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2.xml" ContentType="application/vnd.openxmlformats-officedocument.drawingml.chartshapes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.xml" ContentType="application/vnd.openxmlformats-officedocument.presentationml.notesSlid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drawings/drawing3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2.xml" ContentType="application/vnd.openxmlformats-officedocument.themeOverride+xml"/>
  <Override PartName="/ppt/charts/chartEx1.xml" ContentType="application/vnd.ms-office.chartex+xml"/>
  <Override PartName="/ppt/charts/style17.xml" ContentType="application/vnd.ms-office.chartstyle+xml"/>
  <Override PartName="/ppt/charts/colors17.xml" ContentType="application/vnd.ms-office.chartcolorstyle+xml"/>
  <Override PartName="/ppt/notesSlides/notesSlide3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4.xml" ContentType="application/vnd.openxmlformats-officedocument.presentationml.notesSl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7"/>
  </p:notesMasterIdLst>
  <p:sldIdLst>
    <p:sldId id="275" r:id="rId5"/>
    <p:sldId id="281" r:id="rId6"/>
    <p:sldId id="316" r:id="rId7"/>
    <p:sldId id="317" r:id="rId8"/>
    <p:sldId id="318" r:id="rId9"/>
    <p:sldId id="319" r:id="rId10"/>
    <p:sldId id="328" r:id="rId11"/>
    <p:sldId id="320" r:id="rId12"/>
    <p:sldId id="329" r:id="rId13"/>
    <p:sldId id="330" r:id="rId14"/>
    <p:sldId id="331" r:id="rId15"/>
    <p:sldId id="321" r:id="rId16"/>
    <p:sldId id="332" r:id="rId17"/>
    <p:sldId id="333" r:id="rId18"/>
    <p:sldId id="322" r:id="rId19"/>
    <p:sldId id="334" r:id="rId20"/>
    <p:sldId id="667" r:id="rId21"/>
    <p:sldId id="668" r:id="rId22"/>
    <p:sldId id="673" r:id="rId23"/>
    <p:sldId id="665" r:id="rId24"/>
    <p:sldId id="669" r:id="rId25"/>
    <p:sldId id="279" r:id="rId26"/>
  </p:sldIdLst>
  <p:sldSz cx="12192000" cy="6858000"/>
  <p:notesSz cx="6858000" cy="9144000"/>
  <p:embeddedFontLst>
    <p:embeddedFont>
      <p:font typeface="Arial Black" panose="020B0A04020102020204" pitchFamily="34" charset="0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Montserrat SemiBold" panose="00000700000000000000" pitchFamily="2" charset="0"/>
      <p:bold r:id="rId33"/>
      <p:boldItalic r:id="rId34"/>
    </p:embeddedFont>
    <p:embeddedFont>
      <p:font typeface="Nunito Sans" pitchFamily="2" charset="0"/>
      <p:regular r:id="rId35"/>
      <p:bold r:id="rId36"/>
      <p:italic r:id="rId37"/>
      <p:boldItalic r:id="rId38"/>
    </p:embeddedFont>
    <p:embeddedFont>
      <p:font typeface="Nunito Sans ExtraBold" pitchFamily="2" charset="0"/>
      <p:bold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9837"/>
    <a:srgbClr val="395F9B"/>
    <a:srgbClr val="2E8867"/>
    <a:srgbClr val="236C95"/>
    <a:srgbClr val="2F753E"/>
    <a:srgbClr val="1F4E79"/>
    <a:srgbClr val="009165"/>
    <a:srgbClr val="27689D"/>
    <a:srgbClr val="009267"/>
    <a:srgbClr val="0091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DAEAEE-BD26-4ED6-A09C-BC174B3832EA}" v="48" dt="2023-11-08T23:51:27.5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88" autoAdjust="0"/>
    <p:restoredTop sz="90315" autoAdjust="0"/>
  </p:normalViewPr>
  <p:slideViewPr>
    <p:cSldViewPr snapToGrid="0">
      <p:cViewPr varScale="1">
        <p:scale>
          <a:sx n="100" d="100"/>
          <a:sy n="100" d="100"/>
        </p:scale>
        <p:origin x="12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238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STOR JULIO HERNANDEZ BOCKER" userId="a413b3be1cc3406f" providerId="LiveId" clId="{FAD7795C-FEC7-4CD0-8D74-3EF799275484}"/>
    <pc:docChg chg="undo custSel modSld">
      <pc:chgData name="NESTOR JULIO HERNANDEZ BOCKER" userId="a413b3be1cc3406f" providerId="LiveId" clId="{FAD7795C-FEC7-4CD0-8D74-3EF799275484}" dt="2023-08-25T15:10:07.578" v="679" actId="14734"/>
      <pc:docMkLst>
        <pc:docMk/>
      </pc:docMkLst>
      <pc:sldChg chg="modSp mod">
        <pc:chgData name="NESTOR JULIO HERNANDEZ BOCKER" userId="a413b3be1cc3406f" providerId="LiveId" clId="{FAD7795C-FEC7-4CD0-8D74-3EF799275484}" dt="2023-08-09T00:28:19.200" v="6" actId="20577"/>
        <pc:sldMkLst>
          <pc:docMk/>
          <pc:sldMk cId="1010862512" sldId="275"/>
        </pc:sldMkLst>
        <pc:spChg chg="mod">
          <ac:chgData name="NESTOR JULIO HERNANDEZ BOCKER" userId="a413b3be1cc3406f" providerId="LiveId" clId="{FAD7795C-FEC7-4CD0-8D74-3EF799275484}" dt="2023-08-09T00:28:19.200" v="6" actId="20577"/>
          <ac:spMkLst>
            <pc:docMk/>
            <pc:sldMk cId="1010862512" sldId="275"/>
            <ac:spMk id="2" creationId="{FC9310B6-78FF-FC2D-DFF2-60E67B3FB9B8}"/>
          </ac:spMkLst>
        </pc:spChg>
        <pc:spChg chg="mod">
          <ac:chgData name="NESTOR JULIO HERNANDEZ BOCKER" userId="a413b3be1cc3406f" providerId="LiveId" clId="{FAD7795C-FEC7-4CD0-8D74-3EF799275484}" dt="2023-08-09T00:27:40.827" v="2"/>
          <ac:spMkLst>
            <pc:docMk/>
            <pc:sldMk cId="1010862512" sldId="275"/>
            <ac:spMk id="5" creationId="{BDA1159D-A0ED-18DC-0747-141EBF1A2086}"/>
          </ac:spMkLst>
        </pc:spChg>
      </pc:sldChg>
      <pc:sldChg chg="modSp mod">
        <pc:chgData name="NESTOR JULIO HERNANDEZ BOCKER" userId="a413b3be1cc3406f" providerId="LiveId" clId="{FAD7795C-FEC7-4CD0-8D74-3EF799275484}" dt="2023-08-09T01:00:35.553" v="662" actId="20577"/>
        <pc:sldMkLst>
          <pc:docMk/>
          <pc:sldMk cId="3675170584" sldId="279"/>
        </pc:sldMkLst>
        <pc:spChg chg="mod">
          <ac:chgData name="NESTOR JULIO HERNANDEZ BOCKER" userId="a413b3be1cc3406f" providerId="LiveId" clId="{FAD7795C-FEC7-4CD0-8D74-3EF799275484}" dt="2023-08-09T01:00:35.553" v="662" actId="20577"/>
          <ac:spMkLst>
            <pc:docMk/>
            <pc:sldMk cId="3675170584" sldId="279"/>
            <ac:spMk id="7" creationId="{5FEEF914-D9F7-B425-8EE4-B9C129921851}"/>
          </ac:spMkLst>
        </pc:spChg>
      </pc:sldChg>
      <pc:sldChg chg="modSp mod">
        <pc:chgData name="NESTOR JULIO HERNANDEZ BOCKER" userId="a413b3be1cc3406f" providerId="LiveId" clId="{FAD7795C-FEC7-4CD0-8D74-3EF799275484}" dt="2023-08-09T00:47:49.964" v="574" actId="113"/>
        <pc:sldMkLst>
          <pc:docMk/>
          <pc:sldMk cId="2130645913" sldId="281"/>
        </pc:sldMkLst>
        <pc:spChg chg="mod">
          <ac:chgData name="NESTOR JULIO HERNANDEZ BOCKER" userId="a413b3be1cc3406f" providerId="LiveId" clId="{FAD7795C-FEC7-4CD0-8D74-3EF799275484}" dt="2023-08-09T00:27:40.827" v="2"/>
          <ac:spMkLst>
            <pc:docMk/>
            <pc:sldMk cId="2130645913" sldId="281"/>
            <ac:spMk id="7" creationId="{469CD69D-8310-32BB-7403-36C4ABF01797}"/>
          </ac:spMkLst>
        </pc:spChg>
        <pc:spChg chg="mod">
          <ac:chgData name="NESTOR JULIO HERNANDEZ BOCKER" userId="a413b3be1cc3406f" providerId="LiveId" clId="{FAD7795C-FEC7-4CD0-8D74-3EF799275484}" dt="2023-08-09T00:47:49.964" v="574" actId="113"/>
          <ac:spMkLst>
            <pc:docMk/>
            <pc:sldMk cId="2130645913" sldId="281"/>
            <ac:spMk id="9" creationId="{E6EEFFE7-9C71-D879-9BE2-201F9B53AEBE}"/>
          </ac:spMkLst>
        </pc:spChg>
      </pc:sldChg>
      <pc:sldChg chg="modSp mod">
        <pc:chgData name="NESTOR JULIO HERNANDEZ BOCKER" userId="a413b3be1cc3406f" providerId="LiveId" clId="{FAD7795C-FEC7-4CD0-8D74-3EF799275484}" dt="2023-08-09T01:34:50.236" v="676" actId="1076"/>
        <pc:sldMkLst>
          <pc:docMk/>
          <pc:sldMk cId="102766390" sldId="316"/>
        </pc:sldMkLst>
        <pc:spChg chg="mod">
          <ac:chgData name="NESTOR JULIO HERNANDEZ BOCKER" userId="a413b3be1cc3406f" providerId="LiveId" clId="{FAD7795C-FEC7-4CD0-8D74-3EF799275484}" dt="2023-08-09T00:48:17.919" v="576" actId="113"/>
          <ac:spMkLst>
            <pc:docMk/>
            <pc:sldMk cId="102766390" sldId="316"/>
            <ac:spMk id="3" creationId="{F5EBBC47-9ACD-482A-0D48-328D6FB10DD3}"/>
          </ac:spMkLst>
        </pc:spChg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102766390" sldId="316"/>
            <ac:spMk id="7" creationId="{469CD69D-8310-32BB-7403-36C4ABF01797}"/>
          </ac:spMkLst>
        </pc:spChg>
        <pc:spChg chg="mod">
          <ac:chgData name="NESTOR JULIO HERNANDEZ BOCKER" userId="a413b3be1cc3406f" providerId="LiveId" clId="{FAD7795C-FEC7-4CD0-8D74-3EF799275484}" dt="2023-08-09T00:32:00.933" v="12" actId="1076"/>
          <ac:spMkLst>
            <pc:docMk/>
            <pc:sldMk cId="102766390" sldId="316"/>
            <ac:spMk id="8" creationId="{7BF090BD-2165-AC4E-EBA3-B4A108B98EB9}"/>
          </ac:spMkLst>
        </pc:spChg>
        <pc:cxnChg chg="mod">
          <ac:chgData name="NESTOR JULIO HERNANDEZ BOCKER" userId="a413b3be1cc3406f" providerId="LiveId" clId="{FAD7795C-FEC7-4CD0-8D74-3EF799275484}" dt="2023-08-09T01:34:50.236" v="676" actId="1076"/>
          <ac:cxnSpMkLst>
            <pc:docMk/>
            <pc:sldMk cId="102766390" sldId="316"/>
            <ac:cxnSpMk id="9" creationId="{0F8A8BD0-51E1-D7C6-E890-C6922DCB74C4}"/>
          </ac:cxnSpMkLst>
        </pc:cxnChg>
      </pc:sldChg>
      <pc:sldChg chg="modSp mod">
        <pc:chgData name="NESTOR JULIO HERNANDEZ BOCKER" userId="a413b3be1cc3406f" providerId="LiveId" clId="{FAD7795C-FEC7-4CD0-8D74-3EF799275484}" dt="2023-08-09T00:49:03.570" v="585" actId="20577"/>
        <pc:sldMkLst>
          <pc:docMk/>
          <pc:sldMk cId="3812210601" sldId="317"/>
        </pc:sldMkLst>
        <pc:spChg chg="mod">
          <ac:chgData name="NESTOR JULIO HERNANDEZ BOCKER" userId="a413b3be1cc3406f" providerId="LiveId" clId="{FAD7795C-FEC7-4CD0-8D74-3EF799275484}" dt="2023-08-09T00:48:26.422" v="579" actId="20577"/>
          <ac:spMkLst>
            <pc:docMk/>
            <pc:sldMk cId="3812210601" sldId="317"/>
            <ac:spMk id="3" creationId="{2EE29001-B57F-3BCD-AB47-DCEBF7657B53}"/>
          </ac:spMkLst>
        </pc:spChg>
        <pc:spChg chg="mod">
          <ac:chgData name="NESTOR JULIO HERNANDEZ BOCKER" userId="a413b3be1cc3406f" providerId="LiveId" clId="{FAD7795C-FEC7-4CD0-8D74-3EF799275484}" dt="2023-08-09T00:48:55.707" v="582" actId="20577"/>
          <ac:spMkLst>
            <pc:docMk/>
            <pc:sldMk cId="3812210601" sldId="317"/>
            <ac:spMk id="5" creationId="{141B4771-F93F-32F8-4CCE-F902A1B56A54}"/>
          </ac:spMkLst>
        </pc:spChg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3812210601" sldId="317"/>
            <ac:spMk id="6" creationId="{80A85EB3-32FC-3542-ADC3-05FBB32B907F}"/>
          </ac:spMkLst>
        </pc:spChg>
        <pc:spChg chg="mod">
          <ac:chgData name="NESTOR JULIO HERNANDEZ BOCKER" userId="a413b3be1cc3406f" providerId="LiveId" clId="{FAD7795C-FEC7-4CD0-8D74-3EF799275484}" dt="2023-08-09T00:27:40.827" v="2"/>
          <ac:spMkLst>
            <pc:docMk/>
            <pc:sldMk cId="3812210601" sldId="317"/>
            <ac:spMk id="7" creationId="{469CD69D-8310-32BB-7403-36C4ABF01797}"/>
          </ac:spMkLst>
        </pc:spChg>
        <pc:spChg chg="mod">
          <ac:chgData name="NESTOR JULIO HERNANDEZ BOCKER" userId="a413b3be1cc3406f" providerId="LiveId" clId="{FAD7795C-FEC7-4CD0-8D74-3EF799275484}" dt="2023-08-09T00:49:03.570" v="585" actId="20577"/>
          <ac:spMkLst>
            <pc:docMk/>
            <pc:sldMk cId="3812210601" sldId="317"/>
            <ac:spMk id="8" creationId="{2CBAB8E9-9405-7A87-2785-3DEFDF9F262E}"/>
          </ac:spMkLst>
        </pc:spChg>
      </pc:sldChg>
      <pc:sldChg chg="modSp mod">
        <pc:chgData name="NESTOR JULIO HERNANDEZ BOCKER" userId="a413b3be1cc3406f" providerId="LiveId" clId="{FAD7795C-FEC7-4CD0-8D74-3EF799275484}" dt="2023-08-09T00:49:54.122" v="602" actId="6549"/>
        <pc:sldMkLst>
          <pc:docMk/>
          <pc:sldMk cId="417758710" sldId="318"/>
        </pc:sldMkLst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417758710" sldId="318"/>
            <ac:spMk id="2" creationId="{DD9F74E2-5381-37A7-EA57-B1C4C8DC010B}"/>
          </ac:spMkLst>
        </pc:spChg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417758710" sldId="318"/>
            <ac:spMk id="7" creationId="{469CD69D-8310-32BB-7403-36C4ABF01797}"/>
          </ac:spMkLst>
        </pc:spChg>
        <pc:graphicFrameChg chg="mod modGraphic">
          <ac:chgData name="NESTOR JULIO HERNANDEZ BOCKER" userId="a413b3be1cc3406f" providerId="LiveId" clId="{FAD7795C-FEC7-4CD0-8D74-3EF799275484}" dt="2023-08-09T00:49:54.122" v="602" actId="6549"/>
          <ac:graphicFrameMkLst>
            <pc:docMk/>
            <pc:sldMk cId="417758710" sldId="318"/>
            <ac:graphicFrameMk id="3" creationId="{5F4545A9-8C06-B80F-7DD6-6AA9D07BB250}"/>
          </ac:graphicFrameMkLst>
        </pc:graphicFrameChg>
      </pc:sldChg>
      <pc:sldChg chg="modSp">
        <pc:chgData name="NESTOR JULIO HERNANDEZ BOCKER" userId="a413b3be1cc3406f" providerId="LiveId" clId="{FAD7795C-FEC7-4CD0-8D74-3EF799275484}" dt="2023-08-09T00:50:33.419" v="603"/>
        <pc:sldMkLst>
          <pc:docMk/>
          <pc:sldMk cId="1360156958" sldId="319"/>
        </pc:sldMkLst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1360156958" sldId="319"/>
            <ac:spMk id="5" creationId="{BBB17AB3-4E94-7186-6B6F-DAD1EB7D243F}"/>
          </ac:spMkLst>
        </pc:spChg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1360156958" sldId="319"/>
            <ac:spMk id="6" creationId="{0975D6D9-C73A-4534-891E-598D9F6D656A}"/>
          </ac:spMkLst>
        </pc:spChg>
        <pc:graphicFrameChg chg="mod">
          <ac:chgData name="NESTOR JULIO HERNANDEZ BOCKER" userId="a413b3be1cc3406f" providerId="LiveId" clId="{FAD7795C-FEC7-4CD0-8D74-3EF799275484}" dt="2023-08-09T00:50:33.419" v="603"/>
          <ac:graphicFrameMkLst>
            <pc:docMk/>
            <pc:sldMk cId="1360156958" sldId="319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FAD7795C-FEC7-4CD0-8D74-3EF799275484}" dt="2023-08-09T00:53:40.846" v="616" actId="20577"/>
        <pc:sldMkLst>
          <pc:docMk/>
          <pc:sldMk cId="1763648886" sldId="320"/>
        </pc:sldMkLst>
        <pc:spChg chg="mod">
          <ac:chgData name="NESTOR JULIO HERNANDEZ BOCKER" userId="a413b3be1cc3406f" providerId="LiveId" clId="{FAD7795C-FEC7-4CD0-8D74-3EF799275484}" dt="2023-08-09T00:52:06.218" v="609" actId="20577"/>
          <ac:spMkLst>
            <pc:docMk/>
            <pc:sldMk cId="1763648886" sldId="320"/>
            <ac:spMk id="5" creationId="{B1F0F2F7-9B6C-A37E-444F-5DB957DD133B}"/>
          </ac:spMkLst>
        </pc:spChg>
        <pc:spChg chg="mod">
          <ac:chgData name="NESTOR JULIO HERNANDEZ BOCKER" userId="a413b3be1cc3406f" providerId="LiveId" clId="{FAD7795C-FEC7-4CD0-8D74-3EF799275484}" dt="2023-08-09T00:53:14.058" v="613" actId="20577"/>
          <ac:spMkLst>
            <pc:docMk/>
            <pc:sldMk cId="1763648886" sldId="320"/>
            <ac:spMk id="6" creationId="{A838B6FE-BC05-0727-F296-229FA20E6BCA}"/>
          </ac:spMkLst>
        </pc:spChg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1763648886" sldId="320"/>
            <ac:spMk id="7" creationId="{469CD69D-8310-32BB-7403-36C4ABF01797}"/>
          </ac:spMkLst>
        </pc:spChg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1763648886" sldId="320"/>
            <ac:spMk id="8" creationId="{68C6A1F5-7321-7AFD-A847-7E44836DBFEF}"/>
          </ac:spMkLst>
        </pc:spChg>
        <pc:spChg chg="mod">
          <ac:chgData name="NESTOR JULIO HERNANDEZ BOCKER" userId="a413b3be1cc3406f" providerId="LiveId" clId="{FAD7795C-FEC7-4CD0-8D74-3EF799275484}" dt="2023-08-09T00:53:40.846" v="616" actId="20577"/>
          <ac:spMkLst>
            <pc:docMk/>
            <pc:sldMk cId="1763648886" sldId="320"/>
            <ac:spMk id="9" creationId="{B15C3F20-1D7E-41F3-7206-569B464F71CB}"/>
          </ac:spMkLst>
        </pc:spChg>
      </pc:sldChg>
      <pc:sldChg chg="modSp mod">
        <pc:chgData name="NESTOR JULIO HERNANDEZ BOCKER" userId="a413b3be1cc3406f" providerId="LiveId" clId="{FAD7795C-FEC7-4CD0-8D74-3EF799275484}" dt="2023-08-09T00:56:15.174" v="633" actId="27918"/>
        <pc:sldMkLst>
          <pc:docMk/>
          <pc:sldMk cId="3330875486" sldId="321"/>
        </pc:sldMkLst>
        <pc:spChg chg="mod">
          <ac:chgData name="NESTOR JULIO HERNANDEZ BOCKER" userId="a413b3be1cc3406f" providerId="LiveId" clId="{FAD7795C-FEC7-4CD0-8D74-3EF799275484}" dt="2023-08-09T00:55:41.289" v="625" actId="20577"/>
          <ac:spMkLst>
            <pc:docMk/>
            <pc:sldMk cId="3330875486" sldId="321"/>
            <ac:spMk id="5" creationId="{C914680D-29B3-50D1-6789-AE8CF42A20DD}"/>
          </ac:spMkLst>
        </pc:spChg>
        <pc:spChg chg="mod">
          <ac:chgData name="NESTOR JULIO HERNANDEZ BOCKER" userId="a413b3be1cc3406f" providerId="LiveId" clId="{FAD7795C-FEC7-4CD0-8D74-3EF799275484}" dt="2023-08-09T00:55:50.417" v="629" actId="20577"/>
          <ac:spMkLst>
            <pc:docMk/>
            <pc:sldMk cId="3330875486" sldId="321"/>
            <ac:spMk id="6" creationId="{5BAC294B-10D7-A38C-76BB-1566CB5101E7}"/>
          </ac:spMkLst>
        </pc:spChg>
        <pc:spChg chg="mod">
          <ac:chgData name="NESTOR JULIO HERNANDEZ BOCKER" userId="a413b3be1cc3406f" providerId="LiveId" clId="{FAD7795C-FEC7-4CD0-8D74-3EF799275484}" dt="2023-08-09T00:27:40.827" v="2"/>
          <ac:spMkLst>
            <pc:docMk/>
            <pc:sldMk cId="3330875486" sldId="321"/>
            <ac:spMk id="7" creationId="{469CD69D-8310-32BB-7403-36C4ABF01797}"/>
          </ac:spMkLst>
        </pc:spChg>
        <pc:spChg chg="mod">
          <ac:chgData name="NESTOR JULIO HERNANDEZ BOCKER" userId="a413b3be1cc3406f" providerId="LiveId" clId="{FAD7795C-FEC7-4CD0-8D74-3EF799275484}" dt="2023-08-09T00:55:59.112" v="632" actId="20577"/>
          <ac:spMkLst>
            <pc:docMk/>
            <pc:sldMk cId="3330875486" sldId="321"/>
            <ac:spMk id="8" creationId="{1ED3333E-9147-82D3-3E5E-6D0105C08B89}"/>
          </ac:spMkLst>
        </pc:spChg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3330875486" sldId="321"/>
            <ac:spMk id="9" creationId="{AD2880AA-3001-E064-27C8-B2483A4D9010}"/>
          </ac:spMkLst>
        </pc:spChg>
        <pc:graphicFrameChg chg="mod">
          <ac:chgData name="NESTOR JULIO HERNANDEZ BOCKER" userId="a413b3be1cc3406f" providerId="LiveId" clId="{FAD7795C-FEC7-4CD0-8D74-3EF799275484}" dt="2023-08-09T00:33:32.137" v="26"/>
          <ac:graphicFrameMkLst>
            <pc:docMk/>
            <pc:sldMk cId="3330875486" sldId="321"/>
            <ac:graphicFrameMk id="2" creationId="{EC8D710A-401A-1D9D-102E-BA7BBF92416F}"/>
          </ac:graphicFrameMkLst>
        </pc:graphicFrameChg>
      </pc:sldChg>
      <pc:sldChg chg="delSp modSp mod">
        <pc:chgData name="NESTOR JULIO HERNANDEZ BOCKER" userId="a413b3be1cc3406f" providerId="LiveId" clId="{FAD7795C-FEC7-4CD0-8D74-3EF799275484}" dt="2023-08-09T00:57:38.095" v="646" actId="27918"/>
        <pc:sldMkLst>
          <pc:docMk/>
          <pc:sldMk cId="200782912" sldId="322"/>
        </pc:sldMkLst>
        <pc:spChg chg="mod">
          <ac:chgData name="NESTOR JULIO HERNANDEZ BOCKER" userId="a413b3be1cc3406f" providerId="LiveId" clId="{FAD7795C-FEC7-4CD0-8D74-3EF799275484}" dt="2023-08-09T00:34:16.789" v="54" actId="1037"/>
          <ac:spMkLst>
            <pc:docMk/>
            <pc:sldMk cId="200782912" sldId="322"/>
            <ac:spMk id="11" creationId="{9672C625-ECFA-84A1-1ABD-6D847B4F0CA9}"/>
          </ac:spMkLst>
        </pc:spChg>
        <pc:spChg chg="mod">
          <ac:chgData name="NESTOR JULIO HERNANDEZ BOCKER" userId="a413b3be1cc3406f" providerId="LiveId" clId="{FAD7795C-FEC7-4CD0-8D74-3EF799275484}" dt="2023-08-09T00:34:09.315" v="42" actId="1037"/>
          <ac:spMkLst>
            <pc:docMk/>
            <pc:sldMk cId="200782912" sldId="322"/>
            <ac:spMk id="16" creationId="{137A1BCE-FFB7-2D33-A1E3-5A068C6D4283}"/>
          </ac:spMkLst>
        </pc:spChg>
        <pc:spChg chg="del">
          <ac:chgData name="NESTOR JULIO HERNANDEZ BOCKER" userId="a413b3be1cc3406f" providerId="LiveId" clId="{FAD7795C-FEC7-4CD0-8D74-3EF799275484}" dt="2023-08-09T00:37:41.687" v="223" actId="478"/>
          <ac:spMkLst>
            <pc:docMk/>
            <pc:sldMk cId="200782912" sldId="322"/>
            <ac:spMk id="18" creationId="{07F646E7-3DDF-32FD-01B2-EEDB579F652F}"/>
          </ac:spMkLst>
        </pc:spChg>
        <pc:spChg chg="mod">
          <ac:chgData name="NESTOR JULIO HERNANDEZ BOCKER" userId="a413b3be1cc3406f" providerId="LiveId" clId="{FAD7795C-FEC7-4CD0-8D74-3EF799275484}" dt="2023-08-09T00:37:48.048" v="245" actId="1038"/>
          <ac:spMkLst>
            <pc:docMk/>
            <pc:sldMk cId="200782912" sldId="322"/>
            <ac:spMk id="19" creationId="{AD66BA74-741E-4BC9-2A55-DDA6AD69E418}"/>
          </ac:spMkLst>
        </pc:spChg>
        <pc:spChg chg="mod">
          <ac:chgData name="NESTOR JULIO HERNANDEZ BOCKER" userId="a413b3be1cc3406f" providerId="LiveId" clId="{FAD7795C-FEC7-4CD0-8D74-3EF799275484}" dt="2023-08-09T00:37:48.048" v="245" actId="1038"/>
          <ac:spMkLst>
            <pc:docMk/>
            <pc:sldMk cId="200782912" sldId="322"/>
            <ac:spMk id="20" creationId="{C8264750-E7D6-3C17-65ED-7417ED59D0DB}"/>
          </ac:spMkLst>
        </pc:spChg>
        <pc:spChg chg="mod">
          <ac:chgData name="NESTOR JULIO HERNANDEZ BOCKER" userId="a413b3be1cc3406f" providerId="LiveId" clId="{FAD7795C-FEC7-4CD0-8D74-3EF799275484}" dt="2023-08-09T00:37:48.048" v="245" actId="1038"/>
          <ac:spMkLst>
            <pc:docMk/>
            <pc:sldMk cId="200782912" sldId="322"/>
            <ac:spMk id="21" creationId="{016E6399-0428-E9A1-00D7-2BFB286928DD}"/>
          </ac:spMkLst>
        </pc:spChg>
        <pc:spChg chg="mod">
          <ac:chgData name="NESTOR JULIO HERNANDEZ BOCKER" userId="a413b3be1cc3406f" providerId="LiveId" clId="{FAD7795C-FEC7-4CD0-8D74-3EF799275484}" dt="2023-08-09T00:35:20.002" v="107" actId="1037"/>
          <ac:spMkLst>
            <pc:docMk/>
            <pc:sldMk cId="200782912" sldId="322"/>
            <ac:spMk id="22" creationId="{B1FA700D-924E-CC90-6CC4-BCDF7225CDCE}"/>
          </ac:spMkLst>
        </pc:spChg>
        <pc:spChg chg="mod">
          <ac:chgData name="NESTOR JULIO HERNANDEZ BOCKER" userId="a413b3be1cc3406f" providerId="LiveId" clId="{FAD7795C-FEC7-4CD0-8D74-3EF799275484}" dt="2023-08-09T00:35:20.002" v="107" actId="1037"/>
          <ac:spMkLst>
            <pc:docMk/>
            <pc:sldMk cId="200782912" sldId="322"/>
            <ac:spMk id="23" creationId="{13D848D4-25FD-0B58-148D-B78FB59D530A}"/>
          </ac:spMkLst>
        </pc:spChg>
        <pc:spChg chg="del">
          <ac:chgData name="NESTOR JULIO HERNANDEZ BOCKER" userId="a413b3be1cc3406f" providerId="LiveId" clId="{FAD7795C-FEC7-4CD0-8D74-3EF799275484}" dt="2023-08-09T00:38:43.360" v="403" actId="478"/>
          <ac:spMkLst>
            <pc:docMk/>
            <pc:sldMk cId="200782912" sldId="322"/>
            <ac:spMk id="24" creationId="{1A4996F5-2461-CEC7-BCF5-4944828F0FBC}"/>
          </ac:spMkLst>
        </pc:spChg>
        <pc:spChg chg="mod">
          <ac:chgData name="NESTOR JULIO HERNANDEZ BOCKER" userId="a413b3be1cc3406f" providerId="LiveId" clId="{FAD7795C-FEC7-4CD0-8D74-3EF799275484}" dt="2023-08-09T00:38:57.645" v="446" actId="1037"/>
          <ac:spMkLst>
            <pc:docMk/>
            <pc:sldMk cId="200782912" sldId="322"/>
            <ac:spMk id="25" creationId="{56AA1987-5211-3876-A46C-AA42BA969A10}"/>
          </ac:spMkLst>
        </pc:spChg>
        <pc:spChg chg="mod">
          <ac:chgData name="NESTOR JULIO HERNANDEZ BOCKER" userId="a413b3be1cc3406f" providerId="LiveId" clId="{FAD7795C-FEC7-4CD0-8D74-3EF799275484}" dt="2023-08-09T00:38:57.645" v="446" actId="1037"/>
          <ac:spMkLst>
            <pc:docMk/>
            <pc:sldMk cId="200782912" sldId="322"/>
            <ac:spMk id="26" creationId="{E9683168-7C74-B9CD-903C-0A0B2C08B87A}"/>
          </ac:spMkLst>
        </pc:spChg>
        <pc:spChg chg="mod">
          <ac:chgData name="NESTOR JULIO HERNANDEZ BOCKER" userId="a413b3be1cc3406f" providerId="LiveId" clId="{FAD7795C-FEC7-4CD0-8D74-3EF799275484}" dt="2023-08-09T00:38:57.645" v="446" actId="1037"/>
          <ac:spMkLst>
            <pc:docMk/>
            <pc:sldMk cId="200782912" sldId="322"/>
            <ac:spMk id="27" creationId="{EA61F252-1652-E247-4042-2243379664BD}"/>
          </ac:spMkLst>
        </pc:spChg>
        <pc:spChg chg="mod">
          <ac:chgData name="NESTOR JULIO HERNANDEZ BOCKER" userId="a413b3be1cc3406f" providerId="LiveId" clId="{FAD7795C-FEC7-4CD0-8D74-3EF799275484}" dt="2023-08-09T00:34:57.267" v="84" actId="1037"/>
          <ac:spMkLst>
            <pc:docMk/>
            <pc:sldMk cId="200782912" sldId="322"/>
            <ac:spMk id="28" creationId="{4C739B67-2B4B-4B5D-7D58-82FDF13C35B4}"/>
          </ac:spMkLst>
        </pc:spChg>
        <pc:spChg chg="mod">
          <ac:chgData name="NESTOR JULIO HERNANDEZ BOCKER" userId="a413b3be1cc3406f" providerId="LiveId" clId="{FAD7795C-FEC7-4CD0-8D74-3EF799275484}" dt="2023-08-09T00:34:57.267" v="84" actId="1037"/>
          <ac:spMkLst>
            <pc:docMk/>
            <pc:sldMk cId="200782912" sldId="322"/>
            <ac:spMk id="29" creationId="{4198F890-F860-7A2C-F308-42F1061952B8}"/>
          </ac:spMkLst>
        </pc:spChg>
        <pc:spChg chg="del">
          <ac:chgData name="NESTOR JULIO HERNANDEZ BOCKER" userId="a413b3be1cc3406f" providerId="LiveId" clId="{FAD7795C-FEC7-4CD0-8D74-3EF799275484}" dt="2023-08-09T00:38:01.378" v="282" actId="478"/>
          <ac:spMkLst>
            <pc:docMk/>
            <pc:sldMk cId="200782912" sldId="322"/>
            <ac:spMk id="30" creationId="{9B472BA6-A098-DB1E-71F1-2A4C37CD43B0}"/>
          </ac:spMkLst>
        </pc:spChg>
        <pc:spChg chg="mod">
          <ac:chgData name="NESTOR JULIO HERNANDEZ BOCKER" userId="a413b3be1cc3406f" providerId="LiveId" clId="{FAD7795C-FEC7-4CD0-8D74-3EF799275484}" dt="2023-08-09T00:38:08.988" v="303" actId="1038"/>
          <ac:spMkLst>
            <pc:docMk/>
            <pc:sldMk cId="200782912" sldId="322"/>
            <ac:spMk id="31" creationId="{04F6DB8E-A0CD-70DD-FE8D-A69B914223A5}"/>
          </ac:spMkLst>
        </pc:spChg>
        <pc:spChg chg="mod">
          <ac:chgData name="NESTOR JULIO HERNANDEZ BOCKER" userId="a413b3be1cc3406f" providerId="LiveId" clId="{FAD7795C-FEC7-4CD0-8D74-3EF799275484}" dt="2023-08-09T00:38:08.988" v="303" actId="1038"/>
          <ac:spMkLst>
            <pc:docMk/>
            <pc:sldMk cId="200782912" sldId="322"/>
            <ac:spMk id="32" creationId="{DB937834-7598-17C5-4129-A2518EEC49E3}"/>
          </ac:spMkLst>
        </pc:spChg>
        <pc:spChg chg="mod">
          <ac:chgData name="NESTOR JULIO HERNANDEZ BOCKER" userId="a413b3be1cc3406f" providerId="LiveId" clId="{FAD7795C-FEC7-4CD0-8D74-3EF799275484}" dt="2023-08-09T00:38:13.849" v="310" actId="1038"/>
          <ac:spMkLst>
            <pc:docMk/>
            <pc:sldMk cId="200782912" sldId="322"/>
            <ac:spMk id="33" creationId="{2B07655D-B263-4627-EB3B-DBA3EB751C66}"/>
          </ac:spMkLst>
        </pc:spChg>
        <pc:spChg chg="mod">
          <ac:chgData name="NESTOR JULIO HERNANDEZ BOCKER" userId="a413b3be1cc3406f" providerId="LiveId" clId="{FAD7795C-FEC7-4CD0-8D74-3EF799275484}" dt="2023-08-09T00:35:38.525" v="119" actId="1038"/>
          <ac:spMkLst>
            <pc:docMk/>
            <pc:sldMk cId="200782912" sldId="322"/>
            <ac:spMk id="35" creationId="{554E5472-C6AB-322D-A159-AAA746A8D6B6}"/>
          </ac:spMkLst>
        </pc:spChg>
        <pc:spChg chg="mod">
          <ac:chgData name="NESTOR JULIO HERNANDEZ BOCKER" userId="a413b3be1cc3406f" providerId="LiveId" clId="{FAD7795C-FEC7-4CD0-8D74-3EF799275484}" dt="2023-08-09T00:35:38.525" v="119" actId="1038"/>
          <ac:spMkLst>
            <pc:docMk/>
            <pc:sldMk cId="200782912" sldId="322"/>
            <ac:spMk id="36" creationId="{390A071B-8E8C-BE41-8E65-DDAC2A535855}"/>
          </ac:spMkLst>
        </pc:spChg>
        <pc:spChg chg="del">
          <ac:chgData name="NESTOR JULIO HERNANDEZ BOCKER" userId="a413b3be1cc3406f" providerId="LiveId" clId="{FAD7795C-FEC7-4CD0-8D74-3EF799275484}" dt="2023-08-09T00:38:26.727" v="363" actId="478"/>
          <ac:spMkLst>
            <pc:docMk/>
            <pc:sldMk cId="200782912" sldId="322"/>
            <ac:spMk id="37" creationId="{A35353CB-1CF6-5B24-640C-AD1A0399F5C3}"/>
          </ac:spMkLst>
        </pc:spChg>
        <pc:spChg chg="mod">
          <ac:chgData name="NESTOR JULIO HERNANDEZ BOCKER" userId="a413b3be1cc3406f" providerId="LiveId" clId="{FAD7795C-FEC7-4CD0-8D74-3EF799275484}" dt="2023-08-09T00:38:39.921" v="402" actId="1037"/>
          <ac:spMkLst>
            <pc:docMk/>
            <pc:sldMk cId="200782912" sldId="322"/>
            <ac:spMk id="38" creationId="{71D01A17-3BB9-4822-EE75-484BD60E6345}"/>
          </ac:spMkLst>
        </pc:spChg>
        <pc:spChg chg="mod">
          <ac:chgData name="NESTOR JULIO HERNANDEZ BOCKER" userId="a413b3be1cc3406f" providerId="LiveId" clId="{FAD7795C-FEC7-4CD0-8D74-3EF799275484}" dt="2023-08-09T00:38:39.921" v="402" actId="1037"/>
          <ac:spMkLst>
            <pc:docMk/>
            <pc:sldMk cId="200782912" sldId="322"/>
            <ac:spMk id="39" creationId="{52E0B854-11AC-8B32-B551-9C46385E62A0}"/>
          </ac:spMkLst>
        </pc:spChg>
        <pc:spChg chg="mod">
          <ac:chgData name="NESTOR JULIO HERNANDEZ BOCKER" userId="a413b3be1cc3406f" providerId="LiveId" clId="{FAD7795C-FEC7-4CD0-8D74-3EF799275484}" dt="2023-08-09T00:38:39.921" v="402" actId="1037"/>
          <ac:spMkLst>
            <pc:docMk/>
            <pc:sldMk cId="200782912" sldId="322"/>
            <ac:spMk id="40" creationId="{C3560645-B704-473E-CB5A-CF7D60271880}"/>
          </ac:spMkLst>
        </pc:spChg>
        <pc:graphicFrameChg chg="mod">
          <ac:chgData name="NESTOR JULIO HERNANDEZ BOCKER" userId="a413b3be1cc3406f" providerId="LiveId" clId="{FAD7795C-FEC7-4CD0-8D74-3EF799275484}" dt="2023-08-09T00:34:22.417" v="61" actId="1035"/>
          <ac:graphicFrameMkLst>
            <pc:docMk/>
            <pc:sldMk cId="200782912" sldId="322"/>
            <ac:graphicFrameMk id="17" creationId="{07C5C583-BE99-4E9B-4F0E-21ACB0FBD610}"/>
          </ac:graphicFrameMkLst>
        </pc:graphicFrameChg>
        <pc:graphicFrameChg chg="mod">
          <ac:chgData name="NESTOR JULIO HERNANDEZ BOCKER" userId="a413b3be1cc3406f" providerId="LiveId" clId="{FAD7795C-FEC7-4CD0-8D74-3EF799275484}" dt="2023-08-09T00:38:21.725" v="362" actId="1036"/>
          <ac:graphicFrameMkLst>
            <pc:docMk/>
            <pc:sldMk cId="200782912" sldId="322"/>
            <ac:graphicFrameMk id="34" creationId="{07F63D6F-99BB-DA19-EB94-A50A51F7D5FE}"/>
          </ac:graphicFrameMkLst>
        </pc:graphicFrameChg>
      </pc:sldChg>
      <pc:sldChg chg="modSp mod">
        <pc:chgData name="NESTOR JULIO HERNANDEZ BOCKER" userId="a413b3be1cc3406f" providerId="LiveId" clId="{FAD7795C-FEC7-4CD0-8D74-3EF799275484}" dt="2023-08-09T00:50:54.525" v="605" actId="113"/>
        <pc:sldMkLst>
          <pc:docMk/>
          <pc:sldMk cId="3631758431" sldId="328"/>
        </pc:sldMkLst>
        <pc:spChg chg="mod">
          <ac:chgData name="NESTOR JULIO HERNANDEZ BOCKER" userId="a413b3be1cc3406f" providerId="LiveId" clId="{FAD7795C-FEC7-4CD0-8D74-3EF799275484}" dt="2023-08-09T00:50:54.525" v="605" actId="113"/>
          <ac:spMkLst>
            <pc:docMk/>
            <pc:sldMk cId="3631758431" sldId="328"/>
            <ac:spMk id="3" creationId="{F5EBBC47-9ACD-482A-0D48-328D6FB10DD3}"/>
          </ac:spMkLst>
        </pc:spChg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3631758431" sldId="328"/>
            <ac:spMk id="7" creationId="{469CD69D-8310-32BB-7403-36C4ABF01797}"/>
          </ac:spMkLst>
        </pc:spChg>
      </pc:sldChg>
      <pc:sldChg chg="modSp mod">
        <pc:chgData name="NESTOR JULIO HERNANDEZ BOCKER" userId="a413b3be1cc3406f" providerId="LiveId" clId="{FAD7795C-FEC7-4CD0-8D74-3EF799275484}" dt="2023-08-25T15:10:07.578" v="679" actId="14734"/>
        <pc:sldMkLst>
          <pc:docMk/>
          <pc:sldMk cId="3726187029" sldId="329"/>
        </pc:sldMkLst>
        <pc:spChg chg="mod">
          <ac:chgData name="NESTOR JULIO HERNANDEZ BOCKER" userId="a413b3be1cc3406f" providerId="LiveId" clId="{FAD7795C-FEC7-4CD0-8D74-3EF799275484}" dt="2023-08-09T00:27:40.827" v="2"/>
          <ac:spMkLst>
            <pc:docMk/>
            <pc:sldMk cId="3726187029" sldId="329"/>
            <ac:spMk id="7" creationId="{469CD69D-8310-32BB-7403-36C4ABF01797}"/>
          </ac:spMkLst>
        </pc:spChg>
        <pc:graphicFrameChg chg="mod modGraphic">
          <ac:chgData name="NESTOR JULIO HERNANDEZ BOCKER" userId="a413b3be1cc3406f" providerId="LiveId" clId="{FAD7795C-FEC7-4CD0-8D74-3EF799275484}" dt="2023-08-25T15:10:07.578" v="679" actId="14734"/>
          <ac:graphicFrameMkLst>
            <pc:docMk/>
            <pc:sldMk cId="3726187029" sldId="329"/>
            <ac:graphicFrameMk id="3" creationId="{5F4545A9-8C06-B80F-7DD6-6AA9D07BB250}"/>
          </ac:graphicFrameMkLst>
        </pc:graphicFrameChg>
      </pc:sldChg>
      <pc:sldChg chg="modSp">
        <pc:chgData name="NESTOR JULIO HERNANDEZ BOCKER" userId="a413b3be1cc3406f" providerId="LiveId" clId="{FAD7795C-FEC7-4CD0-8D74-3EF799275484}" dt="2023-08-09T00:54:44.093" v="620"/>
        <pc:sldMkLst>
          <pc:docMk/>
          <pc:sldMk cId="3844795882" sldId="330"/>
        </pc:sldMkLst>
        <pc:spChg chg="mod">
          <ac:chgData name="NESTOR JULIO HERNANDEZ BOCKER" userId="a413b3be1cc3406f" providerId="LiveId" clId="{FAD7795C-FEC7-4CD0-8D74-3EF799275484}" dt="2023-08-09T00:27:40.827" v="2"/>
          <ac:spMkLst>
            <pc:docMk/>
            <pc:sldMk cId="3844795882" sldId="330"/>
            <ac:spMk id="5" creationId="{BBB17AB3-4E94-7186-6B6F-DAD1EB7D243F}"/>
          </ac:spMkLst>
        </pc:spChg>
        <pc:graphicFrameChg chg="mod">
          <ac:chgData name="NESTOR JULIO HERNANDEZ BOCKER" userId="a413b3be1cc3406f" providerId="LiveId" clId="{FAD7795C-FEC7-4CD0-8D74-3EF799275484}" dt="2023-08-09T00:54:44.093" v="620"/>
          <ac:graphicFrameMkLst>
            <pc:docMk/>
            <pc:sldMk cId="3844795882" sldId="330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FAD7795C-FEC7-4CD0-8D74-3EF799275484}" dt="2023-08-09T00:55:29.645" v="622" actId="113"/>
        <pc:sldMkLst>
          <pc:docMk/>
          <pc:sldMk cId="1999066587" sldId="331"/>
        </pc:sldMkLst>
        <pc:spChg chg="mod">
          <ac:chgData name="NESTOR JULIO HERNANDEZ BOCKER" userId="a413b3be1cc3406f" providerId="LiveId" clId="{FAD7795C-FEC7-4CD0-8D74-3EF799275484}" dt="2023-08-09T00:55:29.645" v="622" actId="113"/>
          <ac:spMkLst>
            <pc:docMk/>
            <pc:sldMk cId="1999066587" sldId="331"/>
            <ac:spMk id="3" creationId="{7C354C09-09DF-9C19-0A4F-FD250AC1C21E}"/>
          </ac:spMkLst>
        </pc:spChg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1999066587" sldId="331"/>
            <ac:spMk id="7" creationId="{469CD69D-8310-32BB-7403-36C4ABF01797}"/>
          </ac:spMkLst>
        </pc:spChg>
      </pc:sldChg>
      <pc:sldChg chg="modSp mod">
        <pc:chgData name="NESTOR JULIO HERNANDEZ BOCKER" userId="a413b3be1cc3406f" providerId="LiveId" clId="{FAD7795C-FEC7-4CD0-8D74-3EF799275484}" dt="2023-08-09T00:57:09.023" v="644" actId="20577"/>
        <pc:sldMkLst>
          <pc:docMk/>
          <pc:sldMk cId="2501195012" sldId="332"/>
        </pc:sldMkLst>
        <pc:spChg chg="mod">
          <ac:chgData name="NESTOR JULIO HERNANDEZ BOCKER" userId="a413b3be1cc3406f" providerId="LiveId" clId="{FAD7795C-FEC7-4CD0-8D74-3EF799275484}" dt="2023-08-09T00:27:40.827" v="2"/>
          <ac:spMkLst>
            <pc:docMk/>
            <pc:sldMk cId="2501195012" sldId="332"/>
            <ac:spMk id="7" creationId="{469CD69D-8310-32BB-7403-36C4ABF01797}"/>
          </ac:spMkLst>
        </pc:spChg>
        <pc:graphicFrameChg chg="mod modGraphic">
          <ac:chgData name="NESTOR JULIO HERNANDEZ BOCKER" userId="a413b3be1cc3406f" providerId="LiveId" clId="{FAD7795C-FEC7-4CD0-8D74-3EF799275484}" dt="2023-08-09T00:57:09.023" v="644" actId="20577"/>
          <ac:graphicFrameMkLst>
            <pc:docMk/>
            <pc:sldMk cId="2501195012" sldId="332"/>
            <ac:graphicFrameMk id="3" creationId="{5F4545A9-8C06-B80F-7DD6-6AA9D07BB250}"/>
          </ac:graphicFrameMkLst>
        </pc:graphicFrameChg>
      </pc:sldChg>
      <pc:sldChg chg="modSp">
        <pc:chgData name="NESTOR JULIO HERNANDEZ BOCKER" userId="a413b3be1cc3406f" providerId="LiveId" clId="{FAD7795C-FEC7-4CD0-8D74-3EF799275484}" dt="2023-08-09T00:57:20.403" v="645"/>
        <pc:sldMkLst>
          <pc:docMk/>
          <pc:sldMk cId="3160605606" sldId="333"/>
        </pc:sldMkLst>
        <pc:spChg chg="mod">
          <ac:chgData name="NESTOR JULIO HERNANDEZ BOCKER" userId="a413b3be1cc3406f" providerId="LiveId" clId="{FAD7795C-FEC7-4CD0-8D74-3EF799275484}" dt="2023-08-09T00:27:40.827" v="2"/>
          <ac:spMkLst>
            <pc:docMk/>
            <pc:sldMk cId="3160605606" sldId="333"/>
            <ac:spMk id="5" creationId="{BBB17AB3-4E94-7186-6B6F-DAD1EB7D243F}"/>
          </ac:spMkLst>
        </pc:spChg>
        <pc:graphicFrameChg chg="mod">
          <ac:chgData name="NESTOR JULIO HERNANDEZ BOCKER" userId="a413b3be1cc3406f" providerId="LiveId" clId="{FAD7795C-FEC7-4CD0-8D74-3EF799275484}" dt="2023-08-09T00:57:20.403" v="645"/>
          <ac:graphicFrameMkLst>
            <pc:docMk/>
            <pc:sldMk cId="3160605606" sldId="333"/>
            <ac:graphicFrameMk id="8" creationId="{91D0B3D7-BF83-DC7C-1094-84C43819B058}"/>
          </ac:graphicFrameMkLst>
        </pc:graphicFrameChg>
      </pc:sldChg>
      <pc:sldChg chg="delSp modSp mod">
        <pc:chgData name="NESTOR JULIO HERNANDEZ BOCKER" userId="a413b3be1cc3406f" providerId="LiveId" clId="{FAD7795C-FEC7-4CD0-8D74-3EF799275484}" dt="2023-08-09T00:39:54.238" v="560" actId="1036"/>
        <pc:sldMkLst>
          <pc:docMk/>
          <pc:sldMk cId="1160910596" sldId="334"/>
        </pc:sldMkLst>
        <pc:spChg chg="mod">
          <ac:chgData name="NESTOR JULIO HERNANDEZ BOCKER" userId="a413b3be1cc3406f" providerId="LiveId" clId="{FAD7795C-FEC7-4CD0-8D74-3EF799275484}" dt="2023-08-09T00:36:58.428" v="191" actId="1037"/>
          <ac:spMkLst>
            <pc:docMk/>
            <pc:sldMk cId="1160910596" sldId="334"/>
            <ac:spMk id="5" creationId="{0AFAD0C6-8E47-3C4B-4199-D52587E84AE5}"/>
          </ac:spMkLst>
        </pc:spChg>
        <pc:spChg chg="mod">
          <ac:chgData name="NESTOR JULIO HERNANDEZ BOCKER" userId="a413b3be1cc3406f" providerId="LiveId" clId="{FAD7795C-FEC7-4CD0-8D74-3EF799275484}" dt="2023-08-09T00:36:58.428" v="191" actId="1037"/>
          <ac:spMkLst>
            <pc:docMk/>
            <pc:sldMk cId="1160910596" sldId="334"/>
            <ac:spMk id="6" creationId="{40CF01D8-D9CD-7D96-C49E-BEFBB42B1D65}"/>
          </ac:spMkLst>
        </pc:spChg>
        <pc:spChg chg="mod">
          <ac:chgData name="NESTOR JULIO HERNANDEZ BOCKER" userId="a413b3be1cc3406f" providerId="LiveId" clId="{FAD7795C-FEC7-4CD0-8D74-3EF799275484}" dt="2023-08-09T00:36:13.016" v="141" actId="1037"/>
          <ac:spMkLst>
            <pc:docMk/>
            <pc:sldMk cId="1160910596" sldId="334"/>
            <ac:spMk id="8" creationId="{FEBFC703-50D8-FD0E-6B93-78984134BBBE}"/>
          </ac:spMkLst>
        </pc:spChg>
        <pc:spChg chg="mod">
          <ac:chgData name="NESTOR JULIO HERNANDEZ BOCKER" userId="a413b3be1cc3406f" providerId="LiveId" clId="{FAD7795C-FEC7-4CD0-8D74-3EF799275484}" dt="2023-08-09T00:36:13.016" v="141" actId="1037"/>
          <ac:spMkLst>
            <pc:docMk/>
            <pc:sldMk cId="1160910596" sldId="334"/>
            <ac:spMk id="9" creationId="{6E111BC9-8330-75A9-A8B3-69471AB8560C}"/>
          </ac:spMkLst>
        </pc:spChg>
        <pc:spChg chg="del">
          <ac:chgData name="NESTOR JULIO HERNANDEZ BOCKER" userId="a413b3be1cc3406f" providerId="LiveId" clId="{FAD7795C-FEC7-4CD0-8D74-3EF799275484}" dt="2023-08-09T00:39:11.898" v="447" actId="478"/>
          <ac:spMkLst>
            <pc:docMk/>
            <pc:sldMk cId="1160910596" sldId="334"/>
            <ac:spMk id="43" creationId="{9DEC5AB1-64DF-FB7C-68E3-F098E090D50A}"/>
          </ac:spMkLst>
        </pc:spChg>
        <pc:spChg chg="mod">
          <ac:chgData name="NESTOR JULIO HERNANDEZ BOCKER" userId="a413b3be1cc3406f" providerId="LiveId" clId="{FAD7795C-FEC7-4CD0-8D74-3EF799275484}" dt="2023-08-09T00:39:19.463" v="467" actId="1037"/>
          <ac:spMkLst>
            <pc:docMk/>
            <pc:sldMk cId="1160910596" sldId="334"/>
            <ac:spMk id="44" creationId="{13B6C6B7-3DE9-A9C4-6852-7724C6AD680C}"/>
          </ac:spMkLst>
        </pc:spChg>
        <pc:spChg chg="mod">
          <ac:chgData name="NESTOR JULIO HERNANDEZ BOCKER" userId="a413b3be1cc3406f" providerId="LiveId" clId="{FAD7795C-FEC7-4CD0-8D74-3EF799275484}" dt="2023-08-09T00:39:19.463" v="467" actId="1037"/>
          <ac:spMkLst>
            <pc:docMk/>
            <pc:sldMk cId="1160910596" sldId="334"/>
            <ac:spMk id="45" creationId="{DF720C7C-E337-4A98-2DD2-629CCB81982C}"/>
          </ac:spMkLst>
        </pc:spChg>
        <pc:spChg chg="mod">
          <ac:chgData name="NESTOR JULIO HERNANDEZ BOCKER" userId="a413b3be1cc3406f" providerId="LiveId" clId="{FAD7795C-FEC7-4CD0-8D74-3EF799275484}" dt="2023-08-09T00:39:19.463" v="467" actId="1037"/>
          <ac:spMkLst>
            <pc:docMk/>
            <pc:sldMk cId="1160910596" sldId="334"/>
            <ac:spMk id="46" creationId="{801CBFE2-3E8F-B81B-17A5-953CF1CEE262}"/>
          </ac:spMkLst>
        </pc:spChg>
        <pc:spChg chg="mod">
          <ac:chgData name="NESTOR JULIO HERNANDEZ BOCKER" userId="a413b3be1cc3406f" providerId="LiveId" clId="{FAD7795C-FEC7-4CD0-8D74-3EF799275484}" dt="2023-08-09T00:36:33.377" v="166" actId="1038"/>
          <ac:spMkLst>
            <pc:docMk/>
            <pc:sldMk cId="1160910596" sldId="334"/>
            <ac:spMk id="47" creationId="{ACDA8386-E471-ECB9-A80E-3319DA82E0BB}"/>
          </ac:spMkLst>
        </pc:spChg>
        <pc:spChg chg="mod">
          <ac:chgData name="NESTOR JULIO HERNANDEZ BOCKER" userId="a413b3be1cc3406f" providerId="LiveId" clId="{FAD7795C-FEC7-4CD0-8D74-3EF799275484}" dt="2023-08-09T00:36:33.377" v="166" actId="1038"/>
          <ac:spMkLst>
            <pc:docMk/>
            <pc:sldMk cId="1160910596" sldId="334"/>
            <ac:spMk id="48" creationId="{3182F00C-9C84-1E30-69DA-D35D05E84AAE}"/>
          </ac:spMkLst>
        </pc:spChg>
        <pc:spChg chg="del">
          <ac:chgData name="NESTOR JULIO HERNANDEZ BOCKER" userId="a413b3be1cc3406f" providerId="LiveId" clId="{FAD7795C-FEC7-4CD0-8D74-3EF799275484}" dt="2023-08-09T00:39:23.011" v="468" actId="478"/>
          <ac:spMkLst>
            <pc:docMk/>
            <pc:sldMk cId="1160910596" sldId="334"/>
            <ac:spMk id="49" creationId="{F02BDFF7-E952-761E-F15E-C9E68DDF4C64}"/>
          </ac:spMkLst>
        </pc:spChg>
        <pc:spChg chg="mod">
          <ac:chgData name="NESTOR JULIO HERNANDEZ BOCKER" userId="a413b3be1cc3406f" providerId="LiveId" clId="{FAD7795C-FEC7-4CD0-8D74-3EF799275484}" dt="2023-08-09T00:39:31.607" v="505" actId="1037"/>
          <ac:spMkLst>
            <pc:docMk/>
            <pc:sldMk cId="1160910596" sldId="334"/>
            <ac:spMk id="50" creationId="{01AE5D79-E35A-B510-7F19-ABF594F4E753}"/>
          </ac:spMkLst>
        </pc:spChg>
        <pc:spChg chg="mod">
          <ac:chgData name="NESTOR JULIO HERNANDEZ BOCKER" userId="a413b3be1cc3406f" providerId="LiveId" clId="{FAD7795C-FEC7-4CD0-8D74-3EF799275484}" dt="2023-08-09T00:39:31.607" v="505" actId="1037"/>
          <ac:spMkLst>
            <pc:docMk/>
            <pc:sldMk cId="1160910596" sldId="334"/>
            <ac:spMk id="51" creationId="{28C6E999-C86B-BB67-7BC4-BBDBC72CBB41}"/>
          </ac:spMkLst>
        </pc:spChg>
        <pc:spChg chg="mod">
          <ac:chgData name="NESTOR JULIO HERNANDEZ BOCKER" userId="a413b3be1cc3406f" providerId="LiveId" clId="{FAD7795C-FEC7-4CD0-8D74-3EF799275484}" dt="2023-08-09T00:39:31.607" v="505" actId="1037"/>
          <ac:spMkLst>
            <pc:docMk/>
            <pc:sldMk cId="1160910596" sldId="334"/>
            <ac:spMk id="52" creationId="{7967C572-BF2F-0E03-8B7D-5B7B34F4EDC4}"/>
          </ac:spMkLst>
        </pc:spChg>
        <pc:spChg chg="del">
          <ac:chgData name="NESTOR JULIO HERNANDEZ BOCKER" userId="a413b3be1cc3406f" providerId="LiveId" clId="{FAD7795C-FEC7-4CD0-8D74-3EF799275484}" dt="2023-08-09T00:39:34.952" v="506" actId="478"/>
          <ac:spMkLst>
            <pc:docMk/>
            <pc:sldMk cId="1160910596" sldId="334"/>
            <ac:spMk id="53" creationId="{ED18CBCA-A63F-2EC1-AD66-A32411626D25}"/>
          </ac:spMkLst>
        </pc:spChg>
        <pc:spChg chg="mod">
          <ac:chgData name="NESTOR JULIO HERNANDEZ BOCKER" userId="a413b3be1cc3406f" providerId="LiveId" clId="{FAD7795C-FEC7-4CD0-8D74-3EF799275484}" dt="2023-08-09T00:39:41.453" v="525" actId="1035"/>
          <ac:spMkLst>
            <pc:docMk/>
            <pc:sldMk cId="1160910596" sldId="334"/>
            <ac:spMk id="54" creationId="{77250985-050F-47F8-617F-0C933785C197}"/>
          </ac:spMkLst>
        </pc:spChg>
        <pc:spChg chg="mod">
          <ac:chgData name="NESTOR JULIO HERNANDEZ BOCKER" userId="a413b3be1cc3406f" providerId="LiveId" clId="{FAD7795C-FEC7-4CD0-8D74-3EF799275484}" dt="2023-08-09T00:39:41.453" v="525" actId="1035"/>
          <ac:spMkLst>
            <pc:docMk/>
            <pc:sldMk cId="1160910596" sldId="334"/>
            <ac:spMk id="55" creationId="{059B3BB5-9162-9A79-FE59-18C2CE74EC84}"/>
          </ac:spMkLst>
        </pc:spChg>
        <pc:spChg chg="mod">
          <ac:chgData name="NESTOR JULIO HERNANDEZ BOCKER" userId="a413b3be1cc3406f" providerId="LiveId" clId="{FAD7795C-FEC7-4CD0-8D74-3EF799275484}" dt="2023-08-09T00:39:41.453" v="525" actId="1035"/>
          <ac:spMkLst>
            <pc:docMk/>
            <pc:sldMk cId="1160910596" sldId="334"/>
            <ac:spMk id="56" creationId="{BF4B094E-69D4-0E2E-1C84-77A9D21747B9}"/>
          </ac:spMkLst>
        </pc:spChg>
        <pc:spChg chg="mod">
          <ac:chgData name="NESTOR JULIO HERNANDEZ BOCKER" userId="a413b3be1cc3406f" providerId="LiveId" clId="{FAD7795C-FEC7-4CD0-8D74-3EF799275484}" dt="2023-08-09T00:37:21.399" v="220" actId="1037"/>
          <ac:spMkLst>
            <pc:docMk/>
            <pc:sldMk cId="1160910596" sldId="334"/>
            <ac:spMk id="57" creationId="{86F09F13-C271-997D-AF4F-63198085788F}"/>
          </ac:spMkLst>
        </pc:spChg>
        <pc:spChg chg="mod">
          <ac:chgData name="NESTOR JULIO HERNANDEZ BOCKER" userId="a413b3be1cc3406f" providerId="LiveId" clId="{FAD7795C-FEC7-4CD0-8D74-3EF799275484}" dt="2023-08-09T00:37:21.399" v="220" actId="1037"/>
          <ac:spMkLst>
            <pc:docMk/>
            <pc:sldMk cId="1160910596" sldId="334"/>
            <ac:spMk id="58" creationId="{D53850D1-EF14-00E1-2818-0D6E9A7BC077}"/>
          </ac:spMkLst>
        </pc:spChg>
        <pc:spChg chg="del">
          <ac:chgData name="NESTOR JULIO HERNANDEZ BOCKER" userId="a413b3be1cc3406f" providerId="LiveId" clId="{FAD7795C-FEC7-4CD0-8D74-3EF799275484}" dt="2023-08-09T00:39:44.361" v="526" actId="478"/>
          <ac:spMkLst>
            <pc:docMk/>
            <pc:sldMk cId="1160910596" sldId="334"/>
            <ac:spMk id="59" creationId="{29CD265B-60EA-CAB9-ADFD-173892344C41}"/>
          </ac:spMkLst>
        </pc:spChg>
        <pc:spChg chg="mod">
          <ac:chgData name="NESTOR JULIO HERNANDEZ BOCKER" userId="a413b3be1cc3406f" providerId="LiveId" clId="{FAD7795C-FEC7-4CD0-8D74-3EF799275484}" dt="2023-08-09T00:39:54.238" v="560" actId="1036"/>
          <ac:spMkLst>
            <pc:docMk/>
            <pc:sldMk cId="1160910596" sldId="334"/>
            <ac:spMk id="60" creationId="{013020C3-2AE5-D4AF-A83B-06C67F28A024}"/>
          </ac:spMkLst>
        </pc:spChg>
        <pc:spChg chg="mod">
          <ac:chgData name="NESTOR JULIO HERNANDEZ BOCKER" userId="a413b3be1cc3406f" providerId="LiveId" clId="{FAD7795C-FEC7-4CD0-8D74-3EF799275484}" dt="2023-08-09T00:39:54.238" v="560" actId="1036"/>
          <ac:spMkLst>
            <pc:docMk/>
            <pc:sldMk cId="1160910596" sldId="334"/>
            <ac:spMk id="61" creationId="{55D05A07-7C7E-FA79-8E50-F433C3FF53FC}"/>
          </ac:spMkLst>
        </pc:spChg>
        <pc:spChg chg="mod">
          <ac:chgData name="NESTOR JULIO HERNANDEZ BOCKER" userId="a413b3be1cc3406f" providerId="LiveId" clId="{FAD7795C-FEC7-4CD0-8D74-3EF799275484}" dt="2023-08-09T00:39:54.238" v="560" actId="1036"/>
          <ac:spMkLst>
            <pc:docMk/>
            <pc:sldMk cId="1160910596" sldId="334"/>
            <ac:spMk id="62" creationId="{F85EDFB1-8523-146F-1AB0-B3AD3173D35A}"/>
          </ac:spMkLst>
        </pc:spChg>
        <pc:graphicFrameChg chg="mod">
          <ac:chgData name="NESTOR JULIO HERNANDEZ BOCKER" userId="a413b3be1cc3406f" providerId="LiveId" clId="{FAD7795C-FEC7-4CD0-8D74-3EF799275484}" dt="2023-08-09T00:37:05.161" v="209" actId="1035"/>
          <ac:graphicFrameMkLst>
            <pc:docMk/>
            <pc:sldMk cId="1160910596" sldId="334"/>
            <ac:graphicFrameMk id="7" creationId="{7553BF30-2495-68A0-6445-14AF1A18D866}"/>
          </ac:graphicFrameMkLst>
        </pc:graphicFrameChg>
        <pc:graphicFrameChg chg="mod">
          <ac:chgData name="NESTOR JULIO HERNANDEZ BOCKER" userId="a413b3be1cc3406f" providerId="LiveId" clId="{FAD7795C-FEC7-4CD0-8D74-3EF799275484}" dt="2023-08-09T00:36:18.017" v="150" actId="1035"/>
          <ac:graphicFrameMkLst>
            <pc:docMk/>
            <pc:sldMk cId="1160910596" sldId="334"/>
            <ac:graphicFrameMk id="10" creationId="{68275917-B8E2-8D75-1BFA-732E09F0842F}"/>
          </ac:graphicFrameMkLst>
        </pc:graphicFrameChg>
      </pc:sldChg>
      <pc:sldChg chg="modSp mod">
        <pc:chgData name="NESTOR JULIO HERNANDEZ BOCKER" userId="a413b3be1cc3406f" providerId="LiveId" clId="{FAD7795C-FEC7-4CD0-8D74-3EF799275484}" dt="2023-08-09T01:33:11.183" v="675" actId="207"/>
        <pc:sldMkLst>
          <pc:docMk/>
          <pc:sldMk cId="905729610" sldId="665"/>
        </pc:sldMkLst>
        <pc:spChg chg="mod">
          <ac:chgData name="NESTOR JULIO HERNANDEZ BOCKER" userId="a413b3be1cc3406f" providerId="LiveId" clId="{FAD7795C-FEC7-4CD0-8D74-3EF799275484}" dt="2023-08-09T00:27:57.647" v="4"/>
          <ac:spMkLst>
            <pc:docMk/>
            <pc:sldMk cId="905729610" sldId="665"/>
            <ac:spMk id="15" creationId="{33FE3887-B545-4B10-B2C0-5FAA7BCEEB00}"/>
          </ac:spMkLst>
        </pc:spChg>
        <pc:spChg chg="mod">
          <ac:chgData name="NESTOR JULIO HERNANDEZ BOCKER" userId="a413b3be1cc3406f" providerId="LiveId" clId="{FAD7795C-FEC7-4CD0-8D74-3EF799275484}" dt="2023-08-09T00:27:57.647" v="4"/>
          <ac:spMkLst>
            <pc:docMk/>
            <pc:sldMk cId="905729610" sldId="665"/>
            <ac:spMk id="16" creationId="{32741C1C-2DE7-4637-8D8A-2B0511928FC0}"/>
          </ac:spMkLst>
        </pc:spChg>
        <pc:graphicFrameChg chg="mod">
          <ac:chgData name="NESTOR JULIO HERNANDEZ BOCKER" userId="a413b3be1cc3406f" providerId="LiveId" clId="{FAD7795C-FEC7-4CD0-8D74-3EF799275484}" dt="2023-08-09T01:33:11.183" v="675" actId="207"/>
          <ac:graphicFrameMkLst>
            <pc:docMk/>
            <pc:sldMk cId="905729610" sldId="665"/>
            <ac:graphicFrameMk id="6" creationId="{96103C67-1968-48EC-B98E-9956D5E0DF80}"/>
          </ac:graphicFrameMkLst>
        </pc:graphicFrameChg>
      </pc:sldChg>
      <pc:sldChg chg="addSp delSp modSp mod">
        <pc:chgData name="NESTOR JULIO HERNANDEZ BOCKER" userId="a413b3be1cc3406f" providerId="LiveId" clId="{FAD7795C-FEC7-4CD0-8D74-3EF799275484}" dt="2023-08-09T00:45:27.383" v="568" actId="1076"/>
        <pc:sldMkLst>
          <pc:docMk/>
          <pc:sldMk cId="2099275270" sldId="667"/>
        </pc:sldMkLst>
        <pc:spChg chg="mod">
          <ac:chgData name="NESTOR JULIO HERNANDEZ BOCKER" userId="a413b3be1cc3406f" providerId="LiveId" clId="{FAD7795C-FEC7-4CD0-8D74-3EF799275484}" dt="2023-08-09T00:27:31.283" v="1"/>
          <ac:spMkLst>
            <pc:docMk/>
            <pc:sldMk cId="2099275270" sldId="667"/>
            <ac:spMk id="5" creationId="{4317E982-3BB8-A714-9BE1-28A9BF9DF774}"/>
          </ac:spMkLst>
        </pc:spChg>
        <pc:spChg chg="add mod">
          <ac:chgData name="NESTOR JULIO HERNANDEZ BOCKER" userId="a413b3be1cc3406f" providerId="LiveId" clId="{FAD7795C-FEC7-4CD0-8D74-3EF799275484}" dt="2023-08-09T00:44:48.534" v="563"/>
          <ac:spMkLst>
            <pc:docMk/>
            <pc:sldMk cId="2099275270" sldId="667"/>
            <ac:spMk id="11" creationId="{00000000-0008-0000-0000-000014000000}"/>
          </ac:spMkLst>
        </pc:spChg>
        <pc:spChg chg="add mod">
          <ac:chgData name="NESTOR JULIO HERNANDEZ BOCKER" userId="a413b3be1cc3406f" providerId="LiveId" clId="{FAD7795C-FEC7-4CD0-8D74-3EF799275484}" dt="2023-08-09T00:44:48.534" v="563"/>
          <ac:spMkLst>
            <pc:docMk/>
            <pc:sldMk cId="2099275270" sldId="667"/>
            <ac:spMk id="15" creationId="{00000000-0008-0000-0000-000013000000}"/>
          </ac:spMkLst>
        </pc:spChg>
        <pc:grpChg chg="del">
          <ac:chgData name="NESTOR JULIO HERNANDEZ BOCKER" userId="a413b3be1cc3406f" providerId="LiveId" clId="{FAD7795C-FEC7-4CD0-8D74-3EF799275484}" dt="2023-08-09T00:44:43.526" v="562" actId="478"/>
          <ac:grpSpMkLst>
            <pc:docMk/>
            <pc:sldMk cId="2099275270" sldId="667"/>
            <ac:grpSpMk id="3" creationId="{CB276695-F68E-E6B5-FBBD-DB9A7F8C9695}"/>
          </ac:grpSpMkLst>
        </pc:grpChg>
        <pc:grpChg chg="add mod">
          <ac:chgData name="NESTOR JULIO HERNANDEZ BOCKER" userId="a413b3be1cc3406f" providerId="LiveId" clId="{FAD7795C-FEC7-4CD0-8D74-3EF799275484}" dt="2023-08-09T00:45:27.383" v="568" actId="1076"/>
          <ac:grpSpMkLst>
            <pc:docMk/>
            <pc:sldMk cId="2099275270" sldId="667"/>
            <ac:grpSpMk id="7" creationId="{00000000-0008-0000-0000-000015000000}"/>
          </ac:grpSpMkLst>
        </pc:grpChg>
        <pc:grpChg chg="add mod">
          <ac:chgData name="NESTOR JULIO HERNANDEZ BOCKER" userId="a413b3be1cc3406f" providerId="LiveId" clId="{FAD7795C-FEC7-4CD0-8D74-3EF799275484}" dt="2023-08-09T00:44:48.534" v="563"/>
          <ac:grpSpMkLst>
            <pc:docMk/>
            <pc:sldMk cId="2099275270" sldId="667"/>
            <ac:grpSpMk id="9" creationId="{00000000-0008-0000-0000-000011000000}"/>
          </ac:grpSpMkLst>
        </pc:grpChg>
        <pc:graphicFrameChg chg="add mod">
          <ac:chgData name="NESTOR JULIO HERNANDEZ BOCKER" userId="a413b3be1cc3406f" providerId="LiveId" clId="{FAD7795C-FEC7-4CD0-8D74-3EF799275484}" dt="2023-08-09T00:44:48.534" v="563"/>
          <ac:graphicFrameMkLst>
            <pc:docMk/>
            <pc:sldMk cId="2099275270" sldId="667"/>
            <ac:graphicFrameMk id="12" creationId="{00000000-0008-0000-0000-000012000000}"/>
          </ac:graphicFrameMkLst>
        </pc:graphicFrameChg>
        <pc:graphicFrameChg chg="mod">
          <ac:chgData name="NESTOR JULIO HERNANDEZ BOCKER" userId="a413b3be1cc3406f" providerId="LiveId" clId="{FAD7795C-FEC7-4CD0-8D74-3EF799275484}" dt="2023-08-09T00:27:40.827" v="2"/>
          <ac:graphicFrameMkLst>
            <pc:docMk/>
            <pc:sldMk cId="2099275270" sldId="667"/>
            <ac:graphicFrameMk id="13" creationId="{00000000-0008-0000-0000-000005000000}"/>
          </ac:graphicFrameMkLst>
        </pc:graphicFrameChg>
      </pc:sldChg>
      <pc:sldChg chg="modSp mod">
        <pc:chgData name="NESTOR JULIO HERNANDEZ BOCKER" userId="a413b3be1cc3406f" providerId="LiveId" clId="{FAD7795C-FEC7-4CD0-8D74-3EF799275484}" dt="2023-08-09T00:58:21.952" v="648" actId="20577"/>
        <pc:sldMkLst>
          <pc:docMk/>
          <pc:sldMk cId="2093091506" sldId="668"/>
        </pc:sldMkLst>
        <pc:spChg chg="mod">
          <ac:chgData name="NESTOR JULIO HERNANDEZ BOCKER" userId="a413b3be1cc3406f" providerId="LiveId" clId="{FAD7795C-FEC7-4CD0-8D74-3EF799275484}" dt="2023-08-09T00:58:21.952" v="648" actId="20577"/>
          <ac:spMkLst>
            <pc:docMk/>
            <pc:sldMk cId="2093091506" sldId="668"/>
            <ac:spMk id="2" creationId="{FC9310B6-78FF-FC2D-DFF2-60E67B3FB9B8}"/>
          </ac:spMkLst>
        </pc:spChg>
        <pc:spChg chg="mod">
          <ac:chgData name="NESTOR JULIO HERNANDEZ BOCKER" userId="a413b3be1cc3406f" providerId="LiveId" clId="{FAD7795C-FEC7-4CD0-8D74-3EF799275484}" dt="2023-08-09T00:27:48.317" v="3"/>
          <ac:spMkLst>
            <pc:docMk/>
            <pc:sldMk cId="2093091506" sldId="668"/>
            <ac:spMk id="5" creationId="{BDA1159D-A0ED-18DC-0747-141EBF1A2086}"/>
          </ac:spMkLst>
        </pc:spChg>
      </pc:sldChg>
      <pc:sldChg chg="modSp mod">
        <pc:chgData name="NESTOR JULIO HERNANDEZ BOCKER" userId="a413b3be1cc3406f" providerId="LiveId" clId="{FAD7795C-FEC7-4CD0-8D74-3EF799275484}" dt="2023-08-09T01:55:54.270" v="678"/>
        <pc:sldMkLst>
          <pc:docMk/>
          <pc:sldMk cId="1495741939" sldId="669"/>
        </pc:sldMkLst>
        <pc:spChg chg="mod">
          <ac:chgData name="NESTOR JULIO HERNANDEZ BOCKER" userId="a413b3be1cc3406f" providerId="LiveId" clId="{FAD7795C-FEC7-4CD0-8D74-3EF799275484}" dt="2023-08-09T00:27:40.827" v="2"/>
          <ac:spMkLst>
            <pc:docMk/>
            <pc:sldMk cId="1495741939" sldId="669"/>
            <ac:spMk id="36" creationId="{CCE6CA9A-69DB-7B5A-3EE0-E331CE4C078B}"/>
          </ac:spMkLst>
        </pc:spChg>
        <pc:graphicFrameChg chg="mod">
          <ac:chgData name="NESTOR JULIO HERNANDEZ BOCKER" userId="a413b3be1cc3406f" providerId="LiveId" clId="{FAD7795C-FEC7-4CD0-8D74-3EF799275484}" dt="2023-08-09T01:55:47.816" v="677"/>
          <ac:graphicFrameMkLst>
            <pc:docMk/>
            <pc:sldMk cId="1495741939" sldId="669"/>
            <ac:graphicFrameMk id="20" creationId="{EECF96B7-DE04-40B7-B4BE-8B40B86D1FF3}"/>
          </ac:graphicFrameMkLst>
        </pc:graphicFrameChg>
        <pc:graphicFrameChg chg="mod">
          <ac:chgData name="NESTOR JULIO HERNANDEZ BOCKER" userId="a413b3be1cc3406f" providerId="LiveId" clId="{FAD7795C-FEC7-4CD0-8D74-3EF799275484}" dt="2023-08-09T01:55:54.270" v="678"/>
          <ac:graphicFrameMkLst>
            <pc:docMk/>
            <pc:sldMk cId="1495741939" sldId="669"/>
            <ac:graphicFrameMk id="21" creationId="{8C38B826-EEF7-4D7A-895E-DD7C79BC6833}"/>
          </ac:graphicFrameMkLst>
        </pc:graphicFrameChg>
      </pc:sldChg>
      <pc:sldChg chg="modSp mod">
        <pc:chgData name="NESTOR JULIO HERNANDEZ BOCKER" userId="a413b3be1cc3406f" providerId="LiveId" clId="{FAD7795C-FEC7-4CD0-8D74-3EF799275484}" dt="2023-08-09T01:33:00.594" v="674" actId="207"/>
        <pc:sldMkLst>
          <pc:docMk/>
          <pc:sldMk cId="3999264372" sldId="673"/>
        </pc:sldMkLst>
        <pc:spChg chg="mod">
          <ac:chgData name="NESTOR JULIO HERNANDEZ BOCKER" userId="a413b3be1cc3406f" providerId="LiveId" clId="{FAD7795C-FEC7-4CD0-8D74-3EF799275484}" dt="2023-08-09T00:27:57.647" v="4"/>
          <ac:spMkLst>
            <pc:docMk/>
            <pc:sldMk cId="3999264372" sldId="673"/>
            <ac:spMk id="3" creationId="{74FF7FE0-5F92-5643-695A-9D99B66D89F9}"/>
          </ac:spMkLst>
        </pc:spChg>
        <pc:graphicFrameChg chg="mod">
          <ac:chgData name="NESTOR JULIO HERNANDEZ BOCKER" userId="a413b3be1cc3406f" providerId="LiveId" clId="{FAD7795C-FEC7-4CD0-8D74-3EF799275484}" dt="2023-08-09T01:33:00.594" v="674" actId="207"/>
          <ac:graphicFrameMkLst>
            <pc:docMk/>
            <pc:sldMk cId="3999264372" sldId="673"/>
            <ac:graphicFrameMk id="4" creationId="{EEBF10FC-493F-4639-89C4-99A60416EB6C}"/>
          </ac:graphicFrameMkLst>
        </pc:graphicFrameChg>
        <pc:graphicFrameChg chg="modGraphic">
          <ac:chgData name="NESTOR JULIO HERNANDEZ BOCKER" userId="a413b3be1cc3406f" providerId="LiveId" clId="{FAD7795C-FEC7-4CD0-8D74-3EF799275484}" dt="2023-08-09T01:32:37.391" v="671"/>
          <ac:graphicFrameMkLst>
            <pc:docMk/>
            <pc:sldMk cId="3999264372" sldId="673"/>
            <ac:graphicFrameMk id="5" creationId="{38F94CDA-F547-CB0F-26FC-6F81031A1A57}"/>
          </ac:graphicFrameMkLst>
        </pc:graphicFrameChg>
      </pc:sldChg>
    </pc:docChg>
  </pc:docChgLst>
  <pc:docChgLst>
    <pc:chgData name="NESTOR JULIO HERNANDEZ BOCKER" userId="a413b3be1cc3406f" providerId="LiveId" clId="{F8DC3BF0-C841-4221-B413-23FDBFB5F3DF}"/>
    <pc:docChg chg="undo redo custSel addSld delSld modSld sldOrd">
      <pc:chgData name="NESTOR JULIO HERNANDEZ BOCKER" userId="a413b3be1cc3406f" providerId="LiveId" clId="{F8DC3BF0-C841-4221-B413-23FDBFB5F3DF}" dt="2023-06-07T03:11:46.771" v="878" actId="207"/>
      <pc:docMkLst>
        <pc:docMk/>
      </pc:docMkLst>
      <pc:sldChg chg="addSp delSp modSp add del mod setBg">
        <pc:chgData name="NESTOR JULIO HERNANDEZ BOCKER" userId="a413b3be1cc3406f" providerId="LiveId" clId="{F8DC3BF0-C841-4221-B413-23FDBFB5F3DF}" dt="2023-06-07T02:17:49.728" v="428"/>
        <pc:sldMkLst>
          <pc:docMk/>
          <pc:sldMk cId="772786361" sldId="269"/>
        </pc:sldMkLst>
        <pc:spChg chg="add del">
          <ac:chgData name="NESTOR JULIO HERNANDEZ BOCKER" userId="a413b3be1cc3406f" providerId="LiveId" clId="{F8DC3BF0-C841-4221-B413-23FDBFB5F3DF}" dt="2023-06-07T02:17:49.242" v="427" actId="478"/>
          <ac:spMkLst>
            <pc:docMk/>
            <pc:sldMk cId="772786361" sldId="269"/>
            <ac:spMk id="16" creationId="{00000000-0000-0000-0000-000000000000}"/>
          </ac:spMkLst>
        </pc:spChg>
        <pc:spChg chg="mod">
          <ac:chgData name="NESTOR JULIO HERNANDEZ BOCKER" userId="a413b3be1cc3406f" providerId="LiveId" clId="{F8DC3BF0-C841-4221-B413-23FDBFB5F3DF}" dt="2023-06-07T02:17:46.496" v="426" actId="14100"/>
          <ac:spMkLst>
            <pc:docMk/>
            <pc:sldMk cId="772786361" sldId="269"/>
            <ac:spMk id="20" creationId="{00000000-0000-0000-0000-000000000000}"/>
          </ac:spMkLst>
        </pc:spChg>
      </pc:sldChg>
      <pc:sldChg chg="add del">
        <pc:chgData name="NESTOR JULIO HERNANDEZ BOCKER" userId="a413b3be1cc3406f" providerId="LiveId" clId="{F8DC3BF0-C841-4221-B413-23FDBFB5F3DF}" dt="2023-06-07T02:17:49.728" v="428"/>
        <pc:sldMkLst>
          <pc:docMk/>
          <pc:sldMk cId="2522447131" sldId="270"/>
        </pc:sldMkLst>
      </pc:sldChg>
      <pc:sldChg chg="add del">
        <pc:chgData name="NESTOR JULIO HERNANDEZ BOCKER" userId="a413b3be1cc3406f" providerId="LiveId" clId="{F8DC3BF0-C841-4221-B413-23FDBFB5F3DF}" dt="2023-06-07T02:17:49.728" v="428"/>
        <pc:sldMkLst>
          <pc:docMk/>
          <pc:sldMk cId="1064889117" sldId="271"/>
        </pc:sldMkLst>
      </pc:sldChg>
      <pc:sldChg chg="modSp mod">
        <pc:chgData name="NESTOR JULIO HERNANDEZ BOCKER" userId="a413b3be1cc3406f" providerId="LiveId" clId="{F8DC3BF0-C841-4221-B413-23FDBFB5F3DF}" dt="2023-06-07T01:45:21.711" v="20" actId="14100"/>
        <pc:sldMkLst>
          <pc:docMk/>
          <pc:sldMk cId="1010862512" sldId="275"/>
        </pc:sldMkLst>
        <pc:spChg chg="mod">
          <ac:chgData name="NESTOR JULIO HERNANDEZ BOCKER" userId="a413b3be1cc3406f" providerId="LiveId" clId="{F8DC3BF0-C841-4221-B413-23FDBFB5F3DF}" dt="2023-06-07T01:42:19.507" v="0" actId="20577"/>
          <ac:spMkLst>
            <pc:docMk/>
            <pc:sldMk cId="1010862512" sldId="275"/>
            <ac:spMk id="2" creationId="{FC9310B6-78FF-FC2D-DFF2-60E67B3FB9B8}"/>
          </ac:spMkLst>
        </pc:spChg>
        <pc:spChg chg="mod">
          <ac:chgData name="NESTOR JULIO HERNANDEZ BOCKER" userId="a413b3be1cc3406f" providerId="LiveId" clId="{F8DC3BF0-C841-4221-B413-23FDBFB5F3DF}" dt="2023-06-07T01:45:21.711" v="20" actId="14100"/>
          <ac:spMkLst>
            <pc:docMk/>
            <pc:sldMk cId="1010862512" sldId="275"/>
            <ac:spMk id="5" creationId="{BDA1159D-A0ED-18DC-0747-141EBF1A2086}"/>
          </ac:spMkLst>
        </pc:spChg>
        <pc:spChg chg="mod">
          <ac:chgData name="NESTOR JULIO HERNANDEZ BOCKER" userId="a413b3be1cc3406f" providerId="LiveId" clId="{F8DC3BF0-C841-4221-B413-23FDBFB5F3DF}" dt="2023-06-07T01:45:01.117" v="9"/>
          <ac:spMkLst>
            <pc:docMk/>
            <pc:sldMk cId="1010862512" sldId="275"/>
            <ac:spMk id="6" creationId="{C2171E36-1462-87BF-6CE9-51FF81D0C5FB}"/>
          </ac:spMkLst>
        </pc:spChg>
      </pc:sldChg>
      <pc:sldChg chg="modSp mod">
        <pc:chgData name="NESTOR JULIO HERNANDEZ BOCKER" userId="a413b3be1cc3406f" providerId="LiveId" clId="{F8DC3BF0-C841-4221-B413-23FDBFB5F3DF}" dt="2023-06-07T02:25:10.119" v="786" actId="20577"/>
        <pc:sldMkLst>
          <pc:docMk/>
          <pc:sldMk cId="3675170584" sldId="279"/>
        </pc:sldMkLst>
        <pc:spChg chg="mod">
          <ac:chgData name="NESTOR JULIO HERNANDEZ BOCKER" userId="a413b3be1cc3406f" providerId="LiveId" clId="{F8DC3BF0-C841-4221-B413-23FDBFB5F3DF}" dt="2023-06-07T02:25:10.119" v="786" actId="20577"/>
          <ac:spMkLst>
            <pc:docMk/>
            <pc:sldMk cId="3675170584" sldId="279"/>
            <ac:spMk id="7" creationId="{5FEEF914-D9F7-B425-8EE4-B9C129921851}"/>
          </ac:spMkLst>
        </pc:spChg>
      </pc:sldChg>
      <pc:sldChg chg="addSp delSp modSp mod">
        <pc:chgData name="NESTOR JULIO HERNANDEZ BOCKER" userId="a413b3be1cc3406f" providerId="LiveId" clId="{F8DC3BF0-C841-4221-B413-23FDBFB5F3DF}" dt="2023-06-07T01:51:11.620" v="113" actId="207"/>
        <pc:sldMkLst>
          <pc:docMk/>
          <pc:sldMk cId="2130645913" sldId="281"/>
        </pc:sldMkLst>
        <pc:spChg chg="add mod">
          <ac:chgData name="NESTOR JULIO HERNANDEZ BOCKER" userId="a413b3be1cc3406f" providerId="LiveId" clId="{F8DC3BF0-C841-4221-B413-23FDBFB5F3DF}" dt="2023-06-07T01:47:14.814" v="50" actId="207"/>
          <ac:spMkLst>
            <pc:docMk/>
            <pc:sldMk cId="2130645913" sldId="281"/>
            <ac:spMk id="2" creationId="{F740E246-1AD4-B974-C53E-83D4E32CFB1B}"/>
          </ac:spMkLst>
        </pc:spChg>
        <pc:spChg chg="add mod">
          <ac:chgData name="NESTOR JULIO HERNANDEZ BOCKER" userId="a413b3be1cc3406f" providerId="LiveId" clId="{F8DC3BF0-C841-4221-B413-23FDBFB5F3DF}" dt="2023-06-07T01:47:18.219" v="52" actId="207"/>
          <ac:spMkLst>
            <pc:docMk/>
            <pc:sldMk cId="2130645913" sldId="281"/>
            <ac:spMk id="3" creationId="{C63AA922-20BD-53BA-DECA-57AB55467D00}"/>
          </ac:spMkLst>
        </pc:spChg>
        <pc:spChg chg="del">
          <ac:chgData name="NESTOR JULIO HERNANDEZ BOCKER" userId="a413b3be1cc3406f" providerId="LiveId" clId="{F8DC3BF0-C841-4221-B413-23FDBFB5F3DF}" dt="2023-06-07T01:45:51.090" v="25" actId="478"/>
          <ac:spMkLst>
            <pc:docMk/>
            <pc:sldMk cId="2130645913" sldId="281"/>
            <ac:spMk id="4" creationId="{9038051D-EB90-E24D-9DA9-5CDB500D1D62}"/>
          </ac:spMkLst>
        </pc:spChg>
        <pc:spChg chg="add mod">
          <ac:chgData name="NESTOR JULIO HERNANDEZ BOCKER" userId="a413b3be1cc3406f" providerId="LiveId" clId="{F8DC3BF0-C841-4221-B413-23FDBFB5F3DF}" dt="2023-06-07T01:48:15.694" v="62" actId="207"/>
          <ac:spMkLst>
            <pc:docMk/>
            <pc:sldMk cId="2130645913" sldId="281"/>
            <ac:spMk id="5" creationId="{9A54FADB-B618-5D91-A11B-C8B1D2E643DB}"/>
          </ac:spMkLst>
        </pc:spChg>
        <pc:spChg chg="add mod">
          <ac:chgData name="NESTOR JULIO HERNANDEZ BOCKER" userId="a413b3be1cc3406f" providerId="LiveId" clId="{F8DC3BF0-C841-4221-B413-23FDBFB5F3DF}" dt="2023-06-07T01:47:54.849" v="57" actId="207"/>
          <ac:spMkLst>
            <pc:docMk/>
            <pc:sldMk cId="2130645913" sldId="281"/>
            <ac:spMk id="6" creationId="{408F8310-5685-B970-A2FA-4068D6AA4728}"/>
          </ac:spMkLst>
        </pc:spChg>
        <pc:spChg chg="mod">
          <ac:chgData name="NESTOR JULIO HERNANDEZ BOCKER" userId="a413b3be1cc3406f" providerId="LiveId" clId="{F8DC3BF0-C841-4221-B413-23FDBFB5F3DF}" dt="2023-06-07T01:46:29.679" v="48"/>
          <ac:spMkLst>
            <pc:docMk/>
            <pc:sldMk cId="2130645913" sldId="281"/>
            <ac:spMk id="7" creationId="{469CD69D-8310-32BB-7403-36C4ABF01797}"/>
          </ac:spMkLst>
        </pc:spChg>
        <pc:spChg chg="del">
          <ac:chgData name="NESTOR JULIO HERNANDEZ BOCKER" userId="a413b3be1cc3406f" providerId="LiveId" clId="{F8DC3BF0-C841-4221-B413-23FDBFB5F3DF}" dt="2023-06-07T01:45:44.153" v="23" actId="478"/>
          <ac:spMkLst>
            <pc:docMk/>
            <pc:sldMk cId="2130645913" sldId="281"/>
            <ac:spMk id="9" creationId="{30EE5C6D-D800-B9D3-F794-57264F801BFB}"/>
          </ac:spMkLst>
        </pc:spChg>
        <pc:spChg chg="del">
          <ac:chgData name="NESTOR JULIO HERNANDEZ BOCKER" userId="a413b3be1cc3406f" providerId="LiveId" clId="{F8DC3BF0-C841-4221-B413-23FDBFB5F3DF}" dt="2023-06-07T01:45:42.101" v="22" actId="478"/>
          <ac:spMkLst>
            <pc:docMk/>
            <pc:sldMk cId="2130645913" sldId="281"/>
            <ac:spMk id="10" creationId="{CE550A21-583D-7FBE-6302-9562E532219E}"/>
          </ac:spMkLst>
        </pc:spChg>
        <pc:spChg chg="del">
          <ac:chgData name="NESTOR JULIO HERNANDEZ BOCKER" userId="a413b3be1cc3406f" providerId="LiveId" clId="{F8DC3BF0-C841-4221-B413-23FDBFB5F3DF}" dt="2023-06-07T01:45:52.925" v="26" actId="478"/>
          <ac:spMkLst>
            <pc:docMk/>
            <pc:sldMk cId="2130645913" sldId="281"/>
            <ac:spMk id="11" creationId="{83075EED-AA93-8D8A-3B48-058061B09424}"/>
          </ac:spMkLst>
        </pc:spChg>
        <pc:spChg chg="del">
          <ac:chgData name="NESTOR JULIO HERNANDEZ BOCKER" userId="a413b3be1cc3406f" providerId="LiveId" clId="{F8DC3BF0-C841-4221-B413-23FDBFB5F3DF}" dt="2023-06-07T01:51:00.900" v="111" actId="478"/>
          <ac:spMkLst>
            <pc:docMk/>
            <pc:sldMk cId="2130645913" sldId="281"/>
            <ac:spMk id="14" creationId="{0D28290A-5334-CC8B-9F46-16627EFA7B7D}"/>
          </ac:spMkLst>
        </pc:spChg>
        <pc:spChg chg="add mod">
          <ac:chgData name="NESTOR JULIO HERNANDEZ BOCKER" userId="a413b3be1cc3406f" providerId="LiveId" clId="{F8DC3BF0-C841-4221-B413-23FDBFB5F3DF}" dt="2023-06-07T01:51:11.620" v="113" actId="207"/>
          <ac:spMkLst>
            <pc:docMk/>
            <pc:sldMk cId="2130645913" sldId="281"/>
            <ac:spMk id="16" creationId="{51FD3A7F-65A0-29C0-E012-458B419CFA80}"/>
          </ac:spMkLst>
        </pc:spChg>
        <pc:graphicFrameChg chg="add mod">
          <ac:chgData name="NESTOR JULIO HERNANDEZ BOCKER" userId="a413b3be1cc3406f" providerId="LiveId" clId="{F8DC3BF0-C841-4221-B413-23FDBFB5F3DF}" dt="2023-06-07T01:46:42.815" v="49"/>
          <ac:graphicFrameMkLst>
            <pc:docMk/>
            <pc:sldMk cId="2130645913" sldId="281"/>
            <ac:graphicFrameMk id="8" creationId="{286999D8-DF98-0E31-376F-26AD3D9A44FB}"/>
          </ac:graphicFrameMkLst>
        </pc:graphicFrameChg>
        <pc:graphicFrameChg chg="del">
          <ac:chgData name="NESTOR JULIO HERNANDEZ BOCKER" userId="a413b3be1cc3406f" providerId="LiveId" clId="{F8DC3BF0-C841-4221-B413-23FDBFB5F3DF}" dt="2023-06-07T01:45:40.884" v="21" actId="478"/>
          <ac:graphicFrameMkLst>
            <pc:docMk/>
            <pc:sldMk cId="2130645913" sldId="281"/>
            <ac:graphicFrameMk id="12" creationId="{09DCE6E8-E263-DF6C-D430-B909A0F7630B}"/>
          </ac:graphicFrameMkLst>
        </pc:graphicFrameChg>
        <pc:graphicFrameChg chg="del">
          <ac:chgData name="NESTOR JULIO HERNANDEZ BOCKER" userId="a413b3be1cc3406f" providerId="LiveId" clId="{F8DC3BF0-C841-4221-B413-23FDBFB5F3DF}" dt="2023-06-07T01:45:45.438" v="24" actId="478"/>
          <ac:graphicFrameMkLst>
            <pc:docMk/>
            <pc:sldMk cId="2130645913" sldId="281"/>
            <ac:graphicFrameMk id="13" creationId="{0662E567-C2CB-FD30-DDBF-3431D93D0CA9}"/>
          </ac:graphicFrameMkLst>
        </pc:graphicFrameChg>
        <pc:graphicFrameChg chg="add mod">
          <ac:chgData name="NESTOR JULIO HERNANDEZ BOCKER" userId="a413b3be1cc3406f" providerId="LiveId" clId="{F8DC3BF0-C841-4221-B413-23FDBFB5F3DF}" dt="2023-06-07T01:47:15.646" v="51" actId="1076"/>
          <ac:graphicFrameMkLst>
            <pc:docMk/>
            <pc:sldMk cId="2130645913" sldId="281"/>
            <ac:graphicFrameMk id="15" creationId="{B434F442-316A-6E2B-D874-8FAEBAD09031}"/>
          </ac:graphicFrameMkLst>
        </pc:graphicFrameChg>
      </pc:sldChg>
      <pc:sldChg chg="del">
        <pc:chgData name="NESTOR JULIO HERNANDEZ BOCKER" userId="a413b3be1cc3406f" providerId="LiveId" clId="{F8DC3BF0-C841-4221-B413-23FDBFB5F3DF}" dt="2023-06-07T01:46:02.964" v="34" actId="47"/>
        <pc:sldMkLst>
          <pc:docMk/>
          <pc:sldMk cId="3855831146" sldId="282"/>
        </pc:sldMkLst>
      </pc:sldChg>
      <pc:sldChg chg="del">
        <pc:chgData name="NESTOR JULIO HERNANDEZ BOCKER" userId="a413b3be1cc3406f" providerId="LiveId" clId="{F8DC3BF0-C841-4221-B413-23FDBFB5F3DF}" dt="2023-06-07T01:46:03.419" v="35" actId="47"/>
        <pc:sldMkLst>
          <pc:docMk/>
          <pc:sldMk cId="3275677300" sldId="283"/>
        </pc:sldMkLst>
      </pc:sldChg>
      <pc:sldChg chg="del">
        <pc:chgData name="NESTOR JULIO HERNANDEZ BOCKER" userId="a413b3be1cc3406f" providerId="LiveId" clId="{F8DC3BF0-C841-4221-B413-23FDBFB5F3DF}" dt="2023-06-07T01:46:03.670" v="36" actId="47"/>
        <pc:sldMkLst>
          <pc:docMk/>
          <pc:sldMk cId="2609771912" sldId="284"/>
        </pc:sldMkLst>
      </pc:sldChg>
      <pc:sldChg chg="del">
        <pc:chgData name="NESTOR JULIO HERNANDEZ BOCKER" userId="a413b3be1cc3406f" providerId="LiveId" clId="{F8DC3BF0-C841-4221-B413-23FDBFB5F3DF}" dt="2023-06-07T01:46:03.889" v="37" actId="47"/>
        <pc:sldMkLst>
          <pc:docMk/>
          <pc:sldMk cId="185742075" sldId="285"/>
        </pc:sldMkLst>
      </pc:sldChg>
      <pc:sldChg chg="del">
        <pc:chgData name="NESTOR JULIO HERNANDEZ BOCKER" userId="a413b3be1cc3406f" providerId="LiveId" clId="{F8DC3BF0-C841-4221-B413-23FDBFB5F3DF}" dt="2023-06-07T01:46:04.140" v="38" actId="47"/>
        <pc:sldMkLst>
          <pc:docMk/>
          <pc:sldMk cId="761130282" sldId="286"/>
        </pc:sldMkLst>
      </pc:sldChg>
      <pc:sldChg chg="del">
        <pc:chgData name="NESTOR JULIO HERNANDEZ BOCKER" userId="a413b3be1cc3406f" providerId="LiveId" clId="{F8DC3BF0-C841-4221-B413-23FDBFB5F3DF}" dt="2023-06-07T01:46:04.564" v="39" actId="47"/>
        <pc:sldMkLst>
          <pc:docMk/>
          <pc:sldMk cId="4096092239" sldId="287"/>
        </pc:sldMkLst>
      </pc:sldChg>
      <pc:sldChg chg="del">
        <pc:chgData name="NESTOR JULIO HERNANDEZ BOCKER" userId="a413b3be1cc3406f" providerId="LiveId" clId="{F8DC3BF0-C841-4221-B413-23FDBFB5F3DF}" dt="2023-06-07T01:46:04.935" v="40" actId="47"/>
        <pc:sldMkLst>
          <pc:docMk/>
          <pc:sldMk cId="4195406661" sldId="288"/>
        </pc:sldMkLst>
      </pc:sldChg>
      <pc:sldChg chg="del">
        <pc:chgData name="NESTOR JULIO HERNANDEZ BOCKER" userId="a413b3be1cc3406f" providerId="LiveId" clId="{F8DC3BF0-C841-4221-B413-23FDBFB5F3DF}" dt="2023-06-07T01:46:05.521" v="41" actId="47"/>
        <pc:sldMkLst>
          <pc:docMk/>
          <pc:sldMk cId="3371494069" sldId="289"/>
        </pc:sldMkLst>
      </pc:sldChg>
      <pc:sldChg chg="addSp delSp modSp add mod">
        <pc:chgData name="NESTOR JULIO HERNANDEZ BOCKER" userId="a413b3be1cc3406f" providerId="LiveId" clId="{F8DC3BF0-C841-4221-B413-23FDBFB5F3DF}" dt="2023-06-07T03:00:08.801" v="831" actId="207"/>
        <pc:sldMkLst>
          <pc:docMk/>
          <pc:sldMk cId="1230455291" sldId="290"/>
        </pc:sldMkLst>
        <pc:spChg chg="add del mod">
          <ac:chgData name="NESTOR JULIO HERNANDEZ BOCKER" userId="a413b3be1cc3406f" providerId="LiveId" clId="{F8DC3BF0-C841-4221-B413-23FDBFB5F3DF}" dt="2023-06-07T01:51:48.818" v="129"/>
          <ac:spMkLst>
            <pc:docMk/>
            <pc:sldMk cId="1230455291" sldId="290"/>
            <ac:spMk id="2" creationId="{4263ADBB-4788-D89B-EBBF-1A241C4288F7}"/>
          </ac:spMkLst>
        </pc:spChg>
        <pc:spChg chg="add mod">
          <ac:chgData name="NESTOR JULIO HERNANDEZ BOCKER" userId="a413b3be1cc3406f" providerId="LiveId" clId="{F8DC3BF0-C841-4221-B413-23FDBFB5F3DF}" dt="2023-06-07T01:51:54.447" v="131"/>
          <ac:spMkLst>
            <pc:docMk/>
            <pc:sldMk cId="1230455291" sldId="290"/>
            <ac:spMk id="3" creationId="{2A92AF03-0B76-ABBC-DC2A-8FAF242B06ED}"/>
          </ac:spMkLst>
        </pc:spChg>
        <pc:spChg chg="add mod">
          <ac:chgData name="NESTOR JULIO HERNANDEZ BOCKER" userId="a413b3be1cc3406f" providerId="LiveId" clId="{F8DC3BF0-C841-4221-B413-23FDBFB5F3DF}" dt="2023-06-07T01:53:44.772" v="156" actId="207"/>
          <ac:spMkLst>
            <pc:docMk/>
            <pc:sldMk cId="1230455291" sldId="290"/>
            <ac:spMk id="4" creationId="{2B0A8386-09F2-CD66-A93D-1B1C9C188168}"/>
          </ac:spMkLst>
        </pc:spChg>
        <pc:spChg chg="mod">
          <ac:chgData name="NESTOR JULIO HERNANDEZ BOCKER" userId="a413b3be1cc3406f" providerId="LiveId" clId="{F8DC3BF0-C841-4221-B413-23FDBFB5F3DF}" dt="2023-06-07T01:53:35.563" v="155"/>
          <ac:spMkLst>
            <pc:docMk/>
            <pc:sldMk cId="1230455291" sldId="290"/>
            <ac:spMk id="7" creationId="{469CD69D-8310-32BB-7403-36C4ABF01797}"/>
          </ac:spMkLst>
        </pc:spChg>
        <pc:spChg chg="del">
          <ac:chgData name="NESTOR JULIO HERNANDEZ BOCKER" userId="a413b3be1cc3406f" providerId="LiveId" clId="{F8DC3BF0-C841-4221-B413-23FDBFB5F3DF}" dt="2023-06-07T01:51:53.255" v="130" actId="478"/>
          <ac:spMkLst>
            <pc:docMk/>
            <pc:sldMk cId="1230455291" sldId="290"/>
            <ac:spMk id="14" creationId="{0D28290A-5334-CC8B-9F46-16627EFA7B7D}"/>
          </ac:spMkLst>
        </pc:spChg>
        <pc:graphicFrameChg chg="add mod">
          <ac:chgData name="NESTOR JULIO HERNANDEZ BOCKER" userId="a413b3be1cc3406f" providerId="LiveId" clId="{F8DC3BF0-C841-4221-B413-23FDBFB5F3DF}" dt="2023-06-07T03:00:08.801" v="831" actId="207"/>
          <ac:graphicFrameMkLst>
            <pc:docMk/>
            <pc:sldMk cId="1230455291" sldId="290"/>
            <ac:graphicFrameMk id="5" creationId="{3DA64992-A043-EAAC-5602-8C350FF21BE1}"/>
          </ac:graphicFrameMkLst>
        </pc:graphicFrameChg>
      </pc:sldChg>
      <pc:sldChg chg="addSp delSp modSp add mod">
        <pc:chgData name="NESTOR JULIO HERNANDEZ BOCKER" userId="a413b3be1cc3406f" providerId="LiveId" clId="{F8DC3BF0-C841-4221-B413-23FDBFB5F3DF}" dt="2023-06-07T02:21:15.270" v="761" actId="207"/>
        <pc:sldMkLst>
          <pc:docMk/>
          <pc:sldMk cId="3207670988" sldId="291"/>
        </pc:sldMkLst>
        <pc:spChg chg="add del mod">
          <ac:chgData name="NESTOR JULIO HERNANDEZ BOCKER" userId="a413b3be1cc3406f" providerId="LiveId" clId="{F8DC3BF0-C841-4221-B413-23FDBFB5F3DF}" dt="2023-06-07T01:51:47.641" v="128"/>
          <ac:spMkLst>
            <pc:docMk/>
            <pc:sldMk cId="3207670988" sldId="291"/>
            <ac:spMk id="2" creationId="{4A76D3E0-3F8B-098F-03E2-994120363A7C}"/>
          </ac:spMkLst>
        </pc:spChg>
        <pc:spChg chg="add mod">
          <ac:chgData name="NESTOR JULIO HERNANDEZ BOCKER" userId="a413b3be1cc3406f" providerId="LiveId" clId="{F8DC3BF0-C841-4221-B413-23FDBFB5F3DF}" dt="2023-06-07T01:51:59.575" v="133"/>
          <ac:spMkLst>
            <pc:docMk/>
            <pc:sldMk cId="3207670988" sldId="291"/>
            <ac:spMk id="3" creationId="{A15EB62E-D1A8-1641-0383-BA3312B7539A}"/>
          </ac:spMkLst>
        </pc:spChg>
        <pc:spChg chg="add mod">
          <ac:chgData name="NESTOR JULIO HERNANDEZ BOCKER" userId="a413b3be1cc3406f" providerId="LiveId" clId="{F8DC3BF0-C841-4221-B413-23FDBFB5F3DF}" dt="2023-06-07T02:20:50.283" v="754" actId="207"/>
          <ac:spMkLst>
            <pc:docMk/>
            <pc:sldMk cId="3207670988" sldId="291"/>
            <ac:spMk id="4" creationId="{5BA1C177-1054-6BB3-85B2-35BE822983F3}"/>
          </ac:spMkLst>
        </pc:spChg>
        <pc:spChg chg="mod">
          <ac:chgData name="NESTOR JULIO HERNANDEZ BOCKER" userId="a413b3be1cc3406f" providerId="LiveId" clId="{F8DC3BF0-C841-4221-B413-23FDBFB5F3DF}" dt="2023-06-07T02:20:42.564" v="751"/>
          <ac:spMkLst>
            <pc:docMk/>
            <pc:sldMk cId="3207670988" sldId="291"/>
            <ac:spMk id="7" creationId="{469CD69D-8310-32BB-7403-36C4ABF01797}"/>
          </ac:spMkLst>
        </pc:spChg>
        <pc:spChg chg="del">
          <ac:chgData name="NESTOR JULIO HERNANDEZ BOCKER" userId="a413b3be1cc3406f" providerId="LiveId" clId="{F8DC3BF0-C841-4221-B413-23FDBFB5F3DF}" dt="2023-06-07T01:51:58.524" v="132" actId="478"/>
          <ac:spMkLst>
            <pc:docMk/>
            <pc:sldMk cId="3207670988" sldId="291"/>
            <ac:spMk id="14" creationId="{0D28290A-5334-CC8B-9F46-16627EFA7B7D}"/>
          </ac:spMkLst>
        </pc:spChg>
        <pc:graphicFrameChg chg="add mod">
          <ac:chgData name="NESTOR JULIO HERNANDEZ BOCKER" userId="a413b3be1cc3406f" providerId="LiveId" clId="{F8DC3BF0-C841-4221-B413-23FDBFB5F3DF}" dt="2023-06-07T02:21:15.270" v="761" actId="207"/>
          <ac:graphicFrameMkLst>
            <pc:docMk/>
            <pc:sldMk cId="3207670988" sldId="291"/>
            <ac:graphicFrameMk id="5" creationId="{E007ED42-2267-55A0-8AD9-490DAA43A599}"/>
          </ac:graphicFrameMkLst>
        </pc:graphicFrameChg>
      </pc:sldChg>
      <pc:sldChg chg="addSp delSp modSp add del mod">
        <pc:chgData name="NESTOR JULIO HERNANDEZ BOCKER" userId="a413b3be1cc3406f" providerId="LiveId" clId="{F8DC3BF0-C841-4221-B413-23FDBFB5F3DF}" dt="2023-06-07T01:52:05.679" v="135" actId="47"/>
        <pc:sldMkLst>
          <pc:docMk/>
          <pc:sldMk cId="332390812" sldId="292"/>
        </pc:sldMkLst>
        <pc:spChg chg="add del mod">
          <ac:chgData name="NESTOR JULIO HERNANDEZ BOCKER" userId="a413b3be1cc3406f" providerId="LiveId" clId="{F8DC3BF0-C841-4221-B413-23FDBFB5F3DF}" dt="2023-06-07T01:51:47.312" v="127"/>
          <ac:spMkLst>
            <pc:docMk/>
            <pc:sldMk cId="332390812" sldId="292"/>
            <ac:spMk id="2" creationId="{CCA74143-E2D6-CBBD-AEAB-C73288A93160}"/>
          </ac:spMkLst>
        </pc:spChg>
        <pc:spChg chg="del">
          <ac:chgData name="NESTOR JULIO HERNANDEZ BOCKER" userId="a413b3be1cc3406f" providerId="LiveId" clId="{F8DC3BF0-C841-4221-B413-23FDBFB5F3DF}" dt="2023-06-07T01:52:02.838" v="134" actId="478"/>
          <ac:spMkLst>
            <pc:docMk/>
            <pc:sldMk cId="332390812" sldId="292"/>
            <ac:spMk id="14" creationId="{0D28290A-5334-CC8B-9F46-16627EFA7B7D}"/>
          </ac:spMkLst>
        </pc:spChg>
      </pc:sldChg>
      <pc:sldChg chg="addSp delSp modSp add del">
        <pc:chgData name="NESTOR JULIO HERNANDEZ BOCKER" userId="a413b3be1cc3406f" providerId="LiveId" clId="{F8DC3BF0-C841-4221-B413-23FDBFB5F3DF}" dt="2023-06-07T01:52:05.679" v="135" actId="47"/>
        <pc:sldMkLst>
          <pc:docMk/>
          <pc:sldMk cId="4056647274" sldId="293"/>
        </pc:sldMkLst>
        <pc:spChg chg="add del mod">
          <ac:chgData name="NESTOR JULIO HERNANDEZ BOCKER" userId="a413b3be1cc3406f" providerId="LiveId" clId="{F8DC3BF0-C841-4221-B413-23FDBFB5F3DF}" dt="2023-06-07T01:51:47.029" v="126"/>
          <ac:spMkLst>
            <pc:docMk/>
            <pc:sldMk cId="4056647274" sldId="293"/>
            <ac:spMk id="2" creationId="{8C071F59-DE11-60C6-857F-DB8E7D6BB9A4}"/>
          </ac:spMkLst>
        </pc:spChg>
      </pc:sldChg>
      <pc:sldChg chg="addSp delSp modSp add del">
        <pc:chgData name="NESTOR JULIO HERNANDEZ BOCKER" userId="a413b3be1cc3406f" providerId="LiveId" clId="{F8DC3BF0-C841-4221-B413-23FDBFB5F3DF}" dt="2023-06-07T01:52:05.679" v="135" actId="47"/>
        <pc:sldMkLst>
          <pc:docMk/>
          <pc:sldMk cId="1852406770" sldId="294"/>
        </pc:sldMkLst>
        <pc:spChg chg="add del mod">
          <ac:chgData name="NESTOR JULIO HERNANDEZ BOCKER" userId="a413b3be1cc3406f" providerId="LiveId" clId="{F8DC3BF0-C841-4221-B413-23FDBFB5F3DF}" dt="2023-06-07T01:51:46.716" v="125"/>
          <ac:spMkLst>
            <pc:docMk/>
            <pc:sldMk cId="1852406770" sldId="294"/>
            <ac:spMk id="2" creationId="{A23673CA-E157-E9B9-C7BF-0FBD07ECE936}"/>
          </ac:spMkLst>
        </pc:spChg>
      </pc:sldChg>
      <pc:sldChg chg="addSp delSp modSp add del">
        <pc:chgData name="NESTOR JULIO HERNANDEZ BOCKER" userId="a413b3be1cc3406f" providerId="LiveId" clId="{F8DC3BF0-C841-4221-B413-23FDBFB5F3DF}" dt="2023-06-07T01:52:05.679" v="135" actId="47"/>
        <pc:sldMkLst>
          <pc:docMk/>
          <pc:sldMk cId="2801230313" sldId="295"/>
        </pc:sldMkLst>
        <pc:spChg chg="add del mod">
          <ac:chgData name="NESTOR JULIO HERNANDEZ BOCKER" userId="a413b3be1cc3406f" providerId="LiveId" clId="{F8DC3BF0-C841-4221-B413-23FDBFB5F3DF}" dt="2023-06-07T01:51:46.356" v="124"/>
          <ac:spMkLst>
            <pc:docMk/>
            <pc:sldMk cId="2801230313" sldId="295"/>
            <ac:spMk id="2" creationId="{9AFB4322-B0D3-6200-310A-861E41D34D71}"/>
          </ac:spMkLst>
        </pc:spChg>
      </pc:sldChg>
      <pc:sldChg chg="addSp delSp modSp add del">
        <pc:chgData name="NESTOR JULIO HERNANDEZ BOCKER" userId="a413b3be1cc3406f" providerId="LiveId" clId="{F8DC3BF0-C841-4221-B413-23FDBFB5F3DF}" dt="2023-06-07T01:52:05.679" v="135" actId="47"/>
        <pc:sldMkLst>
          <pc:docMk/>
          <pc:sldMk cId="4022695585" sldId="296"/>
        </pc:sldMkLst>
        <pc:spChg chg="add del mod">
          <ac:chgData name="NESTOR JULIO HERNANDEZ BOCKER" userId="a413b3be1cc3406f" providerId="LiveId" clId="{F8DC3BF0-C841-4221-B413-23FDBFB5F3DF}" dt="2023-06-07T01:51:45.916" v="123"/>
          <ac:spMkLst>
            <pc:docMk/>
            <pc:sldMk cId="4022695585" sldId="296"/>
            <ac:spMk id="2" creationId="{5D4D017E-60CD-B582-0D7E-9C8C42BAB97A}"/>
          </ac:spMkLst>
        </pc:spChg>
      </pc:sldChg>
      <pc:sldChg chg="addSp delSp modSp add mod">
        <pc:chgData name="NESTOR JULIO HERNANDEZ BOCKER" userId="a413b3be1cc3406f" providerId="LiveId" clId="{F8DC3BF0-C841-4221-B413-23FDBFB5F3DF}" dt="2023-06-07T01:53:09.180" v="151" actId="207"/>
        <pc:sldMkLst>
          <pc:docMk/>
          <pc:sldMk cId="1058868022" sldId="297"/>
        </pc:sldMkLst>
        <pc:spChg chg="add del mod">
          <ac:chgData name="NESTOR JULIO HERNANDEZ BOCKER" userId="a413b3be1cc3406f" providerId="LiveId" clId="{F8DC3BF0-C841-4221-B413-23FDBFB5F3DF}" dt="2023-06-07T01:49:28.025" v="67" actId="478"/>
          <ac:spMkLst>
            <pc:docMk/>
            <pc:sldMk cId="1058868022" sldId="297"/>
            <ac:spMk id="7" creationId="{940E6080-02A2-A75C-6F99-4417EB03531B}"/>
          </ac:spMkLst>
        </pc:spChg>
        <pc:spChg chg="del">
          <ac:chgData name="NESTOR JULIO HERNANDEZ BOCKER" userId="a413b3be1cc3406f" providerId="LiveId" clId="{F8DC3BF0-C841-4221-B413-23FDBFB5F3DF}" dt="2023-06-07T01:51:23.609" v="114" actId="478"/>
          <ac:spMkLst>
            <pc:docMk/>
            <pc:sldMk cId="1058868022" sldId="297"/>
            <ac:spMk id="8" creationId="{14A88404-2DA2-4217-99E5-A796005D5157}"/>
          </ac:spMkLst>
        </pc:spChg>
        <pc:spChg chg="add mod">
          <ac:chgData name="NESTOR JULIO HERNANDEZ BOCKER" userId="a413b3be1cc3406f" providerId="LiveId" clId="{F8DC3BF0-C841-4221-B413-23FDBFB5F3DF}" dt="2023-06-07T01:50:09.881" v="91" actId="27107"/>
          <ac:spMkLst>
            <pc:docMk/>
            <pc:sldMk cId="1058868022" sldId="297"/>
            <ac:spMk id="10" creationId="{AE85FA06-F043-6F76-2D7A-77CFAD99732C}"/>
          </ac:spMkLst>
        </pc:spChg>
        <pc:spChg chg="add mod">
          <ac:chgData name="NESTOR JULIO HERNANDEZ BOCKER" userId="a413b3be1cc3406f" providerId="LiveId" clId="{F8DC3BF0-C841-4221-B413-23FDBFB5F3DF}" dt="2023-06-07T01:50:29.862" v="108" actId="6549"/>
          <ac:spMkLst>
            <pc:docMk/>
            <pc:sldMk cId="1058868022" sldId="297"/>
            <ac:spMk id="11" creationId="{DAFBDAAE-0F2D-BA10-01C7-6BCF9C20A50E}"/>
          </ac:spMkLst>
        </pc:spChg>
        <pc:spChg chg="del">
          <ac:chgData name="NESTOR JULIO HERNANDEZ BOCKER" userId="a413b3be1cc3406f" providerId="LiveId" clId="{F8DC3BF0-C841-4221-B413-23FDBFB5F3DF}" dt="2023-06-07T01:49:36.324" v="68" actId="478"/>
          <ac:spMkLst>
            <pc:docMk/>
            <pc:sldMk cId="1058868022" sldId="297"/>
            <ac:spMk id="12" creationId="{35E4570E-0A15-4797-A1E4-293900080A5D}"/>
          </ac:spMkLst>
        </pc:spChg>
        <pc:spChg chg="del">
          <ac:chgData name="NESTOR JULIO HERNANDEZ BOCKER" userId="a413b3be1cc3406f" providerId="LiveId" clId="{F8DC3BF0-C841-4221-B413-23FDBFB5F3DF}" dt="2023-06-07T01:49:36.324" v="68" actId="478"/>
          <ac:spMkLst>
            <pc:docMk/>
            <pc:sldMk cId="1058868022" sldId="297"/>
            <ac:spMk id="13" creationId="{58E584A4-AB44-4696-AB78-1B76FE85DDA3}"/>
          </ac:spMkLst>
        </pc:spChg>
        <pc:spChg chg="mod">
          <ac:chgData name="NESTOR JULIO HERNANDEZ BOCKER" userId="a413b3be1cc3406f" providerId="LiveId" clId="{F8DC3BF0-C841-4221-B413-23FDBFB5F3DF}" dt="2023-06-07T01:52:53.531" v="148" actId="207"/>
          <ac:spMkLst>
            <pc:docMk/>
            <pc:sldMk cId="1058868022" sldId="297"/>
            <ac:spMk id="14" creationId="{2429D940-E554-4FB7-91D3-1A9CD28C5C86}"/>
          </ac:spMkLst>
        </pc:spChg>
        <pc:spChg chg="add mod">
          <ac:chgData name="NESTOR JULIO HERNANDEZ BOCKER" userId="a413b3be1cc3406f" providerId="LiveId" clId="{F8DC3BF0-C841-4221-B413-23FDBFB5F3DF}" dt="2023-06-07T01:50:38.253" v="109"/>
          <ac:spMkLst>
            <pc:docMk/>
            <pc:sldMk cId="1058868022" sldId="297"/>
            <ac:spMk id="15" creationId="{D3219EAA-4D63-31C9-1CC8-36454F12C189}"/>
          </ac:spMkLst>
        </pc:spChg>
        <pc:spChg chg="del">
          <ac:chgData name="NESTOR JULIO HERNANDEZ BOCKER" userId="a413b3be1cc3406f" providerId="LiveId" clId="{F8DC3BF0-C841-4221-B413-23FDBFB5F3DF}" dt="2023-06-07T01:48:40.903" v="64" actId="478"/>
          <ac:spMkLst>
            <pc:docMk/>
            <pc:sldMk cId="1058868022" sldId="297"/>
            <ac:spMk id="16" creationId="{00000000-0000-0000-0000-000000000000}"/>
          </ac:spMkLst>
        </pc:spChg>
        <pc:spChg chg="mod">
          <ac:chgData name="NESTOR JULIO HERNANDEZ BOCKER" userId="a413b3be1cc3406f" providerId="LiveId" clId="{F8DC3BF0-C841-4221-B413-23FDBFB5F3DF}" dt="2023-06-07T01:53:09.180" v="151" actId="207"/>
          <ac:spMkLst>
            <pc:docMk/>
            <pc:sldMk cId="1058868022" sldId="297"/>
            <ac:spMk id="17" creationId="{7110DCAC-DBE7-4065-96AB-2C32D83775A4}"/>
          </ac:spMkLst>
        </pc:spChg>
        <pc:spChg chg="add mod">
          <ac:chgData name="NESTOR JULIO HERNANDEZ BOCKER" userId="a413b3be1cc3406f" providerId="LiveId" clId="{F8DC3BF0-C841-4221-B413-23FDBFB5F3DF}" dt="2023-06-07T01:51:28.346" v="115"/>
          <ac:spMkLst>
            <pc:docMk/>
            <pc:sldMk cId="1058868022" sldId="297"/>
            <ac:spMk id="18" creationId="{7AC57E5C-3E42-7390-1285-7DEA0E5866DD}"/>
          </ac:spMkLst>
        </pc:spChg>
        <pc:spChg chg="del mod">
          <ac:chgData name="NESTOR JULIO HERNANDEZ BOCKER" userId="a413b3be1cc3406f" providerId="LiveId" clId="{F8DC3BF0-C841-4221-B413-23FDBFB5F3DF}" dt="2023-06-07T01:49:26.315" v="66" actId="478"/>
          <ac:spMkLst>
            <pc:docMk/>
            <pc:sldMk cId="1058868022" sldId="297"/>
            <ac:spMk id="20" creationId="{00000000-0000-0000-0000-000000000000}"/>
          </ac:spMkLst>
        </pc:spChg>
        <pc:grpChg chg="del">
          <ac:chgData name="NESTOR JULIO HERNANDEZ BOCKER" userId="a413b3be1cc3406f" providerId="LiveId" clId="{F8DC3BF0-C841-4221-B413-23FDBFB5F3DF}" dt="2023-06-07T01:50:44.916" v="110" actId="478"/>
          <ac:grpSpMkLst>
            <pc:docMk/>
            <pc:sldMk cId="1058868022" sldId="297"/>
            <ac:grpSpMk id="2" creationId="{2DA28C5B-708C-52CD-608C-DA869F2713EB}"/>
          </ac:grpSpMkLst>
        </pc:grpChg>
      </pc:sldChg>
      <pc:sldChg chg="addSp modSp add mod">
        <pc:chgData name="NESTOR JULIO HERNANDEZ BOCKER" userId="a413b3be1cc3406f" providerId="LiveId" clId="{F8DC3BF0-C841-4221-B413-23FDBFB5F3DF}" dt="2023-06-07T02:36:48.750" v="798" actId="572"/>
        <pc:sldMkLst>
          <pc:docMk/>
          <pc:sldMk cId="999383766" sldId="298"/>
        </pc:sldMkLst>
        <pc:spChg chg="mod">
          <ac:chgData name="NESTOR JULIO HERNANDEZ BOCKER" userId="a413b3be1cc3406f" providerId="LiveId" clId="{F8DC3BF0-C841-4221-B413-23FDBFB5F3DF}" dt="2023-06-07T01:55:12.985" v="174"/>
          <ac:spMkLst>
            <pc:docMk/>
            <pc:sldMk cId="999383766" sldId="298"/>
            <ac:spMk id="7" creationId="{469CD69D-8310-32BB-7403-36C4ABF01797}"/>
          </ac:spMkLst>
        </pc:spChg>
        <pc:graphicFrameChg chg="add mod modGraphic">
          <ac:chgData name="NESTOR JULIO HERNANDEZ BOCKER" userId="a413b3be1cc3406f" providerId="LiveId" clId="{F8DC3BF0-C841-4221-B413-23FDBFB5F3DF}" dt="2023-06-07T02:36:48.750" v="798" actId="572"/>
          <ac:graphicFrameMkLst>
            <pc:docMk/>
            <pc:sldMk cId="999383766" sldId="298"/>
            <ac:graphicFrameMk id="2" creationId="{A58FA763-46FD-063D-8FC1-337FD23EE5D8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2:00:08.867" v="212" actId="207"/>
        <pc:sldMkLst>
          <pc:docMk/>
          <pc:sldMk cId="1402838187" sldId="299"/>
        </pc:sldMkLst>
        <pc:spChg chg="add mod">
          <ac:chgData name="NESTOR JULIO HERNANDEZ BOCKER" userId="a413b3be1cc3406f" providerId="LiveId" clId="{F8DC3BF0-C841-4221-B413-23FDBFB5F3DF}" dt="2023-06-07T01:57:43.227" v="195" actId="207"/>
          <ac:spMkLst>
            <pc:docMk/>
            <pc:sldMk cId="1402838187" sldId="299"/>
            <ac:spMk id="2" creationId="{42315A67-099D-D895-EE2E-AF8ABCE44733}"/>
          </ac:spMkLst>
        </pc:spChg>
        <pc:spChg chg="add mod">
          <ac:chgData name="NESTOR JULIO HERNANDEZ BOCKER" userId="a413b3be1cc3406f" providerId="LiveId" clId="{F8DC3BF0-C841-4221-B413-23FDBFB5F3DF}" dt="2023-06-07T01:57:46.271" v="196" actId="207"/>
          <ac:spMkLst>
            <pc:docMk/>
            <pc:sldMk cId="1402838187" sldId="299"/>
            <ac:spMk id="5" creationId="{84F38300-0E68-27A4-55E5-3AA44DD0BAA6}"/>
          </ac:spMkLst>
        </pc:spChg>
        <pc:spChg chg="mod">
          <ac:chgData name="NESTOR JULIO HERNANDEZ BOCKER" userId="a413b3be1cc3406f" providerId="LiveId" clId="{F8DC3BF0-C841-4221-B413-23FDBFB5F3DF}" dt="2023-06-07T01:56:10.360" v="179"/>
          <ac:spMkLst>
            <pc:docMk/>
            <pc:sldMk cId="1402838187" sldId="299"/>
            <ac:spMk id="7" creationId="{469CD69D-8310-32BB-7403-36C4ABF01797}"/>
          </ac:spMkLst>
        </pc:spChg>
        <pc:graphicFrameChg chg="add mod modGraphic">
          <ac:chgData name="NESTOR JULIO HERNANDEZ BOCKER" userId="a413b3be1cc3406f" providerId="LiveId" clId="{F8DC3BF0-C841-4221-B413-23FDBFB5F3DF}" dt="2023-06-07T01:59:55.928" v="209" actId="207"/>
          <ac:graphicFrameMkLst>
            <pc:docMk/>
            <pc:sldMk cId="1402838187" sldId="299"/>
            <ac:graphicFrameMk id="4" creationId="{0207AEFD-ED24-9EBE-8EEC-7F3C8DD2CFDC}"/>
          </ac:graphicFrameMkLst>
        </pc:graphicFrameChg>
        <pc:graphicFrameChg chg="add mod modGraphic">
          <ac:chgData name="NESTOR JULIO HERNANDEZ BOCKER" userId="a413b3be1cc3406f" providerId="LiveId" clId="{F8DC3BF0-C841-4221-B413-23FDBFB5F3DF}" dt="2023-06-07T02:00:08.867" v="212" actId="207"/>
          <ac:graphicFrameMkLst>
            <pc:docMk/>
            <pc:sldMk cId="1402838187" sldId="299"/>
            <ac:graphicFrameMk id="6" creationId="{7F794479-1392-0BE5-0A85-76017F6BA507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2:01:06.068" v="218" actId="207"/>
        <pc:sldMkLst>
          <pc:docMk/>
          <pc:sldMk cId="3528884864" sldId="300"/>
        </pc:sldMkLst>
        <pc:spChg chg="add mod">
          <ac:chgData name="NESTOR JULIO HERNANDEZ BOCKER" userId="a413b3be1cc3406f" providerId="LiveId" clId="{F8DC3BF0-C841-4221-B413-23FDBFB5F3DF}" dt="2023-06-07T01:59:07.106" v="206" actId="207"/>
          <ac:spMkLst>
            <pc:docMk/>
            <pc:sldMk cId="3528884864" sldId="300"/>
            <ac:spMk id="2" creationId="{F44D3E8A-264C-DEB6-6052-59E409B8F18A}"/>
          </ac:spMkLst>
        </pc:spChg>
        <pc:spChg chg="add mod">
          <ac:chgData name="NESTOR JULIO HERNANDEZ BOCKER" userId="a413b3be1cc3406f" providerId="LiveId" clId="{F8DC3BF0-C841-4221-B413-23FDBFB5F3DF}" dt="2023-06-07T01:58:35.693" v="204" actId="207"/>
          <ac:spMkLst>
            <pc:docMk/>
            <pc:sldMk cId="3528884864" sldId="300"/>
            <ac:spMk id="5" creationId="{2A52D388-1615-6224-9DE6-4267FD7CE04D}"/>
          </ac:spMkLst>
        </pc:spChg>
        <pc:spChg chg="mod">
          <ac:chgData name="NESTOR JULIO HERNANDEZ BOCKER" userId="a413b3be1cc3406f" providerId="LiveId" clId="{F8DC3BF0-C841-4221-B413-23FDBFB5F3DF}" dt="2023-06-07T01:58:21.690" v="201" actId="14100"/>
          <ac:spMkLst>
            <pc:docMk/>
            <pc:sldMk cId="3528884864" sldId="300"/>
            <ac:spMk id="7" creationId="{469CD69D-8310-32BB-7403-36C4ABF01797}"/>
          </ac:spMkLst>
        </pc:spChg>
        <pc:graphicFrameChg chg="add mod modGraphic">
          <ac:chgData name="NESTOR JULIO HERNANDEZ BOCKER" userId="a413b3be1cc3406f" providerId="LiveId" clId="{F8DC3BF0-C841-4221-B413-23FDBFB5F3DF}" dt="2023-06-07T02:01:02.664" v="217" actId="207"/>
          <ac:graphicFrameMkLst>
            <pc:docMk/>
            <pc:sldMk cId="3528884864" sldId="300"/>
            <ac:graphicFrameMk id="4" creationId="{DE44ECD0-1321-5CBC-A6D1-7191793841B1}"/>
          </ac:graphicFrameMkLst>
        </pc:graphicFrameChg>
        <pc:graphicFrameChg chg="add mod modGraphic">
          <ac:chgData name="NESTOR JULIO HERNANDEZ BOCKER" userId="a413b3be1cc3406f" providerId="LiveId" clId="{F8DC3BF0-C841-4221-B413-23FDBFB5F3DF}" dt="2023-06-07T02:01:06.068" v="218" actId="207"/>
          <ac:graphicFrameMkLst>
            <pc:docMk/>
            <pc:sldMk cId="3528884864" sldId="300"/>
            <ac:graphicFrameMk id="6" creationId="{A872AEEA-4D20-45E5-8FD5-33F95235DB1F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3:02:55.038" v="842" actId="1037"/>
        <pc:sldMkLst>
          <pc:docMk/>
          <pc:sldMk cId="433723799" sldId="301"/>
        </pc:sldMkLst>
        <pc:spChg chg="add mod">
          <ac:chgData name="NESTOR JULIO HERNANDEZ BOCKER" userId="a413b3be1cc3406f" providerId="LiveId" clId="{F8DC3BF0-C841-4221-B413-23FDBFB5F3DF}" dt="2023-06-07T03:02:55.038" v="842" actId="1037"/>
          <ac:spMkLst>
            <pc:docMk/>
            <pc:sldMk cId="433723799" sldId="301"/>
            <ac:spMk id="2" creationId="{FC6A04EE-D3B8-BA90-1779-1167670B8274}"/>
          </ac:spMkLst>
        </pc:spChg>
        <pc:spChg chg="mod">
          <ac:chgData name="NESTOR JULIO HERNANDEZ BOCKER" userId="a413b3be1cc3406f" providerId="LiveId" clId="{F8DC3BF0-C841-4221-B413-23FDBFB5F3DF}" dt="2023-06-07T02:03:30.532" v="244" actId="6549"/>
          <ac:spMkLst>
            <pc:docMk/>
            <pc:sldMk cId="433723799" sldId="301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2:01:58.348" v="227"/>
          <ac:graphicFrameMkLst>
            <pc:docMk/>
            <pc:sldMk cId="433723799" sldId="301"/>
            <ac:graphicFrameMk id="4" creationId="{BF282E18-E2DE-868D-F840-5713E36B0112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2:04:00.204" v="250" actId="207"/>
        <pc:sldMkLst>
          <pc:docMk/>
          <pc:sldMk cId="2938667470" sldId="302"/>
        </pc:sldMkLst>
        <pc:spChg chg="add mod">
          <ac:chgData name="NESTOR JULIO HERNANDEZ BOCKER" userId="a413b3be1cc3406f" providerId="LiveId" clId="{F8DC3BF0-C841-4221-B413-23FDBFB5F3DF}" dt="2023-06-07T02:04:00.204" v="250" actId="207"/>
          <ac:spMkLst>
            <pc:docMk/>
            <pc:sldMk cId="2938667470" sldId="302"/>
            <ac:spMk id="2" creationId="{54F81D6A-46E7-BE66-588D-9258AA66021D}"/>
          </ac:spMkLst>
        </pc:spChg>
        <pc:spChg chg="mod">
          <ac:chgData name="NESTOR JULIO HERNANDEZ BOCKER" userId="a413b3be1cc3406f" providerId="LiveId" clId="{F8DC3BF0-C841-4221-B413-23FDBFB5F3DF}" dt="2023-06-07T02:03:13.517" v="240" actId="14100"/>
          <ac:spMkLst>
            <pc:docMk/>
            <pc:sldMk cId="2938667470" sldId="302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2:03:50.587" v="248" actId="14100"/>
          <ac:graphicFrameMkLst>
            <pc:docMk/>
            <pc:sldMk cId="2938667470" sldId="302"/>
            <ac:graphicFrameMk id="4" creationId="{87DE4256-898E-CC6D-68EE-F177D89F0CFA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3:03:25.659" v="851" actId="20577"/>
        <pc:sldMkLst>
          <pc:docMk/>
          <pc:sldMk cId="2869489403" sldId="303"/>
        </pc:sldMkLst>
        <pc:spChg chg="mod">
          <ac:chgData name="NESTOR JULIO HERNANDEZ BOCKER" userId="a413b3be1cc3406f" providerId="LiveId" clId="{F8DC3BF0-C841-4221-B413-23FDBFB5F3DF}" dt="2023-06-07T03:03:25.659" v="851" actId="20577"/>
          <ac:spMkLst>
            <pc:docMk/>
            <pc:sldMk cId="2869489403" sldId="303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2:06:06.139" v="269"/>
          <ac:graphicFrameMkLst>
            <pc:docMk/>
            <pc:sldMk cId="2869489403" sldId="303"/>
            <ac:graphicFrameMk id="2" creationId="{E0221926-509B-7FF6-FAF4-333485CF632D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3:06:14.712" v="858" actId="20577"/>
        <pc:sldMkLst>
          <pc:docMk/>
          <pc:sldMk cId="2994828080" sldId="304"/>
        </pc:sldMkLst>
        <pc:spChg chg="add mod">
          <ac:chgData name="NESTOR JULIO HERNANDEZ BOCKER" userId="a413b3be1cc3406f" providerId="LiveId" clId="{F8DC3BF0-C841-4221-B413-23FDBFB5F3DF}" dt="2023-06-07T02:12:10.719" v="335" actId="14100"/>
          <ac:spMkLst>
            <pc:docMk/>
            <pc:sldMk cId="2994828080" sldId="304"/>
            <ac:spMk id="2" creationId="{077661EC-381A-3E4A-F0F0-5C72F32440DF}"/>
          </ac:spMkLst>
        </pc:spChg>
        <pc:spChg chg="mod">
          <ac:chgData name="NESTOR JULIO HERNANDEZ BOCKER" userId="a413b3be1cc3406f" providerId="LiveId" clId="{F8DC3BF0-C841-4221-B413-23FDBFB5F3DF}" dt="2023-06-07T03:06:14.712" v="858" actId="20577"/>
          <ac:spMkLst>
            <pc:docMk/>
            <pc:sldMk cId="2994828080" sldId="304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2:23:20.927" v="774" actId="207"/>
          <ac:graphicFrameMkLst>
            <pc:docMk/>
            <pc:sldMk cId="2994828080" sldId="304"/>
            <ac:graphicFrameMk id="4" creationId="{309C83EA-4E4B-1727-08E7-9FF5B87048D2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3:07:26.376" v="860" actId="27918"/>
        <pc:sldMkLst>
          <pc:docMk/>
          <pc:sldMk cId="1400359443" sldId="305"/>
        </pc:sldMkLst>
        <pc:spChg chg="add mod">
          <ac:chgData name="NESTOR JULIO HERNANDEZ BOCKER" userId="a413b3be1cc3406f" providerId="LiveId" clId="{F8DC3BF0-C841-4221-B413-23FDBFB5F3DF}" dt="2023-06-07T02:12:51.469" v="351" actId="207"/>
          <ac:spMkLst>
            <pc:docMk/>
            <pc:sldMk cId="1400359443" sldId="305"/>
            <ac:spMk id="2" creationId="{FF9461AB-7823-F6C6-32D6-8B0B0E8E09F6}"/>
          </ac:spMkLst>
        </pc:spChg>
        <pc:spChg chg="mod">
          <ac:chgData name="NESTOR JULIO HERNANDEZ BOCKER" userId="a413b3be1cc3406f" providerId="LiveId" clId="{F8DC3BF0-C841-4221-B413-23FDBFB5F3DF}" dt="2023-06-07T02:12:30.519" v="340"/>
          <ac:spMkLst>
            <pc:docMk/>
            <pc:sldMk cId="1400359443" sldId="305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3:07:09.120" v="859" actId="207"/>
          <ac:graphicFrameMkLst>
            <pc:docMk/>
            <pc:sldMk cId="1400359443" sldId="305"/>
            <ac:graphicFrameMk id="4" creationId="{D9605828-2B56-30DE-0CDC-4838A1C9CCCA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3:11:41.268" v="877" actId="207"/>
        <pc:sldMkLst>
          <pc:docMk/>
          <pc:sldMk cId="4061541852" sldId="306"/>
        </pc:sldMkLst>
        <pc:spChg chg="add mod">
          <ac:chgData name="NESTOR JULIO HERNANDEZ BOCKER" userId="a413b3be1cc3406f" providerId="LiveId" clId="{F8DC3BF0-C841-4221-B413-23FDBFB5F3DF}" dt="2023-06-07T02:14:43.271" v="379" actId="207"/>
          <ac:spMkLst>
            <pc:docMk/>
            <pc:sldMk cId="4061541852" sldId="306"/>
            <ac:spMk id="2" creationId="{72B88293-3E96-F306-F8E4-E798EDD68606}"/>
          </ac:spMkLst>
        </pc:spChg>
        <pc:spChg chg="mod">
          <ac:chgData name="NESTOR JULIO HERNANDEZ BOCKER" userId="a413b3be1cc3406f" providerId="LiveId" clId="{F8DC3BF0-C841-4221-B413-23FDBFB5F3DF}" dt="2023-06-07T02:15:34.743" v="393" actId="20577"/>
          <ac:spMkLst>
            <pc:docMk/>
            <pc:sldMk cId="4061541852" sldId="306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3:11:41.268" v="877" actId="207"/>
          <ac:graphicFrameMkLst>
            <pc:docMk/>
            <pc:sldMk cId="4061541852" sldId="306"/>
            <ac:graphicFrameMk id="4" creationId="{E8856DE0-7847-3472-FD9E-6C9981B52657}"/>
          </ac:graphicFrameMkLst>
        </pc:graphicFrameChg>
      </pc:sldChg>
      <pc:sldChg chg="addSp modSp add mod">
        <pc:chgData name="NESTOR JULIO HERNANDEZ BOCKER" userId="a413b3be1cc3406f" providerId="LiveId" clId="{F8DC3BF0-C841-4221-B413-23FDBFB5F3DF}" dt="2023-06-07T03:11:46.771" v="878" actId="207"/>
        <pc:sldMkLst>
          <pc:docMk/>
          <pc:sldMk cId="3902090573" sldId="307"/>
        </pc:sldMkLst>
        <pc:spChg chg="add mod">
          <ac:chgData name="NESTOR JULIO HERNANDEZ BOCKER" userId="a413b3be1cc3406f" providerId="LiveId" clId="{F8DC3BF0-C841-4221-B413-23FDBFB5F3DF}" dt="2023-06-07T02:16:07.237" v="407" actId="14100"/>
          <ac:spMkLst>
            <pc:docMk/>
            <pc:sldMk cId="3902090573" sldId="307"/>
            <ac:spMk id="2" creationId="{6039FD84-5207-C577-ED7F-A1F47A4A8D13}"/>
          </ac:spMkLst>
        </pc:spChg>
        <pc:spChg chg="mod">
          <ac:chgData name="NESTOR JULIO HERNANDEZ BOCKER" userId="a413b3be1cc3406f" providerId="LiveId" clId="{F8DC3BF0-C841-4221-B413-23FDBFB5F3DF}" dt="2023-06-07T02:15:55.712" v="403" actId="20577"/>
          <ac:spMkLst>
            <pc:docMk/>
            <pc:sldMk cId="3902090573" sldId="307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3:11:46.771" v="878" actId="207"/>
          <ac:graphicFrameMkLst>
            <pc:docMk/>
            <pc:sldMk cId="3902090573" sldId="307"/>
            <ac:graphicFrameMk id="4" creationId="{EC4FD2ED-555E-A47C-016C-DA984EC64CE7}"/>
          </ac:graphicFrameMkLst>
        </pc:graphicFrameChg>
      </pc:sldChg>
      <pc:sldChg chg="addSp delSp modSp add mod">
        <pc:chgData name="NESTOR JULIO HERNANDEZ BOCKER" userId="a413b3be1cc3406f" providerId="LiveId" clId="{F8DC3BF0-C841-4221-B413-23FDBFB5F3DF}" dt="2023-06-07T02:19:12.962" v="719" actId="1035"/>
        <pc:sldMkLst>
          <pc:docMk/>
          <pc:sldMk cId="2799606255" sldId="308"/>
        </pc:sldMkLst>
        <pc:spChg chg="add mod">
          <ac:chgData name="NESTOR JULIO HERNANDEZ BOCKER" userId="a413b3be1cc3406f" providerId="LiveId" clId="{F8DC3BF0-C841-4221-B413-23FDBFB5F3DF}" dt="2023-06-07T02:19:12.962" v="719" actId="1035"/>
          <ac:spMkLst>
            <pc:docMk/>
            <pc:sldMk cId="2799606255" sldId="308"/>
            <ac:spMk id="2" creationId="{EB68139D-53E9-508D-8E58-10FEC4240DC2}"/>
          </ac:spMkLst>
        </pc:spChg>
        <pc:spChg chg="del">
          <ac:chgData name="NESTOR JULIO HERNANDEZ BOCKER" userId="a413b3be1cc3406f" providerId="LiveId" clId="{F8DC3BF0-C841-4221-B413-23FDBFB5F3DF}" dt="2023-06-07T02:18:07.330" v="435" actId="478"/>
          <ac:spMkLst>
            <pc:docMk/>
            <pc:sldMk cId="2799606255" sldId="308"/>
            <ac:spMk id="3" creationId="{2A92AF03-0B76-ABBC-DC2A-8FAF242B06ED}"/>
          </ac:spMkLst>
        </pc:spChg>
        <pc:spChg chg="add mod">
          <ac:chgData name="NESTOR JULIO HERNANDEZ BOCKER" userId="a413b3be1cc3406f" providerId="LiveId" clId="{F8DC3BF0-C841-4221-B413-23FDBFB5F3DF}" dt="2023-06-07T02:18:39.896" v="702" actId="207"/>
          <ac:spMkLst>
            <pc:docMk/>
            <pc:sldMk cId="2799606255" sldId="308"/>
            <ac:spMk id="5" creationId="{67497207-3E69-8B3F-ADCC-3C089CC6E285}"/>
          </ac:spMkLst>
        </pc:spChg>
        <pc:spChg chg="mod">
          <ac:chgData name="NESTOR JULIO HERNANDEZ BOCKER" userId="a413b3be1cc3406f" providerId="LiveId" clId="{F8DC3BF0-C841-4221-B413-23FDBFB5F3DF}" dt="2023-06-07T02:18:01.070" v="433"/>
          <ac:spMkLst>
            <pc:docMk/>
            <pc:sldMk cId="2799606255" sldId="308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2:18:04.616" v="434"/>
          <ac:graphicFrameMkLst>
            <pc:docMk/>
            <pc:sldMk cId="2799606255" sldId="308"/>
            <ac:graphicFrameMk id="4" creationId="{7354B5F1-BFE1-2D31-DD7D-B1E1FC120D1D}"/>
          </ac:graphicFrameMkLst>
        </pc:graphicFrameChg>
      </pc:sldChg>
      <pc:sldChg chg="addSp delSp modSp add mod">
        <pc:chgData name="NESTOR JULIO HERNANDEZ BOCKER" userId="a413b3be1cc3406f" providerId="LiveId" clId="{F8DC3BF0-C841-4221-B413-23FDBFB5F3DF}" dt="2023-06-07T03:08:01.501" v="864" actId="27918"/>
        <pc:sldMkLst>
          <pc:docMk/>
          <pc:sldMk cId="12027702" sldId="309"/>
        </pc:sldMkLst>
        <pc:spChg chg="mod">
          <ac:chgData name="NESTOR JULIO HERNANDEZ BOCKER" userId="a413b3be1cc3406f" providerId="LiveId" clId="{F8DC3BF0-C841-4221-B413-23FDBFB5F3DF}" dt="2023-06-07T03:04:19.301" v="852" actId="113"/>
          <ac:spMkLst>
            <pc:docMk/>
            <pc:sldMk cId="12027702" sldId="309"/>
            <ac:spMk id="4" creationId="{2B0A8386-09F2-CD66-A93D-1B1C9C188168}"/>
          </ac:spMkLst>
        </pc:spChg>
        <pc:spChg chg="mod">
          <ac:chgData name="NESTOR JULIO HERNANDEZ BOCKER" userId="a413b3be1cc3406f" providerId="LiveId" clId="{F8DC3BF0-C841-4221-B413-23FDBFB5F3DF}" dt="2023-06-07T02:06:47.856" v="275"/>
          <ac:spMkLst>
            <pc:docMk/>
            <pc:sldMk cId="12027702" sldId="309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3:07:59.112" v="862" actId="207"/>
          <ac:graphicFrameMkLst>
            <pc:docMk/>
            <pc:sldMk cId="12027702" sldId="309"/>
            <ac:graphicFrameMk id="2" creationId="{A71A2518-968B-738B-55E1-D05EFC632A73}"/>
          </ac:graphicFrameMkLst>
        </pc:graphicFrameChg>
        <pc:graphicFrameChg chg="add del">
          <ac:chgData name="NESTOR JULIO HERNANDEZ BOCKER" userId="a413b3be1cc3406f" providerId="LiveId" clId="{F8DC3BF0-C841-4221-B413-23FDBFB5F3DF}" dt="2023-06-07T02:07:17.589" v="280" actId="478"/>
          <ac:graphicFrameMkLst>
            <pc:docMk/>
            <pc:sldMk cId="12027702" sldId="309"/>
            <ac:graphicFrameMk id="5" creationId="{3DA64992-A043-EAAC-5602-8C350FF21BE1}"/>
          </ac:graphicFrameMkLst>
        </pc:graphicFrameChg>
      </pc:sldChg>
      <pc:sldChg chg="addSp delSp modSp add mod">
        <pc:chgData name="NESTOR JULIO HERNANDEZ BOCKER" userId="a413b3be1cc3406f" providerId="LiveId" clId="{F8DC3BF0-C841-4221-B413-23FDBFB5F3DF}" dt="2023-06-07T02:37:50.841" v="806" actId="207"/>
        <pc:sldMkLst>
          <pc:docMk/>
          <pc:sldMk cId="436528798" sldId="310"/>
        </pc:sldMkLst>
        <pc:spChg chg="mod">
          <ac:chgData name="NESTOR JULIO HERNANDEZ BOCKER" userId="a413b3be1cc3406f" providerId="LiveId" clId="{F8DC3BF0-C841-4221-B413-23FDBFB5F3DF}" dt="2023-06-07T02:08:38.251" v="295" actId="20577"/>
          <ac:spMkLst>
            <pc:docMk/>
            <pc:sldMk cId="436528798" sldId="310"/>
            <ac:spMk id="7" creationId="{469CD69D-8310-32BB-7403-36C4ABF01797}"/>
          </ac:spMkLst>
        </pc:spChg>
        <pc:graphicFrameChg chg="del">
          <ac:chgData name="NESTOR JULIO HERNANDEZ BOCKER" userId="a413b3be1cc3406f" providerId="LiveId" clId="{F8DC3BF0-C841-4221-B413-23FDBFB5F3DF}" dt="2023-06-07T02:08:17.454" v="291" actId="478"/>
          <ac:graphicFrameMkLst>
            <pc:docMk/>
            <pc:sldMk cId="436528798" sldId="310"/>
            <ac:graphicFrameMk id="2" creationId="{A58FA763-46FD-063D-8FC1-337FD23EE5D8}"/>
          </ac:graphicFrameMkLst>
        </pc:graphicFrameChg>
        <pc:graphicFrameChg chg="add mod modGraphic">
          <ac:chgData name="NESTOR JULIO HERNANDEZ BOCKER" userId="a413b3be1cc3406f" providerId="LiveId" clId="{F8DC3BF0-C841-4221-B413-23FDBFB5F3DF}" dt="2023-06-07T02:37:50.841" v="806" actId="207"/>
          <ac:graphicFrameMkLst>
            <pc:docMk/>
            <pc:sldMk cId="436528798" sldId="310"/>
            <ac:graphicFrameMk id="4" creationId="{5916A944-18CD-31A5-329B-A40623A65BA6}"/>
          </ac:graphicFrameMkLst>
        </pc:graphicFrameChg>
      </pc:sldChg>
      <pc:sldChg chg="modSp add del mod">
        <pc:chgData name="NESTOR JULIO HERNANDEZ BOCKER" userId="a413b3be1cc3406f" providerId="LiveId" clId="{F8DC3BF0-C841-4221-B413-23FDBFB5F3DF}" dt="2023-06-07T02:10:44.571" v="319" actId="207"/>
        <pc:sldMkLst>
          <pc:docMk/>
          <pc:sldMk cId="537324164" sldId="311"/>
        </pc:sldMkLst>
        <pc:spChg chg="mod">
          <ac:chgData name="NESTOR JULIO HERNANDEZ BOCKER" userId="a413b3be1cc3406f" providerId="LiveId" clId="{F8DC3BF0-C841-4221-B413-23FDBFB5F3DF}" dt="2023-06-07T02:10:15.442" v="315"/>
          <ac:spMkLst>
            <pc:docMk/>
            <pc:sldMk cId="537324164" sldId="311"/>
            <ac:spMk id="7" creationId="{469CD69D-8310-32BB-7403-36C4ABF01797}"/>
          </ac:spMkLst>
        </pc:spChg>
        <pc:graphicFrameChg chg="mod modGraphic">
          <ac:chgData name="NESTOR JULIO HERNANDEZ BOCKER" userId="a413b3be1cc3406f" providerId="LiveId" clId="{F8DC3BF0-C841-4221-B413-23FDBFB5F3DF}" dt="2023-06-07T02:10:29.457" v="317" actId="207"/>
          <ac:graphicFrameMkLst>
            <pc:docMk/>
            <pc:sldMk cId="537324164" sldId="311"/>
            <ac:graphicFrameMk id="4" creationId="{0207AEFD-ED24-9EBE-8EEC-7F3C8DD2CFDC}"/>
          </ac:graphicFrameMkLst>
        </pc:graphicFrameChg>
        <pc:graphicFrameChg chg="mod modGraphic">
          <ac:chgData name="NESTOR JULIO HERNANDEZ BOCKER" userId="a413b3be1cc3406f" providerId="LiveId" clId="{F8DC3BF0-C841-4221-B413-23FDBFB5F3DF}" dt="2023-06-07T02:10:44.571" v="319" actId="207"/>
          <ac:graphicFrameMkLst>
            <pc:docMk/>
            <pc:sldMk cId="537324164" sldId="311"/>
            <ac:graphicFrameMk id="6" creationId="{7F794479-1392-0BE5-0A85-76017F6BA507}"/>
          </ac:graphicFrameMkLst>
        </pc:graphicFrameChg>
      </pc:sldChg>
      <pc:sldChg chg="modSp add del mod">
        <pc:chgData name="NESTOR JULIO HERNANDEZ BOCKER" userId="a413b3be1cc3406f" providerId="LiveId" clId="{F8DC3BF0-C841-4221-B413-23FDBFB5F3DF}" dt="2023-06-07T02:11:31.225" v="326" actId="207"/>
        <pc:sldMkLst>
          <pc:docMk/>
          <pc:sldMk cId="757931575" sldId="312"/>
        </pc:sldMkLst>
        <pc:spChg chg="mod">
          <ac:chgData name="NESTOR JULIO HERNANDEZ BOCKER" userId="a413b3be1cc3406f" providerId="LiveId" clId="{F8DC3BF0-C841-4221-B413-23FDBFB5F3DF}" dt="2023-06-07T02:11:02.808" v="322"/>
          <ac:spMkLst>
            <pc:docMk/>
            <pc:sldMk cId="757931575" sldId="312"/>
            <ac:spMk id="7" creationId="{469CD69D-8310-32BB-7403-36C4ABF01797}"/>
          </ac:spMkLst>
        </pc:spChg>
        <pc:graphicFrameChg chg="mod modGraphic">
          <ac:chgData name="NESTOR JULIO HERNANDEZ BOCKER" userId="a413b3be1cc3406f" providerId="LiveId" clId="{F8DC3BF0-C841-4221-B413-23FDBFB5F3DF}" dt="2023-06-07T02:11:19.557" v="324" actId="207"/>
          <ac:graphicFrameMkLst>
            <pc:docMk/>
            <pc:sldMk cId="757931575" sldId="312"/>
            <ac:graphicFrameMk id="4" creationId="{DE44ECD0-1321-5CBC-A6D1-7191793841B1}"/>
          </ac:graphicFrameMkLst>
        </pc:graphicFrameChg>
        <pc:graphicFrameChg chg="mod modGraphic">
          <ac:chgData name="NESTOR JULIO HERNANDEZ BOCKER" userId="a413b3be1cc3406f" providerId="LiveId" clId="{F8DC3BF0-C841-4221-B413-23FDBFB5F3DF}" dt="2023-06-07T02:11:31.225" v="326" actId="207"/>
          <ac:graphicFrameMkLst>
            <pc:docMk/>
            <pc:sldMk cId="757931575" sldId="312"/>
            <ac:graphicFrameMk id="6" creationId="{A872AEEA-4D20-45E5-8FD5-33F95235DB1F}"/>
          </ac:graphicFrameMkLst>
        </pc:graphicFrameChg>
      </pc:sldChg>
      <pc:sldChg chg="delSp modSp add mod ord">
        <pc:chgData name="NESTOR JULIO HERNANDEZ BOCKER" userId="a413b3be1cc3406f" providerId="LiveId" clId="{F8DC3BF0-C841-4221-B413-23FDBFB5F3DF}" dt="2023-06-07T02:14:19.363" v="373" actId="478"/>
        <pc:sldMkLst>
          <pc:docMk/>
          <pc:sldMk cId="2590248872" sldId="313"/>
        </pc:sldMkLst>
        <pc:spChg chg="mod">
          <ac:chgData name="NESTOR JULIO HERNANDEZ BOCKER" userId="a413b3be1cc3406f" providerId="LiveId" clId="{F8DC3BF0-C841-4221-B413-23FDBFB5F3DF}" dt="2023-06-07T02:14:16.367" v="372"/>
          <ac:spMkLst>
            <pc:docMk/>
            <pc:sldMk cId="2590248872" sldId="313"/>
            <ac:spMk id="5" creationId="{BDA1159D-A0ED-18DC-0747-141EBF1A2086}"/>
          </ac:spMkLst>
        </pc:spChg>
        <pc:spChg chg="del">
          <ac:chgData name="NESTOR JULIO HERNANDEZ BOCKER" userId="a413b3be1cc3406f" providerId="LiveId" clId="{F8DC3BF0-C841-4221-B413-23FDBFB5F3DF}" dt="2023-06-07T02:14:19.363" v="373" actId="478"/>
          <ac:spMkLst>
            <pc:docMk/>
            <pc:sldMk cId="2590248872" sldId="313"/>
            <ac:spMk id="6" creationId="{C2171E36-1462-87BF-6CE9-51FF81D0C5FB}"/>
          </ac:spMkLst>
        </pc:spChg>
      </pc:sldChg>
      <pc:sldChg chg="addSp modSp add mod ord">
        <pc:chgData name="NESTOR JULIO HERNANDEZ BOCKER" userId="a413b3be1cc3406f" providerId="LiveId" clId="{F8DC3BF0-C841-4221-B413-23FDBFB5F3DF}" dt="2023-06-07T02:17:16.170" v="418" actId="20577"/>
        <pc:sldMkLst>
          <pc:docMk/>
          <pc:sldMk cId="3633284213" sldId="314"/>
        </pc:sldMkLst>
        <pc:spChg chg="add mod">
          <ac:chgData name="NESTOR JULIO HERNANDEZ BOCKER" userId="a413b3be1cc3406f" providerId="LiveId" clId="{F8DC3BF0-C841-4221-B413-23FDBFB5F3DF}" dt="2023-06-07T02:17:16.170" v="418" actId="20577"/>
          <ac:spMkLst>
            <pc:docMk/>
            <pc:sldMk cId="3633284213" sldId="314"/>
            <ac:spMk id="3" creationId="{909C031B-51F5-08F7-8363-BE3CCE2F94B6}"/>
          </ac:spMkLst>
        </pc:spChg>
        <pc:spChg chg="mod">
          <ac:chgData name="NESTOR JULIO HERNANDEZ BOCKER" userId="a413b3be1cc3406f" providerId="LiveId" clId="{F8DC3BF0-C841-4221-B413-23FDBFB5F3DF}" dt="2023-06-07T02:16:28.465" v="412" actId="27636"/>
          <ac:spMkLst>
            <pc:docMk/>
            <pc:sldMk cId="3633284213" sldId="314"/>
            <ac:spMk id="5" creationId="{BDA1159D-A0ED-18DC-0747-141EBF1A2086}"/>
          </ac:spMkLst>
        </pc:spChg>
      </pc:sldChg>
      <pc:sldChg chg="addSp modSp add mod">
        <pc:chgData name="NESTOR JULIO HERNANDEZ BOCKER" userId="a413b3be1cc3406f" providerId="LiveId" clId="{F8DC3BF0-C841-4221-B413-23FDBFB5F3DF}" dt="2023-06-07T02:20:24.139" v="748" actId="6549"/>
        <pc:sldMkLst>
          <pc:docMk/>
          <pc:sldMk cId="1867422395" sldId="315"/>
        </pc:sldMkLst>
        <pc:spChg chg="add mod">
          <ac:chgData name="NESTOR JULIO HERNANDEZ BOCKER" userId="a413b3be1cc3406f" providerId="LiveId" clId="{F8DC3BF0-C841-4221-B413-23FDBFB5F3DF}" dt="2023-06-07T02:19:55.682" v="741" actId="207"/>
          <ac:spMkLst>
            <pc:docMk/>
            <pc:sldMk cId="1867422395" sldId="315"/>
            <ac:spMk id="2" creationId="{0A41AFBB-A0B0-2081-360C-C918C9402815}"/>
          </ac:spMkLst>
        </pc:spChg>
        <pc:spChg chg="mod">
          <ac:chgData name="NESTOR JULIO HERNANDEZ BOCKER" userId="a413b3be1cc3406f" providerId="LiveId" clId="{F8DC3BF0-C841-4221-B413-23FDBFB5F3DF}" dt="2023-06-07T02:20:24.139" v="748" actId="6549"/>
          <ac:spMkLst>
            <pc:docMk/>
            <pc:sldMk cId="1867422395" sldId="315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F8DC3BF0-C841-4221-B413-23FDBFB5F3DF}" dt="2023-06-07T02:20:01.142" v="743" actId="14100"/>
          <ac:graphicFrameMkLst>
            <pc:docMk/>
            <pc:sldMk cId="1867422395" sldId="315"/>
            <ac:graphicFrameMk id="4" creationId="{AAD20EE8-6BF9-944B-45A1-2DD8B05AD847}"/>
          </ac:graphicFrameMkLst>
        </pc:graphicFrameChg>
      </pc:sldChg>
    </pc:docChg>
  </pc:docChgLst>
  <pc:docChgLst>
    <pc:chgData name="NESTOR JULIO HERNANDEZ BOCKER" userId="a413b3be1cc3406f" providerId="LiveId" clId="{89506A28-5A45-4142-BC4C-DA81BE63E408}"/>
    <pc:docChg chg="undo custSel modSld">
      <pc:chgData name="NESTOR JULIO HERNANDEZ BOCKER" userId="a413b3be1cc3406f" providerId="LiveId" clId="{89506A28-5A45-4142-BC4C-DA81BE63E408}" dt="2023-06-04T01:46:42.307" v="26" actId="207"/>
      <pc:docMkLst>
        <pc:docMk/>
      </pc:docMkLst>
      <pc:sldChg chg="modSp mod">
        <pc:chgData name="NESTOR JULIO HERNANDEZ BOCKER" userId="a413b3be1cc3406f" providerId="LiveId" clId="{89506A28-5A45-4142-BC4C-DA81BE63E408}" dt="2023-06-04T01:44:35.407" v="6" actId="255"/>
        <pc:sldMkLst>
          <pc:docMk/>
          <pc:sldMk cId="2130645913" sldId="281"/>
        </pc:sldMkLst>
        <pc:spChg chg="mod">
          <ac:chgData name="NESTOR JULIO HERNANDEZ BOCKER" userId="a413b3be1cc3406f" providerId="LiveId" clId="{89506A28-5A45-4142-BC4C-DA81BE63E408}" dt="2023-06-04T01:44:35.407" v="6" actId="255"/>
          <ac:spMkLst>
            <pc:docMk/>
            <pc:sldMk cId="2130645913" sldId="281"/>
            <ac:spMk id="10" creationId="{CE550A21-583D-7FBE-6302-9562E532219E}"/>
          </ac:spMkLst>
        </pc:spChg>
      </pc:sldChg>
      <pc:sldChg chg="modSp mod">
        <pc:chgData name="NESTOR JULIO HERNANDEZ BOCKER" userId="a413b3be1cc3406f" providerId="LiveId" clId="{89506A28-5A45-4142-BC4C-DA81BE63E408}" dt="2023-06-04T01:40:26.991" v="5"/>
        <pc:sldMkLst>
          <pc:docMk/>
          <pc:sldMk cId="3855831146" sldId="282"/>
        </pc:sldMkLst>
        <pc:spChg chg="mod">
          <ac:chgData name="NESTOR JULIO HERNANDEZ BOCKER" userId="a413b3be1cc3406f" providerId="LiveId" clId="{89506A28-5A45-4142-BC4C-DA81BE63E408}" dt="2023-06-04T01:40:26.991" v="5"/>
          <ac:spMkLst>
            <pc:docMk/>
            <pc:sldMk cId="3855831146" sldId="282"/>
            <ac:spMk id="7" creationId="{469CD69D-8310-32BB-7403-36C4ABF01797}"/>
          </ac:spMkLst>
        </pc:spChg>
      </pc:sldChg>
      <pc:sldChg chg="modSp mod">
        <pc:chgData name="NESTOR JULIO HERNANDEZ BOCKER" userId="a413b3be1cc3406f" providerId="LiveId" clId="{89506A28-5A45-4142-BC4C-DA81BE63E408}" dt="2023-06-04T01:44:45.887" v="7" actId="255"/>
        <pc:sldMkLst>
          <pc:docMk/>
          <pc:sldMk cId="3275677300" sldId="283"/>
        </pc:sldMkLst>
        <pc:spChg chg="mod">
          <ac:chgData name="NESTOR JULIO HERNANDEZ BOCKER" userId="a413b3be1cc3406f" providerId="LiveId" clId="{89506A28-5A45-4142-BC4C-DA81BE63E408}" dt="2023-06-04T01:44:45.887" v="7" actId="255"/>
          <ac:spMkLst>
            <pc:docMk/>
            <pc:sldMk cId="3275677300" sldId="283"/>
            <ac:spMk id="10" creationId="{CE550A21-583D-7FBE-6302-9562E532219E}"/>
          </ac:spMkLst>
        </pc:spChg>
        <pc:graphicFrameChg chg="mod">
          <ac:chgData name="NESTOR JULIO HERNANDEZ BOCKER" userId="a413b3be1cc3406f" providerId="LiveId" clId="{89506A28-5A45-4142-BC4C-DA81BE63E408}" dt="2023-06-04T00:42:10.123" v="0"/>
          <ac:graphicFrameMkLst>
            <pc:docMk/>
            <pc:sldMk cId="3275677300" sldId="283"/>
            <ac:graphicFrameMk id="3" creationId="{41043A50-4A74-5610-777A-A81D28BBFB63}"/>
          </ac:graphicFrameMkLst>
        </pc:graphicFrameChg>
      </pc:sldChg>
      <pc:sldChg chg="modSp mod">
        <pc:chgData name="NESTOR JULIO HERNANDEZ BOCKER" userId="a413b3be1cc3406f" providerId="LiveId" clId="{89506A28-5A45-4142-BC4C-DA81BE63E408}" dt="2023-06-04T01:44:55.897" v="8" actId="255"/>
        <pc:sldMkLst>
          <pc:docMk/>
          <pc:sldMk cId="2609771912" sldId="284"/>
        </pc:sldMkLst>
        <pc:spChg chg="mod">
          <ac:chgData name="NESTOR JULIO HERNANDEZ BOCKER" userId="a413b3be1cc3406f" providerId="LiveId" clId="{89506A28-5A45-4142-BC4C-DA81BE63E408}" dt="2023-06-04T01:44:55.897" v="8" actId="255"/>
          <ac:spMkLst>
            <pc:docMk/>
            <pc:sldMk cId="2609771912" sldId="284"/>
            <ac:spMk id="10" creationId="{CE550A21-583D-7FBE-6302-9562E532219E}"/>
          </ac:spMkLst>
        </pc:spChg>
      </pc:sldChg>
      <pc:sldChg chg="modSp mod">
        <pc:chgData name="NESTOR JULIO HERNANDEZ BOCKER" userId="a413b3be1cc3406f" providerId="LiveId" clId="{89506A28-5A45-4142-BC4C-DA81BE63E408}" dt="2023-06-04T01:45:03.877" v="9" actId="255"/>
        <pc:sldMkLst>
          <pc:docMk/>
          <pc:sldMk cId="185742075" sldId="285"/>
        </pc:sldMkLst>
        <pc:spChg chg="mod">
          <ac:chgData name="NESTOR JULIO HERNANDEZ BOCKER" userId="a413b3be1cc3406f" providerId="LiveId" clId="{89506A28-5A45-4142-BC4C-DA81BE63E408}" dt="2023-06-04T01:45:03.877" v="9" actId="255"/>
          <ac:spMkLst>
            <pc:docMk/>
            <pc:sldMk cId="185742075" sldId="285"/>
            <ac:spMk id="10" creationId="{CE550A21-583D-7FBE-6302-9562E532219E}"/>
          </ac:spMkLst>
        </pc:spChg>
        <pc:graphicFrameChg chg="mod">
          <ac:chgData name="NESTOR JULIO HERNANDEZ BOCKER" userId="a413b3be1cc3406f" providerId="LiveId" clId="{89506A28-5A45-4142-BC4C-DA81BE63E408}" dt="2023-06-04T01:26:01.239" v="2" actId="113"/>
          <ac:graphicFrameMkLst>
            <pc:docMk/>
            <pc:sldMk cId="185742075" sldId="285"/>
            <ac:graphicFrameMk id="2" creationId="{24496ED9-7835-3B52-A1A0-7D466324A28C}"/>
          </ac:graphicFrameMkLst>
        </pc:graphicFrameChg>
      </pc:sldChg>
      <pc:sldChg chg="modSp mod">
        <pc:chgData name="NESTOR JULIO HERNANDEZ BOCKER" userId="a413b3be1cc3406f" providerId="LiveId" clId="{89506A28-5A45-4142-BC4C-DA81BE63E408}" dt="2023-06-04T01:45:12.257" v="10" actId="255"/>
        <pc:sldMkLst>
          <pc:docMk/>
          <pc:sldMk cId="761130282" sldId="286"/>
        </pc:sldMkLst>
        <pc:spChg chg="mod">
          <ac:chgData name="NESTOR JULIO HERNANDEZ BOCKER" userId="a413b3be1cc3406f" providerId="LiveId" clId="{89506A28-5A45-4142-BC4C-DA81BE63E408}" dt="2023-06-04T01:45:12.257" v="10" actId="255"/>
          <ac:spMkLst>
            <pc:docMk/>
            <pc:sldMk cId="761130282" sldId="286"/>
            <ac:spMk id="10" creationId="{CE550A21-583D-7FBE-6302-9562E532219E}"/>
          </ac:spMkLst>
        </pc:spChg>
      </pc:sldChg>
      <pc:sldChg chg="modSp mod">
        <pc:chgData name="NESTOR JULIO HERNANDEZ BOCKER" userId="a413b3be1cc3406f" providerId="LiveId" clId="{89506A28-5A45-4142-BC4C-DA81BE63E408}" dt="2023-06-04T01:46:42.307" v="26" actId="207"/>
        <pc:sldMkLst>
          <pc:docMk/>
          <pc:sldMk cId="4096092239" sldId="287"/>
        </pc:sldMkLst>
        <pc:graphicFrameChg chg="modGraphic">
          <ac:chgData name="NESTOR JULIO HERNANDEZ BOCKER" userId="a413b3be1cc3406f" providerId="LiveId" clId="{89506A28-5A45-4142-BC4C-DA81BE63E408}" dt="2023-06-04T01:46:42.307" v="26" actId="207"/>
          <ac:graphicFrameMkLst>
            <pc:docMk/>
            <pc:sldMk cId="4096092239" sldId="287"/>
            <ac:graphicFrameMk id="3" creationId="{2EA92314-3BA4-5F8B-268A-4E50A5144569}"/>
          </ac:graphicFrameMkLst>
        </pc:graphicFrameChg>
      </pc:sldChg>
    </pc:docChg>
  </pc:docChgLst>
  <pc:docChgLst>
    <pc:chgData name="NESTOR JULIO HERNANDEZ BOCKER" userId="a413b3be1cc3406f" providerId="LiveId" clId="{DBB6B971-EDC8-47A6-915C-786F2D137E6E}"/>
    <pc:docChg chg="undo redo custSel modSld">
      <pc:chgData name="NESTOR JULIO HERNANDEZ BOCKER" userId="a413b3be1cc3406f" providerId="LiveId" clId="{DBB6B971-EDC8-47A6-915C-786F2D137E6E}" dt="2023-09-08T12:39:45.534" v="1492" actId="27918"/>
      <pc:docMkLst>
        <pc:docMk/>
      </pc:docMkLst>
      <pc:sldChg chg="modSp mod">
        <pc:chgData name="NESTOR JULIO HERNANDEZ BOCKER" userId="a413b3be1cc3406f" providerId="LiveId" clId="{DBB6B971-EDC8-47A6-915C-786F2D137E6E}" dt="2023-09-08T03:09:23.773" v="1116" actId="20577"/>
        <pc:sldMkLst>
          <pc:docMk/>
          <pc:sldMk cId="1010862512" sldId="275"/>
        </pc:sldMkLst>
        <pc:spChg chg="mod">
          <ac:chgData name="NESTOR JULIO HERNANDEZ BOCKER" userId="a413b3be1cc3406f" providerId="LiveId" clId="{DBB6B971-EDC8-47A6-915C-786F2D137E6E}" dt="2023-09-08T03:09:23.773" v="1116" actId="20577"/>
          <ac:spMkLst>
            <pc:docMk/>
            <pc:sldMk cId="1010862512" sldId="275"/>
            <ac:spMk id="2" creationId="{FC9310B6-78FF-FC2D-DFF2-60E67B3FB9B8}"/>
          </ac:spMkLst>
        </pc:spChg>
        <pc:spChg chg="mod">
          <ac:chgData name="NESTOR JULIO HERNANDEZ BOCKER" userId="a413b3be1cc3406f" providerId="LiveId" clId="{DBB6B971-EDC8-47A6-915C-786F2D137E6E}" dt="2023-09-06T03:00:58.799" v="4"/>
          <ac:spMkLst>
            <pc:docMk/>
            <pc:sldMk cId="1010862512" sldId="275"/>
            <ac:spMk id="5" creationId="{BDA1159D-A0ED-18DC-0747-141EBF1A2086}"/>
          </ac:spMkLst>
        </pc:spChg>
      </pc:sldChg>
      <pc:sldChg chg="modSp mod">
        <pc:chgData name="NESTOR JULIO HERNANDEZ BOCKER" userId="a413b3be1cc3406f" providerId="LiveId" clId="{DBB6B971-EDC8-47A6-915C-786F2D137E6E}" dt="2023-09-08T03:10:23.479" v="1117" actId="20577"/>
        <pc:sldMkLst>
          <pc:docMk/>
          <pc:sldMk cId="3675170584" sldId="279"/>
        </pc:sldMkLst>
        <pc:spChg chg="mod">
          <ac:chgData name="NESTOR JULIO HERNANDEZ BOCKER" userId="a413b3be1cc3406f" providerId="LiveId" clId="{DBB6B971-EDC8-47A6-915C-786F2D137E6E}" dt="2023-09-08T03:10:23.479" v="1117" actId="20577"/>
          <ac:spMkLst>
            <pc:docMk/>
            <pc:sldMk cId="3675170584" sldId="279"/>
            <ac:spMk id="7" creationId="{5FEEF914-D9F7-B425-8EE4-B9C129921851}"/>
          </ac:spMkLst>
        </pc:spChg>
      </pc:sldChg>
      <pc:sldChg chg="modSp mod">
        <pc:chgData name="NESTOR JULIO HERNANDEZ BOCKER" userId="a413b3be1cc3406f" providerId="LiveId" clId="{DBB6B971-EDC8-47A6-915C-786F2D137E6E}" dt="2023-09-08T12:39:45.534" v="1492" actId="27918"/>
        <pc:sldMkLst>
          <pc:docMk/>
          <pc:sldMk cId="2130645913" sldId="281"/>
        </pc:sldMkLst>
        <pc:spChg chg="mod">
          <ac:chgData name="NESTOR JULIO HERNANDEZ BOCKER" userId="a413b3be1cc3406f" providerId="LiveId" clId="{DBB6B971-EDC8-47A6-915C-786F2D137E6E}" dt="2023-09-06T03:00:58.799" v="4"/>
          <ac:spMkLst>
            <pc:docMk/>
            <pc:sldMk cId="2130645913" sldId="281"/>
            <ac:spMk id="7" creationId="{469CD69D-8310-32BB-7403-36C4ABF01797}"/>
          </ac:spMkLst>
        </pc:spChg>
        <pc:spChg chg="mod">
          <ac:chgData name="NESTOR JULIO HERNANDEZ BOCKER" userId="a413b3be1cc3406f" providerId="LiveId" clId="{DBB6B971-EDC8-47A6-915C-786F2D137E6E}" dt="2023-09-08T02:51:38.592" v="944" actId="113"/>
          <ac:spMkLst>
            <pc:docMk/>
            <pc:sldMk cId="2130645913" sldId="281"/>
            <ac:spMk id="9" creationId="{E6EEFFE7-9C71-D879-9BE2-201F9B53AEBE}"/>
          </ac:spMkLst>
        </pc:spChg>
      </pc:sldChg>
      <pc:sldChg chg="modSp mod">
        <pc:chgData name="NESTOR JULIO HERNANDEZ BOCKER" userId="a413b3be1cc3406f" providerId="LiveId" clId="{DBB6B971-EDC8-47A6-915C-786F2D137E6E}" dt="2023-09-08T02:52:34.672" v="982" actId="113"/>
        <pc:sldMkLst>
          <pc:docMk/>
          <pc:sldMk cId="102766390" sldId="316"/>
        </pc:sldMkLst>
        <pc:spChg chg="mod">
          <ac:chgData name="NESTOR JULIO HERNANDEZ BOCKER" userId="a413b3be1cc3406f" providerId="LiveId" clId="{DBB6B971-EDC8-47A6-915C-786F2D137E6E}" dt="2023-09-08T02:52:34.672" v="982" actId="113"/>
          <ac:spMkLst>
            <pc:docMk/>
            <pc:sldMk cId="102766390" sldId="316"/>
            <ac:spMk id="3" creationId="{F5EBBC47-9ACD-482A-0D48-328D6FB10DD3}"/>
          </ac:spMkLst>
        </pc:spChg>
        <pc:spChg chg="mod">
          <ac:chgData name="NESTOR JULIO HERNANDEZ BOCKER" userId="a413b3be1cc3406f" providerId="LiveId" clId="{DBB6B971-EDC8-47A6-915C-786F2D137E6E}" dt="2023-09-06T02:57:07.871" v="1"/>
          <ac:spMkLst>
            <pc:docMk/>
            <pc:sldMk cId="102766390" sldId="316"/>
            <ac:spMk id="7" creationId="{469CD69D-8310-32BB-7403-36C4ABF01797}"/>
          </ac:spMkLst>
        </pc:spChg>
        <pc:spChg chg="mod">
          <ac:chgData name="NESTOR JULIO HERNANDEZ BOCKER" userId="a413b3be1cc3406f" providerId="LiveId" clId="{DBB6B971-EDC8-47A6-915C-786F2D137E6E}" dt="2023-09-08T00:04:33.980" v="452" actId="1036"/>
          <ac:spMkLst>
            <pc:docMk/>
            <pc:sldMk cId="102766390" sldId="316"/>
            <ac:spMk id="8" creationId="{7BF090BD-2165-AC4E-EBA3-B4A108B98EB9}"/>
          </ac:spMkLst>
        </pc:spChg>
        <pc:cxnChg chg="mod">
          <ac:chgData name="NESTOR JULIO HERNANDEZ BOCKER" userId="a413b3be1cc3406f" providerId="LiveId" clId="{DBB6B971-EDC8-47A6-915C-786F2D137E6E}" dt="2023-09-08T02:51:51.245" v="976" actId="1037"/>
          <ac:cxnSpMkLst>
            <pc:docMk/>
            <pc:sldMk cId="102766390" sldId="316"/>
            <ac:cxnSpMk id="9" creationId="{0F8A8BD0-51E1-D7C6-E890-C6922DCB74C4}"/>
          </ac:cxnSpMkLst>
        </pc:cxnChg>
      </pc:sldChg>
      <pc:sldChg chg="modSp mod">
        <pc:chgData name="NESTOR JULIO HERNANDEZ BOCKER" userId="a413b3be1cc3406f" providerId="LiveId" clId="{DBB6B971-EDC8-47A6-915C-786F2D137E6E}" dt="2023-09-08T02:54:25.822" v="1031" actId="1035"/>
        <pc:sldMkLst>
          <pc:docMk/>
          <pc:sldMk cId="3812210601" sldId="317"/>
        </pc:sldMkLst>
        <pc:spChg chg="mod">
          <ac:chgData name="NESTOR JULIO HERNANDEZ BOCKER" userId="a413b3be1cc3406f" providerId="LiveId" clId="{DBB6B971-EDC8-47A6-915C-786F2D137E6E}" dt="2023-09-08T02:53:12.062" v="987" actId="20577"/>
          <ac:spMkLst>
            <pc:docMk/>
            <pc:sldMk cId="3812210601" sldId="317"/>
            <ac:spMk id="3" creationId="{2EE29001-B57F-3BCD-AB47-DCEBF7657B53}"/>
          </ac:spMkLst>
        </pc:spChg>
        <pc:spChg chg="mod">
          <ac:chgData name="NESTOR JULIO HERNANDEZ BOCKER" userId="a413b3be1cc3406f" providerId="LiveId" clId="{DBB6B971-EDC8-47A6-915C-786F2D137E6E}" dt="2023-09-08T02:53:38.253" v="989" actId="20577"/>
          <ac:spMkLst>
            <pc:docMk/>
            <pc:sldMk cId="3812210601" sldId="317"/>
            <ac:spMk id="5" creationId="{141B4771-F93F-32F8-4CCE-F902A1B56A54}"/>
          </ac:spMkLst>
        </pc:spChg>
        <pc:spChg chg="mod">
          <ac:chgData name="NESTOR JULIO HERNANDEZ BOCKER" userId="a413b3be1cc3406f" providerId="LiveId" clId="{DBB6B971-EDC8-47A6-915C-786F2D137E6E}" dt="2023-09-08T02:54:18.928" v="1019" actId="1036"/>
          <ac:spMkLst>
            <pc:docMk/>
            <pc:sldMk cId="3812210601" sldId="317"/>
            <ac:spMk id="6" creationId="{80A85EB3-32FC-3542-ADC3-05FBB32B907F}"/>
          </ac:spMkLst>
        </pc:spChg>
        <pc:spChg chg="mod">
          <ac:chgData name="NESTOR JULIO HERNANDEZ BOCKER" userId="a413b3be1cc3406f" providerId="LiveId" clId="{DBB6B971-EDC8-47A6-915C-786F2D137E6E}" dt="2023-09-06T03:00:58.799" v="4"/>
          <ac:spMkLst>
            <pc:docMk/>
            <pc:sldMk cId="3812210601" sldId="317"/>
            <ac:spMk id="7" creationId="{469CD69D-8310-32BB-7403-36C4ABF01797}"/>
          </ac:spMkLst>
        </pc:spChg>
        <pc:spChg chg="mod">
          <ac:chgData name="NESTOR JULIO HERNANDEZ BOCKER" userId="a413b3be1cc3406f" providerId="LiveId" clId="{DBB6B971-EDC8-47A6-915C-786F2D137E6E}" dt="2023-09-08T02:54:25.822" v="1031" actId="1035"/>
          <ac:spMkLst>
            <pc:docMk/>
            <pc:sldMk cId="3812210601" sldId="317"/>
            <ac:spMk id="8" creationId="{2CBAB8E9-9405-7A87-2785-3DEFDF9F262E}"/>
          </ac:spMkLst>
        </pc:spChg>
      </pc:sldChg>
      <pc:sldChg chg="addSp modSp mod">
        <pc:chgData name="NESTOR JULIO HERNANDEZ BOCKER" userId="a413b3be1cc3406f" providerId="LiveId" clId="{DBB6B971-EDC8-47A6-915C-786F2D137E6E}" dt="2023-09-08T11:44:05.540" v="1448" actId="1035"/>
        <pc:sldMkLst>
          <pc:docMk/>
          <pc:sldMk cId="417758710" sldId="318"/>
        </pc:sldMkLst>
        <pc:spChg chg="mod">
          <ac:chgData name="NESTOR JULIO HERNANDEZ BOCKER" userId="a413b3be1cc3406f" providerId="LiveId" clId="{DBB6B971-EDC8-47A6-915C-786F2D137E6E}" dt="2023-09-06T02:57:07.871" v="1"/>
          <ac:spMkLst>
            <pc:docMk/>
            <pc:sldMk cId="417758710" sldId="318"/>
            <ac:spMk id="2" creationId="{DD9F74E2-5381-37A7-EA57-B1C4C8DC010B}"/>
          </ac:spMkLst>
        </pc:spChg>
        <pc:spChg chg="mod">
          <ac:chgData name="NESTOR JULIO HERNANDEZ BOCKER" userId="a413b3be1cc3406f" providerId="LiveId" clId="{DBB6B971-EDC8-47A6-915C-786F2D137E6E}" dt="2023-09-06T02:57:07.871" v="1"/>
          <ac:spMkLst>
            <pc:docMk/>
            <pc:sldMk cId="417758710" sldId="318"/>
            <ac:spMk id="7" creationId="{469CD69D-8310-32BB-7403-36C4ABF01797}"/>
          </ac:spMkLst>
        </pc:spChg>
        <pc:spChg chg="add mod">
          <ac:chgData name="NESTOR JULIO HERNANDEZ BOCKER" userId="a413b3be1cc3406f" providerId="LiveId" clId="{DBB6B971-EDC8-47A6-915C-786F2D137E6E}" dt="2023-09-08T11:38:49.145" v="1297" actId="20577"/>
          <ac:spMkLst>
            <pc:docMk/>
            <pc:sldMk cId="417758710" sldId="318"/>
            <ac:spMk id="8" creationId="{EDEB220A-0673-BFFA-FBA7-F9D1ECD306FE}"/>
          </ac:spMkLst>
        </pc:spChg>
        <pc:graphicFrameChg chg="mod">
          <ac:chgData name="NESTOR JULIO HERNANDEZ BOCKER" userId="a413b3be1cc3406f" providerId="LiveId" clId="{DBB6B971-EDC8-47A6-915C-786F2D137E6E}" dt="2023-09-08T11:44:05.540" v="1448" actId="1035"/>
          <ac:graphicFrameMkLst>
            <pc:docMk/>
            <pc:sldMk cId="417758710" sldId="318"/>
            <ac:graphicFrameMk id="3" creationId="{5F4545A9-8C06-B80F-7DD6-6AA9D07BB250}"/>
          </ac:graphicFrameMkLst>
        </pc:graphicFrameChg>
      </pc:sldChg>
      <pc:sldChg chg="modSp mod">
        <pc:chgData name="NESTOR JULIO HERNANDEZ BOCKER" userId="a413b3be1cc3406f" providerId="LiveId" clId="{DBB6B971-EDC8-47A6-915C-786F2D137E6E}" dt="2023-09-08T11:43:43.313" v="1438" actId="1035"/>
        <pc:sldMkLst>
          <pc:docMk/>
          <pc:sldMk cId="1360156958" sldId="319"/>
        </pc:sldMkLst>
        <pc:spChg chg="mod">
          <ac:chgData name="NESTOR JULIO HERNANDEZ BOCKER" userId="a413b3be1cc3406f" providerId="LiveId" clId="{DBB6B971-EDC8-47A6-915C-786F2D137E6E}" dt="2023-09-06T02:57:07.871" v="1"/>
          <ac:spMkLst>
            <pc:docMk/>
            <pc:sldMk cId="1360156958" sldId="319"/>
            <ac:spMk id="5" creationId="{BBB17AB3-4E94-7186-6B6F-DAD1EB7D243F}"/>
          </ac:spMkLst>
        </pc:spChg>
        <pc:spChg chg="mod">
          <ac:chgData name="NESTOR JULIO HERNANDEZ BOCKER" userId="a413b3be1cc3406f" providerId="LiveId" clId="{DBB6B971-EDC8-47A6-915C-786F2D137E6E}" dt="2023-09-06T02:57:07.871" v="1"/>
          <ac:spMkLst>
            <pc:docMk/>
            <pc:sldMk cId="1360156958" sldId="319"/>
            <ac:spMk id="6" creationId="{0975D6D9-C73A-4534-891E-598D9F6D656A}"/>
          </ac:spMkLst>
        </pc:spChg>
        <pc:graphicFrameChg chg="mod modGraphic">
          <ac:chgData name="NESTOR JULIO HERNANDEZ BOCKER" userId="a413b3be1cc3406f" providerId="LiveId" clId="{DBB6B971-EDC8-47A6-915C-786F2D137E6E}" dt="2023-09-08T11:43:43.313" v="1438" actId="1035"/>
          <ac:graphicFrameMkLst>
            <pc:docMk/>
            <pc:sldMk cId="1360156958" sldId="319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DBB6B971-EDC8-47A6-915C-786F2D137E6E}" dt="2023-09-08T02:58:52.937" v="1076" actId="20577"/>
        <pc:sldMkLst>
          <pc:docMk/>
          <pc:sldMk cId="1763648886" sldId="320"/>
        </pc:sldMkLst>
        <pc:spChg chg="mod">
          <ac:chgData name="NESTOR JULIO HERNANDEZ BOCKER" userId="a413b3be1cc3406f" providerId="LiveId" clId="{DBB6B971-EDC8-47A6-915C-786F2D137E6E}" dt="2023-09-08T02:58:31.258" v="1070" actId="20577"/>
          <ac:spMkLst>
            <pc:docMk/>
            <pc:sldMk cId="1763648886" sldId="320"/>
            <ac:spMk id="5" creationId="{B1F0F2F7-9B6C-A37E-444F-5DB957DD133B}"/>
          </ac:spMkLst>
        </pc:spChg>
        <pc:spChg chg="mod">
          <ac:chgData name="NESTOR JULIO HERNANDEZ BOCKER" userId="a413b3be1cc3406f" providerId="LiveId" clId="{DBB6B971-EDC8-47A6-915C-786F2D137E6E}" dt="2023-09-08T02:58:46.467" v="1073" actId="20577"/>
          <ac:spMkLst>
            <pc:docMk/>
            <pc:sldMk cId="1763648886" sldId="320"/>
            <ac:spMk id="6" creationId="{A838B6FE-BC05-0727-F296-229FA20E6BCA}"/>
          </ac:spMkLst>
        </pc:spChg>
        <pc:spChg chg="mod">
          <ac:chgData name="NESTOR JULIO HERNANDEZ BOCKER" userId="a413b3be1cc3406f" providerId="LiveId" clId="{DBB6B971-EDC8-47A6-915C-786F2D137E6E}" dt="2023-09-06T02:57:07.871" v="1"/>
          <ac:spMkLst>
            <pc:docMk/>
            <pc:sldMk cId="1763648886" sldId="320"/>
            <ac:spMk id="7" creationId="{469CD69D-8310-32BB-7403-36C4ABF01797}"/>
          </ac:spMkLst>
        </pc:spChg>
        <pc:spChg chg="mod">
          <ac:chgData name="NESTOR JULIO HERNANDEZ BOCKER" userId="a413b3be1cc3406f" providerId="LiveId" clId="{DBB6B971-EDC8-47A6-915C-786F2D137E6E}" dt="2023-09-08T02:58:24.865" v="1067" actId="1035"/>
          <ac:spMkLst>
            <pc:docMk/>
            <pc:sldMk cId="1763648886" sldId="320"/>
            <ac:spMk id="8" creationId="{68C6A1F5-7321-7AFD-A847-7E44836DBFEF}"/>
          </ac:spMkLst>
        </pc:spChg>
        <pc:spChg chg="mod">
          <ac:chgData name="NESTOR JULIO HERNANDEZ BOCKER" userId="a413b3be1cc3406f" providerId="LiveId" clId="{DBB6B971-EDC8-47A6-915C-786F2D137E6E}" dt="2023-09-08T02:58:52.937" v="1076" actId="20577"/>
          <ac:spMkLst>
            <pc:docMk/>
            <pc:sldMk cId="1763648886" sldId="320"/>
            <ac:spMk id="9" creationId="{B15C3F20-1D7E-41F3-7206-569B464F71CB}"/>
          </ac:spMkLst>
        </pc:spChg>
        <pc:graphicFrameChg chg="mod">
          <ac:chgData name="NESTOR JULIO HERNANDEZ BOCKER" userId="a413b3be1cc3406f" providerId="LiveId" clId="{DBB6B971-EDC8-47A6-915C-786F2D137E6E}" dt="2023-09-08T00:05:25.527" v="457"/>
          <ac:graphicFrameMkLst>
            <pc:docMk/>
            <pc:sldMk cId="1763648886" sldId="320"/>
            <ac:graphicFrameMk id="2" creationId="{4820C0F5-32B8-3205-21C6-728702ADEEA4}"/>
          </ac:graphicFrameMkLst>
        </pc:graphicFrameChg>
      </pc:sldChg>
      <pc:sldChg chg="modSp mod">
        <pc:chgData name="NESTOR JULIO HERNANDEZ BOCKER" userId="a413b3be1cc3406f" providerId="LiveId" clId="{DBB6B971-EDC8-47A6-915C-786F2D137E6E}" dt="2023-09-08T03:04:28.346" v="1110" actId="20577"/>
        <pc:sldMkLst>
          <pc:docMk/>
          <pc:sldMk cId="3330875486" sldId="321"/>
        </pc:sldMkLst>
        <pc:spChg chg="mod">
          <ac:chgData name="NESTOR JULIO HERNANDEZ BOCKER" userId="a413b3be1cc3406f" providerId="LiveId" clId="{DBB6B971-EDC8-47A6-915C-786F2D137E6E}" dt="2023-09-08T03:04:11.762" v="1104" actId="20577"/>
          <ac:spMkLst>
            <pc:docMk/>
            <pc:sldMk cId="3330875486" sldId="321"/>
            <ac:spMk id="5" creationId="{C914680D-29B3-50D1-6789-AE8CF42A20DD}"/>
          </ac:spMkLst>
        </pc:spChg>
        <pc:spChg chg="mod">
          <ac:chgData name="NESTOR JULIO HERNANDEZ BOCKER" userId="a413b3be1cc3406f" providerId="LiveId" clId="{DBB6B971-EDC8-47A6-915C-786F2D137E6E}" dt="2023-09-08T03:04:20.999" v="1107" actId="20577"/>
          <ac:spMkLst>
            <pc:docMk/>
            <pc:sldMk cId="3330875486" sldId="321"/>
            <ac:spMk id="6" creationId="{5BAC294B-10D7-A38C-76BB-1566CB5101E7}"/>
          </ac:spMkLst>
        </pc:spChg>
        <pc:spChg chg="mod">
          <ac:chgData name="NESTOR JULIO HERNANDEZ BOCKER" userId="a413b3be1cc3406f" providerId="LiveId" clId="{DBB6B971-EDC8-47A6-915C-786F2D137E6E}" dt="2023-09-06T03:00:58.799" v="4"/>
          <ac:spMkLst>
            <pc:docMk/>
            <pc:sldMk cId="3330875486" sldId="321"/>
            <ac:spMk id="7" creationId="{469CD69D-8310-32BB-7403-36C4ABF01797}"/>
          </ac:spMkLst>
        </pc:spChg>
        <pc:spChg chg="mod">
          <ac:chgData name="NESTOR JULIO HERNANDEZ BOCKER" userId="a413b3be1cc3406f" providerId="LiveId" clId="{DBB6B971-EDC8-47A6-915C-786F2D137E6E}" dt="2023-09-08T03:04:28.346" v="1110" actId="20577"/>
          <ac:spMkLst>
            <pc:docMk/>
            <pc:sldMk cId="3330875486" sldId="321"/>
            <ac:spMk id="8" creationId="{1ED3333E-9147-82D3-3E5E-6D0105C08B89}"/>
          </ac:spMkLst>
        </pc:spChg>
        <pc:spChg chg="mod">
          <ac:chgData name="NESTOR JULIO HERNANDEZ BOCKER" userId="a413b3be1cc3406f" providerId="LiveId" clId="{DBB6B971-EDC8-47A6-915C-786F2D137E6E}" dt="2023-09-08T03:04:05.118" v="1101" actId="1036"/>
          <ac:spMkLst>
            <pc:docMk/>
            <pc:sldMk cId="3330875486" sldId="321"/>
            <ac:spMk id="9" creationId="{AD2880AA-3001-E064-27C8-B2483A4D9010}"/>
          </ac:spMkLst>
        </pc:spChg>
      </pc:sldChg>
      <pc:sldChg chg="delSp modSp mod">
        <pc:chgData name="NESTOR JULIO HERNANDEZ BOCKER" userId="a413b3be1cc3406f" providerId="LiveId" clId="{DBB6B971-EDC8-47A6-915C-786F2D137E6E}" dt="2023-09-08T02:39:14.952" v="892" actId="1035"/>
        <pc:sldMkLst>
          <pc:docMk/>
          <pc:sldMk cId="200782912" sldId="322"/>
        </pc:sldMkLst>
        <pc:spChg chg="mod">
          <ac:chgData name="NESTOR JULIO HERNANDEZ BOCKER" userId="a413b3be1cc3406f" providerId="LiveId" clId="{DBB6B971-EDC8-47A6-915C-786F2D137E6E}" dt="2023-09-06T03:07:27.048" v="56" actId="1038"/>
          <ac:spMkLst>
            <pc:docMk/>
            <pc:sldMk cId="200782912" sldId="322"/>
            <ac:spMk id="11" creationId="{9672C625-ECFA-84A1-1ABD-6D847B4F0CA9}"/>
          </ac:spMkLst>
        </pc:spChg>
        <pc:spChg chg="del">
          <ac:chgData name="NESTOR JULIO HERNANDEZ BOCKER" userId="a413b3be1cc3406f" providerId="LiveId" clId="{DBB6B971-EDC8-47A6-915C-786F2D137E6E}" dt="2023-09-08T00:07:38.229" v="594" actId="478"/>
          <ac:spMkLst>
            <pc:docMk/>
            <pc:sldMk cId="200782912" sldId="322"/>
            <ac:spMk id="13" creationId="{8A9D8E3D-B54C-010D-D98B-240F4ECCEDBD}"/>
          </ac:spMkLst>
        </pc:spChg>
        <pc:spChg chg="mod">
          <ac:chgData name="NESTOR JULIO HERNANDEZ BOCKER" userId="a413b3be1cc3406f" providerId="LiveId" clId="{DBB6B971-EDC8-47A6-915C-786F2D137E6E}" dt="2023-09-06T03:07:27.048" v="56" actId="1038"/>
          <ac:spMkLst>
            <pc:docMk/>
            <pc:sldMk cId="200782912" sldId="322"/>
            <ac:spMk id="16" creationId="{137A1BCE-FFB7-2D33-A1E3-5A068C6D4283}"/>
          </ac:spMkLst>
        </pc:spChg>
        <pc:spChg chg="mod">
          <ac:chgData name="NESTOR JULIO HERNANDEZ BOCKER" userId="a413b3be1cc3406f" providerId="LiveId" clId="{DBB6B971-EDC8-47A6-915C-786F2D137E6E}" dt="2023-09-06T03:08:18.017" v="107" actId="1037"/>
          <ac:spMkLst>
            <pc:docMk/>
            <pc:sldMk cId="200782912" sldId="322"/>
            <ac:spMk id="19" creationId="{AD66BA74-741E-4BC9-2A55-DDA6AD69E418}"/>
          </ac:spMkLst>
        </pc:spChg>
        <pc:spChg chg="mod">
          <ac:chgData name="NESTOR JULIO HERNANDEZ BOCKER" userId="a413b3be1cc3406f" providerId="LiveId" clId="{DBB6B971-EDC8-47A6-915C-786F2D137E6E}" dt="2023-09-06T03:08:18.017" v="107" actId="1037"/>
          <ac:spMkLst>
            <pc:docMk/>
            <pc:sldMk cId="200782912" sldId="322"/>
            <ac:spMk id="20" creationId="{C8264750-E7D6-3C17-65ED-7417ED59D0DB}"/>
          </ac:spMkLst>
        </pc:spChg>
        <pc:spChg chg="mod">
          <ac:chgData name="NESTOR JULIO HERNANDEZ BOCKER" userId="a413b3be1cc3406f" providerId="LiveId" clId="{DBB6B971-EDC8-47A6-915C-786F2D137E6E}" dt="2023-09-06T03:08:18.017" v="107" actId="1037"/>
          <ac:spMkLst>
            <pc:docMk/>
            <pc:sldMk cId="200782912" sldId="322"/>
            <ac:spMk id="21" creationId="{016E6399-0428-E9A1-00D7-2BFB286928DD}"/>
          </ac:spMkLst>
        </pc:spChg>
        <pc:spChg chg="mod">
          <ac:chgData name="NESTOR JULIO HERNANDEZ BOCKER" userId="a413b3be1cc3406f" providerId="LiveId" clId="{DBB6B971-EDC8-47A6-915C-786F2D137E6E}" dt="2023-09-06T03:07:45.209" v="78" actId="1037"/>
          <ac:spMkLst>
            <pc:docMk/>
            <pc:sldMk cId="200782912" sldId="322"/>
            <ac:spMk id="22" creationId="{B1FA700D-924E-CC90-6CC4-BCDF7225CDCE}"/>
          </ac:spMkLst>
        </pc:spChg>
        <pc:spChg chg="mod">
          <ac:chgData name="NESTOR JULIO HERNANDEZ BOCKER" userId="a413b3be1cc3406f" providerId="LiveId" clId="{DBB6B971-EDC8-47A6-915C-786F2D137E6E}" dt="2023-09-06T03:07:45.209" v="78" actId="1037"/>
          <ac:spMkLst>
            <pc:docMk/>
            <pc:sldMk cId="200782912" sldId="322"/>
            <ac:spMk id="23" creationId="{13D848D4-25FD-0B58-148D-B78FB59D530A}"/>
          </ac:spMkLst>
        </pc:spChg>
        <pc:spChg chg="mod">
          <ac:chgData name="NESTOR JULIO HERNANDEZ BOCKER" userId="a413b3be1cc3406f" providerId="LiveId" clId="{DBB6B971-EDC8-47A6-915C-786F2D137E6E}" dt="2023-09-06T03:08:08.628" v="96" actId="1037"/>
          <ac:spMkLst>
            <pc:docMk/>
            <pc:sldMk cId="200782912" sldId="322"/>
            <ac:spMk id="25" creationId="{56AA1987-5211-3876-A46C-AA42BA969A10}"/>
          </ac:spMkLst>
        </pc:spChg>
        <pc:spChg chg="mod">
          <ac:chgData name="NESTOR JULIO HERNANDEZ BOCKER" userId="a413b3be1cc3406f" providerId="LiveId" clId="{DBB6B971-EDC8-47A6-915C-786F2D137E6E}" dt="2023-09-06T03:08:08.628" v="96" actId="1037"/>
          <ac:spMkLst>
            <pc:docMk/>
            <pc:sldMk cId="200782912" sldId="322"/>
            <ac:spMk id="26" creationId="{E9683168-7C74-B9CD-903C-0A0B2C08B87A}"/>
          </ac:spMkLst>
        </pc:spChg>
        <pc:spChg chg="mod">
          <ac:chgData name="NESTOR JULIO HERNANDEZ BOCKER" userId="a413b3be1cc3406f" providerId="LiveId" clId="{DBB6B971-EDC8-47A6-915C-786F2D137E6E}" dt="2023-09-06T03:08:01.308" v="92" actId="1037"/>
          <ac:spMkLst>
            <pc:docMk/>
            <pc:sldMk cId="200782912" sldId="322"/>
            <ac:spMk id="27" creationId="{EA61F252-1652-E247-4042-2243379664BD}"/>
          </ac:spMkLst>
        </pc:spChg>
        <pc:spChg chg="mod ord">
          <ac:chgData name="NESTOR JULIO HERNANDEZ BOCKER" userId="a413b3be1cc3406f" providerId="LiveId" clId="{DBB6B971-EDC8-47A6-915C-786F2D137E6E}" dt="2023-09-06T03:09:46.567" v="174" actId="167"/>
          <ac:spMkLst>
            <pc:docMk/>
            <pc:sldMk cId="200782912" sldId="322"/>
            <ac:spMk id="28" creationId="{4C739B67-2B4B-4B5D-7D58-82FDF13C35B4}"/>
          </ac:spMkLst>
        </pc:spChg>
        <pc:spChg chg="mod ord">
          <ac:chgData name="NESTOR JULIO HERNANDEZ BOCKER" userId="a413b3be1cc3406f" providerId="LiveId" clId="{DBB6B971-EDC8-47A6-915C-786F2D137E6E}" dt="2023-09-08T00:07:33.984" v="593" actId="1038"/>
          <ac:spMkLst>
            <pc:docMk/>
            <pc:sldMk cId="200782912" sldId="322"/>
            <ac:spMk id="29" creationId="{4198F890-F860-7A2C-F308-42F1061952B8}"/>
          </ac:spMkLst>
        </pc:spChg>
        <pc:spChg chg="mod">
          <ac:chgData name="NESTOR JULIO HERNANDEZ BOCKER" userId="a413b3be1cc3406f" providerId="LiveId" clId="{DBB6B971-EDC8-47A6-915C-786F2D137E6E}" dt="2023-09-06T03:09:20.008" v="171" actId="1037"/>
          <ac:spMkLst>
            <pc:docMk/>
            <pc:sldMk cId="200782912" sldId="322"/>
            <ac:spMk id="31" creationId="{04F6DB8E-A0CD-70DD-FE8D-A69B914223A5}"/>
          </ac:spMkLst>
        </pc:spChg>
        <pc:spChg chg="mod">
          <ac:chgData name="NESTOR JULIO HERNANDEZ BOCKER" userId="a413b3be1cc3406f" providerId="LiveId" clId="{DBB6B971-EDC8-47A6-915C-786F2D137E6E}" dt="2023-09-06T03:09:20.008" v="171" actId="1037"/>
          <ac:spMkLst>
            <pc:docMk/>
            <pc:sldMk cId="200782912" sldId="322"/>
            <ac:spMk id="32" creationId="{DB937834-7598-17C5-4129-A2518EEC49E3}"/>
          </ac:spMkLst>
        </pc:spChg>
        <pc:spChg chg="mod">
          <ac:chgData name="NESTOR JULIO HERNANDEZ BOCKER" userId="a413b3be1cc3406f" providerId="LiveId" clId="{DBB6B971-EDC8-47A6-915C-786F2D137E6E}" dt="2023-09-06T03:09:20.008" v="171" actId="1037"/>
          <ac:spMkLst>
            <pc:docMk/>
            <pc:sldMk cId="200782912" sldId="322"/>
            <ac:spMk id="33" creationId="{2B07655D-B263-4627-EB3B-DBA3EB751C66}"/>
          </ac:spMkLst>
        </pc:spChg>
        <pc:spChg chg="mod">
          <ac:chgData name="NESTOR JULIO HERNANDEZ BOCKER" userId="a413b3be1cc3406f" providerId="LiveId" clId="{DBB6B971-EDC8-47A6-915C-786F2D137E6E}" dt="2023-09-06T03:10:05.627" v="188" actId="1038"/>
          <ac:spMkLst>
            <pc:docMk/>
            <pc:sldMk cId="200782912" sldId="322"/>
            <ac:spMk id="35" creationId="{554E5472-C6AB-322D-A159-AAA746A8D6B6}"/>
          </ac:spMkLst>
        </pc:spChg>
        <pc:spChg chg="mod">
          <ac:chgData name="NESTOR JULIO HERNANDEZ BOCKER" userId="a413b3be1cc3406f" providerId="LiveId" clId="{DBB6B971-EDC8-47A6-915C-786F2D137E6E}" dt="2023-09-06T03:10:05.627" v="188" actId="1038"/>
          <ac:spMkLst>
            <pc:docMk/>
            <pc:sldMk cId="200782912" sldId="322"/>
            <ac:spMk id="36" creationId="{390A071B-8E8C-BE41-8E65-DDAC2A535855}"/>
          </ac:spMkLst>
        </pc:spChg>
        <pc:spChg chg="mod">
          <ac:chgData name="NESTOR JULIO HERNANDEZ BOCKER" userId="a413b3be1cc3406f" providerId="LiveId" clId="{DBB6B971-EDC8-47A6-915C-786F2D137E6E}" dt="2023-09-06T03:10:18.129" v="208" actId="1038"/>
          <ac:spMkLst>
            <pc:docMk/>
            <pc:sldMk cId="200782912" sldId="322"/>
            <ac:spMk id="38" creationId="{71D01A17-3BB9-4822-EE75-484BD60E6345}"/>
          </ac:spMkLst>
        </pc:spChg>
        <pc:spChg chg="mod">
          <ac:chgData name="NESTOR JULIO HERNANDEZ BOCKER" userId="a413b3be1cc3406f" providerId="LiveId" clId="{DBB6B971-EDC8-47A6-915C-786F2D137E6E}" dt="2023-09-06T03:10:18.129" v="208" actId="1038"/>
          <ac:spMkLst>
            <pc:docMk/>
            <pc:sldMk cId="200782912" sldId="322"/>
            <ac:spMk id="39" creationId="{52E0B854-11AC-8B32-B551-9C46385E62A0}"/>
          </ac:spMkLst>
        </pc:spChg>
        <pc:spChg chg="mod">
          <ac:chgData name="NESTOR JULIO HERNANDEZ BOCKER" userId="a413b3be1cc3406f" providerId="LiveId" clId="{DBB6B971-EDC8-47A6-915C-786F2D137E6E}" dt="2023-09-06T03:10:18.129" v="208" actId="1038"/>
          <ac:spMkLst>
            <pc:docMk/>
            <pc:sldMk cId="200782912" sldId="322"/>
            <ac:spMk id="40" creationId="{C3560645-B704-473E-CB5A-CF7D60271880}"/>
          </ac:spMkLst>
        </pc:spChg>
        <pc:graphicFrameChg chg="mod">
          <ac:chgData name="NESTOR JULIO HERNANDEZ BOCKER" userId="a413b3be1cc3406f" providerId="LiveId" clId="{DBB6B971-EDC8-47A6-915C-786F2D137E6E}" dt="2023-09-08T02:39:14.952" v="892" actId="1035"/>
          <ac:graphicFrameMkLst>
            <pc:docMk/>
            <pc:sldMk cId="200782912" sldId="322"/>
            <ac:graphicFrameMk id="17" creationId="{07C5C583-BE99-4E9B-4F0E-21ACB0FBD610}"/>
          </ac:graphicFrameMkLst>
        </pc:graphicFrameChg>
        <pc:graphicFrameChg chg="mod ord">
          <ac:chgData name="NESTOR JULIO HERNANDEZ BOCKER" userId="a413b3be1cc3406f" providerId="LiveId" clId="{DBB6B971-EDC8-47A6-915C-786F2D137E6E}" dt="2023-09-08T02:34:59.947" v="849" actId="1036"/>
          <ac:graphicFrameMkLst>
            <pc:docMk/>
            <pc:sldMk cId="200782912" sldId="322"/>
            <ac:graphicFrameMk id="34" creationId="{07F63D6F-99BB-DA19-EB94-A50A51F7D5FE}"/>
          </ac:graphicFrameMkLst>
        </pc:graphicFrameChg>
      </pc:sldChg>
      <pc:sldChg chg="modSp mod">
        <pc:chgData name="NESTOR JULIO HERNANDEZ BOCKER" userId="a413b3be1cc3406f" providerId="LiveId" clId="{DBB6B971-EDC8-47A6-915C-786F2D137E6E}" dt="2023-09-08T03:17:11.609" v="1119" actId="1036"/>
        <pc:sldMkLst>
          <pc:docMk/>
          <pc:sldMk cId="3631758431" sldId="328"/>
        </pc:sldMkLst>
        <pc:spChg chg="mod">
          <ac:chgData name="NESTOR JULIO HERNANDEZ BOCKER" userId="a413b3be1cc3406f" providerId="LiveId" clId="{DBB6B971-EDC8-47A6-915C-786F2D137E6E}" dt="2023-09-08T03:17:11.609" v="1119" actId="1036"/>
          <ac:spMkLst>
            <pc:docMk/>
            <pc:sldMk cId="3631758431" sldId="328"/>
            <ac:spMk id="3" creationId="{F5EBBC47-9ACD-482A-0D48-328D6FB10DD3}"/>
          </ac:spMkLst>
        </pc:spChg>
        <pc:spChg chg="mod">
          <ac:chgData name="NESTOR JULIO HERNANDEZ BOCKER" userId="a413b3be1cc3406f" providerId="LiveId" clId="{DBB6B971-EDC8-47A6-915C-786F2D137E6E}" dt="2023-09-06T02:57:07.871" v="1"/>
          <ac:spMkLst>
            <pc:docMk/>
            <pc:sldMk cId="3631758431" sldId="328"/>
            <ac:spMk id="7" creationId="{469CD69D-8310-32BB-7403-36C4ABF01797}"/>
          </ac:spMkLst>
        </pc:spChg>
      </pc:sldChg>
      <pc:sldChg chg="modSp mod">
        <pc:chgData name="NESTOR JULIO HERNANDEZ BOCKER" userId="a413b3be1cc3406f" providerId="LiveId" clId="{DBB6B971-EDC8-47A6-915C-786F2D137E6E}" dt="2023-09-08T11:43:32.748" v="1428" actId="1035"/>
        <pc:sldMkLst>
          <pc:docMk/>
          <pc:sldMk cId="3726187029" sldId="329"/>
        </pc:sldMkLst>
        <pc:spChg chg="mod">
          <ac:chgData name="NESTOR JULIO HERNANDEZ BOCKER" userId="a413b3be1cc3406f" providerId="LiveId" clId="{DBB6B971-EDC8-47A6-915C-786F2D137E6E}" dt="2023-09-06T03:00:58.799" v="4"/>
          <ac:spMkLst>
            <pc:docMk/>
            <pc:sldMk cId="3726187029" sldId="329"/>
            <ac:spMk id="7" creationId="{469CD69D-8310-32BB-7403-36C4ABF01797}"/>
          </ac:spMkLst>
        </pc:spChg>
        <pc:graphicFrameChg chg="mod">
          <ac:chgData name="NESTOR JULIO HERNANDEZ BOCKER" userId="a413b3be1cc3406f" providerId="LiveId" clId="{DBB6B971-EDC8-47A6-915C-786F2D137E6E}" dt="2023-09-08T11:43:32.748" v="1428" actId="1035"/>
          <ac:graphicFrameMkLst>
            <pc:docMk/>
            <pc:sldMk cId="3726187029" sldId="329"/>
            <ac:graphicFrameMk id="3" creationId="{5F4545A9-8C06-B80F-7DD6-6AA9D07BB250}"/>
          </ac:graphicFrameMkLst>
        </pc:graphicFrameChg>
      </pc:sldChg>
      <pc:sldChg chg="modSp mod">
        <pc:chgData name="NESTOR JULIO HERNANDEZ BOCKER" userId="a413b3be1cc3406f" providerId="LiveId" clId="{DBB6B971-EDC8-47A6-915C-786F2D137E6E}" dt="2023-09-08T11:42:28.173" v="1408" actId="1035"/>
        <pc:sldMkLst>
          <pc:docMk/>
          <pc:sldMk cId="3844795882" sldId="330"/>
        </pc:sldMkLst>
        <pc:spChg chg="mod">
          <ac:chgData name="NESTOR JULIO HERNANDEZ BOCKER" userId="a413b3be1cc3406f" providerId="LiveId" clId="{DBB6B971-EDC8-47A6-915C-786F2D137E6E}" dt="2023-09-06T03:00:58.799" v="4"/>
          <ac:spMkLst>
            <pc:docMk/>
            <pc:sldMk cId="3844795882" sldId="330"/>
            <ac:spMk id="5" creationId="{BBB17AB3-4E94-7186-6B6F-DAD1EB7D243F}"/>
          </ac:spMkLst>
        </pc:spChg>
        <pc:graphicFrameChg chg="mod">
          <ac:chgData name="NESTOR JULIO HERNANDEZ BOCKER" userId="a413b3be1cc3406f" providerId="LiveId" clId="{DBB6B971-EDC8-47A6-915C-786F2D137E6E}" dt="2023-09-08T11:42:28.173" v="1408" actId="1035"/>
          <ac:graphicFrameMkLst>
            <pc:docMk/>
            <pc:sldMk cId="3844795882" sldId="330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DBB6B971-EDC8-47A6-915C-786F2D137E6E}" dt="2023-09-08T03:02:33.197" v="1084" actId="20577"/>
        <pc:sldMkLst>
          <pc:docMk/>
          <pc:sldMk cId="1999066587" sldId="331"/>
        </pc:sldMkLst>
        <pc:spChg chg="mod">
          <ac:chgData name="NESTOR JULIO HERNANDEZ BOCKER" userId="a413b3be1cc3406f" providerId="LiveId" clId="{DBB6B971-EDC8-47A6-915C-786F2D137E6E}" dt="2023-09-08T03:02:33.197" v="1084" actId="20577"/>
          <ac:spMkLst>
            <pc:docMk/>
            <pc:sldMk cId="1999066587" sldId="331"/>
            <ac:spMk id="3" creationId="{7C354C09-09DF-9C19-0A4F-FD250AC1C21E}"/>
          </ac:spMkLst>
        </pc:spChg>
        <pc:spChg chg="mod">
          <ac:chgData name="NESTOR JULIO HERNANDEZ BOCKER" userId="a413b3be1cc3406f" providerId="LiveId" clId="{DBB6B971-EDC8-47A6-915C-786F2D137E6E}" dt="2023-09-06T02:57:07.871" v="1"/>
          <ac:spMkLst>
            <pc:docMk/>
            <pc:sldMk cId="1999066587" sldId="331"/>
            <ac:spMk id="7" creationId="{469CD69D-8310-32BB-7403-36C4ABF01797}"/>
          </ac:spMkLst>
        </pc:spChg>
      </pc:sldChg>
      <pc:sldChg chg="addSp modSp mod">
        <pc:chgData name="NESTOR JULIO HERNANDEZ BOCKER" userId="a413b3be1cc3406f" providerId="LiveId" clId="{DBB6B971-EDC8-47A6-915C-786F2D137E6E}" dt="2023-09-08T11:45:09.508" v="1489" actId="1036"/>
        <pc:sldMkLst>
          <pc:docMk/>
          <pc:sldMk cId="2501195012" sldId="332"/>
        </pc:sldMkLst>
        <pc:spChg chg="mod">
          <ac:chgData name="NESTOR JULIO HERNANDEZ BOCKER" userId="a413b3be1cc3406f" providerId="LiveId" clId="{DBB6B971-EDC8-47A6-915C-786F2D137E6E}" dt="2023-09-06T03:00:58.799" v="4"/>
          <ac:spMkLst>
            <pc:docMk/>
            <pc:sldMk cId="2501195012" sldId="332"/>
            <ac:spMk id="7" creationId="{469CD69D-8310-32BB-7403-36C4ABF01797}"/>
          </ac:spMkLst>
        </pc:spChg>
        <pc:spChg chg="add mod">
          <ac:chgData name="NESTOR JULIO HERNANDEZ BOCKER" userId="a413b3be1cc3406f" providerId="LiveId" clId="{DBB6B971-EDC8-47A6-915C-786F2D137E6E}" dt="2023-09-08T11:45:09.508" v="1489" actId="1036"/>
          <ac:spMkLst>
            <pc:docMk/>
            <pc:sldMk cId="2501195012" sldId="332"/>
            <ac:spMk id="8" creationId="{18306A8F-93FC-8D6A-4EFE-18D8C2A64E56}"/>
          </ac:spMkLst>
        </pc:spChg>
        <pc:graphicFrameChg chg="mod">
          <ac:chgData name="NESTOR JULIO HERNANDEZ BOCKER" userId="a413b3be1cc3406f" providerId="LiveId" clId="{DBB6B971-EDC8-47A6-915C-786F2D137E6E}" dt="2023-09-08T11:42:08.070" v="1368" actId="1035"/>
          <ac:graphicFrameMkLst>
            <pc:docMk/>
            <pc:sldMk cId="2501195012" sldId="332"/>
            <ac:graphicFrameMk id="3" creationId="{5F4545A9-8C06-B80F-7DD6-6AA9D07BB250}"/>
          </ac:graphicFrameMkLst>
        </pc:graphicFrameChg>
      </pc:sldChg>
      <pc:sldChg chg="modSp mod">
        <pc:chgData name="NESTOR JULIO HERNANDEZ BOCKER" userId="a413b3be1cc3406f" providerId="LiveId" clId="{DBB6B971-EDC8-47A6-915C-786F2D137E6E}" dt="2023-09-08T11:42:18.450" v="1388" actId="1035"/>
        <pc:sldMkLst>
          <pc:docMk/>
          <pc:sldMk cId="3160605606" sldId="333"/>
        </pc:sldMkLst>
        <pc:spChg chg="mod">
          <ac:chgData name="NESTOR JULIO HERNANDEZ BOCKER" userId="a413b3be1cc3406f" providerId="LiveId" clId="{DBB6B971-EDC8-47A6-915C-786F2D137E6E}" dt="2023-09-06T03:00:58.799" v="4"/>
          <ac:spMkLst>
            <pc:docMk/>
            <pc:sldMk cId="3160605606" sldId="333"/>
            <ac:spMk id="5" creationId="{BBB17AB3-4E94-7186-6B6F-DAD1EB7D243F}"/>
          </ac:spMkLst>
        </pc:spChg>
        <pc:graphicFrameChg chg="mod">
          <ac:chgData name="NESTOR JULIO HERNANDEZ BOCKER" userId="a413b3be1cc3406f" providerId="LiveId" clId="{DBB6B971-EDC8-47A6-915C-786F2D137E6E}" dt="2023-09-08T11:42:18.450" v="1388" actId="1035"/>
          <ac:graphicFrameMkLst>
            <pc:docMk/>
            <pc:sldMk cId="3160605606" sldId="333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DBB6B971-EDC8-47A6-915C-786F2D137E6E}" dt="2023-09-08T02:40:15.226" v="900" actId="27918"/>
        <pc:sldMkLst>
          <pc:docMk/>
          <pc:sldMk cId="1160910596" sldId="334"/>
        </pc:sldMkLst>
        <pc:spChg chg="mod">
          <ac:chgData name="NESTOR JULIO HERNANDEZ BOCKER" userId="a413b3be1cc3406f" providerId="LiveId" clId="{DBB6B971-EDC8-47A6-915C-786F2D137E6E}" dt="2023-09-06T03:12:25.370" v="312" actId="1037"/>
          <ac:spMkLst>
            <pc:docMk/>
            <pc:sldMk cId="1160910596" sldId="334"/>
            <ac:spMk id="5" creationId="{0AFAD0C6-8E47-3C4B-4199-D52587E84AE5}"/>
          </ac:spMkLst>
        </pc:spChg>
        <pc:spChg chg="mod">
          <ac:chgData name="NESTOR JULIO HERNANDEZ BOCKER" userId="a413b3be1cc3406f" providerId="LiveId" clId="{DBB6B971-EDC8-47A6-915C-786F2D137E6E}" dt="2023-09-06T03:12:25.370" v="312" actId="1037"/>
          <ac:spMkLst>
            <pc:docMk/>
            <pc:sldMk cId="1160910596" sldId="334"/>
            <ac:spMk id="6" creationId="{40CF01D8-D9CD-7D96-C49E-BEFBB42B1D65}"/>
          </ac:spMkLst>
        </pc:spChg>
        <pc:spChg chg="mod">
          <ac:chgData name="NESTOR JULIO HERNANDEZ BOCKER" userId="a413b3be1cc3406f" providerId="LiveId" clId="{DBB6B971-EDC8-47A6-915C-786F2D137E6E}" dt="2023-09-06T03:10:47.670" v="240" actId="1038"/>
          <ac:spMkLst>
            <pc:docMk/>
            <pc:sldMk cId="1160910596" sldId="334"/>
            <ac:spMk id="8" creationId="{FEBFC703-50D8-FD0E-6B93-78984134BBBE}"/>
          </ac:spMkLst>
        </pc:spChg>
        <pc:spChg chg="mod">
          <ac:chgData name="NESTOR JULIO HERNANDEZ BOCKER" userId="a413b3be1cc3406f" providerId="LiveId" clId="{DBB6B971-EDC8-47A6-915C-786F2D137E6E}" dt="2023-09-06T03:10:47.670" v="240" actId="1038"/>
          <ac:spMkLst>
            <pc:docMk/>
            <pc:sldMk cId="1160910596" sldId="334"/>
            <ac:spMk id="9" creationId="{6E111BC9-8330-75A9-A8B3-69471AB8560C}"/>
          </ac:spMkLst>
        </pc:spChg>
        <pc:spChg chg="mod">
          <ac:chgData name="NESTOR JULIO HERNANDEZ BOCKER" userId="a413b3be1cc3406f" providerId="LiveId" clId="{DBB6B971-EDC8-47A6-915C-786F2D137E6E}" dt="2023-09-06T03:10:47.670" v="240" actId="1038"/>
          <ac:spMkLst>
            <pc:docMk/>
            <pc:sldMk cId="1160910596" sldId="334"/>
            <ac:spMk id="44" creationId="{13B6C6B7-3DE9-A9C4-6852-7724C6AD680C}"/>
          </ac:spMkLst>
        </pc:spChg>
        <pc:spChg chg="mod">
          <ac:chgData name="NESTOR JULIO HERNANDEZ BOCKER" userId="a413b3be1cc3406f" providerId="LiveId" clId="{DBB6B971-EDC8-47A6-915C-786F2D137E6E}" dt="2023-09-06T03:10:47.670" v="240" actId="1038"/>
          <ac:spMkLst>
            <pc:docMk/>
            <pc:sldMk cId="1160910596" sldId="334"/>
            <ac:spMk id="45" creationId="{DF720C7C-E337-4A98-2DD2-629CCB81982C}"/>
          </ac:spMkLst>
        </pc:spChg>
        <pc:spChg chg="mod">
          <ac:chgData name="NESTOR JULIO HERNANDEZ BOCKER" userId="a413b3be1cc3406f" providerId="LiveId" clId="{DBB6B971-EDC8-47A6-915C-786F2D137E6E}" dt="2023-09-06T03:10:47.670" v="240" actId="1038"/>
          <ac:spMkLst>
            <pc:docMk/>
            <pc:sldMk cId="1160910596" sldId="334"/>
            <ac:spMk id="46" creationId="{801CBFE2-3E8F-B81B-17A5-953CF1CEE262}"/>
          </ac:spMkLst>
        </pc:spChg>
        <pc:spChg chg="mod">
          <ac:chgData name="NESTOR JULIO HERNANDEZ BOCKER" userId="a413b3be1cc3406f" providerId="LiveId" clId="{DBB6B971-EDC8-47A6-915C-786F2D137E6E}" dt="2023-09-06T03:11:20.218" v="280" actId="1037"/>
          <ac:spMkLst>
            <pc:docMk/>
            <pc:sldMk cId="1160910596" sldId="334"/>
            <ac:spMk id="47" creationId="{ACDA8386-E471-ECB9-A80E-3319DA82E0BB}"/>
          </ac:spMkLst>
        </pc:spChg>
        <pc:spChg chg="mod">
          <ac:chgData name="NESTOR JULIO HERNANDEZ BOCKER" userId="a413b3be1cc3406f" providerId="LiveId" clId="{DBB6B971-EDC8-47A6-915C-786F2D137E6E}" dt="2023-09-06T03:11:20.218" v="280" actId="1037"/>
          <ac:spMkLst>
            <pc:docMk/>
            <pc:sldMk cId="1160910596" sldId="334"/>
            <ac:spMk id="48" creationId="{3182F00C-9C84-1E30-69DA-D35D05E84AAE}"/>
          </ac:spMkLst>
        </pc:spChg>
        <pc:spChg chg="mod">
          <ac:chgData name="NESTOR JULIO HERNANDEZ BOCKER" userId="a413b3be1cc3406f" providerId="LiveId" clId="{DBB6B971-EDC8-47A6-915C-786F2D137E6E}" dt="2023-09-06T03:11:20.218" v="280" actId="1037"/>
          <ac:spMkLst>
            <pc:docMk/>
            <pc:sldMk cId="1160910596" sldId="334"/>
            <ac:spMk id="50" creationId="{01AE5D79-E35A-B510-7F19-ABF594F4E753}"/>
          </ac:spMkLst>
        </pc:spChg>
        <pc:spChg chg="mod">
          <ac:chgData name="NESTOR JULIO HERNANDEZ BOCKER" userId="a413b3be1cc3406f" providerId="LiveId" clId="{DBB6B971-EDC8-47A6-915C-786F2D137E6E}" dt="2023-09-06T03:11:20.218" v="280" actId="1037"/>
          <ac:spMkLst>
            <pc:docMk/>
            <pc:sldMk cId="1160910596" sldId="334"/>
            <ac:spMk id="51" creationId="{28C6E999-C86B-BB67-7BC4-BBDBC72CBB41}"/>
          </ac:spMkLst>
        </pc:spChg>
        <pc:spChg chg="mod">
          <ac:chgData name="NESTOR JULIO HERNANDEZ BOCKER" userId="a413b3be1cc3406f" providerId="LiveId" clId="{DBB6B971-EDC8-47A6-915C-786F2D137E6E}" dt="2023-09-06T03:11:20.218" v="280" actId="1037"/>
          <ac:spMkLst>
            <pc:docMk/>
            <pc:sldMk cId="1160910596" sldId="334"/>
            <ac:spMk id="52" creationId="{7967C572-BF2F-0E03-8B7D-5B7B34F4EDC4}"/>
          </ac:spMkLst>
        </pc:spChg>
        <pc:spChg chg="mod">
          <ac:chgData name="NESTOR JULIO HERNANDEZ BOCKER" userId="a413b3be1cc3406f" providerId="LiveId" clId="{DBB6B971-EDC8-47A6-915C-786F2D137E6E}" dt="2023-09-06T03:12:25.370" v="312" actId="1037"/>
          <ac:spMkLst>
            <pc:docMk/>
            <pc:sldMk cId="1160910596" sldId="334"/>
            <ac:spMk id="54" creationId="{77250985-050F-47F8-617F-0C933785C197}"/>
          </ac:spMkLst>
        </pc:spChg>
        <pc:spChg chg="mod">
          <ac:chgData name="NESTOR JULIO HERNANDEZ BOCKER" userId="a413b3be1cc3406f" providerId="LiveId" clId="{DBB6B971-EDC8-47A6-915C-786F2D137E6E}" dt="2023-09-06T03:12:25.370" v="312" actId="1037"/>
          <ac:spMkLst>
            <pc:docMk/>
            <pc:sldMk cId="1160910596" sldId="334"/>
            <ac:spMk id="55" creationId="{059B3BB5-9162-9A79-FE59-18C2CE74EC84}"/>
          </ac:spMkLst>
        </pc:spChg>
        <pc:spChg chg="mod">
          <ac:chgData name="NESTOR JULIO HERNANDEZ BOCKER" userId="a413b3be1cc3406f" providerId="LiveId" clId="{DBB6B971-EDC8-47A6-915C-786F2D137E6E}" dt="2023-09-06T03:12:25.370" v="312" actId="1037"/>
          <ac:spMkLst>
            <pc:docMk/>
            <pc:sldMk cId="1160910596" sldId="334"/>
            <ac:spMk id="56" creationId="{BF4B094E-69D4-0E2E-1C84-77A9D21747B9}"/>
          </ac:spMkLst>
        </pc:spChg>
        <pc:spChg chg="mod">
          <ac:chgData name="NESTOR JULIO HERNANDEZ BOCKER" userId="a413b3be1cc3406f" providerId="LiveId" clId="{DBB6B971-EDC8-47A6-915C-786F2D137E6E}" dt="2023-09-06T03:12:53.367" v="349" actId="1038"/>
          <ac:spMkLst>
            <pc:docMk/>
            <pc:sldMk cId="1160910596" sldId="334"/>
            <ac:spMk id="57" creationId="{86F09F13-C271-997D-AF4F-63198085788F}"/>
          </ac:spMkLst>
        </pc:spChg>
        <pc:spChg chg="mod">
          <ac:chgData name="NESTOR JULIO HERNANDEZ BOCKER" userId="a413b3be1cc3406f" providerId="LiveId" clId="{DBB6B971-EDC8-47A6-915C-786F2D137E6E}" dt="2023-09-06T03:12:53.367" v="349" actId="1038"/>
          <ac:spMkLst>
            <pc:docMk/>
            <pc:sldMk cId="1160910596" sldId="334"/>
            <ac:spMk id="58" creationId="{D53850D1-EF14-00E1-2818-0D6E9A7BC077}"/>
          </ac:spMkLst>
        </pc:spChg>
        <pc:spChg chg="mod">
          <ac:chgData name="NESTOR JULIO HERNANDEZ BOCKER" userId="a413b3be1cc3406f" providerId="LiveId" clId="{DBB6B971-EDC8-47A6-915C-786F2D137E6E}" dt="2023-09-06T03:12:53.367" v="349" actId="1038"/>
          <ac:spMkLst>
            <pc:docMk/>
            <pc:sldMk cId="1160910596" sldId="334"/>
            <ac:spMk id="60" creationId="{013020C3-2AE5-D4AF-A83B-06C67F28A024}"/>
          </ac:spMkLst>
        </pc:spChg>
        <pc:spChg chg="mod">
          <ac:chgData name="NESTOR JULIO HERNANDEZ BOCKER" userId="a413b3be1cc3406f" providerId="LiveId" clId="{DBB6B971-EDC8-47A6-915C-786F2D137E6E}" dt="2023-09-06T03:12:53.367" v="349" actId="1038"/>
          <ac:spMkLst>
            <pc:docMk/>
            <pc:sldMk cId="1160910596" sldId="334"/>
            <ac:spMk id="61" creationId="{55D05A07-7C7E-FA79-8E50-F433C3FF53FC}"/>
          </ac:spMkLst>
        </pc:spChg>
        <pc:spChg chg="mod">
          <ac:chgData name="NESTOR JULIO HERNANDEZ BOCKER" userId="a413b3be1cc3406f" providerId="LiveId" clId="{DBB6B971-EDC8-47A6-915C-786F2D137E6E}" dt="2023-09-06T03:12:53.367" v="349" actId="1038"/>
          <ac:spMkLst>
            <pc:docMk/>
            <pc:sldMk cId="1160910596" sldId="334"/>
            <ac:spMk id="62" creationId="{F85EDFB1-8523-146F-1AB0-B3AD3173D35A}"/>
          </ac:spMkLst>
        </pc:spChg>
        <pc:graphicFrameChg chg="mod">
          <ac:chgData name="NESTOR JULIO HERNANDEZ BOCKER" userId="a413b3be1cc3406f" providerId="LiveId" clId="{DBB6B971-EDC8-47A6-915C-786F2D137E6E}" dt="2023-09-06T03:12:36.878" v="335" actId="1036"/>
          <ac:graphicFrameMkLst>
            <pc:docMk/>
            <pc:sldMk cId="1160910596" sldId="334"/>
            <ac:graphicFrameMk id="7" creationId="{7553BF30-2495-68A0-6445-14AF1A18D866}"/>
          </ac:graphicFrameMkLst>
        </pc:graphicFrameChg>
        <pc:graphicFrameChg chg="mod">
          <ac:chgData name="NESTOR JULIO HERNANDEZ BOCKER" userId="a413b3be1cc3406f" providerId="LiveId" clId="{DBB6B971-EDC8-47A6-915C-786F2D137E6E}" dt="2023-09-06T03:11:06.589" v="268" actId="1035"/>
          <ac:graphicFrameMkLst>
            <pc:docMk/>
            <pc:sldMk cId="1160910596" sldId="334"/>
            <ac:graphicFrameMk id="10" creationId="{68275917-B8E2-8D75-1BFA-732E09F0842F}"/>
          </ac:graphicFrameMkLst>
        </pc:graphicFrameChg>
        <pc:graphicFrameChg chg="mod">
          <ac:chgData name="NESTOR JULIO HERNANDEZ BOCKER" userId="a413b3be1cc3406f" providerId="LiveId" clId="{DBB6B971-EDC8-47A6-915C-786F2D137E6E}" dt="2023-09-06T03:11:53.944" v="285"/>
          <ac:graphicFrameMkLst>
            <pc:docMk/>
            <pc:sldMk cId="1160910596" sldId="334"/>
            <ac:graphicFrameMk id="41" creationId="{7A5271D3-B5D6-9CD4-E23B-04977BCEB06D}"/>
          </ac:graphicFrameMkLst>
        </pc:graphicFrameChg>
      </pc:sldChg>
      <pc:sldChg chg="modSp mod">
        <pc:chgData name="NESTOR JULIO HERNANDEZ BOCKER" userId="a413b3be1cc3406f" providerId="LiveId" clId="{DBB6B971-EDC8-47A6-915C-786F2D137E6E}" dt="2023-09-07T03:38:05.094" v="377" actId="207"/>
        <pc:sldMkLst>
          <pc:docMk/>
          <pc:sldMk cId="905729610" sldId="665"/>
        </pc:sldMkLst>
        <pc:spChg chg="mod">
          <ac:chgData name="NESTOR JULIO HERNANDEZ BOCKER" userId="a413b3be1cc3406f" providerId="LiveId" clId="{DBB6B971-EDC8-47A6-915C-786F2D137E6E}" dt="2023-09-06T03:05:59.468" v="25" actId="20577"/>
          <ac:spMkLst>
            <pc:docMk/>
            <pc:sldMk cId="905729610" sldId="665"/>
            <ac:spMk id="15" creationId="{33FE3887-B545-4B10-B2C0-5FAA7BCEEB00}"/>
          </ac:spMkLst>
        </pc:spChg>
        <pc:spChg chg="mod">
          <ac:chgData name="NESTOR JULIO HERNANDEZ BOCKER" userId="a413b3be1cc3406f" providerId="LiveId" clId="{DBB6B971-EDC8-47A6-915C-786F2D137E6E}" dt="2023-09-06T03:06:02.643" v="26" actId="20577"/>
          <ac:spMkLst>
            <pc:docMk/>
            <pc:sldMk cId="905729610" sldId="665"/>
            <ac:spMk id="16" creationId="{32741C1C-2DE7-4637-8D8A-2B0511928FC0}"/>
          </ac:spMkLst>
        </pc:spChg>
        <pc:graphicFrameChg chg="mod">
          <ac:chgData name="NESTOR JULIO HERNANDEZ BOCKER" userId="a413b3be1cc3406f" providerId="LiveId" clId="{DBB6B971-EDC8-47A6-915C-786F2D137E6E}" dt="2023-09-07T03:38:05.094" v="377" actId="207"/>
          <ac:graphicFrameMkLst>
            <pc:docMk/>
            <pc:sldMk cId="905729610" sldId="665"/>
            <ac:graphicFrameMk id="6" creationId="{96103C67-1968-48EC-B98E-9956D5E0DF80}"/>
          </ac:graphicFrameMkLst>
        </pc:graphicFrameChg>
      </pc:sldChg>
      <pc:sldChg chg="addSp delSp modSp mod">
        <pc:chgData name="NESTOR JULIO HERNANDEZ BOCKER" userId="a413b3be1cc3406f" providerId="LiveId" clId="{DBB6B971-EDC8-47A6-915C-786F2D137E6E}" dt="2023-09-08T02:49:21.060" v="932" actId="1036"/>
        <pc:sldMkLst>
          <pc:docMk/>
          <pc:sldMk cId="2099275270" sldId="667"/>
        </pc:sldMkLst>
        <pc:spChg chg="mod">
          <ac:chgData name="NESTOR JULIO HERNANDEZ BOCKER" userId="a413b3be1cc3406f" providerId="LiveId" clId="{DBB6B971-EDC8-47A6-915C-786F2D137E6E}" dt="2023-09-06T02:57:07.871" v="1"/>
          <ac:spMkLst>
            <pc:docMk/>
            <pc:sldMk cId="2099275270" sldId="667"/>
            <ac:spMk id="5" creationId="{4317E982-3BB8-A714-9BE1-28A9BF9DF774}"/>
          </ac:spMkLst>
        </pc:spChg>
        <pc:spChg chg="add mod">
          <ac:chgData name="NESTOR JULIO HERNANDEZ BOCKER" userId="a413b3be1cc3406f" providerId="LiveId" clId="{DBB6B971-EDC8-47A6-915C-786F2D137E6E}" dt="2023-09-08T02:48:07.684" v="903"/>
          <ac:spMkLst>
            <pc:docMk/>
            <pc:sldMk cId="2099275270" sldId="667"/>
            <ac:spMk id="10" creationId="{00000000-0008-0000-0000-000014000000}"/>
          </ac:spMkLst>
        </pc:spChg>
        <pc:spChg chg="mod">
          <ac:chgData name="NESTOR JULIO HERNANDEZ BOCKER" userId="a413b3be1cc3406f" providerId="LiveId" clId="{DBB6B971-EDC8-47A6-915C-786F2D137E6E}" dt="2023-09-06T03:04:24.578" v="16" actId="20577"/>
          <ac:spMkLst>
            <pc:docMk/>
            <pc:sldMk cId="2099275270" sldId="667"/>
            <ac:spMk id="11" creationId="{00000000-0008-0000-0000-000014000000}"/>
          </ac:spMkLst>
        </pc:spChg>
        <pc:spChg chg="add mod">
          <ac:chgData name="NESTOR JULIO HERNANDEZ BOCKER" userId="a413b3be1cc3406f" providerId="LiveId" clId="{DBB6B971-EDC8-47A6-915C-786F2D137E6E}" dt="2023-09-08T02:48:07.684" v="903"/>
          <ac:spMkLst>
            <pc:docMk/>
            <pc:sldMk cId="2099275270" sldId="667"/>
            <ac:spMk id="14" creationId="{00000000-0008-0000-0000-000013000000}"/>
          </ac:spMkLst>
        </pc:spChg>
        <pc:spChg chg="mod">
          <ac:chgData name="NESTOR JULIO HERNANDEZ BOCKER" userId="a413b3be1cc3406f" providerId="LiveId" clId="{DBB6B971-EDC8-47A6-915C-786F2D137E6E}" dt="2023-09-06T03:02:54.621" v="10" actId="1076"/>
          <ac:spMkLst>
            <pc:docMk/>
            <pc:sldMk cId="2099275270" sldId="667"/>
            <ac:spMk id="15" creationId="{00000000-0008-0000-0000-000013000000}"/>
          </ac:spMkLst>
        </pc:spChg>
        <pc:grpChg chg="add mod">
          <ac:chgData name="NESTOR JULIO HERNANDEZ BOCKER" userId="a413b3be1cc3406f" providerId="LiveId" clId="{DBB6B971-EDC8-47A6-915C-786F2D137E6E}" dt="2023-09-08T02:49:21.060" v="932" actId="1036"/>
          <ac:grpSpMkLst>
            <pc:docMk/>
            <pc:sldMk cId="2099275270" sldId="667"/>
            <ac:grpSpMk id="3" creationId="{00000000-0008-0000-0000-000015000000}"/>
          </ac:grpSpMkLst>
        </pc:grpChg>
        <pc:grpChg chg="add mod">
          <ac:chgData name="NESTOR JULIO HERNANDEZ BOCKER" userId="a413b3be1cc3406f" providerId="LiveId" clId="{DBB6B971-EDC8-47A6-915C-786F2D137E6E}" dt="2023-09-08T02:48:07.684" v="903"/>
          <ac:grpSpMkLst>
            <pc:docMk/>
            <pc:sldMk cId="2099275270" sldId="667"/>
            <ac:grpSpMk id="4" creationId="{00000000-0008-0000-0000-000011000000}"/>
          </ac:grpSpMkLst>
        </pc:grpChg>
        <pc:grpChg chg="del mod">
          <ac:chgData name="NESTOR JULIO HERNANDEZ BOCKER" userId="a413b3be1cc3406f" providerId="LiveId" clId="{DBB6B971-EDC8-47A6-915C-786F2D137E6E}" dt="2023-09-08T02:48:06.497" v="902" actId="478"/>
          <ac:grpSpMkLst>
            <pc:docMk/>
            <pc:sldMk cId="2099275270" sldId="667"/>
            <ac:grpSpMk id="7" creationId="{00000000-0008-0000-0000-000015000000}"/>
          </ac:grpSpMkLst>
        </pc:grpChg>
        <pc:grpChg chg="mod">
          <ac:chgData name="NESTOR JULIO HERNANDEZ BOCKER" userId="a413b3be1cc3406f" providerId="LiveId" clId="{DBB6B971-EDC8-47A6-915C-786F2D137E6E}" dt="2023-09-06T03:02:54.621" v="10" actId="1076"/>
          <ac:grpSpMkLst>
            <pc:docMk/>
            <pc:sldMk cId="2099275270" sldId="667"/>
            <ac:grpSpMk id="9" creationId="{00000000-0008-0000-0000-000011000000}"/>
          </ac:grpSpMkLst>
        </pc:grpChg>
        <pc:graphicFrameChg chg="mod">
          <ac:chgData name="NESTOR JULIO HERNANDEZ BOCKER" userId="a413b3be1cc3406f" providerId="LiveId" clId="{DBB6B971-EDC8-47A6-915C-786F2D137E6E}" dt="2023-09-06T03:02:54.621" v="10" actId="1076"/>
          <ac:graphicFrameMkLst>
            <pc:docMk/>
            <pc:sldMk cId="2099275270" sldId="667"/>
            <ac:graphicFrameMk id="12" creationId="{00000000-0008-0000-0000-000012000000}"/>
          </ac:graphicFrameMkLst>
        </pc:graphicFrameChg>
        <pc:graphicFrameChg chg="add mod">
          <ac:chgData name="NESTOR JULIO HERNANDEZ BOCKER" userId="a413b3be1cc3406f" providerId="LiveId" clId="{DBB6B971-EDC8-47A6-915C-786F2D137E6E}" dt="2023-09-08T02:48:38.042" v="928"/>
          <ac:graphicFrameMkLst>
            <pc:docMk/>
            <pc:sldMk cId="2099275270" sldId="667"/>
            <ac:graphicFrameMk id="13" creationId="{00000000-0008-0000-0000-000012000000}"/>
          </ac:graphicFrameMkLst>
        </pc:graphicFrameChg>
      </pc:sldChg>
      <pc:sldChg chg="modSp mod">
        <pc:chgData name="NESTOR JULIO HERNANDEZ BOCKER" userId="a413b3be1cc3406f" providerId="LiveId" clId="{DBB6B971-EDC8-47A6-915C-786F2D137E6E}" dt="2023-09-08T11:26:32.432" v="1126" actId="20577"/>
        <pc:sldMkLst>
          <pc:docMk/>
          <pc:sldMk cId="2093091506" sldId="668"/>
        </pc:sldMkLst>
        <pc:spChg chg="mod">
          <ac:chgData name="NESTOR JULIO HERNANDEZ BOCKER" userId="a413b3be1cc3406f" providerId="LiveId" clId="{DBB6B971-EDC8-47A6-915C-786F2D137E6E}" dt="2023-09-08T03:10:28.326" v="1118" actId="20577"/>
          <ac:spMkLst>
            <pc:docMk/>
            <pc:sldMk cId="2093091506" sldId="668"/>
            <ac:spMk id="2" creationId="{FC9310B6-78FF-FC2D-DFF2-60E67B3FB9B8}"/>
          </ac:spMkLst>
        </pc:spChg>
        <pc:spChg chg="mod">
          <ac:chgData name="NESTOR JULIO HERNANDEZ BOCKER" userId="a413b3be1cc3406f" providerId="LiveId" clId="{DBB6B971-EDC8-47A6-915C-786F2D137E6E}" dt="2023-09-08T11:26:32.432" v="1126" actId="20577"/>
          <ac:spMkLst>
            <pc:docMk/>
            <pc:sldMk cId="2093091506" sldId="668"/>
            <ac:spMk id="5" creationId="{BDA1159D-A0ED-18DC-0747-141EBF1A2086}"/>
          </ac:spMkLst>
        </pc:spChg>
      </pc:sldChg>
      <pc:sldChg chg="modSp mod">
        <pc:chgData name="NESTOR JULIO HERNANDEZ BOCKER" userId="a413b3be1cc3406f" providerId="LiveId" clId="{DBB6B971-EDC8-47A6-915C-786F2D137E6E}" dt="2023-09-08T11:29:51.994" v="1149" actId="20577"/>
        <pc:sldMkLst>
          <pc:docMk/>
          <pc:sldMk cId="1495741939" sldId="669"/>
        </pc:sldMkLst>
        <pc:spChg chg="mod">
          <ac:chgData name="NESTOR JULIO HERNANDEZ BOCKER" userId="a413b3be1cc3406f" providerId="LiveId" clId="{DBB6B971-EDC8-47A6-915C-786F2D137E6E}" dt="2023-09-08T11:29:51.994" v="1149" actId="20577"/>
          <ac:spMkLst>
            <pc:docMk/>
            <pc:sldMk cId="1495741939" sldId="669"/>
            <ac:spMk id="36" creationId="{CCE6CA9A-69DB-7B5A-3EE0-E331CE4C078B}"/>
          </ac:spMkLst>
        </pc:spChg>
        <pc:graphicFrameChg chg="mod">
          <ac:chgData name="NESTOR JULIO HERNANDEZ BOCKER" userId="a413b3be1cc3406f" providerId="LiveId" clId="{DBB6B971-EDC8-47A6-915C-786F2D137E6E}" dt="2023-09-08T11:27:38.650" v="1132"/>
          <ac:graphicFrameMkLst>
            <pc:docMk/>
            <pc:sldMk cId="1495741939" sldId="669"/>
            <ac:graphicFrameMk id="15" creationId="{D61F7500-A40A-4A9C-9807-884BDD88F0AB}"/>
          </ac:graphicFrameMkLst>
        </pc:graphicFrameChg>
      </pc:sldChg>
      <pc:sldChg chg="addSp delSp modSp mod">
        <pc:chgData name="NESTOR JULIO HERNANDEZ BOCKER" userId="a413b3be1cc3406f" providerId="LiveId" clId="{DBB6B971-EDC8-47A6-915C-786F2D137E6E}" dt="2023-09-08T11:55:08.013" v="1490" actId="20577"/>
        <pc:sldMkLst>
          <pc:docMk/>
          <pc:sldMk cId="3999264372" sldId="673"/>
        </pc:sldMkLst>
        <pc:spChg chg="mod">
          <ac:chgData name="NESTOR JULIO HERNANDEZ BOCKER" userId="a413b3be1cc3406f" providerId="LiveId" clId="{DBB6B971-EDC8-47A6-915C-786F2D137E6E}" dt="2023-09-06T03:05:52.968" v="24" actId="20577"/>
          <ac:spMkLst>
            <pc:docMk/>
            <pc:sldMk cId="3999264372" sldId="673"/>
            <ac:spMk id="3" creationId="{74FF7FE0-5F92-5643-695A-9D99B66D89F9}"/>
          </ac:spMkLst>
        </pc:spChg>
        <pc:spChg chg="mod">
          <ac:chgData name="NESTOR JULIO HERNANDEZ BOCKER" userId="a413b3be1cc3406f" providerId="LiveId" clId="{DBB6B971-EDC8-47A6-915C-786F2D137E6E}" dt="2023-09-08T11:55:08.013" v="1490" actId="20577"/>
          <ac:spMkLst>
            <pc:docMk/>
            <pc:sldMk cId="3999264372" sldId="673"/>
            <ac:spMk id="7" creationId="{00000000-0000-0000-0000-000000000000}"/>
          </ac:spMkLst>
        </pc:spChg>
        <pc:graphicFrameChg chg="del">
          <ac:chgData name="NESTOR JULIO HERNANDEZ BOCKER" userId="a413b3be1cc3406f" providerId="LiveId" clId="{DBB6B971-EDC8-47A6-915C-786F2D137E6E}" dt="2023-09-07T03:34:37.060" v="352" actId="478"/>
          <ac:graphicFrameMkLst>
            <pc:docMk/>
            <pc:sldMk cId="3999264372" sldId="673"/>
            <ac:graphicFrameMk id="4" creationId="{EEBF10FC-493F-4639-89C4-99A60416EB6C}"/>
          </ac:graphicFrameMkLst>
        </pc:graphicFrameChg>
        <pc:graphicFrameChg chg="del">
          <ac:chgData name="NESTOR JULIO HERNANDEZ BOCKER" userId="a413b3be1cc3406f" providerId="LiveId" clId="{DBB6B971-EDC8-47A6-915C-786F2D137E6E}" dt="2023-09-07T03:34:45.615" v="353" actId="478"/>
          <ac:graphicFrameMkLst>
            <pc:docMk/>
            <pc:sldMk cId="3999264372" sldId="673"/>
            <ac:graphicFrameMk id="5" creationId="{38F94CDA-F547-CB0F-26FC-6F81031A1A57}"/>
          </ac:graphicFrameMkLst>
        </pc:graphicFrameChg>
        <pc:graphicFrameChg chg="add mod">
          <ac:chgData name="NESTOR JULIO HERNANDEZ BOCKER" userId="a413b3be1cc3406f" providerId="LiveId" clId="{DBB6B971-EDC8-47A6-915C-786F2D137E6E}" dt="2023-09-07T03:38:18.067" v="389" actId="1036"/>
          <ac:graphicFrameMkLst>
            <pc:docMk/>
            <pc:sldMk cId="3999264372" sldId="673"/>
            <ac:graphicFrameMk id="6" creationId="{EEBF10FC-493F-4639-89C4-99A60416EB6C}"/>
          </ac:graphicFrameMkLst>
        </pc:graphicFrameChg>
        <pc:graphicFrameChg chg="add mod">
          <ac:chgData name="NESTOR JULIO HERNANDEZ BOCKER" userId="a413b3be1cc3406f" providerId="LiveId" clId="{DBB6B971-EDC8-47A6-915C-786F2D137E6E}" dt="2023-09-07T03:34:54.945" v="356"/>
          <ac:graphicFrameMkLst>
            <pc:docMk/>
            <pc:sldMk cId="3999264372" sldId="673"/>
            <ac:graphicFrameMk id="8" creationId="{EEBF10FC-493F-4639-89C4-99A60416EB6C}"/>
          </ac:graphicFrameMkLst>
        </pc:graphicFrameChg>
        <pc:graphicFrameChg chg="add mod">
          <ac:chgData name="NESTOR JULIO HERNANDEZ BOCKER" userId="a413b3be1cc3406f" providerId="LiveId" clId="{DBB6B971-EDC8-47A6-915C-786F2D137E6E}" dt="2023-09-07T03:38:18.067" v="389" actId="1036"/>
          <ac:graphicFrameMkLst>
            <pc:docMk/>
            <pc:sldMk cId="3999264372" sldId="673"/>
            <ac:graphicFrameMk id="9" creationId="{38F94CDA-F547-CB0F-26FC-6F81031A1A57}"/>
          </ac:graphicFrameMkLst>
        </pc:graphicFrameChg>
      </pc:sldChg>
    </pc:docChg>
  </pc:docChgLst>
  <pc:docChgLst>
    <pc:chgData name="NESTOR JULIO HERNANDEZ BOCKER" userId="a413b3be1cc3406f" providerId="LiveId" clId="{50E8CA98-0FCE-467C-9176-2BF2083641A1}"/>
    <pc:docChg chg="undo custSel modSld">
      <pc:chgData name="NESTOR JULIO HERNANDEZ BOCKER" userId="a413b3be1cc3406f" providerId="LiveId" clId="{50E8CA98-0FCE-467C-9176-2BF2083641A1}" dt="2023-10-17T14:41:54.472" v="917" actId="1035"/>
      <pc:docMkLst>
        <pc:docMk/>
      </pc:docMkLst>
      <pc:sldChg chg="modSp mod">
        <pc:chgData name="NESTOR JULIO HERNANDEZ BOCKER" userId="a413b3be1cc3406f" providerId="LiveId" clId="{50E8CA98-0FCE-467C-9176-2BF2083641A1}" dt="2023-10-06T00:16:02.780" v="15" actId="20577"/>
        <pc:sldMkLst>
          <pc:docMk/>
          <pc:sldMk cId="1010862512" sldId="275"/>
        </pc:sldMkLst>
        <pc:spChg chg="mod">
          <ac:chgData name="NESTOR JULIO HERNANDEZ BOCKER" userId="a413b3be1cc3406f" providerId="LiveId" clId="{50E8CA98-0FCE-467C-9176-2BF2083641A1}" dt="2023-10-06T00:16:02.780" v="15" actId="20577"/>
          <ac:spMkLst>
            <pc:docMk/>
            <pc:sldMk cId="1010862512" sldId="275"/>
            <ac:spMk id="2" creationId="{FC9310B6-78FF-FC2D-DFF2-60E67B3FB9B8}"/>
          </ac:spMkLst>
        </pc:spChg>
        <pc:spChg chg="mod">
          <ac:chgData name="NESTOR JULIO HERNANDEZ BOCKER" userId="a413b3be1cc3406f" providerId="LiveId" clId="{50E8CA98-0FCE-467C-9176-2BF2083641A1}" dt="2023-10-05T22:03:38.648" v="2"/>
          <ac:spMkLst>
            <pc:docMk/>
            <pc:sldMk cId="1010862512" sldId="275"/>
            <ac:spMk id="5" creationId="{BDA1159D-A0ED-18DC-0747-141EBF1A2086}"/>
          </ac:spMkLst>
        </pc:spChg>
      </pc:sldChg>
      <pc:sldChg chg="modSp mod">
        <pc:chgData name="NESTOR JULIO HERNANDEZ BOCKER" userId="a413b3be1cc3406f" providerId="LiveId" clId="{50E8CA98-0FCE-467C-9176-2BF2083641A1}" dt="2023-10-06T00:16:10.086" v="16" actId="20577"/>
        <pc:sldMkLst>
          <pc:docMk/>
          <pc:sldMk cId="3675170584" sldId="279"/>
        </pc:sldMkLst>
        <pc:spChg chg="mod">
          <ac:chgData name="NESTOR JULIO HERNANDEZ BOCKER" userId="a413b3be1cc3406f" providerId="LiveId" clId="{50E8CA98-0FCE-467C-9176-2BF2083641A1}" dt="2023-10-06T00:16:10.086" v="16" actId="20577"/>
          <ac:spMkLst>
            <pc:docMk/>
            <pc:sldMk cId="3675170584" sldId="279"/>
            <ac:spMk id="7" creationId="{5FEEF914-D9F7-B425-8EE4-B9C129921851}"/>
          </ac:spMkLst>
        </pc:spChg>
      </pc:sldChg>
      <pc:sldChg chg="modSp mod">
        <pc:chgData name="NESTOR JULIO HERNANDEZ BOCKER" userId="a413b3be1cc3406f" providerId="LiveId" clId="{50E8CA98-0FCE-467C-9176-2BF2083641A1}" dt="2023-10-07T00:31:04.563" v="900" actId="20577"/>
        <pc:sldMkLst>
          <pc:docMk/>
          <pc:sldMk cId="2130645913" sldId="281"/>
        </pc:sldMkLst>
        <pc:spChg chg="mod">
          <ac:chgData name="NESTOR JULIO HERNANDEZ BOCKER" userId="a413b3be1cc3406f" providerId="LiveId" clId="{50E8CA98-0FCE-467C-9176-2BF2083641A1}" dt="2023-10-05T22:03:38.648" v="2"/>
          <ac:spMkLst>
            <pc:docMk/>
            <pc:sldMk cId="2130645913" sldId="281"/>
            <ac:spMk id="7" creationId="{469CD69D-8310-32BB-7403-36C4ABF01797}"/>
          </ac:spMkLst>
        </pc:spChg>
        <pc:spChg chg="mod">
          <ac:chgData name="NESTOR JULIO HERNANDEZ BOCKER" userId="a413b3be1cc3406f" providerId="LiveId" clId="{50E8CA98-0FCE-467C-9176-2BF2083641A1}" dt="2023-10-07T00:31:04.563" v="900" actId="20577"/>
          <ac:spMkLst>
            <pc:docMk/>
            <pc:sldMk cId="2130645913" sldId="281"/>
            <ac:spMk id="9" creationId="{E6EEFFE7-9C71-D879-9BE2-201F9B53AEBE}"/>
          </ac:spMkLst>
        </pc:spChg>
      </pc:sldChg>
      <pc:sldChg chg="modSp mod">
        <pc:chgData name="NESTOR JULIO HERNANDEZ BOCKER" userId="a413b3be1cc3406f" providerId="LiveId" clId="{50E8CA98-0FCE-467C-9176-2BF2083641A1}" dt="2023-10-06T23:57:20.761" v="853" actId="113"/>
        <pc:sldMkLst>
          <pc:docMk/>
          <pc:sldMk cId="102766390" sldId="316"/>
        </pc:sldMkLst>
        <pc:spChg chg="mod">
          <ac:chgData name="NESTOR JULIO HERNANDEZ BOCKER" userId="a413b3be1cc3406f" providerId="LiveId" clId="{50E8CA98-0FCE-467C-9176-2BF2083641A1}" dt="2023-10-06T23:57:20.761" v="853" actId="113"/>
          <ac:spMkLst>
            <pc:docMk/>
            <pc:sldMk cId="102766390" sldId="316"/>
            <ac:spMk id="3" creationId="{F5EBBC47-9ACD-482A-0D48-328D6FB10DD3}"/>
          </ac:spMkLst>
        </pc:spChg>
        <pc:spChg chg="mod">
          <ac:chgData name="NESTOR JULIO HERNANDEZ BOCKER" userId="a413b3be1cc3406f" providerId="LiveId" clId="{50E8CA98-0FCE-467C-9176-2BF2083641A1}" dt="2023-10-05T22:03:30.277" v="1"/>
          <ac:spMkLst>
            <pc:docMk/>
            <pc:sldMk cId="102766390" sldId="316"/>
            <ac:spMk id="7" creationId="{469CD69D-8310-32BB-7403-36C4ABF01797}"/>
          </ac:spMkLst>
        </pc:spChg>
        <pc:spChg chg="mod">
          <ac:chgData name="NESTOR JULIO HERNANDEZ BOCKER" userId="a413b3be1cc3406f" providerId="LiveId" clId="{50E8CA98-0FCE-467C-9176-2BF2083641A1}" dt="2023-10-06T23:43:31.536" v="793" actId="1035"/>
          <ac:spMkLst>
            <pc:docMk/>
            <pc:sldMk cId="102766390" sldId="316"/>
            <ac:spMk id="8" creationId="{7BF090BD-2165-AC4E-EBA3-B4A108B98EB9}"/>
          </ac:spMkLst>
        </pc:spChg>
        <pc:cxnChg chg="mod">
          <ac:chgData name="NESTOR JULIO HERNANDEZ BOCKER" userId="a413b3be1cc3406f" providerId="LiveId" clId="{50E8CA98-0FCE-467C-9176-2BF2083641A1}" dt="2023-10-06T23:43:37.756" v="794" actId="1076"/>
          <ac:cxnSpMkLst>
            <pc:docMk/>
            <pc:sldMk cId="102766390" sldId="316"/>
            <ac:cxnSpMk id="9" creationId="{0F8A8BD0-51E1-D7C6-E890-C6922DCB74C4}"/>
          </ac:cxnSpMkLst>
        </pc:cxnChg>
      </pc:sldChg>
      <pc:sldChg chg="modSp mod">
        <pc:chgData name="NESTOR JULIO HERNANDEZ BOCKER" userId="a413b3be1cc3406f" providerId="LiveId" clId="{50E8CA98-0FCE-467C-9176-2BF2083641A1}" dt="2023-10-06T23:58:12.969" v="860" actId="20577"/>
        <pc:sldMkLst>
          <pc:docMk/>
          <pc:sldMk cId="3812210601" sldId="317"/>
        </pc:sldMkLst>
        <pc:spChg chg="mod">
          <ac:chgData name="NESTOR JULIO HERNANDEZ BOCKER" userId="a413b3be1cc3406f" providerId="LiveId" clId="{50E8CA98-0FCE-467C-9176-2BF2083641A1}" dt="2023-10-06T23:57:37.255" v="856" actId="20577"/>
          <ac:spMkLst>
            <pc:docMk/>
            <pc:sldMk cId="3812210601" sldId="317"/>
            <ac:spMk id="3" creationId="{2EE29001-B57F-3BCD-AB47-DCEBF7657B53}"/>
          </ac:spMkLst>
        </pc:spChg>
        <pc:spChg chg="mod">
          <ac:chgData name="NESTOR JULIO HERNANDEZ BOCKER" userId="a413b3be1cc3406f" providerId="LiveId" clId="{50E8CA98-0FCE-467C-9176-2BF2083641A1}" dt="2023-10-06T23:58:05.995" v="858" actId="20577"/>
          <ac:spMkLst>
            <pc:docMk/>
            <pc:sldMk cId="3812210601" sldId="317"/>
            <ac:spMk id="5" creationId="{141B4771-F93F-32F8-4CCE-F902A1B56A54}"/>
          </ac:spMkLst>
        </pc:spChg>
        <pc:spChg chg="mod">
          <ac:chgData name="NESTOR JULIO HERNANDEZ BOCKER" userId="a413b3be1cc3406f" providerId="LiveId" clId="{50E8CA98-0FCE-467C-9176-2BF2083641A1}" dt="2023-10-05T22:03:30.277" v="1"/>
          <ac:spMkLst>
            <pc:docMk/>
            <pc:sldMk cId="3812210601" sldId="317"/>
            <ac:spMk id="6" creationId="{80A85EB3-32FC-3542-ADC3-05FBB32B907F}"/>
          </ac:spMkLst>
        </pc:spChg>
        <pc:spChg chg="mod">
          <ac:chgData name="NESTOR JULIO HERNANDEZ BOCKER" userId="a413b3be1cc3406f" providerId="LiveId" clId="{50E8CA98-0FCE-467C-9176-2BF2083641A1}" dt="2023-10-05T22:03:38.648" v="2"/>
          <ac:spMkLst>
            <pc:docMk/>
            <pc:sldMk cId="3812210601" sldId="317"/>
            <ac:spMk id="7" creationId="{469CD69D-8310-32BB-7403-36C4ABF01797}"/>
          </ac:spMkLst>
        </pc:spChg>
        <pc:spChg chg="mod">
          <ac:chgData name="NESTOR JULIO HERNANDEZ BOCKER" userId="a413b3be1cc3406f" providerId="LiveId" clId="{50E8CA98-0FCE-467C-9176-2BF2083641A1}" dt="2023-10-06T23:58:12.969" v="860" actId="20577"/>
          <ac:spMkLst>
            <pc:docMk/>
            <pc:sldMk cId="3812210601" sldId="317"/>
            <ac:spMk id="8" creationId="{2CBAB8E9-9405-7A87-2785-3DEFDF9F262E}"/>
          </ac:spMkLst>
        </pc:spChg>
      </pc:sldChg>
      <pc:sldChg chg="delSp modSp mod">
        <pc:chgData name="NESTOR JULIO HERNANDEZ BOCKER" userId="a413b3be1cc3406f" providerId="LiveId" clId="{50E8CA98-0FCE-467C-9176-2BF2083641A1}" dt="2023-10-06T23:59:19.320" v="862" actId="478"/>
        <pc:sldMkLst>
          <pc:docMk/>
          <pc:sldMk cId="417758710" sldId="318"/>
        </pc:sldMkLst>
        <pc:spChg chg="mod">
          <ac:chgData name="NESTOR JULIO HERNANDEZ BOCKER" userId="a413b3be1cc3406f" providerId="LiveId" clId="{50E8CA98-0FCE-467C-9176-2BF2083641A1}" dt="2023-10-05T22:03:30.277" v="1"/>
          <ac:spMkLst>
            <pc:docMk/>
            <pc:sldMk cId="417758710" sldId="318"/>
            <ac:spMk id="2" creationId="{DD9F74E2-5381-37A7-EA57-B1C4C8DC010B}"/>
          </ac:spMkLst>
        </pc:spChg>
        <pc:spChg chg="mod">
          <ac:chgData name="NESTOR JULIO HERNANDEZ BOCKER" userId="a413b3be1cc3406f" providerId="LiveId" clId="{50E8CA98-0FCE-467C-9176-2BF2083641A1}" dt="2023-10-05T22:03:30.277" v="1"/>
          <ac:spMkLst>
            <pc:docMk/>
            <pc:sldMk cId="417758710" sldId="318"/>
            <ac:spMk id="7" creationId="{469CD69D-8310-32BB-7403-36C4ABF01797}"/>
          </ac:spMkLst>
        </pc:spChg>
        <pc:spChg chg="del">
          <ac:chgData name="NESTOR JULIO HERNANDEZ BOCKER" userId="a413b3be1cc3406f" providerId="LiveId" clId="{50E8CA98-0FCE-467C-9176-2BF2083641A1}" dt="2023-10-06T23:59:19.320" v="862" actId="478"/>
          <ac:spMkLst>
            <pc:docMk/>
            <pc:sldMk cId="417758710" sldId="318"/>
            <ac:spMk id="8" creationId="{EDEB220A-0673-BFFA-FBA7-F9D1ECD306FE}"/>
          </ac:spMkLst>
        </pc:spChg>
        <pc:graphicFrameChg chg="mod">
          <ac:chgData name="NESTOR JULIO HERNANDEZ BOCKER" userId="a413b3be1cc3406f" providerId="LiveId" clId="{50E8CA98-0FCE-467C-9176-2BF2083641A1}" dt="2023-10-06T23:58:34.035" v="861"/>
          <ac:graphicFrameMkLst>
            <pc:docMk/>
            <pc:sldMk cId="417758710" sldId="318"/>
            <ac:graphicFrameMk id="3" creationId="{5F4545A9-8C06-B80F-7DD6-6AA9D07BB250}"/>
          </ac:graphicFrameMkLst>
        </pc:graphicFrameChg>
      </pc:sldChg>
      <pc:sldChg chg="modSp mod">
        <pc:chgData name="NESTOR JULIO HERNANDEZ BOCKER" userId="a413b3be1cc3406f" providerId="LiveId" clId="{50E8CA98-0FCE-467C-9176-2BF2083641A1}" dt="2023-10-09T20:28:56.122" v="907" actId="14100"/>
        <pc:sldMkLst>
          <pc:docMk/>
          <pc:sldMk cId="1360156958" sldId="319"/>
        </pc:sldMkLst>
        <pc:spChg chg="mod">
          <ac:chgData name="NESTOR JULIO HERNANDEZ BOCKER" userId="a413b3be1cc3406f" providerId="LiveId" clId="{50E8CA98-0FCE-467C-9176-2BF2083641A1}" dt="2023-10-09T20:28:56.122" v="907" actId="14100"/>
          <ac:spMkLst>
            <pc:docMk/>
            <pc:sldMk cId="1360156958" sldId="319"/>
            <ac:spMk id="4" creationId="{0084DA9C-E037-F21C-2264-58A9F92ACD1F}"/>
          </ac:spMkLst>
        </pc:spChg>
        <pc:spChg chg="mod">
          <ac:chgData name="NESTOR JULIO HERNANDEZ BOCKER" userId="a413b3be1cc3406f" providerId="LiveId" clId="{50E8CA98-0FCE-467C-9176-2BF2083641A1}" dt="2023-10-05T22:03:30.277" v="1"/>
          <ac:spMkLst>
            <pc:docMk/>
            <pc:sldMk cId="1360156958" sldId="319"/>
            <ac:spMk id="5" creationId="{BBB17AB3-4E94-7186-6B6F-DAD1EB7D243F}"/>
          </ac:spMkLst>
        </pc:spChg>
        <pc:spChg chg="mod">
          <ac:chgData name="NESTOR JULIO HERNANDEZ BOCKER" userId="a413b3be1cc3406f" providerId="LiveId" clId="{50E8CA98-0FCE-467C-9176-2BF2083641A1}" dt="2023-10-05T22:03:30.277" v="1"/>
          <ac:spMkLst>
            <pc:docMk/>
            <pc:sldMk cId="1360156958" sldId="319"/>
            <ac:spMk id="6" creationId="{0975D6D9-C73A-4534-891E-598D9F6D656A}"/>
          </ac:spMkLst>
        </pc:spChg>
        <pc:graphicFrameChg chg="mod">
          <ac:chgData name="NESTOR JULIO HERNANDEZ BOCKER" userId="a413b3be1cc3406f" providerId="LiveId" clId="{50E8CA98-0FCE-467C-9176-2BF2083641A1}" dt="2023-10-06T23:59:34.537" v="863"/>
          <ac:graphicFrameMkLst>
            <pc:docMk/>
            <pc:sldMk cId="1360156958" sldId="319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50E8CA98-0FCE-467C-9176-2BF2083641A1}" dt="2023-10-07T00:31:57.413" v="904" actId="404"/>
        <pc:sldMkLst>
          <pc:docMk/>
          <pc:sldMk cId="1763648886" sldId="320"/>
        </pc:sldMkLst>
        <pc:spChg chg="mod">
          <ac:chgData name="NESTOR JULIO HERNANDEZ BOCKER" userId="a413b3be1cc3406f" providerId="LiveId" clId="{50E8CA98-0FCE-467C-9176-2BF2083641A1}" dt="2023-10-07T00:00:05.717" v="868" actId="20577"/>
          <ac:spMkLst>
            <pc:docMk/>
            <pc:sldMk cId="1763648886" sldId="320"/>
            <ac:spMk id="5" creationId="{B1F0F2F7-9B6C-A37E-444F-5DB957DD133B}"/>
          </ac:spMkLst>
        </pc:spChg>
        <pc:spChg chg="mod">
          <ac:chgData name="NESTOR JULIO HERNANDEZ BOCKER" userId="a413b3be1cc3406f" providerId="LiveId" clId="{50E8CA98-0FCE-467C-9176-2BF2083641A1}" dt="2023-10-07T00:00:18.595" v="871" actId="20577"/>
          <ac:spMkLst>
            <pc:docMk/>
            <pc:sldMk cId="1763648886" sldId="320"/>
            <ac:spMk id="6" creationId="{A838B6FE-BC05-0727-F296-229FA20E6BCA}"/>
          </ac:spMkLst>
        </pc:spChg>
        <pc:spChg chg="mod">
          <ac:chgData name="NESTOR JULIO HERNANDEZ BOCKER" userId="a413b3be1cc3406f" providerId="LiveId" clId="{50E8CA98-0FCE-467C-9176-2BF2083641A1}" dt="2023-10-05T22:03:30.277" v="1"/>
          <ac:spMkLst>
            <pc:docMk/>
            <pc:sldMk cId="1763648886" sldId="320"/>
            <ac:spMk id="7" creationId="{469CD69D-8310-32BB-7403-36C4ABF01797}"/>
          </ac:spMkLst>
        </pc:spChg>
        <pc:spChg chg="mod">
          <ac:chgData name="NESTOR JULIO HERNANDEZ BOCKER" userId="a413b3be1cc3406f" providerId="LiveId" clId="{50E8CA98-0FCE-467C-9176-2BF2083641A1}" dt="2023-10-05T22:03:30.277" v="1"/>
          <ac:spMkLst>
            <pc:docMk/>
            <pc:sldMk cId="1763648886" sldId="320"/>
            <ac:spMk id="8" creationId="{68C6A1F5-7321-7AFD-A847-7E44836DBFEF}"/>
          </ac:spMkLst>
        </pc:spChg>
        <pc:spChg chg="mod">
          <ac:chgData name="NESTOR JULIO HERNANDEZ BOCKER" userId="a413b3be1cc3406f" providerId="LiveId" clId="{50E8CA98-0FCE-467C-9176-2BF2083641A1}" dt="2023-10-07T00:00:27.345" v="875" actId="20577"/>
          <ac:spMkLst>
            <pc:docMk/>
            <pc:sldMk cId="1763648886" sldId="320"/>
            <ac:spMk id="9" creationId="{B15C3F20-1D7E-41F3-7206-569B464F71CB}"/>
          </ac:spMkLst>
        </pc:spChg>
        <pc:graphicFrameChg chg="mod">
          <ac:chgData name="NESTOR JULIO HERNANDEZ BOCKER" userId="a413b3be1cc3406f" providerId="LiveId" clId="{50E8CA98-0FCE-467C-9176-2BF2083641A1}" dt="2023-10-07T00:31:57.413" v="904" actId="404"/>
          <ac:graphicFrameMkLst>
            <pc:docMk/>
            <pc:sldMk cId="1763648886" sldId="320"/>
            <ac:graphicFrameMk id="2" creationId="{4820C0F5-32B8-3205-21C6-728702ADEEA4}"/>
          </ac:graphicFrameMkLst>
        </pc:graphicFrameChg>
      </pc:sldChg>
      <pc:sldChg chg="modSp mod">
        <pc:chgData name="NESTOR JULIO HERNANDEZ BOCKER" userId="a413b3be1cc3406f" providerId="LiveId" clId="{50E8CA98-0FCE-467C-9176-2BF2083641A1}" dt="2023-10-07T00:02:22.735" v="890" actId="20577"/>
        <pc:sldMkLst>
          <pc:docMk/>
          <pc:sldMk cId="3330875486" sldId="321"/>
        </pc:sldMkLst>
        <pc:spChg chg="mod">
          <ac:chgData name="NESTOR JULIO HERNANDEZ BOCKER" userId="a413b3be1cc3406f" providerId="LiveId" clId="{50E8CA98-0FCE-467C-9176-2BF2083641A1}" dt="2023-10-07T00:02:06.715" v="883" actId="20577"/>
          <ac:spMkLst>
            <pc:docMk/>
            <pc:sldMk cId="3330875486" sldId="321"/>
            <ac:spMk id="5" creationId="{C914680D-29B3-50D1-6789-AE8CF42A20DD}"/>
          </ac:spMkLst>
        </pc:spChg>
        <pc:spChg chg="mod">
          <ac:chgData name="NESTOR JULIO HERNANDEZ BOCKER" userId="a413b3be1cc3406f" providerId="LiveId" clId="{50E8CA98-0FCE-467C-9176-2BF2083641A1}" dt="2023-10-07T00:02:15.035" v="886" actId="20577"/>
          <ac:spMkLst>
            <pc:docMk/>
            <pc:sldMk cId="3330875486" sldId="321"/>
            <ac:spMk id="6" creationId="{5BAC294B-10D7-A38C-76BB-1566CB5101E7}"/>
          </ac:spMkLst>
        </pc:spChg>
        <pc:spChg chg="mod">
          <ac:chgData name="NESTOR JULIO HERNANDEZ BOCKER" userId="a413b3be1cc3406f" providerId="LiveId" clId="{50E8CA98-0FCE-467C-9176-2BF2083641A1}" dt="2023-10-05T22:03:38.648" v="2"/>
          <ac:spMkLst>
            <pc:docMk/>
            <pc:sldMk cId="3330875486" sldId="321"/>
            <ac:spMk id="7" creationId="{469CD69D-8310-32BB-7403-36C4ABF01797}"/>
          </ac:spMkLst>
        </pc:spChg>
        <pc:spChg chg="mod">
          <ac:chgData name="NESTOR JULIO HERNANDEZ BOCKER" userId="a413b3be1cc3406f" providerId="LiveId" clId="{50E8CA98-0FCE-467C-9176-2BF2083641A1}" dt="2023-10-07T00:02:22.735" v="890" actId="20577"/>
          <ac:spMkLst>
            <pc:docMk/>
            <pc:sldMk cId="3330875486" sldId="321"/>
            <ac:spMk id="8" creationId="{1ED3333E-9147-82D3-3E5E-6D0105C08B89}"/>
          </ac:spMkLst>
        </pc:spChg>
        <pc:spChg chg="mod">
          <ac:chgData name="NESTOR JULIO HERNANDEZ BOCKER" userId="a413b3be1cc3406f" providerId="LiveId" clId="{50E8CA98-0FCE-467C-9176-2BF2083641A1}" dt="2023-10-05T22:03:30.277" v="1"/>
          <ac:spMkLst>
            <pc:docMk/>
            <pc:sldMk cId="3330875486" sldId="321"/>
            <ac:spMk id="9" creationId="{AD2880AA-3001-E064-27C8-B2483A4D9010}"/>
          </ac:spMkLst>
        </pc:spChg>
      </pc:sldChg>
      <pc:sldChg chg="modSp mod">
        <pc:chgData name="NESTOR JULIO HERNANDEZ BOCKER" userId="a413b3be1cc3406f" providerId="LiveId" clId="{50E8CA98-0FCE-467C-9176-2BF2083641A1}" dt="2023-10-16T15:55:32.982" v="913" actId="27918"/>
        <pc:sldMkLst>
          <pc:docMk/>
          <pc:sldMk cId="200782912" sldId="322"/>
        </pc:sldMkLst>
        <pc:spChg chg="mod">
          <ac:chgData name="NESTOR JULIO HERNANDEZ BOCKER" userId="a413b3be1cc3406f" providerId="LiveId" clId="{50E8CA98-0FCE-467C-9176-2BF2083641A1}" dt="2023-10-06T00:16:56.104" v="44" actId="1037"/>
          <ac:spMkLst>
            <pc:docMk/>
            <pc:sldMk cId="200782912" sldId="322"/>
            <ac:spMk id="11" creationId="{9672C625-ECFA-84A1-1ABD-6D847B4F0CA9}"/>
          </ac:spMkLst>
        </pc:spChg>
        <pc:spChg chg="mod">
          <ac:chgData name="NESTOR JULIO HERNANDEZ BOCKER" userId="a413b3be1cc3406f" providerId="LiveId" clId="{50E8CA98-0FCE-467C-9176-2BF2083641A1}" dt="2023-10-06T00:16:56.104" v="44" actId="1037"/>
          <ac:spMkLst>
            <pc:docMk/>
            <pc:sldMk cId="200782912" sldId="322"/>
            <ac:spMk id="16" creationId="{137A1BCE-FFB7-2D33-A1E3-5A068C6D4283}"/>
          </ac:spMkLst>
        </pc:spChg>
        <pc:spChg chg="mod">
          <ac:chgData name="NESTOR JULIO HERNANDEZ BOCKER" userId="a413b3be1cc3406f" providerId="LiveId" clId="{50E8CA98-0FCE-467C-9176-2BF2083641A1}" dt="2023-10-06T00:16:56.104" v="44" actId="1037"/>
          <ac:spMkLst>
            <pc:docMk/>
            <pc:sldMk cId="200782912" sldId="322"/>
            <ac:spMk id="19" creationId="{AD66BA74-741E-4BC9-2A55-DDA6AD69E418}"/>
          </ac:spMkLst>
        </pc:spChg>
        <pc:spChg chg="mod">
          <ac:chgData name="NESTOR JULIO HERNANDEZ BOCKER" userId="a413b3be1cc3406f" providerId="LiveId" clId="{50E8CA98-0FCE-467C-9176-2BF2083641A1}" dt="2023-10-06T00:16:56.104" v="44" actId="1037"/>
          <ac:spMkLst>
            <pc:docMk/>
            <pc:sldMk cId="200782912" sldId="322"/>
            <ac:spMk id="20" creationId="{C8264750-E7D6-3C17-65ED-7417ED59D0DB}"/>
          </ac:spMkLst>
        </pc:spChg>
        <pc:spChg chg="mod">
          <ac:chgData name="NESTOR JULIO HERNANDEZ BOCKER" userId="a413b3be1cc3406f" providerId="LiveId" clId="{50E8CA98-0FCE-467C-9176-2BF2083641A1}" dt="2023-10-06T00:16:56.104" v="44" actId="1037"/>
          <ac:spMkLst>
            <pc:docMk/>
            <pc:sldMk cId="200782912" sldId="322"/>
            <ac:spMk id="21" creationId="{016E6399-0428-E9A1-00D7-2BFB286928DD}"/>
          </ac:spMkLst>
        </pc:spChg>
        <pc:spChg chg="mod">
          <ac:chgData name="NESTOR JULIO HERNANDEZ BOCKER" userId="a413b3be1cc3406f" providerId="LiveId" clId="{50E8CA98-0FCE-467C-9176-2BF2083641A1}" dt="2023-10-06T00:17:45.495" v="72" actId="1038"/>
          <ac:spMkLst>
            <pc:docMk/>
            <pc:sldMk cId="200782912" sldId="322"/>
            <ac:spMk id="22" creationId="{B1FA700D-924E-CC90-6CC4-BCDF7225CDCE}"/>
          </ac:spMkLst>
        </pc:spChg>
        <pc:spChg chg="mod">
          <ac:chgData name="NESTOR JULIO HERNANDEZ BOCKER" userId="a413b3be1cc3406f" providerId="LiveId" clId="{50E8CA98-0FCE-467C-9176-2BF2083641A1}" dt="2023-10-06T00:17:45.495" v="72" actId="1038"/>
          <ac:spMkLst>
            <pc:docMk/>
            <pc:sldMk cId="200782912" sldId="322"/>
            <ac:spMk id="23" creationId="{13D848D4-25FD-0B58-148D-B78FB59D530A}"/>
          </ac:spMkLst>
        </pc:spChg>
        <pc:spChg chg="mod">
          <ac:chgData name="NESTOR JULIO HERNANDEZ BOCKER" userId="a413b3be1cc3406f" providerId="LiveId" clId="{50E8CA98-0FCE-467C-9176-2BF2083641A1}" dt="2023-10-06T00:17:45.495" v="72" actId="1038"/>
          <ac:spMkLst>
            <pc:docMk/>
            <pc:sldMk cId="200782912" sldId="322"/>
            <ac:spMk id="25" creationId="{56AA1987-5211-3876-A46C-AA42BA969A10}"/>
          </ac:spMkLst>
        </pc:spChg>
        <pc:spChg chg="mod">
          <ac:chgData name="NESTOR JULIO HERNANDEZ BOCKER" userId="a413b3be1cc3406f" providerId="LiveId" clId="{50E8CA98-0FCE-467C-9176-2BF2083641A1}" dt="2023-10-06T00:17:45.495" v="72" actId="1038"/>
          <ac:spMkLst>
            <pc:docMk/>
            <pc:sldMk cId="200782912" sldId="322"/>
            <ac:spMk id="26" creationId="{E9683168-7C74-B9CD-903C-0A0B2C08B87A}"/>
          </ac:spMkLst>
        </pc:spChg>
        <pc:spChg chg="mod">
          <ac:chgData name="NESTOR JULIO HERNANDEZ BOCKER" userId="a413b3be1cc3406f" providerId="LiveId" clId="{50E8CA98-0FCE-467C-9176-2BF2083641A1}" dt="2023-10-06T00:17:45.495" v="72" actId="1038"/>
          <ac:spMkLst>
            <pc:docMk/>
            <pc:sldMk cId="200782912" sldId="322"/>
            <ac:spMk id="27" creationId="{EA61F252-1652-E247-4042-2243379664BD}"/>
          </ac:spMkLst>
        </pc:spChg>
        <pc:spChg chg="mod">
          <ac:chgData name="NESTOR JULIO HERNANDEZ BOCKER" userId="a413b3be1cc3406f" providerId="LiveId" clId="{50E8CA98-0FCE-467C-9176-2BF2083641A1}" dt="2023-10-06T00:20:02.459" v="555" actId="1035"/>
          <ac:spMkLst>
            <pc:docMk/>
            <pc:sldMk cId="200782912" sldId="322"/>
            <ac:spMk id="28" creationId="{4C739B67-2B4B-4B5D-7D58-82FDF13C35B4}"/>
          </ac:spMkLst>
        </pc:spChg>
        <pc:spChg chg="mod">
          <ac:chgData name="NESTOR JULIO HERNANDEZ BOCKER" userId="a413b3be1cc3406f" providerId="LiveId" clId="{50E8CA98-0FCE-467C-9176-2BF2083641A1}" dt="2023-10-06T00:20:02.459" v="555" actId="1035"/>
          <ac:spMkLst>
            <pc:docMk/>
            <pc:sldMk cId="200782912" sldId="322"/>
            <ac:spMk id="29" creationId="{4198F890-F860-7A2C-F308-42F1061952B8}"/>
          </ac:spMkLst>
        </pc:spChg>
        <pc:spChg chg="mod">
          <ac:chgData name="NESTOR JULIO HERNANDEZ BOCKER" userId="a413b3be1cc3406f" providerId="LiveId" clId="{50E8CA98-0FCE-467C-9176-2BF2083641A1}" dt="2023-10-06T00:18:20.613" v="172" actId="1036"/>
          <ac:spMkLst>
            <pc:docMk/>
            <pc:sldMk cId="200782912" sldId="322"/>
            <ac:spMk id="31" creationId="{04F6DB8E-A0CD-70DD-FE8D-A69B914223A5}"/>
          </ac:spMkLst>
        </pc:spChg>
        <pc:spChg chg="mod">
          <ac:chgData name="NESTOR JULIO HERNANDEZ BOCKER" userId="a413b3be1cc3406f" providerId="LiveId" clId="{50E8CA98-0FCE-467C-9176-2BF2083641A1}" dt="2023-10-06T00:18:20.613" v="172" actId="1036"/>
          <ac:spMkLst>
            <pc:docMk/>
            <pc:sldMk cId="200782912" sldId="322"/>
            <ac:spMk id="32" creationId="{DB937834-7598-17C5-4129-A2518EEC49E3}"/>
          </ac:spMkLst>
        </pc:spChg>
        <pc:spChg chg="mod">
          <ac:chgData name="NESTOR JULIO HERNANDEZ BOCKER" userId="a413b3be1cc3406f" providerId="LiveId" clId="{50E8CA98-0FCE-467C-9176-2BF2083641A1}" dt="2023-10-06T00:18:20.613" v="172" actId="1036"/>
          <ac:spMkLst>
            <pc:docMk/>
            <pc:sldMk cId="200782912" sldId="322"/>
            <ac:spMk id="33" creationId="{2B07655D-B263-4627-EB3B-DBA3EB751C66}"/>
          </ac:spMkLst>
        </pc:spChg>
        <pc:spChg chg="mod">
          <ac:chgData name="NESTOR JULIO HERNANDEZ BOCKER" userId="a413b3be1cc3406f" providerId="LiveId" clId="{50E8CA98-0FCE-467C-9176-2BF2083641A1}" dt="2023-10-06T00:20:43.368" v="622" actId="1037"/>
          <ac:spMkLst>
            <pc:docMk/>
            <pc:sldMk cId="200782912" sldId="322"/>
            <ac:spMk id="35" creationId="{554E5472-C6AB-322D-A159-AAA746A8D6B6}"/>
          </ac:spMkLst>
        </pc:spChg>
        <pc:spChg chg="mod">
          <ac:chgData name="NESTOR JULIO HERNANDEZ BOCKER" userId="a413b3be1cc3406f" providerId="LiveId" clId="{50E8CA98-0FCE-467C-9176-2BF2083641A1}" dt="2023-10-06T00:20:43.368" v="622" actId="1037"/>
          <ac:spMkLst>
            <pc:docMk/>
            <pc:sldMk cId="200782912" sldId="322"/>
            <ac:spMk id="36" creationId="{390A071B-8E8C-BE41-8E65-DDAC2A535855}"/>
          </ac:spMkLst>
        </pc:spChg>
        <pc:spChg chg="mod">
          <ac:chgData name="NESTOR JULIO HERNANDEZ BOCKER" userId="a413b3be1cc3406f" providerId="LiveId" clId="{50E8CA98-0FCE-467C-9176-2BF2083641A1}" dt="2023-10-06T00:20:43.368" v="622" actId="1037"/>
          <ac:spMkLst>
            <pc:docMk/>
            <pc:sldMk cId="200782912" sldId="322"/>
            <ac:spMk id="38" creationId="{71D01A17-3BB9-4822-EE75-484BD60E6345}"/>
          </ac:spMkLst>
        </pc:spChg>
        <pc:spChg chg="mod">
          <ac:chgData name="NESTOR JULIO HERNANDEZ BOCKER" userId="a413b3be1cc3406f" providerId="LiveId" clId="{50E8CA98-0FCE-467C-9176-2BF2083641A1}" dt="2023-10-06T00:20:43.368" v="622" actId="1037"/>
          <ac:spMkLst>
            <pc:docMk/>
            <pc:sldMk cId="200782912" sldId="322"/>
            <ac:spMk id="39" creationId="{52E0B854-11AC-8B32-B551-9C46385E62A0}"/>
          </ac:spMkLst>
        </pc:spChg>
        <pc:spChg chg="mod">
          <ac:chgData name="NESTOR JULIO HERNANDEZ BOCKER" userId="a413b3be1cc3406f" providerId="LiveId" clId="{50E8CA98-0FCE-467C-9176-2BF2083641A1}" dt="2023-10-06T00:20:43.368" v="622" actId="1037"/>
          <ac:spMkLst>
            <pc:docMk/>
            <pc:sldMk cId="200782912" sldId="322"/>
            <ac:spMk id="40" creationId="{C3560645-B704-473E-CB5A-CF7D60271880}"/>
          </ac:spMkLst>
        </pc:spChg>
        <pc:graphicFrameChg chg="mod">
          <ac:chgData name="NESTOR JULIO HERNANDEZ BOCKER" userId="a413b3be1cc3406f" providerId="LiveId" clId="{50E8CA98-0FCE-467C-9176-2BF2083641A1}" dt="2023-10-06T00:17:29.077" v="58" actId="1035"/>
          <ac:graphicFrameMkLst>
            <pc:docMk/>
            <pc:sldMk cId="200782912" sldId="322"/>
            <ac:graphicFrameMk id="17" creationId="{07C5C583-BE99-4E9B-4F0E-21ACB0FBD610}"/>
          </ac:graphicFrameMkLst>
        </pc:graphicFrameChg>
        <pc:graphicFrameChg chg="mod">
          <ac:chgData name="NESTOR JULIO HERNANDEZ BOCKER" userId="a413b3be1cc3406f" providerId="LiveId" clId="{50E8CA98-0FCE-467C-9176-2BF2083641A1}" dt="2023-10-06T23:50:45.006" v="820" actId="1036"/>
          <ac:graphicFrameMkLst>
            <pc:docMk/>
            <pc:sldMk cId="200782912" sldId="322"/>
            <ac:graphicFrameMk id="34" creationId="{07F63D6F-99BB-DA19-EB94-A50A51F7D5FE}"/>
          </ac:graphicFrameMkLst>
        </pc:graphicFrameChg>
      </pc:sldChg>
      <pc:sldChg chg="modSp mod">
        <pc:chgData name="NESTOR JULIO HERNANDEZ BOCKER" userId="a413b3be1cc3406f" providerId="LiveId" clId="{50E8CA98-0FCE-467C-9176-2BF2083641A1}" dt="2023-10-07T00:31:26.629" v="901" actId="20577"/>
        <pc:sldMkLst>
          <pc:docMk/>
          <pc:sldMk cId="3631758431" sldId="328"/>
        </pc:sldMkLst>
        <pc:spChg chg="mod">
          <ac:chgData name="NESTOR JULIO HERNANDEZ BOCKER" userId="a413b3be1cc3406f" providerId="LiveId" clId="{50E8CA98-0FCE-467C-9176-2BF2083641A1}" dt="2023-10-07T00:31:26.629" v="901" actId="20577"/>
          <ac:spMkLst>
            <pc:docMk/>
            <pc:sldMk cId="3631758431" sldId="328"/>
            <ac:spMk id="3" creationId="{F5EBBC47-9ACD-482A-0D48-328D6FB10DD3}"/>
          </ac:spMkLst>
        </pc:spChg>
        <pc:spChg chg="mod">
          <ac:chgData name="NESTOR JULIO HERNANDEZ BOCKER" userId="a413b3be1cc3406f" providerId="LiveId" clId="{50E8CA98-0FCE-467C-9176-2BF2083641A1}" dt="2023-10-05T22:03:30.277" v="1"/>
          <ac:spMkLst>
            <pc:docMk/>
            <pc:sldMk cId="3631758431" sldId="328"/>
            <ac:spMk id="7" creationId="{469CD69D-8310-32BB-7403-36C4ABF01797}"/>
          </ac:spMkLst>
        </pc:spChg>
      </pc:sldChg>
      <pc:sldChg chg="modSp mod">
        <pc:chgData name="NESTOR JULIO HERNANDEZ BOCKER" userId="a413b3be1cc3406f" providerId="LiveId" clId="{50E8CA98-0FCE-467C-9176-2BF2083641A1}" dt="2023-10-17T14:41:54.472" v="917" actId="1035"/>
        <pc:sldMkLst>
          <pc:docMk/>
          <pc:sldMk cId="3726187029" sldId="329"/>
        </pc:sldMkLst>
        <pc:spChg chg="mod">
          <ac:chgData name="NESTOR JULIO HERNANDEZ BOCKER" userId="a413b3be1cc3406f" providerId="LiveId" clId="{50E8CA98-0FCE-467C-9176-2BF2083641A1}" dt="2023-10-05T22:03:38.648" v="2"/>
          <ac:spMkLst>
            <pc:docMk/>
            <pc:sldMk cId="3726187029" sldId="329"/>
            <ac:spMk id="7" creationId="{469CD69D-8310-32BB-7403-36C4ABF01797}"/>
          </ac:spMkLst>
        </pc:spChg>
        <pc:graphicFrameChg chg="mod">
          <ac:chgData name="NESTOR JULIO HERNANDEZ BOCKER" userId="a413b3be1cc3406f" providerId="LiveId" clId="{50E8CA98-0FCE-467C-9176-2BF2083641A1}" dt="2023-10-17T14:41:54.472" v="917" actId="1035"/>
          <ac:graphicFrameMkLst>
            <pc:docMk/>
            <pc:sldMk cId="3726187029" sldId="329"/>
            <ac:graphicFrameMk id="3" creationId="{5F4545A9-8C06-B80F-7DD6-6AA9D07BB250}"/>
          </ac:graphicFrameMkLst>
        </pc:graphicFrameChg>
      </pc:sldChg>
      <pc:sldChg chg="addSp delSp modSp mod">
        <pc:chgData name="NESTOR JULIO HERNANDEZ BOCKER" userId="a413b3be1cc3406f" providerId="LiveId" clId="{50E8CA98-0FCE-467C-9176-2BF2083641A1}" dt="2023-10-09T20:29:22.104" v="909"/>
        <pc:sldMkLst>
          <pc:docMk/>
          <pc:sldMk cId="3844795882" sldId="330"/>
        </pc:sldMkLst>
        <pc:spChg chg="add mod">
          <ac:chgData name="NESTOR JULIO HERNANDEZ BOCKER" userId="a413b3be1cc3406f" providerId="LiveId" clId="{50E8CA98-0FCE-467C-9176-2BF2083641A1}" dt="2023-10-09T20:29:22.104" v="909"/>
          <ac:spMkLst>
            <pc:docMk/>
            <pc:sldMk cId="3844795882" sldId="330"/>
            <ac:spMk id="2" creationId="{7F95C6B1-6A79-99A8-DDE7-21B7852E620C}"/>
          </ac:spMkLst>
        </pc:spChg>
        <pc:spChg chg="del">
          <ac:chgData name="NESTOR JULIO HERNANDEZ BOCKER" userId="a413b3be1cc3406f" providerId="LiveId" clId="{50E8CA98-0FCE-467C-9176-2BF2083641A1}" dt="2023-10-09T20:29:21.697" v="908" actId="478"/>
          <ac:spMkLst>
            <pc:docMk/>
            <pc:sldMk cId="3844795882" sldId="330"/>
            <ac:spMk id="4" creationId="{0084DA9C-E037-F21C-2264-58A9F92ACD1F}"/>
          </ac:spMkLst>
        </pc:spChg>
        <pc:spChg chg="mod">
          <ac:chgData name="NESTOR JULIO HERNANDEZ BOCKER" userId="a413b3be1cc3406f" providerId="LiveId" clId="{50E8CA98-0FCE-467C-9176-2BF2083641A1}" dt="2023-10-05T22:03:38.648" v="2"/>
          <ac:spMkLst>
            <pc:docMk/>
            <pc:sldMk cId="3844795882" sldId="330"/>
            <ac:spMk id="5" creationId="{BBB17AB3-4E94-7186-6B6F-DAD1EB7D243F}"/>
          </ac:spMkLst>
        </pc:spChg>
        <pc:graphicFrameChg chg="mod modGraphic">
          <ac:chgData name="NESTOR JULIO HERNANDEZ BOCKER" userId="a413b3be1cc3406f" providerId="LiveId" clId="{50E8CA98-0FCE-467C-9176-2BF2083641A1}" dt="2023-10-07T00:01:17.165" v="878" actId="6549"/>
          <ac:graphicFrameMkLst>
            <pc:docMk/>
            <pc:sldMk cId="3844795882" sldId="330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50E8CA98-0FCE-467C-9176-2BF2083641A1}" dt="2023-10-07T00:01:41.595" v="880" actId="113"/>
        <pc:sldMkLst>
          <pc:docMk/>
          <pc:sldMk cId="1999066587" sldId="331"/>
        </pc:sldMkLst>
        <pc:spChg chg="mod">
          <ac:chgData name="NESTOR JULIO HERNANDEZ BOCKER" userId="a413b3be1cc3406f" providerId="LiveId" clId="{50E8CA98-0FCE-467C-9176-2BF2083641A1}" dt="2023-10-07T00:01:41.595" v="880" actId="113"/>
          <ac:spMkLst>
            <pc:docMk/>
            <pc:sldMk cId="1999066587" sldId="331"/>
            <ac:spMk id="3" creationId="{7C354C09-09DF-9C19-0A4F-FD250AC1C21E}"/>
          </ac:spMkLst>
        </pc:spChg>
        <pc:spChg chg="mod">
          <ac:chgData name="NESTOR JULIO HERNANDEZ BOCKER" userId="a413b3be1cc3406f" providerId="LiveId" clId="{50E8CA98-0FCE-467C-9176-2BF2083641A1}" dt="2023-10-05T22:03:30.277" v="1"/>
          <ac:spMkLst>
            <pc:docMk/>
            <pc:sldMk cId="1999066587" sldId="331"/>
            <ac:spMk id="7" creationId="{469CD69D-8310-32BB-7403-36C4ABF01797}"/>
          </ac:spMkLst>
        </pc:spChg>
        <pc:graphicFrameChg chg="mod">
          <ac:chgData name="NESTOR JULIO HERNANDEZ BOCKER" userId="a413b3be1cc3406f" providerId="LiveId" clId="{50E8CA98-0FCE-467C-9176-2BF2083641A1}" dt="2023-10-06T23:46:48.748" v="803" actId="403"/>
          <ac:graphicFrameMkLst>
            <pc:docMk/>
            <pc:sldMk cId="1999066587" sldId="331"/>
            <ac:graphicFrameMk id="2" creationId="{3446C6E7-D2B7-F7EC-05ED-40A98D34B440}"/>
          </ac:graphicFrameMkLst>
        </pc:graphicFrameChg>
      </pc:sldChg>
      <pc:sldChg chg="modSp mod">
        <pc:chgData name="NESTOR JULIO HERNANDEZ BOCKER" userId="a413b3be1cc3406f" providerId="LiveId" clId="{50E8CA98-0FCE-467C-9176-2BF2083641A1}" dt="2023-10-07T00:09:44.604" v="899" actId="20577"/>
        <pc:sldMkLst>
          <pc:docMk/>
          <pc:sldMk cId="2501195012" sldId="332"/>
        </pc:sldMkLst>
        <pc:spChg chg="mod">
          <ac:chgData name="NESTOR JULIO HERNANDEZ BOCKER" userId="a413b3be1cc3406f" providerId="LiveId" clId="{50E8CA98-0FCE-467C-9176-2BF2083641A1}" dt="2023-10-05T22:03:38.648" v="2"/>
          <ac:spMkLst>
            <pc:docMk/>
            <pc:sldMk cId="2501195012" sldId="332"/>
            <ac:spMk id="7" creationId="{469CD69D-8310-32BB-7403-36C4ABF01797}"/>
          </ac:spMkLst>
        </pc:spChg>
        <pc:spChg chg="mod">
          <ac:chgData name="NESTOR JULIO HERNANDEZ BOCKER" userId="a413b3be1cc3406f" providerId="LiveId" clId="{50E8CA98-0FCE-467C-9176-2BF2083641A1}" dt="2023-10-07T00:09:44.604" v="899" actId="20577"/>
          <ac:spMkLst>
            <pc:docMk/>
            <pc:sldMk cId="2501195012" sldId="332"/>
            <ac:spMk id="8" creationId="{18306A8F-93FC-8D6A-4EFE-18D8C2A64E56}"/>
          </ac:spMkLst>
        </pc:spChg>
        <pc:graphicFrameChg chg="mod">
          <ac:chgData name="NESTOR JULIO HERNANDEZ BOCKER" userId="a413b3be1cc3406f" providerId="LiveId" clId="{50E8CA98-0FCE-467C-9176-2BF2083641A1}" dt="2023-10-07T00:02:47.585" v="891"/>
          <ac:graphicFrameMkLst>
            <pc:docMk/>
            <pc:sldMk cId="2501195012" sldId="332"/>
            <ac:graphicFrameMk id="3" creationId="{5F4545A9-8C06-B80F-7DD6-6AA9D07BB250}"/>
          </ac:graphicFrameMkLst>
        </pc:graphicFrameChg>
      </pc:sldChg>
      <pc:sldChg chg="addSp delSp modSp mod">
        <pc:chgData name="NESTOR JULIO HERNANDEZ BOCKER" userId="a413b3be1cc3406f" providerId="LiveId" clId="{50E8CA98-0FCE-467C-9176-2BF2083641A1}" dt="2023-10-09T20:29:33.138" v="911"/>
        <pc:sldMkLst>
          <pc:docMk/>
          <pc:sldMk cId="3160605606" sldId="333"/>
        </pc:sldMkLst>
        <pc:spChg chg="add mod">
          <ac:chgData name="NESTOR JULIO HERNANDEZ BOCKER" userId="a413b3be1cc3406f" providerId="LiveId" clId="{50E8CA98-0FCE-467C-9176-2BF2083641A1}" dt="2023-10-09T20:29:33.138" v="911"/>
          <ac:spMkLst>
            <pc:docMk/>
            <pc:sldMk cId="3160605606" sldId="333"/>
            <ac:spMk id="2" creationId="{D445C4E0-C5A8-5EE9-79A7-6D199DB29545}"/>
          </ac:spMkLst>
        </pc:spChg>
        <pc:spChg chg="del">
          <ac:chgData name="NESTOR JULIO HERNANDEZ BOCKER" userId="a413b3be1cc3406f" providerId="LiveId" clId="{50E8CA98-0FCE-467C-9176-2BF2083641A1}" dt="2023-10-09T20:29:32.732" v="910" actId="478"/>
          <ac:spMkLst>
            <pc:docMk/>
            <pc:sldMk cId="3160605606" sldId="333"/>
            <ac:spMk id="4" creationId="{0084DA9C-E037-F21C-2264-58A9F92ACD1F}"/>
          </ac:spMkLst>
        </pc:spChg>
        <pc:spChg chg="mod">
          <ac:chgData name="NESTOR JULIO HERNANDEZ BOCKER" userId="a413b3be1cc3406f" providerId="LiveId" clId="{50E8CA98-0FCE-467C-9176-2BF2083641A1}" dt="2023-10-05T22:03:38.648" v="2"/>
          <ac:spMkLst>
            <pc:docMk/>
            <pc:sldMk cId="3160605606" sldId="333"/>
            <ac:spMk id="5" creationId="{BBB17AB3-4E94-7186-6B6F-DAD1EB7D243F}"/>
          </ac:spMkLst>
        </pc:spChg>
        <pc:graphicFrameChg chg="mod">
          <ac:chgData name="NESTOR JULIO HERNANDEZ BOCKER" userId="a413b3be1cc3406f" providerId="LiveId" clId="{50E8CA98-0FCE-467C-9176-2BF2083641A1}" dt="2023-10-07T00:02:56.869" v="892"/>
          <ac:graphicFrameMkLst>
            <pc:docMk/>
            <pc:sldMk cId="3160605606" sldId="333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50E8CA98-0FCE-467C-9176-2BF2083641A1}" dt="2023-10-06T23:52:17.485" v="831" actId="27918"/>
        <pc:sldMkLst>
          <pc:docMk/>
          <pc:sldMk cId="1160910596" sldId="334"/>
        </pc:sldMkLst>
        <pc:spChg chg="mod">
          <ac:chgData name="NESTOR JULIO HERNANDEZ BOCKER" userId="a413b3be1cc3406f" providerId="LiveId" clId="{50E8CA98-0FCE-467C-9176-2BF2083641A1}" dt="2023-10-06T00:29:00.933" v="701" actId="1037"/>
          <ac:spMkLst>
            <pc:docMk/>
            <pc:sldMk cId="1160910596" sldId="334"/>
            <ac:spMk id="5" creationId="{0AFAD0C6-8E47-3C4B-4199-D52587E84AE5}"/>
          </ac:spMkLst>
        </pc:spChg>
        <pc:spChg chg="mod">
          <ac:chgData name="NESTOR JULIO HERNANDEZ BOCKER" userId="a413b3be1cc3406f" providerId="LiveId" clId="{50E8CA98-0FCE-467C-9176-2BF2083641A1}" dt="2023-10-06T00:29:00.933" v="701" actId="1037"/>
          <ac:spMkLst>
            <pc:docMk/>
            <pc:sldMk cId="1160910596" sldId="334"/>
            <ac:spMk id="6" creationId="{40CF01D8-D9CD-7D96-C49E-BEFBB42B1D65}"/>
          </ac:spMkLst>
        </pc:spChg>
        <pc:spChg chg="mod">
          <ac:chgData name="NESTOR JULIO HERNANDEZ BOCKER" userId="a413b3be1cc3406f" providerId="LiveId" clId="{50E8CA98-0FCE-467C-9176-2BF2083641A1}" dt="2023-10-06T00:28:09.232" v="651" actId="1035"/>
          <ac:spMkLst>
            <pc:docMk/>
            <pc:sldMk cId="1160910596" sldId="334"/>
            <ac:spMk id="8" creationId="{FEBFC703-50D8-FD0E-6B93-78984134BBBE}"/>
          </ac:spMkLst>
        </pc:spChg>
        <pc:spChg chg="mod">
          <ac:chgData name="NESTOR JULIO HERNANDEZ BOCKER" userId="a413b3be1cc3406f" providerId="LiveId" clId="{50E8CA98-0FCE-467C-9176-2BF2083641A1}" dt="2023-10-06T00:28:09.232" v="651" actId="1035"/>
          <ac:spMkLst>
            <pc:docMk/>
            <pc:sldMk cId="1160910596" sldId="334"/>
            <ac:spMk id="9" creationId="{6E111BC9-8330-75A9-A8B3-69471AB8560C}"/>
          </ac:spMkLst>
        </pc:spChg>
        <pc:spChg chg="mod">
          <ac:chgData name="NESTOR JULIO HERNANDEZ BOCKER" userId="a413b3be1cc3406f" providerId="LiveId" clId="{50E8CA98-0FCE-467C-9176-2BF2083641A1}" dt="2023-10-06T00:28:09.232" v="651" actId="1035"/>
          <ac:spMkLst>
            <pc:docMk/>
            <pc:sldMk cId="1160910596" sldId="334"/>
            <ac:spMk id="44" creationId="{13B6C6B7-3DE9-A9C4-6852-7724C6AD680C}"/>
          </ac:spMkLst>
        </pc:spChg>
        <pc:spChg chg="mod">
          <ac:chgData name="NESTOR JULIO HERNANDEZ BOCKER" userId="a413b3be1cc3406f" providerId="LiveId" clId="{50E8CA98-0FCE-467C-9176-2BF2083641A1}" dt="2023-10-06T00:28:09.232" v="651" actId="1035"/>
          <ac:spMkLst>
            <pc:docMk/>
            <pc:sldMk cId="1160910596" sldId="334"/>
            <ac:spMk id="45" creationId="{DF720C7C-E337-4A98-2DD2-629CCB81982C}"/>
          </ac:spMkLst>
        </pc:spChg>
        <pc:spChg chg="mod">
          <ac:chgData name="NESTOR JULIO HERNANDEZ BOCKER" userId="a413b3be1cc3406f" providerId="LiveId" clId="{50E8CA98-0FCE-467C-9176-2BF2083641A1}" dt="2023-10-06T00:28:09.232" v="651" actId="1035"/>
          <ac:spMkLst>
            <pc:docMk/>
            <pc:sldMk cId="1160910596" sldId="334"/>
            <ac:spMk id="46" creationId="{801CBFE2-3E8F-B81B-17A5-953CF1CEE262}"/>
          </ac:spMkLst>
        </pc:spChg>
        <pc:spChg chg="mod">
          <ac:chgData name="NESTOR JULIO HERNANDEZ BOCKER" userId="a413b3be1cc3406f" providerId="LiveId" clId="{50E8CA98-0FCE-467C-9176-2BF2083641A1}" dt="2023-10-06T00:28:40.059" v="677" actId="1038"/>
          <ac:spMkLst>
            <pc:docMk/>
            <pc:sldMk cId="1160910596" sldId="334"/>
            <ac:spMk id="47" creationId="{ACDA8386-E471-ECB9-A80E-3319DA82E0BB}"/>
          </ac:spMkLst>
        </pc:spChg>
        <pc:spChg chg="mod">
          <ac:chgData name="NESTOR JULIO HERNANDEZ BOCKER" userId="a413b3be1cc3406f" providerId="LiveId" clId="{50E8CA98-0FCE-467C-9176-2BF2083641A1}" dt="2023-10-06T00:28:40.059" v="677" actId="1038"/>
          <ac:spMkLst>
            <pc:docMk/>
            <pc:sldMk cId="1160910596" sldId="334"/>
            <ac:spMk id="48" creationId="{3182F00C-9C84-1E30-69DA-D35D05E84AAE}"/>
          </ac:spMkLst>
        </pc:spChg>
        <pc:spChg chg="mod">
          <ac:chgData name="NESTOR JULIO HERNANDEZ BOCKER" userId="a413b3be1cc3406f" providerId="LiveId" clId="{50E8CA98-0FCE-467C-9176-2BF2083641A1}" dt="2023-10-06T00:28:40.059" v="677" actId="1038"/>
          <ac:spMkLst>
            <pc:docMk/>
            <pc:sldMk cId="1160910596" sldId="334"/>
            <ac:spMk id="50" creationId="{01AE5D79-E35A-B510-7F19-ABF594F4E753}"/>
          </ac:spMkLst>
        </pc:spChg>
        <pc:spChg chg="mod">
          <ac:chgData name="NESTOR JULIO HERNANDEZ BOCKER" userId="a413b3be1cc3406f" providerId="LiveId" clId="{50E8CA98-0FCE-467C-9176-2BF2083641A1}" dt="2023-10-06T00:28:40.059" v="677" actId="1038"/>
          <ac:spMkLst>
            <pc:docMk/>
            <pc:sldMk cId="1160910596" sldId="334"/>
            <ac:spMk id="51" creationId="{28C6E999-C86B-BB67-7BC4-BBDBC72CBB41}"/>
          </ac:spMkLst>
        </pc:spChg>
        <pc:spChg chg="mod">
          <ac:chgData name="NESTOR JULIO HERNANDEZ BOCKER" userId="a413b3be1cc3406f" providerId="LiveId" clId="{50E8CA98-0FCE-467C-9176-2BF2083641A1}" dt="2023-10-06T00:28:40.059" v="677" actId="1038"/>
          <ac:spMkLst>
            <pc:docMk/>
            <pc:sldMk cId="1160910596" sldId="334"/>
            <ac:spMk id="52" creationId="{7967C572-BF2F-0E03-8B7D-5B7B34F4EDC4}"/>
          </ac:spMkLst>
        </pc:spChg>
        <pc:spChg chg="mod">
          <ac:chgData name="NESTOR JULIO HERNANDEZ BOCKER" userId="a413b3be1cc3406f" providerId="LiveId" clId="{50E8CA98-0FCE-467C-9176-2BF2083641A1}" dt="2023-10-06T00:29:00.933" v="701" actId="1037"/>
          <ac:spMkLst>
            <pc:docMk/>
            <pc:sldMk cId="1160910596" sldId="334"/>
            <ac:spMk id="54" creationId="{77250985-050F-47F8-617F-0C933785C197}"/>
          </ac:spMkLst>
        </pc:spChg>
        <pc:spChg chg="mod">
          <ac:chgData name="NESTOR JULIO HERNANDEZ BOCKER" userId="a413b3be1cc3406f" providerId="LiveId" clId="{50E8CA98-0FCE-467C-9176-2BF2083641A1}" dt="2023-10-06T00:29:00.933" v="701" actId="1037"/>
          <ac:spMkLst>
            <pc:docMk/>
            <pc:sldMk cId="1160910596" sldId="334"/>
            <ac:spMk id="55" creationId="{059B3BB5-9162-9A79-FE59-18C2CE74EC84}"/>
          </ac:spMkLst>
        </pc:spChg>
        <pc:spChg chg="mod">
          <ac:chgData name="NESTOR JULIO HERNANDEZ BOCKER" userId="a413b3be1cc3406f" providerId="LiveId" clId="{50E8CA98-0FCE-467C-9176-2BF2083641A1}" dt="2023-10-06T00:29:00.933" v="701" actId="1037"/>
          <ac:spMkLst>
            <pc:docMk/>
            <pc:sldMk cId="1160910596" sldId="334"/>
            <ac:spMk id="56" creationId="{BF4B094E-69D4-0E2E-1C84-77A9D21747B9}"/>
          </ac:spMkLst>
        </pc:spChg>
        <pc:spChg chg="mod">
          <ac:chgData name="NESTOR JULIO HERNANDEZ BOCKER" userId="a413b3be1cc3406f" providerId="LiveId" clId="{50E8CA98-0FCE-467C-9176-2BF2083641A1}" dt="2023-10-06T00:29:19.897" v="726" actId="1038"/>
          <ac:spMkLst>
            <pc:docMk/>
            <pc:sldMk cId="1160910596" sldId="334"/>
            <ac:spMk id="57" creationId="{86F09F13-C271-997D-AF4F-63198085788F}"/>
          </ac:spMkLst>
        </pc:spChg>
        <pc:spChg chg="mod">
          <ac:chgData name="NESTOR JULIO HERNANDEZ BOCKER" userId="a413b3be1cc3406f" providerId="LiveId" clId="{50E8CA98-0FCE-467C-9176-2BF2083641A1}" dt="2023-10-06T00:29:19.897" v="726" actId="1038"/>
          <ac:spMkLst>
            <pc:docMk/>
            <pc:sldMk cId="1160910596" sldId="334"/>
            <ac:spMk id="58" creationId="{D53850D1-EF14-00E1-2818-0D6E9A7BC077}"/>
          </ac:spMkLst>
        </pc:spChg>
        <pc:spChg chg="mod">
          <ac:chgData name="NESTOR JULIO HERNANDEZ BOCKER" userId="a413b3be1cc3406f" providerId="LiveId" clId="{50E8CA98-0FCE-467C-9176-2BF2083641A1}" dt="2023-10-06T00:29:19.897" v="726" actId="1038"/>
          <ac:spMkLst>
            <pc:docMk/>
            <pc:sldMk cId="1160910596" sldId="334"/>
            <ac:spMk id="60" creationId="{013020C3-2AE5-D4AF-A83B-06C67F28A024}"/>
          </ac:spMkLst>
        </pc:spChg>
        <pc:spChg chg="mod">
          <ac:chgData name="NESTOR JULIO HERNANDEZ BOCKER" userId="a413b3be1cc3406f" providerId="LiveId" clId="{50E8CA98-0FCE-467C-9176-2BF2083641A1}" dt="2023-10-06T00:29:19.897" v="726" actId="1038"/>
          <ac:spMkLst>
            <pc:docMk/>
            <pc:sldMk cId="1160910596" sldId="334"/>
            <ac:spMk id="61" creationId="{55D05A07-7C7E-FA79-8E50-F433C3FF53FC}"/>
          </ac:spMkLst>
        </pc:spChg>
        <pc:spChg chg="mod">
          <ac:chgData name="NESTOR JULIO HERNANDEZ BOCKER" userId="a413b3be1cc3406f" providerId="LiveId" clId="{50E8CA98-0FCE-467C-9176-2BF2083641A1}" dt="2023-10-06T00:29:19.897" v="726" actId="1038"/>
          <ac:spMkLst>
            <pc:docMk/>
            <pc:sldMk cId="1160910596" sldId="334"/>
            <ac:spMk id="62" creationId="{F85EDFB1-8523-146F-1AB0-B3AD3173D35A}"/>
          </ac:spMkLst>
        </pc:spChg>
        <pc:graphicFrameChg chg="mod">
          <ac:chgData name="NESTOR JULIO HERNANDEZ BOCKER" userId="a413b3be1cc3406f" providerId="LiveId" clId="{50E8CA98-0FCE-467C-9176-2BF2083641A1}" dt="2023-10-06T00:29:11.559" v="714" actId="1036"/>
          <ac:graphicFrameMkLst>
            <pc:docMk/>
            <pc:sldMk cId="1160910596" sldId="334"/>
            <ac:graphicFrameMk id="7" creationId="{7553BF30-2495-68A0-6445-14AF1A18D866}"/>
          </ac:graphicFrameMkLst>
        </pc:graphicFrameChg>
        <pc:graphicFrameChg chg="mod">
          <ac:chgData name="NESTOR JULIO HERNANDEZ BOCKER" userId="a413b3be1cc3406f" providerId="LiveId" clId="{50E8CA98-0FCE-467C-9176-2BF2083641A1}" dt="2023-10-06T00:28:25.907" v="664" actId="1035"/>
          <ac:graphicFrameMkLst>
            <pc:docMk/>
            <pc:sldMk cId="1160910596" sldId="334"/>
            <ac:graphicFrameMk id="10" creationId="{68275917-B8E2-8D75-1BFA-732E09F0842F}"/>
          </ac:graphicFrameMkLst>
        </pc:graphicFrameChg>
      </pc:sldChg>
      <pc:sldChg chg="modSp mod">
        <pc:chgData name="NESTOR JULIO HERNANDEZ BOCKER" userId="a413b3be1cc3406f" providerId="LiveId" clId="{50E8CA98-0FCE-467C-9176-2BF2083641A1}" dt="2023-10-06T00:15:33.281" v="14" actId="207"/>
        <pc:sldMkLst>
          <pc:docMk/>
          <pc:sldMk cId="905729610" sldId="665"/>
        </pc:sldMkLst>
        <pc:spChg chg="mod">
          <ac:chgData name="NESTOR JULIO HERNANDEZ BOCKER" userId="a413b3be1cc3406f" providerId="LiveId" clId="{50E8CA98-0FCE-467C-9176-2BF2083641A1}" dt="2023-10-05T22:04:00.309" v="4"/>
          <ac:spMkLst>
            <pc:docMk/>
            <pc:sldMk cId="905729610" sldId="665"/>
            <ac:spMk id="15" creationId="{33FE3887-B545-4B10-B2C0-5FAA7BCEEB00}"/>
          </ac:spMkLst>
        </pc:spChg>
        <pc:spChg chg="mod">
          <ac:chgData name="NESTOR JULIO HERNANDEZ BOCKER" userId="a413b3be1cc3406f" providerId="LiveId" clId="{50E8CA98-0FCE-467C-9176-2BF2083641A1}" dt="2023-10-05T22:04:00.309" v="4"/>
          <ac:spMkLst>
            <pc:docMk/>
            <pc:sldMk cId="905729610" sldId="665"/>
            <ac:spMk id="16" creationId="{32741C1C-2DE7-4637-8D8A-2B0511928FC0}"/>
          </ac:spMkLst>
        </pc:spChg>
        <pc:graphicFrameChg chg="mod">
          <ac:chgData name="NESTOR JULIO HERNANDEZ BOCKER" userId="a413b3be1cc3406f" providerId="LiveId" clId="{50E8CA98-0FCE-467C-9176-2BF2083641A1}" dt="2023-10-06T00:15:33.281" v="14" actId="207"/>
          <ac:graphicFrameMkLst>
            <pc:docMk/>
            <pc:sldMk cId="905729610" sldId="665"/>
            <ac:graphicFrameMk id="6" creationId="{96103C67-1968-48EC-B98E-9956D5E0DF80}"/>
          </ac:graphicFrameMkLst>
        </pc:graphicFrameChg>
      </pc:sldChg>
      <pc:sldChg chg="addSp delSp modSp mod">
        <pc:chgData name="NESTOR JULIO HERNANDEZ BOCKER" userId="a413b3be1cc3406f" providerId="LiveId" clId="{50E8CA98-0FCE-467C-9176-2BF2083641A1}" dt="2023-10-06T23:48:19.986" v="809" actId="27918"/>
        <pc:sldMkLst>
          <pc:docMk/>
          <pc:sldMk cId="2099275270" sldId="667"/>
        </pc:sldMkLst>
        <pc:spChg chg="mod">
          <ac:chgData name="NESTOR JULIO HERNANDEZ BOCKER" userId="a413b3be1cc3406f" providerId="LiveId" clId="{50E8CA98-0FCE-467C-9176-2BF2083641A1}" dt="2023-10-05T22:03:30.277" v="1"/>
          <ac:spMkLst>
            <pc:docMk/>
            <pc:sldMk cId="2099275270" sldId="667"/>
            <ac:spMk id="5" creationId="{4317E982-3BB8-A714-9BE1-28A9BF9DF774}"/>
          </ac:spMkLst>
        </pc:spChg>
        <pc:spChg chg="del mod topLvl">
          <ac:chgData name="NESTOR JULIO HERNANDEZ BOCKER" userId="a413b3be1cc3406f" providerId="LiveId" clId="{50E8CA98-0FCE-467C-9176-2BF2083641A1}" dt="2023-10-06T14:51:03.069" v="742" actId="21"/>
          <ac:spMkLst>
            <pc:docMk/>
            <pc:sldMk cId="2099275270" sldId="667"/>
            <ac:spMk id="10" creationId="{00000000-0008-0000-0000-000014000000}"/>
          </ac:spMkLst>
        </pc:spChg>
        <pc:spChg chg="add mod">
          <ac:chgData name="NESTOR JULIO HERNANDEZ BOCKER" userId="a413b3be1cc3406f" providerId="LiveId" clId="{50E8CA98-0FCE-467C-9176-2BF2083641A1}" dt="2023-10-06T14:51:12.824" v="744"/>
          <ac:spMkLst>
            <pc:docMk/>
            <pc:sldMk cId="2099275270" sldId="667"/>
            <ac:spMk id="11" creationId="{00000000-0008-0000-0000-000014000000}"/>
          </ac:spMkLst>
        </pc:spChg>
        <pc:spChg chg="del topLvl">
          <ac:chgData name="NESTOR JULIO HERNANDEZ BOCKER" userId="a413b3be1cc3406f" providerId="LiveId" clId="{50E8CA98-0FCE-467C-9176-2BF2083641A1}" dt="2023-10-06T14:51:03.069" v="742" actId="21"/>
          <ac:spMkLst>
            <pc:docMk/>
            <pc:sldMk cId="2099275270" sldId="667"/>
            <ac:spMk id="14" creationId="{00000000-0008-0000-0000-000013000000}"/>
          </ac:spMkLst>
        </pc:spChg>
        <pc:spChg chg="add mod">
          <ac:chgData name="NESTOR JULIO HERNANDEZ BOCKER" userId="a413b3be1cc3406f" providerId="LiveId" clId="{50E8CA98-0FCE-467C-9176-2BF2083641A1}" dt="2023-10-06T14:51:12.824" v="744"/>
          <ac:spMkLst>
            <pc:docMk/>
            <pc:sldMk cId="2099275270" sldId="667"/>
            <ac:spMk id="15" creationId="{00000000-0008-0000-0000-000013000000}"/>
          </ac:spMkLst>
        </pc:spChg>
        <pc:grpChg chg="del">
          <ac:chgData name="NESTOR JULIO HERNANDEZ BOCKER" userId="a413b3be1cc3406f" providerId="LiveId" clId="{50E8CA98-0FCE-467C-9176-2BF2083641A1}" dt="2023-10-06T14:51:03.069" v="742" actId="21"/>
          <ac:grpSpMkLst>
            <pc:docMk/>
            <pc:sldMk cId="2099275270" sldId="667"/>
            <ac:grpSpMk id="3" creationId="{00000000-0008-0000-0000-000015000000}"/>
          </ac:grpSpMkLst>
        </pc:grpChg>
        <pc:grpChg chg="del">
          <ac:chgData name="NESTOR JULIO HERNANDEZ BOCKER" userId="a413b3be1cc3406f" providerId="LiveId" clId="{50E8CA98-0FCE-467C-9176-2BF2083641A1}" dt="2023-10-06T14:50:55.385" v="741" actId="478"/>
          <ac:grpSpMkLst>
            <pc:docMk/>
            <pc:sldMk cId="2099275270" sldId="667"/>
            <ac:grpSpMk id="4" creationId="{00000000-0008-0000-0000-000011000000}"/>
          </ac:grpSpMkLst>
        </pc:grpChg>
        <pc:grpChg chg="add mod">
          <ac:chgData name="NESTOR JULIO HERNANDEZ BOCKER" userId="a413b3be1cc3406f" providerId="LiveId" clId="{50E8CA98-0FCE-467C-9176-2BF2083641A1}" dt="2023-10-06T14:51:40.138" v="778" actId="1037"/>
          <ac:grpSpMkLst>
            <pc:docMk/>
            <pc:sldMk cId="2099275270" sldId="667"/>
            <ac:grpSpMk id="7" creationId="{00000000-0008-0000-0000-000015000000}"/>
          </ac:grpSpMkLst>
        </pc:grpChg>
        <pc:grpChg chg="add mod">
          <ac:chgData name="NESTOR JULIO HERNANDEZ BOCKER" userId="a413b3be1cc3406f" providerId="LiveId" clId="{50E8CA98-0FCE-467C-9176-2BF2083641A1}" dt="2023-10-06T14:51:12.824" v="744"/>
          <ac:grpSpMkLst>
            <pc:docMk/>
            <pc:sldMk cId="2099275270" sldId="667"/>
            <ac:grpSpMk id="9" creationId="{00000000-0008-0000-0000-000011000000}"/>
          </ac:grpSpMkLst>
        </pc:grpChg>
        <pc:graphicFrameChg chg="add mod">
          <ac:chgData name="NESTOR JULIO HERNANDEZ BOCKER" userId="a413b3be1cc3406f" providerId="LiveId" clId="{50E8CA98-0FCE-467C-9176-2BF2083641A1}" dt="2023-10-06T14:51:12.824" v="744"/>
          <ac:graphicFrameMkLst>
            <pc:docMk/>
            <pc:sldMk cId="2099275270" sldId="667"/>
            <ac:graphicFrameMk id="12" creationId="{00000000-0008-0000-0000-000012000000}"/>
          </ac:graphicFrameMkLst>
        </pc:graphicFrameChg>
        <pc:graphicFrameChg chg="del mod">
          <ac:chgData name="NESTOR JULIO HERNANDEZ BOCKER" userId="a413b3be1cc3406f" providerId="LiveId" clId="{50E8CA98-0FCE-467C-9176-2BF2083641A1}" dt="2023-10-06T14:50:55.385" v="741" actId="478"/>
          <ac:graphicFrameMkLst>
            <pc:docMk/>
            <pc:sldMk cId="2099275270" sldId="667"/>
            <ac:graphicFrameMk id="13" creationId="{00000000-0008-0000-0000-000012000000}"/>
          </ac:graphicFrameMkLst>
        </pc:graphicFrameChg>
      </pc:sldChg>
      <pc:sldChg chg="modSp mod">
        <pc:chgData name="NESTOR JULIO HERNANDEZ BOCKER" userId="a413b3be1cc3406f" providerId="LiveId" clId="{50E8CA98-0FCE-467C-9176-2BF2083641A1}" dt="2023-10-06T00:16:16.840" v="17" actId="20577"/>
        <pc:sldMkLst>
          <pc:docMk/>
          <pc:sldMk cId="2093091506" sldId="668"/>
        </pc:sldMkLst>
        <pc:spChg chg="mod">
          <ac:chgData name="NESTOR JULIO HERNANDEZ BOCKER" userId="a413b3be1cc3406f" providerId="LiveId" clId="{50E8CA98-0FCE-467C-9176-2BF2083641A1}" dt="2023-10-06T00:16:16.840" v="17" actId="20577"/>
          <ac:spMkLst>
            <pc:docMk/>
            <pc:sldMk cId="2093091506" sldId="668"/>
            <ac:spMk id="2" creationId="{FC9310B6-78FF-FC2D-DFF2-60E67B3FB9B8}"/>
          </ac:spMkLst>
        </pc:spChg>
        <pc:spChg chg="mod">
          <ac:chgData name="NESTOR JULIO HERNANDEZ BOCKER" userId="a413b3be1cc3406f" providerId="LiveId" clId="{50E8CA98-0FCE-467C-9176-2BF2083641A1}" dt="2023-10-05T22:03:49.341" v="3"/>
          <ac:spMkLst>
            <pc:docMk/>
            <pc:sldMk cId="2093091506" sldId="668"/>
            <ac:spMk id="5" creationId="{BDA1159D-A0ED-18DC-0747-141EBF1A2086}"/>
          </ac:spMkLst>
        </pc:spChg>
      </pc:sldChg>
      <pc:sldChg chg="modSp mod">
        <pc:chgData name="NESTOR JULIO HERNANDEZ BOCKER" userId="a413b3be1cc3406f" providerId="LiveId" clId="{50E8CA98-0FCE-467C-9176-2BF2083641A1}" dt="2023-10-06T14:36:47.471" v="740" actId="27918"/>
        <pc:sldMkLst>
          <pc:docMk/>
          <pc:sldMk cId="1495741939" sldId="669"/>
        </pc:sldMkLst>
        <pc:spChg chg="mod">
          <ac:chgData name="NESTOR JULIO HERNANDEZ BOCKER" userId="a413b3be1cc3406f" providerId="LiveId" clId="{50E8CA98-0FCE-467C-9176-2BF2083641A1}" dt="2023-10-05T22:03:38.648" v="2"/>
          <ac:spMkLst>
            <pc:docMk/>
            <pc:sldMk cId="1495741939" sldId="669"/>
            <ac:spMk id="36" creationId="{CCE6CA9A-69DB-7B5A-3EE0-E331CE4C078B}"/>
          </ac:spMkLst>
        </pc:spChg>
      </pc:sldChg>
      <pc:sldChg chg="modSp mod">
        <pc:chgData name="NESTOR JULIO HERNANDEZ BOCKER" userId="a413b3be1cc3406f" providerId="LiveId" clId="{50E8CA98-0FCE-467C-9176-2BF2083641A1}" dt="2023-10-06T23:53:00.076" v="833" actId="207"/>
        <pc:sldMkLst>
          <pc:docMk/>
          <pc:sldMk cId="3999264372" sldId="673"/>
        </pc:sldMkLst>
        <pc:spChg chg="mod">
          <ac:chgData name="NESTOR JULIO HERNANDEZ BOCKER" userId="a413b3be1cc3406f" providerId="LiveId" clId="{50E8CA98-0FCE-467C-9176-2BF2083641A1}" dt="2023-10-05T22:04:00.309" v="4"/>
          <ac:spMkLst>
            <pc:docMk/>
            <pc:sldMk cId="3999264372" sldId="673"/>
            <ac:spMk id="3" creationId="{74FF7FE0-5F92-5643-695A-9D99B66D89F9}"/>
          </ac:spMkLst>
        </pc:spChg>
        <pc:graphicFrameChg chg="mod">
          <ac:chgData name="NESTOR JULIO HERNANDEZ BOCKER" userId="a413b3be1cc3406f" providerId="LiveId" clId="{50E8CA98-0FCE-467C-9176-2BF2083641A1}" dt="2023-10-06T23:53:00.076" v="833" actId="207"/>
          <ac:graphicFrameMkLst>
            <pc:docMk/>
            <pc:sldMk cId="3999264372" sldId="673"/>
            <ac:graphicFrameMk id="6" creationId="{EEBF10FC-493F-4639-89C4-99A60416EB6C}"/>
          </ac:graphicFrameMkLst>
        </pc:graphicFrameChg>
        <pc:graphicFrameChg chg="modGraphic">
          <ac:chgData name="NESTOR JULIO HERNANDEZ BOCKER" userId="a413b3be1cc3406f" providerId="LiveId" clId="{50E8CA98-0FCE-467C-9176-2BF2083641A1}" dt="2023-10-06T00:14:56.071" v="8"/>
          <ac:graphicFrameMkLst>
            <pc:docMk/>
            <pc:sldMk cId="3999264372" sldId="673"/>
            <ac:graphicFrameMk id="9" creationId="{38F94CDA-F547-CB0F-26FC-6F81031A1A57}"/>
          </ac:graphicFrameMkLst>
        </pc:graphicFrameChg>
      </pc:sldChg>
    </pc:docChg>
  </pc:docChgLst>
  <pc:docChgLst>
    <pc:chgData name="NESTOR JULIO HERNANDEZ BOCKER" userId="a413b3be1cc3406f" providerId="LiveId" clId="{5C5FD5C7-926D-4FE3-ADEE-02F0A015CB90}"/>
    <pc:docChg chg="modSld">
      <pc:chgData name="NESTOR JULIO HERNANDEZ BOCKER" userId="a413b3be1cc3406f" providerId="LiveId" clId="{5C5FD5C7-926D-4FE3-ADEE-02F0A015CB90}" dt="2023-07-07T13:51:35.773" v="0" actId="1076"/>
      <pc:docMkLst>
        <pc:docMk/>
      </pc:docMkLst>
      <pc:sldChg chg="modSp mod">
        <pc:chgData name="NESTOR JULIO HERNANDEZ BOCKER" userId="a413b3be1cc3406f" providerId="LiveId" clId="{5C5FD5C7-926D-4FE3-ADEE-02F0A015CB90}" dt="2023-07-07T13:51:35.773" v="0" actId="1076"/>
        <pc:sldMkLst>
          <pc:docMk/>
          <pc:sldMk cId="200782912" sldId="322"/>
        </pc:sldMkLst>
        <pc:spChg chg="mod">
          <ac:chgData name="NESTOR JULIO HERNANDEZ BOCKER" userId="a413b3be1cc3406f" providerId="LiveId" clId="{5C5FD5C7-926D-4FE3-ADEE-02F0A015CB90}" dt="2023-07-07T13:51:35.773" v="0" actId="1076"/>
          <ac:spMkLst>
            <pc:docMk/>
            <pc:sldMk cId="200782912" sldId="322"/>
            <ac:spMk id="35" creationId="{554E5472-C6AB-322D-A159-AAA746A8D6B6}"/>
          </ac:spMkLst>
        </pc:spChg>
      </pc:sldChg>
    </pc:docChg>
  </pc:docChgLst>
  <pc:docChgLst>
    <pc:chgData name="NESTOR JULIO HERNANDEZ BOCKER" userId="a413b3be1cc3406f" providerId="LiveId" clId="{50DAEAEE-BD26-4ED6-A09C-BC174B3832EA}"/>
    <pc:docChg chg="undo redo custSel modSld">
      <pc:chgData name="NESTOR JULIO HERNANDEZ BOCKER" userId="a413b3be1cc3406f" providerId="LiveId" clId="{50DAEAEE-BD26-4ED6-A09C-BC174B3832EA}" dt="2023-11-09T00:02:52.489" v="409" actId="1036"/>
      <pc:docMkLst>
        <pc:docMk/>
      </pc:docMkLst>
      <pc:sldChg chg="modSp mod">
        <pc:chgData name="NESTOR JULIO HERNANDEZ BOCKER" userId="a413b3be1cc3406f" providerId="LiveId" clId="{50DAEAEE-BD26-4ED6-A09C-BC174B3832EA}" dt="2023-11-08T13:38:25.392" v="6" actId="20577"/>
        <pc:sldMkLst>
          <pc:docMk/>
          <pc:sldMk cId="1010862512" sldId="275"/>
        </pc:sldMkLst>
        <pc:spChg chg="mod">
          <ac:chgData name="NESTOR JULIO HERNANDEZ BOCKER" userId="a413b3be1cc3406f" providerId="LiveId" clId="{50DAEAEE-BD26-4ED6-A09C-BC174B3832EA}" dt="2023-11-08T13:38:25.392" v="6" actId="20577"/>
          <ac:spMkLst>
            <pc:docMk/>
            <pc:sldMk cId="1010862512" sldId="275"/>
            <ac:spMk id="2" creationId="{FC9310B6-78FF-FC2D-DFF2-60E67B3FB9B8}"/>
          </ac:spMkLst>
        </pc:spChg>
        <pc:spChg chg="mod">
          <ac:chgData name="NESTOR JULIO HERNANDEZ BOCKER" userId="a413b3be1cc3406f" providerId="LiveId" clId="{50DAEAEE-BD26-4ED6-A09C-BC174B3832EA}" dt="2023-11-08T13:37:24.196" v="1"/>
          <ac:spMkLst>
            <pc:docMk/>
            <pc:sldMk cId="1010862512" sldId="275"/>
            <ac:spMk id="5" creationId="{BDA1159D-A0ED-18DC-0747-141EBF1A2086}"/>
          </ac:spMkLst>
        </pc:spChg>
      </pc:sldChg>
      <pc:sldChg chg="modSp mod">
        <pc:chgData name="NESTOR JULIO HERNANDEZ BOCKER" userId="a413b3be1cc3406f" providerId="LiveId" clId="{50DAEAEE-BD26-4ED6-A09C-BC174B3832EA}" dt="2023-11-08T22:57:50.596" v="285" actId="20577"/>
        <pc:sldMkLst>
          <pc:docMk/>
          <pc:sldMk cId="3675170584" sldId="279"/>
        </pc:sldMkLst>
        <pc:spChg chg="mod">
          <ac:chgData name="NESTOR JULIO HERNANDEZ BOCKER" userId="a413b3be1cc3406f" providerId="LiveId" clId="{50DAEAEE-BD26-4ED6-A09C-BC174B3832EA}" dt="2023-11-08T22:57:50.596" v="285" actId="20577"/>
          <ac:spMkLst>
            <pc:docMk/>
            <pc:sldMk cId="3675170584" sldId="279"/>
            <ac:spMk id="7" creationId="{5FEEF914-D9F7-B425-8EE4-B9C129921851}"/>
          </ac:spMkLst>
        </pc:spChg>
      </pc:sldChg>
      <pc:sldChg chg="modSp mod">
        <pc:chgData name="NESTOR JULIO HERNANDEZ BOCKER" userId="a413b3be1cc3406f" providerId="LiveId" clId="{50DAEAEE-BD26-4ED6-A09C-BC174B3832EA}" dt="2023-11-08T23:41:08.887" v="362" actId="113"/>
        <pc:sldMkLst>
          <pc:docMk/>
          <pc:sldMk cId="2130645913" sldId="281"/>
        </pc:sldMkLst>
        <pc:spChg chg="mod">
          <ac:chgData name="NESTOR JULIO HERNANDEZ BOCKER" userId="a413b3be1cc3406f" providerId="LiveId" clId="{50DAEAEE-BD26-4ED6-A09C-BC174B3832EA}" dt="2023-11-08T13:37:24.196" v="1"/>
          <ac:spMkLst>
            <pc:docMk/>
            <pc:sldMk cId="2130645913" sldId="281"/>
            <ac:spMk id="7" creationId="{469CD69D-8310-32BB-7403-36C4ABF01797}"/>
          </ac:spMkLst>
        </pc:spChg>
        <pc:spChg chg="mod">
          <ac:chgData name="NESTOR JULIO HERNANDEZ BOCKER" userId="a413b3be1cc3406f" providerId="LiveId" clId="{50DAEAEE-BD26-4ED6-A09C-BC174B3832EA}" dt="2023-11-08T23:41:08.887" v="362" actId="113"/>
          <ac:spMkLst>
            <pc:docMk/>
            <pc:sldMk cId="2130645913" sldId="281"/>
            <ac:spMk id="9" creationId="{E6EEFFE7-9C71-D879-9BE2-201F9B53AEBE}"/>
          </ac:spMkLst>
        </pc:spChg>
      </pc:sldChg>
      <pc:sldChg chg="modSp mod">
        <pc:chgData name="NESTOR JULIO HERNANDEZ BOCKER" userId="a413b3be1cc3406f" providerId="LiveId" clId="{50DAEAEE-BD26-4ED6-A09C-BC174B3832EA}" dt="2023-11-08T23:41:41.350" v="365" actId="20577"/>
        <pc:sldMkLst>
          <pc:docMk/>
          <pc:sldMk cId="102766390" sldId="316"/>
        </pc:sldMkLst>
        <pc:spChg chg="mod">
          <ac:chgData name="NESTOR JULIO HERNANDEZ BOCKER" userId="a413b3be1cc3406f" providerId="LiveId" clId="{50DAEAEE-BD26-4ED6-A09C-BC174B3832EA}" dt="2023-11-08T23:41:41.350" v="365" actId="20577"/>
          <ac:spMkLst>
            <pc:docMk/>
            <pc:sldMk cId="102766390" sldId="316"/>
            <ac:spMk id="3" creationId="{F5EBBC47-9ACD-482A-0D48-328D6FB10DD3}"/>
          </ac:spMkLst>
        </pc:spChg>
        <pc:spChg chg="mod">
          <ac:chgData name="NESTOR JULIO HERNANDEZ BOCKER" userId="a413b3be1cc3406f" providerId="LiveId" clId="{50DAEAEE-BD26-4ED6-A09C-BC174B3832EA}" dt="2023-11-08T13:37:33.163" v="2"/>
          <ac:spMkLst>
            <pc:docMk/>
            <pc:sldMk cId="102766390" sldId="316"/>
            <ac:spMk id="7" creationId="{469CD69D-8310-32BB-7403-36C4ABF01797}"/>
          </ac:spMkLst>
        </pc:spChg>
        <pc:spChg chg="mod">
          <ac:chgData name="NESTOR JULIO HERNANDEZ BOCKER" userId="a413b3be1cc3406f" providerId="LiveId" clId="{50DAEAEE-BD26-4ED6-A09C-BC174B3832EA}" dt="2023-11-08T23:34:26.407" v="317" actId="1035"/>
          <ac:spMkLst>
            <pc:docMk/>
            <pc:sldMk cId="102766390" sldId="316"/>
            <ac:spMk id="8" creationId="{7BF090BD-2165-AC4E-EBA3-B4A108B98EB9}"/>
          </ac:spMkLst>
        </pc:spChg>
        <pc:cxnChg chg="mod">
          <ac:chgData name="NESTOR JULIO HERNANDEZ BOCKER" userId="a413b3be1cc3406f" providerId="LiveId" clId="{50DAEAEE-BD26-4ED6-A09C-BC174B3832EA}" dt="2023-11-08T23:34:32.610" v="318" actId="1038"/>
          <ac:cxnSpMkLst>
            <pc:docMk/>
            <pc:sldMk cId="102766390" sldId="316"/>
            <ac:cxnSpMk id="9" creationId="{0F8A8BD0-51E1-D7C6-E890-C6922DCB74C4}"/>
          </ac:cxnSpMkLst>
        </pc:cxnChg>
      </pc:sldChg>
      <pc:sldChg chg="modSp mod">
        <pc:chgData name="NESTOR JULIO HERNANDEZ BOCKER" userId="a413b3be1cc3406f" providerId="LiveId" clId="{50DAEAEE-BD26-4ED6-A09C-BC174B3832EA}" dt="2023-11-08T23:43:01.245" v="374" actId="20577"/>
        <pc:sldMkLst>
          <pc:docMk/>
          <pc:sldMk cId="3812210601" sldId="317"/>
        </pc:sldMkLst>
        <pc:spChg chg="mod">
          <ac:chgData name="NESTOR JULIO HERNANDEZ BOCKER" userId="a413b3be1cc3406f" providerId="LiveId" clId="{50DAEAEE-BD26-4ED6-A09C-BC174B3832EA}" dt="2023-11-08T23:42:08.055" v="367" actId="20577"/>
          <ac:spMkLst>
            <pc:docMk/>
            <pc:sldMk cId="3812210601" sldId="317"/>
            <ac:spMk id="3" creationId="{2EE29001-B57F-3BCD-AB47-DCEBF7657B53}"/>
          </ac:spMkLst>
        </pc:spChg>
        <pc:spChg chg="mod">
          <ac:chgData name="NESTOR JULIO HERNANDEZ BOCKER" userId="a413b3be1cc3406f" providerId="LiveId" clId="{50DAEAEE-BD26-4ED6-A09C-BC174B3832EA}" dt="2023-11-08T23:42:44.964" v="372" actId="20577"/>
          <ac:spMkLst>
            <pc:docMk/>
            <pc:sldMk cId="3812210601" sldId="317"/>
            <ac:spMk id="5" creationId="{141B4771-F93F-32F8-4CCE-F902A1B56A54}"/>
          </ac:spMkLst>
        </pc:spChg>
        <pc:spChg chg="mod">
          <ac:chgData name="NESTOR JULIO HERNANDEZ BOCKER" userId="a413b3be1cc3406f" providerId="LiveId" clId="{50DAEAEE-BD26-4ED6-A09C-BC174B3832EA}" dt="2023-11-08T13:37:33.163" v="2"/>
          <ac:spMkLst>
            <pc:docMk/>
            <pc:sldMk cId="3812210601" sldId="317"/>
            <ac:spMk id="6" creationId="{80A85EB3-32FC-3542-ADC3-05FBB32B907F}"/>
          </ac:spMkLst>
        </pc:spChg>
        <pc:spChg chg="mod">
          <ac:chgData name="NESTOR JULIO HERNANDEZ BOCKER" userId="a413b3be1cc3406f" providerId="LiveId" clId="{50DAEAEE-BD26-4ED6-A09C-BC174B3832EA}" dt="2023-11-08T13:37:24.196" v="1"/>
          <ac:spMkLst>
            <pc:docMk/>
            <pc:sldMk cId="3812210601" sldId="317"/>
            <ac:spMk id="7" creationId="{469CD69D-8310-32BB-7403-36C4ABF01797}"/>
          </ac:spMkLst>
        </pc:spChg>
        <pc:spChg chg="mod">
          <ac:chgData name="NESTOR JULIO HERNANDEZ BOCKER" userId="a413b3be1cc3406f" providerId="LiveId" clId="{50DAEAEE-BD26-4ED6-A09C-BC174B3832EA}" dt="2023-11-08T23:43:01.245" v="374" actId="20577"/>
          <ac:spMkLst>
            <pc:docMk/>
            <pc:sldMk cId="3812210601" sldId="317"/>
            <ac:spMk id="8" creationId="{2CBAB8E9-9405-7A87-2785-3DEFDF9F262E}"/>
          </ac:spMkLst>
        </pc:spChg>
      </pc:sldChg>
      <pc:sldChg chg="modSp">
        <pc:chgData name="NESTOR JULIO HERNANDEZ BOCKER" userId="a413b3be1cc3406f" providerId="LiveId" clId="{50DAEAEE-BD26-4ED6-A09C-BC174B3832EA}" dt="2023-11-08T23:43:35.542" v="375"/>
        <pc:sldMkLst>
          <pc:docMk/>
          <pc:sldMk cId="417758710" sldId="318"/>
        </pc:sldMkLst>
        <pc:spChg chg="mod">
          <ac:chgData name="NESTOR JULIO HERNANDEZ BOCKER" userId="a413b3be1cc3406f" providerId="LiveId" clId="{50DAEAEE-BD26-4ED6-A09C-BC174B3832EA}" dt="2023-11-08T13:37:33.163" v="2"/>
          <ac:spMkLst>
            <pc:docMk/>
            <pc:sldMk cId="417758710" sldId="318"/>
            <ac:spMk id="2" creationId="{DD9F74E2-5381-37A7-EA57-B1C4C8DC010B}"/>
          </ac:spMkLst>
        </pc:spChg>
        <pc:spChg chg="mod">
          <ac:chgData name="NESTOR JULIO HERNANDEZ BOCKER" userId="a413b3be1cc3406f" providerId="LiveId" clId="{50DAEAEE-BD26-4ED6-A09C-BC174B3832EA}" dt="2023-11-08T13:37:33.163" v="2"/>
          <ac:spMkLst>
            <pc:docMk/>
            <pc:sldMk cId="417758710" sldId="318"/>
            <ac:spMk id="7" creationId="{469CD69D-8310-32BB-7403-36C4ABF01797}"/>
          </ac:spMkLst>
        </pc:spChg>
        <pc:graphicFrameChg chg="mod">
          <ac:chgData name="NESTOR JULIO HERNANDEZ BOCKER" userId="a413b3be1cc3406f" providerId="LiveId" clId="{50DAEAEE-BD26-4ED6-A09C-BC174B3832EA}" dt="2023-11-08T23:43:35.542" v="375"/>
          <ac:graphicFrameMkLst>
            <pc:docMk/>
            <pc:sldMk cId="417758710" sldId="318"/>
            <ac:graphicFrameMk id="3" creationId="{5F4545A9-8C06-B80F-7DD6-6AA9D07BB250}"/>
          </ac:graphicFrameMkLst>
        </pc:graphicFrameChg>
      </pc:sldChg>
      <pc:sldChg chg="modSp">
        <pc:chgData name="NESTOR JULIO HERNANDEZ BOCKER" userId="a413b3be1cc3406f" providerId="LiveId" clId="{50DAEAEE-BD26-4ED6-A09C-BC174B3832EA}" dt="2023-11-08T23:43:50.808" v="376"/>
        <pc:sldMkLst>
          <pc:docMk/>
          <pc:sldMk cId="1360156958" sldId="319"/>
        </pc:sldMkLst>
        <pc:spChg chg="mod">
          <ac:chgData name="NESTOR JULIO HERNANDEZ BOCKER" userId="a413b3be1cc3406f" providerId="LiveId" clId="{50DAEAEE-BD26-4ED6-A09C-BC174B3832EA}" dt="2023-11-08T13:37:33.163" v="2"/>
          <ac:spMkLst>
            <pc:docMk/>
            <pc:sldMk cId="1360156958" sldId="319"/>
            <ac:spMk id="5" creationId="{BBB17AB3-4E94-7186-6B6F-DAD1EB7D243F}"/>
          </ac:spMkLst>
        </pc:spChg>
        <pc:spChg chg="mod">
          <ac:chgData name="NESTOR JULIO HERNANDEZ BOCKER" userId="a413b3be1cc3406f" providerId="LiveId" clId="{50DAEAEE-BD26-4ED6-A09C-BC174B3832EA}" dt="2023-11-08T13:37:33.163" v="2"/>
          <ac:spMkLst>
            <pc:docMk/>
            <pc:sldMk cId="1360156958" sldId="319"/>
            <ac:spMk id="6" creationId="{0975D6D9-C73A-4534-891E-598D9F6D656A}"/>
          </ac:spMkLst>
        </pc:spChg>
        <pc:graphicFrameChg chg="mod">
          <ac:chgData name="NESTOR JULIO HERNANDEZ BOCKER" userId="a413b3be1cc3406f" providerId="LiveId" clId="{50DAEAEE-BD26-4ED6-A09C-BC174B3832EA}" dt="2023-11-08T23:43:50.808" v="376"/>
          <ac:graphicFrameMkLst>
            <pc:docMk/>
            <pc:sldMk cId="1360156958" sldId="319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50DAEAEE-BD26-4ED6-A09C-BC174B3832EA}" dt="2023-11-08T23:44:55.169" v="386" actId="20577"/>
        <pc:sldMkLst>
          <pc:docMk/>
          <pc:sldMk cId="1763648886" sldId="320"/>
        </pc:sldMkLst>
        <pc:spChg chg="mod">
          <ac:chgData name="NESTOR JULIO HERNANDEZ BOCKER" userId="a413b3be1cc3406f" providerId="LiveId" clId="{50DAEAEE-BD26-4ED6-A09C-BC174B3832EA}" dt="2023-11-08T23:44:35.607" v="380" actId="20577"/>
          <ac:spMkLst>
            <pc:docMk/>
            <pc:sldMk cId="1763648886" sldId="320"/>
            <ac:spMk id="5" creationId="{B1F0F2F7-9B6C-A37E-444F-5DB957DD133B}"/>
          </ac:spMkLst>
        </pc:spChg>
        <pc:spChg chg="mod">
          <ac:chgData name="NESTOR JULIO HERNANDEZ BOCKER" userId="a413b3be1cc3406f" providerId="LiveId" clId="{50DAEAEE-BD26-4ED6-A09C-BC174B3832EA}" dt="2023-11-08T23:44:45.294" v="383" actId="20577"/>
          <ac:spMkLst>
            <pc:docMk/>
            <pc:sldMk cId="1763648886" sldId="320"/>
            <ac:spMk id="6" creationId="{A838B6FE-BC05-0727-F296-229FA20E6BCA}"/>
          </ac:spMkLst>
        </pc:spChg>
        <pc:spChg chg="mod">
          <ac:chgData name="NESTOR JULIO HERNANDEZ BOCKER" userId="a413b3be1cc3406f" providerId="LiveId" clId="{50DAEAEE-BD26-4ED6-A09C-BC174B3832EA}" dt="2023-11-08T13:37:33.163" v="2"/>
          <ac:spMkLst>
            <pc:docMk/>
            <pc:sldMk cId="1763648886" sldId="320"/>
            <ac:spMk id="7" creationId="{469CD69D-8310-32BB-7403-36C4ABF01797}"/>
          </ac:spMkLst>
        </pc:spChg>
        <pc:spChg chg="mod">
          <ac:chgData name="NESTOR JULIO HERNANDEZ BOCKER" userId="a413b3be1cc3406f" providerId="LiveId" clId="{50DAEAEE-BD26-4ED6-A09C-BC174B3832EA}" dt="2023-11-08T13:37:33.163" v="2"/>
          <ac:spMkLst>
            <pc:docMk/>
            <pc:sldMk cId="1763648886" sldId="320"/>
            <ac:spMk id="8" creationId="{68C6A1F5-7321-7AFD-A847-7E44836DBFEF}"/>
          </ac:spMkLst>
        </pc:spChg>
        <pc:spChg chg="mod">
          <ac:chgData name="NESTOR JULIO HERNANDEZ BOCKER" userId="a413b3be1cc3406f" providerId="LiveId" clId="{50DAEAEE-BD26-4ED6-A09C-BC174B3832EA}" dt="2023-11-08T23:44:55.169" v="386" actId="20577"/>
          <ac:spMkLst>
            <pc:docMk/>
            <pc:sldMk cId="1763648886" sldId="320"/>
            <ac:spMk id="9" creationId="{B15C3F20-1D7E-41F3-7206-569B464F71CB}"/>
          </ac:spMkLst>
        </pc:spChg>
      </pc:sldChg>
      <pc:sldChg chg="modSp mod">
        <pc:chgData name="NESTOR JULIO HERNANDEZ BOCKER" userId="a413b3be1cc3406f" providerId="LiveId" clId="{50DAEAEE-BD26-4ED6-A09C-BC174B3832EA}" dt="2023-11-08T23:46:41.642" v="398" actId="20577"/>
        <pc:sldMkLst>
          <pc:docMk/>
          <pc:sldMk cId="3330875486" sldId="321"/>
        </pc:sldMkLst>
        <pc:spChg chg="mod">
          <ac:chgData name="NESTOR JULIO HERNANDEZ BOCKER" userId="a413b3be1cc3406f" providerId="LiveId" clId="{50DAEAEE-BD26-4ED6-A09C-BC174B3832EA}" dt="2023-11-08T23:09:40.097" v="293" actId="20577"/>
          <ac:spMkLst>
            <pc:docMk/>
            <pc:sldMk cId="3330875486" sldId="321"/>
            <ac:spMk id="5" creationId="{C914680D-29B3-50D1-6789-AE8CF42A20DD}"/>
          </ac:spMkLst>
        </pc:spChg>
        <pc:spChg chg="mod">
          <ac:chgData name="NESTOR JULIO HERNANDEZ BOCKER" userId="a413b3be1cc3406f" providerId="LiveId" clId="{50DAEAEE-BD26-4ED6-A09C-BC174B3832EA}" dt="2023-11-08T23:46:36.142" v="395" actId="20577"/>
          <ac:spMkLst>
            <pc:docMk/>
            <pc:sldMk cId="3330875486" sldId="321"/>
            <ac:spMk id="6" creationId="{5BAC294B-10D7-A38C-76BB-1566CB5101E7}"/>
          </ac:spMkLst>
        </pc:spChg>
        <pc:spChg chg="mod">
          <ac:chgData name="NESTOR JULIO HERNANDEZ BOCKER" userId="a413b3be1cc3406f" providerId="LiveId" clId="{50DAEAEE-BD26-4ED6-A09C-BC174B3832EA}" dt="2023-11-08T13:37:24.196" v="1"/>
          <ac:spMkLst>
            <pc:docMk/>
            <pc:sldMk cId="3330875486" sldId="321"/>
            <ac:spMk id="7" creationId="{469CD69D-8310-32BB-7403-36C4ABF01797}"/>
          </ac:spMkLst>
        </pc:spChg>
        <pc:spChg chg="mod">
          <ac:chgData name="NESTOR JULIO HERNANDEZ BOCKER" userId="a413b3be1cc3406f" providerId="LiveId" clId="{50DAEAEE-BD26-4ED6-A09C-BC174B3832EA}" dt="2023-11-08T23:46:41.642" v="398" actId="20577"/>
          <ac:spMkLst>
            <pc:docMk/>
            <pc:sldMk cId="3330875486" sldId="321"/>
            <ac:spMk id="8" creationId="{1ED3333E-9147-82D3-3E5E-6D0105C08B89}"/>
          </ac:spMkLst>
        </pc:spChg>
        <pc:spChg chg="mod">
          <ac:chgData name="NESTOR JULIO HERNANDEZ BOCKER" userId="a413b3be1cc3406f" providerId="LiveId" clId="{50DAEAEE-BD26-4ED6-A09C-BC174B3832EA}" dt="2023-11-08T13:37:33.163" v="2"/>
          <ac:spMkLst>
            <pc:docMk/>
            <pc:sldMk cId="3330875486" sldId="321"/>
            <ac:spMk id="9" creationId="{AD2880AA-3001-E064-27C8-B2483A4D9010}"/>
          </ac:spMkLst>
        </pc:spChg>
      </pc:sldChg>
      <pc:sldChg chg="modSp mod">
        <pc:chgData name="NESTOR JULIO HERNANDEZ BOCKER" userId="a413b3be1cc3406f" providerId="LiveId" clId="{50DAEAEE-BD26-4ED6-A09C-BC174B3832EA}" dt="2023-11-08T23:38:25.785" v="335" actId="27918"/>
        <pc:sldMkLst>
          <pc:docMk/>
          <pc:sldMk cId="200782912" sldId="322"/>
        </pc:sldMkLst>
        <pc:spChg chg="mod">
          <ac:chgData name="NESTOR JULIO HERNANDEZ BOCKER" userId="a413b3be1cc3406f" providerId="LiveId" clId="{50DAEAEE-BD26-4ED6-A09C-BC174B3832EA}" dt="2023-11-08T13:54:31.788" v="48" actId="1038"/>
          <ac:spMkLst>
            <pc:docMk/>
            <pc:sldMk cId="200782912" sldId="322"/>
            <ac:spMk id="11" creationId="{9672C625-ECFA-84A1-1ABD-6D847B4F0CA9}"/>
          </ac:spMkLst>
        </pc:spChg>
        <pc:spChg chg="mod">
          <ac:chgData name="NESTOR JULIO HERNANDEZ BOCKER" userId="a413b3be1cc3406f" providerId="LiveId" clId="{50DAEAEE-BD26-4ED6-A09C-BC174B3832EA}" dt="2023-11-08T13:54:31.788" v="48" actId="1038"/>
          <ac:spMkLst>
            <pc:docMk/>
            <pc:sldMk cId="200782912" sldId="322"/>
            <ac:spMk id="16" creationId="{137A1BCE-FFB7-2D33-A1E3-5A068C6D4283}"/>
          </ac:spMkLst>
        </pc:spChg>
        <pc:spChg chg="mod">
          <ac:chgData name="NESTOR JULIO HERNANDEZ BOCKER" userId="a413b3be1cc3406f" providerId="LiveId" clId="{50DAEAEE-BD26-4ED6-A09C-BC174B3832EA}" dt="2023-11-08T13:54:45.002" v="61" actId="1038"/>
          <ac:spMkLst>
            <pc:docMk/>
            <pc:sldMk cId="200782912" sldId="322"/>
            <ac:spMk id="22" creationId="{B1FA700D-924E-CC90-6CC4-BCDF7225CDCE}"/>
          </ac:spMkLst>
        </pc:spChg>
        <pc:spChg chg="mod">
          <ac:chgData name="NESTOR JULIO HERNANDEZ BOCKER" userId="a413b3be1cc3406f" providerId="LiveId" clId="{50DAEAEE-BD26-4ED6-A09C-BC174B3832EA}" dt="2023-11-08T13:54:45.002" v="61" actId="1038"/>
          <ac:spMkLst>
            <pc:docMk/>
            <pc:sldMk cId="200782912" sldId="322"/>
            <ac:spMk id="23" creationId="{13D848D4-25FD-0B58-148D-B78FB59D530A}"/>
          </ac:spMkLst>
        </pc:spChg>
        <pc:spChg chg="mod">
          <ac:chgData name="NESTOR JULIO HERNANDEZ BOCKER" userId="a413b3be1cc3406f" providerId="LiveId" clId="{50DAEAEE-BD26-4ED6-A09C-BC174B3832EA}" dt="2023-11-08T13:55:19.091" v="105" actId="1037"/>
          <ac:spMkLst>
            <pc:docMk/>
            <pc:sldMk cId="200782912" sldId="322"/>
            <ac:spMk id="28" creationId="{4C739B67-2B4B-4B5D-7D58-82FDF13C35B4}"/>
          </ac:spMkLst>
        </pc:spChg>
        <pc:spChg chg="mod">
          <ac:chgData name="NESTOR JULIO HERNANDEZ BOCKER" userId="a413b3be1cc3406f" providerId="LiveId" clId="{50DAEAEE-BD26-4ED6-A09C-BC174B3832EA}" dt="2023-11-08T13:55:19.091" v="105" actId="1037"/>
          <ac:spMkLst>
            <pc:docMk/>
            <pc:sldMk cId="200782912" sldId="322"/>
            <ac:spMk id="29" creationId="{4198F890-F860-7A2C-F308-42F1061952B8}"/>
          </ac:spMkLst>
        </pc:spChg>
        <pc:spChg chg="mod">
          <ac:chgData name="NESTOR JULIO HERNANDEZ BOCKER" userId="a413b3be1cc3406f" providerId="LiveId" clId="{50DAEAEE-BD26-4ED6-A09C-BC174B3832EA}" dt="2023-11-08T13:55:00.166" v="78" actId="1037"/>
          <ac:spMkLst>
            <pc:docMk/>
            <pc:sldMk cId="200782912" sldId="322"/>
            <ac:spMk id="35" creationId="{554E5472-C6AB-322D-A159-AAA746A8D6B6}"/>
          </ac:spMkLst>
        </pc:spChg>
        <pc:spChg chg="mod">
          <ac:chgData name="NESTOR JULIO HERNANDEZ BOCKER" userId="a413b3be1cc3406f" providerId="LiveId" clId="{50DAEAEE-BD26-4ED6-A09C-BC174B3832EA}" dt="2023-11-08T13:55:00.166" v="78" actId="1037"/>
          <ac:spMkLst>
            <pc:docMk/>
            <pc:sldMk cId="200782912" sldId="322"/>
            <ac:spMk id="36" creationId="{390A071B-8E8C-BE41-8E65-DDAC2A535855}"/>
          </ac:spMkLst>
        </pc:spChg>
        <pc:graphicFrameChg chg="mod">
          <ac:chgData name="NESTOR JULIO HERNANDEZ BOCKER" userId="a413b3be1cc3406f" providerId="LiveId" clId="{50DAEAEE-BD26-4ED6-A09C-BC174B3832EA}" dt="2023-11-08T21:08:16.747" v="284" actId="1076"/>
          <ac:graphicFrameMkLst>
            <pc:docMk/>
            <pc:sldMk cId="200782912" sldId="322"/>
            <ac:graphicFrameMk id="34" creationId="{07F63D6F-99BB-DA19-EB94-A50A51F7D5FE}"/>
          </ac:graphicFrameMkLst>
        </pc:graphicFrameChg>
      </pc:sldChg>
      <pc:sldChg chg="modSp mod">
        <pc:chgData name="NESTOR JULIO HERNANDEZ BOCKER" userId="a413b3be1cc3406f" providerId="LiveId" clId="{50DAEAEE-BD26-4ED6-A09C-BC174B3832EA}" dt="2023-11-08T23:44:22.762" v="378" actId="113"/>
        <pc:sldMkLst>
          <pc:docMk/>
          <pc:sldMk cId="3631758431" sldId="328"/>
        </pc:sldMkLst>
        <pc:spChg chg="mod">
          <ac:chgData name="NESTOR JULIO HERNANDEZ BOCKER" userId="a413b3be1cc3406f" providerId="LiveId" clId="{50DAEAEE-BD26-4ED6-A09C-BC174B3832EA}" dt="2023-11-08T23:44:22.762" v="378" actId="113"/>
          <ac:spMkLst>
            <pc:docMk/>
            <pc:sldMk cId="3631758431" sldId="328"/>
            <ac:spMk id="3" creationId="{F5EBBC47-9ACD-482A-0D48-328D6FB10DD3}"/>
          </ac:spMkLst>
        </pc:spChg>
        <pc:spChg chg="mod">
          <ac:chgData name="NESTOR JULIO HERNANDEZ BOCKER" userId="a413b3be1cc3406f" providerId="LiveId" clId="{50DAEAEE-BD26-4ED6-A09C-BC174B3832EA}" dt="2023-11-08T13:37:33.163" v="2"/>
          <ac:spMkLst>
            <pc:docMk/>
            <pc:sldMk cId="3631758431" sldId="328"/>
            <ac:spMk id="7" creationId="{469CD69D-8310-32BB-7403-36C4ABF01797}"/>
          </ac:spMkLst>
        </pc:spChg>
      </pc:sldChg>
      <pc:sldChg chg="modSp">
        <pc:chgData name="NESTOR JULIO HERNANDEZ BOCKER" userId="a413b3be1cc3406f" providerId="LiveId" clId="{50DAEAEE-BD26-4ED6-A09C-BC174B3832EA}" dt="2023-11-08T23:45:11.233" v="387"/>
        <pc:sldMkLst>
          <pc:docMk/>
          <pc:sldMk cId="3726187029" sldId="329"/>
        </pc:sldMkLst>
        <pc:spChg chg="mod">
          <ac:chgData name="NESTOR JULIO HERNANDEZ BOCKER" userId="a413b3be1cc3406f" providerId="LiveId" clId="{50DAEAEE-BD26-4ED6-A09C-BC174B3832EA}" dt="2023-11-08T13:37:24.196" v="1"/>
          <ac:spMkLst>
            <pc:docMk/>
            <pc:sldMk cId="3726187029" sldId="329"/>
            <ac:spMk id="7" creationId="{469CD69D-8310-32BB-7403-36C4ABF01797}"/>
          </ac:spMkLst>
        </pc:spChg>
        <pc:graphicFrameChg chg="mod">
          <ac:chgData name="NESTOR JULIO HERNANDEZ BOCKER" userId="a413b3be1cc3406f" providerId="LiveId" clId="{50DAEAEE-BD26-4ED6-A09C-BC174B3832EA}" dt="2023-11-08T23:45:11.233" v="387"/>
          <ac:graphicFrameMkLst>
            <pc:docMk/>
            <pc:sldMk cId="3726187029" sldId="329"/>
            <ac:graphicFrameMk id="3" creationId="{5F4545A9-8C06-B80F-7DD6-6AA9D07BB250}"/>
          </ac:graphicFrameMkLst>
        </pc:graphicFrameChg>
      </pc:sldChg>
      <pc:sldChg chg="modSp mod">
        <pc:chgData name="NESTOR JULIO HERNANDEZ BOCKER" userId="a413b3be1cc3406f" providerId="LiveId" clId="{50DAEAEE-BD26-4ED6-A09C-BC174B3832EA}" dt="2023-11-09T00:02:52.489" v="409" actId="1036"/>
        <pc:sldMkLst>
          <pc:docMk/>
          <pc:sldMk cId="3844795882" sldId="330"/>
        </pc:sldMkLst>
        <pc:spChg chg="mod">
          <ac:chgData name="NESTOR JULIO HERNANDEZ BOCKER" userId="a413b3be1cc3406f" providerId="LiveId" clId="{50DAEAEE-BD26-4ED6-A09C-BC174B3832EA}" dt="2023-11-08T13:37:24.196" v="1"/>
          <ac:spMkLst>
            <pc:docMk/>
            <pc:sldMk cId="3844795882" sldId="330"/>
            <ac:spMk id="5" creationId="{BBB17AB3-4E94-7186-6B6F-DAD1EB7D243F}"/>
          </ac:spMkLst>
        </pc:spChg>
        <pc:graphicFrameChg chg="mod modGraphic">
          <ac:chgData name="NESTOR JULIO HERNANDEZ BOCKER" userId="a413b3be1cc3406f" providerId="LiveId" clId="{50DAEAEE-BD26-4ED6-A09C-BC174B3832EA}" dt="2023-11-09T00:02:52.489" v="409" actId="1036"/>
          <ac:graphicFrameMkLst>
            <pc:docMk/>
            <pc:sldMk cId="3844795882" sldId="330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50DAEAEE-BD26-4ED6-A09C-BC174B3832EA}" dt="2023-11-08T23:46:11.062" v="392" actId="113"/>
        <pc:sldMkLst>
          <pc:docMk/>
          <pc:sldMk cId="1999066587" sldId="331"/>
        </pc:sldMkLst>
        <pc:spChg chg="mod">
          <ac:chgData name="NESTOR JULIO HERNANDEZ BOCKER" userId="a413b3be1cc3406f" providerId="LiveId" clId="{50DAEAEE-BD26-4ED6-A09C-BC174B3832EA}" dt="2023-11-08T23:46:11.062" v="392" actId="113"/>
          <ac:spMkLst>
            <pc:docMk/>
            <pc:sldMk cId="1999066587" sldId="331"/>
            <ac:spMk id="3" creationId="{7C354C09-09DF-9C19-0A4F-FD250AC1C21E}"/>
          </ac:spMkLst>
        </pc:spChg>
        <pc:spChg chg="mod">
          <ac:chgData name="NESTOR JULIO HERNANDEZ BOCKER" userId="a413b3be1cc3406f" providerId="LiveId" clId="{50DAEAEE-BD26-4ED6-A09C-BC174B3832EA}" dt="2023-11-08T13:37:33.163" v="2"/>
          <ac:spMkLst>
            <pc:docMk/>
            <pc:sldMk cId="1999066587" sldId="331"/>
            <ac:spMk id="7" creationId="{469CD69D-8310-32BB-7403-36C4ABF01797}"/>
          </ac:spMkLst>
        </pc:spChg>
      </pc:sldChg>
      <pc:sldChg chg="modSp mod">
        <pc:chgData name="NESTOR JULIO HERNANDEZ BOCKER" userId="a413b3be1cc3406f" providerId="LiveId" clId="{50DAEAEE-BD26-4ED6-A09C-BC174B3832EA}" dt="2023-11-08T23:50:46.010" v="408" actId="20577"/>
        <pc:sldMkLst>
          <pc:docMk/>
          <pc:sldMk cId="2501195012" sldId="332"/>
        </pc:sldMkLst>
        <pc:spChg chg="mod">
          <ac:chgData name="NESTOR JULIO HERNANDEZ BOCKER" userId="a413b3be1cc3406f" providerId="LiveId" clId="{50DAEAEE-BD26-4ED6-A09C-BC174B3832EA}" dt="2023-11-08T13:37:24.196" v="1"/>
          <ac:spMkLst>
            <pc:docMk/>
            <pc:sldMk cId="2501195012" sldId="332"/>
            <ac:spMk id="7" creationId="{469CD69D-8310-32BB-7403-36C4ABF01797}"/>
          </ac:spMkLst>
        </pc:spChg>
        <pc:spChg chg="mod">
          <ac:chgData name="NESTOR JULIO HERNANDEZ BOCKER" userId="a413b3be1cc3406f" providerId="LiveId" clId="{50DAEAEE-BD26-4ED6-A09C-BC174B3832EA}" dt="2023-11-08T23:50:46.010" v="408" actId="20577"/>
          <ac:spMkLst>
            <pc:docMk/>
            <pc:sldMk cId="2501195012" sldId="332"/>
            <ac:spMk id="8" creationId="{18306A8F-93FC-8D6A-4EFE-18D8C2A64E56}"/>
          </ac:spMkLst>
        </pc:spChg>
        <pc:graphicFrameChg chg="mod">
          <ac:chgData name="NESTOR JULIO HERNANDEZ BOCKER" userId="a413b3be1cc3406f" providerId="LiveId" clId="{50DAEAEE-BD26-4ED6-A09C-BC174B3832EA}" dt="2023-11-08T23:47:22.440" v="399"/>
          <ac:graphicFrameMkLst>
            <pc:docMk/>
            <pc:sldMk cId="2501195012" sldId="332"/>
            <ac:graphicFrameMk id="3" creationId="{5F4545A9-8C06-B80F-7DD6-6AA9D07BB250}"/>
          </ac:graphicFrameMkLst>
        </pc:graphicFrameChg>
      </pc:sldChg>
      <pc:sldChg chg="modSp mod">
        <pc:chgData name="NESTOR JULIO HERNANDEZ BOCKER" userId="a413b3be1cc3406f" providerId="LiveId" clId="{50DAEAEE-BD26-4ED6-A09C-BC174B3832EA}" dt="2023-11-08T23:47:37.300" v="401" actId="6549"/>
        <pc:sldMkLst>
          <pc:docMk/>
          <pc:sldMk cId="3160605606" sldId="333"/>
        </pc:sldMkLst>
        <pc:spChg chg="mod">
          <ac:chgData name="NESTOR JULIO HERNANDEZ BOCKER" userId="a413b3be1cc3406f" providerId="LiveId" clId="{50DAEAEE-BD26-4ED6-A09C-BC174B3832EA}" dt="2023-11-08T13:37:24.196" v="1"/>
          <ac:spMkLst>
            <pc:docMk/>
            <pc:sldMk cId="3160605606" sldId="333"/>
            <ac:spMk id="5" creationId="{BBB17AB3-4E94-7186-6B6F-DAD1EB7D243F}"/>
          </ac:spMkLst>
        </pc:spChg>
        <pc:graphicFrameChg chg="mod modGraphic">
          <ac:chgData name="NESTOR JULIO HERNANDEZ BOCKER" userId="a413b3be1cc3406f" providerId="LiveId" clId="{50DAEAEE-BD26-4ED6-A09C-BC174B3832EA}" dt="2023-11-08T23:47:37.300" v="401" actId="6549"/>
          <ac:graphicFrameMkLst>
            <pc:docMk/>
            <pc:sldMk cId="3160605606" sldId="333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50DAEAEE-BD26-4ED6-A09C-BC174B3832EA}" dt="2023-11-08T23:40:21.278" v="351" actId="27918"/>
        <pc:sldMkLst>
          <pc:docMk/>
          <pc:sldMk cId="1160910596" sldId="334"/>
        </pc:sldMkLst>
        <pc:spChg chg="mod">
          <ac:chgData name="NESTOR JULIO HERNANDEZ BOCKER" userId="a413b3be1cc3406f" providerId="LiveId" clId="{50DAEAEE-BD26-4ED6-A09C-BC174B3832EA}" dt="2023-11-08T13:57:09.272" v="193" actId="1037"/>
          <ac:spMkLst>
            <pc:docMk/>
            <pc:sldMk cId="1160910596" sldId="334"/>
            <ac:spMk id="5" creationId="{0AFAD0C6-8E47-3C4B-4199-D52587E84AE5}"/>
          </ac:spMkLst>
        </pc:spChg>
        <pc:spChg chg="mod">
          <ac:chgData name="NESTOR JULIO HERNANDEZ BOCKER" userId="a413b3be1cc3406f" providerId="LiveId" clId="{50DAEAEE-BD26-4ED6-A09C-BC174B3832EA}" dt="2023-11-08T13:57:09.272" v="193" actId="1037"/>
          <ac:spMkLst>
            <pc:docMk/>
            <pc:sldMk cId="1160910596" sldId="334"/>
            <ac:spMk id="6" creationId="{40CF01D8-D9CD-7D96-C49E-BEFBB42B1D65}"/>
          </ac:spMkLst>
        </pc:spChg>
        <pc:spChg chg="mod">
          <ac:chgData name="NESTOR JULIO HERNANDEZ BOCKER" userId="a413b3be1cc3406f" providerId="LiveId" clId="{50DAEAEE-BD26-4ED6-A09C-BC174B3832EA}" dt="2023-11-08T13:55:47.609" v="139" actId="1037"/>
          <ac:spMkLst>
            <pc:docMk/>
            <pc:sldMk cId="1160910596" sldId="334"/>
            <ac:spMk id="8" creationId="{FEBFC703-50D8-FD0E-6B93-78984134BBBE}"/>
          </ac:spMkLst>
        </pc:spChg>
        <pc:spChg chg="mod">
          <ac:chgData name="NESTOR JULIO HERNANDEZ BOCKER" userId="a413b3be1cc3406f" providerId="LiveId" clId="{50DAEAEE-BD26-4ED6-A09C-BC174B3832EA}" dt="2023-11-08T13:55:47.609" v="139" actId="1037"/>
          <ac:spMkLst>
            <pc:docMk/>
            <pc:sldMk cId="1160910596" sldId="334"/>
            <ac:spMk id="9" creationId="{6E111BC9-8330-75A9-A8B3-69471AB8560C}"/>
          </ac:spMkLst>
        </pc:spChg>
        <pc:spChg chg="mod">
          <ac:chgData name="NESTOR JULIO HERNANDEZ BOCKER" userId="a413b3be1cc3406f" providerId="LiveId" clId="{50DAEAEE-BD26-4ED6-A09C-BC174B3832EA}" dt="2023-11-08T13:56:40.871" v="164" actId="1037"/>
          <ac:spMkLst>
            <pc:docMk/>
            <pc:sldMk cId="1160910596" sldId="334"/>
            <ac:spMk id="47" creationId="{ACDA8386-E471-ECB9-A80E-3319DA82E0BB}"/>
          </ac:spMkLst>
        </pc:spChg>
        <pc:spChg chg="mod">
          <ac:chgData name="NESTOR JULIO HERNANDEZ BOCKER" userId="a413b3be1cc3406f" providerId="LiveId" clId="{50DAEAEE-BD26-4ED6-A09C-BC174B3832EA}" dt="2023-11-08T13:56:40.871" v="164" actId="1037"/>
          <ac:spMkLst>
            <pc:docMk/>
            <pc:sldMk cId="1160910596" sldId="334"/>
            <ac:spMk id="48" creationId="{3182F00C-9C84-1E30-69DA-D35D05E84AAE}"/>
          </ac:spMkLst>
        </pc:spChg>
        <pc:spChg chg="mod">
          <ac:chgData name="NESTOR JULIO HERNANDEZ BOCKER" userId="a413b3be1cc3406f" providerId="LiveId" clId="{50DAEAEE-BD26-4ED6-A09C-BC174B3832EA}" dt="2023-11-08T13:57:28.559" v="223" actId="1038"/>
          <ac:spMkLst>
            <pc:docMk/>
            <pc:sldMk cId="1160910596" sldId="334"/>
            <ac:spMk id="57" creationId="{86F09F13-C271-997D-AF4F-63198085788F}"/>
          </ac:spMkLst>
        </pc:spChg>
        <pc:spChg chg="mod">
          <ac:chgData name="NESTOR JULIO HERNANDEZ BOCKER" userId="a413b3be1cc3406f" providerId="LiveId" clId="{50DAEAEE-BD26-4ED6-A09C-BC174B3832EA}" dt="2023-11-08T13:57:28.559" v="223" actId="1038"/>
          <ac:spMkLst>
            <pc:docMk/>
            <pc:sldMk cId="1160910596" sldId="334"/>
            <ac:spMk id="58" creationId="{D53850D1-EF14-00E1-2818-0D6E9A7BC077}"/>
          </ac:spMkLst>
        </pc:spChg>
        <pc:graphicFrameChg chg="mod">
          <ac:chgData name="NESTOR JULIO HERNANDEZ BOCKER" userId="a413b3be1cc3406f" providerId="LiveId" clId="{50DAEAEE-BD26-4ED6-A09C-BC174B3832EA}" dt="2023-11-08T13:57:16.571" v="209" actId="1035"/>
          <ac:graphicFrameMkLst>
            <pc:docMk/>
            <pc:sldMk cId="1160910596" sldId="334"/>
            <ac:graphicFrameMk id="7" creationId="{7553BF30-2495-68A0-6445-14AF1A18D866}"/>
          </ac:graphicFrameMkLst>
        </pc:graphicFrameChg>
        <pc:graphicFrameChg chg="mod">
          <ac:chgData name="NESTOR JULIO HERNANDEZ BOCKER" userId="a413b3be1cc3406f" providerId="LiveId" clId="{50DAEAEE-BD26-4ED6-A09C-BC174B3832EA}" dt="2023-11-08T13:55:56.077" v="149" actId="1035"/>
          <ac:graphicFrameMkLst>
            <pc:docMk/>
            <pc:sldMk cId="1160910596" sldId="334"/>
            <ac:graphicFrameMk id="10" creationId="{68275917-B8E2-8D75-1BFA-732E09F0842F}"/>
          </ac:graphicFrameMkLst>
        </pc:graphicFrameChg>
      </pc:sldChg>
      <pc:sldChg chg="modSp mod">
        <pc:chgData name="NESTOR JULIO HERNANDEZ BOCKER" userId="a413b3be1cc3406f" providerId="LiveId" clId="{50DAEAEE-BD26-4ED6-A09C-BC174B3832EA}" dt="2023-11-08T13:39:44.140" v="13" actId="27918"/>
        <pc:sldMkLst>
          <pc:docMk/>
          <pc:sldMk cId="905729610" sldId="665"/>
        </pc:sldMkLst>
        <pc:spChg chg="mod">
          <ac:chgData name="NESTOR JULIO HERNANDEZ BOCKER" userId="a413b3be1cc3406f" providerId="LiveId" clId="{50DAEAEE-BD26-4ED6-A09C-BC174B3832EA}" dt="2023-11-08T13:37:55.675" v="4"/>
          <ac:spMkLst>
            <pc:docMk/>
            <pc:sldMk cId="905729610" sldId="665"/>
            <ac:spMk id="15" creationId="{33FE3887-B545-4B10-B2C0-5FAA7BCEEB00}"/>
          </ac:spMkLst>
        </pc:spChg>
        <pc:spChg chg="mod">
          <ac:chgData name="NESTOR JULIO HERNANDEZ BOCKER" userId="a413b3be1cc3406f" providerId="LiveId" clId="{50DAEAEE-BD26-4ED6-A09C-BC174B3832EA}" dt="2023-11-08T13:37:55.675" v="4"/>
          <ac:spMkLst>
            <pc:docMk/>
            <pc:sldMk cId="905729610" sldId="665"/>
            <ac:spMk id="16" creationId="{32741C1C-2DE7-4637-8D8A-2B0511928FC0}"/>
          </ac:spMkLst>
        </pc:spChg>
      </pc:sldChg>
      <pc:sldChg chg="addSp delSp modSp mod">
        <pc:chgData name="NESTOR JULIO HERNANDEZ BOCKER" userId="a413b3be1cc3406f" providerId="LiveId" clId="{50DAEAEE-BD26-4ED6-A09C-BC174B3832EA}" dt="2023-11-08T23:09:17.392" v="289" actId="27918"/>
        <pc:sldMkLst>
          <pc:docMk/>
          <pc:sldMk cId="2099275270" sldId="667"/>
        </pc:sldMkLst>
        <pc:spChg chg="mod">
          <ac:chgData name="NESTOR JULIO HERNANDEZ BOCKER" userId="a413b3be1cc3406f" providerId="LiveId" clId="{50DAEAEE-BD26-4ED6-A09C-BC174B3832EA}" dt="2023-11-08T13:37:33.163" v="2"/>
          <ac:spMkLst>
            <pc:docMk/>
            <pc:sldMk cId="2099275270" sldId="667"/>
            <ac:spMk id="5" creationId="{4317E982-3BB8-A714-9BE1-28A9BF9DF774}"/>
          </ac:spMkLst>
        </pc:spChg>
        <pc:spChg chg="add mod">
          <ac:chgData name="NESTOR JULIO HERNANDEZ BOCKER" userId="a413b3be1cc3406f" providerId="LiveId" clId="{50DAEAEE-BD26-4ED6-A09C-BC174B3832EA}" dt="2023-11-08T14:02:24.108" v="230"/>
          <ac:spMkLst>
            <pc:docMk/>
            <pc:sldMk cId="2099275270" sldId="667"/>
            <ac:spMk id="10" creationId="{00000000-0008-0000-0000-00000B000000}"/>
          </ac:spMkLst>
        </pc:spChg>
        <pc:spChg chg="mod topLvl">
          <ac:chgData name="NESTOR JULIO HERNANDEZ BOCKER" userId="a413b3be1cc3406f" providerId="LiveId" clId="{50DAEAEE-BD26-4ED6-A09C-BC174B3832EA}" dt="2023-11-08T14:02:32.214" v="232" actId="1076"/>
          <ac:spMkLst>
            <pc:docMk/>
            <pc:sldMk cId="2099275270" sldId="667"/>
            <ac:spMk id="11" creationId="{00000000-0008-0000-0000-000014000000}"/>
          </ac:spMkLst>
        </pc:spChg>
        <pc:spChg chg="add mod">
          <ac:chgData name="NESTOR JULIO HERNANDEZ BOCKER" userId="a413b3be1cc3406f" providerId="LiveId" clId="{50DAEAEE-BD26-4ED6-A09C-BC174B3832EA}" dt="2023-11-08T14:02:24.108" v="230"/>
          <ac:spMkLst>
            <pc:docMk/>
            <pc:sldMk cId="2099275270" sldId="667"/>
            <ac:spMk id="14" creationId="{00000000-0008-0000-0000-00000F000000}"/>
          </ac:spMkLst>
        </pc:spChg>
        <pc:spChg chg="del topLvl">
          <ac:chgData name="NESTOR JULIO HERNANDEZ BOCKER" userId="a413b3be1cc3406f" providerId="LiveId" clId="{50DAEAEE-BD26-4ED6-A09C-BC174B3832EA}" dt="2023-11-08T14:02:29.109" v="231" actId="478"/>
          <ac:spMkLst>
            <pc:docMk/>
            <pc:sldMk cId="2099275270" sldId="667"/>
            <ac:spMk id="15" creationId="{00000000-0008-0000-0000-000013000000}"/>
          </ac:spMkLst>
        </pc:spChg>
        <pc:spChg chg="add mod">
          <ac:chgData name="NESTOR JULIO HERNANDEZ BOCKER" userId="a413b3be1cc3406f" providerId="LiveId" clId="{50DAEAEE-BD26-4ED6-A09C-BC174B3832EA}" dt="2023-11-08T14:02:48.978" v="249"/>
          <ac:spMkLst>
            <pc:docMk/>
            <pc:sldMk cId="2099275270" sldId="667"/>
            <ac:spMk id="18" creationId="{00000000-0008-0000-0000-00000B000000}"/>
          </ac:spMkLst>
        </pc:spChg>
        <pc:spChg chg="add mod">
          <ac:chgData name="NESTOR JULIO HERNANDEZ BOCKER" userId="a413b3be1cc3406f" providerId="LiveId" clId="{50DAEAEE-BD26-4ED6-A09C-BC174B3832EA}" dt="2023-11-08T14:02:48.978" v="249"/>
          <ac:spMkLst>
            <pc:docMk/>
            <pc:sldMk cId="2099275270" sldId="667"/>
            <ac:spMk id="20" creationId="{00000000-0008-0000-0000-00000F000000}"/>
          </ac:spMkLst>
        </pc:spChg>
        <pc:spChg chg="add mod">
          <ac:chgData name="NESTOR JULIO HERNANDEZ BOCKER" userId="a413b3be1cc3406f" providerId="LiveId" clId="{50DAEAEE-BD26-4ED6-A09C-BC174B3832EA}" dt="2023-11-08T14:03:22.260" v="250"/>
          <ac:spMkLst>
            <pc:docMk/>
            <pc:sldMk cId="2099275270" sldId="667"/>
            <ac:spMk id="23" creationId="{00000000-0008-0000-0000-00000B000000}"/>
          </ac:spMkLst>
        </pc:spChg>
        <pc:spChg chg="add mod">
          <ac:chgData name="NESTOR JULIO HERNANDEZ BOCKER" userId="a413b3be1cc3406f" providerId="LiveId" clId="{50DAEAEE-BD26-4ED6-A09C-BC174B3832EA}" dt="2023-11-08T14:03:22.260" v="250"/>
          <ac:spMkLst>
            <pc:docMk/>
            <pc:sldMk cId="2099275270" sldId="667"/>
            <ac:spMk id="25" creationId="{00000000-0008-0000-0000-00000F000000}"/>
          </ac:spMkLst>
        </pc:spChg>
        <pc:grpChg chg="add mod">
          <ac:chgData name="NESTOR JULIO HERNANDEZ BOCKER" userId="a413b3be1cc3406f" providerId="LiveId" clId="{50DAEAEE-BD26-4ED6-A09C-BC174B3832EA}" dt="2023-11-08T14:02:24.108" v="230"/>
          <ac:grpSpMkLst>
            <pc:docMk/>
            <pc:sldMk cId="2099275270" sldId="667"/>
            <ac:grpSpMk id="3" creationId="{00000000-0008-0000-0000-000009000000}"/>
          </ac:grpSpMkLst>
        </pc:grpChg>
        <pc:grpChg chg="add mod">
          <ac:chgData name="NESTOR JULIO HERNANDEZ BOCKER" userId="a413b3be1cc3406f" providerId="LiveId" clId="{50DAEAEE-BD26-4ED6-A09C-BC174B3832EA}" dt="2023-11-08T14:02:24.108" v="230"/>
          <ac:grpSpMkLst>
            <pc:docMk/>
            <pc:sldMk cId="2099275270" sldId="667"/>
            <ac:grpSpMk id="4" creationId="{00000000-0008-0000-0000-00000A000000}"/>
          </ac:grpSpMkLst>
        </pc:grpChg>
        <pc:grpChg chg="del">
          <ac:chgData name="NESTOR JULIO HERNANDEZ BOCKER" userId="a413b3be1cc3406f" providerId="LiveId" clId="{50DAEAEE-BD26-4ED6-A09C-BC174B3832EA}" dt="2023-11-08T14:02:29.109" v="231" actId="478"/>
          <ac:grpSpMkLst>
            <pc:docMk/>
            <pc:sldMk cId="2099275270" sldId="667"/>
            <ac:grpSpMk id="7" creationId="{00000000-0008-0000-0000-000015000000}"/>
          </ac:grpSpMkLst>
        </pc:grpChg>
        <pc:grpChg chg="del">
          <ac:chgData name="NESTOR JULIO HERNANDEZ BOCKER" userId="a413b3be1cc3406f" providerId="LiveId" clId="{50DAEAEE-BD26-4ED6-A09C-BC174B3832EA}" dt="2023-11-08T14:02:21.361" v="228" actId="478"/>
          <ac:grpSpMkLst>
            <pc:docMk/>
            <pc:sldMk cId="2099275270" sldId="667"/>
            <ac:grpSpMk id="9" creationId="{00000000-0008-0000-0000-000011000000}"/>
          </ac:grpSpMkLst>
        </pc:grpChg>
        <pc:grpChg chg="add mod">
          <ac:chgData name="NESTOR JULIO HERNANDEZ BOCKER" userId="a413b3be1cc3406f" providerId="LiveId" clId="{50DAEAEE-BD26-4ED6-A09C-BC174B3832EA}" dt="2023-11-08T14:02:48.978" v="249"/>
          <ac:grpSpMkLst>
            <pc:docMk/>
            <pc:sldMk cId="2099275270" sldId="667"/>
            <ac:grpSpMk id="16" creationId="{00000000-0008-0000-0000-000009000000}"/>
          </ac:grpSpMkLst>
        </pc:grpChg>
        <pc:grpChg chg="add mod">
          <ac:chgData name="NESTOR JULIO HERNANDEZ BOCKER" userId="a413b3be1cc3406f" providerId="LiveId" clId="{50DAEAEE-BD26-4ED6-A09C-BC174B3832EA}" dt="2023-11-08T14:02:48.978" v="249"/>
          <ac:grpSpMkLst>
            <pc:docMk/>
            <pc:sldMk cId="2099275270" sldId="667"/>
            <ac:grpSpMk id="17" creationId="{00000000-0008-0000-0000-00000A000000}"/>
          </ac:grpSpMkLst>
        </pc:grpChg>
        <pc:grpChg chg="add mod">
          <ac:chgData name="NESTOR JULIO HERNANDEZ BOCKER" userId="a413b3be1cc3406f" providerId="LiveId" clId="{50DAEAEE-BD26-4ED6-A09C-BC174B3832EA}" dt="2023-11-08T14:03:28.894" v="279" actId="1035"/>
          <ac:grpSpMkLst>
            <pc:docMk/>
            <pc:sldMk cId="2099275270" sldId="667"/>
            <ac:grpSpMk id="21" creationId="{00000000-0008-0000-0000-000009000000}"/>
          </ac:grpSpMkLst>
        </pc:grpChg>
        <pc:grpChg chg="add mod">
          <ac:chgData name="NESTOR JULIO HERNANDEZ BOCKER" userId="a413b3be1cc3406f" providerId="LiveId" clId="{50DAEAEE-BD26-4ED6-A09C-BC174B3832EA}" dt="2023-11-08T14:03:22.260" v="250"/>
          <ac:grpSpMkLst>
            <pc:docMk/>
            <pc:sldMk cId="2099275270" sldId="667"/>
            <ac:grpSpMk id="22" creationId="{00000000-0008-0000-0000-00000A000000}"/>
          </ac:grpSpMkLst>
        </pc:grpChg>
        <pc:graphicFrameChg chg="del mod">
          <ac:chgData name="NESTOR JULIO HERNANDEZ BOCKER" userId="a413b3be1cc3406f" providerId="LiveId" clId="{50DAEAEE-BD26-4ED6-A09C-BC174B3832EA}" dt="2023-11-08T14:02:21.361" v="228" actId="478"/>
          <ac:graphicFrameMkLst>
            <pc:docMk/>
            <pc:sldMk cId="2099275270" sldId="667"/>
            <ac:graphicFrameMk id="12" creationId="{00000000-0008-0000-0000-000012000000}"/>
          </ac:graphicFrameMkLst>
        </pc:graphicFrameChg>
        <pc:graphicFrameChg chg="add mod">
          <ac:chgData name="NESTOR JULIO HERNANDEZ BOCKER" userId="a413b3be1cc3406f" providerId="LiveId" clId="{50DAEAEE-BD26-4ED6-A09C-BC174B3832EA}" dt="2023-11-08T14:02:24.108" v="230"/>
          <ac:graphicFrameMkLst>
            <pc:docMk/>
            <pc:sldMk cId="2099275270" sldId="667"/>
            <ac:graphicFrameMk id="13" creationId="{00000000-0008-0000-0000-00000E000000}"/>
          </ac:graphicFrameMkLst>
        </pc:graphicFrameChg>
        <pc:graphicFrameChg chg="add mod">
          <ac:chgData name="NESTOR JULIO HERNANDEZ BOCKER" userId="a413b3be1cc3406f" providerId="LiveId" clId="{50DAEAEE-BD26-4ED6-A09C-BC174B3832EA}" dt="2023-11-08T14:02:48.978" v="249"/>
          <ac:graphicFrameMkLst>
            <pc:docMk/>
            <pc:sldMk cId="2099275270" sldId="667"/>
            <ac:graphicFrameMk id="19" creationId="{00000000-0008-0000-0000-00000E000000}"/>
          </ac:graphicFrameMkLst>
        </pc:graphicFrameChg>
        <pc:graphicFrameChg chg="add mod">
          <ac:chgData name="NESTOR JULIO HERNANDEZ BOCKER" userId="a413b3be1cc3406f" providerId="LiveId" clId="{50DAEAEE-BD26-4ED6-A09C-BC174B3832EA}" dt="2023-11-08T14:03:22.260" v="250"/>
          <ac:graphicFrameMkLst>
            <pc:docMk/>
            <pc:sldMk cId="2099275270" sldId="667"/>
            <ac:graphicFrameMk id="24" creationId="{00000000-0008-0000-0000-00000E000000}"/>
          </ac:graphicFrameMkLst>
        </pc:graphicFrameChg>
      </pc:sldChg>
      <pc:sldChg chg="modSp mod">
        <pc:chgData name="NESTOR JULIO HERNANDEZ BOCKER" userId="a413b3be1cc3406f" providerId="LiveId" clId="{50DAEAEE-BD26-4ED6-A09C-BC174B3832EA}" dt="2023-11-08T22:57:54.269" v="286" actId="20577"/>
        <pc:sldMkLst>
          <pc:docMk/>
          <pc:sldMk cId="2093091506" sldId="668"/>
        </pc:sldMkLst>
        <pc:spChg chg="mod">
          <ac:chgData name="NESTOR JULIO HERNANDEZ BOCKER" userId="a413b3be1cc3406f" providerId="LiveId" clId="{50DAEAEE-BD26-4ED6-A09C-BC174B3832EA}" dt="2023-11-08T22:57:54.269" v="286" actId="20577"/>
          <ac:spMkLst>
            <pc:docMk/>
            <pc:sldMk cId="2093091506" sldId="668"/>
            <ac:spMk id="2" creationId="{FC9310B6-78FF-FC2D-DFF2-60E67B3FB9B8}"/>
          </ac:spMkLst>
        </pc:spChg>
        <pc:spChg chg="mod">
          <ac:chgData name="NESTOR JULIO HERNANDEZ BOCKER" userId="a413b3be1cc3406f" providerId="LiveId" clId="{50DAEAEE-BD26-4ED6-A09C-BC174B3832EA}" dt="2023-11-08T13:37:47.128" v="3"/>
          <ac:spMkLst>
            <pc:docMk/>
            <pc:sldMk cId="2093091506" sldId="668"/>
            <ac:spMk id="5" creationId="{BDA1159D-A0ED-18DC-0747-141EBF1A2086}"/>
          </ac:spMkLst>
        </pc:spChg>
      </pc:sldChg>
      <pc:sldChg chg="modSp mod">
        <pc:chgData name="NESTOR JULIO HERNANDEZ BOCKER" userId="a413b3be1cc3406f" providerId="LiveId" clId="{50DAEAEE-BD26-4ED6-A09C-BC174B3832EA}" dt="2023-11-08T13:44:55.080" v="32"/>
        <pc:sldMkLst>
          <pc:docMk/>
          <pc:sldMk cId="1495741939" sldId="669"/>
        </pc:sldMkLst>
        <pc:spChg chg="mod">
          <ac:chgData name="NESTOR JULIO HERNANDEZ BOCKER" userId="a413b3be1cc3406f" providerId="LiveId" clId="{50DAEAEE-BD26-4ED6-A09C-BC174B3832EA}" dt="2023-11-08T13:37:24.196" v="1"/>
          <ac:spMkLst>
            <pc:docMk/>
            <pc:sldMk cId="1495741939" sldId="669"/>
            <ac:spMk id="36" creationId="{CCE6CA9A-69DB-7B5A-3EE0-E331CE4C078B}"/>
          </ac:spMkLst>
        </pc:spChg>
        <pc:graphicFrameChg chg="mod">
          <ac:chgData name="NESTOR JULIO HERNANDEZ BOCKER" userId="a413b3be1cc3406f" providerId="LiveId" clId="{50DAEAEE-BD26-4ED6-A09C-BC174B3832EA}" dt="2023-11-08T13:44:55.080" v="32"/>
          <ac:graphicFrameMkLst>
            <pc:docMk/>
            <pc:sldMk cId="1495741939" sldId="669"/>
            <ac:graphicFrameMk id="15" creationId="{D61F7500-A40A-4A9C-9807-884BDD88F0AB}"/>
          </ac:graphicFrameMkLst>
        </pc:graphicFrameChg>
      </pc:sldChg>
      <pc:sldChg chg="modSp mod">
        <pc:chgData name="NESTOR JULIO HERNANDEZ BOCKER" userId="a413b3be1cc3406f" providerId="LiveId" clId="{50DAEAEE-BD26-4ED6-A09C-BC174B3832EA}" dt="2023-11-08T13:39:12.409" v="9"/>
        <pc:sldMkLst>
          <pc:docMk/>
          <pc:sldMk cId="3999264372" sldId="673"/>
        </pc:sldMkLst>
        <pc:spChg chg="mod">
          <ac:chgData name="NESTOR JULIO HERNANDEZ BOCKER" userId="a413b3be1cc3406f" providerId="LiveId" clId="{50DAEAEE-BD26-4ED6-A09C-BC174B3832EA}" dt="2023-11-08T13:37:55.675" v="4"/>
          <ac:spMkLst>
            <pc:docMk/>
            <pc:sldMk cId="3999264372" sldId="673"/>
            <ac:spMk id="3" creationId="{74FF7FE0-5F92-5643-695A-9D99B66D89F9}"/>
          </ac:spMkLst>
        </pc:spChg>
        <pc:graphicFrameChg chg="modGraphic">
          <ac:chgData name="NESTOR JULIO HERNANDEZ BOCKER" userId="a413b3be1cc3406f" providerId="LiveId" clId="{50DAEAEE-BD26-4ED6-A09C-BC174B3832EA}" dt="2023-11-08T13:39:12.409" v="9"/>
          <ac:graphicFrameMkLst>
            <pc:docMk/>
            <pc:sldMk cId="3999264372" sldId="673"/>
            <ac:graphicFrameMk id="9" creationId="{38F94CDA-F547-CB0F-26FC-6F81031A1A57}"/>
          </ac:graphicFrameMkLst>
        </pc:graphicFrameChg>
      </pc:sldChg>
    </pc:docChg>
  </pc:docChgLst>
  <pc:docChgLst>
    <pc:chgData name="NESTOR JULIO HERNANDEZ BOCKER" userId="a413b3be1cc3406f" providerId="LiveId" clId="{6E9D1BA8-88A7-4149-A041-2BC30ABEB2A4}"/>
    <pc:docChg chg="undo redo custSel modSld">
      <pc:chgData name="NESTOR JULIO HERNANDEZ BOCKER" userId="a413b3be1cc3406f" providerId="LiveId" clId="{6E9D1BA8-88A7-4149-A041-2BC30ABEB2A4}" dt="2023-07-11T00:32:50.905" v="698" actId="1037"/>
      <pc:docMkLst>
        <pc:docMk/>
      </pc:docMkLst>
      <pc:sldChg chg="modSp mod">
        <pc:chgData name="NESTOR JULIO HERNANDEZ BOCKER" userId="a413b3be1cc3406f" providerId="LiveId" clId="{6E9D1BA8-88A7-4149-A041-2BC30ABEB2A4}" dt="2023-07-10T00:56:19.427" v="6" actId="20577"/>
        <pc:sldMkLst>
          <pc:docMk/>
          <pc:sldMk cId="1010862512" sldId="275"/>
        </pc:sldMkLst>
        <pc:spChg chg="mod">
          <ac:chgData name="NESTOR JULIO HERNANDEZ BOCKER" userId="a413b3be1cc3406f" providerId="LiveId" clId="{6E9D1BA8-88A7-4149-A041-2BC30ABEB2A4}" dt="2023-07-10T00:56:19.427" v="6" actId="20577"/>
          <ac:spMkLst>
            <pc:docMk/>
            <pc:sldMk cId="1010862512" sldId="275"/>
            <ac:spMk id="2" creationId="{FC9310B6-78FF-FC2D-DFF2-60E67B3FB9B8}"/>
          </ac:spMkLst>
        </pc:spChg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1010862512" sldId="275"/>
            <ac:spMk id="5" creationId="{BDA1159D-A0ED-18DC-0747-141EBF1A2086}"/>
          </ac:spMkLst>
        </pc:spChg>
      </pc:sldChg>
      <pc:sldChg chg="modSp mod">
        <pc:chgData name="NESTOR JULIO HERNANDEZ BOCKER" userId="a413b3be1cc3406f" providerId="LiveId" clId="{6E9D1BA8-88A7-4149-A041-2BC30ABEB2A4}" dt="2023-07-10T03:09:54.845" v="483" actId="20577"/>
        <pc:sldMkLst>
          <pc:docMk/>
          <pc:sldMk cId="3675170584" sldId="279"/>
        </pc:sldMkLst>
        <pc:spChg chg="mod">
          <ac:chgData name="NESTOR JULIO HERNANDEZ BOCKER" userId="a413b3be1cc3406f" providerId="LiveId" clId="{6E9D1BA8-88A7-4149-A041-2BC30ABEB2A4}" dt="2023-07-10T03:09:54.845" v="483" actId="20577"/>
          <ac:spMkLst>
            <pc:docMk/>
            <pc:sldMk cId="3675170584" sldId="279"/>
            <ac:spMk id="7" creationId="{5FEEF914-D9F7-B425-8EE4-B9C129921851}"/>
          </ac:spMkLst>
        </pc:spChg>
      </pc:sldChg>
      <pc:sldChg chg="modSp mod">
        <pc:chgData name="NESTOR JULIO HERNANDEZ BOCKER" userId="a413b3be1cc3406f" providerId="LiveId" clId="{6E9D1BA8-88A7-4149-A041-2BC30ABEB2A4}" dt="2023-07-11T00:03:34.920" v="619" actId="113"/>
        <pc:sldMkLst>
          <pc:docMk/>
          <pc:sldMk cId="2130645913" sldId="281"/>
        </pc:sldMkLst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2130645913" sldId="281"/>
            <ac:spMk id="7" creationId="{469CD69D-8310-32BB-7403-36C4ABF01797}"/>
          </ac:spMkLst>
        </pc:spChg>
        <pc:spChg chg="mod">
          <ac:chgData name="NESTOR JULIO HERNANDEZ BOCKER" userId="a413b3be1cc3406f" providerId="LiveId" clId="{6E9D1BA8-88A7-4149-A041-2BC30ABEB2A4}" dt="2023-07-11T00:03:34.920" v="619" actId="113"/>
          <ac:spMkLst>
            <pc:docMk/>
            <pc:sldMk cId="2130645913" sldId="281"/>
            <ac:spMk id="9" creationId="{E6EEFFE7-9C71-D879-9BE2-201F9B53AEBE}"/>
          </ac:spMkLst>
        </pc:spChg>
      </pc:sldChg>
      <pc:sldChg chg="modSp mod">
        <pc:chgData name="NESTOR JULIO HERNANDEZ BOCKER" userId="a413b3be1cc3406f" providerId="LiveId" clId="{6E9D1BA8-88A7-4149-A041-2BC30ABEB2A4}" dt="2023-07-11T00:29:47.011" v="696" actId="20577"/>
        <pc:sldMkLst>
          <pc:docMk/>
          <pc:sldMk cId="102766390" sldId="316"/>
        </pc:sldMkLst>
        <pc:spChg chg="mod">
          <ac:chgData name="NESTOR JULIO HERNANDEZ BOCKER" userId="a413b3be1cc3406f" providerId="LiveId" clId="{6E9D1BA8-88A7-4149-A041-2BC30ABEB2A4}" dt="2023-07-11T00:29:47.011" v="696" actId="20577"/>
          <ac:spMkLst>
            <pc:docMk/>
            <pc:sldMk cId="102766390" sldId="316"/>
            <ac:spMk id="3" creationId="{F5EBBC47-9ACD-482A-0D48-328D6FB10DD3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102766390" sldId="316"/>
            <ac:spMk id="7" creationId="{469CD69D-8310-32BB-7403-36C4ABF01797}"/>
          </ac:spMkLst>
        </pc:spChg>
        <pc:cxnChg chg="mod">
          <ac:chgData name="NESTOR JULIO HERNANDEZ BOCKER" userId="a413b3be1cc3406f" providerId="LiveId" clId="{6E9D1BA8-88A7-4149-A041-2BC30ABEB2A4}" dt="2023-07-10T23:57:15.465" v="491" actId="1076"/>
          <ac:cxnSpMkLst>
            <pc:docMk/>
            <pc:sldMk cId="102766390" sldId="316"/>
            <ac:cxnSpMk id="9" creationId="{0F8A8BD0-51E1-D7C6-E890-C6922DCB74C4}"/>
          </ac:cxnSpMkLst>
        </pc:cxnChg>
      </pc:sldChg>
      <pc:sldChg chg="modSp mod">
        <pc:chgData name="NESTOR JULIO HERNANDEZ BOCKER" userId="a413b3be1cc3406f" providerId="LiveId" clId="{6E9D1BA8-88A7-4149-A041-2BC30ABEB2A4}" dt="2023-07-11T00:05:48.153" v="634" actId="20577"/>
        <pc:sldMkLst>
          <pc:docMk/>
          <pc:sldMk cId="3812210601" sldId="317"/>
        </pc:sldMkLst>
        <pc:spChg chg="mod">
          <ac:chgData name="NESTOR JULIO HERNANDEZ BOCKER" userId="a413b3be1cc3406f" providerId="LiveId" clId="{6E9D1BA8-88A7-4149-A041-2BC30ABEB2A4}" dt="2023-07-11T00:04:26.282" v="625" actId="20577"/>
          <ac:spMkLst>
            <pc:docMk/>
            <pc:sldMk cId="3812210601" sldId="317"/>
            <ac:spMk id="3" creationId="{2EE29001-B57F-3BCD-AB47-DCEBF7657B53}"/>
          </ac:spMkLst>
        </pc:spChg>
        <pc:spChg chg="mod">
          <ac:chgData name="NESTOR JULIO HERNANDEZ BOCKER" userId="a413b3be1cc3406f" providerId="LiveId" clId="{6E9D1BA8-88A7-4149-A041-2BC30ABEB2A4}" dt="2023-07-11T00:04:57.577" v="628" actId="20577"/>
          <ac:spMkLst>
            <pc:docMk/>
            <pc:sldMk cId="3812210601" sldId="317"/>
            <ac:spMk id="5" creationId="{141B4771-F93F-32F8-4CCE-F902A1B56A54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3812210601" sldId="317"/>
            <ac:spMk id="6" creationId="{80A85EB3-32FC-3542-ADC3-05FBB32B907F}"/>
          </ac:spMkLst>
        </pc:spChg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3812210601" sldId="317"/>
            <ac:spMk id="7" creationId="{469CD69D-8310-32BB-7403-36C4ABF01797}"/>
          </ac:spMkLst>
        </pc:spChg>
        <pc:spChg chg="mod">
          <ac:chgData name="NESTOR JULIO HERNANDEZ BOCKER" userId="a413b3be1cc3406f" providerId="LiveId" clId="{6E9D1BA8-88A7-4149-A041-2BC30ABEB2A4}" dt="2023-07-11T00:05:48.153" v="634" actId="20577"/>
          <ac:spMkLst>
            <pc:docMk/>
            <pc:sldMk cId="3812210601" sldId="317"/>
            <ac:spMk id="8" creationId="{2CBAB8E9-9405-7A87-2785-3DEFDF9F262E}"/>
          </ac:spMkLst>
        </pc:spChg>
        <pc:graphicFrameChg chg="mod">
          <ac:chgData name="NESTOR JULIO HERNANDEZ BOCKER" userId="a413b3be1cc3406f" providerId="LiveId" clId="{6E9D1BA8-88A7-4149-A041-2BC30ABEB2A4}" dt="2023-07-11T00:05:25.140" v="631" actId="403"/>
          <ac:graphicFrameMkLst>
            <pc:docMk/>
            <pc:sldMk cId="3812210601" sldId="317"/>
            <ac:graphicFrameMk id="9" creationId="{9B5635E4-E81C-5F22-0913-CAA30CE13A42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1T00:07:15.061" v="640" actId="207"/>
        <pc:sldMkLst>
          <pc:docMk/>
          <pc:sldMk cId="417758710" sldId="318"/>
        </pc:sldMkLst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417758710" sldId="318"/>
            <ac:spMk id="2" creationId="{DD9F74E2-5381-37A7-EA57-B1C4C8DC010B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417758710" sldId="318"/>
            <ac:spMk id="7" creationId="{469CD69D-8310-32BB-7403-36C4ABF01797}"/>
          </ac:spMkLst>
        </pc:spChg>
        <pc:graphicFrameChg chg="mod modGraphic">
          <ac:chgData name="NESTOR JULIO HERNANDEZ BOCKER" userId="a413b3be1cc3406f" providerId="LiveId" clId="{6E9D1BA8-88A7-4149-A041-2BC30ABEB2A4}" dt="2023-07-11T00:07:15.061" v="640" actId="207"/>
          <ac:graphicFrameMkLst>
            <pc:docMk/>
            <pc:sldMk cId="417758710" sldId="318"/>
            <ac:graphicFrameMk id="3" creationId="{5F4545A9-8C06-B80F-7DD6-6AA9D07BB250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1T00:32:50.905" v="698" actId="1037"/>
        <pc:sldMkLst>
          <pc:docMk/>
          <pc:sldMk cId="1360156958" sldId="319"/>
        </pc:sldMkLst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1360156958" sldId="319"/>
            <ac:spMk id="5" creationId="{BBB17AB3-4E94-7186-6B6F-DAD1EB7D243F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1360156958" sldId="319"/>
            <ac:spMk id="6" creationId="{0975D6D9-C73A-4534-891E-598D9F6D656A}"/>
          </ac:spMkLst>
        </pc:spChg>
        <pc:graphicFrameChg chg="mod modGraphic">
          <ac:chgData name="NESTOR JULIO HERNANDEZ BOCKER" userId="a413b3be1cc3406f" providerId="LiveId" clId="{6E9D1BA8-88A7-4149-A041-2BC30ABEB2A4}" dt="2023-07-11T00:32:50.905" v="698" actId="1037"/>
          <ac:graphicFrameMkLst>
            <pc:docMk/>
            <pc:sldMk cId="1360156958" sldId="319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1T00:13:29.402" v="654" actId="20577"/>
        <pc:sldMkLst>
          <pc:docMk/>
          <pc:sldMk cId="1763648886" sldId="320"/>
        </pc:sldMkLst>
        <pc:spChg chg="mod">
          <ac:chgData name="NESTOR JULIO HERNANDEZ BOCKER" userId="a413b3be1cc3406f" providerId="LiveId" clId="{6E9D1BA8-88A7-4149-A041-2BC30ABEB2A4}" dt="2023-07-11T00:12:42.033" v="649" actId="20577"/>
          <ac:spMkLst>
            <pc:docMk/>
            <pc:sldMk cId="1763648886" sldId="320"/>
            <ac:spMk id="5" creationId="{B1F0F2F7-9B6C-A37E-444F-5DB957DD133B}"/>
          </ac:spMkLst>
        </pc:spChg>
        <pc:spChg chg="mod">
          <ac:chgData name="NESTOR JULIO HERNANDEZ BOCKER" userId="a413b3be1cc3406f" providerId="LiveId" clId="{6E9D1BA8-88A7-4149-A041-2BC30ABEB2A4}" dt="2023-07-11T00:13:24.424" v="652" actId="20577"/>
          <ac:spMkLst>
            <pc:docMk/>
            <pc:sldMk cId="1763648886" sldId="320"/>
            <ac:spMk id="6" creationId="{A838B6FE-BC05-0727-F296-229FA20E6BCA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1763648886" sldId="320"/>
            <ac:spMk id="7" creationId="{469CD69D-8310-32BB-7403-36C4ABF01797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1763648886" sldId="320"/>
            <ac:spMk id="8" creationId="{68C6A1F5-7321-7AFD-A847-7E44836DBFEF}"/>
          </ac:spMkLst>
        </pc:spChg>
        <pc:spChg chg="mod">
          <ac:chgData name="NESTOR JULIO HERNANDEZ BOCKER" userId="a413b3be1cc3406f" providerId="LiveId" clId="{6E9D1BA8-88A7-4149-A041-2BC30ABEB2A4}" dt="2023-07-11T00:13:29.402" v="654" actId="20577"/>
          <ac:spMkLst>
            <pc:docMk/>
            <pc:sldMk cId="1763648886" sldId="320"/>
            <ac:spMk id="9" creationId="{B15C3F20-1D7E-41F3-7206-569B464F71CB}"/>
          </ac:spMkLst>
        </pc:spChg>
      </pc:sldChg>
      <pc:sldChg chg="modSp mod">
        <pc:chgData name="NESTOR JULIO HERNANDEZ BOCKER" userId="a413b3be1cc3406f" providerId="LiveId" clId="{6E9D1BA8-88A7-4149-A041-2BC30ABEB2A4}" dt="2023-07-11T00:17:57.912" v="669" actId="20577"/>
        <pc:sldMkLst>
          <pc:docMk/>
          <pc:sldMk cId="3330875486" sldId="321"/>
        </pc:sldMkLst>
        <pc:spChg chg="mod">
          <ac:chgData name="NESTOR JULIO HERNANDEZ BOCKER" userId="a413b3be1cc3406f" providerId="LiveId" clId="{6E9D1BA8-88A7-4149-A041-2BC30ABEB2A4}" dt="2023-07-11T00:17:38.496" v="662" actId="20577"/>
          <ac:spMkLst>
            <pc:docMk/>
            <pc:sldMk cId="3330875486" sldId="321"/>
            <ac:spMk id="5" creationId="{C914680D-29B3-50D1-6789-AE8CF42A20DD}"/>
          </ac:spMkLst>
        </pc:spChg>
        <pc:spChg chg="mod">
          <ac:chgData name="NESTOR JULIO HERNANDEZ BOCKER" userId="a413b3be1cc3406f" providerId="LiveId" clId="{6E9D1BA8-88A7-4149-A041-2BC30ABEB2A4}" dt="2023-07-11T00:17:49.604" v="665" actId="20577"/>
          <ac:spMkLst>
            <pc:docMk/>
            <pc:sldMk cId="3330875486" sldId="321"/>
            <ac:spMk id="6" creationId="{5BAC294B-10D7-A38C-76BB-1566CB5101E7}"/>
          </ac:spMkLst>
        </pc:spChg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3330875486" sldId="321"/>
            <ac:spMk id="7" creationId="{469CD69D-8310-32BB-7403-36C4ABF01797}"/>
          </ac:spMkLst>
        </pc:spChg>
        <pc:spChg chg="mod">
          <ac:chgData name="NESTOR JULIO HERNANDEZ BOCKER" userId="a413b3be1cc3406f" providerId="LiveId" clId="{6E9D1BA8-88A7-4149-A041-2BC30ABEB2A4}" dt="2023-07-11T00:17:57.912" v="669" actId="20577"/>
          <ac:spMkLst>
            <pc:docMk/>
            <pc:sldMk cId="3330875486" sldId="321"/>
            <ac:spMk id="8" creationId="{1ED3333E-9147-82D3-3E5E-6D0105C08B89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3330875486" sldId="321"/>
            <ac:spMk id="9" creationId="{AD2880AA-3001-E064-27C8-B2483A4D9010}"/>
          </ac:spMkLst>
        </pc:spChg>
        <pc:graphicFrameChg chg="mod">
          <ac:chgData name="NESTOR JULIO HERNANDEZ BOCKER" userId="a413b3be1cc3406f" providerId="LiveId" clId="{6E9D1BA8-88A7-4149-A041-2BC30ABEB2A4}" dt="2023-07-10T23:59:11.757" v="505"/>
          <ac:graphicFrameMkLst>
            <pc:docMk/>
            <pc:sldMk cId="3330875486" sldId="321"/>
            <ac:graphicFrameMk id="2" creationId="{EC8D710A-401A-1D9D-102E-BA7BBF92416F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1T00:00:39.756" v="553" actId="27918"/>
        <pc:sldMkLst>
          <pc:docMk/>
          <pc:sldMk cId="200782912" sldId="322"/>
        </pc:sldMkLst>
        <pc:spChg chg="mod">
          <ac:chgData name="NESTOR JULIO HERNANDEZ BOCKER" userId="a413b3be1cc3406f" providerId="LiveId" clId="{6E9D1BA8-88A7-4149-A041-2BC30ABEB2A4}" dt="2023-07-10T00:58:13.016" v="37" actId="1038"/>
          <ac:spMkLst>
            <pc:docMk/>
            <pc:sldMk cId="200782912" sldId="322"/>
            <ac:spMk id="11" creationId="{9672C625-ECFA-84A1-1ABD-6D847B4F0CA9}"/>
          </ac:spMkLst>
        </pc:spChg>
        <pc:spChg chg="mod">
          <ac:chgData name="NESTOR JULIO HERNANDEZ BOCKER" userId="a413b3be1cc3406f" providerId="LiveId" clId="{6E9D1BA8-88A7-4149-A041-2BC30ABEB2A4}" dt="2023-07-10T00:58:06.456" v="36" actId="1037"/>
          <ac:spMkLst>
            <pc:docMk/>
            <pc:sldMk cId="200782912" sldId="322"/>
            <ac:spMk id="16" creationId="{137A1BCE-FFB7-2D33-A1E3-5A068C6D4283}"/>
          </ac:spMkLst>
        </pc:spChg>
        <pc:spChg chg="mod">
          <ac:chgData name="NESTOR JULIO HERNANDEZ BOCKER" userId="a413b3be1cc3406f" providerId="LiveId" clId="{6E9D1BA8-88A7-4149-A041-2BC30ABEB2A4}" dt="2023-07-10T00:58:28.426" v="62" actId="1037"/>
          <ac:spMkLst>
            <pc:docMk/>
            <pc:sldMk cId="200782912" sldId="322"/>
            <ac:spMk id="22" creationId="{B1FA700D-924E-CC90-6CC4-BCDF7225CDCE}"/>
          </ac:spMkLst>
        </pc:spChg>
        <pc:spChg chg="mod">
          <ac:chgData name="NESTOR JULIO HERNANDEZ BOCKER" userId="a413b3be1cc3406f" providerId="LiveId" clId="{6E9D1BA8-88A7-4149-A041-2BC30ABEB2A4}" dt="2023-07-10T00:58:21.067" v="50" actId="1038"/>
          <ac:spMkLst>
            <pc:docMk/>
            <pc:sldMk cId="200782912" sldId="322"/>
            <ac:spMk id="23" creationId="{13D848D4-25FD-0B58-148D-B78FB59D530A}"/>
          </ac:spMkLst>
        </pc:spChg>
        <pc:spChg chg="mod">
          <ac:chgData name="NESTOR JULIO HERNANDEZ BOCKER" userId="a413b3be1cc3406f" providerId="LiveId" clId="{6E9D1BA8-88A7-4149-A041-2BC30ABEB2A4}" dt="2023-07-11T00:00:09.874" v="526" actId="1038"/>
          <ac:spMkLst>
            <pc:docMk/>
            <pc:sldMk cId="200782912" sldId="322"/>
            <ac:spMk id="28" creationId="{4C739B67-2B4B-4B5D-7D58-82FDF13C35B4}"/>
          </ac:spMkLst>
        </pc:spChg>
        <pc:spChg chg="mod">
          <ac:chgData name="NESTOR JULIO HERNANDEZ BOCKER" userId="a413b3be1cc3406f" providerId="LiveId" clId="{6E9D1BA8-88A7-4149-A041-2BC30ABEB2A4}" dt="2023-07-11T00:00:19.847" v="536" actId="1038"/>
          <ac:spMkLst>
            <pc:docMk/>
            <pc:sldMk cId="200782912" sldId="322"/>
            <ac:spMk id="29" creationId="{4198F890-F860-7A2C-F308-42F1061952B8}"/>
          </ac:spMkLst>
        </pc:spChg>
        <pc:spChg chg="mod">
          <ac:chgData name="NESTOR JULIO HERNANDEZ BOCKER" userId="a413b3be1cc3406f" providerId="LiveId" clId="{6E9D1BA8-88A7-4149-A041-2BC30ABEB2A4}" dt="2023-07-10T01:00:15.220" v="122" actId="1036"/>
          <ac:spMkLst>
            <pc:docMk/>
            <pc:sldMk cId="200782912" sldId="322"/>
            <ac:spMk id="35" creationId="{554E5472-C6AB-322D-A159-AAA746A8D6B6}"/>
          </ac:spMkLst>
        </pc:spChg>
        <pc:spChg chg="mod">
          <ac:chgData name="NESTOR JULIO HERNANDEZ BOCKER" userId="a413b3be1cc3406f" providerId="LiveId" clId="{6E9D1BA8-88A7-4149-A041-2BC30ABEB2A4}" dt="2023-07-10T01:03:25.170" v="244" actId="1038"/>
          <ac:spMkLst>
            <pc:docMk/>
            <pc:sldMk cId="200782912" sldId="322"/>
            <ac:spMk id="36" creationId="{390A071B-8E8C-BE41-8E65-DDAC2A535855}"/>
          </ac:spMkLst>
        </pc:spChg>
        <pc:graphicFrameChg chg="mod">
          <ac:chgData name="NESTOR JULIO HERNANDEZ BOCKER" userId="a413b3be1cc3406f" providerId="LiveId" clId="{6E9D1BA8-88A7-4149-A041-2BC30ABEB2A4}" dt="2023-07-10T01:00:10.503" v="121"/>
          <ac:graphicFrameMkLst>
            <pc:docMk/>
            <pc:sldMk cId="200782912" sldId="322"/>
            <ac:graphicFrameMk id="15" creationId="{48583171-CA99-41F5-4E57-347407B36218}"/>
          </ac:graphicFrameMkLst>
        </pc:graphicFrameChg>
        <pc:graphicFrameChg chg="mod">
          <ac:chgData name="NESTOR JULIO HERNANDEZ BOCKER" userId="a413b3be1cc3406f" providerId="LiveId" clId="{6E9D1BA8-88A7-4149-A041-2BC30ABEB2A4}" dt="2023-07-11T00:00:30.026" v="551" actId="1035"/>
          <ac:graphicFrameMkLst>
            <pc:docMk/>
            <pc:sldMk cId="200782912" sldId="322"/>
            <ac:graphicFrameMk id="34" creationId="{07F63D6F-99BB-DA19-EB94-A50A51F7D5FE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1T00:08:54.267" v="644" actId="113"/>
        <pc:sldMkLst>
          <pc:docMk/>
          <pc:sldMk cId="3631758431" sldId="328"/>
        </pc:sldMkLst>
        <pc:spChg chg="mod">
          <ac:chgData name="NESTOR JULIO HERNANDEZ BOCKER" userId="a413b3be1cc3406f" providerId="LiveId" clId="{6E9D1BA8-88A7-4149-A041-2BC30ABEB2A4}" dt="2023-07-11T00:08:54.267" v="644" actId="113"/>
          <ac:spMkLst>
            <pc:docMk/>
            <pc:sldMk cId="3631758431" sldId="328"/>
            <ac:spMk id="3" creationId="{F5EBBC47-9ACD-482A-0D48-328D6FB10DD3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3631758431" sldId="328"/>
            <ac:spMk id="7" creationId="{469CD69D-8310-32BB-7403-36C4ABF01797}"/>
          </ac:spMkLst>
        </pc:spChg>
      </pc:sldChg>
      <pc:sldChg chg="modSp">
        <pc:chgData name="NESTOR JULIO HERNANDEZ BOCKER" userId="a413b3be1cc3406f" providerId="LiveId" clId="{6E9D1BA8-88A7-4149-A041-2BC30ABEB2A4}" dt="2023-07-11T00:16:46.272" v="655"/>
        <pc:sldMkLst>
          <pc:docMk/>
          <pc:sldMk cId="3726187029" sldId="329"/>
        </pc:sldMkLst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3726187029" sldId="329"/>
            <ac:spMk id="7" creationId="{469CD69D-8310-32BB-7403-36C4ABF01797}"/>
          </ac:spMkLst>
        </pc:spChg>
        <pc:graphicFrameChg chg="mod">
          <ac:chgData name="NESTOR JULIO HERNANDEZ BOCKER" userId="a413b3be1cc3406f" providerId="LiveId" clId="{6E9D1BA8-88A7-4149-A041-2BC30ABEB2A4}" dt="2023-07-11T00:16:46.272" v="655"/>
          <ac:graphicFrameMkLst>
            <pc:docMk/>
            <pc:sldMk cId="3726187029" sldId="329"/>
            <ac:graphicFrameMk id="3" creationId="{5F4545A9-8C06-B80F-7DD6-6AA9D07BB250}"/>
          </ac:graphicFrameMkLst>
        </pc:graphicFrameChg>
      </pc:sldChg>
      <pc:sldChg chg="modSp">
        <pc:chgData name="NESTOR JULIO HERNANDEZ BOCKER" userId="a413b3be1cc3406f" providerId="LiveId" clId="{6E9D1BA8-88A7-4149-A041-2BC30ABEB2A4}" dt="2023-07-11T00:17:11.154" v="657"/>
        <pc:sldMkLst>
          <pc:docMk/>
          <pc:sldMk cId="3844795882" sldId="330"/>
        </pc:sldMkLst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3844795882" sldId="330"/>
            <ac:spMk id="5" creationId="{BBB17AB3-4E94-7186-6B6F-DAD1EB7D243F}"/>
          </ac:spMkLst>
        </pc:spChg>
        <pc:graphicFrameChg chg="mod">
          <ac:chgData name="NESTOR JULIO HERNANDEZ BOCKER" userId="a413b3be1cc3406f" providerId="LiveId" clId="{6E9D1BA8-88A7-4149-A041-2BC30ABEB2A4}" dt="2023-07-11T00:17:11.154" v="657"/>
          <ac:graphicFrameMkLst>
            <pc:docMk/>
            <pc:sldMk cId="3844795882" sldId="330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1T00:17:32.535" v="659" actId="113"/>
        <pc:sldMkLst>
          <pc:docMk/>
          <pc:sldMk cId="1999066587" sldId="331"/>
        </pc:sldMkLst>
        <pc:spChg chg="mod">
          <ac:chgData name="NESTOR JULIO HERNANDEZ BOCKER" userId="a413b3be1cc3406f" providerId="LiveId" clId="{6E9D1BA8-88A7-4149-A041-2BC30ABEB2A4}" dt="2023-07-11T00:17:32.535" v="659" actId="113"/>
          <ac:spMkLst>
            <pc:docMk/>
            <pc:sldMk cId="1999066587" sldId="331"/>
            <ac:spMk id="3" creationId="{7C354C09-09DF-9C19-0A4F-FD250AC1C21E}"/>
          </ac:spMkLst>
        </pc:spChg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1999066587" sldId="331"/>
            <ac:spMk id="7" creationId="{469CD69D-8310-32BB-7403-36C4ABF01797}"/>
          </ac:spMkLst>
        </pc:spChg>
      </pc:sldChg>
      <pc:sldChg chg="modSp mod">
        <pc:chgData name="NESTOR JULIO HERNANDEZ BOCKER" userId="a413b3be1cc3406f" providerId="LiveId" clId="{6E9D1BA8-88A7-4149-A041-2BC30ABEB2A4}" dt="2023-07-11T00:19:06.464" v="693" actId="20577"/>
        <pc:sldMkLst>
          <pc:docMk/>
          <pc:sldMk cId="2501195012" sldId="332"/>
        </pc:sldMkLst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2501195012" sldId="332"/>
            <ac:spMk id="7" creationId="{469CD69D-8310-32BB-7403-36C4ABF01797}"/>
          </ac:spMkLst>
        </pc:spChg>
        <pc:graphicFrameChg chg="mod modGraphic">
          <ac:chgData name="NESTOR JULIO HERNANDEZ BOCKER" userId="a413b3be1cc3406f" providerId="LiveId" clId="{6E9D1BA8-88A7-4149-A041-2BC30ABEB2A4}" dt="2023-07-11T00:19:06.464" v="693" actId="20577"/>
          <ac:graphicFrameMkLst>
            <pc:docMk/>
            <pc:sldMk cId="2501195012" sldId="332"/>
            <ac:graphicFrameMk id="3" creationId="{5F4545A9-8C06-B80F-7DD6-6AA9D07BB250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1T00:19:25.589" v="695" actId="6549"/>
        <pc:sldMkLst>
          <pc:docMk/>
          <pc:sldMk cId="3160605606" sldId="333"/>
        </pc:sldMkLst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3160605606" sldId="333"/>
            <ac:spMk id="5" creationId="{BBB17AB3-4E94-7186-6B6F-DAD1EB7D243F}"/>
          </ac:spMkLst>
        </pc:spChg>
        <pc:graphicFrameChg chg="mod modGraphic">
          <ac:chgData name="NESTOR JULIO HERNANDEZ BOCKER" userId="a413b3be1cc3406f" providerId="LiveId" clId="{6E9D1BA8-88A7-4149-A041-2BC30ABEB2A4}" dt="2023-07-11T00:19:25.589" v="695" actId="6549"/>
          <ac:graphicFrameMkLst>
            <pc:docMk/>
            <pc:sldMk cId="3160605606" sldId="333"/>
            <ac:graphicFrameMk id="8" creationId="{91D0B3D7-BF83-DC7C-1094-84C43819B058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1T00:01:49.924" v="605" actId="27918"/>
        <pc:sldMkLst>
          <pc:docMk/>
          <pc:sldMk cId="1160910596" sldId="334"/>
        </pc:sldMkLst>
        <pc:spChg chg="mod">
          <ac:chgData name="NESTOR JULIO HERNANDEZ BOCKER" userId="a413b3be1cc3406f" providerId="LiveId" clId="{6E9D1BA8-88A7-4149-A041-2BC30ABEB2A4}" dt="2023-07-11T00:01:29.212" v="581" actId="1037"/>
          <ac:spMkLst>
            <pc:docMk/>
            <pc:sldMk cId="1160910596" sldId="334"/>
            <ac:spMk id="5" creationId="{0AFAD0C6-8E47-3C4B-4199-D52587E84AE5}"/>
          </ac:spMkLst>
        </pc:spChg>
        <pc:spChg chg="mod">
          <ac:chgData name="NESTOR JULIO HERNANDEZ BOCKER" userId="a413b3be1cc3406f" providerId="LiveId" clId="{6E9D1BA8-88A7-4149-A041-2BC30ABEB2A4}" dt="2023-07-11T00:01:35.371" v="593" actId="1037"/>
          <ac:spMkLst>
            <pc:docMk/>
            <pc:sldMk cId="1160910596" sldId="334"/>
            <ac:spMk id="6" creationId="{40CF01D8-D9CD-7D96-C49E-BEFBB42B1D65}"/>
          </ac:spMkLst>
        </pc:spChg>
        <pc:spChg chg="mod">
          <ac:chgData name="NESTOR JULIO HERNANDEZ BOCKER" userId="a413b3be1cc3406f" providerId="LiveId" clId="{6E9D1BA8-88A7-4149-A041-2BC30ABEB2A4}" dt="2023-07-10T01:01:08.687" v="155" actId="1038"/>
          <ac:spMkLst>
            <pc:docMk/>
            <pc:sldMk cId="1160910596" sldId="334"/>
            <ac:spMk id="8" creationId="{FEBFC703-50D8-FD0E-6B93-78984134BBBE}"/>
          </ac:spMkLst>
        </pc:spChg>
        <pc:spChg chg="mod">
          <ac:chgData name="NESTOR JULIO HERNANDEZ BOCKER" userId="a413b3be1cc3406f" providerId="LiveId" clId="{6E9D1BA8-88A7-4149-A041-2BC30ABEB2A4}" dt="2023-07-10T01:00:56.075" v="141" actId="1037"/>
          <ac:spMkLst>
            <pc:docMk/>
            <pc:sldMk cId="1160910596" sldId="334"/>
            <ac:spMk id="9" creationId="{6E111BC9-8330-75A9-A8B3-69471AB8560C}"/>
          </ac:spMkLst>
        </pc:spChg>
        <pc:spChg chg="mod">
          <ac:chgData name="NESTOR JULIO HERNANDEZ BOCKER" userId="a413b3be1cc3406f" providerId="LiveId" clId="{6E9D1BA8-88A7-4149-A041-2BC30ABEB2A4}" dt="2023-07-10T01:02:22.927" v="206" actId="1038"/>
          <ac:spMkLst>
            <pc:docMk/>
            <pc:sldMk cId="1160910596" sldId="334"/>
            <ac:spMk id="47" creationId="{ACDA8386-E471-ECB9-A80E-3319DA82E0BB}"/>
          </ac:spMkLst>
        </pc:spChg>
        <pc:spChg chg="mod">
          <ac:chgData name="NESTOR JULIO HERNANDEZ BOCKER" userId="a413b3be1cc3406f" providerId="LiveId" clId="{6E9D1BA8-88A7-4149-A041-2BC30ABEB2A4}" dt="2023-07-10T01:02:03.108" v="194" actId="1038"/>
          <ac:spMkLst>
            <pc:docMk/>
            <pc:sldMk cId="1160910596" sldId="334"/>
            <ac:spMk id="48" creationId="{3182F00C-9C84-1E30-69DA-D35D05E84AAE}"/>
          </ac:spMkLst>
        </pc:spChg>
        <pc:spChg chg="mod">
          <ac:chgData name="NESTOR JULIO HERNANDEZ BOCKER" userId="a413b3be1cc3406f" providerId="LiveId" clId="{6E9D1BA8-88A7-4149-A041-2BC30ABEB2A4}" dt="2023-07-10T01:03:40.606" v="256" actId="1037"/>
          <ac:spMkLst>
            <pc:docMk/>
            <pc:sldMk cId="1160910596" sldId="334"/>
            <ac:spMk id="57" creationId="{86F09F13-C271-997D-AF4F-63198085788F}"/>
          </ac:spMkLst>
        </pc:spChg>
        <pc:spChg chg="mod">
          <ac:chgData name="NESTOR JULIO HERNANDEZ BOCKER" userId="a413b3be1cc3406f" providerId="LiveId" clId="{6E9D1BA8-88A7-4149-A041-2BC30ABEB2A4}" dt="2023-07-10T01:03:48.332" v="270" actId="1038"/>
          <ac:spMkLst>
            <pc:docMk/>
            <pc:sldMk cId="1160910596" sldId="334"/>
            <ac:spMk id="58" creationId="{D53850D1-EF14-00E1-2818-0D6E9A7BC077}"/>
          </ac:spMkLst>
        </pc:spChg>
        <pc:graphicFrameChg chg="mod">
          <ac:chgData name="NESTOR JULIO HERNANDEZ BOCKER" userId="a413b3be1cc3406f" providerId="LiveId" clId="{6E9D1BA8-88A7-4149-A041-2BC30ABEB2A4}" dt="2023-07-11T00:01:41.212" v="603" actId="1035"/>
          <ac:graphicFrameMkLst>
            <pc:docMk/>
            <pc:sldMk cId="1160910596" sldId="334"/>
            <ac:graphicFrameMk id="7" creationId="{7553BF30-2495-68A0-6445-14AF1A18D866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0T02:58:08.849" v="479" actId="27918"/>
        <pc:sldMkLst>
          <pc:docMk/>
          <pc:sldMk cId="905729610" sldId="665"/>
        </pc:sldMkLst>
        <pc:spChg chg="mod">
          <ac:chgData name="NESTOR JULIO HERNANDEZ BOCKER" userId="a413b3be1cc3406f" providerId="LiveId" clId="{6E9D1BA8-88A7-4149-A041-2BC30ABEB2A4}" dt="2023-07-10T02:56:53.790" v="451" actId="207"/>
          <ac:spMkLst>
            <pc:docMk/>
            <pc:sldMk cId="905729610" sldId="665"/>
            <ac:spMk id="4" creationId="{30BDBAFF-21DC-C5CC-6C7E-27217F920E88}"/>
          </ac:spMkLst>
        </pc:spChg>
        <pc:spChg chg="mod">
          <ac:chgData name="NESTOR JULIO HERNANDEZ BOCKER" userId="a413b3be1cc3406f" providerId="LiveId" clId="{6E9D1BA8-88A7-4149-A041-2BC30ABEB2A4}" dt="2023-07-10T00:55:02.408" v="3"/>
          <ac:spMkLst>
            <pc:docMk/>
            <pc:sldMk cId="905729610" sldId="665"/>
            <ac:spMk id="15" creationId="{33FE3887-B545-4B10-B2C0-5FAA7BCEEB00}"/>
          </ac:spMkLst>
        </pc:spChg>
        <pc:spChg chg="mod">
          <ac:chgData name="NESTOR JULIO HERNANDEZ BOCKER" userId="a413b3be1cc3406f" providerId="LiveId" clId="{6E9D1BA8-88A7-4149-A041-2BC30ABEB2A4}" dt="2023-07-10T00:55:02.408" v="3"/>
          <ac:spMkLst>
            <pc:docMk/>
            <pc:sldMk cId="905729610" sldId="665"/>
            <ac:spMk id="16" creationId="{32741C1C-2DE7-4637-8D8A-2B0511928FC0}"/>
          </ac:spMkLst>
        </pc:spChg>
        <pc:graphicFrameChg chg="mod">
          <ac:chgData name="NESTOR JULIO HERNANDEZ BOCKER" userId="a413b3be1cc3406f" providerId="LiveId" clId="{6E9D1BA8-88A7-4149-A041-2BC30ABEB2A4}" dt="2023-07-10T02:56:33.566" v="450" actId="207"/>
          <ac:graphicFrameMkLst>
            <pc:docMk/>
            <pc:sldMk cId="905729610" sldId="665"/>
            <ac:graphicFrameMk id="6" creationId="{96103C67-1968-48EC-B98E-9956D5E0DF80}"/>
          </ac:graphicFrameMkLst>
        </pc:graphicFrameChg>
      </pc:sldChg>
      <pc:sldChg chg="addSp delSp modSp mod">
        <pc:chgData name="NESTOR JULIO HERNANDEZ BOCKER" userId="a413b3be1cc3406f" providerId="LiveId" clId="{6E9D1BA8-88A7-4149-A041-2BC30ABEB2A4}" dt="2023-07-10T23:56:29.450" v="486" actId="27918"/>
        <pc:sldMkLst>
          <pc:docMk/>
          <pc:sldMk cId="2099275270" sldId="667"/>
        </pc:sldMkLst>
        <pc:spChg chg="mod">
          <ac:chgData name="NESTOR JULIO HERNANDEZ BOCKER" userId="a413b3be1cc3406f" providerId="LiveId" clId="{6E9D1BA8-88A7-4149-A041-2BC30ABEB2A4}" dt="2023-07-10T00:54:53.079" v="2"/>
          <ac:spMkLst>
            <pc:docMk/>
            <pc:sldMk cId="2099275270" sldId="667"/>
            <ac:spMk id="5" creationId="{4317E982-3BB8-A714-9BE1-28A9BF9DF774}"/>
          </ac:spMkLst>
        </pc:spChg>
        <pc:spChg chg="del">
          <ac:chgData name="NESTOR JULIO HERNANDEZ BOCKER" userId="a413b3be1cc3406f" providerId="LiveId" clId="{6E9D1BA8-88A7-4149-A041-2BC30ABEB2A4}" dt="2023-07-10T01:17:55.415" v="275" actId="478"/>
          <ac:spMkLst>
            <pc:docMk/>
            <pc:sldMk cId="2099275270" sldId="667"/>
            <ac:spMk id="9" creationId="{6E3BA6B2-C5D3-C1AC-AED0-DF5823163E16}"/>
          </ac:spMkLst>
        </pc:spChg>
        <pc:spChg chg="add mod">
          <ac:chgData name="NESTOR JULIO HERNANDEZ BOCKER" userId="a413b3be1cc3406f" providerId="LiveId" clId="{6E9D1BA8-88A7-4149-A041-2BC30ABEB2A4}" dt="2023-07-10T01:20:10.663" v="299" actId="1076"/>
          <ac:spMkLst>
            <pc:docMk/>
            <pc:sldMk cId="2099275270" sldId="667"/>
            <ac:spMk id="10" creationId="{6E3BA6B2-C5D3-C1AC-AED0-DF5823163E16}"/>
          </ac:spMkLst>
        </pc:spChg>
        <pc:spChg chg="add mod">
          <ac:chgData name="NESTOR JULIO HERNANDEZ BOCKER" userId="a413b3be1cc3406f" providerId="LiveId" clId="{6E9D1BA8-88A7-4149-A041-2BC30ABEB2A4}" dt="2023-07-10T01:20:10.663" v="299" actId="1076"/>
          <ac:spMkLst>
            <pc:docMk/>
            <pc:sldMk cId="2099275270" sldId="667"/>
            <ac:spMk id="14" creationId="{00000000-0008-0000-0000-000006000000}"/>
          </ac:spMkLst>
        </pc:spChg>
        <pc:grpChg chg="add mod">
          <ac:chgData name="NESTOR JULIO HERNANDEZ BOCKER" userId="a413b3be1cc3406f" providerId="LiveId" clId="{6E9D1BA8-88A7-4149-A041-2BC30ABEB2A4}" dt="2023-07-10T01:20:10.663" v="299" actId="1076"/>
          <ac:grpSpMkLst>
            <pc:docMk/>
            <pc:sldMk cId="2099275270" sldId="667"/>
            <ac:grpSpMk id="3" creationId="{CB276695-F68E-E6B5-FBBD-DB9A7F8C9695}"/>
          </ac:grpSpMkLst>
        </pc:grpChg>
        <pc:grpChg chg="add mod">
          <ac:chgData name="NESTOR JULIO HERNANDEZ BOCKER" userId="a413b3be1cc3406f" providerId="LiveId" clId="{6E9D1BA8-88A7-4149-A041-2BC30ABEB2A4}" dt="2023-07-10T01:20:10.663" v="299" actId="1076"/>
          <ac:grpSpMkLst>
            <pc:docMk/>
            <pc:sldMk cId="2099275270" sldId="667"/>
            <ac:grpSpMk id="4" creationId="{00000000-0008-0000-0000-000003000000}"/>
          </ac:grpSpMkLst>
        </pc:grpChg>
        <pc:grpChg chg="del mod">
          <ac:chgData name="NESTOR JULIO HERNANDEZ BOCKER" userId="a413b3be1cc3406f" providerId="LiveId" clId="{6E9D1BA8-88A7-4149-A041-2BC30ABEB2A4}" dt="2023-07-10T01:17:51.973" v="274" actId="478"/>
          <ac:grpSpMkLst>
            <pc:docMk/>
            <pc:sldMk cId="2099275270" sldId="667"/>
            <ac:grpSpMk id="7" creationId="{00000000-0008-0000-0000-000003000000}"/>
          </ac:grpSpMkLst>
        </pc:grpChg>
        <pc:graphicFrameChg chg="mod">
          <ac:chgData name="NESTOR JULIO HERNANDEZ BOCKER" userId="a413b3be1cc3406f" providerId="LiveId" clId="{6E9D1BA8-88A7-4149-A041-2BC30ABEB2A4}" dt="2023-07-10T00:54:35.313" v="1"/>
          <ac:graphicFrameMkLst>
            <pc:docMk/>
            <pc:sldMk cId="2099275270" sldId="667"/>
            <ac:graphicFrameMk id="11" creationId="{00000000-0008-0000-0000-000005000000}"/>
          </ac:graphicFrameMkLst>
        </pc:graphicFrameChg>
        <pc:graphicFrameChg chg="add mod">
          <ac:chgData name="NESTOR JULIO HERNANDEZ BOCKER" userId="a413b3be1cc3406f" providerId="LiveId" clId="{6E9D1BA8-88A7-4149-A041-2BC30ABEB2A4}" dt="2023-07-10T01:22:17.761" v="300"/>
          <ac:graphicFrameMkLst>
            <pc:docMk/>
            <pc:sldMk cId="2099275270" sldId="667"/>
            <ac:graphicFrameMk id="13" creationId="{00000000-0008-0000-0000-000005000000}"/>
          </ac:graphicFrameMkLst>
        </pc:graphicFrameChg>
      </pc:sldChg>
      <pc:sldChg chg="modSp mod">
        <pc:chgData name="NESTOR JULIO HERNANDEZ BOCKER" userId="a413b3be1cc3406f" providerId="LiveId" clId="{6E9D1BA8-88A7-4149-A041-2BC30ABEB2A4}" dt="2023-07-10T03:03:47.549" v="481" actId="20577"/>
        <pc:sldMkLst>
          <pc:docMk/>
          <pc:sldMk cId="2093091506" sldId="668"/>
        </pc:sldMkLst>
        <pc:spChg chg="mod">
          <ac:chgData name="NESTOR JULIO HERNANDEZ BOCKER" userId="a413b3be1cc3406f" providerId="LiveId" clId="{6E9D1BA8-88A7-4149-A041-2BC30ABEB2A4}" dt="2023-07-10T03:03:47.549" v="481" actId="20577"/>
          <ac:spMkLst>
            <pc:docMk/>
            <pc:sldMk cId="2093091506" sldId="668"/>
            <ac:spMk id="2" creationId="{FC9310B6-78FF-FC2D-DFF2-60E67B3FB9B8}"/>
          </ac:spMkLst>
        </pc:spChg>
        <pc:spChg chg="mod">
          <ac:chgData name="NESTOR JULIO HERNANDEZ BOCKER" userId="a413b3be1cc3406f" providerId="LiveId" clId="{6E9D1BA8-88A7-4149-A041-2BC30ABEB2A4}" dt="2023-07-10T00:55:12.461" v="4"/>
          <ac:spMkLst>
            <pc:docMk/>
            <pc:sldMk cId="2093091506" sldId="668"/>
            <ac:spMk id="5" creationId="{BDA1159D-A0ED-18DC-0747-141EBF1A2086}"/>
          </ac:spMkLst>
        </pc:spChg>
      </pc:sldChg>
      <pc:sldChg chg="modSp mod modNotesTx">
        <pc:chgData name="NESTOR JULIO HERNANDEZ BOCKER" userId="a413b3be1cc3406f" providerId="LiveId" clId="{6E9D1BA8-88A7-4149-A041-2BC30ABEB2A4}" dt="2023-07-10T01:32:01.104" v="322" actId="6549"/>
        <pc:sldMkLst>
          <pc:docMk/>
          <pc:sldMk cId="1495741939" sldId="669"/>
        </pc:sldMkLst>
        <pc:spChg chg="mod">
          <ac:chgData name="NESTOR JULIO HERNANDEZ BOCKER" userId="a413b3be1cc3406f" providerId="LiveId" clId="{6E9D1BA8-88A7-4149-A041-2BC30ABEB2A4}" dt="2023-07-10T00:54:35.313" v="1"/>
          <ac:spMkLst>
            <pc:docMk/>
            <pc:sldMk cId="1495741939" sldId="669"/>
            <ac:spMk id="36" creationId="{CCE6CA9A-69DB-7B5A-3EE0-E331CE4C078B}"/>
          </ac:spMkLst>
        </pc:spChg>
        <pc:graphicFrameChg chg="mod">
          <ac:chgData name="NESTOR JULIO HERNANDEZ BOCKER" userId="a413b3be1cc3406f" providerId="LiveId" clId="{6E9D1BA8-88A7-4149-A041-2BC30ABEB2A4}" dt="2023-07-10T01:29:58.031" v="314"/>
          <ac:graphicFrameMkLst>
            <pc:docMk/>
            <pc:sldMk cId="1495741939" sldId="669"/>
            <ac:graphicFrameMk id="19" creationId="{42E4196B-3D2C-4B69-823C-AD89FA7FB882}"/>
          </ac:graphicFrameMkLst>
        </pc:graphicFrameChg>
      </pc:sldChg>
      <pc:sldChg chg="addSp delSp modSp mod">
        <pc:chgData name="NESTOR JULIO HERNANDEZ BOCKER" userId="a413b3be1cc3406f" providerId="LiveId" clId="{6E9D1BA8-88A7-4149-A041-2BC30ABEB2A4}" dt="2023-07-10T02:57:43.070" v="475" actId="1035"/>
        <pc:sldMkLst>
          <pc:docMk/>
          <pc:sldMk cId="3999264372" sldId="673"/>
        </pc:sldMkLst>
        <pc:spChg chg="mod">
          <ac:chgData name="NESTOR JULIO HERNANDEZ BOCKER" userId="a413b3be1cc3406f" providerId="LiveId" clId="{6E9D1BA8-88A7-4149-A041-2BC30ABEB2A4}" dt="2023-07-10T01:37:08.223" v="323" actId="207"/>
          <ac:spMkLst>
            <pc:docMk/>
            <pc:sldMk cId="3999264372" sldId="673"/>
            <ac:spMk id="2" creationId="{5F95E2CE-77F9-BF9B-6D05-EDECC736B762}"/>
          </ac:spMkLst>
        </pc:spChg>
        <pc:spChg chg="mod">
          <ac:chgData name="NESTOR JULIO HERNANDEZ BOCKER" userId="a413b3be1cc3406f" providerId="LiveId" clId="{6E9D1BA8-88A7-4149-A041-2BC30ABEB2A4}" dt="2023-07-10T00:55:02.408" v="3"/>
          <ac:spMkLst>
            <pc:docMk/>
            <pc:sldMk cId="3999264372" sldId="673"/>
            <ac:spMk id="3" creationId="{74FF7FE0-5F92-5643-695A-9D99B66D89F9}"/>
          </ac:spMkLst>
        </pc:spChg>
        <pc:graphicFrameChg chg="add mod">
          <ac:chgData name="NESTOR JULIO HERNANDEZ BOCKER" userId="a413b3be1cc3406f" providerId="LiveId" clId="{6E9D1BA8-88A7-4149-A041-2BC30ABEB2A4}" dt="2023-07-10T02:57:43.070" v="475" actId="1035"/>
          <ac:graphicFrameMkLst>
            <pc:docMk/>
            <pc:sldMk cId="3999264372" sldId="673"/>
            <ac:graphicFrameMk id="4" creationId="{EEBF10FC-493F-4639-89C4-99A60416EB6C}"/>
          </ac:graphicFrameMkLst>
        </pc:graphicFrameChg>
        <pc:graphicFrameChg chg="add mod modGraphic">
          <ac:chgData name="NESTOR JULIO HERNANDEZ BOCKER" userId="a413b3be1cc3406f" providerId="LiveId" clId="{6E9D1BA8-88A7-4149-A041-2BC30ABEB2A4}" dt="2023-07-10T02:57:23.116" v="452"/>
          <ac:graphicFrameMkLst>
            <pc:docMk/>
            <pc:sldMk cId="3999264372" sldId="673"/>
            <ac:graphicFrameMk id="5" creationId="{38F94CDA-F547-CB0F-26FC-6F81031A1A57}"/>
          </ac:graphicFrameMkLst>
        </pc:graphicFrameChg>
        <pc:graphicFrameChg chg="del">
          <ac:chgData name="NESTOR JULIO HERNANDEZ BOCKER" userId="a413b3be1cc3406f" providerId="LiveId" clId="{6E9D1BA8-88A7-4149-A041-2BC30ABEB2A4}" dt="2023-07-10T02:48:26.998" v="325" actId="478"/>
          <ac:graphicFrameMkLst>
            <pc:docMk/>
            <pc:sldMk cId="3999264372" sldId="673"/>
            <ac:graphicFrameMk id="6" creationId="{38F94CDA-F547-CB0F-26FC-6F81031A1A57}"/>
          </ac:graphicFrameMkLst>
        </pc:graphicFrameChg>
        <pc:graphicFrameChg chg="del">
          <ac:chgData name="NESTOR JULIO HERNANDEZ BOCKER" userId="a413b3be1cc3406f" providerId="LiveId" clId="{6E9D1BA8-88A7-4149-A041-2BC30ABEB2A4}" dt="2023-07-10T02:48:22.716" v="324" actId="478"/>
          <ac:graphicFrameMkLst>
            <pc:docMk/>
            <pc:sldMk cId="3999264372" sldId="673"/>
            <ac:graphicFrameMk id="8" creationId="{EEBF10FC-493F-4639-89C4-99A60416EB6C}"/>
          </ac:graphicFrameMkLst>
        </pc:graphicFrameChg>
      </pc:sldChg>
    </pc:docChg>
  </pc:docChgLst>
  <pc:docChgLst>
    <pc:chgData name="NESTOR JULIO HERNANDEZ BOCKER" userId="a413b3be1cc3406f" providerId="LiveId" clId="{187F2DA1-C915-4A1A-83D7-F8E7708A9857}"/>
    <pc:docChg chg="undo redo custSel addSld delSld modSld sldOrd">
      <pc:chgData name="NESTOR JULIO HERNANDEZ BOCKER" userId="a413b3be1cc3406f" providerId="LiveId" clId="{187F2DA1-C915-4A1A-83D7-F8E7708A9857}" dt="2023-06-13T17:04:51.485" v="1292" actId="27918"/>
      <pc:docMkLst>
        <pc:docMk/>
      </pc:docMkLst>
      <pc:sldChg chg="delSp modSp mod">
        <pc:chgData name="NESTOR JULIO HERNANDEZ BOCKER" userId="a413b3be1cc3406f" providerId="LiveId" clId="{187F2DA1-C915-4A1A-83D7-F8E7708A9857}" dt="2023-06-08T02:11:26.290" v="959" actId="20577"/>
        <pc:sldMkLst>
          <pc:docMk/>
          <pc:sldMk cId="1010862512" sldId="275"/>
        </pc:sldMkLst>
        <pc:spChg chg="mod">
          <ac:chgData name="NESTOR JULIO HERNANDEZ BOCKER" userId="a413b3be1cc3406f" providerId="LiveId" clId="{187F2DA1-C915-4A1A-83D7-F8E7708A9857}" dt="2023-06-08T02:11:26.290" v="959" actId="20577"/>
          <ac:spMkLst>
            <pc:docMk/>
            <pc:sldMk cId="1010862512" sldId="275"/>
            <ac:spMk id="2" creationId="{FC9310B6-78FF-FC2D-DFF2-60E67B3FB9B8}"/>
          </ac:spMkLst>
        </pc:spChg>
        <pc:spChg chg="mod">
          <ac:chgData name="NESTOR JULIO HERNANDEZ BOCKER" userId="a413b3be1cc3406f" providerId="LiveId" clId="{187F2DA1-C915-4A1A-83D7-F8E7708A9857}" dt="2023-06-08T02:11:19.090" v="958" actId="120"/>
          <ac:spMkLst>
            <pc:docMk/>
            <pc:sldMk cId="1010862512" sldId="275"/>
            <ac:spMk id="5" creationId="{BDA1159D-A0ED-18DC-0747-141EBF1A2086}"/>
          </ac:spMkLst>
        </pc:spChg>
        <pc:spChg chg="del">
          <ac:chgData name="NESTOR JULIO HERNANDEZ BOCKER" userId="a413b3be1cc3406f" providerId="LiveId" clId="{187F2DA1-C915-4A1A-83D7-F8E7708A9857}" dt="2023-06-08T00:40:31.815" v="2" actId="478"/>
          <ac:spMkLst>
            <pc:docMk/>
            <pc:sldMk cId="1010862512" sldId="275"/>
            <ac:spMk id="6" creationId="{C2171E36-1462-87BF-6CE9-51FF81D0C5FB}"/>
          </ac:spMkLst>
        </pc:spChg>
      </pc:sldChg>
      <pc:sldChg chg="modSp mod">
        <pc:chgData name="NESTOR JULIO HERNANDEZ BOCKER" userId="a413b3be1cc3406f" providerId="LiveId" clId="{187F2DA1-C915-4A1A-83D7-F8E7708A9857}" dt="2023-06-08T02:10:50.421" v="950" actId="20577"/>
        <pc:sldMkLst>
          <pc:docMk/>
          <pc:sldMk cId="3675170584" sldId="279"/>
        </pc:sldMkLst>
        <pc:spChg chg="mod">
          <ac:chgData name="NESTOR JULIO HERNANDEZ BOCKER" userId="a413b3be1cc3406f" providerId="LiveId" clId="{187F2DA1-C915-4A1A-83D7-F8E7708A9857}" dt="2023-06-08T02:10:50.421" v="950" actId="20577"/>
          <ac:spMkLst>
            <pc:docMk/>
            <pc:sldMk cId="3675170584" sldId="279"/>
            <ac:spMk id="7" creationId="{5FEEF914-D9F7-B425-8EE4-B9C129921851}"/>
          </ac:spMkLst>
        </pc:spChg>
      </pc:sldChg>
      <pc:sldChg chg="addSp delSp modSp mod">
        <pc:chgData name="NESTOR JULIO HERNANDEZ BOCKER" userId="a413b3be1cc3406f" providerId="LiveId" clId="{187F2DA1-C915-4A1A-83D7-F8E7708A9857}" dt="2023-06-08T03:59:01.310" v="1212" actId="20577"/>
        <pc:sldMkLst>
          <pc:docMk/>
          <pc:sldMk cId="2130645913" sldId="281"/>
        </pc:sldMkLst>
        <pc:spChg chg="del">
          <ac:chgData name="NESTOR JULIO HERNANDEZ BOCKER" userId="a413b3be1cc3406f" providerId="LiveId" clId="{187F2DA1-C915-4A1A-83D7-F8E7708A9857}" dt="2023-06-08T00:40:47.185" v="25" actId="478"/>
          <ac:spMkLst>
            <pc:docMk/>
            <pc:sldMk cId="2130645913" sldId="281"/>
            <ac:spMk id="2" creationId="{F740E246-1AD4-B974-C53E-83D4E32CFB1B}"/>
          </ac:spMkLst>
        </pc:spChg>
        <pc:spChg chg="del">
          <ac:chgData name="NESTOR JULIO HERNANDEZ BOCKER" userId="a413b3be1cc3406f" providerId="LiveId" clId="{187F2DA1-C915-4A1A-83D7-F8E7708A9857}" dt="2023-06-08T00:40:48.715" v="26" actId="478"/>
          <ac:spMkLst>
            <pc:docMk/>
            <pc:sldMk cId="2130645913" sldId="281"/>
            <ac:spMk id="3" creationId="{C63AA922-20BD-53BA-DECA-57AB55467D00}"/>
          </ac:spMkLst>
        </pc:spChg>
        <pc:spChg chg="add mod">
          <ac:chgData name="NESTOR JULIO HERNANDEZ BOCKER" userId="a413b3be1cc3406f" providerId="LiveId" clId="{187F2DA1-C915-4A1A-83D7-F8E7708A9857}" dt="2023-06-08T00:41:17.365" v="36" actId="207"/>
          <ac:spMkLst>
            <pc:docMk/>
            <pc:sldMk cId="2130645913" sldId="281"/>
            <ac:spMk id="4" creationId="{0084DA9C-E037-F21C-2264-58A9F92ACD1F}"/>
          </ac:spMkLst>
        </pc:spChg>
        <pc:spChg chg="del">
          <ac:chgData name="NESTOR JULIO HERNANDEZ BOCKER" userId="a413b3be1cc3406f" providerId="LiveId" clId="{187F2DA1-C915-4A1A-83D7-F8E7708A9857}" dt="2023-06-08T00:40:55.495" v="29" actId="478"/>
          <ac:spMkLst>
            <pc:docMk/>
            <pc:sldMk cId="2130645913" sldId="281"/>
            <ac:spMk id="5" creationId="{9A54FADB-B618-5D91-A11B-C8B1D2E643DB}"/>
          </ac:spMkLst>
        </pc:spChg>
        <pc:spChg chg="del">
          <ac:chgData name="NESTOR JULIO HERNANDEZ BOCKER" userId="a413b3be1cc3406f" providerId="LiveId" clId="{187F2DA1-C915-4A1A-83D7-F8E7708A9857}" dt="2023-06-08T00:40:52.905" v="28" actId="478"/>
          <ac:spMkLst>
            <pc:docMk/>
            <pc:sldMk cId="2130645913" sldId="281"/>
            <ac:spMk id="6" creationId="{408F8310-5685-B970-A2FA-4068D6AA4728}"/>
          </ac:spMkLst>
        </pc:spChg>
        <pc:spChg chg="mod">
          <ac:chgData name="NESTOR JULIO HERNANDEZ BOCKER" userId="a413b3be1cc3406f" providerId="LiveId" clId="{187F2DA1-C915-4A1A-83D7-F8E7708A9857}" dt="2023-06-08T03:59:01.310" v="1212" actId="20577"/>
          <ac:spMkLst>
            <pc:docMk/>
            <pc:sldMk cId="2130645913" sldId="281"/>
            <ac:spMk id="7" creationId="{469CD69D-8310-32BB-7403-36C4ABF01797}"/>
          </ac:spMkLst>
        </pc:spChg>
        <pc:spChg chg="add mod">
          <ac:chgData name="NESTOR JULIO HERNANDEZ BOCKER" userId="a413b3be1cc3406f" providerId="LiveId" clId="{187F2DA1-C915-4A1A-83D7-F8E7708A9857}" dt="2023-06-08T00:45:57.524" v="117" actId="207"/>
          <ac:spMkLst>
            <pc:docMk/>
            <pc:sldMk cId="2130645913" sldId="281"/>
            <ac:spMk id="9" creationId="{E6EEFFE7-9C71-D879-9BE2-201F9B53AEBE}"/>
          </ac:spMkLst>
        </pc:spChg>
        <pc:spChg chg="add del mod">
          <ac:chgData name="NESTOR JULIO HERNANDEZ BOCKER" userId="a413b3be1cc3406f" providerId="LiveId" clId="{187F2DA1-C915-4A1A-83D7-F8E7708A9857}" dt="2023-06-08T00:45:34.804" v="103"/>
          <ac:spMkLst>
            <pc:docMk/>
            <pc:sldMk cId="2130645913" sldId="281"/>
            <ac:spMk id="11" creationId="{D160098B-F193-42D1-A6AB-54D8E33B3F5E}"/>
          </ac:spMkLst>
        </pc:spChg>
        <pc:spChg chg="add del mod">
          <ac:chgData name="NESTOR JULIO HERNANDEZ BOCKER" userId="a413b3be1cc3406f" providerId="LiveId" clId="{187F2DA1-C915-4A1A-83D7-F8E7708A9857}" dt="2023-06-08T00:45:33.557" v="102"/>
          <ac:spMkLst>
            <pc:docMk/>
            <pc:sldMk cId="2130645913" sldId="281"/>
            <ac:spMk id="13" creationId="{77012AEC-68DB-884C-789E-5A1DFD802955}"/>
          </ac:spMkLst>
        </pc:spChg>
        <pc:spChg chg="del">
          <ac:chgData name="NESTOR JULIO HERNANDEZ BOCKER" userId="a413b3be1cc3406f" providerId="LiveId" clId="{187F2DA1-C915-4A1A-83D7-F8E7708A9857}" dt="2023-06-08T00:40:58.155" v="30" actId="478"/>
          <ac:spMkLst>
            <pc:docMk/>
            <pc:sldMk cId="2130645913" sldId="281"/>
            <ac:spMk id="16" creationId="{51FD3A7F-65A0-29C0-E012-458B419CFA80}"/>
          </ac:spMkLst>
        </pc:spChg>
        <pc:spChg chg="add del mod">
          <ac:chgData name="NESTOR JULIO HERNANDEZ BOCKER" userId="a413b3be1cc3406f" providerId="LiveId" clId="{187F2DA1-C915-4A1A-83D7-F8E7708A9857}" dt="2023-06-08T00:45:33.135" v="101"/>
          <ac:spMkLst>
            <pc:docMk/>
            <pc:sldMk cId="2130645913" sldId="281"/>
            <ac:spMk id="17" creationId="{7B3BA40E-A455-F427-A75A-E0A1E63FF020}"/>
          </ac:spMkLst>
        </pc:spChg>
        <pc:spChg chg="add del mod">
          <ac:chgData name="NESTOR JULIO HERNANDEZ BOCKER" userId="a413b3be1cc3406f" providerId="LiveId" clId="{187F2DA1-C915-4A1A-83D7-F8E7708A9857}" dt="2023-06-08T00:46:15.733" v="121"/>
          <ac:spMkLst>
            <pc:docMk/>
            <pc:sldMk cId="2130645913" sldId="281"/>
            <ac:spMk id="19" creationId="{8360555B-F04A-97A6-3E78-40755D258A9E}"/>
          </ac:spMkLst>
        </pc:spChg>
        <pc:graphicFrameChg chg="del">
          <ac:chgData name="NESTOR JULIO HERNANDEZ BOCKER" userId="a413b3be1cc3406f" providerId="LiveId" clId="{187F2DA1-C915-4A1A-83D7-F8E7708A9857}" dt="2023-06-08T00:40:45.275" v="24" actId="478"/>
          <ac:graphicFrameMkLst>
            <pc:docMk/>
            <pc:sldMk cId="2130645913" sldId="281"/>
            <ac:graphicFrameMk id="8" creationId="{286999D8-DF98-0E31-376F-26AD3D9A44FB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0:46:03.130" v="119" actId="478"/>
          <ac:graphicFrameMkLst>
            <pc:docMk/>
            <pc:sldMk cId="2130645913" sldId="281"/>
            <ac:graphicFrameMk id="10" creationId="{FDD5F283-BD59-7322-2EAC-F83E96441941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0:45:34.804" v="103"/>
          <ac:graphicFrameMkLst>
            <pc:docMk/>
            <pc:sldMk cId="2130645913" sldId="281"/>
            <ac:graphicFrameMk id="12" creationId="{A18B95CE-9184-CC9F-75E9-F8C01994D9AC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0:45:33.557" v="102"/>
          <ac:graphicFrameMkLst>
            <pc:docMk/>
            <pc:sldMk cId="2130645913" sldId="281"/>
            <ac:graphicFrameMk id="14" creationId="{F7214B61-AD55-0F35-2F4E-550BE400846B}"/>
          </ac:graphicFrameMkLst>
        </pc:graphicFrameChg>
        <pc:graphicFrameChg chg="del">
          <ac:chgData name="NESTOR JULIO HERNANDEZ BOCKER" userId="a413b3be1cc3406f" providerId="LiveId" clId="{187F2DA1-C915-4A1A-83D7-F8E7708A9857}" dt="2023-06-08T00:40:50.538" v="27" actId="478"/>
          <ac:graphicFrameMkLst>
            <pc:docMk/>
            <pc:sldMk cId="2130645913" sldId="281"/>
            <ac:graphicFrameMk id="15" creationId="{B434F442-316A-6E2B-D874-8FAEBAD09031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0:45:33.135" v="101"/>
          <ac:graphicFrameMkLst>
            <pc:docMk/>
            <pc:sldMk cId="2130645913" sldId="281"/>
            <ac:graphicFrameMk id="18" creationId="{97CD2182-EAC9-3684-1789-E099770901C3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0:46:15.733" v="121"/>
          <ac:graphicFrameMkLst>
            <pc:docMk/>
            <pc:sldMk cId="2130645913" sldId="281"/>
            <ac:graphicFrameMk id="20" creationId="{97D68BF0-8F35-5793-5016-B6C73BC42283}"/>
          </ac:graphicFrameMkLst>
        </pc:graphicFrameChg>
        <pc:graphicFrameChg chg="add mod">
          <ac:chgData name="NESTOR JULIO HERNANDEZ BOCKER" userId="a413b3be1cc3406f" providerId="LiveId" clId="{187F2DA1-C915-4A1A-83D7-F8E7708A9857}" dt="2023-06-08T02:13:29.052" v="964" actId="207"/>
          <ac:graphicFrameMkLst>
            <pc:docMk/>
            <pc:sldMk cId="2130645913" sldId="281"/>
            <ac:graphicFrameMk id="21" creationId="{7BBF4A94-5FFF-95CF-68A9-FF16ADD9FD09}"/>
          </ac:graphicFrameMkLst>
        </pc:graphicFrameChg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1230455291" sldId="290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3207670988" sldId="291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1058868022" sldId="297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999383766" sldId="298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1402838187" sldId="299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3528884864" sldId="300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433723799" sldId="301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2938667470" sldId="302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2869489403" sldId="303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2994828080" sldId="304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1400359443" sldId="305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4061541852" sldId="306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3902090573" sldId="307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2799606255" sldId="308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12027702" sldId="309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436528798" sldId="310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537324164" sldId="311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757931575" sldId="312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2590248872" sldId="313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3633284213" sldId="314"/>
        </pc:sldMkLst>
      </pc:sldChg>
      <pc:sldChg chg="del">
        <pc:chgData name="NESTOR JULIO HERNANDEZ BOCKER" userId="a413b3be1cc3406f" providerId="LiveId" clId="{187F2DA1-C915-4A1A-83D7-F8E7708A9857}" dt="2023-06-08T02:10:16.336" v="948" actId="47"/>
        <pc:sldMkLst>
          <pc:docMk/>
          <pc:sldMk cId="1867422395" sldId="315"/>
        </pc:sldMkLst>
      </pc:sldChg>
      <pc:sldChg chg="addSp delSp modSp add mod">
        <pc:chgData name="NESTOR JULIO HERNANDEZ BOCKER" userId="a413b3be1cc3406f" providerId="LiveId" clId="{187F2DA1-C915-4A1A-83D7-F8E7708A9857}" dt="2023-06-08T03:59:32.075" v="1220" actId="20577"/>
        <pc:sldMkLst>
          <pc:docMk/>
          <pc:sldMk cId="102766390" sldId="316"/>
        </pc:sldMkLst>
        <pc:spChg chg="add mod">
          <ac:chgData name="NESTOR JULIO HERNANDEZ BOCKER" userId="a413b3be1cc3406f" providerId="LiveId" clId="{187F2DA1-C915-4A1A-83D7-F8E7708A9857}" dt="2023-06-08T03:59:32.075" v="1220" actId="20577"/>
          <ac:spMkLst>
            <pc:docMk/>
            <pc:sldMk cId="102766390" sldId="316"/>
            <ac:spMk id="3" creationId="{F5EBBC47-9ACD-482A-0D48-328D6FB10DD3}"/>
          </ac:spMkLst>
        </pc:spChg>
        <pc:spChg chg="add mod">
          <ac:chgData name="NESTOR JULIO HERNANDEZ BOCKER" userId="a413b3be1cc3406f" providerId="LiveId" clId="{187F2DA1-C915-4A1A-83D7-F8E7708A9857}" dt="2023-06-08T01:00:35.764" v="310" actId="1037"/>
          <ac:spMkLst>
            <pc:docMk/>
            <pc:sldMk cId="102766390" sldId="316"/>
            <ac:spMk id="6" creationId="{2D26C0AA-FABF-B2F8-36B6-049BC4CB3D04}"/>
          </ac:spMkLst>
        </pc:spChg>
        <pc:spChg chg="mod">
          <ac:chgData name="NESTOR JULIO HERNANDEZ BOCKER" userId="a413b3be1cc3406f" providerId="LiveId" clId="{187F2DA1-C915-4A1A-83D7-F8E7708A9857}" dt="2023-06-08T00:48:53.422" v="136"/>
          <ac:spMkLst>
            <pc:docMk/>
            <pc:sldMk cId="102766390" sldId="316"/>
            <ac:spMk id="7" creationId="{469CD69D-8310-32BB-7403-36C4ABF01797}"/>
          </ac:spMkLst>
        </pc:spChg>
        <pc:spChg chg="add mod">
          <ac:chgData name="NESTOR JULIO HERNANDEZ BOCKER" userId="a413b3be1cc3406f" providerId="LiveId" clId="{187F2DA1-C915-4A1A-83D7-F8E7708A9857}" dt="2023-06-08T01:00:35.764" v="310" actId="1037"/>
          <ac:spMkLst>
            <pc:docMk/>
            <pc:sldMk cId="102766390" sldId="316"/>
            <ac:spMk id="8" creationId="{7BF090BD-2165-AC4E-EBA3-B4A108B98EB9}"/>
          </ac:spMkLst>
        </pc:spChg>
        <pc:graphicFrameChg chg="add mod">
          <ac:chgData name="NESTOR JULIO HERNANDEZ BOCKER" userId="a413b3be1cc3406f" providerId="LiveId" clId="{187F2DA1-C915-4A1A-83D7-F8E7708A9857}" dt="2023-06-08T02:15:08.332" v="970" actId="403"/>
          <ac:graphicFrameMkLst>
            <pc:docMk/>
            <pc:sldMk cId="102766390" sldId="316"/>
            <ac:graphicFrameMk id="2" creationId="{623F5514-A374-ADA9-8CA3-2011170BA818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0:59:44.629" v="253" actId="478"/>
          <ac:graphicFrameMkLst>
            <pc:docMk/>
            <pc:sldMk cId="102766390" sldId="316"/>
            <ac:graphicFrameMk id="5" creationId="{3A95F987-0651-B14E-EBC2-0D1FB2931608}"/>
          </ac:graphicFrameMkLst>
        </pc:graphicFrameChg>
        <pc:cxnChg chg="add mod">
          <ac:chgData name="NESTOR JULIO HERNANDEZ BOCKER" userId="a413b3be1cc3406f" providerId="LiveId" clId="{187F2DA1-C915-4A1A-83D7-F8E7708A9857}" dt="2023-06-08T02:49:55.047" v="1179" actId="1076"/>
          <ac:cxnSpMkLst>
            <pc:docMk/>
            <pc:sldMk cId="102766390" sldId="316"/>
            <ac:cxnSpMk id="9" creationId="{0F8A8BD0-51E1-D7C6-E890-C6922DCB74C4}"/>
          </ac:cxnSpMkLst>
        </pc:cxnChg>
      </pc:sldChg>
      <pc:sldChg chg="addSp modSp add mod">
        <pc:chgData name="NESTOR JULIO HERNANDEZ BOCKER" userId="a413b3be1cc3406f" providerId="LiveId" clId="{187F2DA1-C915-4A1A-83D7-F8E7708A9857}" dt="2023-06-08T01:04:44.344" v="345" actId="207"/>
        <pc:sldMkLst>
          <pc:docMk/>
          <pc:sldMk cId="3812210601" sldId="317"/>
        </pc:sldMkLst>
        <pc:spChg chg="add mod">
          <ac:chgData name="NESTOR JULIO HERNANDEZ BOCKER" userId="a413b3be1cc3406f" providerId="LiveId" clId="{187F2DA1-C915-4A1A-83D7-F8E7708A9857}" dt="2023-06-08T01:03:48.761" v="338" actId="207"/>
          <ac:spMkLst>
            <pc:docMk/>
            <pc:sldMk cId="3812210601" sldId="317"/>
            <ac:spMk id="2" creationId="{06CBC7C0-CD13-2876-7A47-4431AB404DFE}"/>
          </ac:spMkLst>
        </pc:spChg>
        <pc:spChg chg="add mod">
          <ac:chgData name="NESTOR JULIO HERNANDEZ BOCKER" userId="a413b3be1cc3406f" providerId="LiveId" clId="{187F2DA1-C915-4A1A-83D7-F8E7708A9857}" dt="2023-06-08T01:04:40.983" v="344" actId="207"/>
          <ac:spMkLst>
            <pc:docMk/>
            <pc:sldMk cId="3812210601" sldId="317"/>
            <ac:spMk id="3" creationId="{2EE29001-B57F-3BCD-AB47-DCEBF7657B53}"/>
          </ac:spMkLst>
        </pc:spChg>
        <pc:spChg chg="add mod">
          <ac:chgData name="NESTOR JULIO HERNANDEZ BOCKER" userId="a413b3be1cc3406f" providerId="LiveId" clId="{187F2DA1-C915-4A1A-83D7-F8E7708A9857}" dt="2023-06-08T01:04:44.344" v="345" actId="207"/>
          <ac:spMkLst>
            <pc:docMk/>
            <pc:sldMk cId="3812210601" sldId="317"/>
            <ac:spMk id="5" creationId="{141B4771-F93F-32F8-4CCE-F902A1B56A54}"/>
          </ac:spMkLst>
        </pc:spChg>
        <pc:spChg chg="add mod">
          <ac:chgData name="NESTOR JULIO HERNANDEZ BOCKER" userId="a413b3be1cc3406f" providerId="LiveId" clId="{187F2DA1-C915-4A1A-83D7-F8E7708A9857}" dt="2023-06-08T01:03:41.053" v="337" actId="207"/>
          <ac:spMkLst>
            <pc:docMk/>
            <pc:sldMk cId="3812210601" sldId="317"/>
            <ac:spMk id="6" creationId="{80A85EB3-32FC-3542-ADC3-05FBB32B907F}"/>
          </ac:spMkLst>
        </pc:spChg>
        <pc:spChg chg="mod">
          <ac:chgData name="NESTOR JULIO HERNANDEZ BOCKER" userId="a413b3be1cc3406f" providerId="LiveId" clId="{187F2DA1-C915-4A1A-83D7-F8E7708A9857}" dt="2023-06-08T00:50:01.724" v="146"/>
          <ac:spMkLst>
            <pc:docMk/>
            <pc:sldMk cId="3812210601" sldId="317"/>
            <ac:spMk id="7" creationId="{469CD69D-8310-32BB-7403-36C4ABF01797}"/>
          </ac:spMkLst>
        </pc:spChg>
        <pc:spChg chg="add mod">
          <ac:chgData name="NESTOR JULIO HERNANDEZ BOCKER" userId="a413b3be1cc3406f" providerId="LiveId" clId="{187F2DA1-C915-4A1A-83D7-F8E7708A9857}" dt="2023-06-08T01:03:51.839" v="339" actId="207"/>
          <ac:spMkLst>
            <pc:docMk/>
            <pc:sldMk cId="3812210601" sldId="317"/>
            <ac:spMk id="8" creationId="{2CBAB8E9-9405-7A87-2785-3DEFDF9F262E}"/>
          </ac:spMkLst>
        </pc:spChg>
        <pc:graphicFrameChg chg="add mod">
          <ac:chgData name="NESTOR JULIO HERNANDEZ BOCKER" userId="a413b3be1cc3406f" providerId="LiveId" clId="{187F2DA1-C915-4A1A-83D7-F8E7708A9857}" dt="2023-06-08T00:51:56.364" v="174" actId="2711"/>
          <ac:graphicFrameMkLst>
            <pc:docMk/>
            <pc:sldMk cId="3812210601" sldId="317"/>
            <ac:graphicFrameMk id="9" creationId="{9B5635E4-E81C-5F22-0913-CAA30CE13A42}"/>
          </ac:graphicFrameMkLst>
        </pc:graphicFrameChg>
      </pc:sldChg>
      <pc:sldChg chg="addSp modSp add mod">
        <pc:chgData name="NESTOR JULIO HERNANDEZ BOCKER" userId="a413b3be1cc3406f" providerId="LiveId" clId="{187F2DA1-C915-4A1A-83D7-F8E7708A9857}" dt="2023-06-08T03:38:57.007" v="1203" actId="14734"/>
        <pc:sldMkLst>
          <pc:docMk/>
          <pc:sldMk cId="417758710" sldId="318"/>
        </pc:sldMkLst>
        <pc:spChg chg="add mod">
          <ac:chgData name="NESTOR JULIO HERNANDEZ BOCKER" userId="a413b3be1cc3406f" providerId="LiveId" clId="{187F2DA1-C915-4A1A-83D7-F8E7708A9857}" dt="2023-06-08T00:55:08.974" v="194" actId="1076"/>
          <ac:spMkLst>
            <pc:docMk/>
            <pc:sldMk cId="417758710" sldId="318"/>
            <ac:spMk id="2" creationId="{DD9F74E2-5381-37A7-EA57-B1C4C8DC010B}"/>
          </ac:spMkLst>
        </pc:spChg>
        <pc:spChg chg="mod">
          <ac:chgData name="NESTOR JULIO HERNANDEZ BOCKER" userId="a413b3be1cc3406f" providerId="LiveId" clId="{187F2DA1-C915-4A1A-83D7-F8E7708A9857}" dt="2023-06-08T00:52:34.139" v="181" actId="207"/>
          <ac:spMkLst>
            <pc:docMk/>
            <pc:sldMk cId="417758710" sldId="318"/>
            <ac:spMk id="4" creationId="{0084DA9C-E037-F21C-2264-58A9F92ACD1F}"/>
          </ac:spMkLst>
        </pc:spChg>
        <pc:spChg chg="add mod">
          <ac:chgData name="NESTOR JULIO HERNANDEZ BOCKER" userId="a413b3be1cc3406f" providerId="LiveId" clId="{187F2DA1-C915-4A1A-83D7-F8E7708A9857}" dt="2023-06-08T01:05:23.363" v="349"/>
          <ac:spMkLst>
            <pc:docMk/>
            <pc:sldMk cId="417758710" sldId="318"/>
            <ac:spMk id="6" creationId="{44659955-69DE-CA51-6CC7-5DA4B6B8FBBD}"/>
          </ac:spMkLst>
        </pc:spChg>
        <pc:spChg chg="mod">
          <ac:chgData name="NESTOR JULIO HERNANDEZ BOCKER" userId="a413b3be1cc3406f" providerId="LiveId" clId="{187F2DA1-C915-4A1A-83D7-F8E7708A9857}" dt="2023-06-08T00:52:12.364" v="177"/>
          <ac:spMkLst>
            <pc:docMk/>
            <pc:sldMk cId="417758710" sldId="318"/>
            <ac:spMk id="7" creationId="{469CD69D-8310-32BB-7403-36C4ABF01797}"/>
          </ac:spMkLst>
        </pc:spChg>
        <pc:graphicFrameChg chg="add mod modGraphic">
          <ac:chgData name="NESTOR JULIO HERNANDEZ BOCKER" userId="a413b3be1cc3406f" providerId="LiveId" clId="{187F2DA1-C915-4A1A-83D7-F8E7708A9857}" dt="2023-06-08T03:38:57.007" v="1203" actId="14734"/>
          <ac:graphicFrameMkLst>
            <pc:docMk/>
            <pc:sldMk cId="417758710" sldId="318"/>
            <ac:graphicFrameMk id="3" creationId="{5F4545A9-8C06-B80F-7DD6-6AA9D07BB250}"/>
          </ac:graphicFrameMkLst>
        </pc:graphicFrameChg>
        <pc:picChg chg="add mod">
          <ac:chgData name="NESTOR JULIO HERNANDEZ BOCKER" userId="a413b3be1cc3406f" providerId="LiveId" clId="{187F2DA1-C915-4A1A-83D7-F8E7708A9857}" dt="2023-06-08T00:52:18.034" v="178"/>
          <ac:picMkLst>
            <pc:docMk/>
            <pc:sldMk cId="417758710" sldId="318"/>
            <ac:picMk id="5" creationId="{33062D13-60B3-EFFD-7334-9F3C79A0AF21}"/>
          </ac:picMkLst>
        </pc:picChg>
      </pc:sldChg>
      <pc:sldChg chg="addSp delSp modSp add mod">
        <pc:chgData name="NESTOR JULIO HERNANDEZ BOCKER" userId="a413b3be1cc3406f" providerId="LiveId" clId="{187F2DA1-C915-4A1A-83D7-F8E7708A9857}" dt="2023-06-08T02:52:12.421" v="1196"/>
        <pc:sldMkLst>
          <pc:docMk/>
          <pc:sldMk cId="1360156958" sldId="319"/>
        </pc:sldMkLst>
        <pc:spChg chg="add del mod">
          <ac:chgData name="NESTOR JULIO HERNANDEZ BOCKER" userId="a413b3be1cc3406f" providerId="LiveId" clId="{187F2DA1-C915-4A1A-83D7-F8E7708A9857}" dt="2023-06-08T00:55:33.964" v="197" actId="478"/>
          <ac:spMkLst>
            <pc:docMk/>
            <pc:sldMk cId="1360156958" sldId="319"/>
            <ac:spMk id="3" creationId="{29D4C7D9-FE70-DA77-F78C-A50B7638020B}"/>
          </ac:spMkLst>
        </pc:spChg>
        <pc:spChg chg="add mod">
          <ac:chgData name="NESTOR JULIO HERNANDEZ BOCKER" userId="a413b3be1cc3406f" providerId="LiveId" clId="{187F2DA1-C915-4A1A-83D7-F8E7708A9857}" dt="2023-06-08T00:55:44.904" v="200"/>
          <ac:spMkLst>
            <pc:docMk/>
            <pc:sldMk cId="1360156958" sldId="319"/>
            <ac:spMk id="5" creationId="{BBB17AB3-4E94-7186-6B6F-DAD1EB7D243F}"/>
          </ac:spMkLst>
        </pc:spChg>
        <pc:spChg chg="add mod">
          <ac:chgData name="NESTOR JULIO HERNANDEZ BOCKER" userId="a413b3be1cc3406f" providerId="LiveId" clId="{187F2DA1-C915-4A1A-83D7-F8E7708A9857}" dt="2023-06-08T02:51:59.606" v="1195" actId="20577"/>
          <ac:spMkLst>
            <pc:docMk/>
            <pc:sldMk cId="1360156958" sldId="319"/>
            <ac:spMk id="6" creationId="{0975D6D9-C73A-4534-891E-598D9F6D656A}"/>
          </ac:spMkLst>
        </pc:spChg>
        <pc:spChg chg="del">
          <ac:chgData name="NESTOR JULIO HERNANDEZ BOCKER" userId="a413b3be1cc3406f" providerId="LiveId" clId="{187F2DA1-C915-4A1A-83D7-F8E7708A9857}" dt="2023-06-08T00:55:25.464" v="195" actId="478"/>
          <ac:spMkLst>
            <pc:docMk/>
            <pc:sldMk cId="1360156958" sldId="319"/>
            <ac:spMk id="7" creationId="{469CD69D-8310-32BB-7403-36C4ABF01797}"/>
          </ac:spMkLst>
        </pc:spChg>
        <pc:spChg chg="add mod">
          <ac:chgData name="NESTOR JULIO HERNANDEZ BOCKER" userId="a413b3be1cc3406f" providerId="LiveId" clId="{187F2DA1-C915-4A1A-83D7-F8E7708A9857}" dt="2023-06-08T01:05:15.658" v="348" actId="1076"/>
          <ac:spMkLst>
            <pc:docMk/>
            <pc:sldMk cId="1360156958" sldId="319"/>
            <ac:spMk id="10" creationId="{D2C6D3AD-45B6-A975-EEDC-DE8A6099DB79}"/>
          </ac:spMkLst>
        </pc:spChg>
        <pc:graphicFrameChg chg="add mod modGraphic">
          <ac:chgData name="NESTOR JULIO HERNANDEZ BOCKER" userId="a413b3be1cc3406f" providerId="LiveId" clId="{187F2DA1-C915-4A1A-83D7-F8E7708A9857}" dt="2023-06-08T02:52:12.421" v="1196"/>
          <ac:graphicFrameMkLst>
            <pc:docMk/>
            <pc:sldMk cId="1360156958" sldId="319"/>
            <ac:graphicFrameMk id="8" creationId="{91D0B3D7-BF83-DC7C-1094-84C43819B058}"/>
          </ac:graphicFrameMkLst>
        </pc:graphicFrameChg>
        <pc:picChg chg="add mod">
          <ac:chgData name="NESTOR JULIO HERNANDEZ BOCKER" userId="a413b3be1cc3406f" providerId="LiveId" clId="{187F2DA1-C915-4A1A-83D7-F8E7708A9857}" dt="2023-06-08T01:05:07.983" v="346"/>
          <ac:picMkLst>
            <pc:docMk/>
            <pc:sldMk cId="1360156958" sldId="319"/>
            <ac:picMk id="9" creationId="{6174BAE7-D0B8-7276-06AF-DF87A10C9085}"/>
          </ac:picMkLst>
        </pc:picChg>
      </pc:sldChg>
      <pc:sldChg chg="addSp modSp add mod">
        <pc:chgData name="NESTOR JULIO HERNANDEZ BOCKER" userId="a413b3be1cc3406f" providerId="LiveId" clId="{187F2DA1-C915-4A1A-83D7-F8E7708A9857}" dt="2023-06-08T01:04:34.933" v="343" actId="207"/>
        <pc:sldMkLst>
          <pc:docMk/>
          <pc:sldMk cId="1763648886" sldId="320"/>
        </pc:sldMkLst>
        <pc:spChg chg="add mod">
          <ac:chgData name="NESTOR JULIO HERNANDEZ BOCKER" userId="a413b3be1cc3406f" providerId="LiveId" clId="{187F2DA1-C915-4A1A-83D7-F8E7708A9857}" dt="2023-06-08T01:03:24.729" v="336" actId="207"/>
          <ac:spMkLst>
            <pc:docMk/>
            <pc:sldMk cId="1763648886" sldId="320"/>
            <ac:spMk id="3" creationId="{0A98E6A3-D575-30BD-90A7-13DBBF6672E2}"/>
          </ac:spMkLst>
        </pc:spChg>
        <pc:spChg chg="add mod">
          <ac:chgData name="NESTOR JULIO HERNANDEZ BOCKER" userId="a413b3be1cc3406f" providerId="LiveId" clId="{187F2DA1-C915-4A1A-83D7-F8E7708A9857}" dt="2023-06-08T01:04:34.933" v="343" actId="207"/>
          <ac:spMkLst>
            <pc:docMk/>
            <pc:sldMk cId="1763648886" sldId="320"/>
            <ac:spMk id="5" creationId="{B1F0F2F7-9B6C-A37E-444F-5DB957DD133B}"/>
          </ac:spMkLst>
        </pc:spChg>
        <pc:spChg chg="add mod">
          <ac:chgData name="NESTOR JULIO HERNANDEZ BOCKER" userId="a413b3be1cc3406f" providerId="LiveId" clId="{187F2DA1-C915-4A1A-83D7-F8E7708A9857}" dt="2023-06-08T01:02:41.884" v="326" actId="1035"/>
          <ac:spMkLst>
            <pc:docMk/>
            <pc:sldMk cId="1763648886" sldId="320"/>
            <ac:spMk id="6" creationId="{A838B6FE-BC05-0727-F296-229FA20E6BCA}"/>
          </ac:spMkLst>
        </pc:spChg>
        <pc:spChg chg="mod">
          <ac:chgData name="NESTOR JULIO HERNANDEZ BOCKER" userId="a413b3be1cc3406f" providerId="LiveId" clId="{187F2DA1-C915-4A1A-83D7-F8E7708A9857}" dt="2023-06-08T01:01:57.393" v="316"/>
          <ac:spMkLst>
            <pc:docMk/>
            <pc:sldMk cId="1763648886" sldId="320"/>
            <ac:spMk id="7" creationId="{469CD69D-8310-32BB-7403-36C4ABF01797}"/>
          </ac:spMkLst>
        </pc:spChg>
        <pc:spChg chg="add mod">
          <ac:chgData name="NESTOR JULIO HERNANDEZ BOCKER" userId="a413b3be1cc3406f" providerId="LiveId" clId="{187F2DA1-C915-4A1A-83D7-F8E7708A9857}" dt="2023-06-08T01:02:46.701" v="335" actId="1035"/>
          <ac:spMkLst>
            <pc:docMk/>
            <pc:sldMk cId="1763648886" sldId="320"/>
            <ac:spMk id="8" creationId="{68C6A1F5-7321-7AFD-A847-7E44836DBFEF}"/>
          </ac:spMkLst>
        </pc:spChg>
        <pc:spChg chg="add mod">
          <ac:chgData name="NESTOR JULIO HERNANDEZ BOCKER" userId="a413b3be1cc3406f" providerId="LiveId" clId="{187F2DA1-C915-4A1A-83D7-F8E7708A9857}" dt="2023-06-08T01:02:35.773" v="323" actId="1076"/>
          <ac:spMkLst>
            <pc:docMk/>
            <pc:sldMk cId="1763648886" sldId="320"/>
            <ac:spMk id="9" creationId="{B15C3F20-1D7E-41F3-7206-569B464F71CB}"/>
          </ac:spMkLst>
        </pc:spChg>
        <pc:graphicFrameChg chg="add mod">
          <ac:chgData name="NESTOR JULIO HERNANDEZ BOCKER" userId="a413b3be1cc3406f" providerId="LiveId" clId="{187F2DA1-C915-4A1A-83D7-F8E7708A9857}" dt="2023-06-08T01:02:01.893" v="317"/>
          <ac:graphicFrameMkLst>
            <pc:docMk/>
            <pc:sldMk cId="1763648886" sldId="320"/>
            <ac:graphicFrameMk id="2" creationId="{4820C0F5-32B8-3205-21C6-728702ADEEA4}"/>
          </ac:graphicFrameMkLst>
        </pc:graphicFrameChg>
      </pc:sldChg>
      <pc:sldChg chg="addSp modSp add mod">
        <pc:chgData name="NESTOR JULIO HERNANDEZ BOCKER" userId="a413b3be1cc3406f" providerId="LiveId" clId="{187F2DA1-C915-4A1A-83D7-F8E7708A9857}" dt="2023-06-08T02:55:23.641" v="1201" actId="27918"/>
        <pc:sldMkLst>
          <pc:docMk/>
          <pc:sldMk cId="3330875486" sldId="321"/>
        </pc:sldMkLst>
        <pc:spChg chg="add mod">
          <ac:chgData name="NESTOR JULIO HERNANDEZ BOCKER" userId="a413b3be1cc3406f" providerId="LiveId" clId="{187F2DA1-C915-4A1A-83D7-F8E7708A9857}" dt="2023-06-08T01:09:25.068" v="416" actId="1037"/>
          <ac:spMkLst>
            <pc:docMk/>
            <pc:sldMk cId="3330875486" sldId="321"/>
            <ac:spMk id="3" creationId="{A05D0F0F-B464-D112-68CB-169543D8E0D0}"/>
          </ac:spMkLst>
        </pc:spChg>
        <pc:spChg chg="add mod">
          <ac:chgData name="NESTOR JULIO HERNANDEZ BOCKER" userId="a413b3be1cc3406f" providerId="LiveId" clId="{187F2DA1-C915-4A1A-83D7-F8E7708A9857}" dt="2023-06-08T01:09:21.723" v="397" actId="1037"/>
          <ac:spMkLst>
            <pc:docMk/>
            <pc:sldMk cId="3330875486" sldId="321"/>
            <ac:spMk id="5" creationId="{C914680D-29B3-50D1-6789-AE8CF42A20DD}"/>
          </ac:spMkLst>
        </pc:spChg>
        <pc:spChg chg="add mod">
          <ac:chgData name="NESTOR JULIO HERNANDEZ BOCKER" userId="a413b3be1cc3406f" providerId="LiveId" clId="{187F2DA1-C915-4A1A-83D7-F8E7708A9857}" dt="2023-06-08T01:09:28.387" v="433" actId="1037"/>
          <ac:spMkLst>
            <pc:docMk/>
            <pc:sldMk cId="3330875486" sldId="321"/>
            <ac:spMk id="6" creationId="{5BAC294B-10D7-A38C-76BB-1566CB5101E7}"/>
          </ac:spMkLst>
        </pc:spChg>
        <pc:spChg chg="mod">
          <ac:chgData name="NESTOR JULIO HERNANDEZ BOCKER" userId="a413b3be1cc3406f" providerId="LiveId" clId="{187F2DA1-C915-4A1A-83D7-F8E7708A9857}" dt="2023-06-08T01:08:36.883" v="378"/>
          <ac:spMkLst>
            <pc:docMk/>
            <pc:sldMk cId="3330875486" sldId="321"/>
            <ac:spMk id="7" creationId="{469CD69D-8310-32BB-7403-36C4ABF01797}"/>
          </ac:spMkLst>
        </pc:spChg>
        <pc:spChg chg="add mod">
          <ac:chgData name="NESTOR JULIO HERNANDEZ BOCKER" userId="a413b3be1cc3406f" providerId="LiveId" clId="{187F2DA1-C915-4A1A-83D7-F8E7708A9857}" dt="2023-06-08T01:09:10.583" v="386" actId="1076"/>
          <ac:spMkLst>
            <pc:docMk/>
            <pc:sldMk cId="3330875486" sldId="321"/>
            <ac:spMk id="8" creationId="{1ED3333E-9147-82D3-3E5E-6D0105C08B89}"/>
          </ac:spMkLst>
        </pc:spChg>
        <pc:spChg chg="add mod">
          <ac:chgData name="NESTOR JULIO HERNANDEZ BOCKER" userId="a413b3be1cc3406f" providerId="LiveId" clId="{187F2DA1-C915-4A1A-83D7-F8E7708A9857}" dt="2023-06-08T01:09:17.503" v="388" actId="1076"/>
          <ac:spMkLst>
            <pc:docMk/>
            <pc:sldMk cId="3330875486" sldId="321"/>
            <ac:spMk id="9" creationId="{AD2880AA-3001-E064-27C8-B2483A4D9010}"/>
          </ac:spMkLst>
        </pc:spChg>
        <pc:graphicFrameChg chg="add mod">
          <ac:chgData name="NESTOR JULIO HERNANDEZ BOCKER" userId="a413b3be1cc3406f" providerId="LiveId" clId="{187F2DA1-C915-4A1A-83D7-F8E7708A9857}" dt="2023-06-08T02:55:20.994" v="1200" actId="207"/>
          <ac:graphicFrameMkLst>
            <pc:docMk/>
            <pc:sldMk cId="3330875486" sldId="321"/>
            <ac:graphicFrameMk id="2" creationId="{EC8D710A-401A-1D9D-102E-BA7BBF92416F}"/>
          </ac:graphicFrameMkLst>
        </pc:graphicFrameChg>
      </pc:sldChg>
      <pc:sldChg chg="addSp delSp modSp add mod">
        <pc:chgData name="NESTOR JULIO HERNANDEZ BOCKER" userId="a413b3be1cc3406f" providerId="LiveId" clId="{187F2DA1-C915-4A1A-83D7-F8E7708A9857}" dt="2023-06-08T02:57:58.668" v="1202" actId="1037"/>
        <pc:sldMkLst>
          <pc:docMk/>
          <pc:sldMk cId="200782912" sldId="322"/>
        </pc:sldMkLst>
        <pc:spChg chg="add del mod">
          <ac:chgData name="NESTOR JULIO HERNANDEZ BOCKER" userId="a413b3be1cc3406f" providerId="LiveId" clId="{187F2DA1-C915-4A1A-83D7-F8E7708A9857}" dt="2023-06-08T01:14:54.857" v="474" actId="478"/>
          <ac:spMkLst>
            <pc:docMk/>
            <pc:sldMk cId="200782912" sldId="322"/>
            <ac:spMk id="3" creationId="{8D07E282-D0A3-B6C3-2D0E-24774B3D2C8E}"/>
          </ac:spMkLst>
        </pc:spChg>
        <pc:spChg chg="del">
          <ac:chgData name="NESTOR JULIO HERNANDEZ BOCKER" userId="a413b3be1cc3406f" providerId="LiveId" clId="{187F2DA1-C915-4A1A-83D7-F8E7708A9857}" dt="2023-06-08T01:14:50.642" v="473" actId="478"/>
          <ac:spMkLst>
            <pc:docMk/>
            <pc:sldMk cId="200782912" sldId="322"/>
            <ac:spMk id="7" creationId="{469CD69D-8310-32BB-7403-36C4ABF01797}"/>
          </ac:spMkLst>
        </pc:spChg>
        <pc:spChg chg="add del mod">
          <ac:chgData name="NESTOR JULIO HERNANDEZ BOCKER" userId="a413b3be1cc3406f" providerId="LiveId" clId="{187F2DA1-C915-4A1A-83D7-F8E7708A9857}" dt="2023-06-08T01:15:09.838" v="476"/>
          <ac:spMkLst>
            <pc:docMk/>
            <pc:sldMk cId="200782912" sldId="322"/>
            <ac:spMk id="9" creationId="{EC870D45-899C-3348-9723-FFF9FD9DF9E1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11" creationId="{9672C625-ECFA-84A1-1ABD-6D847B4F0CA9}"/>
          </ac:spMkLst>
        </pc:spChg>
        <pc:spChg chg="add del mod">
          <ac:chgData name="NESTOR JULIO HERNANDEZ BOCKER" userId="a413b3be1cc3406f" providerId="LiveId" clId="{187F2DA1-C915-4A1A-83D7-F8E7708A9857}" dt="2023-06-08T01:15:26.487" v="478" actId="478"/>
          <ac:spMkLst>
            <pc:docMk/>
            <pc:sldMk cId="200782912" sldId="322"/>
            <ac:spMk id="12" creationId="{2B914357-CD73-CCD8-935B-D91A48539EDF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13" creationId="{8A9D8E3D-B54C-010D-D98B-240F4ECCEDBD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16" creationId="{137A1BCE-FFB7-2D33-A1E3-5A068C6D4283}"/>
          </ac:spMkLst>
        </pc:spChg>
        <pc:spChg chg="add mod">
          <ac:chgData name="NESTOR JULIO HERNANDEZ BOCKER" userId="a413b3be1cc3406f" providerId="LiveId" clId="{187F2DA1-C915-4A1A-83D7-F8E7708A9857}" dt="2023-06-08T02:23:01.647" v="980" actId="404"/>
          <ac:spMkLst>
            <pc:docMk/>
            <pc:sldMk cId="200782912" sldId="322"/>
            <ac:spMk id="18" creationId="{07F646E7-3DDF-32FD-01B2-EEDB579F652F}"/>
          </ac:spMkLst>
        </pc:spChg>
        <pc:spChg chg="add mod">
          <ac:chgData name="NESTOR JULIO HERNANDEZ BOCKER" userId="a413b3be1cc3406f" providerId="LiveId" clId="{187F2DA1-C915-4A1A-83D7-F8E7708A9857}" dt="2023-06-08T02:23:01.647" v="980" actId="404"/>
          <ac:spMkLst>
            <pc:docMk/>
            <pc:sldMk cId="200782912" sldId="322"/>
            <ac:spMk id="19" creationId="{AD66BA74-741E-4BC9-2A55-DDA6AD69E418}"/>
          </ac:spMkLst>
        </pc:spChg>
        <pc:spChg chg="add mod">
          <ac:chgData name="NESTOR JULIO HERNANDEZ BOCKER" userId="a413b3be1cc3406f" providerId="LiveId" clId="{187F2DA1-C915-4A1A-83D7-F8E7708A9857}" dt="2023-06-08T02:23:01.647" v="980" actId="404"/>
          <ac:spMkLst>
            <pc:docMk/>
            <pc:sldMk cId="200782912" sldId="322"/>
            <ac:spMk id="20" creationId="{C8264750-E7D6-3C17-65ED-7417ED59D0DB}"/>
          </ac:spMkLst>
        </pc:spChg>
        <pc:spChg chg="add mod">
          <ac:chgData name="NESTOR JULIO HERNANDEZ BOCKER" userId="a413b3be1cc3406f" providerId="LiveId" clId="{187F2DA1-C915-4A1A-83D7-F8E7708A9857}" dt="2023-06-08T02:23:01.647" v="980" actId="404"/>
          <ac:spMkLst>
            <pc:docMk/>
            <pc:sldMk cId="200782912" sldId="322"/>
            <ac:spMk id="21" creationId="{016E6399-0428-E9A1-00D7-2BFB286928DD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22" creationId="{B1FA700D-924E-CC90-6CC4-BCDF7225CDCE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23" creationId="{13D848D4-25FD-0B58-148D-B78FB59D530A}"/>
          </ac:spMkLst>
        </pc:spChg>
        <pc:spChg chg="add mod">
          <ac:chgData name="NESTOR JULIO HERNANDEZ BOCKER" userId="a413b3be1cc3406f" providerId="LiveId" clId="{187F2DA1-C915-4A1A-83D7-F8E7708A9857}" dt="2023-06-08T02:23:07.168" v="981" actId="404"/>
          <ac:spMkLst>
            <pc:docMk/>
            <pc:sldMk cId="200782912" sldId="322"/>
            <ac:spMk id="24" creationId="{1A4996F5-2461-CEC7-BCF5-4944828F0FBC}"/>
          </ac:spMkLst>
        </pc:spChg>
        <pc:spChg chg="add mod">
          <ac:chgData name="NESTOR JULIO HERNANDEZ BOCKER" userId="a413b3be1cc3406f" providerId="LiveId" clId="{187F2DA1-C915-4A1A-83D7-F8E7708A9857}" dt="2023-06-08T02:23:07.168" v="981" actId="404"/>
          <ac:spMkLst>
            <pc:docMk/>
            <pc:sldMk cId="200782912" sldId="322"/>
            <ac:spMk id="25" creationId="{56AA1987-5211-3876-A46C-AA42BA969A10}"/>
          </ac:spMkLst>
        </pc:spChg>
        <pc:spChg chg="add mod">
          <ac:chgData name="NESTOR JULIO HERNANDEZ BOCKER" userId="a413b3be1cc3406f" providerId="LiveId" clId="{187F2DA1-C915-4A1A-83D7-F8E7708A9857}" dt="2023-06-08T02:23:07.168" v="981" actId="404"/>
          <ac:spMkLst>
            <pc:docMk/>
            <pc:sldMk cId="200782912" sldId="322"/>
            <ac:spMk id="26" creationId="{E9683168-7C74-B9CD-903C-0A0B2C08B87A}"/>
          </ac:spMkLst>
        </pc:spChg>
        <pc:spChg chg="add mod">
          <ac:chgData name="NESTOR JULIO HERNANDEZ BOCKER" userId="a413b3be1cc3406f" providerId="LiveId" clId="{187F2DA1-C915-4A1A-83D7-F8E7708A9857}" dt="2023-06-08T02:23:07.168" v="981" actId="404"/>
          <ac:spMkLst>
            <pc:docMk/>
            <pc:sldMk cId="200782912" sldId="322"/>
            <ac:spMk id="27" creationId="{EA61F252-1652-E247-4042-2243379664BD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28" creationId="{4C739B67-2B4B-4B5D-7D58-82FDF13C35B4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29" creationId="{4198F890-F860-7A2C-F308-42F1061952B8}"/>
          </ac:spMkLst>
        </pc:spChg>
        <pc:spChg chg="add mod">
          <ac:chgData name="NESTOR JULIO HERNANDEZ BOCKER" userId="a413b3be1cc3406f" providerId="LiveId" clId="{187F2DA1-C915-4A1A-83D7-F8E7708A9857}" dt="2023-06-08T02:23:25.480" v="1013" actId="404"/>
          <ac:spMkLst>
            <pc:docMk/>
            <pc:sldMk cId="200782912" sldId="322"/>
            <ac:spMk id="30" creationId="{9B472BA6-A098-DB1E-71F1-2A4C37CD43B0}"/>
          </ac:spMkLst>
        </pc:spChg>
        <pc:spChg chg="add mod">
          <ac:chgData name="NESTOR JULIO HERNANDEZ BOCKER" userId="a413b3be1cc3406f" providerId="LiveId" clId="{187F2DA1-C915-4A1A-83D7-F8E7708A9857}" dt="2023-06-08T02:23:25.480" v="1013" actId="404"/>
          <ac:spMkLst>
            <pc:docMk/>
            <pc:sldMk cId="200782912" sldId="322"/>
            <ac:spMk id="31" creationId="{04F6DB8E-A0CD-70DD-FE8D-A69B914223A5}"/>
          </ac:spMkLst>
        </pc:spChg>
        <pc:spChg chg="add mod">
          <ac:chgData name="NESTOR JULIO HERNANDEZ BOCKER" userId="a413b3be1cc3406f" providerId="LiveId" clId="{187F2DA1-C915-4A1A-83D7-F8E7708A9857}" dt="2023-06-08T02:23:25.480" v="1013" actId="404"/>
          <ac:spMkLst>
            <pc:docMk/>
            <pc:sldMk cId="200782912" sldId="322"/>
            <ac:spMk id="32" creationId="{DB937834-7598-17C5-4129-A2518EEC49E3}"/>
          </ac:spMkLst>
        </pc:spChg>
        <pc:spChg chg="add mod">
          <ac:chgData name="NESTOR JULIO HERNANDEZ BOCKER" userId="a413b3be1cc3406f" providerId="LiveId" clId="{187F2DA1-C915-4A1A-83D7-F8E7708A9857}" dt="2023-06-08T02:23:25.480" v="1013" actId="404"/>
          <ac:spMkLst>
            <pc:docMk/>
            <pc:sldMk cId="200782912" sldId="322"/>
            <ac:spMk id="33" creationId="{2B07655D-B263-4627-EB3B-DBA3EB751C66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35" creationId="{554E5472-C6AB-322D-A159-AAA746A8D6B6}"/>
          </ac:spMkLst>
        </pc:spChg>
        <pc:spChg chg="add mod">
          <ac:chgData name="NESTOR JULIO HERNANDEZ BOCKER" userId="a413b3be1cc3406f" providerId="LiveId" clId="{187F2DA1-C915-4A1A-83D7-F8E7708A9857}" dt="2023-06-08T01:15:21.332" v="477"/>
          <ac:spMkLst>
            <pc:docMk/>
            <pc:sldMk cId="200782912" sldId="322"/>
            <ac:spMk id="36" creationId="{390A071B-8E8C-BE41-8E65-DDAC2A535855}"/>
          </ac:spMkLst>
        </pc:spChg>
        <pc:spChg chg="add mod">
          <ac:chgData name="NESTOR JULIO HERNANDEZ BOCKER" userId="a413b3be1cc3406f" providerId="LiveId" clId="{187F2DA1-C915-4A1A-83D7-F8E7708A9857}" dt="2023-06-08T02:26:42.579" v="1175" actId="1036"/>
          <ac:spMkLst>
            <pc:docMk/>
            <pc:sldMk cId="200782912" sldId="322"/>
            <ac:spMk id="37" creationId="{A35353CB-1CF6-5B24-640C-AD1A0399F5C3}"/>
          </ac:spMkLst>
        </pc:spChg>
        <pc:spChg chg="add mod">
          <ac:chgData name="NESTOR JULIO HERNANDEZ BOCKER" userId="a413b3be1cc3406f" providerId="LiveId" clId="{187F2DA1-C915-4A1A-83D7-F8E7708A9857}" dt="2023-06-08T02:26:42.579" v="1175" actId="1036"/>
          <ac:spMkLst>
            <pc:docMk/>
            <pc:sldMk cId="200782912" sldId="322"/>
            <ac:spMk id="38" creationId="{71D01A17-3BB9-4822-EE75-484BD60E6345}"/>
          </ac:spMkLst>
        </pc:spChg>
        <pc:spChg chg="add mod">
          <ac:chgData name="NESTOR JULIO HERNANDEZ BOCKER" userId="a413b3be1cc3406f" providerId="LiveId" clId="{187F2DA1-C915-4A1A-83D7-F8E7708A9857}" dt="2023-06-08T02:26:42.579" v="1175" actId="1036"/>
          <ac:spMkLst>
            <pc:docMk/>
            <pc:sldMk cId="200782912" sldId="322"/>
            <ac:spMk id="39" creationId="{52E0B854-11AC-8B32-B551-9C46385E62A0}"/>
          </ac:spMkLst>
        </pc:spChg>
        <pc:spChg chg="add mod">
          <ac:chgData name="NESTOR JULIO HERNANDEZ BOCKER" userId="a413b3be1cc3406f" providerId="LiveId" clId="{187F2DA1-C915-4A1A-83D7-F8E7708A9857}" dt="2023-06-08T02:26:42.579" v="1175" actId="1036"/>
          <ac:spMkLst>
            <pc:docMk/>
            <pc:sldMk cId="200782912" sldId="322"/>
            <ac:spMk id="40" creationId="{C3560645-B704-473E-CB5A-CF7D60271880}"/>
          </ac:spMkLst>
        </pc:spChg>
        <pc:spChg chg="add del mod">
          <ac:chgData name="NESTOR JULIO HERNANDEZ BOCKER" userId="a413b3be1cc3406f" providerId="LiveId" clId="{187F2DA1-C915-4A1A-83D7-F8E7708A9857}" dt="2023-06-08T01:15:29.188" v="479" actId="478"/>
          <ac:spMkLst>
            <pc:docMk/>
            <pc:sldMk cId="200782912" sldId="322"/>
            <ac:spMk id="41" creationId="{8D319F21-C65A-A02C-5E59-B346D3CE556E}"/>
          </ac:spMkLst>
        </pc:spChg>
        <pc:spChg chg="add mod">
          <ac:chgData name="NESTOR JULIO HERNANDEZ BOCKER" userId="a413b3be1cc3406f" providerId="LiveId" clId="{187F2DA1-C915-4A1A-83D7-F8E7708A9857}" dt="2023-06-08T01:22:45.762" v="518" actId="207"/>
          <ac:spMkLst>
            <pc:docMk/>
            <pc:sldMk cId="200782912" sldId="322"/>
            <ac:spMk id="42" creationId="{B4619033-49E5-E5CD-CB1F-D34E7E88CC27}"/>
          </ac:spMkLst>
        </pc:spChg>
        <pc:graphicFrameChg chg="add del mod">
          <ac:chgData name="NESTOR JULIO HERNANDEZ BOCKER" userId="a413b3be1cc3406f" providerId="LiveId" clId="{187F2DA1-C915-4A1A-83D7-F8E7708A9857}" dt="2023-06-08T01:15:09.838" v="476"/>
          <ac:graphicFrameMkLst>
            <pc:docMk/>
            <pc:sldMk cId="200782912" sldId="322"/>
            <ac:graphicFrameMk id="5" creationId="{AC8D4765-19AA-F168-00F1-89170E3D1751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1:15:09.838" v="476"/>
          <ac:graphicFrameMkLst>
            <pc:docMk/>
            <pc:sldMk cId="200782912" sldId="322"/>
            <ac:graphicFrameMk id="6" creationId="{5DD6243D-9A4C-B114-EF0E-0B49B47075FC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1:15:09.838" v="476"/>
          <ac:graphicFrameMkLst>
            <pc:docMk/>
            <pc:sldMk cId="200782912" sldId="322"/>
            <ac:graphicFrameMk id="8" creationId="{53819205-2E55-B6AF-9A25-82272EA56F7C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1:15:09.838" v="476"/>
          <ac:graphicFrameMkLst>
            <pc:docMk/>
            <pc:sldMk cId="200782912" sldId="322"/>
            <ac:graphicFrameMk id="10" creationId="{387851CD-78CD-E96E-3958-57BF24EF70E4}"/>
          </ac:graphicFrameMkLst>
        </pc:graphicFrameChg>
        <pc:graphicFrameChg chg="add mod">
          <ac:chgData name="NESTOR JULIO HERNANDEZ BOCKER" userId="a413b3be1cc3406f" providerId="LiveId" clId="{187F2DA1-C915-4A1A-83D7-F8E7708A9857}" dt="2023-06-08T02:24:09.907" v="1064"/>
          <ac:graphicFrameMkLst>
            <pc:docMk/>
            <pc:sldMk cId="200782912" sldId="322"/>
            <ac:graphicFrameMk id="14" creationId="{759A711C-C43C-C40F-654F-01F1D11D8FA7}"/>
          </ac:graphicFrameMkLst>
        </pc:graphicFrameChg>
        <pc:graphicFrameChg chg="add mod">
          <ac:chgData name="NESTOR JULIO HERNANDEZ BOCKER" userId="a413b3be1cc3406f" providerId="LiveId" clId="{187F2DA1-C915-4A1A-83D7-F8E7708A9857}" dt="2023-06-08T02:25:09.596" v="1079" actId="1035"/>
          <ac:graphicFrameMkLst>
            <pc:docMk/>
            <pc:sldMk cId="200782912" sldId="322"/>
            <ac:graphicFrameMk id="15" creationId="{48583171-CA99-41F5-4E57-347407B36218}"/>
          </ac:graphicFrameMkLst>
        </pc:graphicFrameChg>
        <pc:graphicFrameChg chg="add mod">
          <ac:chgData name="NESTOR JULIO HERNANDEZ BOCKER" userId="a413b3be1cc3406f" providerId="LiveId" clId="{187F2DA1-C915-4A1A-83D7-F8E7708A9857}" dt="2023-06-08T01:15:21.332" v="477"/>
          <ac:graphicFrameMkLst>
            <pc:docMk/>
            <pc:sldMk cId="200782912" sldId="322"/>
            <ac:graphicFrameMk id="17" creationId="{07C5C583-BE99-4E9B-4F0E-21ACB0FBD610}"/>
          </ac:graphicFrameMkLst>
        </pc:graphicFrameChg>
        <pc:graphicFrameChg chg="add mod">
          <ac:chgData name="NESTOR JULIO HERNANDEZ BOCKER" userId="a413b3be1cc3406f" providerId="LiveId" clId="{187F2DA1-C915-4A1A-83D7-F8E7708A9857}" dt="2023-06-08T02:57:58.668" v="1202" actId="1037"/>
          <ac:graphicFrameMkLst>
            <pc:docMk/>
            <pc:sldMk cId="200782912" sldId="322"/>
            <ac:graphicFrameMk id="34" creationId="{07F63D6F-99BB-DA19-EB94-A50A51F7D5FE}"/>
          </ac:graphicFrameMkLst>
        </pc:graphicFrameChg>
      </pc:sldChg>
      <pc:sldChg chg="addSp delSp modSp add del mod">
        <pc:chgData name="NESTOR JULIO HERNANDEZ BOCKER" userId="a413b3be1cc3406f" providerId="LiveId" clId="{187F2DA1-C915-4A1A-83D7-F8E7708A9857}" dt="2023-06-08T02:09:55.149" v="947" actId="47"/>
        <pc:sldMkLst>
          <pc:docMk/>
          <pc:sldMk cId="1664025019" sldId="323"/>
        </pc:sldMkLst>
        <pc:spChg chg="add mod">
          <ac:chgData name="NESTOR JULIO HERNANDEZ BOCKER" userId="a413b3be1cc3406f" providerId="LiveId" clId="{187F2DA1-C915-4A1A-83D7-F8E7708A9857}" dt="2023-06-08T02:09:22.335" v="940" actId="1076"/>
          <ac:spMkLst>
            <pc:docMk/>
            <pc:sldMk cId="1664025019" sldId="323"/>
            <ac:spMk id="2" creationId="{44BA62D8-0AE6-95C2-00FB-576C90017A3A}"/>
          </ac:spMkLst>
        </pc:spChg>
        <pc:spChg chg="add mod">
          <ac:chgData name="NESTOR JULIO HERNANDEZ BOCKER" userId="a413b3be1cc3406f" providerId="LiveId" clId="{187F2DA1-C915-4A1A-83D7-F8E7708A9857}" dt="2023-06-08T02:09:01.579" v="934" actId="1037"/>
          <ac:spMkLst>
            <pc:docMk/>
            <pc:sldMk cId="1664025019" sldId="323"/>
            <ac:spMk id="3" creationId="{5DD8DF18-5518-4AD8-8FB3-18964EE003E3}"/>
          </ac:spMkLst>
        </pc:spChg>
        <pc:spChg chg="del mod">
          <ac:chgData name="NESTOR JULIO HERNANDEZ BOCKER" userId="a413b3be1cc3406f" providerId="LiveId" clId="{187F2DA1-C915-4A1A-83D7-F8E7708A9857}" dt="2023-06-08T02:08:08.875" v="922" actId="478"/>
          <ac:spMkLst>
            <pc:docMk/>
            <pc:sldMk cId="1664025019" sldId="323"/>
            <ac:spMk id="4" creationId="{0084DA9C-E037-F21C-2264-58A9F92ACD1F}"/>
          </ac:spMkLst>
        </pc:spChg>
      </pc:sldChg>
      <pc:sldChg chg="add del">
        <pc:chgData name="NESTOR JULIO HERNANDEZ BOCKER" userId="a413b3be1cc3406f" providerId="LiveId" clId="{187F2DA1-C915-4A1A-83D7-F8E7708A9857}" dt="2023-06-08T02:10:16.336" v="948" actId="47"/>
        <pc:sldMkLst>
          <pc:docMk/>
          <pc:sldMk cId="1265880122" sldId="324"/>
        </pc:sldMkLst>
      </pc:sldChg>
      <pc:sldChg chg="add del">
        <pc:chgData name="NESTOR JULIO HERNANDEZ BOCKER" userId="a413b3be1cc3406f" providerId="LiveId" clId="{187F2DA1-C915-4A1A-83D7-F8E7708A9857}" dt="2023-06-08T02:10:16.336" v="948" actId="47"/>
        <pc:sldMkLst>
          <pc:docMk/>
          <pc:sldMk cId="3198552193" sldId="325"/>
        </pc:sldMkLst>
      </pc:sldChg>
      <pc:sldChg chg="add del">
        <pc:chgData name="NESTOR JULIO HERNANDEZ BOCKER" userId="a413b3be1cc3406f" providerId="LiveId" clId="{187F2DA1-C915-4A1A-83D7-F8E7708A9857}" dt="2023-06-08T02:10:16.336" v="948" actId="47"/>
        <pc:sldMkLst>
          <pc:docMk/>
          <pc:sldMk cId="3646390374" sldId="326"/>
        </pc:sldMkLst>
      </pc:sldChg>
      <pc:sldChg chg="add del">
        <pc:chgData name="NESTOR JULIO HERNANDEZ BOCKER" userId="a413b3be1cc3406f" providerId="LiveId" clId="{187F2DA1-C915-4A1A-83D7-F8E7708A9857}" dt="2023-06-08T02:10:16.336" v="948" actId="47"/>
        <pc:sldMkLst>
          <pc:docMk/>
          <pc:sldMk cId="431443399" sldId="327"/>
        </pc:sldMkLst>
      </pc:sldChg>
      <pc:sldChg chg="addSp delSp modSp add mod">
        <pc:chgData name="NESTOR JULIO HERNANDEZ BOCKER" userId="a413b3be1cc3406f" providerId="LiveId" clId="{187F2DA1-C915-4A1A-83D7-F8E7708A9857}" dt="2023-06-08T03:45:15.344" v="1205" actId="1076"/>
        <pc:sldMkLst>
          <pc:docMk/>
          <pc:sldMk cId="3631758431" sldId="328"/>
        </pc:sldMkLst>
        <pc:spChg chg="mod">
          <ac:chgData name="NESTOR JULIO HERNANDEZ BOCKER" userId="a413b3be1cc3406f" providerId="LiveId" clId="{187F2DA1-C915-4A1A-83D7-F8E7708A9857}" dt="2023-06-08T00:57:32.479" v="222" actId="113"/>
          <ac:spMkLst>
            <pc:docMk/>
            <pc:sldMk cId="3631758431" sldId="328"/>
            <ac:spMk id="3" creationId="{F5EBBC47-9ACD-482A-0D48-328D6FB10DD3}"/>
          </ac:spMkLst>
        </pc:spChg>
        <pc:spChg chg="del mod">
          <ac:chgData name="NESTOR JULIO HERNANDEZ BOCKER" userId="a413b3be1cc3406f" providerId="LiveId" clId="{187F2DA1-C915-4A1A-83D7-F8E7708A9857}" dt="2023-06-08T00:57:49.433" v="227" actId="478"/>
          <ac:spMkLst>
            <pc:docMk/>
            <pc:sldMk cId="3631758431" sldId="328"/>
            <ac:spMk id="6" creationId="{2D26C0AA-FABF-B2F8-36B6-049BC4CB3D04}"/>
          </ac:spMkLst>
        </pc:spChg>
        <pc:spChg chg="mod">
          <ac:chgData name="NESTOR JULIO HERNANDEZ BOCKER" userId="a413b3be1cc3406f" providerId="LiveId" clId="{187F2DA1-C915-4A1A-83D7-F8E7708A9857}" dt="2023-06-08T00:57:17.344" v="218"/>
          <ac:spMkLst>
            <pc:docMk/>
            <pc:sldMk cId="3631758431" sldId="328"/>
            <ac:spMk id="7" creationId="{469CD69D-8310-32BB-7403-36C4ABF01797}"/>
          </ac:spMkLst>
        </pc:spChg>
        <pc:spChg chg="del">
          <ac:chgData name="NESTOR JULIO HERNANDEZ BOCKER" userId="a413b3be1cc3406f" providerId="LiveId" clId="{187F2DA1-C915-4A1A-83D7-F8E7708A9857}" dt="2023-06-08T00:57:48.782" v="225" actId="478"/>
          <ac:spMkLst>
            <pc:docMk/>
            <pc:sldMk cId="3631758431" sldId="328"/>
            <ac:spMk id="8" creationId="{7BF090BD-2165-AC4E-EBA3-B4A108B98EB9}"/>
          </ac:spMkLst>
        </pc:spChg>
        <pc:graphicFrameChg chg="del">
          <ac:chgData name="NESTOR JULIO HERNANDEZ BOCKER" userId="a413b3be1cc3406f" providerId="LiveId" clId="{187F2DA1-C915-4A1A-83D7-F8E7708A9857}" dt="2023-06-08T00:57:44.224" v="224" actId="478"/>
          <ac:graphicFrameMkLst>
            <pc:docMk/>
            <pc:sldMk cId="3631758431" sldId="328"/>
            <ac:graphicFrameMk id="2" creationId="{623F5514-A374-ADA9-8CA3-2011170BA818}"/>
          </ac:graphicFrameMkLst>
        </pc:graphicFrameChg>
        <pc:graphicFrameChg chg="del">
          <ac:chgData name="NESTOR JULIO HERNANDEZ BOCKER" userId="a413b3be1cc3406f" providerId="LiveId" clId="{187F2DA1-C915-4A1A-83D7-F8E7708A9857}" dt="2023-06-08T00:57:41.564" v="223" actId="478"/>
          <ac:graphicFrameMkLst>
            <pc:docMk/>
            <pc:sldMk cId="3631758431" sldId="328"/>
            <ac:graphicFrameMk id="5" creationId="{3A95F987-0651-B14E-EBC2-0D1FB2931608}"/>
          </ac:graphicFrameMkLst>
        </pc:graphicFrameChg>
        <pc:graphicFrameChg chg="add mod">
          <ac:chgData name="NESTOR JULIO HERNANDEZ BOCKER" userId="a413b3be1cc3406f" providerId="LiveId" clId="{187F2DA1-C915-4A1A-83D7-F8E7708A9857}" dt="2023-06-08T03:45:15.344" v="1205" actId="1076"/>
          <ac:graphicFrameMkLst>
            <pc:docMk/>
            <pc:sldMk cId="3631758431" sldId="328"/>
            <ac:graphicFrameMk id="10" creationId="{32BB6D3D-CEC3-82C3-B73F-71DD3AD9D758}"/>
          </ac:graphicFrameMkLst>
        </pc:graphicFrameChg>
        <pc:cxnChg chg="del">
          <ac:chgData name="NESTOR JULIO HERNANDEZ BOCKER" userId="a413b3be1cc3406f" providerId="LiveId" clId="{187F2DA1-C915-4A1A-83D7-F8E7708A9857}" dt="2023-06-08T00:57:50.845" v="228" actId="478"/>
          <ac:cxnSpMkLst>
            <pc:docMk/>
            <pc:sldMk cId="3631758431" sldId="328"/>
            <ac:cxnSpMk id="9" creationId="{0F8A8BD0-51E1-D7C6-E890-C6922DCB74C4}"/>
          </ac:cxnSpMkLst>
        </pc:cxnChg>
      </pc:sldChg>
      <pc:sldChg chg="modSp add mod">
        <pc:chgData name="NESTOR JULIO HERNANDEZ BOCKER" userId="a413b3be1cc3406f" providerId="LiveId" clId="{187F2DA1-C915-4A1A-83D7-F8E7708A9857}" dt="2023-06-08T01:07:03.387" v="362" actId="207"/>
        <pc:sldMkLst>
          <pc:docMk/>
          <pc:sldMk cId="3726187029" sldId="329"/>
        </pc:sldMkLst>
        <pc:spChg chg="mod">
          <ac:chgData name="NESTOR JULIO HERNANDEZ BOCKER" userId="a413b3be1cc3406f" providerId="LiveId" clId="{187F2DA1-C915-4A1A-83D7-F8E7708A9857}" dt="2023-06-08T01:06:55.253" v="361"/>
          <ac:spMkLst>
            <pc:docMk/>
            <pc:sldMk cId="3726187029" sldId="329"/>
            <ac:spMk id="2" creationId="{DD9F74E2-5381-37A7-EA57-B1C4C8DC010B}"/>
          </ac:spMkLst>
        </pc:spChg>
        <pc:spChg chg="mod">
          <ac:chgData name="NESTOR JULIO HERNANDEZ BOCKER" userId="a413b3be1cc3406f" providerId="LiveId" clId="{187F2DA1-C915-4A1A-83D7-F8E7708A9857}" dt="2023-06-08T01:07:03.387" v="362" actId="207"/>
          <ac:spMkLst>
            <pc:docMk/>
            <pc:sldMk cId="3726187029" sldId="329"/>
            <ac:spMk id="6" creationId="{44659955-69DE-CA51-6CC7-5DA4B6B8FBBD}"/>
          </ac:spMkLst>
        </pc:spChg>
        <pc:spChg chg="mod">
          <ac:chgData name="NESTOR JULIO HERNANDEZ BOCKER" userId="a413b3be1cc3406f" providerId="LiveId" clId="{187F2DA1-C915-4A1A-83D7-F8E7708A9857}" dt="2023-06-08T01:05:58.863" v="351"/>
          <ac:spMkLst>
            <pc:docMk/>
            <pc:sldMk cId="3726187029" sldId="329"/>
            <ac:spMk id="7" creationId="{469CD69D-8310-32BB-7403-36C4ABF01797}"/>
          </ac:spMkLst>
        </pc:spChg>
        <pc:graphicFrameChg chg="mod modGraphic">
          <ac:chgData name="NESTOR JULIO HERNANDEZ BOCKER" userId="a413b3be1cc3406f" providerId="LiveId" clId="{187F2DA1-C915-4A1A-83D7-F8E7708A9857}" dt="2023-06-08T01:06:39.759" v="360" actId="6549"/>
          <ac:graphicFrameMkLst>
            <pc:docMk/>
            <pc:sldMk cId="3726187029" sldId="329"/>
            <ac:graphicFrameMk id="3" creationId="{5F4545A9-8C06-B80F-7DD6-6AA9D07BB250}"/>
          </ac:graphicFrameMkLst>
        </pc:graphicFrameChg>
      </pc:sldChg>
      <pc:sldChg chg="modSp add mod">
        <pc:chgData name="NESTOR JULIO HERNANDEZ BOCKER" userId="a413b3be1cc3406f" providerId="LiveId" clId="{187F2DA1-C915-4A1A-83D7-F8E7708A9857}" dt="2023-06-08T01:08:07.333" v="373"/>
        <pc:sldMkLst>
          <pc:docMk/>
          <pc:sldMk cId="3844795882" sldId="330"/>
        </pc:sldMkLst>
        <pc:spChg chg="mod">
          <ac:chgData name="NESTOR JULIO HERNANDEZ BOCKER" userId="a413b3be1cc3406f" providerId="LiveId" clId="{187F2DA1-C915-4A1A-83D7-F8E7708A9857}" dt="2023-06-08T01:07:39.188" v="367"/>
          <ac:spMkLst>
            <pc:docMk/>
            <pc:sldMk cId="3844795882" sldId="330"/>
            <ac:spMk id="5" creationId="{BBB17AB3-4E94-7186-6B6F-DAD1EB7D243F}"/>
          </ac:spMkLst>
        </pc:spChg>
        <pc:spChg chg="mod">
          <ac:chgData name="NESTOR JULIO HERNANDEZ BOCKER" userId="a413b3be1cc3406f" providerId="LiveId" clId="{187F2DA1-C915-4A1A-83D7-F8E7708A9857}" dt="2023-06-08T01:07:30.123" v="364"/>
          <ac:spMkLst>
            <pc:docMk/>
            <pc:sldMk cId="3844795882" sldId="330"/>
            <ac:spMk id="6" creationId="{0975D6D9-C73A-4534-891E-598D9F6D656A}"/>
          </ac:spMkLst>
        </pc:spChg>
        <pc:spChg chg="mod">
          <ac:chgData name="NESTOR JULIO HERNANDEZ BOCKER" userId="a413b3be1cc3406f" providerId="LiveId" clId="{187F2DA1-C915-4A1A-83D7-F8E7708A9857}" dt="2023-06-08T01:07:11.303" v="363" actId="207"/>
          <ac:spMkLst>
            <pc:docMk/>
            <pc:sldMk cId="3844795882" sldId="330"/>
            <ac:spMk id="10" creationId="{D2C6D3AD-45B6-A975-EEDC-DE8A6099DB79}"/>
          </ac:spMkLst>
        </pc:spChg>
        <pc:graphicFrameChg chg="mod modGraphic">
          <ac:chgData name="NESTOR JULIO HERNANDEZ BOCKER" userId="a413b3be1cc3406f" providerId="LiveId" clId="{187F2DA1-C915-4A1A-83D7-F8E7708A9857}" dt="2023-06-08T01:08:07.333" v="373"/>
          <ac:graphicFrameMkLst>
            <pc:docMk/>
            <pc:sldMk cId="3844795882" sldId="330"/>
            <ac:graphicFrameMk id="8" creationId="{91D0B3D7-BF83-DC7C-1094-84C43819B058}"/>
          </ac:graphicFrameMkLst>
        </pc:graphicFrameChg>
      </pc:sldChg>
      <pc:sldChg chg="addSp modSp add mod">
        <pc:chgData name="NESTOR JULIO HERNANDEZ BOCKER" userId="a413b3be1cc3406f" providerId="LiveId" clId="{187F2DA1-C915-4A1A-83D7-F8E7708A9857}" dt="2023-06-08T02:16:46.787" v="976" actId="27918"/>
        <pc:sldMkLst>
          <pc:docMk/>
          <pc:sldMk cId="1999066587" sldId="331"/>
        </pc:sldMkLst>
        <pc:spChg chg="add mod">
          <ac:chgData name="NESTOR JULIO HERNANDEZ BOCKER" userId="a413b3be1cc3406f" providerId="LiveId" clId="{187F2DA1-C915-4A1A-83D7-F8E7708A9857}" dt="2023-06-08T01:10:43.473" v="445" actId="207"/>
          <ac:spMkLst>
            <pc:docMk/>
            <pc:sldMk cId="1999066587" sldId="331"/>
            <ac:spMk id="3" creationId="{7C354C09-09DF-9C19-0A4F-FD250AC1C21E}"/>
          </ac:spMkLst>
        </pc:spChg>
        <pc:spChg chg="mod">
          <ac:chgData name="NESTOR JULIO HERNANDEZ BOCKER" userId="a413b3be1cc3406f" providerId="LiveId" clId="{187F2DA1-C915-4A1A-83D7-F8E7708A9857}" dt="2023-06-08T01:10:54.033" v="448"/>
          <ac:spMkLst>
            <pc:docMk/>
            <pc:sldMk cId="1999066587" sldId="331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187F2DA1-C915-4A1A-83D7-F8E7708A9857}" dt="2023-06-08T02:16:34.584" v="975" actId="207"/>
          <ac:graphicFrameMkLst>
            <pc:docMk/>
            <pc:sldMk cId="1999066587" sldId="331"/>
            <ac:graphicFrameMk id="2" creationId="{3446C6E7-D2B7-F7EC-05ED-40A98D34B440}"/>
          </ac:graphicFrameMkLst>
        </pc:graphicFrameChg>
      </pc:sldChg>
      <pc:sldChg chg="modSp add mod">
        <pc:chgData name="NESTOR JULIO HERNANDEZ BOCKER" userId="a413b3be1cc3406f" providerId="LiveId" clId="{187F2DA1-C915-4A1A-83D7-F8E7708A9857}" dt="2023-06-08T03:55:35.139" v="1206" actId="1036"/>
        <pc:sldMkLst>
          <pc:docMk/>
          <pc:sldMk cId="2501195012" sldId="332"/>
        </pc:sldMkLst>
        <pc:spChg chg="mod">
          <ac:chgData name="NESTOR JULIO HERNANDEZ BOCKER" userId="a413b3be1cc3406f" providerId="LiveId" clId="{187F2DA1-C915-4A1A-83D7-F8E7708A9857}" dt="2023-06-08T01:12:56.593" v="455"/>
          <ac:spMkLst>
            <pc:docMk/>
            <pc:sldMk cId="2501195012" sldId="332"/>
            <ac:spMk id="2" creationId="{DD9F74E2-5381-37A7-EA57-B1C4C8DC010B}"/>
          </ac:spMkLst>
        </pc:spChg>
        <pc:spChg chg="mod">
          <ac:chgData name="NESTOR JULIO HERNANDEZ BOCKER" userId="a413b3be1cc3406f" providerId="LiveId" clId="{187F2DA1-C915-4A1A-83D7-F8E7708A9857}" dt="2023-06-08T01:12:49.142" v="454"/>
          <ac:spMkLst>
            <pc:docMk/>
            <pc:sldMk cId="2501195012" sldId="332"/>
            <ac:spMk id="7" creationId="{469CD69D-8310-32BB-7403-36C4ABF01797}"/>
          </ac:spMkLst>
        </pc:spChg>
        <pc:graphicFrameChg chg="mod modGraphic">
          <ac:chgData name="NESTOR JULIO HERNANDEZ BOCKER" userId="a413b3be1cc3406f" providerId="LiveId" clId="{187F2DA1-C915-4A1A-83D7-F8E7708A9857}" dt="2023-06-08T03:55:35.139" v="1206" actId="1036"/>
          <ac:graphicFrameMkLst>
            <pc:docMk/>
            <pc:sldMk cId="2501195012" sldId="332"/>
            <ac:graphicFrameMk id="3" creationId="{5F4545A9-8C06-B80F-7DD6-6AA9D07BB250}"/>
          </ac:graphicFrameMkLst>
        </pc:graphicFrameChg>
      </pc:sldChg>
      <pc:sldChg chg="modSp add mod">
        <pc:chgData name="NESTOR JULIO HERNANDEZ BOCKER" userId="a413b3be1cc3406f" providerId="LiveId" clId="{187F2DA1-C915-4A1A-83D7-F8E7708A9857}" dt="2023-06-08T01:13:56.315" v="468" actId="403"/>
        <pc:sldMkLst>
          <pc:docMk/>
          <pc:sldMk cId="3160605606" sldId="333"/>
        </pc:sldMkLst>
        <pc:spChg chg="mod">
          <ac:chgData name="NESTOR JULIO HERNANDEZ BOCKER" userId="a413b3be1cc3406f" providerId="LiveId" clId="{187F2DA1-C915-4A1A-83D7-F8E7708A9857}" dt="2023-06-08T01:13:27.723" v="462"/>
          <ac:spMkLst>
            <pc:docMk/>
            <pc:sldMk cId="3160605606" sldId="333"/>
            <ac:spMk id="5" creationId="{BBB17AB3-4E94-7186-6B6F-DAD1EB7D243F}"/>
          </ac:spMkLst>
        </pc:spChg>
        <pc:spChg chg="mod">
          <ac:chgData name="NESTOR JULIO HERNANDEZ BOCKER" userId="a413b3be1cc3406f" providerId="LiveId" clId="{187F2DA1-C915-4A1A-83D7-F8E7708A9857}" dt="2023-06-08T01:13:38.501" v="464" actId="207"/>
          <ac:spMkLst>
            <pc:docMk/>
            <pc:sldMk cId="3160605606" sldId="333"/>
            <ac:spMk id="6" creationId="{0975D6D9-C73A-4534-891E-598D9F6D656A}"/>
          </ac:spMkLst>
        </pc:spChg>
        <pc:graphicFrameChg chg="mod modGraphic">
          <ac:chgData name="NESTOR JULIO HERNANDEZ BOCKER" userId="a413b3be1cc3406f" providerId="LiveId" clId="{187F2DA1-C915-4A1A-83D7-F8E7708A9857}" dt="2023-06-08T01:13:56.315" v="468" actId="403"/>
          <ac:graphicFrameMkLst>
            <pc:docMk/>
            <pc:sldMk cId="3160605606" sldId="333"/>
            <ac:graphicFrameMk id="8" creationId="{91D0B3D7-BF83-DC7C-1094-84C43819B058}"/>
          </ac:graphicFrameMkLst>
        </pc:graphicFrameChg>
      </pc:sldChg>
      <pc:sldChg chg="addSp delSp modSp add mod">
        <pc:chgData name="NESTOR JULIO HERNANDEZ BOCKER" userId="a413b3be1cc3406f" providerId="LiveId" clId="{187F2DA1-C915-4A1A-83D7-F8E7708A9857}" dt="2023-06-13T17:04:51.485" v="1292" actId="27918"/>
        <pc:sldMkLst>
          <pc:docMk/>
          <pc:sldMk cId="1160910596" sldId="334"/>
        </pc:sldMkLst>
        <pc:spChg chg="add mod">
          <ac:chgData name="NESTOR JULIO HERNANDEZ BOCKER" userId="a413b3be1cc3406f" providerId="LiveId" clId="{187F2DA1-C915-4A1A-83D7-F8E7708A9857}" dt="2023-06-08T01:22:39.662" v="517" actId="207"/>
          <ac:spMkLst>
            <pc:docMk/>
            <pc:sldMk cId="1160910596" sldId="334"/>
            <ac:spMk id="2" creationId="{115F45DC-9651-3D28-6589-8D7D6366290A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3" creationId="{95FBA0FC-5537-92D2-7623-07C1A15DF553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4" creationId="{0084DA9C-E037-F21C-2264-58A9F92ACD1F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5" creationId="{0AFAD0C6-8E47-3C4B-4199-D52587E84AE5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6" creationId="{40CF01D8-D9CD-7D96-C49E-BEFBB42B1D65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8" creationId="{FEBFC703-50D8-FD0E-6B93-78984134BBBE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9" creationId="{6E111BC9-8330-75A9-A8B3-69471AB8560C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11" creationId="{9672C625-ECFA-84A1-1ABD-6D847B4F0CA9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13" creationId="{8A9D8E3D-B54C-010D-D98B-240F4ECCEDBD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16" creationId="{137A1BCE-FFB7-2D33-A1E3-5A068C6D4283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18" creationId="{07F646E7-3DDF-32FD-01B2-EEDB579F652F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19" creationId="{AD66BA74-741E-4BC9-2A55-DDA6AD69E418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0" creationId="{C8264750-E7D6-3C17-65ED-7417ED59D0DB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1" creationId="{016E6399-0428-E9A1-00D7-2BFB286928DD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2" creationId="{B1FA700D-924E-CC90-6CC4-BCDF7225CDCE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3" creationId="{13D848D4-25FD-0B58-148D-B78FB59D530A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4" creationId="{1A4996F5-2461-CEC7-BCF5-4944828F0FBC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5" creationId="{56AA1987-5211-3876-A46C-AA42BA969A10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6" creationId="{E9683168-7C74-B9CD-903C-0A0B2C08B87A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7" creationId="{EA61F252-1652-E247-4042-2243379664BD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8" creationId="{4C739B67-2B4B-4B5D-7D58-82FDF13C35B4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29" creationId="{4198F890-F860-7A2C-F308-42F1061952B8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0" creationId="{9B472BA6-A098-DB1E-71F1-2A4C37CD43B0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1" creationId="{04F6DB8E-A0CD-70DD-FE8D-A69B914223A5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2" creationId="{DB937834-7598-17C5-4129-A2518EEC49E3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3" creationId="{2B07655D-B263-4627-EB3B-DBA3EB751C66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5" creationId="{554E5472-C6AB-322D-A159-AAA746A8D6B6}"/>
          </ac:spMkLst>
        </pc:spChg>
        <pc:spChg chg="add 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6" creationId="{390A071B-8E8C-BE41-8E65-DDAC2A535855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7" creationId="{A35353CB-1CF6-5B24-640C-AD1A0399F5C3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8" creationId="{71D01A17-3BB9-4822-EE75-484BD60E6345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39" creationId="{52E0B854-11AC-8B32-B551-9C46385E62A0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40" creationId="{C3560645-B704-473E-CB5A-CF7D60271880}"/>
          </ac:spMkLst>
        </pc:spChg>
        <pc:spChg chg="del">
          <ac:chgData name="NESTOR JULIO HERNANDEZ BOCKER" userId="a413b3be1cc3406f" providerId="LiveId" clId="{187F2DA1-C915-4A1A-83D7-F8E7708A9857}" dt="2023-06-08T01:21:46.112" v="514" actId="478"/>
          <ac:spMkLst>
            <pc:docMk/>
            <pc:sldMk cId="1160910596" sldId="334"/>
            <ac:spMk id="42" creationId="{B4619033-49E5-E5CD-CB1F-D34E7E88CC27}"/>
          </ac:spMkLst>
        </pc:spChg>
        <pc:spChg chg="add mod">
          <ac:chgData name="NESTOR JULIO HERNANDEZ BOCKER" userId="a413b3be1cc3406f" providerId="LiveId" clId="{187F2DA1-C915-4A1A-83D7-F8E7708A9857}" dt="2023-06-08T02:25:46.391" v="1081" actId="404"/>
          <ac:spMkLst>
            <pc:docMk/>
            <pc:sldMk cId="1160910596" sldId="334"/>
            <ac:spMk id="43" creationId="{9DEC5AB1-64DF-FB7C-68E3-F098E090D50A}"/>
          </ac:spMkLst>
        </pc:spChg>
        <pc:spChg chg="add mod">
          <ac:chgData name="NESTOR JULIO HERNANDEZ BOCKER" userId="a413b3be1cc3406f" providerId="LiveId" clId="{187F2DA1-C915-4A1A-83D7-F8E7708A9857}" dt="2023-06-08T02:25:46.391" v="1081" actId="404"/>
          <ac:spMkLst>
            <pc:docMk/>
            <pc:sldMk cId="1160910596" sldId="334"/>
            <ac:spMk id="44" creationId="{13B6C6B7-3DE9-A9C4-6852-7724C6AD680C}"/>
          </ac:spMkLst>
        </pc:spChg>
        <pc:spChg chg="add mod">
          <ac:chgData name="NESTOR JULIO HERNANDEZ BOCKER" userId="a413b3be1cc3406f" providerId="LiveId" clId="{187F2DA1-C915-4A1A-83D7-F8E7708A9857}" dt="2023-06-08T02:25:46.391" v="1081" actId="404"/>
          <ac:spMkLst>
            <pc:docMk/>
            <pc:sldMk cId="1160910596" sldId="334"/>
            <ac:spMk id="45" creationId="{DF720C7C-E337-4A98-2DD2-629CCB81982C}"/>
          </ac:spMkLst>
        </pc:spChg>
        <pc:spChg chg="add mod">
          <ac:chgData name="NESTOR JULIO HERNANDEZ BOCKER" userId="a413b3be1cc3406f" providerId="LiveId" clId="{187F2DA1-C915-4A1A-83D7-F8E7708A9857}" dt="2023-06-08T02:25:46.391" v="1081" actId="404"/>
          <ac:spMkLst>
            <pc:docMk/>
            <pc:sldMk cId="1160910596" sldId="334"/>
            <ac:spMk id="46" creationId="{801CBFE2-3E8F-B81B-17A5-953CF1CEE262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47" creationId="{ACDA8386-E471-ECB9-A80E-3319DA82E0BB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48" creationId="{3182F00C-9C84-1E30-69DA-D35D05E84AAE}"/>
          </ac:spMkLst>
        </pc:spChg>
        <pc:spChg chg="add mod">
          <ac:chgData name="NESTOR JULIO HERNANDEZ BOCKER" userId="a413b3be1cc3406f" providerId="LiveId" clId="{187F2DA1-C915-4A1A-83D7-F8E7708A9857}" dt="2023-06-08T02:26:16.188" v="1145" actId="1036"/>
          <ac:spMkLst>
            <pc:docMk/>
            <pc:sldMk cId="1160910596" sldId="334"/>
            <ac:spMk id="49" creationId="{F02BDFF7-E952-761E-F15E-C9E68DDF4C64}"/>
          </ac:spMkLst>
        </pc:spChg>
        <pc:spChg chg="add mod">
          <ac:chgData name="NESTOR JULIO HERNANDEZ BOCKER" userId="a413b3be1cc3406f" providerId="LiveId" clId="{187F2DA1-C915-4A1A-83D7-F8E7708A9857}" dt="2023-06-08T02:26:16.188" v="1145" actId="1036"/>
          <ac:spMkLst>
            <pc:docMk/>
            <pc:sldMk cId="1160910596" sldId="334"/>
            <ac:spMk id="50" creationId="{01AE5D79-E35A-B510-7F19-ABF594F4E753}"/>
          </ac:spMkLst>
        </pc:spChg>
        <pc:spChg chg="add mod">
          <ac:chgData name="NESTOR JULIO HERNANDEZ BOCKER" userId="a413b3be1cc3406f" providerId="LiveId" clId="{187F2DA1-C915-4A1A-83D7-F8E7708A9857}" dt="2023-06-08T02:26:16.188" v="1145" actId="1036"/>
          <ac:spMkLst>
            <pc:docMk/>
            <pc:sldMk cId="1160910596" sldId="334"/>
            <ac:spMk id="51" creationId="{28C6E999-C86B-BB67-7BC4-BBDBC72CBB41}"/>
          </ac:spMkLst>
        </pc:spChg>
        <pc:spChg chg="add mod">
          <ac:chgData name="NESTOR JULIO HERNANDEZ BOCKER" userId="a413b3be1cc3406f" providerId="LiveId" clId="{187F2DA1-C915-4A1A-83D7-F8E7708A9857}" dt="2023-06-08T02:26:16.188" v="1145" actId="1036"/>
          <ac:spMkLst>
            <pc:docMk/>
            <pc:sldMk cId="1160910596" sldId="334"/>
            <ac:spMk id="52" creationId="{7967C572-BF2F-0E03-8B7D-5B7B34F4EDC4}"/>
          </ac:spMkLst>
        </pc:spChg>
        <pc:spChg chg="add mod">
          <ac:chgData name="NESTOR JULIO HERNANDEZ BOCKER" userId="a413b3be1cc3406f" providerId="LiveId" clId="{187F2DA1-C915-4A1A-83D7-F8E7708A9857}" dt="2023-06-08T02:25:59.475" v="1107" actId="1035"/>
          <ac:spMkLst>
            <pc:docMk/>
            <pc:sldMk cId="1160910596" sldId="334"/>
            <ac:spMk id="53" creationId="{ED18CBCA-A63F-2EC1-AD66-A32411626D25}"/>
          </ac:spMkLst>
        </pc:spChg>
        <pc:spChg chg="add mod">
          <ac:chgData name="NESTOR JULIO HERNANDEZ BOCKER" userId="a413b3be1cc3406f" providerId="LiveId" clId="{187F2DA1-C915-4A1A-83D7-F8E7708A9857}" dt="2023-06-08T02:25:59.475" v="1107" actId="1035"/>
          <ac:spMkLst>
            <pc:docMk/>
            <pc:sldMk cId="1160910596" sldId="334"/>
            <ac:spMk id="54" creationId="{77250985-050F-47F8-617F-0C933785C197}"/>
          </ac:spMkLst>
        </pc:spChg>
        <pc:spChg chg="add mod">
          <ac:chgData name="NESTOR JULIO HERNANDEZ BOCKER" userId="a413b3be1cc3406f" providerId="LiveId" clId="{187F2DA1-C915-4A1A-83D7-F8E7708A9857}" dt="2023-06-08T02:25:59.475" v="1107" actId="1035"/>
          <ac:spMkLst>
            <pc:docMk/>
            <pc:sldMk cId="1160910596" sldId="334"/>
            <ac:spMk id="55" creationId="{059B3BB5-9162-9A79-FE59-18C2CE74EC84}"/>
          </ac:spMkLst>
        </pc:spChg>
        <pc:spChg chg="add mod">
          <ac:chgData name="NESTOR JULIO HERNANDEZ BOCKER" userId="a413b3be1cc3406f" providerId="LiveId" clId="{187F2DA1-C915-4A1A-83D7-F8E7708A9857}" dt="2023-06-08T02:25:59.475" v="1107" actId="1035"/>
          <ac:spMkLst>
            <pc:docMk/>
            <pc:sldMk cId="1160910596" sldId="334"/>
            <ac:spMk id="56" creationId="{BF4B094E-69D4-0E2E-1C84-77A9D21747B9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57" creationId="{86F09F13-C271-997D-AF4F-63198085788F}"/>
          </ac:spMkLst>
        </pc:spChg>
        <pc:spChg chg="add mod">
          <ac:chgData name="NESTOR JULIO HERNANDEZ BOCKER" userId="a413b3be1cc3406f" providerId="LiveId" clId="{187F2DA1-C915-4A1A-83D7-F8E7708A9857}" dt="2023-06-08T01:22:13.902" v="516"/>
          <ac:spMkLst>
            <pc:docMk/>
            <pc:sldMk cId="1160910596" sldId="334"/>
            <ac:spMk id="58" creationId="{D53850D1-EF14-00E1-2818-0D6E9A7BC077}"/>
          </ac:spMkLst>
        </pc:spChg>
        <pc:spChg chg="add mod">
          <ac:chgData name="NESTOR JULIO HERNANDEZ BOCKER" userId="a413b3be1cc3406f" providerId="LiveId" clId="{187F2DA1-C915-4A1A-83D7-F8E7708A9857}" dt="2023-06-08T02:25:46.391" v="1081" actId="404"/>
          <ac:spMkLst>
            <pc:docMk/>
            <pc:sldMk cId="1160910596" sldId="334"/>
            <ac:spMk id="59" creationId="{29CD265B-60EA-CAB9-ADFD-173892344C41}"/>
          </ac:spMkLst>
        </pc:spChg>
        <pc:spChg chg="add mod">
          <ac:chgData name="NESTOR JULIO HERNANDEZ BOCKER" userId="a413b3be1cc3406f" providerId="LiveId" clId="{187F2DA1-C915-4A1A-83D7-F8E7708A9857}" dt="2023-06-08T02:25:46.391" v="1081" actId="404"/>
          <ac:spMkLst>
            <pc:docMk/>
            <pc:sldMk cId="1160910596" sldId="334"/>
            <ac:spMk id="60" creationId="{013020C3-2AE5-D4AF-A83B-06C67F28A024}"/>
          </ac:spMkLst>
        </pc:spChg>
        <pc:spChg chg="add mod">
          <ac:chgData name="NESTOR JULIO HERNANDEZ BOCKER" userId="a413b3be1cc3406f" providerId="LiveId" clId="{187F2DA1-C915-4A1A-83D7-F8E7708A9857}" dt="2023-06-08T02:25:46.391" v="1081" actId="404"/>
          <ac:spMkLst>
            <pc:docMk/>
            <pc:sldMk cId="1160910596" sldId="334"/>
            <ac:spMk id="61" creationId="{55D05A07-7C7E-FA79-8E50-F433C3FF53FC}"/>
          </ac:spMkLst>
        </pc:spChg>
        <pc:spChg chg="add mod">
          <ac:chgData name="NESTOR JULIO HERNANDEZ BOCKER" userId="a413b3be1cc3406f" providerId="LiveId" clId="{187F2DA1-C915-4A1A-83D7-F8E7708A9857}" dt="2023-06-08T02:25:46.391" v="1081" actId="404"/>
          <ac:spMkLst>
            <pc:docMk/>
            <pc:sldMk cId="1160910596" sldId="334"/>
            <ac:spMk id="62" creationId="{F85EDFB1-8523-146F-1AB0-B3AD3173D35A}"/>
          </ac:spMkLst>
        </pc:spChg>
        <pc:graphicFrameChg chg="add mod">
          <ac:chgData name="NESTOR JULIO HERNANDEZ BOCKER" userId="a413b3be1cc3406f" providerId="LiveId" clId="{187F2DA1-C915-4A1A-83D7-F8E7708A9857}" dt="2023-06-08T01:22:13.902" v="516"/>
          <ac:graphicFrameMkLst>
            <pc:docMk/>
            <pc:sldMk cId="1160910596" sldId="334"/>
            <ac:graphicFrameMk id="7" creationId="{7553BF30-2495-68A0-6445-14AF1A18D866}"/>
          </ac:graphicFrameMkLst>
        </pc:graphicFrameChg>
        <pc:graphicFrameChg chg="add mod">
          <ac:chgData name="NESTOR JULIO HERNANDEZ BOCKER" userId="a413b3be1cc3406f" providerId="LiveId" clId="{187F2DA1-C915-4A1A-83D7-F8E7708A9857}" dt="2023-06-08T01:22:13.902" v="516"/>
          <ac:graphicFrameMkLst>
            <pc:docMk/>
            <pc:sldMk cId="1160910596" sldId="334"/>
            <ac:graphicFrameMk id="10" creationId="{68275917-B8E2-8D75-1BFA-732E09F0842F}"/>
          </ac:graphicFrameMkLst>
        </pc:graphicFrameChg>
        <pc:graphicFrameChg chg="add mod">
          <ac:chgData name="NESTOR JULIO HERNANDEZ BOCKER" userId="a413b3be1cc3406f" providerId="LiveId" clId="{187F2DA1-C915-4A1A-83D7-F8E7708A9857}" dt="2023-06-08T01:22:13.902" v="516"/>
          <ac:graphicFrameMkLst>
            <pc:docMk/>
            <pc:sldMk cId="1160910596" sldId="334"/>
            <ac:graphicFrameMk id="12" creationId="{82D3694B-66E6-0533-B96F-BC8452D4A139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1:21:46.112" v="514" actId="478"/>
          <ac:graphicFrameMkLst>
            <pc:docMk/>
            <pc:sldMk cId="1160910596" sldId="334"/>
            <ac:graphicFrameMk id="14" creationId="{759A711C-C43C-C40F-654F-01F1D11D8FA7}"/>
          </ac:graphicFrameMkLst>
        </pc:graphicFrameChg>
        <pc:graphicFrameChg chg="del">
          <ac:chgData name="NESTOR JULIO HERNANDEZ BOCKER" userId="a413b3be1cc3406f" providerId="LiveId" clId="{187F2DA1-C915-4A1A-83D7-F8E7708A9857}" dt="2023-06-08T01:21:46.112" v="514" actId="478"/>
          <ac:graphicFrameMkLst>
            <pc:docMk/>
            <pc:sldMk cId="1160910596" sldId="334"/>
            <ac:graphicFrameMk id="15" creationId="{48583171-CA99-41F5-4E57-347407B36218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1:21:46.112" v="514" actId="478"/>
          <ac:graphicFrameMkLst>
            <pc:docMk/>
            <pc:sldMk cId="1160910596" sldId="334"/>
            <ac:graphicFrameMk id="17" creationId="{07C5C583-BE99-4E9B-4F0E-21ACB0FBD610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1:21:46.112" v="514" actId="478"/>
          <ac:graphicFrameMkLst>
            <pc:docMk/>
            <pc:sldMk cId="1160910596" sldId="334"/>
            <ac:graphicFrameMk id="34" creationId="{07F63D6F-99BB-DA19-EB94-A50A51F7D5FE}"/>
          </ac:graphicFrameMkLst>
        </pc:graphicFrameChg>
        <pc:graphicFrameChg chg="add mod">
          <ac:chgData name="NESTOR JULIO HERNANDEZ BOCKER" userId="a413b3be1cc3406f" providerId="LiveId" clId="{187F2DA1-C915-4A1A-83D7-F8E7708A9857}" dt="2023-06-08T01:22:13.902" v="516"/>
          <ac:graphicFrameMkLst>
            <pc:docMk/>
            <pc:sldMk cId="1160910596" sldId="334"/>
            <ac:graphicFrameMk id="41" creationId="{7A5271D3-B5D6-9CD4-E23B-04977BCEB06D}"/>
          </ac:graphicFrameMkLst>
        </pc:graphicFrameChg>
      </pc:sldChg>
      <pc:sldChg chg="addSp delSp modSp add mod">
        <pc:chgData name="NESTOR JULIO HERNANDEZ BOCKER" userId="a413b3be1cc3406f" providerId="LiveId" clId="{187F2DA1-C915-4A1A-83D7-F8E7708A9857}" dt="2023-06-08T02:06:28.738" v="903" actId="207"/>
        <pc:sldMkLst>
          <pc:docMk/>
          <pc:sldMk cId="905729610" sldId="665"/>
        </pc:sldMkLst>
        <pc:spChg chg="add mod">
          <ac:chgData name="NESTOR JULIO HERNANDEZ BOCKER" userId="a413b3be1cc3406f" providerId="LiveId" clId="{187F2DA1-C915-4A1A-83D7-F8E7708A9857}" dt="2023-06-08T01:27:55.227" v="880"/>
          <ac:spMkLst>
            <pc:docMk/>
            <pc:sldMk cId="905729610" sldId="665"/>
            <ac:spMk id="2" creationId="{AE8D3646-68C4-7D19-2522-BAAD2093CA34}"/>
          </ac:spMkLst>
        </pc:spChg>
        <pc:spChg chg="del">
          <ac:chgData name="NESTOR JULIO HERNANDEZ BOCKER" userId="a413b3be1cc3406f" providerId="LiveId" clId="{187F2DA1-C915-4A1A-83D7-F8E7708A9857}" dt="2023-06-08T01:28:02.888" v="882" actId="478"/>
          <ac:spMkLst>
            <pc:docMk/>
            <pc:sldMk cId="905729610" sldId="665"/>
            <ac:spMk id="3" creationId="{24E0F29F-E9D9-A4DF-46A2-8640D3D230B6}"/>
          </ac:spMkLst>
        </pc:spChg>
        <pc:spChg chg="add mod">
          <ac:chgData name="NESTOR JULIO HERNANDEZ BOCKER" userId="a413b3be1cc3406f" providerId="LiveId" clId="{187F2DA1-C915-4A1A-83D7-F8E7708A9857}" dt="2023-06-08T01:27:55.227" v="880"/>
          <ac:spMkLst>
            <pc:docMk/>
            <pc:sldMk cId="905729610" sldId="665"/>
            <ac:spMk id="4" creationId="{30BDBAFF-21DC-C5CC-6C7E-27217F920E88}"/>
          </ac:spMkLst>
        </pc:spChg>
        <pc:spChg chg="add mod">
          <ac:chgData name="NESTOR JULIO HERNANDEZ BOCKER" userId="a413b3be1cc3406f" providerId="LiveId" clId="{187F2DA1-C915-4A1A-83D7-F8E7708A9857}" dt="2023-06-08T01:29:03.326" v="898" actId="207"/>
          <ac:spMkLst>
            <pc:docMk/>
            <pc:sldMk cId="905729610" sldId="665"/>
            <ac:spMk id="5" creationId="{A7C2AACC-E699-18AE-477E-6C74E8F7275F}"/>
          </ac:spMkLst>
        </pc:spChg>
        <pc:spChg chg="del">
          <ac:chgData name="NESTOR JULIO HERNANDEZ BOCKER" userId="a413b3be1cc3406f" providerId="LiveId" clId="{187F2DA1-C915-4A1A-83D7-F8E7708A9857}" dt="2023-06-08T01:27:49.133" v="879" actId="478"/>
          <ac:spMkLst>
            <pc:docMk/>
            <pc:sldMk cId="905729610" sldId="665"/>
            <ac:spMk id="7" creationId="{00000000-0000-0000-0000-000000000000}"/>
          </ac:spMkLst>
        </pc:spChg>
        <pc:spChg chg="del">
          <ac:chgData name="NESTOR JULIO HERNANDEZ BOCKER" userId="a413b3be1cc3406f" providerId="LiveId" clId="{187F2DA1-C915-4A1A-83D7-F8E7708A9857}" dt="2023-06-08T01:28:01.157" v="881" actId="478"/>
          <ac:spMkLst>
            <pc:docMk/>
            <pc:sldMk cId="905729610" sldId="665"/>
            <ac:spMk id="8" creationId="{FC5990D2-7258-4E97-C438-2409B83F93ED}"/>
          </ac:spMkLst>
        </pc:spChg>
        <pc:spChg chg="mod">
          <ac:chgData name="NESTOR JULIO HERNANDEZ BOCKER" userId="a413b3be1cc3406f" providerId="LiveId" clId="{187F2DA1-C915-4A1A-83D7-F8E7708A9857}" dt="2023-06-08T01:29:03.326" v="898" actId="207"/>
          <ac:spMkLst>
            <pc:docMk/>
            <pc:sldMk cId="905729610" sldId="665"/>
            <ac:spMk id="15" creationId="{33FE3887-B545-4B10-B2C0-5FAA7BCEEB00}"/>
          </ac:spMkLst>
        </pc:spChg>
        <pc:spChg chg="mod">
          <ac:chgData name="NESTOR JULIO HERNANDEZ BOCKER" userId="a413b3be1cc3406f" providerId="LiveId" clId="{187F2DA1-C915-4A1A-83D7-F8E7708A9857}" dt="2023-06-08T01:29:06.572" v="899" actId="207"/>
          <ac:spMkLst>
            <pc:docMk/>
            <pc:sldMk cId="905729610" sldId="665"/>
            <ac:spMk id="16" creationId="{32741C1C-2DE7-4637-8D8A-2B0511928FC0}"/>
          </ac:spMkLst>
        </pc:spChg>
        <pc:graphicFrameChg chg="mod">
          <ac:chgData name="NESTOR JULIO HERNANDEZ BOCKER" userId="a413b3be1cc3406f" providerId="LiveId" clId="{187F2DA1-C915-4A1A-83D7-F8E7708A9857}" dt="2023-06-08T02:06:28.738" v="903" actId="207"/>
          <ac:graphicFrameMkLst>
            <pc:docMk/>
            <pc:sldMk cId="905729610" sldId="665"/>
            <ac:graphicFrameMk id="6" creationId="{96103C67-1968-48EC-B98E-9956D5E0DF80}"/>
          </ac:graphicFrameMkLst>
        </pc:graphicFrameChg>
        <pc:graphicFrameChg chg="mod">
          <ac:chgData name="NESTOR JULIO HERNANDEZ BOCKER" userId="a413b3be1cc3406f" providerId="LiveId" clId="{187F2DA1-C915-4A1A-83D7-F8E7708A9857}" dt="2023-06-08T02:06:22.993" v="902" actId="207"/>
          <ac:graphicFrameMkLst>
            <pc:docMk/>
            <pc:sldMk cId="905729610" sldId="665"/>
            <ac:graphicFrameMk id="9" creationId="{5B4885FD-5B3B-432F-A47E-1DAF8D024416}"/>
          </ac:graphicFrameMkLst>
        </pc:graphicFrameChg>
      </pc:sldChg>
      <pc:sldChg chg="addSp delSp modSp add mod">
        <pc:chgData name="NESTOR JULIO HERNANDEZ BOCKER" userId="a413b3be1cc3406f" providerId="LiveId" clId="{187F2DA1-C915-4A1A-83D7-F8E7708A9857}" dt="2023-06-08T04:10:11.783" v="1261"/>
        <pc:sldMkLst>
          <pc:docMk/>
          <pc:sldMk cId="2099275270" sldId="667"/>
        </pc:sldMkLst>
        <pc:spChg chg="add del mod">
          <ac:chgData name="NESTOR JULIO HERNANDEZ BOCKER" userId="a413b3be1cc3406f" providerId="LiveId" clId="{187F2DA1-C915-4A1A-83D7-F8E7708A9857}" dt="2023-06-08T01:23:01.062" v="522" actId="478"/>
          <ac:spMkLst>
            <pc:docMk/>
            <pc:sldMk cId="2099275270" sldId="667"/>
            <ac:spMk id="4" creationId="{4BD88746-6F94-BD31-0769-B0FDCECDF992}"/>
          </ac:spMkLst>
        </pc:spChg>
        <pc:spChg chg="add mod">
          <ac:chgData name="NESTOR JULIO HERNANDEZ BOCKER" userId="a413b3be1cc3406f" providerId="LiveId" clId="{187F2DA1-C915-4A1A-83D7-F8E7708A9857}" dt="2023-06-08T01:23:36.607" v="547"/>
          <ac:spMkLst>
            <pc:docMk/>
            <pc:sldMk cId="2099275270" sldId="667"/>
            <ac:spMk id="5" creationId="{4317E982-3BB8-A714-9BE1-28A9BF9DF774}"/>
          </ac:spMkLst>
        </pc:spChg>
        <pc:spChg chg="mod">
          <ac:chgData name="NESTOR JULIO HERNANDEZ BOCKER" userId="a413b3be1cc3406f" providerId="LiveId" clId="{187F2DA1-C915-4A1A-83D7-F8E7708A9857}" dt="2023-06-08T01:23:15.900" v="528" actId="207"/>
          <ac:spMkLst>
            <pc:docMk/>
            <pc:sldMk cId="2099275270" sldId="667"/>
            <ac:spMk id="8" creationId="{14A88404-2DA2-4217-99E5-A796005D5157}"/>
          </ac:spMkLst>
        </pc:spChg>
        <pc:spChg chg="mod">
          <ac:chgData name="NESTOR JULIO HERNANDEZ BOCKER" userId="a413b3be1cc3406f" providerId="LiveId" clId="{187F2DA1-C915-4A1A-83D7-F8E7708A9857}" dt="2023-06-08T02:27:36.185" v="1176" actId="1076"/>
          <ac:spMkLst>
            <pc:docMk/>
            <pc:sldMk cId="2099275270" sldId="667"/>
            <ac:spMk id="9" creationId="{6E3BA6B2-C5D3-C1AC-AED0-DF5823163E16}"/>
          </ac:spMkLst>
        </pc:spChg>
        <pc:spChg chg="add mod">
          <ac:chgData name="NESTOR JULIO HERNANDEZ BOCKER" userId="a413b3be1cc3406f" providerId="LiveId" clId="{187F2DA1-C915-4A1A-83D7-F8E7708A9857}" dt="2023-06-08T04:08:47.119" v="1223"/>
          <ac:spMkLst>
            <pc:docMk/>
            <pc:sldMk cId="2099275270" sldId="667"/>
            <ac:spMk id="12" creationId="{00000000-0008-0000-0000-000006000000}"/>
          </ac:spMkLst>
        </pc:spChg>
        <pc:spChg chg="add mod">
          <ac:chgData name="NESTOR JULIO HERNANDEZ BOCKER" userId="a413b3be1cc3406f" providerId="LiveId" clId="{187F2DA1-C915-4A1A-83D7-F8E7708A9857}" dt="2023-06-08T04:10:06.069" v="1259"/>
          <ac:spMkLst>
            <pc:docMk/>
            <pc:sldMk cId="2099275270" sldId="667"/>
            <ac:spMk id="15" creationId="{00000000-0008-0000-0000-000006000000}"/>
          </ac:spMkLst>
        </pc:spChg>
        <pc:spChg chg="del">
          <ac:chgData name="NESTOR JULIO HERNANDEZ BOCKER" userId="a413b3be1cc3406f" providerId="LiveId" clId="{187F2DA1-C915-4A1A-83D7-F8E7708A9857}" dt="2023-06-08T01:22:59.652" v="521" actId="478"/>
          <ac:spMkLst>
            <pc:docMk/>
            <pc:sldMk cId="2099275270" sldId="667"/>
            <ac:spMk id="16" creationId="{00000000-0000-0000-0000-000000000000}"/>
          </ac:spMkLst>
        </pc:spChg>
        <pc:spChg chg="add mod">
          <ac:chgData name="NESTOR JULIO HERNANDEZ BOCKER" userId="a413b3be1cc3406f" providerId="LiveId" clId="{187F2DA1-C915-4A1A-83D7-F8E7708A9857}" dt="2023-06-08T04:10:11.783" v="1261"/>
          <ac:spMkLst>
            <pc:docMk/>
            <pc:sldMk cId="2099275270" sldId="667"/>
            <ac:spMk id="19" creationId="{00000000-0008-0000-0000-000006000000}"/>
          </ac:spMkLst>
        </pc:spChg>
        <pc:spChg chg="del">
          <ac:chgData name="NESTOR JULIO HERNANDEZ BOCKER" userId="a413b3be1cc3406f" providerId="LiveId" clId="{187F2DA1-C915-4A1A-83D7-F8E7708A9857}" dt="2023-06-08T01:22:58.562" v="520" actId="478"/>
          <ac:spMkLst>
            <pc:docMk/>
            <pc:sldMk cId="2099275270" sldId="667"/>
            <ac:spMk id="20" creationId="{00000000-0000-0000-0000-000000000000}"/>
          </ac:spMkLst>
        </pc:spChg>
        <pc:grpChg chg="add mod">
          <ac:chgData name="NESTOR JULIO HERNANDEZ BOCKER" userId="a413b3be1cc3406f" providerId="LiveId" clId="{187F2DA1-C915-4A1A-83D7-F8E7708A9857}" dt="2023-06-08T04:09:05.678" v="1256" actId="1036"/>
          <ac:grpSpMkLst>
            <pc:docMk/>
            <pc:sldMk cId="2099275270" sldId="667"/>
            <ac:grpSpMk id="7" creationId="{00000000-0008-0000-0000-000003000000}"/>
          </ac:grpSpMkLst>
        </pc:grpChg>
        <pc:grpChg chg="add mod">
          <ac:chgData name="NESTOR JULIO HERNANDEZ BOCKER" userId="a413b3be1cc3406f" providerId="LiveId" clId="{187F2DA1-C915-4A1A-83D7-F8E7708A9857}" dt="2023-06-08T04:10:06.069" v="1259"/>
          <ac:grpSpMkLst>
            <pc:docMk/>
            <pc:sldMk cId="2099275270" sldId="667"/>
            <ac:grpSpMk id="13" creationId="{00000000-0008-0000-0000-000003000000}"/>
          </ac:grpSpMkLst>
        </pc:grpChg>
        <pc:grpChg chg="add mod">
          <ac:chgData name="NESTOR JULIO HERNANDEZ BOCKER" userId="a413b3be1cc3406f" providerId="LiveId" clId="{187F2DA1-C915-4A1A-83D7-F8E7708A9857}" dt="2023-06-08T04:10:11.783" v="1261"/>
          <ac:grpSpMkLst>
            <pc:docMk/>
            <pc:sldMk cId="2099275270" sldId="667"/>
            <ac:grpSpMk id="17" creationId="{00000000-0008-0000-0000-000003000000}"/>
          </ac:grpSpMkLst>
        </pc:grpChg>
        <pc:graphicFrameChg chg="del mod">
          <ac:chgData name="NESTOR JULIO HERNANDEZ BOCKER" userId="a413b3be1cc3406f" providerId="LiveId" clId="{187F2DA1-C915-4A1A-83D7-F8E7708A9857}" dt="2023-06-08T04:08:30.280" v="1222" actId="478"/>
          <ac:graphicFrameMkLst>
            <pc:docMk/>
            <pc:sldMk cId="2099275270" sldId="667"/>
            <ac:graphicFrameMk id="10" creationId="{00000000-0008-0000-0000-000005000000}"/>
          </ac:graphicFrameMkLst>
        </pc:graphicFrameChg>
        <pc:graphicFrameChg chg="add mod">
          <ac:chgData name="NESTOR JULIO HERNANDEZ BOCKER" userId="a413b3be1cc3406f" providerId="LiveId" clId="{187F2DA1-C915-4A1A-83D7-F8E7708A9857}" dt="2023-06-08T04:08:47.119" v="1223"/>
          <ac:graphicFrameMkLst>
            <pc:docMk/>
            <pc:sldMk cId="2099275270" sldId="667"/>
            <ac:graphicFrameMk id="11" creationId="{00000000-0008-0000-0000-000005000000}"/>
          </ac:graphicFrameMkLst>
        </pc:graphicFrameChg>
        <pc:graphicFrameChg chg="add mod">
          <ac:chgData name="NESTOR JULIO HERNANDEZ BOCKER" userId="a413b3be1cc3406f" providerId="LiveId" clId="{187F2DA1-C915-4A1A-83D7-F8E7708A9857}" dt="2023-06-08T04:10:06.069" v="1259"/>
          <ac:graphicFrameMkLst>
            <pc:docMk/>
            <pc:sldMk cId="2099275270" sldId="667"/>
            <ac:graphicFrameMk id="14" creationId="{00000000-0008-0000-0000-000005000000}"/>
          </ac:graphicFrameMkLst>
        </pc:graphicFrameChg>
        <pc:graphicFrameChg chg="add mod">
          <ac:chgData name="NESTOR JULIO HERNANDEZ BOCKER" userId="a413b3be1cc3406f" providerId="LiveId" clId="{187F2DA1-C915-4A1A-83D7-F8E7708A9857}" dt="2023-06-08T04:10:11.783" v="1261"/>
          <ac:graphicFrameMkLst>
            <pc:docMk/>
            <pc:sldMk cId="2099275270" sldId="667"/>
            <ac:graphicFrameMk id="18" creationId="{00000000-0008-0000-0000-000005000000}"/>
          </ac:graphicFrameMkLst>
        </pc:graphicFrameChg>
      </pc:sldChg>
      <pc:sldChg chg="addSp delSp add del mod">
        <pc:chgData name="NESTOR JULIO HERNANDEZ BOCKER" userId="a413b3be1cc3406f" providerId="LiveId" clId="{187F2DA1-C915-4A1A-83D7-F8E7708A9857}" dt="2023-06-08T01:14:38.192" v="472"/>
        <pc:sldMkLst>
          <pc:docMk/>
          <pc:sldMk cId="1180092406" sldId="668"/>
        </pc:sldMkLst>
        <pc:spChg chg="add del">
          <ac:chgData name="NESTOR JULIO HERNANDEZ BOCKER" userId="a413b3be1cc3406f" providerId="LiveId" clId="{187F2DA1-C915-4A1A-83D7-F8E7708A9857}" dt="2023-06-08T01:14:36.854" v="471" actId="478"/>
          <ac:spMkLst>
            <pc:docMk/>
            <pc:sldMk cId="1180092406" sldId="668"/>
            <ac:spMk id="6" creationId="{00000000-0000-0000-0000-000000000000}"/>
          </ac:spMkLst>
        </pc:spChg>
      </pc:sldChg>
      <pc:sldChg chg="modSp add mod ord">
        <pc:chgData name="NESTOR JULIO HERNANDEZ BOCKER" userId="a413b3be1cc3406f" providerId="LiveId" clId="{187F2DA1-C915-4A1A-83D7-F8E7708A9857}" dt="2023-06-08T02:11:03.068" v="957" actId="27636"/>
        <pc:sldMkLst>
          <pc:docMk/>
          <pc:sldMk cId="2093091506" sldId="668"/>
        </pc:sldMkLst>
        <pc:spChg chg="mod">
          <ac:chgData name="NESTOR JULIO HERNANDEZ BOCKER" userId="a413b3be1cc3406f" providerId="LiveId" clId="{187F2DA1-C915-4A1A-83D7-F8E7708A9857}" dt="2023-06-08T02:10:43.037" v="949" actId="20577"/>
          <ac:spMkLst>
            <pc:docMk/>
            <pc:sldMk cId="2093091506" sldId="668"/>
            <ac:spMk id="2" creationId="{FC9310B6-78FF-FC2D-DFF2-60E67B3FB9B8}"/>
          </ac:spMkLst>
        </pc:spChg>
        <pc:spChg chg="mod">
          <ac:chgData name="NESTOR JULIO HERNANDEZ BOCKER" userId="a413b3be1cc3406f" providerId="LiveId" clId="{187F2DA1-C915-4A1A-83D7-F8E7708A9857}" dt="2023-06-08T02:11:03.068" v="957" actId="27636"/>
          <ac:spMkLst>
            <pc:docMk/>
            <pc:sldMk cId="2093091506" sldId="668"/>
            <ac:spMk id="5" creationId="{BDA1159D-A0ED-18DC-0747-141EBF1A2086}"/>
          </ac:spMkLst>
        </pc:spChg>
      </pc:sldChg>
      <pc:sldChg chg="addSp delSp modSp add mod">
        <pc:chgData name="NESTOR JULIO HERNANDEZ BOCKER" userId="a413b3be1cc3406f" providerId="LiveId" clId="{187F2DA1-C915-4A1A-83D7-F8E7708A9857}" dt="2023-06-08T04:13:39.204" v="1291" actId="20577"/>
        <pc:sldMkLst>
          <pc:docMk/>
          <pc:sldMk cId="1495741939" sldId="669"/>
        </pc:sldMkLst>
        <pc:spChg chg="add del mod">
          <ac:chgData name="NESTOR JULIO HERNANDEZ BOCKER" userId="a413b3be1cc3406f" providerId="LiveId" clId="{187F2DA1-C915-4A1A-83D7-F8E7708A9857}" dt="2023-06-08T02:09:44.595" v="945" actId="478"/>
          <ac:spMkLst>
            <pc:docMk/>
            <pc:sldMk cId="1495741939" sldId="669"/>
            <ac:spMk id="2" creationId="{B3474B6A-1A0D-805A-6F32-31F04438EB87}"/>
          </ac:spMkLst>
        </pc:spChg>
        <pc:spChg chg="add mod">
          <ac:chgData name="NESTOR JULIO HERNANDEZ BOCKER" userId="a413b3be1cc3406f" providerId="LiveId" clId="{187F2DA1-C915-4A1A-83D7-F8E7708A9857}" dt="2023-06-08T02:09:51.246" v="946"/>
          <ac:spMkLst>
            <pc:docMk/>
            <pc:sldMk cId="1495741939" sldId="669"/>
            <ac:spMk id="3" creationId="{85907F65-C65A-6229-890B-CB75CEB312FB}"/>
          </ac:spMkLst>
        </pc:spChg>
        <pc:spChg chg="del mod">
          <ac:chgData name="NESTOR JULIO HERNANDEZ BOCKER" userId="a413b3be1cc3406f" providerId="LiveId" clId="{187F2DA1-C915-4A1A-83D7-F8E7708A9857}" dt="2023-06-08T02:08:00.698" v="918" actId="21"/>
          <ac:spMkLst>
            <pc:docMk/>
            <pc:sldMk cId="1495741939" sldId="669"/>
            <ac:spMk id="7" creationId="{00000000-0000-0000-0000-000000000000}"/>
          </ac:spMkLst>
        </pc:spChg>
        <pc:spChg chg="del">
          <ac:chgData name="NESTOR JULIO HERNANDEZ BOCKER" userId="a413b3be1cc3406f" providerId="LiveId" clId="{187F2DA1-C915-4A1A-83D7-F8E7708A9857}" dt="2023-06-08T02:06:39.309" v="904" actId="478"/>
          <ac:spMkLst>
            <pc:docMk/>
            <pc:sldMk cId="1495741939" sldId="669"/>
            <ac:spMk id="9" creationId="{00000000-0000-0000-0000-000000000000}"/>
          </ac:spMkLst>
        </pc:spChg>
        <pc:spChg chg="mod">
          <ac:chgData name="NESTOR JULIO HERNANDEZ BOCKER" userId="a413b3be1cc3406f" providerId="LiveId" clId="{187F2DA1-C915-4A1A-83D7-F8E7708A9857}" dt="2023-06-08T04:13:39.204" v="1291" actId="20577"/>
          <ac:spMkLst>
            <pc:docMk/>
            <pc:sldMk cId="1495741939" sldId="669"/>
            <ac:spMk id="35" creationId="{1FB2FB3A-B76B-9F6B-F7B9-2602F1E4AF02}"/>
          </ac:spMkLst>
        </pc:spChg>
        <pc:spChg chg="mod">
          <ac:chgData name="NESTOR JULIO HERNANDEZ BOCKER" userId="a413b3be1cc3406f" providerId="LiveId" clId="{187F2DA1-C915-4A1A-83D7-F8E7708A9857}" dt="2023-06-08T02:07:39.796" v="916" actId="207"/>
          <ac:spMkLst>
            <pc:docMk/>
            <pc:sldMk cId="1495741939" sldId="669"/>
            <ac:spMk id="36" creationId="{CCE6CA9A-69DB-7B5A-3EE0-E331CE4C078B}"/>
          </ac:spMkLst>
        </pc:spChg>
        <pc:graphicFrameChg chg="mod">
          <ac:chgData name="NESTOR JULIO HERNANDEZ BOCKER" userId="a413b3be1cc3406f" providerId="LiveId" clId="{187F2DA1-C915-4A1A-83D7-F8E7708A9857}" dt="2023-06-08T02:07:33.973" v="914" actId="207"/>
          <ac:graphicFrameMkLst>
            <pc:docMk/>
            <pc:sldMk cId="1495741939" sldId="669"/>
            <ac:graphicFrameMk id="15" creationId="{D61F7500-A40A-4A9C-9807-884BDD88F0AB}"/>
          </ac:graphicFrameMkLst>
        </pc:graphicFrameChg>
        <pc:graphicFrameChg chg="mod">
          <ac:chgData name="NESTOR JULIO HERNANDEZ BOCKER" userId="a413b3be1cc3406f" providerId="LiveId" clId="{187F2DA1-C915-4A1A-83D7-F8E7708A9857}" dt="2023-06-08T04:11:59.539" v="1263"/>
          <ac:graphicFrameMkLst>
            <pc:docMk/>
            <pc:sldMk cId="1495741939" sldId="669"/>
            <ac:graphicFrameMk id="16" creationId="{9AEF698A-3143-4ABE-85D2-9855E9173BA7}"/>
          </ac:graphicFrameMkLst>
        </pc:graphicFrameChg>
        <pc:graphicFrameChg chg="add del mod">
          <ac:chgData name="NESTOR JULIO HERNANDEZ BOCKER" userId="a413b3be1cc3406f" providerId="LiveId" clId="{187F2DA1-C915-4A1A-83D7-F8E7708A9857}" dt="2023-06-08T04:12:40.007" v="1270" actId="478"/>
          <ac:graphicFrameMkLst>
            <pc:docMk/>
            <pc:sldMk cId="1495741939" sldId="669"/>
            <ac:graphicFrameMk id="19" creationId="{42E4196B-3D2C-4B69-823C-AD89FA7FB882}"/>
          </ac:graphicFrameMkLst>
        </pc:graphicFrameChg>
      </pc:sldChg>
      <pc:sldChg chg="add del">
        <pc:chgData name="NESTOR JULIO HERNANDEZ BOCKER" userId="a413b3be1cc3406f" providerId="LiveId" clId="{187F2DA1-C915-4A1A-83D7-F8E7708A9857}" dt="2023-06-08T01:14:38.192" v="472"/>
        <pc:sldMkLst>
          <pc:docMk/>
          <pc:sldMk cId="1981472441" sldId="671"/>
        </pc:sldMkLst>
      </pc:sldChg>
      <pc:sldChg chg="addSp delSp modSp add mod">
        <pc:chgData name="NESTOR JULIO HERNANDEZ BOCKER" userId="a413b3be1cc3406f" providerId="LiveId" clId="{187F2DA1-C915-4A1A-83D7-F8E7708A9857}" dt="2023-06-08T01:28:35.356" v="889"/>
        <pc:sldMkLst>
          <pc:docMk/>
          <pc:sldMk cId="3999264372" sldId="673"/>
        </pc:sldMkLst>
        <pc:spChg chg="add mod">
          <ac:chgData name="NESTOR JULIO HERNANDEZ BOCKER" userId="a413b3be1cc3406f" providerId="LiveId" clId="{187F2DA1-C915-4A1A-83D7-F8E7708A9857}" dt="2023-06-08T01:26:38.172" v="726" actId="207"/>
          <ac:spMkLst>
            <pc:docMk/>
            <pc:sldMk cId="3999264372" sldId="673"/>
            <ac:spMk id="2" creationId="{5F95E2CE-77F9-BF9B-6D05-EDECC736B762}"/>
          </ac:spMkLst>
        </pc:spChg>
        <pc:spChg chg="add mod">
          <ac:chgData name="NESTOR JULIO HERNANDEZ BOCKER" userId="a413b3be1cc3406f" providerId="LiveId" clId="{187F2DA1-C915-4A1A-83D7-F8E7708A9857}" dt="2023-06-08T01:28:35.356" v="889"/>
          <ac:spMkLst>
            <pc:docMk/>
            <pc:sldMk cId="3999264372" sldId="673"/>
            <ac:spMk id="3" creationId="{74FF7FE0-5F92-5643-695A-9D99B66D89F9}"/>
          </ac:spMkLst>
        </pc:spChg>
        <pc:spChg chg="mod">
          <ac:chgData name="NESTOR JULIO HERNANDEZ BOCKER" userId="a413b3be1cc3406f" providerId="LiveId" clId="{187F2DA1-C915-4A1A-83D7-F8E7708A9857}" dt="2023-06-08T01:27:38.220" v="878" actId="207"/>
          <ac:spMkLst>
            <pc:docMk/>
            <pc:sldMk cId="3999264372" sldId="673"/>
            <ac:spMk id="7" creationId="{00000000-0000-0000-0000-000000000000}"/>
          </ac:spMkLst>
        </pc:spChg>
        <pc:spChg chg="del">
          <ac:chgData name="NESTOR JULIO HERNANDEZ BOCKER" userId="a413b3be1cc3406f" providerId="LiveId" clId="{187F2DA1-C915-4A1A-83D7-F8E7708A9857}" dt="2023-06-08T01:28:09.267" v="883" actId="478"/>
          <ac:spMkLst>
            <pc:docMk/>
            <pc:sldMk cId="3999264372" sldId="673"/>
            <ac:spMk id="9" creationId="{00000000-0000-0000-0000-000000000000}"/>
          </ac:spMkLst>
        </pc:spChg>
        <pc:spChg chg="mod">
          <ac:chgData name="NESTOR JULIO HERNANDEZ BOCKER" userId="a413b3be1cc3406f" providerId="LiveId" clId="{187F2DA1-C915-4A1A-83D7-F8E7708A9857}" dt="2023-06-08T01:27:13.326" v="741" actId="1076"/>
          <ac:spMkLst>
            <pc:docMk/>
            <pc:sldMk cId="3999264372" sldId="673"/>
            <ac:spMk id="14" creationId="{2BB5978B-4703-02EA-E2BC-B2714EF881A9}"/>
          </ac:spMkLst>
        </pc:spChg>
        <pc:spChg chg="del">
          <ac:chgData name="NESTOR JULIO HERNANDEZ BOCKER" userId="a413b3be1cc3406f" providerId="LiveId" clId="{187F2DA1-C915-4A1A-83D7-F8E7708A9857}" dt="2023-06-08T01:28:10.716" v="884" actId="478"/>
          <ac:spMkLst>
            <pc:docMk/>
            <pc:sldMk cId="3999264372" sldId="673"/>
            <ac:spMk id="16" creationId="{32741C1C-2DE7-4637-8D8A-2B0511928FC0}"/>
          </ac:spMkLst>
        </pc:spChg>
        <pc:graphicFrameChg chg="mod">
          <ac:chgData name="NESTOR JULIO HERNANDEZ BOCKER" userId="a413b3be1cc3406f" providerId="LiveId" clId="{187F2DA1-C915-4A1A-83D7-F8E7708A9857}" dt="2023-06-08T01:27:17.207" v="742" actId="1076"/>
          <ac:graphicFrameMkLst>
            <pc:docMk/>
            <pc:sldMk cId="3999264372" sldId="673"/>
            <ac:graphicFrameMk id="8" creationId="{EEBF10FC-493F-4639-89C4-99A60416EB6C}"/>
          </ac:graphicFrameMkLst>
        </pc:graphicFrameChg>
      </pc:sldChg>
    </pc:docChg>
  </pc:docChgLst>
  <pc:docChgLst>
    <pc:chgData name="NESTOR JULIO HERNANDEZ BOCKER" userId="a413b3be1cc3406f" providerId="LiveId" clId="{83E3FA2C-5845-48F7-BE9C-686FE900854A}"/>
    <pc:docChg chg="undo custSel addSld delSld modSld">
      <pc:chgData name="NESTOR JULIO HERNANDEZ BOCKER" userId="a413b3be1cc3406f" providerId="LiveId" clId="{83E3FA2C-5845-48F7-BE9C-686FE900854A}" dt="2023-06-04T00:33:10.041" v="1347" actId="113"/>
      <pc:docMkLst>
        <pc:docMk/>
      </pc:docMkLst>
      <pc:sldChg chg="addSp delSp modSp del mod">
        <pc:chgData name="NESTOR JULIO HERNANDEZ BOCKER" userId="a413b3be1cc3406f" providerId="LiveId" clId="{83E3FA2C-5845-48F7-BE9C-686FE900854A}" dt="2023-06-03T23:46:28.712" v="729" actId="47"/>
        <pc:sldMkLst>
          <pc:docMk/>
          <pc:sldMk cId="822856960" sldId="270"/>
        </pc:sldMkLst>
        <pc:spChg chg="add mod">
          <ac:chgData name="NESTOR JULIO HERNANDEZ BOCKER" userId="a413b3be1cc3406f" providerId="LiveId" clId="{83E3FA2C-5845-48F7-BE9C-686FE900854A}" dt="2023-06-03T23:46:26.880" v="728" actId="478"/>
          <ac:spMkLst>
            <pc:docMk/>
            <pc:sldMk cId="822856960" sldId="270"/>
            <ac:spMk id="3" creationId="{166EE194-215B-2733-338E-8641A8733C43}"/>
          </ac:spMkLst>
        </pc:spChg>
        <pc:spChg chg="del mod">
          <ac:chgData name="NESTOR JULIO HERNANDEZ BOCKER" userId="a413b3be1cc3406f" providerId="LiveId" clId="{83E3FA2C-5845-48F7-BE9C-686FE900854A}" dt="2023-06-03T23:46:26.880" v="728" actId="478"/>
          <ac:spMkLst>
            <pc:docMk/>
            <pc:sldMk cId="822856960" sldId="270"/>
            <ac:spMk id="8" creationId="{D7895C9D-FBF7-68D9-0111-31E819D25C53}"/>
          </ac:spMkLst>
        </pc:spChg>
        <pc:spChg chg="del">
          <ac:chgData name="NESTOR JULIO HERNANDEZ BOCKER" userId="a413b3be1cc3406f" providerId="LiveId" clId="{83E3FA2C-5845-48F7-BE9C-686FE900854A}" dt="2023-06-03T23:23:30.126" v="2" actId="478"/>
          <ac:spMkLst>
            <pc:docMk/>
            <pc:sldMk cId="822856960" sldId="270"/>
            <ac:spMk id="14" creationId="{6DBF9C93-2AED-91ED-9EBC-75499F2F2478}"/>
          </ac:spMkLst>
        </pc:spChg>
        <pc:picChg chg="del">
          <ac:chgData name="NESTOR JULIO HERNANDEZ BOCKER" userId="a413b3be1cc3406f" providerId="LiveId" clId="{83E3FA2C-5845-48F7-BE9C-686FE900854A}" dt="2023-06-03T23:23:33.405" v="4" actId="478"/>
          <ac:picMkLst>
            <pc:docMk/>
            <pc:sldMk cId="822856960" sldId="270"/>
            <ac:picMk id="16" creationId="{43C74737-BF8C-F8D1-4026-46632CBCFB7E}"/>
          </ac:picMkLst>
        </pc:picChg>
        <pc:picChg chg="del">
          <ac:chgData name="NESTOR JULIO HERNANDEZ BOCKER" userId="a413b3be1cc3406f" providerId="LiveId" clId="{83E3FA2C-5845-48F7-BE9C-686FE900854A}" dt="2023-06-03T23:23:31.679" v="3" actId="478"/>
          <ac:picMkLst>
            <pc:docMk/>
            <pc:sldMk cId="822856960" sldId="270"/>
            <ac:picMk id="17" creationId="{208690F2-2CCB-3555-3FC8-06123DEB4D11}"/>
          </ac:picMkLst>
        </pc:picChg>
      </pc:sldChg>
      <pc:sldChg chg="del">
        <pc:chgData name="NESTOR JULIO HERNANDEZ BOCKER" userId="a413b3be1cc3406f" providerId="LiveId" clId="{83E3FA2C-5845-48F7-BE9C-686FE900854A}" dt="2023-06-03T23:47:27.813" v="733" actId="47"/>
        <pc:sldMkLst>
          <pc:docMk/>
          <pc:sldMk cId="415815192" sldId="271"/>
        </pc:sldMkLst>
      </pc:sldChg>
      <pc:sldChg chg="del">
        <pc:chgData name="NESTOR JULIO HERNANDEZ BOCKER" userId="a413b3be1cc3406f" providerId="LiveId" clId="{83E3FA2C-5845-48F7-BE9C-686FE900854A}" dt="2023-06-03T23:24:38.828" v="13" actId="47"/>
        <pc:sldMkLst>
          <pc:docMk/>
          <pc:sldMk cId="889605119" sldId="272"/>
        </pc:sldMkLst>
      </pc:sldChg>
      <pc:sldChg chg="del">
        <pc:chgData name="NESTOR JULIO HERNANDEZ BOCKER" userId="a413b3be1cc3406f" providerId="LiveId" clId="{83E3FA2C-5845-48F7-BE9C-686FE900854A}" dt="2023-06-03T23:22:32.426" v="1" actId="47"/>
        <pc:sldMkLst>
          <pc:docMk/>
          <pc:sldMk cId="178122350" sldId="273"/>
        </pc:sldMkLst>
      </pc:sldChg>
      <pc:sldChg chg="del">
        <pc:chgData name="NESTOR JULIO HERNANDEZ BOCKER" userId="a413b3be1cc3406f" providerId="LiveId" clId="{83E3FA2C-5845-48F7-BE9C-686FE900854A}" dt="2023-06-03T23:23:50.630" v="10" actId="47"/>
        <pc:sldMkLst>
          <pc:docMk/>
          <pc:sldMk cId="721350290" sldId="274"/>
        </pc:sldMkLst>
      </pc:sldChg>
      <pc:sldChg chg="addSp modSp mod">
        <pc:chgData name="NESTOR JULIO HERNANDEZ BOCKER" userId="a413b3be1cc3406f" providerId="LiveId" clId="{83E3FA2C-5845-48F7-BE9C-686FE900854A}" dt="2023-06-04T00:17:12.823" v="932"/>
        <pc:sldMkLst>
          <pc:docMk/>
          <pc:sldMk cId="1010862512" sldId="275"/>
        </pc:sldMkLst>
        <pc:spChg chg="add mod">
          <ac:chgData name="NESTOR JULIO HERNANDEZ BOCKER" userId="a413b3be1cc3406f" providerId="LiveId" clId="{83E3FA2C-5845-48F7-BE9C-686FE900854A}" dt="2023-06-04T00:17:12.823" v="932"/>
          <ac:spMkLst>
            <pc:docMk/>
            <pc:sldMk cId="1010862512" sldId="275"/>
            <ac:spMk id="2" creationId="{FC9310B6-78FF-FC2D-DFF2-60E67B3FB9B8}"/>
          </ac:spMkLst>
        </pc:spChg>
        <pc:spChg chg="mod">
          <ac:chgData name="NESTOR JULIO HERNANDEZ BOCKER" userId="a413b3be1cc3406f" providerId="LiveId" clId="{83E3FA2C-5845-48F7-BE9C-686FE900854A}" dt="2023-06-03T23:25:49.164" v="33" actId="6549"/>
          <ac:spMkLst>
            <pc:docMk/>
            <pc:sldMk cId="1010862512" sldId="275"/>
            <ac:spMk id="5" creationId="{BDA1159D-A0ED-18DC-0747-141EBF1A2086}"/>
          </ac:spMkLst>
        </pc:spChg>
        <pc:spChg chg="mod">
          <ac:chgData name="NESTOR JULIO HERNANDEZ BOCKER" userId="a413b3be1cc3406f" providerId="LiveId" clId="{83E3FA2C-5845-48F7-BE9C-686FE900854A}" dt="2023-06-03T23:26:02.261" v="38"/>
          <ac:spMkLst>
            <pc:docMk/>
            <pc:sldMk cId="1010862512" sldId="275"/>
            <ac:spMk id="6" creationId="{C2171E36-1462-87BF-6CE9-51FF81D0C5FB}"/>
          </ac:spMkLst>
        </pc:spChg>
      </pc:sldChg>
      <pc:sldChg chg="del">
        <pc:chgData name="NESTOR JULIO HERNANDEZ BOCKER" userId="a413b3be1cc3406f" providerId="LiveId" clId="{83E3FA2C-5845-48F7-BE9C-686FE900854A}" dt="2023-06-03T23:22:31.061" v="0" actId="47"/>
        <pc:sldMkLst>
          <pc:docMk/>
          <pc:sldMk cId="64129795" sldId="276"/>
        </pc:sldMkLst>
      </pc:sldChg>
      <pc:sldChg chg="modSp add del mod">
        <pc:chgData name="NESTOR JULIO HERNANDEZ BOCKER" userId="a413b3be1cc3406f" providerId="LiveId" clId="{83E3FA2C-5845-48F7-BE9C-686FE900854A}" dt="2023-06-04T00:17:19.255" v="933" actId="47"/>
        <pc:sldMkLst>
          <pc:docMk/>
          <pc:sldMk cId="1610350232" sldId="277"/>
        </pc:sldMkLst>
        <pc:spChg chg="mod">
          <ac:chgData name="NESTOR JULIO HERNANDEZ BOCKER" userId="a413b3be1cc3406f" providerId="LiveId" clId="{83E3FA2C-5845-48F7-BE9C-686FE900854A}" dt="2023-06-03T23:25:01.518" v="23" actId="20577"/>
          <ac:spMkLst>
            <pc:docMk/>
            <pc:sldMk cId="1610350232" sldId="277"/>
            <ac:spMk id="6" creationId="{B2F2D106-82B9-0335-7236-4CF3863660F7}"/>
          </ac:spMkLst>
        </pc:spChg>
      </pc:sldChg>
      <pc:sldChg chg="del">
        <pc:chgData name="NESTOR JULIO HERNANDEZ BOCKER" userId="a413b3be1cc3406f" providerId="LiveId" clId="{83E3FA2C-5845-48F7-BE9C-686FE900854A}" dt="2023-06-03T23:24:47.518" v="16" actId="47"/>
        <pc:sldMkLst>
          <pc:docMk/>
          <pc:sldMk cId="58967716" sldId="278"/>
        </pc:sldMkLst>
      </pc:sldChg>
      <pc:sldChg chg="modSp add del mod">
        <pc:chgData name="NESTOR JULIO HERNANDEZ BOCKER" userId="a413b3be1cc3406f" providerId="LiveId" clId="{83E3FA2C-5845-48F7-BE9C-686FE900854A}" dt="2023-06-03T23:47:36.299" v="740" actId="20577"/>
        <pc:sldMkLst>
          <pc:docMk/>
          <pc:sldMk cId="3675170584" sldId="279"/>
        </pc:sldMkLst>
        <pc:spChg chg="mod">
          <ac:chgData name="NESTOR JULIO HERNANDEZ BOCKER" userId="a413b3be1cc3406f" providerId="LiveId" clId="{83E3FA2C-5845-48F7-BE9C-686FE900854A}" dt="2023-06-03T23:47:36.299" v="740" actId="20577"/>
          <ac:spMkLst>
            <pc:docMk/>
            <pc:sldMk cId="3675170584" sldId="279"/>
            <ac:spMk id="7" creationId="{5FEEF914-D9F7-B425-8EE4-B9C129921851}"/>
          </ac:spMkLst>
        </pc:spChg>
      </pc:sldChg>
      <pc:sldChg chg="del">
        <pc:chgData name="NESTOR JULIO HERNANDEZ BOCKER" userId="a413b3be1cc3406f" providerId="LiveId" clId="{83E3FA2C-5845-48F7-BE9C-686FE900854A}" dt="2023-06-03T23:24:32.012" v="12" actId="47"/>
        <pc:sldMkLst>
          <pc:docMk/>
          <pc:sldMk cId="1088750907" sldId="280"/>
        </pc:sldMkLst>
      </pc:sldChg>
      <pc:sldChg chg="addSp delSp modSp add mod">
        <pc:chgData name="NESTOR JULIO HERNANDEZ BOCKER" userId="a413b3be1cc3406f" providerId="LiveId" clId="{83E3FA2C-5845-48F7-BE9C-686FE900854A}" dt="2023-06-03T23:58:37.478" v="787" actId="207"/>
        <pc:sldMkLst>
          <pc:docMk/>
          <pc:sldMk cId="2130645913" sldId="281"/>
        </pc:sldMkLst>
        <pc:spChg chg="add del mod">
          <ac:chgData name="NESTOR JULIO HERNANDEZ BOCKER" userId="a413b3be1cc3406f" providerId="LiveId" clId="{83E3FA2C-5845-48F7-BE9C-686FE900854A}" dt="2023-06-03T23:26:17.625" v="40" actId="478"/>
          <ac:spMkLst>
            <pc:docMk/>
            <pc:sldMk cId="2130645913" sldId="281"/>
            <ac:spMk id="3" creationId="{A926E197-15FE-3AEC-820A-9A4826A663CA}"/>
          </ac:spMkLst>
        </pc:spChg>
        <pc:spChg chg="add mod">
          <ac:chgData name="NESTOR JULIO HERNANDEZ BOCKER" userId="a413b3be1cc3406f" providerId="LiveId" clId="{83E3FA2C-5845-48F7-BE9C-686FE900854A}" dt="2023-06-03T23:54:36.851" v="759" actId="207"/>
          <ac:spMkLst>
            <pc:docMk/>
            <pc:sldMk cId="2130645913" sldId="281"/>
            <ac:spMk id="4" creationId="{9038051D-EB90-E24D-9DA9-5CDB500D1D62}"/>
          </ac:spMkLst>
        </pc:spChg>
        <pc:spChg chg="add del mod">
          <ac:chgData name="NESTOR JULIO HERNANDEZ BOCKER" userId="a413b3be1cc3406f" providerId="LiveId" clId="{83E3FA2C-5845-48F7-BE9C-686FE900854A}" dt="2023-06-03T23:27:01.241" v="54" actId="478"/>
          <ac:spMkLst>
            <pc:docMk/>
            <pc:sldMk cId="2130645913" sldId="281"/>
            <ac:spMk id="5" creationId="{9028E5CE-2DAA-EED9-E7FF-A8AC4141452F}"/>
          </ac:spMkLst>
        </pc:spChg>
        <pc:spChg chg="add del mod">
          <ac:chgData name="NESTOR JULIO HERNANDEZ BOCKER" userId="a413b3be1cc3406f" providerId="LiveId" clId="{83E3FA2C-5845-48F7-BE9C-686FE900854A}" dt="2023-06-03T23:37:42.671" v="399" actId="478"/>
          <ac:spMkLst>
            <pc:docMk/>
            <pc:sldMk cId="2130645913" sldId="281"/>
            <ac:spMk id="6" creationId="{41D1D2C3-84E4-E9CA-2044-D3350F9642F4}"/>
          </ac:spMkLst>
        </pc:spChg>
        <pc:spChg chg="mod">
          <ac:chgData name="NESTOR JULIO HERNANDEZ BOCKER" userId="a413b3be1cc3406f" providerId="LiveId" clId="{83E3FA2C-5845-48F7-BE9C-686FE900854A}" dt="2023-06-03T23:27:48.352" v="92" actId="1035"/>
          <ac:spMkLst>
            <pc:docMk/>
            <pc:sldMk cId="2130645913" sldId="281"/>
            <ac:spMk id="7" creationId="{469CD69D-8310-32BB-7403-36C4ABF01797}"/>
          </ac:spMkLst>
        </pc:spChg>
        <pc:spChg chg="del">
          <ac:chgData name="NESTOR JULIO HERNANDEZ BOCKER" userId="a413b3be1cc3406f" providerId="LiveId" clId="{83E3FA2C-5845-48F7-BE9C-686FE900854A}" dt="2023-06-03T23:26:14.409" v="39" actId="478"/>
          <ac:spMkLst>
            <pc:docMk/>
            <pc:sldMk cId="2130645913" sldId="281"/>
            <ac:spMk id="8" creationId="{D7895C9D-FBF7-68D9-0111-31E819D25C53}"/>
          </ac:spMkLst>
        </pc:spChg>
        <pc:spChg chg="add mod">
          <ac:chgData name="NESTOR JULIO HERNANDEZ BOCKER" userId="a413b3be1cc3406f" providerId="LiveId" clId="{83E3FA2C-5845-48F7-BE9C-686FE900854A}" dt="2023-06-03T23:29:16.608" v="109" actId="2711"/>
          <ac:spMkLst>
            <pc:docMk/>
            <pc:sldMk cId="2130645913" sldId="281"/>
            <ac:spMk id="9" creationId="{30EE5C6D-D800-B9D3-F794-57264F801BFB}"/>
          </ac:spMkLst>
        </pc:spChg>
        <pc:spChg chg="add mod">
          <ac:chgData name="NESTOR JULIO HERNANDEZ BOCKER" userId="a413b3be1cc3406f" providerId="LiveId" clId="{83E3FA2C-5845-48F7-BE9C-686FE900854A}" dt="2023-06-03T23:29:23.260" v="110" actId="2711"/>
          <ac:spMkLst>
            <pc:docMk/>
            <pc:sldMk cId="2130645913" sldId="281"/>
            <ac:spMk id="10" creationId="{CE550A21-583D-7FBE-6302-9562E532219E}"/>
          </ac:spMkLst>
        </pc:spChg>
        <pc:spChg chg="add mod">
          <ac:chgData name="NESTOR JULIO HERNANDEZ BOCKER" userId="a413b3be1cc3406f" providerId="LiveId" clId="{83E3FA2C-5845-48F7-BE9C-686FE900854A}" dt="2023-06-03T23:54:36.851" v="759" actId="207"/>
          <ac:spMkLst>
            <pc:docMk/>
            <pc:sldMk cId="2130645913" sldId="281"/>
            <ac:spMk id="11" creationId="{83075EED-AA93-8D8A-3B48-058061B09424}"/>
          </ac:spMkLst>
        </pc:spChg>
        <pc:spChg chg="add mod">
          <ac:chgData name="NESTOR JULIO HERNANDEZ BOCKER" userId="a413b3be1cc3406f" providerId="LiveId" clId="{83E3FA2C-5845-48F7-BE9C-686FE900854A}" dt="2023-06-03T23:37:43.596" v="400"/>
          <ac:spMkLst>
            <pc:docMk/>
            <pc:sldMk cId="2130645913" sldId="281"/>
            <ac:spMk id="14" creationId="{0D28290A-5334-CC8B-9F46-16627EFA7B7D}"/>
          </ac:spMkLst>
        </pc:spChg>
        <pc:graphicFrameChg chg="add mod">
          <ac:chgData name="NESTOR JULIO HERNANDEZ BOCKER" userId="a413b3be1cc3406f" providerId="LiveId" clId="{83E3FA2C-5845-48F7-BE9C-686FE900854A}" dt="2023-06-03T23:58:30.324" v="786" actId="207"/>
          <ac:graphicFrameMkLst>
            <pc:docMk/>
            <pc:sldMk cId="2130645913" sldId="281"/>
            <ac:graphicFrameMk id="12" creationId="{09DCE6E8-E263-DF6C-D430-B909A0F7630B}"/>
          </ac:graphicFrameMkLst>
        </pc:graphicFrameChg>
        <pc:graphicFrameChg chg="add mod">
          <ac:chgData name="NESTOR JULIO HERNANDEZ BOCKER" userId="a413b3be1cc3406f" providerId="LiveId" clId="{83E3FA2C-5845-48F7-BE9C-686FE900854A}" dt="2023-06-03T23:58:37.478" v="787" actId="207"/>
          <ac:graphicFrameMkLst>
            <pc:docMk/>
            <pc:sldMk cId="2130645913" sldId="281"/>
            <ac:graphicFrameMk id="13" creationId="{0662E567-C2CB-FD30-DDBF-3431D93D0CA9}"/>
          </ac:graphicFrameMkLst>
        </pc:graphicFrameChg>
      </pc:sldChg>
      <pc:sldChg chg="add del">
        <pc:chgData name="NESTOR JULIO HERNANDEZ BOCKER" userId="a413b3be1cc3406f" providerId="LiveId" clId="{83E3FA2C-5845-48F7-BE9C-686FE900854A}" dt="2023-06-03T23:27:53.469" v="93" actId="47"/>
        <pc:sldMkLst>
          <pc:docMk/>
          <pc:sldMk cId="1684054277" sldId="282"/>
        </pc:sldMkLst>
      </pc:sldChg>
      <pc:sldChg chg="addSp delSp modSp add mod">
        <pc:chgData name="NESTOR JULIO HERNANDEZ BOCKER" userId="a413b3be1cc3406f" providerId="LiveId" clId="{83E3FA2C-5845-48F7-BE9C-686FE900854A}" dt="2023-06-04T00:31:31.981" v="1341" actId="20577"/>
        <pc:sldMkLst>
          <pc:docMk/>
          <pc:sldMk cId="3855831146" sldId="282"/>
        </pc:sldMkLst>
        <pc:spChg chg="add del mod">
          <ac:chgData name="NESTOR JULIO HERNANDEZ BOCKER" userId="a413b3be1cc3406f" providerId="LiveId" clId="{83E3FA2C-5845-48F7-BE9C-686FE900854A}" dt="2023-06-04T00:17:49.141" v="937" actId="478"/>
          <ac:spMkLst>
            <pc:docMk/>
            <pc:sldMk cId="3855831146" sldId="282"/>
            <ac:spMk id="2" creationId="{970E212D-9580-C2BC-27C7-CC79963997CB}"/>
          </ac:spMkLst>
        </pc:spChg>
        <pc:spChg chg="add del mod">
          <ac:chgData name="NESTOR JULIO HERNANDEZ BOCKER" userId="a413b3be1cc3406f" providerId="LiveId" clId="{83E3FA2C-5845-48F7-BE9C-686FE900854A}" dt="2023-06-04T00:17:46.240" v="934" actId="478"/>
          <ac:spMkLst>
            <pc:docMk/>
            <pc:sldMk cId="3855831146" sldId="282"/>
            <ac:spMk id="3" creationId="{B047F6D7-41F2-F3B2-9672-56CAADB605B7}"/>
          </ac:spMkLst>
        </pc:spChg>
        <pc:spChg chg="mod">
          <ac:chgData name="NESTOR JULIO HERNANDEZ BOCKER" userId="a413b3be1cc3406f" providerId="LiveId" clId="{83E3FA2C-5845-48F7-BE9C-686FE900854A}" dt="2023-06-04T00:31:31.981" v="1341" actId="20577"/>
          <ac:spMkLst>
            <pc:docMk/>
            <pc:sldMk cId="3855831146" sldId="282"/>
            <ac:spMk id="4" creationId="{9038051D-EB90-E24D-9DA9-5CDB500D1D62}"/>
          </ac:spMkLst>
        </pc:spChg>
        <pc:spChg chg="add del mod">
          <ac:chgData name="NESTOR JULIO HERNANDEZ BOCKER" userId="a413b3be1cc3406f" providerId="LiveId" clId="{83E3FA2C-5845-48F7-BE9C-686FE900854A}" dt="2023-06-04T00:17:46.991" v="935" actId="478"/>
          <ac:spMkLst>
            <pc:docMk/>
            <pc:sldMk cId="3855831146" sldId="282"/>
            <ac:spMk id="5" creationId="{C5149CB5-EB9D-434B-934A-8035EF4B9A69}"/>
          </ac:spMkLst>
        </pc:spChg>
        <pc:spChg chg="mod">
          <ac:chgData name="NESTOR JULIO HERNANDEZ BOCKER" userId="a413b3be1cc3406f" providerId="LiveId" clId="{83E3FA2C-5845-48F7-BE9C-686FE900854A}" dt="2023-06-03T23:37:05.992" v="270" actId="207"/>
          <ac:spMkLst>
            <pc:docMk/>
            <pc:sldMk cId="3855831146" sldId="282"/>
            <ac:spMk id="6" creationId="{41D1D2C3-84E4-E9CA-2044-D3350F9642F4}"/>
          </ac:spMkLst>
        </pc:spChg>
        <pc:spChg chg="add del mod">
          <ac:chgData name="NESTOR JULIO HERNANDEZ BOCKER" userId="a413b3be1cc3406f" providerId="LiveId" clId="{83E3FA2C-5845-48F7-BE9C-686FE900854A}" dt="2023-06-04T00:17:50.725" v="938" actId="478"/>
          <ac:spMkLst>
            <pc:docMk/>
            <pc:sldMk cId="3855831146" sldId="282"/>
            <ac:spMk id="8" creationId="{70C0CED0-42B1-A39C-1064-EB6BEF8DFD22}"/>
          </ac:spMkLst>
        </pc:spChg>
        <pc:spChg chg="del">
          <ac:chgData name="NESTOR JULIO HERNANDEZ BOCKER" userId="a413b3be1cc3406f" providerId="LiveId" clId="{83E3FA2C-5845-48F7-BE9C-686FE900854A}" dt="2023-06-03T23:30:11.007" v="115" actId="478"/>
          <ac:spMkLst>
            <pc:docMk/>
            <pc:sldMk cId="3855831146" sldId="282"/>
            <ac:spMk id="9" creationId="{30EE5C6D-D800-B9D3-F794-57264F801BFB}"/>
          </ac:spMkLst>
        </pc:spChg>
        <pc:spChg chg="del">
          <ac:chgData name="NESTOR JULIO HERNANDEZ BOCKER" userId="a413b3be1cc3406f" providerId="LiveId" clId="{83E3FA2C-5845-48F7-BE9C-686FE900854A}" dt="2023-06-03T23:30:13.159" v="116" actId="478"/>
          <ac:spMkLst>
            <pc:docMk/>
            <pc:sldMk cId="3855831146" sldId="282"/>
            <ac:spMk id="10" creationId="{CE550A21-583D-7FBE-6302-9562E532219E}"/>
          </ac:spMkLst>
        </pc:spChg>
        <pc:spChg chg="del">
          <ac:chgData name="NESTOR JULIO HERNANDEZ BOCKER" userId="a413b3be1cc3406f" providerId="LiveId" clId="{83E3FA2C-5845-48F7-BE9C-686FE900854A}" dt="2023-06-03T23:30:18.161" v="117" actId="478"/>
          <ac:spMkLst>
            <pc:docMk/>
            <pc:sldMk cId="3855831146" sldId="282"/>
            <ac:spMk id="11" creationId="{83075EED-AA93-8D8A-3B48-058061B09424}"/>
          </ac:spMkLst>
        </pc:spChg>
        <pc:graphicFrameChg chg="del">
          <ac:chgData name="NESTOR JULIO HERNANDEZ BOCKER" userId="a413b3be1cc3406f" providerId="LiveId" clId="{83E3FA2C-5845-48F7-BE9C-686FE900854A}" dt="2023-06-03T23:29:58.185" v="112" actId="478"/>
          <ac:graphicFrameMkLst>
            <pc:docMk/>
            <pc:sldMk cId="3855831146" sldId="282"/>
            <ac:graphicFrameMk id="12" creationId="{09DCE6E8-E263-DF6C-D430-B909A0F7630B}"/>
          </ac:graphicFrameMkLst>
        </pc:graphicFrameChg>
        <pc:graphicFrameChg chg="del mod">
          <ac:chgData name="NESTOR JULIO HERNANDEZ BOCKER" userId="a413b3be1cc3406f" providerId="LiveId" clId="{83E3FA2C-5845-48F7-BE9C-686FE900854A}" dt="2023-06-03T23:29:59.675" v="114" actId="478"/>
          <ac:graphicFrameMkLst>
            <pc:docMk/>
            <pc:sldMk cId="3855831146" sldId="282"/>
            <ac:graphicFrameMk id="13" creationId="{0662E567-C2CB-FD30-DDBF-3431D93D0CA9}"/>
          </ac:graphicFrameMkLst>
        </pc:graphicFrameChg>
        <pc:graphicFrameChg chg="add mod">
          <ac:chgData name="NESTOR JULIO HERNANDEZ BOCKER" userId="a413b3be1cc3406f" providerId="LiveId" clId="{83E3FA2C-5845-48F7-BE9C-686FE900854A}" dt="2023-06-04T00:31:18.482" v="1340" actId="403"/>
          <ac:graphicFrameMkLst>
            <pc:docMk/>
            <pc:sldMk cId="3855831146" sldId="282"/>
            <ac:graphicFrameMk id="14" creationId="{C5605CA2-ADF8-5BB7-054C-CABDEAC87DA1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43.119" v="971"/>
          <ac:graphicFrameMkLst>
            <pc:docMk/>
            <pc:sldMk cId="3855831146" sldId="282"/>
            <ac:graphicFrameMk id="17" creationId="{A7CCBF4C-8F52-2AF0-DC14-38BA936A72ED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42.747" v="970"/>
          <ac:graphicFrameMkLst>
            <pc:docMk/>
            <pc:sldMk cId="3855831146" sldId="282"/>
            <ac:graphicFrameMk id="18" creationId="{C06A9CAA-29E2-FD74-714F-3AFDE7006331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42.512" v="969"/>
          <ac:graphicFrameMkLst>
            <pc:docMk/>
            <pc:sldMk cId="3855831146" sldId="282"/>
            <ac:graphicFrameMk id="19" creationId="{B2B4BAA2-84F2-16B4-C5BD-993E7DE3473B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42.104" v="968"/>
          <ac:graphicFrameMkLst>
            <pc:docMk/>
            <pc:sldMk cId="3855831146" sldId="282"/>
            <ac:graphicFrameMk id="20" creationId="{7F234314-FBC4-27CA-0724-38848945CC5B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41.664" v="967"/>
          <ac:graphicFrameMkLst>
            <pc:docMk/>
            <pc:sldMk cId="3855831146" sldId="282"/>
            <ac:graphicFrameMk id="21" creationId="{16FCC947-63DA-F166-65CE-424D2B4B2FE8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41.444" v="966"/>
          <ac:graphicFrameMkLst>
            <pc:docMk/>
            <pc:sldMk cId="3855831146" sldId="282"/>
            <ac:graphicFrameMk id="22" creationId="{EA953FD3-646A-8710-F691-AAB8816EBC57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40.958" v="965"/>
          <ac:graphicFrameMkLst>
            <pc:docMk/>
            <pc:sldMk cId="3855831146" sldId="282"/>
            <ac:graphicFrameMk id="23" creationId="{B55CB12E-74DC-2333-1F0D-0FA597D12576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40.441" v="964"/>
          <ac:graphicFrameMkLst>
            <pc:docMk/>
            <pc:sldMk cId="3855831146" sldId="282"/>
            <ac:graphicFrameMk id="24" creationId="{8592516D-2D84-12DF-A881-3606EAAE1627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39.938" v="963"/>
          <ac:graphicFrameMkLst>
            <pc:docMk/>
            <pc:sldMk cId="3855831146" sldId="282"/>
            <ac:graphicFrameMk id="25" creationId="{53D55516-23B9-3863-C848-83FF6D9F5641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39.468" v="962"/>
          <ac:graphicFrameMkLst>
            <pc:docMk/>
            <pc:sldMk cId="3855831146" sldId="282"/>
            <ac:graphicFrameMk id="26" creationId="{DCBB626B-E3FC-92C6-4076-5E65BBA5BAB1}"/>
          </ac:graphicFrameMkLst>
        </pc:graphicFrameChg>
        <pc:graphicFrameChg chg="add del mod">
          <ac:chgData name="NESTOR JULIO HERNANDEZ BOCKER" userId="a413b3be1cc3406f" providerId="LiveId" clId="{83E3FA2C-5845-48F7-BE9C-686FE900854A}" dt="2023-06-04T00:20:39.060" v="961"/>
          <ac:graphicFrameMkLst>
            <pc:docMk/>
            <pc:sldMk cId="3855831146" sldId="282"/>
            <ac:graphicFrameMk id="27" creationId="{9A8C344E-1624-EB3D-A500-77324E939A6D}"/>
          </ac:graphicFrameMkLst>
        </pc:graphicFrameChg>
        <pc:cxnChg chg="add del mod">
          <ac:chgData name="NESTOR JULIO HERNANDEZ BOCKER" userId="a413b3be1cc3406f" providerId="LiveId" clId="{83E3FA2C-5845-48F7-BE9C-686FE900854A}" dt="2023-06-04T00:27:25.335" v="1136" actId="478"/>
          <ac:cxnSpMkLst>
            <pc:docMk/>
            <pc:sldMk cId="3855831146" sldId="282"/>
            <ac:cxnSpMk id="16" creationId="{5DCB4EDD-AA2D-6ACD-FC74-80524D552B08}"/>
          </ac:cxnSpMkLst>
        </pc:cxnChg>
      </pc:sldChg>
      <pc:sldChg chg="add del">
        <pc:chgData name="NESTOR JULIO HERNANDEZ BOCKER" userId="a413b3be1cc3406f" providerId="LiveId" clId="{83E3FA2C-5845-48F7-BE9C-686FE900854A}" dt="2023-06-03T23:27:54.497" v="94" actId="47"/>
        <pc:sldMkLst>
          <pc:docMk/>
          <pc:sldMk cId="573650844" sldId="283"/>
        </pc:sldMkLst>
      </pc:sldChg>
      <pc:sldChg chg="addSp delSp modSp add mod">
        <pc:chgData name="NESTOR JULIO HERNANDEZ BOCKER" userId="a413b3be1cc3406f" providerId="LiveId" clId="{83E3FA2C-5845-48F7-BE9C-686FE900854A}" dt="2023-06-04T00:32:46.368" v="1343" actId="113"/>
        <pc:sldMkLst>
          <pc:docMk/>
          <pc:sldMk cId="3275677300" sldId="283"/>
        </pc:sldMkLst>
        <pc:spChg chg="del">
          <ac:chgData name="NESTOR JULIO HERNANDEZ BOCKER" userId="a413b3be1cc3406f" providerId="LiveId" clId="{83E3FA2C-5845-48F7-BE9C-686FE900854A}" dt="2023-06-03T23:33:29.922" v="234" actId="478"/>
          <ac:spMkLst>
            <pc:docMk/>
            <pc:sldMk cId="3275677300" sldId="283"/>
            <ac:spMk id="4" creationId="{9038051D-EB90-E24D-9DA9-5CDB500D1D62}"/>
          </ac:spMkLst>
        </pc:spChg>
        <pc:spChg chg="add mod">
          <ac:chgData name="NESTOR JULIO HERNANDEZ BOCKER" userId="a413b3be1cc3406f" providerId="LiveId" clId="{83E3FA2C-5845-48F7-BE9C-686FE900854A}" dt="2023-06-03T23:37:22.325" v="287"/>
          <ac:spMkLst>
            <pc:docMk/>
            <pc:sldMk cId="3275677300" sldId="283"/>
            <ac:spMk id="5" creationId="{A23628EE-74BF-98AA-A55E-B2148E42906E}"/>
          </ac:spMkLst>
        </pc:spChg>
        <pc:spChg chg="del">
          <ac:chgData name="NESTOR JULIO HERNANDEZ BOCKER" userId="a413b3be1cc3406f" providerId="LiveId" clId="{83E3FA2C-5845-48F7-BE9C-686FE900854A}" dt="2023-06-03T23:37:20.929" v="286" actId="478"/>
          <ac:spMkLst>
            <pc:docMk/>
            <pc:sldMk cId="3275677300" sldId="283"/>
            <ac:spMk id="6" creationId="{41D1D2C3-84E4-E9CA-2044-D3350F9642F4}"/>
          </ac:spMkLst>
        </pc:spChg>
        <pc:spChg chg="mod">
          <ac:chgData name="NESTOR JULIO HERNANDEZ BOCKER" userId="a413b3be1cc3406f" providerId="LiveId" clId="{83E3FA2C-5845-48F7-BE9C-686FE900854A}" dt="2023-06-04T00:14:50.145" v="915" actId="6549"/>
          <ac:spMkLst>
            <pc:docMk/>
            <pc:sldMk cId="3275677300" sldId="283"/>
            <ac:spMk id="7" creationId="{469CD69D-8310-32BB-7403-36C4ABF01797}"/>
          </ac:spMkLst>
        </pc:spChg>
        <pc:spChg chg="mod">
          <ac:chgData name="NESTOR JULIO HERNANDEZ BOCKER" userId="a413b3be1cc3406f" providerId="LiveId" clId="{83E3FA2C-5845-48F7-BE9C-686FE900854A}" dt="2023-06-03T23:33:49.776" v="235"/>
          <ac:spMkLst>
            <pc:docMk/>
            <pc:sldMk cId="3275677300" sldId="283"/>
            <ac:spMk id="9" creationId="{30EE5C6D-D800-B9D3-F794-57264F801BFB}"/>
          </ac:spMkLst>
        </pc:spChg>
        <pc:spChg chg="mod">
          <ac:chgData name="NESTOR JULIO HERNANDEZ BOCKER" userId="a413b3be1cc3406f" providerId="LiveId" clId="{83E3FA2C-5845-48F7-BE9C-686FE900854A}" dt="2023-06-03T23:33:58.139" v="236"/>
          <ac:spMkLst>
            <pc:docMk/>
            <pc:sldMk cId="3275677300" sldId="283"/>
            <ac:spMk id="10" creationId="{CE550A21-583D-7FBE-6302-9562E532219E}"/>
          </ac:spMkLst>
        </pc:spChg>
        <pc:spChg chg="del">
          <ac:chgData name="NESTOR JULIO HERNANDEZ BOCKER" userId="a413b3be1cc3406f" providerId="LiveId" clId="{83E3FA2C-5845-48F7-BE9C-686FE900854A}" dt="2023-06-03T23:33:29.922" v="234" actId="478"/>
          <ac:spMkLst>
            <pc:docMk/>
            <pc:sldMk cId="3275677300" sldId="283"/>
            <ac:spMk id="11" creationId="{83075EED-AA93-8D8A-3B48-058061B09424}"/>
          </ac:spMkLst>
        </pc:spChg>
        <pc:graphicFrameChg chg="add mod">
          <ac:chgData name="NESTOR JULIO HERNANDEZ BOCKER" userId="a413b3be1cc3406f" providerId="LiveId" clId="{83E3FA2C-5845-48F7-BE9C-686FE900854A}" dt="2023-06-04T00:32:43.566" v="1342" actId="113"/>
          <ac:graphicFrameMkLst>
            <pc:docMk/>
            <pc:sldMk cId="3275677300" sldId="283"/>
            <ac:graphicFrameMk id="2" creationId="{5E1C4DD8-641D-A5F5-D2F6-1BBF031AA7B0}"/>
          </ac:graphicFrameMkLst>
        </pc:graphicFrameChg>
        <pc:graphicFrameChg chg="add mod">
          <ac:chgData name="NESTOR JULIO HERNANDEZ BOCKER" userId="a413b3be1cc3406f" providerId="LiveId" clId="{83E3FA2C-5845-48F7-BE9C-686FE900854A}" dt="2023-06-04T00:32:46.368" v="1343" actId="113"/>
          <ac:graphicFrameMkLst>
            <pc:docMk/>
            <pc:sldMk cId="3275677300" sldId="283"/>
            <ac:graphicFrameMk id="3" creationId="{41043A50-4A74-5610-777A-A81D28BBFB63}"/>
          </ac:graphicFrameMkLst>
        </pc:graphicFrameChg>
        <pc:graphicFrameChg chg="del">
          <ac:chgData name="NESTOR JULIO HERNANDEZ BOCKER" userId="a413b3be1cc3406f" providerId="LiveId" clId="{83E3FA2C-5845-48F7-BE9C-686FE900854A}" dt="2023-06-03T23:33:23.523" v="232" actId="478"/>
          <ac:graphicFrameMkLst>
            <pc:docMk/>
            <pc:sldMk cId="3275677300" sldId="283"/>
            <ac:graphicFrameMk id="12" creationId="{09DCE6E8-E263-DF6C-D430-B909A0F7630B}"/>
          </ac:graphicFrameMkLst>
        </pc:graphicFrameChg>
        <pc:graphicFrameChg chg="del">
          <ac:chgData name="NESTOR JULIO HERNANDEZ BOCKER" userId="a413b3be1cc3406f" providerId="LiveId" clId="{83E3FA2C-5845-48F7-BE9C-686FE900854A}" dt="2023-06-03T23:33:25.202" v="233" actId="478"/>
          <ac:graphicFrameMkLst>
            <pc:docMk/>
            <pc:sldMk cId="3275677300" sldId="283"/>
            <ac:graphicFrameMk id="13" creationId="{0662E567-C2CB-FD30-DDBF-3431D93D0CA9}"/>
          </ac:graphicFrameMkLst>
        </pc:graphicFrameChg>
      </pc:sldChg>
      <pc:sldChg chg="add del">
        <pc:chgData name="NESTOR JULIO HERNANDEZ BOCKER" userId="a413b3be1cc3406f" providerId="LiveId" clId="{83E3FA2C-5845-48F7-BE9C-686FE900854A}" dt="2023-06-03T23:27:54.999" v="95" actId="47"/>
        <pc:sldMkLst>
          <pc:docMk/>
          <pc:sldMk cId="1497656693" sldId="284"/>
        </pc:sldMkLst>
      </pc:sldChg>
      <pc:sldChg chg="addSp delSp modSp add mod">
        <pc:chgData name="NESTOR JULIO HERNANDEZ BOCKER" userId="a413b3be1cc3406f" providerId="LiveId" clId="{83E3FA2C-5845-48F7-BE9C-686FE900854A}" dt="2023-06-04T00:32:55.246" v="1346" actId="113"/>
        <pc:sldMkLst>
          <pc:docMk/>
          <pc:sldMk cId="2609771912" sldId="284"/>
        </pc:sldMkLst>
        <pc:spChg chg="del mod">
          <ac:chgData name="NESTOR JULIO HERNANDEZ BOCKER" userId="a413b3be1cc3406f" providerId="LiveId" clId="{83E3FA2C-5845-48F7-BE9C-686FE900854A}" dt="2023-06-03T23:38:02.246" v="417" actId="478"/>
          <ac:spMkLst>
            <pc:docMk/>
            <pc:sldMk cId="2609771912" sldId="284"/>
            <ac:spMk id="6" creationId="{41D1D2C3-84E4-E9CA-2044-D3350F9642F4}"/>
          </ac:spMkLst>
        </pc:spChg>
        <pc:spChg chg="mod">
          <ac:chgData name="NESTOR JULIO HERNANDEZ BOCKER" userId="a413b3be1cc3406f" providerId="LiveId" clId="{83E3FA2C-5845-48F7-BE9C-686FE900854A}" dt="2023-06-04T00:15:24.078" v="929" actId="6549"/>
          <ac:spMkLst>
            <pc:docMk/>
            <pc:sldMk cId="2609771912" sldId="284"/>
            <ac:spMk id="7" creationId="{469CD69D-8310-32BB-7403-36C4ABF01797}"/>
          </ac:spMkLst>
        </pc:spChg>
        <pc:graphicFrameChg chg="del">
          <ac:chgData name="NESTOR JULIO HERNANDEZ BOCKER" userId="a413b3be1cc3406f" providerId="LiveId" clId="{83E3FA2C-5845-48F7-BE9C-686FE900854A}" dt="2023-06-03T23:35:01.234" v="248" actId="478"/>
          <ac:graphicFrameMkLst>
            <pc:docMk/>
            <pc:sldMk cId="2609771912" sldId="284"/>
            <ac:graphicFrameMk id="2" creationId="{5E1C4DD8-641D-A5F5-D2F6-1BBF031AA7B0}"/>
          </ac:graphicFrameMkLst>
        </pc:graphicFrameChg>
        <pc:graphicFrameChg chg="del">
          <ac:chgData name="NESTOR JULIO HERNANDEZ BOCKER" userId="a413b3be1cc3406f" providerId="LiveId" clId="{83E3FA2C-5845-48F7-BE9C-686FE900854A}" dt="2023-06-03T23:35:02.552" v="249" actId="478"/>
          <ac:graphicFrameMkLst>
            <pc:docMk/>
            <pc:sldMk cId="2609771912" sldId="284"/>
            <ac:graphicFrameMk id="3" creationId="{41043A50-4A74-5610-777A-A81D28BBFB63}"/>
          </ac:graphicFrameMkLst>
        </pc:graphicFrameChg>
        <pc:graphicFrameChg chg="add mod">
          <ac:chgData name="NESTOR JULIO HERNANDEZ BOCKER" userId="a413b3be1cc3406f" providerId="LiveId" clId="{83E3FA2C-5845-48F7-BE9C-686FE900854A}" dt="2023-06-04T00:32:55.246" v="1346" actId="113"/>
          <ac:graphicFrameMkLst>
            <pc:docMk/>
            <pc:sldMk cId="2609771912" sldId="284"/>
            <ac:graphicFrameMk id="4" creationId="{BC2AE36B-13E9-E78C-A3CA-EF3F36CEDD1F}"/>
          </ac:graphicFrameMkLst>
        </pc:graphicFrameChg>
        <pc:graphicFrameChg chg="add mod">
          <ac:chgData name="NESTOR JULIO HERNANDEZ BOCKER" userId="a413b3be1cc3406f" providerId="LiveId" clId="{83E3FA2C-5845-48F7-BE9C-686FE900854A}" dt="2023-06-04T00:32:53.065" v="1345" actId="113"/>
          <ac:graphicFrameMkLst>
            <pc:docMk/>
            <pc:sldMk cId="2609771912" sldId="284"/>
            <ac:graphicFrameMk id="5" creationId="{990A3292-2F64-B83A-CB19-51CF0F099D57}"/>
          </ac:graphicFrameMkLst>
        </pc:graphicFrameChg>
      </pc:sldChg>
      <pc:sldChg chg="addSp delSp modSp add mod">
        <pc:chgData name="NESTOR JULIO HERNANDEZ BOCKER" userId="a413b3be1cc3406f" providerId="LiveId" clId="{83E3FA2C-5845-48F7-BE9C-686FE900854A}" dt="2023-06-04T00:33:10.041" v="1347" actId="113"/>
        <pc:sldMkLst>
          <pc:docMk/>
          <pc:sldMk cId="185742075" sldId="285"/>
        </pc:sldMkLst>
        <pc:spChg chg="add mod">
          <ac:chgData name="NESTOR JULIO HERNANDEZ BOCKER" userId="a413b3be1cc3406f" providerId="LiveId" clId="{83E3FA2C-5845-48F7-BE9C-686FE900854A}" dt="2023-06-03T23:40:57.761" v="572"/>
          <ac:spMkLst>
            <pc:docMk/>
            <pc:sldMk cId="185742075" sldId="285"/>
            <ac:spMk id="4" creationId="{589EA829-7F4F-2047-2597-8C99EA2EB0BF}"/>
          </ac:spMkLst>
        </pc:spChg>
        <pc:spChg chg="del">
          <ac:chgData name="NESTOR JULIO HERNANDEZ BOCKER" userId="a413b3be1cc3406f" providerId="LiveId" clId="{83E3FA2C-5845-48F7-BE9C-686FE900854A}" dt="2023-06-03T23:40:56.599" v="571" actId="478"/>
          <ac:spMkLst>
            <pc:docMk/>
            <pc:sldMk cId="185742075" sldId="285"/>
            <ac:spMk id="6" creationId="{41D1D2C3-84E4-E9CA-2044-D3350F9642F4}"/>
          </ac:spMkLst>
        </pc:spChg>
        <pc:spChg chg="mod">
          <ac:chgData name="NESTOR JULIO HERNANDEZ BOCKER" userId="a413b3be1cc3406f" providerId="LiveId" clId="{83E3FA2C-5845-48F7-BE9C-686FE900854A}" dt="2023-06-04T00:15:11.014" v="926" actId="6549"/>
          <ac:spMkLst>
            <pc:docMk/>
            <pc:sldMk cId="185742075" sldId="285"/>
            <ac:spMk id="7" creationId="{469CD69D-8310-32BB-7403-36C4ABF01797}"/>
          </ac:spMkLst>
        </pc:spChg>
        <pc:graphicFrameChg chg="add mod">
          <ac:chgData name="NESTOR JULIO HERNANDEZ BOCKER" userId="a413b3be1cc3406f" providerId="LiveId" clId="{83E3FA2C-5845-48F7-BE9C-686FE900854A}" dt="2023-06-03T23:59:53.966" v="792" actId="207"/>
          <ac:graphicFrameMkLst>
            <pc:docMk/>
            <pc:sldMk cId="185742075" sldId="285"/>
            <ac:graphicFrameMk id="2" creationId="{24496ED9-7835-3B52-A1A0-7D466324A28C}"/>
          </ac:graphicFrameMkLst>
        </pc:graphicFrameChg>
        <pc:graphicFrameChg chg="add mod">
          <ac:chgData name="NESTOR JULIO HERNANDEZ BOCKER" userId="a413b3be1cc3406f" providerId="LiveId" clId="{83E3FA2C-5845-48F7-BE9C-686FE900854A}" dt="2023-06-04T00:33:10.041" v="1347" actId="113"/>
          <ac:graphicFrameMkLst>
            <pc:docMk/>
            <pc:sldMk cId="185742075" sldId="285"/>
            <ac:graphicFrameMk id="3" creationId="{DCBC361C-5195-469F-399A-1E257BCBE52D}"/>
          </ac:graphicFrameMkLst>
        </pc:graphicFrameChg>
      </pc:sldChg>
      <pc:sldChg chg="add del">
        <pc:chgData name="NESTOR JULIO HERNANDEZ BOCKER" userId="a413b3be1cc3406f" providerId="LiveId" clId="{83E3FA2C-5845-48F7-BE9C-686FE900854A}" dt="2023-06-03T23:27:55.345" v="96" actId="47"/>
        <pc:sldMkLst>
          <pc:docMk/>
          <pc:sldMk cId="3836270115" sldId="285"/>
        </pc:sldMkLst>
      </pc:sldChg>
      <pc:sldChg chg="addSp delSp modSp add mod">
        <pc:chgData name="NESTOR JULIO HERNANDEZ BOCKER" userId="a413b3be1cc3406f" providerId="LiveId" clId="{83E3FA2C-5845-48F7-BE9C-686FE900854A}" dt="2023-06-04T00:12:28.874" v="893"/>
        <pc:sldMkLst>
          <pc:docMk/>
          <pc:sldMk cId="761130282" sldId="286"/>
        </pc:sldMkLst>
        <pc:spChg chg="add mod">
          <ac:chgData name="NESTOR JULIO HERNANDEZ BOCKER" userId="a413b3be1cc3406f" providerId="LiveId" clId="{83E3FA2C-5845-48F7-BE9C-686FE900854A}" dt="2023-06-03T23:41:27.259" v="684"/>
          <ac:spMkLst>
            <pc:docMk/>
            <pc:sldMk cId="761130282" sldId="286"/>
            <ac:spMk id="2" creationId="{ED83159B-FD29-D8E1-23F1-F30FD57F3054}"/>
          </ac:spMkLst>
        </pc:spChg>
        <pc:spChg chg="del">
          <ac:chgData name="NESTOR JULIO HERNANDEZ BOCKER" userId="a413b3be1cc3406f" providerId="LiveId" clId="{83E3FA2C-5845-48F7-BE9C-686FE900854A}" dt="2023-06-03T23:41:26.103" v="683" actId="478"/>
          <ac:spMkLst>
            <pc:docMk/>
            <pc:sldMk cId="761130282" sldId="286"/>
            <ac:spMk id="6" creationId="{41D1D2C3-84E4-E9CA-2044-D3350F9642F4}"/>
          </ac:spMkLst>
        </pc:spChg>
        <pc:spChg chg="mod">
          <ac:chgData name="NESTOR JULIO HERNANDEZ BOCKER" userId="a413b3be1cc3406f" providerId="LiveId" clId="{83E3FA2C-5845-48F7-BE9C-686FE900854A}" dt="2023-06-03T23:42:17.576" v="702" actId="20577"/>
          <ac:spMkLst>
            <pc:docMk/>
            <pc:sldMk cId="761130282" sldId="286"/>
            <ac:spMk id="7" creationId="{469CD69D-8310-32BB-7403-36C4ABF01797}"/>
          </ac:spMkLst>
        </pc:spChg>
        <pc:spChg chg="mod">
          <ac:chgData name="NESTOR JULIO HERNANDEZ BOCKER" userId="a413b3be1cc3406f" providerId="LiveId" clId="{83E3FA2C-5845-48F7-BE9C-686FE900854A}" dt="2023-06-03T23:56:30.152" v="773" actId="1076"/>
          <ac:spMkLst>
            <pc:docMk/>
            <pc:sldMk cId="761130282" sldId="286"/>
            <ac:spMk id="10" creationId="{CE550A21-583D-7FBE-6302-9562E532219E}"/>
          </ac:spMkLst>
        </pc:spChg>
        <pc:graphicFrameChg chg="add mod">
          <ac:chgData name="NESTOR JULIO HERNANDEZ BOCKER" userId="a413b3be1cc3406f" providerId="LiveId" clId="{83E3FA2C-5845-48F7-BE9C-686FE900854A}" dt="2023-06-04T00:12:28.874" v="893"/>
          <ac:graphicFrameMkLst>
            <pc:docMk/>
            <pc:sldMk cId="761130282" sldId="286"/>
            <ac:graphicFrameMk id="3" creationId="{73D35491-8180-7569-4B4D-6F90854597AA}"/>
          </ac:graphicFrameMkLst>
        </pc:graphicFrameChg>
        <pc:graphicFrameChg chg="add mod">
          <ac:chgData name="NESTOR JULIO HERNANDEZ BOCKER" userId="a413b3be1cc3406f" providerId="LiveId" clId="{83E3FA2C-5845-48F7-BE9C-686FE900854A}" dt="2023-06-04T00:11:27.118" v="885"/>
          <ac:graphicFrameMkLst>
            <pc:docMk/>
            <pc:sldMk cId="761130282" sldId="286"/>
            <ac:graphicFrameMk id="4" creationId="{206272FB-F433-C634-2B41-EB95476B7C2B}"/>
          </ac:graphicFrameMkLst>
        </pc:graphicFrameChg>
      </pc:sldChg>
      <pc:sldChg chg="add del">
        <pc:chgData name="NESTOR JULIO HERNANDEZ BOCKER" userId="a413b3be1cc3406f" providerId="LiveId" clId="{83E3FA2C-5845-48F7-BE9C-686FE900854A}" dt="2023-06-03T23:27:55.611" v="97" actId="47"/>
        <pc:sldMkLst>
          <pc:docMk/>
          <pc:sldMk cId="3829692372" sldId="286"/>
        </pc:sldMkLst>
      </pc:sldChg>
      <pc:sldChg chg="add del">
        <pc:chgData name="NESTOR JULIO HERNANDEZ BOCKER" userId="a413b3be1cc3406f" providerId="LiveId" clId="{83E3FA2C-5845-48F7-BE9C-686FE900854A}" dt="2023-06-03T23:27:55.815" v="98" actId="47"/>
        <pc:sldMkLst>
          <pc:docMk/>
          <pc:sldMk cId="1680853642" sldId="287"/>
        </pc:sldMkLst>
      </pc:sldChg>
      <pc:sldChg chg="add del">
        <pc:chgData name="NESTOR JULIO HERNANDEZ BOCKER" userId="a413b3be1cc3406f" providerId="LiveId" clId="{83E3FA2C-5845-48F7-BE9C-686FE900854A}" dt="2023-06-03T23:41:29.690" v="685" actId="47"/>
        <pc:sldMkLst>
          <pc:docMk/>
          <pc:sldMk cId="2308568585" sldId="287"/>
        </pc:sldMkLst>
      </pc:sldChg>
      <pc:sldChg chg="addSp delSp modSp add mod">
        <pc:chgData name="NESTOR JULIO HERNANDEZ BOCKER" userId="a413b3be1cc3406f" providerId="LiveId" clId="{83E3FA2C-5845-48F7-BE9C-686FE900854A}" dt="2023-06-04T00:01:24.564" v="805" actId="6549"/>
        <pc:sldMkLst>
          <pc:docMk/>
          <pc:sldMk cId="4096092239" sldId="287"/>
        </pc:sldMkLst>
        <pc:spChg chg="del">
          <ac:chgData name="NESTOR JULIO HERNANDEZ BOCKER" userId="a413b3be1cc3406f" providerId="LiveId" clId="{83E3FA2C-5845-48F7-BE9C-686FE900854A}" dt="2023-06-04T00:01:17.462" v="799" actId="478"/>
          <ac:spMkLst>
            <pc:docMk/>
            <pc:sldMk cId="4096092239" sldId="287"/>
            <ac:spMk id="2" creationId="{ED83159B-FD29-D8E1-23F1-F30FD57F3054}"/>
          </ac:spMkLst>
        </pc:spChg>
        <pc:spChg chg="add mod">
          <ac:chgData name="NESTOR JULIO HERNANDEZ BOCKER" userId="a413b3be1cc3406f" providerId="LiveId" clId="{83E3FA2C-5845-48F7-BE9C-686FE900854A}" dt="2023-06-04T00:01:17.792" v="800"/>
          <ac:spMkLst>
            <pc:docMk/>
            <pc:sldMk cId="4096092239" sldId="287"/>
            <ac:spMk id="4" creationId="{5372CBC4-F57B-73DB-75FD-914B77E83363}"/>
          </ac:spMkLst>
        </pc:spChg>
        <pc:spChg chg="mod">
          <ac:chgData name="NESTOR JULIO HERNANDEZ BOCKER" userId="a413b3be1cc3406f" providerId="LiveId" clId="{83E3FA2C-5845-48F7-BE9C-686FE900854A}" dt="2023-06-03T23:42:53.807" v="707"/>
          <ac:spMkLst>
            <pc:docMk/>
            <pc:sldMk cId="4096092239" sldId="287"/>
            <ac:spMk id="7" creationId="{469CD69D-8310-32BB-7403-36C4ABF01797}"/>
          </ac:spMkLst>
        </pc:spChg>
        <pc:spChg chg="del">
          <ac:chgData name="NESTOR JULIO HERNANDEZ BOCKER" userId="a413b3be1cc3406f" providerId="LiveId" clId="{83E3FA2C-5845-48F7-BE9C-686FE900854A}" dt="2023-06-03T23:42:36.576" v="704" actId="478"/>
          <ac:spMkLst>
            <pc:docMk/>
            <pc:sldMk cId="4096092239" sldId="287"/>
            <ac:spMk id="9" creationId="{30EE5C6D-D800-B9D3-F794-57264F801BFB}"/>
          </ac:spMkLst>
        </pc:spChg>
        <pc:spChg chg="del">
          <ac:chgData name="NESTOR JULIO HERNANDEZ BOCKER" userId="a413b3be1cc3406f" providerId="LiveId" clId="{83E3FA2C-5845-48F7-BE9C-686FE900854A}" dt="2023-06-03T23:42:38.976" v="705" actId="478"/>
          <ac:spMkLst>
            <pc:docMk/>
            <pc:sldMk cId="4096092239" sldId="287"/>
            <ac:spMk id="10" creationId="{CE550A21-583D-7FBE-6302-9562E532219E}"/>
          </ac:spMkLst>
        </pc:spChg>
        <pc:graphicFrameChg chg="add mod modGraphic">
          <ac:chgData name="NESTOR JULIO HERNANDEZ BOCKER" userId="a413b3be1cc3406f" providerId="LiveId" clId="{83E3FA2C-5845-48F7-BE9C-686FE900854A}" dt="2023-06-04T00:01:24.564" v="805" actId="6549"/>
          <ac:graphicFrameMkLst>
            <pc:docMk/>
            <pc:sldMk cId="4096092239" sldId="287"/>
            <ac:graphicFrameMk id="3" creationId="{2EA92314-3BA4-5F8B-268A-4E50A5144569}"/>
          </ac:graphicFrameMkLst>
        </pc:graphicFrameChg>
      </pc:sldChg>
      <pc:sldChg chg="add del">
        <pc:chgData name="NESTOR JULIO HERNANDEZ BOCKER" userId="a413b3be1cc3406f" providerId="LiveId" clId="{83E3FA2C-5845-48F7-BE9C-686FE900854A}" dt="2023-06-03T23:27:56.004" v="99" actId="47"/>
        <pc:sldMkLst>
          <pc:docMk/>
          <pc:sldMk cId="784827020" sldId="288"/>
        </pc:sldMkLst>
      </pc:sldChg>
      <pc:sldChg chg="add del">
        <pc:chgData name="NESTOR JULIO HERNANDEZ BOCKER" userId="a413b3be1cc3406f" providerId="LiveId" clId="{83E3FA2C-5845-48F7-BE9C-686FE900854A}" dt="2023-06-03T23:41:30.601" v="686" actId="47"/>
        <pc:sldMkLst>
          <pc:docMk/>
          <pc:sldMk cId="3105523235" sldId="288"/>
        </pc:sldMkLst>
      </pc:sldChg>
      <pc:sldChg chg="addSp delSp modSp add mod">
        <pc:chgData name="NESTOR JULIO HERNANDEZ BOCKER" userId="a413b3be1cc3406f" providerId="LiveId" clId="{83E3FA2C-5845-48F7-BE9C-686FE900854A}" dt="2023-06-04T00:01:32.441" v="812" actId="20577"/>
        <pc:sldMkLst>
          <pc:docMk/>
          <pc:sldMk cId="4195406661" sldId="288"/>
        </pc:sldMkLst>
        <pc:spChg chg="mod">
          <ac:chgData name="NESTOR JULIO HERNANDEZ BOCKER" userId="a413b3be1cc3406f" providerId="LiveId" clId="{83E3FA2C-5845-48F7-BE9C-686FE900854A}" dt="2023-06-03T23:43:23.776" v="711" actId="6549"/>
          <ac:spMkLst>
            <pc:docMk/>
            <pc:sldMk cId="4195406661" sldId="288"/>
            <ac:spMk id="7" creationId="{469CD69D-8310-32BB-7403-36C4ABF01797}"/>
          </ac:spMkLst>
        </pc:spChg>
        <pc:spChg chg="del">
          <ac:chgData name="NESTOR JULIO HERNANDEZ BOCKER" userId="a413b3be1cc3406f" providerId="LiveId" clId="{83E3FA2C-5845-48F7-BE9C-686FE900854A}" dt="2023-06-03T23:43:04.426" v="708" actId="478"/>
          <ac:spMkLst>
            <pc:docMk/>
            <pc:sldMk cId="4195406661" sldId="288"/>
            <ac:spMk id="9" creationId="{30EE5C6D-D800-B9D3-F794-57264F801BFB}"/>
          </ac:spMkLst>
        </pc:spChg>
        <pc:spChg chg="del">
          <ac:chgData name="NESTOR JULIO HERNANDEZ BOCKER" userId="a413b3be1cc3406f" providerId="LiveId" clId="{83E3FA2C-5845-48F7-BE9C-686FE900854A}" dt="2023-06-03T23:43:06.043" v="709" actId="478"/>
          <ac:spMkLst>
            <pc:docMk/>
            <pc:sldMk cId="4195406661" sldId="288"/>
            <ac:spMk id="10" creationId="{CE550A21-583D-7FBE-6302-9562E532219E}"/>
          </ac:spMkLst>
        </pc:spChg>
        <pc:graphicFrameChg chg="add mod modGraphic">
          <ac:chgData name="NESTOR JULIO HERNANDEZ BOCKER" userId="a413b3be1cc3406f" providerId="LiveId" clId="{83E3FA2C-5845-48F7-BE9C-686FE900854A}" dt="2023-06-04T00:01:32.441" v="812" actId="20577"/>
          <ac:graphicFrameMkLst>
            <pc:docMk/>
            <pc:sldMk cId="4195406661" sldId="288"/>
            <ac:graphicFrameMk id="3" creationId="{1FC4975E-A22B-F131-85EB-3116FFDD2574}"/>
          </ac:graphicFrameMkLst>
        </pc:graphicFrameChg>
      </pc:sldChg>
      <pc:sldChg chg="add del">
        <pc:chgData name="NESTOR JULIO HERNANDEZ BOCKER" userId="a413b3be1cc3406f" providerId="LiveId" clId="{83E3FA2C-5845-48F7-BE9C-686FE900854A}" dt="2023-06-03T23:27:57.290" v="100" actId="47"/>
        <pc:sldMkLst>
          <pc:docMk/>
          <pc:sldMk cId="1552279589" sldId="289"/>
        </pc:sldMkLst>
      </pc:sldChg>
      <pc:sldChg chg="add del">
        <pc:chgData name="NESTOR JULIO HERNANDEZ BOCKER" userId="a413b3be1cc3406f" providerId="LiveId" clId="{83E3FA2C-5845-48F7-BE9C-686FE900854A}" dt="2023-06-03T23:41:30.946" v="687" actId="47"/>
        <pc:sldMkLst>
          <pc:docMk/>
          <pc:sldMk cId="3011558527" sldId="289"/>
        </pc:sldMkLst>
      </pc:sldChg>
      <pc:sldChg chg="addSp delSp modSp add mod">
        <pc:chgData name="NESTOR JULIO HERNANDEZ BOCKER" userId="a413b3be1cc3406f" providerId="LiveId" clId="{83E3FA2C-5845-48F7-BE9C-686FE900854A}" dt="2023-06-04T00:01:42.488" v="819" actId="20577"/>
        <pc:sldMkLst>
          <pc:docMk/>
          <pc:sldMk cId="3371494069" sldId="289"/>
        </pc:sldMkLst>
        <pc:spChg chg="mod">
          <ac:chgData name="NESTOR JULIO HERNANDEZ BOCKER" userId="a413b3be1cc3406f" providerId="LiveId" clId="{83E3FA2C-5845-48F7-BE9C-686FE900854A}" dt="2023-06-04T00:01:09.982" v="798" actId="6549"/>
          <ac:spMkLst>
            <pc:docMk/>
            <pc:sldMk cId="3371494069" sldId="289"/>
            <ac:spMk id="2" creationId="{ED83159B-FD29-D8E1-23F1-F30FD57F3054}"/>
          </ac:spMkLst>
        </pc:spChg>
        <pc:spChg chg="mod">
          <ac:chgData name="NESTOR JULIO HERNANDEZ BOCKER" userId="a413b3be1cc3406f" providerId="LiveId" clId="{83E3FA2C-5845-48F7-BE9C-686FE900854A}" dt="2023-06-03T23:44:02.307" v="720" actId="6549"/>
          <ac:spMkLst>
            <pc:docMk/>
            <pc:sldMk cId="3371494069" sldId="289"/>
            <ac:spMk id="7" creationId="{469CD69D-8310-32BB-7403-36C4ABF01797}"/>
          </ac:spMkLst>
        </pc:spChg>
        <pc:spChg chg="del">
          <ac:chgData name="NESTOR JULIO HERNANDEZ BOCKER" userId="a413b3be1cc3406f" providerId="LiveId" clId="{83E3FA2C-5845-48F7-BE9C-686FE900854A}" dt="2023-06-03T23:43:38.482" v="713" actId="478"/>
          <ac:spMkLst>
            <pc:docMk/>
            <pc:sldMk cId="3371494069" sldId="289"/>
            <ac:spMk id="9" creationId="{30EE5C6D-D800-B9D3-F794-57264F801BFB}"/>
          </ac:spMkLst>
        </pc:spChg>
        <pc:spChg chg="del">
          <ac:chgData name="NESTOR JULIO HERNANDEZ BOCKER" userId="a413b3be1cc3406f" providerId="LiveId" clId="{83E3FA2C-5845-48F7-BE9C-686FE900854A}" dt="2023-06-03T23:43:39.926" v="714" actId="478"/>
          <ac:spMkLst>
            <pc:docMk/>
            <pc:sldMk cId="3371494069" sldId="289"/>
            <ac:spMk id="10" creationId="{CE550A21-583D-7FBE-6302-9562E532219E}"/>
          </ac:spMkLst>
        </pc:spChg>
        <pc:graphicFrameChg chg="add mod modGraphic">
          <ac:chgData name="NESTOR JULIO HERNANDEZ BOCKER" userId="a413b3be1cc3406f" providerId="LiveId" clId="{83E3FA2C-5845-48F7-BE9C-686FE900854A}" dt="2023-06-04T00:01:42.488" v="819" actId="20577"/>
          <ac:graphicFrameMkLst>
            <pc:docMk/>
            <pc:sldMk cId="3371494069" sldId="289"/>
            <ac:graphicFrameMk id="3" creationId="{89CB9840-150F-E6AC-EA93-306DC8195389}"/>
          </ac:graphicFrameMkLst>
        </pc:graphicFrameChg>
      </pc:sldChg>
      <pc:sldChg chg="add del">
        <pc:chgData name="NESTOR JULIO HERNANDEZ BOCKER" userId="a413b3be1cc3406f" providerId="LiveId" clId="{83E3FA2C-5845-48F7-BE9C-686FE900854A}" dt="2023-06-03T23:27:57.573" v="101" actId="47"/>
        <pc:sldMkLst>
          <pc:docMk/>
          <pc:sldMk cId="1422948711" sldId="290"/>
        </pc:sldMkLst>
      </pc:sldChg>
      <pc:sldChg chg="add del">
        <pc:chgData name="NESTOR JULIO HERNANDEZ BOCKER" userId="a413b3be1cc3406f" providerId="LiveId" clId="{83E3FA2C-5845-48F7-BE9C-686FE900854A}" dt="2023-06-03T23:41:31.181" v="688" actId="47"/>
        <pc:sldMkLst>
          <pc:docMk/>
          <pc:sldMk cId="1477188278" sldId="290"/>
        </pc:sldMkLst>
      </pc:sldChg>
      <pc:sldChg chg="add del">
        <pc:chgData name="NESTOR JULIO HERNANDEZ BOCKER" userId="a413b3be1cc3406f" providerId="LiveId" clId="{83E3FA2C-5845-48F7-BE9C-686FE900854A}" dt="2023-06-03T23:41:31.636" v="689" actId="47"/>
        <pc:sldMkLst>
          <pc:docMk/>
          <pc:sldMk cId="2827053692" sldId="291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https://d.docs.live.net/a413b3be1cc3406f/4-INDICADORES%20ECON&#211;MICOS/3-IPC/IPC.xlsb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2022/Gr&#225;ficos.xlsx" TargetMode="Externa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chartUserShapes" Target="../drawings/drawing3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oleObject" Target="https://d.docs.live.net/a413b3be1cc3406f/4-INDICADORES%20ECON&#211;MICOS/3-IPC/2022/Paises/IPC%20total%20y%20de%20alimentos%20y%20bebidas%20no%20alcoh&#243;licas%20pa&#237;ses%20regi&#243;n%20(3).xlsx" TargetMode="Externa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2022/Paises/IPC%20total%20y%20de%20alimentos%20y%20bebidas%20no%20alcoh&#243;licas%20pa&#237;ses%20regi&#243;n%20(3)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2022/Paises/IPC%20total%20y%20de%20alimentos%20y%20bebidas%20no%20alcoh&#243;licas%20pa&#237;ses%20regi&#243;n%20(3)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a413b3be1cc3406f/4-INDICADORES%20ECON&#211;MICOS/3-IPC/IPC.xlsb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7.xml"/><Relationship Id="rId2" Type="http://schemas.microsoft.com/office/2011/relationships/chartStyle" Target="style17.xml"/><Relationship Id="rId1" Type="http://schemas.openxmlformats.org/officeDocument/2006/relationships/oleObject" Target="https://d.docs.live.net/a413b3be1cc3406f/4-INDICADORES%20ECON&#211;MICOS/3-IPC/2022/Paises/IPC%20total%20y%20de%20alimentos%20y%20bebidas%20no%20alcoh&#243;licas%20pa&#237;ses%20regi&#243;n%20(3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12088027038914"/>
          <c:y val="2.7843380444811293E-2"/>
          <c:w val="0.78069792413730255"/>
          <c:h val="0.858267988755474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Salida!$O$4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E7E6E6">
                <a:lumMod val="50000"/>
              </a:srgbClr>
            </a:solidFill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>
                        <a:lumMod val="50000"/>
                      </a:schemeClr>
                    </a:solidFill>
                    <a:latin typeface="+mn-lt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Salida!$P$3:$R$3</c:f>
              <c:strCache>
                <c:ptCount val="3"/>
                <c:pt idx="0">
                  <c:v>Mensual</c:v>
                </c:pt>
                <c:pt idx="1">
                  <c:v>Año corrido</c:v>
                </c:pt>
                <c:pt idx="2">
                  <c:v>Anual</c:v>
                </c:pt>
              </c:strCache>
            </c:strRef>
          </c:cat>
          <c:val>
            <c:numRef>
              <c:f>Salida!$P$4:$R$4</c:f>
              <c:numCache>
                <c:formatCode>0.00</c:formatCode>
                <c:ptCount val="3"/>
                <c:pt idx="0">
                  <c:v>1.21</c:v>
                </c:pt>
                <c:pt idx="1">
                  <c:v>22.66</c:v>
                </c:pt>
                <c:pt idx="2">
                  <c:v>27.02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63-4057-BF6A-8FC561F60448}"/>
            </c:ext>
          </c:extLst>
        </c:ser>
        <c:ser>
          <c:idx val="1"/>
          <c:order val="1"/>
          <c:tx>
            <c:strRef>
              <c:f>Salida!$O$5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B0F0"/>
            </a:solidFill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>
                        <a:lumMod val="50000"/>
                      </a:schemeClr>
                    </a:solidFill>
                    <a:latin typeface="+mn-lt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Salida!$P$3:$R$3</c:f>
              <c:strCache>
                <c:ptCount val="3"/>
                <c:pt idx="0">
                  <c:v>Mensual</c:v>
                </c:pt>
                <c:pt idx="1">
                  <c:v>Año corrido</c:v>
                </c:pt>
                <c:pt idx="2">
                  <c:v>Anual</c:v>
                </c:pt>
              </c:strCache>
            </c:strRef>
          </c:cat>
          <c:val>
            <c:numRef>
              <c:f>Salida!$P$5:$R$5</c:f>
              <c:numCache>
                <c:formatCode>0.00</c:formatCode>
                <c:ptCount val="3"/>
                <c:pt idx="0">
                  <c:v>0.2</c:v>
                </c:pt>
                <c:pt idx="1">
                  <c:v>5.92</c:v>
                </c:pt>
                <c:pt idx="2">
                  <c:v>10.36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63-4057-BF6A-8FC561F6044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506837360"/>
        <c:axId val="506836576"/>
      </c:barChart>
      <c:catAx>
        <c:axId val="5068373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endParaRPr lang="es-CO"/>
          </a:p>
        </c:txPr>
        <c:crossAx val="506836576"/>
        <c:crosses val="autoZero"/>
        <c:auto val="1"/>
        <c:lblAlgn val="ctr"/>
        <c:lblOffset val="100"/>
        <c:noMultiLvlLbl val="0"/>
      </c:catAx>
      <c:valAx>
        <c:axId val="506836576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>
                    <a:solidFill>
                      <a:schemeClr val="bg1">
                        <a:lumMod val="50000"/>
                      </a:schemeClr>
                    </a:solidFill>
                    <a:latin typeface="+mn-lt"/>
                  </a:defRPr>
                </a:pPr>
                <a:r>
                  <a:rPr lang="es-CO" dirty="0">
                    <a:solidFill>
                      <a:schemeClr val="bg1">
                        <a:lumMod val="50000"/>
                      </a:schemeClr>
                    </a:solidFill>
                    <a:latin typeface="+mn-lt"/>
                  </a:rPr>
                  <a:t>Variación (%)</a:t>
                </a:r>
              </a:p>
            </c:rich>
          </c:tx>
          <c:overlay val="0"/>
        </c:title>
        <c:numFmt formatCode="0.00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>
                    <a:lumMod val="50000"/>
                  </a:schemeClr>
                </a:solidFill>
                <a:latin typeface="+mn-lt"/>
              </a:defRPr>
            </a:pPr>
            <a:endParaRPr lang="es-CO"/>
          </a:p>
        </c:txPr>
        <c:crossAx val="50683736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overlay val="0"/>
      <c:txPr>
        <a:bodyPr/>
        <a:lstStyle/>
        <a:p>
          <a:pPr>
            <a:defRPr sz="1400">
              <a:solidFill>
                <a:schemeClr val="bg1">
                  <a:lumMod val="50000"/>
                </a:schemeClr>
              </a:solidFill>
              <a:latin typeface="+mn-lt"/>
            </a:defRPr>
          </a:pPr>
          <a:endParaRPr lang="es-CO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Salida!$AR$5</c:f>
          <c:strCache>
            <c:ptCount val="1"/>
            <c:pt idx="0">
              <c:v>Carne de res y derivados</c:v>
            </c:pt>
          </c:strCache>
        </c:strRef>
      </c:tx>
      <c:layout>
        <c:manualLayout>
          <c:xMode val="edge"/>
          <c:yMode val="edge"/>
          <c:x val="5.9279236801574604E-2"/>
          <c:y val="1.4922614685872504E-2"/>
        </c:manualLayout>
      </c:layout>
      <c:overlay val="0"/>
      <c:spPr>
        <a:solidFill>
          <a:srgbClr val="C00000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 algn="ctr">
            <a:defRPr sz="1400" b="1" i="0" u="none" strike="noStrike" kern="1200" spc="0" baseline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216600920447074E-2"/>
          <c:y val="1.6131142071209068E-2"/>
          <c:w val="0.91518113083497699"/>
          <c:h val="0.78404908664709172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Lbls>
            <c:dLbl>
              <c:idx val="48"/>
              <c:spPr>
                <a:solidFill>
                  <a:srgbClr val="C00000">
                    <a:alpha val="3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C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031-40F2-82ED-2C8C3962D995}"/>
                </c:ext>
              </c:extLst>
            </c:dLbl>
            <c:spPr>
              <a:solidFill>
                <a:srgbClr val="C00000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Salida!$AL$31:$AL$79</c:f>
              <c:strCache>
                <c:ptCount val="49"/>
                <c:pt idx="0">
                  <c:v>Octubre-2019</c:v>
                </c:pt>
                <c:pt idx="1">
                  <c:v>Noviembre-2019</c:v>
                </c:pt>
                <c:pt idx="2">
                  <c:v>Diciembre-2019</c:v>
                </c:pt>
                <c:pt idx="3">
                  <c:v>Enero-2020</c:v>
                </c:pt>
                <c:pt idx="4">
                  <c:v>Febrero-2020</c:v>
                </c:pt>
                <c:pt idx="5">
                  <c:v>Marzo-2020</c:v>
                </c:pt>
                <c:pt idx="6">
                  <c:v>Abril-2020</c:v>
                </c:pt>
                <c:pt idx="7">
                  <c:v>Mayo-2020</c:v>
                </c:pt>
                <c:pt idx="8">
                  <c:v>Junio-2020</c:v>
                </c:pt>
                <c:pt idx="9">
                  <c:v>Julio-2020</c:v>
                </c:pt>
                <c:pt idx="10">
                  <c:v>Agosto-2020</c:v>
                </c:pt>
                <c:pt idx="11">
                  <c:v>Septiembre-2020</c:v>
                </c:pt>
                <c:pt idx="12">
                  <c:v>Octubre-2020</c:v>
                </c:pt>
                <c:pt idx="13">
                  <c:v>Noviembre-2020</c:v>
                </c:pt>
                <c:pt idx="14">
                  <c:v>Diciembre-2020</c:v>
                </c:pt>
                <c:pt idx="15">
                  <c:v>Enero-2021</c:v>
                </c:pt>
                <c:pt idx="16">
                  <c:v>Febrero-2021</c:v>
                </c:pt>
                <c:pt idx="17">
                  <c:v>Marzo-2021</c:v>
                </c:pt>
                <c:pt idx="18">
                  <c:v>Abril-2021</c:v>
                </c:pt>
                <c:pt idx="19">
                  <c:v>Mayo-2021</c:v>
                </c:pt>
                <c:pt idx="20">
                  <c:v>Junio-2021</c:v>
                </c:pt>
                <c:pt idx="21">
                  <c:v>Julio-2021</c:v>
                </c:pt>
                <c:pt idx="22">
                  <c:v>Agosto-2021</c:v>
                </c:pt>
                <c:pt idx="23">
                  <c:v>Septiembre-2021</c:v>
                </c:pt>
                <c:pt idx="24">
                  <c:v>Octubre-2021</c:v>
                </c:pt>
                <c:pt idx="25">
                  <c:v>Noviembre-2021</c:v>
                </c:pt>
                <c:pt idx="26">
                  <c:v>Diciembre-2021</c:v>
                </c:pt>
                <c:pt idx="27">
                  <c:v>Enero-2022</c:v>
                </c:pt>
                <c:pt idx="28">
                  <c:v>Febrero-2022</c:v>
                </c:pt>
                <c:pt idx="29">
                  <c:v>Marzo-2022</c:v>
                </c:pt>
                <c:pt idx="30">
                  <c:v>Abril-2022</c:v>
                </c:pt>
                <c:pt idx="31">
                  <c:v>Mayo-2022</c:v>
                </c:pt>
                <c:pt idx="32">
                  <c:v>Junio-2022</c:v>
                </c:pt>
                <c:pt idx="33">
                  <c:v>Julio-2022</c:v>
                </c:pt>
                <c:pt idx="34">
                  <c:v>Agosto-2022</c:v>
                </c:pt>
                <c:pt idx="35">
                  <c:v>Septiembre-2022</c:v>
                </c:pt>
                <c:pt idx="36">
                  <c:v>Octubre-2022</c:v>
                </c:pt>
                <c:pt idx="37">
                  <c:v>Noviembre-2022</c:v>
                </c:pt>
                <c:pt idx="38">
                  <c:v>Diciembre-2022</c:v>
                </c:pt>
                <c:pt idx="39">
                  <c:v>Enero-2023</c:v>
                </c:pt>
                <c:pt idx="40">
                  <c:v>Febrero-2023</c:v>
                </c:pt>
                <c:pt idx="41">
                  <c:v>Marzo-2023</c:v>
                </c:pt>
                <c:pt idx="42">
                  <c:v>Abril-2023</c:v>
                </c:pt>
                <c:pt idx="43">
                  <c:v>Mayo-2023</c:v>
                </c:pt>
                <c:pt idx="44">
                  <c:v>Junio-2023</c:v>
                </c:pt>
                <c:pt idx="45">
                  <c:v>Julio-2023</c:v>
                </c:pt>
                <c:pt idx="46">
                  <c:v>Agosto-2023</c:v>
                </c:pt>
                <c:pt idx="47">
                  <c:v>Septiembre-2023</c:v>
                </c:pt>
                <c:pt idx="48">
                  <c:v>Octubre-2023</c:v>
                </c:pt>
              </c:strCache>
            </c:strRef>
          </c:cat>
          <c:val>
            <c:numRef>
              <c:f>Salida!$AR$31:$AR$79</c:f>
              <c:numCache>
                <c:formatCode>0.00</c:formatCode>
                <c:ptCount val="49"/>
                <c:pt idx="0">
                  <c:v>3.8568200836819813</c:v>
                </c:pt>
                <c:pt idx="1">
                  <c:v>4.3657651991614301</c:v>
                </c:pt>
                <c:pt idx="2">
                  <c:v>4.3041480000000121</c:v>
                </c:pt>
                <c:pt idx="3">
                  <c:v>3.655871249751641</c:v>
                </c:pt>
                <c:pt idx="4">
                  <c:v>4.167081054201887</c:v>
                </c:pt>
                <c:pt idx="5">
                  <c:v>3.6394287980960058</c:v>
                </c:pt>
                <c:pt idx="6">
                  <c:v>4.644268774703562</c:v>
                </c:pt>
                <c:pt idx="7">
                  <c:v>3.7485357282311753</c:v>
                </c:pt>
                <c:pt idx="8">
                  <c:v>2.3841568929052102</c:v>
                </c:pt>
                <c:pt idx="9">
                  <c:v>2.4954410212112634</c:v>
                </c:pt>
                <c:pt idx="10">
                  <c:v>2.4528664871104269</c:v>
                </c:pt>
                <c:pt idx="11">
                  <c:v>2.8362657436784815</c:v>
                </c:pt>
                <c:pt idx="12">
                  <c:v>3.7051331532226897</c:v>
                </c:pt>
                <c:pt idx="13">
                  <c:v>3.973828538439335</c:v>
                </c:pt>
                <c:pt idx="14">
                  <c:v>4.4541392543659697</c:v>
                </c:pt>
                <c:pt idx="15">
                  <c:v>5.740847230208928</c:v>
                </c:pt>
                <c:pt idx="16">
                  <c:v>5.9862516708039095</c:v>
                </c:pt>
                <c:pt idx="17">
                  <c:v>7.8939814371830437</c:v>
                </c:pt>
                <c:pt idx="18">
                  <c:v>12.124645892351268</c:v>
                </c:pt>
                <c:pt idx="19">
                  <c:v>20.831765148663891</c:v>
                </c:pt>
                <c:pt idx="20">
                  <c:v>23.521126760563391</c:v>
                </c:pt>
                <c:pt idx="21">
                  <c:v>24.449854855323537</c:v>
                </c:pt>
                <c:pt idx="22">
                  <c:v>26.053891653365866</c:v>
                </c:pt>
                <c:pt idx="23">
                  <c:v>27.019446522064342</c:v>
                </c:pt>
                <c:pt idx="24">
                  <c:v>28.349460364718993</c:v>
                </c:pt>
                <c:pt idx="25">
                  <c:v>30.612622617064602</c:v>
                </c:pt>
                <c:pt idx="26">
                  <c:v>33.033501606241401</c:v>
                </c:pt>
                <c:pt idx="27">
                  <c:v>34.859059186078127</c:v>
                </c:pt>
                <c:pt idx="28">
                  <c:v>35.93</c:v>
                </c:pt>
                <c:pt idx="29">
                  <c:v>35.9</c:v>
                </c:pt>
                <c:pt idx="30">
                  <c:v>32.049999999999997</c:v>
                </c:pt>
                <c:pt idx="31">
                  <c:v>26.7</c:v>
                </c:pt>
                <c:pt idx="32">
                  <c:v>26.96</c:v>
                </c:pt>
                <c:pt idx="33">
                  <c:v>27.15</c:v>
                </c:pt>
                <c:pt idx="34">
                  <c:v>26.63</c:v>
                </c:pt>
                <c:pt idx="35">
                  <c:v>25.17</c:v>
                </c:pt>
                <c:pt idx="36">
                  <c:v>23.69</c:v>
                </c:pt>
                <c:pt idx="37">
                  <c:v>21.6</c:v>
                </c:pt>
                <c:pt idx="38">
                  <c:v>20.21</c:v>
                </c:pt>
                <c:pt idx="39">
                  <c:v>18.25</c:v>
                </c:pt>
                <c:pt idx="40">
                  <c:v>17.2</c:v>
                </c:pt>
                <c:pt idx="41">
                  <c:v>15.89</c:v>
                </c:pt>
                <c:pt idx="42">
                  <c:v>13.76</c:v>
                </c:pt>
                <c:pt idx="43">
                  <c:v>10.06</c:v>
                </c:pt>
                <c:pt idx="44">
                  <c:v>7.48</c:v>
                </c:pt>
                <c:pt idx="45">
                  <c:v>6.74</c:v>
                </c:pt>
                <c:pt idx="46">
                  <c:v>6.13</c:v>
                </c:pt>
                <c:pt idx="47">
                  <c:v>5.97</c:v>
                </c:pt>
                <c:pt idx="48">
                  <c:v>5.26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A031-40F2-82ED-2C8C3962D9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rgbClr val="C00000">
                  <a:alpha val="19000"/>
                </a:srgbClr>
              </a:solidFill>
              <a:round/>
            </a:ln>
            <a:effectLst/>
          </c:spPr>
        </c:dropLines>
        <c:marker val="1"/>
        <c:smooth val="0"/>
        <c:axId val="997339680"/>
        <c:axId val="997340512"/>
      </c:lineChart>
      <c:catAx>
        <c:axId val="99733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40512"/>
        <c:crosses val="autoZero"/>
        <c:auto val="1"/>
        <c:lblAlgn val="ctr"/>
        <c:lblOffset val="100"/>
        <c:noMultiLvlLbl val="0"/>
      </c:catAx>
      <c:valAx>
        <c:axId val="997340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7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baseline="0" dirty="0">
                    <a:solidFill>
                      <a:srgbClr val="2F5F9B"/>
                    </a:solidFill>
                    <a:effectLst/>
                  </a:rPr>
                  <a:t>Variación anual (%)</a:t>
                </a:r>
                <a:endParaRPr lang="es-CO" sz="700" dirty="0">
                  <a:solidFill>
                    <a:srgbClr val="2F5F9B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27593623700355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3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Salida!$AO$5</c:f>
          <c:strCache>
            <c:ptCount val="1"/>
            <c:pt idx="0">
              <c:v>Leche</c:v>
            </c:pt>
          </c:strCache>
        </c:strRef>
      </c:tx>
      <c:layout>
        <c:manualLayout>
          <c:xMode val="edge"/>
          <c:yMode val="edge"/>
          <c:x val="0.13753402366863907"/>
          <c:y val="2.3599745151994977E-2"/>
        </c:manualLayout>
      </c:layout>
      <c:overlay val="0"/>
      <c:spPr>
        <a:solidFill>
          <a:srgbClr val="2F5F9B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2F5F9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216600920447074E-2"/>
          <c:y val="1.6131142071209068E-2"/>
          <c:w val="0.91518113083497699"/>
          <c:h val="0.77241307401670922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rgbClr val="2F5F9B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48"/>
              <c:spPr>
                <a:solidFill>
                  <a:srgbClr val="2F5F9B">
                    <a:alpha val="3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2F5F9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26C-49DC-A02A-64E0ADBE00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Salida!$AL$31:$AL$79</c:f>
              <c:strCache>
                <c:ptCount val="49"/>
                <c:pt idx="0">
                  <c:v>Octubre-2019</c:v>
                </c:pt>
                <c:pt idx="1">
                  <c:v>Noviembre-2019</c:v>
                </c:pt>
                <c:pt idx="2">
                  <c:v>Diciembre-2019</c:v>
                </c:pt>
                <c:pt idx="3">
                  <c:v>Enero-2020</c:v>
                </c:pt>
                <c:pt idx="4">
                  <c:v>Febrero-2020</c:v>
                </c:pt>
                <c:pt idx="5">
                  <c:v>Marzo-2020</c:v>
                </c:pt>
                <c:pt idx="6">
                  <c:v>Abril-2020</c:v>
                </c:pt>
                <c:pt idx="7">
                  <c:v>Mayo-2020</c:v>
                </c:pt>
                <c:pt idx="8">
                  <c:v>Junio-2020</c:v>
                </c:pt>
                <c:pt idx="9">
                  <c:v>Julio-2020</c:v>
                </c:pt>
                <c:pt idx="10">
                  <c:v>Agosto-2020</c:v>
                </c:pt>
                <c:pt idx="11">
                  <c:v>Septiembre-2020</c:v>
                </c:pt>
                <c:pt idx="12">
                  <c:v>Octubre-2020</c:v>
                </c:pt>
                <c:pt idx="13">
                  <c:v>Noviembre-2020</c:v>
                </c:pt>
                <c:pt idx="14">
                  <c:v>Diciembre-2020</c:v>
                </c:pt>
                <c:pt idx="15">
                  <c:v>Enero-2021</c:v>
                </c:pt>
                <c:pt idx="16">
                  <c:v>Febrero-2021</c:v>
                </c:pt>
                <c:pt idx="17">
                  <c:v>Marzo-2021</c:v>
                </c:pt>
                <c:pt idx="18">
                  <c:v>Abril-2021</c:v>
                </c:pt>
                <c:pt idx="19">
                  <c:v>Mayo-2021</c:v>
                </c:pt>
                <c:pt idx="20">
                  <c:v>Junio-2021</c:v>
                </c:pt>
                <c:pt idx="21">
                  <c:v>Julio-2021</c:v>
                </c:pt>
                <c:pt idx="22">
                  <c:v>Agosto-2021</c:v>
                </c:pt>
                <c:pt idx="23">
                  <c:v>Septiembre-2021</c:v>
                </c:pt>
                <c:pt idx="24">
                  <c:v>Octubre-2021</c:v>
                </c:pt>
                <c:pt idx="25">
                  <c:v>Noviembre-2021</c:v>
                </c:pt>
                <c:pt idx="26">
                  <c:v>Diciembre-2021</c:v>
                </c:pt>
                <c:pt idx="27">
                  <c:v>Enero-2022</c:v>
                </c:pt>
                <c:pt idx="28">
                  <c:v>Febrero-2022</c:v>
                </c:pt>
                <c:pt idx="29">
                  <c:v>Marzo-2022</c:v>
                </c:pt>
                <c:pt idx="30">
                  <c:v>Abril-2022</c:v>
                </c:pt>
                <c:pt idx="31">
                  <c:v>Mayo-2022</c:v>
                </c:pt>
                <c:pt idx="32">
                  <c:v>Junio-2022</c:v>
                </c:pt>
                <c:pt idx="33">
                  <c:v>Julio-2022</c:v>
                </c:pt>
                <c:pt idx="34">
                  <c:v>Agosto-2022</c:v>
                </c:pt>
                <c:pt idx="35">
                  <c:v>Septiembre-2022</c:v>
                </c:pt>
                <c:pt idx="36">
                  <c:v>Octubre-2022</c:v>
                </c:pt>
                <c:pt idx="37">
                  <c:v>Noviembre-2022</c:v>
                </c:pt>
                <c:pt idx="38">
                  <c:v>Diciembre-2022</c:v>
                </c:pt>
                <c:pt idx="39">
                  <c:v>Enero-2023</c:v>
                </c:pt>
                <c:pt idx="40">
                  <c:v>Febrero-2023</c:v>
                </c:pt>
                <c:pt idx="41">
                  <c:v>Marzo-2023</c:v>
                </c:pt>
                <c:pt idx="42">
                  <c:v>Abril-2023</c:v>
                </c:pt>
                <c:pt idx="43">
                  <c:v>Mayo-2023</c:v>
                </c:pt>
                <c:pt idx="44">
                  <c:v>Junio-2023</c:v>
                </c:pt>
                <c:pt idx="45">
                  <c:v>Julio-2023</c:v>
                </c:pt>
                <c:pt idx="46">
                  <c:v>Agosto-2023</c:v>
                </c:pt>
                <c:pt idx="47">
                  <c:v>Septiembre-2023</c:v>
                </c:pt>
                <c:pt idx="48">
                  <c:v>Octubre-2023</c:v>
                </c:pt>
              </c:strCache>
            </c:strRef>
          </c:cat>
          <c:val>
            <c:numRef>
              <c:f>Salida!$AO$31:$AO$79</c:f>
              <c:numCache>
                <c:formatCode>0.00</c:formatCode>
                <c:ptCount val="49"/>
                <c:pt idx="0">
                  <c:v>4.5053391074574307</c:v>
                </c:pt>
                <c:pt idx="1">
                  <c:v>5.1408647775656959</c:v>
                </c:pt>
                <c:pt idx="2">
                  <c:v>5.3832860000000267</c:v>
                </c:pt>
                <c:pt idx="3">
                  <c:v>5.2804295942720785</c:v>
                </c:pt>
                <c:pt idx="4">
                  <c:v>6.1078557950144017</c:v>
                </c:pt>
                <c:pt idx="5">
                  <c:v>7.046979865771803</c:v>
                </c:pt>
                <c:pt idx="6">
                  <c:v>7.9299488390397528</c:v>
                </c:pt>
                <c:pt idx="7">
                  <c:v>8.3398821218074772</c:v>
                </c:pt>
                <c:pt idx="8">
                  <c:v>8.3505255919048977</c:v>
                </c:pt>
                <c:pt idx="9">
                  <c:v>8.3889324960753555</c:v>
                </c:pt>
                <c:pt idx="10">
                  <c:v>8.5719890153001188</c:v>
                </c:pt>
                <c:pt idx="11">
                  <c:v>6.6692367000771071</c:v>
                </c:pt>
                <c:pt idx="12">
                  <c:v>6.0388553928605546</c:v>
                </c:pt>
                <c:pt idx="13">
                  <c:v>5.5275425744458317</c:v>
                </c:pt>
                <c:pt idx="14">
                  <c:v>5.253882479997813</c:v>
                </c:pt>
                <c:pt idx="15">
                  <c:v>5.487862472844057</c:v>
                </c:pt>
                <c:pt idx="16">
                  <c:v>4.3335829277424125</c:v>
                </c:pt>
                <c:pt idx="17">
                  <c:v>3.0333763599483774</c:v>
                </c:pt>
                <c:pt idx="18">
                  <c:v>2.2971741112123993</c:v>
                </c:pt>
                <c:pt idx="19">
                  <c:v>2.38462235923474</c:v>
                </c:pt>
                <c:pt idx="20">
                  <c:v>3.1915858192039082</c:v>
                </c:pt>
                <c:pt idx="21">
                  <c:v>3.385534534262689</c:v>
                </c:pt>
                <c:pt idx="22">
                  <c:v>3.6766034327010004</c:v>
                </c:pt>
                <c:pt idx="23">
                  <c:v>5.0144560896277568</c:v>
                </c:pt>
                <c:pt idx="24">
                  <c:v>6.9404332129963819</c:v>
                </c:pt>
                <c:pt idx="25">
                  <c:v>10.223584565452583</c:v>
                </c:pt>
                <c:pt idx="26">
                  <c:v>12.783988460151448</c:v>
                </c:pt>
                <c:pt idx="27">
                  <c:v>16.780085959885355</c:v>
                </c:pt>
                <c:pt idx="28">
                  <c:v>22.64</c:v>
                </c:pt>
                <c:pt idx="29">
                  <c:v>26.41</c:v>
                </c:pt>
                <c:pt idx="30">
                  <c:v>32.119999999999997</c:v>
                </c:pt>
                <c:pt idx="31">
                  <c:v>35.9</c:v>
                </c:pt>
                <c:pt idx="32">
                  <c:v>37.72</c:v>
                </c:pt>
                <c:pt idx="33">
                  <c:v>38.15</c:v>
                </c:pt>
                <c:pt idx="34">
                  <c:v>38.01</c:v>
                </c:pt>
                <c:pt idx="35">
                  <c:v>36.770000000000003</c:v>
                </c:pt>
                <c:pt idx="36">
                  <c:v>35.49</c:v>
                </c:pt>
                <c:pt idx="37">
                  <c:v>34.65</c:v>
                </c:pt>
                <c:pt idx="38">
                  <c:v>36.65</c:v>
                </c:pt>
                <c:pt idx="39">
                  <c:v>35.979999999999997</c:v>
                </c:pt>
                <c:pt idx="40">
                  <c:v>34.549999999999997</c:v>
                </c:pt>
                <c:pt idx="41">
                  <c:v>32.659999999999997</c:v>
                </c:pt>
                <c:pt idx="42">
                  <c:v>27.83</c:v>
                </c:pt>
                <c:pt idx="43">
                  <c:v>23.87</c:v>
                </c:pt>
                <c:pt idx="44">
                  <c:v>21.82</c:v>
                </c:pt>
                <c:pt idx="45">
                  <c:v>20.76</c:v>
                </c:pt>
                <c:pt idx="46">
                  <c:v>20.77</c:v>
                </c:pt>
                <c:pt idx="47">
                  <c:v>20.34</c:v>
                </c:pt>
                <c:pt idx="48">
                  <c:v>19.55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226C-49DC-A02A-64E0ADBE00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</c:dropLines>
        <c:marker val="1"/>
        <c:smooth val="0"/>
        <c:axId val="997339680"/>
        <c:axId val="997340512"/>
      </c:lineChart>
      <c:catAx>
        <c:axId val="99733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40512"/>
        <c:crosses val="autoZero"/>
        <c:auto val="1"/>
        <c:lblAlgn val="ctr"/>
        <c:lblOffset val="100"/>
        <c:noMultiLvlLbl val="0"/>
      </c:catAx>
      <c:valAx>
        <c:axId val="997340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7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baseline="0" dirty="0">
                    <a:solidFill>
                      <a:srgbClr val="2F5F9B"/>
                    </a:solidFill>
                    <a:effectLst/>
                  </a:rPr>
                  <a:t>Variación anual (%)</a:t>
                </a:r>
                <a:endParaRPr lang="es-CO" sz="700" dirty="0">
                  <a:solidFill>
                    <a:srgbClr val="2F5F9B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27593623700355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3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Salida!$AU$5</c:f>
          <c:strCache>
            <c:ptCount val="1"/>
            <c:pt idx="0">
              <c:v>Arroz</c:v>
            </c:pt>
          </c:strCache>
        </c:strRef>
      </c:tx>
      <c:layout>
        <c:manualLayout>
          <c:xMode val="edge"/>
          <c:yMode val="edge"/>
          <c:x val="8.7816063877689365E-2"/>
          <c:y val="2.7938310385056207E-2"/>
        </c:manualLayout>
      </c:layout>
      <c:overlay val="0"/>
      <c:spPr>
        <a:solidFill>
          <a:srgbClr val="00B050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 algn="ctr">
            <a:defRPr sz="1400" b="1" i="0" u="none" strike="noStrike" kern="1200" spc="0" baseline="0">
              <a:solidFill>
                <a:srgbClr val="00B05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216600920447074E-2"/>
          <c:y val="1.6131142071209068E-2"/>
          <c:w val="0.91518113083497699"/>
          <c:h val="0.77885820578122356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dPt>
            <c:idx val="48"/>
            <c:marker>
              <c:symbol val="circle"/>
              <c:size val="3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D9B1-4427-8E22-98F12310F276}"/>
              </c:ext>
            </c:extLst>
          </c:dPt>
          <c:dLbls>
            <c:dLbl>
              <c:idx val="48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9B1-4427-8E22-98F12310F276}"/>
                </c:ext>
              </c:extLst>
            </c:dLbl>
            <c:spPr>
              <a:solidFill>
                <a:srgbClr val="00B050">
                  <a:alpha val="3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00B05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Salida!$AL$31:$AL$79</c:f>
              <c:strCache>
                <c:ptCount val="49"/>
                <c:pt idx="0">
                  <c:v>Octubre-2019</c:v>
                </c:pt>
                <c:pt idx="1">
                  <c:v>Noviembre-2019</c:v>
                </c:pt>
                <c:pt idx="2">
                  <c:v>Diciembre-2019</c:v>
                </c:pt>
                <c:pt idx="3">
                  <c:v>Enero-2020</c:v>
                </c:pt>
                <c:pt idx="4">
                  <c:v>Febrero-2020</c:v>
                </c:pt>
                <c:pt idx="5">
                  <c:v>Marzo-2020</c:v>
                </c:pt>
                <c:pt idx="6">
                  <c:v>Abril-2020</c:v>
                </c:pt>
                <c:pt idx="7">
                  <c:v>Mayo-2020</c:v>
                </c:pt>
                <c:pt idx="8">
                  <c:v>Junio-2020</c:v>
                </c:pt>
                <c:pt idx="9">
                  <c:v>Julio-2020</c:v>
                </c:pt>
                <c:pt idx="10">
                  <c:v>Agosto-2020</c:v>
                </c:pt>
                <c:pt idx="11">
                  <c:v>Septiembre-2020</c:v>
                </c:pt>
                <c:pt idx="12">
                  <c:v>Octubre-2020</c:v>
                </c:pt>
                <c:pt idx="13">
                  <c:v>Noviembre-2020</c:v>
                </c:pt>
                <c:pt idx="14">
                  <c:v>Diciembre-2020</c:v>
                </c:pt>
                <c:pt idx="15">
                  <c:v>Enero-2021</c:v>
                </c:pt>
                <c:pt idx="16">
                  <c:v>Febrero-2021</c:v>
                </c:pt>
                <c:pt idx="17">
                  <c:v>Marzo-2021</c:v>
                </c:pt>
                <c:pt idx="18">
                  <c:v>Abril-2021</c:v>
                </c:pt>
                <c:pt idx="19">
                  <c:v>Mayo-2021</c:v>
                </c:pt>
                <c:pt idx="20">
                  <c:v>Junio-2021</c:v>
                </c:pt>
                <c:pt idx="21">
                  <c:v>Julio-2021</c:v>
                </c:pt>
                <c:pt idx="22">
                  <c:v>Agosto-2021</c:v>
                </c:pt>
                <c:pt idx="23">
                  <c:v>Septiembre-2021</c:v>
                </c:pt>
                <c:pt idx="24">
                  <c:v>Octubre-2021</c:v>
                </c:pt>
                <c:pt idx="25">
                  <c:v>Noviembre-2021</c:v>
                </c:pt>
                <c:pt idx="26">
                  <c:v>Diciembre-2021</c:v>
                </c:pt>
                <c:pt idx="27">
                  <c:v>Enero-2022</c:v>
                </c:pt>
                <c:pt idx="28">
                  <c:v>Febrero-2022</c:v>
                </c:pt>
                <c:pt idx="29">
                  <c:v>Marzo-2022</c:v>
                </c:pt>
                <c:pt idx="30">
                  <c:v>Abril-2022</c:v>
                </c:pt>
                <c:pt idx="31">
                  <c:v>Mayo-2022</c:v>
                </c:pt>
                <c:pt idx="32">
                  <c:v>Junio-2022</c:v>
                </c:pt>
                <c:pt idx="33">
                  <c:v>Julio-2022</c:v>
                </c:pt>
                <c:pt idx="34">
                  <c:v>Agosto-2022</c:v>
                </c:pt>
                <c:pt idx="35">
                  <c:v>Septiembre-2022</c:v>
                </c:pt>
                <c:pt idx="36">
                  <c:v>Octubre-2022</c:v>
                </c:pt>
                <c:pt idx="37">
                  <c:v>Noviembre-2022</c:v>
                </c:pt>
                <c:pt idx="38">
                  <c:v>Diciembre-2022</c:v>
                </c:pt>
                <c:pt idx="39">
                  <c:v>Enero-2023</c:v>
                </c:pt>
                <c:pt idx="40">
                  <c:v>Febrero-2023</c:v>
                </c:pt>
                <c:pt idx="41">
                  <c:v>Marzo-2023</c:v>
                </c:pt>
                <c:pt idx="42">
                  <c:v>Abril-2023</c:v>
                </c:pt>
                <c:pt idx="43">
                  <c:v>Mayo-2023</c:v>
                </c:pt>
                <c:pt idx="44">
                  <c:v>Junio-2023</c:v>
                </c:pt>
                <c:pt idx="45">
                  <c:v>Julio-2023</c:v>
                </c:pt>
                <c:pt idx="46">
                  <c:v>Agosto-2023</c:v>
                </c:pt>
                <c:pt idx="47">
                  <c:v>Septiembre-2023</c:v>
                </c:pt>
                <c:pt idx="48">
                  <c:v>Octubre-2023</c:v>
                </c:pt>
              </c:strCache>
            </c:strRef>
          </c:cat>
          <c:val>
            <c:numRef>
              <c:f>Salida!$AU$31:$AU$79</c:f>
              <c:numCache>
                <c:formatCode>0.00</c:formatCode>
                <c:ptCount val="49"/>
                <c:pt idx="0">
                  <c:v>8.8891034482758471</c:v>
                </c:pt>
                <c:pt idx="1">
                  <c:v>11.81711050534706</c:v>
                </c:pt>
                <c:pt idx="2">
                  <c:v>17.865840000000006</c:v>
                </c:pt>
                <c:pt idx="3">
                  <c:v>25.808055693684736</c:v>
                </c:pt>
                <c:pt idx="4">
                  <c:v>31.683461766449312</c:v>
                </c:pt>
                <c:pt idx="5">
                  <c:v>35.52176917760886</c:v>
                </c:pt>
                <c:pt idx="6">
                  <c:v>40.814515333793508</c:v>
                </c:pt>
                <c:pt idx="7">
                  <c:v>41.115905079427336</c:v>
                </c:pt>
                <c:pt idx="8">
                  <c:v>39.444012441679632</c:v>
                </c:pt>
                <c:pt idx="9">
                  <c:v>30.11065266316578</c:v>
                </c:pt>
                <c:pt idx="10">
                  <c:v>20.743460302891251</c:v>
                </c:pt>
                <c:pt idx="11">
                  <c:v>17.42605180966379</c:v>
                </c:pt>
                <c:pt idx="12">
                  <c:v>14.934945940993231</c:v>
                </c:pt>
                <c:pt idx="13">
                  <c:v>11.298119964189794</c:v>
                </c:pt>
                <c:pt idx="14">
                  <c:v>4.7462097584847385</c:v>
                </c:pt>
                <c:pt idx="15">
                  <c:v>-2.8695652173912976</c:v>
                </c:pt>
                <c:pt idx="16">
                  <c:v>-8.7403406106984676</c:v>
                </c:pt>
                <c:pt idx="17">
                  <c:v>-12.522765352954039</c:v>
                </c:pt>
                <c:pt idx="18">
                  <c:v>-16.47058823529413</c:v>
                </c:pt>
                <c:pt idx="19">
                  <c:v>-16.732680147314298</c:v>
                </c:pt>
                <c:pt idx="20">
                  <c:v>-16.576049072912312</c:v>
                </c:pt>
                <c:pt idx="21">
                  <c:v>-15.272072072072078</c:v>
                </c:pt>
                <c:pt idx="22">
                  <c:v>-13.014063093880651</c:v>
                </c:pt>
                <c:pt idx="23">
                  <c:v>-13.697879996870839</c:v>
                </c:pt>
                <c:pt idx="24">
                  <c:v>-15.290178571428569</c:v>
                </c:pt>
                <c:pt idx="25">
                  <c:v>-15.492277992277977</c:v>
                </c:pt>
                <c:pt idx="26">
                  <c:v>-14.385225984124403</c:v>
                </c:pt>
                <c:pt idx="27">
                  <c:v>-11.963864246764871</c:v>
                </c:pt>
                <c:pt idx="28">
                  <c:v>-7.29</c:v>
                </c:pt>
                <c:pt idx="29">
                  <c:v>0.54</c:v>
                </c:pt>
                <c:pt idx="30">
                  <c:v>8.9499999999999993</c:v>
                </c:pt>
                <c:pt idx="31">
                  <c:v>14.13</c:v>
                </c:pt>
                <c:pt idx="32">
                  <c:v>16.68</c:v>
                </c:pt>
                <c:pt idx="33">
                  <c:v>19.989999999999998</c:v>
                </c:pt>
                <c:pt idx="34">
                  <c:v>26.03</c:v>
                </c:pt>
                <c:pt idx="35">
                  <c:v>33.6</c:v>
                </c:pt>
                <c:pt idx="36">
                  <c:v>42.05</c:v>
                </c:pt>
                <c:pt idx="37">
                  <c:v>48.76</c:v>
                </c:pt>
                <c:pt idx="38">
                  <c:v>54.05</c:v>
                </c:pt>
                <c:pt idx="39">
                  <c:v>53.03</c:v>
                </c:pt>
                <c:pt idx="40">
                  <c:v>48.42</c:v>
                </c:pt>
                <c:pt idx="41">
                  <c:v>39.340000000000003</c:v>
                </c:pt>
                <c:pt idx="42">
                  <c:v>30.08</c:v>
                </c:pt>
                <c:pt idx="43">
                  <c:v>23.79</c:v>
                </c:pt>
                <c:pt idx="44">
                  <c:v>19.82</c:v>
                </c:pt>
                <c:pt idx="45">
                  <c:v>17.89</c:v>
                </c:pt>
                <c:pt idx="46">
                  <c:v>15.07</c:v>
                </c:pt>
                <c:pt idx="47">
                  <c:v>12.35</c:v>
                </c:pt>
                <c:pt idx="48">
                  <c:v>9.67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D9B1-4427-8E22-98F12310F2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accent6">
                  <a:lumMod val="40000"/>
                  <a:lumOff val="60000"/>
                </a:schemeClr>
              </a:solidFill>
              <a:round/>
            </a:ln>
            <a:effectLst/>
          </c:spPr>
        </c:dropLines>
        <c:marker val="1"/>
        <c:smooth val="0"/>
        <c:axId val="997339680"/>
        <c:axId val="997340512"/>
      </c:lineChart>
      <c:catAx>
        <c:axId val="99733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40512"/>
        <c:crosses val="autoZero"/>
        <c:auto val="1"/>
        <c:lblAlgn val="ctr"/>
        <c:lblOffset val="100"/>
        <c:noMultiLvlLbl val="0"/>
      </c:catAx>
      <c:valAx>
        <c:axId val="997340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7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baseline="0" dirty="0">
                    <a:solidFill>
                      <a:srgbClr val="2F5F9B"/>
                    </a:solidFill>
                    <a:effectLst/>
                  </a:rPr>
                  <a:t>Variación anual (%)</a:t>
                </a:r>
                <a:endParaRPr lang="es-CO" sz="700" dirty="0">
                  <a:solidFill>
                    <a:srgbClr val="2F5F9B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27593623700355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3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Salida!$AS$5</c:f>
          <c:strCache>
            <c:ptCount val="1"/>
            <c:pt idx="0">
              <c:v>Carne de aves</c:v>
            </c:pt>
          </c:strCache>
        </c:strRef>
      </c:tx>
      <c:layout>
        <c:manualLayout>
          <c:xMode val="edge"/>
          <c:yMode val="edge"/>
          <c:x val="0.11908777863631359"/>
          <c:y val="2.3599745151994971E-2"/>
        </c:manualLayout>
      </c:layout>
      <c:overlay val="0"/>
      <c:spPr>
        <a:solidFill>
          <a:srgbClr val="2F5F9B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 algn="ctr">
            <a:defRPr sz="1400" b="1" i="0" u="none" strike="noStrike" kern="1200" spc="0" baseline="0">
              <a:solidFill>
                <a:srgbClr val="2F5F9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216600920447074E-2"/>
          <c:y val="1.6131142071209068E-2"/>
          <c:w val="0.91518113083497699"/>
          <c:h val="0.77885820578122356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rgbClr val="2F5F9B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395F9B"/>
              </a:solidFill>
              <a:ln w="9525">
                <a:solidFill>
                  <a:srgbClr val="395F9B"/>
                </a:solidFill>
              </a:ln>
              <a:effectLst/>
            </c:spPr>
          </c:marker>
          <c:dPt>
            <c:idx val="48"/>
            <c:marker>
              <c:symbol val="circle"/>
              <c:size val="3"/>
              <c:spPr>
                <a:solidFill>
                  <a:srgbClr val="395F9B"/>
                </a:solidFill>
                <a:ln w="9525">
                  <a:solidFill>
                    <a:srgbClr val="395F9B"/>
                  </a:solidFill>
                </a:ln>
                <a:effectLst/>
              </c:spPr>
            </c:marker>
            <c:bubble3D val="0"/>
            <c:spPr>
              <a:ln w="19050" cap="rnd">
                <a:solidFill>
                  <a:srgbClr val="2F5F9B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6B89-40AF-AACA-86B6080B52B2}"/>
              </c:ext>
            </c:extLst>
          </c:dPt>
          <c:dLbls>
            <c:dLbl>
              <c:idx val="48"/>
              <c:spPr>
                <a:solidFill>
                  <a:srgbClr val="395F9B">
                    <a:alpha val="3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395F9B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B89-40AF-AACA-86B6080B52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Salida!$AL$31:$AL$79</c:f>
              <c:strCache>
                <c:ptCount val="49"/>
                <c:pt idx="0">
                  <c:v>Octubre-2019</c:v>
                </c:pt>
                <c:pt idx="1">
                  <c:v>Noviembre-2019</c:v>
                </c:pt>
                <c:pt idx="2">
                  <c:v>Diciembre-2019</c:v>
                </c:pt>
                <c:pt idx="3">
                  <c:v>Enero-2020</c:v>
                </c:pt>
                <c:pt idx="4">
                  <c:v>Febrero-2020</c:v>
                </c:pt>
                <c:pt idx="5">
                  <c:v>Marzo-2020</c:v>
                </c:pt>
                <c:pt idx="6">
                  <c:v>Abril-2020</c:v>
                </c:pt>
                <c:pt idx="7">
                  <c:v>Mayo-2020</c:v>
                </c:pt>
                <c:pt idx="8">
                  <c:v>Junio-2020</c:v>
                </c:pt>
                <c:pt idx="9">
                  <c:v>Julio-2020</c:v>
                </c:pt>
                <c:pt idx="10">
                  <c:v>Agosto-2020</c:v>
                </c:pt>
                <c:pt idx="11">
                  <c:v>Septiembre-2020</c:v>
                </c:pt>
                <c:pt idx="12">
                  <c:v>Octubre-2020</c:v>
                </c:pt>
                <c:pt idx="13">
                  <c:v>Noviembre-2020</c:v>
                </c:pt>
                <c:pt idx="14">
                  <c:v>Diciembre-2020</c:v>
                </c:pt>
                <c:pt idx="15">
                  <c:v>Enero-2021</c:v>
                </c:pt>
                <c:pt idx="16">
                  <c:v>Febrero-2021</c:v>
                </c:pt>
                <c:pt idx="17">
                  <c:v>Marzo-2021</c:v>
                </c:pt>
                <c:pt idx="18">
                  <c:v>Abril-2021</c:v>
                </c:pt>
                <c:pt idx="19">
                  <c:v>Mayo-2021</c:v>
                </c:pt>
                <c:pt idx="20">
                  <c:v>Junio-2021</c:v>
                </c:pt>
                <c:pt idx="21">
                  <c:v>Julio-2021</c:v>
                </c:pt>
                <c:pt idx="22">
                  <c:v>Agosto-2021</c:v>
                </c:pt>
                <c:pt idx="23">
                  <c:v>Septiembre-2021</c:v>
                </c:pt>
                <c:pt idx="24">
                  <c:v>Octubre-2021</c:v>
                </c:pt>
                <c:pt idx="25">
                  <c:v>Noviembre-2021</c:v>
                </c:pt>
                <c:pt idx="26">
                  <c:v>Diciembre-2021</c:v>
                </c:pt>
                <c:pt idx="27">
                  <c:v>Enero-2022</c:v>
                </c:pt>
                <c:pt idx="28">
                  <c:v>Febrero-2022</c:v>
                </c:pt>
                <c:pt idx="29">
                  <c:v>Marzo-2022</c:v>
                </c:pt>
                <c:pt idx="30">
                  <c:v>Abril-2022</c:v>
                </c:pt>
                <c:pt idx="31">
                  <c:v>Mayo-2022</c:v>
                </c:pt>
                <c:pt idx="32">
                  <c:v>Junio-2022</c:v>
                </c:pt>
                <c:pt idx="33">
                  <c:v>Julio-2022</c:v>
                </c:pt>
                <c:pt idx="34">
                  <c:v>Agosto-2022</c:v>
                </c:pt>
                <c:pt idx="35">
                  <c:v>Septiembre-2022</c:v>
                </c:pt>
                <c:pt idx="36">
                  <c:v>Octubre-2022</c:v>
                </c:pt>
                <c:pt idx="37">
                  <c:v>Noviembre-2022</c:v>
                </c:pt>
                <c:pt idx="38">
                  <c:v>Diciembre-2022</c:v>
                </c:pt>
                <c:pt idx="39">
                  <c:v>Enero-2023</c:v>
                </c:pt>
                <c:pt idx="40">
                  <c:v>Febrero-2023</c:v>
                </c:pt>
                <c:pt idx="41">
                  <c:v>Marzo-2023</c:v>
                </c:pt>
                <c:pt idx="42">
                  <c:v>Abril-2023</c:v>
                </c:pt>
                <c:pt idx="43">
                  <c:v>Mayo-2023</c:v>
                </c:pt>
                <c:pt idx="44">
                  <c:v>Junio-2023</c:v>
                </c:pt>
                <c:pt idx="45">
                  <c:v>Julio-2023</c:v>
                </c:pt>
                <c:pt idx="46">
                  <c:v>Agosto-2023</c:v>
                </c:pt>
                <c:pt idx="47">
                  <c:v>Septiembre-2023</c:v>
                </c:pt>
                <c:pt idx="48">
                  <c:v>Octubre-2023</c:v>
                </c:pt>
              </c:strCache>
            </c:strRef>
          </c:cat>
          <c:val>
            <c:numRef>
              <c:f>Salida!$AS$31:$AS$79</c:f>
              <c:numCache>
                <c:formatCode>0.00</c:formatCode>
                <c:ptCount val="49"/>
                <c:pt idx="0">
                  <c:v>4.6151218754851868</c:v>
                </c:pt>
                <c:pt idx="1">
                  <c:v>3.8949712268856018</c:v>
                </c:pt>
                <c:pt idx="2">
                  <c:v>3.9143089999999887</c:v>
                </c:pt>
                <c:pt idx="3">
                  <c:v>3.6771300448430679</c:v>
                </c:pt>
                <c:pt idx="4">
                  <c:v>3.4506693108577053</c:v>
                </c:pt>
                <c:pt idx="5">
                  <c:v>3.2407864835490585</c:v>
                </c:pt>
                <c:pt idx="6">
                  <c:v>1.9775678866587896</c:v>
                </c:pt>
                <c:pt idx="7">
                  <c:v>1.9613640843682276</c:v>
                </c:pt>
                <c:pt idx="8">
                  <c:v>3.8760452533202141</c:v>
                </c:pt>
                <c:pt idx="9">
                  <c:v>5.8158954710678614</c:v>
                </c:pt>
                <c:pt idx="10">
                  <c:v>6.3277500244881963</c:v>
                </c:pt>
                <c:pt idx="11">
                  <c:v>5.4330862270776521</c:v>
                </c:pt>
                <c:pt idx="12">
                  <c:v>4.2135922330097202</c:v>
                </c:pt>
                <c:pt idx="13">
                  <c:v>3.4785969658904321</c:v>
                </c:pt>
                <c:pt idx="14">
                  <c:v>4.0761383497243173</c:v>
                </c:pt>
                <c:pt idx="15">
                  <c:v>6.0457516339869244</c:v>
                </c:pt>
                <c:pt idx="16">
                  <c:v>6.8340841560433176</c:v>
                </c:pt>
                <c:pt idx="17">
                  <c:v>8.6324050148339495</c:v>
                </c:pt>
                <c:pt idx="18">
                  <c:v>11.81862035697057</c:v>
                </c:pt>
                <c:pt idx="19">
                  <c:v>17.670372160463984</c:v>
                </c:pt>
                <c:pt idx="20">
                  <c:v>20.958424093190644</c:v>
                </c:pt>
                <c:pt idx="21">
                  <c:v>21.186519357534124</c:v>
                </c:pt>
                <c:pt idx="22">
                  <c:v>22.192538000921218</c:v>
                </c:pt>
                <c:pt idx="23">
                  <c:v>23.831991858636314</c:v>
                </c:pt>
                <c:pt idx="24">
                  <c:v>25.47978386435625</c:v>
                </c:pt>
                <c:pt idx="25">
                  <c:v>26.108880380987955</c:v>
                </c:pt>
                <c:pt idx="26">
                  <c:v>26.352288488210803</c:v>
                </c:pt>
                <c:pt idx="27">
                  <c:v>26.846732529683663</c:v>
                </c:pt>
                <c:pt idx="28">
                  <c:v>26.93</c:v>
                </c:pt>
                <c:pt idx="29">
                  <c:v>25.7</c:v>
                </c:pt>
                <c:pt idx="30">
                  <c:v>24.82</c:v>
                </c:pt>
                <c:pt idx="31">
                  <c:v>20.09</c:v>
                </c:pt>
                <c:pt idx="32">
                  <c:v>16.809999999999999</c:v>
                </c:pt>
                <c:pt idx="33">
                  <c:v>16.63</c:v>
                </c:pt>
                <c:pt idx="34">
                  <c:v>16.32</c:v>
                </c:pt>
                <c:pt idx="35">
                  <c:v>16.420000000000002</c:v>
                </c:pt>
                <c:pt idx="36">
                  <c:v>16.75</c:v>
                </c:pt>
                <c:pt idx="37">
                  <c:v>16.75</c:v>
                </c:pt>
                <c:pt idx="38">
                  <c:v>16.25</c:v>
                </c:pt>
                <c:pt idx="39">
                  <c:v>14.77</c:v>
                </c:pt>
                <c:pt idx="40">
                  <c:v>13.78</c:v>
                </c:pt>
                <c:pt idx="41">
                  <c:v>12.45</c:v>
                </c:pt>
                <c:pt idx="42">
                  <c:v>12.24</c:v>
                </c:pt>
                <c:pt idx="43">
                  <c:v>12.03</c:v>
                </c:pt>
                <c:pt idx="44">
                  <c:v>11.12</c:v>
                </c:pt>
                <c:pt idx="45">
                  <c:v>10.54</c:v>
                </c:pt>
                <c:pt idx="46">
                  <c:v>10.36</c:v>
                </c:pt>
                <c:pt idx="47">
                  <c:v>9.76</c:v>
                </c:pt>
                <c:pt idx="48">
                  <c:v>8.4600000000000009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6B89-40AF-AACA-86B6080B52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accent5">
                  <a:lumMod val="40000"/>
                  <a:lumOff val="60000"/>
                </a:schemeClr>
              </a:solidFill>
              <a:round/>
            </a:ln>
            <a:effectLst/>
          </c:spPr>
        </c:dropLines>
        <c:marker val="1"/>
        <c:smooth val="0"/>
        <c:axId val="997339680"/>
        <c:axId val="997340512"/>
      </c:lineChart>
      <c:catAx>
        <c:axId val="99733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40512"/>
        <c:crosses val="autoZero"/>
        <c:auto val="1"/>
        <c:lblAlgn val="ctr"/>
        <c:lblOffset val="100"/>
        <c:noMultiLvlLbl val="0"/>
      </c:catAx>
      <c:valAx>
        <c:axId val="997340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7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baseline="0" dirty="0">
                    <a:solidFill>
                      <a:srgbClr val="2F5F9B"/>
                    </a:solidFill>
                    <a:effectLst/>
                  </a:rPr>
                  <a:t>Variación anual (%)</a:t>
                </a:r>
                <a:endParaRPr lang="es-CO" sz="700" dirty="0">
                  <a:solidFill>
                    <a:srgbClr val="2F5F9B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27593623700355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3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Salida!$AV$5</c:f>
          <c:strCache>
            <c:ptCount val="1"/>
            <c:pt idx="0">
              <c:v>Pan</c:v>
            </c:pt>
          </c:strCache>
        </c:strRef>
      </c:tx>
      <c:layout>
        <c:manualLayout>
          <c:xMode val="edge"/>
          <c:yMode val="edge"/>
          <c:x val="9.4070406829414213E-2"/>
          <c:y val="3.2276875618117436E-2"/>
        </c:manualLayout>
      </c:layout>
      <c:overlay val="0"/>
      <c:spPr>
        <a:solidFill>
          <a:srgbClr val="C00000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 algn="ctr">
            <a:defRPr sz="1400" b="1" i="0" u="none" strike="noStrike" kern="1200" spc="0" baseline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216603491236615E-2"/>
          <c:y val="1.2115528818150917E-2"/>
          <c:w val="0.91518113083497699"/>
          <c:h val="0.80922816241265216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Pt>
            <c:idx val="48"/>
            <c:marker>
              <c:symbol val="circle"/>
              <c:size val="3"/>
              <c:spPr>
                <a:solidFill>
                  <a:srgbClr val="C00000"/>
                </a:solidFill>
                <a:ln w="9525">
                  <a:solidFill>
                    <a:srgbClr val="C00000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05AC-4B60-AA2E-69C6136611B9}"/>
              </c:ext>
            </c:extLst>
          </c:dPt>
          <c:dLbls>
            <c:dLbl>
              <c:idx val="48"/>
              <c:spPr>
                <a:solidFill>
                  <a:srgbClr val="C00000">
                    <a:alpha val="3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C0000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5AC-4B60-AA2E-69C6136611B9}"/>
                </c:ext>
              </c:extLst>
            </c:dLbl>
            <c:spPr>
              <a:solidFill>
                <a:srgbClr val="C00000">
                  <a:alpha val="3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C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Salida!$AL$31:$AL$79</c:f>
              <c:strCache>
                <c:ptCount val="49"/>
                <c:pt idx="0">
                  <c:v>Octubre-2019</c:v>
                </c:pt>
                <c:pt idx="1">
                  <c:v>Noviembre-2019</c:v>
                </c:pt>
                <c:pt idx="2">
                  <c:v>Diciembre-2019</c:v>
                </c:pt>
                <c:pt idx="3">
                  <c:v>Enero-2020</c:v>
                </c:pt>
                <c:pt idx="4">
                  <c:v>Febrero-2020</c:v>
                </c:pt>
                <c:pt idx="5">
                  <c:v>Marzo-2020</c:v>
                </c:pt>
                <c:pt idx="6">
                  <c:v>Abril-2020</c:v>
                </c:pt>
                <c:pt idx="7">
                  <c:v>Mayo-2020</c:v>
                </c:pt>
                <c:pt idx="8">
                  <c:v>Junio-2020</c:v>
                </c:pt>
                <c:pt idx="9">
                  <c:v>Julio-2020</c:v>
                </c:pt>
                <c:pt idx="10">
                  <c:v>Agosto-2020</c:v>
                </c:pt>
                <c:pt idx="11">
                  <c:v>Septiembre-2020</c:v>
                </c:pt>
                <c:pt idx="12">
                  <c:v>Octubre-2020</c:v>
                </c:pt>
                <c:pt idx="13">
                  <c:v>Noviembre-2020</c:v>
                </c:pt>
                <c:pt idx="14">
                  <c:v>Diciembre-2020</c:v>
                </c:pt>
                <c:pt idx="15">
                  <c:v>Enero-2021</c:v>
                </c:pt>
                <c:pt idx="16">
                  <c:v>Febrero-2021</c:v>
                </c:pt>
                <c:pt idx="17">
                  <c:v>Marzo-2021</c:v>
                </c:pt>
                <c:pt idx="18">
                  <c:v>Abril-2021</c:v>
                </c:pt>
                <c:pt idx="19">
                  <c:v>Mayo-2021</c:v>
                </c:pt>
                <c:pt idx="20">
                  <c:v>Junio-2021</c:v>
                </c:pt>
                <c:pt idx="21">
                  <c:v>Julio-2021</c:v>
                </c:pt>
                <c:pt idx="22">
                  <c:v>Agosto-2021</c:v>
                </c:pt>
                <c:pt idx="23">
                  <c:v>Septiembre-2021</c:v>
                </c:pt>
                <c:pt idx="24">
                  <c:v>Octubre-2021</c:v>
                </c:pt>
                <c:pt idx="25">
                  <c:v>Noviembre-2021</c:v>
                </c:pt>
                <c:pt idx="26">
                  <c:v>Diciembre-2021</c:v>
                </c:pt>
                <c:pt idx="27">
                  <c:v>Enero-2022</c:v>
                </c:pt>
                <c:pt idx="28">
                  <c:v>Febrero-2022</c:v>
                </c:pt>
                <c:pt idx="29">
                  <c:v>Marzo-2022</c:v>
                </c:pt>
                <c:pt idx="30">
                  <c:v>Abril-2022</c:v>
                </c:pt>
                <c:pt idx="31">
                  <c:v>Mayo-2022</c:v>
                </c:pt>
                <c:pt idx="32">
                  <c:v>Junio-2022</c:v>
                </c:pt>
                <c:pt idx="33">
                  <c:v>Julio-2022</c:v>
                </c:pt>
                <c:pt idx="34">
                  <c:v>Agosto-2022</c:v>
                </c:pt>
                <c:pt idx="35">
                  <c:v>Septiembre-2022</c:v>
                </c:pt>
                <c:pt idx="36">
                  <c:v>Octubre-2022</c:v>
                </c:pt>
                <c:pt idx="37">
                  <c:v>Noviembre-2022</c:v>
                </c:pt>
                <c:pt idx="38">
                  <c:v>Diciembre-2022</c:v>
                </c:pt>
                <c:pt idx="39">
                  <c:v>Enero-2023</c:v>
                </c:pt>
                <c:pt idx="40">
                  <c:v>Febrero-2023</c:v>
                </c:pt>
                <c:pt idx="41">
                  <c:v>Marzo-2023</c:v>
                </c:pt>
                <c:pt idx="42">
                  <c:v>Abril-2023</c:v>
                </c:pt>
                <c:pt idx="43">
                  <c:v>Mayo-2023</c:v>
                </c:pt>
                <c:pt idx="44">
                  <c:v>Junio-2023</c:v>
                </c:pt>
                <c:pt idx="45">
                  <c:v>Julio-2023</c:v>
                </c:pt>
                <c:pt idx="46">
                  <c:v>Agosto-2023</c:v>
                </c:pt>
                <c:pt idx="47">
                  <c:v>Septiembre-2023</c:v>
                </c:pt>
                <c:pt idx="48">
                  <c:v>Octubre-2023</c:v>
                </c:pt>
              </c:strCache>
            </c:strRef>
          </c:cat>
          <c:val>
            <c:numRef>
              <c:f>Salida!$AV$31:$AV$79</c:f>
              <c:numCache>
                <c:formatCode>0.00</c:formatCode>
                <c:ptCount val="49"/>
                <c:pt idx="0">
                  <c:v>3.9370840895341672</c:v>
                </c:pt>
                <c:pt idx="1">
                  <c:v>3.8191848398255246</c:v>
                </c:pt>
                <c:pt idx="2">
                  <c:v>3.3262729999999863</c:v>
                </c:pt>
                <c:pt idx="3">
                  <c:v>2.8611166302404172</c:v>
                </c:pt>
                <c:pt idx="4">
                  <c:v>2.7043090638930352</c:v>
                </c:pt>
                <c:pt idx="5">
                  <c:v>2.5519287833827917</c:v>
                </c:pt>
                <c:pt idx="6">
                  <c:v>3.1598696553767098</c:v>
                </c:pt>
                <c:pt idx="7">
                  <c:v>3.7758228723929932</c:v>
                </c:pt>
                <c:pt idx="8">
                  <c:v>3.5417278152822576</c:v>
                </c:pt>
                <c:pt idx="9">
                  <c:v>3.5818856138981232</c:v>
                </c:pt>
                <c:pt idx="10">
                  <c:v>3.8689608243413858</c:v>
                </c:pt>
                <c:pt idx="11">
                  <c:v>3.4839833543017562</c:v>
                </c:pt>
                <c:pt idx="12">
                  <c:v>3.544794188861971</c:v>
                </c:pt>
                <c:pt idx="13">
                  <c:v>3.0469578632726098</c:v>
                </c:pt>
                <c:pt idx="14">
                  <c:v>3.4296475592418005</c:v>
                </c:pt>
                <c:pt idx="15">
                  <c:v>3.7473440216341487</c:v>
                </c:pt>
                <c:pt idx="16">
                  <c:v>3.8773148148148096</c:v>
                </c:pt>
                <c:pt idx="17">
                  <c:v>4.3499228395061778</c:v>
                </c:pt>
                <c:pt idx="18">
                  <c:v>4.7190581028046381</c:v>
                </c:pt>
                <c:pt idx="19">
                  <c:v>4.9909515191923077</c:v>
                </c:pt>
                <c:pt idx="20">
                  <c:v>4.6773126712652271</c:v>
                </c:pt>
                <c:pt idx="21">
                  <c:v>4.6829360218599874</c:v>
                </c:pt>
                <c:pt idx="22">
                  <c:v>4.7356106691623694</c:v>
                </c:pt>
                <c:pt idx="23">
                  <c:v>5.8262414663798694</c:v>
                </c:pt>
                <c:pt idx="24">
                  <c:v>6.641099990646353</c:v>
                </c:pt>
                <c:pt idx="25">
                  <c:v>8.8238046224384732</c:v>
                </c:pt>
                <c:pt idx="26">
                  <c:v>11.331524281837744</c:v>
                </c:pt>
                <c:pt idx="27">
                  <c:v>15.006516477378511</c:v>
                </c:pt>
                <c:pt idx="28">
                  <c:v>17.989999999999998</c:v>
                </c:pt>
                <c:pt idx="29">
                  <c:v>19.309999999999999</c:v>
                </c:pt>
                <c:pt idx="30">
                  <c:v>21.22</c:v>
                </c:pt>
                <c:pt idx="31">
                  <c:v>23.29</c:v>
                </c:pt>
                <c:pt idx="32">
                  <c:v>25.5</c:v>
                </c:pt>
                <c:pt idx="33">
                  <c:v>27.81</c:v>
                </c:pt>
                <c:pt idx="34">
                  <c:v>30.36</c:v>
                </c:pt>
                <c:pt idx="35">
                  <c:v>31.48</c:v>
                </c:pt>
                <c:pt idx="36">
                  <c:v>31.68</c:v>
                </c:pt>
                <c:pt idx="37">
                  <c:v>30.65</c:v>
                </c:pt>
                <c:pt idx="38">
                  <c:v>30.36</c:v>
                </c:pt>
                <c:pt idx="39">
                  <c:v>28.38</c:v>
                </c:pt>
                <c:pt idx="40">
                  <c:v>28.28</c:v>
                </c:pt>
                <c:pt idx="41">
                  <c:v>27.56</c:v>
                </c:pt>
                <c:pt idx="42">
                  <c:v>25.41</c:v>
                </c:pt>
                <c:pt idx="43">
                  <c:v>23.08</c:v>
                </c:pt>
                <c:pt idx="44">
                  <c:v>20.88</c:v>
                </c:pt>
                <c:pt idx="45">
                  <c:v>17.600000000000001</c:v>
                </c:pt>
                <c:pt idx="46">
                  <c:v>14.64</c:v>
                </c:pt>
                <c:pt idx="47">
                  <c:v>12.38</c:v>
                </c:pt>
                <c:pt idx="48">
                  <c:v>11.52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05AC-4B60-AA2E-69C6136611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rgbClr val="C00000">
                  <a:alpha val="20000"/>
                </a:srgbClr>
              </a:solidFill>
              <a:round/>
            </a:ln>
            <a:effectLst/>
          </c:spPr>
        </c:dropLines>
        <c:marker val="1"/>
        <c:smooth val="0"/>
        <c:axId val="997339680"/>
        <c:axId val="997340512"/>
      </c:lineChart>
      <c:catAx>
        <c:axId val="99733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40512"/>
        <c:crosses val="autoZero"/>
        <c:auto val="1"/>
        <c:lblAlgn val="ctr"/>
        <c:lblOffset val="100"/>
        <c:noMultiLvlLbl val="0"/>
      </c:catAx>
      <c:valAx>
        <c:axId val="997340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7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baseline="0" dirty="0">
                    <a:solidFill>
                      <a:srgbClr val="2F5F9B"/>
                    </a:solidFill>
                    <a:effectLst/>
                  </a:rPr>
                  <a:t>Variación anual (%)</a:t>
                </a:r>
                <a:endParaRPr lang="es-CO" sz="700" dirty="0">
                  <a:solidFill>
                    <a:srgbClr val="2F5F9B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27593623700355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3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Salida!$AT$5</c:f>
          <c:strCache>
            <c:ptCount val="1"/>
            <c:pt idx="0">
              <c:v>Papas</c:v>
            </c:pt>
          </c:strCache>
        </c:strRef>
      </c:tx>
      <c:layout>
        <c:manualLayout>
          <c:xMode val="edge"/>
          <c:yMode val="edge"/>
          <c:x val="5.4459568135156872E-2"/>
          <c:y val="4.0954006084239908E-2"/>
        </c:manualLayout>
      </c:layout>
      <c:overlay val="0"/>
      <c:spPr>
        <a:solidFill>
          <a:srgbClr val="ED7D31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 algn="ctr">
            <a:defRPr sz="1400" b="1" i="0" u="none" strike="noStrike" kern="1200" spc="0" baseline="0">
              <a:solidFill>
                <a:srgbClr val="ED7D3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216600920447074E-2"/>
          <c:y val="1.6131142071209068E-2"/>
          <c:w val="0.91518113083497699"/>
          <c:h val="0.77915998250453078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chemeClr val="accent2"/>
              </a:solidFill>
              <a:ln w="9525">
                <a:solidFill>
                  <a:srgbClr val="ED7D31"/>
                </a:solidFill>
              </a:ln>
              <a:effectLst/>
            </c:spPr>
          </c:marker>
          <c:dPt>
            <c:idx val="48"/>
            <c:marker>
              <c:symbol val="circle"/>
              <c:size val="3"/>
              <c:spPr>
                <a:solidFill>
                  <a:schemeClr val="accent2"/>
                </a:solidFill>
                <a:ln w="9525">
                  <a:solidFill>
                    <a:srgbClr val="ED7D3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219E-4683-988E-6994EC26A1B8}"/>
              </c:ext>
            </c:extLst>
          </c:dPt>
          <c:dLbls>
            <c:dLbl>
              <c:idx val="48"/>
              <c:spPr>
                <a:solidFill>
                  <a:srgbClr val="ED7D31">
                    <a:alpha val="3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ED7D3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19E-4683-988E-6994EC26A1B8}"/>
                </c:ext>
              </c:extLst>
            </c:dLbl>
            <c:spPr>
              <a:solidFill>
                <a:srgbClr val="ED7D31">
                  <a:alpha val="3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ED7D3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Salida!$AL$31:$AL$79</c:f>
              <c:strCache>
                <c:ptCount val="49"/>
                <c:pt idx="0">
                  <c:v>Octubre-2019</c:v>
                </c:pt>
                <c:pt idx="1">
                  <c:v>Noviembre-2019</c:v>
                </c:pt>
                <c:pt idx="2">
                  <c:v>Diciembre-2019</c:v>
                </c:pt>
                <c:pt idx="3">
                  <c:v>Enero-2020</c:v>
                </c:pt>
                <c:pt idx="4">
                  <c:v>Febrero-2020</c:v>
                </c:pt>
                <c:pt idx="5">
                  <c:v>Marzo-2020</c:v>
                </c:pt>
                <c:pt idx="6">
                  <c:v>Abril-2020</c:v>
                </c:pt>
                <c:pt idx="7">
                  <c:v>Mayo-2020</c:v>
                </c:pt>
                <c:pt idx="8">
                  <c:v>Junio-2020</c:v>
                </c:pt>
                <c:pt idx="9">
                  <c:v>Julio-2020</c:v>
                </c:pt>
                <c:pt idx="10">
                  <c:v>Agosto-2020</c:v>
                </c:pt>
                <c:pt idx="11">
                  <c:v>Septiembre-2020</c:v>
                </c:pt>
                <c:pt idx="12">
                  <c:v>Octubre-2020</c:v>
                </c:pt>
                <c:pt idx="13">
                  <c:v>Noviembre-2020</c:v>
                </c:pt>
                <c:pt idx="14">
                  <c:v>Diciembre-2020</c:v>
                </c:pt>
                <c:pt idx="15">
                  <c:v>Enero-2021</c:v>
                </c:pt>
                <c:pt idx="16">
                  <c:v>Febrero-2021</c:v>
                </c:pt>
                <c:pt idx="17">
                  <c:v>Marzo-2021</c:v>
                </c:pt>
                <c:pt idx="18">
                  <c:v>Abril-2021</c:v>
                </c:pt>
                <c:pt idx="19">
                  <c:v>Mayo-2021</c:v>
                </c:pt>
                <c:pt idx="20">
                  <c:v>Junio-2021</c:v>
                </c:pt>
                <c:pt idx="21">
                  <c:v>Julio-2021</c:v>
                </c:pt>
                <c:pt idx="22">
                  <c:v>Agosto-2021</c:v>
                </c:pt>
                <c:pt idx="23">
                  <c:v>Septiembre-2021</c:v>
                </c:pt>
                <c:pt idx="24">
                  <c:v>Octubre-2021</c:v>
                </c:pt>
                <c:pt idx="25">
                  <c:v>Noviembre-2021</c:v>
                </c:pt>
                <c:pt idx="26">
                  <c:v>Diciembre-2021</c:v>
                </c:pt>
                <c:pt idx="27">
                  <c:v>Enero-2022</c:v>
                </c:pt>
                <c:pt idx="28">
                  <c:v>Febrero-2022</c:v>
                </c:pt>
                <c:pt idx="29">
                  <c:v>Marzo-2022</c:v>
                </c:pt>
                <c:pt idx="30">
                  <c:v>Abril-2022</c:v>
                </c:pt>
                <c:pt idx="31">
                  <c:v>Mayo-2022</c:v>
                </c:pt>
                <c:pt idx="32">
                  <c:v>Junio-2022</c:v>
                </c:pt>
                <c:pt idx="33">
                  <c:v>Julio-2022</c:v>
                </c:pt>
                <c:pt idx="34">
                  <c:v>Agosto-2022</c:v>
                </c:pt>
                <c:pt idx="35">
                  <c:v>Septiembre-2022</c:v>
                </c:pt>
                <c:pt idx="36">
                  <c:v>Octubre-2022</c:v>
                </c:pt>
                <c:pt idx="37">
                  <c:v>Noviembre-2022</c:v>
                </c:pt>
                <c:pt idx="38">
                  <c:v>Diciembre-2022</c:v>
                </c:pt>
                <c:pt idx="39">
                  <c:v>Enero-2023</c:v>
                </c:pt>
                <c:pt idx="40">
                  <c:v>Febrero-2023</c:v>
                </c:pt>
                <c:pt idx="41">
                  <c:v>Marzo-2023</c:v>
                </c:pt>
                <c:pt idx="42">
                  <c:v>Abril-2023</c:v>
                </c:pt>
                <c:pt idx="43">
                  <c:v>Mayo-2023</c:v>
                </c:pt>
                <c:pt idx="44">
                  <c:v>Junio-2023</c:v>
                </c:pt>
                <c:pt idx="45">
                  <c:v>Julio-2023</c:v>
                </c:pt>
                <c:pt idx="46">
                  <c:v>Agosto-2023</c:v>
                </c:pt>
                <c:pt idx="47">
                  <c:v>Septiembre-2023</c:v>
                </c:pt>
                <c:pt idx="48">
                  <c:v>Octubre-2023</c:v>
                </c:pt>
              </c:strCache>
            </c:strRef>
          </c:cat>
          <c:val>
            <c:numRef>
              <c:f>Salida!$AT$31:$AT$79</c:f>
              <c:numCache>
                <c:formatCode>0.00</c:formatCode>
                <c:ptCount val="49"/>
                <c:pt idx="0">
                  <c:v>32.478952289465241</c:v>
                </c:pt>
                <c:pt idx="1">
                  <c:v>19.702274052478131</c:v>
                </c:pt>
                <c:pt idx="2">
                  <c:v>2.8563409999999863</c:v>
                </c:pt>
                <c:pt idx="3">
                  <c:v>-11.117370892018783</c:v>
                </c:pt>
                <c:pt idx="4">
                  <c:v>-15.502882767456754</c:v>
                </c:pt>
                <c:pt idx="5">
                  <c:v>-7.8865979381443339</c:v>
                </c:pt>
                <c:pt idx="6">
                  <c:v>-11.558544303797476</c:v>
                </c:pt>
                <c:pt idx="7">
                  <c:v>-8.2947099248841312</c:v>
                </c:pt>
                <c:pt idx="8">
                  <c:v>-6.2264742785445293</c:v>
                </c:pt>
                <c:pt idx="9">
                  <c:v>-12.290766208251469</c:v>
                </c:pt>
                <c:pt idx="10">
                  <c:v>-13.155668358714053</c:v>
                </c:pt>
                <c:pt idx="11">
                  <c:v>-20.34844384303112</c:v>
                </c:pt>
                <c:pt idx="12">
                  <c:v>-27.610752868268989</c:v>
                </c:pt>
                <c:pt idx="13">
                  <c:v>-30.01808318264014</c:v>
                </c:pt>
                <c:pt idx="14">
                  <c:v>-23.349402444716546</c:v>
                </c:pt>
                <c:pt idx="15">
                  <c:v>-8.2822733995351712</c:v>
                </c:pt>
                <c:pt idx="16">
                  <c:v>8.2530055236651236</c:v>
                </c:pt>
                <c:pt idx="17">
                  <c:v>14.167132997575081</c:v>
                </c:pt>
                <c:pt idx="18">
                  <c:v>30.065301010823873</c:v>
                </c:pt>
                <c:pt idx="19">
                  <c:v>66.190310212617618</c:v>
                </c:pt>
                <c:pt idx="20">
                  <c:v>15.495902324803495</c:v>
                </c:pt>
                <c:pt idx="21">
                  <c:v>10.527730490099458</c:v>
                </c:pt>
                <c:pt idx="22">
                  <c:v>18.022406234778373</c:v>
                </c:pt>
                <c:pt idx="23">
                  <c:v>29.188787428328737</c:v>
                </c:pt>
                <c:pt idx="24">
                  <c:v>45.337806571031933</c:v>
                </c:pt>
                <c:pt idx="25">
                  <c:v>69.85357450473731</c:v>
                </c:pt>
                <c:pt idx="26">
                  <c:v>111.00963977676309</c:v>
                </c:pt>
                <c:pt idx="27">
                  <c:v>140.16355678415113</c:v>
                </c:pt>
                <c:pt idx="28">
                  <c:v>142.28</c:v>
                </c:pt>
                <c:pt idx="29">
                  <c:v>110.22</c:v>
                </c:pt>
                <c:pt idx="30">
                  <c:v>77.47</c:v>
                </c:pt>
                <c:pt idx="31">
                  <c:v>10.76</c:v>
                </c:pt>
                <c:pt idx="32">
                  <c:v>22.35</c:v>
                </c:pt>
                <c:pt idx="33">
                  <c:v>26.62</c:v>
                </c:pt>
                <c:pt idx="34">
                  <c:v>16.91</c:v>
                </c:pt>
                <c:pt idx="35">
                  <c:v>14.33</c:v>
                </c:pt>
                <c:pt idx="36">
                  <c:v>26.34</c:v>
                </c:pt>
                <c:pt idx="37">
                  <c:v>37.42</c:v>
                </c:pt>
                <c:pt idx="38">
                  <c:v>33.770000000000003</c:v>
                </c:pt>
                <c:pt idx="39">
                  <c:v>16.16</c:v>
                </c:pt>
                <c:pt idx="40">
                  <c:v>-1.69</c:v>
                </c:pt>
                <c:pt idx="41">
                  <c:v>-12.88</c:v>
                </c:pt>
                <c:pt idx="42">
                  <c:v>-20.72</c:v>
                </c:pt>
                <c:pt idx="43">
                  <c:v>-11.02</c:v>
                </c:pt>
                <c:pt idx="44">
                  <c:v>5.24</c:v>
                </c:pt>
                <c:pt idx="45">
                  <c:v>3.22</c:v>
                </c:pt>
                <c:pt idx="46">
                  <c:v>18.239999999999998</c:v>
                </c:pt>
                <c:pt idx="47">
                  <c:v>23.16</c:v>
                </c:pt>
                <c:pt idx="48">
                  <c:v>28.61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219E-4683-988E-6994EC26A1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accent2">
                  <a:lumMod val="40000"/>
                  <a:lumOff val="60000"/>
                </a:schemeClr>
              </a:solidFill>
              <a:round/>
            </a:ln>
            <a:effectLst/>
          </c:spPr>
        </c:dropLines>
        <c:marker val="1"/>
        <c:smooth val="0"/>
        <c:axId val="997339680"/>
        <c:axId val="997340512"/>
      </c:lineChart>
      <c:catAx>
        <c:axId val="99733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40512"/>
        <c:crosses val="autoZero"/>
        <c:auto val="1"/>
        <c:lblAlgn val="ctr"/>
        <c:lblOffset val="100"/>
        <c:noMultiLvlLbl val="0"/>
      </c:catAx>
      <c:valAx>
        <c:axId val="997340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7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baseline="0" dirty="0">
                    <a:solidFill>
                      <a:srgbClr val="2F5F9B"/>
                    </a:solidFill>
                    <a:effectLst/>
                  </a:rPr>
                  <a:t>Variación anual (%)</a:t>
                </a:r>
                <a:endParaRPr lang="es-CO" sz="700" dirty="0">
                  <a:solidFill>
                    <a:srgbClr val="2F5F9B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27593623700355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3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982793697667129E-2"/>
          <c:y val="0.1323005562271454"/>
          <c:w val="0.92779177940031854"/>
          <c:h val="0.70105758700781118"/>
        </c:manualLayout>
      </c:layout>
      <c:lineChart>
        <c:grouping val="standard"/>
        <c:varyColors val="0"/>
        <c:ser>
          <c:idx val="0"/>
          <c:order val="0"/>
          <c:tx>
            <c:strRef>
              <c:f>'IPC-TRM'!$D$2</c:f>
              <c:strCache>
                <c:ptCount val="1"/>
                <c:pt idx="0">
                  <c:v>Variación anual IPC alimentos y bebidas no alcohólicas</c:v>
                </c:pt>
              </c:strCache>
            </c:strRef>
          </c:tx>
          <c:spPr>
            <a:ln w="12700" cap="rnd">
              <a:solidFill>
                <a:srgbClr val="1F4E79"/>
              </a:solidFill>
              <a:round/>
            </a:ln>
            <a:effectLst/>
          </c:spPr>
          <c:marker>
            <c:symbol val="none"/>
          </c:marker>
          <c:dPt>
            <c:idx val="191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0-B842-4B18-BB30-EC4321E210E8}"/>
              </c:ext>
            </c:extLst>
          </c:dPt>
          <c:dLbls>
            <c:dLbl>
              <c:idx val="26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842-4B18-BB30-EC4321E210E8}"/>
                </c:ext>
              </c:extLst>
            </c:dLbl>
            <c:dLbl>
              <c:idx val="95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842-4B18-BB30-EC4321E210E8}"/>
                </c:ext>
              </c:extLst>
            </c:dLbl>
            <c:dLbl>
              <c:idx val="19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842-4B18-BB30-EC4321E210E8}"/>
                </c:ext>
              </c:extLst>
            </c:dLbl>
            <c:dLbl>
              <c:idx val="215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842-4B18-BB30-EC4321E210E8}"/>
                </c:ext>
              </c:extLst>
            </c:dLbl>
            <c:dLbl>
              <c:idx val="263"/>
              <c:layout>
                <c:manualLayout>
                  <c:x val="-2.86343476273427E-2"/>
                  <c:y val="-2.648138666394414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842-4B18-BB30-EC4321E210E8}"/>
                </c:ext>
              </c:extLst>
            </c:dLbl>
            <c:dLbl>
              <c:idx val="268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3.2885504013334711E-2"/>
                      <c:h val="3.120771574807506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B842-4B18-BB30-EC4321E210E8}"/>
                </c:ext>
              </c:extLst>
            </c:dLbl>
            <c:dLbl>
              <c:idx val="277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842-4B18-BB30-EC4321E210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'IPC-TRM'!$B$35:$C$312</c:f>
              <c:multiLvlStrCache>
                <c:ptCount val="278"/>
                <c:lvl>
                  <c:pt idx="0">
                    <c:v>Septiembre</c:v>
                  </c:pt>
                  <c:pt idx="1">
                    <c:v>Octubre</c:v>
                  </c:pt>
                  <c:pt idx="2">
                    <c:v>Noviembre</c:v>
                  </c:pt>
                  <c:pt idx="3">
                    <c:v>Diciembre</c:v>
                  </c:pt>
                  <c:pt idx="4">
                    <c:v>Enero</c:v>
                  </c:pt>
                  <c:pt idx="5">
                    <c:v>Febrero</c:v>
                  </c:pt>
                  <c:pt idx="6">
                    <c:v>Marzo</c:v>
                  </c:pt>
                  <c:pt idx="7">
                    <c:v>Abril</c:v>
                  </c:pt>
                  <c:pt idx="8">
                    <c:v>Mayo</c:v>
                  </c:pt>
                  <c:pt idx="9">
                    <c:v>Junio</c:v>
                  </c:pt>
                  <c:pt idx="10">
                    <c:v>Julio</c:v>
                  </c:pt>
                  <c:pt idx="11">
                    <c:v>Agosto</c:v>
                  </c:pt>
                  <c:pt idx="12">
                    <c:v>Septiembre</c:v>
                  </c:pt>
                  <c:pt idx="13">
                    <c:v>Octubre</c:v>
                  </c:pt>
                  <c:pt idx="14">
                    <c:v>Noviembre</c:v>
                  </c:pt>
                  <c:pt idx="15">
                    <c:v>Diciembre</c:v>
                  </c:pt>
                  <c:pt idx="16">
                    <c:v>Enero</c:v>
                  </c:pt>
                  <c:pt idx="17">
                    <c:v>Febrero</c:v>
                  </c:pt>
                  <c:pt idx="18">
                    <c:v>Marzo</c:v>
                  </c:pt>
                  <c:pt idx="19">
                    <c:v>Abril</c:v>
                  </c:pt>
                  <c:pt idx="20">
                    <c:v>Mayo</c:v>
                  </c:pt>
                  <c:pt idx="21">
                    <c:v>Junio</c:v>
                  </c:pt>
                  <c:pt idx="22">
                    <c:v>Julio</c:v>
                  </c:pt>
                  <c:pt idx="23">
                    <c:v>Agosto</c:v>
                  </c:pt>
                  <c:pt idx="24">
                    <c:v>Septiembre</c:v>
                  </c:pt>
                  <c:pt idx="25">
                    <c:v>Octubre</c:v>
                  </c:pt>
                  <c:pt idx="26">
                    <c:v>Noviembre</c:v>
                  </c:pt>
                  <c:pt idx="27">
                    <c:v>Diciembre</c:v>
                  </c:pt>
                  <c:pt idx="28">
                    <c:v>Enero</c:v>
                  </c:pt>
                  <c:pt idx="29">
                    <c:v>Febrero</c:v>
                  </c:pt>
                  <c:pt idx="30">
                    <c:v>Marzo</c:v>
                  </c:pt>
                  <c:pt idx="31">
                    <c:v>Abril</c:v>
                  </c:pt>
                  <c:pt idx="32">
                    <c:v>Mayo</c:v>
                  </c:pt>
                  <c:pt idx="33">
                    <c:v>Junio</c:v>
                  </c:pt>
                  <c:pt idx="34">
                    <c:v>Julio</c:v>
                  </c:pt>
                  <c:pt idx="35">
                    <c:v>Agosto</c:v>
                  </c:pt>
                  <c:pt idx="36">
                    <c:v>Septiembre</c:v>
                  </c:pt>
                  <c:pt idx="37">
                    <c:v>Octubre</c:v>
                  </c:pt>
                  <c:pt idx="38">
                    <c:v>Noviembre</c:v>
                  </c:pt>
                  <c:pt idx="39">
                    <c:v>Diciembre</c:v>
                  </c:pt>
                  <c:pt idx="40">
                    <c:v>Enero</c:v>
                  </c:pt>
                  <c:pt idx="41">
                    <c:v>Febrero</c:v>
                  </c:pt>
                  <c:pt idx="42">
                    <c:v>Marzo</c:v>
                  </c:pt>
                  <c:pt idx="43">
                    <c:v>Abril</c:v>
                  </c:pt>
                  <c:pt idx="44">
                    <c:v>Mayo</c:v>
                  </c:pt>
                  <c:pt idx="45">
                    <c:v>Junio</c:v>
                  </c:pt>
                  <c:pt idx="46">
                    <c:v>Julio</c:v>
                  </c:pt>
                  <c:pt idx="47">
                    <c:v>Agosto</c:v>
                  </c:pt>
                  <c:pt idx="48">
                    <c:v>Septiembre</c:v>
                  </c:pt>
                  <c:pt idx="49">
                    <c:v>Octubre</c:v>
                  </c:pt>
                  <c:pt idx="50">
                    <c:v>Noviembre</c:v>
                  </c:pt>
                  <c:pt idx="51">
                    <c:v>Diciembre</c:v>
                  </c:pt>
                  <c:pt idx="52">
                    <c:v>Enero</c:v>
                  </c:pt>
                  <c:pt idx="53">
                    <c:v>Febrero</c:v>
                  </c:pt>
                  <c:pt idx="54">
                    <c:v>Marzo</c:v>
                  </c:pt>
                  <c:pt idx="55">
                    <c:v>Abril</c:v>
                  </c:pt>
                  <c:pt idx="56">
                    <c:v>Mayo</c:v>
                  </c:pt>
                  <c:pt idx="57">
                    <c:v>Junio</c:v>
                  </c:pt>
                  <c:pt idx="58">
                    <c:v>Julio</c:v>
                  </c:pt>
                  <c:pt idx="59">
                    <c:v>Agosto</c:v>
                  </c:pt>
                  <c:pt idx="60">
                    <c:v>Septiembre</c:v>
                  </c:pt>
                  <c:pt idx="61">
                    <c:v>Octubre</c:v>
                  </c:pt>
                  <c:pt idx="62">
                    <c:v>Noviembre</c:v>
                  </c:pt>
                  <c:pt idx="63">
                    <c:v>Diciembre</c:v>
                  </c:pt>
                  <c:pt idx="64">
                    <c:v>Enero</c:v>
                  </c:pt>
                  <c:pt idx="65">
                    <c:v>Febrero</c:v>
                  </c:pt>
                  <c:pt idx="66">
                    <c:v>Marzo</c:v>
                  </c:pt>
                  <c:pt idx="67">
                    <c:v>Abril</c:v>
                  </c:pt>
                  <c:pt idx="68">
                    <c:v>Mayo</c:v>
                  </c:pt>
                  <c:pt idx="69">
                    <c:v>Junio</c:v>
                  </c:pt>
                  <c:pt idx="70">
                    <c:v>Julio</c:v>
                  </c:pt>
                  <c:pt idx="71">
                    <c:v>Agosto</c:v>
                  </c:pt>
                  <c:pt idx="72">
                    <c:v>Septiembre</c:v>
                  </c:pt>
                  <c:pt idx="73">
                    <c:v>Octubre</c:v>
                  </c:pt>
                  <c:pt idx="74">
                    <c:v>Noviembre</c:v>
                  </c:pt>
                  <c:pt idx="75">
                    <c:v>Diciembre</c:v>
                  </c:pt>
                  <c:pt idx="76">
                    <c:v>Enero</c:v>
                  </c:pt>
                  <c:pt idx="77">
                    <c:v>Febrero</c:v>
                  </c:pt>
                  <c:pt idx="78">
                    <c:v>Marzo</c:v>
                  </c:pt>
                  <c:pt idx="79">
                    <c:v>Abril</c:v>
                  </c:pt>
                  <c:pt idx="80">
                    <c:v>Mayo</c:v>
                  </c:pt>
                  <c:pt idx="81">
                    <c:v>Junio</c:v>
                  </c:pt>
                  <c:pt idx="82">
                    <c:v>Julio</c:v>
                  </c:pt>
                  <c:pt idx="83">
                    <c:v>Agosto</c:v>
                  </c:pt>
                  <c:pt idx="84">
                    <c:v>Septiembre</c:v>
                  </c:pt>
                  <c:pt idx="85">
                    <c:v>Octubre</c:v>
                  </c:pt>
                  <c:pt idx="86">
                    <c:v>Noviembre</c:v>
                  </c:pt>
                  <c:pt idx="87">
                    <c:v>Diciembre</c:v>
                  </c:pt>
                  <c:pt idx="88">
                    <c:v>Enero</c:v>
                  </c:pt>
                  <c:pt idx="89">
                    <c:v>Febrero</c:v>
                  </c:pt>
                  <c:pt idx="90">
                    <c:v>Marzo</c:v>
                  </c:pt>
                  <c:pt idx="91">
                    <c:v>Abril</c:v>
                  </c:pt>
                  <c:pt idx="92">
                    <c:v>Mayo</c:v>
                  </c:pt>
                  <c:pt idx="93">
                    <c:v>Junio</c:v>
                  </c:pt>
                  <c:pt idx="94">
                    <c:v>Julio</c:v>
                  </c:pt>
                  <c:pt idx="95">
                    <c:v>Agosto</c:v>
                  </c:pt>
                  <c:pt idx="96">
                    <c:v>Septiembre</c:v>
                  </c:pt>
                  <c:pt idx="97">
                    <c:v>Octubre</c:v>
                  </c:pt>
                  <c:pt idx="98">
                    <c:v>Noviembre</c:v>
                  </c:pt>
                  <c:pt idx="99">
                    <c:v>Diciembre</c:v>
                  </c:pt>
                  <c:pt idx="100">
                    <c:v>Enero</c:v>
                  </c:pt>
                  <c:pt idx="101">
                    <c:v>Febrero</c:v>
                  </c:pt>
                  <c:pt idx="102">
                    <c:v>Marzo</c:v>
                  </c:pt>
                  <c:pt idx="103">
                    <c:v>Abril</c:v>
                  </c:pt>
                  <c:pt idx="104">
                    <c:v>Mayo</c:v>
                  </c:pt>
                  <c:pt idx="105">
                    <c:v>Junio</c:v>
                  </c:pt>
                  <c:pt idx="106">
                    <c:v>Julio</c:v>
                  </c:pt>
                  <c:pt idx="107">
                    <c:v>Agosto</c:v>
                  </c:pt>
                  <c:pt idx="108">
                    <c:v>Septiembre</c:v>
                  </c:pt>
                  <c:pt idx="109">
                    <c:v>Octubre</c:v>
                  </c:pt>
                  <c:pt idx="110">
                    <c:v>Noviembre</c:v>
                  </c:pt>
                  <c:pt idx="111">
                    <c:v>Diciembre</c:v>
                  </c:pt>
                  <c:pt idx="112">
                    <c:v>Enero</c:v>
                  </c:pt>
                  <c:pt idx="113">
                    <c:v>Febrero</c:v>
                  </c:pt>
                  <c:pt idx="114">
                    <c:v>Marzo</c:v>
                  </c:pt>
                  <c:pt idx="115">
                    <c:v>Abril</c:v>
                  </c:pt>
                  <c:pt idx="116">
                    <c:v>Mayo</c:v>
                  </c:pt>
                  <c:pt idx="117">
                    <c:v>Junio</c:v>
                  </c:pt>
                  <c:pt idx="118">
                    <c:v>Julio</c:v>
                  </c:pt>
                  <c:pt idx="119">
                    <c:v>Agosto</c:v>
                  </c:pt>
                  <c:pt idx="120">
                    <c:v>Septiembre</c:v>
                  </c:pt>
                  <c:pt idx="121">
                    <c:v>Octubre</c:v>
                  </c:pt>
                  <c:pt idx="122">
                    <c:v>Noviembre</c:v>
                  </c:pt>
                  <c:pt idx="123">
                    <c:v>Diciembre</c:v>
                  </c:pt>
                  <c:pt idx="124">
                    <c:v>Enero</c:v>
                  </c:pt>
                  <c:pt idx="125">
                    <c:v>Febrero</c:v>
                  </c:pt>
                  <c:pt idx="126">
                    <c:v>Marzo</c:v>
                  </c:pt>
                  <c:pt idx="127">
                    <c:v>Abril</c:v>
                  </c:pt>
                  <c:pt idx="128">
                    <c:v>Mayo</c:v>
                  </c:pt>
                  <c:pt idx="129">
                    <c:v>Junio</c:v>
                  </c:pt>
                  <c:pt idx="130">
                    <c:v>Julio</c:v>
                  </c:pt>
                  <c:pt idx="131">
                    <c:v>Agosto</c:v>
                  </c:pt>
                  <c:pt idx="132">
                    <c:v>Septiembre</c:v>
                  </c:pt>
                  <c:pt idx="133">
                    <c:v>Octubre</c:v>
                  </c:pt>
                  <c:pt idx="134">
                    <c:v>Noviembre</c:v>
                  </c:pt>
                  <c:pt idx="135">
                    <c:v>Diciembre</c:v>
                  </c:pt>
                  <c:pt idx="136">
                    <c:v>Enero</c:v>
                  </c:pt>
                  <c:pt idx="137">
                    <c:v>Febrero</c:v>
                  </c:pt>
                  <c:pt idx="138">
                    <c:v>Marzo</c:v>
                  </c:pt>
                  <c:pt idx="139">
                    <c:v>Abril</c:v>
                  </c:pt>
                  <c:pt idx="140">
                    <c:v>Mayo</c:v>
                  </c:pt>
                  <c:pt idx="141">
                    <c:v>Junio</c:v>
                  </c:pt>
                  <c:pt idx="142">
                    <c:v>Julio</c:v>
                  </c:pt>
                  <c:pt idx="143">
                    <c:v>Agosto</c:v>
                  </c:pt>
                  <c:pt idx="144">
                    <c:v>Septiembre</c:v>
                  </c:pt>
                  <c:pt idx="145">
                    <c:v>Octubre</c:v>
                  </c:pt>
                  <c:pt idx="146">
                    <c:v>Noviembre</c:v>
                  </c:pt>
                  <c:pt idx="147">
                    <c:v>Diciembre</c:v>
                  </c:pt>
                  <c:pt idx="148">
                    <c:v>Enero</c:v>
                  </c:pt>
                  <c:pt idx="149">
                    <c:v>Febrero</c:v>
                  </c:pt>
                  <c:pt idx="150">
                    <c:v>Marzo</c:v>
                  </c:pt>
                  <c:pt idx="151">
                    <c:v>Abril</c:v>
                  </c:pt>
                  <c:pt idx="152">
                    <c:v>Mayo</c:v>
                  </c:pt>
                  <c:pt idx="153">
                    <c:v>Junio</c:v>
                  </c:pt>
                  <c:pt idx="154">
                    <c:v>Julio</c:v>
                  </c:pt>
                  <c:pt idx="155">
                    <c:v>Agosto</c:v>
                  </c:pt>
                  <c:pt idx="156">
                    <c:v>Septiembre</c:v>
                  </c:pt>
                  <c:pt idx="157">
                    <c:v>Octubre</c:v>
                  </c:pt>
                  <c:pt idx="158">
                    <c:v>Noviembre</c:v>
                  </c:pt>
                  <c:pt idx="159">
                    <c:v>Diciembre</c:v>
                  </c:pt>
                  <c:pt idx="160">
                    <c:v>Enero</c:v>
                  </c:pt>
                  <c:pt idx="161">
                    <c:v>Febrero</c:v>
                  </c:pt>
                  <c:pt idx="162">
                    <c:v>Marzo</c:v>
                  </c:pt>
                  <c:pt idx="163">
                    <c:v>Abril</c:v>
                  </c:pt>
                  <c:pt idx="164">
                    <c:v>Mayo</c:v>
                  </c:pt>
                  <c:pt idx="165">
                    <c:v>Junio</c:v>
                  </c:pt>
                  <c:pt idx="166">
                    <c:v>Julio</c:v>
                  </c:pt>
                  <c:pt idx="167">
                    <c:v>Agosto</c:v>
                  </c:pt>
                  <c:pt idx="168">
                    <c:v>Septiembre</c:v>
                  </c:pt>
                  <c:pt idx="169">
                    <c:v>Octubre</c:v>
                  </c:pt>
                  <c:pt idx="170">
                    <c:v>Noviembre</c:v>
                  </c:pt>
                  <c:pt idx="171">
                    <c:v>Diciembre</c:v>
                  </c:pt>
                  <c:pt idx="172">
                    <c:v>Enero</c:v>
                  </c:pt>
                  <c:pt idx="173">
                    <c:v>Febrero</c:v>
                  </c:pt>
                  <c:pt idx="174">
                    <c:v>Marzo</c:v>
                  </c:pt>
                  <c:pt idx="175">
                    <c:v>Abril</c:v>
                  </c:pt>
                  <c:pt idx="176">
                    <c:v>Mayo</c:v>
                  </c:pt>
                  <c:pt idx="177">
                    <c:v>Junio</c:v>
                  </c:pt>
                  <c:pt idx="178">
                    <c:v>Julio</c:v>
                  </c:pt>
                  <c:pt idx="179">
                    <c:v>Agosto</c:v>
                  </c:pt>
                  <c:pt idx="180">
                    <c:v>Septiembre</c:v>
                  </c:pt>
                  <c:pt idx="181">
                    <c:v>Octubre</c:v>
                  </c:pt>
                  <c:pt idx="182">
                    <c:v>Noviembre</c:v>
                  </c:pt>
                  <c:pt idx="183">
                    <c:v>Diciembre</c:v>
                  </c:pt>
                  <c:pt idx="184">
                    <c:v>Enero</c:v>
                  </c:pt>
                  <c:pt idx="185">
                    <c:v>Febrero</c:v>
                  </c:pt>
                  <c:pt idx="186">
                    <c:v>Marzo</c:v>
                  </c:pt>
                  <c:pt idx="187">
                    <c:v>Abril</c:v>
                  </c:pt>
                  <c:pt idx="188">
                    <c:v>Mayo</c:v>
                  </c:pt>
                  <c:pt idx="189">
                    <c:v>Junio</c:v>
                  </c:pt>
                  <c:pt idx="190">
                    <c:v>Julio</c:v>
                  </c:pt>
                  <c:pt idx="191">
                    <c:v>Agosto</c:v>
                  </c:pt>
                  <c:pt idx="192">
                    <c:v>Septiembre</c:v>
                  </c:pt>
                  <c:pt idx="193">
                    <c:v>Octubre</c:v>
                  </c:pt>
                  <c:pt idx="194">
                    <c:v>Noviembre</c:v>
                  </c:pt>
                  <c:pt idx="195">
                    <c:v>Diciembre</c:v>
                  </c:pt>
                  <c:pt idx="196">
                    <c:v>Enero</c:v>
                  </c:pt>
                  <c:pt idx="197">
                    <c:v>Febrero</c:v>
                  </c:pt>
                  <c:pt idx="198">
                    <c:v>Marzo</c:v>
                  </c:pt>
                  <c:pt idx="199">
                    <c:v>Abril</c:v>
                  </c:pt>
                  <c:pt idx="200">
                    <c:v>Mayo</c:v>
                  </c:pt>
                  <c:pt idx="201">
                    <c:v>Junio</c:v>
                  </c:pt>
                  <c:pt idx="202">
                    <c:v>Julio</c:v>
                  </c:pt>
                  <c:pt idx="203">
                    <c:v>Agosto</c:v>
                  </c:pt>
                  <c:pt idx="204">
                    <c:v>Septiembre</c:v>
                  </c:pt>
                  <c:pt idx="205">
                    <c:v>Octubre</c:v>
                  </c:pt>
                  <c:pt idx="206">
                    <c:v>Noviembre</c:v>
                  </c:pt>
                  <c:pt idx="207">
                    <c:v>Diciembre</c:v>
                  </c:pt>
                  <c:pt idx="208">
                    <c:v>Enero</c:v>
                  </c:pt>
                  <c:pt idx="209">
                    <c:v>Febrero</c:v>
                  </c:pt>
                  <c:pt idx="210">
                    <c:v>Marzo</c:v>
                  </c:pt>
                  <c:pt idx="211">
                    <c:v>Abril</c:v>
                  </c:pt>
                  <c:pt idx="212">
                    <c:v>Mayo</c:v>
                  </c:pt>
                  <c:pt idx="213">
                    <c:v>Junio</c:v>
                  </c:pt>
                  <c:pt idx="214">
                    <c:v>Julio</c:v>
                  </c:pt>
                  <c:pt idx="215">
                    <c:v>Agosto</c:v>
                  </c:pt>
                  <c:pt idx="216">
                    <c:v>Septiembre</c:v>
                  </c:pt>
                  <c:pt idx="217">
                    <c:v>Octubre</c:v>
                  </c:pt>
                  <c:pt idx="218">
                    <c:v>Noviembre</c:v>
                  </c:pt>
                  <c:pt idx="219">
                    <c:v>Diciembre</c:v>
                  </c:pt>
                  <c:pt idx="220">
                    <c:v>Enero</c:v>
                  </c:pt>
                  <c:pt idx="221">
                    <c:v>Febrero</c:v>
                  </c:pt>
                  <c:pt idx="222">
                    <c:v>Marzo</c:v>
                  </c:pt>
                  <c:pt idx="223">
                    <c:v>Abril</c:v>
                  </c:pt>
                  <c:pt idx="224">
                    <c:v>Mayo</c:v>
                  </c:pt>
                  <c:pt idx="225">
                    <c:v>Junio</c:v>
                  </c:pt>
                  <c:pt idx="226">
                    <c:v>Julio</c:v>
                  </c:pt>
                  <c:pt idx="227">
                    <c:v>Agosto</c:v>
                  </c:pt>
                  <c:pt idx="228">
                    <c:v>Septiembre</c:v>
                  </c:pt>
                  <c:pt idx="229">
                    <c:v>Octubre</c:v>
                  </c:pt>
                  <c:pt idx="230">
                    <c:v>Noviembre</c:v>
                  </c:pt>
                  <c:pt idx="231">
                    <c:v>Diciembre</c:v>
                  </c:pt>
                  <c:pt idx="232">
                    <c:v>Enero</c:v>
                  </c:pt>
                  <c:pt idx="233">
                    <c:v>Febrero</c:v>
                  </c:pt>
                  <c:pt idx="234">
                    <c:v>Marzo</c:v>
                  </c:pt>
                  <c:pt idx="235">
                    <c:v>Abril</c:v>
                  </c:pt>
                  <c:pt idx="236">
                    <c:v>Mayo</c:v>
                  </c:pt>
                  <c:pt idx="237">
                    <c:v>Junio</c:v>
                  </c:pt>
                  <c:pt idx="238">
                    <c:v>Julio</c:v>
                  </c:pt>
                  <c:pt idx="239">
                    <c:v>Agosto</c:v>
                  </c:pt>
                  <c:pt idx="240">
                    <c:v>Septiembre</c:v>
                  </c:pt>
                  <c:pt idx="241">
                    <c:v>Octubre</c:v>
                  </c:pt>
                  <c:pt idx="242">
                    <c:v>Noviembre</c:v>
                  </c:pt>
                  <c:pt idx="243">
                    <c:v>Diciembre</c:v>
                  </c:pt>
                  <c:pt idx="244">
                    <c:v>Enero</c:v>
                  </c:pt>
                  <c:pt idx="245">
                    <c:v>Febrero</c:v>
                  </c:pt>
                  <c:pt idx="246">
                    <c:v>Marzo</c:v>
                  </c:pt>
                  <c:pt idx="247">
                    <c:v>Abril</c:v>
                  </c:pt>
                  <c:pt idx="248">
                    <c:v>Mayo</c:v>
                  </c:pt>
                  <c:pt idx="249">
                    <c:v>Junio</c:v>
                  </c:pt>
                  <c:pt idx="250">
                    <c:v>Julio</c:v>
                  </c:pt>
                  <c:pt idx="251">
                    <c:v>Agosto</c:v>
                  </c:pt>
                  <c:pt idx="252">
                    <c:v>Septiembre</c:v>
                  </c:pt>
                  <c:pt idx="253">
                    <c:v>Octubre</c:v>
                  </c:pt>
                  <c:pt idx="254">
                    <c:v>Noviembre</c:v>
                  </c:pt>
                  <c:pt idx="255">
                    <c:v>Diciembre</c:v>
                  </c:pt>
                  <c:pt idx="256">
                    <c:v>Enero</c:v>
                  </c:pt>
                  <c:pt idx="257">
                    <c:v>Febrero</c:v>
                  </c:pt>
                  <c:pt idx="258">
                    <c:v>Marzo</c:v>
                  </c:pt>
                  <c:pt idx="259">
                    <c:v>Abril</c:v>
                  </c:pt>
                  <c:pt idx="260">
                    <c:v>Mayo</c:v>
                  </c:pt>
                  <c:pt idx="261">
                    <c:v>Junio</c:v>
                  </c:pt>
                  <c:pt idx="262">
                    <c:v>Julio</c:v>
                  </c:pt>
                  <c:pt idx="263">
                    <c:v>Agosto</c:v>
                  </c:pt>
                  <c:pt idx="264">
                    <c:v>Septiembre</c:v>
                  </c:pt>
                  <c:pt idx="265">
                    <c:v>Octubre</c:v>
                  </c:pt>
                  <c:pt idx="266">
                    <c:v>Noviembre</c:v>
                  </c:pt>
                  <c:pt idx="267">
                    <c:v>Diciembre</c:v>
                  </c:pt>
                  <c:pt idx="268">
                    <c:v>Enero</c:v>
                  </c:pt>
                  <c:pt idx="269">
                    <c:v>Febrero</c:v>
                  </c:pt>
                  <c:pt idx="270">
                    <c:v>Marzo</c:v>
                  </c:pt>
                  <c:pt idx="271">
                    <c:v>Abril</c:v>
                  </c:pt>
                  <c:pt idx="272">
                    <c:v>Mayo</c:v>
                  </c:pt>
                  <c:pt idx="273">
                    <c:v>Junio</c:v>
                  </c:pt>
                  <c:pt idx="274">
                    <c:v>Julio</c:v>
                  </c:pt>
                  <c:pt idx="275">
                    <c:v>Agosto</c:v>
                  </c:pt>
                  <c:pt idx="276">
                    <c:v>Septiembre</c:v>
                  </c:pt>
                  <c:pt idx="277">
                    <c:v>Octubre</c:v>
                  </c:pt>
                </c:lvl>
                <c:lvl>
                  <c:pt idx="4">
                    <c:v>2001</c:v>
                  </c:pt>
                  <c:pt idx="16">
                    <c:v>2002</c:v>
                  </c:pt>
                  <c:pt idx="28">
                    <c:v>2003</c:v>
                  </c:pt>
                  <c:pt idx="40">
                    <c:v>2004</c:v>
                  </c:pt>
                  <c:pt idx="52">
                    <c:v>2005</c:v>
                  </c:pt>
                  <c:pt idx="64">
                    <c:v>2006</c:v>
                  </c:pt>
                  <c:pt idx="76">
                    <c:v>2007</c:v>
                  </c:pt>
                  <c:pt idx="88">
                    <c:v>2008</c:v>
                  </c:pt>
                  <c:pt idx="100">
                    <c:v>2009</c:v>
                  </c:pt>
                  <c:pt idx="112">
                    <c:v>2010</c:v>
                  </c:pt>
                  <c:pt idx="124">
                    <c:v>2011</c:v>
                  </c:pt>
                  <c:pt idx="136">
                    <c:v>2012</c:v>
                  </c:pt>
                  <c:pt idx="148">
                    <c:v>2013</c:v>
                  </c:pt>
                  <c:pt idx="160">
                    <c:v>2014</c:v>
                  </c:pt>
                  <c:pt idx="172">
                    <c:v>2015</c:v>
                  </c:pt>
                  <c:pt idx="184">
                    <c:v>2016</c:v>
                  </c:pt>
                  <c:pt idx="196">
                    <c:v>2017</c:v>
                  </c:pt>
                  <c:pt idx="208">
                    <c:v>2018</c:v>
                  </c:pt>
                  <c:pt idx="220">
                    <c:v>2019</c:v>
                  </c:pt>
                  <c:pt idx="232">
                    <c:v>2020</c:v>
                  </c:pt>
                  <c:pt idx="244">
                    <c:v>2021</c:v>
                  </c:pt>
                  <c:pt idx="256">
                    <c:v>2022</c:v>
                  </c:pt>
                  <c:pt idx="268">
                    <c:v>2023</c:v>
                  </c:pt>
                </c:lvl>
              </c:multiLvlStrCache>
            </c:multiLvlStrRef>
          </c:cat>
          <c:val>
            <c:numRef>
              <c:f>'IPC-TRM'!$D$35:$D$312</c:f>
              <c:numCache>
                <c:formatCode>General</c:formatCode>
                <c:ptCount val="278"/>
                <c:pt idx="0">
                  <c:v>8.19</c:v>
                </c:pt>
                <c:pt idx="1">
                  <c:v>8.34</c:v>
                </c:pt>
                <c:pt idx="2">
                  <c:v>8.06</c:v>
                </c:pt>
                <c:pt idx="3">
                  <c:v>7.41</c:v>
                </c:pt>
                <c:pt idx="4">
                  <c:v>7.41</c:v>
                </c:pt>
                <c:pt idx="5">
                  <c:v>7.51</c:v>
                </c:pt>
                <c:pt idx="6">
                  <c:v>7.08</c:v>
                </c:pt>
                <c:pt idx="7">
                  <c:v>7.75</c:v>
                </c:pt>
                <c:pt idx="8">
                  <c:v>8.3699999999999992</c:v>
                </c:pt>
                <c:pt idx="9">
                  <c:v>8.4699999999999989</c:v>
                </c:pt>
                <c:pt idx="10">
                  <c:v>9.76</c:v>
                </c:pt>
                <c:pt idx="11">
                  <c:v>10.280000000000001</c:v>
                </c:pt>
                <c:pt idx="12">
                  <c:v>10.59</c:v>
                </c:pt>
                <c:pt idx="13">
                  <c:v>10.54</c:v>
                </c:pt>
                <c:pt idx="14">
                  <c:v>10.15</c:v>
                </c:pt>
                <c:pt idx="15">
                  <c:v>10.549999999999999</c:v>
                </c:pt>
                <c:pt idx="16">
                  <c:v>9.92</c:v>
                </c:pt>
                <c:pt idx="17">
                  <c:v>8.3699999999999992</c:v>
                </c:pt>
                <c:pt idx="18">
                  <c:v>7.19</c:v>
                </c:pt>
                <c:pt idx="19">
                  <c:v>6.64</c:v>
                </c:pt>
                <c:pt idx="20">
                  <c:v>7.68</c:v>
                </c:pt>
                <c:pt idx="21">
                  <c:v>9.19</c:v>
                </c:pt>
                <c:pt idx="22">
                  <c:v>8.91</c:v>
                </c:pt>
                <c:pt idx="23">
                  <c:v>8.4</c:v>
                </c:pt>
                <c:pt idx="24">
                  <c:v>8.5599999999999987</c:v>
                </c:pt>
                <c:pt idx="25">
                  <c:v>9.7900000000000009</c:v>
                </c:pt>
                <c:pt idx="26">
                  <c:v>11.51</c:v>
                </c:pt>
                <c:pt idx="27">
                  <c:v>10.92</c:v>
                </c:pt>
                <c:pt idx="28">
                  <c:v>10.65</c:v>
                </c:pt>
                <c:pt idx="29">
                  <c:v>9.35</c:v>
                </c:pt>
                <c:pt idx="30">
                  <c:v>9.879999999999999</c:v>
                </c:pt>
                <c:pt idx="31">
                  <c:v>10.76</c:v>
                </c:pt>
                <c:pt idx="32">
                  <c:v>9.75</c:v>
                </c:pt>
                <c:pt idx="33">
                  <c:v>7.7399999999999993</c:v>
                </c:pt>
                <c:pt idx="34">
                  <c:v>7.39</c:v>
                </c:pt>
                <c:pt idx="35">
                  <c:v>7.46</c:v>
                </c:pt>
                <c:pt idx="36">
                  <c:v>6.52</c:v>
                </c:pt>
                <c:pt idx="37">
                  <c:v>5.1400000000000006</c:v>
                </c:pt>
                <c:pt idx="38">
                  <c:v>4.22</c:v>
                </c:pt>
                <c:pt idx="39">
                  <c:v>5.3199999999999994</c:v>
                </c:pt>
                <c:pt idx="40">
                  <c:v>5.4399999999999995</c:v>
                </c:pt>
                <c:pt idx="41">
                  <c:v>6.3</c:v>
                </c:pt>
                <c:pt idx="42">
                  <c:v>6.5600000000000005</c:v>
                </c:pt>
                <c:pt idx="43">
                  <c:v>4.71</c:v>
                </c:pt>
                <c:pt idx="44">
                  <c:v>4.67</c:v>
                </c:pt>
                <c:pt idx="45">
                  <c:v>6.49</c:v>
                </c:pt>
                <c:pt idx="46">
                  <c:v>6.58</c:v>
                </c:pt>
                <c:pt idx="47">
                  <c:v>6.5699999999999994</c:v>
                </c:pt>
                <c:pt idx="48">
                  <c:v>7.21</c:v>
                </c:pt>
                <c:pt idx="49">
                  <c:v>7.23</c:v>
                </c:pt>
                <c:pt idx="50">
                  <c:v>6.77</c:v>
                </c:pt>
                <c:pt idx="51">
                  <c:v>5.43</c:v>
                </c:pt>
                <c:pt idx="52">
                  <c:v>5.53</c:v>
                </c:pt>
                <c:pt idx="53">
                  <c:v>5.43</c:v>
                </c:pt>
                <c:pt idx="54">
                  <c:v>5.4899999999999993</c:v>
                </c:pt>
                <c:pt idx="55">
                  <c:v>5.8000000000000007</c:v>
                </c:pt>
                <c:pt idx="56">
                  <c:v>5.9700000000000006</c:v>
                </c:pt>
                <c:pt idx="57">
                  <c:v>6.05</c:v>
                </c:pt>
                <c:pt idx="58">
                  <c:v>6.52</c:v>
                </c:pt>
                <c:pt idx="59">
                  <c:v>6.12</c:v>
                </c:pt>
                <c:pt idx="60">
                  <c:v>6.35</c:v>
                </c:pt>
                <c:pt idx="61">
                  <c:v>7.0000000000000009</c:v>
                </c:pt>
                <c:pt idx="62">
                  <c:v>6.72</c:v>
                </c:pt>
                <c:pt idx="63">
                  <c:v>6.5600000000000005</c:v>
                </c:pt>
                <c:pt idx="64">
                  <c:v>6.12</c:v>
                </c:pt>
                <c:pt idx="65">
                  <c:v>5.3900000000000006</c:v>
                </c:pt>
                <c:pt idx="66">
                  <c:v>5.2299999999999995</c:v>
                </c:pt>
                <c:pt idx="67">
                  <c:v>5.47</c:v>
                </c:pt>
                <c:pt idx="68">
                  <c:v>5.2200000000000006</c:v>
                </c:pt>
                <c:pt idx="69">
                  <c:v>4.72</c:v>
                </c:pt>
                <c:pt idx="70">
                  <c:v>5.53</c:v>
                </c:pt>
                <c:pt idx="71">
                  <c:v>6.419999999999999</c:v>
                </c:pt>
                <c:pt idx="72">
                  <c:v>6.02</c:v>
                </c:pt>
                <c:pt idx="73">
                  <c:v>5.3100000000000005</c:v>
                </c:pt>
                <c:pt idx="74">
                  <c:v>5.41</c:v>
                </c:pt>
                <c:pt idx="75">
                  <c:v>5.6800000000000006</c:v>
                </c:pt>
                <c:pt idx="76">
                  <c:v>5.81</c:v>
                </c:pt>
                <c:pt idx="77">
                  <c:v>7.32</c:v>
                </c:pt>
                <c:pt idx="78">
                  <c:v>8.9</c:v>
                </c:pt>
                <c:pt idx="79">
                  <c:v>10.040000000000001</c:v>
                </c:pt>
                <c:pt idx="80">
                  <c:v>10.01</c:v>
                </c:pt>
                <c:pt idx="81">
                  <c:v>9.69</c:v>
                </c:pt>
                <c:pt idx="82">
                  <c:v>8.93</c:v>
                </c:pt>
                <c:pt idx="83">
                  <c:v>7.23</c:v>
                </c:pt>
                <c:pt idx="84">
                  <c:v>6.9599999999999991</c:v>
                </c:pt>
                <c:pt idx="85">
                  <c:v>6.98</c:v>
                </c:pt>
                <c:pt idx="86">
                  <c:v>7.7200000000000006</c:v>
                </c:pt>
                <c:pt idx="87">
                  <c:v>8.51</c:v>
                </c:pt>
                <c:pt idx="88">
                  <c:v>9.39</c:v>
                </c:pt>
                <c:pt idx="89">
                  <c:v>10.459999999999999</c:v>
                </c:pt>
                <c:pt idx="90">
                  <c:v>8.61</c:v>
                </c:pt>
                <c:pt idx="91">
                  <c:v>7.82</c:v>
                </c:pt>
                <c:pt idx="92">
                  <c:v>9.73</c:v>
                </c:pt>
                <c:pt idx="93">
                  <c:v>11.98</c:v>
                </c:pt>
                <c:pt idx="94">
                  <c:v>13</c:v>
                </c:pt>
                <c:pt idx="95">
                  <c:v>14.180000000000001</c:v>
                </c:pt>
                <c:pt idx="96">
                  <c:v>12.770000000000001</c:v>
                </c:pt>
                <c:pt idx="97">
                  <c:v>13.15</c:v>
                </c:pt>
                <c:pt idx="98">
                  <c:v>12.950000000000001</c:v>
                </c:pt>
                <c:pt idx="99">
                  <c:v>13.170000000000002</c:v>
                </c:pt>
                <c:pt idx="100">
                  <c:v>12.24</c:v>
                </c:pt>
                <c:pt idx="101">
                  <c:v>9.5</c:v>
                </c:pt>
                <c:pt idx="102">
                  <c:v>8.67</c:v>
                </c:pt>
                <c:pt idx="103">
                  <c:v>7.93</c:v>
                </c:pt>
                <c:pt idx="104">
                  <c:v>5.5100000000000007</c:v>
                </c:pt>
                <c:pt idx="105">
                  <c:v>2.8000000000000003</c:v>
                </c:pt>
                <c:pt idx="106">
                  <c:v>1.51</c:v>
                </c:pt>
                <c:pt idx="107">
                  <c:v>1.46</c:v>
                </c:pt>
                <c:pt idx="108">
                  <c:v>2.23</c:v>
                </c:pt>
                <c:pt idx="109">
                  <c:v>1.6400000000000001</c:v>
                </c:pt>
                <c:pt idx="110">
                  <c:v>0.69</c:v>
                </c:pt>
                <c:pt idx="111">
                  <c:v>-0.32</c:v>
                </c:pt>
                <c:pt idx="112" formatCode="0.00">
                  <c:v>-2.57</c:v>
                </c:pt>
                <c:pt idx="113" formatCode="0.00">
                  <c:v>-1.56</c:v>
                </c:pt>
                <c:pt idx="114" formatCode="0.00">
                  <c:v>-1.08</c:v>
                </c:pt>
                <c:pt idx="115" formatCode="0.00">
                  <c:v>-0.23</c:v>
                </c:pt>
                <c:pt idx="116" formatCode="0.00">
                  <c:v>-0.28999999999999998</c:v>
                </c:pt>
                <c:pt idx="117" formatCode="0.00">
                  <c:v>0.39</c:v>
                </c:pt>
                <c:pt idx="118" formatCode="0.00">
                  <c:v>0.67</c:v>
                </c:pt>
                <c:pt idx="119" formatCode="0.00">
                  <c:v>0.75</c:v>
                </c:pt>
                <c:pt idx="120" formatCode="0.00">
                  <c:v>0.65</c:v>
                </c:pt>
                <c:pt idx="121" formatCode="0.00">
                  <c:v>0.54</c:v>
                </c:pt>
                <c:pt idx="122" formatCode="0.00">
                  <c:v>1.54</c:v>
                </c:pt>
                <c:pt idx="123" formatCode="0.00">
                  <c:v>3.9</c:v>
                </c:pt>
                <c:pt idx="124" formatCode="0.00">
                  <c:v>4.91</c:v>
                </c:pt>
                <c:pt idx="125" formatCode="0.00">
                  <c:v>4.03</c:v>
                </c:pt>
                <c:pt idx="126" formatCode="0.00">
                  <c:v>3.4</c:v>
                </c:pt>
                <c:pt idx="127" formatCode="0.00">
                  <c:v>1.83</c:v>
                </c:pt>
                <c:pt idx="128" formatCode="0.00">
                  <c:v>2.99</c:v>
                </c:pt>
                <c:pt idx="129" formatCode="0.00">
                  <c:v>3.7</c:v>
                </c:pt>
                <c:pt idx="130" formatCode="0.00">
                  <c:v>4.63</c:v>
                </c:pt>
                <c:pt idx="131" formatCode="0.00">
                  <c:v>4.41</c:v>
                </c:pt>
                <c:pt idx="132" formatCode="0.00">
                  <c:v>5.9</c:v>
                </c:pt>
                <c:pt idx="133" formatCode="0.00">
                  <c:v>7.22</c:v>
                </c:pt>
                <c:pt idx="134" formatCode="0.00">
                  <c:v>6.78</c:v>
                </c:pt>
                <c:pt idx="135" formatCode="0.00">
                  <c:v>5.13</c:v>
                </c:pt>
                <c:pt idx="136" formatCode="0.00">
                  <c:v>4.51</c:v>
                </c:pt>
                <c:pt idx="137" formatCode="0.00">
                  <c:v>4.29</c:v>
                </c:pt>
                <c:pt idx="138" formatCode="0.00">
                  <c:v>3.99</c:v>
                </c:pt>
                <c:pt idx="139" formatCode="0.00">
                  <c:v>4.62</c:v>
                </c:pt>
                <c:pt idx="140" formatCode="0.00">
                  <c:v>4.25</c:v>
                </c:pt>
                <c:pt idx="141" formatCode="0.00">
                  <c:v>3.65</c:v>
                </c:pt>
                <c:pt idx="142" formatCode="0.00">
                  <c:v>3.11</c:v>
                </c:pt>
                <c:pt idx="143" formatCode="0.00">
                  <c:v>3.42</c:v>
                </c:pt>
                <c:pt idx="144" formatCode="0.00">
                  <c:v>2.95</c:v>
                </c:pt>
                <c:pt idx="145" formatCode="0.00">
                  <c:v>2.8</c:v>
                </c:pt>
                <c:pt idx="146" formatCode="0.00">
                  <c:v>2.1</c:v>
                </c:pt>
                <c:pt idx="147" formatCode="0.00">
                  <c:v>1.48</c:v>
                </c:pt>
                <c:pt idx="148" formatCode="0.00">
                  <c:v>0.73</c:v>
                </c:pt>
                <c:pt idx="149" formatCode="0.00">
                  <c:v>0.13</c:v>
                </c:pt>
                <c:pt idx="150" formatCode="0.00">
                  <c:v>0.62</c:v>
                </c:pt>
                <c:pt idx="151" formatCode="0.00">
                  <c:v>0.81</c:v>
                </c:pt>
                <c:pt idx="152" formatCode="0.00">
                  <c:v>0.39</c:v>
                </c:pt>
                <c:pt idx="153" formatCode="0.00">
                  <c:v>0.38</c:v>
                </c:pt>
                <c:pt idx="154" formatCode="0.00">
                  <c:v>0.84</c:v>
                </c:pt>
                <c:pt idx="155" formatCode="0.00">
                  <c:v>0.99</c:v>
                </c:pt>
                <c:pt idx="156" formatCode="0.00">
                  <c:v>1.3</c:v>
                </c:pt>
                <c:pt idx="157" formatCode="0.00">
                  <c:v>-0.52</c:v>
                </c:pt>
                <c:pt idx="158" formatCode="0.00">
                  <c:v>-0.48</c:v>
                </c:pt>
                <c:pt idx="159" formatCode="0.00">
                  <c:v>-0.23</c:v>
                </c:pt>
                <c:pt idx="160" formatCode="0.00">
                  <c:v>0.26</c:v>
                </c:pt>
                <c:pt idx="161" formatCode="0.00">
                  <c:v>0.82</c:v>
                </c:pt>
                <c:pt idx="162" formatCode="0.00">
                  <c:v>1.37</c:v>
                </c:pt>
                <c:pt idx="163" formatCode="0.00">
                  <c:v>1.78</c:v>
                </c:pt>
                <c:pt idx="164" formatCode="0.00">
                  <c:v>3.18</c:v>
                </c:pt>
                <c:pt idx="165" formatCode="0.00">
                  <c:v>2.92</c:v>
                </c:pt>
                <c:pt idx="166" formatCode="0.00">
                  <c:v>3.18</c:v>
                </c:pt>
                <c:pt idx="167" formatCode="0.00">
                  <c:v>3.47</c:v>
                </c:pt>
                <c:pt idx="168" formatCode="0.00">
                  <c:v>3.25</c:v>
                </c:pt>
                <c:pt idx="169" formatCode="0.00">
                  <c:v>4.66</c:v>
                </c:pt>
                <c:pt idx="170" formatCode="0.00">
                  <c:v>5.49</c:v>
                </c:pt>
                <c:pt idx="171" formatCode="0.00">
                  <c:v>5.24</c:v>
                </c:pt>
                <c:pt idx="172" formatCode="0.00">
                  <c:v>6.25</c:v>
                </c:pt>
                <c:pt idx="173" formatCode="0.00">
                  <c:v>8.3800000000000008</c:v>
                </c:pt>
                <c:pt idx="174" formatCode="0.00">
                  <c:v>9.1199999999999992</c:v>
                </c:pt>
                <c:pt idx="175" formatCode="0.00">
                  <c:v>9.09</c:v>
                </c:pt>
                <c:pt idx="176" formatCode="0.00">
                  <c:v>6.94</c:v>
                </c:pt>
                <c:pt idx="177" formatCode="0.00">
                  <c:v>6.99</c:v>
                </c:pt>
                <c:pt idx="178" formatCode="0.00">
                  <c:v>6.2</c:v>
                </c:pt>
                <c:pt idx="179" formatCode="0.00">
                  <c:v>6.86</c:v>
                </c:pt>
                <c:pt idx="180" formatCode="0.00">
                  <c:v>8.4600000000000009</c:v>
                </c:pt>
                <c:pt idx="181" formatCode="0.00">
                  <c:v>10.41</c:v>
                </c:pt>
                <c:pt idx="182" formatCode="0.00">
                  <c:v>11.69</c:v>
                </c:pt>
                <c:pt idx="183" formatCode="0.00">
                  <c:v>13.08</c:v>
                </c:pt>
                <c:pt idx="184" formatCode="0.00">
                  <c:v>14.75</c:v>
                </c:pt>
                <c:pt idx="185" formatCode="0.00">
                  <c:v>13.98</c:v>
                </c:pt>
                <c:pt idx="186" formatCode="0.00">
                  <c:v>14.48</c:v>
                </c:pt>
                <c:pt idx="187" formatCode="0.00">
                  <c:v>14.88</c:v>
                </c:pt>
                <c:pt idx="188" formatCode="0.00">
                  <c:v>15.92</c:v>
                </c:pt>
                <c:pt idx="189" formatCode="0.00">
                  <c:v>17.03</c:v>
                </c:pt>
                <c:pt idx="190" formatCode="0.00">
                  <c:v>18.940000000000001</c:v>
                </c:pt>
                <c:pt idx="191" formatCode="0.00">
                  <c:v>14.86</c:v>
                </c:pt>
                <c:pt idx="192" formatCode="0.00">
                  <c:v>11.23</c:v>
                </c:pt>
                <c:pt idx="193" formatCode="0.00">
                  <c:v>8.48</c:v>
                </c:pt>
                <c:pt idx="194" formatCode="0.00">
                  <c:v>7.18</c:v>
                </c:pt>
                <c:pt idx="195" formatCode="0.00">
                  <c:v>6.65</c:v>
                </c:pt>
                <c:pt idx="196" formatCode="0.00">
                  <c:v>4.59</c:v>
                </c:pt>
                <c:pt idx="197" formatCode="0.00">
                  <c:v>3.5</c:v>
                </c:pt>
                <c:pt idx="198" formatCode="0.00">
                  <c:v>1.46</c:v>
                </c:pt>
                <c:pt idx="199" formatCode="0.00">
                  <c:v>0.19</c:v>
                </c:pt>
                <c:pt idx="200" formatCode="0.00">
                  <c:v>-0.26</c:v>
                </c:pt>
                <c:pt idx="201" formatCode="0.00">
                  <c:v>-1.21</c:v>
                </c:pt>
                <c:pt idx="202" formatCode="0.00">
                  <c:v>-2.62</c:v>
                </c:pt>
                <c:pt idx="203" formatCode="0.00">
                  <c:v>-0.25</c:v>
                </c:pt>
                <c:pt idx="204" formatCode="0.00">
                  <c:v>0.59</c:v>
                </c:pt>
                <c:pt idx="205" formatCode="0.00">
                  <c:v>1.0900000000000001</c:v>
                </c:pt>
                <c:pt idx="206" formatCode="0.00">
                  <c:v>1.1100000000000001</c:v>
                </c:pt>
                <c:pt idx="207" formatCode="0.00">
                  <c:v>0.48</c:v>
                </c:pt>
                <c:pt idx="208" formatCode="0.00">
                  <c:v>0.37</c:v>
                </c:pt>
                <c:pt idx="209" formatCode="0.00">
                  <c:v>-0.19</c:v>
                </c:pt>
                <c:pt idx="210" formatCode="0.00">
                  <c:v>-0.06</c:v>
                </c:pt>
                <c:pt idx="211" formatCode="0.00">
                  <c:v>0.68</c:v>
                </c:pt>
                <c:pt idx="212" formatCode="0.00">
                  <c:v>0.78</c:v>
                </c:pt>
                <c:pt idx="213" formatCode="0.00">
                  <c:v>1.1100000000000001</c:v>
                </c:pt>
                <c:pt idx="214" formatCode="0.00">
                  <c:v>0.3</c:v>
                </c:pt>
                <c:pt idx="215" formatCode="0.00">
                  <c:v>0.39</c:v>
                </c:pt>
                <c:pt idx="216" formatCode="0.00">
                  <c:v>1.47</c:v>
                </c:pt>
                <c:pt idx="217" formatCode="0.00">
                  <c:v>1.67</c:v>
                </c:pt>
                <c:pt idx="218" formatCode="0.00">
                  <c:v>1.61</c:v>
                </c:pt>
                <c:pt idx="219" formatCode="0.00">
                  <c:v>1.87</c:v>
                </c:pt>
                <c:pt idx="220" formatCode="0.00">
                  <c:v>2.0736863297765353</c:v>
                </c:pt>
                <c:pt idx="221" formatCode="0.00">
                  <c:v>2.2848515349773777</c:v>
                </c:pt>
                <c:pt idx="222" formatCode="0.00">
                  <c:v>3.2404146120559574</c:v>
                </c:pt>
                <c:pt idx="223" formatCode="0.00">
                  <c:v>3.4420832086201898</c:v>
                </c:pt>
                <c:pt idx="224" formatCode="0.00">
                  <c:v>4.0374838002193059</c:v>
                </c:pt>
                <c:pt idx="225" formatCode="0.00">
                  <c:v>4.9665902064426177</c:v>
                </c:pt>
                <c:pt idx="226" formatCode="0.00">
                  <c:v>6.5794768611669951</c:v>
                </c:pt>
                <c:pt idx="227" formatCode="0.00">
                  <c:v>6.4172198752765865</c:v>
                </c:pt>
                <c:pt idx="228" formatCode="0.00">
                  <c:v>6.4816670006010924</c:v>
                </c:pt>
                <c:pt idx="229" formatCode="0.00">
                  <c:v>6.8699227760505579</c:v>
                </c:pt>
                <c:pt idx="230" formatCode="0.00">
                  <c:v>6.4318683523981548</c:v>
                </c:pt>
                <c:pt idx="231" formatCode="0.00">
                  <c:v>5.8</c:v>
                </c:pt>
                <c:pt idx="232" formatCode="0.00">
                  <c:v>5.13</c:v>
                </c:pt>
                <c:pt idx="233" formatCode="0.00">
                  <c:v>5.87</c:v>
                </c:pt>
                <c:pt idx="234" formatCode="0.00">
                  <c:v>7.19</c:v>
                </c:pt>
                <c:pt idx="235" formatCode="0.00">
                  <c:v>8.23</c:v>
                </c:pt>
                <c:pt idx="236" formatCode="0.00">
                  <c:v>7.57</c:v>
                </c:pt>
                <c:pt idx="237" formatCode="0.00">
                  <c:v>6.55</c:v>
                </c:pt>
                <c:pt idx="238" formatCode="0.00">
                  <c:v>5</c:v>
                </c:pt>
                <c:pt idx="239" formatCode="0.00">
                  <c:v>4.66</c:v>
                </c:pt>
                <c:pt idx="240" formatCode="0.00">
                  <c:v>4.13</c:v>
                </c:pt>
                <c:pt idx="241" formatCode="0.00">
                  <c:v>3.54</c:v>
                </c:pt>
                <c:pt idx="242" formatCode="0.00">
                  <c:v>4.09</c:v>
                </c:pt>
                <c:pt idx="243" formatCode="0.00">
                  <c:v>4.8</c:v>
                </c:pt>
                <c:pt idx="244" formatCode="0.00">
                  <c:v>5.51</c:v>
                </c:pt>
                <c:pt idx="245" formatCode="0.00">
                  <c:v>5.0199999999999996</c:v>
                </c:pt>
                <c:pt idx="246" formatCode="0.00">
                  <c:v>3.92</c:v>
                </c:pt>
                <c:pt idx="247" formatCode="0.00">
                  <c:v>3.98</c:v>
                </c:pt>
                <c:pt idx="248" formatCode="0.00">
                  <c:v>9.52</c:v>
                </c:pt>
                <c:pt idx="249" formatCode="0.00">
                  <c:v>8.52</c:v>
                </c:pt>
                <c:pt idx="250" formatCode="0.00">
                  <c:v>9.81</c:v>
                </c:pt>
                <c:pt idx="251" formatCode="0.00">
                  <c:v>11.5</c:v>
                </c:pt>
                <c:pt idx="252" formatCode="0.00">
                  <c:v>12.4</c:v>
                </c:pt>
                <c:pt idx="253" formatCode="0.00">
                  <c:v>13.76</c:v>
                </c:pt>
                <c:pt idx="254" formatCode="0.00">
                  <c:v>15.34</c:v>
                </c:pt>
                <c:pt idx="255" formatCode="0.00">
                  <c:v>17.23</c:v>
                </c:pt>
                <c:pt idx="256" formatCode="0.00">
                  <c:v>19.940000000000001</c:v>
                </c:pt>
                <c:pt idx="257" formatCode="0.00">
                  <c:v>23.3</c:v>
                </c:pt>
                <c:pt idx="258" formatCode="0.00">
                  <c:v>25.37</c:v>
                </c:pt>
                <c:pt idx="259" formatCode="_(* #,##0.00_);_(* \(#,##0.00\);_(* &quot;-&quot;??_);_(@_)">
                  <c:v>26.17</c:v>
                </c:pt>
                <c:pt idx="260" formatCode="_(* #,##0.00_);_(* \(#,##0.00\);_(* &quot;-&quot;??_);_(@_)">
                  <c:v>21.6</c:v>
                </c:pt>
                <c:pt idx="261" formatCode="_(* #,##0.00_);_(* \(#,##0.00\);_(* &quot;-&quot;??_);_(@_)">
                  <c:v>23.65</c:v>
                </c:pt>
                <c:pt idx="262" formatCode="_(* #,##0.00_);_(* \(#,##0.00\);_(* &quot;-&quot;??_);_(@_)">
                  <c:v>24.61</c:v>
                </c:pt>
                <c:pt idx="263" formatCode="_(* #,##0.00_);_(* \(#,##0.00\);_(* &quot;-&quot;??_);_(@_)">
                  <c:v>25.57</c:v>
                </c:pt>
                <c:pt idx="264" formatCode="_(* #,##0.00_);_(* \(#,##0.00\);_(* &quot;-&quot;??_);_(@_)">
                  <c:v>26.62</c:v>
                </c:pt>
                <c:pt idx="265" formatCode="_(* #,##0.00_);_(* \(#,##0.00\);_(* &quot;-&quot;??_);_(@_)">
                  <c:v>27.02</c:v>
                </c:pt>
                <c:pt idx="266" formatCode="_(* #,##0.00_);_(* \(#,##0.00\);_(* &quot;-&quot;??_);_(@_)">
                  <c:v>27.08</c:v>
                </c:pt>
                <c:pt idx="267" formatCode="_(* #,##0.00_);_(* \(#,##0.00\);_(* &quot;-&quot;??_);_(@_)">
                  <c:v>27.81</c:v>
                </c:pt>
                <c:pt idx="268" formatCode="_(* #,##0.00_);_(* \(#,##0.00\);_(* &quot;-&quot;??_);_(@_)">
                  <c:v>26.18</c:v>
                </c:pt>
                <c:pt idx="269" formatCode="_(* #,##0.00_);_(* \(#,##0.00\);_(* &quot;-&quot;??_);_(@_)">
                  <c:v>24.14</c:v>
                </c:pt>
                <c:pt idx="270" formatCode="_(* #,##0.00_);_(* \(#,##0.00\);_(* &quot;-&quot;??_);_(@_)">
                  <c:v>21.81</c:v>
                </c:pt>
                <c:pt idx="271" formatCode="_(* #,##0.00_);_(* \(#,##0.00\);_(* &quot;-&quot;??_);_(@_)">
                  <c:v>18.47</c:v>
                </c:pt>
                <c:pt idx="272" formatCode="_(* #,##0.00_);_(* \(#,##0.00\);_(* &quot;-&quot;??_);_(@_)">
                  <c:v>15.66</c:v>
                </c:pt>
                <c:pt idx="273" formatCode="_(* #,##0.00_);_(* \(#,##0.00\);_(* &quot;-&quot;??_);_(@_)">
                  <c:v>14.31</c:v>
                </c:pt>
                <c:pt idx="274" formatCode="_(* #,##0.00_);_(* \(#,##0.00\);_(* &quot;-&quot;??_);_(@_)">
                  <c:v>13.24</c:v>
                </c:pt>
                <c:pt idx="275" formatCode="_(* #,##0.00_);_(* \(#,##0.00\);_(* &quot;-&quot;??_);_(@_)">
                  <c:v>12.44</c:v>
                </c:pt>
                <c:pt idx="276" formatCode="_(* #,##0.00_);_(* \(#,##0.00\);_(* &quot;-&quot;??_);_(@_)">
                  <c:v>11.47</c:v>
                </c:pt>
                <c:pt idx="277" formatCode="_(* #,##0.00_);_(* \(#,##0.00\);_(* &quot;-&quot;??_);_(@_)">
                  <c:v>10.36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8-B842-4B18-BB30-EC4321E210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39504207"/>
        <c:axId val="1839510863"/>
      </c:lineChart>
      <c:lineChart>
        <c:grouping val="standard"/>
        <c:varyColors val="0"/>
        <c:ser>
          <c:idx val="1"/>
          <c:order val="1"/>
          <c:tx>
            <c:strRef>
              <c:f>'IPC-TRM'!$E$2</c:f>
              <c:strCache>
                <c:ptCount val="1"/>
                <c:pt idx="0">
                  <c:v>TRM</c:v>
                </c:pt>
              </c:strCache>
            </c:strRef>
          </c:tx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multiLvlStrRef>
              <c:f>'IPC-TRM'!$B$35:$C$312</c:f>
              <c:multiLvlStrCache>
                <c:ptCount val="278"/>
                <c:lvl>
                  <c:pt idx="0">
                    <c:v>Septiembre</c:v>
                  </c:pt>
                  <c:pt idx="1">
                    <c:v>Octubre</c:v>
                  </c:pt>
                  <c:pt idx="2">
                    <c:v>Noviembre</c:v>
                  </c:pt>
                  <c:pt idx="3">
                    <c:v>Diciembre</c:v>
                  </c:pt>
                  <c:pt idx="4">
                    <c:v>Enero</c:v>
                  </c:pt>
                  <c:pt idx="5">
                    <c:v>Febrero</c:v>
                  </c:pt>
                  <c:pt idx="6">
                    <c:v>Marzo</c:v>
                  </c:pt>
                  <c:pt idx="7">
                    <c:v>Abril</c:v>
                  </c:pt>
                  <c:pt idx="8">
                    <c:v>Mayo</c:v>
                  </c:pt>
                  <c:pt idx="9">
                    <c:v>Junio</c:v>
                  </c:pt>
                  <c:pt idx="10">
                    <c:v>Julio</c:v>
                  </c:pt>
                  <c:pt idx="11">
                    <c:v>Agosto</c:v>
                  </c:pt>
                  <c:pt idx="12">
                    <c:v>Septiembre</c:v>
                  </c:pt>
                  <c:pt idx="13">
                    <c:v>Octubre</c:v>
                  </c:pt>
                  <c:pt idx="14">
                    <c:v>Noviembre</c:v>
                  </c:pt>
                  <c:pt idx="15">
                    <c:v>Diciembre</c:v>
                  </c:pt>
                  <c:pt idx="16">
                    <c:v>Enero</c:v>
                  </c:pt>
                  <c:pt idx="17">
                    <c:v>Febrero</c:v>
                  </c:pt>
                  <c:pt idx="18">
                    <c:v>Marzo</c:v>
                  </c:pt>
                  <c:pt idx="19">
                    <c:v>Abril</c:v>
                  </c:pt>
                  <c:pt idx="20">
                    <c:v>Mayo</c:v>
                  </c:pt>
                  <c:pt idx="21">
                    <c:v>Junio</c:v>
                  </c:pt>
                  <c:pt idx="22">
                    <c:v>Julio</c:v>
                  </c:pt>
                  <c:pt idx="23">
                    <c:v>Agosto</c:v>
                  </c:pt>
                  <c:pt idx="24">
                    <c:v>Septiembre</c:v>
                  </c:pt>
                  <c:pt idx="25">
                    <c:v>Octubre</c:v>
                  </c:pt>
                  <c:pt idx="26">
                    <c:v>Noviembre</c:v>
                  </c:pt>
                  <c:pt idx="27">
                    <c:v>Diciembre</c:v>
                  </c:pt>
                  <c:pt idx="28">
                    <c:v>Enero</c:v>
                  </c:pt>
                  <c:pt idx="29">
                    <c:v>Febrero</c:v>
                  </c:pt>
                  <c:pt idx="30">
                    <c:v>Marzo</c:v>
                  </c:pt>
                  <c:pt idx="31">
                    <c:v>Abril</c:v>
                  </c:pt>
                  <c:pt idx="32">
                    <c:v>Mayo</c:v>
                  </c:pt>
                  <c:pt idx="33">
                    <c:v>Junio</c:v>
                  </c:pt>
                  <c:pt idx="34">
                    <c:v>Julio</c:v>
                  </c:pt>
                  <c:pt idx="35">
                    <c:v>Agosto</c:v>
                  </c:pt>
                  <c:pt idx="36">
                    <c:v>Septiembre</c:v>
                  </c:pt>
                  <c:pt idx="37">
                    <c:v>Octubre</c:v>
                  </c:pt>
                  <c:pt idx="38">
                    <c:v>Noviembre</c:v>
                  </c:pt>
                  <c:pt idx="39">
                    <c:v>Diciembre</c:v>
                  </c:pt>
                  <c:pt idx="40">
                    <c:v>Enero</c:v>
                  </c:pt>
                  <c:pt idx="41">
                    <c:v>Febrero</c:v>
                  </c:pt>
                  <c:pt idx="42">
                    <c:v>Marzo</c:v>
                  </c:pt>
                  <c:pt idx="43">
                    <c:v>Abril</c:v>
                  </c:pt>
                  <c:pt idx="44">
                    <c:v>Mayo</c:v>
                  </c:pt>
                  <c:pt idx="45">
                    <c:v>Junio</c:v>
                  </c:pt>
                  <c:pt idx="46">
                    <c:v>Julio</c:v>
                  </c:pt>
                  <c:pt idx="47">
                    <c:v>Agosto</c:v>
                  </c:pt>
                  <c:pt idx="48">
                    <c:v>Septiembre</c:v>
                  </c:pt>
                  <c:pt idx="49">
                    <c:v>Octubre</c:v>
                  </c:pt>
                  <c:pt idx="50">
                    <c:v>Noviembre</c:v>
                  </c:pt>
                  <c:pt idx="51">
                    <c:v>Diciembre</c:v>
                  </c:pt>
                  <c:pt idx="52">
                    <c:v>Enero</c:v>
                  </c:pt>
                  <c:pt idx="53">
                    <c:v>Febrero</c:v>
                  </c:pt>
                  <c:pt idx="54">
                    <c:v>Marzo</c:v>
                  </c:pt>
                  <c:pt idx="55">
                    <c:v>Abril</c:v>
                  </c:pt>
                  <c:pt idx="56">
                    <c:v>Mayo</c:v>
                  </c:pt>
                  <c:pt idx="57">
                    <c:v>Junio</c:v>
                  </c:pt>
                  <c:pt idx="58">
                    <c:v>Julio</c:v>
                  </c:pt>
                  <c:pt idx="59">
                    <c:v>Agosto</c:v>
                  </c:pt>
                  <c:pt idx="60">
                    <c:v>Septiembre</c:v>
                  </c:pt>
                  <c:pt idx="61">
                    <c:v>Octubre</c:v>
                  </c:pt>
                  <c:pt idx="62">
                    <c:v>Noviembre</c:v>
                  </c:pt>
                  <c:pt idx="63">
                    <c:v>Diciembre</c:v>
                  </c:pt>
                  <c:pt idx="64">
                    <c:v>Enero</c:v>
                  </c:pt>
                  <c:pt idx="65">
                    <c:v>Febrero</c:v>
                  </c:pt>
                  <c:pt idx="66">
                    <c:v>Marzo</c:v>
                  </c:pt>
                  <c:pt idx="67">
                    <c:v>Abril</c:v>
                  </c:pt>
                  <c:pt idx="68">
                    <c:v>Mayo</c:v>
                  </c:pt>
                  <c:pt idx="69">
                    <c:v>Junio</c:v>
                  </c:pt>
                  <c:pt idx="70">
                    <c:v>Julio</c:v>
                  </c:pt>
                  <c:pt idx="71">
                    <c:v>Agosto</c:v>
                  </c:pt>
                  <c:pt idx="72">
                    <c:v>Septiembre</c:v>
                  </c:pt>
                  <c:pt idx="73">
                    <c:v>Octubre</c:v>
                  </c:pt>
                  <c:pt idx="74">
                    <c:v>Noviembre</c:v>
                  </c:pt>
                  <c:pt idx="75">
                    <c:v>Diciembre</c:v>
                  </c:pt>
                  <c:pt idx="76">
                    <c:v>Enero</c:v>
                  </c:pt>
                  <c:pt idx="77">
                    <c:v>Febrero</c:v>
                  </c:pt>
                  <c:pt idx="78">
                    <c:v>Marzo</c:v>
                  </c:pt>
                  <c:pt idx="79">
                    <c:v>Abril</c:v>
                  </c:pt>
                  <c:pt idx="80">
                    <c:v>Mayo</c:v>
                  </c:pt>
                  <c:pt idx="81">
                    <c:v>Junio</c:v>
                  </c:pt>
                  <c:pt idx="82">
                    <c:v>Julio</c:v>
                  </c:pt>
                  <c:pt idx="83">
                    <c:v>Agosto</c:v>
                  </c:pt>
                  <c:pt idx="84">
                    <c:v>Septiembre</c:v>
                  </c:pt>
                  <c:pt idx="85">
                    <c:v>Octubre</c:v>
                  </c:pt>
                  <c:pt idx="86">
                    <c:v>Noviembre</c:v>
                  </c:pt>
                  <c:pt idx="87">
                    <c:v>Diciembre</c:v>
                  </c:pt>
                  <c:pt idx="88">
                    <c:v>Enero</c:v>
                  </c:pt>
                  <c:pt idx="89">
                    <c:v>Febrero</c:v>
                  </c:pt>
                  <c:pt idx="90">
                    <c:v>Marzo</c:v>
                  </c:pt>
                  <c:pt idx="91">
                    <c:v>Abril</c:v>
                  </c:pt>
                  <c:pt idx="92">
                    <c:v>Mayo</c:v>
                  </c:pt>
                  <c:pt idx="93">
                    <c:v>Junio</c:v>
                  </c:pt>
                  <c:pt idx="94">
                    <c:v>Julio</c:v>
                  </c:pt>
                  <c:pt idx="95">
                    <c:v>Agosto</c:v>
                  </c:pt>
                  <c:pt idx="96">
                    <c:v>Septiembre</c:v>
                  </c:pt>
                  <c:pt idx="97">
                    <c:v>Octubre</c:v>
                  </c:pt>
                  <c:pt idx="98">
                    <c:v>Noviembre</c:v>
                  </c:pt>
                  <c:pt idx="99">
                    <c:v>Diciembre</c:v>
                  </c:pt>
                  <c:pt idx="100">
                    <c:v>Enero</c:v>
                  </c:pt>
                  <c:pt idx="101">
                    <c:v>Febrero</c:v>
                  </c:pt>
                  <c:pt idx="102">
                    <c:v>Marzo</c:v>
                  </c:pt>
                  <c:pt idx="103">
                    <c:v>Abril</c:v>
                  </c:pt>
                  <c:pt idx="104">
                    <c:v>Mayo</c:v>
                  </c:pt>
                  <c:pt idx="105">
                    <c:v>Junio</c:v>
                  </c:pt>
                  <c:pt idx="106">
                    <c:v>Julio</c:v>
                  </c:pt>
                  <c:pt idx="107">
                    <c:v>Agosto</c:v>
                  </c:pt>
                  <c:pt idx="108">
                    <c:v>Septiembre</c:v>
                  </c:pt>
                  <c:pt idx="109">
                    <c:v>Octubre</c:v>
                  </c:pt>
                  <c:pt idx="110">
                    <c:v>Noviembre</c:v>
                  </c:pt>
                  <c:pt idx="111">
                    <c:v>Diciembre</c:v>
                  </c:pt>
                  <c:pt idx="112">
                    <c:v>Enero</c:v>
                  </c:pt>
                  <c:pt idx="113">
                    <c:v>Febrero</c:v>
                  </c:pt>
                  <c:pt idx="114">
                    <c:v>Marzo</c:v>
                  </c:pt>
                  <c:pt idx="115">
                    <c:v>Abril</c:v>
                  </c:pt>
                  <c:pt idx="116">
                    <c:v>Mayo</c:v>
                  </c:pt>
                  <c:pt idx="117">
                    <c:v>Junio</c:v>
                  </c:pt>
                  <c:pt idx="118">
                    <c:v>Julio</c:v>
                  </c:pt>
                  <c:pt idx="119">
                    <c:v>Agosto</c:v>
                  </c:pt>
                  <c:pt idx="120">
                    <c:v>Septiembre</c:v>
                  </c:pt>
                  <c:pt idx="121">
                    <c:v>Octubre</c:v>
                  </c:pt>
                  <c:pt idx="122">
                    <c:v>Noviembre</c:v>
                  </c:pt>
                  <c:pt idx="123">
                    <c:v>Diciembre</c:v>
                  </c:pt>
                  <c:pt idx="124">
                    <c:v>Enero</c:v>
                  </c:pt>
                  <c:pt idx="125">
                    <c:v>Febrero</c:v>
                  </c:pt>
                  <c:pt idx="126">
                    <c:v>Marzo</c:v>
                  </c:pt>
                  <c:pt idx="127">
                    <c:v>Abril</c:v>
                  </c:pt>
                  <c:pt idx="128">
                    <c:v>Mayo</c:v>
                  </c:pt>
                  <c:pt idx="129">
                    <c:v>Junio</c:v>
                  </c:pt>
                  <c:pt idx="130">
                    <c:v>Julio</c:v>
                  </c:pt>
                  <c:pt idx="131">
                    <c:v>Agosto</c:v>
                  </c:pt>
                  <c:pt idx="132">
                    <c:v>Septiembre</c:v>
                  </c:pt>
                  <c:pt idx="133">
                    <c:v>Octubre</c:v>
                  </c:pt>
                  <c:pt idx="134">
                    <c:v>Noviembre</c:v>
                  </c:pt>
                  <c:pt idx="135">
                    <c:v>Diciembre</c:v>
                  </c:pt>
                  <c:pt idx="136">
                    <c:v>Enero</c:v>
                  </c:pt>
                  <c:pt idx="137">
                    <c:v>Febrero</c:v>
                  </c:pt>
                  <c:pt idx="138">
                    <c:v>Marzo</c:v>
                  </c:pt>
                  <c:pt idx="139">
                    <c:v>Abril</c:v>
                  </c:pt>
                  <c:pt idx="140">
                    <c:v>Mayo</c:v>
                  </c:pt>
                  <c:pt idx="141">
                    <c:v>Junio</c:v>
                  </c:pt>
                  <c:pt idx="142">
                    <c:v>Julio</c:v>
                  </c:pt>
                  <c:pt idx="143">
                    <c:v>Agosto</c:v>
                  </c:pt>
                  <c:pt idx="144">
                    <c:v>Septiembre</c:v>
                  </c:pt>
                  <c:pt idx="145">
                    <c:v>Octubre</c:v>
                  </c:pt>
                  <c:pt idx="146">
                    <c:v>Noviembre</c:v>
                  </c:pt>
                  <c:pt idx="147">
                    <c:v>Diciembre</c:v>
                  </c:pt>
                  <c:pt idx="148">
                    <c:v>Enero</c:v>
                  </c:pt>
                  <c:pt idx="149">
                    <c:v>Febrero</c:v>
                  </c:pt>
                  <c:pt idx="150">
                    <c:v>Marzo</c:v>
                  </c:pt>
                  <c:pt idx="151">
                    <c:v>Abril</c:v>
                  </c:pt>
                  <c:pt idx="152">
                    <c:v>Mayo</c:v>
                  </c:pt>
                  <c:pt idx="153">
                    <c:v>Junio</c:v>
                  </c:pt>
                  <c:pt idx="154">
                    <c:v>Julio</c:v>
                  </c:pt>
                  <c:pt idx="155">
                    <c:v>Agosto</c:v>
                  </c:pt>
                  <c:pt idx="156">
                    <c:v>Septiembre</c:v>
                  </c:pt>
                  <c:pt idx="157">
                    <c:v>Octubre</c:v>
                  </c:pt>
                  <c:pt idx="158">
                    <c:v>Noviembre</c:v>
                  </c:pt>
                  <c:pt idx="159">
                    <c:v>Diciembre</c:v>
                  </c:pt>
                  <c:pt idx="160">
                    <c:v>Enero</c:v>
                  </c:pt>
                  <c:pt idx="161">
                    <c:v>Febrero</c:v>
                  </c:pt>
                  <c:pt idx="162">
                    <c:v>Marzo</c:v>
                  </c:pt>
                  <c:pt idx="163">
                    <c:v>Abril</c:v>
                  </c:pt>
                  <c:pt idx="164">
                    <c:v>Mayo</c:v>
                  </c:pt>
                  <c:pt idx="165">
                    <c:v>Junio</c:v>
                  </c:pt>
                  <c:pt idx="166">
                    <c:v>Julio</c:v>
                  </c:pt>
                  <c:pt idx="167">
                    <c:v>Agosto</c:v>
                  </c:pt>
                  <c:pt idx="168">
                    <c:v>Septiembre</c:v>
                  </c:pt>
                  <c:pt idx="169">
                    <c:v>Octubre</c:v>
                  </c:pt>
                  <c:pt idx="170">
                    <c:v>Noviembre</c:v>
                  </c:pt>
                  <c:pt idx="171">
                    <c:v>Diciembre</c:v>
                  </c:pt>
                  <c:pt idx="172">
                    <c:v>Enero</c:v>
                  </c:pt>
                  <c:pt idx="173">
                    <c:v>Febrero</c:v>
                  </c:pt>
                  <c:pt idx="174">
                    <c:v>Marzo</c:v>
                  </c:pt>
                  <c:pt idx="175">
                    <c:v>Abril</c:v>
                  </c:pt>
                  <c:pt idx="176">
                    <c:v>Mayo</c:v>
                  </c:pt>
                  <c:pt idx="177">
                    <c:v>Junio</c:v>
                  </c:pt>
                  <c:pt idx="178">
                    <c:v>Julio</c:v>
                  </c:pt>
                  <c:pt idx="179">
                    <c:v>Agosto</c:v>
                  </c:pt>
                  <c:pt idx="180">
                    <c:v>Septiembre</c:v>
                  </c:pt>
                  <c:pt idx="181">
                    <c:v>Octubre</c:v>
                  </c:pt>
                  <c:pt idx="182">
                    <c:v>Noviembre</c:v>
                  </c:pt>
                  <c:pt idx="183">
                    <c:v>Diciembre</c:v>
                  </c:pt>
                  <c:pt idx="184">
                    <c:v>Enero</c:v>
                  </c:pt>
                  <c:pt idx="185">
                    <c:v>Febrero</c:v>
                  </c:pt>
                  <c:pt idx="186">
                    <c:v>Marzo</c:v>
                  </c:pt>
                  <c:pt idx="187">
                    <c:v>Abril</c:v>
                  </c:pt>
                  <c:pt idx="188">
                    <c:v>Mayo</c:v>
                  </c:pt>
                  <c:pt idx="189">
                    <c:v>Junio</c:v>
                  </c:pt>
                  <c:pt idx="190">
                    <c:v>Julio</c:v>
                  </c:pt>
                  <c:pt idx="191">
                    <c:v>Agosto</c:v>
                  </c:pt>
                  <c:pt idx="192">
                    <c:v>Septiembre</c:v>
                  </c:pt>
                  <c:pt idx="193">
                    <c:v>Octubre</c:v>
                  </c:pt>
                  <c:pt idx="194">
                    <c:v>Noviembre</c:v>
                  </c:pt>
                  <c:pt idx="195">
                    <c:v>Diciembre</c:v>
                  </c:pt>
                  <c:pt idx="196">
                    <c:v>Enero</c:v>
                  </c:pt>
                  <c:pt idx="197">
                    <c:v>Febrero</c:v>
                  </c:pt>
                  <c:pt idx="198">
                    <c:v>Marzo</c:v>
                  </c:pt>
                  <c:pt idx="199">
                    <c:v>Abril</c:v>
                  </c:pt>
                  <c:pt idx="200">
                    <c:v>Mayo</c:v>
                  </c:pt>
                  <c:pt idx="201">
                    <c:v>Junio</c:v>
                  </c:pt>
                  <c:pt idx="202">
                    <c:v>Julio</c:v>
                  </c:pt>
                  <c:pt idx="203">
                    <c:v>Agosto</c:v>
                  </c:pt>
                  <c:pt idx="204">
                    <c:v>Septiembre</c:v>
                  </c:pt>
                  <c:pt idx="205">
                    <c:v>Octubre</c:v>
                  </c:pt>
                  <c:pt idx="206">
                    <c:v>Noviembre</c:v>
                  </c:pt>
                  <c:pt idx="207">
                    <c:v>Diciembre</c:v>
                  </c:pt>
                  <c:pt idx="208">
                    <c:v>Enero</c:v>
                  </c:pt>
                  <c:pt idx="209">
                    <c:v>Febrero</c:v>
                  </c:pt>
                  <c:pt idx="210">
                    <c:v>Marzo</c:v>
                  </c:pt>
                  <c:pt idx="211">
                    <c:v>Abril</c:v>
                  </c:pt>
                  <c:pt idx="212">
                    <c:v>Mayo</c:v>
                  </c:pt>
                  <c:pt idx="213">
                    <c:v>Junio</c:v>
                  </c:pt>
                  <c:pt idx="214">
                    <c:v>Julio</c:v>
                  </c:pt>
                  <c:pt idx="215">
                    <c:v>Agosto</c:v>
                  </c:pt>
                  <c:pt idx="216">
                    <c:v>Septiembre</c:v>
                  </c:pt>
                  <c:pt idx="217">
                    <c:v>Octubre</c:v>
                  </c:pt>
                  <c:pt idx="218">
                    <c:v>Noviembre</c:v>
                  </c:pt>
                  <c:pt idx="219">
                    <c:v>Diciembre</c:v>
                  </c:pt>
                  <c:pt idx="220">
                    <c:v>Enero</c:v>
                  </c:pt>
                  <c:pt idx="221">
                    <c:v>Febrero</c:v>
                  </c:pt>
                  <c:pt idx="222">
                    <c:v>Marzo</c:v>
                  </c:pt>
                  <c:pt idx="223">
                    <c:v>Abril</c:v>
                  </c:pt>
                  <c:pt idx="224">
                    <c:v>Mayo</c:v>
                  </c:pt>
                  <c:pt idx="225">
                    <c:v>Junio</c:v>
                  </c:pt>
                  <c:pt idx="226">
                    <c:v>Julio</c:v>
                  </c:pt>
                  <c:pt idx="227">
                    <c:v>Agosto</c:v>
                  </c:pt>
                  <c:pt idx="228">
                    <c:v>Septiembre</c:v>
                  </c:pt>
                  <c:pt idx="229">
                    <c:v>Octubre</c:v>
                  </c:pt>
                  <c:pt idx="230">
                    <c:v>Noviembre</c:v>
                  </c:pt>
                  <c:pt idx="231">
                    <c:v>Diciembre</c:v>
                  </c:pt>
                  <c:pt idx="232">
                    <c:v>Enero</c:v>
                  </c:pt>
                  <c:pt idx="233">
                    <c:v>Febrero</c:v>
                  </c:pt>
                  <c:pt idx="234">
                    <c:v>Marzo</c:v>
                  </c:pt>
                  <c:pt idx="235">
                    <c:v>Abril</c:v>
                  </c:pt>
                  <c:pt idx="236">
                    <c:v>Mayo</c:v>
                  </c:pt>
                  <c:pt idx="237">
                    <c:v>Junio</c:v>
                  </c:pt>
                  <c:pt idx="238">
                    <c:v>Julio</c:v>
                  </c:pt>
                  <c:pt idx="239">
                    <c:v>Agosto</c:v>
                  </c:pt>
                  <c:pt idx="240">
                    <c:v>Septiembre</c:v>
                  </c:pt>
                  <c:pt idx="241">
                    <c:v>Octubre</c:v>
                  </c:pt>
                  <c:pt idx="242">
                    <c:v>Noviembre</c:v>
                  </c:pt>
                  <c:pt idx="243">
                    <c:v>Diciembre</c:v>
                  </c:pt>
                  <c:pt idx="244">
                    <c:v>Enero</c:v>
                  </c:pt>
                  <c:pt idx="245">
                    <c:v>Febrero</c:v>
                  </c:pt>
                  <c:pt idx="246">
                    <c:v>Marzo</c:v>
                  </c:pt>
                  <c:pt idx="247">
                    <c:v>Abril</c:v>
                  </c:pt>
                  <c:pt idx="248">
                    <c:v>Mayo</c:v>
                  </c:pt>
                  <c:pt idx="249">
                    <c:v>Junio</c:v>
                  </c:pt>
                  <c:pt idx="250">
                    <c:v>Julio</c:v>
                  </c:pt>
                  <c:pt idx="251">
                    <c:v>Agosto</c:v>
                  </c:pt>
                  <c:pt idx="252">
                    <c:v>Septiembre</c:v>
                  </c:pt>
                  <c:pt idx="253">
                    <c:v>Octubre</c:v>
                  </c:pt>
                  <c:pt idx="254">
                    <c:v>Noviembre</c:v>
                  </c:pt>
                  <c:pt idx="255">
                    <c:v>Diciembre</c:v>
                  </c:pt>
                  <c:pt idx="256">
                    <c:v>Enero</c:v>
                  </c:pt>
                  <c:pt idx="257">
                    <c:v>Febrero</c:v>
                  </c:pt>
                  <c:pt idx="258">
                    <c:v>Marzo</c:v>
                  </c:pt>
                  <c:pt idx="259">
                    <c:v>Abril</c:v>
                  </c:pt>
                  <c:pt idx="260">
                    <c:v>Mayo</c:v>
                  </c:pt>
                  <c:pt idx="261">
                    <c:v>Junio</c:v>
                  </c:pt>
                  <c:pt idx="262">
                    <c:v>Julio</c:v>
                  </c:pt>
                  <c:pt idx="263">
                    <c:v>Agosto</c:v>
                  </c:pt>
                  <c:pt idx="264">
                    <c:v>Septiembre</c:v>
                  </c:pt>
                  <c:pt idx="265">
                    <c:v>Octubre</c:v>
                  </c:pt>
                  <c:pt idx="266">
                    <c:v>Noviembre</c:v>
                  </c:pt>
                  <c:pt idx="267">
                    <c:v>Diciembre</c:v>
                  </c:pt>
                  <c:pt idx="268">
                    <c:v>Enero</c:v>
                  </c:pt>
                  <c:pt idx="269">
                    <c:v>Febrero</c:v>
                  </c:pt>
                  <c:pt idx="270">
                    <c:v>Marzo</c:v>
                  </c:pt>
                  <c:pt idx="271">
                    <c:v>Abril</c:v>
                  </c:pt>
                  <c:pt idx="272">
                    <c:v>Mayo</c:v>
                  </c:pt>
                  <c:pt idx="273">
                    <c:v>Junio</c:v>
                  </c:pt>
                  <c:pt idx="274">
                    <c:v>Julio</c:v>
                  </c:pt>
                  <c:pt idx="275">
                    <c:v>Agosto</c:v>
                  </c:pt>
                  <c:pt idx="276">
                    <c:v>Septiembre</c:v>
                  </c:pt>
                  <c:pt idx="277">
                    <c:v>Octubre</c:v>
                  </c:pt>
                </c:lvl>
                <c:lvl>
                  <c:pt idx="4">
                    <c:v>2001</c:v>
                  </c:pt>
                  <c:pt idx="16">
                    <c:v>2002</c:v>
                  </c:pt>
                  <c:pt idx="28">
                    <c:v>2003</c:v>
                  </c:pt>
                  <c:pt idx="40">
                    <c:v>2004</c:v>
                  </c:pt>
                  <c:pt idx="52">
                    <c:v>2005</c:v>
                  </c:pt>
                  <c:pt idx="64">
                    <c:v>2006</c:v>
                  </c:pt>
                  <c:pt idx="76">
                    <c:v>2007</c:v>
                  </c:pt>
                  <c:pt idx="88">
                    <c:v>2008</c:v>
                  </c:pt>
                  <c:pt idx="100">
                    <c:v>2009</c:v>
                  </c:pt>
                  <c:pt idx="112">
                    <c:v>2010</c:v>
                  </c:pt>
                  <c:pt idx="124">
                    <c:v>2011</c:v>
                  </c:pt>
                  <c:pt idx="136">
                    <c:v>2012</c:v>
                  </c:pt>
                  <c:pt idx="148">
                    <c:v>2013</c:v>
                  </c:pt>
                  <c:pt idx="160">
                    <c:v>2014</c:v>
                  </c:pt>
                  <c:pt idx="172">
                    <c:v>2015</c:v>
                  </c:pt>
                  <c:pt idx="184">
                    <c:v>2016</c:v>
                  </c:pt>
                  <c:pt idx="196">
                    <c:v>2017</c:v>
                  </c:pt>
                  <c:pt idx="208">
                    <c:v>2018</c:v>
                  </c:pt>
                  <c:pt idx="220">
                    <c:v>2019</c:v>
                  </c:pt>
                  <c:pt idx="232">
                    <c:v>2020</c:v>
                  </c:pt>
                  <c:pt idx="244">
                    <c:v>2021</c:v>
                  </c:pt>
                  <c:pt idx="256">
                    <c:v>2022</c:v>
                  </c:pt>
                  <c:pt idx="268">
                    <c:v>2023</c:v>
                  </c:pt>
                </c:lvl>
              </c:multiLvlStrCache>
            </c:multiLvlStrRef>
          </c:cat>
          <c:val>
            <c:numRef>
              <c:f>'IPC-TRM'!$E$35:$E$312</c:f>
              <c:numCache>
                <c:formatCode>#,##0</c:formatCode>
                <c:ptCount val="278"/>
                <c:pt idx="0">
                  <c:v>2213.7600000000002</c:v>
                </c:pt>
                <c:pt idx="1">
                  <c:v>2176.61</c:v>
                </c:pt>
                <c:pt idx="2">
                  <c:v>2136.63</c:v>
                </c:pt>
                <c:pt idx="3">
                  <c:v>2186.21</c:v>
                </c:pt>
                <c:pt idx="4">
                  <c:v>2241.4</c:v>
                </c:pt>
                <c:pt idx="5">
                  <c:v>2243.42</c:v>
                </c:pt>
                <c:pt idx="6">
                  <c:v>2278.7800000000002</c:v>
                </c:pt>
                <c:pt idx="7">
                  <c:v>2323.1</c:v>
                </c:pt>
                <c:pt idx="8">
                  <c:v>2346.9299999999998</c:v>
                </c:pt>
                <c:pt idx="9">
                  <c:v>2305.66</c:v>
                </c:pt>
                <c:pt idx="10">
                  <c:v>2304.2800000000002</c:v>
                </c:pt>
                <c:pt idx="11">
                  <c:v>2288.9</c:v>
                </c:pt>
                <c:pt idx="12">
                  <c:v>2328.23</c:v>
                </c:pt>
                <c:pt idx="13">
                  <c:v>2320.65</c:v>
                </c:pt>
                <c:pt idx="14">
                  <c:v>2310.4699999999998</c:v>
                </c:pt>
                <c:pt idx="15">
                  <c:v>2306.9</c:v>
                </c:pt>
                <c:pt idx="16">
                  <c:v>2274.96</c:v>
                </c:pt>
                <c:pt idx="17">
                  <c:v>2286.6999999999998</c:v>
                </c:pt>
                <c:pt idx="18">
                  <c:v>2282.33</c:v>
                </c:pt>
                <c:pt idx="19">
                  <c:v>2263.11</c:v>
                </c:pt>
                <c:pt idx="20">
                  <c:v>2310.2399999999998</c:v>
                </c:pt>
                <c:pt idx="21">
                  <c:v>2364.25</c:v>
                </c:pt>
                <c:pt idx="22">
                  <c:v>2506.7199999999998</c:v>
                </c:pt>
                <c:pt idx="23">
                  <c:v>2647.22</c:v>
                </c:pt>
                <c:pt idx="24">
                  <c:v>2751.23</c:v>
                </c:pt>
                <c:pt idx="25">
                  <c:v>2827.86</c:v>
                </c:pt>
                <c:pt idx="26">
                  <c:v>2726.66</c:v>
                </c:pt>
                <c:pt idx="27">
                  <c:v>2814.89</c:v>
                </c:pt>
                <c:pt idx="28">
                  <c:v>2913</c:v>
                </c:pt>
                <c:pt idx="29">
                  <c:v>2951.86</c:v>
                </c:pt>
                <c:pt idx="30">
                  <c:v>2959.01</c:v>
                </c:pt>
                <c:pt idx="31">
                  <c:v>2926.62</c:v>
                </c:pt>
                <c:pt idx="32">
                  <c:v>2858.94</c:v>
                </c:pt>
                <c:pt idx="33">
                  <c:v>2826.95</c:v>
                </c:pt>
                <c:pt idx="34">
                  <c:v>2858.82</c:v>
                </c:pt>
                <c:pt idx="35">
                  <c:v>2867.29</c:v>
                </c:pt>
                <c:pt idx="36">
                  <c:v>2840.08</c:v>
                </c:pt>
                <c:pt idx="37">
                  <c:v>2876.2</c:v>
                </c:pt>
                <c:pt idx="38">
                  <c:v>2844.55</c:v>
                </c:pt>
                <c:pt idx="39">
                  <c:v>2807.2</c:v>
                </c:pt>
                <c:pt idx="40">
                  <c:v>2749.14</c:v>
                </c:pt>
                <c:pt idx="41">
                  <c:v>2717.94</c:v>
                </c:pt>
                <c:pt idx="42">
                  <c:v>2670.8</c:v>
                </c:pt>
                <c:pt idx="43">
                  <c:v>2639.6</c:v>
                </c:pt>
                <c:pt idx="44">
                  <c:v>2719.43</c:v>
                </c:pt>
                <c:pt idx="45">
                  <c:v>2716.56</c:v>
                </c:pt>
                <c:pt idx="46">
                  <c:v>2653.32</c:v>
                </c:pt>
                <c:pt idx="47">
                  <c:v>2598.59</c:v>
                </c:pt>
                <c:pt idx="48">
                  <c:v>2552.7800000000002</c:v>
                </c:pt>
                <c:pt idx="49">
                  <c:v>2580.6999999999998</c:v>
                </c:pt>
                <c:pt idx="50">
                  <c:v>2530.19</c:v>
                </c:pt>
                <c:pt idx="51">
                  <c:v>2411.37</c:v>
                </c:pt>
                <c:pt idx="52">
                  <c:v>2362.96</c:v>
                </c:pt>
                <c:pt idx="53">
                  <c:v>2340.4899999999998</c:v>
                </c:pt>
                <c:pt idx="54">
                  <c:v>2353.71</c:v>
                </c:pt>
                <c:pt idx="55">
                  <c:v>2350.0100000000002</c:v>
                </c:pt>
                <c:pt idx="56">
                  <c:v>2339.2199999999998</c:v>
                </c:pt>
                <c:pt idx="57">
                  <c:v>2331.79</c:v>
                </c:pt>
                <c:pt idx="58">
                  <c:v>2323.38</c:v>
                </c:pt>
                <c:pt idx="59">
                  <c:v>2306.19</c:v>
                </c:pt>
                <c:pt idx="60">
                  <c:v>2294.52</c:v>
                </c:pt>
                <c:pt idx="61">
                  <c:v>2292.5500000000002</c:v>
                </c:pt>
                <c:pt idx="62">
                  <c:v>2279.85</c:v>
                </c:pt>
                <c:pt idx="63">
                  <c:v>2278.91</c:v>
                </c:pt>
                <c:pt idx="64">
                  <c:v>2273.66</c:v>
                </c:pt>
                <c:pt idx="65">
                  <c:v>2256.2399999999998</c:v>
                </c:pt>
                <c:pt idx="66">
                  <c:v>2262.36</c:v>
                </c:pt>
                <c:pt idx="67">
                  <c:v>2334.29</c:v>
                </c:pt>
                <c:pt idx="68">
                  <c:v>2417.9899999999998</c:v>
                </c:pt>
                <c:pt idx="69">
                  <c:v>2542.2399999999998</c:v>
                </c:pt>
                <c:pt idx="70">
                  <c:v>2511.7399999999998</c:v>
                </c:pt>
                <c:pt idx="71">
                  <c:v>2389.65</c:v>
                </c:pt>
                <c:pt idx="72">
                  <c:v>2398.88</c:v>
                </c:pt>
                <c:pt idx="73">
                  <c:v>2364.29</c:v>
                </c:pt>
                <c:pt idx="74">
                  <c:v>2290.46</c:v>
                </c:pt>
                <c:pt idx="75">
                  <c:v>2261.33526315789</c:v>
                </c:pt>
                <c:pt idx="76">
                  <c:v>2237.06</c:v>
                </c:pt>
                <c:pt idx="77">
                  <c:v>2227.63</c:v>
                </c:pt>
                <c:pt idx="78">
                  <c:v>2201.39</c:v>
                </c:pt>
                <c:pt idx="79">
                  <c:v>2144.6</c:v>
                </c:pt>
                <c:pt idx="80">
                  <c:v>2007.91</c:v>
                </c:pt>
                <c:pt idx="81">
                  <c:v>1923.76</c:v>
                </c:pt>
                <c:pt idx="82">
                  <c:v>1950.87</c:v>
                </c:pt>
                <c:pt idx="83">
                  <c:v>2058.2800000000002</c:v>
                </c:pt>
                <c:pt idx="84">
                  <c:v>2117.0500000000002</c:v>
                </c:pt>
                <c:pt idx="85">
                  <c:v>2003.26</c:v>
                </c:pt>
                <c:pt idx="86">
                  <c:v>2047.72</c:v>
                </c:pt>
                <c:pt idx="87">
                  <c:v>2014.2014999999999</c:v>
                </c:pt>
                <c:pt idx="88">
                  <c:v>1980.59</c:v>
                </c:pt>
                <c:pt idx="89">
                  <c:v>1903.27</c:v>
                </c:pt>
                <c:pt idx="90">
                  <c:v>1846.9</c:v>
                </c:pt>
                <c:pt idx="91">
                  <c:v>1796.13</c:v>
                </c:pt>
                <c:pt idx="92">
                  <c:v>1778.01</c:v>
                </c:pt>
                <c:pt idx="93">
                  <c:v>1712.28</c:v>
                </c:pt>
                <c:pt idx="94">
                  <c:v>1783.09</c:v>
                </c:pt>
                <c:pt idx="95">
                  <c:v>1844.29</c:v>
                </c:pt>
                <c:pt idx="96">
                  <c:v>2066.04</c:v>
                </c:pt>
                <c:pt idx="97">
                  <c:v>2289.17</c:v>
                </c:pt>
                <c:pt idx="98">
                  <c:v>2329.16</c:v>
                </c:pt>
                <c:pt idx="99">
                  <c:v>2252.7199999999998</c:v>
                </c:pt>
                <c:pt idx="100">
                  <c:v>2252.98</c:v>
                </c:pt>
                <c:pt idx="101">
                  <c:v>2513.7399999999998</c:v>
                </c:pt>
                <c:pt idx="102">
                  <c:v>2477.21</c:v>
                </c:pt>
                <c:pt idx="103">
                  <c:v>2379.36</c:v>
                </c:pt>
                <c:pt idx="104">
                  <c:v>2229.9499999999998</c:v>
                </c:pt>
                <c:pt idx="105">
                  <c:v>2090.04</c:v>
                </c:pt>
                <c:pt idx="106">
                  <c:v>2052.6799999999998</c:v>
                </c:pt>
                <c:pt idx="107">
                  <c:v>2018.97</c:v>
                </c:pt>
                <c:pt idx="108">
                  <c:v>1980.77</c:v>
                </c:pt>
                <c:pt idx="109">
                  <c:v>1904.86</c:v>
                </c:pt>
                <c:pt idx="110">
                  <c:v>1973.57</c:v>
                </c:pt>
                <c:pt idx="111">
                  <c:v>2017.05</c:v>
                </c:pt>
                <c:pt idx="112">
                  <c:v>1978.19</c:v>
                </c:pt>
                <c:pt idx="113">
                  <c:v>1952.89</c:v>
                </c:pt>
                <c:pt idx="114">
                  <c:v>1909.1</c:v>
                </c:pt>
                <c:pt idx="115">
                  <c:v>1940.36</c:v>
                </c:pt>
                <c:pt idx="116">
                  <c:v>1984.36</c:v>
                </c:pt>
                <c:pt idx="117">
                  <c:v>1925.9</c:v>
                </c:pt>
                <c:pt idx="118">
                  <c:v>1874.52</c:v>
                </c:pt>
                <c:pt idx="119">
                  <c:v>1819.06</c:v>
                </c:pt>
                <c:pt idx="120">
                  <c:v>1805.6</c:v>
                </c:pt>
                <c:pt idx="121">
                  <c:v>1808.46</c:v>
                </c:pt>
                <c:pt idx="122">
                  <c:v>1863.67</c:v>
                </c:pt>
                <c:pt idx="123">
                  <c:v>1925.86</c:v>
                </c:pt>
                <c:pt idx="124">
                  <c:v>1866.64</c:v>
                </c:pt>
                <c:pt idx="125">
                  <c:v>1882.61</c:v>
                </c:pt>
                <c:pt idx="126">
                  <c:v>1884.38</c:v>
                </c:pt>
                <c:pt idx="127">
                  <c:v>1812.77</c:v>
                </c:pt>
                <c:pt idx="128">
                  <c:v>1801.65</c:v>
                </c:pt>
                <c:pt idx="129">
                  <c:v>1782.54</c:v>
                </c:pt>
                <c:pt idx="130">
                  <c:v>1761.75</c:v>
                </c:pt>
                <c:pt idx="131">
                  <c:v>1785.04</c:v>
                </c:pt>
                <c:pt idx="132">
                  <c:v>1836.15</c:v>
                </c:pt>
                <c:pt idx="133">
                  <c:v>1910.38</c:v>
                </c:pt>
                <c:pt idx="134">
                  <c:v>1918.21</c:v>
                </c:pt>
                <c:pt idx="135">
                  <c:v>1934.08</c:v>
                </c:pt>
                <c:pt idx="136">
                  <c:v>1852.12</c:v>
                </c:pt>
                <c:pt idx="137">
                  <c:v>1783.56</c:v>
                </c:pt>
                <c:pt idx="138">
                  <c:v>1766.34</c:v>
                </c:pt>
                <c:pt idx="139">
                  <c:v>1775.06</c:v>
                </c:pt>
                <c:pt idx="140">
                  <c:v>1793.28</c:v>
                </c:pt>
                <c:pt idx="141">
                  <c:v>1792.63</c:v>
                </c:pt>
                <c:pt idx="142">
                  <c:v>1784.43</c:v>
                </c:pt>
                <c:pt idx="143">
                  <c:v>1806.34</c:v>
                </c:pt>
                <c:pt idx="144">
                  <c:v>1803.18</c:v>
                </c:pt>
                <c:pt idx="145">
                  <c:v>1804.97</c:v>
                </c:pt>
                <c:pt idx="146">
                  <c:v>1820.29</c:v>
                </c:pt>
                <c:pt idx="147">
                  <c:v>1793.94</c:v>
                </c:pt>
                <c:pt idx="148">
                  <c:v>1770.01</c:v>
                </c:pt>
                <c:pt idx="149">
                  <c:v>1791.48</c:v>
                </c:pt>
                <c:pt idx="150">
                  <c:v>1809.89</c:v>
                </c:pt>
                <c:pt idx="151">
                  <c:v>1829.96</c:v>
                </c:pt>
                <c:pt idx="152">
                  <c:v>1850.12</c:v>
                </c:pt>
                <c:pt idx="153">
                  <c:v>1909.5</c:v>
                </c:pt>
                <c:pt idx="154">
                  <c:v>1900.59</c:v>
                </c:pt>
                <c:pt idx="155">
                  <c:v>1903.66</c:v>
                </c:pt>
                <c:pt idx="156">
                  <c:v>1919.4</c:v>
                </c:pt>
                <c:pt idx="157">
                  <c:v>1885.91</c:v>
                </c:pt>
                <c:pt idx="158">
                  <c:v>1922.14</c:v>
                </c:pt>
                <c:pt idx="159">
                  <c:v>1934.08</c:v>
                </c:pt>
                <c:pt idx="160">
                  <c:v>1960.41</c:v>
                </c:pt>
                <c:pt idx="161">
                  <c:v>2040.51</c:v>
                </c:pt>
                <c:pt idx="162">
                  <c:v>2022.19</c:v>
                </c:pt>
                <c:pt idx="163">
                  <c:v>1939.27</c:v>
                </c:pt>
                <c:pt idx="164">
                  <c:v>1915.46</c:v>
                </c:pt>
                <c:pt idx="165">
                  <c:v>1888.1</c:v>
                </c:pt>
                <c:pt idx="166">
                  <c:v>1858.4</c:v>
                </c:pt>
                <c:pt idx="167">
                  <c:v>1899.07</c:v>
                </c:pt>
                <c:pt idx="168">
                  <c:v>1971.34</c:v>
                </c:pt>
                <c:pt idx="169">
                  <c:v>2047.03</c:v>
                </c:pt>
                <c:pt idx="170">
                  <c:v>2127.25</c:v>
                </c:pt>
                <c:pt idx="171">
                  <c:v>2344.23</c:v>
                </c:pt>
                <c:pt idx="172">
                  <c:v>2397.69</c:v>
                </c:pt>
                <c:pt idx="173">
                  <c:v>2420.38</c:v>
                </c:pt>
                <c:pt idx="174">
                  <c:v>2586.58</c:v>
                </c:pt>
                <c:pt idx="175">
                  <c:v>2495.36</c:v>
                </c:pt>
                <c:pt idx="176">
                  <c:v>2439.09</c:v>
                </c:pt>
                <c:pt idx="177">
                  <c:v>2554.94</c:v>
                </c:pt>
                <c:pt idx="178">
                  <c:v>2731.9</c:v>
                </c:pt>
                <c:pt idx="179">
                  <c:v>3023.29</c:v>
                </c:pt>
                <c:pt idx="180">
                  <c:v>3073.12</c:v>
                </c:pt>
                <c:pt idx="181">
                  <c:v>2937.85</c:v>
                </c:pt>
                <c:pt idx="182">
                  <c:v>2996.67</c:v>
                </c:pt>
                <c:pt idx="183">
                  <c:v>3244.51</c:v>
                </c:pt>
                <c:pt idx="184">
                  <c:v>3284.03</c:v>
                </c:pt>
                <c:pt idx="185">
                  <c:v>3357.5</c:v>
                </c:pt>
                <c:pt idx="186">
                  <c:v>3145.26</c:v>
                </c:pt>
                <c:pt idx="187">
                  <c:v>2998.71</c:v>
                </c:pt>
                <c:pt idx="188">
                  <c:v>2988.38</c:v>
                </c:pt>
                <c:pt idx="189">
                  <c:v>2991.68</c:v>
                </c:pt>
                <c:pt idx="190">
                  <c:v>2963.99</c:v>
                </c:pt>
                <c:pt idx="191">
                  <c:v>2963.82</c:v>
                </c:pt>
                <c:pt idx="192">
                  <c:v>2921.15</c:v>
                </c:pt>
                <c:pt idx="193">
                  <c:v>2932.61</c:v>
                </c:pt>
                <c:pt idx="194">
                  <c:v>3106.4</c:v>
                </c:pt>
                <c:pt idx="195">
                  <c:v>3009.53</c:v>
                </c:pt>
                <c:pt idx="196">
                  <c:v>2944.65</c:v>
                </c:pt>
                <c:pt idx="197">
                  <c:v>2881.68</c:v>
                </c:pt>
                <c:pt idx="198">
                  <c:v>2943.49</c:v>
                </c:pt>
                <c:pt idx="199">
                  <c:v>2873.55</c:v>
                </c:pt>
                <c:pt idx="200">
                  <c:v>2924</c:v>
                </c:pt>
                <c:pt idx="201">
                  <c:v>2958.36</c:v>
                </c:pt>
                <c:pt idx="202">
                  <c:v>3038.76</c:v>
                </c:pt>
                <c:pt idx="203">
                  <c:v>2972.62</c:v>
                </c:pt>
                <c:pt idx="204">
                  <c:v>2918.49</c:v>
                </c:pt>
                <c:pt idx="205">
                  <c:v>2955.06</c:v>
                </c:pt>
                <c:pt idx="206">
                  <c:v>3013.17</c:v>
                </c:pt>
                <c:pt idx="207">
                  <c:v>2991.42</c:v>
                </c:pt>
                <c:pt idx="208">
                  <c:v>2867.68</c:v>
                </c:pt>
                <c:pt idx="209">
                  <c:v>2860</c:v>
                </c:pt>
                <c:pt idx="210">
                  <c:v>2852.46</c:v>
                </c:pt>
                <c:pt idx="211">
                  <c:v>2765.96</c:v>
                </c:pt>
                <c:pt idx="212">
                  <c:v>2862.95</c:v>
                </c:pt>
                <c:pt idx="213">
                  <c:v>2893.22</c:v>
                </c:pt>
                <c:pt idx="214">
                  <c:v>2885.55</c:v>
                </c:pt>
                <c:pt idx="215">
                  <c:v>2959.57</c:v>
                </c:pt>
                <c:pt idx="216">
                  <c:v>3037.8</c:v>
                </c:pt>
                <c:pt idx="217">
                  <c:v>3080.48</c:v>
                </c:pt>
                <c:pt idx="218">
                  <c:v>3198.13</c:v>
                </c:pt>
                <c:pt idx="219">
                  <c:v>3212.48</c:v>
                </c:pt>
                <c:pt idx="220">
                  <c:v>3161.91</c:v>
                </c:pt>
                <c:pt idx="221">
                  <c:v>3115.15</c:v>
                </c:pt>
                <c:pt idx="222">
                  <c:v>3125.34</c:v>
                </c:pt>
                <c:pt idx="223">
                  <c:v>3155.22</c:v>
                </c:pt>
                <c:pt idx="224">
                  <c:v>3310.49</c:v>
                </c:pt>
                <c:pt idx="225">
                  <c:v>3256.02</c:v>
                </c:pt>
                <c:pt idx="226">
                  <c:v>3208.11</c:v>
                </c:pt>
                <c:pt idx="227">
                  <c:v>3412.65</c:v>
                </c:pt>
                <c:pt idx="228">
                  <c:v>3399.62</c:v>
                </c:pt>
                <c:pt idx="229">
                  <c:v>3437.73</c:v>
                </c:pt>
                <c:pt idx="230">
                  <c:v>3411.42</c:v>
                </c:pt>
                <c:pt idx="231">
                  <c:v>3383</c:v>
                </c:pt>
                <c:pt idx="232">
                  <c:v>3317.37</c:v>
                </c:pt>
                <c:pt idx="233">
                  <c:v>3408.24</c:v>
                </c:pt>
                <c:pt idx="234">
                  <c:v>3870.01</c:v>
                </c:pt>
                <c:pt idx="235">
                  <c:v>3986.56</c:v>
                </c:pt>
                <c:pt idx="236">
                  <c:v>3863.34</c:v>
                </c:pt>
                <c:pt idx="237">
                  <c:v>3693</c:v>
                </c:pt>
                <c:pt idx="238">
                  <c:v>3660.6</c:v>
                </c:pt>
                <c:pt idx="239">
                  <c:v>3788.1</c:v>
                </c:pt>
                <c:pt idx="240">
                  <c:v>3749.86</c:v>
                </c:pt>
                <c:pt idx="241">
                  <c:v>3833.06</c:v>
                </c:pt>
                <c:pt idx="242">
                  <c:v>3680.67</c:v>
                </c:pt>
                <c:pt idx="243">
                  <c:v>3468.5</c:v>
                </c:pt>
                <c:pt idx="244">
                  <c:v>3494.53</c:v>
                </c:pt>
                <c:pt idx="245">
                  <c:v>3552.43</c:v>
                </c:pt>
                <c:pt idx="246">
                  <c:v>3617</c:v>
                </c:pt>
                <c:pt idx="247">
                  <c:v>3651.85</c:v>
                </c:pt>
                <c:pt idx="248">
                  <c:v>3741.96</c:v>
                </c:pt>
                <c:pt idx="249">
                  <c:v>3693</c:v>
                </c:pt>
                <c:pt idx="250">
                  <c:v>3832.24</c:v>
                </c:pt>
                <c:pt idx="251">
                  <c:v>3887.68</c:v>
                </c:pt>
                <c:pt idx="252">
                  <c:v>3820.28</c:v>
                </c:pt>
                <c:pt idx="253">
                  <c:v>3771.68</c:v>
                </c:pt>
                <c:pt idx="254">
                  <c:v>3900.51</c:v>
                </c:pt>
                <c:pt idx="255">
                  <c:v>3967.77</c:v>
                </c:pt>
                <c:pt idx="256">
                  <c:v>4000.72</c:v>
                </c:pt>
                <c:pt idx="257">
                  <c:v>3938.36</c:v>
                </c:pt>
                <c:pt idx="258">
                  <c:v>3805.52</c:v>
                </c:pt>
                <c:pt idx="259">
                  <c:v>3796.39</c:v>
                </c:pt>
                <c:pt idx="260">
                  <c:v>4027.6</c:v>
                </c:pt>
                <c:pt idx="261">
                  <c:v>3922.5</c:v>
                </c:pt>
                <c:pt idx="262">
                  <c:v>4394.01</c:v>
                </c:pt>
                <c:pt idx="263">
                  <c:v>4326.7700000000004</c:v>
                </c:pt>
                <c:pt idx="264">
                  <c:v>4437.3100000000004</c:v>
                </c:pt>
                <c:pt idx="265">
                  <c:v>4714.96</c:v>
                </c:pt>
                <c:pt idx="266">
                  <c:v>4922.3</c:v>
                </c:pt>
                <c:pt idx="267">
                  <c:v>4787.8900000000003</c:v>
                </c:pt>
                <c:pt idx="268">
                  <c:v>4712.18</c:v>
                </c:pt>
                <c:pt idx="269">
                  <c:v>4802.75</c:v>
                </c:pt>
                <c:pt idx="270">
                  <c:v>4760.96</c:v>
                </c:pt>
                <c:pt idx="271">
                  <c:v>4526.03</c:v>
                </c:pt>
                <c:pt idx="272">
                  <c:v>4539.54</c:v>
                </c:pt>
                <c:pt idx="273">
                  <c:v>4213.53</c:v>
                </c:pt>
                <c:pt idx="274">
                  <c:v>4067.63</c:v>
                </c:pt>
                <c:pt idx="275">
                  <c:v>4066.87</c:v>
                </c:pt>
                <c:pt idx="276">
                  <c:v>4008.41</c:v>
                </c:pt>
                <c:pt idx="277">
                  <c:v>4219.16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9-B842-4B18-BB30-EC4321E210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53490319"/>
        <c:axId val="253489071"/>
      </c:lineChart>
      <c:catAx>
        <c:axId val="18395042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1F4E79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839510863"/>
        <c:crosses val="autoZero"/>
        <c:auto val="1"/>
        <c:lblAlgn val="ctr"/>
        <c:lblOffset val="100"/>
        <c:noMultiLvlLbl val="0"/>
      </c:catAx>
      <c:valAx>
        <c:axId val="1839510863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rgbClr val="1F4E79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>
                    <a:solidFill>
                      <a:srgbClr val="1F4E79"/>
                    </a:solidFill>
                  </a:rPr>
                  <a:t>Variación anual (%)</a:t>
                </a:r>
              </a:p>
            </c:rich>
          </c:tx>
          <c:layout>
            <c:manualLayout>
              <c:xMode val="edge"/>
              <c:yMode val="edge"/>
              <c:x val="2.9583714398954763E-4"/>
              <c:y val="0.396776277325936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rgbClr val="1F4E79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rgbClr val="1F4E79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839504207"/>
        <c:crosses val="autoZero"/>
        <c:crossBetween val="midCat"/>
      </c:valAx>
      <c:valAx>
        <c:axId val="253489071"/>
        <c:scaling>
          <c:orientation val="minMax"/>
          <c:min val="150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 algn="ctr" rtl="0">
                  <a:defRPr lang="es-CO" sz="700" b="0" i="0" u="none" strike="noStrike" kern="1200" baseline="0">
                    <a:solidFill>
                      <a:srgbClr val="1F4E79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u="none" strike="noStrike" kern="1200" baseline="0">
                    <a:solidFill>
                      <a:srgbClr val="1F4E79"/>
                    </a:solidFill>
                    <a:latin typeface="+mn-lt"/>
                    <a:ea typeface="+mn-ea"/>
                    <a:cs typeface="+mn-cs"/>
                  </a:rPr>
                  <a:t>TRM ($)</a:t>
                </a:r>
              </a:p>
            </c:rich>
          </c:tx>
          <c:layout>
            <c:manualLayout>
              <c:xMode val="edge"/>
              <c:yMode val="edge"/>
              <c:x val="0.98538185529957523"/>
              <c:y val="0.4194852886872813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algn="ctr" rtl="0">
                <a:defRPr lang="es-CO" sz="700" b="0" i="0" u="none" strike="noStrike" kern="1200" baseline="0">
                  <a:solidFill>
                    <a:srgbClr val="1F4E79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600" b="0" i="0" u="none" strike="noStrike" kern="1200" baseline="0">
                <a:solidFill>
                  <a:srgbClr val="1F4E79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253490319"/>
        <c:crosses val="max"/>
        <c:crossBetween val="between"/>
      </c:valAx>
      <c:catAx>
        <c:axId val="25349031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53489071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432958663753849"/>
          <c:y val="1.3928696060919796E-2"/>
          <c:w val="0.8625173851705068"/>
          <c:h val="0.9723341975540215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'2'!$H$7</c:f>
              <c:strCache>
                <c:ptCount val="1"/>
                <c:pt idx="0">
                  <c:v>IPC alimentos y bebidas no alcohólicas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A68-4DAE-940E-6B8606B08F55}"/>
              </c:ext>
            </c:extLst>
          </c:dPt>
          <c:dPt>
            <c:idx val="5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A68-4DAE-940E-6B8606B08F55}"/>
              </c:ext>
            </c:extLst>
          </c:dPt>
          <c:dPt>
            <c:idx val="8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A68-4DAE-940E-6B8606B08F55}"/>
              </c:ext>
            </c:extLst>
          </c:dPt>
          <c:dPt>
            <c:idx val="1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A68-4DAE-940E-6B8606B08F55}"/>
              </c:ext>
            </c:extLst>
          </c:dPt>
          <c:dPt>
            <c:idx val="16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A68-4DAE-940E-6B8606B08F55}"/>
              </c:ext>
            </c:extLst>
          </c:dPt>
          <c:dPt>
            <c:idx val="18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A68-4DAE-940E-6B8606B08F55}"/>
              </c:ext>
            </c:extLst>
          </c:dPt>
          <c:dPt>
            <c:idx val="23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EA68-4DAE-940E-6B8606B08F55}"/>
              </c:ext>
            </c:extLst>
          </c:dPt>
          <c:dPt>
            <c:idx val="25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3E17-4551-95EE-9858ED2FB257}"/>
              </c:ext>
            </c:extLst>
          </c:dPt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100" b="1" i="0" u="none" strike="noStrike" kern="1200" baseline="0">
                      <a:solidFill>
                        <a:srgbClr val="2F5F9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EA68-4DAE-940E-6B8606B08F55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en-US" sz="1100" b="1" i="0" u="none" strike="noStrike" kern="1200" baseline="0">
                      <a:solidFill>
                        <a:srgbClr val="2F5F9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EA68-4DAE-940E-6B8606B08F55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100" b="1" i="0" u="none" strike="noStrike" kern="1200" baseline="0">
                      <a:solidFill>
                        <a:srgbClr val="2F5F9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EA68-4DAE-940E-6B8606B08F55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100" b="1" i="0" u="none" strike="noStrike" kern="1200" baseline="0">
                      <a:solidFill>
                        <a:srgbClr val="2F5F9B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CO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EA68-4DAE-940E-6B8606B08F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2F5F9B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'2'!$G$8:$G$35</c:f>
              <c:strCache>
                <c:ptCount val="28"/>
                <c:pt idx="0">
                  <c:v>Costa Rica</c:v>
                </c:pt>
                <c:pt idx="1">
                  <c:v>China</c:v>
                </c:pt>
                <c:pt idx="2">
                  <c:v>Brasil</c:v>
                </c:pt>
                <c:pt idx="3">
                  <c:v>Panamá</c:v>
                </c:pt>
                <c:pt idx="4">
                  <c:v>Estados Unidos</c:v>
                </c:pt>
                <c:pt idx="5">
                  <c:v>Paraguay</c:v>
                </c:pt>
                <c:pt idx="6">
                  <c:v>Australia</c:v>
                </c:pt>
                <c:pt idx="7">
                  <c:v>Rusia</c:v>
                </c:pt>
                <c:pt idx="8">
                  <c:v>Uruguay</c:v>
                </c:pt>
                <c:pt idx="9">
                  <c:v>Bolivia</c:v>
                </c:pt>
                <c:pt idx="10">
                  <c:v>Canada</c:v>
                </c:pt>
                <c:pt idx="11">
                  <c:v>El Salvador</c:v>
                </c:pt>
                <c:pt idx="12">
                  <c:v>México</c:v>
                </c:pt>
                <c:pt idx="13">
                  <c:v>India</c:v>
                </c:pt>
                <c:pt idx="14">
                  <c:v>Ecuador</c:v>
                </c:pt>
                <c:pt idx="15">
                  <c:v>Guatemala</c:v>
                </c:pt>
                <c:pt idx="16">
                  <c:v>Alemania</c:v>
                </c:pt>
                <c:pt idx="17">
                  <c:v>Chile</c:v>
                </c:pt>
                <c:pt idx="18">
                  <c:v>Nicaragua</c:v>
                </c:pt>
                <c:pt idx="19">
                  <c:v>Italia</c:v>
                </c:pt>
                <c:pt idx="20">
                  <c:v>Japón</c:v>
                </c:pt>
                <c:pt idx="21">
                  <c:v>Honduras</c:v>
                </c:pt>
                <c:pt idx="22">
                  <c:v>Perú</c:v>
                </c:pt>
                <c:pt idx="23">
                  <c:v>Francia</c:v>
                </c:pt>
                <c:pt idx="24">
                  <c:v>España</c:v>
                </c:pt>
                <c:pt idx="25">
                  <c:v>Colombia</c:v>
                </c:pt>
                <c:pt idx="26">
                  <c:v>Reino Unido</c:v>
                </c:pt>
                <c:pt idx="27">
                  <c:v>Argentina</c:v>
                </c:pt>
              </c:strCache>
            </c:strRef>
          </c:cat>
          <c:val>
            <c:numRef>
              <c:f>'2'!$H$8:$H$35</c:f>
              <c:numCache>
                <c:formatCode>_-* #,##0.0_-;\-* #,##0.0_-;_-* "-"??_-;_-@_-</c:formatCode>
                <c:ptCount val="28"/>
                <c:pt idx="0">
                  <c:v>-3.2</c:v>
                </c:pt>
                <c:pt idx="1">
                  <c:v>-1.5</c:v>
                </c:pt>
                <c:pt idx="2">
                  <c:v>0.2</c:v>
                </c:pt>
                <c:pt idx="3">
                  <c:v>2.4</c:v>
                </c:pt>
                <c:pt idx="4">
                  <c:v>3.7</c:v>
                </c:pt>
                <c:pt idx="5">
                  <c:v>4</c:v>
                </c:pt>
                <c:pt idx="6">
                  <c:v>4.8</c:v>
                </c:pt>
                <c:pt idx="7">
                  <c:v>4.87</c:v>
                </c:pt>
                <c:pt idx="8">
                  <c:v>4.9000000000000004</c:v>
                </c:pt>
                <c:pt idx="9">
                  <c:v>5.4</c:v>
                </c:pt>
                <c:pt idx="10">
                  <c:v>6</c:v>
                </c:pt>
                <c:pt idx="11">
                  <c:v>6</c:v>
                </c:pt>
                <c:pt idx="12">
                  <c:v>6.1</c:v>
                </c:pt>
                <c:pt idx="13">
                  <c:v>6.56</c:v>
                </c:pt>
                <c:pt idx="14">
                  <c:v>7</c:v>
                </c:pt>
                <c:pt idx="15">
                  <c:v>7.4</c:v>
                </c:pt>
                <c:pt idx="16">
                  <c:v>7.7</c:v>
                </c:pt>
                <c:pt idx="17">
                  <c:v>7.9</c:v>
                </c:pt>
                <c:pt idx="18">
                  <c:v>8.59</c:v>
                </c:pt>
                <c:pt idx="19">
                  <c:v>8.6999999999999993</c:v>
                </c:pt>
                <c:pt idx="20">
                  <c:v>8.9</c:v>
                </c:pt>
                <c:pt idx="21">
                  <c:v>8.98</c:v>
                </c:pt>
                <c:pt idx="22">
                  <c:v>9.01</c:v>
                </c:pt>
                <c:pt idx="23">
                  <c:v>10</c:v>
                </c:pt>
                <c:pt idx="24">
                  <c:v>10.5</c:v>
                </c:pt>
                <c:pt idx="25">
                  <c:v>11.5</c:v>
                </c:pt>
                <c:pt idx="26">
                  <c:v>12.1</c:v>
                </c:pt>
                <c:pt idx="27">
                  <c:v>150.1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EA68-4DAE-940E-6B8606B08F5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0"/>
        <c:axId val="1178115440"/>
        <c:axId val="1178116688"/>
      </c:barChart>
      <c:catAx>
        <c:axId val="11781154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rgbClr val="39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178116688"/>
        <c:crosses val="autoZero"/>
        <c:auto val="1"/>
        <c:lblAlgn val="l"/>
        <c:lblOffset val="100"/>
        <c:noMultiLvlLbl val="0"/>
      </c:catAx>
      <c:valAx>
        <c:axId val="1178116688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1178115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210828887518471"/>
          <c:y val="6.781589187227449E-3"/>
          <c:w val="0.76476381651649539"/>
          <c:h val="0.9864368216255451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'2'!$I$48</c:f>
              <c:strCache>
                <c:ptCount val="1"/>
                <c:pt idx="0">
                  <c:v>IPC alimentos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1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4DC-4416-9D50-48D8A2A67DC2}"/>
              </c:ext>
            </c:extLst>
          </c:dPt>
          <c:dPt>
            <c:idx val="1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050-4815-AE7D-B812D129CC6D}"/>
              </c:ext>
            </c:extLst>
          </c:dPt>
          <c:dPt>
            <c:idx val="1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E54F-44E6-9903-7FDF0ED163B5}"/>
              </c:ext>
            </c:extLst>
          </c:dPt>
          <c:dPt>
            <c:idx val="15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4DC-4416-9D50-48D8A2A67DC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1F4E79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'2'!$H$49:$H$65</c:f>
              <c:strCache>
                <c:ptCount val="17"/>
                <c:pt idx="0">
                  <c:v>Costa Rica</c:v>
                </c:pt>
                <c:pt idx="1">
                  <c:v>Brasil</c:v>
                </c:pt>
                <c:pt idx="2">
                  <c:v>Panamá</c:v>
                </c:pt>
                <c:pt idx="3">
                  <c:v>Estados Unidos</c:v>
                </c:pt>
                <c:pt idx="4">
                  <c:v>Paraguay</c:v>
                </c:pt>
                <c:pt idx="5">
                  <c:v>Uruguay</c:v>
                </c:pt>
                <c:pt idx="6">
                  <c:v>Bolivia</c:v>
                </c:pt>
                <c:pt idx="7">
                  <c:v>El Salvador</c:v>
                </c:pt>
                <c:pt idx="8">
                  <c:v>México</c:v>
                </c:pt>
                <c:pt idx="9">
                  <c:v>Ecuador</c:v>
                </c:pt>
                <c:pt idx="10">
                  <c:v>Guatemala</c:v>
                </c:pt>
                <c:pt idx="11">
                  <c:v>Chile</c:v>
                </c:pt>
                <c:pt idx="12">
                  <c:v>Nicaragua</c:v>
                </c:pt>
                <c:pt idx="13">
                  <c:v>Honduras</c:v>
                </c:pt>
                <c:pt idx="14">
                  <c:v>Perú</c:v>
                </c:pt>
                <c:pt idx="15">
                  <c:v>Colombia</c:v>
                </c:pt>
                <c:pt idx="16">
                  <c:v>Argentina</c:v>
                </c:pt>
              </c:strCache>
            </c:strRef>
          </c:cat>
          <c:val>
            <c:numRef>
              <c:f>'2'!$I$49:$I$65</c:f>
              <c:numCache>
                <c:formatCode>_-* #,##0.0_-;\-* #,##0.0_-;_-* "-"??_-;_-@_-</c:formatCode>
                <c:ptCount val="17"/>
                <c:pt idx="0">
                  <c:v>-3.2</c:v>
                </c:pt>
                <c:pt idx="1">
                  <c:v>0.2</c:v>
                </c:pt>
                <c:pt idx="2">
                  <c:v>2.4</c:v>
                </c:pt>
                <c:pt idx="3">
                  <c:v>3.7</c:v>
                </c:pt>
                <c:pt idx="4">
                  <c:v>4</c:v>
                </c:pt>
                <c:pt idx="5">
                  <c:v>4.9000000000000004</c:v>
                </c:pt>
                <c:pt idx="6">
                  <c:v>5.4</c:v>
                </c:pt>
                <c:pt idx="7">
                  <c:v>6</c:v>
                </c:pt>
                <c:pt idx="8">
                  <c:v>6.1</c:v>
                </c:pt>
                <c:pt idx="9">
                  <c:v>7</c:v>
                </c:pt>
                <c:pt idx="10">
                  <c:v>7.4</c:v>
                </c:pt>
                <c:pt idx="11">
                  <c:v>7.9</c:v>
                </c:pt>
                <c:pt idx="12">
                  <c:v>8.59</c:v>
                </c:pt>
                <c:pt idx="13">
                  <c:v>8.98</c:v>
                </c:pt>
                <c:pt idx="14">
                  <c:v>9.01</c:v>
                </c:pt>
                <c:pt idx="15">
                  <c:v>11.5</c:v>
                </c:pt>
                <c:pt idx="16">
                  <c:v>150.1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4DC-4416-9D50-48D8A2A67D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541531375"/>
        <c:axId val="1541529295"/>
      </c:barChart>
      <c:catAx>
        <c:axId val="154153137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395F9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541529295"/>
        <c:crosses val="autoZero"/>
        <c:auto val="1"/>
        <c:lblAlgn val="ctr"/>
        <c:lblOffset val="100"/>
        <c:noMultiLvlLbl val="0"/>
      </c:catAx>
      <c:valAx>
        <c:axId val="1541529295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1541531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671150481189857"/>
          <c:y val="5.5133917794394091E-3"/>
          <c:w val="0.75328849518810148"/>
          <c:h val="0.9879085426206319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'2'!$I$68</c:f>
              <c:strCache>
                <c:ptCount val="1"/>
                <c:pt idx="0">
                  <c:v>IPC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13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CEE-414A-A9FC-13CC604B3F9A}"/>
              </c:ext>
            </c:extLst>
          </c:dPt>
          <c:dPt>
            <c:idx val="15"/>
            <c:invertIfNegative val="0"/>
            <c:bubble3D val="0"/>
            <c:spPr>
              <a:solidFill>
                <a:srgbClr val="7D983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14C1-4DA7-8E5F-7C2A3D4D9CF4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rgbClr val="1F4E79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'2'!$H$69:$H$85</c:f>
              <c:strCache>
                <c:ptCount val="17"/>
                <c:pt idx="0">
                  <c:v>Costa Rica</c:v>
                </c:pt>
                <c:pt idx="1">
                  <c:v>Ecuador</c:v>
                </c:pt>
                <c:pt idx="2">
                  <c:v>Panamá</c:v>
                </c:pt>
                <c:pt idx="3">
                  <c:v>Bolivia</c:v>
                </c:pt>
                <c:pt idx="4">
                  <c:v>El Salvador</c:v>
                </c:pt>
                <c:pt idx="5">
                  <c:v>Paraguay</c:v>
                </c:pt>
                <c:pt idx="6">
                  <c:v>Estados Unidos</c:v>
                </c:pt>
                <c:pt idx="7">
                  <c:v>Uruguay</c:v>
                </c:pt>
                <c:pt idx="8">
                  <c:v>Brasil</c:v>
                </c:pt>
                <c:pt idx="9">
                  <c:v>México</c:v>
                </c:pt>
                <c:pt idx="10">
                  <c:v>Guatemala</c:v>
                </c:pt>
                <c:pt idx="11">
                  <c:v>Chile</c:v>
                </c:pt>
                <c:pt idx="12">
                  <c:v>Perú</c:v>
                </c:pt>
                <c:pt idx="13">
                  <c:v>Honduras</c:v>
                </c:pt>
                <c:pt idx="14">
                  <c:v>Nicaragua</c:v>
                </c:pt>
                <c:pt idx="15">
                  <c:v>Colombia</c:v>
                </c:pt>
                <c:pt idx="16">
                  <c:v>Argentina</c:v>
                </c:pt>
              </c:strCache>
            </c:strRef>
          </c:cat>
          <c:val>
            <c:numRef>
              <c:f>'2'!$I$69:$I$85</c:f>
              <c:numCache>
                <c:formatCode>_-* #,##0.0_-;\-* #,##0.0_-;_-* "-"??_-;_-@_-</c:formatCode>
                <c:ptCount val="17"/>
                <c:pt idx="0">
                  <c:v>-2.2400000000000002</c:v>
                </c:pt>
                <c:pt idx="1">
                  <c:v>2.2000000000000002</c:v>
                </c:pt>
                <c:pt idx="2">
                  <c:v>2.2999999999999998</c:v>
                </c:pt>
                <c:pt idx="3">
                  <c:v>2.9</c:v>
                </c:pt>
                <c:pt idx="4">
                  <c:v>3</c:v>
                </c:pt>
                <c:pt idx="5">
                  <c:v>3.5</c:v>
                </c:pt>
                <c:pt idx="6">
                  <c:v>3.7</c:v>
                </c:pt>
                <c:pt idx="7">
                  <c:v>3.9</c:v>
                </c:pt>
                <c:pt idx="8">
                  <c:v>4.5</c:v>
                </c:pt>
                <c:pt idx="9">
                  <c:v>4.5</c:v>
                </c:pt>
                <c:pt idx="10">
                  <c:v>4.7</c:v>
                </c:pt>
                <c:pt idx="11">
                  <c:v>5.0999999999999996</c:v>
                </c:pt>
                <c:pt idx="12">
                  <c:v>5.27</c:v>
                </c:pt>
                <c:pt idx="13">
                  <c:v>6.13</c:v>
                </c:pt>
                <c:pt idx="14">
                  <c:v>7.17</c:v>
                </c:pt>
                <c:pt idx="15">
                  <c:v>11</c:v>
                </c:pt>
                <c:pt idx="16">
                  <c:v>138.30000000000001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CEE-414A-A9FC-13CC604B3F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541531375"/>
        <c:axId val="1541529295"/>
      </c:barChart>
      <c:catAx>
        <c:axId val="154153137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395F9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541529295"/>
        <c:crosses val="autoZero"/>
        <c:auto val="1"/>
        <c:lblAlgn val="ctr"/>
        <c:lblOffset val="100"/>
        <c:noMultiLvlLbl val="0"/>
      </c:catAx>
      <c:valAx>
        <c:axId val="1541529295"/>
        <c:scaling>
          <c:orientation val="minMax"/>
        </c:scaling>
        <c:delete val="1"/>
        <c:axPos val="b"/>
        <c:numFmt formatCode="_-* #,##0.0_-;\-* #,##0.0_-;_-* &quot;-&quot;??_-;_-@_-" sourceLinked="1"/>
        <c:majorTickMark val="none"/>
        <c:minorTickMark val="none"/>
        <c:tickLblPos val="nextTo"/>
        <c:crossAx val="1541531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309562764843192"/>
          <c:y val="3.5813519569426223E-2"/>
          <c:w val="0.52130771214268279"/>
          <c:h val="0.86921666367194328"/>
        </c:manualLayout>
      </c:layout>
      <c:barChart>
        <c:barDir val="bar"/>
        <c:grouping val="clustered"/>
        <c:varyColors val="0"/>
        <c:ser>
          <c:idx val="1"/>
          <c:order val="0"/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Salida!$W$28:$W$40</c:f>
              <c:strCache>
                <c:ptCount val="13"/>
                <c:pt idx="0">
                  <c:v>Total IPC</c:v>
                </c:pt>
                <c:pt idx="1">
                  <c:v>Transporte</c:v>
                </c:pt>
                <c:pt idx="2">
                  <c:v>Muebles, artículos para el hogar y para la conservación ordinaria del hogar</c:v>
                </c:pt>
                <c:pt idx="3">
                  <c:v>Información y comunicación</c:v>
                </c:pt>
                <c:pt idx="4">
                  <c:v>Educación</c:v>
                </c:pt>
                <c:pt idx="5">
                  <c:v>Alimentos y bebidas no alcohólicas</c:v>
                </c:pt>
                <c:pt idx="6">
                  <c:v>Prendas de vestir y calzado</c:v>
                </c:pt>
                <c:pt idx="7">
                  <c:v>Restaurantes y hoteles</c:v>
                </c:pt>
                <c:pt idx="8">
                  <c:v>Alojamiento, agua, electricidad, gas y otros combustibles</c:v>
                </c:pt>
                <c:pt idx="9">
                  <c:v>Salud</c:v>
                </c:pt>
                <c:pt idx="10">
                  <c:v>Bebidas alcohólicas y tabaco</c:v>
                </c:pt>
                <c:pt idx="11">
                  <c:v>Bienes y servicios diversos</c:v>
                </c:pt>
                <c:pt idx="12">
                  <c:v>Recreación y cultura</c:v>
                </c:pt>
              </c:strCache>
            </c:strRef>
          </c:cat>
          <c:val>
            <c:numRef>
              <c:f>Salida!$Y$28:$Y$40</c:f>
              <c:numCache>
                <c:formatCode>_(* #,##0.00_);_(* \(#,##0.00\);_(* "-"??_);_(@_)</c:formatCode>
                <c:ptCount val="13"/>
                <c:pt idx="0">
                  <c:v>0.25</c:v>
                </c:pt>
                <c:pt idx="1">
                  <c:v>-0.02</c:v>
                </c:pt>
                <c:pt idx="2">
                  <c:v>0.04</c:v>
                </c:pt>
                <c:pt idx="3">
                  <c:v>0.06</c:v>
                </c:pt>
                <c:pt idx="4">
                  <c:v>0.12</c:v>
                </c:pt>
                <c:pt idx="5">
                  <c:v>0.2</c:v>
                </c:pt>
                <c:pt idx="6">
                  <c:v>0.2</c:v>
                </c:pt>
                <c:pt idx="7">
                  <c:v>0.27</c:v>
                </c:pt>
                <c:pt idx="8">
                  <c:v>0.35</c:v>
                </c:pt>
                <c:pt idx="9">
                  <c:v>0.45</c:v>
                </c:pt>
                <c:pt idx="10">
                  <c:v>0.51</c:v>
                </c:pt>
                <c:pt idx="11">
                  <c:v>0.51</c:v>
                </c:pt>
                <c:pt idx="12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44-492D-BA33-5A9AE6B160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119897472"/>
        <c:axId val="36189312"/>
      </c:barChart>
      <c:catAx>
        <c:axId val="119897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36189312"/>
        <c:crosses val="autoZero"/>
        <c:auto val="1"/>
        <c:lblAlgn val="ctr"/>
        <c:lblOffset val="100"/>
        <c:noMultiLvlLbl val="0"/>
      </c:catAx>
      <c:valAx>
        <c:axId val="361893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rgbClr val="395F9B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900" b="1">
                    <a:solidFill>
                      <a:srgbClr val="395F9B"/>
                    </a:solidFill>
                  </a:rPr>
                  <a:t>Variación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rgbClr val="395F9B"/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rgbClr val="39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19897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50">
          <a:solidFill>
            <a:schemeClr val="tx1"/>
          </a:solidFill>
        </a:defRPr>
      </a:pPr>
      <a:endParaRPr lang="es-CO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s-MX" sz="1200" b="1" i="0" u="none" strike="noStrike" kern="1200" spc="0" baseline="0" dirty="0">
                <a:solidFill>
                  <a:srgbClr val="5B9BD5">
                    <a:lumMod val="50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s-MX" sz="1200" b="1" i="0" u="none" strike="noStrike" kern="1200" baseline="0" dirty="0">
                <a:solidFill>
                  <a:srgbClr val="5B9BD5">
                    <a:lumMod val="50000"/>
                  </a:srgbClr>
                </a:solidFill>
                <a:latin typeface="+mn-lt"/>
                <a:ea typeface="+mn-ea"/>
                <a:cs typeface="+mn-cs"/>
              </a:rPr>
              <a:t>Índice de precios de los alimentos total</a:t>
            </a:r>
          </a:p>
        </c:rich>
      </c:tx>
      <c:layout>
        <c:manualLayout>
          <c:xMode val="edge"/>
          <c:yMode val="edge"/>
          <c:x val="0.47047046733277237"/>
          <c:y val="3.4197872367266736E-4"/>
        </c:manualLayout>
      </c:layout>
      <c:overlay val="0"/>
      <c:spPr>
        <a:solidFill>
          <a:srgbClr val="0070C0">
            <a:alpha val="30196"/>
          </a:srgb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s-MX" sz="1200" b="1" i="0" u="none" strike="noStrike" kern="1200" spc="0" baseline="0" dirty="0">
              <a:solidFill>
                <a:srgbClr val="5B9BD5">
                  <a:lumMod val="50000"/>
                </a:srgb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4.9709368202647708E-2"/>
          <c:y val="1.4505966897959754E-2"/>
          <c:w val="0.91771697659342466"/>
          <c:h val="0.77606121657822835"/>
        </c:manualLayout>
      </c:layout>
      <c:lineChart>
        <c:grouping val="standard"/>
        <c:varyColors val="0"/>
        <c:ser>
          <c:idx val="0"/>
          <c:order val="0"/>
          <c:spPr>
            <a:ln w="22225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25">
                <a:solidFill>
                  <a:srgbClr val="0070C0"/>
                </a:solidFill>
              </a:ln>
              <a:effectLst/>
            </c:spPr>
          </c:marker>
          <c:dLbls>
            <c:dLbl>
              <c:idx val="31"/>
              <c:layout>
                <c:manualLayout>
                  <c:x val="-2.798419438546838E-2"/>
                  <c:y val="4.55748873737568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BF9-4D77-9E3F-A1641158307A}"/>
                </c:ext>
              </c:extLst>
            </c:dLbl>
            <c:dLbl>
              <c:idx val="3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BF9-4D77-9E3F-A1641158307A}"/>
                </c:ext>
              </c:extLst>
            </c:dLbl>
            <c:dLbl>
              <c:idx val="34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BF9-4D77-9E3F-A1641158307A}"/>
                </c:ext>
              </c:extLst>
            </c:dLbl>
            <c:dLbl>
              <c:idx val="35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F07-429A-9CDD-9218F2005339}"/>
                </c:ext>
              </c:extLst>
            </c:dLbl>
            <c:dLbl>
              <c:idx val="36"/>
              <c:layout>
                <c:manualLayout>
                  <c:x val="0"/>
                  <c:y val="4.7631533097778296E-2"/>
                </c:manualLayout>
              </c:layout>
              <c:spPr>
                <a:solidFill>
                  <a:srgbClr val="0070C0">
                    <a:alpha val="3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CE9-40A8-B1E7-091B96E42F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Salida!$R$123:$R$159</c:f>
              <c:strCache>
                <c:ptCount val="37"/>
                <c:pt idx="0">
                  <c:v>Octubre-2020</c:v>
                </c:pt>
                <c:pt idx="1">
                  <c:v>Noviembre-2020</c:v>
                </c:pt>
                <c:pt idx="2">
                  <c:v>Diciembre-2020</c:v>
                </c:pt>
                <c:pt idx="3">
                  <c:v>Enero-2021</c:v>
                </c:pt>
                <c:pt idx="4">
                  <c:v>Febrero-2021</c:v>
                </c:pt>
                <c:pt idx="5">
                  <c:v>Marzo-2021</c:v>
                </c:pt>
                <c:pt idx="6">
                  <c:v>Abril-2021</c:v>
                </c:pt>
                <c:pt idx="7">
                  <c:v>Mayo-2021</c:v>
                </c:pt>
                <c:pt idx="8">
                  <c:v>Junio-2021</c:v>
                </c:pt>
                <c:pt idx="9">
                  <c:v>Julio-2021</c:v>
                </c:pt>
                <c:pt idx="10">
                  <c:v>Agosto-2021</c:v>
                </c:pt>
                <c:pt idx="11">
                  <c:v>Septiembre-2021</c:v>
                </c:pt>
                <c:pt idx="12">
                  <c:v>Octubre-2021</c:v>
                </c:pt>
                <c:pt idx="13">
                  <c:v>Noviembre-2021</c:v>
                </c:pt>
                <c:pt idx="14">
                  <c:v>Diciembre-2021</c:v>
                </c:pt>
                <c:pt idx="15">
                  <c:v>Enero-2022</c:v>
                </c:pt>
                <c:pt idx="16">
                  <c:v>Febrero-2022</c:v>
                </c:pt>
                <c:pt idx="17">
                  <c:v>Marzo-2022</c:v>
                </c:pt>
                <c:pt idx="18">
                  <c:v>Abril-2022</c:v>
                </c:pt>
                <c:pt idx="19">
                  <c:v>Mayo-2022</c:v>
                </c:pt>
                <c:pt idx="20">
                  <c:v>Junio-2022</c:v>
                </c:pt>
                <c:pt idx="21">
                  <c:v>Julio-2022</c:v>
                </c:pt>
                <c:pt idx="22">
                  <c:v>Agosto-2022</c:v>
                </c:pt>
                <c:pt idx="23">
                  <c:v>Septiembre-2022</c:v>
                </c:pt>
                <c:pt idx="24">
                  <c:v>Octubre-2022</c:v>
                </c:pt>
                <c:pt idx="25">
                  <c:v>Noviembre-2022</c:v>
                </c:pt>
                <c:pt idx="26">
                  <c:v>Diciembre-2022</c:v>
                </c:pt>
                <c:pt idx="27">
                  <c:v>Enero-2023</c:v>
                </c:pt>
                <c:pt idx="28">
                  <c:v>Febrero-2023</c:v>
                </c:pt>
                <c:pt idx="29">
                  <c:v>Marzo-2023</c:v>
                </c:pt>
                <c:pt idx="30">
                  <c:v>Abril-2023</c:v>
                </c:pt>
                <c:pt idx="31">
                  <c:v>Mayo-2023</c:v>
                </c:pt>
                <c:pt idx="32">
                  <c:v>Junio-2023</c:v>
                </c:pt>
                <c:pt idx="33">
                  <c:v>Julio-2023</c:v>
                </c:pt>
                <c:pt idx="34">
                  <c:v>Agosto-2023</c:v>
                </c:pt>
                <c:pt idx="35">
                  <c:v>Septiembre-2023</c:v>
                </c:pt>
                <c:pt idx="36">
                  <c:v>Octubre-2023</c:v>
                </c:pt>
              </c:strCache>
            </c:strRef>
          </c:cat>
          <c:val>
            <c:numRef>
              <c:f>Salida!$S$123:$S$159</c:f>
              <c:numCache>
                <c:formatCode>0.0</c:formatCode>
                <c:ptCount val="37"/>
                <c:pt idx="0">
                  <c:v>6.434857496910567</c:v>
                </c:pt>
                <c:pt idx="1">
                  <c:v>7.0567733628971325</c:v>
                </c:pt>
                <c:pt idx="2">
                  <c:v>7.5144010977424642</c:v>
                </c:pt>
                <c:pt idx="3">
                  <c:v>10.740302145059587</c:v>
                </c:pt>
                <c:pt idx="4">
                  <c:v>17.251761415564744</c:v>
                </c:pt>
                <c:pt idx="5">
                  <c:v>25.270843256920287</c:v>
                </c:pt>
                <c:pt idx="6">
                  <c:v>31.925204052806748</c:v>
                </c:pt>
                <c:pt idx="7">
                  <c:v>40.588195219559822</c:v>
                </c:pt>
                <c:pt idx="8">
                  <c:v>34.337570765283999</c:v>
                </c:pt>
                <c:pt idx="9">
                  <c:v>32.457396293936966</c:v>
                </c:pt>
                <c:pt idx="10">
                  <c:v>33.406532818705983</c:v>
                </c:pt>
                <c:pt idx="11">
                  <c:v>31.810241717685813</c:v>
                </c:pt>
                <c:pt idx="12">
                  <c:v>31.415589333941682</c:v>
                </c:pt>
                <c:pt idx="13">
                  <c:v>28.156054055635508</c:v>
                </c:pt>
                <c:pt idx="14">
                  <c:v>23.107729079580011</c:v>
                </c:pt>
                <c:pt idx="15">
                  <c:v>19.439346316255012</c:v>
                </c:pt>
                <c:pt idx="16">
                  <c:v>21.159684560088834</c:v>
                </c:pt>
                <c:pt idx="17">
                  <c:v>33.954615785983123</c:v>
                </c:pt>
                <c:pt idx="18">
                  <c:v>29.793903304387698</c:v>
                </c:pt>
                <c:pt idx="19">
                  <c:v>23.357768279251715</c:v>
                </c:pt>
                <c:pt idx="20">
                  <c:v>23.492285174581951</c:v>
                </c:pt>
                <c:pt idx="21">
                  <c:v>12.850778252207661</c:v>
                </c:pt>
                <c:pt idx="22">
                  <c:v>7.5191898328788653</c:v>
                </c:pt>
                <c:pt idx="23">
                  <c:v>5.3042825207434134</c:v>
                </c:pt>
                <c:pt idx="24">
                  <c:v>1.6168993886396237</c:v>
                </c:pt>
                <c:pt idx="25">
                  <c:v>-0.426653517806173</c:v>
                </c:pt>
                <c:pt idx="26">
                  <c:v>-1.4185872668742832</c:v>
                </c:pt>
                <c:pt idx="27">
                  <c:v>-3.9770180357320442</c:v>
                </c:pt>
                <c:pt idx="28">
                  <c:v>-8.0873663321889921</c:v>
                </c:pt>
                <c:pt idx="29">
                  <c:v>-20.480079925106267</c:v>
                </c:pt>
                <c:pt idx="30">
                  <c:v>-19.385164272012688</c:v>
                </c:pt>
                <c:pt idx="31">
                  <c:v>-21.45349287251625</c:v>
                </c:pt>
                <c:pt idx="32">
                  <c:v>-20.706089730506278</c:v>
                </c:pt>
                <c:pt idx="33">
                  <c:v>-11.706294050778581</c:v>
                </c:pt>
                <c:pt idx="34">
                  <c:v>-11.632518569818316</c:v>
                </c:pt>
                <c:pt idx="35">
                  <c:v>-10.848293960190176</c:v>
                </c:pt>
                <c:pt idx="36">
                  <c:v>-10.901569078387737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4CE9-40A8-B1E7-091B96E42F63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29359375"/>
        <c:axId val="829355631"/>
      </c:lineChart>
      <c:catAx>
        <c:axId val="8293593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6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5631"/>
        <c:crosses val="autoZero"/>
        <c:auto val="1"/>
        <c:lblAlgn val="ctr"/>
        <c:lblOffset val="100"/>
        <c:noMultiLvlLbl val="0"/>
      </c:catAx>
      <c:valAx>
        <c:axId val="82935563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7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dirty="0"/>
                  <a:t>Variación anual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700" b="0" i="0" u="none" strike="noStrike" kern="1200" baseline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9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700">
          <a:solidFill>
            <a:schemeClr val="accent1">
              <a:lumMod val="50000"/>
            </a:schemeClr>
          </a:solidFill>
        </a:defRPr>
      </a:pPr>
      <a:endParaRPr lang="es-CO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sz="1000" b="1">
                <a:latin typeface="Arial" panose="020B0604020202020204" pitchFamily="34" charset="0"/>
                <a:cs typeface="Arial" panose="020B0604020202020204" pitchFamily="34" charset="0"/>
              </a:rPr>
              <a:t>Carne</a:t>
            </a:r>
          </a:p>
        </c:rich>
      </c:tx>
      <c:layout>
        <c:manualLayout>
          <c:xMode val="edge"/>
          <c:yMode val="edge"/>
          <c:x val="0.29413254053498061"/>
          <c:y val="2.4785294943058225E-2"/>
        </c:manualLayout>
      </c:layout>
      <c:overlay val="0"/>
      <c:spPr>
        <a:solidFill>
          <a:srgbClr val="0070C0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0224270374274207"/>
          <c:y val="5.2560568812958869E-2"/>
          <c:w val="0.85441058243151791"/>
          <c:h val="0.83470434774102431"/>
        </c:manualLayout>
      </c:layout>
      <c:lineChart>
        <c:grouping val="standard"/>
        <c:varyColors val="0"/>
        <c:ser>
          <c:idx val="0"/>
          <c:order val="0"/>
          <c:spPr>
            <a:ln w="127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36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CCB-4E58-ABDF-8F71928D23AF}"/>
                </c:ext>
              </c:extLst>
            </c:dLbl>
            <c:spPr>
              <a:solidFill>
                <a:srgbClr val="0070C0">
                  <a:alpha val="3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Salida!$R$123:$R$159</c:f>
              <c:strCache>
                <c:ptCount val="37"/>
                <c:pt idx="0">
                  <c:v>Octubre-2020</c:v>
                </c:pt>
                <c:pt idx="1">
                  <c:v>Noviembre-2020</c:v>
                </c:pt>
                <c:pt idx="2">
                  <c:v>Diciembre-2020</c:v>
                </c:pt>
                <c:pt idx="3">
                  <c:v>Enero-2021</c:v>
                </c:pt>
                <c:pt idx="4">
                  <c:v>Febrero-2021</c:v>
                </c:pt>
                <c:pt idx="5">
                  <c:v>Marzo-2021</c:v>
                </c:pt>
                <c:pt idx="6">
                  <c:v>Abril-2021</c:v>
                </c:pt>
                <c:pt idx="7">
                  <c:v>Mayo-2021</c:v>
                </c:pt>
                <c:pt idx="8">
                  <c:v>Junio-2021</c:v>
                </c:pt>
                <c:pt idx="9">
                  <c:v>Julio-2021</c:v>
                </c:pt>
                <c:pt idx="10">
                  <c:v>Agosto-2021</c:v>
                </c:pt>
                <c:pt idx="11">
                  <c:v>Septiembre-2021</c:v>
                </c:pt>
                <c:pt idx="12">
                  <c:v>Octubre-2021</c:v>
                </c:pt>
                <c:pt idx="13">
                  <c:v>Noviembre-2021</c:v>
                </c:pt>
                <c:pt idx="14">
                  <c:v>Diciembre-2021</c:v>
                </c:pt>
                <c:pt idx="15">
                  <c:v>Enero-2022</c:v>
                </c:pt>
                <c:pt idx="16">
                  <c:v>Febrero-2022</c:v>
                </c:pt>
                <c:pt idx="17">
                  <c:v>Marzo-2022</c:v>
                </c:pt>
                <c:pt idx="18">
                  <c:v>Abril-2022</c:v>
                </c:pt>
                <c:pt idx="19">
                  <c:v>Mayo-2022</c:v>
                </c:pt>
                <c:pt idx="20">
                  <c:v>Junio-2022</c:v>
                </c:pt>
                <c:pt idx="21">
                  <c:v>Julio-2022</c:v>
                </c:pt>
                <c:pt idx="22">
                  <c:v>Agosto-2022</c:v>
                </c:pt>
                <c:pt idx="23">
                  <c:v>Septiembre-2022</c:v>
                </c:pt>
                <c:pt idx="24">
                  <c:v>Octubre-2022</c:v>
                </c:pt>
                <c:pt idx="25">
                  <c:v>Noviembre-2022</c:v>
                </c:pt>
                <c:pt idx="26">
                  <c:v>Diciembre-2022</c:v>
                </c:pt>
                <c:pt idx="27">
                  <c:v>Enero-2023</c:v>
                </c:pt>
                <c:pt idx="28">
                  <c:v>Febrero-2023</c:v>
                </c:pt>
                <c:pt idx="29">
                  <c:v>Marzo-2023</c:v>
                </c:pt>
                <c:pt idx="30">
                  <c:v>Abril-2023</c:v>
                </c:pt>
                <c:pt idx="31">
                  <c:v>Mayo-2023</c:v>
                </c:pt>
                <c:pt idx="32">
                  <c:v>Junio-2023</c:v>
                </c:pt>
                <c:pt idx="33">
                  <c:v>Julio-2023</c:v>
                </c:pt>
                <c:pt idx="34">
                  <c:v>Agosto-2023</c:v>
                </c:pt>
                <c:pt idx="35">
                  <c:v>Septiembre-2023</c:v>
                </c:pt>
                <c:pt idx="36">
                  <c:v>Octubre-2023</c:v>
                </c:pt>
              </c:strCache>
            </c:strRef>
          </c:cat>
          <c:val>
            <c:numRef>
              <c:f>Salida!$T$123:$T$159</c:f>
              <c:numCache>
                <c:formatCode>0.0</c:formatCode>
                <c:ptCount val="37"/>
                <c:pt idx="0">
                  <c:v>-9.618619325581264</c:v>
                </c:pt>
                <c:pt idx="1">
                  <c:v>-12.399001106841283</c:v>
                </c:pt>
                <c:pt idx="2">
                  <c:v>-11.067135296685379</c:v>
                </c:pt>
                <c:pt idx="3">
                  <c:v>-7.3829302510241632</c:v>
                </c:pt>
                <c:pt idx="4">
                  <c:v>-2.6824950688934166</c:v>
                </c:pt>
                <c:pt idx="5">
                  <c:v>1.3454182464106594</c:v>
                </c:pt>
                <c:pt idx="6">
                  <c:v>7.6763110796860019</c:v>
                </c:pt>
                <c:pt idx="7">
                  <c:v>12.543499356895737</c:v>
                </c:pt>
                <c:pt idx="8">
                  <c:v>16.737779014726215</c:v>
                </c:pt>
                <c:pt idx="9">
                  <c:v>23.730832835214485</c:v>
                </c:pt>
                <c:pt idx="10">
                  <c:v>23.025148860093125</c:v>
                </c:pt>
                <c:pt idx="11">
                  <c:v>23.184590015125409</c:v>
                </c:pt>
                <c:pt idx="12">
                  <c:v>21.992868043256266</c:v>
                </c:pt>
                <c:pt idx="13">
                  <c:v>20.565699351697347</c:v>
                </c:pt>
                <c:pt idx="14">
                  <c:v>17.064391867717887</c:v>
                </c:pt>
                <c:pt idx="15">
                  <c:v>16.867898027183472</c:v>
                </c:pt>
                <c:pt idx="16">
                  <c:v>16.472891552446555</c:v>
                </c:pt>
                <c:pt idx="17">
                  <c:v>18.418927437023243</c:v>
                </c:pt>
                <c:pt idx="18">
                  <c:v>16.825497947090071</c:v>
                </c:pt>
                <c:pt idx="19">
                  <c:v>14.423766747349148</c:v>
                </c:pt>
                <c:pt idx="20">
                  <c:v>13.765319108317044</c:v>
                </c:pt>
                <c:pt idx="21">
                  <c:v>8.710770761168888</c:v>
                </c:pt>
                <c:pt idx="22">
                  <c:v>6.753879810397919</c:v>
                </c:pt>
                <c:pt idx="23">
                  <c:v>6.7393458292717838</c:v>
                </c:pt>
                <c:pt idx="24">
                  <c:v>4.3374402748030718</c:v>
                </c:pt>
                <c:pt idx="25">
                  <c:v>1.8812404792645196</c:v>
                </c:pt>
                <c:pt idx="26">
                  <c:v>1.2376245555336425</c:v>
                </c:pt>
                <c:pt idx="27">
                  <c:v>-0.91010607760490814</c:v>
                </c:pt>
                <c:pt idx="28">
                  <c:v>-0.49274486654098837</c:v>
                </c:pt>
                <c:pt idx="29">
                  <c:v>-3.8825804755220901</c:v>
                </c:pt>
                <c:pt idx="30">
                  <c:v>-4.1562901580552563</c:v>
                </c:pt>
                <c:pt idx="31">
                  <c:v>-3.8907402349616262</c:v>
                </c:pt>
                <c:pt idx="32">
                  <c:v>-5.5327071001824493</c:v>
                </c:pt>
                <c:pt idx="33">
                  <c:v>-4.4815461832568815</c:v>
                </c:pt>
                <c:pt idx="34">
                  <c:v>-4.8612018321466479</c:v>
                </c:pt>
                <c:pt idx="35">
                  <c:v>-5.5823330928247259</c:v>
                </c:pt>
                <c:pt idx="36">
                  <c:v>-3.3802081541588649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ECCB-4E58-ABDF-8F71928D23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9359375"/>
        <c:axId val="829355631"/>
      </c:lineChart>
      <c:catAx>
        <c:axId val="8293593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5631"/>
        <c:crosses val="autoZero"/>
        <c:auto val="1"/>
        <c:lblAlgn val="ctr"/>
        <c:lblOffset val="100"/>
        <c:noMultiLvlLbl val="0"/>
      </c:catAx>
      <c:valAx>
        <c:axId val="82935563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5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500"/>
                  <a:t>Variación anual (%)</a:t>
                </a:r>
              </a:p>
            </c:rich>
          </c:tx>
          <c:layout>
            <c:manualLayout>
              <c:xMode val="edge"/>
              <c:yMode val="edge"/>
              <c:x val="7.8812206955890911E-3"/>
              <c:y val="0.356130774608090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500" b="0" i="0" u="none" strike="noStrike" kern="1200" baseline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9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700">
          <a:solidFill>
            <a:schemeClr val="accent1">
              <a:lumMod val="50000"/>
            </a:schemeClr>
          </a:solidFill>
        </a:defRPr>
      </a:pPr>
      <a:endParaRPr lang="es-CO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chemeClr val="accent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sz="10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Lácteos</a:t>
            </a:r>
          </a:p>
        </c:rich>
      </c:tx>
      <c:overlay val="0"/>
      <c:spPr>
        <a:solidFill>
          <a:schemeClr val="accent2">
            <a:alpha val="3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0224270374274207"/>
          <c:y val="5.2560568812958869E-2"/>
          <c:w val="0.85441058243151791"/>
          <c:h val="0.83470434774102431"/>
        </c:manualLayout>
      </c:layout>
      <c:lineChart>
        <c:grouping val="standard"/>
        <c:varyColors val="0"/>
        <c:ser>
          <c:idx val="0"/>
          <c:order val="0"/>
          <c:spPr>
            <a:ln w="1270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36"/>
              <c:spPr>
                <a:solidFill>
                  <a:schemeClr val="accent2">
                    <a:alpha val="3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CE1-47FA-B208-A41A98BBB96D}"/>
                </c:ext>
              </c:extLst>
            </c:dLbl>
            <c:spPr>
              <a:solidFill>
                <a:schemeClr val="accent2">
                  <a:alpha val="30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accent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Salida!$R$123:$R$159</c:f>
              <c:strCache>
                <c:ptCount val="37"/>
                <c:pt idx="0">
                  <c:v>Octubre-2020</c:v>
                </c:pt>
                <c:pt idx="1">
                  <c:v>Noviembre-2020</c:v>
                </c:pt>
                <c:pt idx="2">
                  <c:v>Diciembre-2020</c:v>
                </c:pt>
                <c:pt idx="3">
                  <c:v>Enero-2021</c:v>
                </c:pt>
                <c:pt idx="4">
                  <c:v>Febrero-2021</c:v>
                </c:pt>
                <c:pt idx="5">
                  <c:v>Marzo-2021</c:v>
                </c:pt>
                <c:pt idx="6">
                  <c:v>Abril-2021</c:v>
                </c:pt>
                <c:pt idx="7">
                  <c:v>Mayo-2021</c:v>
                </c:pt>
                <c:pt idx="8">
                  <c:v>Junio-2021</c:v>
                </c:pt>
                <c:pt idx="9">
                  <c:v>Julio-2021</c:v>
                </c:pt>
                <c:pt idx="10">
                  <c:v>Agosto-2021</c:v>
                </c:pt>
                <c:pt idx="11">
                  <c:v>Septiembre-2021</c:v>
                </c:pt>
                <c:pt idx="12">
                  <c:v>Octubre-2021</c:v>
                </c:pt>
                <c:pt idx="13">
                  <c:v>Noviembre-2021</c:v>
                </c:pt>
                <c:pt idx="14">
                  <c:v>Diciembre-2021</c:v>
                </c:pt>
                <c:pt idx="15">
                  <c:v>Enero-2022</c:v>
                </c:pt>
                <c:pt idx="16">
                  <c:v>Febrero-2022</c:v>
                </c:pt>
                <c:pt idx="17">
                  <c:v>Marzo-2022</c:v>
                </c:pt>
                <c:pt idx="18">
                  <c:v>Abril-2022</c:v>
                </c:pt>
                <c:pt idx="19">
                  <c:v>Mayo-2022</c:v>
                </c:pt>
                <c:pt idx="20">
                  <c:v>Junio-2022</c:v>
                </c:pt>
                <c:pt idx="21">
                  <c:v>Julio-2022</c:v>
                </c:pt>
                <c:pt idx="22">
                  <c:v>Agosto-2022</c:v>
                </c:pt>
                <c:pt idx="23">
                  <c:v>Septiembre-2022</c:v>
                </c:pt>
                <c:pt idx="24">
                  <c:v>Octubre-2022</c:v>
                </c:pt>
                <c:pt idx="25">
                  <c:v>Noviembre-2022</c:v>
                </c:pt>
                <c:pt idx="26">
                  <c:v>Diciembre-2022</c:v>
                </c:pt>
                <c:pt idx="27">
                  <c:v>Enero-2023</c:v>
                </c:pt>
                <c:pt idx="28">
                  <c:v>Febrero-2023</c:v>
                </c:pt>
                <c:pt idx="29">
                  <c:v>Marzo-2023</c:v>
                </c:pt>
                <c:pt idx="30">
                  <c:v>Abril-2023</c:v>
                </c:pt>
                <c:pt idx="31">
                  <c:v>Mayo-2023</c:v>
                </c:pt>
                <c:pt idx="32">
                  <c:v>Junio-2023</c:v>
                </c:pt>
                <c:pt idx="33">
                  <c:v>Julio-2023</c:v>
                </c:pt>
                <c:pt idx="34">
                  <c:v>Agosto-2023</c:v>
                </c:pt>
                <c:pt idx="35">
                  <c:v>Septiembre-2023</c:v>
                </c:pt>
                <c:pt idx="36">
                  <c:v>Octubre-2023</c:v>
                </c:pt>
              </c:strCache>
            </c:strRef>
          </c:cat>
          <c:val>
            <c:numRef>
              <c:f>Salida!$U$123:$U$159</c:f>
              <c:numCache>
                <c:formatCode>0.0</c:formatCode>
                <c:ptCount val="37"/>
                <c:pt idx="0">
                  <c:v>3.6299378300797827</c:v>
                </c:pt>
                <c:pt idx="1">
                  <c:v>2.8582742689906837</c:v>
                </c:pt>
                <c:pt idx="2">
                  <c:v>5.4496538302884971</c:v>
                </c:pt>
                <c:pt idx="3">
                  <c:v>7.1278765183913322</c:v>
                </c:pt>
                <c:pt idx="4">
                  <c:v>9.9392280311449781</c:v>
                </c:pt>
                <c:pt idx="5">
                  <c:v>15.695945706590607</c:v>
                </c:pt>
                <c:pt idx="6">
                  <c:v>24.386933686950925</c:v>
                </c:pt>
                <c:pt idx="7">
                  <c:v>28.282488536926735</c:v>
                </c:pt>
                <c:pt idx="8">
                  <c:v>21.946892147077548</c:v>
                </c:pt>
                <c:pt idx="9">
                  <c:v>14.679833840501047</c:v>
                </c:pt>
                <c:pt idx="10">
                  <c:v>13.771619782637032</c:v>
                </c:pt>
                <c:pt idx="11">
                  <c:v>15.454577554763802</c:v>
                </c:pt>
                <c:pt idx="12">
                  <c:v>16.251709931709172</c:v>
                </c:pt>
                <c:pt idx="13">
                  <c:v>19.551560200077262</c:v>
                </c:pt>
                <c:pt idx="14">
                  <c:v>18.113411063227858</c:v>
                </c:pt>
                <c:pt idx="15">
                  <c:v>19.223836427434676</c:v>
                </c:pt>
                <c:pt idx="16">
                  <c:v>25.165207262371084</c:v>
                </c:pt>
                <c:pt idx="17">
                  <c:v>24.154123346921111</c:v>
                </c:pt>
                <c:pt idx="18">
                  <c:v>23.159572866869667</c:v>
                </c:pt>
                <c:pt idx="19">
                  <c:v>19.026156405936462</c:v>
                </c:pt>
                <c:pt idx="20">
                  <c:v>25.241742894502167</c:v>
                </c:pt>
                <c:pt idx="21">
                  <c:v>25.474130843509201</c:v>
                </c:pt>
                <c:pt idx="22">
                  <c:v>23.407340450964355</c:v>
                </c:pt>
                <c:pt idx="23">
                  <c:v>20.792524931815421</c:v>
                </c:pt>
                <c:pt idx="24">
                  <c:v>14.649388586881031</c:v>
                </c:pt>
                <c:pt idx="25">
                  <c:v>9.0482909270460681</c:v>
                </c:pt>
                <c:pt idx="26">
                  <c:v>7.139148236599155</c:v>
                </c:pt>
                <c:pt idx="27">
                  <c:v>1.4330061534332685</c:v>
                </c:pt>
                <c:pt idx="28">
                  <c:v>-8.6052753259166224</c:v>
                </c:pt>
                <c:pt idx="29">
                  <c:v>-13.059034320486873</c:v>
                </c:pt>
                <c:pt idx="30">
                  <c:v>-16.446924030484496</c:v>
                </c:pt>
                <c:pt idx="31">
                  <c:v>-18.314308251562508</c:v>
                </c:pt>
                <c:pt idx="32">
                  <c:v>-22.278885614581867</c:v>
                </c:pt>
                <c:pt idx="33">
                  <c:v>-20.856674832209876</c:v>
                </c:pt>
                <c:pt idx="34">
                  <c:v>-22.434434267338901</c:v>
                </c:pt>
                <c:pt idx="35">
                  <c:v>-23.677698864816165</c:v>
                </c:pt>
                <c:pt idx="36">
                  <c:v>-20.085409244428391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5CE1-47FA-B208-A41A98BBB9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9359375"/>
        <c:axId val="829355631"/>
      </c:lineChart>
      <c:catAx>
        <c:axId val="8293593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5631"/>
        <c:crosses val="autoZero"/>
        <c:auto val="1"/>
        <c:lblAlgn val="ctr"/>
        <c:lblOffset val="100"/>
        <c:noMultiLvlLbl val="0"/>
      </c:catAx>
      <c:valAx>
        <c:axId val="82935563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5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500"/>
                  <a:t>Variación anual (%)</a:t>
                </a:r>
              </a:p>
            </c:rich>
          </c:tx>
          <c:layout>
            <c:manualLayout>
              <c:xMode val="edge"/>
              <c:yMode val="edge"/>
              <c:x val="7.8812206955890911E-3"/>
              <c:y val="0.356130774608090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500" b="0" i="0" u="none" strike="noStrike" kern="1200" baseline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9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700">
          <a:solidFill>
            <a:schemeClr val="accent1">
              <a:lumMod val="50000"/>
            </a:schemeClr>
          </a:solidFill>
        </a:defRPr>
      </a:pPr>
      <a:endParaRPr lang="es-CO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sz="10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Cereales</a:t>
            </a:r>
          </a:p>
        </c:rich>
      </c:tx>
      <c:overlay val="0"/>
      <c:spPr>
        <a:solidFill>
          <a:srgbClr val="00B050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rgbClr val="00B05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0224270374274207"/>
          <c:y val="5.2560568812958869E-2"/>
          <c:w val="0.85441058243151791"/>
          <c:h val="0.83470434774102431"/>
        </c:manualLayout>
      </c:layout>
      <c:lineChart>
        <c:grouping val="standard"/>
        <c:varyColors val="0"/>
        <c:ser>
          <c:idx val="0"/>
          <c:order val="0"/>
          <c:spPr>
            <a:ln w="1270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dLbls>
            <c:dLbl>
              <c:idx val="36"/>
              <c:spPr>
                <a:solidFill>
                  <a:srgbClr val="00B050">
                    <a:alpha val="3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00B05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F6F-4D81-95F4-2DB1149679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Salida!$R$123:$R$159</c:f>
              <c:strCache>
                <c:ptCount val="37"/>
                <c:pt idx="0">
                  <c:v>Octubre-2020</c:v>
                </c:pt>
                <c:pt idx="1">
                  <c:v>Noviembre-2020</c:v>
                </c:pt>
                <c:pt idx="2">
                  <c:v>Diciembre-2020</c:v>
                </c:pt>
                <c:pt idx="3">
                  <c:v>Enero-2021</c:v>
                </c:pt>
                <c:pt idx="4">
                  <c:v>Febrero-2021</c:v>
                </c:pt>
                <c:pt idx="5">
                  <c:v>Marzo-2021</c:v>
                </c:pt>
                <c:pt idx="6">
                  <c:v>Abril-2021</c:v>
                </c:pt>
                <c:pt idx="7">
                  <c:v>Mayo-2021</c:v>
                </c:pt>
                <c:pt idx="8">
                  <c:v>Junio-2021</c:v>
                </c:pt>
                <c:pt idx="9">
                  <c:v>Julio-2021</c:v>
                </c:pt>
                <c:pt idx="10">
                  <c:v>Agosto-2021</c:v>
                </c:pt>
                <c:pt idx="11">
                  <c:v>Septiembre-2021</c:v>
                </c:pt>
                <c:pt idx="12">
                  <c:v>Octubre-2021</c:v>
                </c:pt>
                <c:pt idx="13">
                  <c:v>Noviembre-2021</c:v>
                </c:pt>
                <c:pt idx="14">
                  <c:v>Diciembre-2021</c:v>
                </c:pt>
                <c:pt idx="15">
                  <c:v>Enero-2022</c:v>
                </c:pt>
                <c:pt idx="16">
                  <c:v>Febrero-2022</c:v>
                </c:pt>
                <c:pt idx="17">
                  <c:v>Marzo-2022</c:v>
                </c:pt>
                <c:pt idx="18">
                  <c:v>Abril-2022</c:v>
                </c:pt>
                <c:pt idx="19">
                  <c:v>Mayo-2022</c:v>
                </c:pt>
                <c:pt idx="20">
                  <c:v>Junio-2022</c:v>
                </c:pt>
                <c:pt idx="21">
                  <c:v>Julio-2022</c:v>
                </c:pt>
                <c:pt idx="22">
                  <c:v>Agosto-2022</c:v>
                </c:pt>
                <c:pt idx="23">
                  <c:v>Septiembre-2022</c:v>
                </c:pt>
                <c:pt idx="24">
                  <c:v>Octubre-2022</c:v>
                </c:pt>
                <c:pt idx="25">
                  <c:v>Noviembre-2022</c:v>
                </c:pt>
                <c:pt idx="26">
                  <c:v>Diciembre-2022</c:v>
                </c:pt>
                <c:pt idx="27">
                  <c:v>Enero-2023</c:v>
                </c:pt>
                <c:pt idx="28">
                  <c:v>Febrero-2023</c:v>
                </c:pt>
                <c:pt idx="29">
                  <c:v>Marzo-2023</c:v>
                </c:pt>
                <c:pt idx="30">
                  <c:v>Abril-2023</c:v>
                </c:pt>
                <c:pt idx="31">
                  <c:v>Mayo-2023</c:v>
                </c:pt>
                <c:pt idx="32">
                  <c:v>Junio-2023</c:v>
                </c:pt>
                <c:pt idx="33">
                  <c:v>Julio-2023</c:v>
                </c:pt>
                <c:pt idx="34">
                  <c:v>Agosto-2023</c:v>
                </c:pt>
                <c:pt idx="35">
                  <c:v>Septiembre-2023</c:v>
                </c:pt>
                <c:pt idx="36">
                  <c:v>Octubre-2023</c:v>
                </c:pt>
              </c:strCache>
            </c:strRef>
          </c:cat>
          <c:val>
            <c:numRef>
              <c:f>Salida!$V$123:$V$159</c:f>
              <c:numCache>
                <c:formatCode>0.0</c:formatCode>
                <c:ptCount val="37"/>
                <c:pt idx="0">
                  <c:v>16.785639987395967</c:v>
                </c:pt>
                <c:pt idx="1">
                  <c:v>20.168027078022988</c:v>
                </c:pt>
                <c:pt idx="2">
                  <c:v>19.496988978507844</c:v>
                </c:pt>
                <c:pt idx="3">
                  <c:v>24.15584030111944</c:v>
                </c:pt>
                <c:pt idx="4">
                  <c:v>26.68382317621338</c:v>
                </c:pt>
                <c:pt idx="5">
                  <c:v>26.406312893102665</c:v>
                </c:pt>
                <c:pt idx="6">
                  <c:v>26.647441210413689</c:v>
                </c:pt>
                <c:pt idx="7">
                  <c:v>36.397424135169445</c:v>
                </c:pt>
                <c:pt idx="8">
                  <c:v>33.917516018682363</c:v>
                </c:pt>
                <c:pt idx="9">
                  <c:v>29.795862845305123</c:v>
                </c:pt>
                <c:pt idx="10">
                  <c:v>31.416360284228716</c:v>
                </c:pt>
                <c:pt idx="11">
                  <c:v>27.327088111840396</c:v>
                </c:pt>
                <c:pt idx="12">
                  <c:v>22.352400460373218</c:v>
                </c:pt>
                <c:pt idx="13">
                  <c:v>23.163028395557305</c:v>
                </c:pt>
                <c:pt idx="14">
                  <c:v>20.714103279301654</c:v>
                </c:pt>
                <c:pt idx="15">
                  <c:v>12.509634998380562</c:v>
                </c:pt>
                <c:pt idx="16">
                  <c:v>15.165691522678415</c:v>
                </c:pt>
                <c:pt idx="17">
                  <c:v>37.304104086523608</c:v>
                </c:pt>
                <c:pt idx="18">
                  <c:v>34.448535780557023</c:v>
                </c:pt>
                <c:pt idx="19">
                  <c:v>29.788134564502855</c:v>
                </c:pt>
                <c:pt idx="20">
                  <c:v>27.642274586615784</c:v>
                </c:pt>
                <c:pt idx="21">
                  <c:v>16.632374638078346</c:v>
                </c:pt>
                <c:pt idx="22">
                  <c:v>11.647734419044184</c:v>
                </c:pt>
                <c:pt idx="23">
                  <c:v>11.350841525675534</c:v>
                </c:pt>
                <c:pt idx="24">
                  <c:v>11.038789001647558</c:v>
                </c:pt>
                <c:pt idx="25">
                  <c:v>6.1252704875083026</c:v>
                </c:pt>
                <c:pt idx="26">
                  <c:v>4.8108662130226634</c:v>
                </c:pt>
                <c:pt idx="27">
                  <c:v>4.8664340150964733</c:v>
                </c:pt>
                <c:pt idx="28">
                  <c:v>0.98951029408291902</c:v>
                </c:pt>
                <c:pt idx="29">
                  <c:v>-18.560350669360062</c:v>
                </c:pt>
                <c:pt idx="30">
                  <c:v>-19.763893056962416</c:v>
                </c:pt>
                <c:pt idx="31">
                  <c:v>-25.501008723299265</c:v>
                </c:pt>
                <c:pt idx="32">
                  <c:v>-23.887779578138606</c:v>
                </c:pt>
                <c:pt idx="33">
                  <c:v>-14.530167176138477</c:v>
                </c:pt>
                <c:pt idx="34">
                  <c:v>-14.138683816641304</c:v>
                </c:pt>
                <c:pt idx="35">
                  <c:v>-14.61817989626212</c:v>
                </c:pt>
                <c:pt idx="36">
                  <c:v>-17.923939254097633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2F6F-4D81-95F4-2DB1149679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9359375"/>
        <c:axId val="829355631"/>
      </c:lineChart>
      <c:catAx>
        <c:axId val="8293593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5631"/>
        <c:crosses val="autoZero"/>
        <c:auto val="1"/>
        <c:lblAlgn val="ctr"/>
        <c:lblOffset val="100"/>
        <c:noMultiLvlLbl val="0"/>
      </c:catAx>
      <c:valAx>
        <c:axId val="82935563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5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500"/>
                  <a:t>Variación anual (%)</a:t>
                </a:r>
              </a:p>
            </c:rich>
          </c:tx>
          <c:layout>
            <c:manualLayout>
              <c:xMode val="edge"/>
              <c:yMode val="edge"/>
              <c:x val="7.8812206955890911E-3"/>
              <c:y val="0.356130774608090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500" b="0" i="0" u="none" strike="noStrike" kern="1200" baseline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9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700">
          <a:solidFill>
            <a:schemeClr val="accent1">
              <a:lumMod val="50000"/>
            </a:schemeClr>
          </a:solidFill>
        </a:defRPr>
      </a:pPr>
      <a:endParaRPr lang="es-CO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sz="10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Aceites</a:t>
            </a:r>
          </a:p>
        </c:rich>
      </c:tx>
      <c:layout>
        <c:manualLayout>
          <c:xMode val="edge"/>
          <c:yMode val="edge"/>
          <c:x val="0.37529448067554017"/>
          <c:y val="1.982823595444658E-2"/>
        </c:manualLayout>
      </c:layout>
      <c:overlay val="0"/>
      <c:spPr>
        <a:solidFill>
          <a:srgbClr val="00B0F0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rgbClr val="00B05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0224256965832001"/>
          <c:y val="1.1078831679744326E-2"/>
          <c:w val="0.85441058243151791"/>
          <c:h val="0.83470434774102431"/>
        </c:manualLayout>
      </c:layout>
      <c:lineChart>
        <c:grouping val="standard"/>
        <c:varyColors val="0"/>
        <c:ser>
          <c:idx val="0"/>
          <c:order val="0"/>
          <c:spPr>
            <a:ln w="12700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rgbClr val="00B0F0"/>
              </a:solidFill>
              <a:ln w="9525">
                <a:solidFill>
                  <a:srgbClr val="00B0F0"/>
                </a:solidFill>
              </a:ln>
              <a:effectLst/>
            </c:spPr>
          </c:marker>
          <c:dLbls>
            <c:dLbl>
              <c:idx val="36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F39-4005-98D3-AC97FFB0CD00}"/>
                </c:ext>
              </c:extLst>
            </c:dLbl>
            <c:spPr>
              <a:solidFill>
                <a:srgbClr val="00B0F0">
                  <a:alpha val="3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00B0F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Salida!$R$123:$R$159</c:f>
              <c:strCache>
                <c:ptCount val="37"/>
                <c:pt idx="0">
                  <c:v>Octubre-2020</c:v>
                </c:pt>
                <c:pt idx="1">
                  <c:v>Noviembre-2020</c:v>
                </c:pt>
                <c:pt idx="2">
                  <c:v>Diciembre-2020</c:v>
                </c:pt>
                <c:pt idx="3">
                  <c:v>Enero-2021</c:v>
                </c:pt>
                <c:pt idx="4">
                  <c:v>Febrero-2021</c:v>
                </c:pt>
                <c:pt idx="5">
                  <c:v>Marzo-2021</c:v>
                </c:pt>
                <c:pt idx="6">
                  <c:v>Abril-2021</c:v>
                </c:pt>
                <c:pt idx="7">
                  <c:v>Mayo-2021</c:v>
                </c:pt>
                <c:pt idx="8">
                  <c:v>Junio-2021</c:v>
                </c:pt>
                <c:pt idx="9">
                  <c:v>Julio-2021</c:v>
                </c:pt>
                <c:pt idx="10">
                  <c:v>Agosto-2021</c:v>
                </c:pt>
                <c:pt idx="11">
                  <c:v>Septiembre-2021</c:v>
                </c:pt>
                <c:pt idx="12">
                  <c:v>Octubre-2021</c:v>
                </c:pt>
                <c:pt idx="13">
                  <c:v>Noviembre-2021</c:v>
                </c:pt>
                <c:pt idx="14">
                  <c:v>Diciembre-2021</c:v>
                </c:pt>
                <c:pt idx="15">
                  <c:v>Enero-2022</c:v>
                </c:pt>
                <c:pt idx="16">
                  <c:v>Febrero-2022</c:v>
                </c:pt>
                <c:pt idx="17">
                  <c:v>Marzo-2022</c:v>
                </c:pt>
                <c:pt idx="18">
                  <c:v>Abril-2022</c:v>
                </c:pt>
                <c:pt idx="19">
                  <c:v>Mayo-2022</c:v>
                </c:pt>
                <c:pt idx="20">
                  <c:v>Junio-2022</c:v>
                </c:pt>
                <c:pt idx="21">
                  <c:v>Julio-2022</c:v>
                </c:pt>
                <c:pt idx="22">
                  <c:v>Agosto-2022</c:v>
                </c:pt>
                <c:pt idx="23">
                  <c:v>Septiembre-2022</c:v>
                </c:pt>
                <c:pt idx="24">
                  <c:v>Octubre-2022</c:v>
                </c:pt>
                <c:pt idx="25">
                  <c:v>Noviembre-2022</c:v>
                </c:pt>
                <c:pt idx="26">
                  <c:v>Diciembre-2022</c:v>
                </c:pt>
                <c:pt idx="27">
                  <c:v>Enero-2023</c:v>
                </c:pt>
                <c:pt idx="28">
                  <c:v>Febrero-2023</c:v>
                </c:pt>
                <c:pt idx="29">
                  <c:v>Marzo-2023</c:v>
                </c:pt>
                <c:pt idx="30">
                  <c:v>Abril-2023</c:v>
                </c:pt>
                <c:pt idx="31">
                  <c:v>Mayo-2023</c:v>
                </c:pt>
                <c:pt idx="32">
                  <c:v>Junio-2023</c:v>
                </c:pt>
                <c:pt idx="33">
                  <c:v>Julio-2023</c:v>
                </c:pt>
                <c:pt idx="34">
                  <c:v>Agosto-2023</c:v>
                </c:pt>
                <c:pt idx="35">
                  <c:v>Septiembre-2023</c:v>
                </c:pt>
                <c:pt idx="36">
                  <c:v>Octubre-2023</c:v>
                </c:pt>
              </c:strCache>
            </c:strRef>
          </c:cat>
          <c:val>
            <c:numRef>
              <c:f>Salida!$W$123:$W$159</c:f>
              <c:numCache>
                <c:formatCode>0.0</c:formatCode>
                <c:ptCount val="37"/>
                <c:pt idx="0">
                  <c:v>26.561930173318444</c:v>
                </c:pt>
                <c:pt idx="1">
                  <c:v>30.848604694024914</c:v>
                </c:pt>
                <c:pt idx="2">
                  <c:v>29.262148609556561</c:v>
                </c:pt>
                <c:pt idx="3">
                  <c:v>27.72124672301841</c:v>
                </c:pt>
                <c:pt idx="4">
                  <c:v>51.160866688279299</c:v>
                </c:pt>
                <c:pt idx="5">
                  <c:v>86.482077551721716</c:v>
                </c:pt>
                <c:pt idx="6">
                  <c:v>99.798226270637286</c:v>
                </c:pt>
                <c:pt idx="7">
                  <c:v>124.86623214551801</c:v>
                </c:pt>
                <c:pt idx="8">
                  <c:v>82.050427695542112</c:v>
                </c:pt>
                <c:pt idx="9">
                  <c:v>66.839952282032698</c:v>
                </c:pt>
                <c:pt idx="10">
                  <c:v>68.043793640014258</c:v>
                </c:pt>
                <c:pt idx="11">
                  <c:v>61.163247371101733</c:v>
                </c:pt>
                <c:pt idx="12">
                  <c:v>73.637426485055641</c:v>
                </c:pt>
                <c:pt idx="13">
                  <c:v>51.394549108069583</c:v>
                </c:pt>
                <c:pt idx="14">
                  <c:v>36.05665049190344</c:v>
                </c:pt>
                <c:pt idx="15">
                  <c:v>33.884471627542439</c:v>
                </c:pt>
                <c:pt idx="16">
                  <c:v>36.792540892000233</c:v>
                </c:pt>
                <c:pt idx="17">
                  <c:v>58.084176308847645</c:v>
                </c:pt>
                <c:pt idx="18">
                  <c:v>46.451561209979161</c:v>
                </c:pt>
                <c:pt idx="19">
                  <c:v>31.087747633099639</c:v>
                </c:pt>
                <c:pt idx="20">
                  <c:v>34.319173967064671</c:v>
                </c:pt>
                <c:pt idx="21">
                  <c:v>8.5693119829755204</c:v>
                </c:pt>
                <c:pt idx="22">
                  <c:v>-1.5306401891479311</c:v>
                </c:pt>
                <c:pt idx="23">
                  <c:v>-9.4904177550739917</c:v>
                </c:pt>
                <c:pt idx="24">
                  <c:v>-18.152433037453108</c:v>
                </c:pt>
                <c:pt idx="25">
                  <c:v>-16.172974584110449</c:v>
                </c:pt>
                <c:pt idx="26">
                  <c:v>-18.993898910777645</c:v>
                </c:pt>
                <c:pt idx="27">
                  <c:v>-24.481897446577733</c:v>
                </c:pt>
                <c:pt idx="28">
                  <c:v>-32.643906157851177</c:v>
                </c:pt>
                <c:pt idx="29">
                  <c:v>-47.668668125559599</c:v>
                </c:pt>
                <c:pt idx="30">
                  <c:v>-45.257830962806736</c:v>
                </c:pt>
                <c:pt idx="31">
                  <c:v>-48.228079331141437</c:v>
                </c:pt>
                <c:pt idx="32">
                  <c:v>-45.329399967687387</c:v>
                </c:pt>
                <c:pt idx="33">
                  <c:v>-23.109999215094518</c:v>
                </c:pt>
                <c:pt idx="34">
                  <c:v>-22.96159591228087</c:v>
                </c:pt>
                <c:pt idx="35">
                  <c:v>-20.781288925304011</c:v>
                </c:pt>
                <c:pt idx="36">
                  <c:v>-20.67391295832563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7F39-4005-98D3-AC97FFB0CD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9359375"/>
        <c:axId val="829355631"/>
      </c:lineChart>
      <c:catAx>
        <c:axId val="8293593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5631"/>
        <c:crosses val="autoZero"/>
        <c:auto val="1"/>
        <c:lblAlgn val="ctr"/>
        <c:lblOffset val="100"/>
        <c:noMultiLvlLbl val="0"/>
      </c:catAx>
      <c:valAx>
        <c:axId val="82935563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5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500"/>
                  <a:t>Variación anual (%)</a:t>
                </a:r>
              </a:p>
            </c:rich>
          </c:tx>
          <c:layout>
            <c:manualLayout>
              <c:xMode val="edge"/>
              <c:yMode val="edge"/>
              <c:x val="7.8812206955890911E-3"/>
              <c:y val="0.356130774608090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500" b="0" i="0" u="none" strike="noStrike" kern="1200" baseline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9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700">
          <a:solidFill>
            <a:schemeClr val="accent1">
              <a:lumMod val="50000"/>
            </a:schemeClr>
          </a:solidFill>
        </a:defRPr>
      </a:pPr>
      <a:endParaRPr lang="es-CO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1" i="0" u="none" strike="noStrike" kern="1200" spc="0" baseline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s-CO" sz="1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Azúcar</a:t>
            </a:r>
          </a:p>
        </c:rich>
      </c:tx>
      <c:layout>
        <c:manualLayout>
          <c:xMode val="edge"/>
          <c:yMode val="edge"/>
          <c:x val="0.36740243153839408"/>
          <c:y val="1.982823595444658E-2"/>
        </c:manualLayout>
      </c:layout>
      <c:overlay val="0"/>
      <c:spPr>
        <a:solidFill>
          <a:srgbClr val="C00000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spc="0" baseline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0.10224270374274207"/>
          <c:y val="5.2560568812958869E-2"/>
          <c:w val="0.85441058243151791"/>
          <c:h val="0.83470434774102431"/>
        </c:manualLayout>
      </c:layout>
      <c:lineChart>
        <c:grouping val="standard"/>
        <c:varyColors val="0"/>
        <c:ser>
          <c:idx val="0"/>
          <c:order val="0"/>
          <c:spPr>
            <a:ln w="1270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Lbls>
            <c:dLbl>
              <c:idx val="36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410-4F69-A8DF-D7E3775A157A}"/>
                </c:ext>
              </c:extLst>
            </c:dLbl>
            <c:spPr>
              <a:solidFill>
                <a:srgbClr val="C00000">
                  <a:alpha val="3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C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Salida!$R$123:$R$159</c:f>
              <c:strCache>
                <c:ptCount val="37"/>
                <c:pt idx="0">
                  <c:v>Octubre-2020</c:v>
                </c:pt>
                <c:pt idx="1">
                  <c:v>Noviembre-2020</c:v>
                </c:pt>
                <c:pt idx="2">
                  <c:v>Diciembre-2020</c:v>
                </c:pt>
                <c:pt idx="3">
                  <c:v>Enero-2021</c:v>
                </c:pt>
                <c:pt idx="4">
                  <c:v>Febrero-2021</c:v>
                </c:pt>
                <c:pt idx="5">
                  <c:v>Marzo-2021</c:v>
                </c:pt>
                <c:pt idx="6">
                  <c:v>Abril-2021</c:v>
                </c:pt>
                <c:pt idx="7">
                  <c:v>Mayo-2021</c:v>
                </c:pt>
                <c:pt idx="8">
                  <c:v>Junio-2021</c:v>
                </c:pt>
                <c:pt idx="9">
                  <c:v>Julio-2021</c:v>
                </c:pt>
                <c:pt idx="10">
                  <c:v>Agosto-2021</c:v>
                </c:pt>
                <c:pt idx="11">
                  <c:v>Septiembre-2021</c:v>
                </c:pt>
                <c:pt idx="12">
                  <c:v>Octubre-2021</c:v>
                </c:pt>
                <c:pt idx="13">
                  <c:v>Noviembre-2021</c:v>
                </c:pt>
                <c:pt idx="14">
                  <c:v>Diciembre-2021</c:v>
                </c:pt>
                <c:pt idx="15">
                  <c:v>Enero-2022</c:v>
                </c:pt>
                <c:pt idx="16">
                  <c:v>Febrero-2022</c:v>
                </c:pt>
                <c:pt idx="17">
                  <c:v>Marzo-2022</c:v>
                </c:pt>
                <c:pt idx="18">
                  <c:v>Abril-2022</c:v>
                </c:pt>
                <c:pt idx="19">
                  <c:v>Mayo-2022</c:v>
                </c:pt>
                <c:pt idx="20">
                  <c:v>Junio-2022</c:v>
                </c:pt>
                <c:pt idx="21">
                  <c:v>Julio-2022</c:v>
                </c:pt>
                <c:pt idx="22">
                  <c:v>Agosto-2022</c:v>
                </c:pt>
                <c:pt idx="23">
                  <c:v>Septiembre-2022</c:v>
                </c:pt>
                <c:pt idx="24">
                  <c:v>Octubre-2022</c:v>
                </c:pt>
                <c:pt idx="25">
                  <c:v>Noviembre-2022</c:v>
                </c:pt>
                <c:pt idx="26">
                  <c:v>Diciembre-2022</c:v>
                </c:pt>
                <c:pt idx="27">
                  <c:v>Enero-2023</c:v>
                </c:pt>
                <c:pt idx="28">
                  <c:v>Febrero-2023</c:v>
                </c:pt>
                <c:pt idx="29">
                  <c:v>Marzo-2023</c:v>
                </c:pt>
                <c:pt idx="30">
                  <c:v>Abril-2023</c:v>
                </c:pt>
                <c:pt idx="31">
                  <c:v>Mayo-2023</c:v>
                </c:pt>
                <c:pt idx="32">
                  <c:v>Junio-2023</c:v>
                </c:pt>
                <c:pt idx="33">
                  <c:v>Julio-2023</c:v>
                </c:pt>
                <c:pt idx="34">
                  <c:v>Agosto-2023</c:v>
                </c:pt>
                <c:pt idx="35">
                  <c:v>Septiembre-2023</c:v>
                </c:pt>
                <c:pt idx="36">
                  <c:v>Octubre-2023</c:v>
                </c:pt>
              </c:strCache>
            </c:strRef>
          </c:cat>
          <c:val>
            <c:numRef>
              <c:f>Salida!$X$123:$X$159</c:f>
              <c:numCache>
                <c:formatCode>0.0</c:formatCode>
                <c:ptCount val="37"/>
                <c:pt idx="0">
                  <c:v>8.9220114233953325</c:v>
                </c:pt>
                <c:pt idx="1">
                  <c:v>10.528989282524591</c:v>
                </c:pt>
                <c:pt idx="2">
                  <c:v>4.9918658248441261</c:v>
                </c:pt>
                <c:pt idx="3">
                  <c:v>7.5610539845758495</c:v>
                </c:pt>
                <c:pt idx="4">
                  <c:v>9.5418555863842585</c:v>
                </c:pt>
                <c:pt idx="5">
                  <c:v>30.094554346461564</c:v>
                </c:pt>
                <c:pt idx="6">
                  <c:v>58.258314287046943</c:v>
                </c:pt>
                <c:pt idx="7">
                  <c:v>57.415853324819864</c:v>
                </c:pt>
                <c:pt idx="8">
                  <c:v>43.756404625969793</c:v>
                </c:pt>
                <c:pt idx="9">
                  <c:v>44.124698310539031</c:v>
                </c:pt>
                <c:pt idx="10">
                  <c:v>48.645184309113318</c:v>
                </c:pt>
                <c:pt idx="11">
                  <c:v>53.480584253651614</c:v>
                </c:pt>
                <c:pt idx="12">
                  <c:v>40.555729497749809</c:v>
                </c:pt>
                <c:pt idx="13">
                  <c:v>37.310103902531523</c:v>
                </c:pt>
                <c:pt idx="14">
                  <c:v>33.614177803602558</c:v>
                </c:pt>
                <c:pt idx="15">
                  <c:v>19.656354161776449</c:v>
                </c:pt>
                <c:pt idx="16">
                  <c:v>10.33854327546797</c:v>
                </c:pt>
                <c:pt idx="17">
                  <c:v>22.574960841351512</c:v>
                </c:pt>
                <c:pt idx="18">
                  <c:v>21.55972766659788</c:v>
                </c:pt>
                <c:pt idx="19">
                  <c:v>12.72305848577038</c:v>
                </c:pt>
                <c:pt idx="20">
                  <c:v>8.867303775654122</c:v>
                </c:pt>
                <c:pt idx="21">
                  <c:v>3.0026472008754865</c:v>
                </c:pt>
                <c:pt idx="22">
                  <c:v>-8.352306624621022</c:v>
                </c:pt>
                <c:pt idx="23">
                  <c:v>-9.5004874425514032</c:v>
                </c:pt>
                <c:pt idx="24">
                  <c:v>-8.8062767616266058</c:v>
                </c:pt>
                <c:pt idx="25">
                  <c:v>-4.8191925102398727</c:v>
                </c:pt>
                <c:pt idx="26">
                  <c:v>0.63885523768105656</c:v>
                </c:pt>
                <c:pt idx="27">
                  <c:v>3.6566227244193499</c:v>
                </c:pt>
                <c:pt idx="28">
                  <c:v>13.244310069706899</c:v>
                </c:pt>
                <c:pt idx="29">
                  <c:v>7.7014353193528535</c:v>
                </c:pt>
                <c:pt idx="30">
                  <c:v>22.917783256511925</c:v>
                </c:pt>
                <c:pt idx="31">
                  <c:v>30.588592658363865</c:v>
                </c:pt>
                <c:pt idx="32">
                  <c:v>29.73329495850723</c:v>
                </c:pt>
                <c:pt idx="33">
                  <c:v>29.675380637747764</c:v>
                </c:pt>
                <c:pt idx="34">
                  <c:v>34.144381119392108</c:v>
                </c:pt>
                <c:pt idx="35">
                  <c:v>48.357839634866451</c:v>
                </c:pt>
                <c:pt idx="36">
                  <c:v>46.620979780160127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6410-4F69-A8DF-D7E3775A15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9359375"/>
        <c:axId val="829355631"/>
      </c:lineChart>
      <c:catAx>
        <c:axId val="82935937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5631"/>
        <c:crosses val="autoZero"/>
        <c:auto val="1"/>
        <c:lblAlgn val="ctr"/>
        <c:lblOffset val="100"/>
        <c:noMultiLvlLbl val="0"/>
      </c:catAx>
      <c:valAx>
        <c:axId val="82935563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5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500"/>
                  <a:t>Variación anual (%)</a:t>
                </a:r>
              </a:p>
            </c:rich>
          </c:tx>
          <c:layout>
            <c:manualLayout>
              <c:xMode val="edge"/>
              <c:yMode val="edge"/>
              <c:x val="7.8812206955890911E-3"/>
              <c:y val="0.356130774608090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500" b="0" i="0" u="none" strike="noStrike" kern="1200" baseline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8293593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700">
          <a:solidFill>
            <a:schemeClr val="accent1">
              <a:lumMod val="50000"/>
            </a:schemeClr>
          </a:solidFill>
        </a:defRPr>
      </a:pPr>
      <a:endParaRPr lang="es-C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964976145755056E-2"/>
          <c:y val="3.1592608242844322E-2"/>
          <c:w val="0.90140200620915956"/>
          <c:h val="0.65336291144732317"/>
        </c:manualLayout>
      </c:layout>
      <c:lineChart>
        <c:grouping val="standard"/>
        <c:varyColors val="0"/>
        <c:ser>
          <c:idx val="2"/>
          <c:order val="0"/>
          <c:tx>
            <c:strRef>
              <c:f>Salida!$T$50</c:f>
              <c:strCache>
                <c:ptCount val="1"/>
                <c:pt idx="0">
                  <c:v>IPC Total</c:v>
                </c:pt>
              </c:strCache>
            </c:strRef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rgbClr val="C00000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997-4390-8040-6E53C1F00EE2}"/>
                </c:ext>
              </c:extLst>
            </c:dLbl>
            <c:dLbl>
              <c:idx val="1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997-4390-8040-6E53C1F00EE2}"/>
                </c:ext>
              </c:extLst>
            </c:dLbl>
            <c:dLbl>
              <c:idx val="2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997-4390-8040-6E53C1F00EE2}"/>
                </c:ext>
              </c:extLst>
            </c:dLbl>
            <c:numFmt formatCode="#,##0.00" sourceLinked="0"/>
            <c:spPr>
              <a:solidFill>
                <a:srgbClr val="C00000">
                  <a:alpha val="2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Salida!$S$51:$S$75</c:f>
              <c:strCache>
                <c:ptCount val="25"/>
                <c:pt idx="0">
                  <c:v>Octubre-2021</c:v>
                </c:pt>
                <c:pt idx="1">
                  <c:v>Noviembre-2021</c:v>
                </c:pt>
                <c:pt idx="2">
                  <c:v>Diciembre-2021</c:v>
                </c:pt>
                <c:pt idx="3">
                  <c:v>Enero-2022</c:v>
                </c:pt>
                <c:pt idx="4">
                  <c:v>Febrero-2022</c:v>
                </c:pt>
                <c:pt idx="5">
                  <c:v>Marzo-2022</c:v>
                </c:pt>
                <c:pt idx="6">
                  <c:v>Abril-2022</c:v>
                </c:pt>
                <c:pt idx="7">
                  <c:v>Mayo-2022</c:v>
                </c:pt>
                <c:pt idx="8">
                  <c:v>Junio-2022</c:v>
                </c:pt>
                <c:pt idx="9">
                  <c:v>Julio-2022</c:v>
                </c:pt>
                <c:pt idx="10">
                  <c:v>Agosto-2022</c:v>
                </c:pt>
                <c:pt idx="11">
                  <c:v>Septiembre-2022</c:v>
                </c:pt>
                <c:pt idx="12">
                  <c:v>Octubre-2022</c:v>
                </c:pt>
                <c:pt idx="13">
                  <c:v>Noviembre-2022</c:v>
                </c:pt>
                <c:pt idx="14">
                  <c:v>Diciembre-2022</c:v>
                </c:pt>
                <c:pt idx="15">
                  <c:v>Enero-2023</c:v>
                </c:pt>
                <c:pt idx="16">
                  <c:v>Febrero-2023</c:v>
                </c:pt>
                <c:pt idx="17">
                  <c:v>Marzo-2023</c:v>
                </c:pt>
                <c:pt idx="18">
                  <c:v>Abril-2023</c:v>
                </c:pt>
                <c:pt idx="19">
                  <c:v>Mayo-2023</c:v>
                </c:pt>
                <c:pt idx="20">
                  <c:v>Junio-2023</c:v>
                </c:pt>
                <c:pt idx="21">
                  <c:v>Julio-2023</c:v>
                </c:pt>
                <c:pt idx="22">
                  <c:v>Agosto-2023</c:v>
                </c:pt>
                <c:pt idx="23">
                  <c:v>Septiembre-2023</c:v>
                </c:pt>
                <c:pt idx="24">
                  <c:v>Octubre-2023</c:v>
                </c:pt>
              </c:strCache>
            </c:strRef>
          </c:cat>
          <c:val>
            <c:numRef>
              <c:f>Salida!$T$51:$T$75</c:f>
              <c:numCache>
                <c:formatCode>_(* #,##0.00_);_(* \(#,##0.00\);_(* "-"??_);_(@_)</c:formatCode>
                <c:ptCount val="25"/>
                <c:pt idx="0">
                  <c:v>0.01</c:v>
                </c:pt>
                <c:pt idx="1">
                  <c:v>0.5</c:v>
                </c:pt>
                <c:pt idx="2">
                  <c:v>0.73</c:v>
                </c:pt>
                <c:pt idx="3">
                  <c:v>1.67</c:v>
                </c:pt>
                <c:pt idx="4">
                  <c:v>1.63</c:v>
                </c:pt>
                <c:pt idx="5">
                  <c:v>1</c:v>
                </c:pt>
                <c:pt idx="6">
                  <c:v>1.25</c:v>
                </c:pt>
                <c:pt idx="7">
                  <c:v>0.84</c:v>
                </c:pt>
                <c:pt idx="8">
                  <c:v>0.51</c:v>
                </c:pt>
                <c:pt idx="9">
                  <c:v>0.81</c:v>
                </c:pt>
                <c:pt idx="10">
                  <c:v>1.02</c:v>
                </c:pt>
                <c:pt idx="11">
                  <c:v>0.93</c:v>
                </c:pt>
                <c:pt idx="12">
                  <c:v>0.72</c:v>
                </c:pt>
                <c:pt idx="13">
                  <c:v>0.77</c:v>
                </c:pt>
                <c:pt idx="14">
                  <c:v>1.26</c:v>
                </c:pt>
                <c:pt idx="15">
                  <c:v>1.78</c:v>
                </c:pt>
                <c:pt idx="16">
                  <c:v>1.66</c:v>
                </c:pt>
                <c:pt idx="17">
                  <c:v>1.05</c:v>
                </c:pt>
                <c:pt idx="18">
                  <c:v>0.78</c:v>
                </c:pt>
                <c:pt idx="19">
                  <c:v>0.43</c:v>
                </c:pt>
                <c:pt idx="20">
                  <c:v>0.3</c:v>
                </c:pt>
                <c:pt idx="21">
                  <c:v>0.5</c:v>
                </c:pt>
                <c:pt idx="22">
                  <c:v>0.7</c:v>
                </c:pt>
                <c:pt idx="23">
                  <c:v>0.54</c:v>
                </c:pt>
                <c:pt idx="24">
                  <c:v>0.25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B997-4390-8040-6E53C1F00EE2}"/>
            </c:ext>
          </c:extLst>
        </c:ser>
        <c:ser>
          <c:idx val="3"/>
          <c:order val="1"/>
          <c:tx>
            <c:strRef>
              <c:f>Salida!$U$50</c:f>
              <c:strCache>
                <c:ptCount val="1"/>
                <c:pt idx="0">
                  <c:v>IPC Alimentos Y Bebidas No Alcoholicas</c:v>
                </c:pt>
              </c:strCache>
            </c:strRef>
          </c:tx>
          <c:spPr>
            <a:ln w="19050" cap="rnd">
              <a:solidFill>
                <a:srgbClr val="395F9B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rgbClr val="1F4E79"/>
              </a:solidFill>
              <a:ln w="9525">
                <a:solidFill>
                  <a:srgbClr val="395F9B"/>
                </a:solidFill>
              </a:ln>
              <a:effectLst/>
            </c:spPr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997-4390-8040-6E53C1F00EE2}"/>
                </c:ext>
              </c:extLst>
            </c:dLbl>
            <c:dLbl>
              <c:idx val="1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997-4390-8040-6E53C1F00EE2}"/>
                </c:ext>
              </c:extLst>
            </c:dLbl>
            <c:dLbl>
              <c:idx val="24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997-4390-8040-6E53C1F00EE2}"/>
                </c:ext>
              </c:extLst>
            </c:dLbl>
            <c:numFmt formatCode="#,##0.00" sourceLinked="0"/>
            <c:spPr>
              <a:solidFill>
                <a:srgbClr val="0070C0">
                  <a:alpha val="2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Salida!$S$51:$S$75</c:f>
              <c:strCache>
                <c:ptCount val="25"/>
                <c:pt idx="0">
                  <c:v>Octubre-2021</c:v>
                </c:pt>
                <c:pt idx="1">
                  <c:v>Noviembre-2021</c:v>
                </c:pt>
                <c:pt idx="2">
                  <c:v>Diciembre-2021</c:v>
                </c:pt>
                <c:pt idx="3">
                  <c:v>Enero-2022</c:v>
                </c:pt>
                <c:pt idx="4">
                  <c:v>Febrero-2022</c:v>
                </c:pt>
                <c:pt idx="5">
                  <c:v>Marzo-2022</c:v>
                </c:pt>
                <c:pt idx="6">
                  <c:v>Abril-2022</c:v>
                </c:pt>
                <c:pt idx="7">
                  <c:v>Mayo-2022</c:v>
                </c:pt>
                <c:pt idx="8">
                  <c:v>Junio-2022</c:v>
                </c:pt>
                <c:pt idx="9">
                  <c:v>Julio-2022</c:v>
                </c:pt>
                <c:pt idx="10">
                  <c:v>Agosto-2022</c:v>
                </c:pt>
                <c:pt idx="11">
                  <c:v>Septiembre-2022</c:v>
                </c:pt>
                <c:pt idx="12">
                  <c:v>Octubre-2022</c:v>
                </c:pt>
                <c:pt idx="13">
                  <c:v>Noviembre-2022</c:v>
                </c:pt>
                <c:pt idx="14">
                  <c:v>Diciembre-2022</c:v>
                </c:pt>
                <c:pt idx="15">
                  <c:v>Enero-2023</c:v>
                </c:pt>
                <c:pt idx="16">
                  <c:v>Febrero-2023</c:v>
                </c:pt>
                <c:pt idx="17">
                  <c:v>Marzo-2023</c:v>
                </c:pt>
                <c:pt idx="18">
                  <c:v>Abril-2023</c:v>
                </c:pt>
                <c:pt idx="19">
                  <c:v>Mayo-2023</c:v>
                </c:pt>
                <c:pt idx="20">
                  <c:v>Junio-2023</c:v>
                </c:pt>
                <c:pt idx="21">
                  <c:v>Julio-2023</c:v>
                </c:pt>
                <c:pt idx="22">
                  <c:v>Agosto-2023</c:v>
                </c:pt>
                <c:pt idx="23">
                  <c:v>Septiembre-2023</c:v>
                </c:pt>
                <c:pt idx="24">
                  <c:v>Octubre-2023</c:v>
                </c:pt>
              </c:strCache>
            </c:strRef>
          </c:cat>
          <c:val>
            <c:numRef>
              <c:f>Salida!$U$51:$U$75</c:f>
              <c:numCache>
                <c:formatCode>_(* #,##0.00_);_(* \(#,##0.00\);_(* "-"??_);_(@_)</c:formatCode>
                <c:ptCount val="25"/>
                <c:pt idx="0">
                  <c:v>0.89</c:v>
                </c:pt>
                <c:pt idx="1">
                  <c:v>1.45</c:v>
                </c:pt>
                <c:pt idx="2">
                  <c:v>2.08</c:v>
                </c:pt>
                <c:pt idx="3">
                  <c:v>3.79</c:v>
                </c:pt>
                <c:pt idx="4">
                  <c:v>3.26</c:v>
                </c:pt>
                <c:pt idx="5">
                  <c:v>2.84</c:v>
                </c:pt>
                <c:pt idx="6">
                  <c:v>2.75</c:v>
                </c:pt>
                <c:pt idx="7">
                  <c:v>1.56</c:v>
                </c:pt>
                <c:pt idx="8">
                  <c:v>0.65</c:v>
                </c:pt>
                <c:pt idx="9">
                  <c:v>1.17</c:v>
                </c:pt>
                <c:pt idx="10">
                  <c:v>1.85</c:v>
                </c:pt>
                <c:pt idx="11">
                  <c:v>1.61</c:v>
                </c:pt>
                <c:pt idx="12">
                  <c:v>1.21</c:v>
                </c:pt>
                <c:pt idx="13">
                  <c:v>1.5</c:v>
                </c:pt>
                <c:pt idx="14">
                  <c:v>2.66</c:v>
                </c:pt>
                <c:pt idx="15">
                  <c:v>2.46</c:v>
                </c:pt>
                <c:pt idx="16">
                  <c:v>1.6</c:v>
                </c:pt>
                <c:pt idx="17">
                  <c:v>0.91</c:v>
                </c:pt>
                <c:pt idx="18">
                  <c:v>-7.0000000000000007E-2</c:v>
                </c:pt>
                <c:pt idx="19">
                  <c:v>-0.85</c:v>
                </c:pt>
                <c:pt idx="20">
                  <c:v>-0.53</c:v>
                </c:pt>
                <c:pt idx="21">
                  <c:v>0.22</c:v>
                </c:pt>
                <c:pt idx="22">
                  <c:v>1.1299999999999999</c:v>
                </c:pt>
                <c:pt idx="23">
                  <c:v>0.74</c:v>
                </c:pt>
                <c:pt idx="24">
                  <c:v>0.2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7-B997-4390-8040-6E53C1F00EE2}"/>
            </c:ext>
          </c:extLst>
        </c:ser>
        <c:dLbls>
          <c:dLblPos val="b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07808120"/>
        <c:axId val="507808904"/>
      </c:lineChart>
      <c:catAx>
        <c:axId val="507808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507808904"/>
        <c:crosses val="autoZero"/>
        <c:auto val="1"/>
        <c:lblAlgn val="ctr"/>
        <c:lblOffset val="100"/>
        <c:noMultiLvlLbl val="0"/>
      </c:catAx>
      <c:valAx>
        <c:axId val="50780890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r>
                  <a:rPr lang="es-CO">
                    <a:solidFill>
                      <a:schemeClr val="bg2">
                        <a:lumMod val="50000"/>
                      </a:schemeClr>
                    </a:solidFill>
                    <a:latin typeface="+mn-lt"/>
                  </a:rPr>
                  <a:t>Variación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2">
                      <a:lumMod val="50000"/>
                    </a:schemeClr>
                  </a:solidFill>
                  <a:latin typeface="+mn-lt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507808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rgbClr val="395F9B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b="0">
          <a:solidFill>
            <a:srgbClr val="395F9B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309562764843192"/>
          <c:y val="3.5813519569426223E-2"/>
          <c:w val="0.52130771214268279"/>
          <c:h val="0.86921666367194328"/>
        </c:manualLayout>
      </c:layout>
      <c:barChart>
        <c:barDir val="bar"/>
        <c:grouping val="clustered"/>
        <c:varyColors val="0"/>
        <c:ser>
          <c:idx val="1"/>
          <c:order val="0"/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Salida!$AB$28:$AB$40</c:f>
              <c:strCache>
                <c:ptCount val="13"/>
                <c:pt idx="0">
                  <c:v>Total IPC</c:v>
                </c:pt>
                <c:pt idx="1">
                  <c:v>Información y comunicación</c:v>
                </c:pt>
                <c:pt idx="2">
                  <c:v>Prendas de vestir y calzado</c:v>
                </c:pt>
                <c:pt idx="3">
                  <c:v>Alimentos y bebidas no alcohólicas</c:v>
                </c:pt>
                <c:pt idx="4">
                  <c:v>Recreación y cultura</c:v>
                </c:pt>
                <c:pt idx="5">
                  <c:v>Alojamiento, agua, electricidad, gas y otros combustibles</c:v>
                </c:pt>
                <c:pt idx="6">
                  <c:v>Muebles, artículos para el hogar y para la conservación ordinaria del hogar</c:v>
                </c:pt>
                <c:pt idx="7">
                  <c:v>Salud</c:v>
                </c:pt>
                <c:pt idx="8">
                  <c:v>Bienes y servicios diversos</c:v>
                </c:pt>
                <c:pt idx="9">
                  <c:v>Bebidas alcohólicas y tabaco</c:v>
                </c:pt>
                <c:pt idx="10">
                  <c:v>Restaurantes y hoteles</c:v>
                </c:pt>
                <c:pt idx="11">
                  <c:v>Educación</c:v>
                </c:pt>
                <c:pt idx="12">
                  <c:v>Transporte</c:v>
                </c:pt>
              </c:strCache>
            </c:strRef>
          </c:cat>
          <c:val>
            <c:numRef>
              <c:f>Salida!$AD$28:$AD$40</c:f>
              <c:numCache>
                <c:formatCode>_(* #,##0.00_);_(* \(#,##0.00\);_(* "-"??_);_(@_)</c:formatCode>
                <c:ptCount val="13"/>
                <c:pt idx="0">
                  <c:v>8.27</c:v>
                </c:pt>
                <c:pt idx="1">
                  <c:v>0.32</c:v>
                </c:pt>
                <c:pt idx="2">
                  <c:v>4.78</c:v>
                </c:pt>
                <c:pt idx="3">
                  <c:v>5.92</c:v>
                </c:pt>
                <c:pt idx="4">
                  <c:v>6.12</c:v>
                </c:pt>
                <c:pt idx="5">
                  <c:v>7.2</c:v>
                </c:pt>
                <c:pt idx="6">
                  <c:v>8.6</c:v>
                </c:pt>
                <c:pt idx="7">
                  <c:v>8.61</c:v>
                </c:pt>
                <c:pt idx="8">
                  <c:v>9.2200000000000006</c:v>
                </c:pt>
                <c:pt idx="9">
                  <c:v>10.5</c:v>
                </c:pt>
                <c:pt idx="10">
                  <c:v>10.63</c:v>
                </c:pt>
                <c:pt idx="11">
                  <c:v>11.41</c:v>
                </c:pt>
                <c:pt idx="12">
                  <c:v>14.31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46-46A8-AC6D-61125564C8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119897472"/>
        <c:axId val="36189312"/>
      </c:barChart>
      <c:catAx>
        <c:axId val="119897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36189312"/>
        <c:crosses val="autoZero"/>
        <c:auto val="1"/>
        <c:lblAlgn val="ctr"/>
        <c:lblOffset val="100"/>
        <c:noMultiLvlLbl val="0"/>
      </c:catAx>
      <c:valAx>
        <c:axId val="361893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900" b="1">
                    <a:solidFill>
                      <a:schemeClr val="bg2">
                        <a:lumMod val="50000"/>
                      </a:schemeClr>
                    </a:solidFill>
                  </a:rPr>
                  <a:t>Variación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bg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19897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50">
          <a:solidFill>
            <a:schemeClr val="tx1"/>
          </a:solidFill>
        </a:defRPr>
      </a:pPr>
      <a:endParaRPr lang="es-CO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[IPC.xlsb]Salida!TablaDinámica6</c:name>
    <c:fmtId val="68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rgbClr val="0070C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rgbClr val="0070C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rgbClr val="0070C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rgbClr val="0070C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rgbClr val="0070C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rgbClr val="0070C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rgbClr val="0070C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rgbClr val="0070C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1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5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8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4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7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0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3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6"/>
        <c:spPr>
          <a:solidFill>
            <a:schemeClr val="bg1">
              <a:lumMod val="85000"/>
            </a:schemeClr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14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  <c:dLblPos val="out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5.1095870206489674E-2"/>
          <c:y val="4.2562765712720316E-2"/>
          <c:w val="0.94820087780432616"/>
          <c:h val="0.816002556812694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Salida!$AA$80:$AA$81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Salida!$Z$82:$Z$91</c:f>
              <c:strCache>
                <c:ptCount val="10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</c:strCache>
            </c:strRef>
          </c:cat>
          <c:val>
            <c:numRef>
              <c:f>Salida!$AA$82:$AA$91</c:f>
              <c:numCache>
                <c:formatCode>_(* #,##0.00_);_(* \(#,##0.00\);_(* "-"??_);_(@_)</c:formatCode>
                <c:ptCount val="10"/>
                <c:pt idx="0">
                  <c:v>1.44</c:v>
                </c:pt>
                <c:pt idx="1">
                  <c:v>1.91</c:v>
                </c:pt>
                <c:pt idx="2">
                  <c:v>3.07</c:v>
                </c:pt>
                <c:pt idx="3">
                  <c:v>5.23</c:v>
                </c:pt>
                <c:pt idx="4">
                  <c:v>10.88</c:v>
                </c:pt>
                <c:pt idx="5">
                  <c:v>9.75</c:v>
                </c:pt>
                <c:pt idx="6">
                  <c:v>10.17</c:v>
                </c:pt>
                <c:pt idx="7">
                  <c:v>11.36</c:v>
                </c:pt>
                <c:pt idx="8">
                  <c:v>12.21</c:v>
                </c:pt>
                <c:pt idx="9">
                  <c:v>13.21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9E-471F-A28F-BE511B8D2D35}"/>
            </c:ext>
          </c:extLst>
        </c:ser>
        <c:ser>
          <c:idx val="1"/>
          <c:order val="1"/>
          <c:tx>
            <c:strRef>
              <c:f>Salida!$AB$80:$AB$81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Salida!$Z$82:$Z$91</c:f>
              <c:strCache>
                <c:ptCount val="10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</c:strCache>
            </c:strRef>
          </c:cat>
          <c:val>
            <c:numRef>
              <c:f>Salida!$AB$82:$AB$91</c:f>
              <c:numCache>
                <c:formatCode>_(* #,##0.00_);_(* \(#,##0.00\);_(* "-"??_);_(@_)</c:formatCode>
                <c:ptCount val="10"/>
                <c:pt idx="0">
                  <c:v>3.79</c:v>
                </c:pt>
                <c:pt idx="1">
                  <c:v>7.18</c:v>
                </c:pt>
                <c:pt idx="2">
                  <c:v>10.220000000000001</c:v>
                </c:pt>
                <c:pt idx="3">
                  <c:v>13.25</c:v>
                </c:pt>
                <c:pt idx="4">
                  <c:v>15.01</c:v>
                </c:pt>
                <c:pt idx="5">
                  <c:v>15.76</c:v>
                </c:pt>
                <c:pt idx="6">
                  <c:v>17.100000000000001</c:v>
                </c:pt>
                <c:pt idx="7">
                  <c:v>19.27</c:v>
                </c:pt>
                <c:pt idx="8">
                  <c:v>21.19</c:v>
                </c:pt>
                <c:pt idx="9">
                  <c:v>22.66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9E-471F-A28F-BE511B8D2D35}"/>
            </c:ext>
          </c:extLst>
        </c:ser>
        <c:ser>
          <c:idx val="2"/>
          <c:order val="2"/>
          <c:tx>
            <c:strRef>
              <c:f>Salida!$AC$80:$AC$81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Salida!$Z$82:$Z$91</c:f>
              <c:strCache>
                <c:ptCount val="10"/>
                <c:pt idx="0">
                  <c:v>Enero</c:v>
                </c:pt>
                <c:pt idx="1">
                  <c:v>Febrero</c:v>
                </c:pt>
                <c:pt idx="2">
                  <c:v>Marzo</c:v>
                </c:pt>
                <c:pt idx="3">
                  <c:v>Abril</c:v>
                </c:pt>
                <c:pt idx="4">
                  <c:v>Mayo</c:v>
                </c:pt>
                <c:pt idx="5">
                  <c:v>Junio</c:v>
                </c:pt>
                <c:pt idx="6">
                  <c:v>Julio</c:v>
                </c:pt>
                <c:pt idx="7">
                  <c:v>Agosto</c:v>
                </c:pt>
                <c:pt idx="8">
                  <c:v>Septiembre</c:v>
                </c:pt>
                <c:pt idx="9">
                  <c:v>Octubre</c:v>
                </c:pt>
              </c:strCache>
            </c:strRef>
          </c:cat>
          <c:val>
            <c:numRef>
              <c:f>Salida!$AC$82:$AC$91</c:f>
              <c:numCache>
                <c:formatCode>_(* #,##0.00_);_(* \(#,##0.00\);_(* "-"??_);_(@_)</c:formatCode>
                <c:ptCount val="10"/>
                <c:pt idx="0">
                  <c:v>2.46</c:v>
                </c:pt>
                <c:pt idx="1">
                  <c:v>4.0999999999999996</c:v>
                </c:pt>
                <c:pt idx="2">
                  <c:v>5.04</c:v>
                </c:pt>
                <c:pt idx="3">
                  <c:v>4.97</c:v>
                </c:pt>
                <c:pt idx="4">
                  <c:v>4.08</c:v>
                </c:pt>
                <c:pt idx="5">
                  <c:v>3.53</c:v>
                </c:pt>
                <c:pt idx="6">
                  <c:v>3.76</c:v>
                </c:pt>
                <c:pt idx="7">
                  <c:v>4.93</c:v>
                </c:pt>
                <c:pt idx="8">
                  <c:v>5.7</c:v>
                </c:pt>
                <c:pt idx="9">
                  <c:v>5.92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09E-471F-A28F-BE511B8D2D3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0"/>
        <c:overlap val="-27"/>
        <c:axId val="415859087"/>
        <c:axId val="415848271"/>
      </c:barChart>
      <c:catAx>
        <c:axId val="4158590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415848271"/>
        <c:crosses val="autoZero"/>
        <c:auto val="1"/>
        <c:lblAlgn val="ctr"/>
        <c:lblOffset val="100"/>
        <c:noMultiLvlLbl val="0"/>
      </c:catAx>
      <c:valAx>
        <c:axId val="415848271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800" b="0" i="0" u="none" strike="noStrike" kern="1200" baseline="0">
                    <a:solidFill>
                      <a:srgbClr val="2F5F9B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CO" sz="800">
                    <a:solidFill>
                      <a:srgbClr val="2F5F9B"/>
                    </a:solidFill>
                  </a:rPr>
                  <a:t>Variación</a:t>
                </a:r>
                <a:r>
                  <a:rPr lang="es-CO" sz="800" baseline="0">
                    <a:solidFill>
                      <a:srgbClr val="2F5F9B"/>
                    </a:solidFill>
                  </a:rPr>
                  <a:t> (%)</a:t>
                </a:r>
                <a:endParaRPr lang="es-CO" sz="800">
                  <a:solidFill>
                    <a:srgbClr val="2F5F9B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800" b="0" i="0" u="none" strike="noStrike" kern="1200" baseline="0">
                  <a:solidFill>
                    <a:srgbClr val="2F5F9B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</c:title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2F5F9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41585908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900"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309562764843192"/>
          <c:y val="3.5813519569426223E-2"/>
          <c:w val="0.52130771214268279"/>
          <c:h val="0.86921666367194328"/>
        </c:manualLayout>
      </c:layout>
      <c:barChart>
        <c:barDir val="bar"/>
        <c:grouping val="clustered"/>
        <c:varyColors val="0"/>
        <c:ser>
          <c:idx val="1"/>
          <c:order val="0"/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j-lt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Salida!$AF$28:$AF$40</c:f>
              <c:strCache>
                <c:ptCount val="13"/>
                <c:pt idx="0">
                  <c:v>Total IPC</c:v>
                </c:pt>
                <c:pt idx="1">
                  <c:v>Información y comunicación</c:v>
                </c:pt>
                <c:pt idx="2">
                  <c:v>Prendas de vestir y calzado</c:v>
                </c:pt>
                <c:pt idx="3">
                  <c:v>Alojamiento, agua, electricidad, gas y otros combustibles</c:v>
                </c:pt>
                <c:pt idx="4">
                  <c:v>Recreación y cultura</c:v>
                </c:pt>
                <c:pt idx="5">
                  <c:v>Salud</c:v>
                </c:pt>
                <c:pt idx="6">
                  <c:v>Alimentos y bebidas no alcohólicas</c:v>
                </c:pt>
                <c:pt idx="7">
                  <c:v>Muebles, artículos para el hogar y para la conservación ordinaria del hogar</c:v>
                </c:pt>
                <c:pt idx="8">
                  <c:v>Educación</c:v>
                </c:pt>
                <c:pt idx="9">
                  <c:v>Bienes y servicios diversos</c:v>
                </c:pt>
                <c:pt idx="10">
                  <c:v>Bebidas alcohólicas y tabaco</c:v>
                </c:pt>
                <c:pt idx="11">
                  <c:v>Restaurantes y hoteles</c:v>
                </c:pt>
                <c:pt idx="12">
                  <c:v>Transporte</c:v>
                </c:pt>
              </c:strCache>
            </c:strRef>
          </c:cat>
          <c:val>
            <c:numRef>
              <c:f>Salida!$AH$28:$AH$40</c:f>
              <c:numCache>
                <c:formatCode>_(* #,##0.00_);_(* \(#,##0.00\);_(* "-"??_);_(@_)</c:formatCode>
                <c:ptCount val="13"/>
                <c:pt idx="0">
                  <c:v>10.48</c:v>
                </c:pt>
                <c:pt idx="1">
                  <c:v>0.43</c:v>
                </c:pt>
                <c:pt idx="2">
                  <c:v>5.75</c:v>
                </c:pt>
                <c:pt idx="3">
                  <c:v>7.74</c:v>
                </c:pt>
                <c:pt idx="4">
                  <c:v>8.23</c:v>
                </c:pt>
                <c:pt idx="5">
                  <c:v>10.050000000000001</c:v>
                </c:pt>
                <c:pt idx="6">
                  <c:v>10.36</c:v>
                </c:pt>
                <c:pt idx="7">
                  <c:v>10.56</c:v>
                </c:pt>
                <c:pt idx="8">
                  <c:v>11.4</c:v>
                </c:pt>
                <c:pt idx="9">
                  <c:v>11.62</c:v>
                </c:pt>
                <c:pt idx="10">
                  <c:v>13.27</c:v>
                </c:pt>
                <c:pt idx="11">
                  <c:v>14.74</c:v>
                </c:pt>
                <c:pt idx="12">
                  <c:v>17.260000000000002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51-45F2-B8D4-8B18E6EB4D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119897472"/>
        <c:axId val="36189312"/>
      </c:barChart>
      <c:catAx>
        <c:axId val="119897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36189312"/>
        <c:crosses val="autoZero"/>
        <c:auto val="1"/>
        <c:lblAlgn val="ctr"/>
        <c:lblOffset val="100"/>
        <c:noMultiLvlLbl val="0"/>
      </c:catAx>
      <c:valAx>
        <c:axId val="361893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900" b="1">
                    <a:solidFill>
                      <a:schemeClr val="bg2">
                        <a:lumMod val="50000"/>
                      </a:schemeClr>
                    </a:solidFill>
                  </a:rPr>
                  <a:t>Variación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bg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1" i="0" u="none" strike="noStrike" kern="120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19897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50">
          <a:solidFill>
            <a:schemeClr val="tx1"/>
          </a:solidFill>
        </a:defRPr>
      </a:pPr>
      <a:endParaRPr lang="es-CO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900224063683284E-2"/>
          <c:y val="3.4591194968553458E-2"/>
          <c:w val="0.89443431148340236"/>
          <c:h val="0.64177685336502743"/>
        </c:manualLayout>
      </c:layout>
      <c:lineChart>
        <c:grouping val="standard"/>
        <c:varyColors val="0"/>
        <c:ser>
          <c:idx val="0"/>
          <c:order val="0"/>
          <c:tx>
            <c:strRef>
              <c:f>Salida!$X$79</c:f>
              <c:strCache>
                <c:ptCount val="1"/>
                <c:pt idx="0">
                  <c:v>IPC</c:v>
                </c:pt>
              </c:strCache>
            </c:strRef>
          </c:tx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rgbClr val="C00000"/>
              </a:solidFill>
              <a:ln w="9525">
                <a:solidFill>
                  <a:srgbClr val="C00000"/>
                </a:solidFill>
              </a:ln>
              <a:effectLst/>
            </c:spPr>
          </c:marker>
          <c:dLbls>
            <c:dLbl>
              <c:idx val="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003-4BD1-BEF9-45D43C2229C4}"/>
                </c:ext>
              </c:extLst>
            </c:dLbl>
            <c:dLbl>
              <c:idx val="1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003-4BD1-BEF9-45D43C2229C4}"/>
                </c:ext>
              </c:extLst>
            </c:dLbl>
            <c:dLbl>
              <c:idx val="24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003-4BD1-BEF9-45D43C2229C4}"/>
                </c:ext>
              </c:extLst>
            </c:dLbl>
            <c:dLbl>
              <c:idx val="36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003-4BD1-BEF9-45D43C2229C4}"/>
                </c:ext>
              </c:extLst>
            </c:dLbl>
            <c:spPr>
              <a:solidFill>
                <a:srgbClr val="C00000">
                  <a:alpha val="15000"/>
                </a:srgbClr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C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Salida!$S$80:$S$116</c:f>
              <c:strCache>
                <c:ptCount val="37"/>
                <c:pt idx="0">
                  <c:v>Octubre-2020</c:v>
                </c:pt>
                <c:pt idx="1">
                  <c:v>Noviembre-2020</c:v>
                </c:pt>
                <c:pt idx="2">
                  <c:v>Diciembre-2020</c:v>
                </c:pt>
                <c:pt idx="3">
                  <c:v>Enero-2021</c:v>
                </c:pt>
                <c:pt idx="4">
                  <c:v>Febrero-2021</c:v>
                </c:pt>
                <c:pt idx="5">
                  <c:v>Marzo-2021</c:v>
                </c:pt>
                <c:pt idx="6">
                  <c:v>Abril-2021</c:v>
                </c:pt>
                <c:pt idx="7">
                  <c:v>Mayo-2021</c:v>
                </c:pt>
                <c:pt idx="8">
                  <c:v>Junio-2021</c:v>
                </c:pt>
                <c:pt idx="9">
                  <c:v>Julio-2021</c:v>
                </c:pt>
                <c:pt idx="10">
                  <c:v>Agosto-2021</c:v>
                </c:pt>
                <c:pt idx="11">
                  <c:v>Septiembre-2021</c:v>
                </c:pt>
                <c:pt idx="12">
                  <c:v>Octubre-2021</c:v>
                </c:pt>
                <c:pt idx="13">
                  <c:v>Noviembre-2021</c:v>
                </c:pt>
                <c:pt idx="14">
                  <c:v>Diciembre-2021</c:v>
                </c:pt>
                <c:pt idx="15">
                  <c:v>Enero-2022</c:v>
                </c:pt>
                <c:pt idx="16">
                  <c:v>Febrero-2022</c:v>
                </c:pt>
                <c:pt idx="17">
                  <c:v>Marzo-2022</c:v>
                </c:pt>
                <c:pt idx="18">
                  <c:v>Abril-2022</c:v>
                </c:pt>
                <c:pt idx="19">
                  <c:v>Mayo-2022</c:v>
                </c:pt>
                <c:pt idx="20">
                  <c:v>Junio-2022</c:v>
                </c:pt>
                <c:pt idx="21">
                  <c:v>Julio-2022</c:v>
                </c:pt>
                <c:pt idx="22">
                  <c:v>Agosto-2022</c:v>
                </c:pt>
                <c:pt idx="23">
                  <c:v>Septiembre-2022</c:v>
                </c:pt>
                <c:pt idx="24">
                  <c:v>Octubre-2022</c:v>
                </c:pt>
                <c:pt idx="25">
                  <c:v>Noviembre-2022</c:v>
                </c:pt>
                <c:pt idx="26">
                  <c:v>Diciembre-2022</c:v>
                </c:pt>
                <c:pt idx="27">
                  <c:v>Enero-2023</c:v>
                </c:pt>
                <c:pt idx="28">
                  <c:v>Febrero-2023</c:v>
                </c:pt>
                <c:pt idx="29">
                  <c:v>Marzo-2023</c:v>
                </c:pt>
                <c:pt idx="30">
                  <c:v>Abril-2023</c:v>
                </c:pt>
                <c:pt idx="31">
                  <c:v>Mayo-2023</c:v>
                </c:pt>
                <c:pt idx="32">
                  <c:v>Junio-2023</c:v>
                </c:pt>
                <c:pt idx="33">
                  <c:v>Julio-2023</c:v>
                </c:pt>
                <c:pt idx="34">
                  <c:v>Agosto-2023</c:v>
                </c:pt>
                <c:pt idx="35">
                  <c:v>Septiembre-2023</c:v>
                </c:pt>
                <c:pt idx="36">
                  <c:v>Octubre-2023</c:v>
                </c:pt>
              </c:strCache>
            </c:strRef>
          </c:cat>
          <c:val>
            <c:numRef>
              <c:f>Salida!$X$80:$X$116</c:f>
              <c:numCache>
                <c:formatCode>_(* #,##0.00_);_(* \(#,##0.00\);_(* "-"??_);_(@_)</c:formatCode>
                <c:ptCount val="37"/>
                <c:pt idx="0">
                  <c:v>1.75</c:v>
                </c:pt>
                <c:pt idx="1">
                  <c:v>1.49</c:v>
                </c:pt>
                <c:pt idx="2">
                  <c:v>1.61</c:v>
                </c:pt>
                <c:pt idx="3">
                  <c:v>1.6</c:v>
                </c:pt>
                <c:pt idx="4">
                  <c:v>1.56</c:v>
                </c:pt>
                <c:pt idx="5">
                  <c:v>1.51</c:v>
                </c:pt>
                <c:pt idx="6">
                  <c:v>1.95</c:v>
                </c:pt>
                <c:pt idx="7">
                  <c:v>3.3</c:v>
                </c:pt>
                <c:pt idx="8">
                  <c:v>3.63</c:v>
                </c:pt>
                <c:pt idx="9">
                  <c:v>3.97</c:v>
                </c:pt>
                <c:pt idx="10">
                  <c:v>4.4400000000000004</c:v>
                </c:pt>
                <c:pt idx="11">
                  <c:v>4.51</c:v>
                </c:pt>
                <c:pt idx="12">
                  <c:v>4.58</c:v>
                </c:pt>
                <c:pt idx="13">
                  <c:v>5.26</c:v>
                </c:pt>
                <c:pt idx="14">
                  <c:v>5.62</c:v>
                </c:pt>
                <c:pt idx="15">
                  <c:v>6.94</c:v>
                </c:pt>
                <c:pt idx="16">
                  <c:v>8.01</c:v>
                </c:pt>
                <c:pt idx="17">
                  <c:v>8.5299999999999994</c:v>
                </c:pt>
                <c:pt idx="18">
                  <c:v>9.23</c:v>
                </c:pt>
                <c:pt idx="19">
                  <c:v>9.07</c:v>
                </c:pt>
                <c:pt idx="20">
                  <c:v>9.67</c:v>
                </c:pt>
                <c:pt idx="21">
                  <c:v>10.210000000000001</c:v>
                </c:pt>
                <c:pt idx="22">
                  <c:v>10.84</c:v>
                </c:pt>
                <c:pt idx="23">
                  <c:v>11.44</c:v>
                </c:pt>
                <c:pt idx="24">
                  <c:v>12.22</c:v>
                </c:pt>
                <c:pt idx="25">
                  <c:v>12.53</c:v>
                </c:pt>
                <c:pt idx="26">
                  <c:v>13.12</c:v>
                </c:pt>
                <c:pt idx="27">
                  <c:v>13.25</c:v>
                </c:pt>
                <c:pt idx="28">
                  <c:v>13.28</c:v>
                </c:pt>
                <c:pt idx="29">
                  <c:v>13.34</c:v>
                </c:pt>
                <c:pt idx="30">
                  <c:v>12.82</c:v>
                </c:pt>
                <c:pt idx="31">
                  <c:v>12.36</c:v>
                </c:pt>
                <c:pt idx="32">
                  <c:v>12.13</c:v>
                </c:pt>
                <c:pt idx="33">
                  <c:v>11.78</c:v>
                </c:pt>
                <c:pt idx="34">
                  <c:v>11.43</c:v>
                </c:pt>
                <c:pt idx="35">
                  <c:v>10.99</c:v>
                </c:pt>
                <c:pt idx="36">
                  <c:v>10.48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5003-4BD1-BEF9-45D43C2229C4}"/>
            </c:ext>
          </c:extLst>
        </c:ser>
        <c:ser>
          <c:idx val="1"/>
          <c:order val="1"/>
          <c:tx>
            <c:strRef>
              <c:f>Salida!$Y$79</c:f>
              <c:strCache>
                <c:ptCount val="1"/>
                <c:pt idx="0">
                  <c:v>IPC Alimentos Y Bebidas No Alcoholicas</c:v>
                </c:pt>
              </c:strCache>
            </c:strRef>
          </c:tx>
          <c:spPr>
            <a:ln w="19050" cap="rnd">
              <a:solidFill>
                <a:srgbClr val="395F9B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rgbClr val="395F9B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003-4BD1-BEF9-45D43C2229C4}"/>
                </c:ext>
              </c:extLst>
            </c:dLbl>
            <c:dLbl>
              <c:idx val="1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003-4BD1-BEF9-45D43C2229C4}"/>
                </c:ext>
              </c:extLst>
            </c:dLbl>
            <c:dLbl>
              <c:idx val="2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003-4BD1-BEF9-45D43C2229C4}"/>
                </c:ext>
              </c:extLst>
            </c:dLbl>
            <c:dLbl>
              <c:idx val="36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003-4BD1-BEF9-45D43C2229C4}"/>
                </c:ext>
              </c:extLst>
            </c:dLbl>
            <c:spPr>
              <a:solidFill>
                <a:srgbClr val="395F9B">
                  <a:alpha val="15000"/>
                </a:srgbClr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395F9B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ound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Salida!$S$80:$S$116</c:f>
              <c:strCache>
                <c:ptCount val="37"/>
                <c:pt idx="0">
                  <c:v>Octubre-2020</c:v>
                </c:pt>
                <c:pt idx="1">
                  <c:v>Noviembre-2020</c:v>
                </c:pt>
                <c:pt idx="2">
                  <c:v>Diciembre-2020</c:v>
                </c:pt>
                <c:pt idx="3">
                  <c:v>Enero-2021</c:v>
                </c:pt>
                <c:pt idx="4">
                  <c:v>Febrero-2021</c:v>
                </c:pt>
                <c:pt idx="5">
                  <c:v>Marzo-2021</c:v>
                </c:pt>
                <c:pt idx="6">
                  <c:v>Abril-2021</c:v>
                </c:pt>
                <c:pt idx="7">
                  <c:v>Mayo-2021</c:v>
                </c:pt>
                <c:pt idx="8">
                  <c:v>Junio-2021</c:v>
                </c:pt>
                <c:pt idx="9">
                  <c:v>Julio-2021</c:v>
                </c:pt>
                <c:pt idx="10">
                  <c:v>Agosto-2021</c:v>
                </c:pt>
                <c:pt idx="11">
                  <c:v>Septiembre-2021</c:v>
                </c:pt>
                <c:pt idx="12">
                  <c:v>Octubre-2021</c:v>
                </c:pt>
                <c:pt idx="13">
                  <c:v>Noviembre-2021</c:v>
                </c:pt>
                <c:pt idx="14">
                  <c:v>Diciembre-2021</c:v>
                </c:pt>
                <c:pt idx="15">
                  <c:v>Enero-2022</c:v>
                </c:pt>
                <c:pt idx="16">
                  <c:v>Febrero-2022</c:v>
                </c:pt>
                <c:pt idx="17">
                  <c:v>Marzo-2022</c:v>
                </c:pt>
                <c:pt idx="18">
                  <c:v>Abril-2022</c:v>
                </c:pt>
                <c:pt idx="19">
                  <c:v>Mayo-2022</c:v>
                </c:pt>
                <c:pt idx="20">
                  <c:v>Junio-2022</c:v>
                </c:pt>
                <c:pt idx="21">
                  <c:v>Julio-2022</c:v>
                </c:pt>
                <c:pt idx="22">
                  <c:v>Agosto-2022</c:v>
                </c:pt>
                <c:pt idx="23">
                  <c:v>Septiembre-2022</c:v>
                </c:pt>
                <c:pt idx="24">
                  <c:v>Octubre-2022</c:v>
                </c:pt>
                <c:pt idx="25">
                  <c:v>Noviembre-2022</c:v>
                </c:pt>
                <c:pt idx="26">
                  <c:v>Diciembre-2022</c:v>
                </c:pt>
                <c:pt idx="27">
                  <c:v>Enero-2023</c:v>
                </c:pt>
                <c:pt idx="28">
                  <c:v>Febrero-2023</c:v>
                </c:pt>
                <c:pt idx="29">
                  <c:v>Marzo-2023</c:v>
                </c:pt>
                <c:pt idx="30">
                  <c:v>Abril-2023</c:v>
                </c:pt>
                <c:pt idx="31">
                  <c:v>Mayo-2023</c:v>
                </c:pt>
                <c:pt idx="32">
                  <c:v>Junio-2023</c:v>
                </c:pt>
                <c:pt idx="33">
                  <c:v>Julio-2023</c:v>
                </c:pt>
                <c:pt idx="34">
                  <c:v>Agosto-2023</c:v>
                </c:pt>
                <c:pt idx="35">
                  <c:v>Septiembre-2023</c:v>
                </c:pt>
                <c:pt idx="36">
                  <c:v>Octubre-2023</c:v>
                </c:pt>
              </c:strCache>
            </c:strRef>
          </c:cat>
          <c:val>
            <c:numRef>
              <c:f>Salida!$Y$80:$Y$116</c:f>
              <c:numCache>
                <c:formatCode>_(* #,##0.00_);_(* \(#,##0.00\);_(* "-"??_);_(@_)</c:formatCode>
                <c:ptCount val="37"/>
                <c:pt idx="0">
                  <c:v>3.54</c:v>
                </c:pt>
                <c:pt idx="1">
                  <c:v>4.09</c:v>
                </c:pt>
                <c:pt idx="2">
                  <c:v>4.8</c:v>
                </c:pt>
                <c:pt idx="3">
                  <c:v>5.51</c:v>
                </c:pt>
                <c:pt idx="4">
                  <c:v>5.0199999999999996</c:v>
                </c:pt>
                <c:pt idx="5">
                  <c:v>3.92</c:v>
                </c:pt>
                <c:pt idx="6">
                  <c:v>3.98</c:v>
                </c:pt>
                <c:pt idx="7">
                  <c:v>9.52</c:v>
                </c:pt>
                <c:pt idx="8">
                  <c:v>8.52</c:v>
                </c:pt>
                <c:pt idx="9">
                  <c:v>9.81</c:v>
                </c:pt>
                <c:pt idx="10">
                  <c:v>11.5</c:v>
                </c:pt>
                <c:pt idx="11">
                  <c:v>12.4</c:v>
                </c:pt>
                <c:pt idx="12">
                  <c:v>13.76</c:v>
                </c:pt>
                <c:pt idx="13">
                  <c:v>15.34</c:v>
                </c:pt>
                <c:pt idx="14">
                  <c:v>17.23</c:v>
                </c:pt>
                <c:pt idx="15">
                  <c:v>19.940000000000001</c:v>
                </c:pt>
                <c:pt idx="16">
                  <c:v>23.3</c:v>
                </c:pt>
                <c:pt idx="17">
                  <c:v>25.37</c:v>
                </c:pt>
                <c:pt idx="18">
                  <c:v>26.17</c:v>
                </c:pt>
                <c:pt idx="19">
                  <c:v>21.6</c:v>
                </c:pt>
                <c:pt idx="20">
                  <c:v>23.65</c:v>
                </c:pt>
                <c:pt idx="21">
                  <c:v>24.61</c:v>
                </c:pt>
                <c:pt idx="22">
                  <c:v>25.57</c:v>
                </c:pt>
                <c:pt idx="23">
                  <c:v>26.62</c:v>
                </c:pt>
                <c:pt idx="24">
                  <c:v>27.02</c:v>
                </c:pt>
                <c:pt idx="25">
                  <c:v>27.08</c:v>
                </c:pt>
                <c:pt idx="26">
                  <c:v>27.81</c:v>
                </c:pt>
                <c:pt idx="27">
                  <c:v>26.18</c:v>
                </c:pt>
                <c:pt idx="28">
                  <c:v>24.14</c:v>
                </c:pt>
                <c:pt idx="29">
                  <c:v>21.81</c:v>
                </c:pt>
                <c:pt idx="30">
                  <c:v>18.47</c:v>
                </c:pt>
                <c:pt idx="31">
                  <c:v>15.66</c:v>
                </c:pt>
                <c:pt idx="32">
                  <c:v>14.31</c:v>
                </c:pt>
                <c:pt idx="33">
                  <c:v>13.24</c:v>
                </c:pt>
                <c:pt idx="34">
                  <c:v>12.44</c:v>
                </c:pt>
                <c:pt idx="35">
                  <c:v>11.47</c:v>
                </c:pt>
                <c:pt idx="36">
                  <c:v>10.36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9-5003-4BD1-BEF9-45D43C2229C4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390338223"/>
        <c:axId val="1390334479"/>
      </c:lineChart>
      <c:catAx>
        <c:axId val="13903382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7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390334479"/>
        <c:crosses val="autoZero"/>
        <c:auto val="1"/>
        <c:lblAlgn val="ctr"/>
        <c:lblOffset val="500"/>
        <c:noMultiLvlLbl val="0"/>
      </c:catAx>
      <c:valAx>
        <c:axId val="1390334479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CO" sz="900">
                    <a:solidFill>
                      <a:schemeClr val="bg2">
                        <a:lumMod val="50000"/>
                      </a:schemeClr>
                    </a:solidFill>
                  </a:rPr>
                  <a:t>Variación (%)</a:t>
                </a:r>
              </a:p>
            </c:rich>
          </c:tx>
          <c:layout>
            <c:manualLayout>
              <c:xMode val="edge"/>
              <c:yMode val="edge"/>
              <c:x val="5.3365169264595405E-3"/>
              <c:y val="0.2692785346562784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0" i="0" u="none" strike="noStrike" kern="1200" baseline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s-CO"/>
            </a:p>
          </c:txPr>
        </c:title>
        <c:numFmt formatCode="_(* #,##0.00_);_(* \(#,##0.0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CO"/>
          </a:p>
        </c:txPr>
        <c:crossAx val="13903382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s-CO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Salida!$AQ$5</c:f>
          <c:strCache>
            <c:ptCount val="1"/>
            <c:pt idx="0">
              <c:v>Tomate</c:v>
            </c:pt>
          </c:strCache>
        </c:strRef>
      </c:tx>
      <c:layout>
        <c:manualLayout>
          <c:xMode val="edge"/>
          <c:yMode val="edge"/>
          <c:x val="0.12531640083360071"/>
          <c:y val="2.3599745151994971E-2"/>
        </c:manualLayout>
      </c:layout>
      <c:overlay val="0"/>
      <c:spPr>
        <a:solidFill>
          <a:srgbClr val="00B050">
            <a:alpha val="30000"/>
          </a:srgb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rgbClr val="00B05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4250916819538331E-2"/>
          <c:y val="1.4794507444738807E-2"/>
          <c:w val="0.91518113083497699"/>
          <c:h val="0.78427048050463988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dLbls>
            <c:dLbl>
              <c:idx val="48"/>
              <c:spPr>
                <a:solidFill>
                  <a:srgbClr val="00B050">
                    <a:alpha val="30000"/>
                  </a:srgb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00B050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05D-4A16-A488-0F9CEEBB8A5C}"/>
                </c:ext>
              </c:extLst>
            </c:dLbl>
            <c:spPr>
              <a:solidFill>
                <a:srgbClr val="00B050">
                  <a:alpha val="30000"/>
                </a:srgb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rgbClr val="00B050"/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Salida!$AL$31:$AL$79</c:f>
              <c:strCache>
                <c:ptCount val="49"/>
                <c:pt idx="0">
                  <c:v>Octubre-2019</c:v>
                </c:pt>
                <c:pt idx="1">
                  <c:v>Noviembre-2019</c:v>
                </c:pt>
                <c:pt idx="2">
                  <c:v>Diciembre-2019</c:v>
                </c:pt>
                <c:pt idx="3">
                  <c:v>Enero-2020</c:v>
                </c:pt>
                <c:pt idx="4">
                  <c:v>Febrero-2020</c:v>
                </c:pt>
                <c:pt idx="5">
                  <c:v>Marzo-2020</c:v>
                </c:pt>
                <c:pt idx="6">
                  <c:v>Abril-2020</c:v>
                </c:pt>
                <c:pt idx="7">
                  <c:v>Mayo-2020</c:v>
                </c:pt>
                <c:pt idx="8">
                  <c:v>Junio-2020</c:v>
                </c:pt>
                <c:pt idx="9">
                  <c:v>Julio-2020</c:v>
                </c:pt>
                <c:pt idx="10">
                  <c:v>Agosto-2020</c:v>
                </c:pt>
                <c:pt idx="11">
                  <c:v>Septiembre-2020</c:v>
                </c:pt>
                <c:pt idx="12">
                  <c:v>Octubre-2020</c:v>
                </c:pt>
                <c:pt idx="13">
                  <c:v>Noviembre-2020</c:v>
                </c:pt>
                <c:pt idx="14">
                  <c:v>Diciembre-2020</c:v>
                </c:pt>
                <c:pt idx="15">
                  <c:v>Enero-2021</c:v>
                </c:pt>
                <c:pt idx="16">
                  <c:v>Febrero-2021</c:v>
                </c:pt>
                <c:pt idx="17">
                  <c:v>Marzo-2021</c:v>
                </c:pt>
                <c:pt idx="18">
                  <c:v>Abril-2021</c:v>
                </c:pt>
                <c:pt idx="19">
                  <c:v>Mayo-2021</c:v>
                </c:pt>
                <c:pt idx="20">
                  <c:v>Junio-2021</c:v>
                </c:pt>
                <c:pt idx="21">
                  <c:v>Julio-2021</c:v>
                </c:pt>
                <c:pt idx="22">
                  <c:v>Agosto-2021</c:v>
                </c:pt>
                <c:pt idx="23">
                  <c:v>Septiembre-2021</c:v>
                </c:pt>
                <c:pt idx="24">
                  <c:v>Octubre-2021</c:v>
                </c:pt>
                <c:pt idx="25">
                  <c:v>Noviembre-2021</c:v>
                </c:pt>
                <c:pt idx="26">
                  <c:v>Diciembre-2021</c:v>
                </c:pt>
                <c:pt idx="27">
                  <c:v>Enero-2022</c:v>
                </c:pt>
                <c:pt idx="28">
                  <c:v>Febrero-2022</c:v>
                </c:pt>
                <c:pt idx="29">
                  <c:v>Marzo-2022</c:v>
                </c:pt>
                <c:pt idx="30">
                  <c:v>Abril-2022</c:v>
                </c:pt>
                <c:pt idx="31">
                  <c:v>Mayo-2022</c:v>
                </c:pt>
                <c:pt idx="32">
                  <c:v>Junio-2022</c:v>
                </c:pt>
                <c:pt idx="33">
                  <c:v>Julio-2022</c:v>
                </c:pt>
                <c:pt idx="34">
                  <c:v>Agosto-2022</c:v>
                </c:pt>
                <c:pt idx="35">
                  <c:v>Septiembre-2022</c:v>
                </c:pt>
                <c:pt idx="36">
                  <c:v>Octubre-2022</c:v>
                </c:pt>
                <c:pt idx="37">
                  <c:v>Noviembre-2022</c:v>
                </c:pt>
                <c:pt idx="38">
                  <c:v>Diciembre-2022</c:v>
                </c:pt>
                <c:pt idx="39">
                  <c:v>Enero-2023</c:v>
                </c:pt>
                <c:pt idx="40">
                  <c:v>Febrero-2023</c:v>
                </c:pt>
                <c:pt idx="41">
                  <c:v>Marzo-2023</c:v>
                </c:pt>
                <c:pt idx="42">
                  <c:v>Abril-2023</c:v>
                </c:pt>
                <c:pt idx="43">
                  <c:v>Mayo-2023</c:v>
                </c:pt>
                <c:pt idx="44">
                  <c:v>Junio-2023</c:v>
                </c:pt>
                <c:pt idx="45">
                  <c:v>Julio-2023</c:v>
                </c:pt>
                <c:pt idx="46">
                  <c:v>Agosto-2023</c:v>
                </c:pt>
                <c:pt idx="47">
                  <c:v>Septiembre-2023</c:v>
                </c:pt>
                <c:pt idx="48">
                  <c:v>Octubre-2023</c:v>
                </c:pt>
              </c:strCache>
            </c:strRef>
          </c:cat>
          <c:val>
            <c:numRef>
              <c:f>Salida!$AQ$31:$AQ$79</c:f>
              <c:numCache>
                <c:formatCode>0.00</c:formatCode>
                <c:ptCount val="49"/>
                <c:pt idx="0">
                  <c:v>28.663900474912253</c:v>
                </c:pt>
                <c:pt idx="1">
                  <c:v>22.682932790224044</c:v>
                </c:pt>
                <c:pt idx="2">
                  <c:v>3.2688799999999816</c:v>
                </c:pt>
                <c:pt idx="3">
                  <c:v>-1.2532865907099051</c:v>
                </c:pt>
                <c:pt idx="4">
                  <c:v>30.931083553567817</c:v>
                </c:pt>
                <c:pt idx="5">
                  <c:v>38.37505303351719</c:v>
                </c:pt>
                <c:pt idx="6">
                  <c:v>16.70422259233861</c:v>
                </c:pt>
                <c:pt idx="7">
                  <c:v>-21.852664354964261</c:v>
                </c:pt>
                <c:pt idx="8">
                  <c:v>-31.209396942056557</c:v>
                </c:pt>
                <c:pt idx="9">
                  <c:v>-27.541081121272953</c:v>
                </c:pt>
                <c:pt idx="10">
                  <c:v>-13.854438642297652</c:v>
                </c:pt>
                <c:pt idx="11">
                  <c:v>9.051724137931032</c:v>
                </c:pt>
                <c:pt idx="12">
                  <c:v>-5.3827953354740714</c:v>
                </c:pt>
                <c:pt idx="13">
                  <c:v>11.363636363636374</c:v>
                </c:pt>
                <c:pt idx="14">
                  <c:v>14.787726951236451</c:v>
                </c:pt>
                <c:pt idx="15">
                  <c:v>34.241590485488587</c:v>
                </c:pt>
                <c:pt idx="16">
                  <c:v>9.1607794425898561</c:v>
                </c:pt>
                <c:pt idx="17">
                  <c:v>7.1516173539782244</c:v>
                </c:pt>
                <c:pt idx="18">
                  <c:v>4.0043653458697008</c:v>
                </c:pt>
                <c:pt idx="19">
                  <c:v>40.97618400796884</c:v>
                </c:pt>
                <c:pt idx="20">
                  <c:v>7.2975293332061568</c:v>
                </c:pt>
                <c:pt idx="21">
                  <c:v>8.8455618265777218</c:v>
                </c:pt>
                <c:pt idx="22">
                  <c:v>8.6474711119530099</c:v>
                </c:pt>
                <c:pt idx="23">
                  <c:v>-6.4640974967061879</c:v>
                </c:pt>
                <c:pt idx="24">
                  <c:v>1.6075734571760307</c:v>
                </c:pt>
                <c:pt idx="25">
                  <c:v>9.3144950287807404</c:v>
                </c:pt>
                <c:pt idx="26">
                  <c:v>9.0433608908385281</c:v>
                </c:pt>
                <c:pt idx="27">
                  <c:v>-1.6396694214875964</c:v>
                </c:pt>
                <c:pt idx="28">
                  <c:v>18.89</c:v>
                </c:pt>
                <c:pt idx="29">
                  <c:v>20.39</c:v>
                </c:pt>
                <c:pt idx="30">
                  <c:v>40.85</c:v>
                </c:pt>
                <c:pt idx="31">
                  <c:v>41.28</c:v>
                </c:pt>
                <c:pt idx="32">
                  <c:v>69.150000000000006</c:v>
                </c:pt>
                <c:pt idx="33">
                  <c:v>48.34</c:v>
                </c:pt>
                <c:pt idx="34">
                  <c:v>35.58</c:v>
                </c:pt>
                <c:pt idx="35">
                  <c:v>29.91</c:v>
                </c:pt>
                <c:pt idx="36">
                  <c:v>22.25</c:v>
                </c:pt>
                <c:pt idx="37">
                  <c:v>7.86</c:v>
                </c:pt>
                <c:pt idx="38">
                  <c:v>33.770000000000003</c:v>
                </c:pt>
                <c:pt idx="39">
                  <c:v>31.08</c:v>
                </c:pt>
                <c:pt idx="40">
                  <c:v>9.24</c:v>
                </c:pt>
                <c:pt idx="41">
                  <c:v>-11.17</c:v>
                </c:pt>
                <c:pt idx="42">
                  <c:v>-25.64</c:v>
                </c:pt>
                <c:pt idx="43">
                  <c:v>-40.79</c:v>
                </c:pt>
                <c:pt idx="44">
                  <c:v>-30.9</c:v>
                </c:pt>
                <c:pt idx="45">
                  <c:v>-9.41</c:v>
                </c:pt>
                <c:pt idx="46">
                  <c:v>14.22</c:v>
                </c:pt>
                <c:pt idx="47">
                  <c:v>68.319999999999993</c:v>
                </c:pt>
                <c:pt idx="48">
                  <c:v>78.09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F05D-4A16-A488-0F9CEEBB8A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accent6">
                  <a:lumMod val="40000"/>
                  <a:lumOff val="60000"/>
                </a:schemeClr>
              </a:solidFill>
              <a:round/>
            </a:ln>
            <a:effectLst/>
          </c:spPr>
        </c:dropLines>
        <c:marker val="1"/>
        <c:smooth val="0"/>
        <c:axId val="997339680"/>
        <c:axId val="997340512"/>
      </c:lineChart>
      <c:catAx>
        <c:axId val="99733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40512"/>
        <c:crosses val="autoZero"/>
        <c:auto val="1"/>
        <c:lblAlgn val="ctr"/>
        <c:lblOffset val="100"/>
        <c:noMultiLvlLbl val="0"/>
      </c:catAx>
      <c:valAx>
        <c:axId val="997340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7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baseline="0" dirty="0">
                    <a:solidFill>
                      <a:srgbClr val="2F5F9B"/>
                    </a:solidFill>
                    <a:effectLst/>
                  </a:rPr>
                  <a:t>Variación anual (%)</a:t>
                </a:r>
                <a:endParaRPr lang="es-CO" sz="700" dirty="0">
                  <a:solidFill>
                    <a:srgbClr val="2F5F9B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27593623700355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3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Salida!$AP$5</c:f>
          <c:strCache>
            <c:ptCount val="1"/>
            <c:pt idx="0">
              <c:v>Frutas frescas</c:v>
            </c:pt>
          </c:strCache>
        </c:strRef>
      </c:tx>
      <c:layout>
        <c:manualLayout>
          <c:xMode val="edge"/>
          <c:yMode val="edge"/>
          <c:x val="7.2823307034845505E-2"/>
          <c:y val="3.2276875618117436E-2"/>
        </c:manualLayout>
      </c:layout>
      <c:overlay val="0"/>
      <c:spPr>
        <a:solidFill>
          <a:schemeClr val="accent2">
            <a:alpha val="3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accent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CO"/>
        </a:p>
      </c:txPr>
    </c:title>
    <c:autoTitleDeleted val="0"/>
    <c:plotArea>
      <c:layout>
        <c:manualLayout>
          <c:layoutTarget val="inner"/>
          <c:xMode val="edge"/>
          <c:yMode val="edge"/>
          <c:x val="6.216600920447074E-2"/>
          <c:y val="1.6131142071209068E-2"/>
          <c:w val="0.91518113083497699"/>
          <c:h val="0.78454958348065662"/>
        </c:manualLayout>
      </c:layout>
      <c:lineChart>
        <c:grouping val="standard"/>
        <c:varyColors val="0"/>
        <c:ser>
          <c:idx val="0"/>
          <c:order val="0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3"/>
            <c:spPr>
              <a:solidFill>
                <a:schemeClr val="accent2"/>
              </a:solidFill>
              <a:ln w="9525">
                <a:solidFill>
                  <a:srgbClr val="ED7D31"/>
                </a:solidFill>
              </a:ln>
              <a:effectLst/>
            </c:spPr>
          </c:marker>
          <c:dLbls>
            <c:dLbl>
              <c:idx val="48"/>
              <c:spPr>
                <a:solidFill>
                  <a:schemeClr val="accent2">
                    <a:alpha val="3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CO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8A2-4935-9ACE-8EDB974637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Salida!$AL$31:$AL$79</c:f>
              <c:strCache>
                <c:ptCount val="49"/>
                <c:pt idx="0">
                  <c:v>Octubre-2019</c:v>
                </c:pt>
                <c:pt idx="1">
                  <c:v>Noviembre-2019</c:v>
                </c:pt>
                <c:pt idx="2">
                  <c:v>Diciembre-2019</c:v>
                </c:pt>
                <c:pt idx="3">
                  <c:v>Enero-2020</c:v>
                </c:pt>
                <c:pt idx="4">
                  <c:v>Febrero-2020</c:v>
                </c:pt>
                <c:pt idx="5">
                  <c:v>Marzo-2020</c:v>
                </c:pt>
                <c:pt idx="6">
                  <c:v>Abril-2020</c:v>
                </c:pt>
                <c:pt idx="7">
                  <c:v>Mayo-2020</c:v>
                </c:pt>
                <c:pt idx="8">
                  <c:v>Junio-2020</c:v>
                </c:pt>
                <c:pt idx="9">
                  <c:v>Julio-2020</c:v>
                </c:pt>
                <c:pt idx="10">
                  <c:v>Agosto-2020</c:v>
                </c:pt>
                <c:pt idx="11">
                  <c:v>Septiembre-2020</c:v>
                </c:pt>
                <c:pt idx="12">
                  <c:v>Octubre-2020</c:v>
                </c:pt>
                <c:pt idx="13">
                  <c:v>Noviembre-2020</c:v>
                </c:pt>
                <c:pt idx="14">
                  <c:v>Diciembre-2020</c:v>
                </c:pt>
                <c:pt idx="15">
                  <c:v>Enero-2021</c:v>
                </c:pt>
                <c:pt idx="16">
                  <c:v>Febrero-2021</c:v>
                </c:pt>
                <c:pt idx="17">
                  <c:v>Marzo-2021</c:v>
                </c:pt>
                <c:pt idx="18">
                  <c:v>Abril-2021</c:v>
                </c:pt>
                <c:pt idx="19">
                  <c:v>Mayo-2021</c:v>
                </c:pt>
                <c:pt idx="20">
                  <c:v>Junio-2021</c:v>
                </c:pt>
                <c:pt idx="21">
                  <c:v>Julio-2021</c:v>
                </c:pt>
                <c:pt idx="22">
                  <c:v>Agosto-2021</c:v>
                </c:pt>
                <c:pt idx="23">
                  <c:v>Septiembre-2021</c:v>
                </c:pt>
                <c:pt idx="24">
                  <c:v>Octubre-2021</c:v>
                </c:pt>
                <c:pt idx="25">
                  <c:v>Noviembre-2021</c:v>
                </c:pt>
                <c:pt idx="26">
                  <c:v>Diciembre-2021</c:v>
                </c:pt>
                <c:pt idx="27">
                  <c:v>Enero-2022</c:v>
                </c:pt>
                <c:pt idx="28">
                  <c:v>Febrero-2022</c:v>
                </c:pt>
                <c:pt idx="29">
                  <c:v>Marzo-2022</c:v>
                </c:pt>
                <c:pt idx="30">
                  <c:v>Abril-2022</c:v>
                </c:pt>
                <c:pt idx="31">
                  <c:v>Mayo-2022</c:v>
                </c:pt>
                <c:pt idx="32">
                  <c:v>Junio-2022</c:v>
                </c:pt>
                <c:pt idx="33">
                  <c:v>Julio-2022</c:v>
                </c:pt>
                <c:pt idx="34">
                  <c:v>Agosto-2022</c:v>
                </c:pt>
                <c:pt idx="35">
                  <c:v>Septiembre-2022</c:v>
                </c:pt>
                <c:pt idx="36">
                  <c:v>Octubre-2022</c:v>
                </c:pt>
                <c:pt idx="37">
                  <c:v>Noviembre-2022</c:v>
                </c:pt>
                <c:pt idx="38">
                  <c:v>Diciembre-2022</c:v>
                </c:pt>
                <c:pt idx="39">
                  <c:v>Enero-2023</c:v>
                </c:pt>
                <c:pt idx="40">
                  <c:v>Febrero-2023</c:v>
                </c:pt>
                <c:pt idx="41">
                  <c:v>Marzo-2023</c:v>
                </c:pt>
                <c:pt idx="42">
                  <c:v>Abril-2023</c:v>
                </c:pt>
                <c:pt idx="43">
                  <c:v>Mayo-2023</c:v>
                </c:pt>
                <c:pt idx="44">
                  <c:v>Junio-2023</c:v>
                </c:pt>
                <c:pt idx="45">
                  <c:v>Julio-2023</c:v>
                </c:pt>
                <c:pt idx="46">
                  <c:v>Agosto-2023</c:v>
                </c:pt>
                <c:pt idx="47">
                  <c:v>Septiembre-2023</c:v>
                </c:pt>
                <c:pt idx="48">
                  <c:v>Octubre-2023</c:v>
                </c:pt>
              </c:strCache>
            </c:strRef>
          </c:cat>
          <c:val>
            <c:numRef>
              <c:f>Salida!$AP$31:$AP$79</c:f>
              <c:numCache>
                <c:formatCode>0.00</c:formatCode>
                <c:ptCount val="49"/>
                <c:pt idx="0">
                  <c:v>17.446259383485057</c:v>
                </c:pt>
                <c:pt idx="1">
                  <c:v>19.363614447531518</c:v>
                </c:pt>
                <c:pt idx="2">
                  <c:v>20.066456000000017</c:v>
                </c:pt>
                <c:pt idx="3">
                  <c:v>15.384615384615373</c:v>
                </c:pt>
                <c:pt idx="4">
                  <c:v>16.748585736807925</c:v>
                </c:pt>
                <c:pt idx="5">
                  <c:v>16.785924741139809</c:v>
                </c:pt>
                <c:pt idx="6">
                  <c:v>18.282085561497325</c:v>
                </c:pt>
                <c:pt idx="7">
                  <c:v>18.746704165934275</c:v>
                </c:pt>
                <c:pt idx="8">
                  <c:v>12.668439716312065</c:v>
                </c:pt>
                <c:pt idx="9">
                  <c:v>3.3916941554596747</c:v>
                </c:pt>
                <c:pt idx="10">
                  <c:v>-1.0682397959183731</c:v>
                </c:pt>
                <c:pt idx="11">
                  <c:v>-3.401617658175212</c:v>
                </c:pt>
                <c:pt idx="12">
                  <c:v>-1.0058231868713392</c:v>
                </c:pt>
                <c:pt idx="13">
                  <c:v>4.444798470606969</c:v>
                </c:pt>
                <c:pt idx="14">
                  <c:v>5.3749766712527673</c:v>
                </c:pt>
                <c:pt idx="15">
                  <c:v>7.4083333333333314</c:v>
                </c:pt>
                <c:pt idx="16">
                  <c:v>4.1623639685439713</c:v>
                </c:pt>
                <c:pt idx="17">
                  <c:v>-1.383983276868733</c:v>
                </c:pt>
                <c:pt idx="18">
                  <c:v>-0.31788640858998463</c:v>
                </c:pt>
                <c:pt idx="19">
                  <c:v>15.668714380874832</c:v>
                </c:pt>
                <c:pt idx="20">
                  <c:v>12.38492406955703</c:v>
                </c:pt>
                <c:pt idx="21">
                  <c:v>18.259162303664937</c:v>
                </c:pt>
                <c:pt idx="22">
                  <c:v>23.521353746978235</c:v>
                </c:pt>
                <c:pt idx="23">
                  <c:v>23.029971046247738</c:v>
                </c:pt>
                <c:pt idx="24">
                  <c:v>24.346829640947306</c:v>
                </c:pt>
                <c:pt idx="25">
                  <c:v>21.979865771812086</c:v>
                </c:pt>
                <c:pt idx="26">
                  <c:v>24.288650015807775</c:v>
                </c:pt>
                <c:pt idx="27">
                  <c:v>28.582512219722247</c:v>
                </c:pt>
                <c:pt idx="28">
                  <c:v>33.58</c:v>
                </c:pt>
                <c:pt idx="29">
                  <c:v>34.72</c:v>
                </c:pt>
                <c:pt idx="30">
                  <c:v>32.69</c:v>
                </c:pt>
                <c:pt idx="31">
                  <c:v>17.649999999999999</c:v>
                </c:pt>
                <c:pt idx="32">
                  <c:v>27.99</c:v>
                </c:pt>
                <c:pt idx="33">
                  <c:v>28.06</c:v>
                </c:pt>
                <c:pt idx="34">
                  <c:v>24.6</c:v>
                </c:pt>
                <c:pt idx="35">
                  <c:v>28.87</c:v>
                </c:pt>
                <c:pt idx="36">
                  <c:v>27.29</c:v>
                </c:pt>
                <c:pt idx="37">
                  <c:v>24.94</c:v>
                </c:pt>
                <c:pt idx="38">
                  <c:v>22.81</c:v>
                </c:pt>
                <c:pt idx="39">
                  <c:v>19.899999999999999</c:v>
                </c:pt>
                <c:pt idx="40">
                  <c:v>21.93</c:v>
                </c:pt>
                <c:pt idx="41">
                  <c:v>27.11</c:v>
                </c:pt>
                <c:pt idx="42">
                  <c:v>20.84</c:v>
                </c:pt>
                <c:pt idx="43">
                  <c:v>15.91</c:v>
                </c:pt>
                <c:pt idx="44">
                  <c:v>14.71</c:v>
                </c:pt>
                <c:pt idx="45">
                  <c:v>18.899999999999999</c:v>
                </c:pt>
                <c:pt idx="46">
                  <c:v>23.32</c:v>
                </c:pt>
                <c:pt idx="47">
                  <c:v>20.8</c:v>
                </c:pt>
                <c:pt idx="48">
                  <c:v>20.97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D8A2-4935-9ACE-8EDB974637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accent2">
                  <a:lumMod val="40000"/>
                  <a:lumOff val="60000"/>
                </a:schemeClr>
              </a:solidFill>
              <a:round/>
            </a:ln>
            <a:effectLst/>
          </c:spPr>
        </c:dropLines>
        <c:marker val="1"/>
        <c:smooth val="0"/>
        <c:axId val="997339680"/>
        <c:axId val="997340512"/>
      </c:lineChart>
      <c:catAx>
        <c:axId val="99733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40512"/>
        <c:crosses val="autoZero"/>
        <c:auto val="1"/>
        <c:lblAlgn val="ctr"/>
        <c:lblOffset val="100"/>
        <c:noMultiLvlLbl val="0"/>
      </c:catAx>
      <c:valAx>
        <c:axId val="99734051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700" b="0" i="0" u="none" strike="noStrike" kern="1200" baseline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CO" sz="700" b="0" i="0" baseline="0" dirty="0">
                    <a:solidFill>
                      <a:srgbClr val="2F5F9B"/>
                    </a:solidFill>
                    <a:effectLst/>
                  </a:rPr>
                  <a:t>Variación anual (%)</a:t>
                </a:r>
                <a:endParaRPr lang="es-CO" sz="700" dirty="0">
                  <a:solidFill>
                    <a:srgbClr val="2F5F9B"/>
                  </a:solidFill>
                  <a:effectLst/>
                </a:endParaRPr>
              </a:p>
            </c:rich>
          </c:tx>
          <c:layout>
            <c:manualLayout>
              <c:xMode val="edge"/>
              <c:yMode val="edge"/>
              <c:x val="0"/>
              <c:y val="0.275936237003553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700" b="0" i="0" u="none" strike="noStrike" kern="1200" baseline="0">
                  <a:solidFill>
                    <a:prstClr val="black">
                      <a:lumMod val="65000"/>
                      <a:lumOff val="3500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s-CO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500" b="0" i="0" u="none" strike="noStrike" kern="1200" baseline="0">
                <a:solidFill>
                  <a:srgbClr val="2F5F9B"/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99733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'2'!$G$8:$G$35</cx:f>
        <cx:nf>'2'!$G$7</cx:nf>
        <cx:lvl ptCount="28" name="País">
          <cx:pt idx="0">Costa Rica</cx:pt>
          <cx:pt idx="1">China</cx:pt>
          <cx:pt idx="2">Brasil</cx:pt>
          <cx:pt idx="3">Panamá</cx:pt>
          <cx:pt idx="4">Estados Unidos</cx:pt>
          <cx:pt idx="5">Paraguay</cx:pt>
          <cx:pt idx="6">Australia</cx:pt>
          <cx:pt idx="7">Rusia</cx:pt>
          <cx:pt idx="8">Uruguay</cx:pt>
          <cx:pt idx="9">Bolivia</cx:pt>
          <cx:pt idx="10">Canada</cx:pt>
          <cx:pt idx="11">El Salvador</cx:pt>
          <cx:pt idx="12">México</cx:pt>
          <cx:pt idx="13">India</cx:pt>
          <cx:pt idx="14">Ecuador</cx:pt>
          <cx:pt idx="15">Guatemala</cx:pt>
          <cx:pt idx="16">Alemania</cx:pt>
          <cx:pt idx="17">Chile</cx:pt>
          <cx:pt idx="18">Nicaragua</cx:pt>
          <cx:pt idx="19">Italia</cx:pt>
          <cx:pt idx="20">Japón</cx:pt>
          <cx:pt idx="21">Honduras</cx:pt>
          <cx:pt idx="22">Perú</cx:pt>
          <cx:pt idx="23">Francia</cx:pt>
          <cx:pt idx="24">España</cx:pt>
          <cx:pt idx="25">Colombia</cx:pt>
          <cx:pt idx="26">Reino Unido</cx:pt>
          <cx:pt idx="27">Argentina</cx:pt>
        </cx:lvl>
      </cx:strDim>
      <cx:numDim type="colorVal">
        <cx:f>'2'!$H$8:$H$35</cx:f>
        <cx:lvl ptCount="28" formatCode="_-* #.##0,0_-;\-* #.##0,0_-;_-* &quot;-&quot;??_-;_-@_-">
          <cx:pt idx="0">-3.2000000000000002</cx:pt>
          <cx:pt idx="1">-1.5</cx:pt>
          <cx:pt idx="2">0.20000000000000001</cx:pt>
          <cx:pt idx="3">2.3999999999999999</cx:pt>
          <cx:pt idx="4">3.7000000000000002</cx:pt>
          <cx:pt idx="5">4</cx:pt>
          <cx:pt idx="6">4.7999999999999998</cx:pt>
          <cx:pt idx="7">4.8700000000000001</cx:pt>
          <cx:pt idx="8">4.9000000000000004</cx:pt>
          <cx:pt idx="9">5.4000000000000004</cx:pt>
          <cx:pt idx="10">6</cx:pt>
          <cx:pt idx="11">6</cx:pt>
          <cx:pt idx="12">6.0999999999999996</cx:pt>
          <cx:pt idx="13">6.5599999999999996</cx:pt>
          <cx:pt idx="14">7</cx:pt>
          <cx:pt idx="15">7.4000000000000004</cx:pt>
          <cx:pt idx="16">7.7000000000000002</cx:pt>
          <cx:pt idx="17">7.9000000000000004</cx:pt>
          <cx:pt idx="18">8.5899999999999999</cx:pt>
          <cx:pt idx="19">8.6999999999999993</cx:pt>
          <cx:pt idx="20">8.9000000000000004</cx:pt>
          <cx:pt idx="21">8.9800000000000004</cx:pt>
          <cx:pt idx="22">9.0099999999999998</cx:pt>
          <cx:pt idx="23">10</cx:pt>
          <cx:pt idx="24">10.5</cx:pt>
          <cx:pt idx="25">11.5</cx:pt>
          <cx:pt idx="26">12.1</cx:pt>
          <cx:pt idx="27">150.09999999999999</cx:pt>
        </cx:lvl>
      </cx:numDim>
    </cx:data>
  </cx:chartData>
  <cx:chart>
    <cx:plotArea>
      <cx:plotAreaRegion>
        <cx:series layoutId="regionMap" uniqueId="{64C64360-A2C9-43BD-A317-736791A686FC}">
          <cx:tx>
            <cx:txData>
              <cx:f>'2'!$H$7</cx:f>
              <cx:v>IPC alimentos y bebidas no alcohólicas</cx:v>
            </cx:txData>
          </cx:tx>
          <cx:dataId val="0"/>
          <cx:layoutPr>
            <cx:geography cultureLanguage="es-ES" cultureRegion="CO" attribution="Con tecnología de Bing">
              <cx:geoCache provider="{E9337A44-BEBE-4D9F-B70C-5C5E7DAFC167}">
                <cx:binary>5Hxbb9041uVfCep55CIpkiIb3R9QlHQuvsVxkkoqL4LLcVEXitSFuv6b73EeB/M2r/3HZp8kdtmn
3F0ZdIAUMC4UDIuHR9Tam3uvvbiVv9/Of7s1dzfdi7k2tv/b7fyPH3Lvm7/9+GN/m9/VN/1JXdx2
rne/+ZNbV//ofvutuL378WN3MxVW/0gQpj/e5jedv5t/+K+/w7fpO3fubm984eyr4a5bru/6wfj+
34w9O/Ti1g3WH6Zr+KZ//BC73t+8uC5ub354cWd94Zc3S3P3jx+efOyHFz8ef9kfbvzCwNr88BHm
yhMZSUQJYiEhhDNOfnhhnNVfhgNBT7BkmMhQUhZiwu5vfXlTw/SvW9KnBd18/Njd9f2LL7+fzn3y
CE+Hit7Fn3GI3WHF8fWnR/zxKc7/9fejC/DQR1cemeIYoT8b+oMl8sJ+QyOE/IQxGUZYUkEowUI8
MQJG4UnEwpDKEFEsJQEbfbb/FyP82Wr+Bf6fpx1D//nqH1C//P6oq+6mL8z9s//nvh9gdBJ++kGY
UYqFBO9+7PwsPCHo8BPxLxvg/uafgf/zBT2P/P28I+jvLx9jr/4CHn91Y2/qf/73/fP/5+CLE4Zl
RFgkv/w89flAoBMkBGM0FJ9MgI4iz1cs6HnwHyYeof9w/Rj+q5++v+tf3XQ3erhZvh3+AQlPQswh
7OAIYc7h/yPnFyeYy5AyMEKEiZD4/uafnf9rlvSvLHD/MH8wwf3AH2zwy/e3wcU//+dc3Lp7FP7z
LQAWkGHIJBYUMi8OefTUAhiRE4YkP/yHKP1D3P+KBT1vgIeJR/g/XD+G/+L994c/BfLz0fUv3toC
fn07K4QSQA4ZY0RGguE/MCApTxAWISISR1QgyuX9vT/vg69f1/PGOJ5/ZJPj4WPTvH39/U3z09D7
7sYU35ASBYSdREQA9eFhxOWBej7ZHDikJ1SCYQSTgofwyadW+aolPW+QR1OPbPFo5NgMP739/ma4
HvpvaQKOTziP0CE0yQj45yEBPGJHh30hBeMU00hCcMJH++JPV/M8+l+mHSH/5eox6td/AdTfdsM3
zswhORERBKQQhxg2APtDZuYnCIpOBtUA44xC3Hrq+1+xouexf5h4hP7D9WP83/4F0rJyphi/pd8H
ODpBjAuIOogLyM/hETXl9ERKDNUylhx4ETrUzI/rsa9Y0fP4P0w8wv/h+jH+6uX3jzpXd90//889
AP85KQr4CSAPlEdQKrDAmD0N/EHETsDvBSOcY3wI/Efo/+l6nsf+y7Qj5L9cPcb9Kv3+uMdQkX38
hhmXA9mMQAiKQsQkEgSFT8J9IPkJR6AVEUD+UJcd86BP6/n3FeLzyD9MPML+4fox+vFP3x/91Lx4
fWNGYKTdt/N9DDpPCH7NDxH9UaoNhIBNAcUyx+xztXwU8b9yNc/j/2TykQ2ejB3b4fXP398Oe/vx
W8Z+Qk5CRkDvhLAP4R3Tp5wnkifAR8H9DzsBQwqGmvlx5P/T1TxvgS/TjrD/cvUY9f1fQIlLb4dv
6/kBBiVORgfPByYZQS12FH0+IQ/DMArc6CnqX7Ga53F/mHiE/MP1Y+zT+Pt7/Ha48XAoYb5h6Mfs
BMgOEBkeSnSgNk+9PpCgk7IIRQgkiPsS+bHbf9WSnjfBo6lHRng0cmyG7Zvvb4afDBjBfsvYwzAU
VFDnguIpORXw60kSOIjVAni/eCRWPzbC1yzoeRv8PvPIBL8PHFsg+SsQoLwwd/eR4BsQzxCfRByH
IcgOiEThMf5BBDEKgk8EQh2B0osfTmkeGyD+s/U8j/6XaUfQf7l6jHt8/v09/xIOID/ptPeP/59j
j6HipRQyb3RE9gWQ/fBwACm+nBIcJdyvWsvzuD+aeoT9o5Fj/C/33x//vf+2UhsNT4DyMApST8RE
9Enof0Q+wTafWaegEYXUgI50nj9fzvP43887Av/+8jHy+79CzO/0YcN/y6PfAHRMqHapBKnzgVI+
Qj84iA1A/T+n3SPi89PXrOd59B9NPTLAo5FjG/x0/f29//Sm+ef/tt8u9MDZO2hoGM64IPUijI8i
EA4j6JA49EUcYf/n63ge+Pt5R6jfXz6G/PTq+0O+c/bjAGfv3w50TE8EgRqLH1oZHnu7gE6IQ0MK
AiL66eeo0P2apTyP++8zj5D/feAY+91foNLadDf29luyTAr+TkBZCyHcCKi5BH1iAXIC2loIjSag
wJFQ/OFc5SvW8zz+DxOP4H+4foz+5i8QbNK+ufnn//qGlRYFEg+nViAZH0LN51L2sf9DKoaOB+iJ
oLAFCNRk93vu/qzxT9fzPPoPD3KE/sP1Y/TT198/7sTOuPrXb+r8UGFBfXtoa4CkCs1UT3w/iMgJ
KJ+wN+hzEf9rlvM8+r/PPIL/94Fj/OO/gLJ/fVdY9/m8/d4N/3OqDz1V0OkGHVWHE5ZnDrdAhcZQ
4vKDoYgUEIfu7/15C3zlop43xJPJR7Z4MnZsjq36C2yHg+D/7wX2/7fez//fFP9/3Q/60CGb3Pib
9FNr7aOW0H8/+snToOP3aOoXaeDZDfNZNdh//McP+HBq/tCwe/iKp5LCp47fj3cvLm66335vfXyY
eXfT+3/8EEDShs5RyBocNGnIHiF86XT3aUjAoQ2GsxopD41GIRKwnazrfA73RicRBUEJQftvRCjs
uB9e9G44DFGQuaHUk0IQyRmCr35obL5yZtHOPmDy5e8XdqivXGF9D18MlKL5/LHDSgWKGBxnA+mA
o2zY+bBCGL+9uYbm6cOn/4eWXVP1qIvNflrjXplkPBs25jLcLglR/q1Oss+66+eW32fuCM/2h1tK
BjIaPBeioNQfnu3xLbuRzXXhlrgZcz+9aSdKV6EID0rxZuDQcLKxRsz8jDtZyVwRPNbdBTRDl/J2
zcsyI3tDdNEWSVP3bMi0kkbkHUmRJrxziuSGk+acDGNwi0wYDipb3KrPssJG3X4KLO4utBeySULN
FvLBd223pENe1EWcN61pVIhqJiplpqxBykq97qE5GPEkwlU4bsZpmtK+avNarRqNS5p3mIYJ4zD8
UlYF6d4HE23bNygL5+y6L/uuSvlYdmWrvJd1F5eEt4PqAaLspWHGiXRgvWZWVTln4/m0lqxNMBcV
StAU8HYri5D6eKldwVS/Vk1+RlvRiN+GLl/YoGzWjdkZdlEtNpzM4RCHvJ+iU4NZRff9iLpspztt
3KWtVzfHA7Zr+N5OeW/e0b5f0KhW6fmgkM7dFCMwXns3yzEqVCi5Fxc6z3yf6qHQaMfRlPFdZ1vj
TmvZlcGpKMQito1Hbr0MaLm8obYvGxNPY7C6D7nMOx4PqJz7nXWc9+ncrcWsNG6F3iDE8/VaNqgL
YkvHsFECjwCDsjbzhTLU9DRZiyCrd/2wyiIWOYn6bbGSGVul3RAO+2EwIkjzQRTleRAUOftFz9m7
ugj5pIaAZqvC2WQuBr36YKOjICw2oqEh2Ug7ewt30rlUts9dlRZZE8o95ZRku3rsCI9xa/yiwHOC
92GZd5fDMOe/TbDZUGJkIPAr0jVNpvAks9d2WQlLzYhJr7xdcb8d0NiPamomHiVjBT6reDGAj5Yo
Y+/1QrJZrbhrZiXJsHjlGzc0qrLh8EbSwgRqWPqV7ph0nGyaYhC54hWPqg1upqLZsbZf2K5pmeCn
zdBl8xkdhJmT0c119NK2C6NpNY5VFruW192ZjcaBJiUhXm5lL0Wg6pw6trG9lc2FkXYMVc/LoFJa
k/FOlt5latByjlTEPe/UWgtcxmLqzBiXbVTJU6EHa3drbV3S4RnuNA11bpMomrsx7fMQ96qZVlSf
1XrozK5rpqHY2SUQeZJhZIbLPJoperUK3Yw7UrnAnNeC1zSpSNbXMZrwrBVnVWPjyM16vea4rMnG
wWJlmgmIBldLEwmbiqYr7W4xYsriLop6rSyeZnmKq2EIfrMGlXwbRaEFNwZjmIRmRd7G45hRFnPW
lh1s4LFlp4tZvL2QHcvruAxMXSjbDaxNO9gf14VeM/m+7qJxY7PS/NzSmbdphmgxJbrmkd8EbBqL
SyzcmsVGOnTb1HJuVJM1EsU0D9tF+YpEP3eszpCaw0kPSlS2bhNaChdoNfKxL89zCyTsVVMXZIyR
nyW5MBn3Z0XBbObUwIKyTFAWyDrpmtWMu7rCU5iSXGu0b1dWLbvIFVUZj16MPOZW4HwnVjEzVRFb
4U3P8i6K9dS7KAmrsCWKirrOrgKyCrPtncmjxIQBq7Ys5CNO+rGFAITntXvXyCwYtx52yy80mut8
NziaZ8pp3CNV4tk2aUSD4BQFQ8mU6HM9qx7eqyhUtRKxJE2HLNuIel7XBLZygLdlV9UozZfIh28X
ZgKflmVr8CaKorx7XfRDIJXpDeaKiL7k+56iYlKYe4e33hBTnIeVsTbxWdgUr8m8BuaUis77SfV1
VvabKhNFfg4YNDeu9P3bAUGYjmVOKqPqdl1h+7aZXdJm8DqItchF9nIlWdUnwo3Ob4zWw8cpMNm6
QS73EbgW5PPtQiPR7LWtTRALizp4nqKLmCrakoJVcd1MKTUEdSqsSjfsyr5d3rJsEOXPUT7py5pR
hK+6yfQ6XuQgx7OpZfmaktaYS4rqpT6HkDa+aWYyWOWQgGClZbT2CUTmQTSKVUyzm8J5ckuHCdmt
GAIUXfBWku5MCkifCW7BAMlc1o7DKqCV9pdpxWRItG1Frfo+W8ZN1nch3rCstoEKCmxM6irNy7jJ
PDktK5isWMlXHXeyH6v9UC2rPiWD9xcVZIfwJjKavQ3mpuiUaORsEsB4qJRfIc3E0TTm3X7piu4u
99QBpExQm/ZLGU6btqmycDdD7IVMUAe6VBNqyzotwKvDNGh0025dixxSdYNmdDEXfVAmBddlqcgE
6eBctsXsVeOW2cQS60U/ORt7wpduXQPL0PmXd8Ee/vyvi/sXzD69tPT79cPbZL//9bK5s699d3fn
L26a408e2O3DR39/++nAKR9ehTriqJ/fS/sXBPbfDn4lu6VAu/41u72A/iV908Np0n2J94nYHiZ9
JrYMAbEN4TgU3j/j4aED5p7XwpkFdM1LIgSwIuiAPDQjfaG1AcYn0LkHCiL0BUNagt76B1576Crm
iGNweui2/yS/3D/9EzsBnX+GZR445O+0FnQaEIZRBKs4NC6AYANqwmOOqR0LwlpqEZf7cBPuqu20
Cbbdttw+AuWZ20BNgP54pwg6suBRacSA64MW/fhOPWkRm3wVxWacnVW0RM3K4gnXBa8THoamNEB2
OjaYpCknuXQQK6kNLqeMaLEVs2a+V/lENYkZ0NUPneXRDRWBvwvmviw3UeHnQBV21HZbSRI18WJ1
dGb6zA+J6WqfbYZZTlYFvitQbMiw+rejnfMZCOW4ZNOs2qoZZ6yoX8S8qLFe2iJXZdNXpVUmX+na
qgb6bepahXk1NYVqbIncVTFbU73TVVf4M016LyCZs2n2szKsn4A1RlVXwsVytAwBueUwBM/Kal8O
KhclrirVRuuYGyVK2watGilZ5KhyhPqKqIzmTXHarrOZd8voK1cpVk+0n1SeVbKoVUHRMMpN3eqZ
361FK3wZh8DR2xKoyBSxdG66xWxCzz3bFR22S6u0r6rmYh6CTpzKWrj8dCQ2RPu1JNkSEwIE7zZg
g3eTanNXdqf5aF20i5rJVB8aF1atkpAAfLKUbhqTbFmyUUHgpK+8c3LvJs63TAzLz3IYq6QxrjHp
NBBWqRx3S5X4ivoxBZK11irLZ30ByWnarZVcTpvId6dZ2we1MpI0l66N5BnS0zDFJB/Kd8vk0RsN
5VHMdSaAogVdPJUjAlY1Y/1rVefFpvE5OQ8ssqXSiwHDjbyzH6whE4n7icu4d2XxC3WLgJzehiI7
t8SvF1PZoPdhZIvLaIJKQNm2tqfjNBO/sYWYpeqh9e0DBioZI7NO10Cbp4sxrLJkqiXb4AU+mLV5
SNTQ90irIGB62TrInXkCma+uVACB/QbjcdYQ83O2bxkdf8Xc4aTEJf4ZmqXny2Fs6M8LMVOtaisW
rSZGq3edO2wYt3QYJSTUAvhCy4Ddj0Z2v5jWjRGE/MG+7Q/RW4V146Aw6Px4qbuBJC3ugw3jZXsa
1CF5ZeaKVGrG2egSMkzr5SrCPJaoH16XUOddLXXUdsCr2+rUjThMRqC050AhF6nWcpH7cJQ1ObAZ
mzLPy6s1Z+RC8LIG/jnpDWw3xmOqi1FRHGlFyKCTwrtxNyys/ZBFAU6qhTUilbjv0traeTlDeMnb
pCk439W6WXeANaxhXqBQY1yzWJq1ufDlEnwQdqVemSKQl5nIiywmSylNXPipeFubfnUqG5vwl6pA
0ykPxKIE4H1l6yar1OKX4CyD6CN3UOxXwEgLUf7icSaHuMrJ9IHxvD8VHcEkEUs7Ztug5u11voSz
32bj0FaKk0lfIOBzl8U8Zy91VBsUd70MeJxXnofwxjFb70qpeZgYb8ZGAXWbqFpKKGiAnQWDvfJL
PsVuGqIzCoxuUUGX6+pmqaCtTM1FE260a4uPVLJxhLwdZUVctQXbhdHQntWR4SY+pJU2Rp3P8hjy
RTUrP3Q0iPs5L99I5sbXDTcZhIpCx7l19Lyp8uJnMs/sigvvDtbNiosi71q3IdnAN9a3xL/itJpv
I2CFcN8hK6eknKvlHA4ClgSYZLUtOVqvZLjKLbS50XjOA7dbdFRer8Ecfqwy3W1nzx2NV8mGlGY5
3ZfM8EueN8GvK5NERZmIzl1oy7t8Kkwq0ShTx3B+yUy1nEYgN2yYaFpVZP2adl0Z7Roxr0aZYOg2
zkp7acZ1uPRr0BiVF6SogFBjMqsx6lYbB5MMohi5INtqaXHCQu8vLQ6AxBZZvl19uCaIumkbFL3E
Menx/FFOWu4Hy+vz3Gv8MTcR3TAS9tuwWKbfOsnYhUQd2Wc8Ks4yiNVvzQSRqW1gCG67ji8llGbK
kVbGc+PXMw3+ciYafBvWApak1/k00sCk43wa6CYyUMnkK3L7cVrNy7y0y6bOhzrV+UpeRe0CHmuq
6JTPoJKMooAK1GXVJlxWmkzYupgVMtiFrgxfo5zy24I2eFHG100yEu1LKH+zft8EHdrzvBx3IBtM
V1Awhbma56B4T8Zab2qXy4RqIdQ8gHMOhGSbUjuIh5hUr+hC7dvIlOiKZSx/k03RHEPc1G/HpUMb
WoAdbd+U8YqsTydadhvYkqZUUI7id2xxOoDcY3U895XbVEPYXZI8GKDgMOObOq/r1FRt3ahpCaq0
ycM+JXCv7QqUHCvY0iwZsiX4zbVLFkf5DI4UaBkXDArz0RD2C+f5XKp66bprQF6ctVpOg+JdPb6q
DZtSQue2Tn2xmPeQGaBUaqYWahmRscSvejgfjaWJpLnca0xFko0sUBVuipcz1LfnyAi7yWVHXgMX
cJsBRcWGzw7H5bwEMQEGsK0glZx7V0HBYLwt37RN0SZTa8lulMykgmeHOizvP+SLqH4tSmFUAKfG
20D3Qdq70Md1DQHFrz25mKQjSbM0WC0Tt5t66O21cLTb1bPzMedGn+lsAR0t4+EmCHsU5xBnXtaI
ubNwal08BajcCjG1sV2gMK2r7KZqaRkXJbo0jXdJyUS2wWOTg3TXRVd5yZb3fBL0TY8aqCNGgjZ6
mcLEA83aogDEmMiWQ+KqXCTcrSYmpkGbru/mqwWtJPW0oKDXlN015ax8B1If2klT4g8gN4lfQ8vq
q5HmvYrWiaUd4HBB/dzGLgy7W9Bz8VXUzWOiu3L6GQnMEwd1U+LpbK4IQ+wMQSJSKCtP4bWl/KXn
wfQK8gTs8KEPiqQt2nUPB2HZWevm5tqBmLwBBItNO/fdvmojdwMstEwnQ4tET2By6mYZU8/HK1e7
9U76vN+UARo3M5uB0xhhNs1BOsxDbxLDB/axobXs1QQx+LQgfNq2yIbnNmwETolc/DkZmy7Jqxlf
AeVYmVoHOS3AHJtxAwkOnJ1DCQybw3Wngyfs12pCwyskW3xeeptr1VHd7Gln+O0yBeQ1QXaJQe7L
35OARimkqykNZNglVTm1V2jtIbgUC+q0gt77Ni7WoU1aF4pbgfoVcvs8bcuFD2cI+eLG99WUrlr2
r8SYDaqo7JCCyBOqlRfFLod31c9kE+HN4HoS+0mvMFfi98JW7YXDmG5avgYgr4YNU0s11B9K1rM2
nszSX+OgXiqQYsZ82GVtS9orysoFb0Gbn7Okghczksbh3MUtVJ96S6FhpVOmFjlKQt+GbVpSl31g
nSkv6BKA3pqF4a95va4fQK+lZw2eOxJXIAb93DhenRVLmSdEEnYFlMueGdiX24jaIvUYdelkG9D7
MiZeyWVocqDbC+zx1Vqb5lPXJCTLlx0UzeHW9OOUTkU9vcNAgRQDZ1RW8CpudYM3yE9263uEtiHt
yt1Uj2i7gDrxtlp0C+6hs4S3U/XKV8uoCtSweOxrHk8tl4lxMlRhOLLrhSwcnsdTFYkCipi8qK4g
4Qwxj7J2iwqJVc3L6LQvHEgNPRrP/DIUH1vYhTwM+qTOQAhBPjCxLsNuQ8uBqbbENqY9xqnpQST3
9YJ3GrF+O7c+TDnT9iLnbf2yL3SUIjZ2ae7mKKFtrdOgngRXLR9BBgdx/lwa0m8GA2eaapmHegcx
SKS2yPG+rmu8F4ZZCAXajntnmmhbgVC5G2fvx0RMBdPAQgYIC6C6xBXIp7sVItzWdKi56K0YPkjZ
TYWi4drfdCCd3Aaobzd9MQ+/6N4VZ5aZ+SzjiwY1Fq3XjYl8Wpm5Vl2Yj6llvNhHwZj9Bkpl+HoM
R78qVDLUqBFH3dt6zprErqzejw6bSxSNzRZEx0lNei63dTeXSRZU1WZZV7IdZpBPmrxv9iH2+mUJ
B/S96siKYzP0wCIlGZPJDDUomRlIX4FHp9FYDHtry/VNFuUQNxnwYgukKpo3ZWubm0pXeJ/lZbtl
Zg2SKKB+S6KxBYVpEMDiiupdjUp6ugqn39XTJFIh3Vrva2haPAVEIdeUQWnMNQa5sVBZJ/N3E8/h
KGNpsXZxE1qiRjh+eVdVyCbhGoa7SAj0DpTyX6Y2x2eQSoNt3cqaKjn0wxXFCFJDi8ZVUbZ8LIBN
vTzIvNtyhoyrOtYFb3Nk11ct7DoG+n4NIJgI3oQFvWoqP0R9T69Ek48/t9BCo+ZVrhsLYsOWlSL6
EK2ZPwPBv2/35FOVyvDC07q25kNGm9oruZp5TKEZsHnpc1+n8M/CuD1uGNplU7vE8yCLO0gKzbsw
WqPLYdW82sxFGL2T3pOraM1nKHnhbfXfskKAYSCdkKRroRbLwRQgxrtm00zSvGsnz0zMulA026ag
RZNoiPFSsdWIzYzkenqQAne503zbFhCBo4JEtbKkWYCUNHBKYJalOJXtOuTwhqJYL7O20skatrqO
A0nLLAZRmu6LOSpuTbjghPCietkuIrNKLlXFFbB1s8sPNMnKtXhnILidTu1UQHWbA9vzrmx+yVlW
7kQmwyucF3xn2znYzIblcSCG4syBHJiMuut/q0uKEji2gdPDQLhbPo8gzeVdVsbar4ZAEQAugcPF
vJlNWZ0RB4rxAOLlGfzbLkKDEFD5NJyi5TxciF5U5UFZjRtSyYuparpXjZ+jq7bzZHnFddsEm4I3
fRy0/fQS+wj2ecO8Uz24zqkdoSZkBIPYMMyZ1kqXsrqsnF+2vuip3UTQ9xC8bHqB/enYeCjkGtP2
ZyMWmQpYTpO5CZo0yIY5zTm1+84ZnHous2Tt1yFdFoj42ToeuCHV52PWZe/XYYmo0pApks6t6DW8
sxHsILhB3dkaUGeEAM/p8ZJWJV3OaNOIlxFw913gI+tVaYrlSui1bmPj4WwLEsC8gTDshEKimsNN
LXM4CgsJeNepbAp2NcJ2/xko+vQ+kC560/Go3hcjE7ed0V2iiZ7THhjitmwLrqYBykS6FNFrPTGy
a2VkrjRe5KtRrhEGfUEMoAwP1XaOdLQHV6ZQeuI1Zn0jE90PXLm5MDGGqkSrAirhBB8CjY/MdLVM
VcaUg8NNEneUdjd0XXUK9Zw/DXgPnk05voygW3+OZ95RCWE01NWG2nEJE8LG6RUbCw0qlWMKVyZ7
w1ltdyXoL9eWBcvW4HbJ1cLlepGJKf+YFRSf+0y0yo3jdVeENZz9ui4GYX03L3CI3EaBjasVwlLv
QOUwjl+gAZ1LV+tkkkOZWB+8gVNfo+iqmw2eOGjqXT+XIEWzXOmx1OfAk3UKZMZAiG65yqkx51XP
4Fikn23MnKRJxPrgBk7XihS3erRbUEHzBg4L8mFfk7w7Zdg3KAG1w4FYR4G7J8TRpQSFbGqc6kYx
p6tdxQ6ynv2/pH1nj+O40vUvEqAcvooKttvubrvzfBEmKlA5S7/+OZzBu2PTWuvtvXuBXeA24BLJ
YrHCqVM5qeI62YptaZo7Q7DSDUXC/5iENJmJKBa96g94oIRNiHwawm5VTX2lU4OdofYUxVpkHjvS
JrP0knaa9NWqBUG0e2sy9hOyQHuJoqJny2Vr6PaUyz1y9Ch6OVqPehwp5jqnDm0tDf9Haj0jZAyO
QWmML7EwDMhuJHppyyhYIcYx4m2oWq3gJIYxvU9ZPBUkjY2EOmmSTBGRemPcd0krPcpTkL4LyoiT
HcQ0anALsqLayFk+zw+hbkwvVhGaqI0g/vlWJ3H3PGXiTB1VHtpXvLNqRlC7TU9Too2vcjeVs20V
WlbYkzrDI45LKs2PklohQuknjerQrTLdtUmUPFjN2Dy3yhBAJ/SqV+GVpf2XSLPUx6yphjtF0Ovv
SjQIriHIyRY1mtwfjBCeYFKHmz5L0oNk4KNtGBih22plpE5EmJBImLomcKsuNb7Do6cboR7pXirC
5G0WcNdsIdGHH92sS6+JGKHiHE9x/Cx2MMngtZtb0ppFnttGESH1Eff6niIBToS2EPeIxqhC9EQf
RSLrGTLW7awXlauk8vQuQB/aQ9AUU7Xreq0xN4MxaCJeg8nEeVSBHPtlWEQRkiht23hCb+lVaotK
W7SI0syofy8ogKavRitAl01LUAHr6LI+9UXE5smpUaVsfBo7fVLfsjCFA2KL1VTABJdhgvdoirPe
PNAoqu6HMBbVTTpW/bhFoWyiO1pnKHRZWKvw3Sg7MQ3tBjmK8CNWokoykKRDmIEM0AgWkQdRzeT+
CEhEpxzVXjSDY9bhEXmaq0aU9oGIKNqJwnpEcTwyY6SsAqOtSChobfaYaJrYOpk5IkouZKjmTqCB
rGQo+RhNoAIAMabFS1r1fXRvCog5HoO2NnW3kMuo9pt5iPGzZtLIeCVkJTCn5ySjM3IGQY5XLbHk
3NyFgxlE25lSWIkmoIP0VgoUjvScKcG7oEZV9tz2TQuZYZuFb6zKX7tTXOubppJhxttRRw4eytmo
r/HQQollKhqd23c1CqhJr0WRz5zozMnSKkOInzZSYUtIqrRviIbHeJcnZq3ga8cQPyTSDLk/YkWF
Rp9CRZGTh65Abf2IfIlg7ORaEfMtdKeZ3ElVq+dYpELgFGql134nSVKzy/WgTw9BnrfztypHxuij
t1p2RqE2dmLmiLMwVFsjqZuA5F2gyd6AX0adFEkC/SCPiBQflBI8GI6Mmq1V26gYWqEbyEM8I2Mh
weuY7ECbJfHJalE8PFXI6oReISjtH8aif0UMycpVicWU0P6lopKDNsjf0NDzEouewkHRoj4gwUHy
gp34kiqOOpPksQZEyRkdwwt3MK89mUnxHJQPRoonzVYQChHDWSn4sHLOZWHp8ltQ9jr/lim30ogm
+JaBzJ4Un2Sik+SBEskPNVcYnOIxcctDsbkt9hKlxcpZl1LZDp2htFCBKzP45AGZU9UecT97cW2T
GdDr1sLYJ5yJGBDLlvMAETV2VCVwVJ10i4yDr3ilV/mRw4JKkvnIqDnRJhmdZps50TF7UDeC0/3B
aP7rkXOwtOsFc1U1NZGLzoixzY3bvCK+k915Y5HOKXHEgR2SxBUccwWZtny0YC6SVRQhVR6X1sXq
ZEYtdkCNRrjHm3nOYTKfb58kI4hZ2Od/pEisnni2z2qUSbHJjrJxJS9SbG2TPMQv5SZ7H7zJKRyt
suVNcN/mK6tj6MWbgrmSaJa3ZtXNEKw9iTtkEl87f95o3+a3+DB4ll+f2lfZybxoZwx2siJ8ZWsZ
L8j5omML+Ti5gmxFpMjlNTZy/qSkfxps/lVr1qRwt8QopqQzAkgJaW0b/Q+r+V5HyYpqrm0jd0+M
sDfhQEAIsr0+sBaPUYwEpxmUdzWeC6XKCDKeXmtFzv+oONyV6PB6WzKzPKIfHKZf9VbzgFhzjfsg
slsXjoXXEvFO/dM48697qrCjubYLaEcxVQlVdYMDiJbCFChmgfW2TvMa+QNp96U3buhmcg0vdSIn
9OEln2ZXdTJf3o4EueBdTUJHd5XvhVNtC2faCH96Z//1qyT08978Kvb3s1uE+jEqWBRfNZDB7bel
1zuz0xwTBwCefe+Ke3Uz7DOn9NXT7WNgx3trO5h6nAkugilUWwBnCJLjxKSvZaWu3BWJqekNESZn
IRDTzdLUQkSyDTdIDicektV2bmeP+XH01+3e2mYyvrbzNUVKrGUqgAQwSbNX3Gseqvmh29uNg/Q5
qYm2U/BvePrr+Illa/iPdpmcYVCrCQ+bgnNMtiq1G7fe9g+pUxDTEUYbWb97Y1c4wPiuGaTVTeZs
RQzXWZlMbHLjlvAinhsSORlR7R4VcEfGk7aKe142HH+XyhkOxNh441MsNfxabkW/daLHiKSOSEy3
dup9gKtl2OEm9wInJqgACkeBaIcEl7yobIP0LiBnTvNYE0ShP6kn2yUJ7pUV67asC4ZkGOixN0zw
x13qQtAWSFoyXVCP0bPU2xMSljEx7mI3I4EXPKFacg9EmBzZsWL/fwBqFs3NmXzuYlPEcWUUQT67
2Porg+6kNpDpz5lDvWZz+zJLi07PmTTuNpcdsHUqQjsi+3oEh1J26S4Q7Pau+6j2+b1GItca7PpL
TtYUcNGO/JWscZccaCLk3gass0eeXaC7PrBWjlJeE8Fd67HX8gFVMmzlLnpEtARH9beZHH9QV3BV
W7eb596XNzGsS4HAZpe71Mmhjrc3efFVNgD2AthJU9HCdalRKe2qXmIWUyiRtD5M9VGLX2+LWI4Q
0FUgo3lPBRaNk6EbpqjUVgXfxq6RK0PCHv6ivhUfOj/4aG3Jr/aCz0xZDK9xQN74Wd9Q7z+t9Owr
OGM2oYyDzCu+Yi4SeDmvctY5ivBzZa2LJvNMCme55iQyzGqClIFInlDDcmlv5i53YtfCPa0Omd84
9Fnxy1NNdNGWDtJX9Vv7Wp+KJ2N7+1sWnVkwcoARDlxw4CPmrIVeNHoh9gWs6K85tsfeNitC3RBf
gtJ0TMKPOXNkB5fIifwV0exI+VfyXDRnKBINiUApZaJdZFY31EUx6zneql7miWuX9bf+3BLG2Qmx
Apy5LiGs98KYyCQi2G03cZBwfjIf5S3dJifZEd/00/CcuNbj2gcozBzc+ACdMxeB2GqK2eADAMuA
pwNb9aBvUyfeGc8DGZ38sSHxTiBtbSMs8wy3dukzXLJN7lcbcVe4xYO+4hhKS/faBABHAW5Cl0zW
hH/uNYxCJCjA0/2x1AGyTj//vKDSTvYU0vspRfy99oou2TQTXL/AnTPWX5MTCrwfqhXoSyDyaJDR
PNR96a0o1poIdv/OPLywGvVkqH9vdfx1cMsfEpwhZDy2cO2ZCUEKdMXjW/IMzhfF3aIg1SVdMnK8
ud0J6E1kH5HsLE95FSFxeGehCQH5xhWZ7HpcKdTZRnLXx+qBuswUyOzy2Q3UJ114kKQXQzok7auu
fbm9p2tbyl0fGYAIU2La26nqdyAVttI0r0QEi9oIIC4GBRg6Wto4q9j0ZpvGCdaTmy+1fG/MB6FZ
eWWWDC98on9EsFWeKUYVtlVRRxAxGaKtFMjXKk4VtK4p5GtP98J1B6MLQ1cbGst6cWpeyHKml4Be
EnEXboCof2qf4AjCAQPs33KzffiokAqhOt6Z6pvxsfaQLdl1DZhuFa2BIvjlefi0MY2oj6GNCsaV
3qMPrH5oi61A9P24G5D9UV7yL+lIULor7j6tKWgvMxVQ3egaGEa5Y0zlXploDmfB1O/K6cck/rj9
+78zDZzea6CshicCVh35ChieTZaFbowadw2JrelQEBjNvkMAPbut32wAZVk7S/bJnEQdxA2qKoPM
XxYZf+S52ogF6qRqCL9f9FVf+67v5n3uaN9EaheIOVq4YSlqM06GMLkmwXfdK4+pv5pQY77H1VfA
MTIxVkDXNAbKP/8K9Ffh0yxmrVXP9FW3wsKL71NKRE92Ym81T7qgwTo2+P/JM7gHqzBySxsovJQ2
z4hCM7sav0WApIhE0fB0KYWyl6Zie/t0F4wAhDLqElDigSmD22pdaMq5Rz8eCkjHKfppzZ1Ngd64
LWTBDKA3F7NJUHUAuzl/nvkkBl2VRQEKjaIT9qc0r0nfAbFJV+7Cla6iRwJHZQKuC+4n8IJwy0mQ
JQQsqkEx1p7fJW/czpsQTT626P0OTFauBm+keWnciyABbGe1FqSFjTeh5Js2wsrO8cfDJIDHH93M
JpozJDY25FwH5TZLW+By0BUUAtyfjwBVyp5qerfPZ1kKBieBLIVdcs6EaLk0xcBlzSRPvyI3Z8vh
3Wis5YoXzwZG6h8p3GOga1OuT8Y8Iy0mEjF3VXdEgrp3rclGZ3DkrnaasMM+v8B/Nu+vQG7z1Hzs
BT3FsljFA1nNFrH517BwqZv5PTF8BR7YjF41u3ug3qp03nzw0tmlOHv7xi7tAR1gywVsxTZ39UOw
VQ6Ayo9uBvOx5uZdpWd4eZzqD0DId3GJ1dZOu++32h09AoZHJk9yM8led8EWBMIwWuzFQ1CO/3Fa
U3dJruplDO3/iu0laC0m4S70taMEpw8IM1L60eGzigqabBUvrAx0OCjjuTU2KO6ntLYmYlTKI0Kp
oxHrP1szWrnXV485Y8XVGVEALgTqdYy+9fzsirrPqj7sRzTGplb80OgpVb/o6aihnSIX0MPpxmbe
RY6kpUZ6pwaybcqVjy70r9T6kQKbr7+3ifQz06k130v4u/z5jTDBaSCDwlEEy6zORe9WVgUhsLkj
qRKh8Cu5LP2uNLKjMZdr+S3eeP/eC0SrYO/X4MjxotCaOqH1pRpJXh1GcV9oaIlFW2wZfvaVYIIM
EUyhFtrQwA7AXRj0raSmVpYjySh1JgPtUUEAFFi5F+rc+bQegU3BUEwFw2iQpuf0aBaVFK3R2UiC
Kd9kQkLaKnCMdHZvi1kweYyy4Te9uAyfUOH0KBp79JrrgUj693qrk4IYp9kvtgoBZJ5EL7elXb9G
EIa4UpdBR4PJa5y/Ioa1qA8JuqaBOkYrxbZO9JVtW7gXFyL4FFyXxGEpgOYGFrWPbQCcXTTv7LIX
w0VLO5EIfVc3pb/mGV1pIGZGgC8Cqo6349odBPaqVctA7EnUWXYroKdhakmsI3sChO3tPbxeISeL
e9LLJFYTFDp7WNHsK1pk43vLRiIQ2QMHYH0nVPbjq+oB3LiiKuwtunirIBeBg4jpJKwPlNcUBXCd
MVXnnnTh0cxPafpG5RX9kK/eQxCWyCybrhga0tR8wCfUum4KGmT0nvY+mQ6SftYd6lKkee9dEDU4
lVNsx40BUIDgj/fsTUz3IZLIw528WXsfrxJEGMRy8TVMnc/eR0kfWlOeph5JucIubMXc0HsV1bnI
UR3hqNrmHrVrG40fDhotBnuTkttHfXVdOPnsRM7kAwSWGC3Fbszpl2baWdPX279/lWHlF8jZs7zr
p1acISDd0sbO3O4lR9YpdypffW1+6s8oXu8TJMxrH/1pPwpHUW3WZOrf/oyrpBP/GZyta+W6aOsJ
nzHiukak8fttHtkZaYFKCL7L+/qgfVSb/1Eod40MLe/wXWzt++zearbaPnHA2UHmnTx5JXBVXu3n
B6Ncub5rZ8qZQLyKgJSzLQetCISoeggEvrxiBReu6rni8onFdJiAsLIghJa/ehF0F/LHOGcr2nnt
XV2qJ//stj26OEymnsmWnjIXzuP3kaCatU1s6qxVddi+cNbnYknMlz27C0JYdaMi4i72XrvNvXYz
eKonb9aSJGtiuOcwa4WRRswAqX6wy71+Q7eyl+7WcuxLBwS3DRxSCohmLT5oGtuoQ/ej1BN9zlwl
g78ijK5uWis3a+FZAq+2BCdRAf7/mpQJXTlVW6g9MbPQFjvTAxrShlNsg4dmReWukCjsEqNDBpRX
usxSI9wBVS1If7IOB9Q65R4NZMlBsSeSIoddkPobJcKX6F50creH1V57mpYu1bls7tRyLZzRHclk
Z/AtikcJfQsr5mJNBPv7mf51vY6WlxEiWK4+3tSRHSDNIxzQIgttt5zpbs2nuHbNuB3lzH8IBoBS
Yfer9zo3h0q6ha870X32jIBwvdC1tkLuMQh0OqRthRWmZkvQnYO+vd3KJi497+fnxBl6OgL4WCe/
VyT/Yi0E34NfDfwW5OBR36r241f1exvjuVl7Yhaf8nPJnLWPQVIxKsrInvLgWG9rp3PDzYiqosOA
GOF2cnQv3AooKQ77kKxv7uphcnZ/kDowRiGR9Vt/EAIPp+oguJ0nxwgg7HWPdOE0kZRBqGJYyDXD
ylzqK22nBHZn6Igwe6zZqaVrUZfMZwNx45HKxiRTlnlFUpmL8AIa52XRZwAPOaavPMs7+EbHb+Kv
YNf5xcFwwYyV6Hb8Q97Ld4LTrCXSFlZoyTJY1BHxWbLOp4QGoxAVbOkAUEN2LzkAmPjqo2pX+2r7
p6KzivJjZoR7gy4kcjYgDZScTiMkju/1XnYr33RqV/FHVyGZsw4uWXgkMCETAxKwNsyHMjmVEYpy
tEDLM5Cp+CmI3zMBPR/6Z6N05s0jDwnGf3AZIta8VJMwBVwenfJwvazAVoxdbSWkWxOydFJnQvi0
cY7uL2BTELF0xfShgQAILd/q823bsvBwg3ORzfNA7RLPKmdaoiK3VHQB9qRBI0htPQ2SiOStBN6/
0gFrlhdMD+NwvC3z2pwhHlJlSERxAzrIbV5DkZfP+qwnktgC245CeYmOt6lyu/k1zKQVf2vBhl2I
+11OPnuCaKeDasUCTZv5JT5BA2MktQSQO6KQ6Ra7xGP1+Xi6Q2qLPUhrydHrQ8RlM/GPiq5aGfM6
LjWFVmNsxSlFiBu9FEUI+pTUub2d1/p+KYF9wdn6lLyIxbGDhEYbkU0ebBURvIoWi8+LwZRfFeqi
IVfAW0ZDLdIAbTY4NfkkCtup94PVcsIV4krXUK44E8I9poNUDEFuROy9yUFWBKSzM3sqQpvMj4+m
A3oCp27s8J0+rLkN1z4f8jgSK9GAZt/Efy53sZ+10OzR6kbQSulZ3Y7G4EhKVJILsvfpjcRkFsyw
gBxRucquahU4TQcqw1moe1IZlYPCXll+ur4ADAo8SjYbDKM30WB/uZ4uHKYMvY4tCdNpK8HzUUDN
GBnNivJd2w+IwTgm08BsboAfuLscadpU1QO6elJwFM1GvxV10VWt01z8CjSA8/R0P6Db5vYOLkS+
TKqhIksKJgGVLzv1RdrJljC0UBNPJN197lUEoC0iHIDG30W7lKzVDBcu2YVEzhGiWlnJE0V2StZ7
u4h/KgPmoL+tLIv9yOVDebksbjMncNmNE0jcUGmOTyDY8wO/fdhC8bfqk3UEgRrzmcMH83Rb7oLq
I0ELYl0FoQ7aDrk3AD1u6Kax+pb0o5H4VQt2CZStmoe21WI/TSVhDS0jX68TRUMJaWHsKTjQuLum
B8Fs4f1sCQhFPM1LgfKUf1DAlWpkGOfH26tbMMAXwjiTEgaV3KGxqCWq9WrNqp0JhXtbwoJuXEjg
9k+MSnBiDZAAdj/JmE669FOStZfbQq66QGAaL6RwGoj+zToqUkhBoyMBvhv+Pxp/yzcJOWgkaMER
uB3jlb1b0AxoBTLOjFsZ15uTCTDoPEhqiFRFpwygZwWuLWnmj64HteOEvrGVp3ohNQLOjDN53AVA
N7yhzegqIOP3HqxKyEGnCDNQ0QNzHXzF2FtDGy0tkI1RBFsdqssyn5xN06jrFTCrgVyqciea+Z3e
eJkQuIK6hn1YMlpw+lHcgeFCaY3XeiUXQnMyUEtr3MDPXOmubG2gmZGkdSRS/BCBYQ4dOfJu6821
cqLMbGmyAVeLDcfm/I92TtRo1gDXGnNISE/l9KUz2hWDfH3HdMRLCmqGv6EdfP5ZjsbCSiloYuOi
OhkT+lVz+dNOo46h9pZpgWZAxKQtbh2oi4DD2AQBmBYm4KzIRRm98rISHZI0sA5NHUh3qhSs1Xmu
d89Q4PIwlmOs0OTboKjR004GGy0J0M6GRnRQPIBBGB3vnz2kCzF8H1QEthmRjkZBFDlAIy9areYX
pNBXTun3z1y+LxADcjERbyZGFvPtK1NeDCKNsZqsAO9NWjtlCda3KEKb+rbTYnAMjn5VFo5ez/7t
BS5YL4hGKg3wKcwKF3n4Bhpo1brNsEJwPoI9OQCLkYP2+RP6dRTUzYQdmC7ARf1f9vVMKme/Spoh
hCshta1AiFQUpyxEM2Q+fhZwp2Mq0/nqOLtFI0CQYxFy4gT8UUXrNs0BXRUrofv1LQPWBjEEsgYY
sIvy/KVLl0ZJmczWUBDanzowDNdC9XkDDKdKl0F9b8Kju8LzhLFOMXA5QerRkeB9Z24U2QLp0BKX
u+Jbd7fmVi0t6Vwed0DiBIYZKaIFmbu3XN+168D/hRuM8TQgJWWz42BCOD9YryJaC6ac49msZTvd
igCJgG7oA9yWE5yBg/4M9hVvdoHR/Vn/zD4yD9wvzvgISuC1x2ahBPnbSqoIepFdxvzYywOMAVen
egL6uoFYD9mp84V7fTuH9njX2iPecPCFIT9q2MXbyu27TjldCua2ORZkPUilKSe6OYDZA338ovQU
9pk7zXQTJ+o77fpvZZ4eqRKvOHsL4Tdkw0VXVfDcygqf7qo7kM9WOegiWJPwkNolyMS3IFy0Gx+c
G+MmRier8GuQ7TAA8q9wysPwtmYHrp95fIPGIBWokIooCFxuvAoisaoEOwWpquEo5PFz2FmOXor+
EEvDmpVlLxFnZS3UXAxDRvilAuN1KQz8aeD8ztCzKu6UwhZs4y56EoiKxh3rV/tlPd+14FgYFuZx
I8iDaVAAnrkUWITFlMkqBOoHMEmQ6ZB9iRw0jR1GVyK5W5PysIZI+K2qV4sE+SQgQkiTXnVCqpOS
VnmLHQUcz8vum/v4riHSpvApvNHRHR7mr9XDeqfQ0m02zsRyitwnYMsHfBM/HLegzRHmRyWv3qLA
1FZOccEwganv7/o4jVGCIAVtPAT1sf6dmulrpDytXMqVtfCtjUle91VvQkS6B4fMvn223jo4Gk69
EQ4mYEc2+MswCGEtpy8xi8cfHQAXoEeGhQcsgVMXgY7VkBYd0894I3wDSQ1hxqd5TI7d5vYa2XHc
EsV2+Sw1RTGyw1IyiOqCvZKhcRJwQM04AnK2m9PHXEjc/yAPGBlkPRQgxXl3TcEMAhnMhjmYKrp+
ZwVZCQLFPvakRpptULtrtpAZX7vBalYQ90sGhmE7MMKFtQbzT3PQsQqogskMCRh623H2AhCQgheP
oEF2RTOX9hRJHVYFhUWF58HtKfhrpNJKcyIFABLrlT1Hbz2auyzBGZXECdV5pfy0pKfnArk7BzSc
EKgNBJZN/BhFkp0UkS1G/bfbZ7doUs7lcFdu0CrMAJkhpwc73klFO2jkYHSEdp/86jrYFJb8iH6a
7vgdrv9t2ctLNAyEuSz/yLfvFFqMyQ4DRMuNJbtjEAMMRDN1O2PKxYqKLlprQByRaWRv8lVAJtRZ
KikJZA2kB7dEA1YkDIWwgy2oRZ1pDybShqBdaO0JvF4iGsSY64h02ULreiFZM+jqQojVnwTQJIkp
5iiM1PnsRrI2NGwihn+jeMZjG2DQOprWQUbq5ISBQEQB7iWTXv43IfLlDSjLuQk6EUJAF07aDsnu
OCOZvFaou34CLtfC2Uk9FDCfT4EYsUVXahPtQNu5Yh8XIjLIwKQ/QCORI0L95XIpVh/ngVyDIEfq
23gfgxzZyxIDoNNG6o6qNqLUKUTNRksx3AY9FT+Ezgq2n99NjK42MM8U7spVonhM4a1ilArSp4jf
kQj8onQAgFbSih+4pH/nYrhD05I+FtqE7SYIvTK0QgAi1NXipy8yUuqmJmJkEdwSkd9PQ1KtppPk
jExt6yCa1cPBmaNVtCSzsZfv2qUY7l3DpK26KieIETCFCDSev0AeS5SE6D+kU79RfPNdf+i2ClhC
B7JWUFrcyLMlsr+fvalKUIA5L4PssTx0ChgK3xJtxTVZWh7iTCgkdALZMS5mSgtMStHUDk3uEziv
tz3Y6TP1Z2cewCV7W/kWCj7I6pyJ4tQC9jYflBiiJl89Cg+I0N3mkMMG31mkdg0f3OaEooHzYdis
hmMLO4mUDjiUUIpBKxJvrDCmpcIghCYjpkHMY/O1QZ1pFu34J9UI+gwZGzm6kGKQtCSfN5MXkrlV
GxhqFlOphdUKSgKHxTEUwadGumJeFizYhRjOumCmTtXEMROTfzfHO2P4+PzpXQjg7gHFhMI5ZDvI
UpooICjfsmHb3lVOsy8ybz4kO4bQoKDsfEaJdw3bpqytj7sKMwZUpWKJ9RkmImpx0u2sE3ywCd5P
YvVkqpObqj1Ib0Mf1LSOZET3RagQqh6iCSAajNJBWZzUlkqUFrmorttOsf6ImWvAfFlOUKYITfM7
dUA1KQcYcPaRKDxZdBuYlheD+1xKDNKAnBWUzitmbOECYl91NokQldbrqloFZKeAFiGiCVTdCaoU
7kpJMLxhfhvSj7aYlK+3T5L5VpxBg0A8REh2gp2AL6hFAkZTdRMOMkLB0smoPEFn6CYIMGJLCUbS
lBhqgKGEmSukqunfFr58D/8K5xxMEGti6lYB4bWyp9K7rJ8q7c/Y2X/lyFnUFDSXyEhviZgXxlk0
DGAZR7lEFhwp43tKZwyPSlYu2+IqfhdD4dNhxCXnvnaKXmaaWGRkNr+ByAX0tV8sNJXc3iq2FVfn
xBplEGgwVDlTnDPjX4+gURBZF2FqdPt0eu0aZBiiwTej/dPQrbnFC74q+k/PxHEnowZSGyN5wzI2
3atgR+/TS+wKMMyo/Jen8ot4FyJZdnuJi6oI1UddEFHqFQLLUjHwUhPTDGQg4C4STDuZB5IMKmnl
6L7BbJIU1OqR1K9EcDKzuZdbCxgMqBtQ+sdcTYtP26DCG5S0ghYyspXZkWxDtAtMDQucTHsc2zs2
Nol1ps6gci690NF+gB05on6xDrtbqINdfgsLN8+OGZO9OiPp8C2twzI6iIQe6AHzbBzwQwOzr64d
9LW9uZTHqVWpGRi0hMiEYFLjU1yAZBQwkimciFXmGxM0irePeCEReimP06tMykwAHyDvTy1TstMH
5GMxfrDNbNXGvA70/86JXeXbtYTz9S2FZKAVAFYA4e4VUYNaYjqdGeGWFulb3Ko7sdFJJdcrbs2a
FO78hFaSU4xSAu9ldJDhI47pRu1/rmzigsIy6Bk6fKG017GDIkiAFWm4KEHQtjsNfhzBPKVR36dC
3TOmdXAMKFWAlo9I7I/DlDd7A6C5Q1J1xsuUVuVKnuDaxsIowfKxjjIZkCTOxo6RhBm1AcVrXKfU
BfQr2kbFvNYIvCgF/YGw46jaXqFnwPZigmMUoQrY3cXRNpKoOWIklLC9vbtrYtjfz25g34zhKM8g
EIdz+jQUEo6ym9dM3XXWiJlxRhuC8AtEi9yTISpDErYYWkNGMMvaw9B7VhjvdaSxEA+qK8dz/XRg
PB3y3yhBI8NxDUTrQj2rJBRQxVl6SMWJJIjUHSmPY7tJrfcQfLNu3wzBp18siJWApUdWAK1/vFYM
1MJgzY6JTe+qTt3FykE2MIYNkxGo6nSdtHJwC1cP8lDKl5EUR6WT21OqZ4op9AbqxF3fO4Jslvup
BSd3aoXKx20dWTo+KLqEAIK1yvJJP9SpMa4D7MykAzlmMG4xdtLpxO5JqcuVx2nJYKIn9K8ozqA0
elbUogFRjWvhBXyW3cZHP4JlgCHYNlwdNtPE4AbVTtA4ulJ2XNzRM9nc42CiDT4OB8gWoy3NwSbS
otM/c27v5dJ9Q+oNIQnq+4BKcqGKKShRHLYQEkaHovgqjStn9S87+FcAd6GHvFBAWv57Bwc0S1GM
3dz1DaF+6wp+81RjvtQRHB6gS1prmVpcGtBqAE2KYNrgIXIYqyDGOZVTMksSsUAiT0Gbcnv3FvJI
LOMNp4X1GqLOyWm9PFuCZiIeIpi8AitfbFoNRIGCMd9lNL8DeU5ot6BnbtX5FJZAoa6IX1oiTg58
E2BfRiDNqciYd5gl2NdMPUugkJxhJKwSpPnAU3Zb6symO2z+w1OOfNVfoZwT0bQmRXINQiPhYGEa
eICCV72Gel1yxSQVDjeY/JGpQH3t8iHAvFwltDDEB0124KgW3sUDEqdVuMNkKV/5CrUZyt1aYLvQ
FISUIOs/QtEaaT0+ATPkmpJnI+aGs7h6QCbkQ7nLDhOaMDZo7bOBZduMmlO+iJt8F3prGaYFsMal
eOZ5nD1+uqBVQAFCvH6UvBxz/xDqPghk9kWPfsDrb+8sJ1uxMkvP0/mSuX1OixCoMqtISfYrlR7D
NMTchge1LDwJc6o/S1wKegPQ3TDOEkaGh3j3coEF5swXRZBhgZF+6Fv9lEnC++07sWA1z0XwDdXm
2GqYQYb1TENmF0rnaFLoBMFaAu2K2JBbisZ5XV05VolV5ykQG4Y9fK1mopLBTx0kWh+jB+kNwGkU
2JHKAKGhJ+8ZcWmGmOrwH27jxXo5nREbUNobCdaL4cSkV3tbGz4CcS0nv2TGIQZjDxlk7zoAxlhX
wPVSnBxjehPd1Jm/BQlis3aHqSlovm8P9c823K29gQsG7kIsZ2u0pMWgjy7FU59iBKEETlap824r
zNKtu5DBKWVQ9TCiFDIYiR9r5w2PBhrWUJyVvdZHKsH4WEuBLivpP7v5u1Xp7KJTxA991GM3wYY9
2kCN+eDy2WXBeLy9tkU5sKDswsFn5+0ZG6ipdSFNSa/kmHB4wghMewqMlVdwUQpQiKikoM511R0a
x5jVlukCqMEsmKwq7hK7aMaNAvfWub2eJXVQsBrG88jGM3PGakaDhAEAOiVZb/lxOu20Sv91W8RC
m5gFJ/avDPYNZ2ejq1MaguaaEv0LWG7QO49SYeKomGb1UhxCvy1ZL8Q9ql+says41cJqgnxpP7GT
jF0QpCnwpi+/IJnHqa36GEpv5Ju8nDG9h+6n2lqx/IubyR46DLsG7Ix3HlCxAcFgYwIHC+KobLy3
xu3trWTfyWV2UPiEV4nwBw13/BOed8ko0DoAY44Jsi1aeppVbcUCqTNFr966DGNNYzSVBCldyXMs
BAgXgrkjrCoNI64HCAbnH0b0gZpcO4DQxcZ8Evf2Epf38O8S2VGeKYvQNiPy15DUTS9isInoj//w
+7oum4CgI7jnAVSG2uqNllu4WvIOyTngN+sVH3JR2aBkMIEiIFo8rMGgXYnRgZAAxq0eg7nK8NhG
K6tYNLFwk/8RwplxWdKF3kwhpEZrsOLlXg2qawyswEwmF3QN1E7/j7Tz3JEbSbr2FRGgN3/Jcu3U
arXUaukPIUvvPa/+e1KL751qFlFczQIzs4sZQFGZjIyMjDhxzsO4AaHftLk4RWlNtVGScG/n2Xod
n2cGoP2T/mi70Xt4d3fOzdYLePWOPFvlksYA0uoRCn4sVnv9VoPGxY93TuaW35mbdzVQhmrr5g8A
SBF5u+4mK+O6BK1/NnjZUquaEn2bGD/8DzWrGGLPGGktbnLGE7Y4o1ad3gLwBr4TtdAlaqO0pVSh
UIqxIbyRM/l3IyCO11e06pZnNhYPb142Nt06xAyKUVZOBqJP94ZkKCi5DtpGArC+HPI50O08pJZI
/TxKSq0KhW6CHKMkdGNtc+CIe2kZCXnMUCw0GbyhAPo2TCBa1LSyyeepd1RkopNykrwKoGDycdrR
6dwcr1jbPUojTKHRyOJ1ungXajaQc8TOCO1AhkqdBFWtkTjbONZrG3duZXGqi7BppUnGSpExHlWh
nAun1XU3WDVBCcsQFU4Kj4sLX0YzvJRrpJ2H3HlGRup9nxr7/82E+AlnIbxLEIk1IwXGhwjZ3fGd
tTV2tXYbGQwcqnyJFVaLECnKOelmwgJUkKbzqqNxOucQn1fjVhgQfrT0M0HXaAEvpJuyHKuBwrEK
0nZKoAMJTlKDBsl7B44l0b3om69biMa1j0MNlbEa4B2XgNu5C7R+VhuQpwXK9bxZm27j26xlEOcW
FlHAGZ1Gn5pWrEccmvY0waIin7be/as5n6kyTalyBzr28pqtqPo2fVrjZvSgjEO+G++Evkjz8AEB
CkD4BUadL+keKq6tTVwrdMBdzmyvxlQ7P0Gc5TP/k0wtBFaI7T/fTPEM7odP5R7WQeZti3I3fN8q
f6+0FwGhinVS7DAdXnVvTRZVKXelwRiZeMzVH5OTaAS1J6FxkLzX9vZ3umy766dMFcFg6ZpnNh0B
lT9bJqCLJq0VbArSpAmWeIgkPgankLz6a7xr79qbbN8TFkVKkO/LI4oHDcSO80tRunnmKgHkh1sb
sRYmLe5NFfQ2RdBlWOZCGWqt5TdpTXJXoGSM0rc/bw6grUX/czOLJ3qjhUY9dZgRl7NU7wRNJ2Us
BDlJfkovQpRvY7dFfF9sNg8YQKoKN5rOaOnbzVaVqq0RR+O+YfjMbkJXbw99olB2+Zb9PVE0V6ch
U2aF9wFq0ItWgxa1SdmaCXHgIDQAqmP3gen+d38Y3rzW1Sb44ItDeVQzN9jVD1sn6OIrAitgeIYI
JAOjI/S9XWwXNLUZ+Q1ksVnyPISUXTrTa834b9/SmBFlXsD+tI4urqIEgbmutEMKZeG4SxzpJq4s
T5u6jU93EVQxQ3sUVj4KZQAaFp8u1Sq5ZTaHuhKUkL3EW6mWN0xchhxelsxvc0FAogERyiI9YIB7
TCKkBcGZqd5YKzuUk28hiHZrixKOMR9R30Rc8kHXvhvStzSS9vG4RRh5mbIufsQieygdH33yiR8h
37b3/3lkW+8QAbutHoPdFjXdio9wyE3SL+oTykWdPvajqBky5LX1qrlxxuY1gPXXLsctYa6Lu55F
wfDCHQypwSUYJR9MfZZHUuMqlu+N/jbNdM+vC7dEbPh6QF2zRAFJkVE1ofKy7O+lqE8qjk9Kidzt
D83MX3FHyLKC9pkr5ua6rRWfVKn80U6kg2k7S5+kxZI7SLKyKgNF1lrKDn43NxsLuryV2DumJKn4
60L8bomFmtGtZJyGdFJQoe+0Q4+qSJQcLbgxXfPHvFdGMmUZ/v4Nw2u+QcWfv0QCcMFzH+mTRaEF
u1EF0a+EZij1kMAo9/9iE8WJptoi+sGLg+34g1/4FmZCJs+QiXZbCuzXTayuhGoBiZ8AFi+7UbS7
CzUJgtSrzG6vSPE7QMYf61zbcId1MyCtoJChvrPkLaiaIG8ymdd86Wi3BdK+qSXvRjQDr69m1etg
k/3/ZhYBQnWioQHHzwM+KU/TjNyJrG6YWDtEvGGpfNC6pp+8eJcVA9Qjc4YJaEhOykTOYZo3fZfR
wXP+R1Pq21vKro1OqlTOUOTnoe0yFRh0B2vyDf+2KprI9sLMyOSNQthFHiCOFB/IEMO/9NIWPpd3
jpFFVA+9eCKHUjPZ3ivRuJt76/M8yPdNmm2gzVc2FFyvGHWmPAuKbGHQllvFrwr0FcsYzao2UJ9C
RETMqf42V9IW1crK6jQYlBgU16Ceu9BhiXhZZaaOsS4c5g9Zmca3ea1FX4EcFF7lyKbbzhCxXPfK
FaMA89hOBoF0x5SF157lsVYu6bPZccZ6pTtWdf48OMTEfmbYKdPvEYru/95xGKCEvcCAppA8deGj
cWXbURuyykQrcJjiqe9BHMjT+1wdNkytrE2IjlI7ZVNFbeft2gJzmsbGiVHp0sdH3Wr2qFzdVHqD
JHF8o85bHIyX0D+2DyylCZpI0ShAi99ztpeGVepw7IGk0o8xdF6Iv0DBOOyrD44oEfYHy9MfUVN+
tQF37nv6TObn7dHGy07e4lcs4ow22HE7SOCnmr19nHf5TuMFBnPsV7wItMfP8hAN0Oqjebsvdpm0
M3lX/xjyG+l98rz1El1Lzd5syeITaCH4MTtiS2oQiCrD+oiDAMoXXe98Hz3/dSnv7dqXs5BhHEeh
Kb6AEnXuSCG2D56vn5eVKH6+oCUfEnK+4yg57K4jh149TG7nnK5b+HMC3rx2FotYhFaw0kUc2ZgY
vOrFOYkKc3ZqPgVfKeiAyjjOLx0kicUOhrXb7HN8uzXitRL0eEcbgtoBvrELOZdQQS9pUjQAEU79
U7Gk1DU0JDPJpm7svtqqjK5ZIw0SVCY8di7SlY5aYiNVAPGksqncMndeZkl56io4s4oUMonrm7sW
ElSgQUiNMGx8oUes+2lgdKWfeqX60svxvu3HXTV+thLzoMR/25DiO9Jepo5NPDcuZpsHXUssP8aW
mfXfhog+ZavX/yJ+Y4TPxDfgky3BY2PfNkOdCyPFe8bm3IxR3yn5Qe55V0dbz4GVTOmNMfEtzwJc
XDVW2U+UfGP7xkeNt58eor+uwopdY/JPkIDR6V3e8V0fjUY+AryblKfAuTMHZcMFVhdxZmBx4/lB
YrQAh7nxsv5Auc/Y9w5aAmYBK9F1Z9uyJP772XYNjjYFCgIRnpnPCH3rbpieii1plrWAdL5fi29S
OlJtaRnfRJ1Krw0/NvW/iHjnBha3WuX3qjxNrEJNVLeJJjeLpt31jVqNAWefZHFljcAv21aALaXu
qMbZXu0KV04nj3t9I93ZsrS4j/LKLlINSQ5C9+exeUpLprLUJyuLNuysxRnNgCyJBj7kZMvUo46k
LK4GA7gXqq5Vm7hjWOxyyETT8SZiEOb6/q05GrWP/7TXmbpZfqIe0n67BpRoZGSpabGbhS905f9o
ZvGZNKPW5LrDTCrmEc33vtS6qryBUd1ay+ILoQRlM/2LER8ViTxFE1d5n8R/O8dDkDnbsGWeECVN
P+QqRiR/vJdb/y4DlnD9m4jfubzFz00s8lyma0pFlfAAWNES19ek18iKvzh58MNPm/sgy/2Do0BV
pFSfrxtec/Fzw4v0wTFTJQ+F6zkUS3v/qe2Kk2oDVU22RpXWLYk6pUh5L9gK6iINhrlkFxupPwbR
uK8z7R5hijndaghvWRL//SySBnlRFUPDmtpJv2+tHjna5zTVEN74F9UTPOOfNS2Okjqbdl2Kz2bp
e02PPKl438nFvzpItCsAsounnvZ2ORkKn0peEIUCJyw82cwi6FwGTQ096DEb+19EV8btaKDRQAX0
tvBEXSsthpn5TGEqZy6Ot/fTH9AHTG6iVhu2LiGn4mSdGVt4nypFQ1f0wti9/qT9gP3Jy9DfRoFT
jUGYi87ab/1gntKn4bOGUMv+uvOv3Ybn5hc7axpSxBQwO2tpv6f2IQr/TXQ6W56wf+aITpA5o5Tz
54PKZLCoL39XRRZ4XaRuvAK2FrLIHdQmpu0ukPrzEO+qIN/Z+c31rVq9oqCqgEMSTPLF1EhQ1vYQ
pFjIkS9s4/wXd4jtdn56UNr8R1A3X6/bWw3s/9hbIlmzDHa6TsceUFO3AjPCuCa8tRtW1vft/1a1
xLE6ZYiimtg3LWf0TNU83S83Nu4SGPPHx/+xsfBxZ1SmkFufaAS72Xw/35TPBpJme6GLU7rK3r8D
2QlMa6sztLW2hXMzO5tBWItdAvLO6Bp3yrecYtWEePfB9kvTfdm9rWQtsatQBFq5fu9HvNlL/XDd
D9ZN8Fzhz6fStYTRSbOvGn4iTEiRp1Q/+2CLoHD1toCNnNk8yu4XgB51NJrcaHgTjePnIbpN4tTt
63dx8e36QkS6s7zhuflI8uB5vuT414YwbLKS1lY5GNMhziRAF044S9+QwJoeG1WvPsVlFNZMSvl+
uHGFrAZaZvG4P+AchQR3kSdJYZ9kRsE4yOAF7/r76sW8jb/YL8rJ/+LQdY4EC5rZu/JH/W67yPTn
hlqunf6CaOjBhHYxZzNoIS2UmLWLyUsfNENxi3ghwH7N6x63ucnWYochKIWpGMKMtLzCGKflEq4m
IKRmH8/uVFVx60lZ4wADyivF2ni4rTXz0FARlBL4D53gRfTtY6K6rXUCQ60cdPgLq190bjznWKEG
6W2d69XVnVlbZDdW6LeWWWJN5cpsf9fxQ5l8v+6r6x/szMYirwHYIjeFgY3+4B9FU9vfaR8iApZg
S66+bw0rrZ2N8w1cPBX6jAnEYuw5G1Jy0zFr1kjDjVW9i81qZ2qfAnlr8GtrDxfHwWxzoPQ6Bmuy
KNu+603GB6qN23818oMAZqxF9ChpCLy9/gsjHgwj/OMX6Ud99or2kCpu8kRNExFnmqNMz/Xpvnre
Vmlf90nGXZlnRwaDqtJb23LWF7E1ClzAffeCLBvMJtOh+KjtS2/b2tp2Qi4vuupAIp1lWWmo5kFC
pYgDMDTvSj8+ZN3wMajC3XW3XIvU52YWnt8kSW1lKpFac+qPauKf8lj9atTluw6epOum1lYEORGd
ZTqKAkvydvuCmTnmvCNiRcytDam+G2fLnbLX/83KckGZ0ttDjZW6NXbB8L1z9H3XbRFcr3YabAdd
SsEofDm+Us1xNCkh02QmBWnoSIu+Go51agpeTGnyX2UD8mRbrounQBaU27oxtLVbmEqu7eumM78Z
vla6aO0mr+GcVNmuKoJyOOozaaJLZ68vTlWnoFlTF05w09hUTA5zJpV78NvOlibbypeBrZvysUK/
+nKWXgvTYogkBlZm7SWRqWpP3+fW2l//MCsBSVCCy6DiBIJ0iY1KnUIJrREjRl6e5JAWQTZ1kqvy
KGZkGfZi6UaOouN1oyupDnA/3l1C/Va5oAXvWiOXZB9MiFU9ddkPa9yaY7pE+omx77P23eJtl9TJ
nKpKIMJ6fZP1O42pPt8NUCw+CgKp6uOwGw4RQokM3Jr8+12Wu+gpXF/m2gc8/xGLfBhmggKvZ5lO
rO9j5ZMhZx4ECRtWLgknF2tdBF/YHsbMblir3CY4c9E8FlARVVbxOan1Pae+8wobQiuzjd5blf4D
dcV/4aqgGplE5+1Og31Z1lNzY9DqholGVI2fomD8lNTDo6zkh+sbegn254VxZmdJ5B0Midb7NXas
R/NW97J9fAh3vJ7vBbFfBLXw1gTXatPp3OLCkZRxbitl+DMqOtleW7h1BYyv2Y+74oN1ym6Dp/LO
vB9enRAyCDRuam/7R6xer+c/YuFIVtdZdhbyI4RsSwydqYrqWo7CTnQ0n63jcF8d/gttsJVTylsO
6BFAFkEYs0iNxpYnRFPEnCGHfm3WuI1XwZ/6w+wAkFq/hR7Zv8j4ADQqYI94NwD1W1xGvTWWQZIA
1GCq43YyoPa141st9jf8SNw2iyzdYJAN2QWok62L+TLTHG0n67mN/JCsZT+NIYRCmtLK302roVmU
+6O5pUu5sptM3TDfY5Cnaxf8RXJaZ32k8RRK6gZtmjL9WhblRvlWpDqLdWHDEjNzsBnwLHh7l6uh
lrRDP4FzMZXQm3XaK6aW5Cdjao9j1tzYQ+IaU/FOj+utQdmVLaWcLw4n9XbqJotzAnjbMAJeyR7T
Zkj1/ZyZ5m7yBkraf9Fse2NpcRiUOOniScwK+F3kBdqhiaBqH233eqgRW7XcSqg84POHsYgh+EVW
6dSSnuY565nD7rUu56Pk80KozOfZLE6RkX28bm7lqmAKBnIBSpGwKC4nOcqactQsAfNLGn9nQtM+
hLo7zVs9vhUnfGNm8fwo8rnOm5AbKXesb306vS8UUMPXl3JJlmBCDMlFQMQAcnVRQJsKuUoSMWgT
ZfP3UM1O41z+jCFNCELpqHXlIez1u0wyf06jsnGw17YRcDCdHh1o0gWqlsE/tfYtvhrgXdSYvtlJ
B2Pvp40Fru0ibVhBREyd+oLYsA8aHaIsrECKYLhC97Wy99K38ZZBYo/pb7Y0OGyNna0cMAYwCB4i
NIom8NuznaEtN7bIK3iTVg9uMIRMsiTTl7GPX5Wi2bxpV/wf3VQNXBk0n3CXLs5zW5o94GJOmXSa
U6+4E0xZoed8R7DAYNbtZDwRJ7WX4jl92LpzV7eXXsMfcO2lXpLBEAWiIwzStMaAxrzpmpX5dP0T
rvoJIFdZKEXCUbDYzDzuC5j/AFtNTn2gi+I27Zc6k45/b4VLDCEmcJpgKxbhmMKCFAy1wcwlbwP6
gpM9uTE56P9mZXGmzUIy+2DGilUULs1uNyWdnsMff2+FghbXl4rY+YWspRlXrT9WwFrlIPTk6WMA
4i6EHfu6lTUnp23GBcYTm/+z8LqwsMC3CK/TYIhsgsZN4X8supIA//cBl3k5gdAFEXwJp4iTPhib
kePUJFkkpBnHeBc2uv+qWbO+AXi59DYFHhWYJgXjiE7m8fboWlI21o49MhOTMjynI5ei525gbT16
Ls+NgH8K/ilgfcxrLTZvNCUtN1PMNGLqbNJg5t1q36+ZIBekQadoEKMtJ4qmXMv8PsRE10a7Nv+Z
GhufZc2Ahv6QyJIoIC+PzDz3dEFQW/Tk7DQFKsIyW7Nmly5GVVbA3FFHswV8/+3H4KHdxYoldin7
1TO2qzW/Cr12+y1hjj/TFW8zCAwBzha6lBSmluOzDWxtSRj1YGRfp2lf32i7ygsP+k3U7If3+WeG
EHfhST6N+k79cP0UrdTA35oWe3DWjbPSOQzbHNPV3nnG+Exg8KIAUc7iCNPBzniYvTy5oUr8Xz5Y
VAxcW/si8tVckEqT8gPa1xJZAma+0JQKXHU8WEd1J58oQl5f8qrfCNwaFyMFyGUVq5Tq3MmlinQt
HXZcazQctt4mlzcimyqmj8jP+KTLGdW+KqoKkXKSa5jBAucz7S5kQG2vksC0dhuZ/EpdGr+Bio5o
C97wYsSTJGo00rYgU0M3CrZ+yCketQ/xi+LBAPzpv2BrFkFo+ckYi2Y8kf4F8X3xyQJ5bBKzYnn6
UZb2NUMZ4c7cKbeScYAierfdK1k7iDoaGWKIFSDgcp5ryu1Jh5aCLMqZ3AiB7zE7ldO7ydzYypXo
S1kaz6DrZYuY//YwTGFhx0qQCfC/46rBr5ZyNFjHDQdUV5cjIOpCYO/y6SrVsaOGLctpd/2u/ygf
Z5r7++QWDvb4sT8Fx/E2ep+hs6eflH19pPg4ubJr3Kq75HnLVddOg4A7oQjEiBKg68WSjajOw5Df
otktnKOzG1fZxk29dhpEp1c8M6F4WobRVh1yxeSt7snFjza4K/JPY430WHJvdPqGqZWqD0VQqM+A
ipKqXYBTJzmeVGmMxByr7Cn3YEWbY3EU3TwEjb50j/AtbO3gmtOcmVwWmqqcLnBiYnJ25l1bvDZN
swshL78etVZKd2Jl7B4dPM7C0jcTzQ/0HK5yxhje1UEVuM4QAY0fg2MclHtNKQ/pMCGm3CVPchp7
Q7GFaV6NM0IkFNJKyhIXkBsnK22tdjj21T57MRruqYYKaXCTK0fpaJ7yY3i8vmZ9zTmJLzJsi3jP
BewGLhVr7HsR2ZLp1ZfKj2FnFG6gUn71rfnBcB7zobiXphqyQJSOjKdW/dRr9CR6g/Fg7SAHBn4t
ueXUeQr/i/4oeLjfdRmcZum5oc0q3RfyTz909nEdHXT5voyy/SAPnlL3J+pLuaur97OM4GDau2EX
ej20uFUj39nqh6wPD06kuZna3TqRspEIruYEoppAWiBmSpZVhSCS7Uny2e3J036YtVt9yB91lvLZ
fJ5enQfBxs9ccvIYfmr/vmyioIyJwKNK7emSBkid52mcFLbdbyDVM3oPxiEPWoeNOLgy3ocdMjeS
QwF4WiIl6B37WlOwRM2i4C7Zz8Vc7EOkVLvyQ2+pXtNOkIU6p7Dud1XW4/Epot3xrp5jz6m3yjir
sYPZ9z/MX1zfy7GaPkknGlyMSMtPCJNHbvpF+ey8m5/63/VL+WE8Tqfs83UHX82+zk2K5Ogs+2I8
tQitnAsnvrdLb+w8/Xd/gyregen30qvvRqbvldqVjtGP+LY7bY3tqWs3+bn9RfT3NS0DJ479wTOP
0sSwNiWXXXtqXvn4X5JjcG/t+7saXk7lAcmfTx0YNLQZTte3Ye0+PP8VIgyc74KfFbyFxC7oyBlN
X4bKORSQTmvK1qNxPYadfWMRzM9M0fLT5QJtF0+Z7vy8v50mwzNi5tPr4l4LfgW66s4BAiKhBTLt
w9ydGr/cONlr98X5ahcZdwkMM8klfoJKnTy0fkk6s0ybM2Kr9wX0P0AvqExesjgNWe/HQScG/imP
1HnlNfb7LjoqJex15YiiGR72KVV/leEWdmhtgZTzaLILvYQL7FCi51HtQADjOTA4oCqaxw+S/+O6
y6x67rmRxS7KZembYYWR9tDVblZ5w29IzK1D9yB5wTG60R/9+3o/7807zYthznjXwquw3W/ZWusi
Y5xLnk6ZkF9OGRWtGpu3egSfXrK/vtxVMwCVBM0A8ihL0YQoi8NBj2IOZZu7jfMojac0+3bdxmV7
V1EoG/IyEtq++rKgYo/SYJchCQa0/wer5J7NU1eDoaGSTQ/SFXdwtpDCawcfum3SCQgkgcuJZZ+d
Rt7CGahxP/asvvLiUd0X0XQ/yc/h5hz06nE4N7XwF6JLwrsFU9A2/xB0Gy00vG5xUyBl3X+5vpMr
aQvlQhIWoCZURZepGkqCJp1xMT4+DfejMjxPsnVz3cTKzpEUAV8Qw9CAuRZ+F2TVmKoSJ7upGGkD
0hi6iWm/IhIuu51pbYHHV/yPUX9GWAzSMWZPFx8qHaS+tXKKbaWhvTaV+W7shq+z3Ww5xFpKgCHm
1RW6bdCJLS6k1J6lWSuptmqPienqTwMEnIiw5S4iSx+02o0/oAu7+QjaNLu4gdJZTYMqx2z/Wt/H
P1V4HSXP3GnH/BsqwifzLnvcmrNc3VLkD+CVhI7zQlxDK8ww7APKEHXR7KYKqKsBs71tbrwb1hxF
8E+QTJHLUZZ4e8S6nIFyzWZGp7KnnZQ+5U56nMPnOVJ31z1ybT2UyMC9ioriBYNIPul+W+Ukc1Iq
nZQ+P0zWT5K+jeWsnWNID/8xsyhhZ5OqFr7IGeMb83Y4Zscfo5e/ixEk3HrXrWXggvYTpAtlB7LC
RflvqAul7MQX0nlNQNPm3IT5ATjQbes2u/4l4x/FkVFodRfunZ10uL6fa+moihgdf0NrKsASb79c
rw5NVaThf56y8w51QjH4G3nJR4YSw70YD9hKxEQvY1HYeWNyESSHWjUj0ANicwMAC+1pOISn+ril
RbrmKjxo0MEQIQwVxLcrM5pGt1Ofm0aplI/Am5/DOG1casgfr2/hmu9zZ1K/hfmI6fXFDhZERGVu
sVO3+oduzJ6BTO/9gqekMvw1NE7giDHhoGIGwHBxzGZ0PiQ4AOiszNlLbmV3haL8iM10Az25unNn
ZhZxKvTj1Eg1zET2axH+aqdv09Zc16oPWIJp1iEKX8iyaFCe5Gj9iDuZJ5dVtZXbpRbE50n5ObSK
hypHM0LKx0/EgH/xvSCmcHgUyrB8LKkicmWQpAEpWi+RfeUQSeGznWYzLw69cHVr2CIgW9tMi4lp
9NUF/nuJBlX0om0dm5RgynxXDn7XvHbV6eW6D64AchT0L/5oxNIfJbd66+w10y6Bo5mxpx6dR/V3
/dH6jzTzbaF5/qPhqaf0V3e3RRy/urZ/rC4nRYxBsZPKwKphpIfBUQ9pGZ3ocG4EKeFvi4ChgUMA
Pw/DhxjUfru4eJCbIDRRatDD4bbQtVuj2LCwshCNNh4lL4M05yLz1YPe1vK0jz30Yj9l2vRcADHM
6nzjYF2GCspq1H5BN9J7u+jy2kFt+FLKDYzUKFCKnlR49pquhzTVHJ0byyrD4K9fvZhEnBxwAMn2
RXepl0tn6IXgqCzJoHcrPz1NbfKOVEH6WvXdMG9cnatLPLO3qDVUht7r88wSpxIWCxrn7thH84Em
Y7OPUuPvSUpYHjGAT4Z8wgUqplBnvVOgFPSS0hlfhjbQXbVL/UPizEz8FOHW0351eYJsnElhiGaW
GTGFFMeGtxgNJi00f4+y0T5UhqeM0w7aAKfzrh/rVWuQUhGpRKNn6fiyH1ldqoKUhDjHeYkg2gLn
beUBZOqpnz0UtbkVrVYt4p6mcFTMLrIRqe0nnhXAQtO8dPXMOfmSlgDhtOXdoPZbTOCXx47JFCGR
QiGQN/xF93YwrXA24ty762LtBer1l931Dbx8bb4xsCR/lKSaGSYUUbzSB2XWIbK464C8fbPSsd3F
2gQnJHiP3yiBxNXGt1spAtGUhqAQci/OHjCZt1HLT5wO6mm2cvBChg128otxF9NuTVEHc9PZlU9b
7IuXqwUBBHiQGEkac/HQraahGhFyy1BfH290mG2k8KeUfNKt4raPmxsj28LYrYw6sDTmLCzw4LQG
ly3IQsntVkFD2FPm94r/5FiPTTy6dh7tZflX3sze7J+s4UNKLKjVLcbCS+/BOJUKup/Etwv6xzQ3
HF+vWG41flWLZ9vXmQXe4JVayY/fGlnEszjhcRUVGLGe63v/d3IaHopj9NDfSgDF0dioHyghXnfa
Nc95s7DFfTdVdh53ag/y/bf+W/fq5+zT/G70up7ueP9J2m3NAIln/Nv79e0aF/le5nQt5UrsRcDi
es1zJN2bs/KQ5zlqLBsFoJW31Vtr4rOel2OMMS2SAWsmkLgmyz1Hg5QaBpFOf25kKOoIcpYxwnPl
HzLz1/W9vUwlhHGHRiT+CgBqUdGoBsoZtYXQqt5Kt06meCkTgddNrB+KMxuLx2McmXGnG9iwH4a9
daiOwVE7Drt/jWx4u6JFmCn0UBvjGWtIdn4bn+Od5OkCDs2Aye12JXKlIvrG3JKQAYm80k4nzBmP
3ct4gLnuGEAjHt+E7wlwh/QPBhwhDn0X3dBTGO6nm/Rp62l3eUvxI6B8Jb5aQJiWT66sZM5QrfkR
TRG5zvTaB7JrOXuYljfuj1V3OTMkfsiZryIGVWqljS7nNGaunb6PzL+nBdJViCctMfMP/PsClGNS
OGkVbolgjr/MwH+iSPVKpdn3pnMDDfmGOsHKFSFanFRDgZpzJy38v27MINTHkXwpMp6a7Jaq8j4Y
J7qa2a6hGtsX0/H6cViJ0ozygICBMs+iMb/wTymTmkjPSxwmtV3Vh315/JD2N9eNrHCpkSb9ITSA
xZY0fhEyM7MezKlEuFY6jQf7qFIqgcjM2jFCeQj26hflaNzmjYsKtMdA2e0Ip9t/Mxix4i9A9yze
e1QVlQtdtFoZElRUaBEEynQYpW43K6frK11xfRXpSHaTbvVlCcAx+lwLAq6etk5vZ/lH1uR7Q/O9
sd/UmFtdDGBiQhkwy4uhBAgq4tqBPxpUsf1UfEtOgBw8asEAmD3GeXfR5nDLSqeSR9iZSfGTzs4b
9/lc6iUmnZN629+n7/N7/wjm4LH/bnyQb5Kb/lv1vrwtHrfFJVae0G9tL+4lnTDq9zW24/v8hqYZ
sjF3xS9p3x3U1+HePPRfhZaWs/EkXLvsgVQhTUamyHDLsiHS5Y1Szg5K1foTvFbqXjk5ewPufDHw
699FB39/3YHWvip4WaGNI5D3y7QUnlleqAXnMZCozHgJZFHKAcChWW3cgyueKlDG9CeYTaXhs9hP
Jry6OYp4dJZDMnyo1FA/gWlQ74oqNt1uMP+eX4tUHbICMSKhAx1ZhAAA2o4fjfBrJdNsnYZWnQ+I
rQ4baf1KABWvP5qdQIIdsGlvPXTojXJKeVN4RWnc9RpfKZBPZdy42nycm96dt4QsxR/4NjkD18pz
k2o3CGT6PG8NmskQwBTPizPwpcE10+SjP85fqGtujcxdOgZAYGIKmhewSlxQqDrp2FidifCt3Chy
D+xDDl4l3w4+XPe/tfVQzeHNTgOGJS1emH4WD8Oc8aZVmhLEfjJY0B8Utv6rHYN2owm+vqR/bC2S
917VglSPWVJj+GaxQ/u8+EkNzZE3gvKqHTGuzBuWh/MSOZj5wVBM7cStikJzu8uSGClortVqf33v
Lo8Un0hjOBax9BXnK/WpH9p5FpOT8z6fpBH5rNy5m/xhuJmDMNwwt7qsM3Pi55xFY2qkUW3nLAvU
nfK+yyXpQ+QbxdZ4xapHnJlZeHg+krHXMmb6zpSYRhvC2zyekkOVV1vdltUVkYtQepMFMH3hfMrE
wLRl8Zor8ra0dn0vybMLzVy1kWat27Fg02e2jqLbYklB0pdOlvGhpqGZX9vArkM3i4GP7a47hPhz
lsGBssj/2RHR6uwLpaPcD0HD1hXZrRpErpGUx2xmTU0+gMDQ7I3H2+q6iK6qTtpNa2URYysjro2o
ZP8GvtgDozDjIdE2+8Crq4KTj7Etco8LiBSl9CgddG7ioYe4Dv0I2S3p6++VRjuaVpC6g1nFf91a
4WhBnQ/Jko1W/DLM1u1Y94p4tM31FO61jGRVT6XADaB43rgYV/xdzKGRUdnMe1wAm4vOGOZCMNOa
5nRy4vYhGaq7IWSO97pzrNghDbUZ2MfVL8vmaIRmcdEOcLEEg3VUJKtzwxY689Hvfl+3tJI7iYz3
H1PCb878sI4V+rKSIPXYOY9BChVudKqOJKku6A4o52mtZO9VtzxuwkVXQqJNbmFDFQG4+AL2y1mu
Y91qISkq8qNVjaGbatlnbbT3c5yWbuF0z1U4PvbBUz1Vxwb6J8nOPyV6/zMfi3eCPGZX+RvXzor/
2hTEcEmS9EsQrYUsiJOlEID0+WNaprso+sGTy9X03uuSDTD5SoHKsMVoITM2kGVcwEBQwkoLpHwY
HX6wa7d8n92igYICrFIh84J4zX/BOaJcJkHYZGkwW9D0vEiCwnSKDLOOYLWY46NtBDtHbnjyy+1j
a9cnO6vhUWh2jiTvhLJfrD6GkXJo9MHrx2EfGHi7Zd1UZolItdRs5BcruHebX6bDUcE7DCqJRYya
4Ls1mTpjNl2nEDLBt5DKrqOOD8Fo3FWtdpBskvthfKireu+00VMQNbe8gj46zg85d0528LNsYuAL
TUSaGh6sqvro64gNOLTSkmHXZcWON7bk9mG5EYRWzpEYrSBhIQ8T+eXi3sgBDRpmD+AmjVztpxHs
qRzPOxPKMsmT9DvpE2My7wDoPxobF9am5cVNIkVqbTsRlv2vxUsAEWBG/3UP7KF+Jx/a/bRLb6Pn
rYL1IkKxThApAncA7AFO5D9vo7OwoSmRVGs13LGTNr9LKOWj5BqPN3WMJ1+PUIuLS1iCo5gEGseA
OmA5jgN/YjYgkqd6qe7swqHaj3q9USpeHApM8IhzxEHkyPNkXvjdOJlzXWfj5DVqcQde6nMXZHs9
G78Vav7iz9RXamOLyX4R/f7YhJkf7D9FeBKNRXFFTSH2DPJy8hJleJc24+yWMq9IWrDIWelmsbGL
l99L2BGdKAGmvtBjaXs90uxKH724r1y7YBdDwOpQ9PzdxwL+xQEyEHQAt8QYwCJL84cwyxUYbL1Q
Y0YLDYB7Res3vtZyKUsb6tsbC9I5+/9x9p3NrSNJtn9lY75jFt5s7EzEKxiCIEFvJH1BUObCe49f
/w7UPdMSyBX2bkR3x70tkVkmKysrzTlNl0MG4AlWLHrAg9o/MY0ydwlPFe9TDrZoxJbhEBmanGg/
5aia75lCLWJp5YLeHFzvM7syVbxRBEwxihtZfP9d8roBSA7PR0Oh5n5kFxKzFCRqQaV9qcdJtWAK
eBmgb5gR+mheX4VO1m+QvR5dsxAKMKiDLwQmF3WHn9VgmikA8cT3iU1OFAOaxzgfIEMOmWXeVxeJ
c/d0Q2thAqAF9LVHpcEpq7Qf9qwfHn+WPjfB8edfbFPjlGnKKuOqhiYv92rhz4HLPpSggJx2ZGxC
9dyool8k+EHhocSsL9D04CeB6qHibME4RTnXjz0agS+PhM9lHGOigE1BxQt4c77LARJqHkVdVqhg
pyepZzt5ZWUVv6xElKHzvVYXpca0cw2Qjw4Y7OyYl0dnDRyT71J5gK+GoFwu1MYHnnryhOtUj+W5
DOSjNfwqZXJtOQJT91ULKRVNWxGgtkgDtIX/g65/FTKxsj0v9AnjQUhQ1mYWNW9SGM+4cQ/O8AiY
qIhoM4Y3O00D5H7AFjEt5IDbSHe87C67uioWXpvSRspye7ZD9yOHlPzPOj6Nt46qwSNsgXw/wuaj
6/F9kyQAx3G1EAEVBT2CYmSJPckcwopEMUq1M9+AAfgWMztvIOFzffSsuVLAB0qC5s6RuAemHkZy
oiRezEVVwMiFyg8yWuobLfU2blyYP09zektilkiG49JDogWRk2knad9GMVWk6PjJGmHjJ5VVS+6m
lTlAlkuZ/bOsB4cNJUQj3RvQPuBpTO6uLKVTjgWmiQqKE17NnYJUsWugC17nGskOxXhDidS5qJo5
D+fRUo6tnpCKOlyE175vZVglqBDLfRRwsm5NUJV1abrCJ2kcPf88w0erOfYAo3gfd/RdXWUx9G7f
+AoMIx9bvptesqo/IR+3KBL+6fdFKdg31BegeO2uUxZVZQhuOGyhIo6ndVjU0qdMmT5K1PJnQaOe
fTeRY0SIGdVkBKOdBsV5vmOkKCtr1UUPX1R6ZsLeKpFbupSrM+Fc68r9CsroLkaJDcLVeEZNwT48
AfH3UopqdUhFPAkDJrfyNq3Aish5mkBx0eLn2d2rxjd5095RQDsNPV+F6EqM132wGdiF57//LGL6
foAl+S5jon6g3aKYwoMMTdj6h2LHaRESb5IKTAFFHQunXW2ujP/e9kMkKj+QVoR23Gk8MyhJIYLh
WAVy1ioKWtOVXX1mWqMBnCgGqofxvEbIGqZy6mC7futKburXwLBF/CliFmhaNJIaPKpdsqrZTvNd
UAbiOQBTEti0lO2LkLoEaTmzvg/nOiK3wFjC9Z3CMVEBR1E0FdRqAEwVZfAIGq21n+f6UEu+iJhc
pYXrDA5AR9DDKjbPbCy/sn5mxgN6Bn6Wc28hsW1f5Iw//+L2dPzQIvCFJUUPXtDzKEwEx1azLcVW
C8Nn1PI04RxM8KPVQ7hixGIAxwdC599FBi2uv4ShKpUJX0DsYEpKOXPEZiRwE5ZhsU4ln6lc6GIh
eVosSNtmkBv155W7dxLQkvDXNLjJGSu6qM6lEkK4rtJlx9M8APNLbGTX9EvbL2M/mFH/R1sFCBcO
tyZo/O4A9+rCr50+Viq1Kxm89waSJ9fKv1atrCLRDUxOkGJW4kz0bBrR+jQlX6VOFLHkKKGMIqeC
UwJMZ19VQGNqNGajSgs05rynNflt4vo/ZKJJBkBxNOKY0yoFoenK2hEx0xR1q6QP0PzQRAPMsjB3
Tz8y/ggy/0uSNNEUxwu7sKEAgxAO3LULBTNyFQt37Sqt2+XP+vLoRH8VNdGXFGCCyERgUn7Ckrw4
h6JIhG6uBPfxfn2ZEfv9dDFZOMhg46hQe47Yg7sCqAvKBAQ7X8uE01F5bs9Z/v9B5IiWg1ALHtZT
vzFJub6hMDOXWfC9TgN7srkCZO1JrsHzthi7MOfxQR7ecWAMHCEahUcAIYBpFHowIKn8i7LttO6U
7wOtM+U1euNu4c5Vu7O/ncvXP3BNcAL/Ejrq0xdz2Qu9UEnjJlaKcmFYX/WkeuPkrAN+bdeK2ML4
faWBpRyRcFGPcIclFziyJ1VlXal1m55RFq8ncgOQUSl+/1nOo3OgMCBdA9wZGhinTpAQdrHXUlUF
xDOBIpUQanFbJqQK2qemlGeeV4/M80gZCyAUgI/ctY11dF7zaFWAIauPlWdTwUz4dO77JyZLAeYZ
06G8WC37m5Ru+rko/6OTDAh/FLqOXWJ3BW+1CB4k6EClDsyb2KLcDtHZIJrjNX08i7+kTFStVQY5
TUpI8bJejwXYDKjBz7v+SJu/TmRycFlQgPPBgK9tyiqJjbr2AhqmiQILQpZw3t5jKu9ZFnpuDnZ+
bm6THfLojlfYHnNTyuLss/I+KKp2xrOZ1vJ83iJ4X6KwQRg706demix7QZW0Gc5OTxijW4YvALfK
iNSrQGSCJVQCMrz/vKBTPOA7mZOJMQyIKxgWMiuNt2i0sfaog1yk+1RVVF91ju7OIe179VEtnO2I
dDVXPDxNBv0xAJhgoKMBbOiOgiEWAUjsZdD9xog30VvFq6HuLKvPStTEHCFxhFveqIi5K9qcz/rQ
iKCxakT9QYPV9B5IkVfywa4O2S1oNv19oXB6WmSE4uZ8r4dXDlJK/xY1WWeWbioxQbhCdW+dhnKc
3gZ6mubaPKH21UDcN0r73fTI+Kb6KnLitoIgLM8QvACBhlCpSK4V9EsCt+tnBXq8f39NjJ84JIPY
OJQDJjBVtButvDiyGmeLoNbpnMR2hVJiRVYHEMBwC0pWuwVrioefRzCzidNwP+P1YkiFGEAeha91
EeYqUwQViUUFADx9LRg/i5vCwY4Ki17NsTdDFtDqMo21+W00tFmJG7VkUoGgEh0tQ20Ci5S9x03h
q+WQuxrXD5mROZ7oET7I5hJ9D+w5i3gf4jVj/TKiAN8vdRAeS3Hiopg4yPdD1ZEEUVn29ed5PrB4
kAHIWTCyc/BoJ6YWbRlMW6BBCcAUeJEkZ4efi4s+mgXSDojcIW55n6fpeQoYxOikUaVqzDqI4rZK
FGByNzWj/f5cFPBoIe2MCd0BbnV90AAmqakQm5HdBRtliZWH2Vxt36MVQ1kL6hVhykTEQ7/vSpF1
A+WhgAtIRAzpGIpQzoy1fqDq7FcJ7HcJdBLJVTJKUPzg5DrINrEMu0OioyIeN0fC/nB7vkxnEtz1
2N4teA53bVJIGt3zqMVwCU66/vPeTPsdPs8TYjBAikC+HQZrHMcXDxX8I2EVx7haGwPxY8kYQFqd
a8DQAyD7/yLs8yAtJI8xn3/LGxf5i7xw6EuRbyCvjQADGKFkPgWNEgDTu6whHQ1I2+HFQSFIFgGx
q5pjN3ioJF+kT45VzvgoKxQgvRafB+4kh6efl/PhrgF9Bes4xpumpkHOmCHLXUDKdWjzMlj/guOL
rL8UFTP79kAQWN3hEQsoHwMq6EQ90iSlhopJABDdxj1QYLlzy+R2zBS3nyf0YMFQzwCGJkQ6ufs2
rTjtIoDXwy6g0tiK82wrDXPJ3AdxCuAXoKkWefAxYzzRwDCjeyodIEKprklzEYsLVSFxnLwVbqMh
8k9CJ55ZvQezgsiRLASuHupYJ7ailfvQpwKIRPTE5ntpIbpzLseDDeI5VEWAsgw5tLsiQjmsQj/m
XcSFUzAY5opKezXIcOYyuY/FoMMUeChjKeFEDwROjuimpJDvoet43SAfvvDzTN4Cv8rXflsV4CIy
Y64HhR93hX0JGq6EAJlV4K29Zuypy2au9odT+fL9E/Ma9WEkiqMeAKQQXlMReqBXS2kAUEdPP8/k
gSFHkwmAUnC1Is89jReVRSsBFBBZuUxmnSWahJZZFFVGIoa/olz5fQeJRyvuyNMAfUMQ87vB43vF
HcRkTAE2izhZJ0gTShKtOczMSX20fF/kTIOYruxkQgIUatUFvqNZt/xRdDrAWTCh+fPq3T+U0FGC
CAPIhFC0Ms7t+4xoKk3kwWlzFP44Wh9JeBeldK8mbgkghpi9pVFS6yh7lzZyTa8VN9jzXma2QELS
ZKeeKQW5O8oYCBJm8OwRIEAeaGLRnbzoEeQvQZYi5bXNZfVr5RX84ucp3ykMTAXc+RFeEkjyd6Uz
7tBKdYG3oaqwNS77TjZ7WgTYY7Hw69lS/jt7+CkMZeLo0QHW1lRhYoErqkEEpGwdKYuC7Vas1AAF
Luh/dbmwUzJEEDqfx5PRjVjy8zzvdAgI5uDlBbIGTjli7ZPFDLiGrkUuSlSfykjXuniKnaRZ8Lfx
W76lZaSx5V8CgAjarNA1M47iiwswiIOgtCUax/0YbDf1sEGJ6Cu4DnUvzDIUHAb9TNziXkcgkIdx
ZBFBQsPexEimosPTce6gOaIBJCQKvVDWyqQzx+LB2kEIigDwPkE5yBQvPaBTNJWUEDK0ckiYpLOT
Sngqm+L68x49mgyKkXCtjCgGd6QUiYOyDbmT0OnEsIsqCF65gDv+vgikeZB1p5E8A8jx9w2KZSEr
PRcF8FkZI82eKccko6KZ6+T+TI0sZBLqtlG6B+ydiZAyjgau8PAWp+KB0eu4ttimOEdKdIhqZqY0
88HeAFgYvjuyICjPmB4pWfRitwJuK3Dgy1VOoX0wDDzCVslvyxk3Bm3tOLbA2p4+TmUK5i+lQLRX
RzwQ6mh9kJ55GW2uv7s/HCouR/uAiCJWb3KltLEkV67AAU6CSQjdKTpoUWYu43stQzQI9AKfzYpj
3eV3FUjrMurZBPiuXkafpQ6gB1Iz98S5L2BB8ej4iAfwM7IBd2/5EP2CJSUDgabo6Oe2jZeCV37w
AiwfE1/6JliFgN4MBubK90OhR4m7k5gAoGGuoQgdEbh8PcT5Nkgif88GyQ2FWDM6ercK4FhAo/K4
n8Dnuas9YZk+bOK+CtQYUcCkWvfuHDXjnS2EBGR7xyIahB6xEt/XuR4koaIBrq0mnB8vOAp9TnWl
0QFjdQznA+m0+23HFLfkuNbIvIzdGdOzQAWBKLZZHiAl4Zp+6QDItFVnqXOmcHkohUK5Gk7D2Bst
3LeBxJlUh4PrB6p8ztbFugfdS6Q1q2wFzAB/6ZnxNjpL7z+fi7tjPp4HBmheKOFBJnBakNSEWTmw
SuCrneIQv+GJWOcajXPyKeY/37r/cj/S3R9XVfnP/8bf39KsL3zXqyZ//aftvwF0L/1V/ff4sX//
2vcP/XObfSTHqvj4qOxbNv3Nbx/E9/8pX7tVt29/0ZPKr/p9/VH0h4+yjqpPIRjp+Jv/2x/+x8fn
t5z67OMff3tL66Qavw3ssMnf/vzR8v0ffxujA//59ev//NnmFuNj/68uq+IW+XBM//i2f33k41ZW
+LAo/R0IanALUW8/Ik/iNLUfnz9h2L9D1XCj4NZiBJbDT5K0qLx//I1S/g72A6D/jFlqDoxmIwln
mdafP+O5vwNqFNlW9AGw+F7Y038N7tsu/bVr/5HU8S5FFVj5j79N0A9EAPTBQ4TBwRtzJN6WIOmr
39F3HetmTuJfG63XgXWwR3PHaiQmoBBrD30ClkM07nIIkxa2qxWVZiBkOhux/X7i/xwFaM3QronO
Htzk30chKl5I8UWMRPzasbJ3XgdY4KpAg8lLua4WNBKu7qu/ZVdz1XoTt/1e8GT6vOdSPYytf/Uv
3jP94ezagFAf7rp19XDQ+JiENGnngP0n8Z57qRPfC416meJQmG64SRAWtiHUMbiFbMib3Izmah4m
UAL34kaL/sW3zKi4bpQUe9wZ3brT0PRtO8BzdaxGizRqE384WvBKL9Fhg6wOWp2Ovuaoc+Cuk4vt
fhQTD9f16txBC6F/TdY0OuALc1iI78ALvVEb13KMRM/s3iXyJrIFpDtmru4Jbe299NHz+rIGAYvg
Rsd6/jVYPiXLgtXEhfLmmowGaMqFpEsCyXTvQmv1VviFvP/111yUjRtV6S8P/48R4DgDVGhMTQCh
8vsIoj4DJyLV+lfhmEPZwkv+Sm/EPa3Gh/jFO7IUcZbK5qDo3AZ0gjazrw1eq6wBUOapUYSL7EPa
Uae5djOAEz4aF6h6BNThoKz0M5vyZWVSxnehjBhXSEqde0vTFfWWbzy1JK7eSdDOwJBWwEdYKtu2
MJwXRgBmbjkGRqulp6aWq4OshVkJpmKEphiRfECDT2h6qodGKY+kI9qoWR4AvLMaSjW2lYOHSjpw
eRq1LmzdAyA6IcmBwQGMrIUpE2XjAXalBVd4ufCOwmpYS0/Fst4zWn1LdtVuQL2CWt/oX+yCI7TK
ae6q0wKfZFqlVW/CNlDFA4q+QAaULyJ8ewQ1LzetXuoC0E4rjdkNW8bodf/ARqTecAajyb8KfOVl
lDRynta2DzB5ScWYbEmVdGcnao4mB6T9oPUaZSHNMt1EJxTKpaTVa73QKI+06vgHdsPtxCu8Ma0e
a5CNXgX1QrkJ9eFa22xORFV5ig+t7uxLPV05qge0GfZQWI0dboN9iLUFxyprILHqqNSKIxyKD2Od
21KrWs2vghWAGs6izeIjOlO7gicC4jSArsmW/aUsSbiSl+mh3gBnYldtu6W07La0o1YUEXYlTFmp
OjEBagGgGFJgxpNED3ScdoD26+yrf1S0/Mos4yt/RYxiT1nSc7QP0OgY6NR7u1eOIEd947a8Bacy
vXkn0QoPIFtjbZThUwrJ1vEtPhTr+NJi6J5PZAHDFxhCb+SDpPF28+atnZf2glx/afc3hsRndsdt
KhPgUxIY7xxD2fgWtems0IYGPefIOcdmfSs0WZV2isb+UXVpBqqzSbBu1Jq3R6ZY9JblF+jTBghP
x/ycnruruINlRberr9ebbjzsx/CWrniXBHb7Grzwh5Aox1ovL70NUw+g7k2PLlycS7EAGVD1ziUk
O8mSVuc4n8MyXuSSXpnhWaGhrOxz/cYuA9gOGpU6rT6M2tbqmLWGIB2ypujHk43UQdROpTfdNgSu
ULhh8NsM8GhzMKuAtR1EyTUBaUKiegzAqYiipm8UbbFbGRuzHaxKB/hCW2vhIdkhcbcFAH1HwnOZ
Gskq6PHr/LMvqvSOf6ZtZ5/UqnIsL91SXjdqJWnuUthEWxBd7uCpRytu756qiIhP7DrZVDpnF9i2
rbKXSZeitTLaIJ2tOSTVOPUZoDak1sR35RDypNZB/0mcxaAVy8GAWn1WwVJqsoJz0OiiFq6dba1l
Ob4F0I+DzvwKjMDRuEO0EteZLq5FTYFN24MwzTkqL5DDgAbacp8lWzyBB13eObv8AyTDW3knHeIz
KoBgTq7BFihTIQFgcXeN1t6SqgmIs/H85nV+gbZcYYvLDH2ElNrWpAGS/SLH6lgnBEi5bfqr7VVA
NC7lPbT1RbazlpS+mjy3B/clWbGoB4kX4DrhFtKeQinD0TkGm2QDL2onXG7o0lpRdrSV1yUYyXXv
KhyYg3/iSeWpwS/56O+UWOvXEv6TEmHvrnNNOqA39QTbsY+W7YV7TfchCqmoA71LQOW3k0/umRoI
sJD4XUMK01+MFVaN3ugs3qqav6v0aOUunBMsjL9PP/wzsxHfZJM1K56kWzwMTrVP4tNwqTaFVajR
vj9RFqjN1kU4Qnsv2a27pnfiMj0n2/aQ2rCaryghO2WncoPY8TFeSAfhwAHWFENij8JeZLRgQ2uI
x+zplX+sX10HPZjMvn/noRUZkuO9/gYebWfdWeJTfkSvqQbLER5vxQUaqjnP3KGTVRyZBP8Rt+GJ
XourJFU9Kz9id4HrsUq3vlZemV1I6ENI4QDzh9SkfSIeowiZNE9vnh3VN5BRW3oRFrJGipqwBqM7
DckOvRYc2qdC56xBzw3ug9bkY77mDZbgW83SRBDcNTwrNKQPARUL4SrW0mO2r86OS7wP98hRBJSQ
JZQ/JI6e2IrmHNyEsDihxSa5RJfOFmnSHKJCxQqfC4PZUoawCwFRUzdqZsVbbtdaPGCCgLi0C83q
5B5cegnzALuhspvUZHZo2GLA76rKh8rm1/wqe8nOyTmAYXauKT4P4WZhU0t4Nsty6apIgS08U3xr
tQH46MhTAUKN90kHvgWm07xDB/JnEqz4FbuSX1swUJvoSiw+2oo4EgwXtS4MriaVka6U99p08dIC
0CrYbCoA8BKkQhm7WGBOOaKxJEF2tG1G2hGkFFHOp/754vv24Pv6dJhkSf90aEaMdDyaaTSjTBw6
n20DuY1L/+p8INLdD6igJUUF2BhSvmXYYfRP4y6fK0n6fAvc+VFfxE48ORqFYy3gafwr9yQv4gNo
52G7YcgDQHye0o2/ApvbS3zOKiKuEd0Sn+Idlqawgn1jU4v4RP1izfDoG3NFH+AYeuRJIXaDMgjk
hBBS++7hZWIU02gh8a9Pyy3K58nT0X69GP4GdEO6yYLZu1ul5HVpv0pkVRKFMPB5dJbox10GprId
KOhidcuCgEswY7JKli8lSYHUfiIM8YyDHqrmmlK34JfG9y2vRMIrrSHbmKiKdozJ1llGGq2u8EqD
z8MRG1RXpCT2yub1Vbp42YdkO5AYnzYkIsKK0mTfadG6M+xtg9sLroGm8sTccerbh7F7PrzhmoDJ
EozB8In2imGB4jAlK/RVWVt86YuLr2/VloSYq32xIfV0yfHnt0Lr1S3ki0s4Gyk5RcRYPTlw1p4M
ZxkuutVrTJ4YQ8QEtqAbw9cO5GP7AmeT7FPtYlo9ebdfBkxBW/mavjTIbd0SCb6OZrxbF/hcxMZ0
ft160zLfR7Q+AQqeEfOcaYp2ecK/L52JViF1JxCAJmnmBRyn6pYgI7IffdBXgpQQSXChon9QpchS
IHv7iI4xe1mRE2AeXhTzZaW+oy4K/+ulw3xo+JyV9lKtEP7TGHP7gvpxDUusGrEKFDHGaFYVOUg6
sGU24tLHVvLaslMNfH9F9AYrS41/2AEKS1/IRO2s54AcdWsjknCxfDM68myeHfXIqYtcW5Zk52OD
G31x3RxXLdmQ3XrA59empeDOy3TVWlv6AfXIlqI95WRl1uRY6EtBX+OXVGGJ2xZYCb9usuapB18d
sDqLjIwI/OT4BnfblMk5UVHHvEmIbgIPDTvLqrW6ObLE1M/vgyFgOTnrzdMWaJZfcxZM841szv1o
p8gL3HtDxLrpHwuRZOToYtsCclHgtSYELg1xyOJDUnUrWwy2bjEqxqV/pKoBFaWwHJS9WW8sojoo
bLaxQ/ov3VQXHyjtiw393eaIVesKOW8cHW7PATfAokPhlmzkul1b+14dK7v0BuX0raqFxLRDsmJV
1rrYMoi/oPVQ2UaD8w1aUO18sfGnJ1OCvjaavKiMDV4KErnYq31GLE/XAqKjvpp4ZFXr20uowR3+
xZHj0972CYJ00Ew8CnXzfFH1HZQzUjeL57OrxeTXynxqCZYX19Xmti4INuTZVZ+BlYetZexeQ24F
9zy1iDCRYAXzjtXCXuAmItHCxGLLJrisNStRx+9DvxZKCqHRRD/rZ4yu0q1IPe6fXltyAbMX1kQi
49upJMVyu6KxY+ICzrG2h8t3zHDfZJsAJmC2r5EfYxJ3ZveLcZvELHjEpH0+h3GLceafWPtp0F5t
FMZjFTMNp/XgqRqjYYhkIK8n6Ey8fFvXRr68ymQNnHi4O7jGod/kS7jtz4jW12tIeGh1ATUJMusR
RWoa4OyLgqE6x/evF3fDW96zr+dgYBWX3aEhp9QKNNeSNeBPEBmEXKGKo0qkFUMqq7Q9w7W7ffJ6
td7oY6T7RqQGKh4vtZ5fAbQNXIWO1Kv0Kp2kZUsTf9uu5gr/xYfPb7C5MQi/iUDKmBQrennW+FKB
4cekH/eyJ/D40wN/qzKY0kCTtQ8greRn+dm34Fbb4rP8TunDq7wceJtmjGLFbNgjreHZovVXeGk6
wnPwgTBuXT7TG25JS8T5CFTquQZaPwGdScjoJoBMT/V7cCgI/rTqyU0RiLu7tTAEP+/Pw7gPEoD/
nuAktkf3/ZDwjONdFTNY9xaDS+nSLOuFvKwQ2MehYEA7xVjFxrP4AwUao5kBcN8j4H/6KV8GMLmW
Ey9n6MqjvOu4sXi6a7UNJYWByCPS40XWHigaAQx3L8L4570xwAljtdioPkAjp3kvAZxVgL6fffT7
ja/6mfV5GBdC3GVMqvBAiJiU4WaMJ/UdzXpX99LAFwSXaUXgz5Li5r3Er4E6l5P9/MK7kyyzyODA
S0FseuK3VWnbiFXOeNdMk968RWl6y9BXo2W0HgDt67EqtxYMOoSTwZjRZ3wMdCZYGY022DeZIYNV
GxL88kRntd4ILr0hPmUH1wA2KfwBU4ZrgSjmwvcIOGDmCJwmLSt/7uaX0U/cP56KC8HlB+8qLkBr
iPgLZxR4H8d6YBS6tKgu1S1TVFabg7Vk7+wMsr8oC0XhF+pbZZGfCC4othUyJ2PODvydS5UiNpEi
qpXbeCU77xL8qV2iaHiKVq2m2OVaNpEpdA0eibLXEMEkX/9ZcbhRMb7tIwYEqLQxGwDzhzqa7+7m
wLSy7yGLfwYMVhya8a1apwfOxPNZIQG4sKlrqvp2+sZqNUX6bfmUgQUnc1THAPAOn2sxnpRLajGI
iAL1r06hAstj4AhVanVtXPhyxlB/whTdjRfcNchsI48K/Pjv423S2AEW90CfmzcUabgX/xKufBNg
QMv4Y7AUhCWkjXBwzIrGwzxcUBZAl5WFrJXrCG1yeGeeQ5koz90z887MdLvcB2fHtcQqjlgFeM6w
k8R70Ct5WvU9faZMcd9fnAuSyAW2TyB8reUWrSBiYLA6bMROPOWA/D20rOY8+TC18EYRBEETa4+T
gz4xjrjFgt2g5RP5xJ+3/D6KPRnmxFbIDcXkqDOiz9ybfwO9KkIi/cg67u6pA4XHAq3He9B8YN9b
8DmouRGFSzHTGMSJFO3nsdynTiZjmcSzfaVuJLrGksnn8MarqaDhsQD+GUVSU4Sgag2wiso7f/hZ
7H24+rvYaUmXlLo8ep9o+uxexMCUtogCU3rw7mWEMVPEK5gF8tHu2m9MKdKZRQrfQ/FVEf7WioZt
PQsnfo4h5LOZ/k6z/9KeafoKmEEt8NFb+pxfEsPZI8yH6JRCkhNndIarwLbSi97K1gKhrdji3rhV
eS6f8dDXFEDyjjGv8TESr+llc+G1cokhL0C/iHCRpwdmrN0Ckrzku2Yz92b9rGT+aeQTG0I1Qs4M
45kUI83hDbcwGoDsyKrjq0FrcL7hexYbbBqrg90INN9GNLFGjbcOPCu8h+C5WlK5qiiV1ctbKWmh
rBbrJxTioJy4qIHdRAAflfYG71gcfH70W1DWwS2W2WpAXbV0fcpyvcartFukiHvzRtdqQaMB644R
tAIXUGs/yaBGC41Q1uKVX+huZjLhKmBXwFBIbwH4VWt0A53y1yhVhWdqKXzQpoI6TOKJqvQsCDMn
8M6Ijd12Y50kzY11IIDn+27Egs53WZ7v2TPyBMUyfe22rCVbSkMAZdJvJNMVkWxA5iO7vmXwuzLC
2exbReEBUIAgQ6MTAiNWy6Q3ffDC+rKRzZzL2RFOziUl0XnJCwOLt3DyVGkZj7wHbQHqjaXNTmuQ
szEQiTB9uzZEyczM8EVSh4hsvIO4HvB2M1mApvuwKlqG9/fw/PP5/cQl+6pxkwWcdgv3BcO1UY3h
Rd1GePILdTiFOgizVGAoO2sUROxwrTfUrUMQehNp8ZnbiOsGsY5fuGZr0hea0JOm01qNXUrOojum
e7SkJWpH6HdYXwsFWqsKl3CySDb8OmWBF6IyarYR1NrXwqfwrVk0trTzFsNzjKQf3lPHViCFcYGF
jBhjZrZTp+GP2cKvVwCezt6jLeQd3zop6LXlc7BWFNCckmAXLMGWXY/UbXv6l81fKARZNqWBwHhH
OI39FZtGD6o6D8/VlwR0fSEOS+kvXDtV+WW7i2sVmQEF9BmvLGlhLPg3xOJTEOqBIoWUBsLnwHJG
qiQ5I71DRKjdlXKRl2iJ+2t4j+co1u9qCCaTnHLSoPjP7WPAU5+xjppypBcSUmzMloFtxvICZJ1z
geNKpE6nn2hDvclmdJ7rm0Oh8p0/hFIGFDOgm4YF9TeKpr8fTfSGBDFynN515fbEvxXuIuRO6BSC
m98MuxAUNdm+eVOYY/XMBlZ0yrk9VSOsVJPC/yQqpFGza4auWiM2D6q4SA9XHkfkRY/AFE1QkgXs
7XzVZAhTiUCJgxcAYpqexAVB4roKtKwlzLGHkcc/vNFDl1nieGp4CGCOgN6It0asZztHHUN/Dd7K
vcVB1YmCQLF3js41KVeBybRoqcx7AqBEF/F0/GILJutVgM0EJ7BOI1TImxkCDUjMGT0ejdEpeMp2
tOotgQq5TJE+FPGgA2o4Qn0JCAlpjIBGgot6SpFjx4OLjFQBzSJ7CQ0XpYz4QL2iYzzR8VJEmSb9
wmVj3FbKCKpdCyQ9C2SJCLqiBBB84ai0RDm1VvOE9yRCPcI4ejtA4AJ+G8JMrdZriG7jn+yGolIE
2BAGA/Jk1xNxV7bEMWOErVjDVWlQbYDQw85NBSCnLeFhDCisqg1uOQmRdjVGCtSIlgps7RhWqFZ5
oHEbZM6y10hjxf9P2Jk1qY4kS/gXYYZ29JraJfadesGAqhISAiEB2n79/dRP0+e2ddtMT50zXVVo
yYyMcPfwEKPw5ZBkrBlYY9jNRzTz4bKh741Cj2stqJ6vbjLW7symFnFtpQyTC8o8lOiPI7W06nnN
c/yGie8RHkN3oOuSY2R8M0pJmmvZkvAsL43rtBeDHdRpw1wswJzcldJo0GMD13AoO8PdY5JOzHV8
Nn1l9hgTvhrebRO8Z7E32N2j4TLfDb4/UaF5j81wB6UDLv6+2W9vFBXz5mR6z+i4NpyE2DWco86K
AUyHBy6bKc2AXvTFA97n7hUslOp+IPDLkOeFnW2Jbre9Of/QAptpkN5N5SdvET8dGuPKzEp+88eU
efD8u97hk5kYQ2tUunltK5l7rGzz5VxTW4cIh3+oLL1yOLUHsOQvp370/2dHGdXajcH3r5h2pjrD
0+PqaYiD9uXbkTBbo4juHAPCP1l+OkuH5CU42yavkiLkbWeV0CdKMLBbQlxh45e7p3gihWDZqp56
tYxLGrwToXr0OtlZIHvG7A2LVlBD1qRNmgA0GIgUWDW1lOAj0hTyJ386pSI6VCJrQxEf0dWgHUzd
sa+TkZPtE0anBMdOlHFPGwdGz8zn235fWvJEY1No3yMrRvAEu7enbGMUduEohK6RA3A5+fg8OSQy
mkimengMr/Me/H2O3ybo3GMACF26GkjArA01wPehZ/rstAOsVJR6jVtcLXnJbkonLdvZDNhhTEP3
B/57YQZc6ePShk2QhNUu5ocn5o42UXNaUXsfJ3Xvw6DYYOrOe2zOXiEltRO7z8kRbrmy+2GmqjWY
lZteWkCSBnbai3nQI79168hWiG01+sz6gd1mf+89uA5ni7Y3s6HHX6JYdnN9UoejBU03vDLydiBx
52qXiBATq9zerBGKIBQxURO0DsbvpZAX8rS0j4vOlsb84xqz65qfBrOHfk3t26SM6sPAytxqrPK7
bhNEHzQSI/+wtAFf6xPb0H5G9K69Li9bvwznySTZcOjFzhPM9WmP5vjZPla4hWTmIlk0g6hgfuDN
LmDMrsKM1M09xhVG1JkPNJZYb82h0eJZCTVM16w0OcTh5K0uFZpcV1VhJ+mqalx18tiMEGO8YRlj
N5mZtqIIeRrbD+9mD2x1mjvJNMYBFuuXvk6fDsYGj+02e28eYeZfHRIg++Pov6r1sCFzDVFPqrlk
5yhIrgFHjBK8J3TcXx3V92sx4PeYY0a0OP2TuQI8EwHGtLCjtTrC9JVkVpIlC7xLWGhP0Gtzhifv
CrRuwYuvf2vrL2Xdk4DfC0NLSSTIbjr+gkzBexFVXG2mTzpXJbboXv6L6EIR+uYT8pMLkmZkMHgR
Twd+D4y3jmphBMyxv+w7utvLOxweUFc4vU6nnGPAG7H83feY/ecSLuJz4TxytoiJU16/0IppbZUA
oqNYrAY2iq2gmMpOPRmwbgpecLN47zrWjOTdgc10QV5ijdb15B2cXz8SpinwPWPgo6s4v1APZMGD
X9ArehQ7QRz0XL0EJ5+op7H/HiM9Astuo8yKpz3R0kCS515xE+qmGw95CJwK/EDi36K4/zlJZLJd
jflVohu3LPfRLl+pCzlUrfonDzu+wXTvizxUkC2wlShYOtEwhySxWpd2Cqqt56z2tHNutZtsxj0h
FFF8FY87oVQIhnj6Evln3MuY5u2vIdqwDkkADsVbjJzG3t6Wama32FP3emRBNdTPV/n+fCn+4yGq
t7hJbjrLb6Ji7rzs3m+i+IqRxDioo+qv+ofVjz7llTpyIDOqW94SCl8WHR8TtbcqxIblgj8cRCaO
Ov4tLDZvv5TZTHjRzIeOmgm8u8acibgwuLkJYjdg7jxKpyBe4oyTLJ/jkZdMH0TWhTqRvQR+fXab
9iu5QJFlrCvNGsJIVh4VkmxY+mhVvoLUmHQGQ4VQdVt55g9yYu9eNfzRY/GZ0bF3PZOijuAgHxF4
oHzgIEa0YnGcxs5oItc25LiEZT+ylS9QqGRyA5O43McwwbdxjbqQrLSXFlKdxe59PFiky49tMH7n
LT4XFb3JUBXPFUs0MqZX21z+JexymzlDuRwZcWoOGESQct5hQ0qfzwoXEh3FWC9V1QNSi3j8Q4fX
LIvMPgytEvEqRHeW+i+FKm6Ir+YdLCJMZo9g9lFvMB0OxJULiFVhTOU5hy63MwrK6B0lqmii9yq3
eKPFz/GQ2SBTb/8+0efxREqtSmhQnCQ8jae9ptez6bRzZDXluYq6Ib+juLwIsqzcX+Q6ZSlw/pXR
oRQCPP9zqAyhfi/Lp/PqnyO8ufrN57wuZodZkyiSreqYRKPK574eJVz2lcpsNSTnMjz+/sqsFklM
L5J97MhiLxnpVdQthg2DykxVKDzXg/EIyXzAkyvJGeHa8dfN6Y1XcR9Yx7cePZJHjD2Erk7jjZxM
DSd7i5xUBKeEgpI2jNWVWgvuWyJC8xjYkYVoC5GNcDcR6rO/8FuD6bl9zxyWPZ9yrK32BymABGQM
iNyItnbMs/IWLUf/SzRX1ojL9Ih0byQslBvioHFhJb4ePoLX9h30pIdhoX7qnM8ym3Edn0Nx4VEP
c3fIzo1el+PsxWi/zSXnHcDzx2xuhFiWdGH1Uw6FbF2v8JTSl4m681HaP4JuyjQJ8tF2XBzMzYek
39fn8pxlDSfkfbxsfYWFjv3auZGckHyT3Ffjms3ZjGWnYJ1XFMu8X4rQGvDXAjadTjuLuVFHVpel
bJmRjXTjPpfCZ4ueVw2uZ++5M5dExwNb2Sk2GRrCA+ic5N8cTv/rdwVQ1ot0TuUc6UdwkbzaHYmh
YhkLefbwS7+BQ+c85fB7fh9/aX54UmFdHjMetRw0pAUHlGNF79yO4wKIfeGlbJwR2UJnM23RYvHo
XOuDzNz0VPvMsKsN0k5LP9WNqHyyP3tHG4t3XRZrycntVuQH9rEYBo/zWyB8dNV5bo2C66qwFPJ7
ojKORtua7dyENb981T/+8zEcDpzr/JORFvCKBYsIizM45eC5fY1TipXbty4u2pTcNxh9m+jyxP2r
8rXpKBgejKka3In5vExYQ9PrnDz4jB/i42bRaPz2DZg8pG5X7FjQSLFF0VLdAM3wKFReFjerp+zL
8kxSYR253EDZ3TbqQZuy3fSas4ppItbo0PEBiWYnTZ+e2K8NId5n4YXm+WFzFLno0qJiQyDQpvr8
InEOsTTYv09HWj4R/72j50jcF43Pwg7atfGTOaXIXZW+fI6uxmscgOAgGae/siku8uzpv1F6lVEl
dhB3U3NjTGJZaBPEj1464xkY05KOE4oZIomjeBdixMPPfq/nGJtOoSzf4QCMAGHXAO57oUxf9vDw
U53TFYATFRRO9uwiu9gA5hQiLgQKNQZ4ksgTDRkEQBaxvAXmF/IwWfQvl4LWLU86xe4GkRafNNp3
IfKD8SNSviRPWr7cH+3FtRxZSmgMPgr3jrk3Ew+GQekPA1X8ZGcYBGMpxbxIXv3kGWmGyH/YHzdi
txTdnNpTdnnO68zf9gcYAuZVczKBOkd8HhbaO5wULGkZb4h0oyD2EphA8J/lZRRII7fbHed3r9sZ
u5dlYNlbLx8QdPo253jt3OfdHW6pY5ynux6wyTkwe4UvApufTBxtaSl5z48vj+zy+3kAj9jl3jEV
rBh2CVH3oXpMZJd0+/FbgcDk4jpwshMMFtXgtEbUOZh0hOpfZus58lNcHrurDXZx0QOijlsJ7jr+
QQs4ISKBEbz7A+BzQM0mM9zg9HCaH6a+56bbC7buvfwMvhVoACoAVxZKmY//e3yTfRgZrKsOAojx
H2T/pghG4jqVLLLfoyh10ZiWuQW+rwQu5AhV2kPlmFmv6oJDN8PnNl2O3AwoYOQOebXoFY1Qct6n
Ah6V6LNV2XCQFDz2X77Eh+TyuInrhqu5jj+B4hxBxWgDGPnVJPUhLN5TLROvtWZdESSovhxdEUoL
+xi9vcrTCWqf2SNMQ7CzzI85RxJLMZ3h+Phhg0tOta1tw7vjFqeiW6BaFfJeIs9SQqUUyqKb/rTf
LKedyewUNvWBkyr77VtLVIfdpVJynhhzWc+r1oJdVDTBsdn8PqfgETseI0I/cIkYJPkjFEafWI99
fyMcMNRrQNEcat9QciRisezJk09EISC0de5g/Kk7n/Djt1FFQhnqbuFWU6QIruJkzsvHepTpLfqk
dM3xCAFJZg1iHw6sVWE/Q/U4T7rJ7b1EgD19jN+IjDhyz69dtSgfdrkkIvP4jz0icxTHSPsZRSfz
R+d3K5bWDyvtU33dxWqIUTElIy6eIds7fC+Sy1+vzEfNIki+CB5DokjynTX2J+i+EGYHoz1qR5HP
jTD16/HwajfbT5BUAsaORTsiS2ZEMBTaN4KSJTANpbCybnXbQFyCBDCf6ahOTgqSh4vm0fFF9C/m
KTHgAfIxLhckf+PWlhw+a/2cVpPX6oHe9APBm6yJXaP9ccbN8QeBGPbBf5CRf4B67tRHxIQaenE0
UScZ/2bIKr7byDITsUmdDytG5wTLx4decZSKX30qBUizLNmvZ/mhOTHA5lvfv4IiUFF6jgTRqBk4
o9l1KV/QBpMYkNJpztPB62s8Wn2odE+lOOTAnBs1MgLl27RTi8E4gaIKnFyfP6NpX+sXf70O2cc0
SygbhhMAjjXeCZENMqiS3QGgYSermuKe4S6Ua4dyUi5yamXVH+1koJwPsmu//GpFzWnlVotPAPIV
PC3JOT2XjyX5z0/qPFGd56tiYJ86tk7hcvrPwcvz9U1z7mtWw6k8dWyNz1xx1H7E4kki5cgFYaVx
krUW8ucRpdi+3Zf+i5eMbGNPeDbCwS+YGSTWtp5JjXiSK83kM22B9nOD0nXW8vhvNqnY1QfYtcoN
nhOEKlS05s1pozTkxU8e1ntydfhZEAFkofLNkq+88IdTrABduy2fk/XUUkiye0X2rIQlV11t+Us8
LwLWJ9OfB+vbrrwMv8xxtxqBbt1XbQRKOBLVRHKK4L3tHNr8d8oXk1Vc0tAG9dNrTOgBa+7Xij4d
Ll/gKW1YusA+tV9EWnADpnlap2bCG5Es43dIUoBaiajkkzHObvOhXbjYWnwNUe0Hxyk0Umdpvwy3
O8X75qf1BwDZpM2KrzjF7OlhEwsh7KlT0B3ZaxeyN9rICzDPlXLzHqHxU01kjie7pacyLdzb5T2t
x1pYBPkcRCHULFQCJ/XyGg/LYLi/Bc32unwFqs9D9zc4GICI3ghmz2ltDyas2fGQV62F/eZA/8Cc
Br6+gp1kXTjS47HJ+Gz6t0QSZL8PwsL7xzg6reqwYQeNkzK5eFty6jaFqD52S5oMsMjd3rz+mFh/
rOpSI32mjvRI8R4vu5znSwpX9757+RAZiNOYMCTSBet9MlrmERwz0gxOfKcQ2jiOejQI8Ijn0cyU
4DpOrYQ4+QEX0D0QLi+jo2nIg03JsK8yGMX5taUkZTOUqORL8C8DXBfwW+BGXlrK/PqTxZaZstVS
LwYtGU2NQzN7XshXLjlvtDjfzt08PyuJpwm4lG9oPKdyU8jwhfRtfgNit7sSiz4JnKQVqL7LsD0P
gLsPKPM5eOcF0M/CPGhgd6DO1sevLWMszXvEywxaABVaaWh7AU8NycQmyRbEpdeVXsctAj5l/vKR
mlCqWmmI1wabnNPo9Ao27c6wM7pqQNL8krM/iAEx2Bg/iXtfIcCeyByqaJXXD4eN5LGoroxBLVaq
3wpCwNXROWli4rJUCOIi4M4JXmDy/hqEA49iYV4zjcZRgNO3xb51pV/zN+WIvyg/+Up/Y88kPqie
v5UVTSng/0MAMHy1EW33Z0jpDuZPq/4ejmkeR35qGRPpq2N4b39+y3ZyQTX+JZV98P5Bxv3YcHka
IkAW/xcNTldZ9JJx6HXdJeH3tMMLKoVGLKLSewOp5WTW/VwTxl35v0huqddp/S9x13eKmoz1oBu1
n3Qp/SGRGF7T5KOXvWwI+mDcRbdJcdFXiDPCV/Rf7XpSzzv/8WH4LMg4qWJqN0QZ9Xcupxsx4cBQ
KlQ+paDDSD2RPFD8sZN4Ov2BSnwcWNV/iQmlf9CK/e1z/xCrJdfRA++W93UnXR7ke0T2LziYnXET
3ZJS0ZykuMc6LzK/739nCqU/mUIe798++Q8mvlTMzsz0+ror99LFzEV2IH/uK3Zq/XU9bza38wtb
C/HvHyv/w1vtTcQxicEHBJneH2Kwo1aOPk3WXnefUMdYxaYmfy0e9nDDaOQfk1HBb4dsDvDx9JrL
UelhpNj8B6f+jy/7f6/hD2VV05Q4a6Tceh3GS2obV/Hjr6NrbIu1DoL+73f8T3rEv93xH+tYl8rh
3TC442x88xO/XN/9jkYB8fp6rG4TKWSQK41A7nFEtpaG8X/49v6TGvFvH/+HgOD5erXDh9JcdwP/
Po2hbERB255/DNtO6I2QCeqBEmohwFYwWOZjOlG+e2tk9xY8/WJSRZ+AAz7V7GFURzkZkTm//cc1
/pPGjnYODM6YHUH3uvrHosB+VNE+WnHdjb46U5Rz1S6mBciHXXOsz8nf72sDyTNHL72e/7UR/oHG
/duH/7Ea5OzDgAyTD28X+le9GC6fxPe1ccl/qeM+exSj1+3gS/0efjcnQu2/r45/FNVhPKEY+CVg
Zan9cesdXl61md2kTS9zTvzESed0Sc/vCx2R0dM9hjGwiWrvpPHRrqyUPx4Yv76VQnVMi42/Waw+
wZBCL5vI/n8ZZ2MX8GdYRPz0v1f3x7NhUElWSypX17mzV/T5HfiPoBMQU87xS7u8g4/ToR8AKHda
ayu5HegXaBOtq4b7tlnpWxOV5gMJSIUAXkPtCW+CahtEwjLJFrwekZ9wPPff3lpfsAGuvgAV53v6
gX3v8AGbqwrzK1x1qlsidPSk7XAPJPZ6zCAsAGedXUWl/xrfxxJJuGY9lxVwUiLeTDTyVGBbl37X
s2Zf/dSLrhBm+fnjfKUhvZBC+o+9jhPl/wurvVwM528TAyKcAfU/wmqM+Fh6tqg2y30j0RElaKDS
4YbJOABMSYJ/lR4+5WwZfZdkRZMrVfum+j5m4r0fnrJVuU5n92W+kX9x3Mt/Rx5St4W8LWkvPIpG
WzY2jWXmdkSd+Ph22/CFcGkNO9EW0+GpjfgUlAeDVedn6hKehex6NTiM27H2PVzIvyCkw1O9PU7k
sI34rv3x4TCLIIbB2L9oHTz2VK75/YL1t+gNLvfJlk//UZ0qeNDb956P0Pr5ilsPnBoido8gEF+R
X7nzKyDQ00hzjcHprcFJjqzkVGyr9Xsc38P6pMVTUk09zEHHtqQqcW3H01GYROY53eeLJ3worRhG
RKfvA2WwZo/oO1ZF+tOrvcgVu9Vw2cHVwgvun3RyP8/dGV7nG1XEyli9wvd4MIPLHX9+k1O+Tdd9
w3S9Jd6hVKE/+Tp/zHQKM/rDoZTcnLZonV6bmMRa6CReb1fmzPlLog239/mFYIGnbrd3+nimZYIG
4o3Q7mnTmBrpHo174pxBP17dUcXtfn9O8CwzlDYj//YSyC8UpnK83SsSge97CMhrdaROpa0vvj9Q
q+U4m+uhDHOnOqPFuUCHn87VreFrTKyCXIVue/lpiBjqST5sfu95HEs6TbBitPNIXuibwkcQwIEB
nLPS/fTn5n58w269qzMYZ18jlBvGvC9ZFACfRhHpzbEpV9BXDYIwm+Q4aedU1jfU5a2/z8b73GeC
1BKyZKr1vUdPcmuUEvDm8nRKuuW7SqAumnEO/kcrcSTeuyai2X0o5qOZDH0gYCb+qi4rH6Q2ymb9
36vgTgNELL5SN/bQtnsaHRD0i9OgBuoNq8UyWNwtLbU6vwSp0WlEexL3bGRhZO3B1f75uIk3TiaN
P++Zm8Z/TXRVvJ7ua5oFSnCcGG5lnz3TbfwjHCJRBTi4AKW/uhVRBAGtM5iOvtvZcVbsIfzdZIEm
g2J+aBV0wxdOOnmMv+5fKPEDsKKnn0xZFDT+ZyuWqpVPGKUZQBVA2+VWPe3s57i70GX+OjrS6h5h
DEsv0LEvhabdrHbQnw8OFc9939EkPAnb8OgcJ9RKGcD+0CnHEFhQg8olxW2gsoHkEe16iLUg3IbO
D9UakRR+aCYffZqZ/XhRbxQb9k0OSZGQ76jOEpjSqoLYift2ZUlUAQwYSau5kj1EafMRqblG2WPn
fgaYEKXW5uoZLKnOXb9xI0Alf0pWw6j1v2muD3RH98CBQnQG0NEUWAig3dXT1kCY31BnyB5cddsX
e1BaThHlwMebN6BRbNdBYoPzO1pglZ7CWit8Ehgacgl4jk5JcA3gpRED8tPRZ5V+aDRKtp+7zQZm
jzc09CBqnzF3QiTjOqigPqH7E/rIFEFrQNDPLkHHBWVXTPHShgUfXODup3TMlPYEkRXUS7cf6P4H
+Rc10sx04wh1vHWW5+rzCUVh5TSps/6a8ZAJF62j7OUtHUxe4dzpUv6ErXO+rqQQJarNWL14AhX0
ZbI0i19Zc2Nsu910fgv1OUFTYVfwzZhToEk97GAb+1nBND5biXedjne0zVv5OLHo6xKlU6wra2iv
QJWa8BqZYYvAJu39Jp4OwMx1ZGn46kL3t8gQadcLCDDFnW4simcIdRXm52WhyqCk59V1iAEqyn+D
lYHIfjW7zqqdGRkX+H4kGoo/Qj2h+J+NQtOZUvcjov1BkLGigTUD1LW+TkX+CCbNBaPf5Rb6eg8Z
hzgs94ApHVqevWR8NmbSqnPzkNj8RExXrt5QuimvD86/7zfsD3X+t6RbqLC0vi2Mxk9AVe+4MHEL
uM4+bGn2MT3hHb8XThZrd16pCyUaNWJH3sk5bdD2n4CtVZAtdKxJS9wVkTLU/i1Q7fQ324If4xNg
7abT9++GHrOXfZ2aDhgHkYYgo4oVZC4/3jcBmlZlnV9LdejL1EuR5rF5+IwiwEFkKg5S9IiGSOh3
x8MT84RqNUBIp9iP1TEA9+hvB86Og8t6Z2Lzonp21KCXidV+65JHQLeowGVwLZ6CKCbbAksuDAec
2Zn/dDRFpra4YJcGcOcgFwVx1cEFGBLAVqicI0fGa04MpYZTFunu8XQGM8Kn9ZgXC3V+DG+nmy+H
A7gZIv4SKk2ZSnbnK3a6ypd7GStoaZxBSCTeEf7iMVd8RM7sez2Mv7TFNHM5v5hPjVE0Is07EAnp
V2CDS3nn1F52XJ0evmfBnQ5ZIAHrPk3dl9sQMVA6oay6um/+HON5Ik+iqCUo0poUHV3AKQoByYbR
9W8LOMWeH1/e9yDgdDOxeMDCI9gFhyyFeDzPZuo8dZWptij9QLX6g5H4PX3O3lGD201lP4MqSu2P
iz5/31jKNAlGPCjdvgfLI1uvshGo+yhJQjQPDt2zNug3kaLFFQVbwgirFK7+RQSsp3KIaoE4qPct
l1yNZBv7yXGSegSs22zft5Qq9gtHqRysZog6yqBdXg4JyFkAyjPT+QfkyrvFLmMuEzBCp0DM+3G7
KB6nf50Y75W0y3bJ5mVdlke7gCyaXlCk+eg7HODTADgcKFyQhWBsVM149tYS15CoZ4A+PMLPzxW9
TOfT5+fFkItyMJrdrHryONzC4+HmZaeHP1hU+KakNuwO0h20B5UDSkk7jPW25igOOADJHGcNVNbo
oHBoBgUZyrJ3lqGj9K+sObP5fB9tNYfeJUawW3hEUV6cttTFTvOYQq3RXTiw8809/PzIPUgatqeP
Q05qXFQv9wezG84pb7clJW9QWD33dGVNY+DambJqQ3OG3MPh+Pa7CK9czl3pZSmcV1/U5w/GC1iD
r0Ef/Cone5Jzax7aQyemvYcNrHg19gMZLBn7SJ8hlkY3sYmtx2+BMnPKdAI7nemCBiofoQm4VB/g
jAmH2FcBY/h7ndKJw+vRv7GU4dGaFOfdEC+L+secIjFSg/R0885vX1scIYax9UCDELPzf8zTzfq4
pvWcJ4t2U2zUIFkTeADrSEYaf/fcHb9fUPqd4LMBlBCKVTCH8G2IMmJPIkRzbWytmG/pw87ncsNz
hAKHwK9T2xzXUPNvwvPd07+bCrxNZyK9qE3nDQXGSOfn5pm4DXKm25y/0sxj8Pqpd3ArWV3xT6Td
to2QT13oSwRsmcW/KrHZoKcAtL3zsgu7nqfR0bshOz8SqwF+myD/nD9ctExjtAouKbh3QDEGin9z
ceVAs0nOEb4terl/7pu6sagf71DntLsXCOzeb8QHDXzq3XtzJyotqgDhtxnnWtw4Mswpp+KmCKVL
X8nd/STUXDTuHEEOXUZO4kgE8YwGE47SIGc1ABJyNEvj9UvMmGmWUtqlvdlMRGc4Qrn5JI6QB1uG
uO5jib6YMdPWzA9NSuglEJXJ7MM8xEFIZzmnsyw4dwgPEIFNjqSEaG/xQKKJRSTzp09JedYWExSC
3CPKL/+6IjB54uESNjmQotI/kAdY7V5fS95xPGAh3unBien5boMK9IzDorfhMDD3Y4rDAqc3caoc
EvXZm2aXPADeF0NiK/0wvb7jZdM9zVfT+9iyfYHmRXVc2Dd40U0naA6Y93IREtTx3TLDWjThYGI4
+gFO96ju0KnQnEKTCfT0USNZz7Cb4QR21LCYPBGB3BfZwLovahrnSDhvN2xkrOKrWjHh1Ctnt56o
F4MpxS2yFe7AyvHf5JEc7bffTR+uiuKsOX8I5h2WagfZeYLLxxsdUfaT46KLHjOiE2o+4lyY0KCE
IMP4Mk/ybDghz6MDoEM3Sd808ft6IDukmOGVHZGwMRUCYUrbp2sUJVfKa9nBNK13HQiOa5YYhHQD
AYv9R4SrgqWEKc2IGLP4XzL6PygwG21k7HcBsSu6034ND9faqGCgLK6kOp5m3QDSr85G8XQbby6d
rJIWCn6bHuBqwxOem+Fjq7Gda0s+JL2Km5h2X+/UPYKxZcNbK13dFA2Y7AqXn5SojkIYv6EGopGc
NeVxhupAjGpxBeKWrAod19BOj26iCYlNRpzmfQ4cjSjF52HdJVskB2SeE5O1P3TYJnR2tpQNGIyU
37Smklr2dYrmJjjYYd5AmsOp7CA5sXLFPd6cB2+ON/v2cXQaLYYLDS4Sng7c4YWmc7RoWdafDVDH
PtKdZ4AG8Cue9lUhiXtAPOc5wm5bSvSTQGt11mV8KtEnPMVPFT7F/CHm49zOYQf9AZWA5mAygiBo
AJ1VbUrDvvSnqTHROJ/UueJJ/Lp6XtLiUnPEo+kPepyE/BM7pPdCgi1uSE50JLrE4XDwda936C3U
2hsWvkL2jAESNclw1k8/at3dz1v8DOcllOAEPZk7nDdicCLfoZzDPY08aMTwkolpHWJii24jAyFq
3qyZ4SA+RaKprisCCJAVWwp9euU7WA9BEKNkyiIU3Ow2Ay9SzUmn+K+KKsTY4JRBJkVPakdkMFGx
h5lz3phPSJw0HxelY6XM2nkTwvWMjCDBFAmRIz2pKPu66WBZUqNgeTovI0bP3AauqvTmV8Y0LZiq
BKj+ON+g4Q8ytTFvgO4KPKzSKew3qShyCZnTkkF4AztriQZgo1QRo3G3u4d3jHMYpPiKLY17zTkm
rjPjJYg19N8eRmIki2ZSz1o3pt9sgIDcj9lKA9ylcPEqXysDOUd4/yqj42y0d8yFvroF3UtIUzKB
2xe2AR9fBzZz5Fm7Bvuwo/vTbuEyde/JrGCJjDKGb5kN6t400UaJV1xqd+BdabgI5gaXLG70K3jZ
lHAmy3YGdj50uMxdjYz35sW9ah/djg9Vi27keoN2rBCwczpBRWOolMzjQ7U8stEnD4Y/TIZR32kg
L5snbm5ar0SXJyUd2PCH0K+l09ReeZGH3m2rXQD3yIVGXncBXj5uG5pNKHlPRiXa7WDFlKA31CTJ
LlJABbu+n/in46ZxvWo3if9Qx3dp0iE14/5u/qN1r4bfahFIbLqBW/5wgOVWOUkoP4Z21qcs5GE7
HZCBiZrvOZKEz3mE4i91scBYpxawmwO3C5xRBx/Y5J51P9XnhsrfkQV2Sctqgb0b8rPv0vstVvcV
zPZmMwiA5dEqJt/VZ6a/opb/nqsfNnIEwmSjzEWHjMneOH/YH2yiqLCz8bBgKrB17PyUbTVwjlRH
lRhuaaOBIKUbYphOMkppyn/MmNIIeYmOZwlkW+1AcieHN1FVYXdUzrQX6FCeRYx1m5ucWC3ZidMi
goDmJN899+6DlYuqFUZKHd9W9fo1sEY7Y3ubJyvVpbdurbukUwJrP2EuwpudU/LPnvaVnF+fVjjF
NfYv1s7ABQhcBsEjfFLuYsUV6G4Lef2KEhddP2GipYxCrbuSqUIHIVQoi0VfpuKAJhQIGB85XNiI
7q6OLENdvHZXocxxk6MPCWs0Mpt5mva3W+bjKj/ddDK7dUsaqDO1c3x/R68hevFqmh8PQ7rV6Sbb
ddef431/bVDLPqnUalLim4P+ChoyKmYqboFpbhWv6I56aODXNOtpLzvTSLLggW+XDr5Wz32jWWhX
//Uh5KwvTXj63QxzsRmifWCME1osJ0UvwRBPFPilmxJWwqcVr0du5WhWGAd3alOlZH8N9/fglKxb
+7GV3QKjFQYGXzpiWwP9m4U3VE2IMIIRkuARD5zNYpPiob+7rcljF3o0zXzZBQxAl4PsxeWwWaFo
XmS0YKkO3QL0eBhkdnSQDJFNoO2kd8ta6OexCUBX/B9hZ9akqLau6/9yro8RAjZwcW4GPYgIopLc
GGmq2GOH3a/fz8gVe+8qq05lzJhrzapZM4HRfO37vp/TCiXMZwhaDntNckwLGW6TBxLCQymC9vxS
hXpHIm3e/U5IPQFiHjUxSrmW8nTrk31ceeetdQYOS9vEw5w0DubwidtwlKOjq/AB4/u8iwpYZTeY
GsgPaHu3tEaHEpTj5yE9akBE2p+3vUeDakuUDBraOyMTuLOri9u5mXsmqmWPMjt9gH2A6Yx3Bg0I
7W5c95S7de5PZ6fB9KsJPHxtndaWMd6erOlsl3SOAYGS4FzbNfnx2mrPOxfznHSI2kjqXRVRnkPQ
HnfadmMXoONHQ5+RpNUjpIld6R7INEYWXYsaXlCxpXNJyo+ArlvrvtZ26s3oBTT2wMLeJ+a6424R
hdi46uTADmv2xW8DINgDaXZeRBFf994qRJmyEaj5tIQJtV+n4J0YiY3O+fKWXM6Bygl8lSbTouut
+draVTfQFXP/AYStBUHnhEigvX465D1nNUGScDuAor+BW/SatOB+akwYjW4vwQrr0FPA37zCDfcD
zM3ZXH8xnGZFutGwsMENuhQrf0O4VVkNUFZgW+hAgTlo9Y8d87a4x/yH95WrIjG1tljY28XBR+0/
KsAuxR4u7aKZNoPTZ8tFoxNJBqnReMghHELdODUGOopu9dk96zZgCIVxoRT4y+XW2gQHV+83Bhvv
+Dl57S2VrstKPNPyp26XKvtFv7bZO1pTSrMw875FX6n13Q37+kzXjCX5f/9H+b9o0u6UMxMcRgY5
RNiNYSSZEZGm777SAWdiSyKmmWZgetb8p167rv3t4cyoR+tdjoFpv/Xaq4tym642PHzc5rvtamWG
eVG8/GzTcf3ZSTRyBNAQ6qE0IGBlVpGhUzDZxDV7bgKfpR6gDRv2YWZ0ncF90PpWTbmZE7pRAJo+
HjZ3naI8UAGtMpf4S3SNiVgSE5lTGIbJ3EM6yjqPdkTr7LSd1BPDuiv2ajQHaSguT4vLY2GXf+hw
qu9q19+r/suHv/Wk6nKq3587tTUiUaWY0qaMgCLNbZBlqe9+2aJ3PbHkK7EcWsn4h/7me7///dly
U37Zca17K69TKOwjWWSi6yTJNUVBWopqpzUduKmrryk2SdYmTYum8JYGGltivv9hJvYfwANIw00g
B4yPoSvH0JO3Nvxx3Tqs1dupTaPVcuQ+O37qDlyzPxrx2d4P393687uVJuL7zNWgnd3svqscq4/X
rqMc923WvAlB3wdLzrLrbhyjxKeLmEqe3+2nLf8L3LPTohxiH0/mxyoFk2eOMApEe4eIgwEHEdDU
v3elrf95EXk9Reu2DTqVCL7Lxu8v29I8rtaXa31sjyjyiOg7sNED/WWu8tptKDC5srWI115RUJXm
6Bo+uCe4XXQtK6Bq2iAZ380QmjKivLeVrYLIDM69rrg5bYr/46Thg+FDYszwu8golFw4xX99jDvy
BAbQd/rPxuBKN0ziv+b8/OXZDbQtF8bxQmkaCJ04KUfDxz9RbnN2cby3o6dd5Cfb0nzeh2Vxx5Ac
8z1ml3Lk5ZNIBVt8o1bYgl9riDAKrdrzQkwo3emzNZ8fACySNS3a1CNny+OIODqaz+GCBarLj4H4
JalmWzAGlEz8O3QnotgiA5ITUdQmTSaJPsH8KOAa+Hm4y/dttgf6Jy0JVjHSdWtW8ROYuE5FhTp6
rCHiRbBmzjqLYhoQn4dVkkGcyDp8VbHK7nj8/lgTVuQcHUoqRrpxMknCK1Q4YGcrTO4CDoi5nCdh
nq9T5O4uzopqAkmy86RaE5Z0EhYUFRyqUI1uQE63NZ9HhwJgDdEMZgbVGepFtJaIYRGkJG3bmoDX
z8uX66bNO1nTaviizBqrS0OcREyVaR3AUJpRpjChLp2Aa4MSsTpw4MTgtBFp+qAQlMFmbdLXKuj0
7Rdpm1bPmR69uzczv+0UURR20RsVFLKdmfwjZuqWDKkW1Cn5TOjr3hc/CxaS2Izp3A8tY3Cf0RsR
nwS9dmu4NkQ6peT1cR+0O5YK5cbcZnfrowuq+eQE3lJHDC8JICv3PhRw4HvqPQd6Dn0dugH/ZO/2
NpSObts5foMquxYZ0WfrIILODL83RE1qBFmAtmJVusDdVefi95/Da3E1JZCZYtoJP4A5f57s62hl
D5VI64CwvscUZoiZ41Zv1HJs/suPMxBMw/0IHhSUWd3hxj6bQR/cptmrcqjndp9rA/LY6ev5x2pN
q6C24OtcxW4ysO3toL8KtzkRYDBc3r35eOXn0XpNcBiOw7nhb5IhyMDhltht2YaaZSIqu1lw+IGT
mwAql+dFC+4hONLpDTkTu6YbY94k2b3j9Xug3EmSei5l0n6/sswnyonDeV1ZCT9rKJHZMig6mtBP
D26CBh13IlmxwrDpUVPxn3kXdCBqHbX/eU0oOa4SciYdGgI1MxAU089/W6ZvqM/vEYI0TF1QeF2s
tK6++arD6t7pXFur9qiBxBxqoSFK1p9F5NCxMFUIMkHG2ZlR1+CAb8SAtvKkEX2UEmXPLkRsPAte
WSNQxECBaYvMX4OfIgntHeQhfYmc1cy0TsZl/AHyODXWxrPa85IVlGVYBKBeaRfu/Dx2ZvUo89NF
2vQHreFh2ftYc2o/FXN0cqCNoiA8+mHB5IL8sWBgTYBIEls1tTfkYqdRHzutVxfOMqSP/TcZPmLO
sZPtrIyQJV20MvsWrHsd4drEz0cg9iLwhk/vwGG4Rkt0za1l1zqFKMn/8Gp/9YHoJOoa7lb9Y0bd
bXtbHW83fP/4Yp8Rhb0i2im94M0qpi4FCAD782J7hnfDnRX0iRbPwWAzvudwMh6kVc1X/+Nlw3MZ
IfVrDhs/oHX+vo2/vN/bWTvdj7tav2itkTWOulJitE46NHNgkvJXhgSutFcf03hKoR0Gh1ZCSFgB
6wfQb4H9lkHbv1dMlWivPzazw4x6NEVQfPuOKn5xy5317VW19KeM1ELnhidgOortU7EalO7EfZnw
KIiNyYNR5zS8fz8cBOQPT39bj5p7d6iaL/YL6pIfwwqOnXUaRYev2swBTbXwhrOiAG2ArLBmncyM
LmrmXJLs4mZZdlYQ4hTSOWhMvRHKjHkIIDpWbfNFb8Q8IdC7pWZqpotqY7luD2vYu1jIddJ/hYlq
2fb5Ze4Nd9NH5puqpmvA/UNdvkfzt/9ZfXBqIZygGGnjFffDobFxEX9YVEerM4O4MLxLAP5ulJAM
EUDO9XR+74q5h2kjtGXHkssPk8b+PwvG1HSJ32Po2Bt4j2k66na3Y8FCzg8hdYu+YTvM6K+Q0bTt
Jr1q7hve4+ktrwsZDllgiP69beo7fvHbGHX+9yVkqPfLmWl2azSxV015Zqy8+1WoJtUTO9452UDv
CXhPvY991u/j8w6uF8KQ+Cmy/vuh/d8XeIusL929uj+eWIXKDqO4yCR3lfYHvMh0YEOC6I9ULM5G
+pYfHv2HnNj7t7+BW1uX/V5X5aPxRAXRRnMpG1bF+ShmDfG6iSJrT6RtedBiEg+E6bjYj6vJL6q7
v5VHlcO6F+lXy+oNGrSYNv6+13PR5od5SS7aLxlPUOMK6SCGVIpAz6wtKoftQTIEFTtMSosAjv/l
SkJX0mWJlrEd5nwOyeAuJXySecf+YcP/ut5E7TpesmkwJfL3Da/u0xvTmg6tUdO18opzZ2YrKx1M
Ya9SLhQBdt1Luj4J9E/aql3pTP6wT788+m29Xyem3nVvPFoZonEcg7iiWWD6tGbdFLBXtuWOu7Tl
Jj1AMdAS6Kq9+lVumG4qSGtgFi0pBA3ugp78GPhVs8gjGlaFZXkBh4SMYXmn1lw6c3Lhfy9b+8/0
H3wr/hFlLLTSm23prX65J2X9aODN161RbgEUKvIQrZG2yMlKsfyK4MSWYrGO0uzuZlCgV86CBshg
cLWJnZ6WhJbC5nAphdJXXPE/KMDszO6dbV564U9v2/npbd9ssXJUFEN57ltIr8g5Odc8bPaRoCdX
2ZX2tfa4a2pyzfOc6km8idn+Hv6hBxh2grl0z+zDKxj0tggAaOIrlXACcZYjZiaUvXr0p/oBtVVO
MJfyh3pD62/hkdHsMEsPrX5GPr6FJHXz3qirw1QbgZwB73tzLKarqCZpE60aaj4a+K2iZWd+FaX+
avalJJOebfBKfepbQZ9w0zaHuLidm/xgMLp/C0kYitTiHPA/SvvNYrefZfnacg5G1IwZVuBev6RK
Fkh48FsgOKGFw0CGVsUwA0qyNNKpywuo5sirdFzkLR5fMDfBCNLbXzkd7t2aoMD1164BdZ3yHlCd
m1lZRPmUm1HpIZ9ZpSvkJ+ZQgszXJ4jLsJ2dwuZsF5EVA3Y0/33MvwsL71f01y98cwcMPSubJQJx
mEREuMyyeI4AJwi3G9zjYFh7tfDmP4UO30HmHw9l2jpShejVMhbz97tFBLg/7nTuFpEDgcuAZmqs
4dNFsV+T6cbtXjahDzjYPKxP8nwSjOGW2pj1ky/868lDNLwLj0DD/b6dvONtS7Wp3kmHDLQwzoS/
GLhiYn+Ypuctw+THgE1ewz8+nM/r6h2mgaKn/PuHN/V9NdXW36sd5sS1UawueGrTR5C8Ow6C0gFw
Ov73Fv+1lCXLqP/9ULkKv1gyQpFzXT/bGl/JxcKZEW6gdk+q2b9ycQhN5z/cm2+f8vadMAEgYbU0
xsUyVPL3R9bt3bSh3VTtu3BLRQWEpJjSGYrpeTuFYq1y4o1XCGKrj+gEyjygaS4OEA4fTnDdkw70
Vmy8x/g8NkmHD/S6PlQxHEK3UPs/vOzf4nqGY7cYMqgzHBsh8N9f9jW9bNqbc62NVr32Ie4yLucL
sA0RqadbN2833LrP+IQe0mc7LZPXIQJ+zvyAhnjANizFHUjjEEkI60EF69grmdEFipPRQItW+u+N
/NtdVZowPzirHJ3Wu0tqvm7NqzY9aCNs5GnMZbVRLACeRG+tJ7X1dHs9sZ7pD7dE+cst+e2xb77l
rnbKytAqaMtOPT6J6BQgiwBF14UgDc9v+pNJkofjj8PTZUC40SVPhWH3+36sp+Xmqa75zAuYbxmC
TX380NOi7cU3/vS0v4RHfN3/PE19swHn6rFjODBPe8Xhdnm3D1acKkULkHHlj5Y/ftxfH8fMU40R
wEa3+W5yyr36upW7kzbKtd5q6pTJanKT9DVon8Kg3ji6eyv36f775Gh/8WM41/996lswo93P906n
e9TQ+ZRzqXS3GTTdx6BFl+LC+LM62PjFM6LKDtdGtxRo9Kg6AHhwtzf7OT+MAZBwJ3OC8sPmh3f7
W0Ly27u9H6/bvj6eu6xIW1Sf9PzNOjq5be9pAwGItwkaFqB+DBvQFCWyFiIJ8MroxSuLB7I6tPPR
GPv3aikyIv7jAP6yWm/W67U9rw/nE2/UDEp4+WDhrmEJaEUiAaG+wbsG0146P7FK1b9etF+e+2ao
r5eV+uyUZw3NNKKHjxcCYgfGt8gYYRrfMY8UX8H+PEwb0jZsjMuMr298/PD10ty9f71k18nxzoyC
/O4F/OIu6udtV+5bXIiH80zpYpq5g06W2ZnDdyDUmsaE3T+FId+37F8PfUtSjg3teZ/qPFRWCW8W
tZ4bZGLv6KCKxdyxXuOzFaPzPEYCaGZs7JJy3g+G4MdXeHMDxsHQ602HV7g6cqzfq7JOtJYGoO4P
qBOUwzYq2S2oWTZiHtYePNeksv+99H99BRWWmELjSTIb316h9SjV4+62U0fl3q3Pot6JSDXX4fkg
poPmfKCQaYotHZdkKgIUVk7i38//q4OhvaPoTalf2+2+Hfzj6cLIrC3hSdNFUtGFUqOAORT7Froy
iCOBKrsmiAR0aGEk2A4j+/fz2387eiqMOE4e7q2tv1l+Tb1t1Ibx0pC5H48RugfEAuyOSVNHJy5u
VrSXYrZj/k93GS9DE8JP1UGJsHxFIkmfId0SgUMClPj/i/9p18M+6DV4UoHq9MkYzeHBTKx/v/Qf
lEyKCsxC/5+Xfk9fbqvGtdo8iHXCvCvueyt/fXUlB0JEMbGW4mVK5gOZtFIoGT0x6dOpt2klQDjy
yBFf4tOzfoj4/tZN/O2V3sz9erNt3MpTk0CB5tk41xPaXh1qTnnkUDhlxJVswvip3usxG8/meJPe
eWtrKJNqD9TP/N9L9LdcWtEMcv0220on/21fy11r/2jt2urIiqLz/ERet+8XzsqMv/ua8Uz9zMAK
iwWCcRNZkKfthl4IygGmNtqIT9PtTT23Z/dH3hDBUV7wpzE3fw1Yf3nD9lsUQMdbM4zSUDn5YUg6
UmSdrRXT11wYnCvA3sDlv9tSEIQ29pfbD3g7Vgy5lspLltcRA3mXwx3pPlyC+ZQk/N9L+JemvKK0
aHUQqNDoYEb770FR426sr4fXQ8qm51Z07jF/LHOA1e4hIn3dRK9nBtOQDpk7lPH8Dw+X9/7dOv/6
8De71FW392qt8XCVqlkUOb6zP9HYAx3e6/Uetn01OTaJ9oM50P76WFWhgISeA8GLjKV+8UTb+tC+
P8qbOmJy6YpmBeNzwcc+rK5ATpKKsu8uaDcOtr1BD1A3guWYx4l5i7jl4Y/IhL8Fbq1fXuYtUe6q
14oxg7WKh2pJQ0RXuhJOnKWg75F8g654UMyF1v+ijbjN7I8665vDoRdepHyIcfvBW2mq8u0N/tgV
DVPJYClNI4f9fXk0ePDT7krXRq0ohK3oHCxukUIJTTwjqB4Pwrcmk3ER7ltZ2RbItpwrdevGOzoR
oZxGQXn90vCUgy+yqeVDHjKchsQUXvYouMB+gaIlKhSLcwCFMS31JIazSsdblqx9BwhMBT8xXzFj
C6IJvSK0RgPZVNJxGSI6+tHsSKumwtqAASfpPLnx3ospuMLI6RNubgU5YErFhNYuCHrA1MBIyQ+P
vXxF2EFtFpyHyDfwTXlQHFExRH9TgOPLzhJ186C3Sj1x5bzoHSgIXQrZTVsxHg1Ru9T3HUc1Yf2x
TbMO41WtWJkBC235+AtzNwSyQMHBKu5mTu0jTWovDF9xnncCBi63PR/IRSob2AsYVekFQkd3ovBf
yCIFpFFq5kzm9tNDE+tA7TqGrUWQLAnr8h+ieCdL64XxFcGXBb/lJxatUJCpCK2L19Wae0vq/MLy
Ilx8jLAqdDe+bR9kaNOh+6c3wHOLNUNYWRhYFJnjFHc7ytsiuuyodjY3Xhvw5/4z7+ZQv04iey7W
CD59PDKqJxeqU7CK7NTtUFf1hT+Li+plw56XRlcLfUZAMGVvY7e7BJWw63jaQ2TADCt6JI4GAswa
51HTLCSJMOP0AOJM3ZVEiKdT31/lx9iHYwMFkuDQuHpaL5ZG0m2Yrr+PJPihfohDDShEVs2duMHI
u5CpbOyks7d9CmfpSncWT3oPAMj9ra0G+bhZzNdHSlywQ79Cmrld2koOxzpNVdiNkG94nAYMfnbQ
IJLATKJ+0hzBwqz6lDUzlCuZeXxAftHyV46bUtRk5CGtpRdy7ECqAUywk4aZwu7zkdOk5nMAwSv/
qo/m+BnkRTRbi+4s8410cfa+vj4Yu8vZhQIifORymf/XsqjwTlzatXLBoG9wthetOQ9Z6SLLuBMR
UcDrgIzQONQfggIX0n45fhheRg67LaLMdJukrBAhywreTOw8hmCLwHSjCusa/QexnkzEXhL1URSn
Dqs3y6aojDvrAGb5Im5BLCi9PEexx2JMZREd+Bz6ZGdePDbCmcG52EJAD+fAgbyhh4TRLNFtFAzo
NHQR6bpcxXIOUqRZ8YsDXTEcGX9oMk90mD1Ig3dxsWNMwbj9H7xLxGDQMo3Au2VoV9oSizIvvRuc
NsUBYgP3iML8k9AHmbraDNEUnEM4T0LcvRRAfNHeSpV+yiXZp8VsZfoKN13GbFgE1B5A33xDtJk8
6iALhih4FLEdYGwe/U2PkemiWhJa6SacP3N8dagIuuBw7uZ43b9SG878hikkAkk2NqSYappxUk5B
gTQPNF/ZnuWMpfQQt75wv1JMUYYkrOHMimuP0OjA33mBdvACpVC4/vzNho3bloWm2YjON8SXkM6D
rEXI6znhWVuvOPVnRsgjyZjZI/gyY0URkeU42dpeC7+h88e1CSUj4XfkYZNHvDMC3C3V/7E68LTY
2k0+e8pRANUdYXs6oJIuMsubJsdojAjWfpKE0TmLrCicLjTJpXxC85E62ISXMwxD6tMu8YXjtC5O
zNCX2CmKFdVEkec3p+T8ceWY9vopDfMuH6P1qEF8hFOd0JFIEmXg6RSxAGhg8+XUxKIBHSNrz+h1
2SXvJbVQIdnas+gG4qlrcGeawZRq9HDcsdvWHP4KsvSqA35istzGS8+wqGPojEqlCPYUoBZlu+M1
h6JDwwwlQ/kFZya/1OjUS9BKQuOLP52okfW96RrC30w9GTMqGyEZ887tJCd80QjgkCDyrmvOA+oo
KSKXDTwo1jtMkuE2HsoGQE2QK/lnTdthc1ie9JW6dA44EHcXSFjOk8PIiaQ2dxvW3pqPTNuysYeN
jYuIRcMOnQA1o+YYRkWsraTJb7OKbabFRxWBjmEt11Qh+GJQZfN5ZY9P9nrHg7GX8bPPBJvdQC56
HunUXDnN7BRnHRsNnZbbU+1hzKFe0OuY2R4iotNsSb+Xlu5Cnk3NgyjXsmP0TSLrZFOCb/sJmT4h
ZqvBU5E+U1/WTXW4tFJKTEUrURPz5BkOwW6H52jJeZVJEiauePYh3T3wSbnqhrppJVKcDzG3cFQr
FNZlq9tPWn02/5nkRFZKTeby+sJ/S3gXyuOIvBdP24qoBcjxo7qba06+OsZ8q6qTgclycqpjFsFm
HZdfF+eR4nCc2az+bJrTO2z8kmnzbq5IDriMmC5cjT6SC0MfOCO+1ZE3ZacIstwdlX7TuQ2zbM8s
1lOEkZ7JLQa8IG1pDS2YFZ/aSzhuF3O5G83nYeWNOVKGIvL9kyNuFaUX3e3ulwp81C7oHYEH/I9X
DdN0oGZrAG1nL00xCxvQeALjQajArYnz6MYc4OvHloBtqzt7xZyvovCeYNEIN1X6aqxHUY9BOYis
68VxJP+LpykL+cQ1ZzqBMScujpv2DIgDdtqgsr2AcCcqNh1iu0ym8aNXxcQn0gEdYZ9msbPt/ydI
GD8GITg4Rkgk4WPAcu9IlEgl88PFw09THkej1qzQQXz02a+mWU1NAAugBQAwgGOA3ZLMS5jqfgsl
hDY4TIuGI2LPCFGYK9yVSXeBSMTzgqH50f8k53MSfosrhjYE4xMjTTQYowIPV4TNYqzb3nBvDaUp
56dfEPInuXWAPbOzZJMP+Y/f4hyYZuwRnUXI2imByr4/hZKmjSkX3mDMtVEyCYCDrEDKEyrjr6UR
KkBA6C1BaABMk4BHwkQwxOsl68lPu/QLhujKDmBYgJbAF05dzuc4b5CgvZzoJBDFkpcaWXnp9WfP
qABJiISAT60A6RFMlBV6pQU6njj8tQn1dEk7+baA3YNldC4va1lac5g2uxxIpbSPWoYtuSzDMFy2
vOFwBwD0OeHazdsDHGfiBbbh2qZ3BKI9WNZUvsPaHGsNx6hhlmHUd/5JcXc+4CAKSPFxmDVRKbwC
kkQXhwVrmnsIGqnBeJ0rOh0I4xBaIfSQdYGiCCZKyCQY19XCFm2s/YNG/TCL15wwch++iB4Kn8pE
7BfOAUFYzVyPm/SkcwhFjS/GAgYtM/YzSmYEAtGa/ISWYXK1tihdys/jDNFk8WEaSdAtkjFuCD1+
NZCGQlqoapQ5cdeBUirv3FmxsJUVdG5ifF8pLcSDbHQh4OymjH3A3uW8F41lEDPYeY8XQheGw3WJ
PTN5xInX4myCrMFjRwzowCgbDjgThmYtKEM4Thhh2jYYecoSkX8g+q23Ysaw74gbh1cAmNBmIQKV
nwKa+DAyTbMHBEjYdrCxh6CLpcbmPQw9LfOSJ3/KGh+/xt/JAqGKzsCu0pwdnExj7W7Q41C3pHSX
AMcC0Ma8XcZoKLYp5xado+BVlKZJsMSQByPzSsfwoTocTfPRNxNvE3ngqLypMMk7KEF6Sds35jvT
QxQHr5nHhNX7h+DKE6RjRocMt6VIihS72HQI+HemwhyNo7vc2aNq8HCHFAqakyFqHwFEWHO4RbU8
Womg23FGOifvEDWsgKsHkHQlXrBBBJFIUjqmxD0MaypcthKV5rP3ebhZI/gDfMKD6pY9xCecJknA
c4I+WBqzci4xs9KCVohOKrS1tjnqMylbFdvca2wHW8usmD/ONQHulJ8tDpbGAlpK7IGbXqrECDzX
GqsVISFiCqlEsbUioMZdASw+ik5joIzq3dK3kzwn/cnzdo3b8syljbqyAu7TCk41HwANqUQuli/d
tlheL7x9jJEk4695W8K0htyquZyhI39r2l8mTW+5k/qX7CuFoJFij0byOoJBZOfvEnLLIjb85W3B
N4NShd63HB4T+HgP0KwHhDn4XeA3rDzRKMuftDaMOiH7Iu7hQoeEJRwJJx/vQ49vXCaY3U0PzYqu
wEk56TbyHe7RNi3ufdKNyzi3GOdDYOjBoQ8YmTcyia2BjJ+dCKGpaBxiaDYieGEiMDt8BohyVHhI
AT6BNHDU9bOp8kHAhINrf7UXo3UOSkidwGiDn8UyPSI5P+sIc/E+4btVL9DsvqEGH6M+Qjgnpo6D
J/aOEaeG02pfxwcxOgvW6U45WmaWh0getu0M0Btl8m+MEdwcQoK7l2zcZQPgzEb0Rc+4We4NZMfH
hXLFyx6tpMJTewyh6hxw4Y7ukC0YquFy2UmBxAmmHnpbR514yyQZ4x2QjuGYXF5064m0QI/q2Cwo
p6MZxl3BgusIuWVF3aeWToabMMGduIJa/hK7nSIyfMe0M6oB9wG7tLfJ8LDNCzCsyXRMuBVtCVyb
7jgvkHBl7h2G/hsAXxT6ggJChOEBA0T3Z7h1hvCwnPlpVlrcIxnTYN9BqpD5JOD/OEYcfZDZoOJX
or3g7609XJYOC6LDHBAJp+d0c5a7BQu+bDxkOoQO85RcQ1oB+WtoN9LW43LdOggT9fvXtseVlFCv
OZjTE2K8iRcq1HXFWRN31We7oc27zycMGk10e/sJ0fDDDnnXIavLc/HRY49vhJe7BIzbRWcoj6rP
nOS+FrKI93TzWuH04HOJwIo7FvehmaSTZ+vlIMwLjwjBZDMPQ5nAELEhrXYiNYj4NzI7bnw12JwL
lYqTiTlkhotMFzBV6FVt06m7ubmKwz4ZYnZ3ges7qLcsFgfmvxGekKsVhIBwwmQMcuZOF9c51a6V
5RqX/iJNISy79V0SUUsB7OVMdLWKs/PQMFsH9LsM5FgYgiBjnoofJwH9nR4cKFkyIIstZplfCv0j
U2Yp/zC4gaqj0Ep42LTjTIbjV8VG6QtaOmLYVDnXi5tXlsFC/itqbjy80V9M1wzpGpPRP+nYMACU
p63tXUx2ZvPkcCOlLxhS06Y89IDWd7SceNtmTE+9DwyIdUKDqme4rQN011vpVge79IoWEDW4Xa1x
sV1TmjkR61zaKMBBNEYv98JWdcUJ+jKciAvLDqVj7xKSjTcGI0fMK6kPmTYx9RAxQco94KU2eIL9
BJ2qDxLyKByPLcw1aANB+PGdeDW8kFCn+CbQEHw7USivHKUHoA/QPOHjYhS2ulgyN13yUDBXWE/D
gzhDRlh5FIXy1zCUQUa+4yZN3WQ0MvUQk3qUXATpWpgeiVlAHR2TdHXyEPk78fjqSp41aUpQHAeX
Q9Dc4sKI2pqR3CSfggqBBLIt3ozSG6vJfqaUOF3KcH6WHi+mHHMQ10R+2MtCpl0y+5EBbykaMIGG
D+FgRfllTfWGsJmRCeweBNb511MRoPwqJEi2bTC+up+SVV9M309TmCMIlvR7tnv0XJ9qFTXW051C
nCwxNcz04F0B+gY7wILpgMLJOlJSqjHHF/+aemNBwr1njAUYYpe3nxXcHyd2fCZgU71KHZ93mB01
GF0IgMjYn88+MuXMKc9EsDhbKj3/TeKDj94QA/QBzoxpI5PomDG3gnuHZDJtdGJSueBSTYLfJMd/
7U2qm1n2AE/XXwy24Bwz+J6i0aTGOs6cBaT+Zte+X60FMV8PxHJ7Bf1kcrRdnwAdQ0uVqrNh/Rzf
J5JlYrLHApM9MvoCGYmTi5g8VSzqtbS+0gcr0/IHXwdv4FKhWg3F4hwaLwFLTMpcqtRdyOGB2vDN
cksz7li66FBR44ajPMIt8W4hG/IcqLVd1wIELjo9H/DgP/vast9gR1F76AX2x2VlffQ7leg3HZpr
zLZw97qvX+xe7ZRqT5naTA5pOS0kUAFzgheQYz7XLbOTV/7N7n3caGK3sq/9LSmjNWVC2qtdw+Ie
M5t3I2rmtvVfqOr3W5WTArc122TB1OG6gg3x11ub38SUQEU17zI83h6dR5id3H2E/iWVMbsqhyfT
f9YWeOIadWAlXG2cerFmwlV0RTXuhLVZDVE+s9q97SY6ru0tGnn25jU8KIOqv9atFwUB7JbQgJnw
l/Rv+IAz+3yzGsD3bTLY7cGONh8bRmTUw5OQyY8sXeWkZvzpa697BtIl5REJoNFIBgSoy1qLpOMf
N8X43hZEF40ht+4s6xAo0XGSLtTMT8Q4SDa4PAecITeTrJWSaiRpXVPSH/Q7uoz+yWV9XU0wQVNH
eTCb9+nOQWhX4NbnTLSPS+c/Wcl4fLXuUICoFOUFgi1C0t0MJg9F+cPpDmkIkh5FB0JxqXrEsYio
L60naBLK/6LjQnPt4cdvXCZRbL2GOPsRBYU2akTw3hqGqO8jKU9GaPRiiyFn27sMjcYmqY+BDWex
eWnEB2A2I3Lh3M8ivFlM/trzmS2CAbyX/KacTIOAIDqlxXdxm1u18XN8Tp6T+lLq/s7zJBOOtuUG
XphPWYTnMlIb+l5AJ9rcexdJwb2y+5Ri0+ZAoJFCVTo2zjg2gohArl5U3CN5for4Tlp5lkv8XOrP
b70iSSdBmIaSNHAXEMjPuZvCLblv8GDS4FAsnjHmZa7IuZIYeX/NrBWil07woOyOdcQ1CDxr+ZBD
qaYffnawLsjjkylLadCnOY2Mks6VXBrZPqEVUTIxvqQAlcneyELPuI3xs2g3OLnUE/kpK1SldjGT
h2v3ksyaGB6iKBDHY8Luq6zFEkEFszOOxmlMaIMcrA51460l/V4VybqCr9BLAMdePAgsqTLc4jb6
KMzMpmnHX85tH0Hk24vBfme6ZO36hzRZUC7MV19MOuKjN9qS+i+ZU00AaaIsM92hTxAcDkhntUfB
1X0wb2K0/+qf9oiKdJgsaK2RVFlz8RvR2e6ilnUpLQDGNoNWdHOFHE+VjfYfoyOj0Qjh3W5DkOkY
g8NiazW9IazM4QUdxDYG8kqDHFgvwhUw5gVIZffLVX04ZSvVRX2JYI5/9/lYoqy4E2gcpPu98+og
nnAfBkNVMTcL4qtd5dxxv7C6hqSR6IEBVQuN8cju8yU3GzmA3gXe/tnq1ZYmh0qtVwhUwhmc5v3R
ljJZCq7fcLvXXuvpfNwvntG1tADqH4gEYXco5X2rxTAOy7pTQmUmDnON8E57d+P4+AqquphszHUT
ZhwhpncErAPZcrRlGOYgXcjF/1qbPfeZTwZf6rxcrF3lNr569SMw+hUNoZh91wM2sIJwmq7Rebp6
Td1qvsx4Hc5OAaWDtIm+c83MG1jkxSNZmxAmJbo4LV857bDSq0pP5eylzJtHX8tKlSqYWmAuq9Yk
fYT36vOJ8sW0a6eLBjrfJt6uXEBx2LTdFsU/PnGxBn01DRt2d2pyMuUs+C7CZ0FNjECxJZshRRtE
KAHn+WZP7ElZm3oWdk0UD7JJ6vY2tksvo+t/kXQeS4ozSxR+IiIQRsBWpZKXQHjYEHhvhSTg6efL
nsX975iebhBlMk8egz6vxv6vtPwX4CldFqcdkIR1OLA36hmq24Mv1RGfnbQY80oXXSOX67iBS8gB
eKW4qIzkVbxenQ5DkJRIh+m0HdvTUl8ytqUF9ifIz3OM+JVDScVtN2ZOPBwano/Qhld+UtyArxA7
qqqidpw3bBZ/j3GRvDVOGTY7GKwe3hwHC+KqbjpNhohgV2SHMqoD78kB1aIz/Y9VoiPFBjLiTKUA
wGnUb3bzK8h7+xY2XMybRUhcwbsDIot54x031x+nnba64+MuLIDsYLsTbSGlOwflEUbEhXB2oJG5
86tBv3nX8OtsogvOgwdaKrBvOwZKq/HQ6NCLv+ITp5ynPkhX8OV/xwQUjeGYTDZ9R0qlfWoBK59Z
mb11M6465Avhln/1J9e7FSE1zX3sBKO37jFIb+Cw8Syh2nUoFlQHn7uo17Zvq/bD6h/l8fgLDgn8
yH4/RjrGxHnCy2HIiZvqy0dofDH1B6q7tQge1ETPpdRFt+j5Qo8AzPShwKWK5Kx8cmR+6ppGgIHc
SUBxZoWZC0mGUaRn9XARczVlURRNMOtCs0lBxH/6xklRNBGRrHNwP4rJln1KIpoKTE1G3bjKgeFz
b1OFTsmUnFKdnbkcqluiuQDzbWPh4vT15B5kR3Wo5sZvJrdVv5np9kL/1rcFACfQBt7FF1WfeVWG
nRTpXxwHVWvWoXZvYfCnwkJcTceLujOu5zTCbvis+4g6qojK6Ddr3MW3bR5eOXD4QN5WSpuIcpYT
oG3lB0yjQXQEx7ipfFJigtOypWu8eZ2qTX+IKtt5Cn2kbvLrV6mqCXthGuPyy1P7hU43zBH9cg+Z
O9ZCtx4N7ymlOnkXDaab/IbSk4soZi6N/SA1pIXTIPZvlthqsvyRIDxoi4xmt8VUtLZXwx+mbWZD
JqLOMEPewFgE5HLYf1etn6GuIw6Nv7mvSdCH16ZKBZPrHgMEMEwCFQNB/PxwOKwyUhlyf/2Qq+MX
CNtgks0bhCDxNhA3W78JDpWjXrO//lX1evvJHe4+fuRTfXkRUvazF6PfbhLhL9bTs9mjL145i66O
JKUb0xOXUl+8zBBOvMi42/48SgcmacGUDuNtTXKntx3m8wIXL4p/chqqJp+yw2ugPxll24qh/VrD
3lZ0fsII9cRjZrG/eF2HAxPKujQ3e326WcNzekEAQ38D643BZVaHmhssIKMlh9x5hCzGs+d3uaBR
4dO5TacyZ6MvmHMmypCZVtUaUpWgJQs5WApq7CJsMSVpV9wOzQ9vnMICFjnz9o5q71A9VNZXsqrK
5TGJH2vQ2s/LMzsTvCCMwWMtkY9GLq2/04g3+KxsnpPzwk7xZlIPjK7OuTUow91Jg9SbfXDCQU2a
xs8cCJFAqIV9o2YGOOIvgFypZVsKGwWvnHzpMz8jbmFWcGeIT0IKLIYtE91+6ZY4Akgr5Q7vH4tH
jJfJBNaYL9PNIfR3NlsObs9XAx6Qmte2Vs/k1IPOICyPD3yGX1hM6Ms3BCK+vItcfwvciYmNcH1a
AFL7JkLU4yKG4OjchG4v4hnbwLSWQobkQGmFPiwePBB4Af3+ZXV0P6F/psWjaEuZEH7tGtxgSAHX
gOEKX3MgSEw0je8hEZMJDggpBW0lx8fWvLpV7vmFNjtJnVOA1LF7WD569P1Vso3r0admXw0fiL7q
zTvWW5gj4lJhZ1W3pPCOAb+7cKD6IV7XVGG4GOr5Ykw9+qwQiD0nm6TCwmiFjS2Fc/qu2hlPhhxS
Ci55E+eA58RS5A8lUuPVewxffln1CyoTugcID5itYBnATddIOxmF6wdnM8ItgSYmVRz/BhiY298p
DRr2zsGyZo8Wq0H+BqMNagy1rFqh/uITpXJ6I4F1yH7CbSt8faxdHqYLxcRW1GFgFx8HEGkga6GD
q1nRtFuAHvfVggrQgDuA1/LHtJbk4Q4nnbi0oRtjKYCF0x6LC+s0F1Fzk/rtiPGUwLsFCAPsXEay
B41BmGXgcVBnEZc2ttpR0CHcrhGBQ2KXQGUHG9IyeW3Q1dQdVK1Qx2kxBxtlNZK59YqNUVDna9Cf
64CHE2BUUUBRLOLyATMd9AQx5RXuxcPGUxyU3i0NtStIYmXr27iqHweIKjv2YzR4zIFaREH0jgcP
sFGj4qUc7NiSYCPjBe/lCPcFWpSGdcVb6vckXQ89Vtlt4V6S21nTbzwYApw+QpF4Y97+tV4NNJtU
xY9m73oH58Vq6bL3PQyYSM3aHEYX9eF9sQg3J9Mznoy5rRrDMK7lqJXpe9NpywC8XaWMyfVp2Dos
i6hTZ7ROb9lhR+nK4G0/MSAPrstFyiTz4nzoTL/Q9ikHQQNPb/27d9tpabi3qGAFcTOYtFcEZ+GO
TK5Z07A7WBswtMegECkaNtpWg7TN5qYymDLHwcg9Mr5ODiHlkXkfHFZL7O2vX1VU3HO+beQOEGBk
Ptw8rOPovcpW+y74uYfDxUWbwAFX51vXp3bYPKrH3hpdnc7ef13CwQ7UMkeoSQnIuSw06bu3+HLr
WK3Rs6mMi8eMz26WPPJF+CJFatk42MuXdYJxsn19NKh9SiLBDDsYa8SntrAOP/5j6KsdHLDxt80f
25fPY4EU1CrSpJU559nJqy2cWlQ1/csrqsl5VlZUhhu+Yd3mhFmQqH5Ghz96p1dWMZMqoDCA0S8M
l7DJ/0P/WoKgwTAc0+0LotdhlnXFaMktSrfAdYDYYYyJq/r7jV8E+0n2m+48ldanp5rgNfJtd5tP
BwDl/ZcAdVCm1ehYNcPW2UHPhLg+u/00wRaUNNepi2tPSacxMQ1rAv7Dg1ARrpSYShq7mmNgBX8+
WUrcoNeZxDguwmKus2ipi/Sd5D0IZ9aJcLBHTMoOb445w3GyYbJ5SUkPAzpc6LuhmfMzI/OYeXqF
63kbw5/efNBCgsT4B+l9Ynun9BSDKJYyFkqSrwPaaDLbhGCwvalFw/UG+zXGnVoPPnEwks+BRcCK
3xibjfdEcNTzGJ5hwjP+zJ5eznCFD7YzDgbYjDQ3gmwOZE4SRUBCkUBHy5EJFO/s2CvMFTzeCpD9
BYBd5hNWWnHCvT34MOXhN0Ke+hkWrDlat6qVXHvEf1pVgH0xcUkYY0ncnMp7XpBWT2qnGj8nGQ3Y
9WpQrSlB+HMvHcicsBdg8MEm1pwkDejO8sg5kIKXaQWFixPXTgdmGCRYStVV5Wslz5sTYDDKjr6i
yhykz9xJGfSc8JMdXTej3bfKEdCcDd7KGxzc9KF2njHrHGVyaO+7mBI9vaY9CnBNu9oqeSyXyYv6
x8QDGDs5IpS/uUW57Z5jdA1jIMA30hap0e11j5sQ/nPVHkGAHnDM01LPRq1lQstp3ddIiyORS5/9
K6xTNQp40gzzl4qCeHbjBfP/iQpYLrwZUexmXcZEVWdSziit1OOpkswPAtOz7QzIOvUGCZQo4nMd
GSuq+yrF8GV2GbewsQhrfNinOA3K4cFiPJZDQOEBqq+tJ7dQczK3xYgwhUIA9UngHJtJBJYXeJnN
0vMgwJyLIUw6gJLsQbmpIK+yQnzW74ywLnuQBIprxoJr5lFf211D+OhPoiiom9YoEGMnoSPlY+Cz
8TgFKX+55OOZivUbqMhwuaDi0ezUx1YvaY35VmR/qYfLeJG7ASanVGQ298ngA1f76UcFTk47nt+i
K1YhxvhIRqGa5ZFmiHh1BtiN58MXCkOPMWJarnYZ/7QDZdOtkn0ArC7FQNOyd7cRJRSnyE4GNC8V
ekygZPtkfKe7k9x+asYOCkb3bsNjPqcCLtYg0aWDnYpEXSeK7XedbHgQD/du4x158W919+ubktDy
HASjzCdxNCFWI83pJZSatdw25pkHYoqch4VPJMu+0msx61PV8APOwC8QZqV0HDsvYGm/lxLxWm6+
XH2manNsVu3jmqzDGAtGtjF3tWR0AoyENwRfjEeZdbMJXSxUHCvKOpabJCN+Bje9/sUjrmp6xgUC
NU7XPe7tTI8Hh3QwCnDfFX+Yj8uGeOlbWg3xO3EI+pxnjKgDeNgMz2aMc3WT9hL4wuZYqHD1XoIG
KLKgxG01YzvOXkvcV60z6CxHNwmIQYkI9CRCCchKeBB5QTtUT/w1WzcSE2Qs4j0NxQSwwgPg/TjF
lrnpyJxw9/ZJYeAPNQ6KDi/g2nECo2HxZE4wIK0lNkxg04b7GnfkB+M1zYn7cbHM5SO/58wq+OT5
rsTjZu4jaN0lpXS5pBzRjLmty/KtccmYReI0I16ZTErlrLuu6nBwJgMsLSkXXu4lHf1iVlHzEBw0
zrwV0hxv6k7JcFa7e5fxPH7lFvsukNWdYqnjVZMOZZP1+CZc80Ai5KxzdXe8CozH3YNzkgWWtL4c
xOz6LNzsJ3AaPk48rwvGR0rQ8ELShYv2pA0BT58AXOqq/uTYv9DRGgNGVEAF+6v9JCxh/HNAbH96
DpBY9lf5yC8gThI01Zd5nbMq/Dn2vOAd+s5W+qzD3+A9M9CjNdkHl5eXN5zCeby86aeL4wW1W5Vz
hDKLrVFO0EA8V8bM6B25vOi6dd7mOJbPXmga7ZXntZiQtlWu6rDZ4M4cfDD0Bl6uw/qhZxx6j6N7
PajG/Ivn24HBUhm9W/pWQsUISAeQWBTCNTgERpB0+LZRetdkHbFg/dYAcNkbh3vn0ZCxmT0YKQ1v
yrlOJzqg+ttbG1yMBgPKpWXQFooK47QWBvqfNTwzeY2Dzxbzky/xIRzbvbDk23Dy4VCNAAVTFk/N
dHWN9/bC4mbh/FDe33FT2NWWDRgkt6yXJO21Vmpny6k3rXTtahCG413AkcWnLneke3Dhh/BqCFqC
qMtHPdvRpH35eQQ/K7ifuItwBgPZXJKEqiNV6RmGWrqf5Oq40DXTLnnhm7PBiTLuCHEfykaKf6mk
aX8sTtrSMaRazh92Y9Js4Gji3AlCbfhkJDIuYf8MAgJKEl4/3vP6LrRhGA4t63eysslm8NpDiIHJ
Qxe62G5OEgc126V377ambjoy0M73Qr1kg95t3dwlUAveMYXH5tuyYCPuuD3SamHDe9Ab6EOcJm+2
2Unvdk28Suk0ZpB4cbhBdquqV/d16BdkYr+cB10fegJEXhGl77yqa3ScT9dfkFg0kZGy8Gx+eBPf
lwbN3bPFWOKRq18tutNwrNsXuwmL6EVHhj7DoCl8M1d0iAhLzGpQtie4C2uYVKeoQUznqknh1/50
m1hAM+ABseN4mo5JX2RW85oS0E2TxJn7UsaSC1Ft+EfYYvITwY3iLLiHhxhCNQcd+Un7Lg+eBNWa
/n3U42O1TM7o15NjTgvncnAIk2NBC3T3q20/OXgjTtIHXrkKriw8Y4NEgZgjfcDSrdCLk/wDDjoV
0YED3gKkD3vUYYFAccBB+UytgRvzot8wdBmy0tsU2KDXpidRvof0yKEj26PeG9PxpzaV1PLg5a94
Ru/PzUXmMOc818CXm+6mvJp0fMVOygQNgwizaAK+qSpmExmcviYQjRNKOg7amFWVaHM9glgBy+Sd
BjgmlRYExlL4idDpPDWqwK/i1+ya+sijzmMUXmOfpp4KsJTPUSzRL/weFitj57UKfZjfOEY+I6zo
QoMOmVg0nK7b00P/hAXeJ8DPSiiNcmrIgYQpPr3smJ+E1w4Fawv6D5yuZYuK6rummFXezk4bcBrZ
1IPmdnDlfA9Ohq/v/uz1siZti60FjWgw2G3CKt4joRd4NNUvBeXvCTuQegd7v6RqMwbgPgPrsA7L
2Rl3pMKFtyMJzNRZs0lzHn3xVt5zmeAsdwNvlFrvsXeWNZDG3WiAYdquZo1mXHiaO+MFUYXXkg+k
9G+6FH/rI1PmKCo0QcFJJdX1dPIOxHu+Y/cYcUyqd0oH1jYJGFdFbUDdqeGkaGj6n+5dN77eGbmo
NWbcAUF4j+n5/Obu7EpkQ129jyF25RydzwEBAOo7pA8a3VJuKtaH12RMEhrCiekwlwYFYqrIoT/t
khLDXK8cH3rd0xRiYdhGhyUEW6fFMGqKxfmY5Emw//GN9ukkaO/4TvvhXfTy8rMuR8XqFu7WYqFq
heTDMS21G33oUhD+OiGTIoFGgJAZqAPhl5w+f1T0bM8CSuulougEDn05tdSeZuO86gN5m/ANuW4+
bo0q4ZPAACPjC5qqA/2GW9NgAjvNtHSflQhgZECN+bJoB1ozL03Lb7+NX3ronIOuqRwmtLwhrjh8
dE+x0bAPDavdZzPTTMG+SyRQOaAZKflupsYUGSS2Egqpb+8IOask/4ht6+64+PlGDBtVOYYgj5EU
9JGP3YQhWfKUdiyV1zyAXabGU5SPTWfv8WU+o95rUppUlsxJSb8sdy2OFlDjSZMNyqr1aM9O7Jsd
y+UWkxzHpQDTjOGlLqJfAdFDUKg43OHAH5iUb1ZjknVZXjDc+HyucEkYvMwvG6bJB1z0CFBYrm4b
rlme5H/AyRxV4ACXk/QtLnEAgFRqHTtbSRO2Icuen84iI8a8Aj0bqn2drkhnT5fXx0O/0JMCZPN8
0O4UJK7wGRB3xxJcIhEoDD5IkdU43QKCNZoGEU+bOgU+OQLHXLYPxgrObkz1ZCF56FDFNBkfTsin
ovjHPEcmxZwYbzRGYEsPnfFQpP3a0bxz6QptnasTUnPFlRd3iYy1uMHywpnfufCzknsNOWmbTfFH
J9yMC/whw6lBhkd1oYCwqBAGA9Cmry1GugMhyNWs5Nzg1KK0BMZZLpu7CxHn7OiEGhSWIjoHgP/8
D6hbpLzPi9R/0vCGtRV4g2PekUWUPKc/cqvMukF1OWHGdyw1EYcSrEgLtG2hc1J5uLt22SV0QjZN
sP2ww3YMFEN6wMcuCuvSO+QBSZGwpzd7aAwX/zvusFsoNhTUaIi8ICzXyXvGB7omeQ8v3d0Da3qq
vmWVzq2I6VQ8xhbxC9FE++0QVsIcyxylm9I7dik4wBNa6heXb3Ws69YWbiVobOl0TGWAjBMyrV5z
MAGFh2/AIOJlg0u58cOph0/YygzdDj3kf5pwRAiPtIJyEAiF7cAVNIL5tCCEi3c2ONv425R8x2uX
tbz59qcIBmsn/4zyzb+AjrEij5SaJSXfeVUhJP4OxkDVXPWCvcJ7gXwrEj9UpLFGous9QqDCvm8D
ezNE/bHj55VW9UZ4zvlujwVWGKhlDegsqDBZHP+CPCoaTv2hOPiV19YV8HxIVCXO51CmXs4+KRUk
KY+2PgB3+iyhpWxGe+bNFiIAQDOGXDB8FulH6B2yWstlHQkHhhXuG1Yr4qxjyFm2cKndGT/CRd5A
+GwrEHyI6ANIPereG0nzSL3vYcjKOQsG99vbUIfYoQ5EJTIXuqjHT/4NdL22o/aJs3Ec0q2j5yKf
Ip1Oz2L2is3pz3s7pboswBo+lA5+fg2PDK949hQIUGr39pj2dbpg31Wx7gQarD7UdWxPm0OK806T
qlE+mnuIkAD9jGf8NdF/9e+OM/A52WCIT6nrZjOtlwBwXPG5p45+6bzGs8WAy0qDnwDonLmNPI6O
v8ckiojqLjYk94yActoYa8zeeFOMH50B6SG0WdDRtkVm0fx2FCoEVkfKy2taMEQ6A36BL8rKPPMH
UgEfrgojBMLkQGJh1ZoJKT498MhqCJvYaXgUZnFwadtJc0w/1wwOFC9tT0ffiywValIKq7+WWwq9
k/9Ve5NDUwam1K47+KOsd84KLqhLQ55bxVdmaAJ+iVffA4akbvaME0fiSepsIk0qTuPV5wOeij05
Ubi4GiGA4p1Om9Ovdr4JolSkrc3CyUbCtcj7opQdE8h6iAGIBsdu6e0219Wmw6JSm4yRDH2fGPky
RBKNHYJCsT32mWRWodhBz2IjwgeL57bwYk03RjtPhNbHarLVtieC54bC8pFucTquFUg3jT33aZhi
4RhUI49T00zYkRH/Wm4pODrEzk4rDa8AferFIi6AS4TKA3YIfsEPrrcKASYUAAtEMO5JkWeCNobL
nn/oUzoDx0IMweXIgeMg9Nzu/Ew9Jh8idRT1PuqvvwrlSWvxcogM5YQnZYO0AcasfR4K/AamIns6
EZlQDjNGNi9mR8KroYcKDxFhsi9ljpi1TCEpyoCElUS5+ADAPkXne1KHZmw2HYhacmrw0VyYpd+4
Sn18+pn9rkRk2VmoNvzCSutPzob5aLd6syuTfP5u+vkWphkZQ0cGTY9F2NL4Or6DahY87be1/mOw
Qjk82QyWfhAfKn0mTTBS8SLADuqhTbtHulHf569x1Kvw+4XjZiC7LyJesLLq9V7htqkn33WPnDx1
WXUUvyAZ64jt4mQr2v2zwtg5aDFYfBJ5FElveJ0liash1K6ayXrh6IgCHJO7WGlME5F29I9z/vuY
bHuFsqLGNOKVVA2L9UL/bjKePTjGpN/vrSM30Hg6J4xG3X3DajRV62tnCH3bEYQRxEQ8UiiYzI2h
Dm2OJkw8iLbxu2qRO2hobA4afv8wEArtM0XYU1hvfgYT2H3p1SpWs+1UEr9bukyfC6u3rzCihdKy
ZfjsLgjP64vCjYzJ7h8Z0ozkyRFlZDNqRpxL5M3AjaLmFx8ynvX23sAF7Dxqdmxz1tElibSMmQua
PWO1D466TVlEOo2Cw/Lmwc9kxn2HW3MNigFkByzIGbv622uptn0WlVAMmE2jvkFFy/RzArg4XMDL
LME2Ujin58KraIOxiH2MXqAD6Hn7fO/W3sqec6jGE79bt7sMZmhCW2uOzykEUogUk1a87vX7yANa
3oo3vs3QGfvDVffNcZ2PGeF+4GfAaZfX8zfidWD18Hx7kMLK5FUQz01csyoITGVNx+cROcSGs4Vt
LdQwMZZstxl9/sKf1ybNyPa/p7B+Z6AMrUcG/M9bH30r79OkgwarafDsqwMuRaXarBUX7ufNi3Cs
iZiJWRN6i/oLr9wrnpoPOKGs6lGNUftn0hIN2mfSX7tHf9KwycPhkS8yu9bbdqin2Dt/L2TY9lv9
Fh8rn77F8Zi6DX7RAyMaMravc0Ej2LYPTFJoye72Y0JWGrZoKMOd87aiHmFniSyQg94STT6ElA++
A8Mh9SAqdSg5wyt7b9ugTMR2ct2kdYaerCeVbe/oukj5mfNiUo+Xt3790Te2Jw7XvWLA39h7Q3ih
MOdEUonMf7FD/CXMZaHLVtBRg2XxgbqXB+SmTsvqQ5W1bxzikzfqKagxgFwIj2gUYF5wPBXkFzp4
DKAITe8uw3rWK//8qvxVxXI66/lc+LMdpIsu2/KnPmMd9fDRrPlbeCQsOIMG/bLO0HNeoEw4Iunm
OIXpS/OMRP9ApcAQ2/RLYNETH/6pDVuXNeg3kwV/UW1wmjIfpmjGG5K4xO6wHuZ/5AXmyvQLC9Ha
i8jO7PGifrxPv092mXY5PId7i0+Jh9GFynnfXS36G8ygwTfY+Uw+bM5BGPvYOBX6rq7bvTRfLOMu
Yj7CofTKgesxJLNcVBmlSyY2hg1bswwo8WSLHYkye7Ku+ZvMLfm2VsaTvhLtTn5Bk5oyv9GSvKNX
5r0juJlultSOzNTpxg6QgbjV2H33PbsQ7vFi2NJYMAzht+1JFoXPuGR/sVX5OEJMNm1qyLc/51EQ
CruF3wx2TjBoxL+CV/Hxn/2Wgw5TYBFhB79DxAfYV/CMIPDOv8vz3/tC8wBPOIUMmSLNgv7Ldmnb
vkkAaAGb1PYzYinZ3hBsnxq6KWVL04l/dt7H4M9xfuTaADsd1gfFK3w0NZXdbn5fUp25n+ntR9F7
KESwSOcdxlOejZUnj94rYoJLmF+CTFot2mp+Yz3R7R1bIUTj+t41a2kHvhTsAuEq7T/IZGqknHIx
sbLdY3oZnOzc7YTCQaaUjKcMwiCKCRYs1VRjxzyXLMyW/SCEqGXL1S2p81QhjEqaXfm/fIlTxHmc
Y6oQP3kTN00lOReSRH0ylICMP0EwJvTLz/Tin8e0lFD3FtDUbhGMtuNXM/L47q5J66CrEK4hfnAc
W+Fz/OEvTkM8DOC7miU6e1Q5f00oFOcfMfQtaBVH2Ms3oqGtRU3waAMWrHCB71LtgxGTXF3eoPJI
dOSOYftds9z3MHv62fLSy5bEovHNTB5nG6O6u3u6CZnDb3/5tM3xPF9WrMYS2od4cDQudNrLGIEx
riTenFE5jIzTjCIc2eKF13kPunhD8IpERsKnDqMWXvOUQkKcTcXNZhpfesiN+FjrDpwP9JgQ8Lsr
mhpcF+DoTLjQxBpFkk3+fxJrFH8IyZ3chZCMJ0RFlT0Ly5B3rw59j8YBmhSWHV2ewH6Jt/4MVlBy
HresSqbRhfJErdXqJ1wRlnyfQ5UccB/O6DHt3rC54klZ1YOixZt2LwWC8kx9VicMXLQoDyAa/hi0
/VVinBnb9saSbRRT9kyfJkpzbPyF5IgIF0IHmvnjQWFdUOUS59UO+6bcrPyCbUvBVhcFJ8Pw6bRC
2f2y0VShTRpB8Z9RNmN+eAJoBnUWdBB070ZxmdKrdNZTJJqIlCo9b/MA/IF40EHQSxizJ5YEHe4C
6gTMuERR4Mvj/LIT2EhQ9JFEb7i83SHSDAexEqbEtsPRehSSIEAVa6UWCIufSgZ5ORDunSQ6m9o1
Z2jRwh7Cnh6It6M1vCjMQEm/QCshTtLD4Sqejo3SbQ6Bc0SaS63LwQ6sSzSGgUQeGuAblCnd5LRI
T/CUEFHbAAW0qBqrLrwbaIOCOUypdhHIglpqmmerSdPueapqKXC0el3fWEGbdmJLVVxzRRHUWrPM
29BeZT+iaJZdxpPw0fRgNzNs6GbBR/Ad8RtyfPjkuEsKj7eIRIYPUeoTQbqlNwHdgagtxS+gAmPs
3R9gZmBUwwrIKGWV3z8Gfv9R5Slj+MFqHL/WUBk6mNdkACyPj1PhyufzBFOhdXpHZSucd3N3P/cp
yqDsAr1BLhePZaTyU5wBRL3yFIdtW2zARojenDqQZ6QHKdV2yP6gpyWthcdU48acvinRGRPwVazE
09W5dli1iPzNB4i1wFn5TwmAA2Amx1b31RticBBLjEP2YyOD8nx81m0Lar7IY9g1UOZ4cSzlvzAT
nuSPf/3UqS2z+aMDNJI+9Z/ym8xYGyopLjTIMw/qw5F2Wd/Ye7cBGjYcJBPAEpryIf2F6IDgjV4p
bKH2dUXVxpoDxQxtrwYqBB0kHf+5/z5HQ8CMrhPvE9Efk9gQpwBbq9S7wUgQruYzBH6LeWWsVqJy
TrI+5ZqmXPOG2LB01rHBFa3NoduHxk952EEYyjET0/+eGozP3UsD45/DfLBpkTPJ4AT45UHORxlu
vsUY3l4KHA29gfAP2XBPsMZ03IhRc0y5QY6ADtNQeL98cEipSyIl+ys7PvnjsUwVad9UGPKB8jLB
G8xJVZgEzJoAm/To1Q9I8didEHgy5bY3sqq4ZoV7jZB/Ov9EcyxGeIPis8Efk/GePvzbkO3NZ7jv
z7N+Q11F24UPT2/dA0Wf4H/U774MGL95n0VF2gqXqsNI5opRyZNjSuid/f4bcR+L3o8bSA/9IdIE
fDZk1NSKDi6AIC+XXcrAVqCjt5ObLF5Mn65LGJUcmCgOsNEjJNsfdrjl5zlz9CM3SpGxgllBlBvw
inAFsjlQHxUk8Jw0aJOfcokYESK+xtcih2L8s6mhahfWX5eOhkOIEphcsa5Z4iH1oYk7pmbvPPJ7
7SGtFLTTT3A9wcioHuwEzEC9yO3JDtoIdPIA5F/qaH1a9awZ9LWl1vQ/Td2jiwPGX/5hh8sZNA3J
lFawrd2jopwEw/J5AoSp+ecRKdJei7buZpnwecmhsicaAEPmaEC4LqlAET3fZ8I58hWubdGmsTk5
V/fxphXAG+pNaX8bF3ST9RjmozMkBKSLvZ8Lldbsnhfd1tlbHiBrWLUh/awJkZvFKqM08QCMaSg8
XODpIanPfT9L/eHHa1Am8YEZfdSZUDKyuPvleQ0XPrU6HuwUxV57uF7zcL7gKwEvFKKKjmofR3wX
734Ef45xGYFe4G+65TKt+HCKzpievkB8BG8cVFcMZSPmt5N62qD5cn0Yw/56a/wslz9WASQlK3pd
YYWeH/E1HaJCsNjQvzcU4qvqlTn2Xpgm3J+co9wpvCurJ4UwPlX4SB/gDUbGLlrv4Wxoyf7hrNy6
b+swlrf88BDOhX2O5q5PBHx/e41Fs8MgnCsTpSFrqS6YtdimkVLAChYztdXeY4mfxFMsxtCgY3HV
Un1eeUQQMW40nowaOY0RgneH/mllJNzsnTSyXGmKCquOyvWKiJGjSA4jvjRkngcxn+sa6c0BsjF9
InfG6WEPMSrxt46TZUCKQ6StfmNYoW2qEDW2Gn5CTrRmf9vr1eOHnvRxM6GVC338jZ6kUbQUVbK8
dNjHB7mEOrRDupUshntBD1T1pYuv6lksIX91Dh2+AlJy5tRTDuUbTflD2GnFGB4SMoALisMFT0Cs
1trLeXtn2PgTNZne7EWuKD/prIwOgMkxmvgUI77vL7wtFN/+t8fnmb9Z3gqGzPduHToqgc9N899H
gERhIKJA3Dt8XyhwvaZu1RH63F/+bAklLSCoeiD7kJW72FxP7hsns3Vvltus+8OE97y3Vgc1pKIX
TvKdp0hK2Dvo4cjUgrcm3l0ANOAbV/Wd8egvluH2KuNedPXZoyqbVubR7GsnJ890JBIKrkkJ06Ni
xB8YIjPCltVjzLNIiGOq6+A5ZAR3YEVLqCvaXFL3NG4UpHcnr8AYqWPGCOEP+imnkK3uPglhjYg3
PmVj9BOhuUhK1me53P+cmlPne8Aj4ZINfnemWcQWXXvJDVOAplpCRVuETCdPNReq70FFJqwQ633V
2foKLlzX5zJs1t3oo0iRfcpfN4h3PXfoBhFzfHaTCdrSjj7uvffNA9pqfvtkxcM92QrdvUXigP2b
cKo+XUbj2Ls2SLinj6ovlAErfpRVdtL30ap/iZlu2KRfcpvKqI6iFvn5FA85uxl2iZ2rylGLfxn9
vy+mPUN+uw8vM0TcwRW1QbdCsxMP93PWOBsv61gnqLlna30cNRg2WzWA6VGFz5IYdf61QIl5WviU
p2Zgtsh+FKOm+oo7Hu8lkTlTu5NuMcep6vVAaQCmIDhp2+Vm6DrmX5YOiMCKiwsckPFYzWKcQtvS
ojd+4M2jqFRFtrn64tchlVrv5tMpHdRx2XBfDX2JTtEC7iG+K0gthat78s35FWlrlWuNJ8AZSRlB
0bUYjSmwHiBceywQHGrXWG6g1arOUxJhU7PLCxDqGL5cbzJmEJxnVIHADjmTFJztaPnw5bMOQy68
xRZfmypuOZw/gc+e7fsr3LgIRDo6t9UfVrMfsWE9BBvvCac1khY5j7rmeDW8x8M8XeGmCDci73N0
AVWSRRK4vuU8gy71JuGVX0eve5z+KqeA4Ss4EZA6IXY6owDhK2ASzF7hi9NqYSOJUD0WmPFlhQL5
MKoQUPRiBJEJLejlkHOSoBGDV0NmHKBGMcF5EvNwJmYLdiJri4eQ6ayEm9F2wfA/9oIhnCqg9x90
gVJQLPY5L6kVcXmUGVCmP+u33YEBnzbt6zmGgdy0v+8RxAdmrnjdYApZHzz1B8qyEfHft7M4BXv4
UINvYZ9bw5ywHmHBMIn79SFpj74nVYNgA6ODGAsCnhBtlwFmPnByINqjnWrWmcSgkGfWyZ+Bwh98
yp0Pn5qEbdzDzY3eIY6pfqp6CumpwBmSj/YF4GPhvUPKYu0MeYY+q2U5ANuaYipHKybWPuJk95R2
mE6sNmacvvJbGTtCcKG+HzMHnmPhL7oq2OXBEClPY9xdIWS1Lps/nIGp2lUvJNkuR0Oa6fc6ntKx
QVSZxvGjd+hN43rXnoNbKBa/81QrVjftc3yH+1TnHsuXaNEvN7XqWEbm/1EYY3En4q3eKS03fwN5
oQ0G78wakWUPnQ2wTgXM/MQpo8Ty2pL0GgKxMV/p71UwOM0HQXLuQQ8Jdt6G8jj3xh0oDQ7fEB4u
vgRpOwkp1d9r1BN03k5OHilMSVzmKeGFpZnBIaGpn6WbgucOWYy5XdMfx4UvVaGMDhdsq4oV7vbd
dEw0Mbpjiu4v5WBsh/sD3/Fg2CaS5e71SiuL/ycPcQV8AitJdd0+7hsi8/PnNe0MBSZmJPWPpDPb
UlRLwvATsZYyc8sMDjgPeeNKM01ERRAEgac/365zU726u8pMGWJH/FOQWssIDanSf0SrI5C4E9HR
ETeHuvLB8MKxNkPsxutJm6Zy9IkHHlSUOkntE5GTYk6hAIgaFdkLVmgg7b2FdF8cZ68lqZzLJri5
KyQWPv8viO2WH5AM02aZ3GMgY5JNN2Z8ChqwJECYiGRz0HSP7JTVZZSsIpbycXQv9ChQZefC8cxA
Ag6GDk+UQaLlyANH7kf+LguQA7b1tLYXkGFA+0TnnRDAIDzeQlWAoZxVg9IaoicB6aL3XOBy5S8D
PPaM3+ADJawntIlQvItsGwAvO8ouIkLwtCNJthPf3VcwxDJzDvDISc3DlFGN3NMfgpDs4Y1mAKO9
Ti3NsNk5RCnq+BX4sH9y4G/mFEEFIY7kljo0+NOD8iOWJyUbgR0mAEf+jqULLHYNMAd+VgwFgsHi
Lp+2jFm+qOHYxbl3frlIvpDXU04xxCZ3zz9FJ6AWvDUrwLzW4KBfPYT4fsE3rfbi4KlpGU87boD6
gRLJg8wjWM6anFVdzOdkNj3HLgAB11Ss+wA7kZ1mjq5FxI7yPx7EtFvr7qESyBtA2uwGGFORuzzy
FPfpavvzuWuBpjDWP7juki1a74uyWixYZFPY+7cNyBpVSQTI3gLK7ym/uhv4/sgzBH0Xjc88VkzB
TdBfGIWJFOGABRE6RRB+ckmnGKxOU5rQFsxUm9t8lPBNkTPmaR6gehgYOYGrtejpRZam/kvrLn4S
T+4BjB7r2mJq2kG3VALMdj/8NY3wTgHAmlOWZ795HDjnyEcRhjWJIx60u/7YmWVDWIliHkWA9Lwn
x4Tq9UwSHzxS8MjFt0ClgGxiDHCifK0u1zxCPUo1O3E/mFe+qDkH1/wy7BISJQHZEh/E9HDafHB0
xtPpfaPR25j2/hSqmTsNUKkH/S9JG60NXAQqoZMpynOBNVDhjQ7wQ6DBcAVdtLpkDXRR7kBa/KMi
yJdlVFR354zjjRMwIJp3lcO40f7NLrwpMGu0f2xwMHnvaVypl3AtJ/urJAqAB45A49XluYe3Yjji
CFf+F7QjlrTfEm8ITKOIICabpllG1ohxFOqDb3TzW34GxJDmZVM52au1x5nIU8B5yEC5rqqgZkaJ
n0kvNosQBcab8m2RfohvjivEnNWI8VoAIzMxEPRUf38gno6ryift90rM3PKPuySKn/krC+xV8qX4
tFzl2GPmo/IlvpTcrq47aRHTjQDajig8dmBjIHNjOpNujVl2L+aDKVsR/4miPNy2Bef0KgiOpe29
HREYwHgOMLRaBZ5dT+3FRUbDskhn4jG4Ol/CXPv5Ts6k+lJz18TZO8FUC8SEkfcwcHBye7ZUg6Ac
5GUOUJKco5V+1BdPZgNuB4/XJjnP6AJEERiIZhb9C/sN7AJ1O5E0xuYXIBJs+uu94DaZRz5tRbfY
2hfhyaY+WYCHu+oo5kCe1Yyf3/1NbUJciAGZ+VjBBdg0O4uGFK7nYi7wb/KMryBImqAJQL95HRiP
Al6BGwC6GLwu4wCcgLlJ84L3hLkJzPjrrtO0cEtIuFlFJ3+/zyN24ipMErxFIrw27Z1NLs5uHrfr
4gusGGoNqosgT5wcAM2q4zdbbMp8Coqrd5SFz8ztpkx08EC89g2/Ju2BmDnfvCFW7emVfcD796LD
sMIl+kxwR3uctD/UwIA8Ip+AMVRFWSIi2SbWuuZYZZcsizbTUHXk72ZOmi0AaOiiLFzj00GrIIgU
6tkEsY24NADllkypZeE198aE8/Saj72gOImlmsxEGbMZ4cyd04r9ZvCtPGKMjN7RI13em085bXw9
ulww1POmAamJ403wQ43plSZ8pbhtnGkzQRcWP8WBYsJ4L7g0mp7cA4UcHJgIcWDrxyidqmseIASF
bw7XBxt5gSfEOCxcoKxKO8FWU9QuLWCDOwbRPJ8EkVU4av0ly34927wsr3/8aJPaUdyrk1fOgxoY
/ZPX5Q5cTLrMwnuohK+ZNH+Ht2do0Obms/HYGZ8rlojoTtomhYoVYfpMTNcgxKGbZMtCmRS6c1un
+tzkP3/GvtA1XIO3rwf38EO1NZx9yf3Ot3k8ROruMxtnaO3WGf52KfNrpIzf+ar4FrMHR+xzoZBP
ztlIYEkWimHVYHKjOHsSPcmdMRgb8AKX8D4PXtuhCp6+7J2CFpc/zl/36cNAqn/Ao2SDZ7MrfEQV
IZbhsH6xTUt25JjU0NicZ4x4AwrZwiOqd6JMq3V3tYueKAEBHokKb7r6FOzHy2JxVKAsCe+BGnWT
B1Jxao4O00o2m+IW8SYPHuf0i+AGmA+SKA2M3iQoIVh9rKRAWxql8/x+TK4ntxpv6WIa6h3V1BkH
KWQZCmUehjFf9eu+NFFCVLw0gtFFpWDN74EmrAaIVDqg2hLALouJz5gyZOAjGZzKU917oNMZor44
rboiviNHSUz0mdewYLo37W5kG/NWJO8LDzK7zhNmuL5iMdYDdYMCCSU/3C4xkcnVybgkvpS/m9z5
krSPx7Hfx9LkTusIkWAPmzqL7zqhlvNsQuusTWSvID7TSgjPnA/+Sxg4dRKiRH8nyjhhdr396UMD
CIf7zAQzG3nQUhMz+MAblEI6h+46Gg7FivbyWW7K6Bxpd66w7Hy8x2uWFfNR7ym9r0oeyW41OUUU
lgx48FKt25BaQ+MqzKM0dT6MfP1lRmr0WQBp9fStdJNMprurROm3JqePrXexepQjOdG5TsakRrii
rW5ngkE5tcA/0X9mqW3hQ9d/WWMUmOvSu1QJZgHLVeapdx4A9Fn7grUmIKrZu1NvdfroTLJLgQZ2
J6IAkBzBGnYz39yNvIEWTAe/nkirmjPzHjYrhp30vcqtvf4+jzwWEns9vlJUqMr06YpcGsEqWx5x
Ao9bXPVUfcJbF6851wKPwMMDBXFeaBMrffv+UQ6gu3jCtdG/th1f7JOwO3ROjuH9e5iI4x3bRuah
6OLRasNTbFBcATdvkAc0ZLRwb0sIgtQ4qWcXQjnWBn+1n7WTe/iM3v6AuZyIRF5RyasWRFE0JFlz
d0fx4x0Ufx9vRHM7KQZA7JvLNZZWFRE9LKPwkg+j+oD4TxkLeC3lcmVeR/eF2GTd2T+123mP+Vuk
VpGPcopbehIEU0zHChfTAnw5jYUIpgyzsXtyz+mqhYlOuisJ8bjQ20X6ZTkVd33si+eblZP+eH2/
zwq+7EC27PVNHojIIq8maaRgXaFlzLc6Fa/4kxLNhx8lBoFoJ2AhbIh3SPlr5UoJUPi2RwFAuiwG
51WKupoBnxkdJZVd7WR/5LarLrgpfrvUJOwSbpH0+OhR+VMLuKqoFtz7hddOXw/o07OMWJ3ttftC
4lGM/hZluK8lknSw/POo0fwZjf0kFtba3Zg8uIS31tces/t9AZhXKSF4TWUIYVUFJookZZhoz4jR
g+v8QfLPgfIowvt9Xn+i1zX+MM1KroKt7RrIW6QSzScyuYE0MndsG36q+PWXNn2JUesJFgS71pd+
YyBjIz62hQ2K0ywszMVQB68RXB3aALQMchFcLeCUV2LQM9YYyKNrPdOVzdAGFghy7xNl/E4Dwqy1
xmlv2+y7oDqUu3qIILgNcdM45t7T0ozu1F78t9+y8/5tSB8wFKeUaSDRazKfkK1mnzIEm5iQrrMm
fGxNNcm1ADNU6dFoSprTSRhw+J1RXaOStt5umYaTB/LDMrgiX0EbAQtd/MHpNzvaQDn1FfV8s0Tq
BQkIJH6QiYYZwElpTeYkc7XTsX892S7hB8T8GlJcTUuYFmSxYygevdiNVKykw+I0CiSq2sN+DWET
f5bpyFbaCAUuupFp0fhvAqBPAnpR9KjhMEz4PnzlMebjebN7L2hmZvSLLaoHimImpkLUD48j13bf
hfI3h22FMsIxp++/E3kY6aQS4mbED/HA+LXjmQVpVxddyNavTWM5EjFL9BWMRX/Gk6thLPB2UlZh
zhwjKY8GngR+IJso9ikCFhNRBrnHpluKk0a0agGXj3jXPrDC6uk88ZasdrTzzHmyU4KWYK8jMuYU
lLl/T31N0LZayOFP+mH/nT5jZDyo+E7T+os+f1/yLXLvHuqxlSD++7kGCBxPHkjVZ9nHVnE0Jmlc
Jk90qR5lUB1mZT22ZWyOSHfZAPII0VBkc0KA3GbNij9SexbEiR3kv3KhTHTJfq6Vm/+5s8A9BcfO
PpwEdEmTfnDaxWs2Og6hhLfErQOyMF5bmllC5rVDR13R/NuGM7sh+8HpNK88Bacgn49RdeCMIr3u
555FmAhHPovZb6Hx89iMTP72h2SjGU+W/t7mjf/MdkYTnbTYNI5jZW5tWPwSiViCyVW+vK5Oas1x
6I2CYlL4p0NOjCl4WYK6RI7R3CNYR6NyzAxX7cDAEP92xEsUpt/wjivhdTZepPts95BRCFSR2+x4
kSSZwiyFBvLQSe2N/jqXHEbS553x/uY/taCEOJoQ+8QGaMUlkp+Hbp19pzfn3CIELva3mVJMm7MC
okFlGsMXK4cSl+Z07L7i2um3IkTt+oMRzNc5MENoxsF/Zy7dL6nk4h71WD6dt0gt7ledQj2aalXI
eWF+MUhdW+8P/7c6vSdSNJrzkJL7VprhMC1bSo7HI05LAlWEcYotyxtNdjlmMaBxBeQ8+OSkbAUM
O/3fOEkB2yr3Vi07nnk85Yf3RF7n6AFoPeZdOETMB6zw3NGwJcX2nUFGZnEekpw1eaPTBseO06/T
AhBjew8kp5iJw+a0aMceyPmNUJhLy0IArhesYOe9SDuroWuQiVrAPAN6koqH228zm4fxMR1+1ZXh
onQm9UhzpKdTo57wnzPzjQURIA70g2u9IVz+9E3NKHIC0ktyoUIaqAdmTdecEX7Fsqklpl8Ohovp
mWWgPjxpg5OVt/RO6MzJy/fZ/SDTABu9D+SraV4VvUahRZb/xZiwIwOZyCkyjx9Ag0XN48cRc/1M
pCrm1O7JZIWvhb/dEDilTPNvbgA5YmSF5bmrWusB61gngtez+W3z+jbjnIjb79fXMEE6df8imVj/
HnUO03d+D2SIjHLaSzvl5emIwibZ4InQz01JdInswbiRa0QgpRxZ8xHG6r28UVNXvIPQ8GlYU7Yr
NXhlQTkpkcfO8mAgI0nfAUfBdeNFxbfB809xj64EPaEF0+d3ryDmAsp4TbnEVjj+pTMf34KMaZi7
0ONDyUCYHG1/9dHpDRNpbmFuoyVBroAyIkTVsKn8ETg4QNfPbZNOxKmmvDmFxYx86ryOBSzPSNuQ
RU7PL89GsZBdjaeybjNwULweQbqU5kXwXtPLiMuKp4PdT1ZNG1DDoh/Sef9n+Gdz0Seyfs42rGto
4uKoT/o1LAkM+DtuQ7qf5OrfJeHX3j7mZoK7LWFulDUmsb7ws4L9vd1Em8F2V94wz0mNV1bDZ6pG
5WQAGp8Xt6BqFlxhmPZRu+xMnyngmgwhTs3JW1mY1GH6EJjanfoIsKNfPYEaPn9GSzKNZxzb1EUx
KTOl+PfJA38b8nd0fWSxzDSvP/QuiQLr9yX1cQM4g5M5+gL1r8im4inrb574Fu1CEupGRgCWiFCG
t/cvE2kZeuJfZq+QIxExAGw/ChK0M8Du8stX1uryToe+A1PniuYXbfWm39ui2zFty5jxQ4z9Kzgd
wWWUjqk1jcFRNBeEotvz6SPNYQTWlp1Xb4yAQRgls0GqG8FkZmASXfJxIRNQtIg45I15fAWKPWCb
ySguFZtApDlS5rCgpQqfAJ4GnZCdz86vnWRsHzByaZCtKmHSpssw/2DENOJOf9VYp08EiPvmoK9Z
ziD5t2FO8B7HqcI48nt6sMjVriHvZKebpjQKHBSvXS4HlvSwJepQNxnl3uffIYUw1hkFb6GQYhAy
CZy6uh/4oRcjlsbYGFSIBxF8puzH1IW0hyfXzZeAAR/vFRfP4PU9QOwBKage19ZTmKqYxMI7T+2/
geOPA1IdR+8rs4WbPcIsj01x7GWeAoqmsnG9XGQWADOKyhnhRc+IN5iIKNmTLOr9M5/ytVxZBJIV
uNhI8gquR/FqM934KtvTPcU/af7zeF+y9woXMVGG/fa2+fzlgwOgPSAiyF1N9epnkCI9AWQJe5bL
btHIDnp8M+2Wtz5+pLSGhOMhKq1aELDx4MKevjpHwFFoujEBX15pJCHOaBOldd4nl25fnyrLXrbT
zQc/axF3IXPGEGZLtlRlj8U7n+V3ryLpDGaY2cjy0q3IxwJN6M41fGrOrVw+faPCDx93t+R+51R7
fy4vZs0mGbf+qdzy26mqOyih9go+KvMETK9My41Jo3MsoghoRLDfGgt2u+vEd7uM5exl4gE+dxHi
UdJNr+SDI+K6NbGCKE/PyW+fjDr3dki33b4m3lxkRpZriVVh2yEqyCvj4UtSptyZulUGv0aSi0ag
DKXva+/d6Ds8J41ula0JyEHMr1tsGICm4G4KeOnbHiVKkJ5CgJ0UEXB6/DRgm9We+ooIgihCMoGq
iay45gbAY93MHyo4fNs4r/jqM0s8DBwWRo4K6VtxclwhPESMQejEiYjTfJb27jXvR8YV7nCTAIor
ckdp5mOdUzBRN6epSas1hOKW2S3zGg/XoY9VImeLb0YM5l8yL8W4QysOj8JkCw/5dVG9jrlkYF0y
eUWxUA3P9HHEP8iWFU4qv7/7J2JYjdQzyqUF2/172o0nT3ax8ZjevxgvfwXGrofS7DZpPR1QEPv0
dIFcMrj+afEDDeDx/Z1v1CSbGpZTPAHltBVgfMO2vlXHr9O573Vqc2YgmOACxzd/RD6g0GrxRdmp
/s+m8O6TIR7539RoKoojHz7+m+QFsvJ/257kLGjdznAU9s6zLSGSn8S+9j+M81pPKRe8Se4YX9J3
R4n+eBz8RMp/V7yRwQqI08l+WxAaykBw90hODk6sdEeisLsBpR5U0D7LQxBA3YV5AZkbAUcRN4Gp
6DA6SrvbPdR6QqwmHzcn9vUwxP0v58Q7JMa9PKccJ2AnJchBnC0XT578PuC9eqPSBjR/ecNpWT39
jwU+kilBZTFUX703S0gq0dIpepgLukZlW8rWem+sUDd8UIK6d010wgxfSFpNEhKm16io7OyPgUb/
ouCqy6py9WdAjtanuFjDvBhCfUtUD6mPYeVjzwLJIxDj7cf1BDfsMzK4q28wNMYsHgr/TUviXzen
0tHxTZMCZREy65hk9Dgl8Q9moB14iItV4bDHyM2ccz5Hj0YTIrvU782LDY30G/ASPjHMgUxT+/tx
stUzkebprGDQsuw0Qlk8hNdDt24g0Ony/NFfNU137dO/ybby06H66XgZTj42DGJu19iQU3q4P/HY
UCOPT7iq4RN0sJhYSK4J45A6g/g23lDDQ9QAUUnuGDnmsNLtnDGDG75TZPcO6N3gWuCokcK3QIlw
F0MigCeVwEPp9LlTyA06hZsc9MutSTU7jQNxauUBrQMDgVi2FYoQnT4mXNF/T4r4pjk7A5VJd85m
QPvTx0T+GePtnp/8QkKt81wVCYFhAnRG3gkTOYDHvALLaQ7XARgoeixKwXwQhbs2N+PgnjslD3ky
fB8znFXaKr9k8Zh+VWXKSLR5fcBuZSMWY56GgqQiUY60ab5Lzw90ej9qgLYwRQC80hmrOKpG1c8w
zSkTP9fvVlrUbhqwmuvPSmiqn3Vk/JxiaF/ncxwvmwMKJ74x+trUo+8JWgqgNauoP2RfqjZAyw/f
dGpMaO75RsaMAcCgOw76ykV9NVHdqliYp5icAYN0CVsL+ED9QJpeD8IgCCcwZ/RF92mNvpdQD7s0
HdzSuafbXiEF18EzwLdkmGtaXPFSq96nCi3UGkgtEFdO3sSd2zlzCpMHccaBFNAieaOrbUAQ1gdG
ru9W9x+F1z3Cz/S1aUmkQ10BquqOfvJpOqXgrE48Yf2WVmR1czmAvcwhVJrkZZ95NdAQ380bHlUZ
JaBs37Z/xz7Joh5wnx0PtkqbpI98VH1sjQXsm92CnCyn29W5zvPaa9x2HmJlt+8R1fq2Z7vDEWw+
NbAY3UoSNWNKmBKjrFpcveWvxOYbp6S5/oITZSl2y9nQfJ9vrjlVgqO07HNinn+C5gv4+YhskuDN
q+E+oHb8WzD+oPZyP9YsuLInh+d/loENmperO1pbMxKiLro95cgm9bOhk3BO6zFOiCmHDIQx/eXt
R3IY0zgQHyxx7Fa1FbyingDJCKffpAbbb6ZjqGa6qTFqHl+uGVeDcW/nBWk8trKsMDWNbWv7zKKW
QIaFkYdys3mCGTM/P8Nbw2+D2lr6VcbbguVVPBDdVP5Ay7BnViu9h5q89+zW6DAbALKMzuY7+bwT
EBA8ExLoig+ZIE8YKKAY7vNAGlayFJ44co7aycFUNzognzyJs9emxpLp+3ws3wxUZbd7siXivtC6
X0sLFAC4LxYiXHqI9FYNDbKexgfpxXsqiZUaBeAWjh89bjzth7hBDOpDxHhP4bqic9C/dTSXAanN
3HEyD/+lVsucB+0xZfRIv0TmL04lBtSxj1KfzTFBOuEA4EEPhTsHxyfS85iY0S0KIwG2cjYDflBL
3Se87Gg2uvBby3Hpmwu+y1XiAzmAVgxRCQMwR3SQlxQtgeDzy1PhPsBGCMdfcxHl4vkmKkcq3lmx
YFJEDC90yvMIFLlir+nc6uwaTGghNnJ+AkqpTYNU7OTgtWKaPmdczxRxR/tyM3ZfpEtFDiVLoMVq
g7AR5orttnxuAirWUIVLXKE00zJvRXZMo1SB+xHHvGTfmCMrv6m9YRzU05plAuQ051HtZkQUY518
FQLSbM9pGiF5ua3rCwpUNGC0AuI30aWpwmJJ2U3pICq7J2dZ0ATtBpzt84doTybp9FsHkvBuUpzq
E+sUk4YTVwCKrIGN2Mb4ewsaxESoPTgrUleNoX/UyEBe1MFymgnLZsgHdgVP/Qo4ph9n1uNyWkNM
WN/37XiCjTTKp8fhD9jZTpeJGjymT3QmZe3qf4/f7vcU/SS3wsXCFYxUV4VcrjXyYaPXvBdmb43d
gh+H9Xfr0ZR0UAzqq/EiOxeEC2hrEoHUbwmfsEe/m8b9k/dVUTnk9IXhlSECT2mn3pGxDuM4S4N5
23tluZBBaP7ov09w9BinqJu1y5atMkf0iY9wgRn3vTMbcXTUrponKoZQYy2dDnz+B9fpLL884UIl
Xnh8WMgN5/65Qj/UhdwyXtn4E/QfjjAVw6KBs5iFJ6BANmykD6YcUZDxC/68Aky6BzkatRFSORbB
yzqdwzAZo2tEgEGX0Nvd7y1BEHR5nPzXbPVTLJS4T6hep2gUmQwQSIpGUQZ5weZkBN59Mkbhye/k
yobbrlnIMXagrtGrwcs5Uvj61qYAmOeSnQkdmj6Z3Gwlzn8RJqEWH4g4QOSqsXP5CkxqHAZyfvuX
i3T6HonaNdT+qw2qeIRWK34de1Q2g/Mi0MWHLGUT1Ib+7lpEp6j8+IPpP88cSc/2JhiNm6Bq6SPH
12RhtD+NPqVzsW6xte3zI5LgO5oE9NQV/vk2ST369cc37TxX8JKieegITG2cewQhQQZUgvq1hMqM
mwwpPYsBhnDEQ+qbyOwwl5FVO8tpZT8bHe93IC2ehZ+6BZXpaM7zdf7zdt4DwZ++xS2iio8XJAVo
8vJ2j6ylEvNmm0mR2VX+p3MENJKvv50Bm6CBPFKmy6FVvzDCvJu/5x7CynIugn4tArGOqDzDcMA1
1ZJIlag8Dqc0Iu92HNMHJUV0X2QL81BzQtAU0CJCr2jx+E/545krv/VDtsD+XO3SxfB3whIIIh2j
Qs43hP103hg6LPfLIHNH5BNWs3YmI85TSNisiL/ARxwWPqkys3x9jUf7e8KOHzR55r6MiyQjLPHu
93sFVBlk7+5TiCPD1T02nUzIT5gbkbWwFo+ZuWIf2o0QCNwj5JFticBp6I9YIJmRrJcJSmJc+KXs
l3e3NgFI/Yc6ecIwGtiK52PCvf3O46oSMeYr6JPjnhOXrMAXmAzajvmdI1/19AZuxW8JYMSKfGyO
Y8zu6VReX//GS2XJIYizwqs86auNEQY/JlXIuVsfES6HMm8VctSNfHzUjnyUKsdY6VG1N+bqUV2U
hdsC5gCTT/UpCyLk35r0ElhQwxklcqIm96nxpbHQFjGCtO1i4c23gnJezhk32ewzPaE/yqPRwVrW
039tDhpthbRI4rQ211CFDRu8fjp4DFFEFkqRFhGzAVNJtHBw9erkHeQQZFev8Ktlengvm6T6Uifq
5D27J2lSzkYTeZ+vn8sqVqftfPydH51qBWgbS/HwXW+GXQXhezAPpW53ucslu29goBfVI5YPXE/w
ONR0NPS9ffvuDzKw6M91l9GGWc5pyuQxM1YgDCXds7yQgLzuW06IlI7pIi8oNmuSQuiqn3sDGGIB
365Gj/3tfD23/He0Dm08LHG/o3EfeK541nx+ZbsljLJwR64UUzBlP/vNN9dVM9UPZgIxBou1M8mI
nz0mulsJOcVGmcuRWMOBtzPSfdO/Tt5z3bfo06zl7VtD7TUm9JS7MCzvqNNpiHfFJqO8Xee3OYmc
uELeuNd7V3Fu4VZCC09MXFDNyou1uF1OvGNb6fcRSISea7/WdBw9DuP145D9PQ/lYRSYW+DZ8nDa
jgJ9Bj5c/10pDD/3XYZbMd2N1+h8GXA0kK7Grg7tT8k/exxe4XA0fotzj+KQqMnZdSsz6eP0IiVd
+4gd2en6cUnXT1WE6WVJf07JFTtLSB4n1jETQW9PwKZzs39sjYURMa9prsxC2HySshxZS/qYFRw0
qNP7t5Q8N/qf/EK1wV4YtjrUMFDFUmwqyrySfeywY/WM0JB6W5r0s881Sj1EY1jlEAup5Cgg99jA
Vqnxe6odGPiE5MAMntHnjy0VvFZ/tyjbpbt++Tg8cWqOVmotOicVOLS0ZW73qkDof3I/xFWJBJI0
uQXa8bW3XI1cDUirG2fcv7QdKcpcMkDyJE9QBOfr0UQCXm4Ndj3fAivKKCZ92JzFR1AyAKoj0j0X
IySnE3klQVM/D9WB6VemJP409TR7UjHCXIs1KRqTBUqdVgtXfUZcTgOys/S00eRVz01nMDwjw22C
jDD40ELR1/b2Kffo7tScsBvYJdPyDm+mooBwvqUwcBIlzPI+s5nzmHAnKVjWcyr52dnMQ4lfqA5/
R0jxa7FRkvyZgfIEa30m8ubkoTgIpOObOOrG5epYp7AZYWMmZUe6efDWjGFODtaI4IjcURCTwnku
SRe/Q9MRuR3h8uZ6mo6y1d90Inb/ARh6+VdrInVuqy2bFr1fclfPL1I9eDn8B1cdLH8MUM7AAvQh
LV8AasAoDc1H9XA5ie7R/epK+kQK6oj5Yex1L7+OGlc+PLDl1tP8xEDWRDW4jfeefzKXLRiE5cHd
MChTRgaPEaVxhz+4/KlCAMj1q6Z0diiFWp/I3dQhRNcyvaqPmyLqTftThhZU++VN2hVhkehxPNbF
bx/bKj/Drql7UtabNCU8GPQNSNfnz94mZLe9TxjOsi9AUh7f/hqOx0728VKNzZbLDuF4F4BHEvDS
ntl4c0vqTzicr0j22eMye9STE4wJDM9nNoTpkgVxaBVaOBhc3oS6h6wURv8B57Dihwg/AZUNKRib
G3pwRBSTQET7E9uURsm7ZCK4GTHayRF0zywvABeY/Jd6w1ok5/XwsvuCkYYn6QQ8HV3uMyxUz6ht
/ccaQUt9jaEDxs38mhA+wopUT9Sr088dNfhGWRI61S86xGcTiB/nPRm1YcVMdA1JJOELWt0PW8xO
6W5E8ntlv6gDxjIzwtvuzjnehznpqOgnGAyCXuTLIBHM30dtfuOZhGDfIm3o9JmlJnDAxJ9k2bx9
z+WxTxmvx2yDnivV+sojfhyP7GAgcEP2sBE0s27dc7sj9iyIPXdgr0x15dtGxZWlHkojnXHkTHdi
5BPmzXwKmPB8ev1oLrtlXDZuQ97livRPSBtyhTs3H+3NExGs9l2alNubRw43ylUqJgdCnry6Xbd9
r0o0LWZkgXjMuiKUYOZCjXVCWMMIru2d3Agbd6/x8h+k1n0gXAHtScrwNL3uQQWdjFT/sEVCE3yy
uXL1GWqFTn6wWTd0D57v+cjwQGRAWum3ibxbc9dg8LSxV7RRrk/FNYuEbkzIRvwSI+IJkvyLtrdM
OqRN5q8aSQzusv/6LSCj7mveQjdrArWxcylo1cCA9eO4AWl3pDn0EWw7spDts6DtAyIbexyl1t9L
c1TgaA0VBQHTf61DZ9zRNGuTFnmb9Ai6PnopP8ZWusU0/VUO3jkug7xdA4aJJTlm4bMzSQiDrq7Z
hjyvSVt6PuN7y/COno75lvTdgPFwNfq5Mt6B8yuOCq1V7ehvuV/32nvhr/645SjkkLy6vNRsr7Av
DCyMmJoYgCrDhofJALyWHWpQ2JTe1h9OP3arHvzZGQHLMlVRiYE6Ds0Nua6e5FNjxskfjCJ9c9qo
CzUyf/WFfoRsh1RTztWV7CdwfRBvhjs02+c3LryjTMyLCxyMfBLTYr/okdoLsR84Ez0Ea4+giTM8
uf54V9M5Qp9gGUyd+rfq3Fp2x5X9/EujYWXgCTwCNMsbvUI0PRAlO3almbF800kyEEfal8aJgo2c
7VAWlAF/uuPV7U9NCHFbtnELOOYh5GT8rCbZrGkB22FWXCgYac7Tk1PNuVYYRcKXat8kQM5BVKri
UrPBGsB6w5DUe3qgssAN/orDWAvvMbrvECZue1qgMyTIdm8ZgkHnWSy2Y/SjGcc1//qrKakaKSSE
CfBXodj7GZbp9B0/6YdKj1njwC2xvtHp2absPBCnSRhgqc0uuJhohQNp9vasryHGJXDbPTj3Yom1
eiZpIYERkFdoskVBpOC8ptcnfzxyyJQxYcg/RiATM1p9pwsTdJBKvaOW4Pl8TZtp6nzj04FEZfiz
FtriBrYzN1AobK9bnX42lKJqmyd0lmBKIj6Tvkv2Ae2R9q7Zjysy0q5BtgfrYuolghX3xtGIOAKZ
Ijg/jYVieKd5vTdXr3M9uV1uW+14uzxmVDgQF5qkL6v4j6TzWlYV28LwE1FFknBLBlHM6YZauk1g
QEHS05+PPtXVdXr32b3XWopzjvFHDzGBzMgy0AjzhqF7VdApoDkCyXAfqICRJaOLo7rr4XYR0ikS
MW6rJ1oEkj51WBw+RIhstYVZhyU7PicAD7f1fS/Q2pj15K4fXu8Ft9RbjwrNrrjAH7L9XaumJ7GD
A/ElrGAJaqqjudIdmSuKlDhiX+vONyQbuDF3VEi53K0J9Q6uWEIXsgdyimAoVEAJcSjjzWQoL4H9
UZqtDbYYlkGipO6OJrsVMO4tyPUJP6BKpaHPS2kUEZdvV23b71+O5uBmXd/zob2i5lbeyR57a3OC
FSL5a21YPPhqIogT7A5CH7R3u1uKwes8IsivjczZ2xtqN3+hfCchV5hLDIEjr/n5rAjQLPVRiCpa
K4medBqvBXyBb4FJUd7j+8pABuO+RuN+el1zvIzU8Md9KHs5ABSPCSwPhG/my7juXfPPqJBj/elr
NewoZJnrT18nc5DNiEh6P/PRysxvkd5F4jvoc38I/iNUsTkSOL82eV7hse/8LG4vYpIVZdSO/Hq0
rq+8iY4ZqszCHO1ng/8N1YP69IHSfWFMZkbGA/OmE6DyUdbsm8p9TQ0EKrFo+n+vaf5PjNl/Xi7n
nhqTFF3NU3BiXAAT9pCb83CzM+9ng+oi0felQX0x8Q5uCRN7/olOca6I1DtdEZ59nRZMBbpGNuxS
H+syixQEYu/kst/yR9Y28TKDGjhEllbPZNLFrnY3KULUQI9mi2ajjNpmaP8awhCHoMQ2MYMUBxB6
UmgP2bopHGqkBUl4LIwDNkRxYf5Wujj+pgv0DvCc8vJ3fK1bJiBt+tXI6wJ/4CnkuQamcvfyg1Kc
4kZ1ypQvoyiWcZ+jPgLnQjvLhPjjlsQigBkGO4I8sm5XNy2nReUw4aO2EQnL4gPlIwNAttfB1kNc
kP98qJgiFzqetq8vuenu8cfWyJ8Roq+lJSxotMMLkX02f7P0a1MQaWBzPmXzbvmcXbHprSDUBpDU
kwkHtEnPVeEUH4uqjlXv+os0EFXF5jrZp/8Q4+NF56QE8ZFX+kQxpgwbnCoR3AGTBZ+XB/d+G1HX
xuir1ItPFTQhH3cK0vx/TEwTya5QncT5yJWBWVfCLLOvusNrLgZ1SxyNRpEZgaHl+P9SXYi6vPRa
CIQhcobiLPGiILBQCETzD3Uo1VgqqBnk7WBu5+XK3l65ZcDPouqzUCBGkE+hv+Bg4SUPNRC7T/Aw
/Fz1HvGvS7JmqaMpkqPPx65Qf8E36GF3KTfvac/t8FeqHu9Emkc6+ilFchoCJVOXlijMZvP0HiIB
rfTQmLO2IPmUonIjkKBWQvqHX9UmwvjDW/pyJZ7Lr/cKb7Nu08f9bcqH+MfI4wrfsIuAioudOv/l
gcit/luz1KLZPNSyI0pzjk1lVxkhv6p67/d02l3tZbQnIi1sPc5bgtnDgkAuh32B49QS/j0/1JTQ
wpMbltBG1YjYZ777L1kseD/1DZXw84cvjiXTvuZeizYwBo96ITgk/ICN9UMeplq4fAZmdGctONd/
MKhTHtjXCcN06aYTBe8uUd0dJl0R8AUqdDi9DJvbjJvruyE1Q7v6z3/SxGysdJEqSUdwVnMSYsMt
t4jHkDHxvObjEVg6OcbsyKqlt/6LU37ySXjBNm8oRM7d2zzrIvLrjY//8hlPh26+cswxQJDPNF1e
r/zgQCcgSyIoyUsORrRDkYk8Pg8jE6cD3/01UhD8ZbbCrP9m5yTRdZszkQF6oVjQwL6HZIlrBINA
/hgJDZDjGBqYSXTYpptjfr27suGaBtwClLnehlsan4S86pm/KOlCDB0CPH+olEVzoD0PihhI0HN/
z6XeWO/j1bAu02JBqAC/LAnc7MLs4T7WTb1RrlGazwVQ8A/EAwZhg+MIBH9bnPOkXuc7QYn6g8qA
xhLesPQuPlBOMSGi3u90Z8YfkfaYLh7H5uWlsBp98gxfvBtEtt0BaYSw+Hn6Qn3Zo6nmqKs85fqm
rsqWXzQsrAYZ9GiurrglBs+OovoG6gMAtqurYLWWN7+TqIcQOkujn93EAL6P7tdd7cLR6qHUJQ/B
/aDWUzc/GitR/Oljyo74rj7MFLM7Izk4t80gtP04sjC/x9c7A9HPAVh+9p4ibF+khD3Q7mHlHsBA
Lb7WYZdUGJ3o6yI3Txori7vfzIaB02buVqYIJJoT822HNNnnN5qoMnaDjgaY+x62i0yGyobDKFWM
j6yZr6MK3KN6XTFpCxtNn+YMOL+P3WgU6KM12hjoCZTuNCFRGli8g3uVPMUxLGQ1ZmOriaDl9eF0
D0pcOsvyRBgoVK4B8zTjR2UcC/tNt1S//ufnRr/cfje+enx3cS679Wgqb18t83ioiLvXRM+cux69
i0h7UNz3yL3fdyx4xDnz/ovD219ynYJpKuH17tXqlMTYbpSIVCagE/zYcvw4N6nTbevczRPtyNPH
QBKk29x5eh8xTmGA5OCH7i61y7v3WFP/QK2xx1zU3yOR6m0aq1zUmuYslYMvPxzMgZ5wkaBjH+nB
iyoXxnIhUnIeuVhkVPnsvwzgeR5Wj0M6N+k2TiirYwrzcrRhOBMQ6L1RI3Y3tLazz7hvKF21uLOf
P9xA1AP9tnydB1MqUxvfzuvMUJYnP1Rjnd0ZEdn1QyZ10DLcUTKZAKey/FZAgjm8VDUXoeg2mpdN
1cQkfZwHA0bb6jf5DrUT4j3SaIcmAeMITE1/Bb0AC8TsABYksSN3RNzB+f110IQDJiBhIED8FYjo
ssj9fExS9orPgZj4dxvfy/FInckLtfDTFE71N0m/QDaY3ZlV29zTb9Nv5SsPTBfpdYIKIScTEnHF
8qn6eRZpa3kq7n6So1CVzsgG7y6e2PFaiAZm89QS2aNGLpkoxd2+zxqHLbAsg2wqo0v/TJj6Pz9S
TH6UwWD97/AdLK+vxDzg1oAzj6Dcy/g7rLq/UFm/ImgQkhHOAMAeiaE2x5KalDsd0lXa1s9/qeIW
iEklHEV88CY9cvTp60/esaDnI7tTZ5wbFf2IQMaFvhJn5ndcvEKJyi8ghSmvyoFHHFa/4r6BNypD
ZFTSpqLtl4MFZ1kRmTDLpsPgODKSZx/km/okBDyx/8x9Qy0QzWDnXqPH16poY8sdiviAXc2QNiCv
APOPVFqwOAkPAk1BRIEk9Csss9zvwX52gM6XBg5pXrvXR8z3IF/R8a4YNUo4EXj5RIGYnHyj36oS
E/1FPhNFV4KfnvpLBnvGvPHyWnv/tUGNmog7iCdK6FZ8J1Yz1mckl5dZUEoRBLSKceUVgyI+2v8q
aFSviV6nJxfMseemcRRW+z2rx0h1aMX6ZuPPUc7s27qgqVP0e9oYEDUws4DUIN3ufD4AJZDngkBy
jgg3w2EXEJqPcFqZNQGXMFiqaDGNMK+AHd0diQCYBisu4gsGIy56hBD54dsn0qVhPNS5Q3q7pPM2
1Df6H/2LxHudS25kKjPugHSIS17M7U5+zEUfrdOvn/Qfh+C7FEgYlSccNFAa6qL/OgolR/2OX8jH
BmjCqrWAC2NsMKqtqAS83EGu4jaRp8LKBG6A6Pk20QOV1mdXsy8y7DhXLF7vWWM8HBGgYfSZlOlU
vU74XJRfHC/tJ8jCNHWLn43IM8fI0THUXUntZ6runC9wM1RTG3VZQpVJIQSvFH5s820wgkkjW1Z9
87kYQWQ1Qd2AiNry0UCC9Z9GUYYXCW+hOJc/3sgx4x/BtXsmx9vhOVqDUKbT0YhoprDcthmacacV
wmc1ZZkZM2w0W96ZoSUStNlETqYkz3ui5hMKDtI3j7JrKq5ym5ISIA+9OG93zDMwMv8NxgPmSXMf
DEVWOiz4GlEJbhe8EVlENEnS4F4Nn2Mq4fa8ZpM3MCbsG4EcLkP68+uhCiwvEBCS2/nqYbDbAWlL
xvpzoa7pPh31IN2WfhzSgYeKW37DvN2T+ER7F9fb1VFCCn4IQGcC2D6x0u1Q6Ff7SkDo48JtEL83
NDwhSAOF13WcJvUzyfsJMyKieQ7TdRb38CaaixhuBfG5xiPJPOrjdbTGDrwGUe7vbYX1yLkh0Pxx
SLoozOT4SwmRsvikdHCzJM0MJG0adj+2LHQZzjOLPhQekhFn6QkYDdP8zU4PMla8hpgCB0+d+px1
r2kZyYf2uaA1gRXmdWpHNrC9KLpSveyM6af6UwFNSo8PYTC8VxQalaxNICNDIw1z4Y8l7RsLvd3/
aaetojkGKCVysJcLBkycjGlVjDY/9wott9X2Z9NtuHzQjMozAMT7RP1HAu8w7+2+iHrbw4jqIdTI
rCC2iI12ZCM+An0rPTkUbGkxmihPn1gpwC2W48C0VZJhdjSxxCIuZ85QZa4ty48DIUPPaXxXncdR
p24qc2o5zO5Mdhayn9oV2PlZlQFvmvGbFJwOD8pgCVVv0/dOnwDajTq7kRxsuWgZ+kVdzURIBz6u
JC48KEja91kg4a0wwtfT8duLymF10kr3vpLs56rd3P/dV79+NjpAtzezER4w0HC/XX6mz6lGUDYW
GbzVvKQIkQGF2+TLsPtx+ojW5c/jUFyuKuGkwTM2kY/8B1WzwJE0zQxmpR+naaeYQaVsPgyDk9GP
91VzxGbcpy4/i/JwSr5sN8PC+8ZCMUYRyLzJy1i65voJvJTvdMXXFw80wJTvoYR4Zpuypo7KMVED
ZXAH9qtjpV6wrMpIP5bM1Zr6D7CE1eFO1v/d/eULrs+sdZpYJvWPkDKJHrc/IXoyE6p2XjH8D9Pm
X8nd6pXEcWnLN/V5HmIS2JAe3CQtUQg7P6Zyk5Gtc1g6rzNVP7bF5t6OAeuVOVM0odbU2r2inwcl
A6JaoHP79/GG03ogwOQx+jYAtOsMSBJpIuIBddfD1pRW943ubF2Gk7Jk2SBYPhdatW6nqWJXi84y
4Q9ZaIW3DeScol/I1pzIglOupAktPOmCVeSz1KavMzs4b7kwpUeIIrrvAnr4Dqrh/qkBPXLEd3s3
Hp5x5YOyYnWk4I5kEcRto01WYGoLvqQz9y7SlufTIwlwcruMfLvy7+hVjzinWAbF47Ba6ZsX2srV
1b7avxr/I72sgEwt2pZR8EDkMS6mg3ChZ93CUk8ML3MVeqjHuKFLDhtLyee4n0FlEemBWJEjbP8I
3s57yby7pPJrLjt/f4r9+BMOhEZJcx7nAocXcQ4eaq7cf9oSMDYxjPx9fIyR0yNwuN2WSEKJgWrJ
h3u3yG005IX8HWDtfu013srWadUNQZCPMCVRp/fMZZ1igAHcSS+jFNiRW9SqyM/KbTD+0RGwhwgk
0iuKIigAuZyWWrGoBY/PVuWVnj/nkSWQLB1x5F5dRxlyN/T/q2zkUv3B6Pdsnd44fgFm33yqMHfc
51eWkATfDzW1zZDcAlLeos+pV43/gwy8O90BSkyVPYJAyOEZjfz3+Y3vw1IWbFWlEKr3KYeRmAYY
oNhv7oNDZP+EEiNTBjW3gRieSQzpGmGn4HkQacjAv0v8XTgIBhb/+J7XyBuF4zvS0/Cp4wu2H2T+
AN1/e6fT3bOKxquJhXugk25Q2NUDv350Q62B7j1SIi5py8jtz0wewhr4UiUBy8W6YiYZIo3AxhT0
MTf31XnctwiYO3U/2uEoEXHAA4n/5VwABv4lItAjgHc0R9ByI2BmTNFAshNp3CxI/apBZm5owZkZ
2O1ARVHh1CRCwhqxjC4wsJ1/uHWa+EoeI4i+4fjq6oeTmgX4j0EgRvniDyD2zY3MMxgts3S6BAD9
kFh0+sTCe8Y5xWzaIsfIPT5nooBqkmQ3+r8CLDU+1D0XDcV+9CiKK1W1BQE5EWqEu3pGYvuDLr0m
3EZvyk+I5ES3I4Yt1X9TBnERMq/uwwJUaPNCgP+ZIhV5sW8loPSIyjhFiW1dio4LX0b+Dgwi6D77
DnGW9BdTsQWS5CKkoQSGH+RsFgv4b0Fx0N54j9wRyRbQJsI1uL5Dff87Gj+vJd2olrwSlGpKNSCZ
2cSkuLfCY5mT8Aq/YoDEG/ywpcEw7xp9ot09uYhkJcgGB6Bt3pcZAp3v9KXbr8N3bYKn8Nl/79+1
T+H2sDAwjd5lV902icQL5d752BB3hD1NWemYwN5I/fsopx0JkaSFhokzDs1S2zooVpqwWPDjhOh/
PNVy1Zqytr1Ed4a5HtAfPQLwG7rQPjZwYf10BGA7dzidodIblISzrnIy1Zeq2Tmd5cPSbYcEG5H+
hdrbQnz1uQYE/KOOg86FcZxlf9f4Q/qr3YesWib0GgEEgj8wvYMrsplB7okQU8qpS7jCH6Jff+24
QEmgueiIXuUYwIfrHQSQvIIQ1lDBSIZIEycRUvjlA50fB7aKgpsPmUoFH3YiD/+YNCSbpKrTcCIP
iUJdMm0rb+2a0Se+41G+LvT7FmELiEGStzZqG2Tmlxd2KHLrnGpqoEdxAfzXYmKs1FU7B31PQdcI
0LtyJKIQE4H4YQq5LXdPauWYa/uw2T2H2YGvHfxClY0XUOQTj+xsZNV/Q78IeUPNUAZPXayJuutk
HvTDVYo/JzIF5NWPVWf6gYNnrUTcDRVuZ73X9W6LmGz1lpMqeTyS5uGi9wd2QDtI/qIRovGHgu8a
qz0+55h3B6quY3JbPesAdnYYbHS3JZ9trL49nKaEN7rEmUbq+cb7wvQH+dOmPtn5Gmki+A3HQhEp
sMokX6C/LaLPhPPy5dWCk26IE+4ROUPLD5kdpIHOHpCMCMnRcj/ESYM2dXdlyO5t5T96jA9ig22O
1QLNC0pA/fAx6QfyoWanyElXOKh0nhaCLFBFsvF2waBSQofY7QUUH2Rq0EmiRzmOFiQ+eMUeyafH
4TiIqILBk4P6+IfmnscW7PtahHozeXMGH1NQHMURUCjwOhosgHmSe0zZe/SvdMWpHvLRFIvMbREr
qofEW2O4Oho1SBNUGnMlsOuWbbreCogvPNY0YQHfn0+EhYI6g/bNNXeUielrjMOdnjMClXjO29jU
kVdlDAhrLRHmTD7K71j+drAkALjaihGnE46PwERzR5YOaJzN0UnUknufqxT4kSGyECbvm6tCLiNj
UDVkY8+JvMbO2CxKvhaVIocXLlOGi3lL5wifNwBnB7y0S/DbR5y+vQtoYPrQNAY1PuapqGMD75js
PU9ahUViki3295UFAYYFFgr3tqFBWuLjT9ijnRMXzPv9mrnCcPeASmDTQLKg4Jz9XBi3EXpfefUl
n0NqbLryvh5/ZVd6B78JB+DKxM0mu8gbEMseKR6SbRFsjvkEGGaKjnxIOCg4MyL9i67qu/yQJ/4h
DVIbsEKxnnCnDBzsxJgZ1MieuWGQvLQsvRwvExynOs8e+iJufPZG8lkHrcroS5KW+yqRjuL4c1p9
8pmr0K2lz4a8fJPw1EcKi5fzSsTG5aKnCKkASJKCmmx4iaS2pnHrIpRGa8wwPQqx2/j+CLUzebw6
pBmi5SrUHuEd4pZThiAmwj4CpioV7yh4VCIY0x9OdOR3p9dfihN5xfD3KKYtdZHFuGSrAOWbYxsR
Ypp9yUNYaVOUqh5Qw2x6WwA+K3bcITwBh9MDoCIocQYKaqpADnBcweDsUB7hmaUwWUVnTU2Zh1QN
C9e0e63eyPm4eVlTnW0ZV6B+xQXJNPr31W3MIydN6vmXcQ/vp91vJBvRDOrWLDDPstM5edzz1AyB
uux8ZMRD4aJ8gVuYYwDlQZaXr4tOcPFoYc2gjdGmVL6Weuw6OiDl+JXT2YSH7Hb80EzAGo6rZaWF
2SvUFGQhJJQt0ZVsMerqSiCrDlMQTVuaim1tiKSSrKrxrtZCcDViQNdD8YuyxTT25uM1/rG1wXSg
08tnv0l3oCUhJXk5pHXtJEes+Zht02lH8gfYM8kLxiCxvy2z0QEFR96sdMQLxKYy8LYRLkUf/2RQ
Q2TY55unjJLScF9J6Zc2rAU4zqqiymM05knlm1ZAWPzqH+XGSAk0oEcMcwzrHGuRTKrDIT8QY6K7
V0pO2vF7TTAvxUeEM7ztSrKcRCjD1+iSD4J/cMqQDitD9pRtHyCTUQLdI2CWqoRRkFUEhGdOee6p
TqGBB++IsoQO5iA43rkeZa/KbS489joC9FDsM+yd5c0152F178b4u5eGURY7aX7WhCAzsaGScZU7
v5bF3uUpJxSFjC0CaPJIQHAXPNHatmg/QOfKWPYkYwdd8SzDjoQnDp0dQrZZGaadZ/KzWn8IPjOc
a7PRhe6q/RZUUax8/KKQpKQuAetx6lxnU0qvcNg9Hcs98aYTZOj+GR498YbVXjho64EgZpXjIUZ9
1joj0hamyJugVEUuM/yBLo8TNhv7hq/QRgnQTaIr+mGu0xzpQ4YOdcujt5WXtU20e+OQ2Bzv4WSR
LrplnKrIVCF7rg8PhtrKSFtB5ePwCWpKF8z0e9+qlk8fLa2S3bYLwMX4DM3QJneZj63BH3J3HBJL
kuz3x09HHEpJWPM9ZIwcmVueLmFjUAQcNEIIjZ+iDpScUyPH94gYuNqB/QP4ksBwSheE9oKZY2Qh
iidGIOQTP/RO4F1sUCiXi/QAIxB9hq5gOBwnpcWCmRqODtcEWTSlq4q+lIhvt7E3xuTrdIVNEgSz
AC19RCTn1iboBp57rjvjsTinBKfdgUfxdwWwHtOh4oVk6HX763lWWduviwzLc/1YdWame2634YqV
A7tH5xyLRML8Xc16R6n9XBpolHb1/4fTLBLRrSpeABds8wai4eKnT+Wh8Qg9WY4MdoVaMGKoG/RT
w0e9/S/UfNHNZvooOkMBWFaMjJ4lBLl5hXfh/A3YJCU7deotn327WZc25jtqUXgo97P+7fpExyEy
QxnGH+q/iV8nO4sE/gVGIQrMFiz/yIHycU8+37cmBJYbgSCYpbNrnQR+1PJWJHKGIcpDrtX1AkWu
ucVhlh9WSZZZR3LwMKQcVyQx4d/3fWToQwoU/xySkeqZoGR0wroZKk/XXOpLnh8GQgeqAFRU2n02
LAkzBnj7uBqxdXATvtfpyA7TfwRwDuybg1OQi5UBuyZQjeTCM/QjJida6bjc22DV9nRPoWBEBMgl
ZPBtmtuVEieCxUVINQUmdIYBV9quNDt5zIgBu80at7N3k48rHoYq6x1R1K/BqhTwbX98Mkavk4W0
QF0nI1VzX3985lyCNyM4J/KJ/v64JvZ8oVWMmhvZAl6UbR9xlqnuNt7+Ttml5lPnc7abYEJOXF+2
nA8EyTrxY0OPkzV6OMSXumghmc2GaE9ixsjtkXDEmAtT4WGrmk09RgOJk5qWwUEKyBE2OL/Ax+Fk
uRVUZ4/T4WWttQClTJwmcaxas3I/4xyaqAnb+psAifxy3ZCV3LlcZfy1St7+ij+R188bGgcq0MCc
P/N9WKHA+0fYY4jQlRyGVU3KthVq0A0ubQ3C23lpkx4MgbA/5qQP/5wkpMWOdrt2x3tqf/Bq8RXr
dkx8FZQErlq0AfxeqvM6lcgJJp7HUu2o6jJj/mXEw1V/5y15HyECFZxyhCWH5ZTFOYb0s7tzzlfq
CJBkuz5Wqk2qdz0jV8mqkGa7N6KKO/e6MHy5cxllJnxNGPt/aGdNbshnxBweJO+F6HaucELbmS6/
ePQOPR5IDGzkigyvj3QiYGnXDocJ59H4vs3s+T991owvFWsh2TnWBQm8XdQubMIc3MSB5CMhewcc
gU/i5lD4cyRD4qBhhuPlHQlOstIrCyaVZgDuGV5VLK6ogrkvbQ016fDda53PrxBFia5AoOLs+XI6
NGE2H5YbqwBeQQLR87j+kmQ6ZIhXq4NJ39DQvuQOMdskX4GOW7iswZohbjajsDwi6r78tpCMyWWO
/J36kYm+O+DLlkuPvQL/mTc4DCsgxMU10Az7VvHSEJPVl7zl80qcfTblBdrjgyPHQ+Mw5+0UQyG4
JhtCYKPMFhB7Fwd9Rl0VXCKwGAo9dKU+DnGk88snOTRDfu8goAQBCY/NX7EXL8x4U+ZA7I1c5UM6
rzD1ay52DHQMMd7na5MLi1Z6eAzBi0KDRiwSjj42gbQf/5CQitIcPr1rynA7xBZxwhPAx0fo66TR
bdYnwj98UOSY70QAc4KBh76n/KJksTdGG0CSXbm5ao55zA9guLMhRHXwqAGFodrmFAYqwAh+n6NK
zbwv5vDb0n9O8ujmDMJaBNMkQ6NvvqHQg6yQCsTqdvHwlJ993PH+KLSeshVQSeZyGrah4j3/IEL5
BiGqsBpG4kWkxQFDF6IgUpORVa70XcHkSZjDSbSJwEIjjVrHBAQi72So3rhPYUMIFxtuv5PCU60O
BoCa9tKMamQXrg3Vw82HLENyNIJKQO3TI+j0UZw1nUPJa1fG3eVNywK+R9k2Lh+0nVKQwxNwdhyp
6lC4C68uq6OEc+VMtWW+HoBugv0XLCZxwaswGmIIWgv9x5CihGRV958KJoPNSB0zh4LgcUUxdF4J
HEpDNvaYt77mBKmP+G5XTJ0Jr2khuybIe1KToMsNwV1E3+FPHqPs8quVeOnfCXntMn7Nmbb59JwZ
4uXNaYX6gR7zCa/+FCPhTF9mq7r26zKkaq8nbR9hDWUFuwl2W45/FGimR8LdOwKhVNdtyPUufYPr
AonUrgol4sFqxVZ2FOFwf6HUGrmsez0cLY/l1yJ5wZxCFYRsIoKdpGHIJCq8A/yEWuGlFBAOTwwP
+IvhU2q8xy8YROc5igueaoZN+hAIcDpTXpbuG9pjDHpJOnQquFR1zzwhJv4SQHL1PpG+RcBOQmrP
6uGQwQfggGIQLSYItgf7vEcP/bTEJaw5/AxFpSCSgGxP8AxzIieCGln6IUWBZX+55/CKde6NAKA5
IL1oolkI30ThKMOKY5h+TdTbDriZTa/1uvtBIS0B0fgYwPk5oQuR45lgIVc63o73GKSGP+GKx8ZG
wzPIOU7wST0sml9MXiS02I+D4BSkM89V4mA+wIjyNnNtG+s2Eo/frN7cNCtHwPkifoHt7G+wOeCK
HzozGST5Dq+3BQsRny1pzi31824C9MxtnTeRfJuaT4wCk9Qjcy5gfkBFY5tHU2IqurrGfjR++00D
Vs5iDoWz0JbChtbDIyzHjNCohvCis0aOOpmSEkq7eqtVw9XP4+jx+GaJvm2mpJS/GAw+09vVEVtH
ixw62T4bslf3HOUy88OXKQzEDwSVCDzjDPpPWJSTEpe2UqOeZja00jeE1dyMlUwwDRGSVN9WiFpJ
NPXydUtEBHmvvDMWT56HFNVa8M7nLj2f2anj/J+TM3N3yZVNmg9ZVnmQDevbb0LYCv8t1gtzgcyV
hUqKS8Jg0edCLOkWUPtXsLXWol6r9JWvf+cFPa/41x5aepYmbCKecXoFgIb1lvJEQo/5UAUjXF9B
HzSqtToSxjtNFspEGTNBsHU/OflwESQscF+E1I8/l2VXBxUnXJ0Bq9h2CXhbxvyM01bng6HOCCK9
039uyzNSVU0CwwvJxoDvhYQL2QW63yGTVsAJefMoq0KwdJ/wuVgz0c48JgqTN9kSePEGbAL8llMM
WIx3lU2sBj1ncnyu1ZmhIaaSSDTonAXgEZnl3Kjxh2ABH63L1/XFf8pCJ0mRTITkye1hLQDyA9zh
HErPNfA6yY2cCmCVNqOKz6H38gAymvNIHy4gfhCM/O0rwPHjcyfha9HX1nZQa4JbSdHgODduY7wm
HUEGfByVztF+gXBGnMKa9aWWLn5c+mkjUO3HUEzxFBE9NhTRBeOqwuk1EchSKKiW5j3low5iGhmz
0utt9/oPylGktQEgQE2QJL+t+LYxvs7e+u1GUXvp7S2posUQ4SgcbHAKox3anHRUenNuckSVABFs
cVBs9xICrt5ckQXO8VTzlCAAguPdfS/aiY/ei4sH3dzTHiEYuoLJ/0tP7VSM1a/zh3x8ChoKNyVA
VWLPTNFH/hXd+jkT+eh7NL8Eyw4B1hDlHz6i97KRbfRJ99P3bX+QVIYjol+b8MfEMUw6VhFxUSPt
juWY7fc7R5IxoRPXShFD+htt3WaWqVho8lF1SXXwq6zNSI/vKNOBTtZGZvOP2Xn4Bxs8JlJqd603
VpTiaV4vs3PEf7l++PBznk0iqo271OmOzVhG0yWPUcOjybx6NoyCjV3xvpSphfWJ0hPIEmPSCrAI
Q1tGdqNNbKhlkhLunjhWidKhlRdBpf37h8/IvnHCbyAAqx4dqpWeMs3aUpkEMPpF+VtG6H/En/3+
Bmy007vs6POUOzuLPxhDyLRRHi6VV+IJrB+4CtQQwevVbzfNP5E8jVswSD8hpXnNtiK+Y7BaGG2r
2xbDv3u7FNuNlX3HDqKE18uPNfbhP7dXDznY4LjUpsTCzR9nSDK0QYWPBgI5szPEoZv7MQXtl/Hc
hFji4+7X5BMGHNbd2EYOMg74z2UdmOsXoHnmHeOFwSIORaRgMB1Y1O0tesxRN+HevZ7uCZjvY35P
LoYOqOc+Mhehz5n34GctfwHyPajbZvm8OpzPTC53p2Cl9qUzVX6zaq87AE+cPJB8ZzQn5G8gt6HY
BxthQQqLfXeQZ/q/ADGMOEfO/H5SnVJuJdQYP5dgWKWxyGkd3IwZhlEojj1HoI6fJgQUxzFyncnW
g0xD08uXdbG4p55yD9YRb2WGJ2b4TmTo4m6SE7RC4ovpGDDjZiA60pVc2QXKIROczxId85KDT8OF
GA6GxOIz1SOluHBzotqMiPF8OsVUywfHYQX+kRIzFrD2fVdX89g+IuWi9Ile/MumtQyR9Ih+2gfU
kq/m6lTBMrvAnA/CT8yNJFo8byLNePnVr1wEDIr/kvbCAKLAdXAGjlySxWHyiNaqtsOmPYwWHGs8
1gTcQAY5+L8NAsJoxmBx637z0dRwFpXkEj++ANt/tj5A4fT8ZSNtUbLOn/ZZ3msmSAD/L8ws5C8r
ALvGA2IC9+3qfWZJr4GvKKqCw5lTqgKwYG0bh1YDF1MakYckOy0I68kKfv20zSknLRndrsRv5ypU
rEr0jvqWSZmu8uOw+Etvp8BACoVxRtQA5tn6ZQamDaIh8KP4RrxlV4Z5/0ya20JEiBM18pkRx/eh
Y037Q1wrDXUqoUwW0ljYH0iFAbp/9JN7CB+I0uBH4CLIKavzzHA0fjBqYubHEESD14dvVZmyJlDU
nFE3MoQUcOzz5VdDLI2oOKfbEbMmxgauD5o0Zv1U56PbinRDxJJIfT2fZMDjNwRuPBJDghawNHIr
EhpWAfIJ635Y6g3KmDUnPrUsMMmWe+OmjZHW8ljh/k+tPe/9y9pegZqvrrDG83gbt4tzzZvnzPRB
QCM8g3YhL9tBr4uTKf8/KO2lVyIeSKFADi+Al4lAFxg3nDZfgg921vZH0raMgjjnteDkT0+/OJsa
DGux677jhzznP/rP7fhdgDgMfwFSIDdWrf07JDAJQnbkUkVIpdJgO+fR5re5VD+cBBv0gPfftpcv
G2txYNuFhdAY82lnb6fGDuNUdKEHVoj/3TgQjijYAKzR71SFfXLjworWy8Ck0uAEnFGl9hl74Czu
aEWE39v37pTxvrP20+laHkcvFBQWulue/Nn87qATiSJe3aED71RxM1v+9vVXE80GpwKDrOEj6mpr
aoyXwd15nIPItWNhHceDwn/qFvb/SDqvHseBJFv/lcW+CytvFov7kIZM0UkURUrUi8AuFuW916+/
X9YAM4Oe7iqZZGZkxDknTpiEgEriSOq4kS4QXc5QD8+r+1LoXsgiTPPCYvPWkUHP1pmbn6aaKZNl
exK/TMVn2Ro+YDBrbA0fw86mC3iVIIftRXsFGvvcyBximLdDnXFAXrxTS/R6InfrIybetLycC4So
go0XjwPbY7E3B+XhWsR2XwpWLwFL2Ki4BS7DMKChfxAZkY73vbMysiAWLecedfxL+AARSVRwNdqB
eUWUPkYsrWJOL8i7f5Vb34PGdNMjITtBsCEqnOE7wv8b3GUn4F5BKriDmyI6RqhfLtOCj1Iha9vL
PMJvjzxDvygb9XHCrFsvqWpTqwWsqwh7k1FAa7WH1IunYv03mFEVr+78T03Fns45wS3Yi14YRLz7
Svmtse810fqgw4qkZ15WZIA2Mn0JHlMOZKyf+jKkBg48vWqqnCYzHCAR/mgKijCJ+j9RcfaSI79A
t/ozN8aL3hwQrYur8JKzjM9bvZdGRlrXesDkQgNuR6xJUq+z6/bQw82AM8rnZV63eZPxW4kx/4/u
CCTgH5HgTOsbwzTZftoSYcMJGSt1HF4pm/D/OYiD78fVO/2b2alBvh9OwFdJNo6RaXQZSs+rKeSt
W1lWL4YiX3mW0s+yDsPtkMCpDugRXVX9IZk7NgB7eXK8Ft46F8czQNeoJ9ydkNxR0bfajL8y3437
TL2eUhQxZLIR0gJX7UM+Xs3xwb4xgmaWlJ1ze1aZMYZ9ytTICC2Sp5HQop+OB3FfwIEPvELudWJi
Oyn3TRu4YJhxT52QMfrSaxR22E2WzRUtVagij7rzcxBzC02EPbbsdEvrEVij3DVI5kT1EYbVWseb
M5pk0vkGuASrOmB7fiW9rTTcM2oRCo3054I9LlD+UlPbIcKm7CQbglPYTAlMdy9A32I5jCDPLQOS
W4XW4Selww2nDQtaJuyCNRbKWyZr2+nCjz5znmvDil2ONykKzESyepdhdOTrbZDF0DVzINuTfnnz
MlaG3idW3i54bFCXpbo/oJWTNDPzdEDrb/BSDWmFVAIMq+wpGk8xbmeF44QtJVlIZtVO6HP/dsQs
f6niLpOYdzd4jl1la1xeGnIvOXIPMpLhS8R0rsgq3esoCoKlCVzNDqm2O3temQMHfWASFGSvMjUk
lwmZc3JxilsZ6YGb9+ykSnwj3VVwRpxC4+zpxxqpBbAuNoS1cGayIkkdFU/Xq5hB3v6HATEzM93Z
bHbq0tziIp6JVjLdqSReRrxX3+G5b0NsiGeJ0ZqZnnkrJpgTid6ZDe5FDzryUkYkZ3dcJ1CLpu/C
g7e6qK0ovl9Zu+Bco7y1Ty8dV72f3FOm7tJ7BAaI3wHPhaTev8NR6tp4w1FHhjrIe22rAAAmoDq1
28b+FO4O3uohvN0oiVVGZMPNCA0lkyOhV2rGj+MyTk4MdWavUFUSXGGtROQl0pTMSOu6x2DOXs+I
NezYJCL8dgjRzIcQ0F4cfdY/5iexyWD83Xt0w7k/srcH2DxLVHyEnUqIkYfoIwvcYvga9sDNB1jz
5edMe1GCVcZA+Sdi43b4kn9/aI0f7B7s1dkdBgbrGzaD+vQ62Qo2R8Bk3ll+C2jZp/2ywJ+WgmvY
h4FZ42MIRMBlPFsD6XfobsjfwP/IuZt/s48l06QSLEb2sb1Xdk7F/r4z+g+rDiYaDZ958xW0Euhy
1o8pRR+xRcHeN8S0WsONdBMqzWr/6V5HK8Xs1dxScfFXysjrm/Q25L7fc/a5GXW+nsgImHowTjzu
EAa+drCHmvfcXK/9ItczgjneG9Mc3ty1DgXsuO5oJhm0miOlcU/DnJjP5yIP2OOi+HdeHqRnwus7
Hu+Ldy/Xb7Qpz4yvZCF4aL0C//0RviohXWmachEXH9F2nl/BC3F1hmM24zR6Rpu84PZ6qBx7YndG
1IhaB/WCy5/1G3yOe0YQt5fPRygOHeM/XyJJU8hHbT+H4SJhaRa4yyPLfjDY+zlHUp29ZOnTrcfz
MpG1+tDpVrDp0GoTL+H+Dnb7wRQK7jqzJbeo1iKNIuo5RoB7XIJj43fU7S9wrLXxZPRgiXAAkqQG
rKod1NypSB8+jthXs3wdSX3k5xhCKk12wsOPi4SIrCMaWraTCJkr3/tMy0XbKR4jduqZLj17q+rA
qmzR+ml7/3PJZs1JGfNsJVNzsZgPj2bcnUKj6lxHvKL5mJjsgCH0F1oZR1smSZAiIKEUKdHjpqIU
exITcZNTmXmcJiJLpBk2nXAHC3+xmjSlo+bq46qYUepHeX6LhBRAB7NOnPOrnmRNCYRdHVdtv6DH
kTSVqYh6JZnYY681/XA0plAMAkakTFjpT0zi6ShvuTrgX6nwpcyL1JjaWLZNZDPehjvTdHmNUwwr
Pd5WVtI7e9EtiLynK/M3rHJEWDYkKdU2Jfgy2LpLrs2lwPxrvRoSCngBz8REF5KQHc2ZhkBKlurl
AUufUOqm64Xp+p5luoKzZvE5N0lCyhjc5lrbeeGsKulJa/zC4pdUxc9aI3vpdsgwUHY69aTN3uSE
UdZDsH8rsvrhaVysSipzfZ5Ee03tG/A6ooZmhN3wWCsSutcIiGKnlPQ/LpQKNtdEtR75m//wsEMe
luYeehJtW+6xueKYoj425ulyJj/kMTwkpWxysaHRhsiuBaJ8/Ek3wwAuP+KpnxQxFy+e+CoTDfCV
v/dC8ntJfUZKUNXZ53DrXlpXdveanaMYrxRnzBQl6+CD1PT8pjMSNFVJcqo1baDGsPUpm/yyOqdV
bJsasIkc0PMnGYvnE+vQXqC45mXUJiN/z/2Yz+CRovKZ9pHOsavgBLfxWmiKlE0Z+zVjk1a8oXmh
kU2YxMBkGZ1hfU3nDid3+8uttZfJM01fI9K7Ij/bIvsSoBF4GZnQgofd4GFcsM0F36zGR7jKFB1V
96yS516veJDkDWQHXsKVw2E7OHd8GgghzMMik5gd2DV1h491nRSkqDKQxE3qGFWWdbxHZt0ojpdL
bq2HUYn565UVn3+mPCu+pp0hRxfONbCkiZi3Rj79+M5W8tEBJjrj68lp86UUlk7CDMYVd8KgDtv3
ppPDLlKW4cqffPyjG2f+OphDXT+DAbMMLWXDkJvFQEDTtb35nU6nAPd8Qvo1AKKJLVnHdATJ0Nl6
ZPt/Ggx+RQK6JIHy6AB/nTWDEeguGqhdHWKnrxtYFAS3gaI5Z2qvWI5FvaEBYl4Xlx9ZfiZlFwJw
SbcGmqfjb7V+qDL+cKFgPyETY5YTIBeEu30y7OcuwhTQbVAeDxR3Ot+PoABeH6cRz9neVTZNNozb
k0gemKcyn2M01QsoTvZhuXHuvwSgN/F8JT0M+UILtamyU57+la9/51+u9UbadU7jyA2aQ8L8PWNu
d5RybLfv4VYb8jlUoPCJ9wHbBuUVFI4z7+oMl0vSjA9fITbZdqux0Ipv/6rdiBwbc1u/uzBlLzeb
UU19Lro6h7Zbjbhac1PujB2omGj/s2E5ie0o3JuAEp77WQ9Wb4hT17hGJKExsOvoBpAUpRo6mQIj
O5lQxk7iZl0YSilx1N5+cpumS59euBmrw/gnNokwjbPDYvteFDUwk9IezhZpA2Ext+MlR3AYnT0+
vYkkESyquRIIdEe07FAJWozJA3pNH2O4TVXRAUoikPgnUqFOzoN26risDYZlX2+Z89sZLdP5ccjc
yn/PsSW9XxMnPDE/9D3iaCZ0OpWkbT98toqbzxwRh4Vd3Zo2mMQzMOXNsLdaDDbJ4vJtd8tjRs1G
j6xoRiVDlHgCJ03izzQ+m409iMRJk7pCAdD6yqbG2fwewMhfH5gHMI/7gSYNnvs9wpDN3Kg80Xv2
xYeT+wKPJEfL6NGlyOzZuUWMQrJym1sGxMdmx8tCLnemXTnNbDFHGWzJSU5LlyyxgEY5r3BYbVen
G2+FFrpJsfLhV6HsMLrBg5zGKcthnpdEnLU9QO7+IbMPsXzPpW67661Hy8NSoESdEFsXniHILhdd
1CGIdf9VoL/VM02qKmayjh8y1UkwJFDNbeWtnsrPOkqBPRjCR3EZ11XBSjzV0n2rkIuUNW+My3IZ
7WlBpATojYnCROSCJND6WhK1Tdqn5uSy8Dx/jm1+M0YSQPrxHtnIuGF47pwg84I/CD52iBNfsbqi
wVIfTEfQH2yv6nljntvnFC0XWTfsLgYX1XR3HGFmfw+CC09l3EVJiLWUfJ/SD85WjMggrD7Ci7+i
xXeL5dz3aRo1zNXPoLeMVgOZoZl0zz28uvv9k/rc5AEghgni6P/Ppo59MutEimiFWAemIR8xqLwM
ASiw/EaZhq1FvgcD+TjMZhP8+zPTV3sv/lIzdFIIjjxHEM+l6L2SIgKciGRTPcY7ZkrJeDPx4YBE
0SkM98RirnwujbGJ/eWbnLz8+AkN/jKeEyZXVzFSygbfOO4wZKiGidzLZ1z5IknubhGtgFPAXphs
IMlY2KLM36j+1jdTMXDHluOHdRUfuY5YwB47qeKPWyrS7b0ubkOyxzTZqJXiivJ5x1e2i94k/4Kd
1MO2/lJsx4ic2LY8iLeDpOLmLOP5jrJyO0ROwDZDCdGcgEf4APWXf5woJCloRWl59A3hl90R+/EJ
xGTF4gojr6QgW2PhtBUJ0BFwgLGtnBEcMtZDqvq4FjAonE5f+9l0p6J1CqiEkgqw55lfTEl7Q3V1
vQYup8UmR9pWEkNSa9/q7SMpKYETiixoghF7r2g69msTCXXa94k9NsFSnxiwgGSVvB+MKiajKlWI
spN3cDjjbyYHmnIzM0lKHdYfIVH1qCAx2Jj4/j4I3xsRhrY1vGZiQrP0bkNyGgYnSYYe0Pw3C/As
J7SnnAUT24HWT/V+z+aKcoqcR1JQaM5frDazjGFjPbWbETmSJMHukyNK8IpRpjSGV0QQjg9738K2
5Kf7QkbBBekAGv4CL484qyEjsc8/WWiFEnRqO4gBn3vej4AA0Sn9sC5DRa2HWmZKigefQrDC84Yg
hBOwWsY7Gv4YljPkUl6PrSbw0fH9+UsrciV7BT0ytlN2Qkw44tQ+QW8P2PoTRGFQhoZ+3Bjc569Z
BWyKhMSU/pwUqu+FWZslsiEO5ROPt4PWSNhB2ZQf5FNm6yXK+Oy0s0Mmjtl39XSytX30PHvu2ZeY
03vgzMM+Y6HO1klHnnMHIRC7tM/L3PEukx89RJIBqr0YMbVIskzH8YA37YlwjvlqytJ0RGZDmzFV
VFhoL/lwncCk/ottQVkXd5hbCZxiMVrf35L0dLmAKbIKG6BQ+TKQTbCCrKgbVxBAIC8lwAoL36o5
D72mI4OWTbWCC2sFYbOqy3rGFJkAN55nEG4KVvmXy0KzXp8ZobKJOuhjjXQzCnDEibcRpnvowvpP
xdyvgSg/KFPUesBNs+yqDAgHhDBEto7Rqj+gDTx+f1HByjfjhN4iwWQ3ruCvEnvl0wcIx+hazYHc
JLBhJLk/R04PBw+ktFUeZmXJDWsSFgGgYTcjV13LrJeQIduG3++dFuNHReK+UjxGUhwupZ/vKGN4
XdUbqhjYzEJJtIWT2CO98dGZcvXpM8YDao58J/wyuVBhiUKML7FZE6fJv3VH/sOaiNZSxN8PhqDL
bhz2EqDXn3VDZVh62dfcWj1li4uOTnH2WRmG2YciVSzDub+a+TaSGJ5luKT7hGvjrnzmXHKYweDL
TKnwFS1o1uAWvKrWlGZ21F4rh5I2eYyOdQ0MHBHNKfeLRFZs4OPN4pmVBWBogqaXjQ4DtiuQ4EXO
D0TBcHRgEtSO3vAhTPkMggk6x0xxIVEjp+X8OQnZw9POYPsAmTfWbahZLbo3JNYruEn0mnxQe/fv
3WStk6UP8krDzJQW02dR3LO6gw4EeuIPASxItzz7zMgfwPpfeMryuOJumr33ko+WcQS83eQ4Rpm0
wQKFUFBL+KwNbshWsB2477WdDsvMI7uYTMNybl5HAdPJvUdSaqvmOMZ11rZdi+NPq/wwP+qi5/OP
dhwkjyhaAaJqD4TMYleftpCSc2HTfcJ8MSTj6kCkZZriFsMfOSAqyu6kBD6HRl/YIlz0Q+a+2cMX
IhV+YnfMHxYb3qolFqSxJyvD+yBGeiHtRTvyXqsbHWN0i3DTfKM7CAHzHftx86UeQE+HDlCEwPcE
QakNK3vqdHBCw/Vdv2HP7XASdlScpLY+mdbIAENWVLpmRfhTyZZxVOKU0LtIPDU76ATIXcoueStT
7g7i6gS488QV+RK9laWbX2Kd1tSjLkrqwaPp42FkEcPnlmDXo28LKODMHST7C3wqr9Rxcbb796Zx
ymJ7tDWPy0YCV/EXP1B3qnZf0s7vHfxPE7DIG2T2YO6Q1HNMDygEwD5ua/JjJEJX9zXy9CPIZ08Z
/LQiHGMlYAP/AI3jNMKUPXEUFaRyLUe929Sfs6JViIlVHnTqwcHG/Op98EUTy1l/TfPjk/oJLpDr
/3Y3QC4gf0ASVMvcot+ciM0KUflQ+7YPw6W18Fsx1lVLXPmStXeW3nvhdS96R+8iuk7KhpLVrQ1t
VovF0svxBlzJ7Gi7ahQH8mn/QCtk78kNT81NqPngTwhgVtwn3Y1A4PTmcpCrEnR7zRQJyX8uznK2
haFp/G5YRVRTTzywsSLnTba/VHIxI0QZCuQe8WPAgUnx4h+kVN7dpYcKC0fM/bejaZ1TplbxBJPQ
vnrVaAWFAyduS3GmQRzfIhzka8xLeotdW0zaNYEbu8CXfUeHCXYl3Sl96Wd6Y9vDyaReYxqXmbiX
l7Qc7u4XWhgbKPvLdFgtVU3eXpKL187GvibouA+/dgAtE7q802IVI7j6quZzeKVVTzAx6+JOz8lX
TB/hDZHUv0UNUwu5BjVB9PTAIP/CCKD2Wt706S8INb2QhjwxfaXT4eQQnmfd4c9P1+rLzhWdPiSv
+kw7Hxy3uW3/nQ4T1Intjf+LG6cYYITm4TQPztLAHbr174j0jjnPVkbLdvOOdoyXbTY6hc+G9cDs
E14EHZMHBNXxqKW2fwJ12iQJW+d0su07iIMnNPY/8AnT9brTVr+d6JdGFtx5h25Po65/zbuk3LKb
XK9ih+xuNP4MAPFel/BaLV/JnoM8Pza8O5CngCduXs1dL3Gzc5eX4faDWKor9tns/iFdwvkKE5t8
HDROdOJJd48CTs2u6NK82RlPBKZTaQnt4GnANfQFgN6vS0ynRAwX0JeU0Laa1wAsejOenXVuw8Zy
jtkAtErbkTIlHY3RhEqba84Rx65mWIRD4dRU1ZxJWJatiHbjHGATuREI2PEKr5p7dPg6XTI2Uk7L
Eb6ShJwFBBEwAlDh8lWmOo0qMon44PdGDWex8UeLOa7Wc/9DFbczPYFp6ZKPrJ/Ove+2Ozj8C8ZS
cq0CIvQSZFRoHpwrF8Wp4kfdJyVmPepM/aXESDu2b3Zhf/ifSRZDytk0eB1XqtygxhyXcQzTw9Tl
179me3g808xMjYAkxbOYDsQIZdsZikDbBQJZrxJ08Ge3pgZtRYpJdQyftQ2PHPMrbMkK1x88Str/
OGhyAJOTHWbcuKu1XJOnzS8fsJ1GkpG6WI5pG1KUUCvOQzTn5Fuae84q6XtNMoKMAuLG33R+uKjP
8+xGAWzK9S+5zAPXbLCZsi+Zqi4e7tchokqbo2afA4BknYE1sndyKkuYbK4u9+GS4aY7oudaY9Vy
GcDXrt/Dh+XektXDb3dx/tuIddOkOCiy19T+7DaxF6A10D0CnW2Z4AdRxeBZr3keFY+ni29SDTvB
JlnKbnou3k2P5rWb03uBfnTr4xrSNPSHjFJsigvq8p/DebptYEn/flHCdfzZZngHVqPBk76Hr5pu
IO3oa0eVIvoMh2oTEZBY0MYKtsS8ntVn/EQfyKQlnF0bzlsc64LmjDVfY0S3lZiuRGeGkHuZocYV
dkL6FgcspBindLJDWnxwOXYKJ0nqUJR8aBEbyAAP7eju0002YEiKmJKlvPH/MHjY1ulG/l1hXove
VlxpOsHPE1UKkpOe80YSIlc4daxSxBW4ueFKezuMgsec88qsBRSxiqEog/CNkQkI8FXfsA4Rhz25
qhzv6JgJeu35h5md7s+7jmBGMwGVudrys8mePTHupbMNBos0tc6QDO+AoLf0dxxRdfOXt3lbWF1J
LeVvjjiSLEfcenCz4ex88ttwRfRrBZiBeNtG2Kf8/zr7dUg6/B8nqW91wzmrzaF9Fis6gyQO5rch
OQutok3RyV431QAdhb374EKZ5w26bocF0rJjXx1hh1DROF/cW1BFQ168vS8tkfZLnxoKPysb0J62
+eSpAdmbQM64Z7UyuyPeGl0Gr9mGqaVd7JvhUfFCJviUHhPM66iRborErtiMmZWVD+L8ruHS2BD0
wpz5e+Y11rT9UNCXFfuDL3wUORP3PmrLdUIHkkM/992O6ELtRJ/8RbVxO0cz0i4Z3YBi8xigH2E0
aFdBhhL3QkSLSJCZjtBGa0E4zGe0z2gNy/InLUg4PPtfGz2Y8yNseu+X8WNWUYy2plkcP/waI8Qk
jRC9cYwaHmoZoDBR5Jx7YuQFRKmfDkimKHLJwGMO8QneHAkI3C0FhbGIBFGvpzZ9h0YQW3SDEe2N
DbSkVwg/cwki/gzt1Z+aJznM5UzsAhTezcp4C1KKouMhDv/QqfR9aGs8o0XfKl1s7a6RebmkTclq
BDmQNpUELERCTQpg9rwRiO0CPIcwYtOv7S/YAHUnOP/HxRuT3CHyCfbz+TkIKbNKuBwL7dtSFvrd
gqxkPExFecE3nJX//mkDx62nIADAUi9WrL7Ibg/HsD7AkDdKGXIgCk66reH/cV5wFHsHmRYQizyZ
6st0uKgER2Fby23KzQC+ggrUY126N+l9Qw87Izrh3l4rtPZp9uC1k8EioEH9CrkNFPGwNsuk6a2j
Ii2lTAX6tiCOQXkDhEJnbx9ml4seMFmYDQnhbvS9iNcoZVwQMEYzsBSpKhldTs72gu+A5iGxXSlo
HrZD8uSu/mclMCSThlEkYoU3TBlBguONdtNdDBxIEwM9e3qAmg8khEz0446+yFkPzVcdSxt0DQBX
JLP0IdL/W4AkstFz/O2HvDjpeqR56hItgItI3r0T2Q0pwmrYgLShcAYT8VClSgApknpJWW35Fh+g
wkiv51l7acQVPSB6pCeA+g+hwgt/QuAZ+ub9y1zpK4JtC774oAjNGZcdA5lpx9aVhFGLYVj6+orx
ASNWVUlKisDk7FXgQX2mq1R9n4L/d/WDlymX5DEmS1bpErjRzVmERhzA55JviTSlzRHIFGwHzHtt
gjPKIgoJJt9kwP0qDHs/C+VTBvm0SsB/QHLJbOve48Ts3UregZ577Ha2ATsz7gwt3mGfwRGMeu/G
h5Hh+gVe5TaFe92pSH+9/Am7CZkbnyxccSJFr0qAIWXWLA6/hwGQF3XnaCmSymyNB5gRkWR3kWah
cWDZFTsdsMReqtJHfOphhoC3AvRsEHQWs1kttM/4NNQVRwnGOg+Q3AX8IYreEa+p6dSkF5x8HWMP
ZE85Ou/ISxmDCSnHB9JNZCxYmYiv11tsqB2C2e1nxuy7W8DqoXKi0Mg5nA3XJcZds5ll8K5VjjQF
TMcmb6fAEpxPlMUqyqUssZmzWhAqpII5fOPx6WfGy9uT3jen3POgZdceTtE08MOUFY8hzYSDmPej
czcomsGdDZXjizFwMThR354K2qNcE7vZpvm4F87adznD+8IifR9VIIqDydiJsqygcKF3eMrgc6a8
mEapeIK+Z8l2QETCGS2utofNooJKtZ0GjwacJ6wMgrGu9qUp2o4XXeMoQppu9VdNW6bKmAhF/Htn
t1HqJQjmUExY9vVEdPaWkDAfijK2JY89uUr4+0LGR8IDj1nw2qBjlkXLfOQ1CGjId7ncOJSW9W3T
uM9sXgR42lS+1ZmZMjlqbg/NWTIEI79P+MLFl93SwQFGeJ/ha9gZkP4mfvzoiYrhOByq3T8r54A6
u9LouyyyWrCyusIjd5TVkewhfwa40hB0mQLB5SapgxsOg/Mm5g/zZXtCTrc09aRjE2cYHWP8889V
ZWsOPnDy34dMNQOKZMQrxxVUIEf3+NPn3vjj6WWBWjFk1oRzzbj3ZUXQs5tSpzJ5kfyC3/i9hLBd
bRL8Tm8zUK6Q6QQu+yeGVicGwvYUEhUh8zHYebibRAg8QDmUZfdsIir2tncRkcPgarnfHpP/5qCY
yGcUlIc9MhCp6CL0O4qiw7RAyUfG/CFkAptk5OAcXOvVCBcCyElJzjOs2DCATjDAiOTsp6gjCnWf
4rcnOT26sEh1xSqDjTSGx3lGevxVc46kwHexZEROUhF2/3Xovsa28At4Bb1kPwmaEg6KuCAysAW/
c6YpdlhZv8UnmYBqfkVmAZkF0wgXMK3gsG2v9jMQYb2gpQ1EpQtWN18H1A8V8QcfJImQ1WYLgNHr
iYXR+XpIyIhtR3aRKt939beMUKlcW5Ty/gtOHi/Fi0IIx7TD8GAIv1Q1NXpgHBAxmlJgDVlf8M9w
3gDrUR/I/QyeDA4aljxTCyecbvRo9O+PG7O4zxzGxkLJ1pfaDlV/w94BjFn08MVYCjRGTO6wmOfh
Yy/ZCis0EnzkbUbhpMj9wHRgptICKd2dTz1+eP/pP2U7X8z9Sa2AoJ/b3Fzd5ewe3/HBFdZgaCML
hKgnxrgwSOtRdu8xudr34pxXgvWFczV78J0jiQiJPnHhghJt4LRnmKV4dKVOdmPkQFbnErRX5Pob
LBE94s6NhjHxIjASrpFkn4JZZGU/kSerslX6fzKEujhioA780tAwYTgl1Zgfdxg2vDai0rqDvx+N
ZsOoHXhWtpceMdoFD3rLJD05WG8rG/YIJ208am17AHmUhwIk99rEPFLQYn+wAqI1aIxAyv5AzdgH
x6hlY2QbULREEqhiXlEme4IOiZTVxEUFVA/yH8vDVFbWQGwZH00gmj+Be3NcErZVXsDUQr96jSM/
INu234LLEhkCfsUELSByqjRcG1Hb7NnUAPlQMQR3tCQH9gCVcFLZL1NEHrSK1ogxb8OAwa/u8O1P
8G0JSFFl0dKcsyMiiLgZQa56tzFcPKecO6+RQh+RWW5pSqkwSkBT86cNms0uthBBKYSv0S3h5L4l
Avxco79JSUXBnNR8BWhPPmeU5Yz37o2UFTZJcr/ihdc1aDzdipwVc6Qtxggt8XQgNrCsAhHle6FJ
EZWXbJ9EAb1xavk2XoNwniQj70gwwN+q/dZ/+Jd1/oDrxaK/R1D8bqlZIeO54IERvIjvh3WEE+Xd
H/JxWHjsZQu4eHMNoaTjBspXC5ciLuFbxuswhlr3GoCcKalDzOU99/tu6HD0IHh8Siy4EOQG2SI8
L0GOauIRgQC50+1ZTWnUhw2hxVPMLVLOzcZXWMdcEMmH1EXG/sAo6PIQ7yLa0IGsVi9MDNp6gRlO
E3C3MYXLtpA7dHfDMjQhnZ/hyaMzD1YdUFy/f6DD1+NuVddLOnRpKHBBueywgRouOpaKbn2Y8yRB
d+cN+p4HrCQCoCfy0oBsVbZx6RQPw5gOpCwlfvp19Bhy++aeQJsG9yhh9pExkVHOdfp0E4ZsQf65
L6vijtd01GLez28wQYPcjeKuy+Nk8+CN9osRJTYqtFu+33+XCiqOP7FlWba/orSs95LixUrBawGg
xRUNEVdX2Yb9+leWkMNIWl78tzMGBEVqSgsZcM1y0UuO+z83jSPep09GhFnDDFjquL+w6rrNTZa8
egtbOkk7S4t/JCGIOQGoM9o33oQKBIXqn0HJAJwGm6fhi4kI6WcY4SIXWR0J0OrGqd8JvIMxxQWb
fc8tTdvNPyZflN9xNriyQVujA14N1gyihh0j+TdNthhIKZwpm8Hb2dAccAVI6GhcDSlvMhJqskkJ
mIwGZUU04JqCNJ4hoOS0lWWTzPlQZZgUdix/xvQAHjkELyAku5Kh9vOQciaWElE2Uj3SRTwEgjzo
7JAQAuNSj5HQbrEWgas6WUIAPET1kQkBZy4W6BjeahfNe6NB8mVUKG8b4KQFfhQ8n9A1pf8yKDvY
40DkNc+q9pbhO7ciLL/aKMRMTUMPDBH4KuTxK+40KYOQSYTcjDX7mW2YbSe6DUUa+NfVh50e0zIc
JtszRuK9JzdISVzxMNqoZrBsqsHeu+yDAhbgHXb2GaaZJLLVAy6JLeqjpL38OZ28RVxuf+N1DAFg
BVputmJDzDK/hoWU28hJpGrjdfy6urhluntsq7w9tgd0NdBeR5Nc62UFQ5SFqvwww7YOPcZqDxSz
4VbO37i/NoPTH5rwuQ4yK8ZugZw6G0gmPNOb8hucx3Vu2vvUqbfcf/e1W9crhrfADm1sJ38tofym
0ZDGH83ELYXqGmEi4eMwI7vcpmB73IVwvObyEfz7K77Tr7bVJRmsz1I3K7IeamNoSXToBK6WuNZ9
WgVaQ9u6tk+pNLfSDIwtfaGboU/Dlc9RpSOraGJKgljrI0lMefII2b7jh/zEm4qEGWEVrVdMZZag
ec2Isovlk6gXSXLovJMYFtEKg603Scyw9nbj/QPtwVLhJLhylhJYn0L17NkCft2G4nhDcdiOxTXT
pOTZzmf9K6E6Z1FuwwG+CBL2395ElxPCnj+ZNVcPMVxs/qFHecD/1cy5lx5fZH1NglrWGDNWZiWo
23F1BDBcjY4uUGeTcQm4AvnHXyppHt8Yri27Prkwvjnh6beq7A+Jvs/Ai4qE3b4niMLVAUChQz1k
sYOs7E7iWm4TiOcCckskyJW+E2RyF4wjN5Z7PKi+n97fSL73EP7PLsXzOxz8kps1TbL7SZr/wEGs
7unO1gRohc1C4ggnaYcI2uSQ7KZHUCuJp3zJjGK+h/P2mOGbJBZqv7BayfOAVJb1EBeyXmfjbKFY
0E0RZHqFVJLxi0kC1F3xVyjXwS7sASSvQlHEtcEN59jq/KXT71cgRqOr6ZffHbgc+zCgBkGvwetC
YPLgcKnmLHlex3VnSwfuOx8v1XVmiYPpdTRdqt8l1o1XxPmL6K9YpXUmRBecBwN5pF/IjU5T5GXA
Fh7+cSrZp9XNv/GB/PWwI95zGPj/GFMQS9G862PGWZdUB4qVYCRkfETw7w9+UwzJsPHVhAGUJBHU
AC0oiV3pPTKzoyApn1zN79G4FFCkauei2BuP1IpNsHdbOQUg93LkcWPrvNah2Ury56RNNyzf0N7j
iNOCG5O5tpQGYxjblWxbTV2xfNh6mVDzN0QAfNipK+YrfOiRBGjnoVihDd2ptsCjpCFHpBhejT37
GbGOZC0LehiQGtdSSg+WAkSAlBxaq1cV7SDq/iWYKgiQyvKt2ANlCctHhIUBPk730xPEbF9mBibM
0KovilMDYCCqrxX6f66WRdU9s7SoVlOSp+DmfEpXYLdl6W9QtCig0oAQoE49hvFDUKjUPzwAzEVN
C8qPrVvjvIJZUReQyhEUS78xfKOak4gme0OQL4Z4DO9PCALC9k6lKP7JhTFiDDSNJMA/XGMwp6JU
R3cb77gj4+phfeureI80IdyiKq9JSEhyK6ttTdDrvo/6dCMuEtg9ls10rCyTf/WsShdJ8fw94K5C
gtTWyEvQqQ0eLmNaDxKH1aBGqkSV93ebOZ1g8Sdv5Lh0/7I2eprhCqjel9oAG9kKGxLoukYCabUo
qU3rQSPQ7lqwExHAE+5/dbVCVVyAF/9Ga+ywBR+VXhTmJ04P2hnZ2TsPAOKeutNEgWy0w2SK3ag+
u80GcFLj/RxP1BkX7z8ZTJgwApTWc9fMM7q7xxi+pTdeh43x8pcWqLA6s2vOEC59TWyBQ6HnKLiJ
C05HTFbxMTqaLNWXhtSui9fjjOHtY7zcUbiiU4KVVqtZPzqGdUOY6tF88iCEFK1wNVz6d7mPLVqK
OaqkqCZ6ZhQLNZxK7yPmpFl6dxvfQOKRdl8IVrSkEsbIIUvkMHL+kuulTRgEyrTsRoJ+A6i1prgI
TJLVnI3dpzA+OX+lBtUw+R6dCCtCyoVu5jE7gAJ6RaJg1/a//+t//t///bz/d/V7+v+EncmSs1CS
pV+lrdaNmZhhURsxj5qn2Mg0RAiBJEAghPT0/VG9qcpKy7RKq/wzJhDc69f9+PFzpuXtcykf/+fx
uk/L66Nt/vM/JP0//k/1/78cnP/zPzRVk0VRkSVJVkeGLOuj4funw5yMh58W/68gvj/7T/GWVhH5
bTl2j4oV0HCg75JNLnRvT2NrtaoX8mrBp/k3FzeUf3ZxfTSSR7qpqrpi/M+LZ730aotcllaCrzWo
80YvHSqJIDutO/JABbVV1vktqvojyOfl2pRsYWIk3zOeCl9gF6BXHIdHf0qY0JCOPij6hOIgYGW/
E8RNXjYqqQmWkto1uiQCKtvv+PoO6ZQiaUbfAmTn8DYCif2oYSvqMltD5xW1OT1DDN+uUUbRbWSc
MAdzs+j786T5DTa/evkcKgzPu9uedslCDBpK4Hym0Ar1//XbEYcH8L/ejjGSZUMX9ZEpjv7nA2ov
lWzkXSet6HYy98c2ku12Q5UaF8F+okKY2+UR/qxUBv3kX19bNv/NtcX/eW1T2F+azOylFVJo3ncL
Q1ffZvJ4+zo841uszQVfnmQ02tzH7mGb1obhPPGnG5s0K+ceXh+HG0Kh2ORNQzxAjm0C8R4yOMOQ
//o+//kK/m/PSPqf91lWn6IzPjwjeYKGGYpdDV4vJUJt/dijZTe9MLExNMhkRgVwbP+MdTILaFIY
huNw8O/e2D/bT6pkKMqwo3TT/IclLQvlM3u/79Kq6sY/WMaiBKw6wTeSsHCC7Fq6Usn0V/yvn4Ex
rIN/XCeqLBq6IUuKJuv/8Az00aUp1CJDZPYzvmnN2CSyvPG6ZuYHztyqhjD4QV1oLOJTS8/2a73n
N8RgP16F8AnDUfjOof9uocUPF8GcAQIjVnwBObFegm88YpkM74hbQEN++bVvmJpjIpu538pBwDXf
vHEe/FjDGDimVIwoYCT4ZMpj1l5mmtvNqoS0qcOd7yxrTk1DHnty2neWT6HyyV10IQS8JCv78fFw
ibzNOuTbJn/0XED3vrvv4l8/LFEansb/elqqKWuaKKqy/I+7KleNSpZlRWQtMn7vtAwbThruHaeg
69g0V1Tk6L/1rVX2wUNyZMM9IVzcL8S7dYd8WVqDAa9trB9nAXLeq5sgYy0FH9SpdlWBxLllDlqp
PQ89uVSuDCgygv1SrPa7qgwErBF+dUxO6KojONZOdMPvzvewKGwDSymGkdr0wuBmH79Uq0b4qbZf
rpl82pASDkMGA+wvc7q3XUCTf45v5IMP+37KvjPxulAQjEP1Iwu/qDxyEtHG0d1CC+EBGYb7wkl0
n5JQ67/5w36fRerESPnGT3gaKCIivluv6qsrqhi8VRDE/MwxYYBPkVRRmGK8z2EZIgkHJZbBieY1
7d//Zi9rQ0z5X29GMzVdGcmaoUj/EO/El1xe6k/Hm0HNb9Jt8zakLq8pGPACuKLra6EuFn4bO9vx
1mSGmVX3ce6XvDfVvfrZSR7F+a6aZPbVEn7ln8b+TD+7R/SZcBgglIHY76BPihdfgOCV6hknIUue
MNARRJNxKR0/53e63xbKpnPJvoXCjqf4LRCpv7bpv1uG/+SzapIoibKmKLKp/kOkyK7G5zVSe3GF
USsSnoMuBj4mUW/tMhhb/+bJqor8T2KEpBic8OZIFSVNUbmf/3bSi2WhPkaaIa6M8J4oO21mhPnE
nH/9D7w7Id4z36HjoaMvrqnilCHiv1gQXVKYjlFNVYGzJfrt94RzOirC7nj5yRZFWs7lySN38H5d
FH972jw7ddqfrnjt7J+WHutTc1kxrAD+VKNs+J0WR9Nt3VuI5yUkRQXGE7275gJWgMFyoISDA42S
IOM+0ydaIs3gunpP15ixUzmKEQkQg+vahAf5mWcBmhZweWUG8L90A40fySlhDz0lWHOkvcK0WsF3
2daHPn4s9u4l0UIN89s21oPOxdnmQOjhhECOL+ojBXIqpdNSiBUPK7CJDqywX/VTKdEnso+GSmiE
rBhckPFDggiGJq2turfg7ZVpcSjXrz/g3O9EDiBfhve5uOUL8/d6NKPQSKWZuuUPhxybCSa+kE9m
oFVxzgdT3dqpAslDxDLg3/M3fbSn+53cVlrUklUIvgpGJJUWwu4SZgw1eSuJoDEzaX4HPflIIJ8K
x4gRlFsB4G++O3PZMhbWRRWHzm2zjyWQfiUpjgP72whHSW6XVpGI6deXcSYSA9W+LXgS7UQLowuW
Iz1wWRPdIy38hBz1gYrEGuK38y5qrNKwpPl3wkC/OdljPqQjhNx+3Cs8CjIUCYgEbjKvtTrrW7QO
XkcGw5baCk2wI+NgmYs71fQa6Q12wONSmkF0VZC/RTooj69+mbxX2fR+EE5QwYUtapDf0VQii+g4
xqwWLT9zsf/6ksE0j/YnfQhutqD7+ycsZ4Z9BpvO7CBh4ESqcnMBVXG/AJLjj/GzwolLan/Xg4yF
EvZD0MVMFHRhDbYwGbgIGqJbXF35aDKcv5/rn7n8zJ7bhnYb8zQkgdh+rys6sVc4zjRdRsDTz7F+
4hfecENw1gaDAFX805jkwDV50AQGbQRo5Nv8Nf8za3fSHKVLXwifM2yhmV/p1q/ge6iXXdIsbyG6
xggyE5TryeioHUE0Hr9EcuVYL8hYpPllvf8zI3X7WZsLkDTUWjbCWXaLGbamsUpaoS4Y7JMB5Afc
CiopJkTURzsj1dLbTAjeM3FxBcrJY86DREsYgbpDkjq/EvFYz16JLFvC6Yty4pv9umpW1xnK7FPy
JZO/txOmBZSo8+O33aEkxJH/C88ErCX7AYvud6BDxeL5S/WUrbrfciLuWBXlQYNfPxgsHjWwsA5Z
RTEu2Lv8HvwJQqsSd3P1UC743Nr8sVJQ8vt5YJsNB+S2JXt5I0myldYNlvN1mKNzLMxF7ExcGf4n
1ok0lyYPBJnrlJENwJ2gCr70e4CsuO3r6NgKPuxAAN3c4Xteh0FdcTaOddTQQD4IW+X3vkJWe5It
yF/3vrllzagbPjjeE6z/el4tRncbe1Cwr98vu4kTvt8Ap5+V8B7WM2PNUa/l5ANFP8h4X4iIzD3i
1LQmK9qf99zTUt7AeMWMkFE2FZmR8ZcLdOAeM/mIEc5a2BS/tWpfQ24n0MPaNaIPQvfS7/0HzdA7
6awr7K1BRG9V/wyrfFFv2t/v9H5UdxzxwjIPzE0XqXMz7Te3xX56X+WL6+o5aa+0c4dKst8xYoIn
24Q3JU6FpfLzWWO12Y8JPXN4XsfGQbLzb08nzwiZ+ArRsuMTv1cv7/rL426X31PpGDjKjt9HCnMC
CrzXFjhLnCoJavu/eTJKq1+we+A1cSICVNbIjI/b9MUSNfr4M+NraueXOKkAdwPXI+qaUFqvNV8j
F8o9/fyi6w73DoBiXq+LDYcG/9lXTkuhvXyiVTaC9278Fb4Emmj4GMFlcXPAB9j41ZL7pP99kF+P
WE8jsF1cFvzysA9vJ0xYntwMSOWkdOW/ekEVX2I8eehYP+eWmuCy7XUHlgujNqfbMJjT7O3RrJy8
JsAQTIS+sdDIYiZizQklX+fq59JnhQI4Rtf15SgQv2/Jd8JZFnebMlSpXqEVcGoxmr+iTSIv97+I
h3NCjP50OPRIrTL++H4hE4rTnt/G1Yk6NkWZpB4zR6c+BqmLAqcexmbX3aTdvtYM5EB2OD/PIiEf
hccf6fwNesjUqEz47el1qBYEbiSeYuQ/c+uuuixweUvse/0xa4CoiR4UBw35DsxR0hyBU97VExVI
JNuOX9zQyfNu2wp12SFuQMe3vrrTvsf9qZ3QxSqP4OBsUXPHIX+fy+4tarxqCeHjdPGNxMTtmGSe
d6WlCkGZue4ZIpfRPVTPDczJeOTVaBHcOaP2O5S9m0T3SQBSk83FCJL7Svhi+Wt+bVH1ngvx+Nzc
Jt84nzZ0qo7ypp2I288fhSacP338oDm2/UJPPT/iSrJQPh5yPiFF2tIdpVLYLxrO+ueSrB49Jkb5
0e2fZBjQ9eML/Tn/MW0Xb0AetPryqKD6QK+QOCJEYOdSUs/FTbV4blELXyCM4Lyu7n7VpOLms6p5
PQimDVOSr1A9fvf2oFLuv5O9Z/qPGNp8+HCxqFr1G0LBlYM1/jLtGHXHrvvrRavc3I/8rhyIx6oZ
vO0uyGziyMiirxyk9/O5mhIe9OM3JpNZCqBYqBDjpzvMxzLyzVjV11Jm+0QI8l8m0f5427wxUC2V
eaP8ZQsMWAG9krRP6nTL4T0VT8acnOmAAuZ1NhLGxUp7D1KaeAK61UKxu72loAszuc5UZItypByQ
ZR8xDV4cryna28Vy1Hv73XNSBWVaTflB//VH7HpMmwMDD/xLSrUZmnkZNrjJiMbGCoPFGbO5c3nH
OPq6WratVQlWrdJxNZb98S0Gwkbc3GGzp/KG6CaB2+B28HtTfIOp/09ozt9YUT8C/tnUq9dlEASm
Rh3trvF+iq7mfbjXRySERmQmTTJKLozwIj9STlUfUdDH7skZxP4nHZo/q1BhheKnjH3bvN3yEH+z
WPZLVmvYb7Q+zGI+9rsLqs7FLkbkSNMHJUBaP8MGRyCV19RNzH6tS4PNid6GfTFQiIvDF28+gHzy
EordBXYXL7ghpGm5/fp5KhZCg5fKlhkv+CEQSOkTjHbzXeox0oQwRL6THtsK1XphHEHZp8Elgh17
sQwCKBvQ+K+0Azm/n9cm21WM1QtWL/sUjay5Z3Bv0EdCrc82bmMAVYFQ+wjumNPPkEstoVDfnGL1
/i1mrPhM9VCQQzBWt/bn50b1ryuqwtJ6UABxMKa4+Xg8j/b49bJ5Hxrxe4sRRgo744LiLGDCWML5
LeLp3J2OeQ+7DnEu+6EQ81HlgobpAIMyWAF+WVjFyx4hiImYO2IvruiZqytK+qRekERo8YDRNEnG
piUWYkDVoWoODGdM3pRbiict+8zlnppV6RXDN9kN5Qmy3P4aC5hdchzBrHq6mOyqJFXFSm7jRxPr
poWnRDMph0zxtr28faMPO2P2aCP9E4t6qPQzuecY1BPps+slS/uQ6F3WXWM3nHr1b9X6PMfbVyD+
8CmIOq+1JsGUkfF5HPl7rILRBa+ZKhu9KdJR6RwNvPYeQf2COd3yzFx1hTcfYq3QaN9DFzyDeUEo
R1nwMzQacQNtAIUhMuOLyAToqTjIhfvt3VwYD9wk4g9qCwMt9ctshxjrGCis5CWtcc5D0qD7mv8G
B+XYvIEOAO+M7Bq1Cmadj6wyEa2osQqBAuO16hmUD0/D4AMO7w0ClCPhSttYsmq1rd2jNzxF9hM1
Kx/Z9KK33n/Z6nNUkF/rsGh2Slr35IJPnJjgQvGKAqa2BJgJyW0GByGfVi7nkkpuGgvxMzDeSA1a
qvvEFJbc/zGVdOuJhxo6ciyd2X3ZzRgmh2BEq9FYtRyfmOwt9LPxQ4VIJQGtCFyJmX7Nx4N2Kc0U
naKQgTxzC2BlbIzZN6jnnxCiVr6kLpYx1YK7MGxBa5+aZ0CAPDaX97QMZaSlgcm3RfqN8FSqnP3s
21h95ciuuOjeFlux2MgTc6Jv4SWk/ZZMBNkK7Uijp2kiZfM8MMUQVr9MwpFinjgDfmG1mkwoGW5d
e+RaQCWXkU3X83vosftz8zuzfHVqOH1COksvgCwnjzsycBo1pDOUAnjafK37Gu5sMyHx/0G9ejQW
0Z8rFsqxkRgwzWblUUpFZgP+cBbBOJgVbJcHFeYIL+vUM0t41LHn2OU/+TyDW7vo/4rM1iaXKSzT
aq1tYd9Bh64OxlaGQLnIN/kfuqBmkiFdzXA4p38XCokQKlEZiylu79Lksc4Oo/hTWKgwQabQXN3L
U3iL9/gxvxpjJJkeYHGQfF8R9NJr+uIWi7U80Vb1EZwAvvYG4vSu5K3iZRtiYOKQ1e0T2a6Oo+nP
68O8rknalwd0YvZ0P5J6lS9l1PxZnjUjGbprxuRG2s8nJC+IGAFe4h5wpQXq172FmHVMRG1o4TMG
uWu9UUQLu989tsaMwM1D8BiXh3uO6lXC9M1+zhH+dLPpa136OLJO7665lggczh1xsprmEnZKnrYx
l99VDVOdYVmaDnN1IoXVpHOZlEdFM4AR5JuohSG+P97Dow9Fn5AT7lk7bh9UGLMI6eX3cWwj+AMP
SzzDy3Df3jdoqfsz7x61rhDfD+Uf6RUTqlCUvCoWtiNwDaxZNjl9qvuaM72N8Qj9ZYsndWq6+UKk
O6VM8SbDj4hAa1/8R4Dcz1GcZjHgelp70l8WjBAtAwNwgZZ1c5xv8cSc8hg8SGauEfTLx+5mX+c3
uxuN7ykencmntm7TiuEIUjQmqVEhNBeftEghCoZ1VMXgOCxFtPjNFCmNOalDHXXBaHWPBhSDswMC
3fJJjp9Pi9CEOMGsr1sOhhsR8E+ggIR8KM8WyKNtzEC92goOCUPjzSEsw1Q8ARuqg1IdZVp5pM2G
aamvM740qr1R53YSEpvum16f7PS/QL/i2+lW6pSyy2F3VbPbwGNAn+lOluE+QsBIPjyTll8FEV2r
jLJEcBU8JDPmhsggGGhNyFH3c2kseDqPRkvrCedKUs0Md49HJXscLAdK2ou8rqa5rOn4CliDX/YX
LBZfzyXnHWN84GC3FX/y+QmvHRSmzJNSZheI3Y+TuVCDh2MGMt7jKJbsRk45w6epjEC+chssiwhL
WL8SRfOAvw72LcTq5At/5FAxpPyL6xNEflpNva/64qacYWjGu85iVsUTb7USNTFHXSqezBBm7+t+
8YNXHXQuuln7JYSS3X0w0r6jPzrLPFhSASc7Kf/qQrUETYiYg9VBvxGgxHw8cZlZ6E7yM4jTc4xP
Sw4sD6eHlvYa0Esf1an0R1XJ5hOja9TFr4QW07Se0U3wPk6dcDKqkg1QUPtXkH98e2jkXn4+icCG
PBosuswTzrRTIcS9fi8/1xkJ+1HXx1yiSR7LfajNmtBc8jPAgZz6Exi3FIo8y3vUhA+gMWHK5oiZ
tpyQOU+1nT7PwcUM2DDZuff30z2+DRQ3bfxBdYlmG3k6EOEAUOFYE9wxhCr/K/++hpIF8HFnl12d
y0yYvz10+yw623Q3i5SQ6KPUE39BMs0JQ/knMX6cLzSy8L4LpTkVrWrTTiPpSIT0nYj+KO2xwqyW
15kZlfPK7ZY5KXYo+8WxSUh4FKf3v/FrsBVP93OOLnFS/1wHBOozEwanodf8tgAtTFX/fih85Jqd
LLlRL0opOodB72pIYf8AJfU3NhO20dS9wBp0N4kfnH+jUPuRF0bKP2mTv3Vbdss1E/75cjS7bKQ/
6uS0X6iL2mvwcwLqK4AwWpcGZvKwaTc3M83D+GjyPDOi1wYvZx+yuDfNqg2+jJakfFSqt9M9RWqc
EVHruVXSa/qMKVGvaymlWQPbL/dUdB2k5O7mfh5JUTHBLxVKrS/4GM8DTM3KwyfBX3tQvXKasbyp
ve5IocAuY8uIU+afMuu5pHwAbITt7SsMLIOF2KKrjusNplnrp81mpbCX5kMiExAw9CUlg4KJxgsR
KBIrV1hWSIFp3g2ZtxGyuZTrSgJpwJfWQwhnTH/Cqzypk7sD9tfHBgo+jQ/ajEgElzm8/nj//N2d
4VD7qq4xbTzml1dX/EFccmnKeltYCi7/N3kun1MzYhCUd1KHfXRdPajb3Gt446iZKruvB2eHOd49
9pma/XBNLug3bub3UeU39sgllNqMoAdmiNd4kM+fSH3rFsD7oA7hD+S6nFgt+mJ88Tonx9YHkQBH
c3r7kjQuItKYNg7acFqgz5H2P3YLY9I5z40wx27RfyxMGLrHET+xlh21QpbZON+Olb/HbUPgRbe+
jNxbBa356XR8lRZSagT7GMoTthHVsmywKLgx+dnTwKW/Qhal+6DJd6qFRbu4zCi6KCDasCWTkgli
GPzilKCmWDhQIXkvV09l/Fc0O0sRqXa+jhiSi5wyynCUf2i/UJR8vUMzQce4QQB0TE9L7+PnRvbe
iDOi2B+Bk3W5JS2fDqk5Zcrl57JSmVgIXh7GDfOMAGW/d8h1I/g4KwOkvQlI3cZM9Xnj9v4dP0Bi
BYLieJUnJKwko5nb+t3gSQ9Sj5h4bEI2L0mwo0dE2QYObDcxN9JG3+hGbhCXswvU3zlv93hZvZm/
cmge14iIak7jS2hSozDg6hBvSQGxCrlw8DpFyIwqdj4Nd5zeoJJooe5nk5auEfFguCVOCbr06ryI
88n19011aWEzvhP97BdoR9zVG9h+BgY5CjJrnGkObxg3D28EKrsrQmL5MzbwlrYyWg+Dr9Om+NlP
6b0BnThEeHUuz4n2qyc+JTfX+HmHso2LFmW7oI/fh2yiTR+Tmqor0qZM+2Ocw33xXfolVHTMWJJW
0R+zbihAIdmUtJE4V+x9jCmmwzB/SqGdlN4d6WMG3C1tV2JclicwI2GoVRuqYPimaNktqyBfZPDq
GX5x8RNelasu6m2ImmmZMJiNcKt1TUxg4bBiRpgPtyTbXfd2Y9VpZ5e+5Kmu4hSz8hdsDvxW8khK
cLxpPImv6tEeqscAJ9ot4oGbDorQHYgLhspHszrU2lSeyZVlyJH0d/krEUG8TqDOOOLxHRKDHfBw
yHBYniy4CqzkHZWQV26u6ZcaD/zZ/6xv0yevqNNnku7Qb70EDPP3iBAJM4wDZ9eVEcN+uwf1pIjv
WzFlHStOM38n3ZHn2S1wpuSQJqx+5tpMcXjcpB+s32LFe22sUShP9KWW0DnAGgUh4ndUBBLqzf4n
oS3cHatFi3QFNfiGbtJWnFzmg1RvaOzaibLah2TPsRg3iRTSDdsZS9YChb7YsUzoQnMul793/MBB
WOn6TJpUOuj+ZVhw6rxccb3gOr/jaYtUQaTMAfAu82/wWNClBtjgdmt6b6ARoNjNnHpu/8OdTkQA
IabbDiAUCoKAMXbE58tvk+RnmeYarZHhVMHgufKIwOKun8i7ampOyg3Y3AdJQxfi4lHk8Kfn3Tn7
M/YrKOQrzn55gy2Mr/bQU3S6qEhKweEITodOm7hg6qYBkXlAizP41C+v4ZplCkuDvhW2uqsHmAiY
M6P20cjRzyagNyMD+9XLwW8pgsbD+Zmhwu3QJuQZ3cdMZ7cfBCno3obk7AfFV6fCFM9iILtfniRc
hvyoo49crDCLG70dXMAyOGfXMb9og66xUNhXK4rkLuinL0pm0uqcUYiFlDYjAJ1sChlJRjNOnSDD
AmvgstaDBznpPX2Ht4BsYVGH++nzeJvIG5zqaY8l+jJXUI+hu0ar3apnXyax6HRU9jd4xrQ4kn1r
3/BcrcZvzvJq8Qk5QRUakUwZyWcFAcJ1HjCnFRAHRBvEfACbRRc0DR/Lab8BsotuGx0s9Bllf3vE
KjYAfl9Hh8O5n2YwIJHgOKs/wo9+s+XVc83qTb60P7VFEaMapHKTpJFrYyqGGmXN5Ye9jB60RSZH
Vig8/JKQEOtFIkHdnLARbWqLAJ1cNeDAdbIAgaJImKiYYIEpTUg7sNX0jRDro0Yb19we70Yr3Yo0
ftbgRw4SaF9XxzoEuMo7V06ff8oJF0SZIP29MBYelLn3PBYzMFhSpqsvR90UD7+wIX8DhzOmxL4u
Ble/XK2XBr7LxHxF4AcFZItjW56KXuVW5xoBzprTSfRGyZ5ma5nKcfbbYk+DHqCybtKigirGpuUw
18mWsLtNi1iZYktWBN8/5Ivi5vR2xQz7myvV0E6aAYQIDgFW8960k+A90kl3MZR4BtAsUaQo0zfE
QgwDHTiVFrY/8KqtMhFZz+/VbYnvOXzIT56WsHIrixOli76zwbSq9xXHAMAHLlnufWPxIhzyHkv8
N42JPCsoig1SvqHWYG/v5CEJxTucijKWQWb8ag3ntgsZ9C9fNmpHrvGwmhU6GoO3TwsCjmsrYiHD
vX1j00WehTgtTbtwv34xOIsu0JZa+EoZDoroZecH+eb9UKflD9ZYkKemeUJdyCRJyMHN0u2sdw8g
dNvl9LEV5xF1oWJ/vb2frS9YRcoJn1xucN4FK2c9c0oWsea/7c6nvHVN9+680vehoLEA9Y+HhWwh
5cCeyHOFDHgf/zTjwmksQCybbj16UiLiUAaDN1GZYMgRCo5MyomQIOU6zlbYO42Vae9fZ7kLdcB6
uAxnMCFHcEdT4kXHf9gnGKt78uYa3YdwHKh0NDglwPWuP2RXPNR5u3n4eiL8qCQc95hNlCBeFWfp
y33bOoV2RgK1qjYFpqH3RJwbU2Uq2ZS6SetfAumkTThKImRsZiYnNuWXYuP3AjcBArBPziPzO/pc
OxfA8nn68BX7sSGxJDRWXHg4hSv/GzYuMWw12olptTECVKL954ZAe4H8Cgp+zI6j8+0PhUVnZ3p3
T2He3FhIp2zeetB3SP7U1EwfUQZPohrni9vhwpGWH1Gm8JDk+EwuUBDak4Z7lLHA3y2PrggSnT5n
k0s+jy+Zl0VvMxUcksvpNSht0WlOgvN21E1z4aDR50VwW6lkqmNxzlYmNUEvgx+D/SQFepLBwGVo
ktk6t096x+B0RFOnvoBF0nLBBw9SDru9OLdXSw/7sCKnbK06lhb9c6zFn4nBYBDGuljbmDhUYUeS
6/Ylc7D17bFTd40XUjeMWPhTs7M1QFnZ1lfdJ3jl45rocg1u2PEwf0JuqMbklBy/JZELn5eA03zP
A7sGmAErgZBIthi+oHSx95q05DuXmHQflHzIDh8YxreDefMDdm8V6rV3U73fTx+C31dOR4644wzV
AKGMMR7Or49nAkTRjOncfc/Cclq4WedcsL+s9gvWatYeqJYgvsyn9xl9OkIoaSNZQWCc350znKUi
naOB9kSUubvdWUjN5LJCm4elv63Pt/Tpw3KML/6LfouQOZ8GVXDikpzeYwVGf+GxXTEJvNyHXkIF
U4oGFgxa1F29ignwAfywn0TQWAbaL8eX5BlJy/wPkIEConzzbZLyqrLpVPH3Kqx/KnvA8Ukg+xBw
6NVbHF7mbVayHhOSbbbNKNKWctITzbbg9saJ2XiwfmmLoXP/8U0pMPGiFjxTs+V883n6+IaZjM1E
TF9omVOfn4atI9oux1ft9GkCKNU0iX+Fwrts71OdeZB220EufNGuPKBZ9EglH5aJ4tG7M1tb+Hsz
mVE75gkXZwx+7T0KEr2Fek3OOIIZXHeZ5ioXDyeyCn7klzFDZSvOMtGrP+6NvL9wjS6in9CcOEX4
FPtXMKJ5c+beS5rkelA9IoyjK7oPy86wMG9/WfQkNCZHUFZcN/VyZOC2GrFe5bet/jV39wo1BBYh
yDHT/DRsMvd1S14lJ6JbC9YFEyrN/QQg+Vll3fde8WbO7vvTUtpnKEL23qcaP/72uoch1Ye5mpT5
gBy1cE4gOmCFpf9816POKjgqvKHPlDnPNs6KUAUI/DMF3HvsD60JqyscvYwMkJ8MXyIAmGKmzhj/
eIQZCjtx5oFbx81ameNn1hGKANTOfKdEHwZH9B+8Gcsth0qfQGh5I06gshUSmUwZmbR2RQ9Cwjrv
LGgOmJd2lLHsokXVW5+gVmCVuqOn/e6jF4mavN7TTJwqeDhikkKTgBU1y1QsuC4WBOvqG+7B9ENx
XaXSSdQtDJDoO60/wWibIwRnLkXGC1fFVP8T/+6ISSn4HYngXzSdY5MMOX4AEHxR0GLNAzzM+UW4
SVlCoWwVcfZwLo2fjXgXDHD/EfLgfQs/BjEpc/IsQaumW5f82S0dufe2Ojyr9O3iWvE44KllIFiF
XOVptKi3xKcRg0RTeBc/bRsXTXApVoM6DeI5z7D7vQHekIJAwCDH30goCq2MjbreI4SEH7Hp6XlQ
SWHLgIPh6WqEppdCdg3qvCTLfZ0uvFDEM9geq9vmcaxVi+31OLItb5tsUwR1oME7r1J1RoGPkn+b
8BMeNNAZNPkpM52hxER1EZcBME/Y7fbzLrlu+4MKzseIwnJ/ylKKa3QDunXvdYdq/eVyBw4lb2gW
aBPTu60/IGCjWRbnv8qxXTWTLxeUcZ2/Yu2n8mv5jzKvIXf3nnYC5mAyhx6JD53y8F23aZe0h3ZW
KNbtkKNdAwYCRQoc1PCugwKRQ1dPQ59pvg+0KYfJ82a/t/1aCIvzOxgdsxUY8vVwOVzX6rk+YnyS
0wsVzhUQLOCQYBEGqNT+PlttifIhLLC0Weg0heUA6mByG3rY1en+d6FVA4+C/zeatYR+dIjpP5DA
f2yoMeqkJh91qq0BiesEG23AxKCDVFzvXYVC9QrqMpDfPrtAoeZjvPBiMevBItwfdXgly4JQu0N9
CKNEOjWi3eCojAgoQwbr9rc8vmi26063+56B0gb+VfP3oi/QIfV3FCnI2QM6naMxSipyoY8lGufv
4A6KpHkMrSNP+qYAGbYvjb8o/wTVKDSYTsDL88VOd+vOkpjbQd+I0HFmnapvVJ3W92onGzh9JXp3
2NezqxDusceG330hiK81zSeC6fPqeFsDK3LySJ7cuC+6WTDlis2tcUWdIGzheyaJcJluLOGl/kN7
+IDk8McIaiP4gkZ+nL4IP4J7Qw5nWJ9vZlVQ+uzdSx89pKVeLLJudYOSl82fdEkyyzw8M7dTPNjR
+7f32uX6WDAd+aeGgPMerGgpzwClMtr4kUnncGIwYwtBS40+bzrQS4HK7aZG71HEoV0Gn7iePF62
Tht9ZGk0e0TvYlivj2UgcXv17o8AsaGbkn70Gd0/0D8KN7oJewaGf+ijEno+YA8QQVGZAgRE+pVE
ZXUFGyqd66bFieV0052mj8vj/qDvSHP6nbqkOrtuLqiezCn/AI1L2Tcxhd1/j/SoiHm8tzeBbPY9
KDFNv6A5mssMdvnFlkmZFuJJXUhJtb3BRJVmw/bS45YHDcnM4X9/xiUm6t/TM86mT/iGg2Dc5+78
19gy2sSgv2bvju6Ognaobmt/L0IKRDsQ8nKNlOkfeDJVNvcIyqSSYOz+H2HntqwotnXrd9n3RCBn
bjmjIop4mN4Q6nQCioJHlKffH7kv9qqsjMqoFf/Kv1ZmTg+DMfrovbWvMXhBhNm7te8r/us6Ur/5
kTHKRshCqTLh98kPB+Ugg1r0OxNpY87fY3V83L/i+7bBekN47rI729WXuqfnPNTXCDE3521FsHrm
iTEXgULsuzSPucjevPssnrPmi4TlH1y3gz0vHi0k/VUSkQaORnu2f0vG5vQDuQ7z1xmdBnjT0+i4
vyeft/OK1cZ50yTgP3EzVVme3zRdNvdmjPLe3KFQXJ/g8fwgiWquEcJMY8bTTQw2CithMC7S7h5A
2+N9SfjqvzPTlp+uLDtXKbgJvtr672eoyk7NLY5Z/Hl3092rrGPhY4T1urCK2VxMys3uwrtqX4hJ
cFo2T/8CcPiiTpqPbyAX1eSFcY6qT1psTpLbMMXpxhKzoXJ4O2K4u7SxwAenNUFDs6uOzM7XHuFR
Ci/Q6M/e+7yqq/HpEXwKtnVh8pZnL3EDwd/8UB/Fj2qY32acVMdToAmeevZJj27NeHCaX+ppizj0
EhtGPGDsch7l3PVoqLczulEntq5nn2l8ofnh5A+HPkeze+y40nAHYxj+ovt/3ZwJw3QkSgIlpEhl
ePBa0aYRapcQRpOeJ3UBtztUSY1Lhd0RHL6r12jmMcSNP2sSXcmi+VA5CcsXVJF1tTITjqFxl0hz
XCQNfj5OVejKs8tITu7wG2bmVt7wPykDp2udfCqx4G8USNK4mQyW9+kzzNYVhxgai7o/ZihNbHI/
eZp4Ntl7W/7vxuBmzuMBNAskSeGIsk2SnYE2mHEFBy9qma3QhZxjr+XVCBQ+veS5fjEZ7+sAQm/N
s0Nh8IzBM8ciNCr+EGXbZ9zGONznQm0/5xrgJMVCHiauLjOT3T55u/w22ZVGt+iFYpHkIk60D4sN
O0hm9cy6iwNjRBKcTKDcMTU63tbpK1ufSML0tZjYnYKBO7V74T7XXUaZ7FJICbPT/uXX6XPMDUfk
OcEpZPS/4PS8UHLgBxwWQ2SNoP+sT8gpg+zkYdgcnY+Pa8y1+XNP3TJvzo5EfZeRHgseT6cm7TB+
2E1ySa4en1o7ekXtuD9KrhayiRuKOnRwc2Wl9jdIG0a/Cp0swXuLf7cea2uSe3V8eFPqNgqF0vSp
Q/nWiEbtfk5ThQRsOn0vu4tuw/eWnLbHBNIRR8uldY4tFDFbSS/0JGi6L/kzJNW+eIVrYUPbIs2/
PuMa50blPH56g52rs0xah7eFACj/6rZNovMMc52/eydmrGAkc/eWuZK+pWGvlI75dnPS7RSXrGR9
U1fYa9yjGCrXiOfj9kNNp+xp9Bv7h+Ae4bdB/41oVEoRBGIdLqlH+Ilae8T6cmz0M+iT80aqJM/e
1epj+vVzmEn9F3qdqj8ITE0aX8S44iAt3Oq25FyU0K6r/SSguvS+zfM335gyyhJtYA8WBa2GmbyV
c7tEZMRH3gZV20fcVbMmeR9ugLUlm/BydXlNUe/UbC8nxyTXkWBNyQJieP4+p7dln/XA3CSiwQmv
SKQ9etm/v44HohVyhKFmAIuKjLzzmFLkiZZKhcJt1dNHUrDjL3jZbzQdE6r+U8pF2LtstdFt0dBA
4RRn6PJ1ZH72XLGZ/belxfyTxURVJVmTVFUZaNpvlpbH+5hlZ60YLNT5EfnBZXzaHnFaC/t2afwg
uOFMAaDCiF2MTEwk9wXzkRn9oNtKmtIwpxF7KJkyZd+05HfMFhjRkgMfCKQjlsx4qh0mTvYZUntq
th5ot5flbfn+yfaojLb1FCH99EW536ZN0o4xRs5Oc8orYfrcXVfPUV+J7/CE0K6biElHR27UqSA4
9JQWKyf7faVO5fCy/5snUP6DzVXSdAmzjyYbiqr85s47vRv53lxugwWDoLW3Oa7jZg7+NzwA8lnd
fgxaJ42Fcb7PJcw9EoFsUlSC2Wf0F7+tLP+ff9mrJN2UDEPUJUlXfhnj9v/f7Pu+NFllnB6DRR+t
pPfIk5ez0YPO8kJmenggaDZNxe8pKVl9fGZubyFUHiD9AEP876Xyy230m9NLMqTe5aUOZEXRfnMj
PQr1pD7qZrBYrxnWmhZtXTp6cXtImbX9PzY0CsWEVeFXo5VLFTjm3nsZwZkOe0AeRBz4TJAP4G2V
DJbkcESAz3+/SPkPZs5/vEiNz/N/Pq9Kk+uirfniKAgdSF1QeLXh5plc7bSOsLM4oT/dN2drpUd4
3yVvm9uLs4cjYvbTY3//9v0NjP5T+a9P7Te3dn17mXl15gUVYdS6iKgx7KO84vPLfiQ788vJGhrL
5jrZNCFkik0UG6fR3UZmwphnQ2hFPwFbk2axFl0cf3Z695nhYupkq6IVR43AhR9SrigkkmABzc0j
uh+F09RB6vM7UK2OQkwFO/S0VvKma5YfiZZkFKDWDkRwlKLpnuy3nnejrLPK206gQeBV+RkObSIv
Jz48PBCc8LS5ZxRQ6iA1bF/LrU2/AJ2xZQAvmjsGNKu5tguY2MBNpnPcBzvI0GWeK+5tVQ4n5dhn
M2AwQJU5sD9yAJSqJf4FxdCs/+h/1bsgjU6AUZ4rYseoJy04UFd3dPRnASGwUGZwtP9tyfx1Xf+2
BUq3S6mKF9b1sqAer1g1jNZ35yBmdjU7+5+XOxgs3tpQsKUv/2VbfbiYBQ6DyNftYp5NYFyv7LlE
JNg8R7l0NlKaY/Zfnj7pDxuBouK5x1Y+0A3j18L/34UtVcbx0Q0+sGlF+j7tkEEw6CJe5JsJGrXP
HH/vUCG37mvy00Np/vvBUv7wYCmqIYuSjKld/3/r/H9+/uBYSE0m8/Mf6Eo2ZgB8gVSWGYCmoT7X
42wjITfblNYh0WnZyKB1bfLKQ/jy1pnG3kyOrnuitq287/X7TfCAtGxGekS2qYUyCjVQvjNff3nV
A/UP59s/XvZv+4FZSkKHOxUM9hhOF8lR827+nvJFizMoTrgWNx+G2ApmPph+iGjdD5Y/iAP7z8du
eWfl9vrDjU6N5bjz4unT++wvyA4HlkhOMyoH+HG6q7pXp2/AvGh8PT18q3QX93n4Ymxzsvf0EsPn
+roulteeahFkDv5FnuRyJLnvVO1HKSg3roh+4Nj7EDJNRjyXEC3pJUOEYxA2ns3zVJgNmJlgAuaA
VYPC3j3GHYlEp8mRAAlUDnG+PS2zzf0Hp5Pb1673vhCrx6QpU2u3a1oDWvz4MTfFpKDQpOCtp1dP
or2Oi7iX7pH8Sy/EWmSuyukhePeAIG8Toa4c/vdaGvwJkvCPb+W3TfFqcL4OTvJnQZlE8s6FKJvB
5J3kY9QrwxObBMNqq2D49J0T0kaFhjXnq4iPc3wydLjrBcgAdlAEdktpxiV8hGejDj5+vnp4ACaY
Z1pl6wBir62EzvHPvZe6MwNVvpWv8pBNrxh+qtCM8wmX+HKLvLNANDyHjYDu6WFatz0YzSt/goAP
K18a0dvzWNdSfM9dyln6GAZgVsHr+4l7xlhD1kRB6xNDSKFZtHr7Fnlhk547g0xRbfv0UNxcwRFv
Xm+QYlvHpNzamBa4wH/qIRpIpLh98XizRdH978/7lwf7tzNI0URREiVTE/ES/3ZyG219VctT91kw
JveOMEMYBQGr9H1AsW9CX4mJhnbzN2v4H7es//2xvz175e1TVG3Fj5V8ruxXIt2iFDj8QY2mY/iI
X+CLIODYM+e/3+4vYMN/vd3fVpem3GU5K/i5y3Wke2A3AdvcCFnLlx97valZOnF6MN3MAR5/J5+n
/zwkmyQoDKB8obicI7CBEG/eVpIc9v0TniS0t47xOzixnTGp5NG2UABZHWIVxoZ3/FBoCdIyFcnD
zBAt3QDbAMXiWSJm8D66j/QQ6CYtDi53yPxR6HE+5pMeMQOfPJt8V3/Z+uT+2PrnpyCZoqmpOv8x
ZFAt/6yE1Ep/3gXt8V4M2KxQBn086ew0esCDoTfpmTY2FmnuhBkMHLc0xuqRZl6XHD9jg5koG9Fx
+EY6/PRh0belU0s4+r2S9g+21DdmOdtAQKF659Ll+kxrlduUhJjy+ZfF+2tx/v4+BpSbhojznir4
N8DA6Xh7NfpFaxf58u29xqhuAmQmEVZ2/0AZ6snItprVABzgKo8qDNTsDrsilkKg8cPBkCusfyIh
xJwcDqewDq0BB44WPHxtdJ5Lo9xj9mFw29NdCd91QspOu0LbGvz3muSV/uHrGKgD7loD1dQV7Tc2
i1iqulQ3artAgOKh1TR8+ndJ5znFdC0gDi2DzK+JC23Cy/Q9bhMzrF3FJ0oYCZA4fIXVtA8TxQg9
jBAH4DwdjKoYXw6la2xMe6FwIAc6taTA+g671XmhIBm+o9nFsx7SJ/If9tlHEZFeAkjsgUFAgRkR
tA42TBtd3JsvTIGFuUpIdkrYj1hvS2l9WyprHeFj0lJRbtvwGEiONiowrZRzcdUCGaiI4RFHNocI
rQ9Cqmfi7rJofGiJuyoy/3ZySNKflrVE/TEYSArICfW3zzG7DepLlVft4t6b8G05RsET943ZGpwj
lru5Gr8ccViEBpSp+7DzInTL7Nu9E0fwEBNjz9kf0w/kxPg0QeWLeHwDSWHGnuznXH5v6XVbu9oI
WfAPOmj+BmHeLOrRXHWUSEhv40Fcjyp7+f7qYtQjkTAX4meE1NIXkwoKsbEhCmnO8Qky0DG/P8lr
PSA3cjCXp58fASLdawGAda97uFAKu89kKz3zS4lY2runfV0pHL3EB5pzZVauPj6F3rAJWRcc8cSR
PUNYL98fwKTpET18xq3hMn7zY/G4X9KHp00kBMuX6WmLdXskj+uEZYUyEorO2Ag+K2V0n5MOmQzi
EghCiS7uGTEJh3MS6iH+kN07fk15jnbwTsJ826B3VmNxeFr2O9U6myGgwpB6oc+tzDosla/xiSV6
jDMcFc8IXSZP5HX4CLAoTBgZuqz1gNJu0rsAzogesUNgOMh5ZdKQTD8PJt+RO9ArLpGFfKIn69vw
s2EzLicX/zm670jHiF6kuWMSH2lI2ckpILhvEMh+4VWWReOo9G+r92wA3kD3mrG+pkNKT2XyYQto
UNF3oTC5rX4JdGlw3EA4EB9UDs84MxCBrbNhMefBQe1Bt2KsbLTZIzQncoBddXRFuaKu0HkmRyR4
JGlasQry4DREHYhoCXu38XU9QN5ifvLFCOQ0g8YCCWcGbtKRA+S6jvKFvLqPzeWbdBvAgWV0Rnqu
OwKsW5YZbY1mbCYokZmTHtN8WMJTkLmzkt/pPcY5EfUGNk5cfYi5XmMsOT75JRNhCZ0Iw14enCMj
RSTMnGoioRYeIB05+cI2C7QpwhLcLRqyUOVLxL+QoLYAnc17RSrRhChV0PIBMFlil0tInup13zhp
/IUSYqVHitwjKnREyS2vGk4XN3nBfoxwrAwxO/F+WAbOmYEC2Jqh4dzQ+CBJQabVoEVAxO+ji/AR
ZdhSJNnng+4h3fBbH2G+V83RArO2IepFRP8CWihgeQjxZYrPkw8YVfj4BOuXBwxqVc73zTSlR4OF
wMImzThPeoEl3hPH0eFRwMngLaHLYMU1Y+AhWHqFBDEaKrI3n8SDxfVeqZMcZIia8M1FgntH8qPY
TKLRwwAU8FmzwW2n0Hw7oV17BELyHr3Q4fdyurOvI+wbjJo5kn0Ey8wLnI5ingKiivE8nWbZ9D2q
5ox6Yiw+QYOk/Er/VOSI13zZK7zPFKm5s4SeeXVv8HbvrocreRBwq6gwavbSJSSEfImDYTEC2MMt
AvqpPfAlT0W6jbYo/NCWRncXyi5JfYFGZWFQg9xQ+Uhh3t/SvaEyuQd47jcV91Rkld6DDT3z6nHl
PwN4e/41UIZIN73SUclHeLufEX/+42kWMh77a9Ffwpk/gw8J9BCzscW0v5gxOePBzjddcFoU3mW0
P9nNXJ+008sEJCJX8hOSzc6XQgniK7viFGko2ZGo+PHpm1MxAO83Mew+VRjKLHHNjpYcF88Vgzdh
epxdncwz4k/MJxaabo3Or9c2GtNTqHFOmzZMlCmaT78NXxEIU44bZM1eOa+G8hdC2IkeK74+vvnn
aesdJ2hZcuZnTyZ83iuiiGeJ5wvj+/ZTzOBeLSXaq+c51Xc/VQOvyy9wcIKlI3pubtKwPXljotNs
VNSCbp0PtFnYTUS0bx3dNnNDJGp8mmprxWOyuxH5pllLs0eEoQ/9YhYLC6BQEFoo5ZlllR7qqqge
8ziNPyONrPJ8VfbmqS/1G2bs4Tj8eAjj3SsGiycTdc7wiTG+MiSAMuKx/oZ3riSpHtWpuOerHKJ1
jDPOkPeQ7S2lI1Omx+AyuW2FWcURbkyyLZ//t4zNNFaneLLW5vjxCwp634t8+GbwHKNzubmd8wh7
P+I4g78J2MT6rJhIjp8rspadYyT7x1UF7ET3yznTAQ/kxFQjCKMfjbyWpn9zV6KHVWJqjo3JCZOk
AYS+osgoQ6bCDlk+UFJYD4Ql6TNhuqXrFGbzKwBOc/NZVzgrKlIgj5GUNJHGX4SHla+rRtmgutp3
HbLwXtHVKbkWq5EA/xZDi294H1+ODd4lrNjZZVjGfLJ9xvKMimOkTDV0Hcb8PEVWtT4Gn7HmAS8+
MZW5+DJ5IgMysKW4m8mbwdBHELCqXNZGiIF5WIcK3wYZhfz7F6LcB5EsOCJi1tIddwebqv/2RSBI
nEiOGg14qESPWMBZO+SOyVtX7XJcLVWiNjOW8ZVjDbBFD6WkiB6Kczbc/WuoRxdiIQa+QgHV8hjD
32VQ5QxihXiHLObyABBd/eJMWImBMnrCCkELNxImgNzGl0W9yqjchE07ZgJ6XalfSEhiYdn8qBFS
92nBrpZHRy73pi85mKn9ir6a4DcLQB+BQgOtZJN4IVesdhUDpqcnsVdkCR7suRaaySfmCJxKI410
yc9O4Fev4HRQpqJsdYkZZYzFxRXePtoLYeupcOXhIk3lKeMJ9UvCUjTBr68kpx/kGTsAJ3+5zwz+
DTeEeynpkkwDTDVF47d7QHXS75fuow4WCOPKEnuLL7Aepy3mio2yP3bWc36OhbfdLFQHSg6uy/Fn
9Zcq/t9F/D9fw2/FZ/G4n59qzWtAt2y87S7QsXz5PFhIFDBK/OUiO5D/dWf454/7bQqh110rv3V+
HPGn5+Hzbh3pGDFstZGYTrUxpTjWqvffaux/E934qbKo6bJocFORfru251d58H5m4oCWGSqnQMEm
9y2u29w3BnZ3dS6Pv71NaSD/u0v+z5/525VduDUn9SPV0qK8TAemxff3SGU8vhGuHX1+x4B1nMjz
181pDOszAVfBZ5Fi/CP+znrumKGdSMyQ9+UZ/791QYhNF6ani3NAkQpf9PnPwBNXJPwuzRQZjeic
yuG9Dc7B8WkXWKhHdAevhJmGjJG7A8vosyJoD4bi0T32Sg+sArdvnBwGiufTqPocMCDcN9VU7TMH
GU0+BbvF7Fj7Wh/1io+kJ6WdJ8ZSXcGM+LTcMh5rjkVm8yB1EQNxOLjqRk8kBdOg242QTeDY1NYG
kv+z2CsjaF+pUo/xewje4I4Y4uSDAHgjea3j1/hVum8GzzBp3YsZKl3w7IL7ZUQaLsx0bddx5/jY
RQ656D16G36VPksbhMKJVti5mgtv71o5g2t/ZXrsySBpxFHx4m+cAZ6Uy1GV/ZTeo1dKmjDl03Md
PhbCCRySOm3P7oOIUPiu85PqZDhXRtwS9ibOVdJscK9DBiP6YPnCEWvgJr0xPp5dsTAi8sTeDQwQ
PIdmQ82HddRu8DSCgCiQ0UVY/ExLJ2YMf8KLqmMLJKTmNsP9BSBNIFMv9K0aAF8BdnctohZXrHdG
ACj3qB90hOi28I/fLckNdTbffsgiwJ0bghMvJ7pCjlx4T6AKgEaLOoyOpadRheYcSigjIpVvdwih
A+X/yoSS4aIN0yfWgPfeBCeOV8BOfFm1U84uaiAWwUVGa4E/cfjsASxOWe/epXvMrOoLrm2BWKWx
xcULRbIWXsyANUf8bzeueIY5UhcPZQGEsnpOSqSxguSZ2Vd3HWptJMqeWqXGZ1YN9ldjei5np3Ys
V+OKnkzp6M8RjZpXRxcRSypWCa5MiEc58T/Ht/XI4M6E94IzX2ThMSF9O6oRIPJHZvqZ5Z0vHkrd
Kukt/BDTWTz9/DrpnsP64hhbDXmJMhwIzk1YyH1Ca9RiPMKVXzhYbDKaz0ZSXWyDdXBy9JNNEGtD
r6J4ujyvtzpu7179WYDzb91qfwKsjobPfT3xiI9w1x6/7xfn1N5s5NGSNroD9elWd6NPQVY/3tmw
P+gEgGBzs4LuBny/sGWEY09rhwofi6rubZD30LPnG8b4E97rKeiZntrQms4LRTpqrP7/oW1Pq2/7
YcQV1sueig/viee/4C7CTchfn+s+WgdSD4YRD/4Kninh+zM6HoxEDTMSmNHG4dWHdDGIq/GvYWfH
RGsWSLs2+CZjANdnP74nQIEEcfoHMVIbun4z6kVrLW3amX4NiKbeE66yhM+sMRylO4Uo1/K8O8n1
uA/Z1NaYXlNmc6/RIY8QiIEntg4HbhQEh/NPH1tAWAEomujmrMklYLIe9sOeZC9+w69xEraN969G
pG5bXxLVury9TDo7fY/foZTbrAE0ufOjEyaXVZJb+GU3EfO0NxW+BcCBn0HaCigXm2elY2J4oNFO
eqSVpptoU2Bm32iMdOLjCVwwjcJbZokdI8jH9G7t+FtDv3FXZVqUtj89hCkGp+FFiIFFpkaYHHoH
jD9NkjQlMzwboiKwNrQwlGNIBMyc1siDUV4/KDwtC6hPD5Nr72O8ifuGVekmzGnFcFqOLZ/5pUXY
C0QRq/iid0OEUto7FS2jckidZmS7drheQ8ZyoNz8sPnyBFibjZcOgt5BmVsI3VA6olqkOwSE5u2S
c0tl5/Zseow7IYMCC/007hOB7nTuend7Y1R8VzAEFxAOACvaYHWRgIhuP16l+ztiuhp2mP4RQgQH
3DXlIknMgXt8L4k/5kMnA5k/yv4WtWDtdq+bT1+gpedvmTtZcHY4pXr/bE3aK5dIIIvciE/DFAjR
V2FfkzqppnpO3AxDoCZUcA1dwjUIRNY+viUuhQMfmd6z4vvRCzYhS4fJF97gEblsRGAsJoot0i6k
740kmStyn7yjaU4j24M9R4vis/wz7g25+3r3B6tnXkO2PiZdxT3gke3aEX2z+9JEwQrD7MqmSovG
6tjQ7WrP++BDGPMdEGHbEZBxTE32WrakIedarI7YLZY7EXcI3um7U8pRxLHFF1i6Tbq5jfv0k9E7
pqdEwly/2NWbU9ydc8LXT33Dh6T6uOdzO32BGKbx7rBHZl+khWL14H+unF2svLmBe7fxZvSx2UHA
7Vjr1t28U14mssbaJxQAtp+1A3O0u8wR0Nly0Hgf+yq4L+AC2EIx1PY7vwS3pmWU2nlvr9u3KFIt
AZJJEPzYk8tkKzp2AG51RlBDVHE7ot2AUWQ8E5x5R4RWgEVy2Yd9tUtOuIKtqvF4TjMnvI1Myvmb
fRBcLyQdRmcYzx8vJ/wVV3tzJOhvYlp1gjv2wkWnx1mysNk1AGt+ID1oqGAdeYo/LWVglF0CQSKE
xp4P27SP1wh6ThVq5HcLMeV7yNwISwYZFn2sz2wpBJHT++lRJzN8gUdEZDX4psHdkZZXPvHTxFGR
NqOmJoEm6GMi5yMqaWsdFVNgPDyYFeASniuEheO7u/a88zC9LvAV8XxYxyOjXqgBUF1Zh/cfqn9+
L3bBEa10Xg00ESDWaL2dFkQ1b4st/SY5m3YLu25y8dIkZMDHxxR6DF14jm7WGsTCx4r4y+Mw+woj
VikwztjTvdRDb/Qa8bt1LKLWXqQ0sA/8nK/DFN4ojjVc/WEour2ygv02AhvPP+H0uPKTsJiH4e6q
MTWgE04FJpD+BMxLDKk+eJzeXjsY/vpZLwc3JwyCikOztDUxvFcBX4/kH79LA+P/xz1i2ci9zjly
JCJos8/NlKN0y8snImZNXcNj0R966BxSo+/aipQlH/vuLsmXsYoDJdUcWzIBJU00M50ZuzHouhui
Mj5aHIYl097oMUZbOi7C5X3YR3h9t5a4E4MHBYU1m333n2WVbtTPaFNj+e172JwSevq8T4i0vtIm
6sG8ZMIthqTaw6+kZCK/GP3kPAiwb05n5LLiLOncrfDTi9LRPJN7QPIBCT7ffWYukUU8loM+G6mv
nwzkgPyCGTMtbDZEq4/ZhEVDtOfXUvQd3vPYM6nG+G1sFZvWT/vJmQJnwmlW6pNmGe0xZnAIGR11
h5QMq1Y/kmMY2A5J0R7xXJCbNyvZcLUZ68zrcyY4hZhspMpiJ9mbegtzFm4rttRq/NovwVAeLaZo
EA+Fb/1buHhP3jQfLmScBSgRRGN0XmBIkERCQQCJGMTXiyXN/rCJT0FMzZ3yKpIyyJm6sH+Nsq0D
zogDT/YiTsU1i1kkfMZ0fgpXe1i5Ofvw9AZoPBDhESgg8Tt7ygbJhsx0nyHZEk8AaVCVgC3e2JWt
U2evFRXn8a89w1znNBvT0wzh1q7gi1OY+wN92PAOK+cyz5mPsrYZj54oAfDinSP2DG0IoD8bRjLn
v2RjvPeICp4j3eG3jPqTiZIiwyXHufWLdWqx9cXxI6yOViRY1XSzFkbEoZI7NWqHfdQ4oiMfX6ax
3KUCh+KMWC0rX/TGjv5Hx9F1K1icTfScZtzqV3BoXhj72De0j8UgFRkchzHX7hpVo8Usnpsom3G8
2xCTNHp8kSEEeRrHZ5/lO2bVL9WY8JaN9kOWBiA0ljtLnDrm6ByUfnOuvN1nwnXe5WkOE9M+dBNh
4ScnhEthZ8kB1Z8cMNig0cnRtqOfunY+M8MesQeDyIkiZREzm+eWQiWoiXwXUs+m4vhnQmZBRIWW
2++sqDPx5BGeguPAv/Hg81qMIQbmO854Gxc78At7w/XNup6R1YAMrpeav9HXZbAZpHhbKafWsnNm
rFFTg0HE0WzwPAiqkoe1KrYrKTxkTsratZQhdTU6rlu4ec1LV99xfj0XvAenpvKwmZWUnIT12SKJ
wWFW1+Hsq+KrH3sb3AEIei46c7tr0jnsjKVmRSwiMuJRjLGv3WX/CiWP78iJOUmpteAAU9laPCxw
QCoHKqd7vNgyKMOKKaGJKB7+G85uK72yXdPt5COggbKW1/15Xdhx5aUAF9/4bkNmMP2znidUAdjq
+hP1V8CI7KT4ahPsnLYH1IVZvlVMWY086dwA3wF/gZNyilHiYVB+WX1lS3njJoczNllbT1jYaFwi
4tE4fl2e983mbsdhl1FvXuqgtlN8mDwG3o1TPxI5pd/AJ+n+FfZp9NFYr4zjr6wJzI9UVQhsCCF3
E+yonJvvlH9bzjC8vfhC+MdNDVAovSpuYG1Yc5L/+TW84hNkiMA4tPDIB7g0Qz6VaC36DPtzyl/l
KyeZnq2KJ6GlZudqsSuhmjGoByAKDA0VXTmEYUWJTHf4scIRTFHPXHQl9Me8kHu3AJ+qnLx123/R
NCe9hlkqC5fXsdH5ZLHVs/Nt4v4pyq0prllrBQWASaw2nvIp5W4JX2EXx5s1gY79gKxMrtbuFSRH
BrZpM2JvCCmGN+jr5hmT5LPlxSlff8JEiAIVLwHdur2+wII2/cSHQ9JZt3nMgFMZRtzAYS9E1CXz
0opNDlyWQbSRMwtkTqrrjDI874Bznop7xW4c8iJqd8SBojsGhzh9CIc80yuHfXZgn05D4dw/pWn+
dA6PIMO6A3gkSV4j5N87HPYUzJ3VqEOOaj46Lj79iYKtjQxphdK4XmhfgujCk7lTPKqWseuiKpBe
FsK6u+S0WYxBmZK09w5Q9nqvhELQzQfWYya7N0siKw/2H4g+zC7h1/HtNFa17ezBT3n2DOurHhMa
0NlkWxA1nzST87fiXc/2uDSx4xIR04V3TAiuJHjyJ1aURL0xaDHP7q2Z4upidyao9EwB2FnDm+ZI
4xct3bO1NRntWMMmR+zHb+iLHPtSOfjjyUW9E6KNcTYjNLWeVAaC8p+7bCMRwa5omMOGeUnlfr5N
bsAj+W5N6QT1RgJd9WSU/MznyTRsuWU5iwqMTrwlKgInQ3NHUmIOScl8zGgyAv0YgSXZ1pztNAGu
jv/i07Febi05kARPYc5oyphYxzsZZn77JLNilZnfSljrbpsFLTlWDTIz7kT607vKqxweH0qU8a1e
oiSe3kYaMISgffsKvkaMv2IIUuDqYVaZGhcP/X+GxcCatlOmUpg3LNQBEyYKZWpYHRmqFrmnnw8Q
UTxciEuYnb+cwYc6Ebz7hpdrsb55NKMDTG4eutCL1xlBRnHEYO/NZerEa0FOMuVgnbGPomxkKMDz
/ZjiJbyGGPxy67tiLsdUEOEglDJ1zmPANUe3+ttjmh4dKlJeVUdTgrcBwegiB+1xohdsD7V9yMpp
85wakEHsJmOGVwKRpEPHzzjgo0X9UMNl45Hj1eAzY0N5BQdUX0yJ+DXoMlazgqrOPZ5s8xIePekV
/bponAl6tQ4ooN9sMVzM73aYhjybtY+Fe/CincLruS4aw2rmoDJX5oq+xgKRGLhOrtdYpjqWIzZP
CFrqi08qog9Kkc5VCXduwjSH/1akUBj1MT7rfndAsQhhHc8sMLGUIhn2HLbEGawYniqZWpGy4jji
DJgwH8ZWzGvbQYj0OG8Z4Z4cWWI/BKDAiVL21fh5gbOE3e0L5Ez63uXDCsi6jOk/wm5GXXC1Y207
sABdIUDPNxjMsfaZuxw2GLqmZ/wWwCMvS7IXRYzqoqvu8QtqU1zzJKyg2HjGZ7xB78BY56k5ucSc
TeoADzlkF1BT0GtCLb5MrlO8v851xmkl7zvy/0j5gCAwPVYj8+vh0IegsfYGdon+5eV00vRIwObd
IWmpY7IKoxclFqd0Xvd3ZHHL99QuOhwhu5LwSh7XWCKAAfNPEchQlvJhM39ChOOoRkeZ4cpy2ptH
71US0xql1mels9MAxtYBNi/4CSJhVGk9gyRNI61ql0wIPwpIE5V936sPl/ieaFzM1+1W6Rb0tyQ1
zSAmU0VBzheSe4PR0iLaNFedW5x3ASpnzuw4+37lVsNn3oV58L5GbWOftsXLLpSDzFVom0F9PflK
518Zt+ImC8wRt8RjNwGtaWmkZORbDSrKhKLn1Z8ysOIVCwYxfJw3qgO/4V7r1wm9bukAUHfH1vsR
QuBABXkc0Lmx8FsXCEhAqZ1Bn+agHBp0ANQIHofb9e23SW3at+nj6n6IPKEmPtyxutMkoPDftxC6
4vLiVlNaiqdRC0ebfheq5BqEK/aXfr2/Du1pJKzyI5GQYQOZ6u7UpOuNDXFzNUYZrq6K/aYq/IcK
7c0xjaCrKa6PyUCA1MoI/jb7PJMCOfnAe93DrFop3OIA/4oFLcfSLt9buoOt7F3Ug/pU8Y2GLxlK
hhHk584tarr8D27JvItXmRQ3sBxvQEPINs69FUdnwjFDA3yDCzTAMC6UJB1poIuVghNoft7eTuM3
j5HCvas7Ll6Yp1+GI7JlAwlSwBwCrTqDduGPPfmX15rb3GNtcOsptIdbyD+FKtjdS51k91372dT1
9P9ydF7LiWNbGH4iVSmHWxTJ0UD7RgW2QQiUs55+Ps3NqQl9pt0g7b3WH1vS6gEks821G6EdQCMU
1DOC905qpxm+SSa+5uZcJIy4rMlWJffVTJfJoLlDRzds7kWD15GYFKf/2pqL8Ul0g7QoAHWL0G/V
nyy8dKUyG5BMtBmNGtgIZBBPCwICLmGG1AkD21HmspviXj+1+1xmX+T9vDdYsdlDTGg9UGVUxQjE
6PklOyVy8KThxwav83LC+PLdKM48kQNvFze+GQcFWxqpE4Q5Ay9iDR9c0muIT3IFQn4RRX4QO2At
zYlLzZxRXCY5PE3tVzWhOu7bPH6oTEIEw8yfLYhNlro9fi8Kj1Xx0LJ+EJD98pWHQBvQrSQBgczw
wtO+GuiU0lXFGR/yh3qZYTyk/7dTaSqrvPMGFuP2vTUl9jIsVNv3tX3vSOPOYN7V39c82eaNU6N8
4+xTvfyPVnUEmhTUnMKGaMES7oU8B+RjcCVfEps8Kx6BEDPaQVYgOUb+b3hYx8z9rDPc5MBJO3HT
gT8zJnOmklLAA+g3ZHr2/CfR2zgWB/dvYYePfp6QWIqYlHBcKt4X8Fn3YTKwzvvYfxe+UC7CdXIT
6d5tkT0jZQonacxGt2lioa4FLcQt/jcuiQoiZ0JvkEPRDKNZ2F/X6uCSrvcDzkl4zSEJ2CUseqwk
UsBmkbCoV8pSF5fG11D7MUEQQfGgn6n5Muep1wHDWyCzhGIByGlkIQmHyK6vFLtwsDZfqT4fiLMm
vmr/hGfZqo+oPdLRrTQ276HKo0EAgP7EMg9Ii0yIyliQBog5UmXITCSKm7e18hRqcsaJzuJf+Ii0
uEvQbuAn/3r3DtvRUw6K7wLWS1/wU485hUsRRSrqAd8uNlP+8HwRq0qbWace7BGLoh0SefH93Bv3
1zcBOvy4Pm0D6YtOMsCLhphAT/tuySFkAGV821hY1O33N/Gx2oTmH5rUHf4AtqoHiGTuaQBXQbjG
p45CvOJq3ryRAEGlkGYX/ipLsNSfRrfTym4wZgKzcR7aT8h5mhuICnufBeLi+ZA4xjk/doYSNGv4
DT5awKMFJ4/5x0G/GziCesJeiI4awC1bG6Y3fHr5iRn1s2R/7C/iXPseprgXJRAU26T4GR0VHzDX
Ka1fHX5CnxQ4ksPBIfGDNKyhok5DEBhqy5hEXAL/sn7bwy/XLJr6ys8YrB/kHpMR+x1thykkUXcq
TJpL7kpS6KmRCQDv+GLM4EVhDX9mL/xnYBomHi7zjQs/vvrXnzj93gtVOZID1v3jFlwyEpApdhIN
m76qB18RgCOgzwcN10HkwYJ6fRJSYOcY9xydSCqQxc9OiImnTN7+QMjM9bNrtwOLCD3KbxtEmRGE
HS83/xnlZAWoBODVmCzUf7HXEMQ14xIdQDtpVToMH2cETTfkIKKSmSkENe2wA18c3HyXQr1eSEJJ
YsK0FPpZMPGD3XNSjzauVm0tN/+4P0MvOmd/+p7LUSPKr71btceTieJuO3DOgLr5vG35ud8nlIk7
ZbasKUln1ZJ4elhXCbCCg+TbIjVaXDfyiqXMYnzFoVujWCjzYLDseArGUi7Nj+VOXXQlq+wUw9BN
DX6QeAKr1TKHFf1HYIlOZuSwASiUSX7YPL87ApeVGTgQQaPpjTEV0qHijN9LXv6v+urFWbksrjUU
8x81DQmbtTSDh4AU5xGLpw7MiigHoJVqQzuF5bGlL1RhBktNTDsdJopNbG1POI66CokeGR3GAEm4
k6evso+wZxSOFRFiDHvak1GWjkQMIbDuT9bT5aUyZj1Y844f6uUPn8nvXbqf7dtYiahR5ICt+P7E
kXbIt4DAhekWxAKruIY2pFue3q6ABtGa1ySXVq8pz63C62ZTTAIjtm4DcU0Ms7wredz8z7BEsklj
lDyjAGRJuvqa3esYw4cArr2+LAI+R7IrqaL6PwdROosz09WeLhFz2DJAwL7bFeuGTp8aV+tUE6vN
VT8voJIaprH5NCTcci7LqfmvXcQsXyycpHP+a9b6GaBH4zmasqa5nbAs1/9acoMLvyO2n6Yk9t2A
ZvZvmGniS+R9D5Y42v21W4rcuuhEod6ww+9qBoN5zMcNWDldq5aNigqtjjlX7tzq0W/JucpziouH
V37RHkGf2fQjDC/VnSzslKrc5gtiun1ImHjc/uVEvwgnpEBPmfgpyCGd7kLOlLitl4yNYIX7Fybm
wv2IP2pN4d64EXcIFFYcJs9NsnyfB7aAtebxptITIh6f65qSQVL5oe+njL0h9Uby2BIX0p4Ycqxe
JJ5S80HuERpQGVJDP0C7r5i9iQgkHbVA04ske9OwcUElQbGvyNfiVYTUrwyXlyHEbEX+f2VM6DfR
KTZfAF9TveV0NTBBSx7PUzmtpTbcgmxnPvG5lMSwGnA67IbUBmxKiUc1fsh6JA3Eh5arG4/xlBxg
tly+V4/QzhhFA3StQ96D+X+xMcR/5tRbwk7xT1atWw2zctt0s/Je+PkOTM4Yd6kx1RuSPyH8NrxW
+p9MEtWaE0SFUNgI+WWSNIBAMYIseYGk1YgYa+rWdA0GIW5uQtXTeUcJkPCr5VCzMyIJCyz7Rb8g
RqVX5h3yNQN3F7y2bX13ZJTsQwAHp8HKt7KSuU5mGq59zjtRgl4g6O1DT2nJ5qvNwDL0U4FD3HpU
qgMsG7Ub9Y/1u7Dsz7Gn5whnWZvyVi2U2iUV/HXQmA++P8Ksvr6DxiVEBcaah+xBo5ufQ1TVU+Lg
wCKsMWNtxV+CcKe6UZJeOf1fy9fmxXd6k/B+MHLfBuJcLvWkDv/hzGR+iMkOdoGHhMEhBXcJ/ZIT
ominzUwSSZvZk3cKEAHkne1FHhiWUJQp7lOdZcwlZMJAx1F4ILi4O5jmSMANj2SJLt+k3BNMNrgq
/+zGdEkpuDQTHz15h3PuRSa17KZO4yirUF/xr7tN96XRcAo5brJh+uDYqE2GTfXHFyPcdHLc8sof
jUWYH0p1nlZ+Wjj5C+jxia67RYmyAEaQ5HNHhx+KkO/cHs8CcKVHJjCE0GxUSWrlCSS1U57JqHEe
owTQ+lrLxwodGjHuOSHISRSwp7AvWSqXKokmDo+0wIGCnIoxZpFPQ0DAaZMdWFVKtEbwZagcCI2Q
tyiRvipKjSY2qRjdxoKInmX6jMKNmqZkgG9/GtNy9lqSxD9TNc8URsqH3iG+pkwcHO23cawp+hH2
a5jJGgqkBRksrTl/xQv54+fb/q471p6mJwYNc8uthj6nBd2QDgoDsgBtg5wol1edX6R2wZq0Y0Ws
QSigHzBzSn7jD4Ib+v2FH6ufsxQrh8/j+VV1cxZUQHtWipxwv9UTxoD6ZQgtnsvpo6r8bsNxa08D
vi33OAT4I/Aj8Sows6XFViPnDK4Ty2O1yCwicnk6xzvG491Ij7c75iigewhTBy6dd17CVgAfeWsv
0WMcfl4d+1KAgicS/om76GjdJZrr9wINDBKdJNRS1T/J+clMyGmEpWDJJ9asfji5zDn7HOc9d6J9
bziXxwNYHnmF0qIkhC25vp9ug2J0xXzRzbTiEqEDVeeSvg67dQ1IRVeeV22UZZQ7TezWS83TU5+P
Lfziuh8RuuLankpm8+WIFov/YucKlwLBePEAVjihylkS77sO9yTrQbisAQiIYyKhZZl6+hmDArVr
yxHgim+CZFx5Er4feyh+qlHR5i4L9tmpGSoJg5rPbZ/H6MmBVMeDqZGJFiBoEmhMZHTuKVUBJemP
ydoIGTc1bnQwEcAOlAdHghMV6rMIdPmOfqzElgIMR6T05BeOr/6SCss0pC23PsanultW9Uoi0kq1
WbTJDzVjl7Qa8ubR0s3F85MJjTSVNQNnjMnTplvg0vAtRC4NkxKB2YTrH55ciGw0ezXxnylzW3sH
9SXndxu66d7Y5ch30hrFrLUGy0pd/jP8MhFOcU0Or3wNg2zRnoijILUdpvCDCzk6NJULoMmTbBKK
So8I3zh/ttItCCSsJ73gm7hdthsykcmMDBR4a/SVqF8RBDeQaceI5+w9oWr0VB5I1H0+3eoasVRx
SDtVuq0jqjFw1wUdmwRnHf1ZpQ1xNLj6GvmTAs8NdbR8ccnY+UlBtC89IBnEhjTqfl8v6VR/4zw4
1pxa0jyFwWHuGCfJG5r9R7HgF4ZnMlQPlHdgAi7vitd62Y0vmxMKuAMVT4gcLihdkfnRqdbd5pU6
ImOpcErxejCEkInjjBn3/TTybmV2Ai0QCOlBwfaevQ/ZOttLK+1QfStMENu0ZcFCt3WRO8xShl12
Dqk6WF+FBSFHGZuz6fd0yzItwn5aD2iSAQ23rZmeGP/0hG/fPwk5jbM304FkC6JNUDIHLziMTQWo
z38bsaQyq+98E0m/5qHjylD/JNRNgvsylgRGsR4iAjNN94kEnC0K5h4oh8tKd+N/jDXaNTNJUXLY
WNW9QeZdTHcF8/Sw4aSvzkPiW50drcF04t8UrzWDuJNsf88dAnjNY5Pr1uBx7o5lHhUQrWxYO9BR
ficH+pgaQj6OiWFHsv3s3QTcqMJVxoErspyxmJzVW76K1nTJbrJ9CpCJkcA2juXPG+gz4HbDKuLV
k725xRbKeHji6aY8x5bIckjoFmD3YihBOT5TnYg59dqjTyHy6PiZJy7SHKoEiHDbMFQjeQOUnAPL
2MY6d7t/7ZJiA4ex/mkzQrUvT0QbT1VH6z6z3pb6VUhDOCFDkkX00A+vRchzd6gDvqpqDflyVrzk
r6FRba7+JmsgnIZN0GT6mWL/j52xamJnjC6m4rz0QMxOqUB+UU4u3nhnABJ4ddgXG4ALEmDLbwF5
VGj/KjuuHuj32tdeAehYFAh+Nc9O1DUb7ynjGaYh15fEW5apCzLD29OdSMh5E9qIZANBlUhNFfkQ
q3Eh2YtflHZ8MQgolNmC3Gt8LAcBXUN+DrfxRpWdCwygkD5SPw6iwydncw+Sf1Y8bSNKS8cw0J2k
A/Q6aQgzUdAnkG9yVZ12M+FxqxdJsZ4CQfNNTfkWUkgu4CdK/0cPwDRMS4w1xV5RVoa5xgm3WXST
OGrZI6dcyV6/CkxIjS+oXmWtxYoort9nsTZec/nIBBRSPnNnVwjFKb5TGWaitU4lwM0r4O0rdumR
iyiz8xgPBzoFOf4rNKd1c2Y4KuhG0hcNglwwpMhLgGi47A/peBowr0JJoDvDeqAtcALksZu2QS8E
9ICHeIXGlUQ5+D7Mg+ZY8r4Ajp265voclmOjoGcBJXSUb0JSy+AJkFraLP3yVV/ig817OwoANqlI
QudiMjJs0Znfhdgf5jjaq99n75Wbfl2Cd/MQeOQ0rS1/+BFXehbQ3xyWdm2PX+zi7NsMhrKTF6SH
zUjyu4nYxKIDHyvoXYnK728IPlRbfEWGHYuUQvHLBi8uNpXmEtaUW0dyq+Lbmw6thQR9Rrk4sVMP
DVDrYZzVasq5yk6q5oYXjZoCW8bqs9MWiuy3FmnKli+dlQffP/Xr/KvQmhP0xWTHtuu34YYQRPWH
SC4e4qia1vOQ94C7QPBkyMvXfOCxqQuIj7GfKajCNc8ovW41jjOwXO2Ln5c2UfhNiUiquVhthJdb
4fSw/iqcUMT8L9tv4n4jpz9La52p4Cui4a9wVP7Pj+6k5F7FWL1WP6yVJ410tV+T4lwd1OjFxDuX
C6/KfmpkK5QgIM4h3vztlbWv0Fz90KrCER+AHp9u2ct/TRwAIuOH6BY9gXmaTW+sDuSPrgm87BoO
W50EnmFOnIVI3JKHaIGnkAjjYXDJ2toSMepxNYHr6t5zzuMmn1iLSQRljKTTGmwP9MchWFMg/50P
468Hm0ImUa5VbpmWO4Xq0H+1SPVPvtYiO9rwD5URimyW/FYfnu6DcaPuPn4F1RzXLhgqj3IzHPOz
iG+58sj/IDN3JQefoIO4+dcy2ht+8o/TwqL8K37aZjAQuEVxraA65XNuELSMPwxTlmTXE2D03SC8
xCb3jyGIzzVXYdumPTJEMwxWPSw0CDOumTBoqCq2ZEQFBMFjSCM37cBl816mx4yKnCVkjVbPhWYh
ikH6dEyeNpQCWyZmLXzPLOWRj1TzTVvVkxDPbNLfj08fXDBi2Ml8VpMJ+UcspmLvJE/SZSVDF0Av
AHGg40wNKIqlR29rXYWjSAbKdDZ8hcKVUgzO/0UO3KV4z2NxSYxZIp7qJiizk3wACAefnj5WKPhz
eRhNu9zTHGq8WR5mH9SewedPT6byPzX+Ekgj3qkQayRrVVs2uwQQYv8CSfq/Ny4kIDT0iZzj60vf
s2Leku4za5XDWLoKsZcEIc7Mwa5JTb5G6/RPJnWIwrIhaHgdnlgyCXo+cxXGw9JSXRTfurVhR0aI
XlVYrN2qXaXI5JSFqJ7C7s7UwXJoQvzeWGaknwkTQfESBTVgFodjpp0I5dT/h0Ymvbdj0IlsAh36
L2UxEGVXr/g75acDymfS6cjgpESWwvFPOYe4jhz8VOvRXAFfk772WXQDJW+OHnN6oVZ34/JbplNG
/PdBdoQ0g2frL2I66KbWredKRepzG5hpkmPBuUiI19PnL9INvE+fBNrTztegzZxQyaEk323fo1I3
Ar2cv0O2yb15N26cV5K8UINqKYCbluTyO+rHQW8+su38yQT1kgqI2d7nKEk39U3fmj8hWeiKW+z4
Gjr1/EE2KvL6zPmSxsYhOFbD5sdFaDjh1URo+4U/UTYJKvCSbcik3S1MwWuTo6jAV8gr9Vqf3/is
cfKV0zlIwpz1j9Mk4qH6i/c9YdPPHamSBOa5ceYS3Z21PnGQ4dMhdhHBQZXY1c6iwm35DO3skhN8
V58zI+B6U395D5uV+D6oTOiJa7KUskunl0SneoJTvnUlQq5HIEjB0VaQ2FY4gw4I59MTYbJ7pI4m
7cpV+G0SrPHdCe7HnINPPw8YBzChNssEx0PsZ+GfwPbl5YySBzRAZA4Lh8/lDSqZr2vepwTWPnHd
KX4coVddraIn5hU7DXfxuCU5MDwy1OY16HRA/I7w/YzdXqXoHgdIQBSt9fElnmOyTKOZekTswVpr
xIFOA8z1BTwG8Uj4NlAgmTrXXDkVz50gBh9aokWB1tALeI2AQrRc5tJN+VaRcDZee2daohqg28Xn
tp9/kmUUzQkVLdF+H9sk4FCtxtWU7ai51XzArlI5cW43Jvqhc43yDOQ1WhjQABYLs0PrIc4PPo05
PULmig4D8KGGU3DDh9GUwAM/DGS4GQtXkFy0C59p+sExAhIwM4lG7Of96PDXauz3km2UOK0F8xRl
8w/+JFCm97pBD8E1BspC4wQn1OgjA+yX7AQCQ+X7R1aOQnF8gs5+7jHbeGdnb1e5fxSX8p3JnBox
/8xDc1NHDu9++Qt1/15IPyoC/+Yrf/1TIX7RyOML4g4aaFQNZMZbkvpMpM/lnA5LhkZDnvOj8xjX
aH+oemP3WQ1ioBFOsUAXqVO3prtStHwjAVTOBMfApaTdscC9OMd7wzYJeRzbTbeQOBtCngmnTx/6
4BnrmslN4KPgmpvWeGH4JteUrNXpOdqBSQHJf6ghgULhlcJZBFOuXUM96NMl8ccEfYqFI1eo2J2x
QedUcfJ5sjXTjbuI4gPKDsTDYOFYNoLPTBKHx/fvW3dFwiCxjGSbfnA7nlAuW/WAAgd8ToK+5b/E
ssi2tAfhRqtzMVcE0Bd4tHGfvBBFkTIM0I0TTV6UyEuRvjsj9rETt0b/RwKoctavkeG8y4C8UUPY
6ctuqSl0sriNwT34RbQxcaqdY1VoehFfOLK0MAm30h34lLbzY2sNBcJJ2itoUI502iblQSbQqLSx
Q1nSciSGKIYa1rbpXxafKJEzwATRTsb2m4RUVBPANx1/y/nmZUxK4VwY3feJXP5nvShNkCiPldms
Fv0j+SXv2vp7WUH5zaWR0tBIRZhls6PmyL/rTf2v/FFVfxHeS7Rxa6I6B2D8a7ThE40oNgNAAGvi
itpq2aI/NAB72rKDR0XWBpCiy9AC/Oz6nIm6NEDqXb6cOvdTyX33C5ZMIeoAU2YkXCuJTw4hs6jA
gKsfOKzJAy2okpWd929VIXw9x9K6EG4lcTAIyZ6+ZHK3wfBwFnCOGCmSi01RnFgJGCXrwstt1Cjh
wYTK0knETOeFwct5KHIGgXlyR5OMi2r1uYGTY5r92DqhXz98X5fq+DQDQtrRmNeeijDVDKSb9Rdu
BCqLqLZ7GNY0aryFY4n+FpcwECbDxo2sGLq37ogw6gvcmuoC/QnGPCLJ5wzNi3kD7MemAnhK8Ydn
aKf+jqq+MnBjipVQIIYeMymDVMQdCkiNA4sA0tGnLLMWsCJ4lbmB7zG/nw+YY7SST8Fl8OB4ccRk
KUh/YklpOLoXlhQXbqhNPVXbZ6TQgSIRKYExoqGfBTw3tnEsjM8gu8dsNJ3d/8gTewlfA0MHyy07
6T/gJoQwJEDQEfKhyJzHc5GTBy+5hYSOYladJFItGbTfK2LLsDi1Tnec9HGdw/fVf7cknBRu2HpD
Pn8TFyjNo+qPgPw+Q5hXleu3/ujaGWUUjXXPuExSBkLUVXgGxrn8Pvb5vn06UbpqPwfpteo0GoAM
VA7KVlNcUfQNIvzMr/IqJ4ECT24EkDd8EIgWeCE08wZENW7BfcGSo2LPG5VA9P/f8jrM8vwkQl/K
ABZ7/qJOaW1ffyYUbkvue/xFXP1IkuLnKCIOIaJm0umQRlV5eeSKrLKwzybl2gAerbDgG0ELwuee
SX6IcodRIb60/RHUJGIVIAapmDNBmgyYwOpRxw08ob4Z74uBHshBjD5etR/0CQK+0ht35xtMUPhR
XhMXcaguXXql/xi1ds809JdBf1Yulj9mWdOnI1nrlmhChoV5EFctpBv+KK88mKrNeMHn+v5tGcnV
Lc999sAD0TkFXnU0j6rbPsSTRtYG/PGRNPi6mb7IlxGkJkQcqDuQb3QOC0d7rsmPUtnOD8wu0eAQ
nw+u+hI37YZYe40DEOwr29Zgczw8LEIDtDexvngr51ISUPxBxjbanfAnRHnrhBtauZ9HizzWhXpl
92B0+byobmP0Zrg1uAFIZpP+KMsojCOB7MlSyjyl26fWivuf6OeXDKvL0ULEA0WA/ChH4SRhrOSH
Fuh/7i4R7wshmRxkPF8QEDDrU9I69QYvh6+kLU7mt5i5mjDHApyRCpIErOexMVc1tl+4sIWZ/vHy
1ukWXZaY2wlVei+vuzMTvIcffvnrQcYvwRT8hjWp9NFKvLfxjoWb7ux3ZeMHlP9/GNjZsrO65ul8
MbOhrg8vOq5oaLs04K2OM7CwjMNJQk6JKMjJf0LDrpijeJklyg9bFmg75sflo2i4QlOK8hjYrtiq
RPhH0DjiQM/teOnfq9ScYx7CL8OFnPEpm0FygBRFs4ZykUj/3M6SY8Lk5QF3YvLsX0z0n9VSK7RZ
9/kTBKeltg2/sgDsyASCwRFd2h7vhvAjUV1KA8UP1o55i7qY24/Avs5uG3DLgPUJcFf6fZIhv1IU
0BGbeyxFcoD1Hs1u5+PfrOe8BKwv5bV7vIk1Y+nEAErd2rGjuuTKEsH6RQd6//STxJo1b/bZYVEj
RCipM62+q+00n506OFlto/TUC/C6rxMYl9Jvo8VLvlt0QitrEp+ZK17kqJ9Myy9eTOfFP74k3qIX
8ATm1uOn8MAIouellK9vVbWjZJn9tmy6/F5+s+tvn2KKFfdfHEc7+sCZDBjf0FEq+/KGjIle5MO7
9mmWPsVnwe9Z0C7KKRlmJiU8u0pyP77ZbTKRE+KJlp9xm8x2CEV5x9/2oIPfL1qlEk/lGdrmyPXI
3uXkdYHl+EdvL1wOz03r11RtTJLoHz4KhXezdg3+lxaq4ai/OaYA4Be8e0xBn+EwII2VDI5kh3Ir
BMbQYfye/PopLjsohhWXutTPS6R1zDTQhu0qhu/jKznjDU3lRcz4cxndz623jjlXyIgc0gw9PnMC
Ng2vfp0kyZU++wj+iRNMzG8KArDvNJ9DnPRqYDxXxZf13r4+S6qLMla6bK93R5U71Ch+cqb/RwpI
XS/iQyjDADnwqrW8AISAIy2FFbPfWC4RyXAPQqGHE8Jo7DmoPvGlQhimLd5Yg2F89h8uMOj4zPm8
PG08qDirUtYmsIxyE15wtXDX00ROhU65GSCV72XPj8w4uMn/3t2fwvEjTY3TvKgfIhrucrcCrJPx
Os9YJgZABJ60NoRQ+WlJUEfYgidpl56rf7G+iFUflWWMJx3CzszQgONqMk4GN8rEI/wKN06m8CjJ
+8oM5PD2/sdt+dLWE/5HFumlm8QJqJk9mXJ35jcCaIL6yzy8JTejWBUbyOu3UIOMxTtacYI/fzA2
kWje1UfJclVrztlbo9xB3+AR9w7KguOQnZn6lW7+0sFmUebpcKKc0EwW135ndMtU3LX5id+fg13G
4tCdTZxR750GhxeHq7oCf4g2mhiyySyKYsu6m2aMgtRfKz4BmkxJGpJz+agpfhY7dFR12deBf5pR
GIYAcT9Q/qxjZqG7KFCRnvJiooE3Hn25Y93XEE+72bz9VsVZI7G7SnQbWRxVh3BfNmgFXJCzOP8W
RC/tF6+X16tOHZ8N4aG+Ty3ZZyI3qIkt/td4/36Eysk59qTyYcaH91j5w7CUrXte/goEKEYMZrLP
u8tB9gZ/QmyXHDOJigriC8pzRA3w6JXKqa28V4vwzZNIoxizZfW6cb29wMcVw9EgHQxuOsvXYOY5
51LjKlL8w3itK49BMF2lOcTGcvh4KWqUlcxGrPyTQD/e+qHg8dfFXTnJVTn1E17/1iXTXgAQp1Nj
gCrTrzIa1a6/WCN9hpXdhURgNY39lLhSqruJ7albqrU00/N9HbohLlMddeL/IiPeZ7L0PlxXk8Sl
vMMAwRkdi7/JJSa4BE/zwHIyiQQ7+Pm5PA9QF2lJv6ln3bodGx5ppwvdk2d7iMMDLPkutY9fy199
PfjIdWA2KLMhtiryDeexcBmgHXnilnMXDgwChpzBGb+j//G7oOS0ejsvsvFeXmp/baAqyXkgPPdf
Ty6NvjN/n1/vNUPJbEOYQpAcY7e0V7i4peXwl3voFTyVtKKS1H6TQRjmbTPCybPZjuDc2MLfDkYH
mEn2PVhBkqw1MlXIcWIyQ2+KdTlfvJnuwusIQkidM0Vkt/qnCJClaFjsiic+dT4rhFTnjJY3j/MF
FKQarzJPpLqB+Sz+zKf3KX0RJoV0X/4cAgpbvJKQnS/GNtZKQvNMkoBeXlXCqqKxSY8Aj9o9G6hQ
DoqDeUOk0/DpDL4onNWnXUd+P+mZ4dtWPTOwipQTfaPX35EC8meKxtUgexDRCLLJJYPWKxq6ENAV
VHsEQF1+sHCB3tUvAuYe1Q09+DXeQjhkXwg4fknWc6UlNyx3/Ri5TyrYYMgi5ubp5C3VQOk8SZ/+
+QDwt2fEfJsYtSbAkLERpnI8RQJHP3kd6M2CNx0M/O9oFw96dHiFnvQVUVyhUf+3DEvkktIdcYac
rUK8CGogombUcG2DOPBRUk+jK5fsq0E2b7iJyiXkvcivy6HafSt36nbGIEZ8y/OQfOb8avCiaom+
pPjGAUfIBObBio2H2lOoLyLq/mjVfWuA9q48+BIZdSJ7pxulXi8dcALOigOSGQ1uKp9ZfDPYqZ7Y
X/TLdBBg4iDOSUcUSZu2zJWPNQzHjc9Ww20mkRoHs5e6+k2NFvgaSCLjXMBuQh9x1m/60P3Q80E5
bOoLwJ3yrJlnwtYoznRm0PBWH1rNifA0TRyJ06AP5Sado7BbKJTnbg2Shm7m/xNp2QfRc4KU5Syw
/sQVFW3a56KTsEazCZ875M/aeLzVVbx5Eu/l0NZgv35ZgoydjOPnGeTdP6BuglRJSeQjYv+Q3g5Y
SYTpnuzb/lIZQdIvtb34G2lY0r38G4BqWJWFHRH2CuzD7MEPy51O0fFExJTM22e4MspQCFxDFGoC
2UHYHMoD4Gy9giK0mN1bOy9vw8sdVhpX33uqCO8wvmNgXSoYtRKHMT9L7Prxgu6LbPxcFfefCWrk
pI+mcMAb+ePcE1hwLlXwC4dPUkAfPmMzFMBj5df3K17Ft4lN+tCu6/b5D687idcoGl80tX7TSWmw
pfFO/PaTFtMFs6nKuc7/VgE/41js4JsUVCMzbSFRkkpzlsZva+vsRLRcT6Eufvcbjaf8T4y8Cl92
tZOwr0G6eZZAwfsCeC9UtxIO+Yl1iJ5AXAA/FHLZNOH8jHTg8scGE7/nCGCt83AB6jUeDCw4Drph
x7efhF/o03U7aT1W9oZl5xVoimeM9kCqAgrnH5CJUvME0Qc5ShkD0r3ImvwPqN/ATCiygHsQTUW7
FMclcx3X0+TP4pNAB3ozKk++KmSlFE5kOmmGrJJYcAoUkbawWbWADmMg6gGgrmggEg5SDC7up14B
o5roYWUwWzmoAFcuyIXjZVNtW2v5bOfir4pMwOyufOYdmyQ11MfeYHBxi49dDluEFFyb9fitiDi3
LiLDEE88sUmXGIVEbWv7sj6o5jbEDk/oRbXLGhtZyufIsApmkn4WgrTOK89c1TjQ9vCY9C29WxQI
nrVPBm+mLAqMf+W+mULzHKs8p9G8r248qRV4FX/Kl1uki3GjhnMFZeRmVG35NuH0u+jvg4cFZOQP
Q50OdD17RZv2Zcel/UEHpMERDfocs/wTxJCWzQQpmbxonj5wEWRqeKcrUqDWFkPYX5r5xCAZb5eG
Fw3slLZOUhDBjdgqugu1PLngZicLRdTo6VUg7Pm42Dy5tNuLdKAnByUT+YKUHJ2Us0ilj7V4Ngtt
L33TMJj9KHGQUyoFfg6AdJ0oje8JKENHFbpQyL22eK0kZJnDrrMmzbGJrJJPeThO3NqcDcH6nohY
pmw8/Z2TIU54cKK2D74BifcdfdIK9n2fX3RUPIRPfSfk+pCJpKFKQ7/hVpjTlH8UKiXsXuqZ4rlO
BUijbWgGp61BHeh0E98nVdJWXabYMyy32mkkjOLYwR65T5AWJodPvdVzd+DC61zDdD9YKaKAFhyZ
dCPM2aOdt3d8nzGSgJQmZ/S5W1jtJ0hS4gGBKg8QFEaPsAqa3/Yr/cLJlPINzyf3crp60tqAArW7
C4ic/iRlCfUmOuCXwnNR0FpMPvQfqFs3/TBMWcJJJkVSQbzpST+ddcF4Mld5bEYHUIv5NyWDYRZu
XnesR1FETSQ2j7pzI+Zdc5YcFWaXaFYydKwZNZojtFoUBZ1gmwd8IywA8ff7ykj4/IlpyuX67eDE
PJpFmWTZ0tZgUxwYZbHJb3LD4FtciKTU0XDzUAY859YjdtHjqsuWOCzg9clVEsl7+Ycv3DSRC6BD
9EypmL2eB9RFMh0+MFnhZKV85XstvArjP/YcMFI6mFqIMGTGYHN3RgtTOX6wePf+WFw+d8vi6XOe
cCSxm2AzWaul//75/J/uPUHAX5CBKA7BFDiZOEZNfOWZXd0pRHp2VAbPi9wpFzhmP7k9nebkiQBH
Epi+hQwphxPqhJwbFLW5up1Y2vXrXwzWWWD3Qvg1S9CE7/nqRVQ2iScI7tPmiory5RD5OrPjaQIv
wX3Z/nmNrE0YHTpQ8v8IO7NeR9EtTf+V0rlu1IwGSl19wYwxnucbtD1sbAw2GIOxf30/5Cmpsk+l
KpVSSBEZsW3jb1jrXe9QQrNF0U6oFArYhswJlDyFd2vtOonJO0zBUBlxaWtNDLmEH/LoodgX4pel
9bWMZVrpVEccBmlUmcDDMMw1vPD8Fl+MZVuEbyjx6GHbU5H5xeo+EXNKuM91Da28OEOK6yoXfdun
9ArRTRjcqUGKYmOHHVT9o7H8XVNFVkL9KKju9ZDh4o17eS+CxekHZRIQE1JuvOludFsOtLmv9nv7
ERDCTHSIKLlnHqv7YiBNynz2YXtR9Hdgsbh6uSaWQgOHsv65Edb3NSMReUp5hHMOPGIs54h0hk0l
7zLJrrAeomVI+/xfrIT6ugTbB9bYsFjfj+Ldf017knUCywmCmDFEHVTUvT2OBDUWKh5UKawaNpyI
9cOCwgClrPSTfJ7e57czdZI5r7Yiw4uN0rfS4DQhknCUiPPXpH1Z0vy6ArduOHPICzUdbab1abGq
OWxJToZCDfGa3pWatbpNDdykB5sClq1qq7+64beFfZPiYm2O2DDyXqfroqxjys/sePM6XmC/jQqm
4FMYYEisEAyKxDFO+jlzHjzrJfSzCzrvCe8ILiK60dBCuIIqcGSyAWnGoWb6TUwr5UH7rc/oHx9x
/lq8L2wYyG7FKyxJy34dBhOAmfLpdXB84QbgHvb14MQU5NqM9c7ZGfhPycMH/sIf5ssLZk1vc/gh
AwvA9vmyOsG+zlhZWV9dcJ8xDZYgBb+9zwuXPvp9mraIGkSVphfeJTScz3GgW5kUQWDTKXoY18+T
Z5hzl6tesgFfbBGrPALArS/OKqZ7edplykAx/JgzpbPlzUMNVCaMqV0ZcwN3GoZU/E2wGbohnYM1
wxFY6uHZxDh8tHkBJIhJBq2e05arBGaaT8l4peqpiaATt9pt3GRkYevTmzH8tON0a541DurmwMQd
LgIwELOkVrNVHacAWqpHOqprZGMMv0kw4SvL/dsT/y2reO4e2kgYdlzZmC7lQ/UGvql9/AtM8IvR
uJ05fudolTARgNZO8vmKvUxpUmJKX/igv0m7VLBuhUNywe7CuecBdIZnRRHmgrU8rg6zrIEZDFBd
J55+2bYkVFZeT319jTgNMhEl7lA/iyUNv8Pc4YL/9skkD4D5PxdLFm6SaluNpNTuxlykgyNjJuJ/
X79M9vLqoI+53ih/PjP6FQxf+2hI5+V/k/V7YlItCS7j++tz9ybU+BKmXHuX4As3U/ag1cBiqQ7l
8Uvf30/HDVgWMMAg8ID+Y9BfgV4Sd468DqXCNXpBaoRIGGu90msifP2rM4BfGd1zF1BAuQZikK3S
g0kknv8WPdCdGwMnMKkLkLD3kkJO4cuDYFW7NV3ZIF3xKcDM9wENmUIeO5C3D2VgoO7wDp8LGChO
C2YjlkalBRo+78ZqJF+9toN5y+EtpQFEoBS2Mp1E8B5MgO2TevaYgFcr6eJhwnPEOO/NZB2ZByJK
yUv0mdHQHnOPHmktdTYMJI0TsuJ7QDOamiO565FlqDQafCdGCHCW/Mf4rjjtiA7vhiQCMKLx0Ykz
LwKeXd+XSCm1hYyViw/nIsq6oZpESaqhey4csnkBdsUyEAaedCblGgHpncYxEjCv+/gVx+3bq4lF
N4bViQBztfaFwUZg1P6Y6PoGr8sLd+kFJlWOtGckP1jd7v0soT6D700PHSic1chEcrjaML8/jY2V
BLeKvvrW4y8OUhtMhlGAIfa6e8Ypey5wnH/fvGs1a8gAhiMBOAMLaTCnKgCMBKZ8oBKCxoV0LZ31
TcB3ek0mTTYqi7Ogbb9Z0N2Y8zkCPSKN7hC+IuQM0huBaLW9EINrXne3LanuFDHoLM+pwCLrZQQc
j9IC7IIE2LdFOYOulMEcnw4CzRUAiH7tGb04ZR5eIrmmwWRt2uXrbl9f4Uu7jeISh/5yn/UcuLr8
uQ884yDsTHpzBsJx/aLoYv7CNNsUfehfD24tnWjNXUF9/p1woEmwR2RIfwSA3gITh5q3dYWigN81
CjY9AKf/2gPF/si/3zV4N5nzT+YPVycvxtRg0qKojmTGCpEOE5CpLkC26d3P4hfOuArLwG20GKiz
m8I3q2kJ5qmxoBR8dvbgM7otBpVfvL3LSjl9YVJI/D0Flj9HkBamoKDMlE8w+u6i+652ZJ9BAapq
SvfhlOLyBm5jckTammsyRoYXa+dBxbnmMKGUOd9TSleqx/ZHkGYNX8LXZvqtFrVj3qcGMgLNGF8/
Yw0eHEN/vd/bYUo5xzdfQzJw88cxMX5zgxNwC5vjYiubK3heQmWR3y2QpZZ2Y848GLzowyh7cEgH
mLRy88i+CFtuj9tgQ93C+CFOPKr+O52WeoVKwSCgRl4Ian97PQAWwXMw+eBfiGvtO2V01MnTWreR
HPVTOKuKDZWRMs/3rB0aHMqzbTHYNLn7Birw75v3ruYAnw5ORK0QN0cM9xJ2MHi1vKUFBSus0P3M
k53JPRZS3eASKCQOgpuaje1jOPuMYHjj1UpCNrsk95WLZ/LIUWjZWc8ucBpQHuwd3zFLA3VHjTI7
kA1XILsCzoLptQMXo1mJZ/+mvrUpVF8HtGkXLiIGUJhdoh1Giv78jMRsrT48nIUUCONHI3Hb5Wuh
QYfrIXkHpicKqQ6eDoAs05JBaic3V0Te8kAGjA3Gx4AGY+nRG5MFSLWVn32d6lzHYAAp5RG6akeC
63UJRGYYVHWtN+jsrHQeQl/gYKBJ8WVS1mCBjpCNJOQHfQS3SILkJGkZfUAxsN9AdUwjvy6Wqz/C
QcerXsWG3iKPmn/7OH8P1eyDjcO9d3YyVBAxvEc6RhLojHk1MEiNbRR+zhA58waTAxbwSdvoAAsD
8pZN6L5OqttCt362UyBOlYFbNi6/pERMb8yrKAIobBCflJ64ug2vw9TtNJ8iBTYXJSQv1/sbXT2Z
0dSJjqJ5YMg0hNafvmPexiDzE90VqZprm6fIMAZxI2+n6eFUxJ+8aeXAwiSoq/cg0T3hLBc7qC5s
m+YT0X9Co3vBygIQ7Ik4Y1mMOgKW8VOXIQErYySJsjJOutI6l3XU6pbWEvvu3mpcVx/THrnIAkDo
DJYqdS6Xkoo8FFUfdDDWF/dbKSzoeoVY2wMbGhc0MvCpIGE20fP4NNZ6GwqtC66W2sAxJgdpzblr
DYDLI6Fd0qXRt9BpPEi5S7ewi3IRlbZ3J/3iPuExJaMMdrg0e15stHI3yaOq5demj04ApEHSoEB7
ryZMDyK0yqjnOBhJm6QUu8/NWQdaOuaTprKj45sPxTCzX7PyB44Q08fikEDmR+DF98ZQWlp+t+8Z
+MRzX4TwFm94W//xMR+OOdVpO6+rG1m9Y/kAbW+txFTa8pRB+TdWAQD8myctqME+m4E3WECjg4Yu
Bz2581hvCFTQnbIZPZw3OhlrlVPZ9sVyP2MOXj8lAooPrkugfT2Sdw0p16VhehQcdcyJfP0tNvnq
OeNL5ePRmyCNoJnDAM+lbEwOOK3uB8dupmJ4mPnSArcpZckdhPBLh+i6ursp81Dd1qPXBh4Go3oQ
2MRL5i/IUMds2k0uUMRhePQ+Rh1BItfhZ5ougeXaXzUy5umh5CyZIo8tXGh91ykZDWGzTCiFKJmW
OJpmxEK0W1ygNXx1hjJllp+vyhnDmOdM312Cyy/kxTMGExefknOZ+f0Q6VRPxKtnjO/bFwpG72Ur
QwWHxPBGo4HwLuQ8NdzSf0EasBMUgLE+uZwo4MoRRxQSz5D78HPQpnALTEuN87PhaSBBQ2Xd+rfN
1YPUsKNVZVQTN4TnQCvJ7cuUPEfbGfS2AajhUQKsBy5fKsUwO8sXjnUk4CqyqYe3nxcDxHqYbx/Y
ULpMjcydMr03JBvJUAJjiPjsoG196jsk8jepNiate/9lCj5VycjoOfrv0T11HwdYWucH0SBfJALb
h4d6GZTBKzUMnOBNvewmIoAdxV6yUmfKMd9Bw8unKTke16NAY7+kE0vn4PwkGm30rYkfq/v4TaHN
K3ZV2gaox82RflBwPyZAKIn72ra7O74ks2/M6N/Tqar3xgwQv4NStzD85xYfiAwoapTE5BBNmnQ0
mOPDXEWgIckKh9WxMQDeDC4u5hw3rhiMX67eJRYCffIheyIbGyQkp789h2p2n8qkQOFbEyF7oA5j
fC6E1Ubsu5p6CnyFHMBEOHKF+ejIDvVTx3nYjLMAIAtKynP+nFEZbp6DaU9AQuwzuRkxPKlFRcv1
HVGKSFgmEMIA7gJ0VYVwR8w18pBqwQ2be2qc+UblAhApvDNYWKpXbMv9k2yeNECuAk2Q6D8HA2kg
dO6PdUa+wnvJX8zPwLnwuKDl9Bp1B8YNZgfOJUYApNrgBksZh4n1JZa2dQRlWDwoU5RmCkYckTKp
uLR62jsMpj4ogQHuPRTwJfeZGbwqSyh7xO0OkxVjiNnXhRrVcWXcnHzPX62jBNoSyeR1iIIDVfRK
hwrkdACwTKvt96FmNe8AV4B/1+pGLSn2Pha4hpshLMxG1bI6NRR70tD0c5pyehnmu1MjEv0vhqlQ
oXsPOTC6MSFQbLgq+rbEMLHK2yP1XTbk7IZQcQU6c68/GZ5OKEUfjI5gVzdD2DLLF2RF5xZghZCs
YKpfe1r8DXHgAEjHvWPGn/ZnZxZDdkDbrBautqw+c7S2FF34+jCcJNmGLxIZyRLRRP17j3lvS1hs
Y4E4dKBy0vG0kQRLBU6y6b9bpOjWJyzCFthC3CBLLJy2h7RxBgi6cTrRwgfOSgshuuAnJiBygEB+
m9JA/+BegtFCmBzoxeiDQHXunMvvmcpdu8dOThVoXKcUvMptyKWY7ri/nytI5/AUMbotfGx5sqHh
oWQCz4NVu4Bgpx4uRKWACuKcc4G+pR0ve1DGTz1GQz76XKbaLAFqogSl4cGdO3jG4I13xRZGgJKg
1NUUEN0cdivxHhZevv66nC39VNsyog3l1dvjs08Z8TPIG5BDjjPfPUjPLfo4rG7YH8dmKUw/PTl2
VEX0Q6QrGIFSTpVynECBQjls+Dr8zbmMZDvMR9/Gv4QIHJBupMeHGuppCHGB29iY0HnTbr9DnQUA
rQ1mYASpQ8PikUUPXWome0CJsLBwIJZ/wbkpat3bSWHLzV/79r1TD73TxOl9hJfMGOjLZIk47iee
fqEwraMUkh5FGqgG52xGW7fub2IjeM716X34mpdVj6XSM6mHuqRs7ZvGDpnrhAQgMLPd41xko8dJ
DtSxPtLJyMKPhczxC5x6RDH1tl1XEyE0yGoSoIX8ypNqCfmP39nvM6WQb65fvr4TeUYfiLp2BzYS
fGGan9mZH3XyRdMmhojjyPrzBM4bHTfcD2KKmOnQ3Zfi+3OqIU7DLe43YYhkMAgastdsqfGTX6mO
q7srM7BJ2FDSrh52nvqbxBID9cbhueEZRHQL3EBk+3qAk3gq9b/SUsNmxOY3yXlTntYfJ3fecx/b
wGE9wEw1ZM0DRoO2U3qFOLQG4hCgbtMsrvT+8CcRw7vvYz7O3JaqV/Cg1IG2rVEUMHY504Zij0IH
llBI4FLhSSCqP4wQlGFX+NzaO4YjZh58f6kw356xMYcACQv9oLvKrJlwX6Ix0MdQ/TbvoGZqZdq6
30zk7WvzRepr84XRArMCj9KPATfvNwHRhou67c5pbdMM2tr8sUWZzcAbvxNmD8qI2y/O/cFsIC+J
xkBBzP7AnXcJXiUmNtZ8KoUHWDYlzIeTtM8Rg1xwvu6ZZCOU3/GNZRyMY8ovSCW9Z9OFmp2DAIMQ
k9uSuv0gNlNgs6IafvOxQCIdOO9U5QhYgM5gygMaEj9fnhQ203zWbFqFwte+QI70hEmGpUXjPDiR
+lEQiuz4PUfxh7DJA1jGx3b87jDf8l/EMtAKwkYMb2t5NVhLOPagn8INEAyM20fy+0viOb0zGcMl
9e1kNIBzNGV+GtD11OeOQ6PywI3vKAlhv9D6SzZOGB1HKtToZNylkVC7mbJW0IE/YcGCPW7qLx3D
DbaXrZnxoCf8+QLIRdsuvkAsKPMVKBLd0FFQTuuoP3lZ75VF0ooBd++58mDCSeIYdBbBN9nfBrUe
T1M/9Q9yWWxuLxueX24zdUDUgAlhf4DJAbs7xxcpvLHFvjsOfDRtP5TAxQgefwxHsHpSvd2cGo8x
C1sQdc7ATRz1cpCDeSrHGLQftJ3xsfASCNUA8dnnwI2VHt/lEEZT8gda8g465kd5r99S0xiF/2YQ
08C/cQiuXZNHvbixZ0fZ8fpD8Zq4tVsjQCG0IFVcTIeuDvLk65jgE6eYyfDFBCf5ZZPJH5vK2+BC
J+eX2UKUOnDFcuZGeB3ivhKydl5jzvLAfDrZCho2HrSB7qBN9weYYoQ0qEwF0SATdNXuTOghuJPD
UWck7JMgf+jXJacW1m/U2y+vqRaN4X2IVkcjDCLsM3dGfYgmhlx3QJSdhIp7+Aer9Wp4A6/HrMIL
hpq4Jb0t7q8fEEwbYsIkNf7QmO4aWNjD5+x9AHwfV0MVQRuOHRugt9LFsMakyEk4OEr89PksQvTi
IlmmT+8F+ASSg9HlRDqaJ7mbVGAGgMjswDyEBIo1B3ruFvFmFl7vlJpCVNMPBojV+YFU/przHdgc
tODkfdffRTzXCjM3xadBp6UCwi8nBd6d44Y05l91VRLmrCwk2lbv+kPlpExaGFECRj+uOMB7uFmZ
HuQUgjT5zEcdt1DvOjZ+UNl/QI2eS/U2ZOdLE0wxBpjW7uHC9VfbYjC+jDBOK1uHcBBL/dpZXO65
o0Qsf51ctsTVAD7tslzIu8EZlISRy3uFa0qv/iZ0YC+v276iTKZ5iWwMGMwzwIEBRDFKA8Lr20bK
EuyJPAhDuA9IkZDyjSDOiW7Y2RzkLLrQ8qSMSzkWuPcMaiSWU40zAyIcqzs9T5rpF4TlyUOGPMz0
FK6DL/a4Q1yCzJfblGPmSvwdkYVT074bj2nR/qDdMkVPWbyHfAo09bcfpQp1qrVy/0LwxMfoW1Cb
ghkbQb49KErBUw8x32Q39bcgZcHTIciSt8VEnEvfgToHi3Ekzk0cpCgfrrt2lrnyOP3Bkfe56o6Y
fWEQ+J2mC/oE8WcQt07lG6PBmanYt8/nSQpXdM0D30qJrQsJ6UHJDSTYNeMAbMTSJ9p19YfBzh2T
wWWsVbPLsg15LN7bFemypm8XEBVcyDaNsFGX+EwKBp/OJnLCvyVjdIuQ5O5t1BVeoczaHWCgGreK
fefxuLf4zU0WPSu3d21rwMhTxvpwgXEegDnMQS8E+RDVDjPDZ0xRJ87l2e01Asenb5FQA+2KfRt2
x5QLBJbkZ1QhagDc+YzusldFIhTPNS55j/sivxwatDs4zQnpSCRUCLkor5vz3PszOQkgBlcQVDXv
NZTmIiSgciRok4E5uirbxuhd83pb+cIt6Meg8eDeySVf1bhPScv3GcOTzKtWH8A3BVkO81E86Xun
B3KLWtxmaGfwGnw+qdBdli47II10GPdC/HiOLs8JLkHY8qjssnuzZQDZ1Mdb7ij1TOCe0q5uy4mD
AZ1xQ4GMMLaf1+VJWItDrY6f931a/UrPGAOGIulZ5Xd00KjXMGu6ITbrM7pqAEGwemnUvhz9OjWv
h9QgMp2b6rO/MRO4wpTiN6QjUqUAmXKUZtqcrJfBCj00Eo3mDaz24fiLxW/8od0sggJpfRW+yn1y
nYk6H5Cx1VC/eVUBsccc3g5lGz5U/8aA8IM40bqhZh6oPs2hHNfl5s3g++JdAeMN/34k1ZAmk34C
gPsSFHVAQZpS33ODoWFBr4lHdiweGMqYJ6J3a5dOL+g6v+fg/NDpvQKm0C0pkB36QB+COC0ztxVS
Ab6tN9ogv8Vys7FRzn4bMgcy9ult89C89uO9+LxQNui/KLY/Nqk65BuoOx2OF+IQYIilqfu6GL5F
fJexuBoj+fx2jGBKEF3Vb6DWOHf803mksua/VoAElRkWRyZwt3barrL3qNyLPSuygCnKsDyNoC+l
x2LHOA1ICjMNPGLBwikVjzJZJPKogmx1w5MT94CFqfi9sOrV/NwYE8Ny1Z1aP96JtWVSSzMmYwwg
LS8Ec7CBOldKXMRsLZJlKc7hy8rORd5djUNrjjNkIble29R0ekXSiB42GPl+AgwTLhQL0s+zBRl+
++17X3IVCfUAjyd8ee8MPtb4Eyr4dVNbHaoO0Dy8SV/c+oo9y4cx/kAbgRPq9VzF/JM6EIQIiAmK
+4UjQQol4HNa8AaVV2R8vKTxO3CWngO/kFs/+6y0gfeBD3ugkib2wWwgCtjifZhcTPv9WEtV+BUQ
1F5WJgd+SvFXI7MTB1ZXBYWy/6IkumzkZ+tk+lp6oi/u20+w0BS/4gsaCSMd4Pk1rqCQb2HS963c
h2jtdygpPt1PvioO3TQArWwcuqvmkIGrgTjCCcYtM/t5/9za+bcOKs3jS+a+yu4/FxwphQiH1CFa
fYriizJmRU5MZYw05UoenZ9wDCL+zhYlLFx8zo8P3eJNPF7TLwTBiEw9EatQ55PYxFDCEhCconK6
fnqMl/X+9hk1SHoVdVOWmpd8Rh25Ojm9KjrWpnJV0nmqYVqG7wwHtvuhA1j4Mj1A9wBLVDvf78OC
wFByUNIpx9QLVO5LXo7vYg6YVpMOt6/GzjjMkNTrEeTpDt8uAmc1xpUbuH5frhymYAlmntjcwdqN
i69//yOmVYG0X+LGPUSfe/84YrNUUXcxFZJXH6zTNs+wuMOzVVE5pXMknCIz9xA+SZ5vGsYVBHj7
3/0TuoqHtwbeFOvbDnuuE5fU4cb8hoSYlB3kvtWA0RsdaL2RxxoUUMPupsL0uqxHrG8fubAP8vKt
vaI3d4BMR+RX3CxJTi88hu2QDGl6oLkKFrQ1HKXXCEWoyITf7heJKsYUVxSypzzWpYUWPnmudoPj
GtcerdAsQ9EHdhKbQ5oKIFkE56CT9Jclg1zr8VPwdCD4MdipQhp97HUJVV3nJ06UB35i9Ng0zvAg
sbUA2i7wmHUZImWvPmMQGMbAPwhOtvp2EuSlHP8Qb3wWAndcb/Fx48wznEoLLoi9Jp/gIbFEUC/S
erqDDecLqsbLuJSWxkRf49JtRLInhynsRYJgHHGrDzkHxU2qBl3MsO1mD8Ib3l7gSd+zrtnZsByD
ngGz3hHzVJD7cjmQF4zc++jgtMXb7EpOqRypo3SpvUf9zDMD2wdGhWJxGQ9uNrqne0z71lqlDw5z
IcjigNO6zargTIICqPvcsHcfitHFbVHGkTOBoTtnTgC/FAOH8zduDmTJjvgmOXuo0C9WhhMPcj/+
utDgKtgMs9Z9c7UzTfEYdeZwkx4LOt2X4SQFRmoYPFwnIhFOe3aWOr9O4J1aaE1vKkIZ3hj+7YZf
MJF1McUkuYAM2JfsQzBJGhsBW4dDs0etxxZ4LLuHT5WBPO157jsbHN/s4m6nLYsHNYb4ceitUUbQ
m7lEz9Kbwtk/MmKBsUjsff/mQcQisnZZ527LOR8oob7DBddlAlAvWQQZuG8k4xU4fE/A8KsFt9SH
bjNiYN62TEcZ3zuXrld1pGp85YwribZKLAlPIWgT0+8W8tx9JGLadMIBSeSi+h6pn2x5jgUCLfX+
ApJ77Zx8ZJ4GM9oZnURzlCIp8k6U4DN5rOKfjOlYqP1hWcbt9mSP7usfjKrZPCkfsAMnDq8YJuJY
IpJApGFyTLZIgW+6jS2GlEUFCUMvMMt5D1vO8YdqR9pRnonEU25Z4UxOaXkIZewznjDQvCO8seoA
qAk7kaGaOvqsAv796Tkgw3rzYnLIKW01v9KCpgh5MiFd+B+PwHDgAYuEFigeuNbN9DpYVlOyXJKz
bI7pYuH+BIgpYRloHlSTcbKqD/wTlF65q44HKPR4dWKI4ElBQwGtmONMEUITEGYZ46MJm+oL+xRH
gyHzW9adHJNKCNEf4/MXGJYj+O/tV/OQQt91sH8B9fgVEwQEIywyC90g9gkrgoMQbRI+MggYvMgW
wDZMuPfpleM35CbNgilLnY6M6OP0bxJfACwPJDz9nNuckgRPAG7YyylnTrp+DynzuDp4E5zhVYQu
6E0LcaIKUhsMG0Lsm6BfK2cofhwC9Su4beUgi/ETqR6bFFhd+WUYDiUX1ifH1BtfybBDNguEmsUd
h1QSDVZFFmp8O1NqSbJpfuSZ+vrVa5/hUgxN99N612xCE14sOIda+z4jpjEL6iEton5+R2DPRN5Z
MIaZt+cRXHMF1ybeVwBD5Qpmmnio8s7f3P6tyUfzheQHbklQLSCPyxt1ftdsgHhhI/sV6xxX0GFz
4WBVzionDolaV0dF1MM4S5syeMcN4j4RuOMjfjQ+aoBBnj79cOY8tw28qv6o8dhaCJHlPVkCDNOK
NAa+ee2+BdEbnECQehiq0UVV9jvOdp/hvdcAuWjGyQ1NRrCEGC00AT+t0lFPDKkD2RXUlSykcv2t
GfCwErRf8fjglkALADkLlg6DvgZ6X48g0eQ8R2wyDFt/NI4LDj8lghOf2INxBotockcvuLm+z0wE
7oz4Qdn0Kc5N6aRAh9izNRkPqB4z2gycp3Z6+BT9Rzz4Nb4oBFlaqKuHDL+ZrQFFrBiUMh+5ntqz
OBMmgy/We4jvpkbpUr7Q+GNO1Y+dcG2YV7+mQtnGwfPwZA8zrA/DOUZhudsjI3TPYAGh+QkfYU+L
HyYB+57R+G2lKpgkB4NjOQZI4xMnY+OCzkisEEv4kG8R8cI6+8e//e//+3+O3b+n58f0kX/Sx/3f
7k0xfVzvr/o//qH8VQ6yLA8MQ1Q0XdK1f0lfzp5VJgwEQVw16H0xZV7ly3dK+k47BTNDnyLYKjcu
UULSHDay8iutiYV5xgYOc2BsiCLK1Wf5obvGI8P0amDbt2UG//OblP4qOPnPb7KPkD7+YPuc8pGk
/2UarfR5F6m0qsxxDuA3/gZpXAOfvTxIvkLMhXLfM4CD9yOM/ua1DX72P59bePqPfwy0gaJIf35t
9f9/7WvykXLpw2sXa/EXLtT5CX6Af8oabYT3/YXlCNeOLgjbg6k+0nZ/8/J/+f0ooiL170OUxH/J
jL4+zItYvUpe/kPR8vl540/R2GjhuOTnrPHx37xe/33/t4/7p9frH8efHvU3U0WzkHi95xavWV1z
octq4wtGTmtkv6xnWBfe37zmX369isLiU0TVUPX+///pNQXdFJ/X8i6tas3rEA3iCunpsLLs61JZ
rcqfemEo9m2h/20k919+1v963X/JAJcuA3MgDh7SSvRT6hz4c7D9ewd0HAedcm9gNVe6//NnVXT9
v3+jkmzIiiGqqqHLuthHwP/50yoP4yUIhbSi/egDOR2vD9H5brActg5mfzXtyShD9guOwCTij2y4
zxhUbBRvYb2j1rVgeY20cCaiiBGs04k/iZzb72AVnHJfcJoDzUioO63gF4BKs3UfodXHvgE5B+Uk
Q7bk9S+23EYDl/jF0wkZem47v6XPcnZ+n2fKTK/326gCbCD3Ci7ZMfmjP3FMU/W0oVNTwIHrkl1Z
rb1DuzhU1l60txBikWy5Dh/K41/Efb4OTmGYn8J/30+aGZhmUJGPdSMddPvacn4XfQQjmHQMJK1Z
J24BarBZ5p840K0+9XHLb34hFlrSjnGkg3q1hl3A/wRG4wUJQBmutRBXiAytnAtPMY9/y/hjDd2x
NNyViC3tIJg53POi70jTkkBe5k5iAF0wtyMyI22YxxAbCmtrkiGIU25MaOvNIhaMPDNCcqXtdkIG
zideVv7jZjGGncBEqJ3nMd3ciPJURvv9G0TCIuVx+/UixWJq/fR4EsOIXohE5d/7eTbTTmBIgblo
hmgZ7Oi7CGbXSf+5eBczk9lpG/FxJ4XlvDGGJnKWkB9LtnnuQEBbp49B+joxP/0RRWQrYw1u/fP5
kY62J4yVQtY+F6svTSMWBzdrgv/Z6KTsZr8GnpU1X2TB29n2+WilE0X0XahQ+wel794Qhh2Ae8RB
9uJi2a7m362xbf8KDo6/d/v3IrMaotM2nggbKPYWy+A3GatkVJn9AppdvYCx73DxO5t109ns5s3W
N1Cc0po1h0UAFZXm3EHvapknRmGRGdLz9UQk1tts3X8js8XDG44RTfKf6w48d/f6leyxq/Jzrx6j
hvHsEke5Ztelve6X+Jp1OYyv8/2htkBRlTKA/bbENipcXmxxfMpVi3sZjjcc+If9AV04YUluwZaL
G4vkprfNsxAmz1CSnZqyAbIsi/lL6irZirQGIKYqDHi2AC7NJrEt6Vqe1W6/7liutrq+7CaH0lvW
qyRcXgkbAnpXw+vw0sdRSxdr4qgxs5/BKvoMt3uObNLaK4Lo1lEwu8zyFT5dmZPH72Cmdajn+lZA
mSqslnrY7wO26kQ5xjHUqIhSazDcS07hejAHLXnF/YNF6ku0Wmupw0PGXvW74Q+4rIGUSKmjnj13
1jPyX0N/R/k6ss69MVYfJTsX0eoolnVs7ak7lB3Xh4sV45uOGsfFIb4hwHNaU3evW3vUOBvcmjht
RqPNd5xbOyRcm2JEl2fRy7iuyzzaDwX3rAp+usICf5pHyJ1TAArbd1XvB+ht6DKe9CAVW+7mNdyM
dH+zgWkaj46qY+pegh8/trAgHuryPCfI72rV1iQ2LbxZ9uQM80Gx+iKzD+bkks/2oT2Mfd3unco2
vub65wFqFmee6CN4mWcqE/aND0/3a815Bo/VbaZE+GofHucrMbzSSA/Czno/vAG8EwfqK/RFQnTh
5+D9YJGi22eZqJbXWX9EofVJPk9juPzPUN5wMilDwisPEyojyIrWsrYcFpSmsUzEsbPd7vcXe5JP
Qt90Wyss/GsPBGCNNrzNoILzDls0IE6fAarsp5t83dAluXnnjHbVduR2bhOOR7uXZk19IyTrULUs
X176N58YLoRhCA8tpIm0/gsUSXG5gHfkK4dkupSISGSZYkRi7T3JWi6XpbfHfGUPz39yRQlCajCQ
656IcXQ8o5CQ1X3ix5MlgXQ8Yj+cEF63t8IymBpEqYfvFUo//EBkd1m4B69z+BK0YOL1H19e8xn7
T0/68905cGR9ZvF2EvInPt6D0zmTTyyF37HpxR60RtmO+n3DlXB4nQhqBKGf6LJ1eE33Juwq7IAj
ej+CabkJ9gfGPflR33wPKa69eFEhKgEss8idCwkTsOK3G7N/oXbTbzic0ZLHFwIDJjp4rbMF54wR
yNCIFpbhE0LPrc5PJJ59/3FjRkwHTiU2G0QwfqXP5hLeMnLsQ4BB63g+UFInk3bUv8iM4ejDoSbu
q3kc/zM3khbJnm7VbZgNfW3ca8LDoLPQDtqyTcuAKtVt3D6dHRuWAarxHsqeVEPmpRHSY/YXrFKH
yA/O1SKoX865D8HFvMaep7Hu9ttHnWCp9XbcjRXe3KU26mPshinnwKFiLD+ZsCNSdhzUJQzbywC3
FtVR5jSocWNaG56SBtbck2baSLB9YT2tnZ3pjy8RVnVwtPypafvzLvhnWdHM5TVxghiRMBIjYs9E
V87Cfh3ITjx+JlMAtyFKng0G6HP/rE4TR3D7f9sFvI2nZPNdZ7zrttdm+gOrdu4MW+zRKFM9YfX/
CDuvHmet9W9/l/cciV5OKQb3XsYnlqcYA8Y2vXz6/0W0pTd7dpQnUZQnk5kBw1r3usuvgJLzLP/j
epXtSbrcNoEoOduX63g+krOc3Fi0Bivd/vAm0hwSz9OewCrHVuqGy55pDyAM075NJh8I2wZH9gZy
9UeeFXafvn/sRscab9HV1/HIVCp1r9EpdyboJefuR+mV3kflLp6b69WcbuvMvnVHJCW7aTKq/clz
wa8cDD+YBw9+h77lPGxfW89gi3IKjGazL3G8QogBoAi+F7DXJhmPNPMBJGOv7n6imw2/1+3KkTj/
ZAMPf0tONMHuh4kJ2xR7AAfuDKGMjTdGWYY5KeIkJE2eEqTejqGxdTqdpDGYdcE26GZwCj+cQz46
zHfDwx0tG8/lxSzv7mNEuFFvZ2IgrX0bKyZfCdi15iqcsDfHLx/LMl4LoYg8YDysD/Xj7o53qjPv
t0OCUq/GoD4Ibz+EOXu848h0saM8zUef453IaB77DPwNNg+23Mshxp2fuzMXG4+bDxaLvZBtjzUz
xo1gWKtzRhM/wgGnUyAZo7+c6MHogFLno0eDJ/F4zqd1PlFtQEgJoWwHcAa53OIEyqRCa+CKYpAj
oQ9Pwk3wWb7gHMLWcS5uss5Xyx1I8aWE0dFnsSamDftbneADTnfXHXx93+Nz6hXz3fKMLDrbHKPw
M25e/BTpMxrlNgARlCTZhXXhRYInDcq/sCYym0BYkcU12Lni0AiSPrJzMAeVcwhxpwNdetBW1TFy
2fff0+mpu51enT1s5qUWjHi9drf/DK3p8twcmBqF83yMKALIcHgMr3XxAyZ13rvtjiBFOFme5xH2
5dyKOZzo/RKX4bzALP2yxs7EHVzPYXjTJ9+rob0298AnnCGhMelS2uVqp00jD11Ee/fXSZUZ8Id8
0JwesIe9ul2xypihc5REvu6mjV1PvjjYWKWhQ/F+ng+p+KHz+5U2JJRENhII0YHj/Ymz5Wj818JX
W59p1uDIvUkc/zEVzhJGZiffX3F0En5X4+VgeG6dQLHKE4nwQAXxHn2+1pvUz6c/8u4l+JcdO4Vu
u3MJVtLacr6AAOwgdttzQSKltslhljhsbPRxC3gET1Vx+yUv+8nMHu0SnsxxF/5n7cocMj1JNtid
4XTZwLF8eSs/tHfAIuzX4jwiIN5d+rf2V/blN5bdnBBSBDAxWrHQsM7iPBxbePjO03lLIBsLx13P
iCIYHky633yVcBZsZngD+ogJGioL+GbA3tj/aN7xspzNuqX/YwJsvzgQBAeSwi49yz/P0Y5HFJFW
FB/anJ3LO+UVk57w9ZLUKwX36Ayne7qPORnN1TiLvTGbP8IGfhy7Y7/dRCUBcvbonY+vjYD392q1
Ioj5qj3m3qnFRHI7JaCvwao0pg93szFyZ7NLDvn4E8zNpp+RQVIXA1DmnzpYnrPrmdwFugZZQf75
oyx87Xyk9z9cBDX42Ur+pkaboFjD3OFIO9cpDex4x5vd7nM0wpm+m/ARh12B4zTxyU8cXqlPfve8
fsxmG/IXDkzeBKnHeJl/J8Sll7ODvBLy0JpkWJ6fZLEjhFY46EZ0zUYjdnML2Nm1vM0unWxs4GNL
pj47//jDJTaRQ3TGUJdp9QSnJjqHBcwomwUX4MQBU9STALaiDfOk8B1iFjII2tv/eX+yUn805Jlw
zFj5KOej/aGf3jb4Xs9btZuN+EFeS2Zok2JerYk3W5H9Yjey4hFzTflL8fGJc1fHj483avkV30ih
7x696g4re7HQUDaCPAOCeYGMEt9gr1S3tjd/LQTWYL5KMDeRPzb6zPe8zuU8yr1ZN1rcA6+0N/Dq
h+2IuWvizLxqlqw8LrwhXto+sLPgC0EArogyEU/X8V4ulU2y3afuQrkJA1fYBkXuTpie7ct5sqUB
KVB32UBKJnJAQMsHnF+0DCaT/Z0BjuR43lH4sWcfYGprDKBJkz8WymSGIkjlKpOFdL1+PK+8SsNF
8QBA4vt2hDDxfsD9tj8kx2HkTwF4Q8nzhloInB+bUtRff79eA6JcGQ/FWPeNHQiU3nmyD+EXgLFE
XyabE7NJsYa4mGOT4lLjP/A7RbakElgt99GYhq4Pa0ZjKcelMygqXT42guez922qh2I0O6ruKnXM
VcRDmh0fSAI49EY3VCQT8r+1il/WcrHobwDiHGC2BXJO0Qxe3cy0Z5OXOzGP0nyi09WtnMeCH+4n
H4MM2wYfADxwnfxQj5UZgjnaCPkf+4S7oTdn9HKWnVIdzDVEb2mMdvHQXbk4GeSBY6XPUELDSFjn
wIDv5rHqLy7BFwOXjzFwpHhEqCRUkIv9xC68LLKsLWUWyYwfmt6OWCBs2OsUJD+ctN3qONjCgXqB
PFSCfhp9MQYp1dGzWxbuF+Dyds2M8BvvMA/qUSPYljcYzDjDkAueg60iN+biqLIGW3NqVn2HU8UI
MlJMHl91p0ig+f8hJWsZCt7LNdvJ7uXUOOv+VbgQ9ghx+GPsZFQan1fIR6lgCz/aC2DevJK2iGC9
Pan1xHqLYn/mQuwUAL/AMsGjyCMTqg+d22ClIo5D9JyRCQF5yXZNZk2/iHXRZkoJycdaFK6MtWnl
mJKtAasHDiOuStT3n/7xSUYIngoo+e1IDKCTLbkMo7gaSpVQn3MiQaM4AM/6cYTEjzBr0LPpgzqZ
FO9d1bENa4/0Dk/bBmHW7VWSgfsF0JyZSl7zTboCPWG3VyacO17hoJGAUsx7GQL3oMe0qsYy1Ds7
/RKkAKB+y8iAgdnLK9Gh4Bcg4aAwQymdPJrQwD/LRxRxEKwZsACBMA6H5seY+voJNNNykVOddLBH
7oN+V2nhruvQ4l/yZ3875K1G4wSxtxfdayXMa+5rkEjE6AVkA5woaYzkQwGnf1st96HiWj93exu6
6zV4mUMxXeMSQgMFl9T59hasE4nB2bpF1nwNTWgQGXkkdE/iQbcFDyNaX3Ygf076OZtFPgaA+FNw
ic3HnSwpQ5wBMjCgJoexRLCFJerjz0cp4x1ozCkK+7Zx6AcCyTwUwe2OFeHYGhNwTPwhHO6EbklQ
2TcIKX/d1ns9uTXTgL2Bv9FUnk+pnE2vCgB4FtO2xgliRPIqj1ITtqFjaj5SytBHUm4CIvWkoscm
g72m4wI3ox4DX5Wuur4uXhNkfsA02d+xryFt7Rys4FCPpDwAeYtL7uXM4P7uJobbQdf56Vc8PcmL
SkDgF0TWaADOwd/hqOyRQysfpjmiR0UXr53pk9e1H50Kr6HJQxoIBogZbuNI2zcmFAXFpOT1sOPw
FShACDsPf3vZRG6AGuB3AupiyM8eNATxPQFiAz51DOwK0r/F78kzt652Mt3K4SE+kQ+7hgjeUd0K
OWYZAeATHBxlpxORMA2YSRtvW11MkXOIyR+hYqCbkPpwXULKiRH5ERjEzj7dx4fHqUJy3mEsylhy
gtmpgiUM0GbchJABHS6FbkB4xX/VzjACoP4c+qZnHMyAKwMWhl7N5rNPI+pq+caHfqGfwiUveyEI
gnytTu/AFW9T05nO5/gd2BlRmkqe7hQlbeZNg8ZeJ8vu87amRr6jAbv4ftWjXF3E8x41k8wvPhHQ
sXFvGKw9ZC+wVrl/e8zX4CdYiGtzs912432KruIN2ZvYDxF3+gksl9Iv/olcKCvqccIWfAC3Vadb
x2rsrZOtLlPcWbbPySQQ3G/TuwHtuduBCE8RFoKZU3mvtywumsBpNNq+f24kz+FnNr04LCcSdaRd
aNDdY77MdgHV0MLBxf3Co3MJLK3fQODA51j2QSsPqbi4UDff+RdOWbxED29LrUQeExthHm1gzZBc
p8k4NP6yh3s46ZMT5JkD01TaqCEgYmfNiUE7tZpMY0Z+mUQ+f599CzPFDlgHAx/uQHvgRK7iK+j1
vUaV3Q2ShnwqyFzuNf0ConJY8NT8daCylfeTBfCs96GifM4pnx0q5u32ub/ljuOIJ3B1eCABljut
gI7AeH26eF+gJ2jNj9rkKug2tj8wz69sbbj49hXQG+VwykZG6+PIeerfLPbMxTlQ1dxX8+lBGX9r
H4dvtO9RAfHf2Kg4JtakGD4fjB1T8OZQFNPiSAhRST7oC98GdB/47W/FBm6F99GLT13S5IZjBSVs
O7SiNftxchlBg5p0sIAwR9vg4gSQIjxnMTuS8mGop/npGHp/lA46XwsVnT37ql2fHq3oM3AOmr/K
HBCCMTJAosX2xqA0H5IdatDYZj7xwKYOzzzVDriGfV/Yi+GxsnBuFxYcaBfsgfekw7W3BppE8AuX
6+/KmRP5kg0VmemcKmd6s+iAT9l8y0dsL0nns9sJq296Zdtdt1cCljpNSGC2dqO7h4rmv4/MBv3z
pUHVOxT22NTvSW6YBBZOMhRLdOCoNejwgE+gZ43PYxVNoEAr093QDl523n1Vu5czbaXc/ab/zUdm
VRD112im2oFRBzfGTWT/OFbY6xcCDa7euev2NaqJBayF+d2eAN6TbWcbbQP35R0YNAfuNLifLwv6
gvwUC2Yx02E7DEchTR8OrMZGEw/2yO4leetbF3BGJds1l2jsQP3crq0VJFcAHcZAt9D58nGyXZDB
0ocXR297AiOH1fUxqy9wY3HdSFmjMe/EBGWPQ86FDPR+nYGuqcaTCTyztbIC3tXYE956Mb6WziRy
t495FUzb1Z0ddj6jhmBH68xZjk4njRLxxDzffhX2nH7IIXR5QO58KR/olg8zD8pYNbEPd2lkzTh4
dAedX/A88oJhRngg3OWz+XsnR3xrugBqzQYhESG3HtAnwK5MspjgViI0woEIXscPP9muY4pxWofu
/ICvGn5MdmeHSx7xDdBtvr2Fo4rhBDzC2Ftbu7ufWm6vLAiC5GfSHwaC8jDu+++BK+NAXRMVXTIY
8Zq/hp9mbKmXQm/EfckHZ9GdP1mIQ+0PWf/lbOwjTbQF0SIZiUHEmWqtpn8Yr+vDDPnfbuHXHLTt
alm/NNwCIvcnVIJt/da687fM6emNqH5JLI+7XRK8jBGsO26OXBfPOae2Z6h1UMO8xl41opd9RFSN
RAzLydUiWzJ3O/FuQxYpgWD7PjMJAkz5ZsiU2MEQYf/fv2MZ/vFzGJIlmpIsWtZfMIK/TVY743Fp
wrwV93Os7+h47+gDYT13mYxo6I9/KIBtc8Ys8mdyZIZBqzr3zWPsBK8RgC3Gyw/n329IHnAJ//Ng
/3ZDvx7so+j7p6R24n46/6yXO/wBbDtyfJ6aMyFv7BhIMRE7fP/7ZbV/vqymqMzqVVPWfkEW8loQ
07KRxD0J+9AxP4sYAc6f7m5c0zWlZuP1OeaH/cNp7h0VH61mn3p/aF729m7j+QtncuumsB5if+2G
x4O64NBDjIlZ5b/fqjrcyv88IVOWJV1UZU2Ufg3Dc/Nyf9Utr8wlUztBlUBHdWjVLWkLDa0QVt9m
w2QocbyjdyzcmTL5mMjETZykHMS22Ll3cEVvZ73+9ztT/hcIwb78/3cmi9z53xZTmaRWoiW8OxYR
QlqPmTH09YorD7NwZA9lA9YPmWlQuNfL14fj7IGFgX2FB6d7tz/czP+CULgZy1IsDTCmbiq/buYu
Rvd3L2Ckxek1n9MZHjVD366l+WQ5G5TwUjpWPkEOCWGyB8cBGzMmT/n8FtwgyNhsmGf8IXJp//CE
FEMSZVMz+Ldu/lpmr/yZgYDmpjKPJJUEoHKSa3g1zw8/p6Hkg/HdFjdj2zI1g4s4et0yOCvbCJ2h
J3h1hyGFElIoy1Ae8LERBkoQAhec+/I35qMz8G4NYf1Fv8Jrf4COFdvyBwyVHCiwv5k/Lf6wceR/
CCCKYVqKxN+aKosDdONv7zx+Z2klA1LZR/S3GT19IiqBH28LKuE/c6yC/kYPVZhTqMF5ZuwrXjeF
uO5aKPbi9aP8IabJ/4AW+a9bGl7C327pVb/TIou4JctO1uVRWGR7ai6XfKuwx1E9VhnG0lQe6VNw
mUoY9LDDQO6O/30BSv/4rv/2ZH4hsJ7Kva6tN7dRjpZdGJTTZ4+sNY2n6eDGUip/gCEp//gmLNlQ
LUm0ZE36teDbexjlRSGL+5MLJdSny0lrBSL1BntXMPnCCyQJNsJ7SHMfLP/MlfwIWMZBJEFtvbtE
qEfpf9ruSxPD3ZEs70kcsmN3mRp/AIj9tfd+hTBVGYKXasmsG+vXrcZ5WCZybvZ7i/x/zux6uazm
6ZpTc7Oxv3wUQHDlHC8mpUPapm8o+P/93Sj/EENVVdU0U5UUor35K4bGz1dXC3rb70/n5cv5JElF
LYKRyyf/1dpfK+gWHpwVf+XTTMkZs9mhGy7Bl4/X8Z9OvH9YJ3+/l98PwzRyqcgs7oXELbMZNT1G
8QgQLa1UQCXD5XPwOMD0xqiG/+Hi/xSy/+viv7Zv9qrFLo37fn9w53DUkFE7f9Jaf/n2RnX9I95B
9oIWI8WGM+n3Wxo8fzjOlOFA/70W/vYqrF+71UjqMtaUrt/fx9pWhKtOsc4p1tI4NMflMfG/LLAV
mld9aN6X5jMz82hAAL+iAPMeVLxAYiw3C+TFn5Ij9R921H89nF87OJVCS3ip3Jq0lZbxDND5kuOW
4czmC177wZqrS9X++hryg2GQp3PGpbiRjxkJMqpY5HY9H1qrGNNy+m6Znc6y4O7/4QH+Uzb8X3f5
60y5p6UWPiPu8kCvVuakLcBQMBqYXlaYcQErmdAzxyfUz32oLBx4nB0U+oL7h+Nf/qeFrPGXoimg
LmXlV1peaeZLf7Zat8/dwnPnDCSkIHOYf/j+x0fjVuOnd1t/m39Ywn+87K+MEeuW/1x2OhrWLsFu
wLMEFkP1GVxMipgB2V8EtHH+PYpIfx3Xv9euZuiSJkkkjqr6K4xcXv2rqXOl299nLTnPIbtazHEN
snx4yCN98hgz8J6Euq2uW3ROoNZaA5OYHl2Zj99wmGavaz7jz+IEldARzZWbdiqp9NF368dMdLGI
xidl3E34aT/ztKWrLC9zNAdobElfl7l6d1A0HV77Y1QDwnqDearH9TJePhgHR8FzGXryh7Qh15mG
5/uyYMhg4WcUXCjfAszFrt1cw+HO1j/SHxOl5HGMeFZwP3YV2GRbmwPT3w69ZojR5+pUIMCNOPTM
WteAldA/La/MZ+F+IJPjdzMFP5pThBiTvDy2g56pgnbdhO4vwkjgs1/f7aH11eCxluaoGB0h2gWl
j9gpmfWpG6UzcWvMrbWKuslGwQ8HNjVkhAo5jGoL/6p10lGI/ycYNUBpPhlGRrckJJEl6aasRkTz
cM0dDBToPP8pUKr/kE6qf3vV2q8jK0yLUo1NtaM1iKAhccCyPzFFsKUjKhwjGV/vHjxBFTpMHN0X
uELmEkiM/EgbfzVjwNYCx3gTEnBfsZEnSpe5/z7X/v4GxM8Vifx/qFD/CTPLDVuaaUiSYZp/xd2/
ZUFh+dL1rhO7/Qv57nZ0YUUOnAan35p7SN53SB2FJ+lBSpeJJQntlFHDuRy1S3kOBXmC/RXtgB0o
sZnmInJPs4phziT1dUY5DPbQMQEw9BFvsa5YYLnZOAntEOBHE3kpnNVlNboE/SJydFju1pzRc4mw
0ZeyZtya38qOAZv3PKCxpn7Jp0GPLHT/fXfK5q88UJcsyzL5/LKoWYYumr9eWZR3gmUmj2ZeyjfA
imKIZIrMhmqamQRt8SIzaY3wJUraIGOAl2bNCAfLsEsMWPLvSTfYxccktcLTi17ZUq1CdqkgFe5l
sFErTftuUcKjppfo5orLjzJdx5W2GhtlSPPhpaKafTAq3bai9NhLm3tYo61+ki1xrFbvlfgy9qXa
zq2K54q8gWYiIoHN0DOCaQnYRo1L7mtegfpMUnOUw3DVMXHraYcp8SaSUCytcieOKtQ8TeelCXvl
spfRqcXtQ8Wba1JatSNnQRQy6ReIyRiPdxe0N/CV1S8Ab0CL35HvaAy8McMTIlcqQ803g6L6MU1l
wiaWunI0DHZP+fOreaG0VCzu5vqZPNAdH2ydnhA2I7e+7yQLXaqy9YwmWeuphg0HmjkmKcybUNzM
qmLdvXBAgkhpvk4y0wlVhcgkKhO1ppP5yp2mZkLPOLdOJ2IOgRM2Ce1vPnp6qwUG8dnQRhJmLHg3
bKWxbn7HosBrokGvuWFtzMOEPcQEL30wRgVLIFWwDpj1RDMD+T+1hAwqW0jZh16KXmr6mGoXpLRH
zxR0wAvlhE53cj307uj3ZJe9gbKF1fiCzJSeO6y0SV6r06dy6hM8zzNkKHHJVkABxwisFafE+I6t
dnpBoTV/PuywU33jNasxaCg3Fb6sLQqIJcQ9XLeE26uvnZL3UZsR2sgvpKmAoyCbTTQB9KRGU6WY
mTr8L0aT7JmWppLCqzNKQB4AUgr5q8uPXdQ5kgjjSN2b6WsqUtslkMYtyUAl4CzlyHdYKLO/Fzpy
Nb2OiqIqj2oNx2g+3/uQyMi2hEsL62A5O4RJgffVVsTtXUdx9TFYIyGz3THINxRPFemVo8etFNtR
j9GnYACJhEWlo6d5J3o03d3tFGOepecYNnJX5ZP3U+cTv8YvHohqoHF6x6QwhOf9XscxsvHsKjEc
LOhpdRvYgfKihOJ6ic8icgUJ+qqGMcX4tkwXyfKhI87+PoW14ljxkVmnWXrNoKaYwuSNGOJg3voe
93CcIJQZHI0vIw8ktBDgH/UvBASRdb7/iQMkSX9Fj7+d/bosiqKhSoZOhFF0XfuVORttW1q68Kjm
NX1kFXRPjhPFuw2EQbfcarGez03Ob4t8HqJPDBZAH4QJRcPOOpjTYQxEEvGdzrCbGvmSft9k35Gq
OZIye48zdouOMiIpydxoGXij8BVVuJ7lha8Usp9IyGT1KFEKnlluXnDzswaeMSvh0tXs9HXaYrqc
MWshm5Ah0BtVoDKeT3AL1TI8b+EtRowra0gcVp1NcwnJInQMS/lQ9Qk5ic7YO0KCxYTxp0HlLiPs
nwLzASGZlKCM3LC49VI/lZPBZ5LZ9Os7yb76O1qhlPoSsP+JzO8La9NNuwhnKfDs+OTpRY9e1b11
7/VzQch0mg6GhQ5ArzzpnIIX5BYM46dSOWAYopvKJHl9RwXXYQm3j+eiyNFPZlKo59AiQqa7r9Wj
RRImQSEHZftewj4TPdUM8HIMp1VD0vjBhBDFipwFNGo1ZMEaRIbyi520dPAf/FlAVqnXvFaKF31U
eRa6FHctxBkCtzrs8BC/qH5MyeThPQMROL8sBYaRTO4dVjRC5hYtgsVRw+w1h1B3EcpN/oZwhT3W
C00/BL4RqqmBOoWIjRUSer4XOdBZpyW+S0L3wIUQEdn41BYdSAv8KJttS3unuuXN3RVr9A6/SmNU
E7xiYZ3r4kTUa+Q7dDcvt/eYbtqgHHgfsa/jJhsJjOibV1AwuRfMKwkNFvX48MpEoeagRbsyO2B0
W+azNO9nhYiuSh2Pe3GlchDcn/C9OdcbCHjZBUdBjpdnR8ssgWJoNCRfqNreFS96XEZqqHmJXz7X
yFS0s5rx0qPh/NL4g9SC8UuvbYw1Wg+W5YJI7H2U1aEtxwgJ4q6mELYfKObdcRqRi0N5MdDPZT5d
1CCCIVmiZfUIQgQG34woCwlznPu4SQ567xlSeY5hKgi5Bp5EQA/dAipSe/nzaqHel3/I2lKixagj
FSNEAC9Jdp/JJns8wa4WXmUKviGgvibsUVswuh8VnAlDX2M8LKBeFkbvApnQCwiE+O2FLJYm6m2M
4cTq5yFwjCqHKF0UbbiyFJN31EkHIb1DQeSkY0NXSMErOGLGQuJlRQ2gxA/FE+JRzP0R3XqIHGvt
p8p+gFv+XLTslua1iGDUMjOXs2lqOGLLh4bHghYruiFT6TQoxDHLZNBdDbSKzhxFyTIBxbx8r3vN
ra0Zyk4hAn0u7GoRS+wWm3lQA5OQFwdwDCgJKgl47EAgjl21c0um+s3gh0DKl+J4N5JaVg1zzDDF
a955Y5co45LD8gL74TZzo3fzLdvE0PyHNWpMlN1IgOx+HD4HI9os6LcqyObcBSdBK5o6yLpf1WaW
MutqgT816iA0v4sfB0FG4IHnLoqIQin1iEyp6c+xAk23ebrv+AmR92oyjpUeLdgMOKjpqXiPLxYY
KUBsFnJFokboZDBdzAyE0lHNaNOHSw8ODyrUwutZJI0fmCwqpjJ9XJbaBWIy+XU1rkRIx62I9AqQ
mufQAqTSAZlziZEnwvuwBr1jACPQzzpBEFUSNTqUzUkSVaenjS3/KIbg3Om+Zu+boQJpRugD+jcE
23yQDkE7ZDj6W/pum5oZW8bpifpyziQ7tr57nWTLUmZSeiapYEYJTvsBMTpu6IgbU7n+TBIMxlOG
oHGKLHnu3nFPAgtPhru2hE+zrxctks59x9wYCadS5LUTx3OE6JBHLFAbZkMpRjvp7/Li8qrHkgQ8
JEf9SzzTk3eMFAUbvjPGR8t84+N2FSKc0drnwiRDMPoM+aW7n7fgM9LQUzMo8Ma8Sg99Z7j6GyUD
fvBDT9RFWZ2etWSb5Vf7fo2KbFEhuSETSyPECvNxLWrjFDb3u1FHfdIs7zzIu2TZF/kyyjj4rB7p
8Ch4GOBi6nNJGzbTPaM+PKgJ6sv0qeaOAVmuMBoOAtB/4UAKZ6HCVc0uAUMs5CjwH+FRmG+yvoZW
hrXv2+EY5Ny5fN87ZGmjGc4VtWq6Lyg+RjAbty+kI0Q6nG9E7KN2+ioURxG2LBjJVI7i80OPPjtM
wEz3Taaj99tSOBhZYOhEAfjCz0NX/7RF4ZkVUg10bq12HAmhF70J4/heGIjEqXhJMHwmkWvY01l+
uuQMy9plRNddeYyHdCVkwmoMOmaAEuGHCi+MBzoFRgBuUw+ICcTUKD70z1NDKwvlVeAm6oHch9Xb
QlR7e2SFskoS0WXum5wmAczJr9SFtZruTRVphPdYYHVZJcQ+6fx4/dCWyL7zSkHlZ9JqHyFQssu3
+ZzFiPOm6UnX5r0OeBYDMzobgC20UcOD1jLIA9CSc2kWassKbod2uS9fXVCriG/k7NxS5W00voFV
+lMynLzIR3cThmT80TxOTTof/n/UjEsGGnoFNz5XN2KMSiQmUemd45UDQYufSEJpk9ZLRMzxlB5B
jWYtJwtOg8YYFNKqhi8vFB53joylRI86Bq7U1gcQ1yRJhoKfN0R0S+cIkOay4Q/VTd8znbsDtBWQ
SZ/dk8VFOecCOmrPkhwYuBZGeJf1O/vhWWXNV4Fyhm6K60u3fONzkzz98n5QiRQZpMWEfou6bEV4
2+G5aug4Wn7NatcQuK1YJthKKEyLui/pfktI8EhcGs7OuhpnAoIWpEUNbO9WPj3wRHgZ0TF0UiXD
7iLyDYiLefnTqGAepJE6huGL8v9SIgDkIPXCNyhQvJE7QCPJS97V1mBf8lQ/RFK7p77tlDeK0jOl
wBAt/rqXptshztdznunKXFTc571BsYY71dDOQqMwRNkE9EJNGqmjX8HBoXri+ydWNg31gIphQo13
VMl5JksWwlanPicPGrf0A944a9zvNx6m8t7gayMOThb9jLyckgLZUPCvA6enIh9rardvRYf53+Sp
Ie5SzBPFnFXmsiTzbWiBagO4DHkVYGsJ3Z3haLgUq/glICOCOyczqycK/2G+tZhgmYDcjPq+NmM5
sJrgrkwFwtoj/nmjy1mrEyGkISQbh8tTWb+p4yUjdxvjs6xwMxMhBJPfEM7flEHqO3ZyhMV7BMKe
j3TWFaaTWNZOeeD9FcWYlmHmK49rofsqi9CjD3+NrTIo8hTfKYCrVTdXVRBq73RSgQuvkoMKLLR+
f0n6WgHfkPefCfpivQL48XK+tBhYqzhxkDtWSeiHKb1Hw89R9HtqXfBEAEzQT51IA5DkPMWlJom8
rkK/4oJ0S1EhCG1uxbgZP5/4B1adI2hrA+yiGIUT8fWZiRFgnqtk7dLyhEDwIJ1qNrMwNsEjo/5u
IB8FBf1lvOdK1vmFxTXg8iTUgO+6n0nEt24aGcvHS1w0grRQLZTJrbp13pf3zEjTsSreSsweop1O
kZAba2oonazF4MjRB7URYIyylk2T+rnShYSCA8Wvosi/I+PWoeTQdUdJKRYFplfdPf2Qof88W5yb
0sKlGK74TfkgWMqB8obXnGZTofp8MwC8WO/tXfYrEokMGF2kIXyFimND8VTiNKJhvfB67t7x6oET
m4WmCuC2UEGFULhQb/w8EVk3vt8x3V7l+BTPWdSOTPi7yEZo0uRtMYNORXbvZghwdxn9s/TpWXhq
lO+rhoSXAdWuBT137xFaAkiNSTGL+gevDM8Q5x3nTBThGhNNimGpxQsD1iwC94AoZfM+kxDCi83k
qCBHFV+8Z0OLRdiLIbu7IM9V9pdWc0sJxaUiXqEDpUPWH1b/27hmbHf1MhNeyahRxWkkyr71PJkk
alz+0e+LbgZ8K5U3D7plYbgoyJQzbIctjB9f8cwovoQLsoPmj/3U5mLb0H04P5+ni/mTKD/dJdDF
VQqukPmAk1fnlDL8ZQ7nQe82bTaK0evJ5HbeaygLJbSRa19ISMYMDACGdxSeFKiTVb8dQkcKRPTO
AfxWVmJZYauzfEvzXLFwjM/9+Nk7qXA2sgb1nWb+NlQ3xB5isEwB5S/f0XLK4X1EN13ep/DNyNKH
IBqZui2IWNXSyhHQuWwjPKjRsL7Phm5OHB+Kkmj3dNX7rtDPFjjPBn2uQoi84STUlLdb6Q0A8c8M
6Zw7rtTFKkJeOE/WXd9Dok7pzzACt4LH4/BuYdA3TIL3okrH06K2lpDXlJbkH0l9kmqVyltzOlIU
zaBvxgV4Rm7OCS5iVJ3QyBvX3Tp+fckq6UmVOCLpNydIIaK8VSizSvATNk145wyucAYald3kAc3F
qvliIgba+0tBaXPIdaIyI3sBFgtzEEeQFC/msM5hDO1lTGOb6nZRwesCKe2fH6pMEUbrJydJEM1R
2UMbMsRZLJMPGnfk0Bq85l5/mF0zNB6GNb/aG2h4yKYI0ARwkPlr9pUkTR4LnSXMZfWkAaIUsNyT
aYfJHQsFXl7xnioDEFxaaLVfJY8pxjem7EXAwfHNe+P5KMsCGkQQGimhUoyKDS2fGZjq9AhxteZ3
Q7HR1br/jDX/Lld+LiMIi1gAamR5vu9IQVp91YVx8H+kncdy48jWrZ8IEXCZAKaitxLlxQlCFt67
BJ7+/1CjPuobXYM7qAp1SS2SQCJz77WX4Uh1go2fkU77E+Hpbk2g1yFEoPGctgwkUrXLaBpCn7aH
A2bUiEViv8elqOtXXgwfsoF0OT7l1nqKz0ON8TL7dsjqIuStoLNKQGssAkuy2sBqGIMcN3mz6KMz
77FpzubMwmfM0iIeCJ+H5lN20cqIDsQHBcaLCt7HivyHujt6w2fdn4voU+rjQprfo4spEWExQEc0
d/5i4sCW0TNaYi8HCtdfK9EvKpDXBF9A17z0RJY11bqHkZ5/Z/p7/mX/8b19ov9eznVwo9ylprDi
AjbhMhceqwInR8Wugo+gzUEW9T+u5mLTleL8ujeGsx5j0lpeZMzqUpeaJEIHN2w9WRaMVfrPnuiB
jBQ/4vkcDH0E+Nu74BILJPCR4RwMWkkL7/feRnCVv6vpmPsNHkbVRkbZoefJwWWkyxws5EgADZ8t
DwTuqlPXUtsSaK4RcuhCmLUQh4tPtxFks5Cl05JkPq0zRFeGdvJglutvKXFKTvDWGvQTvlq3eXXp
YmwIDGw5h34bOwZOpnDpiF3RwlVNCZgbw95WrwNeJ2Azbh1zvNnrthALTX5a/XPG/x567rpwcPmz
MAt7L4oPn9Wl4YpVAp929W7q32pz32SomunkDdT3ahFn1jIQ46mxzEWqvZnk/YlLCmTdNvnFHdw3
OoAaZvrAljwvMh+XzeIkh2cjZ8+0wB/FNa7e6/AyavDv1V30mmfPRU8vSt8LXlV1HyPeuhGbskNb
m7MdGUO9F1C0hDppWbMRHJRm+NNhW2DLBo9DMOo4oCoyQgx+7EVv/jjZKVBUu1g/kUQ0RmKdSZjC
bfHS1wedzZwzPIgnrCS/XZpb3uVCVtsSOKRKgLw4AWw8uytEnV0NeMGSDkg9l4/ULGXqkmI2QxW8
QXZyE+qhnyjM+BVEW4ZyNt1WZ6M7Q13Terg9WF/6sLQjvMk1+0YX6UHHvb9AU6IybPebV4PnuhDd
T6Gh58SFMrwzgvYgsJAvccmmrnQaEl7dH5oej1lkzgM9EIwEpziut41z1SkhdRae1NoV+MBj9uhb
z71G+GFVwvTGh3XCAB3tMc5GlmTzjnFkvc+tbJkirrDHYmvV9doI1q7vfDkT1SlJ1i0RxwYJFuDS
Yds9WsElQ7peTNpSmsFXDOQf1Y8a1UtmxvzBHhjxeSCGl6rD2dTElzx5CRN2ZDeAjNDCZBZBsGyy
2foyX1V+9K5r9tU1nX2d6wtRQHZq8WZlYhpHqyISK5r8tY7lc3E/1AR7RhhRqy+jfik9Hp8uweSf
YO5+bXXOfa1ZK7M0lwkD2LRW2K4RlGKZh3QOKKrsxz4C/yMviG5BEoxJQBtHX04Yabu0Oj45l9gt
ElZfCcXbyeNt1Punio3GuI7F6VbXh5VZvPPvJmVlSfqH+FEU+B7tXtjEhziD/Ygmuw9OUfbU8FFy
Hfoagv22VUudw9eeoAgT2ze9aMGb13/WYIBOQTlPACiekvhSDpiGms419uiyOnQvxn3fXpuhWRr4
KJ7HQtu6/seYI4KgEYkACz3p8Yw9B0TK6lgHp/pWtceSJMshZM8rvYOkXTCaH9EedWqJCnO1EAiL
VoYBwMK3+l3EsnEC8uEBtzsLWAK7ZG/YJ8CMY3eg/zWMWxOZWmq8phHjzADqAO57FjPS5E6LkWd2
0Q8b3kJHj4MiG2OvGFQszr4CwJx455guoY1rEIQYIm9N9kemyYXGRUsceADpZfIerN5clI1POqZ+
M1XdwursHU0+8IAToWSu5CInw8mSDK/GjWRk4wfqPvCY5lTWISQ5ugSyK7zx6AzPY9NsymhgjrTs
B2s1aWiUgNMGgWpBWO/KeyuSu9qkwKujt0yIDQMifEEfkkqhkfkeu/gpDup72sMIz0WbFYxZW5UB
DihM6Rzce9VawR8z6mgzEFhgt8eaarxF8uUbqASC5yKDVIZfSFEAnXevboslQJBu05JmMNkYRr7t
GRRAF7yzyQ52fMT7cb4LhvxN79VbS554Pdw1bbBkQvqWWvLFSeJL465iPOoqagr/QVLcFRAjc7xF
p/KU6q9B/Ry1z0PecoCSBP1KCWd85BMd9zyB9S+jwhKOzVP603GyGFLHnFfRiB/kqx9ay4nIN5lu
9O5usldxSqyMn241vjE2AFP+t2191vY6JcC+zGi0Y/kGZ93N0E+WSy+6NzX0qDoKEsLaXC88MVuq
w2cZvlLrEh7TgbE6YL7oHaD46wHZEhkUV1SSeruxK1TUxWnsWAImaWRCHnQ5rCwL67/uyyI2FhTt
Lgn6RdZeekesu765ZdLadM82MJibZ2d+1dISACIhy7gj1zMUxxoLXR4OHO6AlDU2cqxSrPbFwVp8
pHVusU8JOegrflwn89wTai0S9WVLCu0+OQjZPwV4V+W1WBQtaRf0ROCpwTzofjfG6KkkFmiAKgu0
0gDlNAweGo1T+ENYchUM7RMGeEvdB/gtkUqQcVfWHrHLNbALI9uEdLVp08nktqUMyNpwVcUW+th2
pWXvXon4mZQO375AwUYItO/EoZb1tg2jjVXoj3VFBl+p7SK4oQ1WXlaPkL6C15zgRkBXVsb20poa
Zlg6VfabraVXv3wANxwyDMjGZdcdHcD5ACd7GoTK33i4k0388nkooTAzrDE5TBR9PkMEz0Ks7WBJ
69HcCSzdjWVRn333yJHgAxPUVnTrPsxJiWNvMDDYuEDzEwh01CCx9ghQwZtKw19IMlp1rbORTASs
o9Cp3UPHI1zHxbIRXrVosUYfhrd4iO4sE0Q5A8fvcs6KfFvmOja2fvPqK/NkO+5b4LsHkManJqR9
M4cfF5fvMTF2AXHSXiWeYmZiPT1dj/CNwcKmDyDpKCZSlca/eXS8INWl8jdpiUFjGEhFsi95DLq4
tdgoCkZ4cio2tk7WPJrJGGcJ88avbB1b5vwcdtUmYTDsG08laV3DpdfNba6w728pOtWcG3Uo8Q6J
wZYGMSyNqSBcB36Ib2NCEMwyo5ZtZqydU1hePIOMKREeIoPpBHZEhRks2/a1JenS1RkGplStg825
OG3HCAyw0u6Eg8QwIFq8GNKzFdi3Zibu4nH22HUJZJkQmIpqJ8nTM9NHlQxgawyxoJk+DUN6MhfG
yFZQWe4hnDAZznKdyKbubLbZzvCadT91BKdXP3oGmyi3YF45pMqQZtSqRwXYbQI0yKI/9VVDufDc
wAMAsZ3gPxQpot1rOch3WIGrQvJ86NeOmf1oUFLVT2YHsdcjs05bWNvYR5zX97dBUBBQroCnSdAb
zHOaEJcVtYcpHQ6yh/YhIFKxibU8jPWN7f4YPLdQPxa+YSwy3T263UW36b1wa41luswiYJgWykx4
ZlZ3TopjRm59+FQQYHGQ2Oxo1lLgVz+vPUl3wF1aD2jBB8OBbUIx2iOytnNs0Uqc1Yanku18qC6l
fdLtb2DOSEeGTlILDsOlDqe8LKKTcNrnKcVLdWQgOGk40j/VJSiHTO9NhXzSDqafJMHHmWNv8otD
63OlTPATiAGZttNs4m1jxESVOYfLYCIUVnSOJqFH7EfWgEN1uI1SsWkchF1evpRhsJma+jqQHWBx
O/w6X5RArPkqy9RqAEgzSXXuUm9Twjtw2wDz8NnuvHzpSWICmkL5F7XGVoX5pcsYjHmSaYD3LBr0
vCmzpp6y0OFCdlBURMEMi5RQyyyJ0gAd6X4CtsMOPyTLJOrDy62bgFw0alrcoXdlj5kTnyOTBIll
wTGPpsepbIh4mBNn072pP6jz2MTENVZbCY1HJmT36O2Dkxa46wR1flAtD+Xz6tgs5c0GRy98xTYv
m5ub7020+Lw78m/RbnO8uTu2Ny/pzcsL/kTHl2bN30e4yHfHu5fjZv4rv9mQ0IYu5sjk9WaFd9hN
tMNAeXF3xKiMb2z4Vr942dzh1b7Y4ODawfRY1uECA218a8lv+9Ef8q1xb94xQL53l9/tzWxG5N/q
a+NH23SPs80EAztc0QLMXzcKUzCmsZv2gTkM6O5+Nt4oTrOoKVrwXtuVs5lW1Rpx5AJ2F7BJjiOB
+sZEG9JbfND2ZHreZLuu42haBOPafADzdY+faBame0qsyLvpPh0sZqvl+GVcGS2g/gc/9d4Hi7/s
ryYGKl46000H9Q+0moWB6wADIR5qeRRo0+GtwQQ85gex4ocB2m/Aast821BL+qDU+oBVRtFtZows
DnZzggqL34qzXVUGZCeUl2qi4oZaHKeYOnDwOvgyhRaV84xo7WwyFWP2XWSuqkz2fj6z6MbpYPvh
2mcdCf0r1Pnw1qmcQJaC5tDpOJwDN0eMYKFaH2zcZoz0xWC0bncmnIPTzNUR3VM26NsOb7esfyuw
qWGWsHYrtZNZfWMKSM7oomXhMcUOdm4JzzKjKAtZyQzdY+AJNVWcV5SN+OYr9le8UfftsKHkAjDI
12ZCQ69OBhGisk3u3dzaWGp6y7CJTpE/pFO3sf1sH3YXwWMwQhasSuqRYYXBQd2sO/TBAR4ghVQL
Be5rklCokZhSxoypjFMDoSPjTQn/SuLlQOy7l7yZEdHnJsaKbAi2hu+9unYgzBV97DB9zVVHNGOy
+S4hPEnXzkVpHoKRYQbkrxa8IcQh0goJso3rTeT+dHhR9Hq7l5a2dKGGcz47er1WE6EQ9WfXnuYr
2xF7wqxyWdeHmrHofNBEwz7iOwPud5PF7LT46bQ3LbxomHNz+UZ/TZF0ExC/kVNvRpineLq/mjr9
5KrkhE9R75I00SSbanBWgoD0IZe7LnqgqF36tXnrwnAxUM2j7Q0wW0SJ7fXZsVX+MQSx0Xog6X49
1/mhDF+6PFo1k7iYGrbMOIYbJML3IzJr48cHh3EaDEtcjOMhn1hPAlcNvCtNWj4BZjj4x6KF3dsQ
i+cnt5KU6Q7jQGeIz108Hz5MmzSbzMBzG3w1+qZdWyiv6+jZo2evohdwkBsYDosqhfoTPCYltgJk
CprUFzaGmRjEM8r2Dbn023uQRbhT2pYh2Mw0CgzyyKCeTaV+P9qEsRHSNMMrcznXgow4EBXtYN/M
REPA7Wbe2a0Q14Jd7a0jJMZD9pxaeIbNxViJJIXK1XJJ7CaOF7pe3Z2Zp4AK8DobTdNuKiA/u79v
xie8Znc1ju8mimEDU+thevWocyuqcqMkmGvnWg9qonZvzrk8CRhTPtYIJsdah1GPffGd5zz4tOPD
YDxoyVGJUytf23LX5nd8ERifVgvTgTlB5p7iWW9NToiEVoP39kAeNAwrlyIRAqTQxQKu7U1unrS+
WiUTSWI4OYFFtZLryczeE+XO8i8aOx+TRKWR7dzctd1zTgmhB5AUPgbiO/tlN94r8TCz4lyMEBKT
xY9Ai8ift7Aylk01HyfWITGeYk76vt3BeHTSxwwsKA03Npc4hVxRmm9p8jKCsIiHdiImQI/vmcrp
MTCVNU8+DR1fuq44xvIRCs86YWvQUYwxQ/ABUurie4QNFsEwCgwMq3Si7JnPIYDchupDkUg5l8UT
MagO1t7eRyGfOcTXI3z3G3pdolpuM0hBJhQ88WjQoNW7wgN+GhkXmAcH7z4YfaxKqApkPbwnDqdB
3T7aOBnEzjJwNiM432S+uiL7dlAeCQ89lkNgsPJXCdkUJfFcOfe5HuXOdPDvgkNiZJtJXaFh3nTy
S1PZ3lWMPio8ASUEyek9ZO8oQ+BzqFap0OFMor+kLe/l0jVoiRKI+dE26EBC2ydJ+iJ0h7RHHszj
Co44Vh3sopmjgO8K1/4nI/KuzORdmN4OBOlGUXKZtLe+3rf2c8/oNvSfPBoKBYnDlR36PMwnWj41
2F3c7jV8DjpypGuOKF3kyyLPdvPjohHUAttmdIEDioi29JyBY6VyFW37+qXl63K8VRYECY1wh+xb
JQ9RxAZKgTWVD5UMoYtSbNgvrPEsgQVJnh6U0YR9RwOJDADixB/Cd3LwzWsXP/tOvmoic+GHzAjJ
wQx4MNPsYDH7MQFy4hFvRo+Q3tewO3vxOwtW0dGHUHE1jukmPtf+A1MljGocQubZcMriEOHcH5hU
RpjP6kCAn1b16NJGZO3npA3r+XabqaKuZSh48no0i5zgKcSQfrzmPhO5ejq4SX1n2WRLieIJwoY+
/UDDC4JDVJk7V/c3iXrOQWPLAlJrUe9l8lN08X7QcVdsmoUxyfM4Zcsmv7rMV5taPPFTm5oM54R+
aarmzm5Y+ANl9fhQl/d+NNyM6ptEmhlfqkF8s/GnN5D5J9QKttUSV8cmjpCh7ujeoxell9u49F51
iuFQaKsKRbucethU7sU28WI0vFOgAzto7r3MTzXLa2TcGpbfWhwfW+9BN6qDxdEGPZGARs6Ribnv
Wxt2MKoYYOBOUWJcF7MNZ5jI9wNK+7Rb1Xq49VNC+CJsG+YZsMuRSjx6QbGTB7uJPMRMfruMmc1M
W43t1g0OHqsihaBbt1SbOC7J3Fq6/L9K7WrMg+qxWhnws+y+/ir4XWVM8osBEQPE1yRALhIhJ8l0
5wTpdzFGO73EAcXP94PjrqQzXnQJCQBTg97Eskh4/Mk2Zm0sc7hTAwkLyWJgnjFzx52OVplOv8w+
4+i1TQ0Y8f2qSfhYdX/oIbNMTr0zR+NReG+etXX44C0l1OASoMNw3eGMMPtdNb06MDQKRxE7gB9B
9Vj2eNcw69WKYD/ARs0gWIsMbBDgXoVLEyh7mhiNx4if9B9zNpmACsTQF1z/TqUpaYCEZ6zsr1bs
NWa4RT7cGpCSREoiK81RPGrYP/Wc9057tnM8syMciDDQML7K8FphcYYFnkBz4hDGoVkHtydkUvmH
KSJcuMr3TClau6Tn/DCGo5UQL9G/sK9gu8C0I2O6SsXKnV8HWrNuXH3fBTl5fospmkjL1DeqeY55
OqaxW1n6NQ80XCuiRZemK4MOqPTGbSW/RvtZ1PkDFPEiinayAsTU8/uwCe8UeFkG72gI7p3WbohU
0JZ6nhy05KEnhq7UXuv26CABresjUUpmfC7od9IcHRHp2M2hdngyswaPGnalQAv3YUozDo9XgOAO
FJ2h265lzpurA9Cr3YwsFZa7t4S9CSZ2bg1ckjS8Et9hguPGpCb39QSlauip1ZhhVwRhQqaDK2DN
jIzm5Bf4dWUCMgihGOQIdtYynK8c7W9DhqbfXFMt3laUGNkeAjtNIU8LS3eGHfRU7GFrkDXIsNB8
n/rv1ig/nEDuq9Q8BXa2NEpxO+n70lQXEwWS6dZHKkZnvPUHKnUFzS7LPtwOW/Jg9pwiLYhTP7GQ
U19K8kvr0YHOHO38/OpjjSwhXCcwKCk+eA3TCy8+bCypGRsrKjYGsK1F4aAlhzY/ZCzGCVO9IT6G
aX8K2qMEe3VrMiirp9g8MMAl8Jk4EaBorErYdfq4upbJXdCHxI/1jA3xWyg1xu2BtYhHILKEtA89
2CaZ2M40Jr1PNh0daVExF/ZtuQgwtxoGWljMSDhB7WnYDcr/kWRTSIs9oEqWEclATeIdvZkdWThH
lWOn5BLEBiSTZ1BVEx4jUZ06X5w7yMl//gBtesyhGJ4aG486aCg465dNvdEINJzkUiZzfx5eg7es
IObFNZmbkj4mWv/s98WDOWtExnAXckukAQq7iBRjlOwC+e9a4N6mkdAauO3OKOK9LXziyquEdA8U
i3bzrKvuWMldmKIGqfB/o/rzDcWW/iS7lugfQomfVMB5kZhguUQipU+iFnCRAbrj/lk5+qZziXIr
kp2ZTvdZkl1Ck5wa7g5nVjI7atDbucAqSQds0Z+GejyOIGv6tG47/6PMCbNCe9HHsQPRhFLHHXFN
nwa81gyC1DTqMxLbbP0a49Jl1OFj1ZNsjcajwBjyyQye6BjoPRUl1j4MagLv5FLjqiX4gffth67y
VeEluzDuCckeywdfMfQg4KS9z8nTscku5dWH9NKQT208m+nKS1YjELRST4353eTanazSPZeAAByA
QLc7te1l7E8hz1cWR+8DA3NcSewJdHaAVszE8i0MMORyjYMI4TDlLH0tDJhcd6hPTHyi+5h4wBEU
J6GlzGHx2Ooharr9FEEsTAeg2LpZloRp+wNSPnr7Knux+qs9gC8VJ0+xHMRj64gbayZLuOWPV8V7
fQSwi/HM4xhzrFvR4fjMUbwobG9HtmXDLFBDVZ0a4brSXPzD2JzDCoocFJjMC1lYJjcoGmLCL/un
cRgfAwlOANuMbTBujwaynbLrn8o2vpeNeKUq/YRBROKfmZ/iKfwMcqixprhWlMPTPTuzkU5nA7p1
1fh3BZl0LZ6rTvkRqhMk+Ye0MP6UCprMwNGS1ylM1o6Rn4PKup8XW59Mx6hsXtMA/kHprbJDVltH
Jb114J0t4e0dJI39ckymNd3CCiZ0Vt+FP31xDVT0CUq6G5sR5ad+a1f6CXud4lWXzCL04MAUKtLV
T1c4m46xqRdXJEofGOFs0u7RdcC8yX2TfXQYfJy3RlgnfoBB9eStFJPfLSLuZ9Ldw++o+5mEj2cl
oQicMRJlWateKxNeBlnMstwwlZakPXm+vwqd5yJ+reAYoVIrsfJ8Z4452CQlJAlbOrwptpF+ugys
Qx34XYj0IxXTZcbPRtwc4ByvVA4DugqgD1OH2TOnsXpJOAyjatoOtXakN0LmECwlbBrF853RUFlI
H4L+nNb+mjWS5jt3hBOlY6riFT8p5WMBU3muL+w5ktS/dC5vazy6vHUBJ4LRjk1LNWJpMFB612Sa
p9F0JyMml+WwDsPnsojvSqICNXEushwuIzLYRMU3Bi8cTQpG9LFvSs4SrmJ2MKCOFMZVNXIRM3jh
TMN4C3Ek8IEow29jbKGLRut+fOlGijlfNTcOtvql0E55hgskHlbuZN4G3XNGvp4tX204P0UFL98j
AAEyWFIVC79KT3Fr56sggqJb+C/TeE5oWm3YJ5L9kaE1ZJQ1N6cxtqb/UiHBFbEJY5RrjaUcdy5I
ORO2PpnQ9SWQ7/6cZRIuHUUDYT7rSbgJE0Sw9ngRFqAq4Gw170htsDJ6a6lsbS0iOLuNd59w2pcw
KbOh3BBytOjRNcQPPrIDUyvvUllfwqn5CEJ0tnDgZCNXCO56pEoQfZY93lkB0s8pIddTh9RZrvCe
7O3mULR7z3k17GYZJs1ywCTKFebBS8Y1fSQwFX7DLBx0QgX+Gx1rsJImKql+ib3oCYgj2s9VhiLZ
O0XXEejurcq0tecTeJyGq8ybQ/8YMXH5SsMhjXogAR3tTGrAb4DeQy4Y1eFC4nbstndxmxFHiWsg
5owe07571e487VUxanU+GmiXDqwvOa0rxhju8Bml8XayL7FDHpm/IZdXEsUQzuHFCSkpV2d6TXh8
an+EeIKzq/mA6hyh37eX3kcJisv+wr+DaqwGokEzxpMx9clcwcsK3i38BjG4iywGivOR0xkIGyUe
8u1zpl9FB+eAjZvVbUDUlrlz1pt2o0FcESPGXR5YQn8PWJGVKCEBzqpUHduCmhmgSIwXCRBuU4LV
V0UTnqTVomto912q4A7X3Y7epofkmn/NjL78AYQI3ooqpuM4vTkW1BRz0SUAvD1IIdooAe/YBPbM
yTtxik3E6CMAelGh2oH15PV2SjB7NsvNNJ0zmNLQ8LKZ7mycyhAkgPDxGvs+Yj6DdQ2QQpmtGeqj
sBkq5bf/rfF1Zgnvv1hqUNM9ByMR3TR+sdRG0ZmFkJU8acG7Vu17jCHb0tx5WIeeQmauyMTWWQeI
0Bnrcimk2FXscFrtLQ0a6NrLeajzl7rTHvgJPhDYDQUMI6UFgkZf6FurZIcQCkdMxjCmWqUgLEXm
vHiVjQi1WJoWjyXMrQjUocHhTzIf62n6ShI9ifucOYiNfhYBeFr6M4TPuc7cL7kahlo0iPfqGCTS
fCuna94am1hke7xunbR6bNwvVVibRsGvkki2rjW7s7T9JU2wCJpFH9cAICOHab7yK3nz39fV+OV8
MYsbMfTxdMywHNe0fzus2Y4WSubzSAQEpAcdc4Ee19rwJ9Af1azecJtjtm3H+1iniQONDtB60o7r
DpdhKteJ+otjzB/rqN832oJtZEL1t2znt5qdht6xnckRJ2vMtiJV6wpE1l6BVunafoRFzyHLPmAW
GByPwaqiVKULpFW2vStntrRmAR7eAunmL1dqXmG/35g9K+x1Yquwk/nlPhFNRlSwrYpTCfZKhVbT
dA66uwT5bKqdjrQhwFfBntUfPelUsNBbWv6/vYnfUnd8l4hd0z3Xsw3XxPSKd/kPsX+n1TIrp3g4
ZaF/rGm6Rw1LcKY+CYp8GA/rUcNKliuitwmc5pBAxGQ5DOG5GfGkc71168N9wpOoGjHAsb7n6cKo
7f2m2nqQsCMPVdCOXd5E/ZmasCrvBdNl+AoEgJ0K54EB6o0RoVDLXhnBdyCR8DdGTCogaAz6o1k9
Z9bJxUK/QQOmJBZWKORhUUwTI2PCYL0vUZyN/CGEaGTAKfnwBIqR6NPlbOpNmMNUOsidxvESJWc7
4quO0FG0DGjXxyI8BPVrZjB3k68+3UiPytWXD+bMfSP9wP102A9RsoSTScRouO/6a4BrrZk/Dq8a
vW0NPAUijLZZck45UAeSW02RqeoyotVBLuJHK2cHB+qAKUfRhurSR318mqzXrjDhbn8iSEJWcAvL
PQ2QvA4ZAT3L2lnrabzIphhr/E8Y4JCga/Wppiui9b4iOlzdTZ6/9zJzGRGLW7svM79Xzpp60fxl
pf56pLGAsE2WietKiSUC+vr/XSK1pvxQRVZ828Jmkgd6PTtCgn+2i784T/xyyvjXC/0y9AniwtC1
3ohvOTjY4kRAiO9h1NdA1GPz8N8r/5d50L9e69f+nwx+aceBiG99ax06n22PFgBCRvy3c+Z/H/J/
vcwvix0zRCc6tvzalOlGd8tc0hlRzq5D4y9mPn+7Sb8sdIzR0vSw49rp45URYdvdhdOtX+3dv3lo
/u2Ffm1bVtl7rdbziXraxGnFltTJbQ2VsvyLDcffXmj+/j92plGDyuO7dnwbl5dhWjCTTPwf0/uo
u//PezQvy3+8UNwDRxU6ly6ZKJxxA1VHE0OB6i3tL/+96P5fH0k4nmsTSOiRS/jrSYp7O85bv4xv
w+RYG/csbcTQbrUf/3bqiV/buuPhymDKOWZU2AIvk1+vlNaZtD2RpLdJvDfJXYuyr3x2G0jbLU/W
PPvtx+GR7nHnFwx5Spc2FBIU0S1GWC6YBvJTtK1UDGckK5N+6Zwt6kfXuy1I5/Xv5q/NH8iLfNFV
j0P1GPsPZnhW1ratZlDwoW2fDLidvnTelcJgFRr2cG0wE0JN34B2GaBxqXbHT47+pUge//tK/7Hd
/Mfp+ucCcOzjvsDxZlvOr+c7aL1SBt3EBUCuFViQ842Gdk6lKyf4KAdrGUlgSp2MTfcpxIZi70zx
qRmI+IryU+Oj9i1N7d7KkMOa044ybB167cqA+5jmJDYyRizBA2OwtKh2txGasSBQLwny2cIqcIZx
tqkL83kzmfjB0YObpTibPP5jC0WyODU1ySL88m4SR4eJo1lXuwKtM3zZsGrfIrCHruEUNjAXrpR/
awz0yrL+2/H/qwr+c5Vsw8bkxpKu/FcNovuWjJqiT2/bBMLxRhR4I/Me9bVvr9rxxK4bR8//fWf+
1DW/7oylC1uXDpfXdJ1fFUcxTm5iDGN8m4Unz/7KGxBlFGJjg+9VfsihiOO1s5ih6arzN1FyjLNw
A4tyXaPfYoL532/n9yPJg/LPd/PHrOMfD38A1VTLNN4Nh5sT4b0kH8PkNGX2IpV/8VmExfu/p8Gf
4tjR0ZC7wnY8+bs4jgIztJpxEqeQ4YsRLBOmz5GcCx8z/4SuWprHuB4+emR8RQriq/k7g+uR0NdT
U38qpa0855jSXqHvcbPH2QxCK5/mOc/szVEXjy4FSQJNx2s3LXwJC/Sqjd5jjN3c59CLFi7TnoaR
p4WZPgPRAK1c45WE0wOHWTaZQ8cC+gNp2ZpPt8j8oAYugtF8iPsA0icM13Q/kzYsZFB5Gx6SkSqR
rMjJMZgYf+v2JYnlyY2/XHjR6eQuVHnbj/iBTd/SYZSIMmk694C2yfQ0ps8FXB0bioiyGIl+1OLq
I2+TtmL+hm7EEQu7icCPZqoqQD+cq2b8BjC96fhPq/VuzLIkJAJ/iI6RrHJvjOTqVBe7+4nFfcdc
qURHWAzhvdd1e12h2oAq5iBBWXnZqxvpq5huVeunje3oPzDptonolomvrfTqO+xvtPwt1J565NqZ
2rmad0yCR6unzQXmBMQG+IksUt7zgx50y1gRAxULjAnoY+lsoPncRKM6RfIjFP7Sg9Jplog5c3Qo
9dk6UFjO9hWjAkFyoaP407pJpxcL83c8Y9aGRTh8V21TpJ0hPQAMvAcrNBcJ46kQX6luVMRcQC1G
5N2CfWRp3UDJhsEJJ8EdCUqB1uHfw4eoSA+iGV2WyDfK+H6wCErHZ55Kd1aLjJGLZ4PigOjACdl2
suRbj8k5KtUuz+wVHkhLB36HjCLQ1qfSvPMzYiuKo0t8tldG90GbkmF+9pts3XLI/B9n57XbOpZ2
2yciwMXMW0ukgiVZzuGGsL1t5pz59P9Y7nNR5TK2gVONBhrovcsyRS5+Yc4xMd0lSbpW7NAbyn2J
bCoQT6h2W5bqfbq3EO5Cpu7L+6akk5430RgicuAea8/OuAsmFe8tXY9260R/NJRQZbKWahDrxUiw
maNXGsPlHKDAdoOckBi0DVioYXCsuXlCG6QcecawD9hoJ+4Lj5QFcS0FV3pAXr1YHxF0XDtb0YaH
Z21gxhowpU0Ru5xcNkpFd1m798jKe9dkrm2uVIGD+whQApdOyiqxrE8KSkQDJ63xkrUQB4xlXWc3
Ks2JmeprOxcrJwZfAa/O+ND53qLoUgJIWH7iXkQ/kprDQeDzZvKTlaeLsXVQP7+kZ9tZKSyU9ISg
36Znlcr+TPVLFdFXX+/HsNrDu7zrl/qZccZVIrfsDo6bZJ+6GteM3FkD71l7zyx8ZfB67+ropkkB
UzCitavTMAcHC9PyghJl0xb3sfapxOiHG5y77haHYiS1uDHUBNVn+D0zRVuyZxexXMQuAk1Ra18V
4gVriGtIbpWpaWuLzrgHXhIULE0wQcj1xqZuBSOzwW9n4wYWDjcDkb964Iue73oiOiJ+HhU/HPNt
47bXhrsBisCCO+0/ZxRgCS/J/rZJxxUuheFADehZaOqU4iZV7K0+SpWItsmjV7nTrZFNGZmKxgOD
eApEBe4CZPVVgbam0J5SHvZSIhAalgHmIxVrwFAtK8ESoQPPOgzVOUYYGq+mda/1WbuPSt0b4uRg
EpaRaLg29cXrFobdyPEnjJVGap1E+VDimathNZVuuxk7ooLGA9eJPZuvLNjW2lcjl25W1BwVDEm7
8GOLKExiTapqM4NI0eFRTeNWQnF4+6yRVUy9ZJrhdy1m3wzezHnGKXmWBKiQwqWNmCzzZJrTDavO
BEzBlLEpcBvPpNKfLQxREoYCGqLB949jpQ+PHboi/PP3E7JGMFvwQUgVUWr+dnajOER95Y+2oiKS
5PyKsjur2TBd3y9F7Gvqe4Klb8H3FcCSGmi3zTLwJWIAvtGFNpHhkWKWR44+99mtsE3PSgmmm19m
FKDOG4sqAYWg+BQu3jlWTFo84uF+skLQECPTnsa9zOW/OFDOHUlEHaY6ozHu9CnbWca4mfrpzsJ/
KQfuFsC5UDTruI52i3N01e4yXJI9TCuYNe0u7OBahRB3c/UyUxUk3NVWFcqlRipE2Vj+rN2ZqMrs
JdgEMZ8/STz4M3aVXC9AHZpnOxpRF5G0nn3iXfTUgG1GDo8VL0hqAm+Raggmw4qFoUaUCPZIh8qm
VYhd3GQY3FmeUZzt5RQ0KEHMlQmqys23U/40s38liUJqwAssa+ggU6RU+RIfEiYBjvEOImE1YJdM
0mIn+nOHnbkImTpThOjN3UTNbLv7BvDb5YhyRHMYa6N45e5aAgwVUbSZnpSdib/K2U7mHw2JvpG3
lyJ1dgL7NOwDXGE2BheEZiPAOk6SvOFwsYC8AtBW4SoF3hR+hsuH0mPqu+O5nlnYZNPom8pJJ5Or
xqfcgxsJsH0nRo8Poz5P3fgipmblztRIJ6lZKtnoLZ2Blf4paJFy9Bztw37CdZz0LBJR5GEPZyTB
RXOdtWMjfFm8nkF0jpm2Rh07uZe2su0SQFjVHh2Oamy7km9pwxiY7V/EkUsyED3msLLLFfP19pxs
4sCndlExiT1HuZe/MNUh1Dh9D5GWTGx+uDk5r9aQ2Be/VLjnvSZ+Z3hjHcer4UM8KZwbo29/6g/G
Y3JnK5QNFxaBg8gkVwxyQ82zkbE26xPJVfWf0JWUUueSee5yhigkBs8ydmLctuo7gx92eand7Ro+
bYPnz5VrYYOg0N68DmcU9y4midHZZvVpgQIm+GPpiK8GbGKkSiSAGQEsrbtj0bmHEvjW38tb8a3C
/38lp63h09ZkM/RtAKFWceSWdW0e7bnyalRF6bIfFwTZ+j5w91X6njt0hv7ff6os4f9R4n/9UEdT
LYvZIsOj78N12q7WqCOdWO58vokDFrw1UoBjzDhR422rO3x79ebvP/N7y/u/H4qMyDCFJUfQ3yYg
YZlrPfMYimt7N+V474xkjbBlHnd6LM0RJ1bBs7iO9MPSXybFUZSe4exwmJWK5mMXRtKLe0HUayOG
ldBSYJsNaygb7QVGFGe6MGz8giqv6dekv9eLTyt8qWq/iYiH7lH3QB6sJ8QY8YdtQXyksu1bzxgv
S4U303GttPZ+lq/yMriSR+Q86LucG+7vV0H/1s/87yq4lgZJ2dHILvjWXXUN+0atlXJVVpOG/lSD
fOE47MtPUVxLpTnc0AJTwmimp8Q+Dsqzbb4M44ttLqd0OQ8LDe385FjxhqhySslJE56DPExDSBkw
wO2QJyQJPYD1PNX33ZLt+rnwM6SFbT1u4yZ9E4KAWaf+5Rf78UZ2WX27Fk4nlY7131OaMQrtXlsq
80hBmhfI6Hq2BsNd2u5cnaP1lI+bGtLA3y/ndxS/vJxfE3JBaAY4XOfbT6X9NuupL7mcsbmLdo2o
UacSD4UMKgH5wchwhpSBCgLcSuM8/fLTf0ApaKqBRtUkJoHYGvll/6M5bdNoVBxeYcfIOJSkNC3q
CR3chgoTUwkpyOgs6MOY3lzoyiPm50bZWfBoiyDy/v5JNDl6/fZEa8AcoAJbNhue71e/jB0tVYPJ
OA4mWoZmXdef+fISUVWU8gXCG9OgcZk4SzVQqlZ62WYwwYbd1L4jt17kXlyPDrHd8cp7kKtvwQP1
y2f84ajTdNOybKZeFo/At/GxCUi1RglnHJ1rlPxg81o2/hB8cwZc5GbryM6tI+9p6TBtXbCbB3TW
7MiX4W6A4UIz9usYyv3hcdQYQ5EnYgAVdr6fhNCcnEKdW1ic4AEd7aoESjMzDjM7TNKLJakhF9oS
rqfovUM8gX667NmB4oJXmicbUI1DB4XZEhkZ+bmvgWxnVbgTzAEidtnEhCL3cVMHC4qnweXT82Ou
v0eunyKjNK+yCu0ivriINWwWvNnJXdQ/jcgB/oj5PZyAAZrvqoUzP7nJz4gEfVnTm/1Lyea4Hs4x
e0KsXCsRkIebPudsS7MzFKxYe1iUJ2TCacP7EAWOc7+wPLZPFnyPLsF6gTh9RnSQQguu2Ba4g8Tu
H8LqriboJoPX6WpgA9OVNn0EZGwu5mPA+hkJNiTg/sqJxBoXoix8XNurae4H5UXBrlCcK7RuNLV/
v3UM56f7m+fLYVaombb99T3+40nrMstQjFroR3wtkbtViqvANi6zzjPLYxh40l8xJPwe8dniGxuQ
i4KG9Qf2UYHlICLgSJifea2V2G3TGCoHkn27eDIgfUXam0FhHhPj7fKYRMF7tEzo2lAPiZsYYlYq
bWJ4QuoPWtOLKPbL4NjYL2H70Ue0vprFvkrh27cvcBnicXbWAihIxDBhbOGAMOZx6czS82Tgt1Hv
jCzx8+Q6fuwB+BnBiXn9yrCyXRPc82ZUh9cY9bfuAnyqdgLFMu24pEO1lFQjIcR9eLPoBISephH1
LqLRiv1k6jyN2UNhFKsyR0pog1O6j+OHTBDs1XYwnfWdhJrSpov2tVEeY3VcLWhCv8hkerVq8D71
xsmggUvMo4YM1EYWN3TLWg+qndUM27EWfh4jPsi3BdC7gdbJhiPfMoOVcywoOTD0uIOc65QUw+Gu
QW4+HjL3JQGWZjcwmKmhs4KdGR6pd9HDa2kDryWake5SK55CUIoO3Yg+8TRooG8aOeYmGFZrofxS
PbIWnjF3KzAJoD/W1c6khargdINpM8f7EpZWMbLZm89u4DuJhTMGEWuoQkFcuwwrR+Vd/l6l3h2W
udnHqnuVqz3OI0T7cVWuen26kjptVdorswdLe18kNzO5qwqebkgoWM8vIfgMAYVkFh7TEvMp4X/J
qxjwybQbtVTJgyW3Lkj9eqrOBe1uyfgM2jH+Edev8uuppwTxgBakuo801x3WGeClbKXDgDIAfXvd
g5Vhe9xMiFHAQDcr7G0MI/KBFnsTdX5gb61u4wYeNxeefBW2zRAhO4lR1NjZk2sCieaxLqq9SYTm
cExuhdnqXliWH7Aq0Y5nW6d0IZPQuVLwKwElz7tb4PuSUCuhepFmbAxuhBYvj2JuUzS7Cdt3+Htr
AeRk0JiIGY9T3R/GulgPCLzGaL5UwJIl3NYCPJcL+TGs3a0IutPcFVtdtHcVZLn+AYkwg3SahcbE
KmkKrynHD+7E9WSKXYpKPJ2vdROJ32AFR/qko7Az+ozrMNxKoraomtcUOIk1YiuMFFjIyPwhoPJ8
GwzjcmCXonpIpokMP3svwH0raG6b9gxJSk3Ocf0ius8O+LgCJF/0qZewOJYswzY7FCL1Al2/UgvU
mrRA1aiMF7kzgh3O/qBN35RhfhrK4TSa9SMa0nU5o76dOric00Njgo0qKeKUCczUWGBaKPcDxCt4
bEwHqxC7iRtdOtNnmtDgUezqqbJC3s6AEY8bE4D5a30NvBnaNMEkPoUUscPkJ0YWtoTxesk2uF33
xdQeTYE5aj7NM0M2WEgh2cgl1PGKIYXLNFeEj8Oi3TjMX60SLOM80pvldzY+lwDRW0JDn4YwFJJg
QPpKxHAAuqUIWaK3O7ADEMTLvTYXpwbCVyJTA/m/WsZkJXp3LEaS3jcpu4iRgbyH1PZVo3xWKyi+
bnKlxIR0tM96PFGr114jTZBN/i51Unr/kuIJsI0QGZNLAzms816S5d/d9L1RL+0RYpZQnxxOrKQn
ISN7ycVdvXAoQHkO0R6hWK+lg8wB96EPp8JQILEWewmwK/LSs5JpI9CsZI/YpWfiCez6OAwg+JAE
88JMltIrJzpt4dskp4YoGir71nHfbMzc/WlJwkPezfAP1wjr1x12MzW+VSj/a+2Q0tVm9/N86pmz
tjboKbAR4C3RjKG+1CUAzy2dd7B1tKaoHXOyQCuAU3hyrO7aNctNFYyMdyNUDuk67YwD7NuUF7mA
s0wHDR1MV6tfKmNbNo7fK0IiW1xLRURl8J9/16ZxwK3azpZ+hI7RQNVDJ2cmM56N23J5mUN8U9wB
9H+XDudahx/RmRfOFJjAisHsj5cY44yKcV2ObZMRKdBnQwPikj7NxsAk7cYcHkwccgkDe+SVnTKd
NTF61QDqOTP9aNmNAYIs/ZoF5spliJQNxpqSCkElyk9dMB/lc92URcmozOYOfu1LfMKGiw/DWdVK
dMhq9dQxOXYAzGTLEy/H3Ok9BZebAV8BA51kB4/irpFzxjg4VE9FZHpz3G/pow6pljAGJMKkQWMO
I6/lmTKZWf29MvmpfuQi8zpGvST/+fdVrnQyH4JApS5BIQTf6gLUDkbdnndiot/+/WeJn9oNvk4L
bCHDOdv4NitoTCOqqmbQjz2u2155zNGWZmdc01OD66r1ykLugPKtioCQXAP5tosoI8CB/PJB5G/1
/d6ydSHQkBFH9r892j+qsWJJ7aoLkcmYcelrHcpyUgcycetgeYlTHS/DXdHe2I5OCm27zcgCiaDt
/fIh1B/ucJ0MFJdlve4gkPqmC1AD/MWapJC5LE+0jyKfPauK8fe/zbQ+JudJuJqx+CSCNAgYEMZc
QfOtZHna4aprGRipmBtkme+0GvX0eKuXKFUNsHTxS2wcqTlWqDbQrr8uqH30BsK9G6zgp2jxKU8+
KwBqoz3cihg8e0XgQmxLXDVasGrTURtM6k06H+NR6twPstzmmF51AdAk02ePe2twBIWAuqIxP1dm
s2E6BZhckQpp4x6//IyPujYXVv/7xj5BRPciGFgzD0DOG5ORo4fHapUYoLIIngmxbfNaMAi/TmH0
FfcohcBWWjtCPwpj3TlYuZNtlpwj5SPh77GFc1AysTAL0/vbNK9PRRF6Mw9gTMU7F7CwUvKpi48K
sEgg41Au3PbG4hSXz+wvX+YPd5TuMhWyXO4oVf9SCf7jjuoUs7JsTdWOU4PRO7q3aQup5ysG3yYc
256Nib0QzDERcE5haN4mwy89hvbD02WYBimX/NdwDFW2r//4CPZkGiEIJP0obwbX+ZgTcW2YlZyP
r8LittOaC1nqGpXMKKD8opHvDeZE+nvAni/B9+CS1NBGzLHQ1FuyGzi5NIqsOoLR5U78TR1g/tAU
kU9FM63S9ctswH9/4rgsrD7rY/AyxRncWsfA2mUCNDyl1TlWDnDMO/FuIJMu7A/4N3MISZ2GJ9DL
TaEnflI6F4wjbuvKphJx7rCawkZJMQxHjBEwhveFr+qwEYaE//0ndm7iDKc1zUDOq4Eb5tKq7Y1d
BxdwAdcoK0T74tRsYJ6HhGoH/wvvbOaMqwEKqtOH2zp+c1FDR/ZqNgkFAAr3y130wwWxUCwYGhM8
C3nNtxOhbQRKySUQR30AFXkYJdRRqI/xvFcA1BoVtv19h0u05z3/9x/9JVP9diRaxB2aKjoNoVtf
c79/3D1WUE04NGdxjDWeTBu/BoDFaNoUV1bXXZVxcsm+m4lj7akMESYGjCmDGQlSbeXKifo6WrKV
MyU8lx4LwYZKzY6f7N7xa0YIJYAiHeeC7hBpBFu2vuwMZTvPDozhc87srxbp3mn1m5Gi9u+/2tcM
5N+/mjAdTdNMUh11/T8zkgEB/SKSZjrm9rw3otY3lAP+Fzs6DCWqXfYfgiqUBViGMfKLpJ32vwys
xX+VGXAtTEHmqyoMntBvDyd8liKOing8OuJuZM8zEKcwosPXbE/iieMM/v1FhpWZ4hqemR/wKnSS
mxa/jQxyKX8T5mpysPjtovCBDDnBdRzVseSB9o/ve9abQVGrcCSoLV0nKA5ywgRD0LukXEAJI0xC
rZ9EAXgqYwFGWQWA2WWJYVigeFlBmI8m3zCjS1Tk4Tb3h1OOWY9j2XKARxS/3J6cCT98Xly2liwH
kTSb3z5vyVgKY5Q5HLupXGdh6TvDsINlreWXEyP/mY2l2bB/S49Nk/ppUcP3xzeBX7vkT8Xgj43i
Dxi3LLlb1EPbvjB135qANnqJjC3eMSc3DwPS+35Cs4bHeUkhkaifS8DxgCAmsFtvJs0GYX4WcQYQ
U+Fkd1XwYU5o3lvtIBNF7JbtDgsaMmNwpncayaVCnJSUbAv9UHTkbfNuK8Vmzj8zaP7uBMjhFikN
iRATkjGbBANyl3yMP1IDovf1LhsqrzA/3H44FLBjeYrQn2S2dLmkCfGO5FC1eKkcNbu0IiYM5j4H
FdBawA1j0qagkVCx4/EYmt1Yg/Os1cuOHKfqTgDdB6j4aVtISdg6FDWkfawW5secfSISgiF4gISB
YZSys9F2ggEh3GNR3DmIgtzl1LurtIlZcZDwY+BjiIyNwr/TYHqdB3htA3HV8Ma3dZvX9tHiZlHk
pWQvT5+hOffTxLRhOKm6vSqxmNf5TQKePOqBwbIGZsgYzA0La2enskZi4qAM28G1LtRyvkrHQwOZ
vk8+B2YULod3QouHcByIN2tS5BSL6E9saKxbDluvnF2PRxzJbwBr/sX87PRrcngvYoLhB3tfMYqE
eBqyeR1MdztBS8zEpokwkK3SnnQiI/NVq6CqMP3iTWMbOWle2t7HbOYRX2i3bcV952IhVvqdjtNP
u5VxX8FyYyBJ0hU/659YZwaKdZuaa5r5ANb2aiY/oT0pFs4ztleotldR6RNdIViJdEg3Vm7Rbbvq
BPIXnM4ZGAlELaTugfNWOsAiTFC41xrPZ/0Irny14KXBUzB3Dt7bjxK+Vf2MiD6f/4zDuaQGtFpm
m3yXM4jsIFI82b+5xi3D1gIBBEywVcFMFbVFDjfP6K8XOycW4H1pdZ8fNOLyh/+X0z7n07TR58Yv
63bdHirehx3lYJ733pI2G4FnK2UtCZtbhdAorQ4Y5qOZQXkcPrp6AxE58uyXRd64i76XTVsZURgq
LdZZjzWDs9wqDh4m6XEv0P6+tQYnM9iMyTrG0R22GdW67wblzzw4F3kErYm5A8p2TSc9VDrTANtU
BwMgtBM6VPL6drHGY6QGu8LgntF9dz7bRnNwYVZOQACJy9pYsCEbK/ERb6zlnZUTCTJi9mPeqEmy
dHVQQzyTcNhVgg7gj+n5n3Lx8bKVXJHA3WU1Twmm8HaE8KRCI+BpTgtnE9Qkppm346x7mO/06BKH
sGnh7tK9rDrVLABNtBBifLNmVCknIJgsMCcPD+wqZFAg5696bCMYsZ9BgobJM1aCun5sRkDVIcJy
AUeAPdWMq2viNWym5NqdgPPdNKRrqME+qd/F8NZPt4ooSM8J0JaxhShJP4DskW0TiwEiDsYQedFY
nbXsHVa4BEPFHVl1ybsx7Fz72HOqFx2Sm/DTcq6SgVAl4CQlwCYGsKRwGf2tiXorZlKhInKyEExp
xUvM6Za3Xz2I3FViT+BHtDxXIJ4BacEUuMq6dxE8xHwsuGoQfuwNRBivBaXk7me19e1pWeWGea8t
xtUS9dusg4RLHiMG7UKWZ8zA+by5C/q/QzG0EyaD8ZbziN3Poi6rIcKKAfs6u53qU6owAEbxkuTt
buR7F/WHtcTnIcWTY1/brblNwj+xmnAYc/xExIpqt0IdNot5cjH65zwvBNfJ6JEoKDyWBXiuioyk
qAcZDMCBRobiUn1IphH3XcwbU7YaFcCM5Lnkw1jjh/RDKtXJ1efLMJpPiMzSZstPZBSgYxs2ZsbS
67HmVRytlbDd4SixTabPw0OF+9lFEsKRJ297mbxiBvhl2A/IDBpsLQbjdVs/ghXgCWBc1EtCNXqy
K2EgTxLXDtYaTFAQnJEQEm1R6K8DMWvKzEiOO90I2AKULg57CwTMdcSUmvdE2IIL3Q3d3u8gh0fi
MCkPMTFSA69JrCAtlyBfwFm6iEUoS226uEAlh2l5alps7N2gbZJEvQn5MzMO55xqxw1fE7vxNOzU
Nna+rFX3szadcyTMuECQF5kY6x+HZGPxe+l6+5XSpwtnRSgQew7AWFT5MsFPxjH9Uij+WGPYqol+
lmB4KsV/10SkxhWFPTYDhmsUVw0NM7n2BtLEeq+U0Xqa18FV5ELUqG9CU6BPQ/uDlhTZ05A+/H98
Fpc+El2Fq7FzlK3CP+oz0U9C6cELkJtiXBh7A6FDyZCPrdXZdUBiMdR24pcsm86G8TZ1jm9zgla1
dgm+zfrFwGD9UL3aNLe6JbhF5L763x8mUfU0nKN2hMaI9pAM1SK57aW2fyF4bD2Ra6IkDPG9eYGG
xB3UXSWIl4LGBZpxoYt+OzLJLKPFo6Aq5VIxh2TMV1yyNCA+L8v6dZvVBxMntQ1PxAx3JuliIzje
qj3hEz+oSriFxdNq76B3PEXHOkGEHT7SZTb+4LbrbXs9LMeqf8tbHQ5uI7MVZMLnBA4l73Dtsy+0
Pnq3fIkj1Zc364C2E6d3iicXlK1IE+CpPPsanR7SICKEyPjCr/3L1/rfJl3YttxxI+xC7/w9U3zS
i7gIUm04zlCt2hGyITrBOA+8mLAic7gXY4XMlQAlAl5ibn4WTsJUGR/eh8UvAwP9p2+VTSTDP/4x
9e87Sb0MJz4PjAmoYK75kbPiD16bmKzcQZ6JvsI2Rq+AV4v3RgbwJZ/NVB4CqEmhgkylZG1nQHmg
m0lRphWE7i7lk87MhffIYuPi6LY5Ir/0kDnihbdBosXY1svwISDzJGDfNevAbwAQjexVfv31hPXf
bhrzIwhtHmeXmYj1bbyARLFIh54t0qjdWQz4DBIaGz5ej3paSB0WTFq3fEohVrfs9uDuauLIM4Zq
uBk+ehMOFULlWUs94nYMfMaz4k/JTbSL6eFI1jYOjJW5TgL7frDOb7oAkTjZrRxQLpz7LnywJRwp
qHyV8XHYhJz1LW3zIZVnZfgKCDHEdtdWnlCsDXo+TVIR+oOpvEMiVVh34OALaBkmXiSTcjWCKUqH
wzhfd0FCBhBTGsKSFEm6ubCmvcIXUBPeJoc8KQvh0Hp0in6Haj0nefKeV37A4ihzMr9n/D89SFV0
Hx3HOt46LnwX+Df5GQ4C8+u3yNU9heSiipgVwcurctzHQQQeexlqulPdPOm2udL67RKOFwUqUcKe
yBh9sKlme8pjQplGg5xCAYj+ZIc3FRVZQOg0AP9OgzpXiYPFG6WQPHxC2ni0NfU9G0jHho5Zuvs+
v9ddZdNw0JJ5QMhoDKmPSGv7MZ+nDSM4cKU8/CRasPPgd82me1JMlnRndE9qkVOrsm0JJ3/GPsT8
qiX+jDeIQ8rlY38eewSkwx6jXDIfczIplYJRtAKbMfUxVq5+eeR/sIKj6zEsNFOmbmuMnf99ehY5
wsoc4OKxZIOQU20b4tlNCdsW5opkNigvNStjw5tmP0Umqi2Lt1jFaaGMcFF1wPC46/U9aBW8pe+1
qWwD5xhJ9eQ1Iam7KtN24LIqQVPwkSczqalYfPyYOcqEGYMx98UwVp665FcGAcyKWl+Uw+Q5KdCF
/JksOaCNV66yPEDfxEjoybzAGAWOEd6VKuSHaH5LErg22nSwCSqisZqTg6giCO+ZZ3UEGMIHMGHt
0+sVlmywbOKWS5hlvE78kNEZiYUm1Gea237ZT/O4xZ3il+ByGrKGq+ymZC1PS+eq49ZFNmjzmg2O
g6WuQR9qkoVXbHL1U6B5s4491b7hkHhwM424TRwyP6jqk5BiBA5pA8RhsBxULxGV6dbMB+bD2iok
Ua+q4KWgCyHbei3TfVqLjArLV9nUaldGRhhKv42FL4Pa0uyBx7vHwMD4jQUFYuOVzFkj5+BWGbhN
7YuCyq9W6Eco3gMgjzgua9fXiVIsg03eKCAh3lJUxK5Dp8f3aADlyKaXLH2a6J4nWQNKBify0WLa
atXdWL3YCQ6Z1r5QuBoBA+qqx63OX1NMuEJS98qcwsQTHbvmQ0Rcz2j/cZTnAPe/o87rOSHa1FR2
qBTXjWmf/34P/3SUuoyvVCnNQm70fU2kL1lIXsHSHVu0F5hUpE8qaYcD2FD2t7PfwtHOcJzYNxYS
ojaFnsJ2wunfY+UWv7kMYNDvB/MAqgiXCC+bsVV3Zapx4l61cb4XLslw0WvTfiTTfSevQt54qRZt
x+kJAucQPZXJ7LPAFSTTOGgoo0kml45X3VGD587XP2Ux+bwmqRl32gTmwNG+hkAiij2TPXAG2HJk
x4PORqlCQg0B6IDkhHAfAa78+9X6UoJ+m62x3mIIjwfLMKic/v3Aq0UfWlosuFomG2jiZG1gkHnD
bTMADaZ8orEdNDI2TN8cn6LpsTjQGelgz4a98ZBWHRrvZwcEYF3AT/xC7CQdaLLeZ2t7MYXM9Bky
Dcp1zwt1YnxojqdU3/farTbtNIgaOu8HnRVlGfElVK9RT3wJ5TRACTxRS0tainWbxXdG13sVAFjF
vtUwei86pDeenEjgJU5OaUeiUYksddxbYwbBBfW6Wq9okaUU1cCZOErgQg03hqMFhx2cJi+csNtk
/TZ077saJY+u7vMy2+sFEnPAjDU6TjV2LsxCPbnFRzkjybLfoJtUNqG0zQZPXGDFqyqfNwka936M
cIU86ahF5LSRsMJfvqovefJ/vipEhxbLPKgRX466f5TZ6AlizHkqkN4UCM4yP1VspzTJ/XXKo4PV
f+LYSqlTrSn0q0rZ6sZEV5VC1Q7WDqliqW1eVeFNRBCZ20UHF7WOQnsUZucRCR6eMG72GlwHjSp9
I+0+agMmK0xxQpQNgTjNEcMvCuCaiVRA7tZEnvEM+DAkAFdhJEJK9LmvIh8PXm5t3HGLh37Vc0Bo
+ZMy3y31sNNVUmJY7FUWCVjtrhmBw1SEcs2PcmbDiz0iZ6oni0Dn7aZFv3QHXw//92vIKMvRdE06
+a3v77d47NVh0Ntj7UIKENn7jC4JadtcBVSKze1Stl95QhAEtjDqHyMpTGfWGA/HrAG4HT+ovOIi
aF5TpftEjUA395ywv81pJSB99OqzuCIwPTbHbSnm65HYNBKGpNNmgELz94dX/4EwgrYbYgujcXYG
7negR1gFrISWpD+mFII0O0phAkh1yXpDd6gzF4jaV3tIvIZMQ/IYqZam6FXjVzfHBMazxpzpXTYX
rknwbklsUw3eu3xo5sTDmnVZzZafmgFaxRgZ4zqMub9s3rME4nLHN+JhgoMOf3xkBNGYXACh7ZFA
k283knNwyKh7NBhYxVBvHIcZDOvzRsd4R+w6CI8EdU6o26BlNsg3Iv3K7YNdHH/GhfAtTF1RiWxm
VRe5TJJilrzuwJguMbDvfvZmLd+EKlUGXA0yyqFruqRclAiuLObXznUfDFs5CBvoTNJ8OAqFLBDK
/3Hs8Mm0Zy4WhhNOo3hPBtBmwS7iMDZYFpwf4lYgCOr1ikMXDoITrcfG+FKfBjwnGThGe96k0nbW
6ehlMjyOKDi7BN/XW+ZY+8HmjWtc90vjuwZY3foIY3kko4EQiz9zjFwFaWfCnQWmYkBdKmUWAQrB
2SI/3XzQuBpZaKL348m+JxlXBvPqOVAMJ6HmXgWLpNVcQcTjMpJeklNSkYcrH1nFukZ/WrsfyfjK
wQcYNwrZ4cDnDN6mKnx0gvDSaJ5A3t2VoL+gPoY3KpDEifHUxP0p9+Y2d/lz2u2+FDl4A2xEOrhl
npPWuhJgvGMilFxjExFeBA+a8oeKyj0P5GM1Ebp482OS/iKk8RZ6bIULONbDBRw+0p7zogRDqF0A
tthaGXIGJb5mt4Hblo/gcr5OLost6LEtv35HASHP3w5kmszgVNoPuz5LARj9meFgHODuwoNOgAJs
qRweZc/wKPZd7ekrPm5Cm+8H5WfN2DeQ4Bbm0DpiIDkFxNBlp5+aaDy3DLi9FL9THkcCPnNpMXbD
i6LKYM+pqzjkeGUknZnmjZ6f9DpeM6eC4dJlDapHAp/adYPGNbQQvLy3HYz/6MZYPrSOpCryEqvP
EmGcmXwqrnXpkPBCwKmyNjWswUjYyQAYi7uZIV7DLLoOqy2OLy/N/CC7SaFJuKPjqRGGM3xLeJCb
6JTWSFZPUel42fTQ2o9WrKxs5z2yXmpxKHO6iRt7hFGq53sbTDaF7ghxV5AMWTzzel6oKUZ6LwbX
S02I3hNhGp6GFxq3vw8DalWGL3XV3PUSxll9AHgdUiA8E1jP6VCjup96AtGibRL/VoiI/3bAmo5c
3TBNlsmG5XzbJxtpWqSBlbZHFThat2spGzvM1Px5KDS+RXBWr4eA3S0axpot2PjLRO0HOBLqdCGQ
RKCLsOzvaBcbRWuZxG5z1OArFy8jjS8yUjt8CZcNktKQZQ/1gvEHDGxwlaUfevwxP9ZYdgP7Rc82
rX7/99P9Bx22ZlqAiISFX4nV57d3VYJtXBh6Uh37efb7zyzNA9wEn7Cm2Qlcu/BzCrjVDeseF9mX
o1v/R9h59TaOpVv0FxFgDq8SKSoHy7JlvxC2y2bOmb/+LtZ96bEbbWACMFNdliny8Jz97b32eta5
qsp4F7J8O8ifYtCse92zx0BetyG9a3h6ExBFU24+RGD31OxT0dVbGaPXpfIWU86KWQO18d0o2Bwy
tVClNeddMtgIkbctlV2p4701It4l08swGBvN8xgD1v6bRkEW81VQ2dyrlSZvc+400s7T2F2FcHq2
ZI01Ce6wty5NJkv4fD3V2M0DljYzl8aonbzUW0YTlCm53zT6yOzDwyAob4tBeQm5JzsRRx2V2Syw
88HULwjXqh7FmMjgmHdXCslbmRHELzLYrBf+745hdjiYJjEK8jbq313ZP3ZdbY/bzpfygn4GQn3z
6oOQYdhB8/rfX7fy02JFT6iBQobqhtHk+/ZuzPCKTGadH6S+5TqJNtagJRHmXUkZ3URkXrAsR0Kh
gRH5Cd0MaRyktVS6Q1Eu1RlQjqVPKS+IWNT8dpixKrISMaKPVdHqoZnvlpTQvOIomUV8uOYNXblt
ci/x/eQkaHjJOxGM819+rZ/PtW6hIMpgHriG0ve7eIwjbjWz7I6AFKR0NeCiz6T3krIfxpJwbaWD
qO1GdRcVl4Y7WF6zBR/MtSTfovaTPEVf3MLitbGeLeHssQKk6WukvcTKOW6eYZGP5JED5RnK6y+f
e1bc/vd717H5YDORFAV66Pe0U8ehiTgSNmQlunW2UF0I+OrKZaxfVWLA7KpV/wpi2SxuaajbqvIs
eECKtXMaOWSNiTcL0s2IL7p6JCUkS2cp+IxA+gFaWpbtVeBGMrRng3Fqm0JBrU49SDog7rwvE/+a
Dp9R/st6ov/MBPEb4egAt6PJkmp8S1DJcjEx+M+6Y1OvPXEb5huhvGcITG29Fzn8E/53tYox4ZIO
uo2iTLROeCCKa1Dyqh1adouBm7dRgZKhkwvQw3UffokgseOQDQ+pxgj4BN7luSCJRi+1nAW5kc3o
zcsfn3G4LRTzin8dBfC5V/9YF0+t1gYbSsUgUG4kqymsGPZwulMfw4YeDcLCEr6msdhkIrNRUKpJ
geUPz2B6EvqtV7Cj/eU18C8OHA7BmsqD/tf3Kc+P6T+e93gQCljMBhHJ4hIBvuZ21DgKFxLyKlEz
MJoKrDWjvU1K5LYaZizEjv++934uOTMXiSEGGYL51puF+X98BK0z8kkM5eqYYjUXml06nafgMmi/
KCXk5n7c4/yI2VLDqxcu0l+b3j9+EP6NdhhHuTmIXbr3mp6tOHsdSDlQ9PGrqRFUKxbm9sGEGNqG
NEblxS4BlFkE+vMA2yHKzHU5W9xMcOcXxQMVe8P4OLLR5qkn67mjLHXhKZdeugXCk1C8gmix5J3Y
y1DunlJmghaHhF59zb1dnsjrQfkAEqqAHCLdUiMPkOdADkBZMtYFknCIlpLpjkkR8azRGanjTetW
ca0weJsUPCFkw0ePrhRGfpMJ2sM7+dV+gA6ByDcX8AyyHXH2yYYjmivNB5z7VTQvRHUfawDzcvRj
we6JR8+5VMWxMHBnjwxuiLTIzKJlqopAVSknJgjDcwjUiHs2ObJrtjZdf8EO08tOAjQhpVhzqUGa
LjcIuPOumsA+BD4QeL55JBrtlNaxm64hmKMZA6JhngAs/UedZDvhVdrpLA8UY+aOMEpLmclahlCf
B9rzrK37A2GzXNuYJc6LFFBMEeWvkfiUMcHAYEBYQJjOMgAcJEcAOQFeioqM3HHuWYkChdyf5Zag
gf1c3iZlSTjN3HTsEgJ+zLQnQGf0xiIULuSXRug1Ja0nXgt61dwm40013V64JJKjcU4v6fkoznOf
fKHde389el+W+WKo2Il4YCbiTm9twxa4wzH+JlP5mzcPdAG30Z2qGCeHkchwIKGYpU8/TUCpwVda
HBVVXoXgbkLxFtWPCskdgAFLedwYPIYae79sWg0TVFdg0/Q81d3RwiLz0HcMOBpQCdGKuAvJWIdJ
sxq+dERsOBVO5O3Ya610qV0mJXaCXN3NunNAYUbqeu9T0XDlNuAulvMxIzSbbcyyJ4VIF3AnNDw4
Q/RhsIoXIa1emsuLwBS5Td9kjdx/3f6ZIUS6MrqFPp1aOoYz5D+/4Sj2HlDQpcjHpr0L4j7Wcdnw
G4d3q2Jbe8liYe1XvZu3fLPKiTm9bFzmr1lE1ZHYzIl5wMeiHdrj66oaToITlQgJKXu3J25W3XvW
IwJsCMp7hYiHNl6bUtmWAPKtUz3Vez0LLiVnDEutnOSxDzkyFY9jr+M4e/Ws+fS9n2JtowTwKWJv
GwzNtfQoImhlboY7U754lgbDNdseFSMQfVojgJAM0lFAX3TWROdhGAmTWyA8BGgy6WbUr+UIjaXA
eTe0K8sPNglkhOrYl0dVa9yKBr1UjddZ+ijBrYY+GjHjh39bcthXWfjqKmQMR8kH2YmIkgSp/wwk
7hPSxRnDHrJEiLGzmwa5CgpL36HpLEBlz0KiYWzxbM0CIbRenfOn2NMxxP49zDhms2uUFxJVnMmT
2m5b1SDllToCLR91kJ2nLF8jYiwlKnW96O+dHQH5wFABj+LPwCfINHAZ67EHXTE8YaMEEHcgCdPg
chDNz4n1pChpUb2knQV9/IBzBkNMh7VaEa6p5dJgCswPYzMFaTz4TA7I5RQsg5mI6xpo0bJQ6B/r
nyLhGSIMB8htKT1o2btkCXbpHwFiNgwra4oLGd/VwFo5eFMqQFdTCajFok0K0HcdOElyH1IehXwv
xJuJp11sCRtziqsD7EHdZ93ciSVDi8ZNndoQku3R2OcFs6z0rkfnPH8voD3MCJ4WTktvdSt1BpFg
C6vaI+613oNndaFdtmZOyt1XZq8KN42OTQisQ0AZpUizqLjPmCEY1wHnrJRu/PkhrKDSiK/0LdYJ
3rJl097U7s4MdFky65xJKEJHAOUS1B8vI4U4V0+/iMqbT0dOJTm5fuuHrwxBKOyBcugSnP+3HjlG
is9SSbqYaZsIMX+8WulLTV2NDryoBjmx6Xx3jqWQ+9UqJnREqEbghkD4ZkqzXN11bCsSPWdkhgJq
HcL2ih8gNe8qvj/kmg4TbIu1XGGTM/UvX31JJhmMV5E42B8HBqiUrIeiSI+XYwwo2pnDy2CI16mY
PRU4RmbVekaiALCLvVPoG4sYo148PM6KWPCRw1klisAtK6VY+VhcPiBNRwZVhKPmiBTAKk5I0kRm
GOzF1popxKBeJ162wI4G8SByAhBZqYt0NxZMU2m9GGnBCIptbZ10brRtjc+g9i4YGGFsIWxeMsXk
9VwtYh9Sdu/i2WyBt/bl2a8zOw2+zEbh8EvoXn4qxdO8cJpyuBpiOoYba93U/q6xoMI3r8U1gdpU
4pXYVp8xy5oinazoCmA+FWcjKCgFCjb9+0DsmqkWfTXMaJbYnehwBSPCxF1wE/lLJJxVtYj+Nd30
w5cMynnaTT4HnyCzRcLixrgz6ELpSDLhBA2aK08/DI/jGHZuLMMKrl1dg9R2MqFlGTr+Ud6UETP/
gjjlXk27hVShIwm7KQa7yIs/38YGWTz1mdV4PmF1VukoND5Q6eV0wWMPcL9o8HynD0n5wWu87Qnr
Ugc6x5105ok6wZRaZqNSks71HSGrVgUKTJL09wxVbTQQPP3BqUdlK9X+BmGOndiizWqXsKc9YIYB
lp/wbGQ9q2TAGY4QASReY7rMY8NB4WjkzM4P3vCLKYa/3dHg7H/007uhHEXGIf1TUvzJ505HZy4P
lqHkaAQ36KpZd9mXiNewZOs91jHNjRIBxKUJaSfEjTobMQ3eYZTvjcMzfUmArFKBzABX7NTPOe6Q
11rwYZr0essPPk6+mgipZK7GUvnbhdWDCA9VxtX+oxU/Zma4o8dbq9nNjLSbYpvIoz8Zx4JkZCMF
+B1VsMWsPxKgWM61Tr3/WhMP9KMbH35A8Iz5w7V3Y/1s8RZ6agPNxvaI5DZ/eOyz1lvDpsC2F836
XVBd5YhkiEzJdLdq0KwK7EZ0ig8m8wlpX4eohiiJXsqwqPsIqXwO2eBAEl5KfBKzPqCXhszUdNr1
So+ejefKPDbii6AD6JGvHQdruCVzWcIcqCNuhn4KcHmGJ1CB2b9q0s0jR/nmw5gr1Js4QeYxi13U
p9SOjM40b+2aR77MSqLjuqJuZwZLRfQpwx4hnRzLt358ml8CQ0YJuFg5IzviXt9jxACmAf1RpKgL
lToTwPItvWFjjKvBohxrnyS7wCp4Gp2SfF48t1KvRxNWe0dVKFd2zAB5NvRi3/1pgyiimE5AA1N1
YMxSMnjtY2k/JgZGgv0EA0sj7CSlV4nkSlksOtBB8zUuRay7E+tBiocd9+tfO4W2kIAQBKYFoOhY
dYSV3KjFmG2YLIZuKrhmQaoi/iM0b00G7Ew6NSrZ8mEzZJ9h9JTpNPv4b1aQnvJ0JapPtTSzCyFi
J7s83RWzm8/YVMWNoE0BI18f9gULNf4DmZ0RpUIVl98iDMyvLV3/++ClKj8ORLIoUjqmmMhlBA7m
//8fByJrTGmgDWRESHD3IpwvQf/goBk2+7oNXEXOCO7iOmXcOYQPeDfGEmc5aAHQ91O6b+F8WHGA
4RpEb0IXK4MMzALT8DFLl1hdeP9iTG+cNoYrTgdpIupuleOdpU+77fCWRrMnJRZXACaqqWBcDbJN
xB+f/vUBYCD55ff9KXLIoiojbGmcA5kozifRf/y+WJKiQgHKfFCn+RQm3o2wJWjo7VQsIAbh0ZZj
wJgfJyIEGX2+f7FBSO3hl8Lrae7Gw59Ug7ajNVxS4PjuNfSEjlPSXB+pI6FW2MuJEEThp0/ITeCS
afRp3adSQXcGvVNYh7gyaGQNKfFi55FFbhm+6yXnbJOyzKpQnoICM155FkIDFZNsN/Vfvrn67yth
/RRHuBImeqrGgBW6y7cr0fG1885huIoZ1+69dhNquKlZpjdjIxw9KWBOHy0M7EZsFxTW/kSLtxrZ
AwtbtwnPhEEUnda6AJ+ctvDCw9zKwyfTGyLwCpgk2iUMauQ66s8MJoTCGvrHNtLg8I7RquGS++W7
zCsMEKnEy0D9aFHtzZ5cc/gkyK9zgjuPjn7HNmS2s2rz5LEBCmaLOvh3rnSo7s0gOLV+u0tU2S6H
al9ExS5mbjs3aqVJt+rNjUW7tGWYbjIV2z5RPsm7sb4o8CRLzA7Z1yQxOksPkTTRgMZAXUF/9Ej+
+2sLWSfrXmbdta4qpxII2AwTkQdpw8ZPlKMHZBOGeohD2TnG+5JUnFlE97+/KHSqf3lG0RFJQ/Cg
Avz5JoujN01+27F4j/WDMnv2a88uCX3nurfM/HOuXenKe+gN1se1oJCtUfJ71NcnqRA2hZJtVAbV
Rlfdupbxp9DSflTS2DEuQy+/qMIcb7hH+VutImKxXYssN/Jkntx+JWudW/j5g8ZofeL47CcXQTMf
JMtFNvmUioNoYFUfVzrBqHnUWOYVAEtOAzU5I104+zExbWM1PVdBedExjEw5Iy/9WYflmuBR6Yq3
pKOC1Q/OIixVJSK3jQ5HN4XVq0tNHPZp4a0yZaNSFjTVPWBi1htRuw91tDHQGk197QfpUozpMLc5
vNcVmJjiAXfuTUkJL9OnM0/wA6F0J5CYZi3YbSecqk6+FYG6pl7r0CnivaRLV6488vJ0y77KZrbv
sHIkhXSpaQWRA0iaWaSv8Ewg1+QvIVC8xnITjPaiTyA6Ci8MEPPqwcyaZQVtSDZf+5hIHbvWgk9c
tsZDk2eLEhMRDBkO3Scvn9ZWQMuW373WBaWJAwBithhjkbpF/JrL3aJ7FAFumy70CKKgJYrBeuDN
6E89dkMR4Jbu9GwoZU6hYYRFEyxdZ/yyXCr/euvJFjMZ8rzw4+ZF5B/LZYTYHOuNQfUeaFcfux9I
3CC7acO5i+D+Nvnq77GeIOvYn4zua5aYitZlFM4bm/M5Q1ByDpZ6JHdMzOhBKynaoJGBOTJTx8m1
lOBek4epKdcmh0A5TWi9TMY+CcIdsi4Ays8wVJBcfln9/iqK/yt2495GBmTKhPFLkr9Jw7HgjVij
+MXgM0Edjd4zvQKhTM9nBoGp4cwEEnMFIXjBFBgjDbKohmomXoIMWDQO5ornoa+dmHuiV3pU3EC2
O2qsDCyQRYJf7iogV9RT6fYMTptuq3cHE099SgNFIL8I47gWUwI9iGbyWLpeY1veLpNvnVqsIoK9
uXiU58LbVdMelQworpTagqA5QvJhbM3KlsYHjgRl+6JJW5Oxc70yE3o7SOmaCJBDPdpK96iZ92QS
XtsQtaUnUecX9Fn5MGtlm7SSFlGPaLT2BE1kysS95SM1tXvO5jnvX983mbSTf0plkjURtb3mqyy+
I+n89/pG+Pnn+qYwiOR21gjYUkPyvzeZonIB476rDypNdwUHZrPd5NGmFvMXU6/pEvfCT/r/uECp
rQ2Fk4xg+giDJaTixEhysau9+xmIcHzQaHnMUtuSDEXotvo9zqdtKSo4dQdmwKD9FNAhzN2ocrMM
HDBQd0VxdJUU4cbDeTzCKZXUlYQRs8+wsEekVcSesZE0h38IN9SaXQbFU4WzniOK5FuvojVyZA/A
VAHx0O6xVi+Z+9r0gNtx/sEA+CYpleP3Ghz38qAkox0wuDc9R8RZVSPQpk+sCjmn5byKnVRBhGg0
28OQH3nhgmEgolDrCvlrHzCgiKV1oXLUhm/ki9ABkng3CfDKlZoZuhul+H9LNrRg04mF6FsdWknG
+FjFfBar0iVCpBRpddWsy0hUGNrAXLeixMucXVmLOJylySkzqL2lOfyQh/Ay0VdoQOzU5IXTvCvG
2r1QrC3QrEdJq16C/lIEuSPW1yD4AtnlS6SjQswVeK7gdo0RYW6JDXOiuUMvEuUlLFbKj9ogPgUw
vDPQvbXpacxUlcsUIf7xWfq33mNHNUIOVkp24+1QnrpMOU8p/pFGQl8mUmE22q5SNDvjSC2W4l7N
IYHH8m7k2DVHusJ12E7Lvg8xb3367NjKQaZztF9M+gdMVPRZw/boBsOftc7F//ffFjj68f3vBdW6
5YC4+pDy1WDoWMaSB5mvOIKgVOrKZizhG03nvPH2srS1uClzEX1aeWrMamas9/tAwt3HXRzSNl9q
+WVmO3QYhJSlrgNE9ZsluVacdlhDTJA9re2Z6Crt2gAbC25wmZtzg/HdE7WtmveMNoXC1ckwDuPR
N3Q7CPEt6ffMrJxJJhvXYUqyIGwObGFzbSeQ1SZqKo2UUVbsFMwrB2qqpQd4UYQ3Gq78LIxnVed4
kB4UjfNursL6xfwVEFeStnU6XQOLQSknvQiuVx+u20lZE0jGYw5UCtdxphmvMbEsZhcG5eazN24S
/56fRzTDVJ9e5+FtQ+OPl8uPeDcw7v71pBjMFKrngbclKxEzMGBN5XsvcxLM5fKjAvozpenZ1OeZ
PKc09SQ9CrhHKhGAzjBuLBbsBctqBzKvg9LFYa5uXtK2xuccXDW/cvWJ+ql2D3KBJayzY7NZDpwo
B+JkEgiz2RHN/v4viNPcxlWLYQQpoe6XdD84cYjbO6gvRZG4U1Tbege51cwcBaXA9LubEiksNTGF
c6kTmPsgjLHyIKGh2dfh08hZu/Q+9fRELcUxoPna5AZVmg8UUARx8VVU/Pk8ihKKG8wg1I7iSdAz
N7JHoDLQD6IVUbECE42PDjyU9GVYdjyUh+itFiXSj9EKHIwj9fXWnO5F2C1Tz4Aop85WY6cy+RKy
DUL00iOnyCbVDgvRNvW9aj405a2WPuZ0FIWgBnC36Cs10c+jfG2RSJ5tMYnZ0cuc2NOY0FhPC5nh
1FwqIRgfPLae1AUA9u3sRopcEZl+ZOWmvHoCRNaRLEFoJetLXAwXNdtHON+tyuAoIPjZmtusrA+F
l+xaXyOMHg4OBgRHmkde5VLwiwvH6Jw9xV4n7YvfFKqQKCB40TcA6rnEjhRablZUVzDKbiTWxE+V
U5macJVojNbSW5ySMPWC9hDo9Za/h98F1EQUg8SsgWy80krayj59tNLOx4GEwUBrVHJOb1NdLi2t
2EmkS0vm0Sl9hzWujIVWJGe1pUJ3Sreg8XpqPet0nuoLqzCrAZ3yYsnyHS/yWwECUcUaafGNNu34
aFgJaUH2a3G863uA01AULfYYkf8pqQnv3nJr4d0LsV0KtLk1yuPQGcdShsfoW1TWRzOichrgP8Is
m4HnAXvAWOX0ZPD6CtLk0BbRKz/1yyAPa8nWOcLdwFGBAr7pRaqPHcILZQ68beBZ0b+Y8oI1WTdp
LnEM3FCMCurwKDP4RgLS9HzXloAlRw3aNPOJdoXqc5ZS8RBj1hY5hCUtp652JxdfqQHZnPcfC11/
LclExzUKyviqNbTeUnpppTSmYTmWlT0WsYA7mfs74gXKDt3IJtToepljIReExjaVW8y2URjpHAea
lgZ4jlahZIKpBauddRfT1+hozNY6jaia1W60dHBCr3XhjY/XFgk2y5qzqDpl+KEp3oOOltAMygoZ
WiyuSGpIyMNB5WDN5AxQdUiUCSsRB91NtQDn4FQLb1FvpGVB8GKhbLVtvUfwQ5xYWFtrK2wh/Sxp
Eltmzg1tbevxxw3+lIAVseXqLvQ7D6lTLN6kJ9nObeqsL8FCJMq0UNfmCjvXyoegs+33gsv6vgge
eltZina0uHk7VHp7chie8IM5i7rzX17+0Ves8vyNx2g9f7jiKEGdsLYKH4Phn4NPc8P8Aubgpt8M
Lpd5kdo3caESLqRz0mUVOrEdX1ibyK3X2JgXlY2BaqG7Bv8ZEUfRFrKrnYBBL6IDyPHFtLo/hats
+aXxB5+EVbvoF/KOckonc8fFV7rCdb4Q1+IahxpulRUcCn7D7jXF6LAYN+pe4dNyp2/UhQOy3eaG
WI38I+Fq/hsoEeADNsv5t6G73BFtwN1/f7PqAXbX9iZssRmteDIW808qlgDClkzbbK7p5Ny2mZvw
24hrfhR/4xdZixNv+Am9kskjz+qZVpEnQspPDJKO1dFr57zcykcA7ggzReW0nCd5IaZ79u/suBOZ
VnJGW3mYko3t1i1ehz559Aog9QGdILtEQZDDplJSK17MyE9MHpVO2+tnFPGq8deTZ+21qFm2Uuh6
HS5zkwAxrTV69xWT/Pzv7TFW9x/bY1PEnQH9xdI1C8Hmf7fHkQqfEMtcdaxW3T1aMmdawjF4Mq6V
gu1xOUlMHmiIXg933vbsa6WPQ1c7DBuVjWGXju52K2Ux2FCKT/6xdAIX0uMBzNB24IBPnmZR3KsP
9aAe6GfYUCCwo1l7HWwJZMi7aC2vCWneI9wLqHnQAW3rGlEAgGV1FbjWSy0thUfpKm6Vj6SyEwZL
d266XfCpRWRRF/3FAhvEqfiuXJs7feYn+dJv86fyqT6mTnmIHdBYR2PFNmGj2NRqbqqU1ClfCBGJ
pX7BwrCABbEgqONMq2bvTwtaquCxUOw6tMt2y+DsZH7Vx5m58amtYQhcmDOsunW0mmxtZa3Yry3j
A9uCXXUKd231lMYbDqkTHm6n2ssuccKVdUKk2MX5svyciRycgtb1sZlWnebENBq+jq6wyvbiNjhj
03wDQ2e3DuKXTb/ltb1lp5Yz+1J7lnFqTosCgx9BgftsHaKmnnndUXnJd/qxXKtH+Vi+j8/hu3ZN
Nt4rwUPNWqAGT6vkUdpXJ15Mr9jH+9vwSNtZssBZvTLQAOStvjXsgu/QPHc7YJBss/hFj8mLtO8f
+jcNEJRHRHb+Fxvu/E0guLNUv6I/AZs+t7wwHtB25YFSaGSIS+/yUSNe9PRifVgf0R88Pbv+0PyB
EMJ9MS71Jb2wJ/0p9lcNtQMgSOt1eWTkuqQq6Vk+UzrIwYWJAoHN1Mlv3gtnTlzLbPv6I3WM9rTN
noRDs2UAPT1Uu9C1DtKFnS0AmPfpfXhuP8db/8DB8hF4arfna3N7emAXwTXn21YX58Dmk7JdOPHR
VnwxS2spufmjfwZfy8JLg8M4hxMWTcrAYzHepJ34Uj2xKmKm1jfNDqoRGjoNywRiC2mRnWlYVhgn
PdYP6at4ax+SR+M0bLQdDu7sBaGz5s5yVVs6IlyPkTvbqt/bW/pagaKFNGiw9UcXpil0AR3i8nIj
SLXODuqu+CwuijPu07PyVD3Uj81R3I8cGOhjBPO4Lx7k/fgor14+hWW4/ByWN2kpLl7wjC3nf7PO
LV7c1mYmuZjfFaQK/q6Doz0s0RF46xju20wdYsax6BYsx8XhD//tLq9fX7cruDibQZddPlZvHtaK
RYtTt92XG3xkgbjWRkfCTsADsB9X1EHb8SZZbCpHXxXL+Ey/QfeA5oBRByP/l+BO2qqp358jDnja
oj9bb/ULNMCP8i4clG30pDmTKxySHTZaHsqPBrrBM9fefLSO8c2/GA8ar4HBDU8ktkVKGT7Cx/rO
1wWc8SshCoXrjSBAAbfTabbMBZ/gW6DttKVtkGHQHUkkD7lQ/9CKgiuk1ZbDQ4mcjnHDI7jisJPh
7nmOntluPzj5nl5M2IDWa+cAr/4SDiz+W+Wt5UxPG4+5LN6US7LzH8NzfeZ/5OXOV0fCtxhsWtbn
yVC3KFfxqvnsT8RkGabjGS3qBcNVLpS+1t9xhrbnbs620vsNFmNJaGYVOdFhhKgUn3gLrpNFtKuv
1rbLbOOpPE03OYWVs+Qe9OWFecpt40yirhgW7TPHqO4WwwpE7mZn+67BX/Hs8KruqEK6Ra91QxiM
1r2l+N643YEQ3iY982pkx7ua4NIyGrvFJ5OGOGjCO5qG/Kv4DC/oVrnqs/ksHYZDdwM8iPXyOT2x
mX7W1wwiVpR3fNSkGp2vYRU9+kdxG23Ei7YxNj33XvK6fXmJtv0yXBG6XxF7vsRPqls6hC6OI39R
csku1Wt3a1xehouzfvXW+YZinIO4rtzKnQ7t9XJXbNWh0XtZfPhfLHu4lfrLKG9U2uLX6U7ZIMDz
80DwrsRdfAVl9wuA6qdKOTOnNCyrmG4h9X/LkifBCMqRifvRxzQ2JZe+dxvlVfXwjwS/vI6lnw5C
fpapqKZlzVOz757SuBbCtuiC6jg3KuMZJEgEWQTQVoPhRWD5QcgjtTL410Adl/+9F5Dln1sBYp46
nlYDl670V679hxw79VqJFzoqyeHhH5Vf6FFR4tchwJ0xnKV2N1b0wIGz1YJVZjCA7T7VhMZ0k9wq
xR+w6tJDGWIUsEPxz2D9xuD/l0SDCZkKiLqsywh56reRkph1XjlmcXkcqmDVcq41A5pmqFQkW/3h
h3cfUtp8SOjAY/dqiJnbNN5+uUQ/7oV5okX/JcMSUf2JLQy0DpdJoPTHZjgmwUNsLpvaaeWtMDiw
o7piZlkNykZJqIhyhmyTVWC13vQ3/yInS83AqM87ew2cns6JJXYuScAf/BvM5N8+JNEwC7oDgzf1
O/zA6IZ60AWpPyaqgTrxNd85Ku7ktkcy3P73FfkJduWK6LKiiBRzK/jsv+0f6YuL23Bo+6PXDaCo
2JMwoey1C0r0p6UUu5y3tsb4XQguWo9fXpAIMm4Q3zhgX/77syg/np75sxgAMCXyyujv3zIvuawm
I49Hf9SJwgd22c1EnSGDLAMfx5ldR9NBkZ6EplxQIFXktq7fSn9NiUAZumVxGXEJoANWq+phYJPS
HEOVq2YDdOpgR5GY8X953n+GFPjEJnwAVQQQqqnfxWlVTHtFDxoIetlOOJHFazD6rdSlss4Aoq2K
0qX3rF6Vvpv0tvCmt063LrtT2p0a+CcLfU2IjBKhCXUgXGw13nTvo/VoAgQ/6OlvUvr35WH+rJoo
kjqg05Ol8H9PClYh6OoAIueYTrTQr3T5NYIIWR6SkmqXx//+KqWfKyE/jdy5ZRBgonZOm7/rfyxG
VadUVSTUPGn75GNGg1orehtpEU2DdYcvlT07tUvmXmeEGmzzYO1vh+5LmxgnOqK0CvuNviFwizkO
7zCDpFO1Ri3L6zVdf5Pk0h7fVuuMqYy85u7E8GEhlj6HaxmPEDQnk8KOBR55cE4tMNulqi7CciFe
Jw/Ox7xnQEzOUtcEHBweURWfYCe7avSoqieZE3X1xv4MSgqpXKysFbNJUE8bRVg23SIk2DmuJ7Kf
yKfKMc230UH7kxywyOYQ/8DRsQ/rd96rVM27eOs8SdfRh9ZvwyYVabKQ/LXAZn+gTUC1ITap+Jmj
k3/KhkvxiaMpn8Jf7lP5R5hm/jZ0RdWJjiugAL5N6kJBTi1IL1BhKXU7dxsMec8cFd6tI2cTtDQ9
AkC01NyMrsNlv2GChFSw1kik28NL+FtQ92+s+H/ma5CrSO/isp8TMJb47VYsM0GZxDJoj9bVPyor
yYaXcOkP2i7cIgCJdnmh8A8qy97cthdjZdyh6G2wDz+2TzF40oW1CFa+U+0wfG0m1zjk+/yRoz5E
ibmqq7/Lp+gtexMZXTjJkf5hNrKxvPwqDpRgwophZKcCWykWnNR/u/F/WEgk8K8ko3jGZuvM93F8
mBZx3HpJfSTAQlEyDkGDAxa3nyofSu6CcKVl2woGU5gtKpHxsa2MN827dk96tZPSX0a00g95gI/D
Ny8psgFJR/suD6QCvrWW/PhR0JJV4XUOyZ0MPUbbh8NhEG9wMcFCH7HAHRCtxeCXSar8Y3rHz1fn
XmteLhj5vr9exjEPq0CGACx7FNwVDCpWUY+NlBNcGzm1/CqmD5PxEoE48MJjUH5E+c6XbYb+9FEi
lOX1omRDO3z+sj79yztWJ+GBYYKtGjfgt+UpCfXCkuOkOhaj9lKX1iV+E9twTZcwwz/LUbyXfjxD
ImbkKK+GYDi3pIxF/QPe7U7RHjXk318+0b88orpG1oYXoAZt9vszMdKeMk6FWh6xy1MCR0VXa147
+DLEnBcUVjNEfEykR8PPVlYW220DQr+2//tD/G0Z//Zg6mSwCVjqXJsfl6WGqFgnWV0eE8SaIkNC
kr/K6LmcMOEnJCNkJ9XvdX8rC3pRH8bKclrtfQjbxzB6TQ3vOWckXkEMnGPOv25V/u0740aSMaKp
EhPhbxt5cFcFCrRfHn1OamAAgWr0qTP1z3JJDQCnav/LM7NlJt5E8axWGskdMvoPUC+68Df6xA8A
1/9xdqa7bWtZt30iAuybvxIpqrdkW3asP4TjyOz7nk//DQYXuImOEQNVSKpOnTSSKHLvtdeac8zf
RfbceuNsQdvtbgWr855QoCJv4CmRwjldlZmgEp+F9DahlDaE7+7XL54jqCT4cPkPqV/3TLkx8no/
k8iYlStzl8tvrI9K3QEZu9S+Ck/EX5IcPk8V/31DSNb8Qe7uCAPEMHN3ljRDN+8fFE9XU2MSCpQz
jG8W0rCqR6intkRGUQNiz0H/FLTLOcjTWoCpbYAETkdZflajTTXspmFHP874IDbeR/CKiIiO4u//
xo1EqosBbIsGEn0d0FIvc4eJxt+2d7NVC5O+hxHA+P2n9bO+kT/ElD5gdHgz31B1+zf/EgD53sQH
9IcT4903BLPqKXo19wknfuucvFtn/Ym9YZ/uC8dgvwgvvuNtBAek/Kpb+nR0VJpR5KgaB/hT9kdr
G264KW3iU13CbreTO7nDNtyA5t1jntkWu2xd2rBcNnQRnNK2lq5J3yGy/X3BTP8BaitlAz/aJf/Q
YqtJiYC1aZ1k79FRcC+Zy6l7w5jlmD0CyliNe/+NbYr7eZzFIcjFlqiwyVj/qPd0VR7bfXEkQpYD
ySI/6atqWz7JO3nX6CRgLrDMcATJDtzlq8jNDonb7gq33zHsOZiP9av1nP4sX0WuDCJapnTEhHnf
nDk5J3xxf7CAsmboZMWzaPxd5wlVYomZ1ZZH/YJ1/tBuWSr2c9sU5bqwrrfi2Vqbl2DT4NyK9kgB
zvW2WTUrYUX5BGeYf11vrbV4RRH0UHyUoOVc6SnYjK54HB6sdb7GCCZtrLX/KuyEnbWG03+SnoaH
5o3+7qp7q7c1YtJXgTY2D94eG4CrPNXb4UHi9qQrfcaMgbj5Wv0Qz9UP72A9QRI/C0+m2+zn0gPB
DWbNYQcz5oQKiUHABu/Xrno1HkVmfEfj0T94z7ErvoWufNKO6iZ0q7Vy9PZz5zJ59Z49uMor+S1c
nvyDulE345v2OJ70DSmna3mjHOmIutqxP1U7dRO9itxfxdpago5zu625L+3JNfcct4u1tz5xKy7r
VbFWbd+F67vWnGxdrMH1rppttkb+vf5/v8rfAmPQ9tb+HpHJ08QpY/6T8X5y+RNO8JqtvYbWHn1O
caPbkts44b7bzj/jvbdW3HAvPmjX4Ry6zaJd1TYzfmfR7Cxn4B9QZ7y/v+EHsGkDLj5u7gctfedE
vtqCTtR+PLkf1vJD3sS0LVGRL41ltuPxXmvHkMcK5dZyOup7uV2kmxhqCSAJxivRkig9WVyYa+uN
YJByHRxMB60sVBNhL7ras7Cy9nMXfO6oE8RtYyjdUfC7gRv/1B2+10W5LmxpgzLOrlbGPnCFXe6k
C92pVtJmvu26t/n3IVl4NvZAGfm93E2bb9bEL/YhlLGmivGTWk+W7/ahaoBZ5scsiTESqTZz8v4g
z5wxo1x18ZkEbbjZFqFOPQgzyNT9WurPxPXJ8sUIdt+8ly+OzMiyKRlMDnbs23dHZqMQAiX1aKpk
ycqwXI65HncFx6TRTgZ7Vpmk320JX74k9TsNCk68CMT/fuJppRkdaULEnQsIMh98YzdvRtVSNjZG
BbbPsejpDt8sNP/N+OSKK5i0qb6IWaBQ+vtVA1kXxASb/zFrXVlc14lbfmSTk+TM2+3h1kX/28f8
/y8o//2Co5VLXhRmdNOYiCIpmI1jy4KxEdsfqnQmSBHB2Otvvs8v6nWTetnAdmZJmvK74fDHsTmL
gqGMu6lAxhOv64ZQg4ac5ksq3JSjXsDqbzl6GpB4sL5VPKmh++838MXxhR4BmQvcTZqs/taF//H6
VYFqq8srHGqNG/RuPKBzJrnaxmcu46UpnH+/3O+65a68mJ3WOqBcNg/5d0H6x+uJoZKXpMhRXsQB
E5sJAgMzjmh0UFn8FpQsBOUzSq5Iu0L1DMFhWZTbpHaFiBELATTZQaPyKoRnmVP3IMZ2Idi57OM0
je0kPkuCdYKtQL4t/YcZHDpoAznlF4/hWwiwBOOJrkMBibbloO5SM3F8BITDXsf1NgnKOqcEVtvq
NgTUB7PMIt3WYBcLJXbIQ1rVHCbDurXDOnaxWhJ+20fRWs/gPWkSeB0v3JLN+qsQf6TIlk18ndB7
wN/kx1J4jqV01sstyGlF5AHOxvQP/766/2X/8dDMtRsHLwgadF//vodlIc7BKWBYqKqEkQz1gkIR
4+m1jXZ3WWYvVlOumjhAH1AiRkOE0QlvsfZW+tuiv0xh4qQNEgVK7XJrqr8aoiMbEtQgYyXYKpuL
QE9uvqJKP9NpzCOjnPipIaobHkSq5ysLrmglqHZFEss0Ki9T74MqgsOe7brJ30bSuAsibVcX17BN
3NDclB40Iv5Hmyl4JjMSHE8VR/eAfA0BZ5KqxnY98waKi057myPBqvVyMrzrb25MkEpcm/s706Ck
oR+pG8RVz7/+x53Z1bkpB1KQHwem6AlW76WX2MCZSGT1zg/1cfwMOjLfF9Mv5UM+S79q4hR/mudh
H1/jdbnmey5fM5K8lwVaxU+W4XaLp/cp2iDPjl8w2NMT4DKBwx7fA9idrTNma0ChwLz81+gk/AQN
S/sTnMQEBtNyEvya+cYQdpVneyiZ6GLhD0burbmGzGbjAL5Bh8vAoUIdhC61W2EXwn9ao1zfe7Jb
M5ShFA8c2VzOpg2aKNC8XtR3+pEHbS9tDJwQi0RYEgvlo2NFf7bObxYvAiOdTZiaYLLnX0b8irb1
2n2SWBCQg/GpuNXOe4vd4NgjhqEB92K8hD8YJTgQYffzHHYrPTK9XmPBeFbskioJwIpJtCVQXMcq
XdwR+O/YTfPGpq0LubbNlsGIcg+b5LKd+xVYL+zOAMlLoihsLqdF9BpvsabDF1fRFrxrnqNd5QfZ
Qhm37H+NDF+2wQszQwjAjG/pCxpo+5gXYkA4c5Iob2aD9NEhCtw0HA+1zS8MZDBmxH5ZyyvUw7TG
kieMN6z7yMTUjf7UtyC4FlQ06Yf/UV3yV/7/q/o6Heqn4WKuodOvwmXq1ra1zVcJ0opqg6pzj9F3
E12iEun4AqW/dskf9J/TrUNis8Xuh04GRW373J2VLafrvbnmEhz1db8CzE19nH6mnwwqLgXzu9f6
VTghgCtim4Sw4EqOkkHv0yfwYWFwSNi31HucrzbiMwZrsKVn4S0bGMYvca8MBD7cwGkPt+IKCQCx
ZnHA7HEAOL8N9vIjMKWz+EhrLP0Zv1q/ylf/Z/dm/WrThfKL7hXimwnP7iK6JFRWJRNLVi0Vb5+x
CF81aeHdgJNEN/U1falW3PAhU/afwq/6SV+j9+jBSP7gyEIxLj/KaI6+G5t8VSJYVEEcjnF5zGOm
v59Yg9BMVO5Jexyw07dbgSnlcxABOLfoyjqR9tpl7/9eYImd++8qQeSiRcsPpxQF0V2VgKgstoKq
bY5D7ehEIK+MGru9xEFu4X/S5gKqD36Mw7I3SyXM9xC4kwTr9wETBDEsZFq0xa6byTk1GKnkUNUs
nDtDWg35MnzX5GWkOdy6IhUkz11iPXMejtpNCX26sMJFAJgDEoe1lftzLP9QQoYcFScqi2VBfRyM
n6PgJHVu99EvPOpMlpyJBSKSp6U5xvMIggBaX9jqCo9MGZ+8k4UHQN7XQHxRW0r01yFaHfyt58eO
AnupEVNXicdlzLBl1GxjEAlk6O2wkrYRrIcxHfdkXZ97udsTBbMET7IaK+QgOhI6WXfrEHNH5NMp
iZ2axCICinzXCJg4T4mtKFRWv4QEApLgHbVuvMUg72BNoWr9ORqk7groMokvrbjXSTRl/4loClhT
u/Hiy1QUj9VISAHmygRlwEtxMd60b0r//3LXJaaGpoxokgr0vwwyOTKIpEy8+qjKZ7++DOlVEz+1
8FIpc06WC5mKe6/RboV5QwCh1xs5PAswOmj+ppkG4K9cjcj3Q1O5EYDKHBkcRzIL5bIRVDmKFiGy
RxlVjvBmRdWq1jnT8RPknFOQuRrI4SbJL8O3IU2//Xx3u52lm6CQQAQTKn8/c0zIpqvokjEyK24d
+q2uu2neG9aoRb4Jq7Wg7eTXImRac6VNbA6MOogUFr65vF8NIyH9yKpEp3quvO+OFkLa+Ryu6FY3
9Ra+eZRbDhdTZRaI783R/ZeuiFwVI5Y0ubm+0UQfYuYm/6YIN7844FnUTRBu4V0R/H1fNtG+lDoT
Td2AFbOC3irCQ4lGnNPhoRKe8z6xZRF8t3poETo1yH+K2brGvLLTbmDV7Rh2jjn7uZUDQKx4IgWU
pwEC1ii29iDj+m5iW4YSjWJ6KVAgmgefiLZYulEDBQho3ol041snEami7dULTthXx4THtxWRg9IN
ihByj/XC8KwnlS4ZBW4SKDtpAJcQLPu4dkHZLw29hmwrL7VOZvaJ6I+lN9J3QXirC82OE30n0knS
TKIgRwicpnRIUvHcV05REpWlsN5gIvJStHrZsJQosCsIKi0biUa7oidpiTIMzt+Ylav0I6t5FuKN
nKjohNTvTmPzOnp/f+JxxJPFyURX77UNdWiONKej+tiOZ3AcMYfqtlqlUBGSxWJ8xktXGahc+m+O
Q3P36v5lLeBgKnmjuijdF4GkyRZ9rWAD10W36V2vOHBp/72HfHWzWfS0SZaXuPnvPcdT4+W6H02/
XyKLLyG4ZuWqo4oovxn1/3erYvjLWIozO/kV6v3RMtGntpJ67iMDvbc+r5zsKKWxkYZLqWEh896I
q/v3Z/tvl/zvl7xrDjLj8tq06ap5ucxGTl+UrsVB98n8voTlNyX7fy8kL0b8C8uGhmpCuduKLQsn
ohhVKGFLDnccGNoKiQliK4gUgnn75pN9+WpYbhVDFGGT3WccC7UkA0LkampggwOlwieRsGaBZBKV
h74kkiNfDWx9Bgkd82aRjJu4IcoT7jtaQ9LQlFB8UJFrifBCYFW1BLLn4qGP4ucICxZLTeYK2Dak
kseN6Rj1MXhAS/fW6DLpkNgRiQBG5vpx4ojJBRkCsNLRIdDMJu7VzrAyZYyumQpkLFeBMW2Y1i+0
lJYhEPGIGl9MPkO08Jl3zdWDhX7Z5a7jcYZpGc+UT1SPlWvVV5FCUiJcpTJPZZAQEt7OsN79VH4o
yhvBCXYXHLLqJqIdmfcLURjWfsOwICUZBoxqyww/oQyRWKbEMYGPjmab0kzqvhleff2NmBx0ObRZ
xm91yZ8HNqmf8tCMWCc5dPX1sDTyLRHaXBxjfPv3t//FWJV7jXGdBjYbOqU+v5c/XsuLJD1Iylnn
lX4CxHSq6mDMFn2k5NZNDy/wRrgqZpkvcNt9K9rR/7sszS9PJcK2LFrQNf5++aDzS4A1fnXMioMV
uFGA8Fo6DtnbNByb4F2DeGWsU29ndgDlot0oAclx2+hZnD4kCf3doNpzVZKTqyvx7frhzciDZVWS
aYbpVLScCLT8iOSZYrafDR6HUpUXVNyOPA+POWgM8mOevgkp8SuPjbgWZJWMUDo44zpTCKTMHtU5
nMoe3GEkclV5MavnKMZ4QfOGA5gabT1ui4ktNfZBzWl0jZXHIKBmig6BujXij2++sC9vjj+u2N2W
nia+lcZh+HuVVSbatqnT6hgMqnOg1qvBu5TtFYRjea1K7nazWIZjte97/IAKdPDqu/1M+293gahh
yLp8ixhbjfuzSjqQcpD7E7NMdeURCoD4OXW5VCGKLyxNENcQBoCpm+DuA86woUFiSEV1FeLjsJZ5
ufI4XRdrgxlS5KjSquJ4jqLgDS03gTb60kdBmixl3wFk6FbxWmzWpAdXpAiaa10hdZoIc1hOaw2Y
MMkbSO2tVWlsdUTgJiLcb3QAX8iB/v689w9MIht0esTyyPFDkmFFW+07QUOFhTb8prbxDtMF6+SJ
Ue7/8M3/eaXvO+RSlsRlL5VHOjg04Qx54eVLxbNByVmECvFWZHij8PwX0xUtbk8gTwTvbvnN2/hv
AcMFQJUJXgQdDmb5vx/Z0c9DTQtRoZYc+41gRPLjIB10fQM3mxDbFk21CjNmEvK8iO8DoO1v3sF/
J3W8A+bVBCbIc3LU3SNg4iAbkS2ig81fElx6rc8uEztae2s9+qbiQNDKMu2/2Si/XCr/fNm7bVlP
0HBkES87f3CS4RyLuWR8M7Sr2Z614iZDRsl8nY3ylls6TJ3zvz/3V2UPg3MNhSO6J/n3meOPpVoM
k9LIGoNxRXWOlUMIYH+JeqNvDs1IL+O7ST2YFL7Jv2tGqgLa2Qjffuso7r7pnvOx1QxoKIL8WY6x
N8HqDa9y/CRKZy1esUEHHKj0NRSdBvVddchn++AK8rjPsZ0+t+gMilMnOwOjjYAW7SmUSKZ0phGo
9WLsNzm0fWs/dCvhpSapGQcxIBUPzeCJnnMr20SEFtE67p6gxGKHePb9G7zAlFYhaM7CCbXTpLpN
cp6UdyhVEE3RAZaEPjoGI8hgozQOoa2duC/FLdSzwHigUaH2oCBXsUS7fa2oy048wq7JKkx49sBI
jpE3UxKKElo9wVFo3kiHMndtuqRyISBDV93JPLQRv2hXgk0T1wKJozmd7gTSUS2XIj4RBmnWMmWa
VB2a6Yjwh3wcopYHWIPspjRRa2oLRyttcQQAcFYVyEpO/ibveu9V/8wvAel+Jq4ct9AYkSyqcekb
TlC6HKeEdJ0oD6AtiacFUJdV51R+w6wbZsfSOKP5a4p3A8LP4FbF3gi26Uf7Kj3V09rUCb3iEywm
IkOkXak+Kf1nRrKA5CdO81PJbdPCnPti4caMNoF4aPGOacxCccMO3fskh7sYCU9TfaThexecPfmU
Bqeczo1ufuTMI1Lp1fPqRQAh1ZCvnjIuWsov6+oZh6a95ugGOwSQI6t7BVR4nC9DS+BZnjLzeGzj
s9qcCJ/99xPzRSMN4RqCeRTzhiHT7fh7rUo1qOhewCNDj27uPgCQkNFT2hq5DFD40TRM3yxOvw8f
9w/Nny95tzhFgwILQLTYD6dNnCH6qqV1Ty8zgC/Tn4doJ9TbHBeqtjKAsPXNpbO2qDD98DDO3/Uc
e/ngA3ORcbkF0YZcGGIrf475PoEx2zUnYo4txMNQX1sMy1H7oXBijb9R2H574e7WulgkDzMrTR59
4M2BHSkOT6mBJqM8DM0KQqpofPNdmV+tNhxNjTkmHdvB71Lxj+XNH+VsiBOZkNQFEwT0WotsM4rr
7Fn7MSfk1k4T2BJNtnYpCIfxvX6HdSeuMTtltR1wyi/XVvo8ljvwB3QMxn5Bc6HulhXDY7Ib9wWJ
CU/+SjsFrs51PjRnickF2haZhWcRHIetdRCwODWusEmfqqXxWbxEj6hun/Un7Tr+0hyDxLo9udkr
/FFivsAaWxy1ZbDrn7Jz+dQ+0RyhC0kSEpbCCEdo+00356vSA7EWfBp91iKK9wdssyHeTRYpAJBp
iYBqE1imuBaHYQlJtPZdwgrmzTdkT/7mOfqi6OSV2WtprPHCv5tuf3w3cqDIaV+NlB7TQYivlJ8g
ojw4fMlrAeJMDj9TupWjfCvz7DRboAWS+TzOyUTpbecVAe39v9/S79bVf54zk1MrdcDccLh7tDOl
ycop5i11MUhE/VYgeAxDkjEQcAX4iw1246bqaQ2ndKaUALhjQPIZlOiUMYN1kfj1UcGa1RAQyuQh
h5iqqDfVa1aK8cvqbyFZIia20VkQp3Go7ainCyheZFnAhk43Vjmttewzy7NVXTK+kacbpm3iBeUD
g8TewNhn+N5ay4ezF4iuYubHtIc81z+o8kcni0QmonDxv+mNqF89RjR4Zn00enWOdn8veUGQK3mu
esUxMAe7ZLRf8ExYMUrhkTN9VuJT7Y9SXX+W/nQwFdphxJFq/jIS2Xj9/Jj3NPaM1BWYvNUfsbFJ
Pe/UK5ET9NMhK3Q7I3c7YsrU+Hi6Ixp6OOPr9AKo3ytNB3K/mcPcimApg0do1YVCjWKljBeJczA5
8k8qJk1OZmU4ffOAfFEgSbOMZTYt8dmNuwJZ9xRPaUoVodl40IL3cAQ649lSsFQk7KmQs9TLv2/C
L5rNGlcanSk7DK21e7wSIUWWyNgWz6hxAT+3VX6QLoLx7sJqOTC+md5kigjxkGu/SoZ/ArxQsdrq
8TeV4e/XuX8Y/nwfd59cEzJrFGTeB1OUaoE0Hv0iJm7z0/iBZzZ6yx6URxUgr7cUQGSS6faBW5If
GmFED8y+OCuUwpKFBGJl//Obi/RFuS6B3kNhyrRBVZS7O7JHYWRW0qzsaTgslMbSisZljvUlEU4M
DJiSo6AGVpv+Dwemv174bozmWY3ZSCEvnFbSuvSDMwf7dRcldhwcugIuQegMxRZaH6knRPhBQox6
N6rDdVlN58bsmWdq3yxbX67hhsKDSbAmSqffQoc/VtKQtmbCLL442lkYbtTuWgHU6BD9CP0lKxAh
lJeie7O/+Qrm7//+/vjzVedD/B+vqmi1kJNVDX+92gbqLS6lVR9vYnELsEuMXM6zi4ZDtkmpWSAJ
sjZ6hwe7ciP/U4HS8N14ZL7w/3k7dJwk7goJu9HdF9MCDzHCUiQlHp6pf0aNgUm36r/p2aI0+uJ1
GGfOh0S6aEw37z52VufloKHJiSG35WG9U0yYOZuQeISlqPVUxMEy689ZpzxErbQ3NlZ+oVWoIlBX
E4Cwwr4KREcSvFMeyo/zDpOS3yozte68zjZjuEtoH+ZFtKhRmfNTV0DsSuKWkwCpmFtvOoMAPQHP
s0A/Cc8BpwgmpFJPHzW8KalGQX9u0ARMGekpOQ3QbjoqgOQ1wPqtv8vrK5qUMN7P45k88Y51yUo2
WA50nWVZ++fJwtPMetuJj7m/EWIGt/aU7ehnGtOlrntHg+4w1cVK7yI7yty4eYuoY/KiWNS142eZ
m+fNUyeJmwrJyyor7AnSwSPHAfxFKvUFjSwSBJGP8g+TzUCPf6n/QmfDj5mbw6/UmKiT8aMJRaJ0
HHM6IQNKCuaio/RzlASKLXbOYY5ZkiEMlTzqdOxSb+OLmh3N4cGGo7Mne+U2SixGzugKiCXxFXCw
RgEAoIt3ZCg7U3OdJznzlhIFaKsNzneD00FSrctx2cAVY3hqET+nkzyLgEkpr0HcUgsKu7FZJqRH
dl0CuPwzUlmJY5150LkaExvfpswWr4uwnKfBUfBBSznmHV9ZDf4ngyGfL42GglgDWypqRL5enp46
nyqynr5Ly/rqyWCqIRkm9l7aLHd1d5lWSgG/rGAbvsTxZ8TQrMzPwndVgvTVgsCsZi4kUSHS//37
yShieVIKjSeQ6zEXUD1DchXG0Tx3Czht5pxPJhqqVS6tW/rfHQ38Amo4cyovp7qukpXG4CX+tsny
+9m/WxsYU0HJg0KECvReHtnL0ZCJiZwfk7mXVDuIjpQntNNXH48VIb4LAuRs2e2vwoey53Ckk96D
nknIMFKxXMdqf+rD4NkQT3DNeBJ8R0THTuB2shAIwcOvDtLmWnP2Ram+LLqlJjMjBk4IOSbGBf+O
6Y6tk8N1iQsrXOrInKEDkiugLGedFKm9oLHhT6RLlfMjDCMZmOOSNoDKGlaumfSODPo1uOTQSFcT
oiaJObOLBk/aeRvtaO55qKrX5ElwMiQAMN5LJz2bG+Wx/uFtsp/WoVmkh+bnY/EzkmB60FEyuRCL
cPmqL8zFm/4LuTPi//KGXZDfwfQE02DESWWburFbrDW4D28IDNhUu89BGB0YiJlWO4rib0YfuIna
vag+Uh6RISq5iTy+Bl1saOJitG5NN8KUU4/xPBPNjeeIqTG13fxtiyw2Xez60RudgKmg8ewtx/Zb
6/kXFSxyTaZLFtBKtH73lf3kyWYfR+mxia91MLl6caO+961bTHnN1E0ipHHueFkULoyu+DLcrvom
tOuriuqvN3F3jCcBwJBLK06P2nTy5a0qIpnt4AKPy1o6xBI1BJzXMQ3IecTvoGwm1pWj2BvzYZJB
zdAB1uMw0I3r3gAjRAq1Vwegc65z9JAZR+vQeP73Ji9/0YlnIqrKDF81mcHbfF3/2OR7cyqrPgjS
YwjtN89XmnUJWkINWNz8SkWmpK6EKGHkZbjc7wEDjvTGiMxvprVf0MCZHoXww4r4WoU3JEJOccmG
fPPvN/lVE/WvN3lXDFal2OLCUZMjTGWhdaNqjvzbdpUr0XKKHhFa4aPsrn4Nbmj179f+4hD710vf
VR25HyZmbRrJUVdCeoyMF4rDrCSY5ZhUAf9+sf/SPiU05YhrNMyKFj/v7mKEE0qshlY6t56qHPOv
PeowaYrSkTV7IqSN7RkV36JQlzKYftZ5UloFwklWYOoCNmH4P5/9j8hY5BL8XUdDsEmkDpw9gt7k
lQoXH6EN3CMFHzaDrVWg2eykTf/N2R977X+rKJrNjKMRcisYp+7uq9RP67KRe4rHmhB0/Ix+QevD
a89B/oAdLRHelRDZ43RJEYoI4PFBr9GBDzaVloASp1uUuNRDKSgQZJPaLyRECodvrYbfNKznA1My
Fog6UaYUZ8V/ifrTZJ1Dk8QigYxZeI08cipNhVoYNqU8Ulz4B0rLNwJ2+pGWYvkggzpI63xWNlDR
5zcqewU60VQe8uHaIqY+W0O3LJsbCdVW8TZ/iM5wfWZn1i0Z5jhk6Gcf1A8DbqSUTY7pMaNjSxFd
qoQe+XBHeiV1MecVTJMqR95+/MziET7bcvR2lNUGnE05QN3Uo4/mvKHMEZ2cuTz9RHuEguvUja9J
SWsXuJ0RzvQUqAs4phmU231yGmd7kxa5Wjou2UByvSVn5BPRTQQG00tIijnTVVyIjNnmmfdcCnHK
IEi2tWPkNALG54xNey6Pukwi6IeL3BPmLEBL0yEYgnnwDA9QjrrA7pCm/irTLxUK5K455HAJ0K/x
FZIt4Zj81fXIP/Yo5cYFlYgebYUaPw2xUdUhG8CmiboNvnAVyNaMASG9EjA+tXP6GdSHHhtaVZBY
0OSEBwFR8ldGx63rhIi+OsDmo988tuE2ok7LzNTVSM7z8/wope0+Rr8XGNdOJOqi636ikFxJlQgx
1yKAluWTXpMMyRc3d4iQJRppOOSwXV8woi6nluIAeniESSguV/7I6H6gxYrkp0a2mU2Hkg+R+kRa
0LpJWIM1+veeRFc/EzfDZA/6VSi3Y3lhOfLH3qnUdGeSAdhXVx1dYNd1tp/mpxw9W5tqRNAOS4sH
dxi9daayS/ZvJrvkEKN5EjYWDKf+QSZ3rAWHLQiLFPV3Cq+4QVpsUDwG2bll0Gkk6oNF4h5aEAag
wH7mYlkbXc3AbifU+5ozSjDFTlYHQPSfBrI/Ro/gs3JPMmSk+1tZ6MibWKTaY9V7e5gqNq0ONsQS
ma7nF+TodHaaD2svV87AY5etb5zlUN54DDqC9ub5JvfttjO5q1HCoqyNk6tI/vP8XFRVuKZE5y8U
S5X4k0M/3uT13PFReEtJ1P5ME/x4CTQi03uSC3SP1GApmRDznRXyF0rZbX735GQ/RwpFvoLgmkRB
HuqMqKL2loM4rCJboXOXaG9z5F6K20hv51HatmANkGjat4HPySXfe/xZTsg3tcz3WQCdOr4anKDZ
WNtxwKrD8Vm6GnQi8z7Y8fuqWbuueq7Qn3FuLwfd5GF9jrrAbRXOcMDxvFWCx6LhPBzN6w1EHSG4
jaBlcq7ewI3sh/DaouOQonavSK5Jd/pIulkBFfsQ4wxMeVjm43vClzFIp3BMj31rHpX59glx5XlY
wjS+CIjser4cfViv3AecG6LpLE2JqwQbsPwL/6Qm+MmrFaHXxVKXehokIwZglBgdX9kUAKr9gd1m
UeiMvlC0xz6YxdFYzZuXP918eLGimrpZMq5VaJFTQbdHFp5UGpdREqw6iWCSVtg346GNedxAdmjd
Zi6YRe+t1Q8icQBIYrRJvErEE1isPo361vU6QsBT0IxO4qfbYoYr0AEsYx2/bL0KTXi7AofXOiGa
qrUVUd0RN0kPmPk0am4ttQ013ETlN8WZ9IV6VftrS7qrIiSlLSpVHfJj3BhAdFdBu8YAM0cJzw1g
p2DtjNZD+SMD11pr7IoFFg7i7ItToTlM5kR9FUFrtV5VoqgTPAdvuf8qBk/jgyTuzUtRuykdIM/1
06M32O20sISfPeeBTH2spwe1eYy7n97wJvvbOle3Uu543rswf1kiHA8lXVgjeP8a98evqHjxJXwA
+Nf6LfzUUH/09LVMTVhaF2rFqAD05tv7ksN3u288hzM8aVA6IDkRusJrIGGGdmsmdpFD1SDlZFCR
/kzD0R60ndG8C57ToOBsV1qxneKHxLfb6Bd0Euw/xWtcO91nND1U+S0E6p+8mNGKvJPaXBeCA91V
V8CNZzsJ3IsIANc2gBoEdp4xGbWp/WMmCWII2jiAE3uleNxZuDhy73nUYAzxrJKmbqY4x3+K5PkJ
G6k9+/q2AiBs9TApglONi5ziR8PAKQUv/66wJJTpX1UmBr00lbkEK9tdkS7RHlDlnNug+fCu/nuC
Z0NG0MOgelkCfwMZTD6ujEQQXxMHxfkHBm2M2/AL1RcYls2vtl6ozIFeZKd7wHrSRft2a3yoN0Iw
+DOkp7EOaM8c/JJftDcW7ZkTwcNwCq7pk7zWXwU40E+xrbzp+cwXwZcROaQq07YgE4de6rn7UJ7M
o/Sk/OCEaewZ6gm4eTfZRgem/q49ZPtmHx6hv8/R9gwT2LyXxrN3JcoRn7ryYMK+XfHM86mu5idv
OflICCdjRdlmz9WJyD1n2OAM+EGOgjM68hZ+pWYt2hczgQYYrv21vByXOLgW7SJxzSMPyiKC8Th/
K7OhYFF/Fj2z0QWcIXpbANcE9q5fWCekU/ZjNiibl/RTv4Sf9dbYFzbq0RVr9A6aMd7n4YNO2Zmb
Xnjo9ozirB/ZSQE4d6w2eGU2njs6plttelfZhU6yEh2Ny+9YD2wYEnAhazEud2DwdvUr82HzEL5z
VSSM9BveIKRWcyluhx/yuT/j/j5qzyHX7NOC9fqZvhs/so3woPyIH9l6Z146hvvHYQ9Zc0PLTl4z
z+8LN1+Y7rBSt9kGFE30HBM4A6nvJDqohdfKjpClIzXTHg6lC3M0hx8aLh6Bz9nRSlgYdBquz+kS
Eh/ywyUAgKfhNd7ml3CbPVTNwSAZz1hlK+x00rNn2sVbywyEZrqTQZuddh3vBK6jPf8cnZnS2R9Q
GWx0jEXPTAd+aXv9xV+Ha/G9fMTxBJ1zb/EWJliQkm0tCjic8RGmFxTNuecx/VAR5y/kZfJsbge7
23OdXrwtqMe1seJz6Vt1aXBZy8VP35nZMha/excv+BDRKnqIniAkrr0tGXhvVj7f8/9H2XktN45t
W/aLEAFDuFfC0pOiKPfCkFISvHcEvr4HsiO6M1W6qbjH1DmVlSmSILD32mvNOeYDaXRWsFG3/WG4
HMRdsCkp12Z8gVvw6WWrWQILbH1IUOkzQFibv7dBYT60W8nObdJG/DeIh9tkk90t8F/VR/waVHD1
MwGOD92rjEFe9FiD+EDT7z9QeNPSxeTlFfyM67paZ6d+k7sllRNe32VL/A4oYHLxkFRAJcWTfdug
JKHHMnVWlfg1tOSbbUz+An3Bp/mLe45rUj0Ujn6It7PnHpBFuVYwXWnWsEwaK3tMHm9HfZU/hauH
wCa4xZJWCtezAQMbb28uqgzeD8zVO3FNUut87ZcEpFiSPVzeFDcC1Mm6yz0N/s8CG+LnNk8hEFeO
8+BaAZva3UnDwfoI2BMmwz49463cYb6/1++CU3oYvOEjONWPjTU9TavwkIHbVB7bjXFU3zI/Pl/5
2m5gEx+DU7MLD71r4k4j+pEdw6deozXavlW2hvgipL61iguTxTyxkNNWGDBO9O75vz2+ro+OPJZl
/Ks+Ita4U/1spzyaZDNvQlc7Gsfio/pANqLjj39sLsPgjB/UmlSs01vxQSyNX70IEKMAgfqKT/rs
mz7v5ZbULrGuUWakzfwf+JaLd3UnH4ZjzPb1xi91i7k/RXbYyAmvsa7oc95iOJ7t8jZ7/+jQVhda
1qCMEF2U++gl32Bug+R/PZebamsQ8bqwrk8qiQB8l+B6W8t85SdOXKRhJ+xj2YGyRcmIMJV2cnYx
3qV9uhmfitDWnm6v+T7c1w/J/XCPe1N8Y5hFFi/uMJoazJ5jkJm8HBDN6XPxJN2JZ5Qt+Sca4ukz
fQCdcbyt5Sf0lKAnUZCCqGFziHifTEIEtKTgMLolfE/5l2ii/11y+MU5DdTTRJyLtpECb1yahgVK
G9wmlr0RYd5TaFrydfapKR9Q2TmCME5lVxBRc0C8p1lnQA/o76QHGpCOvqPLZQ9H8QBso6cT2XqT
blPhyYKForQ2rWFyB3sxwf91bznVwWXACIFACspG7uBrUKHEwc3lPqDQQA25FB+T97xgvaVenn+R
wXP1WB1luK7sQ+KK9yw9QL8+s0tV59vr9Bm/wjlYTftpD9fTpLi+UsYszcpiEkIHvLsXoRXgORaB
MMLOXxrvUEB13VGwlHO25LGBjdvys+kTLrETE3WskVnLI5EfBWhNy+uWVlmLQxftxIo+8mO26j3W
fQEdEwjlbJnvYaMCmBYBrC31T8DXfA8xeevLdlqqn+ErQ3zajVxP3k/9KjzQyJddurvNKriAOePb
SrbzswJw5JGUw/AYH0qn2Uae9JjsVMvwZ1rouMlwKvp8H9gJY6gT+lv7SLAxjdgNzwAQ0xdIwPFT
d7lZ+R0iEb7V+rXhwpUQWaU7bI3Lzl4coOCu8nN5yBzQPX67AU6x4sStW8Z99GHca8fIqtbJGg8w
dJXmo7pwLrmBfylemmop3AXb6z00YfRQi3gJi7niiEdGDi7SkQqOCGNkyDYlZcHpa9lcjOf2bXGE
M4xH57YJUZ9a0i5bKSdJtwn1iyJHbJ05idG0MGdz6bh7uJfjTfBOSi7TpyuL1ucoLft6SfvevuGa
7sm4hLVuPNKES19KpjcYUKRP7RysQKmicsme1c+eLvqyPnF5+TKqe4WDPCs0Q8IjqVeutpkv4rp+
ZCzE6YSPyF3QvmksBBvkTAHNBngK5bJFz/cUbJUTP7h9gD7PshotpfX0oD6AEdbwRRlgmpybtuSx
wVSQ12jELAHUtDQ7TZs3JHI6d8ncF0Q1tUxRe8Bit4ND9pjvpk/toNlHZdNvspWGsej3S4ckRhMk
sstCG3UgUT8LYKLLTLG5cUkdjREjR0j/UGzjL+WAhGyDPgU2XBHVsrgykBw1bk9iBpIhBl7MiEpn
HCmYZ8tn9olluttMFzIutM5SK4Zqy6H3Ai4EXYUr41Pib5ccEa+45l7SJ+V5fOveaETouG4fxbv4
gnU/KG3DzXeo/YDe0ND7rD/Gc3NevKG1eBkOykN1z/2d4xm2UuTl198Ekl8jzyxfCm+IAcG53LGk
+IQNEAiqPndvaWEB8aDxoL2Y3AS1O/0Cdczo4txszLO205+up2HTrPPjzRU34wZW/jG6W6jL/qn4
VLfBqfeNLZyXwiPDV1oxpJzer46uIItcBgLzH5xT4LeXBIxyOEjBEwSsEfOSUNdWdoh3GC6ohOOV
8iuXgRVaAmx+InB+yZSeLE+w6RecYZFBWin0AaQn89kdDT0hbKhKSMC1WrDj3KAZij3CiJf5C+rT
4o08VYK869hJdUe8+/dpQpkna/+ZO+kgVfHJwRn4zX/7o3uutUMl1RptqI6dIoJZIWroiq6HMkAT
Kk+HJiAIItDxOObTuuTat8heRy1ZIYty1EF1pCQ/G5zM52lkJMe+IhhHeAABzT+O8vPwJa8vOsnR
CZEZnSmd6DEOVw+mBOl2P6iApG963Yz1ZA0v76zW/vppjFQckryiZ1tlNuV5iHn9SlsSyYWt6U6p
vBoY9ifbSK3S3AuTRx9SKcEJ/jCC/2aciTRGkdERm4qiyF90KYJ0FeoC2hnukrnbXwoX4fbSFD/0
2r9rUCPA0Qw4jPBGfmsu/vjqlBrIrFyhqaBNeiszv2W/G9Xh0MuzN+hyQ3Bk6M//vl++k/7Mqp//
96JfJrWYFCODOCAkgGcS1FLzEokvArCHLCDrPvES6guUurWqWuO0EWPOANM9IYNe8JMv4Ld+5sud
O3/DXF/VMKCdfDkFB7dprKSggY1h7mg80vEWIbeJHWZ+0ozEyHC6BUKAeQ/XURk0sd0Ig62HMKQ7
4g+QYFQXHJ10c8BvR2T05VaRZr7RKeuwgq5wbLXbamBIzFxm7iONPT1ytdpex+n38EhSuaf0H8YO
3wyoZ8CnBkEXbQSQZR7XP77TdKj1umeKxZ2DTfyEjsuQPnAiDeWaRvP//rtUsB/xZc4uWb7Wv1/s
aiaiUvQCL3Y9VtKOJnDWLza4rsicAld+uabFZsyfleaikS49GxsGmnka3RG1HZx/v5nfn+zr14nr
T1RQwkIP/j26/+OTawpqxIhXpCDl8FWtUgObBVGWzEBH1stSzzZyRwFZdnyX4UoynrPVRJ1uXueo
gjl1nGNJZzj94ElazIZMn2ZMbt51oSEqvv30dr95xEnUNRc6S40xg57/vnbBIBGJ2Qj5Pr0SKTkg
gyconk5KAictcBdR6R7k5J1bTM93s0WrjjOS7FInRSUip4kfACpDDJJrxyAjhWdxUYs39vz6Rv4E
A95/X9zv1AULSNSGNntXkBd8eVZqxK2jWvNN3xLWiUC8EzhslLn6gApyIENP1DtELvFaMl6uFGVi
C+qcyqElOLU7RagW53kASZXDDWk/qO3idilk01mkOMJ4NHTmIJMJtbfgeKq8M12dFSZJKrpqg+4l
vGFX4pwfjYdZCpgW7baGrlqVJ40A5GvwUFwrl/tcAOA5lQ/9TX3CSaTdUOVhsnzJa+UMyMnPYv1p
nv9ojAiwYy4RBD3++zp9J1ODLW4gzYLgJLKu/v2tCqEZjUJZ0VkzWBgQcbJ65DTm+R4xBfbjbsLl
XbNYMFv790t/s5ijpFS12UuGef6rNqw2iY2K2z7f52TPQo8AdS2ONK8N7L2nIqal88Nn/b0JfXng
6B/qTMz12R39da8cmqxsScfL9qJQbBQoBoOJ2AU/ZI+/nZmY0vHyTcsQ7ur0eQ5oNdlI8qXD2CRp
wamaVLuLOidoTswVcavILhLDPDIPUwezjws30dUqB2RuH/O39u/L9d10lnhjkU0W+6auf127crls
szqusr2BBZLIpcRf4GWMsMpbt9+ZJrgs+BygX+rS1rGKXS0sIAGDM8GHGJM+5p8cDYBID/zNZPei
FY/zGbHjIKs5BqrQwR8I9VBXmrYLqPi7Y93fB8UPX/t3Fcsc0yxDUp6hw791zX8se316S0K1bn6r
F/IpXMFugFufUlahSZRQLrO8MXa0SGhFaYfOglVYIUurQ+OvhHRjg8s8t/n31f0f3pWui6DRFWwd
X6b4PT7sUhjzbN+Psd8Lu6mg7y7dGIVQ1OuxLbGgJsAb5qGJTsTIKBikhMuzARAlp1mNPojl47/f
lD7vff+5YRGJoXxXdHarL4tYea36LOiSfC+KOxBgiErmCXCoX2Y1YmXGYMWm1W93Xk7eYv3B0lVQ
GW0F5nYijUx5oGutHQuJ7izkpI4ov3kGu6hxUYiTn0zkmxQcl/htWhWvxfbFIDNtHg2mQurNErGh
3ZX1h9YlXlfkXhmemnDhZtqlZ1JcMflb6O/iMKxIT1bjhwVBNj2jNMbnMZLs/IYeH+RQjhQG3RKk
MZTj15uFFnQqvHnkhY/hWmZMZXd9QWsj/5y10yZzurB6mSWb81Oktnh6ixOB9j985d8UHvD5uP8M
9jNwz18KDwnnt1bWarYfU3Rei9RW6aEwrc7YhqdqWEMN+ffX+du395+vc868nte72eDx91p7axdy
FzasPxXORTEKAPybjgAo64qYURgoOIaPMLhQjkiAk5jOqkx4xBKkmfyT/PC7xZdjA3eVIlNP/lbv
/PEQqomgCJI5ZHO9fmXuz9fV5msmwAwDteHjFv/w2X+vrf/57Jy3uIl5wNSvxU6ayW046jz1Nd9r
PXGKJG2p4HMXjOVjRFezekmSeKgWhLTphZtUL5X2PmkLstzZJKltSlTTUTTnz8ErKi///nLgMX/z
sJmzwQTkOEgZcz5p/XFJBjEbgYGz7M8uU3MerY7xLot2QXNJtQ+lV55mYYuZ0hwiNSHB/DzwEMiV
VSsfSe7M7nQNDW4T95Tcr2jZ5LDcZ7hHZ7RcFRsOlc682HF43uWtOYveKkSXYUFfsT6NFBIhTWAq
9XZCu/iRAB26oqFFOrPspV+jaoKGmOU4vTNUvwxd2wpZiTkjC3Yx48VKfcKbQnf4Lh1xXeqbQCM0
0ZCWhRjeyYwaRzuO7SFkyD3HKqv9xgiesvG1BUPckB5VHXJaavzRBGLYwsIqKQzvEqKO6RTDQL6V
BACk/Br/CKu3aD6QLFs6Wv+Yxr4+uTS1dH3WJSzhKICIknNso4C2smFl1mfmqgWWpWotDZ9MLBdE
HCXE3VkZgHLYwplDz1soHDB84wunfiopsWdTPTJvaeGvMps7qKObtS4yCuZ9+D6nmWp5lm+rMhtw
iK5gKDYC2YnQ2/DeDdAUKaQzNF8quBnSWiAAMIlnLn5LTw0S66BfIPpVTwGuR9pMqYq5+UXg98+F
mWzc/H5I1lEN4EZt3swAgbF1a8jBDdAWUJaHa41+D0TBQUd4IB1Z3OSEnxrBhG1ew6R0xbDYcCL2
aDLYScuOxui8WMgusQYbmntgF3jLXb8At/deBOXaUBFumBqsvpPKw1hDJ2jS9Bx0bI7pSdQmH6aL
O2DFNfkkJiZwyZjpDQCaxq2qojMYcLuGeI/ynhROgihrCtGmqN8XtHxGE1Pv4n3WdQpSSYE6Rl7I
LjBGgzOroAId4mNktyB8pDJ3Z3EUnQ3HjEKrfWXV1yMs31Anc65kpe5GBeYh/cDbLbKD3us5WurC
O+ANHsuxOkkB0RS1d0XQiuaopfvR7gjhOpLnu5HTCx03uFG/xSJ0hAEySBONz3o3q00yPfg1AgYZ
8gk7Khg0VsG0u0ytZptC70vhZBMOsLoCGgSXSaF2zAAKzq9882Z2ZYKeRMHkJIUBOjGLSkzRwWNf
6SgGh65sHSgs6EmB73bPSvSgozPC1UMrfscunhfSuiDhN8tOEdsk25wUrme+Y4zYH7/TlO1zkUYb
kXD6cdG8Fs3mtmvac9nvoPmErT0n+Om2cGMgR/U/m81CpHx9FH5kdTTLra0pYnMRUifX830sfo5q
/5oa0v0ib8HPG9yxgiuSNK+UqVfemjc5q47gz/xeWmzEanjtowxyAkthSrIbPwaDEbINHc7dv1fD
786mKolMNJUk+gyc+v5eDMOqU5MhW2R75cw8tYMkyYV6mZ5SxpktMmaMEJIVR66YW9NdhZJgVkXP
TkkRvnI7awm48j9tItI3rTtVlInFUkTg7mB1/35XQyy30yTfKNKMi6Y+j2V21ngr2EpwGIXRSQMP
NDcuKsrInyvwb19+Br8uSIdhgVW+7BB5K1RG1CMV1hsPBZyObnD4yNqbFV6fkT/RNWmy3a0YmJH8
tDt998nZPDm3QASYWwZ/f/JYEsohNLuUCChnehfOWGHNzDVYCSSnrL0Bd1/kKoY7LGwtsgn4mz4Z
BUDgERnE4b5uloWC5ovZGhQquzQcaIw8H4oyB2iQbweQ/N93kDEXzF82fHVGRLGfapj1vpZXt0WR
8GUJ6b5+ioDJMyo7DSwly/TcfHToFZ+FdvbHEzXKXxF1oeBo33VO1IgpiHQ6FxemoIsLSYbIcTL2
QubggpVHrqw7UeIsVJv/3DaNC7u5O06gYTr0SUtmHXT3r3f0nxesIKB+UNm9LLbJPQiReaaBnoEZ
k7YEOdkdpdxePNJ8WOgAYa1CtM0ZDIBOJCbY3Ql3jAq1yQ4qJz9dURgQiCc8Zz8dS9X5y/vPpZrV
w3MLDEb1ly/3llOHtl2a7eXhrqmIgAleVf09EsCzJh0J6Kg0SVvCYh7VBEvyXzJh6dEbVib0aCho
svfCepEhTmAP6sFFiEP4VIDnw2PUle8D9QxGSWXm4OquOtDz+JiqlPYWY6e9MTHIUmjvt5DQqHkH
RjftZWKQauRQW4Bn3jCMNjj703UiRuiJTs08MI16L61HR2kLN4ulcMljs8y6cZm3pV8hvokjgJuM
UWCi3vA9qX63aPwpzO8bQcZYrdml8lGx3zT8BkFkxzM5WGFGq6p00551cdjIQ7qRjM5fANqtuHdD
EVsEhxDcU7O9aoSSemV2pSABzSlZk3WtKW6cnK5oIYtk3maMWF4JSrDOSXUNwDDoRQsKNXYiTbOA
vub5GaYhYZo5EYJstKDTrKwmkRhlr3CLDl1CAFL/MYk7wI0F6ldhgGbxPsYP7PxkUZdqcIppzfQD
mT7Gc60X+2ESjmSdrKfuU9W5IfMGudbkDfHlqr90NQ27eXMz+9VstI2F5HXASTDm4459rmuZoGBZ
bmYpcMhzEUYrivIOn1JT3GXNC4zjjo7DLSborfpgxWnZs7H7nUlrEHEe3zgV5j61yGxpZF/GoaWm
mlXKz+14mbfusmTOg0EBJUEYoB1DQkibE7+uWWTO7I2aVfJqljOW3eWGdGDOuqBrh1OuGhOCSfq7
UA/9Rb7jn8M9vHBXRUSulkSQ38ibAiqI7pbhR9i/iM2IOg4HXKkuQcXBjxmcGZg9D1yKVNyNxrO5
wFgRehhEXUMpXTPazYe8+ejTVle/3vDPqsZaUGXqEG/MoyAAWlAGP8WUUQW9zrf/YbDfz5YlTAUs
v+JgAOV4Ec1Tm/Cto23E2FWQljtgygMYN/YXDs8dKeddrhHtsdPJyqRxX4e4oiadwr1irisaqL/d
oEjdWVbaVOFD37Xu6KM4+fca+d1zr3L+MiBW8Oh/7YCpWqe1ZV+l++u0YzOZz5+IpitzHuX/sIF8
u3eptDVAOJFuJOvq3xvIJOd1wZELTwSd2dApEVlk6VqcaLLj88MfG5xGojwb4dmIf/LCftM5VtXZ
pw5+lL3LmA+jf5ysykLFbMBju1fL03XyIhUm81EwfwiO+uY8/+erfOUExGo25QyHUpolJ6nDKdnu
ouqlJHuFWkz8KY7p2+8OLhGCdHXel792w7tBbdDhpnumMLSUqdE5QNCaarQfJmvfvZAm0jCQgSCJ
xG79ffHMoBmmXuWFeNhYgvPgZdJOcnXgMf/33fgNGJjr98crfblFpD42Jcxe3I7JGoTXQJfL4OQy
CqvZalF6VD1x74lEF1NmpShEkKYq8ktKXC8n8kjNNrH5YwTnd2XEn2/qS386myAZhnqZ7m+ItcpD
3HjXbqfUgAq306uhu3Pb9d/X4acLPv/zP+5WQTObbNS4j6iq9fSFqD+h9DiWcSr49wt904P563p/
uYUEAHaZqnC9AfTaYWhfQx/F/Dzh0cPdtTlfO/ffL/hdk5NXpLUBxGCuNr7Uz9csuA1jnPIgsgow
pq3TkQOnJxHBMm1ypn1okvlSuy6xJHh3smT1yIk4HOJL7Q3V/uHtzDfU17oH6CVLEqEkMHy/rAtC
e+3ChWkm+9ltF+MngYAoaAFKg3tozRyrmZAYgVeJDDmhxULnF4Y1g5p/vw1ySv/9Pr46uMImFuqF
HlFco2faDqdRdJB+qK7BIkLQn20ew4/0cq2tAtfa5ywpxL2BVOOS3Omcez7Hh/DpNst774qH7HVx
urFx0oewEYOQBElp+V4u7PQpXak2p2JHcxrnuk4PxtGY9aIP8Xu2lq1oE2y6fXcZNEbZ+zDyGnKv
CZQIcru4y0kUXdPcGLFBgFtaztLL9zG3r3QuEbeEziB7iJ+Fp+wOc9QU4gS1MLOGCytK/dDwReVe
uG1i1OAdsRF2KO4LhD2TE6S+wftGtJhs48m9Nb6JXq9xRflUV7mneZxoe90vR7dHlYk79v2Ksyhw
wuVNYiK1FP2wtqdhM4cqcIYPlsVj9Tixhz4LNgWDJdrdKnWIhD4sNq2lWgW/atrGneBWDt0aC02K
hwKZ0CV1Oa5L4nCUQxrNNrrpST9kD8M6XY1EMct05H4tHpDOpu+M8876BuPJIXWbHd8DAVm27tZb
zVNdlFPkLo6DzYzjlVI6uF/8GgjEsG9+ckocBGarAq0szivr5tIk8Yx1vzpQ8juT3TnQ9ZcSMlAC
h13zSfiV3YVWbL/Q3VhGfrOPNupGyZftY+wqdrfP3czRffSKXnyQfJSYGyhe22nV7LpdfUDf6eOk
eEZ2KfnNByHy+bIn8FNfmvvcXxzQPDmmRWwRHEUHC8ryGK2OcBAtUr5WiE74N62D5fz3qPBsaU37
TVyhuzOJoG9Rqt64CynuDsVaR4CMWtUVrMYWdsF9QPNuh/AqeC/4YYQZGZTgtob9mWPgHEEBi8Gu
cgvrMHKtlneU20j5Nbv2M+9KYFS/0ffV7uppvEjFFbhZv45vRF062ClX6bk9RLzve2lZHqZNtpv8
ySd4gCkqqogIBSJ6QLD+w7Z+MA74Px+0p+uvac3Hdaptcgz3ygmqknymoC7WxQnxKUYVrg5GabD9
AVLT9u1KnhVJTiuiex3BqS7Npabx4ifOzU6tdEck5XKB3hxB91L1wLq5Bnrc232/iu9Vt1/lrkhA
wOTmKyZj9ubhMOe2LelbLIt95Gh25BkrfY/nxRFt3dJWhYfP2RdGu7h59ZWw62XzTCMzfESqWqR0
nZfg5w+14BB7S6rijfT6/hWmGhJObrLml3nHLITh5fDRPeeocOWjeB5+pZ/KnXgkDsQRSW+TTsqp
e4o/NYZw49I4kph1PyauxNtIH3I/+SAL2Hw1zsOTtM8fMbxLo61SC7MIgbGGsPkaw5aP7Bj1uL6p
Gp/OWUK8jnS6IRafF/TIN9DwL97liGYNsXDxdhE4M/2hJYfCjTlo/MqISc1s2TZXsk23htZAsm0Q
tZET3Tqa5kXaIU0fJE44HLmQg6KoidFohjxmet/4SYZcvbUncjFkbIV7ffKEfltpK23aysNxMT7g
44ugcSOZy8aHTHGCbgl9Oz5NssuuEjxVuBMgTCCPeW6OcFerY+/hmQmeGBHRbaMt0dOShO6HG2WB
fm85nOgOImGRnv+97P+urv+7+6hzFLICaOvrZphqNNsQpCR7HZFdvcy32hqDhTvuxksDZZqTNMyB
53Kj76RTtDVP10Ox1XfIv0hXM7iDdAddqk2+mNNataU+FHbozBFgSOg0p/DHNXkOvuiN64H/DXfG
3nzOT0jphPfk7d8fRZprwH99FOVLyTKYaq+OfBTgulHjaghng+iEDmM+J8+WcG22s9Orw502q0Ti
qSPM9IdC9TvUBFX+/7+gXyvV3JhkNeddzKOd7saRvp48CUJ0raBBw0qWYoBtU09kPx+uq/m0yrau
41SbeHQCniBxgQGLlJcfLs+3NeQfb+xLYZsQwVkRXpXs5/rZ9Mx2dYuYNZPCOL5g8kUSxNTmh+Lu
2yqSo45INAB8C+3LxZhGIQiKiYtBmYWwiBMWyBRu8B9f6Hde2n++fFqSikGuNyn1X+pVaTEoIxS2
ZF/alTOstVN8j8n4NdkUJ3NTPks2Xpn76V7ZKo8sOm/hmeYA0HZPXqlevI9WxdOvY+Rpq9Lv7HmH
LtzqYGyuG9mH1Hwk3tlNXLr4Hmve+nqXHaJzfhHf0l3zUzDcdwc4PsOMiKYLhkTg77uYnABdKk2A
x0rr5ddXRf3VCq+qyIl1VYSPZXEqjC0WuegK0MO8cnw9MBlVHHN4bVHt//ue+U4rooJL0chRMhAb
ql9mtcwxr33YAJQMS9DDOZZtzViqGFaUKraz5Ooos5Lihqw1vtPpjytBuq3wSUA5EojIie7qzM5D
ekQ8iyrS2YJko15WUegVdl+aFi0ppwK4KCNDUfqfsl6/rfS5jIgGwG7TY/hytkinVpoamYzLQgah
DRNrJ7XWwBpkAqv+qLJHujfGYFW6r0vrGR0UpC8a+tHp+lNyNpGr36xOCMZQYxEDS07HlyPcpJll
UM28RwxxsWIN0BUHGAl28ynDMCJbM6X4dwzkOCgA+T/RalSXpJghy72ixXgCbd2wz1JmcC/jJCNE
oXivisjXSTfPa7ui2lvxF1VwsdDd5C0/Kh5djVgz6jXBzQabn9MQUhXsoFxWiCFKLKRkfKLDQgKM
WYot8aSvEjfeifvMiQ88IvVb/pY+iu8M6xAlSFgDOAWKllnghrbk92bGqlj0A9ELmSjf3xUTeObB
5PeFAOpnKXwHwWV49vSLzLQMygzu+XcgLFQ4mq3DjcX/B6v2EeYLMxT2aCG3mdvxI3vRIuCyRCXh
SJVbz3pMO0vndKlFa91O+r58XNyXDsGcwzL6oGjSjsOzSvRy99rTx5Ns4kZEd5G4qsSduFT2RHBd
D3JjQRvqiWqFYZiETijSp52LiGrxoU4H47ZRcw/Cdpn6kKWNzFVyOwlsnClxtKZrWZJbxQ+3ItaZ
wjejDQZGkYywykP93uHMxuPwY8T0vHN9XdwghCpE8BDtxyr395owdNVQNwq8uwUTuvJeqnZyt5Uj
v18cyvGuu6776ZBwgmjVc5T+sIR/OwRDEYD4Bma9DLv+7xe/iqIediF5ihPZqAompIPQ3sMMW0bd
XQsgwsBkVTS4pqZDDDJLWCUk5mL+kp1SXSf1U5mcGcALhOp2yicUKNTi1U+Dum/OrgTSs1LNMFXC
F7+coVk+2rjVUCcnwU4udXKKevIGDaiqVCUQaMC80MJh0c8O7YLjB7m9cvxWL8gaIw3FbCOnSgSn
CAY7R9kkkW4+fozt5w+r6TetDk74pITDSQED9/VdNm1s5mZzxRJG9nTIbWJUPDnwDrDJKimeW/x7
UkTJZVyXBNLkpBIbDwaJRKEByFekYJmxvqu84SB2JUqGp6+fwcjX8zR1AKNpdwteOB5b6TxJ5x/e
/DfVFUxhaebX8S9QWn/fBiMpntkYTkzWO2QKFWhfO7oLhCs9EjapzHMlJDoIR1GL3mB6pJMbTczz
MVZDfjC0ux5ZpRpNG0OjuI0xrGnHWQb1w7v8b5HDkA1XA2ssUk75a6yqlDfKYmorVIudtFQHGnJY
BFM6dfJisBYBBH3sLZkz4Duqr6s53AelJQEZxe3mqAGQi/5IOwbHBjMPWfphO13Ma/zfzzHp7OSc
gSnFcSEpX57j4Doq0ALQGylo5nQSz5nRlPqc4HOpx4SMQKY3GKHVzKJCpk0P12WMV4MgWroxPVBD
TXXtzGGZTXcfVvB1QOMtBATFyDwMPCkED20mo2YEln+k+GLSKeUekzkpAe7NPwUP1q4jL27c8RSf
mPJzPDmlOuO66apE9+RjQQaadHETM9H491fzf3u0f3x6qmKCQnXJkCQZ2wmcwr/vIJSFvZF24XDp
1tj3rPEke+ZBW8tevpJWN3d0bo/jWlqRQ8uxIXnUPO0ESmDNkWTfbYi5Wwf7Yoeh9bHh79Kjts4c
ossqL7vDYXegQXWv2g/5in6IZ24kQoSF1eJteBS2ypnEaDop2kvtKY5ynI6lLWxzBxGGm66Dg7A1
vMpJyLSW74T7xkf3uuW86eFH9fNt53WeaRPi6JIj5JU7i76V1z6pB8Kyt3SLVvGhXxUn9JnTFgvV
bli1F3kz+vpxXKuu6tMc2TXkPy1bT9wUG9kqdjimabosSDymV7MKdkxxugdiJg+iw+hvObnjul0F
juneXMUtdrFr2OpBorDN2ZtV2g31xiBpPV0ZXr8x3d4t3lS84eV24bkE9NHaibch8Vr5NnKMo7AU
V9dV8iJ7yrF4TN7C7bA2dqF13SLQ4Ut4i5zaT7bGWdkJS2QyWBc9jL2XYCufWUy2wqHeqPvwfvQW
pq0fTH5474tH6in8wXjNHGMlH3N+xbyjbYQ53hf8ckvH5BE7mmvuRRoO6gqYkCevsWCdEKHssMev
GF0RqK29X/El8ycUC3DFGnQjDRcADB6OYS/kx2grhQm3ZBurhiYXZql17VPe45mfr1Own39fv1G8
7Qdqnrdpr180TPG6q635Yh7lY/uok8Sxa31hP3wKPvR9Lhg1lrvKvM4FI7SqXpG0bPOVS7aCFzg0
TGzhLvuomQ+e+bPqXb+Gi3yqVuYu24au7tAI9O+ik+JWVrl1ccHSews8kO9LOk2Wsg9WE4Z/HVd7
tksuJT7Ho7alg7deeKJTrhhJ03UzNx1GTe7oR2lTXCAn3+UbyDoeNb0teNZeWPf+9V29u96Lq2Ab
rKR1tiLD0vn4pa6nde9oPpfaGe380nqGhfiLSMhwk7iEr9r0jd1ihe/KM/elW+30dU26ePookWUv
b7PD8Ki5lT9YyaH19FXj6ytkT7vBv94J/L52CXpmi9nUB0DnQ/S7JLbgBraIea92rluBa65t6Rr5
tV87F3F5u1BobcJ1cRY3QTL33+5aP3K4JOvOu247l9noSrHMfe/rFoCKZcL7qmwu6JGIWleni4Dv
fQPuZ8MoyUUju1m44YeC53zwefbcwM1sJGsbUPbrDiN+dkrWg3vz9vSfXdGGFM8LkBplfRJG4MAN
3eSWNTn1pt10bugH7vB2oe9Cfqnq/JK8yQld6FmbjMzPzkXraF9dZZ3v8l28Hm3HKx3JK3Yo81yC
RfkjKSSAjPD43tEt2k27mhh4DBw7YhfchktCbieoAcUnxdQPT0zZPTqhu5uDV3kruCCz7PSC8/d2
xPVLhuZ+OBl75Hx7nbckP097og+cPWTTVbibq+9hrZ/teCsdG798QOlp0WLa6ud4m+7Qq2xZ81fC
g4wdVXXME5mvq8STvHxDRMwymhc2r/KF/8PZey0pq7Vt21tEFSAirA4yiJjTiqUdxAyoIG79f9DP
wte3s//uqnfOhRm7gRGvcIZuHnXsyseAwSHHZZ6iErN3nWVauejjhDeqcU+r44kWEgWIRjbT66LC
EqKYFx4scRQ9lhG/6eyobhY9PSwjAhZPdKZ8mbuH0cPrhMBCWVoSu3eX7IM9YvJKmHHKoGkX1LOb
d7MAnzjsdqi72eRkG06ni59tU/SerIYE2ZS+VSHPzYCzO9B8FZ2EdqL3ED1kzO6Raqv+MVY9I1aC
wrIUC6Skf44LT7UvXaxeA8UpZzte4cpBsu3jkMbUytGhp4Um58jZg+bus0D8qw/esGu6+/7dr7sP
7/hX1eeVl/B1uZkEnkCawbD8JwKtb2TKZb1TJ49kt75P9wtAPhk5Ah19aph0ksQyfsxjjpYnpXWK
xHZnCHJBSNZw55Wiv3IFA83lv8JDUDiCg+nqZTfrNoKa/HFYbsVW9I+zUuBPOXTPyQZE/lPs7cAI
PrLIuwmnC9GcnwxDkCT2Jxf754Axc+hmiVn3Ns3E+tELZWENRuVklIrPbTJCAtlqicLeTQE8iIG/
hVzLfpNlMWI7C/CP5cVCvwn31ysewBTxtY/K00JpXCGHe0DGzzqNzsvzJP1jPF8iZUaTHr2GImW7
1UbK+LUXtZPy7LGqCmXSuYuLn0GXBh2FWO6ALusfBZevytC/YQnPgoSBMSjAsv86Osk3UoLMUCZp
9yQSdX21NrJpje/L9sxzsD817Gp8WhTi0A/XFqNzRFDj/ffY6H9+hP95icYLwlRUBTPBl/JVoUmH
5yoHMQcw6y27iPmZM+UolpurGI/RV/1gk+Z0hOzhxXPdjpjTfuqIyrHp2qBpKTitRJBa4wAjUzxO
BKVZlM/sbuUurl2rh0Kw6N3Wa7+K/FT0urPH8K0L+stFVYv/YIX++/s8yoLSnt9o9U3fbXDYDm12
0QuvQW+Su74fFe7h671OYq56ku9L9ojCKj9qOL8Px1c3/7fReEk5tW0q6feM0ag9YITxPK7RbRIK
sLirnTdqRiDmpuiQblob0E+LIel88HbqotvrZCJsT+/jfW3rLrlfD4OoPlg68M1+ONran38Vdr5y
7/++q9m4F4LxM1pNRvKtUf5stcpnfTCbmZvvenHc9utJ8DHuZrm1sMLJyK8Y2z/Wy5cl3n8eihyj
jPQ/GdlXsenbQ+XsYV53laJMjGXrbeufq+mOu+kS7tte+xIi4Chg+gXUWk7nZPVw9SrCwPfeLXuX
0e5pX/RBB4UV+rtpl4KYzJ18ujVWZtvMoVf7+2S+Ms3/t5eRZ2U7N0xE4yXsz8rbQcOcQZk0jafY
FPGGBV1GTdVGE0wdZ9fVXpxZiBx9qj3i8KL5Ti3DSr3ij94/pNJ/U7Cvt1EbmycocBRUXvljO/l2
7uxvmTqZKkk5P3EqE1SN70N3vBsQzSVLNhcaQrVnx27iSs4w6bzRh3070zFdXoe5WCLFIxOkk4A/
7X0j6tSal/bzzRjMk/EuvFiBexWb+1oSy87cFBAqx/RR6Oqwcuv1kli1kWdO3+lEL/Usck1DaNbx
7itC2ZDNoIxhlSMAjmpc9jM3CADco0NHK+4QjZtrYFWJoNYaCY0nG4AG6OjguATyGH70d0jd8BGq
M6aX+yFPdpxnd352n4yHkoI7nAWyfYYk0bg9U9hEpsteQpQnYRoyx5shtkEjuRSLKzrPlmGiDUPT
FSQxl4ezwAnGdVRxHU0Q2hCWhC2I1Zwfu363du/2meOkdw96IGdET+32ENtgQrXug1oL3xOgK9Kb
lMueMytqwgune+Z/nFjnZSqsaz88jFF36e110WMhXIRVJRM6gV5PiVdR2Kt3oomQwvPS8iflcLdY
E9R9jkrv8xyPtjeLV0I5BojTzfIPInq48WCws/FL94D8U3DFhmQvfNuwfMsKV3PLGtyFPVfDCI0G
KzrH9Ba98J70qm7YciackZ/32dYendxwP+AiFL2HI7q0prkQGALaVwzApApCnnh0LG0jR5+r3tbW
e7gqvF1Z6Mh1qahrz6eINO1ZyfhqlZX1ftpb0wHHkDprfsPoiArF0PJ9//+w59Q2PgDcnjCtOi97
Ls8kU4WRpkxAcHBoGwiTxdAkRRAcchGwmOIgtYeajbZLmVvGnGNyNKrF+956Llp/HACvHbGvLdc0
F6kgUvvguPr3hCyV43WXUaGfVAMSQWKXqhpITyG/0w22srDyBxj3hXesa/bNrv9jKL64u69nJfUG
mbIpJDet81J4vz6lXaWmHXly7GqExGk85nqF9qlZh+HlaaXoA8p+eXMOPWDEeoji+QEUQbGQ17qV
5B7NUKw00jpqfOADRegP+ssk4o22WTHKFuniGdybvjxAbQqN4jR8tp3iHWx2ZT1J8bbivHc7PiXG
/c0vg8eN0sdjs2MOqEjS8s2FK13sk6c3JRo2P3JZbHIk/BBUeC/f9za/p0gQwrHAKsCz2Qamaa3G
oBA+oKwAjfCuZNMb4M5OQoIcuqvAxSbpmFy8Bx2PRp4qy4AY5NYODAFEsvrDnO3tDxhlqh0qBNMp
caIz23pSD2+K0dYpW342A0Pd2jw2Hc1rG+7KN2ODrbUASk+UWcHpXlrOaczxUL+fMbN3zbAIH9Nj
U5rfUSXmXLhzoyC38549nRXqjOcIQMQlkO3V6Nh7rklbayIq7PK6siKqOdCA7j0wSP8wkyrYshwn
5+Hdrvvk3xEnnTWTXaq2mILhxeQPSs/8rINrtBfdKz98HXuh8bad7xaIFBx9NjvZ3B0Bwut0N6Rk
5BmOQr4KCGFZbyp61CINKb9RzdE2l8WVUqEuPj+LCVos6QBsbYh/aCX439QIVSLf39p3HxPfewPu
YQ1l0HCtFfcW0WlilOKQnJ1WOKnHp0TdKBOpX8TABuG68HtQcEIE57moBoCEjIHyxo1Lk6Ctdwkl
L13IdNK4fftypeHTHxag9gfaPB+rqAldyKDopKFldZsAtkZ3NUZRlurpFQDOcu9MmiIAfNKeAX8x
yf1bx3n+UfhV2k1V8j8bCHo6f9DWooP17/41DgX/+7OSJxyWHGzT97Yo3Jjo07rZUbSM2U5J4rLY
WNlJEkf22RsMIk42OwazL0yRjFN3vHG5bWUroWaSe4kikoRL0YXVb6EV0pxJWwdEhEsYm7NnWv4l
HiIy55ysodTD2mfc7x8BByFO2GCCZtw1IDVEbz2ytrY/moCxCpnRUyIFMjfDHZEkLCx8zBQsaukO
zoiiZxDMTkaDaNqkOn5vsdjzr9aFoIDxCX3Oeud6gNsu/mqgvHT+vs4/vSn4q+2GBfLa+ashFZ81
rZQn23W6AAc+kZLDIPPL99bscUYujhLDalEGq3eEUNOeiQdD74K2FC6B0M40utn+av37odjEz68z
+v2NXrINQy3ldn58yBM5RICxiy5XiRCZWP1x9v6UxX1/zEsY36mO1XN35TGdBEEW3CaHKEijoD75
K2F4hX58DTHNiY6pgqOkxfqyROXHSjrU1N0nxkA9ihuxzaSYPYcHdNU8yAQ0q4wh7P6/6D2tr0T0
dSQNnovkfUdupvffvXExWlW2k5lbWrKwkZ6FlykCLdIywYVq/DyDwuqgC7i3tiEah9291RqpVrpH
a9Ic3Wy0pIN9OLnaSKLdRQs19P5ZsVOOpWuIdicgvgTNdfnjjIIj1XqcXWJjqodt/zq5nax9t+h3
NkbptFYWOpxohNqccJl9WR/7z7GKJB0MYcPdejXYLUriB09dq+3GAWM3uX5sqbZu8lrUhsXGVdwa
vK24Iak1Il7bRXmMq9zxaN2RyhW3JAvy5WWqXRyz5XTeKMhCdxV6SUhhrPomH05tBTgksmMIhaDo
uZ3W4NzR7HOz0W7w1JLdA+G/1Qis5xjQvYGtiFfMqKci4WNhY2oiyIQiXuYjIv242qgbbwlwW/5T
smTDof+lOcYpKBi4QT4txhBzS/APcfVhHANi5mMebjHeocT3iOEX4lwEgYqWMJYhR9CqE6kdnxMj
52ukD6SZzmKD5OndzTl8kPBb2YXmSR/o+BmrkD7lLhvvsvjOVQOLl8gcM7zqLT93T+VMOkUn0GTs
mnNPeiSdi8NbaZxFZ2QK3y5j8Iand/TKuBGG2/mVug9FVqToQLAhjkoij/gw3qHONul85JgeofqC
mfXNlp82LI+s9Gs/9aWJ6e2xCijddoblNtmvp84uLeui2pp7PiHNFpgabk6RVr+l+6iVCboNaG5Q
ZnPNhUajUEcPkvt9DRPU0udHgLq9/bJlHSgzX4Jiid6FvNGGuzfYcjTYQaqVYvuJVWiwm5+QPENL
9iZSUKhomd7F1iX6hl2SrlFK5Eu228Wx4nAtpvh+Y5BysbfoGyL1Xc0q6oCIilKIhrCruu1JfQ6w
ejI077y3JQrI6bBlOLss3N6YG0Rz0OqAcIboATJoArG5u7VqFO9uk1AnZkBlf0LuQRFKSXb6kg43
kNXhlv/eXS21IVvi93NR/Sk7NGB6ApNq/jBempyHqnO/P/KLTDJfWbHrAol0N4oYD8Ww2w3RiLDC
0af/RwXqVVvr6/T6/tSXALm4bfPbuXWSJ6SjlVXat5LbMfBgdTXJ19Pq/ZmTv7RJ//PE5sr/Vj+4
3w2F6sLXE+9OG0joObgDKm0BFTW5ssG7ipadDLszzAco2C/eELZEe6+vOOHn70P+yrf4z6u84J0y
5W7uqjavMl9S1orjJBj2ST4pCVgoPlnT3x/3VY75z4H9bYZfUHDmPj3kzyszTACzTJYXcXWWyTFw
N0/hed31gty1OzuKBdVvf2D//nDlp0jg+0S/3Bbm8ZZmxzsPpxC8AZ5jE8o4kzMp7cj/o0SEnsQP
l3zjjANBmDIR6I1/5/hRa7uDfl89J4V9/6ws+o6Aha+fhgc9lA7hkZnOAtel9SACmoos9uEb8F8a
iNOjNSVCxZCWYO3h06jv3qKhO7+5y5zCknMRructHCrSm+Aj4OZwBUBoG9kAWkrGIEN1mBpPvPP4
00JEfUKa2SOVXjwoibHBR5NFt1taxGTHqWl1e91GfWAfcQVYE1ptU2NUuwjLE/rK/iGpBEG0gOYp
YrcUw/grvf+kdSrio0Uo54jcdj4/CbWb3z5oEaMSz9h2BDv+j/Php4DGpEar6qygDoTef4f0ulPP
8vZyfk6QMccB1UKezH80ecyfHO/moHldpibINQCAOoiWr7jj2wZtSaV2bSun56RCv1qZcXtelm8k
6/HpDB32jzjtVf6q2YOK3MivQec2FZwT//2u+67a6Z1VgciTpdNU7y/putryW7pW5yhR/r4JtB/O
2H8e9nL2GDvz0ulseZgK3WV8P9NvvaKGfYDiaUP6x6hMXT815GnbBC69emlgikNOdBMlUswjGKHF
+i5H6ICh7JDP99Pz+gQoHqVXgLRa8JykuF1eXeDV0mNclz3cOLjMpGCF/OMJ/DRapr9/0E8Fzn8+
6OUEe7SBYTyPV3VSYdeiob5+iLJRNTTn7TcpMoMKkJFdlJZRO/r0EHZoE47RWBKPjn05ueSe4L0l
8Zjv+3gsWkRwbSyNnd/fUW1m8GU9KTK5R7ulIzPI4v13hlfG5dk2Hww6Edw5eWw9cwfsfarQos/R
Nw3xR8cn7i29uipVdsjicDE8NElxf+j9ec3+FK7/8zYvR1P79qjL3ZYRM7BnW+82Oh70RCyW0ntU
tkHZXiex30+q4q+F3qyt34ah2eDftlVqlLu9fj43w6Ba21NEIRXbj3A7NrCxRnh1gPda+dfY/7jg
/9/Yv+7l+01Tbo8iVyfHANGZy87dnWxKAqpH1KVUQh6cUFm92yDUiug0V0JlCiVFT9DmfcAHsltP
Bz5+//cF8VMH4fsUvCJ7FXV1VB4qC4K4C8HaW9BB6LqrU3rxldktKImCr26Gr8E6c49JnVBmWq4C
ra9l8eVqV1vnsgLCBjWQFMPezfMNEri/v6Ly02ShzUSNHhY/Plwvk5Wpz/bzZp4aqU5Lfopjcuvf
MqAgRldqxgiZ50XrLznKHzfzt4e+Tpb01MvzUdkrE2DBQ4BuAkl9h4fbRP34A1yHmfuMpGHhnyMq
UjIkkpsH3Eej719t5C8BdlH5f4zETytIBdJm6o2RLm3mf5ftGd6wvjvq8sRMLtTD4Fe8aU+LhM/t
9FqkBMBAMGzcWfJGv/4xC/oPMYtCSq2iUdjRCQpfTg4t25sIGPJsIMaEhk9qo2Qwjuaozvl950u0
IbagN55Rx8cDi1zy4FGuoVh4cVFmtRULPD1DRwhPTrkND55mFw75jTh7Zh9ghtCHmaP2T/EqQIsN
opPOT2MbZR3czmI/0bnNr5a5qGZUytLJ9Y+h/aFvj+zXt897OYrSzil9Ss3nwa7kRm/Bobv3kOn0
9/1VKGPiAVgCLEdKJISQNp/dwtVSJypGQC7SNmqEqA8q8fyZB/lY7a42l+SPAtL/KuSvx5amqh0E
V4C4Qr3/d/5TLctIS+7ypL21j4BWpu2dfQYng5PA1a2mRf8aI0HeubvHla2sbDRFzsc1zEAaVIZI
WwjVCL0am23vUfULCZ/ZpghQX7rUnDu1/SgaowNUHpBjujLI1ATmCFEbb6tReo4A/SIL1edUTi99
HGWzImoMgCiNKjaqD7DbikGHVSnTQkLR56O9KE/DvBWU6C7fbA1TkZutg9hREKjBTMBOA6OwdrMH
ZWkJgT30/S0diDV54srXqNnBobz7ZKX3Gdzq7Yh8GwTkgBxxl5wHJq6+J6HdG8V3CFnyycWHKqbF
8vuG6/x09IDi0MG5QsuVv3Tcvt0TxyxV91VtPFkVT1fy5/s4oupJerb1W92c6PmOz8IBs5Vm+VOi
jqcri4bh0Y4Ld25GyEQFJoVKzDpB+OxiT/QABk7oscEm63vUIwXALXIrRxOUIYXs751BGn/aMP+A
8PwfwlaqurQ8wW+zgF6hu0czR6/tniqTbU8xPdR+PXwXDhpF5vqP7fQq7vcVSX5/VBOHfBu4qnoq
+zrfKpPDEYl/XwPjY/ias3d3E6PjL/Y7S7s5sPbwhAt+nzPlh5z2n69s5vTbo/eXNroHOo8+XpsK
D6pqmY/ZeQc6R8ji9X5/3E+lgn8e93Imq/CNcqnkotj1VM43GkoNGjPAvA8SrQZkjIMjSv2LXfTq
ruG2LblbDOlD/lU8+Ouzm7vj22cf8I6V05rJfY7AbyToXZq9OnmgmyKKu/37R39pM74eRN+n9yUB
knfPav+48LBWJyBTOBj2dkhZTSaMWrfmBDXQg6jSbGmnkiGFGP3QgGICFttPTIbRw7lgWdO21Yn0
RD1sKJ0aR6HsHRXkoVJYlHza+5Atgv/nCrAhLE/u3EeAJIoyOJu2NLl93ovGPL2N7QwaK7otLVIa
KMjILZ+gmh8eQq1ntDUoJ9GgGRbWfogOUgE5vLLO/mWUQ/j4K7z76YJEUwRgN+7N+n+IPadjer/p
Kocz0B37YSOh4j98LGgscKSASqthmUJ27oA9lBOwmcnFEHnSGBFkMST/P5ZlcxP8Z4K+vczLbf28
rfZmUfIyuqfg6tCvWHFzfSVaf+22n05I9HcBuukGVYb2S3CmIsKe46XOV1P4DnK84gAPXULvYO3X
2tZLo7++7CfkBvd0m2O5RScK399/F3pm1tWTsZYnCGGi3gJJHY/rVcfej+Vwzs0htYbRMl8vcQoZ
j58CdC/SfCchTftX2ykd+oR94K9P8aGCdQc+27ZOQE/PfntvDaFlPsTQ6Ha9yu4pVriDXu1cE4Ry
RHjpT6oRf5PR0PO3ibyyZT3+PHpY7XgVtCjr9z1GV/qHOQQrj40AKmvoP7986DE/P/atZ970y6d1
CEoazym7USSAnVtbUzQl0eMpRDy/Ij3w1XFWreR+oRZfAxOjk1YAXFasgsgVWwy6ao8I1UebyrS/
XLZcyARvexXY8/WTwLqzdarKnmegFR7dZbub5EskGuPH5mK1tWDnXHZAso9vSax9Nh5ZGiJYJOzp
GLr8PB/eWiBjsZk7DM9jbFhw51rWXIMJwsWgXOLl6rOAln4NTpSctLVqlaDacAYzwqXW1Bg3NThp
ivHgZnJrK8zhkLjk6dHT7eLFg29IiRfIaRXvKEHWqZ2t16hAgRr2LgGN+7N36XaPx/CEb8b0CU5R
LDSu3HrXheorapda3qRs8B8SrC0c0nCwk9DPEgcbUFb0jrorvdQKr0PxeRhh8VlZvjbEljb3kQnl
r5+YduSqUxAZCtK1LqqmAdiUW2hQ8enprsbvP/SLtTbX5hh2kSRgmGoKUDH38RV7tj7OMQtANClp
NLx5TF4AwGThCDUZEGmoQyCLsXn/ffX8hHZQ9A6ShSjy0I8yXq4Ds53epONNagpHV2d6dzoiTuI8
pHDXmS/putJSVUeYVNL67NZzmuxiUdvriUUHdJD7u9nvr0OH+KfF/O19Xm4M/VGf1XNnK0/kibuM
7ZaI8hmCOSKaIyA4x3NH0IOK1Pi9jiIfbzILEnqbACsd5+tcyOsYHL2Qm9gLs3vxfkXuW7wX9rRx
uosT0I9EhAZB2NEewkjvEHQduv0PvX+wvg6ARMX6bgxkdtUNRBIr8yXngzt8DLxgrMyCIUCDm8jf
PAmepcj85qehzIj7Tsz4e1Pk0AhlL7fpAXW+ekHDGRyslvX4NBKlFou9f5hPtChPwh5LsxfuBSuJ
Vl7fRG9hyuCb6DU03i/CXU4j3x/dvNFA9gYgL6xJGgG8PHv+4LmgyzKbQkugxll5SdwUZ8GbJe3u
xp13xLRjD6z75jPSae/LA/rw0ohOPFyLaCD1K/GuDwejPEmFvz0LEnEu4t/nUZF/nEcDEA1k7hYs
ppfoKq219lZW9OcEex/Vgyh3dRo3xzag+OZsipe0C016NReQaTYhAR5vI+yGx/paJh6KTWwK0Rqp
YbCdcpQiBSdRdyxUlNXFsUP52LQ+UnJsKn2APVgpmocKL2XycSA+gLb36DwhwePTgPP0fJBRoVf0
6BLcwaNJMdZkWu1eEWE5OfIbiDfTU+8c5a1PDD+RvYJPZa0izvBRAb55MaDvdEduhYVl2jV4/D8G
62swXm9hyGdYbBAQ85eXwVpJZV48V0d5ombWeZy5rQ39WbMYAOptXHQQi1PFYa2F6EsxFAhNwajG
1jF7P4TgbljPCjR04JmzdmnpjCUSFUf3KCV45yhZYkyBGhW3qMg9RbFSIksdETisyLkCnROIPXQJ
6d32pYN15DxVUbE9hxIOg1tPhXhwedodqLwJs3bwTTQSznbdA074aC+zHPORvrH1qzjFFSXeo1zY
cQqALhoq1eLWv6ueMm63g0M93hthQ69L/ZM0rSu/vDZCqFuYY6mFwWvV8XcwAKkVNM7GVu7Wtsrs
OvDaULHIbxFG4pWGpaSoN+dBe4I51W3ZMbqXRB5vr7b+dm9ZbaRYDn5J50m3DTPWVeuGBymSlHfr
mlwAR8Cdo1Kgisxw9BVEPndfe5K3Q+HFsPGJPaset4MGt6szeT5jhD52K/dGfnmI8rZX3hNqC22g
P7a5wHILFys0N26W3m3H9xu+tI5aurx6RVOZwvsHMMbVrNAazM9xoOydtA6JVQlFcDTT/Ap5X3NQ
PsOD6Rb4W1GmPk6OpT+oIJzPnmfrWCz/rDz/D+f7n4WGmBWoB5XNKb8kIUiJZ/Jjpz4nnJD5Z44G
qKO4zWX8sPcLbfrk/lxk7yYkZiGD3OefD8PtcF7TTGlSzQ4vx98iFWRxprQpvMLv2k5PhB26BxI8
WlbOMuvaIFpB+ZCdxjDEYGdZ7QhR44CFjGDvfmx84nleOylP1ab1lGCwihX//hDpvAKNTjFzraAr
ch5zOQbSJjE8fCbxTC0TkBDponZuIyQRTwI3zXaXxD6uKRThHIqa0KWH2LiLcxZ0Y/GMaD7RCLj5
UGaWYOG0ZLsTUoz1XgvHd+c5hUqJlgMXrrREkeYUgBkl43xzuhznIV3FbhdVGV/t97uzzsDgDFkb
bguqS09/wyX8aOVdDcjuoOV1vPOaCud2TMubwIJ8+fYJIx9gSW4/jg0PvQxZmYXT9iicK42Yu1/T
rxQHVMIBbrmn7hN5m+RAoFJCfJkDMyoGp0ZCgq0Exjn10g/J3g8+r1G7QjLIqjaUw+xrhMSW08hG
EVEszwCzxeBg7+DCmH0YQ+DeENwewLRq4lB+6kpEevSkqCXSYHr1uUKix8J4imkLV/DZYdPq5xhc
ni2tl0erJz19HeDhph10+oiTUGNZWZc/8qH/VQT/syhRjKDVANpTl5uM9VtGiiX6UT5dr4QgGPq2
hO4UNp5qrjK/f6JgBfx55ZVd6c28Wywgw3u65oiTGEg1SQSUOWm+NaEQU4zjbMQdt/1WIaOjo4fb
aG9JaFMxs1fWzbJGO4ILpz0/ocnlriRHnZ7fW24WkIMXgSTa3QeZj52H9+F9mS9TegyU95bQTeen
qcyPbDjReqbghi1s7ho3QJOAFuO4FeFnvmu4jYP9iGpaPoBFfB2A43C3A/DYmMhSQHGkGQfxBfTJ
6OrVkxWyJjHmxUgt5T1s0Rty6jFQa3EAX/MJGR3pTwcSsnchGIbWsbdTHkafLXjCuTtIIouQQOiI
7QSYBiG4Et1mEszMVbeDxvzD2sOBiFuDAm5a/nY1G0kkVn8nrt8aLhe+1z3Z7YQnevSFVXjGrKFX
HWH7NhWXzqcOR+KEyjeoSt1V3WvDFpLtQixoug3kFs0QBLagULg6UlKHMYgP8NvwP67jiVVC3aoD
uXt4L4YoOATo7MPHyxePeB/pEUrxdsvKx3lAuE5oPlYcuUvWzQ/LXcxFV3M0e6WQjMO5JxVIESzV
H/FjovohoH+n4+kYzoGiluDr1n4G+KmcwIJ0rlEFii9E2dlKw71zfd8lMpREjvvBPkwdKYBZsRp2
2EnvbKX3NG738Uoh+vHroenvLaJZZg73oL8StJ/yMxy6cNDhyO102i+H7n6n3UpJpQscEd+d/KfG
gQi06OAAnWU+AcE2tUmy/P5jgox/JDXQHvhY9u9hhv7je1C7VpROG0b1K64w22XnznWbPSdKgqu6
CRwstYu7ZeZ2xYUJx9gcXq89Re1dscO8ONrysMa0YF9azc0PcIvjCx0sDM7XVGVMTHG1R/jUAhQF
dFjh2wgZK2w4L36ajR6t5QXXN4Q0avdJa5Vb+F4ExME3Xdxa4/MzUSX3cMQsAlkXa8Xv3EYSOq5L
Q3GuszNcQUi/XENbX6loN42l8o9J+QnXoVCHoEhO1qN11JdJua7MMj8dpBrfLTZzNFcNkuYYagR5
fW57XcXqrWFLzt5WKoiDcDR4/0vB+sfW0fdXeEm9tvkFUKWaPifU5TWU2SiCgVQzQdTVsnX4VN5I
lItFe5bjpfRRMOTL8pNaFpQHbp49nJylOYAkIYOjQypBt8xtCJaL1sdfK1j5KZj//qYvSVm5a6mX
x3n3nCDPhSn2IdQoZsyQkAORQQq9+H2htpoPf70QjLYpm42piILU2L8XwlO96MVtz9xkbxgwQ0+z
bdlS3DjZQFGGCrloDkIqVWDScce1dNG9jHvwgsOBZA+u/nv2x87Rftw5317opUq2lQ/ZU6s69aQt
4JVdBGkkAjENlwzlQXXrrzCjDY1FqayJMJ+9lgddRfl0sqESo4Y280HskLuDHLTTi1tsfQyTNxiG
6X72hn8XYuF/cSj+f9bW/xvClw5QB3ujMjdWNQ2JdpM7r5sQrjUCL3W1xhzdDefvo1qUlnBWghoH
R6kIi6FvDf4vc4mKuYzAhkZ/5GWR7zlxcq21by73xkupDSj15qbw/B/2UrGJrK0AAGGABiJkg8UH
PRDKak3Lr2ECZz1jjmcXPtHO5957//3VfqzIA3SCyYlESQsO7r/LLDU67VSVWjV1s8bogwwrhhER
BEX0oY2bU/nQzWox6wESGqhbqgm/P//HAuX3578MTXlSlW36aNeTlKSfa1+lTInceg5eir6toASz
i7j3dyFUEHvYEHpP8RXqNF1mq5PhaOF+NJW6YRl9AHXB9EOJ7qgMDrNTgEKtrMxwBCd9OgX90oLr
6FiGO2rYcsCaB7UYAfo07QFslqjc+iVamE/7lHu7nZt6JCLm2YVbU6EQ6v7+2V/U1P/s7m/D/rK7
r51K3+o5m+nmgplkM11F8tiMsZBvGKy5SDYtn0+lLi7cW3JYUg5X/KcoV02AfxAoQSQ5mhciSa14
ibW9eIBCjFlM5P7BUHvnWul3dPp+DoJO/ZwqOyW2oB13Hb9gpVuD9KOjuNLDOygW/iftPv1ianlP
Eoe+f3Cp1OYzLp2SLVtc3D8W3Y/94++T/nKUtOQr1iimVlP9J/aeL4Ph7qOIHp3xSnYN3amJf+2D
5F3fePkj+cHaskaD1bCRSNwq1nslg1GiHNa+O9rJn0rj6C+s/4/Qn+9v+HJ0IGxkGJ09b3ietwtn
GifjBtS3QrsRWX2k8kXDq9vaW7tjt9//Gp6fjn5EX4CTglvA9eqlElJV+aWl5qnM0X/rnh72jZga
fDm2nUpcK1SBkS1iHaQQ+RHBUCSKDrnkdQbX0lq9AVMusEBfBSeAhO6BUxkpydlteDCDGjm6DRP9
+1r+ERVjNnaM8LAJJl65Yrui2K2ykr7vjZi2ZRHancf7gM2cqUKXcXbHpAZJwY9OB0kPFXWWHghz
Y7wdY/GNKMzOKqn1fuonS0FRDXIT+ihgvtW/uqw/9fxAXZiMKOW4/0A7r/fVwdxWFFUB+wu8QVrR
ISbs6dGMHP0+InjsAeb47/1N5xh6A9yKFnHvy8F6W3Wu1XVvYvsRFfNjF0k5CrUhAppHLqH2CE2L
cLkip8/FfRjH03ZwR690jum6YlPh1b2le4iAygOmoYhw5/Q1g6M1mD5HUw1GoDGAPtsUO431Ei+n
MJ7bhRvRDsc4ex7xgQec5SVnPm+JwefnSBX+6DP1otqjAlo5Jah1MSfcQks3TPvx3ACkE0YIaJzW
qN9KDvkmN2USnZvYY9amwvzgtdFz2dp1iPC3Gy9hAUTQb+1ijOAIspwb8+YURPUt3jiG9j64+wPT
J10N0dkDfhBHrYU5fq8wU/LfL84UToXD6X7vEePPM9uvBYnJ2drH/ihbUg8edCAYsL3e36eyB+lU
ttgJMnjcuQSUhtQ4XtIu8FHWUT9hSyVXy4XRj5FWo4nspXRupOHQgPpvGQvC2TQJAsUGvzzfS/y4
7sXbiPbK42t8L+sObSKmJRXT+Z7GC4u3spAEWsNi7jbk5TYZM0a1FrWd2KaiPAAKIoAdwpsafRrO
HvcpuhP8WzXyB/4jQT+razPSbrpY6WLTsLPQrQUXNV5Sr0anBOBDagHeGVNZZ5LfeGaPohJ6Phiu
CAMlJcSOSHl7Sw0HJe//I+ncuhRFtiD8i1xLARVeM7mjooI3Xlxa3sA7ooK/fr7sWX1Oz0x1damQ
ZO4dETsCj4EomvPz540XLQmJEp2BxveqMWqQqZy56pI+GUtmu1T3DlwonDMv8I2Ifo02j9FMKrbi
o0a2XpWYzNVHNZ3dIQfflWaUTIohs6yJHL0+QmoisbGLuop8RHyx6CTRxE80e4aF8KbOwn+zfXzq
dyF3b8wd5oTYgpL4qJfkrHZkeLCCtfNgiENghE+dt2BtI0tPqglTY8dk0smjh60NAeXtQ9IESYKX
ToTDuftyNNR7rC90n208o4ZL5aw9N/q8C5yaamXA3V3WhNyFaG5knL6wcDjDFbAYGOSRjfPmHpWW
p1iSHPjD+TT4QZEhc0aRMsdWZpon2IeFsxO790GtR8t+i+d24oeOM7CGDvyXZCn698U9op7goZ13
uI+GhnESS5Bl0RUmkl86N/GEm5ADa0YuJUMHGBcYfgI1sZs/ltGy3XATvif+Cn+denna3jDAd0cl
TOzUT7S2WLED8YMEKj6nsvjtY/dIOxGtyivvIjJnn9WOR14N6CURT5JChOhF4RO9eWQzbt0kOJNQ
7e+0YRcoC1yXhSoqN7JsPIUOl2HfnvdwEChL/+X0VPFb4kkPMDevSj/qJPP+aRwRly2MjoOApi0e
XvIpaL3P8TPRIthhezIhNo63UDihcxyPZiBvt+GRL5fu/DRAvH7oBGwxkjnWkLF0eYAifDsPmBeM
pe0Zz/GO57gQc2Z0eKbU3PhpsISUPYHrRB02PfTJ8MGinV3BA3UKzG4w8SWOsZwdIuRO38XmJGa0
D1A2b4nPRoP7mR6ruUiqaN8PN6fpRhOyHB6gha52WM2d2TvZ9A8YIzDeyDgUL+yzNh3dW6l5xsck
HPVDh34k8mclBg5iEx4w5phMmii5u58Rw41VrSZZD+qAxwDMoZQM7XkinZVyvt2MNp8JD8mJK6NQ
SBYQTwPPSWkPixRrVlaopUs+5OsAJnycMjEBAocnEyqXQ5aRDczxk0+g2LR0PL3K1I237E38eqsx
6wzwlgxBwXCLc27suAByJpWd5s9g9y1t2xowRAvBKnvOcvhjA1FuCTp73i3Ow9ZRuAG76tDk3gPQ
xQ08yjbFawlMBcOD7c1NCzZMEYNm9GRAaAR90G8RbOPsqzxDsteIUIEXrg0zgqTwSoGHKz/8J7Pc
aY1VFWDettxtn5PtcMjAKrtxvFwCSWL27WvyuXm3Ia6e4rsZFjf+WZ8cWMfAHNci7fhBwPz1cm+N
oFgE1j7bl5qtIKGg0J3eyQf3wxZOQHK/J/1Fnl3c7XdEwhen3N1bz5XnLbbE2Nos7z8WNdcMOJ3K
4jW4PYft0m1jY8roVxNf3l6r9LvxqwgII6iTCjuc2lUqQC5bN/Tf/uEd++zVEQ/okE2M7fCBstJp
MP2SJV7kYo6n7NOhM01Z48VwPaVluOwnLGnIE1geHH2ZiOOGEF7VF+SrceteMPZE/mXweMymrY4l
yoqTvE/S9NPmcNp2TlFvY10GfU5+ENm7aVeP+NIaYvE5Om949s8mDrASrxGy+myfRRg2aejzlia7
21c8rqx8fBA5ALP4w028ZkFPso9wSHE2vpwl8VzfPGD+3WUAhKsoJuzxhxvoDTpIWRbYKzm7ifJ4
CE9RcoDA/rU8/eu13IYNAkFjm+Ps6cyvRJqz4zwuEqj3B9bbje+N4DZnDM1fGHw5eiLgFG6ICaNR
PA5ZwODDjLEbTG+z4XjoHj728xc/jN0Nq7KXc2vc4jnpVDjDP9J2DXaq/N34K235xhIM0q0NOoCW
3r2/XF605Va1WzDFyCHXTzjquNW3VkiAfdO3++J1YFgR8hLrgQBgHOKZdXvlzK5Lv11yFC5b8bJi
4WIcwBFhkSPH0bkEYl73IUfs8gXKfgqIluonjBinHL0ks/Kk97zHb2RiKUAuxF+j8d98N7VSX521
HM0QGctWUh493sy6q5bgAIR9MJzXQPdcoT4HuPhh0kW5Mj/Ol8viyrbN5EbDH32d+4YNkJulGtxY
m/H7x26HIMfBnU7OkBly1bsog6xcbW9YWeFLIrnqB77yDDExgKSftlfBVPkX5bwudik2xw3bQ2uL
PkSVE258dbY82SmOFfoC3wOR9liWOLGomsZKSDOATeablBdkG7EK1m61YoosAHxtRQoEvXbuuPEv
jdOUUVLkMXujN3gYQ9JW21QW6EcW5z2J4SeRnpZqYr0KGIUba3KNFvZq1/YLMDtHFdzxMCbQRA3c
ShZG3B7S7/J2wYHbDnYv2fEoHh8vbon1HF1LimpcfBZuGmfVgK3lfACvcbcKWnfvQMY5cCCsFq5G
aMYeLcn8arMnCAKeRne6lpvqdGkhCLpNl7Ees7ktYv1ECYYMm1CEweM8MFrOc3Ma984+S2ddukfI
dfYkQXwIVtEFG96h/bUhBvMfNLJblXYjOzoK4uf89/Y0UHzRnjfwxx6siiUuq/fUZeYWM5z+4uh0
/EsMixejBeKssLGSQAZ9MwUaQwqq2X4Nqst5z5OALPq1Z2MnQAeBDU8Duzi7JX2+VkRH5/pdvR7u
m7FU1gA19nX8o8RBD0QOR3AZd1rDD5G64pdm2g8dU9xfEJCrjNKgGVNlWS2OXCa7z1v+sZ6oI1lu
V6e74CEqREpNSoI014noDqkFY334/oNObxRzjPt4JZCVV/dwSvns5xM6MoOr3sEF4/lVbgMqh5ek
jVoYwXrwHXczpB8tML/uhKYKPx0SJG3CLmpnpACHw3fxkInpj65jKGiwXeE/43csv4yx9SfQjsYr
XBSj0eaX4b+kKWua61/zkSNokP7BFBekN8z+aH/kK3JfHsNT4xBa0bO/sIs391jhhv2BBlLrlIed
mWXWAwYhFP0jXBf7snQGnP23ESOKIW9nPaU0YXhjDzZExGEKQSK+g0139k0pODRXjdF2S1eH6yFc
pbW3aBXhwh0rHOF4UzhlVg5bwYHNFYVJ2w+fLtY+SPB5iLkC+qQmwAOj07tTfwe/UYc5SS2unO4E
x/ziNcI3d0wgh6i3Xs9eDFZtV/wmhApSz78EWgArW6jpv5E+M7dtoTsjy5TKiO4ak7OGr1xi+KYr
Nbf3hxUCZQIOePXCeKSa6WFZ1W0cogTvgYnKY8MstKtpMP7XFMXPgfdAtufRtnq2oTskp1vkF+AP
alBlynwPCsPuOxpztdR4If//2xRUms+kSTbVi4t025iM2cAt0kOjOvsyReapKe/aqxhCLuz2DQ7X
Ri3IPEPhtKb7U1xF+zUhJgOcjrpyxkgjkwwDRNz1xIKFtZzW7K/8IuyGBV7wsqSO/HheOBtcHdOV
fxoWZPIaCrJ8zLJiAxCtn3eU1Qh5AQUzf6DpKksDDam0hr8j9EodH98S54spfhhp7GbsvRq18edP
xzhFcpKx/aA8D8iSZ83yImbS8V63uCE85f5GH+IuKlPexGC1ynF5RdKGJKae0wBRLxYCxyZ1ffll
OFc2zAusrGz+MMP2buLrlqU7vkRj1FG1uM7Sl3eSvXlvbrHzivsN9+GxwqIrthR2bpqavtqYTxJ2
c/qIKEaWtRv9kvOWM82fm0NcBgyHTEOpIWxE5bV7/iTClY9teEYn7KFiMOUZIEoALte1+7p6zdrp
4iUgqiUSXuaBlTfYa7vr7yJ6E1UkGGHGrPLD7YiaUjHLrpthP+7+cWBt7j3RIsxJvZA6tQyvY4ny
4pocjR2MspMcPplvZP/TZHd5pmg5jl6lW1pDmqwCVsIm06DPbF7119XknM0znN+d6OQdjoy6Il0k
W8re6Xd3faQuB100RwUkivNpBdU/gkDXBb0XkEPpvFW1S/oVdvlOTCKVOLnT/lXUhEF5eR0erTmW
BK65eh1D5Er4nvRxCQhp/EEBnqrj7snCPSW/xRoHydfb7kQ5s+HC+tmptldnyS96fNzjF/3nv9oU
kxVjxlTkCWncMOZ8wJUMJ17KNGo1nG5r98uwl6jj32qCRuC6nXTVZR9EuNixbUh0ncr+iOF3LqoS
4WH6R0PL9mNbycdFzk0FM8xi9mr6Pzc7Uvr+ZI+2FYWoai0bj+wVvExAUTBU07xl5h4Bvt0qaTNF
jNaziCn3MAcIWS8c6vvznhNHnOhh5SNJP8k2G+pqmcUN5eF1kmKT9BwSZeSexmAcmiqthA6d/2Fs
vBt/7M6yOftaqLt8WiBgn10d5KQSym6O39VGH1ioISI4W/HMCruzrdrC6Dvd/gTwvReYX6FjkUYr
qFFDPGcPDHns1tO7PGwFvKxbnuBuBClncPwjfcxFXUhEFtln180lsHswnw8518/ukSChzPJ7TmR9
WRiTterMFcRADza+eSAtcbmH56PvZVAqwUyonE3YxRPyOM9xwjArHbfmMLJ6IKu8O97li8bDx+vn
ame/QxtE5YTVI2AB4i2lyMHsiQ9H88CXnsBQ+TTD74uLWgvWWGvEUeqkSlvzkkHhGiAYXB5AHFd9
bRqMfyNBYNdTbs/Rtsk5mKkwKVMbmW0tl0tobpgWcV9z6uIfO/Q5vICo0DfrdL0Xr5gRpTnLyTTb
vdlNgbOByOhEsrjvb6mQwDOUDHL7ojE40nvxxhT7wXuj8B57OFSuFl9UDBexiF0A31xmpzFFpbZ2
tAYFa02Wj6Nahbe8PYMcExV4ffhdTkoiGCXQQSWdEG0/RwRWS8PZpuWF9LTJl1b7DmKjDedUiR0K
4lYllyUVLr8Qfpie2kDmfVrQ3dc/nN2TeMfh4CfH9WSBqGIwkpDdXxJWHrLaM3y0e+DjImkusPKl
f0cghpuZBGJ7HPnUHVwj7vw5Gpten9umNL6HhwxvzgbB8Cyku/6KCHQSNEVBKpT8Z1ACjAbxZfNS
pCPxdRp/R9sH0W5Ae9Oe7Aj3YQL52WtbRVxMVZWsQKIju5p26AMrIez98LhWgwdbS1T/WZosl51+
gAFdhhHgGS/AO9N3T/YKnbXC3G/NBA7e8S8ou7NPB13YP3969fZawA04B4s2ib24SokxHkXS070x
0qkymtZ+SgE1/VsT9sRZa+qYjI6/Y2/wXlocxMLsiD98qmluBz27pm8gM5lfAPryPcuzKW/DWBnB
eGxw5o4p6LfZZey6aR97p95gXEvMJgbt+GVzcN4RhMzb8Z2Ne26knem+PzoiJ8AlwKb8fJ6R3+TO
v1o4oIMYN2PvPFiYuBxfndU7F0j4Vx8YR4NaJd2jhb9chvs1O7LsqmWHQ82RAZ1v185PQXUapFmX
Drb/x5rvvmhe6Atb0Fiz9LrnTlJTqEq2cFGe5XjeqmupP+iI6d+/U1eTF9YqIOZbZrHL4IH60Gaa
yxwlcX/CAd51B4NvPzATktIoKsPV+FGKxWWuTwyRy++4c2VYrMGlTIcYkebgDLIZ/b2WJZQgyTAD
zVD/srhtvrbcKCdEPE43oHMgztgkMzr2wdV+tLpQxcdMx/ftp+l1JiqXTTQrlk7KMwX6PkzfXjrd
G7txJ/vhknbH9ro6rBDPlZ/NEzVed0mcOvbFVnwd9DhNu8JqyJA7mhIsF7MibX5Fj9CNeSCpa0q/
esMn2hU+5TahjvhgagO8M5GU9PBtbbC3UAAf+u7NLQWhjtNzqC6+sdrXizsVY8ypTdPROJzCpy54
A6c2MTVo1k8vn4OaC/JP9k0fTLnzpodAc/yV39v8e3LB4e7gGZQTWOHyTBT4VirTMPa08/6Kf/xd
9ngwAZ4YxJKZAsjfH3tLQ1qafnZbVUmscKDLGFPdVZrekmA7jE9pllFTzdTmhFISY6UpvRTkerX9
AUfdmHUgnJ35yx6dvPz83Gs7BiYgbcdeTxhGeTDo2mMpVCmxiEf7BrCFWY+87bZfp02r9VQ1CDBE
ztdtuvqPDWsA9KtjcIfC9sh4Rj5antCv2l1jR++tCiNVU+lqGBumZPh0Lv1gTl1SuUBxLfAaIFBa
VHY2i5rhSVtUjLMq2L7ZKdJOFBzPHuPKa9mrQ30dVVvoA3V1jmRCCB6nDxUDV6gjtoA7HOPqUt4z
DszpbcsB3xfe/rM4CrDptOFY+W5e02GGgFQ5FBMkJrI62Hbopda05qOqLfd7ZjaF1XFaqM7sFg04
IfU/0D23X0GrRCQkcLCOGuf63t7UDAq6cL3mnLk/ASN6pdv9u1hem+xPdmg6WvWJLuJ7KNs8Y9qd
FNaLfzTtT3uk64MqaDuVesdly7ZaEsH3sLDT/pn4cFm2XWTQSgvYskT7krzbQ8rMyu5zdl/qpNR3
V2ri0uaIuSpxdReH3I2JNI898+HeXOyjnjgdiXxCX8n+yU8msQJvf5tTFoH2axa8Jgis2zPjwaE8
xsq/ZeMm8O/toBO0DRpr2l0S6s+emsmr4MENJzPDnBExQpNGHQWxfU25bIfa5L523grlad3ibjw/
H+ZV39PwEgWNFgMr960ZAoqLIEty9UzDsOdTLHwrqoTk1eYE3JHKSoEhigp6CrfP7EmjKrNoGU3s
3E3AnJ8oe5zEBwQmeHTUGe8+q55zPsXntjfnELqDc3ADQKCOZ44Rs+teDKoAgDgV6vUWa6Ctnq8x
hDesXOMheY0lzH7udCpK03TP5tziOWFF5f8WwBHbKqGtdEw4Gvs8fN5dLR9fj+GHFI+CY/SQ3Jh8
kLsGU8OuLJiqXf2+eIwz+Tt+4tbxCX7II4d4FTOItc/tBuGf8rBWnS1OizzsJ9vA+9C5mNJZkOno
dIc/Y/nrikXjIjqUq+vLXovvC1EubcyATlFNhMZ3a0ibpwV/651eyD0HT9rjzH8GR6xde0L18w+v
q7n+d3tydAaDuHbV5OJQYeDWeZa4XI5utQ2r9PEqT5+N+ki6hFIvwkki16UPyO2cm+77T55+m5gV
5pOS9ja3UcA14kC954Ffwse0R7RDqmm6jrKoJnVi+VBNlEFQ6tiU5sU5i/krmhxu+8naoYX6KmaM
XhDEZM7xPKA//wFNnMerdbKyvIeaO9rkhhwx1nvt+rNrITZHtLfieHavOHx/Jpu1qDa4+J42XUYy
aS/pid9yVWzou1FiblbVaNMZ5n/oKx31cQV+th2nYKWMdtrUlBWKAZoepsH7avrZnBxOxKipz1Q3
IcED0PN7sg2pYYusEW01daX081HJvJODU8N60UPjycyesLqu3gimus4B0zTnTP/aChV5jE5+A35R
OH3sU1uQUCdhEuf6FrNWiHofczq5Ngbkx/37EZbXYZcJrYlJn9rPOOzrNsH3A7PH7bzMyY3tuk5/
iOrCp6igHMALMlIvM1/0kicQ6k384WyEFAJPhYqH/YRYsCXHa/+pri0zW/yNo5xVkw+5ECceF3Gg
nn/7tDUc0cNmcWCWYnfvEHjpd7k/7mcflphpw8QrX+QapKP8R+aoYUHu5QMc/AvxJR6Kx2t9oqcD
d3m5tASj8bf38Lj9UhLqXktXujJFNN6RiPRGE/g+aONHYMFf6ANKDtU7A2LflsqSD+0Z7K2upJUH
H+rL95tgMyhwUl3kd9r+bjh6hCGxCBiimxFvzVj2UK7fcFSuiKGoGeyYsbNiZo1RjTl9ozmkXeGt
wHsn5dm5AgapreZT41ScNKKcHRifW8td5TaTOZJyA96NbwUXY6J1t97fYSLmihR291cv3YJQqFZN
nV+NpFv/1+7RjWWUsoBxQL+ghx1Rrt0TTs32i5refoMHr+fbLgkXoMz1evOvYH53wvd992ll6+xG
rQEp9QX+LNNtnVjbCzMfNoaJzit702MQHWLJ3KLBfE9Uj/pgsh7XPpFbdpp+FTlTM7Jy4vC6hlBY
GGA6nIGGcyygsM7wWYiziEbW7Sk2pFeRgmsq6FLHaxcOSjSkbCjYoO1sX5PPOGb84eTlFffmcaXD
v3ZqycltXpLjhTBKsN/bvpV8wKbnQBm/MbVRlxRtKps1eTQoBs/bNbm72z5kPKEQAZIB3F7Piz6t
+ryaPwfdiRnr4U+NMz2VT/pg9ArCo0wkgs1y/zwht2Y+VYM0NDVHAYJMBiFVJJPPboWbFfAlBgwb
oJ7/H3wLJklcB8X8RU8lCjToDNPYVaOCfFk45OHdCGu1sE5l67zzGCD8YNICuwJlsV/D/I5NMVsx
R+SMZsZNsICYoWGHrEebtob/N3q02bznVC7n2tI8yd8V9O9TOA+jRyccQA69ABSjWpUSv29y6fuX
R9q7en1rSAzXt4t24cVSqxDHdXin63Gv2jxaNH513NWxABy1J2fFKBKlQ/I2wvpDGwgnR3hwhjlO
lARTD3aWjjOUfG7XDq1XdEguSMc507ZH97k43QeQsNFQUZpthzQpkc+ZBjyBkNeuOfwlUTdQ0rrc
pfnj80G/9t7uuUsY1LxADwB5O99hFZz4keJLkRVcJv/zzJEez81ZpMQtZzGZJFyZ5Oj6iZJ9cczR
HuO54+cn5bKmTgCwbDK9eUw4VZfFYOJf3ZFUfsgbbMr9udLMQrkcWFX8G86gnPTPLUOG9LU/rNpe
IV33tvAA2Cp7OGSwLvvZGehMb6KuPJ2ouHyjOSWzorlpePuis6RW7cJZ8tLPUJDpDAKj6hP69KnS
KfRuIxgz8kGuDniKomMVxbsOGliA4EqF/PQAmJrROoSNovTtQeOB6uHidRwBDakGGxrraqTaoYOo
kW47U5kNvJvo9Pcu5aNCOUF0FIUl3VVak5FCndkR7yMzGkUvwDAG1Y59V88v5iLbl8cZ9WQmA1ZY
VIxIPqVl8AxXPdqaWl7sTwKmePEMonIWFZ6SskiuZO0+VAGKXbLHzI5T03FsNWila0MrYIjH027v
Y9q45y+8ZggRceSrqVXrbccnPM3NxWe3HRIi/3jZhKr1jhMLKgwyyLmUaffk3D7YlSwxLK3ULnWh
DDD9pofPwZt0hUty/c5e7eEb6kjdv573xIbT7lrxidKfS9bIYbcMzqihLxyKF4J5yMRSsAvfvizr
6ApfYMILAU9/j0PLcBj3fiIWfxpKU3W8R/o3ulZTrjoO82o7KV2j7ZgzlOcPWS97uJLaBqMam9fm
atqaNHm+ySs73pwlNfXzgJKk59d/PN4sQeiVbD1RX59jyXxAI1TDxWk3mwQ2pRRSYfEYA/YoVwTr
VWm9vqMsR7UJTYVsz9iXcdpV4JmjV+D+Kp9AAW7pPTPR/75t3Yd/f4MeA0Ko1YE0tN2L2iY68M7L
v43pv1223q/XWhjq2vNTflt2aMW0k2+jJpZfAwIDXukbUQYEmMPAV0tbrVqleyPAFJN2u/MbXqiR
GqfYdNmuF2Da/a0BV25oA3a08jmv25SBDB0y7XKb17LVZK+jd+dvNux0Hwa9yvXoUpE5T2ploB8+
64Rs8dbXztujQg/bmn19xGtxsuT1Iy/T6rLIGdyk54Kf++Jt2vnONJ6qNdmoZhkUv7tXPmX5ZnzL
IG7tIrVlC7P4elE568pbv0UPl1lyqzgVOb/RwJvp6YVPxXi1egZsoahYZKPERhuYCsejJ2fgDgMZ
44FXwYpS02FpeVfpAcnQ9Tj7IwkoovS9rjP4hWJxi/a9APReVPgf5Cl18BpEZzzu7bB7VRrjZocJ
bsdzVrgFiA1pB1Qj/ujTojbokEnPlgAlyAgqMDq3fN11eYzjc8R0VQJLygG/vIsj8D/8J90AWRXi
zwBvsQM2lfsUB/lw0ZeMYhNLD6Q9BU9lhoSnHMX6o0z2qj88ZsGZ4f9PAjZ5BO5CRFF+PLUcWVj8
MZrh7Xo9hQK1vdT48IkLl6czZCJxCLIQ0KK0EZXhfq+WVi6++Puyi5WDzt/bGdLSBr8ojePs53aT
f4wD94FPU1leNvySoVcUHOtba4sb+VDhyh9oBjNrVJprj1W22t0kNgDtBSTveG75PJq34DT+bsDR
dNNntvtmG7XYomI9lU6LvQPU6exdXMvNC5wTvvgR9GRFwyib4bavCQQzKY35FBUzLNJgdB+3GnFP
KU3F6DXWUDQIvbavf/SfMelP2QyDI6RnAdzCC1Msx1nH8EpLuLOLtBCJ71tTwAPsK6KaKepni6gv
Vt+pkB4V/IPiNz/CT5UOajIxeDML/U+jQ/jdlIRUgwSxPyOYAhIFiqOOh6krMDZ7LSsxpqkHPfxh
fstAec++UYBLb3odnmLFQyCzGZ+BE+n/JuAGaZVmPdpnbH++v+FNIT/5CAp9iCmFoiNUdU2NSZiv
zU01nSoygicIT9+ZFgsFsmgfn27ReMWP7e/h7HHMLh6O/vAs8je4y+Pjxz/qIxJtHigeU23sFYEe
P/7mwMvZ18stp8ZTob8o3yJrbx5pDQJUbY8EigmOVHa45fLDtonlIqch5YHuNHSxlRWTezzMAuj4
/XFYbPn5ffpYBY2zCdnK88vN+BH2O4w6q8h2z34VmIi5DjvVb2MzVI+5DwFTKpzBUSdeZ9Y3+ppq
Dh4G9I8TtDg5SCBZejcMfaNq0HGhuF2XTW0KsPLhOMNqO0lTYqfAzuZqb1xXPHfaHNEsC2fr9l++
EsNrMgg4VGZxWiwBKLA0GE9vJi0LzMQ4BZVwX8MX9+I14imt04xMQ3R0fcoKraFgVbKqcgWXU7ZH
P3sNyK82dQQcF8QiSyR0EdoExaAZF767+5Y80g+2ZSIyzqMivQ0wN1fpUMBND44C4J8lVQaz7dH1
LOAWYh24EeqeISfOBzLFRhRl9xF84Fy9uMKWHmh8dMzBqen+0LbMidw9o8qsIeguYplt+5Hub7XZ
FpIA7OFQvykqeh4qqFpVkeva0WM2nA/V1tjK7c6KPnS3Jl1PGUQnCe0ZQxdt+xbO8pb38Zg/eyaP
WoTWk6QVQj3BcwxEUzsILwP7kuBwdCeYhqKDokEd7pQMks8F+Dvsu1tTwbxmQ9kR9wG8WwyOmhD2
N1QKFac0xxfYdBcAslEMBcVWbc1ejEnKhnq3uUVcqDn7+qSvSFrrE+HrzmpBoFHHD84fw3tGPRQQ
sAuoiEEZmMXinaDA/VLbVbU3YfgRMGLCoJqaaHNRCjP1o4DmE0QLcaFKbFmBiBKr/C+5LaEKHS7b
B/ZiLij0WKmWOhAqwwXMA70R9TWTx7J/tJcYDmBnwYetkC+eheVPWMP076AXjZjssJ1ZDzt/1I34
XLx8oMfavo1/huzhOsGapUuDEkLOMTJz+UIurc6CLbo2RqcxkL0QEo/RAwOuxDqc7D2TSRZqqBjH
VgLqraHF3Db8QS0CSgZIBZ0KoyKBlWRtp8uNQmztK6+PO0Ss/bxGQCG/BM7Xj3yp17A6qglfOwx3
mqSk+/03Yza3P+gorvgZeKm0dXS6QKING5xDl7VRZfOxEahhrnMkPAggD8zHf4AHL70pka4YFUyR
V1lvRaoLkxJQKmJrTrQ3qbJtJOu9DOlTrQORnedv2Wm7/FiKdy1ER6XU5cA8az/vOA2QHgk/MNP9
N28IW5MetlbwMkdSniHCLs6kbOEb9I46H78oIqYDdhOEakB4rxegQpdz+oQQjLtwjQooIPvGLG+S
34P6tL98hyXPIy0sA+EnRy34G2brjHDI5PD7om2o33bOUHl2IgDbwfj2RSdnF/nBXGg4RggrrJ1a
BYwaXInUZLqd5q6PT8Y1ZU5a1p4qOe5JOLvryAIKS4Ya2lxSJd8VKI8fmosifJKQIsqJHOVjB4FC
qMW6txpcu3SFj1G92Zx7zp3nZfKBaEZRCGKDdGk5Cvubnhu+NXuDBZ3cvAMDyvDnFNO6nR13vAOg
OKZK7YpaBIxsjjqDAFQ1Zjz7kGT4XeQ2OpevMHQeZECnTt/5AvfjIu+seT5MVE/k69jY8YOvL59I
KfpB/+iUUNSPAco9Js8o/bBRurA05Y1nB1BdPQTs/xq5v3h8/vU6IVZIGsU53CJuQ2qS31YYPJ2q
W582zHFjd1Kb7Kq1qhLQnRguf8nkGYP0wxijY3/WYWlMPy0XS/WWCxcXmZJQpaQTPNZ+m6kgcumw
130UTseAHXzxDIJPc7QyOkJxazn61f0y/L+WmDJcFT8QK4Deddmhg3+G9DLPUst1h2sv26ZHNMaL
lF0Xemc9RMFKXZZez05phkfaCealW15Jocg2wa65lmDa9/Wg1tnptLhobZvj8kzTUfkgvuQbYelW
UbH3jmGlza6GnRdO3j605lf8iWl5P0OzGJefUecI702iMM6fKH3qKMdxrhow6lakpFjjcWvQeRFK
zNHUcyz1KLz3AGzVg1Og21fxQQ8zadVOQ0G7tabvYtTV4i/U3s2Hjdd0x2ow1BjfuuETiZb2FVWb
khyzrrv/fs0006nfI8D18u5/WhIy78oJK75em5i0yeU0oI3gPfB8XydQplY37Dyc9dvP74MnH6Tf
d3PzbD9P7KrArZ9J3Ut/jCkKKtOy717f0tAl9mWPATT8O+0QEtQOXhfXOLuP1qDd9+7fsHn7vFdC
M3rsehc2ot30xEFMi5pgnSX6lOWyt4PPg0OxojHlAMCiKile3dEd9wD8UmkqO7J7U9N/vPq/s9s7
PXyjnLU0p4HgFTl02a1lv6GIng6Zbrxh3A5kiZ009jXK0etXJiTrnL7zG5A5CIu43O1vZb+VYim3
BEmvgxemWMiMbjTV4nf1H6Xc0Faexz08VPA4Aov5K4E3gO29C5ozPNWO059X5EHJ/4qwYM8GHak8
rztZWai5PAa8NW+1/jPEH1K0B97a3mJlQbt6eg5/fESahPcO0GmheSD1KhZOXzN4fQ8gLj+EqPXl
fowRAQQdQB+lC4mVOdm8tdBPq4AP8tTpwPgAH5+FNTnZFmzcXhu3ehPanrNk8bRL54+eAnW+20b1
pa7r70fpT3WRZey1/3Qty3/zqHB2igAt19S3fMPwTc1DciYn5wCFKQVJoASad0nLVzGPKKb9KRuR
Tcs0wEbmriRwq5EudSdMIJ9OTj0MR3jXjhaLenKWSLkW3FjAwX5HBlNLcgH04cAbrf/uwQAx1ssd
W5I+azwWg2dAxhZ3govg4IHrTXHE3HURZzj1ggreo07wMkNWgWLyTykUHzCTGrBC+K6FV9QKGCal
V6whXDVHBfqp6AKmWhwddaJqql1GchR1qQFFqwUUINz8OoHn/TzASGlYbLHFXKxdVW+rtKWzMw3+
mribOUqNRuMxd2gUOTMu9hkXnP7MI8gy/k7VFJJ6RTbAf2Lb9k9mzECJPkWwlkVfeLUr4opD/+/9
lNkneE313E5R2Ch0Nc2juNQH/SXABmgVEiMIPjUbktMqoPXi+g0uha0H3VN0XPAT+yvqoJMosGxS
1dFaXrdaKdWASuEkRxnC5o96OjyHJsIkx4qF6oVJQJNQLpxpXbwHFnPCtgJO/ZtHe/ijIQ978jtF
s9OvovziEZs4+58f5iop1EERdgAOuBjjk0vfc/8MewYr9Dp8n8c4fnA1aYROKCU+T0RZQbUwAx48
9FrADOv/SDqz5VSxKAw/EVWAIHjLDOKEGqM3VIwGERQQEfTp+9unq7pzhpwkCpu91/qn9fVCcrEG
Mj4gNNolyyR/Ez0YMjQ50dY+FxNP+5Oi70LwymeWNuG1d1J4D+eNOFm9Qv06ueGakj/m1MsXoM6M
vZokutZxAMWXP+3hLpmWlmOos3Mp6jKfxKt0mU7QFwyL8aL/JukqQleQ2Z2InXv+EHoDpfKYzDlT
fyFL6vnP8LF+EBd+x4NtruUQumNW+DVbl4Ne8n23l+pGWRFRx01x9j+6vTUaC66En/teZDH935Ve
obJ2hOkALpRibpbC0d7galmoRujyG+3h7Me/JbjK0MbGoak2quFf0FfGFZIOumPYD1BZlUSTFH1V
yQR0ysn7HuVvdhSCFvlvvCrApwVgCA4rgonGn/DycCR0AQY2WoDJFG7A/YYavmzKl9V+oSEhxUWx
nkAWuxRjhpSYJ42xSrIl4wq2H++k4qzmdk3QqN0dRDPU52L93SE61T/6rdZiQWdBIS+emwVUeDtD
Zg5WZQTklljm3xt0D3UHtGgb81DKGIYkT9mfWKSURrJ1KkC6Uuf08JBHURU30XNd955c2cVKObL/
sHRYe6YRQ7cnQpbqK4cdVxp9pTMv9j/u54+dM87tSeWyNyZXujuDUMQDQhJSEYQKJRV7plCMzt9X
SyENrS/t38kPIxCyGVv+B8ApLCBhWfTI2D3CsYILlkvn/QrkJzt4y6kh2xk+DftTcoxTDHsGvuzV
UDGcj7WfFWAtT4GwsoUMQZZHN7A+2W3RpZbxUbhlRKfxXs2+lWoBbjwbg1vcGRozvKwmoc1HOkHF
/+g96QVyygSnIsIeRmgPM7888puuKk5vIS+ArVm8Ngj/MvLJ5iqwdoTjsf+h1ik9UlQO7VZ6Tmt4
2e1r7I9Nt7GBUUaoFTxwThwLGiLz8PGJlN41q5AR7WMfNeZKqEVI8SEuivNuZUzBUmHQ/9bgjt00
7efRcxuglqYRWPHU1k4K6J169XuTMnnkHQ0ctG5bhSqjrQc7AsXIrB+lDH5gGdHIlNEgU36EDxm1
rNgvke5GW+MrozyxjfPWfE6x45EtJu/Sy34tdjCILLvZXf1GcU1XNW6hnk9hIujcCjL/ZxqwsFPt
UtnWjE3Hgd2SvrOdCqB15t3cEPiLttIqtgPqZzio4AX0AUeTmGHm8ia16BGzqZLGR0bVNRCDTzCS
fM1osOfeG8XCh5BnAtuZYUkM10hEIghzhgCKTyv6h/eacapkBk6WJ0gJVpJz0/078/SYrNrt6LPG
9/A9Lc9/hWTfzxWIFu9p9ahsdbcuEL/1mx5eew1/qE0rA8+l7IzAumhkmXs4PV0ZwEizsyp9DHgj
zVpDf5d8kpi6TTVV57REqGNA82li1agYc6gdDiy3iXVDWfLCiYShRn3b4pyD6WH/s6p6/RSBCqyB
AqTEmIC8gmGMcuuTCppAKOPozh8znFsJbam0+6CYcehRa0/7+NrE1dhC8RmhhiPIQ+IZKa+Lutnl
RCs0cZvSGvKwMnd29PXcNGbc6U5dJilvubIpwSaYg++qS0ZeTh008e4YQWp9W2Xrm+rfu6ApnOGJ
TCTUSXS44gTcVpUtDwzu8tWMWLzo2p/MsKLkG4cc2LePe+/8qo05ooY1MAoF7qUKx8V8/APYQvv5
Zqbv68+U7aH39ZxwvsXN3HRLqrosRcyAPh5WxGrzTdoxRZQBTR9ga7aBU3UTndBLSJDwk7yjURbp
YC3aYlL4TctUyb62M5xxHTmDlnl37pJfwK9/aLb5gtfWRN+Ak23kvbRI/9iD7qXf3cN945fDUoaw
UaEMs189Y+mW43fcDYDSDh0nPWrxjjVKWzI/Xi7Hu3YNbsy6e/oSwxKml4nDjMankwv63ERmY7cx
ZSaBrZR2QX5ECPFovy8jWwLtpP9lwDyl/3WGaOT+ctViJiuuljqakrSMYtXiN6BxJcbTU1nJe/oG
ktpSyJixe1tojzUNdxdAKr9tJhobaIx4CGAFnvPxs/RSrKIpe+7mork1obrHu68M1hXKFDnF0/sY
31dE5BJeFp+Jm9dyTr79FasshyaP7D/RTFWudS156ElxQ8E+Lh31GlUcbBx5APUfbQmLrkLKvijR
HWUSPd/ek9wuNHNQMnIzbU2nfdBJLpl8dyeKkGoAOdOiV8KxEkoqx093Xzf1xZfTNQIAhjzUs+sz
eqSLEpCNtkJ1sse0wHLAOQ31kYaGKh4HVceBX77cy+FGhN5ngufAMTXvBbb4AJB1OGVVtHzl+Fg3
hEONvF4FvmA7BnfJFHDXw8BEN3X76lep7o8v+2fvXmu7OtUozZXlu9y84coNFFQrJEta6QAxXZqD
Cp3EXNmgHDZsoc3IudMO6pQOzicLazw426yC+nXMt5Oj7Kc5o5dS0UTqNjtFJ0c57+TmfACY1vTO
Ip1z7ECVVdHda5GEtF4P4iE//lQCXcbJ+7N4U0pxy7P2+KJEa4JJA6PiFNVXP7g3SkcUZq+9RE1X
OUaVZEaEYoNsFHAXKHP0HECAq9HyS+1jfUOC3j3+JloakDCcNseTGHk/+1YVn6NuiLUzozoJ1sT7
RzblskZYcHwnl2dEgTzyJq8lGXGp//m9soHhH1F/FMTj++IK1aweHlQBlOW98wRkYjNHFG+4MifT
7hJD0r3Jsnt4ZoJopwn6iOkrSmxO0YXzpCLRYLF1R4mHqcX3VTMtDwuD1ezfwWiwLyty/UFAClu/
UliLxEA47vj1tkgr5tqLKC/bTAy6cr7+KCe8vtypwhH3faHGJYcwOXFRhVW9t8fCCX5BhL7rZH9y
eod9Lh6IdFcRIxfcZ4PfxUU8ptZr0d0MP++pcmJQA7P4LuHnG4WdGZH6HoAvGMu3P1GEwJni/clU
J+Z/gEXTjIfS3bv/3pAa1AjMnAlMByfGBmPXCF3XtkVfJgbhzHlFHGzSWgkeUPgzFvHb7yMzutIu
L4aYpDNzhfPUfx5JD7nZzcqMbn9Peu7vIsijcSiHButyPlLJ6fvg4WQ48helUHuDvXUYOLQq42pO
U63E8l+DNXqRrl5hT4X0Jc9vL/p9C0EW2M7k+7V8tdiweqq9LwBVLPQu4tLRFA+do+1LaFX1E2ZJ
DReIC5lNANVmF4BT1/cF8fQfzdHmXAgW4sAgYsrWG5lqzt2To8/IhTZuykCPRzvJ9GrF+ny/fp+C
6crPYFV/OEU4LqBdOMFMcYX6v86X0dusLqOg5IIBrZ6vzLKmsSIIRLFNyHvNuhb2R3VfMIgLxasY
+gZigxU2s4x5HhcH+ZTP+CfSTs7Jgmk0xI2dy0ucLFqfAlPTnHRE2OFkIa8gEbxcZH4q34ozTJwq
i9SagR2AO685M7o0chBTtC7OBIyh83Q5ypAB3gov1xzlaj8Vm1KwBRSpA/Zq6XN8EN1agttc8RZF
am6TtHFTo5KJGfWM0IB3GVxv3gM158OrxaBPuY5Vl0YBL4ggDLJZbTDm9bHEKNkkI9riEHgS7c3X
Cz0BBbB0rOYtQ+q+Ugi48LMhZ6AQHAUxBSIn11VoF6kq4tGUe+fJf+o1mODO3b8omBblBhcUR8qq
DlHtTN9HhRkZjK+8xNJa/rkCx9zRi3LZE2qQT209K++2y/90KIyx0/gDjfIqXbWRfrp/pyCVsLox
9iGEUbuHMmUOymVbMK01yY70IKSkGtZlzXSWN/aJWYYxAokEM9FI7yLpSa+cjxE9gWSvzrgLzM3z
KOu7tIpZJeYfCTVN0vnI0z/F5iGCZkLWwgRLgiLSMiuiI/fZJKbIvudOMzjoTfXRl1pT/irLcY+J
h2bra1J4r6cPOD65b+XD8zunWqmZ/fTg1CULk8uZklDESwXGRBFaTx8vkCw3/zAEHZue0Djp0/bq
U061c2q4D0MwGjSHrQ0qCx7KuQNRGhBDT5OsOGUnJup8nPHVuTH6VLEM3YVWedZOE5VLmXW7R8Tj
jlW7I9ebPOxzTbpGZb8Po6erst3jY7rQBLva226QNGEXQpeB1IDIxRmwrYGSc35tBd772LxH/otm
xpXdLhqzS0PpPJeEGiJmf3v9xX5CzulHKWRUt7Qsdhnfb2SPZ5fzmOFzlrDBCLCefUf6LVu0yv1K
Xz49nQWCtsxlv3dZfR3EPigWk4J4YlFbgABRgdzdCqeRTGTwJUDak55bDX+hb6J7gf20H1B+5D9c
t3kZcLUbpM+rlMlnPGTgMlgHGO50DYsuwVJ/GzFQx2ZMBpGofOopA31xu26kDltKa/MDcLOOmbPo
GezvZ+3v8633a+ONhOlF4i+vkKgGule/QBQ1IbX7+yMqUK42HlTAbyTzSvCmMzQRoUgLElOfqqtm
HgCrqW8yDLu0FTRLn4gmgtgYVFq+sVCwnDujU+dOvKdkS0fF02HfQdaXrxPrWdUcRAMvBDxow+t5
ubmoc6n3kPuPJEehwaKZ3utTDGOPJZIhYpt3lDItHmXE9jhot3Do3QAYjQE7e/xSFVL3D4wnOj4y
+/aIGHSVTBZocV404rljplbu9Svc7hgg4/thJLRjyoKjktEg5XdFinTJWCHGqBcm+JISTjhALqg4
fyaL0eLZ80BSr1DbaSBOET3F+Eei3UHKPFMOpMrXzvhPrK5KHAnDpl4Ub/86jsaMOFp8LhwH+Zmy
pUGI8EffIvyM4hktC86IV1hFxXby/APGpu1GjVQeH9znRBltmZV8j+Q0GfADAf38jfv1DZKIDGoH
M59sFcXUKGdqq1nP1tZHoSqFjEQj3dobmGcMXTXRwtfuNkTEjY0vU5On9T3eVrAkdxvb14j6tvph
c06vVM5utpVuy4s5v6R2NvhV7tf9r6rsOCTvP20XNUphF6cRcckPP91lIR40fWlKlgwy3izu4xOU
cS0zfg2eHPZ0fkfSYbBSeWQ/CA9BtbEjctYqLmCE1P/mLFZ55NYAL53XZ1HK5X0eCXy7GofX8UI9
dkCsM9kWh+c6T6hMPzTZJ4bDoMh4xiPFkWf4yB87UHRQ0qsn4R1g3qY2ok1eyKBznNQHHHs9lhBt
nq/wgSNVRRfBDLGUMYrOpPY7ERZXY/wpNKSCXsETNAnz/TBx30830+yJHCqZJ8oZ0nHgpiU3A38l
kuJ1VBgf9NMJoESZ3eVwbPowF4zBWutgL+BPns5qCeuKC1KtiDokcEcm8Yj23vzJW2f4e1XLR+oa
paswyPT4YBenFazi63P6atfYMqThlF8iDAK8o9s9UdPgcqxiHfdODllqApsnGZ3/sEvOFE++HC41
5D+d5g4R2rETYBHZwGdzmXDFAa773jqjXvA1xVqqT3s3XsTQLUiKLEY9UK9Y47WPIHggAPEmeS8b
HzcYu5gWsvBmlC0idwX4C5yndECRUSmR0sf+jNOqmvHquXR+dbdj9+NmhMx0y59RhGobm1Yevx8u
AJLm1LUPtoXSYzEAO7AvDGCmlBysB7DyNP4V+YtP93lzyi/en7SMn+458cJNFT3wvluHWZ48Ly5j
Q3IgWc4VG00K6osS2RrKO2eiOpiPJHw6QAVGgDqMAohAgrH/qB0QPmHgP78Xy939b7k03CVWx4RC
DfA/WxWFw48YSA0IGNckZIWz2e3n21gMv87sMOOJDCCrEwin82A9PkyTeKAskMKh+MZvAgwjwOHN
ZIffEnKFIw3yy014/gjX3/4yVGMvtFgZOzCnwZK8gXLaFN5vQgl0zv0zZICLDd6O8BOcgVGs6JZa
7utvl729B3vcZjf3aw4TTAvMiQJRKr5fBQiFM4+KJRnJd/AJR9z5V+ksd2ZnLVkhWM9jTMLim9qr
VX7EKNCIobec9zhTLDOIpL+5dnFG9g8VeYR6btJvgQxueAgYlMJscFaEWdoY1RgCfA5BP+HiQfQu
7gEDXNjYGz/UXQyAoM9E4iMn+Mbgr/+xAq6thTONNGD61c04KgCgTWbIiGAzIYtO62UF28rZRrE7
Hgs/OE/lBxUgz7Kjy9ipPpSoF2vzmb6OXY8gAMDXZ7N6qW7hohm6MECiz+wjuwJALWTs//LXu6D0
pekJ28j07TM+FOsTfOwTRcODyHRPY8qqn3JxyfKPB8eY+EUZFHiTueUJC/wuVjesTOwX2Lm/J7Ol
Yf9qxDRTPIsEozFgv4mUiMXSR6nnM4rK98upT/7aIMhLPhSzwuaRpLYwWotkeeTJF9d3f5dJWHro
eLQGrYtk8gFNG9htjgerZX09YO7d0Cp8ff47eXrjzh3NIS2tc27v/JiJAcQFXDmsbRmU0338FN/w
+G9/rIfcL3crszYKVGLdw9E0TC+8Uawgz8VkSmK/9WbPnVJASL/oW72Jh5JOFxH87RYREx4Ki+MU
kOzwlLCsSUYgsEBvQUOAFx0T9UHoJ+7f3xjZiN8c2cJFCgAH9f15z1vXGDzZ18F8So792x/6LrxT
mP1KsOMB+ToRQi+hNrVNWzcWErlAhgetshaI5KEOhUSmcY3NKuvmly3n8FTfPCEqrRNQY9ZZkSw7
2YjccpzRDvJMTD92N+Z8ix8NrRrRRFUPvnIJW53EuAXtuGw7D48iDc1wvjytcG85PdJJVn0uDl68
JbhPSg5wBh9QbpxfWfhgwLx1Kay/m8dQNqs6/fCAsB/N5A/al8ke3wpm67ewbAdaagMNXArXIJtt
QGBxRwnNL3IVSKiFnd5aV6C9/XgW6bqTPvnOYBWEjjH5Yno6NUE1bdr5dNXuMMm4hLAhiZ+XiTu/
YBx6zXhVfw2KsZcICTMoZ3wJJS6NyfdI++dpNJEr8ynCQ8UlJeuNCK/p17+sJMLzaGjQQKM/+xo9
IdRAvWUbvgTxosf/RBCqMYMiydx/zsj7tiXSpzYZioLOphxMt8wC0EL1+F5DIKELKUnTobnl7SE6
+4QUcRqsD1XsdaExlBvhIkZI9rsKQ71FLn7vCy/xMD0yMxb5OBU2gbYv67d1fs/kE6AHvCOcS8NB
ZA+wSx4UmLXgJdJWkFVYyCSvv9qWiXnbiWkV09dac5to4Fss37Pn8rmkE9hXiPlhXz7xEGas1JAa
dKKiEOYvNllGzKT4U04ETzalY7YuzuEgrU2fCCYXDcbmmruGl/ottB4uf9EgJLh6sHTOBiyi4SS5
jP2ujrGlnzqONvwthV1v2/WqnZoJxzHDy8hjw4XlSl7NhRR6+gHOg/Q1bg+aDS/7I9QAU76OOR2M
4AkozdeJPrTn85TFFkU0W6n+TRYvQzXEnK6RyPoDpZO+7xvTT1cykwLqkEGu1ZymicGpwN4aNe9j
8yFiiP9i4OXr8qkSjZgnWVBuchQzmzJUvFcOFJElOWF9f5flW3izUMqRC9L/lWEDTdahrIMBzwJm
Ejqf3zL8eOVG9A2W9oVk9Rl2bjavUbIgKh/Y9NEEgEWTgfn5JxIvUTwwHX6xMchSWRy+vnocX4Ba
bBKDh2QGoHz0q63EvKYBVso1YQ2A/exq+roiy5o4Qr0Gk8xfd1yTlLRbnuYQlAV9FYlcIDH7DtrY
WPSRTLYmLnlK1s0kkJMmMAiABUglOiI/GrE2UzA20pIyBNivv3WkNO8VUJhOcJl00ubY8Sn+SwYG
8HNcUsUI+Ntf5kx8FDqqdyAHdLzWO5Z5Rq/YoJy1HfyVNlMDMkc8rzgvedK+egCQj9fhKQbih/Vz
/+qzsEpOQsl5zoDZcSHKLBT2JvRgLA27m34hq+EL4GAUjxsM69XNjCNPCd7w6fgshqTAX4HsIeD0
ROYFrPtGsIr/GEVxsD1Dpug6DFzzCw5KQGYCBawNnUxwWUkh25HkvIPHrPaRBPEufpoQ9XmSLZk7
9bMmyhBB2sP7viwHNAMo8jn6zBWAUjHP5lTQRMpzc4WdQ19rPvK1AYmj5tdx+1f8YHdfYBdJQTcx
+6PdfIvGnnUEEIS7So7kCIXTN41Ur1tsUAQTq3Omomk80iSfY+6HMVLgckaQR/tq1+J2lJjRzuwr
atipsP4Uf3e08dhaZu0froRZT2wEWQ4+ZKpJswbs9/rVKcBogbuHN0jkiHfRi9c9e0GEiYVDOGXQ
2x9iU17eMA7Mg4QpnjBAtjW+7SH/0nziNi6MIph9xgGKv2vcocmz+Wc5NiAE1A2gDl50WY7KbxiR
auKQD1eJWSiiO9xM8GxyLyvOp+DKPocIgrFzO3JctvW2WID3TI2lQMVvvCOwOzxWDGWZipEs5gip
ooH8F/OewTL6d7f+qPOdde61T04LwaD4fdAGzdQkbyoLZGJEqtikhiUgJovArVTg6BpBEuiW3UxW
MJr6tvyi86Cy1SNIXroBI2rGrtq4l/PL5CF10mL1NjYXRAmM+yBsnVLk/LTz02dbFkutcrImyu6z
3NMRq4ao3kywHOWYUmmwgDMiWaRIg0k4l0w8QhaS2s/iSz7yhVoHo/2iVjJWnFA1WWb+ZK9NQRx4
O8/C5fX2z60KJC/bCEyxsbFLsFddH5ssUFn2yPAAidjJqP5JcLInU7Hb4k2elUuS7lKf7GTmJv+0
XyOkWvSmLYFt9ojMhfqrqObsX7cpP+oak9ioZH76sQFr7vsW3QnnYARmkgXGXBlvZDCVdnHBuQlh
Y0YEk42NWFRubPdTGJX+nNPBBriTPnbPf/OWrDdHU6fscbw+MYadcY4f/xMYQ6xQyWG+fDtMO6e+
0ezqYWdjD6PabbR6tqvPxEcIaLbeg6O89ephqqhfdYUQKd9lZOs5w29DNA0HtkGghC0xLe4bUoPT
bUI/AH301QIMfY20L3VwHnt0AWnBXiKG1yCz1pEb3EWMD/DtxX7c7MkHqGQqcITfNlFxg9ZBfiAX
aMYheL/4BYmhMKIVy4DICqxQ8O+4HU6kFxG2Rq6A4hvTlDR0wEDONoq9x6yEHY2A6Hj3PdDg3e3H
U6KRy5fPOZp+Yc+5/N5PvAww1Q9H4x8V1idE66IhVtWCFoOVGO1K9gJNMrb9F94HnxJDBQgj5DKh
vH28PLgRkCreUobR5rOkpVcU3M0q7aUnd9v2Ph89XF1BFimtcmzEbyqtR5mYKlyEfZvy/TqGwXZM
37IyPQT342QEzwEJ4IYioG/Rn50+JyAyMuHObYJJBH8YSJR0cS4bCIWa3bh3iwDGiJQqjEVoFjWr
U6fSKBx2BrUhBxgPA8DZ0VyStmfoYc/AjejBW4nAk7rIBC+xoGZ7jBM/jRwODPxuAml9P5FquNNb
t5iiyXsdzfjxtoEXaGqK3hoQUoaA5KiBcvIudf+RblhgtDkjoPEQ9pfu5qpuO3KUqA56Quvs9hXe
q0BnZlrtmSc6LL302+8aKh9h+cVGDmQ+Fm3HzSWDhEgh3AuUAJiqCTBUgCWQ1lzmZEDAlZHVwQ66
4jOXxul/KM1bX81/M3iue5A9/Quxy7Rmuv2c0lExqT0ZUTDK9ouCuwvhEeQTVhAgGQRIyBQZB3I2
NdGk0ayBOSm1z4utXoHRx+Nqi+xu8jMQHTl29sU2YwcB7ENkWEAIeH2zhbq4M30RSV2Z2pIe3RW7
65xrFT5vM1jw293p5kO2vXppmRRDBL2hKFhZEBcph/FS341/mhUcj4GhEEBndpemoCz8iZ2jGFxy
JGotuJK6UjuSwsXHO9x9EO3YIGuQOdb1Vw+w2c5YFnZ6UkMaMMJbHDQm6P+wDxDrdQ9HQh4oWY91
SaOkUjVCLrnHN2X18k3QZzbXsKc+vtmY/m5/wzdcU5bc5jPiI1GFeej/pcXBA29IkWq1hvvmjnL1
uiDdPKfm3gyh913m2U9hCuj6xKQnfOW7wfaX54JB95nLQCDEelBMa6Ygg1AAqyFjxPUYDethowp7
EXgXiFtKbWH6xi8ezrhx0eUvEIcjo+tFWEFPVyDPpzNnFmLWCT0GJ7wjhICgOsINBC0NIsEfOr9d
DXR0udPO8+CoIHtD94h4GokIcggXI2iSksiz4UrK7vuLeVpsYKD3py5ZhN1ZOKSRJm5EVHU/fy3u
XiOMPfNj6xds+wgPXML7p9d1wW/OLEcL9HK8xN0zQZDk56sSRROS2PDOX+8FaFLvrvB+xF6G/tKy
ayuOwdMUf8dBGJU/6q/QQ6Fzs6+L60Kqo3CTn02sBPPWu2FGDt+Ldq9tUD/JpzFa+ItdB8yPecNx
ngx8CLxziU5g/ozQ2b0iZdX/auuBphqFt4O6A2Xs5Us6VDGevLE1wl34jM5nMoqSxKfnD/lRZoy5
b1bvDJS9PAbV+RPcPcJF2apxOfqTER0NS/cOMIuk68Y8YQf11uSHMRXCgoeyDviV10zzeF0oppec
mcFxJfaGECWQSv9caE42Q7ObIO5yMsjQeMPVG6zzSGi4fmsSu+1zvVNhNrjEPjCcXW1B00nDTVlN
jSRyC97+SGelF35CZKG2NJ3ktmVob4OlFr1YmPjXY43erD4mS23j74YIIIkAhLG1d1tHljyBwxF7
uJyrRKWThvgbxwQIFnHXRo3p38gOwFXLLKWQZ/qLvfiLml6nEPfE4NjxmvwikZ3I5rXbpYGCf0xI
6q8hi1WYTwwOppnXrY5I+0ox/wSk1+rPG2MKBoOe+4J1NOCB7k1X6F/HtgqB5LAP0GqNqKph2oTG
VWhONZGzdktEUjrhY4J95JGeyZV3fh4L2EknHaKkErGeNXGkzvP4mkoa6yc3XdRwuqNl580ISynL
HQnQi5mOHAYQdsUlEJwvXS5oF5NZKAQ2op8MMbvFSqSvlo1TQnqK72xoAc9IeC5AORHR2tqaIArv
fBHgKKo91AGEr8pOS5IsFrLZGSEnP2eWhOEIVI6UP0FT8WQeIUMhKgNU3K8pSmYWK0otEVqp8eRc
SacttgmRRI2tQzyQJmYfxR5mgAKfRwn7H3UAUNxiiXMPKQzuQ95Ps4IL+locVGJbhJG8uTNY75BG
nJnogmH1PhYkYYPulY2Z1jwQwutQZM5vOlmkiCHvJFJi/S3GMm0SKblhKRXQNOrss9lHki2ATd1O
9Hl/t8+JwerGZt3b+E+zrXmPz4jPOZ2OpCT5gGBXNEJeM/LVZnpziYzG4yL064PJhzAcLzH7neug
dpf+Kzj7hh2PiaOIIuprprrMXXOhfQ8u05W/RJR93OEzvTgxWKXfOizOX3UzJIar5b66JzkLnAeG
gBHXYidTnCPJ1fDlIhosPLNJEAiVuQKcVXaZZaF9XaKC/ZXxPVIAfhhOYy7PyfgEpkeHxgY1MIzK
5S4mxYG0H64/umuB41mLenncbDZWYjWOSPCKISyplGTaZMN9ZtYv1+XKzec28eWVz44SopxN7dxe
6qt43/BdzCWgvGO4v+4ttpY6AHjlozQuyCxGHSkdc0ALChufB/l+fMK02OxixuLXb17sDule7KQr
cPoj0xx6lzsG/EOQ1OHQJXdHh5Yltbe98IxAzJfeFQO8SzWMudkOw3zr++Jgj0D/xw7uSj7M/J1h
MGUWkDv1lrlf8coVsG4aUtKU3vMFzneCeid+zmZGFvy/LI8ZGdMcHMQe2zNi6xo7vKyTx1GibOFW
vECHWc6q4mWrrgcpHwKQcjboF8QMWFo755G6odd5Bxki/Ck1BncSNdF08tM4bDvqN/4ERJn2D0E7
qznO739pNzv8YzAO5pxA8Q6KAww7Lz2EtJe5QoVN0s9XvANpRzDNCJ5/3ANVyYYqXJWs0OcmjHyK
+rARaFwqPmCJliCxwv1+rv/8jGyGIcozk7vbWrQgFKBmZGIGukHoSROquAytsG389qQJ8+4xxE9w
maAIQtrOnjX5ruazen9sD0e6CW6RYnL0mj+jGLmyjV4Imb61IGIahRjXCO266dRmgEYOErm2H0ih
fcqTnNmRdciPQsWYMweibwEPUIrh2tTBGdgKtWKHkKUlCFOmdmGqFPpzRFAWFBws010De6uqGFaq
2koIvQjieivkj8dYEVBEUxUjyV2NnTSW9+xQwitw+VeBnDmPaBOLWQeZzblyKTY6bqWL88opdpKJ
m/gdQ05v/pgz3i4Np3XKv04DCKhXLCJElOzi1uca7rDRtI7uM6ZnJyuOYaJYJjC99fZI9ZwdfS1J
2hYjBTmS4hhr8n5kf76I7RuRDBR9ojw2tmSzfnV7TML57DYTMmIUwBAvOxoO6HDivsQ7vi6ocaBW
mW45suSU/RsTHQ3nlfOY0kKBrLlPO3peR95LdimWJXzmZFPZOfZ2Yd6xqwNzADJLR/Yofm1mG+Jg
HEhaf3EBKhZh3yhLCm4T4MjspTo6XmvncD+puIPNMz9yS1kYerQaVPvnBK6WrpSi6991XTMJTUQM
sUt1hniAaXzZiKajKVJnEdipWJMpruKa7TLcdJzwyKOxRLpt5kFQmlh/+zlHkuCVhh3UwWPiJGxl
bGkIdGBo2P+JOzshEnIoz1DRMEkH3oGcTwSZVrHisHQv33rA3liw9032hen+O303mARXREtSOXPw
iqjjEq4Woi65A4jbRpLPBIOXrYQRSZo/BX46+OdzFl2cBn8RB7V4COhtW81T5RXPgzDFCoIOdXib
QLW8t/gqpu2W2tYnQQ9oa/PZfGL89FgwhSn7pgHxtLfph74Fs2wFqubS+dJDHth2WPrpXIsghjvX
ABbyaTxn45tzLAKOR8Jk+b+xIa2ALNiY4H94YkznX7XR4UZ0NGY3Jc/4QQY8iehONlXBlDmGMA9b
eoBlAPKQL9bY9jF0WqFQqTtKQK7JosDXb4PMkB7L1fZIDkn/jricG677FVKTIW3PKSyzuA8YXKkB
CpaTSeZgx8VTdR60626MopoLaop08c3mSALvA47swrzWyiM4m2C3EhvFfHl+Lo4GboY5y+2hirBi
DuSRZnd/BLUjlHOv5LcILgWo7l9yCDQBhl4B3S5KYqS+GPTz9yEuWST6ti72mu/qB+aFWcxWn1B3
2PjENhkWUU4DbkaUB6LKIqgFNPvK9GexsvF9Hwj9/RHV1+CJv9uCbTP8Jm6+JLa8g8x3o71FUUYV
RjXHUMv5I8agzR6FtArSz9dB6pCHIGKZ006zP1GPMM6IUBABLIeknFNn+VeR0B9cvBxrw00UU0TE
weRnEWcOr3B78ThGaJRFx5A6F+/D6754aYhiDSKBL7wsXpwqCx5hjrjiwOeIhxBVF8YFizrgum7o
L4fdxau26Z5dEVx1/QmUgKaDanxarq+Lmy/Cvqi9XLh4PFjN7MWpp5CHY+WJeHNMp0z4J4wRYPnM
x3vxOhRx4k2gRsOEFqX3/AnPSUq5ibKhoaj6XXIqtTx+Tu+lXuOcCYNJsvOIUbj7Z1BPM1+cc+VR
3r/oi1gnS9zR5zERGVqoUZh85sw98/C3UWQu5TXFISXsdpJwJRwwL8OuIHAowd2chxbdjfsS6p8b
KSlcroKU1hs9vthuboyNyiLBdhBz7wkfnWhBtT0jOo6PnegN2LU7g2NkUTr/WsCAJKuxfXN7ntkb
GfxQSeZM9YWL/eONvoXoB1mjw7HExeHz/EpNKcKqxU2yjrMR4MgPaxAAvacEpQ47OME2imqmYW3H
MFEngFJBeP1byD5vBFFiS/cpdijE0jQ4orE5QyRpzr12y13mP4L7ji4peZ+y8Df1+FTrUHg7BqdL
62Gwc35fRMzfYsU314S87QZY9ofbe/Kv+R9J57WtKBaE4SdiLVSC3JKTKAYMNy5DK2JGjE8/X52Z
PN0eFdi7doU/9M/0XFacQf7L+85q0gIkho1NCasJIVWw9TYSb3MR+4XLaPampFeOgbI9Moup/Hcr
JmmGwNh4gCZ+MZpwp6LxyuyAZh28HVyJqVXZxMEqg+MFk9L9WqAbOPJ4H9RD7OUT5IonC6KGtuQ8
3esSyT1Wh7r58Y5fXjJfMsdTqXa69IMwyMxwpupkLXB9Td8k6IC6hXdEd14Fzlu8iZmqY8RsfKt/
ZGj0Sg9D/p0r/fauTh+FbD5rxHzmFIHXHt9S0N7mDHiqU4+FQUglRccctFlPOHtvB0VvHmqJtx3o
USiHXZx6shOoKo5GvKaUEbNdf5nX6WHV2TBqIMXpPz2p7164We0zpB362InQ0Uc24VEchszoVx9W
ySv9cYSRyxIuveWc48sxnD5NFsaVLx91kJQy1i3eMR1/pmw64zNzxMDZ3jIAvk12eUKnBh1SCiKE
d2EHhoi0vBHMFL85LeD3FLuHQ1Fv+I970bMWe8nq2SZ4TOJ5KcYhDfBa0WhmHgfAnIVHi8wBvifZ
Wp8ICemE+VUrUoc36Wcnii8zqgL8e1Yk+Egzzj2ORC9zDIcCBdOJMkAbiB7fvwr03OQ5PfV0uHvT
1stbelWAXklgDKvA3DJXEM73NcStimm5llsj0f8w6Odxk0HYFrdoIerT1dhiL/XfiCJxYpp2gZZe
xTdOYKgRXmV6yYgzv4OFYUT6t22QJesz9Qbs8HF90n6E1Z9oFbTmZaBlqJTzXDvM6CygtoyHO5GW
UVonncjwDtMufgzOFij8UAxzji76mzjPuDhNAaKyeacCbYkB8k7UlkGVdiePuMNUhI/jjK547XXa
9ZDmd2m8JQ3w4FmbeLltZ19oSd6DMS0zoUEJyJHJEJ0/5mu7EhM5Bm8REPDJSIhFp4C/naqnR4+w
PbxUfIFWpLvXZFv2mB3pWyXVhp3Bg9EKM9giP7tX98zPWS4fgcjSoKJ5wZSCb7zdfgaAEUg5sCo6
Qhxi+krwpJp9y9D7gmeJ00Kt4+VhCzTaojnGlhdkgZFd12VgjjsRDZuwOznNnrG2uHuP2KCuAU7S
xwQCXU8CB4x2fXMkB1myayTNp/PHXLYbk8XjuXDxX9sWEayDEtmlbyZmqHkix95wRAK49qH0r9/I
0jajhkydOokkaNBKgZlnolV0QUFJXn6g5VqPpMV2z7o7cJgcQdQJy/khRuVfZJ5QSBI9/l96HSqz
ZVANtBh6PwAufjRDt4gZL8er7us+pRoJEHATjjI+zaXB6aIf7V1jBupsQmID+kktEPKASpG4+bFF
CffA8EhH42U05npyPSEBlnfoJDRHDjmZCzdyzH7GuhYVf6EzgnQOIDShnENLYU0FG5Qj+T2QfhzG
5KGeHH4ONhxWJpzqOmwP/kmvi4NJRIg/pFvkWne+E5+LIHf0lwknrhZrtGNpGPWEobkWgMGCeISM
M50N6M6wNuNT1I6/wCaMhRwmt1RjR/AnZ9aJmfbbozspdbTmrNcUiNhskZzEsqXGFA1k4V3yNjHU
KUddzKdbyfhEk4QplX/gNyVakQwyrqWM6t0n8oXJKkkEhtfekHbIZoAmE+ryLn4HHEEvZ1CHWMdQ
Qf/r0lXRULvitEV0/474MkkJJzPdnwknrtQFpJgHTmbaIKD2QyC6cjeAEk4v02NwDrpuvba8ZXoL
9z3uYNc13MeLFASlpFd4IFUBQGgbkTanVutGl2m9prNBDlO6vzUpEmnS7w+ddg0ocrgA/n70zjnC
mPHJfwYI4KH8YwCvuPkyiL4RhJA/514zArXXP//lozYwQ7uPjaWwBGh/HDxKeJ4cPTVvTx0CEG7d
l0bTh1S+G2N99HM7PpITIUIxEd0netDHrElh2xcAJDgqThGNClJKOutPDxPMxt9uLXe3Y1wF7fDQ
PzGFfYO64JRksA+Z04rcMniENU1d4nMLmACor/BmIVbTGT14vz/QxayMqo5DJ6KMrqjAoOyE96Wa
QxtpfCvctgYIuWw7tLWo4MhIpHom4ZXOZB8AAwPmSA1w7aXmcOXXL9B7kd1w3rzq42tBw5oCOO93
yIjRiFlR+v8FgHpMGz2hUe6BRRyQDhXLABH4zMDWyohPY1loa8W+jAVZ4Z6HL4SqJdSL+pHa66SW
zwiaJfIiXcMBAZnSgLtKYyg5TIbCy77yNCFm0yeX8uKOkvOW8NxDPtUU9T2SLwctA07Qr9NrUlAe
yPPQeIW7tAWVgL0AjpE2PVbFY7mQDbLsKJTWDEbAH3FJy4Cz2PLBQMrF6v2H1yXyMWKxjVg+g+gH
OiTFXUznNBGgFSaXwLZCUbDVR6K8fg0bFsoS84eUXu/LR3uFOKx+wceIT8jHB5br1Bsgetlva3ii
38MQbiDACXzRJmbEAPAPekEoho/gfYcWrei/VfLxwS7zoJHxcPacynK4kh9xOaGxYHnuXjMhL4Df
wVNY1KQY4KyITSx+xRvTgyWodpD0aflaTEZGEJFrE+wD8f0PvMEBwWP+zVrYtcWoc50iPE8eoD+w
zULB7EPg5zb5hYQT+S5cvEOrnfVikhKJgSK5FOZ4nxRxTMqbGGo28EUZ8tFTPjEnoHrkyAaERj0O
2SSCF4AhRsUmA8vINyJcb/UUGF6IyqK3PnNwQIeN9SndgS5ZvRQ8QgOHwUTNpPuUrsy+CYr/fzMQ
HfB+SeB6zMqBoYguFLWTTAhCKZFknERanci7fnt3Wh1UrTTMMWZ3X6HEEIRsQOazvmStEadYZVeM
pmQ2xf9Jp/xJr7gijFX+eSHYVhatvA0aB5iUH1g+NFrl2uWC16LsSEigasJP5DUla+M/mFkQdBc0
UN6AoQxyWckNRTGXn68EKtmhvy0UezkF0Zq01wClkML58FA7tD8OSYuwj97cD6cZdvEf1k3ilEwJ
pPkgD/YFYomsOKjGgMRsbN6IVcT3IPIXBQrF/A7wOAPPU5MX83Tl5//qu0/0yIhdcu84YE6YS3If
T9A6ZuDxARv97SPZ/89Vx19rDmZXoJFJcaHWRIq9HvcfvfHaEmuyNzx4fG9IfWhUI2lm9atotu64
y+KZwfbjuxJvcCyAweZ02bkNW6rr5FDDExNgH9sQqBjNLYYcskLK6FB8/FP0QXlLorCcZScK2OWA
2pZpDwom3EFI9KpHEeXoqRx3/EKHilugSDCnCWAv/xsvsQyYtUYGc0MdD8iIa8KgQWyZUUoBRAUN
7jCUSQtFgBojt69+Gb3saeLRiUircTVg+Pi3m03mOl/qOoubjwts/0q1URSiO8qfG8IQ6mdNWukC
PKOPjVpJK225e1pNTjN6Ty5uObO6aPrTeOE4xn9rfkgOIDRI1zJ2C3P63pWTn13A6bQ2ienOxeeP
NYNZOapUTxB17Z1caCfsY0n04bFLTUBGxpMEUwXLheEVwlOGjJCew+9tcAQTz7W+i/rlLD7ur3Sb
GxXjsqe245ZPln1AXHb99i66t0Dy3gBxHi3gKc1/KbQ0r1uc5rf5I+/jau0mfKZovzGNogIh3BH2
8aqxZpwDm3KrsdaBp/AS1nhxGfBp7o034Thuk5JZM7Ax4AjJA2EjvVJGtTvKs7bT3XV8zhgqqNlW
RAWlryzKfMrm9uLYEcAfXTJyzzd/l+OvQ5Ke1VEd3aIW5UXchXDGA4ej9bd8u7Gxa/kXxjdDk7cp
eJOr0FzYTj92HywsnzaaBlRlyJotwNs3aZMqG31mxIehDMZV6IL8MhAINARlQXXIKo8Zahog1izQ
mAIiJGxBBfq45GNFiwIyXlOmkTN5zIMYJNNUQ9bhwMHU8r8e6RmcZKIDt/aeyXZaBhSJrCP5PEUO
NCLLPvePmEy0UnrABLyWC8F+QFeqnL/SsyyqZS5f9bEygZWvlL4RNIAkSTWQxbth2Cg4Y+4yBzJz
WToINs9c4ZQFZUdeMmaiDXNzZ0GfRJOEyyk5KaQ+pVEJDR3RKvu0PSRmsmZ6x7Hr9yS3pJW5AA9y
Ghi4i/9vTrsgiYx6Pdyxt4lDv2GeIYJd2m7e68wQy12j0Ub8ONoJNTEC5TMAwaKAbM/cMIljzN1o
MeyjdK75XXvveDQjnNB1GeuH4eqLy+DKA6nhMBkbkmgRYhhTQWlg4BpjT5Ddo3gSUozhbJoz+o7F
Glml9gPdKxiW+/XfsiedAezN6mPa2WNdmkEwJUr8pgDA7+e4Q/JN+6SbXLFHnWurskwu5L1nf7/3
GUqcmlBVw5bugQIo4cheAzbj0xA4KCUPUqo8ko/SY+2+i3MG6Tbrk6OTqjbQL9rRZuhzfiekXTRz
qe1vbgddQur1u5hMugJLhcQ8exb6PrghD80moaW+7C8DpX8cHsvepfGolM3ZkV1cuqxCkEoy0STP
Z9HzsbTgr/gUdGKIfiV1PQ93DugnWHNQTg2muvBYp7fRu1cyg0QHkVYGE3+QapRI4vm0eKWcRySU
aiAo+BtbRZoeX4eMYiS5oCk21y0Cur6h5xwt+WgOGV4gMRFYiiOFhoA+5UvRRDXyZ9dhhV/RsQXR
i7v3aQyalPpcmoUkEde+kfO6A7kMnP5RWzLUdvACW/S0f2Ykb91D+Hu5IP/YF5xRFqjWN3qG3bwF
ZR9JO5BxgBZzdi4RL4ZhinxyKzidFtAGz8eo3HapzDtpuQUBxo+wWZggMbJ4uTQs6cEuFmxczhIT
NsjsNl7iwamGx3Pcho3jqKz8eQdk4y06fsJvxsNm8gEabshOWZwv7FLmX6Jkv3/8xaNy/NnAcrvv
AI0a+Q9CJQ0c3Ub08sezPxfcABScoYiP9vSbuPaou4BwKYBhPC8QvukG5O3tAICpOYIAvkcuvdmY
o1O6L2qXcq4Vv77Z/92sZQ++wQPE8GeDdqXImd6iMwqmgMj/yShIoD3S2hW91qvz00meDzH942Pv
PAGZdPjHP9r0GUBth1RhRPx/5D0veOPMPe3lFpatAS+P+gxN6Gk97VKgdmS+ImVbM0WLrE2GMv8w
7/73I769knrKgOQ40ckmJhoz5u722mvC/b/lAFllhkDo6JDGHRjo4nXzlxPiayeM70M+7LpMwkv/
BsllgmcpuIfrpJnehbIGa/pF2vZZgxLA99WDdEWihrHnXwkpfXKqhdJvye9J69X33V6SYLhAS4dM
aEAD3S0oEgT9w46hT19hCwyC5jOlKidtQZwkoStub6y/KRgJZv+l2nfarhH6SLSLwR/UgtWHgxkC
Rl7uw+WFWfCRqlZvT8hyAcaQGmqDz5Q3fkzED7NJlOyDX2pMt6KnZJIMUtC+SIelpt/nrzUsviWT
50+IkgZPC9VGkSnSryF4jPtkOWhfqbqvOYLyk46gggDRAVX8YT0LLhGC9j8AkkdnyYSHgdb4PQRo
CsX5mn+g09AguceArB7IDNx8RjBSr7fqgGHeFSkD0ry2j48fbChiAyULdcsCTrVWhqB42tRgunNk
osqjHi5/3nvIzKVBsOwy0NkqaDJTZBh5Z1OCRc0h0Z5xUmVhc3KA0wq78w65JB23YWdxfuZ7M9oz
QWY+GlZraJR9c1Eq6GDBpQfKZNH3nqkd17z7TwiDJw/Zvc7He98joHQWYln2IQLYgNBWTYSD+0Y/
Ug0QbmxaMaJ6DSbeFH4zTH9/PSA6H5Hm0w/Ro4W6hjiYPuizNk7n5txnzSG60Syhe4PwJcMx/+ZV
06q2b7X9UWNzcr1hbwkQNFQgTj+QbKr9c5v29eUY82E1Whc8lFveCRiqI9DCKLd9gsrptKkzTj56
6/vSu+Mv0kYeb7XsPzmBy7DVcpj97DOljmhPv9xZwR+0qoj21FXXAg754ezWJUDLYybltvSftV47
l25jIRlPRarw+0teCYAGv47arwwTGkpJEI2eNTq2IFKBcZeg/HINEjho2FRCD0/Lm1mnj+9dX4UT
ZqY03MHWWTZgcKwB9u5xV89oE3w2H4uzy69naPG+6Q91AipauH/gYktnVlROYQC2onylV3ktLpCG
r2P42lUdItNP9UjoPn0z3un5i8wnjdhv/AADG7/PngbfiJfdenxyjcTABUCr18xwVrIYSPzFvtsM
UPqdx23FCnhM7gg0pCrmC7QRvDwn2J3vv6DYhFGO5Ro8ejDvWq8RIQkAst/8CeG+TyF8rEaq6rTo
nUsrpUyhyLpA8/XtX+f1mVjR3lWxAsHhdPaOPgG6C4GF1gJzCyTd2PL25ezq9MDTawS3EFO5qEyU
AGORV3G6eMvND4BDYPgctO6zv0yuc3TrVPvTa/E4AhPhOKfOT/klrgMcfQZKJJIOZXzt2tr62Idy
HSjjqusBNxQToC+dZqgUSL0xdVHtySeIS7sOLoEyyJfO1WN9BZYRmv026g8OxZe0mys6QlUvfwKt
pzkEhWrE6gF5TyfZAcO62jvMOn08tPDy8xVXWu8/Wt+wT/4KrYpD9a1GOiKv9IhX+677LZr0gBw1
n8WRLKSIMmrnuI+Anf1ZlDDHlb6M+Z+enOTAf91b0KnFT3d6Kaxf1ICrBlVsd7DJ4oHs9ODtXsfa
1z9lX1fzxQBA24BPZTd20jezP/B9gTa+efvgEgIQlb7OuadUjt6i0DfhhphUNc8AETaQs4wiaTA6
ugdvwL4yjMe7ygN97hm2gO0+sDyvSDiUmJDOjzBSFvW/KwIaiGP517e/x9/ChJDonN/+pe1Xuntq
CwXhdscLAuEPb5mZb/tEOFy6xj3QSTjWy+Ed2K2rRIbW15GmuLq7Ayhdbvqpd0G7ZWB+MC4LT//U
rn8YqSH0Hhl48Jtt/wJvZo8UVV71LoEJzK2x80PXb4esz2/wuHvvBPnGO4S8hQULGWVjGBUWjZwv
rFTalnuUwGhX/Kv+oY1iLJ0LnioVzb/ry0eHTP577z6mKPhGDFQGDxqDlMqnoAP6lPvnYsL5051O
494wab7Gyva+/lx93fQqDYUb5GueyX2tcMjDtJNfhlH4mGqP5ILmCeCg4Opfci1pehyIvecIzR01
LUMooyptZkePlfwESB6GROnsa1fdnFBJ6B+xPfVRMGAoSLRVep3gw0RPTCl+O4gaxBbTrdXeF9vq
CO0OwC9EVQZ7AKUATipwgWhrNfTkSZs1XKkeM4qQSOtfCrjYAcCJyOGJ60EnXo5+TpnNZaD48pTe
rUlPxcs7ZW1fCR7jq9vt2ke4kkx+RmhL+6z48DFo2zs1Obudj13Tmd6OQrA0cGCjVeiEXS904j+H
aU1LQY4z+4lXol9n+DXEe6JDfPLO7mOL3I2dMdZkLvrjp9H8qZKzMlE1p0vlY25L0z/OH2OTwJI6
JNaYi/886xjBd9deOLP7OpLpjXdBX6EdlK3+yXL42eMBsCOZCKp67qfQH/5+q5IdbFqMNEtPqe3u
Bn2faP4z0bLqffcBfhtXMLTFcqbHhwHu5Wrp7UkNcQmvwl9RMXXyvqkSP6IS5EXc0Fb1kIe379EE
kVtPdSt0+twOimzDFgznbEShJkkSEzr6wR2RuquhI6MlSUhCUw3NbFx3L8Ho6OOQRxP6H11NAlDR
vKGJ1RBZZfr1Ik0BqZ3Bu2FpAU4Bdizwf1KkjiAfpbWPALE9PDobw4YAXmvBvyEpEGnbyx4EWRYS
7U7OLs6m/4aUmIz//zFtocxNagXIkENjjkEDvT8ol0CqQIofe9pAczcXe6X5mMZRRaI7nWAKiK34
2w1o0gVBdsnqQ+89njQB4QDCnTmASBGyzd4JAtP4HUeg0xl9ESZhxwUH/+iOuNh4Ik9btVFxC67Y
wCPut+8TAuIspdgMojVQGZp9fCVaeV4NcGImJEFmASEeEHVABggQAxFUSeukmy1OJJvBIM2s+DY8
zpGGQ8VkjoDiA60FohebcAlQpo+jrsmzQ6oUleXhe1wNy7AaIthCNIRkTvZj2Bp+b7iQMFWzGd67
8wkxNhNjexPhmoCtertlx4HZRfjXeWgOcmLzW9bqxCaM947H0RldhvuHexxc98lhfh2r1ZCbpJ6d
J3+NMzXNNERT3ykSI8VKdVkmkJbOTgdRK1pfMcSTiE1du8exlYP4Dh4pyMDAAKRGE8FVZ4zsAa3h
MUm5fgF++HQzrwozIJ16IAZZ8y6RxAy+patDHcz0M7JmTskIb6YEePQdtl+X05hQI2fuJUPq1uY7
HJzDQCEBSLMUYOL8g3JrQxGMb9ffyyvmNa4e77Eq83n16jx+pPruDOWGPG1HNtbdWMF93PatwORw
Mm/0CvZbyEuF4d/EOie6Rwjz7UTod/5257rzTvfz86CNQMAHLK0NfK5NNejesse4HkIxvGSar7pH
2FIDlbtVhgi86zw2ea9vSrrpPbYSO++DMnyChLzZv9VjzOsPbMSVmqopEvfQyACmFlaxBIvntdNv
pE+MLr0MHUB4UJJN2/Ge/OTjqG9Zm2GID0av5fd6rhsiZQB/Ai3D8GvXvVHTo53ntgrVnegfeyXX
Argn4fpXmlZkJ0bRRzW7Nl62oifjAQQxbDOowgsziWNYr+5W9Dj7t1PUdGU9mSvwVGUAM6y0hSU+
ih3HU/LMa3n1KYLyFMYjZlFunpgpOaren9HGlTGwOZLekN8DxUcjmBbyrFeEMANvAZxGrsFlUqL4
nFvhtnIYsbP94ix7ux75T8iZzsLznPjsx2zBk+ewnX9OHFtzMCnt0MnwtFQMICUne06G5sVOfHHy
MPkOQ9bWzzkc4RCG6SFKs3kZZidgLNd0OmjliEw03pTchcyXK0ddB0AsCEvNIqsQXD+a85OB5Tx1
Z6AUm2kLv0yxYKzYqXWufUZgY4D3Z98vjxjE7xOx5eYzMR5RQ5Pl4q6OHTvWdO/EStZ4rlxU52iP
PpMvERRMjedk9/H8agVz7WpnrSLLsOK8sWoRykKSxbkzJgkPSxwIuqGFUy5KGMgIprFsWF0nh8om
7ZdTvbA+e26vADqxxQjBxHwOiHywhmkL/ZzV7cOClWUYY6Hetr/wXfGDdU4oHB9eo1Od/gTPB3bS
5Wg/HoKnOirbYVydANzFRKERxngvpzzbmb7DJzQ6DFos+sOB7VaSJ7oHkFpAcl3jEVKSc6Rx8ygX
FJ8VKskAelVMWXZ3igz6tS5GysphWnt/XpYsjgBZBuC3dmoAcWK4GWGiLZAjVFOowXLW1Hlg+Ia/
50NbHjuCy4Q35jbB6JuoayqBMJ8QFQDMAjCygi8LId1woJjM0VvZAbwVvBrHzCRhNJ0fQNr3jAcY
qX5dMJMGkdSi2eWtrtvn+DpA62AogiI4N0/gh0eUauz2c/SACbGpVqp/jc6RmFfdo2f6dR/jn9dl
01vFN0KedHgeHwdL5DgJgTgKhmXYZgOewqv7Z8mp2iOUy1j4+sAaLIGaWC4b9eCOqoDeJA+XVL3g
4CbpiKv4BJzDWB/9q3/vGwmCFnLpZLrJO4RGjOMGG+XTq3m2tUOmGb7yihwf0QZo0NA1QeRYbwQa
vnC82WOKOzpxLj/tOM4Me0r4ST+x7tUewZMjgEgXX1Yfr0WU48DnLeE/evwzvI6IyY5CXUHPjEoJ
ejnncr7vf0XB98lZSFcE54mT1yboN1kMaPntrpDFQ0yC5ImjlNdR5fxTIuQgqH7wnSR7reh3vuMk
Z9NITvhMIdQAkwak7rSjaTDdDz7eIzVApj2BsVmLm6eQ/FHLO8iR8Um/3T36utVwTuo1fhX1yoKt
s+yrPlKvUdfmXtZc923SDuGEUwbJ3YM+6Iv4BXJ7MMU5/MnvgMjauUBmDvxJl88/xZjOegRcHuAl
W85uhPU34wDujRkco9uZRPPtUjEQllS35jhCFYLXn0IFi0kl6OwEVsfe/WHs6Er9JQQNRPAQJBlT
msyJbNSM5MM/OFYfT49PGQ1d1qBFckk+lkjWiayoI0Yjb9YVyBwCw3DV9o8PTl8zVv35lPbZhmZ6
nL8pZwvWEUmJaw3k+bdRKQ6P2DgCZpqrCFhxw5EmnlwmbzpgBi3W4J18udTngNwAC4KpYR/wzATt
n7L9RJ5HNHzOzrolNHxwpA7u9gdH7/FCZGrHXXvFfT3OTvEtv/qNUw9lnbdFRkcEBZgzBC/Soe1j
oK/A+vpaKCUsCeOt13CMTXAzCergFLPLnCWHfAObaNAUenxsvF/XQRZ99fU7QS2xn+dIwh3HsRaO
7jC5iEfLJT+HgS85eaglo903qfKbE38jEgMqSqPLDrX2oAfb/uqVS+17gbtQIv/gEtufIJWa1MAr
1z9Ct/afbnc01SkIHQOepB08XUoOFuIjfc5u3p0KvndmPA2K0oIkTHYK5l/ApMM6PDqtxfe02lRk
aU3p8HWVX0jRW0K34AlTUxWr1SvTRDml+tjoRFOphda2aL1jw7sL7OsELfGZ8PjU6UiDtW7jk8tm
6e3dD95XV5Z+esboxW73YeGwR1Sf5ZjBNp/AzHv4sVkIPX21ZNF82fij3NIdqteLZo+09ejdR5a7
sidICdutydGF3B6/gozUcpXtAcLy9LOLF+fUnxInYmmCTNjwbQQpDkcnjLHC5TJaOwvII+gdRmGU
UKz3nKbE1fXiOx0RjIM5L42EXhc7A3bC113O4teQfdH8I8fu5/HeDREOMIl1oRFOyEQI7l1/QmRC
20VbQ270gfuFWNdmzitDcgIfJyYhpDZvtCeZLsyKdq+o4S4NaEF9+pcLijcgIJ4Qn7FDOICSdh7X
j31YX+6LM7yZIXiPO1iM3wdGNeyYAQi3gx9e+1AqpROAOcJuhwp6cf6CnABq+4TC4uxvMWIcUsFI
JWManm54+yeiJi+i3iMWsxN+XSGDdZ64EAO6ESuoPcG1+Yy/7C0HR+CwuInsvfoNX37305/tswPw
xcsS+Hk5cIH34Bvzu87BfBBYaTKdvY85gaaN1MQ9N0eNZRc/MwAtAmvjS4sN9VC7BnL4tl9gsVHK
ZvSlYTFEi+1KyKJJQG+066mJtJmgUT8RjtaIvP1j29vduwTzB02p2JuT3uxLF/n8bF5njOC+GNHS
vSKGsImAH24RNN52PeCcihuGFEjBaMSnbbUhluaW07zpFslyNUFW+aGcEhk5QTa5+pMR4g9zhTPs
srg5u3fYIL7ldAatqJmjy0Nv9c+I9R5SWCJ1i3I+S/XdiMj562iHCBLt6HxspaPY/ni4OTW2NQjV
ZIRwGsX0I8pGnJ10hfw8kcdJg9Bw1cW2PcSY3OvMIcgMnnYirbHb0xH0tSkEFFaNoqahUtm7XTsE
ulkubpOvTeON9LU3ErD1+2Wv4lBOKWvOejDZnmgeAO+p0MBD2/jMuN5FWXn7bHnYkPP8QYWKxsXo
0htpU3zCdVQKaApzBHcMJ5ZDI+siReuufiuyiurjzlukodrLjluTkbq+BDs24aiyce9Gapk8x2NH
shNi0q8JrRAGl7cYnoM3+S3i7HGWuBZT2MTdkO/e7GkR0pehOcgOVwbhg3M62FoRdpm0Au0LQCKu
AjHlPe6bnsbZlpc5Kae9U6Ld9jOnprdpjL7zL9DTLboub2jw9g7vw0VLs//8q3Y0wpR5fsmP7qpx
qKboLxDMuiRNDXBvJ4udkMtgaKmgUZMbLW/bGeRFgTQq9sJ7F2WkIywtJvlbRN1v3janKR3jcVcU
OpQTRl8vM2Jn55VznlZIltB0ixBn+bqyvmgXUAXQcafUnifXaU7/i76BU6DJBOK5hDjNv+/keZ6+
PVwidjvez1XwttHkYAGXoETyCkWZxz/UEyFs0JL/p8LUwv7u2Vo9ri4nIp+gqh53wm7N72vtyw8a
pj16Gc6NZvJidCdOPFgIdIeQLLe1UFXcH+FlNuGhfn0k4H7IMUNp+F77TEvJBJusY5AzEug55pKc
TMtpMz47AdpOaVDz+YKZ015Etc/g9baLJY07p+xMn7RXEiAtTye3gAkj2S7Pt/l369FjUJNT3p5W
C6xZjJiGXhncdK4epcTBZbL0jEzLniGXkIDMBfV1Is9C/MDXB/QYkSDyWNJHGo041wZGgtsLkwMy
aWMGmzg+0mP4FDiZHt3jCA968kq+y6zBrgMtkq0ZgUfGzwHLCAwBSS3wS49/3uTgqza51pcE9+Vl
I2Nagi7OZYL/9EBCvFDdFjr8fQXA5F3AdbHBJSFgdw+WTLVBR17898Gp5vVA/UOQMokZMPFj4N3y
6xShFIw0WMD9HrBK/AHVgInnl+L+XwPKLQWkPWSNRHKhLr4z63qB01TwXVsgCIMqR6e8ve6yJ3Ij
0R7ub2G8B/eRipkGiyH+du3HDZ6efZk8kx8tKvc0OTmJETwKGVnL/BkIUYGJ4zIH3dOubVcZMYfF
PL4zOhT71ewuiHlBBuNt2JBEQyDK6kEnved6ijzckyeHDF2CvOZ7ApKZ/bx4Tj6sefh7e4yVTdiH
4HyAQ+qzNVAOekFYkAj1xhnfkFYKnzmiCr0XUn/Iuq4EV7OGxA1RG9Adc+7frLPp8C1lwPOFbYS0
HCNexkGyvZieyHBcKM3QURaCjRIKuJjH6EDm/giZnU3N8Iy2P8juXO8zeGmrOFjZTNPTbwyGvJvp
7gyw4wOFcIV3ANQBuupJjGNJH9aCPb0F5/5uuwW30M3vuL3pNpOHAmgkAwmlz0ifKXzvvvsw8b9E
IGUCqGtFN7gBuYZGNTCCboCI3iFDriwUk2XUfuO3bvMZ/CVwQgHLgCjI6wHNAhP8qTwhzGSeMYpy
gMHolw6efPAXeE41eIJGtJ+r9k4u9p5zG+GCrd6rZYxJcri3HOA9X3A79ZhZBcjdPoyAzX5VRiXk
rxzNbkiDTAIrETZBzEoDvi1MAcJoFbQzUPcsu3HjN3zPNtJrwHp+fHLtGgvGX69Nl38wtOvmiKCh
BhUAV5wBYLwhlM6LL0g6g7FaQbEAyCi6GOVcgMJHoOHC0gL6LSY1cHmGzRQeOZx3Zp89Zcgvs6mc
W/IE6J8h8SFwZ3MIqtjpQC+0vO6AQf0x6NJejfY5ihl7UNB1SP8UHtOxdwjalAgIXh+pqO5uJ38B
nEVmc8PRDPGGQsYjo2WOMgju1MxP/0e+jWzmw21vvjOt/2GuR43SeHoPRV3vSsw7JUdY3kEQzCkW
0Z/oIO0oLM0bc4r5co5y7F2sdWXGr3ehnd0ZL7fbyfETCcJEnQjsAMy835PUzp8JksnC1AL4G/IT
gPWBBl7GYuf1cTk/QI290jptxypNTmBWJpgMsInt2CDayAwPTkSm+Feks178iVlltmQ5KiNZiGBP
AL0DdxK/FIUUT0mfCAnxZGlCIL3W9f4g1A6J2g+NkAXAhDWN+9icLeD983kAxwDwgfGG3c8lQlLr
mQmYQpf2NTKtKJMl9UBMWkvff62Znbe4GsbHhDj2eoQA3gfAJ13uCEOxhlpqb4MFygVSbSEiCwWW
v4JgukRpY0qDmxC4vk7GZzrg3GJGzUx8fJqVGVj3sATSC6T+X9SH7uIm2PYwuXfGVCD/hgkKh2Al
kWEscySfEw418LoAv/ugDcdKinLStD3sZuYcO5nw0K8DY8p0KmA6xUzosXQvEwUX2MqTKpE0KqTo
oBO37zOEdPa7hhusZgqOt3SNADUKRAVjOFAn0EMiZWRurmcQI9ENWeAYaB5suFYIh1BUTNDlKXSs
ir6gHMXBVhk96Ev+QXSIrpdHKBAgRoIA/kD8bQSsC9Y4xWoBG0pEp0G/aYUKfLRzAEhJxzZvf5H0
cMWFVxQz2vkSWhMKW8me6mVjTBDeJv2hyuff+lj6CwDBHyH/mC1642YqejTrZgRRNUQu0LU26AVC
s6wHfOkuMkpY0OBJznmYV9AA0YLvn0Z7pH0R53Exbg6eIH9/604CWMQ/xhW0lX/MEv0hXGEFdMzg
HCxhujDp+NCkAjuyZx+enQEDq+B/AiI8TlHjOEGMFTwdpsLDZtBqg+a99M9vpBa1eZPADOl3pp3Q
nD7y8RnsOxPBAIfSBPFXenxwL02yEwy3ROeicm8jSIEb9Qgs7ylexSDD7itDpuRCeHm5y56w0i5R
FZ3GaIrBrWckDuoPoKnQHQwXU2wBvGMsJoxZCcdEv1hi2ClVyAEAdXRzAfMJSUdkGn9w3cAmahzl
e2icoFQ44T8RmljpefgttB2kFAexkgM0QKfqSjj7a72ZxCIlO/daIS1ufxmfh0LJtwSKmd356ndU
jI/xd2LBLpm0J+C8H8NDeEASQ4jZ9PMzRo4S4CjDr5tO7xYuQ8O1MPPaB22svP8d/8HhxI4AeCJb
l/MuASZ8Ha7PHrfndhCx7P+IOrMlxZFmCT+RzACBELdo3xcECG4wlmJfBYjl6f8v6Dl2pm16eqoL
CkmZkREe7h5fE6Ie23prE2Lzk3P7g0b0J+cvZjzOTJhPqIgiUVgudBADbCJAMqKjyVJNxcf4NiwS
ba35sO6wmMw7KDmEhXubNobImVpkO7WHoTkkSlHRyMXB/oWugTc783HmPBWa6OaCqJIncCbbEec2
ERDLKAjzUMIIcQmUXhgPcR1CYre0+dXu2jRL3zx0HJtMuEEWNgRa+r5aWoozSYQ5EWv0G9yiw/Tu
3N+kW8iDfsT6aiDyJNE6bdwPSccpVu1j2hp1YbjO8A6VoNeDzCrsEPg5FmwQm54AQbUypbFyNzec
FI3VUnVAH2YXYFnnZEtzqUeVcnQfce2QG4ALaLRZJg8m0hqCiYGH+cxjx7XBrPFj/LhPxmYmoE9N
ctfbeNTpl4RHDgChGMJCL6JS6hc5dbsmNXWyGRzx0Fx1cCT8+UUQRV5QiFs+HV52f/ljFc+7KGQD
+gIdv7U1mT1Vnui9UEhVztURHkWXIHYDe1ColKlxSZwLKCvWyN3YohEXSvTHumHzpJofucMn65m/
8q/XZh4ETgNsC3WMMjjAFUMajG8OgM2UkFAQgP/ufxUICsgKOwNbKAa2Jb0QvgzQoU+pGR0GRzgf
jJw6Ry+359HwMJQJvp4TapwZyn9zcAFNGXzGH/CxB3epEQDKXQYDekXcwH2fMUPIbkBNxFlRWv5c
LMkVKq2F8PkpRSXesbAAIAfYdAIcGRQghPSdLbgsPQRbH19/VanfA2nF1R33Dp0uGW4hZMkA/DQy
wURfoKQ0xAE078mBaoivuYeEsWxgSYq5psFq+Nqi5fJ+djPaB+Dk4CnAzPaLQuPJxGYaPzNLhYIg
skXacm7W8TDjDSgFK7s9Jb1b44+GRlp0QnhvsuJEFNtF2Kl92BFMwtwEH+sUiyaoBfuaVq/Q06Oo
jEzG+WKER03LLBCTojLHZa5oxzfwkHXNzB7uwoZnjcefaj2Wwo8SnpM62IfIoURhKu2ofSic1Dec
1Mrcey9jxWFCIoFrUHRePo0e5qn7sLZHAcJNdJUiEe25SHqQUvTcehlkAwxKzE7U8NgXk5ZLM4K2
w2DCfMYaq/cYzojR9WbGYDCPQUyxxQLO25kApaYRj7+xM+FegyRQxa2ounlmGXnzzEBlIJ/4nDKe
Gy9qyKbwtDSCsOTa54gmgWZlA3q7CNkQ2FN3OpO5vmA47d27e9Tnsc+Vk6NbF/jDHbNFBi+98zBl
4gJSO4BbXtC0Lqb0ssHjGOJhbCNlpRuNmMyCcx1gzZatxJFJlTe5s9XD+0+Df6dyTJWYKOPMUnIO
CfmMo+m3BmMccmh5O2nI9Iz+fA5E03D9fohAX2bCMoW2Cz/HmfCWwBC4BaWKmQ0mNNx+3yFHAikp
KWirWPYsWmLGmJaV3uLOgHax0jXkHw3NxDZyoeAneg9Gio0vLs9fQU6lw3Pq0kVpyrXcArVoxPqb
pUbtan4HVdnKUDDZp3KGEbP9waoHoxPN1M1ujkkKOvnhXfzQDuhzesyGfCNjt6r+UDIHFgOKOhFw
dT1mH0JBkYLbfI6zQdUfd8GVwcyNlnnN3yN1RDfMpruN8yiD34wzmHCbb3IsMNdPsEtkO17sVwF/
HCNt1ajm1zuvppVPUUL7gso2aVa4qnWzE5U2FDf77TSgjLx55wofsdkn3sbX0cuscRSL63XDVrrm
m/ZkcZ3T0XYe9N9vIXY9yPCFsBb7EDjop4YsBsxXe8ENEtBE7bcRg23mssBbvlqeIR++BIvheuHC
abnGb5ioodqumVsFwk7Xsa84s0SJ7sDPj35esEJsXGJotndoXtL8vLH47EMKdcm8pFtwoon0MDRp
CDgft8tlj89/D3p+/sddt6E7QWtafZhtBUQFIsggIZhvFVVOoy9f8pS0EbTcbwTCb6jF+2V8IfI1
rRakaPh7E6XAyRHEnMAOfqKLl++DfSKmwpJUS66DJfuhbx4YXQcXLbz7TNFD2F00B60IR3YQCtGU
Pcw9KU3DOcIIBHEBTaCQ5sx5gTiCgbi9cAWOCtqZn41LwuQ/YtwTc2RAt8dfBaoNPrZhI+2t9TGC
sNcHdDfdvb9mlUw6aTt+tEFLoFXdx2JKToWcdrxLcKEOEQY90e7oXUaHmE8vX7mi7g+ICnTJ1rpB
rwoMA3wK10JQWN9yYpD+rxEPshWxKfv0gc1WBGSXl4zQKSXcHfDKY3hfIxidi5xQRIm6c5i3YewT
YUT62DG1oWgMFHt14Bg4YR1g4U7T8mar67hyK0Jz8d/g46X6U13gHtVx9nP6L5N24jyx2bgslxqc
ZuyvTAyjsOWJ25B7GJCrOp3obmtF10ihidj9nClaiSd+HRvrL3XgeIxrn5lArG465HRJnN/oaRHY
oHtDMUdGVxNT0Bt4mJMcDGwKmMdxoj5C0gSF3yohyD77m7GUdjhJciRvLN0kNsAGo+mSqVBQVOhP
NF3p9AC1W11+FkXqK2yXhD5Ab61LZdN/sksAMY9xmKacg12Hxqczc+Xnjcbie3gzzwFDM81W8t7S
DdKosP86ljqdubtQPVq1f0UFnje8xqA1+OJOQpKPzFuaZX9dCIlbTr60SQX3hxVe15jRVNwTBVVn
ebX08OHjxeXpCT0uyJ/2x+79vacPB+o6JdceQLZCKATjDzuET6ZFzIwGc0H/hps/g/ycY9kNWWqr
Bygupy0LBGuBrrNZXDiytpHK2UPsL1Yn3Qb/I67DAHRfY2iMNJ1p+T2RCiPpFH7W3gBz5JgJ0KTh
62x2Jzu7wugAeBlync/B5mPmYZBRzKxstPXEieQXcSevBee+c43O0+cAwBfEdOi/PPEdOCxvds/v
jOCwvOfboIoV/wZzwN2lE/BA8vSds/zmmrk8hK3kkxDcaNvTtYWNoMKoq6MfeHeeXjhVA3oYwXuK
4tkllaPZ+PsBFHaKJ6Qs0o07jXz25HXaJeMfNBnQgTJ6wzbueizv3eKd9sIaYR1A4YKUlrSjk+jZ
x9CpjPzdnJrwaWgW3tt3wdDJNNuxAD6qV5qZYVkTa3BKXixZbsELLiQ7UeeeNIJ3dCifNGX3LLSn
/SFhNb7sWZO1Qn9xeDKZXCC9+pPpQ465wSC4rL78ldcciWPaxbsVb42TaR8wCFcz7kCSgzMDZunU
jzkwQEPS7d+9aUD53Jm0cXT6pY9Ic2FzcADkkBUoqDxGMHvbNea3UCfhUNKzNDFx1xeNPofAx/tR
r7pwcJniKu3Ih8XUq7DLi4Rru2PeMXaAcN1Vup2cK9c5DCzrQMLZvycnm6mcB8IcnaUzB+IRuund
7RBYyyQp7F4AFY3GyZyavq+ibp7Nt3vrBkpXcJDQU9jY65UGUSVvpqv2VB20ptdyCxDDB0kedive
jLVvn94rmD1zfjnjCYmMMzsgAlh3S8RvyFak77c3duMWkGo/iCScUR5I2ibwRpfp0STD6OHPBolC
B0DvaYxWM8wfpZkx41S7j3HjJo9lBoPz4avOu21uoUvydi8mUgfZjnTS0O0BuAmJ6uC3vrbWzn5C
DxgeY0b7SnOdoxRcmLxDJXkBKW4wVaOyTcgEbjteQwL+pmcSZOgY9JE5HyDXcFhkKO5o19GK5w3P
0QzSNb9wec+rh8n5xeoVExGpTXSLR69SIUyvWdN60HSBGG8ET/RW1zBwDRZZJ7uFdFsVc8WZ5VIX
8Mpi65wWogunx+8y3EtOORJZUbTTAdF4iyeP4tkvKxOlpCh1H7DVw2ZJ0QaJUPifkCvCxnKMu7M4
shLHLvhN4FXn/WkgTrh2utW4vpjnBWoMfAzE4HBw+plH4XkmiGAN3XBiHX06zJAXDOaKVpYynNk7
w6EfMlFfpkRXBZYhXVoCP/1r+SsajwqJ6Dv+FDqwM3lvfIy7zlWoguw1WET4wyhhx1RTSWIVbyvY
VNnawhSHUlBRzIirv7DIq2zYZCJuB5fLsVZwIrW8Fk0CUkphdpGWmV0Q4qwJpfzxc+pzyMnvdmtF
Fz/Y4nFXuXux96sWIvrH2tLKU3oGsR6+Jgw/TusxPHNMUmoSu7vdle/Ec+CCxUXj7ShGnjrwaumF
PK5QOj6lUJARjCjzZoyNLMuVdbd+ls9y571xSsfdlxFbxqfsZDD3AMrKS/m9WHR5wV3Yk4LANp27
3czudse6BuKkhdzcrrksTugAe7QXs/84ffF0amLuwkyjpnMIa4CwweHVB7B9vQYHmtRJJ9vGHaB0
q+uro3sKOcAVoscVX8Ct+eaIWr5gl8h8Kewg24mGjDbcjrajGl/I8m3orXCWQN9UUJAzrjwkigDa
LelWwvPaavYzvMJF6RH2hSK0Wfb+9ICZqLTJAV0Aqs1vxIDggdSgEMdhXTNxDob1YQVxlYWwSWEd
EF7Im3SrTaZDuUjnmIetSmY/UWlmMp2HSg8ES7o8Z//955MFvWH+KdNudh5tcyKejWDTaS8hngvV
AnaPmbH8D2R+lGHkScEIWI4gq5J4vUFDqRvCdhxcIBp28LqAgGHhB0ruzYh7A9xU+ktsH8nZmgn9
96nUQ5lJn2O7Eyn8owTvfyHTk7di3FW/sRhwkaekdiglYCsaftbjBx/soTWWT6dM24PrWibXI/+x
7540h6WEbIK4fyWRbmLe2EbUiBDAuFrCJO5lcmH3kgrzYfWhVDV0zuQm/Bc3W/87uNVUz+FiY7HE
/RHdCj1avr1jhTJtCgmP3cte5XkdWkZGlxdZTjf8JlfzQhlpooosa6CdL/gQXuhBk3joS0+Y63El
zlP6hBKcXgH4Bcy2XU2XU81mWJtInVIhxSw3KYoLYQJB/PcsF/bmiqjZCh7Ow+AxMSZrjBPn8kF9
PWgPWGKNEk5IB+q0bktZId2GcAItaYgt8hN1Vm2MQ8MYSJKhcnebyScTofzH16MzMhT6LqIB1W72
x5HxKDQmjQlQUwjosaHcXq9GnYdYXtS4AskjEpDhwJt1SAdaFMpCwMMrmz4ChzjUd6Q6MdkHztjM
j5oIfHWEZPVkXMjEGjtO1/pzJqEF7Wj+gURInaZa0L4HbUg2MCfjx5yVuP4QX24mfPjQmvuGRKkz
/K8Zz/dptskC07Tpd9nqPOCHz+FGiquF40YyZgH4r7BhwxGQsSSwz+EBIciZKPZIbj24OLsAfh9s
mfWWWNhjQFJnyyF2oeNxpvh6CKgh2ySDhb/9sdfknH6N0a/AoaQYYV/ebqZUknCw59ivcZLNjExR
+nDyh3QJAGqQRD+cD7EZbi80zTfpbhgPpYof3r0zWg36/R8e1b1cMgbA1AAaT8NdJnjpwVFzrWjG
kPI9FYMLMQcOx6zSRt+f6MndtEIyoasz9BuUpKoBAehwJzlt5zM+IM/v6s+bo+ptKv41hg/OAnO5
Zxyh/ck7gu0JBEECj7QXvZh5nL9MDSs6IWJSZ48dFV4nOtVV2+vG4h1OCj7scnpFGnoYS/fejNAB
+sBwGgTMbBcY4y3acHxqt42NFyYvYBM/9VADcuGTLIjCnR99gfCNQY6gh5z2Q7Lp/BScFlCLSJzP
hhE37BuZ330liRxIEC21t38JN8yX93a/tUR4Y4UJnbK2uhw87Og75wKrjPzMH6yJMsi7DjbFI/n/
M/yCOczHOOCRgnWdXiYsbJ+N8ewziaftaoH65laRAQO0kRAiIDKGZ4sGhdAXqQjPeGKwWnRLy6kG
V51Jc3IYK7a5wrySbhCBgiFDGMfwpzuBj1HNzDDym6IiBtmvIY3ssKXgrJXdZpz4I9JICArBmW2m
G6RrjkRO1JVF1xTUkpoDs7aKb69xu4ZJqAC5VEtUynRl47vPrCdgVUBdOgA3oDwbKBW4XfyS4OYs
SZZ0MVbD8C/X8/2w93aQkGxYwxwYlNrX4YOLw3UBCDvrYdtRNoqLrVpnnFFbTtvWS4at/SjDAh3h
BolWZMypJd3NT6rGTzQbQTOecUIWDe9TB/v1N+tFnSnn7WV5dnmV18L6kMl8cBfEyw3fWNInuEhn
R48ZRbZ3zCDQIsGX9s7q7FxYq0OVfMep4bJJ0nYitYOYxuhku83onXfC1vwOfpd1WewjkpvB5acA
2/rQEtIZd74da7l6hbeF6x2jSIzsYtU2J8oogJVD2so0czxOktvLxGNv0AvfqdRylDIphVtE+mMf
hwKsKszP2VMKSme/Nk2M4EY360mqyEMR9RfzYPxeSORb70N1IK35KsTebP6vB7FxGfUd7Ccv3FDf
y1LcmY6pdDqxsIJYtxsr4TYSTLBXdMz3tR+ceiZPuZaBPbcFcFqAJ0iDLkFtjq5lGaFX7S11n+6K
WNXs8NwROxkMZVBo438MJHUNtAm9sTfppPRXTu6VEE+R4DfJ/MSPgoQ0OY1q2reMykrxTqYJwggX
Yhv3U+1/EaluQ5bbKdiHLYfijT5Ww5j2cNepMHGqTSgRonZvZzIbC7rIzzMje8sItEWxg1bSxg6o
x/qDQWAhQO0AxzzsI7CwFNZqMmpNRbeaHJt8qZHjoQXW47O0A+4nj3uTQCmC1GEe6NJgs2MitIDX
MH3ymh11O3dsA9v6iuBATlExL8Jqll1CYn81+KcJckMS8eBhWQE9jnhbKAMtk4KebbeCTei2MhVL
wC/r42CuV3yfycgKXL4ioeQwUQuOGxO2Lm4A5q1/UEpccLS409SguJd6HrleB1pkRpfAZCd/fDOi
7qVhdfu7HSwJifGmTVzsxDhnMTgJR1koAsgqEdfvK4dmLao2UeovcHzWuXZcPt44IJ9tDa4KRmUB
Y+xwAloqqPoaHgN/afqONPQ6OEd7zw/jBvovUkmwdZgphAwu551cMFrbu40fR+LpdmZ2GyYQOWk6
I+ctnl00+Hd31YNTfsGLP/4wwwS4d1E5u6VP1bNHK636wp+G9A7Jfxt1GXkOVZZi/Vca76FpV4YC
XwddoqSPPW8t/RWFzgS19/ope2sP4g2Cy/tgy27PmTq8GnIUihkIMfhorAAfqUMVew3Zn9qQ5luw
OhuV8xiegRn1HBubqXhT4UJlTammNEhjgBDcU+8eXIGjKFTbkDU1DEZYt9LAajibUbmSIQp8J50V
aKFbaKWMvAp7RS8EZIjaMQwtAduNksF2/p39V9OluFjsuiN3If/kwjY9t812XE/aAPQflMuks7eg
uaL+pQaU/OjLrpGpETUch8tou8VRtmIDYYFzJ76IQSbMOBZPO69pL45RfgZU5ZMH9UbPbMDGpY3s
fsD9H5Sw1M46XZK2qbDvGOT96sMfvC5t+87iwKHt4alwcZAiOlX43ppPhIZYgGzTCpOZAxqTHa42
m1wjFi+RtIv7C9woElQ8UjGukQ4ov+E4ZRcQHxY9PqbQevj+Rwizg/XVwTUZscu6hVkTQcTlQBdv
wb058/7eCIhw+cMl+g5OmI4f6zG95JoOeCHPZpZFCf4NPFbXp9Do+CfPd4EsuFU/g6knT/nm6jBz
kNcAs0G9i3qpzhVz5zkcIzz+mWATNjAmAQKZn/KvWa30EQN1n+hTSNz4Rc9RVPizqQ62wcvALlS8
j7zSLsvnHLsQelmYQP26OM3wFePRlT4KuzXar86pAnOsCSgU98qqIGej+r7m8EOlafr00Koh/AUq
2rvGpzgtMaAh63+Fh1Rf9nxY19u864wx2bQQ1NxL5+tvEXGojprt4/41F/UZmDv1kXGyb/aV5a74
mDY426BhikQO5+rwVswpuvbIqOZKRuvWeoMGOfEOXODLmOKaXxXVqpb0oq9/YNBVQrmItLcakZhE
9Bi8WXLwmHCyK/bzr/Gc9RlIxK7C2Qkp0gYliGqR/N8Z27hsQEGZM6JV7fSxCoYAK4jsprjs+qRy
kMUnin9Ct/GlHproPcogJgqQLyKs9M8kGGSRlJWk0qp/C2eDA1odnhszAEQINfpaigMpcbSf85dL
Wib3/qu4py9PbsG96JA0nP3XClFdnYmA5bOYxaJd/TvQjcMgOkF1T7VAP+2P2wBiY5Lu7t0mCs7o
mr3oydZDgL/3cAs3Pkcsa7xhS8AHkeIC0L8eSkMVlSR9nQegG4710F3sgeEPOxqf8T6QYuLMM6E7
nmFt7rwKCoZdsc33OUIXEuJbekrVOYFrylPmsaMRzy+rjdHzL94+Fnlnw6wR7aOdSNDd+UOyefua
VdwYesrkf0Bz4hxA0JNIxBlkr/lg4LdozUk5gcEzhrQSc3QsbVnpuPxCdmz01T9oInCFoLuyxfaS
x/SStt9aixOymBizGZidTi9mP8SWwNtnFUmYib2Nf0DRgiuMcbSo6sdQVKGa42dJSYRIxbyFmwJr
3+XdoxPkXnXibZOVwvqpgR4Z+DEE4Cd9J9G1cMZ3DkPIsdX4WOPQYjzGPbIp6wVcR0uwCQqyceS/
WoLMl9IJizs6111HvAPQGnIVzQiiBVYGtIPtXbK1Gi7Ta88OMaw7ebnnCFrTngkSC/gG8XcC7PdC
+4woppHp0w5+BJiSZQ8OdEpTUH6YYl/8sKRlIr6HQvl+gwGk7Vw0Aap7WUA9DpSOQXTk3spiGu5A
YRls7JzpnC+etd2bXBnqbh4jfi7fA99gwDp236jep62FMtkMWgtADYD7F+fO0QH8s3gAnAIAdYqd
jSKgeHIrRPCYMaL9JrIzl4aISXyeQ4PcuXSn8cSSZJ2zYCTIKU7QJzkwnlubDij9HavdMPR91lnN
mJaHGfN3cnOrpn1Y6LCx0+3bV9O6zk7jJt/LmDiUDhvpwml5Z8JxpRQXUppVrcD+EuFYxVQQn3mV
tPiHXBMM4FaT1fRa4BeASICz6u+Dk2bbRInnbpgkPN2YtHq5G/Xb6P4dQT83VxOJEEuVhreD5Yv9
GUOPQLD3MQcnjmD0BTRx6XcIg62Df87LyFb6UCwnG8xWFsJeecIorrVmyke4id/lF7ammHCuyXv1
ITaY9eS83NFpY7CXbeI9GkR4f+y93brGUOxafjCsZMAvB2K169MW7PLrNK/MLQPCoM9i8dLX0JMt
IUilanman2Ly0m2BTVMHzCN7WUw8NjZfA7IYilzUP7Qaj8vmDILhIWbL4Ol2LIS2uIN+iPkUPoTL
hk9y38pOa23aHIxmKAlINKJSHFuEBa4mAk4gKcGlQUouobHKcYn1XovBAXAjeN4bMkU+WobJlXhW
gkgBzsFvPWGTcg63WNBYfCDGT3NVoMXULNLlfPaRw+zBunG4ppPEcS/8DC1neUgSKX4Qciw+jQDn
5sHW42n5UGzolez3wNHwEnoe6VE31A22jIrZdCCfEEqu0x1APbETunWJrZTTHulHF5D6P3NNmHat
6Streltwd+G6jMwRll7irzhN9FHbYlIA4zqXSnI6AeNjxcd3kyW6V2KRdVjgafq0V0QlWgeQcKHG
kyEjSJFaUSQXkGAn98XeGekWdMdACAFKeHM3i684RTZi1Of9xg80YqiFkCxJi8H9OIgMaiKwakq3
naVBxXXbrMBVTRAknCGZvFrsg+6K7EohZQi4D+RFfGnH5LIxs0gpz0jn6aHyHRRCLiClrRSQCoOA
UqAs1f7oFFzgUTDxlGrJhmeHo86FhH3voCoaQ1jHWgqOK4QdBwhO0MMgy5BEuVm2upPLyztvQ5nd
GiCq8CC1uLjgtSG3ZoHrCkr6U21wSzosW7oCBqpvWJ/As32ez4pL5V3w97bRRgD7iys69qsOBJxc
uAu6hbIGbY0wiFaMAjfcwYpyTnojvD/cIz7JHVLsltQICZr0MgwUGcQoKl3a1pTITOgGZxD+xXrv
bIfScAAqFTWQ4KYvY8THEU7tRUQysQD38kmkBcHt4mJoimR0+lmSJ0IMaO3NIYRo9DrzJnRomNtD
VewXNCplkIoxgq2iB3tVLS5gtzf2SA6pY4kR0bncw5UdzI7AtxvsYyoS7n0Ig11NFLdawuRuMk+e
JvC8NVUCPbpSaqJTJROFyPEBK7KOoR5tRntA0Q71NiUnKDAoBhG1PIZwwpwdfXhySVrnGUQKF0Dj
bZP6kWNzYMCsbH+sbbpBEFo2YPON9AiTUh/XZa6Wm8IL4CH8iOsPk64X/i7ZJxut1mDT1JWgBTJw
WgbL61AQIlw1ox5bv0nY7y1V+Oywxpl7fYpJoxtrIeBDQBqNsmxNeffzImWCm5FEETSW8Bp2kgA3
JhQ22W48+wO9YclzFQw2wFgKLuejfC+57ucaHideUJjLweYkhS/b2HXN+HPLP8DDrIr9RBvpo3cx
w3CzhQf6zNF9sdLtlfv0mPZKLrim30jznCIAcUDNgdn2zaq4zTG++4wYLOvjDubjOsjPeYRqSZGY
nUbCt7+GCqMQavscyu7QgVew6gJCkWJcHh8qjxYhnw1ptvOOWU8qsqaMoopakt3NthEoCsSCKv9c
CsCLjI5u4RNPxWNRwwKREZQc4+bOPQTiiVl5txgz0W84g5UsN7GbzOBfi2YAn/pQ6oIpBBC8psQt
6wwh5Ew8ZzYDr+Tuw/E3Gc7lav6FLcZCF/ERrHUzmto7Wv5imrtz8r5nL5IcPxJhAVBzdwP8WjFX
vPnMR0oOiD2I3mJH75yTK7MLTlJJyauTRZOXyJjHfh/PFXoh5I864KeFlQ1dWfuzEuqWlvZiJiVt
qYexslWxCEJU/feJXvkTt5idcYIUO3p4XxixlEGYQ6w4vJ5Q0FkEDDeh/7ijTPviyAmMv36wFcie
cB6T86plYRSbtf96iy8ZKUNfmKyGYTozT/pO2vwY1BuP/tIB+3XEo12b0CTDLhmYlYJwb2OOfWQ4
DOPT0MMg34EHfYSCLFMYZHa98HXFtOkJT1k136CAPY5OiLe7ftFEp1El8HpdrP8ZmvYe1Ik2h9oK
9w1TKW+Ln+w3PKZcVgVpGUNBbDNFS/TA2XQXc033kcaQgQqD4WgLbTmhuhIvSZloT9ucDvV1dUDx
wsSpde3NfDAnVczxWHNi3i180o9FngULXOV5H4tOqZbMBeeRC7WdwhaJx45RIXKgcFBCJRaOLjsf
E+sPMidClnk2rwylShKTBGW0YomsPzxpQZx6xGWJGOyVWbbJd3nbl4QO+i9vJMbTKjcHVY+8w4nV
Ipw/WlAU/kYkKxhDVEv4uDNAVD4jLzwzoQS7Sdan/Fc84li5Vq+/CQ454+iJBwLBse+wymWK/fqe
n1P0VzOnbeA2L7fti72/iGV2udw5gDMGDmH3HR5iPpQv0Y0SnEoA32zVrrkFO95YPHK79FO6fbk1
xRfHWeH8U29X2NU3wP3+WSkXtI7FABZ381BGCkgiG0VTOOKQrbmODMDghw10li3ig4Q7fkAcgRhB
+mZWFZ/Sa8L4xJyG5yL/Pqmf4QeTCRONYIPqDGhEofWRGH4avYELyT54kkRv+MHyAQE0LyPiPKkR
gBRp0wfdPv53IJzEixd5VzmFFv3vh4i9vCQkx0JmzdtKnwRsSheQk5M5ffDX/WtB8T9Skp3E4W2x
iYkvFQFIGegETj2TRyAGfE1bI+x9rKlO1Dzkz3h3NlujmqU3f+VXe0MaP2oW78ELj3B8mbHDEEC8
RU6JHwVZH1bM4nl99iqi8WUOiOKyYAjYI7WUoTTHcOttPc5qliHO69yQ77/Vwxy0zYY5aD27TbQ+
uEzCOK7aawZcN0Hw3IfH2O3iiXbrLZCGSJHwxKTAEfBYqgzV/poabBKnx6qUhdBbcitkxTX7z6l2
MT7gne7jZcOHz4g71+Tkw/6E6g2k2hpprHVGRXw9BX+AQSdsRMp4sYjksctItYQDqgI0O4hlO2vz
zq1kMtLSFPN7jlF+G1U8fxtuk3D44O8RJ85EDlxHEAsy7/Dq3/4w1hRgcg8rbIhR+y/MYihc5P2/
1ENcg8rgYB0wBhVlIXOFiLePQYUiAiVHdLJ6NhFXyPQoWglHHXt6TDduBzZ8i+XLHQjv7IxjKsuB
+gWv0DPzMMUDFlSCU+TfmsSzmWW6+BIlReXTsDhVHBkhICGt7SsoVS4Ma8uXdHK+dNHGDsS6nXMO
oLwzq6Jr5V6RABwLgVWTLLEQXjGMQtYkTDwWprwRJV4sBxUZwy/WdF0+PRM/OEH4CiMI2ARsBaoP
7BwjKVklnvJ3hs07S/UA+soHodtCPKlXeC66XffiXwfy/+IVLvORSMMlUGCt/fs/wnET9/k3dS5D
L250mxKVO8o90xi38ZkyC5lQ3nQZiWFL2N5iVg1yfLULmXx17yck9k+n8P48dF2iYuD8dd8FgwRV
DgNReDF+EMiZc4O225fmh6mnHDXRLUKu4NwiTFb5mowCYPymKRoXrPWdbYJOjMkpJidAgNMXBq49
5pxzXMqABs5a/zKtBricXhHpDk8+v9gDBH5iJh2KUgW6lkD7z0VfPLhbbNFFlwcvm61FpJXfYZ0T
vOUxkLDVDOQtin8nOXdFHmiONStQBuSQnPmpuSy/ZoDA50dSFMbyg7b7m+McNclvHJfYZoAj8UwQ
jDGNpYAxTSODM5GMjUyPnkS/YN0WqEtwlGEHcQywCCyNwbPy+wJvbUNeJR7bIhCSa/g5bhuihuEc
tYgw7s6V8CWXMF0sGOnHf4toKst8ii8/vxNawd5YE9uUKyynlG4lPs2yygCz5AZYUwaiNoySvw7K
6W+ercRlloVsBtLXr5nwfKnzpgtm3Iqai8/9uz9cAAZgKNU2bBmIQ/QL9nbBJGW2vSgbZcVy7Xy7
zCzgQrncIqE3xN/zlrz8/38VBS7ZhZcUhUhgufKD9fsZ7O2DX+QFWjmWFvGAn+3l/42ttfJ/j4lx
hsQJPgyTFayOS2IhMcEuWOS/J8hPXthf8hH5drsoClk7Mh9h4/MwnS0JjfwNf5ZHW/CuTKMFB2HD
yjyg3weRxEvm9vw+NWN4vOT/PvyfvOi/L3djeevcYwo1r2a9/C1zEDY+dJFEXMCH0cG/29L8fTIe
9IKbIvdOxIRbk42Aqocx6Iw5QTNFGKRRIxPjWFoMufhJk954yxUsoAXh8fdexGMiplzp0XwkBxo2
IlYCX7/wSq6d25Ac7eLknkj1mLJhMwngTgwgaocLlGL+Z8STllUka4kJdNOppBOY8bd+K0QmuZAw
yrKQXVN7Ykv+4Hd5AecLe4gFUyaA73ZkR+UP5tApYk289xpkzoAnU/hn0TRKCEwymLLHYf3i3Jx2
ScA7nAIyYwwO32wIQYU6WyT7QqSjPB3RHwG4Mzb48V+RbvQ4IW4+1TlKuI1/iXo5zOXxLLwh2UUX
QTMgaoBQpZvhF9yELnuk06tx7ohFYzU/LhqpyiYWxvAr7VqdXC86m37lqtEexYX3zdrmlTkfGA0S
/sGOXe2FqyA/hO5UoVj9zXAzbKUvlDDDKpjVGbgl7DD0uCqdH/I94hJq3vTwhzbUbswl7G18fdLl
Z1cwEZpTKHXBYwHsqU2aTUvMC9+42/XrhUxeVF15pifM8P8kDdcnXsGYw7/zWGYsF23rE4sUDANo
c1bMQobR2rX/8DsRXFpnidxUZnAgj0ZBVgbkwVCGn760NvBsutKlVMIjcIp0KsEDDOAGigLyFjaj
xKmuXRUfBtnjeBrJTiJrkS2L468l2ZIIA2UQAjUqWSqyGvrNVM48OCKLPEw9k7xU1hEyTmYxNEjV
O+QSrD+2vcSZj0HVJLuMWZAIIo1JCAWK9pL18JX52T2F+oAhtsiJxVPn4eopO8GT27BN+DPqE4XB
5MzMSjbD41jmMeqTAx1l9It4dDP1nnOCb8mZZIlC82SccBa4MdzlEjEA/picsnuOpY/3jLtkI+gS
sy3XfHK/jOzgopCsPph85/SCV3zLb/mBYU/d4GrXDOLoIJeUw4Rcy52tb3cOz30qN2P6RJcqilW5
16sAQMT9oCUYyWwSOc1lmcsBI416ISPh9k7STUhuZ/TsZUjFLJK8p+28ycPffA+DgfTplbz6w+wO
5LH2ITsP0IGOzwPMx82jeWX0gpQK8rYq5/6B8UmUqhR6u7hTXtmz/mstEHbDl+bUDtr2S/T03aRN
tkryKpb2YA2NuTDvmfKCpXJ8GTXLXcyE1N0cMVZSl8AGvYGayOkhAB+SqQ+QSGWDtApLROi6vBXF
A7w1eB4ZcJ4sClFyodJmBbBYWEFyysiKUjjcJK8iIFl3JJbENcwvsU/CA3nRxZw0vrPZyGOtx9a+
IjCnD4zGqWI3txAgbYb/pn294Jkw3fK4wDZd1AJseX1Vy/ziZsxo2QNncce64eOMWBHBAd/QjXWz
GVeMEe3GG6cXK9Ap1ZyY/fdeoFHHdiHXEU+yhFy4rfV4ltKEoLT1vwE8J+ivnPKTw8vbc8T85Y5j
0XxBoTGQQm8tPmuYiNlXWjS+b83D0PGQRgn7QQ4VEpk+mlhSmZO1SDhc5Z5sgqkkJTKDuk3cXZBo
3bCdFzOJCoUH+4OM8t/EBNlZQMu/mTYt4qj4Lzd8gU7ua0TKmdgp8mgserKUr1NkvqIrB509e9gE
c21NIzpjFEaHhXIAa0hE4m3RFbgAhnybzQZXLFtLRZbueTYDzcLINr3C8xzPwRbYdFKH7MfjAP53
bsmsN6n85ST8I77Sq6nGCttvYz3/vGJxN6Yt2qWpTIYT21PCCmIhTiLCmUAIzNDGg0+SNxk9K0ne
3akB8wgLixcd9ob1xDOxNg7cGFrE34DFT8L5g1oYNMv4NzKjXUBaI4XvITrjr81Xz/aFmuRkFR4Z
2g6lNXZZjsO8EVtmdhKh0DkI7TMT4AbOrCVXbudJMeV4/PbrAO2/1I4NSAwnGJ8nkPYHWHdzsPl6
L//CpiOIdgYN5zuAhqJFs6nW6W9Zfg6gYnPJCGZqTYWtgKUA5qYwIImYmZb1YHX0Bo9ltYRhie/A
4+F8k0c5uoMvZoyLjEjBw8+wARcQ6tHgM7wO7hFqae6Ni1cKRv+XSAwiejny5pDZZsaBf2c22yR4
jOsxPhGcIGjBmYigpwyGsF6UJohLDt7dfk0QmiC1YHs9J81Y8yp5AJDcmC3gflbV/0g6r93GlSCI
fpEA5fDKMMwKFBVfBCvnnL9+T2mxwF7ftU2Rw5kO1dXV/t2/R7Sim4u9WMw4CCzFxoLDB23TS+m5
Ia+WWds1oT149Ee6TJ+j4uhsKdJALf/tNY2Voo19Q+er4luUHdj0ylTYyU9kS27Wy5vKEjLBA7jn
gd2gcxXaqQVi2Cw4NEVr7irTUtOPS/YOUsn+P8lpAOgUsi957osK8ZxG6uU5+81JEtuAoseqaiXS
EwDR1fQMFCE8DV9dQRQte6u/WkuY75imle63dZyh/hAfY0l9XM0ZvB8eXCOrxVCKfpypHO1X2xiN
+26R7Ab/ET2jSRt5S4Z/aU7FdUB8Zq7TAwnLabED5R9BqZlAysKu1XxEXyo3WFEXbLKhh4Gn36BC
jnn4E1uAptS+9BoMsSUjttRvXGs9lprxx91v/jb9TX+7Ebv4OlwtqVOUsnWAhlK5gztYUYvtFlpv
BE2SQlBMv+0TPa0M/WCMASu+ZBeBQ/YQUorvQ0BdwK1yhxLXl0kAE0QafohJB7yVqIqYgGmFzJh6
eTSERw9if9rtKTCj0I1oh08s9KQBAbPbuEaldDv9AOuzsT6j6nySnaNKWmyXsRfalufWhSrpIL9g
JjiC7OoHjRipyNGHP7RQkihESqoFVcatA3kS2YSMhcIipDPsgLVK550oEqKxzRgVAUyDU8F11MFq
1/MnsN4bNI9z3kSgAaxWceY1WKUoGYDQDgtDhukiE96ttVRt2wYih3E810HOv7k0T1DuiOb0GiNK
xZxxGm7jB9NKVeCh0BKIF06DYftciOgxrIwm7nwOx+vESNN1DLvRFfr/k5yCpuh+5xeiu/a3C1ma
Eagq10IMXVFam88jkD8yb/lKxoFhtAnDwi1zAakv4Ef38SQRLq2NQO9KrD/FY1u2WyPQikQWJwQE
znON0tKyAaPiMQRokHNHJMCMpZTjPHRIlVlQ5k17+knBqWCaVZtx1FOylHYDmus9vBlK7ckTKvmN
diTYvEypsIBx9xYWmMwkz9GvOsy99jxJwCADyr+jUYFG6u43KvNt6UVu8RwptNo8eRNx/mDx49UW
XwRWIN3uSSzb8uga1SaMMb1Pd8naKXDOidSJfvKJHoIhp7jYtdPyJghVQPC/EuuBjXwYIE3VPEIR
hfnaQT3eyQ8TAFElpA5CarVIZzBxKS1vfvyPArzpMg+gpiUpUaoHmvEiZia2Mt0ATcIICAg041rF
GZMaGHI92wT6DWnTI/4b5KCzrAC/ljf6Kx7k6Shw2Px6/Ud4Zpj1ThG2mY4z41kebcBxZVwaf/GC
35DWQj6RnzgkKwAMeDg/Fw9WBPSBhIezhcOPtA0T3AZEi81PU8oBr6YS9XHiAC1Qv7j8hOQSQ7CN
ALnnuppHnuvTK4jZbBU7Qpc12zRhgxJQkyEjkixgDaeAe+O9r7jDthtWB3v69XftHhAcN9ZOSTW9
OG7+leO/B3QUNFeRHYFfTzNOjFijeYdnWD57sDhVnNiQahOVzBUfMNvSvYmQPhopHyY6aVo9wlNI
MgkbUfBWBQNVdMvp45wh0QRNiumfRJC0fWfKXLd48hPvr+5UDpaCNYBA9giOGBmUBevG8BvncaRP
ZoHxa02xDwzmIxbUMNyt81kcwun0P8IhfRPVSqShrkvinghQEPU4cEmoN8TDX2txG+W7b/K0g51B
xUKfx3swtFrAOcXMgXROXz6VxmgYJUmL6AGPKMQLVKAFtmCgTsC8oKFxCUFQPBg4x84HwU3pwFPs
+6ywAZCdow/hrqrOEO6JHhgR2tcQb4pwjMyQHI63psBbhPVHJ/HvG2pXWzO1SaV8KIR1pIuK2AON
vruDtGs0U47R4Yi8uXlq9bIH2IlYw0iIB9JqDw41XL5J70t96+p8yNXoFDYYJ0xXlf7hLeNLcgbR
AzI5mJ8Qgl/Wi1b4uisFUehsjICQqA9c6q7EdZEZoKWYeScfT490inaDU1TLJjDZt94t0h+RMaSC
C4UlefiTFL8Oj/xNio/EUG1eFzESq/Wzi/jOKqMRdUeiIu53pt6wkUaklB0+aljMEtC/EHYxcL+/
CbZQbPZxuQM/2lQRT9Huo6WGQAjC6zo+DvMeFFpYq7K5JBd+JJLDHTCq1HrCz0XN2iPZgCgtQRKt
OlrlVhWIXgHbjYK4Q/3bmcMCMEINsMT8rpqp9X39XzTMN/dxnzq8W+2hd6a+aXLheQd5TqUxSI7Z
vGnMN7+I3bKJ4n4J0i/+QHViGyAqxSWdCOExCBwWcxFObn/ooLYudGycqLWOV3pV5zm/isYXpwPu
rapDKvUIayO/ZOIPRZYGjGclx/JzU0FsoHSwINtK/hq/GJ0+JPU+ipghGTd2BjtJBQYh9nVqO+s5
pGkqVhMPaxSV+2CZ4HTjoar9jmOQmqrZHlH3D3xUaKaYHSPOqOo9yJGmDE6zB0iUYPIp0Pm5S4CL
9eLvX1WzEBF7jm87xqyjesS4FeStfhWtvI00H/nTEHrkq0/+Gz9bxOco/GBZAau4DTlBID4d2Aam
mr455z3YKiawMkLVHKguTgZUhjm+PeqV7n1wjwrYMJwKGBdHX8nICRPxpgBxcFFX7aJu4xD/EodJ
KK3SLAbijhFB9KTDu/MmsOtIJItZiURPmrwswKz4oGMJv3eGeLYgdFGr6xwkEsBSJpfhYzV3hYuA
cGuhVU1AMsMOxu29UskcLk14b1vBtvTNSCX9VQdZIQ9ZK35/trFPw+L8TqkaC4X/Y+AXfqBFlddD
e46QWuAowEEk5B2mNSE6skH+sSvpP2Xt9KRZZ6o2jLWO1uBzD65cIgkwVAUZxrbtnsbbLmNpoyqi
Fe047CFwYbk4n4YLxlENmDZGkN50pV/tqMtU4izdut1H8KPOrTNodoGYO3YU14EsUy0qLjaM4646
/+fljEaE+Xzp9hAWVYTwoSee9mBWWZN0SZxexDh9xAm6+RBPwGVK8Zuj8MAkqEb5Iu/EbI+IQ3hr
ILYRICRLVG9vkvZMljrn1ujPqaCUSaPwDO6o8BmwaO5qY68IQDbM1v36eifUd8jrn/aLHhn0N1CS
Q6DSIuvkKnZb8whiyMjmgn/CJ1LolzCbuhzuGA04JqDkkEQeKI4wEMd9j4rJfVTtYTQgR9Dm4CQT
6oXpW0ANXd+rJqSwZUP+0EYF0KjjTH6Dpg1z6KIjCfdGbBvU4gRydSF0wIt5DOpppf2gf/5IAw5t
GVAry1Cq1smWPxszafJbjJz64iblIr4cHTh93xGt5RGhYimAh4f3ES9JUfnViXqnEfrHS3Qs+v+b
OWoSKhMbiEAG3hZjoCc9Mha4DoiYcaKXUioUbQKVF1gNoma8vDxDYAF9wYUunRJJCMYChE5zbOW8
tkmlXRvVm2qnpWkAVzaBofMDaWVdGA9rF/s5bB9GFztXs6bTo3n0qOkTsFNT6DeGCr7L8C5A8Lg4
OUtY6VZaR1IuwoR+h5Y3e65W7jOWjWY9kf/vNOmRdwdPwC5kWI60ozCJjn7KYfLE8PZptrGuvY9F
pzsdDqiWd2l34k3in3Bjb/m1DqG8hdBBg25/lI9wS+oKruONrrxHqQeJLUfcjdoyosNjMflhLPrr
ceGF+6pAiF2K34/KbCLmRo4e/zLZE69ija+DwQi5EZUjZq0ghc6nSGhhBaY5/2W7TXiZCK0irlBF
YabSrrsbQCmHfAinM3jDskUwD3LsgU47cgA/by0lVwPregX/mluGPCuRnVwgGZRc8PHR0+crSTxs
2Wzr8Tp8MJbIXBdV2JBo7mpN9uG394fqu4seBL9EQiLunPRJ9NYISHz1xNKToHa0SyRi2i2EnNa8
+Ox5/EWDKcpPs+nT5QKpHrzo5ULuNOuhJOqCb4Cl6ZFa+Od2xWyiC+pijEoG3tz4V8gSu6hG8SrI
bagow75gDuwpfXlyVm8YCYV4x/Dthqy5V0JMtBKvItg1lI+Vujw6z/a7u1O9MgT8gfuiqO7GDMRa
lO9VYopHpMqMp330G7OxahWq9UmqrYCvhPwPYY2j/GP7wKBDA+2zLLNDmqTRsIeYAwGQ3X0dvH1M
2lcS8/CYnZpF+FHYFuuLruiHQn+NBuKGOL3vYa4gz6iBuaBheV2s7jF9lZ38kzIlOHmgMUta2adF
Yddfg04AQMhefNwj/Irih884x7sLfo9MmYVE5NWc4XlCVzAAp+AUK/+Cji3UKHQ0YBlRhXDpHMrK
SakLDU2j4GmdoyHux2Sd1QiioVjXfGorsHYml7R4bjOTmUFPTrVi3kg9EhA9QhhfNfuOCknZvdf8
CvKg7PkyOkimtkY4ABVzN3fCaZceXp3uNKv+chprp9z70DyAtdp5V4hUF/eGDMLKftLpiNJEN/fs
38mP605x035WEor5lXuzcPwhQAdccjmncZ92tX2cAq47DSCj6vwLYJhNsvzozfl/Iz1aD54+kf5z
sO7m0jed8HSCjlXF3XVK0Sup+I+kRjMmrg7mwLFLpmjfAfMCYw3a3iSekQVoKueMfGpDLCCQFlgL
f3Cn7qIZmGXYhFTrqN7Qm0jqdjPsr0A5hWp4FztTaREAtxx816acgYVtyRRyTXxyuftpSYPj6uLc
9tEmH93BlEH4RCnHtx1x+qj1NydGGqk13NDNkRBaczCTgqB0TCt7j75WucHFHjfEVGH5Q+iuuu16
oBJvQxXo6osoBY3TUXnr3e8gQQjvFfxsQmVl9P461CB6t4T13+LOG4MrnHws9WdBtgSpAfXqXzxG
REQWXWmq/qd0ee2c6VtpchfMuP8TQqfbQtPkgFFBzYMsrtBBiil+xGuGEzGaYBXQRJ4+LaKPiVOe
12DKl5LClYk7FoNXb9aCF9sDPQQbtL1Zmwx/laAoC8JT5mkoVyPOw1jXCePsi4tXT257RRpFiMb6
uI/Rxi4lmrZxCAazwYBeEAT2Nm06PP4KYftuDUBa0egZlUnPFGRyI2+Lqim2pWIV1r9MjvwUpj+a
WEcM+nKDEBn8CK+Au0HdFgy1vemdp/cBFa2RdDIFp0FE+OCS2sLtJ2a7HGB57fR/Qgh1gPBGMSKI
vwpFzKrjeu/OF0Cg6nDdRc39pmXEx+CsgW4MlAWj57DzZgRSLzM4++90FZfIfJmb9nd5WTnUx2a0
g5pDfHMEmuQWK287qLkHdg2gfzwrBox7mGTVjB38bVpuSD3Uc72gBZZHhWvF/prMFaPWEUXiqu4T
wg+90mdeYZHwVTHup8146GHur5JcUc0opROzp6HZclm/E2SlAoNAJi2CUSSS+neXGUNXd918ov61
F4xBTwn6GPTMz74+SL/QsLdT/zBDgOGvZB3bDDNFNebh0oF3DNT8Ba30Qz1OmQj7EI3N6dRMRX0I
KFdT1ENttgX+KplcuADuE7YBCtlO0b23MjLlaYs4lrCFaUF4/ZWGWUM2CWlEIFuSYXssASHJgMEo
yzTlQucknPiQ4FDnIMaRwBZNFcj0VtUsBjD6Ic6owmAooTqZHHyR1Z4wuL4YR/quHPQVaKHrlVr0
rTkVgikPSDiG1CChLLoJsM19sjQNl+uveSr/AN0dkdur/8BD8BRjR88qjof4DNWE2jGga8aW3PFq
hPBof6dYj+yHQqjQXw0Erb3rFoUbYnfvlhzpdeN4hrvO2hQGtYlTmBaiU3JkNyMXwne4yh5x2Fuy
bx0pDp466L/yb2g/kkJp+zaiYo82EGq7UIYKOFExYGqRSJGwA2RI3ujR2/wPGIoVLDaMrFNpBIvW
RHdl4qg+hcgy4gEeuibeAIFgBEBop930ONA/ROXVHpCrHIGnoGaFMUAV3cmMZGY+sEMHvVduPa9I
Yr2Zz3aTFMGshgBXQQoZzh/aGGBERf++s346Knbdl5zKBREAQDf0dCymiyANGZb4jUNwhO/5aLJn
uPUFH4AhQBlwxPeYPdpteI8YfZBqt0LwIX5/nkjyroYEpMSXdXKHYu8dH6nmYDXTArYq333a0o/j
ZlzKdNSYmJKeQBxUSr+PwQiGUWfigtICeHcjYlmS8g+je3/AAgcLJ65ygVL0XzMutwbVgtUEPSI/
Uw3DQ9iL4S70HZ1ixAJYJ4DAF/pIXyTrzNVqUnxG/AtRm7rjpe2HCagIM6A+AUVge7PJm8D1AE8w
Gjkj4y0MwZIRvbaObvmXEwdLq+5VwHlqqHtbRBEbWJHJ5EdGZAOeuNk3SMlzJrbz6g+MeLWUMqNk
mgXtqLqnAjB/UwgSyJOj/UUzD6hIEFF2lNQhGtkVKFWh31xU/Vwc5ThlEi9tdLfwASt8HfEDt0jJ
CpUCJ9/8LxkpKj+9Yd5y7Z7fNpNgDwaC8crwFSIfiHYtBXid7paDrP8Sw2F1fvF/623+P8Q9AOJQ
sARTmpVRUb9CfRB0QmxKeGqpDE1SdIno90Fl9t+KiEF3pZxJ2WcKmFtc5skVeXNh/oeUCajbY0dU
JGZZv44IDWOiNPG6D1wPAhYV8f8sNnhJPz4sa0QCAhKpwrI0BcQVNaTO2fT3IUJcOPBDEH1SC+UE
LH8L8TmBiNR8QbaLbYTHcBVHBHUoExPHAE64s9+hAncIcZ8YAoGFjw4cRgJaoJ1zIORmCigStBK+
rFo8EQSZiwVl8wVZWu0/BQM55gOuBWmTAlYC6hTR1sx7WdPlu7tb/aokGJELoO1CbSvKhMiDhpf+
765J/XhzAIzqjnKcfXZIi7YulRAdm+QcwFd7pDe7FTwj8X7+czFAaoSGTlUUhf6D883ARk5eSj3W
Tb0y1q7c5iRQ+0syZqinwmNwZpT2glS/RIGKXyT3jhpRAx6k7CaJAn9P4WvouyIm1Z0cZW/4bchd
Vq338k1Cz3KWrA2eet36YhkPnV24G586Nb6+wTSmd7pGBxOQax1ineiVBM4Ra4Z6n1g9NeYOV4K5
RHbKKbET7tf0aWm3XxSqsd9wI8HZ2I1+1Of5A2JSuVUvGIsBTlWYenIDIKPhfp6p4nBR9MUyX9vj
N4yG8QTubP7v0jy3V5HJUq/WxPFarrRPuCoirCjG4N8xrZon2OkgvMIHonL3/rPiO6WH3QJKSR1i
yiqQ4OHVFTxStQjA3OYgbmOGFfmVmDt/SsClnRYsV6XFVLRuFLU+bPnxPWBPDykUI0vGlh+PEzj6
CTPbcUJvv5Hqv5kBV4MfAZdbh2GFRXlT8GJSQmXIc0DKoaiT3iMs29oRcj5+0V7xjnlBlAyCbNuF
7Gqoultszl2zdW+rYgadO2iIVTjOTh4ooIG2FMAXuQhoVDntSRVA0gO3GmLYv7y+0iDBov2Bvg46
zGgiCd/09Pwq51Ee0Ra/q9Fd2AsGUintXZfpslRHO3OsoqgDIE6qAWyLuC5evIhTPwc6GKtUWVRl
dqURCowzD+wh+FvFsJWAYOXS5POGI8uYAejscuI/QIIeS3YmFf0s12Qd1jYWhfmBLPligdtD6KiJ
Sqy1gIhFiaCZSwm6cS8s12tx717GOTbjpiM4cQ83ruZDrdhEUxQnkMIokDY2KDkCt7K+X5DsyV9/
H9PiVEQHd0cdBDsK5yyPkX6u3PuK0OTsFJMrCAdnGx+RYFoKU1iKRzLajVUXjktEI2NRg+v/nw+0
p9aqRLzM2I0fsiIjpmoA0uqsPMrgGBH02PLuxiffPo4e6SbKgAHZynQukC1sh6J93hmqPSeMIE9n
AMg3vgc3GjSsM8AbMRwa6qq04VxxzielLj8Oo/hcZIOQTmMGSwWv5rOLa4Sofctz0vcjTTc4pDJz
NGCwM8aw6IljH53fxVYuxAIqO62jCnQbTzQZ0bYwC6rjTseCoOX+1iIdiaIyGRcB+ZnFzDOK+E8T
k0W+qoptnikq1/hCVBHooetLPGWqhVL1+1mi9XJbxOFHnWiOPl6XTWX2dmcOH/Dh0me4UmrFceTU
84TwKLlVbZYVzT2cMHzIyoezOy3wJumReftfFEQXXsX1VotKmh4jYimmZbhXKpE770gfmZ7MIUVV
3AcWScUaWmfAKeIaMma011AeL/bg/q4Ikans+9B/IGjAQoNoNAWt3ZgCDW4j2aWGrYhrjQJxp9bT
oNBxoTObpdxratGzXRxum5tMcX1TcsF/lV7dPyMQRcHlY3UrdhmMWmNG2xCc9R8FKh9THdJTT/wC
Lo0sI4VCkjcm7DJH+xaPKPAhCEbWQDc8ggrgst62vyJbYHifW0oaR6fOpKmgTAdPwct1Xg5CXXaB
8YrP/uhr1yrIOz0C9w/Q+4S206dhEQadBzl7RgoezpD+qzpnn/yRkJT8U0p6p6PdFtdKhMioDjHL
bVOJnfgiubKOTX7tHc4Ux5npx5VvPEff+AWhxq3f6KBZ0X6AWG5E/CTmTlQB1suwGtRdiHPWrgRt
pGGDiI4q50ERh39yC+06iJDOHAeOEE+V5FVaGZ7QsPbFcij+D0Osck/012qbKM46khJOeKnZlGYe
U3CSdab5TkvaXq1doPj36UnLF1d0cumoI1Qo9iOnE3a3PrAz8FyyDG/tN9Zl7fc2BhFH9WKo2WLn
fpKdPz1nY9rkYRHRcmgfuC0AzBV6jDfGDeZnuc6+T5KG9OETrI+pk1GpvXUpYz9au+65t+3h5d60
wtE0HJB0nOtWLt25BsohoQTE80azhWIdgdeHg9Yi/sRnp1mW+JQzQCnnc6aUSISi00PrvTOchIp9
5h1UwKuQ5K0jbfmKI2iqwDjD3KRhYAgjF/IJw4GFl37Nus2Kctr+MxaS8XTDR0zi9OlMYXqRqRPy
/gaMVCxHnN6TXVPhBm4/PhyuBnYNVyx+u04PhACan2iYgdzZmkK2pNowHbKyeW+YcKhgZdaDzQIb
bXvezcxqBGFVp00CoZyWkRg4KuIrEs6VBUAJz5M47fSyvIreOHZWbks8VaIseiChsEnsHiJX6VdU
0tiLVuJ8Or+yH0Q4AiXCHvSGB9s/yvrKm8S/xmeOh41umS1Dl1iBkEGO98YoAZzBUIHPfzBZgiuv
sD6+m2oPt7TrD8mXiYWcAM1jFagyUj0mCm1/5vcBD6PALs/RSEN0uM/q3qRDIDATVU+lRe54TBoh
CgdcQF+eTBZ5WrZrXBT8ni164/l3FYWWetBiSKZD1TSjYrHypzXGNvy4UMxHUP6Ra11x4eVw0gHS
fDBOiYocyX4+PN5oYnwBcnOEYGLCiZISWNDpRyv6xd7DIZzbwBtw1heLYAohm1f04gzkO8NkHLRS
wBxYIEGu125bXtoKWHWahdS0Rt/YH86b2jE8z2Gr6HIbO9RctGQVoq/Txq4fCDseN3OnLe63kn9q
ylRx9PBX0qSq/4y6j+1QpPhtQ4HUcFztggKNvDfpbSHYkTJxOhym7xD60FUZ5xLwQZVXEX6mKjKx
OzfGG+JAvkkxKScnd7Vs+P1jTKIv6vOR6vM6mDBG7UPdXfWMHC3itCbTjl4aUTimfIzdaHRRP/fW
kImcCgX+mHr0k9oUBZkiXqfU1aWAm8VzRW6pQWO2kxC+AUi5SSuAhdysby1YekrfqXWuXDbpFKWF
wbXL7jDV5SYt0BGODISfj8mRJQ6+DnNoxz4w9sxlQBeinu4XhKNC7+c7Bt3u7Nhq3rIJ6nMhIpdk
aGhGt1AdQ/LjPl5bl6yEFspupEkNrwhR4qvdG31MM6z6r1bF5lc8xnyubCRG8uap2djuFY9zgw5s
NGK2ibpfCWUWUr55nxRFyZowErdzix7TEmtHBcLqoTB7RXBKUlaqJ/6tmUvhE+41go3ZGQ383lcs
JBvgl5gJV2QqsrQ8kUbEso4OgYZvS8IIdKziuaPen56d+YDt193yu4/WydRRAOWqaNBYyyc1le6b
ebYOc9m6jTY674yd6HYln3mtMDKBkaYjSEoE6mHIPy1eOSm2+LT/0Uhud6+hPhZJGi527bh1q11L
YMIU3Co/wh8/N5qkkvbtv2wsFxHOBzvbYEfpfIqu8QGlYrKoRHHh/lDxci8UxoWWqQHm0QFeME9i
WbVEUukg90vGtI3Ti/CmMEDwMb7ZDsQBqrCMskSv5swscuIV526frzZT1xfEy6N1yIg5T+rJObS8
uiGYRDxCxeQUbLI3VQvnI2Eqh8X/WJvWHXWWO04K8UFUxfZI8Cl1FCggItoNoQbKnVcKs6aYgoRR
ydsjofzBRsdrrwNjzSWl0gxjp2r+WJSPeQMiXlEvL3YfjPRSWfwUlPdm1PwLj1Arvu6K6bprH5Gt
rG5u7QPnBqEvYHQhKIj8oKtrtUHIZ2RR+awYI0TDjfK8F6oEW3IBiqsO7pA67189qprf95lxjRC3
ZmHwppDi6v79hT2mWfO2JVDzGuSCTXfZYYBnn4SRpORHnKiQgkQviLMvGxyoRJ//mYIpggeIEiBh
wAw8SnQaXHxldFoo6g5byjSZvugwbzNvXqRqgLhCxhj0PgrDvyLzTUSIulOVY3cziyaHZEx9xVpr
HAx1W5rliXP5Z/G48/4RpVX0PKveGdzQ8KBEDkcLMTaVbnGgqDmwNKTwwmrI6aVc+OFkMFtIMzzr
5tt/ZMhp3pSloNk6iTiUDQ/Yqcvl+YAOgg/iYpJMFBm/UPbq41tYChBwDg4kmtHFhLcbF5OqTomD
zDsEsrumh3bZIKRp7kQb+7DI2OOjRqGj5FCNdk6hzFAte2O0DysjMt2PVwg+6YMSQw+xD6q+TN8Z
nJEoXfb7yjdpaSeAZvc6NgMrHaA4JcT+cs1i5Tn8vFiXoqZOKsXNLkfuyFBXtNdQV7QBlShL4KJa
dRp+x1teRmFBEa1uMRmSmTFnm4Lu2oWWpLLtI2LasSS3pJiL9CjDoEuuzEcRcNl59r/9K0vfY671
2i8hB1VlZjpbMER7FWScncwYGx9LakPeZUzstsOj+Hm9tK6vDbUxd2anXymZ5rnbC+v0h+nCKTkY
td9+42bBw3LB3kPviR2K2sXLX37oMSIsS1Be52F/Y3iOXpe56z53/4l4dlTk2DVMFkWBAz145Gn3
dojNc8M1EqYwS5HW7kRMDOTR+gSV4LqUZOtulE/xHyx7RJ3a+XVOMIONvUzjpwQ4EO3zeV1nG77B
+IY1f7QLyaObryNTBwGi2ysw0/1NcwtvF/mlCtPh3QONBid+lDGtIaTGEAuhrNxDh644QKtddju8
ylJKBm9+GNSxBK+SX2uve5PmZXq62RUkR6l93wr6Dvr6WOLD7INmFi8dQamnx8T5D1N3j5Tm714V
ro+9Rq0KBft4iztx3T+bsd1XGyQRIhWFcVjhP6BSJXxoxBwEhdDsEqsyzzfR75g/Bqu6hfB0GHYf
A06c8TkkaJkmDOpEUA2zhcDHw2ZsImU8Q2oQLfEBd3sFEavXvZirfWmFdRMiHh0ecCDvBOWtlRiQ
rmZUSw91gQWKDojg8lrr3AIZxUtzTDjkF8SfUNWX40KFmkPjH3d4M25ysQ5rbZFn3hUM7HzF3W2Q
6CujrxjADGS/Q5KrjIjgjwv2OG4Qvh2OF0yVd40sSoA6DEQ5EFQ2qE/dz0U3acKSILe39tYMjURX
ppg04hOSUzkjJRv1t61jEYihg/b76K8+sCFI6gOV2wQkwCgQ/37wecz4Wpswly4Npw9ZcNZX3WPF
rHSnUgQzKScvuuMufuc/MUK8AJ6ORX4NakGJ89/PRZuBc2HWONpUVqcILLxbPlUTx+6wcWy415qh
STDwHVI0z4fXDfzlegew/WCZ8ZhA2aX3HDCHDvgnbQA11JGUNEhZBkYfBlH5GhGM4OgDRGziLkCJ
TlXAhyQ2KQcxC/hOiceRuN5dXH/mlAZDlPrd2/Jtyh1yf26nXwg4SKu/D1oFROrms0z6lACaEdCJ
CIXlcI9CWxPyN9PLEoBExue2kD2VOm3d/o5KZ16IdjuGQTs5116qx23Z6Yjyd4H8B/mmje5hE7gP
L+svxbVg88CPgVzYv3BUVtMo33Hgm2xt5DZpXyyHVdSahv27geLTQIO1g+gPfeoM0fE49QS45BQt
2oPb4phdXYsSL00TcIpAraXGijngDblEqJD4QoWkzOd1o1KLhIw55kPYqRZde60qyW2S9EU9Ib1J
iPQTRlb7ESoQQ5IHAC7QSAulaos8hPqzSuYtQ2bsGOrS6jIiJyFuRmiBnRHs25rNR/JtM+TiHFNL
QVEUKzGaL/v8UpJk1ixIDeuMtEO/uORneaMwgj8h1pU+GYyZeDPQhhz8FHg/A0rNlKhf/cNqIhvq
s9kxCCTxp8aMIRS7W8MzhQ6Ce9Bxo85j8B3kRpCwgCjocD9oM8J+pmkaUA4CtUVs4fLkXJfiy8ZO
PTJE+e2y5WJw49ma1BEMZmtapXisRsKJR6c33RP0KCJiQB2mU7PYzi+moyd9n7sGP+8Q1LJm7dTQ
cXjfcBPbAFEXhF34ycnYMcBR3ipVx3O/DyFIgLzYsJLEAp0W6unA8lYyiF5RJEyLHSzQbsj6FH7L
SjryCcXpFY36jJ6OXtSHHRN1ciNe4sWtA/6Wfxw1VoRnNYY0iq2TsLx+P6HrxcuQZ3aG7LCdNU5n
FjoJzpyXb1oW987HvPr0YCtUfQbjW7/ABeig7fdLgQoIW1TLPjZn563hR8ZQEQQhSo2TcFDfMxBK
cmDPO1rMPODDkRWWZpekEQKPePBuWS1Io+KQkbY1EfJyKQxYFAhdOr94Ier13PhFtxXswI/LrhSu
1BaqvjWhZXUV7B5uQoeWGRNFQA6KAtgPU+VID5LqK7Exu5yN36CkwM6X1SBIXuHConUwhDPLHRj8
48V3kiiZnuCm0jVGRgVKGaMX4H19a8DOh4tfgKXBaNyAOjrsEXr803YaqC2VAsnayVolJzuiG0DB
FE56Q8/ZqntiflOLA2J3LrAOPQxPpkrw2uiDIIODJ3pW0/2bkcGFGzegtIm0OVGlAwirtnYxKt4+
mASsxanqGWrmhYLSMobWZkoTtLC7RkhJDn3YBCh4byxAOcvjNqCw99S5FTARrtulyrmlr65qZ/zn
SUWDuhPi1JyBzEIpPk7XDqckUY5CgqwBuc/p2jCmYrGxibvvYdCgua1FqxVjh8D0j861Sw0iCW4L
Wlw9LkzJPhtPA8GlwknXUCRMBvTAR/CQrGIKdYUn5Y/hYcYJ8azTgSC/CdM0bpL7W3bZZ1TSwKJW
YISfLlIGTI7f/q9ADrgMvjPGN0X4eycyU7NIv+iUEznY7t5yfddiOXhp6UBK8t5xUHdWvYZ72zpV
pkS6T+igdacMvJOjv+jpb3r0HXq8kAkGDgvGamWGwiH4t4SEGlEG84JDj6GVnUwHBF1WgSZAGs0Q
V1KzWYbkgaFEhTnhfYI1vYP96JSq8sr0nmoT7MMYACL641uHJhk82JBD9EqzzNc3qGgxroCAkWD2
N0arI3yy1SpN1XygIr/GtKZMqUP+yPJEnP46U2maJNd4lRZDod5kkGFUY0xJ1FFeJ58K42CPBCHg
Wb/QZlrgGkBO2egvlV51ARMA2mUS8IoPW0TxIKDqFHhu07Kg572BGDmuTkQMsqQIZsY5K5PIBvCN
F9sMRz244IIQXDj0LtyANMimVGcxfA+7/56JhBglgITPQVLucO6pSUGaZWcA/NCPgr/np/n3shsE
bgyswcKo8gm5Abvt9NnXcGtc3qcI4qhwUEuE6VO1PI+tsMJrUP7IVh3En7qcStAZrohmkRP5XZ/y
zpvjAc8eD+x0In0j6rPzFg2XghccFAqXbGR+eq0Kv5wYCTfmkOKdurBlAr7RBkO/obT2SI5dGlMj
xfH+zzsmlF28mOFiWA16wTnwEScabRMRJOQj2U4bsNodHYmYpwcIJng0jpi9PuX8TnmPosaL/j5V
2+LOhZKATbMs9w/xin0LCDHACGRws3lR9KiWoCir/LEAGgumU0NfnZkGbN3F1cfOjm/UrSDLO8N5
B9vPEzkoMOxcQEiKAG18LQCemeJDWQlWn84Dp2YJCVNlDhN1AuTi1cZEEHA9uJcGH4ddFcfmzi71
2apjvHZattoBJREvjck/bNKRNOCJooBOSXW2QNd0UJmwuAYcLJ/DU/ZA0jbWYgYgxBYzLEWtlfBc
KhmzrAlEZ+JcupcxBxi1hCqW3mOHwEOLpOZbiiATdt7IYgU8NF6tAESS8jqVIouf5S3gohGEefuo
XGwdVMIsDKhuI0ZMuISy2Yuu6DXPQ7cGRXswFgot6cKKrRiqC3WKgD42ESDhCNYxygNtPd5EBjWk
nX59alswuugPB9+fQdrHAqObArJcttnUoEwW62CAT7Obx8tV6SsTowDbgb9ZRg6LSJLbQqKC/uAZ
ja2MFGfXVqyhISRhzyNssraTt8O+vkfozlLwYtOhnc4xIQKsIobojGlgAKgnTuP1VrEPOCaLg9Ni
FfMpAKHIItL3wS2K1I+RN+O7sPd+YsYsGMwgVon9krYD3s6+iw0gxu6AMMOXDeH1EBUxWRgP00U3
BMrZPoIxR5ccT0ebE7KU3Yh0Jdo1BSlbMZihBzoTjGl0GgqBp/it1hGLl2YS9qiw8LF0VvBHhjB1
hVVvezgE/KJi4mioJxHA3yJc48fKVNmJYIlyE9MOjiYNFmk7ji2jikDOdwDaEbHvo5KTZLx6BxVQ
GsU5OKnnWj3MM97VANFzQ2p0A/cOV1YLkoahZWFt5LVbARUjb5PwWzFOiW3vtkGV7MGIf3lyKaak
QonjIKRg7fB4Umr3fLULj90dfY9seE4m0m6q/Ct8wWdW2DtJxEAFYGCULFHH1aHx7Z7G+UBWSeaR
wT0yPVq7j73Pd0OlsF0ye5eJOh3M9jYYmylvFw0OauqCqR0CtEhkJkw0D0OFYoMRoWCkiO6pn1q5
U+4HK4H5YBsReepUwM3NkEFhagsn17BmihRk9aa8ikXAG2DLUvGg+UZxwi1R/D7FGmTewh3wDYRw
eEkAO/bVQ6bXARckwQxtVyfbHdlQsFi2PzeGzUnXO16fZeLfMA1JgnHhJsTdYH+o9a69oIRE3OPA
0uXDmKp9hfjrb4fTPF1IKt7KYbExsaoBtROIbz1Koj3srGQ01BHuuX96OZgoosQ37hbi4DhisdEQ
TDICL7gUWC8vfQ6IFnvTMQg8PmYcYKrYURlnAg+MoBTxJ/vFtZljhLPDZgVTmA1sLjYTm5KV/b0h
DHDAzegnKXZiFtnAmw57gth4QuD2HsjS45hoqhHVWCVzXMoN40Xy1GKt2X0/UaVwgXHf2AumIF1t
FzIoi6L06SDqbg6nZKc5GyrQwkrh+KEogtoI3u+BRAOHv3dIUq3AzTt0skv48lpFihpqEEdCQCen
wJ8xklccugQRbdyUDWuOLYjBAU9mIeADsS8uGIFxsICIWrDbN6JYj3OB3AIWObDY/2drEOAzEiZm
QpVBfDBgRbpcpMW7xG1wPFkj4hQ8gcHOa6+JVED+IOctZSgZXCs1YNUtYmMUP5MWCQQxNpujrpgU
ChdvClMi4JHrQaTBAuGpUQJSjMFG1cwgXoSD52DGX8bSeex6Qj02EwEixfdrgGDKtISAFk/GBsCG
8uicB+TN+ACl/FOVYIlPdCZQvSixJzW1Mup30AIGMccJEUDwN4Z4SHBnLCg+Py/KlhEz4MWRo9Tk
5UNFBDiZNdRKZJ/eRHM4UkjL6ETVWF7FHCUWRkEZTiKj0E/knAZYLdgyGx/+KqXapE+5kFBQiSGD
C+k/JWgYMpIBK8GCKzdomX8sndly4toSRL+ICECI4VWzBAIhRvNCWBiEmOfp689K+oTv7e5jYwZp
79pVWVmZUy/cMJaOlmeueikGt7u2/0pcbtKTaDdQvgICuIKZ4BA1qSDYNWwDr8Qg7BCizdqh5ehG
btpUieXagyCy8AqHyplePZ638DUrDR3Bf4tITOe8yQ07BCnvtdVVq5NryNk575C/DOdJaE4yUZo4
z3JrdhuKmAv3Yf3HnAQlNZIvjBuIkFuLWHxab+IwkfNShWos0eQNckMF2a74pBxDlJb3UcZicpyV
gC66I2Ag47hK673tkCeU8E4jSlM8DIg/yQMRdn0Sm+ZFxCnu89GgQ/KtExl/1WG/865TiX6lVI0Q
UBdNh7Vc9ixmm88OY2tLv5O8eBIKmQ6CLHjA+mUOGSKgSA+cGUSteichpLDBqYx8VtnyFiyWi4lf
miFcS6+4DP2UY0vkWJj7tAeZPHjxYNIAfCBoT3BkMskA3YcKUgRcZP8ig8h68owmMtjEAdg0SZZR
OqHFlvXiZsRn1pVttFmf8Uz6Z2rhMqz96cwaQXZm0b0RL7oxACORQKra2fnXYPHN0CiQ0QYbBrlV
ym8prrJWI3nSlxbSvH1DWtlz9jp/nIIs9ziHYQQfZpsywmHw+0hYOBoDviDHyWtvhjEqIHMfqrb6
utRX3K65DRhAd87XAnT6Kwia/fjc1WuRSBAJLrbtIDDcL1sO9TMSDjCqxbkcsnOnZBVgPgwGJ6s/
mn2c1mRK8ZQdSGY3IDz1id1UCSIkaR71kEgRos4YXgaCQPIntoCTSY6lh7bp2SZfR6mD6kgvzwFY
U8+Y1Y1STC+bkbgr8xTox2hUDHWtxSdmCM2hCCHVQ04mTcmd6ePhpXkPMUmHrouFIOkOQYCoEqve
icFQA+od9hWnLG+bJTsFcJqJoCDkCOE31hviXSmLQIUs3ITelGOD5ja0QGrEm5US4XwGGX2UeEgh
t4iSNDxOWjZXBbVdJMgIA3SdB7R86QHzHzjhkcQ6fICqH/Nkop8hgoOPDi9t8LlD1F097g7vi7KA
WrWd9rIeIoe0DZHxoEANnD1jZwfuCAFlr5knYSsKosN9hGUVRes5VrD1smzYC6Htzcg3yZrzGVWl
jTDQ0wU/ismb+rLpsvqEYOUcpG09RZ5+AM14BvA1IyaoOn6trRs1z9ZtZaKEisVW6sKPC8J0ySZj
r6UU/GklC2MuridZPp6QFIZQx3/r+EOWTGcQZ+/03ScMf+mGRBjibZZt/x8OYC3BFfQb3HSadKxJ
MTLrkZhzKji483EvXX+hHLJnDzBTJBOPU+04AiLie5TubGvSvLsDogDsyGqCk8J9mMIzhJ5Pcc9g
ONHvNYF6hSSXRsFAe6vRueGYPfRTCsbYQIfFDmgizIyRE+WhhhNLVibS3/II0U+sLggpg0/A1NGZ
Av6FfpPKuwxclMbufrbpEdtcEdnQJPiWZlJ00XjSl4bP8fJdU0AAwz2cUU2lQcD/2P6c286J32We
m7OSjaBpnXq4aLKIwW6h9jD28mi/UHoSxGC2ufExVTjMmgq1CrpRy86ENMZlRkeGSvdYYoIyV3pM
8FSF4IShKLqBrmcgOsNBsrWNJt5MKUke/Z8RdV6SLIB9pXkpBS3qV9U3UxJ3zLlROlpC1UpKfGTN
OTFWRdhcO8hXkepUukROaFsTXkdw6rZ/AvR363VrjlB38+DOz3ZzJbHd9/g5LpoOo9135hvmcLi6
75UBMrxGr//DkMa2+wAO+D2ExvQFre9t1eBILNYI8XRPnVZvPTyPS4MWRl5yP0B49+VV4MFIVfsN
p0vCVTgudxlnRKFwyKBQ3XngdopDZlizPsBhRl88Nz4Ao93i6239WnILGKoJd3MHeb1bdsUrwCq4
tye3vP7bPJgcKv0+F5vfN/khvVKKB8E57y+koyYmvTOXjk0sLkUOsVBOeLQF6MOOaPL9dCyDmW/T
3WEs2Qxq4JjMbDuiM+yH8hmBLicyhQYHmkwS3J1G/0IS+W8c5+pMSK/5kgHmQ8orJNsHhASZJM99
HMNtznyQHaKSWJTcwJbLsa8QppQcsBE+2zcTZdYO0tOI4Sd/j0QqAJ40ILmfrFStaxICAEFkt5pw
kJDAhXTMj74yuBLhlpgWpzChSf+iZ+0XvI6+Hu09E3Zs0Nsk/QZc+omMXH+VuwWYEh8F8TDmE33C
I0ObZ2R9EDlx2QvRIzvC2XPJg88x0K5mXiQ/A9VF/yxcY6LOw5yaJq2Ts2gLiiypyiMVE5cjfcgG
AI/lWJYQGBDTl1HJ25ROIw/j+Oi1pwFEYhpwdcan1U5YDX5PFu1HFWUSyVD/Rtyg7Vh4Ncvzhe58
hcOI9BZecGWyk2tW/4TH5PGvU1nNF4dueao2gtm/e3eGByc/cFNwWBxFq2D1t/ZpSm9oUb6tFW2g
gMIq4Nii4aXQ/y0o2+xeuBbdfmBzkiy+GiZAnB13NPr9VYdZLeVV7SYfpR4UgUDZlDQ0aOHgsJWj
qAGVMDvQjz7ZhXfxb/7B3bk3uDx0kmmfXnDTEQ+hwNtvvZx3r5kMMWt7xjPusuiQ7FCuNK0MXCn2
xxwQcaV+1X2CxyP9KVwJAzwY+CR+wYTShgEQ9TI1Ld2CIdGiPSNdENkXalL49bP2xTZCO0QiGu11
B72NRRkibe6v7xGpyenj7Q/uuk5ASCpDMzgDQhJRqYVAZP/J8jL0RBaqXlOZEVkqLe6AAiK9AiKf
xJER7GawvRqBLwihoTlKijF+01N5MfFx48aBjsxIsPT9h8dl/hs38CfCIgOe1RNOifzW1CbIccze
soXoF6/7stAp03/FiZzma+7teBBNYnquLeecrZnu3sS6YPpvOizfS+AdfH6e8+Rzl8tmcfWo+Fln
og7hw4BfB9eQ3/i5Q0/YwLSRB+uK5rTILbnTZDlK7V9fChr8piAjzalhIOTLruBB/1IIHfQ6qugH
YzPo4yAyrgF1nE1QIXt467COHsyNfinoTdU3BzceeMaSxKTrqSxMsyA4EPfMHoTS6zdc1rFjuDOr
rN+jyRS+PM3ym4gEIeVoS9SLCej/ifqwUDpjHsBbE3+WeSNOVUNqNbMZWZXJFy+jZbBjPF4dLr23
B1w3DYuLgSfECEIr24pmJqcLRz80b5QxtRlOTP4zac8N5P88s1xL/gIu5IpxfbV3pAVBQ4v0AciS
vpOq/jh07MAZs3s5CsYihDd9qRqqHQx4hAJBwN34t7B1AfQS1HK2o0oFgT6WlrTe2dzAeUMFnZ5y
QOU5Ou8ZfIPGuExBhQwUS8TkFBCkT6KvBllZ7buT82CmyrjVlm/bK+Qp1NZhIsZHHLdOP+RsSwlU
10lXysNDBc4sV66FOCY5EPx+J4N5zysrA0VGhegt4UJ4+2SHux9gJ6wO1E+BR38FVLnCJkYDdY0k
qEGncTp2gpevkrri9Bt1eyCZhyoiT1v3hRw3ZWzF0kgwmQp6lkwqB7GHayJiZT2xABq8LRGPkZiy
ATaQwqOXPqYOjRjWmxPPGrQvgh2R48LdndtI/dDO45aOnaqGuaBVIdLOhSF7bHH1pdlBvdrwmAt4
+i8yYoanU9BHctOXZfDoHySSyLoNWqKyF1XLL7uP3iOCfI18mg397SGRGwXkpnPRtPH70UpSok7e
317BmlFDBec4FrcEdb6fgFKQVIcbSAFOqgtGScDgOeQLSza5nlvqVSvTo0xpr27xKb729oNAaRRN
XuobKn+NOnCRyPUlakLHKw7aABdnzkZNPyg03X3jwB9U9eXfGoJpMPmB1xCMhU1NW0vyUk1GG0gI
j9E9flATAtbRQvaZxfcf33Ev2ve0iqhGUNnCvJixIWeWPcn7A/qv096wcFuTF6xjPoGUrEJQpxmL
RSutwlFasQzBLppNxFcgvHk0vNU5ApvVbkE+hDtR8RxwPegEV0q+N21WsvaECk00VhjBoJtR/KQa
WwOHkc5bz46dIprdz7g9Z0orOkPQQLRAupR26XJpwYz+4x6Q2+tWUX5ePCCnkvjfbU9bwmmvcAti
0IssnFGW2QyaP/ATADT1Br8onxLGNP9o1nOlGK4YFqlcjb6EiabdhiEFWQ8cvWyTLoARqzyh8cSW
XQURdwoIXHXW95sgDyBhtH9oFMYh9anmpGNV4Pzao0MhjdV9GxCFZnsVxrBHhTorqWAQMW0L6Thv
b4aqBD6OQVeITa6UH4VmtzUlY939bKkBAF4zLixp7vCKf8JeOa1Ki7J6+C0rO3mZeoExeCoLjyYM
db9OrHMXQ4KUWa0S1e+s+NWWoRJ/4rjVZPeyTVasRm6XDBcoyFE31vOIX6xZrotTIItDAPXq8Tqs
xWf5IBNXkfFC8aFfCpiH3k3XpMhQBDjSfwFp4AK0x5+BwSMxoGX97zpPBnM4FDT6uUZfk8hNxSuK
CP9aVOHf4vhQrEwrH2OBtuA55ZLzJrfmXwj7ew3keRF6Zu89kdy7QNY5uiI7o/QVnXUeIIhId4m9
b2JihtANRRZHtRYmGvLcByDnI/M+dF4JaRrfH2qeGbmo6MttrjCvvO9Xz6zyTMNGd5j6+J3t0xzt
EKVee3cfbBbv7oMblQ0pX64UFhogfOH3xTV9f8N6azqrjx9YQLwwBcCxt/uEM49nzbFJuBD+zCAS
WSjau5D3ZR+EICoyM+uk2uQyGXIRBVyJZk00rzR8i6wiy1WjoLicOO8V9Sazdk8A6UzdSXLeOlQs
5xiTwZJ2LxcFE3tKs9dOqSud6B3I43nUulkUioQGcgx3qHioeXRMUtSL6mbV8Yu3XEEH5MzYI5dN
OqQVfsp66wgsuiU6VOg49bwZkwlNRpIx2Eu1wCBO2Hn7QVdO2l8iU7CIvYtJznSASLz/Sq7wLcxB
P8OqJsc2WB17zZUJN2pYITUCZOmu/7apXGZQIhm+xwBWScXDRkWmKJehweFcj+pvi5StbL9XeUpp
dllzQMgbj9NcNkvK0ECmQJjQyiRf1mw8UVRBa5hH1Aog6alk8K8IfDFeF74pcW9DXQGBD1g7oBbf
CDTBDicD1Bk3V4YqZ+i+4CiBrwQdsqylXIFOBrwv7uHHKY9zrqOwd5aYbRLiM7r09eX3AZy1RXD4
0/u/hC2JeW6SesTHZrZ6incKhB/CHgdGHd1BsUpmYImh1eOCSExtG7AYu5nRAfzNECmixd17pgZq
2M/0mUp0NMsILbrmABtgTsKniHS91uQd5w0W7DGSH8FaEbOa0L9dglN8dZrbynz4MtuoAES15TNt
eZsN713gvwbCztGbQ/zDgtCIprIlpHudR6eAkMZnkWVftnfvfVpT6HbT0SYvUAuWEcHWBCDyzlFU
ZqTsOwHqqoDb2miqUOHd4NrylsBTlHwd+zqjSpOi3bsNNP7X8DT5J02DI+vBJBKiVB58hjega8Vb
+WZslT2AJ6gg28AHITCaHYNVizHtn45OTU03o01y/YX6wfV+4NY7/SrgAd9T+2tKVykXV2/W0HpX
GiBoJiQspPkojyXNUkLHQxXpRbokYRm6OzN1AlMWCxe2dSPqutbP02vE/oXT2FrkIfQW6idAZLc0
2qwWVNqTHCi8RXGrarYF/EbsAb7Fjdp5nV00Fu7LnVPKHk0+HGBXlXNbcM8DG16tXi3D+qq6avHR
ZFEgFbzNX5EWTDp66JGx+ejLDI3gCXFgV8L7OqeEadHkARDxj/GjbCEDEy7nP0JTmsklK7kwUX7E
T7kxfxxUw8PbuZ6dmvPpG7OTuyXaLnZM+8a3qF5FU3UDMRbZk5+PX6Dt5bdGc0r+cmgYiM4Z8Sct
jXO/2amG6wnAy5Bjzi9dAcCblPjbeDui+ka9H/QjBevOO3NvSXmJH4F/C8DXuZjJcfFK68MyA3fg
BajUAeC0XIMWgi79EuQggVujgE3DIqPVPdRi0kLK40aalFhbR3Tv2RUqt8PlCUMJ0iUflbmB0ryv
rL59Z5YaB4EtVx0ZIbjroyXx2E2Xx5iLMkEUg0Q12U1oVlwQyUVXr4ibIZLTbRPMGGSaPjyoTcUt
luSN3MkUef6EISckcwi/T0LCkBBZtxCJx1IND7e7axjgd0+o85yHSJ6TbGWZ+BbklT2UxVbH3xmN
/Z1akJYAEiPeta119+ntSTKxL0AcLzk33fUuvkIzq1i3t1sZbaH4UcT1Lw04/2F6tkN6ek+yE6/S
XWfV8M7UJRMO1qViDx9bgtIQAAYJimTPGnhhaFMwwcVRvQJ9YSbWe2+Z+GlZXG1Wdg12lEmOQm9g
ItUrQnP3Bq4CiAao4xxP7nrt7yle7We/uifBqw35BMJIcPuA2jCb+yY1z8Wjrii8HcxpbJG9oK+S
COFfjj2T2iTDag9Ul1vBlvEpBxDO4j71zrw2RyIZh56iaVdQ/aIAazhril1YxTBNNM5GR4I66PoN
AFKfOXP9Ebc5BPl3blcRiPO+i4uauZbHUZ1tRGpMjMpdmgXMbbNUTGogpMZ6dbw67xZZRjNuDZqz
F98mBM5kMvSmAKwMUOUk2lXtDLExRGECaJ6ageBkQoMAQiQgEXMz4A0b2aEzE3ykBCDDXa6BX/fL
ZmJwOjIdjhkVZXmLa7uYgw2CxkA7B1coUzXs+dljqkq15n8W9f4T8hSuY03GxuUQ1bJI3YS8S2tL
s3vsfefZ5bDCJY10XKA//Js+7kAx0BewXNKAnbynhcztnBS/NbInPg2cYQbgSe2Q1kSko+YX4wcN
bSkyfzoPjMjKLkcA+gh7Plv5bN2AM16WWSV5+5vR1Cgf7Orgst15c3RHrGOpSn5KbjMmzQV8t1iw
3jX9oMfzwwP8FBQP5kzuG4gVzzubCQ1bnU7i4F7CA5AwNXiKmoFpKw+YFGn5M7tvj6D/Uyd+7wHe
vXBnozyyfXcqjNmbQa0GGsF4pV1Mbl4tv3WgFOO71TMLxgFVRV+rHOtY0avmya3qE4DyOEUIerzL
43VU3+H94K5X+OvmYMeMuWeYlkDEdD7BznlCXS6s+QMjPBZ7i/iJ8BPwq0nsXkNSqwA68hDSwpDG
HuNFc8g7qGb+gBoatNJhDTCyPFnS37zTBqVX/y0sjM6NLfJBT3o7opju4HhjJR/aNhRYquDif+Pv
L8488ELCeG3UJDccPBL51uz7JkiTypPGVKUPcnS8YypnOoz/yGVU9gV3nbOQPu+u5OyjFg5pJprn
H/o1b8l03DotlGMJr/w3KMsacbc8ldPjLdxMj5GQrJn0TXq1JYVy1T39vTo4hWyonerRBmqIqpFg
N2zxRj64iVwxZcEK5/cDjEBvz5jWoE6Rqjy7Bk21J+l1MUNBDusHd7t8gfSLONYm2E/WpKJIdnDE
kpAsFiL0JOF+uV7TzuSbCurwxz5+vUOsfaGd/enOg93kKf+Z48Z6pY+dk0xO0C/3nckBkUyIHdE5
/CCw9QImadhy0oAp7RASKRLQGeIWcbVaFeS7zXbG3VvWt7QUgDRG6sCKFqa7IyYE2mo/37Qi+0w4
oTmXB8J3zyi8Kfc4z7YzQTN7SoiN80RFenBpWo9sDUF9L+ucr4QcCl+3sz//a6SXMgC2YOJ/AZ4P
DypdfwS37I2Qk08rbEdPdztSM+ZKW1mKZmiP0AtJl4LCeUvwRR+Z3txusN1a+QzZ2UiLhpNBtF2Z
Uvw7C2ktLJYT+CxP5wYHbYJKWXLewYaB0yolFLSCOK2vHnQS3HWWe462hjqUhwDa0TJ88Xy8Joc0
g+4cRNDv5Z3QDIv4NUdLBmIrv6FOEnVl0T8xvw+IIq7cZtEi21IGzWC4QKhHx+DYdg6Y2HsGKTr0
DPwB0tKiJRtogh909IsGbe/jUs/ke427/dnR1FclLNOYh2NOIXWBo0k7CLKGJCqsSoi6PSbERdav
jw4LDf5eqSYp14GH5vYKXX3QOU2bjFvDpmYEtyvJLQuB2LevUbX7Tsm2pJV6RP6k5D0pc8eQNPBa
hUVlAZILLhwzm8fvCIfCYAwTOLy5qQxuN/JS9CXcBx8UNEYUqKv+QboLlZo7cvcvMKgkLwPmNhs2
Jg1wADix4JP1WIgUGvEMutB2FDawVntSbc3TQPL2Ge1V0k6oQ8nk7iV5iJaftK0QdZ8uQHrw3gJs
04VmfBoJ5GDOcOajg+sCUZKhDc5E4cyAHjaGCuaA8V4ONJ1zkPGnEFLowypzPttD5UnIgyDJe6YG
IsZ/3Vsz/N2sxs164GeEohD0In2ps/b4DlJeFxeX/KJvzubelRXW8Cv2iJnN+OIHjN3b3RetIpRy
iJU1th40BUc6YSbqiI22uFmsczuBuFR3Nqu7tx6fXDM2TnYLzK1hmzH6xraBRNWGPtZl9Iibk3Ov
+m0znVxjE5mzyc76XTMOtveYMLUfqLsbfrl3clGvadjMeCOySMt1Uhs04hrfSVjwIaSg3nX2oL7f
w9wl3kzOzit69y4Xa36zG7P7ohGfp7vVc4eEYI1slUDq3hlwZFfCVkoKpvVNv3XxTNTDfo2ovHi4
rf5HklqSxzmMN13OC/cmEWWemsiFVCTRZseQCM1yRA7N1MytN1C4lTBo+HNMPm4rso/Jc+8hg2F+
7EP6dlrRpls3+EyVbVC/RQ/37dwmpxCAsNSrgQgsaJUbd18T1nVOsr9b+MYiYAWqxFpc/9yGxGLy
uFht6pjmuO7wCek71knO9hOGQJEa39AGYj8CIXSqbiOYj6UqTBrEF+A8Er4bkpqxSFYCuOUXe3WP
b3I5uaDKa6RhzUUl0CNu4PngunsLBinjGmxZSIPdfxpOHDjS+/7O5rwg7kOCC96cC3gCo/f86MnC
oUhVRlbdPYfHdVwec6b4nMEwrxGKxDIDcV82Emzk9hNHYQQEPDxxgc/e3T3TzPKqxSCjcwJqUpMF
BOhu/13bGvxCgjamIdWu0d2QlwVZOB2gZvdelgoT8eQZYeqCyjpGGszJ3Eh16wgYsN9/K9PjLwJV
uKhwQEq5BQjfe6/O42Zf3bcy8eY6vq9QAz9wUUu9/e+FSwveDmDALiIaD1jlX1RUtSt8pZUSK4EC
MuXK+/vR2cf3h9ok4whlU7za8Gvh8kGsfFLANCb89oDq2bt2VQX+s/aFPvML2ObKIkR1MK5S3gt+
BWQeIsj36Bo9sMqCQQ5ra4saNyXlk/qHZjidjXbhPskwdIYgTu0egpZ7Y3aU8eCDpbqM1J4rmkOm
2FuVJ9GLRVkvSHNoQ1bEhdNDkLA4O624ziCNxr5aqKRgffIVHkfncrTlvGi51MhfB6s6gatFW7vZ
wX0KDhMio764XyqmdMbekBOHPu3kS6nU8AA9DFluir8G+/pGJKmg8Adz0fSvjuGfO+oGiOKw48AD
8VE3FcK4TiOxNri4XGAOQmhRcmA6qtBmJ6918POnuAsq1PZ8n8Tp+9rooIGCcTw+vmqarXTPm9Te
rVn0O+17zSVYUbXT0EZs1ZIx1J2B9U4O8VBdEsooPjMsdhEURjofq+iGymTvg+LH2bl6V49pF+eD
5d6D7809CXUihslnIPPgJwR4AuWJa0nqRr5ys+4eGu5NeBLqak+e9HFfdhHeneeCRuzZOTs/3c6m
ipORfQ53XdglBpfn4po0/JFXCGv0eX4a4dzdZ7kzUKP1HTwntBhpM67jNbOC2g8OklYHnwFgm1jq
wGawT5Eg/x0t2rUGnL2TfRsdBxd//23canx7YNMeZEB19PZMhs4N+rpNZlJN/+6c0Zc5huWpERkE
rvyviQ6AnspQx9ff9S/+JaoyVou6gk8X8hq0eFfoP9smT3nyN4xC71y9D7zUOlXv7VXsln8MmwjX
cODw6eRx0oRCCs6yLIBNmXpCp/Iha1T33/KCQMiR9EDysd7bwrnboneqv8Wiq+Il3uhKwbLSkb+r
5jpe7aNvBqcfJGWINqz8M7ip0d70qmeOvDL7TnsFQwAPzNedUSkTd4H6aMJADoMXQ7pYsQBn6S+5
M1jSZkC9uPVDA0YZbpO9Y3+OiqvZLYdF574oxXv416vmoDTLL07Dr08rXL11UGZy/9h52Q2fmSit
NauShiAUZrdesnKldRBm8EAxQf3m2LsTXhlURUIdG4TjeE04NGnk4YEWJtA1mCLMrUw9xyH0QyPi
hHZffdYQCdgYO5feFTrHlStzhxCbx6f2ISj8Smp2UTIGoKGd3jUxKZMdDlel/5FdKcNFHYIzvYNt
F0E+UeHMHpOyyjfEUVAH4IiRxF4uvlTt4LYvvI2ZDuy3em/wqi0digIhWsgjkN1AV/zq7J02nCeE
gC0NbwazSeykwChLabrDzngV9FmC5azwWLZhs5sPmimszfDZXokRMGb4qN3gFDPnvblz+t04kwU3
kNxMGQaUDLawfwf40TTCBWIRIG+GqTUFFNgRNI9+Kd1grKgmk/xajz7UGpV5SsJqy7JA8UOFbhoD
c9QFgIsZEQMXUv4VUPvBkgKV8gWk/gP0BNysvS05eUazRf2PPcj4zq/Fa1BwxOg39rl9b7Mb19a2
xwi4f1qihh7f22tE5tRQriRoBWzsQ83ZTyrJERKCf1o8T/hfPfB3Wg+/fXRaUFxyqffvwu3vDr0X
xIFg6GAg/QL/Vm/8tLjTPwHJMDkEgxta9LsNx93nrwzBjoai+qDigGZHWVp/gi1cuEpQyY5kgUXE
5pic8CTxN1C9oITLX2l4jIuoNdn2CVdoQmfbZf2HqG0hlKbdt40BGgHTIdj4VHOUvzvvATrqIad1
asMIetC4dD9MdoP9EGnL4bvXoJSQ7lY1qRqMeRzaAIfOYQKcBX9aU1cuJg+bLAVzS9Mzmi4ocTtm
SnmLT6wYx4r88sFk2zad2nCTEbdH4Jn++WkjbbzwJzdo8sfw7U3ce+fpbMbIjsCFOVjzQa13Gj89
eW8afQSR9yBqJ143j+sJQCWaaPS7+xrVzTmxzxEUUq55rulzJp240XlQOpDJVZO6A7A+1ZF4dRoo
G+dVTSr/7MbzXn2hqCiB2odbmpEq3tz8IbONFwOdxCiPGnby8fNw26n1NuOLC0pBC9hakCFajygn
nWX8ET2qJbzj5OwsngnRv+CoSkhzraLz6fPg0jgpjXbtOkIr4yrs4sWJQO5z0FTDiY4qnrYnwekT
xwbiU/x2wU0hYBLYVGzSJdTwNONHTANx0Y8ARdaw0r7nHE2SGr8TGTWQ8bInetNgw3fIfLY9QhDh
F/OMyywi4z99Y/PLPne4wt3upl12Ki6qHQTzHOWK36rz8p+hUfXt6Ox1t3+Vpt39dXfIXXwQVahC
KjpiGmH9dtkKg269J7osd8vt3uxo4vLRdxb9zR5MpqMj7hqlPqIMDw1Mv+yDBQ5aDO+eGT+iIpzD
pJo23jYJ+d2wUYjjT9SAr29v3d0CfPhVD45VjnKPO2ebdl6cv97H5a+ujci4b6fcdpj0S45vhnYY
cIBny4SAOiRD1vw3e8gBp3NAbDT37A4kK8JAKHQeUJCYHdBtvyH6zOgLRbLKEevHjQ5u9wgeQdu1
90T0pjZFn6jj/sAq58TwSohEktBDaE33MY0D1RV3x2cmOV3OS3TxmRu1lp08/PgUhvSIGJL5+UEo
74fBisnk7X10NeqqVU4BiPElqKjSOhHd78K7keImN6CuB0eAfsa4WkicGqq4G+5jKYougZBTnWhD
5jFZWxBNOqnPxVD/uEcPHxdq0GMwAQ4rXv7s+LxsZ6Hy1IeS0mSUDTlhxVORYjP6QmpJ3cJMPujq
JWmacLjh4AX9n+3WdF8ZDDLAgmW1NYNzTT2s7hEug36qDU5sIb1bLBKJDDzsHVdkDjeNy54cpzW2
oOpSBP8IAzyWi/uDr61YDY1M1bemabPsK/SokNyg9laRA8EYkq7moZuh0BnUzVPurE5aPZH+FlNG
EY5b3uvRVAHisjRuAkNYcxl16F/AwPLzpuVk0zSmcbNzIFaQVaKRRRDh0reRelsqNLKGaNX0ehn/
BtwmCC5usD59C9/RmJkQ4BSEyVJGj8j4WAEMQdFSxuJmmU6sjmUPGH8iC32ljRER4RDIme3uCc1E
ZUfLL4eI+2Bzk/GgaKhtDmLjXHLrFNQSIgookgsCKimFnBAdAjeRuGjMhfWpT6sXbQTcMt5M3kfc
lxAowEt/HykfKCA42bhI8Cd1lUTFpGmiQxYfBLLUZaPMfeK+LLG0cy6BfiLrAGoNAg2x5MXdvtDr
YjCGKQFSf8xvyNURnHwMXnWacCpBYVhopIbZHryrNMsxJVH63rfpVBmCkAzxEVRwbsIx9pWMt1CO
WRkjHOdZQT4OS5cTHJhLlUQThLCAIwywQPdNwfPqseUIUlLN+u2iLMR82eArDg2vy2ZeOUBbTMJa
H9d6uUaEuHeJYaPI9OUn98U14nlA1d2huYI3QGTQLJHrwgHBfcWDJBHoUQ+TpeluIEfglTk/gA8x
YJOqYchdTy4UN/6uTZeQrYvbHlOGOTgywYbdT3uaM02XnEiTcn/4X6rLqJGBymROcSn4JushP0ef
s4zFCGCOagVuj8zcS7ZHfwLEidfkZgHWN8cn1lk1YpqAsSD4BpFoNiYIPb1P+tscAJ3yiuQ2mklR
T05Xpd6pajXo7FvASGLM3aMGgyZJyWvAtDRC1EfEulJaA2LWzz1kc3zxj1UmHJ2I7rz0g+Agoz2z
95iuQRAJkmJb1mx/lURSyCJt0UGBkyphhz/U6rA/B1qAe9I5I3Jk41lJH+Qeab6naUPizIH4pswu
9AVJyDZa3RJJ+Mt++z6uEX7Z7gX9+Uy5G65MOL4/kuzqC0VooDAL0quv4+wOYYdyW7s28PA7jio4
q8OKOM/o3vtiRR1KDFeJDpBxYVWaEQ4g/pqTz6TGDT8jedk17O7TebgN6X+xFZF/o0gx7NKbVkk0
J9R7Bkc847sno3ejmWJ59/GxP6X9lMNMd7Yfes9NuFe74WsoSsEH4oVm/J9bkvp6jnH3miG5ED9q
e0EESMCFNc2IKmxlMiSchCnzpGE3YiGP7oNjck8o3qzzz5N7FX84+6A7rkhC6HnBg0FM4e3Q0mRB
PqC2qeLJ7f3Lyr7sQoIuC6zdfMYbsIqGfWwBwhYVf9r/65Pjo4aD4Mf0kADYmot6w8l3kbHYj3fc
Aafx9+YemfTk7l/hmz3T2yVP/TputCS59k3IpmAJJVoqMisdj512DFbEJVqxEElEqJxQojh4Wavd
HD8IOCget7ovA1XMu78eUI5Q33o3FodzH9XczfSWbPfRfWzm/rbb2jF5T1/Ru2MKQSpdcylPaMjR
SEHt36eh1gDb2qEa6b55pBbN26+PZLAnSXb0h0KYolJBebIw0UXhoCj7gF6UNHHxnbg9dhses0Cq
B3owTCiLmGdqMqM8vJbg/VKH0S8EzDpQ+yhCsZ0uKJjA4vKMt7cZmgtVQTj7ME1QdPX3s8JwCXqM
nCe0OaEjw5RGUIVpF7qO2yDDQX6i03epY3uhtsaEjHGOp8YuW2cbeoYQ7cP3H38111YH4xRqveVi
yUHMsQOyD7CzA508sG43rKfHYAddpEYHEqVNDjQIdUQZ0pMlR+Has9IOEx/I8IJnNJ1d1rIrKdwB
RpN/OGNKsdHvWAVLUUcX9qEF2TLzSPJoKYGn6LhucvKts0OQKNBtqcSAZJzqErJcULQLLNKIRfT+
GYhBnU4OBCig1i0saEy76VXcLjnlj+LxP3b4yYdxfqDmJ93TOJwoAxo0kJzfDGYXDDBxUYVD0q9i
tpqTxk8xogHRPgIVwhtVpTr1mNJ9McKXLL6KOx4cGUYvGU0HwqTRyvgTJw83grktnA4MoPWelfoT
3g5iZO5PhwNTA454pBC1SYgafQ3w1XXwsiUnjFvyOrQpkNwkU+z11FPa9IYUCstvcqDtNbvX8XzW
PLUoyl/lBwZb4dqWwBne4xns4V4DmOFCJDCmx3GB3NMD26X36tQpuoCOCxSknBzrNipt97FBOUa8
bMnQSetJnHehPAgwIvU3wPvARwUKOcRjlt+s4+QYvGGbQPEWDHpEo81MkGP09u1SUGfcEyWp9Cwv
6KQRIrvobXvQzvsnOSgQ47H6TY8Y/94M69NcHoONwvbfmb8R7RvWuyXsOUUWRwU6oU2vkN6godsI
K4htQ1jHcZN50tawQnDkpzhUIYnyh88ZhCtoLYEAqTdHF2EipAFshCbpecVmEuBTczajzXK3vDMZ
ZmIphiLTxSsFkL3hnG+4nqdhaVolRIu8zYg6mB95Jrmbll72JYxyZ+cch+Jyvr8MejAHOOLa4E8i
AT11vElv0ysRmx2fgytQ/MJzF8H02XCq0XP1HbLnqBFTesY9kz7xkXnEGQn0v7EJ/dlg4XwKptNY
TaJvPbl1KrbfNiRHOjKU7HF5BhiA5qq+Y7cCVJHQS2eqiwgA+xL8nLG8t19MUEQcYu1HpLyvkCbD
0NPAV6/GVDAgNTKmv+rzKLZIXeoT/pNBP5O5AjBBM9WJXo+qUTmq9/Gt7b8jA/tm+YkeFrefEnLK
TWJ2iTuuFbHGH7WFIakkQV8eHuC+x7WBjHCHwrsLEUAjak05BkmIoz3zWx/we+V06qXkiPhi/YR1
DCQmCmZ3H5fANilBQsIWqacydDDgLkUq8K7qz2oidLSB0VNBWlajpq07r7TZYTp2uGurMbMNm72H
uw8V8pT3Xx3yqnnn1F6uETqh8A41U7xQxtvi/5yOcb1XYG114q7F2w563PXOcbom4/sy/TyZr8Go
JwFr6dH9twfC2JF5ywuDRhWqSDA6RxRoMbDvlvyGfxqvu1fHHjCQU2EOalul/7MPZaiy71R7jbjc
u06ptbGYp0w0/A/TzK/UiF8p1KdfuknztfXpy3z4QuUtG+JDcKMrCs1Is0lYZgXY0vtCNd/JFUgY
55vSt/5QmkFnRPFZQDcoI1h0QYFWT1pdjedrdBGmkVDtnJychjCjc6R/QRGBccvNg1Y15sK014V4
iwdKMg4qj89TuCA06wnBw7VfyIS0WwSLQuOgCalXZ8qMEyDlbWR73jJE1weDnaxsnuky0bOIaVOM
msmDUXfNeVV/4EHlMcZrE7zTu8JhSm75ae3AMJAQwlfNJ9e4TEhGVW9SImG8BcYzwq+jq3/pjRbY
kGieC24A04v4PAUplSDnkjoG/zy8zg5Dc8CX+HU6+4RMy0NEE1XQS4r0d3CzL+nLv9kjenN+E6sf
KXiCfPlH7xANXjFjlRYDuAIlqhZ5qkZqlKsa34cV2CHfbCmKSpe+AhKAvAiK8VEpqnrdqnMDou6q
1Vfxi86V5seLdqhg/UNw/RF8hefIj5b7iTqdTjy3AxIkLQmVvTJ7msHX5lqruQUXB6YaDAdAMl3D
fJRSSZLm05kMhzqYVXKr74xO8d2l6BRip/IRapiw7rmnCm+Olhn6+CF4Em3+mgWCpmul+4399B/F
M1DWv1ioe1y4JQ4ydqPLuXta1agKOcbBqzQu5v903eRDI1UW6mo343C2oNW6A3/fhsLhafbyipAv
oCPQPaHG5XUWYMxF6KNpouwDKQkWEGWj6A/bCKEp4rCjOlyJhpCTlCUG962pJIe2ZcJPUXSCwQUJ
S/xSsjfqkSrk4yqtPtkLiROvCL+FbUV+9TW+JN5zhitAibIOPT2awjZDDA7RwaZdyzlndPBoVkpj
PyaVxjqudWU+pNzv5UkU79+TvQiVeglVlA9i/Jcz3uLsEP30AEWYraEv9e628NUEZOjzCSDQ5tN2
+Y+kM2tSFAui8C8iQkERXtlBQHHXF8KlXHDFDfHX95d21PRMd0+VItybN/PkyXPYKWRVJLBSTcti
/gEmCYXK79UgUZJcyNuRg/4OjKtFjUPywYOVJ8zUh0hm4rthZQfvMLwkTG3RJJGBsCrYIWp7kF/M
aP0fYxJF74lkL3LMfJ1XKt4WgBRyZdcfeNGrqGDkjxyL4DnHjGHz5P+Olw+D7SyzjtI4xMySL3JZ
4WlLDS5YzH8yM4kr9mOYVN8cqHH0fkcQVfiR2l19he3xc6OXJojJXwo3Fp7Tj4TirwdydwQmENqT
sIhemVjjUNqTe8kIiNT0XD6kfU45HplUlIeVxjiUqMbLmFAeXUbCIRGjDWkhN52O9xxJN9WIBNCR
GykfXvJZwdvOuEHXiA2kneDm1WmLKSj5gqTEFvzRHYQoJ1MqAhGsvsz/IIjDRF+TE/PsPnwNArH8
SXAjvoh3Qmdk+/IKo78RNxIlLM44yDfmCs/7w8d6jQu0MFYSN0nTXWim00fJApAQKwAidkuExz8Z
RRWCNUsFxOP4J78Tw2SKyYBL6c5KVyyF5dMIf+9V8q48JVq3CXTS943LwpJHdtFIJD7Au1lmrL4f
m0LGWQXGZZYnex7hnF/A75tTvIl4r9ev7IVRDVmrE6ikndAFcV+WwdSVNn0Du0zOA7jo+zervUET
FTqJgq7KK6lxgjsvvlzglUMGM5Sh2P1gQgj9WTB/wej/QJpyr+XogEqYHQMIfjBMe3LkTbGODhq4
M+780tESOsbsfxEg+kW9ABdNbpMs1QGKGoJzNu3PRFJ9Oe3BY0M41106WXHO0XxxO4BvgU6wn1eO
+6LuPodzDdz35T2ZDr8HrfBPYpPgPdQAdMUZ2pWlz/kYNMBkFx9o5rTEYejAQxOH5xBaNlyVL6nF
k4RCDkk9/DvzfPHePtpXmRcvE23F89wRquVzyyUPhN+DoBzWwnTZuV9cLEQzzvN2osc7GoRU4wXu
kK/4Oak5Txqk401X9UgrqBg4vyI58oWXgqhh7jQKR8e2wD3/wc3+kkVdQUjhyn+ZhmszKMdZUKbV
13+ym4NvzIag7VkMz4u9dx7T3EcCbtwgoR2eicXiJgnmK/gv18vR8sRA8kMwjI3Rd9DoE5/HIFUr
IQTTsN8fPCBBfIKQgAMkbswxEZ8ff0PYew/O1/TIhREjfqtbzg1Og3c375djYUyuLiz99rS0G+jf
MjK2CyoXJzhG3i2No5Xeosn5yMkkcSCrIZIszjDWfqw+mBy28ffeXAcHw0G20Dn/lSIbuaoGzVjo
E4IKAhjuGOEySSZlzbOJux2iKzA4EAgraBcxiEFLqctm2GVMtBx29jW5H9CVOCfcE7KVFKyMpwVp
b3XAT3zHUcV0YbfZsF4L6APMpklh3UJhsmMrd5uztZjeA71PViuwr8A+g7/4SU/VjUFqiV0/5NcP
jVigZpkm/6lMDa/rtitA+4eo5iOGIAN5VOxiHQqbzofq1zfCsujKXVWRKxA4EsUYOPPcLSyEnUtt
X/lj6XCwM/h/hKrI2rb212B/c2CVAnxwMTQyn9aDCT5RZUA475HpSzmRLvOvpK81u6jhmYu727RJ
WuFhUaHmQdPHwYA1Ks41Dz5soDEMOQelHbWBAebkhoCE8DJZqkyRzNsUihsuVKjU/F/8bknRjtDe
hNt+UewDt1cv2ETEooVBu5QPStYgElkf67Yqti0MdFCy+/ur5jT/eFMafQwaQO3EOEJUTMDr4Saz
/ZGe9+m0RTkExBYhYT2/DOCc/F5JdDJ1cHFY2z2xtxLOSJOd/A2Qvbl+bJYLULSkn+CtR/tVODXA
3+LJIcjGhwGDKeueO1UmNdkonT3nryA59qGXgae4zxVpNEtL+sTiggj4jgUvQHn/T8W3lPspadbR
/65YdHKlKya4yKplaCP8PshlxGvq0+Wu5X1zKmMynI0Mr1n66B5c8Jfs03XJ486YnAj4r75Q5Jxo
UbkFpA3S2G8kbQBCFx3J7q7lNDZkkMTp3H53rBf4HG8ktJEndDSTcADD+GPvJ5oskhaUNVk1LDn+
xB6zH3Mu92j196s8fsrVq+F1pi0eV6tPB4De4QwxPfnWr90Cx4AgwZtryZtPKR63nxvmwU9K7AWe
SUTyXj4kXJ3wYsKkAfIZS4xDbAvvjfiXvpyCRPjhwEjxaFPurOqFd8rLO4TqWln8iqTwvixScV7S
/Hp92jZeFm9Rb/ZoeBcu1wYwsJJP3nSZsbi+mcbsuLv469POuFgKfdPKq2YtuYBm5RxGh37FORSa
GVwYen2Vd6AGpIL3j2E7MxeMqQCGMSihjOEEn5n3edrlut3qUg62S0/tQQ+8W69168WPdjLWT3yB
LLl+Mb41o22mr83sGD5eHAYV4y/JFSIkiQNks+zOz6GTXbuPtUL7YXHCh2e8iw/xnsSYdu3Zfd4t
uotKIqRHfXiHHsP5jk4DoinoMFyZhiS9aVt606nUidLy5Pf4AkBmv/bpSfKIPgB56BmfnQ8oMsA8
E2d40e5crQWv3aWhc5ST5UySV3rax33rDveRcZwP4P3H3TNMXjrKuN5Il1fUOS7W+IxEw3LXdyHU
0EFUkKh7u/EgXEkWJhMVkvGyXSRtQV7Shh58ZR5hyc0yOIXJsjYAihWcVNNh4bQXX0YhuTCrnO0n
J5wpoGsmxgs7l6jU7Fqz6Y3gQ6vZO4hDQIVQXFUWSWsGtQVDGvKLtBkdlehtUFHBJatfNjf4NmnW
1gPYV8Wkiwf83V4fBh5fDzSPY/kYHXT+94P9oFQB23dz1WtHj/g9McgTyBa+bhvikCVdfiYI7SpM
9VkZKv5hXsVl/w3eplv7wbGPR0q8a9n5rBNhCRNf0vvXVq/Wsgg+bnOreii9OM9Ji5ntGTTMfHZL
dW8HaOx0tjm+JFenIQPd5z4bCLbSE9yeFpHq4NBQ9fZd82QZrMi4STf7gjNJ+p1c+/hJ6Cw1y72O
vq6ORYfuYSmLiP/ONrq3weniKAisgCBOafb3ic+V90CZ4GTtl3StT0vZYyx1aHnhhe4eBRYVr/fd
HkbHkNtfe3B8wmnlXH9d4mknefBbDL58vYeJs6fzc0+oDafJw9nFvMKBSpTF8bGVBev2MWNVs9D4
bfUfqWANv9bf2mYLPWbG8OURxYd8k3LuQtNl7xzYKVazY39TbWGa7on1OSROdmEP0X252E+KJwZi
/C9VvokAbGEz93Xr7hjNg+krsapNhNfSBseNHjNoNtcdfr7DtPaec4fGbGGRLt+6dBGJBSY9zoqi
un1y31jJWDloiNPqtXp7eBK7N7FHGU8xGgP9bvU6i92LGrRYmuzBvMf6HSqJFOfCUWTtIVuzpS2+
i31cpQvF1UD6/E/Uzvj3FquTkBXbztiWjdkZcgkI2m8FEwT26VW1dtzzku0X3ias1SttjYTvgQfM
is17/IRhxe8L++uDaQNodlPN9DUuLF7f8kobWVFKaDcuY6UIbzfdrqhPeWnE4Y9LOp2IWl/wimTo
3qUvQd9A5HTF4KoVKevaPiw/zjO+Lo/LF488bfGcqBUKcEVESAeSG/WoMcXrSR2Inw+zn2JBxhC4
GHJKeScjjZf4BpT8mNBoOINomIQ0S1lDIvM7SJEbvoz9SBkttgM7j44qdmYU1xM1ekqrB8vb7EZb
UEplMbuFHephskX/7UbjRM8acPhnr+0pPk/O0itE5sNpysXDvP/9pdWC9EePDjmYifBXwVavdzhg
OW5CDcLhIXyv0WNZtPcYG9CyKQoHN59EC2+C1RaYSLQGWr+VYoqU6K7uNuflFAx5t9p0EJxp92+F
q+lxYb8rvzXQxeoBxwH6hsC8Ogksag4T545qfREDd0MzxwMh03pSdbXIB4lyoMN6oiH+D+R6mBTk
eW1akK1EVE2MDG9i1Dzkc9+AGIQKlI9x9M0aPujtjIn0S9zGW024buJ79tiigDGj3ec8tqia4KXV
2TkHA4sJGMPIptRisOa8toI/NzKaUvF3/fYK3LtQf0RtDYHIhJKQ3QhigOwUhqUPV+MRbyCL0VYT
jpwYFmiYlqJOthbrAh4FwnziTgAON5h1gEfOWFMSTs/LI0xpWQ83vt6OMgQ3EZWBO57OnXUr6szq
yWHwxUCIdxfu+OjPml4sFTsMT0zqgDen8YdzBTI6XXF7T2xizia+Mmnzcm5UbRrRybDyNWH6GpuL
KRjQasX6IVCBJ6uZtFbEMFrsLyDGMFrLkMXJ56nIMkM8BNIhMrlc1ykseA0LZIjhuztKCSWVrSJa
+vQ3MiT76BaiNgjV+ht/4vKBfP9DyM/gKDLixEemgJdSHEMBGozw7uyKgpd9AFQjNQqHDmrNz7Di
GILDecBzuS+jJg8XpzrqfIid9oqDsct0JcUq6ee8CQgCkb2p0qhpQQ6cHFNmnRnB4Om0RUFxdY5W
0hM4DxiK9ppr6Z8L5POgZkGm05W+gDxZVMBALWpEx/x9vz07p0Z065/6zxi70PW+/1F5Se8wkElk
ZgG5KNlvua9va8b+hFZPe0qIDgL6Cyxm9oQCegnl/T78CNbR0hNosqG5evhHAuHzbTOcSvtHpFJG
+34OXCZU9fbMXN8Yx/+CSqmO+Nw1XzIJyjM7Lo/k9L/f3jkTM31v89+P18yjJ+QL+zgpQm392B5O
ViN3v0/mEmVQkkboPf7OCDXCDaVBT93OIqTWzYp7qGYKyTh/tb607Q+Uew6jRrfh4wFT252XdSuc
e9t+Q/ivnM+6cfNz2nBU0Y9Bzthrxzlc/BNVPVxFJlLLpFT6H/QkyTsq52jYl09XPQOJMAKUR6Xe
xVrFv4uaCBIKmq2td218wOyPSaBs3YmX5i35dhCP4IVnhFQ1EhqlfkIBFuMv2bB8hhO8Xct4cFq6
exiJlnL0jOR69ukX42yYdGmq2IbsUcp3zmmE3BH8BVcYQCOl/qPuXCh4ywhSD/Y6PHNBKag2A2C0
Ywv7BDnvYQ+zTkXbTCxXGK9YHWDCYiqGKxOGTPgbCdrXghceOhsz4NoqI1XYF87h7kHt3E1U1G8m
73UlPoKM2mbvZvw0re5Xcyft4XVrFMF1y54pZ2pW0+UmwhSa/Wy512VOQKeDL2oTvUo830ShUdrG
a3X0RI7jZPuVZHVXw5+r3Ldwelq+EeoT8r1sWiDZrSmxYjSA0VKRY52W0GwYkkmpKwBL6Y/niFAO
BCOGE483M4010NnOqAyuAeGK6Nzw9eQ+01BCOFhITAKtkUG0TKuafTITCUK8u/oWveKnO+z4kA/9
ZIT8LlU4piGwRuK2tRFVpiekzDpiQqyBaJXoh9W+bD9R2WVUCgor1Z2+IbdKyx/tnqcjihg0XNCp
OyjhumI9JjST3vZU7723j1nxiOsDU4frJ5orw2J7d9WepPdGz8VQUHRZS7YUTFpae3VERNV6wndA
LXCGGrfHUr+ItwGcnx3NckHqr7OHV/XXa5on9mGrftzS7H6BoSkS0BZhodMSvoYgUkMwYDTpIcSo
CAcLJA0Jajd5bHVOaeZsLdREPp4WA3H2MDWdzWRYDs1VvhFVltkbUBiCBKd270s0QQ26dBDpps6D
ZwJKM5LmC7HQp8edJMirKeGObqcgyRqnto7ViQwZs3H5bMTiHDeYL2UlkOYX0I+KN7g9wJZwW6X2
PM+AYejegPbTzxlBNWivFDA8KAJM8ewSeiABmmoXEF+BTplLvU+N/neaQ1ZjSHAA6vg4iI88Qh5o
Pz97OtNVzNTgeskTZEp+79yo32nYUKO1YUqwzl8UehMFmHbb6WlrGdfZDc7L/Bsy0Eq2YvaqrVAt
VGLN3tFeouWI/AsRjIzr9ra0tUpZZ1o7ejJ0Uw20Vju9W4xLaG0/ZzsIhndrt22WQZOgNDuf3bwj
bpiIM50nu/Qq8cEclkSFraQ6s4K/l0hYEEDKu+Q5ojojT4NE5wzDoNnD2vNJX+GOL7Gt0q+XvxZW
k2xFVi/zxxztR1KPDqeo/cKF6Dk3Y7AXgH/a3Tf0dm6z77zZp/VNnvKy1HTv0wu3m32k/DaaZYw7
8XeOOy6aUw3LHG0QfbOvK9PJU2kY5Ck1HI6aw7EIyDGlzgqTRgj5RJf8iTjiUeBGWJvfEiW82dth
gd/bzRrC+sEojEEw2U0iTN3dtrrjodo1Bjd/7+Kkd+EHzP4Y+zX47Gqwt8bc5qi42uKY7powabC5
BDQCMACN60s7hoyuBb7BZ+OVcxuDYWF2iUYlCnXjU3Ts5Wk7NMW5dVJ2Lz6TnM0QeyrvPsbKLMLZ
7Nw7ODf/MNQDGrbhPaVWdNO2PcbyTqImtCRHmQfbrEIJ7zK+cP0TnWa3YWfZMKunLcwCMYiTzgob
7Th9sAlAQXHd5EqvK+z1ohvexRiC1tZXt29/rXQDo6F77BGqb1is3WycBxf3vxrSBUJ5uX3/4ydv
ScV9kYGG7fBO13j7Wu2v+NyZ/aNhKSg0Fi1rv9gYNmIIICHd2/iEjoFQJRCp5k7Jc3mxDEqxJM1d
USrUwsxgVFwRMoWtxBMI8Pf/S7y2LwxzsN5n0AjguRwIeWXQ3ex6wXVaJFnh6wNZfmKOaW8x/ovN
QOu3+6+gu6e7MxD+Q/aSl1ZTddFlOHp5Re/+P8UZAyugAeS4Mu4Aun8ThupnYn022eAa3ZVgQWWB
tlsAuW/YJeJVvJxwWjbc822X68RdSgIajBJ6WqxKyBYI/QVom6lZk0sS5sowa4bnrhwDfAbLXlYe
JyKQp4byNSjQDbSceREPwjabjXr3LX3KwdvdD27REo65OlORmTwlmsZpesN3qhMfVtt9Jrfx7jGM
goX9Dt4ZOpBQLYR1wv8Rc0K22KfPaLCQSa9k1hMlxiJuWmHc9yUh7+Iz6Nc3F3fAiPPq0S0WVcAS
4bSasWV0MMsm6/VJ2z2pgyhyo/H/lWBCi2wzcyValjTriIUt59XlLO8dejVvz1CxzxqPrl7OLqWl
piKi+F0/Z53hh937JNX1T1XIsgXrY0BL2HSiImgwhUnooQCLWzkJ/3lifIOqzazHr5/4Rdbu4zWo
APTcFb7HfcaS0HqNbEfvtwdXqGKDkXDYzYon0qTSSfMUQUQ6o23HpDZqM3ZSBjhwIqlhOqzFUyaJ
CKNimE0aEOICdvRjmrtwePo7khfoOrQr481xVZLCsGO4WRJZXiuSelo33qbjmDSU3Hws2veNBRto
84LmA3GIPUPBUDiYfa4eMogps9ZZ8SdRgFDmduYsDXZEXyc1v8bXqbi7igGqMoJEtMIFeWedGcQI
tV84UTYsp0Pbx8JuUPhfzHdduW/iP6fjNVl2O5uNSbcUATAarMTgxMSHFkpTKsKkKlabFwZHfUbQ
hp9UG++7dfjM8unZuSzOwz2RgMpyZ3f+jO4paE++CzobEDy3dhovxZbzBsNqTyIp3KciUZwbo6Yl
Y+Rsq4FEWREVkU+Vu1sZZz7AZiKk+jc7qr0ybDjMTSuEuuRNZXS0iETE3r2IF2ILH82/URyheuIq
Yd2lLeypaKySBxN0t3zqgDDCwrzbeVeoDAQ6FFEGQKbWlUgIn48LPXunoOVdGM9oUskxUs0GPThq
FztBhu129rZaZZMNsTxALRjnY8UpUG5gIZJFFWAV4jFqDA6ovO7xT6UV3auIL7g3+wd2yWFYo0rD
uv1jUOl3XapT7enUnXs/qi8HwtMGKexvmQK051GQtXBN+E/jpmTxxOFHinDhJWk9kz1K3lJSQZdu
Z/iiAg9PqMCZqCojRLbM6Qnt0bx4j2hP+oy30hyC5eLd9qQ0Bgcp1FWgW/Ylgyz06oZMdEVXFIUL
mtU/Hg3fGDHC5JfSYKW15yNC/qbrizwFnUE6LEzkUj1KKw05zy8yOTozSDDd0QpidjWF9YL+RN6n
D0FXhobdcdXWrHJCU+mNGip9j81rXP7d6c2lR2JnCs1rW6w1MKTCVulitojbTg4G6J9GtxBSH3lW
+gDphOV1B9PpzEQg4RmXF9cES03N9Uec9CioUI18ueXkTRMYeYTXFibplmSJFxB98kv4nQHswCOm
ZG7+ysMOHXuqxXInRNLTRizkdb9MS2RDDkHOGhnc+9zVAQPjE5jgKL7AuL0ORFmg4Z42TecelqkG
BkDeeKaXvgsY44CrSLaNihmsvYlARg2IYTUD2GeIrfVSWoBCplPMH1hy5kLIJykYXK5bpvpu+PSQ
54I7iwwoYueUpkiRkGdeYjIp+LYEFjEqp74Zlsj3kuVDh5NcRUZW2b72t8/u8g/bV1Rlj4g5degJ
0ApEsbgNdwDFHfe5fnr7WNtRSAKHrNGZoGdLx5s3FcYc8li0/Yc8+tUhaXC6DlAIb+NcO9bhM7Uo
pq6O+g6MOYuLjcSc8VdYTokQkaQTiYxJyRDz3muuzmNZY50VY1OL62JPWT5VEGSmrw/vvBqb6McV
MxTbgRwWrcgEVlicqPzhS7CShXJyglonGqEUP+AAyvq1BHWAAD4wOb3P6ESCjpjgM3BBYZwEsAuP
LEsXnU0HzSHVfo4uN8TVmOqG9EAGG9GIIZHKVzSe42+iU9MMjvPv8p7qOAnT5tat79JAqqcrtulg
5ozaft0yfMFb17bns1iZRy1GeBteAXIOwm5/FgQKuPRHu4TRxhyHd+61VqQ7D7iDB08CYkCax7lY
M9F7S8zQdPiDPlDJgtcM45s3HiIkbtdIhSBKmNyQKIVkQge8WTmG/P3OzguCo+hFk6woJFPvv6vX
CkQs2vCMgC5RfB4pftM2IOnCtjuEMg3WWD9mQN7DdgLiFFrzp5hzMKPB/G8bfp6WAhELm4APHR1j
A9YymhC2tG+K7XV2g8nDUrwHnYV12n7sByFY0F76Sk+EXcKPYd+Wj9BYExydw+brVrlln2Ep184Y
ONMyo/tgvA+gnOFt/UTJAYttB5DIeYQig3Fxla0R3Bk3azhVSI8hbn7FUf7id6DeBnYscaWPRJh3
s1SSxoDOCGyBK3+Mj/b8FYueDTQtumFLWizEgGi3qR0lmwNYOB/30JfpeMOq9k5DdbSHZ5j+U/X3
aEK/us0qJFOVZLjRBViYolfc5kC8uhuhCesyptGZDzlpCpvzYAdZN0874YOncSFgY02ciAC05C6n
v4PH+c6yktNUvEL19Dsv8YSVDZcv704H3AcRBnIp0F7/sCpIrlHvPg/lXoyH4qOK9VlF2uwqI8nF
0HsmBsiO5bwTLfCdd/ljEByeB4cXhY813HnIz0LZcCRtkvqIVzTsYIwk/ceNVLDIPcQ+1iOq4jqr
RrIPlpT76rYLios8Pfmfgphxx3dYTTYVi5SDNePdaIvdOPyauNNrDM8vpx+hsY0OfsXy+djFUsma
9jOtQ65e3NDJF0nFOITpy8LFqRis3+NJ356TPW2gNCNK5cwWUqaJ1tlxco+NDCAejLjTO0wE59BI
qqA8czrLxyYkoprhIJQKLVoKswZ212i9k46SG+2t8c0Ca6XvxHkcabC7335DLlnWgox0XYI1zVwh
sLrjJp0weEi/VjGoBIvcpFV3pw/Nt5TOtYJaqg2+wNYB5P2IViEAgqONv1gxT7ENX3cohehBR6/e
h55XW4tUleVGU65RjPU1mIu7R29hYEat2CBD4EdIuUlkmOVXA4QDsH4vV6d3ps3zVAll6eCEzhcB
lDUPl5aGqjSuJHd/ChfEbmZMpm6YnwrV2W2pbWuOAiN4xVxZu6bJ144Oo5bFeFZBxoL1QAOlBWid
/OElVKDoxape8C9E51GwN6gyFaccNrq7ITbgF18ljWcKqSuJEbf2F0DIflgduB+4Gpx1Jb5225pz
7ZarjtOcKw674JvYRSAQdjWT1qJYsCPW5719xGfIrYa1VU95k+lt0RxT+eE//ySTFwtvprs7rCsS
KDil30QNrg4LmgjJwcFHOBJVWaGfpJmoR/tNAY6ovdiWjwmaXCK3kqdLlMjqoUFDCC/y9l8zEdbQ
PRnXeyan2n/vZIgOA9/HOpGcMqsBbUhlnO3NHj9RT9jxJXfoPwhvEFFUT8Hl3fAksc271ZCubtcI
WNVxHb9IO3c2kdRrs7oquiMa+f8JlXzKcXYKe+Se4Nxt6exIsjbhwM6XOi1P7gS1gR0M5WOwIekU
BQfsJXjyCb8Dbth5kpMqJPcVrgay7IWHKUxGRgDIu81AZFcaiDiJ/oRw8Fn1pKQKOvVm+OIqsBbn
F1slbFIISCYq1gIUYDjemw6O9Ogwy3hOh3kxiIOscIu7w19S5g32Cfk+dQWi/wRZUljiBw9qzBQH
QyVZJ6Se4T1k7kxhs+2GMjXRxgVddiIBhDS+7dR+25EpNOEhCtLJiI8vCLsJCCL8QxnnkRbQ/w66
wpYW4WpBdWqbBkW32+GvxABFSk5+UeVLoSX6VSjMeFLuyqASHtgkbnQQiAoCEEkEkVrZdDg35c5J
4l1w5072bSyf44rfQsKXL7WhQS5Ukge9CKrCG6XSLbtK3Ebu0fn0zlwQrS1m5DrDUwzK6INt8f3S
sRMIieyKGy63QbS0hHIpED7wLFuEi5mwGLoCmJBGhWLg3ezV/BwyjBqX/mQi4u0R1AKZnUKSgM4D
3Y8fc7GNAqHw7OELQrsSAupPZoV0Z4XyaoWllDQlDukuRf4w7JAqSlfyC+Qob/8CkQNOx5H86elu
TYS8EsAFb0hWaLHT3ZT2A92hGZ4CMp0hj6DNDJZ8iZOfuC8w4Cjg5R1haGS9aQVBSkJhUwjUMsl3
Q5f41lcRrRV+/YpLRANGKKoPpnt33Vd6DL6/4S0xd5cpjTvqCVSvmUItf/Ipj6XWYwlt3/43+SBP
tWRUHyjA7N/G9aqxovZ69Izg4197bPy0mbz9FrVjOb9ER1RUDG/8IfquzoWnd43uc9yArN20i+ji
P7pfgl7IYyHxBc4Iy6AdPrpnEKoTNZY9zmHGWVGj+0T/ngByHytORgDYbk9/1IRQhDm38eCQzVyD
r72mOHIMC/863cMYm7KSmMjJB6+f7Tc7gHd6cZzThWjPudcymmn294nox7yAkV5Tkw3EsZMAA42/
yHkRACTQEeQtc2J4r5FKIoJgDLVfEbXAze7jOzdxqE5ZscQFgK/b+La4sD1lwB8ZS/eWnBH+7YpW
2CXSA/gU5KMF/zWmvOj2BfHj4x5zWDnP7Rr5Unrtpy3teZoCMESc46jj71NkVGLkZ6Lb8u0e+82o
dlTvlObr++S+vJdQEZwdFFROOgO6BveJdxfITxoqBw80bNuwotTyETEALMLuHTOU7d59j0FgkB7k
JwkX99KyI0hOSzTlw5AyeCxsA510LEdzwX0i5ycDFW4rHNBOEGU9UlDqCJF6ROAWyhwkNv9PxgFU
hFTW0DzwiLS3tqv4NWx94i+ChZK//SfsQAVh4EykC++o1qDdIMIQd1dSPCQVptD7ET9ymMevIYVQ
6ZHm9hF5ECmxZYpuwjzmhfhDBHR2sNdTEssvMmIX3K/92E8jO8D8LB8UGRMOVjNrccgyvU/HBiNS
hBjS9TtCNwAyY7SmacNH6Tf6DwihOpX01+/A5fRRHUD4qEI2Bn6uBR0EmRoUGz/M0wj5a8e0cDZP
l0dvOR6Sor3CXf9Mi9j0+Vgl4wOSWDU8aLs5d5GlMSjYm0ASEePY47T5dwcrCuScewO6nMgi5BgU
kOXJOYUA3KKZsNNY+mInowZnB9A5UwNgCE6ifEB8BBriEYPs7oFNTmAs5AJAxoR2DFCw++MM2ZYG
LjNIl1K6HJmXa3QPPVaAREMkAzcnJFrMWOxmBJHGaSIaqjlJKVty8OLYw/ljo8QShZ9NAGxBmjlB
5vIGgmQxkwfoxK5dDYdDe7OHuLDhiKWbw/82AUn5qgWTRb5mHzcyI1EzEnNsJGsbcFFe5EpmnbvM
AQjkoyPTzkdi/xUWyYNk4TsnM1yw2+w4bYawPtIrx0EOvz3obCRDP/kqk6cg2WhoEUP+nyPcE0SX
zBDxHDqNYPb8ktw2T38nuhy65J9SYtOTN1yTtOjoHL0jMUqyHXYQq+6DM20dL1Gx0H/4EQQ6krDr
ULx8akYVTmOlf3AAtyXdogJkppCzSR8QzEaCxQfYu3Uzwkqo/1QcBfHj7bgxIyknbsAnn6gxeGEh
FwdtkpP78NCwJs2do41OH7/RgYsxowJW2x42I5x4ih7qDL5d7HLaKZwmMTJCzVkUlHKcWtkO4who
0ZncnUnGSR+SvvNQCYo8fwoiAoHhfvq1r+Nj3lg0fCWoGJOTe8rI5AkMn4RIIF2tf/OJFPpA/nBs
gs3r4JoPzts9qW5QZc95Jy458e+c8trmRjHsnleN9LB6zmGpBBNDoOESnkqeVuCZwKjE2uOQTgQc
u0AFm/UBUAnd4G5vlwl5AhHSOynA2UvSyLODRiCtFc0+9CWWEcOACJm1pokLRvyyg4nKSUeSQM8K
r+S7x3WT+x57FekrFWRy499SD7JOT6EkHORg/vYnvcQhQAXuXj5WY0Xiz9fFbU/Oc9WpEYqO32lu
Ree+BgFi0nBeYUq+LOncyZ6A/Ne2qL8fedgR7hnzXaB5O+iyaSljP/WkNZGpRjhNoGs5SBUihkx1
cJJH+3Afnlve7Oq2UEGD1WRPmqGo62ycVnqdAquSH8KzsQ+QoJMTw6w1jVRv1yv+SNv7StyC+V2x
WxVyGX2sJ+BtO/aU4LxtjsDHVPpGvIqr4XAkdzwT+AH8mlVmPf9YLUenQ1+KJcIqHio+nSruH2nr
RiLDncpDbjfT8fMG0mYMAI4gwr7hlKEZhBQE+C2Euyd+n+cRRLBT+oUd+6b/4wm/f1rGiK7SFqX3
zISwxTyayvQCZSvwDem3xEPTR0Dns2xvdYhmENu70enKgLpVD6+SGzx57O9F508Bw8heDyc6z/cg
fa795exn4QQqMnEcH3aGefO5IxZLiAdTgwvaXPGZ8CmlxOAGQAxo9qQDwyBUWCKMiBKD9RmfWSz2
ufcrYxDdJb3ej2VzcJ63WCosirEg/Y9oQgu0lRknB0taeF/7EWLmax29KRQfmbqCayYrCkqPDCoJ
ZKN71K9eoVuR5uoktxBbXduMys3H31uUR0SXXt3NyhU5h9UJPxebwkaswAr6muAF/UdXI/sBtaeq
KICpd+BSbUTkeMaeOe/0y6kSIz8/1JPDRF2wBELCnQKdpCTD/Xp48A3vZNpEfUmbOLI/Ljo5bUIZ
mh8QTNx0ueO3sthPBFoJWUAOODzKkBgblLTov0CFQBR7F9g8XH5tSMOkB/JjyhxHLus4rFfHnjqt
V6edvc/uEEOBDv4a0yJrdZ9/T19dHYcPSvQPnb99pAaSId2SW01NQ5OJcJkP9n86MegF4i0DzTnW
NNAIaOPAFQL2PMHbKwERVGKTsL4AgGF/1dF522DgibXPco9ucKISwHP+uV787+yzPk7OZ2h6hbhc
FeQ9MiRudKWiBkZqMYqiRVX85Nimiz/5TM59Y30QY1olgUKKCl3lNaP5C5FHDaWTZgaTGVrvNc7V
SRP+rcKEpd7Vf68nhNsOUTefvhEJlF+nrBV8Ej71+WLRI11dmE+HpklDz7//7VgfcjMkQ1Sl0Tpm
IazuaAw2iIvVFPDm0X1Fp/jpiYcH1IquiQ5f9uHEXMK5Qw/9M8sXr63qtxb6Qk9gGIGS9x7QA9CA
qI6B0oMwR1Wg2Y0tau9L4TldQmbGWK550pxJn8yA1if1h9lDKBfWYitpJd9eFR23uwkvCE2Tltxj
q6AzhJ3NI8rHVfZliPqwzGvIRELR5Ey5MT5N8CeAw23vPTrWZHKAJ7uVviuqUkKm0oB4gXBgXBKs
pVZivhs2p9SV8jTf3owLb6+r7QxrnhlMLJyX3QLi9EiPWttruhiVdogaMPZFDoCjnQ7PXmQ/wvb2
OVF5eTLqh9dg+hGjLNI6HTBoDjOPHvwXZt59uxtV4GzwKeC7ztOUyt6xHbFZxb5HmsOyui+2fcvG
qUtHlRr5FEUp+XQ6DuyMwfDzFFl2ZxsxzWBFS/S2ts/tnqyY6a4Y7owPqAMBd4g4pz5s+rEKcfhN
Rp+pMH0fnnD6Ue6GEUO+CN37GO5G9Xo/eTMOpWyP809azr/JyYUWzafZne3GDPinj+ckmFt6StH0
E5QX0i2Zd0/jvOvpPWN4UC3Y/3xEyLsHWIc14n9VfAr2wXX0Cl9hPXwPHj0YDOllcO6fAhMopBPt
KcIEhzkwvurfF/rKOGCtR1Yo1AhSRI+sLJAeoxTt8sXmArdGPTaV3z044pbsOCm31fQ0EwTDHOF9
gAnCuNOnZnut6Nqvymn+8gSqoObaJyKn8FjxDkTaO1ktIdfoIoTWozqZj1tUG8zVoNjAmQrvYku1
hUtVFgSZRKSzMxxSr+QDsk6J43mH/3B1dkB7Ocg2m2//2m0MdPd/U5tLRvyaY12KR+wSAEh4wvZx
e5lpw09votDpvQaTFljljsPx0wMpmDcooXnOBEoyzg0L3uXI7TjS7C2BX4db0JcVOj4nUK8WOKug
ydL7u6NVN9xzLNHc+zXWQSQmWDCJH/rHgXJTTx4mNEsxup2RGbWdTSYIDdnYhKUHQJK08UCHZVBx
pqCAMDNYH0uBThoTlcr9R2MSeWE4BxPN6m4QhEQvW2Q67gzuSi+H8n10cWCPUqUnSNnLtG1Pmb+2
eDGJL7I5hOtHd0myFBnsVaMZJ4QQpuTsMoeCHkDRSpxZIl20ZIU29oEEBrejUdlBlKr4x9J5bSuq
LWH4iRxDAdMtOatgvnGoyywGEBSffn9l79Pn9OlevYLCZM6qv/4wf9MIWeIjJJbb8M4kB0seHKjB
S7HhgDw8bCFmcqm8XQpYLVbi16Jkx8hqJr8SbgWN5Sq0nKfbhJclrSYmFH4Fqse0w8mjilEH5cYI
IsFi8TGQi4h8xGP0u7254WzR05EJQPqH8v6hoUOCd4JOhturwz8tpLfFKjsOte13r83lye3vOHTt
G2NMipt8WXHXTSWUxumY0I2NFsfkNMbJqsDBiF7XAuB77Z8iEqhteqNhbXcGbZBfAZxn2y1l9OIZ
xnFzLDAx092X80TVYqPIsA/zd9qdTr7R3Xwlbx4+df2iXBQMFemAj6eL25r462x4Ga6Qm0Dz4V+/
jFbo6FWnmMts5gRETPs4L/oo0h9vU9JKV3oslnYxmo/heh0L6Gf4C6wXFDr9d/iA8iMSnsqKeQMx
/7+wWmxgUJB7DihyA3D8g/Bo5c64gJZINfxzcnTXEzGjesEXXueMsUBh6zCWvQ0WR9PkY6r1exAb
nqCGTRxzGYZL98VH76YLJCCN2959TZTNbSJNDw+GJVZhIPZt3+oNMMObPU3sHGczFIHI20n4Fas+
XM94Q/yLFXNV5IZV1nqdmZ2ZzMx4nKLHgQ7pTMOb803PPi0umZV0r3BJ2p4WZ5rToqz/u8Ev4HES
1A3sTPiyR692PsPWEPof1iGwrcnKVBg1Si4aNR+Hfgp/JA7UQe0L0EaD4zXCWoi3wv2iT4OLNbiA
nYt5zIE30/JX2xtV6pkBA1OsJj6FQvHGpmcmtmU9fU048JTFEy9arMhj0htQ27KqWTDUauuH7o+Q
v/ad2hbAgK9j9GVJU98w2WZgcQEnQSizXw7wttGertnqPrtmACZkSZNzGdbmNV7fqa7FfkDztmH8
pkIpka09rAw6C9fThC0EL40NzlPfJueHYCchogzT2ldJM2QktivT/k6Qp5a1fv9dLfZ3WnpwhJ3i
ShsFkWzwcBR+rjtRTN49KFxEhvJMfCEU0wCtyQH/g6N1JeiWGegDcf6RGdGSlEcEkMsqudupoM9N
HDHbThzDp6DoxiMZBRa4QxNWDMfKwZZNWRgqwuxacYLcLe4mQOwoYJ9aEgnARhXi0l/ZZJjqU/hc
zMha3GaYa9/0zZ4D8bADR+IOsZcUAZr1yITz3kC6Pojow6bTthlA5wej7kpEOBh1M6d8qWwTUgn+
RhFjeLY5FAkBSYjEjGrkPM4Jd8SiUvT1sucSW0hj4MpnkzyWYJGIbRLGsnlI9srF4ANiY4Ain2qq
5xPDaKa/72zroKwezcALPjwLk8mZX/sn6dxL/wBlCcATrbxcigDweIXURUz8xBl+CQfVNIPUNfmx
MPDxSYpqg35DrI7ggH7IvuLlBKPIRCvz9imS4NUnT/Fc7uU65RPw8+AUvzPzhH/8XJIGBSj+14t3
2JVPEIAB1YXQJ08v5KxBe/EO3vTb0sTK2QcIgQEQtJOjx2llP0cvmmWjy1Fkiduy2AzAquCyfnkR
QQQxxCZWjXCwPqR+wGnsgnzyaZ7gzMgDuClLJESg4A2ckG9DSBkAyuRaDPt8Xi6UO7Ca0u2aoPR0
ZCxPTvdExhIaXaDTi487mIbXHS+Shlyb4Z1HchOYMlZzAILyzNFNMldC22FyStej98V/bGW8IC0P
0JBUdUeLiOB0MokR0rGl5rrnkdaKZSXhdgi6hQKNXSxQYCF8ZgPwkfJywin0tQpP5kkxSmIfgzsh
JGmov+GP4DQ05UG/H80vVzK89KwHDK4JdJgHM3Hme21cEns6BY2Pd4/FJG3/qz45XagU26OvHx/X
baftl+Yxnn3JpxZAFYK+1V6fBan8Eoq0Z+p5DgR2EGts6FgGdWnupOxN34hGkElkzKHoT5quL/1c
Zk5k+HXGo0y3TDKrafhg+9uxUTkFGzc4AK8ko4Nv8a6YGs5usDrhcVDlgIPhKyIb7mN3xvCKDZeX
bhmSrSwd3tWXVvkMK2uUARoBIVKHucYrci0jZO3AghtBYZg0POHup3uZUwkR9AJ1zDVkPyQ/VW6J
6QLO6u6+2EADvVIXHqnCmCXcKbRkrUJW/AzO8OCsEeIFhK1/mD6EKrHIig+NgsNz8IHG0mVLkBqJ
9S90EnFFAdMxo5u55DlaWawosdBmTbJA5y8bSRt7B45S0l1QwgwGkqdVGxFFzg13SB4WPzCpzEYB
RZaMVBBj8MUIl52OT4EVUb/JX1Wz519c8cVIEolXRY8DvZ25CTwWnNBtJPjElkRUf2K2ho5msEFp
us7Hz0RSJ2Ax1X5UITLFzV8ymR5zutYetKkWhC/3eLC63KksUKIrvi/RmaklUxueb05FVz7HVAlv
QD2T6YfSfo/QkID8NW9+m4F0DrHROW0+YFzMC99cuyc45kaMyJBuHvS3VLR95Nc869S0du3m0ct5
sbABP9mvUwnuCxeGkTJQpFkeIf02JiGWDuFQlsIF47AnhxaTiwz4iQPYXBLwSrFOZvsE8DW5OjHL
Scixo9KlRYfe9SctJ2cwjf2BOTU70HUnDmaCL0rkRM2sq/b77vwD90ei/dh+2cZNhp0pvoh3fWNj
modLJaYI4paDvoS2jW2cGCiZq2GA0/83/9J7S2XUm8x7fL2qT0d7nnvIeMBC3A2ZAraZSWL2z5ee
sF0151Pq/Lb3N43MB7Zi9JzwexXLZgFNe0jnoJ8jccP30SXRdv8e4c/C/acMhwAczdE7Qfw965Cp
3whuhp1Y/eMPrF8w0+8C7Dhs/7XHvQLpjP596M2E3zLuwDiAZlz6Af3VyqJOxvZ/3GjaKoSdL1si
MF+jdJVESxoh6WmVNS3OBt+V/VKLC7c+2h3FfQIHNnWIHZ+z9eOxFi2LsTI7KGxFp88PojD8hK2G
ewdkCq8MRiapzLVgC3B0KwX9Sx4pwQMP6tNNEFUebqvpkrRep+8UUGPWCw6M5YPSO0I6eqM1ps98
1QiwvyMNUmDiLfvcqtMSXiG+TtuQ3fXiNR7GB3EwpH7GNdR57J/U3EDnB2oZ9lI24wOg5cqqAY1A
voQWWQzyiJ0HwO3GIiQ+GGKIabxB+q3cl1a2Y9+pTvD2Yw4gTBiZBfNOjfWEQR9AHS4CYPkniPca
3zDdu5+3rjLOZ1zYZII8/rJd3HjgiO7i46DJN+Z0+OkzxyNegX5TAGf1j8/9caXfsA9/n65yT2u8
FSFoCeP3HTSGdzj/cD+YL94YtjTgFwBlIaF6CmeUSWMvOdgC1KHTkFnATF5wK+JwStulWX30az/8
XhCvM7G38klzk+8qKomLlX+4/C+2/8b+7VWjJ9eKmpqJ10tv0YU1YCa/A2HzgNffwA2FIXZGIcBY
hMYd3I4XAI5705n3UCpzI23+2X5QxHVmucOoRwIsJMhicoWqS+vK9PSxuwzOPm/JLSlr74bUf8fl
RSiuS4rgmRT8WXpg6gGz6BMJVarpKps6kGb3jFBAtA/cRU7mdgdgja8k++jl0Gi1dr2NzEuEBFJF
b/AWBbB3+0q+UDr87rr8g1VBb+Qz+OXs5ufDwmWeckB/hHy9HHfpixCgl17YsS+Qvb44eGRj8ahD
lCKV9Y2e6JzcvQ72hLiStff3cWuPK8aiafe2fedj3T1ti7XBeZ15R4BjwpkEpM48kBIs9Dm7wwZh
HV2CVPAN1ay8a35gt9hVyxFmFanqzOPkJl8Y7oAhUs/XJkM7AJe2s0o/GXlitFl0nRMFRsjbk4r9
kSh2vu47x6QIAYdKjO5h6CHnJ7mtY3YgzeYuwqcegqqZsEmeHvAV9Oe3WYSMDOkwkW+IrXvH5cYF
6X7Emfm0MBjuJSyCs0GY9kpPXVV3gdvpkeL4GAttDEEA4+rR0emacleQFOwDyjCZ/2MLjPRCNntl
I4QbhlkpppaMEH73l7yTalQ5OVOxe7rPBtdRmvoWPvYYkDJog5YtRf3Fdpmv4xIfAJBheV4ZTphP
3+YkzkxhT3JphAp4GfAipmyPP3q7lP3ANw71A+yku6wOXlp8dmGhCDBOnDkmHHcPByM6QKkxjsjD
kZ7xo3+cMxaF9BQ16zKjR6JhZFDaoqcXRlVFfXnl8+oCf33F1CiRYrINDNpYQCbeDFvREkIRVwk0
1qT6oaU0MgbhbDhMZdt0w18Ly+IbMJxkuFy8j6+JzwY4tc4nAGGOpZWyYpqam44HCvI7VpesDGl4
ocrSI7Kx2yklWgsi0TmR8vJLIyy/A6yXQ1kVwi96SW/kYmdGD80El6fgTZQXW8HkO/k4LKLDHKAC
GkF4N5/DHmT1PJFpy4dlhpQQNwOBpNt0krO32ZxjqWAuDsYCbPridfqA128+mTsmYH4V8eg5r4jz
e1Qqv6klmH9jJM+OQJvPtOCBvF6YVMJl5+J274BsLwfCBpYOvDkPAplcxoDVz4YnY006t4hZHQWc
Fj8DzsCeRWywUGGElYIBKRhyAQW6tFYjojfQyBRWwwWHAkM38m0DJcBpw2gEes12hTgXrJc86vcv
BOVriw9yRYo6rfgHcVcXCzQt7sRFUFNUUCuMMhlD7q8TukrpU9rmb6BBQEKT7djHu4rBvyBAhi/L
WuZ/tDVsoVeLkgOVjsnZL2Hh2XoKaCDSFwBLPD/ZqRidPC30l4yrp1/G03BvIgQYnhIz9KRRYZBd
uuqik1GtwvFit5I1xDiYJSLES2bI/DieLN/9awsW7qqDnN9ze4XtE3PQt4+lqiWmpVCl/K5+HksX
RWo3kdy9nL9e4g7KRbTc46qCIb5yVNSGDoFmhJrKJwmlR37fULYuO85DodmCeUXfKcLtLr2o0NI1
YylxXFlcTv/Fj/fFpQlROenokvrdxrcCcEamkgdXLBgpqN7RZiN6aaJT4w09G86lV+hLg0OgYCot
OeH0SLieFZS9kmRZwxYSJfrJpbJFSkATLHT6S9yjTMKxh/+1UF2LVvsBiE0FLbL3VdQQY2cxeu5y
27P4hDxcbJclJF3Qy+e0Za9I8UFMeEN/WEPwhweFgpEfSCCaNKDdIwpwKFP7JnCiLY4tqimB1p9w
5Q/YYKFZwW1ShFrFzw8Rd8PlR1hpQbiqaLWBOan45UV+yCuX+HauCF+vISlXfCTi3sppcZU/RLP/
4hYxs6Ar5x/5IqKlx6f44eGrTnggU2V4Yv9YV0KGo4817kR//uzRS2eJ8J6Eg3K6pF0mp/t3kcRQ
AN9AizC6D31Lz1GR+HOpJEaJjNGrJ8YGNwiz8gzhf4GNxI/DBbPLR18wF+NZBKhT5jxzUUzWjMEY
Jy5KQ/nZZdBtoFmTWyXemeIs1rcqzJrGqOSla7+O6z3CtbVI3mUxFCwZmGBy86SPOo8R1AtxrUPX
XmBSSMTcEu9c9P6sRvuOpgFLPt5Kz/9hLQ+Jq9V8NLUsJrzbROd9tfsvFtR70kJj0GU1td0+rntH
Q5t03RITOvneXJwGf9h0JcJO/4yJrrPQBnD5UUxMoRcyEo/OY+C5ab3Hg2H9xZihaZTsw0jza9L7
iIDD25gMKFaqFP+SsT7+Z+9KGBFvvWeqyYsEtQwODwwkzlNDUgLanC/mcyRJcwUvqsvt6qwF5Fbt
8+ILBGAdAvLp8bkU1QKWhepBAio+LK3W7ENKSPegP0gcEF/H1gZ0g8+88QoIp+ghGCeSKhBzxbtB
vjGWpdRzfBvs400CdUf3ydmUXkUekJxr/Rg3SqPCKM3rzlH3IyD5cJDJIuG9Tuk4gsGydJ7OGG0j
RuUnC0S/spnqLyEbqLS+Z3EbYTUSeFRbOBYwOPjaaGcsRp+ao4J6cY8Zq3XTJ+WZcxO+4wkHZ8bC
DAFq+IzfASHBYrgp0iONLbDddRTwGetMXpf5wlzcftOV9frISvAPICv0iSv7oE5Wa+ya0ZuSjni7
GflZ//59hq8F+KpKF3QP2PXYBqnQjdWO2AK0ZmeIhiYNLE4j7Nzyq06qhcaF9S6zJkbFBkQHUhid
D66XoBCzoqt3UEWh/RUez2nTTM4anKI26rUnnRH91Z1JcMYkoREqiUji5PPuQXW2tOQYIfgdl/pp
g8SP9OkuTNAh/M4NXQHMpEnBHKu1QHJHK9gIC+wS+PcPeaRxL+nEz410E38/Ta5QZ0GFUdUxCqJP
5PBhNiQcfKR2EAzl+30XBfgVPdtzBmx2RpCOX4kciCJGWjmytai/zVvxb94hEUcKHh3Bwx5esZYN
W/bYNsAChwHcIfbIYtqClcLeWXEHGMHiZiLbJteEoa/iqESSpoi16Wh7UTdlWEvZylwcFghb1hze
7QrtCP3sNVRwu8YUwM5tufANqKQlie1AgYii4Q2/+RIw+H++40/kxSsefl+J6mQqtjq3ULy/H3Mm
ZIseCDpntzKaizmO2HfI7OgBozYHAelARpWR7iGJTvEJsxXNIZGEU9YCnr2RW/K0noA7smSPjJRb
gyaAwC0UUGC1PHutwWtLCsHguT97+CYe4gxfDfY7IjinuGmMPnaAiIm7zSUHjmLiLH8RYu/ZU3wZ
jktrD5LgNBMCbSHoqrwX9FYUFYwHqrDjYxYwrUesQQi/XDj0wxz9R09AIiXB1NU7ho3g7TeY50dl
mxog52IJNVhWidB/S18ddFt6/wAigJfF7x2WdLoWpClgbLp9qToMdQHJJujyPxh472AVCyTSGJp0
nri3T0Bff/pEBoVUU/sUHt3on7b432yU3k6+i+jSKT7+9uJ5e2VSBu+HD52o6uEqCaLZDH60LamG
1F9FxBqgOxZSHOp3aOd8F2H5iAYAdI3xBl0BhkZUTFBUlwA4Z78SKm1By0iGLCqCmoK2Y6fCa2XI
JP3MmfLpZayFwSIlMaIF6zTOvJA5GQe1pIbtXxYBfmPpc2BDmkCN+w5zldOUmyBsYVZAG2EIMM/f
3e1jS8RQmbdkCCEcDvxY+EzyeP0aaoNeB+VnZjO+t2i3MtqFF/1HbtQetgO0Vit9Ekt/py/OOig2
lBauAm02gn6pW6nnIwUJw9uk9G7iK9ZiZBPDPxS2K4xdym1pQB4Ua1IdKgGTRz5KN0I6HTbanW0s
OMj+j0cB0aw97JhgwT7jC+G/jfb+BC6FWfOL4LQBUDKI7VSFzlPTgbzgjA6b5jXp71dzpnvzjwUZ
6gZ23AXmzTzVIRtn3iUtVAgKcAwQFSQZNOjgNtJm+UVmia8duTvGZSF0T8Ul8aHrryeT8u+DCiF+
dPT1pBjQKgNBoCo9pQ2w8QmtXwOlFLUZ909ztRlSXAO6DZoxWjcwAKF+lggBqNnFDUomydDBK9jf
uDV5wFhdikgqwxZbFmML2VbY7CjCMcFXQeGPThOXqzNFMNgde6nXSf7RldSh/PxiA0cPHXh/eFbs
Q9oH2sJLdNjn+LMbbwroNy4uE/AdPoabEHPVwfEEJ4O3Ib0WIb+0yS0H3+0+vMoLNp03lGe04hz5
tHdUfo5OuwwnJ2z50hw2t8S34YDx+H2TsBu9KPP1MBHvWpyExcgUY3u880VGz01xMNN86UnHO5E+
vxPhEPFfHFVJzoGOr6YYuQ93sy5i+7YvSvtKZFB8Eja4JkPflc03+EByxjJzVHH0RJ/gtTlhxOAf
7WQ3ZBw4nO0yI4ta1ASDx+D50QnaScn9YzRrfDeIkAi47YIZlxFhtiNsGclmuviUSzf76aizcT64
L7sbKTQaXMiNWB5f/E7PqiftDQ68jc34GWFonFlEKroFDG4KjWxZRB8F9WaGoXW2rHcvIDSKVeYz
xNm0AliT3EnKjaauLfD89EqaulkDe5JuQt4sJGRcNTHsSbrxk9tkcDWag/oP9Rdcd0f8MPtr5Y9U
9GKxsrvRbItBjANjyU50azahi0zRXhNJ0h6Bb5xqSQXAJbLedtIeHBGTSE9+h6ANY8Mu7yJHtKxe
2h1dGXuIyTr89hnkGVHqNCKRZK+JPmHYzrO/kBlMuGhur+wxHT6htT/8vYETr9NwYf0eV+atxApi
HOnX20du32qdVYAXXUkrbGVzXPtwxxO8h5/VxjoRLGZO+mdUQ14F5OkMeAHIIGuTH/XinkM6X/Sd
MEQDRyoW0AbTm7SX9qMWs3M8NcXMGWzoqsf9vahE3yiEh+UYgER2jIvNftmKbtZlfg6O0J7MlDaf
Hek3Wk/T31bFdmbErPjDH7zZIZJJSLoFO8Z98SGIE27OEd5OE24CMnWN2X4ft/3GXpz7febIECFt
P4+OI9pxm+49d4z13n8uXjEIrvAo8VIIjsHRlT/dU/popxPI7iaqwMl6sVgjJIuxIQUDWJ+GXUc1
IKOzuzFBykVbuVa4A/MGdLhz0rRRw84/xsyCIVgz8ebSLbGpSgjVKegs2jQZYXsJwak36A00DFEE
emhFqgWUwQQZjkUl2tpHTHzAZcxjgF5jOuRZCoezLNwePHKgzFk+bXJoALBcod73uMYkW8Cld1r+
h7AI5+tjI+gxMLNmixAX03E2Xg3462VshVu5eXZ/hO8jfSYvd+agE2ixx85k+yBTh6FGxxW+wwSi
gyMDwMvCn+TLOp28OCVWWPQ6Mf/Gpdwx0WCyYiihoM3QjskD53xTndIWSYLlNL0wt3Bk/YkQOlvm
er5gVSBDAnNbod8J8M+evr0JXHdcO8UrLoRdEpPZCDMjfmGYbt18zrIJUgzXhR2egqgBcz09K3Z/
madd+EDzswc6wQAbz3sKgTqA2AplsscjzGaEbm2CSkb3QXD9LluimJvaE41X7ZfDTqAiB6AIt7q7
Np0dp6HPa4SMAP4m9H2wLuFWCR52Tyv8ZTKYkKpVpscAykWOSBmxp4j9svFaBfB/xfHiY4FlwSrT
Y/ZiciCmXVGCyJtrowTYnhOQM7NBCzeqeAK5WLU+4w6Gb05FftT+PP343xGbOkKoGNzT7CcXItcc
ye1gnEPjjpXzXfIQxDoZn8htc4ELLxv5TkKw+RiSEbbwYddIeubKG/aNg4M5cQL1eIj2REf4QfRe
H+4Mg/LfbAJpyIeFs7jD3yQNg2eR9wl6JJVMy5KNS2GyxEOjgcY5KXF3tCpgp4bbs30qBai16EM6
lgsLIu2JjOIBA0V45iBhKe4gFGyUFPQC6lAqj9KFYJzD3UtRzsC48Vyf5Okl57M5oq4UL5E/4fw3
gI1Md0+pyDF8mAoL8kEFfJiKuP8y+/uDIgDirq3MipIHYosDtl9F3GcQdAZxRdpjOcvYVuwzjvqV
6hht493kcefhAw2tvYuKh6x5fdkaM9qb2YEbeDNLmKjU9WPRbX/R3OTxZ6rxlZrohnjwpVDK/qBu
jQv4whhljHPMb0E2sVMBXGSzZCPvqcnBe9tvYNIXhrqK82C7bkQiv9HmWA9NuwRBURGdE4kbCWfq
qKAaZC2IwXfD2GUY5nuJGiMUint/Hdwk8JeeCa4p6hlMqIfod2Qr+7c3ou9iYPXwe3YT6YJGnMnT
fo3udqttwi0+Y8rC23TyXlhCP+oPy00XAjEuHS0xcxEiI7RarhEYLhOK16Q3S3OA1xUfpMAeIHgR
Yabgg4KU/ziFMeCemXZcJk2j01ZzGXezJ1BPAixjXMkci6G7NWEeNm6aFWJSwGs4Nk9YlR27GFfx
GT8z87BAon52S69nx/Lwvz2l0rHCrdZQ58uwzQ64JRwPN2BumRKu10V4GsrbrsPV9trRVcU/8kyt
tnB3YFGxzzQc1Kscgc8Q5pmY+GYwwai0f5bCz3B9oyw+ume3xc1C1g/LyuJshJvtCoYudxW3XYHN
qxFTXta624Sn2zf/AhSaqCJ1+v+HGfRThl7gbUvQBKOIi1i18eizNg0+xtzRatuquSzXp+Q4FNVi
Z/Qyzc6SsfWUsDhl2fLu0jTd8bMjLcAYofCmDmShSxEpDFt+TfEjsyJ4KfKTWmSEQW08/okmoku7
LA4PXRPUZ3pjCcYnEEdaP+fgNnnMw/YWWzShDINcwKy58PhIOhUVDASXqXDAvoBa2p7g70ENQrWE
lGNp6zYmZ6akB4C9WJsldJQfIiqTfdFFUvZA6Kij1Q4Jalz4jYpJ7AO+Q6Ikz4ARKxqoWVdcgrJN
22vYzRjYGPVuLyEGTODgrnR8kiblfRZPGmYMMyicX6Ryvew6uVAOgRaYAdOQUv+m6viJ1wBnzb6W
6CreAgYNMCnXmAaIoy3vhTk1Q8g3gnkFnPC5ViAVoCUhc08x2ndwxmUfJECQTLSn4uuIjyh1P56S
rxYsiYqvh/4pzMygzU/M7dYfWAoesk/3gnoE1yEZKGFa4BZ3s0Pq+SaHQvPA00uBmA1h4qXzByyf
GrxroD0NByMRfHXuJm5Z3db/rkd3qn0epbtx3e3/MO1C/Y5ZsA3/e3N+6rcJHcH1YjFLPqSw+haN
4XWCN84VDeNbzzs8djiMNWd1ZfMA+kdkPo+o3kh30DDes+PypelN0nx2fCp//MJRuZirk339AFeY
55GQ5C8NU7hrjFxlMuHs94bP6AivYZ//KBuo9Qod3nV0XjI4JjqLLuBDPLb3PRgqVJ8d0yD+W6Rn
v8EPoQ1s776UfmlrMmn4SM+NPuikc1U8ju4XnCr7gykAjnf7th9rdkya5NM7DStOfxH9OTt0jZLg
142+/nFN9RtBUvNkT7PcK/3jKjGQjG2JMR2SJBSGDBitkLNL8Qq7T/G92778Sh/uxkSwEyy+Mnve
mTBYXU2INBFnfrZREsJgiXptyktPZDZsCcL2PrvxOTkMG6Mvlo0ci+KNILLHkFoJp0iYq1+/xPJa
xvEoURJ6z3UbWf/RlVqbYte9Q5ZxV8GTqrK7RggFwWMFyxOGNoZQTY77jTqplt/dx7kwtT2x5K3S
U7DCxi5BilqZWDISWV7Zhp4LzFYu3i1ZfyzqgdLUiHHY4iXPwfGYMvL0K//FxkbN2JxTd2befUwN
x2CrLz146V3ZG2WwKtb5N+x1NfkU5qNsqI/1CyyCMDz/EatTZj2VdU40OsivpdmvtTq9V8bVFWZU
m1klDWv6+aAvzhn1v6D+QiFAe6KfR1e/f4fN+ZkcLRpvg+LnauFwxapQJ6ugQpI0yLgWSpBRY2Jj
kC04fKQjD16MSeUs58CWyuo5UD8cTAXHhnAC+sMKS6uMogBcogxGwluX4dnNuQxEcimKSuzFNjyE
aFj2IkXCAjSA1JoIurO/wlGWb8rPGvP7shyUvAwcKiBJC/v2uMRzj7EcAkjO8mnO0BEuL8X6k8kW
Xa8D2lFBPSNpHfrFF9Msppbc4Nta9U90QGsKWj7hMpRD5MvZRQ0dY8HLKPEwVn3aLNh0l/GTIWrG
qSFGGwUTb25MGyMc4SKrkFRvNC6Z3UK2DBeEkxayPyO6xs14M11mSm5jk5ZrVJ2CfalsUzEoFhCU
idUp+yayMumXyg3OWZMSWfdPOjp8I4BSZnwTvTvuhj34ZXuICs/hJ26GhwXmET3AcxpkQ5nfWEYU
d9aXUQ3V6Vl0mVGJFI9YsxTh2sEu2TxQjh5Mdo8T4u8uAgABn5hNN3WWq7jaNyu9wIOeCpzCCGt6
HHwZ55Gb1zMqGBTSER48pqvcYHMWgvjEhUftDfX1BMcB9ZWpLvAuEegTQeSbhXKyX5OC2W7KU0N3
IZV4B1DfVPdZG8WCy3euNd57RcYCjeRt3cfuewupRtv2NAtH1rCfWcqWPIDONiNnLKNJwdenOT9U
equ2XvsOvti5hw0JRVlhdQaHMW0VLLJ5tacTVoXe8Dbxfwt7KTPhQR+f3be5SunKH3uVpqrKrHp+
IpFL9pALYbhIL0h3GN2mV8p08ZG/6vmewAuXDIVIls5xLfk8L5ZBm3i+r9OYYGp9AU6hdYSVrqVZ
2KWjXdksLCxiCbke0n4Nt4SsRLl1c8n2WaqCePHdlXF3ArLidaPmX5ed7GmyF/BdrvElRC5AaPfJ
CAUkk5jALCznK1dLC1u4+asQqQyvaXoKS3vbtch5M05cJhburE3E4ZZowzD5kKgqAvMO3iqSNjMj
4dc9OLdAQ9DVM9uEqCiEa2DUb4XrGaMdouPMVXgmh4NPWrkd/tK1yL9hnpW0zKehnHmolIW2aFEZ
JdpCTZrARjFqYqtjwr3OM12NsJS5zVpJK9G8zok4D0yVjK2KRzIkj97fIXrAPHsQWdIbq7Gy4Dvf
2dYzJ+lwwdrWcdMx+eK4+SdK3eNGoiJzd4eqnFRBCUXRxgLbBKWqVxD+nHKxatrkpmx+HzpD6nvw
0bxLxAqdklhxYRxMxelWgGHJyaLKPjmtWJJNEgJkHsGJt9ob5+4pwp04JsHQyt3mQszzT9GOc+hE
bp7G30/RSyKG+okcPkyhbBJ+xeiW5KRYQv1uG1JmjoVRAzC5efBuYQjWI4kyDyCp93/ZU2Q0HsRM
7LURZ1wNrvqQILxfJNCTVHsM6fjWbWh3AZbIjPTkkPMYk7mnJb98bDMIQcRUjAgrZrgHps/22D4P
ytHJxcZ3Qz50+IwZT8dAmdSQmGEcjb4tbGNguJTukrVNLJhmPJN/A5ZCL0dM9xgAEmrkS+bblQle
B4/m6k/4nGSw89Ov6X0i0+RnBGo3eKTtTWZ1A5UAKsaL1sddeSrcO0zWXRU6jEkgvNPHzRobhKcj
QW8rb0Uekzo74MhHiDRT8kvAd2cuK94aYhsnmgQQWDX8ehAamaDjHVdbV02EwaucGvUSbNq2FOId
mccaTOQjroJZ/NLZxJuDyT1/4b2i+TbvCd+A8Shj+DWjaiJYIIDTya2/JbP3KyMQVJT7U9zci8E9
n8kA+GtKSU8QCENYAEMuwvJjDupIvpvMdCW472jusFLBwKTBtFNSVQsC2dqgmE/jCofEaBG02eJN
aVbmEtDImFWi3c4mq4WOPvoGdPDshN5hdGTX25EPtDmMCIs7WCSSbRjJAlHCm4VI8AmOfP3T4TKx
Cv4F53GTxDb8QKSQJJexKrhrDexY6WSwTpZlKUlQT2zEicomXvJiHediWlhOSj4GvOC3ApUNG39q
uRUS9Men41knjEUioyT97OPK+1sNuZwYf9NeMIbzPMfDXXogn8Ki6BgnnacITqZUYVgo7nLMn/ON
QBYHQiUFvOiRvlTNwCfM3qIfEwKYsBpIkWJ0DBptJWcb7bMMyhMyw9hTkvHd8Dz+AfDjmO7uDk+Z
5AlmRvKVH5bAdeAW0DE/jUR+LuFODsFtXNyDfiGFjVYa2ETeVyT3CoKwRYMdHEm+g5Tc0nneziZE
ZKwbx5nBdNpmu5OcvLEk7UnGFXJK0qa4e/xA8v0YiT8NghJ5YTcT+zzajuVmRfclJj8PbPVrq0O8
OLQTc+UrVmtMvK95cGEDHA3ozSfoIvKR4wIBrvMYd+ewGkpIHUD65icUIsXBZTwdLfGkJ2YAgmcT
VoqoyAYaDA+EDsvetMsmwzJgIYnfuSwFGbtLCh1nv7EZyKieYGi0aTL1F9NEoCQ9/0MGwS+N5/jp
D5Q1T4/EGg5YlW+CpN2WuRGWyhIHwc1tuCkSEg3iQ1CQi13w9R9udt8eMPT+Q9YQQro2Ko+ngZ81
l+eUUTrMk2ULnknHqMZQTODurJn8BzWvuWOMJcrv7Vx+AYZXthdy2LkqY8mSvJlg/KIxgFjDCzwa
r5Q/8+JKtqQvJCCY578kg3LEVeTd+DYsjo/XXAuXJHPfTom7gvHt6U2eU+SzToF9t3HcZmTomXiJ
NzbKRJs87FK2rFS2uw4WihA5EOq1AmYOd58PUadEvDIWjyygIiLl/sQogd0OWJxXvmHL4jEsnTEJ
Z7gW8dLZuFgy4G8yecldzo8nfms51SVxwXOpBtSozQlfAIMlalIxSSE3kD2OWIFhO3kA3klKIIf1
yj5wvuM8aJ43ciASimtcZzf+TG4xxjF58OWIbOjXzcttU4rLk8aR4hbkyaIJiXc550fDuKKsmB1o
IuE1e5w6NEQciBN8ZnjuVL31sFbw2j1oGtCzeVz68WvG6GNlHthCqVo4wnkyq4ADEsDEzniK2kTs
HqCdNowWTg/8Dm1bL+gwzbynv3cqx8Fj8EqrI46P+qBjtNG8//bdrpu5ZaKsn8mzgID0GvfnYvdA
6F9bxDyjCsUOrtTiM1UaPxUtvDl3Oq3sKyN1MJMnOtWn9UaTMLpC55FoFQVdNU7Mc+ylCeDATCLU
jnT3ot8RKcsqFu2ECBNqo9VHMY2Ge3Qcw5wjigZgAz6Pf2mzkzct+mvINk8ZOc1uRAq2Ge+pkLIe
3lNfTc9zFs4TrejXzAqeSrJDeXRVTgQyLTyVh/8m+ZnsmuLv2U9OYHMf9+ATsMh2w14ksZsnqw1/
px1iA+ad3I9m5H/nhWI9Fhy26DOIbS8xcn2d9B77hnO6I+ToZNa7/vEE8+3d/VDQowc1uV/vs9mh
4GBhOKtx78EemwdM0yi4hg/sBYh6rtzVYjXMdiTvFZFELbZoD+EBiR6JqBN2MchjgnkcuXRY+DrC
4ROERChmKpsKm4ec7Bk23MZg08BixhJ7V05m3xMDXXAuzdi8BgQC8IRkRr7pJhLV3fSOL8qbPr13
J0Rp1xxsNfONDyKpTWqieCWEXWaXFLeUtwOpSgsI+Zk+bHr4BBESiTCP8hV1OL/pZHahKGR2tAJy
xUMB8IcymI+DLPaCC+hJL6l1zLKF3S00bvwCzmDJWkAKLmpEJz0NYLCOigGcc+iaxiNZM7yB0kzy
FaRUZtdoEvHSnM0yT6FGf5NZA9l5rRrrBp4bBUN0H6N5HH3Q7ukjM3iZ8z9x0P9jSOv+/SGX6tPG
7ic5CIjgnYUnGlbhXvMKYQ9CVH7wwmvzDWrZNNEc4YGAQrUgfrrPMAWVK/itxJT+BiAnccyTof0t
aRvrB1gB8pKCAY50lewJ0IgZzKH/bDCkO3l8JwBWl3WB9gdOgvCtNbtDbpqMZduO6pAzPaoHLedD
M8sgAjmWBfUYyxfs7Pnmi4dBl85YZmLxsq1JD2ZrLJJ3pIs3IwUq1WzFft2sAmB0KgZaJ5pAULVt
LUl0yrYClAmZS/YZQ9bzRvTx36hny600RF8qdqrzoYKTaEz97HQtibSV+jl3X4EkXgPJkCUF8pNb
ra5xCA9Mq4kQ0ZMLdroJsZPB9pzrgEArlj0iwi0a53DmrMzh9j+WzmtLcaxZwk/EWggr3cpbhAyg
0g0LK4T37unnS3pOn3+6ursKhLT3zszIiEiEuw4DHFk1b7+5UNCOCWgD9G9dsGfgm3vxec0AQCBo
+qghpfgfP4A8y0Uif2BZHH0sntBZnQPo6Rb1lU4+nzbG3xR96J37hw7YqoZohjnAn5YvOlAeo7Zz
wNY6kFG8LsMH0eDSuITPtFwj3aSNRf8PYyshexsGNijCF8bpUcCI6jc1IGnnqC0xbQKBMAKs7uGi
yHxpKeoNF4rGUuWvm1CfJNEtAphTNGBh34itkzyTBlJRBfgty/BEBBt+2gCmspcJ2FExFrciAelR
VGQJXKJ+HIyTDENUxQC9EeAeNyHYGvga9SAiFyUoZvy0mxAZUMqL22pQwd3CynENCiFcE/kDDR+g
3Ro3V/FG7IvhFQMLNisMN8STyH03AMj7f2LOe/xhvFwqcqZGl58SF4jbpPsHzlkxlse4ITmwMbL1
pgNwHwwgccb7g/wgxJsNrQVtCDF/BO4pLYtKvD9q+4N1AJs8Q2uRfSZI34WIw71NoIBskrMwQUSf
cjKxhRh2wnoh4j78h1Jc3Hj0+DrQ750W8jUtHWAw2rhZssTBC4EGdBYGQNBatCZWxm66uECtDfNe
7tMjW6apq3PAqyu9SFqDGNrzII1zhI6Dw6ZGMCJsf/qNCJuEkg/a48sc+a0OskfDyR/8fMea0P1R
kgNyNESj6P71/ftgdh40IcKIcFo6Tay1EM/g4u8l/UMuSDw0pZdIJx9oH3TprP9pH8YQQmhHyBee
x1sOg83g4Im13QufLZGKn8Iqp5z3exm94KdBrU8PiWq20p3+gCYuZa6jWaQeC3YjiTSMC30FBnBA
ceg4lLO/PJiwH+GRTrJOQi0/tYtSit1059Cccjom2zOtDf7g3Ul48BQAxwCjHaGEoI0DNClatKAg
pPAbhliiMKgzF881IxshrsJWLqPNlwAEPrmFgg7+821DqMoZLk1X6Bmw7DNuVNt4ji3foOGLIllM
EdZg9nrAKvswQIB2tZFpPJUmDew1ZmHQ8rEfNrEMe+CLb2AbwUy6/Yi1Q2uQPZbty4PdCdTJl3Zw
jzamyG5QFNzpO6X+g3ijANjSrnO44YMj4yUUH9HpPxtdJXkp+uS+fhuY6pHsiToVJGlDr0naSShm
mQzJb3SteF4zecBAkLS6DqbBsEh5bWAx3ASSEef/y/P5iDTy0M78+Z0JdlMy0CVYjscQ9vTlibbq
uhXgZ0SkoSUqYGrbc7O78+NWog5FoscRwUeTvm2L0CGIr7S//sKZuDqApTh9X+zzuix8kb9OQlbP
n4JP99MiuIhdA5oOvo2FB8LprFD+QNCZmpyBdNTECdeFAAkUyNL1kam6Pk1sXAgwBjTpi5mZL3Z4
OEbQQRRlB84QPDKBQ/0R+g95noS+QTgQqhJ8lBGuLRwNFjQTNAizUy6DW4XiIuKRo67DKUHEQVMH
sZHm8GoOoU7ULzPg3Iy+vEhHfHnCv+ebmAZ8pwf/rXRehg3n+9A84Odxw/U1gLXBps04Ec+RjHah
pedydWjZzJEcu74GCwALL8OocyQiWKj08QJLDKYoGHTnugjV+/qYk4HlJJamMpEHTq5Ol4rz+8ap
CXILVorfND1slheMQNzCsMzkcUGiZoMTUFHHyyG+9rvGg2RBKHRw8lx3zKlvNTne1qQToLhrScY4
xQOmpRS8O79geL/IOaOvTQInLPhfeSZ0tK8dN3SbnqT8QUz1sSsxbzMGM+IIFAJdQIglCkiGR6bH
YWxAYe1Z4koDLQ1HdeIPp3kD28IltqEmLi4pM2sw/toSKHqDB/0rhKdbnbDEblsKHr/Bl1rms4x5
4YbLcsU+jIYiBE9hvzJzKhDeL6HBRfbi0vDDK9DqEGeGKrQ4bi2jOPp/mxWMTwtF8w2qgTNNEVzF
WLu/dBpp2xFk4YsMkdA8lfgz70OBVywiADnfDWvSxvBxQ5tIJ+sjhnf/rAmnKdRGkm46/YwWjKCM
2EL9AWOPzggwMGxozoUeSosNpQ5GDRufL5rzjUVE3xJFtkmTjYk2nGbYV7VoZqCVsV9X580mj/al
eG3stvbR3ydHaIE2UUckWCK1upKZAr/v0QZeoRHRHrGbeKZZt7g3eUYHm/5JVbTc251VzwxjGs2c
AaLVUqFU0jY/Wq8MGtQ3ujBZh6ZSXezdvYW6jxzDnIIXAI6PN5BPAPZvYPyMsc9bnCyKhezvQe+B
/v8mUKyT7Y8GLdKe3VC8MpumCtDn99e0tKEGwkYghT6E3WSrGuDaD/tCIi4sIsURt5gTZ96dlBiz
EbxkToi36IC1ybh/ynun69DbcG4erAWgdwdTPhvl3m4obqQvk8AkeipJl7q4gMHNJC6wHc/kw6JA
k1N2j+ys/rssEca9Ub/pexJMBl/ZLe4I6fZsNi0kUA4GVX4di2Va36HlRUquxg2wfy6OJo24ST4K
qDMMpb0y4lWLbnYzu5i7kE9jb9Z9iW0yEfx11oe0KGnvSLKP0z62YyL3r4c375ZfcrlL58EGjBFb
Vc2Z4TNzIVP4mDNxDNecXiF38jnGZ5y/xbvsTS4pQwJA6nXoMi/OQPEVYaw0vbe/2SOnkcav0UYf
vYhrBBeOqGQsxweeXew0Cjho6j+URNQtsrdfhkgE2nB+OwMVcXN7WJEjuS2QYPTeiKJ32CR4yGvb
f6dJB3ZNKC90ITqOGmElZgPkTzSd0aTCpYEH1Uvx5Z0LD1uMfYU8TPnCQZSw4fHl19gWNQwdcfgV
AjTlU3NKaMGhgLvDPoHjU8fbkrWbuUujgbuNSoiAxEyLimgoEjxCNUlhchJuD26n9LUyKHWkQA+6
OTMoQfQUP3w5Uoy/EbGB7EnfMgJHdI+n/G3hOXYJadNg9Go2FyGo/XDSdybh09dAXVg2SKahkAk9
SeblTSY7T2UEESS3rjQyWK9P/2L2cvrHUk+qmeL/ovDfEwO+l0smmwQSJiRgT90/UUbCMMKz0jhd
dTf723MO4+qYdeajsGLwcTi7O284RM6dERWQYOZGIqfpk/mYAicQ+JIEgsBnzoiD1QfHDwfFSbAZ
qTA2HmuFEXAM+zwNpgjgF0p8DLEDtYVuLw57d7tnVfMrqgGSbDQEZN9d8xB081Nfrycbxb4TIx42
sr2WtAWZgDF8cSpx8BwTA49duDyEL3J87Dh+cELjB/WlKqJeGs7T4AM/AvNXOou+OmmLLrFhjhkN
LPj2zTLXB7M981kDbguGFCWAeLoQA+Dkj5kUZ7WwujtBaOEDAZd4mnv0GFkbXvBzFWfV7Yh8/dce
FJtpKPIGBIlgO+qiLKEY+NuuttGNREWG/qJb5LZ5z7hlFZ0EyL22mK9zMlZ0ZFTQ8ZPRn+r9llmW
yzW4zYFH4UJEYXidXtpvtEI514WpjaCaejsew7kZs1ciBAUPKheeBJX3dAQNZCBzBhmdCgvPPdNm
E8cmGe3hrASWm9tlwTSgesZkzoROj48N84LsrSYtbsYPO31Yisz429KbH7AUB31aC41iP5z3jINf
HgZEe1KvPTW1JAsPNi+Hj7OnRTnkU30ntwguMiARgz4xZcDX2yPe44rwm1djnNZvW+G6sdJBlLVf
Qg/xz5RoTGFdP6xgzKS1JYY1UgBePdvbx30o0kCeL/oXIj8OqMDcXpBoZgDgS9PBsonLpkn7w+wW
bUJ9fo7fgehfIg11DPwXWhL4jBUxmL5dohXFX0OwbBDbH/60yulcCML1vus5cI44oYn4pV4ztd7v
4DR2h0iJYIqBYtNShFM4J16YRKyW3EcMHVCUVjjGV7ObdW/zzaKs6cKi4ZsL/CMzcDo04kUv6WeM
MMxu62kpnCOEiSC4JtNP78UFDs8+vDJ0TlRY4uIj2s4PyAeO8dYGIGrvdVhB/8wt9l4tQjbe4uMz
FlasJu5ggfINGFaAfkvx+rYFzwMk4yc7NtoSsWZ8Lt54WO494MTvohtvcbpqOkxJW0CjYtLlPuzG
oqfFRj9+2/UMKzcc6YueQyWN5lRlnzMB7Wkzg5MRa9zYq757CVGIycs7gApqNz711usqXNvvF8OU
eS8GUVFGcxcgm6yfCy7m5bcV/YPx4J7RygiTUI0VuwMSX3X0YojzAy8VX8u2rFOqOeYQXc1+drfv
C5m+xlhobCsP6z5NczoOFw/Tp7gX3ZGo0YI+WE1uNDSmaang8rIbq1GvZG5oi+4c81nX7Z09LRmn
vcaQ8rRmuzCHw+NnzxWmoBvv5D6wWOKF+H8+3n1Rj+ExMVOIeaIAokh8GF+QXXjH89vulDhVMi7S
e8BKdJuJua8Q8GAbhLdHw1XuELa+yyfn0KiLJYf5zfrhedEPseYt0Vv6HYw8hhVB3j5Ad6PZNjqB
ljNDDyHcDcziYj9JaPzp7P6zSWyWnIpbzOIRWxcXTWR19s1vwlS1+yCsFm/0jdW33iMv3uhf2t5o
9aLDehOqI94KY4MMgXV0XXwSPg23GOFUwu1AcgXViNvLYAD3tjG2qIuzXqKW07KdbYBewZ4XaoS7
1PqJGcq76HwMpnZy4yCHbfAVY1Zom6E/lragXbgbvMlIHKW4jY8MIWC/ibpKvAEqu++JrgzbgVHo
J7DNSLyffPquHtFd3cQxGb0AQWImcLOik1Ey1ZbdLQwZbJE4g8n53WL8Ij8MZwkHtXRTyPOZ+Nzx
i3dOK7OswEqCqACB5jUxE9GbHvgYvQN6xRPRmjFGohYXxI/By7LRSM9LOSVu+k9y6XpVQG9kxwkB
YE9Xl3qiJGUivEiv3bNjPGTGFJUQQEIZ6/fCtPCNq2pBMGlSZ/rZGscDfaWHM1zAKIRc+KWkBMGM
pM+nb82jkmDWh64rn43ChTYy/heuOpPJsW5HCMWcrQZXCkXv4GJBJJCkveYvmsZxeEuYDiYzuo9m
f/IEzTOUnHaMTxeG8PelbYOflNnz8VTlOeLojYSt6UNQhCcow7JZ2mqpisXrQRzRqP43JmcNs9Yx
NTC4NYzdIxVkzPomR+/ZhN4x5oHz/dX4u3jaTEKU4P1c9Ll+vOZCLdt4u3X/YrY28CffDMwu2ozc
8RoQddj4hzXnB3gd0jp2j6wsVlXL6WZH5iYrqLReZgOwnKSVM6hgufUzToYInTLb+Em0HF9t/HYc
rrVXNpOO/DiHnSgVRRrJcb0Wp3HphpBlPBfCRG0lfHnUKEmrr/ssmhw5kKNlOP252IRHBLDinOa3
HI363m8ToxtXS434rHf7QgnYoYUia0Ry0OlKCkRUkqNteOLg53158W72jRvulMCVtBJOTjbYg1B2
plDknTnKizcecSJUVEtp0zAsyJTJ2R9fXrPhtiLRtiHBhnrqN50a9hrRhOgqlFfODCK60D+7uphd
NgJoqfuwl4hS/LoQh9kfWbadcWloLDcnlG7iZAQ2aRigYwaMNYCEmZ+5bkADaO8VMqgABtjaHRgs
WnCKgU+BDZxSmAGlNj9m4eyxJp8AugCscEkJlzJ96Z82vU7L+JbMS6IDb80mZFwNmROqV/7MNgd/
mhqFGUnT5mXReXwOWZhsKhqB28w726/ojA0o7VF+ydEgxN2Ow9nDNMKaD//Ym9zZet3kjBBbf+bQ
kLUjbwiXWFdjB0BRXNlrUR28qJc3qywDVdCWDERLGagLfJ+RFqwzDbkkV0exa7ZfDAoWp66xJGTs
KQYV4IcX8Yn5VgFu5a5FUcwA5chmLLRIoYtxMu6Djz2IfQdqewsRxcNfJkmCRYMAb0J3vpoFL1zO
PQEIbZug39ejMVki3xxgiUThHYxJY4IIPyfq6wR5NH20+KRHHStmlwXB7ssVqAZEPhPHMP6viAK8
nHQXwaARmdEcDgrAgF6U5XX4ZKyKUJuRA5tLsVQUb6LExamaNxE4o+Q1ced+c10bj++zlbDHQAHa
w27lSt9ZsqfCTNamEaD2/Y1Vj+evKC/jqCyAqlzx/THwS+I4giN71m1sDCW9BuE5DCBUC7WknDdH
r0GXf7qQouBglsN78vCRwOyq5UQXo49Gf2/nUQSjm3Y80vWvmx7ji+PVIzqB8AN0KlQO1/SE0y1/
Qi4lHeHh1XLQZOwc2KbSupjwT1B0pH1/cLyF51jUphY/SzZosyZJDYMUJk+My6zNQ2DchjHQgWjh
OzCg3ENJp1Ogh6Gewl1IFzsASS50ItI+lfzH1gYo6f3Yjs7hGCg24s3garyGNJxCyBPpObslr0HN
ncJobepr+n6oFZcZxKDtkIgghhFtc875PHWwxKBtyibrZ0S3nPCQ9AXe5VnfGAYeFEuwyXVCBkU0
ANHinjKEmdsHamVGrEHuOYEmRQo3cBws3mwePcewuIuxoFhbB7GYLAROpAJgKpI0NQKeGIscJBkn
SotzBw588Dt8TtYYSG8ZBBptXLGNIFJGxFaXsrsJJHzAaAyzaqA0HfWvzJ3ij7KGuJfUUrhTQu6K
ebZRyVwJ7MyiSKzpAro0AaEVg0Yvvfspj1zWEZUKl8VeoHM6AVnjMrH7S6ioZX3YzPn0NjYB2OM1
cOE2aVbL/Y7sbtAzACI8PbfnHNT0SoXLEJVC7D8M8M1AbF6w+NlEzJkQYrj4yLm0kmRJRmVOGg8d
ZY6TXrLMcAHi35OEza2x7i4O7xacuTe8E64VAgGeZhrLhS7OWE5lPhX33bSZWklfG5wwQGtpeA39
6cVi/gmuaNt53g47Fv3eBgyxl9Mb3z1C9DjhkUX23DYj2dYY8+HQx5GC6yjenhXT4bWY44Alxddy
S8hfg2geXblsdheeE2QmnIU81L3H34vDoHwk22sM5C6R0vzEtKQAHAu67sgL5dgA8lKBqVqJa5sV
rqER+yDycnbbBwqMIXtO3EVYcarBzSf7MjlFzYAYBVuERIYHJge0FLUPK4racuQVJi6DbCrSLzlJ
WHftRRMgtWnBH4jwsLO9yyjnYVNq8Dik83b0FFtcBzZUhDkLDJl+FN8VtoQ8LTmmWF5CpWfN/JYu
d4Lb4q3EQwTph6Qn8Y0zjmbar9hT8A+BXBHX+iVpBzkeql/TZh1hUMoV2LnHKsEyybPzmABUfjkq
+d42TLhISmJYLkymhXhEE57ElF/SnIm9knsP++im7/EUjfgwc0UnGYQ2yUPP8012MXjBeS50uH3m
UZofzZMPa76SuValwiUA/ciTmUd8kMJmuV0MHgjNDJ6KPFzFjDgG2Da8PGgz1C8H22wr4gjacmPl
8szShh6mp4bFf2AJ2h4nEBeHEQ0JxgdWQX4acfNgJ0FPl64tWSsflXU9JjRRs4Pc2/KIeRTCZXqx
tnlMrAxormwrVmSBTSonr5in3CBxpakTAsY5YZrmnk03uWvRNl41jC/U48mOJvGUo3hrticPVmzl
ziNYXULuYZUQhGRx87bwmXi3FMgp5Z8PVs59HcDH43mkPEohJ/Km2N3a+qpv8XSEE5Rq1opPKU+G
PIgXmg4hfPAqk5Sn9DZtD54ObBBIPlzf0PFSL7blDunOjs/Fv3uODmM/5Nq3kGfgTwQ6G43rtKdw
clPdmcgPCbsCOujC1iUCyj2GAsfzSUN9wIaR+xT3g/gykhnErBRLPFZuzj7O9XRPdu7VsNY4dT6Q
rliIR2cJ7LWk+UzU5XTPWTQQxXKYXHH+GOUxkZt6i+uArwX768PrsY4cHMNlvYn68GnCCdNsXmwt
nmkBZQiJBdlByyrZuRoBhkahsVjoNIf45PJz3M085TebFcQTFFzi5MhmU/gEDkSPibQmufGY8UBY
Y9+Ix0ohGiCqJjvmVxQ1OLPNoMxTOo8Mw3J4/BDW2iFVq8/t9JCNsFy9HKrbaVBEJvFOMArCEw8I
uhkfzbbThuXFgEMRKev/e7bgfBHHzEi8nW4Ot6sUz9Hu4ky9wEzkLccIB4bYzLMcn9RxBSTRpi/0
mbt5WlczHENIvq7krQIv0OCQBB/gw/i5mvAF1QW9nlp/Ez1lyMjFIv1/Y+D1WUvUI5xi/cVrjSUR
kpLhsgYSedsqirF6zOR2okSPfFG8WLscpuI58AZmFLhG8BDBMu6S/YO1qJFCGUaqDW5CRSTeSw33
i81YNdiNT+sbYkhPjVA7qoMetS7ljkqZXo0FPEjAAn6FU8dRATioqfamOmKKSPGEJHU2nnDwqS+g
XWkCTlw1Hd+bLzBIWH+k4uJ2jfAViZjGTJUiMMgm/FCSXcmdgYZwK6kHtC6/yytQzntxQ7GN4pDj
EIho0YMBBnxNDdTPPkkv4hOEMjmwRxTjAieNI/bTvsyJffl4ZGC3IOUVlc+E6TTILTIgdKqIs1lB
ZmYsFy1TxcqEvLBG8gDvYTp4RpU9ujAUL7kjXpX7SROLc1z80tb0fehez0ZskHV/g77awtCXZp7o
NZZsvvhos3DI+eOcOPo24dzGxRho72g3dDxGLITECGVne1xNkHs0aXarTImXzlcL/eCGdIFUHTCx
5WZLZvOZAGyCC4AjC3hHeAxYlO9iN5PS4TJQ/amvjndw5DjbmVNe64LaCYIAD5yz5kJFvOWwgAo2
9NgEBsxjiIqsWHaZjNIV6glI8LDeiX0sBcwJEFvFxEaG32BLVKCbzLvk9ygLTYSAMDupp6lrOtad
wPC2xWbnlsR3bLSIdU+K0xSImu3S9BkzwFYl96V2hMd38I+xkMzacAMWHYk+0GYPsPpPzvyNrxlo
n3Fmp1JACTlbzvquqL3MVeM3d4GPBUnXEXLjBdHBkGPzzXHBtn9RS7+pr4jYnEVvfXXDSoqgqI9/
O4b3qfDc4vvxgUKs9YXdAACcw29IY650G3Jub8z+4Gwt6mj49pmOwJdynw4GTZzhW48+kGYXw52H
SIOGN6SH5DC6cWjCtycayLWmKSJ77iLfCJhl/hbBIUk9h1Y5/0xsKiM4SwwA1pWS7zPOc4JQsCtf
o5dzqJhJ0TE+TOUBFGSqmz5wly/wRRyKCk8f0kw6eLTgeZcYuqspQQ//Xu4IVhkAWtgGsZMCAZAK
qMgLMgSMvH40XglRRD7wFEopQZcuKIbTp+Hld7jhDcw2qDWM1D7bH9zNVedtQsOBMoeDuKCseJ+6
X2x99R/TGpy+5qbchNxBcBYCSWU5FAp/Q2QqwjCVkeYn4zWqyUhiIIonk2baNeTlfa764Odd95nj
HYcElh1ogKkzCxOGPNlGIsZj+du9jTY2L96DO/vZmSsiYul5ev6w4h0r5Aqe5yr6PuZ2b8wc7nK0
B3ySDJ5x0ZQJbYDLGxN1yIzwreLo+/gc8VQtMvCI47ycYwsHguuIIxm7i9VxJu4LOVNUBGdPvO3+
D2QCqj/znUgpLn4fTnvPTKFliuc6SQN8egdVBF/TfiC6PUg3+iQ2R4KXIL1Rbq/eLtlZDWKPs4iX
q56E3y0l9sYWMF/mO64qv+W9DUC5o8LavZRyZ3Y4+dF5gGc5LjG+onCBs8MT/yH4HErFM2PTmw+H
F4aZ+hMGINM/8QIKvk5Pu82hxrd17f2ybd+h3HMVwSkFMeMdbNJjgEvv6m3+3jn8Vpc1PDV/fPV3
oA0UCO+qmcpYEtlzPe8Qbe14OiQJsfup58XlPJ96xGEyWYi/5BdQPY1NdoPYGgF94CNVHLMGuU/a
g9F5tvrw9WUyTNOJSBzPcPURbpnzrc2e+qUXVJQMFQCZ8+bw56lBNCuVV2OBGhe6KGKEt0WzgmFc
gI3Kai4J2ZQU8JeWMQUT91KdI3f4+WsYDQwRep70BTvDhnXmGPwikSERG3UQyuioaPC6R3SDvQHf
eQ7uk+kQJY2+Q0IP35oNXCP3QchiUoZvRHzgbcxbhySR3hTQ4tF8QrRXOLKatJfo/A1O2DSKgzaD
y3DrpArgVErPrtcNKh0XBYiJXP9ORnVCo2a9kMuhyUASsYsOK+4jUhBEVAJYnhzhjcvyY6/Do3cO
0SWqRify1J/CZ1KXUxJv7o1+GHGq5MSVMUk/+aixixjnAn+SVfPXHML5Na84uZmIRK/rfqLqf09U
mhkN2a0j3WFcDgm5wnPEAEHkpdugMt4z8P7laYjOjtGyoMUJFtX53v1kl78vk+qb5mNZGQ9mzWvO
yWtE2zFOA/A76w4yeWhqdtfZXIxODHN3wZeDu9WIhG35ho5WnK3V2dKiR2Up5XbdGLWw/eKGsIK9
41WvyKwKJdFGldcBfY210c1uQIoJD8X5I1TL8E4nYKhZaJlfwodvWM2XcZ88A6QnXfQBsshfMoDA
ahApSQqj6Js/EtBgqYsK6V2C/FwNrdb3DCwEM74kEjRPq62qb6l45R53077Vheud3ycfDF8RoXF6
5K2/HksWdyU8GxgeXtzHXw69JmyAD+6wNHvAwjZWD1VOWjVgFGMB2wo6iGToJmYMArgTKk9Gb/4l
ZGx0dcIgb+s5aJlqy9KE2NZDzFwhT6U70Jp35vTSf5PLoA3iTvKIEVefkYWfje6KDCw4IJTc0NJF
LTqC19GDMYHHrHk3DthY0Fb/uNjtuc3yi36+kcugGWEjMlRUZgNBgOQbqhgEMZbZe92cRNWh8Ua/
BrdATs67fQy1+DDeM21VHMfwFCajxHxs0l22hebj9RG2q7SuT0F/+cHW7653yQLuehsW953uxmYE
KaHfNfrgjOh0H+4xYgJkVGefeYtd2YQm0+BK+LxQbRJcWE4xYm6PW/OOrr4CHwGGC05cV1IvxlnZ
GLnjvNCGHdIfN/a6xoxWWsVYWOw148F5fTNPQ/TK0PLGZ/oODw9F67SolsiZoRJ0IbZ8TPVq3rwP
rdzhcdAgBS56BcMWG0l3jekG3PEFI4HF57q3uI/vM3mo+HWMv2vF52tkur2F5tT45Cg471SMSPsB
bDjXyJiG/VijGR4pfofzACUow+8uV3N/QO3J3zw/Vg0UiPUtVOs+LQQaDXbtsSUzNO7YKZ3CJjLT
BF70BxoKztbJfnxcw3Io34DwPmxu9ObtsoefOQrEbqQkd/9mH9dTFkM2ZfoPtBZaS4s9HGU5a5C1
DtqoQeint+kMDQjyo555RJ/pTIcNaMeELv6HSkMx06HlDzwOW6qaIZaUMZKQHv9ycHbRxu4PEI6Q
P3IsIV3a6N6R1jFCemc3QkBEHJMTuO0SC817MPXqhwmvv0nrm4rR38Y3Vr6qa5PX6lQZ+Zfk4/M2
FECm7uSx2vmf0Q1P8ujinLMW9X6iBS32B8+87LqYbp3tPQsbSULSOHl9TEAfdICAIsv6YrcDpWF0
Jx3gWbhIANH2i9BHbuB9cZ4wvmHb1CaH8oJrKg1e9xzvM+KXvbeRvAyqVRVxTkI8f7pdC+Vl2k9J
6Yw7cW9LUBUx2xyyQY/cFkwTXSCyo7a7NVUEbTtnYyJ4aK5q/zHaZ8eYNiPx4Uta4Cjl2T3wMlrK
ff+iJHvpFw6RvqGUlfOCxY9+w9Y+Zj1Sj0ZHhJuNvq7+vdkAHf202mTbHeHutTpwh0XQR6nZJ4+6
jNpzZXLMkBfBAbiNNMVo3Iz32X29ja2iX1FrDDcLdfWhj0Naz6GfvkMmo6JL3Ax3R+tI5ptDAJi9
6b5TyyWng3kksCVUgzAm6oF0nxoPEuEWvfvPh6Y7RR5NLOoz6kcaofyRopDy75PcbSWjY/qN+6FC
RwCq4wRpODr8LV2a0z+FOrw5d5vIVv8NdnP2o9rGOAfnbJmC9wguMvcbrpJK+6KyObuNbdhEDapr
C8Xepe2CC33MNhBZN2Zn/OZhVq6obzoGtBHvubwN5AF33e5kBx8EGZHTmBA3kSu+QUTCsJHsWvqB
GVm4NgTflIxhGnYrHR0tlVylayhabLI1QBIUTtVIovMmnpJ3UHbMd+Vt9BqdKCi5fr4/uGZbiL+E
VzU/BsMVNUPwYVTWbk5KQxh5OKdkeuLqHhGKptuot7P44RsXtjNeiPfcG+QsCw0duWULZ18mRCCe
oThGCXcbEIuA67bsWdXTDECQzV8EqLHEmlvAcESp+nNOtmlqV/OYX2YoWsck08u+3Q2hsNCQDuwC
MwDaWtIaFAcTjt4YnxOanW+7kR3WW4/O0lnjBL9hJ0Crvx7DSAiZ9ziBUMS0P67lY9Qhh03tMcOR
ZgHE2hk17tVUFhxs7utDcQWdgn6dQsUPzWGB0Sj4AZwP4WbgMvOPZQBvw8edhTcT6889z5Vusv9x
MHDp0V9WMlqPs4Z7Bm6o5q+kNdCWdNCO0Giffz0ZWzXqew0Z35FqJmZd6RhWBsTwpGGP1y+3Z53N
73ADX/YmRFjmxwOt7jJsUYQi2cC+i4Gfensmtk2X5eUMBQ1uJyPwMFURLYCQx6dGlbXhxEA8/c3b
uZBJzm/zAykp8aqPzcLpTMuZwF3FeKDDGx0Ju3ytDpg/YTcZqordordZbUcvgKdhd2v1BhWHHqPl
w2oC3SHsnCy4DPMp40mgss/3cFKbxoP27FD8hTFrBZmQUNtd4hyD8+MftDwGFg1fgRi6bJMP5Tr6
fuaTjzTUe85tgt8oudqSANundYdMfnhkulEl88PxqESyh+koxXyyeesfqKtbojyuWg8DTrtgQ51I
I/Puwr5RFnea10DWFDbkkP0JK4+SjSsE67+QY1ar95GkdOppgxa+d16lWk/m72QIr0UPu42Riinu
CWEoB3+0FwflpCuxQ46o12hPs+EEL9TgRD4KDs3Z35h0gyuLvrd6Z3vMYfqUQn1EPZxlCLPhHBJh
/l6zuwd1Q29QtXNyfcOWhZN4qOmNReXi4mMdGB1oVOnxgD2uYAMMFMPVWZD3t8dgmRe25i+6tf38
NqHop1bML1RXvL/V+wPUo9qh47yFZQGmySZDq2vUFA0lDVrIVnjVOnDjAHGSQBCfPiSaakC6mL5B
TS4ln5w6b2qe5yjwQ+Sz3IsHDu+N4k73tq4x+1aTiwUA1KYbcBtrhZxZtfVwnsgbpw7bdGuTr6Py
BpNZocAlmDSQAr5WCsWsaF7TA909kHoRmmIQRYyULL8ZPZwUPJLqph/sLMW9rURzfZ5TaRKUqCOo
Ut7unoFiHCFuvgs+URtE4pUezTZK3On4MXgO4Yuld28z3Ew568Ue/xqC18gcTWqRGKRC9bsIi2nu
OR/G5JlKeEi79n3YpPnEB6Km24LzxgDNNqZW9kHPd2QZef41IVswOxeCGxf0/FIeHiyPJYLCE06T
9LE2oMag+qLwbwzkNn4niMXluJUW09t9oIvOduVptc8E3BEV9SlCk/7Wq0RF8zfhVZ/z95xTlExd
zDVTYiT1EirYFTZJ9mVU+1RI/tN9I5Lvzo8xOcQZTARQxe0G52yXQMLxW0wJb/MJ21T0TXaFmjDp
aTSPNb3HNAoK50YK7S1gTWMceo5r/xp/0BkAQbfn54w3sa7xlWTepxJDyNvk+9Dq136bAdmr046K
VeSVUwrtfVwlyuQ5nw6R0BJvNvabbYZon31kd/5Q0QJsjw7R9IU8n1phzq7zqxIl5vI6OQM5URJ+
8SbIkMknTwSi+D0lB/8iNL0DV7Erm6seK3tr7/wu6VCbHKzB61P7OF1WgqjriXEfRt1jRnEEU8NG
Aq3lgMLm89JF+lvn1UjjBn77+utpSZkOhdY4Tl5/7aiVXwpMItdYfioYCp3Cr78dV17vbhxd4uhd
PxQtD8nmDVx3D/dbjZsFqhC0oGmb7//6inOGQOPWKIzbA9W8NPQPByjGV8ae9Zgrqq1hDAJ4k90V
TpYD2tmXcWAfvCc84gzq4ZnBJYkS9MkiVqeyeUG6bPTnD4cFxaqKPsiy73ejMTlwEoicG8cjQ7om
uGTwHxIjTwueGZyL2bF2Wnd7A4F8WNP5nJ9KjGLdC/a0SzFFYG3Oz7S6lPCU9owWB+rf0zsNxLWB
PDfZsAVJ67h11ahNo+rxkmLwzagTjKJBPdrGrZi0nSdoO5+49o7uhjjJAelM7Saan4f+WbxAwC3+
+bZQOaza9kJJrsi1nPoKn17rmYTf+8G54WBkvv1WVnM8b2hR4Y/bjDFXCWvj7m+nUFcFWxN9VoU+
8urujD0SXmN1iHrDOhJPEc2SOfA9svfO30exyT/JbUkuPXFOmJqHH2r5pVQWR38ADVknoBzPCanr
HDuACUAmt49/xT/iC7ApxhCYTcxvI3IscfTA12PSJgvfkvMq81ukTFon4wGjlJWJephMRCVfvWef
1RdTemagWLeVSPjnIghm/tZKfhc7ibM9HTNqALyFQkBls1KNrR4s3qPdogcw7LtasGUeOny5p3H9
24MskwdxVNMtTi9pZ9zdOEQN8G23dpWwoVcBUxMBQkC3BtIWEuON2r3nTeuanznFULhYFP0teLTN
cQ9p7BJ2cWuschKK6UDT2vx9wAyas5Yh1gsyW6IFzI1FHlLoFx44voLwgO/Uiu3yhdYBoLYDljxj
AvHs9DZvuBsBHOXb4Tm/4h217FbOfTp6KFEHq3Z8j1r6m4HZd2v3NrEi2R+M7se+wmqH5wWJAs3S
iwkcVVBzcu/JRU84V4j58Ma+rA6+0vU+0ZaQfuYjX/NDes+7bPbx5xF2GtZtdvVe49NgBy6bMpl1
N7iNMYhgT0CQ99tMImacSb/orKc+MxDWddqk5b43Y06+XyuL7bWhIy5z9A7pM4TLvuyMT+n+7n7G
wPffdnghnMtoi6JHun5mWMeHSha3+qj0QGvzsqR/zhi/tkvOjm2MpssIdG5WF+bz2+QOEB/bDwMa
ZMM6etBpyWNhRdrlPIp5zPOoZCgpvYVTKsycevAOS9HhFyWzUoyev0ufXs0ACfn6w5V9CVBPU4Zt
qHQYAHTWR0iHdLueOA7qpYk7XQDLHH4d9QSv1DHOdky3jj5iifuEtniGp4G4b9BHW1zG+/yYo9dX
QnXNI73wcKmajmh9PBBjlsj+P5bOallxLArDT5QqIEi4jbvh3FAHDQ5BQnj6+RY91TPdR0J0Z+8l
vwxBkLesxba7xdjyhBZ+TBYSio1HHZFzXkAXvYjitTbvDBW8SWeptlj4ATKuWDJYI2iB1KhIcK9E
KGVnedJFpqF7FKWc4Bz1L96+otLJunJ130EZoNSwMMmieTP5NPvk/xpnmeAaDanWChDoYPZ7JIxd
RgWcf1Re0GLR893oyUvch946+TI90G5kJ4QtTLXEX0R5s16+H5EI3QifmXfT6+gekaWT7FgnTZdk
VqUU/Ex2B6OtmT0Yi/YhJc4Se5AO/Ge7gZUOudmDP+JhQTn9GCsr+p/D0zCi7ky3Qkma0z36d3di
XpOIQym9jzpeZC/rSleaIhv1ZbQ8GLmQrI4uuekFyVToQLg0tYF5L6Jua1icjc/LWaDL/bAJWXsl
7cw+rb7VSzO+YBuzN4nS8MBnC+t4DS7fuODxf72SPWMgRCCJ6ALvwNn60GCwby3CvPvR3d3Sm+a1
rjFWt6hAqIew2DmHT7CoDQXlgT6RtLvv2Lenr9XGtIUWVK0frslHNXq34VUzCqqQgA552s0Z+9Ye
YbMKVPh8LRZD+7Fl0F0CoE89U4v6Pe/d/wMnX+NG+8S3lsYnKpWkAEVpLk6CKz2UJi1czGluxndF
k1VFUwdI/CKqYCDT1ljM9+MHZ4AQ2By0KRDfFTYJT3KsL9D0xfxJtQkLJEF7ggQHNrmYsxcOdQr5
lx/V/m4MxF6g6s/pe8pu+UgFSv/OJp0BDdmLavBLoOV8zQFAnuJhwt8dSv/Q44kkOzoYU35La3c3
5kt+yd8l8G4yTWASQNnvaMdaBd3j3yfYkE9XPj/Y17ILPlzCCmfC/O3r93PZ3QnRf4fv6BtXVNHZ
EKvdJjm/QN1PoZwU7aXfuchWnN2YHfMfx8RPQv4mowOUCaerlq+f0+OWf/7/tcdJtShlyYfUAWfA
Z9hOTqXW+y3juP1QvAB5jAQK+ej7bvIfGFi8WvhCsOGNdlDX0WnamH/SG0Kc0Ov7VlUaD4q+5HPJ
56b330YjXvy9ueCGsVs218/ZJ3nDZWsYJH6fpJHXDptVO70VNdfImcIMg5urmk8cSFBchZz+NEtx
2JA9pl+CX0xfAEQ7qtemBPGmn/VJG3mDyix9YRLHn8YH+7tKBk0XkIgk/aQn3CrX38En6Zj7yX7S
x72llZ8nmLrEnwu+wCiFpJ9ZZ4gRqoNfacfrDfthDQSX9nYTH7DeumrTFbgHPQQFDw6Wm/DM2nA8
u7Gy7sYddNnJKcXb+BFo1nWiDBs9/UufOqcWLNuTCnv8Sa+TIlKwnzjQjLtP5A8bdnNg/K4y7K97
Xme2YGPNKqIiekATxSxs1Jndl4fR92CiNgzBND2MxGJD+nkV2gntnEpZ/JrwqVxND7jQAIL1eukL
25L7RJ3dJx8c/CItv0++WK7gyNCZyUX0PRQK0zv2tzhb4oerwfrS4r6peEJFAy9r4oOMDMG/fWnY
fMIKox4FlSeAXp3KRayRaTU6aMGZEA/QWUTHlax9T5k4VsJ2bZYwWmfNVLEJq70OMPpv2urZhaPw
PyRaQvHw8/IacZ0XBMIQImpYsRTc589VC00GAceJL/SLfqTYZEmIhCbYkSm+AHsoSBPjRGgFSQHZ
IXIOEj4yFCS9mtSd9hZKXJPm5B5dyYIkVTnYHmJr4H2tU0KedEquEWpWMHroNTpnZD5odcm68GVp
IVmPqHmhsxaJSpgSaylf0ayilSeZnPF2n8S+518/7jg6j5Aam5xHirVI+S5CEoBqMm1zyFiplh4j
VMmsY/TkQ0fwSxyORIcUjb+QFtrRYClMJX4HEkwSFAqOhwT3OCcmJOSRY0pTHFXTsGM14zLQKFir
OX0Y940uGKEtLgkl1VURJe+aUDc1MmjcJKBwUs2NNG9BuE6UaiY5uSl3ckgH2TwjTvCcnB2RuxLa
gvQJPUysaPIhdSeycvKl9Gv3AkbYIcpDjio1OXJCPg56Qm4dqfVpAPCLHqtCIis/kD3LfZIEXgJO
qAbs7SMLeq7kZ4Tl0Kuio93hoRAKI6IlFWQCADqI1MwDEh4OIeJ1Oz4n1RXa2WTtmK9Rm+EmsewT
FQyXw1wORKkd1TsE3gjLSSddCeVZYpHYaYuOH0hjkm4OJN33X7pN+oQKE2kpynrmmQfGH7qJitWC
pmHzzegTHIGm0z97c4sljygnGnBXkTvjVvFwtfQ5oTj0Dp6kfSQb3PtFqHBbcs4MUgq3IZB6urQ1
dzx5jZRTMdJerPDUFZ5pjstFLrd9v6F66jF0uMg3uSbYL1St2EpuMXvlx1Ic4AHQ92ylmw1jNtp8
dL4TVHQr7VnpzqEDB4BPstkb/z851ttlD3Q+GRGlfMuuf406kqTTsp7tgYF1f+OqQXKIA2+a0nKP
N10P4SFO9hK8bw4iF3ValkEDwemeTvf0NulRI+YiMAjhzxcmfd72SH6lQ1AG3Cd65JdJ1yuDz4HT
6TKnT+Snbe9JYwUooxiClCT3cm77CCqK80XcsQJd4N7I3Y5k/aBg+LVsJH92qHWxL4bxUBrO8iM0
s2LeYEqLfKb30FcLWz67jyQLD24utcNhE+wCULIYpcuc6oOtRvSBkHuyRUxT/QJIl4P9u0OcA2fx
5ZdksAv73DTVubw8C/th10mdcDxCzfi+ajosw4Y0ZD0S1zYyxPQUuMw6/TrdwWFbQjpgyK/SfV9f
AEsggoEgtjr2o69DfgybGnUcR06w8ZKm7nnK5iDcPclyV+dpe2+y0zMBOK87xLDkvmKX/HeBDUIx
DLQbUGwIEeunftjydZ0ideZwZV2EXihxX0yOwcPr6Y8Z++AmsHWxxKVizvnwLXfrSA9c7iLwDgeP
BDWiZHFDZPPmNsEkfJ3DtpHI1zx5lxN6zb6xMq5THh4jKKwTdc6Z30nC7yukSEXKQ4a23Mk2vglq
xJ35+AvIt2B7vGLcJD/XhsTt9s7DhOMD8Vz72Gcaw5VJmaQ4SbFEmR/Gr2mXph/l9u6gzdb8f0RC
mt+fth+jZo1ZncNzCIOdS+9Y7cE3Q5XJ50nQQ3/ZxfhhH8Om04Q+kHE7m/Nm9s0O2y5btwc8hrbO
R2I2mLPpivOHPcMpyV54To2kOUcGKTlsdx6n/XXagyZj4rA9beuEusNTrxOcWp8Gt5Gb9s2UPpWH
m8t5EjqBN9uZDxX00nmqbLhp3JiY7+X3PAZ+yWMAcXCU+ghPSxnzYiwoSVCvi+u0zbz95R1knFFo
Rrx2b/57pK8Zj7NN4UIajjJrIPfJayEImdJ9oZGfvj4o0vStoWCQAIY4itHLcxYc0DY9i4qst+Ct
YbZh8matMHJgC66neUPZJujOPLqfCKGyxMiKl1IVER4ccxcamCwKoEgSmm30NQPSWEn7P6YgLsdr
TPhwuhjdDP9PRJpRj5nWP+oJt4IlGcg0sSjEHpYPS+cC7E7cZp4ReVzQ/G/3tvSQtJoA7M9z6kdg
zGT9PgqQCWU0MkfmeM9rzTwWR6leUuGUL1mtUcpkjs0pZxWmtwC6lxQ20FdWD6pSkg9KpokVEVuy
ZhB8HnUalA9+fKLT+Z3kh4TNAbxSrgEpLGsReShFZVlvvBdQ6iVrsDRuAXaJHKvg5XLw2HwlKyMp
IssdVfzh0HuhjXiyr5knm1OfHtI6k+XyZCecfjm4JdXv+zq6mE+kTilKstgN2+jlgYIXmcgkeeTH
QLCAFOTtZZNSRwP7T1QhzaM7x7nySdVt4ZCdk6+DcqytIo3gYHyBo4HvsplnnK4PQNmaRtI3g9gQ
RW0fsDe5zQMpwNoAdQTb6EPxBzFKKsuFkSylfSsB1dW/gZaXS+WV5nFdCA6oeVLv1Z3hl4ITJwFg
Tw7NaIMjUnNyUzt6jIP571BRFzQdvUHmoZ4lgDFRAT1xK372lOjfWVIwE/yYhDIgiaR0XzkAe+g9
67mnAzSUpFl6ywfW6g3nh1SiTPuU9lFL6FttsInGH1xJshBe/rCBjZk+2RsbkG/gD0F5sySCAxyN
MEPWWzr8qycScDeIbWkaG67P51MLHTrhhYwAEht7XI10CyM1Q1TgjH2KRp5hIMnhFTnSCuiVoXCF
BdAuDRvoFoXhNUQIwZogVaEN+Iqk84XDFGCc5LS9WW0ELNCX48xoqvZHDQ9oFX5FYAtsZ/hjWg5B
Zf3uDTJRgLqc1MJpo510rMnec172G8zVw7yj+faN/0lNoU3osIr8ZmneGK4SMdlcmvR7CnpSp7ob
oDGfCFD9oQ+4Ea/PY0RIybPM7ZwXriTkyG8Tj0hBhDxkqmFuoErKK8gatmKh7yKUT6MomaE2DpRz
8jZEiclCb7NnYE5miZUHi4YBMtyaxBPR0fb/uMl8a/2FJHgoLg24oX78pyIS9wpFsAjzkDC2uN0x
P6o88TpCNdD4OH/opmv2zhBdKx4RFNjRwUIPxmESUTygVluWOQugD0ZOuCqjYaJhP7VDElC+Zk1x
BhdrcDULGpj2SI6Mshjd6+CvBr2yM9BKR0xFBXvEdMSv2KQLWtmOT+K3jRSSSKfoFruCtSge1DqM
W1+15FxsNNN1PMjRFeRyY50LwK7dwEEPnTA+GoJamYU4Wb1M1MIs+fZtzS5/s89WQ09dyfboLzFw
yvHZY5BYkAuskPs2k68QDGenogBC93g/ZI89R8mQ/AstjOhWFj+4h9Z+yJ77mXX6U7KZxn1XffRT
nLgWLfxy/DufGCeyEGUpi2G5G84sVLNmv71iyL4fPkIO3pqKgp443c04o3CGRtVND61QpPbDmR7z
pcW5oFhiW2zJQa4ej1M0ZlTfwmvqMu45BkItzp/DXYDCgtwVEl7Ur8OPNRODIxSneg47lf0CEvoa
cksO8UTDbI0T5ABct8XB+fyEG8F3B4Srfr/i+JyWbqCsxc+5DDlJPPU4haNXmbN+dvjjLjR9Oc3Y
eVtagm5K7Gi6E58Rs5Gr0ZLT+Ev1BLn64o8ey4p+DO+jljwrE2ADLQrxdCuMxc7sZXtPzZrwhJNW
gl+bNggnC/dtWOr8mz8nxdU7EWU/TRUAxNV+wpaf9CgaAIvYw3m2Hx/nivHRJVZ7RjFBI/1tLNzV
hgQu5d3sjXpQQSl8MC1JL0EyFQFGk5TkedPNc3g3rLxIWnudvHUhQCZ2Bl/MOsNqQRZrojJ70Pdt
nVplF9g+FQvm3btDKw85cBfC0T4TVXKaBzfea8mJwITHm4XnEfh7Q89DPJ4Mg7zBvUbfCbhHg0NI
psCyi4A1pBqm2ded9ahMXkwRu/nJLC/6EuVRVk9WRLM1qudXX3VlTaPV4SoxiBvahkzZZcI6Lk3h
SJglNKfhUc7P0Oyg3P4IV3tm7S/IX5DaxLCkXMvakmaTDdAiit5vlF5ljcEBmTmdjFhymIi7mHOS
zD2IzjPFhY7HSnIIA0ANwRg+HCSTTc70fjdv21YymRkDQycqnTBQFeeAXZHfErFK/++65nv3lb68
zrgxxLPu6pyYvhsokNIjsvAu2jEFneKJxOyrFPYKxLa3PS3D1hZ1WtbDXQ4GxRPuyoM+LcS6fNUY
iJA/QSP27l0QokxaeginDGDvFDo4JTGrGMIsoWxJdmHf98YcQgO0pFRcCMJZ04pnjuXlzeXJXooE
PHVfWuwif3LU18H2ggUr6HX6y5ToWQ3jJ1klMjPV9k3CGj8prUtxHmwlS3cN9udtQ6oXZ11gSPY6
E3tXLW8zXg2a+bTj2bwJSRDEOAvMl772he5zDhsIfllfT4iKhgmIeMWmgw+jkhsMYw70SoC+D4BX
l70IQRfkLBcJhhvkMDFmvuGu4bnKbGox4HXHQBmQ+QEbhJD5XwREBSNH6Zx2FQPRWe3daTRPiqmM
bCD1fR2Utvh2D6nMJ0DRE45hlp4JVRDinkB7pPoCS4G4J6hoHCigrxDamc6JmLjZ6urHN7KFGyfC
JnQCcgW4wlxhQMoXqg2Xse1wRbDooVRCdviytSgLU/s1YFfS9pIuCPDNIKIoToAKC4o4B6A7Fw0N
w0GyZToOoI4ie4DKw5ddlqHYgZNiwdbX5vsm9JuaERN9U40KBPR98EugCoukP+ytP0hUHjB07qHq
VlGncL5Ps93xNUuDARQfNgujGDXZc6AMse4E/EfbHtwnD99og4GRsKgA6oQCxC5+IzHBC+Bld7e8
SMXMUxCRKyi1GOtgas4hGAolGOrLsQ2pp8pq2CSE4lOkkAb+H/p8cGVGpgv/rx5BaQCYEERClAMt
vczzdJWDiIa5t/FsmLDmoAW+OYO6JUxj3ERcwipDf9mhcVwdAgQBAiHmnoQxCMOwNR/D6IVlSI3P
v4860raf3JJDoj4hjaVWzr1OBK3VYWr7TvZ+DmJLJixRyYfMDe0adhlnkCwJmzdvkA5SsbmShOwr
97mkZsSsCsh4JDkLtqkO82bupJuyaXSIX3+9XApdKV3rFOzmi64B98GUEaRilsw0+qJcRyvJtudm
9+iKvfmBmrH+AhK2o30mrDsGRpHShKPh2SssQdLQ8RQP+L37ou8FO9muYuER6CsCuTt+kiohQyyC
j9ZoxHo3ehose5/x3yFA2dYYSawhCr/oE9N2ZOE5xd9tD+Tgzvlsu319cju6vay78HtZSRA6WUmZ
ZOe0htfpT3gL6dX4i1AuGNawsnsRYHA+bN+sJ53yfnTF5NK2EBuGOw1KidedGB/6ddC1RAVNJAuA
qSPP7TxtdDNQDTTxyy4x3S6YMBjXbD0NrlaAcgL9gqd9tcyMd57V9bkVsd+PD8IWQJp1pvgcfW8s
b2kqlYE9GW6KaB1nd/0ZpCg4QgJcclPycf4jn1azW9ue9KNJj9wVds/K6SBhemKRLa09iTgfs1ak
qW1y/5XADR/23pBKEd1krw/ESYSr1Xjv0HRTIeIjGaxTRzuO8g0QKE/0rtO0naxS0Cxa2Lfo6h+N
NH0bFCpWJWsXPi+UbUgp01zyMs/xUBNNe4YabygUpZsU1iUXU0pdsuu1qYsERy5NfBw6cR+FCfLt
m9VIqhUX3ko6N+N0An7QvBl9Jm0KWzd3I0KtkzDntKgLQa+K1B5IToadQAOkgAuvQiZ+iJOYlSQE
6t1UiQX56+k5xTpwLo+2eWlaAosqTNJzar+qJkVE5kApX2recwmWYMIyKgVHfbPahS0ehiNXxTsi
ovhwkCBLTXSWdp1xwyu3Rw+8bTbST35YfmFyuZBcWfUBxWgzFqOnnvIJduo8kb4xOgGIGGRBiSNY
5umPgCN2msAORHrjo+l3/zNoWCS6SzWUNjtKDOgZAprpU5EIoP8kthjcLfwGbxUTKgQ5IU82E6Zf
eFOeB3kk3EUqqbxk2YBHoz4rFOt9d3iaKDDmHnrL01iWoAA5qcNtPU2oRAQ/hQXKpx6nS8JHmwcl
S+oNmRqA1r1nZ7dMpRRO/4uQiMYgw8ZV3UZ0w5+uhLwBXq/rRB7a/wXWO1RCe0aHCSjmrwcJaTHh
OVO8vE2EiryhLE/NlxKvlm74iwYKldrO8uqT9hpL5PTp8IOEOhtfYhdqZVNtW3o3zx7mN/CFcdG0
Ugp9vL9ejj2G46QhK6Ye4iTrMAz1tD1YuFKNSh/2BOvZCSmEqAlDmwGoLmD5GM3k2n2pqMzOWPd1
T0rWwLywFLkbsIDNH4922AzwaKB8saTs4lOewDWhpuEl8g7kkQksQLvCQVsABW/zFqLaMpf5l4Tc
Zppr/1AMzcDL09RxUAVM25wCMepNf5L6UfsmKJRlQaPUe0SsuJHijxALPmbFKyN85dQyYpxKCb0Q
hiGps4zC8kckAcJqw/XoVxxawq3Z+4K0s20AuybRVUSlnVv5ICzpM1udkBiR+LEw5uANFmASiAxr
A/U+Ui90EBrZYtSO3i+snAHFdswxKFtgrYTUJK2yO75yiNmQW+k6xVDCqBvKJZC4uYSoFwvqiHca
I08i8w0wn7AMGF5Qk3IuRMCBzqatb1oI1caYD1HT8nYvgZQJh0rQajvYU3iDErofAMNhN3AbiELA
V16Jr1ddLXicYBwKA+JSSZHqYR5zwIAtCmE3AQ0OD8NF01Gnl2ELXTyobCeA9LyDkDVylbsAHOkw
IelGqlh1W971Bg1eosU9JSfAGqi1dB266ajvsn5Pp9ETsiLJfQ48j9YJLyp9hBaO2khe94D3nUnh
AebjrS00hoV9N1uYxkPjUuMTw78MwJXlLKDD7rDhrcSIvM+EJ4XBnlHPKAE4XW+VyiJE24h0BWQg
aBpjsZbWgMyN+9Hb7WPO3Z3JgcqJ0Mql2zOkvSSdDEkp3hQGo+P8vPOuGe1xBtsxoBXn2fhFbpoB
8Vwyv6WvXLXvVLUW28PsyMsYV3GTUEISHBEh3Z6JADk/qQc6HDeSONC7bpgGeEWJE4TvD8abOLZr
yFglAFdDVBMIZeEuUT6SAqF08Ia8KZYsgtA7GX4gYKiPUN2iRpYMc9afJz0exO+X1E/opxy4qwIU
oTp4Ht2Frf4xl8x8aEV8frIkgFzftmgjTokXSZRITgLESIAtQHhnFNNxXM7lLEATEK8hloQ+8vZF
z3RMZGiNx7SiyQy8s4jGD6Sbmo07a94iMloRTCaXlhrLYHuSfRq8CugrHcDgSo3OFtUWaauKgLVA
f3oEI0vKryRXi9nO53QF9aKlxQCGrqwPlEWBzLIwrNL2TKrEwE4pMmkE51Q2HWmPkjoi8hhg7MOT
AYIrxU776gMZpHX6BWFbI0DziJ/rct22VA1dktpIem8dJPQJTmTyo6MSbid4e9QE50NaafBdzkRx
zOE6C6tQa4jgGG25IHB4m14xyjnEbc5x026b76ABE1AC4WWbl1Dkan66N3ObCiQzVpVfQUVljeg5
UPG8auosKSg4pMIMVonWk2VveYDQD7iHqAuB+HkbsHmbczC/86stTogo1gAfD/revo27XxF14y6t
/NkCATZRuJnPgZ/K3OndI48RihQRD9acQvAbvCgrjOCNbUq0/mHlzG9+C+bQGgFh65Q9YflqENjO
A44YlggXF361LAHooax8GKHwj4ZZNiCCJhlgETZPIyRIw4d7wN/gvsR0NGOcMKp2S4L+eYniQcNv
ZPwLh/hutbNzJZJrNihrX4GlDCThA46f1v0SxxZumk7XfvMCOoBUSnLZSLd9i4vpDUfxiwNh3tga
vjFo06/CDfBs1joYinSAMWBUQzVRUsSwfnU2kO89VM+vtozKbWkwbPFcQNklSEgLenb1160lhMEV
HTqXhbAGZd/O9Ilk5jOdNwxiaSEH82Ik9d8DaUkwQQ2UHEEvHTxhuJtA3d7mgjD1D+CwiKKRUzN6
Et6rIkX3AvEYQMwEZzIgN2lIvkFAJHMRzV6iNGZ7kk8hR101a++DrrSeT97+DRVlbIUaEWnin/ob
lJI0LiMm3TKstj3ASfEOAab7WKBprDYgfuJ6e8afoc+yKXg2cEo/PVpTk9OaqjZoI7yDsceRJUrK
HCRlpEOnsCVOvZUlfNUGMASk1Mx/uHeU79B75anBqAdNKPpxsuI5RKQMVPaDtsXJaMsH23MkGT6J
+G2iuwYVRBXpyZkYFcMW/Al8gsRnuHxmhVM7yLeGoGvA6APu+zBN2oQGHuBzFGVYA6cv9nV1F3/o
v41bjswNd9Ah9wkaP9Wky4cmItwNJzBCnOuuGxRKEWw0Rg2zhRcpqVzJJQiIn5SAlJNxL2cSTOmb
RCTyCVOqCfGRMXwN1hnSSRTpDAZIQayENnd3Mhp9qVi78CZKU1KL9ViFk7JGF4o2H3rIWYNkkjFu
os8+HvPYl3MKJMQkHCy6w5kyMwMPd6tw42s4Q94+1lerxXDvANnf5Cm/iQuXOmcs7vHIRZCz/NN1
u83Jsfxtzxs/ZxdQoZaa9AfRyWtOAYiesZcjWbf6LTCKfXCwqnuHFnx31KC+Is6IWk+zoXt7fGeP
wuSg0vbEUfXjv5fNi6fCKSe1vPSHBxw+D2ZN39u79ACQZiWSih9nd4whIdlBZ00JwtbAYKJmdjNP
5aQsnQ/9mc5AO6Xlwqv+tGayQ5o4O4KTvrpFz2/jCHD39yfrc2dwL978tQQBqgoYlopPkw4hFh09
MOiTMwW+0npQhfuCxd271NC+OpVibNOzi44+ECh25nVUjkPQsQsHxO5YA6za15zXGNaf/WzpBQ6W
b6MYgt3b/d2mLEDqIKBgc6ez/Wc8ts3S6+E/dpoqcyxZC0r2te1Ud7OeXlvmUQH5FdctY//Sm9Te
d0Z3cssuozroxq384gBqQjDWWu+T1uQTacv+3tgrzgko2wHOHKifJ/j+Y9ChbtAxt00vmmpfa96I
GogV0w9uIPaTUxTc5494eXjRBuVNbAGWWrb1GYcuWONYQ5WPUx6YxK1GMGg8jS5yIqx7U5UfV271
MNZvlKQQmdffrP1Q1/VP/GV46grYpXGddzCFBdFBPjev/AiFUSQC2tfVVDRhrl27g6biOIFzgu8n
5b2/ygqqm4VTc79i1rx0zGr56tsFxtDEypV7JU7G9yqtdLSsd03j1DXGPWILHBcOQX1GKakRqMNr
FXbnbb/GgglRzz9F12CzYWQn+Gx30xvhp2M9NVDS+hn5g+vXz0Gjt6hD+W2A8tid67fwqi/uOt09
zNz8ORMZL7MPjO4Gd86vFsH2jogsQ8DLVGh0A78/o8yUATd8Gbga/RFXtnXjnpZFVOonV73ZV00/
bFoEQMNsp+mIB7Kxf3/r8RukwqC7bAyFvk7JGr9kuGxW0XD71ejy9+EKqOfGV7AniCswV55NXI+N
Wc9p2OVfp9Y/ZKhbzGpPF3jZ7uVhL5IW3DSL6js78mn/9J3TXwch6Y5Ik+gd1rKj//Upbyda0izt
L8UG5Mcdmghnj5HXcz9wX4b96Enzo7VCM+a9PVyo+Vdmy5a+W8Nu2aGTD9+ecINypAxSXKesvfcw
4THSpUD4iNRExwPji5uFZec63YY/HtffKQ59y2Vc66hUulMApm0nMH1Dv5zo1Dm6zcQ9n9s0iOmc
W3+0K96+Q9ITF7qPXiISbG5s0aG5jRcJl3jleqgC0ZShxFEnE5p9ZJGOvglX9ynWLTQrjFFp+LQ0
qJt2MHFaDPpz6afhQEsDk2alVFVUivWSgGLziWrEhw5dsdxoVE+liIYal0UeuZHagrfa/OrzInj4
yeAylxZ5ZDjz3QJF7VHXNgZBVjjZS+TFoyYUe5D9CB/YSmXAe8ManXzJupBliWmSAqxvK5qeB2c7
6ALRG0CMO0XbFqAGKS2hMokskT1wCyTmDbfv1ZDQtzD5sgyBdmrH5ETJMRGnn+26+lUwWXKgskfb
bYMi4s3MlOHCEkQhJMXZen0NUATCdbnSn1f8ju6wEw9ACq8gGVK33zEOo529hxb7gJHHesW60/EQ
gQXbeIi61FM53GtS0ZLbQSdX1oj16pD9wXEjJtRy98Q4b+dg1ctORdhNEMMl0qbhzXV4M7jg7U/J
v2Yl6XuVXsx3uJYUxN6sUgoh4Ro95/EYeXIIjyLez4LTyLcZOj+vQPQBCbkauMUzQcPBDagME5T3
0g6RlALvgc2xb0FS0VXlLuL58eD2PbCxgMeZ9TzNEq5cxv4zfF4yju8gStwLAwxJ1mO0F3D9YF6Z
XAP+4cCKrbilrZEj+Y0G4SrBMcOVpOPqKraqt+fjNcstTNPb6t3U9yjLFp6KpqxorqLUaxA2Ijcw
3tXoT7E+2w0svhXojSSMiWjIrscLCxsfCjW/+tTZSHMKFuTH+oT3KZTOOgm97oVUChDLpxpDuUma
JbV/ZVp2K/aqWd8Bu+mvMxzlEXED/U45V+qS4zE1oLEGBxOR/55JXOtyNwJcDR7gW/toRe2Sannb
XCIkWf2PpfiFex+2bQU3m5P1z7bo08Jh5HLHZoZsqV/x1AcDCbORYeXnxjXZVsGW+47DF/xNRtWa
IvrjZqECL0Zbz7fVzpsVwN12/k3Xwck5T77p3VprBjbzY5auwz9sMEquzosyeR/9y4V1MmqXhxMx
fAmmsi0ODBcD0SvFvM3vyQ2lihpbK/09wliEV4oeNgEWrzI2dowR4bsi18lNd0FkOSwQInKbMWBN
sLmEQRmJn4jJMhbWByPrAMPdXDYISTEatrvBCfcrkaJ9AV2mNyNb310GtsvGUh05WC7w3woHL3cR
b6+TvpkVskO+J0Qzt5zoIFuvg5qYayzn0U+74IKDMdXejE8UsjSal4jxut2apKm3aLDOkP/3eFiH
CDFPnpbpjlzp5jFDDB5ug+GK8jcDtDMEKSG3PkAbc5xtyU+rTGU1pCLkL7BQGUjoxzwp2H0Uw/Ux
XR26hYk5F8VFujCB6hEOBj/5OH7BuLUSaihCR1MGjETvp9VHPobY3C9VAJR/HKOKawaUuMmCDQlE
DU6PoJXwS4pBcGmeJrUvlDXRUkf2U0Y4PVPCYYwWrA7K6cSxvKuE8VIlCMBVr0lw7lTEqSo9ESGE
QoUyv/xaZJHOeik8ADgTcwVuaYaYPYKiFYuXf87b8OducDYf5NDSzJM+Zof2WocE9RH1sTRj1D6p
UVIPEEZUjd+lisPx1UePiMZOBNJUKsGwQF0CAKkkiXNk19dQgoXM0WfmonxHOXNH7iQAG8nHGUZ0
bwTo+qGKgYLejUTxGp9rko2X9Z5e0bCmPIH6FSQC7AYaDss6OQXenfIYCrTpRWL+wAwBaQBhIQ15
+BXM98q8/inJLu9igctVI8JP9+k7PQAp+2uwOPakn2YdqOGQpfr4NJy847iGvLuPwfyTPiBEKxrq
Db/N3uGPPLbqih6aHBop1eavM9owOtN3S+/8ZAyXYLEpdS3py2GiRE7wpJqB/wCixMjv7f8uqOG2
4fMS/qBaiUsDvAgOEXUNYkmXaJ5Eb95fQa5qGXBx5Rk8HLvHWXKjpw96ECH0ekrGNsPjkqLc9BqD
fOJ0aIrVjslAplAIktajC6roGKZyl8kMkcmLTfFaME2aghpYQf21JUE0FRTqiRMpHL0s9s0pRVwJ
cCuMSu22L5kZpgU/KYjsVRvc3McZtwMp0tCBzWFPUW1Bi0usGcgaByIbyLOhcihzI4sccr721H4v
aP1SPepWnIAJN6eXFJ7USom56EuVZnf7hG08FZW0+bL717AqC9vicY2hYW3d4zOSSowNmfoPYblC
dH9UhN/Bos/KTywH55LgL+h5lbug6CBCtgqC0Z3B76UQ4VcEpM3GHByAQe+ysz68rd6aviVfg+Sz
NKZS1qDzkqmJa8UbbyPVFERyNIQH+mYDtf1K14hSXmZfIfwmmjAP84Z7++ikjM+oFWiu4htxxy/H
5Vj/+oKzInQSdMsM2JU1+Ri7vU6KSZAeHnTiNRArlX3HHadnhDrgnxrKgusbM7pfAIoWkw4RDzgc
3MRQgsThCS+4BelN1k/Jd51th9x1W5HgurLC41BjdS0eyjVn4CE2NK8dl5kOidY10xvzHbgQMf3B
LJFoAeVbzVjTPyFuEFOB9gT/HfyfBOVlHSgptXPkeTB8UdE2MLAjWh3Z8qcU5A04HOuJsTe3Ymxq
UtiW6aaDmgUJtUxL3CdM88yTxVqJLig5c5+1gWgL/4H9wD0PjMscJGWsA9kBS0OomBLmWSM6B4Yl
jnQjglgpIhYINkD6ZT0Qr0RBQbkDlls8abIx11K7pcgqiSneH4n2p9ZntCKNnyeeuNc1cbLqAMTy
G0CmRoSyHSemr0j1KIwV/+Fhe2X6AKn+fPE0rU3fl8XwJ4l1cvBdG2xdZtJsO/BHohQha/R2S1GM
ghOL4XbAyoI033Yrgk0tOUMJ0mhWB7SK1msgD/xz1AcZqwnLiixr1D/XqKtLDGbWS2V2HBxNFCC5
gA73Si6U0IkjP3DEiP5i/GRn9NkmE4L0mUXFYMazPqDPg4tpjL6RCyCMFZyzuzEKJfSr9ddy3dHX
LqtoNjibd/vPHyD9wHzJcsiDdjujD83VUc0Kq3gcktKDxc2bcZNEpeVssrTvTP+dndxDsNjrynZn
9EAVHlOxM61sOJHmChBVKGgzC5QI3ekN/Tma3bMQ0BBuhKMBV7HnHp3tZzZgwVdlTP0C1YphRcDq
DHApG2xZ9l8YBIpkP2rHojrP7WVDxhZLPyGjux0cmEUyQsGKyR4eJ0+eC5GKyZYfj4k2OelbRIBB
PFSMpMwqiwPhTcCvZBCtpWbT58lQ+6MaiOOqRDOUREyBzc0q82tUdhHvWmZjKogwg30PxJVnjMRJ
BiUPC4gWxNkpUyz8KOZaBnuCkmkP+FXURbma3nNwAbG/M8frrNiIeijF8xf1bOhTnDky9mvk1fT+
kDCeDfrDDi/jmqnGVTypksrqTwwj5fAOP6cu/kTOqhS6ELORMx5z6A9ruHb6bSN1d+Ral69fQfnK
KlViEC2rKRBXETtr0PWHYXtKP+GS0vVQqtNSgBTM6VLCERAfJ1tBy5Cgmx3TRlcGNZYoThMPCxGJ
vTz8q4VoKpGGSLLSZZDyoHCp2wb6ERa23BnWQDTAmuY/wBT1RSkO1nTsxRQhEimONzjfJavPT28j
5Ic1q74snclj2650+sRff0L7bUWrVENvU4AN3+C1QSyZ2hFEIfrvZp/+D/E5dX/jmAlBRTis9DN+
YjeoY9MnRLlkqQYoiKAyQWE91hCcPKJICsGf2yIqb/KvVDxFXhuCNzcAcfv9X0tOlZW8YQ0ftPSY
3wf7rrGfIyxIx7VLL+cHWoMbC+Of5ql33lDtEp1HgXj0AtU8zS7pK1ZNmgk/BBrV+oF0wjvAt/fZ
nX43nVkui+bE+z+WzqxJVWwLwr/ICAQceGWeRJyHF8OhRHFAVET99f0tT0fHvadPdVWpsNl7rcxc
mSjjJYUEM0NyKHHvOGN/itU0Y/SlV/VExIRtH9+q28hov6jF0GNA1wtajIEfRAcumGI6B04D9wCq
3OsS936kxzaSMy6swenvvlFzNO+rYAV7lkD+YSzimn+YvYqZyJC/HRgTDpq4Tt6gHYwZ3hRoyi1q
PoqPanj0XYwRBGDj3qJFAt3+oBLD86PlFncLIRFezfgJfrianP7CEmICsgGmY6D9NjaYMk1XIQ5s
X+wkqTw2GHMVoRhUNO1yeGJse8kcuvAxkGc5ngOfP+FWDlbG4jG5rULiILwyHfF08yU+lE2OfXyB
6/WRkGemWUQZINgS5og9NDcgJCuXKAMX8IDfiuk149TQdaIhaAd/h35wDLE3uDBvxEV4R39Itbgj
sJ1c9PEYG2uzuwbqh9BFOMb1p5aHv2VVYArdkymuDPtn3J/bobilohXvhjibpM+gPyd33oaG5p0L
uk9DKfazolBhraNW5yi+xlQ/TZtyzSWnSQ1/STNv5tEoEqUe8uxT8nXf/IPaqUfJhvU5L0Lt5Uk5
z+ufnA58OdeYe8GvARefkhttQMNpI7ugzUNvFfp4iclsjWhX2cPEDo+rJ2e+CKTY1Ik8tbBHtqgl
ez/DdHpI9qZDz7fCuHJJUHXWAj0cnO6Tk26A73KATR+peN2hbKlsAbwFkX6gZxwwRsCiEc7RnbL9
EZEhATZur9/hVo6HKdq5ttkZIKr20gxzb3w1VuGSmXH5xHOVPDuaP0a7iOy0xOCffFoixOWIxX2K
Mqw2kStzJuruglTXLDadBQZ7I5sTF2MwjyoXkZDV68r7AmeXickL0AFn5wmnRMoGd2BNI2RBzFh7
13GzRQx9l4EbEpnsBn0J7Qt1ej5yxbOeNQqNS1uDU5GoqVaLvN/0y+Vp8OZwfFob5GB8PjQgLhQs
SyyDldY2xwGLClyLVQe5Jh54Q7apvy1+RlSEeBx9UEioIw0zWhJtsN5SQkDQy14bqR45qytPWI6n
bKxyY58pEoIjZva/tAxikP5oQuF80c4UNV8e4vH+JH+paWNNgkYTSzcK6scUt9uUR+/ol8PbjlkM
+QCsH9pOsTgQZgsok6pKm5rcO1qKY9Tx+y5d6ce5fP0pwjyOasatvKduKpuakOwJocYsmZt37R3C
cqQ3LOtOKir159lpR0X/0df9wpVj8uqNVjMKh7t3X957ygykSqMYeYysKsWw0qHeExCLn1QJ66wD
64ZUOL1bJTnqBzLkwZQU7vvRpVLYWzzrcDF+RDAsTwYOzJYOutUPuOibxpYu5wYJQ2wFzwVAscez
wmMCaClPwBnkAjsnQnkBJ+BxUNfzhv16lKBatyZUEVaydqgFSYSmCKcuNw2vFYYwPiHSTkTk1KFm
HZ/Gq3myeMSnVKUzAXBP6vgTd301nlgawOYGZIR3ze8bjSBgn72cTCu/k1r7i+uLN9gnAv6y9keb
+EPQnZoK68RDRZZlSDrmoAZhEDDHQn+4vzwsY2zvGUZ2QCE6thz39IlkjHHoS12AyudHYhGjJtpM
iKwuXWQd6uSP0YiFGLtRmCLhosGb5xywtzhbK3s6ZAxJREByAGovf4lCcGBNDL/UwS2eR/Oa0obV
dzLB4MhbgkRGoXLcX6I3v3JXD5qp4InWwkzBh639r8+Y+t8duW18A2UKjbFm+kbMLDRJhk+XgfXh
AbB5DqvOVtkTHIR7Yrd2qD/xQtMTfNxsn3g2nm/5aPh5sG1EzVQgmdPmsukOvxm9l2BXbG6fiNcU
5CsjuGhM65VQUgJ2wnef3LM/4ppZrC1SnVmbIwrdOx0UFem79/ZaU2N6cNQYaFph9TGbgVkoWhNg
TcTEGNLT8Az2g50grrUUvAdPLFFxELIHD/LoT4z8U56q8du7daTnigsSsnOHFXvp3y0VAT/MOUv5
tFXMSWe9mmlTBtbcFant5L8iahkBFFmjl0e4afxliGHic5NHN0+elEkuAyRr1bYswyObOF0UO816
Mh8ru6AJCNRllrwTHBke5B2xpt0Pc+jNBSArYje7jY7HxmpOW3QIhCaMVYJUwZPfRFzfrKZu0p+F
SZOgbQivMx6pkN5+zRi/FhwBljHSlYOFDWjamz5CKURLHxyWDs2wAL66VlOgvcrf2UasDLsWYC9N
FjWogLQ7Hr5r0ONN3vh9Lxr+FEyPYDlylwn5xAVzCGcGGhjiWs87BmIraWd4MuRd0hnSvX88gaQi
0ZuwieNe+JMrY77CcpT/vRY3+8DXHKwJJpTYlLwgJGy+1J4TbA+hvWUmDwRn2nLL8IP6kHLDNFYc
qEuwMnA2Jvg4qS9AUBjcwyqjfcAXdJdjf419mTXHDUeYxXds4Ne2tDsgNIJgFPD7N2IZMTWUGKql
JKcwmNAnA8UNbhgAOics2zi4l6JVF0pYCmMZElvacwlBLaOSZ9DG5cF7LnQ0J3gqZE8zgqsAR7Yb
iysrOrpCu3rM/GN+EQiS1BYrFJCZXq/rAYbMXQx7eDddomO6vJJgZAywMXG3VP9KGLMrBeYX6TCy
otlr0xiiSZ80kjuDjqgtGe9rMtdQeUZEbfmN5K/MT1H4ahTqIHJSqPAPH2PMcSGl6XsDHQ5uJcMZ
RiKz3lIJa+hcOKF96iH8xzcGjqH/AjiznwdHZ1SFRE7QHHzCqY3OB5ILuPhuQhPNVOyeJduecaEJ
+yXN9ADnQxCE7hCmYsRz69H6/Y4eFwLid0pQabBw1ytqF7yVaPzxC2Xz9Iubfe/ps1/MOZYM0eHP
HrCAZeSCiosScFXzLzJvd7UvjFFWQ0px0DVUSqPJy6MvJ8CdJSgH0Y4nR/AE+QINFHG1rRS6h/ab
uU6f2Sm6Suggk+hh6UGJB+eH8kGHNYi8gPVf0UWTkERKiAQYy68aWUnDQ2ZhfyddH100hVQM1X/2
n2xIJNRXgeRFfzl10BAGadAfex7flc5Sh9kOaJj9d6DsVM3sQsAIl0+ZjnIXUCrOGFaXQh+hqBcv
buYnOM4fWHMX7EUUS8h+yEG3diIQRKf6Cz2Qdyj7pgLqQK007Yx4TqmxcGgmC6477AK5eR1cNZQL
7s0Vy1jHitOsMXFtjTTQYVpWf1qFd5pJztqahGD32nFupFOTXz25gue3SE5cXaIXnHYLAYvdrE0g
N4PBuNwpNpDnCYoOgAYs+aL7HC8ZySMpnMvmdHTfTbcqvRLVzvALQIPPklVRvfYoBY1xe3j2Ggse
lU5uEqHO+XnCGWPTgJJGTJyn75evYgI6BlskdLR5d25bI0ZyhrdJQQI6ia24mqqeuny6OTas+Fa/
U3V46zg5T3Fk7Drjr54WeEc3ho8DTHrOMcwvZz/1VcIj6X3rcPXgAmLX2e+MmDDBsvjbDhu48Efn
S6CRD/RlFj/Lwk5u0Qaec/eOuJhMGMZ3//BdUolsVEyKxmpak3Zx+UPl9OHBP7nZ1DjEmmS8fGgN
Hg4xkWSCZl7RkpYJ8L0qki97cpNpOuwrM7jTFrp4g4ACAMIThN3wQA0rdkRPRB+owrU7/ny37lhF
4dF13op5Ye4HQ4PkhlnEoKxs+lgF2r5ln43wmOFNRlgz8yRdxmsCJAzNUZGHdWhfEf2eg4/hPPBh
q92KfbKvr1VkilenUY8KtoXhBfnl+Kaa/Cxany8tAoEpYhpjt7178HxZR7DrywDVx/1gNuFX2+n3
ZWXEN+HixphaTl/uvNrjNgbhd5Y5JUSSva2HRyENFJ57jSHiXxZ4go6FLe5Cegp0wgh5VBv/D5yk
RWfH0FpdLXIqtHZ8yaMjWvJohZ2Tk3sFxwLmrhiWsj+SJ/4hxryL1glGOrmeHL3V/2zOp7RDEKbV
zBNudxcHmyvgbHzdguRgIpWtVx+/ySZeikHQQYZWKt03Xk7WV2YoJN5sF6/SHEmtnGOcBhWCY6A7
OocFgqObX43avo6t6tNXYnzZ65t9xXvWySpY28ntwc4iRNxqKJzsvYfU7nzzdOwclpjBl5hJNJ3L
MzEw4ST5cne6BE9QnIwnuV25oLQf5lBpbFRsTpyr03Upp9nSulFROl3/7B9Q0uUTrUgvZzd+Oq8n
05Wq+6TYf84bDP9bjPo6rTeb2Qd078EMPj43L9AXSqMxpVnLotpQsYmecS1mbMeUFTWe/Tq03e5B
xIGCtnMAmx3XB3euJLc5JooAaEVwc1ZHx+BZL5xVHR6L+KV7KIseDd9gqyl87CrqtJof2uYrKftH
F8r68Iefj3XcdAtH6bCi+11l+z6ll37nvJVh1aLAETHp/N3ads4nWJltJpuInjj5D5KJDG9xR3UM
jrP/TtV5t7QxVr+seq03PcG2co8NBos5iVr4btX2eVjAuT+i69t9UGFgMM2TTtpN6Xy/4wsYm99A
01i6OuGkVqjevQpnCor4o/1s2S3KW+RLNXPETevztUVFUGgOkD+M6EUPtAPnEyd6ZmWdnkpHU/sv
wKFPgKoEfLEYvSq7+san5hZf/k/YxZORRAVgEZyUjoSe6+6rsspWpPaqm1OSL1mHndEnrD/9xjFe
dazbFrVOE8wV3ePJ++AkrpnFw18Z60bvErxabnwZc4WKFd77mzeVJB0HC+3O8XZpWB+UG6p7ssur
SUevzhQfdVHhIsYC/Q1H8BeCGeONBs6CLxsLFOwbVBSCgmnnLvD5BcUKQ8S1/WLk9oT+BL0VnhNI
WxiPXsFvcK+YZH56Muzcoi7+rgXmFewWuJ9jgQMTShqe+dwjzqhD8QoVjUMzCQiTrN8RIcEqyfrQ
Ci5vmfcj605smVb8tLwjuGDaKayaPTVCU8HJd6WcPdny/T8OZZ3IHaiiFnpHEA6OHLoLWGX5HNQO
gn9wTsFEiQ6wm+gcVDhAy0cVxUTuqLMb6sHrpIEzVN7TFliXcO4LVg8xRIWLRiNle4pxhKKWbQQ4
RfH9BtgJnlLpYwaC0gn4w+Y8Lf2HL6ZXWrCyyqgRSzl46K0gZnZSa9ABsgXwg/KjC/kPvDNKzRNf
JZxU3uIPIyYcocNv0JMuhE7pHGJlcIixvnY6ttUd5pPzXza6/lXYzG6MhpmN8iVqrc+MDuCOvy6U
VIPr3wiU33XORhlW+AFCmTaFe+8zayz4Rj6xd8VgAI9aeSRpSPFj76OzpZT/RCDyNKDUpwZMiRRi
wmtwvUMKIjYlX49Un7s+YX33boNbWKWPG5zWwb8sWAQ20rr0kmIWY317zYnutzd6FDLquxEK5cCv
uQ7Qs0RPcIL9HrhGqpkLwAE1WMfqRnhur2mt6OSWHNVh6Z5l49Imd17nE/BfDlF5MwvFLXdh0yHA
wV7N6/iWfOIPERo31fuegcAUV0a/WbehMj9gnKB5tbv9ZS2xAn5gONpxjF/spznTTTE4wHCFQ/eN
eOk8pcANjuisWsCvW0Ad3B2oNts46YBKS50M5MjgtvGr9nBt7VU8JOxTuKSj8jeh+ipIBSxx7dkl
YIxOUjiYcJMaLrPWfG5wqq7/BQNN2ei+TvYMTjuNMSzrnpxSGjDn6+jo0oZloLqXcSu84ULpQm1R
36AOW3Fk4a7bxrLhKKK1zocJ9na/5WXjC74wGEbwOeJ4oUPnva1LvGV4ypmJ7mXmUE14vynDl5lu
xfeGOY31HyjWmI6AYG8ci1Ud7BTTBRu2wNL/pEOQSQkCmLhaCjNvR/TLXaYTGPC4zohNcFZjprEy
fGG6NnNC2vCNxsDvMM6HgRcJEy7jTb+LIwP0DnY2lL1sQYiXEO3SM9Amq0gcr07uPNEyMaN5C6/o
RKQSp8FGN8sEImQSi4TdxVXA936NvfB+EDn2I07WNL3wQRFzvSghZKWNEITbjZ0oXK4DgRb5cwLD
EVHl038LYiScUgFtTXo2Q6/w5wIkgXbOBLcR5Q1PA7Yd7EDHPr31Lb71UIMhWBighUQZtoHI6n2g
dNobHg9HSMYyzbs2ASMWr8IOexlN1FiPLZ6C2WPEg9Kf1LvmuhqLnNNp7Fv4ggTceMOz4PpODHV/
bMWtbZnnvtI8cK9ZzB/uYxnggFDZH+J0LkHLYz0zXbjyj5A/GPqID5bOXBO3Qd9pvZV/ik9QdCbz
Jnj5oKNr9F7Omx6E658oLFVsNZ2EJ5DrhI/FxN+JnF6sEfD7X3DBobLj2cJZcx8m0MIcLGY9l2W9
YJgL6Aqd4NUU1vCLmUjuJ7Bo/D2Uu8n+eHJHHKZcB3wldHD7JBHCeLQGoeHWDexBj/vE/BbDvRKt
DcoPojTl351FspgwLcbGzXa+g4DDuDWaWpyzcjvR7clOup/mYKodsIMWyPv4HfWb4OIAZJ5BK35z
N5vNmH0Ck1ea+Pl0SqZR5rI44ARtekKOaJhdTiGifuV4EPpa+Nk9w78irBHBjnT2LigVS0Lc+SQc
na+IRl6IJBkH7IBircCYo/kv5NGeSuMFZAocg1QLpGTgc8gCaLFapRWr4AP51KDf6BJ2gpeDfrFW
eZHa4V3gYAMszi+Hi/vBHb+5mweqHHG1nV8hU/gD7ozhA0QlklePXNxSk9NMXplDzWGyQeI3phwq
XybwmTsDjFv2IF74tfzwtIFyZs40j9BgtbcBtlh5Iq9AkQOI/wk1xhvp5zElPFHrKUCDFWhApO2O
RQg2iUqcEEXAktye3nj5e3SusTfUdlSSd94SBffT9psU4ldf+QDqTe0Hn9ihT4zsr4Y15Glz1Pr5
a/Cpt6X/eWaIEYlGarrqkBcy4leNQSu9IacqUyDOHYPEzlijVSPOonK/SKG9b8sqeEgxLGvMXx2H
wpQqvpjRnbaQlI1XCt0k364BOrwcWoEVeJ3u0WSWhI4FH0BDEKUEiVqEiTIikZv5iAwaM2QC+AHO
6CKuzUhmdnxaQ/4mgYiVf+i1FhoWkqUYTabAcsCdhV00rSNTVvSPNgesEbRYo1QIlDS2saDTbgBM
2NN/S0w6axYA91gbMZRMm8qVZ3HfYZBEbqb3VpO5cBm6J9bHcE8qPGYPHPzFUqG3B2lqSFj9GysH
V01+Wj5W2713m+wRvXrnHp/5TnNFjUQxBCZBLdZ06CGEK9LQ4xZSFwB5GiL6gPyhc0alWtgIFyu/
ueDi64bwznxp9aUs0caUJiB1IncTzpioU/EvqgacDHhW0edh0QHSxvFAdM49gpbDHsRCt9tcEkrj
5jMVZBgq8gE4OfvCk2RLg27fLqEo4OZwTk0NvP5wEQnEvYMwdMYyib4VkknsFHBZFqo2MvypULiG
2WfIE46E0HJAt7eN2oQnKGcnh4sPBBSSwf+DDWnM/z88mMGh97YYrIMIYSvgVLLvLhYQA3BWtpSR
iAwJVRGVqGqhsGMzGkk9Cef4Y9bt6Lc72TJfPuenGBLheJK7KsCLFHDTaAfWgbSVG4n9ri2JqyKN
4v4hfdsofFIwxIKBRrFdFs6W0QbQSCDyX/aYbCNztg5NnBl48LEZ4bei/tN+IDkgOs8tO4Y/5WVH
NTurYMEidngzICn0PLsbUCqZPA4uvwyMCo7K44JCTpYcLJ59mrGLCTbL4sdKQxCuE03RZRQi9Az9
p6dwhMH4DaYyiSU/JReKlxb5+Gp545eJFE6WQJNcDcFeNWTkMJFizyGJuAYpLrx9WAoxM+XhBRUU
Yr3m/rHLwPlKCje7GlIAWIePbITTwpc5QDTTNQexCibNxidyhB9trJL8zFUcGdihtgcPJ+IGyAVb
LpdYKQCP8A9XlyRK3o08LvJiEnDLBeBHwIAv60vS9tqQKfJe6KBIKGYtU3SgR16hy8YulgudiSZq
JPXBYE++KesDToQN1KAROxOgW05ftk48xvfIgrsGL3IiRPxmsO4C2YnPBCU9XRE9yCX7pSgSvHtI
FT4HKAEfAhsepl253UKxyEVk+wWGth8ij0R5yHAsQeewzXKnuXgy0SmHEMC0iCarqZiP0dZZm060
6Yua4bDAoF4G6fs45YRAuEK4oAFF00viJwo5WUpCsVjZDGbHO63YpWW97rCzjf4JvIU/yZEWH120
SM2UuU1iZJHJ8tOPMJs9wht8kkHiX2U+M0dsGNDKQUIJYj/nHkqGrj6Qm4x2RZQnffk8TSDM01JU
Jni8CWYvl+SffQi70JgLHBxYmQUqkW9f7rvIWZ8YwXS9f9fnjHP7y131mvxXYQOil13vnxI7BceE
YtzmHNYgnD6ekF8iTJFnTez5WI6sR7S0DZen8ZcjPJWvihSm6V6GrDxilPGAn+sDzkD++sZBXt5j
x2yM+NiKF81f3Pk5zx76HfntciUZcLPFm0bSX0RH+Ipr5xlDw3GbZU/KfDH/F90qVvbisS/FgZBu
sly5puKB8+YG9XHYY/4S+/lQ/O4lf5QbzsiSGcFs2ijGENDxu2vutsRA8XzJbxG6AiqXEWnELKIl
wcQvw7Cu5ffFvB4ZqQg0hBUhdYBBQIgNgluesRzqaDMECsccmGiept8y/f0HtpXGmlpVevenlSC5
o3Yj6M76iMnXB4gxTRJrffYnbw8eC0W/xZPHS1BiATbzsFyu5t7ezaNz0NKY5P6/GGmMlBC1FGFQ
uveF51YPPNjMNgoNP19uNlxzKaqmEV36YCp3n9uBClnrH6ft3suVR0cbsYfjlMO9lN1KthdOPKni
ZCN0tAr/bPSfAQNfSEGhO5H02gAp3CZu8xaE8vrAWIbL4jSDegWNdqitwQFBHkuhtqZsfjU9w2gF
0gyO4qjsaivwACZFkUnkv8IBWNputJ0Dsqbj5MJrQQwuYAUZb6Kwu1IqPdn9W5RQiESXCgrOhjUa
NVGrelXaXOvuHRb5k3kZvR5WcYaj+OcWknTCqn7lxhPQAUY8IVJ5ppZeC5tuoritLxRnAznw2DiK
Zc659lWonN6lfyBTy+W2dFAvMLD6tc5+qNzs481+/UFyo/LZ6Ztqk78C7dnrLks835VBti6nREjU
zgU7ChZuiw1yWztX1W5hLnZzVB5RFUcXHboZl6zS+lzcu+KXcQtD16rh6hrtXklJ32nR1DA5z2JG
2cPk5oH0kic7PrvQy8V95ruKiIRiVos25OYajwgYWvnrPOxGuUAvVBytfLtKQQHPFB90+IMCQgpj
9Mkfc4lKx7niHo5FSItqCUaNCUNTLdwbiifaHh6F019z/EU1dTIDY4NuCpMDUG9clMAp8Wh/mw9Q
v8V7iMFuZ6gNdbszEcsN+iD5AylVA1to8l3xrmjvtBv1RUeSXq2X9WQy/TAlreY2TRj3KrFZe/CB
YW9aXjXXJF9xcDa90j7GsRKoY32cNuj7eQVAsMbEWGfYBL/pvpgNo39b1Igjs/SY5sm6Ch7YjABr
AO6KhMlYMDiR9Z+9Rx/lKoJbCyD5why3W9Hr1qMzkG5jTzIqY1o0fs39mu7X7+xVt8TgSyzqivi9
/9hNB7O5M/gD2JbNzBLi1pDJMKgSXKnhm9ABeIc/CJQuuHYzrSCIstEeLOhmPXtPwjZHdNDw3e/l
Z8xs68lkyMNaMEJWpJmlOTz1zhowMXuB/n0tZat5x7hOj7XlbZ/hVkn59GZhmKmSdqjztvST1vPD
u+NXfEFaYJy/07Ovum+G9A5HS3HxBNJdvTCdwmXCkMhR70GnxvblN72HLVhLvFXJZbQ8pc+FdbZD
D5JFuTG3T+3G/19nRPP2uNDZZFjaer92YweRk9Ln5b3DRrfvjrqFfrBaw9PfacIqaOZWgFUc1VaA
kQOoDfZPzFL/pWn8sC8BuuwpGbXEEsQ4w5id8JwAJqW1zVtlLdAvq7sOv6/etpZ6/xR3em2zmmOC
GKpmsn7Tg9euwBcmQDDr4IwH8jlaxQq9QgZTNxRR2msTFBPEQPiFYDJ7wnKS/3aPsh5vTxOcBDbr
bqY1sMg2PXkpNn3e1jszG3zEXWXmEbgnIOwaUQrIwfYbGr23pbGtzIujeQOceu5bniSFtgbKttFr
eehXMVeEOWp6rCCICrfjGQMBv7rzIqiOrBZRO78RIqyTtWqGyKn++F/TktW1YPLwPlXc1/pLfy9O
c4RJes1pGTy5TAELUoCD8zCBnqUcXpgeU9ro7WJzsUClDNTU5LWZT5QJx7HlfAlL7VIteW1/Yj2H
GjDOjY4bwTjBqN7d4fMtmlP8DrGDPKXluD3XWq6juuLpyHkE0GAnYZIw6QD0wS3yFiwkUnVPgFuC
SaN9gmv+uGdz9g1xdcbA+zs79J/sI1uRRmKXJFaf6QzjFj4dSbA5sZs4NWPoIRI9eYoxD922eHpJ
1Pl5xlOaT7KQuZPNod8NdElOO3kiuhTjeuRgqAAuYcdvYachfvd6kG8ei3T4h5/O35/Hi52o7HFw
tf9w/I6ENyearM9IbIY4wGkgV7QCSWW6Kdj/kCzN4w/JOxRzfLL18IAn2hyKq5fz5mbiZdS1/57+
beY9I11jE3O6Nl7cbftRmx0aqdw67DFmwge7mWHalYPM4a80ZNfrJJceo+WYnWBWw58pfIx75Fy5
2pVmHr3ffvVwlf6smosDd0x/NHNWfegEp+02vPcawyjoawcZ/RXM7piS5XxnTXX7OTw3D8sC1EcW
2HV6GKKOArbii6jRMThlysGbbWM8PlHZS6U2sBHtUWEAZ7JDWoA/mcskA5oUBusZ6pTl5Cg2svvM
voDK6/6Vd4HXpZmwV1GLRfZgH47Ypqp04r8QcDmzFOMUJk/FnccSxC1mWx7GccfrsnAyGA30oh76
qkdQAqR1KWycUKRZYDMytsaYAy65GnsnnYA1qYm3ZJEJMNY1rQWpyjibJajdLdUcIQgCRAaUHRZg
4AfzNeygpQrbm9vSeqG2KSEDZfCNQQe2wfRMI9WenVEtKODrnOG+VQZ0WIRGCtlAp0Gmc2HfhvUY
5G2EIInZyH3IZouTBVZ0I9zF0BG8IQgFzRGT15eHsumG0G7QiH1rUbnyiICUI0P7I7F5ovKuBj5T
Z8AdISN/aHtp8hGJo9pBVAfWkTtImgZ3hh4QKsKqiA4eAtOxOgshCFxRYSiblcXdklpXzAx4zhk0
RN00o/4Ta43M3VEsiXjHQCkm6i9pZOSbXQA8ho1FcdBw7y4th4Osx4wyOqK3i6QIo+TKkUQlShEG
tSYgRTnSGHEMYY4QkdThh++OIIwm9OWAhMylD6jP+AikdVDM+wN6XgBhZnOrqJEKQ3QnPJaWzW9T
CXEBGEvs+2i2YDBs5o06AcDTHdEtCd/MbvEvdCB0wGiUYDAYBKD33+tQG3LrpgSpDF7bB9X4ZtOn
lUEmN+enpWGGtbG4wjzEP8EJjUrcuyQnX8p7+gzpH8W7Ig/uNlYX5g5DQU5XysQrlhwijf26DAEi
JaVXRcHICNfbZsRMJptucZtBU1rePs3SL4sD/EMSrWSW7jDH88f8xmAcP/+Rh6OEXz4NhqaL5YvA
4S8DeZum+woUyZRwlvjdvd2oC/p5pDM/pBczH4tTB/K/QOfGwtYjGt6dSTbRkBzJZNvblXTviuEs
3977I0ZjmLI+YqG3k57M7qE3Et0+94wPT2OLNIE6n4ZlIxArnl18Isxf2efoY/XpY4hnV0J4R/jX
TcfSnGMuJDIidsQ/fI1o24t/MV4rrrSK3ST1Xp97M59nw1uwPKf6XoYJP6SeyBgZ/XLLbC9RnfE3
YMl2j9gikdECtnz7d1eXtpYQojsFM4k4lWKxsNShPlQTODj7BeYAg+Vr6eAyayc6ES/NhtlOKrwd
DLs9RGGMk3hCM0N+DaMZaP4Mm9mRhIkMQN2zB4nHZBVfzvg+h0JqnNktKMBi9hPhMeC7ab49w9bR
QNQmSBtSHAk9rwigNQLjaXcWqyFZMn/tIa+HdSk/4Wvv8PxXAEkmrQVyTyDCIU4FGjYvdOINNPsU
RoTnzY7y/J9/wcj8XSjSwU8zyhS3kYpiEUOIzL158kV5gsI6Oo4UeP1DqKKVhzlLrg7A/cWVvwgR
p9gNb0Fp6psh++biEjDE5jGURhD08HixHhgHzltThiPJobEVG0+DsEwn64oSlV3yhBWJ+D0pYgvx
+hOPHQjitpsPD77KZsQm2AdEiizYwZtnXwcjXzic7uzRb1nG37q6cJRwasAWGF62w3ABi1pYMKH8
oEn+9Z5UuRgwuCzELxsipBZRkMMvCkmoD2gJRqFosGSg6MjE/GOG7DTtAGH82vQrTecBtW7/Mywc
QCVGeX/dt/R8AjI0Ip5vvw4/QIQvVwZQOmY5RXfn4aT6bxqGjlPSjKW1l50NQA20A+1SlnR7YD3v
rcGpN/h42fTpXqJvum/CUnfGHaaE0Lw2mRdgvJCRsN/AVyQZW/dtFSLj45kRcOoWtEbMtkdqxn6d
m769a7E+ZTiy8EvQBQmBBh3AkddmzBfIW8KIZN0xz+iwQFmNEXNoL4YAR3vU9ndbZoWET6/9R8R/
wwLKpb3ddQIRWgLyjYo+Mjqbsw/yiRBkDs/wxV1CNsIuy+kmrLvw0eCgZ4fBN2/Pq7BWHcSdAxx3
IUQEHpPDdE9rQQfD3zCZYqv70HLXFhsCoMe4hxQTdAqD/wKPVAJt0LeMkM9br9EX1ALGeIpZDcJz
5l2w3kF632+Hx+ElAdlAYTnGOBG1fYBRKTMokkJwdNh8au/q3kGS+c0C9SJ1F+SrYCr9zLxOHxwF
9fxanEQElQQlQDu5ZBqx1T8mMtcrYA0JwCBwjH4iCgVc/PCXcv+AivQiBEGWPuj8kKMPc8XcV+6U
iKLJX0OUstb6fEvYHpwZUmWl9Fhfqz+WD8AEp1LM7YvQce0r5wkGwW72cEpSq6PVpAXf7leEpfdx
herlQR3C94CuylDaletRmBnyicxhchUXx66Ma80U58zzyPRxzsetBi+eOx4OGdRpM7vhNTdVr13g
R/lKAdlwfLoDqVtYAWWgAcdhXnna9oSCKeuVyJ5yv/z2ssfwXQaK4mUk9T3X5FK1r6Gx8ruq3z64
0F7NhSiOrkHuHSZtCBLS/BzWAVUcb3B+dC8QK7nTWTQK5EfOd3FCHs5YeEYOdnB99rtOWbllB0E5
o7wZbpPk5aEMU2yEddkQF+c2Jx/5yoHs5gYI4fxDlzwyHs6V2ImT+0AtbVAFR6cNIq07hOXNaU9W
eaggwqFqBnmu+RNJHxPTzGyf0Zzprvoxy3VlYBZYYXgH1ION6NMpH249xaKibXbz4KzjjICB12pQ
cLmzhIC+1UBdX9av7dkwr1sNcz4rb2zVT++0fz+9Rz57827BN5GzslVf8NvQoGoQwLVby7pgNJ1M
FAyC4HlH567zPDn1inFgwrTQqDeZikdmIMOfbKfZQmUDFVjCic+wrtM1Ii3o6zKudSfH2+jBnAMt
uEEJVFvZAQvlM46jyAl6J0JwzCq9e0XDanLUL3KO/pJNr2mVFzSSOOjzQaUYyQfUloSsf4O3fcct
O2wxl0sI+t1u9J9EOxAfa5MP+MYNF+BTM7+jYq17aliBnzLXbXiH9OdRrs2/oxZPdwdJJ9gnjmxr
nWSs+Bz/pv5kPPUx4qgKXmxGtHOMxLeYaORXnOMDyexo7iz0li0cCb8Nq2YaPH3xZNydZiN4s9di
JgWqhzcZEpz8T+dYHeQZ1SFA6wc/D4g6xJ/q1f8S0FbYEBkPiMVCdj2D9+/x5Xc7VpY51c/yu8hw
rUI+c7C4iXoCr2XxDSuY7gSZQDtd8QTjZ4HGz8FNxQP149J6J5n16HL+iZ+xSIbuk1J1FPqtZd2/
pBd0BugqECrezBzKI/xEORyK1/wTRdHuOq9z/1LHd5eB9zbymxP1rdY/3HolMMEdM7Q7Wp5u0m71
qAVKnheM23IIBHX5cJb3j8tb7zDu3TA1MKoi7CCV1e0DTqWNKFNslIUa+2irbzSj5xG2BtgLtACr
t1dvBbKArIQ8A/CcBrsa7euAHFe6QIA5g8TqKrkHFHxMO2InsjVGX6P/BZ67H5xW5r2CfH51jbzf
Yd8qbQJXiH/o9M5bppw682J9IB47aZMoyZ3BHJK9u8FcSP3ttU6u3mFw/l75bfR87Lek3aIRaD7t
nbYrngdz9UhYU8TNM4lRWDdMffqvpHtwXpSU2PUpHK7twUX4lt/RR0gso0k8qy2nRN4xrpxm2z8c
E76Df/p1opwk3Sx8RPlSRfbK+DnCgDJAmmxedbtsTr6kusIZ1o7xQoy9cvYnVs2ph/9WTVj6y72U
o13zNW4ckZFalIUN/7l9OG/DfJKKp2DH0TYPpwnTVsSXP503cmofp4qm4Van6ITEb3MBL+EhHz3B
jPH9bVglroBPyFfvyL7/p0yeIwUTC3Hl67fi95ikYjy/3esIx94CnwucLqiFq+QbtxBlcgw+8AdV
rWt6GdbT61hGtjZNs78RmP7GPXuD6pe0BnJmMluIr8YVQwiVMTV134WvaqNYty5dzqRcs7599GUQ
JFJggGuDeItFn0KI580wvye4KiHdHmF7KaTdCyVCy5y++82g8PN2rI13lLgDZSb2++2kuXiK4p1H
rc0xRIdT4w/IU9qePGjcMp4rKOB2x4VELgr7gQBurAqLrw65tBUGA7PDZAdzJ3b64gN7YgCtHebj
O6amzNVhdDslzZXu4mjC2TDGMjgm+cHmJOA7gOxLJo0wVC1MneeJo5bxB4z6eldIBKD/fh5zasLc
MNp3NwuCU++Y/HwGFQulaXKw1oNvhS+Q3tMgXAZHgrXxmqgHitcG0qWEoqYze0EfD02J+frLGBAd
jsWFsW56efDesk+yS6xF4aDjzseEh0cWs0WtBUcus966d5rSpib57oNadfwOtPiFedoTUNise9Wy
hci5hpnmok8e3sNUnVeAsd0HA1wGgN3OfzSd13Li2hKGn4gqAULhVjkAImO4oYzNiCRQQBLw9Odr
vE9NjWfGgwkKa3X/qWvSPs2kQwFSu0IMklqCTLoALA+6E/Dq4IqLeE69vyMaH7VCQWiDMOxCY5g/
MvCxZhvbRYSQ3ja97+a3Z8o8KamY+BTUH2xplDNTiSORplNDTCCcYu2extx3NHxCOYkbxfQ+U6vY
w2oqhIdLpLNfDtPxp7WaaST1rDiIkoYo1Dl2dSQMZD0QMiz+TQiBPk8rAhII15ZjQYbqa9QyzWkw
vGHHS0bbL+LYY+pSQ6dNouhwTXKH/lIgYAmxhbyT2DGDEg1CysTLu/tg4Vd9gwNfUlk/Kcl6vrZl
fQox1EfHYQt5+cZ4hiPmQiqoGPhRpPA2TvSHTwd2o8f76LKYSV00St03qcU3j5xc7jgk6QS6ogd3
qZTIy2a+Ba7ny7RYyohlmbmAPj7dDk7MZry4DZNe3d5yD3Mm9JjyfUW6FwnfLC07i9S/p3ekpdhp
Dldc+k9YRjGwP3Ebspww/oIOtvU7lu5lRC82ySVuJo/5zaHUdSlcW7+3asfl5I9dhDMeqsTPSNuB
BdQ2qQuBGcgFLiHrhB4W3EXFvKJTEH8ETGGf8pazyJsDvyZaSLULBBdiyklgVTksXAgujDGVMZPJ
qxmWWxzz+J7dTwVZsbDIsoTxx+nuz153XS/1dZdhk+99AWTAAYnEtf9yaYaENJdGH5JNLkREQ+Ie
lYGTM4m09i6xxKXLVdURw9A+ny/21NpN6VDWKfgbKPJExALA8KEHUSfYwRdPgvcfSEPIYR4N4DBI
jG26MpbpvyMk7wNVi1B+UqEbvqxqBF0y8xe6nfJ79kQyIMdPbmvJiFFcofrF0/j2XlQ4MsaiwBjW
4P98oFMyh4Yt3HfNUiDGKkmyYdvE0QU0wNAwAasAM7ALxwSbxm+Wjk9QCe2iiKZ2DLI9skhS+6Pu
AetC3Ct+NuwmEEthSqNUQbIhk6AtkrQriWgjA/fz9UYnTnXo3Ub5qPPx2J08/oWSWMKk+Pucnyef
68r8WfmORG5IZ96GiI7GCGbhYnt012rQ+OCTtNlQR5Q1bocXRu3LU4kW+ogMsgTRTm0E3jxKsTQ4
n2+2cQvZ9Xz+j7xQ0r3ADshPEeGuaE6BO+WRwGQAaqWff96UtHHof/gqj5fhYTIMSgxPvCa/ke8J
Yi/PQfYvzzLekWVYIwOnrhS2gG8txVlJdTseb3YJ7b08vDmQ+RIJvvj3igIZyJOIOFxx8A3xq4SM
eKFv7HkDptmItNyctp4vKQamnUOSXERcClV4gvWBzwPccSDjoC4MXjUFH7045HfwEYBfzrC4VHu+
Bt9loFvok6th8NGAclzBb4jbBJMRGgwUU36dI7BPC48Z6PZKFMIS9pjaS2SLH9m3ScUlR/tPHo7O
a2ggoDHcjqe5p3VGZ4wMruMZbj+8YzcfAJi9ULzIlaj45Y/8TUx9QFSfK5NtCfkEshy5r5DC7GUo
0OLqDQDwFDzMoHww+E+uayCHE7egzly7bGyyy+fDBtkV/QzOdskTExhBbnj5KkuJaCIMzMH6XMQe
os6QXlgsRDLORXBMAQxFH4nVh99QGPZ1fvZwX/lMWOJ7JHeg7xVhiQR+cWdX3OF7ERoMvDQoSYSl
5Nj5eajzpPKU0lKLGkJu3R0SEFkuPBIBEAK7zAV2hdL4m4hp8ifDUOFQhLkwZxf/tJTpjPQXMTwJ
jh4xUC07pDRoG3o4htyLOArvoSNh3k9hUD75H/L1PkKU/JFOYXQsK5ufYm7s0WOi8DJjDJ9QbkRo
BH9wY+o+mYPLuESheu7CyjjMO0SCxXgfhhozzvgzzRacgtG/7jt+fmayyBheSWBG5s3GwnO6qduh
12XMLhgmoxYz2nAJ0CBSnWG4mf0Zbbw8Oui6RG42YSqyT0wt/bszO3rMx12L1ivjEQdYQXWClIAM
k2dAmr1vfmYe878o5zp8ZHgjRsrcl7zLAt01JBUhElK4yCHO5Q8VTQUY7APgVs7yiJwIHJ0iontD
NMlQGWodZmzBVfGs8rxCQMmBkUcsCluGPfK0XLsM3JXjIjoSkGdZ2cFpP2ON2GkYn4MiS+RHVJdS
bMiy+eV4Hy0b28KMmJ+JDK3gp2WOpPw8jKkN3EpSb7sCsd7vj4wNcHUuvD2D4AO+MCpJ4gi+zgtR
yTzZEthrqGJZ3vksyOSQOh4nsgPvfLlo0ThJMgKvLFeblCFPuglJufkS9ZGk3HI1AiOji6V5tLa8
AJFjIwnSI+oPm53sqL+BRAGAZK1+ZXqR+Gwrtyd35xcJ+7w9jyO8Auv+QmInryYbMdbOB0oxTFXL
gQNWDtYl2wR8G3Z85IZIIAHq1FH8+1t6K0S+kmqFVfo3WIkQRYRj/IWZ33ORJ4mmqOeXDNCSO1l+
i7SJbQjV4keIh+DYcSiMtPjJeios0hl1nkveoBgjIjWYKwReRRGoLZToESoJBLZlHZMVXJgb+cDg
mwGRaJRL8vIv+wuJE5AT2ChmfApiVBDpVM45CRXw95Kbwj/uI8oJCb2R6wjowV9wIhLOVv8zTpqA
HUyIXCXcCFxDhODIFEaZ4CY/hkSF3x9fMc6IE5UJeYE87uoh/gLlY6mRu47qAxiQCacMTgluH0yQ
wuS/K5eXxu4ay/QkHsGEtvwzSYkH0l3xtiKssNiVbwCHVwcOhbcm69Ug1gnOubiDWNquDB1cDwqk
nLzDZtIdUpMFtX8krrDlK4M/93uRyo2oy2QwA3JnucD2wrLw8pQnskCirKNgdE4IuWQ5lktKNFek
EwMZIuSkrfhbd018ndtt8kLVKGv3eTNgdoksslKriUoPwob/gzLw5e9SKG4VtFnybEiZXV6+83ML
udylFVQjKTifjG6Q20LKHqSBvBjQNwomMktYfHf+izlnedj7N+KnROP1pBfMmf8iLwfTQxkJm0J9
LveSFJY5szSOi/9qd2on7jkhXPaiRzyNO4nwcc3n9WhGArkVT+QCInS8AtVVZNrTPHui5ZJfwjw9
aSqveOKlz3h+KSW3oYL2nF1teBsCQ31dw+aLLAj5adGhIhYFyIB7AgIQCRjvAXgUUyDPLPW8VLyA
VtyHEjsv+S05QnagN4kNmItWgI163WF/b7nMU48SbCI7vRQ3Z198i0TxOcizh7/mEBG5CMwNvFEG
X2kwF1jw4x4914KuhFKgCrpw5vz8YCIlXi8F8cZ7BadD9eNLhi31gVOtU6eAVCDL4ACSA/mz430T
KobVSkoqygeR64jdJPr+FjulYX1/Lx8QGcjkYAgxwMGURPzbxE9BidG3l+Poho9chfS9RmI4v5Gy
K8XRJ3KNF5d1BYUumL9UuZx8ls4bzUw9qn3k1RTvLek/OEQ+2zSLafzCTrsnatseDCXGhmFOnFq5
InRA107SgyZMaQWlPpBTIQ3iHwLb86/E+JfUDFAjcqakhSDAiXVcdoSSYSHoJ8ImzlAjdP4GGSHX
nv4JaXYbtjxaLsz2OHVlD02nsjPL1seui+yBPTuQ5AFZHNg9p2e2zI9pCij/NJUChERRmWcAbMJX
1ooYRWIsGVosANOL/EnOJXOHuR/7zo3mRPodWSvwIxMEI+2M4CQaR4MbCms2QB6/aAgJNBoQsPSB
XmjLan5dvc8RJABM93ZR+31kvpHcp58G0rsEgqCp7nP+DHFBsOSRG9Bz9zJDqO/wVX7BWTD6iftY
9h12nq2gNZJ49ObmFCZBlJpyU8kO9VeYlUMzeTjmnG6OuFPBchoZPUCvKJ0O7TmuY4KjwK94GekV
eRleBHkjAr2vvzrw7eSLdiWiz/Y7DVSmFsvaotPPSFCrdDsKBOnln2wtpfdMxKSHXf1XumXsBdBP
ZMWNyHg4UvEcPgs91QAb/xM/DKIoyMGYqiCmP2b0tZywrgIBXfkDpk9X07/OsfCvkDU0pIEc5LeT
SO+XBg+M6XKc5XeHnlT6U0jfpyOrlBoRCsa61uH0yIonJ6cJXys5WF2WyT4n6YkqVaSyDQ0Hez3z
naVOFc2tLAsis/1/jasKqS3LIsJrD2CL//qvAuVeUYDrRSguSXwygUMUwH9lMVMm2HSlPhXdNxQC
BveWrlvADHmsoGtytBXWoQesNnw2KtrbZ2u+DSkOpB8VIEZWSHkI8wmdD0xwsmY/EzErdMSbT+Kc
5MzJPtQktPvsQNIkq9yXbFRXby8F0t2mAd4zP4Ej8nfApMknXI4IJ5Uj1aWolkJLjp+UN2LZke/e
/6S/HMx/soPsGHjdDI2oCeXIV2xwJ3d24pVZFpiYJDuUaA5EAyt8HJgGN4sMx5FyHuTVycPHsEvs
iYxPHgzlDFNlsqGSmse8J51WRB4Ji89uK/ls5MjZyrKIPmM8mdW0ByLhUh14Namj03eCe4U04AOb
7Lx981Pe9u09PKjMF6KW4GRY5qFag/r+PpBcdBMCTRQQQJQqJ7lfM7v8FegsOf4cyXGYGgcC/Ujp
0OOywfBSoOfS3YbUkoKeLs5O9oOb8otgYreD49hDc72iKEC8MDKi8sxBM7mone66GsHtgxTTBB8R
mHvNqmJxpAGFUxgcsIdSOg6Pd7ehZh1Y65c3fhBCiq00WxuoJ63LVzPtAlgsb1vlQa7VdVrOip31
mF4P77k21YeMvHnijyThZg+ThuWbYKArqzp+EWIAcoLnhVC9Lm98xR9LyzvgMQqizbvTZ8BzhsIJ
o4XXCc2JvqljfaNL8vsSQcGMMYST4wEjEvtaHVfE2EpgNxKZsI1NJC9pwleiL4khABZAvEMGqVPa
d0/ctqp3DG5jPdIN5EZv5gb3GSHwhDjqeXpEQlDYho2fR93lY5pPi0SN86h/MHB0BuVUfpfbel4l
WkDYUVTN7w97t66PRHgZa3lwM9L4s5q/U0K7ri67mW734tu2EBMJUWCE4mDANAgmJ/OHcKbOhNiW
dXXh4B4hVFJH2Gn5HIzkSXZjfrGYAZTckQxAXfhImR8jJSgJBn+M3qNzYPoyKOHh9hmxjL6QQ+eT
WYDNUj4+Rm2e5kUk4uSGnrUz4XgvlT06bIzN7R70Zd4JRXuBaZPpMG3cn+D5/zucHZz6yzoo4vOI
zf8AuAJTuyHCXN+kc1VUH0A8a8ko59cS43TCKeeK4mEpPlag8wl1SWhiVBX3tb4hjel44A+kRfPr
kvND1XIUovCD2CApR98kZkCBZOS8o9fAcERqRJqcsF0LuiQDCOo9+aDY4pGIYEFHVYCyAAFLRbYF
JhU0UOqYdoF9m/ANyn3aItluSP3g153FXcajScO3WFyCPt6i/UxWf3xp7M58N6Gbc1a/CKMAk0Qa
gAC5/QAc/wijJYVU3uL07AvQwS7CDqMvOMD509Z5+wNby21zLjXjmYr0+QsADnNSszsT29MJjth9
mE9oVzWvlzHZVHpsenFAnAYjshqihwyYmLU+TWV7f/P3XuOWJDBgWcSUTulEnMDGHCu4zzaX5emg
whdnlmT6YCDf5z03R+lA1grzEVOm21iXLd9gxxp194OGqqGFhjKoL+48Zt5e4sJ/wZtxAS9fF79O
7XoJYF/eLDY4blaV77dU88BC6H8TMp0UPBZxAd7M/xaW/pD/g+h6LSumLu4H+/uWv9TLfP7iiOwL
iWCaKqNBoK8JGVUOr6W55uHtsh7dknIu37jDFEAamOsbJp55C/R63xJS1Vm3o/v0tcx52H3Kw+dk
i4Y1JQ9tE+2IlEJ0O/xCR8WOkrnou9qRziTKewREEw0Yj3ePBrRM1IYJlZRXMVFDZv5EXSkNlxkT
HeEHKYZ0/nyNjrCA7eGWZNFr2Y4qiok0lvQ/k0ROBk0KCkXrlLDVg6RXAEPVqD5Ufj+QTUIyEm90
+ADsNCLXySeAnP2ooQoYEAfKlnd4zNmAxiYtGQynf48EDqc9CzKX4xM8sOspIzPOZaamMnqNO2ud
h2aUX3rQJDyUz3/8aiavEYSmDx8Xy5+tL9/PqBwfCT+qB+1YZwoW0y/BojOUJKR9uXrcEnDVbnOv
neVevUVFgTERKTlQVt9hrEzA//i71YXHXX+yIOP9XEhrpeoLM/6v6/BsWfAGLrsutXJyRsPVufCx
U14iftEUXu1yc4Urv8yOHXrJZKdOkxdZFvTEaCjHr8dP3vr3WX5y1FXvZD8fTAkOS+jQJioK9N7U
uNBm22q8U7ZpvH0W3A/Vqr0GJ5TENNyG86LDNJy8ibrYtysrZ38zfi46uAu7oBKc1eHuEprg20xv
fXuDV9yksYEeE0/nw36Qh0MJ1hmVZE2d3F66YKh2eDHtAWvqJTwh0CNoXt0UGhXESFWCOwQJxNeD
5hRw384OJhWZnvp1MdZA+HCv0rSlsUY/4JsqUbDkn0dZMblnUYZuURljberowbXx+yVGOFq8FRwc
UYQvi/a6Ht+jcn4F/qRorYFDib4gvwIbBkiRbSCFX8LyrpBtIHPRucYz6b4fIbOhXv+akIvPJq8o
jWTgJ1Tn0S2+Hz2nkPFMpIg5MUXHDbmS/e5aTfmlac4NfA1xA3MeIzJpRTdI+VZ26Kkp8SiFyMnD
Viel4YW81spDl1KjwBhWFJZoVQIoz5Kq8vqrf/WEEPFvXdoU7iXGnJq6vdYB/K5e7r2HOTF+LA51
PjmT7UihJlxte/MzBbclEqMI5V9A3A1ZJx71FW7YoAzRJ0ogSA8a8BhWlA5olhBa3OzusPpWbSW1
m98LAAt8NNro5/yST7THrFidFyatnNKLLsxwv26PO+ueT25AShWExg6DElm1o95ULxGrwObWKB4c
SXfpoiE5w6HQ5jJBG0MobfVEt2poIZhNenluforGA/6DB58cqfmb0o4Sl71klU/ERyXDG8/D1Jx/
gbaVHFO7ASSeQ8qmiFbG3Ko4dbvjx9UxAY3QLk37HLAsvg61751voN+8BNBPbcMq9sah9g4YF1Fv
6cEQ4rSRglyO6+G8NFB77OHvXwAFN9W+gLx5+teOJa6a0R2tAAiSdFU9k47ioFu6x/x5bu0CSOns
aLuhrpGLku5xhh8BRD2I5sdPo39rWcwQLJqsYXfeJ0wWPXKBJZ0BOnEGfkd1kzq9DKmu+vAGVL8h
vDSJ10RcVZ3hu+sougPrXvTBdqkyi5WA6i2qj/mZ6UVkcw9kBgDg4pf+hUM10ZPB0/vq7dy3yjQE
NM4NMVdgHqrOz+tWGXJ1prM3tlwY/D4YBxIbLikVrRuOLBmiCuDfY9BK335yR2J77SHRcjuwg+fw
9K1fvQLxxyRrZjUJzY19N1G5blNK3h7oSw00g5BAgcAenYcitiCxghkJ9FiwpoWNW/VCGklJYhIE
f7rXP7QTuWr9kEy0KRBq43U8VF3EG6hOuqObpAsDSH3GVPu2sSxZ/lgpmjnbDZ0823FnpiA4fn1l
CCLyjbaSEcHoXIE1MJo4KuJJeMRgsGHkGFNINYSs0Fi36dUz3TzYeZ0LRinBxFv/QaFS+VrfetIq
GQQUgaYfSVYame3k9lztJiaX0hQYIdLXZrZg6acrug2xFo7q6Allhasoerks7N4tObXuE40UE2pA
Jo95mIHZcMGRjel2SFhjySMqZYK+gTFFV6gaGnTaeFlmZs09OiZgkwS4FQcsH4955etE+h0jSoCC
OF9hGuBLttdNvep+IT6qV+gH/x0ffh9OcH27e0RmolPeoW0vU58ZkMdfJXod7Wq1Y7b0lRwq+vVL
gOqku7OyG/2PHnPThy2927SYbnv09PT4rdXMFz9KTcm0Z5Eyoh7lQA1PyUlFZ+N1CH8nndzTkJZL
Jhoj42mIcElp0Zt0sH5YScSq/WKexff6PrB3ZPGBCCFswZ+Hw+VAJM0RQwc+Dv/O2GEmPiWXBasc
RjLtPX6OO04doJ19sbY6x/B+Dl61B3D29EWpIHy9RB+RJdr9Lsm+4vrwsiF9Hi5MbPbhbaZdbZ7e
BJYbmiP1A4WhBZioxv6JtZBRTThOvOrrRAdbWtpPqcc7PTh+K5yKFQsBfXVloSW7o30S8PVbyRCz
caalPdYtLmbt5bLJFVZOCCHaQPuFRRcZbTXJt8xlmw77025UMXpdSZoSa9pRsR7RBX7DGbD4k0dx
6HYQ2OvuOp1cwULcK5FAmmWOZIBaBxc8gWXOj+TMd8DkEL5AqX3CRcA5BNDA3Ak8qzK+BvmQ0NCG
SEVo8hPkeiL9HkxQ6jyomD2NBhH6gWGhKYc7NlGAHfOICcINBZjusQMMgj4X2VZB5wyROiQP1X4u
9J9nCCIOQjM5w52DRsNC7dnU9jRagw3KEWUmmCmiVv84P69NtvCH0wl2N2fUd1IE4dPn7B0oF8vc
F+RHkQt3HUF+6qGKsSBHGw3AEFK8FLN0RoB0aXVY3AVrOBvBa0qz27JGgdKy/7yHPcBlFAjsWHJX
vVn3oJVkevN9esJacvPUJadww3hJCjuu3iCtnYot7ZrsDOf8sNVld3jqBpnuXcBROvM00PUfQaqV
ayQ9/LvMrQ5KhG92m6vY6GlsMJIZoUZyCTLSi1dk6PQmyku0Uu2qec2VVZPcwO0YPa6E+tPdBXSe
GKOO844oVVGpD/s7i2qnGWazanWe5CG7Gysx4iQoGyOiJo3bGZkBJyQ2IvbozAWRE+BIzAzqJ1cC
XoRKBInnDGEaSzqjiAiVoUUf3eslp3hR5e4/et7cx2VJYzjALXUg0ZIpTEK/dH+PxHJWsMg9p1yY
8VMaC/qzMb6uQe3dR5lfPvCjdgHbntRwC1aG0wxF8xtEVmfF1V+eTsuXjtBpNo52Cc6b3fQ1LQGs
NfcyZt+SI8QtTCwvGweazwXXG5djOmabAmfhCUhKwO5Bf1rLDCjC0ltLYfknYKcB4aMQCOH4ysjg
5brgb3fkhVn8D+FqpLnISD3GVOy8Owfyl8y9ParaC2iMqN5SpgL0tums7xnfPZdityUFYMcKTxca
nLbd+GxYN6QQzbAaA/QZRN8r2xHDEIfoiXpvq2anR9uPqRJz1L/0FCIw7MTbdFpAUxQCZtdRoGBo
YuYkqC7R6FJzLLaSV2xai8uB8UsA11nQAe+qAoGxlanOR2DorQaZlB40e1u7vW2XgVEpe6EZ91bZ
DFRret/eESH1POXs5mQ/oOM8eW86Sr/B63QMa8PFdUyfGN6jNKYoQ0cJ1ukZU+S0eZgyhykDnZMo
gweED5gfQjEiBuYEanIlH11qih21Y5A8h2hlK3Y6rrbjvAcL3Xd699gkfmOVxje4ybNNadEASVLn
0FgxKtf96jDEAvKJaB/80q9/u9TOZmdci2xdULdokFvTvSU3w7piWG3YUU3FvQ0irRZOnVw3ulj6
5W1hl2+U0tYR1ZJLg92Q+UAgzMDpgq4yTvWOXd0tpjTOiIxj7tlb+/tQrIqECHZn5On4j9an2ikY
6KladefQ39mkbBIGNs+BTrXxoKF+7YPNwPb2PVqQ6vt29HUjvGXe/Zs7GWAXtIPk5vF1Yrysejcf
DNipJhmACVK5Pr3B0x2sTxFj6KE9SfxEVpKDRmDMQ/Xm6segRUGMg7rja8RXoE5NKjTj77Az6nnF
L3vkADEIyWcIZyBL1fjkgNqRbolRNl1UDpbsmD6fGe+YjNMQpmY8sHFDHpMKIpcdw74YbnvEUM7c
Whq+N9l2Lpv+CaFn6hZNaJ4Ck4ONLfM1eajeYNRuwAvT4W1fe+Y0ZwQ4wnvU7RzxKEXHnZPYnOyG
73F+m3TP0SW8h32X+NFZ5/e349zn5ljPXeQtRIp7gtlJ+FYRgrPu0BTy6uaY8Zh252COzuMmzIej
zgPZ45/J4O7KOLLTdwNefHHLrs0L3mhwmCN26I9Tv8S95BmVfy1J23lGWlIh7gT6K3pWytSa73xx
C6lpYfLPk/r7sYDnHps/IMVJe4646GYNAj37OFcn9dnptXQ/A271k9wmmGqPhtVBMEfo6qHPEeV6
CNS792KE56AfXCHJ3phJkRNH3dzloJJ6W5BcjMQFGW0acVkW0HVIV9nASSxD7UMZ92+wMrzd+oqs
8iIzXvJ1tjQcw2G7nsiOvH5YkzR0x9GSsieB/xe26o8eEBaG3K+9pzXuKfeuEEkpFcx0N2mb0X0w
0TY6eh3E/6ygIjThzbWsTDxHwl04YAlhukxqiXQNLkAmozspw7aL+MJg+MuKuV55E+pd70qoEpUP
aOGlmuecKHX8bCUGudIcViRawoyPOc44Xfs0C5/hZXtmK0Vf6KbPxfGcvDFIYVoa5XOtXJYNvixI
QEOC65Wzx8AfjqXXQAO8HZKt2/VN/GW7l/Ob4XjCoacRtsI5Zj177juQG0AJqKiw05XgLnvl0PpJ
XYic6rvEaWqQ+gbMjy35YufAV+L9P8MvoKskI+1fxTLf3ZyJZFPjsvCeaSKx2v+Y6ZFaJGoRuoUO
VV/cboTQNDDg92MIHgTOFrercvO6ONXhTQwshMD3HcRvshvTZdk50LmXTe9Lxv6CfXEyRkpll4Tn
HG7bgWqVpvumXXrMuzniNwDT96bAH3AjhboHALHnBQZBb7mlhSWc9LKvyXgCRE30lgCxhC02P7sV
x41zkHdI7SOdnnwuEyaMUo4AJB2lKMk1hashR9i+ufvZV04BXoorVhXChu3HEknrC1qNtDAqZCRU
jdNj7BxTLDS3QkOWhSo6p47fNAtqK9TsPQJgl6/4wSrBNXfDgAPzgBgDmfaIcK7e9EUCCni2d0R3
SO30OqPlJiK5/j5/nUD1jk5/VKK3JfXOLRKWu4j6pGetcZnHR1SACJaY7nOZgsjNLjNKaAphMEHr
SvxAzUgPQBq6UcU3g2yN9n3JzOWZUvspclKrK+6bOv7uMaSWobIt8UlvmzYjfdOe/s4bxJHJGYau
a2N0oyFcQN1Qo+ijEoHbWjkoV/SvptVnVjZ2oj74mpGSAw3cd2RUfAHxhBwtDS5shvVgklcaQ0/Q
NPWawKiR+T1/zu3vieu2ZvfUF+ddrPU4ZudFH7KAm+/atR8xqO7glsaluaHUMVjtdLdII7NYd69f
L+DXRz1OeVFzdYa70Sa9wfrYWWS5TUZIh3088/s17Qgdb6V5A5IcrhYFjcG5nu/e4Q0lNv21JoIl
JCDD64QbkaQTmmgyiK3RCZ1c31YhYG+LWBWST+bDaC++MKdVjUzLyzfwXX5fRCe14OJPWaQ+kKtz
SxLjmyoGAHTPlnCPFrs23BfIz5lyiSHg9Y724C7XJsoIul1Ax/WAS/T5UVpdYQiLVXaNsFEAXJ2s
7aOB/CxDDTMhi0/2ojk0LRBOML+Bs+8uqjHKC+myezrFZVwIrP9VDpG74ofYLzhWOOT+BCM0shPQ
4pO1OJJIcMiYSmnNqOfx0FuXJcESs4VKqgHf0olhsXaMNWL95pVQcd8ot4EUGYxaCkNIJI9dZe5r
Orh52GaFMGx4e6AeWkRz8U2DtdgiwaXmQD4Q3ZCZpSd7BC2t0Zhhk7FTUFl01oPhnQEI3IsW52iH
yMbPMrAD2jePlDpgBR5CYg7oB9OTsV7iYwAa5uPuXla35Gxt0xQX15aW+Wv0RZi5lWfebedr0gfv
GQ4VAebS/ZhAwciQ8w1grrsoDqn12Bs67GuyZUNDefhkqoNe2d6D43NLQBid2VMXGVy4ABZgOX5a
E3IfDo/1xdbdbmkfVHzlkg9x3iu1S1N8UDea01vodvGTMseOfCYhXEMEU2o4ORLt4D/Wt6492+0C
Uq059NDni8u2WGJTQnYSDkpbOzlN9HzZE0ImsAKcrQMjtpq1PmusJ2fF7pj2wXTDu48Yikou2gO7
ud5r1bPPSM1/uTDf4SLMVCR/+9tGsxdQ9YeCLCCHIJOGGAv/usI2zAxtIZ+vCF8tEycG8q3dhBOe
83k58ew+9xEl2w260wApdkQJiFLxbWXbBZfa2xrRPt/6zuXBB8RFSLPTDUQUwE8QTYHAInn3HIMw
TyuRbz9i9n9QPBjsCrvL4k18H9zJyUIiojH4G+zBWrqM7Q5FpuGFw8HImrGjLvZ7VHVfu+0IJ8jd
Svbi+XyNMGXo46eFGz6fpMFzLvRV+td1XX+YroHoA0A+t/YEYYT5esYCptCCJrvVHtw22e9ns/Bq
DXfJ2Ed9GMLTvK1y5xw69qTMrJ/zy1r7tPAaNGvjt/Md8wUU0XnOwZx0knCflISKCm3MHAZ/clb8
mbrBJDgYzWYvY2U41LlgK0RopFbOZoucBRNr0fPu3KluzZc30k92Lc4TZr1+oF33wrupNbbQQMUt
SCTUMKc4JN0hUCGwu4QbaiGnh3+M0YUOL3bnWyekVXc1Z+fd4pN/4fWaoOOeRvpsMDZJKNKcgzl+
xOWeYuWyzBDCXiLihv1nkG4FDRO9BoJXl0r9fofXKoCEoL5xOpCfxNLNVUEZD2kj2XCMDYMNYiJG
oEKZALxA9+xNrz9kabAXnBYHHqTlrpMHijxBsxNxYnF/IpDLwMGRBaIBYQVktUQCaFUjVjCUIRiV
FRfVg+iEL2jmZCIg1pVRtYRH45pl0sodOwxxZNYeDiciA0e0g8A3qE4R88HQsES53TVXCsoDrrOZ
ET55wyKqkItiz2Rct2vNiGUm44WKkPx10oYnhsP6Rlln2r78+zU5uOsh/wmsw6wxjOKtt16f7P54
MD6oCxL5adH9PO6BFS3+jvbsnGR8ChEqXufMDYSHAPUPMIUAV42ewWVphNCaTz7TidVOGbFWuu1B
xvghxsKrswQuvJNGzdGGeuvG/XgQQyTep9kUkEFmkAwg+wofTKILu3blFkLa6PVjxiAg2SiYrUBV
xJMLBdPD02Aiy1DdS0zeAgOTGaMsMikOghRYLnowOuE4i9CAffwhogCBrhNtCRTd8Mj7FA3JgqGP
gGJIGyngRaUEAslxNDY8ob0Q2TJKS85kuxTFB7DErzxg/2Z0o44SSlg+OfJQxwSIEwLxJapGFJLc
pSLi2bdjWU/lER9tJ5AoF5hcYnuh3eSFu6wZpNewCsuvj+Ra3jNLB+Jd1EDyxllj8jmsGG8eWvpo
h5z0lPKKGWocON5kysUgt1UZy9l6rGX0DFPZgd/5toipBZ47+Y8AEqPLpmo/COj+KddWmbv0vwP5
eRGEU5/vNnKzyBX5Udx8Lq7C7+65lTgkKL25xVF4c7epZDeg3WZlT7fUYzO2jb2IqI1FF88cVEfh
gOjbLPKkVUmGwdvWSLNmLpmr269Nd6ajcJchLTP01/7kc7Ue+Cti7pSmeybHnkGVck6YNIjdHVRS
FM5ImT2LMClinwgP+kFYLXFa8ltJCmKtNpJ+hFFBMmG6/JLcowET6DUCeMhZRlrwsghPyBzXfWKN
yK2NuEIiicQmlVqsHGhfJNYffcoIxSH2jwynCfIEsiDqYTXc8TPy5AiP1ZjuBXS4R+8oTot+1Pvq
RuniOHbvw5TUL1LwpxmhSyrI01BJZDLJO0qZ/aA62pDFzB5wMHTC0nsTVbLe3gg+w/5Y55CVPN8u
wYXG3wqnu4WA9/KgfDlNarUc9BHA/w84ic9OPJn8rBkYGIayCe4WavimAKISRYi9g3sa3B0kA83+
6DEJRKOmXhLgZO05mAPWtL3klHP4h6r1EWodPa4GPCUDaiadoUa4SsKZnB8xLMwkJX0i5gBRMfIw
zAvs97rLeM6lnE3/53DIfIPA86u1AeSzeFrdVsLzvt1o4DdAh3yc2msJx3p5oHY+B438pOtMPMcS
mdV6DXsPq/3QGJIeRxrdi3E5UjZcOCysWMAYdLw/ZFVR2lg/aagS5RTksUYcrqa75b6Jm32HKkB2
pIbBM6FI9oplf50zNgTtCqVMxEJzh0koN2jgkREgj5iiL4kMcsWIrmf5lMuo4wJ0ISEToXKTlElC
/87OcZ139yKcyqLyaBm1Q1Gv91xmyIAfXSF3kl3BjBPr/HUBAMGJQPMFtw9QRywvthIsYycUW4+T
01vdmPkposVsjNyLCv6Z2Qq0Ir6Wijld2WxUkmwpak1Z5VGCW+2M1Q9oTnY0fXYiQuvldaP8uz5Z
nRGwEElOJKCP3+6yCF8krsFoA6E83M40W0h40+tkwQx5D7f9ojbt29fvnmcQNvdt8HkN60jciOSK
4M0nUKxyhjmOfAtNVAvatJ6QW8ehb9x8RTrUt+aVMgX48U+SRwb20x9wLzBTgzTAPndci1vpMjnO
jJ/bd8PA6o3c/ZNqo4T9rToHdvb7/mXY61olTGnYfoFfEeZmcumdRqxJTwzNvFhu4dRCecV7J+Pk
4TJgwD5z/4EqRg/WVr+uLSV8zwiOHJlSiHCBc7X0JqwwdmfV0iay9EUpljiUG1e3P+qzc1Agap94
+HoowwcuZNxJNp6GfwpJ7v5p+RcayZgbz2cdW75n3ZkaDmZKeFxThQTwRkZjmzfnzVNXP7egDxBu
pVii+vb9qyAlrctNvPN6iRJmX7e43ew81trkRLIDH5FloI/V7l9GI8RpR8pJHs/0OO6yfmShrCEV
c1mO9uMfaQjZsH34anKDZLJPuAOj95Q2kU+icPOrIZTNbf9Z2rm3dXdHyfymHMRpC6EeodSZ/22e
GsQiDcGja9Wz4+a1YjpFzLSgSGM2SB+zHSOknCfzQrD7M5Hyscz9EgXx6Dpl0kUi2dzn5XEEAqCO
yfgcPhm3gyX1TBxT6fSm6tbYfgS2lUsfBKae+g/cl+hMhdNVo8cwG4PVEvwnrTvcPryiK5XuCgO0
+FgbjynsI509T4zhspXJEgVRg85cn6yw8fvKrLW/2EB9Y/PE4VBHhpspZNAPnH7yhBtRuZGY8WkZ
2yOVW1BHfbZPmC3dzkpECLZJKErh8MbRAKgVLHon7o2f8E/Vyz79u7+cgZ7kX03q9H/MH/DliGxi
fITKWuMqm5Poa/6PpDNbUhQLwvATGaGiiLfsi4giWsiNUbjiiqCiPn1/WR0dMdPTY1sKh3My//wX
vAfANxBOqOaeCuOpvwgiuZsak9O8m/1dFNTYsCMAn6FdCKLd/bMvEeMs1HfTjSByrzU84888FzPg
nmpWqJM40oTBHvHb0ly9McyBZ2F1YJ2hH+BdKgDIhZIy7xjCW2bXzrBIwWqZIiETOrFwYfGE0qbC
yEWYAFAC3oYatvSOG2ZwzJ/0/vqQfNddnFmInhph5sLQfd2eamEfTeN0ENHCiiHMJX54WFQIaYVh
Ny4HfUwSVOyUKTiMyE6niLAXZdqfAaM0DPqROTwxajFD6eIx/TnAGgbhCe+4v6Y1kzzenR5Kf6wx
hXEe9MkgC7Tj5kZ878QRUqSNJzShMM8iuKFUCgrHezHBYB4B44ONo21qtgYzdNaAUN2CTYOmwPXB
Er4QVVFsmlOo2+ruMr6i+utN+Z6w+S9MC5h+T0gsvIz3QwYDgAsbBuS1vtrd0IlM3liwa3TxMrZM
FcgJzeIgL1fxoCFeiNKVIQEi3Jr70DW5GgDzFbaRWt56+Me+1eyo4VY/7bgbAqW9l6cfYLXnAPU/
mv8ejA3nkqtWyy2xW+ovIVeCzWmQr0V5hEkarErc51FiwlCMDmaE0TVqEDzHKdIAWnEKMRaNT/AZ
IIQIGYnIYlwGPwbJxVD48SkPkV67g9HBwZDe4FNMFIhceD0Xi36kRE9f/kJ3LzJ9dXx3YSKNYWxM
NO7zUh3jhR7Dr1SdM358JaJQLb46T50UHKQdvPP05Xyw50JCYmwkdKJG4aVat+DjQJ7A8KuFxqS+
emrMw/SOalFJPHDk7pqfXc8XDU7PF0ehIwfOooXs4GKV/BYTzto6j9ql0Z4OXS7Y0F3BzUbo3oOQ
ceVHkyxycAB0vS8wOOgm7Yn7vtmD5R3uofvGvQQ4lIwCkc33sY9JuyG2DeJx/I0kLnhFsvzTb6bv
iaS9Y0+WNa6IkSct7xTJCgK5/WIrcGfkg33P3T0DJgJ/btgmwGAguTAcfLKxIFQ7ou/hUSHnBCUq
RzjOFDJY/08n/VgS1oq4P3suNAwF2Myp6l+j56/qnxPoXRgJX73V9Lk70jCx7rF1QAZ/wYHkOmHE
ILTsgZ0xL1+jiVgoFLhskopJp6HnuAhirAlgxSi0a3OmrTak+DXgFwS1wYZ4bHDOMHHOYCvAwgSW
1GANYr8dcWxwQnNOt6zXzxCoA4p2jzcDsFiNpBEAgp8fZ3urhheo/SI1sFjqokRAtUgUoDLr4elz
+hWZAMg2Q8vjsmvdpjw2aN+lDJE2pnEABOm4pFUhQXl8TYr4MWrvBuunhhSgQ8EEF1BIhc8Q5JHy
S14oK7u3NwYu3ey6WnaS57i36JinYEi7IeR7XkycHb+hRhNuZcd94CMJs/BDsSWyua9bvPXbHFzb
BcI6z8i1t+ieQ6b4AbNU0ZmiCKVhgaAq3Lgc5v9YYYBmH5YKvDiumYIZA9RbRzqziQOx6eRdB+w0
jd1xOGmf9mFBEoMSUm5b7U3fotig1BwwNNe8Km+tmNmuWnJNX+7LLbbEGjKUuzEJFCqB+4BewMvl
37BQRHDLoLCsUfWqXo2oy/pMuA1AA47EVBZOP+7HNGToiKizl5eQv5nT3NFYeYfZfcts2N4LC8Jb
AWT2JpXb89rLntcyuuh/+8x6CS+l10OG9EONX8nEAx4E4sIk7xlHCkmkybiE1fhy5NLAHzFfcRif
fX/2PtIjPMTwOM8ShiasEQS4XxMYLjiFZS5tYmH8uf3iLbeQZqnvUGoXBpiMRatqKz/StE4Kmrz1
HQDn4UMj8Quvvf5Z40lc0ByLa4XsDGLhINKp0/jDHL2LEZPYt0Fum6b0H9vtHlhHI0NVA6wonPMP
2J9DDp1FpfO0RxT9Z5oPFafjHlXbxz552OGS683sReWpEiSYk9drGM0TVVOa+w9G4OwHbSe1Pelc
oZBAB77ag59WfrFuRIM4FETKVZiFOPNQ41fJJZZngOf2Mi69E0dUusBmi81admAkSJgtiD0WuzGG
+IDnYjah4kkvKhVRU/bt8+SwUdn7Buk54bBeXZhD9pz3mkk1TnXC49B8mAuqL6pdpiJWloGZAqiu
SytOYHlgoyHMClCD+68w1rFKg4UuxviIXxfKckEGi1ijiVkDv8TGnrsqai+auSFyH85357bAnG8H
2atEV3X1IDtcIcZ9jM66RieL6BBXK8qN0XOnwN7z2ZVvAjglmeDXIqjJEZLyuQQzoD1nhTiI2PQI
4yk9OIeQ33vx5r8jQ+WIHygREHsOJtmQn0I0Pae1X1M/2oh601Z0SKrRDTcy2ncGiT6oJW48/nk0
nBFwYEu8T4XLBbZQPl/yiKHqUWb9nIqSgVCSFsAHwwcTDFWgDpFn/3cKpsC0vOQmkIcLhmoDJJwc
KRuVIA9V3CxSCP81V0dQkr3VCZiezgXAA5D64vTUdxm9sn24z/l5dg9ljAG6BuTRnQMFpiKaVXJ2
21AQRcBaUtXluhsN8kp8ZnFE2JsbKjViuOXg5AMjzKQAk/RYTC+xkOWCCFwBViZYhkCR7FE6hAgy
AAyNQ9XYBBlbvWBAXGBU5Jwn3FC5TDyctO4VXW3lahu2EXSCh6gVt6yhBcTdZSiIaOlh9uhYwWIY
DWBQ0g7fXnQmb9CLhkHroSefcgTryaw46N9sl8kKd+bZZ0ywSAu6HIUeoec1qYtQS84cTSv99asY
WGBSEKDI6HShCXzQNBja1zyeCIPUZ8/ZfeljU92+GCiB/NkHF0Tu2XJgduMu1Aqrwkt80nvi9cCs
VBu3ErkUEo7S1+1Ezg4MaODtI68//gd1uoatAhNmLDCUejLoyHLUU1wwRhOT7Q+MOWvkTIDbY0Y4
ZFWbDTUAkj2ubto1wsWGeFCSD4njScNcNAACmUKA8bKQV4ldh2A6ftdETITg6OzsNghfPSQc4iIk
N42FLS+8ARiJA5rEFjbug+kvVmuiJ2Fwyhfc26eonONzxlgbohxPIZSYZLB5MnYGncNO+I5bCYAa
1GCEo5CohS3PPB+mSaKQBCsp9MSl4u07UESxyi3XHPxoRysm19IrsVGyko5O8UtZoE2pnKFKq04r
uoy/tDjCYO3PVhkzFfu0aM1kZznt7gBQ+BzIsb3ohvRK8o2ykEkm8CQuDYLC9t0qgreDmXX8SAZw
h1xqV2CFtqi4ZeoDqCmzphv8HBo1VHm5YoceGOjBtNFxMxa0YOfxawhF98bUS8I2BJu8mq8ZPJtY
NHzih1HOgGvRq2CtwDSKfREC1NfE/3eIEhIiLALuNo8RvgwLXJWg49IIe2ltXXYcZpAFuz6cG5oY
kQDCq1XYXqUs6pivqMVG9YbgSKyMB+9f9l10lmGHXN+ehF3IL4riA7cTIvGBzVDCv3KB07E/EDAV
dv58CB3kDyyNc6x10RCm04YtrPdTmHjHwkpCWhx3Y2ksEYY+kQnCtlwKU5+dDUQ6ytNUCsAbS2Zh
UvQYWC2OIFR/MPfsMeR+LdvwTieakwsaZ8cegyR2VUhc2DtBFudb8PTxP5l1nYwKThU7Aej8Xq+3
CrKQ7i9OiLTFkMMPE3QWoM0fSywZT3zcw0SbDiaH8Sm5JUMggcVQQ6/WA6pb9AIN8dadhuTKHIz2
4QmfsUUwbsucWb/iHoMhzcUc1y+eJyZjjoCmvUiZPkkUgDtg/dmxMy5d17wWiQJPWaP7uGeD/cyh
J2FjSiAWi+3J19+5NN9Gxzq6feOTINcDiCUqC3BoKbAOo3D6uyGIaUnYgmrPxQ+7EBsgp5zPLubg
t/zLMWzbpOZp9n/BHzhHcI9u5hzDG2IlrdPshHnNlsM8O3VplgSgVX8APDAI2tuS4IVBG/bhGswB
AMcAwBngp8w182T89MM1/KUJybacr4MxcOjoGxeGM/TFiqfvQLFyqsUqeixU+4XxLzGj2BcV+Rd/
3A8B5BPaTrdIjwG27uvzr8bWP6rGTfIeI6wDgPktJlr0IJVRXb93+wQjX2BhAGR7XDDVO/z21tRB
H3ArDhRs4m+FPqSri542UzclfPgvQxGH/makwTC1PmYvVdcaW9UvV59WAg/iq9WxruP9hDgBKC7B
G1Svi7zAO7pvoxuJlT9FGTGfFcSoX9p3c4gz0PI2ulfuZA1We3LiuiYYsYV+DYMA/7cU7M9U7eHi
heAeBEm/Zo/w4M9md7s76rIb/JkNjTkN+AWrwuZQaEwQctFLanaP89JGBzcTAR5x5SyR3ccVNw0c
y2m14JaYsznJt9ZMpIermLT6u/tY3t0+iety71t0YfuoZMMQ1+YdEKj7fhtHn2hPeD67Mz7yTjsv
7BPnKx/ZfTQeMj/6Uaza2WYPsH6F4hWoMf7VAd7hMyjZDxSWn2AmTkwfl9COeRleG49ax6/Cy6yX
d/MVI4mKASQ1Cp8ScwJkoTnW7/gc3F0wOX5Awy8coV1xNHrMVfdun44YMB3YkfCChx22fThqgARD
zhKcMQ04bsavJLwSHLskKfbE4qbf9PY3HjtI4Ev6zNp94dc2fi9XUPu4CMTQ8qNQn/No1egJSZWz
z1M1h7nIU1qGfGLacTUQu6k9Gsaht3uR9oIDwoUA37tdb25ml84G8g9a2ZuNLztMQ/gKeBJabnlc
f3Tilsm2eeZ7e9fvcVJqB7uG0aUPN5sj1IMSa8QPnhBXx/X95RO3aQiMiFeci9fBLUBXpl08n49u
YzbmHuEtdkgEvIBCirrK7PjqmrlGgxqEsywVz2sWFRGbgMWSFXsZtaCG726unPh9+eljlog/s+Cx
AjOPlnzyfqkf5ghJoYvtNC6lWO1f1pJs0PcRGw/9Ono5vGvtjXsjDCH6flUYtxcaXTW9TJ4vnf3r
RupCDb8+YME8b2YF1WcDe+upAu+MkAMsCyJfBvatBHJZPe3Oy4Lg1TkGLWXG2ipJdh+1cQsjqODt
/N6TpVUkyz4qIP3CDINgjV+8gAGeaxzC5md3ds5mSG9VSZ8pjefX3O3UNsBTaRgaRtEvx9/B1eJx
CVayNx2zaVfBQmvXQqpp8kq/gilPCo3B1RyNRmeCDTEh3ZsjizjasdjHk4s8FESoMOcrTf8oJusK
WFvis1tLUBi64jkBrP4jRjg9b7v+96vzzHQDUDaif6GiajpmaWhiXTiW44AcSoAJMIvzRvxSsAAA
0MCiktIAt8e+3RjBmywB0JB5y3QF6QjVhgIgVMiTQIKnf6mcLQwFB7pSW7QSt45fLOgavoiGsK2S
WbUNE1aIFNjnJRn7fmVi9eB5J6qGs5nnHHi/cqJrFI9Qz51idyX7HJb/t70A4tz/BBcwsu+yv0Gk
ew5lmdCVEq3DhR++zf7NafDhnl1P8sWeweaOCTjcmJ/vrDs0WwXn0HUwat9MQJ6OXdQ8LsJEfJo9
8kokb1wM5PbR3ibuj9vwl337cK4Zu8LJ2kHlI6yWsrDMCh5CcjFBTa/YEX1y9Lu73WCymd7coDHO
N7jVgXueT4OOZ75rv4/FUkb5LDz/YJUFb2gA+p3LRFxpErSC2w+6mLQTpXibtw3UpHZS014kYWhK
nbE3uTNpiGL1aEZ5lqbgQil+gKsQ9yHoUaIn+9CdGtyM44psU2hIU3FuOenmEbVZGJA70A1m08Vh
tCDbNAs7iU2jihvfkm9hiY0TDtvhaZzVeiJ3Q1Vo+D2m1YSW8rPCoMgpil92qjohHRlEcSbITNvF
MZNWco0jFJMw/D81Jz0tsHe3ewuo4jpugZWtVcbmwV5pYF5DFWPTKLIGvG2leIUDteAEHMIAUmAB
3nKav2n6pPZK01ouHPNuE6hBiO9IXG36HSoVqlaAfwAjJrxxfMhjGqYcCwK4mgYAG1UWSroV6zkV
rw8hA8Yr00s037Y92CJE6qz8BLQrxrQ0JG0BnRiumzty40BJto4sz2ds67BEYs/eE72xvbrMmS6j
CbRH+CRtOJAwarden0IX2noWJrXhtTCQtD1s1p+LMCJvUIyWIC+OqZNB+BaXX56LVjl909pDEAXj
wCk0i2xb0Kcsq0AxdSYgRPO2SFeHM7bCrUahGaw8Oy/EV0RFFM5E/5sz3M4u4wgDThaJeNOFIXwf
z/Na41jbEOfJy8VFM2iL4ceBxEOEKIC/uxDEOIQ3BLnDw7VVWAE+pmnaJh5Sf+ow2rii8JKy+nco
2Ju4M1UXPlheTmyoXsKGgLGFCAXqFiwWxLW9hbi1yB3izx7ulhArYwL+vXJbgEyIh7a02vE7B6f6
Eeu5lcmPkkYN7YoYeohZE7531Lq3/l8QKEJVHedHdFKc2pJMmIaQLzOsUWIGwahKFmypwBdJcrBJ
G1M9IpKYMqTlUN6D6YZFg89nkVZJpES1pd5t5id8PuIxuGGsLaWy9v1A+3ipnQtluQLpNLnMYcgD
XP8XcjIfkDlvlIHYrrY8XMKfy/nS0Hm4fB7uPIbjHH4mhTdpe2snLub9GPSDix89cE+V94Vvs0UZ
wOnT6Hi+2cxvaL14bkM7EZ87PmeckCa53wk+w4RmquLnjPwfsVATJ8ltDpvETWLh4DAvnHhixEWY
IrRRvocTlZFAGIRRw7+JYz5QbSAaATlLH2ueHq6GXCnPA4S0uLN3ro7PZxjI1p6Ct6woniErwIVF
wyqpezgeKDTIl5h2O1mZwqIQjKixekxp0nQwA9xSEa/ix/3gePSgCwDN/bl/6g/WYA84Cg7o7N0x
wxulmD79zhgufHEAvVnCtm0h3+0xXLM+fkpisiLXMop4SJHG3NiL7q7JGmWvzLjpsnlJYcBykELH
5cEOQsZXkSy4BIbYHsgXFCS6iSnvzkyPhG8SjyPDEijgfCm2LCYkis4+Kqkdu6OzaKYLhCUU1Iz1
ABeLOHtRKei3rjxDOD/9cE/gJ5ABNbG9hF25KQ2GRTyr5UQun+S0alzElF6WLhjc67CGUnSOvi63
J39d6F/f6DmL8YpzzBHK50sYQUqQdOcFMic+tRAJTw4SCOI6asBYfjxMmVhjHk7XhqrjD50FhrGT
RJyBnjenV9tNYRRl8FJBe+L+2V4JIfQB589Qpzj9M11DfTw9rFw4oXz/D3GxJ4i8nM5IZg/0xxxM
FkQwBm6onVaOdIk1zxMfkg74bL8V4zTggWl2bxEDZtwU4RLyWERgLOiHOlBrobdssE9ie2Gzf4NR
NvBv6ZOh6oBiChqpYqegPxiCnS0yBm64Kg0Yyn9CtVXZjExVzNyU8Rd1Nvs4FXRAxOXjZCqUfpSo
5mP76UhQPaGZJ8OHUGOc6SNXMYlNUGsgj1PiE2XVI3CJZJcZlZJiGNzZqfFgHNiGp2EqNDZIZUmm
H2z3Rp+nRTGPfRg7VhnvDQpflzJyxyyLUh53UVZxGkKlOI0xD6TWmL2xJ0gaXUWG8UM9RivJW82P
AY3rl0SrAUQwRl7gZ4y5FDSGy90l2lFG7Gh11jNxjbncrRmWMaYvwCR/jK7w6FPZKnxQxjJ0MV32
P+O7AZvlafQAlSgKpkQyfX5IoPkuN2BKu4aXnMGzreGG8oWhFPFBz1xAK6Z2yXOvD2va6utfugF7
ZUCAADQjaa0qO+DcaMMZ/HLTbbuasdOXD11MhaMiFn4KEAeUNvA9LwoJBRIADEWyRKPuZoX5/Bl4
JUfHn8G4GPIxiSH8HXNDmRHIYymie+9AmY8BIbp/9pPXT8yum4X8NZxi2QkaRKQXMNi7zwFceXkU
1fM8H7ADM0r10vRwA6w2Fzhs23btJH/np4cpNpbXkDHayD7TTDGzTLFToU9zoMGOZjtn+8RPkgIk
ubgH+N+gLevrJMs42tLz6C5Qtq6A4/JwchK8A6E4tcZlG/6u67ELspUPaJrxSn3gdo3x4B/Kc7Fe
qAiYohBxx7guVpfkR0cXjJzhMwmpB9ItJZGYsOKbaj6+ZrylUFrhonpyjh2svzlAcWvjbGNvQmMb
QPERAwP45wBzTvdPf85Y+0i19aD2G2zEVhe7PPQA3GmKUi4+ATNTyfaCQQ6EBpJo2OziZ28hIF/3
w5l4zxFxyHLp6wzTxZJWHsW3SQVUzmQifFuwty+G7hmwgSCxHeuPVpkk7q6T8r97O27fc0f87e6y
OEiQ8knvAUuxDtec83YStzhSOAqldBhAjajM9I2Lp9QXlasnUSb50vK3zEVrFIAdiu8g/GNumsyc
KWggmVCRRQNMGrjL3Gmx1JdU4KY1uUO8sQ8TMdDrcEQx6we/Fr+xlc9YMuXPSvbWBWsD8Is3sKne
OFCzNGSujjkjIN+fqwgzCeEeSKsC/vs1wvYCrM4PAdVkdJQNwfqYu4KZesTR8F7YEmO/CGrI0q39
YDrwphSpBf4kOJvjFMviRr2asD4zkrk34DnTzUayzRibE5P7TjIo9yUultxAsosxuQMSFycxNDps
7qw3avyBm7NtDtMWR21SspKpuoixYBBejt58nhtUrGzAaA0PT+ZpmP2Z6uRaQmuEv/I1URm8n3ZV
OgWs+/UwVFBP66SjfmOYSjAdL3OpbE5UbL2rTN+2fGTKmr9FTjnHf8aCyzI39glBTi5TvlcSDcXm
9vFDXGKcnDkuY4JVR3dIC39o2/K3PRqPv7vG1GE0nXVN9SaoQTaat1VihyRZpo3EzlCl93qUSNF+
L4WHR228Mp2o7yaeJtJlyIEEpWX3MTMrPMRYsiC/a4r0WvccoebAFuVl1O9BPwkoqQhB0YuxqAsg
vns2z1viMduOum+yra6Ub1tUi1RQ0IiNhE0q7PKdbA9DNk5LPtEWCfnDXscSP0AhNmQScNEnq/5o
NaqedptQF6ZRbYLbubQPonINOIZMTMeycTzDXFsADcdIztMihucCz8g7TuDJWck7Z/2/O9COLo7s
aFCVpeqOsQ+eJR55uy7S19u4p7Fdwm/hxTGUunr9s3e4V0FMtyKVH5sHiDh7cAhb+Y9ILMf+0Dre
oLCixWN0S6EOG/AO88fqnsfN16nPVo3l12WMIOZxd7W3tz/6l16g7BewfonSYDfqBMLV7UJkrZ/J
CjgFnqi3PAuf7iQ0PGJG4wPrgt5j/nJaJ2uFNSUCVFzDwKDeZPpWRg2hA3AI7r6Kw+7d6rq94GLj
QGOuOuMGizxCKa9dB6OTG2eqPdx9mIN0ATJO4GUlRnzzwp43M3J0X53wfXXuKLIOhBVDVJsMf9dl
sGVvLey4PE+56YzvVM6Xr9OqMGBqz9W9bZP6QDtMl9P8Fl/R/z/8L7gqGT3Qq/duuaRsZaAvBW0R
lJPXw6oOTta9mMNb9BoxcS6sCmNQ6OC4qa5YZPnHWpWofeoxQ4zWjxLwTMJJnMT7sD3peh1CcUbb
FnCMo76d7QMIjKlN9EoX53R/d2T2hL8e9LQDhduHaB2f2BSqJ2O6cc+gyUcLMxDwUNp/ZwY3Syht
r2VnNqgsZnhYBH9sKvcBuRFfO6u8elyL5Gy4HxddlvdA3b1IJIZ9FJTaZiiVxT4pC6v/pYe9MQ3o
03Thx8KSBn7BaKiV9u0n7mnLnuKv4L8c+Gaf3/rK+JYh8Q1mxE6T4c/HgDuHU89TX3wMhE3YPtu9
qTYVr9s+8oTCvKs2ZAseWS9RAh6jzgfTco5SmqhHRz9W1pkyZt0C0iOLGHwBaRAnz+XsfgqjxabG
BkatnKavg6jM+/QG7GygfjYVBWRhTooO5YFgELRNCPpkVrEQW11xAT00Ok0qDQoeZmxX8LNRBMgM
vi+UmBACGHQ0qoBXynlHrcJG+hdAYBwfFntIsWD/pRorOaR6BHIcE9XHV1T7FX/R7o5QLtnZmVAv
ACwGOls/CjTbVrcdjD4XOVVHm6PZvr8Nm7w0VJMbhF/kYZOOo+AE0a/cYYersDh295w1Ym95TIqz
W8LhilJ12ocORWKLNUQmeofis3AHf7LI58p4M/CxOjPGUVTOE0AKbZENUvqBJCHclpOkZi9mL+hB
QB5C4hUJxd9uZiZYVxnJcx4n2La1lzHDspNqeNGbidgtBn6kBXnOvXcuBkmFXrzM5Lk92l2omHu0
HTeHxr0fI8+AuZ23QDe4QeF3TbfFbVihLklDyJV9ZmJin5QNeQzMcpkP9V6LcuyAfrPL2QSP4QWe
wrrY84Q9p6AYGEt6OSKgAeaCBsrbjonSYbF3b2NQH8wPbELIpELhPG+sDHxDWPe+9vIgqzgJxRhW
Zjh2ULWofnuH1q24mOTHP2nEmrfVZbcPsb+46wUdnCyXcB8DG5ph2IztzL7/cspK+wmjqvHFbbxj
h/kJH7FkgHpQTyBnc0mFvkyNxuS7xkXGexAoDzkOWniDFa7Kbg60EKAkapfz1oDFCXnFLjX+hdBQ
mrtn3BnBydIbBtcwStoejldcpaiHfxdyR7NDrURV/EHKgdOlHBV2RzSCCvKuzo/ILJQDZSdaxQHv
gnKQWshvg5HOWK4Ue+CuXGAzummYezLotLkwoFpZKQkpvIVewqXlGeDZmfTjk/GGPsMx88B7B6uK
i6FumMp1vW9Judk/6eqoaMkoqq1wsiFfqMkRXitfnQkVVJn1pG5BlH9Ckoa8dUH4vhLY/XTTf9Za
YU6qo1uCTUgg2vLct3/e/o/zqSAorbsM2FhDh685IBL5k3YeCIcGMuLUGpbd4GZyLVfYOLX5oxW8
qNUzWffZv+DSLHs2VGrLsFDxxXy9HG858D6pAQp/e4JQrZrrHr5RjFgetLPjHveU22RDyPl9LQa7
a9wTkzUmX+0HCH6xObJuqnCJ38ABjq6t9Oxy+LOur/anozeNU5K+ueWANUevHUcgX7MMYnaTP30Y
/R46LNRFTZgMYdNTHl5QnHDU6t1G34IQdfT2XEC+VM1Sm6OYgPIPUiN4VDeDUAMDKcBIQ/fhN0yK
74vxuHUlufu1OGJbIz8ODFCPKtjXhB54Tm1apDB3fjtv0wBMd5lkTQHrXAxIx8vyd0jUkt772MvK
+jyc99lUSepgYnvq4epGr7CnvsBmTxPgkrotpOpEh7BH8KAxKsJuCWsBchfPCTWwOj2yTw94fpSS
Ycy0yd+IlzV9t3N3Qw8GSe3iwtX9eAdW4wxmzPqzA/8d8nA/KATMCiKpDL/f5rGSChsjMh6yvZux
L3oQvwCfLApDCvsOM92vk3G2uFhvnMwC/iQICiWDfwlIND6iyjMP87/Mr78tr+JJEq4xOU7kuxu4
J5UW7TwlNnaeQpbsxfiLb6BiusMNZKhgUXVMBUu7qMt6/bM1Zx/WIMGwLxo3jaxJh8p8uEeki8j3
iUcXJ2nrKSfdEYN1fncegauXqVI20C1bYBX6XZgU7c68/7jpm/vrIMr8FTRPo+9t4HbyMgB0qvIm
zt8nnv3zADz2jj0+FBdMRkz7+hJ3vlrPvl1dUPeOTt2Gk/MQvG5d87i9ZLrlXNLt+acFVqdNPHSJ
LNyDMKiUUaTYGV+AsKi/eUW/gu3K/V9h6s61wc8MK2uIwbAjvmPVx34tamLkIMqQ2kalCWYV8H4C
hiN8LQfT4dXVvBWXydgKuyfGuseBw/cWBrwIREU5hm1IR39t+LSym5yf4oBsJ95+Gm8RxEoZfhKq
Wm3cMvbno6lhQo3np7rE0QISoidKVpSB9LVPSgpsgp+QIjwRnwBHGTzpJwRwV/O96RmrL0f9OdnH
kCs4ntvGoyvnokR0SlLDDf37grYcMT1OfPL0U+sBsW57G2BWJAq6+gt2+KY0tMXyeFALWqYEHXbY
12QfDGHwcHB2F58xEEEIuCCTACqjA1u12ULHCytljLSXN8X/9MJJF7LdPJ2OfhnIYz5FvCfbsn6t
nRbETjP/fOEByecVBGAfSwsYIYj9k+3G2x40hMm24iPS4kttpv9JlEZ9h51s4q1acvu9Egeq5QCV
JKj1gG2mZCQ0BdmnjgWk0R/5MOYqMvc1HWXMkD1zSK0vczb05XY7QDP594EPFLG6N3k2usd7wImx
ogQ5LwjCYxIloHp6vH7DLGjNHYeNOF6jldIPv1cdbVqtSOa6mi71n703aSboWCkijD4gOlM9i9Ke
bemHbe2EcThXx/K25Y8nFxWVH8D8zY94lA+U+8qTYvoKVAcswpE7ymx4i5xc6Eo5Qfd+ArJXgbYr
ZtLATaXpYuzDKfRs6fEjp8eq3H7bIItFvj4Las8Z5X1d+WvR/deOBNWsSnIqMME96F5nwFVZTRKs
CEXw7DntJf9U0MyyBMGnhYm11yPNoRLGNT1ZTSAM8g1eLhgwCNB1lmiLiDpCrhQTQ+Zrzmoj9+pO
aGDfwXyaby+HehtIFclyG9s5s3xglv5BzJ9cDJ5anlk06HEOvLXCXsJqv+AU7UkafJtlbR6QMR3G
F/cBc7JQ7e7X6Grm8OAcsWO6ZIN6Wu3zc2s+KKNa8elFCD35zG7tSCPxtQhryBRXq4RwebD27vkT
DA/mPf7jhNY66rAhylGpFmrm2IPyLwcdXL9YsEHxDEF/BbldlZNvFfZ2HQ1rH5Ab6rRLF8K437tt
W0OMaprfdnea3bGyrbzv+2fAZgzAsVC/3guZ6MXqQZPoqILwvmivoeInXzMTIJ07i9ZeHjKpJXmi
P4S9IKfBPVH/CGJz6bAIzvGpClZb/siHYoZdOcUS9TSNE45A7YngYcwgw6fVmsmn3o+hCwq+D5gM
R4wcBw6blC1UlgQXGZ/NCVMFZm8sNWgEnDdsuYyMIjuJchiamNLgjqtgt2YiBQZhm0IjRoGf4TR4
d3gT2bMIabpt3+62gj4cog6k8hJnMHEK6yKKfXgvzw4hfcf7ODwkJPBFGFa0PjYTKqV0VRgYmGKj
noMQfpteiTT4ixYgkAALSG1hy/tEZUm9BuFW0gzqceE2vw/PHkKz0nw8pIRmy79E8fGxsHmVoA/N
1/xhOqQwrRgd3n+FvlZ6YRfjT26c3zgvqmDqOWHuHSaYr1nNxWSTxIgQoj6YEX6yYjuFfafPifyx
DpMHSVOQ0RjBj6rRadzgMyaREgqv4PexEOLFtv9pZS+wku7uNOaeccbUC0khIZ0XmU3pnVHP47RB
1qxfjsD2sTISZzfx6H/bQvNFT4QkQuYeB6dF50JGK0nXwn6UUQ+5OwQCatMQ4y9o9crf1YI/xiJo
GybGHjkYEroLK28hP5QNVyyTvww7L1DRqDKd4+QwgdC3w/HMOGK1OX6MxGDjMcKtUzJxF8DRMsUk
nW4wmqZMWpgI2EKsTEqzhd5AwMtKxyE4ov+lZEkXnymoW2B+djZnTHoYkedMnyFu+3f+2Zt22eBS
0BzVZG0OhDkrExho1zz8eEaHdp8tMWbTZmZBj5kUgQTGfBbixy+850dKNfW9m2rG/Clsj6u9aRa7
CnlK3zsatNoS8mCSKMHb7jGvZd7Rg9mMqahmlDSLg47JABtgmF8B04Lwuqm5YP99kxpopNIlTerw
RdyDCBc446mlB2hvL3K6EA30CPrhFTLHVV+PIMW3Fj3FPO/aHX00mHacUT8rjO907zA+1UYDa3uF
KS95IQCDD12pDH2IVT+7H+IMClFOgQN1r/e6o2UgrGOOpmvdgyA+iPCPDdlZoFrqd6y0S6DccEEq
JgSBcKiH5Ch6qNAJUuj9ZhIomMrWId9FIqhas5AFO8L/0uQo2iY82+nHhxsQykrA8wBLTOwZCAHK
WEQVPTwtiItYXVipDLXo5zfTw/a1NuVJeKK6/WVgmaamu7vA0FIDSubNBtdS+7kTsRUGL5MnwpBs
QOdvnpP+2g7bv2CooOa9HedVaH+IOVp5FETs/JQb9tN+jtqjX8uCosBYWoWhWUH5i/AXnR5siIir
qDGP5LDDAAa4pGz6zHFQejI17qBZJ02Bsab8LYwqTluOTPq5FuLYL1ELfMFOW8ewoAvtEwPZalLN
Tn2Tke8jL192MRdJfM+j1IKBSVN/zLtHDr1tsb1jvifYCQbV1KxHAF62SC5fx84ZBvxh0cx9DfJ3
dEYkbRpcDjDG4ExOOkZip6bpPvOpGcBBuOE6iTdsl2w2xhZwUzB5V4ITqZR4fFscfSP0CHTbIUd1
CbLK0MGC9zq/gyW8yODkm4r/OE4RbBHFWJGIOybXn3kbUY/oj6XOoZNxvL/kKOAqJAHnZXtBfnBv
gQsCnuQFMxukSZre3Zaz1WmCEws8O9AvNk8s6qCHSzsDCkvlwlbMuFLqSjmG5D354PEhKqbXqNfT
+0hLEyraoUFFi1cxOCY0K8EtGgMWR4aPbsJGY0RcDlp3QHMCT91pMWMABiEAYANQilGOTF1O02Jq
h9AjfuDBwwwQ+i5bCQv3iv+aDEES4FqfSw+ZARkI1RWVC207HijAE9R+lPYvrlhScDH5YO/8Pn9u
Ozn1eJeT4LBhfglTmm4cht8hlEJ3kZnkBfR1NkiT2QHtDIcccyguMLNTOfUQKxnHiAdTySu8oJhn
UqHhVsFsjGQtxe1ur2aeyVce8Jdlxh2kGTNs1CWIaThBHOVn8IPdxX564hi8bffTGqA/4xGvQyXI
JeaqWbD/T0Sdw0h52mdHBaXEC98n8mz93bPhn1EyQh3AfU6hBCCe6xm3STdqmDm3mJys/C9bktNJ
S8JpcVT1D+ge3yl4/LQJCpvJuOJNoU1yynwwy2Caxi67tzcbdcoorUdhhm7ng7AmodVmNr7tcfvJ
p5WjH29kkW/lzVacNtpvVj8QHKIWu0VUEE0F156YlKBF9+1FTE9AJ+1c7kzLQK2P3YRkIhU84Tdc
ESWoxyYEyZmU1hbM3pmMnqY048va09zxEqtBp0FMPCrdNz1gvM/+0XRey4lrSxh+IqpASAjdKidy
5kZFMCCiEgjx9Ofr2XW298zYxiZprV4d/vCJ0kV/0xv/jU1P80zex+nUjH+W7jU2E5TSHVeOemg4
AKw+EN7rEBCdVvDVfZkGtBbc16E7+A1zOw0eMWDY+LkzIG6aLa9xNW/DgBloHmSA8mORP40FSngL
oEwgCxYg0oBS94dAz7yrsS/ER3ShLNXWkJ9BroIXrTvXlXpkPHEHhiEDQ+RDAxXAMam/RgaEfED5
hO4lugiS7l73BP1V+tfbqOO+3Z/z20jbUMVRDVZ7jgP4eIOW89xD84iL6IUK24p8edEdFCAAwFFu
DcazIIwQutGcjBbl6XrqDq6r9kxFR6GBjTMDTmyOebAoR2oIvFTP+q2+P5vwjkbhx7mmLs2Rxffl
01Jr0JQ9mzBGkjFEMF8DZf8Qn4bnjKRLpio9PnI7rhzdA0up0OCw6jjn3pcqKD+aOmQTyAqM8/V3
8gnjx7wYXiD2YUz6HL6QdoKgRSnlfSfN+BzTMHdbf/2Y1gmnpG49T0aGEmXj/ruX81z3OuGDjkln
Aup53R/1AZN2T3eSbqvCaEUxO6n1HovBX+Y9F43/GKlQ3EDJ5iONgnaSuuIBom/ulLGSPsNHJSXq
QdjobkCYDlIed5/aBSINUVr9M36RuQrSBECxP4DEvdrWQ3wKIBrardM7Rich+CInoluIpKAdhSIS
H2LiqoVvVqH8AgX+sIm/p48DX8TJWUBMbFTDvA6RjkTsf5DbB7QHHBiYuD7Gm+GusAA8AJiH2eR3
rQ2/sIw3i+/gbKGgwMtHzdbTWX/I8QzOQZsPlVqJggQ5KBNozIOguZ3LAd44RNarS+jjLdWQ0hDN
E9FscOg+IOLUgAw+k02MUFee5qsazcTL9jwrV/rmAoG/PywjHFkZOhvI9t2gHwyqCThTEBq0i4qJ
EqOe5+ZB287d9vzqnw9ILvOzpc9/pqMhV9Kjnh+bIXCOZHgxdyh8PM1vyNHBEj+DkRWTLGJG5nZF
l4dWy40WzIVRlwgv0ada9FjL7VHmj8edUHRO4F/ufuDeVYpmY6APVPMF67C0z3EBtqh00sAYGAv0
D1LmErxaBC38p/+dnN/g0nq2glVKP1AZIB01xZeOpch6bmifXi9W5reDKtQHOX2+CROtNKAnd7FZ
fef516H9ebbyTY+XDgQ9bPy338NGxghEBSZc4FrnqPA4R1enWlzI4Ma4DwVXL0dLUPLvSGcafN7p
o9tOCRPibx22MBXDVg/nHMM+j7JBylyARUspYaWbi9+xyvgLGHrYmmx68NvHIoIivsBXFgcf4HkV
LmC2SEGp05cYXBb6GNqR3azE+riDrk0HKa4f3r5eLL1IThjRahHRzjOdF1uH6Ml6RZsCDZlRa1s5
KaxXcAoPW2yIy/gy7fynpNGaXKYyKBYMNy7IKfbAi+GGpWQMvlammYfeCImOLQ1V3sjhNbXKysmG
3WU1RMEMfPrfxSnERLmxRTekR4vybiqHblhf7E2HZY1e+sNNAeCyPW2kOkkTr6IGKkwp4Kx74GQV
Sh24LhhxJ7iCHPQ6DDQQrUuswq02hUuCnzCbp08Nwbt71I8tQBbguO8eqKIHljt/auoqEaTu6OYW
AIZgJnBcK4w1OU4h88BURNQSTE2U2f1FjzZsfxKtDX/ySKAZzJzVKnNq2pQYkJGKPjU2YQd0CXRC
4xUmm+++69MIYg9DPBfFFFCDqBGw5cDIwNBghkUs8Fp0pzn+/fPVZq1xVy+mnYzmLH2rDb6oi3dR
qlU3gE78xx+dO2NoTP/+xjH2HLTAkTEih0FPD2YXsDeAorYcnOIjR2PlE//d91n0jyD6ncrh9guN
wZuE5e1BOkFbnFPUxMTK22BoQqB2S56EMkr80k2DJyvrdFNMEWhpCU1IJ4zuclyiAPuHlWMMbvEv
5BCdiAZu44qA0ZCLV9v3IXQexe0geiR/QGRDLIAUxC4izgiRrg1dJN1UPfM2b03arpzpykid5dCA
5aTssyVR0nFEdEz+ZcaFOyLze4iMEcJannwlrrsXEDnoJP/rgNLWhZeO+h5dphRBrwcS2WQa9Etx
VwyEPskttnROBcqKCSC5IMx6Kh5JOSV5ky4hQoRXW0fmSob83LfoiYkdKtkcJM8FMKdkI7k2Mj/I
sXBF0RtK/J8newhB8RAeA9xvih2QXrwqoR6/1m/3uRThG/ZBJ4TVFOyoN2yB/F9DJbojRnH3GSQ4
qGoedX4AXo+te7dAiFCMux2iWdAcRMlJHkYEsS7QZL7/Hv6LjD608weCOBo0DDljznNjcsUZQF0n
5vm4+y1e7gfXL80qA7ENKIbPaQvZpJ77cwpoQj0fZAFRqvAe0EKAzHNYekD7cUwz6KHDxHRoYtmg
zXCxwqgbqRe8xaBQXcK2r0R52/5M1LgIu44al+N3cPF5Sk4dG0hGt7wvf0p0pXMkmhtEsPgpDNL0
8Lcsht+lPCO5vcNPdVkWqtsK60CxH6ImEzZYtbftJpafyIbkEXMFxpM4r5VBCBGPG2VNyYf4vr3G
HYIMhh5uHcj3u3Be6qBgxQGmhN4OZwmmF1YKHhj/PecpTnINowrxiD8jmfskFcC9fNgDI7RpzUss
y/7d4BpQLMTsVIi5fauEBFFBs2RajvyGBPTXHvjgUDzEatzSuLIEbSVSodjcnf6+IF3sua/xXZzt
SjRRQlEVa6/fNjy6yvTIZtG6smYTH4pCNJnNZi+3shznKj/PCyby9szYg47WcliZzGmw84lTjBSo
kGR4JCVORio4zZGoLFnggIoozKEborEnolP49opAND6ijI0RxYVdGaLGhjYAncgRqtGAVGbSPybn
iPQh9mFkcck8RSCoB6G+5XTBRXNDFQF/G8g2PAPl/mA0zqhxIYms7FFhUvdA8jNCssncEEu4WNt/
IAIpipCBpSknvV33AcG269/oIpSoUYidyGuLEBajiAnlEoxqKp0nKowIx67Epqsb8XOUT89ROaAs
x6gV0XAk7fgG0nh0sCFas5XFEPlHpYVygyc2roxZsSV7bBn7e7eJvBMd/804hRGhiDv0eKukOE48
6b4ZqABJBw15kUDQ9oh9L18nsXu/xzWiAxX0k5SJFwLfdHX5MbgNAviRjzlIOOT4RB8UTb3/+tIS
hrkyDCD/e0LCHJfu2YukXup0Tl5qHPngUoAuIerw6xZgMOeBHyiSD/yhh4maZM6gCQo6P/ogFxLZ
O2EoSmSUxO/DkU323t704wPvPGnBJ8ztj5WSEBaOJKNvm9OHrJokiyXEXXAiIYWAGQMZ2W/6Q+lK
mVO7kzTdiB8vVHVEbU84WZs+tMy2m4w+GBzK/cgRtiKgU00priQSfdFpo71uLlCnJoBdIRIKH1HC
P3sQVTamoOtiCYeKvL1BU+xtyznTWqDuR57MNAPmaOliWmcfejxvTiuyHnLYf/p/TN1WANF4MjhW
2XXQgvZJZgWfjfrWkX1yjcTssYLoJTHzTaLy5ZcOsP3/E078cdVF/lDc7DkuaJAIgUT2AfA5TtXD
CrXX6ZQ+CAB3Ka8hA0shK8PTLV0KetcySpZWvuw0KcoEtIVONYEYAlZjkxGhJmQCDJ6dGtMXCmCB
+HjlVQOpHlrw+8WcUNh60BOhW91sMF2iVTRkEue8A6agQKq6RDBEXTg/+fj33oKCMeGRwaS3uhy4
chaIrloHUcQfuW8HcTG5aHJ6CoBPfkLeK25lHcCANZUZ4yljVtOHxdwJ6ngi5h9D+sSYSLdmKZ99
XXHSle6ttOtpLDBDoD3N8uNlPxzabwrd7D4IcSSJrasoSdJX+vmgWjhPWay8H/JHpBT7HEud8EI+
wTUbj8e1O5Zvcwkl6RQBkI2XILQTSglX2oiXkbBPEGlreP5darj2QeMQk1RTxPxeQTKSZciIgO7q
fE+HHkNZjIcE62R2D9Lobod4voQiGtUOVWDCsOMn8j199KW7IdhWVK4x2UZn6oSfl2DX5ZVKD0hQ
LcwO2ZeCeGa5IFKJ5RJYxusMMyQKchpEPw8K61pQFfJeq2idyvpio8StbZfWLR0Fvv9mVi+77edl
sGltIrXugJDNrpQTaCd7v2mfMo17CCkMQ2pSxGIKdlLJiv3yxshGyv91NtgcXE+5lrWtrD8nKTXG
12HbTZGFRPueXdQ7bGo3jvuzev0guyYH/5ctVM5zKbsTiXJkEOVZUs0HrIHRaswTIlRYB/SWJVsB
LEU4kCdOW0XiRxJTts8vK5VNKFK5El1E7EdkZURRT76W1l6fduHD4/vsC+oFTpr/Dh/KSQ4MCS/0
TWQHK4CdRAAEP9JV5cs5og0vK5K7f6tF7tpAlbfl9DYiVYMEDqEOx0P+iI1i+u/aKA6oo53K3ynY
buZp0N4Eqd5Bn0KmTYLfEoog5sFiN6CwaImbHCnoN3BciIJAayjcLGMKCkRA7fySIH9yjhWR8GU6
RQ7ImpeZtNwzfQPazGK93Pk3hRGs9n3cgHz6xkl4ZlQogqrZvKEr9bN7pwJD+L7XMhbaGd9pGeHx
z/ZeOYwLv/Z7p8ITQ64JDUnGJNexWAr//45FWuXnijWy/MliJO4ALmcAzqnKmVFdeg6CMssUMNIJ
SLPMINaMUvyMwunmqv4MbMbNNjI+1X4eFsDXMB9l1qxDmgOVXHzPrf8Czcu1qPuo8J2MWI4YRoGi
aci/ndNwyHcyMkDI088/srrVFX0Kcjz41bATuCBjEUK5Wkh2OaRA9pFYZvk+3VhADcBQmAIjFIAc
hqhc9KcQHxs4s2IUr4FlN2JxgufX/Cs+q7XoAcAvJWsa5Ksvw57Vq+PY3Ed72P0ns0Hn0hQFgt/4
WNhdopa0XG0evDYR5VFR1v0BtdPn4D2wzWqh/cJAMqB89Q0SFzC9EtK/9NXIWoJsD+oXuRKfNv+g
NYVyFr1EPpwyii9bwz+plIDeiNauJv7oJEuPUKSWQSasJDd5utlMjo5/dUUoxCmDNGl03gJBMCX0
iRwvKLgjmkQ05hlhkxHRsfD6YwIJ6BFSHn7iPQgoGzh4INTRUEaJCgjKHPMBGWGcTRr1VzIfpuR0
fzNwIPzWQlvhAUF29AWGTvJjYTZhBXideiP0gp4MJQCqq5I+sV2wCmFoysJiZgkYkpMIwhlt38aR
IeawHyrL1hqjQGRANEFnstit6o3UROriPwXLhaYeEnrmkgndLLScVeJX5qp2HUOaS484dl7Bppxr
XAbUJJz8QnVCl40DayLiTMYIzZ/lYG0N08xME26o580sC1+bvg+22E2w9vqHLl4l0bd2MoLS7K15
uBFCqz7by2hARS+tHecB78wtgIPwGioGvbp0ybvwY1gc6y3dZC63nLN0w0I1MT9UK0/nt7uCtnPv
4XX7GGV/6azZ32YF3rR/7VWxeONPw2YGF0YBSpumYy0QqAyV1W3mN9FdUnXaglDKAM3ShHRF5kO4
UYSTpaxJ6n+kWs6ibTeQMgKKPqVCi8kaezYF3fqhlj51DjBdaYnN2uFvDQg33eHRcMDeAciVm9H1
PBQHZQsHVfTl8tOFNmMWXMbJpHt4UwMyqXsvcTbCKUbZgQRWlj8yvNMLjN0cmIG+BpHeLoi3F1sb
cr7gN0NTn671KVmrqamsU94Vxsi0gZYXNB4BwRniEmNg8UCzj07vb6rOf8Mf2HsVUmsijebbQEN8
vaJ8PocMFt92ilmTsdcoFlqrX4AQIPS0QAd6R1s0mRRsyAMgWPrgvjrpjG4nEQjsgecEkeMZgb4x
xtL9gnLU+kBmekV0Y9iuD0hhkCKeWIKdeamItOX776a70cbpXpk2Z9o2F9WmoEpJNhoTNwkhZzTI
QNnMaEE1zIB6oZl5J9IWwANaLoYHcDUf0ddtM38FZw60OU7IIxFdY/bF27JOoxfmxgSYAT2RInpy
rJ3RK5orY8CO5wHsnCp6Y2aFz/xfZwXZh4Nre2lZ35W6KfDFq00FwT+IA+PyaqtHtFd9HIvW+MO0
3XOF5R8KSg7SPq+urxLfMuxfhnXmwGPDFk5n6oOM39dTp4+OpdXWDeg5BSNyJ5s3cKSvA9C4v4Xs
wij8sz4vi0MZ5o2leFhW8GLxYSvZjgUot9I5LxF7ACsz03Ibfk6LShOnaLHcEJuOHO+tYXlqD7Vx
J0j+WKw8QHcO3SeGA8gj5KcPPBRghxQeJ/w/EHyJuwgBwRi/wT75jPOQSDU4x1+E0sspKJnHEj1P
bQQ6cJldHKw+gHTsAHsXNJkA1MQJg0BIoGg4wOPzvsiuJtMXtZMYA2EyjP5nFvzYtbN0p8fdUfdu
fSGfiZYXk88kMKaYltCQ7l0pIXvHzLB7OAtCn6PnmHt0t+4Qz6ZcJa5NP+gg1Uj/6OYVsBdxFzzc
51xf4O6TRmiJrVFKmdC3eh1PQ5uWkTktTXE/RkcnANxawYABhj24vEN8laYMNmsZxH5X01pHDwuw
HYgVRr0Al0b7b8/p2s0fe/pvigz1PRr3Z0rXMtZbREyhr8wixE4tZcqbinUZRjG32ay/v5hJhH5V
hIub92BgDpGmbxF7u3E3ZmoNjD0FzfDBj2DSY8aEJ+uhDlHcjM9gc3flroiR8q8XeLVF/Q2lPZMY
5x7hmjYsYpZ7SkKCYiupLEiQzLpSnhYERmhqaG91bMO9kazcws4U2NVBxei12sBmYyBozK7EBA6u
cbn7rs5OhUHaG62nxjHcvAf867bkViXMsEt5jm9TyNdM8m82oxwtSmBRcH/dWSeAjVaDqkcFk4hC
WyETJQj+l/s4lkPOw6tdgxga8FYyQtcifZ3ueiigYKnGQqoMs7xY75NxMFwmEQ0O5Gw18jnAc2hp
g+RUrAu2hd0I6ZFBj+3GohCxStquqHVzmsXK7jVhEpyMQVAALOsF9xVTswUz+6F2VPBRouvDOX8x
jS6bziwpVnyedXtaht057MpfbZJqXKXncw+T3MHqflt4yMF6nERXho7HvnVfE9eqdTr8GRKBiEMN
atnIth4IWOy8L4fdtjXLGGO8o+sipxFMv4XnqFkkJfr8tk+oDSHQcBlGX8N892msCpej/1cChzv8
5ik8yJ/5oUHBq1irCAVdnITDm8dX3Mrr4G7xto3af11dzqty/9sQMn/d6Se3UQ7OSJpOHQgqBMY+
qHteT8utgV5Wnn52NBT2yPLpuuJIncFIQ5oC2C+Z9t9voC17hFGGSkzG108AqBlgEatChv34/Htj
7GIq7IO/JqxPXCldsRK8VfCM2aF4rNGWRpEGt0QAhpmFNeT1YpOlqig47W5fRp4OhioLpv9d4lsO
+AlIJ5cT1tZn1mwBy5fMxJcF66tcqvS63XMElwB9SI29AmV13z8jZP4r7Yr/K7+965HoUo6QrSLA
hjYNRymgTsxSmQgSgB6wdyfFwwLZXO8+xwJMMPNMeK5HbnoRssoIEV3R7uN8K4hlYHNQ2kM3SLN7
MI7gpHCaBZigYxZRTu4bPCFWgFxFvV2swybG/puIvCL17OEd/ma/Lp7I5bJBcYXHnnyC3ilfPikC
6inCyP/8eYD9cVADAiNMFAosNoQdSAKYl+jofYAZAqYCd5E6AnQl4jQYErDC0PKFZgKz19QYKK1g
a2dIa1tdjAOPfXpOf+qiRBFxro4URo8nEGf4KTABpZWybBAdo5guXe3icMlZac3PaueWDmX7FrTy
CSIraPL1UNVOTxS/uKeO+hSTqKQP9VkZ3mhdEq56cCXPuz4CRuyPi4faL2vUOU/rHaCMGpzlBHnD
7xyppZuItv5VCDVu60EDUiybv3OI4p23JSzcnThpsPnvo1cICK+/7Ch4OX3gz7Ftn5a6AdGsXJHi
hDHp1LTDErvNaXys6UxMv6vUQWJ8wCbHz87moS+H9uBzxIqxBDVM5+sF9acDafLsq8tPrFr6iuw8
RNh09rSvxzs0oIpR5xFRt4stQLkyJ9f4N510/a4JRwnK0zL3ASk3HLs85bDPZmfIbGFAZiAPefaf
8feAz/G4i4M2JJh9Dzk3OPyqk407fgNDBJcUv4OGVssq/9LofgSFpwNRH2m8cAZuvBkD0h18E5fP
GIFN8DyDM2Ok2ieCTrgAYPD8i/MM+0MFOd/zDprSHblofJBnIKxdOG7A+kwdRAhOw/sWn1rvA2U6
RCgiYsxo7kt+x/TFv6KmuO/bjPnVGTdM3oKpAT0ON0il7YXkFL6NZjGujjX1y7/IoHMXwx9JSg4U
EcWCxtM2j70ChxJX9gW5Dx1VpUTDmOKXzBtwLCfX+eU1KDilsFJsokvPuxwVxKfZBXIAqxD83h45
YY8ig0E1nAj7w7CZm5FmI4iWPp/n5M/olzGJK+Docd51RsTNd2Pf1IFxBKhpZdsbl6r0wVdgF6lG
d5balub7Y1W5VazDDDXiMvxgq4nlcciBNzVmt117Uq1fy2+kbgznGeWkfyRMJAb9ySfmesERiygn
hudp37vQ50NjIDgjUHt4Y3jf8YvoHiXzNhZVpgF+36/2IB1GRFYEDA4gQO3ONEfccFzhFYu5go/L
r18v1ZMBQLSiYM+HdChog/+wHxAluNawQuWTs4rAhgJRBBeFbApeT5emGlLNdjroTAv/uSLH6US6
3wzSqN5eEdxtc7Wi3uYrWsU9DgLzummtpTrLSKWA/+p+CrkoA+O+4NhMNtCAfogp2PXY2D53zfqy
fEFBdtSj4SBCQ2J1+7v2QoG2I260asOcwlhxP0/hcpopbYGUWsxMmfI/Jtrqg6wmBjs1D7yntTlI
t5ylAOQwpMRUiXFjEpcbLK+K/XlhYEXA4NA7H2RKVcaPwNh+eavikukM8n1gWhK7oIroWXAMeK7C
UND915aidnvbfjjqyaDFauiCMbndo7SlpWkSWAwQ44nLm5d1UXtOyJJAAwG1j4GWsrA69GqoV5vS
rD7WmVICTei+32kP3x1UXQFe3/3uN/owYflG5DMdaFTgeIpJg+rynByXbrz9rBy012upXn0kMiSN
TgYftJwEgYW6SHXMxkLUMjl5FMIZydHHBhqLgDVgz7Z1BwWGcJWoW25/SBoYIL/eGP4RXKgqQ5ao
wLm3o+kfLHf47tihAfVPB+gGp6KzMsq5DJ/58yjerFs2eve2/SegT6amehIcfuPOLNJskLBvMsso
6nnoGnzs7fPIQU8gYgCIOh9iUD4hSVCEKdsSWYsx1FeeM33a9WeuLkbKkosMNkKnV0SKHL7LGLH0
/IeGsIHp/OG85FDvbR+QBDlBkWRaIx12on0TrTXdZ69v3RsrwEynHCV0XNuDEQEVDOYAVRQuw/4J
xWT/mAKYHBEVEX42yynWVv5eAzn+pgOdW1swyttrAEgUrYl6Ct4E+CsGzHDDMF0SHL6QV+Ek8EYY
lPsMdIQ/t7/zWtVOUD9Ah7V3qCWQnVoGBhVPpw+ApGtlCs+Y0wxf9YAU6xqQskXUn12Oh8ZaQwVF
iyDqL5YoP1QBalkcsBHYMoN1BfpsPQBtGb3hKJGqLAksv5GQ+cGlIjkBuJjEffneoXGVhyNtDy4S
PkOEuA6tAJHYak6KB8IO2St6hleSrPFjp69Zm0Kg5DLYjyGoZnQ9HwgLgDr551tBqEQoZURu0MeQ
xWThwc390tu6Av+gj/XkXOCJ8Ftw3Jc6x/T6iSSBrDQeRSYOUEcMgfz1TlsuD6M+aMLsVnmTUn87
QDZU0jQCIByjJQ8NKh9rjHIpMOoqUJdfw3fpojDWdh+7AY+F+QPAZ7+/RVJjqcdXC3NQFkAnaDzE
WYoDK+UtwlPg3EeitcD0YE4vQO3bDQr79Jd6zLCMFRYbQsUhcr1odqHmjYLcRgZInbstjnyH54qY
BIVT/J3g6SykrdZp2XjcdMxkSS6X5pHi6JpzAbeleEyiqKCsO70WNhp79ZsPqgx+lbH7iU87IgYE
euTad7WGxkK+A0Iv4tnrSC+9ti7MUn2mQttrRkUboE026CVIedwvU6hzhdvV/beT5pbSIBWNyXlv
cEGukhxMZx7wNHYIydZ2flLoZ6H2oB2Z5U57CfKOVzC6S1YPl0Nd3o+f2DhscWqHbmG3CMvPf/IR
L/qVlOmQMN7hBHtyfgUJLpi9FF3BHhNTBpZWhJzels426KvOfr7fuhJ9Ei2i9aPx+TOmTfSWkMNF
srvsIRQ6lvatLcQRshjCAQwtC6SqC096sBaJH6pSxMX+4WHx9+KS0SFurMjdA2UFDS1gevZC2rfW
pMbsph4Ku3u82D3oICjb/4DGk9NBvQbS+WA1ERjyxoTT9eMJbbekBPsi2Eo8vBAc1/XNpw/9AVLn
Doq17I0Bil3CauWI2c41H9QzgxFVeqps6P3tHvIskwVHt4BkXTCuv1W+mDeLLnZgEEs7joCvxQlu
+4XpcDmSdnzRO4RMe45Gys3ckw22B3Toh1v0hdayvVBJI2mL0LnI/3B7o8d5RWpOzNee4POrYPsl
F7RGDEuFnCfONfM9rzy3WLuyclhmBpHsMxuJXvGlREv4MdxSNW0NkyCb73Cp79qdORoftr1mMSTO
cclbQg2FxTb6Mi1EzqxMBAsJo9+DSAQBQyLFkS4oDbMcJt19A9aVg5aJRLFJdatNfdEVNjeHDOca
yGr4a9gG2cS0rsEV4L6JMZ8DZb6wH4EF72TQdZ3z3MAG0zlpO71QN18lL+G11NF/AO18nctO+P6T
N0bnjMMGMqeLncokcaJuAGypN4HFjmKbAAV4by6I00mLJGU/yfHIVqMBPQQmqrrMtOW4S8r4dguT
7FB/wBmon3+e9yu68v4kaqbRJEWucsBkgd6/UDEG5IRkfBGFFSLeM+ROGUOcjsfMjgiOI1A4olgz
0Gb8/W+cClmIIl5cCdDXcrck2qymdXGg9l6j1WcPECs5F9YAO3aKv/LldOZPV9sjx/AByIOoFl2j
oCbUVN99AhX/+CFnhoyJRlf+9493jsMg9GoCuBY1LKHXVicFIJzjojC7j/KvhYOBAXWDs1930j/I
3QB3iylHmqE593v80eDc1MkQ+g7XhBrPEJosURhOFys4IDWO8PWkvIdcxB4Z5UOoPTzGGJb0klMY
CsxUEPbDPY0R1uBinlvFqOjTKSEYkvXVkjNpQ70cX95HUrVpf4OT6Aq24y9s7dt3B7Z4VxapTsDv
rua3hffXnh26E8BSQULYM2sqE6BABFpgot3tda/RR9MY0N33j7XKIBUJX/tmeIXMj41wl7ZdPtnE
K0jaLtIHkIGRB5A1bavoaAUgSfCKFT4LqTdC/0dkRHLv87SOyA8hH4CPNeLgOQcu7dQU6XYu/ev0
wLpLFCi2FNZflTLL5Q2nrQOYAcHwFZnrZnvF5B3U94XYdTlQwH6PJHi6SwmbMlZsVr9b/OU0Z2Nk
pb2ld0bMAqipUTWr7cFAxQDohYMNzXU6Bl0HDYFgjSw6AVlUub15hv8aEPRbRMdsm0wk0A0a9DZA
hDAKxEuTpVMv5hxUF8iB5oXmo9Wa/l1LK0m9RxuHCI4u6AjCRgDQDKrk5z+wtrpxzGVuS2MO+Z3f
j13cItvLLYc/LGxhUp/9/in1gdXThUMyS7FEBEEsTtj34FcMYDkOpfNe5kC5BVqeGScnaeaikfNa
0GAEgDB7oALAkFKc2VxyfQq5V/jwNdxBZR79w/aWHPK2zUaitTj9sEJoazjcPizGdD1ol1ASbXsh
pAnI1jw1rp65jqKJwLWiY2csGSqbFKWcAJmf3rEF62LkIkoJ1mFqlIAOE1CgiHcE9G0YwJaT0hsh
pGmsZBxK5Vyiw0BCPcZeDtFKuCGYnjnZXKYk+2K2X9uRL7go8W9CIiodXsZZvO5Blfo2LmXgz83O
ni2CjkzmdxIgJTmco9WRxbh3cYP8DBe5iPnsGdQdj9xDnBxeS+wyTq3ZP6k68v6T6v3cdFfRHnf5
i44KFR3EGQB3qIwqMh/gsLmjcC9OqtHAtxkZRhDDXPALOe88qkGuazPARFfNR9cO4RH5MrF8N5IQ
RSLGPxxToniS9K0RaStXlRAwIKenkyzwENgmyMINUPh0kUPkt6LSsd2WJSomZFciMLkdIXI2nwZT
3frjkvcgOfz9BfP5AJlHwYaCh6DXR6rEIc3lJdE9M5GkNyLIngMsW3Qt8HjJ2GBrEDHM6Hsj4BNM
ePTJ9+F0vcuyS4oZwDUI1FnHe/rVg8E+yTT0aIxs9SkQLQIieqYqQ294Q8L1lhHjR2xnLjmrl1k4
fpvmX39uoNuObx3w6MvJ2D1qkADcAw09luUW+P9zJmIX0iHfd6NiJkCJbCZeqZzMZDI0/J6k/wgd
Eql+fSrgl0CrLOWP5hXtfJqAgrN0VdPzArJDuGqM47nXzC0HnT382DtcemT5VlKRlpMLmN4jzVFq
SKAWFipgdsRyFdcB0T6zT9ESHIsJs+c8Ma/7Ke87oKzIdVPrT7QLfixDl4qFlRuhdOOSB01NB3s9
DC/F9ebmUZkVe8ALUbrVwUDljvpXbPA0oKlOT41ii7B0pjPJYJOFaLd3D0iRzULmyunifrXUtgsU
ou08VBt+x0GlR0nV5qJocQGRZDJocmWHiXRycXergqW/deHBP9YfC8zvtQ8uQycW0vVBZcU3vO/D
/gHjbUpgPShhx+nDiruamT28skVpY7WhYDn4Egoy3Xj4gNWPU6HUOzKqxmvV/dAO5wQ8MktmaJE1
/+GtN7uc0Ws1HGbAhHdApqqJQr1tIbpkNVEJ6m3bmLMitB5jeql2F8l6Nif8BNz3Gjf5Di+NOB2i
3qH0nOsj+Es/k+vTT61e4gOLAWALdpjkx9QJFReNnKsedPxpSosSzPzha+UgWjkj57tW21fBnhpI
mjlK3/85SSssducx5In8zbvQBWS83DRxHRjwRYCr5WxDqwX3zusObmX4yCaxgZYCLQYrmVc8MsJo
7c0zKt0VpktMj2w6PozsPonVVsdCFcCqp6aRQTIyq0EdvKNj9pn3rWXu9AcFL1PdXq2rgAvkrEPr
eVdPDJ8RG4KZ5emMUwZJlmiq7ilEXnh3FgGe4VROkHiAqUmGd36IX68Y008pHOk0iyTFmotramPa
VxpQ7j3v76ILvm0V76ywg8QDTQ4LnEVtXgdlVCX+DczqkWFpa/6KcBu69/xWnzbPh1P1RY/wjd5v
TlX4Ad/SkxKo7xkILIwAVP7DfCYbtSajnl8TDg+41iB9/Xfbp1RRYByR5lZwu/4NNhCiKBkt0VX7
wgyzXrAIIeyhxFzZz+se4svduVdeziTudfrRCE2p3SWxpATdY3EdeJrzeo5ad+eAZgHFx3nZ/0Aa
VlRXG+kwsZWwlS4uVdi8d5cA1ayUOjnJEW4hzGXmB+brBooIWCTAbGj1q/7X++EYfnPR2rf6bhdU
7ku8M/zHMqd9KELHX/taOW3q53qnKmGXUSCIcN1WII89vaobi08gF5qhVD8w8kmazFBrGjLzohVz
rvYcP+efdUPlCB9F0E2ILN622qEAegURDEtIFbCBdMQpCp8BsLDa4PKfMaezWrMagIXxUNyiXLcT
p80jldiNADK6ru4VQoWPct8u4ys2Jo9TpwzP5T4/qQ2olpfitMoOIws/ZQYNXvX8cVu5YVeElvuT
ggToQYVa5Guus7f7eWrdXkvWnILvKeSpW1V51+7dbbcnHQMJAJYKKUunoCGTwEP/Dp/Jtrq5rzTQ
6Kh1ZnLrtRl/q8x5oFf/QuBLyT92v4CMdxmXnAt6cugtyg5i5+dF8Q605KBddOfbovZQhmodd86H
n/7FtYyO8QOqWApUrQQh1wJfz0Qm9bRe0MGg4tPQtlC0KtaebZd7oBGsjLT79MUVul+WdHTz1rrX
Xvw4mmqw49rFhRxOcdmqvX5pTqKKyTQiIR/6/W+fL/Q6fJM4XOafanO/HNIMQjd6t2oRPfLZnRor
zVCt6A4/8CcLuhstZuPTRBldPn5dMTj5EirxJ3m7NVQy83YNsd3MVdfIOcZrniyKUSQgzDcprxhr
9ADd2R/KOOxw6BRLSk9ktSDmIznfjREFE2W/wEstmrphGQ8TRnVWf70RK1qMlDkWpxQX1ZikHJ2Y
nnlhVJwPYTcutQegMXVBrxiTNAZyZPmk2OROrUPvxAsBxrDWUJwgWpPeWTkS6w0z9wtp8rY1pQss
6ScIGdABABVyL2kgsTylzMFLE5emuNNM32dOjvOmn3pdzmQF98tm/yPd6IBKZPRz6foZCXL99ZqP
36ImHfBvcWYsBgpOj2sEugnVTFXzj2/0YONflsxZmw4Kboqv336gHNvjWytQ4fHDAXgEyQW5KLBf
SqAUhJHvNGvP8+fi9wgKLfy9iS1MrBLrWg4vRVQA9jJs/v5dVs+IRdd6ObXUIm/d0RmNWgrgv55z
psdRmCv9frrXMGZwWGMq4HYfHq4RBl2PZPDW97+wWf8S52GAG+B6HrpUbWd9odo5+M4rasZWfp9m
1e5zO6VWDdumHN467u25S4B1qOYPa/Cnf3/5NdbXqFb5FRi9b9jH65gOs9F3dcDgnjGkGrhZiJno
wxaDwiQdM5f+e7xcFTwIELGEw/4NN6/jqNWoZTHF4g4WHc0DnHULyVjQ0rm6gn1kOLAKGNslV49c
htyKiq/zP5bObFlRJQvDT2SEioreZjKDKOB8Y+hWAQdwQsGn7y/rdJzoc3ZX1d6lmMNa//qHZYmq
SlkfpgS8I2k3kMz3vNbfRhmygb9gQ3uzMYB6o2KSI+bIVJxGHTOL4POGWNCRv61ER4TM/+6/EP+z
MjEhp4OoednkHy9bSNxuI9R0EXPc5Wj8uEcaRzhU1CCdrnekkav+vEFFD6Frvg4uATKah7UcdsT0
oVFlyoyjdODYrR0KmjfKO5Xm8+Rn2bjhP/DJ9lYcpXm4oRdw7ZpZIcNjOEcQdalLDERnaH8pva9G
DRMZacIIOJbuM17jaVD3RXB9yOVAUL12jOW/QEn9dqSUnbJ3YxzIS/YbnjmFH6gX7L2lAymQBAdu
bInG7J/XlpIb2UsVrbzklX2pIdsuTjwE+x25JJ1ptigYSynuufewoDY601rkRzi7f6CURtDGw2Kz
zsJr2+HbmSMDdvWsNwApCexOwRmqy07b/INOGwSCKY1r6wD/QLGbF43xUK6XDRO4IaqgNvT0Zbdj
bEEpdTltu3ROXabcCCWkcmszEV4s0Ll1vGCpjW27hmHy6EPmr/34SIFiY4R2LBmkF2SSTzv2T65D
PNOCNVTc78P4kLYdTvkugAkNM52VQdFDRdHl39+IgDjX8LVkMMcf92+RZrhLIBvkNEHIT29z5yTk
tOmemL1jhUmUKCggWCLbzVVmyWQnGyuNyOUc3as+Z8yluN60Ydwq/kT5GdMxOHCeWBuqv5zdOJ0o
s5RA4E6okOiCmYvujLuK/QKAUcr3ssPSGlpKuJy2BCXXfVnjW4lYTjI5wwgBiAGHPpreqbJFOMs3
GXh9qW2Dkbb66nYx4IKVtS6/CLeTgIX16VvXArFQY7Wgj1MDoOCDRhpcnu69nD6IXy2fqy9HxaCc
bZ0zS+ThDpM7A8oexhLgbq1pT3fufes+8PtQZYg1u1q37mLw8jpnh3VKAMFvfc7d/LyHEveCIKRN
u23/iPkttnOBKfDDBpk1rFh/H/+U+OAKm5SyGRyOgc041YP0sj+/fA7bfAzdgc6qOdu90aKHyB4B
x5wB2I9dyjz2Nh5BEzUe7ZX+OX2wG0jxYIOpa47Ics/W3dGCto9qFQ6qmzc2XJiGjHu6+zMt1etr
1r8Aw5taakRcQlEhjkfi/oA5BJeGmtZyKVVhy+y2BA+cA4IX+ERw8wRfjD6Mtk3oHiMlhUAUgHhL
/E5XbPKgCapUpq414oobJksaTaZ3sLphUJfwvS82nyrsH7K0+OQY/GUJSap1374yXEZXczXaCPqf
fGLyA5l0wMOiSave1jC1KjA7vIIVxSWrrQo6BNw0yB8ev5at6IdT7w6vS4zI4qEt5MrjcUPFpfmT
dGT4Wk3TJnx2vE4PGQjBl9axO52eATyh6Iv2nzrA0ILPCoevTvcFkVkVQuO7uB3m9DCANQMl2YSc
Pzk74eWvmb3crcjiLKR5Pg0mam0wU2hAxmgsUg2CurILbpNHgQAEWQgAzYxpqMrLZaqBMcRZTj9P
+XcZ2luc1SDblowQ8UzBzlpocWztrTGE2Xw/criHFXhKiQ0XGlcjFThw+joIGrYGg6t1ARf6im0L
EGlOjjMiZCv/GsNxCxlKarcSSns8qVU0AOBSnDv94DO7sP/pqnUwNIUPvRiRVZsqLKbUWzXjn10H
R1ISGKBCdi5U9wg/T/CtRMYFBjsfvTBCx6DlXBDT+YiJZ0wauaAhFv9zt9XOhEmdJWkhNPbuba76
e/r3GTxhTPXlRAW+Ej7hVXRsoKBXZ/XQZrAjFAIO9QxtvKnS2EBXyIdghqZQdCaGoNlNx770LcjF
nx7jlw5zteLl0pGA9U6q8SXCFIsNcgEiub4lTIvh3cqGHn+/UkB99jBSWdJHQLj92ej3HF5W7ug+
Tm/ZhCv+s5yVKbK2cyV0Hwj0QMCE27rOhqOg3Li3IzdZjuoe6bQ+TScHvz/VKiPtiM74LSvO2gmk
+eOto3jxj6+FUAfrjUZiTAGIAWZygS3QbGjttt7b7SJYmypxAU6v2AjMw3NMRQV+/3ej4UHgU8NY
tM/ED9z5iGQz8yB4UKqnLfhneo/Hc4XmLQbLi/VCB2H1WpCMs4G8M/4Uvd68w4XU3fcrJRTHS8IN
UQffRY3G0eiSSvSk7TE0zBIIr+xD4IENOjR+NM9ijdyD52uOIr7j1jWGjbW7HHZ9GuwogzZCj4/n
vxyiqYbKZCHKupLQMYzzi5UjPUb7Cj1qaxPJhvyqbRKSRwBZI9IkqT9jnpzxOZt4NfWncJ5ENy7+
YMO9DerolPmuzbSd4aSaWVRMNFnNrenzyaihSypqPWGimVFHUpFjhcOHa57Kh3m3h5rjPJkatIZm
UUun2qcGv50aFdfOkgSuHyTsizHsQQg5RewTTJWcZOjMB/TQPYx2jNfda0EeM55lMCi96s5Anz52
G15lcgE2YbXxUAvZ3Z+B91GfowFDG6p72tn+tJx2f3P5xa9nkn+s7svXoUqcw97I6HadF8AQXTv9
D+0Fs2nkCjdnqEbNr/D9L2cKVnHvaozS+G1AfuuX4HHDu6Cz3KJ3AOH4jUTvLtNW0NvA8tbhbH0g
lfym9dPJdULIOpw43MW6o583JWJv3R1ykZcTlcGTYl5HyGz3Y/hqP7JkH0yoPxw4FBv9FlR++bbI
ycC+573Ltp5OQ62nNDLgnQMbLv+1a2Cwq8QoZILcwvFqOG6kwiupRl3BnbZcP6hubCzV9xtSQ1Ug
p0mBx+JWM7Z9z/xMMKEc/TPsaYvZs08ZchxqgkP5+Fwe69j+GyakmrlrVmCAgkkfk8f4MYNgSuUa
6GN0SNghUIMuQxPXU3Mogj99zoxJDmdKCK9kdTx4TtXzULj7fUe5rk7cOJ8fGT9+sEi29TDGGmcy
U8Udlof+f8K11pV74I59pgygLq7X6QFN3Gp96dKR9UBEr20bOA7pXt9XFjDVXSzPi+/L7MChFqkb
2Hfn+PGFzTOAsI3tVvxe1sJWxVr5ZwcqxPIuzKXyxyWtsA07aYp3OZwbTAhbSGLWHQ+h98B5mtNZ
Fye1CjHqlWVP1NLwBAVxRLX2Q8TZgxXHXLrt0qIDFdB+81/5+9sSJAGrb+vVasbf7qsMjhsqU/pQ
lXJA9NaAQFjgdDWU/seWoDkYb5T2wBhubtRnjDK2URcYTuPXmNn9m58VJIr0JFjz2/DbcWfic8SC
2DOwPBMxijakIi6HajfmuzpWdlBDRNgrtLufJ+IiUCyyWJj0wEQe2mNM0fbQOJWglZ/IsPbOTPl1
cWiSwSlYoDT68syQCPmP/cJcRNFxhg2Q1FilvfQujmLKpNCvUU+ck0MvHsr7HymGCxbxIrOxZor8
dP9yDiMk9aV1y62kzc60zsfo4Y9mIBzRV+ZXwfjcPwxC49qjgBDnh4iUpgCETBxUyg+0jLtrbXAG
ewc4tPOUuw0V7otHhG30ike7b5SvX23APBQVzDF+nXEVzI2bWJCrIqOo2UcExf1n2bRaaaQvOZiC
Y8FL1evhVaZcEpnvk5awWj2ZazieDFkWoXezosUKRg0MeBAETThoNxlL2c1bzsPdukKB9zZNM+Hg
8kcJ4/rFqeWCoBshFvyBGfzZeBkwu4RRUnpubE9Nvt0cIfoeTMyd40FDAysRvRhIstxjJ38n1xCQ
XJ6j5Ln5JhCVZVQ5B216Sq3kbCbMYjtT5FCEGuE6wpX9lW9NfD9AANA6/3FZkAO9A8wbPRQS3H3Y
qZPg8n1N+93wQQKh187d7s2HYtA7O7cTbDHiIrc+DA+uDmTPadjDE1L+0ri36WSbPnR+dbI81by4
MjOCYy34R3BrRkKNPUZE0E029Ld7Kj+89mGABpOv5k1wUFREPObMjyF4S2vCmu/gz1BO2B4s5SKP
O9sJOgOaZJYc8a1RI1mHrD8yoai4uGPuaF/4p0u4kdo3ipsA04jJKiyDv+tHwNyA5NS/z85MIa0h
1HPjtxqk46xZ1ue5/sDdupzw2REtoX2YGeKc9prHFKAowPql93Z+hZPpUY6QjzAy+pXYtqmNOSZa
9Jz9LmcZ01ozVjJ3pje/j2Fzeunx4EtBS+WC8+zV6CFftKhsKB6RFTBkZgiSM1JTAiyIbLckA0KF
y2oVmfE60Z7hrQXr/I2LGFh8RK6RTb5mC1qSCpNiyEr7oNJ6GmU+eHkyCbnFNy0q4VzAJgLz6WEE
8ISYqFcYqOJdag560eMpH9w9g0XZuCXhEZDr3DL6jpU3rEfhhDAdpe4R5/2iZCJ0fA9nw2nvg2Wi
p2+pxEcZ2Ta9j9PfIvQn8+LVM4p0DZ5/XbVMMPZ/qA7KiRgM6mtnSK4bg4rL/n5FypFfvZlDFBy2
paGGPHp8vDumWJPO9MUGQKnf6fljYBaoZC/xKGgY+/QDDBW6yQAtHTRTubwBBqMJ/qdyvsx23yCk
Nfwa6+FqK27TndcWSZqw95M28b7MOFJJ+gTTfTOkpYyGjDLYW2slXr9RMxsFQ8bHYp3F+cEcWB51
lWxG1qm9rJbNFq9pyD46BDnj9LyYmfnF7d5TqZtOQpGyld1ULEqnsTnieAvB/Y8dqtG7MCsxgCq/
uGCR4FQcGd4hTMCYkW5NPCwvVImgxctCDc0bdXf6T4Z6bbwjb7B/blQSFQMugnb23oc9vLUYAc3v
Edh1VA9x0ylKe15wfh2IW7584B8KuaW6Ftun0cO2xcTzomRq00CPt8LbYdcrxZroX5XYEnSQ7H2N
23VzfqEQHsDlMl+0LxgUHs8XbjQ9unVVjjBiA0w01MhKG/hgnBdvmOJkQv3C4C017NbCtvuMqbdv
o9ajrbKOzmkL2R0od2KlbYxndKQ5tTtLriVnkyrSLc5pRsb4siKV8k/F/MvJC7nXZsSwWV1hnMCN
0Yxvyfj4F9xnMAqfVOcGAdwKsOCw/nHLjSnHldTtX64gEwgmp4SW3egnVhwkatauzDzhEIT7x4ax
nDnLrFrEud12bXPtoXtNiqPzG3vEysKPsJGFqnH7dQJhuIQ4lHPaM3f3wNRMexioydy5wSQLl5Vr
K+hENw4Yngs92tCtcrGsrGZy9bP9Fdo1JAvaVoSaDgNOHDZGRo4q0NSdmTJR3rri+rBftHqyUwdD
49tC/mb+dEaGLeXoRitHQw8n7pCrRHSlqcUQCp+xNvMoWfq3kfGbfkFkjKj/MQ+XzwJ23suPmqVy
J2IDakaCRYnDOA87B9xVQuVfArv7LU6RMmpp/sVH9WefdbHKcABE3r+4TmFuyxVVhvZw+7VVFJP3
yENUomFhy9CDHlJldIx7JmA16A5Ig4jLj8Pux2lH8Xm5IFG6vuY3E0HAleyxDr+UCyVi1eB9vmcq
d4KAPrpQc5M7gAC4R2IM/FrQkXYhGK1UyMa0hruPCsjZ86eecPremqzftoZ50osaCvxIdKYAvB22
VLb5PrjnuAwjiAzd8eKyoIY6tfHchSZwAIDf5BQqbFCpXvQWKvlr2ema3QsyNoRMSHZJy+GlyN/T
m9QzxNMmZqQdtcZUPjxFO6MBNQegZkr4AYjv1fGoIiOAJmevSOMpMAGHqZQLNGQb+CaMhw8bLXhF
PRxTqbBwRSb+arBQvbNi7wD/KMsJqOeKZGS8VIw9/E3ufcJ4uaaY2Z75a/D2EBDC9vyddwsllL+h
oFLhNyYVZKMK81z9/FKzJw2Psd1G7dX/Ww2q+T9i6GYD75Bdp9xajrltT9+eLY6QE2Z7+AtFQLos
BqXWDMUr+vb9RGPoQHoFVQ6pF+527U6+Ifbj8Dp/YkLlCM3BvQFFyRgLcIzD3wz5C+MznVBxEZPJ
fmFvzcBHR4ARNOU/IzdbD0xObryzF1cJfhAXcwLTUbOYm3Jzq5G/CWXlodhPZTS5r0GKMEpV3o85
WAo0zPnEGq0gZSvMY1Os34fypwjgbRN0TNVZ2WE86c3BtwzYTg0TdOWSP/stSdpEo+S0UDOZrxh3
VclAFvCzYIpgPtXMEwttiudSN75oD1aQRuhbFf+wO2bqdF0tuhQY/T9MUBfKEl6pu/hNSoMqnLyx
lzd6AyhOW+5glEKEQsMRvoQsFnUXw05UBA9sh8mSZT3mIeVPrTvoid5221NsvGcXjROizPvL+TJJ
Q6QEgQS1Cb0AgzEEUEyDUI6o6RNgTwhWOn1gy1fCXLNwHpmQxmAx9VFbcPL5QKwineDIBmFIMAEL
uMDFuMALys323cIuBz8Z9UiVqy4UyU0OaU0JgsAtbiyjrc2kGAp3ST/NM/gXSNQX25v9ayxwot2/
YRnDZmXbfPj/y9SgvKoUBmZm/4hYUKOJlgW9YYFN+O+GH4oEDQdcugaKFA3ie84WKQyw5p/Fpja2
2ynl+cVZrVoXZW9ARJpLOa5KdSohntuAj+C69T5WhjV2TgesMCQFu5Qxd8Q/1j3Ucf9hlo28naDl
vNgGI9ASFJMV543iV9ZK366yX3F8hQk5fncM2mo9WcBW4wrTRLr897Hi8eDGfQzI9vUUrniXUlb9
+hhmOhqu3Z34mobPYxtZ469NmSwA1nnjyCQ3zHL5UrFAITOeDlFFmM4Ta23Msf58agC/aZvfBpOD
94PKfzQ7qLm+X8D/agtmng//UKnkZX8Etdthuu9FGGYZfeXDjX5wdBentu/4ixV3GSXtzzqbd5Il
T/lEiY9lpb4ldbbx6T5P4G1cTUqFwrs2xi+VBQ5p1i685zJ8EOg+dLzB3dj685FXhGvu9yGtLYZr
61HHBv2FYzGsGBMNmNuoXhqWStmjSW7/rZmMmMuSatQKeqt12A5Axvj7Xm1xUKzjGocS+UQnBYrM
ThNt4CGVPrINnWR7N/NJxiE98fJD+M3MXWFycqPnz3A5sweAu0YxLhPvPDK8kAqMNunaiCXEpiWe
bwL72MO0stZ4C+B8VZiex9OhA/F9mKDXYPHyBmaUZJGzYNZ7lgm+BF9DYjQYHWqKrDdnD7DqGUtP
WPnj5Ow3Qcj4qHG8OVxCgTueusJfmRlCOiCpU5sDJyl/xEKOVKL3OWpNT1tdIH94UOoVtY3s2i/G
p9Q49GhV8BqRh6Q1dcitLlaL39o/IxLri84fynQIGjTJ9lc2HQ805y6AbfKesqMoLLSxzoFw2WL8
ZSwhXs7IPdHp0AujsDJYJcMz3Sg68dIseka6R5e2p6NDsvpaYjwOUQPo3d6GYMjPMUBcREvdB0N+
oDhRnpCni3HiOVsH/XA4UMbiX5jB7plnDh2BUnpiDBCabSF5fzeLt/PlNWjgW/xgWEkXh7UNS7zy
nKg+4stOSy5pSOdAd3G4S1oGShSV740DNwAyTZkxCGlHI+wtlcMTYTjSc059l1Jgfp/fZRfcsyoE
GGm5TuUOuTZNc/iwEj6pRadt0fyforOJ3ZF870Kv3oQV7m4JfkgXiYcJwB1H9xGCqEj/4PHwCSqo
sDMGg8nidWfx3j132c+sMiOU5ttOcvCfn5FkYuiHuueV1hynEprjRXODek8rWi5GCbz8lpPZh+vY
4XGxnnFwMCuFj1+WERszuY8jGK6jvqyYCs8yW9emfWMLVIl4ms7TjwaUcxzURlUH7cuq3RjPfKop
zS9Fb8cDWxgNnO34wZhFwDHZXKegahSrtzg7bCa5j9ny/IZtNjf9M9lrlD4b7hcyFeAc9K6kAnFy
QeuJzu7bQqm6fQkf+ovobaePi0PTi0RU0KnTLpNmy8eBWOqfwpx2fzHcDFDOpaZKfONPLQDZgahA
57kXEbu8RCf4d4uOIbR/lEUKWgjAGkUhak1AcZSN09duzwHiHuHz5dBEE7tHefT2WmBN4ebjduEg
c+iuVhPY3ZyCzNPoqchXlaR1tqC8KJ4NSRRYPesuJhjIX57QXbcDse8wxSZ7k1ucu1SZjXz4SXsy
anAxWKqR+UyjWZIIlmQGMwiaHilymD/xuq9UfnJT0QMVJmQrOt2uNkPZy6uCgwV9VDfgHI8pLOky
CiwCASYEhk9AURf8KmGQPw1wG08OKxlCqWBZfxNWyukr6K01tAg0Jow30Gi5seVCbqW4GF9dX+8I
YO3WpDskvV1DNnSbwHdvWTfBO7gw/KYDGf5DJnA2sDY5hSJEENFRRP4r2X+TZ1L7DAmxCaIJgBlH
pQf7Ber3d/6twPHNCgah2Vk+jgzwbnZDD3VjzPFv3ART2nRhKwMoYl8hmY7hT3F3bObOf2f1p9+a
E9N67Rk9veYd8RlQ1VgkKOLmdxGTGgU9VgeZsho/Q1UEknYnlB3aygCyabyFlrxxnSGT4kp9TpmO
4sQcXy6O9tcZ2kDdhJCkTpfq27/1Ke4qMMqHeZzBtd+6xy4mKN9gOCMEx2h/CE9x0KSLspB/wwMe
JWQTxPENhjvLGc0mVxtcSGjiCpKj24NH9kV76pyeY4KkjByq5JKuOSbeWxMHv/OVkV65vcYA1e9j
vsKt2WIdGntWwidp11T36ID3XzbWoDA7Suv2oTwysimjQcqUSl3eY4WZsvDfqHXxnzCRGHzj+x6W
wNVPW1amEteJDMKiJ4VpbcU32z1CryADsQ0fNYb1BipiW7P93qI6aQUHrl/lfwTUxi51OIK5zE7q
hR9qqOgGXopufKGtpOObQUpF26NOC65JHgHZ2+Cyh0Hc78vDoRceGs2Fa0HHPPnA2lOs+Oca+vWL
Cvp7wXviR62HtwE2+TB4bxLGiuqym/UfZBfI/bz2fAyX5StnMRLOmj6CfykqOMU/DkaZSxRhZ83T
VOoMjisu8B53nIreOoB3fiMVpjE2JhMc5Wcja18HvAwoKCCS9d69eXcqhH8pdKjn+gY1ijNEXDHO
TL6EJ2ccsK4T826h0i7VnOj0hsKI0snResYpoUrB2QUWMKTSpO20xc1ISVPGubfh+KIAgN74KWj2
XrT8dI+qV2JDYF30UAl/PvcP5//V9LQd6lfhlS0juaOqA2+QSnozKNyrzftQ7Ievh02DKOhB3kb0
fBvXs43uCsSSmcsYt5CLl+86qenjkwFO2PN4VbOR6GtSo4BvWDqjrvF0RwSjrSpI7AGyTv4MoUHs
YSY/isTJcV5tp8BzL75A+iDG22gk8gpYGF5w75Rfl9VvAgtTHd+AEUAS55xBG8bP1Mw4Xoew/Spm
mGKbWdeW83IqpqRGg2UQrhnOo5EEXD8sjQjyJ1qIZtUmP76yHtiXvg1k2s/avvXH5KZFmQkBK7X4
U9Q3TeJFhaoFWsGi5dCgfILxii+c1roR3jtmajYKRkbyrLlF2z53vlMMTbKqDCfiNENzMFmputjf
xtHry+LTvWSLGAKsao4l7Axy3hTh3TG3wLEw/RphrfaSyfBpV59QhcAReM7zn9S8IHQaYjd0CqUG
vkmTE9ad800bp8FpKbcYHdhqFdQbbKMP1cfOwV9z+aNxuWP/IX/4vf7w4RCjEz5RH1vHKZcwoOvy
Z2ap9ciNgarewNQ1bz3SMYsNO2ZhzindMLDmCxBBpm+ZuX4vQhq6m8B7HXMVlPdMRpUb8pWNHdP3
Q1ya2ixa/+mRVUEpodXQaXAi1uTce0ehuZ3AYOpEdrAmFmD+G0MDWZvBtraYuBYXXJGVk/s/YrZe
Hj6NgOKtzBV/XwN+EhQqOAtkIv/V0d9y/cqMYHiP3jcuBmClp7F84iRbHiHUzsJdX+5623l9cb9G
i5EQvrth05MtqBi3G8aOHeYpJ4hMI6wXhZbJwPSuJi67ahY7Ujny6o1Lc70MbJtQrnH8l9r2ulvJ
ILCXx+NQSQ1s3hre4LORvb7i4Gr+q8K2Ynd2IKHKudmKfjIgATihVOowAuYY47DAtJvxp+OtKdke
WhDs8rUCHttG2NWCNqgh/8CfFflsXZu/hwzP+iqkkFPWWYnXxdJ2Xk05F5hi4zBs7J4CM0tzeYeD
HkrnOnd6znUzv1H//+Rzsduu9NMuQX+ReF6YTrF17CWBqSA7R0Y+VZAfRfMO5bvJ1I85Xcb01zDp
G6gcAUQm3s0IzeCxIkLCDQarcL5zWtNk7vFIWYgSxllg8lPXPxyKAYN/PFsznMtkGybqW4NABWEG
MN3WL8zz5c1QqFovwLTc7okprPKpNrbNsOoa62WXEWPNp3vjnB0P1hB6aLtr/tX3JzTtyp+kPuxn
FYYz8rxSgA3yzKm6iYiv1VHgWps+bixTYtFmL2U6BJraiS9wXZRXJOT6yuoyX+gYvT8w8jOjdXya
w1wT4ai9KTP7HjfB64BUvxnjCcr8lN1jwPek/WJUYnDmrACKYzxHbyIcrtrcmmDe6QeRF/X/Xcwz
PgwWagCMKbL2RDsRBq0tNM+cjubL5TqfQavLJGmXTLg4lyfn6LQgFGjV9XAZlJ31gY8v4aMQdhvn
iLkt1jcXNUHs1ba6BQw1bFqs/iFq/ttSVVcBw4iRqiZZVtKnUjaS2pbrkW02gZoLQw1Mp7XZoCU1
70Pj3zp64HA7Ti5GV9AjBsiGfe4+Hn2LcKQfDE8RSm4ThxuAvojeyZHSU4uDPczVc/h85SG1jLvk
GAvWU+Ule90TjqpIOwH46I6lLMyKeS+eqTBy8B8NlIE+x49HX/jgl2EY/g0/Mqi9wDy3HXrMuVfI
lsuxWz6MnXcPd5xcqonkf3U4Z2s9ugaaCcwYULmd3loU3nFjEYwaGojEybTdsrSOp0HzG5CrCncb
dB5hiLj+xlvnbzADBWZurIhi2C/DRuK674e8dvjxAeTHLZ/eG86YZMBGYJ0op+F6yYa6TYerPkgh
SweHz9GYT9n8QtobjaHnT1XgOz8jEGEquVSZL8hhLmQYkKrgAhIKfsfkPXUhWAaCvxI4zWcYST6j
+mLaTP9IM1XM0YheigZf9WtMNSFewRiFjZWOY8IFqzkpOlNhyh6fBAavVDE/hD6z+DLvIUEQf0fJ
DpJe8hwn9Ip85CbRLJSLVcttqO6H1ggcDN4XwYnGbZxfzBv/X3anf/bWsYnCIGNopZdTW4uWZCLG
AzSOPKvBNIbndq2Ow7uIVSkMxAuKjxmRdHPi3i9iag+mNyKjQc+OvcMwOGIH2aUFZMrl/ECr7fZX
KejaUFwIINhfMAxj2EVF9U92NSAWGUwrhbzqoYEpyF7kq08Pi9ohxYc4ky/xI6CU8clo3C1neJy+
vGUPxrxt8tn/rb/Yg+gqk7YMPjDhLlZQw5fIUECzjH+ciuE73CFVWeHrqk7UTzpGoTk8B9fFADPm
PiTzJZk/rMcBA5gHzA5hc4xzXyFXoHbhzOs/MXUts7uExottbNBibC+gdyiCeiHMQYsXWz/3H5kH
gwAf5etWQqZYXhdAfxtdtpMUcDtuNE66fE79y8r6BzQ2SqbGU1Pxmj0XEuGP/dFlCqfB4826Edu6
AtY1Rsinu0a6vqX+D/CoSVo3YzeXc16RSlRp/GyT0/jB96Z7BxBj/OEygR9JL1/dI3AiMIbdbwFS
tK74DRa4l3aE9/TCgoCKzN6VhpdblwRyQE9szdaB6Arj8xVPsBp5RStiNbo4oIttGf0ZVTpFOTfk
x8mtL1dF1KIzRy3uwyUCGmgb/V2Hi/c1q7l6fkzb2xkuuYirRhcPOsv7FDyMdmJD/xnJQmmriiWB
wUYPeMbox39/v5B19Yaq5/YmrxWFQgg1GvE9eCLjkbhwxPLiCjV07PORZRdHVQ0Y7wLBiwcDJJhS
9gvJh44Z2WQKS1bxZ7vTGCawbk5fBkKJQfICxKxlv5HLdcMoT2tN2eBYBpY+SM5l1vHIeUG6nKf2
stMXIybPimqg6MOMQi8Pg0Fg68R4cPgyvHNp31HzYfOK4qtsCNH4vSzEV3jr939S426QnxJDUEOn
kWsbOZ6GCD2ISpN16BVxSHKwuPXdO9V+qp5jkuwgpXkEA5DSEZYfjo/dD2Dm9NirQ/hnUn7pDH8i
D27CILweE49KQj9xR51/Zs1Q1VoPNGlynWMycpl4cNOoTyn0CUop+RtgB9nO1dkV5IF4shcM1Xg2
ab/pJZwLht5l/KyxnpIKd0qtCCfAQnYQ26kgYY3+8Tu73BUMlHk85oZQD7p8rgT6A/AqE0s+qH0r
/6CYbIduvGC2djlHF3j29yvWjanC5r5oGGQH9O5dW5eGHr87xgdL6Bp2WIu2Df1Kw3DSBoRZRxcQ
Mbv+YpK6ggRClllt+kAq2x5dglLCd9xFLz68PCYHhCOKytOx6hD132J7LH2QbOTSzMjwpjHGBbkz
ugSqeuGYrBEPSu99OKd4Bsf3p1OnJmwYzT2g0UonWOilHnYTXzDBiM/Pe/+dA3wJFh3oSvJC10E0
IW9tyTiZYHZlkYA8hD5HjVZgEjDg06mX2ELRV6TJKXnPYZFEuPPSxQHs8OoB/Evka/0kvfGK+Ymg
N0RL4rXi+7+Dyninwx58ga5PLx3WlNuDcVHJ4Q/yD0IRctepfW66DyuhjecTxkjKIgKU0UhjUCK6
ddo4zidzk6FZNifnv5Hfb8mMSHDom7hOdVSwpwLQnvc1skn1LTRkTFoU3+q2wGgDKko5qSiHE8xN
0IcA2L8WTFARyZ14xz+QufwECsWcheH3oiJhnn4F3AzqDx4JTvHnf6y++MBVha9E1tkNpkXNFEgu
WhaxMjxWfpthhKKwQoHy38V8mDu4mJJAftBzm2WRrr+dXRttCBgsRxLrpLF92kxmRfRYju62jAPh
PW0ubd1SowRIVd2zx/Ags79CawltPQhvezryzx951OtWUAGkl3gAGrzGxRuFO1S20wE0hGpnj1wA
DP7x9Blm3Ece7KqWo5ON9DQzRPBQu74yhVmB8um6u4OjEZ4hXuiw/AYo5WzWuhlV+6TdBcMAK97K
KGXrnGXzVAt+EALix6dMbZyhCmgq5knJXoKK9DHbMNaN+kj8XyGqwxk8FoOwmH2qgtJUweQt+y/q
ibW5m6vTV2B5kgFvWVFvD5m1mvZl2O0DGFqPlwMO/11RhAomGE7S7rndj6XQiS/mz6AI6r3Col+1
rxBEaJ6gKZuEHKpqmwkjlCxUceasHB+PqgqFebKMuR9tFY68RjnLz6VFsKduryXiF9vx2kKbAtFY
DqZX4pDwym8L8oNdwX/hEX2AbFDMUrInqI5/+O0tmdUiblb2JxC6qTAB6qPFArsVa0L+BCDr/pjh
B/9YMiRlhjqHtficzF7QJ8Vw+lyWGNVzmysFzctCytm2oZ8qkS93/M3I4i1UkMEfLJ4ntWd9pr7J
CWJDM4pfFUY8eCpad3Gb/WthqVDV90FDfLg8PYi/HQiJL7dneV+kpEwU8SyHTnv1kvuc8QBGNcwG
Cll/bTCur8jm27jlVn6ecBI6h0EDOxGiHI846nMydmNCJt4WGmY+/RFCOhYGQqMzWc9BL34NLb6B
Y6Hv4fuQ5X/fwinf4UUj7Q4Y4xJ1S6OtEXC1/TDubh2A61JDq9Y9jEbO7KTepvQH5whb33zy8q+1
h6p1eS6tXwNow+u49e13y/nmbFowCuj8A26akRv16fad65i7G0L1iad/aQsdWwmswoltAlfKJyxY
5LF6Nbv99p8UTYYe6AY/7MVzT5NOGZzO0LytbXgAeBmah4rTGEonG+IAPDJnkKCxzLkZyymN0ehY
4sOBilG8ISr0gm3lAWowvhcNd3hlQCDFpfTGm11obWKYzKV5CYa1hWrgg9gJGKA3WRYLCrJXQOG1
RsAUDqxd0bjVCxqqi47y8vEROhNwmydXsx6/zgRwdboknnp3vKYPEbfLw4TQZlQ8AlzOaX3v6iYY
SjoaNiFyl1NuQf8jrx2lrG5TDi47hLKQ+loaFaRmsZ3ZzcReVsbalHhYOy0X0IiBYZEvRkarDz89
QoSsT2+gyfJ+NiqaTltjpPcVTR28a+/xgY8Nm8X4LlMatkbUR/J2RMH0gDYAKEtAqv4huhItbnl+
daFfxQ50oFPLrDYp3U7kBKXQlZH7AQlcvf+xdF7LqltLFP0iqsiCV+WcECD0QhElkXP6eo/ex+W6
ts/1hg2S1lrds2eQfaS7BHXC3ZiHm8b0pnbGfUZuO47wLU+O1nm75dVaV8iWaKF5DFszBYHEEfXJ
zz9Vdjk0yeWSXKTRnaeE6qLUDi+/8mDgAdLq/b5VD2G/KF3YZlofSKhmvPVnUyLSivPPKSeXh/VN
2PAm6J1p4TjOfvhWEM0C3eEA9CHkZ8GYO+JYIiRJjjaFg4Z7wY7Nwdxp+UqlDj/xEzn34Mbfks6Z
bY4wsAFvOmSy/TMhL4CuAxeTT8xkIcHjvm/gBtEA8OsHwjjtctBYnOQTxt/RjaOl4TLX4Vxm/DNk
th/xwRj8oqCGMDWwHv7xzrRZAuspFIS/oGE2PYBzOeYYjrpW30JawCA2fcKs19an1avlc47oZdj+
GvOCyf5mIolFJU75vRE6ZgoZqVYmnxkLnMtT49AP6S05aaNtSbWqJVxq8Hk+m/gWn6QMKDA4IpVM
XQLeM7FXwH9wiwY1hYrxZaitzrfn9Kc/X3r0YJjI+AQgnggjKt5/c3SMurZ/78FRj2nf+B6x0MaI
jliJWq17IvCgGDnvkjMQgY5gBtdexWJJ2Dal4sm7cMJ/UPunsAPDvv6cNSGcPsIyWB3za/5zUTNm
4T1bPGv9OENDEo1gRCeAyHw2o+cwUr1hofnW+gZ1wse/e9dHeMAGmG1leExxRvnNt9RL39Wh3FSk
cT12YUn+X4n4kLXAWaZX8yGxTsDbojB4ckoNHa4VrkyUEG/td+AQxKdVVWK8HwCXDKjNlXutOdZK
8z5ICG96imahDZGJLTtq2o/NBd+Fc9QEROdKIDLBTpgCajWHuEdEpt6hrm+aPXfITgRuM34PiEec
Y+9+Se8vFdd5Fy7wYMpm0VBHO55/SOfj4U/rjceY40Au0+ey+G4cSoKtwThkTs79aPDMNvyd2H+i
lHho7qGvhohnuRWYglwFWhFA8IpZ1LrRhE5oNHi4uakUhVASqLu+GvQwfKHE6FOjXsTPdjRp+B0W
nVRAIxAF5jJEurmwkqEUsXc5aJWh4M4AZr7esUmJboDbJGQbwqE2a+w6n1YTb4WODplbFh4kbQll
gdKBPdoH5y08Cpg3TnqsUVxfF0DenMwwpHfa0ZtAcurkSBgYYhxFmEvYh4pxHWHo0EgAjq469o4H
jILgQSPooMxbEdmn/vkdMqo17ozxUF/x2FIow5ffjznPFNyuQbFQWz6QRrFzd+sIwQknZHTSzu9t
oszeFNF/O4pqPk5qxlooKWYLWMiUqfUC1NTy9GRkPwQKglsBVgAwvXg6pTaccHxzdXiefmoyCDsv
g5boWZu885ndoDIkEmjw8NqdMfKdn1BRa24H9qCtQ1h2mHAwNzVgJn34R2tCXkfIUwNEQKt+RUsO
VKn5NeAvQ5SbwG/liNJuxz6+8DmzwNye6g221d6kogYrPo5TdWo1EoC52f4BtnD0p610bk4hm05E
kctK1Gio+TBCNsc8NydKR8EDgPQz2W+b045WxzPQdk6Mv79Cd0znPtQPY1xcB964SzuLypD+2BJU
qdbxJKMeBaUF+fWbD0uyghrJINfCSn3tdRcGiDFfYQI7OKthWxIi99FIAzoXBKW7Gi42tyXUvGqU
ohc58mNzeMQ7YkczVCmXLUCNekI0r17zu14dAXShcX6+hv8+mLsFguKvcb5zfH9AZGYtbUzJitMs
3xO4l0P/LmThm8HnEu0x9ZnvN5+qX3M9r9qCuUV4dwBAgWmZQAHBdhQmCbTuZIwPUyVVZMaYnmGZ
Dl6QnLGtBwpTtNIxGkEvaQRv6H0M/yA3gBwu5A7yR6OTQIghs6eCz6rtwgH/FdBPY7M5G8ypi1Nc
MN30kEaIWMrGOoWfmZuqsTAg+fiua9uHhnqNRoyuqGyujkJJCWKsAkFN0Tnu8FW6qYhZY/EE4lQB
8wPVLLLdiFI7VMLVfRaftnuU0Vw4CBaNZnB/WoPSuG37pX7aEi8FAk56ZBfNj9rvaW16DGwEwJA+
iMCmYFXbCwYaKqlHlMGc4vjEMtfqUa8gVUV0UzJj6UdnOGrq+e3dIHIfgFFDpga3iQBj0xfzDnQ2
QzRFwBwyvoGCLNyd2YU5E0MLo9p25SJJPORUsmqOM0YG8ZXuWfe5UcYrXOw+unE7OKGkafFG02pC
l4REKlOtPjw7RcCZ2dsHYYJDC6LAzGPx1ZlqlBX1Nlp27iV4hhdCneYwu5kzkngZBzX1yobfJE/s
+2G988f2tDVm3Ps9s2YK81KrWWI9EA+Q4btjzD5bZR4/dVAbo/HlB9BJyUgBgfuov8T6hNhT9zsi
jAe8/kCvXFr9P2wNeMVXW4Vl9BRQqtvJCOFYMNZXfwt+nI8CiR6xJPPV60ndHs8O3JnS2pEFCm2W
kKUBuBCXeNpzDSYd/eWARmzu8XAL7o4rQ7ypSPnAmnEebzaKJr45+l1GAzlTAy7Ge31j8myhz2Mo
wnDmN9n3eCkcc/+MswKAdMKC/KqXM3+D8ENZ2ptcK4tuJp5hQbXCf25zMfj9Q3fG5C7mrmfpzbBm
3Vwe+ZbRhzxKVcmpVOrbtaJ3K3M7dIBr2WDZN9aJ/QPT1bHx55zSwvmKSQJ7Aj1pI2bYCqNtLEym
fikG7mNK7IeaSBMvipAahzOv8pNuCiD70HprYl75jNpxNtJGdBvliCMOJtBrDLupoQsQglK7Y4Mp
7YnNpHJqYq/vPY9WDhUGZ3MZ7P5puYIHvpQ4R5i0LVETioxIp04+ohp1AuQSUQFLe20r+p8pSmKT
vwQKtt164A8XZERDe/1EXK1+wSKGEHdVD2rg1xpwilUAHsIWUjA/07FP0MBpWs5pnv560NPK2qQ6
58RQIJoEny4Amz1C1Ii0FJzQTkYfaB3nxX1Z0lbSAVHvo5r62teLC1WhHr1QXO+N7z7rvWbnoVmd
07uAsu+ktUftYxHc/K3NL22iZF7yT2+0bZA9TP72kUNUH9KUHxLlXjQYrtw28iWvQ7P59ZvTGumP
V7mNXdzHXQP9h3mRiB0SB+ro9LVgDZTsVkp3xL2GmIbBWT8W8sev7T2+7mPv3YJBj3ge1Em2kPcu
lVu3l5AObtbrEFKcnJ9glfsZTR/+UewEUh0dwpAD4vc2eArBjaL3Ggq8bCXsL202agacEH5UaF2j
Yc2/tC/6mL7lrH+JvWqAYZMnjkqHn/Rb20X4doAzZjg/TGt0zxRl2lkfj2ibr0uUaXwbkrBoUfVL
8GAZwhh+mFWTAGZQKRhP8F/Nt95fTedskhwHaBIvYkXRuwjiHpekGnEmyTHBqSgtCu+1HdFQWeOd
vWjXFH2U3An0/RPExDmq0q2owSgM/bf5+gXyhVG9zKP3NQDRBVbu3kD85w/tnr84v/0HbEy2KWjr
/NYfaEM/vRE0cnfqn9lxkXbA+zGJFGe8PDMYhbF3ygChiFeSMh8zb8eCTeju5wDgf57FK4pd9Q3i
wObDOzadl+Hfh6o/u8hxiHPlhJ3RqLwm0Qsp/LucdCh45xdityhSZN9/aav7PGCfvXG4fX3KFM4f
JsmX0KUXddmYNQ62k7U+L/HIQrOmCdIbfL0nQil922qoirOXYSCpyyMmxsz3V6vHhZw9hcdL/RGB
vJEJEeqX8CPQMyRHTocpp4VvUPawPVFGcc+ibZe28Li6D8GtukImYP62C2XE+402n5JJkfGAOLvP
eM6RS+d9jhs5V4x3dklReJv9A+fB4hh3zf3A5r+Ei3Dg0cFSlOkjxcG/SME8ilOP8Sq55WcYA+yV
2qJvM27jUO8EaXrYY7oHf0q1Yv9lIOAOYUrMvRO788cKgcXn0bCYhkzLxwcu0LjNPP2Wzl/qQmY5
ihanypm512nJ6d1FgsJzdsxCBpE4VhGjAIollTu1mU3Dw3ZHdQoN+J4xe7J55IQuwa5J+bYdns1n
m2WjcPSpaEmGO2FAfK5ml0nrw+hVwakRts02Rfkjf03K9REBELOSJwMHRQ9/fWrYGOfTrjrujUFM
OI2YZz61zrbhvqw+pr8nfVl7Hygyl6NmvonZfEHwb6lOmVhODzrAlczAXlutGsYM/ofW7aUQhI/6
Bb6OfyRMz3gOKb7OTJev8SmssCxtEdCt309R84MbBK9pZqehvppnKaeYGpWMgyDZ4mz5gQn/wW5n
ABvvAEvKaqVyudXwEcDA8Ray8P17Pn0wyh8a3BJ1P96JlQaKBkxVnXeM9wtlVJVoox26LUoJCmpG
HbRYo/1AHcGPCTl82/nshYk6Onfz/otfUPljyUKcO6evj3VQQ2s9zZ+iMtupqIXU/QeOrwqfi48b
PCDJUVfL2yImmiG5KrGRYwT1vtmsX+aBXAoIL3+TG9w3NOaPsqGoPXiPLesINn7UxjR8UBWmNduN
xva/3ROgKBypu9e8WqMd/e/tYODBLbsNu/eM3djGdMIa9TR2tz6naciEp9Q0TmdKnYaljR+wzeE3
D+PR0aR48ekNZfh8z2qxObi55KQ9xhdrj7ruoS1ePAeQk6ITT6s6U2v2XWM2Pl51LO7w9lugy5Pn
sY4IV19yLNKgoslji5uWfkySp6Zt71PS5U6YIgPsfPfae/R13HJtSOMQbamjOlo4IvdeKoTEfVjj
ihnU/KjaAEuipA3HJ0jAMJHscNbuaDPA6AejMLarhEej1nzIy3wGAdW5HIMfY0DOiJl4Gnbz0HWh
Ngn5GxNBen0uJiePtj2Mk9/OeLYMWv4xqCqNfN969bUHuNVBkRNFMCoG1s5WC39bYQFAfvoUYnRM
l86RYW/bFBJQi/jKrvuaGGPNvnugbPT6Nq3YH33OrWy+7N7k3ao9eYk/MnHpHOItd+gejUZ8DAYL
eGNwiQ7Fp0c0/eHj1PyDL4SNRbsy8Q2bYhlfQ0fn5y2bVsrFLodSn3oYzAH4HVmKLgIL0glsUhqZ
0nHEsXHUalclkTVcUBvVICYuH2t0CLzWyX/hSYw9COMw7AC3TRuC9yX9WKR6AzZwSc7LK2YLmnDZ
bxtwkzO8+wfdPLeojaumCkmwy04DvJfIPKPh8evz/LiAAcOUhj8CxlAAcVPeK9wkUDF8yFDeg9xD
hFJv6HXEG/0GpitYxR1dkaBDvzWvAjBHBIxyDNPxoRrghQ215um+EyooEF5UFiKc5tmvn9xJJu0C
I3IKqF02Y7C8K2fuxQUusbecOZ6tjf5tm3ZJX78Gm9Zajhfku7gY4LaTYhkaMskZ7VV4dgJd8BaQ
6nuq2/QflAcjbes1kNKbbaCKGDpw8dCbrkzLushRhVxn9+VKcFHu9kShRrx++X9bDgyuwgWyHxKf
Xlk6lV/LPLFzsrxxEFRfzjM9xPQ/pRUQL/ENlkVfRGDLU0ctgv1CMgK71k344D009f1j3D8bz5s3
aOT3k/0Brrha79a4Gk52jbT++rhbCFV1e9DqAd9k/gi7J0eGBXYCr3DEuHY4A2bvQqvTymG2TUZb
UC2YnM/p6HTmjG6c0i2bSLxlFNR9hvsIPum860iA1hhuYOVWRr8fnB/ebW9doGYsb7DJejyyTAO9
PZPogTnqLpuAt2O20Q9aoDlbyJcKXusuGwQoVriMbEe/QFso338jDpqDhfGyHlr50EQ4f0nZtrac
VCBaZEt11RFyF7B56EDGcOLyXuAHQ/8o1h8QFem0KFFg/BOgxba4nUCSv9p/9TAFbtOTsRQ939Wo
4QJenfKtXqBH2DUlJnvZkS6teyWNGmAPytDsGP/1MLSxLo0djg7SoN75H8waOhK0/4GLOoEcbJ/5
tIl5BDvrV+fg4ojfr9zwQWkCjtdEqmCexvbYpZsRv6+QE9wdVWy7GAfQNIbw8UDn2awoqfvAJn1g
P7CbE7DaHWYEHH/MWtnta30YC49TL5DVB9Bm7eTZVJPzNNnySc4gA6yEtb09JdxYG9o6jP3ii40K
tuVqPpkksKzY6dghILQiaAo8j76KDZBt3mLQkGAHKCj3450k5LtJoXC1kaGKgAngxhYDC/EKgvmA
FVWlo/Ur9MmA7oS9ANCVD4kFlkxhMQ5RS5nPfsilISzngaQHK88AbzJdEg8IwXJO/q8k0sNG02s0
WTAENyCnIb1Kxcr3og/Js640YsfwLUqwgzho7L7+wNj1tAnmPo8d3dSZF0PM77oYzHPOOumFLon5
nkOuAvlGvVUgYjrnZ2/mkP4JWmdot+Sbe4PghV1SVdxWL/Ms0VjaHTQ3Q9SGRJGaAlavF7woUBmc
9xOBzrnsfPmCt6N7c6FJokyrHH45WxLkfrPAjonJQiu76ZPXjIEI0ikURApzcy4EmhTZGfahnl8B
KfWu1Vm9hgygH0yP06Gt5/uQSJcMYztgcBuP6scI+2LnGKSwzKO2dorRh4qAApEDI0kAx6G6DwOP
JEp+LHLIqd6pWJcfMQJ2BrPN961u0jN2UehOMHciSSZ/Jz0+zL5pAT72YlHB3PRdrU6QW/GorWHS
jEGMAZ5G9sFK+uG6G0DfpxE+q1iJe4ndtKuCUe1ScRSHgVxlnY0+ZmAHvRMxCOF33QtT9/Yyt4Bx
USwr2nTNdF7YM/9Fspxxh4QRp04ULm/QNLJsCN6q3oNq5GTQKYOc5v0vEuUxw965a+GnXnwy/DTp
xAXoPdpRWqrVn6uABAvBqcTXDjMbB/zPMk3EDgS2cReW+JyfiBhDswB37e0AlHsEAE8/+FsiV3dL
N6WIdMyGuvcO+HfjrEi5KkGht4dcxTpBeQ6vTAnjarvCjoYS+aI6xEibZhVjPxLtzDS9410K9Nli
fe7sqx5voLJlzmHliCw6TYn87qROZWbO28oDsRjFVQ46MvIQGFeSGEyKjrL8Ii6+jw9odR/RO+Wm
p0z3Wop56DhQ7ZxrcDd4qEt4GCUqZJNh2sorTuIzXkDIyAvFXjI8AtlGJesUEC9Em9pMgoC0gZIv
lZkfJ8LSDJaigbgkE/s2FDpFIXJGgIqrigiNmRorGz94WpWsqNMoyE4trrgziLksUOumUzpBa8Pl
Xw7NF6RlqKHmiaA7HAQZmRldS7dHn2C0lVLA/HNuCl61WuxT7iq/QAE4ICqVOTXEeAjwBu4isqvC
1JCMG+UsC8rcbw74FX2IZ0akgIa6gdr0TWIQ7M4fA7d7tPsgzPp+ePWbc7C4caeBTM47F7ezs7Hu
QGzg2J2eaCWFBk9PRZclLKTGm0oaEqc0n12mNZRX4wTfTVVpUae8jSEY/v6k4xt+8/EdkWtYLnLT
zFJcQv80uW+L1QmHUtQeIga/89dfRDA1jtBJDg5VA3gUYzC9XlIYAcVcROzXYvy8A6mitvIoJvA4
sfb6CBmphxaL4JqntgbNIikDlhAZrShAUb22cFLXg/00Zwt/MoDrrZ7bwHxapp4rPhGvWAlAVsnl
2TjcHaYzC25ey44Q+b4NpgmqJFDBNj5r6eY21xwneKGYzXBI+O7UtPNTYx6tcfryNh/F3LXtVTfm
mXVIb8VdChcXMLavmkvcMCQg1iqDym94LaBp9nSni3DQCBjHwNngvOhTMjZ8nVvJM8qv5IJ+mQnB
qRpTf2zpTpCdzTDlRsoxOXMoeIjhZbfUfyv2jaK0fyyZ9lmLcB9eL4/u/6yK2RFzRj6U83NMDEMu
9hsLTSf9ifgZHPMELolLSxeD1S59CNWtT3/91mkRjg6+VBsHjt77XwTFj5gZTJ/6ejw9+jWCACv9
qMiYo08FrPei/JIpZ9TiGt0qMVSZJzwA8DYqg0sRyKdEepTVQjr90v7wZnR4JX8x9GlrRWO5LIpO
3kb0/vBPAHrvMDuYhOHsDfyF1DMF35o5EjM2TAEb667cviM8d6kBh6qJ6ejZyqw7m7bDH5Zm0cWs
D1brUFveZsuP/oZTbDyyns8BxLqdXJd/Ryynx44Ck912jhyeUjvfsXpLtXgbOevOA1Wr8zHTgQDn
ZZPf1sAgR2XTlwG05KkpdsF3uzyRIMpKvmScSdhz8l96bZ2QAHwagGWYy/A3em2e+s3+YrI8rQHp
eLId7HT2ZXhOqWIi+GtlzPzxMvgbHT8lGYo7ZK18eJeMv9wQ5QJjEYZmdxIatK5kqlycYY5iX06/
lpdxXl/ivW1mp9GyMT2NduYbCIFfnUXHwHmo1lP3FXdmNAo/dhwODRRuISP08UXkS8Sx75MIgLY4
YHpBhc3FxOJAb3MS7Yz0DTqidXVY7xRiYgeSORwv3EX3o5LFVGlk/cwTZJ/D8EvVrPVryRYrBlYh
iwmnfZZ+thxyvbvJyQn6GjEwe426k72I3UeJkVrxb9xTXkAMSC3fnzMOzxHAZ0LotJ99tVpqY4l/
5mzJvezh0oVPCjMqhCp8BVzZCO7BrQd8WNRLLyTqWAcxZHTvageJngXpsJzkuVkcbR6ufXId4yea
/emoim/PxIpvdPADcjcGzt8aowJWHzE3jsOgLjhf2FmKgYtfOurJwlTu3OamQNtiikFW78Nca7b7
uzNfNignKWGYhK5Z63mAYVPBBpFdg7PG0oFW2CcvCtGY9GXRYWVWtTF330qOARQKtY4eDRDE7sM8
F72l4+ArkWEFAeWhTCeiUdu2mzTiaNXUiYfYCfML2A8cXuxAJ1wkAAcZfPL5aI5ku5CjjjqJgbQe
DcGjI/a3z9SJRStgOUunv1nWxXFMMKfa8f/IiEup1XiqPlBRTawByKyea9sLMPb2vVz/ZtuDBXav
9Zg56bDdIFMJJRLSxwRhNJe+V6vVC6+R0n7FPE2Mlb/a5GYiWgZ/Ey7snxqOy5QkT3eSBx3uDqkU
lErLxiyZyBkVDKwAM6a20WUttyVYoiAH489t7IOtZZMeFjieYTgDnLDIAUxk/4ScAj9Sx4vMJJXu
fFNbI9Bw6NX019tuuG7g6sk7X/tE99GoJo/AfkM91M+kAS2Hszatue295TvIuBYKq8Lc9Y9t93fO
sANUsCtNgnw7e/NdO52S5Eua6Z6OxL/Z1y8roazmRFD9csgweB/yVh1xTQlqEO+jAcujpw4UvmBe
p0c1KUfJ5IjYGo9hHkEGaWwBGY+XiZPtzzMzjBd5MbY+5Ljg68/LcwiinDSAA3YrhiDzVbSHSU2M
h9dTslS/WnUonoyhsGGghdCD97Y4ZfxhgsQTBXWt1rdJr0HKUgOP2fTvfncNniB6TGbebEuMiMvx
+Y3/cGpMsYcH/7WOCG9QXeNgoPpXLGm6TOktAxeOxUZgQUn9SZ173jM2lJS4cfzsjAyT4EpWEKHY
za6e3vsa8VrBc6E8Ra7MhpnlFTseZWXE3oCTRNsNJFgHBS/FZNY6seC4B086GLtt28j9UdQXexv5
JUeueBI98E+2RFPEkcarsI8x8a8JP3jc8rjAL+iZqKQhFp5YqKVtvqm1M1TCV42IEam/8iFeSPyT
0ptPRC2IhaCs9N/0FLX4N4CfsfwZBxiWNNFTc0mgAkI9lXoLGuOx+C15HtRrkPUZosvCOvOBkJLI
iICW7S9th1LkLxACt0Y8Yc5UEw3DcZZEN1INfLckrkCFnBFxwzbKWFMah3P4/rCAWxAi1Y9PA0Om
XIPZuYlgS9yLxricLmj1KRsBiESJdjhr2/UTRVGBB0pEpznQHcnLyxs8Gm19sMW5U2WXDILml5LV
rMGB1cpEy3tXMSXZIZpQyxsncvRXxt1eBJdZYgd4TQv2HVAIdpcST1dyahtEE7k0oXcspTokj6Vs
yDjMZJi4Zcum8ZeeQamyZwmVKfYkcm7mdIU84rwv+7pQVmh9OiaxYN8xDQzJ6hMWrxgtBQjlKdH5
OHNqd2/ntImjPiO4DvOKDB/k+lR1CNsnXa0HrsBDVanU5bgli8wcNAow/e+ejSk7lg/O1h+lAq+g
TjnlX44TViBBBszjLSJCuVrZPiFFb1ar301EW3TfYt9OcQHB5qqlnJ7cpiJDuNDCX+ZtBBE9VxbI
h8s7K3bXC4sr6CbcpIIV5onQmnU22DQeyIShxBPgXWBLBI377kgoSLS3l9l1TJSVOC5yn6WtZz+Q
vHRFRpw3/7r4ZwrDL6V0glhCh6RGtE/F7WGQ68FVahvZ96xhco010ZVjw6xToQGdJ1TTFKFSUqZB
SxcXZAQq6dzfVGwpzqvFgXkfO1jLpXjjHIzvR33I6mFZZOwJ4imWlUabGrKETyw2VTQ0nOE0GJk4
rUjAJnV/QTNHcbmxpri290eoOCmMCYtV3zTeZO42WWolHfnQqAlOAkOgAti7WZk4ai+46xtWLd3p
Q9B+RhBqdzanYcqQdMlDuTks8TLlttSATir92Oax5NWfEfNMOH7YQXjN8Xzv1RIXUL0p+nFhpcW3
xGoGNvo3AWEg9pCiSiAXmBU1WhKpPfFOOpjzyfLD/sBSy/L8Y3pD6vF+267x2CMKVUxDGVXibZDr
ik9fwUVVYZIs8SirjRK9FV5/bDlsQ11iu4WrJxc++NMwxHcXEBnrG1mAmJPIKCPLbgQa/XTpxA+8
SkqVn8kGLjPtr3ZileBbUQQ5DwYfSibkjVK/7pw5RK5jpcFWlwW0D7/Gcu9Fv4sOSoOllYoQGc4U
Cx6/gjwYaDC8qjGbwQA4GWsRYHS8nOM/DXuDfW6koBg3Lg8DjiJxlZxOinsndIL9TdIR+m8u0Mt+
TKWLSPF3IKgUadrqaTKYdeFTgP42iIGEf8Mw0u8kCDGJp2GfATqwzppEEvKlY5Hn9DD8h/vuI36r
G6L17YsHPlNR+Ed6I+0xRARgQFCpa9Zz1eMc+cCnYSFT0XFteZNNrbWK6rTuV+r0ZnzSWDRkMMMh
5shIu9HlUxlDigl3sc9Dg8bl5SLWXCiTxWsRHgwNpsIWnHNLxTHxIVKIIwQCJPdYSHOf/lLrz2ss
tXyGK6/Fwn+WTLMRbRUrP+znM17AU8gj7aRTAxWkv3j64ce6nsyFC/coNFp3duEyfuvzhnkjy1ox
yvGmXxKvBJKn3gacMtKGc89Xfe3T0PCP3OklTiTqaRqn4nJJ0GLFivwj1s9icfnnP6b1ON2U1mrK
okKsA2/ZD5nVGpZV6c5p1MIg4xgwckZROu31YKwY8UdRkVvh3b5iRIuN73NVOpYjAWVxK1zRuvKr
KOePGkO3a441PELEzIw+PAmX9fJdcP/BV+qkqlQSJWJBdI5JqXY5ehCBPxPWOQZo6UAn7YI3ZduK
2MUcZx43NLCbWakiUbTSfQDbKT6c7L/D77zXz33O2WVQUnkesoAiVBI/nhwzxMuy5jfATCkmCjbG
tHIs5vebSlYc8RTdhxZbDrnj2vIeioMaPaxlLEJoNzCYFotxTe0bu0x6cVEO02pqGYz/NEBljScu
5WNXIzb/Z4F2uFXz3ZbtcUbKKr94pzmo+R0z/cYUEFm291ogR6+ls+xStVwtppLv2dBIf3KdsV8+
jrFw9NOzpjYWMSGHcSeQJLuDyQ5q9CwQcK1+IwmNYyIR9tRML/s7c1IZkcZIBRnAp1m2lATjYPkF
xpW2QopYI63uGn6puEPpSp8Z7XDItZTtVorwO9Bcbe131oPHBE0mmR0igfM7+EDkaCcRKLbQ8PQk
zUBek9U2XQWdeBAts11kpXczhqdA2yejcpVHJ43OPPgpV4VnDrhtzxqHEtx0pndQJHAO7mtDjXJi
oSiM8uBosO2yfW0cznUnbUyA6kQmefenvpNijEeJxp3r8CPaBv7S22wPrA9JT3AN3i0VMoq9YRii
U25oZUi9cTJR3lNrBBymJnBkQjMbyPwGsGzTM1bo/N40yvhLd2cfPiEl5JIjBHcUpLe+33N9DsKS
oj88B/eNGA7PHeqsGgcpNSZUa+AW0dP6cb1uUx7zHXrBuNpN7zpUEh59pLfZ3n4uWvrbOpMaiRSd
XYBtILb2Poxo8tPCC0wdFjat9m+apl1V5aHCIgyTVIpd/0DWCuZQwqO5Rwb/z/TgWbAzZVzTh9oD
caABwT88iGj3qvNkP5ZsqGo3E+zkf4akT3W4H4vZa7U82YxINHEugAbT7iJLxEkUuQuz2V87aZsG
81BBIGAL4zsbDTQmMcxcias+6v5syH6PXvcS1tllcvQhQzxQRPbH/bnZ+NAN1dFr7r1r4BJr02oZ
c3hv7/qiD5xeCwDZAYXB4PBS0WTUvfD6SdAfwcVsIjllq7JgBsD0D54b0u1fbeNkDiF8fZMXR8sr
Kg+kbOG7Oqb+inYMu3lk6FBODrMAcsFA55I+1RE3Gm0aDa3PQ//TrnPYwt+7WSx3QozlvrcokDBM
L/lFyvKOlV/L/+F9NBm4kTRaHTxPFJo3t6fuOdDmdu/mXhoywBhov7jc1hOAwAZtF2mZX/fQ0QZf
UtntwRBXObSOEUEtq0k74JRkMAGFBMGInK0o+6DOksdK7JKTwCxCBRjN0xLfcRpqNIGXt4sqSDHW
Tc7fT8Nk1CJ+hgWKBaYBONz6h52B/Zcc+B/aiBfAF+IaMglMTHsaFCJFLWVfEEwGfTB+eN/YHEkB
iOPRdcF6wHcfN525RCbTji0FvVamtNvLqGhu6YGyFo8xPSyzmAFddJskX4eah5K9KIiYon7dKzrB
a194qwONWhq/cxKL84vAwnNkWC2nb3SwPdA8fKk7Dry/+0/n26GVxN6L9c1qARxMD6S5As7TqlAO
9LVnstyNkMH+WH2sLnjmUcT6xWDfqvq24v+Q2uyIRwct40OY177ZwDi852cnUAWzMe1iShX9fjRd
OIkaF5PHpaXuqOt7ZvvK5/7AXNAolG76V8ZX7PcUQdsOik5vkpSRzY3NvXkyCHKcgrUD6DV+rOuJ
cpIZUoFBO+eERPNgUVnwpr60YP3N7x3fhsUb8SJu5ODsbCh7qSM5p17xQY++A+J4RmDUbS2iyc2O
mw0MGpXzBcRLK15MBAgbF5QJAqUaNWRecMVVU3ciQOyNNHwYkTKtuRpX6mQ9yj7ri7njlzM0Hahp
BDjDIyX14edqMMMYGgd2Q79Tmzh7Jsy9eDdcLekHK6l4q9WfZG73lABQOZQI7djxo9STdDEFnSiQ
tLjh9int8Ucqcsp5nOE9L6DSpcU8sn1QQg1DVionLNAfKCY7v6M6UEiVYlprVirHfwvEV0mRN0ya
EVBvR9vfjTeVF42IoOOvNg81nY4MFZ+SfvuhRr1dqF85TNBVsYB0kzM0ysstrRuNz3Ujpw3mpMix
aTd2bVCU9B72/LsqCcHU+EJcornZmaCCpveTODlatoUcez1/ycCvZPN9ebep9BZAfYCEyE+HgTKi
74Fz56OREJXuGmaPwhwV0V3SDQiVonsEA18P9XUnY/yy7TeZXb+ZjqyvNuSEUX+KiCuxvf2W5/Pi
k76Op+p7w8eIAu9m5jrdJixXonZPMhn1QIGo9N1AX6+/vBN8mpv1tb/qutokyIVYJ0oEKLMPmcRE
zY4FTr3LQLO13hItgR4ATRwZyKHo+CtvyG9RYby2KekJydQmaKbfdgMbILQ+UzTUHuCYWBnF63WH
OS0tRfTlqgx5A+bR2DFZcC0OiTBUUZZqjJhyxB7RN+yzufLUw5c925Mt5EouBJgS4w6/YDF5MjFY
b5EkQe05FULQeQOYMCThzN17rxGoKbNsg9fY/ZTEP+370idrPpzIwudtwksegdh1SGwIrQtT6p7H
o0x/dHJY+MFeyCdYPmKU9KdDaWQgMk/3J17y/BZSJxOmo0Eg+1I+AVMrYULwTgQcYPo7574HhY7C
3YYO1nDku6FG5NfjVPliWi2vIHQTLVwPxg3sBj58DyqXBlHexY0OUKgoHg5YzvIKzMc+fBfyMJsA
OzFSxeHOgGuiDuMb2xdZCUObngkU9Ke3ajVvmBMmKZdAt/lAnmzPET0c454lmzPkDkgUTTH68ABt
dwXsJaMRlxB6vgz68+LDVOPC5xga2Y1C/WNLs3OxB74FcXGKBQ5xh6l13JA8x4bZuhosbha7RV1E
ASbGBuhK3AslDKjLyS90GAAsWKt9o4lkJdGeCn58IXqYitoxs7OF2YYUJplgAw0eLdH6sOLpEdLy
gam4wauioOiiKGbWRRGOgRmCQfXjmdH7qPMFD36OplpI110DEEWTUThQR/Zdr1LprfD/DYYAJQzv
kNozE+eamNkDHkLM51FsIPPwT1fURV7ZL+4HfSI/CIr78gu4vpW6/P5DZOfqj6EZ+i/m4XTNOF7M
2FXAHy7+B8AFe4iKW8G0ZiDliDrJD45ktoBXUy4wc2lb5c3cXR1gVK//4czEUR1AiaHKvKd6ZICe
Hm5PqAQnmm6oS2xJpAGvxKzxAkNSq9tWcR8weuxu2wONx+2wvtJsgQj91MMIJALzwAIk/EAVF1dD
u/cbtRdgCNo1wTpaUdxrcjQecILButmyjoHVbljENzt3ML9dfnQd7M2dVXsd9zvMT540R8B0L/s/
ls6sSVVtCcK/iAhBFHllRkQUcXwxGtvtgBMCov76+1WfGzvuPfv0sRVhrVpVWZlZ5Pau1PE3r569
fyEJ1Gj1AZ/oXdCfscPT9Kpb6X+tb1xUgE26tJOs8+y1tFQpPrcTOL8USVSHWUtgOX053JCxL1lE
TE3o85Q6coCBHaC0BgAiWXszMcAu8An0s0Rz84EsgOT7V+QASx0C4qjyDGKx+V5EdgCfyTpvYGpN
F3fQZaJZ67JeTlZLlTOgf6HzTMlOVvF3m1zp9mpOrK7kGLRCSsgnSx2pPLljWkd70hEAnQsHlGpR
VWCN7AsdRAXFiD+sMR6+lwuEkFG70RwCngDf6MlOhcNMe5fW/4ZR7pxxFFA6nmFL3aF2TNMTzI02
xcGecol0XAtpFHDYOiefj9LhOvwzOBB/TKv/T1t0fiRDoVnlFP4OWEF2o4Cvzf44sLwMtPWGQpfv
GJrML4TdzUmXplTNzIJnM9Ca84Dbvsz+DSiGKrumowNGV84Ffd2X0AAY4cIUAioYjIRMyOfIJMFZ
LaxlHkHfkfIDmkFc8Kg3RYQDLxMXdJdpib7xVwa9EWy47jmdG+AZP+vXQuizxkZZTCiTgElo/5yG
Vrj015gAHIBPVzCmOp6JRp3KYd41XRqnWKeB6qrQ8IQ4qo+GSJb0FQHHiN9TjljD3cIft6AtwoFt
mCUpVf8ATFt3FNt4uHfMjaipBecyvg7ANdnPG0fVp4RimiY+1pAc1jzetDveFQeGQQakesTXh+cx
NJiJYM7mgRiK79pdwm5sQTMy5QqlgbVvju9+ASJ6Smnb8kHiykmdzH2bXIk9iKv2PFfp97Vx+JYm
JuDEfstQzNs6oWhONbTkBwv4j7RKsHNIvThVssSdNOwy5ovWKU3gn03/R7H6EE8li15sbWdY7LCx
gg2FFyOxiH798KwBJxQYkAfG08/AVqwjpF7sNzF9NHlWEgOOtY1PAd+YQtmDEf4K6I07EyzT5rOh
S/w27b6D6m1SzIUYA2hC+5mcQaJvp2/1F9egO7BI6WnOnYQwwq7hDCK5oK9JDdoPlQoQIwDmOUBY
FD71xdmQzm416MOwK69YXUzJ37Bjt/v7Z0tHUY1A17iMSTp5sF5+Xmi0DcoDd4QhHjtOb8Nsqztd
1oBiFwf7obATqzghiiT3VE6MVfSedAkANEzkSugzU4h5IuGJCOjwxIaCxJbAxV2vY+OyAanjlxwo
jrtHRl7yHsCqlW+qeEbgi5s2zNXkZw17h1ulfPknxQeNg459meTi709fg13BHxzWw5WIpeMLQtPj
mftE9/LYWjTb44gETMgsgr39MnVAjNw4/8G7P8w+QLdDeK8JJZAjDC8/ScNEXV7BCfoMSXlJgwnL
OReyAnepHReB5sLo9fWeIxZxvb6/XZDLkGpvXvSwU8Vl0dAuDkDSBWpOe65U7MdoDLdasBR1FGKx
4V4suBAVGqRcstDLjp6un4rnnyB/LMfFzwgA0gfqgkHwmFDOhGr0Jhhnnf3FqeZ3+0qIgOADIZ3F
Az9+dLIJ31k3umg2MAk/F1ZfpVsZqKGPmNdFt2baQpTgPpPCfUNeTIiDTWGm+rpnAPNhI/aDd57F
r3B7w+uU478QDI5AuNdRyp4ZmMM+WX9ZszRq4byvh21W21j4+bS/0uw+pY1tU3t5HFsjqJjGEMM+
pnhMhIuV0S44BYRd4CGAYlwqspzHuAfJS3fMAxtZE0rvyywDTITSlfSHXnhO0ho0Dyogd4hBZ5Yv
aCH/EYJJZj4diB6ZR9gbudqIWa17C1YUkwtkrOGGqkDCCJubDmDK3vcS+IhkDgqj23BWsWCl1SHV
EC8DGL1zyp0YWgbmTUOQBOjm3DyLp8IpixhoaaWel8fkRhsP+o5Ac5ivspjiE0pIiEXcdzl/yFcp
UXabzRMSMzuB1lr/dx/Ci6kntKIkUcZPME44kaRmBOyTLjynd+7EThcl2YJCgLyG0d721kknxnwv
0Zo7jrnb2bAm7Yq2J2Hq+qKeqDa95dEpONXpyhIGN7Hmk03pbu5VAMUDJxXNKKldCIGLgIoHcCan
ZjvmEw7TtGIOMlBUFkIl8Dnz6YkAtB69FAo+gzYX6No5tLhFHjY8bF4pD27Uap4ns1b2qTreMx9I
IaFL9bMv0Fi58n2vEwPowC6BIkCTiAP+/FcmDi/UYn/kjr+sEb56GLRWpMeITwQGoPhleaYsUnxy
mWYn+eTd9r/+x7NCZoQB/QFYrhJgnuwj7jInVrjkAncgG8tbDebOiq/xDsmp2QFdw6LuZhCDB6dr
1drRL+b90D+lrqSftyFsb/KSno6aUx5C/BwxZy8d/KahwaAnqhUL1j85OaqKf78Bub/DSBU8dZGm
oDgXpSLNNzIsuQZucWqws+EW+7efkXUL0j33mvlm+pDT4T6kkAV7vsJXBF18ciIods3y9w3bQm6/
XlfOWvHR1rBQ0YQzgFpSkLPT5Y7aYgF9tAn2rJ4Z/Xw6JRT19qYTr8xs4cDdBgiCaUClKTMc0dtf
SLWJQdx3WnLuS9I9eaeDrSgRA6+9/I/2AfLzt3ZRQwriHnW3CFTsWiejpP3hPv4uhpP7OYPceJ9m
IUY+wLypuhmZsTJddxDWoGVDfcK3++JYt3KXB//wgl9JTskz8aX5TC8cZ2PaA2t3qIBejqFNkz40
3qRoAUWfwUAJ930S0PsqTc8z7uQx8WommrwD8lwONPeCqtR+RlULfO3TquD4ocNG4kycILq03tte
VzijI9e1L/+YZZV1gMWXo3rhPsd4aYq0TF81FAt2Bcl4BhjMhElIKfa9idVnZH7YBZ3WNsi3IpYM
/XP7lR+GPZmKIuSO0LiF2aHncHSz6Nxefq6ZMATZmqRoQ+5y0Lky1+yGH3LVG3LC8BW8ciCdjwJS
T5++su/x8wWhtyUuszS5lQ9Oawy3+C6ngw0Zr/r4PRB4sj4oHfIhuB3BIdAg6o1veAjcGQk/fJqe
gUIe1eULk5BhX/N6T39b+MU7JjNqYLNW/iXRCp57wTAR2j76nKff++KDcrcbnj/uQHrhb6E8oUzE
2qB1u0104y+kweWQJ90BLVKmLRNjBrRrDW1yU6Z9+9Z13l8PX6/8ZFjnZsarmGFJD8n7vuzBwS6P
yxfNyPOwD+Zrnailfw+493Pwdz29cHKjAw8ce3W7Sp/9sGbexyC9XJO6XT0Gv9/nui2jc+HxKf27
XyJdfrr6Pv+gMnVrBk/qlDHd94QXXT8wluFk4xCZfkAstwx4OcVXMwLDvSGl6eMPNRssDh2Xf/se
JvzlbtoDRg4r4+LgdV5pB8LbISoHUUXzFuf/cPPouxqOfw/oSFjTE5+fTq+Nysus0qamdZ7ItCAo
2qvPFB4pu30fSj8YLAyyWz3aEAIY+BJzWCdsRIakBEKiVqgArpQlnAgKjU5iQM55Dfr+OyGmpfC8
KIeRnBOrjWXL7n2GUlzEgKcPjGcAfs/QKzcSZf7CYhaGBrHhD++jThB+AenQP2NngPnyP5AJKE3C
aYjq0cuh/ANcWkT49OFwJ1zNGNr+I0sGPxy+lO/kVSmNv8/vpAPYT56As6YcgUIwvvedUwT3gmcJ
A184sjlWcNCd8pv3KWHO6S7r4z2IsXHX3zxY32yGH+T9ZfV7+z0dPKOWJvQA9O6B8MT0KXZ5A9NS
G1/ZbbTn701JCobsBt1D/jj6HZNlsf3azdu51vQg/eMaNlo8KBfn6oFZN4o7Y6XA5cRwKi6760Ef
07oq5PHXVBOEPDz2zqPqPvk885VBOqoQHrwHjDO0xsyxCCDrTCnhY8Ldqjc7oeqQKRgatOEaEAzF
NIJ1w0VT88nhG6/RCtOn/oVtRSUpQEL+Sm7eYAEY2izARzSr+vfa0XDYMMEFteYCEZMdM/+TIvjr
kqYyAlRonBqqNb/z9OipI7FhTsc/4RffP+QAHFMQVGhA0hChDMmbKeUgvWVQknkOkT5JcTtjpcIy
xNyKwl8SDiayySCHQQXvgRyHuggCU0beuSfs7LYkBeadh6i+vINEnfCSeHiy2rec7Iy4xYypGtrU
tRzxQHteEtMjaRcePnbApSb55XcZ3l6E2kGo3eca9GIBdo8JVeLm7OiIyYnmJj0GKUsI04T4xnlg
WUActVUOM+olRjE+vEs/6dXWp3UpAzrzHIpfs3kPKL8dZclMq/GBNcM3TY435lXAHfc1OymiG+SS
LyQOeocJrPRNPPi5edcNAJVqUOyR11NRZe9Zbynk0jPMHH4pecxq1JpWTWpblVFJQsyiZaIwdA8Z
vk7TIun/6wH5xzKyI4Z5BEIKXlpMzzPe7s7x/xnHYHM0Do6Ue/T8y5L438y5SUfcdqzHgYSrhOzw
BZN4NT7NSBqTgMc9BFPEdbVDWTnJ72PaTujetv5xi+599DxERjFqxRk5+FydE+RPUYFFlLT9tH1M
6i7cRJykkK+YtG5kROcT5gXKFSFRZ0rK0DI78bAfk16OUZIcahu6DyINvkffjndm9szBwaT9H5jr
aqWiJMjeOG8s9MUrvKbwnY7OmbxR5ihBCEy6szuTTFmaQyEYt7Y6A7z+10a/W/sO8RvnNrAaRCh/
oD81JWt713nYJdoQ/yw43seO2VyNgsjGsGTCxgqMi4YQRizwTVafIYzWpbTAIKHYHUHVep5ihn2b
mpVkRmrrFqtaK89vkwawYPzSnM1qi+sWqZdkf/GBy4ulJw3jO1MhRK+UxODi+zEIex1P/0W/ZkCq
GN9/YGjhuslUih+cbMBzrd/FAqZv50l6XSNMwGBo+hFF4fT3Tz4lDX0SJpr+UFrUC2XoJqFaxGGB
sbnkcSsZTCUKpHqESghknEzSRG/jIUtmo/JLUBk3cR56b4oRdhKNG+Ilq54lhrRf4AmZ7I6zNkMc
DlSMFH0hgFqelGnPA+2ofvTH5HmlPwyP1K7flMa0FyDCIAAA/XyJFIn5iYz2Zc/xtjkqk0IIb5tc
eL+f+RnaIvzhDP5tmHtxQ7XPlASgZU+GeMFmvCT3/04cppSDrPDGxmzFXGKOlY5LMn1iGixzTHps
dRVcjzqxI7M7yeCvsAK6UXbFeYRqL0cikaHl8cyomectBHspFUnFQJLTbk4v7uOHRQAg8o+tAoTj
pYN1mjGUQECP1O//8i5exsg5vgqgRwL5PC0MVj/0fFkXGtsq5xmngBV71oO5M9mUrHopdAT22Kre
/T46AdsIvFZt4CfQlgKU2ZuVdcv3wBsyeIMH0WGbb0N/N3Ghw+BkLXg1DBD3tFEhZiWUf+lgRCbW
dZBfJgI/oLf6ocVzYfoXOCDD7P5ognRnpPvJYkNENpU1+XGpDam8t47+AIUUUZIgi3HBieyeynGD
8vYUV2O6eoP4G3Z1ThPvYfh3HWIYgSThiBVslUAJKNjDgcs7eh98zBSfxLfnMt36gsvwev7xEHDP
SxoaV++1ZzYHrgMjH7ub6hR9fpfKXE9wsLkNGJnjARyhXxTXYZ4XsPJAmnKsSDuVFSLF1ZG717PD
kIIGCObtxQzuO1mMKAnTZxRSRvEybMIfAZ7fDLt3R3sz9eH67AFiSWGEikN2wVBsSiRK9RNyVJYK
AAwHfwipiO+TnlxrXw8n//96f5z15ofXw04CaNMtwatELtHZQHD3Wj/Bgu43gRV2S3pbB+IRzULe
pvtxyMFB46iCRhhHW2Nwg1CAOBJ0klfqcvu6IulBBsV+RT8U+k/ohGMgDyxC0wujX0hQvE3cS2Iy
MzAYkAwAVo/HtCpdSKUk2XWUMsDcZys2wkTdaP8utIbiqDcjKSK3zwqfm0dtDATGhuXdUOP8ZV18
ZWowoCxACwMN1F9QRAMYwa5DYUUyD2sWOcnXYQLj5jQmescc7U8qMIg+cgQxRS9+ZBtuXI1yXWGS
7RtZ+1ijcAJe0+GqpBybwWFIfQaVEamD95rQpRjCC5tTN7fspu94MqIOh3Wm0TQ9w2agidMvA+q5
s7U74imMFptHdJ/+ZWpGEDIEmPOfHUOtj2YM+bb111zSl4Hzy6CIePCPbgUXJyUaB3oYVpsEyNSH
1jWwZAKE6y9BeFhfSfO2u0GOII2e8hClTz+Gf05rjvBIfNesRDphDAKmTIN24/qj0wQgWE/8iQ7Y
etij7xncgQKY4dmF2kQNlrHP/toFPYv5UwT3imOP4eZnHCWyFwPD9yrWORZSdpPd+CfohMGA6wwn
0/mXXJE244qW/MCP2aBUX98UpxMgpjB5/nI1n5iyrLTzMs0lW+3mbELF8v0vxWJCBBCCbXbq0ym7
0UoAJoGd5aT79xSAh9HreQL6bO17wKg8Gwj+hJl9JomWLG6Q1cSTPrUkGVmamuzF43Ib3AKFcCrQ
Cl2Np4NCzyljzA6dyquIkOg4Gnr2HK2uQcR9yzgtQpJhF8M6hEFE81HzsScO8DlDNUgq5Om+zK8G
RB+/gzrA3nbY+jBMg8Gw/Dmkn39m0p965sW+95mfepls/xVpMf6uziOMqjNlpIyu+V2MBtgQ/iUu
g+Pou9anT4fZtL4+PARm0mFA3jXESy7oodFE8mQCjGiSt24YYuNfPE7uMQ6z9mNEFcpI3BvFkcH4
yL7fQB65OH1cnpFe20eZMY4/5azLfaddgvJN458YTLoxXQXP8F/89jcymHEr+idYA5h2OJC2IHAd
GDrydXkaB46ms/MEGaXYc97M3cTq+F+DKPmQqk6LsuMkbl+4KwPbuv/mTy5fc5n6a01kQtayCX9M
hkId3Jv4Do70eRNfOcK7nI8qTbmzp0ZGdJiadm1r0XrgdMk438E74EAE2O3CEuaop1MGkXphJJ0P
+XWN9Mg1nOBNNYN7y+T0rxtqvkLfaszUTu8Cmvh01PC06KC0vUiBeA5MwOaH3/c19zRVXMpk5rYP
hg9Ox8vsHd39j/v28KCkSy5lBu6r0XXzntV82RgGBh1bRKMUnV1KhRDNNUn3IdwL/oNLC84XiGbZ
X0KSUQFvkbrw5epRzWJCRMSOBe46kY+1w2Kx5RrA3GmgB+h5YOtPXsEzUvn+MiX662MI5hyGrNtI
AUYGFGDlnaYAe7zcgujHFFj4AhAjsYjgmFcpLSQ0wVembcEJi/9KwUQrGPk+m9ypOT07AOS7N6e7
SXShD8SoJltaSlDKHDipQQ8KpZxWwNj8HI886X76fu1yzmisDIXDbcBvHXhnFc/lO+/8jgiG/sFf
9x0MjcKKGqMYVjDrboDxXMvA/zqvSAUWuvvQhSPo18MWpLJxkcbxPh1bEjwyeq7w6haBPtUgaF39
nawUNbh4TBywTfYnuKMMv7UBVplp6xi8pus9RX12H9ejcjz4Z9rFiCmZYeOd4EpWVBpqZNrG/Di+
h+Xog1UTV5jcw4a/Lx8Lq5jgw+N1EZDyekjQ4xur94DNMlmqbfp3piFxh9yHf/ZxBrAKH97qx6nn
T4jIvfg7FKc13MDsHpGZSDOewXSwjeTlLXq4b9+GD98Ir7AOmMuF10Lp9B23i7AOUM3F7Dvisxy8
mxxxYKA5bne8j3PE08D0ryEcY9eYfodmrCen8M10E9FTHvij+jUY47DxxP56l+W0KBx5vmBiTFVg
7dGjapwfJld6a24If4Z4tszXcH350/KcK+8Q4r/ALWr4bHJWx7TPyZF4wsMjNRBZ+ZmnITjb2dl1
A0ZzsrgOMhloSSVLj5ltQ42PbVgHfjWtQxouYEHYdrMkDhyi8qvUmqColTPf/ehA4undpulG16aE
QwbUQoLlbPkU7qs9Uays5gC28RtweTG3/2vvkcQCvGAtTkBe/gw/3sejt2ktS79iePOiRzy/8IYv
ew8CTuFMdK8o4GlHsTEUlnTtLiu+E+bWVJncoBKIgHTMnhACeWBPNy0pjaGIX//u0wSuBhY25HBQ
V0t8kky+Mx/mIxnjlojwp3L7fFPaiCjEutbi7SFJtLNecgllxiPEaGfVQMCpYF7ofIJsXEBnflGq
WkhQvA1gsCMVWstPV5HmzSjWSC3puQOu819L/+ZgoeltJ4XfZ8trqMIf7mDGQAm4jaL+qDjzCm5V
SyA58xwFDN6dYppMk8q5LM6LFntLagiMhL/ewaUBD0DnZAlxnYZ86EP5dfJsANubVsLT/eGJdAgT
KEqhhxSsZ6bEtnhO/S0RsUmad1gLCm+5dXbQYawJz8DeD1iyJDwcMKMfBunta2tXkAPCWSQ0/72W
7hz7almQnvHJMiL59N93/Tq5HCZ44lnwpdczkYTJ2mU0y25PmCL7kYrjLYxH+DH8heoNSFi2qYpS
QN5MYZW3rN+rMwH9wNAKZr31Awufv765O4KX8WtMoaOGRD3Gp2+J7gzaBFNixCBLS4pOpKRfMA3e
UueXxCKzDy5MhQxIx/Pgk3wqvZP7CsTKlcwAbERnA8jZJSUcAxJ5CGwUuEo0E12ZFYudLbGHdTi8
xiqBVAS+JT0UWClwQai9jh5AiNX6h+E2rFlsJnGGk4ULeGBkDfht74Rn9MQhmT4cS0xu0A7T1p9/
DHL5++JXr2X7qfY9rN33sB4eRlo4yHrjbqp3KcG22TPa/nYUlDLmmAryzDYIivgafyM1sq4bNaDs
mJY+D2H4AKWp5l2Gpg+redu6zfwB4eGZfOL78BM/YN0REwjqN68XVT6ODdEhwow6LYJX+Myu6SF4
ZGQi4x5EotfoFaqB9EO3k3rZpwZdF7ExPsx70Mdvy+3oGXUm+kQhmdCGYklECWNPcLGz5oXPMcLx
1fglrTV5jEwOiMyxjIm5OBwztMqt/I/nxGF3JVCZLDaOM4ERBqyIK6mwaA7ZKVAhPvYva5PVe7Il
saENRteW4XeQRQqf4hM2KIe203Xyk7tbizgYmi+Rf6awwzVX9FofdwG3hcdWcQcECHgC/QCT8wny
xsgNBBRg+kVe+pypXEDf3qMW3v1gvsP1/zwZCMelAWgSalGWOacAuRvnGgQTrp+E9RNDuOP4aXnQ
EKP4tTN5G6VaxxnJks32UuSIFw7HvEAbhXBV/PWOfIDCEshzgfkGxiWy8cAY8ehiZc1ZifwSQw64
1FHFiWPwArAl/qB7mm52LyuXBU7lSIiiEObaNdYYKTX6TInAAjqwpff7TDDKFytteLRGPDdPloOO
t4pYskhIo44RS9odw5H+mCZUj/qQzRSSTnOjqVJoMP2FBJHQcbNbdixZEI3w4I1vopyiDWkTrXU6
orKTSlKD4y+fg/rd4BVfV7WZM/dxCvzSJJDDn+JgofShRO4kzLO6kkt+Em12XNbRiWSkTyRDMDZt
fPLKANqL32NdyXq6ecayj2wNf3b85pnEjk8rCR07bcATkTRH2AsJSmYqVtX5VcKC6zsxuOEgkxz4
3qhnnRJGA1Fg+KcVG14g/km02g5PseFitWn9YKS4QiVJAufh0OOR13O36Rm6rD8e9tEFuoUgGMlR
qPtnABOJ5GtSRiSvbA6qPQK8d2RFlbHO6nnyjEreBRaDN1hvecAcui9vYDOl13p6+pgCxaWPRwzB
mtkpmElDfc6Sf9sDzxgPwkdwIRna5ZXbBX1X4FKWBLM+A2URUXDQEeBYea+os66Xx8LuIp0nPh+H
ZiWUmA+nfNLNq7lBZpjwf/S8GiIoy9G+MGfd+hCCdUujHhMgm6YitR2bpeO0c+GBvJk95lZvu6D3
pbdBb9lhlcOl649pQJcuoMTJ/fQ4WU8PW+FwU/irhi0cOMNr3O85H1PFjH19uU27BTKRLUIIEdWa
h9Hn6/ebwvuG12t0gPhvtuNuMzuxWE6rF8CxsaWd5t0vobIl6eWN9dP+9gi3hfNox22Znk36Wc3s
E4OmfX2EBoNDqOTPjnP4TvVX4hlGvP0O2+3oSil2iW7YKbyDwTdrx82DhIDZGUxmtZ/Uj+Rox6y7
9ToV7bxWOlkmRP5Ddukv+jiCPn+3l+C5Dc+vYdP3rq/R+eS012FfDZVyfflVNctkKEc5LpWxenR7
jd/e3ENwAa3+RHrfq0kjNCa6R2DWqpyln021+WZIqy66rR44jmg5RRDUPjFlR5empvNl4/Y4+4ye
2wxWA8orNfk61SUoUt7Na4uw3wnvD4a8jZ/0VZube1eBgpSEZg5iLuor+iWP8Kkf6FeGW0Tq31nP
O3eYM0Mpwb09PpLWvQ5WZyNVP5HRDB9Q+pUEhs+FHMz0L3UwwH3Mqgt2yPHmqZVPj/KDZWpLoLrM
q+7w6zyrbLMd2FqJ07GxqtVJt7dXETyUoPUXtP/Fm0j3nBY96pVbx221oVlO+/dxR/UrLes+w68G
QnHZDlXFu5hJrXj1wW1qWL3vVQdG0it8ML8WyfO/L+QoFq6lQS0+4u2M8Rlh9e6Lcy1+8XCR/Dk0
LKeLrx92F4I3rqKH4wSEGeyNGbZKr9aucFG0h7PZr5L9lu4C5X1AEZc8sx7Jm+XRDYXaQu6FgZQ3
hTI8nwWA3whwSTHQU0fQW58rpR/IJAnJKitaX3BVkxWzI6BjgWTFWMFEXSsSP2Y+FA52CggdgA1F
RHqBaYGM1WQFZMwBMbnQEwUNYebIPCz8EClYlIgfEgJx8QaKE08g6fOOWBycGNxiFUNcQBDixEx9
MoHans6vQ2mAv8HdXTnvowOJ4ohnmD3FB43upOM9PJ4iCjJAVvoADbcGvibtipZMWAx1yL1XN5Qe
T2/a7fKzxWAexVgthdY28CXzB29EE9v62v6zEdZI6uuWjyG2S9YIEyYDHscAaQKYGONEhPuFtDlu
mTglAWrySm/JYZTCi3JyzX6Ic0oB73x5f5PBgz1jHsR/BCVEG6bYKZYE36e9A3oDLSohehKCpF1K
zvazacekldfxgieLZ/9s2tlQS0CfpwlcDgVk4uZThNOh3TzXlzUIv9zwvy4OrBMXdt8tE4Ea+JKO
GRX0IHgkAFdsxq4H1C/Zvj4FCJ3F0GhXwrCGrp2g1pcs/zNdICIG+3RFcrGDNUGiTxdw66BPMzvu
HsDrAMsHumJCG3CDmCbacBZ5oaZz4n9pD3OjOJqvKz6cZh8AKyVwaa9oOCLHM/n02wRnrjNkqYj+
DLhHtILjJ2QolA2x44G9e/DzBEc7+PeVjLVOJz04aMp02beU+fJiyZhDkBtloWc7X09Gaw0b/G3w
uFpI00a9MUMnEc2S26pTHF2xCicLExrbYAY5bgJJ0ddyXKEtPINdTnH0qSQQ7cwen2/uduYvP5MJ
zA69h7wAcjuTtW9XaLgqg0Ls8g5qAOwJDPHynkIuDAtZteQZnTPCYdzzwVYpDGk9ZvxQb+1XA6K6
XbMG5PCG/ozpaWvVOUGEiSN0AF9fBz8dYG2DwlToM6cpDE9OXVTMtWpDAOOmW8JDfaqkQSCjrsJL
JQVF6eM+nzRuOAWb+b3HDCEf0Pni/f9Is2Dz00v9fDo2XAh4dJz0LYwFu7zSEnzH16lSR7fZ5ewp
39EjAUHKDMV+Kg5ZIIRnF2cb6san+/wQZUuPtj0/RnukgyuU7hv+PKApbAmUbKe8o4Y9M6Rhp9u3
EkLzdbhFNmx1X/bmfBmdBtFl3f95Pd0mPa+rU7xp0JAitLkdqWGMl12eAoUS+qeHeXDOezy2vn6Y
aspMZeCm04UoYIbVwdMeZPg3ddyht2gZR/fW/1WaFYyAlnrZ6hoB5eI/Ez+qhxSZJ/jWRpcq20CK
IUPe7keYqGg2Gu/3HLcwpC2IuAcv+sVPR+3auhgpIROLvxAQTtGd2MmAH/bEl+5PF8oohA1g1jCH
B0pzm4dUWTL2Q/mAGpXSNYrR1cGFtlsZlvIYxbQwcujlQP5/C2Iz+MAcg/7qAUVXV7Q3OWXcxkN2
RMY9mFRv9luhUYWFkxMJsDtqNGt5/DfZy0D47xa8jWUH1Aihnl2qSv4DqVPiTJYxOL4BeD2ExfCc
aO9s0MLAai6Ta+mRnGjfIbSeIjlhDlz+ND6CAdV6oDe8IG/rYPhvBle0fniEHTN1iwAW1uwOyo7m
9jDXLMzoXi/OTXjsL8zn+jGgzm92n7ejnMBk1MQsExIJk1WLM+8rrb+zR+X0HxFn9Rf3elfDgdzg
EEKHry0GenYgvS2T16jrvboPV22GN/6N3VaOq+60plwaBIdHdHn5W45e+9jDi1Zluky9OpUUxN7r
lNKkCs8Z0fGU9q6VrZcLHXLHSplt4zM9kdlrd1+IghGNAXUPWhE8oeIHIXgb9/DlugQKo7w+VrVY
DfDdc3Tqb+kp0F09CyrSnzZb1H1xtYB2vIA4AZ8no83y2tVOVK8743qtx/Ujfphx1YsYNYMChVZE
8w9dM4NQVAey4Kvx+4j2AWAMWIJqDqTadT5k1e77tzd68/M6JL0om1QEMmKAZVDC9wkjULumsrja
cV5A9xEvoL8xiHc0lzVUIQiGjPkSoRNtI05Fuo/n5We4MkWCs6Fc2pJDubBIhIVCr4Oiga6scIo4
VBF5TLszOIi28/VYm/SNBaoN4HyiLc5J2860uUyBHujd9sac0HRi2eqQnDERoLBYpplUT6iilSiT
BJml70kPWgiwovp8LQkMs+4AchsPgMA/8FcNjYeXc87q0QMgcNWjgiCcMMIYaRDIUcmrqnFyfdg5
fdZUGqaitOgGPaIhzbkOnU/potAdoNvxZDLL/jOmM6uzE0gbKPamnMA8BfIKwK/hwtBs/JiKMT2f
dhjTzF7F2/miM/wPCtDEUKpxyRVg9rYj8HvUaxesS3rIX6dQEVg6NEyEhSpKFSOAgvt1TIbHujmm
jUm8nX5s5iPAymE9bvKEogIsIpDv0tsZxJFWBSy+98Dhugkpy4LESNgkSQdLmHXJSzkba43THgbX
OhddltgVdLdgkGFGlcL4BTlYGK7FIhITl/9u+Rt6DNsduASZLmUDUAgoACXfZ/GEL4XaTT7jAjcM
+J5CHT7UWbePIjNS8BHIyTpEUJSbUZLXGczepLvkrMI80S72QDCWkYsRmwaolSQFKxMUV9gOJBYg
XSiJNpxV8M7IdjbVD138YQesNaZrZX1+2MjNl/mdxF68f/pWfPhZrLZ7DD6IzoYoLaHOj/mytC/f
UckICrqezg7a5Ww3YKarHK2Se5xYaxSUHAjUtWIkojMmD5YavmYYgmIIT6+/thgZfaCi4/wjeW0W
sO08Ei2O0O3kj6LDhWl7XXis4MfinZYgD4AmWVMDWMLUEGHfKfiMuxVf53JC1Nr/ovvEL/fMzX4A
dqIKIZNF30/qJEsyRyvBvsCJ3SacabbXQgTGkArLPNzIMCQ4JiZkgy075qjye3TCCWs5N4uYjm3y
cp91oB6jRCWZTsoneMopuFKhY3IzfrQYdnVsbt0GBRbh4jI7uZR9uM1Ia5t+k0r15vZF3WCShp7o
aOZ4yHzcA0nYUdRiB3w04Vdz/NHPEo8IJAl/x4Maeaxhmpoe/BrhXqCRoT+hDWGQVLLX4OghlmOd
sTCkyUm0UFhy8BOLkhVznVbQRZ0LxIxiz6OiO4t5EIuecJx1+jShBz+5/rW5nq5DdnDz2JigaB6L
7hKQ1FJmkje/Q44U2a9ABaHWY60rJIrnGUgCR5fLXhdsngfwPYmQQwVjzV45STOmbvKvOrvMfv2K
wol3E8cPeVdcsvF4twc/rP3ni33mtSl/5exoFj2vh07jh5oeshRSU1lA3H65VaQfMC3EMTfcdf4c
PLh9OVms4Fkn+GNbg8Ao6VfphzDSwPZTVBVsA3RgMQyaiH3N/odGo6z6N3/T8/LL24Orjp7CaR+j
bLBugDFjunnp0duCodA7Zz29ZjpIlTwFMRyoCA2r/gZw6em19ptCSyagbSSNRysnmTURKM+fId14
eFYap5QBQBzzbTLhcsKN3JgeYBJXnocZCg2yzTd2MIeXTGhlDom0WrpXzDMucQqzm+HVMMTIR6ET
t/t6RhOUM9beGDDpe0iFoYxFJC18gGjQAJjFOVCDiR9y9/tc9TXQbE4qkCYcXFe8DjyQr0aWKK62
1QFrHMjql5qEzAPdBBw00MP13BS41bfsfsRcH7osWrI7wdsQbip89uWoQAxOM0tVRocRTjq+osek
1ZrCWn68FlcZ9xkYb8g9/ZZJOHxb6Ipv8toBlH9L/67QyaADohAhk/4cgzcdSGMYPjqORvjaepQt
XFwhi5ZGoIstsuGpWzFrcAyv7XswgnuKk6CoxEVAJa+Cu31wzcGU4bOnDUyJSzNWaOZ+nYcedMHA
Cr+cXz6/hO2oYpvt6zztrPfmDw58NJjpXdvNrhH4/OWqHax+vv8Q0TFLI74YD8sELYRneuAGmfZt
iQCQ/mqgjF8B+ge/t8wHe1NQ22ufdFxV7AcZN5Qd65L3nTvutmfnk0yWZjw6/pxpTzT24eo1I+Mc
ut/pZF+QTt44hzmLcbaZfJLdtUJkcLJ3R4ZsICMFDEMBa+v7ReVuP/Z3t3rSH3q8vSsDp3+vef9/
JJ3XkqNIFoafSBGAsLd4J2+rbgiVSiWQQRJW6Onny57Y2J3enioZSDLP+d0R8xGRBrMkvtErEbp2
B4WjpuQzwKZ9GNManE2P5Ml/YvRdJ3JOLiMHXdGDBUJHE8u7M+pPA00bGtRBn5OeJ24ODx3RVoCh
fJ3rtM/D1uQxd0os7hctUs5R80T2WDilL50ueSpnfgEtpQnxz5NLydgLwMBs+/wVR61Ez8QTyFk+
Wr399/5RIzaktPn7P6sQLg1fXazGl8JDrH3BoBh8Ura1/kQThYzgZ5hoO5BF8bV4atGzshdHWsg7
nXlavfcaISQlLH9tILutJ5dubkzlzh1PL7OrOOm4+ZZnsJ1s6JPZUYiaA3TOqRsQ8vq33y56RwzO
hSz5uTLLxH/vBHN8fvFqw6EIOaCRCf60aDg6ThUKZYDpfrLmStXf+mmciotP3hK1un8N72efQ7Ez
bW0cgnt+tI2J/HXFWb17MlYyyOZPNSKT4RVfarebn/PIvM2licoW+1iMRuumn7I3swWbBCTUSKsA
+pr1W54boxkon3Z8DPZnZUn+wzM3UnDeyoSSOF0KpJaWq+uprBI2bQVGFeR3eEXW2ybjmiaakBWe
9p9XrL5dc9ugG+jcdsGRK+c2NieBinc7SjzwdGwG+Bby1TgBg/aahA0pmxcTUYFyJBo8vVk4Pz1p
fYvNGUJE6GodKyHkkXKZ/o2NBj736+JbU/2Lm/SGNrp6lv/kXqwRF7BNo6CwWBdkDR5keHi2U39r
uTX2YcG2IeylOuPY4D+UvkKTWcLI3QXHBQhOJTQZLXVUD+KDZa4OJaTxWN75iOwERFJPP+EVw0O9
4Bumn1QiB1skFsFpUlagFRabO7Y/Nh2+/Le8A41mzwFWRiai4WPLj7x4jGLon0L+eyu8ZWVEM4TJ
kFVJljNNoRMIGOSMakfHCnratT4kQQFBQwbUmxNCZFGNnDXJ2+DsdJ98MAvUAYTA0dl/f7Dsp1sy
B3oYZ7bKUChD6Rz+h8TosWka+MqCzRxz0cUe24jJWPFJIAw8kPbt14I0fqETyR2RiiwmofW00UYK
rQSd5pbr2/oDNbAGmHW5fYItgqR4ogmvA/S9gSLaaQpIZykISnFgizAdiiKOxJkINqByc05w/sEY
/2oWAQTxgQjgBdJgp+bQAlwT/CLVQeOgcR+d1IKPPXogWCHHxMdZtMQLFRfEOpdJGZ7ZCRzLcMgH
wa3c+zqEquxKs3Ew7LPVZdqnpt8tFTfHhbpuo3Y2RsiaSsA2aEujMZDRnznTONWi1360uacfHP+t
PeyLCI9LMNr27pDCwgev3dVXYD1wz2GRRGmB7OSNKGKH4qZzlkLu19EPQStw1cRoAU5T+lNnjTrB
CZ6HxjvqeLG5Z9sCTVSHdmns0xry85BlTraSGaLItCf3E1R0Z7z7C5Sp9Rq38y/p7E0yhAnDItSo
xNggNffzFO7n+Pq7H1qyLFvG+YF8cp+K6XvMNJMnz/Ze2z+mHTcHoEHQMCyXFyIxhgcyhMg9b8C1
OONem3GC1+KnDixBw6DpWeQzvEY8ZI8TRDu/HJngwwtWHtUoBJwQyz8EHcZNMdNP8ODjEvLVxUJS
Y/JgidvekyeyxaL4Q6Yers4Tt2miHznwc9LDmKTzyphLps7yw3Mr+XWENSBQfCFhgSTUPDm+IsKA
iKfs+SFlFfeEART+YIDSElYsPYf93xArtG0ANQTf+V0kbS2f1kfdflL97b4j4WXakWdwUlFkBZcZ
gc+URT2Tdq+/z8PHM8NLrCQkUkGRVYQiiMRGAcuCNUOLUUHGGbnwAAYq61EMSOsY9+UMyPJukY7a
B5rVEE+ZjzMrLJPCaZJn0iXvC08ju0gvXMfokYFdapDfwqNm4ZTY0673welDPZdIURbe1mpl74lf
YsQFJi2EfOfSpVBB35Wh/nl41p6ooj4YsvRW4sUd3pG0ORuOZcbnm/fgk82E39pYn4vkM7gD7yj7
ACzgjq8TPNinIZE2MjABhj2uBN77htLlNcl9QQ+K0UlkXURCv/Svqw5MkM/rBKL7BKlWkKMMMshh
fvG13W1WrQoUkdhQ3ruSPQInhzvi2JuD+ngYgOFqOa6FtD3QJtIM6UP8WXQsN2jcJpanTahHVSio
9ZP4uRk7vZ0i6tGCIx9iJmRAx4b0RcQBAcGKSIGgDFGbOR90IAOaCqaooYp4I1h6oEUsGZ57EEok
Ki5j0cVwx0nL1keVzAuQBSkiBCwkESNB76JSuQevCcuL7Y5yUKSZC3ryOKfmgvGdP0UOX+szE5Pd
4BzNUR+5HV7hyvnCWTbn+OQqUMlDu5suI1AZe5cQHSCkNRdEq4JzPU2eLmle0X3LWQgaCEWW6iKt
ixFvzCLBSEHpsrythTBRg7ygbLK3Mg3TiP0XVIGdUtTUTCWxUbfeQVsdtg2gVW7KvOacAv9diAZK
DBELfrjQrB/kgyiQ7tAgbLBH+lzcSoshpitJy/QWPdEiDgEl0pSNHfmLiYRHFiIz6aszkJGx16Lm
y1f0s+QHoWBhVJEzJOa0621p2fja7PynudYahGVafL8T1SuWPYm5sqtUPlFe1dF0gLeDxdsXA2A4
dDl+hJSFybo8vti/AgmhBwkiCcWh/yP03ifRUPEQC/qCWRDo6RikxBEoc1Ti6kc8CqEM4S30PWPg
bfceI8r6sBbR33FQ5U7zY3gwBSTBGqyvZ/iUEUqIXYnyKTASoofQ6dFXvbzOxeESlvMmHR+LKTpW
iglGYP7dUvhZ6dv0sqXp3HfPibhBCF1sTJLO73vSM9zMDi8JOKr7gne/oIAR0s1LDKeEjo5cXwKZ
yg1j2OJFxSXQCWUbGPN4lRltWCcjV5laqUXOtTo11gPnfIRMJiTybFIFo3iFWY0LDWlRTh4+8yH8
PLi7zGeDu3jyBhdb94Xu7sxUC6p0J0tMaL/NiIFu93RjwmYcFHfMWAl6HcQIN8/k2ZAneVg5m8G9
hHd3cGN5I7lvRHy6j2qKJOtU8ev0hUjnvM6XY3Zc9mDejdlGSI0kF8g9qP0jYkPmsG0eURcU/hWw
HCqT6RXiq98mT3LNnGdURlLcHd+A5LCvztZEj0Ij8deQWlR7z70c5ZPmAk34QMgzG7na/MLg1uxu
Fyvp5xIP4XXGUO2EoTJcyXySB1YkksrzRTW5narTkzd+nwr/5o29C/OxR9js0KHyARoGPWYe1zbE
78kTuGE6zWIMHnnkN4mBuDDyfMBHByU8hu1HH3CkDP5pv9VNMz8nWiinwzSLy3kXiQ3xMdVjMzb2
xp4gfIBKHm/fSOFwwFIH7/mrHkDIP1ERksmNmQTpYe5wrugvQnuLRN3ejs2KPXkKlgumXs2FwpY6
yFEOLfvBWoI8vURk7kXGXtq2DCrz8vgSqyGyXyePK+czaaYvH83nKK5i46TmhKYM63LxjJX0/sTm
wOy46/49reJmeQshiNtVlmiMY7Avoeqf55/tKLb+Ltzb3O6mF++g26wEH1q5C6pJzBLRV8cXG26L
EpLWfsHuHY/D96JMRLWU2bcDMS6PtGFvmCopxAkxVq9InlSLctF9N996+Hw4Cgfr9UtG4st+WO5N
CCg6FoY9h9UihyTmzGQV/hjn6EYnjQGYEUcnJogzUkonlAZM72dTuDX9EfNImSLjVpPnOVJ+mk25
+BD6yBzhwR390fDPx575U54dnc4YeyPagcVjVk6ycdiD0DwwFbvyvAWaWErLV3gJaohyPs3egjMf
BU/H9B6hRUz+ecmoGVjJn5H/8rLvYot1WSBoWgLehGCEtrV+iXq939BeKieyJOWfam7tYMZwST++
R5nbks4DnIiQmUGmhNd830HS3pGlbj7N7jF8mZgX81S54JVmvCSC6RzofQMdKG1uLNP95dijnbDz
/SsmeEo/DWAMKbZpDuSZCtDC88wJB7Vln6Fp1u1ibV7du8GEQkc/O4Dv5oHly6gE1nRmD6hJGRxO
5fS0R6i3JJxOfcCHV0/5MT/yqu23TivAuLUrbSO/zo8Tkq+DitssRvOQETc6pZdUELtzbc+MY3Gl
SadH7csHUL4mUm1TOPHPDQuaPppSDe0zZ78YxuvC+igoTffZdpzy0s3ve02r3BM21a34zWFq8bY4
lQ/m1iAYxwLlHKcQguUv1rkmD2g+u0j9eLwy/75GMCcKoWtYB6AHZFKw8+QgWoZpC/nM4p3o7o0K
iQHrU2MzGpAOgSppd/SFKWjTT4QeCEwowXsvGkLLeybG5hrZR8SFCLAm1wn1FhUY1KiNHoXykeqk
wnlx3aCXDDFBoL/8WdP7qDbUfzHfEVGSUqAJQSdcI/TCMgs5Lu1DicxLCJmFyAmUt4OSo3JWe+IJ
zycKLqqUDQl8yBwzl0bNn5v2kURR6gFMtl4VFhOFVF7D05bU4MFcVJcazTQNEFCY6SISQIDpzqVI
4ZjPfARQhnNjB2NWlzcib1wIZudzcHnKbLIQkNWJJvlUhVLJaa6ShoCKkGKEgnzKc+1ZHrWOzluO
ECteyc+1qPPGnPUbznn/GogooeRBkki1I7w35AwlZVH0XBS95CLtBGzRMS1ASLauRIvRHIseQPQN
+heAFeosM6p21c+b4peWmfyC5KS7mc+wAnf3dpRj6+ZQd/ELDr/a5kuJCYnrcXxfDxQn2+pAE0D7
1btfih33bhuJk4iQBA+oy2uCKqhIQ0bWonEkZYT2Xg6PdDQhL0pFzszshpARmR2/YH2oMZoAyDc5
o71FLqslMmiG93DvPiNdyTT088lfwe1yb7i4nfemmbCdfDe0rkEZk8lgD5FFbNc6DwFckiEiziJ4
MELqweBM3mOIgD5cDcWNgjGFaVioiOwvkxHOlIobhWm+d/9K77QdqGNcvpM502dnhgzwmVx1JjMt
gzJslH6Wehv2F5tB6bgYTRfk6TpRxyQGg5gWm9E4kpg20kwJ8rgHtBE/I3DfzT/kzCr8cYJyrTKh
Xxn6KuJ6zkjjdjwsr8CE9ObeIHFlJvbsKjo6gHyM2e05rLRvEGDrFUAwqXhY1Ogs1iqaFmKi3lwN
7LnheycohrIOLg1bP5ANhXnvS9ffGxK9p0vcwEROR3vrsnmu9eefRXlaOTW9DtCj6Y4+PjT//TVF
KNAq3zcrNHVfGU01ZV6NGa5i3wRJcE3UZwKOdUcB06b8r5VAMEijiPyPtLXEWpD86XMqj1YkFvep
RSk6ho6kSI0GmcnVneoDO10I67i4J6KF+lF4pczGaKQkmTa/VcGn8PM7basyCrmsGcYQxLrfKtkr
TNHAhJzS5H1Tdsl+z5AWnaHsj5CMWXN65tzEcvaMmZzJRPocAfnrF3hAi0dlwrpVKOFJ5Rk7GWNG
qJdmGfrMbV25zz/tSZ++u/Z2jro5rF3WOwRX+gCO2n8W93ZhHTR4eCaZfluTDuF1UAISnIF3IyZB
o34FMtnUpX1Jzr+3t0s4ytA6AKMt0hAzKEdxuzX/uISohC8GWAvXTVi7WyZ9YZ2poExcAsQyZEZy
SNIWUGZ4DWU21cPrRUMwVJjF7ZZ9ZHFu0aLZyss3v1VGPOKAR6VJRNKHh/yNWnI8l6f9xXtblN10
T9b0LXsXLVDnHTNfDe8jOe1XSwDve1bK8cV0dCMyz26H4B3puhFlrQ38MvzWmqMNrsHsMYq+IZYU
v50gQMOyJBxVs3GClvK5aicckQ9IVPitWBr8bH9lusG2pnrdfjyFreI50/SkWBvs9YNNPnRUk9//
8YikTK+4LDLvNjhEyfXmSUItms9G08x9ImyWCZ8h8WAQOc5tGbRy8DKdSx0ywqh6rS3MO4BFdfgq
g9u6eKHs8wykBKBhdTRipvtBTjmuFaFFgxSoF9e421Vh/6UX7m1n3KPb7oq2oYwRNEirTI8eRgRU
wzP+qtzd133wH5wjfP5X6jXnCbaTpRAUX9cWIzHBpguRnGoxBpcm/76cFMsqVRfMUUSBUmB7A+fA
6CjvLTM4T2GZuXF5JM+Uy6ooItKL2Sp6ppqEN1Joxm73daYmz5bl6YIc1r7P6hlz0Xn4v+5kCtzj
D/yA4oop973bGUl9TbtHcqGC3CKmyDGfpOfGK7OpUpGMseLivqe6xNbiMuLXWl/EECb83/ZwT7T3
FBEja+bj541HasXrFtdM6Y40hhTWOK9zUpgMNP3oaxWnmcNsKtCN5G72YPjTXHWz0r1T6UugeyN3
CJuTEr5mH5o4LzTLiBGtoUb7mtuZHt+C98UG3VK+t5Y5K9P3/qrEyuBcy0CTXR1TV7W80zxoccnp
SzCNSodgBD2emJ+X7DxPhUmaKrosyA5oG47PnN3F4aq/93eGrxOaazAkmZFTItepQGI6RRX7huuv
J8UCTURo3PGhVt2WY13Kfx8bzsvwjr8QX4WxJEQMwUcB1YQOHxlDfK2ncoTa+W4TicCs9UfhkyNw
A8atgj6pf3LGpnX+k+Sdka193UjFeMZteAd/CXuoq3lWOZrbL7avPwWUCBhLdlmjF8hY0GLuMmXN
y5U5pfhoN9dEdT4XFgSlpy4UkXeylFo/2NAUvxiYCzWnpoX18gEoGFhxIuMcsQexpoziO/sMwzy7
nHxkDWvR5epBSOWTRyItqn0efUjVovcZY92EidVH27aIKya3EPwDMwJwP+awz+aPCQYYNYLz4Gpp
LgQVVAahWp62E0D3K1AUP/CLE9v7Oc7d+iSH99hCvwVN3G6zxS26bnstUb8/2ExCQ7YrwF8zahg4
hLCL7ukmua+g+Rkvly8mOu8/gbJSV4+xo6/yP/lbXuaNrUJFUGMA4EBJKnGDu6L0Pht1xwzg9yX4
lE7z1XAcMxUQIdGijzswhNkTWzuQXkAefW/ftagJDjGDvKlSvxp4aiiKg34cYzX750lzFbbh49vR
jyNDHOswesRbKsnw0zNdp6clV3djwli+z4pn9PjTwzORJTRtAOqAmIh5aRle9M5iYvBnwsMVvlY8
YCUQ0jcPzJoMpR81VUP+IqN1fmIK42kLcHs6eD3XI+yrrprwFjr1DtX0qoEfl/eDhFjfnP4qkzwy
Zlfdfoy8JoX0ZtXwiBpyip7XSFWK6zULkgZ85Iyf/ud7aMIbig+my9TMnvYHEEpbcaeNtqj6n/73
nUejap4nb91/Tgfqoum9BfkaH84YNCDaxnGj+68s6BtHpotIr7/3LujVtCVq65m05+SRQQDanGhl
EV+NSdHl7EqKZI9QNGpTq5l1BAJqQcPz+DZSxHLk17ta49LP0RZqD1yuH3WqsQOWfZR5bebw17dn
OtZ4zsnBmpj6YoxYP0Md38Exewr07/I9V4tF+09+9Uw/jy8ivZ+jCelBEiH+DizwxZiJOO/RPx/C
27PiO3SFGV7nNeBPUpCv0TofRvaNmdeCt0NKtOX4gu7MM5GsJ6i9q+9icmvnNdQy3imq+4j96OG9
cjZsWWgz3O42acmjdhvq5R5Bnl2fEFFi95e6cCQ52e9HDXLiq0FyFg0hHqsXozq/TfaQa8iiVBda
kYrFyY2vfj7wsEjYimUTNViYDWwhT/pzy2WKquVaY7v/LEsjbZO6etsL5+E34Datr+LDfBGZykK1
nAdW4fkb2RXFJ1/86d9N28xcCdkjJydm+BvsGJqy9KzbMroMpkkBNQ+xll5R4SzLSK4ilLsE367Z
7c8flJ4eRmv8GabDPPYmrdbVl0LgtVvNC3g0MkEyW60Y7A4L4SFJQstC9TY65r+yXx96z5iB2lOK
qLESiyPuqE7EMoBwRIR8wcQ4QQlB5jKBMNqaia/33Xiuo4xxtGgcaV8Cjnnz6nl03hY/t+A5KTcv
kjxOQzi+uGA+JcbWzLBZKRbdKMS9e9sMYGX54jYZzQWaWZ7axPiiITDmMiY0yqvlJdAA4EAI4DA1
5/OlE9te7vM0O/WLmt7ZV7BlN/6qdnEf9k4vDm3gLGG7BJj1oNoYhYxVhLz3Ntwmaoya2r05eOa3
v5wAwQuIp0WlbeDvBq/ybxsaEFICmcnugIoEr2TM0UfIvs9n6rwcYiFswwv23j4sg/ykTy+oYe3H
j0A4erYGjSe/D2vE+dhFoOKaCOSXonJ1PSApA2wGu6oPkneearMP8V4fH+f9H5jcIQtQh67WTTQ6
YktAT4chO1DmWQrspzkb7o2TL3fkkL6WJsJb6nOi16N3ysyvObRBcsbxnsUo3ZZFqGzx1M0uJHd9
6AqUgwjWq+GtHSwcGFFDM2jA1XLKT+HuZm6TP3hjXukavlMdpBuuA+Em2/aYKYF3OMUHIsgilF3m
C+MUUBgYAUoFyAFGj7BXjACUI/JJQfzZlRjjqzFWF6BTCgcxJWpDCY4B8e1dQkABAZVe7APjEhlb
HwyJ7v19leE4xsaYvGY3/BK3sI6qJTDa5yD/gaClVtzjf3dfPuW0202fAByxnkjpdV6sRxPJl9wy
Nv2KOSX9+rKkr0e5Gmux7CwpiGB3BBl65Kz1dTxThB7f3escqre2j19vvFcD31DY9DCi0FE02wE/
6lxJrsyjZwTiL0tQ4JooldeP3YBtgeXE0SrseSjehQvvCgTKGf+ng7WNIoLB/HskM9HpPTWTfKGI
6+D2dO0Ai3IXGnPAt3oGmcYEFnWnJvK2WVxigzEav1RzEITSdtzZle5ZGNYwvXE4RdkWsR8qiOV7
xa3X0mb+QKlLeMKSZk/Fwh1W8zOruxYGIoAlVgE/h157DE5z+Sq/0EgyUzHkp+n2yi+E3PN2qvks
BAlpMilnOABAgm7Qy5ffc8IHaNb6lpd8cfp+4KH1bcZVIlYB0eJXOTdjgiuwTmJ+LSGXBX0sbW+/
6rY/PNgY0WrAHixlV6hPNV/Z8qfpORkOiidtX8vR/hqO/ZYAXmiFKW+IHxTiDcyXUK50EAt8KT67
WJlAUkgFxBS0PeEFzhX5JNoBsgumn7RF28wbNNhvhWarAoHzGJZXOBceCvqZ32/x7lmA0Z//+63/
8fKQusQCOsL9T/YaCAfPHsEKTvXPz5gO+DgJ/kEZs70uswA30BoC6CD8va8D+DOvWEU8rcib4vvU
jDNIRtkvlkye4TfrbT6/wGLwOckX45lny9yPfaGyi/N5sTSOVYrBo/XIwojJ5FgQs9UQPnGJkAGl
Q5wziYepAYyP+B1/CZPMN8o/IbATqPaNRAiYmScSFWUDZTM1yJgY7al8Edh6SM7BjEqGosEGvB1Z
DcFGKfWwDzxXSFXuMcM3UZfPX/dQf01ZX/RQveVYI56navaBasGdW0iMjYk4ZDQsZIh9qtldmZmm
ixGtW1ed0yvBbcz+cIuIAHzzwH4Z2UaF+Wk8ZP8DJjRHobE13b7xLTNslYCLgHBcE8Je4fEqebvn
Q7RaMPjXaNTE11tYfjg4i8MVzPEizwdYhDv5fUfCsjpYRCVAjc3mKXMxaWHP+xFIqne9wm+0Xqd6
1qyYWrP7Ad8Zjy6RoNuPNK2I0+OdYUfEtzJss4gfZiIDkVYopokhrclWXZIBPbiQV2jMiuRqrCot
rTom/di3s6tBKJpLQmvJzyNNEp2Z5DNPeQxbyDaVJ6PRrLwe7uqCKgAUBW23/vF0oJUbOqn48QhK
3rzxR7mbvzn2WDpPzPUIyz4+6/bOu7bq+n/kln6svUYiYe3AvwJ/JVDxyxTzHd9Jz5C/Cwlc5Q+a
ww7UDD0RRhZhZwdPtGlghzDfAmhY50n2+FJek/uwentSHX4ybPEtVSFmFi873oEwCVqB9SsD0xJ8
wt+IJZVCN4fvMTvdDWS+Z1UyYASPRXL/obyrE/l3TLGH2YuDcISOyc6/3/ROV3/0d+EhuPlWGbC7
KT77JpM8ANEJMGIXj8+EnwSYHyTEwEAjnMzYwe/JcV6Gw1yXEkCNexbi7dbTRmYfRp/7TkrLl0u0
7Iipaat6u5hg93mobr6TCJjki4CY+QqMNp68lRKVO713mLODLmycGDsgb5Yea/j2WwB87evpbT78
DXfvX8NG8wTc7dIEybv3Dpp1QnTV5jURorIi1oBmsGq+BMP+vzn1G6t1ScrzPy3w9I5i9chobLh5
/6yIGefj5JpAiRk2uKWw8JOss2gyccaziVPmvlP6xU21svwR9//i4vugoLgnoo6izLv00atJrK98
A4krP20JV+kXA4UffyWvIAedLwWwUiOqGUpARAdiEBWeM0I4NF83XOSB0KSvzHuiemGClJpIVBxF
MEbrw3wWjN90jyIVcKz9XO+eBIfrfG4E+NnWET16v32uIQlmBgx194NJ2PT1CLkjMPMjzJkF8PLa
c2QOwR2Hv61x9rYLZf40/YHmDZHu8kLNC5nDVCzKxhmjCRjpcN8wK4Gogp7U3KRJkNeZndBU4K3C
oUySqumM53901PeEwbijxPiFxjsyvWoC9YpIi73u+aWRNMAYQ/KnUSxxSOHspCTpERJvDNcol3+Z
R+itFtU/I/dKKhCaWS4gyoyzzXSyCU0lWi0poMuqY/nXnN4mZuF3KFLRHJxANfj7OWSeS4Ha74pn
yJoFdYxoczjrDdJHXcmAPQyqq9uvqBnuPGWx5j3D2vDQaFLrl7Wv81iH/QwKLQI3GLLkw0dyYeNN
v0EqgFSPMvSM84dkxzl7IBOCOT30R8JQi/zwHnaou4G/wOkBC1+4XO4etT4V/KM+Sn/sAnL6iA0+
4aT9fiAU49B6u9aMfY64h5rfIlHTjAfmnaP6wjaPzAV1jCe7VGUlThYghZE4N1YoJEVaHCf4H+6d
8R4xHCtrwfVhlsfFjER3yhcc4z77t2IJcmIYvXBMxyVKIz6gjUce0h5GxiskL//ipKSbfbtizPKW
fVaNxy1BXtQWUHXxw5OWb5hHRt25BieYGveIGlDa3JH7P+RIzl1psB/bbhQPtJ+qz3SW7DtbVFE7
1bdP/wc7HtIlLvtSp5vLmS5Pi/ZPPRyfzzYgT3lO+BLgPA3u548VdIwBxrNxTirNK9cSJmA+o4gW
u9UUz5Wr6JL7eJ2k6ld6H843kJEIr8GrvthGyZS0mrRhGsGfO9rOuxIMW3ZjrNBy4ZYF0PzHJ5m1
7JyichicrnQ/t2bNCAt8OSqy4fGL2E4bizICy3pJcK7RBZyrHA/SPa6o3siuQmG3fHfBG1aG+rgj
RD3QObyasJUj8Pmus6WSObNTcXAcLJlU5GnD81ltuwwoGgt2WKjr/JzgYTUUt2P6GQ/aLbw/E+Ua
PYekwaaFFPZggaKyUSCj+XcYs4a44abmP81QgIBKoJYB+wYtIl/z1sZvVJI1Z6/f1BH3Um6dhhgZ
DAro0EzHNFzMe5znKmYEiYbTvV+jV+1jhqpHHhBdk3tnYiKyQzVOr/mkfyQ1A/jqEN8T/eZ4nyG0
ZV1k9rVwHge61ZwWqAxY6KBJH2K22CFzhpx6LKH2j5cCW1OaJS4w47V4MM7vMEYtQ8luBaOzV0G7
53VYUDZRZaA6eUIp0NjTUDvvyrVGvtpj7vfqLZ0KvmIeEYLIvrMHHe95BywLygzaDHfi/LnPRe4t
zj79n/8ixhGYo6fIZ7AE/nqb3lKMlfktZq8E3DhW2DcF5kO4sNv+mB7J3jF6v4gBucwfkNG5iJ8Q
TmaR8GDhnUR/oLCPD5wHPHvoSxFhAbqDhqgc6LCt1Iomjel7ltN7/rLbEFqAKOHlGLTISwi94ENg
veK1B7jbyX0JFvCXc7n5gRVzysR1AY3zb1EBBr9Vvl8Xp+HATOVInN+Sw6gDDrEFYnrvyj2cMV+p
nL6P/Z8OYP37onL+0AGeRYIzHJPFRLCA6WlYRpBw34jQuvi3Z3xfoNH0nmmuoN3+/qFDCCE2CMqi
M9shjEY1ZPi4Nt5+g/iF/DMEjeZfrkey/k+LBuXLw4u7EQ/PvPfa3AFb1L1u1ZpEw1wx25HR8kNf
lDK9pSAW2ctSBkXkqyIeTS1PXTNfHDXClzDoCmYXqdb27Tw9gi400mdJk2JsRYOXkpmgrtAchnfG
4okJk3xCZEpuhAKLgbcXR4GT1SYFo4bQ0WjOmw6fAjfWCM76/kwpgZfPhJi41SvKw/H2MZf8ioKd
3KDgKPXQtPKSG7KrA9KpkES9/Rl5Lgi0sBq4rzkVAp9FKIAZF04iFoQsJDbafwaVMvXZPmQJCg5e
hcvGauJ7Q00r0YBUrKjcQ7PgkN73LhUaCOKhQOY28paEqq3wSxFaRoOyf27JHHPUVPbI10QMPfLg
RnO25AzVbccvsq87D9hO5nFGiGF9LtLTUTAzoNPjA5YwuDNN9ODxJ0AeWZ/Ea9dnlwxiEgMu8Xmm
lBE8dSJlE3KjVpkvT3X3hAqNfRgAP3BFbIsgJl8Q3XBgbrfsppVzdu87Y06nAFr33FJYmyQMVcGL
L2gjNvH1o3QU0kKm3FI1iRtJaiZsbqwfy78PIlbGrXP1Ozv9uvEx7v7ZKdEhL2sqPc0eP512T/zq
l273kIQe3EFMIgfmWb+JzVRelj9AzW90y2sS7lD4ofe7My5ZxKaREIbgevbac5NrtyclJDoyeQsO
375Mr+gwXbUOOw+uPr3ZaeMRfIOwpqWOvTnl3etbu289BM19gzM0sJaf275+pCCH9FjKZfuyeBNM
hHgnSpLEkUtwVNRwKNDutX+NOu4ULLj28XKGv9FAsEII60GBNrsStuQhp6kRk5sTqXHGaFNK8YcR
Ym4eblGldFPVl/9aVwvy5XV+q+0sm436jYyabQ+5gT/AMQJTmEsI6mfWpW8xlpN8P3KPTGdQl+q/
P6t4SLJJ0XhjEwTVLZdjnqFlg9JaB0uRgd3O/pWxYKWjLJ8uR58H7wRTh6weFR/NudNPq4iuf6Gt
2r8Mzfp52vkfciYHoj6/iz+gRCoOBsu64yOR6V7+i7SZXXyBlzXoYzE/j1JA7EscpHZ0d5Yz4ZVa
TP+SkMVsPycwU82kZwOFIHg6zaKZ9it5wzKwV89ThYa7QG0cX5bF+jFX97ViZxaaC/JwmoPk88WC
awT1yCYycAd44Bzo4Dso0McDMAuH9AFgXk3fDBevplZMsRGZCVCiV3qokSB+43KTx6NIYFII8hgt
8f7rU9DtRPJ70uOs2Io15+FacTGXEOWd50acHc39jQHe2az1NRR9sOVzxb/Os5uvDTb9VaG41kLH
mHxgPTUAsiTO/Q21kMKaK9hYquYrJBXYvKfP1Fl/BNo2kJCMg/FCweZ6divUexoxF8rXMxngM5H+
kwdA+0/YElw0cBlzMXANjafUogQmvGPrezr+U/cH0j90NEBToN8A/Zpq/91AJYWC8kMFOAWdBqHH
puRf7A1phCIykI/TxSx48mjbr8vPmJSpW4KhhO2DdedXyXMnzZVImmnsJh+2F/QeB2hln/+6PflK
RtwC69VzTvr57WAEt6ng4L/O8xsCm+14QSwek8uvzg6KyG/X918VR5QWK3u0JlzTctkrrvHHjVOJ
iIIaZwMbSLuxywOzpXV2PnF180cgo7OUJ90345KfU83RQ4qhA4LIqeKbdoxuD7QXoh8EdvXwkWNH
ddSvukk7Q4LtP76qZZ2yHeYYazXFQwXHyT2gIaI3dTuR0MR1RtCMHIidnTy11AgkxHeUmCJ+KTST
qy8kkaP56OvyH0nntaWotoXhJ2IMkqC3ZBDBnG4chpJgQFERfPr9rd7jpD69u6sKWWHOP00EoKsX
Qeove1f76iPo6VZFsU1U053v+2lsxq39Kl8695Yy8i7EgOP7tJwip9+tFWR8mIdqp6TbugZvMu/U
SHnH6BeMdjaYiGWgTKDP5ZTVUFMrc7ZNtK9zC1nf2bgXZeMyMdl58ohWvgYYyUa38KZaEgWI7kKF
dZod8z8ZusPO/tDx79/nB8Kffvj52LXpqMdyD6YKBOBCXMLwr58k03UeLV25bJAPfMEFfhN59t3I
ofxknIT6ts1t8SFpybrXfDqPnavOeEbD6W17jHj8MqGdaveIUkS7J7XLpYWzsBZYQzbw+WEb2nYm
MuL7Qup98/mn/OJpBvwCdh553/p9/pKFCXWasXpMrIvtcFeHxVwstKqHZdvtRdpz+Qx/mFDgzQUh
aNYWnwmy4oQhg+G7EyMxbzG6hzd62pRUaWSMig+BZBxvufvkTo/ebk3cJEmZaD6Izby+PKX795IH
E0hquBamXcvr616acKY8CDrMmP9z3z8MKxtr0esVXIT0dtd5LFgBMvNigFVeucvzNGf0TabDn2D7
35cf59/v8ev3+Q3JsESEAe91zPvc1gouXKBzV/4ORTbn03kdM57fLmVfhqXDQT/+mjEaI/594UVb
vQPgHvOBxdAGpOjscuHzuiF8YuR0D+VIyHLRfD7NbK6ci3Ee3MadjjyrC78pR9oalaoIjPvG/Php
zx+MMu70M8P+wqdBpKDic0LDPYiBURLpAqIHE2Ueyj2+n0hTuc+Uoah3GS9/IVbWsL+04PiLCJGT
htfKKS8rE1AKpovjfsqbhGHGbiPMWajig9+BSDAqhEgkrBXkwilDtIVIzwfeZwJdE7zTWrV/KPnQ
QIrvAlLDH3OuM2WlBVUEV7EnZeQkxOndgtCUi/PDAdOga/DMnU38Bq2iaybFgjK6PhTYXlD9v4Ey
nV6COBQd4gr2++MgytEkqnBiT8A4d1E1BdUVzS4IFBUKdgY+RzbeYIRDggaZ37uTUzK5oturA9Od
jhiW+3Y0kF2M5Ogx7GKEwivDGnbcaOQX/3Hjj6cZYxM3FXPccJvU5Az2013KymPw0fjJ8i2TFlTT
lhac9ved26qh4bQ4zoJpe+DHkEm9z1PUr6gbRgTQBLjWlAMFB2ZeUlEPyNMYTPQ46GSYvPE4xCRj
Rf1jMQhzc6hj6/d3MwkECY8XQZ9ClLgSh5uYaUeHzVxLHbf4bbHbDIBNJDFSTC+G2i3kpPbfl7ly
0NHpYjpgrpvC7NYww+yFKUWoE5XgzRC/w29Oy98tQSEM0HXaTRrsUU0k/JMiC5PCYsBrkMmTLLBN
vV0uw3r5xDombFtvAijvWHEYHbQSJnoM5qyUP2A5D0pgD4z207CsYb1eo8dyAIEwDlA5T8UDP4Y/
ffirpyWiC80CXJQYGvkhBRU9+VG5eG/vC1qPLevxsWHZBrMX9c8upZeEh+4ihSBRHX0Ac4jpGaph
bkxlFAUE9852exUCSxdlbfhcIVT/Msz5jqwNV6Tb/KJFSShJN9qB8tk3ryTt6rWSYoyZfQLoLMO0
Bnf7tTIS5PjjyozO98lTtT+zeqrH5QA5+fm0pJdSl6MbgF5DBja/uFjBdcE8w/yvHL0AfCxU+DYU
aO5/IC5/6XB06DvXA+gB7szKpoxGfrW8LZkZBUuLznpyt5FEWTM62k+gjSFnAV2WpGx7j9Elffua
mAQFNltH/BQMbn3btD+I6HxhWkDPAP5J2BF60TMNNjksPw7giMFJ5FNU5DxziPfcqzF9UNZcttXL
o43LXRCyqA9GyZUwfFAiAeUpJ2XzZpQzBOnd/mCoxprvGp1d/QLRueowHGAMdK547iIIoAB3I0bQ
nf/Zv5YQl3QH4fWUAVgdn8vL8uki3CYSecptCQr3CQdyoMD4ghbgbgueH9SfqKjT9n95hjCnULBa
y6FIMsCGghC4JhkIeZ3Vob1v0LFLYW03E0RHrDUMDzxiwDZzZTwgn+hqlxNt8S9Q08LERiaBsRd6
PSirfRsTQkJiFmjFjwLUfhMJr6wN/8UVOADbjY0OWijHzbBEewIbJqgiOGC/CfHFUKtxEbwai3vm
+Ah+MHT1XAdC47yf6YxocjVS07EdAEVU0FGPuFqip0CdJDLWqqCfgFJoY4n4ZKfZnr82XRpPWkYV
xVFv8rNraFfypv3vqkfYZHcGsar2JpyOzZUbPZ90cKx3en9fiFgGM4MUWeFGRctDyCRaVSGjDdSd
jeQJTK9F4SSSmdQIqPr3sIA2aRP49oOxYDhbME8j4fexZkyZEMzX8B+DgyZi3BDDTApe3S99YlMP
ogdt8DjzV0lnGS5PQbRI2MJspZLdjcH3p9PDmnHbpOkjdCJPk7lLCNTIBBICcfJCxDEihsLe/DmA
A3gFcBxwgmD81CjjG6EGYl2mZahPhi2kWheRKbjudhgKEFAyJCfN45eL0NFems5S/G1OFWxYwnXU
sX6RAnKdtF7j9cSo8L5PcANDE/2K3AU2EpPf2bG7CVymV8eX/QERCcA2NkW2I1p2eBgcvNxoqbcd
Dk8zLDNj+LsLwHtNDFCJkqCYfYD9T4gGrOWoQzToytFtX8ePkGwPjjXyIQzSX7bERzCqCnLCa+Ju
iZwTjGj7L6UHOA0Om0QEMqBttA1opNxDqsjWnCgYPrcB3KdqD0+gz4yxFVorXh7ta3pL8C9jTVX9
Gt8vYT08KlOnDox7Z4twF1z8gUtpdTQvljbSRj007WdwgaaMmMPLzTF74ebbqr48+Z0Y3cDAbtRh
aNXYY8QVDjV6u9+sWP1zHgsRiUCCDFek9ixzv0em1lQkozqEch0IRyp9zVresXjJ50eDiJOkHXFK
p4diMgdTnRublsmKPOMVmxHAC9tQ9I2HwhLDLME1Dxk2MxHykk0x9yDzz72bbXKrtcHYYCiMQKAB
1hgyziQy8PIyFPkdg5lI3cxR9Dd2Cyg5kbYyvmOEkscH+ftTxe5R9/I/+FnDfJmhxw8lYBlgXKtm
BcdjJmIQAzV2r8ll3C6TaOAsjPTrmSNsyOo631N1+TfNxgzQsFjQAvdFyDOQzwIEho9qeN3Z5Qru
oELAjKvvQiYketrOQaqAbXKKEwCdNYQYDJ+tTQpblpFeIBdjkhuStqQ4Uwmil0Z3tkMnbzoUenxM
P49uukfQiGvgqgPmvB/z+OGgFvSqgEBOFAzbPNQYFPUDz5hA5oPhbDXJ29EsXT3Yo3ucN5j7Guew
BYKHonwlvJTlzAii4IsWJoOZbo+/ozCI86/kTiiHgl36wKYQBy7nKOtIjHfoiK0jLXeV4SnVGc8A
RkT3hv+TM8/cEjBrRYUzS+ILsReQdRRJiCPXVTiAI8OVIFi3O2dRCDI1zxbkio+pCSRE8SjJS580
vnZlYCfBTN7atfeI0Z88lwQQgZKig+IzBeCDrBjgUOMbHq5efbeqyZNQfbLNUW65FaRm5r3oC/eq
Jh6VgRj8PQlzGRTIVw5h1XSucXnck8fy61gqSdM/lZJfrhWkQDZRr+0MarHevGt8JwMjJbc211yd
cKgAi+9DRHHln/CLqgu/duv+3pMfNIKgY7DgaoGIDrvgcWzZzcYUwqJbDXBMELt7eyKVjN5AzDn0
+3PecXoW7P9sz1gv+jOhyFk/Lwg5tLhOi3aUA0BenJ4804Hsri4yfvwAF9nt9QX2HXwX91nT84nv
+QdZCm0QxfQC/blIt2nCciy76I1HKIJfYvhKOefu4jjfExLFLV8kt+QD2UT6DdpvATXDDiHwxU0K
sTbsTToPaS2tKVKMhcKTQ1xOgNmYjY7yYvocV0hs1OH14l+N1TuPrpO3rzP8kuxh8pC10Jhea92S
JKQMKoLkT2DevUy7We9Nx8+F9nGrzNr1G9S54bjGPRv3HpMeiC6S2dYalsjSTa6yb+X05kRkbPCG
uj3YgZjLIlQikgPiR8RNnpQQOcnrtKHtbnCK7G9z6XxPaOsI6HOu2xqPJyl7075XHOUYdWQ1v7rq
Kt9icgGlVPa3E4JnXioX8x1oqM+MQmoOJjPAc+Frk1ffYbVCNgb/x4+g6U6xkgKm/EIpLNrdMoOe
TNUAuPl7yu6i6KqTVwOf4rxVn6wDhUYdwDF36v3z59Fg5tO3HNBWNsv3UkUGrRGNywzWZpmBg8HR
1BhzyBKbXvdPSLzOEqMdBJIiTZTogXcJg8ZnLGBiwL7f+YG7lNZ/iatB5VD4X9jK0QzIWmyapPD6
SAk9Em1HpftKbx6oW21p6JawB0St+wIP5UhzNntEiSjiXIEaoZrDAFTbC7DSBolXZuuB4eWB6inu
v4rYApApE1kMyQDrNKN30tfinBKSOKfMyYd8grwV0PGO6uuW9r7WJwCb2lw6TjczFG7S0r1gb6YO
4AIZUI+o/j1WcUqX8XdyXcum/YmkoPaW0Iybj1WO9MRgXoYxUidSoMx0Ym77KG8/kTIj13eTw7vz
PqCdCNUmSoxhR1yz4XnH95OGxkj34dMcwWHkoTGijPAhWKplTYG34/Bsj0r6ilhdv1OOlsiBwef5
YeZvZ+5BriNxSmKmDvQtKQDzk+ScOFtoBQS1whyXmj4rIhkNRY3EVXYNXzfms/J3BLdfe7s/pInW
a9hzfjMtFfR479T5n8hgABaSy5Eo39YtlSnNkHOprSWilbOZZgknAqOBMBUTrwDieiXPuD+RkYIm
fb8l5MRV1kUCI8ZESBUVHtAowk5pBvmmrNGR8//O5ZzN/T3XiA0mpFuRVZHHT1Iq8nmxl8kf+50Y
jMzknVsiMa1Cjp5n4VT/Eu8su81cjHe8TLBkdog7nQo8svZpTydIRgg9FbkUzD7a3md3/CUPhFzE
YxFUlHvvA/OPiFeFYZ718DuDI3zxzvFFsPJn9oDssCYVUra4q1wDJZgJIOcp8YBIN4yhqwp1CpE5
xBA1ab1hP04QPwX8hoonBuyX2wgxjeFdx21oaIJNJpeCmoJHBY8WwtDPHrhtXcc0NlIKT5cRRYhc
LsEUHO9Yc2+nP6KCjMSf/XkwgJQoJDiiRoNHU4kXuySKl8/XCIIf8PqMFrpyNRIbUCQaA4SSd1hM
bzCt4DtmwINwaFKyMlbjMtGp3q7hbnKH8b5RqWjiap084mzPq6yWIo+jB2mIWBpIA2gtuYy0If32
ihQ7PkMCfwhU0/9YXpGOlgsEhRSoq5jjhcgUbHBaJChdrqHIocbu0FlDMabj55F7yGsjPORKEEQd
ioyLNngx340uR8jLnHqO1I0VobKuqeOIVn3uSbjxWV4oJYY59uj35sn8GeJMQvAcio/O15N2zBzY
iTl7ICk9cl9NiUzhUEYTqyd4J27Dx9dSeah8xA7aLdghsRnzyyeG+15IT9FoUJ8Fu42QXI4VvBMe
yEsfRA8RB5JqfPtUy3w4xNqEyCcEb6rxpzHbU0D2PC13UPsZZxo/OoGcP8Jblc/S7Br3RzcYxwVZ
ZNywX4QBSIWdTzTEmoVgsUcekPxEYC2fqa65gOnXqBxJNDqCNvxT+ROoG5mpxL2TtmnfNePKrVgK
AiimReVTFl+H4DzMXwyhEH0U7j1MToBZDac8CQkkAsp/l2E7V5ciYHH/RNvFNrwt2fpkmxIcE0Nk
Ty9Tvvk9VuBGGIPAbmWz3YgR+pw7e3leqF4ksi8Nhny1uM6o+XjOJeN0a1wyBguWnB8IjMz54YQj
kUnEaAhSEsDJksfQDuNczG3EIcATVi4jwkRFnTspPHE1gkCzYwPOUkqIECGxqefdpj8CYHf0C1BR
hACKJ/vj/A6QrniEaEyxBFqCYtWc3fi2EFEsUzKM5dGhmmJiRoTkgDpTG86JLBE/hW6xZMsxjHPQ
II1UqW/RrSA4pg8TjOqw8BwxqVPBJIusjeJKtJ7hg3WMiIY2SrSi88Je3cB49LOO6LJPWEYZ0o4g
mTaIhO8dheSyB1sZoQUxPX0vgp/yfzpVZlRxHguhsmhMXn63GABjfrDZS3RE6yWblFRLQE0ytbF2
vlBYHuZiakhLr0E8ibU+24qLBspacjc7o2KIZQfOdwAZ7fewU4svvSO10SPlWYyrvCwO3fmGAPRw
C+Z8Z/ewXX742EUilbgF6jnWF9vYQiC4JtkfT1f0sXiKwlTkGoo+Rsih5EiMXSNM7bw8d2wHEV8M
XMKoN9AAjilOon/GlHXjnES2xd0+fVAm/N8CiTwh4ZUq3O3BtMikx2vPZ4JW1LqOMu4RKX1QCIrc
xoPg+LY0lUREuPQ2b+YWzpEqJlq6/TEJ8Rf+AmV6XIE7z2+Mwnz5DIDUDgdyQR5x3x+JHE8WIyfs
SmYwhZiCwhg3Wx77SrRCqO7OKzskbz4V0YwDB1GFQZddBOxAVhv7a0gqmJVyhjjmrCXUARzS68BY
qlXjPDYD7+5MGec+o3VosSqxxeBYpYQ4+M4jfgstmnVkkFrjTkkFryBvYqjwns9sETIW2wCBn8dY
bxAwziLCQ0FldAp4PmfiVsTqQmULpmaPadjAbWOs72Tr/5w1u2qv2uvaae+8BdL+yB37Q/SMMYmF
kTtMc/a40tdX35hCIPqgOYBAtKXhB1i7H37HAi6G37AVv88sHC5FdtLNp8mAM2XIMVNvyEx1n0Pd
b9YqBwZX2eh+eEKwEdJDRZuqYREiXG/sC5E+nz3hBwwk2ZFPlrHKhAm0cMWOwoUPbdaHKCFw3X2x
FDjxNYKrr+zEnkjvQD72Cz7A1Qz4QD/wCNCahWbU25RQJIMLpWSLD7KioMziS2iOVi+GWZLNyA+a
RSbobWP3puS+TD8+DY0FeYsQQLKbOUMpNkiqAFO9aoSoAMNAzytQk9DYErqONKOcI9AgAUbBS5+n
Cq8SYw6u3FxM4s1TpGXrjnrRtP8YGMRJTQK4K7GdS4bPYgV2mbLBY2ajDAWage+SUzsQc8KYK9aE
d/FdNfp/UGxUsUDu7WqQiG/Gl8d4T2gp16noEOmu1ROhs5Ov0H8OpuoX2OWx+gB3N/bzxSOWyfME
x2O/ZrcQQDVo/AHMsz78pDWgOd5eV3jZuwDDO1A8xfgwUYd4iaBAa0zrZdAPNt/1O4eNeuxfzmv0
C16THTPuWveddGwLaOQB6YyheuyNoF3uQ0gX3B3GUJqIT5+vjaiKpytiCBNXNLV8lw8GO1OkBMzQ
18Yk8t1G7+DN+cAr6bO2GmYx0gYAVwTqDLchHbcwPVTrr/chseM6XKkQPmhn8/1zXe4Hkzd5TbsT
FByroB+SirWk5AeUp3siVYTOwkhfUNrFHMxSCnEbhtoEj/6SvBnygETU0/w2J3EJKguJgzQhr7tw
e7QzjHoywp5PXsb09kfmFjOZsBDTRkd8fzS9jNkZiQgjTg/y2cUgCxw8QvHvfKB7TO85EiKb7Y8z
kntO5ch4yFA6O6e3I020stMteB9HMLEc7MXKZvrgEIs6aCgFHbYdUYMJWOLwZeQU/KGFYO6NUyCb
rjNviFCfvDGa3RDCl4biLmI9xNwAG7pxxQ6z56S7UkhQuXMbwKk/gunN/fjpegiszqGAN1bMLeTi
S/+YOzZngq0ChiYimrFoW8cvkgEUKPysdGeWJU3GdG98pV1QM9kRyTtImME/hajSBAjMxzElh14c
8D8nnR5dff2DHoIVJlCQzA0rNFkMMCS82gIqq+AAFrc4vnDqJVoFxh6Rfy/GAjCIi0A43rwYljwX
Ep0WbYsAef/GboQkkd/ReVRIIwqWQ+tQ6Uizhv31tNIUGRHCHkHWCz6VasDfxS1BFgyTabiDWbn2
pwNLGomRHWKi6J3HHZsT1CQueQuQ2Zw/PHn44u8ydEMMrR7pEQwltzSCPWSqNaWDOIGXmXPCHpUl
6lkUzWsKFioKUHQWu8gWzD24MRAVzA4kOvL4j8O09IjR0K3N/jMGiwbEY7whNCb6ok9Io+xlAEpX
a9+HrCcVx12cr3bUF3MHE6YPthSVmR3HHEIDVtXfMd4TWEor21kLxf6dRZpO7efu1eeOvbpo9uzZ
jD7YvgY/lwLquBLaLVLWnuSF8GVrS2Q1ifTDguDHN5Dsm6HMfCqkMN55FRxI5H7oDE3UohtiLKIz
ULhaEVFQZH1zysYLUedyZPCKPvN2OZhsMC/ZsXg96lxayuHPjs6TEn3u0x22AMIERiqzCjzubjOW
8iOCEc2ogcaGbzRZby8k17lH3BnKOPIsEgQE/4ZtbJDqceaaI8SmjIjcWdpSdfQ4+kJ5wGrZCyFt
YcPeYSLscq8eOZL2Pb/mYCnP5fkDb3JC6a2Gv6lQAHOvGhz9pFMxauw1/nEassxsffbFKzEiEudu
ySeBZPamd7q7FVkvrs45hGnkqEza6EubPBILU5qYk2JsrHv2bq0CJX1Oj2mb5IG4fbTkPeRkLhZX
PvSooMcW6TDsKAaEvmhrhVCDhrYAP6+RODIOR5SQbBc0MhEykxF3OMINY/2M0T3oIsoQxp2kSQTp
ib5+hmXSnHkn2HVjSNIXY/fovELopM3PbZIcqlhkbCWovJw+f5yTcL5LWQceCoLwfb5CZE12aJ5Q
TRgI2uLMf2L5p5njJGWTY7MRZQI345AGZf4mW++B9R+hxWCL/o6XgeggZrgRMiEivlbd+hZv0AOQ
awdMw33/dAqIDuctWGQm4fwm3ZE5q1Hv6nM1NC6qJmFPTISLTYhnLnMeBiU4+ZmhumkJQK1Qb1iD
A7344h0M3DuTjJ/cQYQKI1tb7wJUCsDm4owiwYOwid022+8mtwQtMYdooqSwee14x3F6roR9XoJS
JK5reg+fyya+JSjIPdARGmMdOF+NaMQYxrqk7zSi7kw8wJgygXO5fy4CTqpYJn6BMQxsrJEoZ7vE
HGK65e8Iyr0d5rgKkQZSdPfJE5USGS8xuq+3g5f3/sTlI7LFu0XLJPLG5XqKpS1iQNB3cDdavbRk
e4KMeTSNSKuQnzyP8swE+MuFEFTdqJqYT1AtFGoGc039k3CmDGteGPgw95mfnwecyThqkaZg2fJy
mg/mN8tYSzsXX1zfV2b1sVju6AojcCVGWwzoS/DV8fybAfXTDildNfxS06xy/44OD3Cy2oO83Bkj
sAc5ODLVuT8BV2LGxayb9k47lFeQn7KlsM2Twck8Dch6sIZf7IUlBnmroC6Y45DIOe8ZEXvWJ7gZ
Mh3tXa04d6Al0ZWWzIVnC0DsQJ6RkLDOkq3IQyRRYXRRrSL+bKCNyc4dv4fGxsSUSsN9kDIxDacm
YWsKczUp0ZUVw8dGB3UiNWzbpuJHytKdS3tuhsqGnwa/rzHtoX3caKV/X5yfM5kwH2P64/w4/Jpg
NyVHTMKPYYKEBuW2oQhfPLb3yYvQkQ8yu9sGWaeOWCB8/1ONclNztzzG9SukaX2RgyH6XoDmSvGr
s+oXuS0jYXsNdaZyTgab5wqxIn4pet1AjWqmI7PCFpdRHXw2g8oteR4qUjrqNmoebtcEsk7SKuZy
69u4PHX2t1M87r7BVC7p8K4cchgiE5W7FD6aaonoVGQkhB9SDCvujfimC9y33aKTIzGrtau/4uu2
0pB/QooNoTYvVN10xwBYPSfrkdf2A1ghdJTMUXgn4b7QgCEBg+KCpp9b9ZwN//WsiNlqQhx/CMhF
VSF6hgE3Y+sRJAJjzdRnjgDmk9ZubDhC6dLn/w8mJQouCbpQFcYiDZzLYEKF7JZrMfOdKA8quC9z
lmr2NEd+G1QLQiRgxLi9z+xXsAr4Jjd3iZlYiKoLenhdUmjcYgpCCvmX6DMjmEXq7vH842zyfYNU
arDlat230fS5xCE5hwTf0YKTN2u/YvLURhlmYhKpkPxQzQRo/XueydTmd4QCjqWpoA8Hf/X0DZnr
hXXUN1PQmlmBKe+DtIRaJ34cZKZYX1wVlDwpYRx+nCc0J3ujs9QzUCW0COcHWMeZZBCw1pVG9kaz
3k0gMxODjqcTBSE1I3w217RNQj2WpFRHxlOQqZfjlabTovCn4P0gu9HuLhev06MAhhAHPCOUzcv3
P5hQncAsvWSfiXj/C2rLy/DKpF52TkfAxcPrLm5DTHc+K3FjmdET09abQL9uCYKJYOYq2QZiQ8KZ
EL3geRqr9J9qWsVP8hsZsvs8Qhdy8HOP/PADQIJVNIro27LTDtd61NIMn2UenwtM82/rljsVITZ+
piYDBWsAi2pisjxGgi771J0Jk4qKG0Yg65oL7z5opPGOwQNJ0AQHGAQGuQCY8gWQieHzBGsBUC7G
WA7mBuT3nUFhuxEnn4f8A+02Xl4b+Zebo8cipgOl1tV5PAKZPpPUREaew0IE5pDxRmTaxf+w0wcs
YvjcY0jJTyQwWhJnCuRURt2L/BrY6iT0RuC9GS41mw+vfTjdgqjHH8Ik+FVmJnNEBPkG0EaWw38/
veGDrGpdIjOkG1DijEenj64WCzGhWWiPREDpgG9QhDixaqrPjJZUckklydeAxTrmgtdII3qr76gs
eh7oPq5IPSaG6zdUuQie/IcPnrOWlK+Pg2pSVP8EIvt3JqqMyFUOCv9VMHaWIoYDiCENQ8xIER+r
gIwF/Kvvuehwn17jbyRvq+AZoKzluIKKoO02nCct77qcsyFMmPfoThCIck/Z5KT1gpAT4QAhTR8J
cnUNezMzxpZSezD+6BS4WEfgzTe36sBryS45PsZm0AuY5p5cEZyKsIoWEHAlz+SU4oIaI6nJdC5Y
45gcCpuuMkKD3IC9MegPal+ZlMwiCfl8sbpQanydds/tCsgARe2SUJ9t21WnJ/U/oW8TvdZGKjND
tULSC7A/1Chyhwwc8pGp/cqZ/Ay7U7mqxaRdGOX0PjOwjVDGkxav+2ARy1tfFDlhSR4FB5C2bM8m
ODoA1/IK4PKYy+s7utD5E1qRjLdx3+ezBNZrH+knx+7SznkRP9V+TbTgzfBixLWLSvXYVpc/Y2xO
r1gVmRXcrG60FD4JXQiNRMo+wNCONGbr/gs12d9l+B1k1HF9GlIufCaYTFTs5bdpefOYgHmlf14S
/DhR6M96DPqsmYXpPdn/I6aDyJtuLNeuMR8kDWE8Dv+uqMLiagrBglpk+YpMHGKocEDeYO3A51oE
ps5CTIR/RXAy0lC/+vfjYNaqp4ERXM73Yx++YtV+CY/J/wgY0plIwXRNGlzeFUI/2DSUhtuuR4gA
dQQYas210HgwDOJ6N2fa7PomqORfX6Wty8V1gT4FtD0vh0ZmvYiFCqVxvwpUNnSqDkkuS/F+jTVO
5OnTe6YlHPyOKFftgfTWMpE3g+36hhAAPRn0B1rOWLUaQAmGZ8w4JWbJddADBO7pAcrNO1x7FRLs
o3/STFmjTfx2lMaQTST7g9Lb39bqP+M+VkuoCYykjF14TEnrxKyCXDC3PiXOWmQdDGgmzK47P/Ow
Ru7ztkUi5iC6dGG9+VRuQ6aAQQn0xi0kz9S+wxC7PuwXU2uY/5QlXy0y9tdn8J7txuS0rbSk26jz
lURvps/rqeaidENsTtGN1MLub/SQ9vA2I/KpSO/E0bbJl8Qe1eK/S2pNUvLmJJtpMuOrZh2wC1hX
HweXgyIbAIZSCrm+6DiPTaQBQzEDNyTdDl3uYIjdawBIsf0Nbyg+0OMj5v2S//DCey4HUJ26xzcq
sHjiziExCCXVRiQZtsv+sUyMlBIU4UJszDkd2eHt4X2g/fl+bTyPBar1L5C0yGzc5wPncxog/dbT
18DKO+7lM8MGk/6HrqBbP87Sgp8NqSqhALPPsWJJj+5DDLvAYU0ACkpzMnofilE2+m5Uw/WTHVUT
6JNCxXiJdc1l39OgIJnO4X4HkyvquB6x7UK8ZuunUI96x3vckzzBU+Eh7Pft3Y8Ogr4XKvW3Ieye
A5HUBM4vQBgubPhu0M0raTwZwXDpBfSEBHbTwb13kcYy/BU0iDbXk9fKdEQ0P47mfF7Hn5enInFB
Jv9ZMyEVyVQOgU/T2/f7uU3BKKF6ewUkAV+9p+kwxFWvljfAQwSm2NHT3/FGtjhy9/MLMwzhU4Nd
qDPOemaAFdH4wIQ3LmVtOzZzS2RMcwnGPYYvA2g3YTOWCarHonmLvkhOT0xjnD5JeCCYlEAcXN9k
/kAF9JNydO/I76WxmT6k8LYypmjouWp74BodgcSpjgdrgldlMjgRnoSb2dV9ZY058yeNDAJMqmGF
HbjHIFyS//xW2GVr3qanpJIHMa6NZR8pHZRXZ4tUNBUz0dzsxvWxN2e3lxOZoiq3ggwtLpeOO8it
7D5ca9asIimVNlHhRxF8FYpEMTQOFyL1DIz5CcMuMp54npZeHy4QDxOFZ0ACCikar+lrn0HAgcx8
psoA1lFZmxfvsyRBmRR1+BOSNuA6Qe3eIVWomOmE/YeZpU9XTTTF6y8I8UYC74LI3oR077JlIAvi
AfiwPkqjbQZG9LF7ZaxArH944wU0NR+oja3Ifoe6MCn2ZgYn4GtGtUCdDQlIP9qxADXUd5n/OWY+
xie4F/xW8ZtwNoA/fiBhkkZ3R4OK3ma424y5iI87MAmQG3goB+AN4yFIILfrcsD83SZEs/MaccH0
0RiJkYpAbY8ArJno6PtJOkIMZhCwXUobwZVJqSDwkdUOWiXjFdSTn+qQ8giPgXmSiamgQgAVxJb4
fTrM5BU94u8IIRM8uTzKhlL6ZViaTQhaDY2HTtORqHCIHIaCZM5welv051/Tb3LvO67iYp1P8yUZ
a4jPQ9xC4Hm0ss8/g4FV9fBT+B0pOxsl+LaEzYU/QkKlaUFNxDQU2bA/2vB58S+EEu2Gg8p5LuaM
V2Q29+qOUMNlaTchIwfqkWpgWjRXPCiic8rDh/MQM9e/WWg8Y3nEBf+wLkqIB938J9J+DystUbTw
VToGfnjFK1G8cHwTgFzbVz0sEWgTM4mR6r3vB8hpUMa8EXSUf7cZzVdopJs+TcOHsMBo1QAOROxx
XNo0SY+YZQ4xH7XzKdWFLd3GFQQpmkxhdClIzBlwslR9iNmdT64G7BzQf9oeLzdu79AgpDHpC4er
mJ/wYi7M5Q9O4Bc8VJdcCbk8/gZzFYazFzQPR9goUAquKecKi+AbA2IoKpny4VNt8sPczlzuO5G4
qJO7e02qjnt2EBuf5A1HAR8dEd51mylIdz/MeTdQFlPdc6hRjB4Z9e3TK1b4eEEwbry7LLqxOHAz
8A5+DhurhgSTNqbENroz2XOELzeCYajwdnJ77znVsNWQ7HRNZeaYsDEvvtQXUAmRUVP4lbUEnMxA
ASzlIJyumlHTYkEat+z4155P4yfs3IO1IKL7XwGlsyGRen+J5+lc7J6AE4w5aeb3Wfuye9gekM1J
DLTkHFiwMqxqOBhr4+Y4SEVkFe+f8eb83BWKDWU3KfvbRz+6NE5eRzdEbgV5uGgSGO3BRSlEDF8/
u7jUBCa+jtrdUYRhg1XIaX9Th6Mo2UiMi30mvRwMe0vMJqlysYQd4qj/lX1RHEsrNifrVMkP14oE
mWys7A67l0fAd7eQ3at5umPT/+br1gDb0pzqAQJErc8Y+5tjwBBX+/LEqHFpd8Ps6b0u4YurWmcG
X0GCHj/G5qHFX1mEf6ADYEIdMo3fW4T2fExM8ITDyIFIqylMOvcrcs692hsCYSFtRC5K9hIuxczR
8LYqQU91GLKOfHCwJnFkqZNECAkD/s62QlPKqsId8Wb+03NC0h8WJJLWiVQaSE6FcRqjNUvv5ZRM
QByIoEV6gvSNrfJqa8jXz4IOJymiMoftL8Ef/ypsIV3EEfcG6QCmzZAnvqzLm4llDdlyLk/8ujNs
pT4Nem77ibRuxnWtyAAs+DpNj+cD2dLquYR7v540u32bT3XkIOj2uJ+FEfwHExTIV/9FVYtskQ3y
aHwG8ObdcIAOknTSTlSlQBGXzCvXrDRWF4sImXRLkHKoM+JGcSmpocC1f7XM9KInOpOas0DXxTFT
0qK65vTBsJoLJlvUvSCmjNetXZBoFpHwPfY/KaPdbnlwr4LbN1Cq4I1EieG6RUD28dNu6ErlJQr0
WxvQYMKBOMViVww/WFAMwrAvowvmKiL4DhWEIChj+QigSZR70Jui8oTXQ3dJCUHaCvArwCp21DL6
Hvu8EbpDA0G4EUhP7945T4oDIrWmhkOIeFigKGOiCxd633sH9UEuxxKjgFVSSG5TTXFz70MtRsw8
lJy0/XjtND/TrXKyYPosYkzM5lk7X06bDfADhGCLBpnJKCr93w/avrJG6+3hNVLniL69aoocVCA+
ECjQ0YYbXaw1FRPc6p2ZCdThWaRiZiYzDnQe3gR1ysFEHV3aMjDpzc2BazEng3OVvJLq2NyETYza
9jplUgEpjIQ+41f42dfvQpiOGbHkb6RFE5X8EQ7iH/bCZkJ+j4Lnuxg/SCbhzDsQuqvnaLlI+sWo
1yX68z+SzmxJVWQLw09EhICK3jKDgvN4Y2ipyCiIiPj0/eXuqD69++yoshTIzLX+9Q+uihwxjqcZ
Bo3CF14+D95zttkAty/BfOeJlr5hV2zTYiKz0QRAO/TKoMMptKxc8PE50jVvWGuYFq+I8P2temOT
SN+/B/6vVOV33DnK+QeaNDRfkDPyr2k0YvsxErGanOT5YuBG9Ol81aFiVSF9XtAMCQ/eSxhV/Ky0
v5YlP1qK8OjBH1dbOtlXekVihZZom41OI3MU7zesD7pxWDysH+bhK6oWVl4a4t+lwaQY19YI1SVk
nnKeNE6pQslHD9572ZAcGEISyI1O+71MTzsTzwrlF+RblCKJMlXghRFufUkTQ7AbsymsM2gNy2KM
PaRAmxv8xn6e8j2ektXga5N3/B26CRVNRHGTIp6CzszPOYlT9ol3mfSXKrNgZfL8id6OUBKObAix
B5lUArNzqDko2D829lZ6VbgSJ4DgvKVjfLIqKA6ykwrVxChzoLG19/xn5afwo7kxxPm/5qVD0IBK
QDFuP6UVu1AhvD1ypKeSzxkF4WqI0Vta4C8EPYv3n4dBOrTH4PqAm5w7AYt7J0e+KFM7zLQPpxn7
n66dycC4qOfRrJsPwhhU4gFQitQUaeoHqszqlTM7+z2CE2g/EHjs/BBFMzdLYLCWTtPMCzwmqY0C
7Ho7ekWRrgHS3DrQkiFtw59GnD0irnoGz1YBgcuImCsYvZ6zfDfm6em6yWeMheFhJAVKL6wROTFb
G1/yxs9rD2OE8y9DGfvCzgxHk5FJBzdEagghId5KV6Bu5TLcKa1dFP6gjwOQTS+MJrg/snO8GZrJ
MyVL+0yQxkclEkPvaf6j3vS1Ixh6F00Jz6AMfODvfol/5lC2ys4Zciq33nO00JhcQHWNW/0tLcEH
+k8MMlE4ToSqRLn3N4giIW5N2tJu01BSNgPkMuXyB5jAR8EPCZ4EGWWl1zFm7lnEUmHhlo6QDJNs
XS3HddC9tykY43iiCusaNnfcNg9kxjfFKsk38fvvRVYuDHHQ0ecy7x+G0PjKu6Yt2/MbpgSddYUG
CuFctBio0+53HMTLZM4x2ztBtRBqKTo0fmHPV2ew2V3uoFsxQN8pQW+RY7zhtvAP/voO6b1hL4AJ
itFN5j+H9ntKPSjw3JqxTGRVAam8kQslkeHqe46LHx5WrCEiv1lgYM+vv6FPk8JIdSuUIdm85qTU
tcz4tBNJmcrYVro/LEGExep4jpgKN2pm2WBt95b5PsD3sZgNI3cgC5Mi5XALfsvuEN+q24eM5/cU
wihEElH+9h+AxzAm3/u+ZI2UhUJnTH46Fc8Scy2NodCeMoFVNMAiczVWcPqT7cFUBl/LLOBGNvF4
ye9lYrel5wOKN05LsxZEts+aFJMPcRcZuJ0JiRyWwRyCsnuipsshMMF0oy5xhi0xmGM0VvRD2ZqR
kK1chB5H0D3xM1iMWiGDZVb9M6NwuNkHdBiCT4EcZs+tQJAxLQHTwenx6RtOxvwFQPxiGHNH0ukJ
G+0yJLf2oZi9eyc79GlSO3n1ry0WJEDtxe3bkHipTjETGv5mBe0IlTuEzKoUrn190P8/DXEa4ke6
G3Kv89cfErlR7mh/bKASWxubTcQtptiqFoib0vcFDBkX+IZROR4AoOKCzlH3AjZgFGw1ntrYnqm1
lZ6b+48AHxphsMQXRZDXY55+cqvSODG490nk04dXlMUuG/GnXDRwXwf+6WEnDF7pfAOcaCsc6kR7
vuSHfn+9kCx5/MxrnEhWHcl7XgP77fZwot1AKGwaHUoVJuKGPOP0UuGhnTij+38YhcEX7lsP4AOX
Y2T73FKQ2wTCQAVdCPHRZ5pdwTDjr977Cp/hb+FyU/BRg2+y+7rKgQDdVKXm7CFCZYZqUxIxiPp6
F3oDnJZCmW6thLNF1pU7xFMP3/0DA/ZIh1vWbJIajydyGswu5MFssJn/2hLTxDDm2NvAQ5lWV+oB
TDI/xgNonLrFxyK63I5w837Z/bcxCOFDwRcYohNmprptWhGZcpGxcUUH3S4R3DQQ3S/UYz/hSBCU
3bKdqwvm322jy52Ynb64hl8ru+Nr0aDlf5iy4Q/tRPEeHSwFzWGKtn1ZJepOefu4D+ozFdvo3s+W
LV6nS7UTumgKpvyBrzlgJ+bTAVJmntzkr+imEUG/zEuizkcfzLCPi11kix/8RqhwsPCeoYhrJ8vJ
FZHQKSZojEVFJrjQlpdXyogdQ85sbKsKrNwnHSE/NjIHO7hJk7zcRPj+qi4vqY7XUTOraVPVTYXl
OpR++HUMKNQLtpnpG40VUjnWi4LV58uj/lC2A5T4iLJ/MIWqMR+RzBtbRm9Hw7J8gg/ytqhu2bXX
nwsxRt8dousNJkejr9OhwCm9yGezGc3xFYKkopxgsxykj5nKU8q2PxJIKqR1Z0488LcYj3bY+HBo
oKVk1qBnxYHU2DLUcleeve2FuYhNjQHsNC6t55hspwstsqyyrQxWL80Dh3uzA3T6Z9+GtUgf6Z72
B0RGThfN84xQnhxLLjbVLVVdE/lN32Rs+uAYeZpaibHovVezvZZAdAOv37pa330B2Jy6dZ1vq4BJ
DLKsHeQYzIH2p8uIYAmwe9ggGOyAAN+eR1LKj0gEPpyLR0YZDHRgroy4rg6YEn6lhAvVil2h+wfk
eLg9OnNM+pjW9fT35f2x4xSmcceRoDKq4cnDY6HC+4kdJdbxQ+xjarZ4/YEQy/MeOyeApEwGlhfP
nrKBvT+TRLcPOWrTB+ws9BjLDg5yxe5dXpW+Su0SFtmEb4Krr4SYgsMmizQMlodYJTG4GHfXNJvI
I8JNdl8VJi68QXzci8WIIGT2hS+Lvybsa16s6b3GDK+UZU0q4wBQAU8cBGk2z+vjOgSSRMSJVow0
ektBzUvGk4THCtoIGH60O78BNYJRYeVUOfRTGWYuT3jxyibJA+V5xso//VpqDVFNwIxgz6Mr1B/m
a85wqlnJjhn280YCTR8+1z9MS21CwtKBhYghEdHaVrMY+TgcTlcUKpzR9gk004E/JKbg+9oh2nzC
WH0ijyfKAQ9GXLe+szSxpIH/e5pyaSXDYwpyY71xiIY9/Tlw61LIo5fxUmKH5YmfMyl55/vydBiy
LvpYgY4GJ7/XegX5IYPwkQcV0Fn0XZTvSVJZ/EdNOivzt86XxmuNFg1pcDph3k4xH/m1vM9xjbZk
iJTkIOK59RAdHJgH4MouSQ4vxeoohnArSPEOAPfS5jk+F0l6iOL7W710nL31nG0SB2VIdW97kCwl
bCSkTQFnM5rTafwwP2pJkDB4AlmW/0KVQkaDfEBlF+NS0Tc1wB8sUTufJtOBYmsOaRaJ48VgqMP7
K0TO1dkDp3k7RKZIilfDN4Cvh2vmleEiwDSFBGzA2npC7xo7ad+gTC1OYHwSewyaBDp5aochrwgb
AkfzsYXTgEexDahAB4MeL4U3BuvCyF5WXdlv0lFCIM8cidzzXHjffc2T+fIqnN222T4Bon2H8QXO
CJAtE2STcDuRrY6qodOlFypoNOE4LjFIx8SY38tUlS32IRkvNOI5fD2sA0o3yWagN1y1kmTALfQc
ZcWlgEPCcv5N/gGS78mjxKZxgAedCyJJmFYnyBfJJSKpZdCDxeOM8VOCnkWV/tCZEb1Y+gGfVjfa
K30nw3D8UjlHwJwgPgjtLDtFDfELPuUF5gaUfehdVoSSki5A3JemH+IMO6/+lNG50TB+gbJMJX5W
f4YFD7GB6A5d5w1mWONStxmTqwZJAlZs5D6+0zE2alhn7KTOfOEC+/ktWXLgmcVpEgU8S0OY9ZvR
x3vEdvmkpxYWIy+VlV5PTvNxM2c1/S64GdvqbjTnVTGShdeNM86qqHeDfI+UKcpC3v348pphUMrM
epK6j1YnnJpTA3HrVINOvuxfx+1fDk4Dj5nC9DAkiAE+QHn+cpbH4ETESRjPx71O8VVcYSiskbPi
pGSzcqeGeHBUDz/nCHERRfUBcduhnqbXaMD8Cp7AiF57dxpPMwTJhgRVGJIOiXifVQRLH9RS8arX
vGTPQnj+OpRAvvQBT6XR3yo89BGQXrbLPgyj1HWHLoYB/TnZ2+2NmNAP48jJ6MDdBhihAsOdDQuC
ZIfTCCjiphZEmrUmNLA9NI6AjnGFdeOX3HVtMeIJkjfSaQL7Jv7tuRhfjCmXP5J98aOpvk5v/rgw
rh0zqUlwDjLjdhEXy4xCs0m2cgNdj27ruUxW7ychY8eo9UYHoR6tVv23Wb9n6siuC6w4gdwH8xS/
Yjtjyt73lHaR9GevZPYZH+KHzzlI9dU+7XTDHoodywy1MV4roMYLiWilFT/K6WLQmpwIqwGg4RzC
jQBwkixh5mMrlbSJ1ZNMstZeK5ZQgQmAJobbxUUA16e/ch90JH+5O74M4e4RLvYq/bS/0vpixxsO
9eRvdIg2rKgThiwkRC1+LpYHT3grP7dyRJY2kyxmq5zFLqYvqBn4AnEhHgCKKRBOyNdyNMX02NGM
7wLBEfcPwj4XBKEBTil4yvhUygQqQ+k+yNti2T/p5UI45qvWNxiXUyxLxCbt/rbtNV6X4UMz2nXE
cGQ4GbaTHrySk6U6hw9S+Tesw+L4BWokeg2xO4QjJpI4rG3qHlNdKwvi3UC1RlzDXUU6bVe4/XhG
518hQIU7G3Du9nZdOvsMwxPVYLF+xPiP3WWssrCrUk2Nxw53j57kp3NJuDtBW0WG2umlth9gZmXh
oQTLD23pmEkzbdJGYAXzX6j62he+D2Nnd1ThKgH3Y67xzMKbrGBi1PAK/RynUE4ehyoi6Z01LGKo
9KhWKZCGhc2cZRRf+gSewV90OBc/8LV5ur3TVWHes2GMClXLgOUXsPrGaKx2+b424csDq6YM5qx0
mqMhvP/Qt/xhM5Jk1hASjBiaiOgIhvrIPjgQkLLLyHmNKw4Zf8OgYdfLMH54wr4NwHDSS49MNGZa
4B5h5jwvJKjiYWT9yyvhWdl8S0MFZocgAE/W/yeLlxhb9Usd54bs8l0+N2QOwoCTexa54PQdAPFI
LiiGcXe2yx6ajgZxEjLKPBy0f4W0/yrucDgderhuV32zo/RI6HxSpJoPlmUaYhc0e1MffjAbiidv
yP50/+rnL8cBPIXOMDZGayp5dnaULN8p88H2c/ghScbTeaKQqNYmZvIEqw4/pd9Ky5PkNvTLMLPa
ofGObYZ6xC4VRhsLLYEqvLk0QgnRF3/ws4B5mC3GDzcujKTb4GVOpCqt95xSiFa/9kCKtKC7cjdr
7DHoderJiyke1jV6vCfnp8I2AKIIpINsnsPYbSYRMeqYO0OzAqU/wEiohiEujNQP6mR8Ml8r6T0R
qj6kIXpzkAeT73dJ0NpOYjf4x0qnXUouGhc194Cx398p6628KOyHu1FLCeCUstEV0yhIIIb09Ee8
rvrzESGKyoxBP9UKb3QnvGnGDCtHL2HKXeILeYKTC60QcRActy9Cm7mQ66MlBt9EQOl1ByT/+N7E
+gfDl/t3iR98i6BLuAwCmWtLjmZiPnBbHfnAzx4tKO4FOzYVsozO0mP5mqu73jk/q5mRnkHlUxfm
Ddx9b3xZg4XVN4ZWqssgakIqBq4fkttCXiq9bN4so87sbTjlIGV/LoXAl0dXngQuIQ6elRMvwI6h
RSNqeu3GEAAm4vmkxXV5r/xTPE1aOgAMEGNq35+m3zDwAEAE04aBte8j/+rI4V3/9jCFoTigblAC
7fr5WOkPHTPTRl0ROFiHmxZWpOhVXNyZnE78kWxa/bmDSnaffMrgBf9sI00i7cBIrh/kJ2sY0GT2
caZJNdwyMS8SRjBC/SYMWdf21/Vsb9hHeEBCypNAAJeGFInyD8YYVTD6tXViUoQKwxHOgMCbeayR
G9ayHFR9vqaMDwp8aRnenQ6wBvTvhR6mOvbnjAqO6yZY85cuVglYSQJT4KbF2bKmXcRWRAhPxdGB
2ccH30P9gQsiyRrQBSoL17EZJtH/CPsgjqBok5wSmIfN7KeQYTnD9jUf5zU9FvD7Lp/VmjFjZXAb
hVZEK80Ps//vJOZDxm6lM1rP0dkznoP6DO00OfS3PIZ24yg00KTe6PeHv8IwKjtyo/q6648P90Wf
EpLKK7EI+7k+G3tyNWleExHiE+BHQropSCffK2FxDyfKSEFNaKeUje8CuEoi17M0qtWbdQYtCOus
x9Ak6cwuN6vM6aCN6wvQGn0xAHMJgstgMgsC7GLQisCKA+PlXggA7y6ZIpL57Qy+BFe4dEbGk+6N
tb2iei/0e24Xlo/jEMMp6DyG9VnE4B3GGS8SRLQMGC3/3I4vmLxXRqI3cCSGl55ukOVsccjTOzHc
s1uKH9N/40dsFEeuueZB8IbPMSCiHZE/IviItIl+5oJx7utElOhtb/bM3KrnDbBwdNpON1V2LTDI
w9tuYDYEvzlXyFncC2PB5g2TJHiRO7MrjX7fLY0njdCILEfyxMiEZrrMZyGn7DmLWp2s5tcXbyfJ
VOnCSE770ILh73/5frDvO2A1wcdnAyUPj6n0hocDaggGZgO++/GXwOYZLrKP+4shTXmcLlhan1z4
XrIV74qvk2lW/IIUsqhw/Jkyy84vOCeFY7QmTu9kDPJlmWC9aXypTFujLKYJthcswrCB98WqK9gV
YcAnwIjWMw0GbyNC/IkGn7pvPH2flnEB4Op85duwxblY+nvKmwSLEhkVF59edZR6no6wXuIJIysO
OSHcmooInEWiIFDwYPFAb8XhPjMT+FZE+UU5LBGcAOfpRtkAUuWmDB49x0oelLEEunzOfnDlv1hC
wXZmhvPWXGnGVNJrAYsLeJ0Gv4M5v5zZ3fZ9Qq94ksB1SXPgpPZ4UnJbovfjAdJMguVGGuYWeW8+
AtrN8axjryUE0H430EohHCmQtNKXq0Tmq5grPRKQ8Ieg4E5iov7cT808sfPqkzs47aUk+PJsiCrw
2/59Yd5gfQdX66GJPaePDvDrPHkEeeT6R4C4knloNjo8KDsj9626DETfk288+6oYpjDHIas2zItl
TSucZ5c+N0aeUPtyAGqfGxKkj5dLCFepZljOfU/L2XbSajMsN68sEMRN8nfgJY1QxJCvhSiYEjhH
KrpiF9xRJ+naIMiGbDXS5Hmb6aPIpcuhC8MY8jSnIRjZa/axY/85jXzuDUTvLF2vG+ku/AlpZfjW
1mWnZAoq6maOJrywMB5jE13Fx8fMtr3T68hmOMciEe6wB6YA4k+tsCXRA6tl2/O4SCje16fDWmQC
cKPEZkbjzyue5jbKu0BsthCOBUOU6h1Bu021vqZFiHAvBH+lpV9/XRk3nFl8hOcKfmjA6H195g1V
L58ZM8AMGIKE1gQ7Z14NT0m279+Ecw597qQgG6KbyqTH0cb5b0Rkixde5okpXygQcKzIFvJu8HQz
4FsOQyYw2Yo2YkFjUBme6uYL5Loc2OTxgLORjDFNZnDFUeAIcfZvUgX8f/HLmF8nAocR/oyRla2Y
fdz4pgmrr6d7vGt7DYrJe7bkCcRsAQZzTdZrvAv4T36RuBD8S7tw2KCGPQJPBLze0xjzoR14zyxd
3jfFGzg1n0+fJdhB/ACvOJKEi2U54psxKeInU7go4tvqgK2STyNOwspQP3YLznIs+278uMcWCwky
nHjJ7F/2sY/THBDK0/gIx6RSEB5ya2z3tz+siI1ZOrngQwQNDTiWEpjDtwuTv5pfSd6xN8LG0PbW
4o0NLqgkg+WY41TcYdXEyUy4evF7GEdeglIIG2zN5WCGtg9WioKBi+avL5gQ8HD48H5s1svDXs6+
60tmKptZRFT4lNJ/nmNGCoVlsh7FxmWNrsi7jVo/CsRL5BtQgXCZ+uqk4ZC5cZI4ke9xXIvHqRIk
LGqBWj8O9k99xv1FpJq3+hzlMSRQlJUNd+T7jwsaOe38j/jZeXf96w5dq2shShQJMiaGP7G9JE5j
yN1Ij2sItJB7+LdgMPD6Xr0Bj2XlPIPcuHify5oVSRnbivEOpQ2dZGndTiZ/xzyA2mXm5RtukMsP
Q2oibNljwfBzvMiaxc+z0NeXyhNlO8+QwPcjSPlIVhAKf3iI8fqP2zUf5LaEJQYCvructpfYPTKw
umiIUpKVkN96vIo3A7MWrziDafDv93o8yA/WUHSUiW0hVZG5uczsDkbKTRQ6rPI+1nV6cZEhiLjf
ZTfD/PQFIQJgXR2bxaVg370JQSVbWCw2Yx5f8dxz5Sm91qe+6SETe+hL3kRAJQz/mKWHn5XKe+eb
4PuLe8/jxJmKLKfz8UvZgY7gOMsNRQMBTOa+Eb79MUFxphbAq4GOhrcTG70XkhCq50ZML07683Ae
MifRx5pJ89lCJY+CToYUswF8H0lPg7rVqFK8fxckDDeP+ekJ6eyLwuRpPXDK0LZlPol6E62aNIec
v1cat8AAiuYy09b5oDLleA1swrX4gVcccpj/bv9QSy6t14BoYPLSjB4LanB8mMx/5Gr3cYcYXHk9
CiRCOsG506DXrMegyB1iyXf4fB2ZuOrdYA7o1j2nWjwDn32dmFUR7GGs2TS466IafKCw5unlWcWT
hpoXcf5Ev5xYvd8dfEYhi09sCQG3UWPjCK7LWl2yL3scSeBJ1rzn7XbA+nZoYe+vl0QKzppVjNEo
1SDsJZ3QUjFqYgPgEjIZ0ibnEt/Oz7JHoO0KKJV6znU5c4BoZWjyWKGjvqDoVOfqlayEDRTWyQP3
08U9WrlszwylRH4Ude9VUFxPxn31+wR1FvygX19xu/gHuBCVcXxPA2imLEJj2cogAsvabsw5xoCi
RYZSy4eFHIfNXaXv98l0i8EnZRAJp88LDcZV65sr7Om0yIOzixbxWDol5e34sFjEFxAVUh8xJuad
trphGBbteC3p/av6tP4am3wtq5qGof8NX8cO8TBYxjOHpTapa/NNfN3TEaMAdVosz0P3SexhPkOj
vJhgGSKMdyQ8WixfI9EJtviGLEGK526yIuncvGutfh3MnyeTWovTh/7cTejQVQ/FoPYQbKACijWK
USS9ULHw5YliT/yBRtZcXIf0pdtxjOyrcu93N7Qc5drOf4z9RNiX1JC2+kY/OPDhbtLEl8c5jzV+
CF8DxahRot9gYDuVF0BhxlwaT8BETpJXkNlJ6mfhMtddJidTwaYeqIToKWC4C9JwelKA68MYMRaD
nmDnefZYD6hVKQTYudk623DWbHgUP3y752EswtZYWetsldj4ebhix8050UviBiqacEyIJWPtDahL
qGH0jJ5bZq+kJWPTF3M4+CXsX6ycHvZNJT9LhUkqtKzPaqehBBDpeZyFHLMAez42FMBpsDHxHZwt
05tHNRGR1QUJmotPVyiIRDA2+W67vkWwNmuYnD0BCFY+E93UgtBb3WpCO/kUOZsu00wol8Fe+Bmo
wuNGRCQNNfP7neD+va50kawcnIISXsJfDFHJV3kQH8zJjzAhuSb4FsH2RLgFR96E5MrIvqv1WdAj
HnTUc1SiV0hSme1pRDh6ULwp+szucwJHGHqsORNEPbEWW16st46N5dW+ggeB9c0aXxuYYcwvQGUC
WVtQIbLnvvBWPHwuy++E2yAKJvlSsVMA8vBg8z+ueOjNyNbIcV7wlhwYXC5qMHP9TC1uD8RM8Gk3
iaYkzIxtEPr+rUHU7olhF8ZIJnMGGEcYONMa0OJG7iV1L+hWOd1ld32qdO8GDiCWKGdWywHDlo8K
i3JsFS3WHtWLsxRbEA8hAyJso4kGY34GS7cCukCODLTMRet0SA6M5tVd9OBT4kq9jvS1MNOkfK7Q
4kfWknqMI9Xm2ei3bBGj9XJgTQ8cAnejsM7vMEcKtJeYDmEcUxNXAn8AGmRuDTGPgMjb2SS1PKht
3k7Vt/L+spfacsOd+Fqj7DCMtuz4r4ctqUeIWFi+Xr8jO0VWYzpcTp5LEDgm2IJ/Df2Vp4taJsZ0
BqcLpoz66bwPoFlT7YoqurA5/p7GDd1uKRvOkqIZxj0T7Zn4/MJW7uQEJHfFoZ3R8asmJoxcN1SH
DPiWkgX29kEZFWGGZq6psPEuxYabtMAejLzHDn8i1JscuyWuTa1s9yQhBabMwpqlMtZCihr9dEmf
aRMWlzPGHUPcIdE84GMMw+5hl8RV7zj8AiG7WmAc+p7C/t/viQIiwoijf03QB0VsIOfey+XHgpsY
EdfIWgVIgiJ/2tjKTNtI8BYGvthIeQxUrz+n+4E2tmRXwcKQX0j5rcPNQRQLJW4Ji/a5rIV3VWIv
P7sbz6j3OCHwAWySEH6qwcdHrQYZwew3hvXdnmMO2i2n/RzzfKexO8nuxVPEqioUTPMXZiTVFX5F
oDREQUho/Xn/s1BPE9RfzXsmjU32RXXZ4+Dp2fUhlm8NTjPRdDCey5X9oT+q51pvI+Pq1cLQ3kR0
YBqa2Id5+lCT/Tt0qbaoWUeibJ0gwdDX5MFfRucZ8qNMP6aYfP0Q0EgrDIN/K7xklw3ITs8xR079
M44zLLf+rYvlV8cCIzVI7xnJ+pSxorIuMEFSYKisptP3doTBhOn/k3dp+ooQWuIwOKH98ytk1Djw
R+RdWqoQB6M12cJFhgQCC5UQQnKPb2iGWC4Y+EfVcTzwh8qqUM4/eGwG+4oowdfyjqwmD7CuJZcL
z7nFZb3+7hjKbYDRbx946ainIXPh4IS+/rujKQFR9GqK9/yWrdYXxcLJh8SwoX/E/EVloULsKlei
c1lLxk0zarvdv3C3PGiZHrbm7rcgl0c2dN/4Bj5tLPaHZkdOX77q9GhGFwRaAjal7FZ+dTijL+qo
OYi1wZJ0ZJ9/2zMMQGwwqe9eSPqGutXbp+RFLHr7GkMovIgye/qlzscQHomTCA2q33gfadhz8nZY
AtTGnFUgJWZ/JW3e1ineDAWw0Joyb2/gtCQy1T7WhbbC3qxtEA2Tl1VbAwK8U1dbfMk5g5LUhW0C
Gera8x5YS9b60ikGfneAAiPl3qgJXjumU7Q+A4Ylxo3Td15aMd5v0PW8lsjdcVib+RMSupfpH4XU
Ehv8gEefdR1ZOPG2gcI4xlXOQitOL/cz7Y79BVkPpoMnzF1obJeneYmwkDrbYXtK0UQ7jo6PZ7V6
8YEcLIxI9BNquCx8bUETpsOV8J8ib52F2zfZ+z2xd9l9o9vOBtMZxhwWmxqwr/u50LF5ODUR8ccI
C7zTnEcoBP7d8S/mduxd+MyNBVH8aIsKTfhmOUKoPWc0hxWnZmhfK4bTBlONiYB7WwJHUN5ThtJ+
GpcZH4XzkbhE3Vb4xNQKEr61m9jqbswK8JgCqIPNeSMcV6VkdEBA4YgYnAL5Blj3NCcbQiKPgZNg
Iz4+YnUVXR4xQmQtxKSL4p+01OfhmQrQXWUjq9NX1kH/c5gmCA+PyvyrTUs1cN7AYW3RaXqjuyvL
ctBqzH/+TtTDBVo3PczXobA/xUcpfhsrFK5mBCd3eV1lC0qP/cpYZYb7CNwJ6eHgo+YGx1ZhgIKT
yrS8Tw/pGvxw8tD7u5X4XYgv9RJO2dFtdniM4KZCBWUUDrXpcXWXPEiVI0vB0chguAoi+9kQ5qUa
IeHYwE635Kv7mUWQlHq36GSmL2tw/PslwXxIvrhBUMpgwciJCZtsWMzsJhtm7qmxand3JddJRgeh
Ne/tzo1kgyiEWl/cUQTqZChNDwx6dxlPijgvwxr3iclZ3bDYwFOJ9S4wwSBNj6A9oErhHYuThHwY
4X43h0XFyQFV6crVASWuYRiZ46ft5raf4F5+YL3+rDJs8GZjdqGH4ztJPyVXF6NZ4/7eDHf3ng4Q
zGY5NheGDxbJt3F1zYLuD5i5N4kfOpfvaW5AgH/3cGO41+27sN9M/YynsH394Nr0sjRs0yxhBrvI
bivUt8zbSnPb+ehfibwvrqJmwR1wFEyKP1qj+UIBkvtYYNILtiA4cKp+Byb1XRx/iZnAFkQkRQOd
rCkmhdxO0KHHQj11hJhGSSd44ZAlYRJQBA/0wJ7NaN7X62DWwlChQE7mKGh/mEqWHgBHwOwMP463
ne1fiY5uUc2XESuDclvQsjiUjBd2GwTy9fBIHLId2MhF4EhNukuxkeawi1eDcilHXJb3ZlUiVCyP
dAVc9eayYIiyrTXw9uKvNHOEuHAc37ZWO9HTvP7EkUfO4RCp8CNg3noReL5kKm/+kKUtr+Qobk2n
ygV/WORHfY13MEApvIHTCNNKBC6ddkBZmPs0Vn4ol5Lzw2ZsTMTothXZPY8CnzIpaPa7IZ5mwjcs
MehfU4DdZDfvm80efuPJI69Jdd53KF8O5Gp6rMwNVxEZNBax8o77NoyQJuXgJ67PbyPloTDGB1i8
ml6Ljk0IPOUZXqAIRDhYK9floWRlWpuw8qaHD8UBA5G/CN5iOk2ABRILBXb31kHgi9tDF8vWvkPG
XXDREHRDusLOg3GmIeYBV9pB2WAUXhq5yKDfVHS9cHyjEGYaPfAbxKiPOdzQ/iHdpL3afy1fOD0g
kUBf+oJ4Ysja5OC3I3eomBLcVxjuZ0DkX2HxTfgjuL0Gg6rHIh/9fQorY2b1s1rotw9rAEMHIjFf
b+T8Rt3Sme8OhfBkYi+pfDocqsjoBvlQFIDAe6CikYF5AlJAAWmtcVj/vzT8AixA+4G1g4CTCltb
5XvAa01MdXEp1FBO9g7Z2JwTl7P6m4Or4dVFWtkULygCrVhqDFOYrurRHsYN0x29USwItWxW4/mC
ZKApYxA6Z0yw9fuTXRaqPjOfwjktTxbU9tWKCZ7LluXALhAZX9YX3CCdo+h4GAV7Fa4mFpIB302o
TiHwkkfxOWhs/ustN6bVV/xIiEQsbNbE84YKrGUn9Deioxc5AtJ6PL/3eBw57dgwImMTwgueEY+6
mNLUGn/RdD4Npz5PE5p5JwxpxYd/XMfdyb6drreeRwEpG+HI3vRcsRIiZrEI2fnyzweRFGCRAosQ
d7ZghoMv9PbeTPhUkU3Upc7wS8H3As4KxpuPILkx1GEQ6Dz8T/AynmvV30GrBZIkRFkYdZ1mMMBe
WyNEZyPyHLrVyu/c1l0kxv3+0EOG5LyZzfn/nAcQihpg6FDhzE2ey/3eEtDBi1taQrnUsiJS2+VQ
CuspD8gJr2kSoIOnpzk+lmRs07gghs3kvuKk4Ogg2FznxmU3BkmjkLlrEvAjYpdEnsu7VVxleWXA
h0UaGlYDjQrTPSSL1Fp4i+Vr60Go0bTe73piHC9tRff/86cRH+XhZi7ilEU8YyvxhqV1T+278ZxJ
le5/z2eOoTJ8nb/V9VfbWs/LerNvYb3Z+pR0I5OoWP+pYjzTE0ZmBCJ+5ADO3Ug/Z8u+Hc/5IRLi
2GUGTNfE39Vun9q7uZxeC/T8UW5r2AtM+lJw2r/OD5fJzgslIKbv7/OwYKuQg9CXwAERI8skWjvj
wsnng0egcV5I1sAvWcK4SuEAaT+W0bX26vWr1n3o8Jj72CCGFNcvPV4PnB2LsDVfTIST5dfKP04/
cp5DlEC6ysdC35YSJXYdgtb0whA2W8kl2LLo45xigF8z/IVUJBTt8RydO07s3PAxSx1HAQlClVdi
wdLCOFEiZwzLY6RxiWpXel+k5yRt/Lrx3+rhNCD9WE84d0z+JKkaAUwZjqk1hoJxxfOqTQoN1wga
DqzQ2IxpERA4PBGFjbn8lNPDhj1X+ehhdSBi8ADjZjeafUel0Y0up5jGa60pixdzQnzWsLL6vl9E
yK3qeKmeVqfnDMP8k+6Pt2EpYm+0zNyRWAn49WvoVKcRWq43JhxvhFnv9/Q5uvBKpYrqE9d/S/o0
xiHTLTVbDZx3u2H+9sMb5mGNQDAxYWk7G05ZjneBQtzeQzfEfoKXgWXFXgcZe4Em6b1XlYNEhd9n
QM81CuGqqMaDSYf+Wa6q1r4XKX462/aySHVzX3J4jyciwvWijYD28ZXkzMCThRqLTQYy2ZqAb/yP
0Dwa/5F0Zs2KImkY/kVGqIDALTuIG+pxuSFcWdxZBPz1/WR1zExMd1WdUhEyv3xXPZ0c9J9N4wE1
4JwyNCRX1VHqzenapP2wP+k7n9JnuY6N318PJoQv/Ebfc0mqXLe8ER78cUYsnLjOKoyTZt948VS8
Lw9nCfrY3uyeZjP5ceLR2ImNksAbPYTI7rj1mfHNIEgDZqv25fRymy5jki2eJnvWks+5+NG03gNX
4EBJHkGfcj2ifwHzOidtx3UJGGCgM6L3QQq6Px10CjP+rLktAefuACoQ1vgrOg+f4cjCZpLrEW6k
vqt8x4PniqD63TBCvUQth7qQ2iA2C8T/KRFgQyZBZ4S/lNwgXoNtw3UGoEUET5hU5lq6CCi6VSEZ
DpTbQDIbT91D+gwXhNbQSyUDAzEhP6Cl6HhJHTF1rtYXaQ3+YLAHDpghKkWUsMUqL7DZERPEhM54
QiWAwWi0kFXjzChmQdVyA9VXXgm7De7Ez7FUnYIdqLdaMEGvl6CwD4degyuH7bEKFDOwmNKovbD3
Nw8Ey6poVDfL3Grp+Fz+9cYal9dLX47iP1Ruhz5Ke/9H5C0LHGoKC+oECN6xTeBbzHqs9azF3/W6
mbHELvTV1XvNCzGiBN4iKc1FzwpMOxyu7sYmpE+U416OzNdAP0Y5YfAKyZBC0WPUW2j0A2RXhEBR
AFraCrRUHJon6mwCMrICLEJEghOVYKC5T0gjIn24FhcQnLjJmb2TaZEhVXQzMmc4l6Go/MflAtMA
CwY/kzt+dFLlYIM03RoZGbDYLXWJdt2vP8t1j8BewyMRjSCPRy/sdxM8MSRbuPDWeC49Yv16zmj5
NEJaFAv2bKU/SzCiGenLlrQxFYyENhL/eOZZuW3XP8xI+LB1/4tcEeXcw+wSV6Ow8gdNaWrpXidh
3hwMiaflWE76K2iyIYls498Ufkjdtb9dH6EeqYN60EZzXcXuxywStrJTsIKxdKWj8SdxefYwK7Fe
UTSJVQBtYGfsPtxcQCDb6ffvSz2GScej0VMFXoTy0I9RxYk0sHmCr68hcPeXOhKvSvTCq3JP6JfS
zXtzYb0tXtacIB9Oh5wizNNX2uN9QRtxzC4ZpFwMocghtwclppBIal1ykf7gRPD7UkQgpCG/VrWF
pwMbeWGFISGGWCcIUgGjyWSeCyNgzsh2ArfRWe979uGzyt4z3JE4eZIMWusICZyCKGnrbXfF6la7
gK3skBSHpe6x/BkN8xnHYswgJNQ64hhDEbnxpuwt97b9gTv8+arRcIP5HK5nPUwNFsTsUCG7HvEB
MX1Ml1b9GmN8OnFGqEGjiy/Io1Bt9P0hsYs4rpbUuiOQ/yNN4Cn0am/waMhbjvcM0sZqshUh47j6
ZRBx5xfGf/Efz+saAr01iOLLtRXCAFjFgQYUVCx/Y2dgONa4naEjSd2rHHPGG6MLYn0iGmYrB5PJ
7AHeLWhO5WW91pRfiajzydBVjD9pdX4cETzPGXrGy+Wi3pxHEQ7bML7gBtnDtGgdAPs/NAJNAU6u
jzmRqZmjCljmakkWkWfZHuQSVqsHoZsbc8ZO8jmV3LuXtMMEbyYDLKRGkofyrONMZ95H24QNiXms
jAb1wc3eGtImXFG34E4hlMJOaPdl+6X5CpIWLLXlFstWwZCXPMzaIgl6N8D5RnwnaWc44m6BSnJV
4QyBgnSo6rTvd+X2XYP82MMTv1F0e7UMM/lcl7akcGXwsl7a0RtDltcGnyEjbp8YNBkyYrDQZMZy
ivxmbTu03mzAQ4SU78HuRQSnPt/0B5Y6QLhxaZrlLQ5GL3IRcB9Dbyb4N+iDvKCRF+gnbVbyMZbI
LrLeOg9jJW/nLC+JanORtMrUD5yXCOrepcBdnHmJTIhHHhYu8/KUfB4K6B1gmpUQPNYLDsam7769
DTmVxAYR2WT2BSTMkzjGo42HftQzfrHZ/9qjGiwVEhS+4j2mhZ0yexPiVM7ty5M/0HdALC/vI4JK
QKVVTYiid1Gmw/MpeqGME7KXy+Wkmhugvw1haSee9g1GGdxVBAOsL8lEN6tgOJvHDuEOxKSY0SUJ
hb4n/HVElVVgP3OEniRK8nKfr5d3UUwZ7e6XbpDkejJHAQZsU33ZLgAecD/kIwRt+vR1u5u/vW9Q
EBJu98sg5wje+QqdQkX0q9aPQZjERJXpMXane0RKTtIseu/Nc8MXX+jIIC22npHVjcKix037XbU4
3Ifpzbgg/pt/EW4Ol00DOvnJXQVEEOUix2dLbcICiRq6B9bz3hrOEV/ZARVe5y2u0JeLOAI9WYKL
sGSDfYF7PlyZo5ZZ17vh11Pv21G9a5/gY+NYSMzge1Zl47ePCYZ47HwOjBi8DxST+nVWRCrvNcXZ
zz4BYJvwuMVP801ADra99L4gUxO7hfreqH3AYSjT0LYrE4SNdDCXIbA9wf9WVm8loY1ogNSuGDUb
AXDcXc8M5sreBWSHUpQHTs++aGS7nNNiKWRLzeKGnQQZm1FOVjLKxSQBXdTHvI1kH8UW5EkFRfFQ
rA8uv8zBpMRjLVspUEnf5Fo9MXEQsIPt4CuEFIbPilRpTqfanySAiq9I3aUkMbd5HYmONrFiaTLZ
n7OKe27QRtKP/VXZwzBHQsoJ3faFujBmUGOUEYCMIaMpedDfV2Dl9I90C7Jl0SvjTp4QQlwa09aF
YP5OTLsO4Zt2ZCutxT5CPma4wcpikPK8W0u2CVbond+Vdb4u+h6HSY39JFgXTwvAMd4mdUDvO5jt
19ixfcQJOAvPVOYFfcabxBlKPhPPFZ2gmGEXCUFtljw4dsTnM2cawXfKX6O9DLysk/s0NjqW/19C
JPUJwmiEi4cKRpeAky5xZExChZkjxmsFx9jYXw34yXrKHv4f8HzUxC7eNzgbnW3kwxGN6ZHMBD1G
qQhD7xN7SIGX2azRh4hmkYeJIOQUkgFERwK0swoKkWcYWfleUZgcvyTg7EUK4MdAJJu11oQJkEzc
eUIhoWpN2hPw1fYPTy9a2JbyroQA+NsffurSA2xMXMzIlKkQQ876TQCD0aXm9jm0WgAW8l50zaDG
+GcwmsIgAugU3m9gQa7uZ0/GVg5XcM2C8l1NrPsWzAHMD9UXSg5kC9ficr9c32YemPF4DX8IsLDM
ZldE/daEfXL/qpx9D1C9hfvp2oV8l4xVscSfmpiS4me38wzfDXtDRRAQ0VW4Suun/Q+3Fw9TPI/m
ip3f4BcU5NZweGauOS/GbWLVgofpjmpvSIpsTEqGjV2dzaJ3OYXDu7n5bFVTl4NREfwyf947dAo1
vx+/6oVSP5j72UKocugkP1M07Tb6hJlTQ/qPZeNjGFH/PN80W5mbm20AbDFU8G+DBXA/vg0eAArn
P8047JwbaWYGrQMPAZLXuc1jwHeG4BylGn6KOZwf8nRjPwwmM2XsR9I0CjeYKTWhqwTZce3gGSyb
4/UzsBeJtfyt16QJn800M3cf9ciTo2w7fTKt7ATTN9k3nfHRDr/cez9cpe+W3fT788tmLCnjooxa
M+7tU3IXbnIElpIPFr1+kGLW+lqfAU1PdpWBJVbUvb5ZbBLd+PQw37C2FNWlpvMe9UN/rcCT1Xzl
mGkXP/J0VFrICKrmO4eOjE3ibFgFLr+oPImhGy1Wal0cJJAj02f0ZrOc/VuSVqvuO+m/HLQLeAMK
xWVVRA5JpDV/FQEsrUgw5YmBCxEkx8uVNpFQVwUDUTBAjrDg1ll4hQ4QKaHlCHGZ0DxisBRU/T/h
TmUQeMIlh5N/mVD/qM6EQUgseq5Pjtj/UrB27Pi3Cxbd3BJiTdQXOGTa8Qz/HnQzYccKTVTzMh93
wuvAnXV/eXCvqEXxXD/WK60RdQE+y/+eBo93kCS8lpBDtMePyTsdjOtmIipMpXEfijbwaUJgFFzC
4mPiyx1+MbH9FVwRmyOfVSiQcqFFHPNwFbnTTeDtifF6f4M9sZ9WDFDCjCZIZIYqL8N5xYgY6amD
CgpsNp/2OGeNpKUfMWX6aPq47HA8aEhaZoAkQMP/82CyETI88es6DKKs/aw2Q+JL3AaNKz+Dcw+V
JocavHn85pS5mXl41JnbJNKNW5QglCfT4Klh46cMi+Mwkza5AzX5e0WIkIWMYzEnDs/vkgeMw6tb
5lNY44dInOZmQa/S8yI/9h8uQVJ278E74a0M5emHHQl3q5XQr0fixUwVNUmUD61iKxqJoxgxd7NL
Bj+mPcRcgA84w850gcET9xw0/JCRQw2R3+iJ0b/DvlEIw3VCVRvvBMjLbbUnzjyfpawaKIILuDJ5
qmL2fB70BDDgg4l22ue0PYjF22WPSxVX2z3MfzcvkDDwK/KBL6sfCxF9muKF+b3sAsI0vfSiiCso
7AUQ3Ddk65a4/xK2BHbJzBCyO41QbCqYBhbnkIbcaJrorJf9EDEKZJkafaTaghnBvD9nl0jGDXHP
RofWjxv/uEInOtm3iSuJ/XRA3aRzJDmMe2S+72ikNbY/ISD6wUUnrQXhgsAHEw8TgmadxNxTbt0n
VLnC20zEmibukrgNxAWaA4XbkAsMR/vqbvQl83N3RoUPMY5/8TbgN/K/zolnLwZmWHJaSu/LTImI
rW2sNw2XCWGm+Ir0/c9kZiUhlDAd9OcR5eaWGttD1W/NHYt+KBDB4skC7g+GC8DD6fdAyDMHvJDj
b8yLUhCJ9+bQe9hy52BgehpTFtUf/aAcR+dDOCSfJ49mDEeIbgxWU3AyPExOPPLrk2hzJ6MTS4Po
YShGzkNiHHijRgf+rqHQzMF1Gsrb6g/jn8uRQdACMoaC+e/pylkUkz3Cnh9iJRssqnyTdUS0mjpg
D4lRQpPT537o2eo0pc2jL83lOcHDGF0pCT4x3vNfYApzp22z8/3uwVmQJefAvR4FKA3zlnoHePyl
RoYFePau4vi9A5X9GUERmHgcyMv1lutgMALTX6jWdUk7hvKwdvfDDrxl0nyosvmX8v+BEOWzkhHo
GiaQC+emzkFvF29CGm2A+lCUXBHnMIsIuMRCHaEvZIQUZCWB4I9Oo8LaGZwb0Fwy+rNjPWd6OytH
3u9tbr6Fc5PMTUhfj/HkVa6YK6aCFmhOzeCPZgHFpajyzjD2IfTX7E1ILea0BpD+vgUbSu7xPZjN
qQe3DXqyxIEVlqJz0w1/RdRrkemaofgrdkIF2U61MclF+8oMfvYuW/F2nRMSmCHHtEKccCjKwTmg
tS0NmVG5La6tmQytV4jyCTu5tdGWvAF0mQAVIxDVafi8bvjBjrtlM+KMTKoTg01s147Ueel1CC9I
pAT4Rmkp7o+iA6D593VIsAktsI0B0KE///Q7keZHVSgIybNrGDrSo2I/bg6ZDt2Rg1XmDD6sYi3m
izU3RtMTBwYRv10/HWlSOhuTLV3MqsPtRt1jJePwZcx1xh5j82IAnt7tA59fdTdfuMK/X+EM3FxM
fPaOuyZI7cI0d2kUhgNmhwq0hRcgocEjQP6QIMRB56EdBkSQcJYZirySL3oTnG5znmM7MIPFWLGg
7QUD2IxJUE4ss4AC3xkbdc1hjr96ymlut7HNxltCGHLDjaa3I8GwUX/fd+vgLzbhJYp9cPcQdv6i
+XD2OYlSCdtArPr35pirGmOvcIMpgg2D1/QWmYTGskVnqs9j4j/u5p/nlZDO3PxQXLhD5/eJ7gNF
cNh6mQGSFB7Xztk8CH+bhYG5GLIlUA1vlmMGdX7KQb1zgDT42wEs8CiGD982gwKqv3APNjfiHpUP
V1Rb7n4IUINFPc4s4Qqabqrrbupd1dUZe/kkc86lp84XXlBNUnjJ63kY8aRBy7z8KcSn6f21cwV8
jmHWKqhx/ZP4ApjDxgu0Ani4jce8OlQHmMlv6Xx85HCrfpic+fcOXMhSHxbfPnmtQJFGOAcdo+mQ
m3E3fU9JfFERF1ib00l6eKeBa/hHLBpRdJqzWNjw+CivwzZgMTIhWu/razcmj3FsLV6eBYgN/wZV
IE1c+2B616FulcfFcnqADZsn4RfXt+XCzc7sAyfFa725BlPTnvM0WNH7KHZMft827OWyPpLb6C4+
RA6gnYU6t3tQYYEN4oKgraQ1TDXFa0AkvsVQjyYDVW9qrKf3aRh2M669PLOnnsmZFGeTtTShC9E5
oGhAtbFWP4Y5nYaPMLQPMC9851zWjq8DE1qwIAvRPA8hze7m8mGxruBUHb522SiKZY5pNlIPdptf
UOssoRSV2LQO7MgLhPtGjwfYACGEiCpCkMOOH82ZuTcYir/8iLxM6TRhdNdWKFx1iXhDmVhdF0Hb
iheZCQA3n5pThlz46rHHojrlS6rYPRhSA2R4KF1aA034BS24FdU9I1JN9MzNbEqTmEEDEeukYqp0
YAvVX+RD6IeOb+QPn7MI87e1GVFMbQB4sabdVnZQcJzPeSLsbGWiRvktlWWPxdImfuZtcCdePWRp
aLMgkjYh/l4WBcSzK57L7ozIybXRJiirsRl8/LXngf29rRgAyh4suermjmoiRCZvwzzzVXKYXfzJ
sB8+EnKeVFZ5UKOApp61p1uv4wN5K7qAvhd01iFYe78R32kFa2twtqaf6G4j/U89I8w3of21TbCI
YJmbi2aD3qeGO3m7rCJ8Q9rsafDNrpePGUnRnJMzWBnDNl13dI66c+1sNGPKw9QYwdrmodZdGqVM
buG7WTzRWetw0DT0QEgdAns3bxf87GFpendX8RG525oOXZF93FoFHsV6b45LerAAcoG7T9vnConv
iMPqqBDqboXynyXfJmQzNO9w/Gic7zqzKvfKw44EDoSCyuQyFdIdmDlD8LIjSFz+acj/PRD0/Dv7
x32OreW4VNGK5GsM/Yp5fa6Ru9scBQkfp8vyMZ7nyGkctrcpUZB9vHRELcLvK8zkK/XpHojogYCK
PooNC6v2Pf2qfszn9Da/D93Bb6+j/7agTAUr9xzIkF/wwk0ovcZZQTT5TKqOCnFvQuU+sOHR9Csd
UugJAetltum+leyyc1VH8JhKs25f17JYvTmZM+r3b2sZQTUPRwihOnTgPou+fyMFkiBycqGC6o8p
hB5qYw2HBsGDNAf0GPLOVGLshXWCadZvwdOIIl6lgrZCS6BFtwqONHjgqOOryY6soSiBnqbFihBP
/5VGN7KbusC6jbl4vSlPrdlFxDrGmozBwXBdxd1NZZ7F991CN51zGm5vC2Ir5lqoAMXvYlzfgm7h
YIRlOJnM2bNligAPgKxsw93ZvbHEcc3V4CCziRmeFi3NgFXoa9tE1U/teovMKgObcVAf30jihOYg
NKVEYUJSmkJnIVp44FTW6sd8Gs9sFpebz075sAryUKZDbCyHjQ7g0zDhsrt2Ux2TQM1otUkK8VBD
PmUQxKplMMiinkuRZcyG5LLd99XnryOcnKyW3V3ale9dUvAFc2d8D4x/mNfxREIXu0huB/jwKUws
+1OtB55MpPWsK/3q0HMbPj4xRQPiPs0uHGpeLPHojjJuL5I2ntb0hnX3g6kUgFojq2MF7TGoQt44
M3PqKrBvqxjFxksQ9q+OYCZjp9680RbmDFJ/FMFyCbo70oMXS1XGad6v1LHywhAJF0+Vof8KtRkY
14cZyzCFMJgvse9AgTLdJd2mrx0ZL4bU/QCO/gi3Pz4Hk/pJlrM7LedQW1yB1u5q4rtWmk7CiTFM
D0+YfOkFNTwcmdm8g38Sd/ZnFzynPcVAhiK9LlDu8eh0V7ejbX73CiIOKRbjc/dG46nKSUgQ1cRO
SiHv7CZf41N7YJrin97SLkXMwAALca/QJM6/aKh3P2f9TW6MVcvQTHeves9L/ukZT0NCiOzpgckK
pKZAxQBbLdGISe8PzTIvqOG3SEkcYBM0eSskOlUhn4NILHYXuwnfI9ZU935gAhGDpiZxfmQ6ZayH
Cia4BG3o++mibZA4TKAKuD3MPNmiWezzt3ZOuIHPoo6S2R4IEa+wKzW0En2GRlzaCYGRRCdzsuIF
78swyaJwB0MXFzSs5U+7BmeXRuNh53QE+4kQpNJm3uk7fd52gWSADtUrGgzz3vf5ethI85/pFooj
S6bqckvyJCAbIG+19Fi/eiXWBP7ULZ4VKqchqTPiU29BIh3LTajeNr1k8v4LhSwSEVU6rRH5ZxFG
MEYsG8cv6h/VquzBaPxI3E1jjXTjTtSrz8ez+e5+ZD/yh4yad3p3vlXEz6fTTcuFeMQzhfGNY+GL
OqYSX/2puHlfBHYWumMpJ1WZQAi/QNxc4BWhACWeEEDc38L/8GdCQJ0VOpIXxGjhDRqLhzwjgZYP
xz818aRfbjPNz4cLulVkYgA/t/19NAZXq2zw7Np9wsuJr4tQ23lKrqbChoswLKT+jSecToeWA5Qk
ink573DsVSkhWSVg95hjIGP0yQ7wfkSnx5gI5FvnNDU/Hj6f45LDco2i2k6UqEepxYzNmfetuQW6
gSSNdvwIEbkUKJP/OByyoCmLJLU/nUMM4ScPOaR1sF9ckY7bAYA2D4cVG/Ztw3mVzzostw09xOSk
AU5ETyazjqpvcnc2ehkKDg5eTcfF8zfg9aR23z7HecIDx4CXU1qbHDbfK4MJMDqVmywsyaQiys9q
f1ShhUxQUDHlEB3ouEAQjLCBfq2mmpw+YJ1AFtcX9+Foi6rSWS51JAwvT1ryxhLFViJhbTIryPJ8
qQ5n/bNEYYd8c9qHe6ORQg/Qf6vyti4DqG7ciFCN5O6Wwa8hD95KCfDpiJjfSC6MXXOqSMihY61w
9M4Dney3IIToLniAbR0PPrGeskOeEr/CCbUjRuAr3isYaI+8XGS6BfFaJiZErIz1IOwSi8GmvDmv
E/G27Cy9u8svpLnXzR5SVA6nv6Hfb9yRZCF0a3YZ/rDG/GGf4Xvyhk9MslTlmDTukYklZ+OmsqDH
4DhwMvzIygQKg6vJ3fi7gMAewBpXQhF+P8KRvlqXEXLU83VC/edkaeER/JfpWHmxAj8mpQ7zaXJJ
8Bx8I9w3ZLzN8kVC71BsJuRqZc6Nx9pnUaZ+onVbyZAo2d6pq8ypx/mkaEwJc43x2yWbzh3MR9N+
lL73Dcsecyz7ezzuYvM+6VC8cRxavsHOeHy230i6tMwzEaLsjL8wE1JiMmjUS7WvJhouRN1KJ322
WeKId+ocsGFyM9SZstLWJeVzyjLbdCNLDRG8JUea5jkocBDpYyi0Rw4HLiNcd8ZVsRYJIxdwsvUY
fzyCG6zFMhEHUtEFup1ltuo8HThLsnfiM8BjH9HoX+4mx9sRxYqyqvikzYJngA/ao62Luvr+viPa
mDNsH3vjcN+PCqs6Qco6dUBAzTjvga85LVWty9+5i5BAr6TzO7ebxXeXhuqK6Aaa+OzeWWtRA9/Q
YR6rFzMb37VZ7Yq7qaL8dporWfAqqFN/3lwrckBUP13d/uSJ5JegcMPUeSGqx+ktedmsmIzfF8R6
FRWU69c8m9egJZILNd7fflY1EkuOsnI5Z0BHlvxCCoqCR3ZakcDryEwbAaE2hEH0r58/Emyp3ViS
8+cl1zrQMy7ciMIGdNgQONWu5zfYh5fdOHcfY1XIcQZOG3JkNm8/twGpRexF1CKIxE94+WoXvHyc
jF/TElJ+SuL/5EcsY0YSA8oJEV/BfaXjpSV6EKSbCNy5Sr7jgAF2zK6i9shb4m1/t+QvoCwrMK11
P4O4aIDC+JxLfgHKq08zDO27dLYCjG+cmljgTAPCV09PRsEz4l8ql5jDy4FZMB5rBn8zYrRNYi0G
uwfFcm48JZ5mD+jVnKlLHpUogdaZ70J9pRvsJZ2bU58SPbIp9IOEv0pk5sH8E3tm80rYaaC3ns6t
Z2gcZ66/v9z7Te77W7bL928xq+aL0ZHTdHAjJt8g8TIliMvoQl1hsFEWncMiQ/D7MOfIQT0bRgh0
K8TuxyuFmuwyx9CEbQrJUTpN5oTWRSpf2pD9Fr0i2+F9mk45sI5m6kTLwuGym7HIwFnDiL9JgfQ0
wvC4Xs+e+ZmQvL4ZCCVFRAHQX28bB/DcLLuLWiSZ8Wg2i/fbHp77s5GIzxxLwQ8bJQObkA4xR2Dv
EefD51/F7gVQInpSMw7kwtZF1CdCUsLPgcgQm6rkhcvLilxg47cotyBvVEx4OscY2NwNR2f4CTZn
YpCxzSV2pGIB/FzoE7CyiRopU8YNjj2AAd1utJIpM8P3s6LobFI77H8cfqhCr60puhxhFmfxkJ0u
lP5+6DJbzLr8khEhAcIPowXFfICYiVQF4xURBGVxp1xkBvB8CkSIPpP/QNmCQaaOe2GQsk8aTMFw
LqrhcTiFgqrBq8J7H1nktfm3NR2l45Zfhcgey9Zjy76yZY/hZK7bWW4nYemgC7MrWkdW982I8ybO
C4sgTac7cbTxuCpAk/I5cQcPZiER1iWftRBjljHba+6+NPw5EYlScPM3J15+Tdfq9xizqo5HrOvo
NgiTWEFirpCeydRiwFH8PJV25sq8LQTWnk2eGxW8kjEllFfEZaPekJdPUrcKuvOEVXAee6pNBQNJ
AzS4Eb0JW3YjzyAjsAHtxJuWaHSBN8pJiC+EN37jKuJZ3dAWFHwInSgNYqD15ZZhVFj+CLxgRRVh
Hd/jayLsRqIiOrFjqzcVhBh/zfgFFVWv+Us8kdQlAKHYIyiBrgtMpfwBzl9udIqiWWf7uEyJ+Rp4
g39Uk+CMWPbM47FdqQ7SIBYBkSggErq2fXfbOn8iNQnOKIEwJt7GrGb1/rNIt+Du6E1D+lPN32oQ
Vivib0DzV/BY+x/12q31c/YpIU+QJLBY49hKLvKcKIijuA1Lsq3caqxxiQh8IX23j8rRk0WiJMGE
X09hefIw+GJu7mF55AnGTWjhT8cYBb1B5bZJtSsXdyIECvxpUg7oNxVvnUwJG7bIpLERsoS3wr3P
CEMSQm96n+G8g3YTNuOvs3eQrEnWzxoGjbDswrpA5pMG6mTUCWIORZOgEFuRo2aDOfYSrujt0h65
XHhPMYwywxvHJyUg4l8FMUh4Qz4jMGMC7kTCyZ2vVpQeojWjuJ2bCW9ySekDr4QRUuhJ8P6io3B9
Z7/lVjvy0WwyK2XTEe5f8HfIMw7NWLLg8974ByuiJyCl7OhyPOIccwkDgd8hRob7iwg18nyc2E3n
CGFMcbk+wYBPXq8JYyQ9hCdU2JyFE1k0IA9wlakONtjwSUtqbYtqab55E+XBl418zweiJs7nRpz5
88Y5gUSaIOLUPMmXbk39quiaeM5VthHV+Ft0wDgkCxotxv4R1/cPcFg1ZqO/xNvTcGh9IoJMjO3I
RhvBBaBPJ9KNdC4j5WRlvtndYRAStUn6F6O7NeSXI24C4yIckoByzBEOUxhGIvEH/m+/5pWHaJiv
a/AO5LjWQ8glUp/qdd4HSuB/hZg8tawwYpWCQ55fRHU7pCfIEygEOgiuLJ/TfthHtlOo1x4fgxvb
4mOX/Id4iABRraFyxzHQLAcbvCTigSXKh0gf1eEAtOzZxfFrzEMl4CQFJc0zxovaa8SsYulaQ2VL
Fjk1AfVVhKCsPliZheiaxOvYiQR7CHjMyklRHaP1GuIWd7O4z7l1Z9zF/18GjYcDr+V2ZJxafo/Y
FsYAm+JtF1SUcCcKpVjNqf0m1U488uIeJPqQpmcZTzLZqe6XvzSAhbef3H6KQ0I/LmXhU2bJk7im
R/GciCfr59VcF476gK6UjNjEoA+iC1JXpFPyEr+jKRNaN3BgGMUSjmKAIZCuDLuw+sGE+1zkH/jq
dDMI3Pum2CCUkNhvT5HQJRP6D5qE9INXcy4jn9beqN6y+aGwWJWopCHICdGTIWrfLkN5n7Su7/nN
6Fyi/hdW4/f3T95hwmqYUh5wWJv+14MeziZVOcbziDIE5lnmxxS3z68X8oxtEAeZO6Iv/W6mD4iF
NjqlqCsaEDYh7E16+wee7UH4/vnoAmnH4RSCRDVWZ331UKjLilRirkhLpMNcP2RYREsInc1bMzec
aezNG8A2F1DxTRGbcZjHrG5o+wxXBIcAo7jLhAo6SkGNF7zUYKLDhpF68XHIYt14L83JL+Dpy19r
1qg29inJIahsEmTU18XoBZD/ngDu91boMbIxKPO3cXHXnCCWQz0c6dYZ4J3070W+/oHh2RIvuUvR
JIB+er2Q1IvoDm2SzZZ58HBk7zY6ot2WQR/oxZ3qCF8RerNz9GeAaN+H/QhfujEnmTglxdh8pzPt
fClpPaYye4OaIllEjBkQ7hkTt8GskZ8cle2qcUlrJlxJxDwhtuDeWPuz7xxzHA9lgpjD4jcduldv
LHCsNjdjph0m+GvJa+M+SnnsRTU61T/TGY1ZALls3Z9FjQ7v4e2pikKiVO6PXAGWCDzVfQCOCSlP
yPc5ROTcvilavQUUYNEY79Nw0QwCRLS0knM4sZUhVDZHExlFBhtXa5GeAvjsnK/947Kp/g2VCasj
KHLBQ4redqfPEbGU5hXl019tTqjsSlnRFaQHLTC0+ABH+kKFwAkxA5J/Ah3IIUe1LgKo9ox7XoW7
8cuSrjdOAkrqv3ezz34lVglMkL0pKxPxQjHJXzDfsYW6BglWtqBW1q0vSE0e+9l3KQa6GguOiSjU
Oa6EjRxanz1J20WkUFSGUy90ZyjCitEEjrULQVbEemgUabLDJGkgooJYeVjO2I0Fv57R3EmtMzvm
S0SmZhceGRYeZPWYjHUw9cqUhayNeG/WdO6XQIhdyvVb5I+jw+YogiiG7dK6gasxY3QNOggaw9mo
nSP/9AuILhPRUiIkaXWHn0ajw7eIpfRI1hJzzcBoCLvnO+fL/g4tyXmwJaKtbNGnfd7sRSL6oTrH
gc5pSvgqvg5kbIzWLTm8M5wApY25NPwcyBxxkzFaF9zNl3qvj6v5+5yM1dRubjQjit2ErabyCnET
/kBWO+su2UQsSIZIKHEq7sknodWZ02JIMYXAKEiXXJobITDObzMgSIt4r3qf0EJwM4/NzSrX/yYU
4qVcHI8ou4sxKpGIC5w7ZGxtmO8JQGH6T3kGWg9ai6CHjB+K54Px8WGDwQdDFjw+PV8C6u7iR2AC
fhHnPW+Xpckuz7PTAzcndUy8FGS5IMZ+HjpyHIw1QyTpdjPkRKRXEAqB3THH9sgQMaN5WUiJntye
amUwo7xTMhhsMSWsRZbXqKMzmF0CDQz5XUxUfBGR9kcIPo/PIrfi3Yff/jDwqX0xdbl3BLki8dn9
TDLR/SEdUfFv8J7nM7K7odPRJlFNfKEN8YTM9BR7rB5hBmGXh4Cm7x9qEdCwy0g+AeZpMzQL1Bpi
xCYqoCKK4S+epVFjPadDxU66cVtHNUapUTTiAAY/AKNNam2QDhc7uET9vvwO0XOScEBp0BpoX6Yl
UwbS3MknRAof0Dzk3T9fe5OLQGClcuoBpBETpJk00vX9/glI7g1O2Tkgljbs7VtxWgZAOHg6kZ9j
cMRf0C88red04hBZIeYaXj/yqbot34NVi8rx/Tyn+uZbr1Xa6Fa9IrrRmPbQDs/cA8nqeosfTV9g
zLrklj1friYFp1Va2V9ruU+tmKLTKl182fd7bvZdxKSwrSWVTXKjRnRUKOgIvz4qdJU/otbX+ms3
OR3UljZnT4lNhAmDUQBn8B33exe5R0WFoWBvQo0dfY+M/PwPYRIVkC135ePySZlhkdWxJrPk4Icl
bs7JydCrCr7ou9Nw3xDUJ6ZF1o1FR5fYvuqZJJ7zZCN2re8oZc2sM6tle2bhtaHqhwyzgB10IQ3/
7kCcZutsn1VQWffa3ObMikzHXwspsfvFEy6xoDwnqwdrRCkE47fLcFcOxh8EXaSSiPBziiDEKfaV
ucgYNwQ/JCtMeFtYhOSMnyxDRPRaYevTYliY+81vr2DaHF9eF8wI/9F0XluqYlsYfiLGEATBW3IQ
zPHGYVklYMCEgj79+ebucU6dXd3brjLAWnPN8Icn+4eSHYDth4n/Z2V+nNNx8H7dXNS5MGCx86tf
09Vf/5loRjg92DxwOUl0ClhXPi4QJVKXDlh2alZSO3fyCAGXsL8EWWMrY+ae8/iGisH8F5KZeh2M
oY3GOxj4k/wFUfH5FN/j1il2NDdxnlu2nmVvV2sgMYCmgqMl8yhE4Q8IwxxuHwhdfif3SCWD62BZ
QmmgQT9Af6dnXwcP9LQ5ptyrxV/h9NA1HCKwUd7HtTp+usCWoABZg/PPXznHjPn9Qzpm2ROE3uz9
kt400xomgkwO7SO84bQHEvhuTzvJdG4lcfYZrGk30C9WP87TBc806g36jqYED1zhA/rJNK+mjPgu
4VUFpbMgUYprL6CJDGzmRNvEU7M7miHL22HpoW1/KTwxO7elQaGCLGpu9kj9AOEXxo8atHQw+GgG
Li/OruvBxneOBJDzGOsijAh4Pl8nE0AOx/7g9VAEx7AgHdNnNzThaZOZGiaVnkLyk+kl7sX0E3hv
LsPR62le8qMgt7eryxbr10kFIMzuWWEzaL3tcd7D6k5HuBFy2QzqJyJ3fIMCtDpprr7SuPT6ojJo
gn8FEsdA4kZC8gJZpvPfaQ5ipeLe+A8wJbiLGs29QZ91uKbFbz3Gt06oMfbCGbdAe06mWRBOS1ep
WW9YVY5Zkbddrz8HBXZU08uM2IYPF2Pat4H31Q3sQq8LyZfmznbYEAe6UG9tjAu6wXGnraoibZWR
eoA56wh8qg5ed2+/xVADMhVdZTPn1wotQAAHPf7MMF2mTXBlbuyLixuAp6k8xsQfBiiMZnjzxpwZ
PZSDgZK2NHy4Q3DNQmPzfLjxeldwdY8DQ4ut58oannfwTQPdRzwm2XrXbvSF7dSlArqjDTyur6Nc
MDDqw2euw8goH+WMSZ0BM5vul9ReRltnxWPcY+Uek5PL03sc+BXWQP/jMFJjWgb08MoQ2xZPEH2V
r/XBNwUZ6ZFwK5/QRJkWSrzG3BchGBOFBhTzFkxxTNFHv+IfeLmnZ2DDD/99UNHHYO4F8hMhUudr
JNXi4YFgs+6uBkLMDErd69TBQ5hJ8csK9HvUZQzRuMaH0ez8NDgf0Kq832ZwnY47uHIa9LO/JkRi
b6eN1a5rpTU0ptW1Coo3EG54CGX0hQlCKUNOQpHSSbSJPrE8PaOrz3Z7ECHYumXU3ZA+t9DpCKPs
3MY/ZqfZMYSDhwQ7BAcTVRq8sZBXqIDXotsZfZjr0tRwe8s1Mr+Gx0AM4wb0AYx5N2B4w6p6GQVg
l+NlCncCyrCZqhtGi+CrsBFjKpLoq/VOx10lPw81YMCX4QmIn+W+N80PxnMarX8S425EFeLh21Dt
LXol6RPnArcd0E4+Uv6dmU3QjwW7PGdcdbFz8Gz91CA+nwJOoJdM5LRVx18DJX/nzhWgixHTqxxb
A6m7osclwg31eYUA4VzGtAm+aG/pTtl6955bWXGxagImcLO3ARgiUPKggB7bQ/AblnxK2F41OHdF
vZhO+POAh/fe3Bvih74NpGzuggzFb5cp3gvBd6yCpdcuWOqTR4ZKItpztCuu3lE77ZK1an/6n+mT
r1O2/+UYolBfXgAxAWWNbx5qKOO3GrBeWaFFxVDrH0MNQSSONvu6p43IQdpNTt3k/kdoxNj35tY/
pDs/D7BLTfzuxJ9hB2k3JrmgXIXBxNH2RdDSea6/AUykafMIK8OP9TMmT967k372ZdTGGE5RZ/HS
wDsHYkgYeDmYqgyMbI3/HSw6wkhFuAL1cL8zhJowBD3j8xIRvxnQMWBGYHhQ06dH8QOHnTpoGfk/
Idt8un+XYvIkl6FNcpoqG8L9nSEqM3SC4dNTx3xYaGj9lCHluqWbSe5RLDHT/o5oYBw6eJOrsTWl
o+ozU3TKealE1z1TveMCYiwvf3ebEdM7Gz+1klm2/yEqP21AcfQnhk+frod0KmijMDDchs0IWfmU
k4H2LALEKAxjBgcDzRSp/Oji0ZvXZuaEqoemqpHlmyfkYrR9jhByBKwNyQIPikeivdb6FmqhU//Q
AebA6tD2GcKrcDj2Qn2Efp29fFw8gsT3Q2hmM6Ndp4IcA6bVer39DVopc9y1Cni2ovhuKxeMCs3t
JsLDb2mibogaMWoSlOmuHlKvfzAQTa/D7su9DIs4nx7/ZOw6tybgZdL7skgpGgXMh6R68pg00QnF
F/QRsnbX5yaCnqER83vLqqyH+AJTfP6vkvwy5aKKRCiXgpnCccen4OaAPN2pB/5hgOppcXiYXWYd
1yKQgnQ6wmZa0AuiXXmnVfOy49MKNQ5GSIYtKH4TmBhiauxMSsxtXGEYWUctHTX6cFX8HLUZftlO
Pb+hC4J0/WDRy0zXmHVnnU35c8RR9Pz3/LE8LMwc+urb2ad2sWSvHD7f7zf7DPMAPo4cGZ3hXnxy
WZZqXGTlrB/0VhoZF1EJyO9QxRpb4BM+hniJiBe11DjxbY5lKS8Cux6JjhOqddPH/OTTc4CNgGqS
IDqrecEMhL8cPWys/esIFQw00PQwpJMoCv2P9IKDO3oB436E2HiTIEdSzY8bC5OIMSix/pp53XNp
TZhwWeCelp0fEyMcEB2qg9YAaA/VwdG0JEPPzf17AbJlUMKKOkbdoD9uONdpL5HcH2cP7gsr6MVo
y+339hfCQ+vCiNi39GTZpVj8pTQ+iiEOlVyx60BDCx7tClbl8vQPhT8pvSeivlcnH7+TakoPJSPO
UQlfxl0ycgYyUYHeYxuiLEgxltymODuw2pF0rdw7g4RHQrMJ5WrhjHx/6CvD3LhDYqEVnqPze03r
ZT4uhm8Q/826CvGYA2UJ3i9YdhBXEiXuWigQzByQegtNMlsqe6wzy0kvvg3u8PQPnRh85f5Db5br
Fcu6uloUy9Xg7uFcKh1hgjLZfoNQN3vUnKOxP8Roh/kaNIBBTvJMll7OKJy2U20vKKpLJKl4nqLG
G1h7fb8dfr2uQzMm6LuAFzs+lVzw9e6/5foBAa92ds/IAn3QswfooHiY4LSZEp2D8S/TTGcHwBpk
433ISCAALXzGY1acFEAznn53GIEEt7haAAmrAuMvx4Hr4p6sMM8TrHNOs9pc1R4xkZX6Qpnaiu5o
We7MgL9r+9Z0TxHRHvRLzwzVb/j8Zu0BajxG4Pv24ffHVpMgYuvd+8PtPeq9pxCv6usCmnBXNAaA
a2CoUUx6Jx9rwpM+QosRqD10kxIkRsfpo0gJJwcK5guIqmF/U456g345RwQD1TLRTqkaAaD+fjKU
C/zjPdXY1ZAiZPkhXXAHvbAB/1P3fhp45/HKGveH/X3rmrTzuuQernFPcWE9g5pxk2aR9PcL45uV
aP7x6x0aeLap5agWuIgP4qPW3XIVSLCGWo+DznlOtvH28NnJqLJa6147reCT0BKQ4EwXGVbUPS32
uA+4T/8+LnEoQMbXp1szey4wasjOs+MIDnnXr6c4aMR5VkRkJt0VMXd6/etKW+IyLuPuD15oUHpp
XXCBHAy4Ij1+LaxD4/UCMTzBYHr3XaFyzkhyxyyFvsmyZBBGwya6UwoM8S+DMBudFnmmDIvRB5XZ
jveIIC9e427YJ5c5IvobWJvScuTCDUmlkOWQ2ft5xMUiHrKbF3dy90lXfGovGca74IHcDlYwLy/P
nofb4FbQud6iU/v8eNePTRFLdlRE6N0jocWrZ5S0FnMLhjsEJz7Fd6gFNzRBIAxPCDGlT8Tpry3e
2QlEAJVbVk5Uw1PJYhdvVKMtJ880HAip24M8E+hQJgIBL/r9dQgohaW4KhlzgtxxK5pWzZzxJWIm
xDPvmvQHLXOha3Da0JNCNyQpN2pyGVc+Db1NHfYi63c76A1e/6iKiGRG1gDMNEcuiNUppzDVOAdO
X8BABUt3AUf6kFtYTHkUbTpY8tyFOQL8hiOV2S3mpViSpEhfGZSmdMloSMy60JA5ndPtr4UuOY2t
fgJAwesumQfbqmv42uKCZ9c/dEJcYi8jDCliGpoFjJ3ozpHZyjvjqH/8WHiXlWNYbt+E8ruHABrz
DPjHuHkxtGDWhn3KxID/CKqo9nbLrbtn5wzLAd5KcDBMhMH/1KxZs8Xu/t3t/GI4Su45Uv5NvK1B
K4lofwKG4UtQ/uEFlKxsxUCRduZ7+O0MXgHdZQZ+OLKhkQjmB13gO17NrKtHZG6OyLi8Qnb6VfFN
KBl6ZEx04D65Z0UYctLiZ+AwxqMPNJBZj8r3DElzZg5asd/OtFdULUX4AkQV4HJYcoGCk2wVvjHa
QzuM2xTVWHOaHoJYP49QueFQ6H2l4UOKJFcOet95WQgvhz0syNSV5ZZzmoCcy0U3fL6FBreNYMcz
OQ56s7uChECAZDTEOTRc8b6kfXRJsd75wUqyYSB0pYlPV9vD6oE29JMXXqsXp/vEBiluKBdBrn0S
vr9AWC5a9x019P3u83/miAyYlL9t61ff6LNFu66N6Yt9O15DN5ipgbl5bz1aNlRtpF9lMVn2AZjo
9hEohsyfiIA55J0cSNxnBBKtrUZLBCag7EDfafYf9S9/kG05RySpptqKiVvS/rBs3mAj+H7FjoQl
ga4vY/qjx9WrfiwUvl2YuhoIfUBpU1g+H/zfiH6f0fFHj/RfojHarGh+wvs8OeeFETyhTNxQAX6H
KMDE9M7hd36ZCiuekuE74WN8xf3oocerr8t5nfQ92tfocYqOPPE8u6SAPuZC56QbynGqhkM2Fbty
wnCNZhINJapkGnsoHKjBHfhDQXOVmZu3jfo0Mnco6NEeh7aYyuhbdwkP4zyi1QNEVxm3HtgdrN+1
wSeqsVHje4ao5mQLECPHOjN7cJACuLdW5K+6b4Bd7R66B2RrV+hGRp/BnWoahRX6OvKEpGLAValC
xwCfaXadnK3/HS9fLskazseU15QF1lQbvlaQx7pjY8wdBCtNaZQWi8+ezqVbRtaU0HAaULNQFCzU
cRkpVQZ2WnpFxeJIANtD0SKyXFCFneoUQj33vrozSg+uK5xGaZEEecQoCbY1cqdvEbuQudrt49z3
FFl4PAJrURY5dQIOaNrMGnAPa/r8/6ZolZ6ef4DcaKM67EMZyYPtLwoRwO2siIoB8W+qgeQUMBlt
MBYIwET80Lmnid0F4O5WCKeoTN5lOMPwYnyPaby+YX8y9q5/H7+GX886/ER3gFXtJysTM6yY6N6m
9xapZ9I3fFYu8/bnMqewpepYQmwFAQCOiFsIitAB/FczEOMNBEBRmFSy6h/cJdA68CB/WGl4ER5V
p36NiHX0FunjSt92ibWtZH5KiAo9Hd8TqH4ehZgstY/mPUF6kGBuI5xnG4BtT6l1ekXC9XlPlR1g
CsNl/IlGyLHvbxWbLBTdh6NzKxGiAqbCC4P9qKUvol/YHkv620gLXZ8x3UdyH3plAFytrkPbcqu6
bFxYdEUPsishxjDI5V8XR9/3UwVRF0dTD19O9CN3nqO0D1eM3l6mdnA7cal9pUcOQJ35O93NklOl
49Z9bAhvEsiVRXfM64C8peelZowJTndIzOAjmbQ/PQW149ZZqm+3oHVLFryEYosVA841ya3xEWz4
K1RbNL2xKUPjomIAhqA3uEkkOEv/8/a2v4iR0P2GBc3EC71woCf3rEVMdn4anzAAzQxx8XLrDrh8
bBoG6nkM+xtpb8TvGKONB9aqNwV0tcJd2ivz6Fw7lQbLTXEu4CTlEpIWqXB7dNDJDiIh207SgTsB
L9L7ZsCJ0S2CcQgSHvF3xOCXXZiIlExlor+8O0gYaYcqIEYb8sOLBCVl0XKJ2QSkb8zEZtcZPAgi
Qs9FQOPrMHkLb5tzenGdbHlOpAndcd9M9hHpgQGLUR1WYCIHzSdy1wI5YODtiQ74S0EPqk/vrkud
HvaQg7wt8vuM5uDjGG1vaV6tGW6AQ4YD0d/A7QVJ2/aXFrl1v57DU1JMP58zKj+1sGWzCTbUDHFV
ziUfv11rQeulR8NGHlTAdSFORxeJ8xV/BEjOVw+RJ+HISjZBcwMx+YsLFLqfSncYxSrDQzDa3U7f
9cDcLvNRS2OeYpdP7PWmJs7OYwpAms8AelkVUE6V3Y1O6KFaDI6s2V1LV423qqbPm91E+uXiNIPv
4vQOoAPo+kJVvNeAz9pQolwQHA+M+HE93Duj3h6nSoDtbxIw9ObIuboLwPg6UlKG/wDbBvfJbhdU
Db26sQHVw5fQ2mkfyWOKigrOPl1s8noK9ToGvc7WEdWqNywLQM4R4ygN54u1VyHV51r7Y4/+KBwu
sHzWd1ScY0gLt6d/O4VlOdG1BW1/etDa/o1k0Dei2c8mA2f4jWCj3JGMhMi7B71ffzx+wmKoL/B1
LigXRdcGiGGBl++sLoPH4ZMDimbsGcOPuTIygTY1Lr7wdc2gmJgovGefLj1iGBh0HAiFh+N2yi+X
/YDvL64J7+DjtQeek6aPVkw6n4xIcQF+iEwalNinfVajy4zpBSYB1MsfkKyzoxBL+ZAsXygJcBFk
zIHI3oR9Tpd3OzzNHovzDkcw53X2GdBRE2pYfQiz4CMTQIRbedvl4M6kEAlK3SUNqLkFN76o31Dj
PmYcTsAgudAbzgP2KRzmIZRCgw5x3Pkh4z5vzs41aeABB92hylSKVVO4GrWSYT8/dm9DOQIYoG3w
Y7t6xpSStxoUD/JF+q++NW7iz1hPP2NrjjRBAnC4qpz3WkX1M34AZQ2+WlY0zpk2CNS7WnSGu3mI
K13OUMkaYyl8QrcMivLNPTJhn5/mF5JjOGjmoJg+teTL1sH2i4OAVLCzDa/9P/oOjcxOSrSK1/TL
tKg/FzsACQi3T5hH3RiYNaQLYEPL/d9+T4fw5Z842BCHu3o9iArBN2g/HOra/vx1jpk1pNd1XHyZ
CcGfzNOuTIoZr4GYi0+b6/gxvXLlDhpCcivtRsPZV8J+yGcVWJwatowPGYqhp3JpY3qWhCaYmFeF
4G7qCYc4hwWnB1v5g4RsiIjq/3uJCGj1ho2K/mNArx1qBfn/Dd6N+zjQUk2tHiB3wfG/5bzRyLJz
r795EKN6A5VGCJhN4vVVkA57cjOq6dqryNAaaYrK0oi+HwcmAXwGadNT+4BiAQ8tbwBDM1iWAZOK
fkzPlS4jJAfUXMywWfWGrPICj5eKsaqNCNmWRj2TmAJ+AjpnPvxOdIIKn/KhC62bT09nA015RMRf
3i3RgaaS93c322tqgDSWHfffduf1Dd1Hsv38RYoovnFYsqcPQIa01v+Cx4RD+gBB6JSp4AXvwaxO
yFPQXU9qHJhugpsisvcDQdc+9xAwjKv3BScfSlvdmACoAQxVOBpANHAkAiE8BZxr5oT3SFmkyU1C
wUL8JHhPqBvaI8HjMVpl1nscAg0IL3NLsRkGs60Tsp+GFwRgSrqyPJc+6QA5J/XgxzXQiVImt2XO
eeIV5C+I/YW6vUQWN1bQbBC2MKg1AawCfjwFQtBn6Z6TZs1AJSKr6IxMMjF1UrIt/tkxPDy4ylBF
aDfdwhyjWYf7CJKqs6fTbAYkGbQ579gVTogcsG+IAfCHLhTj3RtF+0JTB4WGZzHuh0aCFMCAvALY
zcyisCa2PLziAPoZmdQQ+lIiDWamQfpQHbMnqiXJwelvi754AgLXf8cM71fwMYAsC8GzBepEddlZ
43CMeWv2JqE/Yt9DZnWz/Mey7cFMS55/YB2ONL4QXty6VzzFO0zCDU7YzXWjv4ckIa8TazymQQFO
REzKky+mDGjnGaJBCdRlcsXfF/WHMfKHMuW++mU7o6bDNB1MUiDvjjyOTI0Srj+xmPtQX9zQp1Jt
/Z2wWUbvDzKur7PTMM1ZaXsmarVH3U7XHknLGdgIqb1HFKu486mJAV0YpN4FHC1pKG5WySkt0zzo
DDsQeWkpr06j5wCgBHNKul5grLoDpGDf74kS15Mtmi2VW+RDWtVxzTQFqsJ5U0xuC0a6UBC7BJbH
noHDCW5OXLP7cxSVJnq+U97z4ynM6a+5HFzdgBOeN868j5Ki/YYGEwpujAaP82niVcpAs9NHTJWh
KA7WgD5ow5URRmhwo84LHToV0wtz3DeSbvCOzwk47wdFyYv8wTY3zZ4IV84QCqHLSDrRjWGFPRnr
s6HNVNsXGQcRkskf95hxpvHDHJtwEN8HfWXE15lx4PAheWCSy9IrUDWhyaP4VT87azO4YXCeYYIp
PmAQ8k6quvfcPNHM7G/Ic3nfj+cPeTOqg8xqn7xhkrEPqd2c4KCpi29/SXvg0wuR8by1wwc+08vu
hChsjQocGZs/3Glwh/NLAzhWY3kKUMuAI8FW/75kikn79w4wAY05c/U9HMTv4bxDreIbakCLkZrC
doOpDZdReSDXEmp7Tm7ALBiUl9chm4g7S7L+WFwjZmvwmWgkjBodvknQPegA4lZcfsiI6qGF12pX
2XfRMoW3wjq4Dt9/LRii6WnPAvFMaKec7iUz/FGBqCbwaM9Ug9PTPY22SJpFcE9RYIf9fM7IC7ar
WtRPzlm+tU3eAz0zvHtLSFggG2fWUD2FTAGYJO2RdDA7QQO8UxnnXyag3e/wSkY6KBhzEMU1xCDD
tzLq0rFWlseMYMH4ANSLOmvaqTkmH5ptpxwJnxWfV0mFgwkggSIVBXWOR/lr4zPdOi4enhT5kj+O
oTJ0g87+MijUgIyIhxj2QPYoo970HZsp6+VlL+Xc0YY1iQihi/GlAsL1Ru1O2wkTOzC2BKAZEv2Q
EwDD0POBEtefoNRITSdyTGCkqO6foKQFTF1FWozEnitam2C8x7hK0TdvQeVQHYL7Ze9/foFpvQGd
0MEHmQt+CqwYrrvkMNlTIMoBUhMZTdChwqmwlKha7RCas0US5eXeB539zfvASEGPnqw/D7TRCF5f
2J30vzb1Fn1AYMEeCjYZOmT5+D6nWyh9WAYHnLYCaqMhtLwwiLg4Jp/AWp/m7xCdPxJ6UiWmCkcQ
zkdc4wSNyHt3JiS48dk/8RRInA6prxMF5jIIOWrMMpUWiUXTDQQN51YTwCxg/sqYEx4B3B3hLWAA
JE8ICxqeArZZ+O9dUppXNSfjI7yaUHL6L6oOyHNuLZU04FnFUeipQB+hB9MnP0QwZv+2aZUKFPsP
sV86GjCUHYBSijPSXdZaKP3P617u5vIPrPNFUMj8xMWWkUxvJOdZCRr7QfRAxEHzQXL8m7U/Ag1S
H/YZH8QzlFExJhn4KX00AvxzynS8clC5EDl5HJh13MOCW3qanlxqT7sJ86lwoE7IEugh/klTGXgx
1kK+hHkWIysxmzPgXt3DZ2hlaPKHVXoZfufNL+OKli2wU2IT3YZ3UGd5YxehSTSbLDGKsdhfwtCc
Ky5jXQo9uh89Rp3HGPsAKASghHj2K70Giq6s5BsKRqZt/HZ/C8zgJlhYsJgmIGKtyfHq4KITaEk1
136U0S2o/jpJYz/D75oUF6nWEJzo7x1tfPQXSbCRjAT2BG060JFjgK4weqRPTtLWsfzL6BoZB0rL
LtoVj0W9Q7iX4gfRvRTGtDo/Jt/0GOfuNcF3PLAA/JLRTK/Q6+Zq6bZi7m4FMr+0sgtJCkB9AIfY
HNFDfu5qRjULUSXjD+gHeBV0kD3pEB392/AN12qjeV+ffL8Oap/W+8Uuxh0Oab+/eNH9ollsAkai
+Q+sYvvXhb94ACnNHxQB5jfk+79zhPQoaRfwmnxruiRcNO68QZ3ivYewAgbP+eXk46PDrQRyOtyS
qlZIellBRRnxsnHl/kXQDlGJ0l0w18ldqoVrYkbHccMvq/smtjY0t6DwMUg75Iv7gRuBzFC+uy9u
M6JwpAXVKl92YX2Onj8FYGEvB2Tm4ltSGe4JGBEaoQ+vgeiHoNgUG027ZvSaFGG2lspSQoGoPvNx
o2ohzG7IpE78sPmANxYrZY97ZbGKJYzi5nhW/3KvE+boiEJYfL8nvwemyY+ASWphI0eV9RHqevyn
/cFjwuw8BuIjQocJugWC44O3C5TF3eSTBsxt49H2hmhDD9jvOMaq8RpvBTrQ5Sxya//ufQLWB64z
RiS2M0YEne9XSIgvuKdQfIMzDkENFvbyJRo1MvWVt46qy783TnnpyRT44Zzjo/dOT27H1sMpkyRv
Lt/EZkVEhy6AlHQANcUDi3MkOhkO0seP776gUrYJrSw6p1By+XN1Ofb4J0AunzLVUWJ5vHa6nvyM
/BR+nBGoUtegdaIcNH/XeigTob8AlOBmz+c0XLiQvzKJbkI2vzhywFa9hxY+7Zj5sOH7XO7GhuqK
HzxUaAJK4RUezpphwYr6IEdLLsiMvQ7os0c53lMIgZAVm/HajL8LeYDbv0bkBrehnepkwrpbCwZx
uUYQH2jfPQJ65TTuAJeA0WCdcU0OXD+uHol0Ss7KNaPbQ19F9TquiazCdYbSs1dxw3uc0gA2IczI
aqi8L94/CzwlkTmGU0o2MTRzVx1ew8tSXEuwNyXK5X4TbrlpOf+Wu/2RspbbRPsOeyNzxCNuFciH
LYWhEIgvDnk0+48xJG8E0V0tKTy5WoRC1gTrD6KOEiKt7WENL+uRPzc21BHN/l/k7LmMpf+YX6fi
sHNyY7nfLGqP2CoXj2Vw9MKY/8p/F8mp38OZ1bPlS7SHrks9C7kF3BDTXcBudrkhKNzIDz8C1pMX
z3e7+RTlTVlkIZ5KECe6droAv3qyVxwXLnUndJiHzwiMHb3gbQagh5lgI4OUlD756b+VA32DCOui
iuCsC7AP2qp1RjWKUDE3xYnRStohnsS6mf4mi4udJr8n+4ViTxXw5qdh/J3jnxBaACXEIejDPv4e
KKO4qVi48PWxp9gsEWh6Hg6pzpmT4Bj3lm+EXmSBa8jMnEaGszvaoCR6oebSa/e2SHlAaF+Jp+9c
pbMlfhqCRn0NPq6n+QPByCy9kGuUEGbsi+1ylnCekKFCvkJ51pcPraMBw9f8HBTpMzGiIuiO2spB
/esHjGYKcXrzCLY/98LWcLB6Tl9Dy7+Pru7FRemN+1cYLvdH9h8dHSihAtIRTaGz80u70G9FDqgI
rj9sJR69+LjDspWPXp3C6Ef5KDgjsdTMLu68E/J8Q3xgEhZBzKkb0nf5hBrHtQrSi9NWrqJCKutj
ylsDHqk2LBk21mVUADmgx1gk2Jh7ZtwupJ+FIQy7OjqSWGGBJmiqYvJefFBwMQ+9kv2nDZA69Nlk
gze9VPpZfApZycRSH15N1B/c2T6874CdJyEFnTBnDlBhzMZGgw3YSoAfsFfC+a82WkKI+aZZJpZj
SzBNJDB/M6AbPrkgmSC0tq8LcYZsa+StcSTzRlT2pbNHkWO9znZXV56TuOZznek4sZwB/UwUQhEv
0HPkusg1klUZ71C4HqzhYPA02ACx52mBOP1Zz2tHv4jFYfQTjrfi0CZRV+LQawrClkkSjg2/x6QN
muFt3AZ3BKBq+s/E3fAYn4Y3PKe0n0OLbw9qabL2yLs9uWZcSwCm9hI9MiHFPkCa0ESBZcfbFwWr
3THUOGIksLPlLI8AOp1yVvFJYd2yLh+S09hzdMqw5EE3a2fEuymybMIuB1xFIibR09MTanQALkCK
JMKc2R2EYzdJQYExt18sxuNwOu3Y8QWfkTqoxrIOO6CNjmORZhS9MlTfYo/LG5AyBlwf7phNG68f
9UfNDydwfzQ9yGNQ+T3J4Ih9hPPXEsWkQD3aCQvXZR83DkqeDhxhwTM8vU9sDF+UqIswzmUvdmwE
vdwkcVM/RRY+UUQiG6Liwz0DZ0QBQAmPA+Dp7Lx2RL+2sBdFhM9GfyCCC0Qs+pJxl1eR2Ii4caIk
aIiw0PwiqjmMX14nNm2w98AZbpHqf/3+8Bwdo/NABKAB2HpWcJ7plCLgMzKNdsuqmHGVeGYj+jI9
dYo/+UTPROIRjy7IZQbWhgzFHEK6yaqIJnVcjDqHW/TxkN+JNj5UgbbyRQNQAi+WEB4RNcAjT4ly
v+RKHzc8yBmJlBULg4ww+Lgcw2dA83TzSJUh08XWssUlRBa0AILm7wBBK+7/lgihAn2D/H5Bg6w/
pvVAjUfXXzRrXmTrLdRGC1b8BZVJpso8GwdcBAIpMtPbgfafTDnpHbaxaog0c5WIR6hsA3H34aZk
HvH4EIa/4fh37DbDrv0eLThoplPRPXNch4XUeFyMX0mf4rUaoLppo4blYgJ30FgURy/Wbf7HBnJd
zFCmsUYOoMLLgtp2DBlZ8qEIAiefCySZ/wEVOA0MzugZjgkMnIIsQRSzO8QTiAPvjc4vyQ7jULPr
DUEOwyotrNHnaOe3zWNznxLaQMi9A0AF7q5DZpI7oAztdzAnTWFILKsZJiN1oukglol8P3qE8onh
LP2DA0uisEVMnWkJUQEg1iua08B3zx7Dfu8cgllH7U1uECc6Z1vBQSsn+otq5RkWAamNl3BV7t7N
7doLDsoxO6QGdcVnn09jJObMgPNup/OCx4msD9E4A+HlIAAokZ9WNsJa26kgBv8pcx3MMVr3/ou7
43jhlCyCUFQSmnhju92N8zQjHHCASnaqsW+zbH1bMBG6RIgsglGlFKwB7uZRzQ15iaIPt9xH5xM5
U05fG639+dzx1mRNX2c7FFTcYKRiaFKm1OBUhChyuRa6FkJMHwpPCvteFFWdHlUJtGS7RegY12qS
WwXlEqYjrvKP7F04P0bIYQLJWmjWJbUJsXsWTYKRVOq8klTq/CsTwYJoLx9fEsdsXnnT3s8R0by1
JHEg6Cg6+mMjqHG8OcmSBmMLnWNveIHUtwUEFDq5UsdfnD8xDAXv4u33LYN9WdNvoiZHoLvbgQpl
adIChST64Qz4L6TLFkPhXrJnUmLvTdbDtYU+xtmGYF8ToTmBeK7uy/GosXAJjuRBcjwfqBa83qRI
XyGpenZMrYzsj7pVcUHlpZUOqLKgkeBaWV/yKtIvAXFyhHr/qmdJe32pOUpqZzNSGSb8KLMiMGdq
RDpGZSFvF+k+JDxlxUvI70e8qPP7+3uAT0k5LR+G7SPZmXwyyTrPRCvT7U26kofwR9jesk4p//Jh
lUoqR0lOGJLUUcpxlhRvA88OEg4juv70Mqk6JLWUSATM/F8FwfLyLrLHghPJ7Tl9JbxUWvxJZl+l
yloZ5ad/r8PM3vuuKWaInjlPTu3EgUgZTeZbpeegjwyPlRWpER0DdF1IbLswyO9e7WsBMDItoBAe
V9Ch/mHQ/NOk6yN6lWF84vaphpU9oNNtcJzVg3LC0G/wBqEIUxFTnKxA7qGGcwV8PjRLlidaLSzJ
xoNkHzceZdjH+wAqu0XNous/szwpQ80z+DedhfojYODH7JoZGNHkofwowk3U16x5FKRVlvYW+KcQ
+A0OpERcOuWtG64aveKGHL2ToQJEHdg4b98AqysnFGmsbYyk1pHbc4ZasiUzlOPrP3o+Mp72qmTq
ArwKMi10WfyBF8y/PSZJMMW+fg9lH+TEU/glco7PUTu92fdICZ7R41/xolHJ3VU7RibvXxRHBJZu
yINuTPgZAU90+qlIBzJmfbKcJYeQ+ChZ9M2mSK49QftcBsYYp81/BfKO9m30yK6/TYTgqA/4RYpL
Ssy7z57Qyaflq/KeZD4UGr6sJvTtEimhpRfABkuqFK0l7HPRaPc7iXgNkhnpJKvy4/LVSVhQw/N4
C4tUsM1+xyZnec8ritjtz3xOiT5vUxg5uNUS73Dd/PdhHxP8mcgSpWaTr/8+ysOGS0g8rSa6L03Y
Z2TGmk/79cJZeUHW7xt3g7ubRxhzg5PrZtjkMuAQXQBajoyhZBoArCq4rCTAmF4Z5KmJWAyGz0Rg
6XdLFBEnS56Ych7okYVMrQPqgpbqCVwS0RYRVkQN5K/GmMB2W0hAzdiZCYm8fG0dw0UzzFZCNIUp
5i6Jll7Da2i4/fATKKFoAqAj79R+7UtTgNYCcpzGSHIQDKOJEsYIL5eRBTdFqg6W0vq5lOW1pXOm
IGH5cDWaPcWAiR2VCQrcLuYCPCqL9eo9Y3nVN88Nujc6HQyk1t/7HuZITawznhg+EBPdpqhCxAoK
Q9PuizIHrCoLvqXC04P3Sg/UvaxZcrquv6Htj/7F283xRPsA2LyRrT092JVsEtb1x2EsAXizGnSA
67Y+D7mLxYJ0nGyb2BVRtJXUyVUKfbz5eS1zDrcpWq0caemB70QdUmJWB1FISlyJV49/+bgEloLU
cyr5g9SvfdekgWK6RmQQPs9UZELmt5xxMuX1Fl37dyFdPOmxnCVJBYyqT0z3GdLh+T0IU+FfVSxF
lkKM7WXyx/J+5ZdfbOInBIYi1TNcif+7tDA85Jl4vv5AnodQFkgtLPko42GuGsAsfhGbGx6n4cgN
7gTQjbnJ8lX7Ei0Ml2eX8yF3/0fTeXUnri1B+BdpLXJ4VY6AENEvLDAWweQMv/58Jc+5vnNmnEBh
q3d3dVV1nmdW3Ak7mR9FERNGLvZEr1XtKlLoHty4mbr2JLcEh+/bZBuXUnTd3pOLrj+rUSNBlQej
JCl1VuPZnPLULPUZv+bc8DG2P7191HJu0+rgjuvxFhCAutJpxrcp4gZzWeX6GH51iUyCK3BcXDHD
AosAgTJIc1bZrA9UaON+QPvr3SPvg5zuRrPz4mR8nfcb0m5yxYQlt7IlmmKlsbZaXxVO/+Y2GAvX
4s/DHWnxP1zl7lqGzH85O+WuLs4zXAfQu4NnqCdAF+nhagFu4xtM+wZ2J6Ww5lHDpKcY59s7CT6q
LvxJtN5ow9hMo/HA3twLvAmW5S4gmcd6IyFhPcXIpNKGBx8Z2w/X6La75ckKEqBTnoDzUFiQG+FA
ppbEF63igYs/yse9O898F+wC2urepqPiAZskD7Gutwsmo5EfHQLXnegn4KaFtfTA29zz0t5hfFod
bD9ODkhPjg7M7l+OeB89SH69Gsq4d3LjVA3/mAszfFGyVLulvYfnzbMZrsBKyz6d6QPGMzIWkBPJ
yf3b6WhPk7ytEOWjiHOqPI+fb9YITyjBo87ztg3gVoB5axk+nW1c/t7M611sAHgU2UdX/sveQ0kM
tm1zH9EwTxnqzAKAGg4JCI+IOpBDuue4QGgt9raG/enSz+MurAfa/WSJd7JfUKEJHcy8aPuj2+T1
fQ9xZmYM+JoQBBk7MmJwJmGp2MbQD/iqmkhZN64kdTPnjptujQ3TiPAZB8rFiZedA+QdOwoqSKTD
yhFOzIRofT15TIQm1Ht3wOP9uC5MOcZCMn3Yv31wc/fNyCGelLOzj7Y1+zhGG5dgBILRdkiAAYYr
QDZSZB86v3+PqjjejWszyzb+gueghRimgd968iBKLAgHu2G71jkgbiRx4hvM26KVAlZLsOaBDVbd
lav4c89eIK4HpELgWOxZwhcF3bTFk2GXh6grrA4sZ8fv7jwaG0SMPxR0GUVJgt9Rm4z65SL95Cro
iT3ykJ59RQ59DgvZHBGIokkywUnXOwRcLx6jCxdB+YXiFoVqQoeZ6613JtvAG5FEyweWsj7Zckky
xkxyg+hZWQAZvQDF8YfeMIR91mcGJcwmJYFbZtpQ2d8jdhosD1XZMMC1OCRsq9lkOHailYBr7S+K
4wJYZg4NE0uZpnI5HZBOGWYbT7s+14dciB7uy32hYrjZepjamXaEdnc9WHXaWBHP1wMjK09KZDwT
kEW9zIYR5iwofSjNEsTOxEF2MGBGIaFHR0fDWtfS5XgouyaT5GvR9CFWm4urnIFwx4BTfJcnVjc5
AizaKZl1ru0DODNfueTOKX0ijK49AwMTJeXCSJX9grOArHWG6Nn1CdeoqzNeAqAoi4f+S26kkmA+
n09VUMrmHlWVe3V5cKOa3YudDrMElmnKMNbONIZ73xVHcewoK6j4QlmyPB+N8Py0EKTplgv+ZA6g
JWcgUljwEDbM85gxZqy7FmVgnqkW4ABAewXWVB3HNIMVNvDfUKEo6TrDeTPc9aH9grY+bYF3AGQ8
rHZPmgLxrpXW0Nhr0UR7Y8er2p9eGse/M+kdiv/cY4oKcytIY6iSNW6E8lmD0UGAKJ821OGUw0rL
gK2E4eYZ42apRamKBZjpQVaBQZEwhHwQ7Bczp6xH76+fkee/7PRLgdA8Co6SYpUf3JUfKmzuDTAI
SeMfPq7qmMJZV4r1SqHFLeCRWmrXT33QYVAKTHyeOHWrELsCPoGY++VA6ZA2HES4VKgN7xKjL2K0
LFuEtg1BU+rGfGiEgWlrv1Zli8KIrUM/3/BU05aoLQrec2EUoqr3TW5eFg7JTpFM7BR/+yHmoUU+
SkpuDWl5khMDiv1B/yxSO12CL3LsTZKTM2jyCjO+DnhQAfBsmApwXiiVKGdF+cCe1QqZNAPzrOZc
O/ASg8Og5WkX+0w4GTZPYver907ZVrtPOhUThQmKCPoxCMFiGMlzCQJLUWOxNueNyTC/LtTJYE8n
olx5IaN7J+KgAyLnW1NJQxIikfh0Gw7eH4RLj4C8ZdFXhMMwF3tQq0q9L8eECrefe0WqT0kKe9w+
jxUPacqVFiC9hFX+hYZHWYlSnNlFNxg930J70ju8AmQxI7DbpPKn+Vnp1+2l0bsvmgFpFBU4RfWz
iZ2qM64NasGRBA/BLLJYGn1u447LQj0tY94Apw+9plp5amIgGaZeHbZZuCHk17cNQwO+Lx4XVWjc
6AVkBH6lPS4xLbzG8D2B99OFCSF62K/3wmm/V3maNcI3zAFO3bpg4YeD4c3fDCEjM/OIVryABvgN
6ys0hcoUDNdh8Fm36c2+S5BIXCFHzJ9Dhvqhg8CNsRpRa7Fzbn3B4vR2FrukcsQWw232mlNI5AZj
T6btKXU51Ebc3+k+PIhAVRwKmR320wRvNWwc+jFW2Z5YL1u6OoIEMG4tItSbVgYDUk60XFqdI8JO
rj2tHPzuNnO1JMtUC2w/J+v2xWW6RoQ4GZsS5bhi1eVnStaKnJE5lvzOHocrkkCeVCWGh+8nMMH3
G0/aSKljO/aXW49HzokpfSAJ8UeB443IEVMDzdyBoKsachprkDzGAmYc97yeF8edaYehJKRbdOOm
JeDRc0CZGTqMU2Q0d4ZVbq7E+5d4zIcPNIHHcji0slyNMwqGjP/l2Kmq5Zrrh4kCBJDIp7+Vp1YW
ZhY/KkvgApLwFMbZdTl5/SjxHW6rDWpBSIKowF9uO9CXNP+Qf/fyNfQ0Is/K3oJo8XOpz4AA5eQ0
fbnA/OX4Vppqg+atd1xMpTLaAIteJq+74aXINngwdglYi3Vi+ILyAQNsRUmPEbcc8gxaRFdaSiv7
uhBgRFMCszLtzuzRf+BicWe5Jip4qPgFs3MDQaz8PMdwYIuDIOEKdIGEhY1P4OPM4rpwmeybHY3Y
I9V+1R1OlyNleB5p4ejsNBhmo+VBKu4oQddHydvnMHlH7KVrGtm0oIu9FoydF1iqtCRqWwWUMZrc
SbX5z1/Vd3coNmmJaSgFWzbtQNrZagaqZUmVwdtEFY997e1FoygapTl3q4ranR0QImzIVGvGJ0Nq
bVtonGqQFKspqOCORSM4UG25+bDDeAyWkwrwkzkuW1OCAi/AjiZ+JyPQsMU0eExb0HR6Pz/FoM4e
OCMUmO/eI4zHiCn0ij1mHzjsalqydPUa+JUzGSTRtxzmNIDWuYQUh5aiE1pWlmJipl2FswdOY68h
ZivN2VkR2zlwHlseS0pwnD5UUqpDJ3COW6M9Wykrl5U1ymJJ+UtN15xtIFVSo8W+Y4Nb/t+QFmVm
xXNN0uF3mD+k9k/KgldQC7N5pwCrNebKoWeasX7SaKk+JIWkPYlGScJ9J+MmUSOF7uasRT62iTJB
pqizHeNs84zUp2a/9Zasb/jAHcrP1KcY13uRBtJGxaNG+3lYjCuhx+RboTWsktoyOoA+WYehJpbP
lusnJK8TTlQJfpEFEoST62I73IKI6jkqwlPmMIIKjLcB+i0wljktYegL8AcIYNFox33YQgyujuqX
O/2cEResSZ4h6DRVaLB5zlMWtMDOlJVkU9GhgCDKkR5NJqRLHutzxGOmq73larcD7WzuiG7yiDun
e5bnXJslL02qTHPH1AvmdJ/sUeTnK1fBhBfhsRIewLVIfZoXXdelhKyo8ixoGqMiEQa11f2nhbGl
jUwvR6yF4fBEBoTfDoklzAxP7bEhy5cEMMzzJsitHihOQM9pq6PHSlduxCMm7EK3i6yHZ14fivBK
8xSd0O537wtuIIwow+aNM/Bx2jEKhDyZpOnc1nvxYlqfQix0Q7aW8koSD26vIighkEtJABcMAtrA
a+k0s4z4ol6Mble+IsPd8RPFRawGLQUSrRlyAY5kw8uQ1Hg5G4iOTi3Tu89CtEdX7hv2olxm3k65
Mfg3/0ne0ZNfxeiJJVHQZVJCF1eiiFcCRYnBReeV3AhXd5u7sI9+F5RGhJkJdydNWZIl0+YBe7+/
n77W1zpp4CFzjmBy/aKbYs/unCNuKfZorL012qfiheFtzewTDhB8TiIqxJ7V3996jP8kXPqCqDm/
NH+S0DLYh2jf6LcH7MkuwZBsmzdZEmrBsRBfAYiZ5OZKFr++Fu4GLlaAv6K5CBaIeq017CwmvMF5
ZR2vA6IdI6PsdG/OhnCaRI9Q4CU11QW16TnTCjkTkpAEvL9vJCFGEkNmULeIx5TkmXIDzJFFhJQh
oYlFYnnxKEG4GX4N7QIoM9thxT9G9Az+whCYFc88Rdjba8cVSAHoMHqsOPUmhIeRYXORmuYGn2Xg
3IICRR1YxgOZ8pBsmmE4YYMG1jEib1BKhX/a1IjZcVrOBbyR6TgUics1c6lxLbyC4G1TQNx1IKeK
Eus+2xj2Y8i/KosZIP7K/yBysrHHkf2Etxs+cHU/O+3ntMKdQX+LuzqyCUaNBjeW4XsBEogZtRbr
uTuLylifIzCD14YyrIYeEGPOD/sdfrrfTXwYDyYN/f3FyzfIDZxLsk1nHY4D73PahTVoTLtk1r+P
XzXzAV/MMuI97U+mtoGBZ1jhHPCxopOrtOeeNcp4lzG42x5Wh3tRqGiaXWCEIHRazxEiMfAEIjSj
G564FFg1pios0SngrHG0aqRtDj4UNDabZnnvowl7RKvUO2Szlauh9bOXt2GsB1RT9LkbCJ874EY0
1JoZi0fOCnNcpG0h2iVS/orof21W9pdmqAZGB3EyE2IaMhxo1C3GBOOWiESEOsXE4KKFhyaDZK3V
F2Ms96uwXvVn2HMPEVQ4NO7OiAIshlLPiJ4Yzy7OD+fcdK58xq6JdBiCLVaFqJd1AB+p5n56PRqD
jBUaj72TQ6Kn9I6pL/wpQ4gRPt7md1E8OPTaYIk24grxhYNf4wtndFB7u+vRevysW/jRn6JZLDFq
A0kBbboXJo1Y1zTYnjH8k+GvhX+HPkESQf3ak/oN/SGkjjatPHnthdUIzYg56AcFJ7XvQUptfzWT
OolE0+r//GAKTXV/TeT92O/3VASTP2w7UOzvgPcMLhqp+8mA9re1XuwWiKBR45X7B79CO8Qvdw4R
2cSusGVTNfAU25G04Grrq6qLX9gqP1gNV7dpfToXeA29JpK+S2Q4N0Qft7G4KQNJ+w/TR+AG/d4K
bz/zO24ySpU5NQ8HkV3AOEdNZGLQDA3YO6ZEdGTuQTkXx+Y2wlmRnIfWhqW+DK78tDylZhR/u9Zt
oIWiNbECQmDdk/b8WlB7GdVhnXwE3BJKUa1XU7VzNOISlsk07tD7VrsHSSLoRboP3q46IUe6yzDW
vQoqZcjcehN1gIoe0fcHfyAT23fZZXmlCTZpJkMCmjsqffXCa9H74VoxY9+O+KvAU8Z50+xz+ZoJ
jZIJzmEN0uMdWqbLxdzfPD677L0PwlUJL28mgu/IA2IgEcOZ3zxPZj5Kp3j8feH9hpyNg84Zn0gM
18jWSA292BQHv7PPoAUOxSOoUONwX/9i42kIrQocQmwC+5TMon2vNGAeJu0t1V/8sZmnZMIQ/ON2
4Sto4a/Xedvw5hsTxmXZ85NEqWv4PHSiaHGJ17PzX96QPbbY3pRIk9X5KckQiZEPEkKbHHNJzgdz
vzHGzVe62SKZ7oMZLesHT8+BfIkZhvCLSDN5U8j6Ze4sdDrgooY7p+evwYm4saXYONP5V0MJBIlf
JMX7teKYcV5wBuAtqHCKTc/rmw5ryREUwuy+jLqBHYV6kKwDLGZ4I96tzXP3MWxA3rxxNn9N4exO
kGSfJWXE2jb77YoxuKWXuHbY9qg6tSuqvIJ/uE6zjZvnqjXIQshuoBcQl3OGVcDKOPMj8C9SSEqQ
hwC0KdcwerJBw4SOIZl1da2UBau3O3NIufStlZuJy0mHErCGTViATwkBGHmPH5HFkJlkMEFyEsiQ
jGRPirOj4oJyopRoxQExs8JNyWnJuyEsgbCsTT9jDp8O1M+V8C1Xyoy4uJ0K+1qWKuH+NSPgxoTK
g9zdjkhQqB5hmEBgiZJJAko+Z+JITqvl70MlzDvUfxlbzs7d5PepXkodwxXN0SbdLVnkrHUzwkWZ
bfLKZvnqrhaYygg1WvF4I6gGI3H1y/zkSD8sREcvug1kn6ycnRGIpJnrQIA7bjUiKJHG8vO80NVJ
yHD5d3KnkRYVOYcKPVDP5cle2pkNY8OhIvqEDgtHH3rcMd9BRKRwobob4K5XM6l7qLxZQNZwWLAr
5p05rpYAfqwohycby4T5vncytQLbCb8vEkzrCOVBX6NEYvLEDjNGrXj+F/SDriunlbOZfN2do+m6
3WDw0yck0/uEYM0TMIXNwatTxOmJ4PdPrCHG01EEaH3D1mTpQNUtWwzb0lcUqQBnOnBQpmM9BpA7
8SyCiT6CioMBEBaOdVC1M/FIXMQmSmVmheHj98YgaTV4EUrxXbGJY7x72ZpzbW5OTUiPvR2t5yqZ
kBenTKKJ1/O6JwxJk4KRvcGEEXgBUlFDAsPRUpx0mAzpk62SYsMO9GKKSOR+dUbLirOiJ7sNXeuP
sAPRimcb0g21GUNUJryQSCsmslS5IeHrhqU1JUWCWyfjeWUS18oIlBO0Ckg/X/SkH6FmfVzbWN+B
ybpMsMFjtBSg5fZbAwZj4CKIYg0VzT5ho04wqcW5HWCKncewUJ34g0G3Cz2hiytzmZxCbtU4t+B+
j27R+dtkL5joIvrAvRSXDVFkfnDdkwuHlC04e/TWNpMuZmQaPwEwbzgPyYuYS0nYnCmKFRcmnsbj
XvHvaQwl62LuoJJvi/w0z3xKQssKO0jbvn9+Hn6fHIJLOz2Z07Ha4cy9JvqpnmcGIVxRWXXCB/5w
3yG/xX+b3p0vl/i34fFNPNHgZ+p9GD1rajawAALB6cqIlRwjMBTfW1t0T+f5T+si6sOLrVCrT4Rw
bJw6YHJh47ua/w6OLB8toydUL8iroHOiGVy8G9weYuJQ1Ped+C5EK+iQ4TZ8/KgYq/hFrFXDZw0/
QdxVtaRFSIPFi6IFRi4kfH6FtFq8S6S+1EB/tZyYRqTaYLGi8AMaURKt3FZnZVOMNQmChEyKMQZd
UWCpEKHqV7Wl0p16i1JGxTy5uFMHgFjqy6pv+ABfUsBVw4WehPrgDC0qYIdyj6FVUFllTrlM7z7R
sErYeQrH8SO2MV/loxQ36toIRKLcUv09EpRKOxu2CSQfXlGgsSpWHOItAVEFWAfaThNtxbGT1FOr
MKGSClI7Dg8PGn07h+jDMbYcQq4QobfeWNDZmYpVgR/JECf19ndDVaecHqUAFa7PhsFGRch+WxBB
NQVDAdW2o+Xf1qIDYY8oKmVzGM6H7AKdqjVkP2W/BkzhEt9ZIJxinjFZlhmwHqIyMMjxmMzQcRis
XHRzBJTwkQNbcwIzKwcqIOoya8EV70ZkVbWfBTKoUfAlz0+aAjCASjQFNDqkEVZpyD6J0uo/CsZQ
rBfe3eKKttjkzshCRhcbBIHdjg9IRgxlMSuO+rgf9xQQREd6fYlDVn2sQQj0YLBQQJCZ82K4bIOQ
lPj4e8sXjYEmqpgTY0iMbu3CTnPP66yAQHRW2mt83Dh6tdvEF/j7N8AQFf0MYkGufpnuNlzFP57C
NmiK1apmIqdMN1zNbX3IGewWn4JL/HSoatnOdHanAl0GU+HmiPzRphmiNrlaVeDnvG8ILSGoslrx
B6tCmyBSMHaTrjrNhr/fBo+hJs2y5RKwEabbHQyEIp8+kkIpmWFPHGl1siyWAukC4AaiGPuvIbqH
Y1z0/8rZh+UELiNSBb1FrkIsxvA73MaMzaDr00rvzhqraq8JKwsy1yFAT8SVR8cPJ3kX7OdqHasN
+XJpS05EPqhmayz99CToem6wIdN6aJuLGvU99z4/BOvegcu9C9rZcaT+EVQ1hiaY7lcXnuSg6y50
MboLYiotSNHG2uaudwm2PRZPhVGgMCQZ7+DverCi+d3Ja1JLcXpLt0ifaLJX0j+WR5PefsvTnX86
vx1daExszSuSwb0ju/qtbAkwrkfHzjlVrH3nKbJb3ipu4AcPvOr3jmcRzb9b/m7Cd8Aqza2EolG8
XK0tNVMNX30vOqN6CWEb+vTssCoFdWBIztMntdKNTpq+xTqg61WBpwaxEz2m9Jy3YN/nQZi/7Bax
jnPiktIs+7rESJ7yL1poztmUCkq3YDvAYu614UGDQEGGFAmZA19dkmlVSLpYWCJq67LqGPRImimD
0omPJIjgF/DMeLiLXI/UHXHlgIYXrK8DIQAjar7CJq1U/MYY3A8KN9ICJ+zwJe0Ld1eZydWOe4wB
1xctJyTnJTkFfFFLRX1hHwNzk8BCmilYVoge+wFhXBFuX8BghDjFdeiQhYpD6EyWCdJduQCXLiT5
LiQ4Rn6ffg6Ydx48jFJCmPL0jJmLAFQkqQJFVfEWQzoMndgzPUuSLdGddsiQ2FPYSUiabz81hTNQ
DvVdd+ktGQoSo0NC+l/8OMfH9oPAA9HP3pUGjLZ28XZcp0K5ZXGtSFMYaMl+3pnjLk6Tlt1Gp8z2
lLKJWadQlQNLFI9XI1z7V0iGBnOUzxhQ10N5reyDffBLGVn1UBeTRpVDobq0gKHMKhvPOGOe2Lb9
Xgj0E1a4fkGleI/3gMBMoWb32ACuqLSQ7KxFnaV3ExHe8NohPUtxGlWW6W8xdocceMnFuvyPBEgx
h9OlSifessRPKa94MGEbvWXRJRZerpMigWNvp2vsk6ExeBaFEWnoGHifZNQjuqA20kWlqrgAeKps
YX2x/XKzyTHYI0R+JRlgVRQ3n5SBd3i6Y15o+nCmwsQ5BgoXtauf5nmhQCXmrFqjmU6y+BayENHV
dfMeSS3i9bXZF5kDzGOxGvFQR2YnlYgSr8I9fw/JkuOvF6xHwQINMcVJhep61zn+n0Uy1SGbCl6k
L+RfxMpt4mcIW0iyrXA/cOgbGDadMagGsYQaJyjp/BA7tuJvhcGNGcke36ZeIv6SEgAH53w+5E1K
NkKAOPbQBAyHm28eBr0x8k13yPXNVi4mL1sY/8v7WACxoEKhuvXgrBHtt+mRvU/dN5D+FAy1ap7s
SMDvKEUsyQEsARtHbUhfLStCZkMVWWcU1I/IA8oIeJREHODGcEGX2OZBG24GOWAySDm06la/3qsH
QKmMMp1ql7gvuPg/O/gDqExhHJMjIGVDsAxkUBTIBVNed7Xkv4Gk0cnsGuz6ZEbHyHCX6u+QPqWj
2Q8uNRT8W4svwXLqrdGy0mEpZ42k9vUM7yH7DrbsqdoOlS8gRVhHZiUcVZitQ42Hzp1tgRjuXiBk
Xv3mFDqStU6wxmkGQsU5KJXj6CFBctfkPywQkEKTJ4UHxqpSy3AWLXg9zv3k4EvaXH4gn0PmglrR
ZugqjqVcelI3ko3LhAElfnXwOTEbU81FmslbpHNklsEB+fXhS33FfYn2Y8MpfZWzN832tVedtkrC
QyOZcp4XZKHxHd9bfNnbVdpC5aCSrCFytzoQTumjrEaVdPbVgLEmliOZHyqnw88uQc4iZ2KPBDiT
QOIE7zh5/Xx+zm7NLYktzJhZzsqYHk9K9n5OR868HTT6HDmbtriiLzhNM9YbW+LGZ8J1/9CrG8xE
0nSYtd12Drj2/npGv1XHXFty/LP1TKo2zqE1S3kQPiS9E6xKZWylkEHke8fIDjinftgaj+HaepDB
kEjRrATFpwdDDnALSiQor0mTmiloeF91t8SG/ra4k+hpluWsnJ2dStrM3pjKpy2MTq3HylFuccXd
h7lBaTuTx+wWi+DdskR+lhxHqw7fgdqUsD4QXJNNicRtmIyTwbIEU4uTyyA7eCUVpthar7slD0Km
rySnuSpJFTtw7dMTiLwECCjYx71qgq+lVU/vFO2EAafqzF9U+rNu26NOpxatEoFl0L4e9ZiD7Z7j
c7wZ7Itqu0xgpchxFShpqW9/YBL02rKNT2i5rLqtzsH7ze6LnLuWo5QkmLJHlIAAiejcuT3+Uqpc
2CRSQHuxfm7M0T12D+jaKnabKe5PNOhwxEuDOifTwCuxTkV+o4hX1a/YWRsjTgSKaqF8FOZ0O1oP
vNMXOqANARL0vzxEoOYfhkYACaFswJZnRi3RmBxecA9RkBoxeGaA8pG2Z4kHyj3DbQ+OizpkQBEJ
eUjoI7HQ1V8xXDGpkPKROSo+qIlbtGKTCZXyoLsgE5kow4OI7Y5GJY/U9FuPOnoyUuM3K1N9bbHx
nlZKz7bofpc6fx3xp0lAeZtIwNGYQ30igqiOUAT7+1vtYO0nNFklqdURtdE6qHBRmaRoJO7Xlh0G
uEqb3YXtToKlE2YzTIwArSHaaifV1lxkJD5b1fwfG4JShc3lYuXEcoAxbaV6TfrV8BuKnpYqyiYe
taYIB5JzKD6qKbiCHQ3BQ/UaMJrSGZZcJMkW56gCk4Kww05GRFA0B70SdkVTlnIEgXrRUlVNo7S9
SRQRH1paPDp2kss7DRpqoiNex4raHJ/yp4v2MJIjvX0RqLk26qQXHMhY3SojUg+Ll4d33KTxtGZb
OY8Zdc0ZoUzp6eouVa6IEfzXJtbt+zu2RipeOZ+Rc848CZKYUUnSfOExl6xD4w31/RG3iQZnkcPB
KwfD1O7MlWNVKm0qSm8+r3CwXG1tIyrBZ32WEauLoFWQ7rhmSIBsPkwyB91S1Dg6NXI+uqrK/5o9
VeEQrVDf6LQIph9Wl3hVOAnGhrtZ4Gbp8FsgrWh4yQzp+O7JCCCsTpSIDYGRlLkKxHiSsJ4Y/iFw
7U+lh3atM2SVFAmdeuodLaM/wRS/ABmRFQr3hJRDIKpOjCpXDxTQAc8FQX/56lFN0bL9I4PoJtCX
zPZu9ke/40JpZZFy6ePafXiSwUkjJZ2Gcj3FdckYlWlqPYkoqqoVV4eAjir5qoBuDlEzJL9jZRkc
BrssP8eC4dkTHiDoQW3GoqbXateHVjRWNySilZinX8/HMMS3ANBFX0Q5iuc+eZ9Spc58+iQ0Kusn
rR0S6ui1KzkWjCyYgLN3T0iyBLyIZaOERYT+JfAHyx7cmvu6KVKO5V8fnXanHl/dLJ0Qzy8ffyX5
1ir3juMq104YCQ86S1S0Hy0WcG19omdID4iuxA2a3tk5Q4ITAPxX5wssqIWb/rZnsFDBAqikNLCu
VGACwjqENghMSCi1UNnrxXSRFGB0Dwma5nFC8g2OtvaxGbKrpM67/sxs5oIm132Uwu7Or8LNrwKD
qdy5B9elEb4B2PB8DCpIK1m/Low+V51l0nCaHuUkY9yBjzDbP/3svAsikrXHxID02D12NX9gHaID
6J2SyxDm6Uv0U9xVhGSxtqKmwaB5hwdFk6VReZLm0vH9/cRbPHTHlei5fMa7Biq6F6Z8w9qCHGU9
rL2hFH+YCcxPX354wV+Tr1/p1EzvWBk/gh3TGXABY4wiUBFSXvt3nGs3OZnMbQerJ4n49bfn3stZ
f5wTxXZSGrcZckJ1SePw5HyWV/hObLIGqMg+f5EjoRX21sPyw1mhKA8PZ0bJlCoSrdsNTacgB632
Dwvm4TzM8HoLS3b755jBCHtgvNi/UC3T/2QU9zFe2RViJA8yZL5Ll6iIpxbyiAVmZ7RKowedprb1
fLBkG+jujQEjGVi19XRVpovH0ErmQ++Gd+QncQ2mQXyLmqCPe/cmlgbXEYtDG0npUHuJ0tdtNN/0
tkzvYSQRyDassUp0QdXZLiBwGtx4BEF5ekuh5CFvbyuODq903dDD5C9PDghDbf4Hr3ZF6bh359Mm
FcXWnK4CRnDB7JwOG9EcpBSouBbwCM25SBb70HOBlwBLW0S8k1dm1B0jmTkKvOsoBrGXsx5bC7Ol
2o5BB2f71b+FeLhavz/MkOozmxT77f6r7DR6reWvxxxGjrXa2dF2B37WSMeGNXjRjqa1Gv5Cl2/a
uBDWMmP0ED6e1zEsNc+zsAKqB2jeym4X8zrZ5cbXASMwKIx7z9j6reyKoWEDeIvqb1RluKV1g3rh
rvEaQ/We4ReZ1r8eJFuQxyJj+ElrXUyueHB7H2vFSZxp1qnBi4k4TF7DYzYTU9udFl6yWHkShHPG
mgR0HYCUR8+45G4Y5rAZ3PJzXA7bMFM3muaA+eqdUTH82+aI4MXFd1fj1Uu0Kg6ayoT09W1ipcaJ
bkDAW6gE2YJpU+DGg1+aTsnEwifYBE0gJmaIrIpqe0Mbfs8fvOBwMGMedPC0HwxNYLhep+W2/MvD
PjiFjHh+nt4HZUtKP8eCevToY+ASoto5zbHWZfVMac1oTxnvkTnvPcyqgWMsHKtBR2mW0zWLGXMO
FfzuqjN7w35zQxeWDtGUAwDV1/deac324h78iBQ/c7S2SKr/RHDPb3WStXVh8kEq+VFZjm8Lj6yJ
JSmZjvqy6qDMpJd4Xc1L/7jcdaaKXS9+DPNDjB3mHLxvwxmKUkQSE0AhnFjA4VH4nTYyYsaszUho
OeVGUsbj7DopdctepYtEGBbBk6krq0Ede6xW8MuJ4aservv3+DXCSWrtK/Qd6XUdcUeyDkW35kkL
nI642/jG1clvflVQiDeT8zduihiHPpw9kj5kyKQZBTBBN3eFX+A9rrjMTyNBfcanDj65VhvZYdub
8SZVqwKZ5Boc+jCPXVTvvkFfhZM3G0gV+Ve+Gehn0fogpawVz+3LqSNrbIYzoFeLlp3ow+94599R
Y7Zw6yF+sxW/vFfng6N6ctMwOPwyJKyl1e5yVVBSnsJa/MyqWAYcbehEK9enY8EIh+TgPNIHPgJk
fv7WkT9FbbGllVzmmMjSfx5fN5KGUlQbi3t2+oGGlOAt0atFkkeTSgwJ6U8Y9gxZkNwwRpATYOuL
av8arX9wXokNUOUqPNez/+k14092oq5cU09Xe9LaSU/X5LtUf6RTzSny50Gjc4cPS6LaEe0K3ne0
7wqBenVos/jbLyNoT/N2T7vMgW/ex/SxozcFKPiapDkrCpg3B6lvGtOdp9Trt2sgBWz0X8iIpk9a
DEbwXqj4oW0CZ11nRWn8g0qNZL/KXs+rk54BS1NxIMqywBJIgu9W5etNEVzvIWZa0bk4+o3OPqoO
jo6klgLSq1g6tGHJlTrVgPCYoSsE/yhqc3JGrA2t17QcXMMnCiv8hISx17uo29AkCzZgusColazJ
sE7ea9O5baLqtWsc3MtEdL6G80xJijsi7KcGOApUOwje6hnVe2rQGIM6FOaTdx63MKGRDFT5e3la
7Z19TNRC3Z/2gGPo3r730MqoeO4M6hEjLV7HqAf6H7Lytae70EJxpKqqQXd6aUQN2HXSnDK8CWco
0UiGy8nL7jKqDAqzAbRxm7KdNpJd0PpiIggfmw7aO4nMJOAuUYqfYoHOjASptqmygQ4smXjUUoSk
/TvtihoMEXMbHya/pFQaa0QSPQcEP3zvxw3n4tI0kDjkHuT8ym8fr1lQpxHQ/reK9AxFJWKzEvVi
tVfuVfoF4632Ab34HaskKQe1BDEdGE26i08Tim73CazCkYPPZ7v48Y0G4U6z4I3qUFl6/WSC0iDg
X7mvlrPP5D8EsTJaJ3AFfTr8EZ6m1FRHv9S5hqUO46/sdVzptP09EkGmlNBlSNeBdHy7WFYrn28A
gQ0NQQ4BNVi/TH928W6YjxhrMKvJRCrouxOU4m84bhxTBU9bHW2bS/DnDaY+3yMBVdVjI5jjgkq+
2X1uAxVAZNCaN0hC4z1TjlVOcqTPMO54NAWw3OxZSkPGrapMpuTYxQ1kbsW8a04L0tsNI4vdsDm9
M5WLl+OehO0uPSUgnwZCmvrUiEsAU8N6z1i2+ushRRB3ivSEx81fEzsuDFPAQYa6qR6UeU4OE/h1
JToYV0aX/45e3w+33H11ywGcu814H+G1dzWfqisbX9u4TQ3xfXGRJvuiKvLoXP1Gvzw9R7/jx3TP
Ep9ZNeR3neNYL19GedKvooY2llT6Hkpf5AtYLFmsxFbJ+WTFDzBLLHqzwPbjN14KZ/93UdN9lNrm
Gm0QyPzMOo3+fgzmBZSImBqiirzXyNuxb8JnDw7oktKTGsfChYwuJ9BbvXcGXwSu+2kzGfJAcb8i
yMCj/EV9450ZW74AwZjuwEfePr/KZQVS/8yHy4dby180QtbOHNdQzac4B29IDm964i+IRNj3WxAP
mCrplh2xgzZ2x4zx3WmDvmoP98EhJjTApBZUm6bsql5wk0nkY4EtAFzoednRSwokot2hWvGWi/CO
IoNks5G1k6oHsc78rsGsU3bW+zlB8Jv2HI/eKE658McYiOX0SOzlNS2dy8v8hhwUeA52KLLAYFab
WZ3LE4WNWL0Nikx1NNQN1761p1gyT+EpVM0PpKloykUlJAtaNeJToSvYWfuFuKgqloTZ/st124HK
U6G/K9wlaJGzp61c+MiyQ8vVSxb5u9kjcAPLq2AGHiE/uCRyi1HvQbiqoHa2Ln6izJ+Kf29RoKLS
iyQbr/k18Cy8ZE8hFo7uPTtipaWSEibBkdSiAuymAnPItRxUneGjc+Q7fIzI1YHg9dk7W0fq/Ytg
VWW3FiIHRBhX7GcwpCh/279LbuOuL/6ZDL20ic8r/Pwbt4aCRw9cpjcr9upzF/DdCUWMgnTQFVBS
4ADuyTq6mN6QyMvDCTyCtJZaXvC1roSu0pLYBPH5GFHQarPAhYIvbPkX21ofSXUAMlxgxKpAZS5w
ogFr+H+qcxS3YzAVlal3fkVF+dO6TXYxu9Okmb0mdYZBm2CpmiZ1JHTTpGxnv6NaWv6eJe2MbxLx
tgEjHZFkv0NE3jSJQVcJ+tvgnKunKnX2HUdEie2YfBie+a/axOqvC1YClKHNr3pX6/prob6sXC+e
+axuGgCsD1rJs0QvKM3oIX4ciartroRlze4BzfTdaaNi2warjrq1ej9osu5eJGyFoKfF4VmHgBdE
+V2yqt8Pu8W/KuxNf61xHQRyjQehUm1LwnhcYntGXp7WGLm1Rfd9BUZoWZ/v092afc2+3iHlJe/w
odoZydCq4vHL2kXoocs24bJjw73TJjhglkDPu02bwPBrCPM3+Wxo+IeJ0GqFciNSh0A2D1xfWYlw
w3hWlHsILGoOHnRrIBG8+6Qf+3Gl478BEZjBZ96YjmGXl+WgzW3dxjUy9uTt4ZgF4HeOSsg6Kv3L
0+Qn196eoclW9BZised1ZTcJVMPGXYLFUHZX/gkiQg1V/QG25zV+8aTfu2cCy3FwIG988wyXyO/w
khqSKWXN6Q5RGghfshuWFs8xgtAt7b4tnZttWoG4i1YBERuNvxVF/aVhwTBsk6UMH3w+XH/9ZgiQ
V/AeCZLAHnDIeyUqbxjj8FmL/5cWLSkoVlljZpfqHug01jKQFn+e4wsTWY8WOkMcmKBo8/uoRIUZ
yaeS52udXn5OjDFBasg7gCUz/sZ+4vuagS2QLYIwVw3SvCJkNxaXl1lGTJ+cu6jqInquNEDPbisi
ge6u2uZmUonbIwgr4LgZzQVqvw2GzdVQ9ZXKmAPME7SQTFGuuM18taSc9kUQe/HnMcIfHOoZzq+H
jtJ8yLd0UUWFujJm4jDf8tFOZ90Sk/f2GlIAo2j+G8yy0jfk4MkbG+j1vPKtxgBD82z8w2SrQjzd
8TSMcvVyjzjpS/+0CQ1smFkjydqdQZ6Ga9dlnmBGQR3QqMVrkf4BnLczI40Zg0BByDHbP7C/TGZz
tJHnNL0tB7np7alJdF6b5bFXso2wwh52CmkN97Hg/dr5YMUOdy7j6lo3juzx9UhpGsP+zwUcWK3o
d8L4yIpooqcwe//H0pk1KaptQfgXGeE8vDKDAziXvhilbSEi4ojor79fem7UOdFd1aXgZg9r5cqV
yTR9mdfFIarsDqtDtBlnELvD1u4ySK/sDW1CMyJTRCfQFzgQSjamm/lmX10TotITvuRAzwG/aF/k
XFzGhIWox7KpEmnQqDr8URernDs/gxo2LvgPoOCW/Famzz+CvLN//7vtXmMw6n8c8urhF+Z4GICK
PZ3SnL+24E4uk5heeaBRD6MMOhXAm+f35XWLzEDEiQM8PaArjvCS4K/ESIpqCvbfFCl6M5pP2rgS
RPGy7lamvScuJwattKX1j+qRy/cNhqgd9tYpvgnYF5qtt7kKYuKxxqrZAX1cZW55lBfi2dvXcXpH
hWYzKzvG9WV2cWnDbmLVmly23QtFJ6vJoh9VV8kQj9l90d+sNtGtJcOtrpGXZjpuElOO2v/qPg4Y
qIhjVXQYVX8uiw51nRGAwIeabiu4/MazethYR2+qES2zwOPggzOxkYCB+a+GUY5rtAKwaYVXPKmu
u3f43BVE6vDy71LV/hHihFvAD4jR5qe0U+ZJadfprW24VWxVZm+/iTjazb2HTe/En7Vhe9nuN7lJ
TrRy3t1+9pcxypMuFx+iPThNrca+7tW9C+oQxBKomTaXDzBxhFfA4TGTbYJnq4mJJisVoRCh4pwE
y6KgfbCDEx1CK0FkGTyOCgUEdbnBVBqg/8chA1XUhrrfIHYx4XyLrfAAC34uqf8G5+AWnIkl6u64
yhnesB/jfJqEbEYctMLM1VOtVUBYbVe3R7u73Cy74Jk3U+l1cwkGq+xo3cR2/Djueo09ewqqkPNi
XlyN9vLOyV0id2/WmpLdgpyt6jTmrBRQ2ZKq2/byEBBTz6mnDhPQ/iXMNnm1XoYXNlhMYJcxWQ8h
L9oYYIJhZ/UGrzWfAXv7S62nQC399r/jkqtQPqTAx6+xRv3TnC15iDSXTwZH0ERJcSThCdqECRNU
8yHQ2j+XBKsU1Me6SjxFvEyN+4iZUiOMhEEqr05Uhz/MgROhNyQOycBMabayaXq9JfSp9dJZkcMj
BM5XSOpAjPaCOshj45FUoBFKUoLmxyft+dRIOAIL5/3iWH+D6+YR4oUDtlGGE7k0av0XiJZnsjFW
0FyV/55oNkwQIkTmLfm5FGIgCdjexe1yh/zQQ4+MAez5+RKUFwkkMhz4pBm3CRdmjnhDHxzzhfZb
SlEJdVoo9IiZwYdHj2oKzwPnXeSlneuWJqqgAHERwR1YWJOz3ocJiuwmZUWvdBrwyo+DMXOaCyRR
fRCvztxcnds+jiX6CQ4EpvJavqmukSHRfI3/xfQJOlyBUYHnF2WZ81gCWllIQAip6cEDl3MdAlue
dtRsSqcizBfCR0qwPyIa3Zhqz7CGy+8lqPIrNA+N1KlwttvgxjUAHqZi8Jq+qMVLsLDxVW7LHd6M
ym1KxzfZ/gDFFgRhDn6OqCx2ZZBzie9xfc4IXnuBvJyb26+KF2jKZnRn/omDT4wyaU/UhKj68WGP
KBVFVYlvKJb761Lw4XFNntseKTJziKfY0hod5njL0VZ8yQeC0POgQ8LVbfhlGTAlEOmkGZ1+1BpP
bH/fMroRCQG/LvVO/MzPs8yYMgSrXxvrKzooHOhdo99pQLk3stgO2BmeW+UZRMGKiNVPgHRLJGgo
/IPQQx82tLFZZSByDzU/lfaUOBAaACJZUxFYsSMF4oeHRv2Ov7eg7BE39K9LBE2R+BMFVgknH2/J
ouH9uJhqMte+YJfDELqIOkdh12ItCwxzlUgMXEl4ivBalAN1Te9J+NG/e4wHmadFJKfC14PAY/I0
FsSM5LVq5OtZdf0TtSiSJEX8UxVPueEExRp4HAzm8t/JbQOdsBb1EBSX9f5JpZTUwFcjJ12cXpt3
kTQhV9Pl9ezZ8/YaDQ45BhthWHaYmAXBR/4jo2ANsWEQbZ1hQqFwOIeK+48FjmzFngOI3GhOJPUV
7WcJOaoTwQZITUqFrL2STAvCV+rwLRUaJJ/c01ptHdIn1jn7yc3pN10krbGuRIjUtoJyn+FkX1+y
sIFTtFGSq7Hu4Ec57W2XJkGMFchbWC4VFiWLtgu7mMzSe255ZJRgoQn0+w9H9GdJsahOqMI5s4Dx
U/X25IpYRL8nk0QFu9aqPYFNxG9cpfMjFQDoUH//PGm80kXMr7KFkWB9mdREfzznLRsRsfQeaI/q
D+8MDydm7oK+AIpQdmc/RNPo5YFWSDanOfzHABpzhoQu0Be1UIZfOo9I6FBEYw9Eu42BUnX7/u2P
hYMGJqoaJewguDXvJYRxDgORLw5jGHR9uDycEc8N1OnKKg4hTLNS2kcUWYTgsHfvux0ecRxyAgCi
VpeX+RsWIlP1DUTyN0L3rmPS5TCafn+kLGA8/Zv/6i5o3iHBVRm5iyAqRwNhP00anif25fRgtyH7
88Q59uYNvun27+x5kkgFT38P3oDfCHOTOFSIcyUDLa4kfE3VyZEvxvyEXj8MGfg3geB1HOfeFpWX
4PiLFQ51E8wQF71xJxAUzQsoUVAEVOaMgRBPeAw9pjSr9Lnh6+NTsKDPiuMcnANsgypUDw/tkjLO
B+Xb3vpKP0h1d/h9E1jDDESO4mZvaP972A0X1VtX5SWUvggqqaNIuuNN65VMHJCLBeigj1tm2lQ9
unT1HZ00aNp1eztTtNym14YCJoWpp1NZv35eOMtVhoV9453URYctzlAdYFdaUCRh8HYqwzdlgDNF
Ob22AVunEeR+FeA/JonAW+7bHFinnFsfmJQqACyizh/ii1Hbkfhit09CgkYGcuFww1hIMIfctng5
4weR9ym4ThtUZIaPOYrt89v+RBzQ5ICs8LwgNbBBdCja1fvHMclDW13ZbH5DyrWXlG33CUySskKJ
PJjOJG+Ska4AiqFfOocy1GKWi5nPpiEvjTNbP2hMxpH5BBqy8iuEMRbWewlP5xd7W5b/ERfZgEi6
XjgVXJ0o+wOO4etKNZi/kOkRxMRTmhfoiKD/l2CLxCahtlbYIy+HSQc2fxjDE6t6AT8awREnscYu
mjehOL2l9EwLGw3M44BWo8HvlH2dQE20XRJ1ygInu0oHP7nSYc37c5QDY3PuAff/O9hsdV+xQbbD
7+InNngvKbgKZwbh782oUtiPhlEF+ZceHbo6f/EILPtm1TGcGiE++n4bBfou5MUb4+Ffcbe9G8Ow
8XNG/bkZtIN4UvoNKEaSykBYDoxDLil0XYzRmYtHKTIcN+e2o/ILo4+ObIZqHQPsQB3I7eYaTLiM
uvDn7siqXW16x0WRA5uhhN0z1mAKP8DftRqnzc2qUo8g6p9+lRt3GHAXO4AFqwuZfYM0GwpvQCMv
+OL0dNHC+asCBDKrgxYYygtTcaAMdEzRj+PWqFZm1vOvNz0j4niYnWZQEcDv1ZiAYxVO4GtYy4F8
uCHY2B2Mak7We/4cPvepPVPX0RFmXj6Hb0+J9+L5H2IbN14f6Vay1g4Z+ZwmI6gjztXNvHOUGIkx
YXOnfOzjm2O3+gyjNb4hsZIa640rqnvNyMf3MWaKmXkfIWBvVjE8ufnn6P2bTdKPMawvukHinf/1
AARNJF8/1jH6QBjxSQr5tSZPJ6rbGJIET6rUfuzd/O3VnIByhiLMwzMCAIODSDdHPnr4Laf0WSNO
Nr4b6uaFev8Hnx0P9d7PBvWlmvOiNy06Rjz9hnNvG7maOVoAsrAR76PHbOPeFw/EY1+/xUDMjlnq
+sOfltXHxgXfl0H1hdJgjcMeeK27zhFszPqdASL5yxjN/FkHsuViWx3SkeKWiC0Psyl8iizsLrv9
+ErQmDvFN69q7an0BQVW1/KUNm6cygAp+JW6GzTT4GL07+DbCtElWFmT6UpOe8aoMUtuhIAPB+T9
8kNFqjUteoZE2UjKgejGKU7st8zMsX1/zOqgx7g0FWYeG+X0vW5YG+BjiIyP6WnX3lfvxiOCt2Lf
ZnH/wqiko+y3Rh8RrtfwqIKaUzVJEzpIQdJREUKnkd4C0aKqFw2j3bM6swziV5UJfrRarHEwsS+P
jjoDlbQVh2m1ZlPi6UXsI5xSEeJ0W8CgCnwa5J9wODjTGCCpTpY+LBSEksgIkKGN6oTUHwqBosQT
2hDCFtr5nsjREiBs+l0Hr/D3xsgj+ItYXnFA/SErQEL7i1nqgB2XNB4DmZaNzUEMChGpQbicn9fE
+UTqL3a0qWQ58MkjYiK1EHgNbH032XRwYMDORIYmt7no+uSL82xa3xb7AtyVs5XS4lg1w4ezWYPn
M2dedvKrZpIr6xI5vHhSpUL2Qo7rBlhKG0fbfS5uVNmqAY0uRMcYVFJlpc2Wice1+VSIrDMe9MSv
oKi6B2PMd+YURAYlq6Bq3fGwG6VRFlHkRqfCf/q9oOLG/zawrH5fgzOs9tai650DWChIOJC41iVc
NW5vCb2i6rLY17cl4eMD8VkJP/QqDLkSnoPNAUTdYtN/Y5dGz8KD/OpivpepxbUBrUkAUS0V4aer
EDjj1RCP4QOPqcnt7kC4qAGydDG99rBm/Riv35ufIMDcBcsFeDOBilBpQxBasuOwrtdnbD6nDcqI
xOJIPWK8sX5uUYIIJRn3IMRPw+byOT2vOae2QDfRcU8UTBhei9oHh9gd3dTu8GUmELPptW3b3t+Y
siqBINnk25Dy/qFfI57BaMbOkNijH92A7ZoYI+hTlGv9Wman83SSTR6zgkbKqPPTgvs7QOc8NlKv
Zlymj7C98GmPzVzf2J/68iSd3WQLeURrLB7K/7xrdcDsoK+YpymmYUOkJOLgatZLU5qFSYoVetd6
HiHKQKoQfgcm+Ft1CizspPMGIjcCQ5kULkyjG8wIacm/nKvVMa8NI3FrIF52CzkN87Ss+wk2jl1E
um2u2UbK2o+DUxgHD0L64BhCtx43uO+P/8SJoV0a733Du++fw0oVU7S0NMtlDZmT0zRbn2lBmTa2
Da+xlFlaw3vRcUlLxvi9v5vFtLtgL0y8uL8J2oiaGKVP3xT6dcBzPEK/AK2rZWZ9oTasDvLeb3uL
p9v2g4RG1wfiwnN0AunEaozlf/y0MOC+LNSdW6E6CuvmhJcGnSfiPL9+YpRV7JRW6N3h74HWRILO
Rm90wEjt7ja22fBqJjaebqWx4Th/YnGeBMkYTYwbwUlmfLZFHxxNtmvL43QTdVlvfczfSuM6rBl3
BmHYA/Qln6Ezg9LD4hT1UMlbbIKCo+K9qNqZV7MyFMp7Dobc9Hed/vFBB9huWc0/ToA21V+j/Pdc
P2Byhsn6OO3A+dtzP0c8344OHprczGfpx3SvvJDw6B5dVEH4r/4yz3e4TUZzVesYdcxh2At54NAH
6U4nzWEFuM9d8wvxYkAOenIbZbtifSBc3HaICNeQrvEUuFuE6DnsvxISyoddLo1KDIzB7kIgMYHE
EJLoTG4Zl7/nDmm8k+3miVsFUSow4sBwOOpNmg+rigm8V7E31gFiaAjoSNENkirzEPUOYHunMCYh
DWvBNrVTlNSw1L0BCfarTeO1b3kv954asxtASNjrH3ebRXXIQ2/1mVD7DDkQVsU7YpWMIT6NS/q8
0TaJkn9QpBJcQtl+P/ZzVvlDB+KfCmxnzLD/IXH5sKHK3Ea/grPepHIeUoUfom44XQDzcvh5WTC1
CZeF3Eg9MyavmENFojHYWCbIh4DMWquMfne48jRO+E3nNXiMYPRYdd6S9J3sbXDqL5UBP0x8pgro
tkA4swvd8yr+6TpNYImmk0SID5zgX15Ik4mIL6CXF8Ae1WR50d+8BQdTgb+6U+c9l7z95ky5m1HU
tJayKwvGDKvNyu5QNqCXPSfyD6r06wJ1phQ7CPshsBDjkiZPASrZVQVHwC101e3yXtLMROS8rBqc
exBzJU0L54f3KefTv8whe+Ojfluvr3zS3OcwIBUpKEc0guZOXDbMssVjU/scrXMUjcnL7CXkN2Y+
IK/sidrT+vTl3G6g6HDWZAuXQATE1l5SRviN0h72dI4LopNcam5oqExfu4arP6lswO2GIQYc6ndR
t4TVZ9TG3Wlv/d511lV+rTDPb6vycLKf2O3MN3jTW5We+SAEmRz+SkhLmEHazRXS7tft6z3t9arm
8cpIdlBcwQsZcB+oF35jak3/qCAnFqV5N6vQLc0A9ZvMYHDX5XtJFel9tZ+kZojoeAkT0H/N3tM5
+71tX63aaBC/DL65h964Mvh9o9GCVyp0TUblBKT+16Sfn3Sax3zGrMi69wx3NCfxNtA6XB4W0J6N
/SFkh2erl1IO6jbV8AadYqH97WEABGpmPK0mBLPOmLeGCUBOqyFlLjzMLxGPnRV6AFV7NYEwyj78
Ebskm0Zkgf3+wpuZ83im7FoMQZwA2SvVALkxMHlcSlCENr0VGS3cTFh8SlVrDKIERhYIvXDYoFbA
C90cAYhGwJohA7d5bmpOEQN9xavs3/8m7ciwBzy76O6gisBbwJrkZt9OXMD3KwlsUI4ZkpZxAMXk
mBnKTWQvTVe+O2IFQWomkrHpiKYACecl7LrrYY0QB6CB/+n3hPiMtvzwEPEXCssUiTb8tiQ5JDsY
0rghyxFn3fj52nGFk+0atzDRz39owIXm05Hb0JCmnidZy8/iX9dc1ANohAupxdH/MWNrR5qe31M/
MH08ByrEZ7Q5JDrMen+aHaMSip4lTY/WNz9I4TapV0ntPEPFzSpi0xQcJqJLcOsnd0E9mg9PviTz
Cig+HideO5CObB3B8q5bx1CC2iNZ0Mm5jrdhx+iOdUPlTCzwZpD1sLAgnOBkuI5xwyVl2qySIE/t
4oH899FJsLSBtAw6Y7cAVaeIQszZg+PYnKVQQJa1PucxdTPcluk4ogCzP+Aw2nL0hsNGP15f96X3
8c7hfV7zLjqRstjM1ifnwmSDqXc3323zuX9fjcaS02p8tM5TinTug9M+X9fw8tZvc/qHZ2jIHqek
mQXX2HzKPPs6lzZFBrfEb6UmXstbkroxfr7hKdRNYp496aF85O79xFjz1BtWGI8LogvCZwiFbZQo
cDAd9SaoXtyJij5eSBL9hhow3GKppPigtpzs2UWW+4mUsZRu8qdEiLxiS6oZIHzh5MM4yLp2PI4p
3VjpfLPCz5XoKiGwOlkpOA7Wz/D55vf52fmvySxHUIMRNmbbKg8Ib1Zazw7m0SoNN8oJxY7O2Xmi
kLXxs2FMOIHgBs2/HoV7CwXEN3PNbPPeV/futs0eKeRpdXauQcO6OB2viDK7JJoFKcBlpI1DybZB
zf1jYRflqx1MfeWKhJhKswliSohcjchmLIgo9IANFCU+jGjHiKNdwPYJmiRVK9GG5JGOmBGwEqom
rNOOa/6iXQnbdxntEX5ZIaEhDRVpOknZDJv39w8dz5KYelkSYW2g9yJxKhne0YPET54+AjEl6lAt
lyALUAtZE9Y7fG+/GSXzop+S8BHEIImcTvKRsuL3Xy+8LzJSxiq5sJxWJMSvHhxaw1EQeAyaf2q4
07OUI+YTtsmbrvyPdcNbRTCE2uU/xrZPGxEbw4d8enawIHYIQNmMtd5Z0urTR/Ffwqb/FgW9fW/y
cQnv035nr8EwSDfFMBm+TWu9lihKCdmjCdpRdTdD1BKC0pF9wANmCnvPYjMWk2rDPvBDbxP7S6He
ovBtbsmILUgjCBsUMEFUKWFz6QHwvxFIXt+Ndc94LXRtOCS8HZwZ0JmCNkaK0I7a4u+8AYEftyv8
VFAxODX0xgNtFUgLAaJIdqA97hhhhha/+g4lG9GiVi6nB210zG3pcOOejIxATvfSRgRN/PQEWJAs
kh/KFkbSq9JsqAeMQ0DFe9EM6hBYfrRXARfNBLxAJQM8MCYu73Vi4DoMvzpN0AVgzH4s8awlDWmZ
TBgTKB4MBtVME3KO2lZk1lyZHv1euBlTbh80MEmrc61mQMI/qoQbt4mlDj60MNmjZNIGIWqQPYOa
VBcdmE6LxqDDjhTb+D+jV/BQsmGjjOPQKYvXchJkwXN4Di/Td242tvehbKJbXhbg7cyv4JLt3d2Y
DQCeA0xzziWNzIQ7V9dMY9DA3j0fZvMDG6KUcR5E9AczNzleWU/n8IPIXXuFF/WEDgmvN7osiaj5
Y9uiQQAGFG2OfuqSCSyz4cbny9oBViOUAwzClpaAHn9PwXkwcNmqEw9zK0AuxN1XaorCH+dbzTvY
5MAiykGXpVgsYZjcml751yZALtkvrf00wDfJsOG2OBQNQB3p0ArKYTE5dJzOAvYYbfddr2bjbwxJ
7AaoTgkP8bPa76H/8g99ccg/9nnyhFXedgg/YYfrt2o0LJB7quFVEnTNoBgkHtgUxAiGCDN7O/aa
dMMl/ftEKFhM2lK3maeTDf2xLYcErG43wckaVo3wa9UYtAY1K+2/3NycoPtzZiuCDeJS/8G+Gc9D
tbK8rdVK4nhNo+4jjDeG5zK50ad/MdwZx8YY3IT8k9SlRxPIMby71bnr4p7bWFQHvUBOW4qbxZJ7
+Q0ql/qIWMlmKkR41UGTDmKVMAk7nXJxZld6EqHDoLszSFQZgDSgJPoH7CfvvmxoazZpOe8p/SBc
JJlED1oApbRRDrTJPmbl4P17ZZtqOFdMnjI+fD5ptVCnOEYFuJ/Qhx7YoY7pGmhEDcWXlJ5k3KD6
OkUtPfonYuyv0YvXi4kZe6nXcZqw1lCJDwAx/A9hAQk0DlRcxdCBwjAziXP35DS4wDXoOQdOgeov
PccYU70XDLSd2klwd/Oxto4tex8nNt3Nd/MW3r8O0F9RDmNbQ/eR1nfyj+gQSsCxQk1i/zB2+pu0
Eu1Jx9xP/O1268QGJyn54n7WRhnq6nJg9zuMjlQo5Zg2io39ziW8G8y0ZyFywi67TTkmc5MWjD7n
njUj17/qBEQd8n4lipArOlYDnFVhkzOSJJvfq3k6no+EHdfcPEw/Sw57By1IViMsVpvbox15VTMf
v/eBQeS2xkKu5Sjo0RnBvLT56BjMaY13X4osELDCJD03s7nP2hyWHM6kiKK3iO0EbGK3rUu/a9Vi
ktJmlLpN/ImRxLosWdOX5YkaBlbLo2Z06Z+3OkHb/s2TYGXinpdPuMfWPjFP/YT7kyJWau7sncoz
dVbqk/YDVTABSEW5BMX7g3MKnga7k7bMt7Nqocx4t8SmVW+jNAvvq6pP05S165iXPjc3u3FjxmH7
wmZe9xq7iGIOmv6Nf7x5LfJWCw1MWiDNeN4Ah6wYbT8ZtkaJ6+52eM5Gsfsw9k0wm8SNXcTpucUJ
Abfaai7YeNHIZzthaa0f/nYNxqTAq2f3mAy8jIYXozZpW8ct8dYk5g0Sc1lQ9+oMuUc1ihluE44Q
XTzwYq7WxdsJjkrMDl90c/nNUJXCi3fYXrxz/+OyQsIcEGx0Wibc18WrfGgQK6ikspeKpqSRPm+5
1fllmcybq2S+8Q9OhVnA4yyWhVf0e5NKbBRbfhJRAyiBZpiF0FWIo73CA7ThE6IOaau5qA13DZzr
p4NqJGqe+vBqxNo47cHNa/sPr2cjItqzJ5qqJTyowstcLjDp+kR/NhIBTjbvdYyDo4lzCDcsFlhx
UkVz4bx1Rr1R0SdSNCd0UEWVST78eOD9zPSad2c2NigXaMfcat3ONC8n7PZRw91MmyFkRoZJ7gMF
+bGSpg/tXx/3HTaG8aA+NY5/Z4+ktTMUgBUPQGloJaJaSFmHlqrUL0nTZLmW4dD5n6BcRhGpGRxn
nbAT1gOxVjdD2ijuKLHTCTDohaoiSbf9gcxUnTwEAV1PohSNGj9uYrgkdWpIY6wfLb0eyj0uH8XN
2NPjPrCZeZvV8CPvH1bID1Df+Bh7JgvpHSiIsGHpmlCB+4xbqC00p/C8sDIjRyyACbM9QTp/oENX
IvFqbBCwbaJ2fCJ6vhKlJ3a6vg+RNwjYxBjzwzTBrPeGKmk8pA4kldqC6ZmZzBoeor9ZZfMHa4BJ
47dICVoczNkwc0Vpu4FTdsgUeHK8b2v7WeZcp+ZdS85xEiD2SHYkQv4DuwRPnMCGPkNEIXR/G//R
JwuwJwdHQrqQ2ribmQaE19S2B66dm5cQQHCY2Bqp1hJMgb3r6d75STa/MplapOfWdZi7THH76Vax
AiCoT7w6A3ln5F4UQMglTjC1+KXcTewekw192j4BTFiEZwKszEWilbHgiYxOu/u+0T/UjIxcaEPt
+I45zKn/ikp2CEQh3uoo9j64XyV/yOmbyDlxxqIUQTZh5gEZy7hgCzluK8ROXfNAX4ly0FvIZajB
XdcXp7XUB8aMLRsX049f41FTKbU6dFYS53h02tgflmMOqeTNFU4XozHIJ3XOnYJDXh+sxgFwn9xH
XNVEgDcxoxmc6I9zpyGR1KXmrFtewyr866QYHC7Gc6Qw4+GH9+GZLAw+Cxm/2k57NNqVhEvUMbB+
cCsUWRGDYicmKVjgXsgxeeaC91HGemuaxew+uhvfSMM+ge5n3jUo/31mFyRnne7ivKoxWVV68okA
OYOY2SxEZWonZ7ZBt6wL3QdVGemoFxym7xGxDSycdWtw+Ol4VbI84xp0f6/Ba1TzcmSJi6A6/bio
p0HM/qFISlmVDDymzvia5PSZEFEm/erwQ2IGeQ8BEYbSgAJvfbyNT9TKpVMGsxjQ2wGtDFYHqQI8
6nN0mzFOnLIfbwtIUTD/wgUFZQJ5BJ3t1HtOHvR4OMcdcHhQTFseubN9IjNvzjNy2YJWCw7KeF8s
u4O2f6AkW/MPA7nGKzchHRjdzc7yOr7CkplmwX1Y6/fA4z/eJUyDCE1uvsnnCj62Oqy3JaVa5vi4
0X/PqZ+SgAeZ2xhV5htjn7NoOHQofVJe9jskRp8BOGvwdFGdzsbljVOdGNy9IV1cGpcwCzpkfTU+
n8J04AGFxedl2A7y4By2toweW08/pNTB8shRnoRSwLp6EH0yJvRi9OMgLVF/Fjg1imK7aQFvoAkd
sUVw2mtzzs1hy1h0SKoBU6jGoyQEHJPJ6Ud6dRSOWLHsCf2Gl62pV4S5QObr/sRSS8dp8MGvdiY5
dn5gUOUDN2FDZ7GzSKnQD+FxsG8nJrDLi6Bs+3KLqQCAM+soC0ATSJRqpJ0iNk8YOY/6sZUH+Zqd
jQP1wDu/bRUvGhZXITS78NKUeflyeZhBh//P1K+obKO7Tegz8n9+cq9jsAFpHYoelhtbitQbVzHl
aXWLzpFwgI5TGwgaYMIRaTU8YCsljqfZx3r4+agbFBtaJ9Q8QfsdD5dNjo9RmruSk6gL2sJ7U8J3
NHBcBfrCQmpt6qQg5QZzUppcWqowrvORtDGa5N51QC7QFXZyaWtvgFBAkzho1+ohATJTU9YdqoCW
b400EfU2svu6mU6SCSJyvDFaeHb39A3iej+UtylW1n5wZyUvu+Axt3EpiPGNzWeWND4ELawzpKpH
f4ck8/h6LnjdX2vX5MORWNnOz4vU9c7nP87U2XGD3U0nBj185LTyaiLx7nBbSsT7PMc/9RgKI8zS
r5Ng8od2X8uoDz/hZfeiJaXu0qNyGdwGXYhNOLl2Aw1oy9kE4goMEHSkHlUbvNzST/sfv+ekdma3
93lwC1veCRpAGmRj8DJO03ycEqaeieHp83OzoNXPxxmZq2C6o8ND9vL9MUwJgBGzR8YAbXWwkjnF
tm7UXXUjlNoLL94TSGD6rggbEhPmyvwMJHye7tvkSbFxqyoeIoXlRT76rTyV7//9rg44Tpac7wuv
lRPKpMN0yFRAbpUyIb8ek+KwlDaWQmaCMJaWfE0RmQfPtImb+smwCV+YAOrmwSg/P1RRalNi5BhG
cVqx8HkLzMM/banHEFDanK5ulxaDHoLprRGJd2PUsbszQiCOpB3He1/f1AhcpUn+/tcE5m5bRGn/
6lE1aluUzwnWJZSNujuyCCgBI1yDytZ0boN0lybcMJoIGAxFKSQ7nMojMUkYUhaiBG51Qse2jmVK
Nal5JoS+eHWUBWoTdbK1qc28o/Ygg1EEhhXendbwgzuUQt0asdcd++ynI4j7g0p3O3x9v7v+xH57
eiMuk3Zy8fUl2fwcmYT/LqPHCD0BhPCO3m+dZgg1eUnqFskepfhf+REpyz4WEN+/mXDFlfog7eU2
UgFHFidhVWl3YcrLD6rn6s/Lb2m/4E+P1Euu8oeQDPKih35uUZBCxK4yjiMqc8dRjuBeb3z81WEK
s5/iCr3sEKSKP3nZAvBDV1ingzIocPcmFvWqNUNqDEUAYx8sH2CQYoGyFH11xvqbPiwd8lMGZ3xn
QMpxwbvjHf82eLvb32bahSnolOaDSz6d+tOAUq67iq6WzV8flF31T8ja8yDa1sajWvH7i5ieIADY
NeRBNYo3Kk2oZ0Xi62p/q0CKYwfje9rqyOoPHjzS+c20YW99i3MjiGPCNDchJyRfbwRKIPjzEozu
EZ+W5p3SsaPBnGmjU31Hk0G60Sr00YiALnUoxE4F5S1zhS93J/X0lT2IIrCcgpmkvFFJRIcs6b+0
VKtvwjTBkY/Mj3IHqQET+puBUAp1lOHtIBvywWTrR1rCJb9qwzvc8ZpkUemgaPFzhvhHEgPMLIZe
JeulYnw0FhZtSXCDnbqa+k/wVVmv//cuKE6TjtUAbjn47dviDJWcP8Uj5NI3boP2Gv72dDS4k3C9
ZZF2lWHqVTvWe0TlEmBYwXWF0jlKFQZ3JqF97jfUzNArZQywo0yeDihXfQWEljAImHIvC3vkWSto
0c2k6Sx3Y6nkv1GVEUAMdDz61XOgUxFxCVaB+RglKmeq5ElZDEYMbdiL9+Dpy2IAzJhKWA3uO5Cf
UWlSGBsJdH5ZlTGwMimrrvOwoz2YGlsoGydrnB7THeuA8f3yJSVjI6JxDItjtFr6JSqnAjCJuzj0
KLb9x0P+ldYcbUPgaPD6wNLg+9KrIK0f6QWoYZSWCqh9/FJGqydkIOFXyPzrXqXjSJfW38E7eEmU
z4C9Qyp4bgd4gM2OkQQcIJzNQb9Zb3TrjmAxOpVI5uUoNdMfhKgADGCJep3ETI6kWTht96tgVMht
mBVsI68OdXfGSlJuGk2wTEJ3OqxNBZUv9+Kk4HAiRICj8EVW45AmKY1ZQoNI2N21o2+pOFBYuBOa
wj7DvFzQtIRcmxSVSidHdEEdtjQ9E8zCFABZfimPiIRetRxO6Kp9h5LSGDgEahrNQwhWyv9XgjmC
YiXGDgeFS/AJcgpFxD5OIUGQkgmH4aji3NPrGt5/4BBpzzf5e81BcSHu0bZEDSmxz87XBOf7b+SJ
NVWsbIgCTgbK7vOuRNHfpJFQnsiMEz+8St5VysUc7FvwQjsD6zk6WEuACidjzt3+Ew7KiasTqTkv
8g3JnCdBuFX8sA4nKR9AOC1YFa/j38i0UMc9g2QK9mLgvrjbg+6E8DT9eEcOHZiLBDuu6Awlm0Uy
5njhqD1Yqj79d9Dqc3+IH08kHQqMKspfSSxRr+Eo1pnIyfjdSPRO/1WeiCBDmCeEfzqsNiB+pZe7
BAOgD37BxYCpVsAiZryXfHs6BCwZcgLzT2bOY2eEGDCNzRn8mmDSaf+KAqlRPTBtYD9+symVQ0JW
RgdsnhxoRcAx2UQkz4odZEeymcXuzbv0qysca/nC65B9Tr4t7H7fo7g9EMJNLkV8ofSZqqJzyT3S
Fz6zRriIhGsyMbn+yWJGkk98SxKH8OM1+onxRT95ailFkvWk8HztjLHB3HPYRyfoEHG0cbCfwA4Y
Ee6PCi3D9vAe6El6IEnmO+phIqO4AZwEoAuW06mvWLs30uRPmWbSeqSUxmTJGaISIXwl+tqnU/Pj
7jLSmIQyX3hts3w01Q5sKhtm8NWczT6+ltWd2xYSjUOLoBHFukVfeEMJWnLWDkQqxmRjph6n4GjE
Vx26NpgRXGivgEvpIYEBIwNeBO5FMJUQi/V4VEIt4n1F07ZPAAj4cGA2Vib7AzkYqQ8jSR3nO7+U
lam3XqG2OEl3c4bXDpgkE1hIGas9iMlikoDR4nc+HgVX5yMslJpmNj4BmLbNlLmtd9IF+R+kFcse
EiAW39N9Afg4GAnpg4LF8rGb1Gi598wTHAkwSGGEpy5UR9lYhRcLMFNyq9HQw6f5pQ/+/MXceDKR
NuAWyRmI0W6/XA4eXYwjbGNSM34o/MHk/OB9TYWbCD9hpjTNm9+DKkzx2xFfEXFN4CnK8VQcAMuP
EXXOfNShyI90Nglo1fzefYcPwkzkAVbMD9HqKJ8n4ycFOBVqecJMoeCJacK0tYR0BtBBMto/U3FN
7JJdiRU8LlhSxMHgvHxI53gAAoNadZp2yKrtiyrW/0Xv/OUK3pe2zW50WzYRz16lwx4AAqkVKAoT
bqlzQRLHdM9CAdqV5v0H9K62rq0fsKQOWNMUwfnv8n/aFGfrxmsNS3oZ6Ga42/cdRBh+cUOIMgCH
9Zsr9gA4dpClSRdAIx/Lhno+rSpd0dvjaUgaDEg7eVLvn128atiyD0soXodlOY7BAUaY9p4pv24G
nXkM8rLq0JXZWGMsce0Zd/SKUAQjTG0EL6ez7qxjfpHAe7RXNT1lXSVDyGTZPGVWsEWQkFyWN4lv
cYnGKKeviACOLox09rQOi09QpQRCPIgfEYJOu+bsM4rZUfCgIkMhO/54r2Gn38D8KHymRr5mPD8U
zkCx2z4fi7VTwvtG5ROgVNSXit2b8MXprQYMKtF/mxB3EhAyCGUsY+Ww2sApIFjP+YkMTCv2PwAP
5oA1E3ID4OBVJuRTrE6MK5QJfbVgebIU2imZQE83FjTUOxLtfJvDGTOGXlo4j+DzwrXxOeLT3iAI
NiNlWOmcKsrG5zOduV02Gp07J04QnYgpL8t32pngVTKvHv366tG/9QkPlTpZEyoT4M9gHCOBm1rE
ne9bzK7s1CKqvuztlXiTPf1AbsjMA2Vo8vUc1RSjwvMck8DNdczoA+uA+7A56ADW8teurbCzNrp4
/+2JLSaSPjX4KY+Bl+leCWCVXp367iNI2dC53xF7CYucC2hByTNEn4fPwf+EjyW3i24uF9jrwO9+
AywYDcq/dF7S+PY/ms5rS3FsCaJfxFp48yqLBBJCCAS8sArvvf/62SF6bt3p6akqQDo6J01kZCRn
UtefN6cUiQiroce8ENOkHMYmfoMBy+qiEMKqY8NweTg9lXwwv8BJRA6QweFrCG7NwcQEtOkS+nCL
qoG9WXhWHblIHKjwBvbNuVViGZlnxZ5qqljzMz5ypaoRgXpQngJ8EsOSsMeV53c02f4LbCkxfPip
IENsIYrMFfYUtlInuWwjwY+BF9KvK6CoBcbwbsYgacKFGxQ5nv4DZTYh9HvSkTs+rA12xS7ZwQnZ
4XMw4AaIDFV5SwIPKllBUwb6oeqM89OAZjA8yoYqoTUAPGAU8SeNAxldiQBHcIUQJ1gT3sPVmjaM
MzXGp0XPxRPBaEYHvGy2r0rtEsaRYoaQServF9BbpKVxw5LIUBCwaVFUxNiOn4SDYjzQIuGqQLfv
Ke7gFPUgrwjqxn3CfCGO+uJLoNNgn7GYRNIZhpm5vaQEVsbC2A/orlS1VZTj7QO2MWGMlovNwoYV
5T9RCKZWF8lWwpJpPr1x8AZvvOjngHIUDsnf2eRgQ2WftRBI3AB2udJOoikaecJTiAkiOmgqiaSd
WgGIFo9oTBjYgrnBNaApgo9UGCO7oKhxAw2XWiiA8ZcSJQ6kw3gZapDg4xyHO2HOjnyI4eUcRFBU
JT119g4bVHDgqqlNIvCMd2eIx9Wrwz87/AmOY4aokDk4aZA6SjB/1xQKy5EciVitTKS7ZAiGzhU2
wtkhfSg7te8de/AKMn9e5gh5XgKPY6pduLbcqEbfEmNn2cYQWwE9VQZf9SsY41XAjZkUsMBHIcxR
C6TGZ0pGjzzx7reVgUAFvVjkjCrstrQJZQiUM5InESJRy0SLlCVilqBoYZzopqorq2Ch2GNH5KdD
ruBdPkeX68XgyWBKMB3eRv4F0eog6EhhLSZBiVWDNziYCUS61hsOLKbU4tlS6CXUAvp9oHMGRQud
NrWnSk9ciiUn5MkKHpDtpVmOvyhFZaJjzSdaM4A6wIhMM/euzLgxS5HaHW8tCWrRixpvXbQW0NBI
D1MEf9Gkkrrqun118vELP2KX6M6UJhS932gyqYc153zc7uCUqoEdhTV7UHUR9FQTCXMt6a3SwEbx
ViRZp3ZbaaQh17J4+C26J2AInTmWUgMu24nML1YSDvNeM9yJdn6gGrtHK6IIiYguOygrX1jygb0u
O0RWhc25805f7E8FMZ0yVTcMkhNMFfBV+R3xkT7gsBJ/XTNOhCEszrDuS4BY4CyEHxgZ4JlfZ8Jw
khuGhWo090LPFqKcBY0AgDpCpyjy7dJ9RTC4ybsZauHlqQxYbjrVmjVrfkJChlukx1patblMN6Z1
8yXli5QM5+3NrA84Mo6wXw10ObdJGMFl0drhenQJmiZDrcZeJ5o/o7Sxgd3ctaicPHvV7MiJPlFy
3jegbmUhxb9NCz9BfoIhG+ZQMrOqfpECT8WZovTCwdd7lma53peVC6XCzN2ak+7ZqyGFdjMeAwHT
hWHBUaBYd++0SdWcTwgtDmR+uCOfljLwHnkesBWLQLHAe4sqobrRFCtrlahaKa7mCzx2g/PHucgM
K13REy7gYRUTJ5grl2alqEioxNcevB0DnezCfQIyDZEIWBt6mlcjNFVa/eW/rqxVwZmqq2vVhM/W
XjPsk+6zr/UayKZ9vSPYR6wsvsGHy1KqyKBEo/jm6nJ8ECxPe0X4EB5hiFGbNS9/+vx3QsIL+O5v
R4ICiJhZUzFElGWVmpUmdcq9dcR5/VLIBAZLb+u8WxdKDHApSbvgX3Zy1Kj7hMHwLwSaal/Tf+aX
mlQOK81HQOvJznwTDxSdy7jWzKVF2hQ2YObBvfOe1xfQOfFgnW/7ULfKy1sVLhtbBBtP9WGILHEH
T3NmMSmV+of+daow4Zyu80aBTR9WYsLL+e3tFyvmhFYh99x5vLxzHdMyieSF4ZYUmYe6eNEarQDv
VLYaV+IjYGJ5MvuOjCBEI7IlaFkeVeJ2fp4H96OHCxmlm/memN8J8WojvKbwO/L4y/AQZIyVHba9
SyHpvKbcBBt2p/JWUGqvZxQ4zRKMrWbj63y9/Mk81o0DbF6fOaxBYXqA5VRzDvbrZL6yl4MHQM59
2Zf+s1P8K1P6PdC0G1Dzil7jHEHdfAV1rKyWwoN9jU7xO7lG2/k9uXpq+qF+MGSmDVvwi7Jbg76H
Z8W+oZa0Mbdl+grXSILOHoMXhPR4H+0jqEGzx6n1BPdi6i7w5toqMeSM7OkSVBthnSLNh1Y397m2
zt4xqS9V43/YuVmFzhJK7ThjudVduPtbxVfvNcgN84N7coCa9IZgqSKO0k5ieifa9QvwtlTOPYW5
GVfE8W1v57wCSkPBiM70FjSQIKIV2b95h6jiI8sKyhquRrSG2OUhADNdyhVG02lgHWDzYAIho96Z
9EpoZeHLoUYjm7qccAiHBbROr7Tq5mnsnSIORU9V54SWaWm8bxHLQazPQZEADQAeR7ZWGAC7ZNV8
DB5fm5KpxQgtX9AVhsYv0TPPprs3q1axA6X/E5Xh7W369GG7tZtEaqrz+rwW48ju6SR6p+veXpXN
O/y/TffYoyp/pDh68U8GTNIXPcGfrG+dLgpsCsmSwpP+SwNnUyW7BxEWOgfoy1OSJWa8AkJAABQo
JMcbwwtq0/chYB/uP+D8Ds2Yv+qM2/n7OI3uLgHv3/9NOmLOv2iqI1SBVfkxatCHw3VIHsV3aZx4
PEzaKhAn4shCWiFj7NFXEVCh8Mm8toO26H4fRsRe4JIPS1qxEso8qEU/l7xpgUZ79Yzz1zstFqDI
G6/kjkbi9vNUXEj+6RnsGAgfwZAqahAVg46A3qGN0nCdf62SSWcVlZbCMgsUMRgtJOKiRL4Q+wKU
758kZ0AdHSeK4ObNu6BLWHKZAKnGGBgD/nnAla6SJ6P0IOC5R2oUl3aVehwMZCM3KAIACflX3lzs
ndgXQOdM0AXK5qlRP6rZEXntUiWZcodxxE10k2x4SGXrG2pAYsN8w1U6pmSs/eoINhvFqBb5QLM+
h9JJNrTyiknF3qbqpVin+ZKxuKZgGCb0JGwP1keUKqKZhfhBwjDJVaAdbRZVQrkiZkYIFRd0ogNC
IZVqGJS9XJhgq8hkKuhSIwxHIwPKdZt2jrYLLBalbnsGoAU5nOCWzK4tP0HL9QCMeef0uoyq2zGt
bhV3kh/KRMXQHtfrZpGAzsPc27XmuXdx1z0K3ewqVSeoTmN9xAAvw67H4hGQCLq8GRBUQCLJiGjA
gw5MIsHxsAtt1K/tL1Xia4R1IZ1cofe1CqgPtg4qGhOgYJgmLufbulM6gEja3wE1wJmhES6AAAsI
IsCjAVGrQiPZaJLUvePX2vSvmGgK+gDdoPLdW//k7sY0GZRAnQiiO8peBcEdmoyx1rRz9+KuumSf
1gPPSk1dgmMRLH/n7HCaHSKJIoE+HkmnB8oZuEWF5/qleLEKjq3t9I6iZwRmFm76lbO95RqfjN/M
WrSL9rv3XpNr3HhX2Apo3kdgOLglqyT2qvJksBu8e43OwxsicLgRIF1Qv1zM3OlwkoiiznOnc/Hc
K6nHAU6CojsAdR5i6wsR4RTse+udue2cuuedCYUFp9spIkkxFuy6NokPJyTVsHTgtdT6dx+gUfHx
htoW3ixLfiGC4HBWLWB1a0PW9atoE08pRxEvlKAIGpkIBELGQcjZBgU4n+cIf2W9+rUWtse+dCGF
7EfwXmDU7A5GjtofRTmPOKlBvrhpCvCluk/nPyA5VpOKu9rdI5YaEFyFX0rOUKkhP4Q/lATohLuY
+IdfvvRt80Y4JOatiWuwp0VxFyognLh3eKFq4d87q3GpdfIvN2OLG6ZuIAAGhtXt4+4BBgSgH1iz
RgFyNtEI/dfs1ycm99g7ddXO8s0b195r3KgbT7giBdbkg/NiJiL2HreIXbRmIKZ3qz7adYEvhH5R
7omu0z0qH8BCKSROD+JX7u9dM2+jfVpF6mDLKdk6Z6CQPJ+3sa+9B/ig8ptqVBwd6aTdBLwNKDg4
LhuzRrFlyrYal4k+QFrrxol2lxyLD72mRRixphaJYSgBq96ZnnVy1h2abvvcKaGE4kVaY3p71pNp
6D146KxCQdTyLGBYde/N/bQ4h+wEPiPsp2ZWArC/J7Hn+EtQtAom7XPzBaA0LUdV3DAVfyHZMHoi
5r/DLRfRIivTkVVho4DjY6C/oBRzZWzeSPTaUwA83N8EVP/DXQCoyZ/gaCyAL5b7FviQYIi5sBuI
mofMSDMRHKJogxolo2TpGts36dAzFhDY2K2yK0+GD14G+0TbE/ojaD0Ht8ksvvZ1OAFI2MQAU3TD
EDX7X/j3qzF9QbIf5bNzALo429iPL+AIS5oBe9iSRkiQR1zXMKHllqNiySjPr+S0EDNpWK6E4DrX
lOHyvYm36YoQEasKS1+rt0Y1KlCvYFr2909J9oloVWpPK9iYDHigNFKLYf3KbB2IF6hPUOAAxlIg
ClqH4eNfYGXzeypUEJgJoBAiLFF0qwPTuaUtGjzARVQYwgSajVYDvEb0RCB7knDAJyougEBACV93
oqfB4uNp4TVTZgdD3sqmsFzClIk4gJSz8sq0yHA9ninVAj6T09GnovTN+g9It3uYUzwWRUoy96q1
T+VkNuZjRP8itB1BWqWmeoA0PlRx/4XTKdQHntMce18xgnGioijcVDeaxYpExkodxpxxMnnVRASJ
0PK1AsbG1/g7H14tXzFhzDulPEKItSaBzebDqzLP4AD4BoJHDNZPeSr9V+TO6GPFdOn422h8955P
pSPGQs6QYrXsXCICPFvYIdEBdcmKlMBhjRbZA5zSDbiK8hZl07S4J3lYRlNR5XBHXNyCg4K5xGjK
6NqbsS587exxhSq7iDeDXW9hfG9UwguctVpaaXVeIKWvvgw9aBWdkJxHXE5/26Fiw/Bj2CGkIami
/odba9YXNYwNUbpTaTZIzJ/wGnEUMAO45HWkZBZ4bEwucIYvWYKitWvtR/uRRriiSIGiGTPUmGOr
wUVa/JMxLsProi0RmAJdsH8TaJti9U9YqLt3CBsdkW2rdmOOZiQCc2luhDbFuWqeFw16tk/k40jR
wFxYHFEjXnV2PdTQmD9TbCJGkV6Z5HjpVNN799EJr3yhILrMuZvRwztDdUB/1ZPSPhpR1qZDAwnS
bUUJ4qMjh9BWJrqwrSKoMDFrqFjlEQ5ALmojUAWB3wJJcKeAYEQpWS3RAPbXUIqfw6v0Yr7z4tV8
gJhoJq9kttHCpCz+dCtZp7SaO3JwWerNLw+VngtECixJDiLdB6p+aCHQjRAxfcmSx22X6fHKD0rk
0mPmm6ZH6xPcYuBzYhvq2if/Fd9iWJvQq64JqAn/PNuo5agjQujBVZUqBeJV8z6H/c8mWjRIHbP+
ArBLGNw9opLd4sIR/nofkrR7VGKrEPxUqPtUWqTbrjcGVUEen4k7i58ceANhMI3abCAxV0UH/4kx
zgEtoQsnUWhaqCrWewSs0qZZ84p2ew3tHXR5Kx2p+L6gfkGu3gxoWQXE8UudUg/+qnTRn0MEdDSA
SlCSzqz0glHmQe0Xgq1fDVA6d+5rS51XKA9bAiongyKdJUWy9Lz9CsdV/zbYhEyOe1kQuk9GFRni
wvCA3MoxAQ5mwuoZKIiimpZI5TQNVC2bYpc+4S2xDIV2w5kMFIWdcYUH8ILalFKsLVSemieQx6Fb
7DecB6lNSD8RUUWFhPPvNaijVZSQjFaZQLAE0XdXdG1t4hX0xJoxF95yp0tV2OiGfhY8goa+Up7/
WmP1e+0RednQwX92aCIF2BfLLEnwpUaeiqQP5/lKnHAJBLvXOIiyATK8eFSerJzeM02SG0ibQ5qF
FNenow7wipsLSE28TO9B2ZeGu9xg3dBMRJW6FO/KlkJ/QIDPqJ6UwqwxtBQeU7VU/Fq0Zg2boGAP
O4IBh2mC4AONrmd2IvEO73GBikb+gYc00DjchjemUyFT+zRZLIqq5gv+RsF+jaLrx1J9fOEMd0vJ
J60GKNR0bswnmVW72dBgqjSEmSE1Xtra+zjVdtFn6LCDIBSjdl2e1/J+YGYeVHv+WM/XG6uC0fx6
0wmCy41M0G7jFIA+W1WqsYyZ6UvIBkEOjnIFOIqBNVv7RiFyVGYminMcrtFo6O8hjnj0NGOMr2BT
5Y+xnROpnecn5L4HJXKF0UdNwx7SRrgBpwS4d8a8Ta8I/zng3TkMLWK5dclZgAtdabMj4P6MPyHp
RXRpFUY3/9OljaBbl1pYvA743jyHU0MgYHyeVbmY2b69GtQk+V1EeWr2WJYgcrPbMSs0P9YB6qB6
PsxVfH7SjPgdXttVPwcli7oAQF+BOLiQIFGMP4DF7u5aG5rRSDri/PIAroaJZmkh2oMoM/4H/A+l
FvTuxLVhapdVW1wZqgamjJA1oS0EaJABAE4m9jGxeTVghrFz3XIB6J2//Gr3tmQaNv35V+sCG0+N
nmCvf40Zp6BK0cHND17hChQzN93PrqNcSsrxJllQuZ01+pa93fhBQPhmByuxuYjCoTaHU7eIsk9Q
tp+ds3OD8oJHJvWAwRmU8tQJv1uzuLU3AdERxJ0vQpoRaUeVpCtXdsURoPHYJ+Jk2A61kk/Am7gH
1NrQLGXTXmGocGYzVrFN2Zr93HoEB1+/dyBopSpCFZcaeW6w5xCVR4Agq774Ez+G2Ea0CBoo6pQJ
ERGei+RZsYtkX+p8miQlsjBAOJUckjqtSLdRdb4hmC5bQg6OS3EJC+NJ8+a8IsYmpRv4McrDFSup
GLJz72nVIxWmnKG4SImQDjdelRBzY5c4ber7+xokUBAZsBTQX3iwB3AuY6GX1AlLECEia1/1rxR4
yqOsmYfSCnEOpUMQHVK32E0jRhKQ///CNBWzVNE4ptcW9Y8ZrJGJM0uph8B+o4xMwKJyiuJpoiDh
ADHNp0Yck5AniYaIKgGDHYSFpHFAJomkkJabJEnItzkVTa9B0s3nwDJQyKpvqmRIsEIOcqLoI3yZ
VgweW9JJqBUp8FnjjAgXSeS5eLg/9KHHRIwuxSB45Hye6slE0VS0xVPIyFBsqdKU1hCbIE9hXhwr
vYY5kpW/+WGLC+bVwgcwW+am+23FsTdbeHFM0SI+sANInSn8sCd3CzVRccFQ1hQI69ZVnYW7xRNb
0/ykR5CVur1qdEfrZtX1nlPxg6n9wFxhXWmeqtM+papHSa1Y6oOt8xhy1JH1XxMyQtZdVSLiQozu
eSou5cpVX9tsdnNQcXXQU7zaqECgrgij9Gal5yXUiTYa1Jj0WvAY1gJa5Kik3f2ZbPIGIQqRG8UP
govSBlrmLaFDwVAG9gXUeWSkq8MCvsGpTyRAM2AZpK7+EqsDIfqeYkoWg90JXQjpcy0MYAgPjuLd
HJITlyxQSAnQJVAxEx42xGeOD5wv0pRZ2YIaCisaShFlP6GBetj6PWEeolGT4OhXVTY/t8T7eRsL
6nIiWG5gH23BzrgNyoS8nd6Rf+LxsDUfzFvDFg3onQ77lkNpgNRwYVwM/KBCqiqjkoqDCRFSfXLl
F3svZ7IXSSgo2ek6SLqplwMzcAfxIq62Yy4FPoeYOSKyYkvpDBf8pUO0gkKC4+FBUXSs0V0h3L3A
gaeOTSUbGgjpYrV9bEbU/cV75Ys9kCMf/i0JBDSTe6B5dOKUggfiyr4oKZQjA1YIkExbhFeWOKvg
R1pnlclqIRue/MxcLKg4ZIVIvpGza/A9fmR10az0gWoAVBtwLdQTq3Hc9HtaeRjdqShJKvqDFYV5
zrf+ri+MBq/n1ln2CnEDNwEyU/Xo79QFaSfuU/256+fIQ/kkfZb+LHu0eM5Ab9spUgjXJtfHvUcR
p4gznj2VzEisdNamiVbXeNM6iqmsYg02ffrjQH9ngBOGKLbcfeSm6KC0M7bzDSZ1mdxq9nv2EaVZ
uNI+Rglc0ddPCLaMdJSx27Pmum0IIdyAT8vs8C0TxVBUGUGQhRBzt0VBz14ajdqjmv9mCEPRQaWH
fxjyaO0SiM4ItwvbvXEJ0PNDZNyZgf78O2csW/r3iCphfOsDJR2jf+sXC+bJ469Qob82dFrwZV7/
skZ140gvrkYTXLy/fPsPWq3miU8MH4L71eQy8bZRzlWtQNzVCRow7UYw0vv6iKMxrR51WN5W49XB
TW375EnkVIRx20YliTABsa664Yf8wgfyds/3+f2/sH+0GWaimeofNC70k37WMl6i8hky7mbmtpnQ
joIb0t6M7AFfRUcp44oTwqn9FSa6wG89TXuEViuqRxpY7tu0U9JlbJfMvxF/ERaNYqzT1msabt2Y
pTXTZeBNGPZ7vR66/lu0XpZcFnPO11xGd4mEdNOkdP+wzNEfDwKhVvX9s1a09XOvo9SFtbjgAm0b
ZVyqzqbuSXK2F080/+zRSLsnjbBzSvxF1oYlDxGdhYMrfzVYTtafsRE5n3XwWcW3PSo6o7bhQjR0
XUP3z/x2FOibfT/80zPYRHW47jy08G/PGDlWkLFuPaaccvV/NZ9+AhUCRqM2Dj5K0eTx7R4zYno9
02dZuJ7Q7Psstb1ckglJLYoVONq97hK1KSSKmdOq4RnMh0Rul6VfNpt6wL7p9zRrBnlpRBaZ+mRW
kJznq8vL/1AIwklHUTsNEaFDpIDCwdEGg8u4+j2aCswVvVSRZs9ayCTyOFFq7vX6f3++HpA2vgpD
6n2QZkARXWI0LRG31bWe0aP4GPPu/GFaXUsLbY80/lYce4Y3WCJs6yv9MlDj0m6nsyeLzYklxsCu
NhOVWgNVYoUKUajCulMPpDGuM3ZozGKAd9GtoxRCqyzUELFrpKQBDYX/01LYGgZBp+MkXoKHPqf8
uwOYDxQjUQ16oYwhmkSIglhDiv+Bk8QgeZj45oLgyMaayELKlyjtEcmmg8NfZx4ppiU8wpSK3YIl
jzFjkFrF2ZKXgmvrea7rYriqInzw/1Tt5mLu89fYiGlGXmCcVOmQw7kTL1H/8SEu5YKU/VO3XHeP
bozJdnDTqkGXjYbjftAl06n+ZLZil2g7VnRO0YBhZCGm6a9fbb2DrSj2Iqz/9dmfECqYErCktYbn
wUMI27aLESXpcl27bZsh52BjNXt+/y80zZ7GJjCnWoz3zOjwfIQ8qRVHgRoloEUcz+CP8rt0g3Wb
Td6R60xjF8OMe8XIciPtEAOz7In00OW9sZttt+3G3C7HA22uXo+OfDIqBhv2kdpiggnWRrpf2lVq
rTkjdT2LCJw6PDgvNlxOYcw02PCmDtCMqny1/30QXSXcMeSv0Yihkxwiwf7tdJRiibVwagDghxgp
Ozx4jIgcqgX/DzCDzulfe0QmVP1FN8v2e+aS1Wo2eyaTif9kOra8tWx1G7m5p8x8KomvEYqbv0UK
bfh8jISsItPZZ4JN31dnA3rpZja/mLs8U5biEnWTXCjrjDVForPYZF4vKiMMhIT8GeMTr80HebVX
KtjfdEK+ALZ8bBm/zYh3VycL/t/wIMxm+4htZrOiuG9COxZeXguht224DX9dKm+9wlf2jO4Y8Zz6
2WtBgTDvQbUy191EMvpqxSlnD/kb0+2ib8gSyn1xp+xJzgNlJYUyesRAyZTsZvh3AhD1mMlnE60S
BHN0ZxFdCAoLd2bGd1z1CULhWddh0CtqgezWF9x6osxD1Ep2oaralWgghsBE5P2hpVjhs4QpoIi9
YogMTmHNKRQ5pO6v5xfEhmh8oAe8qahMFCpdlXboz2I/DUUdEa16itAsgcl8QyHCLEqjiHiHT4V0
5cYcT1aUtSUsX0AXO9uahluhOqBapEAK7f2IRWWyarZMDycjEJcJJWMiPpZGkTX2gEBfN90wo1hX
RHnK5JjTHA8l7MyKkOjx+Rt3IS7rLBLLrUjxFJYJpuRM9ZpgyUSfyldIpbA0TwhUoVtP8atIZWRJ
RWIrRVC8kIoBoR+gKqkaq9WZivd5g+GiLirgFD0scodGGEMYFla+8mWvIt1ujjWnG08qDJg4hc40
ePKltgoSEtqxjtYU5YRxsAnHDlRLzKGaDPWgqWXAWOcR0UYpsyyzeBQD/mASZimyroQ5fk/xsai2
dWJV8HbSOxbD5nls+qu+gj+RBLRcis0UZAtvVg4I/h1wydCOeYVW4mLNcvx8QjouPh6xKB2Z1D5F
MFTZRI9YFDDB2DBSoMeRm9B3yAWxK6JIAYQmT9DBxpcGzTFGIq/R6Iyi5SeKeaiT//h5mIuUM67g
VX1Zem95pCuMP12adqzCX+00hZY8ydnv3Y/xaiTHp3HtzD/AEW4NjU/Sf2/fsgiZnLDUdhlMY2mA
BaV6rDJYcEyUBMGBCXcMUMi++TGwIn2kD/k20881FU8a/5qCPmHAiQbZF1sYqpVm5aBCOR/UzQGx
wQR3v+/zK4gTPSDgIav3YpoU8AtDBoLKyyi9iNqOLlNjGPGR+QXJTGbOnjiBOUp0ZO0BpTUnY4PL
b1h12HwTc362SgYUtQn4DvgrHd5QgBFXoXz+ceeMsxBI3qXXW1w3lHLtOvxB3ghlR43tYuxk9jH9
i4OIEkuvSEExwpmJL2ruWmePhU8cM9XCfrpH/wK6reXQ3ARE6WE8vAOa9h0mufAQhXozSoNpEUUM
eZNJF7oHSHeRWIrMxuxv8TDU+HNWniEj3BT/KTeoUFGxK7owrBX6mj0hy/83hm6NzXBv89g+rY92
CPbc7y01dAKZ67qNHoKBVjEI53TFhAlaxnSFReNP0wUlTKrwSVRGHhrP/exqzgXLqogt8wj86KxH
xIf3fAqpBM0XGs4OkHp+X9Ib1cxlTR8g1L2SZbTznRQ7jE6jOibl0CQjmYZ22P/raYSSBLI1/aPC
dB510GkWlqYxwkhiUzFDgJ+tHD6RG8r6MBlCgKf6SUC9ifyZO0TZcXNEcXUUEnXIMsDH1cEp8IF5
RJxKRIbFbBfSlIeaqd6bm1Y/bZYJMGCGrcKAmQfjhW8pUyFjhnFSpqiHmjqwsvbBssiaasCJZLXP
Y4RNeRyQVrKxnDdwTG2YBgPl90y7uDUvTBUgxChE81qkXVinpf2kmo94qIytY0M1bzCZLdS8mUvH
cASeMNuX73C+mbmiL92+jlu2HAwCZZgAEKByk3FPiVJ/uUTym134MupM06GaZMDP5CkDHz+YuyoS
d0Zi5WQhbcCUWf2YZ8+gJQYZeXmUu7UTGJ/CXufMcZHMktFx5pZ5ic6JkiSIUbY2Hvtx5QCLQnTN
1L17WSIWMuf7xSHRinA8ueDsY7gdbVpuwVVULl0yNXZmUzX0Zmx4c17hqO/Nny3g7GmT8iJ32YW3
O5/zfYThugwE1rgb6TLMB1t3wBV2eYTNXg4xdSYd9Y68qJYtnz4vOxpmZn7WjEzShtJYVD6TUVs7
jgcv0ayWXvbsOdm+3Q/Ju2zTNvsmuQwpECEgLyCFOXOG/CUmjoSLa8FmcK+a8tMkhARO5+o5p70l
b3ZnKBeCVVhnrZbsA9+UqfiZCA324FvQCZxbp9rEQvL8llpeUHXjMtKaYPma6+BA1xqVQQ100aVL
/Yndb/n2iGZjCpJAduhKqKKJcecLbosqvVc6GTIzT32fUAXn9nNxG5wy7RFE+LwOlOfbTHCGyhC2
1ENRm1Gtm2Ae0oxI3G68WMSAyx21UKpKCiEUryk3upgpmsL5zqLoaUbyMYQGAgeF98URmOjD4QQq
NfOSBK0tRuRZQYMCDzxFXPwYYUBlOMxipZwlDrW4zB+zZgTiCqMGeLcCnHaHPMRxxtJbCGA+ZYQl
PkzV5Sxaa6m7A009xPPoYCQU49o2REmq/XJZxOoiLYicQ2sjiyQqOy2WvR/8xgVyg0JA1fOxofaz
8iJ0rqDYRASQI7TowzaWJGY1BEwpniERWwmD2uDTpZ+rvvh0NpPaQA3VIoIjfTqIKuiz4E8tv/i5
ijMydKtqufxQUKuyrVgemssUks3KKTBSSqarle5nZr+QQBpiNYXqaDrur5qO8oaayoWui74PdkWw
p0CFt0KmTMXLDHzVvSnWFRbH1XM5NBn+gmDtGNoM+HXhk0IyCdp4D/Kqid6m6C3oPPxFReCLEciC
SRlZ0vQfKs5ZKv/zACTu21id1Vh4Sfh+eGDd3Nl8DXc0oD8JMkg3cANKHRSmvJwNugdb5AOClVdD
tkrTga/LRiDZZa3s/zGr3kwKBYQ1CmKz5ZCI6BuHs85UCOGvoh1dRaC6SH8/+rMgIHmYny9SgzOP
EAhDBpTJMxxurjNPh1qDvtBTu454dDpLR1IYrihH1QdVuXDU6wUiAVUpY5LvUAaFDDbpqFQS6mRT
H3riwfTSO2ZC6SflnxM6JfzrN1G2hr6wtrP+jf7lSTpGEBzUuIOu8OBOHMIACqwyZWEJp2TDUPmG
9Bgv6QVDjA8hMqH4jSuQYcbjmH7Ebo3ZXtpjagM+kDYpoSdlYe/89pJifuL3mVShlSJJUqvmbhI1
/cui9W3gPiSVIEkeeaqGS15b4xsXq4AslCDyWgDxEIALGDYSjpjvlalLPjMVCJ6EDoKRpig5WCM7
xIiiQcRsTpLRouOHfXAwTLWiOEVvy6UMLm76MJOt9fvYXU0/468ktm8QrT+94GjOmUPFw9LMrbV9
dYsMbdT8BgyjLCtgT39PO3u/BLyDge0qVsnAIjn9O6YV9xkcnINz6ZQZs6z5W+V0T/x5wLDLychf
rnhDjD//TZarj6XwSvCHPUd2G++mMa7y7trauhDNBEKFdGAhvS1/vAb7Gp3Jgq+Ia7PX6xnEAPpn
hn/cSN/sS0/yYPX6PcXBWz9DBYVGrO1ii/Ebbs9fXt2mNAkEFu4NRCoTsU1KLQqkQG/ibyI0Rq95
hrxTllFqgnVGY0nCZjQobKj5AAKxp+4WUNCUDjjApeThyszImMkYKw0jfaOiINxp7ARWK8PZ8Fct
K3CQA98YxcUD2rwIPSoggvjTp0W7Dt6kCnMM5ptU0uoo012nVApQyUO0RUUD2QQEE8gglGPy9QR0
zvZF2QM4PTItvNuVQC4rJx/Mg9WC4/ALHL+/ESdODF0ODkNOmGtt/oXk/3BbUTaD9YcwLB11OdX9
xe0hK/wVy7L6H4mfbHcMsraBToMb41ZQ1rMSMXqgXMHf0IGQx+ugx0GcBKg2xquoFJJg/2SQlWuy
bOJZinwdjHEvJzhXfehD1D/F1VPbmn4VNeZAsyOkcTvuVNUZBjOUR/CCLPkmhdTXBs3k2Esq6ZSP
VGeJJq2reVGJrFgYSIKM+ZCxdHkb9N3JxQnzQyFY/CYRLaD78M+Uloix+h2LyIZWlx/7DNXjwzt9
naortpTkcvN4TFkQ+c4h5kPnbKC+PQGIkuOlb0StavSxJYkyaD1TpZb4fm5OLo8UsLMWT4xMGFqT
Sws/okErggGf2hB92yxkX5VluSX5EhWFJGKlZ6HSITnliEoSy7znLaVApwKssnD9BjxkVR+TZG1+
wqlHEOIlCKSDeWSUCOIV1cY8kBdScsUq6g6VU41IWwWZfwAq+KugIiw/5S9zpn0mT6A/UfQXfXrl
iaaB8yAPIJstW4YHmLpl3JTkC6/Wyc6WhY4eGjUZxKrpUndCjiN9PbLP+jtjiKxGT61PSLtjkGsM
iL/Zx7ZmcK/pG5fmKVzlrix7rqcOKr3zUOO5aUQxqsENZfgXeokisLTAElEMASbHHChPQRGEYI4p
imDXMokTold9det8lILG+VwPEMs/v/mDIZGOiLOS+IPwQNkxq+8L3/gFcTqsVO+0faHv7ZoHeD38
OhsRPUVLQlBqOYXVxK6bQKVR02E+qEH2K8PG1cCQVfPZhu4Tlv3y8oVqQstqNa1WQDWZDkuag9pQ
dmhzyiPxUfUvf/eMuXvhTdcmCsurmM15gE6k/qE7ilbXNl2MyGC/IRtVaFX6oCUrWtYufMJQV6/X
JlzF6kT9cGrenijWaoArZlA3quV3axPW4EfcYOpqZxdpFPnQyCqBLTGA1BimMwSHDgW7Eh8BZXEm
pTjwHkqkWbmyu83JELB74foo0pqiUzFYNYs0fQ1bAV75YBBxDrEZqqFr/RTw5GJ2v8i5zJ+OZTMl
UyXrGS1SZE5VVuPk/Gr1N8iAUAoUK2Gi0WLUocf0EMPJ6jpT6SJ0ULb+VznFPvALHDUdPc4E6nQY
aL2BrnljT7kMsMCfFsrEk/yFTqiayC7YKNkwXYmwpVnktkMGdyghZ3p5kSgHvBoYVA0Xdztlr61w
gXhgijPFYbk3U82SwM+vNHWrXJ8te08TUSYMJ2WSdXYDb7xOlkMsaHJmA0GCywA0fb6i7GsLJjtr
InufET51TWKxQxnm8KocKtxPRGNQpeyYqi4lP0/g3OY6RKGa/ZQ/Zj8FXBVKG1RJylTia3Z+BAYI
k1gmRo+SRwfjq6E04GbLdMNEjeOoZrZdm+BRhUvVFhXZSH+pYr/j+pMpXFAvwMuSKywYtZb/bpfi
y9hJEByXDFOIpHxoE7Nprg+RPFYkHR0823Y9fh97pkeLA5bmiZcsMEhQuiTE0oizKJ6wH17JBpJ3
khFByCySabYHMsoGL9ZK8156aPzwSxecZCZLdLntRw7Sc5rFN2xkNZsXYjM1LLma/bDvNCZfsB9U
fIa0pTGKK+AydK6lcEpD781kVcZBNqsCH0JFSCi1xDXFstkBH4rIILkg6T8pRdB/u1RZR9RMCYP/
7DZsB7FwaaTSd4h3vEeEtJigJ4VGFNZsGABssiv4T/9HvvzDmX8cuoGwrp40hjd8EAYb0LYCM9jm
A/IIZisS01NRhKmYTsBPib6dC0+oxiuAOiVWQwn/znAF0g56G5I9ya2lJ+VUWfa1E7eNdsgb2aHB
OHklLbPZleACHoGOAu3OHBeV0wIapdWYVu6qq1FrV6K7la5dNPDX3uZPfveKx5jBiZPfxna02QgM
TsIdN/DWWSUOR8bQJohVMqHqqUHDHQXtQltN5fdMfDvz7Ti1KdZEHOlNrKbzddbaoMZLrCKdmmdP
3Ek1L8Keo/X26gUtSzU5BnTgrdED5YvmNwykHHwDUqeuS64wEXWbwp1FcZGgDK0YzDqdkwQ8085U
AHgwHt7ItbCNObr7pLhfg8qm5k5tU+oKAZuOr6l6/zexhFWFnGvbZApFOGo1ZqgtVIElTfVwh7To
qEtmPlm//xgQMcAQxPnIcAfjqWB0nXetkX47JuVIplMFZNniQWahUSf7STQzYofFpU7JW6sX9fcS
GS8PepO60WX1DnD1xTLKlDH5zq8MiVcjrEUJgRZUWX60EZnkUCdl0temKZUB5j/iZxXeQItWo6me
pMqkLCPDu8s+zv0+3DNQGtDc+YVBrC7QgcvJJ00j903pZaeiTRGaLh9qX0eDamW2m2MS3YUYLfTI
q1lIZo9Uf8HqIFxjdwJWZR2Np9MCb6lPHgaO5ynTUhilHiriHan3ErJzVrMHS5QRDIdPx3IcL3aR
SeMzlOBrw2l1vAVkms7PeGhlftYKSR3IYRhSgttxEXFMLcFYnl49WWxb6xxVePaK/uU+f6HITgeC
aNSlsepv1ypkXhjeH9sNfqMtVfgig+HkWH+t56vmLRyzNRX7qEdb4WPLGpJJjLlHhXaaT6LsgwoJ
No5niGIVT1Uh86m7sTsAMYJy2lXG67LiGhuhh6FdrVUisMYsQsbC23bGY2Ijno8VtMh1gcmtrb07
2Lm1v6Iru0CJ90ij0t46V8PaeA91BQhmb5exHEadDrgZT+IHT4g9t+0hToT3VJSJNM8Yu+wWOa9g
FiBC5qxi5way7XIuFDUa5j4lX4CGhdqByjSi9gCQqZVCWZV8vVAklh3jTvbD8tdHP2zmgZQ07QNQ
2/gVCVMqoRJJS5JkEOcoqBPdgokRgtVasiOwS0lcfo+LIIO6n47Kk0WQDy4QHYg3TvwjryFOMj9m
3+hwEiZzKboJ+VQZ8zySApaalSdojUPsDFVa4wjxC8K4qvSC0LMC00xeQN0thwDj4bFbHYdekplb
pnyMg1O9722y24ms28YKUb8U1qJqgEpeVawefSyKzIoiqO+C6PI/OVcC7Cq8Rr0DIAENxOZK6ng+
pJduCUhmPZBtlksochiKXqQalpAHGJV6EMbCwRpqSyAMjwFR2bIuPYmJU7b204V36v8aRmB5Nrgv
WjEdSQzVbAjX2X0q6oBZh5a2Xpv5g7M9aYqvRz8OyyBJKpHtVL6Fo0kQB30PS4P8FkGZ5ucomPql
t0p79B3tHK240kPtaRm6399oxaYgTRXS82DEcqi1zdjFchd6Xtr/smbKT+UwcAMGcyz4E/mS+uDt
0e+NhvWqpek6Dd5BnYmQuqqyt5giRkCrHD2CGMT0abpmWfq03Cl0pS7ICvE+vwVpU6b9PTRV7Pmt
VdLOM0mubojcJOJXSpiHZwcsAR5ZZij4EtSI/hHlEUw3RbVYhSsKBQwE/VAq24KD5DOcpMrcj6MN
tDLb23dX3zsxHpM6iuLKt3txjrbqRYyuMKmzUBcRaKPqiOQvib4uDiMzsprDCYSFthCFZCJz5Zni
ppLPyxLlakSB3oX18ULdcfTHiGzdSZ1Ygh4CKA5/3P0VNok2oqAAKVaqzXfn5ca/76mc+aL3EbKC
6IM63bPoP57OrEtRbVvCv8gxRAXxlVZE7LvyxZFqpood9uivv1/gPvfUqV1VZqbCYjVzxoyIqdk8
JTKvJqLgVWRFBR4qjOsd/Kt1cankFyNW4IVPptqO+UQXSnwsqyjJv+yVGp/8/ew6Xf5u8I6Z5aqX
rjCKrfxTvTzzL7PX6gnloFghP3YTbMumZFXwWAilRKbCOISal4DGB2EQShvucErnwm/FiXsFjrSZ
t4oERdvVRJOMX5NHO3vF5UAlnVPQ+WTaDvSN36NZ4gRoqsxnVFw9qDnsPhCqezpydX5oVgIU+TgS
GSi4BC8IP5jF8ZrHTT9asKqN18zAseigMwvmTEKAD+AdpnQ3iCckRJP15OUmHtZEqcfqHEWBN5us
68CPKrHoUFj3my33SzSctlEmT3RWgIYBbQ37/ebb8eiQzGW0Rl2SZNAiZO4cJV2gmW6SxI3mJEki
EYtcEb1xA0wggccYzrPaoyyu9IRbL4IygSVQ4uqBhGd8md1gja4axS5gsO2KUiHESZjjDiXvDSfd
jJJ6JcqovFuR0hCeMmZokLL1AvsQhE59qoidFAeO1OopfvOC9npttLAwZd67ksONpgoTiHm5nQjg
VGN3JP9QTdqSg2uflNb8Cd6sh2yAL29cTApo8KI/K4hvwh8oTFfn0AQfxq10QGccusSw1G/RP/rS
df75kKim7KFE3qACmSPW5NVpUBtWB8carbAKSo0SvIKEqLmkHUCzVJv3E04PTSGbtQBjzzYizb6+
mhdSFX1d/2Jp0O9d7q7CdgunWOYeLGbOh1Gy5LxXkMQfSRBqC1URAf6ac6BpJVetgpwIV984fsqq
E+gCpkdnP14uwE1Bm1SSa1jn8gq0LP6JLmJL2tCIGsi0AHFVwzqIWvk3/JZUvb5ijCclyBnoj8pA
L9ATmalXnbXr+mA8cDk1U3dUuOAGjsc/ZbYQ/lOhcdGtWwC2VD9VJhMz4a//iNd/Q1WAeQCsMu0r
pMcLhxK4KqoLorI75YlTcg5o28OW0WPpjRFFxpn6KlhQzSFvw0z6UIxUOwf/IydGjldBAHbE96Ax
wJ6NOUNc0GB5xsiFVUnTAgWDbQIFdJcEvR6YTkHSw/WE80cJGPaAnKuQKy8FFXUz2owaNBDRfibr
5D1L/a8ebgfsmVCvyJwGNVzzzlFtpUnhko1ydihtebvAtEEUTgWGVVs8bs9Mqom5d+rz/c55dzdE
cEkp2Y2wzHs6Fr42GHAM6n/5z8d/EQ+hE783qxzd6zcbBk/05VXOTvZTZ67+WN10UsV0d4tK9xg1
ktL8+oczxN1v9Lc/N6jylYdTGxqd17/P4BPmrc/VeTJn5zvigqE1fCNQG9X7m9Frx32YcpltZckb
4F2+s2Khlts6Wu4oCOv0G6OZIVODirgZXeIDBJEO4B2yDwpmWHukEInN1nNi/u17Z3o/Up2hI2iN
x2fi8mBApCg3T9TGU/9CK2ST4vLCx+dpSo0+vkzTBHljN4NW+Wsz3VtpUus02n93/0jKa7ex21uC
WKRlLBbNunz2UDuHB2a1Lu86vv8eKMCM09bz4jwTGHDBcX1ecyn/KDMRikmOcehexphV4RNxihdN
rcsPThp7Rr4e4kfxwqykkbkWwfcbLqX1z2g4aYVu3uqYzf/3GFG+wjTzSjQZqXYqdKZBOLFFDDWX
pQK4PxYKBDSorugqgDS//d4hu7MolO2I3Xed0nAblYb0grOcCqdk/BzS9qN/bt3ojwNsEJgIxHe4
m97RBVAVqmWoSZCwz5httCs+jrbkJx7ltiOE38w9s7VZow1MZZ1/uAwARNDopdR8D64BIq/u7ei9
/jK00VE6urMwOhk8LnZeAoeRMauSEI3SERrU1QJfDxLRCg00d4OM3hMIYZGAZE2TINEa0eiM6lnq
nG2ptxEmNTqfwc3bjSzGjCO/8k9Wo5Xfa2/xhw/AT7qqtveDGULs9mdEqrFxMfB9jF+J3boN0n97
RH2IPaM8ML3qv0uz0bSTAzhtFf8kJf0T3Gtu6qyQeQvgfMOhKjoomlo8ghUzowvpHz7VJ6bQQE7E
alYJQ7HlNx3dcdp1FMlIMKL5KTeRTcRie8zMhF0TNE3t/kDPoE/hy8lXi/RaOIvRYjm5VvPHnp2j
UmINP283Z9VKY4IBJ+6VdXd7JsoFVyY3ejmb6WFGR8B5jsUKpQyaAly4FhBAnkZ9VfnLRoe1XJk+
+McilB8verJA+BVyRSLAFoEnJ45Urw6OmriGr9CLo0PB75dwGAeT2G6/YYUPTkvsCDhCyTgxWKh1
U0LwzCn9YKJzmbGakagZq8bD2UZG99K0BoWceNeFZsXxuLxMzZdzJBKBuDLZgg/0r0LIz3E1sgam
V6a1wd2jNxDeIy5Ecdr2QZSOY9kiyk/ZpLKJS9reWdv+rcnq945xHAMntecRdRspUVSQCbqziRoc
i/di9gqqCbTweMJxNSfZ/hWih80fGbWJz1k8ITZpeLQGlE3hsVhpDIbVf7ux58H+4AL40ha94r3h
kIMDIIIysV2/QZuVwuf8dzaj3aIYG4qMYaRfoJbAJ3kR+Ehqy6qaXakJyMEM8zSICvdgYieVvpzU
dKDVsO+TXZlKvEqk9xjGTTJ+4hnITu3mp+6uKz5K/4JN2t7pb6Bz34OMv1Y5/Sb0oJjBIBFPDbpb
QLxOxI40eItFnSqnOiBrierD4h/Jqg6xdGR36pG4QVy4bMXRD7C9rnXJ74Eeyja8NLeh1TGjUnuL
chxRMlQ7lR6kE++WoJy9HHVuFgdOvBV9FMRSfgnjx9SFtjryrBZH9dA7Is4Vri8QS803cC1sZb2L
fHW99J/cA9Ke/rvFWgrlLoPSGC7mp/bmJ40Wyaltdg8cl92UJSsMSx5slLiWevS0LSp8u1EaCWMX
51wAHxi0WwG1UE1NhSQhZFp1QCvExhzHO5+lPZuc/XtwYZzVcuQO9LeNKKe45xirSkZF95jh2MtJ
AXdw0kQcwsxIuqMlNUBCQIxd9E7V+DiX5zKKR4DwE7d9I9OThzHYGgH6dSRQX0pyiaAokRCzE8Qk
8aTUlvngpSm/8/rI8m+xUi7ZE9q8foBbpbm8YNWgwiLwkWfmXealWLHIykAlP9qh7LCeq+OQl0Z0
FGUHK1NVybEtUbnvOJEznomfjbIFKb1zdL51/nbzNz+y+9Pa0gSpiudVZ8nVtStEwKNae/jusTZf
rT0XDAFdNTmGclRO8JSjHkQFI66Rtu6bT+wO6M0TLVryXKHHkTJRLRhN7KvHwX2l0qWZ/gaTr4T2
HBfi6N3XrFOaSQAERvb++WAaRuXTO/+ccB+kOwseL5vBZqAWpimv5PT20yTKPRS6Ualro2jWhSKT
bb1bF1wI9fvR0lrCTRtzg930HT5aZz9tL8bYCSCzP+PxqBsW4vsOtULK4bt/4aquHtuMQY9UrTGj
G+uvDzTImHr1D7Mc8g0+kXmvhKL53f90a3O2Mt5y8QNwPH/zYbYvX8kHjgQ23L3HUrnzo0lM+3eF
+PfHPMKzoIP6xGtgEbltN+h9JsiZXjFEtyKWsqIb3RN3ZoW18EMf1mvhUGC1TtgiqQSmnUfP3Qgu
Fh1fbQp0Mh+kUXM74zytHHExPHYKs8Sdk45sbFTacu9DS431g+HJXu5DTexrDqhl8m0dpHLhdUtu
iRo/SNcgfKwZlgmIKbBeTRa6OeuKT/xT2xkWAbNhCzgpf8Em0oQBgArML7hWzG32wT3BgEoUaJrj
SmL5bODi5NHxVuRY/r7eQKeDEhHALyUNcPNxBexoF2z9Mmnn1t9AyRN10O5AOCA38NYw/FL3GBu9
wn/SK3GG7Jfyvaj3YLg9ArYiVos2wzQkSGzafq2D2WfzyAUsfnB+8HMsJbT3lgL4iWzMX6T3RYX8
WbgdwKeJyqHRLYfZLFuV4h02AxlzRbXyu7fpyFyhgrNCvnqY7BUZq0dvhw1sT5umFq3KIOW4stx1
RVk4+FZs0C8vvHOun70NUa6oREePDAeYxLNwL6v6wxb0TM4QVXv3HogJYIqyI70iFopSIjaDrbOo
w+YrjcTsYWtwt7iDVuGEbpPvvLs1jR6mVJ0rRjYdjE0ZjXqbkWaoVTB+EDbzi/WmUaozmNq4KW8f
Kfbgy8SmmBPJ6ZDTQtUxV5rh28fe2aBOsaP46s2xwAxVilClwuT73xSA1dAItt3Nt5LJBFYlH8G5
xBE6o8ZNqOXo+LbgQlcLmtI2kmE6Yv0wbTNJWnaibZj07vvZtNRkP8vatz86JzEBNd0Lyyj2NuDh
G5B6NAojWFNOCIkxMqBynAloAJoB25bC2uZzKmXgxhzmUl5xEgrKsjsNj7Pr1fzOuq3DRf6vmN4Y
QRDnezS0GhvAsOm6P2Fw4pmKPiwColRQbcq/yKk/hcXuFwuAoA92DeMeHQcVEbps8U2ghAXhhgMK
R+kvv6o+MNRDcAcSRb0NC29yid2F80mQIt2YkJqffz/Y73+mn2m+3A7p7sj390CEFoGKYDTVRP1p
w84sv+TOg7aAtr8lZBHENwvagsFBxNxbEmRsvpvXqRJQNVSSlL5OIg+IIfiX7+NtQ9DYMo3p4AgC
e6D5UJVN+SsG4ZIXs5xVVJWki8OW6hk2PTKkJnW9hcGjaD2o1Be3IHhHO7zOUvw8sD1k5zj6ZXqJ
Y/ZMwzidxOIkYQ2uYns40A0U/uAcERqvES3munNVSSjZqlO15kGiXL9EF0mdB9jhONlIEJVwKx3z
PGVOXwnNVDMuIHhCAiXX/ys4iboEOE+HKmH8/OaT+BrPRjNkCQtKzAZ8JUQW0CNWYU0bqzZQjlVt
rNpJVaZQGzD9Krt0iis32QnfTq1lh7jjHTsykbFaVAqzSJ5kGfu0qisUMR4hzZ/9Zy8LynilYYbi
n/6lKRSGD0265BbzmgsNFh6nK7skF26Q0fzGMzmQgnK84TY4JswTUASAe4zQi8I8T1FotWrOimp0
dzkjI4y5KJ0QZSy5hZmoQ4ysgjOuSGUgsjmKYgonWEr8LtYMPptU0Iq6i4ZYFJA6Tw7SkYAEJRG0
CS6ARz3KC7E0N6kR0+GAe+7o9E8+SjUKcBtqnx8aj2oAy74K6Pr4JxbDNZqwaT1zbERyPFgJH3Io
/g0cfypSZPvpQvktVgvIGwcKtCNVeCPxsKiHUQPSjVBn5UZx2af3npgTG+wHQir01PXBzHz3BzVY
WAwL2hslZw0XmhE+A1i6iZSF8UzCdS3VblYfRiUNj1T8ajUYWrvgNdRVBlowku+gwu7pYON/h+g4
Id95/JWG58njz+rnsyObBNuo9oo6AzKfL08qroOIIioVlItCWugcrYM8+lPdcC1encHzRMdd9VYU
p7QMMCxMNv2UHt/4o3HbxZQt4FbYVZSMkHixO+z2IQ71c2OZDslrLxgIoK7a9EcB43IkIUm6iahU
rERFvIrAq+S7Wk0CbI+xLKrxxSZH78iR3YgsvJfVFH69brqwGVEy9rVZrj04Lx/lOEdt3p+ewmLT
s2Sd7e2mpWAbmhxAwnkfTMuA+J/cLBakK4I7XDJi1tlMBTu2etQKUY0PPE9LazJBM1I+oX12CB3S
ji9oZtvmeBEPvaY3iVOOhxSbFhpQENGeJ3sEr05MF/f4Fr9IYDIWSXB1tr9pcigSmL83J6TogSox
VGiOdIvMiRWAoAJ6Iu6rzephNjmTg9NArILFKeLpf2BMW2f41ydnU09GHVWcbB/WPya4fzbPVbkn
Hi0mtBsa8GFuneiI095UY1TfLInlUiYnMJH8V/jo09Vn8MEEDW8U2kpgs3JHr73w8FVje2T/wftr
z7PGWw0ayBnDi2PRUw9x2z7sUfmivIagtIlTDEOqcyhN6tEDiYcUQ7vA+nhHAoHpvpv2IfEk+5J3
CT7jcYdZ3yFmEH1U9RO0tXAZRWoHOdn9cjbZ5JC40O2Tw0KdOuwevIma6dqCeEoufXtq/3ah0anj
wuXYI2uNs93SGNwgxGBNaI8yAe45dquDcu+G0IjDu1MdNG4gAyovqma3CZ8YcoFLqRWuDpkjUAkb
FwDrXM1ggKdAaWACjjnkprz8dbKQduDL/xcaZjnPPyGc2450wte/bafR77RaILuc1zYC7G1/nyHo
oB4VlyIysy2y+Ju7GSIhO7vvJRKU4XtZIujkG05j/hGfktI/eX8h3g6IKpOyk883s2Ow92rN8abA
pVVsaiSP1cFp+5C5BWsLga0VxQJp7j5Ar6tfihC/tofNhlcIAr5HCV1LKcRz9kqtIL+EzDf6+Ahv
+YdKsLQbCQTa6GCFg7USvRoxn3+NCQQoU3YwhNLuou1flR0dBKrlRHLnkFNHFv+utIMpaFj12DPe
dKfPOXuKa4Qm9e+fM/3Vyd27+yCm56go7tWc1z9VQhsc4QM4COx1wMAUCUNNMST0VA9oj0ZFcPot
EYjcVMM4WdJfEdX/5S4jAb8pFqtb0PMxApJW+SIvapBS/EJgprWyymmUQehI60uQg6yNNc2EizA9
QkRHYE4wSF3H8Tp+DzEHMHMPX9sB6osqrFAcD1VQYTUMng4yjWSeRMEgWq0Yil/EvRRREalIOMKJ
Iw6uYlNBNlDx5gnaeLAfytYavZHosex1wAPiOrCbc7iR9N9g2epUEnvhS63l5IcLNaf/AjoVoUeC
CMATw8ZC6J+OE4JJ7aEjeqDycCiuUt9S+Y3GE3SH5gNk46pjUSfgEk++OSeUKBXzLqcb1/474L/E
TGzhiji6y6UoiLQsbRFy6FC+cA1LBSuIW+A4/Je2efRAV0xTCERo7yLNhOYj2sVmDVKhjrE0iND+
w7tkc/aC6Jd5RWMYin1YJnT8H+hX1DVa4zxp+fIaUGtu1XoYfSjXiG/d6dTGbUNF2SMpyZjiqko3
SN+pUdKQjo1Ez9fwfyjNFuI8eUPkk0f0oTMe9s6eJAz3CU2/4cLpkcp7RY3p7XXDV5kt/EWkmhKu
3AFLKa4PrlM0q1wlbdFZQOIhiKtXnL1HhDKI4vEzBuYUoUYVNc0r3TYqbG6Y6h0/oTeWDIVb+O0R
GxCdFmfnr5ZVD5U8qyQB3ESSTaGMgr7qoRuOWPTz8IqIMOsOoB4VRap3Kv8JuOXi9d7AoT5/xS0S
cPbhVOnqwXF2hB2kPM/yld3HqD5BgODjDJTkFp4JyYzTEdgNMA40kLauIDyigjMPgEzgUsyh4cBD
V7yli0Fm4etPLcou5J6Y46eJdlEnGOIA3CrG7vAHM4Mf0kPOp2af7ghFSXXd74NncmlOvH455IJ/
6z4XWHUqofqmo4ICFlQ6ijCE40xvLGhn9sLpL8coYlIOycekJdHVKc4F8Z6o7qvpKDat3SJQg7m1
PMLPAerUu9QLJDQJAuJ85mXkhOG0J9rI/it7GuEpT8Cvt9Gc3kJbEC60dbvMciVvFLiIBBYQkRiO
nVgMCD/aOAlom1FNE5cp0DysAlsBXz+xWAScLecfrkotFQhBbsLrAmBcLkDwG3Bsl/V0IeQFiBAx
vJt0CTZQfyGii/uU8AoAD7jSI5HjCCftxGyNQVJ5WiiCopIPYMCrVWpOkEOiDomLFFRpL4EUhW3C
OaG225F2nCIKiun8HTeVy04KiaPCHJagMC5FgDcAqAfwVhlQCSTRKbVBgPlcfbo+X09OIr2K01pQ
iSycQzAG5Zfq0jolSuM9ZLNq2AsHBJs284j4x0mKnTt0jD7sgCnkDS0PkSBW/FshDXb0vCq/wQvl
6EWwaKocDlGt7bpA4JoWunvBwUKYRKJSjCWxnDhcW1qbCOPLuzS0AbUxHZhWN/hYQsyu3mayjbDd
JEUnypsIMlWrH3AStlOBAAVBBwmCyEl4P5ME6Jf2N00qpr+w3yL/Yw4dMWwgv4BQvkVNocUmg0bB
TIJX7nQFmRzjzVLqUU4HJ06CJHKCcLVo12goxmEk4zTRudCySDoA53g8Yi19652M1d3DsGquKeka
hGCPhBCfLII9XGRacs1B5UXHKHT4JarZ0KnYRwpD49YW2aHySfTydFWT75tYhxwA8lSSCy4G61LC
QQIYWSf+BauITosQBNjttYughxA7AE4UWzqKHCUTSj5F+dowGvI4Rx6pS//WLPgiPKkpUT2sodsv
3aXgBXeXHDwKLPBn4+jAE/cb/V/Gh65kEl92Nzgdx9CT4jselUf/nZwwjsVib3wfjjQWwDRll9NS
qej3UYiaKa/CpdpjqUX0HU8JJXrybRfNTMTR7y/9S6zQ+pTDSd/E0BHQZkM9OUaVf39lGqOIj6Wr
TtG7hONRX4G7oT/4B3UttZjWL4Ox13BgIMeiVepGjtUiNoSIVtDoIJ/pORAe+0qHVIIiKiBqZki7
KqHrl85pEis9ytOwGJXig5T08hqZnaj7xacDSjD0xAWf5X8sLP1bP6riOzdOzqu3oamgK1gbS0R4
XnsKCboyTa8zKIg4YPIZJkiFLyeM5RvayuhDKMk9xkECYzFqlJgKoozkFpgFg99781fi0js90Kxe
fSCn6pLqssy2zbjeUdYOMiEOdPxsbqDt254MCrGpI7unus/n4HA/+DoFU3Uk/6+Qy0F+xvMBIZW8
1hoiGhI/Db5zCUxmDLesz/3w0CTNvY2FKXzpQSoPU61g3DX+esp6hF86kb6L+2ZqEZ8XCadGSlKo
Ku1FBXVp3PWaji9atfu/rAONjRagqHXcN7t4IOB3fQBFo5w04ciIeFZ6BNw3qcBQh71+jpHFFURj
QY7CSP7i5cwK0vMbEHkx7IEGR6tJjeV0YqpFBuuIVwB6eAMekMs1cEVkFfD0+K9wnUJdwb3fUEno
7lgI3On3b5qRkkZoHEZ8OFoBPhqvcj0LRofRl/2JHpwiFRHUMdUoGo9jXM71/D/TkyvQIA4oB4gQ
/d/Hgv/x8wr0NUcavJ9iDDwiY9pZiQiz40VRSAtEr85fcedUaMRvrO9A8fgeecpxz7yguyaeKd6Q
L0Pg0lTRtGOyEA3xdd5cQ3rmT6YB+xEfjL+d3bMKbUExafkSP0KOBkRIiDOAQ8+tPKd6aorajnyo
bkxDCvSwBIPiuV9CUU+puhF1a45oFTOs36nE0ynGjm0QfosYzzIGUQim+OzUVJfmzBfTU4ZhEO36
1tCAwCxl7A4+UmGbCFez7u7xMubYq9Ed4zirJnQgLF620ImiKeMNNSQatGLw3JUw0FuQ92/QP7/f
Kme/TUEaxUiUseUE5WYFgzLa7rbgeLqIG/ht8wBlmKI75t4pcn+aA5gxhJR49Uq5KqUB1XiasPdk
dSPiFvFJPazDLamTWb0Dw622DNqHqH+4epKb4WakzOjMof2g3n+VhEw8MP0SL0IKWHUEr4cvGAtH
3uLpGy1xeKQOhgmolOrh3aDiBJB5Ar3lhQYs3/boitn/vWmlUg9F/NyMDj/lwMRFTQH9C02uOJOy
1TNo0aL25sdIYRVkQu8cLbrGm2xNL9uwvy6wyOQHJ5kyIQNMxkVXb6zbUlP2DzcGAaV/mtQaUChf
wXtmhna3lIiP+aUm3ghYxGtQhD8w0Z0+idTRNIdHurfXExtokX4vav9WDABRyCaqJsQjdHYJSuNK
V+I7/YyeHqQdHn11ng9gO8avXuPn0znJ4Hg7NZHA13mAqzpP1KJpKPxL2HrlXrqEjVDjhSzOUn0N
pOHIs+aJhyaWyuJ4LkZ6xGeaf3wxNHmLgoCo16/2Ph2oaWDg6CqiNbmh9FMch+Ch1eDjpTSVgAky
e/iLPo2OyO0qJHxghrjFC9OWVnMT53AVdh07TG7sYIVajD1Fu6gI9AfiXwPafGXyodrG+cpvUXmV
7V1Q1qk8LXq8ziKRxWUKz1E5Yl5C33lypghj0O96J2WdfgMI9slEBmt5/JzSFoRTcjfXfq3W0o+E
fFQ9C9Xwd8/Chu7JiNADTnx1UkjRH/EHQlEkbZo2KNq+unI1ZbUwthkcykr0QWpDFx+a2sgSUnxA
WIwevqgnXA0abjrVnlZyVUV4sszhPp6mZGK7yGQyAd2QT5X5AejdPFh9Fj+/g/wCf4q9tN6hiSlH
pDYkBVoDPajM18foWd+YktvOK/iEcNYFwchRL2c51sjmFPBq1qqPiUi7G66bsoaHhaG8z0BnmCrk
hGzAvLIp+DiaHffY5NitMEtI69iz2PHxTMW0F+67emRT1ihOlCOHHg1VGFQBdZxCRSB243krgIWx
QBYy37c4krh/UhBFG2yIouOXfYkbu42ptkiamU2qTQr/6qnZro1PNCQpgr3W4t9nClmdDgcfp7SU
6FAOrhZn2oXgy3IlAuCc1ElG30V8mHXKwli5EHdq3NhfuZMLovoLe/yTQpNspCxtaRGCEnXfY0qy
r1leuXtqllEoyMyhwdNSFPOk91Ddx6sMl4TaCKSGfh91DJI/G6fSu28cva5t9BmLsggYSNMKulHw
M+LKV3o8EqAx0y93eyd8Qd50qTQHFeADntT0yZuUYDtumF10ccbm99zf472+Q0dSpw2JmqjQ4AYF
9KgxxbhQ9WUzeFIaBRvhUEHx8roQbh6bGc097tGpZ+IOf49uA7N9cyK6yKnYBsqN3uIObtkzOwYc
YFTDAOZp1xaYxLoAVOUEoXMJdN4KRX0ykHFacg2OmzMQtUtlZeuV6NTUQQzR/vRvNz/DjUnoZ264
WwJODNfPrcWIrtujT3M1fcD8O7qnYY77tIxoqyFOZzo92lbgrzYJ4AGo/pOdvfdYHSFllP/qZ/8A
muxWB3nZP+HBD/PMyyaPA5tuw3Tsa/M8K4V2kx5jFQwI2rfg5Y23/UXh8YIzDIZKsBxvaF02vYWT
Nrf9Rm/h06rgEOZjG6YvPQGA2Ex8S8eYiBeYNwabG6zIYY6H1196hA3V/OrVrDVxixpAxaUiXRms
1UrA6L2nC2rrJ3zZMfrBKajxjw9HzpKMcwCIxzQblxmSqLI8jCtHp1WbcZ65p/C2TH2bTzZ7aQsH
KzDVdtZ/x9fwOZaLzS8YLLYy1cACo15e7s4rPsb8cfilm8SLP7PgFW+hk+ITtO+e5k+Yxt32Hg+E
fJJX1XesUsZ9L/e3m37+6VZmlrPtWKszp/7otgnPDXLXRadGl6fF0PyUnCuZHc0za+sDXMLz1vmU
eo+F7ZdhjSIBhuuJUywd2vAeqN1b9mr7mZ/KkSEvj/z0d+dl9/N2qm889GurW6l1VxsyNTa79EO+
a3qs4gR+rzoNo1+Co/EDTIEqEd7q291fEsiZ6b55urdzWFMbQsfoRNR97l7azmXr8R6lreWUr837
y7sCBF8jyw6Nd7cMM4BSFZVyc5UShJr+BWV5+/NJGsmRFM4E1q1hrYbn2eRqBuetrhZHhGqfyAKK
w6dnQH/bBOXYSLLOoluhpP3ySu9mxZjSVzna2K7Id+VLYNXdzcLfHZzqCso+ac6ZkjBGkbBkzv0t
dW0NU5OfR/Twdu+Hv+zPRI6+ygc7rQW77h/P7Qyd4dGpvNzX4x8NtUjC5Fp9sEcnO3jQjA5bRkwr
k9fLvU9pk52VRYm9vFxQbXYuQJ/w/Hti1LCm69Oy5DymQ1K8f8kDFF0EhOW/Epb9YT7o2aMNfTjS
zmDrWe8ZKpanTWDUW+mQyevO6ozI9OHkfaPDPvPGsg6WNK3dKuiuDbAsjLpezpV0jsSSG1LEuoye
H29DeFZ2Gpew9oyoflzjA8EHh8eOsJRBLq/waHHNj5NxJzBmp/s+FNPr9LTrvnv4/hp+WnbdzT/j
51oJc0wBCDN62Iu6jZb64eGrOeZdN2n4wcSlNL6Ru23GFqQLNsLmr0U5a3R4+1t6iGfDG0GyB1ID
ERWSLY2q/FZjgs1Zubm/9mvdz+AJ07EcsleYPpsTxb1njH84ZVKOZAND03q1dV7/0FLlU/cynrMC
r3K3mjQaSGRv7WOvdgzskvegn1b34HqPU9PqrO264+JT9Zq6h7Pbf00fy3e8MaND63TrGeNzuW2a
3v33UYvOdCSwnXfzWnPekFhz+ud41zBHvVUjmqak5lcASboHiiXJIY+Gb6eZzauVwHi3Ks/gug8f
r2Cz8fYn1AzjM7zC1qt9u3ql/g+08IqTddwTwYHtfuzhYuMd4UsRDnPUYbBLAGA5dsXzz6Z/XnTf
abuBLcDDrXCUwnu5zjL/hZXG9LncUk7G7hBj0PJwE6FH/tmtHu16eHy4TJfyv/J683DppNd7wdyb
bQdYgrT0pE9emcf0K103IonghQQ5Y9KAbpdJ3EjOMGCD/kpmsVjb1J73I7jGwaG1yPw9tUQMZO79
n1eXUhl40h1104LNl93D6fgOl1+FXN09tGrTnVd6OXu0WTXng4ZymT3w2ssZMpD8v8PNSa8TcofP
/Hkc3qujFJJNy/g5MQ/jE/SP1qV3/cmteBONKv788pNWkHuPGp0G3ZZOU8yN0maOYONG/badnZUr
PCgU0fCy4lVme2tVfgfbzkOtTjvsNpcUwz367rAtWavs3v4Y4T6P65fV7ZK8r9F5kViV9smK7W6t
voRu/rwPyivj6G+ONO+uujY9bRqd8pMs4N6qnbp8KnvezVxZi9btBnjYGFYa3ee5d+KIrzj8IGmK
0TfDbaln9msH99LWFnMMr39ZOjWBLI+X/vtOy1ojNLPVqe5tYLUjQ1mVG+qbMkc5A9n19Gbwno5x
q1NyDV6Gl1LrrH4SA1WQ0bcvyKbe9s+BRjhutX+vspZ341tt9WlMzWMW1IYnFK2NJC3/q8LjzFbZ
TaquTW3VOO08khBcyk+jMojfq7fnBik/j8vRDRLtwi0//Dfpx4EyFUn4rn+GxBB9BvYIqRD4WYcs
EmYNzXaX8K6ndShRtCPr1Xo3CsKYj9KwRRn9LxsWkZZyzBxNplolCGWRAv/6r+qpgZ7ZJMgB/oyi
AQA41sJ4JbY4QUX3GgILD8dwxDjkqz6Fk7CCCqKFyxvFHIwVvwXuIYqV1sGXCVwLDQ0K/KZqmOqR
xnEzoWwn+1qpPKQ5QiZI3mr7HhKsYR/jXZyRMxyDONQdjMU7lBc2gYc7GcWSf2KbqWw3/GsCo0/i
PkX8N0VoSFO+WL/y4IH1P5SJoPQ6+BqpYhHcMbFUZxNdIPcg9Y5IawtVE/VxknHUZiS57QbSJZ3y
ykaPz/8yVw7fauvzx6LC1YdXr5OUoi+gqL8dlEmWbY5dx5rdGOKTn4NEHBw1miqz9iaHZufZeazv
gwykavJA2rJzj9i8Tz5GswErJQ1M+E10LmoEn1eTICUlodh7RAxvJ+1nbn5xNrD0LTcbb4DhmaGE
iKRpPMENJ7Fjmm6ZkDMNbwa2UOyGNZ4FEBZvunyDdCQGa35KAIP/RvvO4rm42dNJTf9IlRDOKwaK
3ax9oBEiX6PfTGJunfObz/SuqwWOL/xc1nA25Djo1pFBX536PniUQ16hcRMiS9Q4aYSEwgoff930
6XinRmjOMBtCU2S1qxglYLnD/bACp5cTivP4DTMiNkX73fh3WlXOdhRhIN8cnIft5hCO/uhws7gP
jH27YQ62PQxsPtCIr85+cGVjvNCzFjgp+dSdag2l3XNJC6V3yYfaZCd0SO9tyW3/7afmaDEmrPHe
88aOHHk3uPBkZtjbsEk661L7Xg/L8fg+sALM1Iky3yTgGN8EjZFJVgDGbrj1XXh5AEc3F4Yfp8me
HjFrc3RunskKdhFjVIMcdaSI8ocYx7kwn9psCPc5atXNcJuc8tB6e2dizSamZmXoAE+RWmwKFntk
OSZOPTBIMChr37h3zO9aIPDu8cfaN2thBVoFUp/X0vh3mO2ox7CrrfIVVI/tPaw+aJG1vTUt00FS
gRcBubMJeDymXgEHFFDs3rojpho12oeaY78LUiH7vo0LKMqERtdigcAPcnbD3HIJl0uEklXH+Lfw
c84iWmghNKy7PBKk77W/rPcaPMb4p1CypzB3OXr3Resz23cWiGndZTW4ckoF1eatBtBHIB2WZm/8
FU5sgJMM1CGo+XmtaWbeJ3a6+19MgdfPulOCRlpzAtoQw+oUx4dwoNrLQbKYTfCyqqyBjlAKEi8q
huvDmMPrtVxUm++y49bT0N2IXeHg1Ef+AFHE/4NWOtiG9Z2XZ86L4uhvPdqmXr3mWYNP6ldLUV73
06QR1XvrG5EXfkj0PEJSJdrrgz0Mns8y3bj3xKTyGud0r/t1H7TGIqmZNt/L48UvxxB9UVAHRyJu
0MMQ7iwMvpf/nJ64moBaCQ0RIYvt6Imd+QRsFkCXmp7W9t4tocRzd4LnckksaJy9E6wO95qRcQZG
3i2NLQIGpLYVp4ac6sgu8uQJbLwLgcbNe6E+OkwPlfC4vn5848980wyTc5a2wF1j4VcWyeeMCBix
cZdWyAhNbyvEp2ur3ch9fGNsxeOb3gVIi5YX2w4n6Sd8G+zFlUeYQvkHz15lk9rFg2ZhxRb+5u4D
Iw5IIhe3UvHwG7Tdzfp5gwzcejvH7tav7h0oL7h7Gowbi+PNLv8A9g1r0xOC9DFbWw405PCQNhCN
U5SYzTrUZnX++4ye7QW0w8AYloIFhaCzVzs6tbeXQvLt15j5Wh9wwEtdI3jSBqV9hWCDpCYdvVsZ
PRINOm99WEmdBenjAF4+fcNvYb40RmbF+eBAsbLnL1Q427Y1bsCsuct314KGXHN4drXpuxkz8eP6
3Vug8E7yqhSfDL/PJhy3LDtokRbaoLPBkc5XfZvyMxVtKGXl+bVBkX57B3mxJrlau7brVfc8eMHc
3l/wS32Oh8/+K6q1a3HtSRyENTPGjEDN8FXrTjdvYkMK5pohU6RJrs3ZdqZ8v6pzbtA7A6WhaYwe
swzBUn9fCoHddxfntwKggX042Hc5BwOo5M4jd8pMI6oNQ9B/lFCnZnsf7UZCS17yn6SLdOs+rrV/
DvS9WOCR8SbWdxsnJqUBeFVtLR7uv1L/fW1W+wZsdnRrrl1VYxbj6r6ow956e/TGuC7B6AifU2Nq
Gn7GcYfSgcbzvQsisRd9g1uNH2jCj4BDiYyAwKAudYl3XZcni/D2ca7R9l++ludeuZtaTsZpyfNa
5fhmosS6h1YeNObmBw1nEXcBuYbgy9VWGepmyOSlIcv1Q897N8fLutxMy1HYomwMRHwYWrPaJsw6
J0QtkHaYfIfmjkP50TYtDvhOXgkPCCJu/VfVy5PXcEvoxtpquKePn3XM3w9ayMHzh55n+Lyx4n6t
C8FDPnddSffaZQRmjAY9uoeLQTVzGr3L0EA7g5lEad9MB2evDoZzcrZnl5JSGQdIvv3cxVHcIzbf
ddnyfx/rdJART1zfRA43cN9of2v+H01ntqQotoXhJyJCREVvmUEQ5+nGkHRWFFEEefr+lhUddU53
V1WmqbDZe61//QPFL/4f7HtBK7ys35E2o2qg37gMmrr33QSnuwvGrUvmLA95G4SybasYi2cRBzwL
U2jys1bCjgcKcEYGjPEarc6JLpwFjbjtFGjUliQnwg2y1NVpxqeblMkH5zPFuM3SePciQt4rQUDR
WCHoelvP+XFcTWtkRs3x3W3eqZzU1dlqLXiPg2NmsH5EW2tD3LlgkFoazSNHCJ12xGedPBpW/TKC
7Srf1mZzeWIErDAAwA9hMGg5lyOcnQImD+6QdCJgG+RNWnQXucFfdR/GoF1us22DSf41fBT4lnY3
FB0sE0fJr8ZGGOCAFrg0cVvYi17+rNylFpXpGT/n8wKF/tvZRNAIR3z+9fEatNbH3HlCy3OegJUX
niG3eFg11g+qrcIqMZ4IZB9wKhAsQDIwPE6TlKNUD95d+9J0Rjhh8hFF7n+p0Gxsxjtsii9mA5BA
jlGuNxfQANQCxNrD5HMo0/mDydkpkzszRENhPhO1anaBjmIFTeAlwir2UoQ+4y+Lc9YGmZtMGosr
xRzb5EGxvP4Oqgf0skR4JALYwxdb6vB25e1cbNQZ+n5WsCfvC38DmZsdA9YDqkbjXQGXteCcVhS4
T7wLLmt+yBhBnFwapgV9XuYnz5P690gZD1XT0ffcuiw6OuTziLYLGYyLkFdYJf1nX9lBxEyNEUBb
YfQe63fbrDEw3dAxcguf9Nn11z30hvOXh4/L7ORTDoILErt5RZ0P1oN1x9Nh81mxiJUUv6wKNLwZ
C2dPqwGCvyvirehHhrVRtiSwkhkriVR34Hjm1tP4g3fUWLxs3i9IytAGTxFturhfZAcZ4uTQX9fa
1zx1TU65T9AxaD1Xm/i+pejkxDo0LdaqgoDePLP6/tQuWvu3Tv88+IoqXZvWc7hl3b40Co3EK/sH
sV6nwu4M0gXW+BfzXjmleSYIFS8u6twafJQwUQVE+z6lalWBtSDnl2SZIlPnZxjHxZySHI0WPZKZ
PqydshtdqFrNe5sTiCp+NDnHFbu+PAH43bPpXGNMWB2gF/Fa73KP4ZnEh0knwej7EhGYS3L71UK+
nZnNxRXCrrCIJ5f9Df9RheMURhUEFeQwN9QIRv4xUbolPuDWdSRWTA3INcZ7um4d7kNkChA++NqW
25bMSWEwfyw44/wDQfIDaf/uWRtNRqpGoyfRyUKcKmEUIykPX7RbYV/rCM3mcMLlQ1TfvNoE1SPa
XpwMtj0jm0b8+B5JomIyJ8z8rnuZqkgklqpmrr92Ur+pU33eLbyph+pm4Rt+RzagC1hWS+uaG/OT
6132sKIaBhU3bi9nvlDUtOUgLiJtQaFFPWEhE1PhdSNfa/sFutRmNKeVoSDgLsx7H8x9LNhNs8mT
Eu+AtT/zv1mjix382cqRc5Vvc3axL4FkFshjOaHmClr9iXcKJqeCltTrKeys6LSgRBEUg0NQCNDH
QnzPfw/fx87maMtX9QG4h7LI6ysO2LPfi9vIjerfY6DEOtIs+03JJb2l4g5euycQTp1aDDyFWoVy
OoBCSSTgC1oBo2pC6hvCV3CmX1EAMMR7w/MWTWQmpgn++OjS75/E+Pu4x4WkcYO39qOt7c9vi6dF
GXQU+CIEykG4pBOQ837YnJarl3gifQuT7s0/5cxYyiyC7S9ZX3+roKqs8o1R8Wmck2YiQVtXQnaO
Js7vrunhj2Pb+XyAJ0gAaC45Vk1rwMP2pw6olBjZGKv24TwNN7DKojYzh+s0BZN88SACsuH6MSUQ
AszpydCcPp2CEWU8IQUC/7N72p+P3dbDbx+KYd21M2hMVgVaur/fSJOo10qg6FYPmq+9LXxxV6ZN
tdjn2PDk6aFx5iy+mRUjVJyxrC6K5BK64oPH1bBby6oZrDhjtzlG95i77Lrmw1ODxZEAmx6FlrKm
vvh97QNAUIjHTetKjXQoi+BW26vzCmeSBxejngfbDksDt3oR8X0YNVUhAQEJjyvYwgwg1+VI6ecw
3rvLFSgY3jo3o/FXcdhTAIS0jdQ1qVX4tLR/gQxDJh2OGVulLhvQT+bIphSj3+w6XaHYUxz/RIFL
Ym+XT0MNG/a6PPCsXAcaDwV6P9l1dHh8QKckgRwyaFxDGtGsa5+Cuum8uyF4QgFZm83MfJBzfV7O
tsqh0TSeQ01MTCbfJN9vILx5ylAZipqacFrVbksIGQ8hEPHZbQ4eXo8I5yl9omQsjDYD+ufKna2Y
0QIqcV4RA2xfYvgyPhMmqAlgn2glIf2q7QCY6nGx3RT83npnNnS0cTxl5MiYkslafmKzoLXPdLeD
dIOEd9xzeIihSrQgoKd4mckI+AL8YJ7xETBx5vjLDx0y66Syolohqr6JDxQGD8a7tk8gWfBMTm7p
M1XDjKaYDkTU6HEJ3J023OTIQA6T7ZkSUQPQoiwM3lejlTzh7puAyWwJ7hVG4p0Q3z5l1KSU6IU2
gSjUlcez9aEDswuaAQqcsufar+GMJSF1FG2LBr+S7Ui8hQoDHd993h65VLvfvzatdY8qprkkq41v
psSP5PB5kyx1Cl5n52k1fLgxHwA4PvzAH0KRXGmB1gWttB7T92e84inQmrRwD+QHXWtQDCdN7zN6
m4OT1z6IM/wRPxLuKcL5AwyEr0VxSuHmH07rR0wYA8/t4AjJYc4apAF45JECrmno76TLju9iygN/
BRziY6yeSiS+8FnXwvHgM57cR5PWi50UYMm9dHjVUsJa4kPJetjt+ptjrBX2HGFnb7r7dp1H0pYr
fWE63RLx/rzeLb8UFkKAZUEO5TkEyTj3EfsUED9lBXdobe4+JgDk+9qjrtlBiWpUAguIMHcC4H2l
zydSQeLuII+QU2o3G+P3EcHqlwNv2U6DDwZlJu0AlXo2qmfa1Q6aClvPyUgnhyLpjDf2dVENgbva
/Y/TCNJ5DzONkk2RPrJaVe5WcMv3nKJFv8KEqXBjMM54UKF0vCfMax8yZZflWew5X0EljmbJgY+F
h5Aj0bQYZWnQ9KKTI8z2DYviHKT0UNONX364sR9Y3+LSdoUT+TiizOkeiru9ftRGdFlqVo3fbIgC
Ojzij9m0HSFaPmByCvW7/bCZxZDhiXKA4myao1pgIma1EPa0TffuLcpleOMsHZ0G7GRd44QKwBm0
wBWeltuGoyJmW/A1HSGXXFZwLacvdwrpSh5No6O4CpHBQr2CQkCeBSW1DkO8dGEwf0ucTDplUMn8
GPuN1PBVTqzpWxDl5zFgqEai6F9j2AlxTCUyEPA3vlhOORNS33nEDHt6n5DvVRvpmtIAxw/j/oGP
W86zIlhD+vSnz4hD3XmHYIEfCzsASoq7XdbEomsnfl+ckZYLUbsLELV8HoTYfB2s4+8AuQHvGBCs
A7kweABNcEM0K14/IesLbtXH/SDRFtnkNrmBIGYT3gWhFsKurBXoYwiHJxy2V78HyDAsbe3r9Iwc
3zOss3EcuKG+FlgKQeGY8qoYgUEgAm5a2cvqMRjsGOu2lEq9vvM4mgkeyVQifEYLEMuIfaRNgEJG
9AszFDqxuKSyPkXO15hxByALdtkOoQyY5YzVhLsT7wbNJtMSXvbnSy3ED3im+3HVHyeyvlSDr5yK
rpWP8luKN8sZMy3cQyNE+/pjBIFrmVnMWlunZCurCVMlCSjHVN5NRxkZAx1k8loDbtCHGFvjDmHq
zb8/O9GC4h/DpNB8YDyAXrJMg82BWvJsY2KDYYrXqHHWZ+l8L3A+uqXp+E7FNPfmZNz9+LVvPMyy
MlpyXYWe5DGMjrJEuHzC1MT6pt8zuLFrZkm3CTveWFbmzfqwOoBtP7saTW0DBxDzjawSIYFIC7Rp
28oxPxC3hkZw3t5O9qltU22tT6sGu3MOt6m7ZbjyGgNTfnj3m8p6jBUGQR93g/nM2441nq/LnwIk
2bAAIuFHwtWlpqQBAb248ecU2WYGd8J4gwEB3PFuElk3UC+s54WD7MFIHeoojFCalmpMogpbhAZw
2jTPbXPf8lsraESxxJCU++TylzzWwtsmx700GVFjrINzMeQ5ocgFFV6Dn31zwTkYzZgcDH5RqsN0
CRKj21Xh8CYUHt+PTLBlSPyg7+5fkvFx38v71Ir6xoSWDaAqnvYFaQAMETj6uPV4pULeoL0zmwwO
RCrIH/vPIMHb9OhdjwYXySoVe60scx8YOuu5PeqMFvFV/DRDx2MX/QaiqyBpQpGZFSNcSlaKET+D
JnuLTWszfHBnXOHar9nLtnQONCLraZyuhUvW4PH/qYaPQsjFxEtBMQRcLYrt14OVVoGlTpin0qro
WGPwWbja8HqtdP/CnvTaQ280hk4zPB/txgQO5Q5ZLlU4/ETYXLkVHofvuf0NL0Zvjo+B8jA3yflm
atAerYdTnsHemrCmWNKjrtMIr0Oc64xszng9Co3thIOkJ+AjLTBqQsSaNNOjQbpTb8Q/dr3JC0/O
jtlJrlaw6TLOui7p/wEjKVzv7od0L47ua8f95S+dnWvMwPQIZmCCCyHlc+kMrOtyplPxtRiEaYcv
aRQUmJQOL0mKqBR7gAHGoEddXfhd6tsMQzasqoN7w/6MXnHLK9ChmC1YlABQh129AqhHu6b46ZUz
mPgNe1ZHgV6b55eFffpRXPpUeAQaHxwQ4utvv2RJb/NB+7jsoZDWGPTeDTpkDvyvcxweh90/iSmD
TvmloNJTXCT1kbhHfhhCRsyJl3eFSya+e5y3JVW4tcheY7Yc0gQpZlSzs/zWDsO0rx94T2/kvV0w
YhppG+cM6x/dpT6kqCbBhVQ4uTZEFIoaLWWCSE3/kDGhzOMAymrzNMZvDJQH9goKABGS6MFxtfl7
+IBDoi+8QidrCauOn9EdIMXqf4fHi90iS4I3qMI+Ut3zkPqbdUk5dM24EcflpIE8ZE++mQzLxP/k
ykO10JhnoP3FTQU/AeOK3U3TfGUUub7iqX572t6pd3P+CgBGaLAP5+3HWjpqGJM2f0ZKtI7yMAsZ
Ph/aE3xEO8uBOt++zfZskru0nFIZPQFHmusM6dXd56DCMgDlzqg/mqQMVS9kAlNx9hm7OTQXW30r
uriX1HFPZ0LRHjyYABs92IlM4ZHXm7M741X9GDNGZJj4WAW9gwpCfzYoAGfWrvxahW6QqZU8FrTP
1O5Wz/uCjzVHT39w2doD8sMeTLwJ6ZPIGDw0aRV+WwsJ9ZQrMJBwyYRojTIN1Lk1vCUX0mU+9rAc
vpxQWYffB9wHa3V6oc2ED8M0fcGyZpSrBFticR/hYIWWmbsJhrp90WW8vHaXpc8ggXRlEhXArAbZ
eANVzispM7/sBG27gFWGFZsBc+WTmUzlybcHbjAKspUI8RRCdVoaEnSF1FEStqQhjiIVdw1GNGOE
hUfMDVUwF3jikPzYQabn1Jhe7bGrXJaIgqFRB2Eo8tEzNTBD3xfe/VDgxPpX060QcunZLBQUsSVo
08q2gx+ydjhm1uEWqNHb1OZvCNdO8Flfl4EK2mR9RvbsNi6gidBk7LR5qpFTyYeSsNrLzfrS5KFY
1zpmDbcG76wktXKRzt1ocIIVPAQ2Mo2Piy51xbLpgc1dHUF6wGy4SdSWMqY4qBf7Fnl0JykMygZP
NblkrGmjZNbuXAMqrBG7e8yhB7vHr4BLjtsCj3z7Pv3aa+iMhPpB7tt3eub3ZXyRVxjXh/1Flvdw
P34+/fivjqMYzneAWuA60jyI5yipF0JCAth39kNOa5zbzzpkYfZ3bXrresrfGQ/DeeNpKjm+E7fv
pGz4rdJq4pGFHq6bO7fcaqoBTinMLeyC7QLBYlZS9ffpHcSQ7AMMQ4W/1HHJ6nmVC6p8eHm7Y2aD
xQGyupgBzBEI1such+zLEDpYttkyDErjT4t/V0e3TTH1AUpqBeLk9zXXaAS5CkNWcOX5vcFUDu8b
g2wHJjWl4HYZIXTreVGMw4XdDuPoPuXaYQ+Ee/Tt0KKBzW7CLm2YGoJy3WmmGPV3w+clqfEEMYrC
uB/U3FBGq+CFIlU1B2iWU7LQipnIJjmcbGMrysivwaNKZKAWrHIbJhniifGYsnmMI6yVM3bdU8tD
/L9C2wiNwShILYkeFq44rg6rYXNXsDSJEiK7j357NDEHcOhD8futPKoPRMgp8hxBi4429hM35BOM
yZPK1zxHPo1tKyPUePnNqkYL5i4wlddPi81R2MWY4xkIYlC20efwbcryPEav+8pMVkqkcFw6T55F
66yzRZjNQZropCOZCBRTzPw/OwpgQ1++5oIm5tRpIuNaNyB6Y/uXU+0JAbkcx4oBkk+pTIeDuHhK
IfoAooZrxnbHLH/Kl0gt3FtedhE4ozXyUsvD3WxOkXxrmZdhgxIjSUQOpfavV3EcBzclko6wYRWw
0PzwPHt6I3waNSuC0oLjHseTU+rAdlivabmjuN2X2KjPMEmRbZ77cTmjGu2/Kfi0MNaXx1okfnec
FT4wEhw9VpEZqjnZOrLr64SSsXxC3VDiKoeAv/my3L4m3q99MPyutd30yXUvvV1n0EBN/ghIYVVw
qGsMuje3ebNKTiS+4wP3t8uDUnYMOA+3qYZPDVjctBt0i7H2pRQGiXIapg744/Y7s92IzG052j1g
zH5UyYXWUVLhUfaE+B3fkdFBzBZZQHJl28dvGJt6sS9sT4qT2Y4Lu4V92ony/CCXIp9+BwlQC6Yc
fnybXDE0/gzjJmHTg2JezNc3bulnx3XdQ2UW6zgDzp4BYAOr7TqSig3jK6u3QdKTAv8J2uPQbk03
ZB+eMSAlYhdpwOPjt+A73xB8aOKRXpRuYwgmxL7tPc1NAWH5GEEd5KiJU697t/WXt85Danm3TwCc
F3ThzJwlAG3ieaP2hO3i6wFg4Zngkb4WNJvGgIHmYTXwJiN0oTp4DJFFufWbn1wNXNdkJX525DmC
UD/RObZxU6lRC12D58eKI5IU2nHXXT/xAJQwIXqvcyV7hKUvrmsa2w3RBIwnqGwdknzMFiuaBxv7
EIhYVt6OuYZcDEGgRUd4WrLTMPXv10gRfyEQCE6M98ZZ4wYEhcZiQ+KTno27HulUXhfaPFK1+YEt
MEEjZZaIQ+qvIbx2rbVG28n3EOnDgFl+6Q6/YUerdknCiv1tZ3BmediWlpjN4IWPLQz3I4uTAhsB
1fhGCa8XOknsQ573HcyQo3mTpcAvy1qymCw8DFA+WrJ+Yg2bPMlla/enoqSi90rGqXQSPG/ct0AC
slHP9cwh7ZtL9I8osfb3hahLmVHxybjOyEV4ZxhqAC+IbIH1daWrQgIyke/iG3p8F4xU+laG2LgW
OPEm4MmW7B6aP35u0t0m8loiCsTwDU2Lmsga+11r7J3LCGdQAIUnDCLQE7kpzy/YCFsMMlRnSivN
16IJcKLCtCIL2UqGBZSo+1C0mnukAKITEFnXB+sI+7tUIhiYw1vfjxoBwvhl5USsihcXPZbLzBgW
ZyOGcKc/cQ2qQphKAPuiA+aR/jJmWF+mObs6tixy9tCCrtecKewxNMkUKaBKdjOIyNWIwXGYdnxN
NNMx/pIY3eFES3+FFGcd3aYRuw4vTU/GUAnljuiNb0P5b53/L1OE2xLPtYxwjyDqAuNxCVZbx9hS
1Vx1ZSBl0dgX1Seyu7GcQwIPvOiuuaKcbUjxouHYfQdjkBwRScptYs16/pSsBgb2GE187SguXHEQ
ZV09Dv9MA34/lquCf6/BSQnNyhW4rDcpDvdwc7PezPw4IbomjkNQymqY02fjMecy/Z2GqnOGwvXP
EONrWkvMTC2Sy2B4Sa6YPjlhdQf95+bzKuLrqDHsrByFaePk4xyR2DjzHXXAXJvACYuyUMTuXOWI
t0jNzf7cXZ/8AsKzoU4u4fNkKl4Vnw+MkDTjy2CZcDHIivhGIr0HBKBplc/el0/ftbo7YOg8+eW8
M0pBqnqOxBxNS7gegRTDWv8RiDoGyYsRw1kbw5pjC/wsnorXUrzNx74RfJT0GqzZO247UpTmIfoQ
DMhOVp68k1NcLZ6z5/ozVQDBVu+dDoEwAznR+zwEb4LPVO8VoSJBs/xkuTai2uc06zcQaokAi6za
ZLO6sGmjfa36JYy2hL1mkY7SUc6uwumKBkxWCaaTf2RvJoTHEHM4eUZTqFhj4tKG6zU2lHj1GHyu
pxldcR+YL3lWxhghwvGT5odBwnfQM/pihlg78Y/vBexxisuA/RU/YqANJNw3xlMvpz3IaL7aVNuS
p6j2X5iOE/TRJ5EWiun4OZsiw8JBZi/4h3Y0Mk8uKv08vHuycc7BncaLMBAGwmjBCrc33lDqIAOi
8m5MhKerHuoAVSb4mIcRdZgSnMXDq7qX5EmTflBGjT54Cf3juObCgd9gFk5TBiJBpk5jUJoZAWwd
lH2qtVmlwbGvJnXymPVAbNk+dPuUfHd5UiLBaTOKzg71qB5XwQvFE7qoOGfGiDESVpc4eSRNJlcg
msXqy4w7ZJy2kP3w9pzA9O4NmuwmIMEz+N2EqFra6BOctkef33T8Rmm89rzBJwb0NILoo/BhMnHd
xwf8a5Z/75vV1KwM3sBOw7QNImqS7pu63VB8jATsGobeikuFpujy8M9f97jGWvuBHhiDkr/OUufx
QEEFoXR1XUKSqLetP0y69VGPN4FsmQ1sxshp3Ave/E0aHiGoHo7TV/g5fJieLW/zDHLqdfg+HAEE
g/OUqZ3d2VXkwsKyKEjz5BFheFbRuFd22HZtRn+ZYT59BVCjwnK+slv4lJN8IUpRcUUq0ZX+hYzw
b8lwGDZw/B8MOg5Ua7NpMBeriIa/rT/75yS1ugsGimSVmy/iyihxtxlRo+QJwnDH+arh0M1Coafj
hYXOlsJfUovTzIuXPAN7YQKf7CyaUDNLXtwJtvHsNaTbEqspKGxMObtsU1/8fEvipNgtBwzccYsD
u+X0gQzKgsQSF5s+IUDjw9Myc19qKQ3YW3YKdnzJq5TzmKAyGHJ2ixM5Zq//WF1XmA6QkN/Y7ZX2
2qLMTD0OHGpZzjTgK+jVnF+UCCon69NljkAVkfInCT7C8rqJ2PKcB5w6+D0/bTV+O+IyKyYYkpn7
xusTaAE1Il7onC5ii5DRzDXM05CSkfSoYi5efhveCQaq2jLj+AG+wW0VHrwrltEoHDylLw6nbeMb
SC27BKHjtAQepIokX+0K6i2OQ/IZOHyYLsICEDhkfiO/QFw2XhAf5ANLg0SqDCLQWLzcQeGRFMo1
+VeusH+Ax+fk/vJffAdkCBh6/9yQZWzN++SbygE+mHLC085T+cgRa/sYXkcce/8OOoBeugtoPxw2
8a/wJycUCNi8DtKBvLx49MlhC2MQm0MJGJXS8Su3ZFRZ58FlKqmMwlaA7MbpK35p8vXQm82f0QzF
NRYp5lysRWpnGXn9nrXry72M2DmXEazyL43pyMI7ByaOJJ+Ljyn9iPjX9HGuFoAQiMszJ2SFFAax
6EerB5ICY/tHPAdEBJY7wM16JGBsuJssuZfcQWDsAgdf2IbwCaD69JmJMaXm7/s7b0I6JdZ0E/Mw
wt5u4k0CxoIE11DVZi6DMlpWqwTOsTxzaxKT7k2Y2pkHEKZCQpOdgp/zzzW1X5i7enhy6Ztfwa4D
C0Wchh/8cZuPcV7M+WQFU7U+1A8xXmEYx3BNXIax1Lu5u8ciTUpD97Uhv4PzpODOiiMuxuEu3Zlo
vA5cIrkGp0jyCUqcs4ha+XJS8PrirXAAveSC5FwGZIRGy8uJ1OjNwcfgGomPEKigJ342O4xULti8
8sWKj/sWgyWjNRL788IQ6z8YzF7ThVVUOU0J4UItVlvUp2u8dqAzXcLdYaQZzmv871EFuQ/5m59n
iN6PqaL1pdTRTSoyMKu5sHZk4fwix8iXk0Xckuw5vIC5CVJY+DG9Az8PYqlkha6jC+B2BEGRGnps
uC5SF4Z3U3FcgRM5RGXO1ImhidXDefLF0haHDjYQCo14aVn9RzLKTByRoIbifAhgtex7k9kAU0EG
zYdJbrLvVfYqMBmrGhN7FQ7fRmjYeP7JZiC3iQJfbLxwNRrTrlP/RdE0iWiVeV8xNmDTl7GZJ+wt
1CjSzVAYYxFS7jHbYAYkld5wiH3qXprtmkmF+KsF9wCQ0YeZVVhPNsvVdqVCTHyGlV3ZcB+gbKy6
YNR26DLckUkT3U7q7v8WYH0bjxeR4vLJ3+xvBoyRI/t8OPbHYcjw2Ud8EdjhEKkgboGt3xVKKPUH
P/+doycm6/HnVx1Hmk9p93aqPxrsZlDw4LKn7pZw1SLW0s4Dwc/MSWB6uznKot/N+87TX3UsW8Vn
+ZjLME3hlsWJ7LCyr6CqD4CreHcPGTMhfBc/jikDz34i5XLKVFZMRCQQhSKM1oDjmeTfCWO8Ern8
h5kOGnSpjymqNfZsGjC2RZnuyxybR67fWzEBcNgc8H0+GdhRjpi3QwmBSCTmyrz3398V/RKEFcK6
zAvu5g2pi45d+gXyiXhxzedLzwPvkEgc6IEKbpPipi4JlfJEYJoPnVhD4gjbRKwocSCfTqllFtKg
Swg0xHJ6cOo0sS5RzHty3EMqT93Oig/Q3/hAuimzKpEfqzKwlpBX6RzZrGWUGSOp4s8UlNSZVDPM
mL2KTy+0DFpBF7fPoDLkwijskLMxU74NBbREJjKxCTBIxLGWV6Cnl+Tk2vs3W5Wh2Jkmj56Eiyt/
c6Jto1WWrDA5DemsnIq3JzE0ElonbmtiSyL/JcZdXWvY8CHpLmRcjfB/1bWOsy4GHnhBcjNliibe
Hx1a86atWsXgveMJ8I2tzVBtgxeAFItIw6jIxNtU7C4oWNfEbMkf/fN3aNvdECEpo+zxFLqlYdiB
G9LL8b093CJb9FK5d8YxrkZ8TqxFc8g/icnroWlX5LscJ3Ecw4UVZbt/wz0L/YMqq2f/pPDYTx5x
MwDHowr+P87u+u/bV4qtYyHTA6m+0ICDxMkv2grm+HzIn0sEAaJ8VIDCnjnWB+dIS2lZwCSxFMAa
gS/Sx+foODs52C/3pb0+YvAnXDt46vwfjtA6bpkOkbJ/NqlBCwEoxWIZspTbkqqSyCRcl/MFS2PQ
G/fomsXAjuytRNyFxmKbczamHM0pB6Yk9DhTuUa2y08646r+S1CXrKCjPZZGoPakdZJm/TJJZ6xQ
VoM4WpzE46cvDj2siIglVaINklhAtlCVrZv+nQaW55M+Xgbd3EeIFIjQJFW2HbbslF+1T2IDmyDh
yHSrUgqBiCRUJEtw5guFTftXjXGey1BAfklVI6XYi1cT22DZr8B0mCbaGTgBgiK7jZmGnACIN6g5
KkeMU3+cHaz0CK4Qay/qJhqipRY3R58eh8uG5mkpp+ech1eKC4qmn4FsHxTmX5kBf4vXaVIAVc5x
UNCPSMkS9XcW5RUJqEvWDIeMlB5cUd8dcoDYjzX9JZ5xY9zqLxbxDRIe3bCxkRNKwVSQbPF+kIpL
HMtOZiR5phVBBB2qGx5muCwQn/GDExpkIXdM8FgwLq4SGWWFuVyTgDYFD2pZbui6Y6gX3fl7KCsG
FrpDUbikdBxJVbSMHU4vIDOBELCMwiCKLcIeTx1wC2pdOXSAWTqgQSeWigBZcsrscVQUn83FkHUk
u8J1fZpcWUY3Z/z7e0BC8aiUOy0mJ7+deE0dzv4KUGG+XK0vttlihiktJ5s9XtY83awIXi5gv1iJ
jRTfzS4iyZ3sI9TXLMG9WI/IpiCbjdgs0aGxBbHDr8VwSo5kMQRPWux2HNuyr0//kSNkJxMvJvH8
+peLITZhssQA7aQoFYJJbn2xf5fbjSsyq7Ahs3CKDLkjU+4VpbH4pPBDBJfikghWfZf3LRiW+Mmh
sOYzSuEtvtA04vwdPRf/5zvFB5R5BaAAOEwxlqJamBeEIFCFsSE5KpdBUEgBA3vkKawlXeE2LWwk
baWd82NIneC+cfPFRX5jdsYPm5L2IYbwUGwkz5sbJhMK/CWlCG0EQDIgk4JqyauuE1kI/nRMMc7Z
0ONtJhLMO536Nhyi0DDgyRAOBTooV0dWJc/tr47n3JU7gm+6xafhsRTkTESmY7FB5CaZPvlN3Kl/
ududs/llOzQAFJDkoRTYdlKrzXyb8TKjA3WqLIFzL8MqlCc+L4z2BlS2s70Pv3aNhiZsjTqj27QN
DO9f56z740Hzv3fvvaIJqsP3h89126CJw9WkSqABPVwIG+iwGJgEn8Ux1NclUd+P/eWPUUBcDlQ6
cmLarM7+zRwMCvMHNqZ97Jg50vI7ZxNxRnNlruDSumDurcF8BqrqMYtk5+4CCayAi6G9pDAZ4Ck+
nPviRJhofWj4XSxKwfNRnV9MX2WMBjbbL8jawsFH51bbuvfcn2JHx2PmzbaOBwKoVcM549mXORlf
VVnfwyb6pu5z3utP2WlJdmoYU8W+LXKmEeaYQ2MH+yxOdYCpRwSDCyikZa1krPgdMmhXzAqQSeXY
z1ZH74LGlznoJF2jWuOPFAsI6twx34JyqDpp1Xct/uTmkbSX6DJn0KumVi9oCyXljp4WP2OQ+I+L
zh8dOiYRL8tovk1S1KDc6DPI98a5iZNKeKnNDS1X01LtQW9/htyJ9XbtIploUi5NbgDKe8iVsFR7
OPDEZ4tJ96WPxuQV/umz7I79Sfj0s1HqQFnNYLXWbbMkrkIpWTnT95VQlEcfxe/6OuksCoxIsq1+
eOsmI1iztXzb2FeRAja8szT9G4m7krh4HK4Kn4EdXgnpx4XYiGlUz0f5D9XAvG032fS5vKohev3h
qoQVGmcwzxhatuyPblVkDMSwMt4mXiJwZszb7L1vwxJmDJj6ac/la9r4RSjDbA7LEzX7BfLJO0Cs
xAtjl1Hf9zrZWb3BbY4F8tlQNnaHCVNGJI6lBsUzetdiyHGlCGge1Npv1sMOZHbEWecTEm919fyy
kGoIhNxz1e3exYvgGW6y0QfbqNtkky+LC0RfBLiD9r3/vIQqTbRmXgu3RLPAVPcSnkCJ7oA/8YPT
7I1VZ9c8PQYV4yfjhi3JfVW+2HLUaRfiQLvdJ0JNpZe/4fHB979zI2zFX4dkXFd1K8CpZRW8yUsv
nCq4QXHtRZ24F71tHEEwUhP3z7dN7cU/IZLAKxFb6BxqSSfuxhLkyHiNMMcajlyQohTODu1Re7SZ
SPKu6uZfICn5QWecy5ToZdFIlI44njH7NJsQf2NtVAUlxmDyigT7sV71qA4AsvxyefZz1gDMvEgj
v+y0DXX9ZnXUefMVNOCbtPNEURB5YG2t6Gb2Reyfmk/mPFQr1i09FNYZVCVuKk598aA3z2HO8x7P
V+tYTi4bO2WHPIe3POm9to3NOmevhTvJZOEBh51fzHQJdW59h5fG6N706kHKdqc6zY1XClkTxuaX
qC3VFKYekYtPlHykH0pX0iG/G2+TAeQCDeqpCAMn9y1WMQds08AX3effo+MxgtZKaEtv5/F2L73F
67n8y2DCqCGqwY72d7sPj/DdqmLXPc5vWoNQ43tupL3ohsPFaZaxifka91m1cHxp1/5mwm143/uv
ZV3MeP1Ng2I07/vH2cbp4FhFJsAxxN6QahWknVSGl6eX1ibuwNA8iLVDc6Sj2bpsH9WiyNG1ujce
BN1KG0P9seu0xqzFKrXfvUmL3RM1V0P3P7nTQ4YtdnTZY9DtGSgBn3+dbHQBObgdFrVbtfvNSwV3
QRIJPqTc/GmuuM+gZzAWEKjXFaT5UfNo61Fuo2i4yqNkDmYHLPhpqOipbXsTv0KMwvOTeSb98WXx
rBYmtA9xmhsKgQAdTwjAgEDqOs+xieUyARVd/OVHSq/1VKzKKLzOnPw1Jgv4+62b8U0cvdzij4uK
IZwn5l1nc/ECBcW84AmRZ7AFy5R8aRajgwXFBpMKHgmemg6sM2Um7ixaVKB7xOfK1mfH8AkUgSIX
ijsSk7Opfn1UXuzlZ4tancMXjcIxXMjaW7p7Vhv/K4dD2I3TeqT+An4XpAbApoz+4Mi3YQ12pr5L
OyR+dtkhHDYmEtCnDW5Jd4fYUSBp6vT+a+/XwM40EDxcXvPhVAlGk3i8PFuWRt3GoQDd38JaB5y7
NxBPxy7nIwNot0n5sDrOfk6jNqoVzEBnTaCH0qixzitQvrqtzGCAjBcFFo6Myhf8ntzrm/lu93vP
PoHa7KfcOaQ6ipt5ZGR/Yx0jVxumz4ePwTTMzJO/oTFMw03cNXR47+2Af7tvaDPf+NI1y6UKCL1O
l+Qge5c5aiJChVFL80s16YskgSXFYG1RBeImh6OOK9uROF1uhEnhdycwpUMUOswk2JaBfrpui//i
bvMQ6AjWXkQlthzVbtLKE+bgQfJzcvMNg49ZtB68sI3ojc7TDAXnVmOLE9XmgyTF5kSZtazWpDXJ
DsoMkP359401jl0kpYPe9sgADAOBlfSBKF8zeArPUenmcaVY+N6O4IYH7/9IOqumxdUtCP8iqnC5
jTsJDjcU8OHu8uvn6UzN2WfvMSR5s6RXd69uMd6G25AllLg/zcon26H038NVZqgPAvS2Dy3/UbPf
zNsmCKqOd/gD7B+jtefIQl5tWKJXkaa4HFcTGta36SEJOFkvbNTXd/7FYZ3Sc5nv3tE5O2VcuZ7t
W/aL16NmeAp+/UsG72lZhrSV1cN79zapLZ/d0vIT98+O/lw9fLjoOo0ZgJH7oiDz92iink61vY1w
VCzhVsk+9lG1u46KfmEmb8+OO2ySmDH0srapXDf2va/zdWrBmSWoTefjNp23f04fnULw7N3ukCP1
03I0+0absBw9/TLqGSzee5uw7h3so/OAJllg6aJTDV8flRi2pCtN0LMixuMP8/Cxb7+skZZxfw7Z
mlljfyvcfhDuy9ZD3/1gwDAeQy2Mpmv0yoCbEiWhAm3tjANb0SDy1PA+y1Co09ipSVxRL+GqOUPe
EBwmt3iXFYe3Pm4K7Id1D9m+fexuJkVZFWgVxi1GTtL+huXwCD10370tt0j/AHQ8+F4kZazPTNQL
8lEhNfRqS0Q5ZW+NAdaw7PGbWTnEigkBg0YdR6fCBKXPt/JmHzsJvLeRCZTqev0+MGIG4gp/G33K
wTuOG5Ldfhjc8Jzd0U0WnSnSU31DAda4rgDUpUWwugZasYJp4OYkf86LIYFLvqVZIyD90oy6LWv5
gFAsH/t7Z09gEavBQmQ2fVhV5nGEW6zSeYqlc4PcxzVFOQZEbZrR0AUJAf5IXl5nCQjzZZPsZnYY
UAV8DUzshi/KhQ82nvCPmQqxOr5kojk5dGDK2d4MEyHrEjSd4/jZ+9lSpnHatCaeT8k8SvYy44Sh
0dsC0lTg/e89Lr/Um11yicxrHwug/BpUDTwnfy4fwmXQhBFaLlBtGkNqEIKx+8CqZBwke1ZBRM3u
MAqm5t17cpHNmWGPUyAirZ9qmYAhyYNPCyMLqjQlDCmUN6MUetj0MwQGQnnUZPo1NVgDP8QARTo7
0N4ZkQRmJmRUqIHQI52+SF5i15JUFu54nPS5Yf+tcITOcqfCPimFL5nb0X8CrHkge4KMCqYdXuxh
xAM1Bsf92URZFymMhxJZA4mvARpbyIVhWORwzC4m1EKdb7anv4ElD66AxTpbx8At3Yt7izfBqX9Y
FtLVzm0mFdQZXov1bcIl2XNn/t0DidWuw4OL3o7VgQjRWSE4nCZvIP07cD6e/t4v/aTa3FNwgFEQ
/Iirv4uacTULa0Y9xgUORuog+6U8o3Pg8VHBW8/WSTm4DgRs48WC33vNwAh/mjwhgwnWyISG35zw
hHaroc/uM0CYmizbYWPykilOzeeVMtTbgKgZNkHg7Ahh3IR/uE0Bl6fpcCq5BN0MluGduQXibr4M
D/jw/85R3CGggb+HrbF4wsjyWLPmsw0IFa7Hb6x5hrcOsw10Tzv6oZPrscHFeJJNm04hvUFMIVbo
2aZZwYHo03/F0HUzWh2enjOneA1J9pVBwb2YfxrXsErTvIeFE4Z3xjT5hu/5m3fYZMd2GQtG7T69
mafglXx9Learezg6QKuBuftwz6xkuJnsEZ9dELEhtV5xj9ipNyV08VliOjUWyqDsO7lNRmGkrS0S
8i1qwTZ9HJ5CGJic+uWhNo7jiWArxlxcmryrLUXszW2GnwTJpnNuo2cnxK3huzPqwjPlS288vnBa
pnSh1NVEvZ19bx8dOKuKvvR5jM3SZmerEzdpYDKC6+OxfS+YXKMTkuYdVqnDWtWS7wcU6XmBWVPr
ggb9b9PH2AaJ1sGtUcWkTw9zGjZp9/fdC8PYcZXcMD8s4ddvbN5t337Ftwyq/xMoGrn0XwV+/CFu
FdzDm5tHoTs/gDUVjBs+qWuuwhsnHxAS2Kg4qax2eMxxF0ppzedOwJbxt+JMF5zXWBsYSm/mWfgL
YFtw5OpNE22MQZzGaZfXzPRnPMY3pzq54EClT1wH/XR3VWs9f715rRK73692uOk3/nCi6Tdt9i/G
LR6kDS5OfdS+sbZBItGHyeCD3oHacIwZD64dnaIdv71xYU5rIKw8hMXAX9bsNC5GoVdJ2V+JZDX8
yphiasNTT6EdIgT9pWX2KtY71U42Oxk2ScXNRD/8WMw+B5pYoAy8P4zV1uGCrZ3Lsj8LVjizrNtr
UkwfJjMGgEUY4rDteMAhA6hV507iD8C1YNhur7gfzqX/9fgZNlthaXm2augOFaMivMESVeLy0aov
1r3hMSovFN4qbkH9IaH+jnfkmEkXAfthPty9E7CyRSupm0aNnen2zms6PFiMf2BVDsKBIhcLKZiQ
8ODmu9XNK2MN9AjMEDofA3C8wHAAoBGgi6LPVYxmF0ItgTdS95f4m2MVxYL7zt58jytJHej/5i2G
LKRixtVZbhwh6PBic1we1F1SVVa31HFqfddMCuEjL4dTPjGALk2uvFq/4AP35zApOAPQo8RbvW9/
LlrOfH4VVMcigwB8lmE1OLDzTmAWOPg7MZWe1GAa1IMqIA9/oNB9f1Ha3e0vCOwZnOvHJmEtzK21
Y7hRuHKwABzDB0bgLYpU7bD4+fO2UMxzIHPm/SQf/WVY+IJm0bacl1OGQM30aC46sMVBcqHnYGO/
xEQToIROphKr4mF7zZJ0ldqm57E/xrNM7JUUH7PM6pocC4ZdPPR/lTH6eTjIXlgxPNLBjgCrWGqB
Lt9tZqhYCIQhkz+yLWQR7BXs6O1g5YINOmlNwx1dZSBah91A3CkN1xyHfcUZt5X1WOYXQbcCch1e
V43hpu+j+v0YgFyMHDKI6vC2ap0LsK/LVOivjE+8+Nh1WPun0FhU4rU/dZ4O1SbYAkvf5RkAwa5t
LOTz3ug/YPgQ8pCb0P65DFObcH2B4TtaTKQToV1WZbQ5bAjbgIu5VSZO2OAFOAeQTopGd8bhJX1H
DVrIqYqOgGB3MZOuZ3JMyRVjxtGZZ9MoMiphEu4FBi0MLS7VUcXHbQ0eK5wM0dhwBuJmXyHGMwRn
DK+pN/F+9AuUyXHFxcaRKhkTAR+PMGPI9iyQvYXgF8PVHgMGMx+nGW98ul3214inYcUC8J+2dpLq
u885nAx8L96dNvCBhAfGtzA6MzIraGSZ5ri+FJob03AMbA14H+KyNabOwOuAaqTTgQVnzBmSf6y2
82b8DpfQRRth2gGG8mNEDqzFY0WT0y8SOzYMrhHzY8656uLbx2TWyvkK3dMS7C59k9ByEFH18Iri
kYzVPVqrFVkuZpJpY5zj7EjyccEiuXWVscoeu+ajCLNuTZcO7TVIPfMpJvF20bLzpV0HjH7XDgl0
NeBi/mUrqmfqtZzN0LLgLcS7PpJ2yoI2NKykBqWWtEIsXbc9M8DCmypuPDODvdO9cWhd1mUYLx4u
WhdD1ktGagR4Sjh0aNRiGHlwGt5GvfOfbtG0oRj+4CcKNzgwz+aNvYepD48NUFn50+rbNu5rxpAI
wiAFvSASTiTAcWfRYG8DgWnhQqc1sQZnwofzSUsQ+gbqEH+s17kyThHvFY2qu2sfg+OEGbbZSR+m
7fY0SGHa2m/6tY5hU203c18Cb9Vll9bGIRDq9EhWxm3CuykrZIfZaXDFKgpVoT1ErZBSUcNEdmmO
CQkfk+O95dEVnFEy6YxruOfXuecz2FUlc6YWjQVQq621Uun4R6XJB9GmEEVI2N26bEwdSvwoMspg
usSka9kwEbYv+fKMgSpzXQMt26JZr7Lj6gFUcsNOvUJzzsmLXhgl0H25LWQWNCud26ARYEYxnimb
Id1i9J7tXDIZAWjv8FEEK39Rlewtug1OvWEEdvfxMcz1SN46kAkynsAAp1d9+jO55eZ2QW61yVK9
vowwNa/paSQymcPkCDcmriQsTNzbyGS7LaTzDFA6OaBC3IoJHE5Pky7SDT9+vqJy2WzkTXnvY1U4
/XBbif6n3vQG+wTu1YuFRNvkx8JhrGRgZmm+WHWvdss7Ef5u5rNofrMNjhUxOJT2F8GE/Yx2mDbD
BWu6LLbG+h8uC7Zh6xp0UJ2JCxY5mMoxJtR6lN4TY7D41L0wet0z3DrCZlnKX+fksI+lt2WMdo1/
c+SuKDCCjmsDZ3Q3e8Psvy0OP5iHO+4Ti9HuZTRu0OrofQ2bnbj7jP28Pc3nyvDpfk4nhdZoaEqI
PzxjvhcTSg0uWT7H6NHplYbQAuB2InxeEgt5HQrNm9ldWyalODhdro8pwwCEPviMEp5YbTcOAqqG
lJjJZQ2keYdEgiOzEWA2ApxMJCcGS0F2IoADGjL95CJB/zgxMmX0RGUaH/3UYMLKgIlxH3xTNFPI
nVCXT9oXniMiIswde3g0fWBB7ZzJneUfoSL+AnDajobLJd/YrJM95bi/tgGw0jFFrm1zqU0Zp8ZN
2GJtR9N9FnyoKGizEjH6jt6jy0DrshYuwt6jdbJVZUH+0Fnl+BozyDXsJFQ4z1trHInMb+/tH52g
X3cuAa7DfFU7NdToGjOs5djAjbgOVMT0oCL9hWStMDCxVbrwsKhm0n0aD7FWo7evO02HvzTeGPX5
zTTJIWXIlIaVkQ1bxjymQSnj5eUO3Z7ivc0feNnsqHac66zkwIHTmNJn2B/pb/7/B9SOtzskRx9y
5T6l/S7ZGy+ZdYOuQBELESPNf+qy2q/gsh20ZSkCstlvYbPIUWvirg4/P3AMLm436O8wCktceOwb
sw1jwIeFLtb5xCe8axL+s5wj1MR2XNC2ZavdWUYR61DV59MP619lp5CVHb6GisZI6M0T39ZrhArR
5vs0ja8V7WaYtrByskZ8L0bnv0+y84DScd7CMIYQcqL13cUZBovDRtr6I0l07mFjrP3jrbQuzyuK
eNmhJOzzVGtEPAdWxkGDNLeioQN4kbWfzMPIVPwflC7yHzERgfj87ul3ZCVKW+ydQ8vbKS3hPoKH
ZC2F2iNpYF6Cwwzi6JMGcSY6xavcyGbnkjqR/rDPLwt5t5Wej2uY0RaHcPDIbqoa8Oc0qm1Om+tv
47oINRY3j6GrT9HLf3VILnnQhfnBKd33FTtQpTNI5/GXroOCeZFywUTpJQLg+NbqlcApDsN1f2vP
vwNZFiBr6PEKBErYKk02nnSgE4jODQHZg4Bi8juQiLTVowi9hXLZ9TdWB354e9eGO4YdAeN4iLcw
hJQbiEVTpHksfQhblNz1tMVGqqbVEUUAgv2UaTL1d7rcoXAzobAEZlf3IMKG0LhR6qsA3zjHPh8f
PhB7FSCUHDhJMMadOaYByTTQZgdIDhgGRS8o+Rf/OTh2XpHIrBWonD6Gkf4mPbIKW5S0BgPp5srZ
emuKc3FolLvEboVEeIdvxvAG/UeZyfTX3v0hL/Kvif5WlQl8u70PG86Wf+a/DTnk0IX9y//3+Mtw
WnySHUs0SC+TfB7PNN6l0/B5x7afRoBsB68OdIWhzNMcr00yMHZSdlpgQMGNJfrZJ4o1bZKHrGMO
h5LwPtyHu3qGFKVIbgdDIXaCGgP7ZcsgfMpTehvUjfTucGmbOWEp3ZPFP5DPhwsAdnbqPFGfjgMo
iKwyMBZw3YmrVQe7GYYYJ7dr28O6NSTK9PFPFkBCNwmbCkytg42vsh7pEiUFJXiUOycbdFpi2+2c
E/IDYqTLlkSzFLJQ44TZhKgQ6wxKHlQNXBTwMCOu6jZCHjLmGIIBWvfYRp1vKcrXAJ0GqgqQf2f0
Kfv8iqn9EVfhPzdDXOMBBnVAIlqEOTr4xYD8m/Q6y0v48HCl7FDV/128YhfQDzjc06r4PSJ2VSsm
v4BtP6EdT1rhn+KKuZBjbl7KpSdHeAv9WzVwp7PssL37ZIyHBu0fpQuKkYCHiwdAHeeaiwGPCToc
83yDxBQjs+ITQfJZLk5hgQqNXcrsDQfg61DKfmBl2m7CFME2x4CYapX5UaWE88zs6/6t+mWCDSU1
9gE3AHZ5+sCrNJNgzAqkSLbbnthYLDALuAtpykRsGKUXO8X4sh25kSGgskMmZVNVwC4Rhy6HDy0V
FlULFDwpqN4Q1vNHl4EIE6wfDnrTts4BcV7bPeyxC9mVk6uczjyZRPuf+A54Qr9BfJ604LVqxSdY
xw58MKTwXR0ARzCn61LEB/CbyRAfi/QDi8r5Arq/IaMzb0tE35FejK4QCxPigkNUgacDMQtT58mk
ypgt1aJOJqMMSbSElQkK9+y/ClwUMxa6bONWckZOwicptNG/QNvtURaTwEUH+hiwPgwfPhlURN6O
qNWhIep0fqjhmhnfYZ5fAjVKrHiNAOBNm4mhlp+PEwSHth1xwXDe5/CLSxcQo03aOk4KHRCNM17O
TtowPx0V2sz4eFYvhstutCXLbCsBpypCn0ugWtIDH2AOEho58RQUFAj5mLDojD+waGfkZTtlcd6R
+4TVD0TDpU7WfgItjE19xgLRGh9LW6mopgncgh3yDs9OZldnloyFMo8jMwhM8hBGauy/MUAGv+gl
AkmLx9FiQao9sacY4MBt+9xYZ35lo5/IXFynyUQzDrGrWVTsTGCQfaFgQU9yALIspXQSKrCQkV29
nQs7eYTGRhrUyY9Dny9jn0Bco64iPrRZHUtOE0hZtvpdxB+IojkP8YjtOuR7SGo1fryDUfy0T9EX
SdgLjjTppu2rq8nvCKNfO4rkeBfpuaLwGsWcSCRteYIriZwbXwdgKJ55p2ZBNdKXfhh/L0KM6leP
pvxhUSHDyGYDKiQ/SPdSWkDRzcKQWhWOHDiG+lWyNHeXoZgXiHJPcNE5r+M4pG8HrAOJL7auOVF5
ol7hIjahB9XadOYEdOAdsi9pQU0FvU7aqVpLv+M7MIfPgI4xjOyXR9EMHVF5Ekb3G9VdJ7/4bciW
b+A+ekgtNeWJYSO2WsFCTqhjSGgsXQ4K9RO1dMJVIXZhJKOOi/1aGEtYRAk1p9nIwqQIORw3Ujg6
zS4sezj/0I2pwT3uQfyz+OPZxfVUcUO9Ae0Dtyk6ZuJ5fAJ4j5KFjOIs9FarFQIIMHcPhZhnrfQC
h5FWCt9Q733xJrxEqFiIA0UokZwhG9IhtQ66BajcqB5Fo5uwoJfqoVPAqSYeWeD4B36Eg/Br7noc
BX4bwjDOA5CL+S8Ue+QNU3UWyIvY09mf7oZkkiX27sIFjeaUC50HUXztwlxmWssI68gCLGTHvJEf
y44tnNpnjsPOPaPHxmJMbEz1YSgz+SB6sisJnQCEQHHUasiEGfnTuSwXVytlY5dedxFF2x5dAbmh
o4dFiSMvcHDJ9padNqlrkqt3QnjqHj6uqtKQOmZ8dC6DNXja6+TLxdKAosVV56s9rAG+itnfX4Hy
GYUH8wLOJaYE6GnhNLKOFZL0un8jOvbaZZO9qjwxhKpeyrOgXCH0pqciguYmXsrxomO49lhdEp4Y
lB93YKFMYvrM4lbytwdiozurrOD85fBI9seghIsat3sf6LlzLRIjIGCMhPBhVLO4nwgZtPCUZKiV
eQvOW4dDq6MNGy0F1UU4ENmQWGGxltBIWFZXfV2ICSYpUBuH4RjF71BzHy4Jy4k9jt58Tsl/NY9B
m9pyjwbKwcVfNFAFekUiaNNUg3zZTtMiXq0TsfyV+bUU/eJcM7EviX1ZTs1g7MITyOIyrzI8tOGc
U+WyEA+kUcvHJAZAt0TZhQgX9uWobM9lp9XjoUVPvM1+HjtN4OJqEZY8G89+yy1kmOM4dKlsuXDk
/MkWHLYYjo9+0eEBxCLX+tBG9AGlP/YhoYj72Qm4k2YwUPyBC+mrWF9OdhcHCioCDD1uWl7wM0Ix
uibj46kRLdJpRIsL7nQzuoMWDxY2DzZaD1Yn1PG/Bn20wlhAgVQq0gX0p3TPvOr4FfAgib/7cax4
0iNSuOJcLcgMfo/ONMkDCJxBoa7ESdVMFcxia9Y5HMBDvrusWuemkpEMUpcwRqlZaCKcHpwqcJh8
3JiQEu3AiHgYKE1xYEnHNicXqVJy9me0JatVN0jGPB08KENcTBJbuSntGD2gboToJFw9Lu233Qzo
yHloIZrSHZAgGjyNfEp+lV9UJlNPIdbFJwONXFTYq/jJqjD2NZXVJkhuBHmYw8gHH1Ly/Mxdhxlo
VB39ZIb/tqD74MsCkDSGNEVh9aJ+/GK3+GXwzdLGFwVlK+YpAbPlIrwcZisKi4z7YjrHDm0RcIAL
xLob0FCP7QS2NN+mHZMK0dsAfnJVsETjSDwdN4XdDxS3ZOaN8xKlD9Md3A8b4GKn+MvofnVhvHHJ
Pv1v0/j1T5NLdm0/4rHLFQLUs2ohfhglA6hR2iE807vQXpEn8lTr8ah4cridq3fiVjGavqPQGSvL
c0XxbbVqNtg3VoVcfW0blYaCVYqJ6guhMXCpoY6zr9Y4hADappZdvrgcMp2Fec7oZAFnO9mOpN9h
+n0Kb9CZVCkDJsHTEHcIyiyjkiXT7ktn52FiCxNPf+IicNInqyrTcbr3JgaKUaPPJio+GoXyvgc8
ZC6wsL74xVWL0F1279rdvYm0ZxzJ24EZdEYTC5KNHAWlFuxh+OpA2Qr0g7XVICnnYLkGwmewXVJK
jAoOGY20bDUS3mT+RR+lJBQPGvyFTAnUwlLYErAm15nBjXz9NotukVmaHiH4Cky3LBUjsMn4hSZu
M6Q2FDnWj6HAC0363UZyz19+Irv/ULTeWKFIvug1RYqa/h1JyOyLDvdgSyj6EVCPXhb1QIGgB8EE
T5QR3Oe2M7FI6Ty6etH6pDiRiIkKR9WEaPQUvzRSd85/GclyEy5/iRJnEmO77GBIw05wOfbhW0Ku
LfmqChBGaf5TttGbBnU0pwznSFzaIazyYEoBzYEh1lNdifxNXpWi8oE+sEb+x5qzzep0HNXtPzJh
bpm+Z1sWAJJuxMO5YxkiRf5bBHLYVYx2PrSxJPHwYY1IDqp5mCU60tLxXUYjMgSmtCwTh0RCr2uF
zFxxKxlNRkQtjOR6ZzwPSMM4FjCVkBDyzFyi5M2RskldnqNStN/DYkwAadkPg7GPQff0XwmqZS9m
i4WIy4eGd8xxWK7EAkljOOvPbD3ri7ROQCyDoiXspFf+4PFVvBg2QBGZEvTHIIwJDRNjJqphFs9W
XHVL2i5U9hK7gMXZ8EKwpvKPUpYrI74hZhNLCDyfrPi3aLFIW3VFj9qOlabdz5BdkoaK3HPMB9IU
iv1LVO1EA4guj7AJMryxENLzleHEU1TXCDMqDgnHtyHJndbnanLpOClfewT44B7xsJS138WmF1+7
d2cpqhHjhOBp/Lhr/JfZkiiS/2KF/HlwiG3PtMDfBiGak6BIOU6lE8DPKbrYRYTPAMdxT9d3MuDU
FEEzbv5narzrHDiBlYwbfMpVLAQ2nB56902OvSgGUrq2RwhFz8ODiUotrkPhkFqVQVP8YCkAIPD1
hoMnXn0PaljcdANGSt9uNcJEuxyVI3wlk9JsB+alHpZZQUglyOnNq+4Dkx4VHhzSIyFuDrRE9O/V
uaBXt8eh0nSeagknfBBn2oDF00nztMbJVo38NHFu5dVYb1s1pQv2h7U4JVD35lo1iuylwIs3uOY4
A6DO1XWUILjk1LEbl5WPjmGNOr3XY6Mpkwt2YCOHy5/5m6MqU9XGKXXaAFAN25Xxtsrx3nZCR0n5
J9fsT941UxCRyvQIE8MQH0vcjQF6zWn7oM//K5pWp9OrUfHsrI7eiIENf0GHg5d9dBWjWZ5BnqZF
VJ9JmbXscTimLrDT+gjaBNiC307HXWhkw2w6X+UN+7N7d65M1rWJkTk24mykTwHuHXvYNC+iWd5A
MAI+GEYJtvYFLnbJZfUEbzLtAgexvfGwju72aJodZ+UAP3106BWjmPwv7Xm88XBkDhJfhdsgIx0a
1yhaLpGTSn+Hz2be6Ug4SGakPR26S54CvomfplCkuUrsYy39jCKMbEiswRA2twhiatQ042kaB2qs
IhC3CF5lgGYRvDbhJz5a1Tmo6tvYUOGIYwWq9fbF+CpTgs26x+6FygQghNRkvy2DmlQPv8pIkCew
pVcIdReoTuhLfAuRa1B1PJBD4OghJABdE4Wm/L4eYUOxE9iRxkMSItWg2r/98JrgqlhOWkhMaLzZ
flMyim1tIYZ7AobWBIsuwsw55DyLPhsQyXwgdiADbwtaKmTuoaaL8mQkd2plMBLiO36ei/+MO8UM
9W/YKYF/AFyR0L1DWO7CZv1CCC657PJqP0dPB7+Go3213tDtxSp+O+gM7jwOsE3FbSv0tf0VYrFZ
/mP1MRzXu9VgfQohUlePTZfum7Pycxs5B0Py3mvvG0Gp9DCjK9kvuD59kQI1dW0CJlo3s9LHMpP9
bQm3CEUExGaKHDEbBYGk7MvEGQM3Hckoa7SgJrYV7LPhlj8gXjfcFj4R154uDqwzBkoQId1zm3Ho
GoSJjRDmsc/Y0FxEdlKMinAGv2D4eEB8UAfgObHCehr8Aus7etO3//S5kFNALmk4b0D/zQU1X1P6
4wQyK2U7NuPUe6rWH2xU46GoUPpD87/xIEmFhxovKwca0E2Zo0lKdYE+ELxnN7+iIvTWA/tlJvRO
yoDDx615rhv32eHv0muNwKKU/JqD+d1sDK9srboSP1q81hMw4BsUNbCrZ0eeK3Jugz9M+HBqQ42l
plQJeebYWIJim1Tqqs/Uw6iTUryFUVg0a8Dpal4pf7lj90it1XBJVJOGl+vEyqFYJEnmsBolFTEx
ZFydZ51+wa4DvEtr266gdDMFfuO5gHCMxyHj6eXHy2siWSkQYvbm88Fb5SFPg44XHBfjTmTlk6U1
ZM6wjFIIbzDrAu33ra4N/qfySbL8TfRwXuglq5ijAdawSIQTHL5YjNwMbv6OFcklTC7wguVa4RbF
VBiI3zfwkaYKwqDimID2Vhz2J0MtWB5ZvlyKhLTfbXAHKH/5tr5yeOK4iEUnH0AADAw9zDufg3ox
LE/OntqYalJACvRLyXt8qjed0OZFoGeCGny5LXUX/wpINeUb1cR+UKWwHNSzQlexUaulXnyFB/XY
LaqiiFPEr0SX9JbKzUqX7IfHIohRnQuloQQW+vBEXpBn3o4i6N3xQS3u6qz0TnnRJYsKZfsmhR8H
IZZFhboc0ic6U06e+0X/Pr+MZXonrE1pqRoUFru0xGB8C8Vn7TX59MdOET53wjy5uao4uFi/Z9dk
7c0Zsf6sGyZBlJuMzyi8OEN2rzZ8um/3HWOnE+J6Nbmbzw52M4jipWx8Q2m/0I3VzZYzv080NT5g
jcXEuI3ol1XuP1wJC7NLCFpF5m8jD4pqKFxRESs4cWJalPdD9P3wtQ8YGgI/uDRhNZs+TBD9baAx
olaPXQZD1Ff22cey3cIf0jnzs6+Fe4u9C6fhwb6mDwxv3wzy4PwTLGcvwP6P2ezCddkSUku8eMlt
Teg0ik6Zlk5xAR5FujafEXIcTGDuPpADDc7GfPm16ATyzuHmQ26GQnPKEApoSH7u1JMyRAveq1Bw
RP6v8KFfUB1egUIl7QrPGtxnD0TkSGdyiK7YIYmdc4qqbmWxnb3NH+3InUVlV7vZH7D8z77QTqhp
rBlPqAk+fsyAGDw69nP1ovGgdqYZqVNFF7pyD3zD62InyDsHz7feS6akdfOSrjnKfPyX/55tvZLF
JecYydpcY6a9V+RXKwCODvjNzQxgrIoKKMpJy3rjyVFNnnklNAhx+mh5N5I2SKr5WQhs+9JKIQ1A
FsqRr9HyV/DQr/flzoHxrQ95iw7qyfNc8QFCD+66LRMRKr0mBMoxdvzlNYtXLAwPQjrZMKzzAnhx
0hK8/ncgeR9AkYjq+0ibr4M+6V1hpzTH1EIgTbBtYEumGrG+vecQgiuwiA/hFnYK+1ehCb92qs3o
ounXWDnINF2NoCxjCm2EyLbCCCWxCjEWCNB+aS6tQVydXkpb4UplriMkOI2DGE6Y/5uXS9TCL+wz
HoR62iSYpZcGLBZP7Dsm5yaLJX6mgkR6k1d0nz0YCTaoGW9Ps9Aleiika1ioYrnkPAAjcAqpocQ7
gFQ9sIA7J2SNIgOMGkX5zSkQekBFBYYWGYoAdup2NyjoS5ibRW9Whwf7pIFIF78yusnn14D8cYP/
lYOi5+Q5OyZ1jN6L5n1ArCAQ4EBEOQlWhfa312KyuMVEme8ucFVbh9QZSeg+dXO1P/NNSBDePRgQ
yiZbHP3bxNePlRuv2TIDEB2xV2LqRqmqZA0ksLY/aFeVHunD4LD+D1dczLyLxYQ7P0R4C7LY8QaW
TH0OWMreA8LFOd7HTTYdOPMJbR4CVTzDaH/xB/hgAjVeDF0i+2a89rDktD7Ro3dJmY/SjbJp0Lr2
K0Pgxk8JOldpzs4nZsow+RqUNltBCCaFUS1BmdewVV0U+LCAkwi4mefAUhpiIA3vBdqTc+0zQHL2
GcM5cfeqFoAE9hjKrLHcTzD+ali7KvyMHfIt9iQ2p0714K1jlvHCS1qHaGqunVN67Zz5UcjbgYbT
cKS/LgEQUjmgRSd/KhnIuCIXp+tqUr0LkqF31ydR8w0LRyaM5HmhpfJFEF3t1K0Nz9m7j8L4iPv+
BhfR7jHDYq+eNy240wHXt/GcnNwR+1QlO9+lx84urWHpuKfHV/QPbqzX7JWcfVIbHXqH3tQlWa2u
HNyp2xitkRANvizaw423s+8c0oev+ffnReXC75FTOCUOkfzcKfL6FDfuBsKztv/iTI/dmS7U5Jwh
PqdSOQC9X/h0D1qqbXjrPvuAT3M1K5Q+TX4ZUMFvOMUBtqliFEsS36BwoBi6pE3MqPRJyphKXoC0
8KTJJ+TP5Dsrm4e71Vx97QrjzN57tkufR4EtWZ0w+uU0l2iU2QGhu7exfAw1zvRn7rqHopNZHMK5
5oHarlDjiFWYnovVwLSVUeyx30iw6uWJbvrTv9NwN3Q76Q7fayyXjUWnht5qJ7JNWvQXDbmvvS5m
PSr+Va09aGp6CSvJtIfwGWmQ/WDzBQGtOW4AQMEnRromY0CxF7DUpVrzmGVvujTKXQY2S5Tf+KEg
LuedZQP3KuF7d4yntBk7iit28bGDhGPAIbnaBwChu/mgUn7SKAJ71oR+Ri88vXQNywy/phPwKo/M
0sZ+y97WjXXnBo6uvnmacdvNCqRW0j0YX4ecIy8aGCBWjZj1s6YBgyxc8o9urTPfMxGFPEDHRWkf
be0iY6c96PCXumVD4fFdTeYLldlpgx72Fr2s+ZkFvUCbV0Zow3ROBeWyYAhmqKbaNE8gfp12ZYQ9
agFi4dNpRqWkYM5rdKla6MpgG2JNWv3j19HsPuynI0xDHGYsV4k3ADgKwSeoBSbwebqP926apncL
v+9LzWCNOh8NZDGlykXZGtMEI3y0XQhONFt1H8iXRo9NjL0EB++2JmAg7PX2CzvvpK/FgkwZ7z51
LL0FfnQw0AvxWOgDq5lYxwjPZucC/3TXlM/wXKguFoC3D5BAHaZU/SUtWj9gnQ4dDsgkq8FYAIAX
kqTgCDYYwsOAFA3q6gM3f41h5WjDJhZT8k0ZhKly9KVzbzJ6Dq59wqtfxsSm1OEcNkFq7/y5xR59
OrgtaBFHt9gH8g4XFXOxx2S1yYm6DGGYF1jnWwSV/Kv/tezNHMlw3R+qgoGlsVgSgjuygblaixtq
6ivsa6vcTk/Atsg0l4WE65yCEL+tdEGMoh9Uk3TuXVnKMnwFLAmFSTWjCcPDy84usMsw5aqGXM4N
fRStknYslkdg36Vggz8/um7oy+8FoAEhkbf9Xulfy3X2MT0L7hGlQIWvx4eEMn0a0r647InZ93me
4Fls+TB807u6G57QfXyNa8Nv/+DcObi43hJw3nkU17B+b2LFujV5LKX1RnLQY6ffoOp8cMBzait2
1G9TaQpKDWS8B9Te+zsHnLJUnvMIQqujUi7+elq/4BNUu6/gbpUysD46RFpYKETipLFik5pSkw24
pohyUVmzLRdIPNpGTweh+yaBaIa7YQOmxS+vGGtujVq2yHZfFp6dcCbcpneaUVzi9nmNj7FC+rbr
GQARaTJuTxh8gcqpSBQbGNo32NlBlFkHHaCFMKykQ+qU3DEG3aUAdng3+8unzaNDtJ4NnuCza2cP
NzoIaku2hHlgnbOic0i4N3nHGzHMv0J2q7HLEPc/Tr35deAGMB1IbEb9wdUpWokJa7k/Y1qUmOxV
2P6BWfSmxiZkyx1aDWr0BBlH2RDjKAIoTXiBQv8VPOlMqGcWn8AdR7UAaOlkwBeMhlt0mk1j21un
EnGgQ/sgLZ52P+AiBFjcxe2qdcn/YW/V0GaL652H103h/y8IEBEL3WuU78HGZuNJv/9MP3w4G9qp
a5CInMcfWLbtL30OrQyRCvbLW8LkuWCXrlGEfCG54xzufDZ1mW06YpKihaNBGDUXjwEUwN6NrpiJ
kAG7SQznM3dq1+FtxIpqBZ8Z3EgwX2zB6Uy+NFYGPgegMtse20dRFPJAbxHvJbMKakTCBM9OhOv+
aaaenJGS+hFsNpjW1h0zq+FXXmXOw4JjO5tCkSAsZxToHk8TM+s6mDMTbL4vQmjUFAzivSNX0LkQ
BZDQFSwUVNvuoY/AzsEhAnWO9y6Z+yZcrtIVVi7Dvjt37E5z9YzO/qMJHAjF5OqLE/0zsZxQuBze
qJ6mzjvl8nPFFsO3FYGF7ywB4QsCJ8QufkA6wyh/BMDcMuFqgrow8Ey4ucNKjE182UmNjuOUnJGG
ipPcRs8RaqwBRcvY4ISnMex/1TylJl5I/BYFz3KZtqCrFAYvPBVv5paqW3Hn59bZe41z/uLuXOwa
0AVPF+/2WXFP8r1r/Wm481pLNLDAGdUNmlEY2rpDNS3/vRNLKTLsn61lHoXV13qgg6tgOmonibxH
uVvCSThirPSU4QJtJOITgV3oXBueUMYW0DYI2A/+7KVTW1bcBoNEPKDqSyofChQgCFV7qv7+W2cB
17cMnPRPbJTTv38yad/RXdLAMwpxbpY6RI2oplndncJPLeLFBDElqaHvKdqnv59FkxIUjxarF+B/
wWuIGZ0UNpTizxnKL/pxzH6ZVz/x4EYKs0AOoAG64S8X9Keo+k3XMSzqcnVDmkTBoiCCNDFQpgVD
GKOXZHDA8A00gFzNbJKf5i0Fa1fpDEb31Y/+ghn+2wx/C1gaRfrWO1h6+0FA0oZMeher8qGtFej9
sA5+gSVbvCfDOMuzTQYLT7M6wUkqzkfvN/z1IUtNHIZTT4ZSlLqMLg15CNPw5Yxop8fk2GmP4phi
fwPAsGnfYwIiBT4QAnS3BaNSEGnmZRaXBHICGhGMsXA5wPq965WNgDmUx7ybdxyBYUnltOz0AFio
MgDQpm9sfIBinNdcggfiygldDXIlG7EsB6okDRM8kZU2z0CminjDtV2a8wFwG3fwNnox2prw6QRW
gvHSewh37bW5hjlSDjWHb4AB1pquQlXmadjpqF/ifcESoQ32qU79M4u41sZzDYGk7TSXmvsdO/Ha
OyZ3sAv5RM+a/2g6syVFtSwMP5ERCjjdMg8i4Jh6YzgCDog4oD79+ZbV3aejTp2qTFNhs/da//oH
pzF+WmE/OmdmN/r4Ha43S9pahS1CKm3Cy+36IFb1D2Rdyz+G4KtlPpTlRdP9wdtQutLlDYN6ooso
qFmUfAeI0PqLU9edJhKrF6/M6ValfCTDgbiKbZfWOR+e1t0oH3aSbpQOywFiA9Rksnw1RxawljR9
eQPloD40oETNcOFk5kj7Ji7k+VpkSS8zmxB70PpTVaM+9JJqUKGJMWdQV8hs4UT7joXe2PQFR3vb
BePWaiAMwUiG1Xj7eY64xT1Ny5Obr7pUSmZJ2MKyObtCp5Wx6BO5kg0djxXENV/yAQltWEDY/Zpf
wuiILun4NDQ7GRtGLaytaf9H0pZqBFbdfFaiwlxxxnRVxqkwyvC7QzNGPUcxwqRfSIKkv0TVuLup
JSDVpv1smggAhJsGWWLEYWmsx5QFRklpeIBmZAgHQJYz8SvOdXpzJjApBK1Baqffftl03KkW8zqE
DjZV/w9wlSV90fOz6PxAcXkjnr6FICirY3ncrQAsuOwOWJ9/7RlaArWr4V7ErBx7F7irNY673xYj
0g2zJReVDOztH6bUW36xBXFeWykkMu/uVyZpPlC5aqLoReyicBQxVmhirfPCuhNmikjysJ4FtZHv
qQhISNfSQJxyAgX7m5zW5cFGZ5Vz6ktGapg/AnHmy8YIs/u3+20Z2Vba2bwLZkA6g4CiXW7JY7Ly
n0MZtuWjz2EFQFNbRfyg6+XxAlZg5gpXGHE7u6xRDc8jEP6vAS/4Y+KTgbZkEI+E4MH8k+eX7s1j
tKWQNCCJrgtnEF+Nat4zO4PL0ez/r42Sdl5gg7Y8kxhF7rEBFN4qYzUxnnxxuWAch32RVN114acL
kwbyZYff7yOsMPAgnkNCN0vcPcKSLoYytjslpG0geMFWigo51t8Utm1rX7dhcfbXxB4PwYsgNjMH
mrSY+8z3I2ayMpWVyQp4J/ChEzcXqSNUdFxRXKAHAJLUUpHW2MxxZDzGFp+AiQmRQv62MTqO+Y0M
k3kpknlxgMzpTJlUC8Vk78Q55VKT8Y6oF+SiEEtE3Sm3N51wdF4Hyt/gcZDS9WNT73JELphjr1JT
2dK9YG0GBELLyvkPjRh+oC7urTpHCsX8CgNu5CSoa62YvAXM3HEbHOEF+6WiEoPK0RvdGRwSTh/m
D0DKnKbsknBb5MyGqYofws20pqRiJVQxCCIkr8zwqVBuhK44vUisn2Rk/hEDmwffSzIdc4vwAoNa
buRvNA5rBqMZHr4Ln5pZGcUpIg2jcqZylmMvC6eH4caTGSjv10sd3pNH9+nC0eOkYUTsAhKIpZ8a
3Gi0yJBlvqcOMWiT45+AKzhKpauOUgaRgl2ztdccdwzMpYrhZjRjOrQ3d4eby/CkS8mA0M2qPVDp
IXLkM8L+1OaTbFmOJj9WHAQnsp2hxPeHXUeYPmMDeyHKVrYRh4vTD2WehkUMchALcWh3GTP1IAWD
/S0eWGNfpIawuvaeQ+Wvz+WNPYBIbNENYaLft2jmcvzsu/D7P6DeBTD1EGP7CIcOhj/7mFLwMF4N
GYgy9jz7FRsWpEjcgfBrMLix1HLCTDsOKWjfB6RZLfM8Q8XBCLFbMKN7LjTgEaGbCDuMIoeL2Wc5
Ohq123f4oGOiX0bYOcVFxSa4+WVlo1uM6kgH3v9iFJytn1RaldVOKCrnHQQSfdzEUN7bEirU2H+d
R4onkdiezvV5R2c8qfT5+u6SFv/J7k6dcjOzmRh9ECL38uFXXlPaYgAIIk2PsI/wwtdwE77akIso
hQJtTDlHPZdhspEj6V4K9CNzd/mp7zOTh+Lo3swXfAe7Gb39VpsJAj9HGash9edIHTV3POz2abDi
q3xMeYgl6FpPzFuGb853XV2KUvhDecrVv/4VH/P6tumpXVYF3n6ZvsI0BdT4WzI8SDEHSuKbyQj4
02K1sUDfyeuDuLZZ874yacEbeCI0bUBLxgmY7BS+ghr3qHdrTKbM/jE5z6kqXtsSvxVWbJNuKDw3
6Z8Zx1XuSjU7k9WgmGse+GcPvLoMwCh6ng5krbMOPZzD6gLjwY6X77WFEsujccEaT2XJA3MhYJ4X
8/aoP2QbwCF2n6KP45Xi1Cf0pxjfHZBIHBwpV1MobRPdZmjf8qG46exkWq2jyuh3ZYVEXTwNvwEQ
79uk2rTZHewJWDSzyBBvWEschR1I8XLrYH7BSF3k0/K3riOMZyWwceR8HZ09uQIJCBG1doGbRKJm
UZqhv0S9whKWAaao0xElLBH7eBKFzuYNK4PXYPcakW8eIQH7M43DJ7iMXfTifyFnMLh1BCkB1i4k
lbAXM+z3RoAnF+hCvYnGsRBvuX93uzN+cnu5d+oSSym4bEGD40W0k59QRmf8aDgBVRP/MSyTuQZa
G7qARqAglyQNVxNl11gzUg+4X2rfLEsrg1APX9eJs5XBRa+ORnuUTqEXtI0m3y7hR9zSXXOhpjqh
EeJh3LfaxJyxl/HfQsTT6FpU53FgKpX0CJa+2W2IT+I8zBcoGFRegIeyMdIoICo6RJZXirOVDLNe
aHdq8zphpDb4mJ1tPqG3wVttxliuZ2DZyNz4QBergfzChcHXzuv7jZvxAZ87j1TjJuLyS1z1MM/p
+iTZn41seK9MntWmavCblq9t8RUie+GcNPEF6dntaRu/LyxHmng9vZIpAEZKVuGH4pO3IJCbaj1G
Fzzp8a6nY4CNKh69VHQAITMIredEzGWOeF/gnxUgOaV7FpcivCK977oV1gS6n8RmClcTmHBEOVh9
ujjrtXzAOmjfQOYwLE/x86BBOAFYGR2IPwGZW7rxCpWABh5t3gNqIM2N8Y2CWZL0hui0mR9/JPI6
gN2w6IN9uq/1nUy+1LjZaAMqMD2Fy9GyPhAae1QqtXfLrcewudLxnxr2OYq7FVe0NusBSRaFhe9X
iJ+LjR0KpITK9098sPMe1oRZJL3Ng4oE6gR0U/foZ35fM+9fNIbqAqRY1Vs8vdjWZEuOzodxdCv9
hkah9kicX2pYW2FjiQBrjSPGvgKXU62V+LJwCrC3k4LzCZoAyKRYAE2+UuO1TLcvrEt1dV8ux0pA
KrmACpeIKyl8i/JN/DVsU6PnnhattXrghW+RwJ83rL9e3LWhSnihW9IE6W0spei+ZdTa+SsB2o5D
ygvl7/KwjqPu4RQ/CYOdcFpzZN88Jder4f1ifwbtr9Ec1NxtcKX1AtBlxOnCQERvMtzArvhr9vzH
hDkQ376GFL49jd4D2oR8JJOJQ9vuzc47ITrdZ0im7SrO3cegEXUSelIolfRSgNANvQtKo58CYUxQ
4bNbWQujDwpdIXeCr/wCvf7yFQz0/86cf/aRMSwFLNYGGET/beAgSh3JNJUwYHDt66wHC+BL2hN8
cudHjoD0J7UGjbi0ijJrgzai2vQMUm0Qv83WwXbEiN5e1lYW3/RINJFy/IMOATTCzuWgTDFJ5C6C
n9ImgLg91vCDeEczq/en4TWIRTnPn4FnEPAJ5qIUxnRYZj9BZo+LH3ivyJ3M426jklWiGeVOKBTe
xraXbHrSb9FDLe9WDxWMGEjrdBoO8K/Olq0BMED3hH4p4cjF4MjQqKF/pj+WIT33kXBEDL15MOlW
aNwqeszKu94RWb3N06hvo16kiloLrfRiadBHCdzCNZ+Wjm0cudML7A3B09fZMplf9ILKeUxvAt4A
VqFJ8YWO4jkRrw/VoO2ekntIBopbjvHhpZ1nhnqQPlskvxsoDf9abtmAt8KRL9YaFn+pLPxpCSGK
51azewIAlcDXkAvNs1tY32WLR2/Kz6LpAZJ0HM5NfNoScDGwTzzD3HosICNPNbl8yqCHFnKBzNz6
4ugX3GziOxuHYqTOAL+gNCsmGJTe4GAarVhkjvieZRW4almYzUG7o3fEmJE7W6NUR3sME6rh3L18
l7mwSkEEF/wkti7GApmbUssyPM/N26IT8GyqsM/CYskGRYj99JysMBGIMDAYT8HdmH+j7BMO29m/
Rjkx8VBUa+wQmZ9tpt+TWSaHpvsNzxbf1gyqsBn06LD4pvASfeZYzEUV0Mn82XFwilPmBWJkUhrs
o3/HPKpnN3Xs+97Qz8m9vUZHfsbRb02VLuX+vij8547pZ6lnmBEyiG6aVdxf4YYKo1K5QIDR9r2O
cX3jCMksD6L6/Kjgoqk/a+szvS7789rpA/7xDyIKeYSgJyYtVw34GtFCtl3cKjjl8Lt6SDgWdHbi
24xbiBzUL8ZEnIfCdKfJTtrU8xdr8gwp6Km0sVtwr77YcNNDJTeoS2rwBjKl5aMrb7n0Lsg3cK96
GM/kDvv5mgi80J7fjRWcyjspW2w6h8fkw47SZGSpGXwaRp+rgzxXHSCUEXSuQ8fPcFgWQoHGU/UX
YGszs/8Qr/EVNybV/4IViRbwsiPspkfHwrv6OarZj2CK8fzLvoQpKEni4mR/1zcQoZihWuGyZRK6
PTk1rTxIg4v7fjCBJvryYl39LweK+4ig3zxli3zFfFMtrfnXLCflihcUZI3BEX3HfvQAUd/HTN5y
o8mjDupHeCHCmsacKEOHWgwfAgHZUE3KUJK6kyES6oUYqH2AicvVY0H6FPRuU+cghOB8G0yLJPM5
QblPdhZe5gxF6HsMx6ITUIdUpwY9UIdnAvwS9u4QFrW1/uCbwhStB9bN5M28MQXo6dO+l+nT9ge3
J0zRYQ7iVgCh54UGmd1vykBDsMvZ7B31LGBwDKM4lS7Fj9Dnry3oec5gK5RvPFHAUWiDEJCI7y2n
vRSIhydH3xiTt84wqefPDVDuaBR3rf0bBTgbPuEdb5cJAW+lbdz5SPD6sQEhBGKPj28oFSGInUMd
7BQBhR/zs8/DeVN89VI6GaaPe7r67XzgDFEMpmMgexkcaPgFmdvnNkdsIsI4MUuk1TpqHN3wHt31
TxL6G0LI8FFmQXdWF3s8G0glXgzavJi6/pQxIUMYHCOgDwuj+mJUK04R6SdunBfQM0m6Z5jKYJXt
HaGewmrtrIUnDK9mdAE6oEt0O4NSHGa53d85DyOZ4rISoJYcY+VwZA1DhYF/I6FQxO0xJBtphxfC
kFFGwbeCP4CC025sWwrT5tOoQCJdV2KNFEIVocYm73Loies7Oy2s/sIzL8BGTyS6arTipHnZJb0E
/4RLxSh2PF8896DP9cFGaRtdCbYqMKUBnljiDx9e0OOCXoWvwcrvrV8eNIHlt4HJ1a3pdnzcNftP
jmDFaGz5oxnqU/4n+U9IPnXG/ha8TpnpvUfNaEsBzmJuJdwlITnSFgg/AQ41y4Bppj+lo/6hi4Td
CcbeAB0X5uVn2Q0kektbwPw19mnYXHx5ljjdUTwhPHrJlie9Qsgvoj9X3Wc9ktDFiGEAHvlQvv4A
vm22Mk6riIIW4R4G397u4I6lcBUTivXaxxMUV7zaPTvjMUvkFLFaxZcmID/YyxnyoTWFBGQL70dI
gPLwChG/RXCoAM8ixf4pPwEpIA4ByJNL/OPJY5qzXNYjMOsQkRJcI24PNmBUUz/JwBk+2d/XDFsI
dYi4A1yJloL3z9oUFiYHgcwbUXwmohoxZ/+omiHWsb8LnvpXg7KFC4oECNHYQhoSJdoKakPjuaX1
zIElVjul1iFXGCWfxMunXelJ9+oobo3YZggeAiTFtcZG8TgQOQ4baLJLxg3zy3vCNJPQ6trtDZt8
20+C2YTSbyrODHnIEVu9+ZNrE/DeRBPSNDYNTOLhywmEmrrnFwjwOX6uxQZspHMEI34yKba8Pj79
lDf4SWK+S8TtkegDEUUoI/fqfqN8VgOe08PysMPE+wvZYIUoqbFL938uDGyd7B4i1edBIuO8nOdO
XRMbH4gZU+qow96OkhLs7+cqgRyda2uKcnbqjmHjNREjOUcH0FyIdm9TsdTA5gBpm6wT2nQh/4AH
wDs/RysBJWXfRscE064br36TlyVoMs01y8p0z3vGhrsdk8GUViKzLuPTWJbRz3Y0cGeBpHSt0MlK
QBW1G4UUOanC4dE3Wa0re5RCeNt4jjWnSKNrbw9KO6LS44PDX0KJ7KoDQiUIhBJKziZS1vWoid8Y
npRcFZQcsy9TERK8SBdCysOJfneAdVlTV6cBbDnkF/4FoY+xCsLY9+a6J4pwDFaQQ4AaS+ZBC/C2
CtRRn3OK5EIHWAZTYsYEJXseo78mFs/3bT5IuSx+C3MMCmC7g7Jge982Tjr/x5Au07/Y9cr3tEqO
oYoS1GObfDj8TQkHWf6myFij347ZXp4G54MStRLRAcKUv2jWk04WVvn0rWEGNs7ug3M7ePj8SL7/
4VOgf/gIOh7sqfksZT7ZnNB75wMMz/l3Cqjht17mnVa8Y94XRyzYING/INb3xseZmgFPOvaGqIzw
vUn9Tq2PznCGYC1IMtBq0vNgycSQyzYgDMa9FeBv0omBAN6AWotWV/cA2CEXpT4hEFNyAfVrauS+
8PBk0q1gEhR2Jg9wI+oeR4m/YPbw7EbxPtZ4JyfOJf58hJrBInYX5WwI7475x46xII5ACoRTuX/g
Ji0deZVYq5CZRHN0IotWWC4V5CYCwSzWNmcfenqblQ5Gic3SNDtxnF4NKokx0uOFfDEPPICFNep4
txrQ2jrxkAiYBHpi8Lg8awN3Rc1rxtc2CNuFtXF4GdlXbjRGePyRNimCbENJ4awGldvkinNd3yOs
zjn1HmLn/m3rrQ8MC/IaoFdHLf9NOIEuXC+0fSUQH9BicmKwe+XOooSkXYG9B9krd7pWH347VF7a
PvLSjeNcveudSc5fwegakauE6TcepEM+X4iRt3uG5cxG5IlzCSvYeELQN7obSHBLboHLGoecD382
IFs1/M5hFyZ9YFCaWApYto6gXEB/kSsEJPzWAeJE74WFpXBtrpCmMMBHFJHsRD9HOonRNbGlwyPV
8LUBhOXWoeuvIkDMTgTdxM4H71E23+cO2SAc6Q00Y9LX6gMqCoHjeOIoA4W4LQ/p16QBPsal90Jh
9Gb0LpFnm4lUQAVbiQSA9SBo9Zi1U0vyDNX263DycCSWn/ZOwBuZjv/8N1MkZor+2faXN/qZQ39Z
HhSYxNwUOBeZ8YZMxkRKV1HLTVduf3ojA8FZKQaBCPgBtpcXHhOdJ2YL8JeiJw75YfFJ/vCz65GO
w7KiuBl9otvfyn0nVQk3hHhV5zvk344yPgM+/X2iNlMd1EigavAs8KVPByJlVXbAMGwXyuQT/baK
14dHQyC93KmC4wZ6Q1cneeU7LN0XY8XhHVMtGMK0sFc+O0Cr4P48QyUy1iLYp84Hmo444EwgYT3B
Eaw2zF0M6U26Evuh70k4szgE02m5IYA2UBZ3yL4jBRnCR4zslQVA6slRR0oM/NcxzyuDF3h39d5E
BhxoEuWoJHhtvtp1zKYKtEdMjPHiPVk4j6ojMmDOwLkd81ob2UabvJEZGM3xPzluPqCygSCRYU4J
62llF+7lr3BjWPWFy10UlBAL/4ksONV98WAfW/yG1gu5iF0iaQv79pX3M+msa9bKUJu9vTJ+T24w
Noblrq+YRVzuskUTLnEZiw0f1gA6YpnWGtQHqoz+9Dr2Na4n9wkWRN5z8hiq6559dN/DXubcaqf0
38PCfySrjnP0VcLoXxi+r+bqFBcJ5O/XqCki2qmiX+k3H46iP+h0w1J6DhxMbsBXLfzXV5vCPwYP
9MNt2l3gLn0NHath0nkI9IdJeI5rZK2PpzhLCA38Y1DJnPQdzn4I6g3xGTwo4MUCG4pD2gOD7AqA
wLg/rG4rocC/MdKf57iTUfhDoHMZfYX0FU7MVBLyCMkg+MIhC6fB/ROWSAH2Cm8POqjP/AFcVSHW
3Ui9zhjFlUD8XaOVME+i83Fr2HUP1lQH+swFtxnwXHa4Gzw/SIzMsSKhpm8Y4f0fxC1pNxSvB3m5
j2TkSXYIRCkOEyYOIOWmKNHkTJUYNGkMmBF9SfWsA3d98fwXarjp2RqnOL0LaXE1pHk6sM33XWLJ
xCPvMhcZszjKYc7nD5lfvLCUw0iAvc9z1KZRkluE2ysFneLRzIhacT7fe5MW7xP7iw2cHZnrAfIR
JMxb6mHNL/K2n4ZDp+N76XPxe/jYsVDp4Ba5/bXGYy3DO4BZirFmhNH/TwAHmW5UcVO5xZb7Ie1z
ShfI0GZ+o8mSUSUO60DGTkb/CZQj0jAYZS9xl4e3yYeAsVFy87H7nR5qtxHT+8l9Xms245jLz9Sl
jS/9gEOQw1+YqHB9F2KlCRSFow5pGXR1DwhecNhWkD+ZVrFBJsfRfVDNLp7YW4FbAcTZ5RATO/yx
2obgIqC0ObYs+JbL2y7oYa9iiYxhh4gpRPnMVguzGklGCwq1lJXC/hHphCj8JZxR7CdprsdrBqRr
Pg0gansmU0DFdT9z6Fxi2uZKbQxT64/SV/X6KCtEiy3KhibiWso+/JY1pF5zi5EjB257JKfzqc8d
IYRj+GD2SR2BaxRTb+dLa3OCtgTUgLAsixu0fqLd3cYQetns4QGufqNYuW+YiioeK0G2UFyH0JGF
WDwwBx2y5nAKQCN5wtPkQUO9l7iLp1nN+CQCkIOau+L61+N205Ix1JXrfpo6WwdmnUpeNGO8IZy/
pbrUZEQMa9fJRneYUnDkZEj9qpjUYZhbQNY6TZq24OyPkUDMb/Fq4CWYG/skxsHLlnE8M0PQZR+T
vuFpIvRUxJ0L+fGq0xsrUe61Q828bkurMe2wprsjEXfC82CZbzswbc88dUyyrRcBcUxf1QIB/Tug
5HoHN8wWGsZt+qV6a2F1Qu2MLpreVI5SDbhaBbES1Zcwe1BZGikkkAztuTwx8lUC19bYwBOGFLM1
ST+8AfJRuRkcsuh4GEszTWJSizmK9BfbK1CxQ37P15gL75CxZszAJI072zQ+FpZCBw0DmJGt0JFl
E/1gf5ygfkMK00Afg9jHwRi5ZN+lSJVt0KIBFd9ZQIT4GeBYIfCxI/LIis2wRTIKVOgn0OyPN2BT
C4t8nUeEJwQMCa2HkLlxzkMPfOJYzmbz8wyyrAGsD2RtNhwc5gF+ACfFL0NsLvr+KRYbYnjBLPJx
hsd5TTcn7+6KJoh/j1jN2NhIcu8MEyeasRnAzx9UMdnPWx6+R6Jyo3/GRlq2s5oPA9WLsY4xRQ5q
ursGGb/4PSOsFtYL5DUTT5xdAk9UxKhyLqixuquDW3DbUFry43r0dxE5qRgpQoQytDlzI2zqtUBx
X+Ryia/EgWgvB64SBs0ND8x0WoWIW8UwT8Ix3utrzK9sAat5U0eXCmjACxGZ5LRhfUITpQ6jdLAX
fLFq6OLyfRxHd6A9FsUe1BcXWeKeEyFOF8hbx2BHPoaOAGYGBkkkmvvsJGMs8wb6FDanye6EKZfZ
g6GmApNb63E59cl1ANrlghyS/gTDNGPAQwbPgB3w444fDkfkhRl/ZbizAqZS5ZjnpJqODzuUmWy1
skt+QLwu4L6yQg5nf9zwWC6rgPnWVKJDTmPYpSABmFuyD6ne3eXXWBm1vaPTgavktRb0522UWf0F
1sj0+163JN+2Rx+CTixlm4PNMWdUwEQGZb9Pt/7+U7enWX8s7rYdXCQIzKmtapItBBn9eqJ8ZW6j
q1ux0Sgphe/uTgVocTD2Th5wmUrzKaJTjjK2XokRkIzoB7M4FsWalOgW3E7NHjLBTHf4C7gFGolz
rBj2eQHlaMegwntQ9gokTB4RpwJ7QNO7/UlVRbGnxU0qf47eDvpzLEtFNCD5CVCm71juqD5cbpyL
HgxSs7Uo5zW6z7YAg1upEO6g+lta2EDT98W8453QTgjdKKWjf8zzKRV7uq/mQmyvNigaNppX4csI
dZ1SjR3Iao96XoEPrUX3Pz+O7/uKNBCaCBxg5tcbJ744IcrASraZn22ufJqz3drcpkJJfBKTmvvs
9O5tj3soRcLTUTDnEKsY9xaKAkPejbwG/TwCQk4DJCbQWdmRfjGMExBoOK5lpAbsQrwEwfQ2lTNn
Wigam595iViLSQ0ivsDQGUAyxEJoi7bA8zZYT+l1CLBA08OWCBiGARWJ7IXHX8TbwXy7r4IJWjwB
Gu6/7XIF24WMUcoZHA4E29ovWOcPKOk3bxAz0J9AhBIicS6GiS9U+9i20lN4zPdbeghKyfbpTPhr
kXPuaa0Mvntle5D4ckLIDJqsShdTSsY/0zVEirOOddIenIBTg3LpkOnDRWXhYjqwtlveQMMQ50ZY
TfjaUfLoC0p2QMSJB6uKkT9FUhaBEFokLnY5j7lxYsMwFyz9xriZ8lod3JrGZ0m84kWFbXBzaKEB
QW74wpwHIHKjr3dmt4xpCGj7bhl/ruAGc/Q0p73FNQ6lcanoGZo9ZooQANLwYoA5IvTe4Q/45VyV
BD1JRQALn8cQ3OgwuRu5O8FYAVB1Q/OOFqtC4aclD4xpal9znjAyw9ZfOXgelANAKvAOrEa4Q9C1
xMkPZawwkiu0Asn7rwPf84ulwuQ+e/Be4gKgGDQXLiInG6qr3y2G+ceFL+00yYVNJyyZz6JP1cA9
u06hVEBhoK/hREk5qX98Mfh4zCXalroEREd3AtXLiLfb1CsOX0oPsRl48ZdqwkkILczvJxqTZfR3
zOlW7rMw6NhTj+gciUD7yWYwFBCrelIDQtAXAs9I48axaTWugT5RpoBPLwGHD+9EysoLBSE1QSKp
gufZHL8n5U+6W28xfHpz2J9+FvU56xg24iecQz8j5orhyhe3lrlYi85Bg6/OZglgzsOY+nD5aMd2
n5gR++wJHAdc+Ri8vIrhTMt+DUQrx15wBSfhugn8B2/2rv/VBpNYlns8Ei2gpFozbqDAGgEw2HxH
csaM4ukAmoL22mrATcbb3ZUE7zxZQdkpxdKytxAYaP8L4d689XIuqseTD7QO4sDOAix0L4RXdN1q
4w7RWne7MaN1R4szVsZcCKfrvGavdcEMNN89McoAcaEiKNfprnWogcs6er5r+xoeRFhG9AjmyCet
Q49CjfAz6saW302+FHxPDz8IRYaTJHwN7wN/XGMfqRHt/vRSQ2OAKkejAB693/5crRtUNxTA+WTY
ptHg9vHfEj+14gDFqsJU7GPAgycPNkB1C/V6iejy0uQps8sJzgrVSo+a4Uaxuhu2Dh8nI4u08Ut4
jKLevlhscmiY7FVSuaArEtUfpB0A2reLvzhunsy94gyVmbANpVruwJ2hUegbfIGFak9QBdjAWyrM
NBYjCxoL7zjsbW+cB+vvcsFwRXjqN8pG9iBHi7TxfLE+WxQF4ZTqaH2Z1GYjafuq8YyUgZRrQGo2
Y99fuBPvHJkuOzLKEZsp5AYBBUMXMRaAeY37MFN99uKr0Q0AZEu0uTzGTORzfAigabMsNy/IEg1G
A8vCjirMiZts6s+pDYGVASZmFZCcxWjzjlEq2yyfb9+14KEvUU3fXIYGiJ5DhvcG/pic2YwCMkPM
IBvmdGp0/WnDgzVo7JBqOX+YVTgNouV7HM4FWXzwyC9DqlkRCEuhPL6SC1hSUiTQK9FX4sn44AR8
bfYk21irxYgjUVrEU5Jx/mY2nxPw2pa5x2XuFiH1H3UAjxZxK1TfV+ZYYrZyha+fDedx7EWhxFWQ
3a1v6NLRT7LYMVuh8Rn2LaVl7ylQCUqtopZXMhUYvugo3HJPhJG5Gq2IIaQEJH3HegaHBnWFrwT1
nKoFvzCCrnqjpIuFBdkEatywadB2ydW6Vno46Q9PEBrs5e5E2dQnIUcZXufVkUpEvEwzJ9/sarIn
zIxC7ua2xogf4VMgZuMrqMutWdPvS2yv4kiwtzRwgTuFF7R23dJ02dpkfPgcUOHNii16Xf3QiIXo
juNj5jTQiAP10T4S5Ja8/sT8CCeOqE2+AEgWG4zpTg/k9OkgJFiyUNZ93FlFO1DTkKq/ry7jZeC+
EhcRkL1jrkoHqEyx+tDNM4ED2D0+Ka0MAAyS9QZ+Yg0JxqXxTnqU3WJqYJpT1KUnwHLee+W9vQl7
F45RffPJKljmJGg3oLjADM71MMBzICgm8vIBHC8FYaBfoNzve+DMYUOSRwbLq/9jcQdJx6UFeNgs
QWJgaiNgTMwMQ5Qd+fBMOdLkKrYpKCWTT0lwKrAuQ5QkSLT9Y9Tt6ntcjHioYaGbhEUG1dVsLsTT
gTNtACB5RYhrOIxbEXQJDa4DGt51yBLFu1Cclff0zmu+pKfHItUIM1sfbKXhoQQyO7OHhxS6//f2
WhO8WwwI8JMCDbiK2RuY6oDtBxHuuuPfOAaA/W0xOZPdHTVJgpbrJmWq6a5vE4PGJwiWX4jUdrXb
3JbogWt2ynHHwNYBEc4L0jmmHXzvLPH7bL83CNY9t0oU9xGexgdz9ieSXl76bNwxMzyh38uAJqFe
0P8ZD+NivvaVo0GSk/C2gvDBttnCSOJ2UPzCa7itD1D/dbYK68N70PH/jbUUawndn5FRfyHSwSNv
voO+Q8gNfBQcqYSfACszfGFXIBc/daFf9SDFQ71u+ECdkFtuscTSpTaRE5HE0TCWGUyZO3CV1WRQ
fKNnrs85i+3hDbOelwXRuB9CIJEZvVujAuc6KRcSa0x+1RgUqPSqCPDDd62nN6e/e7KmyWY92TVm
Etrwg/7NNdWI58KTWaaq34JD2yPzmWG7L31Hh2gcVurdyiasFzrwHhoXHQITkw8zxeCGcvNtIrXC
ggMDWibW+jVoebNaD7JBkPgSU/2gbKEwN6vAyoZQ9gpn+jGbPM8AHJDsYtFhPgcDbdt2Olux+iyH
fE76hAh86iDYDP43I8zn2RICVXzp1LiNvgSyQa3fN11vh44F2Rt78zGeHYC5WDHSe4rjhTZSd2xM
qteKVY8dICmJ0HuZ7TGDhr9im3mZ19o2Ivhwwm6jHqM343Z7fbeZBF/UBE+95qRZVrDYsglsToKq
J39gERtxxOkTvsigmViyN7eduecHXU+PGRnHx2X0sTT0+H8B6gsYF/8SD6SX7rOg3tHNajovG4xV
Qm+pKsGhziAQOU0rvTc+HcM6IOfN1Qijow0/RYC8lNfCjhI3F0EtgIBprtPovimm7Ec9i3fQ9Nkt
rhYKrlnS4/4QGbaDleQXzMFDhnoOXDG7iakQUXP8IBLHyP7OuR9kiQIJgD2w7bE6kidwXOkEOJBw
ZI3uIJ+r9ccpkbOIgyTB2GwjVNzqGdOOfoQMSg7Sl9mP4A7yoVV+dGr2SUGGjlE4d5r0sAYG1fSk
sajd7oJT5A4d6TOQZEdzB84HOw1l0aotXuebCZ2PYGax1BT8N764VCu6Z2IOkS1aMBg/lnJQyGBl
JjWoMGJjRtPz81EDMl2Tm/TBv6Qvr4kfguafvaP3QoIl7inXA0MlUVJ+PjyI4vdI64WwBXR/U2W6
GlyWxPyYFIm0Urm+BGrCKKAa0JCP3/bHuDPx7mDpoGEZIrYoEU0bGZ58achP4G1RLQgliWLXvTlt
ikhQP6qvttVcSH4ABTFNCJYSc8Lk9QcNbhWItRGzDEpWmUtKzUGTeANqxJhfBZMRiysRAk28azjh
Hb2RkUnv8PCijB6UeW4EMUv8rKEFLDHzfv+RcSPfhdMJ75wbhc3IONCSNzgqTk+y5kTpxhwfxzK2
QzG4bTG1xh8qm/zh2Fnp+Qfjmrv/TNkHdhwc6fy760zv3LhUvwgCVRXGa9F3TwwRjKRBeFkH6qWZ
HzJmZd5qyTMj4AQkk9mH4w33FQxaFIedGdKs8WLRU1owyCTscTXMTuQVYpkeNTcEtbppoR9YlwUC
XXGGzcenTDY60u4AVSDjAv0YTariJrDZGemIsKXg/do8JxJmB24z9klg4eRPzZ3YshwH2Dj66eGi
2cXfO+pgeuWJC46YWvHOuxOhLZdgI1RuMsaVuqEX8nRy5X6Y/2HXYEcGgXHOA8KqLzcWa4V9Term
bq8MACXs97g3y466SccyadtPmEDBTYg+s6/H7u+J38fzauA3Ahxw3L6YOrnv8ZFhxMmE+ansP+Fx
m/1hBCJowvgI0NUHO3Wp0LyXW3FYwEQVd+o6pMFkcf6zaBbHfmr69ktfdnwZhMiYlDXJTBzHCeRW
UvKCbwCimBSZ70G97mNy1aU9PvMw4ww66/1yOHlibTf4ea9+jDD4TEA0mQFwOlZ+F59PkrRuUeZz
ajYhfJ85Jw4h4l6oicJr+Lr1NPcrmHUkJgM+wZ3lTL5aJzzOmJXjUtPVb7Mi10/rE6dKzdqsvAqv
lHIiosHrhIwc2KTnANzH6+1yGr2L0/MuTrnpeTeucsj8HKkZpe/oBLeMx2jK5ekskHHJl3ZHL7q2
XxtLVvZpitda/GgZV4oTwBqLFBSG1OT1CbYhBiE3LlR0jn7yH3QHapCNSRRc8lr4DlIVM/Ik8u4Z
wsGl6OfCSXsgGw7GL4yBIc9S/efLJ70qJEDEjbCWKAx44PocRhl9gEBH0pNDlvhFXYtT34Akr0jy
vBph7qGXcbSxtPBz+c2cKVc3jFeuGhawNwo3h6ymeK1R6RauBgWJ4kgkPryave1acWVtiSiH6c2X
dGXQ5e4b61So6bReTU/zjpt6cQSs5m8YQsnADNCsNXywsgfMNUbq8Ivn8NNuJTJrEtMvhkoDXgO1
g3iFbFeTK/zltqHtUiduJcVBhrZN3L1ShwQTjmACITAtdvcdMw2hIkDJEMCob8RC4yaLkUaiYXRl
vstd6zBKcUD3HEdGt02vCFbyYsN3Cskp3jbHRVC42QYRoJrqWqnXNR7HlVu6uSMOHmQRCt/h4Z4c
MCMmDLIKpF0U78uT08O/E7aB3aM56sXwLoSlYbEUmFC44IQxY0Nu+6+jYj1I35T7aDzsN1W3mPwW
kJPomuDXMLQAAKR4pT8SwF6of9I7wxZA4IPBotA8cfsgkgJvBCbQbOtE6TTghtBrYWh+/8mTG6y1
EWlMB+KC0YfJgEZo1hqgS278R9N5NaeuLUH4F6kKiSB4VZYQGYzhhTJYFjlI5F9/v2afWz47HLZN
kNaaNdPT3RMCTPeZmRGEKZXs6E+MZPmwXaEmCo/hixpPzAooP1DosMbQrwu4mfqX3Jy6v2/X+W4B
rcJvWvjlrOCJFG0LJ2Abx16Z/u0wDSVqgG9QW2ht62uHRY6OIJH6VHQDw4CNQdDghbgAyvs1kJqW
K1QiekPeqtJTx0dLlaWI08EZsj7ju7kPaPlZrC9mvAh6pXysu2AFYAFZX+sEoRSYHTeNTi1lBmJE
9gWoJrwXoNa2kFjZN4HEgqYyMI0Gm7Dez9vlgxWfKTL5B1QQ6JBpXZ4ZXK+3j7k8TwPxYqpKQ23c
TEz5fza6oi1QpvMz7MHPAYxtS5eIsYgZYsiH1uA+8Z3hPdN5ks0UuPZYLgJNSEy1lAJj/HrjQ3n7
WSRlHtwB6m7s/GewmSJzIyrC5LTgGZ6iB9T6anAO4n079wvGoz78XVIHeLjgV4YcxFlktYH5DSh8
di9PmN4PUOgdn2STilgKIRtLQdM7y6FMQ14BKOPHAJiAOiKPrr9PzEOnBtVkT555kDNmJvL+aePh
XrJddEcnAmu5hCyEzg/hKiZNtZGuXa4JJb3nCCHA028V4XUJe6RGjckphBWWv8V0h23/chqWM4PH
RQFX6MR5k4nMaNGyApreaUI200dJwoVEvtdp9gpYyitSmmi4XakDYA+bhEYoG7Q4YFmM7OXzt+Hy
AetTSO03ajuyNhhRSzYz9i/Y4dDuLj2/iX7xJfIIkcEG/zvByroXcKTq013Lqz29benlGxd7rW7r
yrEGd5PoCpLB6q9wOloza5yz8YeQAgzob3eXpvO14RS4xvgo/7xdHxVpf/VG3RjR73bPwxpFNFqZ
+gDoMjSGrXUA3I6/D7sStA7vZ9fK6SfRpL4777fMTL9Lz9mlJaH8mw/37mKSaM73izYx6o632OYM
VxiDbB9X33Hh52Ex3QyMrvUB3kBNfWae3btHYjB/b/YOLQc+3Rs+yDGgpkYZ+j753JTH7Ey/l7E7
SNyb4OZn34RxitKw5eyPbTSOeTNEGbmp9ZuLqM4mdZ+mf6boMeDkjvBB5yHMRxdVqOrkDwZTdrsW
IO0caR7KdfoCMA4vk2Hun2dzoGqWyRdYCW1ibIx4Iy3OFix1GRNwd3JUrBHGXwMa4HyO5u+RK/5r
uy+SDHqtIzCAaL+8A14OVdYpUlicCbJ75NzqgDwTNWree8hVhbCxI7xAr4r4bceWlR85Ch8xYZkz
50Alxobqo48Wq1eTT6fpTrwc3klG68BgHVeO/FbvkifDJHH7BAHCQKphGNasAWitFhDJNO10Igth
XHoGFPS0M4m/dC3khakDl7cYWETwDJweqDeD5bMhQnHeEdghKcmgODC6Okxs1jpuOpyiOPK3j+Tq
hgpZTst7skvzz1MxdhDxi0Kh4Hr+HU6s0CQij1r9vIoshvdQ0fiDoxuITQfPEPrfhk/RcsO+n9L7
rQDvAHDW8eqUJ9GZ812hs0boLPA/Vugkm/mcfHqDUFqh5K4sDJ65RFf4iNaMD0CWoZDNxcnEsVNP
39vEm9hM0CQDJ5NuPBnAqzlU3C4S0rEVY9RQ7x7be74QFeUxXynEQTQMd5uzLe8UDOzSfaP701/1
eUskVdG5An+BM7bPB8ZtbZaT2JZUPDAEqXiq7QY+aQWQ655e2skFf2S2i3peOldA2l3xT26ID94h
2+HRfw7N7h3K0azezXRuMzQ5JtuF2hUbXe54q/uZIkJc5yngt+OyhZu0wHyje2/r8BarEkNuDvJn
xPnByUJrUo/TW9IvBHYejZU5wtk5XQm4pjAOIfdj+qVhaHAO0HtybHB79DT6HXKtziAdnnqYrt7A
pBqjKiPXY/JA9FHTYHFICNCSVrKXKf8kbkQG6YLyByUNWo1KHC36exoMDN2a1v3Jz/9uyQUAWDMS
SpJhZi/M36nhHCLp3XglLLIp51gvOurELlxd8FNSCqCGqQyHanyRM7Ez6qzZfKJEq5hynjBBFzNi
0lzSI/HIP+e/jl01Pf95ny8S5GWo+eWzqGEGVRqWOhHXfBf5RouEQmc0YQHy5ZJqVJ+Hj0kk0Qmr
g5emyL9fyG+bHCpY3/GjhvtRArP7IDBLVyyvffBk5QtS2H5GU6Bt/YEUFK54IRH41N2y+qqS9fpc
7A/GTiMNrwq1WaHZk4ELFUToQoX973Lqkf8cIimb2yScAEfcHNI2XfW1u9RICw0c1HgKyQsoQfiC
JcmzfDhj1EVYS+RitnD4MVVONE3lymdgTiz02Cs9qgk3zPQPU1kdFfDI0DEzxvz04PO02KmctShE
lN/XvH37heG6AspKTKkjm6jhNcdkaX6OaafVZ5NGdThFDByGU2l34eAMF79It0lyZJIOk4YOOo7o
XWobHjkvG3FtxtPHjT4BmhOAZBte5Ay2t88GtsUuIfquv6qd0/ebnH7DI7a74l3wDyKhoHTp3L4V
WxBjf9+T/Z8eEwuvQR+JyUoNWLEyGbDDA/rmh8eMQtjeWFRZAZ0lqAyYncEo08ITie4T1sjeF1C1
K71X703Mghn0XfffA/qRnTJA6zwcgmPwpeScuDHOMqbR/hsHz8dQ3sMBsZ/qmrEK/g1J/HwvHxA9
BKdIH2rBpH5wNhM5JJ+nFcMh9IiUfSUbYvjklM4oAYG0m3Ut0OaTIA5FJd74h+RGEm/AHwPuRTS2
FLf+FoKoSC4HxX7DXrvQ6yLpmFIp8HWmND+PziN0dOxCJZU8cRsb0eARqgAE1yCkUYHh44xwlZ2h
D0g9wiLW1IoNyTaAF39vICQmyxc9Gw+NTvNIldLiuGz5R9QOOzJbDCvhMVa7yuaJtIhAlMTvp2aX
sM0JCD1/9MF+Ic9Xw8c3/dcnbGIyNiBVQFVmZjC77kG61xTZr8ZCvM0qGBLsl8MikvGhTYpjU3m2
oH1voBspb98ubd4rBxn/UnD46Yhi/vPnaKOK208p+Cr916w5hmBNLQGUD0JOS6DBSV/r1/oaMq0C
DPNIPjNkrxphu9E3/sUoGoH6m04/NZQ+bHWcovrGcBE3H+75xKxSfOj6TvzgbhldrP3Rr+sUuU+P
IwuGNKVhYkK1gF6tYluGqXaAKgu7JtyW0tPXhlEGhFLc0cIe/QMvnPrpz+nXj5lcU/TGMkrlgLXG
JHju1BjAqU1RsSJiZTZC1U9E6IH4JE8XE+dBrjJX48B9hodBcUpsx9yf/gahFUp+l3PywP0Iz80A
6MGtcOIaRCnKJoLdziURp3glvn08GbaBSf6vi913smB4AgCB3YlD5TO5J+sXJONFQOXMpyagHHGf
wc98eZhoNVyqbKwGZBklZDqi91PK388zy+GIjjdPtv09RHEc0jcNIJ3yVjgln5AyCfiK1LcQ3Aqc
ENurI5QFmlFeBxuIQJSPWtKJx1k4hRSICP+rTjrCxnNUj2L0TyCAEl0hT+Rw4Chnq8xxKAXZ9CHv
MypsCw/e+gLPcWKdSqAy1zZZUbs6Nwc3ROBZPhEjhgbvP5obuTFBE4EDuhfE7ORJMv4gceG7Bo2Z
VABOyAyYH+YrdBfp6ZjmYYWmOpVsF+I36oHntWuhb5nQkBqdKJlrDr9X2xZOoohJm6CI96DBWBXM
MShl4RcoueB6RiAKQNNj7Ogia3bLI3KUaune+5uEcFP3TQIjFS6YDUKCU2eRJxShbd7mVz09TB5b
anmQ1PU5acxICUAd3qBBOjhV1pjTFg1hqlNk+PAiccqJmuBPSjkoYZ09HJtNMrZ8ppfJh0cUF9IZ
jLom1eiGalLN8Sao58PZPHw+zw7L4V0EsT8tvmvMRbFXfBpZ3pCwe427H8yZFPlyA3nfTHOSxdAZ
xtvRJQT85WBLehnZKOsAlwrSMIS63parTYASZs7Zh9MAptk/B67XpzWNzN1k7+K+Ib5KEdVo/Yzg
PZHkkI2P0XlNp7PzD0PMuJSZye0sMKKjAQc7Ro50v5M7nG15uNc7K9X/XZnDAc9joseDs9kOHvXt
E70JLp3mL3eGjHA5x9csSKc0B5UOwAxdcMYr0cHRK4emTdubpUVmm66gQQtgsn0pSIjT+lX1bl0i
M7V9+wmo8YzOpYssgM3IEhYnScBKQVdSygt8aikhWpzniHc7MNKSSixBEcKg9r3iNhm7DmEBXcN2
CnryYDvL9KcxVgzUIcsxzLxvzmk5rJAJEulw5UcQfCcXgZUFRNHsK7lUllK6tDc/K4LwqwzcInYY
Ezx6wh3s7BsbecfiwMJZfuVo7JQSyQ6qieuAaPhMvCOd0FEhKrvqg51fjwRFCfxc/JLU8b6OqCmu
uGHJj/MU7gOlbXsPIthQc5QU3CD60EW0MC7SBA69Mkx6UgPjS4Y2lCisPOGaVxCzBVujRQIihNTo
Kgk2ho0ZJyvuy5NnW7SYO3ePYdIcrlQeWoyCR0i3fM1lqiLuR2mMJdArYHgZXMncMwDrNZ77RHB9
+s+vM50qeaMVUEBRHPMb3h1iM5tYB+GnSYcOG/zgb3ToPTubIB/lwb7D8G96Agsmty0AAG1n3YHr
DWuCuSgyOXgAjuE6RMA52vwV/4HtsOq+qGGLF8Tr1BjQFaMbFxFMy5U1QvPCoiw97EM/5Bw7FNPm
ICSNfA8UNVr/1ef2hEIPlZJuLXMynD6EXOy0+yfMXZsovtyYdLecPMF44RA1SJaxhfA7DZCjpabb
PwlvGfGNgjG8MJphwRGN+QtnBkKc70Yq7U0V/1od0SxY21+dJtld30ANhM7qwMGOICgfb79e37cC
9w/gmzNuITi4fe9+LaNjG9PWAdK+n4wWrhvxtz1gYon6gQSG4AfPkiPDDB/B8+Xj0q0J662Qdjao
zrpt4w8d7ZPaOdlmL2gzhWMkJt4gmLYaiRHW6OQxmH33bRnjI7tzCQxBb+WIl+hlcjkMT08qkUUz
BRAFwqHY8a+jGxQzuFhAPG0sC9TpYvNyUO8iJp982he9/ejYK+kGVR2AJv7S+CkHJk5p8YFZ3/Vv
zPAWBy8fLsIjpPZAzaH1Hj/GK/05qHJ2y7kc/Yc1OMKjE6EVSD1QNwumTsCA8OR6ZZQhvQxm0o7H
gazwmCr7t0/t7/PaXzDKm/mQAFlpHUfZr0uSD3CuzDNqftXcyn4Jb3TK4PbRSRQdiI15AboX5+Dh
NgY0ij08rRJC99T+rcF4md3poE4KplZ0Wr8LsDAYh1APaPLvvjZdRh5cb67dW4/pLDZg779d6wwd
g/XrXwBFqnwqZ/9MmLPw3LtVjnj1zNYxz+B+09L+NQNG1p8ZUSd80VxxU7pPbMIJrWPi81SsI2we
qKgZr0yze8RAiNhOaUnZqQZrVYj3xMsPD3XDMlbGjfKq4cG/hFNIFPsPDifJ1WymGg77a6ogaRjE
VNQn101ohJrCUpI/M0c+bqAJE0SsgpeMQIcI5EsAocYvcstf4kqb+qPhmd310hzWu9Uu//tPjGnR
Gow4wCltINUpbiHKBGBRjKPIapu0JTBXAtRH9KWvZiwQg5+oIaMRM7TeBQFhEBYFTpfmGilapzlr
wNGj39NtxLQT4soMJEyIAYPvZ0+M14XA8yr9tXdfYhQ6Uu+MPJQyGGSIbioNG0Y6bvxXB40/unnl
92rOKnsiyQEQYKDpAJh8x2ENj5CWb1eAgDK0N7hsdzEjG6Ig0Ohu3CUo70n22dO874yTlnf5D2lX
Tw6Df+pqkwpVdl/QSTUqTc1hmEJfGg0mLABkMjVGHx0zxBWJ06VJkZGnylYZ26JsIOPAyY6o8nFL
xoVwdWxSBDzJeDJZ4wvABxbj5EPXo1pUljzKWWDcqVpFTOCZVHea9AIHkcUvSIfGFLJDAWwrhSK+
iKQ8J9+Iq6smV+k40RByvEk4rlphNTETvK+CHeAt01SXSECI5g9EFE2y1zoHMAftuNIvuYu/1e6L
ciHvYMyF1/zHUM3uImmlWuPGtLc7d8zt4ZBTGYEl8EAVDL0C1g3gApaRYhg2+DcsAE4aIswE25h5
lHDO4LGEEDMgZukSLRWJkA8QBN7Bm6vIplkCRwUKVkt2i80GUZNfIAdVXAZI4JYUoFqXVCqfkp90
7SOasYmicpIXFHFxgTVURjX/AVKwB1l4SmuZT8gqAoLHbaSGaEUQi5YlzSQ4iIwZICDSlafB9GYK
rlY8JXk85fjiZSC6J/RVoHs+kxtw3G0lJz5dS6GJ/15RiKQQxwWpkdJR6kYwQKeP9R6HsKpbE7uT
F111CxaJZOmaZDWEYp2uGQ6k87/GxgVOoUKiY4S6lIgnEFI4JxgnS0fSaoEafU0UEexiwpGGFiii
miKKJtjYxAX0anNnCNj6eZea/aV6QUmMDCM1pvHun7HCpn4ZbXCu7wk60Uc8gDQoC1PjGvyKfEPZ
lQAqElD2olIoVFDQxWWodWKIW4GPCPoA/ryNjklBloGVKVmE5Zn+Lb7El5QCrbZa3Jz1xUVc+0BJ
aHLGSxh16LBtgT0YU/CHnB1V7Pf+r9Kr9KxxbbyIyhXD76Cdo7hjB9QYvpfTfWfszajRu6HEYZDf
TKUg8gI6O208/VZAKd2Lwdt/h1TWoOgYmKd8F+4sxEOPVQ5IipZ101Gd0lVW/U8FVRlVemDnaOwf
pneouofSNzpSv90wc7ehCe/IzYz5DjfNG0Qtv7La2561SFodY45gqbKqDhaAgAgfcfI+7YLbLSqh
oXE08A5/hPnxvxgjVsEFrp1mevg+l3/FOXxU0UhWkGAy5cK5bgcleAlx1jcqPvgqhG9c8+qFy8On
hwssjY3E+MmRx4nn8efDiLOCE5Zmp0sWRBYBMXTw7pAt7CFuLdwGurtfVC/YW+QeHE7GecIkKkIY
AU80y34jKkdmx/Iwb7uN3xi/17m1Y8wiGSHSCnf9Lf3DAgpqA6fId1Kdlyt7QjOLcj/njcNcNggx
eHmGJc5ILGT91NvHnil6tmCLveLDyoYTfO+Uo9pSL3xgoH2JKgfS1/wfI+FAksGIK72LS/8wu3f3
/iFoLA+jKx5tteUVxVNjeltjBsXDkYWGx/Bu09syh6xaRlZ3HZb/FwtChNiOn5+Bsb+VNi44G0zn
LD5isz3B7BPLuvT6s/ndst+ma5zgw2llVf+7/pB4VTs5QIANd8LyN12VqppWVWe85YuOHmZHL9di
XtkrsUJ8xJR0GAxJ+2beV0Gw5wDQMVAN9n1C2bw3l+cIhqGkXOMYI1eq71jjPvpsQLRKSJbcPmiH
eibGF0jcPVnRYY/Fw5RnpVrZ5Dp0uXZJeXEOg/ryFh4GBkLetWPcmUCm/MJu1yZ4NePZHo5BGrBw
wm2GDqc/791hrwRgqmNOIqaMwyCXTmXYG+N1we5AvtjrQQlcQq7Auw3UFWhmzMBv0DIP6ci/VrrO
yo3fC2B2vWGR0S0IqF8gp5jjQ2SjHYWH9eFlY9mOEQ4EpZOTd1sjmDvxM+gAYvAmXv53oLl/2NXg
DAdEJCObCsFc3/3CjEEOa7AwsNSCvNiR+bI4dm0rXEwgAPEN7SNCDlHGcjiiUNYS0YDFrdI1B4D/
PXS/jxiCY4qDsRuubh0srvU9TbfTiYMsCLC4aTnQbPmGcOjMY97p2NBkc+l6SAvwHhaCJe0IjPao
ZEy9xuT00BlzGgAlfFoCIA5M45vbSF/uZGsv4xP6D2FtllNxAiMWMJvUenhHtD6BlZJDp17tvYAz
PbKhTbb4RdmOSYS19TfZpyG4OAzpSWKJUX+mhYj0NXKzGewZ77jcQchVpiAQc/mmtZ2DqqLfwRTw
a80JaEFZAQp/LncDwDM/BSF7drA11QTehAZaEyAVEuJYulFyxVgwMB3ZpfGzndb6ZD+qSzeTCi7+
HBkIp1onzeOxiDSUq+sAP6j1aIwcK9pkfLIaURXlH+FFHQSjhmqd0goK2t8b/U9lSeK1mZ8By7oW
HYeWa+HkGhBKnxjTnL7EWxKhD3jDXN3omCNMtKYni7JlAzH9V5M8RFZt/7bL6HgKMIKAnD/olD63
bdwbxqETOn3gi+HpDhY/HCoF/BBJODAp6OhRaHIUaCi0ujyJL9k6kEoshpGV7TCbCO3msL6EwUV9
6BSFE9/P1aAkYTAQ+O/BAxCLVTn439Hea/4wihYmwYPxJDgjfg80RuCLNydqHuywvNvs2JAgj6F9
MrxG7lY6UIog67shNxjwTNIKvUHGT8KqgR7OgZqo7bDrNOLqwcnIz8PKw8lq/SzDTkeW6xi+PsGs
iZ+00cflvsISY97GF0OiyEkWfZLpTe929LFJodI+ge/eHtGzGXE9tmNIDQnsNkPT1w63bFc6L2hW
fyDX9i007fS9fcbvJlxVDFO88taHYGd7d5pka/Saf1ebDHi3nrz/FiXyTtvsiEJVezBD9fj3+t3T
WQZH28Zps4dOZXBNLlvnstqQcmyd/In3z/Cy9VjHfNC6vLQxihKmTB+SlIWtlCfFVAK8JnkMoAhl
sCTXtJLofAak1kttO+VociERP8fwjyy4fiaJDxbkXBqy5czCPXhKvnRfNrdkd9nRSRx4L9Dp6Qrk
5JyfrhPKVExqoc9JpfVt3giIV9QgnIfUTc8IhROvRSmFHU18HuHwCweFXgQ7OAcvhB2DV4FeTs0N
eT/jbaF+OEgr9RFrDnxsSOOC4KOAp4GUzUShv0hBcuXSiNS7L1E2pr1iCW3RAJBqY9G1688EvymP
V5MHewTm7Zz/zn+NUWVUR7myJWsxBq+0+Kk3QQT2w8b3+gvuQnN1/tljS0BnB1EXtiMGkyHoIrhc
xRXavHMEeYJGPIO4wykVmgoJFg9pMi3XcZOEDe+VBxmXUAel6AcXEysKzDwZqj49+O/4zayu00R8
nHcb3N/jObvVgXhlUocDfoCRzU2ZmtjKQHFOwnKdoo9Thb42UCO2ArQR+BXWB3d3pQFhd0C5eBPu
bQdXai/MmD7Wk7uD3GlK6EhkgQwsQzXKBULyvlqB827/LuSph285jGv4sdpXGtichqTf+l9wPyF+
k9Um7tP9oCYiyc4ncBqQqClg86n5gErrjzAFVUPzLofI/TeT+5L2hQpjAj0KTXaoChmheMgvKbN7
NJe4sXUqlGvMEAXg9IBEPkxPJH8N5wOFcXSKtd4L0FKUzDpyVoyHcXu9J5PrMSnvOwGRWTfIGPQD
hIML/MofG4ckCo8A9k2AvBlxn7zKP6bGgE6Uft0DHRrAeFlNMHvyy0Df+UyFU4rCI5ZWhc1T96FG
0A5JJt1WaBLqz1+ylRBMhRQENI8ASZhPVjFkOhoR6EJmuzBcTadYODybaNiovUPoOe/UDsBBDwRK
1ooa5Z8oqZv/nr4du+I8MuBdussg1y6uV+wTKD5oVtHl0cSpuJQj1B+ckUzF+9CxeDobpIPZrfP1
74N5lPVejIkRSLu7oFwZxgj6eGKBwNBAwaVUaTP9Ba88oayH7hMEgF66PnHMzRPp9kLwVxKBlzGJ
ijhmGj29miKAFWs6F9+ERvBqiB/NEKEURWAJO2Fl9VoTvI8W0dTu4Lvw8taR6RdJ4dyHa7T6TzT7
r9QGSfOxv5g2ZF0RucnPREOeUDMwiDUlPP2bPE2Ke5WxB5oUjCB90HzhwcOzT8BD0EUZ7PoTf7aL
m0ycufjtP0agtRvBm8kSqrKtG5U5bolQ6+BtTpnPjAOvPIGu1GxJZUQFvQ8pEBw0dgPxLN/RcGXi
fzmsMuXcwaoJV5v99EwG9Htuc7bcSHEJjjMtdxb9kjDNXvfecD+mtbh/ZSUcUopJr9SMIitmftnH
ocjeZ9eXrFlgDuUpLkTUU9EmPQLQCVKnlmD6IYoKWDZgPRsWZ//TqM5j3rewT0UtBMzE70X0DjVs
boWHFwXae8DlqXmP/rngiqwWqYlYhF5mVj4wJ3NXK6oucagCUP4FYaOFr8yeAtBvvWMabdDJ4Gp5
m5uLZmmDqRE12Pav2qEgNOfqArz6i41fo/mIXo0a+9N/p16dgjg94ScGizET4GIuTdNgE+EqdAMB
4wtD1CO2IPQ8HzMo/bCQ6XrGlyd9MLEsFxsaBnn4pkd6Vj3VHK84194DYw6mSxIFMsJgAVydICJ8
23MzAbPm6+A9uzU67Ghg+CZmBoCqXwfJ219HN8bzqiP/ZhM+gnTmJxwA+LW78puRw4rJnWDY5zSd
IauHT6GyZxT9fdVjZIYj44Esj302qkT6MZl54pwU/2GfOEp4AQYuuNzTlGOTWRU/eN9mh6BIfozw
cPWNsM56Pox3vydK7tp3lRsdl2mZMvXqyDKXqyYaOSlKmKZW4NDQCH4q3qFPbDo6LHgDHWs18bG3
foa0WtMwpYmciq5aBrJU1ZgyVi3oFA1jGhuslJX81UzahBBFVqdvQ20SmjsjJtjMftC6kCuGWHRM
UazgZOmc8MC60ndoefasbC9ck2gY4anQ2SLYQrniat7gYznCFkJ1qX6ZnbK39yf/MIaXl854Qatn
hryg3dXdg1+ttwnfK6qzcF+z7ZK3uJ6CBTRYSta4JGHZfu2/9M7sicmYxeaI+Q7MZ9v+aComBb0e
rELvZqodZyGw+M/dlrHy93rjNvA8eHgQCzUfz6QC1k/qVmp0xdmZnFAySNh6dG1q3kwzZFDXBO8e
GlETAMc5fq/jgnHbRqDPepk20a0h++Mzr9nzkkuQlSGLZWgd/hesCsujzH1OatPt4JpJLIGtEYYZ
kbXE6Bi/cvwluJxlu8Qd5D579wWq1Zlzs8OimLhMnYRUjoqBQ/3Dhdh1WvQcyDzXFAuQnD8uwccA
d+CD/4zrgUbmUqhqSNmVo4d67KM6fAHq6/5slvKcwOVihm7KNcYljiQAGV3dMSRng/PTrUQU6vSM
KpEGbGBVz6chze/ozT9xMMLgfhv+sohZWLpSGME7DKXbdk8szy0zJ3V+rSDpRGHK7LwZPqEb98f0
WT8TgAksVmpBMcS5GBfoV1S42F50Jq/RntoBH6SOEW8zXUYsTdp3sII1lkoV7a4zRjknlNTsmRDi
Iea+mtPZ6hoYYD49Svg2WpJ2G2EIKI3XYXTbEabIEhpSxAj63hHEgc7bdSk4fQw17tU9zrD5BsZD
bUQL5RBd+3BksQvDnJT/11klq3QkRrEmDltYdM5Bi/8/0rAeIzj7dA8eOvDeJJAB/XobD4jRLUMU
VOVmCIY8BiWnL8xQasmtt8Mi+jCvL/fUN/lcWHo+MRhngbPkkB0garBuL13CMachcyUYnsJVJMKY
/o/ZQRuJ9bUsV65gc6PRQPdS90+Lr0B4c6IBaCT4m2lR6+gTAbE14Zbk4Xq6c6lXxGekvAG4frdt
YknDvXWODBE+za+96+jACipiBCPgB+BwDEOiJUoBIHMD3lYRgU4pfjzxqAxpQxNQcKBkvkQZrFqc
M/o2famgg+enF3lH3I2DX/Uq3Cl7JTLY5uuIPz2lo9/Csf4J8ZpJV0iK864ep4Pz4uLTZa1w1VvU
aTjAggJwBMPIrrlzlCxS2p1PbJXTy2Gw/SvR17sFmk+ET/IuBHFeg31EzXdFFScrVBpIgUlNN8Qs
vFMJr8E6vTlGsMUXpgAg0rgoO7WGRvCs8jAbX3vGCApeW12iIqa7Rh0uOcoxgPLL8GBcSjprbprO
KLPLRVYLwuAacPc48LFtYhQs56l4+Hp4l617VKWjTfK56KyQQ2Shq+ONj1sr1HcDxnf35Ctjj9Zx
JayEDy7WKwFPndfmn08Jk+7q8dGPaYE2GxvRP31mkhUuE2sUROYLK3vse6tOmwfEMdSrwIb/rQcM
GMCTwD/TecujKghOnbLewsFE+0a9EY2sNngzqGfjeW+8xXykd42l6yWPljzf8vH7MD3sotovACsa
Y3jp6iL8uwwQa4Zj1WvChDrtLwChRPdVP47iVvGMlgo6wBw24PyDKtFqHwDZd8rJvkkmvz576BRo
TMw2GWAKNeLJpIhkQ2jMCPEPkMPGRQL0f0k3y4hpWOHO5iNbWZcuxc0Tbzi4TSAL9yrFD8lQXoNQ
8LrFr1k5g3/wAiGvNj5pDaIKusneARUcFGfiKqjImBeQWiXnGl2czcXZ1uUfBkuqchL3F6TfdKtX
B6yhAS8IW1kVDJW/lrMkl1w1HHWghbrT1qEJINvIkp7i/PZgSM+7a1IU+NU37wJpUfexiPDKOyb3
egIlDMQduS1jv4ekciIIHMCNNvyCjAGdhjnLffhGL3JehFiiiKJQm95h10SbXRdiS44jKTvQfRnx
Af09Sd4ZTvK5rTSP6ijMcTSlb0i/RJzek/RbeMdx4ny96O5ieAIlwcNng/yrxfUrpnYXKzYeAwrR
z5JqzVSAZnBqSC5Z7SFlW+ik3e7PLZ6lDjgkzHLLXRI8sqw+JNf8sLstmJ0IpJZ8JuAEkWlBTdy+
/pmPTW8Fxh59RPEiAHugSPS3GOaL5UH8JBRrFiAD1k90luiSnGdY77Oq/5EAFcTFqhVVGPp3gvmv
fkQrvAX5UJuL2YIhPsXQlJjrDoIpsrTmi4t7qEpEq1e8GGEcYrZXOxuSkwduKx/+JheJdhD5MLov
igdYwHncX8mvU6GQb6XFQxKLuGJD11YVtXisx6nVr748VilVLldqtZ8uUtvXaxwEPhA21Fcaqk6n
+okdDjQqZJ59pSdciQzDdefa0Nw4ZMg5LhN9PordnTPWOiTdAeUSSikWNXTguDnTLW1Qpd2XlMRY
JYEcTIjCfJ9aq+qP0jMNTvDlwHKgU8K0BgLkWej48aWLAV44lEM2t1B1GT7cmuorNFtT/+i79WAB
QSrVV2vrZigAKgCQxVJUeGiWNIshrQEkRvpSuyznpD5gHz98ivKkThQF7bVdo5/MTW+rE63an/VB
Lg/vDjUX1ygDhV1S6EMxx+WETyglIfIC4UQ0hQkR3lAc5+i5bJWIYZ0XpTPUHPYKz/aC7LqhSsAF
9dgOh0Rj/GZp4bEM2yvwihrDRhte5mSGq/+gAItYiGPmMBsK0svgx2JGk12jLM4ytoCXAfHV+jEh
5kwewT/o24kMgv1a2iZ9WHK0ALFZv+K6xKPyWOfJkN85Q24CUe1DwaMnAFJTAgZynhyJpUu1RkVo
BZVmB/E7bQf00FrY6mPqNsAkUA2/8UG1+d+h/hCoz4bQcv8MPcUDAEw95Ij1Zfkd6Bm2swvIVgWv
h9a3qAb/KNlYZKb4r1RwcZIUX20RRkjy2o2PcnrN7gJa+ayWbY+5VLnTH3KiqV+5ol/6r3Mpt0+p
5UD/oOJRUVN8PGEZSUk3AyGhTlLhStUtTKOvJY2QkDoflSjXlCsDesAV28DjSeT1T2yJFPpjEDpB
jPfpP2BYqZPezD/JmD43kBAEUKQiZBqsUg4JIKA975RrSyNSDRLTieGgr5Y60IrxmzTDDJ5rchD6
1MQChShQFZ5H5Ax+jAuQRy+u06m7iYp4TnuDVotebMmNgYRxSN4Aj2BLMLbuULRAcT/kft6Blg4d
87aoWuAhbdH1l7qzdnDmyKtzEG/7czo67/QyZI7YeN87jnagl+pNi2GmbSAU75+E/J9UgB3okwby
IHtQ8zu1d/+FqBA9yJ5sDNIbfEU4SEM2i9Q91E05npZaxH1irnqu6y8RonCZZGGubB+tDOoS6v0V
STSaK3gG5+lyTKuciEF/CjkesXpZaRA07lODM5cD9jfPNhOR4U2bgwDOADambN86nRC2OrvY1lK3
z/512ysYtDXb42y4a/NA/GDhtyt5srOCDe/x6e6x74wqXw3m/8K2C9dLQLOtbzNsCl95UtRlCadn
QFvmStIfvSZjHRVqeFxg+Myva7c4+DSAQRY4W6sDi5Gx9faJIE/ZcHCYR7YJT2ZwQqzwCxBbHtNG
pd3CIPLkPQzRdXHHLOC/c5hip1JjdOUVuZc04Z3L/JYBVIUW36cDRV2U9/LWeV/8NZPDOXO3U1KF
x+w1QxFFrtDC1cXdV7ku3AgjrgDnwPNoBmK+oI1N8dL9e6jmjPEQOSEAgIlHMiyVzpXNNCVYQqy+
OhzhgD/9Bpqt9ZTGMAgRjeCP7NbqgxARLSHWyEsI7M50hn7jGz3h4EE6cd0mdWjw+DMD/CDlI93Z
TpHyDBnhhpThHgHgg+gjR21XaKEDRlwZTwDDyyO5kYanmMKLx1itXT/JILwx29fDY9neZHYzgOa/
IJiT+pim1Fn99UjkHtQ6FscFQQhdyar0Xt/00U+paPEgy50qcuaaE7K3SaozygJK79EO46gPx+MG
H9AOm98vWr7nB4Yv2XPUt6Pdz/Ea9mo2PrfEkuukGa2SCSwKr5HeD87KxPBavCdo8BypUiIsZiQ8
OxIsyjgW/nt5GMAidu+MM4uN7xf9cBSZF8xE2pcOk0chA5WDQ8LfoTaCn3PPoAFzA+nJg6xzXH2G
IdP3AbqMaI2JBvNG8S6hqrIDHcd0E8CskSFnK8Rl2Z20k+SF1IxLKPey7p0uBx0NfuNGwf1gqOuY
qUuMmX2ObiFm5SNxwVhfn8uYcb03GTg3+/q6puX2ZPiRsx/Z0/GQPS0tPVcPw/A1jm8pxn59CKX4
huMX7jV/wf6QsdHkCOkH6I9+NlVkXrGONiDbTszhyFmiMdK0kSkPig8mgPHUnPbGM1aOxCivLb54
VUL/J94tEWNAt1Kys6EpO1qgNn4OrF4JFoKEDZrvGtP09cET7P1V/DV7C+zM/tbgL3fGQP3B3QcC
jC+FVzC5AAxtTbEKqBIyqyk0iDf/CiTiZG+XYLRF9kEXAWCQflBy/EOZnR7pQ/bKb/Y8uCPbzfgS
ZF4fsr77AM61XyzE2evHKI+NCaKbcMpF4kxx6QQemYhwCwgGt4t3WUEzJJXLU0mmjZ/bDMWWA1OX
4bzcj66FO9jZbcIJEAeBOUI5LsR7xAvt2D7RneKOEs33Qavd+LkN5UFGjf/+MBU5isgI2FZkuG2C
yX1amyk+bhce0hpSHFYYd7i3ZcQEq7m9G5x7aFZ+Dtxpbkrpvibip53IdRuwtTzN4MA/oV09efpJ
xrWS6ZUZaAHnDlOEsgKEZ1DJXhMd/WI04em3BqpQbXfGqf8xQWJMxuvvUbmvOSc5o6bmUr1QfTEY
bXyPDZr2i3DBkJwH8wbwm6TQYwzuP3U6WRRni5pKxhdw9r8ppQ/vRv8Dn/HYdLfdQiQjfzN+YVoS
o3o5pUfmMEKXGIkbp8R4vbTdPLbGBTxhEgULBqN15RG5TpYuzy86eOsHjSMCGZGUZDdKLgEPC3cD
stlNYkPTWMeoxAd1nLQCVe14nZjxCxMzJkYXeK4EN6xUsVDFMOTZew2/7nDuC+bGbP4eKPqan6kQ
FMat3u4HwwvIBBaoHIS9tNZkoHeDGeAVBNohJq7UmUyeNtrVsdU10ka3MrTjB85To+TgAVod30wj
vMT15AGVumTW4/0Lb+YP8gpCdQ6vNw+P2N558oiOE8PDVgdbWtqy2+Q4OA+aUUkKBVrTrOC870Yn
bYNisvbB2CY4AnVyxtmus/qsnK4xMcKF1uoW4MgSoANJD1v9RwS3ZodgBjMwRkjLt1foqUF/egks
F+56x4aLDzCwP45SmMTjle7X+8zdOU2b9eROB2C5W17ajcKtjoEt2zBmb0mly9htmC8PkDi43X/X
1Qt3fuBwkI5nH4bsw5L/0rA6rvFzHKaIJc/fmNFYgzcvMjpiAY5nTa9lQpW1kvV4PbbQRkEASazB
Do84DhOsZxiJfnI2PwggyodXY/LI/EbbrFMFgpxvvq5n7HSbnQdOfJUufIGm3xg2utsQ16Otn8PK
DvZz4KzeDi8srqwjs77GML86v1UsyL/klwO+0KGntGTw0S/GKbjHyaF54f5dAardm9P6H0tntpw6
tgTRLyICEOOrZgkhCSEQ8EIAxszz7K/vlZy+vud0tNsGJO1duyorMyui8Yqd7xbbuXrOMipAc/Jt
F+BOPnRnKA3iJo4mtJyz6xx6Bo0oADlCsNvt+i2nifw7AzttxD84qx7Dswfabf9iwtfklIA0tw+r
BYwHcZKnmcyoGDvkf+ce/WE4BRA8r48vxRPdV1anTQ/M6pVb7obKm/jKS7Wjm19DijHAocAIHqDJ
fOi1V+MI77a55sERWJmRc/TM++0AK2zg1gaLpwxcLCfpTR8mVR21L8GbCo6z8WE/OvjqILjCZLjN
BF7zagB4ncD5MAyKyxS+g/eY4UNNmSlYp4/VMDxUsHRugXiq9md4iB8VD5cYntMDdyzESq/OoxTt
GDDHp7s6h98TDwL3LKvu1zBM2f7ugdCZP4qQdUgzCZHPquWsoOdP7RvERMAJFJSQj+PXKVr3V4xE
3PYPExVyG/plEIdbTHvdzznUPuABTzaaVSt3pj9Ko74j9WCEUGw2gKiXrTEsQ8QAhr/rvIMpvWWf
bMo89W5WroMLpgHikdvW+c7yffoG/kLEwuW2z5D3lYbak6hu2YdV59jfQB2YA3itU5lGIhZj70EP
0uC9Xefeb/pQ2cZ43lCqUXAnc2ienBUeOViQzKkvNAIFGxurpd9RCbbyy+D2pj31tnlt+MhOWRPl
4sVLJnOA6KNdB9E8eZRrFHsv8OfDN9/XIXPo7UI+1mFwn6tspnacRiQZ4AJQljgANuaLnitQBRcD
6iHnGxUKQQ4L9RkljYaV76j1d5Nrn0yRJiD9NpAfoWEkacDPGi4lXpuo/uwbNwF8Zg4dw8TICxLD
/3ShbUDIZl4l1eS8arW8eYXfZVoZ8NGmC7+FW6MNIgERA85ebwsCW7ti8TiT9x8juNT2RqtiN1KE
3F/wRir4nLuJWXX6gEl0/9lQPRDMmatJZEUr12l2XtknhpYtOzGLeW3P6P0tXql2mPI5U1aiuhgc
DmhQsmyppUhrqOr+1bxtHso+kDZhAnaJKITjlS8SnAbAI+kdX13ejln0X2nPAyION0OAUpNw9PWa
mrc71CqgoaoB34CTf+4TT2+VjCXzSZ4k5Iji7QNgjfJR5lLP4M9ejxnTla6AVmGOjD6OPChrDCSo
IUrQP0WKg1a3aHlQEDAAoFlBhxyHS2j+ovZSF0Y1DmHuNsceZ1HcXpwD8c6fOJLWSPvy0/ArS0vk
tyl+XQ3/LigFzp3Q9QpvENjfdNyf9mZ2GDawOn67Uh/uMUbZB1CxQ0VlcHamdMHlavWwzZrVwsro
jzl3dU6/P/wf16mw8c/3fpyhHIn7DiLM5aQV/rNgszIF8xuu3j0qcyOk3pYa8sUaY+kcenJ7UM9E
mcacGy/icstrgbzJCwtbDBJQwQlia4i6A7Vncu/D2iGnshszattGOEoAPEQdqhQKwPmuozvPGlQK
oxxWhrIGH023FMunzhkNhb6v7BbyzkwP7G3rLdtu01cDh23mH2ACsvfgOvDSSnBqX2a+wLM5KTCL
DaTcpchHEHmUj9d83iUPRvImUwIY0vp1LujAoXPjvTEJAJxRFQ5kBDSm4+fbbpvMQeQw7XaJEg+e
KeDCEwQ3COY3JtWweIF8mHHY1QcUN12jYXfs+kdX/gVYV9XpPiAYtbkEbqF+/DTI9Rt0lURS+Ecm
V/LHPHDM+GgOCg7VJgV1zmBWU+NHHp/iH2rKvXRyjM1ZKMOH2eUugk9grMRYN4C8JeblLou8DpdU
QF+2J85JpXGdg2LBreTzC1MVPsMwQ7aGSztNeA2CWZC6r/mDag9rSUwgwH0hKinBkX8ISIXFIL+z
f3JtsUaU56ukWeL+gXMSyaLEYVJhUWmQd0pML5sgiUFyRgOCDdCCkhxW9hECndcqweAyNXJIQ9Sr
1FvIWpSzLtMSH/7f7/IeAEMqCFSboRtMBYgDWa8T1XC0aL61DeCS3k3lHOxdxqNEi9eYgZhR3P/F
mLRDDx/SkqS14wbdYTHtKWkXAOpUR8jGqbeBFiFpyH2F6eSoBQBVoKzY1DhSewgQ49cxU3XID7Cc
wmkEKvVgEKMirTI75maXJmo+Mx6DISGoomhLo6oyx7TGcUqB31PHq+sdwvhcnNDMqZ3U4LaRNlOK
FZAZJCSGkYnWQLBcrY+YrRAZq+JJiVlBYKyefjUxerug2TsPIbC4eFGP5PGyQycp5WOKsTF3DqgI
+PpgFuNYk0f9wZg5Wgyicm5jkUUyrRFtXdk7LYPIhEffwlErrvAxy24bw/kjLUZYBmJgZdxY8dLO
sCSBdKAMgu3BiSRO0F36OFPi4SGWfkyCKY61ZG2zLQUvSX/CCaiTB1gOsE0SaxoiUjnpRo5fKDrr
lNzqYlA4slwYNwigDEze+lbwCkTEDHxFPGzzigzYlI/OTtaGrDup6O0N08wgc0tJnVHGa8vIOYzT
35uO+TQsZkywtS5Tb9ofx1snhqiBzYwW8IHm38urS/gHBcWma0Kn/4236tMZ1FUf8TMMrb0W2MbB
nMUKDBeFLtsO2RILk1JXkAGvxPe9BXA0FRd3Ffou6QB3F9sFHu8uoH7i+FalB6HUzRYyLGMcx5h6
CS0shx40PM2EA5LINhSS0o9o02ZRQRveO/oOXeOB5iMhUV0wldDHpY6eCT4CX2ULXE7Cw3xyzOFO
0+OFsqf+BXejYr48gY1ASBvyjA2HcIZNBq5UIBpINMAGKj0PgPcFNWBlGVbchz0AY7FYsAXUxB6e
FgvNBMsAOAOiX55mbwz6XtYkhzlPbgcyryNZURlGH8LfvAyfknfPwGmIjj6PgI3qjWHGGNaY7cM4
IG6amA+yBnSsgWY9Q8iczc4mpBeGBOrc4DGj2cFLngeaKV/D5z/BdY5GE8YgQBmmm5wDlx4NUHVA
MpEB6wskHQM88U6Ss9YtDL4Vvkh3aGdwZvxgjEO8/7pK3DvLe5hm8l7BvshEl0G3nTNLF4O8MRMU
fgrgb647bahpqHBhujRYEQo2bYAVo1vvspRBk/jOQE+McJymbyvFDoC7+0UeiSTYC6HKs1skxQsH
uQqvWwnFE2RyiyZ/VaNZlNaB2xQOFuyCLfgz09wmoN6TsrT+2d2s4ihOz4POEjpRMwKHFyZcYFHf
4FOW3YiNX1yiMZCtOa6ElPNBBMC3TeYjqSI47AR+rZD0LdOjGc+qJpNlZoyd4PeuPkE5R8rg5MGC
QSP0xWQ1sOuK8v4HbZhLltJJvVuZ5rGfIPqwUnFm4qP9MXYszXTEdUg+WW3qWHENvCh0NVGP9uAN
RKo8ijLWoAyCCFVg8LpDHMDsMXqn6zl7gS10tUq8WdbkX4gH93k7A5ZXPGpELHn/wxEh2wcoZ+w7
kHs+2nKZYtyx5yYp4LgikgbEBnw94GatOEChPPJxlXv8caxzM+T1uuZCiog7WsdeWWtmHDmpPpJs
k6B3xvJRgs4Hs4oDjq5IwOfnCF+PbjCRmbwgMiJBvgF4jZAbbfVYvw+2D201wNXDHDQYAPX8UmQN
9VfFJlC8FxWYUB0BAtxxEo6nI4dIzsG0eEHHO0TNrnTVf14DSu6CQ0XzDPRfeHUtMwVBvL7QFkrw
dR5AzVp3qhAkUT8zPgKEnahn+NnXoNAjnR9g0OWJJv6C3/HOuDUteDizlqvzLcKaYAEzmOb5iG7O
gf4ttxv0seLxfvD2HSywgIenvmDItqsxjXtWA+sNni1xjcF04lUzGcbiiOZkfqXbpol3Di4f46xE
QBIMmTLb7Y1xpqzAgIzkMMWlnGG7Ku+ReBGc2ywAZfpbyFsNl6AALGxDGoLVxatp8OJyKSWfcFbl
VVmAfMeMvmOieEKF5+VZRrjJMtjMVpZT6AQkPRAfgqzOYc2wIo5ymwh/wMaMtcFGWnU5OBdcAMZp
nM3josgYyx19nb2ou6ZuK/I4WiT0FLlOG4G3CL7V1lI2/0rnahS+6mnNYYV7WCJmPGa5BV0daSDX
8Spv94yQyXm48BGxCK50fTgOaWBKp6hbRDgjX72ZgMyZlxXOWH5BXFO6uHb4eZ3GDcgsqhUTd6gt
LRsXzJzdAK529WHyULWX8Yp06GmDHCt3QsCas1cZ5RVofHXT1MRNBuDgYMLGVFLkMIeVl4XlZcZ3
hxnVhcdjVZQhVN0hy1YIpFW3BVGRVWa+TAK1RkU0SRvg3PEKB7Dks8ky5xyRsRHrdawE6OUa3htj
A8jhXYikkVc2bHgGDSDDciJCOaL9PmaBtB4lgpS/wM1eYFqBcyr9XWx2Kt6FrHLDoln/1mxwYDIH
Rm2CActCE9J8rxos7nD7pctc0rhR1BLJQSezHJWOeJjQbeIXMeJARaeexJ3kQ9/DJ8Jr5LWAX2oy
qwFb1XiFsYWc6HhPTGXQ+rFq2XG776Z7DKh7SGFPXbY381iIfqyJclqWOBwdCSfU10Z0PZcrBiRd
FSh0H1BuqWEsjkMVqb2eMf1EzkbyYp09iKOze7FZbh5qSH5d0/gtNct3HnGO69kx/bH6IuHIllii
xRgwWqXl80rCqyjofX4yNrzSGVhohQp3hVd1J6gPmL0k5Bu8gTZP5jkxLN5wjYf61STlI+gopWW3
ENBkTWHYeZYyf4BsQxDVzrbwRyBZhmcmVIAjgKgVzfq/fhzBDtakAxoXswU0ExUA4lgoDrOluK1S
qIOQUQYQPf5oJY3HOFZq2StV0kTedlyFCU+ZQbglSrA65OVXxXqJTiKCLJ6MKgPqgK4ST0MtSzEB
9oUmkWpIlbmBywZA7174CTIKwILt94CRzl9nkLgQ/4oQhOoeLSSN8OBj/+v3qMcq8sg7CDK2MR8D
8gotWB0pi4LL0M5TycbG4phSds7yw97Iia1BH2Is3thj9B2k1UCPQcbkI4ckqs+0u37fqrpvB3J6
HSswiLtLTsi1pfcxIZt77FXF8jm139OVrLqMXCHIyJzIWM9+On6ys+IZsX3jkvthJs8zE38Su/7Z
DMcQpBY4ZWKfKK8U0iQyDajgWvw0ofn6pstAEkjfQ0EhcjL6o3qUdo0y2fRihA8xS+DJwTlqmZEC
JTVrIl4EU0f5L06MlTTKzpX929/ZVUlZbgTEbzx6YvrAFRDKiPiOE/d9f9jrxUSNlO8RAzPdLSqZ
Fw2EViR3vUqZcUJQk/gl2kS5Pqj8b3GwiGjy0mPIPym0clc+zecO/U/101kl1oLoDm3+7hS1PgN3
J9rRckfD3ZEW+L88XH/LJk6ZqPALLtFLPR2xFrRpb0Ga01EpyTnDOv7X81d5yyPHiosO4oZB1Gjc
afCLqgjizsCxbx7K8bRckls6Ym8OnNn2YLMyOAA5hpFpf7mYlNcwDwRjfCABkr+TiLNmvEKbQgFH
kVGM/TP5kgl3AqPNMRNqyvDbaD13kW/8UZNxbMf0rwBWDh6lErakq4+3wz5kudvZtyWaPtySboP2
fD0SDFhFqtEK12QTy3XBx0RQtEQW0oBu0zfW5vvnkkFJmehDQV7LacRjklj11Gs52zXClk31YXGa
TEpcKkWEnGHPKD91VDzMOm2IE9M4GGkBSsFLQDBJTr9ldLhNTLsxxNXgl038wvhj6okYSGLFQ32G
SlYWMl3GX5aERl00wY068Q37ngZZ2u4pUKjWf41LA9JpeeVhTaODGMVCdXGgKxTWQzTb8FI+zLuz
ayP8XcDlmd2IytK5BFV3Zc0G+xCbazW1DnBU9hkWCvgMYsqNY9E0YhHBQtKxCZCJ2AWqde8Ib4xZ
8lAS1laO9IaPpXxCOxD2H9cglIa+8DKt0u/akNE0IEkUtHjhmHCBe/7G8Ymho8IhyGdMD8RA7nus
kW+Kphl04E0igQhZoUSkKiw5uUtPDF//tQfL121k3PgRXEOYqKyllVSKJBw+PmCjRmJQJfTHB9Ja
8c8BuhkxadZGl6homJR3MPaZfC7llag82iMXm8wdqyWxUKg/2LswvH9+frbWD44pNFM4ilDAVJmF
Wt2gjhijNHGhJ9Ry0oSOIJssXYzjWfjbq8Ut6O/h7M3mgfJQNZt7G91FVy1kFbIkr95rRViupUrH
YMRR9EQLtbDLd8qtvUCnu08cQOmjROdpQgPCf1EG3wD02CIxlBha9RPQbm0RdIT9MiiZG9LqTeZo
XFfYpgF1nviO3CkEaiY44Oo0gJBGmslr36Eqb2cPexHMgXDTJFt5WYkTCPfdj7nWvSkQe6wscpwm
CA71gMt2/absqnhj0ss6Qz23lm+NXzbz+yLL+nUcDAGVjRSIYJTD6YAkXZZ6BNu0yWowtS+Dik2l
QYoniICPekLGzBSS0Q1MsA6IzVh3FhHWXxHeBMECYI1+gXUk2+cZJkadkmgXacQPedOAjtQP80Xh
15vbWGgB7xrWHUVJ2aznk9NsEqRmK1HKw0GjiW27uNZrUdprS0n7oyFymk7MYZ96Mp/EGspdZoqE
5KRNxIDBvC04MvMWeoMz2dmC781dFFoeV99WUepFgD8e2lCL2AmapTwI1sq8PH7dOa9VcbV+oPrx
YEEPnOlPm1DFoUoQONOTBgtipEImTQZpSMYrSBujv2tme9aeaRzBFHs6GbFTSVTw6U5UjMp5UaAn
wXEO5YoVscPVQvBmE/fIg3NHD9EeCW1V0krtkhjhLfJo3Nx0jD3sJsdDFnQnjDl0GL2qLSczfvmQ
/KEbsAoO6FwWp69ZKxTmX+PgIs+JWyYjGyHJf4ueBS03pGHI8SHPqboS997L5ktAPuFM+dM0J3NE
Yk7KSACbZg5NfrjLfVDf04yG0W32whNGyb9MBvM8i2BNTBEnMRWa9Jg7m1cFhDY5mpOukncAthqW
n1JeNqH4G94qNzzYQCgXJ8aijM9hm4e3ynbZM5qvwjlgMf3SvtBxilozw0K8/51vO2yCOn+BQs5+
6jUZp4jnAMrPnwR9J0XNtWDEJ2heHiS8ECRcWDA8Nr0S8Q9ircEJRBBg2CHXTZvFypJ5FuCIAPOY
mCKHQUYbs4Ee+F+W2CXijr4BihPktt48WwqCBW7EojI5zVzYvwQ89f3LDkXR3eQJqwpJut2XNSy3
EGWoE0MLi3h77mQJQnT2+cfiCBZup7qRJytDGUb5wSp5i5IOhx9QhNuMvwyEYxq8TVZMnhYkJHBg
3FyxIVVujHdnuhRfUeXFItjxBCKiHrWs0nEqJHFRrh3E3k/f81LkVLj/AoTU1WygTaLe0bQr+U7d
XA0VgubZxZYuSSE9gx7N1oIw/rbx38lYmTbgwI2nIvti0ccxt6PXSNPqbNssqjxIg6bZ6XX0RISv
Cc4EFPy2EuB2OW0TX4tkTlPs4M+5UXXmRU2aPJqaJUstHctnDrNO3e7bI8yumG21DR5hyW+ak6fL
XZvkT3+JLFaFPhBZWONtvBl6bvQddBlgMqJdt0BA3u5oPudTtoBU1nOEfGysqBjjYbTARhxXCsA9
RXqIr09wSJQrxInF01oPNUuDx7hzlhvisRnIsDDgIYxsLoNnSxXeggJEzsw+5ywa3L9RlMMBfF0Z
EE/yg4MhthuLJQAXrjxcHl0JdLrAeBS8AXek4rpSCFLyZOQMNIHcyUgTdtgNTwYXcTuqyLuBFlkm
CMfBe5Juw1NHFCONLBVkBg5EXNa3ph5nyY02nZLbm8U90ZjdFcAqF5BtzCDNgtxLVY6mohv0LC3i
Ggsvih3UeMChFIJUV0/2WORY4RR8wiI/3xEkamZzgmzy4UIHxHuIw6+DmyLnGO1TMDuOVdLLwY5T
AzasbL6p63ZkdxnxFFweMfdktXebH2vdUg7UNrdN+8zG755wLiO9+rDY3iHuUGEZZRk5BvPicopN
+hWks3titDKnyi8P/WpfMLSShB+vKhG+cI9nw1YDmGZtq4kGDbwYDHLq64y82a+RIDIKbbvRl6ib
ZwTc3eTkOQUzR5lHUhowI5WB5ZKTHkZbpLrWYW+tf6/MDUcJuOZqgXqYX8KjvVqH0ethXhEev7x3
topQ9h07d/ODcdcacev6Q8Jh4INOb8XF6TjW55CD3GVEc6WcIIit9AxOjfLozyr12t4ZSKbBO9YB
NDi45aS5pn75oJoR4aPVa0KDusWSAajVj3dXcWpY94oFxgh5q52tBjVsemAJGuYL9RnpJdFPlZIU
IC9SOlhe8AVzOuNTmhZU28h6GIBAToOO9WQfCzSz0xzyf61rrF3wl6p80oh4MapWcwo8NWjHbWi1
f3R9ebvSh1l/T+ShyOxJdQoeePxvVEfXfJbJMSk3JGqHwsK7IC7wqqRmP9V0P+eVsybllH/GDaQE
/AsIUH52d4MNTHQYbFDJVuSp4RnY1zU4R2qtaOO8ztmTlIepfTo2p8NVZ/5x3vaK8+ISw1DmXH6i
1dmwb84Pa9Oy1iwSlGHIkabdw7D6ceot78iwPGuSwGNDSsEZ8L/QCHkCTuCuL/Vk7+SToP1OTvH8
kiUkIYAJ7rkP3KY1ztZpDhjDfqeog0euKQhsGDlyLdsgtF9jNyS2UR0PhpSaj5Ic2j9oyvmIN8PH
6TLYd0RQPGgMqDpOZjBqdNH+ucsaBEsK/SX9kbTxCkttzvbH4g+ZaJvxCF9i5MTgAD5QxudA5wR/
OdyVGaCXNX4WtbyowhU8JI+HuQSFLILc6JCccqodRnAzUuqRgrte5sg+l6zHskEhDyDJyU6i+TIv
K5TJ1ql3oWGNb661e/k7us1fI33KLWq5jtHk59f977dfO+c5X0IDbJHAaoqrWiMfALCNm++rVn44
cxxQMT7tmorEgz/5HJ0PvUCNmWgsj1ssZey/SPxEPGVwcmkiDuuskCc2YRPBYuoNT/7Vhs4zOhAx
g7JBD8+FHdAp+SO0f/S+cRCa2NAW987wqeGpCoC0wzOFvHLKYCPirdvF0RH5Ho36XOguFoLTAAbq
wyX/Ow9N0M/b0fIaCVii6SKWg+ke0A1im9YSiEhDOprh2fyjU5CDGxQHAxy9TKA1m7/kVPhrpvUu
UnHrdAIkYyl8kuKO8pWEFxbidBSXeqeowI2b5g1+qqBwdvRZwHecFQ4q4pYMmYPAIHc0lxlTOmgS
GrL6XdvGQcmKUynyFkFgXserAepFTrg/GgHGx0EFNh+wLblGcOwHMOpLOv44ZC8057FwRljGEOj9
mQMKij2g34n0kie6MQ+E41w0B0qE/qkXnM843LBTs4P1SVIEyPiBFrhb3MZqEst5DUCq9p01jdBt
2VYATJfNmDuqzMxiGgmtJo5Qav2EFxEGDrQDAZlCDBMD5FSmMTc42+oYIIOqB6tWRB4mVCF5B2Qd
nz10AmDlf03MQ4mUxxVC8zygy2IWDbn7lfPERMKVEfiaeGPVbQPv1O5l+a8nt6aGJxyCBggRuY5R
/SgUEBKmH8soufebg6oSUWRvvbV/unhlYIhsj4wKI+407S6GILFNyOt44GoDcR+P/bzB8QuLRkyN
ymIbVL1qr2LYqyGeUKch7H0i+C8sQRZZJWlRMEcfb8jwTM/vdid4RpqHJeC9HBU24Lv4uJ6twC2v
rdEk50qXy1vd2s4xnK31Oc3+fhnYc3AKjkQyt+ZgOT266efnuiaRoA2IeSUc3XbFATbfmOV/3JQd
hcD84F/7rIsNZuQYC+/H5WGV3n32gtDGHbjBZhFRrhaW4WFiZh+uNxN22cWGVUoWg51p+vKSbhnG
4Q+svf3FxBpp+EC+OboMRwxtVCpSSuBfAYOUTnZgwFrnzlBiPYb4k+zobtFnsVP8Acy44cYm+484
BuTHHTBKFkPUTfsYdedtl4WwfIwLw6NMJfwR5R0YI9f+R1k+iZQiWzL5qmervRGFEMZfTDxlCROA
gNk0egUhAEcJC0/KEkwVOvrxLrbeP5fih48szD8IPsBlJkuFN6T5TJZPq+TUzbIS+BbZIGHZIj4e
fKSswCEAYcNk15k3wpbHhGNScr7k3bMNOs21uJf1WspMIrCk8tnatnn85qS2NxPSNaAP1nyVaN+4
d0uvSIkRnO4iwiqHvsKZJ1/qRkYTo8yidZcgBNOcch8cZanYO1fWx0jUOePM7W2K2phM+/X7t9Ax
MefWkmSf/Ss3t+yeArIvtJSUz3OSCy/jgMU06p5Ouqts1OrePlaHlepCyuKZ/bm4q3GPDmRk2jgI
dHYEGwz8KH1ZhxCkXOGanMUZ5vdMWfXRhy3RdUB8hsJmwUTkKTLRHHi5wvYnvRjTXmn6NfzWOpeP
dbX3ETAS6XjCWK6cPN5+9brM98uhwUzxlRKY+aE4KGgSXDF3BIzMiWTtP5t+52aQrSY5zVgWHQNM
KVnbJjtpaKQ7c9jE4M9Wnk/Sjb50GbwuBDVyO2vx5acs+MSIIECZ8DMqHSDD4pqnjibyb+LnuWIh
oXcb1iujDRFPKDC7QNLsOsQhmLEmnMdkbxMD+ywrOVM2PSk51ixJvH+3P6eNtf4BrVYIGe6BbH7h
M17NDjup5J78KYpMBmTugw7n1U91hRVvYOChPxodUAhf80lbsJCudlshr2chIu+C8hkyyxcruRJ2
XrzY6MSo2R+GHcLTqjO/1x0Zbjeo+Nn+GLS2ZGZvYHyZxnKCnpFkHQOGgF/t4euA7JtzcX+wRt2S
f8fAIUNpTt82gR3ode81ixrlCuPcuNs/nQ8rGgLgx6kwrbc/PDnl7MNW31rH0XZjDpkqK6r6EGEd
jBbJgVaM1bb/jlQWRHoIrvuOeJRB8se2ov1Xt6DqGL1K6HmNsST/5EBAUDwYzmgU5U/0iYE73467
k+sK3r7hwpSDwRoMa9ROLJUbBy2JSKdElr78i0+jyseCjwuKVaZQ2BbaEAgYJoQNILErf12GcpWY
zAPUPOI0SOpEAdqeP/7lFiKRMD+FMwc26DfeMM20GnZdDIcX8EcWKovXdGSoIZYgIDoyIKSd/pzu
8K//sjrcPN3UR5NY2TnEk+PNntR9ehRUMRzIxIvETaixOmccNT7IDn2iIzxuSnBld5XOYluA/uKP
VfJmFlNCV7a/xn6rwGfgEkAxoGgwX5sYOPM2IhTlc8Pm1XFQoAjPZff7D+qa2M+79xzxEKvYIhIe
TQ9iMNeL/2gEjWhvF2kGKa+7zZnS0BxckPyYuIh9f9QdHbGHtNy5Wo+Sh5eRlWAD8yDVqYPl0FGm
5q/TWsOlrhOwtWEA885HO8nfDCBjysZjnEr0tfAoRsDN8O1Pyz+002VnAqergnZ1P04wY8i+gyGx
k3nYhfdJlzj9D64Wdhg/h/kvg6WZXxg6cqeK46sF93vnbk2IIG3vReUmNAOpE2+BniX0ETr4g1sS
tkZnc3y8YIrJh6706PA08oyMeueQ0jUiJ6pYzEULGZzqSK7QP7mh0xoxsFUOKCt7P7jdrN9+mX+N
8e8whl+Tj7fjfRKGcgBAjKPzrxPzeLCNh4jeqe0YBY9lbNh7+WyH/d6y/Y17HFx4GX8/uXv3Afxt
SPTexxw8e8xFqFn1o9e65HtcRutXWEAfltZY1Zp4fOTFNIimbko1fTRDa+30e5h4944YlPyGFzd+
QbE5AXAELVBWfJkOVLVYrdJE2NM6alXkQzK6RZ+qacg0BNIdkz0Xq4kEYwOZIel9PtLI0zS72Y4z
NV81y7kPqV8XRd0JsjUBDmYUiwtzOWbsMe+pgPVB1rWxnOrosuYQqjIKPG1WgveMBLbNbEF7hWX3
H/SPteDrw8iJrMFg5w6q5jlre7VPcforml753Rk/f2H91elYgKEQ1EHIXiPBZaiuPPCC6/ASOOGg
NgeJnkE80BByjOqLlrnOvl2zpn1yY9ZVZUoNDswMCwtYuGpallZMyx84l6c5Xl8s3FmckIEll8Rh
TRSXFVivY/wC0KxJdb0jSClbyuOA2mAXCNthBgPQD68stxUl0cKohA8o2hhLWtca0zIvb1eu0mqX
QjsI4N0H1LF487KOm/ihOtaJ9uYmhbkVotLyfJxKQh5AeA6r/kqzB972GowYowar3dsPHyOAkPre
/uwhPkBa/PgRWsHaxS63EggK92P6hA4J9XDlVBuYXBkH1JzRk7oTy/uPWYHds2UofFCu0otqxcbk
svgkx03QRAWd1Jlq/GagBQjDY2WXL/6dsaHQRO5WGQXqNdxdgr9yyP+bg1rDOW7D29s1MNul5QjN
emVTAO4g9d3SXclDl4nsbN+pvJ1374MfEPztvcM7nIHHKjamyDWMJW7uw+VBlbDDZSWOPiP6pId8
7f91P51Kj0/bHrBh65MHFqqA/sNpcubPm5+F2oIvaH4zrNsI9hFXeFlccOo3L9D/bcN5RSW20dU7
M5AAeVCDww8SAcgn5kXdcrF/MIwwqfRWoFB/WEW/cR2ERsHC3sfPX5ks74LjsB7KVVh6ok1a8lgi
BBbeG75GLE6RemnlThlmUhljurK/DsvIodrMsK8HrWyTYAjk3/yVTeKGHVDDf3p3Dx/bwab/8s+4
9ZR9ajcXR6ruzn5CFcBt5fu1dQZ8VhoIdJ5kvQ0FidY0dM5onW3xStLUVVqz5EVRxdvO6t4paGM9
rAkW53/GQGkz3Q9aK4ZU78kSiW1midIOgWn/zJE+IOYwSlrDohHA9xpeOZx2az0iY0QCtLeoO9UI
RyE8OHaxxvceyd3bO5gT94/eKqHOsBizzsD6NuZDUlJNrRn3USNjDc3scsuLVY4hsib4gZCqRwkk
BqLNZnZbdBjxyIZ1dKUBRscb9tGPAZ8buIs/dbvlTJ1jV6ZK+/Dk4ov8c4Mc3jC3GF49MepqLYyP
eaXmH9VliI2Q0qgxWOYGV/ftFKpLgc2hGVYQbyPh7uIwOWGVhYxTJAb1NfekXIFiQKuIXfrAvuvq
FG/GJGLz3LstgNKuiMsCpNGkFW/uIS1vSHAeoOIA4GvKBMe/+DG+gtg/2YRwvCydAh/TKkjHxask
R0iAcuXaKBq3gqHGLq7AOHGONLrbX6SALPhzncR6zOkzPJ86ZYZ9IRe876n9n8N2j+4sDk4MIHF2
eWM03cMDijDexrmrblIgk/Wf56ThHOMC5qrLim9m5QDTNo9hqOFstvc3Ryu+5WjFo3g2e/ZwnUBO
197FmKagvkI11sG9e/9LlkPuW8Zy23zI4so9Lj8+A8w5kXhA23Bwudjxs8EqhzvgXGIaUfTRxmRB
NGDWfeP+zfOXBmclji0e8Gr9Q/7BJoBMI7MMfmJDC5De+pVXNV8oWF4zNiXCadT+0PdPzvxCW+kZ
Vdz6wwJ4HDUGP5X03F07L3ge+OFuPQRZ1IklILILXnt9jYvH9vV2sZqjRqhkDH12+I7kSIqlykey
kVCKDKlaaqCivQ9tmgqKzvqolJwAMUYGulen0galqTWtE7ILlCXdSh+pX/jq1boXpsG/3c1vY8Ib
4n0UNiMpSe5uJVkTZVi65vBniAkSX7IPe7GfarQoGVL0babK/QozJLuMJLBE1jZUiiTDMn0JX9Xc
KyWa6sruZtVwN9O/Xe33gkG58oYkJUQZSA0KEEuOTvKuDaJfrYLlhrSVPXW6ScTdbVTtXX4/CDo/
1jHSxTZ6HNdZE6Dl5y9oAF82rDN1CPqc7Jz+RfsfbHuYVUY3ldR1Tzm2xZhn8r159IvaLgUgBlxA
qdQPEtNDnxP5SbImyRSWIH0cSyS1cmUga6cgpvXOvJrCc/Hj0HOVsujV3dv5HH9R6VIenr42cIH4
g7b7/1+kaXgNtvk2v0bckeFuVhndEY+sLTV57wCsmLQhYaIB8e6vaBG5vN4/6tV0jIT8MOBoZX43
P7bLVkeb2n3OloDlRTFYrYHtYGfNZWLFAsFCEqRLvB4/ozOipLNbAt80I8ckaSG7pH8gMx8KKLlw
iG7QZgOLk7tfw6Kh78C0pzN+Y7ilLN9P75Pp6YnNwpwYXHbqFH4wYN3nz4b3BYUMNSxaeMEKhaFL
2iBYltalt3OuiZJv9eVfcDvE7Jj8ASSCi8hT/M+VFosyFCcSJGa4Z8miTXUmrzuELESAxBtPJtI7
l6OHqQMGVAKdFUzuJb6WAZWRc6LCnMbIY7GabgcfnyOJLwXXs3zrSI/XmMmV2PWvgthOZG8w5VNm
5BcH3MuuedVwE+9mNTadettoEKgMIcBjTgOfgvqcSaOYy5wGpwHjRsbbPpDiP28RpE4XB9FaUXPQ
B4WvrB7JuGXTeXD7WZggBWxd8g6rnZyGr9/VrN6veTvzvjBQLHe0zkddWannf9DzzjcL1XeseZJt
505VNyc0P79zAgzcDojWf9mKYQPgTnWrcrVO9A7QSz18XB4UyiG31InEH4OujiYJTKMq03KBTPiO
NDLveggJmbKEgVOvo3VqOltMigompp/Qr9Tyy9ZBwQgzfuM97jYp8cZ7470E87OVM3Pvwhq+p3BY
zgihC4x5bHLax4vmss2vwbeG4n3t7OeMgiEeHa0bTSb6JtMObgT1lf5ffuHIg/ME/6wcuWCDnhtq
ufhOnvudMd8GI3RAO0X6e4MlEHgygxuAwTJYDJCtWN/Ma8TF+V7USthbTangaCNAsWeS7BF88uC0
QZ5wKGt5PNBSX6o65Jby4fbg1W2HVIiIoGrhke2klZyXmqzcCj31is3Q5pUPsVLIENU2lshkQqII
YFmEuAQkBAXCx93l25gmRCSKe42pVhg00cpnO8Fd9NJgN8iWkFEXoFCZ5KKQdBcp9rAaz4Uwodpf
pOnyOodB4WGiIhUTmbQaZWfYt9DPvlw46ClBwOibWDsrNyJak+DLAFisprAzAqi3R243Bzb4ctAs
1Bv0ZZkVcIJ3WInLgUdpME3KozEIOyY804S6iRqI0rA9MLqISuhgYaD0LljnNL0ug40Djjy/9q8M
8pboBto8/CdKcDQW0DNITRyDyXyVeb14TMS6gGlGVJgIAyZVwnCuy6Yuq/38T2ERiE3P/wKUdwHB
h/OTwTwQl3ewWORoA9TqTG4WIPEQ6TFxQoDiTowMN8eLv4Ys6E246E7mEqWJPiehwt8vCQT0gYLJ
eQPIOTeZALtOUdB6wENIijgD6A4rcCYdHN7mq24DZeA9SOTDdw+uL9OKaWDyAKdQvKAnoLMeKEwB
bHB/3Qo9jXVeAcQrOwrx/3SIcGgwi16KlUsrzTqRS1Op3SBmy+E6inSh/KywqIBxh/imFkynLbwn
qTf4zTIVL7I7qYVPLhvoWyBzDrYABClUn6KaoaS83iuFDoscq0X7VMm6E1r9h/9iPpslr1knigD+
FhkyFZjKdgbySsAFd23QM4Nu+YKhHDllW8SsFMJK9UWCRrsLSjbE8U1wVK+WF6lApG1wKrRMnJOt
MTIiGUrlGftbCw+dbgIHvcvTymCKE6wxkqJnDq0TxU6QVjwUP+Kewg8W4iNJpRKUpvt3R5YJmyIB
zzE4OegOBbiX6H4/3BS2LneNpwfOxd/xDJsBSkSsYq7gB2V7yiaICjGi1G7RoQs99Cv78i/qPrVs
9ojpmV+zMgg4Wmmwe+OWDeqd3V4oCRzEV8izYHzAGafetnotq+X0+r6EdkVaGo5nWyrpVy6b30Zy
29CrqkHNEY2dZiMUtfN/NJ3ZsqJKFoafyAhBFLxlHpxx2t4QjiCIKIOIT99f1onu6jinTu3abgUy
c61//cNNUJvwvp1CTpYAEHi7FVTEP6jpx4GQ8NAwjZV/HYtqXm5L18eYXh9Ynxk9d4cmqzWtEaNx
4Sb70lugq8L73QbGJsXD4BYu3YvruqHxcDcR3+g/cJcoDTfkjaqmeDViugwL9nCPQ1qaccFApm8D
B3LFX0Qs8G6CLuu3av8QzJx3EGxh+X+4k+oyBgnDCZLH0WGtDaA97FJkjhQ2xlVwFXhycCA5CsXJ
P2GhkGvFxgPQbUsfKB43TlnbN8BqcDd23QiK983w+wpteu82k4WBsX/fH38QGya8fZH9Mto9lone
zmPjr5L1cnHSrlpGMtnT7GbftRTBy1hXTocPm/4sSfc9nZgcBAoMLdIL8MMCjA7J6ECRsML6XTyF
wpNvbENt2mfclu0Bt88RVW6PlG9dpIYUVokTwyzfXRp4FvlOs7CgDbZ7WJDvfyltsE4pKjMK2NsI
khDfQXWKAw0H8ccW1SyFSDODxOkUSGnYMVMoS/xU1IhDyiWh5S69+4oZg4NzLAuVtyWaEUEjFvS5
c+nGWChZ4tCjYmdrAqi0PNjC3ksQWWJnjIGPoEgAugp+MsEQgsrIKSaUHwInEeU8G+BpjkEntpf/
1H+s6f+o4kL8yXZtUO1Y7Cti8EoloE+ofSx9IVQpjHWJlqphMrMYgCnX9mnK6F1IcpH08L8oRJJj
OUIkipyNru21S+HQ4Et4IoNCFvxKoYARfFLxfGCw54L0a96oJTjgsytwueRJsZM3VXEa8st+9Iw3
Qmta6Dnpi7I13HVXUeQxHVQ2Qv8tI3MeGfdAMhkLrDAGdLEFtdtt6SHudLKZUJogPRcVvK8sOz86
PGm4cAhJPSgF2vTR4NTKbJFtBG+i2h5ZI+sGodrGVgWtgZ36WA1Dk+IGMXvBMwu6F9RA+kPI19Cx
qWVZtjTLRDHbiWp20K8PLHBz4ECYfN5+PjyQ3ZsFLqiZA2Ir2/N/7Tt8O4SxDX9R8LxUri4sI6zk
YNtwolCUQbIQx+EZdi2naML+/yTKinPAR5zig0q9AN00nmgMqQVRjBuwYtyzYNMVLBFI5Kv4iqqA
uyPqW56VOQXvv/mnJ8zvhfTUgnWAmovXEyckBwPTCqFuyoDtYdztVjxOld3bpDdSqD22pW0ya+0I
HszQ2sHWmghOL9/9XzzFP8vvgrm6ACxKq2CXu3FpILsOaLNjWQR2ifTO2DsvmCgrC3YI5iM5tGbR
bLMQGecYlDCL3QLEA/7M6swejioHMIsxNrfkCGNoExv+P2u/EYWFoKY7L2pquuQdzy+Vk02nJGhn
nOCedxXsOCFPVlgc0KptDhDqAjGgW3tP5Kg09wFP/h+CAV9g1yFg58ZKVoKIqkLUENsX7vXi9Bb4
Pb8stjVB0uONsr9xYIBFT9/TD24slnADFeQtwVzNthi7BBhe7W3G0zZvZgWZH3Wa0FOrnL2opVYF
dCrjuvsScbG4QuFxYsgriG1FTd8/2iL0t2M/j/EoiwKx5XOMiDw00En7CMNLHCh/HBkC10puO843
gbUKv0OIDJU5BLaYWcbydrm4xozzBWXEhF2T03hy5u3/p3eA1gzr66qsf7MXeBEQsljBSi2uKc5q
VI1EvILIwDAWxxkFCc+l0MNQFFGU7MmwM4dLgDxBLeOZQE0Hni1UoQt8Z1yy4P8kkeToDYiiWaBc
AVXwOCZM6fRvQxJGFKJRCypLwFVMSm0GiVedUetvuXCEJIQqeIGsT6wWiz0KML7kKbBYRcZ3VQ14
L3KIVIHEpzDdynPx5s4LOgUcNgnOtUil8wbYRZPDCrsWusjLYumw5WFsNpjuHED1nWMsCVb9s9CR
OQDTFIuZFWw1YxuY+3g2tW1dqAs5307Cg0QsE+1y/fEAKaZwtIdBP7GObuiCIePdC0p2pwiCZ8Ol
5G5ws6GAUwzrPD7/6bqE2v5r3W2cgijlFqj8dCrnxgOzvK+ZMU/g9bLZCl2ZCJ+wk9PQYl+HBcZL
OEKVCYRmNEODGmQ40y7aaJI55SkyhxG6jNp97WijLnUwgBxauwhgcUyVaeD+adTXDxpfIRYSr5ju
xqiBuRbxZCEWkUzYwOSLTVmOCYAwy4OlfX4yLRAXT3L6czwQ+VDUmefhtBwi7SLWnASagBarNstx
oN0tEGbyIWUXnsodk8/FWbXoHmu0rHDs0C5M7vRl7US4F2C4w4dcAAmSQj9AQuPEUHCafCU8a3sG
X3w2s9cOelrvHfaUKX3dA4oNYXT3xaCh2fwQSrUfan9w9d/YBaXycfB0H489w5WSFKz34aPZv8+2
fBJaJOTj3eopGYzC3VjHZg3l6FST7AROBvsmPkoL5vC+7UnJ32odoVa5lo8phnoJXQr8GzCHoaMp
OBCirABASxe5FBsjxeykIGI+Ws/yWPS079pkHHTWhpMFPpETxhF/tPsPF9Bv/LM+aIfEGELZP9Ey
A0G2e0q9+LJRJhh4vdxq5AkktwD+NVLQZfLtKmhHKr6y2OFj53Wf15rFflUfXl9D662xHfp6HYxG
PbzXrI8Xs/NNH1IWrQom+jmc1rDTv1fw6tc1lGhP9C9Cio8dz2EDVjh+tXQi90BW7bqHNdSgcbPC
jMF9J1VhLrf8Z2W0evXj5SL2lVUs2/drz5CHRsOwHz9wxekdk1eItq1Lkc+hXsk/LjeqUGbPQkjh
DO2DxyGXdwhb8SVIhFFPOAwlJL0q0P3gXjQccFAMKShSNpeOKDo73VJwrOfAJMIm5oeJzMgBYAQ4
mY+D8YkAu1eKFXpiwLk3KwDz2koSh4OY8XmbGPtsdkDDANUNT2nCpcY8U9qkatwFmSWUpvkkPe4y
dp7DJw+GU3GUHXOzK52U4LgM6ShgPBZYZtHXl21fv7Vju3QGMBES5hTckkS/kayBRRYjUgOCT8US
YXyXolHDVJ4l/vdi4by2cWM8ZAoeF2ZhzYh+NVozNHuYam9St+zf1q8/5agboUnIxHkPW7W3PUN+
1u6BsHEGcUl2GrjUJ0z5rLA7iM11M1oWhohoNkGYLAXagTEZSez778rNIn2Wkpq2YhgrJhg95gqR
IQNuBKGon1ksdrT/S2cTSCxJa2YkCRsffuAF2hS3AedRqBdqRbVTBn0yatlUqGRLOgSGU+8HcDQD
KiTV7KI2Q8eMjnd+BoQYLnvTF9cQNZqj3FfDvleK0B+n3raT/iTmOefQ4sD7Lq9XVdUJ+RKCoOSI
zrs0qYqYxSGCLd0VXlqR2WmzjndNdlqmGU1nNTDHLRiGsIyr851kGr51nW/Lymqo1ZnQTYe41AHr
fmcf2urmVtzuvCK2WbA6PPaQy3DxjozLYGSpAysTcjHVyyNiRJSVehHRbAr199skyIGS7Z8b/X0I
QINdG1DvYFLNpjle8r/al4QZjxrCHgNZv2RAU3jIFcEzn0My6tGgpG4eWWifsYct3db4F+DxfjlP
YHqrt37f7cbVVr01w57J261i2GyDsBxP4+8cqmRnTFNPne+/panilimtT9Ws2/Jc0xfxC8zjJ0Ik
NtXmh72okO0Mxu6Q7EZRhAxgfE8qgZTwEQ6Q8gGnDjAciGVspqqmt5vmYT2FjqybxUxj6Hn6N9kn
PPc/q0Ij34LHRZYa/mwmAmNyGCvNYNk9JqNlcxuztpAK4RChBulrLsGNVM2s0iH+cdMVq71p020K
ryrgxwrRhzBJ+va5fmo8UeklgLBTu5NpMx7zLPZazWoEfbCH8pL79DsX2ZbNFofOWKgH0zBurfcm
5gnDLN9nPDJiPb9fE8TMLxPXsh/1a+tJQGBsSmj1MYeFiFxdv8gOFeGkyrem4QNv/02B51H5tiRq
KY5VEh2g7m6kk4Df6UDAfIZz/g3QLdvYujJfSTglCm2Smg395E5CiKotf4Kd2LYuIYf91Xuj/sxB
4VYtkVKvlr+94Z2kdvPelLCueGsYlJygN0J/7uNEaEku21yXzSIl7MNw4aeSj8qGky//WbWOv9sX
C5DPEVv12yrHdpctJMXFVDMeT7p2WhZe/dy3zB6GpKx9Xy6dbofEC4NMEk00JgFNbHzZmhqsrN44
+Lm8H/AmplnNdCR8dIaMrQAwM6CODWOX2ICcLWdWLYOKzvqaxRCKn4Zy86e4fOxK3Js+JlQopKAa
WsXQLA73ZYODUOf88OodYReo6V9tiV8V/d7Lx/wuZbTxghJuZhTuwjdiJHw8Mjx6scfjhCmsiloB
2hWOP30bkH3LWIqD7QZiLk496bWp4I4EH1hSLzvC9CsyQwktG4Mvsy2gejhlY97DlF4cXYJsJcsX
ZwT7Flm2VZB9FqVmPRNA+YIHDuAdhjDsyM7h9wNlFocpJtwNY+T2qcdnIu95Kx0pQbW2eDBTb5gA
VApGi3eNKfH3DQ9lLJTEUbz4/pw3cYqEI/XMvGdm5hNAY5laHM1N9hfTTdZGRs4M+wUxEX7HnJWj
/HetNy2nsMn7NMap8+Vict9nGXPy2CidglX58knpQdCEV2Igc0EzfTY0ZsXPfq+Z5ZuDLYftyAIb
OWq1N4DV9jRfTEGMF6+Ip69sqCDMu8dBLlxm8Tmxa8K5EbLBLidemZ3Hadj1n954IWw9salnw9Sr
xbNvNF5+NxXkldViUzuKW3IsD5DRdy5H29MwNrMZHgc7ARQvxHpijkVG4v3AUPdjefbh1zjIaD7r
ec7iGMUuDhMZjYQgOjJ1fQCWQrUHPUTadA/6ZC0vRIDDakVoxDXyhqpOoikyBSAP5kEL2sbW3jGe
FRq7opz+bt8bIOItGZEaz0tOUg7MIxnDL3LUJju5tAaIm4bOB4cM4QjVfUhFXvqPH1Df0PhNKZdq
EKbSGQ+N18db3udtIL2NaJ/Aoh4bG01/HaFI/5wXFXYZ0D+rgozPNKCWLNwggVxE6hdTbKEjRXBa
3+0V0ypHWjVA6C0LleG2AwHyEYpdLBATAbwhIfOKjZmNhzUh4W2EBYAAz0XT6CnWmwGfm63y1YMO
EmolNNT4aXG8EC/BbI/RgntojzkCQFgFdsLkRTOL1ZDBNIN6a1DSNA3eU6l0v93s/gj3Zg8vPwRs
Q3RSDAV7ixGN8wwMANXZGjqgkEGiWnl7PR7wj0mPshKYNU77qzmvWhKB8yH5xGVA+Jv1czSuQztz
QY5oUynTjfP4UFvfUqeqEZjFk+QgWvZVTMj6fz4RPH24TNL7AachlPS+pxXkYXQ6GoQuflOya9fm
NcHtUZAL8zSADSzUKQuZO/mPGAAa3Ms9qfAzR/nTLpnxocJhqEM3W8JQsKDsKz2wR0SoGCzxNfiF
wRvSEs9kn1OCUo/dDaAmz8zB7gHpH+7+tdUmBAviva/P1z/qWK6JAxOzsFcpBSqNDmZsT8VL5uWJ
05DNAAngD2LazwSLeQULKEWsMsMXgC7UO4w09PcB5J38kogHhYd3FbXscTXVIbrGTc3MylaOJ21E
Cp0RDc0IKuRAZ9YhX+nlJBeEYkWZsZYSUC/DfuOwbHzmXyph0D4myxKOoiBO7J8hzQ/nGG2HmPOX
jTWOUA50JKlBkSVFkU+8FE6ijdN/M7OpCNDaoDUSEz7vdDiMGwMXS2rfLSXAft85JKVlH3u8uGET
ezEbP9fJPsLGTwjL1R1XiG9lt+fjhvxE0jv/uCKg+QTFLH6MDq6aV/BDT62QmzLdd5B0Ofsf4eT6
/g5TGdE+X5qreHQirwxO03QhHqk3asLWuAkn7iFvUQ9pbcIGA1BdZuOZfNlv9E/idrsUQM++jzAd
Brh+XJc08asUs4G7WQRwNe+78eXhsIfifbuspwoQIZtEAjFeT6zRicILV1v2kmmACBspAPUMtIgG
vzwI+67K7KT0Vc3v2Lx0zk1sfL6WwphCbyjnl/WiB19ghvWlI2K2yDp/OESEZ/sGG4l6ihUw/A03
0GAcPKD+3leHA3STlls5xikmeFd6Jnl5bZ8qGXHGhxiigaliQEOTTrttlC/0jtFJlqfvWY5B3Iy1
XeeAVVI2aY75+6Ko+2TRWg8VblNlVYD0UHatSDMO4/Nz7Hwqr0GCBnsJYH3x+jhFbReEQ8p6TLQE
dMB0JWdYz0fN6sPEPHjNQU4NaVIdqVXryYBF8s8glninKnhOhUnC+4Yc26Uz3mcE9gmTaVP62XVu
9/ZjGSt/I1+9fnZyN0tu0s9WbhqV3t3IkH/8JvlqDHRNkZleRrduqxG0gtTyksGGgHPNrvW4DPaP
BX9hhCk1SOBM8QtixrGC7nt3zHQWH/w8wdAF/CqcKQ/C+lPzC5wZND+S/Xb78rBkhe6M4Trjey7H
yBmflY6hZORQhzOSB8jFQRQ/8VkB2/ScAidAesiPNdQGdKeQong3W6mysiOPamJoy5ScSLsHhaz0
lGVx6yhLJf1zfpd6tIFFGixvIc0AEKv5Qhy+4rlb9fo2SANzPZ6JJeeSsYzQNFEHAVk1ZNwJp2ee
OwdjlbAw/ZBlzTFPDyCKFTfGd+3vadwIXtRsLgbqqE1z4g/o54Q7keW7s47IPkzsGNLAfsI46vCW
dPiFBWSYvme4yyW8Hf2SCYHL10z/uKaaI1Pqo19d8pTip+wt3XDztDbEPPohXC3Z/vNn+K8QuKDf
guU0EHxtRv8DE7c9F5gSgru+RQ3RuKOVCrvtshQfBVYNYRN4iOJQzZNeoNpVhTHoBXY8pdVBMNwK
FwtrrlNLqOR9nvi1YYkJFGRc1t7QjHdFIK+U2WUZGoXdzqWpZr94JxvwsaUZBNODzcGSYEj8vSCe
5KQTmhXk1eZe20gh4ZkbYTILe5uRjDk1eVHuy4N/cP2hBC2hVgQuTAZQgQPf1bFaTfj7+8BNDdc1
wo0Bd7Q2wqjWKV0MLAjA4gV4nk2Gh/HhA8UHbaaYR4qJpB8y7dwu97y8FW8FUUibpsSlkBYf7qGM
iPj5+/E+u0OmeLKhQNejutUf5Elgdh60Ftex5w50mBn6vmUcjS7Q4t0VyAdEEFp+7AgGdJfwQ3gc
CeBkcjSuPdMcu0EAzTVkJLna1BAaAcmDjdgjb0FgUg7grJVhJiCLWXHEOoU6bkEUe69yF8Vk4Uvr
EWMQIQRLWQEazvpknNkN/pYHMXSiujHhJLTCE1rCIriYDWBviTtPmhup9tUNaI7th/bSFJR13rlY
ZQgnRj5NEOFVY7bQ9jbYy0hp0gXRA0J2X/jCNVO8m8gf0wj++8hg3PlmDfucjS7Eb0rYg7x1lKPL
bEkBRMPFeSC8be5i/H1aD0xKEoH4rxliU2OsBdsaDchJBBevyHmXZUZ0cJLuVJQJ8UtIPVA4HjCz
RmVo28wulAWH/grfajHLg0sIWgA5UUaVB8I4tu5MmkgPE3Ms7CYJGaWrGg1xLOG0v3wE9UhYjggQ
X0D7mSVeI7/+M7VC5CqA1t9ScsabEvcWfOR5cgByxXQN8MYE+hK2TwUmH5jtjRa4bCoOxQ18F2JK
gL1ogEbY1BjCN8R5ls4T/atGsga1ymAnzHCuiCupIEB7iA3Mp4N/Pde7tShfIpzmE5fuccyEHeIu
bKszEeE4VhvKdoz6i9FhOxWql/mD2f2RW0Hc7Vm5fc382As7v4Y0TPFqK6qYclVWdBgK+T0rSix/
wUsT0gpuuQgFguNx5vjARYvxGu4WPDoviFwHbhY+APDEyJTxPvt9n6Ne5qQEuPMwTnh69yOPEhPx
NTdUUK5U/PeZYN4QzPzwamYs7NHt2ulC6N55ysR6ELYOJwgLsb4oiuCFWFpz0QVyBNkSRxXuGYDr
7PU1wzxBD7ivmpzoqPryQAQ4veNzY50UixE9pj/ZFJ4OXBfnL0sYSJGxJYyCDzHqIXgDoupF6YIH
IAPtxTdC/lCJORBIIAMjN2ba/TnF3HphpAUZmSGwtsVlGrpwEZSgapAxKOBfVPQYt/PYPe1kvy64
LJR6VP90mim9tMjQQOEy146Cj1Ac1qckpcp8cm9jqwwQ64vB6ttDYW3/OSreRVD3663q8BWsGDan
NZy61RVMUAhQcFNC+gcO8a/JQsC16lEi0DLkm58ObCBmNSp0G8K0YC6tYM38xZbI2Jb0/rV+oTIv
5x0lP1UFUBEXHXNrSD1rgvBWkQveqXbGCwQ3geI/WyHNET7osEzEbNeXpjOjE6idbDe5PbsvkMbi
WsK0VX/gFD8wYMbn5f5ttl/7xetIPuA/ctmtyKErC38smGDVH/qcxuynmzsr9KxGFlCuHLJwVMBI
sRjH0vHHnnC3c0b5IIz/GCAwuhzWi/zx7sxUwaOJPsk3mPUwI842beogHBm1Ro9OrF1GtGG1EBEm
QDqQ/gZHlhaK6OQPKmUWPFQfiOKH9waV1UnFHU6AL9XQrJyahoCVa72nbesNdgUQwf9HAQQ6AtsI
S/pc2N2nKOjYr/rg7W5f0ecUtU/86/gNy+3EKzi5xpbxAMOicHYPGtwsnZ7s0fgyRdMhbfWCoh3P
+Xn+9E+xapxGx+5rjrZfTxiVt5sPQETpAEZBaCFfYRqtyZBmNyFIi0XA4sax0SGk2+Oh7YzFC/Ir
6rivZtOcQnqMVFIJvm7bEenzfOp44UsnrODSQHr5H1xBaSiEFI+8KfTxlXgzqp3+fe8m74xpJY+n
3ydt5gcpq/7YyMX50IJBIVZyczw0ghW1anvCAYn/f/klWgFhogkESfEcG6fv5fRe/lyIm0z1MEz6
LmtdRCAzsG0bo76RHN3ZamKM5kw4SskpEKFsCXRd1Ufp1q/9vz5zxGpPlusK0h8cO2ihKmNo9pnL
uQ8ffynw+OfPaGOnGMI3kbB5rvYSHTcihl1MheeLCRWh1G69pKklMTGhmDbDRwzk8jAIulALOyy/
BuRFu+zTxWWUsmoA5+g178siWQaRDp8Ggyq4a/iKRnr80mHTBxFgjz6rj2/Z1PT04VYKk707ZzQV
m3SlqDrBMvSCeIeW4mujxEPoYban8Jc5fZ138p7XywKb5pgy8GE1LzN8MghANJCa/UBx6a2m/hGI
IupNI72kNtDjv4HRg97+xQC4/9GPHzyAGMVuEYo99D776/LVs/6UQj92k1Lvwtwkc+O5DHvMZMhg
MZIpSiiocSXDGkgql0ShfzH6q9FmxPTA0axk05BqZxanIBCNH5mtjKL175mUDWjVd/wfUApS1NAj
kg/SSJbE8oQ/TsyO8boqO9ypvsyWKupD0kopU8q3XTUBuNjurfoUWyGXOOf6hGEuYKN4viwL23WV
U0YDx3UYvS1lV08LSUfZkdnjvwQBHgyf4TWDgblnwg13VscYNlL12+MQbhT6fO5DEJbGLVnGNt1h
eHts7jYo3y2bd6j19PA1lYOQ5QrBhA5Z7z38H7SFG2z99G1n54Tpx8vIyXwzQVEBkf047AdfSmXy
Wt1o3046E+XJ5j5PN1XQm6CWINaoNMrUGlxkMn9Ap8iBG5jdql1+G+vdgc57/GlbGulkWzHy7VZv
wVyyS3J4RpvKem9J+HEqNzmM/9ixZkRKh49D5yZLgrjZ3rk4By7g61DY3+k7zGXj6d+xIFkWxIc9
ghyOEbNsOtbY4IpmT/vzpEmWJyoJWH84qwz051g8IneI1Q67KfE8kFD8Y3xh0/NyMw9/qMy4P341
H7lJqTeJPuDkuLYeohN/M9im+lujCaehlU8djGWR6Nwj8p0fiMCN4GtjvB1YHfPeY+9tHPXPyGZd
8POySznrJiqP5vZ+N8HglNwe+2O/WmgMHY4vIDyIm5GTMCCgUr08n+b4bchms2blReLfo8TKP/wt
686rvw1FNj/8vjILPFouLyoQAmGfZrtuFvnfGCLCz2ZR5AtpBK+tg3wh/gMF3HPFM5MA8c3UJ+nz
NEryRDq+ge5fej4wB8wdFt1kfKvWLLIkyEEtjQZsF9WaErQ9frQ+kq2cHHurnfdAizY8otIxBoXc
fsdGu364mh0Ji2TJesEL5YjTs1T/HUd2czcf5ImZGsYuzFTdJ4nhDGvDu60xuGabQm1XG0R8pWw7
uAMC9DKaDRFQ7KrTcNGKOVSzy+ZjKHyt/m2FTB/Q+zGevJZRNo8HFitEwcgLB5cjd/peu33ESEc2
rOeP0tB6944ylr16+3nrbeXKmjcY7eWBESkIW2J8DsvlY6bRwek1NoBI8sb/bl8Hq44jvcTz/3vD
EXzJntdbtvjk3Xjp4dsYJSZ8k9V4O/vRQEL6AF79T6x+lLAc0D+HAYQss2odHjfKSF3dcltgpKwg
PdhJcMwvLQDpX+K2lw10PhQv/YBrsay5T0+zh+e/2D/Zb2yiqjyN3PAuGHJqYBvHpu+96KYRbF1K
dzGC7AyJaoBigalmtT+TW8wvRnlTUggavaK3vynov4BVhADx05qyZMaJNfy5yUj//ebj3mJcXHNW
oeyzjzYP+y/ClTFeNbb12g4Rp5T2pGqDMSw2DIIsOSMNoV8yXEDNOJq3bKbEVf+mT9W8JyaDUr7g
7GI8Q3rMibOBMekU65n54ynZghMhR6qDOlhRlmAgQM7zd4UmsLdllWKlRG4lAz7Be6TjaAS9C27D
tdjvEP3GiJkaeK/PYVDrZWcCnjP6vP6XtYOJAtQRuiaIVrB1J/fLbACEoMt4P3PEQb6AqlWY0PFj
QG8g4ttAdrF1piaPAQWha59Hk93A0XAp4Yi5/A38P4zbznBK8hZ63iKGkRa5XHbBZtNCyRc8UnkO
gQMutixs83sva/RHQdnBN4E8RTwl/umf7+SankD0X04aGeJDAuEJMnKAqdhXBzKnzI4uvA2S5ABU
G+GscJ8uGPmc0YcjsYs0p9tzG/t73KjmmEO68Bit9RiIQq08Kj+OZVrD4W7NcIlOUThe8pbfI9eB
aIeiS+5s+OViSvC7WQXPq6DOq/Db6S8Zfmr+cP8pzadsCuW6yE7RkMXjW7SJG7CMuDW/kr41p3ST
QC1YHkDLHJkV9gQ5QSlxUMxKktBRC/XeXvvzeiOO6dJlHl2XblaeHtzQUvX4o5+6iRWB8S8RGNHL
AyFS8i6fErvEEuMi8cXa7IXvFjroK3YGAjR98iJvox9ZHIlO2wfu+JxxvaGh6qy35CiONDDgo3A2
v39TcVb3Hv8gMDB9ILNQXrbEVnj4oHjTYWXJrMewwiAJBB+UR0OYupZJrJolHusqMd43JQed6IEM
M0K3pI7gNRuEDDZFhLwpe4JapJd8Nuj52O5KAAkfCnXMyvrUCRrD9t7+uxYgAhIw3jwT9VzfA+bR
1K0EqfBnB01iTN9b9suh1fHrZw/2zQ0LA7JAmOd3CFOUGzBgWS4Po9u772oktplRbh36fS+qJ0UU
lvdVD0P6ZqVluxh6H5qYCpW80YeCl7lDPGH0qJy8E2NLRNx4cj/Fmj3muWVUzQjYTD7WE48G462i
fjN/i6FsVKk7ro0Aw4LDZ2Kf1EAQa5Pwc3pRLbMLw0PNYKMtEIyQz6qMr++WGkWoC0fr8X1ZjzEh
y/dPXENp4KTbK7LKSNBlLPlr/1JX4TBNvdf7/Pp5FWla9Bt5Onlum85+dIfx88IGkcsTNpAk9SRk
zla6BXAaaOH3Gby51aWbVrH16YR/2g/jOb6ZFEK2lIyC7Yeysg2+EjKpn5h7PHvMNzN/2LmfanWX
b0lnyShxU//dhim4SQSxcCyU+N8hU1IHSoe0LCr/k7rt8CS1DfvMJmvDe+/QQ8Cs4TnGTXlYvwio
Z2AUowyyWtyzky8KWV7hQyh8adzjVfH21HKi5RDNJT255cOTps5/+aU/MMv+OmuWZd8ZkUyaL76y
18FkeBx/X+vxwflGm/Zz0HqJQuHt5j2naLx+qFT/ZMw5RIA+xg71dKjIRinPf2SVjUaorKkJF8MK
LD09vT5IhQUYPpMxTOl5zk/2+kSdVn/FePXs7c+9/iaaJIrTQTR8+rVCxyY22WpWjOmSqcwopLDt
0JKtxHJ7IoV453gx3c9ZdioH8/R77n+RMX1cSTl8cGlv7G82RWBUF/5XmcZTDQlWch52q+KzLlMc
XsTUqvo6Us2oLJnfx7cPkYRp7j2y6chsgZeM990ZvsK45w0glRtj8Ovz8LBjbgamBQoN4LRIV5VH
ubMZUhR3hs8A+JbZcg3FyCX7p9gNW33QcztIXY15YxJSGyNGJgnmAw/IoQcquyYzwq9sV8S1muX1
Rx/wNfzUukWis2AM/N1sNJQWIoiQaaceWfjdLPudQc52lbmjjtRRHrrw1SEVd5N0MoLc4/WXCoJC
H6JKazyppbN0GcFL6TPUl4f4+Nnvwu+r+k/IMUedmYFUERRsfXueDKzyoF5+TtS1KIslu2Iz+yPX
76zyR49WXy7Hf0tTY0+rwE77MxTJKyIVuUEQuJB1XpIrHYwj4Haej7iPpYI9jC7fHl9h+m5o9Ofw
nFaDxcDrz0bW0Gv0VrIq90PqAtwQI1oxKuLVSTN0WM4LRjWbEurJKcFgAlzaWQ70rbJsjcpnjwii
maD7kp0ibIqxs3CXY2+pmo8ph+LXcMm8DFNoFABXOE/ny/olrjUVHHIg2BtCOq7sXsYwMzXZauZ+
WDNyNBFXbAr7iFzwQbCAA4dCUBlouvhR0vUWPpzlhRFcZe0V1cxVhvzYWt7dOSBCdZ0D4+aFJeGF
Y4wJcwO2Vc+1OZYYGBgxZz25jgmTp3G3aO9epn9x1mlp5xLr34zBHF/SDzrDyt92oDGEs0H1Qhc3
I9bz0ke3CGZdGWkaDDl1yZaMOLjVbaPSuipQLjxlbOJvkcEiUScjjrYP5dkAkibP3DSGaCEB6gQh
nQs7KJL4sA3w08Dn2xzgqJzOaBl38csKeEbVl75sduEtRBDtflpDPNXwXEWrN/YishszSiQJkXvd
GmhZ5F2fi3S3Va68ARPrwRTllvOTeMMUz/RADf29Yvvt+qgJszZ/YBnU2jcp5fXoSYHNFXtg+MOx
kVp0w8xX2oBlYQyNI0Vx7vWcDTA7zBLaWXYxRhRkYT6nOf3jU8TvElpK61v54PhCMnpfAXomHjMQ
ZpqknzUHxbqj1Liv7rPO/9qHataz6frwys9pV4cGASwLEUGLiwcOCbO3vbn1FjSrtIfFw9xWsFG5
OpQulXEP64IF7/izbEHJ0k1S9zODaReE/RNXTjy66ZTuN73yMOZBgF7zgL5TX1eY9ijW/LB/etPB
fM+dSoyAagPWpnmA2XWHF/VxiUNfqCiJEdYz8F+/yBpaq2dQXsoA1uW2NrGUek2eayzAatOUme1z
YjLT6v0Jv1Bm9KvowgO4PsMkjC/yPvb6XnoaYk33AJA4WiEjH3w6XtZlCWklsXreu9aF8wK7FD0o
pBUr84RF3pgAPHMHidj3H9YN3AOPF1Ybx7UDWz2n4v2XDYb36Bl0/UdtqxLtcAyZsZrNKbk+pjdA
B+PrzPyJQHqEJooFaPoCf+l0+Wf2Wh7DEbnn1JicvFBRUKcJNj7pqa/FvD/F3AozDAURT98RThi9
6Qc8/5ChURjFztHvrzu9ysTQ6uFcRmJ/sUZcjNNzKvAjHquXG/Z3fPXqArHwG7GLfeeswHB4xj93
gHKnD4eXukyM0FWexMLO9uJ5zemS/6KzkG5iavsxWuGw99UzCIKbKiFzbwSCaID0itDuf0wTkeTh
iIeIXgQt2sqzFcujfWCs8c91+jeZYwxAfQ2OZzn5RMEZBvidGhoNC+N3Ki8Q/8nh7qb49LWA6FC8
QPQAnzR9DMqjX4ezRd2ZYvzBQyZKaizHVjIakj9IuwxJAN+phmDmRmQ+CSuV3XD5E6Myfa0zECFA
75oCFNPW2lT58zHSL/SgGHz+g0x/oNS0qqgGtPAP5HgWG+3Fx9UjXgM6C6PvL/IN2T768X5jqTTE
i5Kgof+xdGZLqqJLFH4iIwRU5JZ5EhFR1BtD3Y44oij69OfL6hN9TnR1d+0qRfgzc+UaohuLVm6R
PZjQA1+hjSnC0oWgqv0H3umaLI4+E/YhtG9HJNeGDwPi4vDuiOIUHDNL+3HHVsfAglztjmHCNWI0
KpBo7q2JTKAH5G7IBZz0HRL8dPOe28wALCJEJcONpeEAAE1mQEVwgwWdo0QQ/AqAfa8bwRIijUoc
nTFxh3OPPE7IQLhVsz352odeqM4NvFpwsBkwMyLw6Nh94iDApnd7cXr6uIDPJpexP4SgNFW57RHz
dtxb/kRtKcbptCbhCRMa4dmLqAX7Xdj4ZoGH/jjuD3/hBuEPOTSUnY3oednr/pDvPmbG4OP2DfO8
ejtFyqf2jxkaJn9KCCLj2DUqGeiA8TY6rKrLpDc/uaK3AGqOApQlXmvQGabiEZfyXLn7NJwcRq30
bj3T7mTl4MXxJ5p4zI44zsDPQSIiMQISGKb4aNFYejOYXqA5YKSNzEuUBH1GL1YUWN3rjKVdJ/1u
Nlu5X8RsX7fi+T41MD4hBaQoJFwCN5suAa9c0BYLndNQWUM4sbPtBkKwBizwy5YxCqZ8iK4G5SrS
0HSTSs7T0clIykE6II7upfVN067X7MTHBYUMSvDoGek53BFEmGFCFIz8OMGST0j42VYvZSeDkb3o
kOaoWdDj4FD18hlZwboB37lSFU/OsAPGm22/CFnw992nOCHhLAMzE6xub11wcMEOysQTpB03IJot
0hGAfm5pjxu5omEz/bFq/wDbcPecyHoXGQ335Dmsh2PoROEn+Ayf42oAYkeV5yactFJQO+Cy8BPd
vZt7p/S2/WYC0Onu3UN49e4Mi+Z1W45PaGBudpJwxJJY1KW7vIukZI5Fl98KsMdxJissp94c3GLn
iXaXI7CPDaqkMhyJDdfSL1kJ4AJ4gbmXAECJp1YX9/vVNelCsXC63hwEyZqU9mlxMMPkxLIcTObM
nQUqkHiZPO2c5qb+A2pSLMz6NtQ/ZcCbZKLgnKXlHTrOpO9bz1iMVxiEHee8Qhx2mt53tPTc1Vc/
LQpu/eHbgVzpdPmseHDlXdgPiia8nPyTY4E0kAtY8dvaLm+LqA55KyvAJ0iV8EBg2vMho0FGasIq
GZlLrrDsfLJuZJcojg88pnjXI2d3SAv1NtjXBlrIqGa+4AWcp1/3GXM1qGGquxy+iH6T2C8mKg2r
fgURrnhAgAzxSIN5AXlqDs9x/aeZRtHcie6gfLuv+Y8aYvXwA6rNCGYGqwqbPpRryIvnVqxWciX+
kkZSScBJcR8j9i5Ni9gKX4uQ1TDMr7BgxD5jo3Qg/jC/4Vt7CZAHUB/gjcqW7vnva4N3SHIe8yru
QuiskdwdyX+s8QRCim9CfuWXCpHqa64mX/YyFkMnchGu23t15LFH9/seCCRHGhsggFlhEaQWl5fI
G85khdJfB2QBhBM2Nz3cp3rrHmvFwXIMs7+2lpujEZxvEYfWqbh8itbZfi8dT8XaijCi8u3cTsRe
6QZ3YBmj/hNFVClSmsf2TtaBwz5zKVFHW06PFGTnSewp7IbmmVEDe1gzHdGiY6oqu4brqMfL7bg8
zCuC3yS2tP11dSxi3O7o+QwZEgFWDPtD+NjS0pbW/uO/1q0/uuXy3wONKc8LrIBSZF/33RfM6XAO
25iF1uBHRhnO++MC6QUnJvTHD07CWjvsYNklhMc38mxGYmVxPDly8ie3xruCgnGuGitPxIryWqGE
g31yqPwcPpL5jf9fgr7ZZh/aIpL8hl8hqW1QaDvEPgXlKM87zuAEyD+7POGqDUs/YH18IpzwZr2L
C2wxrEKVZPOcOXykYJpsooBvGS1A/fE/y5cv76QC170Y/FMlSxFUPgZ5N1qrK91dTjV/vf/awGlW
iX1cJLnkCnLDJmsIies5r9A7TYv5G5W5cWHxap6ZuPP7g/eXXa9RzK3SG15XDnUc6s74an1MZT4l
uN1o0h97ACoLO5rJ8xYs79DlEc7ClmaZg37XLj+u4T1QWl4m8PjHDc9NdFxA6lBupBq/X9ESKw3O
boxljzBKMEYmQJpHk0C6CzRKEeuA4PWmEL/q6Y9M6eP0WblnNX4/nbcNSRbhxQzyTwud1Z/TqD7T
DUGlEEsY4aXtHTCAYV+Kg+F+vKsGY+s7nvTpKIiRqdpO440ZE9iNRb8xRFSSj/XKr52yHdQ4AiLi
7iP6fal01njm3nZXvD2funm+ub3kMDE+DA0A2ycHs8EJ102zQIw+3AwMgNZ4b48YNIUX1mxmV9Xs
w2A2O2WwbAf0ihfQskvyE4noKfhY08q9OfQTyLXcZ6HozkErujYA1nS5hWc17OqT5uVFMHnMA3Vl
x0ztfukaYEIx6vYtAx9ZkMOu2Ks2s18/0E/x2wbvO1WEUT+n+DFD1IHXKZntiy5sL7CK7RIvARhs
TMpM7l3Qj6X1R2VjtNBwfbPZavqh1shj1xL2Gtu84d5t2aPLevqaz1TOufCg+3207VjggatKitJi
/R7m+RGfYocYkD+y6tOqEKmIYxGkAtDCL8P/FydiJTDif/3EyPm9+LB+MKXRh62hek9Fro0tK2OJ
6oGhfi1gwLbFpPLYTZl9OwOgggdQ+hwv/9L5KdGxOzgMKlqubqjbX5qP6I4LJzBVQN/6dDTiMJ7O
de91awXZGnM7L13yycvVIUdNBq/pbV8SoQ+Cd5ZZE0Nn0WJYH2iSiVuKzkN0J4vbJ3ggGid/7WIF
NJ57+Pbcq4NPdttAt45Lvzraz4z0F86Pd0j2Ih769KbgT8fR9eGfEBox/WErodC54kYgNjBtWFoG
rK5eqEF6XP6llUuwecfi1ud7RRzjQlsYNOxdFLj2OuIlIZU8ceLP2cIDEyBhcAEjvcpm+RzXJgte
nE0gLv4bfaI9TFggj8r9Y29x1+Gfgt9Mx7khMpbuZlxP3rCjB1ohBlK/NWF1SDSgxZg9thEQNgCz
eMN7h52/sFkf+A1zLEXoYJd4DL4gpmzpqDMyc9qBmIqwHKDeCpOGz8oJtg2GILWLOB6bUIMQOJ6U
gCIlgc3L4XL8+1Ln2DVQUhZ35vjk3adN0FVK3dNuk/rJcuASlDnAA7PD8Z/B91vJqoXhHVAvBW4v
jdJqxaYorensAgL90NAtx8WLrrDhUoms52TzXjPD8grqKjL0rqeFRVpke7Br8wsqt5nVDk/kO7Z1
UG3MdHenxdfcu6OIW1GETjSFR0RmbdgfBwtOBdHgr+GBJChUh3zwVfDu+7+4RYpSz1rTZ3D2YD5V
BZgSsFcAzgxysb/lGPDUBbg5enDJyi2dDtwqmFaY1xIqwvVeUMTnLNwKKCBMIsih+EAoFeQRymyV
pjru9JSwJSL8B+O1sRAp8WUmhg+cP5xJLGCuwyf+YFqckaS9okJQ3dnmglxFME3poJa0YHPCspbW
EyNFf7LCzqMMVEaLBCq0+4hZC+JFw4PIXgJnFeZcViBmLh0+f3GPy2aJyDkcx9lb2/VEpgrNP/OG
Pl7HuuanFEEJlgsfS49vmK4Jp1bFTgnk76TivNbdnIOedw5ku7Ank42rFSubcnoO+M9PDvF4yc9R
nWr8FF9yTnhEvfmS36bYt5DSFrY251TCV648JFqkCs3n5EIJ4krNNVKuj6VJ2vpzKy47LckmwMJu
dl1CO2SRFksC0N8tYmQ8qNgdcO1TiFn+lhA7iQTZE76pLES4TUM4n6MIx+RX3NhYpPBy5Diuneb/
T97Dwe0jAo8BOa1cwz94yt20/87sI1IKOEu+DngGwdx8hnf7EfUyZd63OPn9nrO0rmj72/Fkch2J
RufLpPAx/X9w9Xi2IeUZrtgeCY0OZiChCrfpPZYo4BYlsje/r7ssxuAq6lYmtiK4cYh/O8xEXMKN
pA+4gHEV0ls8FEMtKYnZUgoN0le+hlNHat4FG7FqLESn35oP0T7wfa0sL8PGzHAGEWhFsdfDnw8T
k7XmpsYB5udt9iAHXI49v0zqi+QTk2m9VtaoESV4wMAhQmYEuO3Yv+U6egmhdbpSsnE3UvizckpA
EsW8lZODVgpFjBjMIUgh5mHAwmYggUJs8wd7stMguPmvMX5QD+c61nyddJZthdtdHzceygxE660c
mPAHSfD6y7xdywN2WRzDYLv5cXH+8t8mekLKecjrgXJuIXdAHQVRb6v+y24dmDlWVq2zyyDIu74e
DdlvAnk8PB7+k4k/W7BVoQYxoPZTnJ0IGWd+jI0wpaUTS20CEfx1nT15K0RlnsmpFC9ftPryzwCq
dJwQRgdBRzOP24wIqI3pjMeAwzyc/XU5myTdHVMpWMZXTPXNecubF7hCs4YT+xCWjMH5tTRT4A2c
XgkXuO8H2oXms092DSdH/JlhCWJqIYyrH+bMcCtK1X5hfCmnSplDDjhnl5zhBthRPFkvOWCo/XPw
Qk7bzAws+60khEsTVlmTXOzrCKtjZmhc0aeCzR5GZ7xLTx0kdiaoaSu34Kz/pij33hZTaH8oHHAT
EMUzyRldISbwb/ZtKDOscrK76dN/rPv04PZ58c4e47s3vjpIzSaq3y6u7J6zXqKll6J19MTjEX0u
fpW97CnManxhYKUhU0bbhzq99uviOGz71eDrvyxEYgwMuClwdIiuHp9aLcQxBMdZ+3S0qBcgk6qv
mvXwAR2mWRDz4pWzl9f3GbzdB4XaxBV1rBb3if8ZTurihG/wM2Jc+1lMlchSbM3CP1bMN14JtCKc
Z1Vz1XGh+c6cBHEcDbDNMBoCM58ZqsqZ6mMMxbmB7QWsEotjJwUGwkIbsybF2pgZd8VtS2Am8ayN
L/fiei1OQM+kx5nK3YTP1t7bYn+AUHNLgwwRFS9EEGDxMbvxQKNYeuKi2EslsACZyMk8r3EJMgkx
W/4j0BBTvn/7wUmoe+K803Df3tsEwABVNfhfBK0ENa0PesWTTWadeQBQIzmUoVnE9tIuUJfOw/uY
x/WersUQTRbkfym1NA04bAlgKJlke9zcEOvanAkpHz0ha0MZksHA1DxNP27bPUPGyX/O6gP/A9CM
7dchWjLGAGThZIZHDv4rX0B+rHjxRHUcUEKYerbmtF3mVMZjeligxCX4zYkihsonHX//+wdYAX4/
moRkGeTtSY1qCl45Jn2nt1tJdtWSWddv1mjyLO2P+vtfui/bOogmjOQF8bgXlHHioo7bwaQzPKzA
5HiJPZeF69lRmYIf+TPHX3tenKf4aoELvDni8CuUpGbxGdlv1bQlhyykSnIJBamO4y0MDjbPsrv/
0LCjLd+P/+k5f9fnEQKJAT36QNJGpDU4/OsyQeLdnvM5NGjVzpwmdIF49dz5+rZQ4P7k9bSzKzP0
fa2zuLrus7f9nF5WKDqH++QE0YbctzYIHqVCPFBlVf/il4jtZ/x2Zbshv6uRqQlduEq9XjOI/tXv
g7kmtmddg55LnPIvF1WTWG8+wh696kKWH6LOaeJFL5R2/682L675PW8hAkIJFi5DAFs9wrGTPbuK
gqc95QLOdXfdjUDwnhndvDDjOuFRBA30UlQABl5SYDPPOwrGjyaRSiE0k84Jl5iqAP52WDCcrc4Y
H4irv3TFTBJ7F0o4qzixLgY3gqUEaOcT7QibFZgTZoEscnD1mLNaphVrKKEoGFRp+O6V/SZ7oY3f
SSIms2Iq25tMsZtr77iotxWrUSnxtIfDNQ4Nbp3V3mfwGcgnA5b24wizrpAmrPstxLryUBCB1sZ0
piPSWNDbqzmpwlBxEjzuug5ICO/V3n4+cGNhfuZ7700Uh5b05hVPSAf5LUWi07Hb/A+9RiuA7QW+
Wru9k/OALNryeIhlC3BBHy6lmj7E3t7RqmZ69garfsDh1tfDDGsNWQ+gLx0GWP1VBcRvpiROF5jY
9IESfbAPc72NMrPYah0iutV/vZ4joQ+AqPhNCKb2uth1jHGn+WaR9RJ0jUtoQShzLpsJlD+od9qF
ntAtf27SQ3oGq65NAQt3LKvvaDzZnOC6ztZwmTx+Np+cLgXjaj3GZ+eZ+pNJMncEhGEnkfF3UeEc
VocEJKtx4OWCkpUzWtlwPOE0fwZM7KJRPvoV2NtRkjm1Dw4XEox+WJ2mIFOCyWFDzZalg9UPvueK
DiU4CR2QzQ+WfCI9vfvtcRcw9AiKVtsMIxfS1FgYYPfDOdUFcp1/TzhqVP65UOFmvcyiuARkJsNU
5bwBfR0eobmqkawkJ3KK/SwvBr9W0z7YHSw0rDBwttj0Zvyfr8r/y4u+w+esAz+sMwT0RH40YjXR
scGBsETZHnucqUb2iLqpEQjCcltfCkmlOAUnJtjf5h7DsB8SUbSHOqQrbJ5+DNKKS1pId4i5I/E2
bNOnFQw1i437bMqBA//HJTIRTy2k/IzIznotXTC6iHIqXsltyutnhKoLdrbNbv1kjZgal4O+VxG1
ZS1H/wk3+gjr8Hxw+YE9D9NaFEBDuOHuGu0HmVNnmny+WYKXMdt6pcfoiS7ZfIR393UdLF4oXOGB
Rlgx9tN3+uiMWzLUXJAweAHSE6/NzvJk/9YiXVDEEoJtDuZcEMqROOHiW7LKzwafp/u5ANjekgVN
TY6SNldoJqXkwUPDdpMh+U5BVKmagEyFHP3k4zEnywqnKWrxYiCUhvgPWP1MzT3rnd4ymtAXuggq
V5+8sGXNI4B/aYuBl3WKWULZYrP5C/jECraSJ0mgwGk9vjupd1ccCUyIE9qqFbVZTq0So/aNlNhX
tHdwuRgOmqPJVLnPujMZnEufTtbMl1OocyTrXCnkCLvEVbmaL/q7Ljz0zWLNQFmwjMuG/fBNC71Z
DF6pjBsPSCJvUrY1V4vXAVEQkOW5UhgCQ7dGJIDwoYA3143yy0D6aunjiQGhe/5FwqXXgfxYhp3x
oSmDnnm8WNcpcvkU+0884JiJeb7MaqyYJzj3fBp8Whhc06lX9pAJgRKDCE20JOe0teFf+OtABNAU
T5oGmxPmJYklB3cLf+YvjiXvxkIERJXCrI+TUoZTnDhbOeYWZ8GNnPrsa4E2LGR/Dza3TlBDZZjk
x1J+HJuQ7bDmTNuHMH3s9/DFXtUqWSVwmEE4kOGBl41GmtdusoA6Oo9BzWZqRCOy4N2o22/H/MGO
RdfrsD9E4n7gfsBr4Ai1T1XHRzgplfWQgDZEF3YryRUaJ2m2WAhhLPWOnl1WJkiExgSkyh0HN8rP
2XYiggi+1DuO+X+wLtkJ8viCaAPBJy0nTZkWreRRm4lTTWsodbsnenVbcjpzd1D2zMEd8Z2wCOQh
dQNvS4aUvtjQRfAt7jtwOdKzfXgetjmmMvowzl6V2jVTDAZM1rxyNNxr6z2jljUuGefG2ypxOaCK
zfaZ5tZJnfCA6jhPOsiAUrlEP1ZUcsXLcD9y81sIQTNrz3krKW0LdvcZvKY21IgKEcdFjz9MwS2T
wXLbFPIxytYPg2a0ef6W964c3NYxf7JAfZv3oo2ncye4X0GJ+m9sAJSCFCiDlAWT1dl/kpE8V08R
mhY+SxXJYNBmmmpd/V5KqheLP9JM8bpuIvbImkIBr1tmtcTredtk+LZqrEYgMpPUAvNZP3En3XAe
Quwlh3696ZjwchPFeWWTOTd2mcrSwnDCNpuiH5WEYrG708avKlI+IQ70nxZJMNYBWAe+NioASjP2
WK30BoF/k9zSKkuuVJO/9QrdafE6WN4v23SEBwuBl+4o349Ak94EETMLMjnWVzfrqGPeHZfsARRp
82iKMVOLvC3UYmV4dvsIK0xtzdbyAnj2ZWfFppaWpqwCRrnzSpZjRumzLLB/eCdfneppruZdsr47
fIBWn3Wi8LogVVfJqo4NHeOw+XK2xwnkkdcxMx4pzB5XJnYq8lZWF6YWxp4aXxlGP2W3JDe9wtZX
dMLLHzar417h76Cf60FUaVQAqCyVNWGvnsIPZqOHv4KueZxzTsylVF0tpEs/TKmn6dbjJpAp+BVt
by36sy0xjMiDoocHNJpzW/Dgizd0JTLQPXnSJ054vHJexWXANsDW/P4OnfjR/+UX/Oc5hYGaZbg4
udiokRAnN05j0iR5XOXNz3udfNotyIXlyUFE1sMILZTX8kcZAaP2mhUfdr9lswWLaQxpf/KyMTEm
osrbeL5iBhQEy3lnXuN6aXIY4LBOpeLZEq4VZ97SXFyStnXQYjS0H7uus89jqvxhdtrRXJQvmh0A
Qm2G1ZQZAbdfP+Q8EOB3iDF4pHMErbi6wyzIvnOOwOav+uRryh+H92LY/Bs28U/y4I7mR7d7X3Mw
fGTvYX8KzGU9ud9K/zOFI8tWhJO2jPSoP+XhL1XvcZZ/AaH5Mfom/ZtFZbwpvi5uDRegEsY9IOeY
O+Xt8DwAACCN2mMd8Agg8bUw22QOBsS6r0BOK2vcgi/FEBse0yQ0HubEmc/hgqdN7WZc6y6hGpBd
i9aiEFI2rsYteGwJTp/eZpMFRNmO0VRScdYcDjp9eZq2JvhhUNdx7H4OKKcfJltYkCfSUEx+FBh+
+rRLnz0bLkqY2LgNDQUc5iU1HYvnP5D/FHfJLyQgfNNGRQ+89oAmTL/TGmIxdWdGvovQf6EfQVaF
Oj37gI5BupGoB/jHsgt6XL3HxT7DDZIr2ppp7xBuDqgZgtHd82IPvlZHlEFsLH7uMXsCeiCiTZCm
sdhAxnxODbOzA+GVF9qGQcdSZfzF+j1+2Qov7S6d0QNtnEo+uYOKkBspxKhOxRNjs+d0nb1be8T6
Vod179luvk7nE7Uu7BljhTfyDVhwwfSnyb4Emy6wsKkOCyKEUMqYK6OOE3Kc9neeWrbMhDs1HHfJ
8QJSszzQynIILNHWoNrJkPXPiCD1CUR9Rd6G9K33PZ13L6AP0lRvWEdx8gDuQe31Tl/zh8oeFUcC
dp4YI2mSOa+AlIxLxMCF/x3KWcB2DiFTnIB5cL2ly9e7+TPmOJwjUTR7mnVIPIdM1UwyZikgTByy
gmDcW3qPHrF+ZiBLSBAo3pSZAcA6ZMaClVOsR8F6H9F+8omLt/phDsebTsL8JkM+gzWbFuKtZNql
X2mb1H+QN2l7OuI7dkWCwtWiI8FhrEtTZorY/cFBy4cGStEz97cdD06PXhDkffletT787fIE6c+/
RqJeo+UvaDoMdMcEGJkfy+RxtIcSMQ8ZWCh+ZHx0XGOMyxwPIKwf87sDf7x9/4ZAwrp7Fvgni48u
bvzX9ebub7oA7oMrXNaYgGf2ujWJCOxFSG6nf/i0iEvFYGO+odNfwpxkASW51XwY0OIwARTH318/
aS3mF8N7rRrWIspqUhHyxjIjoc30jux2hpKQJvjcIaJ2haLPglS4M+JOBbHAsH2/smQvHDuTEIup
LVyOq7NasXUGzs95eK1qtxzysxGLOb3Z3NniT+QEIgVt7zmdn8CatF8LPK/VERpbVmfPKOqJl8HD
dHXfzVpZdi2W/7Yq2hT084cxn6vmS+bIlQ7WBBnKROnx8gFA94q95dhrfEzTCLKwujToXu9ov60T
mOD8PW3bt39fjJHhpzt9EqSsqmdBpK1bcPxYGyvWWKXAfXNe8OmRskG3axxFk/mxww3Mk3PIMA+0
T9GKXevP0r2k2umjNiGFeCsSOwVTAoE3EVgKgxe8w82GhoQ7NC+j2stuW3TB1tBwW0NCT1wmAVL3
NHswgw558/Hz0NNvdJ78i1o0VLRnBDhxfGjx1c6ZKoBupeu8jjl7hyh7Gxu5xBLbYesd730D7xy8
9qw1oDqymK8Uryy4jHDxPvrgHEQJINUX3Bvq6giJ/N+ARQIJpNIh3gU44B3wGYmkf+U1Nv+IWIRT
yG7XRMnNwAB5ak5jtAXbJ67zIuaM9LyHv4gBuykAAelUmfLP9mf7HMDdo8K51CG0tNZRdunU1jK8
Adgt8XWdO/ThJDqhYHqir3EdBDNiRMz38QbuSPz4Cxs31kjMR7Kmp9Uuo8XilMpOaNa0XG2jm3vc
objmmy42YYyPWOIgf2VVrT98yThBVyqLHVboN1ZLVg8rLBam7+Aw/0sL0qwPBuDmwmDbzBguDjhM
tf0RsFKD3B7n6yx9iENU1j55bdyk9mYPyJld2IPXuUwhOpD4UWJ2zgfLwMdMtB+kfcYeCJ83l3vV
7urmFQ7QkHtg6FLmGR9ZuTFv71kKdIuLc5ot99aPVlDDoBoQpUOeXwdqISvaW+MrXf+7zY8Ldq9c
PlwGIcrior24DfgRxy0vCB4cXEls6ZgGSCD9+cAqexz8sCtn5MRC9ss8SR/AVm7NPKTxxOQs9BRK
58FVYRwTYREc2jgQWoZhMZNw2TlKkAfAmnLqGKwU9j6peMnxlHznV4i9nCxiBQAKi+vVgQsFh4Rn
rlBk3pWJF2ooidiwD3ilrSTzOjaxIXB/jN1fT+sYrHfy0/Q6LeoZlBQka05FU/s316MUxBCGDNED
WLKF9+XP/VAQh8StEoxsmDPVe29mrJKBxSSl4kAH8m2A8H4cyEywa64Lt37A0iTLjossYJbqQXTp
KuDLmF+0ufTo6sFnH9CV+9Pv0RqeN7jY8mAp6xsjJ73FA9eGNx2ZpYkTeZaBiAGjFFiL0372x2fy
RfiCS4Xhl9Va4VrI3PTzGX1Bn/k169OaaRdIsIC/mtECKlYqCyTAgOjL/K9Esq3sOOsv5xfKOs4I
cBhmP9nMWM+W/zkBBfwSrzBGvSEhBywTWMVg6oo4MZPAzScGIbAU+cyzHmbi4nzggFLPv4TKyfYl
rmdG4xS/kJBFKjWAJ5FcZmtEEln1dEPGE+vCUUe+nRMiXu3gVuTfGxtWJG320ynmFSuJ4DN77VR8
5EkMPOsst+Xmb4oLbTb18c+6jGjlAytuHVIVaXaWozTmZK7A5VFQimg7qzud/AmxhUffiwDU/7a8
WMlvBEYnjGIcJhe+uNkwZK+w+3SmRYuNR/ny57yN644cN7o3aW4K1UBtd2cQuV5MlsSOVyr2peen
1Zd0GlrJSvhiN1uyQx4s42lDjN9kQ1DiKOaPUomcViO7APhZpwIA5ZfA/mQX0nY1OIBzB595qKRb
VnRY2VldYQsro+MnKl9e95qqzxAC8QuG1+Pp9Fqueh+dL1vFK+nAe/7+i6lH3Uc0ax15mTDGz/aB
p/E3AC9uTZ8fS8XjnVw67vRn7WfbpWxX3mSEAKcCs4DgH+APELbIvG5wFgp+o7u4xxsOa/vvjj68
PcCkIzDpZos3UlNMPFL9EW1KPl51puw+dnV1rMQ4wg7t21ofwJJpimFr10sQQrywUZQLzRqog3Zf
GWgY3wMnMC2dXVwUuUFNQIjKoo9u0WNg5I/vu2LFmtdnh7TdT/5mFpKVhN924l3Aa2cTybgpO1+O
KKaA/QDeWmXYGuiDvwGibgfF24r1Ufyj9TXfZzv9crjjFH4uyF892ukxqBy1JtwEcRZ0Lr7pdWYb
DlNZ+KBpDM+goZfQTkF7BisMqOtmOnSs1+n8w80MHdbgzu6NC46vDWA1wACV+Qx9lCYzFdovg1bA
1zG7R7rTdswG5RLUS+bLuG6iv2/7ph7RAieZ5UiXNaYrXkk+h8rHe/oVHADBad1nbI9BZH1+XmM+
sHxJ33eL+0wfFfxJaCht7tT0swEbJtARVTjCCsVC/g9sPlCLo3vq2vcBmgET5bHKk0cJPDMt2ciB
izvvFpGo2Zv9HsLiMujJ/9Hz4r+g7w700p4Kyx5P26PJqI7eFAL325xryOzIb6OjFumC8bHBk2m0
MXAY9Mflwa4u0r+tVNuCIwc/OBpje4cG/QsBGQeD7cf83uzO0tqxdLS+a2tS/4NcXKd91ZzU6X6G
Xad1GrXsy3Bn0Cub4zfG3Xgf4AGGHx7sge74btO1vyGDPcMBDLahbHyAhxgXzScYOlGEn7aFj4Eo
Fj5MW24T8N+U4GAJLHQL1w2leaFj62LOusM+9DDRhrMjOnAQAxuSW6nN/2ks6ANCeg8j2rUzR+o5
PTgd5Fk4rHvN9uS0ox0eGxDFOjg6hNVo9UqWpCUcrb3MLz0RoWvcFGg6MriZD+vXt+bNarkxvnB4
aIIBOZAW/mhe++54/O+03Z3CT4E4S5+XAb6eiKfBmvaUGmgtwQ8W0i05zeHPLRkHuzLA41ldgX6t
ODdEdzpQBFhFnHB19k+m9p/9/DHYeVXQ3XuN3TrYYqDcw7woe2bA5gRz01XcSue2x29DLFOo0+CL
FFgwUYVesdeztLU45pOxUlqU9xu+77RgtL5CXr7EDEvz8p+YtRre/JBwVwLosEFHwjIKJw6LCm6G
BGOCyrzlsTF6V0T/tB+2Bi+cCkK0GtjVIOM1K1CsHQRBXBseQtDKrrWt0KsBz1FWLY3KI4SCgA8T
jyXSiEA0QSl5ZRVpLC5yD/ZBQgQpsc0CHfUI0P2YNMP0dXRxzZ8cmoq9XvdQPNEI0+qxYj70Mfpw
Pm+HXjnPicypM/1trXX3Pf5FQeMHW1qV7ZbMMxPnqG2uTvS1MDh+uQQjbJ6u5wDxJtakE4UwmB0n
vVfmJrmfwxhs/JtmdERZuTgisrcPirluwbMDKmJayAl7YmkxxSBtF+Fb8pdPpzNo0Li984ufPzzi
uvMhI9msP+A7W0MNDFVmcYOeyi3D/DbBB+kk1d3FMfWeC9P72ANH0Iey7nzHi8UrHQZMosLPgpsR
fNLUWT4YTA5XJ6Fu19g92fOPy5FgDJjYWU03f8kb16eJqpzYVUI9WfuaKSmkV3vgvg8OdQELKifb
am0rrZy59mXny7JJROiqhmAqXeYcgiTeAGXTscD727kQ9R1bxxEOrc7XPeQ6gEa39hi6unjkBDNE
4lOxOtQE62D38mXjWoJwMDN3Z4tX4FbpekmUFxoO7B3njMIJzlN8JOYVQhiLVyiYBBabhBljLHbn
ln1XHmPFC5YnTZW0+Viusia8hfKBUnAwwgOdkzulDaJhvW+IXfBhY3agR83b7xxxxzK68lD/Y/Lq
42/KiPFC+QlvB51sN1P2czqtZr0Pj0SSM/ADEVwmDR0LcRmsI3lg9nPWj/WROREC9b0cfDDZ2HbF
9wFEL1UUXJyMfxtsfCGEH6INR7t0fFK5aEJwW5DYu0/p/o40g0JLNntYrTjet3Z6cc+mO0Ko3ZNM
QH4jjmnuRrz9OpptqJBRVA2Y/lx49N6LY3ztuEerc6TQdf5BT3+zZerFOvtTq9KJ4v7OKSdNVlr8
UAgDiapPf/r8Be3asMDHcXnzjx/rwYhfa4bJU4kNi7i8GVmpuoH6MUEAXtH37YMGg4fSrWMWxvTC
Fp51wp3Sy+AC8otDj4XR/uZdWWk/xwzTYoG58e5r2v+cpOcmu+gOnOQP23AWLfT0+74jXMwBOq2D
i1g9/eGF0ZpQhkbA4fOT1F1Peja6rx9JM1pCiyMn1tODMQMiw2EGGdH8KXS6vN+LmaIjm5d5jJ4j
3V4LBFAFEAf6F+5a4Sd22/zpv+MP5VHJ5sbO4LQextiFlcC+rLwaSHMc7vTGp7tDc6Jk9KNLf/kW
qv+PDJqrvTGs7mmEb/HN3YIXek3l/tcnmBUJSdCnzthO81PoANILv1eK0OKXG8XjDovPO/cFb8zZ
KTDztpKX6LTep7zDdMuwHdD78B6Dl3h4bTWNZMJOi13M3/4BOmCQHfuSqsnkfOMgvGr+dn+zvLrx
Or0YLuM1JF73SIlhGU9ybERDnyHv2rKwb8yuWEA37K7v3DotrCoBIFDDyF2CnIDPidwEf7l0PV23
ANT4EJwPbLdmXJMAXMNruckoR1ukzPER+UKY7dRCdDF2OFTX8SXAq3pa4NfizJPyH/if9c0Tevn4
MCUi5GsVNfwQJkyrou0UWJ/UQVpUqTU8zAH1ZN7syP7BbytdSqxEdplkpre5tcDvHB0qkiC8KkcZ
hi93FLIdFycvB7BIXYuN7Zn8EHSbuhqhd/7zOd9dtyhvEZ9CEn+YIwtmmkmsxMYxQxQAFf/xw8rO
VFLA3Y+1BJXyBXe6jt4DbYskPU2MMHl0gUedewafRxkcEEmPff6c3ydAwH2ASn5gAhwWd374E0nR
PcTc6IBg3Ed9kMwf3zEzjOo+cp64vUBXezyazNsQyB/cfPUeg6qwpXVa9LDWwVrsfWBgUqbtH/UN
622iM0YHxPPM60yyY4h2FOothZWh9l/qBSSJYDgafxMoyl0yF3gS8Al0hksYWBGkpv1INnyvK9KF
pdxjIiuF+81jsGcolxUQ/EYEY7xJ87lnFsBb8CXkKXJNGCvyIVzTmqGPPTNZC3i45eSUMY7D0YAv
VQSgh+kSiLSKeBacY+rQ8iXQmgBthKRPI1/sSQrB3UWUfkkdtzm7km54vycqiPwFbgkKQwhZa9g4
DOUImjasRhjJLRwbmdVnwNy0el0qYZ2xe8ZfV5nNNKLJEU7ckDAb5i2DtKxhYbTpf5wcj0Ws7jDv
63PFSH5um+4Qug/+4jNOKtbXyEn/yujZGiNvGj382nzPm+E0GtxrT+JOD0ASJoWZr4hGBDxYGOZX
9QRhvXedwf9IOrNlRbEtin6REYIdvrLpQQQRuxfD5oDYgYoKfn2NnRUVdeNmZeZRcTdrzTUb0IFg
oxLYyIyFqlLl4dTRvP2bgtdCu4beP5CXHTNLpK8Gjr9YlPNf24H1s2D8gq3vgM9OWLK40EPZmIo+
1TKyrWHKDbCN5PqHNCU2Nw0YUO+8PaImGGZPz4W9r1WRQ10gWOYC8ZU6RwVtmQHOcCrO71iGGQo0
Q4dpdRFTQRTwWe/Wd8L1SrbS12pJ1QZ+lsgGJ+ecSUFzBEeybKbqJFH+T2Uobvp+2mIFTBATmt5n
Uk2/jGrnU+YQmG/DfpIhw5xS3IGSjT6/HiDvBveTjYmjgaL1pd96/zBJSVD4GF97jK4bGcAHgjfc
oyu2SRDwh7hm40Yh5ucH3sujpazvzh3W72syO03/sAUcMII/GZ8lVy5Ai5lT3jfzNn38kVNdT7vo
vSCyfUUDL2xoNkrK7Tb/EL1jlYoEUN+HurILzLHmPXs7HWzOr7A/RfPFtKI36X786iu7JMjj2EBg
FaFkvTGjnXdweTmSr8/Bvs3JRB0mYDMDrqezk7sDuOpddKDlSgphqYFPpJlzUXFV/ewee1menHSZ
XwOnlM6m/Sa0h4wsXlr6wj+fZJzyap0GVgFlS1Q4ciKs09xCNcY/t7UwWYe52vF269MM7TpFqE29
EUk3KS1BkmWEO81xmG1mWhjTUNA+2pw1T8XpiTBn/x3k2B6t/FN2k4235K8AScA5omXZ9QNMIBJp
HZFbgzVFfGuJMK0n3mAHD4Qm3SfFDAEbm5Yig4rJ/IMcCUvLng1d7C5tqQrj4EU+BeZf61mO5cDx
tY/H4JBTDOloV+2xZrV4wHHm5CZlexEDSpyhGqM9ZnjKXBQiA0uyxD2ygvkl0U4D8oX5VE24y+7f
g0ByISkDDD3Bab3poC+oAGGqMSpU5MALCQWtLv6BYHiSVqK/Ic1ZjxmX7V5FLLGQ7L4TjxIrA24B
57p1tZuH1yyHDHDrm2KAInJLXqALuXv/2nRzdyiTNRgdeXTkvT2LksCQniJuWmBJ7XYRSzgtfm1e
KfzUHmydQWF1SkcCLmcbx0kClL8XU+s4XNAEOksvUKhofJlnWdlxUc5vcPt7LkvvZfQBPtChTEA/
1dMBho096Ns/YtrhG4H2k+gwNiiJKp/KpUsY4bo7EICqbTSUAhPIyjsgce+ebNGIGIOweyd4Juke
Gb0z9WLSosz48h6doyQi9NFoyc09qKN3L6y2crOwTIc9U9u6uHl1pwWmz5xb6FsgWTK1irG1HN3M
VjEIL4KAfTcvY7fuuvVopbXJD4iAnM+fdUUnMb1fTWVgfDbNBoudQYrz37ofvGn05p+xOKPc1jB1
fEWvOeUx572u4vSP9g4CEiLYLsEdIACEmrTAAdydsJbZjy9IDTerngzRpcSpqgo4doBP1Qa6xl8M
uVw6zfFHpmcn1LileIasyXNp10AZFvjE3fS+Q7saE4TB9kowwoNrULsqa+HwZjgNq7lWHHbc38fu
+88L1m2NZgJO06FqHTqmNyC++ZGS0A/enr138DPL4yNKx11HwL4elP6lmJnl44N05wl5GvGezive
Dmdnl1OcID694RYj4FgNn3E+5msRvxFnTY7XH2VQpJw9WGDWs0Xl3kCLljoPmSE/NvXDw7CDX7am
wlk/ESp25w8LQdk8HHkgnqdwvfxg8PnPYexhEEyIcb2s3KBGr7nF7a0TMYy7T7eIwyS2o40Bdjz6
2Mtxd+Wg0CWgeg6XS5Q3UOgW/GnQIe7g627gnZ3X2EHYtYKfpunJS+VzDZfQSnr67jnkcGrgAEFa
glpMSqcMtaJoJmWcjpATeiPj5HAnfdg9JIjd0qRiLHFvwcXQ9iHcTXAZAVy/Wx1UIM4T5zfRo1jl
Wrg9Iy7vb9pbPrWYdJ7278fgsYsOpk2B8uHVYTuACofC6KMz4RpMcxTV+pggdmPctR4OVln51ohb
zi1AxH8+MQM4ydysnQX0W5kUwk3HBWtOfKahG4Alf6VAqj3Pma43xqZL4gt/CMdvmmtDOTCRl07P
nQOuVUx0ufHPdKYF6r1f/BvaA6ATsoRI/BYAK/OS/ytOiF7+aIrTPQdWXzAMoBq4zms8WOm0eXEq
V6pgDZP49wxSXM5H33cn040mp8JMohaSTLW3TjhlZi/mn/B9ZcGCQfT4H4eissoKQNjY30weTytb
Hq4VpscXh0gGaIOcoLnslOekLxWYYeMSIv0yprNcgin/MB/Ao2TAaKiBuoEWDzPuMQu8dOYDzUIu
wrQa/KJPCQpCofCLAX/snrwnzw78RvmWEaDyqvTi0K2dM7o8q93Uye0KVZLjt5tBAuNQDqwrdS6q
R/HueVSwC01yEqr5E3b5vAwrF+nSXHkSQefCHyEnoucpFLQBORXsnQruKQlh70eUa37x8N+zLnyw
2u12zGrdXZzG9nU+GJjfn/gc7xHkln6K57i2aDhcEIJoxp218TAb9yR5Gs3LVjr/0qRkdgoev3yo
wUtUNCKlixYp+ER3FStoH8fhC8otaHyVYcH8osNlXxbgj69k3sPs3xgNiOq9IqdyHpsHhurjcNQa
pDJeLzHm2XuWATcYLukgDkrP6feo/sQvbg+aGjCn+oEXP1wg/p93ye0fHoeyn1L4Fm9G8XS6B8XD
zb8IXmtwjG4yhgh3N3L8zRytoaE7Iao9aqNA/TiaOx4REfJxn6QWkIrUyGnUmYsLEuaWMBmJhZyb
gFuDUSrCcbWIhp+Y/vi+VND+ocX2NcwNcLEAGiFxZwJiXK62hUnLSIMLcP6VlPBh0Bv4lDK7l6oX
ffHblQSUqEvsmbDMpRSjxc2pJYr9mDfTTlrYTKgUc90bkVrkYY160582LZKr+ZcpvdkteXrDoPK1
AANpOVaucSIP+8k3gq6KWL49Ps9JA7p7srZH/Mk6qkPYZf3DItGpnvYtheGHOF8vdg9k/12zbSQf
kmnfhcm6wb4pGcmkjxh4reOTrTli5D1zbQXfk8Jn9wEY/pwtdp5zZi3Lz3KvnY32Pvt8sAP2bvZv
+cYd4WffsRN+pp2HSRPBJsGyQZIviaVDhgzA2LOImiuFMh/uBlTz3ay9mcrqtdO85gijk/ib3mp0
FcrWO6ns/3LW93iqwEIetynlcb5ppXrheTK11gWUHs8HuLnSd4cEXPUBojCaoFmHv6prhwYxJeHQ
1i3oQFNF4QQ23XGv5Dmc5s1UbQ0cjoehgrdZaQ1z/Uqy2QOj3+UPeBdYctOLzqT0rZ8Fnr/fxRse
KK4nuInBYgep1/y7vQW71Pq28/C9U3qltph3fJ9Hzhh/bG1tIlgGjI9usi5iXygPWsufc0FZJkiM
Iret+wakw3B+c9FMK4/ZIvdP2MfhXweKRTbNobH9mm1pXqVrHZXlN71AB+CvV44LS7o7MPoXgx/a
YZrNA394p7evDO22CyBPsQQKzCDZG3FMfSw1d3iJygFr5W3Di+X0ZdvmMSgOXSmzzI2cWbPH6VvI
uOQRMO7BMJszC9fYpJgDykBs6cyQEMgD+LpmE6lGMcNDeaI0/htf32zsP4j/RUfXhyOi3D0qpj7G
TV29+v6VJ6dP8xQDmn8fKQxUlQoQM55NlVDbPjWG7nHv7k4V6s89S/ejTxmA8fa2uTf9dPXpDYYR
j4+OEQorCnb1HDHVxwreIumvBz5FuJvRlG47jN5p80rk2xwst+/pyaqfNusdS/yfw8zXBt7/DsXz
aVvPi0DW9GA7oBiDeB7zcEYd8Vx3Vrdw8BaqZigMc9070m/5Vx4e7M0GSwzzDCDA9xvhRUkn82CQ
fPHVz7TPG/QkL2z3fBmPXVeNaQnfMOQZUPTE0y2hGmtGf4eFMwfi2x/znBD3Lns/g9y9R3rjIgR8
P5PP8cdNtDmtmDfw80A0QKHAGcTYus6BO6ZXf6SFeF8oF++73b1W3dxg3EwOl2qcd0O+YxqDFleT
iqgayFE9vR5azc/8koHzci7zDnMHtHLopabDBLFce5BVDLq/t8CHaH6dPU4mcy1lYGkrzq/CbPA5
QYAf1APr9dHfx/ZfXhOzNWpvqiVkSF9DDYZLHJHBCV0V1y+7GJiVRzn56hl960wm5NNoFhgsR1+/
1T9xVdraKpdw+4hvIGCq1pmA45ZuiBZwX05fxy0s9AnNxBGhMl0JmV8j+z4bDdni9aJGmjNOGoIX
me9iC4Ga4/LG+YdXQSM8opjfWggzJyWswdorchxmu8w+GMsxe+PoXsKat1CAOSxvGJRfDnWPxuIG
RE+Z8LCbPZgtYpj0AnGUWO/L33V52ssgO8rc8+K0fH9BBYk/v+T+1eyDdjhPLz+e/c4aUjNbDGwa
7d3+mHyX9HwdiulfRo2+5PotTVyygxL9FUJeDDaj28Xcs/whSgD+tgdmYxcOwXHYJdlt8P+EEiB7
bNB5354ORE5EhoXbTiG+fLA32KHImUqKM8zcrFo05mjHfLk3MjqMcGkRKCX5zCPYMfCXnn73yEim
fZnMMkNbDCHhOU9OpuhKNYB/ME5cBfRICQXibMHGHx4Z7Haxnyrm59nJOYedv2em/hC1NtvwrExU
q6KeGtJ9XMhi/KHI78MggAGJWTxOMWa9qlB/Z6lKYo6enTBMAUoyCEFkXLq4HPOf1V6t59lV+zMC
4jR71JoVxkNbbvnFc8chyIC2P33cpuMJCCjUStAAcj4A1wgVB03fbIHBybE0rq3RaOLx0V+EJ6v2
XbXrh0gLhAz2LdpC6CPtbCt+x+2m8zI3MN2NNuvbJfblordSpU9HTXJr+NW5ox80/PglPirRCcZR
NWnsy/FuykeEASGDIh7UJKcrRHRPxdKdspLfMjrgMHw57xNDHyJA8b/AyyDE6V1nmMygmc9ZzgsU
EIyFwVbvOELigIo6pEvNjBemnW2fNivnGo/XDbA/Wtu+ngzWP3C3vpezmVf1YZhSL3SXatfoHjR6
p3fU50Iq5Rq7Wf80UIm0FeuDAMGuYzAT/f6USd9ih+VBD4uuT8U8wso31sdpj/0EoZe4ybEthQ40
m+U7aeyvni9766f1aPHoOL6xHxBtXF3FNx6GnaiPU2F366rLMzWRYuXkWuD8R/P9hRpgDBjuTvr7
bAFxbsWVrUx7bI6BAQg4/xQwcVEfPowa/EF8l+h4q8Z+M9diJPrVh7Pt3+jYGZmfjnPCvQjGF2pW
mC6/w/XkvKATnrwPjE+sBOrlu3KL1XuKFXvnDh/BaQk3h4QxnkiP72MnK86c7MK+zLEs2vPbFsKs
n5bk/Dq3yr0KTWjrjNHvY1tl4FE+wikfAcfHe2xJ+wggNpw526S/+MC+YaZQ6nUd1EC9H0ktaacd
cL/NNuqvR2kve0Rn7HgXtKx9KkA5LeBkhFBBEjNH7csc0X4WkESWsFekBp8xL4pigZMHlku1/UaP
gyVw4ILXei61du5JmzmsCMOggMJUM7Ebm2veOT5i2rQ/HXi0l0rOrcTTzjDfJMIh7tHkIdNu+iDn
ikcoqgxNLANugb6jcUlOHnP1ain2L3yO9O/67sDdWOXz0+yBR7qeXp3Ga8wX7iEb/AtgAhkUR90Q
P+cubCyrWJLIaqiORgCVDFnA9vETX/gwWF/rBbj6Cl6FXhwGogAOZLWp+Iw1M+pdZgYOA+3LhBOu
YZ7O1ByRLfAOkaeZmqjzovCZugPV1E92TDtV7BeoHmwzkt9x9+iJNRkNPK6v+8tq0fnqJ/O5af1x
1Jl/izkO+jJTyfxeYsYV90l/eUfFrSzGi+Kg7SssgY2XbFe4Hs0uLAsCDVSbFr8aGbl7ZzQHTjbd
zoe3gA+S01/1uYMnD9zCxCWlhKKSIZp0D4hfIgrgauEYqpzTtLdkOApNgLDRZ9bj0VGRjjwU5/BE
dKIIfFyp43epP6kEoc7uc3NP/7PlCD7c3oKQBdIapPpwobKMr5Cnrult30Qq1FzvG4/nhAEQWQvC
c+ta6snE+KngqexqwbDmS/wGOpAE6lgZvfFBWfCTgLMMtkMVM0fhOu3F3wAUKarxg9ffCZ5ZGrf+
Gn54iT3ha/U+mEFYaQZ2bo7HoV1Y8dmOk9iDerK7zkKEMiD9X73jQjsz49/aZ0Pi1wPuLxPEQQ72
gKn47SZJksknb2cfbPLcT0+P/aRKDWexmPhnnJKx4UHmrInjowliNKBd/xpje3caMfjhg2QFGZBn
L00VcwcbDAHo7j3nk72pUHiUkBTXd6gE3niRepzLsTw9cEufHAmj45fnWC2dE3iU5ni71jDtZQ/O
17e2bchT9W7X2Almfw/SKULvnaSedAEIRjZ3dxAdIpg9MCR1Yd7WO4Z1aPwWS0VIfp4vs8E53N+Y
EBCB509uO2RX75FYGaigVys6E9GdHWNthL1gdw/H4/US8cXi0IYfk1Bcgzi3TuxrYgEHFo4sSu39
wsfPrnWS3MKmGEfesUPVFcDV9BdZuwe+g4bHv1uabQFlxgM2hinEd0JRYeeAZ6W8+7AtZJmtA6l5
2lW6ZOqNN0PwdE2qNeTDOJnyqd4Z2HV9UhiEMLChIx6vCoBx/IWR1Bfeo8dmAhxdpk0I/y/dSi+d
sNqFoN471kAPZ0FpAhma2psfjmsBuRCwUsiECiG3GadJjEsJuYj4ULhnjgfclJ0uOCU8uCpcc3cH
N7gQj6cTmGJHnMQ6IFvXrIX3uuuiHok04Qs14gF+Vr6Bb1iS1j89/X8mSPWu/ygW9AE6W7XQvZZM
RKZTb3sJI0BSxaRP3zcIBwscaSHdSCwUdJ0LnIZJf8kQwKL0oCdz5v4M4mG4zmghNvLs3HWNADbH
sm6hlQ483I5nLJTG5rXl08PEjAhH6SfYnlDIeGt0DxVj8vWaB55jucfL7QgFCnd3E9EcSqqtSXYg
ywQ6fos9LBs8ODoJVH6+neGBXoT3Oxj6EOC4CH6LPnf104OYlnrpGY9oE8cNdGggxQ6TUd6p4C8y
OX/phM7uWAutk/HmYaRMuFb0ZpIyOeDZvRTB2ndyTc/EluCd9HF0hNFzY1QAjvDPwkgePMdWL5LM
63hyw75dPlmCjMCp7QTvwiA0We6ak14sZ6WAkmKPxizSXDfwSQVOGPqFwMreLv2wqm+VIQBE5cz+
5oaYS3bJ0uQ7Es5r6XiXg8ge0K5NeR5AUfvGfuzhhgYV6F8CJRmqzImpL966w0vLXWskcXbskj4b
Z47oMTAWPMswzkpMmROmxDzM4d3FODnjF+gePxY9v3g8bPXu5C9f/rccE0uZEoSxc2KwB/nt5THD
Qfgp7hDVwKI8vs+YWoVTp6VQ5eR0Q05DSk1SQuSWqXS8KU1RL/hY7C3OSc4bhzUAtQ60Ji4rXuNu
L+oOtVB855jU9l65DjtQH5fLi2YvOaG81IsLy8GZ2BFHxWVr3P/+2SQfF0AWHad7D1c/i1knY9Jh
fJrjwa7aiMb+iY2Gdqdj/U+45rdf5njaMhbCTgdvpQi5ymJqyUHjrN7jAsKAebLxu61YTfJC4Is3
mE4MAppWm9tssvocFtKSjR+LqZn+4aeOpv+Gw8xVpTswYiv4Rj8HYPZuI35ZbUpQdF4KalXXKxl+
cUY/rcoYplgF9BjH4Ir9gKggUxVIRbqTw1mWXsIeAwo1cDFSHYAjo8dkRlpcg/V9zHF0nnxLvpst
81zYsuJacv6/hENJ3dEL4zjgmpCrIeUyT28Wav0vAh39V7Ezmg2LUfqFM45krci6XPjD8Cic3QgE
XXhs5itnh9i1DM2fYohlpUeRU6GdYXPXzHNxCU2Gey/OsjiHzAf1IPE+tsjXnCV6E8ot1Cb5gd5g
mjzZ6COPc/UTfpAZ4mEtV2kWl47hpHA/AZWIJTLMKhQIetn6xcpTkAPoYrTbnZwRy1tOfSTxecCJ
2YDDUNT1By5LQTXCh4tFjIePKW+Ja+9uMpyQSNXjYXjbFb1BKBNL8CBgTri+RMwrA6jmnABs02RE
w8+88jvNBbbJgU5Jd+DYM4WAwcFX8O9LQMe5P/d9TdvgnXxh5KMrQ92jnD3pRNTjQgE8ttjh1ZAP
TQVjZt4U2lGqlB/sVnIVoSfJgZD0XICwKR1ZiJq4IxiACqvqWIKH6d1LhzdsEtZrnA102Onr5mVx
bJZ2uD3ARjCLlxOatxKxLJpcoh8gTUwItlfnNSPo5GkqrZADX+pqroUyt5dD3T7dsDg20a2ug8DG
t5NhzL01/nGFzZCDw7mm+RTnCBBmDoIEh/WwNtdAE1CwtxYMDCb4FvOHBp/G6Z4JpSJcsjnRR0Cf
ZGIlkpPp+E2Hvy7/qWyRwtJdB52NCRWeDypYCKSDcZUhcvNQJYndecZztpdMlNwZApo5KiGGTdTS
zHwCxQsOvLBNQqNgP/79RVefm2Fh2sFpzyTZ/CzCk+/RPEN4SQeLkMmKt8Z9HF9Zk/PO9NaUxkyW
zriwEYLL2l4vjK6HwfxRM2W54XMgTDa9YDpZGT7OfRn+N8LBe0kaNvg+NQ+nEoTyzLlxRo3sJebK
UdSDxvUjgMckVRQK5jVkeThGf8KP8Hhmi4oCJ3GcId2tlH5KfqU/0v13zusZb0odx/E8bFU9+odF
a+PUFjtCyPXGQoSJKtihSey86Qd9GO1cXNnXN7amr4YLBwma7pnYUcl0IlirADT8+51Se9Q2h3I8
cI9yo8PHOetZJZxF7xjHrYOdiMMK5qJs98f4ZPsT2nECeI3jV0+wQ+Mm4NherLbxz7JGljXxr6uj
wcenEuTDlL6TmNRCfC3sMyHdKzST2w8vQLpRLDi5xuQRbmDEZA48juekmGbHcnmU5ZwUAq6M4zmN
+fyXVlQrcnbvc2NllM6xR1WTeEIE0hUYIfFiGZIrwA42yKQYUAUaFIOlPvFHJ/3Yi7BYzBM89Rz8
yzkhbvMmWy4ZM0bEwp5PVrTkMqFGjmP/Fx3lRxoY6PaoDrMtXwgeok7qsegodUebJbbImv6BH8EC
5p2H3GMJuRRhs6P0/3KXJ9lxRJEDZ8sxnpYxIWXYm/itvfAzH3PORY+C+99FwhtsWVn8DuyHJ6tO
mlQx6k05Vsc9XS6G3GJNEv/GRUbQF7Wm418pEHv6wGCpOZnDsNl7rHOIWR8zWjaxjWtVOLR2CDyY
TDsCCFyhHvPQCYm1QFTPEzDHtqwMKLVNoDANc2m+ydfyKCgwhE+YgZPwtTusM4PvzF9I04IJwmm8
Jsip8GAqUKFSnbLb1VXoGS/Hr/DnYY+8zdUoN1aLGzozWTBwApsj9jLnYViHuwa38nCIPEHE/ttb
MAck3wRKPD9w7CwSBvK8AuMV6R5FKYp9EJpAoUdMmNgg+HrJQimfZosXYwdeDih/szIWb4cNCxGN
z8IRx1qSRg02L0knxh5kDtTzyjlVt3dPM2+08OD6CzIaqX8YUcCXOlFf9dlFrQUJuokjmpxQFAfP
DAY25bHStaNhYP+xiS8iCmyTcl7Gb8ljnkUX+/XaQV2kQtly16yk7J7muFKqIY+gdXgI7IdwDSq1
pg1HDL9BcEpoptlZgJiPWdQQJ7Fjz3HRj75rDrMZLCzBfHem/w0NjgtKnXjkOmj/bRljEfZXgWlj
hIK7CGNqD261NeOwg1DiujbWOlRIYbjzOBDiYslGuc8ocgPbnjENjiKdXbNm8zjs+5hONP3soPR7
LCbChx0/5l0LAjjXlEx0YfIaK+Q6kMtW0p8lUY0BLg0WxTSfLacLAgsw07eb086xKco1GNNnhsjV
GsOG0q8bbSmjVWTAzdhgZYPGBfYd0ML7oWKezdz9tAduPQO6lVyvdsJVISnQnyVCKljR0rUPDbu8
X2EWXNl2vrfmqDcPp8zWA25G1rpMOol9YDKfxAvhocyJcX/xcIh72nw7EQ/9I9m7tW7aGr0aJ9OA
j8dfpARZLKQ/j9+i+G+sr1h83nIxG4bcZr+O7sTehWAevdA4mo2Ss0TQzK5pxETWWTu+2qUYAkYj
srEfeIxrDQiiGDps8O7mPhOcE2nynGC39Md66yrmkdhw7pEJdkT6pissNtBrxEn7BnwHunkzx40r
jyhJyB8qQI0BVArmaMDJBegHmuMs5CYBosXLW5D6C0seb3TEWwXkY/S9jM1qgBPdRbwI5xFWnByW
v5D1Wbqur//tlpS4zVBcIigQhQh1G/mBDsNOn3+iTRV9bWv2MCIzYJ4LKIHmnL3oRvayyvDLpsqA
OQrRxGN9cEr5Ppa/FzApDk55nrM17GsWBF0rNB0P88DE4yvj1mOn8RlPMf1OhSiZOBR6DM5l6Y9P
YW8Pg8Osdv4pGG6825zWc/oSc2Uplzq/S4gdfoz0K7vKY85R/QtxMTLKB3kjIOaBkK5kUARcKv6d
3J4Ijgl1B+SSypzuPqkpPa+OxyOga/cI+6TJS7kWSE/Veb9rEV7eJn8Ah3W+cYTPKegr2IA/kcbL
PHjq8JF+L/RH5i/a2aublltxvOHZZyglnSnTO4x0C4tWJmsV/vcyrTa0YUirDcRCJqtAoPlPB1F8
HAULX6ILshEjqOZ4ZY04UoMmQZC7mX4mg1Sa8Y3sIBh9DDJbAs6qNLlM2bhSM0qzzy+IRjn2Kv2I
jT1lwVnfMdDZPTjNEaLp5TJG8UM7txuSaU3zyLxVp3Rl2auycMun3X1hePcYXElOczio8OcYxME5
RNhdy1+ZIPa6Q4vrH7d/lB5AFxn3uxEnt2To/H5QeZgC7fB3zIh0FL8nTBqi1Bi4dSyoiOA50g3/
uViDBZB+hVMZet0IO9VPzGph0m+DIncMVslwT/6v+MT1S3/gryaF6CpVcrVJZDzEyKa4bKXd/jbB
bl+6kHVseVh9jw+Wu0VlQELVqGO30GSgsFE40oPHeEruYWNdKNXSwa6e5bDeecIfm7ubsy07duZH
XG/RJL5NTRR7IjOOryWoWmnQZlDI5Vx1a5YGSl1O41D+UHYywIAZaAnQScJXGitrqsDvk46oF3GB
u2ODcieuDMClzhsjDNzJF5wS2b9PUxjDmcxbYrN3mZlOX23wltYxwz2FFbQozg3ui1+mUd5UGTLt
gOPPWiOWQ5WaUJJkOXc0tzCHyGR/Xp3EBJbPhAIUQizt1DBsok7B+aXeHNrBeMi8Vqh9+0K0FEbl
LDlMiigewJ0zQOqGvN5eX/d+co9UHGrGNmdpOHHCdIEPMjvbI4qxkckqpUIaG1mi7r84Pw9tQKrc
OmpIwMXbv9ot3Ty3AjEPSEPAwCDBm+E7AjeyXw+wJ+KWH0xY+E6VCQuHkxooskP3Tk353HzCggbw
AXPC+E04AiVAwArjx9WMksRnRtPxSLgHy6nCZFrAOZfZrmwJMlN5lStdYtfnv2mO9KO7HKk2GCqy
0avW9c6MaPCVEvDtTwQxSgpd3fBOtrXz6EXgqRwMrfH07mThjfihvCB5rNgHkg4YNhNmtTLomOja
HcsSCVWqjp0cPc/TFK+bdZZY765nSti04zFgg4yXgfgycQQh3jLmIFVLUtVag0zcAnofAzEcCmj5
0b0VdF/0ZY8FzVuH26NzoWt9PVHcCXX1Ewqd38hoBGOONxGD+hZ5pmL0TuK0a8Tbeq3OEJgALBmv
nrLTDT/D1/rQdw8lyZ/wjZUbix8XK2IcEGxtI3Sy+MQA9LsMucF/kXwwh8xL3e5PmYHmEbFXZwfH
15MeU6sD/J1TgUIgzUqrlJjZgJXJcT2aPNoINrdU/ORIXjjEB7JQlnxEsGP8YRAcADBJdBz5M+Xl
aA6bk92vLwibQ/u0IWTtlY10rLux0NNLVI8XKNL8gS+Cp/WbSLwXPeBJ76w5HOrN1aNU/1acpP+y
w6nspzGB01tzgMPV5PIjn0C8S+PSBAuFc1YwcTn/0S+MAT0RcMITxiXvbaB1AHy+oN5MWIyJGuwU
kG0ZHf6tYQv+agsQ7YNxIN//6yNPGL7qu6VM6rCv6nzVKmn3wavPILU92QxsMUa0wn+kTVIfSGLW
yBrAN5qHDRXKu45pZssxJ7lydWr+nM2Vu9M6u7LPNMofeYQFQ/Co3d2D3h5GjMabYAkwvUCHycwU
+MM5A+ygbTe7hso4B8THunWYDJkNagjV/mLBKF+tG+wAbtlHPaGtvJoCB4iZu3HHCsKwhiZcUK7d
5mVfVIqriOfdHHEMxdimPq9e6XZ+jjRvpDPAQfJ9no018aMeRg2u2hWOY5Nu448wefE+WCZ832RR
81VTPwLOw1V47l7SBgdznCFqARZKeQngJHRopJQo79dCeznit1gPsXB6k082rW5JFQIa7Vg6vPSP
54SPrGoonIvRd3CkuKyiztntjMMTkq612ufy571ysyummiyf1HE//l47RQ8KeQaqdG1TdeZyEtin
PRwX7ogEJYUF85uga9K3SX6hwpcaQP02htu+xTYgGqDpOCEwkFXnlggtfv0rjVF/gm7TOE8bvbef
oTf7GzE4ZOwP3MDfRDsvgQ60r4F2JzDkqBntF5o53JfJEPISbDB/PPA6JpU3/JhS/LEfR/+cvsdU
aZQ/VtHXZwik9LyRxTxGqgVlfTf5VzjSU9C46+aSHy6RZvtpLhtMdJJ/L8pbgF6Ex4akqEq3xS/5
XqJxhowJSUNiiTCZZHNykbA5YZgJGz3aX+8s/uCREXy1ReF2pjwvmaQhNdAorhmMMiQzG73AJeWP
mnHG24ZwKq49RyrfAaKoJpENM1+T/FhUOlMGrwG2Hdi4P6B/S4Lb4bQvV3ltILescfaVpekbBTsW
ZFKY+tMhWaN80IcL1LsGdVSJ+RgxafBLF2QM/NNxSDfvBy2RhftDw0hW6t4oTx8TdwZBNwjWIR1M
q3tpSNX2BFaxH1CNbXUNo1/KEPmewSptXNBcmcb2h56Hp7cO6NDQAtp0FAzH0TMKqJCcPFi+oYZE
tHdf/tFKYcuKqTIU2umNWGe3N7NnUvozv5msEOnTzvfFP0+NDzPD5vFv9sO+BGIQ0PHHgi4KRCwf
iTuTXPmRWFJdGrhNzCJLhgO6+uyH8Q7JFTP7zUDQjxDPUXnjf1GmLJK/YcVHhnV85jseza57XGWX
EW0gJ5XkIH6XWeKZwv6TWXX/FlI++YPxwefG6oDNS98sBROVQ0dABBa+u9zCnKFJrJxl1hb5W3qA
ax/qLIPqSxEf508P7DXrTVDK5MyJxawzNv54FJChaZ+YgjBA0QS40D+MKzcyrBM4tDCOxRx/QlXj
4aPLN36IZjPty4ORudgz5ssR3xBo4b9RIrWPJ4B5znYmmMjKbE+HOTY5BADacNYlA7rjgylTeTAj
0zG/I6dl0RChqW1oTo/kL+KvZMQiJDPra4FmnTjXHX9kOJSSKS28bMAB4WR8SRw7u0cUKsilgDo4
jCSCQE0hcoZ7NL8MA0EUXIYpcKQw+KIgZJYwMi57ALZesvisYyz4Ui7i7XTt7UB0MiQqiSO7mw+J
WYTQstiCNXjKk3LBS15LcHR24RKnnYU6wTX6K3zfAAg3iRgkUgtEUzCwwRhq7uOWqIoLjq4y2TCj
p4QFRC5lDOGfq1UK0+lqE9oHkCmQve0YlEakgjg0IvIA1+Uk7ehriE+4J8fHY0xZapKiBsK7tuG9
yNJLzo7B4im3E7C6lizSBeMWRgp+HxWeZdD085U7QF8S2aSApFh1/NeSye0P4wLH4Xuj2HWOwFZv
k3E+JowS8fQ+MRO6q/MujN3luN72JP6BxIEJWTZey9s6ShLw9A7UPTwwDK/GtvCH6QZy710Kx6bl
L1YU4lywvaGFHceYthnzs28NrEa+GRKwA5pMG4lqTU3Ts5enAqDhPmNWEDZZbVKnHJAtDSWZGCDv
EElNkVzyHzDOJTw1E6TfC5eUTKsIkAH/9lnD9iLG6r6nGErZjOwoQefYCWLesRBAAxK9t1msAjBq
bDD/zViJMc8qdkxTsrWWUODELmGAJLHFGOg3xEsg9IC+TZ2sgL8LIyA90gGW0wSALnE8EXZiOQ7A
JSIWnhd+GCicdSORWb8n2+ClB7BSCHMxDmTFg2HTi7KYWCbE0HJ9E8ii4gj1r+WHl2qgcL9h/imW
KAwhsxBZfyMNNEJJyfmBjHkU4rfjyoMWTvx/JJ1Zk6JKEIV/kRGK4vJKsSMo0q4vhoqguKO4/fr5
0pm+MzF32lYoqnI5efJkW9qah1g8xS+eXbUWzMuV8v7KmkrJtDTmD4GYfPe4TYgXsEdSIExvdKQY
nxE5nqt8SrH9zTVopSLAOwV3AEVkX8TAfIJYJ5dBAl7qpqc1I4nQ2Ydu1p+iH02Nzpzk05iKW6Tm
y6OySPV5f59o7uH4VoRgJWRgZyTgAhorGFvcFCk4RWqL+ByU8WIDFm1PYxqIEUY1kHdREXNZMyjF
JE4zcqX5XMblMWIJZHHIBMC9UyOwxUTHHh1J22NAKWOqzSxnyOjqIQ7zPcWz0S8Q1JRI8BNBGcBp
m73XN0YM9RoZljGH59gIfSY6AxxQa0VlejYcUgGhNZZlnxKPUxHpX+sOEoq9IrxDEf+OauqNd6Uj
+TGVJjEorWhh/FFLYiUxFbgQzxueA2MkAE1D5ntUzh8ypOinMAeSzjKCs75civSf4EvxWlOesdG/
YUOPH4tdAMEeOWwAPgvEW8zVKSC1q5jNRKYcMlHL0+JJaU8woD7+7iZKf9gLeb7pDRuZqQhZQlqV
IVH4mZnppjwcy3HoCnCKKTintAAekXiH7y7irZ3wgMk57tQ5mxZ3hgQg+h8B3f+2/bjunoF04nzg
Um+3hrTojRwBLvEswLd53yLSYqVKly72aYUkLEgh/At4i93+pme1vekcW1YAIrGjEDgjJxE1mSa9
8GNcefvv5z+N8HUEgoaz7eG5qbszFM3zKjQxjjjkLfK4PdoOTYIxMFlQptIYuy4RvzsWWId/Q5iP
myTSEmk9+2+LcJnlWDcPrVrqKg/FEGRmy6YYR1pfDzY1VWsiq0VrdSS4ULNOTEn7IhqczHEZDoHQ
sIyuEHJiP7Esch9wYs4Feq+gFxbBMMUCJHXemPzmhFJ/EboMncBKVCa3LAdDH34ADHa8A+52Br0I
58R8BZgiY2bPczaYtAAYLmD+3BnSoO+hzLE0afv3ADDnq4hKwSNMYKtwYuHOfMwV1qNPeQ2fbYy6
gH7MVXJRCdlLqAlJN7i609uMbrQB3AH+I6zH0li/B7IBT3YOnjBVwH44gQqfc90cjBydVdVosr1w
P2punGlcvvAEP9TvgT94bph2KhMQ4Ujy2J1FaVD1orQzeV8NCAAgJaidqasI3hQ6jFMYSTss7M2m
TZ/KFxAWLrk2Bxup/YEo2ZZCkB+ie5+NbuGXSRvZ53QQAWRRDWFbF1Rgrzqm+kYXqDlsLjYMvKTI
55TB0/DoNiMLXnGagOpX/tICkox4FuwOXL0fA77xlVCjpCEraHn/8X6laO1wXYhqLobFsjYQXEdb
HasONgnAQJABy4qAYMxDpJY8hZg8xUvL4D3mZg+S/1YSiEhGezijbzS89YwhRGPSlYgwBfqMkhIp
2wqP/VDiXRX6AjwFnzKY1BDfgwBxPnYhuTEkXOKiw5QCP11fV4NOGVWPema1TjRY+zhhZmRhCqn0
9DlYfdJCCS2oE1oAqeiH1myek8RevkseDHzDMDkqW8HN+g4DalvwSFz1Q7VEnAnSaSdCp+qsuGT6
dCmTEhsBDv5IMjhd7mOPWC3DTpgPoZh8sO0RnT754A/5nmynpy/xdYTLusBNrgPzvmC/lM7Nxrcj
ptDvTylDOSL2MUJuBQ4uXeEg/bT78xAw3NMpxHR0MhMUNEUGCoiTjS57AaEMAmLMuX+j+/pvxByu
IZq4FOyhtmFPQgotmps3DPAXorPlwGnoxhS/v2dmBZG131nndPG4opFdIOIFOZwrwesgvd7ycmd4
8JwpW8dbM0GLigQn3IHdiJnM/0indoR5iNCMyHQh5CCs5hi21zRRTN/Qeb2B0s7eYitQDCGM8wWx
OtHwHEWC20qythnVAVqNvyaXQd4wHfUsZ7dTQ3E0LjihKY8NIjWWRArDwk3K7ezMKHZXffq6GusQ
TEGtKPmLPt0bgAjaHVsfQU9hcNpQwId7p2uSSHiI3ewSGwf4FMmxv8tChPW63gh15cE+J8Gih3+2
WNOqD6A/WMOCHoaYPfoHF43/YmAbcHBsCYmelIwY9iH4kClhr9DQwLUZMgTHhp3222qtxJjDRohO
dhbfpxlMgDHGUnb+MpHJsjByR8Ntd9gkx+axm7eQnkoy17bHyCfdIhN35tQGf/rZqwOSx+PulOpV
b8gymuPqjwLFBMNk3XcyU5WcniCoYUxB69ngHGNU69CWIxkQnzgmrqA71BrmHjV/0nW5C2Y4fDvs
chqOxemQ19AMaKJoayBoN4I/rIZP3+mfJ2gL4TF7zpT4kpxJZW5wKVTgmqs5cmKCPFDlTRJBwnfM
fNCc90w3wl0fdenOpodAl9FJqB895rr50qBVE17iGcdYfOczHyID0mQWOnu6PTv1OZsv5l1jKIPC
23cVDf+O1HaPM2BdpcZSZiEWbXNK4fNBSVj5xyiKIBsGRKMNxdw40qApJp2a0AbZHGdKmUjKKL2F
MD4kRFAE/XGs/0Hes2PoQUFIWR36Etymtx1OLpab/uiPLT65yy44BTi0J2VGSgcpyQmDat4bnerH
dcPEPYr7FLUpse+MSdpLwd7A4ajkUEKhqIIrkfBkg7pN+xpqTJMC0XOapd1n6eZ385z1p3OcLbUQ
V4FfS0Uet/sSPDCGhgRHCRSYN93bCVw62WhXEPxn6I/nFYtFULmXUUSodGmzi0f6qFBgpz8CX5kP
+8bU+cjY+vnwG09ZadJRqAZJa40dEibHC4AaK0rJhYDWV86b7VsS9mdxGkxKmFizrkMbrQ6OvhvO
qAZy+nDO2NuS7IZCFjx8n2Xtv0gRiJ669phbgEAaf3FyqjM/E3jAYKJWULfhCjTwpzdvQznImHaF
8o0BpDpnCG6CRs/oV9pljxUiydhQvroM5E7QcxZc+xFCWIV5+Zdm51A4EIE5e2U/qq4Qs9xE0pvM
pRoOvI3NoNYBdevDhRxVFwZe3PA+IxTmoKUsYARLztnp1xc3q6QAGcOlQHMAmVAee5u8G+z1DvNO
5utIIHk1l0o4cRQv9pT/O2djQpTJ5BFG7dC+CZC1/CPBkGKhtAD/YA8m4Rj56pY9c2tSYy7fYFaz
gzij8JDm8MoLqzWaXEDXzbfUkhmwVwaPmkPGkL6C5Pw2svM29qGH5nbzCdRqZJBju4xxeYHvqPdN
8vYf70slwMHaOsHY7yhmAdNGR8TXITzdupAg8qXxpvxXbxFodYTExCzGO456Lto4VAmN2zqmfvD7
O34YphxQQQmGzyKUdhevjCXG9oGcMMZl7/1cPOkYnn9S46VP+0zHgawMmR1W724Kskgbj9kHC1Zs
MRhDn6sK9jL9FZICjc6fycsK+YHkSsyYmzCzR7PgzRa7wJNFrQiF+noEw8YY+5i3VgK8RVaD76A6
fqNS408p+XaBfOe+BbFGyBdhN6Z5DT48j4dJvqh1YAgoBnPKDEIqghVGzy5e6jHbeRPoxDHlTIwK
ZULuU77BRyIowV6H1GDsZTJFAc8mK83CA4V5mJPuOLhbbIXN1USzb9eH1AIq0OmbsTB8AHIDKK4Q
4KDQtuA5ExszjwC0gjkHLyaL3U0q9DgF6V+KruAjgCvwP2Phl0D3gCthmB/12DxMRm08oGpPYFob
vXQJz1D1hi9qr92lSSIKikCKXHVpKqjj6haUj45xGUIb9duB1jXqGgllsdibmZiSOJhUEMAb9gJl
im9wH0l/Hu2Dg3Le6EuvfIkVd0Qa+bAKe3Ri0ijf2TB0ChfPZE/SkJLU/VnDMjDCodUfU4wkZGCp
KZrCTXkDceSbayugEAReM+nujZWMVNdogtDsm62SIqavCnfELgXcIgnJzd7D7HiNDoNCidVzuziY
bp40L/aZbcjtMVqSklhCbAoWD7x/YiMdOem0uvGRN6Q2adT0i6NV61qP8SV5vqwdYbn93pZqf6Pn
00SpoW426AlDSuTj+DqlBBtq9vvWvyV+lUquJqjQb0yETWYLrqQJ02DspkgMVDI68InEg7WDP1OZ
81biSFxIa24hLKcVSpcMeWvxQ+iVo/+k7aELj4kEqAtJHfrNgTGAYyAJjDR0nJBwizbArRbNhurt
CJk+gz5H3VioUif4igqrXmLBquHuFoyrpllcwI/eUQtE9W6MQYFukjpCWNtugX3/wGyRTCMxBYgD
y3NayQ9V3I3QqlDjl5vqXhMETJztQ1ln2GB4BcIn2goIqL4Wz5Y6DIpnBtgT7Hj0iXsLnERfEUO+
0lIY0O0fTgJdAtmTLaEKlUFgozqsQWFHjzFNu/CAgplpgnviIFkYbL0oZIncZwWM1IrStCLj4VSU
Ure+wC4taXebYP5LEyFNopdKIVlMMw4FaNIqvu4esxz7gJMdvLsQBhHgOf3hFXY9fvjTH7+da0ye
l1XUtuj/u2EIKMp5OMyseCsYBuVFUb+9OhwPt/Af22JHS8KJLlbciISQxpWLT+gcQcMooAoctaIr
PNgr+BPIFktHMdfQL9awsjnAHQfdAm6OCwjoXIGvuvnAyrEezqkKSDrMJgXD/OXcHx5qKezZNtkN
vug0EL5DHTSoScshGd21ZbQapCk68wJh8wIGwqqlVtp5U2llV6/OI57Jtaeqh7WKdpgjU2O6FjVh
I6+sA6UjmhHPZt1ctlOSXY2s/tsGpB0l1dUcwxiZHjvmscuwpOukAMOBDokFInUaM9DhYWEzjemd
QRnuUI/AF6ORTn7zOElSSOSEAirZLzLQQHOkTdkFYCzD0/vRx4T+ANu3vDrEloS9JFBAd7J0jZz2
CRDhzqQhLW18mCR3NyHoSDTCsUoYUmPGAcmuZLI+Ll9j4tyBjk2/DvmOfGxFeoIwivoyCqNv6VKx
qoV7Jtle4WUaEomibjfyisEfIDwBPUn8aIQQ/BRA+AZX5zEx+tsPZpz2VqnunKwa0khG1aItm3R1
yiGXGISemuw5Bj7nusMEIMPHtHyV7jj1QUc2d/cF2MWCCOAp+D6IWlsRyckEA/J5wBGg1ruN3SBS
mm4+KSmG6A8zg26oS9yvM72t676ZaaNVCsyA5O7sbiW1krwDtG0Kp1gKdeP4GibfMBKPhoan/VSP
U4Ag0NNgpKzqzr2/77ra7mmg/iz+SJAYRtMUpUBQue3d3shb8zgo5yFgqHk78Da68wSoQ08eSAiC
JYKjIRLy/rZFgZtqFbF+T5G318nO2zCRSssBco0AOiTF4ljQ1pAloCbw4rAofRLFz9neUA2cat7G
G0l5h4lsxvtsrL/GuYsPoTFU1bDGIvtkjK5TKU25EJOwERRfkJkYdhZDgj3ci9flUTD+kGuGuQFE
QtqoA9bFnUKiCxK9Psj1hpjEUsAKsCmItInCaPqh/cOYs/2qTT+aR1pfWKEoD/o+HRTZbUrjKfQP
Hy06YgHBBAUJhKQX3SEeQDgj2kGo1nEwmbkldboykFvxGq7HRaH62CcYZR8B2SV7qhLj1XcSGc7Q
82S2ZONv8Edm68Byhz44HkPMILBfcFFZPAtKkwSKulY3nJiUk2HO2/MHw2cB6bkNl8pQMHn5Mxor
wBPhsFjLAfwr9xxCeSXvaJJeopdjL1BUkTnEEkuSHojoDaGKFrmpsHXG/CDi5iS8gCVxO+cUPRxi
sqAeBfKuCijcsriij2HGoCVEjtvEvQe0u4XFHyNB1Cy4+4Qq6RKpLYCZD06Q0JHRFZCMhCawHGX4
aIpVpz8eBbE/2kjEQB9/EvTc4Bakd58QGFLNaaSpXyGvhKRNKE5Sr32DUuHU0V0cB/GFaV9INh8b
JlJAUH0dCDk1+iY8OLOzUCjvi7tMofjPGCOiKuSO7/7Ffc9JobwUFs0+qa8h/QRUro4rgcuBDxZJ
TB+vCUOupzFQSqNQIu6j6XN4ILc7HCNLHONI9PEcD4FRyO/+nqEEbyBdwBYUceGHdndsI+oG5URF
47Fb81y3FVF7x07xKbBWg/OMYpt9w2Hd1yyp7/eHUx1JDXV2ydfpLXLjtzi23faoJrCugSQ4M9R3
DryaUKv2J3tWZHAZnbFmToRJA1uXGiaKnGuC3AZ7gve++NkJN/flEbymZ3XATzzHT6eD97wMe9kb
laFRf3gUzhj36OPvVLq0zPxiSi4qxxbuaj0BBLKUpKSVr4UEeZTpIEHJkWm7q8oDGe8P6WKdOsqi
fY8KAYkZqeqBvRertsssL1BrcgB2M2HCpLMn7ulaAQ4cApBwq/dzv1y1N3NHGxDXzwlsqLTCmirU
d9jrw6KXbbNzVwXAGNrgdFdnOx9iyVAW4xhC+ZK2S66QwtCkPjIJuKE8ZvPxfUD5rw//vu9Q24G+
woOn2Ynkm/Hh7NhDBEnJDs1XnD5kvUt09KD5g9VDaMSvMbsQwgYdUWlaoIlLKqubKdmHUBgEgAXZ
7y2p6cgjVpQzMVcQbGl2Igs8tZzKgA1XkV85ANAW+35F+y1A55hVJvkvGK/XgfirOWgOotTNlEqb
8meWlQ7ZPqhVQ6VUeg4w228DWiYIEiGG8PB4TqSoPOIc2FQ6AoBpgMloS0AlHLAyvtPTjB+k6tSe
cjZo1GpAiyM8ToB1EqrASdK2+TG+OIgwg1KaDn6YuvuI/aDqGGyfnN5hvhgxzW0LCp32/uIdb0ID
OqcbH5srcuZ5/4UwFdi9ASdPJfFlOoFSC9+LFkWTjqN5gPvO8N11RNT4QI6dyAU8Qmk0Is7WcAkf
sosEgRbKhih5wg7uMwGhTzJGSRkWKXtuIl2iNHZ7k16fdviI0H74Xy6IYpgLBmK9BoJ9lg6cTyfL
u9JQlOQDDBLOkkYXj4wc89EdyVC3vVluswyCUgJd7WJ/tyRWxZa4XRLBZ0Qe0if1o7vQZbPHpd1i
87vxOUwS9BdoFyZYSV7iUM4rCdgedGswGcm7buvcV7J/SfKFXsgcGrulj6iQKkIrsGq6XNg7xrDE
ClnVvEUXyRt77bvUEtw45T73J4e7TCcQGCsW+WX4Crui2RePNRaRyLto6BkXmLgEqj86vXwymnGs
2zej0E7gKmU5UGkc2XTvsRK8ER0BIW1nXATsS2lgJCnREKP3/fZUCA0Uvqc4IHHSyOpRUGcDtHY2
LS3cQ/yDa5LsTpgr/EdzeTdSKZAylEth4dnutFOCbOigOOGkPKumzFokz0SoyLhYh2m6g5gPwsB9
9jAuE22hY6srNi/7zP4YKRko4HvbulCcpwVGKp9E99gRqY13MPacjgl5xuR3cM90YuDaQJagSB6d
Gl6CguXOp25JSiqVVEq3PEXCTX8sq4jhSeBJiFPnnwnHmHDwo7PxPZ7jKqLwLD119NQI0PDhBiYV
R7fi7MhIwJRf7IFJaIdrGDMDe4D+Ky55FsDJzaAJ0Oxs8Zo45lzHKexlM/F9ITn/OtG4T5x0ANK1
oNJ/wUvBiybgVcSu1KO4Twj0EOHBC0gJeWU4m/EyRmsh7CofE/J/izAwIf7DJshYBx2gKGaCmply
dbIQacaFjBnxBn9tvATdpo2DzgNDKE7SpDAaCbQypad1pcZjdgssvAkVENl+KgbaABzgdlwzI8xm
seCswE7IIOD7R3dMaAB/S4av8RVFY/a+xHLyMio044gNv5KMleIYawlUQsojDEIuapyQMoxXJNkY
dy6h74AKg/4ShVJnpJa+cRysPo+D7CplJSZ4HwpemGt8ZZpe6NXFusekAlnGVnNNAienD37IsaM8
xbmh9E0NE/XiA/yg1sPcDmk/Q747pFpLQG6ymdOUXcBvApRU+pTSAvPMgcPgsgXY1rCyMct3FxyE
iVe8kutg1hWLIrFIwwZmBotL5eGSZ8SAQDA2Qr75sXpG25eog6JR9FH71Rl8WmBNgbekhpROjphm
aXjhSQFPG5NMzCgO8UxSm7NQ/7s5L3S5lVxbaT4ErbOFxCLvws5LtQgFRE5dtgemFbvMLU3SL7AQ
3aiW7IbUzGKfd+WxcfFpwIbV0Rd42kirx5Ul1HnpI+EZy95MOMbsd9gn3AVBvLDg2cY7B7AZBJb7
6hmIRpvSJ8OmlemDASc0wGuGC9sWFX1abWl044nJ1nnB36SpSA7J/6fHRlMkxXESsPqYPnaK7Bnh
JRDk/bIHGtD494QcWGFOxRbwuFlVLEm4YOhBaHJP9CvDhVkJvUbekZcJGYkTYTOjeDFYhCEdbW40
XsmdEzCGcs3yOxx0DJNfHG/CBxBbVw6gPMZZ3eEP/hLMuFjdW6q7u3NgBZkg8pynGJ9oBpx1e814
shsLJ6shy8cq0EVWYR52zs3VvS5tWVHX6vKj8sNyeOXsi0eT7Ua/tZxolpS/Eg6JQbn7ODG2gQSr
3KpORxdEeEo3H+atlrC4KfHwIEBt2J+TiQ7kLFuTM48NY7l4wZnTMJnI1pSmD0wNNKUvSJk4erYT
JpHdIV/ypuJzBZ4mo6Bkx3kRnjhUEZijK7HmhERCtUpwT2wp+SmYCsxmp9oiQBMJqTizlc/fQR2x
1S8ODIA7ewhiMo1OaY1dzcVxCwmbiOVL6TCB8pLIS2AsYGkoJfuJ3FYcIwnKduaOsTGyTjCgJFCE
20WlBmIn5COI/hbAOqf9FhROynVBdbPo+RDbLCuGpaXHgOWWjzuzZny0rIxcHn6DK5F1OCrpghcH
wwfL0t+CrrpMIV+ad5f3JTbgeokjfv8ASm/q3i68B91oafU4UJDqWc/fePYOe+S3rGw/PryJ7J3V
QOV95zSGbeuE02qFF+uGRqm07H3U3Tp6ldXYvG0atzgYhwz4/2cRxDKIN1sycLNDG/qLg7kkI5NB
nBoSaldvNyz7xd/TlO82bE6fSI3KxJbfUaxzyKqDe/ZKNN0P0fnvY4nxeVln7xA1Z+1S7NVHFV43
vKFNc7ck0O3w+2Ge+zsPtJcjijy9SqWxVc5jknFHxGyUOTTFoFbZ45MZv0qzsirrYWp+baD5sv3F
nXM+5UuuWMu6jlwntbfKrzs3C3kWFqDut5y6H7wxPK2YZi5cV11R3VkI9Cx3ddb4g0Z7h0FmHNUB
GuIMZKfIwc3aa/r36XDjPblRC3nWasdystcXdkvZmCJZAfmWrOsD+1rStEoZwZrgKPn2F/lVbvj/
VcpKa/HvuSQSP7axqGJTd57Y2YddKYlUObu6ma91s9ffsa12oSyI1F0exCqpFCzYgikHn3k/v8dJ
MIItliGTd4IYNqGztDrYQo1St6UPK0MjOAmWcDR1SKhezzuGcixz+8wuyolW0A42xZ0FdFj7bF1Y
GGYqjoCnQwUGe8VJ57CyefnNh1Ci0z3ZoM1hK9o5fIopplqLJCZuIqTOFixZBtJAbvFuid2/Wcf+
x7/zBOs+jdSQ1ybPnytYxpp/9jSEJM/eE11YlK83qLlNPhaPqMl4RU2tFyi9rok6eHyTtvO1u7EQ
hN9NswtwTzUbjleNWnrPOjjC04Z0RakbLu56wPKL6q0MVELodr3GU/xAjhw8RNAcXrNgT5u2iTnA
DOCyKGrQ44BaDn8dYzLE4CDhAoKFu3A5b6w8wuYLzQnR2V2EzZZ6fcefW/BhQBz41btnMx+vSJgF
KUqL8F8H30DqzG+3JpRY0RzvUvZ2tkt7uH3At5CKPfwzIDNKHUyHlOL4njnUMjldCLS5L1PQcqvg
zyaTIw+W7mrbq43i7XCnrrCE3Q4O6IXE/rpy0Pajns/iLQasDBzmBYIS2ok9XvZZe9V1cCKoX5po
ynZ2nOqG6JaVFafn8OgfPdwnUkhGySMih5+16hZSx6863edIO+Tm8xne3R5dZnBIiA42PGi0X/hR
bFqvsDCEhM9sZKw62XfikiDvzaMYVzggVHMaqru32WTxcioRsrReXbeytRJ0HupsPl4N98yIr5KS
s/GOYwIleuMwnWfyXpuIv8ClZPpw8m2KYDYtJ3aLwTh0DwEesXe7UdomBEkR6aVHfjJBqaRjwtHK
rk7iy5gLMc9UbDvmo2Gnb3pZGI9jfllBYzmSCziR5GoWOv4i/X7t111qc4dBgfQL3Yak1eiHSJCP
YS7CpdVlVJR1xjaIAkZ98bBPpZinBsNr2Z72Repo4SerqwfEGgzn6WssXoweyJ2wlrDQpuwlhFoF
/FuOvwPUyKiiAy6ll5Z3XxeViSQWaVO8XHJtzWdIidBM/leWskKzubr4coTP1GyZ2lLtxl2rRHPZ
qCEVPHQTcs7v8OI+4W1HhbpRvFyeTRhYXCwDpaTkV2L8nO/B7jCB26glR+95JOvYaUbOIWeUh5dP
3ri32XO+c14d440fWxJBgEJ04mVlH1X5ijuMCqWTJHgx/dxBqHeE0WGWGbXk8LMc4laQhe33Kqft
/0pvbDmJ0dokSGzMGSO8pVMfK6cnLSSjflXTs0BqyzZ/QIka0s31A2KwbpdBe5q/7QMjs2mkhKkK
h0wVTLB42dI3jlJSgy5AvnlVTxavPcAHI9lEmWQPl9Sq6er5tPDjFy65+MyWTHAwave5vgsmnQf6
s7PThLnXDWNW/M2Qdn6qF5AhU1IebvlHIIpicFT8ycTUOwGIOu34kQtfRQ1mPHxZjgJPYbtUP8Cl
Y75ov6zsYj9MWz1TBnKAj800qbO3qPwByTNJBoahPOHmkJPVZlXPbtxqsLNeDRoikdqjHA7SUNm/
txRGXRfbbGfPEDjKkcr6XcOlByj1gSuCrhnFfbBczvS21Q4ZzXqNa6VVIPC4XGmlSnNIXx9UcoPy
7eMDXpNdDrhH1EYscadqzikUZSUmxTYfA6KPfN7rWAJ2HSzZbBQrGSOXZaca/VA2lSi+w5GllPik
GOwCMfFygjGRGrvxXgSRcDs4suxjCZ/qFYcXWiG5x7kw6+jfmyn6vbzqaxL0nRtQ7M6MynNg04o0
InVJmhiRspAmg5ccfsInsERepjOxgUlo6P1ahfqM6D4OmHWzmLwkR3uMiU7/e6z9BWVnasfQbtbt
BwYAZh31Ux/GgUDCHKaaqaGgaO0355gz/myrN0bNlmbXG3T+jo9CNP8uhioToX6QZ3xj8lq7idub
Z00oB3bCT9VMoKqz7LTc/tktbqjmERYjUhTo830DEOezsy8uz0EDjTBeRxgdqtD6LRrSVMv5FC7h
ht4zvps7QVw7fDdI9S5T2sV1itnqxVW+hQYRU0Eb16W694xpaaRSvVeXP5o4aJpUDKbWOi6Flx2V
j1dOyaOtqYcMgIK4icDq9NcBNX/rtjVnsMBrQJlyAJHaBg0jWQZbSfY0oFG/C8jKqrOPArWbYjVe
BJdNRvxO2HNddV+fGM1Fsb5j3df0yX4Y/M3S9BoBRUkutjfMEOqYcJzQUcUDms/vlOExJV4HCfQT
nQMrhCJvqvHw9H4V79RnXCEy38ezebeuGeLcEfSDMgpbicFdhvngATOw+ANe40vm3BoBo+XsBw2C
ya4wC9rH+r0mtvgppxFJOMEgsaeELFAoCuKiT6EyBCuBlFAMxIjV+qjelVAPwooG5D97sT5DlW1O
/9ZIGJ//agiiWt3J+vX1dzPmSnlMC7rBmVgySF2QkLrPMGRNhSLlv778RjdWcGONbkzMKgGelDyY
gkZYzSDqy0oCzZMo77+9hrkI81HPCJtwEhZLph1+hXV0oZeKEMNIH/OTsc9gRBxIaTApb7+QnMqG
pTwmK2ymYH4xegc98yCTI765X7n6A1fW5kiQQZQvOXdgd+cc4TOMYCFdQ+xgHDkd2Uj38fUcY0fZ
onjcW5MzqzJRKHgFHa/YomGxBSfEFCDYYHZotFbNFLz8jdkrLgb7U7T8GS1dfQx9U/aPf7eVphBT
XlfRIdgxgI61Qn+TotLeZKbZ2bwtelLTGxyYaxCvm098pLGAnBGsP2+1ftBI1qQVlRYrohBR+QX4
JQDaW8jDJnUqxrHO0PnyocqEFxUDSnQfmAbeLfwbVCNqC6vF6840nwbK3szdw6X0WlbrZLWdSrch
u9FeGr4sUotFOVyEtQ2Eiw+haqM9FnQCzQdxSqxa4SKCgeIq3hDBVa+eMbBKU4Nmnx1KewKSw/6R
drs3d0HseQs13Izh1aKuDL8kVIsLu+E2GPLIRqL9Ykc8QV8fhRoGC70DehhyBlYRgcZEoIcOg5FO
C+SEmUNkNAyv2d/TlUDBSPhnE0D7LilE+JwxU7Hs51GN7WE/2IYM+Q5k4/JUCEpJZB8zEjsb50C1
v1oaKY461rkfQIAP83KJtLAHkMDcnoehe4DSoceGwe7Nd3RYXJ3uurUuxwWeD+uFdDqVWKPcebpo
W0FigGblNyalUYjgxzH+QoJxec1VaS5m6D32H/AQhFIyLuto19lXygavINWlHkJrAMFXYek506TR
35a0ogbBoFXz6Wp+mXe4JKu9B6euT3sI0Fxl6iglNh1kBB7CXqahMzdhZGqE8/yE6hw8aapuWMz0
0KIce6SrW9OiwrOCIDCR/qCrsf8TZhYd1RniX3fvWB80GckCW+EFXOw/ms7t5XTeBoqWYHOXv9Xq
lY5hJ6xo1Y34e1sDZdQYKMEtAyiWnaBxtqD67B+xZqKa0ab7aynCenVN4RuEpTTEy1zhjrfXBJqr
qDqp+RUN5J6H7vOMhts5msiXfvUdvuEvSnHhbFR0paPvcaU/hKkI0/E1XlJ6H1/SLxU8ymJt0sib
uvdbXTjiCOG9zKpGRYmu1SHaKubNRrDhYJYh2IvwLfBxaGBkeU0lUnRAD6rbGjBS94Ppp7Ecu0fF
bpJPgwdpKjpygEldf3AqVe6SFX+s3fBpEvegRYfw3NGY9OhmuFg62Te6647ejDq8jar0UCPS+Y66
5H04YreFVL0Fm7HmLr1exEiNhn1d59vX82lcD3HXLB8QGk4Ms4xzWg6LCQwIKtzCCCvrlm9xkwXs
zWJVC7/xhi5XGbtWn9cLOOK0wMihOgGKXU0cJLPkSJfB7QZ3A4tPwkSV2zzAT6aFF61GvmjNYXW1
AAmOQ8J0AurfVMBJrL7ubVzfHt7uIccMXRz+nb6pJXmE+be8/mYpci7vmJ5y0DDeySt6dZl8YeKC
Roz9epstv9dU+QhoA5GIc9B2NL/HQe0ho28tfYwdUaHxSJrm4rRX9jNlbnln7ckd/JXQtYzf54pZ
6H9UeFgJGLL8hozj6LjnjtsxdpqJcP3bZDTKo/LlHZ/DtVi7xvSv1mU0WXM9wA7VDAbjglZ8kSKP
HsOWqs2YWoLvqi1lrkCOD5fJMlzavKUOwU3G7S06jH4b5bnRzkra0t9m+U0Wr0iTwSlHNBDS5kk1
dItbmWi5PchdHNXb/FiDYr4ryFvaWc9onBQ+701uXyKer6nujbcshlr2fCoycp051Eo/qLt6pvVu
0FJMipjXsH/Ocdjqqm6H9P6FJa4lDJyoh5XVZGqmdbqpY32oUR0DzLRztzshh40xiP6XlnFQ9IND
p5a+ZugLza1krw312no0ll/No6a0Q1BdbYZc/TGGYV1AWIJcxpS3NuIXyEvoHnOf2PtwJJJqrPGy
wpQOb1oOftPA6Doun3az6Ram6NTdt7eQlx/tm3NYnK88B+O7Pm0x6xh7nl8PGQWGLMgsyurKKEeY
Mswiw8ig0/Hgt173mj57b7XcG89REYi0656MkPyKeuADFkIIIyrJiQdvxYBMjvik6WYizGAmTQCY
4urkihHLywv2gBruH0VfYXQwQJm56eSSO0VCYtd7xo0szW5ziLve/P40otrdZlw5HbqXJGld4Ypo
UySt3u6p/mvJ/HAoC1t/UwXHoiFMgIb5YcZa4eeQZujR3xa9I3d3Gz2cr84NOcsAujlEP2ou8E0o
ZImaKsXdCCbdKJqiAExScaQ8qe7M6c7mz4xCpQy4ROb8bE4bMd970Jj1cEe4vOZU1g99vnXX5P9Z
a3AbDjA+fKulW4adAZPRiA3MwaLnVs1ik+KLvzPKKEOaNuFDlQGn8WRsaxUdHEtvRMtjt3BqfAbj
bGxUro0TQ/Vy6YE/hDXVA3pTV/x3wSR2c9vomZtPiouBFoY8RRMWRJdRVO/VuA3HMRjXHLj2BgqI
0iwHJRs+wLhJSRUWHD1om/ZsThWtRd0fMuHc2iLvWeOw257hcccOr8MEGM8VE8HUewFJCMdA6AS9
EvbK+NtkCjs/WcuoPdXt8sYbo4TOn5V0rIlYNbcDbenE26GorbQrFCZyWOne2JTQnawtvdiQedwj
tDOj0TG2zpFZdczSFabR891fvrCBJWwQKJIb+t02Vq50+mwh2x0cBC35LAQmoiv9cgw9cVtluH8q
nFyOoqFCQQKdH7Iu2sem3ZtZTPQlbvE8sYR2Abno5cFfQLqsJq0LtVicsJjv7hNXnncc/zk68kiP
VDz9zsGSygN8XXB+QdWXRFHqmqvsvreRpxYE/UlG+b2QIxGcCmypE6OKwDyp3S25MV/OAYrXzi4Z
Hs2NrZCUDqCgR/DDiCVD31nY2jxGmwO5lCdI7t1ahjASOSkk1j2cFUlDOOgFg7IPs5jsodYwLi+k
tag9qw8T2qJfLai+RtmdGNP4Lj5C6ACtT6opGSskK6IfCg23wSd5R3uGDAqv8P73MaGR8mziZcua
NnzELu59JlswhB4OFi3Qx7e505jtaxZ1l6Gw01qoF3BymIXRMhigsPfqHWh+x6yebK51GJDU2HcE
Nbae49z08/x8tHWhRVUWvgDo7nM0mH2wbAI9VBhKpoQ9SRBFHsV4bz6A5KXGxEBfgtn8QdQLHkjb
JLQ18Y1eLuouwI5Ai+LvcuOcUO7C3K8H1+RPpu1uu2m3clGzQLzlZU9h8cGgvP29iJt6J2sacbzz
k5zwpbF8BxKqED/RJg8FazmYGk+/Yw2dfyyd2baqyLKGn8gxVED0lqSTRkVUxBuH0wb7DsXm6esL
V+11TtXeVXPaQJIZ8cffQAi8zb54fA+awA1gnNrFntvkHdYc0n+9w5gN9lghuOHz8KjDO6yc919h
aX4J6g4/VbGvFwh7MXo4gGQTx+JWT+fv6p73tEaAZ/ND1nDLxXH11570r33OnTUbRUsN9WJ18q7y
9QbbdHiI1zoFp2ReQ2uEK/iUXELIDXqDZ4zcyrfodp/5svHhGdNMCz4oj9JQdNKj0SuuVlvurfUm
fFwL/0wwVqnDNSy2+S9UTztaBxYUAwOdkULzPGh6tw1zUU7yI+HtGCcKCiiTB5NHAW8l7+XARJDf
Pa9mnSVZfcp0K80p1W3G5ZgNye1ekzcwaD4t9nn9Fj9MO7s9JWazxPpezKWJhx58KcKa3Zb97dg7
BI6trs7WjX5KzrJjfz4Ytu3Xg2v+8Nki0RWjqqORptK4cdPJeWy6c7tV+d1/5RTYd3F192m1c0d7
zrqG9ajZR7HYGw3bNfZasySDjWJTHP9pcm5jiWK5JF9OMwvHF570GUczpFTu4TFud9fXDCEgYgSq
bhXdkDy+Bh6Z40PdZB9/Al3vBkXlG5yjbbcFD/EZd4g2QM5oGyekgHrePqshitUtyeBieXG5RIcx
aD67+qdYE1H57wRG3446N76tSaik0aJ65BzYuw9wKJxVsAspknNndK3ctfaxRfS3pdXgm42+EhPL
wmvlO73Hndp7l+PfGmeXym/tHaFyxkTJLI/m71Bfdu6m1ewPrjgzM1YdVc/J+xx4Laz33IbGBgML
FOEaTiGmVR8MB7eLyz9tD4gH/cA5RE0G0t8hOUBdvtOG5u9u1uGVnPY9LoDYmJh19IJ7RdyT5hpO
y37uHW+PLxdRBUKrEZf4SxfZ8GmEde/Veulsq/yB/uFzBN/gSrwpA4z66P2AMUt1qhoXDoV9NpeA
7IIaCj4XX9IZIkN/+4+LP8+rv+G7oS4x3eieUpaW9Hu1KZ2uHSw6OnMbwi0PI9TWBo16o/RetJE4
Sr8QKslAwx7xfbZ2/cIdOQrDlaC+FZaYKSc+BTIhY6qzVUbQeocldUevdqc8eZI3ApOeR+8OznzJ
IKOy3J81/wggqHN5PpdouKYIH61HlzGbQ+XfD8nD7wxxmLF5knWMkAhpp+Tk++oYFBPKcBef+8Mj
wP1AL5xWjWAhM46WKCmbhY3NDN0/BBzWY4d7ZJ93pARa3ZaYqTx2/d34Rexo5dcr/+TVblmtR7Pt
k36xC8hY44kMtGxrE6F6WN937rx7/6MyUcZwQCIPVgkbrrtExuSHT/qy2SDn/flu/FZGYlwRIR83
JWAhDku8r3/u2Ff/k8PSvpjONWue1XrO/xd8B04j5xRfClT/N8YgNvbFRuUeEWqzXr8WSVq43ChN
ko5qLfYJVvjcPlbsUpr/ILkFmS4bTabR0O317nzPPeI33qARFq9MSvSW/Fle5eKNDgdPy844H0my
8rbFQOgZSzrtU8xvqJDEyKZmBLTFO1q0fdttn8dtI6otjApHoOqjrpvsbkKq38v5B20UiFNGiUbO
bBpSrtQupEfARG3vrUP88D2KISqHXBwrtuhbk4bTcN7SQFPR7jFd1JzboI6PmyxpIXjpfp1pOXHG
bj08wMpiz/Q/IXQUiLqMK71ndvRAoR2jS2yPz1u/9V7z3C1c2HNCONvZF5npUD3f1dlUh50X4IO8
g2G6R+F379UjonCsdjavqW0pbbbJtFqzWy6BW7le+mUTy6WvcppLCkN5st5qyVgDkvS/Pzx/tmg+
aTvsPM8GSwjeA+S+pBALK3O7ED8O7j1S44eFxLVFOcZmSGdAe/+QIsqiUOev8ivgpVIgP11z9g52
3ZKwKl6N36lBZxdKOw4MEPIwG+s2kt8Pr+Uca9PgolhmLz0/rDVQtr0l1VMQMnZE/sjfL+zHLOTG
394dNehnZGbIT/Fzb14BNXPL/vdaAykst7zabizuUY+QUlnq2W4fp6PuiIXEDvbwH+Ej1HNRyjbz
IjaYUzKpjFrRNmtXqt6dU3uiuf2SFUE8dFwFVz413D0ryyP0rNC1waQS/BYiVgRfOodC2YPNhXYf
aT82dVgSvcF6RDzR4lJiz9EIcGT2cGviOeTP0BOX0pxwFySlcgfkIvIT/24LWuF/vyq37IPWcjei
IBHha1uynCsJAQMsoY55YplneJz8MBERYcpvSQlOpYub5Mvmcf7yOTJ59R52OTlOSfJZhY+WwxPj
C2TLQcNrQDaD24OiFAiD3ob/Y5nDkkdCCr2NhSE3+N/Hk7eVhST/5OnyiUteWPik8jXk838VRiMA
XbwaWiveBVubX1qt/PVNC4KhZIALqEK48AgGyAT4Dz8vVDKo2Q/sPsR30uILQz5D6bexBiyuiMss
RgP8MFJAIa/QgDIGAQhioM1I+w3XleE2HM8DytWLrTlviPak+/aQWomMetBzaPAg2F0sXBN4WhoO
LNO8F/HuUsdyfbOstCtifnXOS9H+UyLyVrDmhCeHsgGfajpgmgOsAPjPT4Xcg9cn1hE9iQXnW8g9
tvA7AePrxBDk2Gr4RujLWQYZIvaO4y3F1RwuHfZjarhcIiURrQSEbtgirCqc0LAv7EIpHK4HcMez
yPKsrgsfjO2eSgIrZ9w5MJNlHUHidZjqQ+ryIer5G7wwE8hFMseFc5RMVtAaTaq0KfynADOfOSQt
ZojAhD388MhaomtB8wN6Ov6K44zBjgEqeuh/LwpiEVAWpvNHi+dcOseca/4QjlIBmSyBkCROwkyr
4AtyHyodqJBcBH8/hsSaJsz+HCdDvw4oBlVSjCS4PUQY5aZ93cPlSJikYX5JvsA4yG/dHBG1tKco
+NIxGJdiHpdyUzGX2vKUIOKhi4EjUjet4su2iaG7bq+SRp/atAW1k8E9NwKR4ny6QGkhs6x9cCBC
FG63gX5YpuNPEJM4BdYF1pylfhMAmNkq6G5BbSZ/x7txhcYeZmXCzIXhc5KOdf/TNd/qzp+UKaEN
p4mZODkMjKzUQSbyzP/98WWgwU8nkAkSAG/9Vlf0ZDADt/7NDO4HENkRHwA+G8XKmSVbHZyWiN7w
5IBVxV4abriEgMlXxVCYL262BifwZgxwZYVXV1e78mHf0tUdpuUAG4Z0Cz77zLD7KnyQF9jdYZMb
2EFXIGpEkrIY9bsfslx5SCRZonEgiJjAvq3TwMWXsswFoTkT7wKx4EfCeuicgvMe9PMa60inYeFZ
B1NkftwvuTpXOGe/EZOQJYVl1oDzM5/NgfogRnnXbk0D66KN7dDPQg0ADpweJpM51Bd1d2GUVXsu
HkN7tLeAb04NpRXn5eZotd7usuJheebDVtkfDO80PhVeuIBPtQTsX1ekcr9l83O+dyv76q4Z79iu
AWIzPefowCeSeSpQYovSnspiePfFDBw/eLrvEVS7w7Tl77k5rao3Pky594QGNqyt5gIh1b+R7reB
cqVrfnh31BvY06yZEdxVOXcfXm0bHLfdHbQX5/NyzStcjz0I3Lp+9e9vijtmrMgUN981RmGdMEDW
v6lnDA2CRmkRKunXnriMIh0g+JJ0boJVQDq7Ny6FVz/HW6hDTAJebrHcldwmrGvvB1sPvzeLu5Ou
mBTDZiRkGrJiwq184qYcPzkKMCfJ51NsMU8E4npfs1dvsD0B/7cMOPd84OJJEgc7pSwSnyl7e1jY
PqKhDXg5VAbIkfBxuaQcdiZHNNaytGH1mmxNHTZ5OTra1jP6PLhTHt0xeZzjubn8Th5AMtYTYyAR
E3+dxZ46OOiVlQfwQht9ygv1ScXzF6XAFnWs8Adlo2n/wQxA/1uv1GcbtrEKLVm97kN1Gt1vo3vH
PXGE3+e1B/BifgHntJ16QoBZf55TPD8Nh1UgCBd7O88BT8kPi4J1L6NEuCBDHoau1uWV8DnS+sQ/
QsoFYbWEAdS8qpD98LaY9asBEDTTJoGTtQruENQ4oVOFUxTuwvWeDxn45jivIBrFPxjrhpVYxuEs
ln8R/m2HTRfnUBZmzna4JVgcsHayVf2mchkAN9XOf3f/XjHVbkbxQr07HHqmWmYc4Y6SUClDdTYM
rREy9DAgA/CMok7dkwAglJM8wQsi3w8anZOphgdvOBfxn/fiyVHrFhaepzHmlfTIW4HWKFEto4f5
DI4shyY3rQoGx1d0k1PnJ8qMMuAMQJGH/4bDxQuBHUhaBvslu2r9D5/Zdu9G/gIXknvFc4IgApX0
84gjllO9RaZVrL54DyAeRSOB64kW41gKArHTHaIzU6oPhvvKYFaOHcTziyPEpbvv7RfZGa8I7IR4
us+hx6OWD0+q+oMcZnIIwkLDpILxbAe9KTeQBQNpnzAFEQWJ8Nr7Dr2uVIY0vMSp4+oiNjfecBmh
xnn3CI6AXpmAtNVGnIM7bhG/fBggyU/IvgHlW3pDRin4vkuyepfI9Is6sFUI7mplcjCB7PGgCWRd
k2ygDU8+bBAxK39arbuCKAAvEjih342B9m0URGFV6xr2BCLhTqietZGwVIu/kEuZPhQfScRYdBRd
HGMwIzqP4f4LNZXsI544xt6ww8mT4xBC10JdwaaWi50sNcghyvB/imjLMil4cJKSM1OoIQRkcs4z
/uZzuoibicKDkpLSdvSUI4kNWvLlQtOwDOmQ1mvg6PIVLAmIseTb8PyzDJHXcNQoVBo9rLjiCE4g
lGdxjKCWQhGycJxBnToeJI96USQbqU8GAAUVQgEY0ySw0ChxtYlSgOgzew/qdXwX5qjFOLeYyyXN
wuLYTNkdHNYYPI66teZDiDs+c3cPLnQBaQ2nzlKOnA4DennEmhBl+SLE1ewX3JJP1+kdJzmVItIP
XDSg0r6ojuahVIR4W16cD/gi0KJIX+hDoRLUCzH0vnNBVnP4SNlm+/KFVcIMeENG6J1UsxcJTe2g
7D8JrF3w8J3Bh+/UJRd6OhhWM5SnRNrhRRFlJUiPmKEH4/OM4mCFU8lK5CTc19570kOdxMnMv5By
Br0Ae/I5eKUBOSCfynpFD0ADr8RjPicDGNdf6gXnvCHVR7eYRMGIvP5VdJPeCyccLouQecilGDtZ
6Xrsp0G6szt5kXJ9VqtbSGL4RB9SZfiSHmYinDaHdRAH69Xx5lgmgT3Zve8M4j5kQR6lwv38cZf1
anAlOZXTHayal8OUfe+19smzmhhMEWFKwTIJkbr4aQM5LPafK6FBnERhcLe3T3gCTRKC2XPsZiPp
NCzmpmLnz8HdhB9r2pohrJ/C0luj+sywp8LzefzIHi/Of3NH4dnhgBEjngRNCOdcklIa8jbWarpH
XyQMzVg4r8/elsMRIs2x7TPU82/DjnXqxbHRh4quUWbB9LRWcrMhy9T6sxlUkybSShi+lsF4z74U
llmPTjTbfC3Ah7o636Bzb58OjsrUoJYBGXmnaKVHLTXnSJYpdI+AeGVAWaQXMOCKDk/b8ExA7dFp
3EJmJ58m/XybuKrepSsdl5gzLd8JR6OzPvtLLAXohrQ26X2kA4j9+Yf/XUmDTaNTIiG72d/Kxqzn
8AHGcyDdY90E8bZdhJpDXXBiVOmdUHox3W6RVw3n4M1G56SklR1YUgebSvWq7vG8I/cdywtQcSaM
sF0qZdKC4cAFmo0ChwCwrxJOFCtNF3cSKaSbCGUjLSE1gkXGqcvMRj2FsJamBaU5xolojP4xunwD
M9ggxYGetbIf/wzVUABPRebbiDpWMZzFTedvVAfutbdqBp9HD2QiIax0Vgtqib1C6TNhYMEwFGcH
FUpzMIH5fLspBqzLpxPH3Ggu/SCe1U3ch28zMKJnbIDpm35zwZj3w5KDOCkhaz0U+0imq/Ge48gA
QPOQ+E9w4W7jybYtaCvfjgHJovP1owP7JQaWGZ54ryWXvpNEGX0VWJs3bEVLTHLotR14uz6lUIrn
5iLIcWNtYxMUHErgqpA843JEVXI0FYYje0QMDCO+jL2aTADVqTHQ3e0uph5ZBN/ZGC0NpFk2Fikh
8XnKKG7+Nmx5is8tXeEZkJ5j23QKJvHd21giSoY7JFi+BwNElpGDLAsXY3ZaXAMWUYbOmVtJiyrM
Sckw8lrWEvj8mxR0zTKrq9ufFL/HLv9cHC7b/KOgMUbBAckQWN5IUWhxrKA9Rc4NV/NwdURXxllC
4DG6D3SWNyQgzPh8GPWUM1TzCsWizQ5Ba8RAyOU0bSBEOVViyYXqlMP+HdydD1MnhXcmNuBRfTAf
UYzgtnbxxGBMYN8OhePDyi5Rpls/f+QurnNRhCoMuOvXuyCDuXGY568lr9lTZxSalrNGmgZOo3c9
5jOG97ORTSk+CoszPOVY5O0Hxpd6h5OET40GkiIYOvsJ6Ztf+qtk1z9zhLCzCPM01uwYkr1sHrCM
Qth8oYLDMl68FyxzKWl0a8MpxQvjISCe5+LQwB2h0oBbuOPQblJR0offbSh1S47p0KbIVE50p97T
AnCAQNVs5syciYEipWdr/TiXnB/yGJF3gnvQ1pHMszwnICYE7BDxpr/6DCfSSkIasurU8sk+Ttrw
IzA4BglxcidbtvET3XkNgj4dJZ92w3NcWCtlY6JYqV+EF1kvcJq60GknxYYaZE83+vtsGMORL0ZU
FRqltxTCFk0ddE0odCKtIYpDpZhzCk4DXojsFGPPiY28q+7EkPnCCdaTBU64ddYzk3FW8EJabZ5o
3x4roSLxhUULvSLjg8C2jchGRKYCRR2zBI4+55aONzsIs9Ko7pb0G69SpbwpZQYUGOIi5BTa8sXX
K2P1OVOowcgr0s0l3S33dMzNjE60vwfUYb5Jl2qrU049VHcdL9pvAN8MiwfCZPLO5CjHQIYDHTfp
xbI5IMP46S5NPDDYvZAot8Fc6a+BQIAixou8GGD3733hUyMP/vX6VFEcqM8C0KQZUul1gPTmC55m
lDuhJLTBhf1kfFwNq0puMh00TmQiJISpLkUhay/URierwQYn5ccWnRPZs5tDemXLKuQ3CteUqo1b
xtp8oed7HhHVUPwhpLEJzgIcZhemfJh/gDIaNWSc8DaRiDOrbeLChwKd/SpNE7BgqgN/X+DRdfau
zLv5RDT35NpwrV/0lMZkV8LhHdGO6QpTp1RODHkD3UcDBIDqnOBcUV1D9f7tI5eVaHTz37h3618Q
FVhjp2zazmlA1qzRVvhvyJEoAAMHqj2mGfjIPsg7aDYj5h+Vmm3jZ4LJyjgqyKc+42XWnQ5G4Ik5
NsEzXGLonltKz1Cmzk24Ay3vlYowFiF1m9uCy+sCDgYwTA62zTYa8n05TNi/kI3Neyuty7kykVS4
6YNkBmTK6JQ+zsO9kKQZE5F8giMt5Okmg0oF+xsV9Pc8hFrup0aNz3ZvKXCOkySdcx8t4rhlIbb+
mDJKA9loE4uCCg/UJRbVOkUucy6kd5tXJkh758UaZ00kNSjnDnsTX2e73koWboLHdYJmA6ieL8cT
QP/LJhJQGmJ6kprCxW9dUP7Rwe/hTUiX8rQILf6mk5fuMmyLzCS7MOwBJHxhy2UxFBoOi2B0CaAq
BpJ30OHcWFvwwHRQb1ghWCYz8M0o3NmhF9qkwdla9zkwS25/q4KHUcqxsMaSiMmcuw+0T6AxEIHh
WFrlCl+k1WOntj7d+6fL9387Y0yg5xgZkTgz2jErcQmQAhpvS3NNKvkvteO1utjHACTKJSPFx+7i
lqHEqitth4rYfIuvB4W/kCeDU14lYwrakqOFLmr/mG2T1x8PAjeHP58k1Pc4QtZcqnKSd1wHeTsi
aZx47tY25Lwbv16iephxq2Br1y2k800GGxx/Wx++4KJ3rjvfBk5eZB0IKScH8waURfchgIAjx7Mo
FAGgaCzYS+jHxm+MlYDCcCKDjYRbD/dUHPh0/7qgKGsucXk5pqxHyADHRvyMOga0xeX2eVd5tF9A
NLdbRxc0nbNUUNPjhBYd/qTTmt5GnWChE9srxFJkGRd2mKtGTQAppLzazW8EzWXaiOGm9L4xDd9+
BgTSdPaQptgA+2Risl1jMX5OblBep4Y8mW+aJe7S4occATdZQecJ6YRsMQbnHb5TKUUCkCbNCKQI
aAfO/Tl87SQ6rU3oh1dDc2MxwWE6eXKWbySl6n53EVO4tUWtA8pOBfFWZDuJlyxN5gKGywJcvNfm
aCPYEaxPNuLFnVo17zBX4m2CK9NFbsXWx62yh3+VfFI2DTChqxSXdUqKVyYaJQF1Hz0MoOAXid8Z
1s3oZo3oNULFnl4gcB7HBP6VWdGv2fWMmnetCJbDqV2HLyLDONKEFnxRTpOy6eDn4L/6C+Lti9IW
W+hFfscRYtFySRZtgyURVTeew17aAs12BoXdZC8Cv1DOdQGKoiTPmQrVBSVGIYkBbi3r/8rXywQf
HIom9ku8+7g1P9YaMXsl2udmzM/DqY5nwlUshkJorJF0bF0mULiVcHJa8XwtkrkVnSe8mj19y4WD
7ZUVIjwka/SSwnjlIC1sqPxJyr7DScfDBdDcDUpMI+aC+UDbOIeD/Z+OsF5qLDni8GeFCreMHMhc
4h/7WeFeFnUgJ72mbL6uJEbSwoIdMHYS7H2M87Z74LUGVwPvJYC7fqbpDOeAKu+4KDGVegr5+G64
bwKVsuW3R4ICZgHMirBhjDAK56D0ouuWfxvlC1w5YPxuOGwc5sJRVBtzvp4wJfbWElRy5xXhiZ/G
w8E8sizVYsXL4y74vJ+2Q/Eb4XDCmbTdk5OT+C26WkyqOPLQyKw4KmH2okfHbg4/apvlxW1s0ntw
lVJegCMO8CSd/7G52mdUO8IGf2FIxl9a3Mizb3ZXPD4bJqHULqgCfko6u5ZD8wfux4qKk5R050DP
ENhsEr2H/nQEVs/WzdOD01FwWkIW65k864vKEaxJZpa3JTYraocc2PZeHQunYDx7iN1iFrInDzFg
OVF38TlrXYy++RqgFi137G9+Cr7CFhHpihUV7ADqOJW74AR9qcrZ6KYYkZ3IZ8Y2ytvwYzTeWI7L
JuZEgtinv7Me2WAq+CMy6gtFGR0L74b740qWlmipV+A+nC+bAFDGIfGXVUCY36Zt8ktiCAG4vhHb
Hs5lsceTq0MxyfcvP9SoW6x87L1qdPG3dSlPmOLM1yIOmL6c2XalubU+IZGTxkOFzeTZCERrfSfc
jWkNMqCPz1DjQQj8rn9wdZqRBp0Qj87VJQlD/2uSbuqIj05HcZG5Bb+3oJK+XdVEDnVRZswXFyww
2INlzcihn+7cDXXqpCysCaWUMRCoOkuFei9jcMwUNxtbTowakDz/BYvCwICm13RziOugJeLo+3Pk
koGhjw5GvCZ8Exc8GjJq5KjhMc8ktkxSwxOWCsqD0cp+QWBcU2pTxK7APVdAMFcP1zDZFtMof/8o
oIZH83TmTOUR4fHdYJnccsRjl/6ZKnPFog5SbLGYBFllkNADpsl+zEue0pS8QuSkrM+NEO6adDD0
QxTfbQLsIAjiQIT0tjOQNSMX5u7CriK0JUKFona6x05D2XOxZoUPPVB6G+m3RVyF2YGU0i8cO71a
dK4SLlqFNqzedj9XR96Qwy3l7+BiVT7RwFtq7goF5wYnbJj9qh5UmjIa2KE2vfaMG1Th0GhPgJ2K
LYjuqJdTmxlBlAls5eVltIAiUafsXsA6YLnxXPI0qhfsNy9t/fHlbBY93UmiDVbvPr1XHM/ECG1m
WjPZMOt1tPnzcRPRn70ISnguYgwsOi9u1QeJ3fbgsP92WKxspE9K9kE63+XtZ+/zCI9FNy0ZiV39
10sGexpuiGSzlR6QyJnKjKnNvEZhSs0jle/BLu4OX9D7pCgYzphOO3AcpdqTViM9cPQybLl7HTmt
b+6N4bX7XVQ1DFac8S/BQ9v68qOf7uJQ/Y4xCStAB2FKRckvM58R1zWsi39Hy+SjGsspT1Xzrk44
tLFSm+oLXPXNUXAVXCqN5e62GxSlPpAk2BwvMxZJ7uZ0otazMbKU4R1koNNkfK2rJvNrsCmKjN7J
rsTJCWCThWr7QJjIxWzTepr2sfsRpAVYxXWHb5B9+FkuDPdw9nX1P95CPYEl5iG26jKFP3WjQ3df
xOAjzI3FcutlX0ZkL9/cE9s1lfsmGGtABSSmUJJ+72JZFFFgUawDheDCZxAazDD7GOq2XncxqTcM
C7CFXhhGwZkQ8ITTrE5+75L4ctg6wsM0e4w9GCFrXsbXBhv/Og4dhQ+Qe+NbAPDKmSHOc/SgbHs4
hmM/+vP/YwRCRqgC5eJRE+aKQ1IF4BalDgA2DR1GsDwvFO10GCG4pciFwoSeGu/LrL39OUwxTBEv
HlBr9txSHgiDQnTl41kCiwCchu8oMQI8uL/jC+cTSVeSkAyO/Jstje7HC2lPmNLgSbmBCsE1AsIA
me5Elz2UW5rABx3xK2DaeTshcQLtx6qE7p7Km7DBHqx10ju7YSqWbw5wImkB+5MzEN9agXs3kIR5
Jqw7BGWRFQEFQyUw1bdOA9xQbHciOY8J3MQuAaYk82/VIbyHijbAkDirmIiCrwQcBRAAki2wKwZP
J7vHXhbdN0AMY3ZGDlILQIFT/MVZD/yHRPLCc0Npz9PMUFDcfcVNXIV8h3lyWyAqQ4r1M0p6R+Co
s9kjwlcby+7NRp4QJqk89dhSkafNdydBFoLnCE+lg29mfeRwjMPiyp7SBAOnkGSIwyi7/rhGbACU
cgn83Ds+HusdG385sJyalYYh1nF1WuY66B6hnzb9uCyRoyMd88bIyZEFbIPYnnbIs4pgDe9kriK3
CaBY/Bhj5gJJWKAMY7/HkxmrDREq1qxqNJMunG0VabRrc4Wgglx34r3CiS4GTUZ6st7uV+fm/z40
uI2f6nQmb09TEmu4+Hl3nT1sfH7yNEZ2ln3c4gvB3gwrASEJvYsqeuKQAab5+jJjfHonzW1YrQXD
RsB/ShRaledqS8LwuNVxqxhMsRx8omoCG4t5LB5hy7eEH5c2Tvo8WgQW5p9ISewtNm+cMr38hFiL
Ol8WcKMHxc37ziUwD/XHTQ3XQq6x4P0r8lyhhbSwoFSAf4p1RXIzsRa2hr3+mTyUO4N2XhyohYT1
LBIyjzSx7E04H6wgltCwO3gs49MpFhpJgq8gRPNVG0QIkgE7g+M1qOKVJy8SsGmxyRYuDvocUDwm
tFgHpikeMT8ZA30SjMeKWy3AHbp7NlIx8RIuDruvjx0W6LxP6YAbZs54G+wO19k05V9AkBDNHfZD
+HrjKkisdMiJvWngPeDSfSt5QD0j9sDDGP31ekc+TcJwhZNPdkzkpwxT0T2G4cTfQBTpnaXbABGl
/WX0x75DWAt8Ifm88HuutBmy8bWY5QGqJr7NDRfKPhuVYos+9yj+GM/ZSWPFgyPeQhzzDayfdwh9
XNrZkJqW0lfl7eUc52Zqdt6AgRrLeYxuwalrytyqrOiyF8C6S3Zk90FcAPJ0vFuBQ/p62C290XCe
v63WYPhjIPIss/bpjZohSFHA2nC8jhp296n2xyA6xY5MimkYDCntG+O8hwVK+4boiuQYOAHSEGSa
6xDDMD471chvv616fEVOJAZ7H5oWcux6R5ybBSSm6+cpmmBBGk1j13T7XH6MbBCi+4rO1iq7GLhK
0Jfspw3+gv8iGw0FnfjQTLlk2Fh2xfyeLinEd4YTCwsPk2nsIRn1Oy57ymkRU4TYNps0j0WQ3oBL
NmzsVOiw8ItYgopoEqRSXB3+Vr8MGwXXjjT4/EIz1LTZw6RSRkWMtwCTxTgFdXQiqFwYB0vgFBPf
dZd8LYyCF+YkTU/YYAC+9hAGOIu2O96Dq7H7cQi2M3mlM3gtbpesmtbR6t9T9y+2H27ob1iNwCve
orUlEgV7Hwc8Onh1U0nvAbvNzY+1aLA3Ev03uQtVkMHlCZCQTGLqDezWYkptqDHd2QOx7iRMOSTG
PUYavXmItTX3xMZ4QXxd9ijSXbOJ48nJccnW4jgeDGi/ZJxNUgF3otaf7igTbw659v64TrngK0Zt
xNCC3WK5x0mJW9zdEkTKBzE+mdSOtFwMZ1tLGIcwq6G1M0jnTjfxQKDPkFPyD3w+a6UZQyRlw/3v
gIjrd5oGyPqYer35dGLwQRnv0/upgB1avLdu0ldMbk6j/8u7laQFvL8o5gDuw9CNRYB+Sn7w1ufg
3NRIdyhd3kgeQ3uyauKJxJw0p0ROfSa9GxKvxdEWr75aiFv/dHotPFbNoh4coykpzwkG+lAu6U9L
2zMCtk2ee7x6bT8O5wnkR6yh2JQn+CswOwWVlCbSvFqMScQiNDRAeC10M5tNU/KcHaR65GxG2zak
yWIADIFqzUoD2ifobBT8Ykf8hO74wBB83GLB0zukCa9e5ZzEd4sNzkyEByl04jvnbUJEShLHOmpU
DMiwXZCeWADkA5EgPma2LFC2RMmRl7fi7IYow+n3SaSWqAc0uh5H68rnIuDcyyhUgNBzdzp7jGbu
1LQmJr0uSba8/HcwkUiZ8IOryL473Y5KJ/ymEK42Io+u1kREemR8UOfxzcWWKZzOZdwmN2lVR+Bg
UVr4tAzCp/z8oS49gPkBxjrAQ0O+dA30GEYlHQtO4QZKJyxR6ComcYiYHP6vdCdz1GvQpfiX5Z8A
fg/ZBkKeWoFY+N4mRAGqEA4wQhUW7ekYSB5mhBuHFzTt/P5MRgviUXXrxWhaVjXk6dtB/cntksoB
gzrydJjGLOD/jGFVgKhyHoi7Xr/qzigZlD2VTkzweKEkCOdoXA17UFHgW3pwKkcHxxoOIFHmGvUk
drdM0ABmsUqRMgeE6OmYlj0BtqW2StN5D3DrRyErB0QTOjVusOCNiq3MtiflR2FZJeMqOXxyenE6
egxVN/5qUqB9s5mJyk2V2y7+j1NcALt93HApUpigR/WhUBcmn+Ax5ScZk684GD2aD+rbce7V2PgU
7rH0tCEDc2yq3QQIQCq7mk2hhAvEBOoF12bcc6j0oGXfKfRl2inNmIllrnhQLnRXHZ0NWsfAgj4r
K046ZR4u/EXEgezg8xyyreO1yYYlWVySOs2UQVp0tjbKJELKAT8ScrbwEAjjc9PmGHZ4Zhs5XhNu
zW1rHlQFnBTwejtVLvk4/AtEGoNJebdsvlpjYFCO1WkZlTHY1OfgOquioTbgKPj5w7y12riUYwFN
VpGQ0udMZwF1P4yC3xNhZQgvxogz4MuDB/thcP9D4zVggqc3KGYpcziFAFiEQ2uOPYcndeEgIvd3
fUqAzmgz4e3ZBg82xZbjXMVPZGegGxTj/XLu1W3Ya7U2Rz7DDoiG++GH0GmAaTymkjfKNvA1jWMa
WsiCzcmWvmUbSD3PJJ2O1H2+0hsksk4faiXUkbdHwSU9IvX85BRSph7p7A2rwAeOcyFs5OyZeAqR
501uz8u7UeDvxxsMRhg7COhllQ3n6JVC3SlwI1KbA/iDaoXMX4hbz2DTqJV985mAMHmUiBwpeH8e
LUyvWPmi8lQ9fcpzS4+hKN5AhvDt59jnoyfnpRiRArN4Hy4VEe3XofHh22XMe+mJ3vRcRd5T3mBZ
g1PUUaTfPkEfc4crmKwwsJaJSAL66KeEgy9e9uOm5v1tL9tSYnpSpUCulVSUEH/154c96u4SXUvB
nxKZglr0SKlFSTOnKPQGQvA1xsxhbMFeZUE3PvBwnKi+lHD1YsBFv2Nu7L+QK9DkUNNjMjJD1X2k
R6gPw6kOUI0RHf5xI07beCWrQaN8+054mKSIJLUWWOLenR16SC5DcBwM1h0ivRcE13CfMOopWZJu
yjbJ49SnyaNt7EqBysNNBg3ILKWWNzSG5MQ5Xn0qZFRJ+RWaV7KBEATW7NNvYA+H9+6Lkwj3e3hS
wnSJ+1qIf8gM21nGqIZmi/nd9LRoe/z0FHt2jBhXT+agmwuEZdYtVP5IY3cXXh3K1Lgl/Z2kJt1d
Og7T2o5kCntdUlG97Xnw/7ea1OGFsSKgAV2hlRwTPKQ3MLg4Xuj0qVd1qpsHy4LgRRhyTP24q8I0
Y0tWXGjytgbG2V7eHemKax6nVErGbmJPJhLKwwQTLBCe2NvBWKLN9NehBzgK+PUBe5yA8dVNMLZo
8iO8IVHd/XK/MIi/OYe7VWR1AjqYQKO7h25BbzV+MxKRtBSoCgxikl9s7Y+IhCU7V+874MYo3+kN
9DTLFkAom8QGzsfoQfSKaLDmsIxOC+xV38uXFCD6UCV4Cm0/Hvzo85q5+VVM9TF9gUOGerHJah1z
10hmoiKgnHIBojmiznTAnNsqmhO4ys5BSckP4ZJk7zLu1VnjWx6nkhL2w38wf9vISpS6NZ59Fh0+
xlms0MKY6ovTSi0Mhr723n8MqeyooaGtTU48CMAUo2SF6xRe0ZzNb4vIjYD6DBL1lLM5tMHdOUP4
rxyJSYztoE2/TQkjW0Nhh3qPTogzBKuCizUpAyDGlMwojhjgRiwmD1/1dCp8MMJHznt1Lxko7xE3
DaZ7b+Hqd3JczJlQsNCxR1TU9i9Uc649vbuEJs+v+OkcwTCfHI20Gh+4fqRd0UIToMxBSbWXdPQf
wM8In0f6JgcFlYOM/V4h6SwYytkYg6cwjJm1d+gEKE83KgBqk+6QjmJTZqgHcJuD2AeTEHBq76ab
99PW0APdnPawE+1Nv5y0z04Z40ORNntmfsWc3dHD0wTe8nc6xyu/E4Ft4njF9CnbNjiDutcC79d9
hFH/s1TtS7Btum3gvb1HzTW/epDNT5P71zUN56jZRv8ZaP1WXBExBe+l9522Yz2muZ002FslZQEc
e6eLIS6QUecUUYwVD6bZdrasv9i7btMdpFZE7Tlq1Dn7NHORN389eU08mRCwG0O0BuBi32D3cFr9
JozSfnnvFoPbat6EdOTrGJQdba3u1Ey3Pfju3HLrv7MvhLRLUMRf3Wuc0c51q4DBHSLI1hmCUlBl
7eiKjHtSdtG3HzRoCrX8SI9z8BpNVyv8Q4pFCOhs8+Z9Knc/ru29O4tn55pVt7z4ncrfc4Y2XUIk
GjV/BxZKxFsET/rw9Wthc7gf495wYpjYxC0A1zs9bnRrg3t80f0X28fsOu5Ez+ANmjE4bd3aoOQb
Pbtt92Eq7UxjrCX1/1g6s25VtWQJ/yLHUGyAV/pWRcTuxaFbBREVG+x+fX25Tt1za9eptV0qMGfO
zMiIyPEbUsPHPef+5e7mqzbW36XTKM6T4Whvu3tzNZiE4YNQvXlH0MUVc3B0Trqjli5qBvz/Lorz
Ij3R7Bc6p8b6ndycCYKKjaai3D+x7lXsKwaCQKM9g741PYhbz+u8vW7p0p1QzPZcp+aNuSH6wNTa
kLlPmvGrHfXr9hXnO28oVLIHmOTbxkCK3uGy/ro9b6DYmCTekTfzXbn71g87to95qj2M9B+MBf8g
J+Ulpo5+A7mBCDtMpWc+V72XAxSBNAAk9Y2LT8o35S3Po2tDa/zUsno69mD2fTXAZKNNC8Xq+oO4
xKFSoWuL34zTacw1UTv6jHoPfBbMQVJOn0frt+BHHUt3+k+j1LBxKaY8qh4nnS8ucy1vYLfCl6On
t1l/9KUj0MzhKW3sfwPmPtaz55eJ2d0JqtnXnCUFLoXddVQAQ/ClcZGZFSqyp/YUkv9gpCkmbdjW
uDtl5xHN7n4Xup2pzrpv+/Z2fnjp0tvzSMvUGRr0gNkc2THpoWysnYY1Nf+iMk+ge/dGF4Qml4zG
+LVlvfqweoya5YGu4Wa/WxYWSyWMR52HkP+rK/vXt36Fp/ctDOr6J/sIQHdEQvAeXVY8t/uJSuSN
1iNASdk3m2jg1DQgl/f4PJe+0hzLBYRWwr7VnFvLKl/WAGMQxWy4HmSB7AYMB2HSEeYxZ1S52xbN
ATwk3opZ46SKvasYL1r5zeJX1siG7vZFt4vKPtK7fMFitK7Q6R/WtSsiy+7HuoAk5lZxc8oyqNrB
umd2YPY29u8nnYavxYA/O9/8cKA7ms8p4OmxbWMn05udJyAKx8nRK8fltFs554cDZKiU3gvXmFNQ
YmzcsXqVXWIqi8+rdzv7XdC2T59YaVwhVu2qHjWHmDmQ0I5fCD3cAZhoufKyNavF6Gyv5hNtsfGm
sem2MHVEZ/msbc2vtuc3xiyWToNufoZ5QFDA+3Rtlzg44NNTelraXlTD9uL2c1B3lB60gM7HasNt
7QESlLqZI9K5ma2z3TlcsNjR8Be0H0xMUKw7kpCBUz6deuC8LnYbAbhinWmgaDAWXH7SbXsD3T0x
+CpfXHW3oSM0upPb/ZwL2sCT3yHztq6ax2Cmpm+3K2ed3i/uFW3orAf9x2Ke8tfOpyeaUg9n8K/9
ddQfgUdRvbrP3Dnv+PBeP1/nkjvBF6+Jr9PqOcfG1VpOrnrrk9MpPYYeNk+3PruX4/zNav04dc/5
tIHibGVgM2u2r3injnP6uKc80K+B1nHeb6/GdtM+T1bb89fKsTY2i7fxTKcXQdTE3qEjSmtmb+Pn
NhKFMs6exinW3sb+6NKSoVTHZjl2fAfPgweNd/rJpiTZP6bD2DbpswBnNJ/oAVOziW8NKJK9acbc
yYSp2cYYMiuzlxji+wPCqzlywAp/ATgxCPxfFpMA36R9AL/jFML/EDQre++AUOkBgBG303GkupHx
r1mOlzK2+2cPWbmGDmWdCoAJm5k0zmran/dhps+GED9g0SJvKdCoDhkMA8eCDG35Y+zhEiIh+eMr
6TOL6xvxNdmQVEGtGJOz+VyIJswd6C35g3HwsFBsnT1n6Nl+z6AyZcx4Yky1Rn0P+yO5e1PnbG9z
RN2T/tmYIBum/0NBMZLWKt3zFF3RlLZQtT8cetsa2swB+qRmY/6K+D2k5mSWTEXOAtWH4aTDvrtk
9pVZw7DBpZfSW9xzD1WSMlJc8Nym4Ua0MgBXOicE3XM4h5bvzhn/TJt1dIMGINqLG1Ui6fEGuksw
lGTcfSzcz8TdfxCXI20Y45AEUgSTrsPrhv/NCeTnk+9y/66Nf8wvlkIc0ijJJ7jaEXe3MWaZaqRj
Ykmj6zRnP68notyjHuOvBSMADLfoy+VPm3UvLkl/c2EpgfB6NSB4tLIeImwX3sUZ9f4AYPiLWbUD
J1fbieR5kie5se2HdBWNKRLS/uSCo6XVwIaq4RrPowIMBcaWlGcB1NfAPIQykFkoM4Ar0X4PzSyP
T+baQ3LL1HV0Kh6oKNcgWL472bcm/n7Ob/J/pxFjp0j9HMF5yP6pahcWwOXJo0lPk91Sl8muPQG/
AI/AbT88pNcRNxPOyL/x/uNBedFt+Ceg7fQXUA4CmUjKlaK49AB2ZiHbBskbSCBQAD9BchLjTF9l
1kwzqaipoL7SJMKEEThxvaTn2DFols92j/nbo172Mg4SsI/7XkP6aR5Hh/WZck1Um3+7RpzIk2RW
ROHi4wDmNOT49LSh6jKXQo7UGnlCuFNO8Wy33lPK/4f7FWyvNsSXnzm0MyjXwM7XuWZTfJ2RSECu
heErAhGmaXchri5N8nyRuuyejAxKgInpytFkBVsz6X29JZD3oC0d6L3oLsPJYBd6N7LOVEb4wB/0
GJqyGJw8zClpwikVdGcycq7ApqmcvvZSE9UMPEnpiAu7kRmclobEFsLijEbL+PDnDy0I8CJ+z3DD
MI7hivt04vvC9miCXbIL8ly6YQIOXLcIhpjCMaHcW7SMeIpd5RR/HSfegTJCzBHlEr7tMWK6Ucvo
EBBv7ghzOFJ1IU7NvhOuBgnvgXuDyzt1+df4Oe2g9OMZqQ333gSOkpWjj3XcpsUBV4zfKRJnHDhi
LIMSwAmBw9QxVRw1C4OIgWRNQShZtLQ9RHK2fMmKsekFiuolOW3hxhxA9W34OxGAJXBNe8R9NmGS
eLAvtQcL9djGU3K5CCtGiNTWLwVXVQHTlHiWNOF1CtU7f8EXgaQ6ZLCCcHZSCCiUSfQlKes8elX3
4dAVtZ1tEMhZLwzHiLq0VEWtJbOUoXoIPYc294ECSZlAPDdaN7Cog1DBoKk+BIT9IlQTlIDnIP5O
i9IHHTrb2nnYgNM/rbxtnLcsmhtllQFU1h9jn3x0IDQdnR5e0FZKpknTyvmmrEeKO7fCDgtTxw92
lk/MBmk2WssXnK8OukC1ssQJScOBZbmhnZ1dsYEDR0Tk6wUbwdFlOOccCRSzPKADhIX9R1Ro2twz
TLFptgrhu9wrV5YIBbx0i27zNe4pNK57xhnbur0y4aLeX+91ctY359Jyqqer3Jxrz71h+YyQU7XV
i1NgK7P2tLN/f3m/3KNgIZ9/9ABhtLV5vnqPAaabQbvra5Nb16MCyVP+aH3c8uve3756NeXzNIzZ
3Se9na/LHVpfA51y4+XABsIxGO5rNSwheLeirt8dtZDJDTCUmK6jfPx44cihe9fZJxokSkjVerF/
+1P6fNlSEQ6GD/8yw9cnbYJyepogXu6Oc2a5kvIe08f8HJKutbF0HT+/AMJF0uWXjik+1LNeQlZe
7iGiFAm1F5XpB4lLz3u5KjOvtPlr39s+0TDeYKSYfG/+H3ruabSmdMLm9uVwx18ZSTAJcSe+ZLcQ
UtQaPsLiqJtq7g4SSgbnhpX7ETXMRkgQbcCctiU02BO9d4OupfR7/hTm1Dx7bgSgwf2EjzPiMIdW
DhAtzh9GA/hFVMIQOxbbYILNI3yW1g7mIhvz+I86JDmoKOwPfaGgQzxrGaCeULwBxD6w5SHEFDao
PgnpSXTpq82LyCXDcwApgFw58mTCWnfMCewm3nkUYBeHPx9WKcRMB/4fabIhGfsQTR7GzNYf9xtH
kzA1yeD3kBVyzWBSW4pYUqhb5R7OVKhKszXBDtDRkKJi4IDSx9CWoq4F1gfyhIoOu0SSqD0Dt1DY
MKuXOWopQbb117Vch1nSXx7oxtnCbmT053Lff5B2oJ8aLeWYp0koElxTmAfhDDoFfALVUgCu6Atk
T6QtyWMuXUhwTMRHQJi00UR2JWPLFO9wvEBw4Q3owG5oeAjPR2IrBZUd/TuBgo8QJpamC1KKzcWB
b0ZkY5BAijRF5WDgo6Ub6SXtYbKjhwXcR9PHB0W0FqwwaHKzomUAgc1+I5zB/3SlRE9we+4S07mx
uYBEkqJFXUI71F166/RPMzooHpCVWjM9QBpFgkticGwhYmW01gOoywMfVozbdJP9cF4l6O5m/Smd
76zDtEtm9lRMFiAQMCKzRqVLHkgWwdKxkP79/nQQbMAGPdQlA69S4HHeed5wve4T6X3LfPBwxgXs
AKTAZ5lIR3g7b2FCBsH4djH/IVZaMrb4zvt6WFgkP9qBJG+AcWSy+KLMqVhgupz8pcD7oGSpHOhc
tLsLn2A2h7TxzQMLmhaMB/wVcnKIY18nB8f9m7nA9EkyA4fgcGM6MVzGdD0ByBgkL7+UKi2ftNJi
bVRj/EpfFJy7AfKWmRbnh7XqNIWznhCB4CjwGZy9L7ZNIDv/squxVypoHsUv520qAwvFH/k94ZY8
Dqswn7KFVsK7R4KOUKPEsGfW9p/zc1b13fLlKDh3saSZqEsJhllddHXgJHRAksEz7u5p4LZOSHE4
MzvQK/5l6Z28jAyytjsv/9NxiK8yt+zrIZujM8A5wyELawZXDh6EGTwnwTOW5BJSCF1S8FBkYLtW
Y0sHlGyDPFuoumnFRwDTOeVwbpcw3f/06sKQPiR9qzvdhdBp25KOAQ6jUhGXTZDmg6XCArK/beQw
XihcQD4KPxRaNldgXaRVLGbJq55sethXyd8nifhYkkeWw45GXr6B0rHeFwwc5aV8Qw0oWRJLpc0f
rGjYHkHwEXaKJA+JTgcFWE/S06MlAOjq+fHvKFaQ7P/xhHXrjZ7oST7z/LhrsLSlHjE4APl0B/af
Meg7Wgvv8s9ivToiKaEWWOSg6wxKLfaN1wYqsm54rHt6rCZq8KTWxV4DuRuUnrOjo+sF3CODwO5K
wTzLx0IMm7ieyeOlIr4d7TcSaz2r5k98blugBT6lpAL29PYasIEkz9aMaAYduo4Iq0pYrmqgTF0w
pXsCwpI3xgXxBu0eMaRmQrtktMRR8z4hUdQW6wXUYzNn9UvvOBnYOzYdcuk5VC83JW2BzM96wU7f
kXT/bIFL7YCmES952EI5PDyCpZC3uOV9TgcYWpYIumBn0zM5HTHahKqXsoc4NmzGkvC4LB28wcuo
DMeb65IuEExxlsyfkkqSXGyY12a7gKhBytczoAOh/kNWBgmcNgSkO+hnjTNWpg1Tpek5sREyjR6D
vHVBezt8kb4v+E5E+T843rbZ7YyfZheTFpMQRuCyNCl/I5In1eiAfrao+yllFU44npP6IBO6cvD3
+nb34RxTxiSGdfwOuv9ufecJxjbR4Sx7iod874JljeY8fM7v6W8BIhPlT6Ov2i/cAkPmjZC5ML0i
eH+h17cXatAaD5J3NIAZElSbwiMNQOB2Cc5QNkLSheiGN2P42A5UGXtSkl8QHnCFM9/M9PAefit5
NGYrAUaNCAovV17RQPX2rrmb8zkYJiQd/7zpjq6zK5J+MJAJ6UzvCPJF/qum+c18RVqssCZhD4GU
VIDg6qhxK6Bws8paMH+RVs/KqJXyDU4zwtJZzNXpYCFBhsTbJ0UU4xQ1LobLfExLE5bNK/hWDh7g
SlhlwSlq/Ev2BPQe/qCkBhxbhQdSyl6oRgM6rpdZ5eULALCLl0+KtAYJJKFakr8MEi0QYEtzXiCa
XpHgfgPEmkEuoWBHC35r2e1NmRUTsrHT7uUq4eHJUAcI3/3xFQ4nl2w2bj7pgpQPL0M1oQVW/Mxn
/C2gmqtBkTTRzSGFBwhrpWXGB+LJ6l0/JLxmQTcRTwavWBwnj6A/vtgdTLUxMAk6i2/aGtezKtAm
0h+4lv6N54UDaQ++Us9RwsFwkKz5HR4n+RVTc1oR2Ob0GFVkYQ3U5Iniv+cQQzcYxcTa7OnjATPu
s2BqZmvNyqxmdAkjh7EVYYhY3PNupJgDANnbro61WI8o8PSoP/o1po5xbjVs/ON04DQRGaQH/M7a
eBh5xDzFYZ6qQAIPkz+vHmNrIsaKoKziHApphBD1SeC6o2raH1XgMJV86UT3qoBf6fpfaIghKxxf
2fFgiAUQDDdUyh4Dnj31bTaDgICiXp0P5wtfR+DiXs+tIZJjThVBaBgkPwxldLNhOv3P1nN3jYF6
p3JKzWMt6Q4pQIfkmCf88nnDi8lYhiZopeu7cQOuuLhdgD/VuXg9vh5LqsSQbvNEiqJwW747fI4H
XSPHCWhOB8CoNEfxOyrnFRQApWt2Ou5xDHSoOQI7Qn/c4c4AtVuzSHSPoypofORqanCLT7l/ygas
xzWuZaNz8GxbnfBUgq3YGEWWjbP2+kSDI9QlEBD2OFZpX5d13bfYrZUCxuhiD0XxcUR5c2WahE93
AXZ4p3aeOIW+bdYayT67aB0DAzxkZgs5UvDYgVP8CtAZ/rubXUfv+frmtm8uiq/BzRarvhE+NHRo
M6oA75vqwSvhO5xK6bd8Nec9p1NBM4B1wfyOjkPFQz1DA6OCwZqbIBV5F/dwJDL8PuVxRo1FqAKg
Rq7421e1Q05wGrU5UpwyQX2IecXAPFJijovkxUTmJ2H/HtduO0Q/T46ejyixM+o5BxIXVtoEUgRy
Mu6mLQo7EbELz0+iOLVcnaEYQ2C7Z2qUjBcngc0thkVhE+uRVqxVMAJe9vU4nkl0+dfTSH8b7y1p
LiNiW/8dv3VW7WEqj9DauOxWaxAq+FC1txiF76XsbM97W4IiDPy0Xr32Z6dOHqIhanvtOYeWxWHI
kfiF7goRKcH/fl/aSogc5gSr4uHJEBQ6m/bL+fzDFwKyXe7wiwGvRnJnlh+rHoo9Iv0Rs0YHJJJc
Os7UMtoESRHVa/bcQ7uvgjOBQRdVKIpW+YcvkXDzMi7t4vLYLnAvt9WqQLLHXeEEFvWLUIuolJT5
KeWQE4xGsg6xkNRhRIY0VxlP4vIxvMvXU8egZLyApD/g3+TToTLUe1FMtUMx1OYjiB9PysMB7uaD
OQHnMWJkwva1Z6R4eI//Ppc3qGOeMw5u4KAotLD22F4wqrnsW5b8nCMybIMO6FZnnM8fAaYzs8ZW
Dp/oYePaGdMDEVPJ9XwdNgQheTIYUR0y5l8MC4xFKZPQ98risLThB1kVU1YYLYM23enN7zgfhHgh
h0erhApcrY7OK/e5HBd565bP5nYq6PnOcC1os7j8nNUwrlZ3EyUST44BTlY7LLiV/EV7K0/2zh2i
y14j22B9sZTYeXe3gHwmj4I/96wY/k1+lXegl4bohqEtxQqqy75265XwOJW5EnJZve0JrAgvVOuS
CWWx8J/WN+itqLZxb4KWRlkJS3fU3WMtPUXijIhIW4hbGr3xHrVJbjH3Z8A4sSJuRfLq3KophChf
qKlRG4wAnx10+fLKKhiEaJ88yo+KlJNxXehEO2ZBZk0awgtkxelWayfsN36PnwHhgrLefERTRo8b
xavkFRHOa/NncuPd6bu73DGsQZnQRhgRcSQ+qjCL+Y6KpS2+UZ+Mqk4q1l+PB32s+aRmjqqNRB/b
EN3ng9PKveypzNkOkidjAg9Q2PVZcx/ZYNvKLeOcAVhsQm6ugD2E7ul5xzVwo+V7VTL/DTkF1C1m
OOC4wo10leGT0AEp+mE1C/GLFQ8rFkvw4ce/GWR2dtM9bo0JD6yNU6ox5weYYMUfXayZKMS07QtD
nXzE3gV6IxMzseM3ZQWImuBuvv2r1aTrOZFvxWUQiPCqnYg24rrVudLWrsyOBLHH+DU8794+bAIb
1bKp7hghtKVWSoU5idUcRScHuDy+vwJ010yZzwOkt/4nxDKpRcl67Iv7gBVgssa5cYSwEnwdTKy3
JVRazHmIeFqkw4X9jJ8ZeSRPi9YyiWhtruk4nrB0vRKsyY3XzDOTWZSiVlSAu2vyZzTeMPwJODzq
7xx+FkVJ7vBMtgOAPSaiE2VizOpHuQNSbnXol0/yVC5YyfnympnPRQxCNg1hB+097v30CIYFVTUO
g8zv6o5bU31cxxK5ea5EcGVOlcA/9YrBeQS3VQGjmEdMiHaemdgg7QmIeM7w1+R9PUI/0adDaO1R
tFek/+vJlU/t+h/EuXLruAdhmwVEksXFAcp4HCvypEbvUcVdogHgMMOJ9aL7BERZPqw2iERr47PZ
tI1Hih0B6CTzLqx6+ozECFDGGxaxNmTAk9wuGLMteOQIQtxHCqTlsTeJwsTLsDWWQb/sCu6COl4P
+QSAR110vqPbvLMkMzOEkNjY9ykdXDH48kcxcIgsA1EpaIxTg2/437QgyO49gGmxEWrMmy3ox69y
wFYgzFTTOwJ8GLcOGUiXbqtNG5xw/+IPZZQfafmoJlxyMYHHRDnDiywurIFPWo/FLR51VDO6i7J+
9kCx+098ckmWEPlPNIiKKqO4Ca/mC5kEqKw80YzJi0kv7OHpxIFiFZgH7lgC3SXFuOh9bOUqvGw2
J0+I/onoBYzx/uWNx2Lc5rFLvY3puu7kDP5FLxFOJ7UwqzjwMtvg54UzMcb4rYJKw9CCoxrY4397
mJIX+n1DKMqYdGLjiHfKj8kD8LnXWUHjOW4AcoQpyZmG8gGlibjYum0fR7G/xhcyYViAfKkkxSMU
IdlyTvMP1wjaHQ0caWlJmrvZ1UN5l75NeHa7P5J7Sun3MX9fQSnxPKMRxGvxZjInBS7A7uSF2+rV
Hwbgf4JSeSxagkSH/k2HcNGhMYp2KYKF2zoBo52mEY0wxA2A+zDv8YLJAL+EjYXuDmmiKdApwseH
B9JEzQr3ESIVyEwwY/SYUIcDbc6W5q+nrGx6LWXwIqvhsojgxO6d6sPUhvhzEx72vTKJBL3ouETv
glkDrTI9nuPwZVN/Q6fHEVZHDe4IlQ4dy4Gp3xeHlsZYcK47bVlYqS0dgy9LqJW0FFnhkKW8/jgp
rnzPJKkzAWH5Ntj0kKv/2Y/ImQkMSF2+BTRD/5cOh9G8s0IcNuSWg6qYtP3rOOtja7cUa86dILuc
nwzxIyigrGEA1PCjWnYxWQ4RnfBTiEJ305MlJsPrnzIdqFcyu0SWUHDFfOfQkh36483wWOOfsD7S
B9IjyHOCDtS8pyU+pyiRcG4XYgLAI8iBN8Q+rjLwRWcUyZI4ILKDKhY3NrwT6QtplcWddDiNGyO1
OHft4WCB8TslGC2l95wJcKKKYeHzMaChmSms5mK2ZNFKiPPAuumzYoiLEcb64jzPhjuGawL/Fqs2
mckquJKJ04IEaaS6kLQR0MajjoXBI3PKqZ1kHDvDz4/DhbD5GhMuGYxBYn/GfwKzmQoh+GzpUNOh
u2epKJ5oYVp8ARHb/AJZo+BZt6UJbBnOoI1/badYrqCDbOhHWtfwGw3PZzqDoJbPGC0NmQP6GKAP
bKCubmkxaMCf0AL961BxQHGGknSTDfw9birZmIWwC9E4GE7VNbYtA/GNCSlWGgm3pexmOUmk45+3
LPpTtv1Ftc/CxNAkHkLZ4F9+iMwylEc4z/21cffSp2Trk6izSBJI8xSK/MOs38I8nZn693dT4scG
WwQahTDgPVhUtFDRXYUq290kDON3J90AFvXhlbFWjqMEJFA+/mMiROQxtIKNVlgb4Ya2SQOxlyMj
JpW8Y8kCEZU+3MCD3j6zP0E0/iIsIBiAMxGjSI/o9DgEQTFzZCHTg+QG1sKFPKCxQsbBCSobWjBD
WcEsn39Lm7a/kBolltG8Jc7Zhl18CX3Se6dPKWoyD90V0QwOA3AyOgmPlAXzZ44mMgXIleBWUFlN
kY2J7w7T2z2UqKYp3kfk6KiCpD94IMmiIQAAD8zLGEX87Ug4IEXuDq0x/F/8CGQSGQaF0DiwuVIu
DspXWMw0DB48ju/RQpBOb2EMLXByNKV5Kbfz/3f1P8DLNrUR7GkYwNL3vogdJ4Akuv6LA6rDzgwz
84TRDLR4N71ji2bjj2zSaPiK/EzsUCWoJThXgtRD1c1sm+IbRduQSHmyBlt2BtHSBYr37vBoWwMC
NdEV30qx54q0dA4BYUN/hUb8H2SO7xOx+Oy+zVwjgqqj8Js8QODPd+k7oQjWmQwgRr2wtAOxW1ib
DEC92MHGhnzi0up/hZNJuRULeCpm92JcFY7VIeVZwIoErKArDoed6RhgJrMFkxdFDrZTkRKYfP/5
3b5/sV8XU7idNE5ZjSHfmKBNUs3TFS05kQKXe1ccw+jFzLvocYRRk15MEgANqYMaNYy4416rS6nW
OCyYTsfXsI3anrjMUoJQIYZsBjJLaOZit5Uc2PRAXeZQ8aTNIRUty1PSpCtFCLkfjd43UXcGdira
nEewG4gHA6+AgUxfhKHvixlfOILqCZ3S16DDKJBklqqLQ25uwvSluggy0p/G3FQYFmzS4DQ6VHtp
sVMSihK5ihia8zIwUl5wdMEbt2yEw+K1/sOJPMfZHNMm4MRl5MK95xI7cgvEbpDjW86UEO41SQ9n
jAtFiG2D6jBCu0YlzQHE4uXp82U2Q3Fzf1s/ml8DfDhmScvrJXfrs1AZ5xcwdcJFKMTccy4XvYw+
Vp6cl7pvkoEnl/jgVTZuZoikFmiWUbMhdjRhCHu7d254YPdQEtFy4yl8EF9hWm2fjRjHVwM5Mvtm
RQNDevTMHF5nL8daaa4o35je7K1IniEQiJPA52ZxIO+4w9JgYgU1HSM7HLAGkU8INC84jTON41MU
hxhhwK/FjAoNHuIhhBrcGdV+U54vsZEnMNb4IrLReTv8kG+quKchUcAjDx72YuHgKicT2jkjCtdK
TBKNrl16d8RLtG++sK/++PEpUQ40AiKBhoKp84DmzZHOMkjYfoEcKCYeucIE+RxIdl3OTx4uNhoU
BUwjhlHxxW8rIMFHX38Qyf0NlTAGPMgWwDukOgKk5tx9W9jDk0TmBoSuOQqNNacU2VJ42yK8gqIw
iGETdHlelsWhlRwtAgTzzs5jJKjsO1U1oYFxhsaZDbMIa7nxum39Ez8p2Y+blHosmanT0DsgH5Hk
k/TDIqmiO7OootlVKDeh8kVyAdOccMfQg/aUozFB3vMQFVmo057lKAW/0EheMJ6m05qmjxH5x/FF
h9VVY/FG7EGOHmOCiL79y9iRyMXMbRk9cA0kiZV1Kd1LocUtSbE2CtyugEMANdndoXeJYEJ81NAP
SNUC01Ogq/s+pS2FQwVlOI5Sw4qRlzCwbuCsQDmGvrp1rNr+JA9nr9rY/82pFXrItQ3RFsZOAz+v
cDT/w8xDs+fLIJi1M2//ux35ZZ4MHYgAdAoRNVOII6oBMqd6O/nnvjgAq+Gy9LKURpvkmSIKmM14
EjwLBzOGWHpj0nomzyG9wquA4bgLmE07vFfpk/Egox8UDXhfiAa4GLCINRYhKqOmbFJxSnfQGumk
DJzPxsxoGTF3ZEODCkYXTXDdkNFuONmyfrB+dunZRQSanKTazwNYVj6iL5wT0A6T0uCuh/1/7x/k
RXMotosbKP4pftspbfVM6IfYQMDAe2lUNVfmuFNdMFuZ5XIci/oO3oU0lDO+JBmBMqFRgy0M9ZrM
Ytss7cssWpYTzeh+CcHvf9G4tR+LTJfTGqEsi0Kqucqs+1A9rL71pHFNa5kdyzPewLm5z0w02LVd
2/sxI5WMyYcaG59JFNA9H4TfEXFKhIAoyCw84mg1MrdOnFBPPgJQkjZuYMnRLyShCJtdpsvMpz5W
agzK8WCl86M19CuRQZM0ksSRCUsb/x+uSNRLNJoFMSGWsbo94ldCiEwpTG3MlREST8aqOT5HLkeF
bmO5BhfPw1KJZwhRkrJGquN+wS+DzbGzEQ583diKFXPkd6HlTcoRjMftKsZJAcIZGkIPPYFAHI3x
G812g8luJ9k+LdJ5gsCSDLb2F9ynsMjIx2fxAkoxuaHItp/JawIYIg45KacOcsMYm9aRRZOdczGF
lJGlLMhdQjvthEgSMQ5Egl5CmqqyNuPBBg5YNe0FcLv8aZXijQvUjw4E1SKFh5vsEGyHZNCvu0Vb
rlRAg9bI/iiykja1CxJlIADBczFq5aQFAxmitJOavL1aZ4u4d8e3j1RTSjkoFBRZsrqwnhFhDOLL
jBJQG2Fw8dfbk9vwkKPERKYGjHvw0A1CeAjQO93sMCGF3OG5B62EkEhbbb2Q1FC4E18BSjSz95AC
UIzfLnAVeGkR5YdZfBrWZ3PFRV+9I6ftg6yrldxnA1LjgTFg8xyj8T/NymPkqxYm6WN3zjlIzxK0
rq0ZKluybQ3VDc0WCKdnjIeE2iXWkH1YEVw3Cc+fkVtDKnCJacBf8bKE+8GEF9wZXuZ3xMwculyO
CM1pFlqVR5q87B4EDLDRGR24CtJkdVm5ArRIUCuMZozXNFkVqXWFQQ9/lLMeqf1wia8UgwupJOGc
YY5CoZWS8SmTXYKnEUjBEOiFC8WFCj7PlNtuPUX9fPDAc3HedKlHZOtjydUn734TcYGHSAuGT3su
NDbkZjTaoVZM0lQ4xbSKAyTTYh3OxTJW5OlgnMZRUZvir4M3Cf7S6OJhi1DnhbFyQGdniZa0cDlZ
QSdL9+G1Iv6n7v0o6KMKW34ZAr1OvuaJ01KYeBTrokQGpT9g7QVDjZA0oIa65FChO3jSTjUoedFy
PrDcvTb2UcK7UIzFhhlKayfmakl+IWR4YVjg9i9yw9J8ka8hU3+5r8kT3gDnJX6vNoU4nhQ3C+cE
IJWXwQwgDiUyJqpq9LuFJA9k+sCKb7ignDMcdWL8gYINwxbNwTsQSLeKy71J8nR3OSsvNl6Aksz1
qPfPoy9/4kNDp8h1lzyJNCWjRxwsc25cA+xUMD01kEyLBOE8XUr0JGGYgceEL4vDgRigWn2yCrJd
6hfh62Lh88A/GLKX1DzCyRAitCCpYa+yOBOpjiiNziOM3gXGP3AZf9mFQkQj+SFmjYmnxqSawz2y
bZYvSRItdD6Y9UE2etgd5K79Oeng3KKKlQ06/9Z4x+3gu71NxlbY/5lyl9AChaCJyPFFlIEluE+x
e+SdqJ04nBvc6nf4fpE9dEazJySPLlMvuZsHCpsq0YAcWdW0xIzLSrw/izc4jvWKMdLEme2vshik
HL4sdfJEL5BNQViKd7s/N/QjJo4YBrQE8xCkV+w1zyGVuglOBEAjQme27HDeR1QI4mqZ2Cfo5h98
FkCRgSuhL5PkRkYdK8QY1qsXgl3/Uc0yUv/SHuBMRSUg7aZ8uzsj2w95FeFo8WZLEthAmsRSa6Uv
KPyG2xVmBgtuV5IinBOWBOkTt0M4LBym5ISQgy8+Mp/Fgi0EZUbcXmVFkhq1ErJg1gAVFOAbe5YG
hhDPgDCxF0BhTCQJVLO2lSl89QbzF8KYuySCztsOZ3gq0YfqnKM0DVIQMpyaGAU5HI+BC/FIQxcN
2/3fWMwwzqYqQ/zOZns8Pl/MsZyl8lVDaJh4qBIzWN8B02BhZ3soSYJ/+8HO7dsuVRZOIfAwiK48
+hbwj8VxK8AcO2jcvjisbdHNcnpIUgwwjJFcDEcNmzE2eNiE8IGvhnbnDCOrnrFqOD1S0C4AJZMT
19Sc3OwDI4OZc00sYzb1AdBGUs+PQxaK/iJiAUH2ZxvLvC0ZV0BiSynHV5HOEZCbBYrGjXeTpOVc
/s1A+FJSGxyDvBlJKoVEAMmEOeDtiky/xnMDeWJAVWVv7uwz3spFJYXXJ/eRCyaqsHrLPx4gt4ma
DTsIK4rEzf8BDNmZ4OHYwGM3lwHXkUoVDkEMWYK9uQw3my+QkT0Ht5yT4hJI7LQEf9y8aTAAO1AF
YJQ488RdA4uA0cj/eYZzQ5KPWzAyRJt6izXX2CtAhxHpwzkjhQDr7tm4HmBSGYf5jBO9HLdNjlsC
SOvClQ2hfotZQIWFwW1A5kecrij7+z6ReJcf+CiZ8P1h7qfmWhgYUX7hb1RvOPt4KYjKrA1JEAeo
CLUbViTdwtiuHAkKMyUWurbiImeTrxZDpOBx8pRN4RWKsQTmmSjSPXS+5mADs0E1qUr7xs9vGZdd
vGrxhiiDOx3rIkfBpvbjh7FtsukoRvNkLG72gvLvz7EpRkClG9uzN1q9rJWacon01s8mXgozlOXs
yR1f4efc1ozfhkQNOiFCZcAzh9s1FZOZGK0AiHB7spvJHA4x8vzo9Ae7eFKwZAwLYIAlBtB753WL
WcfHywDI7Yqam33+Eh98PCEZb77tOk4veNIhvcXvgqzupDNVgIHiirnq9ExmGGCX/wElCJ6R9rVl
4LxZTiHAH7jLlbF9D/FtDb447JptXq0vrkMEzG3z+HDWyRvimvHTjQsF/6fhBQPKa6PZPGa9oOhG
PYIRkJH/htR0Gyomw8pzGBpQV3t35/Hzyi4uUnZ/4L1N/WlWEbZYcN14P8YzrZnXdoEwqqkgOLXF
5BbSIKspRlcVGDRnwqVxWYC1c2yS7lmtiofQU4KcY1HaI7/F+22dVetzzGplf6GHc8zKCuL6jBtb
el+zgZ7jd7u73zvsjorL8v1ZNXfntfgG/ZazaOx2UEMwSprWGNKAuuD9lUDtWHJzWqMSNvRNDZsf
H/q4YQByfWdvu2wC5P1vqw9jxvjaysV+5dy9Fi63hy+FEBNHHh4pBG3HHfpZ2jfmy8dei2kDR5la
u+KRXMbEZZsKjBz0zaflffo7DJOwSWoXSul/1qOP5pODnK2WEl00v+RtuJnM1DVfi86oO6IR1rLw
bf8y9raGBYavLkApiJr9fPHcACVuUGY+i/LufxyWT1FMFiTKC63g7zRpeOm6Mfh5A5cr0/8u5Wcr
5mMyOAed6EmbDJKp/9IZrez9frDu0M0Y9TpQ7tu+cWtFJzqxOJIS55LXonlb/P3xOyr8yq80n/+h
p3xHNeO1CM0fzDOI/kfSmS0pim1h+ImIEFSGWzaj82zqjZGmAw4oggj49P2t6jjRp8/prspS2MNa
//qHVvi+DC5I+To9sKOrf9kzbn0EtX2qYWkN3hvjOmT1WYwnKiO+aANGvFbcJS/vTOVPfzctfad9
xOKjpe5v38o9C7LW3YRfghjMZBtcOYoatncL+zHKYaUHLM0u8Wc4pPuQhIbbe7xrWMIha7v2rCJ6
Pnw7vOC7YPPpPGv84SD/jl7Pkc50jnrwkiCvOBE4QsPA3bDdvkaOKPuJESqVZDjVwcVWrPfKa48t
Yn0BpdiXOa+0bYecN3covrym9m77vHvG3c+TSafUsBTpdS+comU9xn3g+x4Wxeha9cz2z6seV8K1
s1NaDQsOjifTnjYmcl8r7HSnmdeqBl8t4dqG+IhCUr1uw4xh32CHtwNTg7sG8uvg5GLFuZd1Zq3n
6n72q56d9m+JSq89LelreU+LmHugN0WS9dfVPcHxdlODlV35l1lLZYm/m+r1OrnMni94ZC+z75z9
Qp+mtmKZdnNS1Bw2tR1b3ZnDziS3OWEcjiIsMFgqfzzs4dnEuoX9JKoEsFz5Igw3sUTCyJ2urL+r
uT35EFTZF3EUtWB9P7r+KxtlXf9tR5xiBELPDPVGfxS0kvh7RcpYH/jrGnwZb7rvCWcVolVHlDx8
rt3289cVCTJwjLOwASkMRuqUxHPqKgpTRjERo5hbdaREoyx5zOwZQtV2pcx2LM2aTIEM4MQv9wlB
0jj+4Isd7lvtEF0wQK0bP2w3vr1cQnPz/m4Hsm3MDWz4CH3+urSqrWW2KZBaQjsnKMBv2xED5l1o
qAqNX3hlmux13rOCCf1v+oti79+3djnwM4+89M4gI6UHZeI59wYpcp8M0qi2tl2THRpWqBQiy6Rm
do7LXrGjXPE2YrFuXSjDpTXF3ZUmZWoyYty837Z73nlekwRUasW+cm//bE0/yztEjDMNjciCe43n
kLOKk/cvo5JdMEGQjbMUtjcWhsq6PzveJPjZfgZn90Fm0gdFJPJI9wOPxF3E/MtPn1RIG6TYMzf2
1T3Gzk7NXMufDIwfg/x4d4PR+QO7SZKyhHguJlR1TU2lt4N3G+2M+oWWnESZEW7+ocUdamusBbE0
wgBejE7pNo07oZiCaN3iQTtTL48yKP1pt8NusqDAE4fP7ATYhC4UJHNKRjy0QFFh/ZaJX57hamOV
7pl5/LY8XHSZBRo1PiZhN8SfC37fZkBxdYZosdGpqd9+mx7AvWm9J2M1Jlj/7POdTU60XVm4ybn3
WifVok15QSfT7oxw3CBgLKXedyzfeI/gteAJmIW40d/eI72rHLt2y++eVF3LT+A9IEDZfN+U0wdC
5pawqGBn0m8wyIT/Bp6oE1hE6nBs34bGTD6Ry2Fpxqt051O0mkONAkOfgC/APnmJRPMyFmZaDrn3
A4jLOmB2DF9k7lgD1r6wbxh7iTyme8ToXVIHf98gc7wADF3fjvotWwGjEWl+IHABXgBm1xU0BXbF
l2I/D3a/XEC+7K860JsA7jBWRQgc3QaZEgqDnzbEA8v70ur5zenjDbmxjQ6JCMHrcVi9GlXl6ovI
qo0TTNGO7/QP9TW0MDg8XU2V0TkoZ5Pm1OcakxCK9HkGwHce3Kd5BlfpNs7D08fovzKPXwuF3L7C
qGpX8Y0JWoKOgis4htUhIpcW30KIV8TUa0QWQUCaZ0vB3VvMem6qqFcGlCj/XVPka1XU6kQMn6Fw
YfB/0q4+pP4cOoYYPxeQiVxPbNu4vr39xe32Xwym8x169gSwPfMSqDlu/ZASqqNaKy7VxgVBq6k7
X7TkDj/txdBmdkp6jZiq8JKOdHkY0NGBfekSnUV7UfJK3wFjLBsfgTN1pEWmDHrteZZNE23bhgHm
OmOuqZCJQ1C4Ve2OqU1ckwMb9Ax0Yko9hMzOjndT6i90F3A/Che+7N7qP7w8c/ePCVf62/A+oG1W
9KGOywMLUL5FCVj9bs3a3RtHo+s5mjJV+V2+nSjb3EDVGs+Kxudomw9+3j/SL2OftelKLl6xP4+F
m8P8hrhQJo2nC9TJfYQr/jd6kqZtd7x4sSAmAqyUQ5Mj5fgmh339pn8Rg8RRuoHoV6tHLgYdAPst
//30c5yG3TcbxvBrAPGRc9pcjZArtoc2v85dRwype5fJiNxFnXTrZwUIzRlyO+QAMuU5fFRLtvV5
wTxvJ6qh743eR8x5AXHZ8QDgyF3yqHGwSjGOT0pKbCwyVWZDStOhsWjPbM+k7lZ8ZmbjQ/kqLzxJ
9lhewkqYfNzvTOKdNoXhblAKXJnF2dGSDiur1anRFRQhrh0cIdAHAiFAlGNu8Z6NcjzdEfvhksGh
Rrj78O/bg6iCzRDnYbuDbBM91NeE+Z2NOnZ0+wYaB9GNmsp7wrWm3tFTcqAI+Ea+DoXK9ct8scOx
P76dJ0S/MuSFykJSJ5mnkJN9DWKjFrOhc+hJk1sGw3SZc57bHASn+210mrMp0CUB7VVgCuxAa1DT
dFzb87tqbzTs5Mkq135eUU3bH94v/U+5MEm6cCsKT5a5yW3b+Fj9mcNbo/JW30jGr0TI2K/M392G
VwjI82uYFrR87XPvBDv3O8MlKF+iIirr1Zc27OXz39o5ZjtmsAzQxsPl+3KwWRNrIvbsYKhftzXK
gzx4pmGWR5SZd/xk/Ipcx1Gpb5LYsKVk+1oxFm/f+HHZfpwhdaOjo60d2PqUouzibpuvv3USHGnd
wmQXtT3SAs7ueWiXPujTB2Aa2k9D8kr06RP/LTfdhXj3vOBXpb1FHY+3j8WQcpK6HUa/fWf2bG4L
32JrfuWI+KRB+hBQ/Wa61E00dGMamKL3gMkEftp4Bmofy788KDZMv2wpfsQq/3Ho99x0NzdawxaL
xc1wOHFzuq3d3dMuA2p0htnuN5+22MyL7zlsmUjQNdAbDAwgqfZ0x21Rg+/m3DeStgZFcpVK2/La
eTuk4pWH13YrZh57N7CZ6Vko8cYXPNVbzhCuLNlwt159+kC+jgsnbJ/IHkuhy/+tu6HTCTp2mH/H
UE+6qdcRdwwaL7qbxs99DR1bx4edOrDKA8fLrm+XMfbQL6/QPXPOznYxXzhTqiAd7F/+emiLiS/j
wq3ViwEbtNkU3PN9ajH3gWMDS4xzmil1yBVxHSLP/B6JJgnY9JCASzi1TCAz9Zt8RZ4jvlnTvj6n
GQ6+Nl+MtqYF0U0LKOQpoLX5KinV7dp7a3HZeCZ90ZWK+UqDs1l9H6obv/jo9d+z6Ftx9omR0hln
9wofmSJx+doAzViTfy70YMZdWBX0AUNROoIcZi7OASeuL6FC2sweHqy/id2Bcpgb8bOMNH+3uc+v
Y3hwrYqsE6eldibG6Fp4zNccLISeHlvxoJsQygcfo579mQedjiKyITRg+cH2cON6z9wvJtE0/GSE
AZKryOfL/E4ZFzpZPp5x9mpVdPwHA3a/+x226NK7GKSch1dj8WHZPNklVvy+xPxKmwreOxc+WW/G
EW7jN3LS47PwCz75VA/fr33xCF4awFH37N6sgRk3pAk8o9nlWLt3b6Gv+ce+VpBj/O3rUVqrsoqK
LpJCt06nL4VnzLbssLfUm+K88nE+iLmcoCJ2uAGQL7n2Z/pFb0IhgML58DbG3W1Z9Mqgu70T3EJv
i7EiCqXAxpY2fLdUB8Mwx0v1wHx7jw9T0JnWUmfOUIQGGO+7Df+ej1ug9+gOm2sfZ5QOutNhlvUW
qZzdwXmaLi38GTYXFIcem336zweFj5wELxVfiF3sKqj0V5KMXhhCPVWRBd8oyaJyuNitCsxho3yz
R3OGJwjnaP+9RxyOsqMdLdoDjXxVc2H4BDo26EL824zRrcPmHZ4dKIXzC3mQBCh7zrtn1f1nKmqU
S1dEFeNdmFl/1QqN+dsnNvKlx7svWnDVDB18nFTLCK5BdbxtXwpRXlq7r4Y//kYFN2cFjCm/uZKG
1OEyt5Pe47V8DsVpokCO+UbiFpvp/kzExVG+NauJ/sU714pvefO+6+dZoTMNUW1dA/KiIecyHeIV
rS/c3IvufnGBCt/0nmqnSUgwkxCbTj3gkISoyhg6azydxo3jaVvu8ABsX+NS6+Wovnbzsz7BBPx9
i4ROweX6UeXfxH7gMdPASd1RV0NR1eBU+WyBGYbgBKitBiV7oMKf5NMJcQvPCMJN5veXf4Zokc8X
9kXlDKyky69jDbrZl7LTcwyKsh1NfZcaLN12C/V88XGTm8LCxYKagNcaaTjaLG1TCLvHq64y5g+P
OMPXgZledGeY29ThR/bcdYxH+dm9aJFx6Ttf7GIQc+tBs2MOY2zs+F30u6+wxOashOSnaHWImd6f
cfgwqoX9iR8w6niOTCK6Q9u7c22VseWX5iBLY62iXTGjXVQQ2LRoaqK/9FUX/C7tN8aobqkXLYKJ
T2r/gYpo1uaFQlIfHj/8FI/NeN/XxeiczmzTT8upYXa9G1g09JfkT2/5zxenAcWTg1dM8x6CnCd7
2zl006htzUtjlBWT7nXeOc8anX6xzfj8juKXeMbwbpOFNWvDkpZsJusNIGhFujN/fMeMIO9qAyPn
GXfuAUIpI5/uftAloIV7cVGjRfO7pzP2NjaD6RQnpq7f6axy/JK6wcfH3sHJgybI6beqOdIwZTg9
/e51zowM4C4IROMz7KFz8zKn/yhGqRamr1isjvzEBMrgKGJ84ndbCx3DrOrsm2ZkWssHgTivt07A
6cjWjzbzMN3L0yNlz86/YEDqas4oYR1e0TOQnpg/fKtNi5zellVr4rz+PmeCSYmiuqZefp9/KjBZ
AGSDwLMmW3CtfRX+O7YzhjHrTG3ntwmM7uw6+hDmQYCKPrmbwIsWy+21Sa8z0uc6i04RXa0+11pQ
kAL+9bmc7hYBgK2Y9pVrsz5dHwlBd6Hd8TvvXvVa0JS2aJlyl0ildy9LCK8bc0zzx5cG6mz6nlJ9
OkHTviBOSx4hJ60d7qp+UfhNmzvVOPsJr9CDoyJJ6BJWpp2goLZ7yQgJmNPtp3k8cOi5ID4/iH7A
o+E7aVucmEGOlO3d+zbjGpGoM8zBZqq+dp2/wZQeY1sfJHpo6rjQtrozG2pKdQnuvyOepz2GdVHn
wYWjNI1LTIn406FfPO5RbfXpu58f+TRjf/2Q0oDIFovqsK2oVUe3A9NqKIJ4taHtAbJjyg2G26sM
twNwyq3lalsaUVjY1Mvgq7pnj8+pQnyKdW34PW2ajg9Hm1P+wHnfgaPz9ibasgwK79t74/sjqply
cY3aDKsukLMCSnHpIZrTwxpds9CAetx5iaMe5y9Sn+kDARfIWocaCbMt1AuFTPsxXGWkotFkg0WH
FX3sHaz2M3lxb+AReA+as4ofmzHHpQuKeuFvjWp65hbA/js5MEzb2Knw7x7oKHjpx2kfr2EcNFtK
piQFRzYGQ4/g4g63wMfqhzlmvakoOsqvB3ENuWr0xCreZwhIpY5GxZkwAn2unUV+pacQnQEcLrjo
pxYzKNH5nLTBVGOKRYUi2oFaeGF0n5W6/5ABdgAMSpsBRNDT40xKjHzH5RylZSZoWANkQQ1zDm5S
oR8Kuv45Q2IAAFpz6HdGtHRqNTfRbiDXk5QgCFUWTbz6UNUy/8EaZl1Y7rlQsGThsyP76RdRwUiS
Qr6JrhV2Ddh1ZMqZJCTgCFyxx+RBRjEo3BlPM+w7PSfX2a4MR9mK0AGY2irvp4re8UlJccN0j2PZ
1KJ/11gKTpC4s533jnbYyB2ddtwmKeIF/nX2O5A2cBro4RSbY9/izmQihTvhQrfdDibbwcxkOv91
2/14VrWZQ4az27LDb1Wc/7obp08pbTg3eh8IWiHXYllyezrQs1z7jWsmFW5vMkB94SerCcgzPmqU
GVyPiafzx9yO8DWPl49vaPxM/jEf//9o+NnuoH2F85MOz/5tW6/5NNzi0Do7sWSegN/hUDKtjz0z
8Am4b42pyfuQvUIQNj7wGnnHZDYB2o+FZURCoDidzXaZ10OX5s9rYZa/1bX/hnL7+a3OoczL0smI
lrA3Oh/M4Fdf9p5zUCDQIA3TZgwMUa30/Y1k7aWLX2HVgWYiCiKeE84dvhBCQ20Ca/qEH/pbHEY+
Kcd1Cr/DUmH8ZCXbwIQgU1SVnbHBfEklxB53/mC3kf+pYAHPlwzJN+WfVKf338K7xC9JDwkyFBkp
BwenLQ8TiQo0JrwLdgAAY/gtdCegeKB3oxLK5r9jBUAvzDvBWXOP3RFlCFZztgeHdz2gv9ms7427
xvWqt5xHlOWQO8gOh7Iyh18pvQdDUW0rV80NAcwxHT5VkPbu3tVL+I/tWVDqTN19JOpDozHlVEUv
X2Hm7RrgrpnigrzxVCyG21iqUPJHDGIg6Dx+bffNV8Con9/AZcNKPNoxs4cM7YLkn6y1TOEhrhrd
7Q6p1EtFGAnjYAaxrz3u/Ko32HCSa9MMfIB/jhOYvMfe5gWVP1X1LwTqTyhqUeFPI1vA1Py6izRY
9uIEz6ELQ69u1BMEya3smBLi9Bxgp4ROnYdL42W6ycrk6Q7USGTt/6QRoqQ6QMU6NdeAFBWeDgTy
UijTm8c/HspILSPYo3BPhWXlEYcuZ0sjzKt/KS870ENECNVeqA8+px1LENo9oPruKDB62cfYjlsV
+ij0IThw2tZ2r6Nl7hKchCjlb3I5wmvh47MsRWcAVXOn0vUJm2vCcOe5Qm9KmgUiwOgZf82+LZcN
I3Al1tWrS4o//GVlufmFI5QxB8Ny6DtwXgAAO1GXKFd1FlKQGE0g8upLTGx66DTrByGySwOdzwcK
DDsJOHpkQ3dAwQV6wyugQYUts8Qy+/BgXrkg2p3EuRd8VzfNhSkRA3k8BvSHnylg0/2rioFE0DYL
mHUE8HKcWzgcVwq1zPzuVzCizosBU+7znwJsma+Yz0DoOLX6MDbVRqxMMD75vUbyBxsw22GSdt2E
WHhXn5OTwNmfL2mJD58Nz174Za5kjIqNyQX4mLsAPsMF6N9aYYXPbAyWkldXPIxKqHhNPCGM5OP3
RsJemfUwZ3GZIWEbDV8B2JCEDhbhcoNlDo70NpcD4le4DkDeBPEygdCGaSwCPyhisPTn/xpvOE1w
gdPBOpnBzUXXHDCW7UMk5ekvf6GTGXCvoDk4cARo59DfgJTKXud1Q1FQOCvMX3O0wuH8geKzwK4E
dhlU6Tm6FGHSIHwEyIbt8/S5aZoQHQ/853+pqaPRy/BgOCd9PO756YgHH3wDnZtePj3cIoEkYUAR
MI3zwf7GqDpC1XnFzu3EcfAKepYNnWAZwdH8F3tlu1jYiHsPkwp2Iaa3EiIYYWXSDNq2ykY9kohF
lcnITZRagDUfrHT4cBB7/hnCiMjR4MBrvGpHhqta1kCB4HaoMxPUg/L1LUY/fgFH3LtAvp1u8tVo
5KBSg76mAYULzxLzP8gNcz6A7Oq6hxkTqzimwMK6bcMH/8XYlHhhD8YQgcQfogUeU3xrM46NU7Un
UXukBTJCf/lMhXP4Fvj3o/6s9vOCzclCEj90wZU7sBFNpAdTHHPmVyguLGR8Na8jdCUoqZ7/XHrw
dOPCXWJNhUCFfeF3OckV256vtIQd9mswIGZCg4G0uKAQIXdF+w7Y7TPTXgm30vgytAAqZMY3lFe5
KqAgLan8llwsv5DOc+4XaIOPGX+565rpDs49rHGhakFxI/UKtIWR6xBGDhFzKtsSLjAkqgYIGVMW
MqBQyQB7dlHN2E/SL6QgWrWx1p1hCdeQccNin5vk10UA/7wQzgbiD37T2A/f+KKOZzNwCbXGUs99
TVi0+RBqTyQaFdGUMUQ5B4dSDeFiB3s6E8qQ8atHigvv6xycevmUMQRcfu3AWmdm8dwTO8hnYLce
SCRHHQBSv21H+47P5ejJ11gdhH8DB0+CjITmS2IXdRs0EUrgVMkvgSBznnN4ztsocHgSl/H8hXUC
EZ3HmooyU0iFOJgzzZU00Z51lDRZZA6PD4a3SqrXmsN/iCcSPHs5AJcShyYnQorHww5y3NMXyIx8
FGq3A5opHiN0rznZ7Mg9BaxOoAsSvjtSvB09hMdFxOhjKOZKXBVQzGcOldBfxzPGOH5PQEvX3Kr4
DhZeFZj4S4W4a0dZHxNy7l5b1AAYAUHnQw3NjoUMUgc5pGQqhfadDx+tDnlgbnk2xHigSpnj6S5D
WBC1Pm7v03/ix38+TU70I0+KutGEGYc9Il51PM8KHXEdjrSwFfwuWQVQ6GDskbpqMmua8pv+DTm8
JIbEM9xe+nCYoCRVaoVeYy6+Dmyuf4GDMM4jqI2sVtgwhdsw8CfTi187hEHKaoJPDJtzxd3DgneO
o/uMo0Fwf/IyD8Illnm3Q1DLAdVH8u+w3hh/sHaRkonEqytJYSW1g3fAM57fK3efpA5I+jz1s8ZH
n1Zr7EgFkOc6PRQZ7PcQzRvUXnics9Gyu1Ql5nScE3NO8tVPymaDdgSD2txKG3DgTpjWmycd5tqA
fckguy2mpDlZ2EO8Z6dkVbn9QPdgf9sKknfSEcJiDu8CEMcHvA6qcHw11N6B6XWl8NDY1sL4Xjy8
sf27hX/ZKDw1FV34fmijQ+MPv5F3wTbZNtsCRjcGRTyEVXT6Sq9FgsiUDyZaXhKA0CWSZtP/QSkF
Ffq8925ztilCfs8bJ2p/9cb8FJ8rSpNGos8rXuHnSZv1W/wG47vH3Bmv1/F+2/4Zksk5e5Fs0E2w
XgoPUNWA+oSfNQY/YkXOzMkTCnmduPECaOfIyLp1XNAD5OCqC9FZIMBEtMFQs+S34pKqGNbxGth6
oJUSDN7qwY1gW3Ka/fwUq+ATF2ChGBeCui0WNA2voTwXB4BeaqT+wUO3JAmnw3Ghxpjfu85oMQ5+
2n9PDH+g92ydwFgKJROFJouYMNL73zDw+tzFqDFRphxQmxW+Nv8KkCgpTQEYnKd742sQn8PY1VxG
cbffFwEwnLTw0cZVCA5Vu9dnZLf8M9Y1r4A3NsBobnWFWWGGcFeQBn5+hlCOduF4H9ODBlD2z76o
LStbpaufD8OycOuAOPCHQtvjwffByLMuearbzmiHpRFuln7nAfSvxY8/CNPcggs6wBXBVyZVkTBt
nquMQCAnIouBhxD0ujUrHLn/233gXWZ3tvrEdvqaRmFDDMKONRSU92Gjg0AxpYZhznrDSIvnD3QY
5VdZA/ryRqVFKI2Pzw02crjKVGvaiyWTX/EQMPyOrnDVPxlrbjl+455hleXrG8laHJ/E58J++fK3
nPgIzmpyzuuQKfS6+npkeTMhc3nnF5gQ7D+SlDlEGdBfR2aXOqI+ExHQL/Y4grJesZlp7fEmrZkc
vZjookVdagAEUE6Y0jNUZpbvVAtKG8eb38wtBzy1frEjjY/BPlX6UrI2aNBLGensGnerl6HlysC8
EpIfMQSsiYG+wfRVW8DztqTsIM6oM752g9ZPReHb9NuWByek4z+tCJRu1/GR1hQxCqOLQtYr9gWQ
U0mCxGnwxxl3x+0/DgAnOrS1GMromjGK3IfVjakj34Xo9iuuEYTD82Qb3K4GHsov3gX2HWdilvBc
MFruTs7V67azp+QnIAXNKe1I7c7rs8IslCLuHFgM5Cyy0fjDpaypeLKMsBXFtcMwxxw1M+66n59b
EXRA5GBL9W/MvdwnE3NJb4N2tGM53hcCYaQeU8VXw1SUMR+r2MDAVV0hhZ2x7GmiDNewLsW/9lby
KBl2OeNd4jUXl8mSOcc+vvgBayxxgHTbFGh/etcdGJAjS7oRcswF3+KXP6XuqCmSwMn+qT8tyIRk
KptMnLIWTHnTCVseKz5a8hp3ozf1H4PhpweUVrpcl18BZUqsF8an7gc309KFjp0sIZNTTORKA8aW
x1ZLgdsRgfI/b0BeaYrTl3WgcrgPoxaglarklUADyamc3u4pKSEH46/XuQQc2rZvTYq3e2ARFRI5
7sQNSL96iu3pnMQE4h80rqf7kaLhH/lEW9iiG6yxoHjFCZBlo1YpTLZv4XOulPL4U9pdqjPPQDK6
l0OPl47TyA06Pos8ZuH9ARabrhi6rYDy6Cl5ykxL3csBfWJnYB1J3a7dU13FV/90oXKDqdFGUNIv
nwydKSVYQVk2wLcMHwqMnvSnEqPWLjUrgVDdppdsq/7crHd8XZ8PgD+vR884LOPfy88SczWYhqzO
fPsFq6A3wMtXv4XfG3U/3xY4qwEJO+ibPIApWiqiKX6cv6HxO65q1eaEf4ZBSDULz+Lf5Ep38eSy
V0B3xHQidIN/A5VNjjFMBtvQ8LjnOi3mZbxaucwLiGmrWuV+graj1Fxw+px5/gS+efKL/uVECTfK
Z5R8FEzDxxDqyPSf7nfL8I7C+t4O9ZUUl5Unifb31dratvRB9ZNBk1Gsvc3IAUhYcJPLPUkhflZQ
55MRjXjhWbWfshlWsL/Rr2NOq5uUNqyX8AmPiPY24q855kZUeNSuxT93R7r3th7yhiaD5wQldoVc
QEyRlifg7ikBhrPpqjyL5AmcQUDPmjIFrtBbdKFd9y0z9Uy8MLH/OU7nbORnMOrd8MXFaqgzgAtP
s4HqIlpx7pdUD5ynavUOuIAxRQV3Ie2s2tOAqS/KWdV5hR0yY+JWS+GnihCgodialxP+iz+U/qnP
WHyF7F3Useh+kU4cpIn4gfECXzvsH8wRG2ZPXwRqO+/xC/josGZo76oBk/wKfilj3JuYQUsPlGAw
9OAxtZfSLUlO4FxShWhlxOsacT3Zqer+knwDehg2ksikKbMsasAUirjVpm/CowVzpiGxAd7bYXXQ
kXtFEkimFYUPCZltAUXePDTVRSrUCe85/89+jCA7N72X79AKkSZFpU/pOv9ACeEa7bszZmovlZIs
kNBK+DdYbBfsV3tduAs76GfYko5Guv97maCTsjlc6EctZI6iYZ/klLtP/5q71zz4u4Acv7z2FMgr
Iwf2Dk4LjsPxxOpEUvwZ9fQTthpPoT1OcTxpu/Ur5qjVGVrDy+AE6zwlJQp1lMsFysl+I99kdLLf
OCJFncwrHi5n+me7W5Ov8Eu2xignCtujTYMlN8BDL7YeHtYzOH4YDoNbANgyyhucUpoAzwQUQFfV
tGg1aB4Vg3s1ENZeu4khzYy4hg4fYCGmAKS6hkDV2vzHQyJz4DoNEua/AA99sPrzX3VoDZ7EyPR+
OdjNP0ZUDCvNDSIXNQBIOJUSEOCzhOqxPoesi/GQB58L4MNwL5UrJhY8SNcQFwqUn9Jwvl19O7mE
Wst3+FS0PurUoWyzFrc0NvFomfeh23nFnticxv1uM6hx6d9894Zf2Uv6BIUT18Da5YiGowKSLt2S
9dtL0t4T6Tw+iBH8H/zZYGYwr/1Zkj/0s6l5Hb+cVrJ7SzrZE/lA4svGDuge3qyTKKIDc0IUdIoU
UN6qUij57yy9/hWasZmox+AtoB/tOsDbnFiuO4watAJmeCOPgM4+oaSyeKEIluQOoQx5iYpDNhVJ
eIKGornqHzKYyhR9FKiI61l0mKv7AKfcbvgao3ohgoDeV2yo+MIIdyfmodMFNdXUnw6Cvd6MRnMM
CP8HDkaj/8V+xEKTfBi2NpY08UhweXZnajZAqPnp2nFpqsyW0oV80V5wv9HcSSAcTCOczejg0LRo
oDzaAuuEGDN7HIcDgvg2/uSFK8E6Gd3i9YZ1JGEf5k+GXiW8JiKtQXAWcQlQmqwj/r3kNQCCscvF
06CNrgMjSmm+sPRlVoKX7/4GLDXFIkgLS9Qv9enCwAEXofBjuX9fLIz4tT08jEnEmKyQi64K+Ot1
8PSRcbaQeYtjD0/0odqc70dSJDCNXBHFUG+wdUJhikgWsSAlAT7mcEIwd36qKchVqnP6fDhEAZQY
mLUJlQDmlsz4NcwLCG1spVb813U8ApGO+oioQlFUop/iZ9hlQFcoNXE3BmJ9Bx9+VsUfV5y52AVa
wRVIDjg7SicCvQMbw2gNGSFe7zhU2H8C4C+6rJym4Hyc9o1tX5wTDwfcW1loLBB0WJOZzYCeCJF2
CCaJVDkCEmCYLHpdjnUMBKclESOip6dxxJuFSI0+9vPrZ9eL8R0ZG72fH7v2G5UYHJvdMQ+G+hn0
TQvJo7f4/Bg1SglDmpfQ69HQBmQu+zKmGe/HWxoHbkF+PFiBxO2OGD6DhAFLA0De2dVi+nIwLARb
9Xh35GOIIyDjNpxUhDeL6zS3h4UMDE/24SWY2/ulZEGTE4M2EUogVgPd/hsV3vdkIxdnhmJjRH8p
XYywsZd4woiqsNQEsO94F5Xo6i8k1ZXaI+zJ8QdMfrwDtfprDOLFKAitLdDbfKnW+mj2Xs/cez8E
LPUNgFcARLFtmfJd6dAZ53Mj4fhHKkD/dJorIIdsRNnecdec6gORsG3E1wX0SHjr7TYd8YqW2uxt
s9If1wN8CDs02oDdYpshLNwdw3l+sLSd5Auyg2kfb5yPtDnoHVtUiwj7qzVIhN8WCu1l/IWqPI8q
kFdi8Cge2TrrdgWSTP0IcHUj1AaQpxxkKxYMpycdDVfX8SS5DO+Zetje7xOIeX4fUuUeBHnG6TOH
t6fAYTHfWR3+icqHzWj4Ty/VXx3UC7C6z1OiBgYrm7Ynh7b7+BOY52WrJ/YqINHf+RSnd7qxE3fT
YYiHZKhXHAisA4N2/5+ZK98vEgP/lb30AMbPwcoY/QQdtV281IWoj7EdNixAJOmCrmNnQC5GPoAn
DQOStRtdj1NAnB8HVRdl1ROmg5KyhMUfcUXz09lC+NYP+1AbeNjf4Kces7kR43VCFuq/lFuAipLj
lL992f6gKSf+L7f72Xbp+zh3Q5BWeoXLBitAbMDUZwo6JDaJ6o632abdMAhr50Fyi7jJSi+sT9gB
5fxOyfmOxMrBOo3OFbs1/jAaOC9CNvBt8CzwkSUeCuwNMkob5klOl89h2VJ/sw4cDIuEnxBD4odo
af/i+Aoh5vKPOBNjLYJ3AIHBC5lxfLijLg/+x83zw0kyh5AMODJLMJ9QIYjUZlkeloCwfQzg8NSb
YhtANUuNtGfKc/VbN9UTOXX8dHe9Xaj9WSy/KTViNUAoLAwE7i4EBHg2eP0f9Gnc7ueVtHZ7kjDZ
/xlr+7nnKOOHUwWKIwrZO4B3DnbP/kYk0B0dgwbcrJqY+g2IFHtXvC85FDLKxQlAkqx+ZHQPbwHT
J0572Xhci+DQpJvWLlhG/RzwSZJrZMwX5uOLgyUb4SR+pqLVnYqAH6sL0Jiby5aBScjocw8swKFD
HwanmaL10F9tg+YLxsWfOaWSmTcU3ZyEvP9DP2NEDlXkX9mcDIZUhmxWoGe/4ME/pwHYEkZMpGL/
kIVAZsW0S2gFV4MFVYy2HnkgdzsSPgsYIJ2BN+K2L2N7ZIBjOOHJkdv8HJ0squEHGmcAac73fIvl
yosaSZy7/AeXeoWrx6pPmPceneIWwWEfx7bTfXgAYpA8brBLuC7IztkdxLeLQppa/597wnCrD8Y/
iYawuxM2AuNBScB5y4PdO3yp53axl/zlVWtGKT7FYAk6jsbkg4OHr9pS2+A7EDDQ67pVJ1hhBcG5
C+YthN2WHPYHsQsy9vxk6nEATEYo7BLQACBtHjiibPG78u1BCGxMk7RpKwDRebRqhSkFJEMKxChY
v9CsgPW8eEXusuewXchSYQWfTtqhT6LDCXjxH3uDoypEKz7qYrLRm3PMyFEJUdZxh2UIfzeBKqcz
k993xKiF2493jG2D9KJip+YcCA2Ve5tw2mVjuEQlQ3uQSsoCGeE/or+nfupnBcvfk5qLkY2c5Aw0
fCtclwFjMYLt6dUw8uNdI+6QmR33B3h/SZPGUHyOzS5lH+cHqR38RIZ8Q864A4Yc4utkUr3NmzWV
+PKeuji39NI/EkrwUaAx4Z0Sqsu1i/0PpDi9T0LZkMgl9MtUB28WFY1StgVDlgEafV4/og7eSO4P
zn8lnAvpfd8LMEeDOQYBrcDYHwawtSlOCnjSbJaicaauRm3dX33/RBYNlDCic+PtghPy3hs0c9uV
IXYd2+AWCcWRLbfSKSvppPjKSC9OsgqQYpOHSXm/6EN1ljCPCMPm6HTAflCGjYyhBJAPmtH41lsU
7pYNmcp4ksdarUUJ/wU/AN+ID98Jy5hBdIgLvzG87HlrCjn2iId1ODCvAVDpvYMWoB6zQoeJGgM/
HHOfiqQCep2LsFtOc5N6E2Qdcg6G2/9wRmK2IKIf+HqWO016EfPbnz7ec68e7jZLBmcclPM5VUwC
jw+Qg+G19epX73DA1T3o4Z2APzOgYkFiOGcMGY3/roHhfySdWZeqyBKFf5FrIYLKK8kkOOP84tKy
RMQBRBH99eeLOuv0vd1dXWUxZEZG7Nixd9z8FUzgKAUrWoro+1kHYE67S82gyKpQ1aCjecTlJwJ0
WcJCYk/fbHg2mjCkuEIyyDc3z/rjXt+Rtr/9lgWGwU9RhIybrMgNZRuFJFK76MT/AQh4/6KsLtMv
fLXWoXrcZMAGjpCWQzGBZe8cTr/4bl0pd8GluvaclndL0b+mi0uGd1GLIlcBNbasC37xixmkSx1i
MvZSSMJMOmMpW2LISTjvPCmTqMDhPAeXAb1tg817vO5l574ZW+ZNfO+eyHXSj5FveDVdGtrSlXw0
aEAieG/yra1YdhLSCeiu9iqyeqkzUMlrhVzZTqz90CtxEfDTKLwqZiQKHPjy2kYBeZdPhxci/VOt
80KtSeifExFEA5GyRSazZAvybpkCRH3MWTbmfUz2oNzRkKEfQzYSC20GnSoxjgHcwu3wYdPh2bbI
KHnvZwRFLYwO2zTAXL+37afKh5CC30mINjJJp/TnaOYFqMuRnRSBtOai58+EAsoVrIbunUeWhAiE
PNtvg1F/nAOrDQhjf2q66QAGi7sexoAUMFWKAwcvVilIjGj9YevoIntJZ3kJI4TqYHna+z+QAzFp
hFemYgqS6eQYVPQEafmTI8kuRxfob7qfPjRXfFcwfKfdNdyUGS4hM9Ei2F1JW0GlJSV6eKsEq7UF
dbrVgxuE9iAtfTXMfiSVOaJuiLVX7cO5hHLkcioPMWV8IHcHQK5NI6IMYRz7jHmLAtjOfzMPfJNP
pqITTIdDHN0W6QG6sYOAENI/GLrA/AtBqAiZ8Z+ms4+BIjAJlQHPe8gj/s0GHYRJDc9FW2WNWbpk
ULjLS7v/2AVYkBOc5uyD/Ao92h93d3/ZyNoQsncXFxcu+QZ6CMHBnKEDEQ5RyuUXDonLAvgs6UUc
OYxFMkvZ5/0vyU9P+jn1ctaKPOlsogsFvDnnbR47wEG2cKsmiJ4tY8VCSBCvXQ+lDXu0QOhJIlFz
6MEIHga7PtBdBefMJREa8tuOxHnuzCF3WVx6wglBlOVbgkvNaRmeCKmwRlhAUtmh5zAU0Z8lrVgk
6uymb6vMi0QFlJMC4ScIVuNxczoWthjLPIqNAG0M9o4vvaPwPQr9cWv6C+O7J69K0BTaGZwt0VMA
TSRQJgdwKX6aWg+BqA+lrN+nb06vny+TxdHtBWsai+QQ3LTeVHRsb8jgcTggPeNJkKSpDEcS3G2J
IBJegmxLHmysODDk0ECVBbZjlC4jJoBHsx6cfcao4IrtvQEZOfzIcadBMnOnfmi7C8YEaSQOHGIF
OXQ9P4e5z17gHCEHsB2GjBmfJ7eHvsH8Af1Fmmb0+YItedxFzu4JuBECpHTqX0EZfOOF7EgelnhV
QFj8EFZ5CAkpm8PB8la0y9rhZXaPIF9hEzXlG2Es8irZP07bJZdxMg/XIXr4yRFhW8zVcGtDiPPw
ONsH4WbSr1aQrtz1TvzAlOgtHbI7ZRt9W2Tt/gAaIcDJW0Q7mXNe2sLcKMCSQ1eAgNPogbTAgly8
GSWi4+VPgEEmFLJvm6wBjAfUvTNIGh4LkQk3Ef5pIDhN5pNDt4VSg0TYgy3G9MvTMwY061bMksOZ
8GXQMHUYZRQmlQEQiwAU5xJqr6LLExG/hTTBBAaXh1jKrhWfen80Ks7hFRo1VAkhVo+I902yPVQl
tBmhhvEHjukkFJNVyhGYb6LvxK2SK0wk8jD5R/3N78f3VLq/qyg5vsPLQMZitSXrwuCo92a1PWrS
HdYnorEBmgLRafA3asohcsJimwYIKVhJrdUYkZmLayIBlcY14kFqjusnZJoaJ0FU5PZsU0F75gay
0gwS/l2LKKMhhSOIGQm1zOr8Z+k0aGiBE84zATM0uGnzA1wIHlhAkRAqYpuoDkEao8fAXe1aC9lg
xHeSRG4NCefIgBXFJqOnL98LHwKNWWBN/zO+RMRmwovMLgm7kp4Hh6ZJz4sDNSlVtGjGIve7aTEz
OvMYE1GLRacXi2Hb/I0sZWygmka1TxW/kqYr+Fu3w4cBL0nC9XYNpLjE2eHKKmZdOp8JyhU6gjjU
UFLTuVDSJRYi1TsCAiFhQtuZfh5Zqka7nnY/8GIUg5lwRZMYzZ15DR2boVhU/RHX4dUzsTIy3IFl
A+u0N6vbCV/gD7SDfBDjsQZpkNy4xfvdkuYw4IcFHVN9nGhAd02XVi9VFdlriEyOvfbrUJIjDTEv
fgMdh4hzeJKxHSjuGa6aLdgQtKNlhEamZYSqLBytw0G8SCPjS6ikDQk/qZnCKotRzhWYhInvOrH1
meh8YzZN2F1wZiZjxGpEkpF0QS3oZ02a62o9gQz+XaBaGBO0jwtoLkzYobmpT9vuYHWerWhdYKbF
MdZAhJQBPgjjxwXDusAScH3oD6gRKQqvZFH8NU4Pk448e9SH3r257t0IiZKlYYXgo0QJ2+f7w0gg
fRAwW+bdvBhpdHupx76LFLaacIq8AvMAKsHhzyvjZRJE8e7LYWE8erqCX4lFCxfIrxTRp8UL472r
M/zIY/QC6U+QvBPRUbsiiSApJvcARVZft+wxwORLm6lPv4ilSfS0YLtN0j30ogHPg1Pi0wPSXIqa
IedjjHQvGjJk1LpgR4tIxVTeRwL9cAjThCqbx2GL2kwJrYsNgZB1Fx22ljsEkD3bSJS2UAijqAkC
2OVsXlWPqWyF6nUzFUq59sAgqAPmQccg/FkBeyeWKVySGWq1BzGogcxTEp7hcf8wgwcytw6hGCqM
B2jmEUrELAGcFr3eGHiXg0bBjLbPS18kJTk+gTEcCetENFDufEJugO8FaR/izvZ7j25vg7VcObfe
Bgt0u7Nv2nLEc4xcGT9qBiOPgupAHObFXhk4FXS4078fB6vi5kvrJwMmWlkkp+mSFhPwEKnNBLBg
glQPKDs94RQm001q6lUbAijkB+AjSnvI6ijW/WQUIe4P3TwyF0wrwmvf9PNvjwwOQcavSzZ7Rz40
D2up5+N8AOH2xmbOYegI+xQ0POiMAmhSXxUqJ2AFn5UE7xBrJjck0pFQ28FpgBO7i9EfrIsXfUwI
9hPQ4Q9gLbWXfSCPKFYp0uegemsq0Fc8zKdPONZ/pocNTxbAjSNg+xsBUz/nWEAJbA2JEjtUWWV0
3R4k1ZJPHY3p/QbHZtEZJUj0Me9F2QDKQpF0TtiTMMy2DrbAL6mBODIA+wjBjB0hzsapfeCchiJ7
zENe3eTQ5PzHMOvJB82iEk8YwRd45HT5JdFzUPAkrR1AEl9/vDPorAtbmoKHIuoOUSQmbmOhaZDC
dOhL2NRiISkE/8HdcR5wKmskxFgJAddBXmCY0fo4mBLUNqLyv7cAVdM3uXyLM61oqW1cSI/IAOb0
wbmI9aajTb6ZV0pX8E2GpIa4bgFre8ZqCFdWOKbOwepHjZhB3yAUIhtYFbH21EuGt541On09BHyA
aVcdp4yhPiMqfnW4NIEVnvxPi9pLXRYv7RKYbgcaOieGskSIZQAFC5IaE/fdqebf+rSkUxG1gy7L
6i5DLafdfaAhYTrJkcpMQo7OCXQCtW35jbY4LEcCmIbKfcrZdnXgLwyIDJO7W7hQ6gLB9ygXWuaf
tiVxHt4py3b8M838NjIemWI6ldEEQgIUPJ4uSKCPUhdNPX3D7TM+TiVo9crgABQWoZ45LKClKaC2
yaHLRXjWa0azQj12RBD6s5yvFC8g48DH/vZEM+tggRHRzjVpEzrGKtXh1yNNwTqquMlEcoEgnCOm
3mfe/veM2ZI9biwS2UKM8quHD/IyeUegOAt61q3a68670nPkIILxE8jMMK7J9bFwcLTM8aQgGEOj
HDzFt01wqGT0pEcm2ElNjc1mQsiC1KvLREEnHCJMHywQKBstJsExRBVU9xIDeNMF6U8HY3fIume0
/nkSWwUAeIIBiYdlIbYfOWSgEOf6x2BH2qJLI9jq6RyDVCawhu1lY0FuTWEUOsTG49s+sTNhT2u8
BLv/QRBwyGyD8Gt3sRSV1z0HGNEJJMIBoyTbIQ8anpnHHmkejToG63lky7PuPWk2ESBtdO9+b4Xf
UD7inGKzwCPD3KIx5mUlS2jfSnFOE0v5LGCBMmzGAwdqmQMXgpxsSkuITDVXh2YL/fqagUxvfiSg
HGj8ExQgS7sVupFCRPehf5Y02Xu8KBoYUlsWFNwAfIJTylF3ZAwED1V0dx1F1QXEcMR2nV7B6roD
81wE6FFfMJ+QHxU3FDJ7279EX59Nw+jOiHb0cfewRfAuiLiAkvki9PE4cw2UOgWdPTo70AUbGVOc
QXxy5KU1MSmg5oEJsSX376AqNx/BY4L1YOB9o9EIAhwQ2Qpp2gGycZEx7NAeJxItBi9S7EkxG/bP
O0QDjyyaoa/3bJs8jLPzMjiGWEC4jMEwh7Tl3VFv8SQguMQcshRsnHei2eSwp8JJe1iPYTQMuiBu
2jDhyolrIFHAbO8l/f1hV0kFmO0bfbB+NhwUZaB5kUH8RSMRkigVgMggYrI84fCMRdXw4dq8UB6Y
OjdICro0VkVciUZ2QKeB4Cd14blP0UfH7Owv/lLGwUKeFCCmoNaav6AJgpQ4I9qJy6RV3PM2I14G
P8MI1/JMnwp9TUpz4ogI0R0P1jqW8gVkdAeYSe6LBoht7XyMBIbCcTjOWbta/HAFBuU9A0y89hNE
c0j4kPqV3Ia+vxnTH+2tRsw8IzlCVfgdTyYmYkxvMVqQS0vrPirDkqtDdXebfgcavIAVSJb420kE
XEGCRb+cIVN6dchwMNYg+7dACiDipt48Czgn4K4unWD288n2RVOZ81LSrC20V/jhEBNUP+WnBbuI
L/PWGKWkbimeDMwwEqiANpw/IDX/EegVMIz4JJ15FGilHRFXbAda8uFzSBHJqEzbX1iYe7wld6dI
xB7BkrMEgCqIu3Jrh/uSA6KGADwlMrqBsT/S20BgYI2+HdqCpMeqkdvalpkngDMkEiu0VEFhpALL
6H2l2JaMj8AoH1vERnlChEebZeOjS8pUhPDwJa2UOYWH8z4+YerS9JLrfO95lbCmAkWMQXJhmbbU
knhLo5+vj2OQYgkbrhYvmbhxkeiyg3tg2lEBu45Hima84rTMELoFXD9OrmRF2kZoZRAl1HWIUBjf
V7qM5HSEOwpreTK5/SKoGgeANrwxMATXDOmhSg7f8MVTh3UqsCPNxCM5fN/v/zbUcz9NVR89u36o
ApzU6SYJqnwKJ9z6FoKks7rMqHijBQsGNKgD82HLXf4ABCOkyEnAKTfJPEqRtv0gTSP8IVrvOB3U
JxVhBml6AQ5g6jGmI7o6wOEtx0tdZKwczx79JVIHMV5ZLBC8YeKJYommBS2CJjoSPNoSZLvRFz6g
TJwYkVSgLjGnzzkLjEAn5Olhgs3iOQ2i/xcEKSXA0ydYmLBdhDqFu8uEgDGEDvZniBABmgFSUKy7
a2qGmHqr14gGnu5uHKoD2ivG8CCJ/4uWJrFV3BGR5ZWykUdeCe4yoV1Ao6nrfqZPlix/ZmdFfuXI
u3W7I2PU2bT+dkI0KVCwbsR/lU93vuhuYT/DDLHPHdfqLwTjUayadE8W10PlFLy+9hFrlpNoeeBB
Snd/db+yvFZdhhaocE0HotE9IqMD22+wMlFyXbfnJJVScscwcR3aG68RqRRTqfTzIjrRbt/crEEW
vmugMuUy/Vk4S6VQ6xPvhlgIKiIwewuWrqMObE5e7WXA112DwwQC0Ifcid0btNyPeAX8wFYBOjb6
0kZiy0CN0EhCF8118rQjNiagJCAvb5MwzlAU7JeXI8dG8C4VhbERPxIgL5JsYjPLa/jax8FzLinL
4DRHpE0cu0Bpu9F8t77sQG45bYXfxGWydyDbOET/8VFghSaEDs/lKBdjJtIiD3CA443dWSzFPd5B
9hpELqZd5WImZEsaaGFlxsW9MGVgJlSgbBiJU5obS0pnqYRZ0kyw26gpkchu1yfntzXtwEekGAMf
IOAyqWi358LyOhxhMnOwAiI+seIhlwcHE0iCcot2oPpM+XTSTyiAu85xzoSGOS6i9vQVwQ2IOf5b
4u8LPEmRKmXxy5UG5WABVMeD3K5eTjPs78RZ/j7jKBLdlsNV+rRHGTyTI4pyESdoYWO99hjZiTFJ
iXaJ5Yh7yCDvpV8Y58l0JV4yZK4NCkC+98iFYFhBruQcpb/BJVc8NtzBeE/ubWf89KFBqYiE2JmE
oiKL6u4B63POVe/IiAOoFdF3aN/B1llB/Dk0e+lSTsdk+MHtloWwQ14jVTtwxwFQ00pHmwU4nSMb
yoDglGfRRj40CXuMMI0OnKI0o345OJvr+/7kswOQ0mEtqKsH9iC3St39F6iJPEQXAbyog1cbQoxU
EzwXMnsqRsgzVM04SMtJQoAFwpMmHG5CJNC8b1mtbKrNa8G26g4W2Q6+tB2BIVPVBzVhBYBgcO4T
Y6wZfdkp89/cLKEyyNGhZ/yQjfmZmpw7TQLAoQhAAOWwZH1e/3cPOFEwUPHpPx8ELWT/hH+VFGOK
km0wuhe0WUX0eOVXHwS7INsi0J97XIkgya01xxhpoNp2CKDmk5tjWfzNSx6YJkGWGoaymFZSGqgD
J9rfK+y6dIDUoTPrOCz81IkgSTPlmIJen/yACruGxyxUVeoWmcGr6HPIaFdl9b/z9tkTR6rgIFg1
pO7SJhWe0GbpTBjKvfrcWofGsHs3uYey50JeUWeR0+bZ04RqDTUzbI5PTLUfPrAk707y+flUC7YV
nkjSRsciEaaxT+P1wnwL4LIMahHNgIj4V6EfS+lJ7+Ak/U2NlK3lgowFTmu24HbIW/+IlBr0ZfeL
4gE7Y4GzmSLus2qk3fDwUROiLUXjqP6dazMYRfjO9A0cdfl99s+0tuuo57f7eCLNZeg3pa7+pRFO
9BcRUkSX8TiVF4lMoRvgiC1uadWCpButJrgkyu9WauzauxAohJQBh6G64/K0T/3bCrICvN7KBXRf
kQAzssIWk2yPCSAy2hNBD1tF3j/FOZfzex7cl+QqI2ZePkd0K98ujwV8qsBV2QSgeT6dCV1FBM6g
cgCTQiemNdnocSqDYTKEWLif8MJA0RkdUlHywlBzJA0fpolkLsN7+DxvoCAOiI0Y24GUb93Fi59E
Noshobf7ctk0kryUS5AAAPCcH9Ew321QUOv0g4h5jDLsxVr2sye3YS1P7g8KeOTOQIdWFxg1Ymf0
UITGTwAyW+C36TV6LZqi7mlAVgtLsWSmGMCVx4A9K9jTTfqkEJvafCuLvwyeUL9l+pNpGKjIcALO
xA3WFQMpjR4+AhNefV6r6veO9g3CJXgXXzbVXcFwQWHQO83lPHt6597Xa/te5cCbsS1MZ5Tufvjz
9cRL8+FrsBiFe8LVcOPobA1gFvMzD922OkFN4nF1us/99etWTCTRdu9ELUSfvKJAq9l/zK63GFKr
nSHhG3+dMxLAN7d2EG9DAp7LAk/n/uFw2RcGB2rI8Y+HXw4uzru2m/Z3VtDHfy26PtNA9QpV5K85
PemOjuoXk01gWZ0g7yO5jGW5epbutTkxR4YJq+0TwpzhsaP/jFagVyuUZXSIpDpnYtbTt2Hn2/vg
bvucfs+9Qtqn7s0V+08ZbDAb6EM8dQ/7ZdOp4NqrdpCTHtidr5jEmZAbBRVo+I1LmOTMPhA2WyrF
mjJ1b/SJ9eaYQ8psuLdORIsYByNmgbtq+V7dbPMNqRl93gDuMAObMKVlDLzDzNgoW0GueCqI93Mq
+CTGlhyAy4SZiIiIJh07C/o677c7pXmOPh76+zUdYRoruSpjsXJuwlkl3bt62O/6rC1ZLWxYnduR
Ny+ClSf33SVuXNzv5kaWxs0xgaQo/cR7nuEF8AZ4d3ww/586TBS1SwaIcNSJCpyJ2BlNflvGuufr
KT3+v3mdjNLlZ7s0pOMPOeA71Rt+vm9oROXKe5nO57J4VmODhuZtXz43Ld01IYAzsXyKTa5tX378
Spu2YUagoWN5TygnaFAt08zXPv7dACphTPlU+B0kOkfG7zl+w/x5+Kho6HWQMW+5p2xL3kGz8M8j
BJHaUPEm95dzhnAMPI/rTCdspQiH3DWnRsjm4SPj+NFxCnMqxA5HCRiwOa8GkAXaAe38/OM/5qie
INmO1koIQQITi8G58UsCRtsV5f+lgTZQ9O5OshEAYhPaOi7t2YKfsIy4k+PIjilkUDyjmsGSamS+
Xa3y9NvqVXmF7uYIGncGb8tLKhLjTjpob/GbzaJ3J0yMeXH2noOETkkRGl/n/mUS9uuY2c+n07E7
FWk/wmDpFhyRNdSoJ/q3X2e+jiwAdUrd++QOl/A2e0+izAPVHDe5IykX5blX5V5pBNqnj9LoV/dS
Es1u+NYcs+6xZMiORwQNetFb1NOCW2fMygJNIplBppgxga7gqryVJzIoAWclqVtDDK0geJxpw4Yx
OWn9cox9E/G/l5NWwwaHl1Yya+WTQ00arZiXndE6LwWMxXcxDbRX1I7yzYOtTwDQ3ctGJFoAwWRk
COyDXN8JWmjEhC1CBoM3I+goD95QLezII9fEIZFFSMi8c+dPSrWNUzCM93mxxnqsxXHNwpaKiGco
JJQXd3Hv3d/j6jerhseUG1XXkVG4iEtbs7yZ883G8t4l9vECzaTXOIUV/uc8bpHQ1JEWYdJPo+tC
UFbE9PczSkC4c/qNr4Yy9UjuDfYW+4D/VFbj73twfXvnct7I+yfUqd0sLi3v8xr+KcVaWfS9jO/d
8PT15S4aCkYNP8sqfMx5Bzkqck7WQHkJtlOF3topDPOif0uDW+1auYcb9z7XPVZuzTJj/i3pAVGw
gfbs66SHsuwfFf0Eu1SxQDCZNyEg8kqRqu8buhtfalfv8jLa5zWwL3w4cnWygpRxZ8xRGb+IEHNp
LOqkx/TF2W1cxrnVL759LeB30nXrMmcm2citDUeUfIg2BEPSw1Y9kxJ+e5dsPhvxs292/WtkLLWg
gdiX+2657ycoVitzXm3/gsxMq7nKTGa0eiwjdPLygBVMNPqKMWHcQYnhMb+cwqwTmtn40kJ+T/RY
0/O6a3nfU2Chiqg5LZ0lPk+fcXZeN9/Mmdmv9iA15vfm9FGNDMvb1ih1zHSN5rFxjepV++Zf0fSz
3CfSdpfodpuYZfy8zEpKmVP4oCBvRQ3dtbacm8Nt5t4z/5auc6D1LFt8C1c/BdvFre1bJVObvVfX
yVP3dXNOD/fzdnNUjUFQ6sNWW7U/PqFtS6hvvYeV2W+WTlsfJCiwI4+PhjgwemeY5dPXFwW0sGJX
YolscIJrTnr7eaAcv52YVnBibJT2VjrQc8hpr5vb8tBGL5Rp+XQti8PTRL/o6Ra630Y39ukaSIpc
mShGgLEpumjhp2Rwt5tMEnRES0qoN3qMjO2FNESQytJtbAx0pM85178Iwyh0/LvX35tBw8QZFA+K
5Ba1XPOg1xSynGCcDnOtC8eGOf/UY14OgWP2b9wYn1wIWQkJtNuWsRXS7DL1DiQ7+WNjvZjRdjoH
BqXODOyKEvla73j56ad+9azgiujRR3OZ1qF5alHlIOkPY37JgI/WPNk/Nyu6d9F4bPh1h1WOaoMq
rV8kGSucFGngcTChw6TaotZUB6hCsuAgLtvQii0jwFugESV29XUeTACXyoLkxUBe2JqKRuk6VR/Q
8GP18N4tZW0IzMWCBIGkmqHuhuHSZqJecmhfO+HXfVydEml9hLca7lfDUyEmTCDF9t11bm7zGn76
te6f2p7uoV2CdEcDUTt6JvgDMPQFG9/qnWsnzUdmaJFEnUv0yO1dXvVfiZjynV590PPdbUpXa/bE
iUbllcNpe3ttHla/bMOiTz6LXOR12+Sqn/vq2fLqViQH9BUBHFIP/ESePZ3odiYOIgszfKoiY9Kp
2/++XQ7D8+ace3KYa44B26N978WcRFtOK84pS6hLT/zPUT82UTXyTLQ2ceV9B8S8xun3ke8+5fLJ
Oc9JLjT/YapPtebUiJqXYdKcQvFvyGE46G4naTJGT6u4bD6N3bPtZdRzq0vWM5OfL/EdRYC3W/Kw
a7sk+P6f/CU05JJoPAdNhiSFKX3VCB0ZcUOC7SksUagfoayWT0B2nDt3zfXenRIkFCpeF2YMVJuK
jwQdIoYOqomZqPKp3kzWxqmukKh6Md2BL84AC9pMFTIgA6gJWaLFgCBySa51oaI5BcWYBOL5tYt1
vRFvrFZtPyaMGX9/TV7KBN7XgMTqXPe6S063JvGL3m7TLke8reeAO/wbguD3tqNqoBFT5e/UD3LE
AgBOTT7z6ujOnaf1Z5pVzy9AXjqnp3Nh7BbgiDQSxywPHJQuNYh64ZHvMQblM4vucRV/PDPyM1Sh
BsRb/uJmGBIz9qeQRO484QSjqKF3DxJF13DWVNsVSSMf1kQamDFWfvHVMdU7fnGCkkl65HP4jbSj
L/kgriJocxWUHPCmr7IKixGPFvb9nXlC6guOVn6hvrz5lFPBCRKCqODoThdRli8jpU/Ise2gyRLn
zOfN8AnSgrvrnAKc77ApcHzP5Z3hQLYxcBXgjZFItZeSpJ7cU0iOcB2RINz8E7ptnGYMi/tdfHW+
MGjnTM5It7R1rFCTZVN22HxdnMj6KfxydZKB6RbEaHnG/I5XzE0xp8figcvMCEI9MMH1oo4sBo2j
rwN8WLqGb/hCoTBJt1FNdItecugSMBG3OHZlm5/gQNDErgd/01R3T1aRV5NgX2S02FhmaOSzrral
0vf4k+4/+/dyO6XmZ+B0fe+3QUC3ows6IUJ/uY9J8VF8kGfzGnFW3FnJg+aci9K68kUqCa6UbAkL
BZIaSVixZoCUijueopaoUySNRTol/WkgE/Ky6w2JEDS6LpInEWwHunNdWSE+y+zq3YC36s3Tl8Ay
Of9t9g3EBkYGOFMNltzTzwGPilECOo/11uzjZGPNeSJD0ut6Jq+Xa9J5iWfKjgd6MFxd6pCckSNf
KXNRH3I6PgNlyCW6xhW/vS3NVqfpXgKpilisCegk4AEBkUliXZmy+M+At4M2W1bz/miJlmG3u8KZ
IzBw1aNHrTovCm8qHP+OBa4e0mJFcPI27EyScU5fr2ZkrjBUun7PPjNTNcH8DK8c39dwAtBwu7lX
xk+/do5crDxvDB3kn74Dpi02lGAOi/S7abms3OagGOkBv5loQbbzV0ODwnSnHeAuFp3MXjb8os84
4KysQNNUaijzWIEc6s42ekxYZbrNm+Tp02nkjpgcRZKpuWuj2J4SrFKapOMa5W9LlYdLQFWm2/zV
pNvTcgvMBrEnp+BV7KF6iEGGubMWFwxJ7CcnZK/BnApXa0EsyrHT45VOCHZkkp/ldohXQ2pTJSSH
YmtfsVxatArFX9kBbXicGVkiqEjIqmKd8YI8ZAW+PA00Agou4P0Mvu6La3UrX76dvdPn6NCQjpvx
d6giw67HMzoljGHzGNlnGtwYuYM+SyRR0Hq5Tr3f9bhEvd/cPabWAuWqtvfptU++5rCU1KfHsv3a
50Bj5oXvk0ehqiHf9pbLvwTvuBqYcB65tGwtj47uWVDK51Z8KpslAegK2Ol3CTXwSB7sQL7Gh39Z
mnxnS65JvvqZ5QzJnSyi5ylA0+9rE9XPUTfAe+Tdu/AlfUthr/XlyRtUzg4AMBReWUI6zhLKwFaW
AUZIThaqrmEDqbWx0a/gryD5xDashnzgY8oqP8kyv6K517+urRsL8O/Z8qjaHm++tWjuKkvx85+t
zcA9+1a/qncpahnyJH+I6Zz3VFEaYNLzNw9fPX3UPjR+H6TXSCTjZwPa23XKyr9fvfPdP3cdE6fy
cqKzH0+TD2rOFqmqqi7B9RloCCLOLKI2tuokfLhCMHEI5HFVxgmFZ/vCvSceayrr3Ruj7st/tG3r
u9EfDp+rcTS9Qp0mGhSenpaPvpdQ9+oF5vWZ1buOc7t+79oXrwkWJOYqr6yffCKTBffSieFQxKyM
uI8SajJ5vHd1frgm9LiqXckj5maaZDcFCrh0K6osMMpVdVwnV4Vi7rmgUJ1lL/+FIxYOJEhkwGp6
qRKLGt8fXorFCe6XWXDaXd2WRa/wDcnSvkGd6d2xubkwzut+8kpp2ZULWXA/rWypn+GPMn7ffjg6
heuPrg11Q04JC8AbMWxkFzYXl8Nd2pDag8Le1e5BIwmv2QzQ73BHaqVhJ0ZPtIuMIXMTwkD58vMz
6ai2mXGPEw/yAUfD1jnkhsM0iM682P3DWT7Tpobey/SgrocAlwJZN1G8b4bPppNmyKk1EKJ6fYL0
cmzBPioxEdd8sKAn+sujxQL5pOdPTcl6HVewSyxl6cMKw/jUP59JUe/ZMS2H6d3ZPn/xauKy1gAI
2dfprCffhgxC8c9cFXzOW2AC7Gcd4drjqTIvlg8uBdMcRWCjSX67ewcYtAiHqKJUj3s/8cwEXBp9
sSsdVEAogw3LyC+8gV8ZkgTavffpRwBdM6oBnSWNyS2J08vHHOWRNyNn5DFwxAMKV4FcXg71MrNN
x8cpxKn22EHafXCgQ/kgP2OmlVly1OMd+igIMRb+zXCs7sKik3yPEi4RisEEIB/0E8rdGjYk05nX
Jb0ZC1olSpL0jeyqHAGRJrkLz4hmCnFkLPNgyxtMFdVqo1Zjn5D7YfQj52LUC/WWlH+kCXt8q3qk
wYQwUz8hSN8j2gxoPGhCTjrc3ZXua6FMF2MnCmZ9QqtZ1eVaxjMT6CwoXgj9rm460alNz5oZ5OLC
C2qOuhuaKQ/KtF7pnlsq6zhMa3/GnXyADP7xdgGUvTJ/7XQ/IzNxHxevA28J7WFIU89HD0Aq8RsN
rwW1hzKNk8E+WfPzCYQ6bdtlwQjczclb9qgb3onLaotYO5Piu+8bFwpGL5Abtku7mzFR1wy+NKqQ
owaCrfdE1/Dud4CScyd1z04B607NcJcjIcrUZcRWfn0EcytJ1zkP3W3eb6LqHuRxOZ+CtqUbsjxQ
9wlOJygYq1Nn0Hj4ecvVBlnukzLsDOTenIQpvZeIprc4yzzToDjdajhSXbE8q2Tm0ILn71Zgv5ex
KfJNWPJh5bXpHlF10J3NNsyCfYFyPGxJ7MgZ9Nq3DZRrnTNas9xVYw8p/2l5oMW2ya3Y+7umzj8j
iynXSuDt3YnuUcp7tj1dVaKONMjRmWIyEoEf3NJ+cJr6s9epLOwb8CvjCkfYzbRfkKUzkmX7CrRm
J0gUnYIMCILxPa+Yzx5xMXjNUbHnGzO32UZZd/ZO1Gt6Ulc0+HdXvALRJrQ/A1pubB51ooOzZXgN
Vh6l2AtbkoVGsbuCvPfO0cx23jd3kDUDbH5OLiI8s5HZL9RMoHI+OyWl93o8CG/2YVa9XlIVMJq2
LMQo68EZQpbqnJIBuupl6SKHLzSy4uLVLBuaU5fbAau1+wS12pDB+SUzUk0vwwQEhBncmfUO6kG7
6RVcTbgM13ZYLg/Xe4jhKRseotrjF4ZEXDBuwOk9v0zTQ7JGHvZekf7ALlMx+4z2h/MgEJDBUYh0
G+p8iQAo2+h1uBWHM8IjiqNXhrGZfCIHoS0lrT2RErrGdG87Y4aUfsF/Hj4FwpzxCEy7ajc1fk0T
KX2v+/HQ9ZdCBr3x47Wn/3x+lpwBJmW2/SfhC6101x0trQ7M184cFO3njO7NGM1fspzFLbJ2rGjn
wShWkxTRMVGL6D8W62WqfiyWOJrJ6TtE2Z72RjpOadPk/uM5zs9QoZ5bIjez/tOr4XwYGwOi3KKD
63Z4G6RbAA5X+IjMGrpF5WZ+q/CzAQ9o3lzW4A/Jx7emXZ6zKn7TlzPjPfIzU7PyTl2+mIbUXO9f
tJ/3CfpfLl9M3u6FNJ5SEEmixhRPizpobP+mqi/wL/wtgvjuZgP80z4+mMnugATDHkQqVzZRBzG0
xcttWsLNaCRunqB4jR3juX8GZWliQHRzQZmQc3azuz/4NsINBksdW6wIKy+FJLK675jz7FT2fuu/
W6HBtFfT31TZHDu5HsiIpp6ORckhjjdCGGUCGjU6NKhT++YlD3u0yaaFfVLeLJmMetcAr6gLceC+
W936X0/mfPXFZkT0Kpx9CRXL/iy2zz7zNob74GLf+A3B+1mskq5ChItbwDSBrE9sLi0wcnVZb6o+
sePjmvCAr2qDrC30QXZbSD7fI6V1NuxyDTGVUn5s1KHZ+IFOlA7pI+JVp17ud9VuR9sJppv4JGI9
IB6Mut/huDzJ3a5q72MyKGD+4Joh5CLhq2mqWNyIV+3FhseoY8IIqAYXCCmteoQd/J9vI/khii52
gv/gW0VIh/pxjfM0+sTQ2Jhd5HDZi7iAs2hv3mQKrhVH2x2EOfgwxATpiz5/Vq2f66LNwOmLKaXq
gUTn3S52d6w+bwcI+6h11o64UdynFdWD1wZJ5d9ZBDJhnHyQLi82eyyGVul0U05FTYCBJtw0Ca9X
Xs1H9N82mM/yZ0Z8BFHk5dNb88pQGMet0R/tQggb8WGygKzPy4lFELAW1g3WwDSugYthNULqMset
nj5cNIL8HS/eyIPS7GWKPbGFMdqaAZSnfFKg/yPpzJZURbYw/EREgMjgLfMgKs56Q5RlCYoDg+Dw
9P3l7ug4u/t0W5ZCkrnWv/6Bp4WGyhWsoReWMtvq17Auy87dxpoj5MCwttbM1jscL7/OPoYUWaxe
zKkgtkDzdxn7o1pvxM1Yw6I4XrcGzrZjBn8c3ZacPoXQiVwimCJYPDLcD3nVaQBeD3nr7PEL0CUs
mJ1fRBvynMPouNtwi1VwEYGUQ0WpMEOm5wCpkXxQPwyFdvho/AifKv3wWgh4gumsw3SWTsTXV40z
rCAjyVHiqeOpsIIYuoe9qXC08Uh9km94wLGppICwxdOFizsz744acg2dHyFKPr8uB/Z5ZA/4zmRZ
acLy4cPx65a8vCmcLltohaPmfkPGhSuNQEA5uYYFHUEo6Ydi+cRy4J4h7bVrDMIAE9SEHCj9RwXt
cvba2ZJP1XjdOLLsdiPWviUbFggukxWTiXljRww8IxpVB0Kt7pAsx4Y1ss/4ho83nzH83D61e9Qr
eyhNB31yJI/vQ2yhbj+uzrfiAHdQMQxVpOtUn8bZV5EeQf2YlZtHIPucr8kIk3PxCBnW+9eR9723
NzyjdpVy+sbraX94zpSBRXAUhK4sffNlbzbH94tluFqekQIiQn3Z34PMbBdoiiRCkOjp1yru1vK2
//wpgUR/ysBVsQe85G/Ugjv75Z/EOB3rtbu37Bf33XdgtSAmHOmFnUVVqHmtjyPWbUVjGNTCR/+R
XKfveLB7RkNM2c2Z5KqYA9pKUCxwYbjOyPsEk6fj5aE85FEdPSIm2hawO1od3jkPyuB+xilT8y7L
y3HI5lSS14pLSkpWILszBzc5V4chvhKHD5WqdV8YoLGRNEFCcI91hI+13YSt1c8qtrDWuvmmEA64
hcft9pQNn94b+m+HDTPiKRemLBenPzz89warX1d8sCsf/OL1B33GcRK0K2LtxCblfh2SNWZ6JPSH
+Y/a2T3R1tft0Cdh9JT5o6nEXxiLR+xbAWwrkt1f8CkDGpvL3+MgOfrmPC3Yo2AfXkD7ZGAK6seH
faoSjWcL9Mg2D2fHgL8tavJ/RMMifMF6ITuP06abmNHduSyf4ehwmeovsoxy/+yboQmglNQrPvRC
CVpbceQf9tR9a3F/2MbJkwyb8cA1udilOxBfxOo3w1lzIHTRvcfnMR73tTOAukc8rftkm5/JMClL
6lpIDmMthfEZVnFBeEY2OydKbhVOE0su00meVsmdo+vMqJZHc2NCbtVGXO7RYXn7u3jvWA362ZOw
2fdW+n1yucW1V0lauh+bHaQI02LlJN+gI9XPrm2JE0G3z24fNMHXH7k3/2y6zHaumWMiRE+ewf1Q
bQwKQjonGpk5U0S3CW5+sXgGmmvYmdMz6gKWS5rgHpNsM+MqrXqWIQIDX0tahEtf61cO31iQoLy1
zmcc+G3G3KlpUdtQi5deBVn4cHUunoj5+C6n+gkjEACCECqtkYNys4bX+eE9E2zkpCCguV7n80Tz
pMw6V7ZXJ2qMte6AOpQConCe4uCNP//cfrCt5OS/NA6FxTAiovbtSYpTn3oSxi80r6jZIg4P1s8D
ISVV3uzhMkwJUBAL86SUZqqDCbm5JIKRl4Hpkhxsi90d4wahGEJzVXB0iDFjEE1sGnyrDF12Z8TD
MVv6vzeDiXiyI7hjWKJCPyNPHnVlwzYereBo0ZamUL7TmBdwSKQsRSz1kDXmXgsnieE1An7rh8or
RBwRQR38J5pziujsoN88iU+Ajw5cVyToMWIKA/HoYb9HWNo7g8ImNHdwc8+TK+ZnRKtnk9zZCcWD
YM/vJsyLgSWUyEQqyw3a9G4xUaMBhBDAWIFYmNZu5Avv7YD33m65hGKPfNnb7Z7nUNjlGhY1AC0o
DqpIa9BsYGYT4wS8jvmXUDZhIvIJqZQXT38FRuRTWgv3cVpxGVYfEtR/XjBJEqdxGgneWunJSDCZ
Fb//Gq4lvFVeGbUhxodQbTn6OMp7UhEBezht4V/ZHJS8jyb0Q4JWDdznDxKZRlqIMLmFst97OkLQ
SCc59D3F03s6SOi7J+t4/fZiHGzwr2kwQJF9ndHECloV662L3jMHftGRUgGFTe0+PXUhiL/r2l0P
0JJhap9zj6VgFHynawpV/hLnKN4xijNiPcYJF47kWMR6Qm8E8DAVaprcUXZAoK4ykzxpLKzxGexB
qoTg2PI/QfgSJE8OfBXNov0DWaBireBWwWhfLLYr37qEFIbnUHqqGG2LvNS7D0nIF4UbKwrbNvBu
+3Q64pyKIMB0qU35ReAG8KXEL2w8ZaGh4n64n1RmdAgvHUfV8MbcmZRvghyJR3U/0I7y1uNYY3so
f5icvGK8G5texKvLpEO9Y7TjtPyfb5CnH9W+rV7P+fm1Ul4LPJsGcb9VhW/QxT5iWy4FhM6HCArs
NY+PusNnCs7awz0qMzhisNWfXhfVDVd6S5UEJ1RPC3ZFzhDcbsPbz7+SDwgEROGnGYPULeSod9Rt
hdPtEIuVyvnO1hA02PHvXObFAhmPRqYJkwlfBbZm/cC3TXGPVmZCqIhJGXoJWLZYNhD9AS1VsIgv
Pmpdwjgpxni2Lth0nAJWdMaqZysKXPo4543b34RrzrU+pkdBAB6xzlnlcLCcE9VWsJhMhEsGj+7b
10kLhi/Iaz48bzCz2AXRZovIGOZuQo8NuV8sC2pKeN8rHXDdJAni4/SuyZs8T9VaiW7s/8nHKyb4
w9obLdEX5MRYnaf6OGNiFnkbtx7Tf/ZYeEWz8aZzbuPhlDEVBpCDhc499+D2/IoMqGIyhESp+XR/
DNsafhFoVc+sBvT8vHuQBct0hNAqMqjzZTYVmVLMhaX0sVROzc9wm00f4+JHu/mEkxV5weX9mQCL
kyhV7i6x7PwgPzI3X0YUpYevAkzM7IH/ozTLhaMP/h9/l79PMAq7IF/ocMZ2LxQsrwALGhzYcIhB
q3qAUTaBfsizKQj2D0SBthg+mJ66/mlsnn0gevFE3BYB0Q4Pe2Ba16jBHtBRgNDdIUUAk8yHU4B1
DTFeYOxSgpgcxayESoA0Byas/fwSvCe3o+tWP3Xu75hJnI+Az69QXb/EnEuBRBkwcdK/guxCj8DT
qdeb52P8vjgad3gnLGJHyF8MAqz9s+aNpqJ2pAeCUQiX4bqDfZiMOluim2l+3+r4MjO8DDB+IVOQ
oYGeni11rH9Biu071fzQaqFgMlNpnIq8J8iDQR6Y4vS6h+ovUtoH2K/f/BpMKK4kOxQhUmxkCXdY
l/b5QNFM/YOKEoufgZ9PxG6ozYbzGuO4mVoBqgmVQ0ew5LJYPVG+YJ93vELapMu4A7dCRBZqWjnV
V9kqL7zyZK6G++9MwgwH+gL0KoicHvEu3wUb4KbedHGxUmgiZzXoCw+AgvvylZcu/vdCY88BCMQy
hXEzpFU6EqbyKIgwq5LGI4fgiGs6iDVzzOVl6AypsxJxt9gkfw6QeNTgZqZQhPAMYQ4LW/04mmmK
d8U0CxOMJQp+kGPQHLCSD0m+5F07KbxWb9IVjr3iZiF6ATc4BEdSAZrI7VB3CKtXBFsONA5MKvDk
Yzh8kDj69Jk0+zD63YvhrHRi+oJSYSUyipu33S3kHjU4yvOUeaB+TzJcvLFmf4ZMBO9Xv7okMpO9
PmqbHQJI5Q+ylOCA4RMM1ukSK8L0clwEdznQty5D1ZUNfn9PV1E7mzD7OsOrhJtZzPVf6KCl6RNe
+EDdiegYi8HbcuhFWcw8/TJ5XZZE496ek4EWSeiCb6H83T1hAQ1o1S5uCdLGsdQRnchk9EOy7Qfu
uxbJQ7/hv36dqoQA5KEzMgc/uhoOkSnf4T4Bw4ffoXNlVdIGQ/fI6ths/wyZ24A05JNkYDCf+6xl
I6vDEaVTv+rNg4l38Lfzy3m/VL17KBbo3S1/qnEDQKBYF1wZVf9JhBMpFzwy7NQ0JSwS4uHNtCii
68fPsEXALBTCeUN06S+tWtaMz4X9ilqg6tGmKwi+HthfUqd+v0fjFTUX52qMsROHnv6FR6cxRrtX
q9ZcXslq61NJWch4UGTb7yMx6qAi3xiomwEUabfQc8+S+0L9Pu1w/15oTfTtgmcJKFtgt09r/vkA
WNJyPAtnwCkHRu1JROtk5rj5/NHogRjhwk2vJE3fT9eETkblySec0rrgwo0XsalE+CGsvx5Lv4dL
M8mkcT9CY/ik0QYqgiIuDwmGnw0TDuFi8t7xZMaX5DVYGX1QvIIB+a00W1O+2612ocpqzDx6KSjh
w56uQDpaF5Gj+nz58jWovIPCuPeLMUJnQ456MocqgO+h+vqPQ6lHquEOyWFxX7XPY5cNgpS5A/wm
wun0fl8O/f4C/lH5w0uKLkKfYx0ZwDQ8O8TsVSu0y+8E5oOvraNeR0zr49z7dW7dRFVYCfva9KgB
bg9syIInJu8V/hv0Xzyi9bRuk8Eo7Of6BnY3Fd33T34ynO//wGkhmz47h2nNGeInCgzE1QGTkOXz
l0gerNe1JszpUSFpaC74GiDD4DEhyLpWIqzIHxDH+FePb3BVMXKPh5SrdTtmXDXYGwNk1yRag5SZ
BMOZISlTo64GW9BGGVRQ25j2Q9d4e63GTbcw0SjIg4GQqvk8Xn0e/RsnZSAAr+Tx8kx53tC7apOz
FjYM5jAG1yfUiXxMgHmlccxTdTxzhh4/Px952glevS0dFIvoUmh2oIxT8nAedIAsePgCf/jc994T
/PH9jF8fIHMgAbVZhCUdQ9BM+8UH4bn1+FJF3ofjt0ZDyjgAKhedG3rFMtKmzywyEXSCvpxy0yEW
93wNZDgyHw+7E0BIMfN5C6d3/Wsde/b4Pi272ec9vmmM9Nj8jeNdslj7a7VkrlNj2IAxhP7bKqBd
+XNcMQG9rQ3rRdsJX6+zHqRimMm588QeAvM+g/csNuR/rgeweO77/K0TcEACIYYeQ6IR08sKjIXh
X75RFsXYYO9SnPd28Jx/xKgYkNaHIg+8yRcZEMI0sroGeFL36x+vH9pXDn3VC7l6rRrX8F8k+yvZ
jFMKGLCHZSgdvsvD9ezs3wOn7JlUM5x8sYpt7CjOZXRvgkHKuXy7bG9Db6Ay2sat4OYYinPtcSyt
6TqoDFDHBGZ8X+tv3OIiiYr3Gb3JXF29zcmVcPQGpzk7J8L64ZLcR0yc5HYw5BfD0jMwH2PsxRoE
7pKo5i6gADPzsILDrVXe7bt+F+GoPHade2dzOVndL83uUHU21Gjds3YIns4f0zcsIU5T1vF3yj9c
Xo6aXA2rRj0nQfHzJfdtEQC8zCN54JXv8FsFum4v+T8IYJa037lVri5CaGFDPxyo7vcWG4bNBYl6
akpw/ZZLTYxQtUZhgEMdA+kE7YvWIkJXhsmzcj9Dx3hODIF2qtZdcdWvNVzw0voVN5iw4lsOsPv1
znmMpp95+hBUu0rHz2/wGA9+J+rL6SVSNZjZQzbtOaY+C+HqbavV6vJy82EwGjr8g0CUu88vWF4n
cZJuciQuJJEIWr8VvM9Rl+FkXc3b7+by9K40aevrNZR8HdQS+S3X5qZSyIIq5InReWTOs+mXthob
kO3KuOBBfcw7gWwoj7BhaqrY/WgpGZYCWe4eKAhEHk5HNYQYobAHUy0da9fF/XFitv8dLRQ5Yfl1
H++6xvD4l5RBRj2kjujhFf4Odor4ogzhyYZtltR4o+hxXSdSNhsg4jKr5fAVD1r36RLAOKmpAO3Z
azsqI6WwNRCfkQBABqSxlkjXkSQakVRByySgum/tOikgf8Idv9NS2bB2z1gkhmXGaav6n/2wtsSw
YmQQsmFd9WjEIz16j7nzIVuHUSHFDeu/8Jb2BK02Q7vZ3SKFVzrL/hiq8SMB2tFG1lUNi8MVu5My
Y+yBQcZGJf7QXHcX5zV0XpfY4L5d3PYlEJvBYkzp85MfK9ESsBc0V7cCFAYtJcD2jOe83VKAmzYn
a5J5g/CLIuQeyIqnMXLmHvhm6S4ftfUEu920D4xaO6QRq3c60xmCKiljry/29A0SgZO6VyoRJtmB
bNdLugojlYYiDNloPBxNciPgzzeNB6yRVpp2Qxv3thxoVJDW0UB8LjtdnueELBZAwtT9XpRD4ikI
kng5KDZEZrt+5sBK4GR8defSrUYjO4cuqk7V1vK/iA3Xz9O7/2GN4RGBk3w7Vs4b5RL1GORQdVy2
8Hk7UTwHn5lO4T3LIcrlu6LlrD/PpKFfnT229fIPKUTPE/mngxOqizdRci+bDO0GgcjDARfT9oPL
xa6zhG5OFcvJb38fv03OTxUgx+Bul0lL10dgApBFeD/AO0OiD2WJaTe5sfW+OlTXRMniu+m1xO4u
N2+MC8ELJ7BshtVUL8fnWcYMvj+7586vRpM3fYJd4kHMGkN4PTWSBlhfcYbLFsVfDrlShsMC+qVL
jN+ZCg6j0YCmDJKGGmiPaNCH3NosfMdLkcUNon0Pe9q5YVJnYIINUM7QaWnaiASRGC9OSm32Qh/B
b1UJohwsBzCzR9Gz+q2pgV6DE6Ghpg8myMXltgyP2vyczOukgt8LlS3K3cviQcVvAGdn0OHw20Vv
0cdjgh+Gv7IZatz8GbRmBQzvO0PS33qfNjj3/reKu8zP6qm6/q4rvBPhPZuQY20qv66HQQO5iPDt
cxdJH1fsjOMbQDXVXuvK07KNMLvk8TW3PCBGM9NvnnRDkMV2aLMHsQ3C5em+1IhWMb/OGUTogVQw
fHn+vZ6WUwcfwyPsJgMp7LwRFak6izv73bhkFsPv4Lik5CbS5TZgagy/DSaT+/YjiJ4QXJFJoiJ/
bNoofm45lbbreNH8ZXNBIqWV5LGzIYTM9i8sbV/utt8mGvwLvCF6I6Ra4gbDNMOkG2I8R5qSZoRD
twEg4KcMCw7TZUXPbhnbnjZ9vlzeF+xCw5lOOCsKrpcd8mYt56vzMSY1BNsPDTviNid5jq8DJJce
M6vbc2xenRFkW7uXiGxl15Zm5QKC74kylWFacFoxdZexwPnuKKsMYYwFhD6G5sRQcrul2HL63XuG
ELaQ6EaV2fc+zmT7KsEEm5g4+EqOOXARvgh5LsLpUvMpNUxD1DHVVqod6sEqSxranHBUpUyMqXYL
KVFad/jFRW5M89F75YRYGrC6KwVF5FQg/igztSU294vnnxl/xtxM+q3rhKLhdfVeTchWUz+mJiMa
GKEDr/bs65/UTtPrH9nPNskfwGfv3VD1G28U5CfZsGmwQR0xbG7c0eoseQMdjxHQVBseOi1R/Akb
09ELpwjsZo1PDoGR8zPpwWM2dOZP5zFHSQVnb3FfY8tUh5nqttsxYsDbx2sQHtGdVBCgcWC1ucx4
7ZJxFQ8ZKEK5ON6R/YhAayyc3yIvCh1oNRZm1cFrijwT3FlCTxDEakjSAV4aNJZ6Fd30BI0dPjNv
G/UDc0qOXXcAWVso11cVCFQ5RZh3L2FJw+4mkntFfzo8PD5/JV748J6cyzu4FGG/wnxXroAhW3Nf
I5H5+s9qbhRBs8d4VNdWxuV0UbcFoubdF02IeaOWIz3Igx+JYTtmiGgRVYhHo6kxmnDyyqZvGuH5
HcujnyEwATuDHF1OXCrB3Btf1mS4uredm02bjcgy7m3fxc3w4dj64Rq4UjouO5QLw63JFxpAQHY2
5vRFvucpx8xVtS3/8bJqxg2oyO940eExUnxFqnpEtz3+YiKG7cV55qrrocwpEUCXeE35DdZju4HW
gL8BGkdmiZCMcLpPDl7IfuURDpeAJKK/e8XqHRem9CbZfR7CMC4qb9jG5ykhVqwsg59NBwFxJfhy
UTyO7R9QRn5k5LQbdo7P5//QJ5LwWO2ODV2/ZFYAXgOXbxEsMB+cDHDoCFCsIGMjZmXVYGWIstXH
apO3B3NfwLpGM2A/kUxCsjFQnf4ZuvfVvdGXPT+s7pHMwAU2UQHU94UDdd1o2YKLMzRwlyauvobt
autzJeRZoxljLDCXN/DPU/ZoMM2o2q94wWd8GbGPCjC1wl7nc7gdzoUnTxSEBU+sWnjERVOy1SMI
g+b6WzmH92JaLW9YlrN//iKAX2BKmo6WfOgv5o8vK94mXnMcbRm68pMDP0agrLvxbZ3EgzlLnsEK
1w0iNqzXTe7FOCGPnYQBLHbxHNzkbcFcivi10WODJ4EDjeO5gUIN1wPoxMo3A3q1xPkumEIPeILp
EazJrWD+hsPWj83gx0wKeh+g+5dD4lwOe0iCr4h8DAnO+P6rLExEnACNLahIDOPwomF1C9Akp8NE
OJcPL0zHDBetpWQxdERxSX+TkBOBKe7Lfr6C7oCwufSfjH2lkjyhQ8Pms0JDeYJcyM+SZNnaCzbR
KDvgTGxaCzLmMcieBRXR0qPwZOcGVn/XP+xMYjALza7x549LmWeQxvJFrsQTpSW2C/gBThkDAeDw
tmEaDA4Foa4IShHHFikN+IkY6sx9s73GdeEN5pzRu+MD+zsiJBj1gwmBIr4gjuCRdBBzroCpDg5h
mNxRDpc2GkW+HLceC5odvqqRzXZ/LLChwssC2N0v9iayf6tSPbQlRuneIL+hYcwXJxhJczySFkAk
i3ONXxg+7bHBIppjpeIfjR3OmAxloM2nnfsGQhd8ycXi1MHKwFFVuEaL+NH7mY/zGXmNfYqQ8eCX
oQUGwWzOakeZwOr+569xRCM2v7JyyOAQJzRKUXrSd//PZRXjqco/g9rZoxDEPsD7I6Nq8c35JQFR
YmR04FMuAKtRLk8y2OswQ0OcsSGC/JOAAnO8MUNDxoDydFo6PJohREdpLe4BJpqg3adL2o08TOOO
xapmzrdgwfN7TuY8FV4BsvB4xwlc3EBKWd6C8EWGInhf5AwDhf0wIPaJvwlfeHxD4VFRWAtjhCpl
jAYJDjFMBOmM3BfHRv4pVC0vUgAwaxUTQmDRUSiGXwaO8Pi+EAX578iQDCxk4LDyGqZa8Uhnoqkh
zAeGLz9jLI+lu2c4N3M54ueKP2H5yCUahVz4PZrP0s9H6eDwmI5E+m0BNn960AG4YArDBhvSo843
4MOgihwe0IPoBxRTCYOo64pBJ0OuxtaW+mCK+cmlS8CcTFRp1rsnmyY1hg6Z6dQBaMgxKWZx/0uv
W1xWaQuMDJUDB7/CQ5UHZGXapbyi5WXvNhvEfJbxj9/LUB93SCFBQSPPveAvMf5n5Z+dzwb173OF
QGzIyLbMxzxjN5Nly5AQsMdJlXf0fRGcwtALcRd9vxM8L86RGhSzTxl/l8ZalRpPpLY01iuuSISo
BJoODCtgZiaa5Gkv+EnYNyzUnmwZ4G7WlwRPm1usUQHyBFm5tlKan8y0ZJjvkTayX3xeCyfLfHpk
zWOs9u/bnGiM+QzTVN0VmC0I6hIA+YJW6c23WhgvDDa9L4JEhrVaoNORTSOGwy/g/kCY+g0DVA6d
K2c8Ec90BLV8wfQDJR2NG46U9FCCEYWFOgYYIjH7hQhPQ3UA3T73yM5Gu8GES1w/kW7N9Z8vxM7H
ekV86lyFPH8g2dWeXEvBlyK+Dg7253ASSXkUxysh+sBdEK5m1ZHAAZSE1OESDWoXUROoG5AFYzq8
l6FekwUFz+wRMQc9w/pueMzKpDWWLZWv7uI4k67vGkZzrrrE0cTgWH08oXq8uG5Bp/mnNj6qIXVp
McP3bP4B078Ios8luYrXRAJiiMRuJnxBNYfqU2zw7lreI2NSmUocOeHFrFgM9dU7L2PQ75owS84e
G23hCnU2m+snfmElcsbIjoW+Wj8yCAPr+oF/DIFWqYP3dBCxoQeriU17sUPs4wYMbINjBrYJaVz8
3g6AWRqDz30VCI+s4/t9/HjOTPeRYYKmylji8dxpffja8OizkQiRMYMPfAA1+nQ+bKpps9wZiI2q
yY/aTAHeHfpaWMcg+OIbkBP7VKAGAGnizZlxLvn1aKeGZ/3fDoNZKBMTwJcFJgmwwxhRcH0QtHOD
6Aaf8C7CQUCmnFyFKso58xurPxqYCRRamhaZAxSvNaF+TvG9/UcRAxrgx/zrz51gm8l594OhUwbp
xmYTTzUksg+uKSkIM2E3mQSkLBJIXzZwPRGV3nlD0pK+1GAUhxt3BjSFmaZi2wj6TprE5sma5FlQ
oOGLtIDGF6hjezgxq6BO4gLdWalX/pdKDo0JvryIK21hVWM5LA3IHLhVMhisOX9RY/LIVYMQvV0W
qj/X788IBexrjijo3o8vJEXaq6e9YEpop9eV2LOek7RknwjMDRp/oDUIHKMiOHfWSlH9QmNGbEAT
ZO4htKBM6HH0J9T8M28wcXblffyIiz59Ep1h1gtZWTE5xNN901nrBltaW0MvkPzjBL5w1R1g70zI
VDYTtlOmButOmYnRmVNlHNYA7fSXNB89FrwtFyFnR2A+mnMqP7Sw2j/KHdsDEGy1x3hAQ3evTwpF
tnOmHnD8Tec2Q9SYMHgFPiDsiYODENJ20SrWsEc75NUI1YCpoEffNkPkOGPmptKHwWsV6fF9X9dg
+2bMe/UUHOcpxwxOIB8Cd5PzwQjvvt3KQrDZAoeizR2zq4x8WnHcg0gERH6IWeF1Zc61HV+lND12
u8GE7CiuAYg1BAo5LCfXJQp5eAFs7LnT43N/JCt58gxNX5hCldH5BxuY1ExJui3gHN5cSC6k/j3W
t5/z/DZvJ/2x1uGXfs6I0tkf3T68Q9M4IzGxQGyYvtQM1fHC3datVT3dyxOrAfwNSHamb4brD6b/
qu0cAx8obhggb42hW0ruGdWPat+b8JIlsDZZ9NbzoE2Kg740xzIUmM4rOVp+AFvMRYf6GkpY9I34
L0PR6K0NLkEW07TAoEZzd19j1hlfDkoDjKMheyfvw7kcis3I/hxHYLAolpD8wDwR8u/cB125/8MB
i+nVq1CKko6dB4+f8kelmYYoRfXj6PMKlm6A79C0O934zDpc2daIH/j7Ie2AHUWRfXO5XFeUTMv2
NPxinWxMhyRUqU41VYI+HhHJCeEdsj0rG4JfmXQX94X3MN94laNa/gOR52xbnPehPHTmw9lvB9dr
DXdtupH297WaVmsjrR1dwF/o3a0vDKMSBtzZ/32EeFAEHXX4dQ5O69KYhVAGp7DZnHwPcJm7Qi7A
V3tb9QqMN8QJXs4jmHco+BkSmeu/OYHS1hnBCFKJ+w4zHjX6Pt37TPVetEWkEMMvhv8M2xvezpGj
hdMisw3nrniwetUnT9BgQs2YaD2soX9OYzXEZZJKx2g5Zgw2GP0RpOy8YGGRFbQ114cWMjNRvydB
ei5CKE/5AbcocQa1GMZA1aIs5/SVrZQykZpKYvPhuCFTxsen6eowygSI+L2P73Uq+N0gsktgFNtc
T8k3ByDZ77M1LYpdDe37bO+16RI6Os9yEs4M2++8/kReholvHzmNs8/xb4TkFqiRi5U5YQ+W7LFk
AV0ReaRQEg5Lhk5n65NAzV1sHcFfPyR7cnwFLY0DCdIZTKZtMu1DL/mXUBQDJBxFKtJ1T2tGhexQ
oJ6OBFHH5VoQhMwygpXHSFaIewbpnWN7+TgcOSepjcUflEHiuMVvEReNBWfzPWH/l8bm10ppoF+5
RVIEByQFxCbmN8Gree74NHRaR6p86DX1iT/wxApIliCPwz6uHx9crpKtAvcMZRNp6fERfweqTCbK
azLsRRA4k2Y2Cu/6WiAGALNCyQMjdQ4Zg8tcnpEeDd1lAV9EdpbCxemcMjsJCycj3R4jnmcs2R+S
ZDlRne4y+TdZAKI4sL1owXsY8PctF2T5RS+HeyTgLVa6cBqf9uMWr0umChaImD6vr0lGDx1jKM3m
np+2QGCMmdr1nhvaz8oYlnv4tqxQWI/N//oD0XN1AppPmwoah9WDZMsvm4kPF3PX4w7gXWMASWfO
OIFN5Wrpzu/ZJxV6I9nSfB5msxycv03at7X88h7mBVmIHjbB3+f4hSjhXjrvaY1NAX6gMXEMe2TP
GTBDNYZpnYggl1ADyhUr47rc728uG8tiafTekvFBGdTWHjo0lZl1RfDFmNHn+o6m5svB2IpVACQH
zInYy157Wy56O98rSIYyuFifiEE3k1bGvU5DxIP1StfqEVNXmCeU19Q1MXLl9sBUmpAsVSi+OPP8
JSAcNwWwmW8mW/N3QNW/eSQF8553xed9MzN52MZl+lZsdgZmp5kdhtduomzYjSFZ86PMHXLXm953
cBNxLOQRx3YP6xoPqUkIrDzZK84jWqoK/GoAP1dQR9EloNiCgMrtaNldxF8j8QvJQmtm9yPJb6bP
jc/2DFgTj3eY8nxa3EXD+oOPzVyaO6nd+Uywp8WDtz8wYWRqC9nUWRfjAKhEsdfyBBolGxAMaHaA
2d7kmT8U2Esx5re6dMrC3RKrJWHdbCUHI0aexsYj8QkzsCSLh3XpYbsJ1GQxhc3dX5aJZF3hdgTP
zJ6DVPC71cDU+Vv797Wmt2CaGFthIwyD9sODW/AP8j6tgxR3LKdFCEqRETudu0+yaLq8peHSQBMR
wPimK3Gujrw6FC/SSDg+MLVE+MkVQNfXO0LRt6wTsPTJBVyisxBLvn28Is/bCPaLKBBTNJJH4wgr
6PIHjYd2EWsPmsHTEeY9E2K2Cyonyiaq0ftfgR+KjY2Y/WSzt0U+y4kIKCoKDUYZAaH6r/vaMiYa
y97PihaHxtQBVI9O3eYMIxb7Bw+Vdm5PJs/W+xlFKxwVPHIA+VcRk6wM116cTJFE0LvRS3rUj8ER
dM4UIlnWJmxaYeqgoSBDVk9XRkmZl/bCbhXKz4uPxLMSJfXxmN2dIxVdrbiQek9SiKy0gqT7L/Ol
dVS0sLhq965gzYFZgzxOcB2lUkOQIaxrqZmOgC08WTwPIo9Z/oTqeQxf+J+g5ILriXU+kCMo88Rp
Uw4y50ZJfuUat0FMEzAH3oUJhs8kUxcCUJGXgCdKbz89tgBYLSYk7mkkEsUyTqVKMKZwpmc88e+l
/uPswavzSlCZGTv0jWI0qxbUmd3yH8GVHhwp0R2OJdUt/r2gLJG2xGR3TPIYMmPei7ang6y6KPaU
3uiNn+/l4jFlsuHeJ8Ilmk9xOtUHdvkXyQF9Mnr7qPKmiypJR45CXgNJb0KVHJxEjMUHdIcjBO7l
/+fo5e8ftRdoRLSgtCisjyrlPa++CM3qHg6lPi7L/Lq3vdutcFkWCY9RY9njFo9g2lMIg4vbFLdb
6J3PqwPN8zN7/W52F4iZwnBm9witDc0R1a5m/57tDVEAhBuHf2Z485k+zQFSg1/OXmZ/bKIul2ZV
YdhJA85hQJqXLlImFyTP3LAqwaaTRZzQgI9EQ4nTyBdogGIdLDFn8ofB3R29IJYYAEeN8MdCR//P
2+RH+flZgeXgB4kXKiruJ0fm7sRwYeCCAVg01PyJxqeb/nRLE8QLCSMXHTuFfDtaY5rAEQg+g1UW
kzWrqOZAHQxRgGFEW0u+uN7PoDLCcYOAB0u2Qw2V0cPgJUCn/uJzdRsdaAvdh8iMG2x0vg/kNoAX
7eJwpuv4YlD8kDyjxC+AEb4+1OvzAlDpQy4Dl6Mu7UH8nsgUDDBDgGKKFMOKFVA7IRe5AKP6pGMR
zQYeg16mgg23DZKwJTPh+mzU3Sc2548NUwAoANdJMTGnIOU5zk1dMJwoCyPEj2jfEohyScmF4PI+
aJYBhV8hdIL2CFUJc2y2cC7JY/aaDuJ8+7TfWGh/QiMqZ9Vc7q3H0oia+Sc89zZmW71dqZibwXCX
1iMIcrvMyxTLLcN6djGwRRr52a/s3b92WbjyLxNos7OvP89TNjVSansDvT+1BfU0J8gUTau+6E/V
fySd13Li6BZGn0hVEkroFkVAZDDgGxXYWAnlgODpZ6mnzpmZnp7uNpb+sMP3rU0FllajE9HTbog9
ELJRt+PohsnPQY6ttt1+0HZwkugz/DwRRupZDjOltcq7xrUYux+yJu5MjmjNS2uvJyJk3IBmNS29
MPfdLxnO0BpWCT5H4dZB1HTNz7Rj+dGULgcSkXAu3bkc47erc13BQKBcUiyekqmCG9m29O3uuF5n
b6c3o7/Ba+/6umit1xV/CkpedhRuF46LCJWLgVv10n/GBBBo9DLbTEHEn0v2a8v7rQdkiuxz4Ksj
Pgjt512VluHEZqVQy3vfww0nhAqJAGnvTmOcXQMoRUHt5CP74KyXIYsiBtQW+lZ9kfqxMHA1W0Ni
I0UhuhS5fe/YeXx8YN0Sv/5Spq/sRL7h06kgdvKiE2U+ynukv/KVlIU/BZAAXZqPIzICAC37iEwZ
1j0N4XbP1ROcA1xc9LoO4KIIQLI7QSmfMf8hkGzfay3x+hxyk/vOlySWEcVwFEWDLaH+yPG9mgNS
V5JfvnjlDoPbVW6tbif0+afOhyQpWIYtIvtWAH1BiBy9nXLiq4caWzLeNEzgXoq+Y0bH8sW1B4C6
omdrk5Zh1aBzW5HF2uUlixwAwYXd833g45gjvKQ9ku4HUtgbXlb28Z4+/ExykChR4sW3C0Ks5mXg
AKP5gf4Ns0fmvfax133M5ivaypcKiTuZ7024qHyAY0VEWhgm0obGSnqzur11q6eTGFkZ4NN4NqJo
8ev5wY7OTTsf5uJDXEmcOeKiPgwcN5dn7ObXJ1yGjy1lZr2dfr1v1a35qlJPxv8QWrkvgTel193j
zOjos7yxDG6Egw6/zJihwvxcUhTrf7Uxa38Q1OHwWjf3ScipICz7H+EQbfGtamhBagtD8OZJJ/xP
201eVrjWdtntGYxcgeLWyyaPJ1sbmIg6ZabeZS7abQ/UdbD4ZHFugfnwAxxna+GQjfMqgm9jg3eP
5Hj0x9Bw5JsZM+PaT37xqP7mTuY2lFDtMPYn2pygilCdUocbeNFZXSN4QKHRn6Wl7r3X+IN5MdkX
5R7u4pd5R0dhG8eGOuiTYqPdf41kZMSsducBQ5usm8Vkh7Cu4/1OQG0orgZkOry3V1zUilUuA0J6
qm8Y8ki3wDoghKA85g71LP8Kj/IOcda8XWrXhEzA6da9P1lk6wndbFs/tJhf9uy/2QbgmFssGkYG
wjCjYtoOTkRy4UPGULueXRJtm5lAEdLqFvTZ+H3huIG6bosoeDC+kGLL4Ly+6faWi+o44DC0GTiI
m4vjN/1XL+RkA6w4tnjXjYZtkkBjmavbBhXEGn8OGXdNdsAptE6RPmKxfvS9B4abWwo93tspvoZL
eyHkSe+c7wvxjD8T3pNG5bA/EaRVGwkskZvNUe20hFLoxWrH+A5QxujQVFEIdquG4amHz1/4m164
aSaYKzon+YsihxlZe3lbjdYdlUJ5ZWH4pRdAWH9EKCfQTOcdX8o//CE4bRFEobce4yOL/F2+ok9e
0LPL8C6mdvvN9/tcyGayllWcWDg4T8JcUyi4wYorXDF0y5lBvQ7u78fkrijA8+i0zoEA+EJw/oAu
OAxQcCSLIENHd4jDfVSh9XaFvyKoLMNNt/VOu8Ngfrm3HJwNQKuTL/0JLM7JkUY2jdq83CK5YoG7
8g6JB8DBAauANq7QVIY0OAvfjrwL5s/lA9jjGuvmwJo9p/brK0ZXWk5n3em1rqkcrWXnSbWkt6p1
ZT7iebIuGBX2Um2uSe2iL+gRQKRC2A4VGtXuQKY3AnRzHEcGt/21wjiGzCC1jRdK3JNQMLy9b0YC
U0UQyYK1kiX39IqeJlXRElXbnocp8FqJmV8+SE7rvaw22UgC5K8DPKXC+uAQ/KHF0eH2H0xFPEAE
gtrE5CL4WTqG96kZU97H+ERjmTrr02smSK3Jgx7MvUrs3xeNCAIOoIOfD2JBS5wi3DWjr9AHdM5Q
1wxfG+8Rkost/P5O9sVSt6YEyFMbjTMxJlij+pRwQZUMan0uUjoXTIAR5gnBk06qoU/IFP+pz8fQ
tZBsuqTSlKkV7utgbLX9G4mh2z90ZaRzHStHuBL0kt/4b4oAFEdZmwGtIfUrpp82cQNicpzOxUx+
zhJk0Ijo4ZjdRK55HUcPkKBbaSM/jUiNB7r2yiqc2pPwl5qawm6NlzLkSFQ7fIjOyVZNvg9PEoNG
uEGX9ea56XuqhGYI7G1we6TfL2y7beS0C5hL5NGBo66yebrNfhSoFyKEeWne4RqhJMuXt7hv5sjU
PWq3bzP50l1jYXylFvzMBx4wL5gla6QroAoX17FUg4aMXsqOUgNr0K6/VLoU7JRqPr10PpVf0u9d
2cwiEHuty5XklAyXGGON4Ea6t8Jk8Jp/sDlMLuP2CjcngNbf4+yq2OFKJ14glM0Y9EIKrDD7FAsG
RCpjER9rsrTEBlOIvGnHE5lsqWkjp+pX8UVOMbcNl/QMkE9+UH69sWUprMf0tvJd/KM4uivzP3UR
eQIkOOirBNKNz8m3F9bGXmaj3wMO/oGDxZjHG6b6CLsTmLyZuihdEc1JwYysF3MDnkRN/wMtYADo
2/EsvXJJX0WkVDaxsdvalW+gjSWcsLsQWA2lBGBZW4JympDsEur2bJ4ht1BwSE9P+hps2W2uMUpM
3oXzoheJCF/huIptiN8Q1wrktsacTVCzUfg/bwEvMXyZZbbS5ool75LcLbidaLnzfY25oOhKlNpP
pK84DcfxdeEFMYejod1wROuQrHquCGu6fB3VRW/GfnYhrrW7+cj05zPCoL8Nf58FLGmzxXyMwG41
QTqIsY0XyB3SLbhIf7nCIaV4Ew+uZPojrRQQa+0+CmcpILHGkYN1y3RjYdU+F02wETLK7/Oo2yvF
ZlJs9LctqQ5eFsZUt59NDECWqAhpz9tBB2x8oFpbkrhCG5VC03jOPhIsZxslVzahz2v32jIGgBbY
HzJH3Qvpy9PP9nkMMpkbsqMcwpc1flfiUR5mBkkZDfYzM1Wbe3wYXH0BUdBVv1/ObbruPAJ8Zmhy
8Vw1Uv810SJhJeLOf416ops3NGCrePniXp/TfKJPxTnhCxxxdLpOzV2zw69yFDZwSnBG+3iJRqcb
MBuRe3EPrZjHFG6Y6oObsLqWI4iOaK+fIbQJf7M5Jx6QWbILrHb5Le1nBu6Tr/cc+h9qB9xSNBJK
HvdCWpB6IDUTHTGmQ0acTX/Wyo49vtCJxdNKbuKl5ribIoM3ddz5OHUQvYzCUEmdKT/KpVwPXxIl
osj0nzewZnFkCegIKfn+cNkYK8bOYQBsOKuxamMq9uM5gjn+PZzM4qO24QHN4x0SLVe1SzIpyIPz
97Hec47L9nDq9yRku2IO83LR3aMFzKvFC5Phur1V85dTWelqQHXDMLbR74TUiFrV8rnPURzd8nXB
saKjzTfMzJW8B4xwYq6JJf/JduGkmzc6YM5JKqkERdCVaUdeZeaJFOan3QRvq7gT7ZOiB3v8TvjU
KD+lzZLiUZ+4aWAp6HaLcaouuatV8w5wwiUbkvGzhPU7WfA4y0eAo5ghmVZC/0VBg8iELfrz+WOK
W/083ZcPvup0H48RLIcoqo+uOQQ818zvyE25YKb3cgynUoc89cgzy8cvh0Kvub881GPNvbmTcw8u
+pExlZHMF54/qleo9+76VsJJqo/eKappdDlJQ0gSMn0W/kWYNcmA8W9BA8zQAI2gpKU4u4IV4rKw
fLoqByH3aVEgucDiR3mpJ+lBYBaY1TK+P32mcYL/JWelKgDdYSUzsPYSuOUx32ocsSNXwA5v+Akp
QuNYgK3y18JuzK32WG4FdHYE8qiuju8vUZs1awqsHzOLER5u4489DEsguuWa+mGmUiVr0cVD8fyi
j8If+Xw60dPp45G6k8h+I9h8RbmGteDVl5DgpAaYZxaq40RHCnBbGDRBvf9U8yY5lOTgJBW6iwS2
fzodB9RP0rrR1P1oHkYu/gx+7ilZERlJQIdghH5QNxNQR9a6zWPryQCawW94srpD/EleN62Xnb7D
roj2YGjHmwf5zyI8cFwK29GAs6qoJiEaymaL1zl2EH0yjW0pXOtvfu1kbcT2ZNhTsEO+oImmxupj
+IdhkSay8jJlvjCQSC/lhOEUEClbi+qjKq81VnRVDmMiLFglcz5ImXYNkhRics74fxjiIHHQ2Eq2
6gq3YP7GEK+56lKFRDHOYvkbcoj4q64hXIy2Z1Qe+cpqqbUB2HuuCmYbdFNIP2PFjnFhGvqITl1R
zlMHuCqLN1l3R1wjUlsglNd8BmIVzjs+Pi/kpS10Z6pBIeg7xL1qeMqY1gVM30EcUndexUwgnQT5
WOVzEvjiniluWOKex22aUXlWnLYnp8OBM8Ec5fXtYln62tucJF4luvKmv5CPpXAzs8UTvm9sfawh
eOOW84bMxNlgvly6ZYusdqYrvfawOGX5UietUpwQZRraMZRA2b2pCLIJH11J9xHVUTgTpXHKNBNG
BFDXQKpVrznEAApbnMMwwSNSnIcme2xEDnvU77KFLa7F4KjzZ8x14bv5eFFxHZjzuZSmLu1gY9NX
O9HMfXLlXNxq/U0slpNJaMnxrN6OmA0YcgUjWmdsi/JEneetrHGqPB2ZcHw/+U1XtBimvV2iYSHU
oKO4DAYq7iIQEMncRLhFH80EYPxs8LrXKqTb6m46Jq0grCLvEgmHnLRyRGhbr7n0sfINFPFntqqB
6JA00cH451yMAXynPsnxxtLctjMvkDCE2k5iX9Lh0zaLRDUxZqa87wgMUmdphUfSR3UBx6uebMtH
eFggjMqQOiKOI0pt2bQb+eVRPEeahQpwEqOfX8SlNTplU7fWt1m/zg7V268TvGq7ql1Xd/QTwpMc
KxkHgwtw1sz4i3xdNxb9iBsM/pLfdK28sNEpnPjHjCW2NeSHs4RulUpuo/QowlCsUTRHgE7GagjO
S1vqG2fpQJoaHHXDQijBi7asNuKqP3r6z9Sfiquh2CyzyUIOb9RXFJrxk0cmrlh2fbDo5DdDN2z9
x+BCctv3tovnY7uKCagTryZa/Yl4/Q4lIGxs4ZTCe35RkjFVDqjRkEG38ZeQ3YQPRo31U9ir6LEp
ClC5MvbS6LmjPzBU3yPiUgID5as4jAc68I54Zy8nyLBT24RttLA+ui/X31xE6jx7rsYsowTmDPxW
cSNl+xr2ElU7DZVbtn8iPcn8GngYa8eljcall9hgCsNRkYjgDvLuBzX8so0XPfA5MB4eurP+6ebP
kbBc5Ls08pEYi8buqR68LrnWMaOb/LSntVnI2EiB8b1cAxykaBkI9h8C7SU7IWcNTSq66JXRbhGe
ML56R8a2m547ULCVDWb987TjepFS5TYu+T4yTLB7ojEP8TB+7LB3X/VqKq6Hfl/1lyD/FiMM+khD
N3xr0Qo19AaQ+Gv0zkmr/gaf1sJ2TQSphhtka1VjBSNjoNu29TYg+Im56xHZKjuk9iMw9zZI383T
N8j49FF0jgSlmoyo2ip3jIG80azYmgfqgc0B8VlC1HfIkSZ+HoHq8blz+kn6BndGANh9F3CRwqT9
2JUBCQx3gmk8gEhH4Vk5d9tipAz3gBaL+et+oLHFc+kCRsvqyvqkc2gC279PEc24FN5FhzLTV/+t
nQuwj7T6YM++VgQp2CY7yCZELDH6VeDM++qAyFtniv3whxRLS81hVeEjzbwnDTzgrNH6IyF4oovw
JYjeC9B2Rvw2dXEh9oH9rO+yK2lL6iSkJ2sU7sF7KR7151dYLzDeAiAOjVnBNRtH9Can3zS5jNdq
qrrl9+cbu53nMZDpLY+5f3gtpVU7WEqwCbW9/DzoFMtkWiFKenohvyEarU0DA5mnlKg5959iqcg+
SRgxGQ6qXLCN7wRd6NvBFzgwec6aOhy3NIJQxY9hDVLc0kbRtphWbqF+y9jQMEDha8dbDa61pual
uqH1/KZaW+6GEo8PQzVZDuXTNqnnTGiEwBkKgatHlugXW8D6tEZqhRT/8ETxTH/n2llncu8rwmAy
7xq9MjgNEiVYH9pstGGCINJPDE1dPZkrtAdHlGKuGI1JpUFsLe1DvzfP48D1dGKxlYgUVOpRzGUF
jGGyksY5RSnT1oZZ7TKykPFcKNRCR3z/GEj0Xl4aO/9K0gy+enledU/pYCGC6zvrL+RJj9/whluy
XgGPP2DLwP+FZhhN11h042RmcMAfP+1hdPNqYP8c889tCD0CfTX0bqgEI1b/gMIaIiBD3YHCCX+k
8zDewdlTHnjfsm0RzG68rw80kobA2P5Qr7Vv6kAjzxKtMJmN+IEbonLN7hRzgTCV2j9XzQBBZeqc
qtE5BemgX4f45CfzgukZo5LsppPE7xHk/Ea6U21LGhdkoUSPDkMHvqPZH0rYeGQjEV2PQBuwA2Sg
Oik2mecvQQ5PBm7HwPEizBEwpjH1m3OCawdfNZZSzJ674KEfLR1A27HnolgnkNt5PalFZ/P13DUM
hE86M3j7ebkPWhgnzDtmtJb5TnDAs/DGIW1MN0sXk05hpMFvDjlGnFWFp3Edi7lXC171sdD8cgKB
0FUZjiLuIumRUots0YXwn/XdNN3JiUuvItww+JZCPjqXD9PXTaP3jNALAoizNFWKfUFV5k2klk9t
BbZKsacLO/IiXpyAN+l1fRu7SlvlICBASo6jMTiu5XTJ1JmI6nVsh1cchWDgWlMD08ZImebti8Qu
nVyb+T9pMl/xE/9wr4o52Ia5BMmwtYJ485Ec6ZdPn7Inh2bRJHMZ0g54na0xHAihum7f4cx+URqq
U/9TW81fa8Bcpbiss2OhCwKxczBpwLLkdAh2ucJhgmcH9TBUDk8GC9OYSvfHfuXOeTKBp/Qxx4vZ
Sn/TA7E19BeRp8in+r2ouvU4saj5LpQ5sa4WLDtE2/VGPgpkmlRrlflHt3vWsizuXglFNHefuT0W
CSs8uTntsdglAmWl8g/EanOXdHVNCXJPUqPMjnu+i2+0TvPjqFFwaHJpVKTNPSb6D4cbiDqET2No
rMOrLU4UHb7D78TqUATBAoYzF6lzTq+J3UWerLovLggz6paYD0H15cGVsI2i2nOlFM4+RU2TEqgF
5g9CuOwiPN3tOfliiFbNn4bpqKGXQtnipf4yRkb54kRGJw5VvCAUoerNQfnTpONxbOTuJ1qR0cUI
oa3Gb4bluJln/aKyyrf5Uy9nc0d1Ns5+HybM6Fm84VYvSRx9iK/7Wb98PBRrHDF/O0DoRNoNgWi6
yejJZp5mTbYPKgPx5lGS04JF5LYiDEc/R3Pr7bNdPTrITmYSRpVnrkbhwZCK02NSOC1WHQL1U9Vu
eK7Bdi5UbmA9umEhd9tRalMbTqEgyLkbgTnMno15pLa8kzUX+lp/UBGNOpLVIJGRUZwYE1tQbtgn
YbKlskNACsRgmfBiBIUOSvdIF4Sq8eL4wTjhQqEtgOnFC4OiLWoW20C4iH1qnBNOGsS+sSECoSRa
iMVtQOFmaS80N+nURuRiB7yX9Aih9q37Srvp+pUmzNITvxuGA3q/xGZRTBWL3xD9vog0rFZm4/sP
pJX9TLWNgeMRi/h5+1OFP2+IWCAnZ90FgSgF+DMvZoVYrDkdg+10G1j0WJnqUdoP96X7e8PWcHOX
zRoWJm0w77MmqZbN2tYJs2YTA7zdBwgIjho/J7JFZ+QXyk9pU3rSGUfnbjPB/VEJh03c2Q/kVmih
Zqp3PMKG2Ownui2gdqxjZ5i15/0eh2bxCLYkBtQ8dkdqN8fMbkxxMFnIh6Gyi28gz/GiId1JXEZj
Ah3kkWK2XQ7IEHgxPATq2vantAvqLcu3bn+m15S0RPY6YfZogbRYT/Y6ylPQt3wLFMvOKSXrQLEr
N0aTtdy8+CePP3JGlRqqtGk3Z6eWdiegKBOmbHkTXhBOQW5GZhVZ3So07O6Ulc5xU1IX/h6iNc3y
U/XNLjxishth2yVKYygmK14dM0TIL5mmsaXVU0HjmDUoB053mJgZ5XHqtl9G72w23wxIYoGjnQwR
4pnpZPXdN3Ng1ZTpEZzZH7+7Ifqt58P7bGDbGvGMouzmJO7gEGULVfPtexxzRfdM11zyicoWmHDX
W01K9ZQsizycejLjD+1anTP+7xikX0fkrrQbWdCCxBgRjkpm4TnH+Qgc6M94v6moX/dHrbf3e8y1
4ew4vQ4IfUxVZ+FOC0ewlRc/CqSlke74/IWFVoy3qRGpD9s0twbNpjsytSaMyJl94CSbiTFXO5fA
S3PRjDGElsHGMPwRNaCMt7x/3LgLMm+0utbl0tHAtdQN4AjzEyUkIwyI0WmPcNpnqqMxDp5uqsiD
E3O+EGCPJSq/xBKZLzt7pWxOsOHMu0g3RfoVvlaf8erhbgjRGQjT61Ry6o/FIf0mwiIfR5J7H86v
R92CYKDrKp4mBrZDi13PFAxiDcOlmDO0nJmm817kERvCMiDFleuYWmbc3QFT1keRWbSEnLuu4Nxl
nTa4NvDNTqyomb9EoLH7BpwQu8yW/P43o6lC6J6hPYWF4Q36oiLlISzHf3LqaTaxD4TQnxAthky1
4oaxwtibDlQvyJvMz/GF24YpBPaHUiu8rXnDdCZqoqvwHHFS/HHWwDHiMSnBOYr3r5x70p3CFWMa
KZ1IFZfzWpSdBL/Nxy0+bvbk9vOfbNySQXtMSJNmDQzJ0oP5jo757TqF+9yIOIESpzkhzAPFCh6b
E8xQV9FmOH88FM6ctFw9L2bd5KghGLjxQwO7jdxCXqT0ujIT1mWfQ+fNt+XvIFsfv1qrS3r91UJj
bZBhUCLdUARSVVdagr/nYNUntgLn6RDv5LsKmJ0GZmcwW8FOKOXLVgubB9YR4ELkdL0gUKO5TvLz
IFoFItGzCgjdKXA/Bk65aQxb1fAtU9SaNUQMH3rOky+BliWzOA7U6mA578UHLmfwUG58puCn6Va6
h7WTR+4b9Xe4RZdd92bCuS5a7EXx6crcA++V3vCNEnBb7a/CDADRFLmOyVdphPebaHCk6YKSxoQi
jQY+Z/UeVjJk1gn4pXRj3AN9K2e7pHFDiIj9RmeWERXPUaqQTxc6bknKHnZ+lbRH2bvUJfUMfwNO
A4c38hovnmCrr7srXuvXNpLnCCg/++zyihka8/tcTinmVc3GaNZw1J9jECaZEPaDrQGYz5uSg9sf
RsmN12PCaK0zSxEd6wuDmv088LoDCs50GRjPsQqo8dF4eOkAVHvDEgNPXnchB0PNbs3fVjgsKkoi
XMYvdub0KuZO/8aLPDcgrsACS3WGuSJ3iIDLPw8YdhXFbt/fPVwXGiLP1+3JvqGWLlC6ZSoGBxX5
3eTL+Ja+Y87YZenRNWdAAYLcNzyT7bDIaRUptkwnlAbzh8F3NDhHLoOKGoVCGn3W1hU3I8lVtAeQ
BuUsW3G2x9+ZK+JXVeGOL4k+5MihDU8JKyk8+BQpG4jbGaFnsg0769FKXFyTyVKiYuizJ+rKzjTz
2N/v2QrkSLZyY3rI3fr1WsGO14mh0rV0H4MDvtSOvzljRyB1A7wB4I+hMJGaJLPj+FdUWkzQA44y
DT3eDGHku+C+RO6kHVFbFaxr0A5bwX1679GJr1AdY8uMszpxhLIlXVRrtWYyUg5ZX0hQ6JQrJpAy
JmxOMiVcywcQLOHaqJuMvoh6fkaAbA70FAeGv4JNYLoR2mXGUcgHdHJwuhYI55DU1SeyaGoVdOgY
lZcxTQJcgetOUN3EqPW0y/PDXIDhbU+N2aRz9b/PYDWyVfUw+W3zbGrDuaYHxLtdk2p2w4FIOTJn
V5JFW88fBZXIzyKgHZM6ISXHFN68YWnHvnMK+dyhF4KIh977Dk5qYAgX/9Z78WQJTWsWQ+Fidp7q
Zv1G8tPBInyF2+ZHFWjrEsmIQ+j1KhwFLdqVOiJFXaqBr9GEkkByWRI6oV3P4Dih//6ptJ9JyPgA
zicGBktbxgk9Idhps5Tg9otSBEr70H6Oi5G+sOissbmGpv8GDHF6LlvUT3OVJh0MBxy+ha2PEoYO
rD0NRXUmPOT9QAbJcnPTxFXIx9P5Z53BkNujTkJSRfCTOPSzSVUlvDmoNdHILIAIoYQMvGFpICTi
UZHJZ/MQmSxVLY6dYaM/3QnhyIta7uYjXESMQTpyRnSho+KF0dyUVce2eU2ick7TNZJ0guL4EcKp
KPyOLgxoJd50u6kKPwGmNYXZsJCHnypZq4MvUr8T3pYkAx+5yrlnqJTEENKC3+x/BXw+gn6cRvSn
yIV0RFlC99VinWUNSvkiyeaa6jecVXGtM9hp3jb7ON8Y8Tz6Kmg38r7lZv9uFqQOWrAodO8pXUfK
Z9zDnCRr0jYgh5hKNExNDaF0X25zwrjcRuko+nR29wbmavJUNLjb92zNy4HZwlGm4IqzMAysgey0
BGbUUZGD4GCaIib4CoNZ0Y+0jJI2D5oFRzbf1nSDApLoNofzT7qZuVBeaLB2HBWYYsD+ouWl4C6b
r+uLFiqaYobqIUWgifbel/eicMg4ZDhIiJHxySCaBUYooJKzNRrJL7PqPcJTLE9gdKZ06Gz2d3+X
qA9JhaVAxSFWxmT6EPlpToy3W3K6AO8CeIPv/J8ekj+Um7UB6U04yqlEYNwg4WOOG70NmnVWEdHK
R1lANpTgQ4rHdJLyLYgexeIoLuFvdU4I1W46flgWCMLg9FGeu9DLTumK1XnQyLayE+uFQ0ikJBA5
TxXSkBsRDouzD+pIYf7+BfODP4FW1J/w9YpdCcmBONvweC2wYHa8EuwZxzHTkK0PG620uMJl8HGa
TQEjQLGLfDOwSI5iBgxGC3IZqiroyAuALJ4cmBICe7JWrNSwiJg5WTiMW3lf+9Jt6WmAIWVpAy+i
4H8mJd4Za9JZAUSDMH5MHnF8ipwCapFVPEKbMyCgUoAFa9YedI/BGtOpxTVMhBz9GzLDiayC/s4Z
XqHxDRAGZKgXxwhL4gfELpv8QIUlO/E0p1ee+vMANpykfivssxOfm90Kx8ceFu+f51/pTX+zHuo5
29942qI0E38rLhjqIAgNmVtnR28K0DOwZOpKOXzWwa9qw0+i98+61HGQU4v/cO44MJ/Ehg2Hj9Vj
D6CMQEvG31MMfmyeC6JdlVILrEakV6rDucQUL/7VTm5gorpLdBOeFvSuvvoZQITf9J024qCMfPuh
ZdjelAnJYe52iq2S5tGwfg8Eo65wyqYumn80unVkolRCaa5/c7jBvfyLp8GsnRypyb5/SmmhM7uJ
KhS/EqXACXmwspFHLlVlvRyRreIg70IrA3fXcIuRy+FzP9yY1mpPLsxPOQSVx38nwDzL68lc/aYg
M2ckyzJdhS7iikWx7QyXbj/PBNSRgiaRDgrx/ai7ZrvW9Mo4QupZsOn8ct9/d0emvEGM2jy/kBVu
xEuGAgz68hGtyqxCjU2PnqP3A3eF3/5GndPNceCeqMZi6NYFxpWjy4GXNOPPG6y6cV4+VNQ586u/
FdRHh+ZuHHuqPg2CGLqH/L7oVNxBIh0/m8mu+hM2gSvazQ6oHSOgPOWPLCAZ+5fEPVSs5zSc0zXc
Qi9wpztlJyKD5sj0DF/Xv1ICti1SjPJHm0JSAzv6IW5avvkm0Wvv8CgGVzps6Yp7f1VupgimMZdv
Bz9dJ3O8Y0ttnbvpZkLcSH9pwWDm/KReoxUFhdVkh8Hp80N9MWT60kXaZDizQeSK+w+Tsj5Omeyr
3Fa+AUagF+tdYVGx9jUH6Co/pAYaOrQT+2smuuF5mi+CzJMO8uZzqdAk/0xqB+mr9q2doNBOShdL
27O78lR+tX1yinbdvbpnQG1zkJg0lmithhtmjC/ZFj81JV/OOxs6PLprXo7unvcpFZ3zeoQql+bt
7TROToMGfVX87UvIlxMGuNuvH4hvc8URXAIAv/n54G0AuH74dCfO7dCHxlUBSUS7rDhZ6vDbJwfd
Vtcasx4o2iOKz23E37QYG2IAJq85L5zvdNFQcozAmA59PsqrcieDsA6v8ZURisuaGTAPhBVIt+kL
68f0DBqHoST8KnVs8CTfo5+AHGaZVz6+Buqzbz89kHPtuvmUyOEioo628NesBKoO45gHevLI/VFE
Cdv4kDLans4wPIkH2jQUI3R/PqtRVQN9HDuS5sSNJTxRys3SbeR1m/J7fLzFHfszhfccHD2iRzRK
y4SR9aOwVUMlQpVZBgQl2Ywk5Itzpt57fgW6rW2+wLCy0flAxfjhv7vNQCTIRRqw0agqWVm/oAS/
YwqoiXAdxsYWBgZaOL4QrkoeRemiJoPfaQeqHcFfb+fSKt/VJ2LNM+XwNxwErw69RNhPqYYKS3qG
z93rN/utCQuAeUM+DVyK23S1uq3AqHJp1RyZoXjAqAHmhFn1EJA9eC8b6VEvCkpxl3atGW4F1htx
1dRsvxgYOPWQEhEZ4JGgLTwjEvvYf+HHUq/FnXo4ovjhuQ/rJUzcTnFebypxmApGEXuClb2/Cr80
KgIsPB59A5XJvVh7J4jxylW9qxdMRzGna9Yt1fvElVZo09a/4/Ca5475kRQgGBAGgbK2hlsGs2VN
MQ+UFvS9ywg2YjtOWOuVn86R4m8xun728Tw+9n84LeAh31gTopOiGhKd5x41op2g051BttkWS+FY
Y/h2J/cnDboDy4GX88rMAIDq1DIiyoQriSmwMEEQpgLCAq7B3LTWLnGv8TBxlRVMCQ72xUa2+79o
XXMP1Ldi22xjNKWxDc2Kabtb0UHZ4NRw+ShlpWaXgrthxCygyRnsc5J5KsgWOiD1l3VmkljPawTR
lDdmxGbK5grja5QWYT9prPe8dbPzLxM/8ZoK65YBHzuFZ8Ww82Idwiql1oxoQ7eM3UDd2n1jcqp8
dDl29I1iFi1uvw8ueuqNF2LqjQXoo/xFl2rdbOFbnd7nEUDSwKuhi3qJiPtzVC4WyaX0l/5OfD6L
hR4NxNHrn45DAZn5GnVU9QO/x+Llp0fWDOI2JD9zKgb5V//FwFyvuKN1MtXd5FLbU22OmIwUU3bX
2v7pEuLH6D8Rf3U037LDcHqjoUVI29xrWLpT4lfa+2YieBoxFewEfgw4gGzsRN6lYKrm/Dsj/sQd
TBM9VlEzYLBgaBw7gA3RlVYoQRSmYzsqDGk3cxX1XxGhIpLi1mv3RmgCNVAQWv0SHzAPFOPQ36u1
oxC1Ebve5QfBpTnKVEVAa7+wFHEloNIfqfXimW7XVbVGT1J1zUV4Kug0356Ayl+aM2AkvqmbyK88
hUPhLt7JC0sEGZRdSoskkDuFXlfyQGGmCnilUOrskm+Ng9epVwxgble0u4YnxOSZ8dfuG8ZOkp3K
UzgL9DjbGLdM/eAFYGETXvPEsNtVq8yUZb3Qv/p1y7ih3yJi+IJNWlkdgf+iKUQRhvCrNg9oMe+l
W10H+yfc5V7mD7vBVLmRTuBhzeJi2ONgebNEdEhivUBeudbMxuyX2YNYV98rx9pmgR31W0IfwoxD
98nATnecN0CfYeq/cEd11n8kndeS4sgWRb+ICIRwes2U90gCAS8EUHiEsMJ8/azsiZm4t6e7ugpQ
mnP22YaWrLy6Hx+qFMxiTBhtttgV9oEwLEO2PTjl2ORnpzGJhPSk9/KOEw4U1Z1Hu5LW3sOm2SbW
4pfd9KBFGYpobnwKTsEnB8rjN6jWV7QCwAA1YmlMMF8bQogwaYbOdgqqeT3fJ/tkmN5LaunDWx6o
Hxl6EFltBDWQuWbT/x02DWuGOQJO5uKaAAqCZ4I0HObPsk/b6v2Ch4PtJV79WkfY3cl53do7j6yB
/sqTjUmrqvFAgIxFdAi0P6CMtvpWZ2V9ab43t/Fr/PEW2Csk9UfWWHMrQo6BJSDyHGJqiTPSw+ff
cPv8Az+7z5Tf64LmZfNjgFe2VvqV7FUsHmyjJKIp0+22j3wJ8U5/C4o29E/BAaj/CEKnDA7CAZxu
hU/7UNoQDEfeHl6D84jo+FG1s4WGykfW4OP+uxa7rI5P7j2nlAeSRlpuVCqICnUJHgwdq1mdk3r0
jp/Fkx9JWYjzBYUWqbXguV/kPv8exH76zAEHqOABHm4amVP0bDvMF8Co/sG3gCuoWn4SyJoAAwIy
+7YGqw0QmjSUo/dbL+ZnryMfEFp8Hh18KHhQzAMZkZiEEFUA8jufduHASN2tlTsvsmNcvvImbS+H
aEW4tshiMM/h4yYXgN0cMTqyn6d3x+r2MB96RrYbYTwdEE4nzkXbRzUL4ZO9cAt6BWzn6GfvZ4il
pm2ow/Zigrd9oVExW6CNlXtNKwrMNpx4lY93eIXPsJU/Ub8yVTXP+Ys50YzMpaG8TarsiB0umUu4
UQAvsIduXRAesfCrZXfE4Bpy7cfUQ2PVVs+Dz5o0zHPCt/gU5z+UwDYo+0eiPAeMYT4QvInkYscF
/UmdnbsIjrSADhNo0giBb15XNY3oEnKe6+XTbS3rKW7CV+vDUT0GffRuGT+uY52CXnDb6ASSIdxC
UtabErsHO+GPoRwtys98TTA9Yb4LhDjc7nWBb1qiMMmDzUu5c96kg4Po2b1wyBlUHvkN9+LyRKz+
5p6/N73y5ht7i3TFCfqoh+hvB/bHrVBeRrX/xR1Z9kKDPsD9Z2Zskh0VfMrDiGgz9YBG9RgcVEMa
On9EveDnNd4pY8x8OpO1WI0+qn9lae38Y1IxmEA95TfeHhfeHGbIpt48oqv99HBAvxQAYMFrfFFC
ll5wCM6Nr4Vvh7HXkI7UsPWbz3iAdv+a87brxnzTMro7izmMCkc72hWJXGRy0Tt6dbxPu/gB7lkr
0MctQo59Awb7kMQ4icYlAmHozx5M/rMzh1sJ8YPR8unL3NPGvFntuavdQ9kWVsPpLYPTQzEudwGB
YMvdA7l9RXIG4u38ZXUlZIG4ZRXwjACD++kp+pUP5xUTENmxHg5VowRlcEhzK8HLaKv+IXhgzfV4
CNR8sL4cMY+YWf2dqBs9/xJsRbXJYEsS5MphpruLj3nyVXqq1wStTHNhKZMz8ogYchUnF+2Qkv/s
c3wjgEOAwAEe0KMyBwToeJb7nCkBiXAcgh9am/Q4G24RB1lfxGeLVMV97cJ62sbDKTDwp2iRD9Qe
a+5C+bs05afUSyYfl/yady0MTDwjwU5RpbSdU+aUkbbChJpJqcqHa4KzuVN4MBJCPRj8TFDzOjpE
elyvj+V51Z2dIsWv5my7E8NWxwwXiKqZ7nmPtdPCtxs2td2HJk5gHETwJvgxtAJaNfcpYZz7tPEM
6JKkppXVWEM8Mm7cATYSh9HFrDPChI85A7lPoLn4PsjduJ0a1tGuRyizgEL/HqMeI5qny8zvyOqf
tKNBWZ+cB4DSGzNk90sn+XE7J+d0jglv6SLxx9UlAzAccuQAQeWsB9J4s7fVyn+MGC/JyepBRRW1
f/CBQ462YT+L11KfPiaAhjxrAg7CNuXx9ssZ0MdxUDLhYfpnyO4YA+d+svt4XaCuO9Zp4tqCRno9
WMOPy/IGIQLdIlcT/jLIBDcVc7eehVDU67mV7u/iXn72rt7Te8WfO67gZpuSLodJyges/Dh3Gb0H
FqguU5qrTdqyEgzDTREVQcfMb96M54cAwSrlXOxfXDrH6Q9+2Hq/PhnWrm/eZxjM8AFW3Bkf4MwR
x2iP4wNKIFdIxMXwGko44MFldueFXMPjwu/j+xzt8Vx2IBL35/VWW+Pusty5N3844RAnrBgh5Nlu
b77xM4UOShKxM4z0NVg/5ttV3NgoCDs+xG0Eq1DRqV4mF+zwkdAWVyyRQBBoc8Qx6XD9+/AvQTIo
mJzKv21aMUwgD4WexP3E/RQvZczCgb7jkgXTgz0KM5WM5srZWbp58S5ex4LG8My7m3P+CwZZ7QAj
/MKGgMIzz5E9eaR+B01jqG221pDgO+O21VVX94E9xi2lP8nAZrITNwmWh17jtrix6xFm3CQXjDiN
L+lpeeoHBjEPL6fOMN42QXOBgPCTcqgjt8+0loCxNo7Cu8Z7prq5o4KDqKNLBWJezA2Sdklza7Y2
7bSDaRTBmcS+x7XDfMY8hID2NE6t6GX/OGsF+gGb23f0mEHgsQDVvM6byg3lNcUfK24xuw8xdV+E
7dPKqLzuIa1qGLa6e3i74CuK+eEiNYEFqmqX1mpQDlaM1Hajw5z7gCIeCsma8GPmUCaJgePHZqEC
oROuzOuK/Z49c+gGFYffyTdgaXNuKaieWQP1IDmSNfADzdpaA3MAjv5rrfCp/5hDWhROx85EExvd
37C5bPgjEcUd3+SfaXg9ZnODMKZDIrYWqNwZuCAZgefGuj/Jfc5Z+Sk1ak2Qghc39Jc1xR18mFMR
PebnfDEbxHo8GA9JjggRTWWaD818PjR30brBok+Q3F3zTV0tqJwrvAcY61ZNcoqo5v0tZVLxUW/s
+PflHW2NvOrb59kPYdjP7kAUODm4rtvwLYn/2nmceNiTgRLwGU4YrQDFgznzIdW68ueGsdQH9SR2
6szxdumkBwtsLmnbZH/zxu6M7aka2bXDmVae+mab2ldeV62M+4Rxod2Kd6M3I9vRye+nCNZpDZKb
A/UFvdtAKr3Xw3tOnlaHav+NEu6SUb/T9Y87ruHfJyhWqbVoN7kTi0OkDu4f5sspYemcnMy2BCnj
BFmqGFZmnOiVDbEvhk6XG03nMcpUdwzZT9VfZMrfU3Gje/vAJEd3Bk5/rQwTdLyd3zYIdtayzmZ/
YxwgUdyY3PnvaT3t/v1UB82fdH+SP+ouCQGixfCoGmEJYbQf9s0Wp8/JWkx2H8HmgaPHrUZAgUox
Va48DOb8t8O8vIG5sTDbnsHp9qNmquV6mO/j3R9I6SMFhnmHFIc+DB6OO7bCCirZEwfhQhszBdkd
BLffERI5Ihva1THdgmiSq02fXzJ0TXejnnucGsEl3+Fy1ot31qotMa6gnAEsgxg05JVCBrAZ9MW3
ZXvcbcJ7ckmOeVOSWAG35Z7DmWEFek8XP32z7ggmgo+wn5zCTvEBAUHHzCME5d+JQYy6gGIeetOr
Gw/56WdzEHRZFIooSaxKRd1f+U/D/q2aEkpJ+mlLVIw0PyCT92hn77BNYD4vlHf2npmEHh/G1PWo
Rt1DtAj3QJa0aouwmxpZPa4VcV0VihSOM3XPxF3ZdLl8DzxiZIFOF9eOy7IhVcKIq80haqdXS8cO
5Eb5+geEYy9VciHBY2yqoQ2WwuQjr7yH97FqUuqg4bFhUSDgb0PlED3VrpNtou0ZPTjX7A0R7unj
1IfHescdvwkQtxdPlJugIvyrHTyismj/7vDE4Tf4moNxRp8h3/oyYZxN0sIXv/jn1Tze7dbNfpFF
QyBpFX4v9hUrOrT5F/z/5p2nedjU44XJB31uNsPZP44ajDUm0lwcLOWbjHbE5F5sFbRbjY/5MacZ
MA0L3iL0CffmXG1CEXZWgjIWp7CFQ5kxuiQXtn+XIF+s+PsTJCQWZlzRZ9RJh97PZfDKqBYHc25u
Q5enTDcRVMNHa7FRMGKxuKpI2U4bLBa0Yr+uRvRQJ0fL9KiTPMz3tPUh3kXu93J4wFaGLCGJEIh5
1XFFNIxJsmqAZi86OQPqUpBN3sU9p53WXUqdACPDv0FM0gJHDg1L21pU1pvtfpDYR+0YA2ZUXjIl
AfLvFuJkckFNi//URzIzYIkoXh8dKbG4Z0y6WC/q+O14enYv++l+umD9RzQxpMrSqbIXY7hBrxFg
P2QzWK64HtaUMEN0qjhp0NIw4R9OSNl5q9f5dZjXnf59w+OKoTRejOKcQkSDH8fNh0yeVA0TPtZk
vxxkv9XTHTBCgXtpld2/XcSAziLchbsHbRHrlBQG7siXfQ2YeIFDsMjiS9BNFu57thhMBlScR34y
Y7cRV5d4k2D+oLZ8OFSx4uC+EcszHePh8OLJqaADoNF/pkynQPauR3L5TpN6gmeGfzZ54Uds53oU
yZAFTebkUSN/PqmKzOD5NuoHXFLUBkxtJRxoynd6XVYJdyKDBBf+p7FURKsVh579wgyivcXlAW9A
YoFSgomn7wl1Bo8KLxXzuYLXwOcJTViqzfLxPz7vEbUkWIz1OJqdGZWdakLo1il2OOMwrdvzttAj
cI1Vct1AV1xAPuvwaoh0E3tF3hzYKwoplJl7ExM2yg61nDrjXnjgV1AzFCqkzpU1Hq8u2PdPDpM3
pxfqFqF+fnvGtIZPX93+jOrV88ZkDwEUV9kBJ/9+8vCaSZXehSbRNDNwYLaOzrMuwFX5xgSE8ZgH
viavyx3ejHwJbSmd+0m5H/JLvuIFEHoM9EnDklBb7+TXss/M1UbCDPMVdIsfSRsO7T+BuNiDDQDr
42s9KOTle8Lwm0P6PQGh4MP4sTmo5DyY8mPqvivA7rznPnP8H8EZhUbjhZsXBizqSlA/j/kSNzTk
Nrnb0Kypd6UoKooliSmSp946NzuPlfYih8/A7JaPP+iVGj1m5VR81UnCduZt/Ph/rIC0VgDgBH6O
J4UcwuZj3GFdeUX7BTv6iNjKfGe0RhnbBg0dlQg/chg6ArkDsaSDCRN/zTkHHDBgBf0QtAD0aA7K
xakGKxTvQ2xGHMD7JBSG3MCrLhCNkwMMJ9fLnIedDkWzdUKRatnFDR3DeTP6g+ui8/H3865YQ7Jo
ufAgW0TYP55hDT1czE9Pu2p5cNvOa2xXoeSdkeLqZq/kQVGGvJKDD8fvanqFkbVkN1WU5L1d3BwP
1bqT8pKsxkKr8VnCFkAxI0J0xJtGbLSsdO5WCb8JyrRIX13ehLY6MguCAEQr1mFQzVEl7r9/1Geq
fqxNNVZYtqmlZzP/CBKP29/LNhTGDCvlzgnvlvLNtvb/Jpgce3czDK/D2FhukAaA7NP8s4UVp1BE
p2UUUSiyb7wWH/7H54y44yECcd7lR5mM/3mYHDNnZMw9VGWeekG8yBu7BC4o261SL7L4lACRb0tR
AQG8WBz92eZIi4GgXDYrhVBonRXoXpQtvBTCdynChqRm3jUo+otfUKPEPgeN2CIe/op75HdE/KLg
e9jNGKUFkPc9wngPsRl6cvB0pgY+JTNypeWtWJLHRpxFDR8wd8dMRh4UCF9fi5hJwTKQS5gsCjOP
0U4dM/JKSovGYWDtrKJV6lhmbk4OC3xd9pEWT2kP6V0ZbF1FuXbWHgUYTEwzw0TN+fnWr3bGDYkL
8amRsToMHG47WE6gMRpwKkHps09Xrthq0O/ZIYVOIcQGoZ29dje9jmW/QcElnVrW9/oYc4oNj/Pz
igcu8IygwJ7bdHYrPlYMUEX2TVJ6ElIucowvN5tLuRlY65f9moZtA7EPhDjj73UJ78H1kPSwv8bQ
+G1B1SFnFdsSgR+jLuFUUU2Yx5YzxLUM7pVCFhYzHGBurBTzQFd5MRvFT6ZOceA7wNVRICz+QKCB
imtOL7LAM3FQwhmhTv2Zc3w7O6Yh+j7mIbatsxvIVeo/Zu2X22/bh8VG1ZMy41QWGdsQ/aXkLR18
uBhwDXfd+I4FhfqPS8IDgJEC82l/KPQ+2ZAENXfcRbEf2gc0tRzfcJ/aKkweznctN1RtIK0vep2+
r/KSCnDI4LH327+p0Rb6wj4cRismGfAz2B6wPgZWc44qmPSNV8kNWwqEE+p7sDmhsXf2P3ODOj+U
s6P7s05RVjycYic+BLLtGfc6x1uZHbCiw6oT+04vmduwlqdJAku6w6W9ml+KW4bnF/2zMurktwmu
Vxv3R+OCXunICfTG8JrqPpkjHo90s+HoFz2Kvh6lW5LoAexHUTTcgTuG+7sRUT/wug1ZuQD78GR0
l0O8WM3vxfyiOOK6PUeMG/awaZprL58jPFxphFJD5ZHJDqRV3GJe0VD2DhkRJh6MPMaIPbO1guH8
KYwy0UzaMDRjDR7qckUTRaLbzUrA1oSBVEXOMU3jSVhfwDhCGw05T6D1cHVowoYSa1/+dCicLNkT
H9k56DUk8eBL+1JlFqNJ9Qo1E9z3gSdc1KGUBOcV8486U+NaBKjXKzG9LfHL0hLAZ7X0DeVW+u/t
VdlvARhhYPyAs1CSXFL+nF6JC63bsqZHTxk43oldMQfiitGTBacB61YAEjo9HDHsJzEvy2gPpy++
XZx/r6fmJ8wvTxbvtbIbD9o/3mclw5kL7wesm8+T9tyrxZwwwI9JV3d42nMsxDQsm02US9gZk7L4
IBB9vsJ6yyrUjKlQzCsqvY2ybabiIOeOtpuP5bh3Pmar5Xd9Xs/AfVn6yhnALsUz+zBAAH6nXQwH
TmyhbFUduMlAAAF7g9RBPGWT+b++WI5Z4qjLgJhVQAHIojVGkmjEQwj4fbHDgnxyP+e4Mg3ehAlO
YMYpSpUfDpUwzyzhxnzkbGHgqDF8OfHiU6IaLAfI1odck11EBORj3e36bIOywShChmP4vo5pED8L
vRaT4bTy3pr55p847qCNcywA07IMLzAxBP5Daddb61GKDhVRM2ec7xAWLfnuGIWG67thGvcQQhbc
IFjlsnJUUdbG8Uw8CT1TYd+0w3SJlEdGtPOA07cV06++95ih1PFfsDqe1sKmWZgbcSe9YfVLD4MJ
n31K+9N2MsieGPWVesbXy9o7pR81ppPP1bVchNdyEOMi1DdhSagibMDtB7hPx+NB4GtugEy7uWr4
X5hEoQZ0nytkN8fySGRqE33/DCxT/1GvGZZQKr/jU1sqNDV9JtdkN7rz10evsSY4b2sHQx2vV0KE
n/dTUPk+epU2OxxmDlRQjIHiq/euTCg8V9hbBaa3+LjBHh8wdC6QtneXVDH9ZXfMBYH+pXsyh4qd
h5jN+ao29U2tQqqdBF5mFKAjZz/YtBSUZw9mPTDcRHtg0anx4dD8Q/KbPfFrxHQS/76skx7LLh5S
NDkw9bA92mK/QiJqkyNliz4uze6dASqNJ/Fh3elza4yhcQGTQcsBLS6YJ3KY88Fzl6vhSGvF0QCY
58LUymhMuyiqWlaK5IHSl+zTdbVzvtPTw2VQbmolnDtLkzkhpJAb7rHhXCaDeTvfEe0O3ZNmL4dn
eYw7awLksUy5kSa2C+GLwXklE9e+TfflO30xhwUFtu5We9pPevPWZEi9vSFf3Af9cwwL2L9n6SNW
9wATGpzLQZf83Z82OaUvdBkVPXqdNtkBtf3DHFDwQStDM02sbK5TvTA/SAabPcobIPoH7prPSWe9
X96+9nGo/HV6DtnS9sDAc4elzpol0RT5em+EjBYPTBQo6z1Ge195YjpsjBb2vyYMqNzTYpJksEQx
JNcQ+qVL2SmgTz7W9LbG0z4Ye8UqhY9eQ1k9mjphqy/Fpq+pnpQWbHTUwHVprA2sIwI4nPonZO0t
UkiluERf7853cxharUpgYA95gMABHjTOcFZDH9Oxvl/n18I/8QBKR2Xw9VG6DFbHm3nPaQMYVlCn
G1JNz67EUQsg82FnpLDnndv1uyO4Xcp9r+ViUtCs9TrSkh7AHsueciGpY+asHvPFhfPxLsyRf3Y1
+axx/tubH9qQDPkT/WVn+p23lz9PZdgyH2nyK97/mQHS+hwpdcSYC+i6D5A1dCc6GMrFwaeBPAIc
60HsIbx9lzvMv2441zEuH++nTFHeH7P5u5PSueGi2VZLYkpnRtiJu9Fp0vF/4XDSMJKDl6x4qL0Y
EjBkJpvDoXwGuGkVv5os5uBDd38V2t6+6273Fe17zqWLdIV/F6guEN1xXoAv7Fc8o/MKyi4Zx6gF
OVfw8R6+xU5HImqzCYbhIB7+/foFniia8h/6dxzWgCKNCU18v+3vYxAMwFDtWkLGbn+c7qwpKYuM
7O7uWkIfgRENRhCh/h428DDuO+MK6g2NkWHD+6VxPTDI4Hw7iA4tcdhjag7+jrAt1vEtQyvEplnx
lRrcOeqpxmZwzoHAaY5dk3vUrZfDWErn1VM+XU0evEZ9Hp66Pit4zDANt7N7/KW4/YPIuu1smS3j
QkFKrkVuezyHZdiVC3/+ZaJiJj9UfRht0e3QBZsrmPfqBTDkUFXa/ARKCXxyZOL1jWgp0el8BO5t
91wRllkDyGI2pLxiVcW6/sdfdimVYQkz5ycHYecxNlXIb/smVl/6+hnlFW388ORyCt+93gMP8is+
pAZqDu9lDSgOKCD2VvUKv9Z7yTRXFvWGKry1uiZFjXzQ2S+sO71iuWGuhQaADoZS8qnub42XA5rD
D4Tu6rznSlmo/qHkDn8PJWfVv1EbbOGXhWL22c46tu7PytaYwc1tehbxsrbHH85QTAsJgXhpYXuw
7OK5CIVyIZ11a7JmL6OEQAa5OZpK80t3HvcRJ0n2ecONg2CdDm//SjPYKszTvKT5Syqf8vmMeXuX
p8qRC3TXp8ZJblliCIagCj2mWAcu+TcX/m4KRky1TCg3vQLF5ZDuhQJlEOjlqi+j697q8lB7e2t+
eTu74ILZCqBIi3uRrg58ANAMnMBt41g0w/r/f0BIdZjZg26d80lmNE2g88ydocDJK4xWv6b4ra9U
uhRYr0kf3zKmuHtQcXgVqp9p49kcggg5LInAVsPeeceZ3MHfrb9dPoJ4gsXTVqV7Ta5m0GMM/DR3
YL0sYuo73mfUX/7MtvxwjGe9nUPpVuxt9ipSvy44R0V1iTOXGhMSuSW6EyruAnbByymwj2WBXk20
IJVVuSuoCNJjJE8PNbAOshfpEQ7zVNQZ8AWfL777SLJpxwKe0IvngGd2dg9SwmOrQ3Bn6oTpoVJj
2avhAdyERiGZq4y/+bwpULStusvLH1Md7DV1kbRKzHjJWQBGzaGegG9fvHMreNXhtwvU63CItDBn
YgcxZgTcUmvxqkYMLckk+033WqomfFNF9OEOzTZNwzdWDZXT8Rql7kIdTYsNFQJGvsiyNUrjBqyI
aTCi2h1fDqpqdS7wURi2EFgILQNsDIIP9roXiOjyiX/8x7p9IJ67rKFj33tlwAqGYPXROOA7QlFO
m/dTOasdi3KaGlzpZn3wfKfxnV1BDQg+xLpAtU7Yh8r64NHoJgJX9SDAQRRAi7Vp/INTm73sc5Bu
Wny1wk3EOy2h/IWWIo6D4bJDMnrOyud/MmcBtBbGSDLQLs/iLyjBjJHaAJx2mTkvgDF6E/mIitXH
01SrCreB6cmYzs1nYlogascWY4bSnNenQjFufJA0tzziyvEYfTzEygCw+uRasRtgU+328fs5isRY
JRr0JAjhF1sZET9MrJra8vpJzx8bgfKmyd9VmgxW+K+ryXWv9tpvhgxAnLg0B1qgetX3uLhcOMBg
gGuuLYA6qAssHyWA6Kw6TdrDIhz3tc6dRJKr7PQjeNouqRV02R8Pt5mTbg3bIV611TlrGaFPJij1
MQURds+GX9dFm7KqN3org+0FFzPKObOTNz7mMvYHb2uAYayRlcveFVvWcCB5Cp2/oebM717CaaZO
FIXW4Nl9Abukk8OxgQFSdFSGTtB0wBaZ9N81jhsBPwZ5igKN0NUdwrupEk2oCafR3L7ONOb6Sypj
8KYIXXGT4xwG7f1nci915dyYtrcsihOTPfwL7sTd9z/eGczXPM25YDl1G7V+NShdKthc3Q8Qf8AU
C8Bq9aD+HcUUeK/ZDlStbZEVbNsslgf2941w4EEcbRQOkqE9XeZgqtnTSzidP4TCxzbDwvNY+Vd6
u8mVpkcdoFgq/0uzGFdWseuKrH1lYQzic7l+rVOu6dRrStp3+hXOTTp95hX3nXDC2B+6MuacH0iH
K4XTgUN7c7QzPePkYdpcfoTnVVYC0ODcwN4uSza2JB8bBzHqSP9cDnVxeysQA96HQhk4c71dmG74
/T0vikKI6wr32nHGOftgWVveRn0F24aQE0wMWvd/4OZq4PLGMtz9KbwyNhkSNNsBxWQewZGg6EFv
KjrZmb1mv9HBC39bS5SUMWE7eYoUuIVdQc6FBzJKZjOuav5MgIEW6tgDFcscbbQLw8orT3KjiHFs
SMeahSmfqecBo5JCDl7tMelh4sK7UVc9Knhwj8BzhCWkD2Pzhp/NKWfVW5LGNNalj7VooJUeR3Dm
eUemAHy39cErCUZbohiWVjM3JljGQC2Vr9VZbqU7tixjFO9kjI5L7DxeffYPCxJe1hXCqgsyTx8m
GOvykTLnJMjOzLx7DklCHLhxZAGwLzjHWQcDdwUVxso2vXhTsL446r5bpPdJ0Yoz7g8+f64Z/hpq
XQ6/VcHdB4RbnpeAgZvNgbcHhNTx2nlpnWMr5SWsdJO3jnfC3vYYG5TQk3XLn73COMRzX6xFe1q+
7EeYntUXcdPszaK4kUnCEdcvaGIeM5BHTinWRJFkZ9PL0tDyt8roMjY4I+J4xrJS24IzKyqE1/HK
hwla7VAPw4CAtpB5VPXqCris1JpiTNcLV++Nl60/Pp2vEy+xG7aEk3IKqposIbUH/JpjSs2WnFvo
aM6aIrSS3Rksg/Jt0xPP4s+ShtEd72ZDEXogxUeEIhNoJuGtknxHX7Msy9mos1rNXLVRavEM/oUD
bhUma4msjrKNBev2sozBdKXp6t4kl5UZh61I/3Ku98i6eG6HYtYxfXdrohw6ib/erBeFNT4NxolN
hwDNHFemq/6ySWzwLbR+Vuy65icZxW/2pDb2v2Q23MeYEwUXzLfaJV5Jvw32TJLICLjprNuD116/
zjLMWKrYncYetaHHamGpxuefAFRhFTmfUSlmhi9FRr2tKENUP2QqsTGpa32mf/wnH5ildkz8SiwW
5BOvUsvyL74/C6EB9HXmR4MsPQFWpWt25VWEKQMIFVtTjwqIAGy5gbRmx+Ap806w3eWSBX4oZn7f
5WjZFQ7EZuV8QjMIB4Fncg1YzsBvFCalB1RZfmQYxix2bRPyXgom7cyMKBSZvlG7Hm2xuQQpM3YQ
mrulz6kpI86nzt9awLBn/jrjXROOzpGdsGZZ37ojnIKTtkkVDfd1g6eUcfcKa/n2ZiE7FPPVhEGD
ABn3WZaW47BaPbtjecJ5TylKPfb2jFXiaYXtZQc+IvnMeLZQJBzdjy3XJJFlMrlPhzIYWXgAM5cQ
szHRw5wQW4YeOYmUYoxDN2oK4hY1aYlUFEVXJmCRrOrC4QZYmEWzF5yPeHRkvCjvucrSPSdUVrJE
+VgpD0ax31ta4SK0xGI6RJ6bIoZhWiDNk5gEhM648geylu/yPEfURHb2XclOyPVyEWOTpRTpNs1M
AhxXmdtRQEKUGZh5bcadg4ifnEO6tZviL/Vkd3TCsTsa1qhUtqPJ9FIc6P3MvVfbuXunSg7meF+I
x/IRfwWrXv2MP6Khowd0zHgvbzHFdMXGOog5HXQj5u+MeC97BXPPfW1IOYq+MqpATEGcg096dF6B
zNui7/rPMXHp235GmtB902x4ef7BvKNKkrzbpXqv79EIulZGdB6+/tllTCYmaDvmVW1lIhaPpWve
Vq4b+0iYl+rjURbKJtbAO3mNlx9HbrdBNcC8SifNui25+6MeX7OIKdlPtq/zrMYsWzLL4/vId1FY
C/0PEQc0alPy5FWIE9JMNb/ls5J5/l2dnQWts/VnHIXcLmJUI6Mt26b8+azq9bUkvtKO5ZNcZhvY
/iFGf+fIzYfl3SHUeLb3t5XtN/ELr91m7h9sdxgjajhC7hQglxwvI9J0gygaOvP5ewlnffqzAzPI
h8H4vRA+pnRu8BLT4IWDEplEEWYj47gd+qYZdOYktQ3Mwd9buATNkKhBu32S26AbV1drQj7bdBFN
OyQ5/wtxct0zWiBfJeP6r8RFn5ZzyBgjGWtjWSUj9+/Gw59i/yW+zgRTWrzjZH5nNgi6u5On1Bo4
VGeQxBOggnIwCrEiVo5sYP3bpVR7QqWh81RmzJ7FeVJCVUX7GDE0UpPV1gQQNsaUCWxrKEq0OTTY
dmjx0fGaRtCsQdcZr3mf6ddH+SZHB1JLuFJYtmokjQMAY1TcFcrGWvpy9BZ1eXa2d8d/xtg5z5gj
NlsD/7iZ9hUWm+fvRk0oPumIlB5Xoo26rHHpBcwHOcfRZi+nUW8Nvm8n+HW49jFBZOAwhIneVlsG
ndFnjQjFdd3KlBT0Mac5UrfgUIJaWV81XPi4hWbOzZ75R+hQEHxB+yNa/yh4yRG/NTrKaRCR9jeP
zNZFTAZ8eBLl1vJlvX9Ja8c3oa+sY5pNC6/uagkv0J7gk82q7FsBEmqVdDZtc5+95OTQdkji879F
no+Ae3C5/fKkyIPqsWN1O8KYZnJZ6x4p3TzoLQq9/D7Pv9iEEsF4wqQKiQcHTWjRdJKP2zqKs+NO
XtIMajUeAbkp7ChajAZwJ/5GRkpA7Yuotj67eTGCMcdwY65MHOV3wvR/b00nBiR12QH1Y4GOtnsy
07E5EvgeS9cw//oWML1FaJX3BWH7qYnEvWCSke6A5dTgItanA8EACLsnXO7Fw58c5Z/hjeiop6Td
OHCq5j1BCBbLZ3vbTlq2ObpEI3ICWCjT9/ZpYhPj3oIR0Yhtl+3Zhn2yaZlvEsg6K+0mfL83+Vmz
1mhGP7GX3C3MHBgQhWUD6Js5Q4qWrsnwuf8iIZgSUeUPOiKuU1/uRzx2i0+MgHq+4hSC8HizCz4I
YizZE1d/XOV+y39mxDb/AS66kwgg9g5P0FosrKf5UVU7iTXsqXbc64dDq169xR4BDYxy8UK1Qizb
Z3Pj+dGwMOoN8uORefIeF/yJsRsRpILUVaLZIizta0pgXpyHfd9i6lG2E8dRUYlg6KjpiktQao5F
ggHYD7SHMbNFQsDVn23OAYMNNgfF1Gz82fAhhKllOPFYHytnRsU/ky7pwLGghFo/qVxYJCiImWVL
6U60pyTjLM9xHIXeFblHMm7tvLuSWNC0ufba5rLG5Vre/tDtMXdik+55fdhFvogWuCzPBIhgWu5d
rCFWVaAmt3w8mICnhzeTmGxdOKW1z+JFsET7ZmIv9P918ApGAKtigsvWWURttU1QTsT8quJTZdXb
gcuVcpuRNbYZjYhCnH8nGjiNOfnjxJj322L8SEisn2j5y9fF6Ltquw9Ox7VK2uaSxOtOpcp1ynyM
g02MulJK4iXckS660d0c5BogwhpiWtu6vuWo1ZPaG90vgtstMcQ9EAjoHNlrNWKo3zPfJ5kfklZa
sd2OO28LOO9usaRmT/wYM3EiosXdtlJ3/Bt3S3Q307tY3v3xg5GEGEz8FwjA7Ac7xTr9vcOhsqWb
fc3udMbHTLZe/R9J57WkuLYt0S8iAiSE4FXeIYPwLwSFFyBkEfD1e6zecc/DOX27q0Baa5qcOTNJ
F694x254mGmLc2E73sjCOu29LINVcA8eGnc7xHuP1Pr12asNr87X2GzGUb5sTHWaaxr5iY0xKtOa
sk8n76noB1gJtuq6Z8avcRR4VUhdPKOjiOXpKkASHmvofIo3HCpXnrgkqDuZoB5fwyO2flE1B/6y
s2nKfq8o1H/6akDvogfmxqTy9cxwdTips5OYZa0I+ZSbGaVEIl3//72cMMWzTQgCM6baKm2JuRih
CE2dkDmNSgXMabhueXLjP5KhHvY4yfD/POpy2iaqMAaTK2qIRaHx3XqLFTV+Zwj2E3nzs92H8DXQ
GXXOSW9OPiSkdQTDvrOQSFkyotA0j8UyNAexw1HghKclp5ftWcMMgw+fnz+9RR0C3b9OOxaLczqm
q2Px8EV2+d21fXiLWQLVVys87ezNpm+QylKs5xd6cChMd0bmtGKEAh+8K6/god0soi6G8azCavjh
UfQQdwK728yCzUAn18Ny0ik5jzirY+ydODznVTYUHt+opAZm7iM9R+cy0Gb07R862LqkztUOgVnh
8ZjwK5jCPqhrMCxXjaTzv1rSogC3wgeWZ4gBCrLpVCkIbSeDjd+RW/X7YyrLWrs6n9M7Do3kfADO
F00ssV/YAR0nGAfxz85IRbaNdkZ1nTiNGwsVhGP4fb0zBVT60tZkqYzVI/6PyqQmceqYOCzCDPal
BsNlAkJLBGvnMiWrIb311EmPx9Jco6DpTXFQZmYfIhnUgaCuH25H4wWAtIcaa3ok3uNkzqLWhD/9
OuKtoww4guu2/4TeMzon1Omkz4m27jzSSg07FK6VhSJAkPC8vaE1Wi+44anOAZmFfMsxC9HxJToe
AXDX2VOPmvl2bE9rsm5F8UH90+IHSf0gnkR16Fljk/jNljx+Q+mFupOqEzcOhdI/BLIL909jIWJk
+nVR/GWTGoKsifNhYZ9JsuQGZvrVwPDfG58rxQVhm5kBtfZboEdBx3d82GNz6VOhEPK2H/dvms1h
yniwMNzknBJ6Bekddh7TwXpORY9r5znhHSwpdDMsYxv++mMOz6OxXv5RVKrI+vyVxG8qCghKHLaX
y8iTEmBzOe77gU7l8u9tedMh+X3MB8RCZ0DynRZGgoBu89EcdNsnMYoAuqrExam34ei+bd38mBzc
BnhJhBavzy85XlZUItPXXtWWY96wot3+iJWs0xp9I1T3lZ5zPvtONb0bfXHRCv2Mfc1FO5tZQkeT
4r2BZSY5pzSWY9M4L1C9ZFkZ9ErS9r8ljKkU68nOJ8qNZ8OtWL2+HfOHhwHRDITmfvAGOtghqda4
6Wqy05qkwSe0W70/tsKaZ2nKiAwzODM/pCSrOEsRpESmkoGK/EnusJ1gZz7jb+vCux64lQXIyVnk
JSQjpAHwXZFgGMaT+OsrXuN9IdzTqbIGrrCfjQoPVTIkxKlwG5skTzat8aJz2Eya9jH1SNhFXvUs
1W39scm3FkjJC10SZq/uta9/A2bgLnnABGGksfiBH6DhNGW5PkBEyeFJmTQ2PWdoK5THKqQWV+gZ
jHAuu4QVHqIITpwe4YOKZMR2OO+Mqn1MwBRcJGEFgrAkXRLDQO+xeGyvp3KFTvQWtWqXZRnGZVkg
erVuVbW4ZXKFvbfVs2q/81/ROxlaJVw4VgLWtdtL0IReIhkW/aZj53eqFsXpiSSG98byZIIsgsaK
up5595TEUGh9aKPsROcLDBda/8YWdeHd11/wafuRQIvLEhbQUTZXacZgGEMN3UqrV89oJKtlA501
ZeqHSgOYusCaLfygtG6tNvKvHtZNC7h3iHRoZQwknWZo6ffhGcRXpnCWDA3lYpXoA8JIucRqIq2R
tXC6nXU5VNvbYYylJHIHYzbM0a8IevRTX+Yd4I9GueNq30E5jcrDh2orDw3B8itAZKHWgVv0DCrO
+F7znFuXtQVEwtqo79PvmV2E+aC2ROcfyPmIxZ11mas2aM1zg48kTlzYgDJoSh7eh0qTnz/tic12
Yw8RZpzSulziIZHMfqAKfVT3GHo9fvatb/Cfe4RkxXCHoSwtwR41ncdNr2EwU87SmMH18dDOZEt7
U7urHQDpewYetbxD4B0dn+uPJx3ey4nXRTAHFHt4WDXMVIHSoBtz5l72z/84w3g4fyNjK6S52da3
YDfNHnSXSrwz8XBMNxxTvcBklXXNANQAsrDwjq6m+zvJl56R155f9OofUehhX5kBm4gt6Pkq/4Of
W1s/7muln19/k3hxgQZp9qYhg3ERCEZhoaP7wGYj2pU6IvVMq6n2hK2TO9bEehVl7cD/gBTxevNk
bO2hjjpjaNSw+GlDO2Drn1ga0hH7Q7C7QHTkYXYOEnF8FBRPxHUGvZ0DNaLaosRIjJ8uhjy/n8eA
lQQxIrz5m8r73nlCEG8ZRjmZ83C6SAjpvHFV/QaEM8QTBuSnGmfkDPfWofUzewjLMxRhOmZhgbXo
8d/4IkcVLVBon4i1zGj42bFA0C/m0rvoSRLFO047AiHMUaFwPDgdLGawAtv3jgzncdsyL+B66Nfl
CeIYdstO8xWx1B+jbLxQeAnkm2RnToIrn+J9x6SvI1ZiJoQ3baHjYIWtHFnQaDmSR/xU9h+L3h59
hcr7meN15gymEFB7G2k1BNhCFU3ftbQ5sr4oiYGDjXpsfQkVLojATJ83qLiM0C7YCSrHFVmA8DJl
WYoWJxgiq9p6OS6HDaJpZjZDvQOnoJv+nN9ZuW09KiU60R8cS1r/Ryits7BGyaINOghYKt4lGgcL
jlnffp6/FJVfrMkA1pe7w/jExqgNieZcwVVBhQMaAeQo1qsggM3uVIKFZoPajIJyrWyZyN1wr4nk
Chuk7xoSQ4N5FqcCfZ493EV8v8aHq7A1Gg4M2A4VhJBpDWw5o1gcHeh8CHKKnT2N20TrCzPZb9Rt
4LejOfyNBeMIH6WL8TZLd2COLU4pE02G50YetkecFRoslz/70RqJth6tQdhnHVPrJbRBozWKTYCk
XAXu8vZqFA7UB11lK5hCy8k8jHSxKeLXoJVTz7Nwl8oeadK/xRUWbkNCXqMLn0Kas/VdaL/CKpIT
CREu6O0Lecaez9/Ph3dlvRChGsU7pzIROsGIr3MIXG/7Nebc9rX9wJOnX7Yldu5tOqAucVecGdEe
AOsTouAg2VQ5XOyRNbLGnPinQX4HasoCkDSTzPcRvYGw6qK60eX46qFdmaqA8wo/jkqwB0gi6mak
vK3bMgtQWAJoGM4mLmL6i0lyiV/MXSw0kbTh7Ll6mRKOnD2LT+f3/1j6tEcR/SvVL5EcplsXnS8k
AWwMa5fXXy1vBN0++97Ly4b9ROs7/y1xCOQy4ZEoBxmfai9W854c/CFmxKohg9RSAiFwp8tU9Qjy
mbCiUu4jedt90DAgZmmWMI2ogPC1Abb4WQ3VI+WKfSFpI6S2zUHv+KJnbvPNwoiB3OsdRjAcoVlh
keVUgMw5bmIvbER/DPN2YHqypWrJBTjngRaLslQbJEvY+NuxFyIhFyWE2cR+6abRb+mEHOh+Zyq3
+g46jSQZlgdvU4Tbmi0CihOH38wPwOxOqwiX2nuPG7vNFoS9C/FqNyl6DghhBTABHVkYvZr+LQKj
O3DijBstKkpSNqTNxYSncjXDzvolb5P4jeXpDpAVWaXty+BeAdbf5rVxeiWwdyCHiOdziQqbeKui
Pclw2szx+hKba4rLo0sXu1XPHevy3PtwielXz5WxY21siwV96d7BreUetXF+Z6Bsjje7uURSqii1
epsvPLuHCuvz4RBXaKsJXx9EqNyeEP4xFPSxBuSM/hwDh78ej+3DfOBL2DDxQrHVQEqw/9LlAEer
1zKbT1ha0wbxw4aQD2XzLK1lvR/gk5AxO7Ie9mT+1RZs84Jz1LFQmtkhPpYHPygcbHHziSggitPD
e88EM/Vi744HCKo2udaWUIe1kLIAwfmqWoftCFFXQSRYlC8dVsUIVnLqu6Q24bQZIpeIKu+LRhGZ
aTkAGaMBIkugdGacDR/gjfE2JBN4ItYSuUazAgdjhINBx8/cZz7e3n63QjUTlTTUafn8lxRXBUc1
1j1gv19MS+Iguuchy8aSys4cCeDJmji1U5M7uTBqPNiIA0Myd7nH6OAcoUrzb8HDs7uR1D53AXpb
zAHS3wieYH8FNm16tY8NJQd6FJFWjwzx7QPUERClz6wf7VIqbb4dn5B6dxIAsaP7NJqp8xQN/bfX
Gvz7L87BI1PhdAgbQ6BBCwbiG+daYbaOWNlMQXSz025pu0LOCEXRPogQwYcnxg01ubDsOfOtWsQ+
auD5u5HiPhF9+NJf7Ms5A1SQJHWjMiRvbP//zOlZeE5oOTgZomzwKtN8XQozqfsf2m0SolwL9Nf0
62xiNyFGM3broDAVKNEN796Lc1v1Lg54DQXmxWLjFHPWlsCENt3hC387voy1zMsxyGE9jFOCfG1C
uKIn49dikI42DWICrKBhZEdaapb8JjSMFAMyA+y+NrmyQnSrqGjB9Fi4tSYusKCZMG+XrLf9XuQm
exlMnzyIzo9lzVhsJlMiXbfKplxRc+k7v2Iyl1k/ZnqNv7NY2zqo4CXoL5oPduV/EIOGzAXFrOUW
lRYg48N+/Q1chdWb0P/6x9pUo9rEZBKNsZ7NT+Ss9r0v1YIKnJrkpsy14XDYNLwLdE+J4zZL6kR+
eBpqMrEr7dD4yBDxpv7ZzNuyW7OaJZnS7B5xSUK8S8knsoD9gHEkQ/J7mTHpKPTfH/zAtG96ZUBo
ZNvSGloMifGqSx8RPOsZjYpZQm8We8nc8KuDg5XoV/QKA2s+sj/0Ff7+B9znQiQrkofKAy48rt3x
63VIQvGXKI7YOv4EAyKzI476L2o9hfsI7PCgIZX//ZVkcPqhuJhzlijiaB8HpiymTeDzEBVzlyvY
D1rc66W/LCkt1rM5xSperyC/dYD0gXVL8wUOCfi8sES+3IsXzR0QUmms1X41IBWz3u/OMMra2c1/
9nXWoVtbXrF+5rMRzBMuV2UP3tjYHk2TDxLj2tNCCW28KqZAAYiWAbOI/wI/l3oKhfRJmkDGPJb8
9BZNDwm3rrWwPURLzKNZYBlWBhtFHc7sRZmLoyWvCPehGeCb6vXOvy167UQawUmDnUeGgQinkPfy
BDD0c7pTeqjxBJUkhnqi7qZ5AyPePi00c+kq/TshDV0r0lpzzI810rRmkyCk/AmfFnalRsefIP0F
pkSz3Hfkk/Co7gWKK07u1S9mhcigXIEikM6KdkTZzukHIyefKcuPLa1a/073bWRmoEwH9i4a0Ev9
UIiiFnHbFUhwUWg1xZKg2Rm0WqDw0x8ifd8Aj2DqdysPMe00ekfQIjzpMQEjSjFkB7MlrGn81ZTF
cU56+0cC97+sOypQxUWSxSdX7+iGIJut+jWdNys990NjDzlENwpYM89xz9E4uNWMVq5DKx2xB2Tb
WX7lp8XSWqpNis5x9Dn3gwLYVFZw0NIuf6MvltYtEZkPZgBDsfi4UczGmywkDAHg1gyxMxWSWeXO
4X/IWgOlDDIs1A9VL40ei6fsB99tHBPEIiN2EPpCZXV0uLyyyAmTi/1HhIjspwH/fKAvRPJtpl/N
z4DLeq4QVURCQADQI7CNEV7Dq33P6FE4MXqFDwNRVPuCOf88qnWoOJCKrB0QtQXOpzuNqSTXEM17
gKyd/t5QqlNWPeMu4H4rFYvRoi0bkl/gTlAhUWrXFmOYpO9vKpM1CNFL2mTy9AkP5EBEe38RWEV2
47QzSkKdDNHzN8dvhHWxSyyb4J8+T5/mlQ9Ghd0RpugXUDhDwjLXk7tFVkRjD/Goof2FT/th+kDP
K7CNITg099JC8Bf358J7ueIaYskVrEW50yHVM7BIc4v8QHZkmqjaEOrB2At7hCEcB+PhKqIm9XOb
NK4P7QnCkdUUV1DTOqJDRx8sEw5FPBcXqWEUO7F5OQYwCdXD6My96kVP0tXXnqSDtD+bqKbc6YN4
DNOU9nKBNq4GHMgqh0GGYgNWgzIeUMCEuAAiwyIoartQ1rZVzC4Fv6c2B1a3zN2+94gJIKrFPrBR
oaBAeJwPqVlqb4JtBpRe9MRQlmB6SwXX57faveDam4E3k05pr/0mEXp5koOVWc0ViMFlVBzX0Ue1
s6SgmR4su+i9KBa03TuTlCmFV+i1a7yGH3aNPuvwQg3IzVZ5kKvPSQJamuIbx+V/eKLI5pMYz4gr
BHajP2Z3mS1QiEBd8AlrjDRM8Apvp5c8XBpJ0gBGtKc2vR0wfMbeb3+9TW9HkiY0C1FDIgkhF8Lx
djK9zZ/xffOEJ7PLncc0S4ZOprJNg1QmAOxeWiOvy/6jCm+QyfK62E+SHyAyeqP3g7xoQiZQxf7a
zHYpMgQRmuYtNdk7QVsD0JP1uafE4kaJn+7AfDj8CCif28GCiRf93cgZwXzXOibZ+A1AQ8c7V8zj
LjHrmGgbwZ26+kOaDQG0XcyS1ZTguSk8kumqds4jVo4+YlUXtYeR1XI1uuO59l9Und+/bpXpEpCV
iN+/qDmokbyeHDo+Os2ezQr6x+rb2cWhUGpYtO1RNRhjzoeq4VD7XryTCSvmolV6OMJNFdiaZE7W
ICwbmY3eNPRQZmTPHbL3mkJSBebjq6Dygn5rMuKN4zT02WHiqPXhqf9doOr6rQ8CVq8Q7MQWqkx5
+/l2hCOUwhqE3v/LEfBi4AV6SzzCC4LFyPBqS9SBc0TN3oEQxkNTgH4TuKxwbnhzfLQOZB9BRv6Q
atfjkkUStf9sYCh/hHdtwl8NkGtpHDjwy3HSR0rEqh1QJipwFqdpYe8pbuoeykIowWGYN3EIRw6d
/mfK0p2OAL+hzkab3KqXpXb6hVIkHRCPo8IrU5ZLLSBW3hrPI9MbZM0zqrtjRmuzwrF4fo+J7CWN
1dWdLCkuetgBIg+IczjbUim6nmT1D9OncYSx6GT7Vo1hbaJZEEgHZE/ZTj6dRocal26yrf10kb4c
HTgreufdlkrEmh+7J1f3sjwufjp+EZME5MPNQf7z6eipCTdqCq7wyi3DXHzOLXnNObGj9S6qlrVV
+f30S4z7UvWX/i4EfSbUkZ3gURi4knHwhLIATYt2W4sGR4lvhvlFhx4UDohIRvKWPaY9MrN6zx3o
uNmDV4tQQGVOq/FI9tDMZHz8JlTxdwPsKkaYdYYw5+mHQJPxnQ+DB8EK9E/AnVfmUjdjF1JcwO0d
pQOPJ4OMSJPco52OFrSrxKrL6qr1m1426GECfCK1Wnt0Vn7rEJentKwMJrIFPuokp07/jqnciFmP
RTF9n6hA8ecJwMLc8o8jjU2bCU+AgVYKMkQkqkhwFOd50E8e69GW8Mew9r4nxBjjm7gJP057fE04
pDhZOv3tIH0PDBkKA4du2UAMj/h3LMrNB2mz/k1gu3xsYJ+L28eNBUb28YVYFcjPYKmgYVEaMmHM
mcyaq9hFu+BQAxbYBn2LnnwxDm529TdE0TN5TRnIs+0HtRy9lIv78TL4ZQjtg8+s8dBk3Cwm4Dmj
VVbgkIJ6uR+7mVK5QAKgHAnGAxIioBn5OixsAFGFBhVdXKHFInslMiQw+niO9CEQz/IX75N5OVRN
VNRjhTNxcfcC+UcIddpL4SL8ZF0gkvTMMA43NbzYK9Dqm6jBzQXAccZkNNV4mSXUkxYxqpgB9+Bu
vFJ62cdiCNEF89w5AaFcfcEGaGhws5fDC+PRK75Mst5T+PUirj5Wj1U/D/JV5ctoxpSsZiHBqNHW
6EO3NhSP1TOWk0WlUJEgdjOq6bjghFKi2IveEiE5CjhMRKc0R5zimgiJmZvDXUUGUDRcgG+ATVt1
KgYt6DNDmhyv2PYDDPmZaPvaYMNmHxp57muq80GOuyW5gxlxV6IcnmLubT7AFtVC8qHDJddV4bPp
7anIelGQCNFUmhtaQnRi2TmhCaQyvNm3xcW+uANvJbR43k4J0nBJeiDaAxtYEOF8neoEYVZDwS4G
lK1ig5+qybxQW+yon/l5zJLalTq/nl7maKpCJFmBpmKSbcnCUlyJy5d4HnT0cT98H6Sp4iIdThHv
DkEZCNiIrMHYZGr2d0WbYkXaeOmYrOP1+yhEhzdmKZ1j4oNLgJP1Z9Xi6QJ8oNBIv2ndXIROcnOw
2Z1IA5Smp8taXn5IUDoAv8GffVdjlBjPqO3fYxZgfbIkmQ+dHZqiynofdosXiNdiHO07rXTYc6Pn
ueiN2eL5zE4RWdoGDQizpbz98J4//+PgPgX75wCvaUiPsUVNV3/jLKOXzi8mBg9nD0CQvsM8jHl2
/IlGvWAIDTospmWExaqEcAlB9G/HfCG5N/4rfaVMFoTmo0Hhj6hzs31PIeL0sWk4ob0NYfN2NXLF
2iOSwAIjeljBz5OsO/dXH6/fe24bV7Nx7osJO0ZD4ibbbFj3avDin/Zr2kQv+y7esb54WlcSzA1U
Ag8LQyeK4CjeOv2QRjJCQHXaC+o/MqzQfR2ZcpydKIu+TGgn+4FdUB38PDlhmfNtwu4tHRXriBP4
QQ1csuO+8FkpcFNWiaMPl5RZJQYD8cfGIXbVTGk8LTZI+aSX5LmgUp6ODcUkHtFm0stMXPUkBmnF
VCB+IGvEbZoytj3jQqgZXyw5vrEWtvq8XXlzzewRC0KdDtIy2JTQMVXM3P+RBi+RdLMeJ4I6qEZF
YF3V//y5qVezxXPFySwb7fVHDcuQwr3d3YwZF/cJNDNjeVsfvrzB23mcME19stwtZBE12i8EpgAl
jJ37st/aARiWQhVouUEc6EItYaIj/3Rv+thl+VMU/bQAZrOlttdgBQtQAYoxpqgS06RgZwhFFZaW
7DFtjyhkJy7e79yoxsiZz+YsJm4ge1FlLoTvuVYsclx66foeJlgEShKOkNYCnT//YHcyXHF/8XDb
BzHMdCFVXjqtP4iVGEmD4Mr/jwngTJoBKNlYctuIhYO5qh6xngapXX+Zb12MCwtPLLvX8Zd504tf
jqe8MfKpRAlYXzeEj4NDg9Duevgt5Z8Q5yas3o2wRH7ovhgTCMdAbKi6Um/saLG43HzGeyzh4IoY
YGe0849d0U3JgFWsoxu/Te0NbcnbTZsAVhyYBVvVLNgKuFl/MQFmR1uy8wM68wbNePraiFZdMe5L
LEj49+0/Mf03ZovCUapYEovPbCJxsHmSrXZMCls8J3lg39zCFJJMbDd/16Ji+pgA505vrkJch3Bp
0SjauK/8qSwvICvon6nywRc5wGAG88xJ4fB6ydhR3ELfTLZ0ox6FK1Xrb9o7f4PX8bEsj2hkYGFD
4IlrZNQZx7ynOA/wH/niFS1+BN/0FV0iMiCxhdV5JSz+xhCpgdX44g6rkArC2M/1UKiScdlnQiNb
0YGXJCISqyFG4ytmfehj6On0UQzXij8UT+af5BYoyGW/dRTup4X5tD9MD2urt2AnOhhaHzOFXIik
KwZtGqmUwmXa/NsjnoIaaXtQsPZwj39LEBXmcIEUjaP7HAcoztsjuaxxmQbuZpl6uL46F3RcIrYY
YC//tc7XvzAYRGVyvoua/T1msGVxl8A3BVzGGQ5oY63G5mC5bEad3+haMeXgpy8HyyGJmhqBt8SI
V1lApZMCKeBlOFSuO9yHvbzSB8tPWE3pDD7b3aHPAN6Xz8VEL+d9ztSFGu8y79bXWbEfWyIrXU/q
pgBKsGHthT/m3uy6DODstUdWyKBsc/nrv57xntDEI0w8K933+R7I08ffnYUTBIXfUcaDXiEyHigL
PiOX83QBb6KtpkJ6OxjJ0vYo+u2gItuBEGN43StIFCghHlKj1v1UCA+JnTrAQxxXBG2jXDQO9UL0
jRs8iYkzfzLRgY06+G1sqi7b4MFG3RMgRZQJrEdDjeDUMKKBz9M5DOPagl0WE/0rT8aKHXINs9gH
VRjjYqc29iKAvP4ofuCtWgXrkunVH/z45pAuQ0x78RJgCHllbD5iO57JjCnaqybsODJoGQB0iEKm
ttDDYlIE4uNNvP2HCg2wh6IOeoF2Ln0F3IFaZg4DsE2F0VPpp6JJkT3Wxb1VHwQlAzr8ArL8xBQF
lkVldbrsonCMz0keXMJWp+kbxL1jlcOvgfJz5HSG16Q40ZVdUl4OgCpkUoJdz8CxfYOMns4qNGyR
LwxNyunZGDxjt3hQKsGpAPVC+VSsr1J061eUUYO3fUZowm7NNVPkp/ZBTIOtjRBF++R9Qp5thtcH
CQE1dUaTYHgRHYg7WsA+8Mbhd8VIm7VrAWTTrNBGQJKiz+kBcqQ09pzFHuefafvPeHglptRN+E0L
NLTu58oq+b53BkZsFWqiLGYijbMYBy/b1tFgWcYPbwhJHjg1VA0CFIQuxZi4jxNqMP7FyBeqK7sM
FD3UwteIfLPydwW5QSrS3fKd4C2LyZvYA78xQIpGWMs/gQPvBMnn8r4vAjxeOv+ewhlW2L/P189z
tc5l/ZeCcXTrz5lg9nKZbLeyYPZgxFcG7RoK8Z0C6PADLyyoNMUEpItKF62wlGrFvB0f4TvJlryI
VoBKbL0ruqwwBc4TCTkAvwFcopWF8QupJciQ7bvriiGvwaWZt7YcHoq5xianGHBq4R5lzBAZoTCc
4UMSlXa6GmQsNv6b+csjE1mDaLCuGUFE6kHyOg/75ySXBG6Q5BDBquA20W+zh9u3e87DhVtnXlZg
O3+ge+7vyGAGI4yfAGbQ9pkyagUu+yIDy1HBkYLq7EsGEJeTxhT2UqtP0r6duzsQNRr2YIRSDDvt
rM/WTJ66K8L8GYHRU1w1Btv9B61f3fvym2CXGrd+L2YogwiOzcxM6wU/GcV5iIe4nEaDhVioVtm8
QF5uKvlM2Yj+V+8VQeUtAbju5mvDLJE5npCnVLYDb0xfyeATUQNn9UnujAvFMKN0MmDnLnoecaN6
UiY4LHgazbRYTOLXqjdXNrlsjTDMdOXk5T5mHf8OnTwLMTN0WmbjoL8RWpuCT7Ifw8obMbQuI8YD
+7d9t/ZjjrrQ0uR5XNg5oEKdifqKGSgID75ZaDfzsfj0qpE2uKgwOvRSYpl/ncKmNXtGvaLJOhdB
Pn8bpHSeDDQLFw2sLX0KTd2pXqmGGtwrTXavU9lFDxMQMypQ9tHkFNh/84sVNPkBsiEv6RMX0nvF
dIPBx5xvSUij7Zg4i1eALIPJAEcM4Mwr5wpC9BsbWYMK1elDclqKASxwqzOAxs1GBE1jARob9Ob1
alyY41CMprjScPN7eKAxt0IBW2/Y3FuM73qXMsmpO+tLgVPgtaILOIXr/tduaJKVhP6j1S8wtNrZ
hIi50z44vN1MOTekHZ6GAN4sQ6D2hOOl/ewjahKRQDKYnFT9fNpL9GZejK5lWWEFp4O7q0DXWvYy
GeNK/4hPRJ7HTIIFgLRhcFVZBdYkrhZmGD5PZ3IiXFLD38whDj9PA+8iQwyBtc9iMtTAcFB8aTGe
27MMXvLzltfldfUl2KrMo1hwd5HWplwrOAeCjoSiz2FotS6RkyYRPm8D+FG7JSoz2BXJ5grZvxg2
KpUNqf86q0KVnDLUbvb9NDEF0D1YvlkI4jYbzD1qRN0YXk+CbAFnFqkJKAe0YjSzdxd3AEbAtFmM
vhwkJFF/rpwd4B/a0J/ZMHoFMEsoSudiNStDvXgHGrx9nyiLZ8PZMKz/LinQclQy3BKj0N96ZGMz
79yoN2S0/wW+NQZq09Y7u8eSFjvERNffpuA8vvbIaL1yswzz+EvVjrDWmnHYY/7dIwh0C4f2FbWS
zsn06qAa+elpDf0hcSlU3ZzlXWYAU6bJjcwAFHo4YpSz99CYxOqx16FRwhDpeXhG2bb1J4yWTgAK
lHPT33aswd3+Cq4dYqpp7/j8I19xMicu8bjn4v5Co8CRRB5/Z8XkOmA5rHsBSdVDba77Ic0VXY/F
BIjKRokp3t0XcRuix2Rzi8Qsc0d6IkndeNBfu1lLYcnkjLEUkC9QlmpIs9wu0wr+I8WJmQdvph80
dcReosnPuKyrkI0SEsZ4Bv43/dpHsm4wOSqdVqFNE/9ILyral8PKJn0B0o+AbD5nNDf0kio0/Cxv
c8lSl5L1dHfprRE8qkMTcn7xfRquJ14bQ2mEsQ0yLpp5GoYDNQSaflQ77Oq9k2J2W7fcNqMPoP6E
MSIS/xcNOU18ZTjZcNxxQFtQMEegkHy3h9nM7tYVXSYOPlTNT8inbTqtBuMK4Y9P+46oTcRjQJA1
QRcY3a4wzE7K5gshI2qsjlQKmkaYNdFATUdm7aBWgjkrOKr1HmhjGFQL5STRHrEc9mVu1gDyluQM
xgTm23/7EjYkJLdnyvIEIZPfg+MTWDkE4joS2ydPS1CeJht2A5ncy3yZJ8zNQvhUuYnYH6qC5Y3+
ivr633S2XFaA2/eoB9N/t/4Gldds4e1/Fi8LdYyXfdtmSGzaI/dAK+nQR00vKYNFYzAVsBsdgtGl
BbyB3hRPRxq1MXd25Munz0t/AajQUEFFkvWJkyikRpkZ+Xv2tJhqVNvi1P39c6gYg+2iMXseOS94
dsRryni2hGAkqEsBm3D69V6KrGJjqCwBNnCQX+lnKTHcLP9gGnc8iWb6Zu6SmV9f3sib3A47YHeD
EpEhFr0bjKMHTE3YzRTPJJCfQXf+1TY3ocAh4F4RuwWXNLgEm8w0h/A0KOzgaWBBscAJlWxIuM6d
jSBXlvSs9vMA+3/OyjHjZdD8SN3wc12oZ8mEWgO9ZX+3ZHzMwOMLznydEjDSzQhi4NWXQCaYxL4X
vF6KbxMeka5EyhrVuKQzlQNS4OPkSr2fVOuGR6IsHBxuZ6NzX1fSwjhXySvNT8W289nuZHKGrkGI
a8CaDbZVtlhjpu0WECADgocy92rjKuA+Fd7Bw6z/CIfNuj+rzdp/YO+o8SiZSGLlSmdLHGGkAfDB
+0kyukzzcEGgtBK1AQfqYwpTraHVf0EmGEBZArRi+u1C2/agbShJaTA3XjARs3o4loELvf9uW1Qj
/TtmujaHl+ALPoVZYoRuMRUdZ6xDNR4lKhKF3ZxLcGDgdLfnPrxNR6c0tt78nco/DA87qgTJL9N8
mp2yf46wxKce1KRhSM4llrxWhWo+/95qsNv50myI1iz8y0rLD58N146Vo+uJOfIkZvRy4Tif2AaB
Dl/PW5ptt1VmGOVScGS+ZAEHAPNRu5oDmXkrDEh4YYJtJCZQYgkTzeAULBFwidu1HZEMHva+DDqX
vU0qtR7wxSe8bboIEhgNHqmXlofeS119cMTVeuI2iwOqf+yPOTnz8CHiDNyh2C4VA1gVU7KOrQ+A
PtijrAfRTY+w6NpBuMh53dAFVArMM5P2WeackTp35TkUu2SIzOdLG53H2w9Mfmar69vmGV0XEuE7
lJARbNhSMS8EbjqB/haNdYocfzRrkCzhuwi0UQCnlXXZD9ZZLDMXeXq/+U8KlBQlTsBMpt+Z3qmY
plr9Eew92GUfGx47A7LOb//yEyz0tz0ChrGpP+DOPRaVLRnU7aBIhUffs4HHnC9A6sF4SNOQtOtA
ImhnDn0so13r6rXsolIgAyI716kEtsCoBag37d2wJuTa9JkNpTTxjKf11ivPl31ZEVLvWJdlgQr3
nrWLPoStSLKbqyGdJU/Br2BnV0FrDtLXEq2g7xJhwrSxfvH7a3XeS8FR6O87Y2Ad1HNKC4w51vX+
a7ZEbTWYBGL7AXAOQm0H4caXI9MBgDj2DYbME3ZYxWY0XRY9yCAl7LGBpEOQNHU9cXz6zpzJDGj1
cMa6Cguw7JH/W9JIcTVfddqZ6dhZ3XQay590KvCVOm/ZV8VuWZLbaTo4sQuH8yIngJpdG9OwOZMN
q3EBLq70VloiH1k+ghmJEbR17Vny/IVQvWwc2Q5/srv3scOQwS5bNP92pyD20ilfWXE4TfTZ7FPr
s/nQHDI8MpCAcObzm4nuxQ0pdnvXN/DB63zojTochXLskCq06sGUC6r+WKurKSVfsJKT2B7+x9F5
NSuqrGH4F1llAIVbcpIgxnVjmUHEBAry6+fpqV2n9lSdPStI0/31G10i6V1sa3j7R4iEn1jGciB8
giJyI/Wu6PB07/mX4r7RgbyC/047Cd5/mfnhpl4KS5o6FWCl7lVRsfYSjB7rj2ngvtKEk42mRzTk
wqCd+sm0i3zD0DGzkSMQAP6iQizm5RxvH7gfjjj9jQssHaKv5uB3nIFrGOl4tcj8T4Z2UHFSpiIj
IRNgeo1xOxrr4/Gz1XR/2XOwGn+RQ8RCROP3OHniXmsnnAHZUKgoTgM8FMLTycP1/elEM9ZLByf7
kJ4/PhP4yhwkGqO5n+jebrdpeG8QuQDbS/hZUIEtzj/tK9wYu8VDoCSKdtlcDhysL20B7UGGBoaJ
cOeIn44wSdtAMew7OruwiZ8BIx4+fcfHuluDr1KxaX4x2G61hbzbiYG6qZyvbDVILcOFMJEDZCVH
wMWD0LmfISYT1B/89b4Qto8ZX7g4po6qsGjxIhjAAHjkUYY4nPo6kjGsaU9jObS5fyOWRjJ01ZfC
N513QQk4Bi+O/R4P2cSmxKi86YdVsE3v2opAkcnD5CDQG3Ty5gpFPK86YVPzJ+kwyIw9/F7XiR9i
OmJQJntvIbz6QkyhgDugqAmUaKxxubgodkCM+nrz1PiUuUs7qM8e/ArJzU5SWFnaTGfkh6gx+hAH
qsrNwg7mTAd94GcDOftoJR8ML56ZkkemnfmxIZlDZShA7WDYA3hUzyMPsnFxd3Zp6jg0fc7O/P7P
3QOd57FeKuSsibRTe+Brp0kIXdnTVoxroaM70hA7Jj8W7BnZGA08KrEIInWiZdGgpUakTUIKswbB
HLf9Fe0h/9awIlqm9uXyFm1XmFjDexgSzIAaLvVCBjzsqOp0xXuyYfXvwmxmMrekSdKfGYmAprSF
eAvJauDGn9K4SyfRlCdIUopHeKpu8NAzl3leW+Iq/4AnIU/VlmtuKu6UTIvj8a5j/KbXUkkG7F+A
D8T+flz1eGOh3BdnzLivIZocB88UHnb0c4hwQXO1gcLj2aEJSJ9/7Ot6s2dmj1LCJIIaSfEdVyeL
1HOA7PiuwuRYrdi7ckVzzq9UKriqnHlY7G+EwDUJi3ySZigT6T6y1m8r8ZN6GoYYRPP5SqLJ2Ov6
COlbPcDLiyqQsdlbPFIsAayHh6GbwZOoApMsh5AEFeGvJbXzugxC5WDy47xR4OkMIC0xYHQOPR6E
8MzI3iHPZ0Ghy9jQbJMQGCfUbCUQ+4iJS5QfXkywozhRXUcf8uKCI5iop3kDRWTZSui14rjWTlRF
EODxP20KrtR9NaTHUGQF2cIqbyLdFBFpMDJkVxKtNNPyAMj+pTIyBR7BgSTYSryk2AbCQCNNp0fj
OFUoFIJDHO/v/pYyyrYxkKJTqOgw4WrEJozMVxOP8XlabyTugWguRaDyntXs8f3KYaHTtCInIk6m
P6IWILyhQCaK+OZ1skVuhPq2foiOQ4zuWUkYrTtGkmwJyOZNLdpXz4gFxG+lii9DtSgA9sWQQZmP
6u5jwR4xHlbahHvssZw3bySpqHiunZ6F7zPkTtSRU7HFT0DSgUNXDcUPbx/mCT38Rf+i//gEhKnu
Gg51YWMUJylmOhPMs4dRTgHm0Cgq5VKRfGftjnv2Bb1gWP806WLEQt86mBWiyYpaliHiIXhwNP/E
66JwuZ0BCT5sfljWyP/hV30YL+SPhRBeJzmpYnD9uOkzv2MLeOvfLvrh/TiQvsc2LNNCuqNAxZBB
C+h99zj8UoIcb/5oVky/+AB9SnBqYl17pHbefMF2MDND8woyCCxhWqCJmDXAcZstiGWpUVuPxJeg
YAWy/0aGoN4lY+OHcTiWiSEiJmFF2ecmh3l3vqiR2xVNaFaWtoRJ90V+JkWZPR2CLBCFKTKk+Qm1
PZqJLMzdcn0n/Li37KNI5jUbHjO86OF3eZ+BQveI3kBJk885rX49AmlhiQbkuSCG828WUYjnnzmi
tWECdglmjYwPEbVJaQgcim4olKkn3JR0OtCulkLmFCUbwLTUC2zUUA5rRERuQWRzZ8alXkDj33wp
xaEDhRPBvTQuy4r4MQZ9+Dv7Y20gXcb6FR+AFd6WKDOIWi9OSjwQ+axPHya870uOfUd6oFGS6tQO
rh5IIVqO/7uC6OLhBgGJHCwqhxEnJafU+i/zEGQmxiwXlSL3NkZ0PRw7CtLIC8eRUHTiWvMbIgQC
GrNSkBSGPEbHxcsfzZkQ17+fLv199DQscIjyOgKU8LMSH8y98L/qFoVsXEM38za5iFtq5qCg2fDM
WT9CoyAuiIIMKdDb3kGm4vKurwSOX8GJjtztjjDGGfLEA96ZxUN4qJq4EIkvwkQDg2LevJ1dO2Nu
pF+9l+wKF9EB8MbX5JyYQt7dHRQRuUHJ2xvcmr/PvcYLpQBJuw7IDal8es1xAvw9sIRCkErQ0q5X
zOmM1bo97DGKC9EoOhFxUFQIRQcuX+4HwcvQr3BfiYv38Geo/ELw33g9hXoqjLtZZaxYB7rsApUc
haAV+8N0YhRX3cHrJWY98XEOqUaRvUcsYgRqtKTI7rZ/y2t4KalQeWvHUbTkIPxTVojKnRJM7aOx
Uww8bt4rrMBmDthFnAIWh58t/D6K3WM7/ZFAy9fysAfyjd9cyhCBQMI8zO30sXwth3oJ+LLsqJuG
6lkr+lnWrzAtjY9FEVMOHBBqiudUrJZ+X69ZYOfqXJlHdDnmBmYTHaEIbrlgWsVNGvf5CfiPrtNz
wPk9mZZwKmibw3LPJ/80qcXAbwa0dkPDBtlo9vBsXpNxiNWsXefLxhzrzUK2JgRlAu+JPPlq+WHN
Yp0yEWYIYReQGmtiJ8BuIWZ4kYTTm9LWC7AONmnB3E+5HfEzCJZ38vcMGbJQ7bzha2tLJ0Xuy9xI
oqQJPFpDnX+cnAfClU7e3OzSbzEL4FTHpnlDgcemqbM1o57wc6wss4F9XfaJm1lizwMHZprHnCfu
JWkPvVdhgXGTNULoJsITVO78gTdorgwAmLDvcHc5D/RHIJjLScK9OHnzUdGZrIifl2SoNmao7c1b
hoz9I7O8ADvX71jv+s7n0JV8CZAxptGgQtPDTnvbCT0XvUSOFMobrljgzdGWcWCACt3hdFgMEqFv
gqBbZawCDEXGhGmmn9B6S6ykF5W7oX2lrROB4AXYKF8h2MlsNHNuZpJ4+MESDqXJuIh0zJ5Qwi4n
WChQN6GKLV1Oyw/KwQf6KFY4jDS8gv3lcmN2G0RcppRINhAKAy+tYOQY9AUPkQGqq3wD3hKWm+Sj
O8SdI6HItyldI24EXXO9yNA7YNqDp56ghug5Q++1qwkFAyjCP4gWyxlPz7v7bmh05+9ZwNd3xkXA
JRYyxq/Pnv/hvChofsSMlTK2TyVoogsd0n00npBxOBR4QW6RcC71Z108Xkh/I3p/7fFiaOfhiJBd
l0D5kdW+jd56IOn34+1t3DJztC53NSJMRpmbBcikpp3qDY694HZ6GBKlLwKOMnve1Wt8HsSYq6z/
wCefzSnwibgld8diP9pAd9vcVYRCAMmAdzl0m1RGGc/9M375ygxhlSNxdBCVcXUyYZksOYJf+8EZ
BoiP9okGTSi9ISbQzqFVeehyC8z9ALcLsGv7qx9oOCaUhFVGpbY7triGgEBY7+BNvGbp0fBCzCcu
CXi9E2C5QraQVs2HK5rtQEMFbqi0Gvd26+b2oj52usPNlXCA3JBK+spLWy45Cv2SaUBlVxe+56tV
gl31IwQnPl3BTGuNTZAzL4vOEEMbn7S7rnP/mRbJN70fL/4nITNa5vh/Go3dBY/dG0n+uj18uMYT
kxqM7eEfimRk1mjUouXNriWN62ieTuJ2c9lP3BLpoTDkAPWhpe/FykwQB0PaPD52mTT4E/YDnypr
UuHatJuX4WDdrutAQp35si9/nMUD2kV7oq2XIka7NZ5MiLO3eyFvFxtSH65igGbM/IgKgZoWEqSv
4FH+l+hDsp9NlXRymtHUA/pGoUhSwwpJPwBSAoLYHXLQ2Dx4rrkUSH8Aaiit+4AhbZS5NXk16++a
S0dj9LEJweUClbTHanZnPcfVwH40BpKiIRRyWPbdfCm9rQeC8SftgfUGwHeQ3kb6EK8Utx+1v8wk
E/n98I/Nq/o57cvhVbyPBprxPAy4iqjgeHJf1mogYBpPV9wouHF1yFrhENGUcd7NyX67o/rBHCL5
xdMZ7gmuYmJaoGSsTPCmDCHSjcvFekwg72QLSEJEAbED7Lh52kmasq/ALE7YanxZ1e+nL10RbuV0
0bYFCij3EKzvr/ubEOBOwTz3CX2CTBHgZ2uASV2iSXwd67fkOYVlWdWI/yucizxX1MHsI4tLhDyM
XeSjGnJugM+BSr72qKjI8FDMLsqC59XMuWJdkBpQDs6vyHfkQBrEd5QbQmcso/w61jaPxf2BDfEL
QSG8EalgsU6BQLH93U2U50iv0W1A1IUpO9saRwF1FNHEnbhv47umZ5xfC874OAbpgzH7Jc2q8h5M
1zfvBj8nmwOWhYeQnn5OKuzeVsdIyMjBt5yYEkHI1OZ8LRT0vYnJduY/Dz/vVRoUKxOuoA0A+0Hd
OZYWd/tBSBBslRDm1iQZgNA37AUIzIiI4GzjFYd0nr4XBTdm1mjYcsgIdljIn0Hn8IWQ/OUpvEV3
qOxP+g3H7DrzFhUlErAThqKJYjxripfswU7xudLAyFWEiNKVhtfIzUbugEKReMLTIvKjT1vzKCRq
d4w4q8Ne9gO6vMRqaSpRxrn8s5C3UdWmkNKq6oMd3Q5Pr9vhrUL3wdKMRhAf6lRFKs+bzM71iDj+
peH+yVfmk+S1OfdVt6IOB6IFYRbgAhW3CKLx/SjURWwdWrTs1tumiCGG6/fE6K+z3U/FEjhc5zGO
iado/nE6rMqn62m0+eJ6iT8eHTdmlxsPrMqeGkm2dDMAtyUwv0qrOTFhEdF2AfZMxbu4xxfiNOnV
EcEEfOpCqrNSUf7DUDijF+w55BVG8hEWPixv472ELtaoYgSG2/XNgQAyyGO7zSryBxCSIt6ZIqfg
ulas79Q1BL1zg9DgyWH7chgaf7Nuk02VkKMUbF3jXbrbgw3K08vQEJc3ZF3gH1R+umJuHa6AOuFJ
ARmQ2hmQuehiGGZ6QZO0F+PDTg/KbxIYwSV380I56MFLb9d8nHKuczp04gPFiIDEmTUFYVD5hD6s
yTU8T9Am3xKoJRfcCXMdpbbbs3AY8ZQQAQQ/b2tPrE/yxFKIz7dntTH7pkVLOi09GqEaLRXj/71C
/CVXsauwv2zJGf1St07bHdDXADU2axKnBZQ39e2UCLVoHJ8Gqg1HhKY0BM1PfPSS7MCRKEYASDTo
h0ye0QDTGJVERVhVlrB3vF2E4vndGARtOgqGYC9cEtcf9JWZSWj2EvelNzalu/P5QaLJ8W0K+YQy
uccOVyftArz+iG8Y420XA8tTBoKP8+rTPMj2EbTYVgRoPaCq2fjs+yvJR9PAZakj96hD8ZBIe56Y
1VqKiB5V+g6aeW28iZ78EKTonLtDd2jYk0vxpTldY3X5iG6I7DIarxvzcjfGu5EFWfVB+0RIaWtQ
SbFq7G9vWr70K5epTKc1pChNdm58OMOrU4RYcL66bMEycxmA2eTa9GFjxWJPwztdZB9LNgRgPjHr
Rm/AX2rmEpEk80DZDazXguq5/PkFwJ2Hz1H4kz0ZBrznsKZ+0lRGBQoR9LIRwIxD9picx8mjxc81
2DEodOhc83gCMNbMt7SXU64nqNzR1Sw7kRpxPcEnIdVn4yVncvJ27gHQmCBmELrgb9mWFsDEbayj
CS5ZvBKfs+J35Oy09hgxUIdMGVXwb46xwxwzNzJmUD5jjefYnjA1coPCTL3h3lThgE2RCZpDoQ8C
vZst8PQBWTjh6uYP/nIXERoWPB6rcdmREEOYo7elEX5234lRC93F7GoDSbzR+vao561oSqzDx+ae
CC7+MR9bP1h4BR8oSXywis4gaaIxSQmotLdc54WmsAc5jOy7JzaNkdl57Yzs+OSLsLFgpiaNErHs
Y0fCJ5gr91TQmP68/utO7Z/k3IQL5urhscPjAZvFjYJ/uJT0gjMyVk+IBdtpmXZD3lShHxxzGcR0
wS0KJUPI5Z8oZaH4E2sY/vEImV5hRSjR717iZv01Gf8xfE1MDCNk6whJKmRaKr7JdoYmVkYNgnQJ
PQOHLNN5wCJjzMDuwCMExPlEqthqrcGM5H9PRSaM4G+T+U2EDcblVgjG/T5xv2bnwhI3lyS9Osrn
H/wd2pybJ7agRY/2SvbP4URbNJaa5PFrMxrhmJbdm767hfi5c/ORJj9MyVybX3MaBBFZ3hwIO2ga
zEHLwQJNHjJLXJWBtO+mcKt4+OtpYX3YEAQZnJlcWvhjg2KTqBnzHZbxw91GRLUg82aI9phuSW4S
4swdPN30u8i+Bn+xFlx7f39NUO/jNrLHLCnKydllseZHCK6EgXWyyzcFSgAvCwlr0F0sZCXED/lB
gA8sU7KgPDXXORhv6MUBOJ2CEbXZSz74EYHKOE5F/ZFIXIJ3Ok7c6wmxG4DchPApytR4RogCCGrs
EwiZFEDCaGN0QaEixe2Bso9spt5Wu6Zvf5hiCEKW/tK2/tV8o018iiCtDUgB92CjOVDcjaj/tWkX
RB/1f8etyfZAPxXjoBji3qcyJfliuEeo9UPzmFuIVp/TR/SmvcoGoCr+Hg99tPop5uvUIrpHFAia
tC9OXMAbjA/YP95YUyT/V8FYZifx19E5VfoHqx/6vBULOPji0H4BsAvoYJh8aM8pqcfQJ6shmaN/
jE1s70QBcm+E2sRHe0Pfjm5r/LUEpqHlXCXwAZySPu/eEIfnBLPvyyF+dT0wJk55Ermw0gxftYLB
8GsU7IvNecgmOcASXiz7id+zHnuW8cAoVyIu6nnIU4w8e9Ry2EpPpJGtmcEwLDCYwUlejFw4S0fw
4bdEuIEmTALmuLMwneg5IxiUrC/tkeS45CGIXeVQQQKAlU/0UHLKA1FT0dAhcZUKty7kLgRes5dA
HpwbWxaqDk5V5IF8Tf4jGdb6gn/WLkodePiFrAE93KKI2M9BvFbPk/DcaKO3mWf6kMZQLCr7Dycl
1gCPQQ8gIOTjQQ4qRJryogUcaOZVSlgEYw/k/GTDmBZiSZlxYUE4KDyGiGINXNl4PkCgAIz6vOUM
yyLDAY0B2ugx+e8ZzBQzcviA/T8WJkwxwqUc/DdfK5xwXIuR+e4/nvL3TCZH5HwIen7QM1Sx59xl
uYoI5zTSE6/dAWbDNU4419UgeQE8ImSA9eSNDb0C3SSOF2gMaudY9GP05lgsbcBO+pC5f+tbgjh2
mN+dx6laZHCoIkVrsGjmL+tLSNnHgbQ79MxYKCq/+mVR2KtqLqG2QQBwOB+JkJv/kRXpk0TH6XAx
RBxDHo49RluvdocmilFyMdC8MCSQvoTZdOgk/S0E49bnnlFPs2nP/xJFCNuvnm/mkLbXAavL7LjI
o38trQ0vO2PFdJT0D9IcoWEPBzKwKKL4Gt1erg+ZobGsbThfaF07lgEJRkLwMs1stpYLDyLbiy0Z
XQTPqL8S/rnrUp0S18+FqkdcN5oAazi/OyMbG84cpmOFZ9+v0u5PvHWopsgEU0mWxMxNsSu/IG5U
LGm4TBnkaVafl6scje0IMPWqrXbCHX6dkhdBKI1oaDZZDSMCDxVfRPcUaNMe1pbIqfGqjXhzrmgS
iAbDXyf0PQS8LGDXdSQ4y5Y96RtKRJ0SUIYeIsW78h/ypYydVA39nlysMTJcrJ6TBZI950ZSj40W
MlWXn/2LOx0ektllr7x1Jewd1QBVKMhxZV1Fn60+ZgsWQcED4C084tAbFLY++VH7K6TMYDsvsyKk
qWNqafT7AR+bljtDPPUodeybN7rrA1hvcq/ZY2cPbni8g8jQ8uCCMRsXDQ16JBVwtvVRbGXmEBUn
l0CLG7gGxekC/3E1XOy44U4ZN0CR6VLkzT8ijE9uQl2Uz0S5ZmtUpIR8V31zIoJM1CiffeeSV7AH
zLcsLkYCVJq4ud0Xhqp2OuzpTPbPBPUY2n+iYgClXIm7cW7e4ktYLEvAjDwatVpxeBLCUUZbkFOZ
CE3V+SxlJmy2HGP5gOIdc/Sg/Dd/cxVRzWAK210FIywFDZBaFUC26t/TwwKYw4OIRrzDVycUvBkQ
DlFIxfJlOrgHLD4HkfuIDyYeE/ENXsmYtiz5ivyVD0iSCObPV3kKWApalf1xW/Aqd2Ln1Ftkft9n
8kBH33PuLsIOTm8zC6ozf2BgRVNMVsAtuLvjc89POZ2gBgjoNv8HOCc1n1GL/oTkgKQkUBLkG/EH
CNBlz6rQemODpkByT2qbAzzKQMbZrezHz3yjn8IO4L1mdND41RQOr9Pr4EvA95EPdhC/wYvpx7Fo
yYUxi+ogdxQ73zFw+wRocq35mDVNer+Ya9+MYMmItjv6SCnEMig0ejnEHAQj0l+A1YzSRC0UPqkU
2CZ9bxJRyWN0PvnoBJxIyRdwkOtccj9IU+kPjyGCgGECFAPi8f64I+r48DndSe8ql+Bg1axOt0vC
TsiEkeTNh94vwG5mIQ5ISEEMtMBu5DG0Q6qQtYZ5qEC4pGgqSm6MKgJl5ZF2lBi19haQHn0WX3OL
Cv4yQxuPFJNxwebroLR1CLdbX3SFHQmYsiFXGz08px5eNm2ZzRVwcMvvqFRX1tgqRrsnmO0cmS6L
lzP1BuxI3iQ8mdAJso1TFcWzeHdoMiH2jHqGlMZ+x2v4Pxtp0Ssaqfg16uWXkejIWdDpP6hoShtk
o+ESKpEzWMJB2F/0jWU8cApGBPBRla8EXEpV68AF0FrTW4GsmAHuN+95ObIHury8utLSB3HVy2YO
5vgtPUAB1rd9vjBfVyIy8zp9IBrfsQQIwrxYCPp73NSHK+qCCIFDODDBJcWQy7VCOOMMxnrQIK42
jqqtLzfuzmsJmPJugZXw0r6ZCIlbo+8tFnhdThKxvGCWbQi6aZathY7+c+x5ijWsBPj680Czp5ND
o5NDCSfy4V7zPGXT/4I0vg8pEjrj53YmH78bdjeZXA5Qvpxf3DJ+KzWGbRJICCwUdieP0XYIlkbi
INLVXzSS6R3BCc4RRwXxx7DKv0tyq6HyZKJZBW/U2hNbJDtweZmdARL+UG0zWOASaWeyKRPJl5Fd
Rcr4Aupyuylt+n3mE5CGRZZCMMOciooJFlDcr3F3ovomQaBnT5bIZe1iXZM/sWl1/HG8D9wlqGPZ
GpKpWt/ozSfLaihM6rCt9+a6KZxvOiHoHb16AUMlA8z/GEyEP3QzsjmEpBPTJNVVtFwVdP1SiakR
Jk6orIXWiJgEFjGOlhgF9g76j6hafYSi3GcTM92Xfbo0/JaAdM6OKzwQQrBFBwbCjYZVOEb62HB4
T2qc7HAxsNdBF7b7HB/Z0xuQXbxsl4iFuuV9d4B8JyNQmcuW5PVNWQAXp49xnXG5QfjKI4yeU9oK
fC7N6zGxJH1ug3ZFUeNz//WL6Z3cuZDZguRNBK6SttpqHIKViflfE7mDx5/DN7xyHJYxexhTGELG
D3Hf7qoN25OEzhuZW4/UtYExBBl52SC0SMOhmwDMMk9yG3drSuHFAKfZUB9xxLTj+o35jhGj6+QE
CGqOERCTKeE2HFvzq34JMxfqDPZKky2VuQ1dyxfLlpjppHNL0iiOHCRJkjjlyZsVHoS+eeyills3
phSjH/btZ9CieDkL/4oMItmRYEOsSqTGXOCwYggfHjSl04F2uv24YjQ9vn0lVunXQMNA9yxplLNN
wXFh1SGSZko5rIGDS3D+Rb9cuY3xCnKzjn/o0snjwXjEw79Y75n4GBXM0luHNChvuBbLMjcz6uGy
qPNVFCKUbRIBJA4SXDgDjH1VAcZN0TohCNZ7V4O0WaUj2J0LzD9ihNU1xfTgvr44dvkkKH9DsP7I
/BaZJHXiXJV7jN7+C0+pcIB3s6e/dcfzLafrN+xOfbJWuXRbANmji8XsTFHuYw6ZkoG3GLLzKSjK
EjBoZRTw+5eE6s0rK4GkCv0J5T+ew9q/yGPhBuwuORGn3MZAVEgnnIE8+9zx1rwi/iCEVz+KMWvD
KKspS1rpJWihpyOCcytyJ0fsaiXDvxKK3Y1Plk9bXFMlXwmF/122A7JTaVtqHQBmTfx+ZP1FA7ta
Hyb6dTdgslwVVDU+TZzJmOtlm/RdYRACqLfgeZCiE8Chv5KK3aEQUTc4yfiWH0BKyenjARnbv+UR
vzUqkT1K8NNjL2TGTfTJNWmeu1cHu96M1JU+WE0VZD47HlV9XCDFHssxzwq9GC1RnTNuRYC04r8H
c1HcG1uj+3Q4Hh4u9+x4sPu5uSXQgbFjyjzTaBzxLAEqn6f7iegN/JDGw4prp5xmZ/hhC8Mpezu7
JiYJxPs6uo4NVAQXy/RLpdGYWaA/5dIOMNxRKNgTSQrxlmhQAnCJW95OBTaHK/Q75W9dIipFmVQq
vAyw+p31CBWyGxmwiN02Vdpi4SjpEdKVhErqZbW78AsS6bWTvepYT48jF7CQRNjOmuT6UTgrfy4h
ajAY5or+S4KmMDJCUTA4odUxKiQBzhNe9xcTCcAliLBDrRMpfuX/0U9Kcl/lPH9zjtIODBxJsBFv
Vo52pN7xb1xc2bQkYx/oDG0HIXQ6tii9y/QDGx9fnW4GD5vxEgsQSZci2wLTp8UFFx8DemjUyA75
thFOSibocgn3dXOXb7tHcnfiXdalISJ5/D72BSz6DN/N+eIU/ghA9+L/dgOLNEGLvbjnCCn93T2W
Kbhq36B3RxSKf3eEc5WbUlgUK0c2xvYSN86JWXJ1E/cizioIU+A4YFF8MZJ9n0ckTYhKBW5EL1Px
L6v+juByrqYXNnKVhLsawwamRBA2hkPAvaP40a6ILH7kyRRDoOwtKwZXXEpYoo3zlYtyw3QFqB5v
Z9lf/4Uu5H7RVsVDf+8fQUP0uocyESIloy1icixldiDZuzCAzD8MAuCr+vnOZfnjKLCCos6XIDxw
SKwkcEmwNHyiXMlwlAKgsPD5K66M7IgdjDBW5rr4vWinpKZi9SFHkQPlv7pGhDYJSYmEOj/oxzPV
QizAo5fI+MNKt+POjUokQIuEBwdYwihJqu774jTiu5UDMgZUkVkhEDtMkSPgfEodhGxmiD3hOkVq
zT7jfXwcC1wx3/TNsdPwOhxITSfUMyG4aSaiqZHFBx0+oyXozoUpanBMKsQWeGuQYbgtLPzDYQ4h
iizuyJmad25BNrz8n0lHUH++unS4Y4/ifiLcw2QrOz+zBoxNXgygb4u/q1+4hAhwf9l42zumY6FI
z4FnF9v0FjJsJCJn5+NMNOn8YroWJAo1Jr9VIjNcDHdwCaZQLE0QpgG2YbxeK+cL70ZCwFeCXYZg
KmMU8OFAl5HrFrV2lUqroV+TouTC7MCsvZyGhNOKOjBxV8RcALNHOPoWi0wZKSuScRxeVAC12uYV
HSx/gLLf2ZNwSCH0FdyyjJ6i5Va4xbvPc7azBSc2qYlUCwFi4mm82X1CyXl4AvJmniSJkAjH+G7l
fxWh5uIjg7AjHo701HgYKtzW+Y7TmpCZHtpblVyl+yFdPdhfOHvwWi3gydSNjJH3ok0/U2RmBGDw
a3PXBQPAcLDM7hArywZZUEHO0QscinPtWK4G8wGBUQmKof+Lh5HqeVwSCe41K5yVxhCJz7Kc0Via
FAxd0TPdbphxBbY50O7zyfpyZuGBvMZ8oEiY+MzO9+l2VoDQWY03tj9hAxNmk7+GEWfTYOrb1drq
JUL7UEP5Q64FQqydkZb5Jr/5OSOHVYc8J1tFlyWSIckENLZ73uxXyvxBG87xizlDtj62tPzO6S5i
D2RBslVBG1nf3Ojf4dsfxCUXB2X1Sof7EnwecxKAgJoOvYczim7BVV9kIpgZsz5CmYuWGSth5xP+
qBJGj91YxBkRTu4DuEH3q0xiwK8AQACRk5h7OwGplKs9uUa+uSOCPBMQV2nZWkbUALrJ9WCBvdui
MwlkeN39vaISNZJwPGEmMKaNzRN5oUbRjrgFvoT/gWLyX2/tMVps5wE1ZLLFcsQgNqsBs8S+3iwV
m/i9OHlEUPPcc3COm/K6dgvaQUdG/3w/4I6zKvgjDBVGihqEDIfWhswVbyZB16Bd+9A+nDYkTNhc
j1iye5aWez1Kei8zbxsxcAHQLyVUVLFEq1nfU7zhrO7RWkBUD9MqFBze/GzDgcNYhHHcxWnnDmfV
CoVpXBoSA++WJ4erXtCcPXCzlvORNY49+lidB9g72YexK97dmlLxLBBXGIMrKOc3gQRLhak0lrnS
Ytb/bzHFu6R9/yqqB5R1bRKE42dMS5c481UCqXLDE8OEKmYRzIpGQpYcEavd9GnfFoU24Z8EoHnA
intrq7fTOjcotFbLpyI98mfJy8w5AxXa/C1SFFm26LAb1CX84HRnzDmjLegsiiL7JCB9rctM4YaK
rsx5AJBtLga3+yX0ICgmqbUsDH41kZ1p/eybC8158a/x1R0mvajqxHnAPnr74iXmGiKkT/qYSOr4
Iq7av4nuqw5uT1ixOS8z0DU4rTRDVcn7dIEKv1M0ourX2viBMlb2r29JbnE1Hldzi/9Kv+/LiQkW
eO7YDpFCNhwc6F/vfseBOBQ6PFPZy8QEdslvzb1XI5UELl1IiwmhKtxJIicICuOeF0xmF/RbUJnk
QOj5QoJmIK9Er4mK5xopGjr4MkBnZrYANY3CibnBSAYABprrCg0XOf01aTBsPkwNvPOIk4WFcl6R
IsbRJTaA3Kp16gwsUtyIQmjsp/UziSKe/jfF46QfTAW9NdTY/MgewJj4qjUEifkfoO1jX1sgehqh
Hf7LlliFk7SLkLwQNMRtofFHcYYiYiGcjV9jgtsClZFOsAIj0hBEXpNThNAEW4z5MapV3+/AlVAF
6neiq9mBmBsIm0qvyFM6+zo2lBgfHeuwcap949d/NY5Mof6guAg7CWQyyjXKwCvmao3pEgKQWKKc
LeU/UGu9Vk+dhKeRjR4zBIB67npUt7wswvwwbojbNriQleujkMRh5mAi3Odc7KzF27yugGvXRfB2
al9Yyrsp+m6tQmrDDN4xk3/pJuNGwAb29GrCtUzFJDrA2hEW468Uboq1fU3KIbFUCpRdC4gGr0bY
L0k0GEv/C0IRwgn7MuyBDa3FWv6dmapM5gd+cJvURlxtS6GOOBbE3Ajoj6AFg5xQpAk5oy6h1GZP
DLx7+B2MbxeaVERQFHWoxg1oQLxYNcDVF8AU4UxPcLEiTYsFxYGfw6Ordh1mfs/LmKo4KRBnk0j5
tlDASQyWH35QNJeYo+EQmRBUS0Fg7TJd8MT4OHM+URJU0bnjUucpeldUpGbNxgezO2PYamCxnKvP
d0JzgyyDBMAiEjQUohOisvrzX0Cs+2hz/esFBe8saRZw3+Sr2tSWGspB5NiLkYV1Q7RBL5JC31gP
1qW2VFm8b9tjbYfmN9l9d3Q848iIzxxXZxxVNJv6U4s2uL8pjVPG8l7EDBs0Ql2MZCnij5kkoJf/
tiURpJWr2ps8n2HSgW4WuQSY00X95J2n9rYXDe4PkV1W40nGtIoECnTOzFHci3h+1RiNNCxxq9GU
Ei/TA1jY1pp3BmYAfJr1HULI0MKhGLEYdmCgRU6MFpzk2Vc7bSm2pD703DhHWioF1sQPz0q8EU0D
LaiZqwuGVy1gAW2okOa4usJACjszs627xhkrTGTrpX8GpddQ8rx1pskzGoDE0SnwpVBUNeec2i53
C2ujAzlAbKfMQLsQcwk7pu/UVg8XFFuA7vu1sYa4wxRz87Y+0Zq5lTyJSEYMlgyEegh6d7N1NuEi
pZaJ8UOHaqT8e/FepAvF4jdhqmTOJbGPjpm7p8b0amF+Fz/U1VyILDbsfq0GPghCuD+f0cma+iqY
zUUJboyLyCRMHtNTPhYpEtAuLZ93FiBqMvkVX/QzOGkiNAuF5nfWmvpWI3naKa2I5yM9mkdiZfCz
EOyc+liGOY1ZqFaZQ8MISg05UAd/0MV4IQH2ZhwDMrG92cNChIFM4skM2mlHcIDaa1DC8fyOd3L/
5rfV2KCbXDVnW6iQLrRntGJ45Yk+E7cF/OD/I6JbQxsfz2YvrNjElrk5GWeSZQaqjkHmMaVFMq4s
3DgCaAmCamCsgkuMc+SA7j5YTQrtEBf26RDYOMFCYdrqMLEMI9Tk5q7i1I9oY1nwBx4LH2Hq7UzT
HgcaRcZfkIYqgmAcFPZXeN8MccWAUicH4A4581kd0e7+tPuJZSJ6smQ9ReVOUxZ/biKsk5S0YSHE
ow9vaKY4ovg3C2pCz7QjsLaUkQ79vtfqwcDmMW0gxxhK/G4qaMKrRbwIBIqE99z+/L0pziMCgB4H
PeXa/sODh8LVFZ29iXMuWe0UzhnOSJuub/PGbLDKvWfAID4ZKJAJTaal2M2OvMCt8QdE4fOY+aVh
OkbCWMjlPPH+sXRe3YorWRL+RayFE4JXpbwXQvaFhRPewwHx6/vLuj0903NNFcWRMreJHTsixbOD
WzBvmGFwS/HxW5xnrX6Pe6jCfSKdyq1r1EFQUjZpCR6+bn+PRSjVjWvrOeDe0C1L7LgTGy/Bh7sA
c2BGQ9hz4eH1FpOcm3Okwna7Vu7JHc2Btg6CYGiYPbP2pDCRxj9N0wvB3d4l6VlPIUTK9vh+txI1
5gg+gubZ1ZK5sBtyafPBPTbcb4bwAeb6Lp0yTmEobnw9cpcy3ahiH0Mok4mpN33RWAAWsWuAOQMj
Lq5tixcIaS6h4EfoVZranddb9tSddFIhLmGlrkFX38ManGEOKsDGtroYyt5OcbPjgd5cJgUfKCWA
U/HWWRnw85/Ri3WLIxjtJx1PbChQAL7h/pixMKCDQ74d95O6XFjC4YawLudAsDfeMyNUoMzg8tGh
JDfv5cA6LeLRzCoKHHgXrHli1Yvn3Lpj0gEnXtPRpRUyMfXY0WKDo+Py7NYfaBIkvpOHitIfjB34
Geyun9GPe6vwRJ8erQo5ClISstnMt/+0MshRhYIe2tjulyU6BXz53zru3SHqjqlBoDqlDXVlkqy7
EJRZfQYqQwI76Bpo41OO0OSVCjDGOMH0+AqE+dBhJtDZkuHYIJy9Wday1hPK5uaSdZdMS0nPVcOp
xSt+xfRXv8ke9rchK9xjxiMTdoiwmAGMpjbu1AeKAgQyZz7AneZcxdR6cV2oF9IR4gk0xMZW7uL/
dbCg7wWu/X5YjdRYZY6gt5YNeZzHA4Xg1/huxt7lWLCpSnpJoCvx00gK83mhatE7rD9G+Wfmb5Fv
03FXa1I9mfhrj2muSHQv7xLNOaPClc2Wcubr4SOmM7biavE+/jJkNOZhcyT5yGABJ5kfOYUcyXRq
hwenlzLqnyh62qD7KFcIEq9reaxzBlybGxciIVBkGFNjhho/06a1lOgq3eWoXtJjrIqdeXbvLAo+
8vGq5+6Bvw5LDOmNLEtTNgU+TsYcmmJdApAwraYdnfPitS5rxzZYeHp8CfuGflurZfShvBZyENeM
NVG9wkGd9j8PBWVADuPEDUCSdCotFomlz7z05sTeUvPyS/kmeBDawEddt9m5qYxrRqhalQixJ7IB
sTCDxXkOeEjPBvy+tx+e/u3FOqHNNdbXY+EF89qTVY/OgUjtk8EbIhAWWkj2JnnmT0SQWIlu7C8N
kZeyxk1nCqLaM1KK0j6gYpggU8JGdXkCdHbNJ9MFnpRWH1j/qyDSCOmIiCoGiQ3lDnBJFLZ9z+ak
fyJ2bdl0Th8b+Lg267vUxzDxQrZ4QQlhlnkBho4sNnu6zI92o9uy/AH9kbOI2m44YdCWSZ+kzjUp
EHrqA4FXEsBeF5ijcuN4WBRpzFW5gtJQFB00G1xXyVwW3G0bs4QE0pJkrJyCZGcpa7yfHdDnv00q
nUPR4/nYyZr0QvyOKP0IHx8W5sZiuPKNB9NuuRGGJVDdOwiSKAbCaMG4Lj8MKufQtmNsQB/C/Wd0
urX68Q8bAc3hFxr8do0VasGV9AakAAYuc96zTEBwJf7v9kpGBVkoKvbHbe4KHhmYoON0rehJAiA1
QCTdOsYPWL3MWHs3bd3w3TNB3v3ElsGmvZ3cKR8wxU7xpjGp0PYzdpRJAnJT17d+D7GavgoUp2cD
btRBbjI3lJJnyAKgRrx5QU3lIgDH8iyzMWZ+cjpswW6Hz+Y+izfean+sPuNqwiPiFK3zTwIP4iQ4
2Cx5q1/+se31eanExg9HLfHKch9S7HJskoQrS8hNThli20mKUCFr+hR0hVWMgJCSfQliTmqkcsL+
j/Kq4YXjYhTbLKrgcVeO0cpdviNGVZC3DgO6UplLKW+nCP9BOZp9zVErA+xA+6vQiCA64HboqJIn
igYB24ZyWZFHfNEoT9C7wx0pcpuLZedIFQQDk3GZKU9g08BhYxdm3d2ZHBoJI9r0hEQdJiLacDXk
aVLoiOkBogokrNiiJFrgS2vviHcp93cupQYqwYNiNOeSt+4YbXss6xwFXkRDLwsJnRQzHGhkdwcs
hDhbd1s72nQz91cy2uJ/7LKtIMi9qEQkuChRBEaksZ31WHFjDHrYRStwcEaFRj8RInZIhkM4N4ht
ZZ/nUPYDaW6+Jx7vaDRrl4pkryOol3LE4QVC4//FKMx3wyGiex1iA+5CJSxWYqNq5OyeUesQxbqF
betr7j97CJzfPpq/B/JMrpf3Ba92BHmnb6qWsunqTOVDw4qt/oC5qxkX/sXWpmdregdfo1T4Y15D
v3nMoDQak4eHkRuCqF2x2uUnb8IOIAcFc7PVyds8llMGDPG/zfELvatBJU69LkJ/Lza3YrOJfe3M
3efCY86qTZ0nHzrXN4MQpqSBsbmeAfxxHO1DZrM7auDCXfhG+J6FVdfEFh02I2vgnjod4Vss73E7
A8GNaIKM2CLpOdbK0JC4CTXfpycSZDKaDt7l2KZjcrTbWbsUX5fpj+5sOgs0NUKCfZ85xgIU4Tlb
VAYg0ZSxsklRDI93wsHuUjQ2N940oQmJa00YFaQ5y7GOWUdsNjS9s9iZHl18jg3CADETfXIkIXop
ag+8RymYQeyfmIPNkP6MxfoVHsn7Ld926pOXqB1eR6ulWHxr/elaKh6wKY9HNooJNI7zJUfBQLtu
hywwmXjxQzBOi/5m9WV2Dyk0S0i6CX8OkC6GoimyW9ocRJgoxc45weCCSzG2dF1UeLrpipdDGQAW
mNkNwxtqPW2dc9PZfvsY9dytj1Pz6MkClkhGIDUDADEz8PLkXvxSyaNRiXGyVeNd0cOSywyXXscm
9pXBx4gOB63GOwzRJsL1m4/v0O4RukJ4JMxYzrH0bvxVa/RA5FZnkMvvzmUOoBhqpULlgBzD70gj
+/HWFBIB+G4QPKc15AvP66N06x2YRrMG5o/TkQwKoUvVZyvoRX54AuQQxuKhj/E4dOWqD5CFBAeV
yUeUnwbhhjHt65ZqqSBGhiGl74NQC1tSlws+CwomcvOQrMnBtUEc9KCuqd3yXLcbsOLnjBTM9BiJ
wNmNQclAFoVSqIKKQGfLljmf/KL8jU4JfMC7Ht9zNEfu9lpawmOpPCpDQ/oIfaNvCU2Juor/tJYH
Rw0EgQLE7VMnzMsFAzGeQpot3r5LnpB/Au+klahhAtoL1gxFew2ljhPGbAyM6YsvQ1pYH26yv7NH
8LjBltIG4iyiQVTzI1+ZQp9Ei/igMOKhbedEwt+D66ilwz51MONSBf4HzAkP9QzBu8jmHj8C4iZ0
Ig8OS0JkoyaDyO/RxFD8V8W9hJZ1BlfD/ME4G9FV84A+9KQh8nEksZT5vjmVLJcFtt7I9x6UObdJ
T1Q/4aCkVNyJndJWfqe+FdK3jDAnpQqTaj2HrLHptL31+EmloAtkeituLZ2jrDNLJFOpwDxhX4mU
8muyJEW7bQTgtAEDoNz+1w9CefaotYTLaB4FEDUrWBE4TGjmq2HYJO8iWfcqVtKb5jXUmjVbaBxc
WZoeNg09DlFLhHeHHqYg+S3C1slE03IziVYNo0TOK+W/rjhkHvnzvjWWMcZ4ujtkFlbYkrSHkaZ4
QnnSBUfWN2Ji2VQz4ev06gMy77Yk1EG2k5jiBYtN4sHbtuGL/ja/JjQ4DDKBG5PZDtMEgeP9KYdc
4Ybb6GmfcPpxbyGBhEfA3mcDKvJG0vNZJOmBZIDaLmZ+hlTV4T4/tVre9au2rA9OR/+wXXdIeumb
1I/IhfZeUqziDJXaoggrDh4PdIdQD4VdX5TBPs+D3YzgQHGKdT1vCXGqHnWcQjz4ZqDbC+p+1h1c
tcH9RYO8499y477SKoJQyNmWGc3kh/n3baVmDCQMg242pT1IU9LwqmMZtPjp62ggbYDnhjzpCeO6
7vKTIgI8bs0bUyBIIDjq9MXB3h50sklnq03jvQ8TQqA7rTepnFPxX/yRIdaTIDz8sZlrXBZU4Pwa
ukPoRDGahlQ4vEec8zArQz5FygTDl4NSF+e/ipaB9iSSWkkGpJrh2KmGJi07nYem8+tYteTA11xL
BoH6iw14n3Vl8DBpJ55yIpsrTVILGCko32mmv9SazL5saGCJxyb6esv/p8UpVT7nhhYaFL6Tr8Bc
+qMVNqAQsqekH007BFdjOZwT+NHRURN/F1m/oJ+Stl4CidIr/yCwfU3ElrwcZ6dkMvv3Ul0vAOLe
i7JUiTpmn3YYpVnqcm0PseFBDBvy11cdisgChO9HjYW8iZaNZIiXy6GyJtPeN/Y7pD4jNlcoThEh
Il44hmRszI7YwmAPBxkbKQKFOhnP5u2tKXmVtTobQAQ9nBhH4liovZvy3nR6/lBqHikpm8swYsVO
8uKpvpCbjcfvtZxqgwf36NPRizGON3eO5APfBPuzTkz5misp3fP1ULzhYZidb0hw70QPZ8zI7EOG
Ovkl3AjyOnjWTaNHFyjjJAo9315OYQk3aM7vILrbbCQkB8v28Kdi+2HLv5zIa4/D0D90z6ZVxZg0
lWeQHm7uZbcnIjzytNifotXcPuCEBfiJ3R5sErCiesBT2xl/7Kprb2qZFvpIo+rrLRBwy98htIWG
LHH32NWpLE+bx+bJQSEXsQ3l0io2CeUcDS8vnsSMrpTVYDRBHQ95Eg4VjE7gn32a0jPL1/NZplT4
4e5JRyzdU/lkgvYYcvRu6oaprcYwG7+Wa3tnT/aLchYga2aSLZN3TfmnZkQM5YmhU8Qb0jlG9R2O
FgCbnuEkXAmZQpv5VP9SSr7Fc1wMdiHh+MfQ+QbBlz7MlZk+4cdj3t10UIdslCvg5wHdUBhBoKUq
uzj8MIB6yZOKFC57YjM42gCSdSASfX1GjuXRNoHcV0GwtetAIbi7qlbDpaYAoQGUiHFO7gCZC3RA
V2UGID+ISpD5K3eGzQTDRIHJJtC2Xm/9N9F+yC8K7sRfKbkZtxU/fhB0tGVQ6k/Da61u7bEgDAU0
+QcwoA/c8kHStm1gRuZF/xaP5T1jIx33SOZKH1cZGEM2t5MBdOSJ9UF6+tAMAhovDHahRkBxl5N8
2T2kHyd8LICr/B+ymHCqoZI0q/nDHdRXBo5YrpZ4KsxGTyo0ChGqlhTHnB8M3wBSyxCA8zYdA8Lr
J5thN0tsX/d1InZQniPDtl254oKnarm4m68N8FnJT+pD0+0xR6YYf26hn/WEyLIGCSkGDiIMcVsh
8HHpZUSkCrX4MEJ1eGeAtRjkB49lFJBSeOAl/pJ19KT43xo8Bzr8DvAtG/c8ssRTYi72Foll6tSD
LAIoOdMv6rWssP3qT98AzAA5/kF40qovSeCUI58Lbybe0FbsdAfrAHcGfD1lwEClQ88kIz+JUfiv
EwUx2fUhsjf8L2D9tw0mzNkAVZKyWzA2Hf2PMgQDPElgT/6C7491GqP4WYVFfDaO5DsJHXj5zs9l
y85n0wKmzW2DYBo6ZVQzrHABGlDz2I8a0qBYqHcCXvv1FgsWfJDHrSoWDHmS8KNoPf2Kpa6bONWs
gGjYSYYLpSGHb2dF5yYYcMrs9SVn0Wa+hW+9K5qP4cn0sRfULMbOHU3bvKQeFshPH+oP69vy2grB
W9BiwH3+VQr2xZ/iousaJ3BciAj5KRiaH+g/jLqJP4daXnnqDtvrENifrmR9cvKhmpkd9gsokL8Q
75I72eL50MqekyfUnILXwXP0FCoyCgCceU/ridZvqH2Cq5EnO6pqb1jLHAMAAFp+MMDOqRvFIvzl
C1eW4yGJy9q1Bk141wwF/1LnTl9tqoCAcQilP5/DDjoyal7O6ZkgUMtiMesQXZALfHZSWeUOA6+e
W/KqSvEG3CXhAJ096i4AQURE4RFSB1lrCnyF1gnFMv6UJTkE7PVN/8IyJ0s3lMhyeADS0HPGSVDT
MfSZjWnlAw4EKwCIsShG/ccQQ59AyR/x5/Vl3rnjC6RwsU++LF2uqBSy+UUKHumoXbGZs2LY5Vfh
wWYDb6x1Ue9fFdU8Cu9I6cgFPuZ8GQXpiMluuiX42iqXQCf09jWs+Ng+djjwqov2CT+KlBYsVS3I
czp3G2iDvxmUJc+bU5ytm4bfxA4IGlIOLzwBvQBm9oNyYsu1huoN2Z+PnD2074TjBoHcPpuUKzZP
NxhZQcAiDjvM4uHDzQ1SgcL1nIIjZcPQztXZmHGUnUh3Fk1wN1EwgZq4N99r+G0QuuWCj5zFpC9g
oUV1dSowGbhiY+ZILz6LXirPa9UMatlbenb6CtIe43d0lK50vQZmN4wtBUEEPInqKMm7YUI1D0Jn
0RB8g4xz5NkKong3X9XybcPbARP7p5OH/j30Vd9wUVtsvJsi1tx9iXWMi5Slcxc1fr5Bss5fcvbC
jzGa9jLEXN46+qfQw37Sawc5K4EgJepyRE2uOgvuYI0yI1O/HgsGcht0GEAUg14SnxCXCG/2Bz4D
Jffq5a7AT5n3LZhLgSSfqaGvZxEy4vpS1NBKoTZlJfoPhSX63yvOY2cNz3WwyKvOrwJ/oib+eLb9
QIr0OCN6k5AZVtDEMkWl+XB+iUFqcOkfm4OVyLcgVejmtrXphF/IfDCBbWyc/EpxF0OMz0arSta7
FLjIkaIOTAzk9UN1kd4afJ1mvV0C3RwcNh1QmVtNNLWv1YgN3jgRHx7jGGcIwGuKLpuNPbFA5535
xBsoEbQ5HJrhACNNxKglJf4hQobXBjORqXN0o/anRZoDVnIZmYeRGS4uV4MIieiyrAhFiFh2CA0W
rk/5ROlTjrEVJ7FJUSl9u+VJPQCIgvAAdKZUy524H7UIAnb01QMpcJmASB9cfgiyhbel6CFu3Q3p
mM35GAu6M7YyFr8FhaMsY2l43T7f1yDGsAMIXinVRNn4llf8CxXhtmD14zwLXTougREhcfj8BxAk
e/U1IELLgjV3PO94OUEWDI+i6pEXH7MCu3dxD3FbOIbOs3zSU8vBDUvJanz2Ao9KwzzaEZ0pGMTb
S2h8mBzSGVv5aWxtewi/PPQ7ZCJgvPK4IJLSXep8zx3tBYU5hoc+lwlkmKGFLzJ5H+Wkg1zF7yKB
UvAuiFYyGFGjuJnBsi9JgyfJKWdLkqmn04sI6PQAFGc9aM3Mh04zmNn/opaKTrEq+3/gWTQbkKdb
TMp62YZ7bcfSn4jqOWbpeF7wmwFVka5RyyuCQd5NchsPoOgwhdcAuhRqcP72bP8gSu7aeKUI9pW5
axiU9c7GLmKtc71BVHmzm4u476xuxqVLowqvOtrvIVVJnJlDyjSek9/3XPGMWSvaGfcz28Um2LtR
vHaCA9hBg0djx6jVEcjwoRLEkBxIqGda8K0fO6CM1pO6Vtuo0BS4GIOQv6aPWx0Q34BWHp03Vief
as5k6QCaTeObzW/neG9jkmw/8v0FHCMnrDQfDUjtkr4AwH/kVQzYNcB0Q1v9wwVXpF8aUb4ynRt4
ifgxAvNeJqUu2i0enAXeR3ieQRUQ2YU4kJ3fBnX8j/9L9YQ31hX1MA961KcBSBKTHYpMTQiGv4jz
yKuSrA8HY2Aw6/QxMyqguFQZjNHFB8BNdgm0r7phAEsJflJNKmKGRvZJORcgMHSepmSfXn38gSxH
c56a5rAH4zNuAgb9o1ZyZo4cgP/lPh8yqC10VfqlY8VDhBQhmHW1WDEoFQaJHyLQ2OqLFjjT1wCm
p0707ArTmQJXrn6WNUolld/fQS9aGXTCjGQJCNbUceBZ20/NcX7AmwQo1IRZvkT896P1STCytRsW
NFOMERd0nq6ceJDvA/bY/sO8YI/TPXs0vaCqcqL3zRcYlxsC6OWUpHOwSVxM9JsTfRnqY2pKmXBn
zv4CMMSay3TvNKza9YVOAJ2TnNxvCyq9HRBQ+goXvDfZ8aDigwyTX9/Du8T+qf9TycpDE6SvPxxk
dugsvTJhrpzqfBteHYhmYO6n8tdAxpMlE3LV/HrAecofXecUcK+56ZjsMAfDPYG4KudCBrMOl4D/
yHhHfCfDOEuJZUKkOsOm00BwjwkFxpW+P0xR0wWSwcSxysIBSMiFGAobBxjJtjNZ6klanGX5RUH1
D4fgFRw8SHfEe3mdqo8OLvuJOLV+gdc24wrqd1dmt3thN2gA3Qk15BlG+9T1DLzdRQoK9vSahlLS
sLp8Cb6asGn5krxPTqZIAk3kRHLWr/yYTCil+m3NKIXlF+mcao7YH+W4w7sRk4sgLACpqdFL73Pm
SZw83LL31mifOum/eCcDHgXglIIInfZMdeib7/hD2DvAiZ4Vw2A6AfALMjU8zcfDRD0WQV0QPEHL
pPlxrDm0ABt0XGP2Rceau8iYddrrpwofnx2TigzrwsFgj5mcZzM7ODokyxefBuL/Y6UxHK4qgjel
sESSUo7x0zlYF5aUZ3IvkdyVYQDyu2tuSMtE+9+iDOuwe1B9AaBu4EtgsGZY+dARCh5O6GafMQSf
mQoEQujpO1P6FS6qYlQ84tRuQNhE3k5JCa5RkU2qZ+kTuos91VDfNIyXQQJAs/hOM8x2buJz+aWk
dyaOZXpyG8DnUu8QOCANMSQDXaBLJeGFp3Ch2/2QvutkrUk3Hlo9FLvsD5oGVCfqvY6ZU9Mg3iWH
52+2g6KMB0TntodYxXcJafEpRM2UuxFaSO1uREHSX3AwEJfLiVMuQxtemawEbeYkVfE0Y0KS8QfQ
ytQQfc/FWGoXUoOkkHEIhQct3DIG05M9ZewE8in6p0iyNEPz6BNMTGdHMLFUOSop/AejYHaoqIEE
R7LazvxeUoDI26AqoxAaADHPsl5nbVP0U5xIbgIduhCsAoCzC4e7kp3MUaOsxWEZ6I6VJrEfaVL8
+8zEG2TY41XzcYwIiNcBzuonk/yG3YKR7yjx+4zshAsbTpYajQ5kQrHQS7slR32UWmBt8jd73fo0
Ie8C/xp+ly9i8G84DwtZm9iG+EnTWaxmrFfOxVJ4XJ7k8rHaDdrOFCLhrdleeYeBEV25sCRZsL91
Qh044RtTjNh49x21SUIrjiRe13r5WIs5Q/o2isE/Kf5ZLexe1jowtl1SckkkUikK+smT5b6rx7ce
zM4maagCMfjBG3+6I3Qp8PFc/WLciJk/I9IReNQQJKHoZEbguPAP5L67xHEYkiwA+n6rb7mbXZuR
1Vkx8xsyocPtg6LHeLC0s+Vpb5nNoT43WTNsw2Wjb7sVyYiVoAczbxTSaY2lIBNmmhhbvF3WRRKF
alkntnVgo8ZKLeVWD8g4MKimH504SYq+g7jAUuFOu63k/QAC7YKDxeHMJpuwmr815NO3Ox1l6I6Q
fjqPRopwh3Q33OKLlvwDJfiAQkksMmBdB+ZQONHU4VAXO8oNDi3vhUprkBQVrVoqwOl563Bz6ebJ
OwyFTjrTbbgodpfbdXXCgxc+HcX1NQMyHMDD9Ede3YsXEXcYSU4IdHlBIcYDcA0Z3n3/Ab7DHwQN
gDSHnleJSDyLP/yPPGJ5/osg8KgEJymjcEyJM6RoVndfyJ29TyxRORwrdGPBt7n5njpL4A3TI5gh
pZ580uOUqk9w2XgqkcE9k8wIe50ekKg3dnnBgQWv5KBeUM5Y/QmL1G/KrDyNJaXHZ5xHyYjePUWM
BE5GHk7cJOc30RHVUq0v8VE0Q1izGxDYufapqM6OxhkkowN94/nI8Wd8H/MkoXejGFailxTJWpVC
lAUIWDwhpTl5BWLEmHU7g7+QYKdkCMnSS54UOl+x3kMMFeAzIHHfMn+6OetIDqwMk1Zq5lbAMi6/
ElZbOI8Q+DAUrp+/pyjpGFOSoe/PTzIn+UN96LTBiqE6o9WzI8XCDQwDK7ongxVPBsgx8tfTlfy1
PtNLQn8nJju4rQkhJuEFQ53Xe57UNALNpkjs1RZ+CP4Iizp0rjSGj9V55huoJlv/Ui1pHc8+Rizs
3bkE+DXcTmhdLKROMh91HGCGpM91udhMP1IbI+ViNION/9BWMj0w/4v5rzfLe3c8gXUeiGysw6qg
zrxyj+Rn2mRLQxCuSV4gXf8+c/Av4lFCW/MaU0VyXJMyFD47pEdGlpQWT/xsEJcD0xeZgcB2wckP
SasbCsd7MLOm3y00lqLil2a0vA2gBCk0NVz4EvLFvEIifjvkiIE1U4bBXOV9elAiiGRyXgZj4GnI
dhyGnJNI3m0ZnBcBWT4HAe5bR+iCO5NIvwwCarN9AwIoAWOAVMDAsWUuexzHs8KVMmulrHn9bLBq
9XZawgoeUjoQzN4EN/dUoSvC72R3JRmfjRaTdCgysvUzvHRXb3UKNBRQPT2Qg2bzbGy1Q/Rl+8Fw
oovkYP7tdLYPiXM0X91lc7L4EQDFywmWQ4LpMdAT05OnFMlZ9xyJoyD+MKPEmEaRSbIIYGyDFK9J
sVwZez0Mx9OON0664r2IRmLGei4rc3hVtMhJByirDUrFnF1Sky8tp7gshkzgWQVf/5mPBOvh22Rm
Rn0jqh+wnIi+gFP5nXko/a+OXL25N2ZD+J/wMc7Lju9diNYsZyGbwDq9SUSkAp09w2de4vFLBsO0
CvdH8ievkkzjlT+zju5iGTEkVbRr8zSGNVcSxcud5pH7Hk6LARTq2gfnBxlGYl4/c97KJ6sdVYrY
UU1wOoGUHhxAp+edkteTL1vFcwBDgJa/p3Q+UaloL5iD9gStEfn5nZfVPVsfEloCNE9K4+eJomjW
s51IYkFj6z+uIiCjHiy3rOj4W5bR5LtpGwVvSjqjeY3uwd3+Xmcd+9nqCgxA1Two4t6BSA3P8DYh
bIIvXMx8fUGoqQvl/vllOysnrfXZn+wraJLO2TY9MEpVkfMcguyAsrFKwGKbgDAoa4b1SK4HbEfu
qS2BFPbFBI1R+PrANTxsNFHADd3z2UIsCQLpm4/EGOwNW2qgbZGnFviivVGi+QKZ85/PzcgHs98J
8dUni0AfvK0gqzHSpAJFQY9RuVDY8eyKuywivBL+bvSlP2u3IlJ8AA+OzoTWfGT96TIxoOGA5ZT2
ZBKu8RJ75vupKUwy5jfxRVZidWBZE78TBm+mZAS9H2bL/7KuhrBTx86ZWijasTkjyKttwxIpUZVH
PJclhP5jQOawVnT+4W4lwYEb3c4HwTltvBd1PTyzfzTPzU5x9ABAv1Csm86W8cezFfM9wxMW515j
gw0WJtKgTX/4XG6ZszOfbK0dc51W0AS16BeolPzeeUEDYNJincUfjT2epdRlgBAAqBRZN0nOfw9Z
DM09lDKpeMIbdGBzlOVsfEmQFzEQBFMQVeBrDq1TyZ91Nfh5ttMzp2ZxZhM9716s88nFooKPoc9j
24VZQLz2Jn+0lv+oA9KlJ9lHcli0lvcDwFlqmRA3qJf3ekJWcj/ON0S0x27Gc9Gwoc8iEI3ojq1P
VieTfDQxToPpvtlOP/krjjpL6cUz72jR7HswZ4f0yy672LPxxV//YA+Ku5ipHvQuEbG/20CH8Jbo
FewRnfhpp5dYLsdP84GchsYPIE5DNtmw06GqAgMNXujxI3JVUy8ySVeqMcIJhGGosgTvAgdTZpB5
lzudj2sZFTEonUTtjuu7DxlvsBit6X8yYBJ3qTOT35DbrkG49dAmzYPy3Ty2VpeVVTD8xdMihtXB
dkooYqGMb3Rx6ouE93ExY4/dUFddOjd5ueCgdbh9VOsxpjADqHbozoK/qtCbegYdOwxOmmsjCzuy
XZB9JSODEsoonyW/D+f3rWgDjAQ4mWfUOMRnaJbDpDz1+c6twvh7hPOaBKgQ+L74BLfL6grbRBr+
QLGjEwYtB3uB0ZtcCco3vVTLw2yEW/02JUDzASe/j+kUolWUhGyCf5iRauxqd5zrWHL5h3rHp0C5
2qQvHhA2FFiPPnfR2XshOzcbrM4dKbOrrLofncGwGoGhjVRq8VP54mz+IeLESkjTdJfXrQ9VQq4D
MP/A9ykFndjVjcvAthPfPobcKcC/52nv52J9xe4dUyxtzYeMDQaZv6gzWEHCI5Fk+4d3PgY3Cuv5
bflB3kFxEdC8IKnJ6ELpkJjh6PC7B9HYgEADV2tQmtEnVPwHMdjlUGnPbDYdYzWt8FwF5xJymIsD
8lW0X2C9S6VcWVS2u6j605uAXwGQM8BKxm+TpbOGP0ESfMAn6kuyZxWUbk57dI3swdu2f6h5e6/g
ShhddQvm2x/7ja4qxjiudKyWJQlKioPqwzkxWZzQFEKwVvDVHCrzs44O/1tOOcbLxwgUmM42+Iqq
CkdQw6RATNpIUgBgWLowkGEpDWpXF9sayHJAvsRXxKqnJ5bNmO5I7EYSLCTtPF+3WFgqGpyAl3mF
SXCqeRfkcVk77vVL0NAJugi2hLKXnOiUs/vlGlYys+2DB5RQSLxVzmWQSOfD1YqNX95V8g1ugbrG
qdqdZMjLeOxPMZQ5WCjvsPiPegWz6X9qPEhEs4voUb+ittzhj2Dp39yn/RBqyfIb46CY7Yth3UNI
6eJ3p0xHWphT/BDInsAP3wX8rliNJ37L+F9N8DAIOrZUIZs4B3wP2Wl1x3KXcxAfzWN8ZUzYdbbB
L/xjl+qzfBYD8xiw1cbeBmqEF+eY7JwduFQgHYJPhoITxIU2nObGw4ATz7a9zpd3X+ZoOg9xwEgf
q16kRvd8ZN/yIU8H+V66Z/8WohFnPWTve1hM6k44R2npF6q1VE5T1/voFwBkoRGpIr42DkeJur4u
kTiI5+lueqh7cbtE+JHR9Qvozx+GO/+EItTHp6mZR4PgZD+Cvt1Bs/9NE4VjDTqCSxW1z8+yz6CA
73/ItuHeUwpGdt9SIeCl3OZtM3pq34oUoNw0dX0sLuXY/VbnYuf8ig4/BRbC/iD6uMdpdzGJEFAm
AiwuUK2B6/ggqQh9Qg1gxEyY9ehatW4bImt3inUPs9foCf0x78W3AG1UB8r3IT8tWn3E8hFmxLdN
HzRyO7vhsgxDfGy/psf1YfrA32ePnx6aCKi4vpFPDcZpW+GM9eXnSvb4FSNU4vyw4vzE6GX4yIBk
+3jgIt4JKs54NjmwdTbwUWxjUR0ZWDhow+XIePk8UReHYxfxUNaQ/CeCfgsVLnqK6fpbG+Mzc6Mx
+rlt+ZzhQ+1gfkwOKob4CfbZS1E5Jr0EWa0g/NpHRqHeF9/ut4PRJS42Nx48i2Esb+3jF8XaD7tW
7bsaJYOIvdbgipX5HlnoIzJpV3Rs3t7VHMGTlsPyt9cvXuaF/vwS3s2J33fBVLrubrYz9vGoVBoW
yPFgLnoVWck7g8B+N4zNlwP28DY8J0QN32UnGOq/4sKmUPZkBv6atvCrYcUg1OPvvd9SDS88GhgY
ed97MOJQmdNS+2BFMIme06GBHL41LF4BWkx3FuxbUjiuTKP0Bob0nvW9XT2IYc8h5BR8Aiqt6Zb0
9XGu0SB7IMA6zpCcTu4GOrbOB0uLM17rGFKzwPRyEa7DfxpBZO+EC7iSsppKfc8/UqMWX56DBZXi
C5uimTen9Wn9HCHIQiF8qK7Jrzj4yDI3n5O0e1SwSlxR5WOkzUokAOKAQ7h41C/r0+fZfY1u2ce0
Bi9aZPGmLZGSsKzi1g4j4rVqRtGoxLqWndiYkCvrIjo9gh9rws65ICiw8012u3vD6MYWyfpBMYfm
+Fbb7cSEJwkmsjrPdm7r3byh82cxnkELwn/wYkesEMExAXWotrzGQFdniNmv2uRX9TraYE1Vu8u+
2Xl2h5T90XosCG4e+SNTrYEctfymv+kRuSDvvtyv9pGsBWEadxKMUVyA6ta7JHxj4vd6ZB6X3PFj
1J2+02E5LL+LeXiY/iFYcli8g9/ylqOLWA+cD7Ai81hU3PCeRAR27wyxCcG51PkE2+CB3kHX+6Dy
Obelet+Nk/EXvGejnY6aR3EtyO9tgQA3Krd4e84XCJQMpx3nU2AJYjJxQ4vn4mC+iRLGt3q7dGPI
MnhyzfPgqQ4e8E7rDYsDixCjkHto7urxtE3+4q/fQ464w6/5ZwuLDzDr2VTAPec26y7a4BIj4g05
6c3JelmtvQ/HApktjy0+Fpz7UqxIcaTs+NNjv7m4F5fVN4Z+5rQSrGM97xHgixF+GK7JoqQ/RZ6H
K+mzPexe6i+aut/NjjHChFu0jXi2HI2z94u/4Oud6LVSZvOsP71HbDuwT4KaNPx6Z+ASoCseAfvY
KJMqqArgzZFMIqS4IWD3qRC6JIzP7JTBvOpO2QEOjk67PLC4vgY3Pjg9Kf6ixLzB4lG+iQfDArWE
jGh+jAYVTtgWONA3/2ZMmq07UXVDAKV6GQW/lZLiYkHNP07OC6rNjkeJpZA7cSme9oJetkfTlvmq
Od6jmMuZ3Js37zCFFJMNov+RdGZNqmJbEP5FRjiB+FoqMs84vRjOiIAyi7++P05H3z636lS1VcJm
77Uyc2XOdbYYDb8z62OUIi9X7ceHx4Z27IfryaV1ee5ECyfG20D57dhSAMiY3sVd1K4NDmhCe4ZL
Rp8njJqb/D59dbchZpax7YFBlBSaXX8QNCG7qZ2Znf+WawIWhhT1iTM5C7J0ENhKJb1E6AyXzuz/
5DK7vE+c7B+GhN79bFAW9oa2TJ3h/DFRP84XP7WjXsLjMCCt1vg9pM7UiPCnIBwnV1EdWgypAPKc
SVhdC0rqdtCrqIsVRllEYJcOgxXcBZXafbBblq7EOYBs2pTOrGaa0rDuE/o40aGOnlQO/SNLFJQW
M5XxBJ2ZO/l5atVn5lTq7dRjGb18ciORwWiRKWmC3ovJhSWu71ieMo+IOUeL5fF4zT/ozxGdKYIz
tRgx5pAaM7DA68+duT+3gW21oUvBOghm12Q3uA6911aYsBnOjVqpGMxgHsDstIHyCZhGMUfYzcz2
nYdW05vtc7QheBmcEpe6CtUTzeLXkXCgWg5PY5wRij9aQYrsOfRduiwYZaR547COlvxZ3+v7z0YG
0ZFFsRyAYvAV8Y+SpN617KsvTcBYgW0UoGp0IhapOWEWjnKJQj/42j87deLNLPx6bF8RwyeX6DQw
57qgf7bSPvazc7yt/Bzr//Ym7aMzOGZ3IX4JGcBvgzB/cp+xhGD6JSSBAQTra/kiaJIoXMZtvyYP
GzEkJBX3z2dpt/QPXPTSfu1J0uXbn7uviRom/Gyre8f0Kitu+dFf7mg7churdjDGJT2ZYGWHr1p0
aH6xOa5Gznw/thr0OJj4Tr3JruFBfFgPKzMTd3ge68TIm3NHuGALcporSdDHhDDS6eVyio6qPed2
sxndI06MsLeACaWlsE18YfXcFaF4xifKQZmfhSOOw8yfKW8sobGjcSuigkl/21V8HEE13PiD4A+/
PJd2Z3A1jvxkyZrjR/Ww6Ui0yuA7BpzUcR95jc/DeBuFkp544gULuBcNlQmWHJ94DEn+6V8h8YQN
GiRF3IlYOm7IrsB22K63/tEWVlz0MhA2rB4cjhAM44cNrhTCUb43A3ZG62e0W+n83OEk7EzvVTBF
CWh0pIAg2fXpUEKS6zVp+9aT4GH9aKl2tbScyI/+cR0EBaczv7KIWS8n/9yYmg//Z2KoUPvime8g
muRv7n22pR0fkgMkWeIKgRCI7jBsp38vXLkmlycOQPNL7nVmfk/vP/pXbJYx8yffjLYBPzcn8977
WBdurT9nZbDvI8HxmsNrj3PSNfKOl+MOQ+4yeO+fu9zBZ8udaKL9duZOREc5cR7+1IoZnGxt8qmv
+GfdnqfaKyl4/Scogjfy6XO18iqEr0t1+4VIVxLULIww+83huMWuj8fv6Q8xOJJYxxx+XEil1eag
RrXfBRWoM8ZyVdBarZLbVVhrRZDt52fyLTal2W/zrAMe/b7HYdzsUG8F3nKx64W20oodSPK4LTmT
kGDLLYVEfMt2yVXYIeTd1ZvIjdik7JjS/U1z6wPP1O6PQtlNvXgfOy+3M2vruXl4g0tiljaDQGqJ
B13uDu/pJtml4GK11tiZM9iJ4dfuvDkgLwb6lYdyAHMsFXh4vHl7xb5wujD3hrjwzdWhF1/jfYMz
66U8IRbM9l3xl+1yZHREptwlaInNj9jWXqZFVMewX1DFtXafjz92ewllDtHx6R+K4h+H3QxSy3r5
U688vaigNK58xTtsLu1nAa5/TBXJyiFflBjgm+65PAvAZl4VlO6nD7Iu/iLte6hohqtDdnjUNKR1
vzf0bprs9trRjNVon6iSTlg8u/j5RWTTcM0Ne3tvG3lmvpq9/9ihz98wp1fikL2OkalT/FFQDbfV
gc5H2L/8sZGhq8SJ3noRme5yYyb7zsc2xSm14wVLaGUoz7UBu5I31X63gTMlmhYsTn1cBGa/sxvv
OT1Jd+k+YWajVsh2wUdKr25YVu6R8PbVRPg7DTSYKfZzdugHP6HclvdP8D4d9TpgJB+F6SeE47em
+C6ii3MJSL/iPMUcCDvxzKjVZpMcQGKKHelrZr4d+dmtcLvtz0zvz+0YZBlRNKWIL51FYlD60nGN
Sz2buSrsJhg3sFnUASeKWqJV5zVfJ/jOggHG7EBbtqkDnrNBgBGzFXFsguW6Y52ybVfj6jbddttq
Jygze7ZrDDjYav5XXECEKB9MSZ6rIh8a/Wn8VqgTYudRLCq7cthcpgi479Qux9N3QjWsCP+mD2A1
ikvWwn1Ozdd9HC24Pcd1vE+V+B77DfIZ4MrbkVoZOsx5lYvhYYIXW2XykGbYnRdnTHFHFUEQ7x0M
9o+pi7twSn1GY4p4ySby+C1xiEdBQXrT5MdY1xJf1AEWENjDCkvgmWYKEr0cV3/Ne0EwwkvqPwVT
QNQh4M3ImnwvSnpF6a/DSYmtAdvQXB7d3oN+6gFVuXCb1msWC4/qET3DlW/gtGBko0VYz3/4XPEn
0UoYF05Evk68j0SNgAyBYVGMQtB94JG6x76NL39FWfgtJujDAJwukVcROsvQTrSY/Bbl9Q0qT/Hy
/UMWgV0NHaEgLPhfM13i7yJkhvTrMfZBvqS0q2ntsBmbLQD3JSjs0RJfzARPsZRA20URLcVowd8U
CHsuouDmeyTt2XNRjpdi/Yd2gwRzpNY53QCO3fmiyBciVUZN4iLJTgla9vkfvpVoEH6cGskyAg/G
npKSkk8h1fcDrg6GoN7MHWJceS7wEbslzMaQ6DMjbncpwHoMF/FnKVDrMqcEGI/bKY8El+2x+DIB
N/2L63839/snkorJvcUzmNeqCIhc1Hxp+0CQz2ALYzH8PudfCMDA55WP5fL0ItybU3FiSQibwsUX
c7J578TJX3Tm93nkf819NcJK4yT2DfsQAgQ3iO6P997A1HLeAbfdR9KCg1aqFzEZC0Dw1/eFdvBz
n0cLyiNEZOnn77HvLgwXkRHFRGhl0jXFh9j93Voc4budSNT7AJX8rVY+h0KbHxC5fjerkqgsO/cL
9xNG5thKTDJw1m2A8SWWRfRlSumXTkpXEAUP5W3jeLrtjSFjc2olWt9UpT5J1CYn7cSZqJgIWke5
NRJrfhDtH4G1OPP62elHou8U/7i3We77J2S4yyzKC711u3UlYxN9Ecz80jpjnwjWNWaGJBLMAamq
FdG+5sPAH4wkQ6KE9cwvw5Hbe4a9CYKaENMs2gP3s/muSXAPCT2E05d2rTo2SFfBbbK0+qr7Dajw
Ux5OpByVd5B5ZKwohAxUuNIP9uQ7nUNKY+vnSjYrZlyu2h23gsrl43FEmVjhaF/yPOdgWl/c0ABB
HHDTEAXsYYQV1tvO3OYGYME0LZEfVmFyQdmufgzufEKKqJtoTYLEyb2nRUeLhKWHB6fWFEe61BC0
/cumkNnR++xzIOU+6bMmXYuIZ7rnoVE6PObMS2hsaciFSPkNQZk27T3aT1ePE/t7gEHhNtVTZJoY
1zoPA4cqqq4SICzT6BozWs3CrFy21cV4+wm77dN6KQPyTwZ6pvU1b4nfs0tpwPhAjINMFDythPwz
yZu6cAuvU3mfesmN3Y4giIGMncY91XGLtPEcZ3KCwiK+0QCrsUd3ch7h/Yl5rSfJhdsc4lWEt1Lm
zk5jgwQxlIcZppeCM1NrIoL6pyaY2qBel2aTB83mRbQ13eObRcdAk/cIHnuJ9cIiNLJTZlWnj1Zz
eHzMkZYp02VrCvpXJz9VqQluemjP9dvI3CxE1lqreMXRppOm4M5N4DT9GbK2HdH5eg8zvU2d4/4o
CxZSU52/o3cbs6OYX7feVZtkE/cRaglqukuFXPfygMV0XreHTvuqS3QcovG8deb8nNgZJrWh1P59
z/X6o0j7Sn/uU6faPILIa05gUAy0hxGjtr1itjep+lLLCfunPFl/tsdrjKr0KL/d2vxQUTl9vuS2
YsiWLPKB22HpdbRJR1FzmRAxuzbrdWWnJhFx5AX1DjwV3joxsbgR/WhD7NLYnq0o+XQUeFoGPnk8
CNRjhYm5GQEMT2PAMshW303fuw61eVBqb++llxyVj39IZac0h8adkRjx3ONnfWCA3ng5uV+qCcC1
5CFshm3QqdXAN5AQ2cP1fDffJTgSpHauPDwRNDgNwAOSfjfMYY2yA//SudriOuK4pmr0Z2pldKfC
SZ7r2XZybgmEFlQOlMYEeM7c3M/c8RmoWx/sIDfe8HKS+YAU9IqgxeQV1zJE4olW9ElQOoHqASmE
biXH18hJT1kARhc7P1lSJhuiX4C6d7EnrYZrRO6X3iyaHBufdJkw9Rvzjdf2T5+QLP8z2/6RWUfr
l/c1ejPRASc8XnDKi0pUuj/1l5cQTMB+m6/eMhZxeD3NN405U3u/3IEcOT0+P0UWVjiAB3Kyaqj5
W6b124C6DhNZCVfJhwxRatUQPBJ7HC2aOVSuTLzL4mmsSWsS4ozRjSuAgMhPwlnw9J5Kqr2YLaFA
7+1pucKXctNuRka7HuqT2xH7+emOWXOfruj0DSOX0gmyAQAF6HTRKN/zj4VWAwAwPxyyMvqkJZut
D6CDKE8Du/kAc1my+Z7K9YN8CF9VwoVzpInEjTgTA7mYl2+Sfa7Vobh4YkAaH4b618hsie8QabKA
tldfGfM0iq/CSsJ8m7OGwf59SpIGvuJJKNjMGqsMqg3cmha+xBPwwYPS+4K328zU5h58h/HT0Jxy
S4gywWSJ/zexe+ttZyB17R/ozuREU04//rv1wbT1qQqkTcG9rG1KmN4kkj0bEwyRVDaKcmbCouuR
naxZ5+jlmt380jz/ivFfEwwpyQ8veKORARlxa8NksHwfBPljihV9IvBM6ie3xvhe60PHDLM/Co68
FyaczGHYOES3kFJDVwc8dAC8VlpiyB8eEcLKx2F3XncaGSHNH0bUxlH78X6fRHA2wTjs1p9wRJ56
3C8Gv+f5cWx1C7+6Vs7LGy/mwNPZNffi3WwLuP/2oqCPkBzgmo31IQUJOZMZRrdFtRKM7rUcbY+4
amJx1sgDm8pqYuNFTgn4xPY0waK5MjKmLF8OlWHm4uULn1xvPkZlZV4NeIkWd0FX7ZUWagaTUgBL
16c+3bRWFowJtKRFI+TdzjQa2D8YVzldDxh1j4BSdRy17albb56rTI7VJ5nzhSG/vKdeem3YqF9D
3DfqQ2FTi+zRtjTHmz7tYWTMiFcWzQ7W6mu8IcU+pPl8w8JleXPHxneBAYrpGj/mTbpv3JpmkGZv
i4REf+rf6zeI9jiIm1/reXnsHhcois1MJuia4bk+Fj2ji/kchlqF7T/Dm0+vgGzuzeanBjZ/MBrs
Ro8LiF8P9oL5qyQtO/mB4yNfsHXQXaIw2XfW9PYNYkQg1nj99tkb1omBqAXmAdTz+fcJElXYCJsB
g1SSRdrYnu6mPeXuOBzTwIOI+Z2ZWlRLWuWiAaBVKNGpsMndaMjo6XpMmDQPQH5varWydO34WReA
WHijw/sMLAkeR2/ImLDc6dRczCnBPL0N4KqQYq7ccri3cHT5MsHjUdzNe1zZRCs59N4wQbk6POfb
xxYbWgdLEJdsogUOtlfR48Es8XOeoOJEaXJFOkSh3jKrP1qPR3+celSr012B+eXAf3BMXCmGnkFO
tt2MwUNxKZLUsI/PyQafO73dfrRZ8OH3mS/RUhHYB0F7nlwfdH9n2jn9cxYdIDngdySi2+eSzmCZ
rGMzFI0jC2MjaPU2ug1U8k7xd42sITMIUN3ZVgqGsI6Y+jpMModQ9jtu33kgzx1CJtcjZW7Pe4i5
J/ryM/QVGAf1BxafSsH1+PXHaLadeLVKhSJ5ovfguH+oGGPvkQnYrQ7iTKw2uxvQ0R7XKvnTG58T
HNfpKfrtsQJWV2tT5Dqga1sf51m9dTCgg2zhZxNqSuwTexSzUBmxsQ//yC4zVWh8Y7NextuZ2dvO
4g8NyxFxXGMf7SHwQrY8cATn5xC8c4dUcfINHfbk0lpvq7s/NoD7PUYIA18ALQyN4aXbQrt5U+Oj
pctw7n0ZOcYY9n60G0rZDz6w2OyG8NJ6cXlv8o3gSKu3LdgQ7EZz4m1Scxn5lprKKe0ZLP02MVqF
xNkVOMXMGSjS4mjN9z28imEQF9AWKbDgZcwBvB/25kQFj5VoIzqv3jDlu5gg0ea9wDfhaZ7ca1hX
dnm4oOhAaa27GvIa7bhIHJ4kwJgieOpDMldm9zkOC1MSS9olYC+f7AqvvH44DlBEa+ImcyKn5s+P
LUICDi6d9cXKutPYTbEWR8DfebXGjC6TBbPlC7BpsMQkfP3d8Q7zzYA0Zy5zMAO8j7WOOInGmm8k
uJ+3n/QtSgrqCeEDscyPuE6M0iKMA31fHZZhYoP/YBDNyTne8r21XnPad6cj6oCvlV/fDrir89iN
dSwRyKjNQqhiuyaDChX06rusljyScq5/DGlBLS0p4rYheeKNc3nhcG3WH3t4E3QRlBVCbPOeL+Zk
Hdmp9sVwgVRcXzxxpT7X2bjfWhLashPqOzC8LX9deqlVoAsEXt1NV0MX1ghMGztICuGbtENNmvXv
Ge+uHs1N2ao7tfHAQdcdiXh9LwK8tKYKX00xw+/jvkTU/Z9+DOiNEIdg421fFA6ok79r/O2pil4+
AyCy5kg0WQLkauIVWq1A5Mq50Rs740HJXa/wkW5VaHB9TIHS5WgmSWDfVPjCv7XpAgUQnVaivLD3
/xoERzBE+iR/geZ9/VlDeqrT1UzJbCKV/AFLZEzR0Sc7HiELBZICpPVE/vDVB2Xf9A4es34qhT15
/on3FtnmeD0zeBmfbBY0y/mq3Qx2D49FwJ0h3kweWgNGMmO6HhyQyaQCHC3J8aOzMQVrQHZX6w22
rRXvqyBzhjx97Xp+zm94Th0qFa8NDzN8o+Uwa0+12fjEt/nkoe3HLHHRe3Hqi2fiEuFS/6+0xxoo
U+a0G8ws8JOabXBJ3sXAaSlv6L2KVqnfLmgfnMzp1tIKVAtLnDeFZJ+OdtQ7YgcHSurN5NIingyV
LW4UrkTE4MQRFTQhv5CiWOkAvV4eqOLEGBlFn27ofw9fuvEYG3xm+xFxfpypKBNuzJHjV/bXxxue
gJuf8aVAzZwZ9GLqpcrcK9SIA+f+231JEJacxH5vIicmFC1yE+1pTeGWThRJiTFw4KN4aF56uhIU
pNLk/wnLo/YOa55bqE40BIgWMZknJsHMEObClRK8R063jereA4pT4n1pFQ7Fe7MkGmgfa8ma6KH9
Tx1ucq2Fwp/rTdCoBWlpkdYsY6c9DcO3G9vNlq+bY348v7N+RKfDAQfXAR9mvZXGbMyn1ag/9cMY
abN+yBN5TmXaI4NfQ7gge7BmdNCikuup1QQTIwMTj3Z1WB9yoveq69v7BXnf1vzNdtN7duXSCuPl
k2n0TUFBBqZM11Eu61OHAzP0o9+SijQ0KYvh93ux4hBk58JX6nuLUCKjzpkztrLFstqoz9kN6g5m
rwhLwP/ppdtVgHLA2KfGIsZgS1nbuBlA+AxgP6BVmbmQxPEGAGJsfLzRaRSCOdA37oA17E8/X+w1
MEA1FMvnVoRV+KCZOpKl+/GiNTErIDX9bujRL/nNGsdyA0VmkIp4cfyN4NSAO48mJTChEXauvzdV
8CbAiXCxHiY9MPlvA07/dun960Rhtqsu8+vk+gIQBSbDUIVte843ii7cCJnNg8kfAn9OrF6LGy9H
LXQfYq8dkyRHD3aOE5myFMAZlxiQwarHB/kvAVK/2aKXBpFiJclfDGQYyAIxwy0fUdjwD/MVPpij
PyWMmrgoXGtQ/BLXEy9GKCUIgePFGVZ2OYvx9QqjIHYIzZz+ZYfXBahMoHuvgefggSi4ID8ISnuM
KPqI7AXkRwJ3PDcHwFTpPKOmP/TfdGBTpaYMU7sAzcCqHoFZA14z5iZOyz6YGvHlhICD/RvhHKPX
W9JJoDl/tHuSmo2Xbd4DmeN0yfQtqk1QZLFbMMgjAeStdwgNtPGlZn4QsY+0SKE1mCbYUxXCcmG0
1Zze//C/r3tkUGODXuaxH+Ovt2doFiVdf2B+FqASERAjFTngI27W52cQn9oBcr4/AGgRN9rbhPJh
PyX4EzEQRSrse2HllzHxLO/lEwq0f/nMi3WgUz6lVL7wkWhX2mgt7ugEQeKJgWaJIlyIN+muwKX2
PAIPVUasfv2hVfrMStWxDXbzNJ9EYz7Vbo8VsDfSIqVb9vMrQEE8n/iHya08p+sG5lp9ViMEPeRC
I2afIHyKwqHFIOFu7AJQKDFqLMFlDIO8B36/Df0NVtc8hzK+upjvP+kr32RJPGVpR5APmT2I1cwf
k1PDJaJSWfI+6245UKvFI+QXK2WOZ5laTAaPVEYkbzN9ZJFEQOEz1lHalji3BU/CJ9DyjN25X95R
A+yYU41AWrhuObIuYkYNciSXKE7doUGD7FE3BGNz4AwMDCs94dYRe5caj3W3m7EJSiSpRHq3HJ0p
QK1W7Qy0Sv8at+eSO/i81gEtGEvzxy1pwhRTjWPIG1u3l0EYbVKVHwoNjfkx4XyTFTwQWEEqCxrW
I7n8lGf+0ZTcyY7KCn8GUoZR43frkgKpI5krwQehWfAS5kfD0HRLVCWtMzWK8oS8pBM8YCgZCH5i
oLYJ/t1ogIzWrv3XpeDOcE6CoxD6oM1QCRKGZGent5Moz6Ak47E04rsYFOf6lpoFWgJyIjTOK+dJ
5Rwr2aYHfCGHv67QD2jkbqX3Kd0z7bmarhLQlscaY5A3CjjguFW7PzINm4ZH9I6xNV+PVke1XtMG
LDs1W6E66LVaGwLlifMgvHgJskeaRG7TxrhHbWJ8jek9DjIDmJpsitEGrQKXeoLfNpYfJm8QXRvT
UYycIpGzvto7qBb0JOrTIZldZiiB45DIOuOjkmkAMlYqbKE2ikX9uamMPpAo4wAZ3wvGFCD3GJoa
4dFKFonJnIDxUKfKxEc9sYZmXxfBELBkrEiuqM1t8c5e6x1d0UJL6D0cbvvnVMCnnH4mF9rpV1bw
kmmre7cq6imSqI3RciCT28cbeymxA8eLhmYOLsuQ+Wx5xN+jVkfk6kE8WkNUSIkT7T/8FBKlWGbv
64csz/pEXy3nFsfmGgkdFZbbOyhw/aDZuId7nhF0OX3Me6zOJXXQyaIgCztq6y2Am5XlC8Bxq6I4
nBtDrdffr/BgpfrANgTp5DLTHusWhdgTUJNzaBURJwvdx8SysH2HpEpeY6RErT8FB8pdlMs/Vm7t
TPWRTTAq7mUva2T0x/dsCRzh8Hvq+f7jxgqwNsoLOPxU5gisGL1bYJgVkh+n8Ij4H2OkNMvyTDJM
iMaC/hEhZH1uyS+b2RM526UbyP+fMb7nMKADhJax0Z7xbQh9SY7dOIic4vl30F9WDDgD/5drLx1Z
z6JaHwluoUoFschQ8lBM+/W1V7mU3PfWqsFU4RG5y3MfYjKDDVBxSlAnMu+oXshkd74IZUU1dXoh
eOlp+UbmwN4AckPUgH6OBqvntTi1qNQaEIbX6enJRVAQAvxivIdxnzhdRFeOYl4nP0luyQh2dgMz
ZQv+nr6bYpPCWCyYQSO3fCWAKg4cVhEDrwn5vblKdmriZSiqiJCx0xNdNXnXOOEzJJ4QAsXsIaVb
QaxSimYyt8HZEPPEQd/VNGrsSKhwBjoju86UJeIRmXqSdoUlIrxEtmYCWlBUHnfNWmJckGEYmriJ
kR7gws3+dCQnxJoZyMp+Tnp/W+kGNQFih5/2DE7pP6nzZz1QAExI7piA/OLdonyooH9yYb/JziUG
GDtjUOgFZZlBUqLSu8OP1xC9at+SjDXCeFci6q9i0+H/5vVqHcQ1DVsspb2GbFz+UUThK2eSSkSH
GKmT3bMHbo05upmUiMhLa0i7l0PGLEnNE3qdGprkd6XQZzGON5LGdVh8TcQUNIsIlzX8c+XZJXLK
U2p91CHzmGTo0qfXUFolDczMfgDhApvTQ34MlGXgSjDUMq01pZXXGgw0rRKD0QmHqVpSrlHWoF2m
RtRAHE8kL4HPp8Fci3iRfh6DVQyUW/OsTpUp8ztEDkWBAK7ZkCbMAcXGlJgVj36pM6zAA1R69Jja
GIqnvkeryOsIvCa1dtmHyXX+UK50iQ12AtoF+L2I5ScH9tjuwzJzTD2pp2QsiGyEfcqQJ7v3rCdf
x4wRQ0611OeU2ffSkpgIj4ysWmTeLs2OIukjaush46Ix1E7mCgtpWaI2BZboW01Aj8x9B5MVzed+
ZE5Ar1lABN5R23uV3R1g3gFHf+YElPaoT8IjLTk67Rva0bNooRYbXY5wuHdYdx4UDy9Sxq9ih2Gh
XRoQTKSA4gYPUOEjlxuLWbVFqjtXSGFzB7xLouYk5dVvtik3u1MTAr0LjDfSoA6eTgM7OGbfJ65a
kbYYRxgfgz3UeFipNbhkPOWZ9dx/TsPL+IIkrbA4290pJ+eM3aQ7oR4kRQr9lEdTD8iPaxbuWxj8
4KXGBHNLUlS6frgja4RrsjMNUqMXPCN4cVKbieBOB0j6K8/EB2qRytBA/x4Wpfrw2xVtDlKkt8Jq
Ngdqrf1sjgFa1oShYyVk6TG4MtZgDe7vU6K+5WaTXufoo6xmMzh8te/5FXxXxCxbkl4b8amAcpoy
sUKfjuG8AE2KVnf5uo3Vn1ay+z/Y/7l7awJPqaWIFMQ/FKm0hsppOZXnLmuK8wj5+QK/JPQsqPa0
EYeyJckDCjBCfYAhsTU3Zw5pPEbOAI0PWEtOeq2fyB7F9uMBgfxSBQsSczHhh8LhyhnLA+j0r6FM
YDIAA4kJ57CwqNlBBvJ01ejICtRGPmoNM5StOYKJQKpiTN33kkeY/ZEqBOcTnQnRNSEXUy23/j1+
Oh1oz1phJ75At43CbEkC8XLOZkhVl59oZtfgFr3H3iMoKaWD7DRnDprI4KmCzeaK5oyTGq24Hq1q
tgBG+cwUc4+vCj/DY9KHBTFO2Hmfy8wQD9lu6Hb3H1mdX1m4tIfYAFckfolTGG4LVL1Ufsb7n1jl
CYoNqEhTBv7Uj8kQ8kZyvKCCSMj0LZa0O55JhCZtqLnhqK/F65SqID4AmCB1HSpHbww4L6jksoHw
UesiRkafGcyvAyNRuWAon4E9HzY93jI258uZU6Ip7ehV4pDWqX9q0W5HZhJi72xiJ9yTjLAVJHCs
RFZYAeki9MR++MYDbWYwvjmD1sJewsiWLyrKdssQEOqiUj/i1AAVhYgIz0k76gWEfEISaEgXBsQr
S9oIdnAQr5DlTmYreraWuI/PXwV87RFVzaprL0M8kyXKotIeGmyU9+kup+hCZLpms2TRN6sIdvnn
1lS6SVjKEKfLIV1urKUqit5D5E6RxH4wmCGh1fwcegprth6sK1zsiTO3eZyoF7JwhqIM/A6rAWhp
ZExTIMHP5rjDMXFFh1VphV4zojRZj3RxmaqzVSLXYU7gdrIEzXBG1mM9QUWQGr/1M0RVuj2qjJAu
sKlb0hQ9+gbpeydihJzinzpYdCSoExKojoBhY/9tlAjASLPicZoAZieeP1hLuojpcaYSdK/2mYIA
lBy0fZJ3xEOdXuqA80chQpvpiG9w1CiGERP+DvM+o42HL7Eob5fs2SgtEJQteOIg0cnYA/1oGXtE
bC6ZYGhbQXm5UFnuTBmaR21gI/c749ro5c7xUgHpFWZfeeBB6/3bI4nO5MWx02L1YM/Wyt97q36I
HpQUEo99QCxvCriSbgi4MyL4TIBrNw1ijzcgd5ALDxvJPH4k+DARf0f1vZMQhn8pIJkSWvtzd2AK
i/l12sc/jiAC+lzSZkN40JpkULQP7wD2EXU8GSDImKMV7A09DwNah7ft06Ondsn6Jp0Mp03mg80p
xCQN4bIzx6sjU84M78Kfftf90R3pfQEKl3ru+krN+8nRiuweDarB6H2le+wMNIQZXHQFbHIF8x9v
9E7Ek5ETTt+xHgO1peufggQLavtl44hhRksB8SvXZPHEfKxXcjC4rI3sxMS62JiDk31McljRjzBj
hQ4uhb/C4Y8RhirEa1XpOxjIOo1MV0AsQc/kZjVBkovOPHPxdfWPW2Ys0OWCp42Rbgskzj4XP7DZ
fnn/Sy10SxQ9ML/wEk5FdKuoiD70vv8OCTPWHjzQ/YuX2AwMl84I2udBQl9uRnay5GfK/e/T498V
Rrc1V39MmThWx7Kw+K4iGYJKGWAAN1n0uB0ss/t061CCJ6akIPOIgbFA1FN+AyaZ0OD8VkN+RzxO
mf5kggmCuMWukrxsDPcIOrbeWCqM2BElHb5Sw0aQcqMDnX6xN0ZkTuO1ZrHlmcn6S2b8yJpbz5BU
Z4XAAHwxK2Wq8hr0yHpiT8msG2/ZE/X+Boyxx8PPimDYECkaH7Cr4v+GhLrT0aJV4TNmsxtuk5Cp
3tXQyA5UI1QcUz07xIfsdvQei4d53D+4ECR69i6hu7n9Ud9KFkKU0/sh2dpWN9RiJKNZTDg5iBu7
+wi1LCZM/mw/8V/YZh89ZpEh43RMsX/cRXBme3omyJcJxrFGMT9yhmeky4yz0PZej8bvzuMPnQOT
xGRV6rVWAiwIdgVd8pn+ffqfCAlMRfLSYZmHIZxJTl+1f8GxsG9q7Gy3Gi0AUoj5dl7RwJBTfkNA
jZT6kL8W9EN4rbLZCc5z88UVgt0/+vLVFswfERcjKhN9eiMxe74Vzfz0cYiDV46oUIfbgguZkJ7c
nfIfymqJGbXSiZnbuIjnp38vZAphJpqv415+20G1i6sP3AZd7OAu8jh12pfyieGMMKGpgxdnCN9u
cT6Ap0bw3q3BSBkTC8fMkuuS2ewnOzidYIB8V6Mqk5Affcy5ne3FW+OXt0Z/Ukk12xHlRxPE+4/T
oBmbnJvtxCr8BpVK5aTuCIka8iW28mDMZnZE3M28EOMVuTVTploVzPWXAlSwJi/ebMOeVuvHBhNf
pDl+6UcjQm5N+xWp4EHqEXJ4GDKapkDCvbwG+HbglebwFF1p7pIUDO+vQ3j9NWoNaowz5bsoDr32
sSeUXv7oBlKDNqNSK2emfA0qQh1QMu/nVz7wwpnxRbje10wzaLXUZ7F1235Ul9Dd47aloP9Bk7M3
9ywYZRuThb24WAQN6JEAXO6GTB01obQqQCw46NYilprSOv/TGfQi/nWiA9DLJfwNJgRuZQg7anSH
6WGZ8Ds2IioKiJjpdgivBzBgveiQGai0KkdQn7uj3rjEn4d96iZ+p+FEjRxxvWxpiUpnjgwNYlzD
A1JQGv5e2tIJwK5kKk5MYYcLPTaqbAk15Q6j+8DiuduGQ9MermBOzC4EBegLBky4NLwJmf1jYkWL
9m9txnTOPEh7T8tIPbqlBwe2E/Jl1HsStN0fwnFkSUcNjJky59/sSyjRqUwuGVAyW3M/fXQMJe8Y
jvxkx6zc2Dsenkiej7fffnDl4QUGH1Pt8Y27b3CGtEP18umHF5l/QDzbP/YwCbC1EwBprlEtg0ZT
7r1wUvuHTINmg0kz9/PHR9/99PDa8PD/dmABKPlIUfuCzbNvMELY/EfSmTUpim1R+BcRoUzKKzM4
j6gvhqYKDoCIMv36/k513I5b91ZXZZpwzh7WXmvtDWw/agJRnNBGUrjRwy4U1sThFmLsdGECYR0P
qMEjaiTQ8Q/0AADqQ8MUbMOp4gqrAyR/lihfYO99BaWX2b8CLXY82N738IDfi3du/WiQVfHva4wk
2UADq32ZtiYQRa1Bai4p4s7P1YYJg98jEEQtgm8I2y0sUrbSYIcJ7VY3hwYrdmxAil/iyZL1m9f0
r1voqgq9cZI48FI7cOTM4uYO5w9XgMo7xMYbdHi8D1YIVBttI595UChOMKXlo3xji3myFEqT1yzZ
lZuU9BzxF+FcMoN8bGgSsS8zB8tiB8GVxWRoroq1hpS19qi8bDaNuFfgFVveDybVtkbDIlbk5cFr
K5FEUUGvoFGiLjTm6FKsll3jeWAsKMqOs9c28+94TIKWWqxE3GvLx+mLwDub6n7nVbGZbEtbd3FZ
INm+F5ZOBC/m5FWRW9lFGL1J7TGzt/caQxK4bBJg7PfEH5q9qDERQ8+/sK0+to4JScGArA1Fd/SF
4i0Ez0qYncGL3S9TPTowCHlGiDAKpuVjQxwg/ovKeNXfYfBhzJhK7XRC/YGRwv1EfOkYDgiWA3RM
S13leERhlfDX3d5btgK42iUFqiFgcf4Pxmq4aXFZWGGwIIdNIK3eEG+wTolvw4lqASXOGVxHb0Z+
DPnFTYLBEQ1YrOs+A72wMdB74btN9Cus6ibv+P+sysvH8BuNQ71TFjnQr0A7ExTe5ZhZASwGJr4d
KgN5old2vL0vfx6oxo2JdM3OA6F/79s6kee3fQXEYCyx8hE367hsI2jX48G42sfb7+4rxDvFNF/e
l8ZKsOcRPXrlOFnK44rh9MsRVCRtg9zS1mfJ6T6ud4NFx6jhN+7RPUk8ZWOhTdRVFRqQhGlkFsqi
BuWmZLR44ej0Y6zAXk4SxoE0zSJt2s5xAoaBgTPFrhhn27fTY4keTJqJ/rIHPxPlBLIKI0i80ooX
DLYYnht7ru+fZt/P2Q4P6uOhd0DugAAJGtMM3xyhH0jm3W5IVY7Mcom0aPP90yc18urhpkNrAqkA
rEBbd+zzo6PeC+Arcf4BEyAnd8ZuqZ2Om0V/oc+MDQwKFjb0IoGvJAsJmloWJdFjykxvQrF2UKZD
MskIxIBSGrHeW6hAhU45HdU3Y4VfULu8Q/DkFk6ZAEbNvLi1N7YfMwUJmeXdl/wCcIiWAJ07uitw
FygAA+wSEDwMN6gn4hOBMp3m5+yA9Oh+IbVRQSjXej2MUB4wn6qWoLUHZlXVgkDENYcRxlptobJM
AC7pi0Pjr1kxLX7sJBlhzRuV8d+jzwL07IJbCWqVJLB3ObNxtAFfygHEF2s+OygqOoM1I0KIzKzw
K6FTymzQQwQRERAZIKJ1IMAipUDJdXlMLraFyJUATpU348kkpdXgRNkRQc0+Xg2UOTh/oD3HgOcy
2JQGKnQGZ98bnX+GPQ0ybRaqI8M6RqRZZcOKseLCTjhE2hWwa355Xvgz5Xx4xkKDqi9ULyxAVXdD
SGFz6fZY3ves3kwcxjg/erRqw1wF6xRB7E/Ya1yRulZICrhUMjEWZLVE2g92ifTwUq+Ly+CGQO4Y
e4CuCTNm0A32lUBjAp5ILRo7/jtFIvmzip0BR517me8Y+fHTDSARxY4MunLHf464qpi/ANB63HI+
UDN0Zo9sdUCBvZTP3wPrYtAvMY1hDSS5gwcpHJJoJAQrvbfMaD56aEtxXBClfQ4DSz4D5xLIie5c
X9I2ffRwlINh3/9oahEon9KL+HmmTIuQKtWLz1+3bwSDflVGDZS+4/K7KOfV5HsFoodONCdXlBHv
C0X2ebgsKR/4mvKY0Ta9eruiNN61u444ywcdTjDDAehUVt1fn5HeffpYHzWTI9xAq0X+iaUMQY9c
t0YpxQmgBu6dMUyMmpm6TNcM39baDvkrg6kvPejz3MySSixfOTOjblT7sREVDp4OTLYliga846md
qehiKrrv24X7A/M5eJ4YSc7fC50vj7r0acHXownrJgxEvsuEwegqF5vplA3PQtne/2DqqpTL6jlj
4pMxSd4Ye0RutDHIaf+NyY+QIVi7+F2wwXWCTw3zvcfhTjuPFQsULMZw8Nu1RXcrLu8lA4TXCcOO
4wpu4Z4dquPfTsHsZtq1Jp4msPMYtH2ECuSBGpS+AuUeKn1qiEN1/kbJebBUov5SWfSogZYKVeKe
05JQ1VB58E9EOuym8fo5J6bs1OjI6pDjmVkSO1oGWF5US/FMGnHL9TPzcqqTRLcEGxGjLsbOuU3w
oedqtvVFlyyxo4+RB9pQHg+0FZsIl56JSRxJigcMAigKNCtTxftKGqu55vxQIAJIqzHLVQkU4HMV
UhzrDkkHCiUUgUjum+k/uSlqKn5crTO55W9cLP/9k26k6XfLgFre6X8a/IuDCq/7OObPSAtihrLH
5eCOrvS54hO3S7AouH7J9buoVUvfVWy6Ji2jJsPbEjurCH7ztJoNzunyu3tNBltli9LX11bPbT26
r3VXmXxpZvMzf+NPmWl43Q1A05naWceVPPve+Aj1WNv/U3KO5WXuD3FLwA0mquHWKSRq6KcGFDVW
8q0HnLKH+QSpyg4g7KHKgAP9R008JNeAvKBA+JORF6IRxHFwjaIWLlN1e58qWgZYQ0y6UdlbTSQR
B9lpEgwWBbwSsK23dzwZc2xQkDgMVyVdBexc7vckDlo4wanEGh2zw1TlFwlYcxEzpAq+fy3yEXXJ
E0sjnFiOC25ZNpe3/aA+K3N5OjSsNpIn5AnoWYSMifT3WL1R0T6jlOU6fz98qRfUqajaDtnsO2NE
TWXVgpOgkb/lW7R48VTBWI9yJ9txFYdTysZm3p4H44bKgOqdNr3CDDzoo5BiS04CfZyiHCE63dAK
G7E3QYloeqhbC0IKWEhs8nHlAwmMZ8kTbebdqo/9EvxWafL7+xFQMd/aZxhBX7IBIbmmmf+DxfrB
Jy0R9c+zQpndh5mxY7TPn0Xwc7nvucqoZQh7PnXik527Zs6fE2tMUva3v67cc4T6/AgH6a+37EWE
U9iUEHP3hEud37hjC3co54PaFvESJITR/Vg66H+MZIDs0NsnG/iUzGEAWGZDmGtqYn/w8odAyQ+5
LPEokM8NCxX/WRLhT7J6If5hmJ5Yw5cFQYjL1t/mb/ODEyY+HXAyUFdVzufUQjSt3XhuhNWyAubq
myqroAIWAXuIb9Dc+QhT3bfZv6GlmuR2EcQcRq4DVJNqKj/cOmA2/XUgCYOokYYjsoCOg0SPf93i
fjRcYbJMonYZhS11nuW0Lv1iPXQxlnKEavQTWwqcJDb5BgWkD1RSlGQYHQ5m2Msz1n359ZoVEyqY
Ay0yhMk5JkncEGGBxTTlT2I6AOkiEC19xmInjEYdeGgenRCzvxcjpNeEyZknsWZQoQxCIsJ+UeqU
i2CQllE8g3vD0Tqx+yFnaGbYmq07Lyicgj+fqtaRfa7/CgD6Eb7aIMBdZHpnFAXmiQcBaggkh8xS
INuAewmaOENJV1m0jFt1lzw/dIFmZQjmBOLifx4PzqRZJOOTZjHrJ8MSHF+C5Dsjiv58GWj+aQvK
YOETE+3fvOWhurLbur1ZA2qW2318sdTZl4FhSMwGvuv5b936+QrgFOgaJww2ChnX+WxqQNYBNIcP
i2tezssxYA6gkSG0HYo3NkYDHiPW3Nahb2/vLjFaJgJRFFpwwMD67mIRExZ+vSWoLdftxR9GUo8A
kyoJyqHNJfExa1tDldmiC/P0qNsIkPfrft3bc63BooBgZ+JNGko7BdcJvljJxMkIhWUVwFM7+sDz
AEleNJwiWBd2jLqX9V9MlCzZE0gFzgThA74zUgI+4Ic1CPlaLM+B1M2OiJbNy4/1QPxrTgmmgVa7
1bcvNAeJXTJ9/EKbgi1aMmVFxJGfSt2EddlgyMH02dFPhSn+Lhoeh71H9Lk+MdFRAm1VL1LN7AvN
BnZiUGZw7uWP8W097gCvUnY3F8YfU9agwSd0qYz9VWx3aPgf6Cr+QXsF1Ivd9r6K+QIss2VrFpZP
ex0n26P1sdEO9HdwQLdiCWcPu8ue8wwH5y8c9S2+PlDYANkn2aTENQ8jS4AejWfS2KxGY3OUNPo/
R4kNN1ceJLQ5NGxHFtawmwnQ4m03TweoECqaYNKbmqMGyhTFYe2e7jb+iivWO69qF6qL06MfZKex
FqbYvT+hSJO6nT9KJhcFSnQaY8NMUcMUCH2uJfghpjqfDxmP402CUdSVfgljIXESWsYiFasSAPgB
HntYh8iROAC1hSagnLGQe0UYFvL7H1f3kllCm2xFw6AjZgCkv7nybMt+hS2zJorLioFGY36oLyl8
qCwkgVs+OIWkHEhzTO3AVioiRsyESrZfuM892cEHK9C8gGD5F+EY0Tr4aaSyg8KJGMnbsYEMNtWK
MS1OKqgXgxcsDVDkjl2k7CbHIWii4ej/W+I14aC5te89dErCtNAwBzxvmzd0dNiEbEEeYvItlF9A
zhjaXClf+E4qs3KvDVLW0oqVyMmEoYJDrIMfkDhEfwaopuo8dXsw0iDEjGDeVkGN01sKe2ceC5Qk
dj9e9rESBNAFDRXmd8i+2ed1B8QGDUf3DSUFO3CMWvmIbMGmy1ppMY56UewA8zsRqRZqNAM3ZrS6
hz3EuPxYMZ5AbjGBkNiiP+fYbVkNvKrZicAhvDBWc+lbeHsjYy6xM6tk/kSKG/q1nWzxqOKNU+C4
ikMzBQWcvLb8qR52hpJNKQYm3wKBtbZq70V3Sh1iYzYXciT5p8M/4+PILPGzknmf/S+w+fozXGAc
0OslqallUpTPf3BYiBscfc2uUDDdOxMeYXLJLr9l8ifh0IgHmdN344eFsUPCstJNQ0FL2Uhih/cK
ae2a0fjw6wXMd+BCUxZ/ib/SAYcOF3KYT+k2WwfmwBaKar24b98202IUJBNU9Y/DkUE9hK4VWpxT
b5twaqFTXnowpcFx/h0Yim2L2DRCJsDxSx3Z6uw83BX+Qausw+jr6Vgkqmd2wP8Ioc0IW4IvaoGg
bx4waHUwAA1jIE0VLjQz/oU0RlXBLh2mLegBhSomjwqnhxgLOD8QAogfAZmE2J2MjNd9vErjGjoG
C9eXCswkjstcdht4cdjSLHP79i9Mq8y2xcKfahtfEhDnt51uNcVKiCUYezoDtoZJRBRUApU9cI8w
THqLbPwZP/ZDr3WqVWXLi3qhLgVxGsnT4cdqG6q9jvv8wmhJeCN9Ju/G4mK+xUKW1vneGkcjdHcr
4NV/N1EMXD5ckddYLG6tsRY/sVAOsiA8DRwflRu5o8T/5emKaNKz1bEUQn8zULDbd6IaGabhVl5Q
ASxJi0f7cSWRo7DiCuKCxXJH4CS8nyE0IohMfb5ToIjIw30xE6bEd8EO99pxyqJKL6O2HnqpuYCF
wpgK2R7OL7VkcV+HpZUxrBk6Mly4B+wjYDlOOk0QcVFD8PKx66BEtg4NGWXR1/wAbAJBhoCveFXc
bao3S5vSmulssyZagSRDCcFQxP7c9FU/BEobVX68kHCXUe1IvGi8HAaAREQ9ECqn8iUHRvQ5dgSf
Ej0VN/hufZwTVRWmpcJHs/N0wB5aGr431R+zDCw1izGQHPwa1TwJafaHBV4bnb2ZNNa1fe1GuffA
qMDck98WMIBYWwsmyj2ETrU/sqDbrsxoo4vOQwClPLYonvSnpQshctk4kfkMf4vC+jv6RHyW77wd
MUzGpwinBRPYRQyX/0Bt4bA/IW2wnA+/rHqmWJEEnSj3/sBRf/wteglbidLJ0H47FM8G+xOphI5B
v2+lNfbaHz+dFJPYIdPw+PoTpHjjr/9yy8Pg3JjjxwheOD+lvn+437dZLtJFc85K6xOh2RI0QHDk
Ba4J257bp9mpoIFTQWIMsEw9ulnQnTdl0/91gxRQuNmFSx3EDiPipHkMGMnuH1E26s3gbIciABkA
ALj1JRic1uaUkf7EAEHK/55sJEgvBapBXhvcFcQY1P/UrbxI5+dCNrbBn8rSKqPvw3kNHDadzXJn
ezOg/WbbP7iPc2HyHp3uWMuVwkRReHo9rmLkh/akZ17eZJja2bJpzYezj2Cb4IqIHYwZ9RA0ZSQP
+MQz7ybXMRuQGB8gzuZFpBi7q//f6vHPxE0RFRgPE/sanODpnVkwz6R2h5MkKt+H/Zo93DmDx3Da
LAwATXjw4GLCWqP2wORdwxKTHms+nA/gP/AxaD9hj1AhnSqqV2EjmlIW3sCgdx//aMOMmLxX2Fi4
c1SYgNVWfEXoDmRRXNMJx7CUOCQDGBOsFcLun9t4Gc6NqeZoB7Br9/qe5Z7hdFOd8mrIX4ciRYte
sChiE9u0oLd9PReFoo7V1XCKIFL7OQBStFt9qE8ERTCUu83+E3PgYUhpM+3eaw7MSf6z/zNi8w+x
RjiXLD2IvS5suJmQm6zMZpqJTQgX7DOSTpkvyMBgaBZPkw2ZkMcAH4Z8TxJzsjip9j0QZ4mpPA2K
4tyhIzyCBSt8bpkDbAPw2BI3gLXo0+BBUf8m89a6DX2AC5fP2C5o3zWF4LZqxzmhA+N1dgNBdbam
99rCgOw94DA1rNTByAK0aCQM2WoKP8Mkc0PhoFMW9SBOeVzHdsZ9/1fUGahWNDvGMU9zyZrZXEVp
W40epKjG3g7I8SV0C2Z5aHsAVV8sfFDo3wYh262WdELqGFW++Q2O4YAihRgGDwttSkl82xKtwRxh
9zoQeKgnLjnEG8QVw5yaHXQtppdQkNSVDtsjSRS3vv3CWtRi4MhdIEK3/KVzf8RhDI+Ls+Qg+VjI
VuYmCG6pfR238YF6x8Xtx0ovJjMSzQrbE+jMIBii5o7Uc+Lo0xJKhxTsZEfSvdTfkuGepoaQ4IxZ
vU1dZcnXDCO+ejqgUozdfxkdmMd8uUJoxIwJIdKODBDbW3S5DJepDn78v/eC8I5lELQjjK6hLr4C
njUvDP6ZvWMGarN+KTw63Ur1KAp5rRTbDsYv1Uo6H5GKqWZ+rSgPsRwpJ/FGr80Zyzqg8pj5VLV+
HhP17Gnh5wLEqIdMpkPcet2Os/e0UovV1O6dEhRpENQxkG6xYRGePVs0E6a6b7vcip14Bo2ZmFw3
NLQZDS++XGZhQX2F2LYDRl4zY+a8nR/uDPVJ3wULcTX37ldj2RFH4RjQHFgJhS0IVur2ETXKcOM/
wXOJ1CnYqqxcZ6QIy9ZMfRxxVkdRdlDvvcKLeLiKW2H32qzfbuxwoWcazw6Wl2k4VyYk0EfXpSVZ
8vrrN359TX32AQipEI7ZFqEU7RHn69z5dMOc5Bxzxe9GtG0oAQINtNogDc648SwXFyV4KcwI/NrL
LbyrnQfJHRYbL1X2YfvAVZi8QQnPeM7M6LHOuKVz93gqIxh6H/vsFgjPDy8WI+AmiK8YKCj1cAJU
XJylSxIYqws6YTQTwjuP0aX/OhDxh8jaf3x3iLlXhgMUJe9wE4mMuGcs5AMlVwNHXTIuWdFLsg+E
OPFa4JbNLKi/Qf+KuXdur6b0hd4T9a3BTrfKQn/F4nGM+0ivG8mKiEiUjp6mIkhOWHn3xo7jB2ur
oAfOhKc2tTnryJaGeYF9BEsIom/Dtfj+QZaD58HfzpHG4FljCnIdJvGxu2OR4SKzoZPd336Ovq0x
+9AArrR0SwWJL9ULOlt+6RBOqAE1+ePpJbXfUYRsfqP39TVRMKCuSUKgHVcGKC0UR2oo6EuZRUYj
/GmXZnbkNE5ya815wNiNdgxdl38cWPJUnyDpg1A1FLWyVW9Suh2LoQ5tKzYbUAUwuySFMUdh0eVg
UcO/xDx5AWjcnilzsCpmIPobIduZgTzyYYQl6cOj7gMu07g6+/78tRNLNf4e1Hk8DjjrG1HNZBC3
kg1dtptT7UyA5DD2Ihvs4cDXzPQUqLdAuLhRwrU4Cu1YVZuMHFJ2W+xaz0CXZh9H4CYmY5xj5mv7
DxQMdZlTK0sYPiHBMpuztOQkio0QudMhBId1vqjRqLM3pLJVVjUgtD4rpPvGTiwMhBoM/uMFxT8k
doCl45QxAX+dho69DXbnluLfO01AZEg3xjRFsoY/88POTXUiLlXVM9lBf/7aFc9w87Z3Ioyjfhop
KtcAxQWa2Z9XhMRQFxdFDDUY3lOpDFHriUr3i0Dk6byA3r/mIDXXnYt2L0QMx5mbHdcYhJnPkjj3
sY8dd6NzDfd5eDytIaEZ/9i94ZyJLjexbGPHFZ8ebdYCEwAkd7DGh2nHy4ZNOyBS/CbFNQ4BU2b0
4i68z9q8cT1OtLsEG7YLAJA5zwXh0Vge4MNjt8VX4YUUo/7qa8PYOc4ZSnyw/W04LuQgLqV0kZet
JzGeRvXCE707haUAcuwf+DAQtdm/wavhpdLGH5HrswPYfDolxDSSAI+m9BLrOT2zJcLT57jq0zDP
AMDFBhN01rXV7VkdAhiAmxeeqF8bKw6nmPAngE5x+O95RFEKeir9flSdZdyDVCoAizqHNwQWTXUw
fTmPDVs2g/QGwgHzB9AGrTTPiS2gywbR7Nowjxtsl3gsLFmGmsINOBPyFwVVtSiKDTcN8eCe9f2n
d+678EAOnVuxZFfyG46SQDlbwu7z9KNlE7QxIDtCcLqV+d0XBOHHuCTSR2DXOsobLIuPh+f0uHih
PwACBQxBgYnNKzgm2rhyRKBRGXAfl8+jDTuDifscdeGW70l4peOeamtkx2YcnsVZA/GAQg2Ayk5E
4TelCyUMWdIvzyDuWgAKRUqkOnuejydMWh3DHd5Yw1ifICxAUmB2Paqxjv3gNVVTODIe09nGw/Ft
XBZ0YHlqIeAMuxWDO1q93gcUAuMWhnYWG5NDoDbrecDCzapGtOqill7z5dgjssKhHrIi9iMm2nh6
A7b3iFhKQ8eyZIBYYs6XbzMARfixgJw+xQIkE6lGg+7asoAGHxOYhtTQrCG6jGJ3lCEuruzt5o7M
md3ErIDTp7lT3uA6z6BEWS32L5cP1rqm+PrDn61wEMgoi/opNPxTQhDsydan/sddyHoDGFPZQ8z5
2jQsmPr+NhmJHL547OOTJbjzQNCz6gAZmt0nkRE8ZUB/Nv2Q340RdCjWJ0jWZ6XY0LLkvvU6MFmN
pDkuvP7R4tuQBrD9w1qJGW19hqMErizhMEgfZ6neubDuhw/K4yjjqwj+8aE2aXYZJRXMlEGMeB0v
9otsxI3tAJk2X5pBhm6AtLgQxUgaoFhQPGVuN3rZWaD4HeFOBAQQzmCEBSxHCWzMgZBiDq+I7XZ3
X928V4UHX8Sm3oyYi/C+v57IPUk45IFeaEORoNyxAyvghuKywRVkYYGotijQeNrsbXrBUSQHovQl
ujLsneukTFsbd6PnBscsD834wLzueVVvE+bXm5LvtYrDeJFOOmLDttvj+W/dRGdFGgPcIa5La4zg
PVbNTMguYNdgIR3rSRsXudmZIt2Kwx41GXtzueVMFaGpPuwCUDZZGVN5zqTd6fuZ/aGO3A0tcBo+
czwF2dgsjHke8R1eHtuKdd3CYgfslTZwQ+19aIm0Iu4AWigKanhxlhQ/dfChtLs96ziF/RLj3Ssf
8zi9cBGoCCfI12iGoZlicuASeqf30HDhnYTPsAuwgqJ9YB5t8D5gC4y+RPkVVcCidyWGLZj/Jyti
Nreqo/QFaeCWwbKGWJbZxcRYDuf3QxXlYTlJOJ78OS8GhHiyiUBy2r3kMOjxOKA4QLDUnCq2dA7Q
3vkRcoqfwuFOlhYK0R2PkFo+Bf+2c69P5WTgs3B4AtaSGIZERzKpqztFNOA6isDIv0pW2Jo9Rvyv
fgTrq4/xCxvI78tsjNMDcy9QRl8Aa6o1ABUf+EBoLudQs7j4vxECUmvH7cCcd5ZPQK5JziWHhfTh
4kmDXg71W5S5PG2DRTA97st780Yduk0MF95b4mbn3Dp37v327wSM+P4lpxx9GvkItyxwf/t54AlW
gDF4VVK9Hh52Zm/L0Z2WXMCDjC9ZM4D7FteBB8cYM9LfZkY4tc9QGEIqZ7ug+52w3A/zM1LUy8Kp
CBUc2rNFQtSwagfryAyfPyIvlXuMVubet8iHiim5wPfw0H9oDNIJqMmPJoFbQBWPqMKi6GXnFO/x
NWPDaHc+40s5poIhNh+Z17zcQwvdUwjGSu9LkPd46CaVLbQyDGWuqFZp2kXS0swDNkvcFug2arh9
i3KUlS9IgPEcCYEIcZPD9Mrs++l1cM43sW6lHiqBj9ujqnuGyrlkuSvywnzWg5qaANlyLgI2zqyF
6YOYzoDVQXZ8w6H6uK/xlwJFxMV8ZdjC28ZAeqUR1u+jz0yjbqMOUs0ezBj7TGJRaQddfjY08tST
R8rGQ7KTrdGnYJbXZ6xVw38DD2Vih/uHeeib0tTdVrRR0Mp5QD1PtFc1FH4hxF9lfxLTqMeE6U4w
5H3P7geJxoo5FrWlDRCj8mVFYfNzes7R27ERTLDoW9ZlUT5B1IWjMhKdyQ6HVn6T6EHMY5dA36YA
W/GqfHzF2MUJV6EHXktp2xtBY4AhQqjpmxmoIPWIJkCSzJyxn+TDYIj0iNs3MjEoeVQPF3nCwjzA
SN7ED5FOtvmAbp7hb/6bP0SdfTlOWwr/+RHRE0TRlk6OEAsEPfqdhzS6Y5CBh9djDCQm5AMwI8K2
q43T8LWSpuJAI8XysRGLqWuC2N4IJGtV+w++XS1m1YOAGdYGzHfNlgyLHI2gKmVYyBfnfW3wJjE/
vN9LxWt/zoZLijDilsqMkKzGS6rZkCBGVtxPKlxQBzoHFKiZ+HXLdh5mYt9re67ZSMN2hsKhKqX6
nGv+7wpdqQnx3BmsYTLYN8BW2i36EA0rtq+N6fPgaI445RTH2PlRYsGV5FO9ha9Ep2BLC51e9PoK
nSmoMLuZEnhu7ZKvQoNoI3Uz3xSSsoWLIXf+2ViHy3H5O9pfmncotI7GeetjgE/EIz2e8zPYGpEM
owQVHVYDq8XJ0KwQz0H8+TgBH455NfVAxUiBTl/xB1jOa5g93TGYzkM8GrVIwrViosquEmlnEfT8
x0zB70NxqTnnxYi0Pe9gXS3I8Pkq3nFbmBC4fWgcaOhGiQfKQuulG/arCgbzlAKJd1B65zuHKbP7
EOYzaJ/pP1eHDVRcUFViJsu6bAyEVdxtUbICNbBMdj5gZbuo6ZQRNuerewjzLd3AQRCpmhFJvox9
HqDNZB64PATfFZugDjdOJj/fkiOTOwIZ6PHWxLF/CUpdXuB/BvqWsneIUpLn/7K/ER68ZE+wP5KC
xf49HigLOCiYoFMkZr4hn/NRRf7lPNkGsQFmIrZwCuBAyxyXRVUzFO7OPfznVCEamA4ooKBRIs7G
YTrhd+KHd6iI9JTSEGYZ5U61ZUKSwTR4BiWQdqUnPHgfTGoRL9XWd+h+/XauX37QiGzxc7NKDpz6
iNJ1P1RQ5qSb+waFIRM5X1tSaDBDxihKfKQ3ZjDd0PysHjNSJov6cB5vKAmwFjJx9uyRdpgx2eAf
08I6cCm8alc7soPlIU1JQ2wvzNR7j14RNWGYU783QXsd4MQRVjjBkpiYIwo58/2W0THS2l1lMaOe
fND21oV4rIFBG/XJRFfYP+eTdAO0TQs/ex749i0YWecNtxrTZ2xG+rKYMYaE6N+WkYdfXcG4ePcV
QiZKAE/fJy40LbM3/doHCgysm+7WAPw9XjyIiZxpKAhcKgU4mheMZoheKPX4ryEjg3ii7qlEnN+0
0IX9VMpykQe/YG9iI7mwccb4YTdKsS3ImWbRkcJ5w8z+8atgrT1zGyBOl/Km0OdUI4G+5qkA8rA2
jNWXKuCBgrAiXpTcVlEPljkQGZVVguYvejJMHfXXX4amYvGiaNJBFiFySss7KSd35CVxKWhmMimA
ye8flVSPKShiNrbJoatDFvEgaWAzRW2lcmaTSbukxCFnhw+i1tGrVg93yFTiPUpJJvcpdnWglaQh
4CMoGia2QXyf41IgZR2eOWQSPKoox90vuS/sMIuo0P5+8S+rnb79dkGXqYB0tnKJ7wo6AsOSn96T
liQ8nmrSiaxSXLGOmj+Yftxy3azgfcLIJhN1VsFYFstEvHoXrOoUyJ8alqdi2To5FOsjflop9SHy
m9+W0biKRg7jIFJhZ/VuYuEbapinb7B2sBnF2LAwJV40K8xUqVk4WavU6Z1EeRszWAjK/dBOIUlH
/bWkOb8D10GIsl8XhTEYfVUGKdzD0ubxmL2Q4hV2iRijcWTG6QysAXFUV9p8WivNrJwY3hOUW1iE
7Swpp/XbzOm98Vog4NZW+8BlJshxAmf7HC8wcRXV61iBDSGHJRpsu2x2OSWh6hVf+/GcKLkzlC3Y
WtpCSSyIdM+jqTLVpKvnmNkDyPQJ+wItnf2/nGevdvEMrFioxoMZOPh3v/qW3oRPgLew8NKJbjfL
CskozZUDffNHQk6pZKD5aB4L/tiJ16qzWLJyPLFY5CgYrlh8mGkA4o6FPhrH1+JOz18z0EPlBiHX
fbPfBlUuA892lFQMmviOqykuHv8mNHuUpizkGMzf3och2nFNpmeS88DYTzBeESayONV8TdmRFkhU
OmEjJhEJloJwZliIp2K/7v6wfWvN+xw7HhhIAMDQ3lGownoMNSejR09N5aAshJT8jr3i0MchXbOw
wUXjqLGoD5uxQLspTsFFAxBdx+v+DdmHtogZjGA7XLqs5DoSDuAo4XxGvYqwMfERTfrNtnLiQMwk
BwGcTVlUBT3/udPRnQou0osNOBQwzPyZcQI2KIATwqaKOaCtsYT6gzSSAYcJeRN4CLYQQnYGGuxh
Q/XcMdwpYZlgnD9/YjGDTQ2OOnOoatCJWCzFGwVgKSYy2fx7Hbp9lj5zswBpmO5BhM1Kl8cl/N+h
Z01bt3SNSbu7z/nNDgHyFjsthw+Bnw9UU1ujvjccyNHhcPaaDmfNbdAFtTyGQ5p0fgO2jck4UKqn
BupeRrESDVWGGjir2xxTP8Z94I+GkdvxtLTJhwPusqVqIRFEi10WVbD22Bt0jhlkXKqF7ApKDfcX
XXXPLhiBsSH+wofGlxH/hYJOdsph/j3H8dfhH1NBA8v+ydasgC7+0bxzZI194YXYG/i/YlK83Fqx
mnyu/NivYsUD/97NO1yfEC4MBm4Ov2rWQLCaDe3H7Ov/9lkE1XNEX/qSrfqJjfHRzs7xhi5CJyfm
jNEInRfdliAqJ24Pu88zjS8MOXx8Cpj+zhft3d2wFPtKZAraeek+br/GlRSv3deQdiNSenz90BFW
lAokKESidMysbd3o64SW6BhiCwKmf3d4bqgi8EgKRCnBz7PJry9qMmgiuLi99TBWse+ydUlkOyou
QL/Cg3S9PN6+VPo7sjLKeokP9ZhRCTQjALSRaMgoIZiF7kn+2pK57+tMXjceVgYJAJJEZ4OH5m34
NlzlzDNgCroaziGt9PYZMPNK62x+f5LBUr7mgBjthq/nDtEqWcpScjpmIC3IRhMMzv2hqY0ZirWd
k1z+jdvKO1veKBiokI52fOXjN6TpojGLfwhA6fXXWMOxcvc0wEUX7yFSBL15wyPJVp3PiXTkmYaA
CJqni5MBOwtKOE43Y6PxgxAGMtyPtA2WWC5u5sGae4kKpbrEvkJUCCG2/jTUGdXLjZftlg29OE++
IZGoEy1INlTL1PAYsbBdiKp2WgJUvkGngaKGkyRob1gCkjnJahMFG1doQwfgcdpisRKxph6GGsiQ
Gk6f4ElyWl7j46JmjbHoqLBLwfcKcy0vP/8YxWBygtlHTGHHgFb0eGCte4OACUHYgmMDnfI7QZgb
1Wf4E9S4q8aFQYIoaMCvnautPuC6zPAnF2psHcDNkaeZxUJegupGBQ8T7ezUuPSmAiHCup8iBVTn
2m44+SeGj6Q6vISXpHLqF9CIKcStl4vkthe2EKxBlNdAAsLSyRMrRMFGnbdbsqf86V1zSxuXXocy
7O4Jxdlw/R3F4DAELnJ22Pc5BSw0LBAx3h0sRVje27sx61D/5dz2Vg85Jc+tGuqefmD7AwhWfCU2
4OTwdgpsBAip+PZpsEzZPKu6OQMRBqckWncIzjnHd3aR4lAwkue6Bkjcjd50gBdAULSdMNSZvW46
hOdH+xNRrwCXgM7Q4TGmmZZohvtuuxUlSH63RJ0OipCjsgPyhMgzgVpk5VM2bStjmZ43oq+q71aL
RQB59BdCqev/0Vi4wpIT/0n3MfuM3hTOo+FensNeRWIHJ+amm8tzA6t3ffjs3/sSlYrXuNiWAF+2
rA3Gxe7ofdc85nHBZEJvTUIQtH0Lcm8dimfymyquDLPsYzf0v6shY/jMZVk35Ohry34yCNBz2g/G
JgHEbSAJv4ZVyOI8hv9o79lJ6VYLiHW2sRaDWYh76FxhLTGIefp5iGhyHJ+OE764StWV0lAwZ/9n
i8q6cwlPWAayyP1Wx1OshR3Up8pR6SwxYC99+jJWdfL96jOYrBjqN6aM3FEVW4+Y0EG21PZvASxk
O9mjwlVKRwI2gvL53jP1fuwQweKtRYcDrfCJhYQx+gQs67oxhhz02ar+H0t3taRYmkUB+ImIwOUW
SSRxhxsCSdwdnn6+Uz0RPT1VWV0Jefhl77WXhOGqSEnDBDoS4iRDO5udojqTzYgcDbEzFxjBAloS
vXzv3MRIZ5vnhajVPRaf7XM4F/3VN26LX8cNiUhIEp4CZov2KQuyuA/yo020M3+RApRQSiSWxKcI
QEMgg76oYgK0YyWv6/X78N+o0FRjqewKVS9QaXpeYUWy7j6DjQ1QCNA38cvfRagU1kNXrq7bKCbC
w2ZKS8YCmzXTFlXZYAAE8khlv4HmAfE2vzLvhhDmxAdR8oUr77kJdCXUAfdnVvkATEOgINyxSHbt
DY9ekwC3xgo+9r7m0TwnS4zPlNH4pBirhv+2yt/q2SgxXHjVwwGry1Tx61DWoWWMvRKB5nYlUa6S
rAksBbPGdQ+pwaQPc5NvvoZ5OLdJJJfhaXoaz+Ti39yHn47nr1yhEwFF48uTVPCoxUbR44wY8AZR
oafWZHRobW+tSWx05gIbHk+ilUxikfJG7Wgavj27Od9A/8P4y/u/+5NreXvNW3wnX5fNncmuVWY8
iyNZazETyWaYzprcTG/U1slaUubuRiQFMEIDn8nft3mIkmZ+z4amdxk9xbd9g/DbmFLNkBBIEiQB
stydJRp+7tjck9UQtLkjl6Hb0fZreWxO+rc6NuPDdPaSo5Hy+iuBWBNAH2x8FJ3pmnrGonQXh0Ct
6V2Gxz5JgNJz6D/e8Z/UCs38eRRhZhFBLphfpF3guvFBInj7BOqrNBydIu6aNZayb61hM1fIAapy
ckyZcR9FsPqa8BaD45i2yCRv6GSdHHOX3mNqVr9ZJhy03U88kLFdbzn0stPfCuFlk+V95tG67T4U
Tmg+i4h2YvZqnZYhcswhKGKjArFLa75tdPnwm7HghOAXEHlQQOiPNkLrmQ66L+3n/pENzWJevXho
fw55RoGL2Pw7jw3uDYFmTunxbapguow9EErWKZ5ClcWsRD52AgYdoSGKOMu3prY89et2EU3pWV9a
4VHmmz3Otg2PJ9R51LadbXfb0ehRXvnJTNuawE60ufuA+/H0zrbBvBdHyUmvdkn9Ptr3wQV/txft
vbuB8Ua096qByzctf+8+y7T9sPG/9ULPzfq6F/STgTf1Q7lGNU2vQ1xv6t58c048N/fdZ/c7wIg7
JhrXTrzntWKzAIgxp6s5pq6z2wi5rsFVARjcf7TWopgCPst9Fhls2nwgqs9OYuYlbr14PzM8HoLL
LhjkWsskof3oOBL4BfQzs09tLxZKJWTwiH+/qZ8b68F/7wmEBgXxBA5/V+cMpHL2CGU/o1so+zIH
VO5ByiEoqoxgiAK9ifMo+ValKDxA0P7vvNDHwvm6ESZ7izRz035IjGNy9Bq/IbHh6ROXBrA+8enj
98hHKHhgf96ADn1G3ocUNA6lAlLamoae7XAvdsx+u9HpffGSaZDsX5txdj8Qn/59kOolndXGdO4o
AyKb11ySOKyti8304t1wJ053TVh2vuTS8612I1AIudxj16x+atXdaKyU+7yLBIvUCOLym5pKIPDl
nKu7jCO+kqoYfrEN9W/4A9ZbLGC2x5xo/+CTKCusrg9lO793onwB/g7j0zsrReYVlDs2TgL2A7CZ
ncb3dDbmdkfxAcDGAzzdOP30FwJI//mqJXr7kxDxGYd7yelupdvOx6cykrApV4WsGV8IEuLBiJUg
mcLbeUazrnjnGtPEuOlPICf8PWxy/on4u+bNRr3Ychous8Zj4YrkCV5c5d2tG0J1miKj5OX+lUXL
MJ/YaX41t6/c8f0TxbJ3Gd4Em8DDLy1VOxnTSoeXjdJppbKhvt0CHAkG8Cic30DEGnMWLTNGbgNf
Fcrz92wkqq+/xD14IBt9MtfdPyz0sO8w2w/Wzpyzeuo+c4as+6/hq7mfbf7wISbdj/Di367aqHTB
GM8mZt/uNiKE6623/XuscqGBLfDpvQUxTz/uksKqJG+ws7EwZ3ute3MD7YGgeLCv3jXAeQ9jJwVE
lRxRDaDvsheTI4ivBe8dfnoTxiDWbbQfhjvsers/0OZOKPVjHHnmMN2DP9BnBQPHSOkz3S7E5bTI
338f4+8A0LNkrfWzmZ4gcM1MsP7t/Q2AB93QSWXTTFeD/jaXMr/2JSMxTpGkCudWEHWyiEy/IKWA
50cOxkt/bEigmuDr5aCecpAi4I5WX5xeZAywwzyb3YWqtyUoqr0dXpkiIsj9RXtOy0fLnanQWXgw
TmVlZnIZdZ2hbEnjRl5zOs/j5MO4Z3r6fQ4SZb3dG4+eZ38GDjilFAgqTzO3V/YAXvML9wHG9KPg
t1edit9+g8/9M7oMr4nsdnnUzHY+i9A43vGx+jbX4HP1jcLNT4/LU/9RT53+Ldd1jvX0yTVHB7x0
c7sUL+LPpIh6fDQ9vtJmZp3Pn+q3aeAu+ukeeLfg3VJ5rHMxGsVOhNVoP8UuYkjU91xSA15c8JC7
wCZZaXX9Uyv5553IuYef+5yS7hrLuRGjRKiON6UTXuTSdG2dCQSIexcm1hFdhVGbUaLx9r8bPpEq
mPdc0tkXkXJ3N1oRUgCev4Gye7vJeXUCxCgl3ngy3PDSMUZanCbZG1WUjhrstUhN0USv4/TAbCxZ
V3qnCQqRove5k0KN+k1aNlmlvcgNSR7mPOSqzCkSFGwJDn7//mz9zFkzq1KyspsqT06vvCJhjXH8
cbPnMpyRjf3Kj0OWJP8K3/7knz42fLSTAp59KR5u/gTrklOiXdO6/UXRSMPZBDcUvAN6hb8YEeHA
yzot0kQDJPbrPKw6ZLor3gATd/E95M6LdF8cisP+2XiothID+8dU/jnbjM1qT39bTOe/DYJabtPS
5d1UyeN1rJCZvTsTM5fX+NHaYnH1LVBDWQtlwa5Ii4OFtPtmz/Bebfwlp7xTC7LgVvP59yqTA7kq
kDJ+5NSvvbMxm0iaiwAo7sG0NjmFAb8KblqpXbNbzdvKHMvOTGeCOYh/3N446f8G0lZ41Cj3mrPI
48gAZnr6h2PJao0uaEw/i8j49ApmIPCJzwh4vfr7/ruXusYVeyx7a8fRAXo8wyB9aweJE8YEwnqi
AqfKAkN7vKqGwckrj163bJRfE0iCWgbgBy1Sjl1yDm8/ynUSbNVAhVfYLo6jOwLqjqUXwOBnuCu9
2Zwe5KuR/0Dw+hkwRTM9VTvA1sxh3p1bO/FLCUD3LBWgqwqunFrIZcGA+lcKa2FTSvBRmrSG32rY
9P832X+yGc7MI0EVHF76l8KNa6eZgCPBOnREiYsrxobUfUm7rBYbHipW4mfJgqLGDHTAvC5oNDgQ
21vpnILaBWnphFN5J01Qcx5yqVjuGwu+V5LECVBuo4xV2A7G0/I8R7QL+tGgnsQiUxMv4/XnaLNM
LU5On8UN68gUVzmiOZzvrFYGfpv8nmWob2F+Ec2+eF0i8D21PoVYonAvR9EpGZp94c2FO2nJMX/v
hnUv0QpTjH26mDYXv5Yu/Y+ynS9TrGjDnLalfejneccGXzX3bSFWy3Q30ia7i4xtaEA2vPK6JEM+
BBs8xfvH9e4wnUcjQYDkG5iALKI7WudXE3peTtypZXy+wr76TfRXmawvCPhoxQjq+SWklRLds1nM
FPB5pP958KpqThrn/oMeckxy8+jSw4+uEMypl4AvjR8iJgdwdbDEg45Kb+wUIcVf/XzMV6dOYm/X
YIDKv7PpCpAreqeZqTd6t4SUCvGfiCGZD+WTTZyxowLjmDvjmE1ubaCipjGEh2HhwjLO6Psx/C6h
ewALGlXFcjfIjEXCyQLA6rxMy/TMxtImr9kPa8N1/qVY+uZSHGn+SZlfE3fa/Zu9jN7juL0y3CDN
Bv+fQgoO5b+9CEXVO5sK/Pp9aTPfDE+EW4Ooj9sVOPoQdoHYXFaTbDjw8ngrYRbCYvqXZqLvllzZ
wTjLQ5ZNO2dkIN5+x7NJ9QuzjkiOGo+Jh45sk87GTcWRBNB5FLJGQkiY0JlEQI3F59D76n9wLE9s
ls/FtFZ6ktNoZbqfNtuApq5t8W3ypxKfnWzEzK2zmUVkm996NbYp/+ybiIVo6bUGYfNYQthnTxjy
hhLlNOIMWHvyfpxUd/8M4V/VHSbxuXIDNN/8alsS+CLb0ESlu56uOSHwbW+eZCimWrumCy7DlJez
yLvveSSm1FgjP32iP8mUBKXU70Vsg/hvqHJssS0tJWenIMb4WWO4MvOyw322yDKpUOlwqhXou48H
LR9hVXKgvvCeDb9VRXqVVNY1kfz1oLhz4kOh/TR4WtJnnekrT81ra4X+Q/5ZfDdRAjegJYkJLvV+
KpO98vSYpw3P3bQuG7xkD6SaBue0zP9fZJ2UAIDJbrQdzYeb6/axfQ8kkMIvBjCl/TC24AtonlJM
BpWfjiBPE4MQOH8MFRqCrMQR6YW2OZ0rfz7O33QcxihqleZkuLbhBLRMBmHcC2RhTal/U15ZGzzX
GFysgwTwyL9POmwmZhqPBOpESWXF+aZ1HV37xFuC3t/b9OT1D+wsiHvXYdgysfEuk11pJJwWADLl
6yTn2kgvvuHCcWljbKfK3kTKtCHHt0V9q0/aDs59ynKONeNAdgXrl7rl5h7a09GOluv0N0HhgAqx
0hhAbC9DNhG29welb+Z20ao1Xs2ylom1oGKGMwHioP1+zfnZtctfjKUUnDK3Z8GNmBPJKcZCwct/
jrnk4mVQudj6onJO6xDJ6ea2g+b+l/am+K2f17k4qCaRPQQQSPaINMZkLZ/pRMgB+iE8SldwVcnl
qPAsXt0vWnuXfYkGzs2Vce7c5hdKiFFoyY/sowRUEp26W+PtPoMeHiAmgJ8oD7yXXPO9OFtF7+hD
Jz5Ozz6GdbP3X9rNqoZHrePuMHtiRg3s2HdvM7LBmZINkCGhbC2upiiG46dJR0CtVJFtx0uTLJuO
M+6EPQke1Swy2nROCPgcpov7XqLp8gCscQDNvUWCqX04yApISZQX7PJmie5keiXipsxXRaCA1+QI
zJVHIUjtwgEoPLT4ls/iuHiEc09rynuvf3uMXz5Zn6ezMDw4eBMKRTNSS0qVqI7QgwYBV1D5+/yf
6GOO6ejwCS2sSzvL4US4qwjbBa5NmjmIzc0adq207AKQ+k2VUvvnwuCMXmZax74mC//h7/XjOOEn
mv5J/5iZlc7yN8/jZ/HQ3HGYude/KIRjscEumm4KzXAZ+ExML+rmVsKh5CaK1NLxYBwbnmegaTWC
eZfKmX5xlX0g/gWVjQ5/M1bkTEahqSZo5eDSOocXNp3u7R7JxWbRXvxPD9bY9SKwb8dxa7J4zlZj
HUOkle5M5vj6LBFXzecy2nE3RTuhoo30Nc34tSpEnxyXnJWuM5fQdrBe7vtfB4K+HNbuFjQBOZi/
8X3f3lSx7pK4DQm/nIoQ5L2DvvTOQX1f3l7YBzB4K60HtxlCDkeNoTrx0s/XQBwadXX2dl14K7IZ
BNC/rjj3PudnnXA0B/HiSLIjXyTRBmOgdnZ8HkoPeJrPRhfA7A3OZ5GlrQLAgxt44LO8oLnschlt
ai8iZ7GeE1o6fs7B0h3SsxZPcqW/bpPJr0FIELj+akGCir6dJcm2vPsZXzvGXbe/Q/FHnWaOVtjV
XzWb/VZLBJGJlXdzs3x2992wCmP6nSubns0X4EiVJZVXcD0+Qzc9vdQzA1gFjO89d/tdmNuK7moc
m191GPqZUz6A45Q6yWsObQtH6eNKdOrAKHDxXkY1Zka/kZYCwT3uR9wFaTXvuq5rt/CVd+88puZ4
jpMDfw1pSejJmGKVb7NzFdTpJ93+2aehkQskNnJHRn+XArQqzMxn694XtOe4/L23vzX4fKQn96hF
TG03zJBP7Wx8oJm2Vh/eORM+qIaXz1potJSW15GDyD/kOI8tXMvsB6rSRgP/M5vqNbt1k7NvM9xK
SHY9sZsy6NoREJ3/3tN92wrfLZ7t99+z5tCIKRlam99H/9VKLTLNRCcx1CPXvuVkSzben40ZZuCx
qnxMRwesh1HIFpkymOH30w63TDpCOmP1LT6KE8G9hQYpjdwT8ImmErmHWv/f7bMbXIfxmqNlvF/l
vtEfnlQH4Ng/Jy5BrY7RwMxj00j8RWqrudTmoBKM9DdsXX5F+g5DtXvh1gmYsccKEnkME8iRnnbY
nDrc/+nhFc2L5wgE7Xp1joTboFoNLNei3zgfMJsA2JlsPcvJ6av/+mSB2Ba0A/A4dob5Y8eTVjPZ
I7WKBr+BCUQaT2UhOB/L2xYbWTWuyKvhjivcZM/TTgWzAy+ZGnECMWubnQaJYax06qUGqflWKsL8
y9XtrOSJNe9BAE9myEcQ1lvbI7AB6yRop3/T7VclNdz0HYd2GMbaDUNEZ+C8PNf2rXtv0zEXaEWp
BJS4s28oN2nJK4OXJ+7F1fUHjC3Qsw/L+rKTiP9sBFrB3PY5/7yh1/zmfx/miDywZDqh5LpPkc3k
HHCmQTx6onRqt4Oi8Br5BbKQhHkPPnzzFIYdIymihqiHfgbsa4emBvhNAOpX7zXeVGKlREm/G7kU
dYUG4FEMNjy6waFnON28uGUJwk95J3jSx3PH28xps51PkZqP/eVn/ff5Mw12ptwyPwHbP5V1D9oh
0VkEXtXhTeMauJ4CMvEuraLN36gsaV31k6Hs95hzRCURBjvhf7gopAnEI8me54VCxyfb3tZkNmxy
x6m9fDvkhCCME9NJNJ8e6DH2fQjKUz/UP/fuf+Eq99ryh/mmYiVesqdvQd+l0NKxHbu7tu98a13a
Dh2rCKD8vgSSp5B4Inf3JHezqF5gQMSjoNSyZDazeJsnDsv44CT1xRzI6M6/h7p0k7/hHKH7WLfS
rrGxMLWaLPsOIyVDlPOK9oYJySqb0e5rzrWfh9xWA+USwNvE6NQKOUMvue/0A8cGjjiuCDSGnDx/
U8trPzo81xPL9a9qY99WvkTq8cV+xr699F7uFoH4rBf5e3VYUty6n+HtpzIpARBmwRKMFNSCAbt3
ldsp/BC/5+l0NvWnlXtvcloQlk2ZC+09N5owdHSdfy5jdo6JJX5fJnio7yWA2UNGDfDG3u2tPx7f
hsIchgEvSts2fy/1V+5ozveX5l0J7BWZUQ90D2kPsxX5s0RilBwayHDg3mfkB6SNlf95Xf93kKm0
T7NgkfzR5z2Z1654yyIyv4MuK74p7DRU+iYX6b2+Y4vQz/Sv9SA+Y7MQ5i6Ua/lZRMuCo3691h0w
Jy2BNJHDNcZUo86JoIMhXZrgJXoD97/V/NWJsgGdxd7KtzC6z7EU6iFmDm4iVhl+UjAt4ewMrXyi
DAR0iFE4uXvezFi9PtHviqJpTeZB1teaz2pcmsttuJaYfm+fmkmDpm9OBRAdfVuh3mQRR+SJtGhR
xGKHRu9aYpocvpcqToYjY3Y1v8o7pXb10X22gxljTD6E2FaPJ67cqAmI7coQESgJpaytFuf+oas1
9cm822pvNXGajflJKMRalbn+S40Ydy1DtBk5t5cTEQoZbWf+9XlXK2L8XMZndp9bwZn/amkmvPxq
8IFskOQiWlFo/+tSTrOJyPoAnGIwbKe6E2ymb+c+cn4C3Uht4zNm6JEc8SMysbP9ZZytjLkWdw2F
iANALRYkPG9Gn+6Vncv8NAQMFG7d1Cv/LJI+ztg8+lhaj8Vh9O3H50/PVqV0n+pbJsPVwvZIz3dP
EKm0uMZtvgoMPa79yFIcb0sZN7nlz0GyIbfSxqq67h/KKbEBN4FqQZxH2r4dpOBji5twILa7dXSO
a++wOE+DyuwZwBAmLqExDODSXKdyjwWTmOp3GlhQi56iHLp0xcnwyu+l8epiv+Haoy1trBWeejKw
5osfOxXAbkkPh2/ApokCCHBLsYVa/1zm8cYrn+xkxJtH+peGq0adXT3OwqPLPET5JIG8euaBH56/
5rqOqvnwUAMWaXNDWv3FxtYxftmueh18i7GcoU5gAnZdPivPyqfxTOm8PvVj4zqAU2do8tBgKhhV
5fNvuvHIJ6XwHDk5hOcYU3/fY2k7EP9riJBbtSyb9SDpVqqdi/eKX9jjWsTjMqihDVirlR6fbWEX
70qUelmAEpnxqiij42c7+7b915nABXTbj0CjYUQfi8yqfjG6fXC3+lY49UoaCEt2jeQ0UpL1KqiI
/MhWrXj+Vk43hD/02bQ10OLAE5kSmgPmLk5k9lzK1E4Ua0Hm16QmjaQqLADf8Vxk+S90h1SocmAL
4BKsRcXL3rj1HmVQHqq77knDtGJmLwh5fCph8bLSYqhVDOULOVaCvKaS9XgQG4pdGcdROk13fVWp
qgG+x87zUdA0ehtjXn+dVZ8rZm3VyQA/LsyGjaQfiawK5YW0x/SPfCBLv2DL0B26cR1ATs8yzGnJ
DqdpttEOD7ftD1YUZObbWS2xpjyoYt/wwa13CmYF9iHKhW4L/cP6eKg9F4oTR6Wr9CIG79xSm68C
ETKi5gbKPT7Mz3r7DGOVxBgRkLPhofGdglXcM04VYCDy0nvssHdyRliomKND6iX3aoCXhoW9gZlw
nZ2Gnjka2HD7hFD7mLsajLhOXtlNwJLb6/D+jbZAAcmyZEkelhCHgRi9X7JE+otUcYLMSstBXB4d
OADYK+f3lfjA866YrtdMLzr7XtAr4PEynTAIUN8yfGCkcgiCV5v4N71IK3D6OPej1U/ZedeQUThQ
ePUypYhOQ1qOxTQZr+qOH9/KuXMVsPKqhqur3G3IZ7vy7gtaksG1Fw91I2A6syrJMD5+Sd+Q0j5d
/d67qY6TIDx26OlLFb2XAfVeZ92FyxtOJHsUqa5pJ2pWT3seR1XRvzZt9do7DUKK1NKrleSV7j96
j+7/+ialz/UPWBcf6JjqoIdXOcVXeYJcN2lvJWABcYs8nCg0nyL60jhuH5FzyTqM71vjyspQORxA
U9RolJf1WNnLb0u76nnwRPoO23xIa4i0YU59+wJfsnGmLq+yFB5sUWGoaUov5NRdQw7OeJXvyEBp
bZeb2pOEPNnd1N7tnVAb0Cq/o30r9EM4X7rwMGS/X1mVJjbknSuCXzeibW27oidCyX5shQfHyqEh
Za2/VWwkf9/FpwCLqIQzW7RwYUX4FAZ0Kp0an+KqzaZjwVmqfKwhpKOjo5ZTF8caKzYdkfm6cCsj
BMm4PAVvt4xuXJaBxyDoNSD8F/yqmZVOwJXpJyy/A8uqJRZXLtaxpw9b9xKcMKi7iq9ZYMKUMRd4
z3c/h+6tzLW0zLu5chlsa/L12LWrawThZUqdTPFZ3MmES9YC8XTC1pffUvxkW6v84pUtPbKLwNZs
W0uVAydUexEz41k9iHIypx1/y2T2Atg39WM31YjIldK9BSHdJSdEePkhGsh0bN3gbyT7NNPwgM6z
aiYb8Pb638ZnFsyf/4698PjdFOE5v0xXpej4OiRQvmlFSEz1Ws+COZbyKMYc8RuAJvaIJfq2OtVh
88yQ3PzAkxUzSgWeoPHUVQ4kL80Ad8ArpZpZHWhwoRV13Z7fOWcI3x5623vCQMHCBKMcpI9CpCM5
K/r9zmH10GDpA9JBJ3Z8o+kUWN59/zbD5K/91XVspBvX5bbOu/XWpeItbWeC1phoRdrfSlwIfWYc
b64HqYqZwW0I+2Xq8JmtRiecxkmT319DwbdP5CIqo8hypfBtEHL4X7gZzQsZkrAHJUHk0s7R23dP
c9Gwiw0YaF1XIShHhyN+ByW6Xyf0y/WXyjXv2cFXdko0YOxxlboXGJg20+1E414VX0iBhnHI4R33
s3HPXUTeya7Kp3lL8a5s7Mpbh9SLs0rvZZ3F6sdfQ3y6M7Fpv2KCVj+Pn7UsPbNGF93jJ/5jwOCQ
2TVwqwvFV54BESv4Q8dZ8BMrr2Yx5llBjNNnlhg9R2svsrdjXFJyrkJdYtBq/DeQHgqWqm5LYQzx
HU+k4Bq85tI/saZTzDnCkfYnUUOk3/YTLcB+LdgcQejPtvrt2DQYUih3Ksnhvn6uT2SF4qMXN42g
jC4+oO1xZrqOjHg79MsyXa881xyvZtG6gpubp7CFcqYmMDUfaf7fpZ0brMAgETpkBAm6+fXvuR4c
m/vebhBtBzaFZ1lbgbIkkWe1qyR2vd1+IZIeNieVXzw8ubWoqcL64hWGke1tl5Qij3rkbHjwquR7
SM+7rQkVKN3695/bQN3bTNdX9U07WtwNwiXnUTFwGDRkLKTnVKVVoYL9hMyfJ23frp+QmJjoKNVA
Knzjr8NowOiKAJalLohibVHbeRiPqo1pBWDWVtghBNXebnAfniSRhEsr2e1g81Up0Tgsn0MVbGL+
Kp6rYJXjMN1zXsidREVsXYB44NylcbZ9vEL8J7+ZuuHxIKYuhreCqJpobGa7mQ8FhtYAB7x635ne
WfWn8oJ4rWcK/k8TZ+/v0ksMzo1VO9lb9XmYGjuqLLzC+i9he3cz2htJHb+yIRWy8yCyXe4AY5zL
+N6V88CVoxL+/XSOrdTo8usCbL4GATbSFhIMqOV/nGIJuJoBWIeAMurgntiqkUyeGVTl5yyNILYM
WTNi9jwQEdrVdetZhD25zZr3OSdQ/EDcflLksacCfMjMn53ULFbFRkKNVKAgoblpsU5XUwWCeeAM
pKTACWoTLUXR8IUfE6Bbj7Hd5RN4kcj+OrbZum3SdZ+el/zAT0MW1L2QUhUbrg8YClW8obVQMVDu
KS/mrhdZrGbJ9r0m3mf86azFY8gOZa/5mUWzI9Y21XuF4dyL1xjZjPgyrlxT1+1PMV2eLK6lwKk2
Xg0cjBMjLCcG8D53qFCWwlE1+ZjFfDlCs3FqHr/Z9TEfrsqfax2uRZB8JZnP8IAL4MHCke2kkNVx
DO5QiAYZXTlNyLG/qVbx0HOrZqQSq8MBvsUPuPrde9Y+1U80X9CXffY/p+qdGMjYOVbYwXWqO0DJ
OeCb+BuqqTjSZpBYkjKxIy8rboqT0i2fznKQq4U7k2guMzaK/SqIkj9b6u1JOzZSLsp/GK9+ENNP
A7D8RjAg5QNKUjBpgLvfZreAJPv8ZyO4txkZVhjMTL9caK/VYGHvy9GKgWLh09pWkVWzlxJ8M1kP
/b7YAaOAtJydpsCdSS/euvRvyzisRGhHdVK5lpMMUU6/jhZeGv8eB01DSFjEQ0zerXnCyvvWL7fy
4SkRepVLOyYx8AQ1dgIXOVbJkQIxk+wempuE4xGa4By/jQDwFdNC5szbQqj8CMKRe8/5x3C88a7e
y7v6HW/AsvvnllBZN5+yLpl6tVPdcBuvV3mQoHXbluNLiR6/KdRTgJFRv7wGkHrUSqaN2LXPk+zV
jV8+FD71hIFeorM4tmBOYrj+ZPM4V3RXHVdFXrd50yWFq5Flehi6NOvXtpxqYEBgdJ0p2cGtuEbh
E1AHmHtQx53FfX4K4KmUcMUzkZKqhWPh8NmOYKsxq8Mwofsmq0pqTNjDsZGaFOTQQZ3nh0Mh3trV
d1NtOQbqK9eC5wauoL2J5xCUEYD+TqSzrxLdUq3sHJ/8VYqA0FfuMCOFamTIK5nQGGgxsdUCnfMK
ns6VUd3aGzYaL8PN9uV46/vIYsAiAws1ieUPA3+ttUir7CykNUhGY8RENxACrKrk48vp0U1znAbx
fnxbCCkm4+AkzJGdlTTjz2lEIMKxoqrYdCZtgwONy310wq5j7cY24INtO5n+5m+VgJFV+DYnfyg9
q0Gs+yk6tPKFO1kWdbRcPaL19p2PMxvl4npNatg/Kku2UttCVRFjNhNvaA7BzsuF2fZxiHbfhK8y
d2fH/8mGW/Gimd53vsJBz+3JTvyhDLq2azpgC505AQvU3pbihFhRNDU2k5xA8hdxB3bKamDiWBtl
aptypBKq8DMtJv4Iy0r/mjF3uR5qw8jQFPFoLi0AZcz+yXu+DO46nOl+JecvrLnkyyje/dCNVVjT
dHZVgiqPi9Sjt/8XSeS9bfNoTLJa7jnkEBvvOtQ4qo3rd4bmnUgGflM+k+wxPP3S6LCILCAlUU70
v9SyyHicaernbmiOeieZmVsrypa/VQk8LPiAvf0vlQ+39tU3/bMc55ce07go1JFhnyCQuE3tqQen
DX/ZvTVNJQqrVXbf3LQ3k3qM1xNX2cahr+L4uVef+TtthYI++Nz4Unms35GyGz3dRAuTpnJq03Ek
qmEcuF3hRAwS751ydzokbzxc41TTXqHNiq08yzJclbhqEC+3YrNHkRlJ/qrgbIxZDpjWJMoMZ3MB
aFxffnPT5AAzDYTHDcIE3+4dTQq2rFJHt5Z6ZS/mOw5VbmLJHGMql8+5B06oRBGLcNcdVXx3ku1/
w5tV5676Bw+8/Ry3U77/cPTKVG7Gx0FC0pF8cRRrmu6U3aT9wJT4kc2MYPi+y7r2bsTUDv9wSRkN
/wzujBOqB25Hz6HLM1yBqMUa6UDgg/ncjfEW3P2l1GfnQpJ7+qp4L7HwMv0q0ncJQ1rnM/MgTJkS
wSPk5iULtv6tfgo6T4j+TyyPhWDnR/iGEO3e9ArHJnpYhMrb9Dwwg6FY1pZW92KLTrNAMj1pbxqB
UcjVHcGPHMMpJTlNJNDyjONSuet0zeUdlyvusOvfuCDzHZtt1AgGQpo8mCMU9lU6zML1yV9chllk
yBzHqDjHTqkgQi8fq6Zxgqvsw4sixmmzyIwOjC+4YOQdufJJd1Tn0srr7/KlyHWWcVbKsLj4rRp4
lDJ1Cr8eVvOrGdCMft595rSl8yDtUjz96JW+JgwGBy0ZoT+kyLfpYxrIiCvHqueClOwWcD9lyDFS
hj5GJeVLKk+ZHK0YCd3q4dq1e2BnSDcpxPg0tYs0C5UMp+tdKWra7D2gx56KCUaGd1Va6db6BJ7U
m9aFa8Hm98jXJdROtBMFAlRjsHKYFf2OlOb38pdsSn3MMuXLvnMn/HK2zLXrYMekc8DhvDiB9VdX
sdzKKdicLFIGbKks19nyTu/9/j3VTr1087bNA0zeg6Mfjxj8iC3pex/Ga0C8AdFMq4Z6qmYtRss6
qdg4Jn5y345ihqEo66KRse+52CxVik6f8dx+hKZCaiKZObEwrpDlwuTr3H0vntWx8rEeyZKe5ZTU
LzGZb98r2Yh3PiYdFVpP17Ngy/1s9cdyKBYQy2VOGnjjbcAi0L1xvnGC46zfAGBqwGRRKYpFfK86
TQIDsGg9Wkx1wuOYyLoEV/wtWfw+f2OpE/mB8vMkeefx98abMVbzYZw0z3744/X8IRtx22CgwFsF
yseEKX8ZP2V77+rRSuInH29Juh+lflYltS9/6E1QBTj/5tHWnR+YmSj7FJLxyj7vVHndsmvP8U66
bwxZjLRTdTSSUBu3+tjZdtBILmZN2P8dRkKBVO0NE6VNNDlm8Xyvxqqb0r6bmr+m6eIt2H+rwhlH
4Zdelyms1NGmmTQfwdjPrc5gFHXzXXYcW3aIIJ0azw0uN2W78w4NVam64g75nW0Rr/GwMxJu3H++
DeDAtxH6jWl79jVmIOqYXfv2FzghPApPmUTfxmYQAIflQ+NYEBPOM8aNlxcW2E+33vjyac+BVFBN
teLTE+Zr+mAXcxT4JrCPSKDpdDC4nfBE+CwJcJqCquPMHFeqQwaIq/q2ep0rAGJdN2hKSw9W44LJ
z88HZTaaYIOhCIHPP0tPEaqzVzCuP51yewKnJ6iQgTs7rBFs/VBb1eiIi8XY72a8pqZ8V+LNZPPV
RJdQzBI/v36S+T8iXAZpQoIkr647O3YEtC71RCki7H33R2OTHKW7x5LhXLRzEV7/KMvHMPNRdsQk
xb7/wfldnsG/px4XscDsG52Ju28LJVrvHA9c401grv3kXKDAJndrQnfliX+nl/KhjJRBh+xcutUn
HHYbm8qaFvxceH6yMmBryGlZs30etZ/65KFFVTEGjO1SonqqcAQJVroImbgCar/4mHrUA6nVP2VV
jJhZADLdM8f7bf7DP/o5WLWunWvDcao8xG3LXrEIV4Vfvd4K2f/+4xp08Kc50Jkmu4H7O5chrPwn
w7mFPfsS0UGXDJRQIAR+tptpbMjVokAztCkkfhM/LoXblx+ITIufY6IQcdHPHYvX8mG6m77nKD6r
olDNfHAZoAiaB/IF4B1U2hiQj10DtIbuhmPvNYhyxh4BQIJ63kVXjsPG19lp3IBx+/tsB+F2+5YR
v+bpBrdATj2pLyUMolT+ebP95CUX/eYCbj2qcygP5gq6317q+XMO5VJsan5X41gp3Av/bTgr6/83
zKvyyVvn/iqkE8VLKCcGRGaF4fkQF74edQynct9dznlMVRL55XD76E3KCZOchjoCdSdTOnzy986G
jd3Yfs6kfx7FVGliGNV0MzgyBDFNw/VrPl7E4mXp4sEdKuEa4nhOyuGDUeeldAEWQPhGEAbDqrFb
JKrV0ubhvvY8m5yeYfnpRGq3YOp0uOXxPm9N3XN2Z8CLAzv9fvmZyrj8lB/YQ8cC3Tv/K0wcYO+x
8jmXsDzjPzhhYKU+k3w/WAMqHZBIC9/+bpThcdFMLc+Ve08yfSth7NQ1UxrdOGI1D2UHcwK72fQ2
ozU0Xqw237PrgM81jOxeCS+egdB+V9Z5GwyqLW5yTGyXapJ9/tD881L9yon2c5XPpWclBlWreAGA
fBDcCvQTZvYD4N8tYpXPMNKKdj7NJ0eb6hF/tpDOv38PZF6uZ+QO0+NV+TQHKwLr4KsQPEqiT/Oz
2FWF1QWe4/xeufvg5LkFPGjQUIk4uewgTQz5LCP6/o+kM1tSVNvW8BMZIYIgt9IjYIP9DaFpgyKK
oIA8/fpmrdgR5+KsqspME+Yc429zAyPmhh6T6IoxnPqYrT4gnBPns9DdCshPIhzWVLaVp51bS9nS
ftPgNuAtxc3NiPebJAPiZBnlfaYWMqGy6d1lyjMBz/Gml+vHWmB45J+TCgUegw5OsnCU/jOeisBC
atoBYlEECYSaElh9RoU7Ny3IKkLa7ccugjBz8cKbOq7DOSn/jNSz5tLZdUC2sM7Ll7ujQ+ndCHcm
vYVDGl77B5nBadXRK22THufoyGSOSHEBZ5+NC+fJKwh5mvq5uWpOw/Nn38l2B/aMZ4opJ75b8NnZ
X09IhMFqf5NT38kvT++5rA4dk74xmP/miPPoGlqkZ5SnvKUh8BPzPh8b0Bc/ixoRDr76mSVsx2uG
q9DB9owjhCtJiynadLoY1t95WEjVETvbbInG5GOj8UCSxg6LjY5RlRAS0JEpDBiFSsxggEimhEke
Bvc25a3lZX2QsEuxA7oU3Kg8KNt0ieXaSKJ8A2zJ1GhmfyA4xAS8g4r2IipH3tPO4ly+IbLrnYuJ
+iSgqDuOTKQpqMc1qoNG42IFYAREisaXhngPUYuCwOMn6H+OLgkJ9QqZmfubFGQQsG/d7Mf5dYzh
uX42BHAAoulDg40kEQCCBQ5FNZqClXaWcDrC2fgvdAFghO6/786HXEZBQMg7+y4odE5kk1NHkGhs
mhvime33kqQS+CE0QaScvGxSrQnDrm+GfGCht/qI/i8y8eiE10NZCfc3xly2eRjy15u3QTZ+NjYu
gaZDR5HBTiw6RlyG1pjAVKM5FqjweCieKxR+iUL/uBI8dUPLzc96oFjDucC6xcf/Ym+lohk+l2Bs
cLqwd7mduLVWKv/xYfHcibZxnG0VgPjQROmjRrS4/JwS45T09wj6Qo5H3468+05IC9LGCkpA8rpc
6sHmpf8BvO7baETJ2iTNwsPWbnOKiao4Ut4IVscXQcY6x5py/Bcz47OYE4/4Owp1DzmfCAt7NEb1
seW38yFUdDUFaF4CLjPRUzVjImehOxn4jWNiYPPVJpUo6koIU+ibPRTXR0Qyy4ab3P6cKaXAGP4g
44jgOHZ+dHg3KAuCmTY8FRELdMhLTKw5TmgEc2CNKIxoW3e78CeiGQMymKnW0g4C/BMZS4i1ODx4
NGi+P7NHfgich0cjtIaIWyKq9x9eO/RHbPGlWQfADWQ4o6HrTdpZNUH6PuCowHaG1vksrP+AmrqH
Ys4ldYIMUoKEZvQRGC9X/G22bwfylw4TkbLZC0qg6Wnjd2YRDH4MZgQPk8zxmreuSu+F5Mq8T3c7
/XsQdHKqZ/0VMPSy8/SCJPO+caL/jkzwebURaeJoZl1cOEzid0xsv1DLjMwvMsJZtYnOxpKfCwzo
R27civZmNsSnN+A3hRmPvIiSm/MKP4dnf3Xf0mmLzNIbrFUDhcAUU7q0ZyghGeRNquFjfCSRrLTS
rcDRrqW422uIk/l79Q5xGAOFoK3HDwR+VjmoNZ0G5++0C3Q7Wd93QAkMkavXEmSICYLfZY9iLuE8
ISLPFj0E6Ptey2IcwWgz5zCxEqJFK0CfZ4yfWDMJ+HSw+y5HZHaZSBPhv1Xjcy59cFTGXqIcfE6e
Fv0OKuxaYLphP8gqs16DMLOYsUukTmGyqdwNGBdEx8BK76m8QsWBRSNFCVkdeQ5zA+FWCPwCUtBM
RiiNP5F8rqaDgAik/Wv6XGmzmADcECWjqb8MYSPIYmgz1I0IuiVqc8OHX4YMFC1jI8h8xa+DkYXt
B0Z+xtptqiFcwUpjVi+QSoIvrmYlGThS9BF562bnbPpm/TQT0nVgwPj7o0nXjoHNkewzTsS7Etjt
vXuTBcIHoPndQdYtdZOjHxCqzyEv2ERUOI82XD88p00PLBTaPajfSCAqyaEx2AHmvZELdifcj5ao
HXT7GBFF3BdaVhFcWRKSMeBGU0B8UKkbKTQcEvywtoCf6EwXco33BgSmcr88TprNL+zfeTMyaJ9J
InIVoSJnaoR1Zp2NT8oEmRfVbxGazZic8VgPCBQQ7zDfIaexWhF1jlgXJw8K41jeCeUxywnB1z42
Aus2xVvBudgcc/SGvEMzkbFCbMAPAFg3mvULJc8fFAfLEi0IIt/vNruNvDc+XgsB1Mc4tTaP1XgA
p12jVnlvSJ/YXY9QYFIe/Nil9XGxrbcPD6elSwgnWh9TNBVcrc7FvHwd96MnycPdVF09t4g7X9ac
SC333QGmasv8CCAELUbof1Mwe+EnM4seu9JEImuWK7fdvqGOyH6BNylmuPTh6ncSLwBAOCSEfw+Z
PKf8mdelglZBl4FjblcHwGucnxaYFFPJyCoc0VJ2+cw5KXmVM+ae0fG2bUNMzF5Fz0xla+Dh89bv
b0dT4jvuzD+SlZPkysEXw2Ajr6K35R4mJa1ID0u1k225BsNEkV5ybKai8wXB9O3YX2h0uvBNHwbQ
GFRnjXftQjQLIOoVzDGmk52CMwQTZE+IjPPj7XjHiq7hJp38hj7/gcLp1L6Cz8Q6gAbbG+IqrkCq
myTQX4xwH4IVNPN3IenRf1tstHRyVITifa1n8LrcUX4IkY1I35GJB+wZMpHHpATPv853QXQJuw+D
MdUhCggeSmuqOIYnTthRxKTpVhYhb96XV8lhvXIbTh5K9c5Ppw0/oqygh9KmBsaL5GUlquu6E+uB
PyDqnFRAF90u5odZTY4a3UsoFvJjKY72gTOcdvaXiA/eC0twVGd5BsIC9ngFgTyVBMfC+jKZhVmE
ZleA09xQfhJxfYpYEhHYJqZR+FF+Yro4OIoyVOnhPA2lGVLQA4nn1CJWGx+3nIEmk+E1Da8jO5+I
c+O3Aem8xkOPTLigTnypdLUPmXxGrpmyYv3KcY0k034feHBwNeZDsnz5Pgjgy58WlN37IP+hVaBO
jAQUXt+hDTJBiF4RfPlNgS3mIruIaQlGHIlG5t/jBI8HUknzOdU3ijJ+7ZvwNsG2mvJpiKDmzAJx
8nQgAdnENEvGjCOKU9D0WX1482M3JsISkOjuDfa3DeKRO2KtkSOZnfvZvEKUZDMpHQOK8ZGIcES8
twWn+IkcBYR9DggnwK79mQFZRUAMI38YSC56o+seFjvolsQUshVz3RL6Zz6Wd0CcD9SCNO3F1Vhz
WyjWbvkhPp3fGpeRZIL2wArCxiKS87/kETAMxO1GBDsy15JamDuPTcWY4rxWPfC6BX9UBBASGmYh
hqOgClMfpUDNTkfELyInelPJTARiAwcKkIqBzoAYhf9mp8B0DGwq6sUHfseo7cOo/gt8NPK/mpGF
/+3BrHnuE+cbfZ2aLpbelslQtKsMqDc0apg28BqHrTPKaGNIPIFNDIAJqnmzVyzCFrE1gY8hSGG2
gFa3yR6nveYlMiYNXhdCgEjiJlpu5N3toQhCu4YYN8c0aLgEJCxUj2OOAKSSZCSZpGVtWge9OJnz
rQrifkhE491maZkTlhqIjr92+dw9bOSM8BCELIGAsdeLECoAeRLEsN7WAuDVbM0e8Qy8XC4KaPXg
x/RPuultvqSyNTf2IFEz2bVr9JKbfF5wtpgMHvq2ph6ScUblXzfvBIFhji488JOU8qSlsk4IRRmQ
/fbysf8GquT0pu2219qjOUo5elk4/3Hk0n+EwDPlfPgRpNXwf2FGVCFK2OFTtArv7mVr8Vnl7g2H
FGng6E8cPL5iMSKMc0BDjiUksTQfVK6oVeiJSC5KqYA7U5Npg1oD0f8aJQsEM0QT8RRr23zRAIqL
UsfKIZoEH/JzOfyrLsDkJthFuuMumwL3ZmFH5PrH45FNeIL0WPHzCIsyJ9r7wNTFF/quuTCyRY9H
YsQ4isnDhYC1AMo3aYibU9CdCABZA61si9wGlbpgEcn8xzfUxEQ4Qn8gIpNPifFkZlqhlQZowTv1
sitQCnEzcLfYUB3cOczLP/fpqBFCEgMnK6sOO6LXBnwznwCDdK8SqCgpil5z+Cybty0twcU6Dxh0
002GkzrmapNQLPys0itI7wDJ00jF4BF6zn4hUFAxracikxq6ed16rNbbHmnz/MYAV2JkTagMSjvf
9Cagu2CYDxJTOb+YpWFC3QLTytcg1BeQFJTdfUpj/hdof2Lv5ByKmogAMVKV+pw+ERmwOrnHIG0w
ZiLulL4NtDwhuJHi9eMvA00nnO5AJYX7m7LuJkTx3oA4OFpAqTfKWcGhQ50l8VDb2uxMXskVr/4w
eMz0rcJYGyRXoGhSVOke94qgD27Bmt5uM7hgcA5KpafF3w8Ggb4l56PzapTBj8TXfD481hN5Ue1q
QJhIgQvgPDLfIkgR2xr6/Q/3NiBybr291NWc4fwr5Mw0xKZmgXmMW+PS04yEH3+eLJ/HW0hs+oTv
7fnBxGC8VbMbCeB7CLuNiIQpzlfg6tCn5Au1pT7qR6hMQoIvqBpX6TDQyFjgApDMJtQRuCTzbDHk
rLqIjiP4Zpv9/gE3FfMxf0BkRgZ4LbqBF0gITZImCyw3rBrRqMWLyGqDmIejYtYcxBBFGsY8CYUC
hTcLPQBphfKUVvtD4jQLpnGjROLEY8Ot+WHQ8UcVNnuq417ECWTHEekUfmEO0Skd3g9z9LaZIrrW
zi4Qa7REs2l/DXUO3w6u+oJn1fngtTiDRSPqzSuvzmsNJVlf4dMhUbPDYyl+epn7giKTRQp2M9wS
+J2x8IBlez9qqtkpSIMYxm9rfT0CHJHj75OOHvDDDu1KM3pH8tx4T7ODNtViTkl5OghFOYpgxyp0
hurqRikCZmIkyZshPcigXE9BRDPS9C8v3SAlCZuhwZ8mUCB3VM0YhZ9AYJMQ8IuC+zm7cFXKfDt9
q+LJ/kwhUR1tkR4Hp9QMf0aqC13YHY2XOrn+VdNUZMU1Ryqp0dtiwdnRCpWj3uQi6lM0eWcp6Jny
LjMzbBTom821uqIJefbFpAI+xMsO4z6Rd6iaVsjMkI/ssz+kuokJH3gfC6JfXl4gx5zWRybzv3gj
SumJbsMv2vdsy2xNSmSBoRsvBDI3MJst4NLXU4J3bQCTYL9f46Gtcrtaogf56o7C/nDJp7ilefn1
6X1galc6VQj4ot9FZKapQ7vFj4+rn9u5WbwYXTrSMNQxkw2LNIZdmBOIDxIowIQaQhPT4CQ6XOIy
FHPbC0HPw3pNm5hNSD8rLlg32WlvYkgIMeAb7EFeOVhEB3wGcxqlHQA0DDEacoHwhoYV37JbZNYn
pEubXCECSuJHVHlZCwQ0YFsZjcEEAG5+E2RQHnJH5hnObkteKObXFrl5pZ9sEPJd0LAjFgCWDXS/
43imiApfgI1/O/U7IAY2QrStfJFX0LeVgDRa6Dl1KqGkL10eMeO1G15k7Dxvj7hg74VQ8RezVAM7
c/6sSBVh3uS2ool2XNOseY0xZYHPvlGspC5WBQouiSL+McTYGtWsTQx+dgPyq5CfIw02EUs/HVQ1
Qc1D1WyKFc3HIlPY9Qd2H2WwfgEwO2D1AcLOlwQCes0fK1ZU+gp2taN8pkCdsth/GX5jXAZhysqK
1UVwBv3j81+ZCO9S2DovmuoVmxQG8bXoTuMqumPr1dcfCOhOHWs43mckQsyxkIn+6+SASPbn1GgO
WTKKzCZ/f4NTK4TVZmEnS7jPUwqYaRULPNY89+w+Pmicj2NJvvS3HKFUiOHpp72u52VTKWz+aZhP
NwhUAhvZZQfUlKVsSVdCnXn2EYGAgyexEmtOiVqEmiOqWLNDQ7sMba0uf8wAHyM7Ujsx84kCTO9l
Yy3iYjcLoF8kCiGqTodSVOPzx06ASqV3aXgoGhvJ9pZQjMl31kre23sFQxjdBFj0bQ8zYKqvmx2/
x+rI3Y7uKYTm5gwQIaQj0FaiqP2GFZcOL49biLzxfeMjDbNfc3G01jbLLMoRmEWRdCqKYym4Jwk5
tRAFIwARx5Ay18FEeM7v/IMyBeno9VL0W4Wf8ZOCj39MYmVQ+otGmJQT/mc9ZtdJyxXAseOMAHi8
m/t1JIJiS8jnuDveTWY0iBdpAwXzoD0qd+lccodHYCA+N4lU89S+k/BOQzTfOzL7QIyNratFo9nL
Kf4V/rZmuaunndfbaq4E7+/91hpUV7Uodp9lSuAQ+O7+6uLv5OTF21xs8zX1bS75kc73gqDc6G7r
jGQb5NoCiMMvAiZfU6D4XAHg0L3QnT72/j6lC9bMJtSXiGyiG7lL90A+YdUUXbQOxqrpPZC823Gw
p1U5/q6VueKXy4eZzNAJDGDQzo+bXbvPCYFag1kpJmqAOHnTrG4+3H1JbVhmEYinmDgkDD3KBcv8
nDZMq6yPpXARlDaMK5gCXgrjM0ltdi9+7AqueRSiqfvDA070ejb5eBJjA7PFG/WOED1BGLfIndM9
m6DOHfYEP//XIwLsiyqwQAQmfrkvC7m4DdLARrDgVy7ZkBfPj1WCJGIHptCJmcTGw9jF7wm58CZr
okjPvXBLeGg4bl+7JS19o2ZzTKOJBTE8pMd8RhSGy0PeHLludK90EBpSmUejOK+QIwMwUyIygZx5
jaAnbsBKX3jGPk4bNIdIA6Ak7Nb+XZDxIdeogxI9WogKBY8nKRrNeFi7DfrzTR2qLhnj3ouDnAhR
cGosI/fUbV+G6hYRlj4XsGjE6uw/YF74KyLFo9gP8f21F5xCfJ4Q+XPgO5vUT4B7LhVCh8/gNMAl
WDLHD/dppT4nPSwVcNbLfgDpUGYK0TpHuEbt4sAfgczwPOkzDnrOx1FnIjiluqCaFnugkK/4FAYL
UNJQm9JkB+wgNM00Bc0HIRwqFxs/U+U2xycHT4NqiXjTMrN+4vu+2s9zF76nMB4fOut7QnAv8d8A
45TMSCYwN0hTk2gA0N7j6/YoHRlEHR/DmZ1d0B7Rzf4hmaapBShBN79Eg8B/gPqB7lX+HOUDXbwy
ul4qH2jfebvcsph0hf5nSF3NyErpABws6KkFvhavOYZjkgJQ6kn8XeN2uC97UzKRfHkmj+9LZF2J
cyTk3kb/Q7QEFaDND20ds5JOmGQdNNSB73VuVhiBqH8mmxH+vD6BwqCQIHSpM6pF/+HIaFp52Lgw
F8g02hw1mp74YJLJPgWkvrHA9tetAGxJLVqrjKMwVuLjVMKMuLT7rAy2lTXAolKcq82IBlRwBT78
/Eg4D+0G4lQZgEmFD46bxIFoJM0QpzByhhkL+4BDUqJ0Rl2oOkK/xn0ayeZnPtfAVhjYhFBSm8oY
Vv7NV+SYPffP0qjV8cjm106AQ4ikigh7xKAsgqJ4WuGHQN6jxuUFA2JWekRWXAbMzG/qSjz+lDL9
2UIi9IFJ7YV4q278bp/c72xHaMDYJdAD0h8uKLY7GgXgJHtINRgSJ28oULCCYxlJqwlL7bcI78gz
yDc6qvQ7thOOb1HBa4DbUtEkw4XoQYH4ieVR9PdxxoxPP2e0zy/tH7XkszTQSJBcf1Gv7lEA9B47
TOxwFVASy9uix8gmYj0lTrhNGmM6NkeOMoR85sMVxA9WZReH6chWjhhvJi/3+YdIuCABB8g4rKjb
LdiGQPsCkHs2Np5G8P7neeDCXoSoaheYPvjH2TLpozOajaiaJ6pxlbB5ske8cCXUBZxLBZMapKfH
MgnZntDTzH+Xx+wDE+7oPxvpLpkXPHQIDi5gAwBDMHgX9owPJbLrHw5tbOC9vgcCPORuEulzhAh1
hyuoK2PT+ssUoq+ZfLyiMWGtGwwqAgWFBGUGQ+2qsA/p4yu8OxKYvyeB3Mw+624ODX9DsshWGhQP
M7taQ/TiLP+IVBkeA5R5yIQrCHeakyhVWdWLniP7smFhyevCJ/QJKW/g9TLQ7MMSX4wnQvJ5ZLCx
fqEhENNFBbcbswZR0whSy0N5+AX9CgG9qQpmTJThMBcZX/J6eVY47FtgAR4IUSLf0OmHvmPEGey3
+7cNnLf9ei0EG1cH2vAB0wuqDgDRHIHG+T39fgyM33idm9LCN3IPG9hj1AgnXDZ0xcCtJxPpXK/S
/Si6+3irZVGmyM7uXHf5Tq3mzGxFS3CepV/EqsBvfnLnk7MRQeyRvzYWZ+fAlTF4MaGSyW4p7gDZ
LRcYrB6CdHygA1NmAGnM/h+VEjwc5I84veUrMUoOPOe+h5yLv/GgNq5/w3O+G3ZGqto9GAeRm9Vd
7S4cHH+dyR0Fh+pDz+SmxjF947VrhaGc+vTyDO+HCQ+io4XqcjDr8fsiLGiTT/u6zf8b89mSmBzz
uh0SaWbX7M2AjGvm0WvlapLzo/fdVVDep37p9xwd+Qe3y8OHI1+x/sJuDuL+HzsBkzSHog8BJXHI
QvgDiCNu95NtP0UGDN4uGeQPLopzd2cijf44JiA2omvwNXWn55eLxyIhDkvib8g+ksiFtkhO6Yb8
GGVKYtahdUgwY/Bt169eWA3G6EO8dvHmqqPtY9FbvYBZfnA2Q6Y+s6Ulm9tsmW6YqahKUs0BYr/L
YXcDPGNtwVsTyD9TmQ2GRjM0hpqtLru5toejZ7lZPrjK8ZWchoijtLD5I0HgXzRai6fBlh1UIH17
6HCY4SB+H9nCsiPR5aKFo5lwPwqmAZZ0NnAVngL7uhzh9O6T/YUJwXyEXEjFisHZH1m343XD1UG7
+BVL6ZnkFqPjr/J84y0tjT5LyxH24csrw7q4e3J5IqJeKAvCyFGYZDFcO+M9ARNkJa3QXTxW+G2J
N3nfyBD6xR3aBS7482tXw9HTSINrX0S+yXePpe2pmSrO8RbJDDITwZsglCpg1Fzgfdx2CrdDWB2Z
bfLpg/LInNAZoA6mkKiSLHJLfew6r/UjeBcgnqwa8cuC9+hHLPJvt8XJx1QVdyr8Mx1bdwp6SxOq
4phtejbNjcKNknCv33m4hHiZn1Xb3WxsgD5DqZUj0ocyh/ZdkRZzPemEjxrPQph9kdrczEFA4sWK
IDSCPZb5qV0/3L55j4CUOhhN0iTuHE8xHtwbeU5su9W07zJRfERgpsy2Frwn7yM7wC63cS94QEyA
/mftLtylLie1c2DWCyH5M4hmvpewdt68rjgYiITg/BrgS9esPkkGjwmyoR510b1xeaw39xgk2iEy
19AOTcywo/ORktppbGDmwAXO2lskWF6tGbzqwx4O6VahFOZQLD4HIAP+6R46FYQfySLeJCcg+xWi
G18lh/FULXL6xoj3WIKWgpoiZ3PSJR0e4N2pea7MBukJQXTYN5SJZL0CTnBUhcP9z6Z1Fn9Ku1a2
OeFzjcDVdM51g9eLTnCmhLi3Tjcd7UHjf5s7j3wKhfKX6Y6GiTidENzDBAhJKUbDf5H8H1Zbzu5f
0O5FxSD7hBx/KKEb4CAGuNDiG07jglmOZAuIKjLbnrX1kexG5hrEwDO2YHMWcnRzPpvP8XksEBZ/
vTHEp3O3FYZxzjZ0RqBiwWjacz4c6Gt2QzZCLkqSLtII9JBsNq9qBLoMIM/ZckzWEmrL2TcUWeSE
8WMm5KmKNcgCgglaRP6E269zKzUHHsUgThNKk8zpU3fIZXGfgOiMVfO6GpkE3jt8muP63DqS8ad4
19Vg+f1Tp581AhT4ha9DldO5c0ildMmHafmNRw1gBN/Ib98tpaVGlir+Uup0qMf1vmF3/K4+J5oa
vq3ZRHe4/YyyrppJno1jqXrIbUk3eNUQRVStrYYTDTPAhvwaa4BEa0J8dApnUcEEdi5zty/ZhI2a
79U3rByhcG6YuNwciSmi7WdnEiU3IJTvCG9RI+TdtG4av0K6Eg3NzTSjmAodK6FjiXedf3lIVz8k
etaQ/wdeDg/9dVKM7xS5SUKyMXlMgZb5oOnnIpScDyAxb3u+RTrnGUChib6rBm77QIe1hYBd5mex
y1nmYrqRiS5/o/yuVp2HmhrdBsh5vXwKOP1J+OqBta3Zd8GdlKgvxNpnYEmbHz3Sw+C9qBbyBF10
hSq39PgHmTxJZjlU6950GFMiunj5VP2J/Fo0038UR3/d43XyOjSNOYwz+EgZQfh78tAsyUvpuskX
HQQAvhuufwgwGKHev6C/j6mSJoAVKibUFKMrV2XDniuJny7IFn2f842ccticCXaTbJG72uQZ584w
kiI5ZGrSkHx90BpNK9RA9aW8vLb3S2N/TwJOCm4ecmAIuuizqSet24SJqVFOMK7Rz0u42EIeA37/
RLQNPKedV1sh92UY5XEaLaVouG+2IFrMNsjuSdHmC6XHSkZTlntoIhVatBQvMdmijcygJCJ6TIhE
8X4nfTgvhZJRtMvdL5r1A8GJ+rOWEkXQ9IFH10lt6qvyooVgeQgnaWJCQTza3gUhi7rY42NBDE8b
Va+wmJMrgqNmTDhrJk80qTgvvlYbUHXHG6UblTnYqtPCana1ka6FCehNsgRZ98ZGt3jWNEtDjkag
yiLlHpyIS7aw9DleV0cHaX39cb86IyJOyVsFKT+WE4rpQE1fFor0EKuxoDVsAmp410mk4lm+gj2+
hMmCtI4kxpvM1AdkaHx3td/5HUdkrLWis0xVrS+lvbtRwO2esGNMemciGRXvA2laH7VIjoaRZjAI
GPRLYYH4TPpeCRA7HcXKeNEzENJ/plc6sXWeAdnGForhDgAgIPieJqfaVRpaC+k/ULyc95G1CGb4
aiEch9MnkI++s5qrQYW8N5Xp1RvwlUWtM/+MicjaL93basqjMF7cAt6+EfNLS1rI29SBy0YBKvw5
mm9HXyjLjTD3COGoncQddcbTN5JuXUCxajyk4KYzGoA27CI2D+aHPxergbYocaihcuxvuSV/fwlH
1ryYgNasaExUTOV0Dch0WPf/cAGJJpwbHesvv/vMeBc4S/jtKWZt/YHbWI/Np5wosqkuM8ycp/QI
g5Eyf2mGcjWLy5D29NYqX2t9z2P2JGHDoRFLwUuuxozpM4RLZJaix52hcX0ciAg6tJcEJBFIgmcE
8JB1cUGaD/kWLfWxs09EQVeAA49p++HcNuIK0H2ksSNQxK9HrmpE5m1/yihoXfcj77erJ3hSZrWb
nJ6MT6vM13BhwImvBxYAlDu0ZIcxMo2IGgj4VZy+9uCPd9FBhBgWljK7nhFq6leOXRpqo2qt+gT2
wfOPzNog9NPj0+Md7BYSXkFUztwZvCeKV2LVxpmUrdJ0vMzbcRonXoHPNl/WawhUo+Y4ryitfFBu
KDPXhPXPzBL3hjBuq3i9qGexwI1XmOxXiexKL5s0oU5hRzGx7qHbGOx/xFUQhJBvqtRmkLmiNn+6
QJ3oJuYgQj6pVhUOy9GxjYaH90x/YkTNYxLoUC0+VghsGS2gb1Fqii1hp0a614aiR5aprzr2duQe
qORZ/EQfL/uC7iHVYHpDSQ/kbhQ+g5qriF9SQ08EYlwsngvgauLy5CUnrPM9PjMrK5DNgx28SvYC
fhi/QiKugkFhRuOHgFpkZisWyGqEiLu379svQqvIIqRxK1+iyBTqq86q58SKoufqLXX8Xb8FtnUp
xhr+MBvMBXN1lU9QLr8QfjYuc1o+HbmkEneheiSmk1GWUKm7M+TS4kRm0RPpbBJbyZPMAJiEX/Bm
PAbcMFXGo4wkkoLs2izuERdpRmpcrHOMi28PkhFVP4YlBn8Xsdf7CHzHR09SCo64aSPA5wpIdo/D
Hj/vLEMnYIEUPZEKAz8K2w7DlFfrkL5YiAAjZCxtCDNKNBNf5vjNHfllgkcPaQ3WQmZXp9nw+8Su
Y7YPTkwTd6l7BfkHQv6/dL7x7qtuN9yRIOMKewIcELOumbGFelg6wRv4sdMxtqzKZMmykeMSzWaj
Q0S/OCFnKrgtZecxuRLGkorIDHXJSp/YLQZHpzymSCWily6085MeC9K40wgfusGlPG3izm4C4mG2
HEoOc+QXsGKvBo+X+W3GtxUBo8munNw0q/mYfTRHfCNTvFS/oXmd80aVIClMW8seUhSullNKJRx7
2uIaaPua/QQLrqPygdGbHiVTreB0+xFBHeA7eC6GDsO9y9nClw2uO9Z7R9M40yIYuq0+V6YaLzDQ
9Ly2ahG23d+ytWnOY11tuVlS+r9uHgjGLQBB5R0DmHzTPCk+aOwpMxbfbwB1FLbnKyXVx/4kZ+Ma
HD/Oz7udWH/72zdro8qH+uJxUabsGkZLVCR4TmuhoXbI33A6a0D685XsmQxi6+nDM0S/4ENLqski
3Av1PSjDjcB7xnAUuQDIKKWmhJBL8/JhDiMVowMfOWNbV/gpatfHtNuUx6vT915IYZxXQ786+ldU
HSEuhT09uIwdVP1x8NzCm2ISvgeFlpjd3eBcH1qv7XdHcNZHTMnHirG4RURbxFe/fHoMf9bLf5pE
Mdalo5NdaAgAHrkBHYtvJ3tYuuI+ZIs2m1Vzxp3yr3oY3dLXEcay6b9iCs39EXABzsZ/zfxfO8cO
QwACIVMe8f+AnolPOZt6KU/tslloRzEt4zBwMoSXfPIbChDxJk7ALmEHaLN3KBogqafdfCoDI9aP
Oh7rynLudSK9E8xpMOW5G8U3xZIwU/ZRLTPXEiFAYA4Tg3fDcYtXYc+j9yaWZMFr0exU6h9DigDh
JYSD8DovaHi6ijo3VTHFfRuMTvAb+faxIakMg+YS5jss1vcF4mws0Ej5SUPwpb28oE0RMIw1C24r
NeikKYTKIp0yq1H7MM4Ui98xT5lRbgqXrxxg9UUcFTQeeQcLxnLa2JuLNn3/hH0TRfnqCRmqn/ok
KDHVYiUxCUEecdTEpJH7JLIxjfGkh3nQ3wLBfuFZO+Nx+fDMPVywLOlrlrjUoLwZYKPrjMVIsK80
aqACjtTSZccnzgEU+q89VDNAXnbamvuWI5oVmiKeClD+FgtVg25CHTks75m5ekTyvGORfcFGQ3om
+JtcvlWRpAm2ScDYiM4cq/9PHT6BUrg7kKe5R1RaQgbF6N+RSZpz3yTpsjkCPk/EcNYPsAPNOZ8f
hA40ZKwgduVofjr68gpCCFloZgT3XrnwbKXMjFQGzkhQdpPzBJZQsB+3q07BzQ7VnSL/oRkWNwnR
8hvU0sJJYbBN03JPxxq2l3R/D/svH4ylguBgbAXd7bkj9sg3wkna0i8/N7dl6xAxqPyLdWSOugUp
dTkN0TOfy/PwXGNI+NndhQ39hpUPruaK2bcHiyBDooPZYIjQ/GynMlMwgbqfNbGcRdQSsHZDEGog
4RbULWqlTX1+xb9j/0jiEN93eX7MxeX8E32KcJR7ehYm6LCMgdCPq8enz7WJRyCED6owLSEy7rbq
/M6tenf57QIGXI1yDnyqrXNwlZwRrf/H0UJkz2DLs4MClK8A9Cygf6Y0FilbmT5JnKb8NMhP5AH4
coiG29LW9ULzFVBMjAI8GRlxc99phccSeyCyR66Au4MMS/taaIjhL0DpUQnEMF3tVNxjgB5IdZEQ
MuFab4tLzq5tFNH31TVWhOlBEaW1X6MmOncQXW3Eobcpt/sE+5ZdUrr5KY3PvPFS1Kt36BxE8qOY
IBO7ptyVpGGuaRsvjOgBtm8zoBkYpTtSd+jFFpGYIA/AO6LqkoJromLuZvoSbXWtGuoGh0lmyK2Y
QPhkVRsWw4Q0ITooeAUNsglg3oHbYmA4Vm6l4e5Dy6sASfMLX6cEOfA1tkmIGOfN8s2UopkS8Q+a
AXWEWplxgMgLPh9CgiHvtF1vKS8RAmcXbnk0KRIA/sCsU+GBEVopTv5MFFakNGIhEem87q/wWjMh
m6SmRsHBAMmShWFgSRoP4UKCK8gLRPvQDGJtrfFGFMLY95rLweN0P6l+G9wYVxO2M2o8Zm/kqe+o
Yy3d3mfZOO4Mac3J0VmcQQ5C/DIs8QCb2tuQifQMRi51ARsJGHk6mdCn99eRiZbs9am2VXz8nzgt
Ub0j6R2m9EKP+Vkwm/8pPCRIc9iqsLOhHpnUyJSPb4vgWuTNkidh4sf/1N/gCwtT523VZNAlzPIQ
ku6Fnz7CY8PbiqL41IxbYD8sREtYUfQ0nF+8d4hXOhQbA4R6rw3PmJBcpYDo4JMrQSIxluEqtBkP
CYVBkujhsohVkHb0wEs09kdkEAbRl+FvOoibvxR0jAjZw2cPlrmpYBq7/W2L5SCXiBwlXkJgeh65
gOOMpXU38GojGkwSZqKPhdeJumQcESxhIcEORNVkkBc/jIYly+SdDSmCFwDJxHoDmsR5uctCsHcC
uXg60GcUFttbdN0nO9WjCpgxZ0mMpS/5P7gyogjzZeQ//A/zuYiDE6hsQlglA5yHPLdgQOQPB0pv
HD6CHzzWRD61kFvcIIi16F4jb2clH4FbXLRwLBheuRl40pzhLt829tDPicqJMGViR6Psj5/p5WR+
FfaiW+hoBsvJLRRGZOY8yGQODkISEW98tyLi7COK6fH/aRuEDyGidB7BtzXsj+2M3kbJyEGyRMD5
/ciECHBXP93buQMHIAqWL0f6h30/Q438QIUNQKj4DdKOWMGqjSdvI0O7kRsjuo8aAx81aOp/JJ3Z
sqLYtoafiAgEEbilbxTBDl03hn2DiA0o8vT1zayLs+Ps2pWZKxXmHONvYZeeOEmx+Yltsv5h03Pv
BO51ASj9Gb1gxgTJOjb8MWDkoBqMSxTK/d/VQ4XYrWd90nqGDBmke4Yl5zKp09+flkuukB72d18o
VUz9EXsXK/ObJLz8nsuESG+N0JzcxnouI/w37StCUR7zmHJDgtcjFaHLE/dtvxC66OtY7bksyYxZ
v5U8BS0g8rjAS956n+jFMOuDoXLWnAEyAAZuLDwJeQekYxFZ+69n78V2OmDv1MlNo70YMENZPUfm
Vs9Pf3X+YkB3YNkYZE7G8AkS/BpXIAAm0Cn8yJjp8NDNMCnpyz90wYSXxCBlRkQPKlK6V1jE8uGb
0J7zGV7DxlU4k7vdFwkIslMC5rBf2O0OETD64Pdfxz6Y08jXBgVGbrbUBMEleilfCCa1bZVRuItY
/J5LrLHgqmACfGawufjPrTfgTxs0Bz6rMrv8fWKTOIOgcVaUJTtvEkRdOe2EunwN0d5a7/mLQJrw
uyiRhiWFZpkchLRvcDSLj5j20SK6CHdzF/Ox05CYgJ1D1fKdaLkav6ZN9kjfizvZ+Bqaa5FnluiI
rjfPzhWdw8binWnA5q/0TsF01QZajrzSAJjpBevFEzf0fa8OsblehANfWAFoSnMRwn6ZIvlPUMoM
ABn8OH/71egSsVUnzNzNCNB01U9fZFF+LOSwhBZ4whZABDJg6eWPn7Ymw/smyqkeOO8grjH8b/nG
a7xCi2fyCPXxPSRHDol+tF51QL0iHQDc/x2qeJuEbYOZArqMqCSMBOML9izOQuJ+pwPdB8xBd8cW
9G1gBEEDASIefAeCrC+WRv7IrjeXQEwm89qWkTeN+vMBp+i+mqAEdypib2lp4u7mjfo6KrIc749L
SGZJhzjHAQOBzU5uou0eg14detw4EBcUhpNYQ0PVCXCfCwOBHsQz8vR9f3Pzzg7QUvH3GOvM63Fl
7clcIss8UEkXRj+GKkX4LN8zSOnTqknppZ4KIxHFp+NriP1ovPiT8jVFRUvcfyd/jcpiCCb8wtr0
R0zOJ9YTMs1iaoei50Z2FfhkDqcW8FZEq5x3VVQB5ROVXfAM/tAQUlIDLsNjd8YyNeyTjwZ4lZo/
x8DzhvZrrE14F4EgQb7wzlOnR/LO/D1iJQHK/hK4bz3UYLZkUHdocWZrm1LNgFHkNUMP7bVbQCU+
GRiE7LwA8qJw5Quq9GQLUTa/OT1cFCEz5JA+9Gp86inMXR1+xt9JRwDQjM8bamQnu78OtkN3iaLl
BcVDIDDUwodDuMXFkORjkSdeLu9gdJ9tlzejdirsAh5ZAtknhjwh5MXctuKmkR2O0oAuNryJthm/
5724T2Hic0EvRrfTIPdHvTHZWuquRjP+HsFdOOhfCJTi0XVxitCVfSNBjMmH0MsN/gwXvIfOLKHa
MhIjUUZyxpB1WxKp6ECFEwvsgjDNP74U4pwd3AMVcTnO7MblcSFwACU5gDyXNaOROiuOp+P15ErM
W0d5whCpAfnr9g90CETvRvOfyxKMS6aIsM9w5a6E0Z8riRzBUwQwDoR9E7I84ctHXeYVCJYD4Ohu
W5C+rE7O3nsONj8nCNSrI91nuLaJN4cR2yGBv27lVfENQFd7acd/kj7oCMqo+lMdnmi8sGSv3CG2
cMNGv/ng8Bt95zwHIHjPAfdSdIG/l7eXrJqb0KJjXuuTOJvarfivZ0vbinaAghFpTqlKifqQLRq0
YSpoC1AQ/Co1cLCJdYTwGAWR1XlEV2d9o02yW1aLcyjcM5R6kaeo0jn5zAduvezG30xEuf4wfq9d
Ki2cxc3/QazrjjJSGKcKMsTUf054vq6ZkG0XUMpK9kS+Mh34WPlGivt1hYqxb9fjljDTbb+Pjz24
8ujLTC1dJgg0LlLz7IHNlDAjeZXptbWFUkHszYdDyYiHVua5eRO3pXrCaaMgtJJtgJwBqQQ62TCn
wgU0mlK26yuHBgk7TBAWljfpbBa7NlE93ge5OnlIXDKDRQU+MCYpkjT81udmnLf0R7Eb2F/vwk2B
Irgict1ZBxNwfHyOU3JGwz4+xJDsMe8w/hIMwOO1ee3X/u9YJH0qXGyQ9bDvnBcXCA5AA0l4Gf1m
jsA6fgTKXpsYoioQIOoTgzcx5QwRJ7nPwzq8jGAEeOVfcDIlrISyWofvEcW0QQdlxuMmmLcpYH1y
XgxwXPqUqGnRaaZmA+d/bFxORQdUn53aJXKBSNRzIpTQLLWUUANPoU1gjPMBMgRWMWdaeo7qbT8F
I/NuUEX8fUGf7PX+rbuwsL7qr3SiwonNAhOGJKZ3G7MmnC9yNcUf0ALAe9wNKbhgiPP6wMlmwkQ5
60/VkTE7EbXYZspeR0tPny+AGjb2oIeC2Yzobx7/UnX0TcE6oKwf7jl5O9dcS2D7dPftnBMyLQrL
x6XwcFdPTtJRS8hDXuFFXamri+ajTtAoPuf4F02nT5H5wVFBLChtu+zPAg//TWXnPUQc9r8qjB41
55WfMmSzHmcv6LHuacmLe5Kd19tiIzvKGeWWoO28VvCUNlMbj6dXjW6OsnlGJoZaQF7Cn5j3M+iS
+NYD+ukyKsQQq7BCfGNicgPB4gIAgQn7jMGhseBAJ4fnBaKsOMnutSWYhy9an/xSJm+hkLq77PLA
fg488/XYLEEFD0JVCLzDeAcb469D3h1Pw8LBFKl7Y7I7jrTae6y3/DFtXrgamR7owLBKAur6Jfg4
4yhSfBAK02OCKrIyaka8VL8E4/gLsagYExQYLHrnc7AjOeW5M2b9Gb22NYtTN9LvydWw141VYQ/k
Vl601PslPUBS9ebc0Uwiah8ZQyx9eDsBxcgSMlL2WSa30dmrsEYg/QnJekedNL4kjHxc76dEOT7x
ZNIu6aIlw29wD78AS8v3nRGQcAZ3MPtECoggJBvvx/0IlEoGPj8wzDq5/QDbxPWqvko8p0J2sOKZ
PkxO1lx8eSz9MaU3IN/cMiLLRSHv0SW9ZWQKdGFzxeSQAI+sIaSyG3kgJ8tEtUb/hrb4js0B0Rui
NO4X/mBPR2rF6d0S+UbMyVx52wmP4xu8bQVFwFGc04nNUO5CIhOtfM7vW/5PfPtkJz25TqPO7yZY
Oeac38LUePlTt6IbeMsZ17/GlxFZX2eHiY34qdfsMQTPD97nqOIHJdnFxwnqnsdMcEg6OzE4Puln
Obxtw1dFuWa/8Ae4ibZFdBvXcYkbqZ8afajSs6Pxy0cauQaAsSj3baNxvgfTFAWiLOsUJH+2fNXP
A2/DqJfIUIuMtS68Yy6ioD4Bw0k/fXtEWQcMUE5/yMoDNR/f/Q1tLM4GySwNAArn19xEooPDHy1L
yjaMpoY4SiWG1ykMyiAtEgPmANMig/MeUcVEeSBK/xuRjgMGIP6ukv3/v0j8CKyQjv0TQU586olA
7BKFHH/PmCwRwED3RYAsX1m1H3h56T8P1IOmBoupoBmpabWZrh7tEJNqMe/y90hhJGHvxWNZUbHb
UpEDSoicBH5QvPEXUK8qQC5Om1Hy429bvITwsHEsKGf3RBgESA+GLt+kpdm0B2DyLfql+Tk5l5zv
6qiOqr4LZsXs6kOpMe20aNC8taNi8+Qa0NijHqCvNHtMWURMR9xs85tDhWbKRJ8gOk0f3hjJBJJl
1hG/HPbHDA1uG/PmDmDV/UtICWYYapzGDH/EDxkhwDNUQtQMUzKbciJNIwR0iU5SaMXm1ptc84b8
IfA1nuwTaMYCFsBnY0FbtSD/1iudZoarRt3IM/ILRHZ9WBr+ndT6KV7zsGR0fY7Wq09+U7Gybskn
xvp6hlZ+w0dB8FvwlngPxixFCsp0JDR/r3+PlPIlUaMN1fhCRM2hpMDowoEbMhDmpGJszx8PMUif
UsBXTHUBv5wHm84jin1xdQ91CnH4rU3is56CoY5ZN5nr+ZvyOi2/L3YESyfVo3TvpXt6IQ6Lvszl
KyXlveqY99XA4Ac88PtyU2KdppJXGJ35h+ra4Rs//fHP61z6scg6+gQDYKqkIKscHPaLpH3J2Uh/
JQYrslemyA4Zdwg99QilI328dH5Yf0TUCzLdsYlIQPUhs8OKU44fFZXf2HTX6Wmuud+USX9829Tu
mrDdW/CebvoCVkgJo8LEar8GXBItqQiTZwDZLARvhbNC6THWwGsYUmC5ida8ZVxLEQpCa0A+DR/W
qP7gIvgJzBhofLq2RZRN6/RmP4REHQ7qftTbXYc/HwXgto/QxnClGp3p9U/5FzhfKq4hYsgQ6QX3
uZm+ae/6ZtpUH78Uq1vKx8vkn/Sb3ZckMxA7GumF33wlc0eQOvhZDnAMvDn/IhHMqaXrhAFrTTa3
3ULkUaK30hf1pvjYA4L3dh1uxZlBDLSJd40Py5OidUy724FqUCSHXGpzqtgQwj357ni4AP65UyFW
T8HpNyTK4VdFbyjrbaeJcH19RfnYaQpRRsvBtGS4ddQFGCI6V9MhOlTbk1v+94y/FENUY8nR9+rs
B1LsXBZNBDCK81+fEZJQkKRHEUzUjg0Xgd3AvpLd2021vRQLNnXFuUXJMFMOBlJrDkT7Tj9IlRsH
ntqRZkSv8YDy4/Dz20gozVRIGgF31asjvjhi7g1OFk7fWIovL4sfjtPNTPknzdUm9QStoSHyHGCK
YQRGWDpE2Kc0vI3K7d3f91E0MtReXRBfpgnTgWL/QgB0zoAzES6blRlJ45pNk+KT24gsBXN/7mN6
0lNqJIiOUKM64fr4gWdRSTI/w8VhRm6/qIO7qbDVDDAlPIa4/XiCED1lhsBEs2bLV8KnK2Hz2fLp
rxNJzFaSh4sRMJNEKfgZ+Bhpf8Hf1hG7RZy/TOq5zFkKu48bCOUomjlAYgR4fA4g5/iw1q7kvKdv
qLdttapCnZPoMoXadEuIRz5i+a+34kOdGdjE+rF6mJ9spOEe5AnsTgPzhMhrTupQCkZODIp1zqU5
i668K5mQjkL0ewuuGXUbjE3M3tNmXAqNP8Wb/PQnOmhUV/d3JuifO2A0s1Ps3XOVTQgDDPEp3IFI
IBFrjO7cKPikwwrLc+GyxD/JwuK41Sby9BNRBzWsZoJvuWEtq8kHYAmoDZyV6kI7KmiCIek59rlu
uJ84yJZoqpA8Xo/yGMqmvyuGMDm5sqorzp5i/sRWOiCAay1gzlC4FHg5cPLROcjJo0xQip+Ijj1z
CPgXFko0GBe27PXeTK7ew/sd5LmxARqz14E2egS6DtNalxazdJ2jaObs1FGck9s+5Qp4TZThg/4X
yeknyKxJFqkXXw9a/ePeAvgbHBpf5JbOz5eG6ySiF0tDKqJFWoQuc3ZivvkmJPhFIoecbA7usxfF
rjgSX8efKbjoIey4+QeHDNZCIwNhw0Qd/N08lKjDM6qjnwtN0bF0QhC/eI3Q60ZfDmm/jrtEIQT1
Ew2m0qiYUS1EtNlJI6ZIfBa0s9D5UISX8JJKowp0GnjPZVGat/fgt+oSVQeMBvK4V043KZdyehn1
OfNyZd/BEAFf/FYDcT+ckA8x4Q9C3d0NnHss8i+5nHSODoHDMIqb7o9R4nv4DWwF4WDA5U06LQUv
IUNYdieW45Zelw0WTCL1uJ3IRAFP4DCk677P9MxciFSMC3z3YZjfMG4t1Sw10NaGRtiBXtqDBXoc
27QvFgbjCdN2CUnR+nC8bYYqKiHbAlqMOMlrWpGPgG/PWQ+5uayZyq0T1vEFrpvIvmGr0ofnAKj8
sOhQi3DDNyNT9IHNYiftBuSD8gcQUIqkUREx1fhCzGlHtErW7YiQbwnYe1ItIa6295F7NcUzRWpt
H4HIdTbwBdYkPNE6m2Iw+GH1ZwCAvafcyzuJMGTsYwohzQqBg6qt7ShoQoBysShhl4BzhvdU9x5T
oc2rWUZOpJm+QjP+Eq4soIiTW/gk8s7w56HSkMM+DcFDTQnNltZh8Ctzvg5ejJNuNZqw8azuecds
86rEggvawVzEVc6mcZPssnGkCUg5eGn0iRF7Y9h5DcmbV3hTSPbynkRwYxbkNtoD5qviHbnna+5M
pJT4eKeXuZqs9ygKgYxtRBsUFfWtUNp9WGhPf/ePd6KEhR6hvkBSClDrz7D1CJ4e81ETOBEQVswv
NaYtcliMguBOss1TsQ6bgwQ3z2GgzNB0IbUhUU5gOmZyocJJ7E+vXEfl93ZQ9omTUOTf+axN57FK
NvI6ooUy7HB2nr1XXEfwOekpqgBNTLeOUA4f6Kwj6I23xmKducZmpOFmftnD367fE9o6G5EFBAf4
CNEt6AonLRGtrLWIASnu8NS4yx+Qqdy2KLcVnhgEDho2USmRa6cvunlVns85f/Pz1EC8ZH/+6e6+
GGAxCkrAbvaAVwytGy9nekuQI8B13xyoEiWte+jWHoBbLPwfB+rkl762NFIxWQ9FBcQgaBlnLJ9B
HMw5aiZkI5OoTSw1guOZqD2CJA8gKHFQIJHl/1HR8rYB81q4q6PLkECV1WNrMqzeAySHjjhybWE5
YzXkhQaO/DrKDI6nBWgVo+u4JYaNsJ7FJVn7jxRvzaGNSXDIq2WBaYxze2vAFacNfzPWw61IwW0n
62F/pv4JbZLD53+4ImYOmh2JFSdSI1j6b3TRIBa1acRMGd9hbTA9JBIXBJknHyFXHpERwWIqLeoH
ChYbheR3ydeJlc8/2fTPWCuwlqBEF/VyOTYax7+DhHF4kyoK9eu11t2ZEeyUfiIWbrDnfwnWqFLo
64yhPdgPvjy6mE3t91LKOJNpNJCQPghbxUajOQWKiZYOLrg1Ks4uAzVC4RPVCwxHPG1OlfEzjkvX
iNQhgbxxOyNqDvxLv7m/RkRDDF7ucwdzdxr1VzwSa6eOlVA4T0S3XcMg5eWNwYJUSN4jeKJDQVl0
RmFy3SDLUoFDUraGLtv198b+t3pxrTBLrb4rZVot3yvk5AiNB0OlTR6BsQeBjmTVNlHSkJ3KlSkc
XyghZU6e0t7yocLM0DNbRnBPnAr9KX9P3X5j+f8Hlb/i9VBEBQwH+wGqZq7fl7t2kLJrSbNSR8Q/
OGdiffqgoyDk4ycElj75/8kuMIN2aJo6n4/oehTz6neINAGEORM4w48gIr54+iy6WcXvYzi/ceev
h/z4aw9t6QMUqA4I3opeMfJqbXJAps8G1wEw8NSsEO+ix2bD81n/G1wSvNh9R/9DiTrTX2xtQuWj
0uyAM8G65x8btoXSDlJJGJVU8SOIwgTxlnHRyOwZ3F7VSCcApcLjTaq/3QcFc+Xxl814yIqFmJm8
AMRrrwWgnzniL8YahzZYQFM/55Jq0WOhZ5fhdYFxhCPV7oLHGCpA2DVhv7jkz07fkXkK/EesAZ5Q
mUlY5tXlC4GRKn1dPCKDEDnYmC+6JG+b0TggG9rXcwEw47iOZB+ohi24zs/eeQml4bwkcA3+lbhh
pCDpP+TZcnvA5jjaQ23XLhHUc6KXPswWu9mknXS+vLvMwPBQ8xTDAT+WiFUUUcwC9wJ+ecLq3tyP
kOS3VOkukTnQBHLZ6E+nOMIjKbALxEKh1GQiYL1jxyRCi4wQDQ809srySMkAg1uqTok1+QEsYEsB
CGXJV5CO9O1TBI7b9Ly16rAAf1eccjIk5gM6lasblRd1E3vhuGDCYDPeAlQV4Ml0V0/4Jfz8IYUz
t5x/0KeOIOc3E1AWwlLuLAISHu4r7hpvDSJLblRHugG50DfbmPd4vwAmhy2GSAzORVSNONS5BS8H
eH/v6UggBXXcp7jqNNvxtfjtlnOR8IO5OimRI0HSvLmD3qxgf4yGHN8CIOMqv9u8kNM70oGdNOGU
b3MWYpSzwIaGMUTYVyOsM9yKnOSsyvCBo8xrGAmDS1DzmfAerczlG5VBSpO4j6ntX1JW6SMotxi0
xoWNEjnA8YCEnS5zR49+HnH3YNollIRx1OmgEz96L2l5BAfIlcuvpWN2gVxDPwbw9S/5piMsAEbt
kknwzLysbt9adXZjgiLzTMlWCLilkkuJNIvR6WyVNm5ga558uJYf+Q42/zCI5aGIeOTS5ah+h8On
g2vk4wpN6tZc4eXauKZm6TC/sv/emX8oT9fMlh/yh1ntebGJTl82XNTKrMepwHrCnQfCbkzBAFw0
LImaCrajG7+QnVEziLJ5XvM3R9IqqV5rr+72nNxmuG/ch6VzmQGyQ1uJtJLrAusx313vSJOqCP3A
VUf7iUfYZ1ruwW2SNVKR9fREdPQTIFtxyjGgMEKMNpIyhDSikgWNC7pPKjEfu8aaA/o8EN7VR9gB
FkjEXJo9/B/G2xQ0TWiHH05fdSXXFlg2p6REihTwEesiNU042itav0WE7VHkO2swWCiYmSw5uVVS
8UTLk5R9jhysiAmRk8znYFK0MvgC4ygg03gCaFEWGaRO2rqXfbGn6Mq90JMkeWcfeIOP5nxUE3nP
/O3vaFGg/UXzCXf5iWK7gtyOlyeT3HQPYUn8h/1BQ4s8G5kUNAWLBuaiDEVD+gyuQ/h2ERwGT4sB
ccD+iz8JpzS1C3hyxvKEbWf6mJN9KhT9KGA+7j3QYGVxRvM9Qupg82GrUGIwhjFSXfe5hFcIX9bx
SiYbDlj0vjKibXKECfTFFuNeZkTpcC5TnGdPz9hlEcBkXVIxK+Bw9WrKObQQwo7fFUvpHOcm3wM4
ASsp8DkmioZDlRpameT+C9e9mv14pqoxNu7wt5PoxxYVWBcHH+Xsmy1EgYpMFyIZa2cCEiRyoAmt
WQnHKuQIaCHfBzS5f+SrEF1BAABIkX6xjADoYq9nXQK9BFpVOeSf7kn53XU8+ojwQExmTbS+kaeC
8doFHbxtfsvNceD2Ex5j1EqPIrxvPscNqm/q6JCoO8KTA4/ZrBosnKAYfjpxU2ZYz6BDF5kcCR43
xHAIYfBN970r+qzJdUJnkX3KyVik6amxptgBQxb3UATFlulzdXUbEi4QXRo8+ANXH25OKQnY0WNi
gIvdbDhEyuCwDQ/AUiQUqST3U3RRucG0c18LM+KPR3VA4AGGrk/8sSZCniRlJl330BqRmdKnglP7
Z0UR2D7ma0BrZ+B/3fi5uM7Iz74KAwu/NXFa7gI4iIQBPFlUkaFayM+BiCVuLYIhXpbbzEiT+acq
LIl7/Ax/9p68DChTEpD3Gpkfio0h3ZkOsF3K5JuTHRC+3T3fho9VxJd6pC31I4Lnfke46jlJEIDK
oERE4iVCZtfy8kn8GoIUicjhbmL45cp6bkTdh4jcpPIJhT4BMiEAhX3+wFUhPopIOrPZRaC8bzOy
B1Axf8kwYS87p2AcG4ISlwamacQAKBPlo/5ypJvoslnTiCrWxgZekBBlCiewsNVeL+UvB+HjCAOw
+4VB1ZdEQcl+sf0FZkp7n69Ne2N6DZJjTR+w4F9+1oK1jesPzgaliL2A+zkSR9Zb1iSbfFGLrn1z
vFySbMEfai/j+65dAT18LTt+C5uu8o6DbM2czhv4IH6zCTIbzVIg9cGxYLIzk7q9KlB7sI+xE8tJ
YH3/VTHzgGDLvAUkG4xKvjYq2qyBJCo1L/fRiRwU2bnwwXPbB8EZCTNjCqcv550lrCkaD/gToCQ0
Al4TMsbxw5Mgf/Wr+PimP5hIL4AjMor4cW5RxefdWd+zrx9BPFW7Bs8q6RMeIEemvjR8i6uGH/uB
tcNFLyB8wtfgs+gWOGuzfo5Clx3q7TxTYKtIIVcix4EsBwCa17mELDuH/dyU/PHk54gUpibuB4M3
79YFoz6PVPz7533nBSVVo5vuz5HE/ocS8b5DRCXfhJvjjs32Z51QWnE4BfsBmU3dqiNuAwmrUL6a
xCYB+1N9C1C8rTx5Dcqu+njUvs4G35RzwVtmjBoC3LkX0EPwLoMFb74LRF2fFDPXyNw8QHmoPdp8
wp9gwAq0IJj7QRUIS0zaFCFASgYngegU5a2oRn3jYjAdumLIQkal7y8fosYZxRH8ZkvWQiP6vDxl
L+I/GcU/SKIq+8StgigThcsM4F1avUZ8AS0H8dq97+BuiE77TYlJoz4wQVXOpAuHs249KILuEiJU
NywmeAwIVkX2PhvPnMwwms9HT89Airc6rbByzM3DlTGeqZFNzkPmfI5fhtMRVgVUM5N5IO4R7hZ2
VtIHqlQhYFMcGIRInDBvfBbf4WvSjI28hSu8eK++1TMIWqC7OsbxtP+Gn79rDCquIcDt+XduK+Fa
ERuG0BsmOTpC0gAQ6X2IF5OyG6laHuZ2aK31+LFAKG/XkUg7YavmnpRDQTabmeSva5Jl4/7Hly9u
/YfJiawbkHU+73Xfv+EnCxREqhoKV1D1ZktbK2pQjSpmHmCA2qfX/1jMCvLyQadjk+qQI/gZ5wRW
gshjRfkRUM83im/+bPVZSjI7sLFmhRqR2fIFxAD23HkiwCXLuD2aft97JQSvjbSMG5KPjm/ER2MO
hHcNKJym5QK5wgtVRFTBRpH48syJ4/avloW9HFsIOGhFFAuaU/5pRb0wqvInBe8feK+nR1QEgEVW
8aFdJ5dZQ9YoYSJHpMSPCS0UXOcjLmfx76KDpv4KHXnJzdfDGPMFZxj9Zs1wPf7B1+H247bPOVSA
/IRVHY5xTngYY+Fvr2ZCozBtEAryOBn2JWSPRKnioEXtc/Evz8l3h9eClg56VgIshcq01OwPo0p8
XTSe7iI2VSSRcCl/qMBkSbhvybpkxkKqE3UxSh5ELqAzeTVHr/od2NplBR+7TssRRD12FANDOBY8
+NvfiIReGaMt1hMXLESJdOyVUFEigxY6c+2cNKeFbuR+YbB6OMahX3tlN1dL+zl5zf5GBlTZW7y8
RgaSx7Ffbd48AB7160ywWcssT94khN7aIh2RdgNrQIFSi3sraZDWeRdEnHQhzN7ZM/oAHeH058Lk
DjlB178cncViCfTHHfIkrpVIMGQ6b6dHk9zdeo1Vgaqw3wVkG1NGRqxW8MBt3c3OJBH5/LrHrB8R
FO0+LU+zlvwFj4RwE5r1WYpmj+WSEwxJmU0GRc3l5KtTfmpqrzyicTIF4SDdF34R1LPrvmv8Amwt
wVevHPnJLsEXQBUYLyaA9vCMWC/xZkCIoqAFNkc9qQI9vaZlRrtUIANBC7pOnr5pVYKaI2viA27L
L/JrAJFR3+6Gjf/1T+yBCeagCIiYbN7btLfVgjPalr2OOZ0sMpTsfIZ42r/+k72Ixqw3tnM0rSHX
NL/jdUzOcfYKa8KETwfAJmRMe7xJr3GTIUFVa3Yuq8pu5DEjPNECgExQYCNsY2MDYtEXmF3Jkoga
tO9ickqqjcFxWtCJDZVKhYHDk1eQwKSS1EGC0d8ZFnX53bR7LeZf4Hs8GLxbPhVq/n3Pn/XM0D+R
QD95IGBrWbjAOSWh8wWN7Pc8obByC4RYCXOrhjmVua22rBaam08TUGEor+otODj/jYXsZy4eLBaa
XfrvP3TJUt7jdOd8J+XB5SBb6NENWfo5LmddtB6jsJijeJoqpBPU9vpjg9k9a6dqfWIX+I0Qxbqo
cVvnj0C8kFWa5N6CJ4YnAIzgEpeTIhhs7vj5MLKBzyIdYQy6eXy/wlFP+Lnw3HF25qzc9pik5hnk
ujU4EBBlK7Nu8oLaq+1m+hBxhpa0wLsJ95wyAqRP7z5SN4X33vKJz/jL/4mOn4o0XigWmCHFJpeZ
KuWeNTkQp1HQYIktxnvB16CokA4su1zfcgBlxW31zCnEXhGOSK5+z86JxjoMhtS/Duwe1oN/PyjV
XsRCILFBVQ551B/3sKRiofYfC023H0dB1pD3hLHcTDfsG06NSh3cphHyRDJkMRSzS+UbJdhwkYKv
rynnXYcQTuPamZkufwWs6cKTTQIxFyfp6rE0BFgExWWvXVKrQKm8Y64SvLf8KazL6JHG1yyiwU1N
UH84wiGgOIS3pRlc6DmieMGtZveNnrHn8AtiDyCHaEGkDG0AKIWvdAlUmQvxRMfcL/l2ZEeld5nK
TNPv4ZBrlm8plfDn53WQ4wmYP/5w/SB75aHRM9F61Ii7nSQrhnDuYENwrzYcZBX0MDThZ6V1MOlR
W1G5UnyD15SGdH78i76vVx+u/AMhmBGNNiNpryHIAvv/CrHY4G3FrMxnZH1/0hQsNxY48ynBvvN2
MTb4X8sJWD9wIn5dgiqblxgvx0yVVNoQMfXprDNaVepfy0jvjZ4oAYHsGv+FcwJchnups08MVlBJ
YBmS+8OuoDjqY0G8VTWsyN4E/OWsuaDfkl0g7HsuAhlFbCCefu42cEYuS6KIruRYPRJlCeNpjqT5
e4mJlgyoPuxi8olqEoFfLgBzx3KPXOCLq9fp6XAN5YEX+zYusxkYzwgYxUebtJ691GCgu6aOhIO3
pMxKdya7JngZNA08ZnreF64OC0GG+5Azmu6rAAbYq6ICsS/jL55LFAH8D1NgqdHXV2PCpffaECXs
F93L2zmc/oBfeRJ+SWc98vO4ROHKBUXzfHj2SHYl3rkFJiLIBbUrhkfHwIaLpgw6RZAelZ0iCuNV
PrlfkG4eHpRgCHcwZCK8m3PhoU9ClkT2EpsoamWbYZHyrWQNT2Xs18Fgej7yq0eoetjtgeloOeTo
AJUwE4NfkML42ijCEg2+Jq3sP4Ie+VMP5kgZ71gc/sxJ6QLfHz7b8nCn2RBUyr9kp0iwwYSgpMWI
dQUg6+qFyE2Kg7Li+7vFnMuQLcYMHoClyma8hnO8GhBCArmi4v6Op7AP7Q0ohbNlQ0KbfZ98Qe2R
29BUpGVFiPe8O14nqE3LVWpyU7U4RUjooDX8R80UcnzEA5DhdXZBaXWB4H4HL5555crv+v6Xk8ef
dHbb1bFGOYMmQWcEiXoI2h4HRFqs7h4Oay53d1e05LTZMAYr1dcmJoGtLA7jyquYs29zjgqMtRye
85PXxNPaCoyJuuL9u/urS0gZGrP7yoBnJifgOpq2LrCazR2n2Qf6V1wDSSPTgn2QOW1NYbYhFgSs
gLIpqjnnOG3xZRbDMrS24GHe++/J9zLjZBTDDlyUo3OcNz7pLv/aqzv3PSWQbYICizVoyM0AzsQR
RSsau/bVYkSGVZ4/ppWf5pQCE/l6C5pZu8CCkxAvh+lHChsm2SH6EZ5BB3Q3QuyBdZ0ei7OL2a60
pmijQuQaGaKr9MLNsZGDhDmQZ5FgVRDvwTA/W884qmYiI5JioxHpHiblJQhGIypJ+bx+1pBvnL98
ExK3AgYkLFDOm0Ho/8UQL86OG+oP8wiYJYAnLha+e1bILQm944KsKDEDElLtHOgZ4jcR1qQm1H9g
UVcL8XUBpduO+4AgKnwVEBXaFAQvYmmNvmGZnpzeiogGzr5qSx5hRxLY1TW25e4WKAwyLDmYNQkB
VtiVy6mbnKy0sP9BWoXinIqh3oWM1210CgWwJ1nnhyvGFOgsBeCdIaf0+2lxuF+806EYYWmBkVgp
+zfDrwQGzWfnvGunZstEifYd5iD7K8wr/oXCUSB9rpC96TaXGIrwnqu6B6hbetyd1BBh9Pnrz0Ro
lWFxNQFgNrE9lDZsgFT22jTBWdpMaDYuSM0qUHDKywKmD+g3LXkA7sHZEd7Mk+BLCO+UHdclkX2r
dbAyVWsqnD/kJ+mo8iT3sKZOr3UpE4yq8cY/O3yL1gobM2jSlWt7d5+ep/AzTu2GJ/DvK5g15HH8
QcXx2dK1HmuTAVBC+4cIylwAK4iOdU7grZCIwFC7m3wjlpa/Qb7CETZi/uopbtna8kge2OH4bH/9
MsCoxCDpkJOPhpBrK74Gd/DKp4cIg7gc60m52pqQamUo+fxPvLmcUBEieotyTSQeYFo5B5x/YYoW
ZyuzO2D5k3oJriAq8TYvd8qj8LVcfc4nDY0YEWwy1PeNna3uvJdQZ/yLontBVAAOxV19DqjLFq7y
FonXfTTP6+QmQktd4NUlJs6eawD/LcHsXG025RhAfeVR7cKTu963dvKw54jCSIfW8WHnURn+Q8Pi
pPHAVF9Usm+vpOP8g8Zp0wF40x0zuI64uRPgwG1Ei4WLle0R3wOi2DjD3lt1/wCOxaLDR0M1HPHO
bovam+WtF60o8RNL8/Hp7B6sWbyvsLgQlY1HuxVyUim9ZhumECgEXufh9H6Y9uwIlXAuIKzEOPNy
RidH3V+Jtr6N7qjqzYxaKGw9oBdYEH/e22lY9YSCA3Ejfy97za/RR4iG6jgXkTFg/O6R1w4sVaAT
xMMYSYXV2QyUyVkESybzjMnNQfpF/V36HoqRWBAVO55+pqtB+MlJ7UElfuAN4vq4HfjWCB0pHJSe
fF481QmCGGD788PjgZLALFaFv/tA23RW2ji3RIo+vjiDgAqwnNxdDkybYXCGSch/cI5zSOA2DDgG
u8MQ3SecpjfhjqJGhD0N67KA/Oj6lNwdZx+VtEhlCp/qbMEJJ98tT6EF/Mlpr/rPf7llS1lsOZCn
MecccjArQkMWpfc4JwIuQojGNQ/6nUiwox2bbx1/iFWUnefsl+qoITRoxau1wbu3gjX3WLvZqs/e
AVF8beUKHMOG05QjYvOydj3+EJkHHMV0UPADiFv/QEPafySd2bai6LKFn8gxBFHwlr4RxF7XDcMW
7FFE1KevL7JG7b1PVZ3MXAp/EzFjNnySn8k9uuX58Y7ZDWCjGOb4GSfyz1pZllayULpW2kWpEMMC
liGiB0mRvc7YA3jLPA6Ts7XAake8+RDS8BxBqM0xv+xnyT48B+nmMynxY8IjiX8uLQdmJURmMGUz
fXBRbRVrsL8iTs0xUzqirt13QhWr9gRrZwfLdK89fc6wqGS3pcF4Dw0cAX+Ha1PhnPvyASEs0FdE
JQRregRo4xALNjkHkZkc7kPkr2ZqmGOKHba26r6Yf1ern+cA91ewulYoSmFGrWjoo+9Gi974smPZ
bmGy8I6pzaAXqmBflNZWM2im/XkRNr7kRJc5ao7rHAdswrr+BRTicAIKj8qMZ/YeM3o2jcV7Bscv
MlAR0XajQ7CFDN63D0xaU1zk6Q4WuK05cgUVolEOCaneVqHOOcJCdFGpsOV3x/l5XT0sydiCrIqw
mNRCEPzfATQS8f19UYTJL4GNAy6E7SHoGlg5K/NwS6C4OHLiPJhRf+dViwwXWHFweRQbvAnlDZ+q
BHlxDKDHy56MAgqJPiQSwGSGSv/CFfpBP/1uxEgelmY3KG0iRrDqZZTsgjx8xe0bV0kiHFVPmRhW
j/womOeOHrCf48y5O69V7kKZ/hFbMjymDW8ILxtc79E0/MsBxcOQcQQeS8wu9BQ6pachuubMoUsL
ML8YfKcn54com0+kefaPKFb/MYeEFVSwEwsujo7VWrUjqPJ/2qIadBEsQ5ckCBSvTszw6Ylxc1FZ
tC2bOw9u8qlnzRFRKHYPR7AHnf/R782PPl7OYT6HGMZsbAuHmSEpgW4XYiWLGScIg5qLNfmRpTt9
4GDwoh7jMfORRhf/Q1RXxs9tL7gSYkxgrdaksP56YX9ICpD3tPHzjmteClxcP4uqiYbZB7/q5dpx
5gER4bYIwIE+8kuWyS0gcJF3RX9kEVH6IbSjgImKvf72t1WGvfiN5pzJYrN703L1HAI3D2KdTM3G
Y8UhPq3n+fj1f8x2KA4B+G5Y9GMO6SFfGnlzRMtjHsf1+jEnSugMkUjUmMQhJe2RbmIY4wmtnBy4
uQE/FQkcrDjYfGQmh+Q7Qey6TZ800MwnXlPSy4YEEhAr3EzxV9//8wS5WHNGzvxXgj+Y7YHMFLvP
oDUEIIs6ETwmQGvMtN72nADDMYCrS7AHf1Hge19+/W2qAEmNafwgl/Ig1qz/sHdgGjN5kZR2jODS
4G5aTw7Rcfxx31MjbDuksjP23x0kfZyET77yz71hNY0Q1kYc6+T8LkBUJ1/f5wKbQU2cl4Ne170n
9fiFIAWgAlEHGk//azGGgrIHO87ctTFxOHlKIOTxVwpTDx0RUSdz7Bz8B0i791wa8S3IsapHuoe/
yE9yaHnOOnaH5SqP1BlJbAyrCMAavRnZtcN5489pJDAQx6IMZRdOiKKHzjzmH4DdBDnRqecbLuzO
Tuag9e6OE/Y2t+eqt4Neb0EY8sXQq8uwDmh5vd4hELUbDmKFq/0GpltAy64cvvHK8HqeyDtriC+9
kQIW+cPBfJkdrhL342br8+bEZnnjf0RtLMHtxN8W/iki0ZBCGKNaF5dVIlN0UkaFzX0f/+z5btc4
vCiEJAZjZMwJ0WboWOVrkrZDFiA75aB6P7L2HH1ZQJDxjuvXVv1n7p2xJ1Tvtu1PzzpmH9cFCAW4
QZtCrsPBNmP8MmmHZ5PjlbNrhAUuPQakauG3wY6LGnOOMVGAmNk4EBLkiCpUd/bUdNAmbwMx4mnI
ldJ8XHmZJ+R908CVXnI863kLzoO1003SQfnDAQQ1loYYhh8Qd5jrguKfsSszVinolkVKWqi1I1s7
3KAmG/CUMbJ5buUEa/hnfi1uCtPeDHyDtii3YXrBelIgD7rCo3ezWRekeXretJMRmXtHyiMU0Iz6
QBL9s2JVuokpW3/ArKWOmk3O/OF7wZ9m3rV3UUSUMAa4ZAMw6jUsBSsTHlYdYXR2iz8wHEF1Fo8N
2eBI1YkwWVzZvt6XweSNtYL92YT8XwNpfPAkTvgbfjP7RIsEma7vtiAJaMmxhLnDmg+OvbjdNl+1
faNkokW/B4bi8HPye3BXnfzkQkHE2uj1DQk30Cox+cl+9vNsd1WXUcp1qIDMlW4HpgXNBhf1m5gy
mxrfOBP15LSnfdSYbadDhYSqCywADub9jdLeepMNzNiNsxj+LsfA9ohiBCnwx7z+YVlKhfJDnoRV
JtK0tVA+CipMHHbc4sbC74h59BNriP5YKugHLRg9IATruIfDcAVSBotELEkOmVuv/tG8Ib9MsJKw
SMnyS4gYWxh+EAyZ3MpfGGnwjkYC+3Hz4xD0NYFcW84iLOnrH46sLIoqQhp49yiO7OJhwp9pwU2n
ojNfFNAd64CmmpuGlfaz/xirTjpcs8UoHzJkCYhrMVlrXABEYsBgwcivJoCvJh24N9bTmssBxpxz
o8wRDUWfpJqRAiwxLfHYmCnpfdOVZeYQ8gRFGXM2W06nDFHxD3SZWx0gABUVcZNwUHe0syUj956f
9Z0TfQ4ploykqa++4r3zQ18QnzIfN5gf5tj//qO/4hpELOD00Y/2O/NPr9UdkdprXumTI3jl6vay
n73BiTEPAULQTTRbQRKGLGtF4nHTNk9IJGistaAj0SYFx5kGw/MTPHtOj/w+5wLd3VhlLxs8jSwW
Zk+oZ/c5y/w1KsfNoHN4pCCGuLc/hiWG9AB5OfNfdfBMvqrNJdzFxOagbQeU3N9pFShIFQpkFcxk
RRDEk2c0XE2EQ3LGl0oPofWJ42bXK/Bzv1JXsAUGzFS4NOsJV5ZDOeaST2/STt24qiHAM9fnIXN1
aH51lghdvC2pNDvrancmiIgP5j2p6XjJEvtF787nBOo1d5Q1t6CEfWeO7jZoC/EJQKbLE+bfSCBQ
GdNalluYQwzUQ2ZvHP9MXI2+tSNvhQTbheAeD5eSYnMdfivreHLVaABQQBFEYU03Nf05uCRolK1l
eE0L/1rRyrTtz/69X+OcCS3Ny1n4zUSBOeRAovsr7QOesDCq5pjrUBiiOzDRsh+IeySh4ssNDO/p
gVYdGs5fA3flJrpDpGYIqFRenep0fB24xF5SEDaj3G3h9/0aPfHIEkqX0ANAZvhfKj1ap/ZSdRVo
DgXYJK6lKhNhMPAVDhlO7bfH901f9rEwwz7WZ3xht+fsYigRBD61bb5WzIHXmNkSZw3xu805Efjl
Ek2MggSXO6obHh53S/jZntcnAhxOwvl5LgXxex0ELKZAoqY/jQB3mLET65l+XPkypI3eBiO5s/qS
fW1r8+/PwmhF54W3Ji9u0Rpg9zQ9z9uhXOc6VhjnTTdtNte0cyBNyiXo3R4BKMIgL2c6EwWSu54x
lpvnLfZoMf4yvPi+PcFWKqFztXdq6E+YnmtLubNbtiFyKbraqHYoOq0dbnvz4+49ZjRL7Wt9PIN8
Q4RGYR84/ffH5JfTn0tCBivvPyVsZQ7gqHVlYLBAVsOjTt5RCrjLcYq4p/BZZTRI/HxV9/Eqwhkt
Y2WlWxU/4/5orEdTsvnG+eo1bg863O9AMoAkrEV4KphumSQ3oOPKhDh3RE+Mq6//CFRb4QRnjoUp
COOOtrkoo8F1e3eLsEeBp5sX+h360hIgsyvlqLg3rU9oxggmt5+4TdSmVFBFKo5XMG5cIkbHcJ2x
PlQWlMusU2g6RC4h5xjn+PER4/RxNfxZaHFF/fda2r7DN8G3+65AxEMqDG2pg+B8IAyQzCIsobVC
1ESU5LhelDHNk07lRzHAyn5S8h52iA2YlnNGoAPrBNhogAK7GD+RC0RMGOCqMhLiAB0Dvv9XXKQE
Ozr+vbgSgHnQ5DFnWqpLdI3odk4eZugR4ZRACNo/NgFPCD4nPTlAMS5Sj6+HLPkt+LtgksJGvLJ9
NdrpkFIn1GVxi19qDVPx+e+sR/tgP5yS8noIlbUzpNxBvpzsaqiyzJYZA7jEEjIUAB7keWJO6Neb
M45EUXtEX+bOiVUEAhWCDUg37ad4d1H3OOWgu6TVKITsvkaKhBJsiD28/52gnHN3QnZpQ9vR7ScK
Nrlk18J9QdqXnAbGjAYjpK2x1yX2e15OPB9x9TPyJe7Wl1PoPb6ZnfgNcNWiZ+6PgAmgyvLQwBoq
Rlvi3QRQLWRzHDgRNWC9xRLKhydi74uQYuvAwH30tA9fWzkcpzR+DN9w8kelRvtpotrNkQ3/wO7a
ETQYB4M3I+70RRzfH+IQtZNeYwel6hYgqzkD9c5xvgCWBBDFJwVW2AkFO5ZzvXFF0bU5TnhR+DSS
QbX7Z4sCXxwSqY1bFugsM0+rh01PYjBxpSLEBBwQFtaRPI46PM57BBvWhHITqeseoHNtObcQXSkI
y8HOjyjl7pixPO8kVdXzCEc8LjMTINBWJppXBkJ6YxnOcO/l/Yl0lrIsn1xiMq8p3zkHgnIBcdrV
XG2wUtEpa8ufc6Gb7zTmgSgk9OK5i9sRFTjh1HLjIX/2WtsGEvTHlYIYYXGE07kN4l0vOistodAb
wKM7j98wyGmpPJ1BMydQ+qXRR5LZcR6Y3aNRf2PX3z4RSfHcv2aIRQMyZdkm2RgeLARb4bUDaqFm
JOSLtOXZ08u3p1FBFWCqi4vzSJVZtmj1IL5g5hJib06cy5AFAH7XJZBAkvaOYBT2EdN44JVrKc69
q6PdcMsaHKZocEf6FJOhRb3BlTj6ATLSA1lP0LpsywQc8pFVl3bBkHyPTPNLmTTimqcG+no93neY
LxraMp0ghoLEE65mupzfljvCg2LloBv0ylnLVeMHiT6YLtVDOGctClEISyO5fEhpJPUeoLsjGxNX
7XyQx0JQ2X2AEFmFArHwi3i2X/84xKqPfZVkingzwYbp2ccZUROuMihgriImAvroe4sfVgU5E8Ej
lSZGiMiT4JqE700Ks0b1GYvAkkfuGD4dubwxVSBuvTWtN/QhVKfCJMAWjokguKfZMpv5J8DYCYoM
3tNJLdpAnTL0hREIpumwAHPOgYd7dlGFYurExYxtEqgD9WE/gNOlQu1AR5yCPhJeRgtBBBrbhQA+
HBGcTiFikNMB7UQvwGjlCRmkT9UaMsc/h2fGL6rrSQboz98b5gfIcXG3PpP9S7SjZGFwwoLFkgaR
kcYgRpAGIA8mhmYbEhRchBa887P3BoMux5Ts9GdbAkXYEzk+m3QH5yWch7+b0w+/A8NVfaiu0I2s
CyFBn+SSFOsj6UWkCJv5noMXzF2nUnbvHHvNlgAMeVhMLnoDbdLkjNv411Cj7L5znemOShl4Sj5O
A/z4Gp1tbmzsKc8pvp9HRhslpy6vvUEt0HcWgx4xPwbMgu5cQyr0TJhXubREeAs/XFRkIV2MDBXJ
d7x42pgbEGfxEcUlRep6xizA6fM1AVXh66PI2gqXQAJPNB/XgmdUJE+GGktoWN3wNpaYN5Jg8IRI
VcBH1L6Dx+7ilDHTdKiB7Ekr/IQrBsMMkPzvtB1RdKiMrMkLxEJ7TFMKHN+DI8sZb3FUdJhzTWUI
8bYx6UJz7f5QgahWbXVF4N1wRWiJ4RwaeLfXSIsfB23UkNvFhB1hJdDOUnIJCHUOnwSXt/zusGHG
+JZk6pJmEe7wCSiclD5ATnX8SV8Yqtn5okW7I3UMwln8AB5EIzbrC3udSWUbOOB4eLkcic2Aqm4A
p34D6EqlLgc7GkenhVELHTB8eWb6Jg5BXOCdtCKb7zhHZU427RRfLwRqlEizHMIGAiJH4btlDSwm
YQNRpEyIcp7WACQNHqUl6uXPtKaw8WCFpwq+/0V6xqDeZDpGPzGoRw2eV390sAvVgeIrNBngfWAB
8LFr0sXHp5phQHSbcPNilgzu2Zvl6yej5AfO6+qmb78QchGTWy45uDb9tL25xA+/5R/nOQxbIFEY
LYCl/egMWx86hW4adwff3Zvu3ADeFAdP8gpIETiE05cpO3prpNWLDER5qjNugRclAX+n2XIocire
gbH6mcrir9roOO6zeb8+rHCweF4tn4RHDccbi4TbuJOH+NFDFL63x6ABtPl5SVasmT/DNpv37z7h
3H3vn3s8fGdXCAWKg579Srmvus+9iKwZe5L4s/7ywEYEi3HJwaWArOg9aKXw32a29F7puChgDKvE
xxtZYpTvVdDnUfISuY/WudjKHGl7EwPZK+xHyB9Fkk/vU001OwfV/syuvFCb3dul++mPbgDZiLtt
IUbiJDKFtArY/04auph1Dk0loqk772CTwhcl3DGz+jx58eId9Tb1ENcTJUYkPnwRro43enrOzHzV
gorJ53jiQzfHajfozLQInb7mG+JbYClMQF1+YBU8x8+e3YEygcHbuEspMcUiGHpOiqMtI3WozK0w
vK6A7x12H0JxRAbvfemRtPOe4dQCaWbfpbkdXSEHtA6XcTPUCEQfvsaHInzHQPNj6J9U6ZgYKzie
PR1Gv88LxKnGzlcGRsI11O06fHYsg+dLheqTqRAanDmsEogF+aQ1vcVIFyoO1hiKfo3kH5fmUeOj
pXE+hyKRoECZATDx5mqTaSUc42FreHc+pLgrnARngRlfdnyhlWmzPYenGC0GIqjBD5SBz5BWqcZI
7sQXNtvERz6iNhcLzq5CRWsFkmB2CduLL1Mw++RjUg/xAf8ikGRQOJrjr48JBY+Zg43FecaF42hz
8/SSf+GaUPZedtWz36v+7g2AQHGeZPiO7K7pByJYDS+6wEHcfs2YFzvPjQj+gHKwFI+pr0liOw6/
i97m6UEtensaDtIcKm+vt/kuMoYSLb/lZhwBaiSZVLDZFxmPFOcV7JypfXILJAoUCbt6v+2ri5fX
7LAaJvauqFjn5AGDKQoPBYjElpqG8d7wHojL8XGHxMBmYpdb+yvnO5NOWFe8eACoFfXQ5LEwGLr7
+uA20IfgxBDOTwD5vMUPMSlcsVzMlLaYRlqVT67W9OlmfxhI+9ht3/YXj04Zm9Uc9y6eRyX+uV3k
6G8b4LC0mQJ12XHrcv6lOD1DIjR5QMYSugtPp4ZNobnqQHUv6w9sPTRFiYYPj4iR+qtsTLf+x5In
6O46fDOPYmgTI46fGRy+ZfAHQ/U2/YJpyBRKD/O0TCBMR/JquytBPC/pO+1hs+13pfQcsvNaWJsw
MAeKFgyBv8PS1+nuZWID9omfB4ujD1BxiqhbF5/9a6S5YBHCaHyF6o4LnLMEfBvCyWqGB5YQlxZd
Pi5Uauj7L/N9kHiQ++zTx7CSW5vNCRp9d18zmMpwUy4jIfdUoDMSQ9ZJc/gQHBA8Rc4MgrMg7EAW
X9coD9R/SdXKnzLqOpiKzkRljWEb0885Kmt2bs5dhHGL09oB2A30CZ2YCjjcJ2wP6AasGzXb9Dbu
hzUHm1POf2Qhn9MWJsEoAtZ9RqSYtz/n9OJSP+Csh5VUyrV/AaLSXFhK3RFM8SGpI/8GNqX3mLQ3
2QaPcRr9TKogp7UyKLjZWln0Hj2mIHeLzochPUUdHB1URAhlU81GyYe1tlphIdHFyvyGDocRNiNo
aq7F0UMtVdvlZvt2KLWXrHYUNQEdNsaaPaCa61LFYyq9QLdAo0x7+q+3fT5ohxnI2z3/NSv9PUkB
FFgvhka72k5R4qpA5uhJ8GyH0NSKSRjzOrOHDQvV/c3L8GsAy5C9CPDJrIRBYobQToueYQsG0JqL
xH9MCmfN8Wt+zClJNTOdbgegyHnu/7nCVD6N+cO5MP06+tCrxeY9PaMSuwaIqbDOxCqQyenNYQnT
BpQzHNVcsXmCZSqVb4dp/RUfedWVZ+jpA8YMg9JGwgEFjEXHJG+UT85DMcOcNdJh8eXPnhAnRNfG
S4iYDz73nJn9FSX+BWXi10bICRuUrn3cj1/OKVl93TXCYsAINH/iz76hSXWUeQ+UAFOm1lg+Y89t
F+YzBih/fdiipVfgaMeAbt+gV8oX9OY5syXixLUF9R2or74qY64jKD1EWHKyc5eADFvq6IoHpy5Q
88lEP3+eAoi6PMmVhL04iidkirP8sPeMUwU84bvsi33xQl7lA13A1X3CQ+gyNn5Zpz+CzWMa9w+T
eMoYPvEv+qFC1sc3H+raBWMn7i8mPiE+jvTOrrbS8dOBX/RFabeGEXlmXMjv4AfxuxHUVrNyaAh9
mPeJqlFyPjCOxqOlmv7igv4KcRhKCpQzHBYSsBmhLqA1/RBdqyPGQyuIII7DnwBwZlpcZRxMIqA7
oQmB3OXosdAwRXmguhg/8C+s04R1SdsNTn9D7v9j4i7TerqFSItoPpEneCH0bYb+P5wdz6DHjIMX
lxmoK88fF5GAFs4iEeTsqcEeU3nOE/Qgz9klrhfMZzHkh/rws+sNA6q7j7ENuj+fOfL47j5nKmdW
DkmxT4gFxoAcgfXmOVP2raAvhkjU5FlmzeBCDaCdMGtCIsJEHw3JPgMvFG8O+8m8S7MNcvf2Xxgi
MCSYWM66XH/7Gv8zw9XwVDDsV2b3kwz/BAiNnCSthEgkljs8bAu/RNafkTEvo1YiidTj0mF6Cp/d
lqX7EWpEzPNkkUr7OeWT5OGHDG/0v8ewcPG8OH6wbkxxo3d5S72ILsbHjJGno08BeHEW4ilR2ovA
EdoGGio9pR0BZxQ39bO3rzAF5ADSafhIg0/AaXhh7B8g85sHzOKuJaayR4PUXTGy97nAsD7CVEvs
mh7owCqeX98a9x3WE8zsrvOGVCZno6BDrbRNd7PPxrdYHfcc4giv5FzUG7Anq4xPf0dIiT2O95xT
U+gGlxHDtc6KZNEzHZb4SrLupg0HNOhJ8gzzrTArTmM05A5lMA9vSwSUQ1LRppe8Kbz/GKdHRDVs
4DWCy9JQMCdGZZNNSueLmQ7LqQvLDs4nZE6MY3oWH/AFUAWTTk3fEUbm1b67uMbPhYyT2rax0dER
LTmtBP80xmwu0F5IauCXWBlis0RNA1s55Gn5D3Q8L69KRf3aT88tgniRg+ucGRwnHYeJUYy11WlW
OBhhVMsrwC3e0UwxhFKJ3U0MAiCBhtvKrirqNDyGVpJno9BkeKBVIcopbNPorSCwbHFewCqm3Ghy
vHE/Efi9p2nZPJlEgsycEiLQuYQ/jrwgGcN93dYI9RKRC6BjcM1kTiE1EW00L5sL6++yR3V823Ca
cje2zQ5Xe9z4gGnVCguQIdkA7gov/bgz3q4qoq3OqnMeOlvs6xvMVfMRcSYsLZiAIeJFRsppEX9W
982LT+PBl70Gr5AoezKRDL/jYWbjyQ4/ejksd+DFMwgtquDaHKmQmDBhZVOTV3um588HGczSlke3
6cPprcAfSlS6wHks5MxvrY8Bd5IDqxc6uvBtUdfRvHNjsrJZtexO3WSwpWOnmb5moA3MXDkreVT2
Z3TngYMORi3ABWD6qAoR4A76vE/CtnxtA7XUQg6/7ccdKzluCXi2MLQEEH5SsACeZ8kMLxPcKnji
Js/MJwjZbBZcCYDt0OlnMIf2Z3tBSBv5qvExThP0CP7n7TSL88QBlMpBqjWOsucGsirnWis4zXpj
WkkCRR9bUR8LLRE1AEQlCz7ZJVKYOwOxtjx9faRVsxuc0cXngu9+B+KQK0ZdcKJYNJ87qEyOEire
E7rddfBdvjlSe8S56za3NWZIfFxgeOGulSzWEGL3P0qvKLkfQ4RsiyoQ8JLB9YBaVYHwwg3zRSFX
opvwqPAAlvnY+IF+cNAyMAmEjT4QzyzeI2ZABqUzMmkPXBHuI+ivVx9GGqM87c7c4iRjDC4dfD+4
7nS+nlzqiCGJSZDSHCbAydwa9mcjd5ZseIDfnNFT6WOB8Pb3LDm3nMF4PFKMrLAFYddRtwlZdtUP
f86C7x0LQZ0UE1AnduU5fm/yGbRWKyED5mPthJXANH73mGDeiVbkDT+RYTtzgMxVPB64mV4xHrDG
XWfFuHOv+Ry13JWluYP6OrzFVJuclygt9AEMRnn+6SfupN3gFH9S1BvFDKIzgyP6gC9qfQVf23Mi
E2BcfAkhq+F6wI1S3E/QZdh1CZCZoeGGxcIkSQcv/M4qZE/9IWKx3ujj0jcisauxFekuNMZ7+Dal
zBSYLlQhaSBAyDfMXfrj3+JiP/lyMpE4Jj+7Peu7V14OV96wgd7QfNEMe49TIJwJHVuPrkmM/YcZ
Tjl98kJTQycb5bg+01443WVXsXHgtYlGH0MQgVoUl4NymoWn5c/VvBx5ubhjg+3YIJqPUTVumF88
mV700IBDjnmAq2N0mLTXHcYg9dc0pNBsxhrBCZCxxg9YNpl3flrL7xiYxlEGiLp5q+k7uGybNWq0
11Rf5kwT/JqwAY0CyHqMLtsvAQ3o7GC0sbrugOmiEEPwPdGj5k/Qesz60NRHLVhN2MhRz8Vgmbws
a3NOFNNYtZKT/QgzNH9Nkh1EpDH9mXvUp8tfqIPXkEVoGjGuKj+wtW3L/+YE4pGgkxoLnq6VQ5Ra
dQfNWOU9Xti+Zxplw9odTs6Z+UyWGNjvtS08wb1qv4EpNcYpDPgVHumgFz6Sy6qZA+7xu69JDw8S
MmQITZxjZr9TrSWtFQgVKJjXHlPKuZTgArmDWNiXHZ8spjD4MU0UtoI6AitPm8P9aDWH65h3/rIv
bzrZAs8e7PBFQgTCRButcIJVWBxSdFwwoRj/NLu/e0RdGIWw0AzvOsZGhgp42GqIWxCT0qsTQXy6
/FGSQDMC2jtGBRwDbisPtQrGKWPJLuulvwVmgc6ZLg4dtEmZrNvfUS8WBtabr9zxz5G+rJMLs1r1
rzPNmTPtyhvlPtcXNIp6IRT2E5S8jnkj5PQFZ6i/gpIwk9GarP2b+/1QQopDWY/n1g5PgTHDB7QE
+YCYwyEOMO5Dd7nhEkm4u4NbHEsvKmYtSLriMqnvDmgs1z2XpkuwF6w6MOFXwTVqp89mNMvJlXXc
I0fgl3YnT/htjwk9Ki7BcH8WR+qNmnTfk91OdBtZNJzr8zBL+tOHWESKhUDbOvodYoS08JYKl2gx
b00weWL7eoiJ7DeYPn4mzD3ziR4ccU5L8B7g78R8wysPXY+sPfKr3/Fr3160mSIoW8NjD/JrCOWZ
AS4UtOji+n0crJsWCAUpHDyZ6x8xrVAlHzKXOtmS9PU8MUN/uTc8ZioCYzCGrWYaDMGuueOPQdMG
kWqhr6oNtElOpo6N+9s1lAEv7qqw6AwpD1j/CYFROOH1EKLCiICtSJdXrzVvDrXC/RK4R7cEYeOA
KSngz4WTQey5vyMhV8h1w0+e90Y60QT8ifvWNLfbpoBtUEcFCMcwmWO3m3ZAOeCI4at5h2H4IrJD
V+wT9K9OinPprhNw5cKyQo70840VXmUg3A3koaCoYaMg2WCXElpoPebV4fzAO5ocSFB1AFh914ce
wPF2Tn6M3/iMVnVQQ3ZekIXNmBgD0veOI0zd3dp7YzB+jFSiPvATDQk8+ZKm90ph+oU45gV4F9bj
KyJXeBjsNeQEjNzZgR2rPvuabjeMSxAw9yd5gon/ZfqDybH6TLDhf1de/Qeers4eYQ59mEyI91SF
Izz9BdcL2UbmBYuPH8JLmYXKisEyjrfFTnXUwtJgCul27+Rz0sEkUjlW+Sx5lM2HEBIZKtPc0OcE
z22++U3YQAiFBuKXS5nhS0xXO9TiArIPtHk2Fl+jcGs2TQKb7eH/htglLquQ2uMKDo4KnSPgDz99
mVciPz7gjBn2ke8wJk1U2uJBERyRPQF7uE2ojYzRSXOyGCoqVII3VMiHs4v0FpBhibAGe3VLTWAs
Mp34OKBLrQGAo5tvaSt7iy+NiXebGQlbAiyUUNWZns5FIFjP33j/AkWyLFiJFyosEmllE8AoYU+0
+CtPzuuPuyu9anKenKghpWxjSMzYnp/gyiSdYXOqQs44kYLGHB2kuDXSAEWi2z/rYA416pO/fHt4
z/Lle1b89e0m3EEoYkGjEiP1DGolqlSIsn9SvtzhIZHpzqatQUIfZHdwOkgfi3H2/Dr9R2uC+kXN
xhQoecCP4ujkWcJrZlDyZryCsbFb+FnH0kUe2g21LXQ3aZCx2wtbMTGonb+3c01riNE4hXKLwKHd
apQbLcZMAXgXcrZifEqKcZnc0+6Ml+oRuOUC3UNXcGnEgVcUgB50pl2qKfH1vdorgUs+tIQA/jwO
7+k2I6KDJzdqRxjn2Vim2r+JEVcHlvXLPvR48HAFL1RaX86NIr0JDcQdKcMWqjxtkzGTIl1uJCpS
FKPvjzm4RRUyuwo7oS+XIQQEj1qcFsnqzNp2nna8+7aBL8SHmggszjrjOAN1XUh7RBrF4mUuwHwm
nEVMKbBEEG+S7koadYBDWjCDDdwx7zgpfv90V+dCPgU97zllTuHmQ8Mii2NpeBxVX+f7VydPWDGh
uNicgmsC/7kMSF8JkfbDZgnYJLCS3A5MPnxKoPpVkD3fW2NEIp6G4c1nny/bURFOlNmB+rVrQi+i
huKbLl8YwQ20ed8801TIT1Xhb14sjeQ0QkNGeAXbqAZpRin1GqyazuYBi4YBcYuJwbufQKi0Cqzw
+QjsXqBZjTECDPFslMVEpkx+SzTSg/f2CbVk8FvBF4a6Rr/OHP6xg9bmLDrM6j7xb30LoeqY+rAc
XOcqpO+fieadQgJnHbqAqrBuSy4rLGN+Dp2gjEtviXBXgN19EXDhYFgNGNkG6ckeYoP1D/iHJJ/F
QBKw3SjpNhUL4xq9Vl0IvtVcWX7Slk9+zQBOAnrbZ5RTeNaOCB3+DECPVGb2d4bHjfsjWzF3HxGU
LJOxHHE1DsIMRAlnAoKPQ2AXmAB6Y1JWC+/lu+jCB9Bi6NY+IYwr7EcLSMr6IKd1euFfIUtOStFj
9Bq8BnB2xdcYh1vzusam1Yib0QgUAiQUINvhEuNx6lvdrbyTgKwii1fsdlgEd/+X9hjQBk9KsWvS
qa0NKO+/g5LDNoRwsWy6lFoauTf8BLgZBGPzunH7TQi8JtJjPVsAhwce4z1U1SXp5TU5XqgkQdPE
F79lXoiyqDx+T0BZPuoBr54gkaCpwGIBOjrrsAkNPCRwAjNi3Cja/IwK/4raVDPS/67zjAnnZYsj
b9ohbu61kCi1a1AP7vaAy/qO9MxSZLxpV2sq/RNfquXjb+z8lRDv2/Fj1CWTRVLb9zAQ7+hRe0io
uhjltoa0Ci7IMHUBHgb2tnBLDihe9R9Kr1Tx+4xqG84qYiXtJd/EVUTGTL1HQD2aojr+UtFv7vNN
CxZbH/z/MsFNtYSgyX0xy6Pn8BeBevGAh23Kb85pMg/wxGJYi46aQDAExw+v63cWYFlwE/wXPpWE
v4ToSwOjCSUHxKCcIa42wvsQ2ws+kgTroCNUgRtwSuVfa7MKfz0NP54XXa2YwMlE136hFeMqr2fn
qGRu/OOYqzJLgWzjqDGM9nE5RS9AwaDY5VDBUIBhwWeowuKl134cXV2zj2hRsSik+gi4TBlnE/o6
JbN3wE8GDvU1zmRgRoSNuGBI3ETHp78Kxsa+nvHLIHkgIMX4pGuTUUXAnEN0HU3bZYhpBWNNUZUB
3zMkiRQc+JQNv7SYnCXI6JnWOMS++brnRHczDPbQNTAN98o/6DLWsr/8zmsyWeC2MDK2e/sj+hBu
FDYQlEaL2b/0Br9NAVGlAwQFK5zE0gl/e7kHD41X2XaeSBixL36spaSiGoAioom1rCD/uWHOMced
ka4mCvdgC3ZtkeOrRPSRFiG6a8SxngGkgpaO2im84VMihH95HOQEsDv5v56RoqPnO2dz0cT+zE1/
wgxzrM21GWl+nN7XhP+3nTufAavA5yofYjIx+Km2/rS7wvqC/DnIF0qKKon42i+p3QfU5Kua4HXk
OjSVb1vBrPQHP5TSE2IDZCz4RZCLOLz+Go/4pRsbs8fSYCQBMB930FW4WH6myN6j7l2ef4cencsT
gRVki1j9o0CO2AlsC5IPwwt5Fga0Bp3auo8aZ94liNDUEhgaFQ0tvjaAS/aXYQUCBvefS/MLwsXT
Lii6sYuMsEa9elJYNpxFx03bY4PD+elRv7JHqHE5qKni5pj8xV/vMqgPVFjFNPsrcN/PnRrMZUJJ
+bHxrvEv0A+mtK+YQOPTDASMWz6QrIh1b9Sw1Zq80zZFJzUzsFuBwRIXi4sNxRDwTOHYZxcuyuX9
a9ZXR5+0MMjj3fu9pFrcZlcSTlmO0JvOVtb1hJ8CEr05lW6zaO0AjCYkmFt3l3DbPUSkNs/tj1br
C/2jPWJkQx9ijN60qxevBneT9s1Zdigd9zlLmc6SW6BEzsBLQg9OW8E53raWvVBMYokS2Bctq7MQ
zU29vq+xQ6Z086n0GtC49+oSN4uT9yD+D343DFP+PFDtVkBhxU6Fhlct+oGIONAyRAUdkVStXTZO
XyqEIe0IPThboevfx2VQTCUtoewyxe3TjEAtMNzXCCYLgAxhu7yqjNG3SqwMgoEjPxQ8gzA83H0g
qdxYpd3oNhGHmlDFifu8NmI2Dhc0qin6KxIQb+a9CZA6+/X8w+64cRtwOjJ/w2+UP6LAvLqL4Thj
2WmVfCGEwLCfX9IiRR0DJPO1LssMBi1po/1Jd6iIASMXKhSjbMyDv3RtXhJzNPlfDiPVoRXlwaLv
YBCtAQ9SdIx3fapjkfp84vPkhtKla7MMpBi5oVnTOXfIs8QNm++zOOeTqide4HaNaQ8KOOyEjNDw
UCKBa9F2KhiER1RgPHUOA+xtvXdM8c4/cHX3mf0BzfFaP2ad4dxksgVbcBWFNHnadcFADvUcpYiX
EYBhQWSCjlT8IyW95ODr8KBezNx7Mcf7CPskJi7MuWiZwBIi8szuf7X3winq3+EVG4f7+MqQff7o
yb3fx3cT4yD3P5LObElRbAvDT2SEigjeOqDMkwx6Q6ipgDghisrT97erI7o7zqmqzDJhD2v96x9u
bF+8mUT67/jHU5j+Ckimze7mIetDYiaon9qzWZTqDFJpsZ4chGaLp13MpIHI1UXWIZMD/ZgNngsK
J0F4bzg/9wUFBdPrBT4ByNbrcEwxj8E9rIoIIzaRlgItnSE54SVsDNkbBgANnvRhqHNeDUQ2BCIr
7v46/kDV/iQ0NdQZH/ym5jGaHSERQnwABLFi/f0zelENwi+BLlij0H9RYZE5e0m/7nirWKPgbD+O
w6QhOoDIbbEc2FIhL+O8ENG/72TAw/97728R6ARRExVTGdByM1/DcEZgLDTqCMXpkBg2QVNBjMi8
KQs+q4fA75nA10LslDn9PfyTFjnXdzoCcF08jYGY+loy+VJCDsxZAHeugiR4A+Z9r67AvOQlReOk
p4P3hZO1rAuG6E7MJL4OVnEcluz2qXysEG64gvwp5FhgTmyxkd0hCPzq4i4W42fIDTY6ORSYVPtf
IFKbRLbFXUNriHQGGR47iPB6vMHvrCieWPAKP/YVOUCfzh767CIDwbNgFGxl7b29L9mvXfJd5Ta5
YUhd1y0H1D5nnga87tzjGqyOqEC/p3Hf2GKwTyQ3WxrhQrGm470i+DhlBt7hfB/Ove8UkTWXKkZn
b8LWuWX9Dz1530gJhHQn02dYUxWVR26dPb97DlW4A18605dZkaOOOhve9Yxq6QrjhmFzOISBY41o
IhSrBc54ugN08hz7XrOEaF8vXq1W+RDvsUgdUpO2eA/Dj6E+LWmSw4GZeQwkSZphNGVS62JXwwyc
bYQKdJuj/8MaEimctFDHs1GUGcI+kwNpsL8hZhDorqiXhHkOemxD0VrgYJ3xsPpZNNW8zw+QaTe3
8Umb4hQLK4p8/BxhelC9tfNJMkBpjASbv3GWIfn66fz2BMalf9129WKgGKPCeOHqEGrdXsV1uPJJ
m+AC2vMR+Wgf58x+Ac3Bt1qEDgBlSIcPYAM1LWuODDbrrOolHvNfrYy7A13YhdA48BaK/J42CF+c
MX3AIYptLkgOShJtFWbxqx/aTArTgwJC9HSrN2EH87K/+9F7pQqDdwt0lxuRyxBMpAU8gFKPuxvj
NqtMsuh6Em3O02td2SQJD9az3z/m5kADb4HFXirik1nYKZ0uq4uDBu7CxOExK3Y3iPg3hn9MBAE6
xUS0ZIbOeQAdDy4aJK9KH4fPYvZzi6TlZkdfiACDypCdNpXfc3aLYPlSZSEXpEVqxW34oHoxsn3l
0h3hMDhCJlyIkKEyvMIYyAqqFIaOuTVYqsyTIMhhTAJSsIP8h8ftVb84BKKa/XBiMxiaQYeCY0Bd
kzTJb9+HlCUtGoSDfOnLvlE1RkIK1VDpnkZIJshGA4QxJnGtT8hhLeIfjex3CX7T9KEAiFlota/3
PwSG9heEBNIewoXb8XVE2IUXzx2st9fMfxQ1q4IhnWAYdZh/ycaLxFyyR1by6bP+Cu6FwbyKwfUA
Pje3ujFIARHROL227TG+OuxFsucpIS7iqiNarp0iZ47ZSP+u8I+RUZdwHGqKT3DvWkFTuDn7byTw
tgj77a0kdo77xPcKL1Q4cchS7NGalUu/XrqfPbTaPfNuGoYGet5bmfbx9MWfj2aOZFfj6UlCYAzx
jgvvHD3u5KF/DOnAKQ5Q16UfcfEM5gg6jS8Os+Pl2Kczvsa/f/DgaLbPdw+eMdSXQF3m3MAUi4TL
OYUlvCxVXz50qSgfv+YY+m30TbaZ/WLdU1rjVcRVgZevp9ZUvqg7rM4lQF5KawfPclh2Wqs/9M+H
5F3qiCkYQJ8M3/EJ/aww3h0uL6nkXsld4W8n/lVm3jSBrQO+ZhQk+WjIg/HTw24QsLoOf6uGAhwY
nORosundBnjJ4LhB/TRnn7Y6PdEXZfdZh3Tljj78zK8NGKR1IWMKsAJX+Y+Vg41DJ8PrhssC5hEQ
PULUJaGzAcBPTjKWCRw1R7rKIoIX1t/zUlUqD4Fki1SwPmIdJKGnET09l1OGqw2ZRyHq5/2bVD2U
XTLg+KO/SA6didSggIQOLVA/BwItPAl3ppcBaw2Tk3K6lBbScXLEng9oCqE+knFp/THymib8Dk0B
uKO3uUVfFqvPAkJyBf5zixgUa7SdJsxnEOX+gXzPgDji2YasloQ5JNAVxQrO2pL/AmaZGK+g0vlq
PgdfSsNOQJTWLHA13j41xZL1waa3bqAg/Rt6+JwNzIo5gOynz5h7bL4CAuqHeDFaT+PtPqcJ7j9w
6Jq/X+gJ9hsFyXM2FJLqDyOlH6LH94oMNB9GBY5McJyonjAunPUtvKkZQI78hzX0xSiIexXPFlBh
gbxdjoypgH+exgjHvu9xvIIlilsHT5XSBtFsXF8ENjirHqigBkccA3U8EkHmziZJ6jryRRuoLCHz
yxjjBvMUIgtNBpmCO5SZVxcG5YzDGiwemiOyld5a0vv+hAdwWV4ZtIKki2kr6XlMoXmAEDbmYLPt
sQ/2jPoSwsn8DiH15t+2L2SHAIfIJk2E5fFXuMKbvsL0E9Q6lOQ5JBiL4R7mRo07gOAzy4jDFoJf
FMzciPNtsRRMY1sYbAvbfgQtMAeeAMY3YbiPJ420FFJG8TQSIURmxEsHD5VmBVFYcCYB2n6zXvoR
GcZi8ZTuXYXqAnfGEakRI/PGqhKT3m7OpHaFVeOqxirJrhzJZTy072nn9Vnv06qXWpsAjNgEm+Bk
ddliz0WZg7RJu67ybTs9CBL9V+9hdXR3bjropTkKiohgWHAaiECEB8C9wyJLlJXlfJSMzN3ywHmh
ZaY1IirhjZE++o290LriTrs8qbONwF3Pix+L7o7TLJxS2DVYLjOK4oNZdIPVDjdO3PyI6L4JKYiM
PUz09n8OIXUOEcWC3caLS/6KxWN7w61BxgWj2QFcaSXuFjRhPRCUITrz6YW4DwKTwLGL1efvjDU+
oZb89+ucjd4GbsISrq8JxsYZSQORDAizRjBI5trAk9aX2ay0vsjFBtMmHfhQ2kYpHAAH4bhgLUKP
1nt/v+B5UMarO/Ngxq/05Fa1ZgbiY0DDKoSH5UKoZBMQq6JjdTr/Jbg8eGe7++tZlPbNHkc0s7+G
twJRLDmbYoujb4FAwKJcdlSy5+0ZsOG9AoWwcs4CaxB2f/K6L5xap/yjIopZKxu82sDlfnyGGD1R
TsPv8wsoTNAy2ZCwJwobsJ1fgy8TVmxzvBcCux0WqhjJqsCVnLyxFPa3w+CBaxSlIT5PPxzSW4Zx
lYO+VbsD1wsWUl/j4vZLvZsVqH7e8xbllFbquNJhrg8TSOR3A672VgzsljWjRGRVPwpkZaXsa+Yy
t4Okm4yxH4xlrDKeDBgwMTFG/svp9N2A1tM1UuihCyIrA34blSb3wak0ZfMXPcNWZ/Rn5LtXOo4Y
9iKGT7nKsR+gUadpXorVn++UA0N5vi7D9pIRK7xnqOqwXi0RUiGGOEJO22oy3HZeMcMCMN7RQjk8
ye27oOArURZ+4NmnfL7HU08Bsbmyc2XOHJ5+rcHYgYCUdV3PckoB8lI6/X7qIepfjw3QL4LkBkSu
UOEbTALB+XqHzqr5HZWLchKOHaZasFUFux6brf32TenaQ0VyRq7NtjnKq279siYuBcMBt14goafO
HIEZKWOe9vhO/voCqCOXVLtPY4G6KTASaOzV+EKZjW5oz7Q/mykbszTfHY6SD/eBqMoGVHeEXc/T
GxKeU836R4Xx5ANRWabDaPw74JwQPkKIftuLJc4DkN1pb/9D1YLH/d8LhD+LJitosH/0f6BQtfmc
UyrML3q+q5zzX8b8EMlPKvyf6C2weMQJzrvsvQPFpYq/24DgWzgQwCj4q+CnKGHBwUjpb+wMHcYU
OKwWc4UlhRCFT8i4RKNqv9s9Z6wLnBYLBq8EFuuRZdOuLm5v/9j82P5nfXLo05T1VpyLDnQHfIcn
mrq808AAMF7Qnv8R9YW5NAaUIzo4plUqqAivV6sMmmCuMY5MId4BZWlAe3FeweAXVsFK5J2VFDRb
qolFaTw5I9Gm4b2LOyVwMpK9cksggK64zHwZCuFjuVI9CDBuSVBCGWHKyYvvn0azyugoqmH5Lgfr
z2fx5mpoiFUCXR7urgFPF/7CeXkdzHoCRLZa9xVKZLrCScLcE9hmDtVKY1wfsKypuY3C3V8YRJAs
tb0jEWxX29wZ8vm7VXUEcERwFfOSH/XqqgjuTTZG/Q2ZpfVuaIGvFGwNrqRjPlrGvIMykfCNZQvU
mBkTQspeK9k549gqlvI9Bh6ZXX2J6fo7rhfCcArsUXSnF+o9MCqsjitCmFEwhrV9NwilFdgixw2N
EKE6L0vgLyr3bLlow2LGwEkxRYpYjxA5onrnE/d9EjBjQ3gRXObpaPHQAUUxeF5XAoeE4QMNtYVq
UK1YZ2AKqF9nJTYJcAdQw1GM4696d1qdufjoR534byyHoyp5rJigsI3wgZnTUS6VsLri0YPbzEm1
8zjfMeVmRJ2v8Nz+UVUWCMi/aYY5z9vJYigtzLDrHZ+ZQwLyCax/EigknhMrATvg3Gz5W+R0e99l
UIgNhRfSRApHl3BjnZhFeu7NJ0CkCnoUrQam5xWUi9GEkf20VenUM6BJL+stGjF9X7yhbt9NKvkf
btZgYMwRr8v87r3YaAiC4ZJjQnWZfy847Ia9ek73yDGVgTMRZQkDjKIPNhCgF/nN8HBXXBHIwYIh
Hrj4oRSJun4kpJI1WCJpHypH9ADTr8GskHku5mdCaw2f1ixQGzwXl9370A+74JZgO9Y8oEq/aY2h
rCNF0LFFr6Ie9rkMfpn4itJFsLIHmOniAEDeCUoZOix6/lXpcVeQ3QwPkXGwkMhLDgnLHTGdM3lb
MwIEBAXKPUgkLkNaRVisGM8YmugS515C3TKZvCTU4nSW0MvT6c0c/6G5LuakRkHUzJdEFsLNYU9C
RllJJkgLgXDUoMpv3kdmskCZKicw9ziRCDVsQCMhNaG4fs8L4oOfS3kPeNNMGU1U2N810zEbaEnU
9Ko8klCfvnGunOB1Lpn96AxLB1c0DvnrrvAmSKNk3BIbAinEoaasv5uvKzO2gQqy6IjvoC1c0LEI
YxAskZbIKeA6URiCHcxoSw4kLuvX/SUVWJSkxdSbDGxvVm8KKJGvALEZ/Qkt36J0rs5rTfPP1bZk
QAaVL2dhNVFpMrxAsX41hw6IOt4b8DkyMVoXpBfkKaMAnG8PzVxZDKjp8ukXLTnnbW0QTYMmmVP8
y/VyXvLLi14K0AQmBexHkt+27+MhIGqkvehCrwtwJ0gAgAM0Qz80PheqsFEsNEY90nwUtA1PAzCW
9HFsNBjQwwTj5sclmk3zmeX74U9k+IImlIRLhoP7rM8msHPtS1elZXCFwA40FMc1XXqJo9wO2sE/
pRgVISjyx2C5K18oh+Dd+97fyEFQ/uwxiG8Pglyo2uOImufOpHYF3bsC/aDYovunqiGpdg4sBX+J
tsJ6xXdP6Ol+qyd5vozA0d48MApENg9t9RuwZEYQJzUKcfojozgKaFMXtQN0NYTmdI+ALNy+z8Uj
BTVva736TQuM/Jb5dUGzIytLFYQtW7Bxax5jrTWXuYyDU6nXDNUG1sevf/qNGkWJX5R2hfeAVatM
c7QHbUx3WkRo9OhCHxFuTigRHksgF3i7SC4E3AGUrP89ILHCo8VjotHx34LWKoyCoLFUdH/M3TWZ
s1JKpVQFXMQ0jf5UvPueJ1x4BSP4MXtRQv3zrAQQFQ/jvhbhLhAAjaFhEtBBYEoGS+c3KwNYV084
80RLzwvcOxYiJKpAmAFcBP8d07xsNtxiybaIhSMOJmtk7KDHofcnn4DDuoPopaxyQkK9xh+YpaFi
LjyTGFFxMb7C82HEpIxL4thO9xdSKhmhhuzXIb6VlUSAXw2vHApGMKL2Uuc3bxjfSbj7GS1D8vf0
hrZ7p1BUIll5i2Eh4+3BvIwp7ZlL+5AZ5JBy/c0PPZn+qIgp5pDZytNX+qOVWIE265O/CZU9gNwv
yPcsVPSz8rxzZSqrVQ9AdyFBpGAwRItBO/jHQj0PtPFvfr3Pc/IJCZr8WhNICa85bCYCoBh7dYjd
pCn/QNQZ8nqbWUuGuqrl4Gr4kw00AO+aC2OthCS+adQLNs4tdMgTwi0U8d8cMnPUhN1xBE6WwwHt
J2X43itr0L1qjw0YuCFYM+oTPq7A/olzgb4Lvs1HYm+wQxhlQIiazPkz2URohpHrwhsc3uf8eeAm
pv6DBWAfGkLh6wOHkgU4dDirems83emO/4ol4wUzT5vw6RffGRTsC9Zf/IOHOnuYTF9qAuQwo6kY
5/WnT6JSoAo9BJjIgEiizgR6YSLALzLgZj7AcOXvzEiSopyZ6wHB/ZXoODZikKG4+Mbd6RyP18MN
5cyEdkNZvq3WBCIm4bGLcdKZYyfitXO8LW4BbQhVR022lxTTm1iSebfvUC3xgHXgJWg/fVp5tPgY
kozRCY197ntoEAFTk1Gi7rEJcHHFR2V5D4kjc2s0K42b/2XmyGJznXcfPTNRR1J2yUtV69Pjfk/Q
V+Bk3+y+w5nKkcd7woiYqy/iR7tuyk2fFfl3R6l/wjqeSF5ck1Fr/MxSJz8S/X3pwgZ1C7Nnf6xx
moUXc7ip085HJuEP3f4GXFYJSEV1JcB5aj2iL4mPWrZcjapVLlS/IqNs4KOv0kkvxVYRoi1Baa0x
DHsRPdz8El/i4arn97aTbUXHGBY203cC58CEQEuGtoQJGDxT6HNZ1Lk9lIMP8CN8zNnm79XdPAvC
2yhAFBcw6nkdB0fMKP+Y7Y7+hcOQDVqgWtkM9TodbRjk67JTRWTnrjMrX5Mh774cDITAsO4mfNrg
7KuHgjTt8kgqcYhpmH4lwvl86m9AuLeNePubysi3MgrSIlAei/Hmi5T8tsqNl0lrmlyQrMiLiY0M
FYEg8JSeeVyhNQUJrP9d3xzoYwdJFcEazJXH+4qIupEDRcyQU4boigXbl0MDPBT34mho8fqL9cDD
Edpie74g6dHV/7EREH2pJj/v4Rp/9rh1Bq8oDybpyFD3tXvzmZ2xR/pBD9rf04cqYzyPbVCvPyn8
HKJ6MR9evxHC9i1ydIi/+CSNK50QXG3bpcSMp2dgkJQ8Den0O+RHZYvnkiltBu4wwfZ8DVEq98Ti
G5qqXbkF1rLF7k0uThGAr+Hbhcjm4gBdG9QkxFqLoF1qqKv3cm4+9KiwBxNsfFAP45CcRRdiX6wY
GFgsL0YNp24SkeirSVGLH8vZlzcQitPOKmk5a+cavrGtbVgo93CC1bGqlXYTvcBNHn7jDa1Pojpt
qrBw23jk3kwRN6KsJzhe8sNF4OrrMnoxdAgI3nxRAvJNMod15DO9NO9uFyG2QRsdfM2zMCFBMdpo
9+MkoFjDU49LJcnYfn2rtc/6j0fy3QCIo/F6MGMSKqAHzh347jhAiQvJpUJhlH9blmvkwIzR3x7C
IkWH+2u/oC5tYXpoBpwa761hloKhBwYSPZ1tt7g4k8V3fzsJlw+daECWDcNmWw7xQsX45mKQV7o7
416AY5ggJJ7/rkFmwMXBQ++xhxxsT0hvaBP6HacWgMc2T8hiZQLiE/pnDpcMkPpgZkWAKl1vd8P5
ZnLCo/OA2JVOhXRonadiNMx6UXT30a0rKxaO9nYRzmTOIB0hEMXsJzn7A71njnEc+cy7+GUrkHA+
TrNTIY6Di0N3dp42okm47ujqqaWubkckPbe/D7Jm9lxalMN5fQ/obiCyuy9t4tL14ICENth6OSO/
dEanrwbve1fSyWSzF5svDzj5ccABnoEyRKAm0+bfPPal8Em63BVi+ZPJjHsDUn/z4eoTA1ev3TFE
Ch/ztE2zQOWgfPiMdc1RCB3WlTYvqPZ9dHkYn51+7mj1Q0dWRlcPxRnY7xAVZhE/nbGbr/Gog6oe
Ki5NEHTvzL9EcqxiJHALhisfiRl339jh9itPnLwoeh47eBQNDL+Ngodq1CRECJK41W1xXwkyJpjc
56NA9j+Ht/7bF8e7SZF4i9r0q1/JGx7gxAoUpoTDLfIKf3yCovfviip8OcX69Ly57h7R07+b3Mw3
QvIyl7I+FaSJN6UyZOTi+OZuhtyKyQXmkSbqHJ+U0eDt1KcqFIpydTUIM6ML8SJefVzZA/Sk8JIW
P41sakp6Exir2DJco7TAy07xEPRZtTMyWov/z6w3vB0LasaLSPH0MSrwAD1L5+uCB78IMu+tuhTj
W7jq5VwJb4fBH3MQdMYJfAiKA8iU5ZojgRMLq2xv7HysM0g+DsCQxqni/O/isa/WSCNXGF1bw/AW
tyjmCWDDX5DxOd+IKJt1tf7aYvoug0BuBiHzy585Th9GE35RGzE6YAzAe2QisB+bGN7Z1IV4xW3q
PSUO70olr+2OuDIL7ma5eyfDfWegHsPTjAtEy47F4hoq1vVE0d7fQw3yB4EiwsKgUKfl5iJmBI5H
BEZoLQqGHM2hWj+i4eGyGG0VqLOy1tvgiaeuWBN3Ro/3v6F5hpuPyx5nKuOFTwJJqYx72EeUcF6Z
UPmP+Qr9H6YbsI7x5aX2G4QPVkGdSHxvjB1WVVhQMnSb2xrrXTqXPeSNyaHmqJYpDaI3NTacihN8
2oX2iRsoRJSiF/gEua/iHl/hJYUJDnyKbCe8wFBKKC5HCp43GoF+BnN/S/kHsn/mj51gVZ9xinvi
Cg2DxaPdk8KvWyxhSRAa8Fth+JwD/PI1lurn9EcYtyGFZvZpfgymapCghBZUZnT8BcW52nJQaP1g
5KCkg+fXEjuTLSHfrAno6RN4yR8Em2uw38A8RNh9ObaQDRFjbfQDqBxMfe2TRKL3V68W3HOMkOFk
zuhLSDI6IzQc+WevHzOPsyC3IVjIURhWT7wFpM01uS+GHITwI+PKzPxroVGi3ibTkT/GNs47h78T
jrLuw+4R/0L6sy+bV2NgKm62xW3H6i8LsvG0l3YlzfAOZbM0ZPNpSd73bP4zzMDsgW612cErFO7c
kB+Y011jGDb4lZ/A/OoYCLYMGvzXnpQUn9V1r3ivjQoxl38ZHDbYeeP8A2CbRbcUTzynSmDgfL1q
DyCdSmZtgAcdr0mNbyX22ZQ7HDk5smJ+sOvu3/0ATaBY3/TvCl0UffqZBz9akNe4464Ai06fKX87
J4N1j6/x6AQvDK+gnwGsz0H29YYQldkgp3I3EMkwK/5oLWZfqlFTWuB4DF2lnJfu2+h4xBxUHcBf
HdzWypRjvImHfg5BsTeH4dOYZXK2SiiOEywL8IFY2OXucxpBQfPz0zPtDmJp6vRol2l1ksG16Xwf
syGdqbAxz3fXeOyB2UGxrhCSfHzCw6NHcibXvrfN9RetptOPVf+Jp3ue1MtLSIe3/8zi8aL7gBmX
/hB456KNcB57CF4g4xy0evoQIAqTprNVxe0eLhYBY4WmYO6t7uRUoT0sA9Vo19XuHXd6HwN7OX26
xZqK0Wqt2of6z099AArsmfKmZ2URx+qpo+lXkYB11uAwDOjJkGttAFASpqlsbvN+amK+RAlZMSYB
2xHDeRi+CmHH7YwilZqAdCdzuB7pioP9l19apXWcEGvQHKWk9r9Wh9vv+Q/J/pofFJ67CTcTHgqI
7x8jaMQmzUlyLx5p4mHuw0L2gFMwqIC4Vwl2JzQyvuATXbT7VrA6YarUMV81PjVM+BhQsXVjGSYE
Y/I6lsopC/YNal3CnBWjg6Eq0mP5FQbqRTFn9p6hYufPYDifPg5V+LRVe2j/Asn9umC6wbsvZhWj
LdlcdYyR+QbkBsebfRF1fxDID7zk7UNv7Nz+kR+RMd8pVzkR99AFI8hCwcjrdPX0XSsH+mk5hIVj
TYLKkIKJA+XNkQBy11esL3BiA+H/7rv9JHjsgfsd2ComjaywciGUjAuR45bZx4rQblIGZpXLcOmT
EHo9NTlBPnH/hEwpoVoBXNmOMbHOIv5833kY1BrOGOJnPxhHPx+SHCu2Cwd/9QmhU3fI4GD7/GjJ
GEeBBGZjtuYxS5Z6osDh2RQWzXwZt1wqKLeGWxQ/efwYTpu4PFUwUKv4eqpPrEo+VphtGv8rQknF
Cd5htTSwL1uojlz0Fh6Ia+ZAEyvbdqm6ZesxjIhGZOmt62Pjd+t6xyaiRCysR9o4L08+DKBeMVfj
wvMAZvvxSydMMd+x+eeQipBa8E3uWHvjlQiuM9qfTelUax+gpIT/P9mMhHw1ZtFGsoY52oZdzLRM
Y+brgNXBnkFPgjEVwpHLLD91JJoSzMRjSOE7jIOeBZHwsWx3sEwwkHbkv5ctnS5on3gZfKibC+np
sZ4klQ8//OWOottfj598jrvexZVJq8YIDVMA+ToVggGbxLIUhQiNcnOZCsIHgVYHhmA/Y84PyiK9
O+cNDu0ROprCVxczTKXPdLe36AEjjTeR1IchE0mmooxBvc9gBtAAMjfuple0Jix/4A9m1rngGvET
ALdAgLhRO9KKAWmAjig9yuN6zW+ysBC39xMK5guD6CxVeC9UIWUI84WfrxGHl7zm3cMZsXmhF+hQ
fx1ZT2oJuv3lXs2cd8h1/tzhQllygY+MYjhN03IM83j6uy6gVOXDJd/rafxILYr7gTizPapqXhw8
g5uP5WHIUxhyx4+345MUMi79JIP4Qcv5tsANfE7tjPnD7kYJwSBikLIAPibYAt+JB4a5cUzYYs7S
fkaq+abk2BGO5AOm3PcjBTfMW1SskRB8dv+0xZP0sumlErUGHB+aQhpoSmAL7czu9sf1+ceBMQl/
AYq125x3+bYFPD2gWpCpHv+3V4IkAuLbI4XrDwhT/mtUbYC4hm76MwNg5HfEgud/IFEotOKIPysM
DVrg8xHwiK+FZVscKd/OR9AhcCkQAT7vGDAl+iQz3N9oonGpmbQwMTFj31Nq8q67TcF3/lMdfDF9
HLeO2f7jstsfEGlZfUe+ReVCrjdOT8yUpuMEF5tuKx/pD2XI3/RFN4BetI7TyZF4lQLG5XuqHPF0
I12roYmEwEcTzmAwnYynH4xmJoQBPqY5xorQJVHH4Mn91xK0BJi8wQQOdAyePtMAEG9eCvYY75n0
0xDulMi9se0laAQ6JjorlIm4u5Qz7QkvDpNPLjQy7v7NaxCVVNBGKGm6GZTB8e7J/IRw8/2LVU4q
DLZHrGsiLyjRMEE+9qs5ElHGE/AjCYKSEuoSrC5lddojUBY0F8sB7k3mskeFVJLLjKnRMGKaOzyi
BADvZHiL39peMtFDswB2EAUvETq0F77ByELuM2TVI2hM+HzDDoKXCTWfIWMP8gKOgFNsl2tZb6Hs
8/CgioYdv78tJR4Jz6f8R4KRd2fAEGZvMLh4XDTtrZj24GoG5W07vNJSjywyoX8cs+Jx8womVA+j
mXC3u84QFFPobwc1wZK8FBA+YD/Mjc/4bwPWDgRSSENwJjRULCgmh90Ijo2yqzb0PSrtQ3s6B5Ld
T2sLPILtZ0Gr0Hpz2FtrKDw2Ht7oDZ9xtkCPjjtTHcPG3VTmL6YOdHrrq/ZCw8DB+xNXgHyQDqPZ
gxISu3oui/eJ/JcCinOOSwtThteBwBZKIrAvDzmn8+Jw/XIl21LKAf1ZMhGOR8E7qZPJSg5pME9K
0gu419uExFlh0qY6MkhNE08sZYPoD2CdrXaAMOfBNGLQlKoYrcJ8Q/lzIXOjn04MNRj7r/Tq0tBr
UoidAAw4Kn9OhYvHLWe2+DHAkgBYmuiDFMG7z8RZVLB9GyhtSb9m5EG1h3p286u0Bcn5WUX03qM2
AUbkvoeaLa17GwQLkNw537fiHPgm/dPLGvy1NnnytuoUqwm1E8NVjVXUeQ/jnYihlVWvW66hyuXt
cAJ8fGYbgw28dLKA00s43IDpgcuTtFVRwDzCkcetAJEyx2GphyNdyH9Ih8XcjdcpTzmnJod3ADhi
dSml/scX3+rwXA9tCgTe730nhVhf0FypdN6deXeotzt2665LOW5gezoiMVb6QyKsRlV89rJtvaM+
EK9HJWyhioZLqgf/elQ9qGl9HRFPCq29S8dbStrJn/QHgTcZ4wWF9m//owpuYsbSMCspv7Q2vduD
w2g7YYOx8f4Zp63GjOlge2N8S7ARptS/FJZrJHvVqXIe7lnng8le7tzBS5R1YZ/xT234viV889LD
ruYzRxntwWoiReiify0RkXMT0Qr4I4JSli4TTVsEP44DKVSjgS7O2KS3qqMrVBCPepVrfeic4/4B
Wm30pkJgkX3RIzJ7WsxoUUlmcLmccibG1La0eJt2I4X1D1pIEashQ9b0EhfBBQbgx7pjlYP29bJU
tt2CGxY/4C3Z3zSxvEVdtn8bxDM47042X1iDyrYls4SP8EcUDHTCmPXxONAJI1x4Hb5uI1LTo+bw
TsE33Sv45QXLtg8c5/0vmByaU55cXVi2gKrciJO/4sidoZKtXQUjrJlOFR6u5hfIbf5Y41HsI7RG
NIFmAjVGHo4SsG+0DZftFUePUTQxJYujWUcxz2N8esQbt+sH9H4lHpvjPULMkNg5/RFBoukL7KT0
cAI4gvvS/H4AKiiogBo46inCIUyhHJ0N3RyMJRxSoj+TwbIPljh0B/4luBko//dZwj5FSgGZ0OdN
d7AKloz7sIHjIXR//NL5qPzBUbueOleamm9jRNbUR5Nx4MOcoo+0pd63S37qcYDcJbnuJa9KpPC1
4UvLvQIf0VfMuyGHb6NH3G+75fp3LtYnhmLvn8NXovCO7E80QbUGUULsCa4txO0fh75mDMVHQiJx
QmzrVrtn2OeJE4xsIofVr8HVpAxQzOFxbCCUJlnyhKXLvrAav4oQmClpc0r7KPDjaqot94QY2oS4
OXCeQBOweUvAFGY3V1p9bNFc9yyWJoWXOBypXPVu1a1KkJX+MnOoUvPwvhr7mCGANRQ6VGiN+NtV
Zz7D0eJtX+2KxGaiz1c4k0Puu9hcUuRa1tENTzCuATHGVAAQy11zUtL77uyVbna4rr+YY+Qe1qwo
n8sYWXQ4OJTxI4WM5jLTEDkXrQ3cGKGS1sFPvZtf8+8jQvlCHBSi2qHx1FuLjYSKKTdrZ6IJASqz
9Lm6KQ1yePTM+RlstRUTLJjZT5tCpefhzR7ILswRhu6QrI+oQEHoml3nYQ2i3cgF7myVZKOXQ4AF
3DZyFggu/Lhcri80MCKSdfF/WAFDOCyOcDMWvro44wta5NmAerrCiiSCZQReAGfyoT803pz93V+j
i/uxVY/3vOzcnJQzni8CQ/wz7uFleYeew5Odt3qNfR6gyEJGCZwblS2S0ZF5uqAouJLfqE1r7WXz
xFmDT+YLQ/iccN51ukbdfGki3QHcEJ48bnRv8wEM0ePeEguAPE6Tw2r3tB7e+fDVga4gdSvzFXyF
VTGFsTuyYQJ8Xc7izu2IVgRGyYIqIbwqkDyqwvcep2BpA5H7dLYe+v1Y1tNvQmI75SeEdxiPXFEr
Gt/lBJEiyAZKfk7g0ysFNCdj82rAyziH96PivEwBl0HjEYXOI+VKeBs/LANO1x8XwQ+ldBlTs8Ir
vKyLtQyFWeIovoey/4gbfcjRDG4xh2QKb3KBK6ONq9Y225annjbye9x3Pb+hnlC3pH8AeKwz+Ar3
BGjLfqacFkMUTmz3DKN+hsdGY5fb62KyhonPRYuLOzgk00uUbViOq2FbCPWAf0VqznTGRudOQbq+
7kfEPFIPR98DHENYGcTtTJlAWxk43y9A9T3cAhhykH9mbCk043RWKqxQQBi3XPexT1CxoP264gM5
fYfuNA/4sY3n/ktNUyV0yXwz5z5XmQNNmPYNGbHIxvjwEHvn+PUmFsTQ7waPcqv4TT+bzu8CtAiz
wYb9Cy2FQ7q35ogc/HGiYXgW3A5ZBAt05CNoB9P+LIFFpRCM/4DTEep3JsH8ufFtJbPCkbtjEFWQ
19nHZpN6/swlCa8U+V634WZiKkYjIRq2QxlcI7rse/TBW+jiSUmxBobkuqU+3U/W7UHaQP0r9+bd
lP9auPdOw6mRaxG9B4i19Cf+43Wb6nQBlmAEzxvf3479ALN+H3na+uXdk/see1yPTjJPuM+VcHLo
IOEAg7u9AK1P8nQ5LoyzpqFVRyzQhdQFlHAR5Y+lgNfl2xJRFsyys8XbbTfql08urfmB40KHobF6
Lt9Mavg9wHcEUg9dEPXgUiRD5+orGgvmlfZW3DyP5XvK3Kf0H7osfnYqtmvUokdMJlAHYUhg0Ebb
y85c01L3o/EJTOvLbOo/ks5sWXWcWcJPRATzcCtZ2HjEGBvjGwLwMvNgBht4+v60O07H+Xf3XotB
lkpVWZlZneC35aHstS3ECne8Jc2XjJL7h58Kx46vxQ1MXsSovW6yw6Omhz3Pc/FMvnSeOwx4ghxH
EcAdMWP6BVDkmoL1Nh4UNzIZwMortpYeZd4e0Ozokq/QB+gwFIybvsaDFHrL3sZ/ODgsX8mnKGna
7iYnF36Yy81sQZYGdcdPgb5EspvS7c5WBLMGziGneSN8FfWky+TJS8BMdg8Ti01Iikxkvf5xhzRy
6kzKrtYyegCe9mfsH0g59z9g1NaSTcg/UDRX60Ox+gMXwZrpZa6i75aGwPKMN+kjaS4gTVCn/iBI
aU4MoYfeAxJC2Msz3bAFRMDEvfRJSgfIpnpRO3y4VPRVesVMsztnbimWSGEPyIKzlDAyqzMf8hlS
khx9u6dtkw0e3cLb39eDKPfQyRjDE5Goo9vneQAZwJpCystSx3SWmVrFqtab6q/t0haN7zFAN6el
mjcCOkrbO4DzehB8titupN92AM7VxEwJGjI2zZA3NnBuYevvs4tDU3rccb/0EHFQ23pdigAO/C+A
nY6Wphs/pj+jCzYPoSi64FwPvzKGzbN9DxmJhXPQHP4LMfTt4ZrVc07wpFEamx0w9PLvHoA3oxo8
TkFDaCF7fdq9X4dhstvrvJF+Efh31Wjx9IBjvR7FzW9eY4odHXFywygJCR1Y6tBs6rDrvGdX97Zo
oIVG5DFtes31zunGPRcwA++QFljLsrleYegH+PDRAC24lXvxwTBR/KwhD8Td2T0sA0r/fXjPjpra
RDZwmV/IXGDg+HtKau7Juuhh79IBT+tsd+vOsrk4cgNrY7s3KdV3dmOgQBc9dhk8whYqjN/J7C1X
2inGbxPmGU4QlnY1HURDs+vcwEdp/VvHKfZ25Hl0g53X5JmUM5RzdpOC4Dc5M4hzF6HKtNu0W5gn
g4HzwX8E5wlt12lv2bdvYRni7Y+1M/km2ljyD1RfMMo/WO/SXgq7Zr+o1z33s0VSsNhtqVeX7ZSG
/RyD1NESvhmRAfcC5BFMqZLQqsN/eT0W1Hcqs3M2xFRs4Gx+6Ntpci4QhqfXOQnoprNshzUZ1dG9
Ij8tGjiVlRGDZpGIICSfYnMSoApwcYHzn9CcMLX2oG7PmFjgIeklNyQyJp+kMs/ZNSaa0sP0f7hE
MzGVoFu5XYfWVqY93joR/aqAiPABiP3QJrwYtzm+8Dzwp0OxW7QZit5MB7bG9ZLu9gdq851hdkX8
okLYMkYLNV5VGwNiWnHgrr0wA7KNmT722QzBe2NdBKeelvEgGKECw1gI6tnDvBgn90mbunLxU/PL
pO3TtrZpS57mkHSCfYGkcZR9AAieSCVIPbaQDorDvJzstm9XT+LA+IkfRCw2eae4GIM8z55YaDZD
DBNkB+3g2xpmnPxP2ofFiyENDADNpNXRQGsfSkkpe5x2TZlj9e+0plx3zPXojsncd3StydrAeKlr
OS4MvqfAxxIFkko/WFnXgJmSEAOeGZMjEnBqktzoE5IvW83kMAMtJRTgeLzlTcGM+pPR7EjatqM4
HjCF9AGWDimBwSRux6gsxleuD7MqODnnYOdNRv45OjnozGkBfOav+Ss9YIKHj/nZuiWIgs/TdkzR
y0t3cWdEhoglmfX7ayWjZAVH5bnAqhDyIRcqDE6UhWGZPOMatug9eprl34DE8DZDb/eag2qj8V52
XDg2zB3gm9E5zhobhgOZO+81ZxRHTlbmwpwpuPU2pDSgUHBYXqQ9uxlM/bZdL47ecfrMnr7unqPW
9KG1+ue89j7zdlIFVzpzK7BN0lsbKoA5jBgqB8Oj8shKppT274I6nd7/IzniKcR2iw70lpB64LwA
Xj89uwaBj2ZR0MJDAXztNitjyO7EuxX3/F4iTIDagCR81ktPs8b2tgbPoasSDL+AQhUharqPGOjN
P4e4WlwXUKJYfK3SALnDlfIFdWWwaG1Ls7nEiTD/TDqzaoEEoUQKUDkYloS7v6YqkxHcgUBrDm5M
RgLlBePluuZqbRi64Oe0D6a7tO8MkcC2PVK9VcZcyznPA0ulFASEzh2JFqHJubo0ZZYP+8Kxg5a0
Hs7os+MMMqczNulECLcQE1yxPHoAWjSS93KPcdNrg8eKRsrqDcQI0MT5Zwt7dAokPD8uAb6/xQl7
Aq0JrTm2LHzGVNqZJu9+3JbxCcBq6CNAleQPIFc0c5GxzFrzgQ87HDcnmhfQnnBaCwaLOrnP2dla
6Xec42irx/LSuSXaa28kUFnqwyfGSlzSelBw2nqZ2rqokzYlVSWyhu4KLABLDFV/1LObvu3Ugy8/
ZEAH7PHxl0NWC2uoAPi7Ha9a0iKGI3ytGKoC+/D8MjoT470pmL/dkLCuoIHfXA17aacVvBfRxOHq
KdP0PMd96oL7BqkXOTw9Ebi/lHotFOHGB0gNRPIjItncdJGGY83YkAX1GUI7bh6DGZAzrIC/8jLx
o8Y0ih5CLtWi3i5Ubfhf1wcJHjNA6IP23EZHBAuJ02ZBopPSqkxmcYYR0/B88NA1AcPy6ZQqTqrt
H5n/w2QrsGR5FiYWjNFVWkdLMqOWX3uJIif3q2kSFPkZi2mEMEb5j099XQH65INJBE9c4Tc7se3o
K0J0chsHeXmC9MlissPEGdBaTcESlLfRQ+ap403Pexls0omHzMujBKeSEiFvsigAQRm3sSugo4aX
xEmTcOXjHuom3cz5pE4tsU7sTFlbhmnzzODI9voTUlPH86r52EvJX6noqeyK5LDJcxwVVpvuojE1
YNdSgjExb48RFnjyAbEifQWFywmzvhm/DZR0E+kgKnGqZLYptkJWXlshmTY1NXaMhsXHofVE5WpY
4YHZG5iORoDUjMg+SuRozEJDGmpRGSMXZRXzi4M+F0s4Sqi3QBUBvWFOlwWlkxEe/0LG3n5pSenv
R7vAD8MoivXCOzCUIKy76QEYUx73BvoRDgKWqjOwyxZcjdTpREb6cb+KgYMa1vQG9BVk1lbB+BZP
5ozOAnFXLHJKk+MkEDJ7/OqAqXLIPDBvom5C1YKfAJYsVduo8X81RunL9TiMySobiA43AM1jWu59
HMvlHqOcq/rXiOS+aQzJI2m0fdATIPKg4qDHI0kBGFfUtzNEjjafU2AYC9dSBDwVak/dkUcs/uWj
nRJyDQHqekgwlg7z7129P+6OVPL9xAiGlsAAJAubF3kAIAEpo+2LX6C8voIbXts/XA/Lm/2FYifP
R/NwCDo4pXofpOYQXoHYSJc7xqMWTfJxk/buCwBAl2qNvnvvGv19MIRwwhaA50KJcbU+iNdW1t7r
fMycLmON080gbx9liO0F5owzpvNRIjBRdmVQK3Cmy2gon86KKeaVVQK8ICREK1VCev+8aCk4TxCC
HklGSZlEA7HUerjR+Ho0X7u83Yp/1PEwZ1kAqkPMjm5My3tgEl9NRt0pvdeSFKvRWVRXts93JLun
tE3HZfVFsfwCowTVpya5kRYrih6++k7uGpR3+NsUT3R9/6QP2t0bJk5TlzpMWWCGrWjejHD4cELq
SzjYgo1PzTxgTKvR9gfz/PdQCAAeRj+jGySrlPNAU9Boo3z6GUHPnXPTzMuTc1Bfdo/AH63zM4Dv
uK92wO94MDXpieIegcHuPtitZkh07uqzkvdNQ9U7ezjtU3ChT3r0TMxrJvMJrkZnWkzhDpcLeZF8
9yXkD/bGCEkMhnR/O3GJf2LCBdjUarTvyXzurYOYtDbHoeCtgSDxRdupeb+ek/cFWINhsiYCEEnI
a3eFYfHk4v2cPsJRwULjMypbCNEhSNdUTNx3oqLxAZat8FpH9itH+/Fw2oSqae2NRzWeMRqe6pW2
82QyQXolZpNJ8zjd4xTXKallw+bRQHsze6H3ZoLYjx+9MjoNpWzcPhpDg1kk/DPyf2zbPl/dnK2M
LgvWpWU5hpMdHI35YAN0tcDX500+W43/Jvem+NuPZzRFnZl5YSgWS4UWTQ5pEBymyFJA5QfqiIs6
PVJ0x1nNphE9TJjo1LGza7QiJ7c5qTqTI7w7bPAGyyMa5BOL8AIKNhpEC6adMOfy5M/HqEWasisz
z+iIhMmwiDysHhaUhGTH8U6WZ3gNizKY0mB8C+dPMQYgGuMmNX9NcJ5hCjth7kcgLB3snQneRNdK
h1OCGPeq46VDM8AAFd9RuFKis6lIs4nFsHj4AzuJx3pvGuSt4ByXP1aExxputMiWR/kI5h0W6ImZ
BAK8392o8WJiVodebFYdIzLZa6kr31N+HIj45E+aJ6C3zh9P/7WZtZkVJ+qVNVDmbAC2xGNAusuT
d/QKn4PVZGLqlRS0aj7iD1q+ZKdPZr+vMZIjdcOCV0y3bl8shJhMYCaQn7ER2Mebk5zxMR2ea3Nq
Asws/vA9+BPzg5rwcI1ZZ0ZxP39m/NscEHozB3s8NnmXMyoBzP1no6eY6nc9jvkR/nJ2UjO0pO3l
BFfEDU/oJMnxeMePNRPT51H8zV4LMBg4bs7ftqdMc36wZ7MDfnRskNkQBMD4HtmnmNWEB5uVvPz1
cbED8oRmkmH1E7ccHPXVlcmD0c3rrhuLar5HacpwH222deuYFywD8BHfjR9whXpG6za5MviVz8fe
OXgf0cCJc/zRX3JGnt7lAc4ryKjhq7SwBT53jD58IBx68SLbIHR1Av69wWQ2AUEJf1/MM/DGeK4x
9saLBoseSnRk/LjiU9TAldsPJz2QX6678xOPxS+Nq9fs27KxFhia97ZxndPgbo/Yfro/PuLJTqFP
cknSGibIrwTRaR+0mjA0sK47YcKCkTHiDzWHXYJ+nnk/Y55ChaWlsxls5mc2mEE9AYN6zG77TWCb
HI3JpCErQetu2tWKvi06PybtTH8fMDjRBAUeGjyunRDjlT1YMOvDvDrm4qFc0rB6Auv4K/aiAIyx
rJheDN6QPApzXponxUYYjaHrIHxhP63ck9s/jadQjXnDDuRR1llOcZKawct06koNp8x05+5kVi0S
PwKSug0kHnWlovN+UM0YpecV/Wf2XbOSIMZo6zjU/TVowNBoqs0q0V+QAYAEp6eRsQ85VE9vH3Hc
mFFRdxmvBMY9n3f/uq/xAejviv88XlNJdmHGjHyAEOD/N6BHhF09b0KN4Y8gPRnHfNMxJuPPAk05
NGc5v59I8DiCs7+/lbvdb0xCJdd5XJq05+OD2GTwe3TBqP3XBjjgMEgSG4fhHx/45wJ/kYZAi8le
DQ/bhH95DfYd62ZvfKNM1SUVQneEqjebp8t748Mwb1lzcFzeZk9kU6hRidYlFlGoJNli55wEiFOP
JVqzlANNcWLkFj/QrFXPaZEAbfBv/PRwJ+3gKHVDo1lNu5o7gZF1v6G+jWjwUlWOHGmIBvtXyVHb
IJc6w0E7rBu4M8nyg6aMVvmAag73KshjqLL9UsC3JAINjdnHmQBl/YysxA9yUwoyuC5oBdVIj9YZ
//Mbp0FwIOESWasS2Z03vGAZ2SxIm6lTLmvSaZD55EIVynd5SaZAI+hmT7J4b38PxFBbTtg003Q/
9TBDSx2CbprmJS3g/G4YqbdzNuDL/i4oDCcdCA+XfExWvzLB1Y+AT9DHsBFLasx/8px5UqHznTkh
xLirKEKEKXlea27NVRY5DrYSzfqTNa8spFktmVOhmbSEnaQJVgkAjbPfW2UZVxKOMS/nTdeqi5NJ
e8xjewSbe4cGqLzQ9HTeAI0vY48EeUDtccbqBP78xYBGtdtigN1Wz517MO5/lDJ9yOSJdya7zb7+
2xw5yK6oXRNcDUuMtdiIXlC5KzSeKfyuEdFnnL1cY3WXuvIDfRWYDKW1pGmckKtbAN4FU0U+fCka
o8XeY24FQijYQjDQu8ZOz1Nm0C/ckQv5ehzykd7CLq5/+mzvUtsqSL+oDY901SKwN13w4e34Ef/m
sWyY33YZR8e/YgXpETdS9J0cUzT22iSHGgtfDFH97N4Jr5fxPsPXB088LsnZ2aOOsofW+u7Hd9ui
DMG2CzebPY8DZGia01I09JvtFjwpwgxOHUKte2irZW9tw1Na3Y2oaWkDY7L8acQzjKo4xqYFG2ce
Z4gbibhgOwRmz6PDxCMsXn8FS5ycU+YZELQqE2wyYlucMfOQYWjRbHtGURRaodN9CseyfPx8qEhD
srCp8iPm8gC5FTIPr/rjX20+AHbhglC4xoxZ3ZDICGVH7QUv2h6I0IqkzXQaXEmWLXmdfSfR3Sze
i5UKMbKR/FDYmYSWjUHeXci2YL3Q9Al0I6uFbfHXtUVzhk598YqjkdGYs05D54IbTVOUD7Mporaw
le23D2LNjDG5V2GfubCrpnqLghe//yvVRkYY5sBPDlVlccZcffiZrVAZ6lJ8Z7DvWW0WPuPtuJ7N
ootmURSXoPPX5CnzyxB2KFDzkNOZO9hcalvMNsmVYgtrV5X45dWB/Vmv9zh1I5nEjoZ23O1uXa9q
6dtr2GRNOrAYtkBMzcPizJJZWp6HgortAHogHmZchfazlzf4xclyJ/sroVpSuQ+1tCtWp8zprdSs
kG0rpdxFP3Ld5tiXLNP5L6Q8lwomBVX+Wyx6pjvKepmJVdEaIzPJaTMb7bH+yuVdACrgS85Wjjon
I7K6d0VHH9iAcYvp0rbDgtGe0V0i5UOe4cMYjTkeTQcyFX7Uke+Ks5j9NqRDZ2fLpxgKCYkwRkZu
Tlu+qz5K4bvmKn8oFHObIB2MMJPBZUzwSSImVu7Gkd0WPnMfGdrzGxrrKuHrue5iesDHjvu1cAem
sosiTD4tktURxyCSfStelyuxRm53Mtoi9pnLJyPaGfrI1nkc3TnAGKq/8F4Yr16KcU8Gy0wf33iZ
dswu/hVLv5P4y35HLluKSUQ2O9j7ikI2hX+a+vF7ep2xk6NiN2aroGw4M6pq0cjOfIljiXfQAzTF
tyn6iSSEzuE4H/3bM/SZvDCE11iMJgWLZdt37KmWbsNbNEKenU2I2Ct4AnKFDDNcLO/rXinVD2MM
nA98/zvhg4KMMEcDm/Kws3w7HCFAKYMmJFCDin+saXwJeH7j+D7z9WHCCP0nPziTMVKL1S6JQghL
mwvGU2Q8vivDtKHPzWqjvTNrA/XljZ9vj32KCGmfw4LmV3E1mQB7jguaHhhv8dtos3cEE7AYfRNg
mnoyCM1N54ke5W//lfbzaZRzH93luY8U6zBd3n39iuu4ORQftlQt8uFDVnCR/g8ZV9WJY2Lceh2B
1QvW+Cgiiy1fxZV5GpgXwieK3KMaMef0xJ0AUrZHFY05E0ZLbTTgvZvs/PUXBZ5mOOnpoK2vEC1I
VMzCavPJmxs6zITOo3lDP6FPCR6v4lN5BQ+XR0WsumZxm+PW+7GUI4nMyvAByOB7cmyQbILoM63+
pzgFaGYj+G85CBe94FPRYgQ6N6JZOsyH4vE4P/PQka7Lc6MgEevl29W7F6TtKhb0CfQXHzGwKNxN
pbJtPp59VeyHw3TNTN8GG4IqeKpQjyKt0Mr+yZWbfcoEF3uNoSLiuZdnfZ1CfyENGSHfhghxlnz/
aGfANS6sNgi8GCLQH4c7RCMEG93NxOKKiGJfoqLGtefONfRehMTgosf8BlnoRdqrqmZwWYQbPRNS
ySuN280y+LaMwGGULlxExjrnTsGC0SL7as6tJiJxyG7I9v9lDzmXHD5HPndYC6otN8+SZ958REV4
Iz9h7R997j0Uu0p/Vi4ldlbcIVtnwOYp4KX5mQ1HNjy9/YILssn0UkioTMTU94J8dY28PQTeeB5l
zKX7sCMdpIb6iYJdfni5gpitbw4ckQnHTzuhFMVpmaEpRlhbheS1GMILHZUpYoEOHiXyCVqeNVSa
xfBq3TYAPSjo37jtYY6QMpnOvOKPbj3viulzPXKb0RJj4ao3fV7SZrUTbxJHo92Skba6i2jrwGrt
Tm63yb9PBNO1uo/v2BvdVXsIb5GxRIr3ya/k9uLL6uCn9d3ih/xiWOshb7U2s2lXKCb62VwfMUG2
y2hncQch6As20zfyG/ZKHLrEVPhg3G24qNv+qZKQjbhzuOY4GwDEV0gHtGDiyCKv00NduJQGjQnQ
/XsA9lhgigtOWWtl2R0OOyyAamKVYJjEM1qgSoPenSUIWbnhd1r4g3A8S1EwcplJjMHZy3kcbEKC
UPVmIWsn5x1K52kVehYDQ8qFAyEAdEIPaA3bbcsKGYTD/uJnB8DjSeJ43wQjKfFkkB+Ig64CR0zG
4IuuFeZzDUz4hW6uEjCT9edqoJck5XBdvPB6YjF9GjtaSvr2PFFBiUObf2nBv0NX9x0/94wQdKEa
JP2Hol2BFQR305GZX6rcLtzqIdzbREpbQ7w4rogwJG1h6zHuVRQFZ1k2ByLHcziyJVPsYbP8svWX
kn2q46Vyt/V0a2IR83L+ejPggd9MmR8pFJTi6XE2FHFzTmSXHG7FXWeei6fBZ8Q81FVTxOJm3108
wfTJoN5yucAQVRz9ftp2uRn1TU3TjUsJJwTxUXUHOF+NbN8+k7ztFYkYnhryLrgb/PaYeMtUbOjf
qc+FLi2jtCwile9+twSRnySY7UifrvbLjIj+5NZbfJxhjXBWKBl0JEuqFqlgAlLcyvH0F2cOzm6R
ADE6A4a5kQ/r1LS4ZrhOTLi7+Gh7wtxdQG2kxrbLNx47IAAQHec0e2y/8xBL8gsCO+tLB0frVzDZ
NSDbYkyqMXqqeSDeFGB7INLXw8J3uhMkHYGJQw5mlISXpmDKfdJi0vRT/V93eg4oMu0yejjpmUEu
AtWWadywe6LPMr8tnLxpAlhR3I8n44acjMeAUxBirrzGD6syUP1A//ZpPaBEATSnw4RBH7VQxTq/
sCenoQDMbjo/hqNByIaqeJYJNYdehVM1zqHVyl/0MF4pKiubkKL91cnpn85+J6OLcdmS0ccx97FC
ZEvau255Nrae38mDJJSGsrDJ92IfppvrkvriYzviER2PE6itB5wWb9uuAQJ6M6bfAKX2iF2A75C7
YNQe0LHYPtTvbBxc5vYup91gwUZxXZ/oblFbkHXsWDjdG2Lkt+RGsHJN9eMDkgzXAUajm6jlka9x
8YD+xg+5XiosP32TeIM3En8eqNlwQh6ioKmbC+r3luk+knIO4zckwvnmKFvUxmU06fVg33AuvhEX
roouZI03EkloxMWTqqpYqSNV0ukkKVnwiUerYTJYFLrKMrwjlGFDMQBLsYBDLGzvxmObdHVfhS7M
TYyDAwDMOPOcvfvAGQ1rP3wTKdS0CTlDxPAEOghM3AAOj+q1WQELAj9DDKhHsJxuCnc82Q2dd4//
SCnKUJusY2RjejtJSBITfTIKQrwrKWpuKjUy0JJu/JsEPzc7Tms1YFekyYAp3AIIPPXAQSgd28LD
/ihNnwoc5OEefsrLgATYwsrjekk6pAVMGE/4aIxUoOHF1tJMcy84WcH8OKZo9QwHlh6b+pzyo3Qk
efXhXqblmo7JRrNiAqZtzGj8t2FjfPAi0Gr3r8iuFR8J/jOgvxXyJGjoTtC1igQhMi2UdOe/Ve8T
NYeM+Ouw/XvueL5peps+4D3ImxaaYUI358hhVKbXpGcY1IaFRQcLsTFZnp5zUUsHiyaRtsmYbs4L
zyyACTiNtGhzSh9KW3mmYZLjr484EHFsLVvQlxhizSN82pAT4bRkevbMpmRcGIqnGNgSXJz5FmNG
fvRl+FwUTV3/Fu/NzqBm+VczR9E1tFtXAzLV16o3xV1GV+VTYXz8WJIUXKWD4obnipdRAh9ej9yF
moz8UA+gcwZGcmcpcKhitippRTTUKVD0XowgNMGdPzMgq+huitCBFq25iilyMbWfDLOUx0bP7TKO
bRwxMXgRyBb0uQnzmw7+sVqcvwTsq++/nmLtr7a+z0EQ1Js0zvZClxDK4pAlHkZr7afYNGMAvjlY
twcqLpO82AXUkVXcK3FEygqyIT5Ew3Hya2yEPZF6yEHukwDn8A1WRJDCeTo8IztNbxY53kgX8fuL
sB8y0k99tbHtZ1faVRj/khqfjvUvawsLQUs5JAPSaVzBWC7hvCCx0b5E0BnQfO2bhLiXO84gayCJ
24B/Zg1B0zU3YHnVgYy6G67rzpIG25GS9hxbUSeW+NJTspl4965c7B1NbpPVFrsyY0VTmhWuFxFv
G4UNIw+JPDkvYdmxVItBvFVmRW3qtw2oIFS9Z27ViCL0MFlwpysSWQ0khYyjHxl5S7caUN3lpJl/
YchTSr1sNH4FgacjbMRAh38ZL9IbOPcX9JnpgQEAqBFqefvq3+UrP45+ZPEOX2h5lDaC0tN9Guq+
ZiMR/R6Evf1A2tgCQzIiSbpis4NlMvUrGYmef0Opb4TXbUJCzX8Y5fRiQQ2gGzGG+jVbL5cmzXHF
hLQhnx1XcVKet5MDioXELCfhvbvboVj6FKME0tIQigKeN6ETrOTR99cPLmV8znmKs6iiXgaIO8Z4
29L/lZbGN9yWrczpdKRoXfBWar1yLI4nnXsQmgSHYXH+58H4Fka0Z2DWyi/otTgeDfQgCE50XOfZ
uHUTTGnJPKKSpxHDHZBhCAT4GDNrBVtvfjoLAH/NAF6fkbULfRh6guv/4jj/nqBOO+l3s4vyb5jQ
8Z1kmYZdgTXVSCStiCS+sbSi/sYup2v/3RbrM4dCU8e+zmhKw5yBmXAlwNKsKFp3FDkb91S6QMih
HtS/R2UVx7+zPJCXChiMD1ZStjkvF6BN9BnEFugRBCKilC7BqPvoeNlLPIQjaehYm1Z6kgtEGwcb
76N1Hpr7yfsKNQAegdybIZdRzHN+zyXhPsw7dxZLFVg/oU4AKWvFNqozPD98t7tVrDzlE/t2aXYj
11x+ja+hSuhQ4AkavXcclAxWzr4oIjbuutQ+PqYyn3yjbuq6P9ttamGcUY/f3OoDW8Xl2HbltAuj
FL9GGuhiVRq6BtztyV7pKMxGM7q5Luo891i0wBA4F0tdGgrMQFrqgtJU8jHGLuPg0eYJF7AHsEVG
QAgQ5H3YX9Sjj6aMy4hsu2iSVvDUYqx+iEz+8rr2FR+dUg0wRK5SetwGRel7vPA//9AA5sg/hH+o
SG1JKbkKIMVq2oST9XtjcHItOPyND/5X9mhAM2yVS7FPs9S4V4L7kE0EqYj7FE8PTd04LHLmq6Mn
s3Q54dy3YfjVeCHlCPbKuJaxx4CcYTh59AVpH0CCGaPcjANe6z6Bzv5LgR1H1sjt6DvXy57r5sWg
T2BfK2DwbHiyYP3gaSG0Cy6JHyoBBhyhs0PxppqMIHDPK01aQmIHxgOn4cA1utp5lcH8Pe1t+DVR
TPsOkF2kzxSdTsfp6wSh8VDJ5Yu9ed6b4LThHRIA8XM6VDWo/NvLbwp0mimiXbN/mXSBTDe99+QN
IxopyYaz+Q9a+M1Qv+wM7GwoHLiy7jwKFhah598QSzHuoPA31elBj7klOiCPcC/j+73mxH54sdDA
aDvMGjN64Ee1MmhbH0IsAemBHsenrJRddJ/iDRpNX/L+9vEqIPuhn/ththzjsQRt2bef7ac8NyS8
A71AB7+vn1FbNpMurD+W8cP/GemL8SAVjK1OVJOt0D6Te2QYtyRF7IKV8c844NVl2k2Dsuti+APb
X74Yjrg4JjwK80HqlOo/7BMXjAooa4251bLVF48Pv3G7gPRycQNRMSoaEtODKWy0CO5/V/BhQv7R
0wjKSoIsVrcx6oyiwBmZWgsPzdldFiAP0Y3IO/pjBt8TiBJo+WhRTtzXvNEoARnqEEXa43KypyFk
/kAmK06EweGpKTCEv74sY//XUOu9datk/yZs/+chJe0BION+RhZbRxpH1lCB3pwoF8AICEDJLkkh
862+5IRvaQG0aEy4iKO1rfrbnzQP7lYw7mrGjSjcVQR8sVOueiRL2RYg4xpxSLpa1zIwuBQLikn+
ogrXa7WbLzmQHw0W4Vhl+5BAVxA4V2lXmDiUVVqis5tC85pzVwEHcsihap1WVPzH17j6qXWfIfP4
ok1/djtYbOvldkpdSe24vk39WufgNrvsZJAKRPEgaSDy3j7dxYj/KL4BZgjTUy2mA49qBS9JYktb
MPF+fecN7g2l/EeITQGKYsEiA8px7UHYMP1mJYja7mIHx0gsCCEde6mfxgtIOSLe86zGAABFaOVQ
AFLjgtkhOaMkyyFdYQVk3FtbkQ6iTnpLKsNb2ZmeIph6TP1mdx7n6LfIbyUZcC9NIQzwOn1VWrrJ
wcho8hD8HvM1lS7gLUAYIfJHPUT9TrjF9QnIev3uqY6k+WEbID5OyF0e0u6CDdUZpxkvyf1sSYqd
AzGy2Zbr7tivAyDHAmA/LqhSuBOwqaS2fR8UmLmDW0meD+l+dT1sFyMUo2wQB1N+efYw7WQLxbHf
Ke5iHbf/dVT+YU8QgURIm4WACrOGT8HHpybkJHVUDCLzFSWVex1AAHaw1PaQzzg86jecL3HcCaDS
Ibju8yRBU8Efn2/2OYpxn9qHi8fRBbjuirwhtRGpOazkc96ImAjTIiF4wsVrLROnM38Q3TSHB0cN
ivvQGnBbW7SJCHzdkrBUXE8K1CN0eg+4VyFrI+x/WMMS3Dy2ybkIhAnfOiAx4PDaPekPsAqQXObR
IYhuYM3he8GWX7NB1iCLR8EGUm2HAxxSH/AMe8LDhouhjWoE5RGBg/zN+3SoVTbg85q6vkZ6v8NS
wSRuGlC/a3Q7mqKXN/h1rNUYM5m2OAcARJWRwUMlKwiZbwZBjI5ndiIloTcotPftLZufrCwjc/Cy
nRUEZUhU7SZYtY8hQNy8eUsE/M2V/KXRsEcrxjuiyUsQcgd0gtmSwEIwf0TZH79Pk6/q/RblgUF4
0OSa9bo1HjCf1vy/aig5H9wa/ZDtfkHVz0vSUoa+AFGKJi6sve1rnHT/5fGrzHFg04Vkxk7IrcIj
w9JR8+9gOvD/qB6ZeKxVEYztMPFUGO86Jt+PmKygNkAOhnBTBeM55AGSO9gSeZsvNRK0h4fFhmHu
6MhpdPrcxJgqk8eN+Ghwb4DUUKIPGUOlygeS9Bsl9sFsnLSNx573uZOwtNrR6TgH2kMMhefmAOjl
WoWr+0IDy+dKF9sdH9QOEiiQaC3g4TMyJv5CRh2OMdCli2UWGKbhJKfn5MBQrY1XqQ+XBjsUcXfo
RPQa0NYD7Y8YAgFdmkD1IEJ14ibTtna6gDoFlkXtmdKgxuToyeB6CEIMTi1nm447f1NMeZlHMnhT
1CUmlEra01NDJ6rQKtaX6RPDfFBQ6rLh08Dv0LisxBK8dKYjP5RYlyw6psWi09IvokMwJJHCIxCr
gi5yfRbZiF7xhRG7ImtC0s1bkxztDJ29DjPiOe+6YfCkYKOKJNgB6cSYCezFx5M2noN8SYsCIq+4
tbm6ZUG77Bx+YutAqKdCH0zya01LlLYZ0ZBgAbQLgZdeVX3Qn1Pzb3WDUj5sxkWE2q6VvJn8lfYL
9sQdvmdxCkDn+2C4OvQgrMCUFDEYX7FayxKaJE8EPtB6xcvbsjhLShJchVsavjin+a4paNUXwOX2
L3tTtN5RNVBumSXuATJuxRGXbgDCnTu/CEMiBIRj7DpogzdJJW2QCGHTcuAX/VahEcYPFRU+Zes6
oHb61/YnYLf4RDIkGdozvGNAdXWn4IqeNHTU+QmIu1uuj0rWi1CSE/qKvLjc6h7lck2fRNGkwkJC
IS1UutsBRZlyibcGSyyAL9uGbUVXszB67Mq7QeIijxqDgyYLVZIMlEIq/NdNONq/LqMYje9TEqWi
LuNd3jmrzWtJ+1+TScPaOVo3Pmq4V3Rbd1oqZUUf0grWzwrJhI8fltGOX8DBBQgRFVSPSAg4RWkB
/qKJ0EczOUK8AL0q3lhxjgsCGHHzDFhxIszGdbQ+TWk745QI+w9qEblgm5W8GPV/hJ3XcvPIsqVf
5cS+HsbAm4k5c4GCJeg9ecMgJRGgNyBIgE8/X2lPzFHrKKTovf/o/h1cVVbmyrVWvrMHFqeLcNVk
fxIdgzfs7+f1aIsdLycL64emxnUolxm+uQvqcHnSdPhPxlULsswnlA4JYx3fxqvXZOetAAkkyFeu
OW06AcDgUEpSIhKEC0gxO+Xf6D83LjMgnoTYxrHVjDM2aCQrWTAMN575VtQGv1mArb5ClXj1SZko
IbQ4m66zglt8HHTv7w0vRLHoURRA4HZWOvJzsBXoO2rKp1/aPAKgB7fEzsvj8fGNaFGQrKyHY6U1
fr24pyanLh/AGPRRkC5wDuDFHoKO2A3IPxxgcxT49PfZeTGVK+15BAs+nwYRuxqwq2wsYU2qGrSd
m/gmmjSMGfHBImHDNiQG9GjTC6bg5hNnIYWoZeADzjqPgWJFi5YBWLzMaU43L2rJzFLWQZSBvK4g
eIZMBZuDBllQFMhbn2JzG9Nah9wlE94b34XikrOcfXgTRgreWa/xli5O9DCvcfPaBaEB8WBuu5Dh
Y4L3mD4sAuz8wS1wetpj/yJw7mdEAGxpwg6cdQlUzhaLKx6eDW/xyn2KbqqEjct/+ICD3S0jH1Be
SjIsHG90mQDZyESPEhGfXSf8RfdeFymYcLchfnqjBJ6mPJCAgNwRowwh9vSVDgkWv31mv0ktpybW
OdHvgvzgDn/s2UHKfQyZYyWY4dZSGdUEI0/QmEEd8pmbGQXX3ImKPeT6ZbohBort3Dp5TesSk8/Q
eJbIUN9/9ts+sKsxwRdD3tfo2NSnZAHMiYwRK73CvLe4wKTyTneO4sNcEwtyBeJvHVlBWnPUC8oD
KoOKsaGyM/OO6TW7DnkjQKAsWKgosdG+3rwJeDKk/kvgkLMPg8DpAp00H4N4uImZq522Da7wCV50
sdaiDAVa9UMzpFqStKobR7KvkYwiaExjGb8x7TmG6Esc9pRU+/bz8R15JTiKtROsKcID07PlGSHb
jwiNfTEsh5R8BAKV1pvfmG+GhyZdtNiGdQZ9g74t/Bm2X99iaiXl7qNmKBWm875JXYJx93Y9mexa
nwS7drtqLVAIkwJNGulkz1RoAIj9mkMZOxOpMP1MrA9NmXnfx/yHDVsb36nNoe0MsGWENOLtUtJm
bvX2QUjQfHqFHaoloohGpwDDff+djXWKELgBOeWTaQt8AEDgNqDLBGRAlez3yXjTvSNmoM7iXRvg
lt6FyesCNhUw7LIARjQrsdvw1rOK1TGT3dZGi5KpzwSOFNLa9QXmTFLlHTNvLWt3Knu+mgTYb0mI
eBU0oNU2mFlBFylMDqD+zw7ONzjPeMrVgyUp51jY1N6Q93Qf34mRESy2GFLjQ8LEECraesLcjBbk
ZayAJKiAOVcP8QGfe9mX2D3YVdc8sXwTLgUIukvaEEV1F1zMoVhRGPjWqyeNkhWxO9LxIwLqyI1C
Jv6wYqAICgzNGMpOI7V1aoQ3X01SkGa8Udokc4TIE7osUsAKLudpfvXqIlxgr0Q/VWDKalcpkPy+
wW/ATkfSHE+k9R79BmbBgdmNjsLzZIEVAAVRWoaXsAswot7gW7PvXpIBLBM8ZjSCnBBsE4JBW4cl
CVmWQMIMX6r3G6Ac04UD8IsNE2dljS3e6WpIBISOy4Q0WXRnyL9ynlCkdK4eGYBIgdfDBvSUm9tq
DF62bl67Cic5eqXigpxlP+3TMR/GVUV/ZwkLee+jY9/7NA6Z/kZgo9jBeyEjHMgjGILazX+iHpiZ
nJY2XbZ6c/S4CT6zEdQLO10jvFNi+SVJetd1oAj3jVwMOTtmW4CbiFpC+bHWy6tYmy2gkTs2GnVQ
FiEkIRDklfESpLAN/tFeYrEbEdy22G6AmuPU0A7XW9QfLDPXu2l+24bPzL+WBxYDjZic5zxe3+s9
wB5NEghpoSEVNeYQ8DyoeixvKuAXB00sbUwRgSRUT424BAHT2LAhZoI9/BX9982F7+xB8oNaxD9E
1uDdjVNmhPI9wgV4y+drvvkTZmkWTRWvfwlxFk0Jbd083j8iiwk5uo170mLR7oYsJfbVTMq9qSpe
4PSDYuV6a0ugaZDk8Hv8kSBtkn2gcLHMiP8cGvyhQ4uXjey/7wNUSLoewSrVEf/aXmgSZZH1oLAm
2vKewbqwgzPPYxN9tHgRI6Kn15D/rs7Rd72gwjB+iYUeKdM9J7BsVgIQNqJM1AkcxJIg6wP8bQeL
jDbKYnZr3f02m14K6KnZfNNDrYQQCAkzblOJFNmT6lygEdKUJmGXLA0HwVy2fk/7m83mgUMLnQ1U
bPdJAG3nMR4OgQmkJ8UMfbsFpmtdBAzvoe6p7xOIJm1ioB2k8EBZLfETV+q8SaZEosmoa28yYUkX
EAEZewA5/CXKZI+EoffcDV4o8ad7rNunFM8l1SVlxFTyT+j9DJ24CV97CK2RhBnzEzdC0KB9tobf
NOlCyrj3Xcx0nhma9vNq0bVT+sr+DrWnJFq/NC+f8zn47riI8j5oq/BGJn04uFi4vhi+ycLYy0WM
zQxs989aI4vlH3Eg9uLPniy3CR3pRnDAJzvUmjJLoJZlHeGj2Dq4lJ4Am1m6gNH7Wd1hDDHkIMMS
ll4xZpYDxtXeg+052g+kxxgWlCbeqThOlKFOt3fcsSPyHRyrAGXe33cwOkMmw6Y6+++SB7fl6nAU
uebzV8qDkLYerxzDCjaXQ09wKSR2eafwuiIOOuN46+IvxBhp379vJ/2zGcXwL+kjAgtgZr47Apxv
Z5w++EXLg0lmciakW/JCAEmS0kjSBQ9jZd3fvNP2ocuLQGPGdoQGzBnAmBmNfDa5SGoI+6D7GIEZ
tWdMLFm2HxzXSu+RB7Q29T7RAaOY2fnJAUS3Ur6zxo7z4PZg11M0u5S5KKPD7QCRc3tmRM4CYEKn
v3QsJkVHVtTw4BXGoq/Rl4yOMUNEqUTwHAkamscW2m39bjkYSYT2CCtGE8krAUzQ4+6WVYA1HjDs
fUbHst+fOG2aR1cnhCzwmmsdluIV3yOoN0q6PDWveve6TN+zbZgd2i4jeDOCxxYWHbkyecRY8yG5
MFSWXh9THTXR3NM9iA3if8gjrJk1m0lUlO4JtDcnOJFfQoK8hykA+lrd+ouFT1d5TxUy7cdQGIC+
FwAhWCXMJtogpWUCG5vJMOJ8jAuP6UBQQlhsYhsvKtrtI6k/v/m15ct2kITjgfD6ZSyTCJGh3vao
iYgYRQzDOyVZa2sr5x5ak92TwpkM6zTiA6xmhi34O3B8vURHt4e7u9m6ncSD2T0YL9p079MSwhVO
XCVKcdR5ZHL6SDZpqXBl+CKrZ/6QHrmtwuAUImxA2ob+GwM3UlNvrahkQFh0K32UqdAL+BE4/zB+
oSEgtSMLtKXRyHF9ufsqUT2DxX2++Jtdu0/cJqH7cH2MOpjq62XrC353XlkMaHtPFBlKz/STCNZN
UAZuvkdhVMQXqk2YpJSY6S0ETJEBdwLVHQumW6tm+B3m8wwp8ZYfyzE9FNydUA9up9e4pE6DREbF
alqBdqDVKc2T2ipzQB99vG5kSQJTr2FCi3g/T6Xiag2EAOX43sWH9MXcLrNHGbWBwEVWeUJxiqlE
25pik6g1ADuM9EECimPe52oq8cA0E2485nyXp+raff+ELeBzwvHDyc7wnTNEel5CZD4lB532+7t9
EkiZH48Anh8lmZsM++8b3WAQVLrpQ/jKK4/zni6ThEIcelPyxFCxVwfVwPifgMRbaBI7yQAsnpew
0MdiZ4Op/PBJ/BdLJilL8JJLInmglqbNTAldmhEFsaQUQZ578fFPcMb61kAyjfCKdNZMo2Ko/S50
puxEN7guQxDRGnrYh7VDyiY2peNBK/EyUAwtHuc4JaDmDV+QnajITjI1l9VImssoNGS0+lniKPJ7
M0RIIXeOQOKZNC2Zx9p661PQ8UBzCs9sSH3TaL2/DxnOcKR9veHDQWHJOTv9OmXnAqS+PiEafIq4
xNDcsnHP1ANcApAWft1zKTKOMlI+cRyCLnSUI1JHP08lv/TiNZggBtl1T0cSNmG+oGDlXVk+rQEQ
Y8Yfv8WrpQ7gbYUazKoXCKkjOyvnd+Auzy1g8dGlevrRUfOm0xuIfABljF7EidJyBtO7W/oWfJVX
kndKXeCBg2dhyz7mXut57j5DpRFat1ht2mT9T5Qm8Mohy8FhZTY2fZ2jxAgTiwJZgTJeiU7Wox36
HBkhFG6oeTQgD/yuBA73YdWRfvbSu5897k2VWdS72F5PbwfTFwcmYzQYBABOz50BR9QaEUVJZfky
psKu/dfKhfTNfHTCIeRfjz66p3VbAcJoinKap2uKlNfiHMYSq2ZRLSnEJNxgDRSV9cYEUcbrin/9
x//8P//7rfpf2ccZd5w6O5/+41RifbU93Yv//Jdm/Os/Lv/+6eT9P/9lmZaua6rl6LqtOo5hKSa/
/rYabE8Zv1v9H9d90ThpD60eKxL3FTv/znyDSO0wyEYwzoDxPzf8d+/iBMhv9/rbKco27I1/vwtd
+eMurH/eRWY27MwuuQutTdiB/EZDH2c7fKYacopcX8kQ7KJksiKH6BXaosAecrRN9+1lWDUvG+3N
xlXtEcEItTq/35tm/3RvtmMZpqq4rv3561/e0NIsS9fdcm9puLjNVe/gn5lG91F5rojukr6A1EPu
Nx+2jMySJ39c/8cv9OX6zj/fzf3esJbmhevvc5FJM+1zJ39HW8iU0mzvPxAmw6TkgClE1obziffx
rfmoxIEpyXLWmtx2kLF+vyn9r5ty/3lTqn3KasNRa1CZWTh6pLLvQNaakisUSP2SQbSFHLKkve82
RZNQj6Qv/P0etB8XzX+9mM9F9eXD1Nru/qjNz3vQyejw24EHiZg1Ci6wRFUad378+yV1+Vjfd4tp
WJpr6KpiKqb+z8fOnqfqVVVFNZZkuUeiBa9WMahaOmbgQPr42jOy8eqbTNxlRNZqs7ERErDbN8hI
yBJxXx5DnQzBBOP+73dm2T8t06+3Jr/Yl7dxvxyf5vJyq8ZP2txGn3mwwwPzf0IHX3qVc9Ji/NqJ
AyxPJP8Bbh4MN4ZWbu5+OPgYnCNYbKSSZPqLteTXKBTMjOikcLz5krAljUQc8nK6L7L4Mb2JkJwP
FCXBxZtno/KtIrjO9607Yh94s3M0OUNYRaXfoeQhadSBZ4GOJylq19bSCK1lzyQZKuLi6OvnLoU/
bSBIPUrebszKiSFurYK0kEJqH+PbYB/Chh1rG832tX2sIzMVec92UNfqtD9e4bNsOY1gGW0LomkP
HW5hzDNmnmahTcLpYoBTWqHJIVmMGo02VbLD0QYs2isnDqY+iEfdmSzVb5h3vHxGT9b7xNgw1w7E
xKH28bkH/eYDZOLDhUggzAbVvmVt8JLJBXP9wnUh1g3wHrp+TP/GHKNPd09SI6/M5a2l5wQpNj2v
2mGweXDbMrly1+OPoQ2nZ/hIlGAL+lsxTFKaEKiGIDnHzqfAdB5PglzChhYh2hAMIAMqqeipbePl
ZId/eProlosRlIpebzotfb158ub3oNAg9XrP3C8BvU5ME7Ug4OL7MsresZfrFHwbN7YYMooH4Pt5
6ysjzacTIZge3az0iCSc7lbQGvTAwOjKOZPMDp/RNsiaDSEpYmix+ek9PpjO6vJuiIp0fUriDQ6y
6+3AjfvM7k2ejq9VGDZhjcVzPKlmnoHEMNqjj8hAJ8LUXTmpBy8ro1u+vZA+42lSC6bP3eIyRIvg
T+twilF5eqgWz1PXIgG4M6kHQrFntyFjPP2nnJzKiuOMndNugYCEwloYBtWEEx2eY/IFyHJ1yKxJ
yPK67RewikjCtoyb0kX2bjerwI1Wd9onRaICr58CZiDFt8VjzOihhx4u8WFbUrt6T3z/O04eNGrP
PEFe/8wHmP01IfOblaxggfZvryDs9ve45Fy6ig9PZPtuUw72cnp9oxvw+1bUuGcE18Rkf7yCCgUv
9RyLyY0uFZWmyOsxt7HFawZkNrA0OLkR5X3WueETpYRAOp2zFaCNO9Fup55/l71QWrf8g3kBJjeI
4+QbmQ56gw9OKAFPu+jtj61KRUMiuyLXkE6maG5AftADsCXp3b7L7EKhc2iQ1uMgzRicKmSLFpBt
pSWl+layPx6+hA7pVEMypzonEFDmYIuy7cwY+snE3olEoUDZqK8dcF8jgoE7pmMRgwB6o8SDl0Hf
Acsh2qgXmnSeyRBXfkaP7jQMeWDeovx+z3DJDD1SKcIMdEOyEFKkt6opv64jOQTzKEpAEbvJ4K3w
MfUJap1mB6kB43IN/qDFk0cfD++tV8HkD2h4zDtjdGh04Ap/7nhwyud8AyEbf2S+7+nvEVnXtD8O
i2+plbtXb4dbda84I6UGXOqlgS+WiJ5boGCnEZTYEtCSFjn2ysy17VV+FjNrc8AvUKk+5bgcwhzE
xAfl/nZAIT9h/jGO6skRi2H4LkRiOvPYpiH46MELqxtBsSqY8LAyb7iZyF+cuE4CsJiXzeulgxQb
cvRGh4jdcBL644jSD73T6N4yNnv6MQ7mLtzYE2N3sBy9WTgzozHEJUE7NpekFBopmIENAuMP8aLA
VOJjL2wBdtY2o6fk7XQ6nYq9m08QSjhDlS2ywqtgJQmCx1bxHGaHcHckRb8QWFZBq/Le2JP+Wfsw
o1r1FZCjZoZnVsjGYBnT/JfYPuyVd78zJeUGrggDLjNvMCrxFDndnO/eCBysXcOXuLYgwTqcSQ+O
JGkS5bxt74EsJ47+8s0FM8NLgg23nO1cBtctZ0/ohijXSga1riAj0mLHoNt/BXvs56oV25bXGr+C
MoE+tGPcn9vMXx4Ds+inDSrubck0Da9EvglxWv7JurUbMJIcp2J+/tg7DPbvOV7WUBGxdV+dBkZI
i1gNIB/BZULfyrgo6DwCTxvQR/yWcX9n6ApHKofqyhQPFjlchAtk32SQ+2yfoBHVvsqVmsLHp+sc
A/Ed01JkU3xmG2GGBxaHePy8EPa8EiVV75qC9korH31u9vQevTF0S8vAhWDUkmz239e89VNaaBqu
rSuaY+iGKrfElyTkXJaHx7LxqsaALrsG7BOl8otzYEhHgyfyCq+2wj1D5Jl0BCIQaxOabwwrPLZ2
YLBe10OP4S4KmM1oixiuxopONBgIRlohwRze+/TKl3zDfdF2X8Hx3TA2S3CLTucxuMN7ovRtqm3E
S+HBgpwxhlcAVd7/4xllvv3fckBTVy1LMx3VUb7lgM72XNzPZlWRW8lmJjIJAu/5Q25vwE51tGbU
DJFYahByWD0+wDzdTrom7PMmZ2kzGhiJylQ8OiXSdePgtV4bRlzOVIGotX6gdlvZR59VImR3iyKf
3tVugIQL5DEc0tz8/YF0R1ZXvz3Rt9SxNrT74WLU1bhs3vyZ+qYbAZHcIB0J6Hg5r8XjNgJzfW7F
MRut9ybmyz5oGBuWzi4NjHe1AWyAvdyxYxpix1p+CENvyq4EcagNtj+QKpvnvWlGHq0tTRRb4ZxT
ulLLU3R/hYWdMsTjgeOahhYjY2LjCzFYH8RZp+9SB5CcXIBJhil8uKRUndP0heR1/rI9B46SwGKJ
/TYenaSjh2xK7QpEKLJdpsuOw+MW24RY6bdB3yUmy5w2ALpw0LhNn0ztGWR3v3cHWUACwXd4Mzlo
XM9otDV4i/CGb0ge480BOAlQhVm56RD+XKIwRItYgmVq2Gls5vO9hg7PCJ/dTsDsPgzuP2ViaJRX
zE+FXuHTzpWkSygpXgqKRl0gBc7Qyxu+OtYcRPMIMnBG9T/JbJNZ231rlx0a4Mt+qZKJdy3RxedG
9bvtfWcHc2FW/Zupzmj5pReSBs9mk08oaJmuagbhvsI7H61ONXxWjPnD8fnJM3wH4A/cPYBg7VXJ
gbsfoTOMBq9pjtVNzxYcl1MHBl/Ay7hspnOipiokNxtVHp1fSb1ozlFjcaCKwwJ6UFChMexcL8TD
T+oiVJYH9I/WMzFggouLGuO3STcNBkbYgBHrdOAa+3ivMbMEC0dGzUVnx1+wVF4kMKSJocpTP1d4
3+qQs9smHh+xNFcgqq9kTITFYxM2w81V9cYAZwxPhkwSPJiRtc5Nb/wiyXTju6iWLYaMmxMTv/+j
0JutRoEQjdPiVIRzqYzEZPBFsqwrbaSLjLlA47Lpwy78fYPZPyYCXyLGt0SgOF+X2aN8yP01a59G
0BwKJrwIbGrvgnnxLaxq2hnSL/pYbI0rQ7sZLc8KroYAIFgu7ULQBqXXW4YOgsZuYyHJrc8yClZ8
2vF+BipIQyKXKLEFNUb38JVVvLENLQc4Mu+fu6KRCeC2GO1HEet/RH3b+bH2/PKA3+CbWj2dq4bC
A4JAEvZsqpPLSLqxOk2sKnvHzoMcdkbGooPSMxhytoxofTT1LkMd4qcIcydeyNqCQsOLSPcjW3wc
IYSfkKtVyWP0arFt2MM3OPFQaeeI+OFCeo6CKxejo4gR10tPKRmnTtedPgC8Ht1Z30Z1kDNNtHm6
dCnl3pGebWtKqfl6/ViGLtpmehtKAHMB/6ClGVLTMWxgR5ZLC7UO6qNP/z6LqkN4g5LuYMSXPnyN
xuYifycWIj3hd1zbcFyQr1FIdIwIbR5jH9nh2w7NV0U8N3SajgF0xCKs0aB3eRGyIjQmJUk47j5r
LN6kk0+yRXXXpIlO49sNmWvnLSwWSwpX4z3GmUBycPyxZKNB/Sui+4DJS5lwUrGB+dAcW+EKte4T
SS7pcy7ujjCRonq3+zof1G5kNgIFj7eBLoxGE/MbAoLjP1wU7TBv57cj5WHeuUw6KmUCYYFZEkFz
WacdpomNc52WCNtoqIvdCe1k8zzP0zw933FUhRFCbtZn4joCsDAm+GiAmbWvUS56hpOQxaEoYu0R
REl1gsAOenh+MZEv8+zp6K564b45GgxcwXnw4Id7HA2wPPOkiBDfNcny3E+kqgEf0UOEpXvbaNLj
Dte2lE4u/cyLJHr7DLW3Exjuy/SmZJ7TYE5xh8vDlqr2GK6aygl24QkGXN/o4GVKkpSd0Gu4I7rD
fdoSKDR51Y6A9gFhYdmYluXgie0cWvX0sm+dbojK3Hpa4/XPedi85JEmaqXLmQio8Ny2nytN3NSe
sTEzliXEsrPn0/4+BykwOxTmFLTI1OiO7nqXRC+jRhnpy65SDmQAf17px0d6xt+5tIBfqmR94eEO
OBN4V75jclLoxfjXfKjWm5IpucHhjXGIyWmubQXN/8uc45b1aFNpxvWqXuFI1pjdCv/VwleJ7XZk
cIvGZDWOji1aivh5IuYcT34ukZITGMS1Y4ZVQpJWHenuOs3dHO6usoIZrARFZ7m5jAAnsK9rPUbt
hcxzLuwsh6Ej3WTbz4LExZDtgJMfplQCDIYfl77KFxvto4ZgnngH94B6vmQSpRTc2sElts9Tm8FQ
H9eTMJItHa2WjdIAcvuTQxSeyIvsmhkZVGs1RSIKYy0sWs5Md2RpSHa/k4oIHMtZYefR/SVuE06s
BCS9s+2RRvHbkZiH5xHnD3Mc+GsQbjF6oxFpYan52/cHFXsj4mRjpAiyC2/ViFQU70vUAKqwN2T4
Daxa8lTx7zjHSiHANUENnMCVo1bAzkPwWzT/gr91kRx7ZlOdaK1TwGSHwKSV4NsYoelBHjM4fLac
VZNGJJ/p2Cv/PVH8sUJ51dD6x3tgLyGA3d4ykIcaSnzJI9ypES+SXnyUrDPYsql/gwN3SC4SijO0
kbob7zumw4QQHBNeHc1KT7TOX3wYSZagI84/fcm+lCorbtmo0rJUUlQWDwX6x0HzQIFMcdXZzkqW
roAT/OdwzwxDUUXKXbxcAAL3LFSWMIxNKhaTe9eD5zIy72+N5lb3VaWrHpp2NjtUKxdWhXkcFo+I
5Hy1SzX4uTwg2ZMnPyfFvV8FRijV+XRYBVgC70b+iGtQgjkLg4PweXi3r4Jxu/S5yEwk99AB6Djw
6RS/eM/mVnjtQTDhFl/jzR/n84/Hl6UbtqHaruWq3zL6i/GosuxMoX6mIwzHZoZSKxejqxgBW7UX
zCWc1MLHADI8ADB7vYHWS2RznMT/4i8XNOSZnnoZLRhJ3xiy1YvPncvkjynnmc2StUExvaKQo5AP
A3A36r6JZGIKGgcEpfT9ryNZ+7EQ+/JI31L6g1Y1XuqyrMYTxghBKw/W2Cq6gS0M/4pYlLcMmQTd
LXQS2qnR7y/0z6t/S3iu98PVOMirp7kuZgtbUhS6ZRSy+9ENAvTQkWeXCviysf/7tX/ORb48+bdc
RHllWu1cgeh1SjPwa4bEW81yYs+gfLbyHkGtJr2CaMU078to945CooN6nQmlPvOSYwi/g+MAy++m
EiyPxE9c6tZtZBNET9XXJkiKI+/RLMOrz1lr4F2gN/PBOdGALVpK61gQMVjfgrO0YpGrweolieH4
IuJQ6m3nO6oqHD+a+znzjCBvQnpoUaH//hIM+YL/W0VnsZQV1dRN7fPXv9Th1rI4vx7aVX5+yFcB
7WREHgSHKzBSNgBm4QDeE4DdgCaSdxhi8vkBFEPG4DHibCxjHDDbHN8VIjZ9Yw52qUT4AyIzf9p4
lmsohqo6puGY31pbxf2+PNYutymVJpIY5741ZJrI2cIXgvjySWh9QNJmBXWWUYOdGYYDYCUqlMuq
QVLRLP1ph2wXqn3UCpBPqYGOIVkiU+T5HPec/vvv71b7qQfk6IarWqqqUf5/21qWVZjH28V5kexy
ywCiUnpYeED0uVgng8Hb3XubgkYlapN+NN7k7LCdOAe/34b7Ewzx9Ta+7TE+8e1WHtzX+AZtVfJN
+cwdNzVWp96yyRALsuwdwJ4O6n6GuHXu3EfrRE7u3jZ3/nW8xV7zGdnpVRzIorbBBw6+qdmuBmWY
JSUJIRN2gcMUwjiSl7AS7mI3OSYt6w0MHI18wLny7GpAZy5Hp+Yz9So6ks4z1KkfD19taY0BLygt
phCoGO6U+dAFtojFgKV0Bn+Zfyz5H4usr+/j276/FEZ2Phz4LBP5Ve48dBs71A3NmdCWNb83khSm
rDmCPNbGBTR8xTyzRC9L/4Elc5VGURbBDQjA8zQJvEmjaXDGSGZwbdg88liFnD+23hjg5cMqao6R
v+kE0whWGNr1P1aa8VOD09VZZbruKJpmy1//sot1qzbswji9xmeQH5yhGapQyjk5OQMdQYXnjUJQ
xTS2eC6F5w8ccTNbbAO7Uzy9feQucQzGTHrHfFO0T542ugRnrIBMXCoqz8J7yKRRszCK6AY1xfWr
3u8LVFN/iEGuqdq6q2m6Zqry17/cvZG7t7P+zF7jisniWSaY0B32IkxcBLqFp4dLD3Sp0MJG6/cL
qz82hr9e+RsKeVB2Tm6aOUuhCEppJVoLaY+zoLK60J1iQhG0PjGBdMfif8V0uAiFFhbEeFR3F1gz
R940Qh0AqhTiy3yNvN7HiJQc+XHlYXO8Dw4hv1vqFA5+L6CHMZ6iyMg9J6Z9JoaURVu/LyD91aA6
si2EiSaI810a5aDrbUqbi7toQXCLMVRAO7alSYIySfJGf38Zmlz2308C13Jc1VVcDUj2W4g1jo5j
Hu58BUanISSXxSeJTeaFXhK9bVn94PbY+e1DPsnf9JIfghSf3lAVw9UUh///cw1UmpZr26tZj0tA
DRNmiQH0jYn7M/79MVXnh9X2jyt9X21lrb6qkivJqNymlpbDA0qCYs7cpsVafsvRIPGiGzDJVbAm
UslersAITZe0eX3kqFGYKUCAGPG7CzQl3V13LQUobSQmIBIDPv6O9TCIauzJ6DK2rPdGsG8bF+/t
OIv41SgxPPTqUdTLEiXZi2SwThIaHETPOpQOgaIVfSRT7zK5B1YXiU0N44nY2ZxXIpCZsWApYG3Z
2VGp48gHC8onke6s6GSGrBkJnx3GUKIQ+Em/toafw8qRg6xgYhoDM3EEFld4YKSQoFM4mlLNhloW
F7r/51/w+1s3f0gz/vHSv200t67z/PjgpR+9sO4UYrTGjKd7hApxCl/JPlgjSz34KvtMjyk60y4F
mWQ4flLWDk18FB5w04Zj4AacJACoYJbxv5uQtk1SIfb7/arqD7tBpzfBWjThSijGt0z/nh/I9MtL
DX8jGTGTLt22j+NG8FjTmMX6bXQdKJfe9t5abqeF0keyEV6c8EyP2dE7J7O9U7yqnys4omO0Bvg8
6uXL4E5Dhiplmz6Pg7dbht1Fhm1btMu9cDcPB1by0GJDH2yXbUzZjngd3mLdFse6M6djrCDcR599
OAsUZXs9XuptRguZTu5jQnhigk7b6WtNV/OYVXA/Cf8y7ldbZNsMT6HNyRoUh6D/jlfmtJ+tS2lR
R9p7HZ6t5i66SA/Cw7mVQwOSkqWY8T5J/oEXS/ePk0r9aSF8fa/GP/e5dT64t6o+1WOOXbZf+OiN
th904owWvdXgT0rWT2FFV10dxpqm26SO/7zc6XrWrFt1hrSGic4TRwMpBADLxfZhPUqWmNkzaSa5
BQ5Esm5rxWvAa7f8A/ZUf7wLTXMIq65NM+h7yCm0fVFlPHQjRgHOgj+E+4+P3bSHr2HLgbTv7vw/
VvBPZDQIe/91zW877vLMHnc1ZwFjKx3p3Tag1aRNSrwMo6RKG8LyH81l+DbHKQ1xYtT4I2PXf3hm
ymSgXtu0IAu633hfu0qxbocTpAqowTCtsaATCaVEe+CMXjcxgFq+7ydH3Ny1XiRDG8S4gHmGGDSH
KT1KZpr8XevKZ/52xH25J0v5dsjkxvOqPHbc06v7oLgW7a7uh4n58i7xMuwFLbCWsQ8Va/J7NDF/
KAT+cd1v3/9qm+7h4e6ffAulf9xAQVM20oWMqHcl1czJq6/t0W04GqAA7ujQBJnvOKSfKZ00om3y
EKf47Sg+jKcXaUlUchhkPTdqoSKBO8R0YwMQ+a+7Zq388bq+LSHjkGuVYRyfY4QOzFFdlEFbgqmv
lB6acHacb3JextkOGLWG1byEY6E2YTAut/bp8wcanEBA3sPx1rk4D7oyMdrDDdjvg+uVKaOjyvsw
5lavQgAqBh+H9cMbhcUCc7hksI2whMRAynK9aRCxXr1HDI2AL3UPTpNtK/lgfAjTINr76EF6orwB
Wgwu06jxQWpOt3y8gzEj0fBmASj+aZLZs/zrU0gibmvVjBtzjhekta1zSYp1gdPzHHGKzoO3ezP6
uEz1T2QSsFmFxfQSbtSkSysebbxS9xIS6fU1NHadEyxuPDdQJiP4gg5/m82ch5/e8eJBTNWFxxbj
CkDW1sy3HgJGHUb6dQ1/mpZLhmJyg9eqp84hqhOf4P53GSwgWwJoFyamlDHtFkzCEu9X26N0uCqU
Flbn783xw4lnEJzoyRsSCFC+bdhiebpuXYdFqqGrY4WK9iUc5bz1bfTsORTSLWhPMd4XT8/XMZKF
3/77NtF/OBu4A9PVda6uKva3QvXa0F3rUe6eYymqatPFdKcMosi8sg1/5BTDJMP6Eau0ZonQrglT
shGthtyOzEez9e83o8pY8N9ixZebka/rS1FiPY36eTlwM9fg1HIiyGrtZWx1d2n9R6TUZCrx25Uk
9vHlSurdUV7PPVdCDXdr4erIkASSUD0OKaL9qIXvLS7beZP87Pdn/OmM+McLlwHgy5Uz/fDQrzlX
Zjon3bgSFGyxoHnMhIaPwSWeQrKTW0laeGPxjMD/j+v/GGC+vONvS+7oLC+Xm8v1EecwMJpuWLjo
hodh5jnJ4GPLxZ3h1I06KvbmfaR5rb9u4I9X73w7ELbK8rXbGaz5a1AiPkbuLyt/7+G5qx7YEbYU
QUx1ZiJy/ePR/1jrn1XKl1e/hfxS6PKjN2IcZbC2bcLhWoTMMREfZidqYSm6BVwjeIEc4Onwx+V/
wNO+fnnnW2hfNuzjqd7z4KdZiiIPDR5FLOez7Ox7NexQOJYS/SU7GF4+yIj6f9zAz9Hm/+9151t+
nR/Pxu6ccQMT3KG6shGqIj8XXV5+/HFJYbu0YN51mq/2EGH2H99d/+vxv6WFz+Ja3vYab59hYgc4
y/TbjmyAU0trSgR6zwn3SHEYDaY9aLLcR9CxoS7AD53uII5huyfdN/6iZhs/ISH/+CzfIqCq12fl
YnNfWJJdN7N2m+4lk2T9K7BERg8wo48DRicWBN+LHHwxiRu9/v/l7Lx2W8e2bftFApjDKzMpkqJy
eBEsWxYVSeXw9bdN3XtxvFSGBZyHXbtQtcpmmJxhjN5bf5adqg8BDAhms0kDhByUAvyYwrFMdh5B
BXlybgnbzjliFYqbt6AhlvRjQrLgM9TkqwtgwsmHwqIiplgo4EMYERwy+ewipPtLcKkTqtM+4qvJ
TfEwzsUda2zQGcS/zE8CVnMNe8f5I9p42AAdbzrPmtcBHngcrIAMue4GGitK7QLSIGx5EowxEQqt
o73iYSZ9RMg5y3XpQ6TgKe8cZ/MtJJ0UbcXGvGPSg7B8qXMWddI+DmMray7zqVCgZgFdFpbsDuWj
3m7lzuN4RgdYgAxMWuyTQPHj1axD6gzVGAe8KDGAmb7HI8mw0/xep+EW+hFxC03TeL5deWtXp9BM
lhI9yk7v0mUlnC/DDozqcFx2/KRP9AN2rNbTOGcF9yCkT7l27YMbSl+pM0ZpQttmwVOF9wYbq4zy
cZqmVkrbmqZPXTosbNPiSHZUFW5dOqOWgORz1BcIMvX76m2ObPNOPnVGSo8IYidBHV8pzAgrrP1J
1n3vEeHmYE/N3oxYrZwfvEg64ZyciSHIpiXeJ4Ypsd3QToSJaNgwqEX4DGRXRG+AGiYgJMpzfyh2
mAZhCSilhUf4XBjgwPjvc06xRwxKaL3P0Rc58J2vyP2gWQjUUIyNd98la/zfa+FTgPZjWrzYt2Nl
iw+zSRNthKVWHn9lh7TV2rFHFrFJWjEvPTQQ6HmPg+zIKL8FI7CdD6ezmMcVGAZhmI/pNc+n8P87
K5gbAVI7oRgp2DsTrUL32tUzH7UzkxtQIdg0iBHY2czbq3CVsSPThvguoL8WQrWwwtZ4htnMeOQF
8QBztwutBXTF+z3Ym03Hs2X14/Y3ln2+2WJa3tNfhFfK5//c8adiJUKG3eZK3kzEYqr7Y/dhvewB
zOVdq04XnjgpQH4L3ALNTEZSWDiwiMD8uqw/7D6r6M3vFWeev37vy9ovP+qzrIsFUBwOW6IOxJkw
3AxT1X0Wt8S8pr85FNtiWfvjl9ov672+r6vLrSFuluA+cf53ArgKLRY+RCpFT48geHQeeYFDAo8n
qMk9wXfW1Yk/xaeTkgpCM5YxUDgMwXufDkGPXENkOYgThih/P+CcdrubyV1sk5s48UgJ3zqn4Au9
o2O1977wskaR4iBZZWptEkaEbdFpKxwOBhwf3r3d32xIPxcU++XkeTuW973yfLvoTFGRA0EMxWp/
+9r6MnGOnd1QxLZZ8dz0UydFS0D9MDppoulL57eJlIeAjbov4F9vdp+y8Wa0P9/Wj9E+PUtX81Bx
HFcdDVNsJiWmQHSVCxooIwEqAVICg6zJP6VUNOFr7+0z5vmR1WczKiK8MuADVOoxCyCNQfoGCkjg
CUusZkg42UafIgIJ1u6tExqFEV8Lzp6mL31RdjVoyHIQ1DAIMDOb/RRl+EcD9os4aArChCjZo6th
XzKyu2L5gkBCucD2i4rgKkduj6+Anz+0gwfTf+dSixRt+m4XIv4Onm/7G3A21lKWOAdhkKDSu/mT
LcW6CmCDfhCZHG7d93BWLw9vHu6zsPXXSH/ZXx0ap8tiqzHSl99660GUKkHc0EhQfiA1tls3j54X
d9dmXUN6YHyBxpB8BJ1scao0LfMwR44PJGE1KPNhabkhUcaoOpkV7dpp40sDFXGlY/L2FPjuUGK/
7M30Y12fzzVzoJdlemBQNWqzOiO/XcyLRUhb6ECTpEyIeyUYmXIl8Wxv5kRVPJy/Ht7LNkzSr7tq
KQ6iYHtEu5k9AhQq2LTo8ZHbuT3AtCwm6TLmxWLkoWCP3BXMjMABvJmzZDER/nUxYif94ys5HY5V
ua25GAJ4AYIKykLnk1RFsQ2haUy57M1vfPsGXg6kmn3eV9WONwAAbYS/BBUiKKyA6fLUZMroELFJ
9gaeBrCxXXq37Xcn4jeHo2dH+8ctT7XT6bIVs9YAUpdY/gFWBUTNdsgUGfpkjYjyPym97w7E6ptF
6bVoWTXuC9Wo+MV4h8+OIIYHM6XPFhzcRRykuvhCcANVAleIae6BwpgdQvPdOvXb16tLhmYZqqwq
Fs7Vf9/58Xzenc+nxqUPS2CdQzJD94xstIGu5OoR3Dfd+jWQlZ78Kd2RaQV7+NTnU6oTqBiwO3QA
ZMZhuE5V3VkNJPyAuOEad7d8YAQWqLeaxl5hmREErHPp1R/AtDcf2tlltX8zmLRfhq+h6oZJT8/W
dVl/OWnWu/vG2B9QH1R+1tz0ED3BJbVC5lQW/qBBr+0QOU9X6eqT09+6H94LAtuHWzz3fr4DBkuv
QsTvoMREHL9rCyEUlIg337zxy6s3VMOU8G3LpqQYL9/84tDQj9fDnVbw8ls0CaZtjCiDSU8md0Mm
CsVBUX9Fb+YcMSJmOpHBGptOsURkE9nrOWJqQvWwQABMvRIQMk8ZLaBgGveN3dM5Ru9GmnqmACCQ
JwYiceFJJj7wA9CzN49d/eV8/c/tvIwg+3A1tf3t9qCaBz0mw52nLkB6PE0mRFJMyPagygJLZLzO
pBVL5JQElYLxInSFHMQwJhL5tnIeguxkj5nq/97/Gb9sxQzVNDVJl1VLV82XcVE2VP2+s+RHnyO4
yKK8eJt0Q3iNyiZouUN6Pr0x8wocuX1FTc1wB56noMHmlHmfy5I4Qq3pHyprp7XxemRDn5wFYh5t
dGv44xO0pFaqwZTzaoqGn+lwJxSGmwYnN8SKHCf/V3Kff+7oZcm9nRfS9Xzjjlhrj2g73S15pzod
rtkmAErOM4bR6BRj9tU4xYg2nPcpTHffaaW0X85Q/1yH9u/kcZKPl+n1Jj2ehwgwiELquewIRxWl
xYPqNeBl7FNCWvs9xjIFl1lvnQmfLoJamB2Jjtp9HegIK88P9GkfF6CfR/rNgunYJAP174Hwm0rK
UGnPmaZkGYosvYxUpayN6VZjpGqZN6EINspKyjF8ViMREa2MN0NOtNQBYXiQNYJ2vEG2xN/XoP+y
E/3nGl5WPHstyZdNzcdPGhM7I+j6H3ASUPRYmNqzrHUANkmW6QCtubObHYbhnElghDuYvkCOaRoY
OfG4GO7woYn8MWrU4I+m7nJ23L7Z2f1WLkalYRsmxjI0M9LLge20XFy3pkYzcUBFRXVb7IhJTA4U
eBPCugxkAiBqm44E6Jo3s4ryy8L8z+9+ObSdykc11Q/8bqF/hc0oH7wJZ9RgH8Yk26Nlo2qgJ/Dx
6dNzFf+bofLj1p81+x/7gmqpnBqWsqV5LIV7SH0sjUj8Wew6lyg8OfSFhihVUic5x/1LRs3jzf3L
v61mlmRqJo0SWbX/s5rZV2mrNx4mWAcPsxkxRoitmHxcLCGT0YBt/EDgm4SxeaIcnW2Epj5HG1KF
ATIR4puhzl1xJR4CYzKAFQi1pdcUYSYgOd3eJVpmMbtyhTKMo86Yr93dUOnhe00xnyJbhCJVzAs9
G45RSbuYseadWxRqokeAi5aynRXkwpwWomTPjcD1r1hfhCbPH1tB/6njxXyRlITVnDKRpQpdql3G
A/wMuMPPM6IpoOtEMDXffeW/6Ux5cJYiK7Jlmrr8Oimpt52yVXWEvhJcBOyPV98bXcbEI3dFupGH
c4OAoFavbq3IGu8cmvPtvHKdR4jFdSwFS0SEAGSpWb07hiq/TUCWZMlst/igdOu1Fr59XO7Tha0g
gcWjKZAVV0gO5CakWWnjpkO9AbcdVJe75g+QznZ3t3x6HAR4ZWRyUYm6YtwUks6tG7QarbO/gOWD
OR5G4tIRTAaUYNAQCMZzqLJjVXmC7IwmNWemOxDp7Dahbik338g8/dMUsx+nNLH6TTf+6IgREFck
vqGP6d2VMSpytuVcKiqI63BuSq68cmM2q4C2vJaYDU7OFf0cVd8PH+y4p3a0pYeJVGoV8DYuPmyD
MdUMdoNbO3weZYlXVAlpoaK5DNhbC9m3FA1Pz3PhMdANCoN2ZreH5w09GZ0syvDsHQAjeMYIGHW+
hwi6CBdU1sY6F2uHY9G4oEJu+V3h9GFwMSUNlKwtovcaJTujbcFUQSWt2eRmwW5zNGXGTZsQAHwM
HHgIBXIVtubXm8ITguH/HqgsWbY1TbVM1bRfaTCLra5Uh9uG960QioC8pwziVpCB2X04g0wjRUdr
Cwbm2fAQSkI/OQoOBW+O5x3OT6igvz/XlLJJhHHSRYHga/5wdggJ4jkZv/IkFOIGtiQWP1VEnl8/
JhQtKEawsy06jTz8DNOyUxRhIDc7n06q05vequ7BH+bg7bbeDREYmy6cssKT3KYO091lNkEAZ1jP
mJEW5Zu9r2X/cuDFoKyBLFJNxOBPJcCPibU+L3fV5YK8mrSX50eg7UJFp4YyoThOFADukdQU6jfQ
AdRDmqzQRMduwzWUrDofGe0D297BTgQQioK7SHATcQCPbiNtAFquPcO/JwQejpqG/wUCzh2wLzl5
I6oHzIKD44KhjtkSdqcE4S7y+niymRPonwuSyWMRiu4UGkuKO0wSqyCYyKNtzmegegjnGm4wI6OF
qDi38Yl/QMS8ydmSF1Xs85bdRMZYZTEn2F0BYdZ2bxEA1yDm4xGihcoNDmPy87zebDem9SkUwKzz
6zy7BKLsg690D5akAXkE3dAFRQOm7QfeADiWwr5tfk6u+aQW+O8VnkMIlDRvzskXy29zkE1x+umf
oHZH/LNshHMr0UeHHmmMjLreukml+hHFfM54/Cgx0eIBS4k9nM4FPwwTMizU0UgwmzkzkWHhe+j0
gdjQqoV7yfGwecTM5IJm43PhUCG8aUwph5Rp4uqSDCXy6kWchcSJWY+/SN8Slj3q+eiWNz7l7yvl
72aXOncox+YUp3oFBtc53ilsYKzjGlCsz5lhtgQPiKL7Ff2j4U6Y2jj4cHzTULJTKA0hgG4/5GAG
vZgvhT4R3zXS2Kx1zWfcDQo2LGPlWGzgKaxWWUekZeYUmsXnwvIIbdHjY6EaDA0YBS7/YEWuERv/
TY+rWEfQXjcxCQTxNGTfATG4wZVsH7wE/puBSDKAmB62q9kZrM6hT2gJQxFeuJt5AyqtbR7HxWu0
YD4yRTZ8/sdznrU2AZjGkQlOHU4oiGbhylNLPDuigQb879gcXOg3cbv8Gtw+WAKdHuqXuCX4Oqxj
wnuogQ3mie3dBoZQ9/TJi9kPbgETO7VII5xYCXKGGUBn9LTcmnbqHHehRKQHYZ8gPri/ndfqaLiF
jm6r4ZceE0jHmVNpXJzdT6lqyxtP23ucLuHYf0jY1FaiEHFHfo+bAfmSNz9zB/mN36vywVB0VNWw
IEiHqDWv7COkpqWxoAkkk3sTp5/8iNqnmelo8MHba48cMt9/fBvOEVTetDVkbiMrjqkaqVHMfAxm
4QM7uMMVDaHT7ohkVTkwNELJKzskd8NTufvaaCcSuvVw82E5skublOgYy22LSf35b2QgX/4auRC2
Hox7O+4U/4jxuShwwHDQEOriNqDcXR8vmx5HEfU1iH0wfS7uOh3v8o9LBy4tL0YkPGYkwLW/3T44
H2x++cepk/gbiBhUpqIxNI/jOdROCVA6QoFy23IvLMvxtEWCie2kmkAJfoCN+Kh6ohEELTyxIoNF
SWQS3dgt3fAoN7DSbsl5OOIf5HcoC+7Z+DSZlxz17pyfQaN9AibOxFC5zS9o62QSCPAEBF3hcsX+
5ySKSFbvEv9FH5Pq8adBD+GYlh8YnCi80Gs7DLhqdXKggYcK2Oqmy551dkSA+n3EDbGmojmlURVc
R2TUH4C34l201uliDFlWRF1gZJk6Bm49UCZdn0Itq62UCH+f1+3nvjK6jpTPh3sUCvPDxzEuo7tH
USLRuF3TcBY2oHOskDbuizHrP9E8ZMT9fcbSfjljcc7XZU4ukiVp5svZwdwYG8VoHNAXtacTeiED
1Vu0lbDy71GdnpixmELDR/MypM3HZpZHRWA2QZq7jGSoQE4I2vKPI7NdpXVepdxJjEHk72tUxS70
pdb68xqtl/5QVS9v15PCNdaxEa6KRS7Sm+xWGSz7lYtIz8UYR6+7Ec0szLaOQvZUTYKjRCz5Fn+n
1Kzb9+F1tpur8d9X9iw//efKDMWwNM22TMSs/x7q76vHbrE9UBGc1nC99KbZvPYX+SorJ0bH8JdB
jbZ7lcnxJkFJ1jp+25HSNqMq23XtYNedxo/w1D0Ux/Y8fOBxMdwy0P36+5Ev5veWnixTo1V+DE9u
s7+a4OWK9dAe7AubUGUpNaJrdAdOWb05zj011H/d08uZ4HK7nve73RJ9Ydog2JynPZBFvVlsc6p8
F++ISEBs2Ny2l+0jUbDCf7TybPccQHjapsuCA/i6Z+X7WBshvi7k7JDfm2brku5BvZzfbRyRKf8y
PFDI6aoiKSZGm5du2sksG6dqehSa1mVnnVuTZc5inu4BLstpmdWf66Fe2L37cJVMW9XwMjLTxeDB
GazDDHxgewtx57sEr683WT73uZky+jG4fy1ma34GRZrJeaCK4tH2Yzq5sLcglIGYC0ci9Fnp3GAN
cwJp7/H/gmZiz0V1yVOXEBOs8N6BGD02+fWAt/b+Bryc2K5418GmmK6c5Zy/mMM6OPY3LQmXH3vb
W/AooHWNuQi/8Vl1TsWudZ7bHRa3skWqYLwGk7yK2QZWwx1bL9FATLCMhY/WAdQdIOrg0GQ/E5EI
QCpvsvrSoCYh5tHax28reeQN9zZqdKt8nx+61cdx8BjdE2uyRU8wImoahajaNSbWpOwpTAR2S481
IkArfz2omuchqtaEPAp2YRrnHIwBsR43esqCbNM6fkT6J67ofI09bZs9Ph8jWptaZqb7/JQ+Cqmz
H5rpMTObja5eTPvVQOpYbDJ7t1ZZXD7tFnES9pfSUbtlr47rXiNV2vqnYbplGnj8wvaipTV3/ZJY
reYhXEVVcMiOgPp3rW2yQzRMFThbfS2jKjn3tQTKed/Iv/dNvUBBrxcNNov0hP0qW7QfM2po3pZp
A04yLdddzItqkrCVXeIFHUWQR4CdiXejstkJuEvGuwnOouzqECfsYNq2kvu3eCLTDrX9CNgzKGsb
i+aGPw21unmmrLBO6i7oCn8fymDZ77iO7n0xR7SWZDxn6/bO2w6uocH4yar2pjttOLfZPQ+s8aF1
G1YsO84x3E4eknNsr7r8nw2L4zy3Gk49tFTn0LWHZlMdLpt66xAEVp+u2yqF6N7oli3cC4v5ol9e
4C/UjMguGROWzh4aegdPahNMA7OzbnNfozKVOYtic0gr5vJlqBUyfMY6OKWn1CqAX+T7pMrs/Bre
E6VthJemhRyGLWC06h6aO4acV8Zqtx4tiCvw1n3p6ugL4ELX9iJazhfNxyc82NrTMotABwJMFskt
WYdsXWvJ2ZwcBRsNe6MOdzT9Oo93g2uzjPQ25N9AGy0/jZ7lzU8kQXDqLU9OOeOkR/RXc0/4qdEh
H8nqbDp222hRW97lx+I8UkO0yItUi1FBwRmMrVTt3IMyYx3Xeo3BFC4DB/nva7Ejta6/ImwcGATf
1hC45HA1nHavEA92zUNkfe0/G33+8CN/DM6fCuwVNnptcsI2CY1tHdJeV25XsZBk7D1qQoHdlgKp
y7PBl9cx27shxhKtt/HN7IrDpGv361AhhyY1elr3WphHx+hdC7lTzpQYrfY+1SJtrIyv4XS8TNZ9
1d0GS1chT7yMVn05MVL+35fiFcyUa8jwwcN+mFUUi/t3aLrKWF3AtLV96u2hUvCSpDHv4hHeXG5S
pUErd25ttEnnhjMFXAjrhEV+EeqownkIXzxiFQ5gWwHn8HUcn6lGEWCgCjDthciwL7O/yst2Pd/4
Bvrq4JIcmsbKO2bn8WnIC98N7Y49MUMzsxm3FKrXcyIcxNJgZI0c081Gcmhp0DGWmkpzMzl0qta6
O40ICl0ACxYxYTzZM6+W29i20aEr8WJSN02mGXehYdXezc9Dq3uYKePj3EjNDlf4yBkJo3ux7K8p
6vN7rwLLtR8dkiPGFc4/vKv+teC+VLTThdKFU7mITdaBVXvf2hZWV1jprVwt7umNYst1uA+gIdXR
rql3Fj0aHhOtd+cD7csdvXONlzsBlih01Gsct3aunh/5XPkDDFNIVOSJ1n048FZQYqg4DU+l85hx
WYfsKuFK3cY2XkaKeb0zm0OEZnS0+Adjngk9n3PA/dtXZ0lthlJRvOixNQwYHZ4DPpMPhbAWZH8H
9zDkmfA77aymFnRFFFEPjRTRGyascs60LK3cKS9z3Pi6kbxxmZMDgww+W/mP8S6xQC0fR1NhfOdd
Hb51CFnVjF9qRUrrCv4Vu1u4iey8jtaF2rmRgk5LzdWiK0FleN7dc5/HD0vDGEPWuDmovtHej7Ux
D6tNohzTcR8VPdcANAYQYtv60shBKbQxN39zhkYX4qcHMa2tzHDozgXV46ORndhB6vkpWoab/OBX
QdlvfO2DRfEhDEiIOOh2UznIQNgH3BsRpMNw2b+nWJaX3sLtTIvH7NhXOcJenNgqzn2uW4mrvgZl
NFeaq/bJV4KStDnWgK9GTca3ymMD4D2r+5v5utVVZlXKpGl3Hv37DPnmgrYUKbaJnTPr8FQkZ9W8
9b8p/4C+RT25H9oRTj7A9Dy6I1lL7QMqo333yA+sM2V2mzdCwBvxqSn7Jtu0a1dKr0XNVci+z+0O
Ltz/ecgAXXf3AT/pBsfR7lnExtCgPKKrlD4fZJPDObk69xks8d2E787WXXXl6YwDnDLp3lu6ZWff
3c25tePsmGJQ4ZDWvoRjEBxgpaR8I6glQzvZQyKC1Ocrn0pxm51mp8G0qX8rqTE8zMvOJVzFNQgu
M+TTjKRYSu/DRacM7S471+y4ExPaiR+9HLJDOA/ZTVOT7FodknK5W67Fbkk5O/A2cgi1t+ge5tfh
JYP+Me8PG2Mo+zLjugtSNVaaarFJ7/1LDNGyuQ4wZByTFYgHiS0EvNnbrErsSGYN1/LtEI/S2EjW
eXl2zwlLG0fzRO1JnWOkF3jR5bHS3kd2YX+tMnNcto8zqW32bG8zvzal9PStNcU+rtglZiHl+5bd
O2Qa8x9I/Tk3wIAqJ+fhggE8tvrTvAzJ9kY1yzlCHcretlkXrHzzoxAbMaIPwTJiD8te0vCPfLyT
Rlf+vLBHnhKDA1mFosBwRR1qOzxRWOnth9wz8RqR+aUziSZrgo57t8G62+hZ4SVYBmpbaj6K3Wia
PVobKHGUoTJqxQ/Nv5Yux4RkN6i82+AaP9oH1FBkgvb+Pr08N8avO30abApGJ0WVOQP+e3rZrSuq
76p96RvtU3zonTMNklGPzxTCIyNLCvTwVrqn3OzJRTVj9DFaH+O/L0J7dsb+uArl5XR32lir+23K
VZz23qqYtpcfVfsRketJDGvdqvJzdsbGz9YvlJsX9l/7zGKPduRQehuu/Wu+KfRPtrY+Th1yIo3u
ORCYgkV+ZxwpkcgvOEZ2RAxjoJLMBTbVuybnHGrbuCxWKZKlok6kCKx0vJps+UbKzI6oEvUesfhT
i4GWwU4q+8vWLbQC9p83Z9898O62zdsnpwh+RM+gELwdWLkdrXNyXoL7EHN8AvkJXkxmRce4ihrR
3j8O7E/OAPyd/Vl+LXPu7WPbocB4H5RjDi0ttpXxMizdbVIGq9Y15HgVsQ9hm/UANr1r1b40WkXa
J4zlA0VZUoaoRdBhnLGwqpHUl1OTSbgiJWVgpKdZI2OJVAr+Mi3M3O4cutNk2XxE4mC8SKwWBiIc
UrEVI5E4QoaW2wTOBsilAwOc9Yl5FLBXIftnnuMlNBOxuWnkj5DNjNZl0U2qDi8JWEUVGq2c+pQc
2u2Gr0ZGbNI5M1vEnTcfySO5NaftTQ9CG7qMkFmVypEcntMVZ0QyWZfOjQX5llxizTdiMFDpOrjG
Kp66S2Qla1/P1rEcip3WoXliF1RH1J5WHDimPstoBgMpIKAbIf2xJV7QJqGHg/d42SVeo1kTdHkH
XMFr27RXidIUZYtrYHGjWksPoTQF2xiQrL9KQB0lOd1KsREAtJsuBBKDok4V1+EpLPG7fBDk3GrE
urtsCQpOw3sUlHjPpnsbmz22t1Z/OVsPb60zRR5aTzL77eu87l6Jjt7ndnAPL/PDvO7r4zLc9FTC
lmgU2gHc8LIgXal3/DgPysK4C6RwTQYawyU7u49sX1wV59jbjqejOzndeVUsv7T0xvw+zeUC5V/V
Ora0aP/maK3+erDW6ApCDJSYJl4O1rauHh/Lm3TBDbPq6p1bcGsth2VMCFFgj+hDNFW4KEg4ZSo/
Sw6btJ8E+RkkNFZ4jTTnVcIKB0Pt7ynjNxXNM87h/1+XuO4ffRHletVkYylfsA8v0MSk1NSChW92
ligT19kyM+JFSBcg73wuUdGKDt80NdJ765xu+Ba1oV0wOcd6zy6Ow7caz7dX91ITuki3+3S65+rU
7jSTPaJUAHDytwdqozuu8zFT3Etk8C/mAoJuxRDWsmmXmlUIdJcG8Y5Rt+EweQ9AZ72p7vzyTnUJ
Hx9MD8UCfvN0gv94druztbb3i6mQw2jJ0REKmApS4z5c+BfQKZ35/Ialz/YfCUgycDCRD6yM1DeP
kvvwHv79Jn9p3P97NS8qE21h7W97FRnaPXx2BbK6ID+43dJnvbLb6VwbmD3WfbZ0nQWODJeGXheA
Q4dsivQYEwApisKrR1j6VZfdxRLplh3b1KHJxyPJ9E0d0hRX8+9KxdXKqqpbikG//Gko/vHsztPL
Uq2vIGoM5FFm99mGgtnG43LgQntxb3lzF8QBkMyFDCq2c84iS7pZh6knycFD9m9Ey+mwaqSVv8gO
K/aqCw4IUC1qH/Win19j+rA3Ph70XSunn2y/ps2EjhBdAtv7IrDoi9RieF/ZniAmhsgVl4n7bRdl
Rol42du+GSzmfzVL/9zwUyr+44aXlV2f7ZrBInfptkuAywGh02KHgFtFTYiM35icCPV0J61tm1b7
pXeLW7HajNcVSn1p5ZFV7s6nwXAIYCsgCyBEws/xEE7tIxzC1jWTNAx3s5AlgWBPt29QnU9qt1zE
bOy/7ZXzpb3VEWv/LSf/e1cv09rqZKwf5o67eqafQ3KfgnQnPm1PB6ki1bvKnuprzsPMaZ3i84LJ
1qId55y7ia8oHlSPZ8r9svZKXDhmgQX0HR7q7UW+zHH3x+bQOJ+4SJq6V9dujYScEdimSFXfQNec
aX3ro7F26Ys2MezPP28d0oCfuufaMRP6OFt3+wWFj7XwmzOO+y2oTfab4B/tv0uEeJaGaVP71hFo
vlzm3iph8lWlJFQa9ICFzKHhgwDtcYnB6YIrrdeL4zDee+G0K3Dtj0HSJ/eacxM8Mpxy7x7cL9Mv
V6QS7WLJZLxor0L1x+GoV5WqP/qjtQ+EOUPphxVBvNU4tPGCFWBYNGLWvUIPacA2sf1vQBtfiSff
ZO/M07+o/rgaUzYN20K/aj+dID++oHW1tJbW6fLo4yKW0KEoPt1atCWzc3sdaQnt5WavtxXVsJsz
jTm697HYm2J6SzcPnxCWOulzwKQkQBgY/ifOOmxu38lslV8/if+5zGeX6MdlrsiZshYqlyniIO5C
mQiu+1KjofJQLKc+SeofcvaY1CK2Xff+XgV4K79MrCirZaFFFhk4LypfZbvbYXpWkMVOmgTvjqqP
0WAAFceDGItxZONuHUUkoAInFo3cM6SCY4DOTsThit61TACot27u8wn/SiHCpCGiEVtgDDCLFuk9
GOpZYftiCUET51zHxYqilmMCcKDiScwZuhs6gCGky0eDTSV3uyIDwN/jFnQMYuTuDqn1eb9OyGon
yvM2JwfMdIhgXiUGUCrxVL7Ra/39XH4xPBBR9OOxvKyOR91c1aeDykT1aA1Ev/pGzDD15Bbaipuj
56jq2HKlpGDkH0KCuQwiIVr7+yp+6RByFTLtLVXTaREaQrjzY2xU8v22sXbHR3+DWpk2Ai5VejnK
QODhHyoApgmRx5wn4kL3h7S27UzC4me6gHwRNRGp8HHIIR1TxxFZqFhFj9HefLM0/3qR8ExMtDJC
g/l6iDQ2u729XR/umCMG9wShhEXn30eWf7/T8teIu6VYGnc2s/BQh8fgU8XZtOfRLXAMBB9Ud9hX
91fR9rMvllvgTO/e5X/7rLzJHxf4sujczdtV2e+4wIGFlmd3wFwujDStOKyjz/mjKQK3xCJIOIZG
sDU9aSAif7/JXyR1/17Dy2Rt3Fblzjwg1BT+GU+o55geJz00UHFhpIXRHY/HEGvRhRF86Lw5Tfy6
opkSA0nCQyHrppgEfoyj/d44N2RrQQ7boJnpoqPYas16SxGp4BTaVwck6zAWetHxMyYjubbI2fTa
Mo7DbndHYoaIwvz7ifzCttAlUwJwZkhozuxn5/nHNd13ij5V5Matr7Wx8EYN1gdqsM6F4xaJYJ8G
xzz4XU4NP5hdzt7pFHMNqZ54TQ8f2r+/dh46svV3U+IvnB4uTGaPbtoWc+9/tunyqsIiOL0xISvu
92hypnGz9iHWsTmfwrybb3D/diFGUxyvsqNXc+pCTdR0axKDneYV9cHXR+krb9h8Tyvm6xb453W9
TEn762LdwA976wvDOsIq/xQscxUftwaU9UJGFHjqzBzq0drXXA2iOt01b5Fs4VbKXt0jKzmUQLtN
Q4NHvQ1LjHvUuEPdV9FR6AktFMjLC5cx4Q97W59bTgTz9pbcAwoDFKTun3rYIK5mT/IBHaDg5F5b
FVWbKtgGSrMO782v9i7chOSZ5iu6cmQ8R4fg72HzdMf89RRehOlHqzbr3RHZLD1YJ9uLTRj2l64Q
KxH1Tgf37sLtpGzPi3EQlpC1XULWJuwZ2SUlG2cutsaEe4kbohpxYyzZaG3vBKwiAkMgwuLCe/z7
smXlt/38z7f3MpWf5I25M86Mqjo9kvJqUGYimNbfeYfWltG9hwhAjy/UOJ/eE5LKkA0KxOINhzf6
Kp+kTufc5821iay5gYQ4cp0Kd1/R8rxFk8qXkgWJ4Ktujfzq3n/MCOYMLjPePTgBiFfutm/1enZn
kdGEQaF58HWUO3eP+GL/xP4HpboHUjvcoJUBWU+ANlE3lHfsAlcO+zZqxEgtOe4ZgXh8WkTCFhi1
bXD26uQIIFzuL7tTX/FoF4gyrS/ypAhW0OMrwbgyT/nwFl2o//pQNcNAfg6f5//WN3/MIZf6Kp9N
E5gZQeqjTPmunMG93UQzSAUIfB7ask4ZWLqAayGWjMUur8cRaes6IRSX/l52iCdZctopvjFz5C5y
KiFMYuprv3n/6rtLfSn43rVGNb3t92IBGDV5Q/4ZlRHRVHLUUihrEuT+zba9J6PELIkwTh5Oyw7I
VuBrjeMC4IE77BB1kPSEbP6EcLQ1kajOsiNZwXrCFYx+QsAdsuwUSwAbjxkszo7pG14H7u+ieUvZ
K/R6sBvScJzLWSP5sOji79qgJRKIy8PTt58nXdSSUZtm1ir6YPuLoRezkJCSPXwYg0x7xlSsUdfZ
d6SxknnLHXZotQr3pxhaBqnAfz+2J8X4P1/7/7xg+aVArW331eNwgtlGmjy1ugmix96m4S02qCm3
qCTpOc06vd5l2EFOPBN6pP1E3SE2ZitfFLnvytllUgGUqpNvEp5rsli76trhnLuC3Ho98dYT6LrN
Nwuu8Vu5wvx/2i7ZlF/XkLu8vu43yka87TUHLTFVPTePQsqPeqWF/HXS6vXkZk8IWqkDZXHQ6Fyc
zqMTYpEONNtZQhQjdxdJaP1wkijZuLjlBxnCd9TxgLBQBa8M9go0rtw3o/X3wfrj8l+WGkPeyYty
x26F7UKGv3bClAqHKRb0UxoAoBDGCZJslHTXNMn/D2ln2pystub9T0QVM/qWGedZ4xtLTURFUQER
/PTPb+V0PZ3tTsWu7tp16uzhTmDB4lrX8B+m3/bHBxdB1r9fP1DrX6oTC1V5pLiZhlDs/jNxeezj
xjVLYSJQeaMMx8wh4Jvg0vAdA5wsqTiAvRI/F3gzw3zRMYVZMDblLEDBEdTIyVfCpLW0gNLSACIP
3nttesPgajEH5ueE9OzBTx11g/N2W+LBVgIixP8XWElmY0wZ+ThLN9RAAyRivOHdcHiC0eBOr9xH
5UpwgVVnRDfJ33PU3JwvwefgUMJub9v5LpAg5QnS9MmBd+rMZKjDeMGBlxYSPxraAyqBHtqMv0da
pQkEN2exRxdhaUbv/CUM/jBKQcANSr9ipwRgYf9I959fy8rs+cmFmunlcF2FdOvTR5nV51cGqCq2
+LW+6d7djxpyPtY/QDvRO5lssPkEJXMAIXNCuVVcWuJQIMXiIxIiZ/Mm+VgJJvXpBGB6K1cIn5t2
KOxhK2dwZit87K52gOCru4XO6XrzueLULqwMpLtj7rUMNC6GACs/QUsNDAJnjeoGTDPtAVAusnCX
cIYOngGSTbzdktWmYCMaNGNrFx83eJh8njTgwLXW9sxpPWlUgSFNkf09kX8dsCz8yOw5mqHYG6xp
3wEtJVDxBoUhxXTNNMKHGclCYp5f4STEgMQFTHtwBbVDTLglzn9uznW4zRb45u8wyueF5Sh0T2Kc
Lxy4JZqbDQ5uJGIl16M7thOTDW4NvetPzUZ7LXatN9X570nDj+3/kjRcTsklUWKZlM/u1nRtxF4U
WakQU0bnD6Q+W4GRPk933WInI0ySOm9i8K+ly89v8OXk0s7qM8luGNOJJ/OwQezLDhpV6IVWlE0R
4O0+sq2U7iRU7jSE0Tl9cwvfzc7XY6BB11eFhaxouv5SwV2aD4KsVZHWxC4kFCEJSCvCK1ZrWAmP
+6j28CZQZ89oc/IB2UvOETGTu6ByShz9Rwb5znXlPEc5uhp2czmPsyGHGnTvw0Sr7dW21wLTLNNk
fHZbJl/lLIPIP02XV+zsc1APDqIknw3vtPg7vv3aomo0rQY9M0uF6/nyaI9lXMMEJ862a8D4jW4q
tKBcwPeKYFeBkIu6S4twEFEncjp8xZbQyxWo87vfgQ7eaxXDVo87ZtIqPELC95Wrof8Sgn/co/Zy
BJer21FfncU9HgBFyh1jfKDhWAHOL8Kvib9kZsbp1p4NOf/hUpDHzmBadDcwEVoXh1HC17NnOcez
p8LnMYJ5afgfWIrR/xuHb47d73v51z757+epveyTzDirVn7iXg/HUCimLNF3jSYRMKDDNHiO8FkW
SqH/KSLX4uAfHt99LqaYMf11Dy+V/jkxM7S0uQdhPEPrnpbDid49E6jv97nZAGTrb9DpZNpUBpzz
B0dvZZ0nHBUhZHaw6QiwT3PgNp3SqVrz0hNUR3Xlt3pGCqSENsW5tD8IbZlTkMU4IDDe9Su+RY5e
V9GEAwgPGcNuU3/JAE5VLV31lOo8c8XRJRJOwLu89sMIzmbuCVvGZ1SOFRGNODIwXOuDYohsOnmQ
WFAqmzfXc9qX0DJp3697wimY+OsMoZ4skt5CmGMXvuvQ1++Q8NDnBHCPDx4HO6H7Q9rdCm+9JriS
97xJb36BWRvIaRoy3VBdpU/9ElYPD7QNrAuvSAyTSv++s2x8XW0kAJglhROGJAgBwbEgMbPpCIM2
BNlp+QOoafAJYOy1JKEH5Aw1apvE/iyYiHt/hwZTbNV/vYAf9/gSGspCKeKbdqyp9mlYKa3EQg7g
Mnv6y7Pn26ObBtU16m+WS2m7zNk1YpZIrMtCwsSpPajkoDq2Okd4KTiaCdtfc4HHUitEW3XoVpmn
RZ/D6zT26Snjav6uf6oov9U7//2MDfklbFiHQ6XLciI+AwNaFq3kUPLN6axGVdISsncITB7DHIyL
cMxUdC/HbgY7EJEVyUmoLDJ6mAuyXezD+CxEx1OQhU/RLNnNAPhS5ixLQmW+w/canhtK9VgRXjga
tTmwxemZmN849EbN1H3cPa0r9wPT5HoNhPS9CvMv8ofKyWGl2vfrUNYw0YZgGD7P2D9fVHZihYEH
jtM2ALVp1tJwU7YbBFq4Yvp8F48/LfcBuvBG60AfSRqybHnTLYCIgU1kClqRuTAu/HtTWP9mm//c
uGzgf6bDalxfHorJQ51BnbPsvaDLdom2qyH2xM0MSz9BPp/4oKvcaCRUnga6vaKo30nLeXPFunEi
RtWOhvtXFsLNDHL4UpQZrfF1il7TeEeXOPZJf+3Dpl3w1oBl0dUK3Z3IgYTSrT56u1d+PQZ/7pWX
kLmPq71arFgWjyzzT1ZYK7RC4ITXrUUpEsXnVsJaHB4E2KiGc8Lr7Lq1Kr/grS2euMjiI8jCN/XJ
m5yHLJ6cXmwAXDODrUY2LRRIKtLZwnQ7griLZA5IH5V0VrgQ3bdkpOEWjtjjQQWG1igoGSyWLaf+
HHQCz2h9TBk2xuMxaa1HfvMczvmpxTy4trfyeNDsAtIj5OmEiW1BR/UpnLZrMlnhp510gD2jf6js
GmRIKE50Sd3HKUap9hzUIDJ24BrD5xemYbWd0X6IEdzWwKoyZp7i/Y2u5Zu08rtq+ldsgXbeUDVO
9v/wgX+0TZJbkd8r0Q6WgwPl5GUWI8ZWfY96WrM9E2bhAilTWTGeLc+OYPWf3AhiZmXXhvP1rTys
NnhyguV2PYM8wW46dpnUYhf9wfdzIVAyYu5hvDB2h8/PmTSp9z5j82Hiv+2tK99CzC/r0ZoA6Roa
4ABYzC9VIpYFh7SS6jsiDBy5BvJyNyDHwR6aiJNOLB9tIIhnsADqZwjrRLu55rDLySuwFhxdmIpT
23gbZgPbikMYNiWEq5hJzx75vwK05NNXQRTRNmqgEa+7X9ROfHNHAEI06aCTWwhib5/C1ZfKdAAV
So8gHzadcm55grQv8jWS5dk1DVbb5g6oZ58o1Bxi9Du5DVawhMmeZw0BdRSQ2qejDWm4OokvuaAo
T8vYByX9ltul/hKjkd+H1WMp6BE1v//7j32wyoyHTJV/nz4c4/veIRKDR+exiRLXsaAHAE5VRYIH
XyJ4Ukh+wAqeaBSYbBc1KPxn3+prDAfloCBm7HHQ5t/5IN2oI3EKwrqkNkB1WrTPY/eGW+bdyXQH
kfSNW/VphT0pK8v5ygVTnc6rUBA4mLRtVacYCBapHJztGexQZ3MLJrqzQmWOsqN9le0HMIfJ07/P
bhTMxeDZ3vtaDQVCC/dHUR11JzTTVkiJ3siTvFXmbrUMlLM0asqo2WLRbpvBw5FbnA1QNzHwvX+s
BmnIEO2YEidzX3KK+X57if2yr97d+8hCEE4PpaubeIiwDOr+Byl37eYLOqdIkgIqippghwdlKGRt
bvTN03Ua1jTI0kg7eUgP2Zfcq3AzAzwNZvdba8qCHuToCxmf0WZPyeySWhjJuW3vhjnUAwOpVhmc
htrXsasKC+AH/YFIhYPhWPgl8qsBZdcQ5AHWbREwFUZKMJ99OWgsRePp0/iAecM99Crd0/fOae/h
gnTeNegxBnKvYK/XXkYp/uDHHkLWs1LsRuXdnUubaicAcp9ZDnlq5ZoGqz3468x7+GSeMbVwYyRk
2vmzO6ktj1Zf/ApbZ5rHBr6B09PnVeDpY6ifAKoPLuDmwPhM0SDBrTTzCsvVEPG+OoLUD/26rwXG
ENW4oTwC+225z/GN6SHoc6zh/bWofZkoOLgUbJE/4n+fMEwnEHjfHUbWL+m7rujfKCNV1c1XwbP7
uZke9pVZMP0x+o+WsSUALmefY3N+dmPf4rjPCI3gcTCtUPb2jacVIJgcJGyZo1CmNckcFduCLYz2
/xNcozQ1sZ5awkAImi3DxOuu9AxK2JaQxyGhd3eQgzQ0Fdoh7Sn2Fq0oYUt2G+HFzIuhFOTg4uG+
666JY/UlbP5YqvWaopXqo9DqrFGIJPiz2SaHp/VVI3IEi1wgKCs2NS0gTL5qPx2dJ1aQrjWCE2fU
DGs8GOQzZfB3hmP8kuEwEaTWR3UBWzvrJTVXSklW95VWoHVo0oqzCD1LMLU+ehEMRfxNn4GW04gm
XfxsN6voK6ezVYKYE66XBc0fNODYpnE/dp2OaGAVoqsfHNiu5zZt9y65zN93/FuvVFebKgW8pWrg
KF4qpfxQ7638ci6AmZyiRoC8QcNNP6sodUVPa0Un7dDZz8Sc7dC9hlcmOclAdYVraLw4eqljehRC
rtra6RvRXXyHnPvFs8IAk4Nunglwrmm+BnnsPWRG9CsYGn1ziBt67ag7QerXvT3bM2vjtZS248lD
hdkhXBlXnTtNZcZlj+gC702y83ez8F86Cv+4o5d3rMqldjw1m/lUaiMOAMLb0sljqQjwOg8urVWU
BDL09x1V7rWmKQf6t+oliztZ1vTNy/ulykJTUP2WPpENVRG3+uMErFb7VV5J5xzuxDFiGjO7nD20
vGHQTQ+8qKBquil46SdulA1nP4cmKDT4jZYeyuCdz5HAKSteJwbi9SbXV395SoYMkspqysBygD7+
89bih2aUaTPPcD6/cASSr1j+bflsr6KGW3/q46thW0staHL9rBv79za0t4lhvqlDf4OJ/uM2Xp6Q
VhQqVIVHNi1v0QI7cY74AFoOnMV2fOrpnrFNPy2/OdedJnC+QU39Fd6Cy/TcLfj6sNUpj9/+1I0A
bLy2Z6L4cFEeUGYybJaoHGbLw5h093iEhlMFsZ/RrzOZPcIwif5+2WJbvYS7f6xEhJ4f7zo5ntVz
0awyKlKTnrflBeStwd/X+A039I+LvEQDy5BKOYl5XKdFgwpN5TtrmUFe07E8tPMuso6pwhFR4uYb
4OVdhAV1+wmWQCdPOsln1rp2Ydr1jswnPu9P9x3l4zsa/fUQXlLlsjymSS0V2fRa+Y2TawZJeCLT
GRwjXDCvTreif3pulRfEwt1n77HdM2Ev8HN37gf30c+6b1ox3+Cgv+7nJRZcHrfcPO25nyZ8vdjT
QXv0NDftmx/PHmZM1vLOzAI+h0PLEPEMyf/7ff3WpgAl2CAIgF0Senv/3BQNRT5WqpHxle0gHIep
L/Uk2clkCIVzcGcXNx/HvommxPHd9/3L6UsvGwEwgTTROez+eeW0geXEVTZvFL2oYGv0NkgYbD6b
0FoBz6DUiJmUXNd1R/MSP+3qo3eHrfLrLQg4tXAZ1DCm+uct1On5WBzrx21qBnTAOhUFj5+2wb53
VJi66H30/xdPG0mx/3/Bl7ddN8payi0uWA/RAGgJ+WirEBRsCIIbKzDDGjd0Rl4IV7rvdtq7xb40
1I6mlKjZSrlNC7/2nhP94tBZ7x4vsHyqkQmD5tojqkuMfZpRo0dvB3oHWecbMJoiNtTrhv/xCL4/
iB9RyDpKalqKRyClCESdw37iybqr0D4Q3I2pHsJedN8lKb9eFSghcFgd6oH82sS/1ZebnMaHG5Ve
7Tz3LuI6CIsvzUin//N8uOuLT7R5l0z/Bgg2/mtoY1hkHy/P/F6t4sNV0q5TSkX3vI57d+aI3z5f
AuC9LZnffeHQoPdBK7rNILWngNqHQx4G3QPRcVpRzbzZg79kmD/uqfma9VZWda0vJ/3Kdyd/H/pk
OPakpFtjgeiEupm+eeW/DdAslcadbipNIaf78qWr8uXAx1em5NmIF59Jaskz7O4EjpUEGWFwaneS
qAerQogK9Vo4Kdiu9QYt/luayk1YiJrRIbGsbzjej313a6LzlxzuKcumqyYQ7QIHRcOYcfADzxLI
mXEZyfVCgflodM8OvbDEkaNgLpRwnKGitOnSOThj22kZ7aEbHDmjm513MeK3HqcFGNkUIrgm3YmX
vCeTpaahmJd0ynOCwwOuXcOiBG2w+8VZReoR+jGIVzpRurt3s9I3j56B9NexfcHoA8L1/vMIEIwh
etw66pFVbcswkxP7iz//9XUNBwgtIDD3wWR6+tjErtrwr5dOtv80q85Bj9TnRquC86lrYn7TnOU3
sDmbk6NfKP6O0hfWWkhp6bkTNsjgUdz5e3Mav3RkEJxTVHJRMXuxXhq8+5uZGNoxSafaGCAtKDWh
PGbKrfMz2mcuB2ThZqJcUBSGoLJQU1SIZkt5vam7kydDgBqnaed5ce8PMfFUngzaYdLh0kP3elu7
d2WwYp8/GtHHo0TYiYrbBNDcpXcQ7prRjqnAmxWJzf0S75qk15aOky50tqYIyz/2HRQF8xnjajW9
NtEssc/ItQgF77KjwfBInP2KfkhYJ96ZfanbZ8IuBHz+JnM0cOK5Y+Hl8mnQFUJt5fO8Etz9A8pp
nROiXGET4QmJ+Ok0CltWPbpoWVf6NDcP1G+Mo1tenAfw/XkJ1euCvFN4n1dQUDcZKiOrN1+5+c23
+OdKwaHpekPoNxuK8f1uf6z0UZlGdoKRMVV8WEgNjMAn968ETgZfTpT6lZ9Dx+O/hZaP/F9gksys
jkyxTaeInpNyD8okrZgfAAlEMWzDMKSBSAQTYcRo9l9JL5sk4TXiGwU88qW2GJtEWR9hwQr5y85h
bEwerbITX4Iyd29KqNDd1J3rR96Nu+Y2C1eJaybAQZNQ2p620O21Nu8CrWgyeg4Czb59HfPg1Kd3
Xjc6BbODDma/SojR/cW+wjpNPblrotRKGBD//ERkgEab7CaVp159ZC4uwxIqtsZqdMqkdslbQdcL
ytQqejydO9YTipODYgmTLhP54/i8lC+OQrGFtMjKPlV8Tauu1uEPkojEMZril2k62W91t1g/N/Un
KTujU2QrrJHStBGbacXT+8EudjTjvmCCrT4qiHNJhFdWS2gmZbZqOoa3crUFNeZhmbWbrPbGv7rQ
2UBUcNoUhNxhNpG22G62TihUR5p7M200lw1SAcQsdGefQas97rJ+k0uNk+kev9CSmBGic8MopXuv
WzI6jaevLHEh0XeKqCKU0BdCGeI+aO6KAC2zAQ3LCqslBKd5t6sZOgBrpguCb4e6xDnIori9mpb+
Jag/Vn1jZ0b5FNWhxSFSlqnfCBKB+LSG5mQ1uCEe0SZD1D/jzM4mJS06I3hQMGsbo3fu8tzMq130
y9YepBBzjU+to7lcnmdRtYnpxQb6r+YkoBx6yVL+uHrZWkGOBs9hJ6OH4jEsh5qsX+353b/O4+H5
RNg90DFc577ahMFLEMY5NvaozdMQV7RhwbvneftAaSfyXANAqm6N3unpqAvY0kie3APzQ0MEiRJD
pXgGVIRqKmRVhGxoqjWDs+GVwcOygZAOdATiDnZDc7TagSGA59NzqexW/QS+Mbmp2kFMVdqdWir8
bmClBiJSsiMN9f5hkfWQbbtmzgVcNuqXqdMAd5U7cjtHSHV6ZOzCaLFjRau9E1OQeY+22s0wLTg5
5d2OybUXFCFy60BuwnLW2odVuJfdnS60bGd1gAqkdReUQw2PK9HpVAbHJf0Ry73T30eBqoVcxGNe
cEfrlEFy10ISFq3U2hY9tZY0OH5xIzKHJigsPCtTdEvteEFhA7M48alKLQQuYu4RUcmQz1/yL8Tm
ZbVOAmOXbFebAgtwiAoI6cmdPDSHNHEpxxlW9pR12dVoLtuNJ+CnttU5+6YPQfFaB/kGenKHyJnn
bnz2r6MisVEXAURCOrItr760y7pUOOB2nwlNXZq+FuMrWoB8samjMBCkIlvVYRN+JcI2R4c1XxNb
8dSQbmVO/nhwVqqdBVIrG9bRvcTzyy5GSXT4qACBbGtizTRBrSvuX5fSVPPSYTU4TuD5d/l8URTJ
0O5YfaF7NXxu08U14nGqvdv6CsF/wJFhLKQ977qcnttySKEABMpR0amZ1ygImhveSd6PnbKXt0kG
nm4RHHvllxW7eXjtxsic9JAukd0bzdYjKhMa6kG6m9CXQF94bg0aRye3Whp1+s17dHgIeXTqSS3u
nLeptvdttRDAZ06hN3h+mjj/Ohq/gcs0D2kfNv41zb3FcXkxMbibrr5qj4KDaea+tM/L8zDpafBa
W8fuabjq1cAuhNFdktmcacmGFr65fMiQAIyIvy8+Th9Q/AMZFHdQDvLw0CP+MCyV2w3/2NKH18lj
VDWJrnT4NTZuu9o1wnODTOZMo/S65TxWGf99pDDkDA7fZUpM6Uh+88O42lK/7in9THevnaqk9aPP
qjbSOnIAuUf8shac1EdI00YKL+skzGAWdOv+KgKcWw5MJA+As0vg0Ys9Hz2KmH5MXkNPwfRLXHfm
Rm+gDq5tSXLOo+ckh6A0fQR7IlG7Ovj3LmpYej9paZ3SZzeSojJaQvamxyGlkOts92PNzXcgQ4Fo
eoxZz91HLx5pnX1fEXKos6tfXkLLO3SaHuG7DBnxGkZw6VUDaP6Sf1wwAIwK+oq6wzBPY658ds11
dekzKUFTgD8k9zQ4/rNL9zwyrJA9vKA+VbYZ3VzkTdr7vtaNW1lUD61+Y12FccQTzHMinibb8VPk
b1UnZfsOrp1D75kyl69C+QPOYZ7i8WDzvHLToeeQujKyWp/Z071UtMz8A/MkDovS0W8OCKuVROBv
7aWWrgQlOhEm4mHHOEBkVUPARQ6g6DH3PO49rE+aDK2GKeFyE9/dMyFB9c06kFSvCWI7lEpkv0bK
0031SBsZKKodwsEDN3cm5DSDL+h+pEQdpizd+tMiC8PTb7Af6dvGHuyZu9rsu2W31p2s4RpyqCed
BvoR116jap8R4V3Zd2J2NjtpLSUeVufxyWof8ujMjSWh9nD3tJsyX47MQeqrjJEk+/xlcKLcGHTQ
LsydbKw/nLTd+LwjaHBxIZxEps8p8djWnXhRDgk86py9oExTbLrGineeS6G2VSLBT8idW+I8l9bu
ETVUu7g5jE3MuTQQuiGgQY7DJ/o+qJCDZ3qQUOKqwS/jnW6qh/PYPB+hpBKKpLt7kd2DYtd5oBT+
EX2tg3P/zDs3X94gljp7dJjigB7gqLqlDn3Mq9AAun3eP3GrL+39UEJQ7OAKsNbKLgCQ0twOCue5
U91mbav9PZYnABbhR1rsdW8f5mDondoIlPW+hVzQtmoFjS2x9TE+ox+3RLNebsuTa2B93AjQxTJZ
HNWgZAbFbRzcCuQsWNU+ybCxbsytj4t7NoLsYVsP59Q97A4XF856dnGkkPWzchm2xoqxKzKZb5L9
f5cvqNYAKtBUA8ti5Vtv5kcKnEtXtXlL70S0Ib6aKLJYUYaYnYJMRBzK66pDOGmtgokWNiKUTJkQ
X7qlk0emm/vN7jNA/yOFsWBGRvfZIrmI5OiBSsg+PNCFs1pZcHWPUYE4QsO7RnlY+gr6IHn4ZhX/
bhQL7R1GY7Ju6E1FfW0UK42zXGbFhfmEukdMA75VZ7Uk51Rdg9DXMzn8to3Wo3tooY0iFIbJgBRf
AQuAOIq79yWoMag6INeX+/Hk1nEsB02Z8/rk3/2MuOnoSKB85FHVRXVuk6J/oi6QE0YyKu0035SU
Cvy+f58zhozKkNKUFaOpGy89zvhxjc1bQ75MZ/6VGE5FuUgXC1cB1ACwm38izQEOw3+52Jv+PUD/
Aeb4alCBojGjfT+CNmIft5P8q+5J9v4jBvwAW9eXVmjDe5ZdkpkLyekLvnUcW55JH5lu5qx0G5n/
BMblVrlHDpTVfu5Rud4st6GDCjMSf5+F5FwPZF8mF4tmW7sZjXELHCMkEWAyCZBLkPxWzr77CeK4
f1rcQf9b0aE/bg7wDZQtv+FcFT8PrYi/QKA+wh0kYWuPGSd8j7HITr6SxdXJujt4fKXH5Dwyveru
tS0XCX4wT8ewQqkLoEqMngPs0+BToEgW2gK1KjxbPYbifbPbpS8CjRwkyPIQCpf6QODqMRaY62DE
HTh2lBjMfakfbBDRxwkgXhUPZ4/TFbA0rQwKN8bGLDKaSai8Y+Grad5Mg1SOH3qwEB4rEpDKPjaf
qDgLJh3CY+F4fG+Dm0GuCwCdIA51fd3bQAPS6KOdRwxFn0IrXfFxs7Pbn8DeR8PPJ94JIOcsu912
zq5XziBQQ3TBNtlwWZa1XYj2gtlq2qfPPvAHlFenYsK6oL5bCbSH6AeTM0errwoyo8DvAUu+Rsgi
9QX0zq1HKRHs7t+dZgiSQhCXqlCxhfODu2C5w/N8aA3EMJPs+ZOn3JWBCgxRyUTiq724dgSoiSfD
qrr8MHWPz3wLEDHM8yFoSpAn7QU2LtDzz+QCI7AndpRAQNlggfpgbh7xs3ePn9k0V9y+1mbk5Ez8
fpPhtWX3Nz4quVg3I9p29U4r93EEvqSho76wtuBxc+Dd3hIC8Ci6Xj1EEy5B5NNy01IhGw+QhSCZ
ol8ge10XPqc7NoikwXCGjZHfFWXg08YAbaMyJ4fIA7Hn5N5RDXEF+rCJMzsCeVis2v09FjmqsxHE
iQs/d0aaAfGyKJ6OgOcptoAQwGaBxvFsBkAsarvMaAzcd0DaABIJP4D93rP6JHlJArEaGXVXPiKn
VSniud5Ae5Ad2iRfta0ja+bG/R3HIAk7HglZgN3OGhqDcrTZX/Hs256mD/koKgsboCvkcSaIoJrs
epTYB/T0nNh30uk4XI1iWBLnMTE3HHJMnhyE9FGjA24BVWoI9LDNFkfWHmNUaUTeGgK564/8zbKr
AYRVmS4jw+nc0CRHVo1ttBCoE8SCZguBXr1PBbhWQGy/zAENUDYPn1bXUJ270ZJvPs/dwSaC0OQu
hu747AMrP7Gn7u1d++rOGpRhdnuG7v9u2P7WgXGVyWSUtqPoHvRHX6sOt/TEtxTOH0ki1DnwFgha
jSo7HkYTtCIl79DwLKTWRvDHALbRV/z85jGUYJ01vh25V9N+cHBhjc5fUb+7JB4o0cwSu6aLTARi
ADXgNwj5bZ7I+OKGoZuwwi7iTNSTHWpiuGqAWVssbB8pdxvo9GIP0Gb/sSG+slUjuhU2HnqKLbNn
ODuWfvvR6nY30PtGkQKNj8fMLE7AenH/jqI+dgsjnBb7mOIIeo6s4e97gf+hCMdjpIzJhx8e7/X6
0eebikcgrI2+MGzws0nlwmAmYPVJgZnOIslRXO0NHThw6FGEsCT9H9pxXnAG+vjcealQksrWH+co
RU/6o/Vc9uzOCbxA6c7vyOHTIhHwRiipC/3m3haMM5GngxWwcioOPvtr73/xoNE26vb3mHDbgpqJ
XwEqxRDIShugVcfWMn8/2+/kSFqjGJUJZR7e3HF8IwUVrcygBH8CGtMrPE/U+Q17bWDI4sodFGNR
9cNHmpGg7PaMFnUkQERQQj5pVYYuVS+JigwpWkJDF6l8yx6tohFWNLT6N9GotHO0XNDHudbuyZqQ
sd/c5voQZKFGTSx8HcTHimbJdHDRHA/mlECuf9ASUQzE/vNoWjhjaUAuJzm07CgO+fZ8aJHtcDzU
pDBshSvLpky/dnfXpXMfqCiK2MemU81KOWxiS3ga3/ZrGiRbqndNaeVWeKOLhzfIZZY8B+e7I01v
C0EDIANPHJW9QmsHb73bkEDSpYxJSJIFDwRcLzqVU2f8aI/pJjgfjE6ee6dR+dkxtIBceQ/WZbTM
zySIp0DYbgEdVHzKRw03xzqCxOXICeqcIHVxjSfDuIkiMxyagGEcNNco2OaufkeGB2w+v7936kH+
vdudDiHL6znatNWLBx9JJEA4K8nPXSBsx2zzDC4PAmGb0/HL5AnTCbSvdgvofAu1oRMwimcP2sAD
m2CZTzTF7UTytS5mCgwdDAd5DRAgJMBU6xdYYIJQdp/k6CdL3tPTnHJtnFqy1L2uYzSgMxsr74Qr
PL4t+nDxaPU66brTgZlWZQA2qhYND2+uc9veOrNbDvFkN604hcfZVFhaC8ETyFONNmxLYiH+APUC
iP+OAILFpfBbsloO2G8UKoTLPWOpRws2WFTb8gbhT7oF4IPBR59xoNik3RNssPHwMjfSzp14PLzD
HrJITqAbor6zi311kzq0XRALnrPEHnZUWGmihILh3HpttjNnd/A/w0KyhzEstGHYWsn2NPXWtG1o
2WOpvLd3VjQ8LdrurgywVnNnzBMTW5q802n4ZXpl/iN7fBkSF+X+UMUGXQophFrp8D0Lc7EkGCA+
LHR4D3yn4ivl2ZN/xX0eJkVWd/Z3Uv49oXzprgOs0HTVbGoWOewLn+DYUJJnrN0u02efo6+2OUpo
cPoT5gZHDvLCntvQBtnFsycEFKcKphxf72gx/0Fz/XUbLwOauj5eGscjFQ4wSdDxRpvMqBF0l8/J
5nSNNsUgt8uV3bee7fjobDg51rJDqQ6F44l17Lm3bLb72vzYr9oHb9Q8OsaqzXEM6USDsHrjUD5O
IC1FEdtuD4v14pky5a+9NYa15GMnhyDiuhcjQAtszG4c7KkB7Q8T5dZe2DbDbWrVCgqRdMPHqd0M
epeP6XVJ0TJpSS1jR/B0TyHkFfZP8cV+JLGJD/5uR6q56unQKxziCF4xaLs1o+FFw1yJnt9q/ffL
/JfhlIWtGN5nIC8YRQK7enmZlmmspKK+1JO7017iVge7LYigAK25Jff/eK2XN5YURrlana81X8aC
g3FC0qfbQa+HEcvb7fFa/76u62XY9Tg8arWwuFZbEM+ExBzSMh0PVumdLuffC/sXsO/1Yi+D0lqJ
b4VVc7G8JbyiRGIO0j2ajPAu/6o/gOB7xQjXFTS2wuGbz/EbNfjzO3i9+MtM+35Vi/sz5uKLri+c
vmxM16qj88VyOagdh/04ZtHKwPqEfnR9h119u4NeanTzrJ0NeX+rJzcPzJKYpn/xVkWmMHXCN1tI
fS2gXxf7UkA/TD3X9yuxWFJCMmiyeGo/9P2dwdbD7JLlokJVHYl8b96x+M1/PeaX4Jtf4uf9VnDl
eFZuySGX3dRlzmtHQYdBUY9DL2DBu+HwzZIVgcz468IvSJ0HTMrktOfCbZQX2Msjk55Vx/ZCh+OM
PvKbhb693gtSJDvctPs+43qFP0MZaWPTEwo8DmMo2e6bBs83xuaPxX3/9x9tqrSQH6mSsnm41GYi
og/nh02G43Aq7+hC/P0W3y1OfQ1BatF8HHXxMNk+bJ5gBEvSEUIadCH+vta/YKMve/V7Sv1jbUel
Kkv5Lq61WILyiaJo+4WTbXAVgiehM2x4dFLeXFPc/1/P8yUSmYZa3yAyc02MlCnbN8IR/eDMOYg9
ZyyM+j7fxJ933//3Y/ixTLWS4iaSKjX6z67bzfFix70LzXYeK/zGN+sTYfuv9b0EmxKD7NP+xH5B
MZ3NCVwoKOyAdE0opnCKvFncu+D6DeL8sbiToR2eDeX7eLy3UOCglwD7Kvj67oUMBt5Hz8H0Nxoa
7uffK9XerfQl3qyeaXKsGmL3UFXSwDNw76OQpVVyC1C6PASDAqVaxVnLbsvD1RJX3/8BRu61Afu6
h1+Cj1Ko+1S5chcGR3YfgTs72HZQHIEJPPx7wd+fw1+v9iXuPPXcbNzEoxYXot00Gpiu/Z8HPAz3
AWpLby4oUps/Lvid5/54t8nK/K90pPC7rsgSGq7pbr15x2Pj0qJ8s3ffxZ5XSrx8SJ63pvhQugt/
Q+wZRYPOBwfWN/f9/7g2sbt+rE03LmV807nWzHWXkQ/x7ctyhN+es/t8H3V+TbYa2JbSpgdIa7xE
VWsvX+uimYrErt1d9vtCOXZCSwoHUfuj13IfeM+d3dB980RVEc3+9QZ/XPdllZZmSvnlwCrxkuv6
NFDgi7e/mHdS1HY6H4/OWpAe1af999PVfs0Fflz3Jcrero3c0B/f6yXfIczS3hR6zCPf9/XA9Tc+
eoZQetEKsOlkx3ZIw85Fm+Tv+/iOPn+tX//nW64u8un/kXamvY0qa9f+RZbMDF+ZDZ7tJHa+WBk9
YBuMMWD/+veqHL0nado76DlbvdVSdyu7oKi6x3WvVeUdniMu3lLqOl+SmIykH0NEM5wnlDECMrEh
s6uzFkd6P+T9sQUNQ7zdMyaQiFjeZeiZC+sD9jFCXBw4RY+oc3J6olxIwZIQpeWt7/q4H0uLr/Pz
bJ/Mi3pR8QFQjQ02Y9ibejbDwUu4o19IJX5f7f6t/bFaww4X1yq7alc8KhwJvKovgs7pKrSp9eBx
EDX9fT2l7Uw3LK61OXdXucw3fRzseuhF1S78mFAuMq+MxnbHQdP3GTojnXDMDTt9Oifvgirv96e4
H2f/eOuGMd7rFTNMEk/hxs+L0StV8rkoRAFs8EU2A3mBUdnvLe9+3wV8r9qsLFw6t61WCjtCICHY
rpAanwfcIu8hmn22xRJfzbZfbo/esFqrc0c2ijPnSAS6z3QFqHfH2w38mvTvGcKI6dIWg3q8cMms
BKazd6gyKB1eIVAG/UHZLBC1OGotjuD6eZ9wyydm5nEm/iff+GNjGoZOLegmbsTneBws6M6cHMX1
4feoFvA8eWTPIr/r/X4EvtzRb9vTMHLdPNE6cvfLuOr0D0ErIzMQL0pX9fzewRE29rAgnvXqzz6T
/In9JkRzCfr+pZXXG1ZOv0nlZX/kQS4OWZ8Ptxe8G9O3p4JyNDlJCNdhW/ngfl7yY8Mb5s3s6EVH
qjkbtMVE8Z/OxJQJxv7w4YEkCGDX75vddt/0hk1bq5ta7sB2Oochm9bi8yGEJXFqS9MAbiGqFrMj
rFPhe9gS394P3n+8Z8O6bYzVebcqOFgxBUX0/zyfl9RF9fPqcrDaLvjdkOvHcg3jdtDMSrKOLHdh
TB182YASEPke4wYAnbz+Q+i23ZwWZ6E3DNnxJhuH3GBFwfWLez6JLovhYFQcaMLWbtiy4F/o/q+I
+fsVjUZB7bjt3g7VV7qOV6R7Mu14PQnGPhJ3KulQDxDTesOZw+ZeCAq27uTyNGlxWm2G1BC78sNF
dtfWxVREYPS4oJXtC3LjaUDN3YbIJ3QQUAhazm/LNhsNA7VXkmKt3QoWpIXu0Ih+HvV6Itv1qEZ7
wzbb3Rb5GQ3jpB2ss65DNzp/FLXwI+RccEhr3hu+gt4Ge+w4bVe07RUbZqh76sDSoIqrQumpCnpT
ywlsAg5BYNd2ilrfr2F/JCvRGEkT2Z9g799On+mWYYWYbX/y6HptQtpMbdzUkniDXyz+FwXkj1Oz
S9XuWc35iGcwPQpObyTmMr3tvD/ctuxmm+ExGobn0D2p0HMRVlUCoSK0HCDmGAPDEsml02YG/upZ
NG9lw/Dstc5W0kSdiRraACpK3wcH4hO1jkuxMCHNS0RQA7Tgf6vP/jAIDQt0OmsbM9uxNKAHYFdE
kNPphzKdEiVHnzDMoN1iR7PZ+/vvV7Jth82GIbqudHVl5ZxXkjKXF4aBbyiKJXb/YWJO2xyJ+F6/
nB2zYXEu2Snbnak9zRcL4nEVvVFxBydh8tryXm2u0myYGojK1Woln8XJoc//fISWWS29j46j0Pqi
CALnaPi5iyi0Gy2TW2230mxYnWtubfHRX0sDORltIMiknjcOPPj/CAxwKGcIQdrCYlW80W97K+7t
j3vZNXeQNIjDOyA0WJAWLDi588AYrmlrSGgXHZyecbNJfINxn1hZSNKEmWv1w0lCQ2rSdpvaciKz
YZ1MKduv8j3WFyQL2S9NPwaXbcoLjMxNgG39y5PcCI6yMpG6pcT706OCgcr3Xw/RG2qU8BF4D7Nr
W5+qzXuaTdu0usmV9FV6oy4ESIQmYPA2tr2oK3gVW7ezdb2Gcdqt5W4hrbmpik18L3wnucaU2A8O
7E9QLXFbGNaSY5pNkwS3Z2p0vrxLPKKG6h+cD6KTLOwHxNOEJOgNtKz5d7+2YYK/SPV/nOJtvj1e
ryKf6ITxV/saEBmG+Dm+jWJkPYCTTeLJLCG6Bj63ADV/hdv0UwxqgvQjluIjlFR2gl4PYsY1YKXD
BKgbCJeqIC2GoCIGIaEzThRSwVsqEOzNwvcYDsxB1gdhFB5I68CH+kANQNx5k/fQcV6WJmgamGGe
aOg+pQs0jL1hGTj2UAm8/jBCP8+fhBOt17YbYod/udJWw1zWprYzClELJJgYADMCA2J4XKAZb9+6
9W2LNSzm/iyl0lF4oJMnWhEEwMCcx3Q9Ps/hqi1O+mvAufmdG0byqG7Pm42IkyoHtyNAbvaH5vUn
FjSH/84wNFWO6kKzjmedpa4BIMXRXHB622s8nFMGs0/399Xu9wK+HbnVsHr7bp2YSs03+6o2np0R
uIEy1rENttcXJXGN9gqDMIDhfl+5zZVbDQNYm+VuV5fitAyujj/Yu/NAyLZQ8v9s63i02XarYfw2
xlrOZDRkMLYLV1iiD9oc1BB5v5bXanOnTfJPtYTcKZNwp4oNc3E6oXw7nWKEiKqdcA0V+KQCzNNa
0RPm9Le717B+yepQHc8Zu+n6Zxti0eDDojTu0HGcUa5sLaUJ7/zPyzHy/6f3vmbSwbrUX3EYoxyz
AS2yUW9FhRxSOmooorO6mw4fZpOJ1ZYG/p6ymE2SytV1vzZXpegGwtHEBLcPn89XkHBD2omgczJp
K0n/w/HR4I9XZU0ymyW820U9Fgg2iaPqvpICvq38rwYrffFz1HItxLH/e2e/12oY0a0FMev1ws66
o9HRF1gSkr+HsNVa3+/kmt8LNQxoVf//skWMKpeNTePUJA/TgJmpMSVuoRMEeRrVvxaT07qbDVu6
r9PkcCt5Q9yE4J4Gr0mER/3VRTWutQh1/7h8v6Y4yT889O1qVSfzxmo7i5QB7Q4KB71psArlWbCk
5tta2RMW87cP+JdFLbvrjnHg9YjrBoDnBQKgx6UQUB3cbxh+Im/7P97I7/dsmNNczw9GR4SvBBrU
mf0S0aVwikLHky2Bi6ScC6ks+kG/H9fWU9SwrLK5uyG0JN6WrRVYnS2IYoIaYK0epnxjU8dtyz7/
4nD4jzf+ftdGbGkUq83+KlpVYNURJAOA7ihvgmaQmU6w1EDPCQBHPcaaT47de4Mmmn1nTtYOHS9g
yrDjfADoWyJR6dkJkOSr741VGs8vzuSdKYZZ5Az7T5BGlxjQ9tJv24lsmOoUHpXb6auORaZBDcTv
BYbzJvGU+CN3goxIy437h8Lvf/erWb7rHDvHZJ1ivxALETfgee5jqMd9G0RcO5zhftb8vVrDgmnl
6XCu/tPseT4h1QdgYxWNfJvuvmh9D8upQDVc2tFM933g98INi1YzgyQdRU2dE8FpgOkZalmheTMd
U6U0meEktZJtWniEv21kNF8om1/ufbN6d65u670p4hkuoJgbGDy/0rUExkEUfvzCGbXe+fuV5+8X
bti29HJV8zIVlnSxYK4H7Fbv7a0PtbTjdMPW+mvLuf26lT8saXd125jpidVcoI6pXfYHXaCk9O/I
TLzIeozaKuv/0Db8fr+GTdsccmWzFqbU5YYPXklZD858ztUWfSt2lj6wEYDCpvYcEVtN4nMbia3a
tsUN+2aZVxjqRPcuFlI1hP4e6vEb55LguKi4Q2iAILu9XDpD6jMfACx6YqAH/L64WG14Pe1+jvu9
IQ3Dp9K9rKwuT7NfLGp/UTmXiG9Rus8qelQ40jokj7ReiTlVQcVgk//2+0r0NC6dDbh4AEUM4YAl
/Boq6RLUmxv/wizNY4tXuF/c+X7OhonL9Gt5XK3EURmk0VzktV/oBe9lTYuAiTOgRb+v+BfRWsMl
NAuDRXnsrpOEFWnBUEnCwE1JJ4Dyt57Kf0hc/vtyzapgra7V0hJtLTLPwaBHT4tRbS/oO6Js09Yl
/YdoyTQlWbEYsPyqHP64dZnWUY30vBcOlmhpQ6eHsRWBDCOPb02U/sFTfK/WuHHKVT5lhVhNtAgH
QuXMBkwIeIjQmuisJXr4SwvxP1/te7nm7dqVqL9oiUC+lm4M9OELdvGKiNXo5kIKPiINtZc6DDEU
4vicVMYEhXz8P8Ivvh+kebGsnXnbF7z3grAbMERv+tXncV7EPWbK7ffT+g++4nu5xv1IDlrnJkm8
N4WS17PDEepNRakRkTMRpsziluvxD2HafxdswsKU3XFTVbnY6EXeF30l35Z7b2P6sDRiqf+54WOb
sWo7uU1o2NU4wMJasCZdysGIvGkaHEPPIxR1Jx3//d9t6Rf08Mc9SZRS7VxLVhPFJ4IqtrQ3FvXN
Ne30CZOgLevddwzfO9rIYq5avatKcVNQmRoxN0fTl5r5sHAELKq1qnA/qfhereHpK2132qsaqykI
Mgz8Di6QMb+AMDZ4QsE5ZMgCLFbLK953+N+LNjIZq97L2T5jSwVuBazvf0+pEPwVpzT8fcF/MOLf
Czasj7Yuj/uzyYJ8QhVdAGbkGNkHTbj120Dad5pnSDoaionuGxyZSND8mRcq2SXZnMxK3HgxmC4E
3XSwdhHjMrX9gX6jt2TC0EadduvmAT7TcoGmtxjAO+W3P5+iscVVsSkvp7Lm1NIR5asq4c3WIY/A
X8qag0mgogEfFrBxWGZcbee9u7/vees+NPb8qujHm6mxD2Rul1twcgw24JXeB8qWrjYVQpZR93Vm
viaLGSORATRukFJkreiUv2UWDF3shaFIFvR8Xf705xc5n9epVezYC4a+14+0wRad0W5swObGZJMd
I9FhajgFzPPezXwZmewM/Pn2uc/UILOaW6G2qIZ6XExPznEkRGu0PvQ+4X50PsFBJtkoO4K9ql8Z
r5iJHdbfEQqffrwBIg3QCX9iqqlAwUQEdGSEm6nkFMOXGjqIzHAeEmTa0KC1P8839xM2saNzFIoa
8mv9MAP0wFSy7oUx03uZg4eCtOn/rtnT3KCGyTlUEG1XVzZICJRBeAlm6hF6hD50Yr7i61tHzPrK
6FViigzvra9MnpYrxVk+abswMKGvWSExPH5adiae7K843B0YYti0E91amMKT0daHG/ldXdHzu+3s
cwyTySlkAE5r8X9fnYA/c6U/P3Xj8l2O2U1bWeV1nnrMFW6ZrI2SK7QI50+DuWfLLoTk06gaFB1n
Dh3QfqR3CLIY4lU2o8RRoY5IHYj6nhHiFSPW8/0G/TIOrbf9YAC4s+Mf+eZMZEfrATZSoFZRC+HT
ZB/7CTOp+xiiGZsxyqPzgMpCX0y58cubVU8oorhRUTPkeRqJmzc7fsA1Er9vX+GK6Pott+9vu/7n
RjTu/ymFPMPYi9tnzBCyyMPNBQZ1oRf13PX8uRgE+vhQ52O015+fUgg+XIh3oi0siy+X9whJ6Lby
lfR36P7nEzXswVY66cwiUF5NPXOihZcBNB30qPbDiuHU1qT575Sd1UwOtkG3VzObtKHbTaWuLjcy
vGzbh4arWHuy6q/oZp3963AzW9MOv0bQ+ZnIXnMsEaKGKTMoDAaBoS6GcsrPNOBGybqfqRzYw9Pv
30f6ytqbJ5WgW5UVTajUNfGUlzqtTeWASyqld4tKEVoM2dvp4OmD08a5Qt8B3dAVE0XlqXhbIWyL
6HN0tLiHTmnZq26Qnvs60Mt1AFNJevNMlLbi5JFXPB0DOD+2ULlkQxkOwBJyDyk+TXMUyoXw50K6
OJuxKQfr2r31djPom182FWwIeKjrYzkyXs+DSnc2meuvE3u+YkLaVhE6hw8dioaTrS+zp4MEoVUE
tx/D3aVfIOmJGnNcaY5mxRmiybvYnBsepiH7rAA5W44cyRNl1gmF1EDma7FgS48URl+ABaSQmB19
De4PE5DmDuGsyUl2O2c/fzxyibwLvP/WArXwIUIV+yN8UI99eaZKELPY2iHQtw8XlZnBg1t2BLmf
+ca0cWeyQ/MC5ex9BBMnOgsocCqfTJDKC8bMb4aL/ZIgTlQf10yj3m5OZ+t0jt7tuXwuT/YecmN7
I/uQ5Z/kh6wTarugVl1dCfk9k2IGnG/G4+ncQq12B0UqC2JRC9UDwSDbbJqtJSU9l8qqJieTIAVB
g2SpxUQrBPGqGwSM8EN+unb2YSSHyMEcGc2OJyvv8ffD+dfotPAHPx+jcVUPyqq7S8tO/QVX9+ve
aF4/1bYyfRPTZh6k5gJFGmbBbC2Gz2Hp+H39u6EDpD8GvyxZN5shlFWbxWFv3GoCfJTB56XPDc77
kEM+FWGiugQwG8QtU787XoWQEEXXsHoK8S6mGuhwMw4y54imfZtN0e/ZFJnxX8G5LrjAG25SqbXy
liUa2yKiSFTcIEP9EpGsoa/AWdi9j0CATBIPehHqJV/zweNzBeplyfy7cx6dyPre06fJJ/b1wRue
tzYVJigayAVxh+QuePjZ/z3allEL/H7shk/UvsYGDzz2gkwfho349QxKg/bP0FNE9t0Kx7vne34u
2PA9+XGVJd1MreePmk24RV14wHyL3TNgChAsxkMaloS8rbTddxLDP9+0cW7zZLeFIps3Tew9KIbR
cw8AehrprlfNZgCcutP3avL7Wb2Tcf+5ZqPSkJaGdMpNXjaWJ/DsLEZfo9ofT4FXfgJFbksvWtdr
FBQOZXZVdbG59NUBggisGrwGHDHbO/ei9qkhcTqafkqWJEWWLUVDaKBxeoxDsbtZTGfS4aYi+DVU
O5rbJPn94MlzvCFlt7bqzZ1WN3v6Y83GAbqes6IEwc8BGsCnaB+GBKIE3eC4QCvAAQchdLqCDaN1
d1XxtX5728YJumQH6XrJWZnc23x8TSOIWKgaleG0tsfXMVNoO3/6AU63I9BzdNwRkwIeE4dc7ll4
jT8Tn5xKcC79fsxE3eav5yKnlLqGrKuIgP6ZwuQH82hW66wGu7F9ObofBmqP+WPWEj5/8Rf8tkwj
U0qqRMnPq7Sm/9UZrcM5BCf2YY661b97m4YhlVLmoS65eJvJ6VFIjxuOAXPg7N+t0ji5ZSHXya5g
lcJfD5lEXYXb3tox3N9XkcTD/rZnjcN6OmTntX5gGTnA0p0GWwj0lAh+q0sYpy2FjLZj0Diexhbq
eUN8H3nQudgGvqY7k0dLue2d/i7QcAF/HLeGUVOVdN1dnb627oy++2psulnopTMiy/Hv23ffnv1Y
qmHPznVadvcmr3TRbEjBrav/eguv5CXJe83IDIRHt2Ff+kRio4+804a80Wp5hLZNbdRM61sur3ON
JzjBgAwx1dnPBFiyTU7hDmD856ZKTWiLvFntslvCpkLGKDR20GwhVqBnfAyT+d67xlBetGzuHbAk
a8I6gy6cQQ3kK6T5Ubzc14lcKlVSA1LvRlmv+2j4xtM2XE9LaJohciOwHukRpM9PRxemSwiMo/VL
7Yrqxmlqmg7Wd89IvG5v5slj7qehNjt97nqpl8bSiLGvRzmC/du7RhZaA5OT53Z84x2KZ6HD6CGZ
4eUjaFI3DoKc2ZxwaXLxVPLq9EELs617OLpmcPEyVxtnbrmQ3h6P8HjDrRxZSEbt/Lfxyaln2Wzr
JYE01cer8X4E3/ytZ0aw8HZIgwLVqwbVAwpT3PBakHy7AmccFzEyRTTwJCcFtIio4fTkvnAl44fC
NudbyhPhGVJLsgVtcmBA4NCD/smqIeK6wdikv5ItmLNkLtONfMmnqCW6mneMbxFCULJvRcWj+nYc
ZsO1GZJEkEl4N3KJjatF2aO89nYv6uLaL4ZVCbNT2u+6ird9X0E6GFSye5xm0WFUxVrH7izhfd15
l16OzDRK6PTQbkugKkE9qOa7WA7JPffReaz6++HtU/IUT46ruDM3p9YcbpKWw3LXkMEbCg5JNay/
hLsOanlUNmanmuvR6vM0FVKWEqJ03tQee8FRtwvIdfTwBtt0HhWDKmxDQyl3L+KPB2gYbBhDtuo5
3xKodt7W4YkaxQKpbtOGoLivo6CZu/n4BsFQ902fn4KNs1nSmLYAdaME4NUhajRRPtQsR0P58uTV
1PGQCRmavtAhbaWMvWsifzxsw+wXun6wduJhU0/yOcvXraPkbqZB43i4OdQRPtBEj9EMtfxqcDW/
WOzM+T6+UAJbAdk59WuIvDyIu2Ghdzs5M13yCC8YX59mJ9+EQ9yG6zr1Hw6wJ0TlAEr1xI2hZ9u3
ZFv3bYQmaxpM35KhNWlWT2l6pEzLd7861A2shdSvBsnE8qGbhpPHzs52Olb7uxiBGRWKTf9qv7ec
vLsf/scTNNxN2k0SOc14AlR+4KZcaL1H6DB9JFFdy2F4NCpph6+d+sE2e6ueRcOO0whVVmdsDuXB
7w/z1WX9y5//eJiGQ9omeWlW2qqad+ItbI3g4+Agh16unKGX0Fs9b3od/xhAmDYRVKQJxw922JOg
DPXS4X7MV59QUwmwU9mFrHCNWrJsn6CiPsyVx+xl83Jee12ghYeHdaRlnFtjuIF1l/jyhuE49Yy9
/bB2EXHqr+BsS/zd4PC6CzKqxdiRaCskvtFgHlKCOMPw+vvLq/eKdPKPl2/4wovV1c9lzpcwJ6tJ
9/PYr3Jo9B939kvpPSC3PtjLUDTe3Jr0lqDtmWDHg0VW+qSuiSiciqql4uTB2pEi5Lj8S/+Aoupn
GxnFfVf6/ZhN3KQMz0jZ2fGN4spT+qcIZnWfym4PPQI3n2RRSyR5Py7+sV4z/M7Tsq7ObAsF1H4F
qSvyhXDR+3vn9/2/WwD6sf/NVoWap/nFPPFiFcqSl4nsHd2r131EVebj5uRD7uLYBI7xwleY5TZK
38sH1HXpGRyg25u1acOIo/7XVdB12UIBxyBgadi4Wr4lajfnaWTIr634bXmZp/9TqPljjWZIu0bN
ti7Z2ty/RMBNECLGXxtR4bRYmfuH5sdKDSsjKedd56jwNpJfrLjSUzSOL0dnucIC7y4uxBMoL7S8
nvh//raDDWOSGmvVOl3EDgYnRCdP/atr+r+fGVns0G9rNO7s6mBZ5V4czgFauAE0vbsYgtXjqHpA
xCZdO+mAiPZlRQ7tpKZQx1hlHsy458KWEe290vxrBcfeNejfW/11n36EncrpmGhZwWtDwTzv0FPZ
g5HLoqTl1aW7TliIbamq1bWUph3QrudLpu3X9VwabcaX4WVwjJ+wAtCy0ib7fZvv24AfazVsQJka
J2QAWSuD5lb1du7eTueFkwVtCID7m/f9UsJG/9i8/bajn7IuCyVwk996a6/80qU2ei0v1LZ5Ih78
sc6tY15uakIEA2XSdM1gnOapdrGHLHXtdlsq25IwFX8dUlqwBqKwcCd+4Uh+LFYhoChVO00EGVev
hvE4maxcHIbdCVK/fthEq9Ye0N2Ok/xjzYb50tZ7LUlUVayJrNo0jQA2IOg0zyDkn7Rs5l3H+WOt
phnTrWN2kFlLyJsVvbOz9t4u7iaU3c+2OvT9C4/OdFdXFWYGmuXx3Uq57vcEKfMCMRBEQFD7oF/s
3OaWfw4k+AztJCITmnURWbfsQ69wOj3zFTGO4XWKcPmy7YHuHVgFdb6uDDsmeLLGzShSYwNb076e
K280kZgPu/q0gPxWBcS7tYKfCzVuxjZDElmuWCh3j1xCI5bcS2A+6ldPgbSp6+1G18F5cB5uh9dJ
KfTuo1ekUE5TbSE71bDyEnRPrFcIqXUbVvsBye1lmjoJsivKE0zUh2ezQ5VRhZbeRdUZsC2fcp6P
dn7XOwUqtImKm8K+vPHPzmqyDbceCliesaF8pSAwBkS8hJdBHleu9li/pC6q9UsUgpCpoR2Ve11m
dA4F7DMWakQItCLcBPNuMUiWp343XkOD60qD68o+DtW39fJq78Lb58pWnwho1k4xIRdNlruPZLZe
6nH39ffz+0U61byf3E4T4WbU4yE4/dMYqLfz6bZTdvW88jSfdr8Q7tHeUFnxkxDdhN1SS0nLD5g9
OJLpsUBU8JA569GGpHRl184aImXVP/kqCaK8sCIVBNjJzWJUw+yHq91xjfHWJ7mhyVFRMf796e/a
5p9P37jp11q/Hi2Tp9ds9DVgtNcJQx9yYBS/L3Q3Pvu5UOOaF7nWPa1VFsp981kPFF991GR3G+Zj
yhYkfQG88JwJJcqG5ctxmqIWcqWzLvupy77YyWwXb9By+P2p7r8+iZuCgglqhV8Z3g/j2tnX5113
famo8tzcDRgFC/Lrm0ePrGUlFb3zO4Zc0WVEWQ1TRe2x4TU2iql2tpnYAYQVal+bdYNDrI3SUJpt
BtIypZqjTzu+POlG+oTGKTWa7sbR4Fb+vFyd0+eJigKCeighUVrqCQF1tMkY9eprtoUeArJkMM5a
paM/o4CEntsw3zvnqDu5Rrmr9eRpNyj906MiylcnZ4uSwmZcI4JOD3e24Q990+lkdin53WdlLAmi
YDt3q88bxxhV62Cf+OvPkrLX2d5Gxevx7GzcLUqGm7E1Mwerh+NCHX6qfu7cHvYRypmobphehf4F
mnl1D+WRqHzTAzYZ5VtEIJFrOEWaf37JN94Zz/miP6/EzKwy05GFnFAy6296NO3V511v9VC83d4M
BDBHu37qFfQxhT4IldyN7Z48y73S0r26qv++6ytvm373KuRvVle3izQCpgjy0vcjFMcoXz6YA4pZ
ir3iCK7DV8bjOHdbW/00K1c5h1TssvkhzMaFhObDpfIQRspGRojmBog0VBhR/qOZ2ttO+bP0hsjB
GsGD9VPyinmamCgeRMnGNsbYqeRJGiu9c0TRzylIS/ndPQxJBJ0afZz5LX7eL84e4ikMv8BBX4eH
ILC8/esGwyz102He374knwWwhQvBjB6cXkxqe5bfwV+h4b2nd6KNNVcZXcj7z4FPSg1to4SINOzq
vBLaCt728TbihFwDGbEJCfkQZJOYB0odSLxTTHLWu6EPKVAJx7iMplv0BoRUr8Y5QtjQP8OL1fGQ
AqTyWD3qQe6WSw0UUPn0rCMQDnOhKMVaiFZuX69BzaOdHNkxA+mtdE+81jlQHW1R+kb/FHOaNgG0
xS7qFSCcLPR8Vg+GKy1XVDLBUehuN1i/IGs1UYPD1pFBTqACwrehRiRHlWMO9SHKdryrFM8Hm6Dz
bnq5u3qo326W3Zlxqity+8jw+VTIJ5LiTxNiekQ0IiPMe9sh26jNVDS1ZcM2r27n2Id7P2Yfiwuq
CZz0eBPc3g+vG25J7e45p2jkWkO9l4VrDz0PdgctVlQYe9mrNuUI9qg98JxZz5qpwSrqOpsemjpc
ozO6LXKg2NsuihJXdoQSWwznPqz2FFmvjjW7+XqEEuRz50l2Fuq0mqwe+JEB7zLqTmWGyI+O1iv8
fa8SashygGoHZ4nn7asDYR7U6DgmgBm+UhOeAHMhcuIXcDF7hyuNT7xKvVw5EXT6wN5QV9n0LIwH
CiDUsmuKMP393BgpaIrwdyc626Vb+grgeeQaPUSN4FrYOJUn6tkrobiCqCqOYbznBB37GAw1eJZC
wGEvcpAQlU7yRZ7aORITfTNCz/X80hkJdUQeThp1h/WSGyi+FqfiZTWpaFC88NHKt1XmiA+aOr46
0QMkuu0C3V8JJ1TEcwX5VGm2Q0KHStDHvEQCt5p0g+ziHPa2SYC/2MxZL7g4+nATPFPrGli4ivh1
O61RqTGd4+ASm9A/WTMI+ePNIOXtMuZE9qMDtl7jOAosWfW0+eA0McwizKs13Y0MGwxb+dQBxkd2
OzoDbAtkBi+H28mqh74mwJ3dCE1R//yoieG6aDu5mRxgh2LbqOhRXr9UDxTu1zcHTTlpkZoOW7Ol
Hs+HEhNx4t6npLRbT5ve6CQUvQO1V3HC2ABApp/5xi3Qurw4tFVkFEr4faJPlIX6mb5IC/6pe/XM
q1Mu1o9WqE4vryaH6xyfzWW5zAqBEzToCtS+8bYewkcQH16NpZX6Ca7UXHSRS5Tt7cq+PSoekh4D
c8gPIBRozNev1twc7rimFzzQrlePLVBHKmbajIyvxNCgvjBTFtfo/Fm70zVANDRG3WNfpCZHeh8X
T446bxtck8Q+0oCylSGzfTAr1P4BKZeCE/R6cFJG6079N/Km+PLcfdDRi7q9o2/mshXhJdhOqO7R
sfDLcfWosMPF65pzcvNTW8ViroddgKRpkMdbWIMqIhb0j30QXRZnWcI+XaPa34/z8SmqHrYTJGVd
oo3o8Ljrb/p6EK8pPlEMHldDGXJkVHWrAWnVRIt3foINjvbhcHwLrbMjde3sdb/lbw2vQEblhriq
5KwfKsXW5F4C/nhA+DbYP1EOuU2FgJnxkPS7iLkZTsdLN1E3CdC2BeN63Y+LmY7MH1mvYsv7oHxP
kTK5eMk1vJ78LRf4Zu8R11XcK0QzCAAsc+SbX05KkGX2ZgtSy+GnMt07KvZGsbsv2fsV/aB9uC96
1wv3Hju5jvMVygTdHC2qdZhGu0zoERb5oDj3lO5YR8z3Fh4odyVhQRaO3x/dlvVo0zs8ItWlD/YL
nKU+NJbmEJnJvvp8jlx1eMOqn+PdgHJP5Zcespr+lg18FLla7Sb2O10l7+G9cM+Pk72DqqRLcwmh
hOKAAwK1Ru09/zCWm+iCXVqrPs1KlUrw+VMnJs57JGLnT+XCwHq50EZk06ERSqHxKq5F7XafAaIe
+8mjNpMDbPje5xB4tABHGEUW14PDsHTl4Dqpos5MeOfr4ObmwPX490Xe00kmTbd0pjnQUoSPECla
dD80lGvIJlR7V/pyOZcLVxHW+Tzsnv2JSqFy560l5zbuoM8j5/YJQbDDazd3TuE+uMY4eP7bji5o
YdBFNkAUOtpc611eNw/Y7gsC1MyAKT1rnA02zzSd+gRhwTVa30brg4vU0+KIzvNXRbhX9rfACw8e
niXE3SjIGA1NpCvLJ7Vjq0t9LMQcKT5hnJirXRb+qXLz/iowQq5kPgNje/gwSLgwmkVfDZDuKiT3
egiOi05oiRJ64qKajYeNjr2vn/OP0Nfqkfgyq5dSc9Rpd7gtUOgq3c34RgY6JgSIro4wnaWfDNPh
ZWokKDgruCHwE+TDnXkaVhMVUPz0Ns59Y7ZD1nO26RWMj0arQY4PQBKNahoacX5ZgkIEAu3Va6FN
jBENbgh8bb2K8IuEw+tOmZhD7pqPQ/hzHdOutJWDo/R5eG89uE3ryJxlVMrhovRzOlg3r5xXSH9x
IYPVxaYM4qUPZYyS+G5WPtHljOudIzMn4G7epMzdxnuBxew49eQWdBFLC3OAkX7akyLo8m79IxJJ
xpTMc7zy0WhexTltTo78gyqaUsdeZyFB/EQ3kmn8dOskoRZuBxlvJtIVMZdAL9pTxY/TPM0daagh
ZIoH54shuwb47q30S7cDRjQNjGnyXIbrB5HnoJzs6HEH5draISVc7p9WSK9OacFmMyMuelkPN1d5
86/gkLQRjSJbxeuh4Id+lYIEfN7bLXeusXP2syPcrdupRgSIRZnux6WL7x0UrqU42RzNsmDnVpSN
TicaDcdw5e+goMnjfUyZw0T2A5EgphNx+BeWfEymxptCnr59LuP1YB1sHvNPnUzi4jxh3GYFAfXy
sBvu6MXqzjFxTjXHw/xIvO0z7YTp6w0N4tl+SXT/dPTVh/f8YefktMjll5NIGQaXZeeFaA+1qbAO
E2ThRiln430/Pvb2vXxhzYq+7KST06SeFe/Iiy9wpShE1pMPQl/OsTgrtxiVRk8Jhdd9Rh6Wj3Me
yqQRWI/rBwrZ2RJd7r7FD3CB6zfDPbyeSQaYUnBpAe9cOsHkSUQY/hazv5mR+b5jRalIItfeKwl7
ir5hP679Az2C3DUneoTIkWuiUaD3ixD4QUr/BoXRvtnbTpIICVXX8jdvdW8/NsIk2gm1dROd1wJI
fJp4l8H5hHKdPbh4m/766ZB5x4WFoBBHa6lOs50tD9JYH+76tzfiqvAQSa45NFfOMThG16fz0+HV
Wnb6+uBIViDMHAncw2rMLUdmkcqCSZRKnEJaQ3wcbiO6H+NsfIMFThlrNh+ytunjivRg5WZPZn8r
zB27JeJ72iKWl/TrT/3/cXZmy6pqW5d+l7xOIqiLi7yhxlqnTqfzhpglIqAIAurT58c6+f/H4zaX
GXmzY8XeezlgMEYvWm+t97dtuA1NdpNh7JwHjnu7bIJzuCdL8LIBE9YI+2J3P5SX6os6TRgvBfaz
57yeIyKbfdQ5Gp4QEcNQzj0G2XhE/YmrT2oyUAIAnbRVZGC6SwP5QS/HkAdXIm2LCdyHifB2jvRf
87WeHxakKEcului8Wt/QGwgstOH18zObMN0bh6u6GAWgISZowxLgOzC+mKeEdzytEUhK5ELqpE89
YWcM+WQMtDzy7/tyMvqDQHgVN8yDjox5GsF0YO+nGbOYrMnpM11hdIbFxAyqiOm1QzwREWnmtI74
li1nBcapu7IrXaCE5Ej2YS59UjYgI8bGXFEsiV7h5S/MDibCOw7OzIbfofp9IUQcSmtC/lfJ3TMY
1AABE7wTUgJkA6uf3FVIMjLsiTbPWmya5RRjaWhRx73SMmJnUqUXMBKn4fkzZRJu/7epnmJPofm2
3oEcQ6V6uiAsiDRbmzWYVGZFDjrVvmDIzDljpn1hsePxTqPaE0AMLh4X1tPpn2esIO6TlNX+ecEA
0/AIHGgGJ/d1LgTsvs5oap0TRxnLjwe1Y3lyFPtb1wAXULg752Ff4D2HnPh01af1mD5Kt1RPTHe3
Zq6rdx6kyz0tBs7A8fHoskmDxi9GjG2DpO1kcELaoPDrqBqUqEK0oB7lC9nNB4V/9aSBEtRfO6KT
qCJX50U7+0oysSy9C6fdLlx5yK+Ks+0rBsVcWlcqYGYvo4nMSblzX3pqQPGmTytC/TwYbEpa6F0I
CCo0j4kzspz9WnUrbzdRWQ1Ra7XQh/ngPJFRMySjBhYMOqaxKEImyb7aCVV85tSn9J2f5amjkjAv
RTQFEptPTL11D+RG2NKGyQk9kHSMdM6b+tLNWgKjeJbQPSy3azel6diUoHVoTcr1BSX4GSSwckZn
m2yjjwVkDuZ2cowObjpTmQQVb22tttV+OnMytibXsF7FFML5GZpI95MwiXGRywXv+N1ZsqLFGtcj
QfN+pFuNiibDjZfnhbDSAgVxEdoe3rneJAYeVv7ebx1EVigC5Og0OIPFkUsFak/6G2VRMzo7qssh
40CSPoINv2rTM1baBCeWB+cv6E0LpjCPk3cijXrc35dZP0uwteNlzpyrSTtsP5MfwXLjqFnhgd5M
jKA+KH0uDXoB0Y5HR9qMt17t61jTI8lD+tpxfpk/wU3wlAAscNYyR+4PhcedlL+if0ICWIfC9y+j
qka0oZ8bY2Wsj9JI5CT9HteTtTI2AiPAbQeWhQcvFmQWY3ICRwppbtWjLvps+XZE4WzYn9tpte55
TaWnLvWRMrlsDO86UcZgswQS9UQbKutuoTrFJCea+1eumDBKcZayK1dXguvq7tg3FCa+EEobETSE
aZbYnxBcP9QjvCaDgwfHqFkWy+sgiYxgNa98xfaSJViRr/VTNYohsJa9OYItNC6hgVcGe2ZFt69b
jhETDN3YT/i+xco8ucbkgGExbH2G+fPbpQFSzjxH+g2wg+lKCnOfpnUrBXr9sPN7Ipe8VAKMHlME
rffK62d74C+xsufleWvXK0yJFGaYr4S0tK9nGRPVbp3kYNe5w1Dq+EVjyCABF+F9P/zQHSiE5oxe
66a5VxMT+7LNqDIiiK8rLtfThxJcQGNsOB3sl6UpO9J78yVO67fD6DwXZ4eenqgljI7qp5gm3NDO
/dJnFWdpZbrmqL99sq/Nj2gbtZlMCZbC6/DaA2tQGlPXcPXhxT07nWT/TM+LbiZDJ4Zt8pWOTsPs
p1w3O5zdEVgBfVCgztCX+ZcSK6cFLfRfKxpsNC8ZKcF/eZIGzOxtPes/YxbEUNysYLdoGX3IUa65
FUyAJVKj2s39ib18nnvlQvalgcz/qnlMdXf3KKTe8o8OIOT1/LplA8y3i38eQK+aHGGgSE7lMJmX
7eTQlU4cwrQbm5w002f30/d0cI3qSTvSndxPxyQD25f9VBrm02YMOe/ERTYjYlP+EwO/shXDxD0m
aPL35zoirW9GK/4kYxNNMBTEzGX89JyggzwWWs00G8vEmPSVx4QIlSN/MwjTWqWRNZfQ/bzpWGTF
uY4VL5kpnvazDSUnjfo4eYtAMXX0GRInIx+fJSdjhuuRC9S7ZWXYhlVoMD8TGIRQPLEFBZ5R+Skt
TgNjXEQKGY/71UcTfSEoCzhLtWJf5zl8ya+WGPg0jt8OM23AOEliXIk7untJMZlwAfUpiqNBMhOC
hkv2ns/L1YmvBbEPE3Zm6/iwoTQsxmwCNvcjd89EJ0vRyV73ZFZnV3j5Fy7eeNpU8XuDI31yhiFt
FvN4U6/0mTE5h+UL6Jxh7z5FkM9FglfMPGXY167iWUn4Zr8dqUMFcUBWw8jXEJSG3DzBzw4PTKBk
om85BTB+aVbl1mb+t2P0g0+pcwFMxFFFuM17uTv4d5nTAHyoMwReDnnAIF7Wm7LC53+lK9XN7Y/L
cM+YFpjJOAimk0bJMhsJr0eQ/Yk5S8b9uA0MJIi1OdrVTr6u2NhI3iiTE+KZ8ZIh1D55FNFKnLid
209MHei4wNLZUoKjriMjl82pKYFr2Oa0921CVK/P/P43aDm4iGcNoGPGU5nn7Plj/e6qdOrpcKqX
qTWGFOoW/LnxT4N0fBgroeQWC9Kx993UmlRrMF+wQqCaUKOsSNZ3sq2FhWUXv3Dkez/rMIP1G6dg
IRGCgLQyaLvxPs+h+X2ZnefpqG9KUvUsZmzIgKGuBF+MnuXigBgvBsm3DMxpuNeXeKXYoejnr81b
7yYzd5Oy1+XwOqn56IFMxZBpMNTQlvLLiRwe6GiTYIzUacP5C4RxPep/VZglXAf7OjahB83w1W4x
2r72rsQa89KU5HJkUif4p42rupgrC/HzCghQncnR0WWeq6/a+1B/EcbNSHYPyBHXxqY8YNnFwfd+
vB3rPARD26SLcw3Uaet97N7rl9NYcWZH92Ch8rsy7DRzkaaRE/ZZoTqMMaTHqHy9oNwILtP9jrCJ
ax3W43NYfeq7IF2dAMhGcXjESBq0i+1NY4FS9ri2lsK3RjinkQM7xiZ1vbMzAt2jPiG4q4YYyiaY
KDgq0EIH8VeF+dUn2boedHN9VfnJiYgdhB57Xq6MWfGZro2ROdmPi5c6czDoc9NW5ipJwFV3rffm
7QpbuPMvKD4Tv3OteePLL1kUo9zNg+xzH6AJ1CLNlabyXBgaS8ASJr0Pq8CKgCWFwBhdFtKMidX6
RK2cPVPng0t48GVX+229zier/uNPoHD13L7YE/ySggOxXDneDazoFFDn/b5CIz4FYLQj6cVcAWQi
oF4nL9nL/r16z96ur2ev8Ws/ZyP3frNh5GzFKKtdCNmud2n7D2nQOq2BUrDjHQ6uGn5UHlVpHZNO
wFV68lfFnUvJhZrx9kXeBdbEFBhjG/O/J04xhR20b9yUdD8o+VvZmMnlBl7UwgqAQQ4KDHOKIoSF
g+7T6pyd5u6DHoio+izAvYYC1MyLX050X4YdZ//rumej+EWZJ1z6mNi/IZmCDFthca1JMihfrp/F
6hRC26EY5HJSXGHQ3wjRPWwEXD1fnKyhv30XvxtJHITWuaD7uzoxB67w0QJOxK9T7qpTYYxi04bO
lLof9WhP/VPp+tpi9mkix5DIfmS/P6XNOp68cHAmjU8gGear7VjBI39afaTdQNr8/KK6je852s0a
CjbadW12/JSIPxdW67HAIXOY6GIu9EmzTl8u663ugDAmWmC0kfBtLVEF+mXQDDX55Qr8rL8rnIwu
FHkZyU9kjxpbzAEKjJk6IaNXF+Y+lKma8vFn2zEDGa8vb6SP9m5khVrjkWADisljlkM4J5B40plS
tY/Tk6MNzGn1Cy29F5ZTiQjTT31hRRxCWwVO2zrilxVInhjux+B87L1jFFz4yisLjk9BZGwNqkGz
t7eZXXUhibCtk/UHIpehCjKX4KSvdZXz06oCk16v+BQST0zMQlRhDRBhDi2079vBPlBmIhmX5Fqf
5ezsds42SN09P7syP9v3Znb41nDC3wIOphYnV/CSLTm3slS6VVPNuyQwsrBlKHF8gf68MXNI76ej
k5w8NfePW6+qoe1NmH9oV4LXilESU9x1NSmQdyQhhisepk0THISBGo/Vw3SbD4TDpM3ClIHPh+FR
GCjJGJqGAKybDWTVi62pdZjEOLUafalTAZUUfT4mvxEigsnVb3HYbESq09OqSaKjTmMDfiWJ0tqr
pddsP5Uz/2isYiNogflA23oPF280yomcNcHWKZWOUzAMagGDLDCXwuu1BGuxCKgLuyNjq17kw4ic
W/ms55fxIcAyC5MeEiQEbL52EKUWAZH/JJkX78Dj2SDSd662bibl93bTRpcxgfkQ1bcHeiqfyXbE
CMkDWufWkRaNnyy7L/7J+LsxKNUcOJ9CoBhp78zpxge7VBWC09CAu3H6zV9L4KnkB2z9ffeWA55A
T/ntiKZyxjZLTjGS/aK3DVtP585pr6cA+TF9PFWCC9C3Teqf3s3Pcr57txj0DAYw05bWyFzAWLH8
HQjjPHlrlu18NxCoIgvDGh0PZ658b162oCcke4QWhCdX55xF2dW/AMzUkfoldZDq/RNS+Map31Sa
V9c/sKXX59Krhoa3Ee30BetGZnYKYQ1ARTljGYpp74QgIvumY8E3eYlhkEsqqdHiPe0FLgRpZCDk
9Vl0ntcuYTOJ/UCfWoykdXWGFuIXJmyOp4zz1580BDfzT0NuaXQNeqShdwwdU7cbP0OgGFkBRThI
DIffPAIvcXFUv4V/CsTPZEohwj19kRjJttw41S9+lIIIJxtdRzXAApEqzmD27obHKZeo79Qk24Tf
dbRB/g5KZX+khA2CS7CNt+udCLdtvB/3nBLG+tiAvRhn/GkZZsyiAUHylNnWbno6tA+A7wgDnLpp
n1f1NFHcM2nRdZHz1OSq8OhX/ZgVwAaSkcL+bqih7lwrKsfHKV6vej8H4gju+dDa0JwlXohYA537
zyz3fChHyYqjhQNSQ6aC4y42eD7HsoFp7Vdlk684CfICE9duYo/DkrLQPsBcHkTbmjWhSfSUw8+r
qNEQwemFvV91a9qYUs3sbUc2pegSdN0oWzchMGJvTbB/cKe24/TzBCgtDywwqwL+/B5g6KADj9o7
KDl4k3dC3iO3kdz34J6k4cX067W2abT3joYF5rIG67jso0PrW9pMIANJBvI+2l0CtZn9Cp2TqeGl
5ew6JtX/LpQa95Q4NaKMnX8h3xIcS3N3uispb+frvLU8FYgN5TH8B/II2Umo1WfYhq+mneTvSgbl
w247T6yCWnBUfSzWTkllQ3tBS6B1Yava5ySqVOo789ry1do5deNaH6d729i5u5+u9KhxwArZcdMh
+XWDqqMc5Oc8KAV2edIk9qkbnOOwhHHb+FU6LGKHmLjHMvNx6hPWWRtjc1y3m26ejzJbXBhY+/fC
vn6p86tkS6KPm6HyX1wWshxWtHQ4rPIW+ddAL6GQNKZ9bb1MC0yAK3pFnOg+4WRHT1wz+CvIvkFL
3ZyOsCXRAc6GAG433o2V6Ahmi/Ys0JZQWdr+cd22jfKfZCp/HrnAvK3I8HlhuXe2wz4MxFuiJdsx
05sPvv/RZrXlyuPiV5u21PvejBcrLNa8VeyUncMXro2+gpXGLn6VUrjXzonMOlvG3c606PrdDQAM
ORYRWC45q30++PkYT7OdW7M63L9dX6g/S55qLrv1ZU3XGnFU+PLwN30BvNY2x5AihN0FktuhdDtP
pYb71e68427ZmX7yIoaXiIuGnv06PUDkETZgunhmLm8oRNuxhifXOKpU68fWTJhV4yNdctRpHzNT
VeUi1GGyFnzBPWVu/0wqjFxfpecPIeuqHkqRPIH+EF9tPnH6qU7y4IhFpvj3Ceb+dy7Zg4lMsnrL
77ojAlZ7cRfvtKpbXn1IIdMe661xHMIkwyRe54KzSEN5oDpNwKj499OaNJfpbmdvF6qh3F9qaBJC
BKN3LkRHWhs9Y/HLT/hnd1Q/Ri2fdTNvO3geF+eT2uEhyMbEa5xE4or133fjYUcBxZBN5nSKusi+
/CctMqnE/Xkbn7u+ac1Kf69DGgLDKDoDhp0XVMh6BsBMp5ZcD5/J4aRH/Gw6g8uqpRuWafxh4n19
LNJ9Uv+v/yH9z+5SxuZJ50tcKAJA8qKR8KayIWI9ecdHKg/FtKxe3w938M9z3Kyjlu1WbuOkA3MA
f9Nf1Y9kKNlf6/3k8H2YFZh+MLHZxX59su7DL3mz7t3e7uV0d0pN1gX/c/Zgb86IlN6BqeCKTxfr
j+09v1UVRUWU+u1UpPvFtpJgCbQjowfYCb4mdmhoeevRV48kb73Y+/u7aY9YkjTdsOj7o1gGXcf+
89woanwS8lruv10ctJERHibXpUgFyIdZo1IKPK0TIARjrAVbXDGSF/gjtNmJWkBnEsdh8iLMPnr0
w5qdxiQcoz4XjZ2Dtx+Vo47sM/Obl9OidJ5yaR/u1M2j37G55Wve6uYOJvuwihTVQRdsf2XRWvbJ
M1e7weVJpzqpJ4z+48vcrHf3ZRIGGatNzXrgUxSl6EjkLsgCZRcK0vRph4PePPxttTv6atpWh+21
4MNAtwD+SwbUfPb26WRzEvbzglZUBGDPaLOK+uis356HO6t6Ona1Iii8ZAdLaPstw6WAuZ/87qD4
9bjcWxpafhqeff0dltGord3s4l52ZGyTi0do1Y4p4vZMdr+E5S8dPZ1kbJwNZirUR2WI0Ed0Supn
RA+e4gpvuWJ37wB9V9krBmkImWEEnDpu15Y3ywY6AemsqynpwSip4ZpQeLfjWW3LUOThS9LjXQut
z8QDXJcQTLR/0ntwwgPsBspW6/Mwd8XVfpoi0YcQr7oAuqZbhT2/SBmmhZ1vMq8NLS/2W1o7NFGx
sc4OrJtRNkqgPUAT+jq+//T1SwnU40JiLhDYtg5ltx9U2ATYyHgXFFwYx86wTH10pe4Q2+0EEfLA
mNF14xP2OeE+dQ4KJE10HefzlPFNR7wx9dr9CjTVqSn9UKcKgFoNgIMrT0Dw+nV0exSDoFphYsa6
hoxM4SpbWtWfyolJ1sbkVsLcHfx9PQYhSKGWvcjudqG+Sd7e2w9E4hwFsEZ0E+og53kZKj0Dwubf
/eQBAM2YCooPJ7KPitF3i5RWBsJYBeGIZ/x4+HOGSfFlTk2w/dTrqyIXsIjCLdFVW8t9QKgo2x8l
0H5H8kVKQN5vLspA+hGIlIWomF4AWIQBsDOWYO9cgm7OWRInyqb+lOhORxrtwVSaisMLVLFtoHwf
iKrjxTYgXmrCHoKyQgO+KKuN5bBv09c3lEAATCs0nl1fGLPLpzjUw3J+/ul/QZ6oi8TdM0nIf2pz
ntmAO6d+2B+LrNxzKwnkOLC5S/WCPA5TyNulL88UVn+s/T+tgKpoiiIpmvVHrXTj8rpLLApphlvv
ia3tC+XyADqmnYciO2M+cQYP+jrLKl0Y/nu1O9FAQuvj7tJdkTi6fWsFwVMoytHJamy6Xx85pOC9
I0UEzE8FM4+90L8XvlM8ZpauagRM//KwBSwYsBMbVQCchr/7O6l/hb9t6J3OkYjMkplG3y0xZIUH
wlMwfPHqrC7D1F91ANt7mG5P1nxoyhVV1+lgrUmidOdj2/gaH9K27pYZFCPJN+H4wuOk/svwdiG4
RDvvmcjrkdBJvVnxzjWm+6o77k0isgb6e/26pbA4FFdHbKAOfbCLZP/kHaP6W/dXz5buf/ofG3yz
9J2XTC9KfBAaln4VpuVSGoGWquChViA/29aHd1ExRcuQRRNN5Z2HzA5SmZrZsaMjMOPjILMa/rS1
PXoJ+ooXPvmGD/3izWJ3flE8iIfzTix65UrnCW9wzFEhIqyM4IR69ZPV/uhg/rGJmmlIiqhJ9IK9
20Tjkp72Wz3tvbDaNxaEZhsAs1KXnEne7BymyNZJWkGUjn41zom2/v668sOvSJcF1KqyZlja3etq
Qi5dJWXbX8hewnBcnQgCBiY1H0h4VGFQ4oLrwJnyyAWDDt7pkwd4uN83D9DfqRvDVx115dSVWW/4
9EES7t4sRG2QHeCS0lXwTGGyoOpBz1u8DNTexXOJu9S/4z8+ws0j3FnDcyflRVmwB1DwqGpH2KRw
NqnxzL/b4Nlc7sfRpa5ppkqCoxOL/+cLH7el3HSm1WIk/rSqgTyWBeV6Hdv19On2/l/e7d+r3ZlB
RT7omlnF7dIMtpsrIdF6k9Lt2TWDUH42gFZ+vJH/Xqy3Vjff0tzuDEFIWay/O1BBMEPvFiViw88J
xeLRZn0cKdQELNA8xdFIrJ6mjo+P0389AvnVfz7CqcrLi17yCMSwr2gmogD2EaR8x/RJzJ9c34fW
978/pSreWV+l3LVmmbAYlDhYLAIjCAGPvv9+Q/54jX8ez3+/0p2NYNjK+dRuWQUGNeSw3P0p7Y7a
7DMp4bO3uTOzyuHQ9OMe+oOJEGB4DekEFLbB065TD73kza7dmRx1b7b1uV+HWq5jIOHglcDQKX+r
DAXdoA12n6U7D5ELRKT/59Kp4p2VEdTmuttm7OHZbT5gr1MNN22sSeU8c4t/vwOqeGdMNC03UvpN
tgg/O4/aG+yfcghOBSLdTsDLveJZuvqoo8Ptu90ZFLHRs+LcCe2S1u72n3Tu0yJJuUIHHBDLAXLH
3rN+Jw+m+BJB3mzonV3RGXx02at8xL6bZkwXcv9nXY8CSDFejwtBWYu+zs4HKZGvzCgsIol5FsXK
/Rr/uBiGpcimaamWYdzddaNszeLUX4zW7T6GKCEQbJ3dwksH3bhBfGXjwjyTygWpjArTnCoF0s6T
m9nJNKeH+ZN7+jBMMWUm55m6aRJd/6fpuRyvTZH8Cz0yfPEn8YLOHRxnOYlM7jz7AI8ThpvV7m7R
gXHtRlyDVaEYwdSOqY1zpFei3YXa7O9vpj6MpW/Wur8918NZUgU2WppmlKqOlFP2EXl88PNejUBj
qd/vXCj4TNN0IRZEyqBzl1B1e4uovBJqOzDA2f5mBHrkVr3qnJrPNdj8tpu/P+pDG3bzpHe3r9QY
jbPbsSsddOWpDt+vp5U99TIPL/nNMndXLrEuRZKmLHNA0IdAi4iFphj2FzqR4LQqx0/T0Ydh2s2C
d9dNbY4MXL+wYI2OEJYyAv8KiRalKzQyf9/Cx1f7Zq1+j2+8uHy4nLbdCXsiOtcRmr4QG8Y3h1I4
I63YBB9bBo1cKMwLQfwJWRLV0j54/ftDPDbY/36IP3DmzUOA9qmFfOLIAVcO6IzzZdoTyaN7/5P4
U/oT4f7DitysdOfErV1paMeEra38HQKQ8pts0aeflH8ZyO9GGlyA5a4kyYeVMGnhXu4ca5H9oIvp
h+upEaQxCqm6U/zEMyzfzhMmMXIYiK49l7+E/t43Z4B+0ONafU8oSLyJb4N1qR9oyaDQqrbop98b
yO/9GTrCONGpwiYz2VWH8tCKtsA3WwpZE5hUzPKjbuzk77JbR5JXLIluJO+XXun2gU7kRFbtBiPn
Xt4oB46OfvfScyPiUemZJNqZn6NPCCWEGL2Io/toXVTMdkWJnBYIjjE9viKZtH/p/7a5vu8GW6//
YXFgzqmGLhAeQBZY0SpuSzFI91CWw2p2q5+n3vphhHDzSe4iHtlsq+NJ5JMcUbcevRNlVMQkUwsG
PPOeSyq+hvv386Y8MXHanfE+dLvOvCgs2Qs8+/ZqW9d0hfGioSeaDjewVw/0eoSMewcZybkSxs7z
6JcOjmzR7wGgb+dcUF88S5CeWLT7BE0tzEuubXkweuGRmc167G2PDPfv7y89DCJoViKKpsr4cPPu
FlzBSvQ0NvuwRXa2Tga/Z2h9Xm3uHT0eYTWVgQX89uztHge3N+vefeomltPkeDb6OEL5I6Gf0V3R
D5Mn3/dh2Qy//N/vd/d99S4uGqpX7VINuCgSKQlejJwXuw366ZN/6TK0kioQokvsPLUy/c//08j8
e/neodyYs6NolddW5TX7CCXfaGGf4NL6KrywtbunbVYfo/s3r3vnsRVdx6TVrEdh2JfC/WYPSxcA
E6EvAjAi+5amslmkzTuKKJeemugyn8Q9hL/VXA7hQM5oAt/jcn2MTscMIOcE9feTQ9cHaH/blTtv
nevH+HwU+Ci1RynBXlpcLonHeVa4lB9tf98wjkYyoiFZ6t3pvgitaG6JYhhtyCh6mNxnm2E4te/Z
zirEaLrfz1JD41Eiervk3cE2BUm7CGVBa34xeCVMmF0A+/vutYZ9cZhrdXm17JoCA4YcHjBd+iOV
ohqla89aWfN+HtNxaqIj8DY7KDgBk+379uK/v6bnhoNzsHJG8tvGy2YpA4XtoMiZuPvhMN7st582
enh2gB+m9revc3d/Todkl+n6nh0ciz/L6BT+oKpiYBItZCoGx3b277e+eBIEPETHbhe9uzVJWmRK
LPWfjenwkr3MEsYXzXS7PjDsjPGKgvs9Pz571Yem8HbVu7tjxPlJPB75csxmGZx8zX7LoHN9faH4
Ia/xYIH8f6H/t0veXQQGw+Rbs+JFM3soDhADTSAsWY75tTtTeCqiv987+dG9u13uLnw1zeps7HOW
axbTKrb76a02HeTL1Nk4e485QKTgT5Z85NJvl7wLYLXuYB72Xf8pG05/NnmXmOC6VDeLwJ5NNh/N
jNlf8+9nG/uwO9LtsnexLIPy6uZ4YtlXJvP5DFpCbjLVRkt0gXSbWEpMq7acYFLaL4Pz0VZU+8UJ
nz3Ew1j25iHuY9nTsVIqJv/0La+v9FH5I3alrw5tUJ4CHfKjOOZ2rTtLZ2glbdT7F3YZCBJF2XhJ
b5sIwVE/GFp0Hdp3hPOd8/2s9vGQpXO78J29kxnOUndtb+/GPtN0mLEO7dbu9p7v233Yqszlxvbo
NjkJd4PfPbfXHL6Ev/Pt+PXpDX5o7mURkgOBjCj/ORU33laLc03oAEWWOcN785ftdE9/mcabDdbN
5w6ioPbMkT3c9ZsF716+zPLL6XiiDdzlYpcjfa46RvhDFZoaTO5Rh2mcj/nTY/UI/tBuFr0zyXUr
F7W85S0BACbtrJxaJS2IGJN4RtxWqI7ul44LXWz7/nTph7f5Zuk7w7zVM1PSC973QLiICoRMCBbv
fD889WR/qNywui9DWhD93Yo8jBYB8RQKJcA+yj0xSCn3XZNkFo1FjXDrw/4PTotujSBj9GSh/prc
Rya3C919UD2Tdpp83fbt20QaOhVozdIl5Fh73s3/vtRjJ3fzTnefMS73aaVe6ExavaWvNAzaurte
1YUiemaMY1/fqLM/wor9RztJRVdwhdn307rss/e9+6A7S1Wyfcv7vjGOB1UncQjsXOo9dSg+a7zZ
793f9vbOvxZCcdhbfTdRgbGXGaLEfA1FuC/8u8rTTpAPyy23X/LOtTI8pa7K+E/jV43OPxPNN2Qa
Mc7yj63uK6/V4Bm+/SdV/Nv73XnX7eFgZJctK9LlhO5nFh05jLfLpGSsWBZkP5IatKIt92JEiWB3
93qVPtTvEwEwuGleuBqKnGpcuFbAnxgkVcDotXPv5TdVbCQPmSugaXtHZ6l0Tlc76pgsXJzIdMWA
fOuI2kAyX8/PunA/tDW6ZFgyYxtE7b5oVYkGty4z+3dqfqlUSvTwKHxpWQeQed5lXOfI/D1/G0Ow
QNpzac6pGlXC6FTZp0tovR9Og3YgcajnyIKuJqTaKsAyqYuzEeQpYCJ98qLSrQwPvdyF+7x3dBp2
asG1HRvuZfH3K/f4TBgy/aMl09QM9S4YuQp7sTBasecXFpOy74n+c51kUK/hbMLSvW6eYfSy0V+g
fxyKmyXvApGdtVXlLoNupe6/DpX9eqEv5NbNZddvvORXDkq571GlvSkGDWaMUHvrgGs+9vQzrA3f
bF2a+OWKU0sB7d5TO1mn6ji72HTL6z6OhUvTsS9w2cUeGYDu1TSGOdiX3+lrzVQ5ehLIGxlp1/d1
WTJY9KMY0EyA3hiAV/VpSkcImNS0+OJ8SgtJgQhFif00Oa/zLwVZ5/FDSd1G8rf5/LyPilUxuHwc
B9kqaH62U7RdxmJLv6/pFq0BEjdber9OkEcPf9LA3NK5xU56ySUz2VEE0PEBWb1f0ZN0tmACxlyg
Iyl4cRqcTrPiB/HrO9KTmmsR6FMp2MF3mn72+lDex0EMDFMkkqf1BrENpSkEIR2oF7P7CprQrBH1
KfMUsQytoHbz3eex9TiJVbgz7JxZhr4yP75ZHwhT1w19+0MLh3VEW93YkmZnkcKRdtDlVB/5Qno9
ziboYN0LMERZAfTRBc6wvwso0mlrH+jzZv4RAZ0ZL0gP6XR9zelPp2+nXeWcj2/FeVHTw/obuhKE
6GnPSKe509nTVtoVGA9SsOn33EVAt7UioJyIEbKim1jo68npbJc/3dW9drb0Q/VZWdbUxVf7dKbT
LIrmRn6FYglOBy0K6ERQOGYYi7YZnveeOSymaogGCZbizk/dk+YWUyGPpNWRgF60XHovoQ+j5w8V
/qmyoY1DUwbpM/DuEV6l/fug3we7+kE8ismJuwUJnouFhsFBgg66+OQOPwKsbte5C3Qvu31+SY8K
9Q8U8LBCGtio2Hf7M6V8uUqijTS+ZqTCT5Z9co+1u8DgeJLzuL7wegx6+aErIkKCyyD3UQHN9wM1
zL6yZzHP4w3VNEWXYF5L4p0Dqxppf9XrjvErtOihhyXvCj5JpAcP8V2aXwhKdh61dJfZrcmT132c
TjCB478Wv/Nlx/xoHqQri5fuxenbpm8B6Ux69fTJMGgS8j3axkgOMyCCHL2ERK+a3VgAKnp2rh4n
rTePcme0m5NYXLYaj3L0wPDQj299i2i3b+zRj/GjzEeFce/A8Pp/KBI8tN7/3oY76y0onZgVJXy5
5LeMaJAk2hF6UYBDiLrepPw5TNF+/P2kPXxfQ6a4qYiKoVjy3Zq6dsgr+Qi/qqWbUjJEEg5dtu8o
SqMv2BMvaJt2QYxcg39Onl6vRwHhzer3VH/DTHelsmN1JCKzzwX2l4lDvY71WbL2sIrLCDlgOVGC
N3dfmo8vnZUw4Q6iXkenXtEZKwBkfSkbHq+/f5F6r0JHnU3M8CSYKzJDi6UjVjOZnsbPJs9ojy7b
7cPcXbbSVLM4TngYkXagsqMxaUUOTl8NDfzGSB62NIHVwWP6nhElI53Ow2QALRjJ3sj6ONPftQeT
6WWFAo+eGNTgoZ0gpYYm37dVaZzkg4sxST4ZLEZVqcM79AR6w3573Y2t8O8H6GGD+9t3ubu7gACK
VcX5v2hz0iilhlLSUx+KJ917EEw3NBF4aqz+N2ln2qsot/7pT0SCMvqWeRCcp/3GqHsrioqACPrp
/9fap9N5uvrJqaQ7z0mqTtUuEVjrXvd4/US08qef88+L/rFL655U1M+8EL1UMEQn2+ODelUISG0v
l1Y7/TDxBaxnnqc5SWX4qxwSkDSKqJyout1SRgNQ9pqBYnxA7lsOeGRBTmmAtmZaiEblT5FUzCmc
QukLrhzQL9GXyzS2+r1lkP9lrfprffZh9HoOA6A3Oc1PY45KoDCtJRCv9+HpCAe56/H/yqCJ5WBW
j/rQwnd9xrjs3tuFN9TwLx+4FLxB+cJZytgleCi/9hQ/S4ltYxK1hiuwM9lU8RmIvAN9Aky5Zej8
l7/0gfZUJOdJW+BogM9SQ2pGNwedyGx5Qe+YoUkxn1pwHrtG2G26sRGWDMTPSpwhIq63L09AlCXV
zwPvNwPNrPNzDFgx3DesjxU7frDBrSgZdGNWJHfyh4PPIAf6vg813sapaJmVZZN0lgkJbAF/uuRT
mU/yVf85zL4zjMqbexQz5p3h1r8Ozt+URv61y9hgTKmvE6yL37BW/pGGeT1u9ekssQCrQw7mmO59
+n0DaniOayS9iSBGoXbmlLe/mM5/TbjRD6KpogmXPMEfEab62ebSe0D1gyFku0jB0gE07QM/EIyL
v+yyf0v9/PNaf1iMzFSURrlQw4jPsEFzpje2iOBcrU3fYpBfzAaE5f9Lx88/r/nHzqaDyui6s6ju
2MSALugaaEp4wdZ95f82/WNuEI/5WxnlX3tO/nndPzb386Ioj22Pe/16QicV+CVLlIl+6SeZ/98f
7G/r65+W5J8X++P8u0v1rb9V9decAX7OeLja8CnoZmJcBY4mCHSIrb4iDn3AZfwfKMg24+rVKuNR
oEEe35jXMNIBfhISG85Bmg7S/kaCHHFyhesAK8DfrhmhpwKefVFquVL2E72JJnMHegK1fbj9W+rj
36zjP+5J/WNHVLJUDZjQEgtzf3FAlaEVTseM8N6k+V9P1n/L0v3zan+4yC/p3asGZ3q0BFIIqI+g
CkKxAY+kMFCBIRuqwVMcpQ1jGW8CoD5THVAFqVD95WX+a+Lun1/lD7e57STjmosmC4bZd2hM8vQV
ukjEiMd/Xzb/Wqj655X+SKd17fup3UVBWSySPq1ROIoO7RgnJl10wCA9rK/wY06ewXg589z8XpQ5
//vX+NtWUUUc8Q/bty0a6fJ+s1V4mIKUZZPj+hV8vPh/vdbfVtUf5u4ufeT2JsxBNgdTSURexULm
8U3vE00nsTH//7y3P0yeWVaD90WYPMZAgTpRCxS7CdSVZ7p/q6P+a+l2QO+/EBrWerjg/+eDvG87
/SlrGmxImO8fr3VLqBMXYn6gWBk0+ReTUlggOMqgPeiNEIydv7o14m39X7boH1/ij7dp9pu7nj/4
ElkoaNnk7pyto01XsqcCd8LK/2W/GPJvo/J/u+QfL7Xa0qWRbdHQaigbGzB9ZXRQVR/u+Ip59R1j
Ue1SWpMYSl7rj3fnXWgU++GdD0ixAKnb39z+rtYt842yjNAnBRP6BsJ5npK++xyK4wn9CG+LLMD2
6xoqAjOqXe1X7eqwhwdW90mlKjTzQIK88Unl24zSNej1YqfAzbmEr3X39D+Hz1qN4HJtaw/OQVPa
zc2pr1Z19S7zM9jyFKHJxXN8RX11618Hh5JZo8xBnKJv9dZ9fra034RucnB5+XyMaTj94wshDYLc
tXy8TU9wn3etHPYaf1vEGso5hX/BsZZtib7hj4U8bAmKewgCXsdTmis0Wh4vlUNNwjioxzffaSDI
4Df6UAFKR/qR73hL79RnDmrPb5bwXcYDMlQDX0XzGckM09GIOzJXOlzn+WtaT8mCxa1A3+YTxjLb
RRnV5Gg2ZA3ftZUDnpvjYNCqdRMw9J2cGPsuvIzJ5V2/mxTJxTqn58Kk5WTYfp3i9xIFzlG9qNvw
Fm2XxqrsLCYu6h9tBUam//OYlcCo8Bk/cZsFlWltTbd5z1uwN4AZoEe37q2/VnJA+fjyw3pg41jJ
LjOZIONfIxjBuNH1J3pKTlkOr3e+Dr/tI6B1DraaUz3CFp8wm+0VWkAkp+nCU+k1Hz8HopUF3cO5
KSCCXE0L5c4eQFj4LNt2VFZ8piUvrzAC3jTQluBxSd7fXeAHvfW7dXqNXXzoH9t+3fJgMJNGZ/qr
j43pqKbTLm87AOnIKRS7fFqIvjf9p5igirQwTbeD7PWV3e37xTJV9AVN9tYh5/3uz3GOiEJ6C7Sh
Qj9eGX2G3VDgIHmjDOUIsQF0Lon/c59XF9BU04eGfHMH+3Mk2S8IcsDYv7uw+NJiVksfkrKcvL7v
YzZFl7nIMN1YoXdmfIgyEHNlRlROGiZYacaI1WPFlJECg5Xuzmn7JSc5sQaOv8h2QkcWfOaHV23n
quk+ZOdMp93J/jTx5ZBTMYJMlf9A4wFWQiPZybl1Lo9dWxFKwF3j23rSmh1nHOr0qjiDyzSTFhJL
+Mh6huzNX7ErZCQ9z3a5bI7bLykoAyBPW0JGCVA7pDKBPwnJb7lbhBBjKSQcuCDfkYWId9h1jNZL
lJGjMjltuDtw7kL5ZEnIxXN2qzXaHI6O5ehGlaf65qQBjNFgD3Q+AY8APMSLDr9tIiMR0iBOUdGA
mN7Hun+8+4JGD/TfBhwRgkUJi6VxMKTolqogbE6khqEXjpS4xFCjY9Pj8/t0yl3nl43hAc4n/jsF
3OIzBNUPexyYfBkhRYimBNHAAHi8aGU8yWDqWYjIaRbLwSH7Zt7UziCij2Dbs8FUKHpd8HHOtXcG
GZO5GnbKMmJy18Nq/BqeU2kmiM+YxsppcBzR0U5rdLheYIU/qf/1Wr+PzRKT0hsKXjn9Ofgi0viS
6O5p2cAbrRCLyS1HDEAoaG6US8jN9tnX53iYo/sMlRGYjUwGfxVfDbkwsgGCW6RNVMYpO5hyzxks
Q/UnR0AICvdcoRRd7zQvjwp/C4m0TABZQ/Q7u33TeQPTHw6QrzZG8lFbq0jCsMf24mvIEVenaaI+
CtQ8ua/ksZYnjzULwtEsaaT61APo0HIbyOV9zshBkIXn9DEXtnateVpw8eCcfStT5QZiAOH0YcaY
1xa49ZjhtrMz2LLL7uGTkyRPS6CAKO6OEFjxn945vYqP6WaiwNufSTxzLUbbOAPGFmGjD0Co/duu
RauijIRcigBr54D9BamDjTzaNy6IE4wfPjeUNyupHOZKk/qIj829iZcJeMeGfByC0nTbGtQWx1ex
rNCr68VQbR1lfl5lYcto3Jpqh3gadMOCAdHWrKVcyLA4Vx6XNuojlTFEIhbtmLuTeQg7jKbUpdYq
Gw5JWxRutcScbZmlHtivCJaWZ5JEhQSFZjMaFNZ9fJ9hplbqRtlfZkJbY5tQmxLaSsJhhR/FPOwH
8OEn7SxpJWTXnsjjKpRKlVQfPwXZ/dJ6l6ct/ocbpoXbHDSbp2AxoLVC4e8ChddBCkGxGKanZGIw
/MyOqCdlirEDdwsq6JyiYh71pwxPN/ZVPNWqtQpynn0EQx6bevqYY3YFrPzm1r6yuk062NB9INol
Rgr5GvTip+qx3r2Gd5Kib0uVhsoMIZkGB+JbSJ2VqInkqeJdwbZOKNitDPIXhX9lTZtLBnIuY3Py
OVReP+3GJUwC7js4pXqFPk0TFMGFjmQRbvVdIy6ht6Ex1qNKjoINZTz4nMwOUnSh+nM/5jYhR74Q
iNRParhmSBsvzdTcpcJvCohf96A+vKLr/pxkI/w650ANFGUP+zLwOP3AAnDyqj+oCXj31SClftR0
NooTnLGbbn5Z1yeg+O+0x7T89NF3OIhBr/WP9K0HSApkrklRCXWa6zfcCJ3qZG3h1CDxchayOmf0
dDgGxH7LhlvOaX9g0WQs2XsQ7RADQs646RbbSQUuEpYCXVbQnBSP0i37t10UUT2t5tc5XhSCYge8
jmKH+RLwdcEjx1E4RaSQuvizgjw/pNXqOsdVafCQGJ+4e9q+2w+mKmstUID6dysAuWEv1mhSErzO
fYWIM+lP4voRXDR+98NgDzLN5Y+253AxvGb5cYrIiKtvlc7tPD3tXkSx4WXehR1KZj1kGODRoFsR
A8fqgEna7zUN5mkVnMLLERZfBX1gqIAGEt+CIRLUWvpubWW0IkYSeTm79FnYV/QeMGu2lpyANaKk
lYhpeGCyM3WuwRLdhnx1Jv5+YKZoew069cAzSneLyuqhp7uV4mgvv4UmNwhP7E1Yzx8Xd9ScPD0o
Q8FrLc2ucK1Jz2XDVjBf7F7DEZOFpP9GMFZrmK8p0/5JvuRTv7SRWL2qWyfbTfNTftXTcrdUUxl/
VAEUgZri8uPhOVBTRtZgyV/fnWZ5ZuOYCEpRIy1P9OJ3IYxZnnNLCIE7EfXih5etO8gTSLB5VD6z
2Rndq9LOadvfa2yfAb64wcBH5l32+uY0KSKiElxEbaiyxkTfXheKcSj8b+zdndbiizfO0vGAXjOn
STtiFialsXEUNI11jiIPhCsPv/qW4qC8wu2VpdMxmim2djd8eK3/gEiG+wqgRci3zLHO8Q9pQ4uj
FWi8f9mQObWbqc5BMq8T8wd2Lho+48N1c8W4HT6cxkZK26QSNCnO4ceC6Xd3+ktjrQPhKDuXwYSh
MPEq+0QMv6roMTCEvGx376W8I+6Y5QHKY47GWWvCjWkmAoCtO1CLsedkZKfPZzDBxbHQ/GgItvns
WIn9tzct/ekd/Pj47JYkXXSb28uFT6cetxEn32MEVqXaoWICL3BCahW/AFGZD6Jr27CFfa8+PGV/
mjQ/sm5fRtsQIQ9q1NJKTnh/pxgSMYucCKGcChnI05QXN7m5zzlx0YGsM+LnTKFydxEP/tcLARcs
WMZi1/LgcPd+bvirQt0AJ+Ap2qfgk7Q+84g0KXD6yztlqC5fY0jes2qj0hvA+bP1cS/m2Xc1bKkF
3ccGa1qk2rb+8uQIvaY8pqhuH15geiFTAFv8hE1S+gn9vndOhX2Ni3k64aAiKuTdrZ98cR0J5MY5
GFfuef6xp1fkzGhQvNj1BMJJRds2ZIYTGgG9ubxoFp+wTBlj5BzsPAKpt6uebTkhvpp3Q7Yuo24Q
2iPeDsg7quMX2duCq2aMgpxdiOaRtPW1+L1THB9kt6VLQj2G07ySvWpcTE1Gs272dfP6rkZFZykP
npmxLyNRAPygTtDueo6yMoLPkBQZOmYc7lw3/o9EUR+Hj2+G7BR6xI8ZqGx/T183CXv0uIQW7IsN
p1vV7nDjVNZNJ9+dAnknpKnK6EvjMXKsLHG1Z7xQ0N3xKcBenmCuLBEYcZtA8vKl+UWI+aY9Iu0f
3+jDiSqsHq1N3NJ9vXCQ0KNSmVOYFcUFTNVG/7kBQueDb4bNSczaY69FhmkZrGI2xmXMSbhEABHO
/C3AFSUJKHwaeJ8OjRQqpZo9Z9MZxQwaDkC1FnsBUMM7Hd1SoRkC7DoWEn2QFj1M2bAVfm/wXJGO
eTiI1Qg1NglfF/Y+OUyNQ8ZFAcbFY7BeF4teSfS14h7E61Fm7z8kAgc87GIqsleEQOzaAQc0PEjv
iXn48IoPLzwSEp6MxwheCEcTPjtQQX5YsPE/aPxhcciR6hglpiNJE6N7ze3lQevfQUij4uOIkZYt
xGoE7PgEobyGOSJByOQ9IG/WOoZA+D1nvPBqNlghxsDj6i9eo72YX0Bs0iFAIt8gjYQOT84CFRud
hS02Mc7L28b3+npznoh/2ONIweIhQtO45XRPwEsbCN+Wq2Venxkq25iKqdxuSdSLVUarmLz94Unv
6oHhcec54kTla174+id33+e+hbsDmjuAGzQqJ41v8IAUBiyQsfGUFeH6xSFpwUTWmfzUQJhyfu1w
2yBCYxz5d2QDkhdxJEOjGHacQJ6hgTYvt8YNMAAX7nmkYuPb2fw8rcShipJHt2F4H+AcfCJeA5JS
jMzsWx/ZhTHDcv/7PzmRrCcGX4xCEq4gvAJcib8FnsitgSfm+mJIHk+S9cPH+C0nE1aLEIz2MOg5
bDnY+5wTNVluWjjQT0V1j4x/M0VmzeWclnd7RNZ5FPVEW/ErIlG4wCwDvvcCZKe1TTq+IelmYMHk
IQHC4h3fJiQ9EJJDo5joBqtHT7vIrLPYVjDByCjxFH/Xk0if5omYpeUcZs3jev6+ZoklCfzR+9j6
GjB/WEyv+KZA4Q7v0UEoNmwnLEhMLtLTBOigTbms6ZwgGYEmYRraXLfOdgTdGVNIRh4zwyHlC8ci
c3RY8r8TV3OVy7cLHun8ndyCdyIkufiPV1cD6lSYZBN7hJM8vowA9HN2P0fVrEluP8zh4VixGG92
vtg6aIIGYreIaVmJy2kpFTuOaZalWLT06kqQyYVEDH/rsTnJ8klYLVFaGaTXlajp1PQsDbgBaYmT
x1ndIplGdEkkgy4bW5ORyR0GlygfgQv8SJYpkoOs5Z4NxZJVLcDrF1YxngKZTNXeI2Ej1iBXb512
eEe2kPWJOcSPPnMysvOn50R8UbFgGqeYv0Pyeb5GEhvgqFcmxUQY/JcrrvBK6LQBR68wm3b2jJDW
X39AUnRB2sbqz++/WFS6RZgDPI+AvW9Mpjcy6x3D14ZrBMoV9BycpiuER4ju1qFnL3S6Mxlc4cce
qMlcffoM9fTFmxdPTNSahAIMstLMvTHc7olnJDpSmEMmsuTaFcOIAqMlBnH54wujRmTAQ9GtI8b8
WXXR2QMVngxC2KtEhYBQfGLAJZgnPhH3j1biHNDsnbvYDriR89CYsH+XSGIMEnE1zrdD/v2go168
v9Iup2KrZ548rgiMRGWWnI2YmX3sc7YaZEYyxb42Fo9a1ALEpqL8Tl/tgIrAf+6k2kEZI9dUpwxO
sYZM9o7pMPgJp6DhOtzzD+J6ztlDZ4Vq+gPkls7L474pvcorasECRdxfcZNTijuoTsGLhvAhW69J
D5CUWBPC82Rbsfh0LiEUOqlUOERF42plsOTEDoBjixEWW1biT8B1odwMNJhiMVufxybY7WjyYt5p
KKQ5w5yWQUuQXOwHvy4C1DXchJaIvCI5LvNQ9aDiX3IDljobJCSFxXAfygY0hVGvPDsLnjW5dABb
ruAp80BOqKHx3rZQPi9012wBqorFTKbdBifKD/DT2EtxZD75CtoYxVQHaUxHG2/FUcYlYKqxFE4s
JNlaQCXjUQxPdj8Wy0PhLcjcKBD9cT3slie+2oOfrKxdxQIEZ27wiRX/vn/mwu2wGeKxRyxBnleR
SFNEPi7OZ2+2Ql7UNqkBrAa/zGXF3p2w9Du+vd0lVxDFvOW5wbetfu4gxC4LwyY+Y0+yv0RDIWfF
r1yUwgAMb452ogxme7MXJOIn/3GMOmJPYYVjibyDMJ203yBfwOfCtmO6A0+djE9rn/e9sTQHmsiT
hH/gb7GzGa9rMKadkIcJEwAqm31ZiEWUsW+BPPO+tUmNSS3pddnOc7QiIN2zVU6eWKTwihNBtwd6
S1GTTAE3WUKww3GzdkxFsfuYDl2AZWZVL4rhmW8tGM3iAffcOoQN7QjSnDh6hPH+RCo6ooIV0ecT
CmeBYBKLsgl3DYu8+19LXfwqYISpRMC+dbr4huDedlgFRPOk+T58DQy626UluFhBM85XPGFvwVBz
+Jmgz2K3iD4JmJka/PLvWYLxbtVNEKaHpYb9QUYHzJC/NUB03xNt/KZWlxJSeI8poj5kewdY9gRx
KUj5bXxzbk4FBoi+SZuf7IWqmLyF/Jvkq/e0gC0HiH4bq4GO9JT0xYM6vvgxSGNNKIxODwVg5QBK
iUwIKVV6du7LHQ+ptaW5LgTaNxnpx7AYSr7oKTsOfLpU6b8QyVXFQpYG8T+GG0o0Rdj7WOqxyjJ+
uc16O7vvHkvWdjHE+rssRFJGn639rGN9rLn6jLNlyh+Z/DWIBE8ePbEJz0TegzTFDJMGMahVq17p
NF7KNyUn577FOyUtHPV8eY1II7YfMJLwCH/I4UnTQ9oXupnKKVj07AOeMjps+py6COwDFgf6IPSw
xCaY4Rna5RxdYjpjO+VN44fbG9DvDIyLGdA6LvZS2MwuAYZvd76iuYOejqwwk6mgSyBmETT3Gb09
yW9H1RfLMDz/mvWbg8YC9Pbvl73RHaEERlIGA+VeY7TPbKyF5iP68HLfIDTZUchT1+6ywAab3Bsa
ICx9A74mukH50PgSHgE4mAT9twmdhs5v54Z19Y99T+ev7tYi+rAxDJc0vlt8P+3bDCviCYcRzQwf
kxlJvrJ8sL2AJZAH6HmkJINtWo4xmDyNfK5gn76fjnYA7m2Xo25xpePejN8hSiU0qBwA/HsP4I6t
97TmEnuti97o1OXj+zXsf7wPepUEvFS+rIw2J/pu28D4PopTtsf74Ezg9O/ceq6gG6FESBMV1iYs
0NKZkDzFN4nuMwnlGbHZ8k07rEyHnuPvAS/tu2Gq/8wq/4xbUlB6LNo6S/DGPZKlpLi+JaeKEFJb
PP2TU8bfJNmWohvwaWcT5nCGJdpC0CN/exly2RLvJ5CF75Gx7F70OSG9FulsOB94POj43qQHOvLl
5yMpVMZCFVGOZZ5ru2a7EdXg7RwNO+enq7tlPvC1hel4WENxHK4ywaHcjkqwysXo/uM+EOXp7B+B
fh+7JV0UuX0jk+RNDFq+TH95FIIQPHF82WBr6SM0qjwUuDf/Cb2QwU56lNUi9eadkMkg3y4w/RiC
rY21N6jVD4thPaTv2bskaX+msGjeYeeX4zZEfIP6BX2gZLkPfZKLJ2uVP6x7mo8V067Du4vO2VCP
Ta/8zhhpjnRikugDO7OY0UdVMO5S0Z5EY8iUtOrPaZIvHrWts8SxG3PA+fYLOnj6sZUJ6imHW2gk
SL5A8Hc3kF7udMX6QykqvVciCPyI2hDaAxrlDbPYPCDGogtNZptToQRUA6CeMWe4/Qj3ju/8Ad1C
MRh8r/DeQQNwcyK445cEKeR6YGWECSicAUN3EapzsiTrfGlIx7l1u4tGNbT+nnR4TEGeQ9Z6UzQN
VsVBCOApduk9YbU+p7uejxkcLk6kdftf3TgwrZq0zgPlGfrcOMA+ilUHUeNdlnmf74qKCfSg7eLt
ow+QcM/8GZUCvAKQ/PTUj6nU2O/9xY8qVxzHmyNenL08pesIbQDs5Ycm+ug9AkMEqgJcKf2AgHeY
sBC+xGDYjZ9Um0huOx8kiVnI/eHTpu8S76Q6CqkELEXC1B7N+Z3bHz58Ell41SG9FL4QfdH8K+/2
6uYcjQbj68RWvM4sPY+lCGlk+5leOe5Otg2RBXt5txS7W1C/HjJPK9xJQqyvy9d1cUU9ElFeoT33
8d729zPNBejOtBZjUctSxwP8Z4Sbr/7NYT1+zcYoBC5I6bW0b7I4xuRuIuIalwIG9zaT3APaJo80
ixEfmr1pzifwMHGo2HUBU07o5ZQOJCK6BhpMFHAPATvVIH1m6DDzi0Aon5yjFJkoiy9JBtoBBof6
M2kGbS9oFKts2oSSD4KCMx95DfSnwDPb1ykvkrO/jxrSJahoisrCqBlpyzdvqrWBNKOw8LL7fQts
yFo7ViTDIyNSOYKB9frq2z4v6agk+zFEyoDRpOBJK33cD+D916vr4pTbiA+c8fZ4kjKXFSFOAftH
ANefWPcbYJ8yplf2jsOBDQZLq+i/wNRyJVv5Zrjl23bu04YY3nlYN/AiacM3fguVBmtV8ilIIZPA
8U8s/gUR70anyyPaSMnbMT3YKgRb5peJu05uL9Jo+7i44IXgE55n1wn9dpDtB8GJwlkJo1737r7u
SrHkUUFB6ybuFkI4BH4t50TmPYIGmbkNStorPa08ymjfbYjj6qDNEsu8cgx5UPbw6rezrCWKiUx3
u8iGXJYzmo3NWTPvEcRDckD0i8MFaKr8Faf9A+JX5KFQ43ZFe1HhmXiLOqiVPUstHYzPnh7L8RmW
iF1+10RfC07BqE9vs4y5UIO7UM1x6rEeZPHVxTtKr1O8YpcmNVbzF/Z8Vi3LOZMuTOjpKAkBOQKx
1dJMGW0MHwrxh2hmou+rCQa6xi01A40wSInUdXO2rssOdR67aoVaXgmjtAwPbwzvWJsiKrnSaUfz
ld8GzT6KO4MIPUKOTRyxZYeQ2WMnA4uYDyISNPgh1DiJoPNJL3itOBIQQ8PtepDG+P4sjCUHg/NA
iJRdipc9uQNOXhWjm1OeXQMZsnp9WT5xPVBjINKoiU76nFVoB6lrhtGrFBtqDVLVWRFlJllckj7c
UVz7kmNiGbIOJJOHoJyhFb895jPXOdphP4QDpmPYl2WWdi6LEFtShIw+XyN19dAR79KnvfAzk4aX
RI7N1XldfN/Gj51Uedg5oBDP4JaUyEwnBn6NaQnxJ5JgC0YNiCSiHP/vzTqmhJLoc6SYWJ+a/XIJ
TP3H/oyzvB29B5ZQQMRRGgqtMa68xQAJd71bCqr09EMOAf8L1Rpi9/RD2veJterjOF4tFIe5gAir
r4s+EgYVQl9wox/La4qiAc6GJqDRfrW4eTtaB5Mn2onsPUdFxNcD/I9/Yji3zCE+Pghmzpv3cdtQ
ehJPhUyYQLMpLsEQUTWeHi9H9aQJY0W30Fzf0ydC9nOUq770Ee+5doCfrjp7g3oCeumhEC0FcQ2y
5OwxcrTeHhTCOzIQIK0tANS6VR5O4QcvudioyNojWes/Ebe/QVZRMMPk8oQ977kPJP/wOU5gnQwW
l0lMzDm+2a6rpW2K9qMAbcxseQ/uK1rqmX98JrzqeQv1goO+PdBsf6cVJWoufOb2l1GzqfFrMDjX
9Dx/q65s+jyFohhpxMbk/Vlbv8NempkqmtD9fG3RP/E+jH9dvQI188wZUMEfXi/Rhwwa5Wpa954O
Iy6X2bSYnGJETim5IBXHSqC+r1FhVISGMNIqpFgXva1DxYxUO3XB5LlH7BBQV+5raftA2EtDliFD
gE1DBpDhBthdg0To7PIc+ujZymsZ0o5ML+iHFvPtjCSHy5UNFsniigI126gW0r4Sag+T29ogcwhy
P0UB+z7SSH0BCiEU7jNNJqQxSmbm4MjTRAShymnXU7KAx27eX9xJyT+ZGWVE4ekKSHkzFgmGPhZl
mCdC9UzM/eIiO/09S4wezcIpZoNlFvTpyjpKTKXSSlFY2fT0LdQMP4gQMZTEeUllAxh7Nn5SISDx
jBgzEe7qtMhZGijQXLxmYcQw4JU7yTrBViod1IdUa2p49e5XApyVVjP0iiCP2EwGdLnS75NhwlxD
IDuTaJf2Gvk0QiRfdPeQEXFVQCQvzvTD9DNkanrLhGDw8MjPcvRvfAo75E+v2OgzMrsi74heHeDM
G/kF3IobvmQTnkiAj29EqshXN+GD+fUxD/72g1wm5Bxy1j3JkXmpZOhJF/oleTikGr6NQDYdGUGn
8cV5kREeIIL9QDdeJB7KoRGNW7+ZnqloxHQj0XtwH4mGQb4zDVPUGzYQ8jMyjAOhPO+LBO3VozT2
CEGh4ypp1AUHa/phjDV+3UxxqMq/hpSsGVAgydFQ1tFW+lJDf5yp4jGWY/pOZSrSeL1XRBuwmoKs
DefnjvuOvPaecJQMx33WMSRhTKrlYyeUQa8maXfErJlHxIcgtVSzSF++vje92/g0ftIj/KBhP0u1
6LN8pa+vLFAiTEVBFWckNLsmDaP+PQ8dVlgPJPX2Wnqia2PrDNx70GPrg4MemnE7RNYZI3yQaN6m
AQGBJNlnO257HGU6ctEUmklzimYAc4YKFM7uy1UmpxBTQC6H7LhzXaqHLnoEryDvx1Kq0jp8EWyz
XkpogDgcMTvTUc+b9WBhy0NOJxJnPn6aWGqmMMJfOep097Ql49q3XiArSWdfFzkNOMPKh3WUYkO9
+oXB1wN1ZXrojPXsnNhCRwYdvckPXXR2Pic+nl278Py0PySn8ZG7TRtIVBpm+ahPlnPcEfT7bGLA
+lU8lh3mPiN0F3MnRTLjKRSj3ngB/ZR+rQlLsYeI0xdhDC0HiHCm96nsyevbvNuBGyhx4KNv1S+X
sSa+bz0a6DZeGcaXpAe91EvNGoQmkaLiUSrzaK8ZD0Jaw6gzMdxytUWA6NYzrnkenTwShPRhVbgm
5eq8UhMSWlhvOt1HotElodsjlsYPXylpybSqhG0tMibh80dZ8BkT2mttKVieR+3+NtL3LTpJuGko
ZYniBJqFSAVFMP5FoYJcRNG3Ljtko8cXEH7UB1v7zralLrtkHQ9mb/DrdzQpjfGV8kOM0N/Xk4GQ
PBy8kXZD59gjgCRg4my6Trl1TCXllQX3dCy4U9EzsVcIqiio0QwXPNEC+cniHTC9UKjmXlcaiQjm
bT11fw0KnJFihtuFWtKFSFRluotPjwfjDt6B8/1y6AKine7kFTNuC7UDvybRfsdEi5SLDAabSPTK
WVmMN1r0WBqJ7pgIVQ5SdFg5UsnBjOQVPuxnKuQR0EFb6MGJChdOAzIT6CLUlXNlz72d+hsZLnx2
dpwatDFxhcfinHZE/1SEov5IxDZv/EBOBfIizVw53m/82yviN0Z0QR+QZBBqcC37+x5wxCI9ueFp
ec+fS5BS6pbZ0zhML47s68+dANpmCwnh66etIG837Zaa4Wxpn6icnBQztbUeZV5OPvT2huznjjR4
il60hpAtSWIWAx4IHaloaRJe29vVGxdA1OCYMeLDXwmMw53YUSwllt17eBq/1wNkwiueGN5LFpUj
KTKAWH38j715EwKbZFUflhYp5DouC/Qx7N4yI2MeaVF3xM/w7sRw6r6Zsczpany0lk5VCq0sahpE
00I/IpHGCqE2tQu8A9CQT//qF/F5j8AXTRp0cSA7QhfyaVdyQVJ2627cUpB4uf2L3X/jczJONSZU
1s6+Mcc3xyuf3TzFRWbS69GTxx47MQoihm5FdyC14aRHXjV5r/LRaY2DWxAKE78N79AeqXcWEaGK
yqYMu5FGtmBTrBiEDV8LFDhSckTE9cX+jgURAuQ5KX3bmDeoO9yZ3X2CWCeJ/N4PBCf1gnjXG7Xi
mD9SSRuLqFPf1yNOax4tfjNLAjeRyquvD4TXqJKTwQtUhr0j9lIftQcc84Ygs/fzSmQBTycJTw9K
cp5VP3hc5FjtNhR5K0oU1Q/EA9N+rjWHPDcyndX0HhFX4QDj6W6JJblSEV6oq6BbYtDFVTukS5lb
a0kZtkE/KL3rVJoUw96EE2CQ8A/wXQfOjdqHEFZ80pet+g9SmZlLr3FYhK0HKfM6G9MPMu7ct4cm
cUs8tSBfjfVBCYaCEIJiwYnzj4Qh4TutPJyK5I1oceeKItB5NBSPmoAgNeHl4+uX1FF4u0RbD4pJ
dVC6NR2RncOJapcrhuGdb41uvuvwMzOGWijyy/mJYFb0fbUu3efM9QYqIwbK7DOShtQIiGGFHBr/
lH4txKf5NqdZlajxx83nstPQCBkPIuR01y9Skjl3lgU1nQZNcIvppomIVZGaP61fCwTcSOWNRRTT
UHthZ+Cdt85TVECmanBcrnMHQFCyrIZIbCN1f97R0jiXv/K9smmJyHy4Hy+8mpGBGSKB7hmRUsQy
Y04kZ/SZHELOCJ8ysvW00i2QrnRzHJ4uQqvTfaEhoGAkDWTBMOfjXovMHGEMgaVuHbAArfUDqheA
yAm364D/Eg4iiexwdBuLUoQRlcN2SPYw99o9R9S09PQVz9ihJSQ67z7MsArTnADtyDgR/RtCv8ye
uDfu70QR6oTB1kJi1yyit4TC9KhaDDY1QXc3ugxPu9uyQ/J0eIvp8J8zfrSSUI/ZX6Kru1PXZkUu
50L8pDKqdSPMzsPFw0+zpQZd+ZVe3IK6XuQMMbRUerTk7TXMprfkVvtOl2img8TkjLwPJYpj+W0G
Fe3LT1JONE2/KCJ8kzZq7IyVIZjELV1Q49m3trtHR5ZF5IhVJ07ZdtlSokNKVk3k1CAXlM9KGuAC
06vDRR+wvHd9euX47nIATlWyYwK+hCS4HJAXTWryCWjX2u2eglMovillV7rjAExAxqCqMTrZY2OK
+LO16Ig2L8HTh/WwKdYd5z+1y5E5zU6Mq15cm0T60y1CMjzTPNQR+/aAR2IfyaRQhyRJ0eekJe31
Str5E69GtMxw0FK2E5lfFeyESTVLGxvfiKGG+UyoYvdw9ElFgPRNHk7fP6U03zm9pB611rfuT5qZ
OOXNyZJJ1oC7Yt89ho+QDpVYop80m6DVK7JPpmeuGLyrHbxpEqqcrk5Fu47uUunCAWodfZSj3hqJ
gkr1I23qgF1cWLf4tGqBpU9K0jftigb1gYKJuriX+IohutNE/rSwx1IJ+MIuRmIhAsCf/w9pZ7bj
qpZ16Vf5VfdWgTFgSqW6oAf3fXNjOcIdNsa4A9tPX9+KlHL7cKwgdVJ5kancEbFY3VyzGXMMeXRr
35a7/ql5d6mh1jwQ4zgQaVifALRzLj7sW5hbNCZz0WFHGaFD0auBrg6+s/J1XB89SuhL8TP7eXXy
4vnyz439Omk9wJvNX0gsk8R/urn7tFUrnYv3rYHDQ1NtNkqc1zi62qdgQQ1VJOBrTeYcEMVHQ3ln
VeZqT7ixl/450Hdkm4VIE/cXQQvEtxNf8YSlSq3jBHXCyY0bd8W3x0Td4P7ddnmWr0HdlVt7n7/p
pE+T0O8y3s7uqGA0YoTOSTUHZE1E3W7nJC2KRNCMyfzc0ZKalOKAXzRu7S1PZz+nonAHBt/XWLhV
lcQAGZHMe13dY92XcYPTRl5pRRTU6GzGJwGNIbkyQDId3KUrgXwlQKSgBnt9+zTUPQzDJr9bUfca
iHIObk0zjcwGp5C6wOtCPeDUvQDqW+YI6HWAGHj7AItjnl4NoUj7Wm0Q7qti7TY8L99EtV3DE72A
QpHnMaoEVDwwrOGiTeHcHSFxjyrlMvpRjYVtYUPkRiVaOppHZKXp+TFHxAXOM6iSWw2uTQVTwYtI
ZW6CD2sgtgkevkn+kyNaddkaKjJOjUMLifG+pQcUDhHFDu4krHgha9C2aKMXuKcvQNPEwQieEze2
9eEFtUw6mug4gaSg1s/JYMquQi1Opoq8oMZHGjlhlY5A433O0r73bFQUc0CyleR3ShMBXVeEWoDH
rdG2w9NOVrX6hahnE10X8rUqD0mlRTzGDqtjPaz0EN6jFJfTXSXw1AIKsDMHOTM+dEY3oQ9Gfpii
4otzyhmwOFjI0settuzNxFMa6MPXKpnSQQCD9qX55DmqtdXuHus4wd+pbU11eAUEOT9in5EO/lpY
1XZsPU2LipDm8ipFwERipz1JnabIVcU9kZ6r2r5wkNVuFV5pkq9EhUsWflD9wqlJepfw1NVDKKz5
UgE1Sc8UmvsKcVo/A9zF5bbl2RZnSMEka0MOt3lDxycFwMLFjihRcqohJwCGouNCRV9qQHQVYJrk
Lt6YR5TFPqOL16HoRynoOCDl3b4iSRh1+FcEeGMStDhkcevYyUaCaecUkEpKx/zhfZtrZrTwjq7T
GxemKp5i3GLObShShcLrsuvf4FXA1mAsiF7vwTOocbiN5mqJM07We2/SgkCHBTzZ9qkDtoPmJa/m
G+Na3Yx7HDqhmFZ3ZFyQA2WxSsB7gEsOSzotNx4PpYVW+wA5eBl3iHONA3J3kuGYN9Toam0JqRu3
EmDFQzGT65cSKEPy8VSgsB1YdmLVDq7muXEk9QrVyr5Vhxed4sQAJ7KvIrMs3KNr+OxnnGMCM1BM
00ts1XDjfMAcHRXR2XobtrA6TBQGimaN5PvYeM04FBrH+uSe60P+b/nhke9eAvh50WuNF3JbI1Ab
dYRQ2809gpc0KFQaVKP4xRdoj13IxT10Llr3+sUH1vt1/MOrRWCEYddVy6D7uG6mqo03hG5jD9Vk
/lciIEUAJTrJXLX0OlmCAdrBLjrzzcoqaY3OwwvJ9D00GWI5uI2HF/1sZkKqq3Xn8lKRwLfs79b6
6vS1QKZ2Z0pfJ3vfV3E+VDxQYkgQFiBkAgN0AfGpkzZB4D/DSsNYXSeKkOAd7HERK9y8S+80uAjJ
DN4VApDcZwhokdkE2jHk7vkr5mqzYVVHatyZDJXjaxlvh+iF/q3zs9Beu3/K2vml0Wx6A7r5sEGJ
HalZGB4xVin9tujY/22sApMApH/yNYMLbfi05lXHAM75LwinwHZBXoKvRmCIlGzpwOIP/zZwgUog
v+7TfRzT3a+AQiS9B4Kn4gAvEUBDwixh5PtbQEX/63/+9//7v9+P/7Ndn7r/+vv/k9yP3VOU3NCk
LZtugVPgVa8c9uqDUUE6ImcgbOoT8/77INUP9LqqpKLjp6loalXVQsuysdMPp8WD/mj6s8wnetHA
CQWwQHTG3MwlNVobwECAMw0g5p+oovxl9EKvshRfL/JVYfTpTrE7tBdl6GvuOiBQ+ilyvWxnBRRB
+0JW3DsHWVuDjzWfxK1tB1GmoGQpPlAQ/OVjCl3Mlbr0jPQ6H9Mi5UIPhYrpJPknJNXoPBkmG+fq
bj0amKgUTEYxcXDeuNJj9PtnfGD1+ctXFG6UkiopXGF8BeG+m3sBtTt4jle/DwKN+Iebq9bQZIZ2
VtUl9AU59N/Lf+sjP6vGS89j9T4Es04eF2NEe2pmB8FcZ86IJfCs5AC/WvtOh56J1TRyGrTcmqLP
jTyJa7SbpE5bq8ZUNjsN0mv+vGJ5LqnjqT/dutzOXo67sreG/eFp1FltGp0+mhxUGQCcuXdzqgfD
ne2uhFE2QB33m7wTAkpKwaLirFF4PFnrvuQhWjHtjFdKMCSNYXZutr5KwbXxIc5utBIpaCr5jWD9
teZJtzuBavaJ3jDBCyqcJF7JAuY09j09yIy9OQJfLzsNDv7XyQq2Zp/kMw8o7T02hQtP3LQeWUr7
Hkoh+Owtak/9vnmfdQTa7Fv2xzSr3gDm9pNGVzbHeGLj6cVGipXK92sKIyII6If9dL4EHr3VmgZr
uzX/ulpD1SUraPpTg4UBuv2wsZNzEgQkD0yn15jbktkgU3Q3xxWz5fsLq9k7O9PUXh1w4wCngDHu
01YIRPzmzwEKgbZ+0gOjWVO8RGfrSNCyD4kIyfcfzd60//Xkf1HxJrjAvSXTmjRP5vhhK03JqVst
8jek8+cyd344EdjqeWR+ax51E3PYIKsAxHBnEzUb9nznrARivNnui97CJl3FMFCyWAAo93aHP9Kj
ecFutDZ1/AXmRfnGFtFNt24SkdecnlhUEDicL8+d0I64bukmKz6hPHElipQJwkiL0+FGZrjTbPb7
kzW0Wo0WrUbe3Zx73vxgrk5m32v15nP8IrM3b53MFbOgC5hJtTrgqp19swbCUQsbXwun444F/n/v
aa2GLGJZq05dg6Kms/Vd5i6qIgSJdF3408aXFzRaMv9Ws1hs8Nn87nxIRcJr88mstM/5tqZ0gJjT
LT+0DddDEopmo9Ph9MdWBxymRbUw7K9piTRbjdbDtMfCdRLwd5okcojwnFDx162dPQUiSBHEolSs
2Sdu2csN+G9I/nUOv6VZnWC6NVtuZgbk8RlNKFQhe9AlQ0hpuN8eOr028frI2XQHnrXO7T6NJGt6
rGyz+bU1zZmo8Tc53B4IHFKzzhepAADG9tr2+q4JvrzRc+1G8DBZyp3lgyNgV1eSM3OdYAbjtWY2
g36L3w/7mZ+aNKgBogc+fjU79pyj66/G1BMait1PTaJAh7a0nxMtsO7rbp+mr5YPoDPI5wEbaHn9
Jl4zgr9eblLmbwJPtPeDzKQ4TXeD2Tr3BEZrDgYwnOEsU9cZykID2WnGzig3yZu8cGJng3CM44ui
C1gMsh1sSsy9Ts3JckOKUOSL7Nhcioeq3RWwwu6LRfZGL17qA2jezXcbSYhd2D953mDDGSTMJ5Fv
tllofNBJ2COWcdu0kjj7gdyvmV8TIi4WK2vMQAI7tAT1+12RpWQ12gTShIjCEFTspsCrAHqypkIF
Ye8ByHBWmkPEmFht35/2AKRza9oqaECBuX7yexvOhgfEkj8WLGlCBF97M4NvAacEs0DNcJabPDUC
RS+wQFsLg6eYcXM0tizUGajhYRFmDSC29FUHhzFYiovpz1LL+2bDWi9z4rf7NO73v2Eva1zZ3ysA
L9GrOrj6Azoj+7G5IfllbqivHen+cpZmMDwHRAwDWhbJSMuYQLJM5nI8zi0I58GZirLBZrRyN8Kl
3tSd8HvWv1rrGeZZM0NgkU57gOVxSF/1u0PkAMzlggmdzUnmcBy/RxdMtrVMPJ6GzQkQE0eCwZth
eyOYMMW7MpjtzbVDrcNuAUS227MKJ6Q7y0xOwAQWw2a61mY7DPWI6PQrM4fAL3wAJSqA9dlGoVMp
mDcsfpCE/eQ8erWb3mTZb+/MMQS+7TkQKMxFwzBXFXMq0sjncMidEFBlCCgaHXc4JjZp3LHbc582
EUzyueFffNK7B9PZJKzfwjTba6wq5Raz3Qt7pMMp0JmAEgKPQHTamC03IbNq88XNWYe9Ah99MYGd
cTzbICs4xEdeVcjlId3atAfAzwT/wRD7ZrcdCygy/TJ2zoKzpT0+Zw3eFWPhHfnNEdWbdq/fnA2X
prNaAk8xgV2TrBsxY9uhrh46nXOrKU6z1UAYhUzZIFi64ndpU1g12VuWqydww4Luy1s2hjtzipJ3
YuW+H+7sZXOzZtDMF8/hOqxYM/Z00K3YE3dIGYVPmcx39uRh0lfbTCy2x7TAeoWmi7kamU23vx54
zrJJLm4aiKSr2QRCyEnrKdawCwMXBCIcRNFemFkeyXnFG9zNDbg5E4BzYvUmoltj2iDIsmYzqzmD
R2FZd14devBzayBw2Qd8Em7axB8DPyF0BfBk+Vw3SKp6K9Xsgdc3G7NvwEcm/Ssxf0gjed2VHH53
ORyu524+tb4nHXYtGd/Mpk/Lr9uGBvoLNBinw+5dvFp7hTCJRWU/DJ0BsFrVHB6xoREHmjpLm/K0
6KiPOJIUnWPTm1ycThqAX/Ee5mTDmBcHIFLK1Mnzgw8G+y+oszhC1LYGO48nyQRef7D6JIQpfEvB
N+/BcrAeOeQtYou7b+ND+esBlyP2BshAg40ALtQdjGnix+qDYzQxE1PQa84SwkF7sHBQwiL/w8lo
k7Wqg0kUPQGKOTecNW/Ks+9rptsPAduZg00XVHJT3DJ6TmZBRzYnZD2sDf0PqwENR1unOuvSNMXT
vNT3ZFmwO5t2D+ghlmHp96xmN+xx3XV7Si8NJx4Ug7BW/GEeN/rYaLYSlq3Z3HyHgegViTyHzBNc
klZLJNg0DjWCTU/T7z54r/pec5BY1MfqdvrlYJYe/ERsipS8BQYppN0LHSvAfJPh17ezDnvjUPyF
XYemu9HDpyZrA4rme8gwYs/bvSm5tv7QczmljhDQ/CJ3yw42wY/jM24cyyM7fDQ3S/HBfCRGc0bF
eMp9BJsdNnuKafviTT6YXypcoqAseCl1Oi9xOGNrvBo+/Pmcl86YCQ16/rUhWS0An+wcaTpqVIgz
XWxOgUehttpfUWC2UtInv/vx+gfq07948cLLf/PiI7W2vd9z5T6czqcD/BnNaTXsYPzlz79mwzM2
zJrH9gx0MrHy/GE2wNLTnsg7y6rgKRystgDubEywzmAgn424xcECz3e0sDw5eMCFjUFaoxS7Rg+x
9/vXfww+32OQQvB52Mm7w/FVuyPUA8Tq5xEYOv05L5zAZ/U9yRz8PqL8Kbp6H7EQcF5qryeS9ow4
Teygn5iTDh3oa29CM4FFcaI3/n085UMQ/5f9KcSUz9dWzy8a4833HS77viNoJc40zppdvLVlzgMW
maysjUODWeiRSQys751tjpQ9LbN+yfeI4LGQyfjL5xSCy+hcyx7Snc8B1hQ2Nr9Ptlr21wsJmoX0
kOJnjb9+ET5lA9IoOxCpkok/6DuJ1zNMcSGag609C38fWinb10KKRk21uHKoMnQD/NTU7WPO1ljR
WtCa4grVu5HlJyamfLa1GxzvnTfDMAx04Cj7gDi15Gs+ZRLeT5n42rdbeU8Ou8or41Zu6bkdwnSC
G9pad+rtltTq9EEj9Ndnu91v96x0dOeVXIU3ooXEE22Qv3/Kvyi3f9lypUDjmF7lPHouWBkaBwju
Ymteazcu9qoz7MCzj2T4lHNGxDwQnv7O7ew6GA0iBtfAhQZrF2Rf8hGiYBChPw/b8GpjAFOHpqcZ
i3h3eg8LxXW7y6uPq4VzSEQ70ChwJn5zYeHpOTw0mjlQyBPHvEeZkP3yPfHSHwmGek3O4tYLt67z
JO5tb0qMjLjRv82/kOeoZlLEdjD/aVCWOyv70wXju9ifTpVrzJ9+Wp0OQDPzi45IGARwHHLbR0B5
SsGytxnj0v6+q0qJ2VcKhjOWFndjLwzndJyxZfZQmMyUF/OrX8GXn9mEjQpO6DS1moPe0xoM7iVp
KrnksisFSwrTe0U9bMkfHU2sGZ3h+KhbM/3C0aXG57eAeZXeq7IFL1jTnaGoylVMm0veim2ObWaG
+DZDzOnehErpW+ZpVh2MDagha6o5HDLM+nj8+/p/4gF/t6OKWJy3C55ozziqXLjgoqnyDhFDbG9k
0+2I9Eg/Nl0Owjfb4Y/xt8XbWvbuy2UHoGBq4+1VvugRKyFauQWDy8GaqCENvWAaSuYqTvFvF6hg
WtGsvr4isdF174ugq0O8AkOECWrXPDYh8rWAMylmO0zwwn8fWv770BAi11VVqsHKXFP1wtCLJM9S
/Vo7weivkoOgw9z5zm1rhB35faS/Px9/HahgsKX4pryeMQPBUk00eh5RFzziHf8+ys+1/OtS/mWY
esEWX9RLcq8kDEMQE5xhTjj6Cah7Kx0K7p5tKCOFZX43t72LL2Id2XnQxiSKwLd57EQdkic06lzW
ZeS78t/v1V+/q2gja0oq1w98lxBUhZnm0KOwjgya84BxhpC4ZLU/nN6/jif2/e366Mll+zxLjHeE
bU2cXjLPvDVVE27AsuMrzshva14wlWftUsv2Z8YSHB8gaZ7mYLzobf2EgXX3GO7cBZGkt57owP5E
JwOAyl5MTuX3vZfFjfz7dyD+LmmaXjW0wt4fs622vdTkE7IMsEHAlA5F/4sXFeql1ot0I1Df0X+g
lfv3+o5Y6j/DFrb2qWvooe+q4sjBYbQj4TURNcpSP+PzEfozTmFLH3mqyGeN6UGRBaHGvX2FvPnm
p4BSRH1+F5Zu7Oc7+2fEwsbG12pUzzJGBOPgRcsYxkEoNCGJWZ37r+GlI/v7TjTaCmmfK00agKxp
YRlVybwawQm8pGo/qPOmZftcthDi39/O9q5SuWdxLBbcqY7v9AUgtA0mkSbdHr1SW7esTPghpPnr
DhceRWO33cmZIp2AfWi9JKiRHum+SPTjc4J/kcMMePJ2dRtXaZ0tc0SqZbMtPITX011orbIJR3L/
9Etkgyv0i4n/0gFGCzheGlYp5FMSp7MNFQN6CG8kwBZOye0Sm128XdwsGZ0/RavVpcJLcdg+no9j
rHAYoAT1NOtC9lk0UZyGe2CNZc//p0v1Plrhudgv9FpF2zHa3TIg/RQI7+BA4EyNUpCyXGmSqbtk
S+5Wqdsl7tEvE5ULZiROFeN6PzD02dHJVAo+JWp1FlVCZ1OypmVDFUzHRbvVpa2YJdnLQHYl0Nlk
UkQDlzGOSS2VDFeyqD/OwNvFyaXLffswnqdhCz5Ce30zRT9cuQbC32Mzpfq2d3LBbOg5rsxhwf1U
RM4QzO2LBD88cWazDs5HYDxK5vXpAapJhqpqKDwocq2wjPWD/oz2CfcTlsaVQfkRbq3RGW/5ha7Y
iKKHLyVkheVRmVPzU8L9+1n5M3LBJt+r0l0/nF+nYbVXDWH86moQLsFSSz8po0N7d+i2Yz+aXdoC
6lSq0/jJNrxPvLDSsRJv9/r5IW7J3alD7kUJ1NLIiEKCQyzu9UoWWtia36ZbsLxxFh/r+4yFJjMe
bn04maGy2noL17BmVf/ZuJN4KDOAH8IgjpOs1ap1/FOjrhbu486oVW6xLibpLLxTn/IvCe5TU+o0
Ueymobqv9VW7ZKKfboouyZrMqFqt9uPOvd8UPU8f+ys3hZZnqr87OJkeWICEqtZ/OVLhbXmpp91x
f2ckmsNc0cYmhOC5lgBrS0YSt6C4ebpUF7L3Sk2uqoWHpHp/CiWE2wldgNqGOEOB8G/XF33KpVv2
efn+DCU8tbflM3L18trWGQq6WNh0gPfTOANsmDJPyaTKRiq8Suouqt/kKiNd7CrnH1PdAP9J517Z
6pUNVHiQFrfFDfmMq/DyjtRV7S8K6jy/tFqXTenTo/C2T0U3divdD3rlxZToBQ1f0yQYfkcBhRww
iaVjlZwJrWA5D6nySHWNsTL3q/W1Vp27Tct92XX66MO8T6lgJo3qU7qpV4aROxkiBTIiTUjWUfxT
SekICgdKt5168zSlYTydNy8gWEsjsJIN1Aq28qwqryja3k9DYpOE1HAGBB7fpXT/qp+ev/fJFozk
6VF95vsak80pqlwdbWcdaDcglv+mZlaDRY7EKa2MtD11lJBK09MmFmqUOe8fI8D3zygYlig3Ktct
2t8c2J8SBRViUV4/uKuSK1h2Xgt2JduekEC8sbACuXqDdPzKDGsAnc+0D5UF+KXTKpgWqaIbr616
YecC2YZZlb4LYByi4Fp6YsSJ+MVgagXb8rjXongvLgfFVI3M21AwscIGNEKnrf/7IpbekIJ5ybTF
4fWSGKvqvdx4+FxKgGQQNzhSQDrT9qhuZPpPsaHjpAk3A+RVewx3GVrwx7f9Zcq6uERvhvu0qBwy
OWIvadPKzPnwZubwMl7Mf+L46tUq+n5y1ajptcLhTPbSNrmd2cWL28odYFf4LSnVakAiQD5+X9vP
k3obrHBA9Xh7ifMdk0LzYyMAXmS4ns1FY1wyTu2jiXkbqHA2D9XzLtLTnyt3HdcrjlyFjRjK2Kj9
pDNQgOnxBSF/E3mSDFpY3TB1ep4ylAaa14noCqBHxoZKmDoCwLXwSHnUT9bQ8YFViB3hW4HbJ4mT
LWmcc3MAehc48CANQ50CnRASlYse2gB+5sZVtARoVZLdU1iFlwMmdOCF6wqJEKUNhfVAnkRh5j9g
Z4GbkZCKjpHJdSRkNOYoXfh06SOxAeJYUMWKRjmsGMDCrXeDyDb1K6MErMbgComDbte+K94TFlXQ
wkG2kUDsQ2B1pTt1F1k7GCeaSZjDCQWfj30bCwR9fHLo2UlDmnHEY1MqiPbRIr3tQ+HiHjLlUVcv
vNXwR3K0HmY16B/Ay4xouvRLNr1srMLFTeqZ8qrHHK7UTtgFeBc8TIT+08FSGoOLk/q36/lnYkVX
2LgqRqrtOGApOyNYjaF36ABhY4oZzB6JBh4FaqGSKsxHD/zttqoFL+F0yeq7XPg+YxFlvJpVtISQ
Rfl5Qnf9bB7NNL80m1eysKr49zdTJEXVY006srCQsFeXSHuYwaTiVcJL2CvZQnEtf1vVgmeg79XK
83hjVWHKin/4fiPfgHDhvqSCDW1ADRl1J+nfrLKBS+yFWvAUKq9Dus1PTBGSFuotaM6Zgr0J626W
TLFspIK9vam3uCI/z8IZeEx1QE1oXkBbWur8iNP+21IWTO01lUh0iycTUxtG4dmeib7o0lBGLMxv
wxQMraSed0YiXKwMXZYH/2nd2wpgH8B8Dzslpik9jWULWDAp2V2tnp9HHqyMDgxyJ4JLTTDPlWk5
lt3wgjlJFwicHRfMjG6eMOFEVmGxDb8e8FhAwIgkfPgYAxP8R8fDkKWqpOuiUeGvd+1qJEa2V9PT
UIKwNCBZQ6XzBEiuNFz7vHF/Biqej12qXh83ziGKUd/yFEQPbUgwKkIGsEn6VXNVMrHPRuTPeIWD
YuR39RJXEuGbohK9zJfwpeCbPoFhe7Tnll0zYQj/fi7/DFc4JXGS73eRzDrCvIEBEe0zILSjFS15
ZUN9nJlCN0ldUiVDr4l/fzOPUSK/5Ph1EA6j7E5Rb7G7D+hIHkyqNP/90RF+G6tgIG8H6XyKokhM
a9ethoga+I8f/qrDcAsotmzTPq7i23DiEL1NTVPPr3O+Zzih8QejelM2u/DL4PHmZa932VCFg1/P
jvfrWdqL6/ZCUDgKv4lANT/q/LdzKhx8ST8c69mDOYkc3d3bzrvihl0QhP1HYQvp+R/HmuPxAwl7
Wz4pjw6VPDeSYUPzUDhuyyBNr7beEyhNOtnKDuKn1/N9OLHEb8PJu0X6qDzrCYdjWg0XvXoomtRk
IJsp7Pztmguy/B/c6vchC2c/eepKbZEww7MjgOEU+TSgm6K6Cc2r908Gk+s1obquGVK1cPhr9dvz
eVB1WjIpKVotglvAJ8LRgsTOLhlLnIKi/ai/jVU4+THgC+NyZC0F41OdhDLNjc6QctOS2qVkrtDB
tjYlY3562d7HLF4BnesmVbSEJ/sWCPkKrw6H1L7MFCufDNb7OIUb8FKS0+1x+hknHe6HOyCT0MhK
cExETdGpXzVvFnzb3xDLutn4YjX2QYVm5W1D4EFT79ba90r9iE/X//2bCs/D4XjKj6crewtpv62S
1aNdBzwLMgblqbaydS68Dbp8SmrXjPmTEvIWxFPrmln/FrjX3zf0A+RTqb5PquBC5El+rSpbJlX1
dl1BPhF1xg8X9Y0npGFCXe36fYMP6Ik5AJTtl6FZPobbb+MX4XC7RJYSKf+ZqAGORVS0cnf0Hzi1
JSfqB8L1Znm0s6rK9yoDgXlG/wwzQKDbe5Ak+Q+q/OLq/XI1f47322CJHmdXTWJVtZ7yraOWEYsK
T08QdMDMRZ6rbv2+jz9lst9GLBgeTXnd0rOY3vgxPbTB5mB+SCLCjVMl/dMrGa1sfgXTs3upaV49
YXrw3BGFr6IwJeq7uatCE8KLWF7XKbkQSsHwXHP5WalcmR9Ms30tJNckh9egPMoqueRFJFmeZ1o1
f/3s3FzhLezmruCYFFQ/JWv40XzjkklAqWqqUayvSotIP/E2JWTPoAikFe6Axp0W1Gw40+maeTYE
O7HmlIz68Rq8jVo4J0aSVW/7BaOK5psoFBTFL/zNBV2IAg76X45WOCfAbs6V2r4qQpOtT08jSjwg
P8itLJzSvMPHnXubWeGEXK6H+HAEBiky6YFBwxD18eC2edq0g/+38yo8T/LjGF0fGqt4dlpQy6CE
IPrHQmFJziVe54/L8Leb/TavwrNzvm9vx3vEybchAQZIkSK3iegQTSwggElod/SWqQ1o+rChLxjA
G1OeRv/otb19QuE1Sp43+bR/qMlw37zjRAmhqHpYD5Og86BN1YxWD5y30jzExzR3/W3YwttUr8q3
Z1apiQc3bRrTzn41nKh0klpB3I2Y+pYuJziZ6BYCAM0FhRKv7JKK6/DL4hfdY/ka69nNYKMvdmVQ
Qbr4gUeOh/xd68Dsa5WOV7LSPxCCt4fj/rju81QYBfjHmltfNGAfRL3LhD8akYAdrMY7sAEl1/Sj
Of+z0FVhNN5HTeNMByGXgMEgk4BBF62iNbsr6H/pe/tHr8fbcAUbdLtoL/m+YF+FE4VVyEypC70A
vHp0xD39VcnsPj4db8MVjBAN99d0K3N6t23DJDkCEzyzEq1YJQOV2NafWt/bMp41kiJ5xubBaeI+
mi8bdIn5DaXwDHqwksE+5c7e7sZP78fbWPeTciKMwrKOb3SSi87Mh3VvHspORtn5LxifR5pktcuZ
KWWuUHJEDR5lJ08HWCUQR2Wl38/e4NtWFQyNurhrmZL/vBd1xCSHfTij4c8sLfKUvL3VgmWJMik5
qyemVevd7GG1G0AwPjnbVFZXomYi6NBLzkbJISz6ucfskrJbjEhgiEC3qOvCI+Mu6FMuGankMv/N
0d0/aOLa/dyurY8wOASFmGlUA6GuoHpMY0fJgGVTE9fi7Sju8/35WYsYEIqARVeQeYcp/JilrkvZ
OAWzId0OtYv2EA+8hZqzAC+dbRUlA1HOLZlSiS9RbKbY1p4a4HCGurnZHQFQMZjeSsa7/r4snfo5
1P1z5ouebZ4rz8fhypkXrTj77n4mD1EkBLQYWZ1HM6NzXyRIjIngTL1Dcp2GT1onGzVUioS++J5O
/vONQk7JEpS8REVH2Ng9bjVjx2cJofAKgBlHBQVE4WHBhz1x9M/wXSKQBMfvf+teKQWro8V0jt1v
wurYKqwM0Cr/XBfDqyDw0YaI2SqZbIk9+GkbfDvC6fWpR9ctT8SDJIIwpyfPQKfqBWB3FLnnCW3y
pQHAh15EQu+3jS8YoUWUVe4HgxU+g1il/vpcAn5swsTP00uNFTzgjYj4Bb26AiGuAH4gRAP8CrkN
79B+uNA6E5JPBkupsxysSlak5AbUxGV8WxHtnt33B5ktQGWl+RWZ/RryCCntvNtOyUglT0wRj5nc
d+dqnnPX6G3AEwgPSzrnv49NGQ7a8Fn6cH7OePxZ9mIu/LDbKbujzLLLkNc80GGEYp637EnTTAbU
CKVp4cwPFgPB71T6Dnxe1zogBoXUXVUqGLHLSVeVw+35U6yJ6e5Q3TXkzU2kMf5RpbJe/TOUeCje
tvB1hV8qP+DVPUmyHpGF3rlagKRT8Oxc4LdOrevk6j+S0oz8Zzv9Z9xCIJYpC+P53LGhKpTzP5fJ
mkTlOcKP4J73+RWCMO2gXvaK9hJRSe78VIagsBGiYP9B9qhsTgWLtNCMaCcbuQjWq9YcxBI8KCk+
ZGk+XjyWfw84/ixewQN6aodjzRAvz+N7FywQiV2/enJPqGgKIoJ/dPX+DFawQFFeraXPC4ex3ts3
b7YhKCpNWmHjI1z0ghqlZDyx879M7sf9ezuRpAOiRXwXccaAWo0niK3QRWhJKxlyb7TP7gjv/JdD
ivv4PmTyetS3FTau1toHEFpemOWwHiQNOSXxsSdyrJUBIEqueDGxk23PAvac4eq93MiHPweKDqjr
B6UoU3EWflvOgi0BrnePjIuYGy9CDq+2OYw8FRFiWtciiJsv5CRgXXSvvtEsWdaS+1CEPKsvCsD3
GnMkeUUaQhBMjTbHUpBU2VIWTMkjySqVbM9tEBAoEQx3NST48MFK793nV+jfV+EH1fJ2TvIjIO5L
nQkJ5pscQi3AS1BmQj0MqgrGCa9kActmVjAor1Q/qbuYvVOgiRiiEwjBfQ5HBzxK/8w//zO1gkkx
ng9ZX5y5dUfSjOAEIZMQlKz/OMj5M1LBnkBb+IhyWUwK0nMyJYBIUdglIVU2pc8xzr8HKqZl6tot
uj8PDPTqyJ1oqXlfW1imomYTDmGBQCx1EEuORzEvo2iny0s+M+AB/Byt+GjjrBBV68sUSjn3+rDk
eGiGVjbHQlhl1I434yyDo6p6Bhg9hbzb5kE5iKvwLfjtcm///Vjtp2nngWBQ3o5XD3i1EygSkUCd
7VzZpD7X3qI7DqgN/DnFFedFRqnmZdACQ9PkPse6mwb1Hul7d0GhfoEgNbS8ZhwonZd76tc9gmHw
lgrO/1QN9rSNaCGQSMTan1D4JVORDttnljF9NBMXKk7Q2nnv9g1Gc4lMoqkEguUdCEDiaEe7HuaI
rKdDjRMYX63LZBEcewtbdyRU8TJLdeo8qC/7MbmeLHVShUK7YmWD/XSXWPEqReic6NKr9y52igxr
HlKkclT/FjxDXdAc0ByMJF4wjp7g4EVfDYCzxvDWREHeO7Xigeznc+PrFC5CPlienpHSPPhHGl11
yCDWUuc4pe2T7lcNjr5vKowngvPvVzBEQBbE3L/aqyGebCgn1JHQa6B1Vett20x1fERhAKXKPi78
wkPbh8xdLWT+7r2HMoh9Hh1Y9/UrFFqYcPVlFoTctNc26k2Ujy4NDXGTiULjyGrRjFpG6nC2bANy
nPv61ajDe9tKB48vUJcnlI1QE/jKvm4LS4JlrcUqCjpa0XHOO9pco+7h15vS4AKz98RYVruInTqo
KMWJqQP+k8zqaM+XhsYCmft6oEpWfZg1HsgrY4AcZZLR9qo0DsR0qq++GtWTRzP0Fo/Y1SPzxMOS
mYvxMbx1bsGx6uUosaNQRuEHsuNHo44WDKzc0AyDWz0EW5TcjFFKlf3unXBxY34slLatvG4RUr9q
JM2NToxcOaTVO8RC7Pjp3nH588HrW6K2c3SkhaPePBWFzIudTe9S60Ye+BLkF9NIe8+LK11cfjmq
W4dXkNAfcHSeUXCquTGIWe8GW/jgyCnvyBAhImq2Dy6UVRDvQvNlKW2OD1vboB61ksbauAYP1iWU
h8q1dT15UWIbhmcAjX1ZeeKkNUtBPi+8wzZa9dRvLbdPaDKhefQ0zwc/2Tkv5CRIgAepYT6wDRIn
qx7GQwlqfIgQ0RHL7crdvEEknZmnpQEKQUOu6e4tkvXt3Fu8gsstZG53mNhrzu7uxYvWk+qd1lD1
4P4K6qdxJWpqe/98CI2DK6NWcreYRo2ezivt6oGCBos2Shlbcu/wj6nWAfJtEgMn+/bwVIB7OkS1
x6sFRXMMich6D3dhBuU8NKrurZdQtyCq7MGGZm1nTNiqt9UZzObmfjiuQiyfY/JyyNIu/IARwK3c
jOGU1sHPIcuBvuVshbhBKMZAtYLgHOJ8YIl0Tlyd1RMwsrKhUgeh0OAGATKSMOhN3m0kfREXOdED
hqZRmDRJ6XAIKp1I9Cu39EHKsKrFMTkP4RDr3eBIcy84pVAOft9OSH9u6j7Uy0DDOlL/0TkhS4Ta
STqC/MBBruZsIcEBOhx5OKRfjyh3QiDvvwQnYDRI5rfeYXZbVnY/UjoIYiL+1Z3EjRSStqP7QvRU
UNCR9LBUEAVwzzYEy+lxnG8k7zXQ2moFAuzUvjsSmiAw2HMP0m6yN3X3PsZZmfN7gpi7e2zXPLnz
9AxyJKKIsWjJg3or+f8sndly6kizhZ+ICM1Ct5olQMw29o3CsG3NCE0g9PT/pz4nuqNjtzdmKKoq
M1euXAtfmBZh1Bqn03QjvW0hai/jRfhT/sjlGOY6ZY3FmZkSJ+VOyYLiL+ZMPq1pV7PKnfmECICr
MpL27mP9XE+nBMns2XuBq0dwFEddN4fh8D43XG9KkI0mMgax6MYvhOqtx7a0mw0Hj1JXw8+igVOH
ldZfDNN8iQc2kBfMBm4c87v4EFDqw/MpLL8e27vd0np62gKTrr27YGxYsB7/ZnJCjaOyGAWLI0ux
2Iq43s/+CLhuAZt1pIeVV6Nl2rsMeGKCZza2wvUswR4pNvU5ITB5SSCSsmpf98/3Lj71n+KnoFkP
CaHTTrfiD8bI+8qKsWeCwNbay/g4oDU9+Z3qtoPXtvamk77EzqkQl+e/uEzCUbdTvBy2Zby9c5f+
qcRPjNgRzUMa8wbSwJE10FaOeM+cvOmSRPeAw7o4clU9l16FFNFAXv3QfW6hHLX4wo/VFQ/NjOP9
vq1jJyMCJfbTMDs2prp6Js7r7S+Nl0lkTC15S66QAiXlViKYCRZuX/rD5F8NxVP8csFuaIcmYYfN
nDPLkeEPHWIvHlT0tnGBR8n8K0YMT94uXOP09h6350XDcPAjx2+LScNIQwp6haY6t1265r7Td0uk
/ol7yADhDcSGIz67qxaN/+Msu/5Yv/+0vcH0xMcjYNDAuMV7/FNu07Zxlvty/faqq/wPw2ScEQIJ
sVZWEatU1IhD9TZd8tN0YZhNIQNQnPKkWAzpAkoOuNi7+OZ5WW1Nq/HanJVfYTOt21MR6VSUqLGQ
bYLi2USK8lTVq4F3cRllS+VOvAwh64eTh3orouKQ+W+HYQS4l3/lOscClWsx+2gvyz2YuXxRvNHg
Ru+RwXd0+20m29TrwuJlN398BfONUbmVa6wblulvyYH/y0/vPwWjmeVmFE1JNflVlZnim3RA8CFc
gvlkbsEBF1YJsvfqFhMiNN0/huuAud7S6zQzAWkbtwjpf2GlHWGv/E+VCS3jTomUSPw3e0oJ3DSz
IGISyWZMGfsyMSEJsoPiTdt2bWzfoeHr6zQwtsatxousNuVtQnDbqugv3dIds9yh5LUMdCCgyFUR
8WShhh0t19Xsa4r/01W7dgRnfOO+8YPdFZhb0X0McGmx03PvvtmAbzK7NNDXDbrFHWIlo3nfLwLc
aXNECEu4g5q/9HPn38jnen/kO+wbqMDT3WMteRlrL9odVt3FajijjkhChmmN6T3uZrN5+uIqPVZn
HP/Khz1epYVv3IM7AoOk+MJmXNcRKgctZcWfMXjDR/LTrkmGEnhvM7GAispPPpNPVbLmZZQfJoYY
wZ0JCJyzbPn4UeOHMD+y2BKnwcTqsDtn+44UqzwZWyL4doGLeRFpf1PqMB5XADuTASLYggtUVO6E
DU7HnsLdyt4NcrTrZiB9+Bkxia5/Ev8ZdD9JtNy89hPG0Um0uJVYLKa4vzvPtTwf/BYzO4fNzQ55
3gbeDTfvbOxpat8pW3ernkTIkHucGoLU4/CJgfGvdhQvYcfOI+Ra+N6I/nJh5lv9KtGWF6wnjlKK
1Z+0P5kLpmEv1viMM69FKpDuqsMY1GHN0sZrOZIWphIMX1WOUnPJwGP+pTiZr41meqt8RTMl/GEy
K59ccfBGaLXyx1Ael6QI5CHrF7vrvjawkWnN4Y/ZodSOS7ulgdz642NPljBm65fgdYKXvM1YWWnf
0r6DSRpbY44LRAqjIP5LfAGr18QVcAGq7HdFXo+9m0seQghgwBjD4XRPQHVrthpDzg+qSRm7KZJX
cKkl6r2oI5cQi98Q1vqbttc2RHGcudlbdcR3F1b+iJuX5jGxFCpRD9DeswnqXyQmESapzsZBApZZ
wlpcPVZJyA+iJFwcJNyNFkjgfj4RIyV/sihAHIqZJyJo5L3yGvct8kfKHQQvTJ1UHULGIf+S/dSV
gvKqEWv21WieCH1KYqn4ElCQJmaLHGuCXeFJZ+5HCAZ8hTmakmkYWxLTe7Mpm70knozBnAxzpakr
pbSH3K9aF8OhaeEmkz8o7isL3s3ViEmQ7SX1w9d+9iDK7aXsD6KVGG7dOC9fDmYHChFtcBUv649Y
/eQm+q+FFYoNBdbwu9vlOAu9N8Wqht1U+ITHoKJQegZVJF5YMO9xaj6Kn+mmFy6BpnuTztske/q/
tCG1MdBmJCXbKRXe10QgXh+XcgwnJHxjF168LSP9R/4RibH4vchhZQSLOjHlxhoYExgOXe90T/Mt
mVkMi0sgRlzUSDg+WGTEENaLPbYJO3FTbOUXBtrLuy3jPxbFTI+l6+IDG0j5JpCIN9b7b6Da61xu
zoHCFbitdDPMtCc30WbSilGsKcD4g97aCgkAS4Z3sq8jozxRsHKCsP98b+ntWWRUwcPFG5Ra74W4
eoN/brLRo4pyjv3hKS8zPiXEHVRKZ59Yuw+K1d0lAC385Vd9zuggc/AEVAfQVV4rNxGnNc02DsuX
le3rPYF9zXlazZuIGI4I0CzAWVHuUYXayUfBr4ckSxJejTGdAeVjwEWTUbd9O5jKz8RmxAYGA83G
Uoqwly0Z2X5OGJPY30vqLoIxFvMxSYFFwl629khh8ldWVjHavULqVPlG40xNGDyw8GbWdy4QLEH4
1rCkrNxrTAbIJkUSnxMtBItbnFrc8mOzEYpwqHeKeKrv3Pr1h1Tay+/svdUx/V56GqrVd3OBrjkF
hWFKSM9PfvpapXj3kFtXK2n/CsXWyXLrvV8yLKKi3f0m9Zi9xghxiTmRUg9Mky9nq3SUMDHVqxxx
q0V4YDIkJzCfKG2Uw7DCW9LHe3uFU5j9QKk34QYnorsMt23nC6FNOY3EO7KmAltBQp4QTtseQ3DV
WkIimsxUXGWf3KjjFlsk/dTEFlu46TAKtvkvzi+LXU7LWrfnGJz/vvE8jC+p/yZgSEjyl57gi7+U
mh94fs8u77NXKAE/4u7OUCmOGQ4X/ithBkvdEtKdWDdR0H0wkaNdngjiu++gmtWHAlRxwsSWvsmk
WjfeUK6RkG06jufrYLCBDvVPuX79dY1VRVCvoOvdSYmfJy3s7RbB8/s5tl57QiOt6YI7CPn5OLyS
GlvGJjlJrlzS8f+Fff7z+mjhUbB91rr1/Kw9lFzSHcENZXeQW/hFkJ00a0THnT+ZgFyXSXFAnezz
3P5TNjFth3mNETAh+/gbLM2TOC/JvqZ3KbOUb6uI3g0beTZLZlbWra3ex076/52nux+VHJpvFByp
gwU7mNnPi8iJXj9cY5wM4E5X7uxC/7CzaCYFM9V5eTEeSvcjqjG7wWKNaiGLOvTRFzu8+/A0aoMK
BbUewXWR7KjxX37P3IdbYpEpRfoaG0nqueUlP2ADSMh4uuKF63a4e6/F50yQ7dhZT75oEXtFyW/5
lK0thAyl1rQlRLPGtQDDhDvv8n5Ov++kbukpOWB+jIS9cX6aWEmQGzwCnBle7gR9+a8F3gGqO05u
urtjd0hZg4HxN+7RoCspRqookqguVlxkbXMAu7uCAzD2htfyMcf2hdniF6DBc+veZi/a74clHsUd
QXIlmZDQRwsoiVa8eJ7liPv1x3H0ZgOned7SuIguLk+KP+JCN3t4/eo2Ynbhq5x5e37JNVUgKcDM
Su1PT3TjMdE4xV7hJFyJPFuBlY1NWT2XZkA2NIJau7q2POe18ZKztn7gNM9diXlH8rPcs+XN+Evm
CXEHRRw87EkkelQ7Rkf8w/7dNNwcnfXEuZLUQhYyYFmjRB9kLAiwlI65h+pk4G8sAWatfLDldmTT
MJ06OsvtM2xxd8KMRl91XhLOJRu4Wmr3sxIpZgmr+3ZBRoi41AIKSOHo7nuj1NR+IskR3dzfq36Z
ccQi3GVrviqJSZ3SBpkaBVPkGo6Ze1q9KcbaNYt+QgbE7VeZl8M8ZzXIezBF9GCzRDPlvrmlV278
2Q5cshT8LHRCv+5PLFeDc2cZ1JFmFXsWcmTySLKItOPtju6Z17IoqcsY88LpUOW6o4UrRqkrr1QX
MIiPBzIJAtjzjAuz+9GR03hZzUrmEuusZjMrk5Szy5S3oPBDPIQK2+tXytfyC4StA91UnAeKwStx
PfyIl9HtvxAW3E2utuGedxvq4Nl0WNpgfRm9nWdQ8+3ho8wY9WtDooUhCvUsbhEwrUSym5u0vVHr
hbhHsQ6JV1BoU09OFtovCFs/8L33BbbwCuPy07TW/eGcbxcE5eT4BmkZzKtofwtOnzI+Vy3tgvxE
dR7MGzNShA3pT6/71HzYm46u7GLxzlWneY81Q7tBFxHAoXe3Qfe3/J5uczaouuBXnDd3gUayQXZo
ton3+uN6nxHX8msZNj8JzoCUsoA1+Av+gF3DGACs9MqAEhKchPL7J8HWUQ1a9OhbzDTTf88TXXgE
yWY3G5K5Jw4eSoCAachYLRfjvF1VjF4Jxq+Qok7nLpgCMXEe2Zn/HfWgAfC/5NQvTmXawNn8Yxyr
n+Gjf1qIV002OWGI4wtHL2gv6pYMnEnvzCTR5ag5/VpFtH42Zns52WpBNbiMFpCMuBDsinvh3DPp
yM76NFSu33n69o6CusVNg+FDh0j6AA+dFGz9p9Hr+HuxVQfn2JwSUuPaab0FyPTo8npzgvz85CkB
GHkVnA4IebbE4sys0tKd0Pnvw5yh8IJuEHk7vzEQd8sg+ZnfnOqqVGIzZC57g3sAUN+0AWNbaFvM
ILd4BS35uXYbzvnEDVuGeMVMfB8AEuE8f4TvikdEcUvXOJBHn6QfHJ4G784yVxSaFEHkX92erNPX
bBFF4IUVgw+XR3U1BumXjLHMDfSyXytW8/3cGUgL2IY/OHP3PSE9k+AYuMq5RlTKQLT+wa5Szeqz
t5de+VV/L3iVmldhcGY9Bs2h8zoAonP8782Z95P1cMOsUjryR676l5lD7sV0RYBF2c5fwE8cTohq
oGJo5n/p3+JHPcRBTChHr5/4dixvKdU8ycNeOVdh7YGh393CMY7gZFiU96ktXoBx7iCKjnbO8YzE
wfeaeqCZRDvB19k/L0eb4fS3p3ljF6jrNxeY4BTOuIJOvi580ac/EIFcHSSH12XWG4wF5MZqN7jz
+oIHBluS6ZpVFJMLbzI/9iQKVfyR+SYpMZ3FYS5UOHvEyZxrYcAhGil7noGgcSVmzz47h5cjg4RT
N1ObzJHSBah0WP/0C+/U8O298EMCvvEgC4Us8o3PVfwIIQmoNgMI5AczIouz0lHDlPhl4T7H0UZR
GklT7S+L+ErAaucvpj0t32b1swxr87s9kfTMgyPD77AhdVt8AmkO3yNIA7k5sjQB2TWO8ynxqArH
T9HsT/rlsR5vhk+8wkAP0NgWvOrjHgxL+76rNbOLhLsjX3o7o3ZCtwa0fPNekdy5GY8EQK3s6iD8
cIftd9V6vuEqv9jfKYLTHUjFvLTnu7eELfAIiNXsF2bbrHw90f5pQn0l0fHKg2lrnDCOuNAGkG/c
bYD3LT6oUeXTyAB8w6oK2Io4DqwEDot3pxr0ZFASDpMBcAidJN3t11TlsQky9gSVKIPHfAdgSt7P
LDtSIIrXUHHqfYeluS9y3Rbh+yyyudz7dq5M1EN7ndDVmJHY+bafKOrVqDrj9b6VguU/ml7Vr+gr
jHpUH28ul9Qe9/fV41r81udiL9su2gV4DnVsCrYhbxr7WmLoczU/9OGPq55azG8DjDH0XQH00UUx
Y39E/Zl5GRbOY0vcNJ/OaOEFI64MV/1P2KNdA71i4bwAw9bJThsciMjhuToeQbszePuFI1ngoHPS
MF0n0qLEnyETcpIzyT2LzxG37lgv2k+OTySvn6cmmvPVENydiAtvJFoQqimfXeG3YTaA3XfRkSrx
6xX24UKUr7V9iUNE72TReKnZz3uKAhof1JMenQb6PzjCnsp/wk8TLdA6j9rTFQREGW3hPJIVZE7x
S+VD425PGyrNnJY4kPAdQw/MY1NrTQCR4S85gPnwnjAtnY2RDAtYIzH+gxpS+8aEKYSkv9e/1/q2
ROeWy59ZgvQ1IyzyWkPMt97U72A4I2eyFtfaRzaZucZXRew9SR9suKtsL27cs568qs9Pv7Hbv9Fa
4jlB46IjbuuXKhqJemChhkvG8sMGx62JuzzjOv0e/mi+3gMkWC4qMPnTbJ32Q57TnBPwKGkLncsl
qqHzUMlsaNhC+iTV2gwkdvuHW7GRZx+6ZJWU9gI/y32GKfwh2czXxmJV/DXUh8CzRRgHhxl1n1Na
dJZuA19w5jw/U/e6l6j7yWsQCkj2At1PHXuUOdSw/yOKG0uOrg0ViuFmgDCxPexj7po7+rgkoz5I
736x7fYSbQNvIlcmXvqghB2nkrcdDmfaDbr/OFKf45maeFROPnSUzZNy5lU67xF2xfyu6Pckvr4C
6urc1wdIL+emPiC5cyK7obRhu7JtZ+GSdsmby6L4O4l6zj2qYPZV/Bw/l7v7Z87NyMItbllUfWBz
YE874XsI4818+9EUsZ+htk48eJ2Pi7zt8LGd09D3eXHFWMp8Bmj1sUo7FnlvIJnq19/97vmv3ZVb
rNswquvd+DyvXbPHVoxksWfODZTiyEtSJp8qcl86jz/zzj7NYDZ1Pv7wb5zrerKamVH43EFN2Gj0
0Fa69XudlZouoATABTRkQp3rAOQj4LxzWv3EuelccDXWVwun3sT//ku0cHRDRIWhG8Rr//FzxgvM
x+dG+57HgbIDML0S5jvCa6jMSUvw8h7bFCoJWBxdVCs+T7f0n/SRJebrydw6PhBBx0VbeEoAxYym
QAjUQLMKE+u5iz445NkkwhLAMeweA5x4dOcXf9K5aezk/MLTi3fwb+YazG+0OPc+7ShHJ+iz0+3x
AtqDBHtixustxRB3IaK7XwTx4Y+mAPkHyx7FZBi49WIunAbfjeU+bnnwtOuQoI3qEF0ik4RNtIEJ
maDUJfM9QT/G94A9R8cA1AG+E4gCZr0z2r5t6ENh/yjvaAyQgd2DEQQa8iwaLUA6h1LG4ZCEcxbn
mrf8k4j+DPTV8veyJBxCmgjntHbimBqWchZpjxsOyD1Hgh/KmyUvfVUvjF996ew6hIwZhCKAWDnz
OG65W+7nQXaDJHLuqKXbTfbxIOoRs9EcPjS8Hh2TBoypM7PvgvouWpLfCrzTnjJg/gvqRb/y3zPY
4ixxRxR98ZOcJudmL2Oz7B3w33Qn0IHBsFBFYD5HO7Qo7ZV2fWz+pcHgkMQHS3HbaLbyqxhAwle2
SscWnW/21wcnbvldBimYkls53Rmo36t/C/+5Hc5cLYdpLZPLet254wGiPWz6nTZawmiljW30HOr3
uQbbgoXA0LNqc/+Wnfcu7Ob7ZViqfz/2/9pjMoUdcAYZ9uaxrbyccyR83N2nGsjX0h4XVN6QUO1E
dtujTI5CFo3/BoD+n+q8MLjZmKIO5WHh5Nd2NYkz0rtosV7Pzin6wYPfkaFCGeHGnkFWTIdNIwJ3
jxUbjFd+uvHXXbRKqg/k/gWzSkI1dXPRgj4h62bzDFTdfJJAkr5lDOc0m8ITvvS9TM6/LdZNBv+B
sbL3NvFk7lndrPFahyhFIpDbvLFCscfaVjE75jx/ckCWw0bYGc7yK9sLxPY46BuvOBeFXSNUchby
+dMoTOdjDo4n8BeHd/TazxRhZsFsr+W1HVyjM3l+FUhnxqqL0YrteI2j1ZnsWL6yvbTd4/P9VeHe
mZD6K7tFVG5fuBoa5wkx6x5RU1ZjxxIxIh7QPg2WAW7sgbYDQaLC59uY18ZALKhYiXqYC3b+xlSs
sNrjqAb6NSmYb5XdFx7kUG4Kw+krPJw5iVJ6zHSrBwjizJRbraT8HofVMAYa+UB9zWNQcDKu+6YU
KZDT1imVwkxyRltYGuH9NcX7mhuwptX9/L4vN7r2U99vor7V+5NU/L7jdfsgclQ0pN8b2RaqXY71
WcOS2NMpbbe9bD8Rp6V0reBLOBM/NnztR/mJq1DtfaF3lYr+qalp8yFX1Q/56Yn4ij5W01oVd5ns
1XgITmar/+sxW17aJded5DXP6xIqPcXV+AMGDbvj/vRG1QFn5c/xI6r0VYtt/Z50kn5dThPAev/Q
Z7e7aIikX5KyOUskkWMYQvswjvIN4gb1cJKOJs3oN2YXyebR+YvSgrHV5YFAtc/PocFEU+rJpElk
G4+dPHgG0UvFGqSypL+2JjnpAt5zIXv3f9pkuX3mwH/KH2aihNRbcHAe9JCojh9OjwWe6C1ZNUe+
xbQ/T8KHWFl8LHEI5aU/9U75tLpml4AnpI4iBCJab2hToQ9HUIbK0m4kFgMiTGX37YZk/bk2skOW
WQV/mTq6+ss7VTEGY3VSTyQ1Vtal5nSdqaT7udJarmhx8ZoVSa/kvXEHTlYZ+F9Pn9utJSzkMqd6
rkvZNiprAHJ5ee1uFKPH12BYOhSzxLw/5n4MTf6BivfKNtRSX3r5xbeBOfceiCxln2auRlIrmBq9
jIczPt0q/sjw5344BV4+3XEiVSr4lnZJ4TUkr06T+tP1l6ZAV+w4AHJvTqv7w37guYOC3MOlJsi+
5eu9mBsyi3pOYIB7EaY/Ky9fe301BeyeUBps8i5ZtPhvi3qIaOVqoF7FYqZS9bQKpnAJieux7heW
lIYZEs619VLt98uherof6ZdCvEtGa/zkrfSKT7VaS2732pQ4x2PfDqbGqr6iZ2qOx+culx1lsLWH
W/bHF0Gkt2qyTHk1ap6YrHU9HCCm/VJ+iUjsk7JTJYKZ8JByN+dISARiI1Z6sLgkLu3bk4P7OGhp
KHG7Gw4o8wBTN7H4yxcz0aB0mP/xNLxSuX3c6SrY/AtnJJes4fsh2BrFXPlBVvzCWl6Llg+3p+dU
3Z6PoN4/qDUVANKJHwFZCrYyWhRDWemBjtAl4TZIHtbzvl/WVl58JcyRDEfhd8zpmYX32L0PNIht
nryXDiNFTGFlepQ39jININRNkmUQ4RJuoXe5UnM3ycOZpdVb6eUluzUUZ3QGG6B8CCDmvXWWfArj
20DWmlWrdnfl+ky/hw4Hu9dBQevwWL83yyzUljtx+Kyp6QWYbdK2o5NJUYvmoLzJjFUp7xJq4Oe0
UpdUN1U4FQe5ODQtNf/rbheC8+pIyZIoUfdF5Td0Z9sd15JO7VFnl6GNFiPdY670vDrL0q4Ybi/l
bsZCZdIPvuu/ZbrqqOaqtQx2MLaWLvF+uAPfcAqa2iykb87VFAdjZwuJm4G9V2sNGp56esh2xd+C
zovbOF6acUMziogz0nm/f4up90h2mkhbAX7h68r/DInLMdU0N9V/hzIo8JQSXJXK4+nJKYBM3u81
cNPu9DYuumKNNT2RZ8inFQxLjs374OflQU7h9e1afVtM+6RxFdXul2ZvuN3Au3EH5fPZrQisE6Gx
Xo/NZ95Zch9JlI/5isikxtayt1XFK9VNKzrD8NXl0ZB7OhBh7ZaqxwFXRaeEfcnGJwrGFjSSWLWk
l/kiZt5949As/AUklcYb6Jc0nxoOZge18egHPB5hWpxkLTSwvsllU3id5MYTGyhvjv5w5nhIi/Bl
taKl5HY70dN2J4ov0apAlgjhJdf3wnx0Vmd8xHmk5VGc3caHI41egqHysJOS3xz+GPcIBpO1rSfc
w1GBSRgTWqIrwQIT3eKXv9d6O8Z76Ol3wH/Y0t99LfHTo6FsF+QwL//92kPAEhJfg0xRbuIx7BGe
71aTslVR61Fyr6/9nvXAF1uJqqVDy5vfBMzlh8prL9U/fXWpNXKu6caNUlEqLh0yGZWGSLcSp4NO
54yM0PiSFVppbO63p5eNCVGjoZekBCJpuBq9Coe7bUjDZKyBdObsDjwSqBxtHUqG+5H/KzUoDjOv
R12DIS8LW/T5BFNvQndcQR0F2FfhE3+rJFpH41O/5ls2e2JKw36c++pWlsOedPmC0+30qX+WrpDT
shAyr+ttkrckCQ01lN92Q0oDV+bBfnSbepavXe54Hm1H1uaDS+4kh9atL+3kA19HdjZAVGTTOBS/
CwrLkibA5Mc77Z8WLA6AK8Lxdy7SFj8kUF8gqK018hrwoKBcke/Q36vDp+LFC68eQ7UOK7Zi7XZJ
WD7C7M3jP+MvNjJZ6EL2Ct1pgCbAjjai4r1zpxedvNxMtS2AyKGtCxBOMzaDvp9H/X3OK4XR6wBd
7n7Pfa7X4QCn4ulMsq/zDT9oyQ71T/4Iu3qd8gBOTRf/CZDl2OtTzh25J2l6v6zutecksAXYp48n
UC3r8n+dqmVrAt2Pa65ZYjDqq5QB1DZOj5MMLAoMG+kWYVRPNX9TTOHCkbKVB4UnGwMO8jqjZzmt
Fo4Q5G/aPssg/up+E2zkDk3u8YF4w6TbLLUABn0WoSpwCEj86VBxlAc2z44nmsLie/EJJHxMfHhd
DKh6pPuqD+0VRiG/zdblLVNfXwXJff2+fkWyfnqMpP809P6TFspPyQra0A+gLAyv5Kf6Ib+Co33f
Mg23wH0vdaJxT+V+otpI+JhP1CEV2i+1++Tco6hl/HQuQxp7w6lvSzt3Rb9dPa3iqzhl699xpezA
i0JQDWYIl9v3LVlrpwbOaW5Kn1DRTd3LoFOy1/cZGHO0CF4BmGRqpn4djNDeAgDVbbbttsK6zaz7
geuURDe1Gih1f08aYyIZ6edz1fqTlwWjM0bZTg2nkKqehhnjsaX9YGsyj/awFoVpjE4PD/YexWxl
HlPa6ve72i70SJId8b0ZxihG+qXeNIXLw6UgE1cjVM8dd5iyE/617eqgaOu77I+iE/+j7fbalbkl
fMWn7FcWHYZV87klpX2x+E8lqL4hxKTzFvG54MbPd0EC9NgC6Xy/SF/7dXJIfNlXryRk/9T77Iv8
SX3vC7uWtmKDkhhVaVizRRaUqr/cM4fO1bbJbnnpUOr2Hu6ATQf9bL3FZMUS130MtxysGW4Ov1H9
trgoZRYVuE9J+B3/41CwKhmFXLK/H5M9V6cSMI1AZmpmfv/vBeks8djOnnqFV+hTfc1WRST/NCOB
WjDy2xgHWpRzsRiO1+mTTwurwYrDYd+E2b46635zrtDj4u1A/enNWVdXg2RjS7vGnkLhmJyVgOrp
5/FJ+oweUx8mIV1WRwwTVH5KSkw+5+KQhTQJ2bwdn7LxWrpRt8nqP/Lolpx1rIY729greAtDyqCj
h623PrcH+CVS+IDCNOe3plW30X5fsGwJNFDZEiumSozd3lcp3ICs/mvgJb8cWJ8YxXF5XHM6jzHu
eVBmXcZmAnIaO2aowhEP8zeLYy81ooYD5Jqxk++Mmv4vOWWWtEu+NXhjVMK60zKs7RQbBSJVz/jX
FC3mXvORebdrwUTz/cr0wLyYxXcRLpyGIm2XrF/u40eHcPw1OTjL4xm4uq+0r8R5bqmrpPP9GH/1
V57kS9sBfRPUaBXzPKCGhaX9y4F5FriXZGcQP/vuvy4J9f342a+EQI4WUbwbaVrNjS3lqKFHFbtv
DuHL1E4yPZhNxlUvUbGBOilg3XSc/CwoP4r1dEjdwSN5A68DVqJbLQUFzgaMUBTcegUU8jyqKZ48
MqAmAAvdZM47gi1hXxdgmAvQzhomOqhpBm3eMj5TG9DH0VfqSodfxifcDF8zyXH+2ALPPKCOfWnW
HS6ly38j379mVZml/ABtuDIyxqLZnJsNBLLHVu4slWYN9vRuxRYZfd25DfbiDaVD3RNs4lO54pCy
Gxhq6a+L3BI/77TR3mnIcgbJOZ0Buu63YgedRS5T9rRvRFQJT99A1mC5lS6d3X3xp6NuEdOIq3h3
tUit0huFJYcInv6n4yXFsrhDoHs9tT87zzLm79Bq6ajykHGvR+I3HYqIdPK4PC63C/xNc3qNP69L
LVvvS0Mp2prEHbx2JhZVs9/b3pHeLPd7S9M1Gk7FRfMllwtwXQVkVF/AY2ZUu4lofhVWcca/3mkd
ZHlmMVGa484AOSeBPZqtZ+4AQlb+0gWACXQr3bZgoKNVRstLfKGiC/UzbfkLDG1UCw/FrgpaqHwR
jeXffvOAbeEk/6p17C6DGyG0Xg92wiAsZpIQYJeRdDiTBh91PLBDAJWZhpwCllPlmzwaLTKrccni
lz68Pi+lCZHiZ/D2z1+7SYQRNgvldzuE8mkJkN/TjoWmgvvP3Dtj3OokHkuvYgCQ+BB2uMe8d1mg
ej9/qRfzXKzpApmLJW4yRzpj0BRnc7UXn7S2i0D01r3Veo8oYc6iWs9rCn8UHhNIv4O+qwNJOKh2
4x+XCUSfnMOV7Pvrp2ADDx3mSV85GBiPMP60y4trU7dULz9QkQHQas5g/bXYGFQok71c0CpXdBqX
KQKC8U+NgPLCGdYk20fZkVw4k6g1dMEZ/u9K+Bxo09HqBryglX33pBXT0nYa5T8SM2Hb9NAy8KH4
wpXlwKH7XzqZ0x8VTyWZjOODkilHQTRVAfqYVcqB0M9JOy2Smb9wgWmwRvh9b7ig1aDaCszNZQBT
7xtQ2OeePPTXROUQinDUfa62hNXxpX8kXAoWZDuO3XpxZr8yhtFdqovwJR6EIAYAW+efVAJQYECw
UYOx9LPupVG3wybGVUxmeT0OpWXs4H5jLuwXu/hWfoh/RACrXbXX5anYwO11lbXkS511JjbAsYBQ
biWkXhR2ZhsuTY9BI6Bn8dCviBfzEMsx3wt8/ZT7TGShfcD0iQBstzE8Ot+//XlHS/mT1G32lBCR
ZsAt8WwotrButom7V2f8WjX3raet7t8wzMC6/8fSeS0pzmVL+IkUAUjI3Mp7jBDuhqAwAiGEAAn3
9PPt/idm5pyOrq4qQHsvkyszVx3L2NL2omu2SREFsBydfzWjUJ6Is3ZelU45MWx5D8WInwl/R4P2
Qa9s9iDaodXxLqOOneDX0Scf+OddFzw5n+ltjyQpfqBdOZlN8kkGyHoeHj1tVnOp5PASix1PgyW6
ILvnK0gDhhAgdEqx2uK1eWX+jraE0kvQmOhxTqEGB14sG58DdHpU3Ajz1h9PJx3ro54N+w6CVmF/
3mb/jUJAkKPcHuXsQhpXE9RJEwa2IDueEr14MH3vSoH0S4YHCrstShs5vAW3meH1HQXcI98syon0
tqBIOX3ryc7JiYwzTqx5WgL4albh0Dq7p7zHZ9CdHCBCXw6lydcuo8Z7Ry37Nc4u4WiErIIJ9JVy
AViC9/Jw7rFsPdbqxfrOUJURgtrw6xYbFEX4lWGlQiUlzKT5jilzKv+FKo/faN9GvYj949kJZQP/
pcqBD9Wj76CB4WBIIdIv92p/Dpe+qUYlq0CpJ2FK/LwuViNO0ycp1znccXvFzNstJ4VLPZ+epxvG
QqCA5mvdeIb9Q9a02kw1u0m2T7haF2+3fRA0PkkvgsjL8FWH1tfNZTc62+WkHbj3jMn1+ErFNEJG
dV1IfpUM/mRH1MMvi0/O1p1myUU40FKnnNL4PK5r53NUSJMU1eflCZVUyfS7Q+VTxxLzeIMjMIWz
jOqIMpXqxZNXlz8ZDh6RgfoNYxl92jK3P1QHnpMKThf3eEGM52wGiW9fWdxs8BaH3OdXHmxNT2K0
/1j3OFgGsggoHRernpTrOpEPg/gdl6nG06M5y2UOmeArwEXwMRZZvlKgNluetuYWJRreh0MGekPr
OlN9YmnYs1tn48P6iJkMeB+r2fbDdt46IpDTp7laLOgHz0V10BEWBNJeCgrywoEqx23g/qSSl8EI
zZWUrytPpGzK9PLHwVVgKC3IZ/WLnV1Dhk7Q+0NZfGoGqXR62avLk4qtrpoVMefKbL2B3W4fcyN8
TIcYJZ/tN7W7OYjvLqxcXkuDfExicJn0/DMpCfUlirvsBY+eMTA+vaAo6LA+1k1nFab7oiA/9BYq
as6DyhXQQSSt95uOYHTVRj3OAFNgzYI+3Vq91urP70/sGT7z11wKe+xXRLPSD74QNr+mAr8FYQVw
7IYxt6y6smpWqOzGj/RS81ae49fLrjTrPdN+1nfjKTG77u6jU/QCY5qVBnb4p29+Yl4+HRKy5wpz
zZ8JOXxwho9jP1t/Y3iboaNQqRcRn04DEo4IA7ogLE1cKk6OcbUNedYRi6gLsUNUYt34+5JuZupz
0t8+eBtnu/4hh7TOjSmRYXV/Y24KjxK0o4QGh2VszUDoyTTCEblZRTHlFVeXvzw9zVaEifZn6XJ8
3g8hhpzN89N+w4/D0plMxdZrbunPurPMvHY6XvrJriGjnK0ez/MLhpGDjiiddWtG74F9mtZp/6jv
rnyijsrfztQlEG1c7KmL7jQce76/nOqy1VGT0oDCyp/23Drlrzs5PnVsY7cVJHKb0eWSP57u9Ztt
vq4izweQLyS2wPX84cVX2/CEz+Z06CHRhLrY7E/dVGdcuMmoVT5U4kqZd5vR+bsYVMh57Opn0Vt9
OK/njWXANmvSqhk3d4svGz//wooWePayVVfhGbI8+jH+8DLP5+nlManpHrDwgGT2AEkNye3axR/c
Z+hZUaNuRptPJkF9QAB9Gw1k66NGtLYDVFV0t/wBxZKC+jYconWoXH7Jb35tqC36x0LwB2P4CsX4
fMqZ5c9+zHkNFGJ1/O2DyVkqCk04DNfJL3os5GkVfV+ZrNqfevyU3O8zrKncvmNZof3qh6q0ljTr
9vDlnme87GvLDAFA2zpdPeMa6bdJTSuuOJri8tX78qk4fdQo0I7qqHs68tWpkHk2494n626jG9BI
3/tW7kNyeFwyxOJnwLkwJEdjvH1Ofj+HE/WokOgxBTIHJyYZzOusCtYwR/c2kobgOfHwNv7wJr7p
zRhtMN1CjLUsKCNZp3MPhk9zMCoVV7SCUl5goco+U9jR6+Jkv3cnStHk+nQ4JizrWV/INgFHKAe1
Al4ByOiVvGpGzD8YJHS5D3/jky6c7S0A/C2CHdcNJEdOwS+xnygCaENBaT/XQgF+9eg+EUcx7IzF
r5wostXbXWKJ/WCUl1M5vMfgOnDoOlee1j7QY/4dVYvHghLCVyrrueT16vFmD1x6OwDxneyxymqD
boQ7CaZeGjyS1rA3PugXAUNxL4GxvlRuA40gICcXZLhNjJIUYVnFJVR29bzvAdIkZXZoHHUksx2b
fIee908iTLLTC0SbStymPh0/tj+IyFQZn0vYp8rfcr9+DhDMc7xZFq3DgxB5QV98A6j8gPhZAzsw
e6yL3X10kYRSGCMTvUKShvIT2Qi6l9r7KSZp+s0Qp0YpQO3h86xh/FD6q1Q6ul9T0gq78O/f1e4C
LuCEiU1pDpOGRuHEhHq3Kqw2qUO00BSajI037odWSFj+ijQim0jn2Pt9I4+3Htonl3eEL+Y/Lz0H
JJhZeGveMl6U9RmVVlZGT7AQcC0HxAS2sQRmIX7cN9LTz2pjhSe/SrnXXcwc1qkSGiQKcDV7sYcQ
rjg/RmizQI1wHYavVWxRFNgilQr7hadT3Oxbi0ChjEsDfuCTmv5irx6cl4FL3TEZ9Mh4g786lJ3b
fkhgk5JXqHEGAaxo/X/pe9eCmtBbDKFrfL2aD9ntkUFflMCV0yIWvdjV4erSv5jv+Lc1GLUe+TSy
i7tBS/pc1PnVfUKgoiyzDfifG0TgiA178XN0sQ3o+R9XDQV574RWrl/a9CqUHqMik1fozVQHo/EZ
/JykK0ykFnfIbFRuRXahTZ3of+/sOSY1EPfv8QfpBWnFer+sCsK6rffZa1inQ2uDn84XzOYWaJQ1
R2gAnLb5j2VXCepCpcAQzxwy/LKUpN4VSK/Zd4we7CAh/w7rBPWtFJzCxntYd4A+CqrPoRg9sddb
kK7L9edAqyhhWDAV1SvjgNUguO+e4Kk8RlOd6tOnj48itZzQTWL0D3lf6D4rdtQP2IBGbrcohWIl
0RPJp8IZV0lVTzmi6saq8pLe/eI8DobYr8BPpLe+7CvdJoWeeVOn9BeC45THIuAjmA+WRqj7bHDz
N4uBvfpNANIQtIg9OQ1wKgTbv+H4HVVrigYe/sBvQl66cdSXksdlXNMIOPL8Nqu3ZcpUNOnD/M0/
WEzXYTvpgiq94gmmziisON2lQ+FOe9tfaW/zpJhDCAmjOtTm6tl8bJv544h1qkXrAWQYKryqDvxg
UgTgtCNqmRGdO7U7jQxL9vjDyVZ2NM9u7cPFAByi48KbH4jZRU45XDGe6P2VDlHAqThEKIMpaMs1
92lDAXuxlUW1/iSX5WbRx4EHbeudduHsbqZfCraCUjXjJ643NLhoFZ7BKaof1hkjEq+52jc2NsbF
Mu6Nb7sNMgHIgg+7nBvYEKCLXg4h4iwfR8YQYR/YiqCsWdT5FLGBlPCPVphKIsYtE/pt/86P1DyE
aw/QRAqBjEVmhEdGAREhQjfsgYE2o/YaT/vABO7+OMt3xmS5KP2/z8h4W//9zW2k/qFZXj9Hv/Uj
pDkYn6b3mMwCagBcoRJQn/QsXTaQwD60UITTOyv9dFDrmvr3PBPwQuN1f1Auwso3wjsh7XkzCUcq
gFG9+DCGyYaTr2uw/KoJQVHu5sWmsM4pPd+8o+I4gJEMuRWnl3/bljinasprT6BBCXeEN0oHbkJp
3f/e/i1DC+pWUx4znybbNgtLw8O+RT+iwLz5V3pTg91nz7Ea3URjAi9mVXkFHgllUiaPnCCuoRFl
XJj9cmLjbHh8xrTiAG3V9hkYx2vwXsLfd242m1jtNzC/uRrwUovsNPnlnF7GEZF8AMihIqwZewDR
bJZ3Gc/t4rCZqbPG+bHsdNgbfRwRxSswFybWi+efFEcnCvHH5OyWnjod9J0hZfio54OUwp+vzby2
2rc1mF5Ki1bms+pv/BsrJsa3BQYLzU53sMy4/fX3twhJ/tv3CR/FaEhUtjTAC93s/r4LxhFXKgP6
jPQ1/eXgBU7PR7lGMkpe5NHbrNr+QtLeF407wYO0dM2kMddMYuy7QMzpsf8qvLP4irCklfbX/3BB
lmeU5iS4SZt3C2i0sy7aWEd4JdPbxuYRcYmIIZuf/Y3eHCmy0PfmX9z7iN4vpwGHqWW9cl6WnBeY
Os95jRvOzoiB7TvQFLuLvgsakIZczeEC1MgHi5apnd2/ePWk/k46sEBcYk7hC0qARLNiXvvme3QH
MjNYQwo4nW1M3aXYsOj/DSgHqbEvMo4b4ZSxewET/qAdhvnnMe7NzmieAch3lna2HikSVJZmACZB
15wQrFmRdQLj06y+17fysy0Hz4UcMEObsxUwlZIihpLiVSNsgky+ITaAjZh7WeX240gTKGojQYu6
eC+6Rzp/d8N5Vvw+cVI1+5PObYiydxSRQh0rrR6JGp0iFhunmlfggmXg9EEGksevFQeB3y22RCMI
43P5+8JqQjf/28pOFf733qpQZkn4N9pMi6FX5eANBENOeZVrQfFHOiNBcjwogfg/4AgcvfyykAKQ
EWJxebi4P5LlTIcj/DNFZR5SnET8PYYD5xRh3iXlhqbDMWBGpqXg8Rswrs7eAJneg7f7YEyf9CdS
shm9wC5dOVfcLibc6buhJ09odGlvWDaWsRc3IlFGDKY8jDSXgJDAH11w77nynL4WlHQJeO6cV+94
MQg8pF4bYsUbRRtvcRApi09aTR/b+me9dKs5Vkx7JgN3QO85jvuT9/JK3AmpUykU9J0CImKgaaiX
N95M430wLP2FfYKWTvO+RyIZf1whJdfGJwdWOpYwOmcehOkDMqbjWf+gKtE8oCH7bCtRZf0ytBk2
Ln0URTqawn6gI/eEoj25uCIDF4xRbIl/zq/CqvBrLbmH0SBSwf8kkSVdY0Ivn+KtgyEMSlz3uTgL
ZSG/BdCQM8E2++AZQYWJ+jTTvWUx+1Ilu8qs/ru/wNnfY4Z2RGc6ICm5AcR+7WFOSWm+YMUBOf/L
wh7+LeoUefzDIz3EW5AISMgbpwaaUf+AiK7Q4qaVX+DlEDjq8heKxUqD6DnS6SL10TmAAmF9Ds8R
GWV2nV0CfumLROqUR4Fr0tHzMu+gFFNqX+8H8FdQCz6WJT1JcgGOJlyXCbLWARhSRvIkrX6JBeof
1VYk2cr0iXm8Mb6AMuJbwx24NaFeJV9wikPZTIEiSs3SDjqX62PfFdFkc4ToUmlDwfUvHawEF2rk
na4URNNp/HMOZstwg2GvAdJPB+1sFtuhd1sKV8wHNRlzb+cxAaCjVK2Yd5ufnYq2YIRC5U0RjaKg
H9xx7/GNMcQpoG5kkwOhZ92kRkCZWHq1ByByzgi4K2hSu54n8Pl6efJOOfAXlZMCuW18A9m06fxL
R7L3MH81EVZL6FpUOTocBniLzmtyXuJ68APYRpKFJlLZEYwvFF1auACbScUCOyxYFm/z6w3tipgg
O+Q9kHJoKj7C6Yup2TiZdRTn1MuNoJDZD8gTPnXigyJm6BGA66TmMb+fFAyXwu4DjPw8QJeqGF1k
ewjRjh0iZ6d6jENjftO8z9kvDFN/2tdh/D47KPM7UJSlQuF9Y1BteGJMgETMyk/TAgSqOlt3RC8w
915ecV+Biuid18OV52xdFesaDL9WM2+ZeiGqH/d1G/RKKby2Cnsn+wLmibXuJwI26L9tMJJTWhB2
lupokAmLvq/bOPBvx2oG4O5iekwPYNXsDpZWVxelNKNFQDwzr7xvdHUpBuu0t2SzxkpfAjEIEI45
tdlsCSpDMSRQQaoErn+x2tZk1os8gbnPz1GpAu+kXMrNlhL0n3FK+sN1JftxXx+Ose0DkPSd1ivc
U6zZkt0nvD3mV5LDY/GAdUfHrCVEQ3rW64g4QmtazRtHpjMhoz8p53v+ZspkgzJUXxbAj9qY8zSc
FUeiDxYgQpjM26DlsF8JAxHfmFEjWO+YwRLPuyM8jIysN1Gdz6hYcCapg2BCZLyQSJxmlARI8YRq
hXunpl888iKJvUgEqzEtRKlaNZUr47iFTkUs2+0TByeGD4Rg3hgERrvMyf69P2DB7g9J/YPpp09x
+vua4EutACph8ADX8wRvDHeebm+sxkLwi6VCwNbWPrHzAwRZpzIDwAF16FeyrjbjhOg7sHncm524
vKgTv+7ry4WwgEzeO+e0bcAykKiK877iCQF+fY6Yms9pbXjIu3twXj3CIR3hqKDdEtM2NTJsbG4w
Ijo5L5IqTGOaU5RUuAci1213y044hPSJo1WiQnbMhrRn0/NIXVjP7FxZoIPnff1zNiPFIKZ1buEh
50TogByCAaBuEoVyHporJWd0utb2FLb5L78sr6suZkgI19T9HAduL2YRQHragqKpo98ExQqjxcFi
gLkY4CuPfghfCckBgyqmsnOdTxCQpHW2YvhnrB5UFi1GcuZ9SQzrAAQurszoenR1RT8ueReXNong
1dEPMr7DOUQOTBB9t2OfmCNYHHMduX5nh7SOEz5yW/N++EncCBr7wQgaFyRmw3yhmCD+0+9f3HfE
MBFKFBnsReTepO/olSuQ0in1n/EDuJ4yjd6b9DwBUrvzV29E3z08F5nN0RGg7v9jAJF8fTYqUaqd
d5voGQBXUUh+GEBgEo9hBw5tMXmrI3XZkteLdaIcb2/Mww+HyT1WsnLeLbkuNvVrb1GvaRCPXVzP
BRsGfH2mBVLAGXGNEHBTjDJaHxoUI2fJgTcLqiSHFdNl+Is08iImte7+BsavTOsdtsFIy0S6GRLz
GUJknK63/Zw11m3B2bO5XXj34Ctp1QklPfV4GTZcZoSnQNRX+zVXNGbPbYKre8p8x+DRCiKIMgJR
gjYyTKTk4zh5QYd994UhhU51B6fV/jlivsdg2yWTg0nUDs1QKgYDOuhGhWpQzDZljtiNYCbqi0da
TgFLB+xy4Wt8D0+x2j4c5umz2n8SdZVlnwcRqNEGfE1sCbkAvWgIFSuEMhuklsJ3XSyYU/GLovJ1
7tsmPs8Nn0EKiubLiJ5eKZks4BUUMdtrqaCkySU4x8pMxqJ62aP2yPjoYdYcOrv3Ir3TczqIUhFD
htp+SNvNsxPzGOSkU4NaKAd6DX/WlgOF71Bhy/k7wLfCVINLIk0hUzRMmFUmNW3yBtegfKWB18YN
wuIO3DMGP4p/gP/kYZ1KovGoNCIZtdD/wxeyLt3bJE/4oQyQXWOEKNPDB2wxHDMF081fAizLtwHt
jPGrc/r5Ywp8emEYjhEvLUmui03kVJvtnB7WpbANL3bpt1tBq2nDhpk/2gMKZOoR6nEoIAya77Ny
2g9xmbJfi9bX8sfCcJ47hr7jBuHHl0WowsaGgOOfEmCi4muevDr5/g1gE/zmVcqvh1LNA+PImyfk
DYh2h/ZNNF6AGAwEAauwI3lHJbP2jSO5WBQJvz2mnWtlcd79aDbv9nfPQzBP697NBujD4bTM6/z9
J91cPqD34gFKdzKHGFy8CdajMgSBIJg/ZyRUAnUN3PxgwgMzrYU3OO57F+5jZ0mAwzDvsjMkFlh5
3/HQgVPWwLuTp4ZVxOVRjasIHLEfMm0igdfb05TkGPG6Z+TVZcfREsFf3UG7CJiigPVTiT3jIXD7
z1pxx4zJi/kToIBPFxr1QH3es38gDdNV1noTxZ7OibKdoh2KEHRVU4zIeaSU78zCgw6KfrLxOYjm
nbxEDWv/GG/KIZMuLfk//qnxLXBQnvY96MClNI8WHFQpgIaKlxVzsFCglJiBmIu+J4I5YcHFcsXD
BgWDyjNTdLK7zhNgRkpDKQYwjO1Y3QjuEtN+g5LNxNoxwz7e8ZnpyLBzHe3zHGUbhoF0BhdzXlr8
NV535p7adXLMKP2iLxbQCbgXtyckVa0ou0snZF1AKkrDyaQz53RSZnRk/MgMlvAdgFf1AKCYO4PH
CtRdCw2vYpbzIjN2xOz+UaKE77K8AeEqw9Lk5hmT07RjZPmMIQybK65hfjKPvj+f64i3L6Zf5ZBY
+c8d7VnBuBKKAJE2PALkOsc7bUxBEcMlHsCKgYpKAuV+o36GO/L14RuaaVqlaSrKzbfJy/aPZ5rL
UzjZ7yl7R3f/LBgb/CwqTSuHGE3EuLqbBXlLMBRt/n+YpW/bCY/YcDkTvFhIjDT0Vhkh3rCesy7Y
Vmlj8sFkwFH7npm/ccMEfb8FVI2eOqrmMo3S2Rqmqr0w4/BkYvX1NXmjAyqAh7mqt1DDVtD76bVJ
olR6493hgyzuRi6/WgdRHDLNiz8he8Jd5xun8XnGS0p1v4IrcAG1AsNk7g++Q3GpmE+X1tCDe8fA
kZvSROL78d70BVXAor/vwTRSzdSRwjTlwVhpN66cTw7GZL9nhZVTn5bmlmVY14D3dedI5L14YKsu
mATpR6WQuNs1Pl0pEgdz19mxbqZZBWEUYBfka0JJCAJmDdHK80yEexEVwIUeVrglbnV+ecex79yf
N6ZFWG0gHyjxcJ4zKYm3W9jAHp/Ov1fwtPk0t+LUhakOuycNj5OGh0C6CfmjkGj2HMNcRhNUNhYA
0cnnE55MxP49hkSmTTtbh58DRn48tvznpLdglfMAhbWfyROndjJXX5fByzmuzHjllH7Phmvl01Qj
1uRGYEYTReQlByyda0JCYQadOSSNhTc9lHYwXqxS2driACHuU4vj4Z5/FmX5KvWYOb383S6O8+yN
Dw4eRuI0+5xcdmJw1L78PNAiM9w2VNsP09paKwpbAsr4cIHMOGaGpHkOLbVh7WLTSb/8Ez3K/YxX
w32tvP1cTTaJPSns0Fks4tTJj0e8VctgaJJF4VOkoTXBPAzfkNKSYiAB7KPMhskdCzqIyxfzCFHG
zHkAlgNpguvrpH6OB3yLQQAzfFg2FVZ01PfWHvdZ9jeZ32DzTwdPQW0qszG4VniLOQR9axvWNFcp
t7hw7xGfAzIAzw85k+N49TCz3J8ryXJ5M0ejwL2Z8/3k62dpvOMYhFdScIfDEgpFlL1vZykEyv8W
AK7//jARQMCP8NcGTIZ7Gw0xv2vdJEH3aS6JafvJ3hgPx5N9657nMsAZ8IUL4oREFocZeGeaDRIc
DIl6mrkeugk/Lf7Y5+kghNTLz1W8MsbWC7BtCNPjlKiOBDOE4ClxUkR8AHvguCCqBSoc4wNpFxlX
Q9CBOFDi5BekwsraX83lyJ2Vox9OJJpPXcIvHCJCxRUKOLSzlpqpho9AhhI0rWYv/GG0rIwbe2if
vAs0BQXLLwaFFrXG238zwQLRZ8ThRYziLBVhP4Mq/AnMaO9bcOJaEFqxMSjGmOArcNdPIgvTugaz
M2gClmQDthVQeM6ZuIjXEVXHDUSRVrNmpELucCHQ8uxAnucAwXR2NAzXAN4W1/3HeaB2g4K6g4hH
FRr6Pj0o/qX8z2M+ghMxJ/nYM0FegMxSy5dNm9ib7Yd88Hu+CPuELix6mDmTbfqir1izBAOOmB/U
G+sONHh2dSOSTPv7TLe8FM7wpPT8DNyWg2RPMi6qYJJW0AmoHUNBnRmLFkqe0Hyh69v0GcsyhiXO
qgwlzt4VEPPjY3KCH38oR407OLgz+PbmGNrXRKiQX/7BGzsx19+KWU72dIfOJoa7BtdHhKcaDGsx
HmNkm6j2A5IArFiUnvkLeC71wUCgpXC4ofuNPysRJrKUrS8Yw/D9Q4d7SNyrLbgXdz7IVWX2RlwT
JAO4NX2ozNFi8KPFwoXUAhFkdpWKHJxvZSumDeffik977N2sWeAtxLpwxwqP0D8tLeus+TFMW4fa
IohjUf88IWWuSEIAwy4f/cOESKOblr8vjpwZk9x193mFIfRm3hoeI05vtLhY05NNkdRiVb0qRVa3
JkQRkUizjjMgktPDUiL2ePNEslP4/fuaGfl0I6B9w87CVKQtY719kJNhnQAUnrC3pjuAMDlglHML
qLPOwYtf0cD9f0xXnCmwDBUnEi29WDs+bMbtL0qmhZP7vpKKzoy42Zqed5dML+VNc7CsbbrdhuT0
457APudxe+soomzpzCwbuGHoH8G43MjPoc9wEzmOtGtA+iXA8b+Rr+83ZviNOlyBI+oUf5IkBjLs
ngVk7b8J88KyATxuhJkYpxZCGU7LXwtzDtQZzJ0787agVp40SZtsFuoCjxZgRd3d9i2a7tjaZmTg
U7rwXpzpA+sWxZA7pD8DbY84Gvhj88GjIjQXrPfiDFLw2ovFbow3GdHH3C10M6SC79k5s+73YrI/
0W5MfCsUyVaE2R1dnSa4DelvKrIula252m5zgDl5TNCp8V3h0/eO+6f/xirGspcjwXafuZq5xLph
ywe33zNRDiieRC7kZu3nVTCPJqAbYJ6wxYiWIoN98VPqhcRUxgoJruOIrThEnIvwvMzTO7G/szlt
A9s62thwATey4QCJmjnHxgmPKFyRxUf671lCWkb7TYkxmbxc1gGKSC3eGMFiGxIqgv3+bdrOYuWE
gg95NSOfA5xTCbACLQj3dtTDhf/nYoKyEyL+PimhiXEFguoJYOhggDvVRGN2CmEzeC08T5kUDnGq
+RfRIAHFOSVnzX821jUSR0zj7U5qNiC8AoYwyFKegJxLGKDwN3avo7RWC5SiJmNMQRLAiHbSyJbG
Iowz2IbwPq4wtlZcTI4ThrgAkDTLkveibT5RBZ/8D5SGzq+Xmn2mOsfc3Gbgg6XraSzvhqPfaDDt
c98RwCs4TF8YUhOByyk1zgTFYjiIK6dw5VUB1AyCW0JH7RaCMqomtFkprSblkxhU0oniIMg2Cew7
70ec02lK+wLJxVRyM4WtSE3oPOMS1jq34mvOtZH6paneM90COneH4/uCeV0ks/iMf21JUQ9dkXeG
3FqFFNJ84sW0x/SJN78rAZEeQLHmm5APiMclwx2GBO8TIGimcZxEkB0w3KHgFxA8s0k+hge0VtlR
F5VHc4HL3HQ4xjc6FgcOnBJrR6qJEAwsQZJnf9JTwWI2MXFUiTwNKOXXq0gugrUwhGfbAJEm0P/h
ymBKTYgBpQKekLix7CQeKVQo9z9yNnakL4eOngvvAx5wtZlnKjbYdZ+1Gu9JP3vZeEFGbfBbKnB9
sprF7Oh9phpyApRy/Eh0i4X1hLrA4CiFSu5Ab2WAv5W8M1/1gLhG8gRal8x8qeQ1LSi6eTKCAQ/n
hlSP6hmnjD6iLPjuuAzSqTCFB95iU1IsZew10LDvXv6EBRXM+L32j77wAcH8eNInLMHDGTmiGfxg
wRXV2GHSpA8ZYP7BJGWq+Dow9C4v81sb4XMGXP7DcAKOyeT9x0C8UcRboB7quwWBSaCOtWb1SOzD
4M0Lo0E7UMkphKHWkp0hU2dvVwQP0OsYSlViAMX9oJYwsDLlTBNzHQtt3f6D3SrY6X1WTX/Hfzvz
NAtBP9QQX9hIvQHxh2Paa2xSqoBD0h/9xhyULjp98GAwv5h5Sf6LfR+Em43VXzWcs+TNMKwXbdJK
i/uSeenjCdi+oIFTEc+hFL5jDOILmtnhqvaEDaiwhn5gCQrHJOFuWUyL/ZYzYNjVmukALfLdabAT
EK62hjm//N0xah/gRQWdBnqTFA0AZIbunaoPW1qBOEEWfht2uzp5+rQ4u7XXW9wxu2D3Atcv62Fn
kRSj+iAmFg3FIGc9ZiZuZQxjryNmAKBkSkb5C8GHSJSTKSjlezAdP9sSUsgtewkt3Gmta2BpMLj4
viJ7/n3eeER7d4wPbj4zfGhY7SVSz26HPUTNfAhp6nFYHOvG1ZFUJMZBZWPwxmzWnBLYNT2GbcWY
SL6mMgUZ88WrrBJlAZUrOols7D8zshTZ45KADxCKmV0nEFbhtxDVCWw4XsJWpqfmhA/cytzs3wzS
XJ0an5E4m1cgDogNFZzpOXH7vCsjMTB4Bq/pE8iYUVq+iT7J18QJjwHhwH8lV9cAGpAwFn+4d1hB
Q+j2D+pmYFMf7juoF9MixjBnYIOfk38XFW/pRWkiem0ep6liN+UWe5R+c8GFUMG1aBb5oyUoENmL
NDfEhlwQgjYR3Zr7XTJVNLdcDx6gsBQ7U4njKeHxQkbMigKmabTV1AvErm33EGZCMX6a8QO4L7hg
yQYVIGHGSJlNa3l3r9CMb7b61yZGwLWcEqWhlSj+ZdnNCkABomnhqQbMfas+Gkk7Z9AMCI+em5Hs
fSet4YwIcj3PmiJukCktJTS6xaCZVs7Zjlq7Gn/JkMDOzN1kFnTgHGafISt81h86/5t1H73S+ww+
Ri8O+dDD9x+kByNoEnjadMuQ216C6VN5Kk793PTNlC9CuWI2fHgv6qRVaECfbNY6I/mbCaP7u9fT
XQl3VUb/MclkOhQklbWy7mGzrybGirrEbECtjXBIG12m0rq3A64FiOsM7/O20YHB4Owp0HjFCQlg
EUIPuKDLmX6wop9TFxjohdoQ4r9d0TggLeQQg+yQI1EPUeVtpYSlaQASclJhq2ChE35ARgecfiDG
g6AusuDXJ/Ajdxrs6qMYcItcIaDad3aGSgCBZNsFBgH451WRvpenX5xlBAhdrosM/JV+k0ZNDnNj
hQoYYY/mgW5rwXH7cmSQt4ENYZIaFSjXv5EO/S565IrfThT0Pqc5DCM0ETBkbERTfZSIJJJCLIj4
a7ybrXMQNLvUqJXwJQLOEhvuZMhxA1zRqLrwNxj9AwH/mlCMGqk6KEj+bWd82K17A8i+jJpJqbnS
sfUYiTm/uRoxNYQzJZJ6y0h+GOBLGLKYYlyiKmJDj/WZd8FrbVDzIXGScdbDrhx/cfMDiAkMb+NS
EZFfyISYe1CpMfCfsLgFb2BKQpra/ojIHEG34nR7JMF7ZMS9tZK+/UdORdxCgSXpJ5wnbTWAfCTA
iyZ8/Wjzi9ZCMoVj0bxP+IigrJ+Zkj1FzlAIbz24p8UY82WHsBpzAUF0G0oNbKIhVlg5VLpAyRgT
wT6wWkwYVrwKEGAA1Ynu8n3gVIMMmrJKJ3eLN+YZLQwinf/mY9B2Z60VwloEUr+vFJhF5Aa66QSq
2G+CYFZwVRZ4AlCfpm/v7umBoMEZx/hAZrYPi3fMjh4gNeA6UNR70IDF9bJNPOC0A7ix4oFmBf9B
djcAe8uOHn15wn3O/y2AgRuJ93OLjQmTQ66uf7EjeNH0WBtuXXPo+JQ209O69QQsf8kaj7zaTrXw
GpTzn6cG7LxiXiJDmAKbpJOAwgI6BhTLo39sS5xz0DRTodIOABUDDvv8UmZBFyp+MTO/2HtW9FKv
QpJAKNSZPCIIM1fmSpw0wLTb+BmftlhSEF2qbeci/8NZC0vs9W8iBi5ogIjlWvJGaAeml38h7ZKk
5oA8B6ooeqWpjEjul6rBlQyxgNu1ewefNaUBtsovrwNbFPocumpak/OuxaQY2tyL1lPnw3mkdSgS
VYa3ER+FGE6rmXRAKmWYA5bT4SxkXcAax8iteZM83l2bwCn547VDYQFraFUImo/5FrULc6c6vO+v
435orPXsMvsfaWfWnDyWpeu/UlHXhzholjpO94UkJOYZjH1DYDCISQIJJODXn2c5oztt0m1VVF5U
RkXm93lb0t5rr+EdII/6bAmlc3or6gJIgXUCxIfCbtNDELSZ9BkWHNkT5Da0GgGvBIc6/2o+0wS0
T+ByOiqxg+JuoENTvu74HU7uLcxv7Gzh+iVM24qXI6X+zYUnBU5lh/1Ffy9/CANomgGopI32s2zE
LR/SQ6JpmNC8qAAoSzcACQ0ix0pZ/TH9SpsqWOINozuzfnsrKHoqHR23owPXNWrWQoijUd6vtpro
9I3PjQqvAK4KoIb2bZ2jS7WkoF9xMfrTPKCBB1gjOgUm93vzAA67FhEo9gEOUQ2mnPBxyCdjSjLA
w9Q/OHym6zNiJgx079yRcvWkXbqke+4VMq9ooLb2SxsTl16UAqBGGRwAKX/4NGRUQY4gObbdOjTP
o4VJAkcvNH55hI73qN/BhbovZnBdgcegWjo1z3TGRbITddNwD5wr6hjgyZLGZMcLNYAcUX8CFGD8
4DNrDva0AsL52OI64L2R0RcD6XQIoqB7EqAv+QEZBBpr9Krsd0AKeW1y7PGtOe8yLZG2htJPWmkg
zL1XdIka9I5aJDMcqytJ94EaInkH1QKbra0NTzWZv4tsfh1dQkK1TSf7Qev5D46TQieeDUsLY/MO
8rWRTFNywHjC7xzKRSyocShjtaq7zoOktmEKQELSX8LJB9WOKQhhH4AwIX99gjYLC459gUI9pMYY
mkFMo8q6MduvtqLajowfLeLQcml08oswNbgTqMFNwIKFabohkm4ZoOpvwuWaHMc4unEp3Xq8Jeqp
rIXAJ2+MkWj9BhgD89iX20BQ07AUWvM6ExNZOqJqg2I2qZIxXzBychPeHqDSmfyqzKVtmTlSJx03
7SPZDcgq+JdB/IZuB886b51XUJGqY912K8SXTMoHgVDyBxePgd0DFn5qqYzZ4ppNRngM8rjWPcMs
qzQBIafWbA4pA7cySEAJMBVIv+wfgDIO8NLW3A4tbIcggli+iSYwepFmAyo2PtywiDOV9kDmp8Q/
MSBTW2g4EXppYdLLPDZqRRtKo2DvuI6tR6PwpQVoDJCZRyHQ9AvsABIZ2OfecDMRTYcGkl7w5K1u
5G/RxBQgI0pd3ROTKHx3920uiHejBnaoQVhvIiTT2HY2oTjk3kGq3QmaZ59tr5JHxtCYbUSPIcRS
kE0d707XcmxyPTI6bWBqAkI+a8MAYKQf9cQbsPJBt4uYe+zb2GEc1nQmCW8cBew8An1pX0EGwQ/Y
NyqsfQ1y7Hga/NrI6LKzGnZ/jg4GsmlIGzuISoTHWgHYEKojF5xTQ7aioTH2G9+gWTUYWU4h2syO
DaqPduGna+vNVPmNrx3j/fHuDFFPQzVBeZfjK3ZANnq3iJkQibfI0W8miYf4vnd7j3t245NHgSwk
Cj6IkiDYgljL2EE2BvrNi/oKOqa2GV/WAtaDvDu43WrnbWiOEU94z1vxu1y6ciQI0dEbZ5lmqtJF
xm/OT+MfVxDKLf4fI1l1mfCzlOHpHeyDt2DmJJUfJTBK9sxNJP959B1aG9I8VHVgKBYCI5Hg4jad
3cX9AKg3+MNUDeSTQoQny3PaAyhuXAJiY4EZE/1K2gOUUDRi4aWSzM/d5Za+Y3V5WJhcAtvmHEIO
SLbBjkElA3I6vGQJC+qEIScSaCwdm/sg0pjWSAyaA6tbijoCuvjkDfAGwOuQYhlLzYW2cicxoZUJ
2LBPRF+AS/avL4R6zixJaQ8aBC1XPE5QVaXVR+edQVjEdVzrMhx6QSeUVwGyebDDfYOSg0ACdZoR
REzFlPTudVSeIKcg8PIgEVBfADCrvDNzcm06vVMjb+d9ESalkUD9RbDHuykN9O6GgduiSmMj5wkk
LUyDx5LUAcUM/3Mgy0z3U8sX4xuumOmJjhrVIq31G+FM5CwPaNa/UaX0Ehpc855YS2x9MJDvFUIO
eko+Yps1BVXNKtMlQKJkXlThNjK9Kl8Usmx4eYsgXAsd+oF56icMlVt6Xstojf8x5aKYIbhv3wGk
uaLHIPtoAOgvxYKtju4NGqR6k3+yshnoTBK11yuOATqjH74WWdRxhd8Q3as5LlX3Bdrf7IMLmB44
It0FxpK1y+sFVJmYF+D4FeQI7Qrox3hl8lvtHmb3Ia1jdk9E0noPb1y8B29CDktp1t0wFQQAhurA
RACzDIdWRHVpv3WxZAYddpHALODmCh+EFesZiLK9gzcfRAcm4Uure6sD/AzvzCJxER2dZ4AaBPLH
ANCqIhpPfs3GBMZwk/3iXk5kWq9Vlx4d35omKccamLtUy7Qa9WGBRdZhZjBVWb/qmp9tqIzBNZGZ
LqzBBUTr1pu/9ukNohvhtLckCXJY7rc6gndFqMp3avkwYkFek/as+ISLE94D64LNcwmLdjx0mhtv
YNAFp+j3H1PmNfTLeagGEAtvelzQb2QvxVxadAu1PkXPrhNDxqUry9yTolNSQan2kxHC79x8dwZx
AreKvfW02hSsJ3lN025pHtMi+DH8R8A0g+0aC1EU4WnDuUk/X5BSt27hmb929Wx2IRNlcLBszHuT
didozQUuZCTuwh6B0gimC8bWyV939eWJD2oN5INu/An980EO2oWa945UBT5+DW6WU233otD+YRY1
Zw4GuYypLApKqJRjhtUX2KE5UMUGB8oGf42eAIh2iFPehz6CwMdYQ7Rvija1kRmc2wjgwBMedOd0
U5GBAz+19wcMFdv4BQ1IM4dk77UHqCquu3A1uTcUqo2UZgUoB1H63lzAPU4PNWf6YNYz/kySkJZ3
ZpUlk2wQJJGLGC3HYCMMCCY8/FXOxAJ1J2gyQFa9eY8GiNqZ03Z4dSYZJaW0+O9ADGAW6CDlqciA
VtE6pf8B4IvaNGtKu0NldmTUEAbDz4yGzO3tDAn6Y5XSbKfA3GfAiVtTs1lMC29to7wkjOF7Y+9X
xpXgtCc/4tXhHUGNRfF2m5LME9qEd0cjGOYJvaHruOhl/UP9PGJWitjvAWGv8aYPgr0jSVhSv5Gb
tG6vWatofYYnptChAl/YXchzbkYwwlvbiNYsf1rpn9+jDgCDCw9AuDNb3BHg7Mmp2ahOKJFKG6gO
XYcjt5s4h0Ca8DZIeaIM0znOHsD1j8jQSKdBMtPY7VM48W1BfQUKUCfkSIj1iAQ1sbuEW0a4au5o
buoh3Drw0Yew289euU161kR7Oy/VsTFQhEkBFawgUkpvgckJmTgegwxfOaBkg+xJgeIAh2ee/wpG
hZMsdxUfjQwBbGwoMAChtxfv9vD+HoGXBPyDBIr2Sj/L2wFmzzlWCMTsMk9nP8Hub0MKbseLNt6A
WBRfGObNNzCKUnftjPTBnrjmNV+2bThZ0WI/Bl50HZ/7DkfiBi39urqPILIjUSGyMk1xhMSmankg
ZwkH5Fg7qJ5NWEQgKNM1TRMaYxJQ5h+MQS7LC/bUTIv4favg/egQccuBlJxZ4WcbnJycg1sgvIwb
GD0Ne4JJxAD4aE1bqwwL6Yc29LX814Hd2tGxc9qgM5vYeXABuK86oT88dOPplr7JmvIbAByJOKYO
jWp45q5xV3bddu+cdcaCfCVuc+BVHZv8TjQkOJHTFFgL40+rh1EptlImH6CNr23ehdVIZTQQXz+s
OenlwEenUZTi9rTxF8yAdaBvBXYnHGsiMBUGtq1LC0kOx8X4yujpWLfGDb7w1R2B9NFoYNK6hSOO
JDsAljO8SXIEKAyA9fjESk9605JqGLDS6OSy5yaQUhiKgvxks78xOKYmF0h8NVyhbuy/xC/ouQhP
rkBRAjNmIF9Fc4OtDXyfGpQ3ZjZUEtSbl0DiZg4+j7udYZk+MBx3M5RJDn2NoABzdvfj5qIIAMJy
R3FPMTNylimtT9QpspZQRmU2o4DsQ7yEee2VpBLtF9yl0FhiRkN6c5smxOnH60Nmo5wtT52oRPeN
r6q4FxIA0DsRV40VXd0mbDjBOBjgNajQkl7OEcKjBTiHXTPJYz4dbHZ1ObGfnBY8I2D4USZK25je
PAmYQEHkSiF1kODlr0gDoH0LxpDNw7CBm0xvThMIcWJjZTdndBMBPSDOQt5II1UadDbKWxuAAIyf
7wT6I1JcyAispPEkTY1z50Mkioo2YnYfqCz0wekxU2Qkug1WO47wjv6J4vXpnCOv5YCxH2/cfkp8
p85a/TG8AiTtU+4gkMWKMoU6LoB2tCntuC3N1oiWF+2dYE0hDnVxncBPI5HBnjFqTNFFljnXtH1W
fctAp8KFmV1p3sKV7Cy4dkozXTtwguAN08pGxP8MF3c0OYD8ZKIpH1LALcmL05hIeYuXBPNHLqC7
348COP6wMwj3BgRjWLyI87uQUe8c2BWOKb2IDrRsS7j4gR4Ya6AdrmjQY51+oFqW3YiZdSX4nEky
5ZpJ4v7hIADXWYokiAo0VNpDxUyaryvBtzDc6RAQ2kaTrpmfc4rC4+pQW9MoIDfY8WRr2xvQxudT
D45uypH1jvVHUHjseRqZwI0gnYJzpjSSbjmxkkmOJID0JTilhnvHRZu77ZKS+CNBxEYhL0NEs4Pf
C/cUoMQ5uv1rYSDeyFfcByIo2x5jv6b82Sj0IwffOjJGIChU0cTt8KMIwfNSI24aZo9enAwU1zu2
JCJIlYN/gDK67xcNBYm/N2oMnN5dGK1gjr0e4Pm+uZqv2CBjECXhZI1lJ1VFSP5oX/iR1CFuJWC4
pDO2nTwY6lHxqkHBzXhtyG6DcQ8ygys0MGbXBXKP2B1oDNRXCLT4Msp8hXdJhphzuVxpWalMTj8Z
ujLKgTVCcc5PLBhJrZw6EFt22d4nNOWY3oAS0WZysGmD17iaeWjGUqfhdSREjJu4uSGfBKrPAa0t
E/TER4+RWynjJ13gyR279toI8P+WvIOSM9ivzsjSNf8o2cw90YrLC4gmHia4uEAOq3MRLXnhcTjN
fXAjfPHdkLvv5BpDtUHDfgrmZbKhe5ETXjAs914qw2iELc1s64py/WVDgkC0B3zi3hfjG4hIegEU
wC6eHjq2K6AdYdHRYjPI5KAPB+uTTyeZN8zGJdatoR4SILR+tVsN8Vua7YcMrtD84U48fl5Jgotj
hs5EXPDtd4gM3X1vwseH8cSGRfOAXJ/JaHieOjMbtcNgyh9v5jSj0il8GND4QFxIR4GLj7LaO9R/
Gl4OY4FP9D0ZKoGjgWsPQCoOGFmLx7yIN4x3QsENj3uODPCvYQ/fMZ8Ei+tg337dgcS6tl8Rpp9d
alDE+hteSF/SOObl9KVWTci1/OgMFTAxcrCb+GdI9wtbEChnn334CqwV6ItgWdQ3+ewKbVo05EEC
CcvtEihLwocJzVF6TBgH+gfpLJGqxfU+bioQAoyOFuaoR0ytMEYnrnBnlF61ZE3NDd+JXh+QtMVu
IbgwwZTemNrNh1fu1Sl3x/ukj7IhpfdxbK0t0L7whblWq1R2UISZDdsG82DUxbvC6c840eQ6HOmo
QVfbe9cxcpLSAlZMUAXXavawVXU/pIVzJgV5hahSI7endSOnef5+pTxkiCbx1l/dqLlXVc/hfXan
I0gGWAeiKUR0rsgtB6Pd6tM+x/cIT4jUnVL4H4ZnvFk5MfUrMJTs/YqyAnMSr7qeTpijcO+TYje3
1Bvn2oqJ32w/lqngvW6BoSEU4WiDzjWXxH0EZIBapO6hO0Z3fz4EGcvVuYqBdQmSUbqhYqiI2EK7
GOL5xl8DRUr/FlDGoUHwo5egc7vf+O3oglLrIi7hkbvMUem9UNzKEFxeFo2UnGuGmCy7Yc+3yei4
bqi0rvRR6f55NskKl3cS8LdNzIEPzOE563QMDvzLFWbeiUAiZJZI7/ruQ4upRUjgcSDpwq7Y9tLU
jETWqvC5MlS87Lz7+k4u+Fkaq6QCRtOegcKoVeorGoj80u4qp+2e8jn4yRkWRMAfXs41IaawyT4M
QJcQKtufZtWGXx1kLaUndz6fkKwa5WTAA9wgx+6mu2vQ6xBaAus4Tbr5VjPtVumyUI5QJ+X+AFtu
3geEawYUvtm8MiPFIukMEogLlffA+A8ELymIXUuXSasa7pnOVdrcgTKsQwlnZANbRNIJvlo0dkZi
awOd5vWySPraJJa/z0xNLJd2O4Ix1w+GzimJb1RbOOsKe1rwJhe/wMqsrZMe7fA3c/ysLvM9/Mp9
boDhYdgVYTbgZnRUxZz11BY4wkKspmhlubyvT3vPOp+SwAz4oTJWpGogVjPthTAkaSOGqiE+Rhgz
yrRY0jnVx2qOwrJae5MeywCJE5i38ivvpylupphuxO87PMaq4ueHEE3E/TKvMdsm5JmgjfkVF1KV
HMKrJ6EQTE73EE6SBgBAp26/AXCA6IElt79/pyZDa8TiJoEh21LfjCsEFhObx+sCN/nF/I3X5IAT
evQyy928cyOkywoS2rhvTvW1jlrl9LbkN9i8nCi24NcyOm2nyzNWhGdMfo7TwkA2wp1/GAwV0B1g
DD/vgmVBmQ2XJ5J984HbqgFbEPGAfhSSfCrUPeCY+UkkFQ1YfSOtoSkBQN/2ZmGNsmbWMoqBjEve
PP3l8nYaEtX3S3BFKixM2qRHkO5MRRlhzUeQMynXDuwWlVyaDBQUag3UAOnn1H4zJzGzZPoF6L+l
vCWrHzGIuSJF5UXwtLfBxa6dGb1WfVjIqIM4QEJn6aFxpWBidAzRcAvdEY3Z4L40OuqYdv1q3qc9
bdWrUxFdRWotuDWZZ5q9KkkiqN7ZYa0umVtJhF7H23ZiuJW29Wr1OTShMjMxFpa8NhqCNkM6NGuj
XJUgfr1GUqPonyGCTmyuqRcDfaICQ8iGCdiN7rZmuVbVi6nvt32mk3x8SJq1qm8N8FzgOo1pOuYk
WLQ+WKzSyCf2y5lWgfRc6AdKLXOqU3La7fPSHqWUQNQxMhKBEEoqvQ8v7sudKnBpdEUFukDeq4B6
oIT8UQggQO7hN5+mFoy15pHG7AgoBSRkusifAyXgyfueWdcW6BFkwW5qvGmh0RSaqooWD+w+2Ltx
EykI/eUOWA/s0ic0a/4+f+GLgWeHQCXDt00g7ymCyM7Enh3LpwQW3Ny/O3U0ZNp47Y7Q9IN9sQsz
/JhlSK53HqsMNFGQ1cxI7J+NpWDS0g7ZdkESQ0cQFh9Zbn1i0AEIrr3bhzQxoC6QBKwFPMPokutQ
GYh0zK12jQjTEpgrvX133jmiJheIVZoGbvESHFv79+27DglbeFSHuhqQhn6W+TsSvr20OOmRczmI
ayLhnGKZFhOpPiLyizOaY+GxLvkhbKstAhzFi/F6bEG5bV0QByfVeGMucGbsuJsyZKGvg+BfA8xC
cH2BWExgYlZMT6YCjiKl3wf+XscSDfndQKUxd5hdSAPHJ1+sjk6NKhkTpVpba1iNLXeDoPamxG2+
1byWBhg/cg+CNRycUSSgak87qN+ACtCkm4q4LKLp3AUKPXRimZAxq+4LMj+MCoAS1skXAnlQIvFs
i0xWbwqvUhhuagvS+o7EhAEYHTAiFAX61QP7mbidA8ZMYI1lMriVwkaCFfETNRX8ViXZOtIqZQ7H
q9ZA14HnLHw2NXA0Uh7xaMjb0ThCOG5k9aqDHdAKEU1K3jXCAdpBMoAQ0ZccfMtsV4eRKyPXfl5b
pvVLXVjWogNFjxxmsjSsaVGNbHhMSD4CC2vcIf2wb0gi+KVFZl2uqQQRqe2oeDmhF3lcqhgW60FG
V8BdZvw2ujf+wHcBnUvAHWIEjTkAqDv2EE+4kjkhjXRMjGvrhKqXS99jXiANCijIcJU5nJBz+bdK
c0e+xpaaCJqI+DmUxisFGYI+6QQCasggkjLhhABQZQVFCfo7y+DAJFXAuf6ouGi0ZNCMgdALDA26
nIJQAcU9FLIO9Oc2mDMa01HdoKLf0lY2wwszQ5BLzuoKZCcPszEDfVtUlsSYFnKLmyxsBqpyGI/v
Z3RUQJMjdERPpHDhbzTiDns2HZz7hyEibfOlgdxcFwoSz7zp7skSd3zLPTAx5td3qly4E6AFnQao
7nvdJJc2h7sPpI743PQ6Low5oYbQRVIDmxj9diSmCCKv+hJxBCr+BRNu5BCQOxuRGAZJe9M/dIvG
VYLtlWtyzecjRQO9Lq2rapPBCls4Dy7cZ/zGMHABV0MTweqS2UgDc3cURkjTJ2Ab4YQePk6d+C2h
v6eBBYcQdPJW//zH//2v/7e8/cfmI+knh/smif8RX4/9ZBtfsv/8p1L95z9Of/zrxuo//2kalqmp
tmpbuqEptq6qGv99uRhu44386f9TeaRxZXMq4vEdzgudytqSQZTr1Osl6xgl6+jf1zFM5zC3j3k8
VnoxSYWDhszxY9sBXcKQ4gAUFNG2sGRN+d1/ezb5nb48W6RHZ+ukPOJxRL6KmATTSSaVFNFzNHH3
fIiS9X54l7qpO7ai6IbiVJ2n9Q67qno+PMxkfMHH7+yNpQ4jc+MQliyk/PXBvi1kfn+wJL84VlRl
IYvEswKEABX8jtZcMOVzS5ZSS5ayvi+1z4rM1GQpWAyNvEEiKMNFNaB7TC+7ZDHZBE8f7Ntz2d8X
qxr//VxmhzwcuJW48AGZgf61kJnotezpftiV3xZ0vi94OVy357PK032atGehyGBH3rh/gjODdDM4
+r/36ZSq7KEve1LXN7fr9caKGnUQHc3MXcZ1EUEqyp7tx5dpmKataY5j2Jpsoi8rzWPnktsVg8AZ
Zii71fA6xAZRREFoQQroDsBO2Zo/noAva8pu+rJmmqp6FOesKb148VpMvP68d20PSjaK/Jy/bJQv
68jJ/7JOtN3HG0fWyWr3NYbbwfijIO+Jhot/Iz7q5peVnuLWRbWLyyHjeyEC6h47Q8HRcQejw1zy
SD+e6S8LPQWPo67FkWnySBcyJy0AfE87Tp096PiVvb2ynfEUPk7X/BCfTp9n2uqpd7czD9F+b1Rf
l1aIviqJoV/ycPI9/vK9zKqiOJql6Yr1tC+0m6Ko0VVLxnqoYEcroqkC4zM8hr4UuqVR68d9+GW9
p/1hX67JLktZD5OnENQmTAGa3zLjKXmwsoWetkeRR7mmXlhIGEuCqaGCZ3TDTPn3hf64iJ9foW0Y
junYtqoo2tNHOxdKkRaWHo+lIS1D4HmHluxdpQmHfyxgVLofbrXzRqsHZifw7BMJlaK6VpCPr1wS
ZODMyQHZ0bVJJxAlIFJXGXpUgCAiTdrW4RNxR05ukJ+nTqNghC2IPDQJGlojBewgoOANwDpnVECB
UHy0WGqJS+Gd+uq6WqMe7OErpdAqZIAAMOhCXbolE9y/FKTaFWFNhsaQJkWd7q9Y/SLiwa4b5v6V
hoARYBsbVCVVrXTfryjdFzUFjgGzrMg/1jbNd6h0Y/JC2swC+jiRLFqzKlic+tbtAwjf0n2LMb3x
4v75QXZxqcd1UXJVQguiO4KDTWcBJkLH4uTCjCRDqvPE0LhN8Ql+3OzPX3e9dPRAOIiWQV9RqGJo
/fEr4G+S1uUvoE29Svpk70A35y1Q5EdBtiQrkRVn2NeMpyg5jNWU9P6Mrl+igg6sAKUPDcGyb1bQ
Zm9AdnPaUHeGGTL4/H2TKD/EEIPDVbUc3TKUqvO0GxXVdPLkfI7HdCRJ5xgtSb1GbUJf728u9RSu
Tra12VhmFo9nQDPr98m2CRAWePN2ef+7Sz3t/Ox0OCSbO08FtM3j2uJSyV007GWQX/JUPxznby/w
KdvJN3tzu52n8djpdRR3KJ0HuZlXJcv8EA6/LfOU5+TaYxPvDZaR3lfsw+p22KloZAnplb52yXJl
T/WU5ej37UndZbzAFrrQ9SIcgrw9ofjyt5b5S2qTPywt1TWeCpcKvxfRrWHWDE/i764jp+DL5a+o
t/nmuLnE47dzE3s0yNMY9b78vW+kVNXvq8yTU+V8OPE00j6mh455s5QrNKWYwNPa+P3lySd4iu5f
doRSfbqwjvHpYRUqxwmsWaPC1PRSfxEPhd9X+ana+7aM/v2hbCO15geLZR5B3H+XDANEOe3nsgzj
9x2nVJ+ig61vLpph8fLeEPjCEhA4GtGBO6rktZU+0FNsiJ1UM6s6D6SMZijNhk5NxnsySSt5c3Ik
//qBDEMxdN12DOvpDFmXJMudPWfoXHsEbG69cXOzQaU2Z5Z/cBfRjTpPRb/hVLbbf44V/7OwLa/6
y24/qdmjmprsdug3oxMyG3dYpkT284FmF6iCkuf8+cv9udzT4cqL1NibVZ5zJobyILgwW5sgPFzW
D/j5qvpznafjpV90c6dkfLgUabqZ3FUmiFaVSXlJ5qT8UOOx5/9c6eloqXtnrhziK5ei4OYWNslG
5o4/wNvBLAMFxBDEaJS8xbKnezpnsWZG5/2ONe/enazK9IbStSZl8Mu+l/ykX/al/XTS0li3bVs7
SeCoegw2OzgUBKIDCLJSCKzRpOTRyjbI84m77SvHVG5juoI1LskPRHfoAjp+yTplr/DpKjYOl4cV
5WyQU/vedNweisaQFR61UdkblJ322xt8uozVoxVdthrfShkxfppd/Ac5X+XjtL4Hk1HJQ5Xtxaco
slU3ynwjlwqiKyjrMgIEr3LFx2rr2T3RNJAhXcmaJR/MeQogWZTp6dEggMiAWbwRIZT8C41E+R6/
vEbnKXDcYk2J7yav8eoRpSL/FoESjjyL2H9boDAIHshqWk3pxZY8YMlOcZ5CiaJstop55wikPo3F
4G3jUu8VbRFELVmp5PM5T6FEP6RFlpxpYuodaJ5UNJfRlsmrKLXZdZEikzlByZol2/M5pz88tuaj
Uvk84Df/0cjeEm/5YAYDAAWoW8lieslHfIomJ/Wxd5yMB8xqSReZpA2I1K1XBK9MVZimlh29si/3
FEu2ZrxTco1YAp7h7diEfuO9TKJBpeyxyt7hUyyJta1pZTnHLvc17rQM011BJi+Oo6I1KHmFZc/0
FE7m14N2uD44btTL4IuoeukC4+gGIKD0c5Wt9RROlNMutfKI92cBlUvcY1NwLZWOTWvPGZc81+9h
xHxuXMZ6rJipyT4UMl4gJZj4RoBGKDtkv2daNHHYo18Snoei25W9wgvMESF5oEKerGOsdpg+wVhy
vAzIEjV15UyTRVQif39M9fdXaj6n/fnmoR9TKWIw0sMZUf3Y186DKEDpA0/Bl0XcRGQDCZ74jTkz
WiBlsez3nWo+1wHXo6PfLnKdyzhmS+aMvernXBhKHvCS3x/2f8me/zs1IlH+/qpPxWOvKFXuWBvl
LRn/YNvsnRHQLB2N/PhabVWzLc0xTRoR31dKKsple74mpJX3Wt4Hoel+vAI9id11ySOVLfR01Odn
J5nH+zgeT6veo9HLwo8XRsfNXfP3ddQfj8OXB3o65jur2KV5zgMxbQ4csHdaHeJavd+Fg8HJeNWB
wJ8BD1XrpfedfJW/3LRflv7LqVceaWoc4/ENqENotA4+yMOsx4DEaz06pa3Hn3fJn+tpzwnEMUm0
SoVHxX8eut/Ze3k9IYj4b5XAtsFCmlXV2ZTft4iWpo9jPD+QQDT5dG7a2npwGv69+/TLMnICv4SX
nX6NK6rNMoL1ekT++4GjDQ4cYd8ANkLZ1SMpwV8/1p9P9ZwyXJO5frF2pAxI21kg3lB+98iZd907
RK3B77vy5wbgl4d7OtD5PMnmsv1JhQ6N3inY+Usx18JrtiRQaT9vwj+f6ylT2O+SLKtcI5mtgkyH
uAdCj24vLm4BPVN6roCIzhh2VrqflINLSA4IEnUiLdliiVWCmHDpXWFnOvWSt/BjEP3yFp6CTXQ9
R5Xswu/2B68ARxA4liiCgrQsH+jJD/vtAz8FHCvfP4r7nf0k8m5pI3rV0GvzdgHwf8gZCH6P58CW
S4NA2b56ij96JpHusonHZucGKQIYY30O5Zk6AvlnJLvLbuWyd/oUdC63edVUEx7zPqg2z8QdEB1N
Dc2UCa5rtb/3Ac2niKPeVTPbbbb03qBWZm5DBtx4RgUpd37p1fRzJP+fnWw+xZ0kZ2J5NVjsBFcP
yxtBntlA20uztZ+ODHMdE2iArZpG9WmnXC66dc13fLKcCV/FvbXiAJaIwH9s2LvIsJScUUV+4PPW
VE3dZinTNh3j6ZtpWnQ6zW/JcTy13E4wHop2H6SqNkqYg7IN8gkU+WWx52/2qN73qaPIYjB8vN6Z
6f240UAzA3K06bZdTPuq7gggDqe+ZLv8+GJNUCympauG9pwxXq/5Ub+ftmDE3QoKx2OeE4xCAcQD
7fBwWhZky5aTo/LlBrmlVTvdascj4QX87fTtWHvUmUBhlwi8EF5RydP9dPJUxjkGn7Cqcsq+L6ed
7Pld2bKcbJs78ARAoWBYcP6mpVq6Z346DV9Xe7qv0stNzdPscKR80Rm2wC6HxCjQq9I8X87VXzbM
l+eS1/zlNcZWdD9erqwkXRCE5VgLESS0Zf6FHshP0fLrUz3fVgc1elSOvMNzDR2UhhWAaGRnPnCt
tJjdlUbnH0/el2d7voHuyXzuJDxbq7PrMxNVXJcuQa1r0t8crf3fd4j+09PR5lNsp2raVVt/uguU
+BppxSY6sCHTdjFlvJrDbXkwTQXsCK6svxla3MpmH7mNJrQUfxfg9foOshb5NZSG6AedAbZlDe2O
dBa2F9iNIULUPFGJ718u8OGC339jRSLP87c3TU1XgQNoFhHx+7dPK4+bcduoqAGEcdtED3KZdG+N
T3mves6+rmV+MsYUEVEDxDhLQ/5PJ/jL8p/J/Zetd9jeTmriKIcxTbjmo635WE2SIoixkxi+6IKx
//2Jeai/PrJZtamxbI6ySU/2+yPH1n5+fNyUPR9Jb+LtCxB11z60FUbpwbzpoKwCz95gLDOnzaPj
Ke3f8vDwesJb5uYfViaEccT5bd+EOtW9T4z3zOje9PoD3squtYeNgXIx8F7IQyaDfkLg5NDbGK72
nmHsCw29vgu0+rULBK7uDGHVoGayDe5oUpKGwe1zMm/X23b0/g0Ar15TWmDcGxrw1PnrcbLzz01A
+CTKChTAKibQaPgcE29fOyJh/KIgdOF4CpgCLrLOCbnpFjRiXAzQuJgdYZeEN5ofkweKdSlMwiMy
FXOOgwNkLUNqmgm/a3dPyJRr6PurQH0TFeat6HBd8PgQtBmQU7CYxmt1uAvhsWEwDpEX4YszqR3e
8XQiMIVRPrBzBKBgjQ6YzIDR2fsYTMKewi5lDCqUvu5MlIbPwTpBDJuFlhqWIVBNsubqDp/qUeNn
1YWJV10iIlF3XitjRB1g8ForFAk+AD1DFNkHVl8DpQw+89MXBloQ5GWAuVVmM9Br4bt2DxORFEQr
fwkXuIUmEioTRgNmbYjNVfECOt0CoIGO0SfVkznOiP/BgEUYAsEToZAjvT97DHC8aOT8ypij4gSL
NEu1l64T5FmuvbXI9JmidIHlFZQyriIULO1QA98chWkIWr1+H2xf0Ecb0ufiYfZg5LFpYiBrdhRI
DhuyDlFDQ8EbpDGsEv/QjFoAjroKIIwB0HqsxW6goYUBjyyFIMZRUDjBG0FfuIHzmICTjRkADlRz
c66+YiMkFgjaLaGDWf4nSDoTpkoaQGULChFucFY4gRYA5kdFA4cbOBnHdwv2xhaSGKyQ0nvmh8P+
7eA93TNqmlwV/f6AatXBgG0H+LQYDtHG6kXdeC08ttXvR91QflzRMTXD1DVLcZ7bxM7mfpjvimI/
vtY4rdshojlmDYoaMu+NYy0J52gndtJePr53ss4O4WSgNM0M2SY0pVARQjprEa+2gFhcC7772dv1
000Yq76l17Rsply9FMmXhnnysnWxTiB640rWuWnDLVIBwH+OoTJSqx5mWHB1F3TRBshQKI3HqoB7
Cl1dG2WYB8G9RH4fwDhQeFTkRLeMjQIWn5ixBGMD1wup+fE9nL8dp9YI7DJzbxAvlDVZ4zi8Do+3
WvZWQDC4+qfRZu86O09B0+fD7mfhuYMTUVNHNg6X9xohxT2O0ej2E9jAKWpId3Sx+puOuEpoODdl
MJMsL0J4c6X34yAaUcq8mMDUUYVDiBLCDLzw5hH3bg9RiYgTwsjkCmhtG5I01JFnCnLoZjcPI0DF
21jtaMTakytFZr/S3YYm4oLhFYmOqSg4zJGez2vbBkZF3iFCVDKtF4Lz2TfVCS1GKihlAiId/btN
G4kohPBE1k+4j06nCY/uXfSSI+zUmGggNzLMp9ybqEMoSIfATgUwP6mIg/ttbQ2wlKGVPrswJDi5
eQvQs3eBxQ3HFT2YIPl0nulsoaQh5PuCq6872VC73bG2FUUnOMTrw0ILLYT0dkjfVRsp6kMY8yJ+
CST8Cop6hqyFh4YjtHmmEGc/eqniLf6oQWkp0JWptq99kZKNpvvGfpyLyiqcrQynhuYVyD1ufmTJ
MBpDC91VxEIKDKMrSKQIuXUNUdo9fTi4CH2SuQ6e2hlce8UK5TnvGJrIgGEAcp1ZTOZg6DTaN3e5
R+MDGoBDxKxP+gbqEMFrgdD5yMRvEpERUdK94xncPCCXwP1DrBMfhZP3uoVuLoZuyNZ6hwHTjXYF
Q0pcOxBjUACtOlDmpYYP4Hc2IZ3aGOgcBlsOMP6RW4zGkSqSUe7qIrS2hcVrEeCT8Epy35rFiAUh
SQGrAAG1cL4okM3FWnEPUQExNr9oYKm553IjAyApxGEUVk9zj2yYiN0JmzpPiG18GsQDIQiL1wYk
An581ETCF/5spQdbcT6Ydx69atUzxpX29kVB5n1t1yGnc64s1HIsUbSNoNdB7qudGueh3rw3K6O0
zYGqzScnCL4D8w0af9J31vOZ4Z1HN6jU/wJw8YcM1ax+iVFPUVFP5skhV2/EKJwdTyjU8Hq6dEoC
ZDPDLIC1cKmhCKCUpsafTeVvuZ9lVB1LsGiWqjrac7Za2aWRkm3nxRjtmkx9ZUzSFqq9Ak/Ji2CH
YhfnvUGyqUS+M5tbvkpWgG5J/9YA4aFODKOxP3QP8+AEMbFgDlHxt4QFFH/B20nPBb/a1rG271i1
PuSRT6nyXb3onZpk/8sCXeTefue/2DryY/x3D5W2I0IP8OGRnbTFK9QKne4GWTjyT1Qfc3eR7QKj
An9qYAc5N1WfFBn14cQzMAFpzRcIRYSO7utVz+L2q58Sb5XvW7BGwP4h0f8u+n9lGfRfc/6nt/iU
QR/y7cNRj5VifEZaHwGJZoHda1tV3q6DCBon0h57/6L39FMQn2tE53PhoZ5WcTxQix/NAguD8xhI
pOP9f8LObLlZbGnaV0QEIMZTZgnNo+UThS3bTEJiFnD1/0Offbv/2Dva8YajbUtosVhVlZWVeWOH
MXBc22oclDw6M+/5Drp+8SA76cm91pjXN7+maqew1NP/kRZLyr+qW6okUaRwUZWZKs2M/6hdHmNZ
D8NovI/i55ieWjS9VPTmUkw8VqMn5bZwqf0K7ZPnXtQmB2tuNZo06GMh6gSFHlO03pZpsnGlmi0o
c9NY9Jr/aHbVRgo0pDA3b9/XUJIhYuAYjajemHqEFhEhHJH8cRbMkFDTbe2g77Q7o3aI+zg5A/Ok
QL74w3DhQekwOnmsJMWRymkqc+auXUpH0zWWt01FdjowR41L6csflnE9+WQ8c5LabtU3jIqj+aCj
SbMpbw7tjuqEo9OaKanX11+BJKHmMekZecM3eeHripgD+pi+tEKD0xPeDEL7xan4ZELU8IQzgckI
W4R6YmuBjDMyQ7uP9HdGic4UEmfGDI0K57/nMjP1X7nMdH8kWRUlRTRMxoT+b9nyToQm7ST1TaUm
/iXhg85f7ifusIZ0nPvCYZB3OpUmgi2mLUhOF/k5GJobMwRMPwKOyAXNlflQ/0a1NVYgbJiEMq7n
z/h++eTnZKOUOtLWFDZUN4bkC41b7ofV03mD0I+OKtkGos6tp131xOuDCKuRS604mnD/NUgT2tRX
BCtG8C9a9IUv8qAyk/dtor5rNZBGBCditEiynofX4GvCvgWASpwKdcbHxUTHJkM4CAlJTAYjh8fB
ZBkxMfFibEAvxptEi0Aa2RUzgE5PFDasZYMWNfjWQ7ZT8YwUYkP5krr0Qy/vp73lKYs5Q0I1Xj7S
fRRsvG8dt9A+KH/RSzQMt2PricXSyNxZfjTee11fQBwfbc84k4FEiwZZY2QW5spVVNa8VIL8p4Js
u83WpXftvBML4cNlK1MbiHCsORS3yAq5N4RWyN0w9/1q3Ek28MGAnkTouEbz3+o7R/cWMbAt9tfN
rzSJv7bfzGD/KMpkOx4aERk7TuFotJJhkXisGtkTeZhYXcxkuvf8gfYqIZ9HYPvkYkBNUg8bYvWN
EKeVxsFwqS/41c+Iy5PMvzswkPxZ85EvmXqCP8Csr4eLbxykncNMc8WRu4o0co1ijSrjJJScZfbu
cVKRMidjvNSCrfM+O45ecV99MDkdNdZLctMu0H/Uud4iOi4jJs45S52JBs6LUvjJHCrU8CwwYrYN
pIWHDZn9sTKooJjQoxe/LiWr3vbczdXhRFZnbo32541csh9Nqn0zxI8StOxceYmKO9Plq4P+WsYY
FWr+WC5lfTEz3eEb04xJxT9sTuYvUURG++ovn7ihHi9ZMcj7pBqf3z4OSOwFuxzxkZq8R4D2g/zs
HDcI1KkENIIRX3DMrRnUf2EfLYy9Vv+PE1aW/4Wz8QRr0kw3mQQSFWn2H8CDaYgwjW/V+0iyMzs0
EdpMo+Qor630QDAFKafIe2cBj2db2Rs0/Rp188qtZv5aiwS752+n7ovYZX7onCxyzTbXzzB90mww
1wrD607iPoc7KXrmxh+5aAuoVj+d/OXLMy/fyajchE3p1qebvtS2mnm+zWflwn+ySIhW6VPRcEP2
rFk2xywYQwQ5K0t5eSP5Ee6m6BiLzhsVDbc4x4iVlUR9f9gzobtQykBYfXWfxGKBqfFm/3RP2IAi
Dm/2drGruXfb9yVWLRf9WLh+Kl0Lx/zMY4fnXENn87mFvI8DlCzYDKVXiC+i90HQHjGD36IE1iOw
JFe2/fG6tGH7/Wd/MItJUZ95iDgzTGwCR0iZG/1RBRfM338iNRAv0PwIpgFbEgRhedsTVjXTfbVe
jRolzmy0Ab2oBVFNJ69LJ5U8cACZ8XuExyZFMmo5wR0SX8JM5NhcigBROD5+jjo+cIeto445gJBm
+Ij57+EyqZ1fAHCQHyWjf9noCJTh7qw+PUZYBzS6PmJMMS3zOgTq5FVDVXH7pqz770HC/Be0Ne0w
xQDWAtjSDfk/cpHupg8RAwHdETVLtlb7l8m7SFwhWWN8Id5QV172J6CSFK/aLIgxQZFzf9yYr2Nn
+KLiFdyNTYUo2VTVMsPy4IC2VWqlJLIBsjIUFb6VrfImekdI0SboVF2r8Fd4XSqyeqoL5kvysBhc
PHae6UWxFMmyGeqQlkb5kWDHRzaf75XEzyI3HV1C8xC5VWkbN9/HiFtA6VAJdCEwpvph3SIqPuKi
PZscNePwNE7T4G/VLUEJEW+08fyu+nmGuxd6mFzT/0Tg/4XmgofqjOLq5sSWACL9vxFXN7qyaHAy
O6qHSayM66SNqqBdt14e/ich/F9ALG9mgEmaqjwTZ9p/8jKyKBeiWoIugVw1ejGbp1PbrJJjOFsy
oBjwDNfGidn237fMvyGSf96X0URJ5kwy/5PVJldK+rjR74doRrPfeRDYsX/w0aKmMsV31tf2//0d
ySb/fwtrzmRR5mPKTD3/x8Km6vtWzBLYUhVO2PW5W8pMQ0jo92CXd1eRXPLav2gtHGaSk3290Iz5
ayZ9DDtDHAFh3HGTnMWdooaEGxO07DA7tIvuquyTv0koD0OgeXzCTQeJ3e+SsOeOG/52XYFlfpkf
MnjFg6wiRwwo/Sm2NKoWavh0DMWaLVWGMmZhtsvdckJU5Mytf5lEuiHeHG+i3XODtjUqHMbW+OEQ
vfY3Zw76akIe/Z1dXp/UlWF1nN2sHs3ZH90DIMkXehitVypyYJjhLDqai8WSM175G6EV3Zz+QjYR
8t0u/p0cP8AKF1P3oIYbzZm+qKdpcLK1j7OBxq68n+whkGb/UgMTBoMJdULdMHzs8rKonSdBT1/2
HPNCQjt/757LbC15sf30TDwb0CU5IlJjf46Odzx6RwAtD62ERbkG6DnKW3n7YmlyQPHRYQjMQUFg
Ymgj1MLz3jPzMxCyVJR90pP5oyPF8QLqTDFVPd92yiJfPxxja67Jn+0N7F10W+Yv/oh45IHlzH8Z
NJumz44io2KQL9xZUNOb/Gb6IfYEN/OZSNvry97k9Z7zfywUh78I1byPPCg2Dy9zde4oo0drTH5W
yuoxFw7Zvjm+V/GmChAeCzmuLYLludm+/XGO0S7OJH3YXLJV7sdsbZWbMy77ebfVMQ2cfv7y0T6Z
d5fbNHW53earZD/z4u3jCF/QQ1ZlRv412Giapn/4gJOjfJH5gbd03/lv9pv70WryI1Su5hqgLJx9
9qj6ve8yLuvaEr2sZcR/k5jsXfjt9wZXhZc3+tdINKHs1FslZjBIcoPGAOGjbIJFwycdhBIK+a+a
2Uq5FFAh7y3pkp+Ki3iVMOSlSfFe5IBwIJVCMHTzR+LJkqcJVoN/inFs2nWn+i8I/JSbDEOgqELP
Hnv53n7xdnDpYKNgel9Ou3jLLsaVY3SeSD53Huf8aEnfs2+xdXSken0uLSe0Zm6FXxUqeZfs87Hp
MV+8CVb9XrW9HSNJj3kJjay3JyISxJg96kwIriFPOVqqvjdlh+FAuibRaOmJJaIHklhvzYppLCDv
iCxEPe+NQJNWL81r80V6pe5EHDz1FKiast2ezIu6lItQGr3kMS8Qa6MuJC71oYx4FshqbUWzBSVN
eSbXbA0geE6Vte51c9WLAsCgkqNb3tHd0u83KiLTf+WOghLHV1TaHC9ocEhsOsI/usrTL2PDiazr
pNjxytnxlbl61ftbuqgU94Z+lOKOkUvKK+7a5PIQvM5cJLz2ctjVjLZWVp0tJHyZI6dDoqpeVLw2
mchgd6h4oe70OTsmfw1CLzK7n8mOHTrbiAkXyzfO9lXA1SBowjCw/Nctm7keJggzFK4wC/jmxtT/
rjzln08AApKl42uvLXoHmyyEvzqvoO0gw1VE956tmfMgxrwLsnJI4ExznA2mOjK5GfPMKKkOHumK
PaB3NTgtYiZ31dVdxjxne2N+25ar2s92T9Ad1SM9ZKg0EbGlwsyE2sN6HBLN7r6BgzOfvHAw9x1Q
QG3FFzwMd3flR0Ic7WZX330YfT4Os+/Wl5bdUkO+pFoKm9mH/Ie3677dvRbPA/uenXqb427imid5
XgXqnhccnR4czLD6izGvQnH73g6SJaKBS3kQNgFaKSjhJ6eGZPURYnxPPiwfNJSf9FXtoAl8TOgp
oUxYe4glbVScVrfYsJC9GptJUKXaTw4tNy+9zG52koXC+/xC3F2zjWupWNSXPDdcxT/qr/dLjWQS
96+xIyToC7ujWkBAZ8/otN96j/C9TTF/TJt/7ANUDDA12pjTWxubApVJNFnO1aLaaRcEhuiQFWey
xwM6kvFFmVl17/MU9s+Av+dsqCq/hsn+toHugyJ4oxP5AsuYHF+y6yPAM4FGsa+7GKGeTMxG0en7
SS/PMMeuIMEkZ1KgAEW+ITQKXMfZaoYiEid7bTt+jxc6AuRklct1U7dOfubTYiqUl12gCAEB7n3i
2Zc5xnfUbdzgVbSgucmp13w3LMnadKsQdOQ0GfFlNg/mnqtPvx/fsZd6FQ67YbJIN8Ie8O4z+qRs
fx6oRT0NJZsApMJ9rTC/Dm7LZGXMc5/a9SAFsRexWMInBUK21BHHW8YxTjdk4n+o4YzFujtLf4/y
rgmeSv8LWwhkMPC9T/wuQEoERJdmKTHl6aFSqW20DxRXsRlA/K8NEyRjhYW6EHZCHsYX651aJopZ
GKVRw+Jp4gL7Dx/GBoGuA9+a7B6S0qlpgC/Eqr53Cx/3Boc8QAom224OZliDKFcyuGw1f8hfMb2U
HE1f3SXL+AL0CY1xDU6BHKrooEaKWNzwgU0maSzElJcHPLTQPpS7RGD+AwGsTUv4ugVNmOEWEHLj
CRNNWIL/6is1nBYNUYXJ7Cpfahhijf7N68L2RGC1Vc66JDgSHX1DXt5a7D5fTEVTz+bIOp0mpwWc
KlhU03qi+fQxrtlOCBCBsTFFqcwJf46qT6bhWzl19TU7sAieYTfMS7xN9vRKqHmq8HZE/iMUmP5O
XDWYjlV1+XDSg7nuIytatqVTso35fDwAuMtRhALAbmdrgDnv5lEGzBCwH+7mZ3s3T/qJG1xfh+v7
6g/X9un1rA9q6R1oJ93qqcOa+zqHkPCizWaJP/W1WbASO23qxSRL80viU9Sqrf3wZkCR+vpxGZGj
J5KRq11fPL240UDbpheG+9bna5H31iQW/sso+aVdmd/ii5So2+TIbzExr3FItjtkTiCCURDPsBaZ
vbkqT9D2IqbQ5wJxvEN1Nb5mTnPM94QoT7Yj027YONiqoacLXoHPC+rAD45k03uv0w/lZIbScugd
PfKz/Q3J3WOMIjeNCXnHaM7UIdQPI4P8qKW90RENFT7CWo7At2dzaZvRB7qijYeDD65e3/EJVBGB
hvlsw/vxGoB6w0LZAfocn9eUtuboxpnuYTw90sRIgvZzICdtLgT6PmjIV1RE2xiq/yxKlwTDBM4F
jRZwXKQN6pCA3OYSsA56/siw/c6+9e+UbAqcC4/r2gIA1r5unBaGjcx9RpaAoOpP8cP/ikmHjso5
vZpke2x+4MRqqSJ7H2BxApkEO7wzuSEapKbbTmmDHa0G6sZyBYOKrdy46k4AEWGz37nLRNw7SIGM
jMDTrcgTMKMsSjvaxkEcgSr0566036Nn0GMHG/xSPjjMp4cQ05dPDKOBfDVu18JAEIudLM8LWiqb
+Jwvm0nUANTPF+EBrflh8E9q9oaDETfbGE3sVbaior1EJ3lr0P1srL5wtW4+K9wE4a0oyFSn5OHe
5Iv3STzFH+JqPEZh+hP/CHe04LI9ioz2a2VARAf6hBKw4OH9nF3kk/FlGlYDddJwpGUeNPPBLddm
2G27jbhKQuVMa/qqIvyLm+hvt6V+qJ/uK5truD6Mdsbnl8h73Dde7GNwK+ySlshd/SC5KY7FT77H
Ma79ap8+SQ5SeGhcuQ2FQXLOaMAg6Ud0p5jHOeEODSnZt0g4clOHrw6NCW2hLeLjiHyA6JbMiQcK
FAz2cX2e8Zzz926y6MJ4QzFTf6bC5pHs67QnOrrmh65g4eNIxWaGxjIJOWdXvC3fpyh31AyjJWlx
HnbV/d1v2O3PYSuLCyE08kARj9U9U7wcMehrVTk8JZVsi78DZBSMP8g6P2dBda029WemWs2mNu04
9l/tfkC0l7yJEMZDgdvHItklC1oKu5oePdGTHXyqLslJBAcenDcEmS/jaCzru4iOeYR4oytEXl3O
+x0BRHcL8DXTEb5oUHP/b0cEjD/1wgXjfTDC2bkaqalnrqlNVgaajspRPDzR35w/Q5XUQto/v+Wn
rWybwABwpx9uP9KgvI/rFFVM+8U18PkCouAu29WrMSyxsZsmSehu4n80belhbngHBNyw4oyuOt5Y
BMDhjvkN5+ps3elTOz6nmfpwOTNR8F0lS53CUXGSk7mPN4+NCFWF03Q1td7NdRFWNP/3FaSi/FT6
I+ShyN2TEug2je0Et7ql+TmlEjUS1WD0gfj99KtVuhjm2HaeZcSW/iDxYP/5QQj9QmlX88qtsCjW
zVmP7REXeDTFkQlE8hEhw8/nl7nr/iTVknuvbnyJ0eE7D1WPS2FsCbRz0N8A5yyd9/2fTzUiyg1s
A4pCIsFMkYl7jEbXc5O42S+Ht7bFsInWEiDnqiEOomHPsi6p8iXURx12vb5pZrZpLlCDO6Ck8gHb
fS7g8/j6Bnly4JVQItDGfCzfBf3UHgtr0CxEcs9YH4ik1ngWrbIvqtU9xcj7qz3X5/LcHc3Mlnu7
K6ZqygTzlLw2XRM1ht+pJqJB9HCGhk6FU3/on9JgFzFJuV0iMnzumc5DGJJEjKb0VjnUy2b93OMg
l/pENYJZjZTAAX01jrvEqieRXaDO4rM9dLs0zA9Y3iAQuJPOxdeIhivaf4iJTjEQTIt1pIwouXnW
C6nSS7Ue6uC2qaGUmd/VT/eDPdAVd9rIif5xyuKCRohlvBPH8xP/W6dCa5XvKSfm6hp0mKphJDWh
lwL3hb4d/rgoGpMNQ/Y8PO6UZzn9IbgZfyp5R3zmL0nAYtPmKDZ1B0tDmkoKqe9Peh3W2e7h6Rj6
Uqw8idf4rPxV0zpb1O38W8ElxUNzMmmATSBYGhYGGmXRIAcwlLgjMkM7gqcjNNvZLSHtl1jZACjQ
24LsCIMEbkI2H6Wps8DJZbROEgdUBfIZacfJpLq2MUg1bk5BU+LtDMNEwYG/VOLq/nAQe5V+xo8R
1T5i3i5BYGdX4IfEV2+9DvSfPXPpZNgfcjHLbl4WXn16L/SfTN8h+u1Jd+OzZzdjAHu8EbOV2m7Q
RgySDQh+D1uBVr1qJdRT1/qTJHsxzqwevdjSoXyrPsZ7pwcq0/tot3I9Ma6FtiK6s1twAw+hGu49
U59nWdCziPzaXPp4vZ0E3B3AW3TxX5HzOcZ4jUObJ4LbR8NMt4rWMVN82ZYi4pdAykjNbZ/L+G5K
ro5U+Hc3zy5dN+9SF8iZJZra3/gEVzb9mZ6eHLPoIGTbFHFmdMExY8JZgHYetkIcV7S3BL/m5amI
0GKW7KR1qMPIIbhX+xpZ69QxEbj/fgdgVpzTwBcJzCRsUtsVJ0wvutFzqZrhqHuqPJfNfYokCEdk
gz1d8MTftNkKutcPTg2WY6wyeHgPp3iem8LH8iiN7Vvtz9LFK/PyZG32lobrWQV8HJBiDigWYwFd
BWn/mZkrkTZCHqYYFeP8jjpCHnRk9axC67WYH4DocdLg78LR/icVvkAjiF7taA1d0BRuAQkN7g9m
CEQ9FvY9FcLx29HzIFb8GjLE4NCepJ1Z4oBGc6Sz+UDCDGZKE3tvfjdbdXLQsJOfHgW0+rroeGJV
4UNnw1zEeCvOtrN6C+z9LA4znWb+skbEHSH/kD/KCc/5vH6ddDkwkjW13/ttPcoFp03Sg60bkGvY
SbpdC96tnGfA3UADldtMpadHGp79cpq9Fr1oqclcwDyG2UHCHInUnRNgNky/z6E8ZB4fmY8AelPv
o9/2Q5iSv3GVofQMxyhb1Oampazti/vztW7UUHj4BpVk95nhYYlTQ+omZPtlqMz2r/xq6JtbcxyZ
vnwGVRXKYmiSQcBzXT/a2irlAysQtycpD+su1IlumGv+VTEgz16ChjMENVI+xQGKCI6BdXoyUDXm
EjVHhcRGt0igWFimrfdOXc5PmdI28/i12vimxiI8qeM8engaQfJxajh59A9ND17qvqUCivyOtlV2
kdJLSwag7Oth/dLnmrl4wrhsfCP9HMatPG4F6fgyNyIq9cpeyP1buXsB/cq7ofWfuvOugho983pR
Gn4KvxKC6svLOaKyIJUXnWH3w6cAEl0ecT/ESab/e5prjeCAviRHOQ5IU8Bobm4GoCQkc16PlX5g
3cntQ4499UHaKsSNdVd828R5FaLne45cqohSGAjE4X1MQzx0L/o5i9ZmFgwPL+H0gb/H0cvEFm6X
YqDUzgP7GozZ5NZOaIugXgDYAvsAUW7VfYtbY/BqYBfyS9yMxXm6Vsfg8Vg8VXaUIzLKg5gts2GH
G9ZzpqdTElWUIb6QOzAoZBy7Gy8jAEP8rVYCFWLkl5SytCIenjnYWozRpJcRKfAIeDvq4Baj/Rih
JlrEnIfmzZBVgDMWL2TNz82F1DvPxnuY9ogFAM6vz+nybw8AA1dH2l51XySUqqdmi4q5XiSBCzs3
5mUdqPICp8nRmDRra8kqaY9gf2u6MXTXkhUNbjcH3sfbS023pBv0k8Ao4fBP7Ah6xOjFaPtq7mja
M1IczVPbpdbwEvNM2JQzeCJeJDuIAj9rrxDnBtMcUMikxVtyuOf526YD2D0ctfSEh0t+A7PSSB1p
tGb0QjHkouAYrC4LXrwgSAKWW8i/kZXb0grwq+AA9R8s++BS5+OKPaAErbicM8Wfthnh6pHFQd02
LS1BpRvNb49D90ZzN7UFEbjPnSGBgRfby5klnqJYUgaU6WU9R4M1MSypp5h5hVEDvr2G80KsZ3uw
Veo5Qj9/GO5iUdtlgFVzCf8vQmy1MiEmkp8jpPSH+WL3N/QhiUfU0T2dsoKyDV7GvH1BaeTsFL4m
NIUhyXt5HD9BwdrOyuFI/0i/DVjy5N6K9jPJxQ5XNujEiPBkbvGrnujRCbFdD94ws6XSVqAmQ0XB
0gUpisIed+MfviUwu4Q/DIV1xeNpk+/9X/LzwOUNgCf+ogRMAxTdPm6ZXV6L/Yhhj5hAYNXwJIn+
GoieP1JD/eyIoiXgVwXT4OHIa6KielXnwpKWiztD1tk4CHihCMv+2l1JC+Q/PchWIGHrFr44gtVA
xgjmo9H/OFF+x0vlr/3S73n4vkw1N74VIW4955cXn15/zFY+t+3pcU1/VvlaX6YQhB6/eRjt06NB
O915gnGT1QB54A9EOaTZfxDUAX6T/af+gc2BgRIfzTWwIXK8xqKpwdfzHh9Bngse88dkZENScHh/
EmCVs5RACAALINEpgAUD7Z5vI8nipCgvKBWfUxztCn9Xb1MLsoh4QTlFthTDjpekpbcQTjzh32u/
Z/fbSsDjmjrLrb96EGBhEUGRwvlS9ei6tJMLCXhRA3TIHuZhJu2l6mEQhY4PNX0BrwUY4C//wlbh
XkIB3UIaD8uzCX5FJ4p3fbpFMc2QBHD2GTNNSLxsRi87bH7DdPcIFjo+hDjozmOMeY0YOcLnPIGW
fi/u3d2AxY4LH+anKChgFUMFGs/No36NYQLSB2GWAMFBnpMTCzpuqGj7aKqOh7eTkuKhB9CHfC+C
c/0NpMBvJxrcqPJkRA8FsmgHS3iA/gIIVrVSGL/NlJQZ0OjhRwF0AT6rdqOTQBzTKBAmLWz1i0pX
FaxMB12y37XVHyi5E+GikbVMyZf3woWP87h2U2jWuWvSP3sRQBd8jPQO5KmPS9Gks+PRgdD7y1M+
a7te+Cwav6aVQIPzuRXjy1CDVhSfXf9Ri199fH4k21l8j3BvQhicqRJjpyMXmfk3/HOZK+gDobeN
bxFPjfGuoedVrvTbIi7pig1Bck1/37vmQ4DJ157LT/CcsnUedwr1WTj7BtHFTGDABEizxZ777MW4
f9RU/a5eL17Sok7msRZQmSvpruiCh2a3ykT/aBNXwFi1n5JnVLHfhwY5cY9/RiDzzOYTwPUQkSXX
7AdZzE92eCzhzo+UoLi1MMVC9RC5xuTD55m0s3WXtX7iT69aCpMScHdg7YCl40D2TxofCx6POBCb
HjkxIEMJS8OBkG3OSBhtAwcsCkRuGLUwTAF4oFHwYqqMWRP27brZJ9fqN53MUfSlskJG3O7PwrwE
I/jBdcJhLsLPLgU7zbAf9KFurpb77RebChbuSUPHGX+XEfsHuwU/kncszw3jY8ZbcCXGPNfwotFp
MP+mjk59lc3CaWxYyT03sVz4g1tBIDpqwHsAf25x0n/Mwso3nF8cgNBj2Xs4LCCB+X3b5Add8kRu
Y2cxmQE5iuYthojkA7bKTM5v+f1kkBl8clt94OLh69uXa+xwBVixPo6yK78yOuStS6HCR1Fyv84I
nF4uriiuGlJVv0ndhrnkfC6I4SN1ezioEO+ZQiGz4qzwRvzqaJth5INJ/fftE9eFcAhn+AjA6wTH
4ZdegZCG5P4irH0ku2t7zLY9WvUqMdBRZrbxMZ5yyjHVxuaR9cuX6ffL0b4hZMZhdIQ7PH/6E+ig
buHEtKKF58P4218pnKlSqqfNwj4AeHGB1oMOijt2V0Slc32h1Cvnr2PFIAQHKXofFFLe8CXjfYoP
C0zNKzT8G4MJGEokVlO7AKRv+OCotH9wCONblmEBCkBj0xLJPtQrYqoh7b95T0fUirVpGqmdrHM+
hh49VNP5i3f9L3fQfHnlYNFppldKQQSUjEE8hke528FxJ8/nJjOvQDsKVgCtfHALBnjUyUQz6xhy
Z45n9bwP+/IwzIlHYX+nO0m5mU09sY3yBZtaIRP4gZPZT9AVAxTwimiQQoOWLZW5KLAvjmIcEg5M
p3QX6dvwqaUFySYo1ORxMMAaMPLghc0fREjqyMRhPsu4cGwZe4XuNWIUlZfDqydLobbGLXFlrmse
NiLeVxeoH1Tqbwj/p9cinY8H4zM+5gw1bJl24TCmxqC9yr7ClJVOb380dupmYKJoyXpnF6Dr6oPz
9rHtaBHcfgC9btv8U18zY7aLN1koQkh0mELRrOkrsaVjhmsZ+dadp6G9zK7SIbncTtoZjIS6h3Yz
nNGJYBT2QfbFg88DyunB5BIGNFxSDfqEOeBgEWULerXgUcsb01a6M7j0F+flAtwgBnr7rOCGXGYe
RAo4CtTlCS2txuJgQpA3+uYfcynbpleuKIFJc56b8tz+qbjKQttkJu5U/4J3vk/1qcMjR3GmBgKW
dgnNevcluD1MkWTXlhMpVb52YbolBmIyYnzKe5EjhrweehrxDJDVzcM8FBnkS9aEjGauNhY4MiBG
JVKQk3fIPJ6k0DZ5CPc8/oh+ZYypYXBhTW/YZbSa1oGxRMiMmOIwtsC4hGoRcuRxztsmvdMKLlBD
Ka7eb0e5udx3THlwe7gZnvZyGlzLKWl1SIfjPTpXjPiy+JDVqPNxIgHMetidaqssErgOBxToIwYd
gJnMBYykbZb2stHhpb8yGx3gfqO05dpra6/jOczJsecz2nL1YmZsGk8tHamx+Tid5OVYOBleoUIR
8EzgO0RV2bTA8HkoaK4mElDCZ+qL/fLxWr40bt65e4LsYUSgOL3iyJI7dkzvGa+F1LlFd5Ug9AGM
vq3bN/ROtViRKrA7RyT9cAohEWy9GOz2KL+dBroY25NjJ55rCxB0GapoC2kdi1FXlBbP1mcfiV9d
Rhi06Kc3pNa/wmRYMt6JRtmfyRwDGRRJNX3yV6CnbsXbj3jbAQTBnTUZfMAA9mWnYLozC09EgmO1
gxVecbTRLr1qa/x26JDQF6d0BcIqneYurzLghy4oaeeKVkyPgJEV6YPUdZZ5kxuR7g2xl5W+mYZG
4bZgwEQvqmKAJ9yeQJba3aDtSvwIjfO72RrK6l0e3s06xi5WXybAxS/zmox7KLoKHpA6I1FO0TiR
4o0gppRPyfH2DDLZvaFuKnsJfnkM/jBxCfyFlbuTY0nDyS26eKgYnx3UcHp8qPxCCMKOuV0p6gJC
vX4D992CnBjeQwieXRAQPlqcRFN/hvdK73cvryMko8/58pLkqrPtUlfV3RfjQuQjxhLeLW85IrJK
4wtoBrci1c9lV0F9b82yPbQpg0x/8wuTdMT7nE+CoxaHMoxVZgB0VyW/VqynysgHplDMRdSvoOUE
B/KBUsCokrpV0/ut3caDLymXTghIEgikglNTMZCpXqNNEuNr4hh7nMmhOF24BUwiQFPa8YM3KPWb
Ss/PigU4GsvEp9VSm8gZFY7aBST47++U94JAA6PYfWGrCo3m5syUiyKfkvrwZvSrtokgs3QaGRiY
oHrZDaGrtm/rW+xpjFjzULUbMsRptGEtMDSnMX/jGDkLNhmvF7/tNIQwJVZcDVfOJ4OYrV2UUIS9
2pZ+HzExsjaFvVhdmmydFl5RLB9s4rT4ehZfA6hg/t1RDozJzyxba9CdWMJfsFAWbrJ2B1/EhIAj
6Zco2dNQh2iR2YS11yb9LH5FAk5ptc8p1tG5WY9f1V4/E9kHRvR+gW02zY5RNcw0cRY86zvacI/z
pBGZBtWCtQLjZl292RejLn+DSb+Tx9PSOGcWt+Axzg1zVRYrBSZzFxrb7fNrtui/+vVkP8h472rS
64Ge44ggchYZFJYXDAXrWIS1brxNj/oGm1xHvUam19Nen7nRNpnTbmM6sGZCjtCPxea4qlbKul7I
O2Cdbb9MAsrXteIzixY+feq+UPMlxPywQCHdyLcGRnXv8M0Q3BBWJ3OORPu5scuLgCMOLC5btOhA
LbEYt6iBnWmsEfej3tWvj+kSeOtJtD32WyuAzeOhSOhmh1fpg+2qx+wblFcIpZ/kO7n0Ww1a8aWG
GD8RYq06t8ZD9UFKR7kqsgSzOVS6FXnSbKvso+8KXjxpH+rzWMQxV0iXdMUJlZORelgxcWG2jANq
Pm+X7fRDpuhOqaVZv9sGH8Bse8NgfNpV/muzuFmtQ84TlH7tv1bRDp4BmnW71/8j7Uy2W8W2bfsv
r05rIoeqUjKBcsmuqMkZIgchAeLrb8e38CIcu20XbpyzFQ5b3iBYrDXXnGP0GZRL4cVc1ceRb+DV
e7gVUfRoUXNF0lfGTLOXppl9DugdNsNosqclLUWtES7Bhx1+3C9DD2jioClN7lAfr+lOK9ItsqN8
/7Ju366zl3rqdbR2ZiYXaPBWTsETv2pIDrt3jNJ8TPpeOQMmk1Q/uqXQ18en13gaIBFE/0dCnYZO
C/2DRZ04ZHSMX+PXcMs9+gVoIv9Xsg8SAUABuIDRSMMj928J8FXvxSyq7tlOpleW/FEQLCIEJvh4
ojcNHaVZ1iz9t0XTe4bhGRGKOFtI92X+KtIck9qU9CJpH3LmR+nkHq5H5UvXXWrhgl0sYwETOwoj
xi9YFFn+rwx8OGuT7gSDT0gyfliFjLPal1dJx5tvk7q1zNl5Hi3vb4IfrrNPqtevCooHtmgaLf9G
yOUkFBAkllgJpWTKnvCBDhv7wZbM46zxKkpk/clYP78oGzvdoEmzKLVCdlnpvuiPgrtzd8iceSUa
rfMOOZL2Iq1KXMw2ZOYlDp1qLPZTCrQIbT36dJ3hDpCR9O4e3+WG9njBkJeDQEBuorF2sPmi61dB
kW383D+XaBn8MBwT8pLYGASaJk05apiA3TFJZh0lVeDjBjKibAleAa2sOh5N5mTGJpikFobNAj1F
wYjKSHRDNC6yTxqfPuvhp7CpwbZVa4xDeVAsQSkgZyLL/3n2zh8d9a/BXEH/AlciJH2LqOQnzmP9
8Csfc94HeaR3tmzUudgbOo0t0sr9iQZpgwSJ3fMWxIdXABBY5AeDQhjpYxyRZEH5zMRfH/jFYoyA
C5lEyW06G11nCkk8qmwkeUmE9frUeBfWEBgqehVcp+RkWpreswyi7cVZ0S5ZVx4Pn9Unh2Db0uIB
VQbtILopfV3RCoM5KMdSjHdnyBvFM8mlI/b0NpvtW4tWywhQp9gomOunrCcP1Mk3qoPsa1D+vuTx
jGkoYjNPki0wt5H/mNEptXKjelJb4kqwGhov0+dVXBVv/Uvlhgm5yGkeToxj3w25AIl+1Th5cOMJ
Q4qrbGbPzcPJvsgyTdJluhy57M2VY0wT8fOmZTHc1BaTnzEz7ad1W15f+VWBvQNSgKmEfk6gRM0C
VCGeq+3UymciKQjapz/ehBdmMxKRvKaflPjjqU5dk1iBHmW/AM0GD+S/HbM8WIY+GtGhC6CA8gMc
hT3SKLS2zHb118MXrRGrMXKKd3aD/++vzcDU/8B/dE0aqaouicjk6WE1POH/4KI8K/HeqHewNTVK
9C8TuyK56IE/ILzdcZ2Q/EFfjdeeNCZOn/tBI+gG6UBbQNgTFB+UeU2uhD57t7nItA2MAqBHNi+X
2Ru5E260WI5b8pBMsLe5HE4r8tUoyElsg8Mq5iVxlTgl/n2OJjceSDq1PSd//4iiKv/B8iCJI13C
/iwZzK8/pikz6fTzLa6y3bO5nKtVruwTZV0ym6ufoeLC/hxHbMVu2MV6ztiEX6Jf6Qcef9ywZCR7
8bFoq0NKGiFizhHZHeMAuN7GKtF3hSn4TlW7pMhfPGcP8rPFAcdVc8XtZUfhSyvuu3wj3X1B2Ny6
ddL4hrBk9540i+sNHx6BvVp4xmiTtR+luSmQIZT1uny4V822b+KquV4i9XRPN9fyNb4v7hqCYfb8
bWpfTafLTqLhFOqukzbS7RL1uPYIJhVXVT6v4SUlimnkz2f2kUf77PnaxGRY2LCNmo1CS/eHk2MI
0MmkBJT9bvVi1FLyIaJcINJKlb04yATzZp6oxyTla7c35yYFn9RJ8m3PthEHsUUV/nHpbC21+ftQ
WGf1HDUEmU/pZcSOlq1qX00J28kndK58UtYJuXA5D573TfFVXPp+xX9zqtjglMfmjgAXmu0a2XXo
85Jc6tTBh58jHTEXND+WXwQYOrvR15NUgjHJw4WyFoLI9MVu292sUR+k+KsU5NkRLAAjSB74NKiO
FS8CDU/JCiJLkKkiC8hIwqWUzujVqq2boZZukRfKlIUa7kejtXmeS90mo9RI8q8Rxqr5VR8fd/+R
W3L5qpnTrl2QOypgGLTH820j3hfxzeq54EnxIbNXLg8pNT8gHcgp1IIbur7n837ktt3mabyIAimQ
gkwJzdqvbNGt9jkjB1mP1r2McAi5XOQnLEKmyXIVBSihH+rwZmRvEnO7ND3fN6PC7brtTZyqCH6J
V4xpq87JfZ7TRUULHAIvdJaIZAmI1TV2l3rW09s4XIjitDV8stQVt8ec1eeVG7OrrK4BmgOuRCMd
NcliI8/Wmm17gmOCpqXaNNN3cbOVmbPNDZtTESWsNm3jY1j4D8GLMVid2QcYB43CbLeQgetwIDDg
oC/QViJc7SFFlkDCta+bXfTDt/hE1A84wg2wD/4wdu5fDJOOHL+x6NktKx0SoLs+vpY78f2snErE
SWa7RZ5zXmhLeXjKwg3yBlH6rLvXJ4yjsyPenSGnRI0D3YdAQ9/4tanWYf2WmuTY1iRL0OY0Xoqi
R4ioNrB7wXUVqGRQGR8YW+ggNeyd+k8tmahsMh7e7bUo+SbV1F0Uk3Gf3sk1XsfpeUrh8Ok0SnAO
qRfte3GWJdPE9ATBxbjwpD4XwZUvnQrH27Vy6uxN1ZbJ1SmQLMFgYisUWrdmXpGqfKzUfiq81dJc
R/1Buqawn/TFRRGRY4ulrWA2iejHfBF3V2FgorSPWfplVCLF6kGDgDq+mp4x4GZ2+qaYh+w1Run6
+WCCzS2lWXM6dzS4jdWyG1HGCclsDbe816BjQHJHd07GeedR7SvaWVFcboplylZGxrvBbWFktB9H
68E2dS7vMOniNghgP5UkE+80lkEU3OHlUwOl8FJtSHUlM0X4FA32VfF7z7u0lt6/yCf2vGavnfzW
lKcmI7uVWWfaJBkOwS3v0bt6kOPI6qKpqcEB2hPf2h6pGd+PR++AmbHzlpdusJGiXS+beXY+jFry
DBn1yE0j7R/3gOdH7mmfG08HwcDsTsZi8BfWXylK7r2cWV1+QCFwv721z5V4nnVP8kqeUG8wVz9J
4aIvlfNDhIalhmCKaKO5Ai6e9FQt9QPeQsQnGfovfhggpuDKKqszBnC6zCLYYBJ54AIAT4GoooD5
dBy0f7iWR4Nq/9a9iSQfi+aYYCnYla+tjWx51h37jYncTiCFQt63oEw2PUduedtqz5OGj0XtsXo7
o9yTHraJBrNim9yQH1jI4l4zvzrKb+17HK/PEmKzU24VXhZurn63aVmLRs5Dt2Xdf9QOdJsQELrA
WhZesDjkvfUwl1c/erkf+oz4PV2JcDJcfEZzdGf5bZ7ifaEFajsV1zBz8FyaT+4YjA40U9Nat0NQ
gR9YVnXRuUrrgkUUXZ6OdYA3dFu5nbZeJiCAeO/RTByg/6zPBI/1mxA7oGPUG+sscrz3BF2FjSi+
jvYCpoZyySmH1/2jXJpU2zklAYnqWCHhl1sUxUvOhmIhs0rrjAgZW9egBk/66uaq55PAcdDli2sF
B0tzlFbCzdcn14YVdtXEVpJd8pg0qnS8Pub3s1vke5mOZ9qar80wUD5aUj/Va6y+IoEcyA5YJZDl
letem3b3L2M0Ry2EcglnFLoN4VXSZleKOwLqXrodT9D845Z4tkvVmF8Zy1RBCdIlpNQfhPfUxKHf
ka4lLK0QrBvNstScqLVG3SI6H54PyjNJtmxUCO+jk0AET0NXBHqXrv80klV/fqnbWd74mbbiUZYN
cpKIozx2iGKhsSB6uUi8e3WuaNnQuhkzuVrE6amXMQRbV/ToTVyhooynrbJKjR3eGem+jMT5nXTy
SJzjzyqij4pKk7ZMk12db+4YR6JmiaHrrPgk2SYhuAYvkT+Yw54Pq7mv1AdSSn12lv1SXfTsFNJ1
33n148UgUd7aV7JUGQYM3F/svkg5X2v38a174tWkhTbbV8NPyejo41r3YLUkPGYjR34tqbAiGULI
ULavCCU6ZMNoJJ7CwkyIxKcSTdjZu1WPxUOePWjCR+Ef1xs+NnY3n9d+zHZoUNDIE62e3iOL77Ty
rCeAOYXznuCGOKezO9rj5dPCZJc9MflklXMmPgsknxxyH+D4/ZKY6LF3UzotAHqlVxCGxQxBXLpu
1hnb8nn/HKZZObfYniavaLnQraCKOV9nmXJAVCKh37zat8wahb64NGWKtOPUmKIJQWHUYQ80h+/I
iP0OCY6SAfjB+BU6S8nmaYJKdEIlDTuXOJQSYxehvrQkkFPS2d1TMedT0anKVXuDbSABTMpqO3yX
L2ckpJxLht+V9nAUqOhuGqAmZhdJXIDu2dWXyinqfPGA7KYUyf+TT7cTbQGqYQhM42mBqq72ybBr
r7d3anTE7x36es1uaHxR4USf3t7jx6I7Bw0F+ZKvEq/NF504HT0DadmRyo6xes0E7MzdVIiJbtGH
oYDn0Zskx8dRLGBQsOVU9yKlR/e6YUaQHWnHtEJJv6JXkMqExihRQJ5ZJbNeNyHe0WhTfj+KV0gr
c4wDlKj0xwz1bipOqUma3zWR+8cNUhDl2+D2Im46gnT6o4e2Hs+vj1mj2k8R0xuSxCqfxM9A7y2z
D/oE99uxp/jRMIWJYyaIUPhAwKfnvtIuaj77ffMoyMmlTOmXx9XP6l2lekJqjYhDQ9fo3Ku0bMOV
MArwkJ8xxyszhkIyOj5HPsMwA696UE4vd0CI4VxvvCJ0R1D30lncWS2pdsbO+LEVXoo3ETu45MD1
PM+zzfOrdoQXRfSL0hbPXnFeFNEbWwiNg+SvhuI1YVDePFMaGiWAvWB4qdJy1LvPOxGosg6TjWhO
cky3I7ZqAZqoEXJdyigSmv07Ncjr+k5Ux69Ly7BePuulXtP/HJlP8wYVMDm/ldfTNYSxhT5bLz/P
CGA1tkn37Cikx+q55bQBifS0s6YdkWqfhaFmife6vJFqrBdmaFcvV6slzYbtcrB7TooP7f1+ncwe
O3Yt5MbjaJuSusuXbb01SZ53OzX8qrTFFTe8sKtDTza9m74y1aleXvj7Zfo2lsju1qK86G+HDlGX
aJsP77llnFD61lxKAzdtkmF/I948pa6iw0PVpFn9Fh/qYq5tRXHZkHyvEq88b/H7NfoENd04BsXD
QJ6jUCfZ6nnei+d7vj/zfcd3Jr7lTKyJxT/r6dpy44kMfNIdXgiMZrdpRu6OcAT+GNWzseuy/+V/
lD6mj7H74Vpra/31ZbyhwxvvpfGEXvEsk+ygRwG9GKYL2udMFvy5z475eDZxJs6WQ23bMei2j1qD
UrUpzaWgB1180FlRunZphB7ZEDP6yh1hCL5QQBnFKVZ26fOiPI+jT5y12ehYnk8Ko6GPmFNzYZaO
YM1AKmnRpYBGfHDrRHKF9SXLA25PXNl3GLHQKGqigCHZ0TyPAvY+eo/j4NERvocZ/JknhpyFSdKL
BZzWUOo7quCCJUFBz31WT88Gk8QyvK6Ng1xPr9VLFq7PzaVFIx5n6IAkckb1Wr3jnVprrKdJhpCA
Go36RAMQn8lHkXJCpKA21KPJnzEN32QVLBPpa9mP7puUcZDznTa2Srx7I3EqRMZYvo0mErNL0TAu
TdwcBJQK84YggV96HKL2dRTtipxmnx25yIp9L7ySB6gW/THkIdSPHMOX0uXjQnlMUn75WUF+4v2P
ZC0m79GdSjrJDeHJacWre4KnYY8bLuq5reAeVeOUGWsT/H23q29vOja2/KWligjBfZzi8GjfG7JS
yfvjttAxRxO3xG7c7aSY8NV6pH6NkI4ms+KaDeXI2IYkHKR43WTBvT9R3svIcrfEOh9DJafC+kjK
Bqc7vtqcEuYxfrwU0YtCyq89v1zhSiSoNK24XRe37Z1tiRqigP+E3mE2biN+hc9Nwh37e+ZF/g9x
bmg1T3pJ1MgsgX/7iV8ozgKd2G7pjlI6epfBVIEqipwEUhsuhDRusBFuMPr5CBq9bp2+NW/RJ3iA
wdQrrdDmod1j8/8m+1kxRpih4TiEpXo0UBojUP8tGyb9IQv/rxP+kYWPtUcaiVmd7spTerrurh+P
r46UBcmrcTq/f7u4YDui7TDHtJedaRYwro+/XzT9Dzl1mX/MkawaOr1TpH9n5O66nmitqiQ7EXGJ
NjffgfNQB5ljbJ++cjHOY/O6yCw98Zb1YXqy1felsAXKGsRm0PAQXdxG+Tw/x4grAuOzUy5Rt7Of
5cWQx5uc3R2+AluILFl0JJUFctVNHFbUw2xYDmoNsepEYUP6LbMCX2OMo9NoF2J49E1EAOk4qWYj
CwVWoKnW4zZDmUI4ieL/71dB+gO5Q9ZMUaL1oqbp/P/fV+ER34qufSowHBYKtrHUbsEmhqCsH/N+
kc1udr1Q6Oc72E5FSFI4KIHf/nIOw93+kYT91zn8ANXlodpkxZ1ziPz6NqmIMjY3mKH78y49NhNc
eDaaWyzYly0leEIdWGyUX9MliejmN0bMH1KYnIshipohKooi/hgVtzAVclWR4l1Mh6lovEPpt0M+
bf/9I//pgf3nUX48sDR7oLmAyVH6d8Wpluitsmm3+vsxxN8O8uMhyzKpaNSWgzSYQcatT5XCeeL2
mInryjNOzoSKeECyLftlTH3nsn/eT0M2TFPUFRGA0fD0/yPXbYix3lRPLd5R4MDDjTBG2ACcHr/E
g14OnBiGhFm8/PvHlYbk8t+O+uPOmXn9LJo7R73akkMJjFqwHmTMy7jScrjspRWBb32cEvtKNdpc
DIrBG00Mfu1z9duJ/Li5VdTrqSFyIgWbhqGLLkUrKqfPCXuHSediYcRUBrJgOIWRFS+7VRqNP1ha
fm2q94eig/zPG/FjBCThQ5RMQ453sHeGxvAUNANxtu/25u7vF1/845EU+ijImmEq0s86SluYmn6m
FTJQYwAyu8zhuaGyP9eI1v6Ph/oxW6h6VmV5w6HwAFr9+DwfyEZYDmxt9n880jBX/HMcK6Mure8c
6WpXPnHZTF5AEU5n9S8dr8Q/TYDG/79638Wjfxwobovo3A9XD39J6b02qxWMCsqwsAaTjwTA9C8f
7L9VL0PSR9LQ2GCkQhX78YBKpR5mpXaLdkPHXYmCPE4qN1vqtCNs0NfzmE6TOaqI31D9fxgmHNg0
aJhCdwJJUn9c0SjpWPhL7bpTnDeSsgOFXZkb/hWdxi8f8b8D8l9H0oaf/+OSCnJnRmmjXHdY6ilx
n23NLmzsydPrbzdvmFf+Pe/8+0g/LmY9UiV6wajX7xVUnvau9HKeF7hvQda5v9Urv9efvx3txyxn
6Pc+6Xr5Sl85XLHeDawS3L/FOQhXqnP7ZU797wry74/2YyYTUuGZ5zm3S3Le0q32XszNX9b+P6wV
/z7EjylK0Gu6SSlcvedCsKCmLw0ncm4u0AoA2HTItDNbsn5fon67aT8qlX2Tmv2z/75p4aZhqa+A
3LyEKyBLKGL+Phb/dBUN0ZSJzEXoaOKPYzU0C7rJT4kw14az4YiLq2X+Ntz/8ETLOnO5okhAAg3l
x3BX73l51yQJ7nLuP1D801e9W8fmi4mb8UWVF7K8iNAXoeumdPSYJiUmm1VGlNP8ckO/BTT/HKCs
AOxDRpS6EazAnxvO9B8PXo24paxFUI84T9fquxDcbRoag0XS7Myj2jhroO5h7LNGLybzTTmZ0JAE
mRNGQrebmSsK3XCPMPes/n4XtJ+3/OeJ/Zh7yntkSGdNyvf9/LxoF9BD8E1Y+eIKaCafU8ubVYvH
BBVtbQHpmAqzN32erGm6wapdj+9zEq3A95ujPkvs0KPd7hyFyoDWW99d0e280LkdgSQv6AOxVenm
0XrpLPXDLRL6eImNB0zl45eRJf2c5f79maTRj9tO16brten4TKMFBvvZ85O2dHcLT/Wic+CdzASb
KtkcCTKKamnz9wsqaj8DneHoksKeU2dQy7I6DPx/3GpTT2slo3/6vkZpLmxz5j6qz0ttNlCrarf9
Oq81J563s9bB4mLBsXrtWLFvHihEywCXkU8fy8h5LEtW8nZZgeqIt1RHUS0iPxlU4yEInd6Hg0o7
L5QR1nm6GzgLQJhsneYD/WI0T78qW3dKBzepYD8cBZ9DbUHdZjvDhmKebiCLF2Qb0MRuYB7Bx6ns
5wcyN79iltarseJqDDyejwFiR7SGEglQFqXBqWhRWJri1Jo0TuxTdMVB6ckBDGAOOyuOrVcuyGlB
uADT39OBGT39LAx0KAzXRevAyl7Gy6FsTnZ+QQuY8YndtgP5Y3CDXGH/54vopFg10P4G3zptRd4M
BLt/v03f0PefD+Q/79KPBzLs5OT+uD7yPWmV8HD34H+sgX2t4zlAlHm9FKdxQEGjeyMA2HB9ZhXg
I2UeO8LKpAEh5M4luRo7c7Wlab+QQnPMNU1LkCGOLBoM2Egd7Kvz2w5JYyf+Y2H9Hl4G/dVM5Dmy
PvqxsCqmnoSNlhX72EbuEshWuMYzoQ1sRzAZUHTd1Eu3yV7Y8G3YM1ucBu0CWJ5X+Leg8TKfJiAT
oIAewMGN8E4F3HxHBEExvDhgQKi/evb8SOhXko/9P9q2R235dLKDaZneFVdL5t680EWP6g2Zx3qR
riLf8AetVARvokSKhlHce3BNEezakd86ySHyaaa7aTxK/gt0PluFpgMG/XrW2rIZjF3IIQ+U+c1t
ckD0qW55Gb6mopAckoNZTaMDNjdpjXBf3eIq1LfRga/Dg7rNvoZXqujSWgyU19EaHUW7fjjnvUC3
3HJKfZzWB7f598jzMiyVeICWV/pVUbrzEejzoRB5MDrPPtQhewSqIgmwDznxorXoksFD0/O0sv+3
0NLSHOG+oGg1o2TCv1G7jmFTOZStLH1XubAw3q7rx/HJ76drxF9AmyUrx66GrnbB87jQXIkeoz12
DqpFLjgCVtYMVG9sU6K2bkCbn1Y3L1cjS/igR42FGIOnFPs1XaN0F4zcXHRvNv2c9mZQ8bk6W5np
Fr1JViFziTnPfLQCy9susxI3sagnuMlw5iznDz/xM/6ATp9VjskxDCejkH5D8QqqB9WgjLWkhd0C
gQs4Jpp1jlNDYKtRMQKXmuV2GeR2YWlLHNyetjg7iQu6FR+/TL8nqgLLsyOcuM0My8iqkfCA1XsC
hFFsImlLdZHyrIHP1cvqsz8WexSQZjGNmG1WZy89PgNlm3j16XowtrFPmf3w3Xbpor3fDjFklnMg
BYbH3+UbO1h4R6g0KxN8wap8K4+6D3J8zwQ51E+m3Vv1Ga3FtzTgz5a5FBeFq7rAjFB27yvnvm2X
ojGuHPwzlaOQTKXktYoAFfV2bz82w6t2yCzZ63YR16XbiV5Kip0vent4m+6ChVzLXg9lc/gTuZHb
7fJVuYs/nodyB5+q3LUH46vY5CvjK9ncdgg724P29TykKwUT0+psoKd4XOJVdZG+pK+Ih7HatH5C
8dZHCeoWQD9vu/pS+Phpi3G8Q87SUaK+JPyV1Zg5FHOn8Vp8hZfsAOR1xw8xKeF8wVJHGesdvmKK
i/lygzRy0RCekGI7GLh1LryoJxHt1AGbp3oqaZl10t8HhSeiKL5VXPhWcSkuvKe4mO9PnrtTe4g/
cj6i9kXogj14hypm+NfjIJMeP6mnDAbrM5vqYBXRll9Q2LT/eyUeNG3iJNT30RdelOqin/gN/TT4
X3HwAacpcgTur80VSi6/ar5zdFRnPHrZlC95/T5h9dtWjOxql++Ur/aQba4v6ao+cJLyKV7BehqT
NzrwMYrD41Bt6kN0YQrpTs/beEilysqM6yKBGW7G0YUXVK3PJ3xMvuT/HRaqb7Dl//5EHq4HXw6/
Ak3z+y3ZgX8zU5JLTi64grio1YE0UnSp2dYIrs7MhpYkMG1jKc3yILTAKzDdhHOUDKhW1CA7CNvl
tIIGNESCmY/D6qQ5/YlVeSOckFZ0trSQnAF0lNu9V81MWr1IDtV78pDyQA+ew5nB6yNsFeIHaUZH
tyD3gJx4d/rvNXNoKUy/T8fcgvJi51AMi/66tKUZISeLG7GHLa1BmBNdSs5oBrl+ItDpOybUS8lr
Qj11Uc/ASO7nEISMpRxkX8Pn4jrEhp0w1tCFG3SdeS4S2KnWoHSdQDJEAI9rDieaaMM7XqgBTWFh
uovfumw6GMzTeQ4UrLNKQGhUnif96e6JVumebTyFAw0IbiM0zqV6LIMyqNciy0y7L3z0dgdzHn/o
p3zHrVZP1TCih9EZ9rOCAhNf18JMH4zV+rv5zjB/funvLd+RT0v5dFVn2MrEU3bh1mdovEksZSwr
BR9LDrRXMTBelbW5rb9izp2BwYKG+89pHYV1onXCDSsq3Ohunq9qHwgX7jjmgJ4JU4Wve13ddgNP
uYT+GO/AuljGeriFukuSeKasCx9Xl0fHPRbm3BsmXdgi+2K47Ij/R4toE3T2HVioeGIWD1Sv4hM/
v7iDluRz+W1lc59TundutsnGAYv0iflzOTrkq3RVbRKrWjd2vEJy7sBvfumcYnnbAomxo2XjMq0l
y2INkdd7Lh/gFKt9SdtD1b+7zdudOjKaIAuQmB3B+iqtzEsv56CsJrmf+9Wu8sxltx7ZT9BxC5AJ
6gblV3m84UN+Ob+gdweltK0/i/11q72cV/FWhTqouk2QruLV6CC7iMlpBgjSuN737gMDBT+2Cs7Z
eLlu0+BJbxPm0VdmYHyD1dqwU+77MJWChuMS31ehi7IVUJPX7Gq/vZS7ZKN8jSZdwyhnj79AMWKP
cE6o82G7erfPAK86r/MqeqDd+DtKrpH2NSg2K/hXd3SKPtPd7uwMd2t4c2NTzJgXPHsIlnaUhjJ/
iJMSHuPar32AF35/Eu3KRZTJtQ+DeNF5cUB/M4/HPHge6IrOOB0tzblwogF2Zz+XlaNakJe9+nCH
O4eeZI0hnc8JZZC7ZBlOewg36nvmx6vI6m3VagiXtEPh6FZo9Z4yM91hQBVrXpGaQVlMrBuXovDN
k+GEbuM94eghuGCZLrchtx3k2j56rZbFsgyGnVd/FI/d0fSz5WMvcy7AkggEoDS5zZbiKud3o02N
7Mmcet2PQ4DRUCKAGFab3pMObPu9FqHnrvAVLl6P2myAFHxwTXe3jKyAdOg9DP0HMFp3VoTrS+3n
K4kJeQQCUWF94Feyy/eikw4X9fkln8QT3AD1nRXpuqOLHKSvg3xiyeKhZve9YrZHnMlPxZP6rjBH
X2fMrtGlOKB6wac5WNgPVO+YhqqDeOJRlt95YRIhjYyi8qQTClIGxVP/nhy69++7w12vv86v3YnH
HjTwc8ZXNPkcIsfvUDJCHUMwSQxK4NgH+UkBHfEdQCLvDGALbBEDXyrYEyGjZBiQBAdr1c3W9ecQ
VtTrxAoiF+iPF7m0qAkAHfEIEHmn28L536jgecm5d2BMl52rM7X1tsIFTj/SVbbRvjA9D2spE4t0
eHARn5dik22+owde8MKyij4YZCN+BwTjS+UnG5bh1bAUP4aVr9wB6uQ/2sPTb5c6IQ7n4zfEN9/n
Ea1p3cnWIHmNufO4Xyqn2VZO5ZToLl4zgH2PfftZBvqb7g4/wuPq1ZtyVflIV1Iil3wlY6YeBscu
RonlavhGAW8O0w+H2XU8P8Va2ESf5uZ+FNAdbNma5N8TBG7vas9eJAHsnW+hlPZHA1fyMvMU97rO
nWo18qKV8Bp56lJ/VYKCwuwTu3a4gsWySzzglrvcujvS9owdoppHq/uXusRQGY6jpUzzI+zDswbi
JauJJ9mib/rMIG5omwAEFTu3ngEEWaddsca8pIEMLbC0TF/mBHoHzrklb0J7NG892RFngiOjhEh2
skMs4p4Ddf04yY7mYvv008vVv/qaN/CAY19YpWvNetg5yBglaIF53h2Qil7h0UFzEdlomlBVmmt5
hgHVesxVB19a7gvrxHtyKiInzgEX2paDg7mVHcEpPJjUfg3ia5ydQuoR5yA+XK1ihbDJ6WkOltmt
rTrCsl1BG7Ov7NnpSoSYpDyEK3N9+0oP563y3pAjhEu9GAF5V8jtanP2HjQRE9bl1yjg/I9M+wDG
UQEK+xBkdLHSndvsMS88cTG0gLJmW81FCXeJN7V9c/iMs+4QO/dlv6T7jdX4qRWtWj6fuSQj5UkE
mFa5ae3SDz90qMDipnekU+3x0acfHzrGm2qOvMYrffmLDs+XBMbi+ZTs9PXoPYf5LKxRSjojAO31
vrNALAQYikgd4Ig9SfOS7AaYkmU6ByVJf1Gw8XY+xulvX5fXhaQSfLRvmgsCCKwkbhqHFN/8ChZ0
jHl4gaAF4eS8suj14UmbGyvp1cPBs80QwAYapCXwRpOkmdx9fBmILGgpQDIQXgpTC6pTfEqY8pWJ
ThSIvWF6u1y7qYjQMgdONQUC9WTa2ojZNNsVEi5deHNTNBAP5i2YA/msvs4aWvNB84ObS6h9Hd5j
1DPB9PE8QVCiNYzM+4kmoX4QYV6AWmGE8nRA/DOd3XFAwfxsCa+hB691N+Ki376wSshrJRxIl2IK
3QpWJKSkyTMQX4FOvj6D3n+8tCvRh9M5WnFlP5DLYzpwSRS8RmvBz9+MVba/vQkbfXP+iPY6QAls
ci/X+Zm8E6RXm2iEPQ8dZvh6WA9IQzETEZghKYXpmjn923mlrBD6GC/dsf7ElkFEkm/vgTlP8N/F
W/aQznngMH5oKx5Wevu68iZ3R2jDVX+0Stm3SSt6qvGO3dBabaMy7vfVcjiaOb+/qZtkX2Jz42fK
S7QfghQIv/Tgur0ZNMw55oE8RWwaVPviVbdapsY7QEvU9eGmvWQb7B2fxTp8RffNyrw3XR3NNyPf
GcWwT8thlhrwt3AJmjf6XXVHiMw0VuCp9fDmTpKJtso+q6XoFvu7S7jjKqvkUwaLfUQrHH221bgM
OvexFK04MF4KUKe81c/nN7dbh97wK6Ubkk06c/0VbHmshRMaiK7BlqFBpnfEBj1ugPSsQaK1NPfM
CdZ1Kw2H34Ze6nYbLRAIvAYJWDeRtuK6p2cpDj0s0R4FRGWrzgawL4BsuNPyIlx9F1Z8bVLaNU1P
6VsEPJs0HimFJNDmokM/TzYpu+c8ZBGiMuL2rsYcIdnEdsH/8HVeO85iW9e+IiRyODU5GWdX1Qkq
VwCMDTaO+Oq/Z9V/0up/q7W1W/2GdmFYzDDmmGNYuRWaUT0tI2Xa5M5i4MVkoy/DWipDIAVlAVZg
+Z1nOkQOsfPweYb7YC4hOoYOUieInKKsfvMyc/IIEFtHbv2cHWNBvo8QlHJ1LucYO/MqVliSxmIS
pAXZlS1YaDpMS2Ldg0gr5r5EtUCZW/njyy60xD9sNO4BIRmChY3PRBnZy4PfEeB0j6DLNq/mlUQJ
StUIictcjc95m9gz+Z37n1DCzeysIaDrQT2HYA3EQ6ggckhBA0o9ZiP7dtV3O9N+pTn6rhtxiW3c
e9Onj5R9Mxk2vLTspG3UtweJdnNCzgrleXT2w2uKmTkcEG0uB9y9oiLvzCZW/kz4BiHGWuyJKth5
6jG6tYDNIEAxNqfZI9Z8+p8c+guRCs76tAXp6Vci5T3dLQZzIkWgz55d+SQuhv/eypnSYRH5QoH/
FFj+K0TSzFPJb2ZRfx7Zfu5XF2TvlPkxI8XAeiSFQKjd8qInKP2ipVtvpBz+fiFWCg9TKER6oc2N
HIJeCoSykNyGkpACIXrxGVzvUo9umfoFA/VMr1f8zZyyXmjHb6QPBP2XpOpyWQoZeRk2gXtIrbVc
yIXxYeMEIn0YPIvDlg2neL/FGmMKGTMEUJq1uLlI0yMQU0PSRlyZW4aePDWygTWKQQomlUZV3qVC
/r3NHyy5A2jjMIJuB/xcZDRDFBfYvu4+LQ7KOONvx6wthzYUCozUv8qlNueay6VZHMjPTcZlFtJH
eUW1Xi9qm6j6ZLXZmymhWrCNkVv8/5Dutygf40rehiidaBlU27z6oG4CET4T2oDQEmthU2fXSyGo
jf1IpM17Hs/4BYtz3v1yO+dywQYtqhT4rKVdOopf8f1tNLAbvhXJ+00oGzvrKsNFd64WFpFdPCfS
dfxi+4P4Qb90+VHSR9gkCHGGBqcc6mRSeuhj82Bu6dVFoYZ8OEQGL+2J/Io+X6RNB7o38UlVbOWY
pVF2UOdmUJR4gxyiDhR9vI8HroK7oxfXX4sLdj54o6fPrbEoM5kzZ+W3N/TD+bKqj2Im5xhF5/ya
ah4yHpgDiB/yBAPVAp23gL+Hl4E1BVmg96zCBxUBJYx/i9FigyjFtz+GqHMWKNuGE+qY5JkQP+Ix
ZRM+5Bh6CEJHim/Ch5BTdNEXbQ7DXIS0uZS/kn3KBIyKp+Fq2F4kCo88T7MQJopw/SG7NziKGoji
EwZnJtYRI4P6zN1uYZRRG/GtIg7+Z70xQhah2UfBDWDJMgRlV8+3PAFLYhufaFiJGwi0O3NWeXlP
91P5q80EI1A8RmrE3JiK9lZ8FUIut1mNH7wL1Yq0Pr4Zc3TM0lPKsxWvtij7lnVizZql6lFKLijj
GBDvY1obM2GtcCse2n7hJPuFHhCaFnVy8whS2IF0zEpwZmN/Fdc/Yut+PqbIByxOkQU9ibtP5MB0
MsLioMZ/DlUMn4QVIqqJJYb8Ro1cnHkIdqSmXS6tmqIphvUtEzIPfSBvq2W1bAnb9+SwoXjzjjON
zzglF8S5++KaowPHQzqkAAeRxtRH93kLEkxWsn30ykGxiiFXMW8+F6i1RYeFxLjouakXKBW+3TL7
ixdtflS9enH6pE4srHfWKtbAjpOKWvQUmRT0x4yqJhoiAN+4DRGZxRwysiBgPtnMYUEMQYs9hbYJ
EEWvmuqnibgvVi6FaMQz97a4FxSGhHTDb9d6zOVO7QkbrEtR9fIKpLwK0T7oOTNHMAXdQyUXhsMj
vsQK1ins6qfS4gUmfvwbYr4WJ15pUaD0nHPDr4t7itzr7EQxquVsYc7KYBBAj18y0tRJbbaoqfPH
VmViZhYQXvkeP2iOxT3+TMKs5AnMJqxfMR2iBMJThHR6+qxCuj+fbiayZ4wzwhd3naofa5AuaJO9
9+LF0hiUmZAxOpIkLJf85KNlvjySQIZ84Aed1yXpYIyO/PrG2GDc4lYdVQymANELHCrfD7ko+PUI
FlcsSv2SxHshQXASF2xf5mdfZ7Kr4LAiRRAb/f16jNAbIc1LqREfPVIJY8Mx6/mZmBBu96Qpk+vC
5BvNi8McAfX0MGeyFeH26VPN8/Pb2T455U+O7CWTi7qQptbCCOv5gfNy4wGxyQXyhI58ceK7C49B
k4JASxpoBWi7JjJRTEPbER/NxAhh2Sf7yEwP+SN9kiYp7MkEhn9IafVyNUV8do7apc9ekhhToM3R
0hp1vh088wfHoAorzqset5kyJ20BXdkzJmQwzdGEwMun/D5nt/jMgIdDubrigXDYWrhBWZx4gluN
Tco1RtmP+uiKRgupyW8KOD9Rtx4DiHG8p+q7MdVn5kqbGlONuISIaMiU0G+zgbph7+MgSTLD9gl2
5oUCxWJPrhXhFyE7VlGYASGKSNlmMU8Uzi7UX/Du23hLT1gwtnUJffCNHqkcPlLx11lUnyLum7x+
LjEbAUNUzp7YSlxIDlwNmcyYn3iBHPpXBc6Lwb9BCPVJGaueBCA62mdeR2Zgp53vJJdCTdk+QhKa
cm9IUftLjvRDVNcEOCtEMDPhuHN6LV8cfy51rgcIEdBeDXSpulBgjargvkACD9GVc3BERmVMT+tb
Wk6PS3bnGIE1hco/D2u2kOMhv1Pm1AsI+aLQ0pewzXM41+E1kfhyfaHCIht2QwTjd9sUh5+W49Jt
zVmzZqUprQp5i8Cub5IAHzuByKopaS8caKnNoPs8MC6iHbplCjRuhJ8pwp67im92BHu0pix90Wpu
VI6Utero3w8gzWbMBgZlKm96iuF6cQnonBJe42yGuI0alDTk+PQsOE7of7A2EzRLiTn3HgsDPVWJ
bqf1OdASLJYiDCUTxuA8rwidFAo8M7JmRmwuGCqSgam8aJ47QAS7MAv5qyJMtcSLISUyB3X6SvCu
2VD3EGyoLdh91KKW5ITDQnBHzGfgLWDPZ3XLakRIuClJXajBNWyKlvxCGCJ94g1Lky9+hQCxj+Rq
dGG0lp1iNnMjDfHRAw9ozNrAig9Y5e3xXcFhet2hCSQeGOGDFgID1LnBSN+Yt4QnZLxjyo+0Yg54
pTsqgQjIlSEnmBkmfNVCipnnpywfhrfknGrxeatHh6QGI/2bf+bSjOeJHOoQkoBW++gekp7AJM68
JxTw0AXoBthJSTBED1Q6hwOJmPUkEl/vHQvEeJiks4CW7+dCBQmVD2c2phY3duB7SJnpC44A1QQz
WxnSicE8g3VsPsYhpyPL9He6aqqFIwgB4AGhtfeMGI04UjK2SIk5VZmQlMJLLDExY6imd8zhTcSM
7qHlVQyttQCQGArMruBewirrp/xphNMqs8879BgCMRNlcS0aGzdPDxn3AnlDgv41Y82OoCZ0PkSQ
g4BB3XMVnUCkhkw/SHY/eeEI7oMPvx6OBgOcv3/aOQam0GJMKCJIQVozKUb4aOSjHkgyWbECqROX
EFR/ZXy6oUsUZ97HFwJGLK0SrNoAtRW3YfTdMUxiIAfrpg1QAgv5k8DMu9jw7OkrMFBGeKS8TsQY
5ONWFaAzA6e4nMKLIfez0OHdwjaxYPmo4WFd48m4X4l8ZUHIwIqHr4TeSmTM1HkXX1IFCzWhOdnF
Nx4NJrx8rwc2lHdhoRjU/FzW5jGM2pN9GFzFV26HPr3ydxBlCbQAYyiXAQpUEE5gWAdkzkBFemWk
CbXndYj775rRNf2AUGkZaR+P6YHv12JwsM/rrJqeoKSa4T6uZzgXhVaMYUDc+3zH7RhWOGjISYNg
MMNawO+oK4A0QvxiT9lxY3hyel6qqfSOiikgcAe7YsgsBmM143GO2Jbw8a7F1ZTxj8xsiBmrWy3E
lMZ4d6Jxjt0bX9FYPoRWTCRF5XxMSLLzM5pSwEA0n8dCD+QICYlMnsIUyG8J7tVTZLHm+8xaiYfK
hhZnpVry+L2OVHvGAFKLkUFFAMZmdzVtvmTedfIyv91vDegKNsSio3fNz5E5lxH5Kucos+fygk20
rN85M2umzHjBlwhECKQuwxuOl7yOxnggzOnQFKgh0hrw7A4COCSsAIa3LRcA/RRJ8wht1+KW+WPW
TfuVRXBREShTCVyXVbsCGV1YdO5qMEwOCxMkiyhFbk5MEDyVXkTKLyLmS/Pyq15gmvwp31zzq55S
QVDc90tEupPD4hwckjP/fsqHNV3csikYek1H6Bd2wLmkDNapN8+zWzxmysYOrtN9cktfbkO3fqQF
eIk+jZbbocdtC+yQidaeYFNQflOmUhDTATq5lVfZKSqUyN4MgMHVvPnZ86v2AxvoibQ4/tRLhk54
AF3/Hx5LaQjSAPZsol6ug848YbRJ6CSxwZLDmee8Iuct0nrgEoZtaPwqEmqs7iq4iCPKO0c2BJne
+emnKuzpbUfELq78+bhDRsh5h4kCFDHEOiMdWB0e1kgceZuZLNJPnlcBXUIx8SrYyGbI+ecsounP
UTGn5rTf2Yu9EIgWRb2841jM4ZYEp40GidAiZRjc2BsP857ziHPMNDD5AUVwWc+FpnV3n5NkYQLW
YEbp9TEFJ1wWyAOigMW8bU+RJVYAccLwb57l8lBhu6Ct451whaMdpxy1JxRjNOMOc16hP3pwRcyB
vjKmzfLq3kFuORoeGiV8TA9woSQy8FpJH8oxSkdSAANJy8VUgkKOvs9DgpXpMNoU1EMUyM0ECIWY
OLLshK4EFByZVDNO3kv/xvVylCmXAc8DwbThG6T7Yl+AbUZo3XOl4o1jQ0d0lzwmFS7Pg3MLF42P
Yvo9U+kNxOygIttx7DyQVUrME/8rFxZhg7zmM96Fe67Neip/8w0Fd+QEuIF6ZHrl7G8Hhz9ibYMP
4G0BexO1/dMf+bgLt82gynfQZL9RxhyJ1GZRkmbbOf0VZwn5Uiq9BiCIm5/3EfnhHOGvGQ0E7LMH
3S540Bme2ToqA24ZhTLFMi/lkT734dURSHadGLMDY8+7h2b4UoUiKup1h5vaehq6+3LaFpe0CogQ
eMXv549U/UtaVXGkdKHboJfDRw+ncRYsUZMyGHVSffJK4xDBzTuEaF8HJVKST49V055q2AoZFCOT
O+lohKFXwEs0pq/pne+K7YBYzqen0ekqsArg7axyc0XTDemH4SZN0553mVYOcLlBeewyoU2LSjqm
vVflPfFJjaA3hPqURxKfNi1tHSOOpKeYuGTMjOhnDpuGn9QXvX8sWNIM3hGe8Dm91L3HrNuW1HRI
kQX7VCeAdHxl7ih5WvWe5ONu7cyGvF0dY3o5JhlUPFFD/39cofVAKCwXQ0i9Hh+mtD4ESJske/gr
fs+gFlJwTA04jcRzvBahyeb9tmc2z4w48AbKAuWtmo6/CM2jVy34Iyt+073FJ5ifFRUkZSFQsMGh
xmEYjgH12JoUA5uDZ5obJCzBDy3nl0Q0RHTQC3tRTvGQIS8M60MOUyMtOV5yyHwTd24nNqccNp9D
wCOEheaLh/UtymrsJ3gxOv+QPPOmoMLKyNYJbL7omt/X+3kvocx529pTjIkyCf4aCTViIRvgBrMH
UvaQicOiJgeSi0MSFN+yBGKvV0hfALo6sUTrB62XPr8qelhz8JQJ2+dIXwjzKRggS+4NskQicxX2
oqLntJbQT8AnxlTz9+Qqk2hwwBbkQMeDcaR4Zjpl9N2/g0fSQCekZVIepU5wZFjlJHUqez3YPMGX
j4GKQSHgUOYMCFqXhMTbFg0QA5Lmk/zPG5BhiAKUm49blAo95D+7dbXsfjoy6AnmOZfOpvaComkK
aSFGvDtHvAL3toHjyYQhlxZXWClsG8Kdaz6RR9FmZ8paicvSRBkdyClKVhSVyEhQJYl/V30bmuvx
grsBRCVqyItgMDDXpZ5qQAb6BOkqosYRCFlYNJDBkhYA9jJl1h8OzJXhJsSQh3f1rJuVkCO0TBSV
SsSE5QZ4qvCLip6P/s8vxQ9G/YuZOPSGftNv0DEaBk9aMiw/bv5m5s5SWp5/cQA4/77Q3P6Cfjnv
f/W5ViBQvRS/xlr7A8VQ2Jh1xuh7WWeX5Fko8FvHRZ8q8Wt2TmvM4aUlXKrjZiQmm/klEh0boe6Q
9LhObil/Zsa7uC/9rgZ/OoHWKkgzmgh1XcRFzzEYCRpqWB5n1HpYN/kNO8C8HdWSIo13c0ROD5Uq
ES5BBwVrGrijGDkB5tSiZ3lsuxy9HsjmB0qAS6rxzIZsvzqxMXPd7Dlt/RLZk6Rb2xMgF0o/c/Hg
JDuza8g7NO8DNTVmbQCElUqz286a7fORjU4cu2MptqeixHu+tVM1aT8RaCoEjfUeG1B50ETZ2uFh
RWH5B4uRqQhzL74ULrBBV+y9M4+tK1AZ8UqKp95H04f3nJKZHQ5R5IrjgUhdgjgBrKQqwr5L8DcB
By+EbGwQfYT+PVbFAwiRrB8J/3bHIz3wLSzKa5pKzvgj7WGG3cIyrl26iR9pVtPPIJgd4WnvdWv0
TtHeouW7Qohhw29ZB5t9iKDy1vR7inLUX+GaQj1E21UiRwKrg9giQwGKK3MfzsJwM0TtIm6wbS+x
/d4hogbxTKc3eAV4NZPjq4KHA3YoQRLDHB1Eui4uNDUOjHSk4Ti7sm8FJW+YyZMeAp1wJwhiA4S2
PTcBalM4hlZhhmqoLS0IbOKsUGIsRF/jeHME4bmPt0grnh4dV3jwANxTHT5ss6B7YtnsljLKEUn3
byhwmEszafbYoXNciEHPnkiJpNpcsLQVSnlrwvumTmv4yBCEyI1mBIY5d2bODM9RWlWBVoBaIAQx
lbIjxf4rEdSD5xxUAga4HQsoQQK5uQJCYdcLbi3KPQGdNF6ZVm/XNfKolL4X1ILTOjwHNqebo8hB
0AmVQLoxVcJfu10V9XyMmGNH4uDDz0/R8uS4i7tacdgfpIo9QYjKN5HiajlGaGLxoqu+JZxbi1eE
9xAHSrxXR+Aq5a2D8FfPBo4FhSQXjB+ex2HzZZ+JoC8IfnKEVwGA8frBfTvNReF/mqupnp4BdakQ
18hxAR+TYAUag/cnA7RQS1lI8WAl++hSsCbq8IiaArgNuAFVsb/OdkwNsHxRH0rx1QV440e1y0d0
8oRTN1+fNcTsCQUbJhRbdTXkf9MnXfPXx21VlFObYutAausjnSRdkkqwK86rr3IqfdvT884gqSCq
Z83MqUTpSw4k//YAKiQ4Zoi0m2tKBnj5bHuAQ8D4jjDSSmVATDLDOxgFddOvmkPNjtgUf85Q4rZW
lANMwoA0kCtmW4FOzY2VHZJWwYg4J68gtVHno4SNUEtic7lcwnWteiQ87q2E3jaP5JCVvuJS0ADU
Mvb3icMWmxEjpuOs75AQmTp66KUAcgD6AyWyR4PP2aKluB889PtgYV5pII4epb4vEQlK9+ViQoTL
uUK5L6UNcU38qUqtzalOgPQDCf71Wkn2nyO4J48xt320oyjq6djChmKaxMCq+kBN2a3FK6Ev5BA5
B/ptfHM9evzQiM45MvTT57dGzcJCfzpymp5vddZTdAiI4rx1mJiOMQ9/ihY4ADry0CHSjjz0MxoT
EdPySVsgyepCd0zgnPvtznBlvk3iusu1u77m9VyAH4yLokOBYTVwisGBQAoVW6d3ED1aIcrmeUWE
o4chl7SeuPk3ntdfXUSK6PJSdMXk+DrZryVG2hR+Hm3pjIoNWoQYT1ghV0KjOPJZJY2C7WNfmw2I
UsspDRmR9YI3NqccexJ+J5LJIc+ZAomkWcLnA2je82g6Ph1nQA4EDfDff6VSsNNMA6Wgg8A/pRlP
G+QJbXaiCyW9AE+Iym2AwjnPEBAC1Fej8wCoIGaLSTcipMTeK4edlq9E7rkGuReLMKjWEqBEY3Kg
tDmTAnkzfJIs/zneZfke5FRPLizwgnxBW7GIIIT+yFhamUNjK8hGgM3JbVcuTIZK+pR2kqBU+liJ
JGxq/Ij2R+J5jsz8nmC3KhzPE/n4AmCBrp6JdedeAEaMppyZTVOjEnZseDLMaBicv9Jj2ItpG3fx
wQRFTU/0eocEF9eRJAYygta5NYOyzbHkqj8tovzpzYKOrHyBxLxJaZ/uf85bRfigUJAxEPvvHR7b
/Pd+n9iF0RTbVFTLNBz5b9f/H6tW+1el1DdHP67L/PxCH5F9lRsvkiCAQ1Ymy2hfuAAe8SXNxN09
hMrX8Vc9uyhwfzNwiSEYvr5gDI7GpESL8+nfFUwyXCSBUR+L1Q8nQ1YBkjPaq/cFQ00xckN7soKP
jT3C5x7pPBiwii8voWYczr62NWmwUT6n1YDQRd93mTwwRfiyhEgaQszd6DkOWliouSHYlxxQp0fg
mZ0ZtmLbCZK3MAeRxXox9VKiWy6EXIhANqrNLCxgcP0tRsMYwkASJ9cT2snX1Cqjf8boE/lpr8vs
OdUxitjMvz7aHzGrvCYaKqufyP+ZK13zesOVHNdC8JQ5xoCbwcRyPAWZ5PxuYzmQyvcIkTRF8Qcu
wgivzIx8NgmA9tBN/vMGUTDp+LMPwVHpuNFBJmwS33NWI6Q++qAp644KgDUdjMKQ+9nxdX9K7/zD
qBb1TTMB6njfY6SBLfY1er1hPxE8ctGDMXOD2jdfWYiChHLB+DNDDfeiufKfFBY2s6yShFZqws09
/sTX7fnztMT0wsdTZc8U+wjoj4oSfCjoIjuVdBxQYbtNwqYlcKy+xjn0ME4QZ7TCNrwnuE0GsuY7
FyzccAXCD9BzFvLsmbRoNPBVET3jP2BNpHLrtza0yKBwnvGUnYLerrhLj08aAwwFA/sX83HGI0MK
L/2jyR/vcI7pYajjfvsPPRxiE+Hb+LFgTUbxaEigvEwBqFF2wYQdDo0EWwurZmWBNg8sJYzSORKs
4qH+w1iKFa43E8GiHTwUeJF4tEmBsmG57xZT9X5aIb5f71ew7+GNhv2LodzRxejOyPfwom3vybxU
37Xfsu7zzWTcJoOjOsFgskH7EWlVcv8VW4fJDb1uBln1AgdlRJbvOFYtmdne8Ax1y0IJnU9cSMHW
5JUejG8MGswJM50b1ecDaerisUMjDHJdev9xEvLDEtJRD0nIDmDBoZB0/upWhyXbhFP5rVrp+Nax
WuExrxTHHirJA6YPCkcwnPjLRjKiUDa5/iq8pOTfJ36xAa7NH5cIzxE1rCf7vFzj9oJNT8X4AIs/
rBRPAGM1vLxwQH6xs12M6P1Dft1Q+TiTI1I6zvIWoeKo4zZw/K2x8CBbI2qEN9un5Gs7fpgUNnjq
JPQfKCRqgKSPCM9KcPi78I/eygsUmoal/SsnFYU0sYaO6PFwWZ/hQ4PnSvoaZiyt1O9PnO4m15i9
NpkbKUR1cYb0rG+8aE6+eg+uC0Jz8AouiUqWlxFvZPqfaLPrF14mlJE6CuKZEWNxhI3TjwzSfJPR
WhVWSSgMs/yybkd8I87vV4x+48tU9/ewawFesX/mTUE/lGR5hHeL8NSf3402sa3J/sPZDLeidYLS
mlRSqn4AIn9oLf33RbTHuNzCHMQqc6fSKeBKFb/eH4lN52CQgs4bGJUbpJFvqU4tI9S/Jq9v5hPB
eR+MS31b85XXzs9NHD7OxiHSdyp0I2QEJ+Yaa7kVunY7cNmcTuqEWjsUissRugYwDPH5vGXHiQWf
hEoKljb2TLmNVj5ON/hbhxqeRxlLQ4yXWPfzuBIs/MLhvVu1kHlwq0oRyJHf9R/Ecs5/d30EWjeK
F9oi4TVmwBsYBWJQ6Bn2qK/ga8Em4Zuywt/oCMQDof/psBDkXlAVi+8faJCJVo0Ltfkxpel1XyRx
5bv93WPlfaZ9Vz/GvfAbZpm5y5Fwf81Ybmb8cvG5Q0RAzC1nF47b9UyT+1rjm2YDDRDB3uguYeEm
UM7D/v0oEFEgUPxzjB8LmPvBKpd7Imi/D8npjKIibS27/5xroL3YQv8IBgys+q08R3yMyrTZcS48
mkzKdTn+um4EdYCJwTUU/hRcjL2Vs+FTRfgSraDb9/VD+TEc8ebm5YcV3z1Y3Sf2hA3CSR1xnqRY
W7+EymH7bkc17fjzC0006tVlzRCIlwETP++IS4dQuEfHbWhcdPn0ooHFyYQQjACv7FSoxv/A0Hq/
svxxjy4DaPPrF+nxsF61AaST5YXDCbEyMb/bVQ86Zi0tYMvnGkQr5hxayX3DqIEn1bqomx3yes1l
NMvhh/nmf1cTqvG/1sb/WU38ayW4Ni918yoNXD5oGLtC5wGT3fw2vKxJziwEgl2A4gsTq9jZMkVk
fsMGu+JGeNKh6Mwyx+ODI0UHTsVOhc8L1ZmT8s0/LBRwDCIOpGG2V4b4SRnpgIYfZ5jUBRLED48T
jwo09Yd7T49rPMugeJ1k5GknPJshBtvRf3ntWTa7TJwUO9roubuePBakcomtyuZHS+1fPKzQhn6l
lCNtfvxRIIwia1mwR/KpeQw+mHtXoQOvRXhavJgMM2pmv9P2Fj2gbsv5USd41jCefawNGV7n12Ei
A4xfvMsaNNutP5j3x0/wfORzGbOMIV8SgMMGUKeg9hlVsgxreeYUglekoSXo4xsztXwkAugYpHkD
BxL55xBAN+BgMZlwGBbeGdeJpgp3A4iHxa1m4QPfupKLU7b2O5QyBg5VBs1hIQl9SRDAdV30K3zu
GLxTb38wa2aGTQcBUs7S6GKYY6300f/Nth8U1eWnQYx9+a81Xk8+hnU+JjMfvd/vyjn6Zmxsr0Vf
CnHbVSn6cazF9uG/D5jxbz0bUa0iRGGYqKpRy/7JFvyjWm10S38dtRZhgNI3qoW5xu4csS7gUlIj
z3jw2k+kbsr5w/KwhsSDlRkjXmv8FgNv1I4p9vLg+POMRMDqXSR272ffhv8BoVP91qxJEyuSX0Mg
IlPC3R68HuJxnCEserUEN31kbb0KnkgT02ViKLNDUvW/v6Tzb1mPvy+pGbqQjzM1w/yXnoShK0ol
3fmS1tkb0FV9Y8GSkIqf5YkSx3LN0W3Fsla9wwcFxEqwsG+G+9pqKfzxaSnDQml0pMNxfmgMr8T8
Cu1vbWJ22QCnEEI4Lon5Hhx9g5uJxl4fp+nlVt8NOtEuUr8sD0R2+voh62AVcd277Y+061HAJDFx
pm7Z87OtfcwjKhaKsE5k4aV2HdvTfhS8tKH5gD3sjop7PnnKD3DJTnu43XrgeiaO7l2V4GEFyhKX
VJTt91JwQNJTFxMgCMIPF8u6/76fxp8Oyr+FCtCTsCwFrxvEUv4VlR7D83bRuqrDk1fbZ13nmqFz
8e83eAOsf25ujE6N4ABOjedaJRYdyWFHUEvgICwVC5avrjjozfdX74rFEgoLDHD7qQ0K/zuwlrRh
fRLdPvP8dTnipIGbwou9Xkvy2skBTdjEnDfQSvByGXGrRlG/TdRXXinJmQAgh084IHsaf14hk6X4
+++joZUqU+v8MRju6KQsbklTmo7n6O3twHhmil44fYcV4951WD14XZdqt7Oc+aVedi/E18Hh2jP9
wtUJlJPXw+Vgnt+5zs465g1MSY5GtxtUdolYSTO85omlX2jhSOb2xla3M9TvHXymaiPumdsBl8O0
aAK07REcfqKGjRd3N8HNh2L6HvQKisM11qNYgDz6znvsN06f6OXP0145ZXqGHvFwm+arOX+YsEit
1ZVBJju9JVt5d9x6UaNds0LV+pzlMyZ8frm8MfC8ePuUGpIT1Kwk27WwRiixZMTmw4WYgfYIZJ1f
yifAQ/YY+giem9+unJNgDlcQEy+B+oZHjhpoYHhf/SVyzEn1RlK1kCS++uUbND8+8DJB13kweU6T
C9vaM8KmDHsO33OeJFNZ2QkPJBuKCshUL2a7Ooodh6lMyb01OcGTYWdsjQEnBPdF1hrRckCFZ9F+
X3+P1M3qpH2/UdE3BcUI0QKl1s5xwZzm98XzKdKxjfMMBXXpA6Dd2MQFb/JLBpCn9+Z93B7fT8Dg
zSfIxFbCWPkY0C6Y1DA/jXdy3HPWnISkMtAI+OfsgclP0duIz03kq9/q2W3FT7veF+1riXquxSJC
7Z962mt2Fp21btEukw0Xz7iaP55umYHAL48/JVrlO2eHDEJuMW3EmtV95MfwToe1YlnDG36Hzsey
mwISVmtQf49Q+diPoJ7Gby1kjxWPwx3E8yMW8ShBo/9p4dvGUlBuHNHEF3ZxtQLuVr03S+PsyrgU
eofIfFOMAIDArqm7QEBXfLfLFhBCzSXdx5OUWQHcM/alBqRXA1T+TXui714/B5Dcjbp7fhiOe0f1
2LUXxspZUkWffvRMW2J9QUyjISTpa5PO9kkYBl3r8MEK3Q9wRcfO6MZcA/gg53Jn5kCYRcsY08Wz
410x3+Dxv5elS0WvzB6/3TtXwqhsDPrN/e2mM37omSwSComDV+EaWWL4qHnSCnvzB2wprD8AREDM
Dh9IzoKFUBw2gYMc8gRPJQaIS232emu2OvYBwchisOxSsfJeyai6ZObbPWzQm88otoe3ZzGw4ZmV
a2Eowmz0imXIxIQbCshCO5c128PRFQqjYilUTgxeSgr8T/4qnkBjKGx79uLKaI6phqWFMFU+5Dfw
wBqWGHWZxicyv8Cvgb/SIzIatCjG3/3emujEGmWC7eR/x2f9fyX1f4bnf+W7l3G+KHX9Oq7tNV3W
4caUlJj3fGsWLJzeaEBrl4h74e1jp7a5TAS7RPuQQQaBBXeoize6J40eoQnA5lOHcanADmDX2sSF
pHJR0sZzuvnihcOgHJdnKrplqYf//S00IRrz/yUZ3dBsS9YcRdNU/vwfpcmzbveV+nwc19iQOEsH
rQxte15r/OQE+qSyu+VQRz5g2KyNDzBwJqbBgzV6bCInzmpcyBnPpN8iisuL/vPf10bd8L8uzkAX
z0Yjz5b/dH7/cXGdNGjVKF8hdqyQHFnTNnJQGOm+WHhywN0Q864mt6P3+rp+iRzXuXexQMzqKqjC
z2Xt7DQWVkc6LeREv5QWu04PHWsLf22s5qtkZGT3CRi9He9kCWEIdjOSTkLv2BXi97EDhd1/zBGV
yxU6SIZ07/JUWt6uWbei4NbwMfGqxXF6nQHSvSbSdv+Ghy6r0dLJQ1k6uFNTX4RPB6kIH5ZZrYGy
VIZnjfRqKGK90TaFNujT9gmi+Aq7d/OXtH2IsaT5Et7nLPQ6k2ZxnWFlusa7t4ejf6bOgb404r7C
YrI+kQrzPEH9RH2n9mcJ5YllYFbp+OtGOhr36wf7N7f8mQ2w5e10eC8/NHymlqqPbRALZ8/duH6u
rK0wMlep+1tqdSe/Yx1ChPMRSbNchmDP5N4Ep+adBbq6fq8gFRkfIFd7yIt3f9j2D/AidsfWx9Y3
FvA4/X1x2mrT/ebhjVjsoKnfzzR0AvDPCexV4+CpMmk/rOC4PqEMFNfB+YP9PvWE2cjkgbY77CY0
DHpRC7K6Ry1nZlqu1C7uJtqiXjIShNLVkr7mp3apKpOBA8jS6MdjgeoE/igq8tsIN19wMurSCyJv
N7AXpI+mBhDHWtuBr5orkwdqYW2dn2DyxKz5IZgEtDcgzcPSzgLjMXulMBiag9bW8oQSlOUnuXgt
pDlLT8AfPEGWNioP+ZpvY0qdecFtgBb6hekCsNn4pTDG6zzKnMVectmxB25cNtwm8Mtpix1ot4Hq
ZH1QI+HboL4dNjfQvY8bZh34FW7Vzz7vNq8PIJXD0dO9Fynjhm3eBKcKlvdOsMv1L4nxg1gWHl39
uwq13PzL6TfdtSNMvsawmz+nVoi0/PNTXu3n0mqPKS0u0J+EaekXF9m9yOiT20zJ9dZFR9jKgBna
bc/pZllg1aDztgUQab5lZlNljhf5yyOtvEDWZGxn0CdnkPm6sn8i/dpIDL0QgZjXHzXYHh/uZObJ
OyU31DEq0c6rOplz3I5LA49pypcbW466h9OHymVB3jnOWEA84KsUKojRvA8LcyetNGSgGYId1vgq
RgbLjiyg3ieneRNgheFe397k32p6gMU43YPOY0SFq4HYT/Zsmim/hRtXR8p7nTlLGw0HG43+YLhT
8NbfBh+DKwzwTJUfTVFBUygzK/h8bNAIP80MluMBUeSXe7j61xUEmCnKC6sr0E/PWu4ztYERqcKR
4wF+LenqwpLx8j7U9RBvYAAa3HrB8aA0424a25ymHanNdhvWX34watuiRFPOwU67uGH7+JYPEHLw
JOzGpGJHjHUvvN5AtXmJZMKvj6M2u2/UdHAuSdmL7sugXYJ9x5yIJ7oPeaKHHLKKffTtxWstzfrZ
K6cztE+e9H4WroZozX91MxrIEerJTWTYA6S+3y5+Vv9H2Jk2p6pta/gXWUWPfKUTse+bL1bUSCMI
tiC//j4z59Tda+ekVuqeu5KdGEWEOUfzjud1uTjYYd/grTrUIS1sSibypvx8c9v3W7Nd5UYoqa/O
eZ9rgXy1Ww+32L/q8FFN8ncfXz2TjTnYfZqbv28FX/2c79sUiXMbRKqlGND1/r1NpWorfd2SMl/g
O+4/uuXG2qNSPrvEdd4b99syjB7Y2FJr/A0arPy0z//50t+InC850yK9LHIqU7tt0Xb0UdRAmsiO
F18MGBByUBMDcsrYNu3lKR7bdrTRP17IQNzXK/jlRPzU+PrzaL7BM9vt+03XrEu+QEIxTT4MBNnl
iAk9V1vXjjkEJtlTw4je429UclnEM98/AoIETZPbZPeq9i1SuGVplmVxRrxDr+1kMd2OTzpdJ9XV
8SQ/0Z+QAmmrbjRRVqZ3lXb0jfaLXa0sPue/HcS360DNVMus2mf6flDwwP3QBGrZVQvKv18vE5+a
NKq66S/n/Ceu45/v/NsVcM/lnXypeNEX8XtHRgzD+Fkksi9s3OkyI85h/xPeMtx39W+FAFX57U1/
+8yfkVzIucxnXuEnSEIhROhE3QrCAh2FQeUm4N7QzmehkXYJTtqT6wfBQjrfDQizzzGVa7qZzO0s
Lk7cp6cTsDILpZLGavgYE68ApjkRMgdyQE0RnT2j9Wj2qMjrzIzL0/sm3dNioa90wwyZgcfIzsG4
vXp0FrGpJBIbpQg8GIKaxolXDfWgPJ6nz21ROw04REdaYikGIgjA2fNK/6JNQ/Vo+dLgPC39Sxvt
71lIQdniKsTCKG4QjfGHFk3K0kuXrSWRMXF0X0WqTVu3WLQ3tAvf43p67nNQV1ebSyPpiCAAOfdi
5+/maGifTryspxSQzEF79sYaumR6PV7iwEZXH39ZsB98gCjz2g4T32wY6VBjjA8/Y+TrDc98dXX8
A7vYlfhtXFJEUQle64JYh5mj9/EREiCoFpFDsxJ2wx6dUXyECaFSFA9w4lbweFYMjD2Z21Y7NJow
ShmS/42eVPRg6cRu41H2HGZhizyntLMt+oMjGArJx6FimwaIblDtucJovL2m1uEgGFwlQhZLh40y
exv+TXhHAy6P76c7c3uiATEqI/JJKgaTeFrNgXIIJSuhDeQ5dKug9fCzm1Rd5uJJ/P3m7N9wH6VD
uXMMk6KMSxdc51dc0FNKTcleqD/bHchNQzg8reDpvDY8lj4Ij0APkeIQQXFamdzWaFB7NGqEmsfw
EFauiCwUajeEcw9fuzvmRja9THPN/vX0zLHshbqBE6+xQA8pQW6M++S8QlP999v3x3VL0wxT1eEN
U0z799ah6e1SrfJHtjDNToadOvZdGRWhlyuRzV4/3sUvAOwfNwzzjxf8tlAat0bLL+o9W1STrM+5
iccUJZzPc5+u5H3NtLHXBPCvhFVz5YoZOuGEs7quzP7f3/iPuR3o43ZbMmGGWu1vNNwoq9uP4vpk
xe601oNYc6j5LSs8CvsQT9v24RM0xfw9viILmGI5FFz7yKSP1zn/rrCLzxhlAfuKHfLfj0vTflpQ
2ybJMyxwUzPa3xY0+ZFmRnlt85HMIHt+KOEFfDeSybcIwKSheWQR5QIynRd+JxQ/1kjJlG0V0XPs
yLMryvNDQ89TUAwbX+0D/u4CTFtYM5LDN5rFp30hBafF1/IroDtvG9AoQr/JuXEezw6eo/cwp39l
9jHeFEzR97BRGRITXFEgIsaEbk1CeKq4A/NwP6EWQkBxtunlSqfn3YfeyLfKwLp5LcnFwuieucrg
3FCBdpn3YV5lqU2bYx47xR5bMBXnll5rfoFE1X57zyVkJ46IIJDSAEM+2OHii+umWBIeWn2rX4Xm
/N64CcGr9zg0B3RPw/LQgglAP7f7WDdjNjnuwKL0rFfX2FddeXNZGLRziMRFNmyzNWBAys3Joo8M
BwrWI3Zz3b8bNmXeOzfZSflAl/JcpGtSR9QlVe1mR1oLETy2B5hDchLAojCIz4F+60aPviVsFgWA
C/vaG/hkzXl/vIeM/k+AzaTQTtBpbeo9TyrvtSi46B0a4MgWEoAIbwevSjQQAGeQi54K6pek16f8
zXSNMo851ViHy7gYOjr+VdsdM4fqMIudbB+FLZqWTGmziIuUEaAEI+fjMncj8jrT0RSntXhv+LMn
kywLrBL1oUnyx/Rie04aXPcs2u9IVk3IkgOLUaRkLvUf54BppuFuxpzjTOnvcFxnvnCCFwSDd7dh
2vIaiBuvxY3BAxDS7ColRK+8BliXyg77/pn3NbluUX8gXsgBatU4wc9uOp175yU7KDvk4bXuqKUH
FGnawkGejhsuftMrrut4whGb4xIodod9ujeZ7NTpfGJtFpIKXw+kdTmj6uShd5KHyCXJBW+QMVCS
7TFYNMMLdNQKbdhzxJAx0oHRS3cvpUP5leTHOgetMzabntyg2rhREKDu8NHS7XhUCaVxLtpCBRpf
qpSb+5p86+Y+mfKeNm/vhXz5gEqkPapPCiCN+RsUiwCQR/37wYJeFQfmJPrMBzqo8A7fetfMJ+xj
OGqevFCnWCckt4xjIJqgVgePZvTEihBXq8SRnQ1pGNkx3TVRJu3Jm/agQsFo9jFC3t8WrDRoSxnX
y9GTIzonoyrX+jH7lPbXyk9ku2YPTpxrgfeby+RBB8wGV/Xot0VTln6KtixNtQwMuzVF+t6si98v
w9SvDckmeNUUIZ6Oez2WW6SVrnkLWpRNGN2nhII4Ca4R23DnClmZIoTcMLlD0GRFrtwDCn1zngM0
IECJBjm5Eq0D6GGQY/bl/sGlTluA+YgjBpnmvkGF9Zmya+cUMe34bVN4oWqBtHUOnWqHtGZe0g/P
KDosi3G0s4GYYeLLbUCHDTMbJK8Uq+It5jZYE/uZwrSr1GO48rMe4phqHFrjxburQnAb15/GGkkA
KXQEalnb6pq7K1waG7eDsk370f43JxpZ+Wm9Fy0sFWt5VW0b3wJoOZHK902SmQkfKBPWaIvFm1Vk
rs+iactFpT0hdqDvS4g0ImWukfckHyTGNXWbjwaflgGOjpkvANHrAiUpqo6Lp69bgFVxECA9f7Pg
B/php5OZUN2i8ic5ECSujOTL2JK7BU/aU2GZ75Er91g34g8GFNgi/NSwExg68tI4YFFLhaWBwKjA
uWGzPvvZx20prd8HoYUFKDI5d9sbCzhACq0pneqDeE8vEQ6FWwZVX0MLTVZeV+6ro00zDBSUUXJU
0K9eGFYJsF0tiQ4/Hx21e9/LzL1YY8b9Rug8Q/wLmWhO7PYvqYtq/lRC/fPUf9tqL7didz0bGqd+
IjQEB4mUda0etMql1z2zRoqnbV/rCx0WJtyZW+2/eAd0VodkFle8d0cs92Xmq4czgzZH0X2DLU31
rAT1lY7R3UBPnmUwSM0VpD3Zxrse8TtjTieD3vZQbTmtVU2IjpOfmByj/d15M8SB8tmgn9exzOCK
XyFTp1SW5Q4/YfOhWK4ekgZdzm1OyqDLjvQh956TZAtzq/Is2ak+40N7mSUeaSgcRdiv62J7m2s8
JxWBebZpLyOsBemeRI6vLJrVDnjuCg5h2biIQttQXGr0diDAilqU/CQ6vaj3G2Gu3ULYUMA+eFFw
H1BIpJxoMEwh0FJnyCOUANujNrQJa8q3xjHqxglmYNlSHl4+KGA2nkSVCyUhcAJqwWuDb9mwmPJ6
A7JQB++jsi7cF3qE1wcqqtcT+T+TavsERbsRRDN5IyS8xkpjYnH3tLX5bv48QMw4wJ3jOrqulbX6
dkghSh3AnrbWGc3BL9krl9X6uubhFpUvnVXh7L+PYhiOBRjmk9hf4uW1q3fPS/wCl+edHc2TY4oO
7bFmX4nG+vbyoZ8AS02Z0MUfr1tC/SuHbBtwhVZmQG4VD4FwH+hm2WLNefvkTWeiyn6rcm9Lxuhq
Ow7S4YtpOrgt2wLcEfKvtnMbnoVIL/sQCeSpDVyG+ZTllTbH6dbgcEyGVt3cdELVwCLlNOzzOJ+j
DzJWjPWAv8ZvYiZBro8cQ7GV1UVAc+q2VzWutUE7Bg9ukMAiek/1cTKyjuWaixyb2OdzvFsw+tTc
3HjeWqPnGtzOiPOpaRK5+NCQ7oyuegWjsm8Gd3aod1WoosbgsX4zuX7DeQ+pvsCSYlIYoP1rIpfI
kBVGoYx7W1NKu7wwH+5acu9dhlXRvY5fBFjzF1yeW6isog2neATLen4e/T2ERgHwQyHEarcN9M8G
If6XWcAfrRF+dkmz9JYtrgzMYBnIwg1aVj5QN3WR6pGqzZBkMnCjQR098RvNe6yBiiCSlkePTQS0
rj3O0HSy7vSbNYDZaerLfM2Q07UpowCXl0APPTwkmKCcmeFykH0KwQWzbGiJO4lz9nDWJcipkJC/
Ab4BPRvlA9ZdJvQYycYnlboUjcGxmLiU/AcmICDv+LhD7tNuxbhh06H/WqIveDORZLnKSFDPMq+B
xUJzlAmoZ7cVvoDW0EwcqWO0g0G5yBbIyv9+Pn/MSP44nd/9Yh5KnFXp9QplgFYeEeEU0vV5CpEc
6d371K7c4tQcrfkTzASC5LncUzFKeHSTxS6wtudxtlJmhCaAAAPe0M0R/L73IcHojM2OIagD3YhW
mCLxpKP7q8Ha//hdIr0hWlFUU9Z14Tb2bZFPGt14naUkXzzWKbtl5bJYs20md5FS8SZQuzMxtKpd
KcS2mV0UAPqYRAC2fLmzH8f3gIyEhf/ulQgVVJfcIUaG/fSrJ3gFJu/oLjH4zAJwH1kPjEu9Sx9x
CN3tipbMgX2Y6naE0eZJhV6zfCBxP5i+zqxiRr28ChCUIRiA3ov0wFrVSE1PcN+rl/v8VF1lydqy
F90X7ld9TKPEwOPc1lCaMq2OWa9YoTvUei+jqoauWz/shFW0fguIIha/xpGm1JPImGYeyc+oGsEj
IggaSIAVWdujjnIPo6ezM2ixsnNdJ/HZeQ/ID2ICBkdCG4vBVz+lIYtfMct2fqwd6UhEK7FchfnR
osdlR1BUYrf+itTfBwWNxwHNhow0qPQQZCI0WjweIqyWgOagm77OWZgVwnYo84zytO0HUoqhSl/R
zjfnmcrKRyQsauyGLWSP+Yy0LqcbtWidrn307gYV3ceQgdltJEPWoKyvL6n2sGOhH5Ao9H/pMxZy
jGBe/0BT0iZGsRgUbA/IB8LrUdvxZ8+w6D12oTIsVpRWhCCYSv6CelPdwdX9YLIXYEuPT8uWJkXp
xPawZvllsO0CbeTv95j6g8oSyyXdpBKh47RmfS9HPGM5M7VLsViajGWghbUHW9nuMv0ddjnB2D7b
HWAtYQCNth7OHKaZj/ffijPfXU7FraIwOmKZGErqsvWtONN+NXf5XWjYMQ0Go0F3txG6IlwIO8gj
x/0N1KmZtKp6s8AaV2h2fzkFP/QS/vXq38vXUav1Kk31suj5Wx83zXpPru6WI3U172CGceuNLwGB
kL2BL2QvQufEcNz+8fKyz4hygO7+/XC+VrVv1fR/Hc63uFzSyrtkPTgZS3NGci85g2oIg8Iddc+Q
Jw+tdJA49sZ5DdWlyOtC/KPjfi9ZLlu9Y2VTbbw4PQbP/35U7R9PEusZrniWqUim2Pr+2NqK9lkr
3ionaQnCxTbtreRtY4dUYIAM0h4NtHCwjnNnO9C8fbFlURo19nR6Wb3saozxhN8nONlodudT8Fef
nXlkj8djT1mD8y1tL7UDF6XaQLfdE42SLHjus0XkPu3J7pP5U2ZivdJWTwCuWKbQSR+VX0zkVLEa
/89Z/+f9fS/LxeruLBsJ76+aLBGZDS005rDB91wPsTsnw5iOoUKioL0JH26xIwIqWAQMkjE4yFTV
L/el/uN9+cfxfCuQnmP59jAimcHphcuQyVB2EVtdbSbWod3K0CqiyJmjDhBLXfdVermjjD+bDst9
/6MVUsHuVbgz2rtV6cxiz0HrTv9Vc9FBv+1oNIvtGZhQ5xcbp59ySkP546i/3cjFS5HU2BK30vLt
UDUk7UYfzaiV/dn6gHKyEktxaYeL2LY2J0an/36Vaj+UCf71+t9u5bp+x+mr5Kw1N2+5HvhzP++0
ETJ8opXS7IhFBZ3u7DN3YO2OsXIfDmOb8UbJ/iAWKO2hEwSVPZGGcmmff4lmjB+Svn8d27f7uhUr
yv2WYIPGgdXu4DXab9vh1Y6dLkf1hCujPuw9dw9YDreJva3m5MAJkpBzRwaTO6/9HLMLuzs9dPrD
do8qEpOLFPtDknaKBss71uyMcM4in2UJSsUJtdmeac5gsvz7Wf55z/jjUxb30h9rgZoY7SS+cpaV
wZqYFjHMcMAagJKDj7r7iYYDpNgqGnNCVWfBls48KBpThnF/ud6MH4RS/zqnYmP540i089XI8fbl
rnUKG18LlpUXxDYkI3Oqj92R6e/RHRf2VnX97nT6sFwSx7E5/XytavvzsPPHq7cL7kV9uuGuB43z
xF3xeWQUJ5icoodd2ZYbd0xGylGip4Pj30+k/JPtGcev6sKJkKKX/u1Mnpumllrimmj1mCTF1oE8
8bgFxYKU2sPJQOiMuP1Ne02DHfW1s750kR7Yz+lc+SRk7Cs07rb3pTXS4Z3RGkJa18yWL9+tvAGs
nC6SndAcfhpPxs60cV16UosOHs3xeNdD82s80Hcjutg8mbFqbHWwsvuOYofBrLKPt8p52lUwAXAZ
epGQN9ROFXmZvdHD4Yc8gHZjv/foTFhRGJCfUdjObWdTucaIHspQpL+sPVsuyOBELxa4xKikBz55
M5vJmX0QLa0mdJvYtfhz4ovIPZF1AI/4+2lWfl4V/jnL366SUoqU8+7MqvTwB8iHQhw35jW7kzwl
MXRrj/kJ1sNLp7KB7Ti/vPjPt/0/Ly5+/8clWpdqnUUxL45VupNMr3YSjICHT8fNdHyG0b3h9W/O
4hSNyAKPZ9v6pbFj/byz/XMAQrzwxwGYr2z3vIl7pMf4sl00rMtby8cSjLu1g5S3N78v5uzKFEOd
c9pBe9bQ+0UyQc2cdfOhBgT/pT3Negd2vqxx+itmOB30VBTQeuOnfwEpS/HPfY7D2WWSbgUFCRmS
fWF6H5M1xxrzCRdtnxbtxTnunGXp9tZZl4GHwlPg5stfHcxJ1pllAzYm6AgT0Et//xi0H1Jz0nLU
iiwHWPt+399bZqSmO/r1XAM9RDp9SlT+ng7xBTYt0CNEXKAOJRfCNlj+dMZu0bXgNnU6HpN//mOb
q3ZOgWRYjEONSjtz/ywSgj5gjS/OTFllk7IzITD5+2Fjcc+n8z0uQQBKiC4xdGBY3y6f6FEn8S3S
mTfwBpY92GP/OUjYyab02qc1K67cYxTJG709yswUxQe5vUXcNH65o5Y9B5NhgxMfF4fxZjgMs9Ab
bgz30MZpUCJkqFfzqXbsvoLaZqV49RAoooAiOXvRtXINe7UBKuGyR75FuBBYUi+5O0scB9161IPs
iDwazpHzlOxj63ikMeDwIaaTE/+GDvUEtoGLDaZi6BDgzbLO6WnTDUNo/Nr8/Tz9GHj8eZq+XeSv
l/w2WzkLaUkcSb3YHxhO14cTIiJQqTuuHRRJzoLwZ3JGHf/LTf5l1Py3T+lbdPx+SU2OQop77OHn
du1ub0dC9sQmRAZpN0euEcxLf7fcIxzwI3vXbXfvOCSNH4gfX441WG2weeIWGoY358Q4lBOQX6Ln
RzE7e9tS24bvmc+CYueeYm92mkz+fvp+3If+OX2m9C0LbOTKrBIR3TejXLRpq8mgB0qG4GS/n0ce
e+VDKEI7qa8i4Z/SMrM+xn1qn9QWN9aE7tA6Z+uyNRaC2gtp7PIeKF3HI/34yy3xYyaiSxLCZCgD
FNq+Rca7pngYpXTLF2x7aDoQWYTWXB4lwwgJHL0Uum8TPYhC3UdlAloT2MmCeRkv8Vji4BAvgfIy
cPfAWI2hkXMYg2jBDAr91NPNAa2V29rDsilAQMgieaHofMcy5T95OlTXB9Ytkn/BjtKYmK6+RAJC
8967gBinpxBqK/hgsGifXYZOwKnQ9n7DgMam9Jd13RSX9PdrTpc1VZU5B7IsfbvkW5H6bKc19aXW
SAPRSdW0Yx4bCoxnVnm0K8v3B/KWhIEjogmmuZGHX52KeViapdzsqQ01qvGYZqwyTwNOcx0wvcPE
Lu1ddX+Zw7ZZUVNzWRX6WFN4qIEpm22T1LY6zcd73g5Q6sj0xHKHehpzK/ACu++5Llx+qRPZ1Ygp
mJSQW3NkKDfGRKJ7STCWOChuPhnGKQcoXP5+HcvUDX7Ybwml5Hab2VESVelbSGWp70ouYqVYVCG1
bFcZwgSFawh3HCcXhEWgToX3HtAGX8XdlvlqgboB1BN1EDbBVXv4kKN8lKJ97MOYK0bNJwx+25Rm
bytgDI6BZ4U2hagKpM3ApLkcvbFTEzSV8yR2qUetcGhBFtGV+00/3VTUkkh5l1dhjcdnoR8igwFd
G5Eq//I/3RL/Vid+UGCWjuzpTWsHxkN1Ug+05NQDgyLii36g/aYeovJYKJMHU2JUzHGkqoDkYn6I
NMCCg2QGd9N9MaFKDyx2qTk3awuM5AflZJp5H29AhXO+Sz5M8VP+oTiJ02/ygavi+YOCQ/LREr/B
w1LYeeVLHkzbiTGEGd/Va2vGc6K4ZLK2WTdrXozHCUcvvliAzcSrACTDXa/G+At5UnN4rRFWRB+7
Lf2kiNYrY6KZm2C6syww9ixpPyoYuEUYysa0bycVNix4gElfBrL/sZG9WbYBEK1cC4vacn0PNfr5
oBEZZgK7G3vhps8oKwwUMHldLB/gJIKrgmv2DO4hIK8gB5yMoTZwKj5e74bla93RBDW9wxwUpP1I
aGvh1zJAF55nQUakxj7ipxMEvExlx8wWy57pVaAmeWBwB2ni9eBhweD0FJdyoqsya2t1M7CfKXSX
psNg2N7gjzJP4CszOg8K+JvrTBOQJ8i2YMz3BbTfaBrjOHqeJvhxmH4DiohpJvDJdOZdmCbjuovL
T6iu8vCOJUbDJXpeUifGEePiX4em3w5TiJMS+ELYBsF5aoSv/gv2rgyBXhCHRFh7RwzowdqElQXW
lfpKWMyYkF9dibPg6U6oEw8v3QoADfOe8GSE6V4R1mDWsnFrBI+XoxOsQGNQTSxaqjIaUqrmGx0I
1HV/hxJlbgRaGqYmbQG6qpC2VPZ80J2cnTZNBgbxwSrcnJQN7uwXoNstRoQRDFDDEg5SWGMxaC4G
hmGydlobeOWQ7V9QcuNeq1OHF9q4EAoBpksQdAo+M0HAh0o9w+CLV30NYLd4Kb9JweIIQtJ5DPA9
vMESa42j2Z1PPp+3OjexRAOeQ2Hn1B3BPSRiJVp9QUeKt9HogavcHYdckwmmtKOsOF4ouCUkrGgo
Zjb4eC+ThEC1WrWA+d6BlcUDGHLQD6KpAvzTGu+mrTl4G+jUMCX6T64jwb96cq2alAuVIGEaXeqk
/d12N2Bs5RQzqI6bgYe/B7ZFyfT5cf0ycqtgSibDO1cf2AD/yccaQUWEqY1t4Nm7gHW7ACwtePNg
SxkLjLfJjPjnMwGmzwU9goS9F3TN+yqDcs99wjT/kZ7oMPENT8b+BrrKmMMGXNqCMS0DroPTwew4
lFsqvlzHnQcZERfcfZhgFGMSwGvwTsVeVwWwkAXUGPYVWGYfyX2n3RFm06xrIOViIFvtbr6A0tfD
cwrD8rIriHspEDzsU2AWALLGw4HfOhre6hdXCxMIf2cErgaVAnEhXCDciqy3Cu4A2ZLAhK7IfCZN
QjpQ3B63zqUPDRBvSY4NrariRZA/kfcHNXz4GjYr47KCMgsr49EXyCuNgS6ZypOv4prFKBVNcxAd
LOD+uUcoEZoPZpnzz9YU+bLMGVc6BMEUvqHxied3jMmuQw8ed6oYdTdDNVivm4CxI0gWTwqfCVRK
wX98QHo3JlV46ecfYLT99sDk7GFryXAAc/YeZtmcUVqAvJ9z2AIK96bEja0A9K5oiLITg1Jrz4QR
NqUyqMkKN0uxZ1FqBAldd9g+sYG4M9xRd4oRGCrsv4H9fDT9qFcBrTTR9Vr+swNWGadSXZw3jMKQ
jeF2aWEAjS1TUExfXXFbl7zvJxziq5u6DMFw4Ud40OReOUaOCd3ohs/1ecJ/+3hWU+m16CJpQAH5
JOErRSGzSQvUlN1iqeDPesPr88nSoQcZ4o7ubYThggsNOhCemTWmjJALA+DuHX4C7PvZySe7bt59
DYV4ib0TvwrwjS6u0GZgUZHj1tjrMN9v86steVXnge9YNmOWZcysFxJrbpbzlOFE+tg4YgrT5nRs
nAquI+XUDmETYnTJhoRP8PzLnLJZD772rXzJNgskdo2wQaZRiyyxwAmYPVMY6mpIQeHNT9OoQ3ds
8vXQqnIrwr02rdugRg1cufdz8OVQ+rXl/Zf3eV2m4rkQeU+YfplGU/7jzs+Q/rQO///f1yUvm87j
scLNj9gGs7u5dLovUQlRIPjI+M3949UniUtoa8Zz9WCOWqNkSjh2kC3UNFcaiFuuqtFrrY9SsSH0
0ZSro2j5DDPawVTiZMHc2i1QSN7wyZ7nXCTMS6NU2gAgrxx5jBoSUQP86qM+No9iPW99/cso0VRj
8N+x+vleHZ/3Vt/s03s0++q8DUJiYCxAu69wox+iVUpmuEp87gQGcAN3bCLAzcKOQOoZPXC9rLQ0
y6CZlwLkvLC6j4VgG+fUe8BfDrMuT9Hqoi8ZgB8H3cosNHcCfMMQCS7XOCPzyMkqWGdQf9hKdLZp
Ni160Nrw6lWe3MuxIwQt78YDnP/A2XEVhlfQr/h4djWc4iH9U1fZdV5s+Vrn7lxhVzK4SrSKMRtR
4ANokIXaAwd18BksgKww5bjEDxkLrFEKMNMcmzgV0rMPd+QUsisByYSMF1TwWvEPGlaocR+wqZ8s
nLp/paUaBdxbXgIfk+xhANAJR3jWmCDjeVXuxxwvnKaroOFNBD2vp3DHM/vP7aBje6IHVq/0X135
0GAkAPMuqLjbWoHqtygPc8dytMlMBYXz6orneyH5B0Ny65qCBtp98cRZx1q3/KInUJ3F4gxtUPFq
yjgE9U9hZbUC/Rgm4PnhEyjc/qYXcYjiAG7ASQq8kVnSg3QG6HPMDKxHXx08n8yJECQ8nYOpR0Qu
wzZ0XUakGFkEq9steg34V5VDSsLav7BwCPdlZEq9HO+BNBToQCbsxOuw/PGVf4k6eA7ArvbNadh1
0DUBG7wH7cEd5Cr8Zgi9LLzOOUyEJRSgKYXF58aHtX65Z68gb8l8FP8wMcFUBg9P0ORi/F4MvLdv
fUGHTXr4SXSu5HYSjJshHRMwbQroQOhQPED4eYkl8sxix5LGB6x5YhkUH4KKAwO6Unj4CZGZ+FA1
rI2BMfjNJ/wj4MyXzYONnioqvquCJwwJTrx0F8IZZxCQT3iBwSoYj1AfMLVos/IRt3XIqVlu7/ae
Gj+ZqYLlDRvUs9OsUrAbz0URgonBo/ECPP5JdGTi2wAIGnBY4wilR+pfAdLkhd2PIJhrI53pTvYu
MPJ8lpiVJ5wvYZVywypEwwzv7hNnORU+fQy09t5jHoM1ZAOphnldlTV1Bztqpfdo3eGwBtCGtgN5
MXti72orTBIYk9aIgV+u1HySYCRXTyP4utJA2M2m+D9q4Y29uJhecWmON/n0PmwjsGq75tpaK8J5
/suUHvV2tayWMukO+dCNTxtXTpyYcAqjqIUU+lQI53CEnPIawQzpkT+BtkmkUfSKPUIPVjoYWXg1
cH9Nik5riE2pexeU9k6yNEAgm2i1ERWNydq4TIkJhruwZE+LiDSgU+IVcQeMC3g2aA0N9wnEFYbt
sAIfbeDpjk/IqqA7o01VrDVw9/N1IgPLv8xkfIVqnoMgkPebzkTC16yj6V0cJQux/4I3/pUskQQR
U6F1mJmCznxeYm0uEieyIsFq/rI8Fqzn4mTN/rsZnZfQtcQDURuel68D+vtlfmJJL07KBDr0Vh2Z
M2bBcahnwBmPdPHT10GfKZP8JPFgRhXN2r9iYXlA+v4MezIPYl4ZAizmGeW6GWUZ3yqDy1oZKPzG
7Bt0b+rxY5PHvjJtxtTlctaiqTxWj/I4X9UPKvGUyuCpr2Qqt0ez/PpepZD/aW1EPX+SLVopIaHZ
gXLB/d0GFU6KQUG9BM1G7I6nBD9xGCTCIVDCTi33o5G+UXqXUAYbm4xv0xTx7XV8wXZSPtUs8qxc
fX1M5csixbA4EqTIi7QPxW9Y91vrEpNldL/5hzUztgb2HvcTRu0HLs6ZTjJ6XZ6n90ERXr4M17+2
VGFTjf2JZ85auIBA3mGVh6zA4GSAbHLEbFgLuy1Kk2kHKC6jCUDZRbogOKWghyhGv2lTGnhB5AC/
AThDjZa7wkviMQBcjk+8uVZYzR84GEDIioGzlyA6b58UgfaJGPFR2Kfxsx+1Aou3jmXbHshw/0ao
rXazsRIqE6EHsWYcV7cegY4ljbNI5tohuR2s3pEFFrQ1vvCChIiAt0WUXszgnDNd+g5g9A4Yame7
5MBxkzFQE936BJHIVBDescIyC8QGyLY2F9CpV581ieEXnTTiQnGyCPcsgR7ByZBJ3G3lMJLaqzfo
uhbVXvnPRwqj2Og9SR2KOYsR7oD3bgF2Xeml2zcpEmZV3QQVGDXKlgP0dZp+4iSyaXWPpnvet9EB
UjTo7wYagUHKYL86lmcG7zrC7+HpR0xOwX4Eilqw+1tdFScjJWjNBSCXcU3Qii0Ucl++wb5QxcWD
etQesPN+KOyvChxynefD0M/FsX146RlHnbVJxi4E/HKf7kLK4qCOtLAI4k+Y6F2yVprA8B2Q115A
amN0C8m1ptzD3Nvo0VdwbpG7ChE5n4oAOIuUMJnkE5gR3YTa4nvABB7DeQKF3BzYRNix7wN4AYRs
9foZ3nA5SKkqCUq72j2j6qM/zxELfKAoTYiPVJm8uhYJPMLp7nMPuIuBBoTPowhe6EPkVSTZRQ/0
Hcygvo4N72Xc9OUvM/jn0jx8GQRgTPDC953h6GYDLA4d0zwdtw46FxF0e4KQ60fdR/rOjPCA7Ir4
QyLg5I1iJy7+kAEdUmAI+92EBV/8v1jxRUZw/cQOg3yBUICBwJycSuK2Ehs2m+A2G2Wj4rPpkUZ5
UajhO8ZJKSaoDDHWJl2/cyL14Fywa9f7slf23sh0sTfGfjtbWVNhdaxsIvFoRvGE2XC0UFBX7Obt
rrRRh8oYy2FErQ2OcXJH6cIGfUKUxNF2jP7KTYeYvbhvfiI7H/kYSTd0ZRwrcPZCSStAl6OYcODe
b00ULrA4aLyNSTnmAYJyFyhdXXKkcbWBXTCEYoDJFzr7Ofp+baNtSpofi2jxfrj6lF9Gi7bmvlaY
0XTaG0P81sComC8qwyU08YzNY/9C5LV57RHA1Xu0zLg6b/keLJjwRjY0N9H4RbNi1qBekRAvXnu+
3eEwSO1/n2xROFOeXojtdw9BTjxLvbcQoZ29ZtXsmdhhXhPL9mbFt8n2v1/k1RXY0hb2abLlz9GF
rGR4ADwVz8dmteJH8koVX86T8/b5eZnxK7oJPPrrYV9/mYvnwL756l0XvAQzR02PQsRlphMLVSy4
DclcHjBzeorn7Ym61tkQL1xAdd9cJ1iQnok0XgAPuGwCttHA5JJQXYIG0kk1eAszBEzcEk8K4dBx
MxqE3ykE7oufQaOnExJecMXKukZojdD8kjnoLhmReC62XZWy64MWRBQIAD+XFA61ONXyuxd/+8IV
6NrHe4TLA482N8MoIJpe/Ne+BV4yIr0VKF5o331cYOCMNTbgW4Ux2hJXGpVqyLtDEZXaxXUi9+hT
TBG6HyESQL3FYQCQGVEs7ozEfIy3IQLgXA2v8I3OwfaOj3XTV/vPz3JeDN/LChlWxssxcSJy3566
zye8CpWGITwMIuLLTBVLyIKQY8w8ERZGMzXEzgj8UwOMI/ckVpTWMGJK9kwgrvbOExk76fjjgrVf
g4lky1eFdwfe5vKCnJ8ThfITrpqJ4937oGJzDcQGw195q83jlTw0+tVGwnU83stTdcoARbm6PLjC
4eoy9PXYmyZXKLJ6Lk7+24KwwQjQVBnPAXl27kuxT1w/74JVWAjqcb3PcZXeG2Kqi1lbJ4W8mA+f
y5olTFx5zYrrSXyxctucShdufOoYWHyZhxcXS0kRswirRTnKJ+aqGpj7cnQbXbe31L+NGJTfUifY
vgfV4L4tJrfRrkAJKi2oU4StFdMLrRWDPAtpQPKyvTzt5/bcew/itdXj//a3UWt1GxWTMubWQwYz
bB9B+GZf+40+U0fNIZ5TxZ+q7p4PmumcyZXS/Pz/eDqzJUWVLQw/ERECInArKILM4nhDaFUpoIiC
Ez79+bJ3xInd3bu62nKAzJVr+AdV9CIy8USvBc+bmHMYYwtzjt36QvXN+WilcoNHq6972T5D1f8s
6gQ96JKdUi+ZI8EYo512QX4BJdTskiHdkJXzD79V/xWb8zPP/ua4eLJiSqT0KPoQBTiIEwJhd1v0
rZ6rJrxl/eQwtB5ugyKN93FfmUy3jfT4ThL9RKKo319jSkz+bDPjeIubdMDXIjm4Zf/y6OJlDfE/
yOo0P7ZZc5oya2DOw/duGdwLkXmXhi1+vB1aoIzFI5HZuO85RQD/7pFsFn+7ZdVW9YcrQvz8hczr
3XsmSKN4EMTn9YzFPq1iFMVA7HMA8F2xlUz2Wx3KPkIHQBM/bCLCi0M4CnhE9GVBC0ciPcTQlQan
Qi0yinEjxfJ55EqhoNyK4wMrDzzt8JSGt4JT8kJ24FnCQH86oxgFMAq4oUXbDsIhfEz37MGFT+Xk
7ffuI1SdN687eALODJ/T0h1s7q5En5mG6QILsOkZQXk8JehNP93P8ZTBiytjWsrJk0HeCUG0c/xY
GUh+6f3ksj//U3SB016sqpUQVVow1YTOupF2ECVGi+o4WvSbnBSuAq081uE10M6gobxXNcw9PeSu
13p44ezSW9B4Wlod1PB95bTBtjjUONeM39NSF5P70/LfTiIiYLuVcqDc1j2Gn+t2raLxsx5tBzCy
kT3ftgfUqNvD6D3Ot581muIftltHOCfFRUQxIdxzJIiof1/Ka3BPo1iJ+y1aQ0t+/rU+L9m+nGD1
+My1bNeXA+bM/lCYpabiYde5nGB7yqxe9kpMp69zKJe8S97IdfYc2sXXLjoL8R2+eMGQgQwCt9Qg
athkfOuBe8WjKjz9KW8LWT3UYpAd5B0U68tcDaqjFqDHYMJXeNrKz5rY+s/fe8CFUNMrwiypCFH4
cnOwO9X6i/NXlV6ZVHSZ6eWbc1zGiBbnXHXk4EaL0YJp5jeRE233/fc7V6xBZDBdAA2JJe1lDowJ
fiShENz/BZLY+wfPTG89XOjYzT0u49cKEAccsWMx7105+Dg3r02xroikJfnH7I3OTbcpwhfKIS9C
K4RUyAP4tENDHWExfVs9Nw+cHq6ry4oPpiUajBrh5PrF5rbxlY2A5NUYPekBPt0TxFPJW9GZped7
WpCcCFdYR1wFbMksC5SFjvareCG8NxcP7+xrXAFjwaIrUFe4HCHsBJc9JlrzmtaVOFHfHlpFIRke
A7Q9LU3K5H0dCskIsTMo5Ik0JmQ5YZKJ4PkafzNHmIdg44gUMINN0HgRy0QYLqrr7zzTgJJWEUdB
vUQpieoToUrFhhZGaSqanJTpopXMqsUrXWg+oPFEV1LsDzkpfS1lNjMb4L1GFgAshY+E08zNNaMB
ypi0g/GwwC8yNQIyiN0w7PAylGa3zTAYBgaot2EgL4YBqLUOswJ6i3jC6vENfU+8IATriprt4l98
iB4b5LFD84cuNuH065/TV8SkWpItef38+6zFMj+0TFzWUnh26kd0ye3Xe3VFadKYDtXFs/rRFVRQ
ncKcnm/TL5J5uLOhb2DX9aFQJh3sINx+yt9agQJzKmb8802ZvIaz+g0BY1Pj3Ng6I6wKzKRH4kad
67mDkdQLju0OeN3gleQwpKm1tFjTAtNE2dPCGFwI5r/H/ZsMjRZ18MZsM/1wAmGuXG+uQHTvS+O+
vMnp8+ZLRFJMSU4z+Tb5wvZnlKU5I2l2LbfVdfPRXJFfoobPzKeZnbhVtPpZS/IcQgYU4TPE0+V1
j/Ilx3DH9SisJ4xi3LuwhoO0/GAUIgxhcd8E0ndBRxqV772WKMRcSBHcVqgZ6pj82AC4Q4oCT5vI
a9F4InRgH4/cBvywC7wyuBWLS4f/EB6j41GoBIPk85MPBWFQW3yjPoXlbkB8QE8M5yA6owG+VrJN
ze70jBIo1Z52+UfQrOxHjwSjdZfS5hE9mVw9hfCXpGfn0+z5mhD9vlfXrLK3NNPwHH5NEA4dog73
5Af9e746vSfVcCYZSc3HQawkX72BcZydhpGcmciXTNWie4+q2KT/WBXNfJwQz9ZDTo2RNbrExit6
YD+C0IIe9HRdodc1zK0uBz25b66MTUG8oXmyK7C2NFz5vMBRZ3/TDy9JjN5NjL1zqz4g6cqMDFtG
jDH14HMGZhF2Xw+epX73OlrZqiMVzuVHoSQ6r0by/PsIyZK0YXAf2rKR/TM6+OKkilb3pJRSlc61
Gslldn9lRN0clqQy/bym6s3Ty2l3ch/3yYm5hXzA5aLunTMG4J8Vf97y7K1MG+bdlET35SvP+KS8
DYUeMC7pemyQq7beeWS/S68xJxcMcvXA7JDes/inM83R9QtiFypkMHnQRGihAFs91CHsqeV98QyL
YTTElOA6E2+TdiAq4ZjTAS7gqn+yfBgSSthfdYP/6PT7msLk6P60UXD+BA+M2JDszbe3+6SUNzXW
vLQhJOt990eq8GhnzvCacetNpr8fp9tqxTRfXJk6Ne4TZat38FDnYKHyu4d8iQ52D8uQm93l07vu
mIymwCOCh+7GyJl+0VgHMrFvr/ZJjzpCkzoGgAKl7XOx+x+Nh64u3RSqzfF6ninluP757qvTJj9N
8k/YKrNTRkrcouU3iB+ncdNF+W+z+txtMdDB/cqnhfZb7s/QUHe4CKhRNa3Y8gEO0q8ZZQiNo/RM
3z8eBfWBkfzvaW++sBADNTlY5Lgv3UHrTiFKKWZKnIAIVTP45PDvoQCiVwSXFRE2UnfIbvuT4cKe
aH7g6yEG94BqbUF/impYvrtad8ofiT7rcVD5+FnxMVscgSZoFnjsaARNUX2v4EI72tcqQrawwYyI
t/0zQL8G5E63Hf2y/iivgs49XS357zawZOxM9qN6ql48M7g80wtS3Uy/SreWnLcMqJ5bhFLGo7J/
GwbXAEeRPUowEwbpMa/cOlC78JN8abaaqSG5L1pOSGs0eFa/FOeGzzUXvByX6LhiDhDVOvM2B2wF
jYww97kK5+Ca1pkRDf3X8hnJJMckqb8PxFOP7RFnbmp8UgN/kD2gQMCBhPYIwRGBWgxecB+CKdWN
ddST4Qn6+q5akeWt6Vhl36T1yt+W3jm5XEfAE/xyLAxxUHkJDQOygxHzm5eFOG+uWneCe22Fb+h7
qkUkH4h7YjXIxtY2kn5Dc1wXdm8KsV7iL8c2f16O7xghgWYzXPDcsWmhkfpFJoNNdDmAo+23hBUq
MsLK6Q9qGrH6gUoVFu7IpNE6HqMF/x23grhdjJkaOc9tsS7WLEObIzVOz9ifoWkGPa5BuZ163h2A
PnqsaVego0zYjeEEv+ZGZuA1TzLLu1Jcdcdb4nXPy+7vlFzWXwYb4tzXvc5VNmaioHIIz3NT+8Oo
WNHdn38wOT/Ft/2/DGwY9ZERvY7fo7L5MHtcaMmJG8KlMMdOC9wLKVcWLe3PzsqaPzMFPntdDKIG
3xIcDxB5/m1BXQIIOX77MTxoWWTU+A/4iIAg9STXkE3HuoHwt1WbLtK+Q5QWYAiXllLYOnKVMJFx
0lChDYtjjTye+8UPcoXXCGVhlfLTHrkdb6G9MOZnQJpx/19360pabynKGK3mChsKwJZ3S2NIVCKo
Au/OUtkVlGZICZpWB8FRsWVUnUl/SNagoPFg9NvRDt0ZYPGRYX5azWMC6fBb2203ZVmMvuFnMgII
RLsDLdDW7lkJqCQUVv8cV1+L68Wy6Xle5iGdy09UA2xkxhIOHIh1ANGC26eOX4gxs7pQ9qRfx7XQ
bZbZiAUmSJdjglo/GCM2/NH9287A+EbooH9YBqw0Zueumua/uO7AnTcxFu6Y4Rju84/TK9/KYXWo
ruOKU29x2xYc8Oj5Kkj4WNSBH4SVccNkDFjbz9G4QhcYhAa7CFxZj+imUJiBOwpfGHeQfmxcrBoJ
LiLUHU7qCnJghYTUV6iDDmT7RkRAGQCQ/1F24HzBUpd3/PW7lxmA8HTh4JcVryze0Gv+XHpud51B
ErLvysnOH5ZQ9mKXIHAMVwRkcy92zlsosWKr0FjPP3wfKhkBxHEfYtSkbDRyVAAnDA8Ba4ExR3UO
Ji+w2R8eCbW2EPYL+lr16Q7UiVDxvY1lmiFX5EbfKaqw3e69RC7N+JX2Dw0jKbFbCLzm/k4c/QUA
TwjliT86Cvgtz7Gj+iE8cfteHt2WlM2bZ3yCWAqoQptNhfD6b7dFUZ1E6quPEaHBB8DUx0jQ3P9A
wrDv13xuveKvp49Qz6d/iFZblzLza6z6ZH2RFWFobyDjONZ59bQPSTMB7nkaHDoLkUVsRbll2W37
+R0ebwBuF9qavJ6uo7b+IpgQ3pd88teB8uw5vhyLQ+NJOyivbxc7ZfTJwe4Dx3tZjy/WVxayJRwu
JSqz6OoeBpuatYDaxN3iz/++gKJ3AVfL8s3RlkUkyQb2KaOlTODDHlO3JQAgWA9hGaFhozXGnYh9
idmQGnK9PwmrRfnto5bDTRVxQt9x/bjQ0irHKUZa3X+0L7egPXDboQZzg7glfUy1xztYyCFrakQ1
zUUlmLzj6sDtuB7eCC6RVVPKvEVkO6G3XeHVgcllZ4k2pwHRhTwbSM9QaBJrjLKWtOQMZBglu9og
irfhjvJLX19QF83yVQtsIqMpoiP0tjAPei6EjNkvoxUr5cEgPF8ZK1Sj93nyXOpzHH5Wp7mx1WYS
hdM1q0N9TTOtis5/n9SATPxNKJdJ2fulBNwjUrasoXUf88lFdafEfMrq0P3g3r0rs2pH0FEp6Ahw
0L5JHS52m08+CA9diFY2GUWu2tTMd1yseE/82r5T1HrR9V4+ok/W7QYoZQD72NFLPu1Y4wiGzEHS
sMCUvwpANhchhUlmAlf+p5ckrWj/vf9EW/gEFUANkeIf/PLw2wG5ABQgiECEaXPPXaSX3d4nzQbh
CA67lkKAkEUn4HDtxypSXgB7A2QiesLwdXVLGppwaC5gbnS8/j2S7XDzSgpEfjlgoHDfgvvBFLLR
MKwUVkWS7zuOJ4hN0R0S9V/F6Mzc5iHa5n0xRgejR+/s7XQwwS/ui4Y0PRUaSrnzuNqo53D680XH
DKlxZAbX6rgYUKZZb1pjcJteFvmgoHu/xt+PLaMnWwpdpj4f8+f//0rakJMw3uYdaVrumF/rPbT4
micZMY3+iBcakSYMrXLzhO+y07yP165k6xFiH0YOIgH7YWiInM2/RxGx+RoNWA6VgV1uBziACWcD
6/sVxxFf6DUtHhH9P3JQgxbFxmqPTBTi9vwi4cImpDv7RhOZT3osUlwOjxJ91RZZjkAWNhNwuTwD
HTNxNzku6YxC4iI3XbVHSPgfWrU7OjKw4mV4IYg3sWP7GMGj7m2NJFcUiGgnAqzFdJI4pICu6sWB
hRlJqY5zBj/IxGCOXczK99To5hxVj2b27nZq6xQS8iXtFk0Baf2Ku4vbgpGtrc4MUbYotMnzLnRe
EF6+yRaxGbksGbZ8bj9R4Jrne6QP2rjdfF02JLo2EB/pbD2QbZq07Go2HWLAMf/XfkGhHjoGycig
6RYZEtu8oqSvLOOKUIJNEkUQ+KANzW4fWDTbSuBxraWyACoLRW+Om+aPwUa/VA9aZ9G5IjUxaVK9
hdQT3WKVdht7VF7TQjsnRF7NfzPWtobEltzi1EM81uGQI3khDvWyCFycdrAd2EcV2QusOVQ/M3Fk
7Ypjsa7flhaq6Ispbr2pN9/E3LXHS3hJS/wepMlrdUK7gFOrjtEkuXgdJnuG9flitnAQOPoOT4YJ
zLx75XwGk0/Kl+xS2Bfm1eYjcUNpIXDM9Lj/8CiTasi+40V5nhIqGtlGmrJDqNhAC5OMkzKDSJET
LHC+ZKApjYs1yYPrmhNxCoH/Q8jhy6EF339HC4VYYDIw4H44VwicJ+yDieQMJxlf/g03pSstR4t2
8jeyASqEQSmi/rg74onT0nBDNLkbPxnZLJ+7endfEnOlA9cVVQeiMUkE3RisOdDbDCj5C7b2GnQf
aDhf3jzBZtY7JiBEeinRHJInwhGC/BcOz3+HLoxyZqRMBZJ7yiF53jE+E7KjHxquTWXDwuC6p2fg
89Q4Cx3Pz/sv5hmr65G2LC1jxX2twMn6yu8w639JGl5HHkz3bcH5167+HTac7SM6QASq62pMM4uM
QIXM8kfQQn0nR00M7WpGhWQpAOXfQkRPz61HRHhkqdzg5GItS/gGiHGxyXJu6MAQLonRmfIzWBBb
mbzQ8yWv4S1zOz4HcvmnZiGprtJbxb4MHDNDQJlGgf05VBFy6K/cRtJC71BAEpPAy4JVWu+Q3ag2
xl8f4nXIx4AJ+lwhi5ght1X8U4tCQOr3S8nLIbp67hvSZIS4wsv2jjLS/r3v9u/tcGGmIzp8OuXs
KeETaDttRbv2wDqoosFqGBEfX7uc4LyUlnxkSibMC0nxr5mJJ4G0+yRPNId/PgmXkuV7W9/iAoup
33NCMshVI1MnKzZ+KBK4kNXx+++8xnMhLSfuJ2k2FNdsJI4ZTJNwPnmi66VsyEaKPQHtDXv8pzrw
/XcsrkolpEXYbtej6L56zc/p9764zj5pHhPOuO9k3SQgHwffeQ7+dfuvS4tkeVaF1Jv1ZUqP7Hvk
lvB2iYrSsjpSpunihj4lSrPhb7X+ANiGRv/D9iFZgbGAbONvs/uSlhx4kMYSAVHfWKQOzFrALbUZ
KScaniskyKPr4ka7efRz37RHihX6pYkeKBRVSPUK/f5anJwsi8Evjg1/JSUeDZKoywY/bWGRr30x
TRQpgMX1gFpj/PA2X0dqeJ4M5al29YU2ciRLGP3gT9eu2j2EjvRKLwq2hmEJdlIfs5YbIUVHxn5d
jSJSMSTsaH8xFMLl3BQZ8zB7HMURT2bCjAgLyi07k6B3f/MxyVyrNVWek//gWoVM1XU0l4G3IdEA
BplxEwnfmhCo/D4ORqwmVWgGPNMVmCdmOwuGQclze/LpUkg7kQd+xdUVU/SLGJaTjJfzFmCAliCm
K16fDU47jJL2thiuwDzP641Aer5tC4VFZjW7pw26/3rstgXak2sOPGAYc4qCJN/egz64LJiFR/w8
M1R6B51zy/BYcx5RmfDRNBgW6twl3N3gMhXgBV6TEMSzz/sNpeAZ3f3alejE4/A6BYXvVCk2cVMz
EJ2DUwY7j96WO1wga+w3BIYrkyQ57TY9TjVyyOfGimMhFv++yU6ZFpx+GepyXb8WEyVKQTMZiKqZ
WFIZ1otVt+dsLv/uXu4Pft6+wVMWKWWr0Osis35Q7ppiJV/fwh21G83YICKusC7ZgaaoSeicUKZc
Cw5ocRrdqLoIDIzKkQva8pFPEk4K8fCXkofX4mxi6cHvvjZ2J6yRxKQGKyVx6pMgSGIMfP77hwLc
kk/qIySrESwSfYkh3Qsa7yfrPrI4zikzEH57cp4iQj+94G4IY5SoR/Nt/bmSDIiSizGqtDGjdsGM
18l/pRCt24WBc3FjD/3HUjuy/JofOdV2RiaHLUtBTR6re0wHkwKM1vIS0ib+yOay9Ec/r9UnYAye
vjdScndpiYIWN6aI+YHsQMGfJBLhk2r2BKBaLiAjHwYwBkBwrfUMs2VQ+FBU1pJ7WxqHfF5vu1jx
KajPmRJ1zHRUr/fPi1tI9U/Getr2tDXQb3vsT9vyl4ych+pH8rV8M/r5QrZgo7LnVyiKsXmk4D0t
VgBcQODiGAqfs3QZ2yBp9gg/eB5Eg/UAdc6XhyLC9rI+u52tTc4ATBfSbsCRyoDzb6IGFF75oszM
nRjFletiMoyUiKL4sfocjUja0SPbdJvBTxU2PlCT+c0tUDr8wkQ8Z8Yc+/K4WrHncfoFYwMPqvbb
ZDCv5hhHu7d1OxOImByb+IuHvNzvcHNbnXxUEpJ7NtqMpjgGrS7pPe79x0q0Clc0/ndqMIDd0Ph4
9+3NoNwO10908poM9TvCs1AEE5gtk9xGSiSUE3B8d/Kwd58Z7QtjQznQ+WZwcqglZiO+OseK/aVl
qYBQQGh0ilQcEmZDSEI9SJ4ebI8FpIeIt8W88rX77q9eETCiWecpGfasnRkRCA4YZ8fb/ntkkww3
NPGegCwLxh42vRkdOz08wZEsyyfPp1UWtpZPRMp7jWizEETZTdrFNrBlI3j12DGNaV51pwnpqUlO
fLJVnKEra0C/BN7n4bMmsSxILxGu+Jdhgiq4dmwZm/KKvfE9NI66NudM2Gs6uNigArhauxdOTSAs
+gK2hHva32LQsGAEc6/eM04PP24RDyZGUoZwGCLJui1o1MQdhpxnnJfLlCN1VTA17jbgmvL5YIoN
JILQtxlJBxkR40+iiEZPuJ+QpdCUWnCwftLyT4cJy1PMcG3JjOy+HPlEBqLSEuqxk0fXOfV/nb1W
I4jGnK9+5w/jPrrOONDpgO+5C7Z8HG4UYjpNLAoashYyv/hF6qr4pYutITF6QQpDCNqg4Gsmb9E7
JSUaLDhmlIyza7TQl8QhqkN+0R/l7RLcR+IhZnr6uxxQoEjLBOjsVGG0m0dD2FufI7s7hCtKE/ax
l45lpiz05HbMZ/2GqWLASQ3xlNntZ8+wOqTRR6GVGutiX832UtzF6C9i7FJ3EzpI/CrRSysQARbp
8eCXs5SPQmVXcXzfLNzeFEOYhjFVkAM5+KL9ebVpv/VsTSpJJIBpitBEvFsq2v0oukL1aMY8PwuK
UE5DkxArUsWLtf4Mp1zV8xbxZJIgmpOImDNMGP0Mp5M+5pXJyLlpX2inb3HEUp1QRRCAgYAlQC//
jWnff+edhlbCdfz8A7v9OrC2OCyNuPSRjhRmJ5Ovx870h5v6t9gTOvstDRWiQYq4ZHCNuNSPI8cN
VTgbiDs841qxQ/IN3VMa4Er2YH8T1/gc7G+O7n4rqp8ZAso/tF9J0njftFDzmX/KjI0xO8d8XtYZ
CQTjGkQ/6D4jl3Cs9iM+zXzkk2Kp7ZStdwP5IBITGgUSbISX1xItpABSRxmrR2SNCQTn37cyvqTm
8amQhw02ZECcaiyNd3xb0b7HIeKXGrma0QHVnFOme2d+5xPV+zeB1Bla3N06e2KlJwWN367EV2Wm
0blu+ZePJydnX/kxk1P2OVa46jQuza9p72GyhtVey+UT/+FariUcLmL92je6/6PF9SgnfXTfDKLL
XMku82pNyxz8hg5CsUmglMFROgfGCrAY3MQH8HGBeAOZGDewKuqlCrEAhE9wiVCGJsY+5iP742Go
Sji7TLSJBtqLbn149vspiUlwm9PDnOCA5r2n56CdDW3I1rjMSvMe8DzyAPHZuYLX/4CfQxN9jFwj
kossGoRRQLTZj6Ce6jbVOc8ph/9a9aHkXB0MV0H7Ipw7vc1LB4FM5rqax5KfjKCkDEFU01Qh9bM0
V8YRuZrlY2aTCefWzMRadTgFyYuiFdw09z29rYBQAqnTyYNuyHDewSSA0Q3EMjQT1eMKF5aJ5q7G
OYMDKNwRLAMiBFZxTcaaygJeAE2281X4uIrd2AzouXZLL/zgL3+eYEsN52Vgf/bIT2NFYGOCY4E5
g9AoYb2geQL8+wjQ4fVycBcnokS7wpwwhlUaUjjbl1BLZAdTCI98wCf1nQxmr0m3ZXI7I8kdG5Sm
+Cw5ZLmYJLwg8jzmJ5dl4JRbBcxRPhXHNkUOxBqEfzzBs60c073ZZ6jijeCg2JoHYtAtY9RZQ6zV
3MsM90V4rIwCYKueIRUxZ4lGYu+R7kGvuM2AzWTtLM9GbruusWc7Twj1lOMzKFOIfsPHSEcJGMWp
4LuUHnrmXDHdarljIxS9xWcp4aeyfRzIT+BYn/7NIt9xzz5jM/bE3a3SKiRVZXfQe5pMardIG/7x
nGGYmJhApC7Rcyrzj/2UbASkrERoQDhcBZDL9pwwPfG4P9wbDhCyTXC702aGtbt7Qt4TMqF3m0l/
dOhc+Musn57PS7uPtUyjBd4tpCubPoB3ZTikOQ/+BaOniba7sOl07vZwTF4ChaIMwI1gl9nbwtDk
BDDedO8zCa6zggHOBXYpfloQJxWgMvBNp5p1E+Qt1Hql4Oud/1kTszA9wxVxKtRYh2ZQuw9uTDW5
OadYhclDOjApgHqpHqAc3/SKOZANAGCdW8zebj45r+4T05YchNVdACDTGgioAQnmzvcq6hSouE9e
nws1hQk7O4GhGQVqZCStX2TDhNRxZkyvAYTe7C7YFKR1TN79O16TENMmvYP5NVw3GM5hDiL/6V2B
aQ54jlHCS88gA8CoK8lTKTESGcMPBR7RaQpzPZFmK4GxBzwIyrsK2il8lrnm4qUNY6Uh/8Nk3gc3
tDVS2APrKqmS/vAA/j88XBJjfQNxJgc36BYvBg9VSkJapeXvLRxs8lnufx1J3BsujQIH7+2+3S7u
3WKuHRHpD+VjnZ22xuax+vdjRSofm7hIT/yGhg1XDh5eXIXPzQth4pqUULCLb9xgwa66u2YCGi5o
V3l0Il1HYzjoNifgSaNsGGP8GQJFWY9cxZVSHApQVde9wdQMZTRvq4SlEH2920QZQ6/o1gMbP9RE
AvbfuUyIJ0ZUklQiteM8AqxgnIdHZJnyknSL0N6E0tzCD8lDPpddEP3y6fgMTKV1Bj66E6CvQE8l
BamEEmFx7n5DPf3MpTSffteAEqdNpk6QY4evKqCEz6kxptq0BAFchRDQAxbkusLlvi0hVrhDvgsI
AfZw5yHP6iK5Z0dA53/kqE9OByUdIeKSam6Cj48CI7Kem74SaojR6hmqFvf1fY1D/H3NeO6yrLxP
8IL4WywRVOdl8hTiyESZU3fg1t4ue+C90oLYAzlCAvwEuXfaux9nNK1jwq93j7Gg5/xv/JH/IQDT
SiQyXdItnjlu7xMwkDKoWdu9f530cynWsHDFVpU7Jz4f6BhXsCClf6qx8FuWBRTMfl14rXMJVcQK
CKnWcPr2FYDSvQu5xD3TMOl8OvZUBY7g7pc2tnNsq/fMSK+OPkTYlLfHz3xogxuLghloxVnLiZI0
sSADQRQUjldoJ8mTAhK/2Je9K159MD9F/VoRTmUNn7Tza7JRcYjntE2kAGsQglfnqqyLR9jYDEA1
jwWR1MQ6icBEH8L/UhKUMSE8OdtLkoxT3IAYBIWFPjelIdRTAjWqDSwmLv+QV+cZYgQ7pu0SCBTV
Ioc0LyMhd8CQZWqyqLDp8e5QaooE5zw+cuFwswGnS/ys4LzfXXUi75XZE01wbVsFEqukIk1BGAQR
UPJnAjpHsfO0EKXmoAYCIv4GarvyqgACJaYKuq1zEWUoOTe78JklzMyFePR93jqaW8/RBXC08Sq3
XsgYXTj7XzjCDlioZ1iHMDonFDQhKhNBg3eyW0GoHU1PGSgk7vNz/rAakSU5vCsX7x+Caw2DtAou
zsDmMyDIo7otT1iHIJ3sQQhBNBgQkj9R5+HyACdNXxhLQQU+U++pE9CxDi4mgRYpgexiKL+UCJT1
SiDykLf2P8g/CFpXB7n4C9dcmQyWZagu5MjYyZEc1XvYUTDQBU/1GZzhkhh/bUSL4PN7howimKCQ
TmCRIoL/NrDG+pBDgxk/o6gOoqOb1ukZ0kznKR4Yx+QTSwTGFo5rvTIXSm/Bx98VfgVFSoTd51GL
Ch+NlKwSAie8PdwsxLcLHHzLVcHz3Neqq0f9scoQWa6y++p5lBYF/y/iRnDvUBLyBVbxhd64Fj2P
SC6kT09IxDxKDAEv2QsSANQCH4YxDH9zpsLAhnkTfX4qX+UHJFRSvj+CsSdHA0eI8ZhcXRMRkkEo
weOV4ye+TdcIfIYnrg3zQyg8Dddp5HUrKdIiTgPvPutmvXcOG4DVQ1JIFapsHd73p/QGxZAmIvTX
oWNgyMAa+kfnEzFImg/Cx3aQEp4w8Mj33/gba7/D9E7bJYXQBywwk7eaoPHp/3H5mL2p23+RSt2e
cvvLpL2aMJi7cybTJhKN/G6Nk2GeKmhIPCxTsDBnv1CieQycMI5A73kwwUFj0+4df3PER/t5N1fZ
aS0SJPMXR9sH4dbtJRiEpv/mjEY4aXYBhiixiLFrdyEso8PTcGNkVwWoXU/zlH0C4c10jXCYmnxF
FNUonNbPtYljzULaMiqUtk05PUOlKV+xDiDyrxcmJYP1bVkynVui6HxbKuvH380pJvXisXz9NYuG
di7yX1YP5Hv3CT7Bc9FExvy5aD3MMOOPw+hQBF58Czdne1E40M5W1VbGWBY0bLMH+Ueo2b82vZCz
qY8q0NWWI0Ga2XOBcBxSbG6afVtM8m6uJ59jGZ8F5pyiB42elbljLkA/tUiNH0bm75/ibj1GY+DH
P2YA1MsjhffBGxk/p5ghO32KIcdq6bndUugsjGh1omc913AVaCeTvztq2ncS5OEP9Y9rgEzEhY3B
gihQyoC0ssALFeXiOU/umaSFd5dOEYH5FBH4ggcSWcU045CNhGzKNWlI107A6QE/0xr7QjxWmaE0
pEki5DzwMaS1BH/NdBlyhyROvhBtGfKzg9l7rcdFgIQAWOeSLhhFz18Z3GZAhElgGRbiUkC17L28
J/RQhaQL0I9ICm1SC/RuqATOExjJZMUF8iFY/vAAPRak/0GCgs9cZSsZ5GcXXxApr27nqYLAQ/I0
cAQ5v0AOhbmvIw61Do4jjIoVbPXJaF4Fpv9CHh4Xp3Z6h8/YTBVOoivobE5EvyDTgsUJSNkI2o1B
hANpG42WI4a3iBzIsQKWP3hsdaLMYytBcT/x7TPubt+4PCihkuKDjVgbZ72OR4ZlhBpZMYdfs36z
kRW0f6jdQiGb9NNp49umpKWLQkUTAqKFVk0AG0JoFGz9ATFOI3QKbPRoieOrr/7KaDN0PPFhwCvx
eqmSng/DFE6uyDKadS026bDGo6RbV39skUOFOuiBXfmGQouODq2C9XWJ4Oa/r/v1e83+eK/fh397
SNo+nna7BElYL0YH4CFevka4YS4vDc5s7GeZjAbVfODTmPOLubzqffLGItSTao8jkffc0CVPwFMm
pHGkn2cKMBBFkzdkA1wmSJDpbdqC7nWjfLuEdSx4s19gkk/3lr79Cz3DHiZBh9pWDZBcYOgrcrgC
Fi6iQkK2Yi1utYm4xCg0wp7nGfm32TkQdJKvc4aFav6p3GYOi2AQQbbiawad7inoYAgaM5G/vlLI
Dc6LQhVW1WxARnKy4DW5Jy+PW777mJkTKbhNOtKOfnp2kVf+R9+/TRzEznRHSuBvekyHA1DAlE0Q
+1EbuGF+289QniA/eaBrShSzn7N+7KGNBR/N8H4Z0i8edKVrhJ44eTdvz0hO+/Pq7fXovOBV5suu
nonPxcEUM/BFs0aa6Yuc4pdXsF4k8ujXsFYpz9wRZpGUXJOPo0Hkv3N9C4SsZBuPYrI/SMdTkSxi
9IS3YEWRIpQDyTDP1G708Niq6DCRGt1IeEh0JzQUecL75AK/qHU7JGqEUAIACRQZKtSQej4oJQdP
nSMUccJD+Mo6ViGoqRhBiiNIiGq8qXmIh5QOGBuhQCf5BbU0hhYWwnuI+CBuMYNOwG1QLQOJj/f8
tCDtRA1rwAGiwdS5cBkp5FgquAzyocSjW4vUfzRtECnqfQS64E0gcICBByXZBPksihpRkEoECAPX
A8DskyqA2e2hPTTB7hiWVbM3kiLD6OkcmptLRrGV5ekLiCtZpXMnWUIYjnfbrXGcI1nqPVQuoHe3
fplyJeCGF9juIHLjjVD6A5jntS5iTCSFpo+pkYtyykxBGO46hSA8hy8HWZggkjwtxDF1+74gC4c/
ijqKsq6nOG7gD0kfRWelPMgc66lEbKWNgGQoLRCy0ZKbI0RUSpSbSEK8G+TLM7IUjdfTGulCuslk
AC2Z1xMFKUIMFLBrNoS5fgnA9tp5oniw8b94F6nkjryyY9pDbI4G8wvSTCX1remeo0vQQxyUHPxD
JqwDmOTgGqx79AgMdFooFlKox4lAmz1JRklyvCbFNmvzP8LObMlVLUnTr5KW140181DW1RcCNEto
DkXcYJIixCQQCEkMT9/filMX1bvSTpql7SFPxA4Ei7Xcf//983SVb0QXGheyw6gxYWecENTSWCxd
bqvbzl7A/5pKK3l0IxBqIIJxGJA/w5Wa4O9Z2IvqIGgfhFsTwo6U6Tsk0t4VZWuAS5DHJrJjlXw6
Ja1/0JaMyQS1xxASIkiyWU+E4UyIp0Wtgb3huW4mCZFDAubN+ETxWzCMfsQvlreMvpVTAu9Fugq1
S+CubgyToS6ERPFkjxmsPhxOHT77lBzlcqfQ2M3QgWjZfk0Jo0aPYcxh0U2ZQcRV3eGWPOgUB1jF
VzRjdeZMAO+44mGSi04BazHDA2w329JzUgPIl8b5gTnxmwoYjf3TQ14JoawI4glQohMAB3pfBNLC
BDNhLyUKVZxtFxusBUWrsVAcHPQSiQCejz5NWVfSnNGwa8L6BdHo0tykcyI1UFwYZ+ew5/woYDbe
yPTTHRQKFopJGoFDa8/GQL8t7YYezz8QnbXpinQDHl43ktfp3GauDlHyIgKsQZC6MZfSnGCQdUIu
Okm2zF9EHSNd4b2g53DYTsqJvhbfoW3TubhbHeoJNMRZM8sC8VATRsa8BmLkM349rx82dHwQ208r
2CpcNY9SRsMEmDOmOYANFLvvZwiuvDqva/HRRTLMJmL6zjgdSZOnWN3IGeyFoxgWiEVP/X2s0XrJ
tAoa9dNRFgjdgiYL9oaHi+greaEfQ56rx4Cx+IJaqHXuHYpCyt9EnRX/2NRiBxMdnDwnj5l+/Ng3
OxqgHUBLxpD/vnqxJ6mAPzFEDnLkGtr/xU43ZZIkXAaCB57zCz2LF5G+6GopVvlDNDHdfBGNSzPx
K4/nw8Yj9GkSADPufEEVblkDT4v31ifGCmZz8ysjQlzEGhaWPYzJp4xP6pZrAdZrzuXddfi++yz7
MJFQ4q+cnDnjGYbuFlF7QqTo4Ykbq4hQoPXYksWNlcYdrCZaj6HgPCZ3Zj+FE5hatFWTu9Cwqh2f
CJTJibmQ0M/A3yB29zMaxGakPIeSx5bTF03DwtKiYafc6VPMkMlYFNbbmbGxlhz0o4J5Y9m4WFlD
QethVvGSEBgDinYh+vpFOPYB/q6Elsr5nXbXGJsUO5UO6yrdJct+yIw5EAX3pUTWphxVKgkHadsQ
HlWbEDJic01xYl9FXioG1G1R1q46WMiKRKu6gjuxBQkFICSUE82P5+FeZ37ak4L4kZ/5fg0O9bRd
1bxBlTFQttJM/PU1Be6wIBubJge8IkOLkEss/nDPhHeRCGcf7G2ogCR7Z2vOkM9OdkvyobMzcSM2
9xAo1d3n6YOa4T377coztgKGJzEviUqow88Qu3XJkpHX3Uj8JJkDBP8SR0u5izakkyAG6LUG2s77
F8+VrTN2xgIYQaC35kN9tSTdpHNLkcSJMNP6JviDlrWzN/FPPbOJH0SOHeMZI+F+XLStvM6uSqB/
iXhZWYWMdxCI5jdrkwZzX4HGKe6eAMcozEkyv8Tt6DY555a5qUj/nbHCjEcQqFMgbvTZZyebFS1u
cQWqJsNdJJLl8q9MuII2F04z1DTQAmIw1y4jz38BSXxOXkDTBLWML6b3Ol3J+GQFye7JRiTyc3hr
V+XmhiAxrC3RBj/RHKU7act8JxEC36/oEPzYcNEfwUkxt1GnJ79Y2VyYwKjddty/FMXmREvOxdmS
xwOACwVFVYB1yNAe3v0gfoq0lQIod4gIFgcPhxqFFoQHhH6xvZY0vfPU+q3F4y+givbbmIQg6gaC
z9GDO+Q0FAuDLsVALB9rnnwI/JC9l5cNeYmyMghRxXeH/n1MH5CxYzJuC1cNeNqHDiItP+tLOPr6
8n6WMRXiXlpxs58ksxLu83O8T0IPu9yHlg6YVWsAXWmdg/MGfjcxik1PhBq6lu6R9972zme05Q/F
/r9+686YQrdx5kkrga4kY16hjvPIm3PkMSyMr2NKFCgWelLZxCgC+Rxy5MMdeVcU8DUzkoV8252T
YbHvzhGcb4zXZ+mT7mbYL71XjOT7ONnK5xisuy66VPjpSfD4yYIskM950GJIZ/zTV7rWP27T54ID
B3DnfZsHGVq9/pEFPab2oPiCi7p4/qTr21o/h+AxhsQcgsSZvQbqTOQDJmMdEXspuFRzUg3ytBKA
DQXBBTUNtnN7z9+mFvIgTUi7eIkZYldTskDxpzgEoZmYELgnLb13kFj2/Dlj6hdZsDV6YBfRh/by
TaqYk/uZGw5+MkBpBTpnicKOBPseAQMVs2Ynj4Md3A4RfiDhfLAW+rYHPIaiTFmO9Hn8OAjJ0sRh
sDIvNp3sDgUKMloApYBHxVxuryGRp02KVAS50T28eK1FUC2Drr1TmebMFYDcpzPIqYMipgGzObzp
LmG/ABG2br0I3ttjaK7B0+A2d4JsGa/obIUwiqbOZxA8y+qgAGG4nwT5kbU+SUGv3aDRMnpvVCAr
/+rZYFj5fBxZ8A7B/tggCNrf30ESAIq7My028tnhUZog1R2eADpaKKN0a/FKCqKjOr3DowwXNe8X
wLmIXf0vyUtir3gg38BC/kmZLP66AgBdxyAqVe/hcauhOEaALckQ/CcD7UQ0ZIHAi8b8O0SeEmeF
DNIy5xwxRsYIO95QcItEFUblNdeIHPpjuI42EBjZJ9KVQHVAM/PDK5hPX4BQdQ48magmJL4NOYM1
T5uB0BkqsNqYhbfIaHGia5p/l0H2kMT6oe4iwDBXyp7ka+fSzzE4GZtq8QzKzJ3QLfCGh2adq6l6
KIJsr1MTtjb1T//RfjwBYbyn+CUXxkKltep+xMhVXLW1vS2vTBSdq1uc8NXRgK92w5AKgogZI9ib
73t9Ze6cTb6nN4D+rk1LOwagEATKXcU1bcEobhClWfAV4NZiH/+wh6+JQTAFxIN6b5yhsk01qtLJ
XtSmw88M0Wtvrm74RJSldDDn+RE9nkYGXB+3Wfxxx6+y4Zfu0+zHMbzIztUC6M0cDvG8PGr8Ss/t
RmdbZ+wIx4ouDhYDJTDeU3ZaEY+ezY2zqgKb0nALQZf0FG/d/Pfr1GXF+QxDmmNZX7afMM9O6Xc0
g5dyYLrnxNmCG2NfVIlSa7YTFDn1nIM9bvd6DBW8mySf3ZzS/YrXEkFUCdQ1/Ony4TV0lVz4Y3ZK
TjLO6ot2YepffW2PEKNpkVQUejm9jNw393l7boCajEC8QARrgToSJ7sISh/HxxG67v6BiCuazGv2
em2nTNoV4S19VBvCMXF54uLFrwmEywy3WJO6gmuM9EomKw1zWDTMmoVlpq3uv/U+wPxwfcECP4YG
/5fK4lOXOdUAUanjBlFY2bcYkRHZni7ZqYd5fMI5gwiEOOXd0JhKYh3BsIUmuSBhoBgsuFuiMs+/
BsAvZEnfiHchvOASkoRuPGDklQSM9j3vfAuZOFmmE3mK35i0sBpphFP5koM15zgtURh6NPl4IZEn
ctDPo2nD2WwF2YmJF8tiB10MAY0w7EBaHNwPKN+TB12YYxG/iGyOo3Kn+7CNeMOSpcJ8zo64AH/w
9q8TTZsQu6JT8UbOyXhn8EVJn0fsEgIHrgRkR+t0p/oc+jwMA0BmuC6Hj0k7f9MiB+NWGuqUgYkM
+C55I+48SwCUdP4hDkznOz/zHJijzTYNeHMnQHdRDiRIHLsc1jt5XH9ACSRgQJjf1NwhGlCnJEkk
pWLgJkHhnRoVVoeJvmDd4N8h4C+hdtKsPitIXuprBhMwJ/0niR/KG2LBuUZgQ9MHg41DdjzpUi2f
gTOslw2afH56AP2x3JBNgyoGA29rPOgClAloAWAMH28VzW4rXNgpNxYUJ1hZ/EDTmOaTK5UILYB8
TqBi0Lq2Zb/eAfGD8nfscUjB/AvXRDM8IGxGQciKNl1lHC06GqLv0MGqZb4R9QEE6JCJsqLxHvh6
TijnbMOv/hKdRBUkOoi3GpQCZ8yTNxwq89EZi9BE5gaKtESUP9rVHc5huyIaCvoje/xahDQEKKzD
THQ1UUGx+LyCBnfniMqWNT5A0OIuWdksnVOf4omZyAYUmFGwxHZOSrQWT0aQ2jTewHDhHG1Omgby
MxiRcbR/sn1mUCPz6R3G2BtJ4aWMFMnPEdwJCih5mih99Uz6FDx+Z1Kfu4+EErG2agl/4Tny71tz
8ca2ENHQBHlXqbaCOuHldb4pkn+T7W0s+hl+t67qbC8h8REEBemPMwG2R3p3ZiuiqwQeNmXfn2j7
K4gS7UifGREULEMErzOF/B9mFO3RKJFFCJIQ8yh2TqjvUdHQJvqGkgCaHdfrkc5RpbE3RPcuEw+m
N8G3G5mj61aFGe2uicKQCojHQNAQYGEFzWxGgcdrAqcPQqnnnsAJnwv0cREVETztaet87lsukr+9
Ud4IgaDnwmonUrp7moHWrpe8Qh1MAka5PBf0lzKPsQXbXvhC6TRnfNtsS98ojHmOD79cv0G+PwnK
Hgu9JhBDjAqKNVhexA/bz2GS20swgivs/dQ9RTk65hNLc4mqZ7hpyEglxABiy0+iS9D00oRsFE0x
eNzdaxJkOLmJMSkSfQoW+uvMxOQtYSR3l3BVlGxMMdky3lPBsZfJe8hcMlE4v+2ZD8ydBpKYAoJg
SBSDPJGmrUnlc45N8fpwPwgd07VggZT7p8nF375+Sf3NMP3KA2q6HE8W/oT3JpyVOMGEJ9XG+jxh
ivGcHroWCL89p72GCLKaN1g3wiDb4XFCH6YDcBev9BG7ATsL4opL2MyEThwGMOo32hRvLAx+eZ7S
BI1sTVm1XJY4rPA8UWTP0akYK4G0VA0f3A15nHFBmKsJQgtiv2pyAjbIQAHeGbbpnroe8sNK3Die
ERB6oQK+EbjiHyvAb8lBSCmcQ6aZR5/OhGFjQOuwpxx+ZYa92M8VBIT+U/gMbkTC9Tg6wTmlPFGM
NPEslwa7KBk/PfiwyqEjYzbgTf+VlKhwIMSyUjnSqNJIiKEkrzsSEB2gORonmhJHGuoIdWUPNCVJ
wouN4k4VhiooejalbeDKyG9URZPlC2Ga5YJ6RiXalxCuxYSFmhekBgvPdk5kWAllBy25YrRIg2ra
4GXNJo5wcKAQoX9xasG7IC0UUSPYFzYXaSyvDRK2+lCfqAXTajIHBcVwo4rKsUDyZn5HBpME/QqR
bJyfGHdANZpTPxCimhXABGf3g7sKEhTWJ91wRKkyIDKmax8RGC6E1LRrYKI9WQG/cRLYLpMuipGd
DYB654S30O4PptgxuYcQ9GevMZUuKmDQkj8B8I4r/gRra12RDucHKr8BeaKG7iki4mLejFpox5CY
PQrsiADh12uqbioWg3YsiIr7oxRQDCd+YkunEFALsWcivgrxh0zAnvZz4PnMAxcHdkM/LXzRmpoz
HhbqxsU23b6hw3ULbZ6MFfjy3ZUk+thTkX5TptSOTN64+yTffHdHY1V2Ui7o3LPni8SjXRHJE7Yh
+s1BrrA+xCrtMbYgDdKKiYonrhMV5xffBr2B+RIP1EfuInWsUshxcwD4oEp/FQbAkQ0aokm9nJXE
Z2ADx/bznGhHk0S7QGay1wwy57t/1cV1NWMFkfFX/otHGo5y9JlQJBh8dcchQww4zQaVLxhHFOR3
XP9SZaIHwQo0wBcCFYcl/259UOEhE3MScTClngdmcTeVi03s0U9kn7wBeiFq56Y9tkcLz+xUIZo0
KP3jLzjK19uOOWjGMV41BEIYDk7CBAA0/KBTD3lg2JYCtKddg1AlUbgYye5DSAqoupsawSrZOMgQ
HNZHoX/dGUSezVoCKyGYJRv5CpqaRxav0LCACyN2HE3cwHThYBGId6w855JsGgJne90Loru5fpA1
mbwTHeFAyzqF4EnF+ZBzYbLNyDr091O0NBgF/oTq2U0bUjosrryPqFHCeuHKLoGiTD3kRl2rgmvs
XIjwTumqWsrXnPEv1TU5KEHBLTMXylFw5fujDEn8Rs0IPhVFHiQYPnh95Yp4jcbVWeKt1HidCIoO
qFtjoeSjizHeQHCo1Gm6s3gufOKRiTVBLEApsKcdzwnk8kxQ3TKOfc17AWnPxtjg191VvDq8hcS2
xB4pHGahz2C7wxpJtAtCW6hH4r6Yv9E96fKXCE+FEyfZEAcOSSuQTy14fweb0TFewckrclcN1iCl
D7Si+ybBOHJH0kZLnhH9Lo0LPzJavsUT553TiMTGTM0JRyIkZv2taeseM4OaMAaaDmaLeqGMb8H7
fF/053pfbrNxNU23oP8oBr6n0QgLuLHM9nfUrluQgaFTobGh79eIqwnkSAukt7RlIhsBGmpozigX
EJloIWuakxjsqP2+sMYRlM0XXK7WtYiMfsGukAspycEppZpHVVUHok4gjnbxGlx79mMCXlF0JM9K
TgptQNQTpYClNUz23aqHf9svS0sgJgPse1OTNpNqQUFTUN1hmweo86IqJGQah52bNUUKJZ5s+6tw
NWuZ4rJO0ykAPcD28ayBo6phMG04C/NJiy85QYKBvHnS0T/SU3rCjQvmjEQs9ohSm+tfz5fJJi/m
F9lElbwAF2mrXMr5bSI0OaLY6sovKHfX+zX8IsS3QOiQUUb8Zq5ZZjhb8hA+IBWn3wnmhNDJ4eEw
0eBxbC8a+mW7agMRkDb4gkQoH89500isTIDXwhegQPKNNuRKbN7SnGI9ZXsBEm+DdsVIA4x6Mtjr
18z5bLCwFD/SZ/ch1PWGMCbcOJ8mfgiUr4TDMP2SP4QCFn9R4tg+Wjff5kH6lfJXhDfCnR9iJMgb
pICElgSiBDn8KiJTioASsmAKNBtX/G0vfQoD2g1xi3u3pDK7pziPOQaNGuNVN7K24mBX4HP3gZCO
nR3JOtOmdMbAMDScl5g8Av0byDh7iRZwToh8I2Fbcnivn2zEBh6k++E3U/gdc3E/MKVJCOYH8gz8
BcLL5JB0l+THykVs0RX7kEjn6DQEIN1xC3k12NxZZONuAwWZGPwlKpJBPBFHSow1oecmNmxTbFon
gcAHHVUyqqSEm/9rbbrknB0MGUHT+c1ORN6F2r8RVQfYT0uLvUlMM1C44hvLuHJZPj1a+K2h2OLM
mVOBH+7+4Yg0c0d+TEpHSPJh41pTyAOc8ZPZF9JWu5AAn97zFn24Jc1UOGDzJXNQRs6wAV4r0MnM
PDmkkAR37ajCtvIeZZcUd288E/oGJklq11gmZtWHs8oC5dNGuUCptTeU50CGYLgQeq7Qe5tpe4Qo
66FW45fOaA3ESz4pF+gmBNHap7aqPwCCOV71gSfD+HQ+LRqEqTpB/I1Ep6eQb38kOjwQWBjUNqAg
xlgNXGK4R5mrMaIIioTDoOlNgbshwbMKn3n9WLC6xPokU2H97cW4+i3TkX6e+9saU9Od0JgUYl2g
w2ZbgvKML9LP7ztYNWhnI/6XkzhAaWqGvUn7ng9LK8RBCCosc0uM05LbcZMYXfDxXhBbn39Tkq87
fyLsXpu4j0kgzu9ymAd58P4RX8IbsH7+YK1aFL9xufnRA/35Aqkx0skyiM+3JqD3fmEzpSbGjyoG
PDE3g/CEBdgPC6Kdx1Fo50KGYR4Jbf9kCtwqUg4kDz4ud0uMNOJv5c+DDIAPAJJgxQArGt4H38rQ
pkwoeR+SaDEg0RFmWgqLmcgVfm9GHnRovaRcrcgfxGXdqZPyYagCvvfYlgYLeoHwSX+IqVziv2Aa
ZXR2MX3v9ZmQs8nJhIeD6vLHnXzQ5j8qoOQyF/cqzUSRwkfOvffige3yhYPBWtyxiJQ4DNA5RzV8
VJY4hQicv2cqo4wQy+iKiMe3tbG3JuzAXwDhEcx1ytottyqddojmYqPBhhsYtMfF0xLnBWQvTKjd
JHKXS/h97OAaeHTiyp2oNgvLCIMUqFRz3JHxducC24moD5DSnRmr8sGMqzFZIJ57sffLM/0jYqg6
9WWq/6IHQ9RhU34KzlvM9DRoCJsUWq4+1+csN0wbFRkcxjbfZFgCFVWSRXbNvbDYmliBkyNO3UCl
yP7Gv4udIcCCgvskCsINe+ykWGBuox4rHAf4nxlOJdJ0YbYG+Re8sQJvxVgActMZrhkS3ipoR8WU
1s+pSRr82v6CVqkWoCMyq43/0xUznvjRgoL88+KrwYOU027Cb+SDJTPkme5G4zrt2hSH+0U3CWct
Mr/49a8/30Ar8zVjhfKD+P9EPzV59T0Qlojeh21Bc4LAHcUH8ZEKqqu4LTDSJXRekKXhfWUQ2ZI0
fRF/8REKahxk6i/6uYWHUJ+bXEIdmHgeX3wifLJbc/xYs7hG76/ITXAOiT6GlvaK7kwiKSozwi7D
Gy/ugvh0bE8MQdu7rf/GGsfxS3JZz0v/McZF51Et9l8c0qHbYBAGIoAGg4NSaK0jBR4/hi1GaogG
Y8ol3RGj06xnJlqy0jCHsxNiWhb+HIza25qxMvhe57ddiflEVBA9xrzscP5RWyoRI7Jfp5To2nwM
TnT3oYwS1DCr7Ya9GlPOsMIAzVBcLuQ9eGLyp1z/+7rbvkN/ScO70fA9txbzGW6MMaPHCMBwveLD
y/nsYjgEbSIz0f6jknUxc4G0iV2SxBIJUSSSS4kk9cXiB+3LHVbn6ZhGMTRyyjNPrgZxcWLgp4D8
KAa/wBRnzBg1upoaPSZ/stdGFLLWbKpY04SMm8/+shsIo4HJDCNcIKzZgndZZcLck9Q6W6EDIDHI
43KPM2XZeNyvdRJgeRWHftCcrZUYFkKryUKj2MS/TxOBgjwMwtHLBuNSBFGLjiE6IRtOxmyDkJSZ
eUOoapj3+MBEZga+DH39GNbjYoEbhhNJ4i1+kQ85k27AtCN+EL0iBR3UbBZ41tUNgx24eyatUwqF
GdHDIOw76M1DoQNgsqH1i9k4E7zffC0XuIv5mfePFwMjeMB8fLxmOGiYnkC6KaMBYsOm0t+wHd4I
RjpapxirLoLEPQei0LlJOQrmId32XfRv5nYayr8Yz2wpiiObmmyYmq3/MbWzjfpIs7TyhipGvSbU
PblzLfXbgisADI40GDgBw1nxwJ1SeqhnHCEW5rec2cMuTsfVa1cubLZJfGegcPKRCQEkG6aP8dsa
5ena0FahNnoV4y50TUZA8SpY80i7DZ7xuOwFz+sOlwwM1xlAVvFl9ww4znEQAAXsUd2b2u0DKfbe
T3qOsRvJjCqbprqnHR0wVgB75qJN+BhhBrjVHv7f4pJsHw+hYSOLN5wPPDBiVkn35Ws4qY503pMR
4pKER7aEd673/jsMutDvlR+dh9z6DYilammCuaj9qKN63z/9uB2W3bA9NpQhUX9qYtoO2kE7z7Vx
9djeK7CMI0IWQpsDHuaOWzZ4Rh454qI5deXqRgZmeo7pYiKLxMSdRR8Qzg6MC5RSuK+DEIARIwVa
AGPD9Olp0lA9lEcbwG856hlgxBOAAdcHReS/8BMxJW8rSV9h58qMNsxHTTagbrUtGWMWA7T07paH
5ZWpZhTa+4eXwX0cKdi5jmZIcoQTRQyyx1JN4HRkUoFBN0PNZXlv00/YUrpx+549mP5IKyPLTuP4
9dqIkvSyQ3dH5CIrP2q1/1S8Alzj9RW5euZB5oBA8sRVPjVhP6j7irILVijJRY94Axib3JgEeKUW
QF/FVoGKhyRET2+5TINczAq2YYEHmTSFEiLP2+6L5tlmUD430OwiRiz1y+4J6lunm2AENK/8ALnU
7ZJwTAM0NEgj98It1HOwhdg4HQEsUYDKZ1utPFTqsMGOybKDAmaOosYNV4z1oMk8KHCYrvJtzZqh
kZ/2amY5MAcvBng4NMOh9ABIJJ4NLofk4eXSOIHiMm3YQ3YANtLtzfBjFIp60M56esN/bnQD3Yam
NfHp1S4oUlA124N/AMRn6750qhZ6JY7KiMlTTD4+5sos3OZYXbqhUswgMWqMOVWBtwFyx9b/cltz
Zq/sA396QlLkprz6IVAJIiLAVzmhAk/5Cv7SoKGUQN5y09YDyNqdtUMh+U3wuLlSeZBr7zbLVvTi
67Ti7p9LhQJb51NOV3k17gHYQziC6ip6jvE4NS7QHbgrMkQZKHnUV0GnhILNGffuyxmAM9+2G8Xm
lfYsbNXvYUOZRqYOUEOHhK63KpQBybBpj5rcxVkPQ0b6inDYz2rektjvN0nmmZA2dhb/pfASVtKZ
TB7ehQa0cpWygD9viiBNqZVHD3VzdDj33r5Eh8RHzEplYQPHrl3uK6C/bkFz7OPQRQSqg/BiEYXQ
1w0wqhtqP6/56zFhsTxOD0BtS5Az8oQmc5SEB8TDPZBGmtFBzTLEqx/wrfBnHIxo8/5kfjQ3LwPp
taALnW7qZkcXN7QbWSYPaGIfIEgHzu8+AnR2ryEDeOAswmUW44XFwW0w0HBwi0ZsaFHph3RjFx5A
P0gi8U+R4Tt9vDbNDrJfv//nP/73//0/l/Y/op/76q9Z1P8oXvnqnhTP+j//qf+rXV01NNk0Zc2U
VfWPEdUPKXlKZmdke/sLZSBV5xpRAUMfTxXHO70jm6wdlOqe0Y9o60wegnJU+jCYIPnrqOImIy92
BquHS4b2cIzPQKGBmigCQGi+BzRRvJdlNWALU/C1UguCB0Xs+mUl88IZyEvj8/HT/LvDSjX/+Y8/
B29bqmnasuNoimbJfwwgT95qZLxVJdvnlSsdzY46HaIOVQt66DlRQmJOoK9tPIR49RgDt5iQcZED
RYO6H8bkhbRlgKDbxKn/9/dbE6fkHyPBLdXiILVsQ7Vt+Y9T1Him7+6l10D/fyyHkYKAt/pwFgMq
GgM31Ll5aP7ftTQKa1q8c/raeZ3KKzvcBH4bU3OyGaUbY8dyc5QBEhsVr6k6L37oaaisf3Poa8a/
vFzb0lXDsnSNee58nMtpkxQRi0n5X0qYSXejK5HRmBxvcwi68a7rwF0Pi6834bc865n/B0NkHjKG
DtcDPRnmLET1cTzr29E9OpkkJI0CXkLqZmdMA3Ht82vErY7E4Gk81xT33gfGEMIzeItB1yqUWWqA
dAAAcCncJwzUo1y6CNUrmblQ8lAME+VYcGi4V72W4TnZVO3HRTersDLTQTtU1ZF0yWS3j0Ydvedg
3dhtpKkEsFOGu597isLmPcGikDDUEBpgPXAUt4TeSCeTnz1cG3iONni1AzXa9qUHZy7NF8VtDVRH
Bgu3t7+VL2CWCkni2chdh+2FUvJXaCOwGOxawBhUT1F9EPe0/JiJy4U/8oXdjcCe2nQAyGNUIRNB
R3c7CkIR9MQxTHE9HFfJhYVZYc5Vdxo1vdCv8Hdagl7RMDeSDOg2jeD3GZfQ2CTMawNYIHOuAE5Z
vJn8hf+zBkp9bpiezojQRU8/xLrQR5E65L2FQWGw7dpgmiGJSCdAItCJImanzctDXXrGHpd4y37u
Nj38jQhj/9qUBhNmX/Sd2xWurnth4smfybT5LDfvvcn4z8wFZHGnmx1Kiz1h15be4/hLYTAOXRvV
Kr/Eme98lqhysKegwUPyYUzGPl52K8xcbMpzuBjM01ZcSffodKHuitGLZoUeyOGgWrEa4AB3SA62
G7de8xoBa8ow/13YJG9XfRfNU2yaXJH69KqfnPFRkuAVygacRMGn2jVb/QwVBzxHwkO2XHJBp3Hr
lXGoVZf9XGp9kFUqppFC4MneNthJ9wGg0hk4rI0vdgMQ1+XNfzM4/jV4pyNrF0ejKHRF1v2BoKOX
I50+mRrCn0vZUfI7YygwvgzHubDmmDZgm55yX9wx+aWgkt3kotJSR3CUTnAkSvRoMXREpeZqFlOZ
fglobYB7yZi8R4TICykAMrWFQg2vw5y1tP1PCwDDlUe/oL5MmaZKGyBzdRBpgChcu8h7G9OLtDdO
4IejbeGa+6b0M0t8199vaqrYTv/HpubItqlYuq1qyh/bbR2+n6Zjx9kerfq78Q3Ov9zjtUrRuD2i
ugHN3CqnZD4hF9R80fG0az5gZv79dWj/ctv/b9eh/v+7lZ5akmlIabZHqAMw3fnxt0m3J2VKak/p
tzVjAgGMRbg3KRDHgbwCP3m73k7Rd7crYHBn+5fH7m9fBKcIIYYXoUVCwEwgTf7+UlVd7Jx/3jON
XEqxFIdzQBUH83/bWY02seQ6Tzh4qfRHfnFzW/2SUzZgthE9pTR7MUqLbsEQZqHXNME7qKHo3IUL
S13HqHCG+7ZHSsVrOdSiUVbOKsknryHIz4vZs1qrUAIeHgvxVo/JZPJyaUq+bQp0semZWxW44YIx
SUCcqRdE4xwlO3Vv5VinZ4xprkhlX5okgIZNNiuYXgV9g2YgHBJUZnpPdVydohRoE2RhOsdjP+6G
TTqhdVhvFilgwB6WGtvrBP6QQNLS934b6nAvbwNA85I2Apr79u8rmKXAZuCkxR8VLlzLf7yHcCkZ
erIGigadmeESz9u6FtOtVVwpRIl3VzlnzD84F4S2pQ85Oy7HcZA1PpQzE9oXeUBZjCD/MAk3oIsO
KZlt5PJYxR/SPqbL8Uv9hi0KPuoBCGkscMRcxbJfxEuSAaLsAK4t5fxfeZOXkPdvrX4ZzSC5ELaC
eE2pg3AXsznMgk3+A/oN8qL8DcIFqjniHuO3gcjNQ2km0wHznsT34RtyEJ+XH6WPn2t512EMYedL
GZHglijV8vxlA4X7bCBdwNnPsKeZGvLXe1+oQxM0+wp/TLu8/SCeip6ZWB/kuGYmT6Z3lnP0OMvl
om3AMeaAraIewPYx1jqNfez4iBsU10B6W+P4pGGRWzI2wEgnhXnsUWEewwcQyYRhKPPyQXzqNc7w
We1b/Bn55inP/n7tK7bmiDfxf6x+W1YcSzYtx1b+iCuM2L45Tdff9ga1GYWpUcgW04cHIJcujxJD
es2Ac5hH3/DDZncmCJDo4Fl9XESR48m4sn5CCJ+Urn7CpDvA8ejr02xjABAePjwq5TId4TRVbBRR
CQ70m2cFZJHqTUQo5Zsqyt1H0ceNYdxcpqmJCg1FX+XBrjFwjhph15uwJSHZYRA0e2u/kvhCaCuN
59R+0uPvdSjUdGv8ipwCjfVpYe18+5XYYtdpOmOvlTnEPugac/sDaiGSlEXxUmfkDnDK7eu73Zd0
CdDAfOUmWFsJADy3AWAloURZDB2J2bcUAQ50dTBXz3MgOw2pzFyY4MKlxivp+Hi77S7b4FTNNs/v
kjHOsi9dCpQlmdaCDvMLzTSj+5VXU4L/X7ry+kHEJcSLFvUis8CXewnN57Kbkb3hWKSZRXRcc2Lg
fFnbtDQkZ8FBAR9M9aYfsiF52k+MrcSYPDmVv9JkYDKE5jHgIiomotVL85RvfnsQ8OcHjTWkTdf4
tr7TfUEDWwbSGIsNaIax8AyDUxs+PXbrCZ9OCvSrlQxkvr8B8I+MOa99bKd7zlviIax73SGZ5WO+
BqRbzczOaJ0v2L/wRSe3MSf68A1S22OzKycy0GahOOjX7NTSKoJE2bkZ2UDAAyb4fFATKtCiwV4R
jLKpoBfJE+hbOiBkyD76kLe+/hYjcPULmFE2Bs9CiJf9Oudi/Sic3Uvf+o7gDs8ShqW3SyXCMiR5
9Xh7ksUsDOfAW8yba46NQzq4dm7NrAOYPVd28Zbjad0e+dREvZYijLX8Jz62RM5MLhWCzB6o2MPe
LlPvPAuuGWQJSreU7MSm23oVsGvu0ga2Y8uQWowE5Legc5g29ho8M2GOxUuYiN5cJMwEl7mN74iE
gcPm3gk9hUWERMF6ex1eLGx4ZJRcJumREYrzdqiO1AWiUOk5DEtvFgQetMV0udfig+BKD1Qol/k0
VV2b0Y8nRhLEDJa6MS9lZKLAYkgC48pm5IXXZMPy0DufRqH4W14oQ3NU+RT+t8/Yk7YRZwauK8ia
ka9/yZZbPEd8CKQx0ukCUoY0KJHifN4z1mhh+YRJCvVaGkufbvapDhBqXepEM8GoQgHDUbx+HH+N
PeSc2LpaCwckJekjJglqKW8gc4NUZ2SlNTOGuuVxDzJmD+pu49v0+/BDscEq8ztDIh++unl/CktF
B5+7xcVa0erwzfUQ/aVoS6LBe+ZxrRU7/kxe0y5ApZSnalzkK/XWDNjy4c0AVc0lZ0FxQlt7HfLN
a6nNNPQMzO1oqe3RLt32qBxbTzmyErSLkI5OxgXd4yl6FRB+Ez/eSgCrLSJ6GhwuSF/Q/LuL+RpY
wEu19Uc4Bh+qM9YAAhN9IYxgb5jGQCHM753hPXIbw5MrTAisPpqlSInmGXb6LQMXw9bjj109IFXO
vQooauvFHAIcJOEAaY+neQMOeSTVyw8UV4fkb49JziyKHQZahmQHIbO+QbyLTYK+rOjA6pKv6tUY
Oh8WtV1OaGD30KNxfTx2jU/DRTV7ImSz4tgPPW0gPHJkc15Zj3OK74iABAS34avzsewMaa9jjnA6
ZIAhjl/mJOKNerk0D57R0oW/1vSi5ZNXS1CUB+a1OemnYfzJoSFd6DsC3wFDWUx5L8cPRu4JPC+J
YSr44jmTUdk1SAx1+ObbXfWjeRanAYMGPztzqMyVsTJ7bhumpXN4NGBZqp/Xvto/CJqmdOJN37PX
T7QWA10oLaK2NUx2qRbcaWWcL3C0AtaepEOGtiPifqg/7U4BWk8j4G3K5SnRiFed8I2tganQbP3q
lYitf04dQphJ5Y4oJM1afDqde/ux/Wzw9m7ipqu5n9ZjMO5IxB39EnC9iT1YOtHo/5F0ZkuKYlsY
fiIikJlbJgHn2fTGSCsVBQVkhqc/H30izqnuzqpygM3ea/3rHxCcqK6AYgttQtfhBumwlLxOtDue
LQy/yhU+kVcmcROqYLuXrYxG6PAuw1dJqHQFE4vEcnYIKNBM72W3mTgg6v0mQts4zl/e7nDkwq41
EjdOmos8PWihscH1n35mnDd+tnt8IDMwpyJfsz8AkGu/zUr8bY8QBiOEXRiu/LTIoyE+dU6+zv8m
DepbZVQSXjFrYk2wvmCF93xAZjLYMRRnumW69TcyEu41XxVTAboIntmRxH49pMSHFy5WToFMV2uZ
t2JdNXSlbgNdjqIY8sqZGrVHvvi4HqD7zaC9pgxmhlVxhkwlEBbKNueWDwS+KK90rCpql0E8sb4x
K7iZc9H1yJX/STpAqo3q59H3hBc4XDBOUCAsVHwrplqWibzzc4twbF8qtIyOTuWShSIqP3EjXmo8
/9G/AvPY6CW4zPDi2Yqd4etkzOzAlEEkYXPrVnJL8A/C8eRm0Ib8iKMTDCI13ZL/cp6cEhdi8nps
cVsT48cyQMr4K26iR/v0RkG3sNOmPGI9rGR7Fp0mP8P6c2p+ntgC9dgZcReINWZE/blB58j/fXki
BR8Q3ukxW2ISUFj/90CI58Af2HZ0cChRREZLWCdUSZvbgg9/Hs7Ek62B4/dkC/A9uQGUVGiLW5sd
dUHQvUtHbmFWjb4ZRzHrhextnOVhomxzKNZQCfU5xwEEU05Yhy0ARhb3G7Xknv0NsdOZa3wWL7wk
6lZOWxcuWohjEXJpeccwKYhtnF0pOaCpKJcJPg9o7Gmo57h+vGPH3Ce3OnfhSz0P1228sNPFg5ws
yLEM5GEyMJoKRv431NluVM9BoXQgcaTIo+E57iLg+1/s5Hzfn1XOUXByO6ShVSw0ybgteBAMbNGj
QMCuTLPc3DrQ7Tq9xwz27dq9tcHr1toV9g8Vi2fZD1e3R1+zAuepgzpdMuSFjkyppa7B+F2Ypx8c
p0azAtk5v22+u8DFI2wioIHh32b1lpXBqvojLcSekVNiL1r7guzG549Zi8sitc9Y7fq38/XQb5k+
scWdmDrPkTBSETywdCyoDB9n0f5alw+fj0YqmPyk98SpZzk0jZBXdh/Owluo1h8h2uyz/amYVri4
fRz/fFn4vq14JMPDYl+CB2K+wis8rQc7q/PHqbh47DaOZJ8rj7mY8/fcAPuyrkMO5fOlRDBxMa29
F6BrtMi4s88LkmptIbM84hMgL1Vz0Sbja/x4i5Idb/wvLgiNKpzdQPV06wjkNBb99sefOMZjXHSl
+wzUVeVRG/fA7BZlKcJujLtyzJ+OwryexbaM4L22NpL12HBAW1g2sNJJO0Se8p0ZaOAaz3lk2DzU
1t+RhDQegMr5M3EJM4PZ7FwEuCGNhGUqhPE3eTWZT7H4j9i3hS+DrUqAQbHtnQkEYCF7l8HyLnlw
AdRBsFezPaF2oXSxTEtyE+iHnGwoV1o+Rmt/Ho13vKLDxyHeG2mgZbgRLf94VPHVkaBbYiLCUUnb
gp2CzNsTU8n0Ov4v4/gdbDAKgSwDbsR3zG2fh/CIOzLONvB5AwxlmE/zaXGdZ7ORWUL8GM+nJ8So
q+2nQPngpEsQNqjtVDAIT9l17cexdLF52OSOH2L1HmE2ya1k5IJ168v5NazQn8kc4SRBQPbYYe3r
7H5S+s/NjNvgoM7wqet9pBbjt2o8BDFTyOIQpfesgdgT3BsV94Yxh53ZHJDux96Th/6bB+zh3hMD
c8ZlbN01rifcS8pSaqTvePVQ9XzCr7UY3ddajNaO16lOaCX/taj2ZAm6ChYvX2t1aem4IN8chsgx
v07C7p9HztCGatD8fHK3E6y/kbaf3bLbhAk2Cz5iqGMbW0zkbkQUmGudsZ5mC0RJMI5EC8P/g9g9
mFNWEhLpA49J+OtanWVhWmMFQZD6899djBtXgcIkRtsU0o0dtem4lk3WvM3eEnhU31YU8i2d0lr8
/UEMQGPMjdEtHsQj3HS7dCceMwFbCRcs+jd1buK8nC9GNVd7Q0JMKP+rXXPHHCA65v9EfDySk/AH
xPA8qIjc8OLD0RATAFIGInBBQAwVFewFjHimtq5OvbOhPUHyx1h5tNGAB4HbB7wQu1iKzi6C/TKC
jqkV7iCh+wWcrh1SCHfDEeWG5lS0do+wctXwd+f/xbb/2Ogsr6+FBQNWVXjLeiHbNCzsaQ8ANJet
0RqPPcQ501RcFuMJCxYFa/AZbjbjMoJq7162PEawZcdDaPTdQz5KOtxFn6d2mFqnkVDD80V5wN5m
Z8s3639YfXAJ+KlnQNYjNaIYWW5xF4CpFI3DlPHzT2DOictmA/F+xlhKmjOwNMxAxwcRYRTzIDx7
/xQyLYCm6SiP5RqS0KsG2u3uyHreKJ4TmysWve2Ez70utkwAK+SxhT056l+bqCLc7hlIfoBls917
+jwUwtiw4FkBt9gtsTN/QOfk6QWOsXGJfVlvbDc/bg1dIJRIh2MtspNiLXESUKwnitdArmhmLQ8S
xH7UuL0lEeoCYESfzj6TeUk3L8DLWkDuQKPjh7kGHl2uCqAjDkj8iiABYJViLuphEeEI95ls8vbE
ML7lqmabr2ox/B+LZxK9mSOBz+E0WYXDv2/raArcDKd0W0bIAoNojHspf8yFhpQKR3dz1/RLEUIB
XokkkE6m0J6TUOsuCv6g/bK6hsLXoZmKMcnn6IAqYvyO+xqFq0Ity/1lh+Far6Wr25TuF/b2oy63
6EYhhVzRg+hOY/6a/ZKWzsjW1LNaEhbDUokWVRVeceeSQIJewumV3bNq3lOCfPdttU2GlZSEE/1m
TDaI2PLkAtdB+0yF+NJ/HuTfysjSAAReNNHamRlQi/dJOvvifyI/4P8nYvB970RxUY3cCNqRSA47
CCOIPXHH7ygvNxKOyoSvs13pYXZPsGSDbtj6Oh6M7cLEBSleyc066RgJecTcDnh91E6MuYqItfW0
Br3ERgD8NAHSN9UVUyIdfoHqNAaJ7lfGCVjg0CInM/P1877uPzKjbuW31WwRtR/aLrBYPaxVZ89Q
26TqzMM3fk1ftyXdgka9XkbPkPDimORIbV2pK7JcVY259K7ABzb3X10wIdS4s18vvwF4woQ3pwn2
TSag0VxAz6OvyYGlYZNvUefneD7jI1E7uWRX4lyOvQGReu6Qs2xI3hVzp9bTmlVDuAdmouRnRU5z
9V7XuTJMm51enaif85z82bASnYj2pXBTAB0QGnlmPENdDzXJ443fGqx7nQDm97LLHfKbeQMZGqxg
F7trDAKQuMQrT8pTqa8/+bZXuT/rTxdk2okrKHOOg9e81xJq6xEfngg/UuI0u4GA32pG3m+lrXp8
0q9eb85VXpe3qwhucxPTBa1+fefG+x950DVvbDCBn0XdgrvQoqntFrzNG3PxV6io9EKY6d9NbcFn
nkjAxOjUFZ/3iiFmdgHoOF8yFZwUC4TCTSjmvqFOgi6ftPMlBcv2kE+j3AUYrokjKiRghsR1jZ8Q
wI9wwWH+rOz2dZe5Byr0A1epHQFloLbsc0+8x+VUad3sFXIHE3Y37o0GApPeXm4Ct/2z1Lh9MoiE
RGAO/1fr2bMIP/3P6xVZtDOV6pdUR1/TLVY5kGLssapLJmYDTaiXFm7MDVQBzOd9BzB21CX31Tix
7IoHKbK1++cL/WQx6MgpnBcQuM5SsggWuSrWq7fbbc7Ai0Ols9/w6uEZfn3jVzYsvlmv2TjTBNdH
FpE0ZdN1c6W5rvFZYLgH3aDzYyYg9ov52wrghFC5y1O2JAQN/a3LTlf9OI3mGqwx8Buv/qxyoiRQ
cVm83N48d0/3yyG7IvbebsIJg+bXqBPEJxbAqKTVtqECM1SGIp3tOmp9qqcB/1JKv+tW+DFKO8GY
AM4wqwQcKPbSfNq/nGLDD0YaDqmcjIzm8EEaadHSxP8ROTemx5HG+SNqGM+Kc+IKjllAsq3UWJwm
nWl/4MMMgIHl32ief2w2n8j5PWHIsfog/P74PW/oFHvjwRp24p9q9fwHh6i9MJHmNw8yVgQ4i24L
CWAayIb9KjwPloB3vQJ2eFT+fQmw2adbiYxIZIaMvC9R4nHmcVKVtSvTVVA8L/I33BJXv6tjgl+z
LTbFRuBx3RSXcrwoFgyjZtOwmktIN3PMg1PNIdIPDDQGccIbUrU+kKfw2Oe2Gu3ahIZI3aBNORyL
9yz6x39luJRh107wNweNJVJLqs44yw7qHX831pyyshk8Z7zhBta7hjkocG3tXG/8tYbcktlTh6zb
gwo+TCb8eKmTsFT+a3JG51bXO5nm99AAaxtXzozYL9WTH/qDqNjo5/qyCmFZyOETAsJ/YQ8dm+vb
ERHIyhwz9meuYv1PKjKW7cTyIIjh8gF5wjTVpwkzBNiBUA1CgikMFiaeZV94ToRD4bR57v8ZmBAS
28BQB2K/aQ0bhuHMMlWWH0kAUqBpQQz6woub1iTe5eosSld5djQIM1FnaeFFkOB6v8RB/AIZdkeY
oDdso0BDnlMCXDmJM0IOoH1QHnYaMH16ZtwEobwMCBrUei/+7ULzYKyeW1gq+ZK0GxAwQNgNFyMK
3tZPh2MciSvjt2emL9slTwbQu6fidkxGLnX21xaPl+cf6He61kgdAHhoQQC+tyOuSlMAKsUu5gmS
LdG+4Xnl8XX7f9n8uupABuFrOOaGlMij+YCGLSKlL7lH/Ys6ijLC7aXRzL4Yxml6MniyDkwclk+n
elDkEPoi8qfyfcJpvhM0h2DiD/8DeGlXNd1MbBHKJ8qQi8i1yA+TavnmZKOjlH2Sr43YTYetptpS
4yatjw0IUY0HOFnUJkS/5GNyMxE+kVOA8ZdjuIgqTnMISASeaD6gPlfEhN+MTzWzE6JzqfwwL+Xj
plOTWHpHOmvnAmM0qNkV7JSRvCSSG9wvmf/zshKmPHRtnQVnjCAsFgofFTYUJkDYZqn/3TocPDx4
U/gtybPhdv0ZDRo6+6eytRsLBy5XAMHBvg9Ws1d+6ynKNf9FhkTmISc3ABAgDp5MCEkGl84Slm9K
2diRqHQHIq+tHq8HNktsMjInxpl/C9qorKEGKUKQVozQ7F6fVwTxKMEn96RkKfRz6o3k0iHiNNxx
KkuuQjZtQBtVF0osowZJXPTmTsOJcGueMTFwRUrTf/oupp9nQk7wlzxPBjfGA4wrxUSMhAXNen5o
sn39nErjWn3+gfO/TFsTAwU4TQh1Igyo0rAZxLBD9z9ktZAXVAmhKq5Zhg1dA2KM0te7GUCzZtiD
ttUekeF8pSl0iUGhpGH1Tl+IAtgwkSr8Mv5TcZJ6+zVCMTSKvUdZZhCkk94p8nLpKOvB621JOdjQ
ZcUF9vfCzngzJscaDHsKlnm/IVZjJFeTdTGGZYiBDv6h2kRArtTpwXRoP47oqrY21hYwBmHldlCx
Jq5OplntNImbqIGeuCpVWke1a7H/fbyYE+rGhHA60Q9UuEi+mB2hOgT8Pqrz19eL8MmQC0sofVB0
lKv2lWeSApJdrQyGo/ayIJpeV/qGbFKiNzCCW2uDzQ3iohJc4kcb4FB7oZ4TwuNWyUPHL0yh3g76
wTcx/ibv8AAKQf6Knt41flyTrEkCU+P+wil2RDShjaO+vdYg49rTyWiKTwLyTPUssvu/v4ukv8j5
XsZlqju9DVYShQLuLrLC6naAO6vn9gWBtvdK7NyLQIgcOoRCmkuEGPMBunRlQuG+hlT5+QTmr/sE
hgbF5wvGAVGjZjur+aPCCJya/0qE971nVBQ4IF3gL+IinQO12WD/ax3Wb+nVQii96XxCacR/PXX6
Ifgt+kt/SZbKsKFPf2F/x/kyw4gQAwjOOJeLrqKfrMLitX3iCYWsrzJuZ0WbTYxAgGymo1fVHkKx
EArnXbm55EQvG9g9yqbjEE313sAyTGg+KKfJ1e5w2ptMwY7cCM1wz+d7uSlR0U8yqzvCOsjnIK+T
8wkkEhHh060HeHErgja5zJnqPRnowdwITS4fHZV2hpfB1DgjzAg3WPrEty9HM4X52uAabMmDDUHl
CfxISYEEi598lyZWn79Saa36X57VDwVN1wYTg1rIomar327dONdj/C8Cam2cb+dOuB90tO9AxSOF
DHTZy0SXJ0nHEYlhSC0FNBxpM9MJzDQdEqmvL5sBMwHKWW6XnevxGvwJDd4jfp9YOg97mCeJ6Qwv
Z1JCjCTwzhUgJVAzMTACgumIemartsXI1jlM7iWp5ubYHiiRTYFIfUnVD4Gk5yK9Nd68nF4hYQPb
qg71oGRi7eRQeReSnWJbSe3wnlEBVwTZQhdNFzmctk1uhMXkH60WJW65aQ/Pf+17TW0ZF+5X25nR
nHpXHN/gOf82zpAHb5ldzuZPSEPYAWQio2k97qECo4y+B3j36n2QyIhOzQcs3EkeZIwS+Dx3A8jx
0vyZp2jGK3457xqHW9BICMthE1tG5KUkr+CMCmRcOmnqab/j5YzpIpwnVJUI7rQlKDZ/Vvt91n5D
+x52mivzIx57aS2XUy5qXLtq5adQh5spc91I92D6w1r5SWvX6JxuL/HMl1sV7Q8kZBJgsG5st/yZ
VHZyza1KuoGN8gnLyFMrCCUcxTZk3aYEcFfLvYlK7KcoHfG1YAZOpiOO3VhtE8OM0ei6hFGX01h+
WDfz4eOpgxebvozesvI+pg0ztomWxXvOC1TlvgbVpnToZzm8vdJhf65/mwhLulX8Yk4gsmWLy2ji
Syj1JSttYAI5A5FSX/vzCbGwfE4L5sIvF9mAIocVThYvN8IdkqtBDhdMqxSGOhNEw1npJMN8WUnb
Gurm06kHN9G8DvbhXp29wupEhXB9ro3aZdd+loQBEre9m/QBZ32pHwym2BDzn0yev3SYlmmuSems
SFourFOm+x0WBHDxwB5W9T+jYoEur4lnTKyWsIfJfIDNTNGcLuH0m7gipEsBhTjRQFhf19Y04/fU
zZci4E3WBe7Wz1PdTg2o+EhCcY1KFrmyyBBjAFYsv0xlUvvD4EH3nv1WL+wG6xy8HFryP22CHcv+
LIG34lUXM8efioySsG9FkqrvYTu9RUtujgNwaubp/PWn1+uukh34+VMLr3/8k3DabOLx+1k8RSEx
YbfJ8E93KdmmeQBB1v4g9WfCbb0WjCPRwFAZEudkS7v2LAE3wXBZQCPssSJ9jxls0p909RlUEnJr
Yj74Wn0a/40Ep/0j8FZQplfSKjD4U6cltnftH8WGUjnjx/pscXOB8N1et3zDHpPTJng1AWXMK56V
eP6RYUlJWzmQ7vpyVV+3Fe4lhY3zPWNHyDLJTQdqFpgzwyazjb+YPuSDfVy85oUnHUFyCwKJDd0V
8FfL3Tbdvsg2/TYLPphCKi/iPvVSQJ2W/QoC8ciXDLkkEk9otS67sBrwqnJIVlaVaZO733gp6WA1
9gfKclyv2wZy3PhCGfWY7H+m+vKKuFdwn6tywWJ5W5ispjvifDFreJOQR9C04mxJjPLw2bXuqYe7
wCw9oRIYDYqxrZZIT51BMrLTGyGlR8LN/BJXFWFTOnAzNtqqCUuvJxDkg6k6sxOrohW8KHOkn153
KO6Q1TCC8QukiiHCx7G8NjcUsCo9cRyoIGbxKR8C+PXv6zrCBmwyv2YLDZfhbinTqsjWBFPNK8Rb
8rYDJE/VeKGmPD0ZfgflimRqEcmuvPtGfoZhPrRi0ETVxonRlpHUGbBO9zQk6nSYUl+3NQFPU5a0
upA3xj9tpS7es+t8dI0qvTcZQ+WcyM0zj0J5Hggdw4DvFSgORNdpwjE4Ou2hrtrUP9+zDj+N6pyI
kyOfW9orTv8vmioqHG2rbTDLGZlg85H1MjqbuFdHt7WdEbkqfO0zpZAPeSNCAIGUi+KSS+xXq3jF
MulwPqhrdqKFPJlKaFYeautA00O+QnXVfjwDuleJZRFNcdH5cHLeiVPeUuzwYdnATM0tuOkEXSua
DRD3zIP+TuuNHuNH+y7f7znbHg4ipGZ9FhAf4Rw2/NrP9TRI83A4oTFi1IFxJcj3KySh+wrD5Uf7
iZF+gMjyXADClJa87GD85aQHuw2z4Xg63N5MsNxSdKGxAV6ZnCccr/KpeXnY19/A7ubqecPGMPHa
0wOa4JfgTcagkk2zLdTIuewcAtxMZEgxzrIA2HFEwCRQmapCQJgIBNt04l0HqyQAG8vF1tpoNEwi
XKIgBb1JVi1JSCZ9Jz4yv0k57uD4Y0yhUuJH8YQJ0FkB0K+DXBsjIJnxHEI2F/8OJmDfR+UNP7Jg
Rag6ScBjpEGdAueFx3JJOWLknkZDCCnzw7xyBwWkrJ3hZAiWR0/nKOHoacEL/CSZDxGSL1HSAjHG
MjDMAAAEdfYUBk/gPltmLpz/JxVEC/nn92n9wrRM/UTzW29U2aL9ptd5WjXQucKGy3rV5indmS/D
hYrGsX/jJaemtSckgzJI51d3nHXXv3CamKbp6/6E63pk/bUWJrCxYmU3GZoQVx6e50Jl+OpKuAyi
CLmUu2pLxgIDGawxKdSvD3IIsZwzdet1Z5OEVMIOmV6da+UI/VZbm6n/xO5yuEmkkab+J56ZcpCS
R9EsvoSxJRsZLlkUaunvW13wAj1qcczEWLPsvYX0W6VBBmluIU1mBppamE/vW1ev+Xcx+5Wlg6qQ
q7w2EdjjySL/fmpHggNSE5AcL1MlICi4EW/XoKRdMWNbw04ReSFpKsLD0OeZotJ9/xOkX3Ximvqm
a48K0jVjLtfrYdiq5CkCUcJTwpcvRQ/DPtT/yxsvAp3FUVxZXtlKK5riGoCtbn6kZiE2CxMWZIvu
InjVK5k98RrdPxojXLzUEvC9ZWfuP7CmPqCHMVYWrxxA8GnH2H2oU5QdgKrnK4l/5Sxi0PfyMm0N
fj6w7J/yQeMTR6yVobT5Ycfv3r84lOE4zwmLPRIy3nhWK7s3bmN4+I2EW8t0CVe0CIYqpo3hKjcY
++d8K5GHqC7ENfo1dkR1qYMM8Kxuze1zxTnBodJzw7HC5YAQrBI8BhUL4NDXBwow5jWO+NP2BzSg
ycI8I3WWtCB0DYNTY8yXuNpkhreDj6RDRjFz9SXVrhVUcOzMwIuu8YdmjcOQd5dwJ4cJSyXh9YXN
ECelgjiV5C2QxdY7oLR1wOJ/x9OKE6txeYrF75T2dII3uGJhvBDb54lT7NT5k7oS3ixSnR67Whyz
EMbI7O6CV/ZgoG4xdkvwPLq1zLxxlFt8odbZHyzm4I8qcFk9eA8MOPGMx/iCwe2lhMXBjv4HqWJY
fRlRX5BBY6Yhnr4rRmJjGgxAkV1AOwUENm9i4rYGND3CbWBfqyvuaacE+ZfJgup8s22trT/JvzIn
zZ010dLeFwUbo27Al3veO/J/8t+e3T5bvK8/E/n3C2hZXIEK8xAGeiJ5KAK/rWjX9Gw6lKIK56t6
mYKx1/x80fPGPeSlVA9FNIWdCXuimjXtPWP/GZw3T3TC8vnUq6Y4XeMay2eGeowyYsiQCMSeV6By
ekjAt3r9WUjCVpNxjp1Pip0ROwq5ee296OdSzLaJNi+DuoDu8EdrN1W95Fe9oojnmejnL7y3tUtC
VZd2DOxYvZ8FU5lXT05xUSAI/HmJZ0lFxoVMPKUyH86JtlZa9jBWWbzm4YnwLolXkbLLi5OuLor3
RlRO/Qd1QDbPZQTVzaKLVwUP+0c8a9H9Gq+Fev1UV4yEinr56qcdohpXLXZK81NlfsO5Jd6i6xdM
bR1xHcvLIMwaYcbjxiswydIUbml3jDqaO6/BBg1Al8tVIbfJoDW5PMM8lGp7fwIXZSVz1mPkflrD
aqETl8a8/R50BgEqsUpKa33v7XgrPoskmSVEzkNUiwX4EAkiHoezYZi10gxhlCDgGaj8DtcfjSnq
oLI5ywfxetRQSr6YibNxfBM7S/7l3L6GveLd4Z/DDq3TysuH7+eW8m9mRhzv8O+FyDXqNs3nzGYQ
qY4p+5q6NvAQ7udZdH/Wy4p72XDsuIq8k+FLF5dnsmffuuIGIaCRdSSqZhTbyDbZJmOusKpbJoMJ
tkGj5en9d023Pdo0Y6AAgTGC0lxtHmlx4rbp6Lwlr2EOXK9e3Z4cWjDV7u0MBegBhH+RK1LnPMLJ
P4ORSoqNSMd3AjVkgqckkANwCxTGrfDD4mqP18wrJJc/w4yI0ZjKoKKzU3hTDP70C9fxjRQOqArh
Cn6OsIRoIRghHGosHg0O4IUJqSF2ICXC+gCIT8+NwQ7LG7L8p8NJvqk3+fa9s5u+eWabNXMmcqwW
Guo9fMKescf3hzCvWBO4xhmt0izDT+sLxP8oDCYZ7MSyX7J3kC3ESFILo/s+Y9bzNMKStCpOw2b2
uZfEKRJP0W5lH498OuxDvlLuDdPB1FI5DXG6gaKQnjPKqIx9k0fIRVXMkU9qGAOCYwunh0yQMZTl
fUBlVeL99/IOyK2DBNuNr/eFm57ZJWRsgkU8iDrTMdwPI0nAVWVH2BYjWRvHmw1/avTGGOksqF4m
8KvS6fMCH4sY3TmZ8ztAOCJ7xpQKZv9zRbff8B5G3xbvF02L/VrUqBS/qGjUTe90FybW5PmJ/CvH
x56kF5vJAnSwLyC6+DOBwfSnAgaT48T3QXS/Ki7NhUJUZbwCrkw6iOxNiDr7TrB3Zz6BQsFpEYxb
xaaGg3FInOUY8pyi/wB8mSFUxsD4qOA+zIMGgd5nfjwDsrXNHVzhB8Td+A+A9/mnfJzyF+X+o5Bt
B4wUz2JAcluz5IUyFs4X4pYRXb+XyAoPoPrNb4KUHJjcxlILmsr1gluXCzXgCy8OlwdcOscknOsJ
gox1n1ixQ68Ezk48LhG408Jdxq5+bFcinjSYpMALys8om4yDqQXY/mqLpPB0SFeQ4A6aq/6JHySv
IOxw1Pot9marrytuuxbq5Pgxhelzq07x7HABujkpm+sswvMmMH/jB0/mF/mTzuxD2kl4/HAA0Uis
6YEYABwrIqsRgINTAdycpJsoWvFoj5O5mHM5JDNgloiXEfFGGRyUyRqGGBQmmawnCEEmGXM0pFe7
LG2NavCupAEO/4npfRX/hTEOPtvEfFBHz+cGHEF2sM7qiYonqzNxTBYvKNndAS8WIvSojv7k4Ap0
9dSK276yZOV05bPF5NuWrjf6jk9uYPb35xmdKKQc58hc7Hl/efBd3jOQHHIhVUZwoUlxeqMJQFZk
UmHEHvuyVkxNyePlBzYtqpvOHnIv7n86krdA3HB6IvYKqVDuYy5FklidO8rgfA2QQXhzzPCXhcMU
mdALncMHvj7z61AmSXeDb3Uo/CP2ULWywYeVQR6EuEG/LV3KkhQRxiNOwf4B81BxFE6grH3gOavx
KF/3zFkTMDYufgUsCqtiXuN/iL1MB6YcUMjpHZNCCeEolQUD184fFEvMnTLGaKaD1QsYP9N0651R
wLDBUQE5AnzOw6QlMgMvRt3CLyqczPCN91p7VD2scNq50UYURHRfijFcEMseEEt2JMFiASfczG3h
0XTM832zvx4zYu7vTzJ5p7hwQQoJmNhBevBxFslIpr6G5bYlpPjCQPnyckeZEVxOGkRErqQNJbh1
UW4sdQRy0AY0t0DwNvHVFwArA84KJ5vyZo4GAWxUDPE3GB3uIVs+L1yS6hL9y65BdRlgQYKPB3j+
NVstoB3Ggz4udxxZlOhNOaP4p34AHsrZ1cuZEk8VihCqR8Sg/PoaMYwoBgLSTUasvHk/HUbKeXQX
thH7Pfyy51jLjGet5FYJYC+k/5pw+88lI1GrX9apYxzF42cpPeIAYwUu58QksUSfv1scSWERB9U6
JaM3uee3GjobyZLmtv8DwqG5Nfb8U1QcoJhIIwlRFdFCWC+iAjcVTwTvvVIFW+bwt4Stsb7OVaY5
y7HcY3+5v4gV5C+Qzy7epUPOUK20Mmy8dQbBFM/C8nuXcAIyrJyxvsRt9JRAXog7Y1754Dkmk3+4
a/DXFQuWy/feXB3eiJk6kG/ixz/KI8MK+IU9qLmrPPmnPE3+3tPXyHFDi7OMbL85v5Ztwe0uN/qp
PowGkhHTbxzJkRXpboSRBFYMuqXspT3lv/LHRzfpF6YN6sVwlPGuOpiz4NwS+Lg7dDZLD1CnO2gG
fZHTLQ2/R9k14/RZGudu2Qawu0sn20++drlvV8Miv0ywMhNvKRnTeHhjwMujCiEZinzGOHOH6Q3P
q9D62Gp1oADCvkGRSq373+KOYq9JCJ7/7zGHtcA8f7Lg6KAcyrfJc6oTDV1Y3eOd+NpZk0EO7EK3
ipuKemlL75IsvndhCSiU3lC544fARQVZvVH2ko6Ggwrc4sIWydYqUBi7NBdlPQd/Mc+RaecferNx
KtgyZAGYG4vc+qCSmQRB9zBRAmhJdGAUK/W9PZg4jo4KMcYHXxscnpgHjuuFcjBn3yVgm3keX2wL
ojs1IEl2Vr0oL9Ce7DEA3fyJWE/oyMGrwFswm4BLI1BN2lk2ljcUTEzbll8atYnXca6gyLb0JbcR
qeagW3yo12HEBqmRYsBwUETX+Hmu0pcXhcKY8oSfgDVgZSDYPDj82h6UuzxnYopzPxoLBjHpnlOV
edP4+V/sKFgS3zQw0RUlVw6JiueNvQ7dLkgTBfGdGqnkfDLcdtFhmy2B/3iMHrRfCuR6E/+D1oRG
agK9nKn/080VW08OJbNi1JgqqPlUg4QLWI6mhQTbKxYI03g9ms9zmYWlihiADnCE7/gkACwkV5w0
tECcdV6OuxS4Kuhmu3lSDdYj1QirE4HzjBOEufKLQQhzclhe/ACGWrt4Q4uel9srBUD6IyGga+z4
p38zaHWp27NtaTj5H6MD5kr8royfSW5BzqJqo13ag+p/twgJBZSYJBO5Gedst6Gmq++wzvRbdjFZ
XCf4I2Br1Y4KPFkWDGQAhkYLGwEeUI5jf7c3R5bTxJIxiBywbcDg6bkQHy+S9aB7ruFeHxGIOq8Q
xyecZVu32ZObQA5L7w7QwxVwUbz8CN8c1uIGGyVCzUogOo1hqLpq/iE71CwY4t0ZJ87F9ZcCkClx
AtBNKBf5GDw5Xycv/Mk/9VzsMSglFVi5RA8okawKEvs6LDaFHcaG5E0tMADagTNR2smPlK0LfS0M
FSjPFFtjLUMr7dUu3kVkbMpb9mWQTNd0lXU2hSJzhKoLW6kjoFubKwCnzJf2ZGsHYKKwVcLJNL4B
23vsT9j+ydN+zdZk4ePgYm2Kz5ywYdz72uPhgMiacJMXrsCizUjCSD11GS0MbT5qqtH6nOJqVDsV
TA94Djbl5b16OvyMBACOARaUJ/2YANvtMgEe4+I2J3oBdgAelxEeOdBDRAfTbUhqry/ioaHZl0/Q
l10x4JNyufkmuAn745j2vYp3pq0fYNPg5UXSPAj7awGcXM2qm77FQOlpJVOxZQ0nIbMzB6x5BouB
84BTAlIsqqxXeGuIXnkjCFCwark60p/2o28ZUbkocEMsDyzpB2en2O7x8akc6ec67wXQ+Ghx9evz
JIy3dTBxibGDmN2csgOqmBHcZwNYG39S8IL+Z3W+sB0HAOvUj6bIGaflInLZO+Rt9T+SzmtJdSyJ
ol9EhECAxKuOvMebFwIoQICEHP7re53bMR0T09O3q0A6JnPnNgFb6gboRg2HVqC00P8RXoiFLzo8
PJPxD9fcOvq4b03eQhfCgdXoHiiqcS1NpGFimHQxBIQDjcseuZ7GdzWAL8768UA2ib2lbt1OiUAk
zc/EAmZB7sqSE4Ag4oHPi42+JsaGdlyGjLQMHKloiuz4wG5/iZ/fGdfhxYNcbHVdBhSMIvAVxqss
x2wBTN0sQ458jcp5YGnx3d2Gd2A8CEF5DOpAtXFhRfGrDioDCbqqwfh6qlcQpqQZCL/ugoiAUpji
ErMet13WQc1nRvnC8Nzix9mD8fBQeEDnIUDYz6ebJEfpJa1RkdsAKbcuoBKG34ubDWoQZB1ohgbm
ATYWLiDlv+lgVi/h4crmrDHasKbeMqoJJ4H9PmAiojp01dGFOj2ziEowSib9xk90/K/9QlhTibdx
I4pEEtS/B/mHcb2cZFZYuXrYmoCJ9Co9xiz0XyHFiJcvbjghlMZPrq0eRiE/B2cDMWnNc1rtqCAm
HXNdrC5Ey34WnwWTV/DhDCkbN6/X9fEMNHICuogw3OP0SVvXWF+boGyr9DSf9oe0QHj5tm78zwqT
lHiCZr1ihtsm8gkLcMDpiu6RxhQlZMSIYJot8t3Pz5bnaDCpXHochi+j483GqIPfhp4oYWtzsNOk
ykSPLukWd/QEPBexda97/cLxoPqwyN+mJMDB7S+nb1RVFA97QHlw7swP0XSzmGNGfMxgeB595ErY
IIYDGllMTaGedJzblJxcQRyoRW1McukdU8UivdJ4PfzuRLatZ/wGgS5Z1qMJ3BzYa3IH/sjivYi+
2fOoHWiF4aQ1k6Et8HfobPL4yR2C2WQumhVSb74HCRiTkfMRBzYxHqsX5A9MnegUXJSmJlLehAat
42FvxxK/7jPI0uJrFz3jhfLbyMYa38haK8mQf0N1zggekyoe+TDDxhD8FqM57/edVlYFKYks3WtQ
JLv1c7V9idG8CLP4guI6uaTXmHUOJ2ebFDBA0sJ7ib6HqlTczY9xGEW4QIj0HHUnXdLCBs7N0yLl
D28do0dYc+bjXOb/FsDGDmdQ/IAmtmLxdn311JFWpliSLjrjgS+DTIcH6OHpNuha+goDtAIyBmbh
71SeyKkqhwUgs+6eMiL+mZ096Y4I33G58Lcm/h+AzRGsR+rlwmiCImw4WGePeIimn9FejA2lwzTZ
U0KCyjkwHtZLcIYuGToyc/Gy3QfnWJyD6VdNfULGGyQmGLiZUa+zoB/ecOoL4e+9kbl+THzgFM6e
3Rr23oDhOROBvtWf0tirXCIoSnORL3vJPVBjNYYLMYa/6G/DrdvZvPyt2/cG1sWTx0124s+Mma9n
yyoYeneXc3WuCThW48y9ugwsliMmPr/0wbgIG1LpOtyDGRU2C5ZN8zUqK19u/x5uvqeYq1yG7lzU
6NodtAQp+W5ie+ivzrN3+u/47qfncDvj/M+WmVycfeJFqGqZHVKD8bdp35u19NgZCGjf+6bfdO3r
k7MZv3ydPQZT6h9fs7GUFHKavQSgtRAvWcOwCh7B1mZKDswBdu9mMcel8XURRdpdPkbrQbe1aasF
dFP35n/4nlXAP/FvoZ6sR8HZ4lciBASTaE1/xDE/5XQzYX9YyHFKk3BfORRsuCNAmnhjWwMmF96w
Ti52ql8tfqI7kVd/+nL51vLI4yBheuhjnvK2SY5xpB0J4kO44gBcleOypTk3YIBClbr8tSGLM0Me
GT1oXkzlMKLktD+nx/2oDVDTprevTdGgXuinMK2abP8oE7RJ7TRJB7NMLs1MAJ5adKTyyf+Qf/UY
9UEusbrpmeRAwC7m+INJbtDS/zuUUcrhDpGL+XK045D8uyJ2Ad1BJ8Z4RiwbQWtp4LKVG9gDli/5
UfsITVuvgp7LbYZzgAHpEiNapcVl09Eo+6nGCoshuNqxYu0EYQ4HqG7PgYT9/tl4rXyIE8fMtTBh
w+JV9W4wQAiwHrxLmyZAK4Qt92AApgPh9MwEp3Pxnn3rR3ySGnbAOPG6rYAbjQ8TjK6h165yhrnv
PO5xrqw/FTp5+4VekhPh5WJvhma/77dGS8bU5+9iHfHu5eQbCcofuvTLnHjW+WvPL/4tZSt6htbH
ElqXEWYqexmmAnhMMaS8xTlKiUeYcjVwI6CEhetIphdDDgoWSEHj85gWaujhBWm8vVAnno4RiqWb
l3nlKlOU/r8JnEkHt0sQGHy8KK0U47y5bZBqL2DDdJJPWPslc0l+JV5xdpc25eX22ASSq7A1HNR3
SywliXzKk5rwkow4q46B9YM37DPEZSzq1csFBb2rO2R38EMg84LJatyAqvhIxqL4eXVEOCF8e2wN
HZYeCYA3ZPFa8D0+4+8OW83pz+sspWZVRyqOC5krE7kRaHqonw0QR7YKE7ZwSOIwa54DF4Ymuw7p
hLjNL/OOyJOPjttHbtPGPDhsfm6kYImg2VfOGZtlZN2c65Teqzfv2iT5mJfx8WHdZhTbI5HtwMyD
LecFvTyYNDaOx8IBgIAEQc0Gg81qcQEGYmKQ0/c0S2cqAjTd8LYAtvdfUG2ffh+lfOdpY4MnYAUR
vQqT1pXFmHTuyxMEBi5hhjwPKUUVxdvqCKllLMfIDMK+Cb1lOJs9TClofAS8g7UW34hO4MYpQ2UF
uZuN01wRjvs/UZt9E7oVd2H5o+ZiT1C7UWPKCWbL/T9vfOzHY8aIxnXM1kqxXBXvEOaX9J2O1QWU
3d0ZYzH6Vgqq7viNGdNKMTF6x/QKsHeiGwZx5xiHcXHwU13o44uuAA/HKu0Hcu1ePOab3uEJ4IuH
m8gWCkTqMGeOa3JR2t3lNgVVs/NkS+xaJrYO2m6an0eQtFBcLywQLLdVwQ1E+lAJNl/5H6FwCJDK
QZ+Du11UUdGvYYqwlKBoadbDvUR33MsC1AFypsZzluAyQDEHpzQ1Jz5CFpgIBURnfPau8S39+Snc
srAVisViZuMM6Y36YNEjH+4YtUlH3MZ3871QTejtVsqlzaXJnJzPcpPO2GLNL+4KCpIL1THD2qA/
e6BolINhCuqcxuYR6JTaL2vkZDstekKrhUrCi4OU50jIIE6pFzoxblhUE61ZiIKq5s6DOTsvH0iW
g/o83SGUZS7ggTk7d7Fuzef6Du0q1T2SMXGisa9UlLiVSPsVvvTZedulh+LAPBLZ6NwhFMG40Qxm
oJiDO7wWU3N2J936TRmiUlpTJ/vzj0BSxi00nG3Bqs5RuWpof5jcC2QThM5k3mVKzBSa4LvILCg/
hkLedjbv8CF5z/GIC1ybv/xGHhJrNdI22vhOFHvhYV4C5gLPEYoSObE+GkU3F9xjOb7T2OZzzuNR
ihG+rEJGliRTPYLn1fymw3C5pZIvEqTKzlLnDj1PMV/kpVKzG3+MKyDur/WoIe8be0uDupk0c83j
nR8qnNCHhhzlzJZ3dzgbUHByw0XEm2XjkH3PcqQwnB6oVAkvz/zOH6j90Joybwyg5Npv77dpsPjp
B6TpeuX0i6M2/AADq3XiI0/oeb8GthGobQnobYGt98j/ZZmJloJ0mDOTNKkFeVj+cEL5O78L1KKb
nMEIGcVzCgkb6FZ3GwwD5NNx5aK6O0O8JcgJdvlHs3ZNW8MsiLIrUGHnYOTkUd/WnPmymlhy8Eft
8mKG9yUHvculGoAaE56RR9RZkMioOntBttlalGLMriCXmU+bIo2tRRvBf6jWMalwFbhGQEIpAA5y
Zto7inaozeZtnkJ7gMj774MVzB7W2OeUzIrgQgQjcwqeEAAE2BfHAUmwKcEH2KyfkwvNDGQg9oFm
/dujouPhwljoOEFoJhGf2E0wqMRMHR2FodqKpbGwSH1PfzCCSEfI+9g8/HjLSMx7nLrUZxj5YOWf
WZr3W8PtIWkTKSl5QbcF0eMaQBAZzNuY9OLpNu5Jdw4M+Fhag9nor+ab4+yjep2/N0lpLesJn3/A
gpRhxhPkIAF1xZpkfksezHwwcX8Cci17QeuBsM6bebaReR4qpz6fbTsZpAo/GFuL4xC7XRrZCZQK
zCUIXIOLRJNGCpz7cnqgLj1b1j0lWYfwpyRxSCYXsmDY1+Y1GrC7dDisGK4YNF6IiLDGPz8Zx2lp
c4SKPsKUEdzl+Bw6zVzZywfMH9pr0rORZsuBwcjwcUfjaVEPmNLc6Eo4xe3Ao642pCJYI1915udk
tFbc3xyW3+I9ZW6IsOu2qqEAin7rXu+W6tAkZ7vWa+Jn+DtVusCEGs7dIKpchisu6yBj+HCnE02v
ZqEJPJHtsxF+wy3f7w9JAuUWacwkGo3obd4ys/nvyih+g5Cr/oND955+juX0Oa1Y+ugjSpdc9rX0
P+q4mO+E7x26In4DTC5WvI4vpjn4ow1lFgpORzYceJicViqoi3BoOzFzMwcyqVA6vvWdrt1ZKaTT
vhfBY/LBIuwJSUUK4BlMEQwMRkfgRR7hbuDeGaiLasNDuPBGgEo/5h3KBVw/EFpyoSlFBIuQYxqY
HbS9sP0mus/1TnCeyrHxxVZaCjvEPOLO+B1YdCOnrLC9w6dXzlCdhZw8Zhd3NAuxKgeoemSIA9Px
HNKjXCIo6nzPiz1YV1HPrGISOHBsi89Y3YfgB2wbDcYtF2mck9JHrc4Zwv1rMaOVnlF4Aoz7bp3W
szweYpoYIiWvZ7SjzF4pYxtUBDiAYZ+NWYTUMvX+zuCMjyk+NOAvCBsn1EK2xBw/Frx6o+Nj1PCy
+X14E/rroSm3LCxpi+UJIvD0YP8CydzZfO/Zg6n0y9Bb6/sUgCJKLuCW0G8pXmcOpQnGBoUBPQbK
tq/tV0Mxp+Kjo4LEV0YjriZ5TWFd7VbuaI4Y7mEREEKTTg+gigvza8QPHyaHq3qPBnYjzdtQdy/w
IHOJWCLYEVTrHmEG6+RM9yGx4GQxYtY7Wrx5zRzAEAAt6H++guaIW6FDYiGBig65yxsdh4oO2SV3
F3DcwasRER3FAdumw1a29AB3OWImZ+XfcKWNadw9Up7B/div3NaYYHFD1sCoIy4pdHl8YLxLXK6J
HfA9l8iIwuUcwjtNqJzKw4u7nOJP0CKNuU/Ii6XtuUcZJxs9T18VfTz2Dj9At41k6I6VQxuOkFA5
1DkwX3++YjcxgAccJwdVEnWcvNLVCaA4fMI37SCc4RChLMRZ60IXtgQjAZ4aYNXER+ZUg33xC16u
zKr+B/yy5vAWsjVzSPBnM69tbApmj8WAYRQxCtTPFu6uDHhutVEeET5Tj2J4bWKxbG+T49nASMX+
cYf0/uhLz+AlTJa5nRiXGTTD4ufgZq9RhD8JCpEuMRxF9zmtJwuNvPQIHm1wAQQk3EeM0gYbDHIR
BXGi1BJ00gBUaEGo4F8LZjmiAYwgDEK8p5lbekiU+IxP+3Fqw2MprgfmrO6I0v9zor8NL84B830K
m7MXbwXQINQao4vcl181WNPqEkPK7+M6pFKhj6YqLb1bChllRTcUNZp5GFktI9BFTUn9wBDR27qc
LvZnxrHEyCS4RQDOZ9ql2tE9iKrI82rnO0eQEOV0XTL2ZcmYCLMqXu+dPB+ZH7Vd9UNoc2ssA8VA
F/lO8zs+WTdpNUYpwW58+M+RTHKje8ncNoXDEtYrQBgq90ASv1kkvFOEEQF6FBa8XEDgk+BH8PXd
HTbOZjsb4o9LyxpDZh1/OfH7IexMTJuBjIYJTd8MVOtEkwoYokYQqlHHhdmut5KxNHhU3P3dsmH/
wcsI9ICZjqN9EYFRzYkOvwwXVNEjnlS+HdApp6bCat0Lto4UowCl7SznrOrbqJ2DOQ6lCDpZDVjW
SxtNgFoLqxlaD6aZvIst4UKSmgEBFhsjgI1fyvMBoMgpf0JJ2LmPFaw/5EqWjHLFLmacz9h7LyD1
hRA4ACBv5i+SYThns/1XFk2oE3TAQjoQZsrcrNoaPo10wyTcmqiR0yB8R9jvJ4OgR9QkNjCkImpE
oEu85Jeu7iYTvAnibVN3oPo2q4gJEGdt43Tx7DY1or2IcUkJE9tn6KGJWpFUAcJ/uZyILIypNaRx
zYPn4wB28vY1U4IcFSFAd3JvBymcWWJ7Kn7iecp2aZdfgnBfVBMMcKyYdTu7L1szVAXu0WZFH4dP
AEfXN9An2HkAaspnp1HKfCdq+sRPSfMIvfF7TPQEe3qqAvWwtEuvu0Ot3qY31Lwts/Mj7O9ZHlVR
aW/Zrahs19jwmz0A6vX81BC0yNb4ugPZUwC90dj/azjsISWvzEjjlIh0TLcSDQREgkYyWAcoceCj
8TRlxgdktp/ZYj5AS4NRbkEZZv7QDTVGl4/G6/yYT+yxqWuxY1GxJhYKpnML4BvI9ec6GaLD/uFG
5gIlFtpEquMxO++mDf/ej3gAFLe+DipD0diDBYM5KjXRKP5Cyh1Ui2pgv0v4DKuaSC4luEbYBK2Q
7EE+VdMW2GwySmFLYkf6Ivf2nYyOSDlmeJVZXy42Vi1qQWNTx8ye8dHEyrUxTw0WMyWmF9yzSN3H
MDVxVTHv9iOFado6ZQS+ypvDWQ/9qS2+UyUkSgh7LmyP5p0FOnN6Pkj0lG6QQQBmx6+AyxZGYiM+
4zsnIK8Ao3Gi2ozR3ayZfXLCDMJrZitPCzip/7QylljHaUq/uLCimd3gTRFlXeM2/i2ZwJZHPX3T
uQXv4xeEwNdRTGztN0ebFF6K+5K0GnnLMt26OQ8XNJO4HA+40WMoUKBQAT9nJNyF04cmgSY5XwC/
ssSuMN5w+8GXyJljdcLh8w9v00S13Nrgs5PWU3cQis2X7HIvRjZ5cBMWoms8vCulJAhM+OEHIFP9
cAA/iDg2W5qDM3ZVz3HhZ7ZuKhgcpV3afUZ8UAhK7m3rx3JxqgDENoJR9lzdF3Ta3MsDc7jRxamc
cfJxWCibrZhqTr64Mkz1VArb9+ESdrFbHdqvMbnB9honQKOV9svcnAoNdRajkHY+DuKruRx/8Bvp
+0BQe9K0aokSO6RAhWg01W2E8d8tVc6/1gvIHmHfUe2jrtaNftIecMUOPu59Kr8EQPOCISM1FG0P
pkpQ3hzFa4ILLpUYQropb5VqACTVuc1/yzdbIwGe61r9NTiXj7sStQfo5P1UgHzDPIU6bNKflwfE
aLyWfBqw4iFE1BHQzYMSsMsk5cYkUwqHPj6w+hH/SLdJ7ymoUKIZEUEyBmDCQPg3D6qrA7pEhz2F
KblNuw9DRlCBIi6Zur4t8mwW8Pso1fIFtUeKF41bUArqxuSVygtO3j79hDbWoaiUWB3s4kVuHw9Z
fN01VnlAQYSgD7hpiW+Zv/Vww9RaxoijRgA88lcT9LwHs75hDyAe3A2qD4w1uRqQJEHR+S35v3rr
xm3ARhpBrJ9gKMRXfC2boEJDlU+5dk30IHSiDGLnZYL2lbWiy8lW5vbMeqqYa7QIL2NJpANRYR+q
usoC5Mzse/IBEMILpAeEpYdMG7fpkFkNZGbg94pLW0kaoE4oaYejxACHyREzy83VPsrbvCHOTULs
l4i0AhPtYyhfApIZFkNBypExXHIM8Qe+QQOSBvw1Jm/KPfeNI6vsiFx57/BZ3QFUEwor6KNBCUL9
AZilvOCfUPAA92tsT5Xscjlm5dGYDKIs6xzKj98esySNiX0kT43U3xBUBzDwI2bYK0KAouVkWKQn
LX2fynQs3yjGWo2ZosHIoypSJ9QATaDJkQfgVeHIGg5pSLgFEmBGwx07HXmLt/WYacaCI+wKjREH
pX83WA2e9wgoaJtoxN2jipT3+WINFnZv39+f7ac71w2w0I+bIhrmiTDxJduQvEpm1dwEr3nj3Fis
Brg3imAOFDjjHbHD/8RAfdNJsyNMYAcsO563vL5C1M7DCOXlgiuVTBsoEz3WJwxMp0Qm4sbNz/BV
QEY4bTEKBwBPphSdMeM3aYsrmsLkr8eps6mYUHdNJSG617lg4kYNR9U4cOSIQ2r3P/5A+tc3OKva
Qw/HZhMYHn8Eu8tNLJPbdELz8O430WVDw9CB13qCiDedUSTJweRIPhPa2dUNMT71/8Cuaigrfg9U
emAPR8ath0zvzkX5NmnElHZV19An8unl7GS8w0+AX9f2HVSUmdq+z+qvFj3s/FYaTRgXToDsiouW
2IYSxOMP72s8hCzcQ3u0xPWefr8jZVxvtx8rE4y81BSpBbmDlcADrGcxhHQ1kP4rBTnrv5x33Qdz
I2kmyy3JxL0g15Ch7/KNwaWA+ANr4mzBmth6278tO5798pMSVD3kXtLQrp8Kokg2es3eKen5P4H+
99p3l3Q11nGnUkSnuZ3bHDJwIQSMKmYOuplPt2tZm+uphoNFhHCoctY0Bj5ovA1dhCbFUxPcgHn0
CYz+RI7seZrB/0UiT9qdgipE5MiPzPXDSDkNEt6SnMyD/0xIEzKx5LJSGZn4YZY+fwNF8lhWr4Fx
zUS38KA2FYjQzoHkxf681/S6+s6hlHMzcdqpQXpgjGMcJPUgBHJNBvsvedBPB8BUqpzkiXsNMHjy
emDMwPwG1DMOzO7kjNlCEcoWeYvBIZ4VAn8hKnD+YHy1CQdB0Upbjd9VvCPc2ITKRaFAsQqoBlxu
wW7wyJijn4Wo6fY5VqSDJ9NMisi1bMdVCubznkmi7Jn4/sxjMd1AT8mVjhAH9YmFX5Nzccvx2Y9r
+8WZCd/cZ7dpk6u5p0yCd6pYsmkMv+YBmkdczFW++hEdnmB3XhkuUHMZa5LmjWss6dprBVRH6o0o
J5iHcL3gnt/zihBvGc7VLuP6HscTdILpIoBvDk6oiNNjnPma14txkOWWEf7b1qz1lQ+bgcjDgnKZ
9cQpL53Wl5gBQ1tm/Hf6s5iq9L1lFqSMbiyaNc4yNULsytB0aOwUbuDcWNbzXko8i3H4Wfgkoiw9
YTDK0/yIlHrMBdulZ2drPt3BGhcTFtVvwqEA28Yjq4tifL4e0NbcY2+PBwojn/2roIFFg+0c+HOc
o8ykKZZzAk41f+Qc5AUBP+QitAWADvXtZP4MyUbC0BLXPEJUs8lTtmrc8R+Y1XDIGHI2aT0pBCwm
bJSQX0AwmTAIEOeZHLCsseeQrBITUgH2qrc9RnsWzzMdxCG1gIuDMzqCwpO4dplg8cIRVGC0+cSO
EFx+Km+8553ZAjeOPYMU6yzBkA05mP6YNOmiomiHkiCHaZygPwJfR+bZzqwHyS50IAVlP5cPDwb2
/y4EJzIQY4wA7qqgsQi/uU5KZkRbZhLhw5zCHFz/JuuO3yZrSjmW4CVRkZ7vqznzW+p/ngEyyUsi
JQWtqzj0CMwFPnbXJo8YSJlRamWcugISIR+t68SVA5MgZ0VvyezE8shnvmf81n+k1FhQ5sh/rq0z
42hc/pDYEalFMyzZEmQb2iTSpc8lnGn4m6d/gguNaROlvxFzg6kO83nQSCQeVovxLBZ5i14Cl2Tg
PudbM40lPbRmI8MH+hKUjpLCQ/Up2RV6otgdH9sTC92ri4WyCRXRp2n5glSuQVCDAxGR8ZJrAfMK
gHV5ueHrRkcKU0J8aCIwUJ6ANweEgTJXb9iQ+46H/9pUO35inCKfBtZf71mPW3PSI8mJX+x0/Wyh
Jz+n5x0gW4EknOeOvhT5vgkO8o6kHrV6bsU0SxxGE3kCEeCqs+phsL65jWhXSEUKh6E8K7UFDZ9L
qBcjCYK66Yk7/nYFl8k65NYweDPhucwoMHsrgCfNB7O7edINyxyAwenmw2e+158+XAg+Lbu27yH9
piJFA2Qqf5/xb5wvsC7oHPmnpA/2sRHtGpgPZfjey7mjfDR3mHQS2+/LGfjhRrVFcUbrz9RGvqeu
D/w1vol1Sbwq3bx546hzB56MSwUOA+NW+TAtUu9/WBa8q2AImgXxH6IU4g+ui8aY07cAQ0GY0ObY
7phDpMIajCahjQcQ1YZpdzOaV5YP9xnKteg7fyqsljtd79byQXTX12VLW4zqhd7mu38gBzDL9OlV
u88JZQSGBghGT+1K2/BwsH8AOLuEsqjvHCvuFWBtRmmr6xK7pBZ3gx23qnGZYCUcX5dwAzhEwbvB
eUKFsxLwIwT8Zn4r1GgUYdPp13bugPtPGx8fLtnoQVW07swEwXj5BmBuMVRRR42X2MvJrMHW9Zf9
GccMp0FtEz0FyEfNDIbW7J4hwMw9lsM2yZjomJL6R89AMUSRRUFs53ENLUHvQwuheDXujNxxPbBB
hQmi4LG5PaabwFw6D/qFNZhEjqoFpx4vVrX7p/2B9kuys6gDPn5F0QWahGex0DkaLxRLksU1pKAB
2B7EWowv9gEBNbDUAFDAeTGnnw+9ASMhxnfbdS8lfsLrhZKYBtUJVPDu4w7xw0lLcvNkjdhZS7HT
22MOdurJ4C56+AnyUpIlDcAeZi9jqCocZWVyBrhUGBYPSUPGaCuR6EiGgW9m/DYds5gN2I+aucC6
ZnFxW05ev4dLb00W8ctBVbxk3kUwdbn8OlUufgCbqLlFJ+Sx8/RuoHhkdya5qMwMB2mNM/jtVs5g
fZ7esO9guA0kBnEQ+xzuvNGakOt9z4TNdXrF2/3HAh80X5vcJZ08/cCAY8dx9ZQXrD9puaHoAOPO
KCWwIMJnTeQOqiiKGQzvqHKeoN4390VMypUuvHHGyFP8X4hdg9DW18l9ots9OK9Qsa5OZeJ9eVqA
g7QyzfZNtZi+HpjXMHoDA5N/fMd5NjCW/fVLxMBrQDygkv8Ks5M+5ZlzhVYcN9wwhCO7twXfDuDn
s2vYJFtRHa9RTRgFOiunBMaDSo/IB79jO4MOhUc/c8P+0273NB2BTthhet4j5aRVSfM9HClC05J2
WS4rPKx5nA4fUwJQ1zHgGbVtf8lxSRx6WK6rmOp/CI9wBQlmrkXF6gZl6sZ1iImF/YX2jMsFs5Ft
UK91G+cy7qtnQlDhg29E4854ERO9u/t+w+x4Mx5YcXrY2Xgbl/va0vnfMKXegkFdF07/uvMH+Z9h
J6DWl0+8/K6H3iWC0iupERRcc7mbCBBed8co/Szu0nW517CRz70sxWXVXj0ZP159mTXdi4r9yB2h
yrDzFNP5EJYUpuPBk+sD1a35wMprCutyWVr5ikKdh8dJfWKXI+NBWBh+J7Al99u4gc4z6Y+HTLBG
9ubt9yedv2562auwsGmLwRFokxmORkNLqUQJW+L4LPgdYFzLgYcMe1qftOS+UpM+JH7upR38zNlv
rVUy/23kUXPygcEUqWAec27wCRMph0EVThkguaQDBiVLSDK1xehPfvy/31Ta1KMX5/CnZTMfDmF2
CpwzeqI9Nt9Rbp2ZQLt9arAPAwMdGm43PT09xZa5t1wjTjGTUzxieshJ6k2GDRomUn4EqohKJiXE
T128TyP4Y9MbqQVR94/hCXScMZCdhe0BOFvrQJdKRknmrPrzp9UbMzhOS3cY1XumOdI5EAoge5XC
iGkC49wLYfE9w8/dnAOJ10TtwshqXFZmYdIosQZp9tm+SDnsj/fekELNgcI39VlQgEEcmAwvlvz7
/G1jP/kZmUOVLlwwLHN3QvpnvynjkDpWuO/XAa9hkI7SUXjZa14+RxXvaamsdUhjYOuMra4IM1bW
0JiPh+M3BhsIIgU5OtZrxU4InuKvEX8/WxlrTPhMrEuus2JB1lBEhNcOIPpOArZJeDjPamBclgUu
AVerl9ls6DOFXbWAtmuRX2ANbc7X5R1IDXFRSkwFWcjsb3wuoBW7X3/wx99/r4LibDsHwea3IVY0
eo4/ina4+QA4d6da8obpyBd353VKzUOPQvQ70D/U5/hjYm5muH9f9HFRO33FZKFyC2igdFf/GeTH
F7q6tZqeicw1Sjh9q8pbcUIceTewrplphvjEK5Pa7W1GbuYBjov1jRuTobOfwfslFYTbE2zFrlOW
mMNSjfK5ZhbTAaFXpE0QdAEaZuQFLr3GiqMTh2XugouYfFDT4M/KG9PWN2ODigDr79Kt3ZZokaDB
k4PTnMVIN/VHWjpWJ0OqqSqUKTA1htdAcSOzi50i2wIdck2jPmEgOOiS7oNfg3unjutaKsKqfY5w
lzlt1Dm7F/6bIIrOJDuL7W/SDpwOq+HsPhndgLDjF5KUCSxryNFPd2TufqKCBHqqzG3EImBNamtl
CWYhzpJgQC/CDR5gMg2uEynBh74SFuka3H9cHXMHp21LLlIU4JxRcsq5teZMTawiwZuEK15Cmv+4
X0bMe6cdy3x0YrOnOfowY33zZEkVteqQKpvx4hj42uVW8mSV/2W7yy0FU9BmeEmd8gxr+8skHt5P
jWN7UCYZnmnMz7QUmgjCVqYCASAMYaaBvnxDDrryf8k4e+K54DW08GVagvUiaj0wPcwEn0EjBgt5
Q+Ot4p332K+TqiD/gGJk8zrAKsJg1uESyhSpa+40fymJ3bK476BzHU1pFoDuMZ0gqpIoFN0ZmANj
RbaaPUg4Tt2MNQOe5GQzlYuq5wPP+HmKyyKS8YfXSdqTvulvepBxLXjzt7Ar5zSiQJPNAYXtlYKM
Zxv1/SLGcCJBtc3vZQgDgUDmmVQH1ZMBZAR4QZGDG5PQXgrIqTBGjMuUusSROxyDlHAYPYGdkEUb
gzUGSL6WaBzsC3VdkT8nIy6kHKUjJkMQ/VrsC6ua/cLoQ2zFtYeLN0pmGXXSNW9uvr7zhgk3wQPf
vZvdpZ7CeLW+Eb6Lc8RLBD9cmOVT5xUTzHcKAuZJqszt8y95PHEQ8z6kgPDguPGc3Kt3MlrpygDq
nxzjvNBgyl2M7bjekVeEvyGiS2Pzx2UdcFBZPXZR3/mOL0R/SzpGh/6wXDzdB6MPOrPC2L+Wuhm1
Pux1I7dn6qaIZt2AxEmEVcYdQk8nuUiNvv3DHs3Al3tB0mP/K56gQJew5vRmewIgQaUH14SXiIsr
fN8oD/HbrMIq5NjDtrKP6huf/lNz+CdgMODRQQzSCcjA5o4ng36HweIjYkTFSdxxCRJ29rhsceyu
synWlc53MTqMptVKPohO8Dh8mVEwfoA3cDEXOOWNu8YEDRVcUiyODqwD97ZUvTLgdqcjMH6eahOm
RKQUEXJQXLryeRT8zHYxOOi4dvJ3p/uhDFCURMPcHOC2Igmv6hNbF6M9qcbfA1NUNXmsFoxETRh3
X+dCbAcsh0j62B+wVPkk4zacj9vGYBheRYw1Z63/dV7wUfvikWh7nFvgSUB7XWGsRJGyRIHkXShJ
pHeUpBKVVrFAZW4/pvDxidjqgdhDJoQTURrm3vtQ4Cqk7PxLbcM/gll0RJawpR0+7CPCTXgqNN/f
NYuKLIREnvnwlHnM9/BPW2MDWgvUah6uk3hOfZibcjsAdedUiBqPLp8iRjD7EIBHU24s1385DOR4
xtjWM5tl3PgSu0rwFMwLDaTmjhI4zCazfxMSid+wZ8kn6NjvoA7a5RvGj8astgJcBDWyZqo99ItF
P/rh21gYz4xwXxu+6wUjLP4HKk5+7LKkpmMGRlnwnejzr89as4qYMBuI2Vxi/RhNXxYWi3N8xv8Z
BeYEazB8F2q3H513qHtcEsLMAjXFncwifBeTKixijTZqDeQ+yc3X7NwifTQxpW0XWNwiqHyEMpPs
tqgZSTSMFUFjhZa0CCg50cUlPu8IPRu2oU4Tm+AiO72AmqfQ03meMF0tHPfC9m2SL3kurC4ln+q8
gEchWSCYLTn5Lnu+MGkMlamw2OWi8e9e5vUxjiaPAc41FzLfX6C/wR0UeRhnr7t7LQAbTV1+Qsym
DdhMliK4mb9Ow3mJPH2IN0T4YzgSd6bb6D2ugOhj9nq1yhCq8ygpOaEaEZTXBxIAoZtLGb3jaunA
5NPbNoJWaee4eIT98T3srlhTWTiEIKwIlWL64/N6HlChuoRLcERxa+wzVcIlcxVq0RFxcgX/lCyM
JvOHL5uQADDtIkJyUhbjy2M66NnDz6IPTefmDK5OFzIupFeuV665f53LGyEZkPlVXCR/bkx28pce
Cv+/smsN/uADYkM+VXxOdqtvMecAxEA8Nty8oCd17DuTJchGCk7edg2rhCjKiEPCy9bQPbpAKzIg
EjQ46ODQaBSw7BkYJO38kXz4/q1bRc38HRC0sadi1sLRDB6s92KyP81dyaBjLKGU2GHAI7Zw2Q4/
OPXhejSS/t8/hsBDr0CtNBmgld7fGQPCR2jp4sFvYFj8dvRF4p08Nk3kMg7p0Lxcgw7kctV9QjJE
SgAHbQQ+RD1MSaKP3/tvF6NPf9QnQXqq3GalMuk94/KV9vRxI8W3j6BspwVzHAV7rPqGEfn2HH/g
1G+Z+aiwU1qMru8rhW/bRUvzANT+iOYjviMMd1Ehh58S6y93hC6JofCQ3GgSOKxOL3hR2+mY3sq/
1N5/hJ3HkvPIuaZvRaH1IAbeTMyZBeFB0HtuEPQwBD0Jglc/T/5no9ZRSNGt7lZV/VUoEsj88rWB
rEe/qmvZqbpVtw/UEICN4GJsfo2v6xFpEhY0xz0h4EEDZwYT5VxMOksfbK/0m+gJYMcQoXd+jW8v
2spt9dkP809y56RpIn6vRxnrihmiFWsgC9FwfgZVFvBtsnuSQ2EjurXXDsb6Z1hqAfEKBsGsJVWA
sOyVq1KwiWKSeFogNYb/b8TVvyrvhv6zImeJoIqwtnoIPvKP91ifi0Q5aJxEKi/nFLXm3/YtKulj
In3l27sA/TTBnSP8BQsbBzC9WmVm6GDKIkzfwrge/Oi95NzGTURDzSeUjuQD7SuAWawqb1pNhLHL
GJGGuChCaV6k5Rw0bminAFtgus8DvgCwTVtw1iliUfR1sNFwCePPFpw5kWZaiFcLKoKjtHBnklbF
rt4Tu+WsTV8QX5R7oAMyMGQkd+SMV2x8+FntocBPVQb8gKMuR8T7whgqQ/Y/nhqDqIpiQGyn+5oD
EIcfclmYh1gq3/Q6nRBXytFzUO2gzvn7Sq7etPHeaeZ0yL4JAfuSVc7ZhXOMCPc71ODX5VxLmpTi
DUDpPGEpfl1AG8pR/ecN0dOfUCZeYzN4hRzPARmEzOUJF7ijSccAFzYi/sMpkpxHqY5Ol0BDNP/s
OZzgybsLv2d6eOL6FdlLLKkKluhTivsOtxOGVMRcSKVwHv7cg+0t0NoOoFfoN/7BvRMLMrj2PigQ
cGG73xmgb8JRkNp2FhNSENlgmR2CZ1oNC9xsp/jl11NhD4BNhDfmF49nbVDEvAmhjgbhvmUyl7eY
rZjEdRJ36Cxg3tT8X485JSjduz/JYV3IlQEXEtZTAYkWAbtZFaDEnZeOaxy15CF0Nsq84iA+Bk2C
qUTqgIg0xlmGxA9pn/Dk5v1zn4iGebX8HlgrGsLcoXh6aO6XmB9VXGb8vbOb7pMmvmNDeesSao9k
T2Lqrj26IujzLieiBtsJ7gc7BsqcvMHHkg8uVKHo12Onj0ul4EmD17BGIlkbH0UxQPafAwFTcjrR
RgCOgFSfkJQZspNutMd1xR0pJfR2cz747y4olBrAv3MznPP2g/OuDBRHR9vN0yNSehxYwze0CPmu
SE9Oe2eEvS1BJInj649+zcSrhu6S59gT9nehIvl165HwZjNXoIkMBQn5xIfEkIQP4hpaY8znOD6B
cp/xlaEeDTzCixr/jdGlV2V7hgzBuAOOjSEPsAkHN7XApIXigHK18aIccKiGgyWXFkIMaUCCeglo
RAXBIqooPocT1AkhNB7cdbEHcR5+eOWI7wLby/zGNUOOKp39NRghNzJhOvaWJxobHhBeP8BoMljQ
FdAB+AfOhWEbMlSN2EGBefWUjpcu+R+c0EWF38ezJhzmGXByOBUuYglEVg15LxiD2cIYPQQTT1E0
MnHOiMNH38GMzL1Dbtmw9ZqggYxj8KHG188S0ZlG8CqLUPibXxgebmgw0PcRvBqSyMTNLRDsFiJT
cBxHRNd9EbCkjya2EHsjMm7SB2w8miuGc1kcu6dCE9irJ48R6ZOfjU11hNrh53/gClANL/lPmY8h
Umabkwg465yWZVdBR8PLb0df/NuIUig1Zbqgr45MJeA9FKw/el8MGs/uvSE+TyQHzyliHqYd3IR+
Oeb1/FmeTp5TO6C0A1+ibsUUOVwACmsi56hpLjEiwFGQJYBiGP0tjBmCP761jZ0IeRK3jT3NVtML
A3AOuY1EwMcDifr1CtF0BShmjHK8LFYWVXKfSRje2LCpi5PRqgYqU/sA2QY/DuZ0oIa0CBO1QYcc
klgh4NKH5y07frEm/BRSPp9YfQQjPGH1dFx0zPl9pHDr4tHlR0NKs0ON5Mjusme0qYQY5cJpXuh/
iuTB+UeFRi9GhN72zCkdGGhGEUx++2MF+9TKZrEVWV90rbgpwuswTZCqDEGo91fgrsxX4ndUTeRo
kzJ+XHtwT5C8mDnqbsaWQarTGJaPdYxiN7RUhCsgHExyuCYgAZ5Yi/+P5it2knr42uQRN4M7fcUX
hDJaPwuLzsEeKGP+nDtzYp6FX2JOOPOxEUkeQAiB06i+xw9f5pGEXSBPAaEA7AULBa+I5WbT4qBi
f8LlJUBAYMDfkkRcQR+7z2UWlFuckSOY3JDmku8Rm0BPLMH0jOAU0ruvERk61YQ+Z7+pkZCRhsat
xmnkFjLH3tyfX8fsoagd+JMh1mGEN4hciH4bgnkiUFVWPE7JeQaGAg8F/Annh+7t3D9NlUu33bUD
tC/QVFgDUPkLX6U6FRbxbDJ+9tBGT5870BVIPCM8DXUQaH1bD64eqYpsnUZ82QHhwxvZg5rvaVA9
TYBufF5C9HOR2ZKxUUn0AVWDIaoKoWGS2F1IVg6wqCist9+EfUk4Sp2xQe4i4bpaqOAua+B/8kiA
sO/g0qU3DF/xY8JJYkpCaej0nNEFz5uWIADOj2rMjc3VCpk5ehBTXAyc8OKH0EVYktBQ9+iLYzkR
0QTivqH/EtSu8uBz+SNLobwvhL5yKnS3TfztPdyNPcBAzS7O/fjqXxKZ24y17M52lGNgEIQ6smjX
GHD9YIv0pOLIMbCHRAgIxg3rnAvU3FNYUVEeP4Nfn1d1IAgk9HtCjXSZGSt2n8QclanNaXUsjiIE
ylw7S8wCPbLW4IKgtWTmnlu4b0mCLsYOcAKoX5OcY/X44+h/PzA6+tpOZwhGaPv07ZEsTl3XbtYv
Bq/ZedR2hREKS9HwE/84oqcnQDayXABky5Sm9M2d46I14KgvgbUB8e2IunKmDbmCKsFv/Ueg7L5v
4OsrD9t3yLGIq1ViKSUnGOGauN8aAKK5nBR90q/6sCqba1+fLxuKbDm3cJ5o6Bfp8qKAGNt0GHOZ
C7WvTS+pxtHe2hWb387gW3LaA8pdkhkDFmKSm+MEpCvSmPhlBhKFtngQ6XInGxcFBUFdz44MSOSQ
dmERQE009TD/sCa/+jByZ/DLl1chk74GhnR8f/c2EedXEmInedV9kobZhmXVv5Pp2YaaM1fy/Qty
3WJsZBZC9nGK8FMBXT4JKZzAIUXfIYraA+0qCMF5OQFbfMDfENzsTZhynOcR9qsbwR42xDc2xI5N
Y2JnJip0ETndDic0ZPzqTHab9+Y5r5BaUWcqrzn0ni4xbj1nb6woJIRPGlzx67ECEB0gTNUIKgIw
jtQkNo0BAvbiHuDxY1v9w5vGrHiAz9YaEwMtTlXcMBs8GDkFPv1bqT1iLtlltAOM+4gTFheOMHQI
2EiTPHvBgDgXNDv8ic6LPcA8vtI3uZRn6I2AtgaBUtNEzbl4cO2qY8KB6q2U8icT3hFO23ivtpmv
LsqZOb7Nnl2i3aLHEuU3NgIVbqPn8J9ozsaI2ZnBVWgtqJfos6oyhivyMHoKgwDYEAWzIi2SobJT
Te0BHG2PliVoZSYn4F5m/x65xvhhQCb4+ec4GzUJQWddIPEBTyIfz0a/velLE6Fza4H/BbB2HxGX
HmaUg7Bv87EnuM599BkQ3CTP1WNLLIDD4O9K6H6pjaWcl4iiqvv1BOyfJUYGIkkily8f1pg7O+sB
X7p99grRlFd1c0Q86Hlr14ZuAIeD6MBORGmFsGoJy9aHx/WRFmPFG1jdV9wgzh62G2vwo66l9j+7
ZqSO9b6FRIdELMttDWJyo2yGYwwcyMmor7ZikTrzCGiTTiijCHSaNYFukGuxRKRSCh0ivX2J7gXS
0nj9UxH2WW1VgDll2eL+GMsbZfqJEc120UkkoBsVkmMmOG4jUD36uOY2bM7Glv0aE8A3hP+AliF1
URyWOyzy7m/PbXpdmPQf3BagFY7cfV0D0khzdlsUS9BGNmJNPIXgkrHdv0dKTHtC2NIo/An+3LoD
Xh586f3v8DcQreJl7zckSDwBpy7jR5D3cJ3WituwLXBCZgff2j7wCij9lXBmnVPL9naAlomhqqT0
KNgrEQlz7tEVCzimBXZCvw+uO1DY38CcPZYNLF3PmkIELgrOXvztWUOeV17CUZvQF9RnBiI95CcW
NQPFC6Y6F6Rzh8Jgr5I2jU6y8vHHvQ4SQe7orlRfuXcwy349W9yxIxDowa2XbUmsI+BT4noGPwwW
W06pImx1xSYtTVmZmapulMKjSnHz8DuEOMZrIG8nV7YbUVwMQ87Dxu3Djzdo2pmwQ7BoEAkpd6Uh
LwweS5PrMDyFOAJcosbGyiNS8D6kQeroPMA3AAdUqiwFALA/a0HD8ckMS8eX7wkAgKnPtOLwYGcT
8ThZX4PsKwAkts8I0IcwxnHJsVQhbdizlGWlcnR0SEJlXqoGZGoKTgezldT0biO8TnjR1O2J3Qc0
BPshc7WCpikfnfACzvCBNF2+N1ZPaFjOcCbYH/oE8sKxJBAdDHu659aSBeVIlhPME4raSc7a8QQq
FQYn8kDl7TkBevgyXxEqkqf6zQO74UXJGHapT7CHH3t4ldPCCq9ke0ouX2yj2IFFIqLI6n9oszx5
ZxxT5+4FsFYL+JSMcEoiTfZLeNdaQr5i9dWcw1qn2mUwRgOAkC8al55tRM2g4hxNH+ZrBpvVGIgV
Xe3i8U8OAWCxqM1xqZreh6odwBTEMNjarP4XwlZ1jTw+n5k0vkDNGPNQ30sj2R7btVvW0Z3nE58T
RBbHdM4GR8oZLraXnYNsJ43e4HHw1KmJpw2fF9ktcQ2YceLxoR0ivkLSrxvG8J2+bRdAkaYwTzse
KpOg7jdqWF+8C903KHcZ9+Y15kcO15ydyQicm+wXUPlOR9mB+xsnwGppd8G9smMJBOiXTr41aZLT
ggjR+khx1eftEv12IkoEh4t76peMei1ReHh9OvIRDuE0VhNIA3j6LvPEK1X9d19aOm+sq/WmGDcb
/gQI868Nbk/YSDfDuy2iVWEMqAlEqnrZP6hg67wlhLseixX4swxJQMsNQWCcwaMPUdBofpuZfXJt
BITjfFlyOlzRX6UhgE0Bn8fS4uxNSbbYm8NTcpkQknJ4rHDKcCJ8e3h1yjMol1sQrHc8b4iCabLE
JHGOwT/V/gQg1Q/vdmT7fOPI2pxCFbkBcNJn+rFJs+5WYG6z+/o9U3gQkY6QZ0HGMEZBvfNcK9PH
ivoNKC/TvQwkxdUNT53pcwBlUXz2mlyThleCPYhA2fjd/6YmO0Xczq+bagPg7P/ST2oyQnITFJ0H
vhtcqEjdeFF77ArED/nfPbh9M/++QxPdbMg7kU+NJUQX0SZFdO9LJJxiOr4TWvpIP8v7XA/VJAvz
WpS/V5vzUMGumeDT94xdQV4gL/Opb4asmWz8EvFXUiqP6yNAc1TMr7425PhN9k7aJrBWuOSv3asv
zF0hY6ASayuFwIawoT5u5UTZh0382T1xkOP5UGFQK5zQGF+ThriLC0wUtyjC5AMHJeREaMlXJtRo
QbKSx73MusIXaDZhrJ5RDbNP0JDadumxAKmmeKp12SNKioK2G7rBwr/uf1+syVXgDNHGdD9rM/jN
ORwKhFesFTrHxR6nkKEVt2O1B8/sW1N6MFD1ShPKz9bjXSPOJGOWnQGUFtQBfWfqWpuekFNAP1Et
ODZH2sBKqQo50ZfwI2CWGr6o5NVQfLWZv6UuZmnGtDeWaUwQ0opHsPxGNWgNRTo9hV9QG6rUqHPo
ujBKR+romajwTTkTBw5mmr2N6XV7uiW45TOcXJ/gVSHYEVIJBXoHqtmiGWkL5y+65BjMQVvstcIe
D3I1LxZNwky+54KtKaO450QQRK0L/9km2cHiwJcaAx3qL5t9d9nm4a3zYCsnhDnmyALTmlAFpPkY
wrc2IAt5sRgsH4v827E/QXnZUglrPydoPdhcoaRYXoD12s6R9X+AZ4KDjbyVSY5g3yJBDcEpUzvr
vSDuJidEODdW/+PxEjY4zFEb89POUHotGkihwhgtC104ZBI7QuGHDvvbm2FR8wxQQ+pv1jWzq3HI
uo9ET8suoXKgw9gdXBwFZF6HlwSBKv8m19wHrp/pC30rLkzd3nBF8xeBCOzio5KvI7U7KZOKY94L
x1Q9qEhTJnrNv4Xg4+Svg9zmCX8sevSEmVH4PMQn5S4+mAPsJiq/HCMm0leyHSxkbYhNiEgnyZL/
Pby57SKkZu6GwWFr8/cAusR4ezy0t+UrgA2F2Qo5tG3MEDKTPb5NLMaTcuqgCISXGyqcf4g87q+n
nSED/EJxV9jG96TsEfa2QtX4Q5eCdnwcinihTrgLOaOPi3SXBeo0Py6GIrPH9g5j7sJOPAh6PTtc
Lg2OakhMJkuanTrLX2DtVHcQE0wJhuhOp2siIdwKjtgD2u/QIsa0FNB4zF/3zlrx1msSm2M+ahNk
w54Cd+Rfj3O27HenK6TyPPEPT3CQ5vo3EOQ5TVeohJxoFE2Sk5swQ41YMIQy597N0YfAFnStqUKH
1fArBBMOxz9OWPctfNpzy2zLaS1kcpCEktJZNYwSGLzDCwvVlkACRjdcQ7dbkK8h1B7MMIBl4n0u
E3VRSN6L4kuX5QNfpChLJ1FcrCr69j65rNXtC8t2njA58Onz6HsAvRhMGNlIAySj58DiA3kjNfEH
9YZgp7hbuNthTIG/u+oCAQdk0Ix4HM68V1cjbsXsQ41hj+WHNDYyRrWrUMThkWkB5cOMCaceIHwp
fX3B9yJ5nJoMl5T7kA9CNPHxqCa/lKSFkb79zGCauGh7AfXEMIsHwIbCQNCI0greKHTW/uo+OIdH
uXPc78WLDdnsv/mr7uz3DRfMeWl9c888IJLt08Pp3wfc71DmBweTJBWdHbNrRlfOjMmKI6XvR163
7nS73Nbc4Bimvxx7rwRDYOXmrIueucc1dpFLcaXf059PWCZifBAzA2x4jT8Xh9I6Q7uZCF7c3MJy
uCbr9lIuwTw7HAwmeoRQcvRUeWpbfpdmWD38BpiK4PNbfEHF6vg2jNeZnu0o46hb4aZaFqLX6o0O
DzWbAsPUN2JgLydios8OYCvKSh4jRIzrrUDzKFf1a48glltPaP7cciBiPHR3TOLNqKBqCnVHKs3I
5BNa5dYAjPvheUCGHDvz30aCISFx5BMqJGNRJw271QwKMiDfUXaCZDoNSVColiaRWLjEl2i61qad
VCgieEWZbsXV+zRDs+VAwsGPSQSdMp7ihb94tZPAYYBXQZ5MmQyLt38mjPZD+a5frexX9Bj/1pRR
Y3CuLgEskJl1FC2UlPjKMo9RBDEErGnh2eDdoPWw1/Dwsg+6zBBpfD3IZu0U8ME3Rto3bJJftq51
uBL/QDwdu2clDgQU2HA/giHe1hxSqoFdj964L+9Y/p525ySneR47NNTg6tAjNtEL4TCEPr69Vpt9
qjnb0tnoF9eYtPkLiDoJGOxMDQFILOoUEzpS1DhAQwyyGQHkn1Wu47b6oNfC/69tJNC9U1LKy4Jg
UCBYMOPMTMpib523TxLcKj+rl4AmNHBxXDg+bjSewWYVKx2lI7Uf1Pd++g0WCYcxKye6AfdbNeBh
hQH9iUf3TGnVH7/rjXJlePqYp4rqAR7UAnaFhCXkwcQ3VOIhAHDks+IB5YLRCJ/EY8kt/fzTk1Gj
3iQ+kHWjgsnswrzLKjEcGunEOB5PHVsnhiJwqDuVXQe2bZ7jDLe6X1zTDyGKZnE7qsxXxJVQ+XgO
1Gf0eQYXGa2Z11ZpDdFy7b7ulG/7dU0ck+jbMH2Vw6eUflfiYUangOoXiOi94OyNNtpFSvNBJibo
nIjQdTzFSORu7ETk4nCwIj7fubAUSshFwocdmC8ibsBYH13Bpn22htUBwseHACVDuuaHkBJzmFPS
h3uCIL58Kx1kWn9YZ16QAAyYgJGP+McDp5XYWbtF1jMnUBY2hw2EWgSH1Mt2NcXe6H4hkB4R8Vsj
7Dp+u9Mnp7gBP5wrY2v8WZzWzYw0N9Ib3IPStbZFUvWoHdR5bw/nyQ1TpEcIGRg434OT8QkfsUma
vNSh2ZJ5id8LFFj0dctwhxHZw8I7i2ltdkoq+Izn5j6mq7VgIOzny2ZWBq8IEs21yLfghHDDFCX8
nXr6jVpgGnv47gHPgPDyKZooXRmjFJwV6QZGYuRo+k+rS4doyd091uZ0LLPHgZNC6KJnGOOZQjqI
EpUvF+FWzy4uAgtlgyDhjmW4F5G9F8cVkLHmf7GIvTgJv0gmug7L6DW+oPg3x33alrAfE0w3xLef
tNP3wF6UiTR8zTLkhpRAsPxlXXYwIujJtOBIDZMPjcWZcvQKn7hpkZKv7sEb3zAcJavWJeHhz3T3
PVDZy75CW4h2WDDbAtjmvgpml7moUqfjag/sgEFuboRP7Hlsh+NqgmkchwWSDgwFOpMYHaYg8giN
GXzqgFa3WAxIGYO85iuc+G0XnGBP4udI6mHTZW9QsTNdowcuanmHZ9mrELPjoqLFDECY+WGgtVgO
pRAMkDDPqjMRwXEmEyRAevgHK/+gcvWickPkAA4Oe1BNf/A8JZRNTmIe10M2BXxhKOw5WIr62JR5
A04ol59TaPiQUAm0p1BnHpWFfGXGgDl7wEMcGdb4fdBWRIzj/E5IhwD8BWiJdrL20eK9+RqIAJ9O
qRFgfGgvnWOTinO3TEws8q6bUCgFqHv7bEr2KI8FpInLhOOC4eeoJX1i2oIJJChkItpkUactom8S
VkPNt7t5t4GlxUuAFjuwgXFhWbB90BnnqfO6M2JDhZEpEyHn/oKDN6GDsD0UNA+LHMVsHCZ8OCuC
NBAZjAQEfVqIphjAv+MLqhJpmGsjDCsRNtMQO6CiBWEUErG02gq8kJaH9BV/gB1BVTqkLOVrK6YZ
TcUACstVRSekHAy1j9Q8FrDEDHz4jUBx8gRkYfIG7H0hPm05TLLvRV+WTgIMwai2nMN6+a6dI14m
DJPZqiuHJFhGDWRGtQH/HOmcLoW5yiFyr0slkxYBR1D0zOWe0/PbBX28c/LmzSYIjeXO6Wr7i+7d
MPaibCAYxPI1kg4ARqmHMxP9Pbw0kQy+TpMV+xXJ5g0MF9jT04iVdkTZBAUkX1ISMAKTtIh75dsz
OFIa2FhY6hlB7KgftoO3Vw9bcruew/e0npYbZ1QMtbnJNCkME613m6PfZr0VbPZndAuF0++ZNEBt
Haapa0DqJBSz8ScY6vTpvEjiRlM6tLmBH/MyAikS+zRRbcJnWcwBaRmAREkRT+hlhFeEUmsRnR0h
hJsx5u8cRANCxWyLQIAIoQV8PPHX3Jgt6dPMdT4Au7GjQHwKpwipKYdZ7yjCH9Ql5aRTtCZiwDuv
eWo5XFxcCjhQvHcxUE2qgbWygfjKgxRA9Yhqp5OXsK4ICUKDPIQRFpiNtw5YmXyt4MgTOiL8Bk8S
hXcjsgCT36yNLDLu0MagSK/JW3amZVo03pxYi7U9IN6Zx5tnBbgDxQskO6OwOAZf/deOT8xh/knb
KgKeVtTMdOkMWo9EvqBmUu/QeE6LwSN9HtX1DRwEZMnmwZ7qiGL5VSNAMGz48vYbcj8SfSUEPaDa
UO5U+xpdwkdZJJgDKRlwOkDr37erLQ2cTUdk+2UKCYzwZQ/3x6KBSgcMW4bDxspjDWqQDinV6FuH
caPSnnZ5QVhxUu+z/5IV45LM2Bk++LPtwlhdF0ISW/9BtUDx+1WXRMSOPi5nuW8uwIizPiaVgiEL
B0ixyad1/zKc3hPiWDa/ZUk0lEVEUghUystJTBEBkXTVwNTmIf0I83ouEfWSzZwUZ0NL3OrhvQBM
x7k0NnBVDWyo3F19NEcvXqU7jxhzHtk54n0R9uLN1SYohKITGQQULR8lhNN30iaPFFrL20MZpecx
ll6yqAQHrg4hyyFkS+b9Ed3iXxEItWrQLbO4iyCwatJqkdFMFbqHmzn6Ru0a2Bb4qgDET6Q/IHek
so7tcHLnwEAlIWE6X5T7Qk4iJC8itgwbEV6MasLAhaBr0Eyv0888j0Q0ANBv02UxGV762JTov0Lw
OfrMgHAZoj8zrJFLIa5BcBWZs2Ihtq+awnLEHez7nrbK/dsI4IrfntArzop5+Aju/r7gnbUT2fZa
gq4lUA5rSPoQWBBAKvUDbdCmC8f/uphfUfILs/AzUoZOPGlR6hBQxtNqDDP/jFAlYyX8IbZXAhw8
qaDtAOCC0+LSe0aUREHZho7/XjYBfnVwT94/3EFzFeG9TmIIXBmq6oG91sBzZlYqEzhPmhBWlyM1
qnRohMYOQXqojp/dS489oGvR4kJt3VDSvZyEA5abfS1U23ueGvitGOQflzEdXeA2LLhGj39mfTAk
4sFax7sTwlT2qMkUKw54K2ESPyGrwSN4584twFdKXnkQGqzNL0x7AC8khzS4GMHSYN10sMXXy7eT
BpLsHl23CvYX1OPC/6LtPjTqeuCbwWv/mDYhmYk+i/oNYXzRt2seypc3z9a/fbG4SR2kvt8VDx5q
1K+Qm/WbG8Xz7nsBWST/YYwiOGnENczL9FTZ4wfZkrib+LFfXn0RGokhOELG2GPGlaZQBBXn6RmJ
nW1UT6DGqRhouni3zweeEZaW0W12mjjpb/JkmGKUCsq+uIuxdQUiyBNsocLjQEwJ6fhWoqa/nhoB
nb95NyEbvpjqyKLFSYMK5o1EA5bQq+fctcg8EBsFerfsfnqATphVKMzDijVTI1Qtc+NYTx1CPBBV
zC1WnzOusB9RvSJ69z5E3c9nHonaJdyl0y44CcfXQSOadfll0DifsZi3IWdNwEbfGdZbY490+baE
KNo1F0FZFpDE7A79y/SNA5CGc2wbNtiTcEBAdZ9XKlHDawkM6bu0exyMu2pYcbYwAXawYFWb69Hu
SZOnCMFWQO1l93QKtDTfAT6x6vVZnVi4z9jAJ9t2U3BiwGqQiJ+6YUN4EzymgDhyHbUHyi+3TKoI
zGltJCEBshBt+/t4hYrynn28CSiDZq8hsddLZ1DGkKnpY3NaPcYXXgJ5ex2UXW1+2oPEf46o4F4s
rQA2xCWMOGJkjM1wu355bPfllp5AovMkHFGi8cBEUQ2eG5pr+dfThJpBukefe5zB6RBWtn2CLhV9
g0vPg5ZG6Wtwvwt8mgdKYSC+pD8lgNU/OVN4JZLfJn9iW0SQ2Rf91EMMttnsGsEMqj38a6Qi7kTj
2dTqDDJMITJQ7ht7GNEFCzhRqiwRcjcxQma92RtKV/sm1yIgO9XRJg2xMdRv4iw+IOiFveFcSlLj
6MWYxY3C3jayAyfkuCXUob8ZcSdYhI1Y7qMy7GElnJ91xro9BP5IOFWe9AexLQa8SwxUP8BDZSdY
6qz/k/7U+qBU2JtcPGJXS9TrJHoP6YerYdeRUCcAVjHCUlnQs7xPi3rAJCXKCGhJ8YCDuQvJE5xC
kk6qubmG9eG0ydK84HZNs10xrWKhNMQU0p0gMkAvK6W/wWl+On4DXBl4NIS5AOkAJ1ratVrh4TrB
Bvz9b//7//3f3ff/nA7X4fXcnq6Xv13e9fBaXF7P//q7I//9b7f//nC8/6+/m4apmZau6IZh2ki2
Dd3h87vNuLic+Grlf72Ky6O9XV7lzEEINrCp5kBZQUSURIUWTPIcHB+HFIKinUHFL7sBLlf8Aafx
HUc/+uFzZKCpY72ZED2mLOSeurF3TOnI1xHGZulHHPj8G9MfTdNAbPCSY4lUdKon5KF04Eb9Mqvi
Q6RcYPzcX7AWA1DEFvEMGsuLwRTFwzI9jzE4T1mROLa4l8Otz8gjAEkOJEkFA8cgVK4hklnP1G02
ZkMw4lfvuvj3r5amGf/q5TIMy7Z1R9Uc+Z9eruojNfL315QznldyzK4nYDvRRf7kicI1yhLzug56
V9tTgIkMlqt3Q+1YQ3B/7X7y8FZ4Swv9KdpE6uLnRNRikPXMc0IhukUW69OzdN/gVisXX27POy15
DpXA/fIyaNS45NvdiGLMHBckoYTBQLPyTM5owzBEwe2/+yhyzuP39goWgRPxg3K9q0MAtMsHBlqS
IujPMxIH3kcKfkuuGKSKA2T3IQX2r3fWUtUIPs/4SUAXejvbv5IB4JtViDTqkyrTX9cp3dMVSVV4
Z6RkasVgX/B2+wYZv9nRqWPTnp8EpFA3kfacKHe/Qk5K0BZqE8UDZtRH5+mJYQN58ahIr28RfM03
VRvKtPFvuLbU0d7B/ZKqDQwyeknRiWeNaUxc1FJ4TT9zs0s3xyMSuUpK5wnPigUu97QNRwZ5D1Sp
T++6f8o48jcIO4krqNnE/XpJZybBPVQCAP2OqqWEAh4rT4G2O9vRf3dLXkfkzLQN7QGS2tpVnyis
29x/QKsCUFK1cpu1cbYk3Y1ENJ5ilsfeaUb99vB7dwkTIld+8oVFIlETzB2ykYPxXN3Z337FW86m
aXGABYQrBuw+ao/IpnsEBHkeNSPQ+ppjnKcwrwHewDkMMXucj1bGROKfsTgh8wMTPL4nF8ytDFCx
DLtJmg/EPG0KRqc6dckpJgtKJHW6dhWYwG92CGjaeDfSWX3IWH1vjIhIRComaB5EkUYjBp5vXxd5
We9CqKpA0KD4f1F2di/jz4xveOpDWBCSCYflwrKBxw8Y45FOC+5CqegfHr0d0fnKPdmO6zJiJcGf
BaKc3NW0hJddcnSXEddzFl2C9zkrIUxoOjVHHmWYk2W5xh9LEkHjc7mfM47Z4E04fPDts5ar0cMR
DqM/VM+Obef28v79U61b/+OhtnVZtxXZVAxZdWzzr2vgtXoW55uV5TPvCkuTd05WRyYnMD5z4oMD
ILZuevLj0PLDhSgJWDmo5PqXvuL230O5A0zIkM6djXH5SprQpu1QEgExAr8CCSCCzuf//oJV7V9d
MGu1ZcuO5Via8tcLbhTjqxSyyR7T6a0/qQXUF48Pvz6hhaG/Ub3ZSPKOc7n/73+sJha3v+4VvE7/
8GPVv/7Y6mnp96/Bj30nOAxF/LJJeAZuvM7WhP2KJT8c695uQRLT+9YJO+mKfqR+YrI061Cb5wN7
pfsfNjDV/lcXZRmGozm67Dia2OD+YQN7qPX9pbx+eIM5UygBogfN+5DS9XRjmD+FmfT96WwwMsDX
QGRBPMK3jv7DVRjiV//rS8M26liyKiuWrWv2P70jzutWlqp05sQav1LNCd8wThHiDAOotWsFyqtb
CBKD2sM/5XeEg1p9a/HYfpIvcYyiFbOufG2sJOcRJ3yGOxadB0oV61Dt6yKQ4tsaYc553WJhneWz
6yUq8b4wAD1Q/jHq3qN//15b+r/4hQzFYjyQVcYDU3z+H15W6fH6KK1dljNlwKGemIIZx58PJWv+
tUWGFzlLI3Ca4DZ44qr/Yg7wWugsAoE9ZURTHf0I++sMTgr0gGg6tLmkc1zxw6Q2MmaQR2jNnkS+
Chale6CPmf9iEmX0e1wQMJiyViHRMWK9B3TVu1AmFlOnKxS8LYG74lRDEdxURI9TNxGeAnWt/oeb
XVX+1WRkaIpmOY7CcCSLUeAfXoGH+dA+5tMqeEv1B8JCY6BNZapcMaAwHpGydDRQ/J7dYsOofB+x
KQPZ8RajBmp7J0LrYXCPt5huSyxfv5toA4458NUJeYPJD2EGd8MSVPA0Bw8Snm5l8PHODD0jotvO
L4pjQ2L5yMIBGIKmIV0PDcX0Mai/2HAeQAFD5x0+5OH1NbbQffsaCF7WzT+BSk7Bqr4R5oPPlreH
qagMdAGDENlm3pA1P8hKR2yd6KCrU3MiD8+WV9JqCS6TsOrb7Jm+OaFAl/uynGgEDPocwdpA98gI
GOgnmhbVmI37TToWIjnpCFHzGnFozLHluyDWS2VznTz16AbsCK9FVG3rYc48U2VG/cmB/YB+FRhj
MWojcbXX557JsHv2TFqciUnFwhRnJsWFeoCY4XoKDdC6vr27+HyB6pmDC1pK4v7de1Dxfw6ciO01
sRWzfMSZHV/gSycT60853OfgzIvhnQR9FBm3XjMFsRoxz39I/Y9E1HshgQFrG7BKAwaxkwN6w0Ck
xS6bOEd+4H+4sWztf65YpmXKslisHM3QzH+6sRzFca7K9V7NHportf2b7iNryMgXMro3hdEvuiM4
0cdvuWdbKM28M5o3MLAqUqvEeiCaS+weHefqo3un6pGjLqmgz4j/0KZQV5zhHEw75OcNfpcAmaaG
bxOqgVo5MhfXBTKrT3SWu8pF+OfbY7lSmqFacSa7j+llfZCieswue7IBbsSFkSl7zi0xVt/g77Iu
wp030Q+ta+Ijl4YNpR6IsVD/tsRWPLw7W4KyKrH5UXvj0FCcPhmwJDennwePOP5ZhbWhW4Fj0g9T
eMp90BJwRKwhQugbTFLmZ4Rsyz0Dz3HUSAE884MEhqk9VMmzfXrfNigp0pvJppuzCJC7YgUWuBrj
M5mLeaf8TRxK4s5qR9IpbECBY9mz+2vc9DJ9WKx1oilJ1f//hJ3HktvqmmyfiBHwZgpL0HtTEwTL
AaABCW+e/i6ob3RrSwppduJsVRUNgP8zmStNT34yxf7mD4OFxbDWxUHNj6ne41DPCmRgDqGk+ap4
ec1F68fZ8ClYJekiPxBm8Sk8RAfM0SG2dUD7x26B6KPbG988KDr69kF4goJehmBlPb7YAyrBcyE1
zugo6wDTHx/lOC6ps1ghU2hyud43ZueScI/YidqcGQDtD3Pv5QvS1Up+7xfJPsk8WJwlKDR8JPyN
kl7AMj4zRqWujFOjc7Ndz3gBZg+bLcQERdCu8x6Z/rRo1qUyv+K+QIkIHC4LpNJXMIAd7gYlKsYX
briaSvn7gW4NpDuf0mhiMkZ4QNgkvRAx6urBR9oy+L7HQwgMGzT4qsmQribRJi+yws0XIt4b5Ie9
RelsdoFOKBeDdi7ju1f3Y8Bf7T7bSUQMsCVmcg/A5uFfYUzlXiXZYraq58wkrgeBcDCkCqiWwGIS
A2VCq39xV3aoqTxSZaN5NwoagrbCqXROWWmUDiSm7wxs8nf2MdKhPvG9QGKA0MRW6zmJ2V89N+Cb
YvDEsLVh0/UeS78MTmbpdbdlewhZyOoBpsGGxzLFNlxG+Mw9futLDvks4YMjbjW2dOC+lUPb9xRO
7TN4MqfkeXyHP9hTySe+IW+zaHtPPJCp6v0kppPM5NG2jp8OS/b4yLnO16YbXsI2Cy+AgZM7eq3V
JHiweEumRTHJEe+BetNYrNgiNDo2RNkuuu7zyGraSVjNI3HKth+nicgObsSMSp1yIdaIf5nlOqk8
LmX3VWxDJGbD/tlGM1DEjlDOK6YW7IwKW+0dAXg6Y34Yj7iiklXJ8k/+1E14s4h9V5jkeMv5d/yY
oB4p2OeqdCFWCmobBZC57kRYof3LSblLnrDiNBYvQXl5wHom1JPUa0TYGFnRi+/JZaZRbOVxmpxz
8sVua/30OrW7m+q8BMtEMPqJavD6fVtd36gv5APsdmVs0Jp1rsp05Nx8yotyg5Lipc9asBgx5Kti
Mpy1My7Ue+ahCohVBolG7JHXon5dcU/iFcL4heTfK3krZCpOaTjqNyQeOhPPnbxPvtk89s2gVeOM
i04xepIOYAtnlbhvH4664DPOtWkMUc8EA6vrdr15sWNi9yL5LdvlS3yE8FR59YEp2TeWZ3S9Jfhp
iWNv8foW98LTRaOOoJBZbOtl3A24rUucf+1Gpn/V1umee4UBGQtPgyBcZpVs6r08H9DHKaNRllPc
BIhiRp6mo0ttJafBTswunxyUQD6+VjfduTdW+iWudFYVhquxUD8+31lvIpioYbIh0piyyZNZxJQz
yqd0+aRXoQbQEYTZD5aIiXsXp4PJ/pMmlLIsBgglzWoTtYYlhl8sJ25gEetA6eYm/k/R276iLUKc
fF9fVzwJmL4NYnTFR2Am4Cm+T0sMruycYdPoDi1oZvKWiV8E6sW15YMREBtH4LP+4rStThWxI6DA
19kuBdgBg6tGEG9XDPo1m1V/56cMI95F4uvqFWumgk9nehBZeKB9pfdc1WyBEVigIRAW5W3cCdjv
ADtnqgtq+6xfUWfFyMBYUiquNEOhj5iCn+GP9RlbsOqdEPIn84NJVdBazsJTxCN2Xs3NRVFOyCXg
+nmAWAlGOyYGkYm/zH2Ausv8ijNt09aXbPU8KoTaZk4BciJzknImajBLeIGowa/qgGHAaW2AVYJ0
yX30Jp9bVhfXSRldzPcrk/eDwnUAJR4eqshYiU064pTXlvjor1QfFjr4X9Fs9ZVr6u8lEkf+98hT
cz5eO0MiwT9mz2j6OuK021jrXDO+RPA6uUWBNNgMfpTrXIYeowwknZrAYGTcbEP1g1IMKVMhQ015
UAKmwD/0o0bXFH1loOs5+vFvtRHXY2HdINtgn1qNVlxzjF3JMScqpHVEdj/EX39eZffGUJMHk/T8
7MxtxOKp3sGdUBblSd0CqTPSoMUBZn4L4eBdeEg2XUF4m42YB4D4r9e8n5R68bM8Ib/hBK3CKe7/
v7c2xu8zPNpY3aTTN0XFkMVfZnh1JujiKKdjVN4GGac0iVfz7EfWvH1fzZ+sLFmin3QrDq25ykBc
WNysdUdhOghRr7MDaJyZeaKYZpc3XUaT1tqMWIhgMkO+5BQji5TvDw4ZQMadvRIf0260XpHIs+Ts
xXNGjsGMCfUidZFPcgMR87L9jt/K+TffRMpq9oZkkbHaTv5EShvO/v7uReH3VvU/b1/6pWFu+zhq
s7SLAVJV/fwlzZIbygGep6cnL84yUX7ZmBx67+0NHhOOScyGqFeFwnovOAt8wjffg11gnHnAbmjq
uCchd3i5m4NLNgE2fw3M7QiT/Q/usbMRgpUL0sHhzgcrFzuxPHnuJhcofhYjr8Tb8gCmHxhNXCFn
vaOuh90SsrUVUJQOA16+5uTGGTTFfjZtvZM0n96f3qdmun//aKQ/fjKmJjFU4SMSfxTuP3V8eq3V
6T2t4r0JoOdmIfZ/W74Hvrg4mvPWPl8uW3v8j1GO+HufbSgirQB9gG7K2q8Xo9RpfBnCI97XbFcb
n8BPYNagJi4iO1STgS+X39/fJi3GH3p7TdYNUxUFlen/8N9/ep9h0Yxeeidd94qCyhErjzXcv7Ff
Nou6n42wIFNe4LPrJqW5FjhjCcimzBTd4q1O3MbAwl5PZcGVj/2srPzrB+Uqho8WkcReS6ZAMBTk
5hD80cLgbJk2SM1764mOCk4hd4NFYYW5uDvXTBexIR2lp10s5FN3m3Aoh+hedUeAh2TzC8yZcbPw
qCbrnOHw5CGteeIgSLifawac8FZIBkL2s21iO+XwS6gjXWz0TE9NxVOBgq66zxT1EgOW9c1wHvyD
WbLHUNhCgwaSbxlkHMY4ICzjaXeX6w6rYh08voqhh/Q6ClmuZCxRQafzgdgj6SBcWPC3a9J9mSRn
nBIbTkoqLfYAqX9bN+din0IY5ayjDJ8O036cQTyHhwUBeruMle2CDqmHoxo0X0ZHQrBfrSlbW9Yd
VNZvKiikaey9vg3lO+Ngjn3TYJOSd65GiC5Sf7IExuTGnmoV5HBzRcEK7hh8LcJzAkJCmyjyCEEe
KhRsFhJViVN8aDC+Zjr2HyqzQxgBRI5Z9DgJlOORpX1oKGp4wr1LwGbYlY0mIlaka9B/93cAKagL
5Tl6zOgTi1Y7RxWzNTtYn1byQZpc63bbR+ULpV+CRlOcbs28InyTGB8saLQxvGArprONRY/nftaP
RQQ9mW28RwCK4bFzBULqSxHQBtfYkdbpF6pcirrym5JTQEIIfYrF3ZSq/nnmORxOdXVaf0eYUclM
HCSs/IVdv4ekmtznmeL1q0SCoULfhe2ogzjwBYyo3VbL5zFhroZYWfd4D82xYK2XT3Jyvd9G32jj
ERer8LlM+1ZPkAtE0NnEs14um4Qm03+hf+RK7qbtBZXv/ZBO7le34BfuHq9h/fJCdPKezqWZTp+G
g4lMQ6QG54FUtURSbH7CJhp2EyME0fNId7oNWnz5U2FfpX7eT/D8gMkS0MoKa3bHs1bZvWbzOmEc
hc9/Pet+n+UyhFAUXdMFVVbEXweWj+etN9Suuu6LySs9s5gpI7fKbOmL0j28Tl9Yv+qdrJOa5N2+
IImHrqKP68NjOzqn5J41FnMdYUduj0nKOgud8vqPqbz4pzEJT0RDUgzJVNVfz6k0LeP2dmUqz4xM
YZAO5HHeswVdXo9xxmKLtAmdQTxe4gSFvg7TkZtH/MfnpPy+G/jxXP7fV/HLYFcJY/Gh1CavwvBj
gF5Mjwxbe4s/c86y77Sb1ksNxBG1e+WPGDU8tuHhsVfsCIUdrg/oZW75rUBqe85Hd4favm6Xz8JN
AF8XKPIDuBRsXHhYHBBLx+iDmUcIiPH72wJjlIrsqfaUwvr7EWD8ftIx0ZRNU2DvoWhMOf97AkTG
Tby20e2+7xW30p12tByqtvuYt/LqPUpHDe0XQ8JBdKFjyELXBtpkzIOP6jnKnW4pb/roLEBFaYY2
9AH2fnpdJqgAH8BcZtmX7nYfIXTVGcrP2L0BbefxQefbMa7yuAnaO5lCNAAaXGfe716hD3m69FB4
GZ5n1CxlFMTgrHgO+npQ8uiY9Of7/jrG3Hx1MFsxBj4+VozLreruyJGLRQtWK4vgzd8/q/859n+Z
7RuCoum6arLzlYShnvzpuMzyh1n2Zgxklr/KehrSohSP0Xso92GTK+kYMu+eSrwa4a6TfClxv/qj
bX/uT7xOZHehMWNR0uAFPwqTQrOar4zTroTTfLjyOMezrC5wUYiG3Q6qjNGeyybrvQopW+sgis8v
rbBMTL+9XCEcFGuUkU+e07G1Ekqn5k5dvyq3R3jN3OY2NZUhqL3BKnN1iQds6epg4oku1E6TyRvA
wE0BbggJfgwWjE4/67ego17Qx7nFRpMBisWT/VPoFwD9GQeVqauCf53f0jErnMiutoDXMSmjD068
njlH65dU74jQ2TKmtibsXyM/VVyzctsPaQOJmuvousqYP1FmBOKgV75fBy9XdmTPTyOQLFu2H18s
o6stRqHrXlftTsDP/vevUhou6/9+k/8ptn57pNS9avbxM95rMIG772hTMbYbuVApvS8huOESRXNK
8OqKGCkMJ8ik1qN/bIrYH/zpRbBRkFRN0gX5xyrpp8upDfWqlp5UmcMElPaipdVgvY7GE7J+u5tT
AqU7lrwF+zV8bgxF/RZDW63Y9O3CIRGWjDrToCKPDg8+tjd2EXXO/8P4Op2+nEM9wBbqjxTgIv/I
QQqxVfCbzZeZvSvIMWTNuyR73lz0VzvA3EY0ucns1NN2X0+makS/hAE2gVUSDIEyHUeoF18QKA+5
X1x3Z+2D2HVteXyAl+lJhOvtVvXOWfBA0Nku9uPMIHDFqlZqYl96Nm/NkJHMMWvjJwGZQo9zXdP3
cK8TPlQ52/uEOdZnbMElMINPWPPrfvv3L16U/lhmS4KkiUzeDf3Hf//pQ2/EUq/V7j586NjkU2tK
ArBuneZkCy17UJlvLGqcHEXi0wLzherTqi3rfMHGQKrVrPNmC8GxZnhfwFIkFkycgAkYZr96Fo2X
bDoN62u3lNxgCfzJfdjBF2FVfuFA8feJKxzQ05sPUlPdy4V6DLCddNyuzaAZw49BrD4Q+JzJ9rMC
GvLJv+qI6CM3wXUtez2aDcr76h8ngPiHjSX3giyomqlKkmxovyy9o0bskiq6xftpMxGXhVt74Zwl
folvXV1SoThvHpsUF+SSQyJgsAGJBf5sBs3H2ux4uNDt+vBc3/lX1y2uGMihMKSQvyMOIgYROZVz
RXwwV8fZGqsT0d+EtoxbfnBkG/CyVlx67ZTsFX7w6fvBygqX54V7pEM+nw2LaDWLUozBnfA+GAcj
b7zdb79Texu7k8WF55V12X6OuWq2k8mlCtyXtdhzJFuSU9oL6EzF8b5vrDWqLPgr4Yb5Jqns+H99
rJbVpD4/kfr961NVtN+vs0FHpcumaNB3Kcrw33+6zqK+7VJV0W57gSphGDEylf0cYVnyRoi84Lk3
HBgTWC/r7NBF3hVKnYFNx1x2LHTW/Uo6GmMRoKVo32BO6Z7mYq+E34Arlk0K/g/xI9xrk+caMds5
nzELij9pXGiI0t6LmfIdnqQIICgOpxXXze2EpOyS4xonpnSmbEIKbR7Y+MyY+GyTLRZ87KTXaBoN
SZxOM3JvY5r+uBhn10CbN4xgGUh7gCKv2OtYfj4cB/UQM5nHO9OKiEAuWGUohY9AKAzOcWT0SEao
xDrmGPiYiaoxPZIEnvZzy6ovQdljYWoQFtJaPlPe0r1tNf8xJdVgli4r/EtfsHHSZXZRURVDn4Fh
hCBmx7ATBEOPH+/C8EuZ4/Xm2Ua7l+5E8DHEW9sx+UqM5wExUS/ewOQM4BgkmxydxBclDisa5YBn
gw3STD5JqQvVSBrknAK5Tjtlb5YssawHoBd4HIgMn2PEROxhI2S7fIJLnhramm/0eurfme5fGaxP
mcnf08CkyQEpOK1JOflkDXV68MDmCmWwyGppcZtog1nPEohSu1kgYjF+RRwx6+p4McnrQkZrP+ei
bm0eiqWAnkWbCevlzLwt8tkuAGdgf7uLaTEvjNIBeU4y52naI3WpGtYLGKnApMDOvnjtMj3ktNwV
lxpTPvXwQhy3sdcfq7WJF5BhFxN111AcA0Gyw9bsrvn3cz/NuFm39MAlog6i0LiUqBDwfbFXQuM2
aQt8Gb4ONteWkXOhjkT6tcg+Ulh6iI1Qjc4V3D5PW8SCSNzpy1WrxQtfDqsFu96mq+aL9QTGwlmL
czUdJy9Pzresrp5rE49+FHSUJcEwAyZUPLqv4nKKsqxoxibBMTnlB88Ctxwnd58SelyKfsqurHWq
2if1VC28jksXGxfaNdInY8cQHOHh9eTrfOqX11v/Vn6xKc3X/KaMbTwK9TXVzu3T/Ord5vS6DxME
Jvrid7WKzICyqCC5RfKvaLrljfH+rNmq87JsVKf3ca2Bdr9ubupGZFeQX48G8+0bfgi4HFh8hgbK
L7gRiYEhm+rrNo/RyEG4YaNHimPuoIVv3atBNqTd4RXEroXmN2/mZj2/vejH7YJAEuJYcVl5TJmJ
xANR8/rCeslYtv5KztIrYLsttmPzMEI0OW5CJ98/ZXQCH/d2fEUWK9pV41XtV6RPindJmReUUjOF
VL/EY3bPwB6jwX1yReyME+ofNZb4x9aCwarCYluiWP61WpbNa191+X2P4hXoIeb621xaARfBo5Uj
2Pj7yS79oY9FBPV/f+6XY6yq6vqZjvhzKHfZBLAmDEBQ2c+NxKpnrFNmUI0HAzFxaNpBI3hyRhov
3AtMG8Ew17u67EL+8bLkP50Doq7LCkNmQ+Rz+O850MbXVjNosveth0qkDKpDSMTYLsQfccnWrM1a
kFGvQxSYhq33dH9YaCPzfxTNi9VAJ3UvDN394ezHcvKPEbj2ew2qC6KpSKqpKYJMh/3fl9f3vZyI
QpzsafKa27j6phINvx7ysmDgrbgkDeykm1uDBzvL0FvZFfJMVBfytBBcpKrCvAD2YLB+frHwZsHA
+bC4nTHGJ+eUdYHFY6pig0Y+ljxulIXCcoGFjmLR3bwye/SmzbqTiJY+dvTvx7K/YncZDMI9NGO+
LgZeaD8d0D3akc0J/YVOLBPLTQyv/xiHm8bv3xSqLclg8spEVDPMX1phKVZzIe1legI4agTBXwOS
BOJuS5siyi63kBae8qsbXficejyLuivCXnuMNYBYTNRSrNfjWB9335XkM0DRu0UJluflQbRBD/Mh
PPxa3aQkDJfvHFrM2tvnupbAD0IiKy7hG5LKiqmSubgNLtB5SxRDONzTg3gXS9DVL6t52fn6/SAI
M4JCIKGQztk4/QN0Sg4VmeeorbFdU1TvVnopTRd2rfUIugI1d8P2b1IUM050NXYfDBIzHmxEu/Eg
w4IDfyNcCJipPQY+Yue01YTTUDjodJAof3PqDnkts/TRnR4gECFmGLxiVySJCcjhfW+auG5EGdra
Vie5itSKj2yhHk20AolXkETP8M5jcJBcF31IbDFNo8/Et8FxM2sxGMaTqA0e3INLAR2bNsnJoIX7
po7vnPTsrwurqQeleWU4DJErzreaJZJLWGkYJAD3SFgLjOeiW0g9jDm7xYwSMIZmfl0YU96gIgYR
AhTFZZdTmkHce3flCzrgiCd1NH/ELW574iTY8VL5itB2YhJMJIfzuyPVlzU6P8Z2uXJrwypXMKRt
BeIuAz0u8cgPD/SP9xW04/eaRStH2+4VO05sBF2/NAABkXFRWFRSMlGpLLP2zAJKjqrhTCzEAEsM
6677G2vUffs68wuHYaLmEsih8vEQ0/dcMJuH6MT0IBowdvhK0IcXHIiRnyaueR+UYZQkyUGUqS9Y
vv3Azz01DxvfAzgHDdd7xDZ10RArgkmUuM5vrjBkKtnCIC1jAEsJ3wkxdZE7SGtuM+l+HEGTYHmI
e3sdhm4ZMGVvZwppBht0f9layOymeK8QFjU+iRzArtrWe5hOHgN6PCQjtxcW1bcI0nbfF9PrfR5W
iOAoKpUluvG6+a4F58FsFF0tnn3ZGYEZPD2hMtZuOfwQQ2qTIepzFqdB5o8+OorohnxDsOmUWe4d
X1E5a19ILCfPFqny5o7DTH27QwCpJ8k6TvCpeCPG0tUwEGmZX1xkH/FH1exK5SLiiSFxaqQiimps
RvIAvSoyXCRHfY0p2liwR+umsUXi/rAMo5c3ZiwvlAmSKGY4F4PpbDfhgYbsujrLynyEp3NRbNGV
CCY4Cb5gahtb1hxDdOIDBVW2T89Ufy+csAU4LurCRa3bSmPBp10KO5MFI2J1JoTIp4adgsPFMstJ
KseDTEMjOsyC095OiTKBX34NmEFXK2bIZAUzIZIqQJYFazjGP4gxXq6xq7/jhsQEUhUwaoupK+Dc
H+d3X6LcS/g2bLNx+FX1Xvx8bCUFpBCGjz28lzO/J/NkQm2MDRCWIZEBfG22lLkAQJRPh7KESS9B
54als6jBmCE47Oa3EVUpHvIJT+xwWfZjXZxTf61CYwxuo+JY40ke0w66xBK7zOqe5AXhaRTGKD9G
mDmobPoDKwgmuTFVPyAijuqFji+a+ULp5ReqzFb086OZ20+NtSPg2+mQaUBd+pWjD3i8CTthCipE
W+S+AN8edjWs1LfEFztbQVw0qU3sOSwn8tpBDcgKd347IF2m3lLZxbjaR7Vr3zrwDTyOrzOcj+M4
8hHIXf18j10ZXhCMCyzIkunLuVf2dvJjWpTtzEO0Kj6NY4KAHVQnIsna4m09IJfglbBbJHwGqiOL
B4dO9MKe+Fo/OYezhMQF2oCCQs1+gp97kJAGFUFiM758BgbWhqtlbEcDL/KxZa6NJkQuPHEebkYT
opQwr6/Uxkl47s+eLJeBMDsKVPDKP2OY4e+FuVvlASGQnKYB1HfFJokJ5C5ivhmooJylUDHkfElr
c3Zfo46hK+QiUrzCtFDippc7gie6nYUCJnSjbaC1htxNkzCb60zy0KJSJz937K2uDHR3BkEFp36S
84U9HH1PNTwCHVCgJ2Ee4DG23dUXAk9LRpK2FqHjs0qS6gy/4TKBxNJ6PId5bEsrlmGzfH8LgOzz
6Y+VzZ3kAR5u5KdHd8+4wtaF3aR9mvMhD+G7vwjvwq5mc804cSpghn1HBKQTvRw7hFkxP9+9NvmX
QZuBaytxYBzRDRJ2E04QmWWobg9mB77OqinAtr3uP5bqawUNJl2DmGG8O9rdgIkcjc4pKpe2QZua
M4FHEo8KrKF0sy9Lfgw0RcCNPYSUSZnYLz5fqBoX5bt6kLsmDGaTRv68L4RpeNL5p2BFeLzSi01v
C/SOHFHOfSKuOJlYGYVvJXGnKnNXuwNeSSN9rtAx3SfPcyM65QFh60WflIcwwTOJCyt02xFcG0c7
Z7PnNsaNbTiIWpTxbXf7aGYZ7JGAbaWM7XuMs1RZ5SxHF1pkEx3PZYsazcm/hRN7COgvqL5agqY5
m/2b/ZG4r2myI+XiXDMAfGsnBS/vHI7Rk4Hbl4JR7YQzY0Ir/kC+6Gd+Mkt27M7WN5Ya2P+bI70i
hFGEXTV4dZmQBgnRF18V1q2v59VDqqWPRbcq3YSrtB/DRtGv2zhehlh5+TJVm5dF+ifTALBjl/v3
6AK6PRJXBVKB13pUXUJgYPlQDvnpw2nzIZeUO4fq9flVndXvbhsLQd0HOt9mxV7tdqwfDJ7CVci5
krPhfH1gLRXltaQcchSfjafK00z3hWgWnfgg7wxjQstkn3qdZlhrw2DAfoZOz8lAfZcyz3d5xhqg
BzEKXgfe1C3ysQ0pqvsi/Fz8x+DuD34H6lWGS6ZiMso0xaG0/2nC1EiSkuTKKNo/cyZJ1BcMQfTj
q9yKvJAphz3Z3khHJyWeIBZHOgxBThgO288UAc4wTJJEF+/wyPyiglRHftM5f+/JzD+W1D+9xF+6
i2esCCnSoWivwtf3o7FI/h54JcS1uG0ZnJLdyUkqWqwr8JXy9I3so/F5lCc43MfKWThzwpzlzchu
TlhWl+UyhsIjLohBQlPDcjaAemCL3ufVT5wW36fsmhOma1Oi68geRJNkX1fXAOUZgp3IyeefxEKP
4DLQS+F5ruxpRkqSvgXaOAPAT0jPlitwlQVDSnsxVf/xcfxh9vzfb+wXvZGEk0IpizDaPy73avts
kUXvwqsrqHZ1fj0nGRLnzhU7N6QWm2rhdOC5NmOkg1ozUwXPDJBEjUjb+fz71ySLv7fqwwtjByGY
MhNL/ZfeWXtUvdyoRrSnqNiZywdJcoReDPmiSMXQiy/FJfg6N4YTv5HcehbuuWfileyVOzj7RF2M
FvG7YpHOM0kJN40uhk3ka2AeBbcfPxfJgp1c/9mewGduEp4PFZZkKtKjENy/UeYKAW4vMgKErdm6
yJG7FWEjFYOn0kG3jMyZ8+A56R1qc6Z0ZdBOWZ1xDeCgxtGr8fXyiEf/6mts9L0GDYThENXk3kgi
SSYVBlQi+R4Hwa4Dc6vPFL8MkMGuOLiTOeD9wsYLUboVya5o148jrivZ7axwq7oSq88hPkSCaTKQ
JTThR6wdapOttrgDZEOlOZYGqKLkhVPzjWV0o6JoIwoCUfmS5m6IVZY+82MS4PcjP8aRSZGDakTs
0hP4forVEa4OnjiHgjDfm6gEg4dXr1P3zFaFo1VDmwx3qHq/hFSMbv49GB/T8WhOqbVKp9EE1hnW
xX5evN88psV7cFRsFhj15PaQCc5Jv1RWvAjWLc36OyZwy0L97NJen0euCTUWt6kl8BRFKErXENBf
Di4I57ZlJ8cMt4GhQJZ1N+xaxU91IExT7Q8iQm7e3u7cHALj4OOnvgCO3y+RD89gkVO1+h0ERPX0
sL4zjyBaYmtRh5MoSO0BPtR5OREdmAkEkcvJIP0CAMIKkDtTUUiH5amnYGROj1N6XHNk9ag0wQjw
zlqJwPrY/8dtoP7rNvjliXpr7kIfX5Vo3zrXVcLMuXDfUZ+M+XjsDC4/WeQibBOO6/CNk188mWgv
oW+U3pWwdz4qMqtOJV6OLW5tVgyZ2556bIOckZBYt/hMWDjw09q6c7l25yEkD8QT3+ZW5YGECNUt
hhkZutv30Bsxc35Pp8fEVcc0dxUKkMA8aXY1f/qGQ+zXBXGPi5rdqcfC+fYlh47GjfABtEvsPWZK
4LG3zZfskPl4gYhI1TimpHUwFzO9vZPOym8lcqW0vrjzApQ9u4Zzg3xjP9przmNi+BTrK7hf7GdE
tjkEioubZB4vNfwE3L71VN2EY8yjGTnsOLlnPKyZAhChbA76XG6VBqkykBs4U+oEVwFV28AEkT6G
0kNkV7/oSY3RTvkFGNCuXxOK49DwgCLgxlzqk6c361YAnB31u+RCnUEoWDVbzJT6qkIgxE4qWjWB
aK9uE0bf2ByA5OyrJRcQpCQQsw46bXAAoi36NO3khqMlWKSbFzkp++j/A8CgX9ja/tvgjrxPKVi5
CahvWHY1TClrPz9InupfST/cqfNbYHxQf+43R+RNsC6czlbPCuDVanxKprI32g6oK8TU06eT03GF
wMKMt+RCUUS2LzPkTxb7aKNs5juT0RhA9ZpHiJeSP9lM+mUCJCiBVMPoZkYGkB2DSYD1tPkRpn1i
/OOYS3VJ3PaLew591Zhx4ikbx/NqusePM2iZ9Ql7fHoN4DBL4otPRN/FXziBlpx4M2ZIa7gB47/f
NX+8aWTFMFBKahIm1F/OjlTU1eLxiuK9XgyiPWYtzMdar5a+71TEPdJk1j0yDqLmlEJY+XjeJ90g
UcBdgm8RCCN+v8i7IVMeNHnhQaFVLV2tHt+Q5OG/QK92i/Fe6BaTwKiktZxVZyVGIQC87DYzwyPe
4FjAVWDXPGzwWj/a6SAGWjwlNx3hUwj+/o6138UDuqBIyGVM3rVs/Kh6fiq8yrRKntmjifYEZAd5
oM6EvXbBzTcpcKcX6/zcbtVZfhbHD0JdpOAF64HREn2VS9u26X3GAwZxXvrESOiyX7a+gp2CbAlT
AcFecwnivjQlPC/HDU1GLLWIMAV6wOgB8BKPxnhdTPvzCOzr39+YqP2uB+WdKYYqiT/eofZLvaZV
fcUoLI32AzznNYt97EUuUEay0l9LHveMh1eArmcmWAcrczXXZHJL8FtDbmUaACPy6USgrIzhyBKZ
lb29VkhliCCEP5US0UCmBIuAZoGy6MAgKAeP1pP+ABw94kfYE9Xb+l1YDSrSz9c0Rw/ix8CMsC8u
+3W3olQgwnGMYdbG5uVzEQU5RmcBKtyl8x7QfaG4Af4iKGYljcUJ5CHnAw8ltSRnYmTPGGOPW7t2
MdROcUXZKk5bDE+kYXeU8BO4Yw4uLrylZ1JuGHvAt5wiZZjcdkA83zjLtc1zyjrjSc4KDt+bMwoo
oYdfs7iRp0R+zbu2AAgGSGigtCUcd1BDHbHBB//37+oP+2W+Is1EVaIquqSLv0yro/Z2M8viGeF2
ZrVCfYtye8F+0oneywF117nLZlEu5THrVAek4zx/Z2UWdKAdyTd0X98hrnarHgYpA7+9GjjiLBlK
nmIkwg+LJ5IvOC4IeJ48A5ohN9wWMxPxxmt/bjzgiZHdHSvq57+/MVEc9kL/1eb8950Np/RPt1d7
fd6eYffiEPLR5bCz153cI2eCAAuDHuLugWY9MR8k20rZoqlwHyhZIAbQqOLKM+3SfR1yd/MOmgfp
vn96e7iRVfLVspAdfyV2Oc3mxiqfCtvRnmJPXZdcEx2gttG84XTkwY7owK2JSkds4GRj6lAftt+Y
6FUCqxTImOGcDNGtsdBXrOMciD9+O8QzeQIq9uEWBULqRYtXIDrptnMPoUsM9Nttd4cIxd2y4bLc
3Yl6+/sHp/zpscQSB6UkPBJRFH65IspKuxtRJkR7Qm+XLYcIgHoODQQdzrAII+PAzqcG2OB5pbBP
Nt84MNDsNwSZskhHNRlU5+oEp8wvv5hVBSDSOAZ16yVOyU81xygQ/vWSjT89cDRN4UHKfhDB/S+v
+VpKTX7VS4Zh1ND0iHMkfWhIc2pHoL2EtObCFKdrX5xfqa1zhrOLIS0m2ykjl+1MA1kCAijDI77h
1ssuiBcfhyuErdBVH0tzXJN6o+GP9JmZ16cndNcPJhCjK/6ofVstdZ1pg1fwIOGQlB2ZGhQKZAi1
zcU8+gD3fJJXAkX1e8Pc7nYsEFzz7KIYYvzjS0RrkoS9vPfeSHHDkWvQlgK1orU8Ng+numS5rRIi
+ZzCFDJBIL84C92rPAMH8BIdI5uCmhcpCAz/UW4MXGjpcjgvce3gIBMnWje/JlPzk2nJK8JDtY9Z
uFB8Qzwdwgk0AIm0NVYuf/JTCKbJMDWW1W1soN4FbQIFZS6xbFgz2G5rvzXHTcNStFgna4ySkbLt
03GP52iRvpxSCe6PtUKLA36VvoXpengGYwJ3bdcixFKxDj5JR8HFneElsxB7agFDaW4f/HzgZMhg
VH1V52pyKgVHlwI2HT05A4hXuSjVSbvWsb+sKtA4psXkGTdf5d8wakKIm+lvtcusEms300QVcKtK
KE6gi77Wr0qkYbAlKl8zgsYxU/8hcXoK9BugxGml5k3qGQ2OKe/FXtDLlXkIfrTGoVu7rASq5+zx
layR/A9B49zGx/Agh9aLFGGRVT9yC8QKUYRKF+4CKn3GfeQz99OcQ3tIueS+aMd8LcASGZKkQR1E
a7LgnHpkezEzP5IUARPBp4fqKo//H2Fn1qQotr39T2QEiAjcMs8oitONoaaiOA/g8Onf367/xduV
J6My+pweqrpNhM3eaz3rGVDAYvrS1GlnSufYSs40jznxtk6Tz8eXC0YqZLiJhFRn/8WQl+TErX1J
AaHBiXVGOiPo5XhfYYH5vDPTM6uTzcfBwQSddUE5HzPsbLB04eou8F5acPKYmGkosMFpc5SkCOBA
OolwQv2ruq3kCrqQfWZYBIpM1iezlJp4nEyDemLYcHHkiYx2GAY8vmPtDMMxdafRDTuAj2oVHeuU
PJ4TboKqjXdz2z8dbJkf2t96tIYPsGrccjD6KmNA7jmPGi4hRxBrr8TqfXuwDd25kyVRPJrFbXN8
jjulc10xILmzm6pOywOnPqkw9126Urz0YDECNfBc8Qd/9y6XAdLf60qvHflodoYPzZV28WfuvNHv
YdbJ8ihtBTmS83gImvxlNI/3wNL08vg2P5HPZQwyNfKLVQsouzMBY5KwpuO2bvaBsYbPCDERTKwL
2w7mxk4YbeyI1/Y+nILooclY/Th1jAqbFaisD4tLKobSpadAdHwjSUMtQE5kcuQlg6Vq88UvIbrC
D336MwEUBErCsymsSQbOVZzAfOj/lxBPN2XVRvVCZVE7muI0J5cZZFNieMj7QzrerkMsjk9oBZza
AxrtavLvo4LD4Ke5v9aVZeRGbSCftjiE/3PIdstD/ZRPVHo6sznnhEd07R2TOYleN0Y3m9fqEgv6
17Sa3hfKis7/RuWZ3lsODDDsFbHmqwpIgl3qm21JvVCOJEaWNxvNDjMQPI3PvEgvEYzSBLKPHBxZ
DTLza0F1VWKAeIjns1ZQA04AiNMRO9IBII5hZf22P1iXW+gzWtn+4LON3Wrqe5oC83Ix9/mTiEc+
DStxd9tgRMo2qOupziGnOLe9S/HTaQeGAijsnc/h+YKLcHi+ekbTv5xjhBXXMbSzg9hxsK40/FfW
3rlNcgSD8aXxLRW+tPXkuoKxEJZzj/xkfFbJJyxlnjZuw8vjCovBZWeMmTEjWaRIltHCYLmKaezP
qstBsdt0PaCu7XTvGCnpAowgtz3BQEzaqRTu85rSuktuIMNafDmM7E5TiVJKVFyH1Ci4svg5Jp1v
0orK/pbEra7X8s8RznnVzPA0xkb1kDxklFV0SEiLQH+xSl0DgEUMJ7S4ijlUugzDPOMLRegeVj7A
L8RLjoiEH2Z0A13yOkfvseKfnjgtvB3FB6KDd5hBMy7Tx0ovWrGentYYHqfHJRg3WWOZMkDhghNo
QeMaPNiHyVNp53DZS5OLe4d82ry44oApTTAd9dAc7zEHrE2A+Zr4YWSTMxSEs0O2S5qAscK6xT+d
7+YNsQ/UP9Sz4Quo8RAoE+LcXBAEg/IVIx0XiyxGP4p7yjoibue4Ub5g72adcGdwEsJzBr93H/Fl
IsFZ+LjMS5YkjyWXYYeYHlLU2B2SV48qAdhqHsrCdwIj5qEaKTajlm0hPWhbHiWU10rwq+V4Txgn
e1q/4q7MtuwekoMB6B1JrX1eViRnrB/Ji9h1vKkQdTH5TmGt1LHinPADzfeuir0lYw3rsfrgOl2G
7NgPHyyFHipky6WmkcJzvh0QDgYpj2h5PLese7SNL+tu3g2viTRq907LnV+PKHwViz36Ae8RfoyD
MXC+Y8kkKPoFpK6Oq8nli01yQN4HMivk9BOEzsoQlQyCKTan/AGmAQGRzJmwm5TR1Wui13L7JL8c
JoALKxWHcXfuKUdLGt3zJlNIMd4DyDK1LHTcwp4rEsax3EtRp0uIfMmSfaM4o3pUnvHhHM45yTpM
mPEeyWV9iLvCFjGo9RjvZpfoDUhLZjKcdebBs3ncLvj9xyXcdoJ9GRBcHqi+PgW3Rb+WzUf7ZNlF
Rud8lhIfCWixxKKD+oLavpOdxvKSjz7CAfyE7Z4R6dOTDWfRyN+IbGO8OYzoHSpuiTm7N/e4VUxT
YaUWW3JSEhTvl7ERHbLuEEJEub4F4pjAeT+R3Sq7ZBr2fZML8pVur5XfgI5vEdY55QzCpLVNDaYr
91SfSgX2+gzOLEze/NPghj4zeYAiAXkFV8Xct9wdF1TQ8784S78kqqDsniBFZBoxZbGhqUbRdjsG
t9Fzeejrky047kabMdKTVsUp0opO1u7djeR2sE8bNd9uIJdK1Of2DeN8CYq8+PvT29YHHGEMXhOV
GaeQK5yDToaFCIuNOCf7JfRl90+KfUIHRsD5NnkYbNXKqpKIlhqcXvlulxpn58PyPkKOM9iH1esA
G4cO9sPAm+zebDmT287pjD5ejTAwoEpjqIvcvRW2s84U9osCwqksYWRActr1jSWGx/sZV/sZA2MG
5+gSw/tmiJ8d+5+YT5qe10bOud6MtxMjIrKHIIGDewmwuZ0cn2CJJfkqbJJdq/sEG7KOyXZYuTyZ
V06x0VMG0qYZwCcXHrBUX0wq8Ex24JFy2Cg250v6dlubV6iwJ4nMaX2Cl693wdkk0bPrF2ODRI52
nhqCifvyEhrEAEneKXlNIC4AuyeVdx0o+ZbkknsWEm9HNIj9ICGAd9wjeJAj2n6uJCC+bfqEgoMv
tkSiB6Ha6po2kjdixgRf8zBNqQeAnq+nvV0waTiQQY9CAxZ4pOUtsnXwrBL1tIRDaWv69nE4f20w
Wtq9wtuy9m5Cy1+1RMWKxSo/WYxbjxg4+QwgWxg/5dWyDMjmg0fcR9bKDWKV3InfM0X0PFYRqnnJ
tzkQE7yMrsVK2bvEKI6e9iP5THVqG3Lx4nZ4HWPZM3gkrbhyHg6lKJZldrvHnQNWe/Sv467zSp6Q
5ydvf7fk6GzYFDwd8cLXbSEnl4VBOgwjtfQU1YnqSJPnFE4whaN3LO7xLlYpdIQhIHdXj4zkEO0H
OhDQUl5j8aBjc0PRFykMh1+obbBH3LNlBSQInr/gWNSyBdDSHrCdkTgVq3C7865fTtvL7rIJ9z1i
wym3Huw8EGMvM3J4hEe3BPkLdtjVptozklOKvzHvJh5OenSaSQ2xDofNi3l69g6ER8YDYxFdI9FW
SFaxhhtWkL+ZloR4RGHWRa/cqyLWfExaBwKbRJvVPQmb60/BKAdGDD6MknkXm68WAOHdB4jZqoje
WUHMjt4F3i4s/1YEXWZ3sS+zJ/ACWXeSuRtzxPconbsp59uLc1/EjT7wvu54fPStILC1d4vRIuMt
+9p75/EFqLik9uHNIMqSAuBpUdpIeWWY28QILsmdtNevZx8P3qA1UIOqqID8SVhShvLcP+rujadw
N7GnsKnwpbTTp9PE0xW6HurkJRfcMF7UiCgwlZ7qnTDWImAxNnr3yOjzZ/qD6b9L0T+F5je0R25L
mq7JRrst698RgIvW1HX3+Zkjt2bq2dDOPgGPyatptku9td7vRg8BQxAH36GQUTnOThjSnCeN1O/e
6YdLONR4G794wvLO7jyK3Sk11KX+GL0/y39fq9xWfyib4Yd2DQmXQaX9PxiLdFCORqfSD8XZiUBG
EAFBksRKGOWVBm03vUH/Pom2HuFkH8oLPJwDBdoZNB8vhKM92pvEpkflhjvuJjycpIlnZEcEnFzD
LDEwOZ+RDxdfnacUKgAfg/34680nMa55LgyMcXPcmTAGV33ezp7g42EXtbouJM1O3hZZx9hc9/us
+K+vESl0MDHtxwHNwvPoTCYapVVyaBifmcx+VNZ444n6Oqh6LKA9UYSH+LE6V4NygyRmNyYs9zLR
ZL5AvSFuGpCNZPU4gzbH5AgxPvod9PqWEi9vjYeT293ERcLkxhBURiQw9vCoCHD8RJvROpsJpFjm
Q353HxAJqNm4k1xi/Wnf2rACDHJyLfins+udPa9FfDsXRowVtBupR8KGzdTxRuGD/Bs93iIjZqEI
upXNecqA7WNm13DZonER8AyCiNq7L27AhTVDR1ym+fi7br9sGhRKgB6dXkQ7EWRLzc1aq10OYnQC
9VnV+DRyjLRh0zhY8NZpJkFUNQ0C48grwQzWmWUPgYi3RziG6eHLPgyTCe5tE201eUr+PNQatBmM
4b5gi3iUpPZrxe2IebvM0xewecYXfZuzk2Jyue/RB0sabgpe9I25hOklzJxa2LVczaUWZTszZ7xr
cqJecRax+Idh9mosDlaeFwkF/PsZoPmHwvIVDYf7AnZht5c3UXC24EjQaO2Yu1GIdQSD+xXfAkNc
jS2Rjkvj0HKTxnbde8L5fLfq/s4cXj02Ip//R1Bj+CvnUXjGvoOsBN2kXB6ycVEymkdmohSV79Sd
NfYlRsOOP4KZYAtm3vMlrcd62S64fO8S5eWMy2P0SIGkB9iSER4CndPVxlwlMxLGmSi57SM/nqiU
gw2RjB9bZVu3YoQA6Ztv/qJ6puapUBgqoVOEPt0U7QTKLsuYbjjLLIuckVRHasc5ezAd1DBmTbg3
ICKdneUPnhH/jdHzGdEVJP6k5K9ZzgVBo4fFxhJae/DZBeMYy6n3znQItwmJZxjgKlgYbQ9QEWD4
kcBWctNdj59f+/2d64e3UHYWn40T9+QZCmk6HbPXjXOOatSU5qNL6EiX6AhgZTfcRjKdDvM/KdrQ
QFyXJ2/gp6anWT2UQNCHo5UxE/8uATx32ZTs1PCmvUPUi500BX1hUkTSueTGsvcJp07BpRiMQOY1
7qq4QsDX0910Ot6OMO8xYzVMX541eJt6Ok+F0+knKZ7BYgqolDIXIajnlISV5t7yNH3iWWCKHDQz
Hr9rs/d0cVUW1itTS0VQl1aCbcH430excjLN58ToTwnmvZkrp7ZT5+Bbbf9t2n32wABRnnBVb9tW
yjwYZ5+9u6pdbkMWlz3dTImaPLr8nidf3bHiTWEcPG3smBSLOe9Hs+cZwXTo+k4hAFMxwDuXS+WT
5d4XhpKLVN6QySOr9vZFbAlPUl10UBKIzyDEEYzW3AWOsonNR1gte/fpijLISRkxO46DFHUb+kXI
Pa+nkBVhLbp3m6IHUqpj5uwPeQ8OknVaTFteOd33UrhEVl/s5rpl+4PB2Q4bZ8p3udrtA1pQe24W
0onPj53SW380c82zZFbMGFvOPe6fs0DbUziyFd9ggdzjlESWLTgD1+CU7L6j0+Jph8UALWM9tzen
9ddx/LkIqSKxw2aHxD9UKy4bk1cOn7ZuTvkKPtECHP+JD4tTwIPMv2EC4MRi3qApkLq8OPfmkfUW
c4xssBlgsjrwC2saaxZi8s6Q+nAjwfG2zsGibS+mj6sVh+EAhb1YJQePW74XzhMtVnxYTtNbf7FA
1GrGO8uDCBBsB+wMpodKusd3ckJrZw+wPna2ucO39HDaa3nYjqwfkbc6+eOPdce3By9qy3/npHCt
/dCaijdG0GETSp/VNF20tx6N9DTGmiv2nPjYtlnRR5uEKJ9Hb+zsUTf/eo8HPI6U+rDB/8TsTtLF
I33b08aJY1qn1i3GeCbEbXcLtmmOxw8olYSeiTBGQWfGVuhqWeYFqmU83Q35FaBn1KcrxIsk6aHy
bQceV4CiK97HF/yQNvBk+qkmbu0UnBb2A1E14c0sSC40/TRkEUsgU6M5WbzYYGb4rqXpheEtFNDK
9Dfz3B/5PKu+xGl8orKz2InuMXdNLMpmpJuLkn0GJWtf5bn6RLUOvg7WlyxFX2fSCfYm+a6Do715
+udxn3tRpFaseKhbiwEJQ94uYIwgyOItDlK2BuvsFjxBPu3LtyXT8ZoQ6qzNa+yER5uFQFEvknYf
WGHWQxw1X1gbaV8Efgz4OaUVYuH4jNNQj0KxXY7+XTzpP4z1mO90JF3VpXZHksQo6D+I46Xa1dWt
2xKl02giWYdhJnmUwy1mpafJY0KKKhoSjKeupvv0htgT4BmkmfOvnEhC8zgTJ5IYtMEkMWFTCcpX
1zaYXQoa1zg+jca405iUhrHlnBxeqc2DnKWgD+kI7gd2ERZbCZgiN0JQgHHHE29i2Ao2Pu/bL0PM
9k91Yrsjqxr0TEGq+8b0U47HW/t+rY6ozFEQ1IipMfQAE6Taq9OheINKs6c6MWzloEaOM5SttBj8
chWdH/hM3f9cReeb9my3Ox4PzydXMcHNkzgwygrofSSS3OKXAlubmfGZMWo6cyk10GPnc5eROwSw
OzM2LPYljpzKQCvAOsOyQ3HYEsQ2/87/vTb+iOC+NQFcqN4hfQJDtm7nG4fkcq8Uo+kYh2I3+gTy
8jC9zvYzRLdnysCcLk40xx5twFwTBvBwuztpRbzmb4rFH5coxX0X6w80YNq3p3Yy7o16fXEZT08e
cxLF856MMnN2ijg26y+t18mfS4iY//72+g+LRRPqQFUIxfW20vn7zagu1aUl7ffHYtS4EAacJxP9
N7TWl31MSxEZF+L2JIph6mjm370ORLFDr+Ldpw3AAzIg3ZFQwkk9O/e1cWXnnsc+JDvvoSAmKtbi
Zj4Dif18IdmCYouPq+AIsS0ztcs5OEwSkbsuVCoSB+fsXR/n40g2/zYe0F1IikSuUWBwfJq/6uSl
H+65piCUb6t8dVX6Q039z7YgtfeNfm+zRkWOMzEsNvOSLVFpMOaAMjOiprxjekxhi/ArwKfqhAbm
uriOLlunzPFudCEd0dCcFzeSGqhOyeRFS4JlBiJ7YeWALwPugha/Sw/yHD0Xp95hqsCPOKdyjDUw
TkKI04BmeNJOy4JVSmD93NdjuhS64jY8DiOTnGeyneyjp6iPoyH6dXPfpybjGiHYee81JNOzJ6h6
59mxD+mC2rlCr4MP2knwySjgW2Lwgcetv5vt19tBK1URYXOSf4hIpWrXbR3pgQbYehrjcj1DWmZ9
/Nd4uAx6H/jQiMzh13amOgijJ59tCc1SDnTKhacNyWJNJF8xASchg73xM348KLaPHj93m2nsn4Kc
u1/vi2PC78zJqZ7iqdfalNSavQ7UsCZHBwVnbfKlQGVFX+iSLsJZxtb5JAUSeqb5xloNDAe+FUVM
X/L6A6TYMG5es4qQJdI6oZjuXMrynXuIdH5EqvuvpO413hsUpOgsbzNsrsgQX1ezA0ps8CSbV9yc
aRQenP80WfYhwTwmgl9JrQBLznqHcAiZvsBsx+Mbttxail5rkSP4fIhqExMm80jSNCF+RZnBRboU
HZ+U6WTrMaR2apJr9htBZD537X0ITgtFUCwMl5RweENorhlduW8fMrID3nTBf9WdVou0bZpbQsee
ro7MA2ow90LzqKP50OIelXZNcduFDQJoFcNPtK4RmlF20I6JP4jLoMOCuo7Zu/ByvaQva8r7Blv4
5eFlHcFvZTi4cysz5Ct0otIaHIrtjORCwSP2Ozgb8ZNIr71Yt6SZifsLK8E07JbNvUuMHt5pY/a/
bVKS8gFAd/d3Y+mXzVAVu863PfmvF/Pbeb1vlPervmyPBVCFDRwffIKjf8Hvw3mnmq8vJO5Faelr
CbQMxpSQXjrXEGeBl4l7KagD2wi+eVCGKh9tQYDDgoUz9KJhIPH1SnYrpUTjBWV5jQ79MntHB6oX
oXSGQ2P+e4ft/vZdvu2wB9XYlnq9O5JXweYihZeg9CHrfe19+BXufPToPb0zsbfyWIlUMP0La86b
9z5RNfhE5+SYtPJ9gVLE1qg8kbMMW/2O26S0PSIOnXoZUyRiK3lcR7owEUfWJKcZa5Hag1EpzxKF
12DuCLnBv7/aHxX9349Jb7eFG5WiCmDqe6Xx2pb72njhIY9DBnwfZrIS0rquowJBoQB2cd6Ch/wG
ZFBclkxPcrIz0om5iIXRrDV2NF4PpxWSOphWdKB7IakaKIxOTcU7BtSohVh5dCV3H6ljoQ5/uf7/
ZS1x4qnY4AvxtSiW/j78yo/+KFsvpaJSwvCiz9iZYcCNhIS5dwU54hyM23DW9pGIFcYl3BWc9dJD
rJSKLZH6Hsar4OoVULdwfCF5N9J9VKOEhZKt+ydx92INnr8eXT/QQLly4Zyni7gPTPT+vvLj4dA2
di25goEnyjvkvCiP+RLAF5AchX8qpjhMfUw8iBlXsMlby4DwJzYJyhmrx3dY8ddWMj6YsVHQFtC4
o5Kk0cOvkGah8Et7M9jbdH10wTaJlta/bz6A5v+85PjZdTv4ErQh4mH/9/d3qG6NpO4PrV2BRpL5
/nsjhS+XUIERlMx53xgwXwIe5PuEp/g6kieMiHDLWjwm7z6BrZy3IpJOjg6DPYR2I6qpm87FC5fW
bF8AaXLU9TFz8baro6+5CilYkOiC0nuEBlY/5xlWN1Q1L9cwc4QKgknpdQfgEPAToRsSrQPKRGUi
MVcVUEsHCjgDDTp+NI7zrHaVmYC5aORZCXc6HUyl4ZMjhdz3RA1TD0kFKzAcgKVBDPST09F+Zcyr
cyPWetp0jpiD8DCLjJzfjBX+1C3f30sqWvjBBOVQ1n5bHbeqaXVPirQryNEDzWqN916P5hOzW4Sd
7d82a0HM/f7TcI01NFyciC36vhbbO726N8/7jrWIWsOacaqKu3LHRpY/swZnE8WMDkFjT/itqxkM
vd6KiSnlDmx8+BC8SGJRYu8HmqJwDhXp4gUBFIiDQ5XGic70jATilwUo/Xbhojb+T/mnPR/Xs0rs
UkEraAvEeJ50+qDfKLTQGJsR4kdXkJBrBzWXudwhFRuCU+Ykn4Pcees1kAR4o5tMRoJcfLFVO6KV
ZJzDjkfymsV/MtzauMSwcVBjAbT1xnFMSjivmWjppwLy0XnrwJ2s8Wq9t3qN5eU5ckj81AWOYpOD
ag0KqmTxgspWyDyLEGz9l5ex+79tgK7QdaDka0PApm/7+1ZsVeWxP71Ou8JOkjnY8ezt7Hyxf4iX
ELKYCeiNVyJ1IT4DUWP2PMfqW199f8DuxxcZM+9kdxmfTMvqD/ojH1BuILAlEdJ9oowahGno+7/Y
2Ck/kMb/9g/79ghvT7lsdXY4qkVux3Kjr/5XMqOdF2WD7p2C7VBcP8Vx2PilmR/sfZHvrJzMa4gr
fwjmbWYH4NnsobX19Tb92oTCQbQ2GdCm8E9bD2dsEJxUQ9cD8cSjD1dYL4hjZyzTR+c5tEPryI1y
9w7DUUFIx/rWYWoiUpcBkBBlsZrEJSVXUHTUgNNucIkuy/V1hR+3ZqXgL2nMeBXP6vxlrdfYO5ip
SIkWiBB/9krTzeieg1PgsjasVWPmECL2HmyZ8GWuvTfGIFQ+eu+E+QQQ98PH/a1o/BcymZfp3pZ6
wFiC+h/1d5l0gm6vTEjnceFVtkaqA6YR0Xpb3huJ3Tu7uxisKbnwSRNfdou12sqxNowMcfjhqTLf
MfDKBtYRjZpszTM9m15CRMjYbA0GBAub/Qgrc+zphjN7b34N/CP1JHlX3GTeC7D6hnPqYQPEiLGO
ZkaTyHJUSlx7mooTKAWF9gf2gduHNAlzOnz7wZbI1nXReBGrWpud9OrDEfagUkLdItrAHNn9jT/i
nbXtviGAghYhmohRvxS4SFSvmy9huyacbO5k3mK8xwUkFhDXALQMmneLn3fw7j7Bs+bRHWwOnkyD
ZD2Xgg0ZPM1flu5Pb9xfznff5A7t7eEzl5pKpKeJ89lwZxOuaOYyXzpb69DpkeQBMN5DqUXp8adU
chpM/dzlMAtMQLc0BajkLwPudgRY2Vlekp272dx9GJcsurff/22b+D9D3m97/V9X/Q2laF+671Jp
eN+kGZQg0By63v7Zc8u350KM0CHb1VFdlC8Cx44hsbPtrlWt6HBfMLjPhMQfsnNytrz2UGUUTOo0
gnZ3XJHHhGR4Nh9gqbA6M75nxK2b2/RwZeZi9Nkmabag/Y/aKwXuqSCmOpJhvnGGQDuvcv5CgWWW
L9KgCTakcrubqo+nBl4dAO8Hz5jSpSWn4pFIY0Qs6JwOcLsgAaCGkrObS8QXpK+Hux+r5IJBAYJD
KNYWykRHpSe4Ry3qO9Sd2RGoF1vKseSGi8G2j3mDuzlYfsLEaGdmsxF3PYdKxSYo3nhzEn09TVZt
37f6GA6sD942LnNkqZpZta2jP7m5RIexTX4SnOq0BvarpRApXzlGXFXOv4+8H3BQtktgUE3rEA9n
6N8fX2t+MO53oyyiyUTs7uKPLEsIFkQI6pbUURxwVI4tc6Z7BOplQ/aTPJvZs2EQIMfPPbiqwAEv
s2cyT6E4tCyGEi90DwIP/oMEE8TNdr8xAt41H9Tdq7zN1tkI+HMbYvXDLKz/76/VlkVB8z/L8v9/
rz/5sv85ya9yfZjfO2iISRNgry0XcFvZa2aKe6dCgwCDEyRjyWDr8iIx09PxiOT0Lh3xlcWkMSNq
zKI7cyRHeEnmJ9MDbQkCd5gsZ4HrujOXcMM8GM6IZkj4+2HmZvyLvAMuk4lhkPeAMAMSCTzPc/wQ
sD4MEehOYy9er+Me1pJMfLMAmJ/fZ5KThuyTluXATG2x73sOXbq4fThqBAVlT6ihAbmZbZscxbDt
M0nhtlEHwRPnD/HlkuVwmC2XlFSi3Rqp9hmHLrFWv8iAsPFYfIJlDKgetmbReGlxD9KFNdh8VdaX
zsf8+xH8SQj41xP4VkA05bMy9HlbSIIi6ICkNUgbBFYckXMmcHiXSgShQWbKN//+wW31hyquo8q6
rnTULn4EyrefLBvbs1rvrmXxGWyDOqSR846mLLP/f7IWfSPnABsVMCS7LFPfEhoe3rLTecAB6u2S
owU3z/v4W/hbyHvIFwPCgi4H+4tZ+8d8gP3XyQtsqxvkV7CYN0Ncr6EWEDj63qKYY8ADI6/04gI+
zWV9hNTHcQIgdAMb2nTTdq70KmujsctP+XW2n5bNeM9JcVDmetjfi5ZTYcuSzOOu3ZkyrD6vaTfF
8EHBycE5DFAJQNQm2rBBdK3l7KLipIeJOLf3VjcwQM/JvISZxtR3m76HDLMTjlsmAJykyJVNXG8Q
md976PrwsDjQmhJyaPcJ/fNSUYN+6GTRmsVa0VDHMfnd/XnVV0Z+G3cRLAkQTPEMS2e17513cnJl
up+rxcLvwSmiag0w/0OhNAzMmHHqdBx7KfvD4B0V/p133ggEwiJhLcl0sF6+/ac/B3Sbp0bvOtat
m3sP4df1laxZ4cwBIAvEA5rDHn2OtCEuNlhEI3eFX2btx7/1AoC9P+wg/11FYpzxnx1E01+72+tz
LwsJbh9OXdbyjAEoLXVgUKPM+8sGwgupyBTFc2pwkuQ7pFCz1WDZ5WJ4tR2qK/LeaqcNjPyyhZvv
1rrxAbtw/4IDCtlAPD16bHQ65rzXnR6JgHpZ9fqOr+ZSH91nl6yLq1CkwhFFTVbg+IWPrxxhXQj8
IzpNxjaN00EliEoa1HYe0DBAP/QeEYlWVrsHkZ5f/+r0EKeZH8N+EMZrMk1/YDfh6sTI+vsE3xVf
AWm0b5qZq0cTTZrYGvPLeGt7lKKoiM0LTMTBZdZchcyCleRciiq5OiA7iaBsKd7uZqrDq/+Zviob
c9W57OCXfccxdXbC2bjAN5b0jOE7VqgRrS6KUxQkzejjcDRUaZPGFStFUCThNSJNwL+c4ekaRj3h
kiZ+qPBE8Ljn6z64XU+7hYVYemRcZfQx44EFemP66lR3E+qf5rXdfe+ZHQig32e7QX0nvAg7yftY
GzaqJfdevf1S9zhlVapw1jn0Gk+aPcNOn1ysm9Um5gx9a6hnC1FukvhB3U/ZCfpx8f69U3V+W2Lf
QM3zrnxIzRPVZEKLyC5OUftk3Z8pR5PEhQNAXR8sGdCt89WNRxRDtKU3hLXhH6zKG9UWr9EvEN4P
Ri76X7vnN3TyeFA/Z1XnoibZkDJgOByK3WyNvXLgOY7lk0Nf2s9o4//7ZpCg8NMLB8lN6qqy0sU6
8+8XTn/WLbmzO5YF0BpiGGF4PdMT0Yc/EXKDWlXu0Bijg+KFA41b0iaAp/OCaaacCbbHl+i5cTu0
uJVQcXydw08131a0+T/ISpyVNyAX2GT8N8ywHOy12xZ9DRLbHcc63Q+S3MYMZtdNQ4Fw5E0QP4HW
BACSk13BmltKajCNL6YDRJ4LlA95lDl6sU6+2OAra7YPDXNEiFpf2ARDnWU9884gmYPMGPDM1IyC
jp5jxOTb7DIuYtvcOXjdRVdRJp+9vPQgskGCyqQwYYDWpTbB44NbMhvijWXfBqq7JEkdXyP499kV
nxN2orATPtB4Hqlf5DFo19YyUCRo2GoJihipgRFEKDpSxjTDIcZ51pIW0d97+GGy/6CnAtdobMH+
osTDANPRCgwR4gOl9HxwjTur6RRCJuyjfe9AIB3iZ+eNQcI9brunHMNaWw4VzkCsX2H1Pnmr/HNP
Rg8tzni0q2yR/jaEtXLz0tPoZm40extEALm86atjMbe9Nj5dd9IXsD0SJWSVMs7pCwCoEy9EJdny
mGnESp92nZ3YBnXxc6hVVQoxEcWstJI92nJUsS5Deg2bBVGECpIK2VWlXRC7EwrfuANe0AMsFBmA
9G8m4nWExo4gNsCK2OB3Rc9Hcb6hsa1AKc4QHsxWMHc2Fw+iBX//C+T8B1L+XicByCltgOdu9398
9+Vb53F9nMqywJrMT/RFzagG5CDMCEo8JheJsRysQnNYeno8FjMuKGHvgG1Ve1qY/mqd9K2ZOgzP
X1qDnzBDoEJyyDqKxP/0bwfgXtfV6/bcag2xgID7tgYHfdq8Sbxgv+GTitjp/ucm8OVB3annYOB+
e/evT127v+at4SGA9XjO6wPuIlVj7YhgxQiGuqKvszWOd6zI2iXyhSj4Y3BA22OjOUBCb7WJZ6ij
SyKpPsI/Pf21IPipo1D/c4nf2vMPQNn+rHGJxoCYpmsXzwiHdFhifLCHiqWLlSzv1hr1R7v0H77G
yYJqj6jBbWfa3MlzPBTl+N9bZuenu9ZVDCGy5s4p3z23Wtv5/CafuSQSXVPFPpPTsI0PAxlsH/Zr
ue13rbwZ18XRf0HofJmHSOnLMkycuWTXk4+VvjFE1eFe6bBwoeznun/rYlJu3YqLd1i/MVFoHBU+
2y/t2Z8L+/64/3vh3+5lPf9o2u5utIaYllS9j6sN7mZeg66AfoZtOwxP4fO3fkT+YbrAcIE0dogw
ssYb9/caK5Vb59N6N61hZLOdJ8yfLiDQYipF5ZqA2UrslpH7cjVx+kIChVuaz72Jbft0bigwHP8L
YGGUJLMZUoiAsVydgLwYFtslLloJcK5nOJ0e9mpW7HhTUr5cx4nHztixTpxFg3Dh+9YAwqeHK/kW
ZzB2aQgObWYrsCKYUqbpwLJ8+xdkCR3lD68XrZAm4c6mgOd+e5V3O637PtxqFgoFxgnbhZcNYTcF
mBed4iQaPVypj/QUhGIyAvg0R9QXCQ0k0PfkA/VjlrlAf5S7y2uK7IPNNxeRHGzVYRcbqLuNpRNg
z5+hEQUeVRpVsLnCCTFdv/xrsZ99zOWSu008FmD4MlvXRKu7K2Z9mBU7K7BGDyd3LwY75lh9JVVI
uryNqtPeE7a3dWD1ISeLry4SYn9Qg+v+BmX9wJLCM4b4obaqYFqgSd9mfxB+pPezc24NM/xrRcuv
pDlMw665ujhTThBC3TGkAFfU6VJACH95mX8qf7S23mnrDE6h33wb0cgP9Xl+lTJ2T/Diux6qu8Up
sCfzLmJOTJ2fkPbRJ7Nwswj2FMQkwjPNY4JnN/5Z+Rl25oHcHDya7RQ51ESX43dpdyZzkwRDY/QA
Z6L/Py8JvvntoFBFZfb362xI4sYpkiYTLmF8e7Oa+lU/Pi2tOwS6aujUkK2rjmJ/WuFtWBFTSaFx
9y+9t/MmbbF439N3Tjt+SYyuc5JdPb3iXnSM7kvyOzFTstrQmyz8q8isyrVYzdB/1G9IDSUB4ACZ
rQjAmbYxrZHLVokcYH9dfSmo9nCJUkHA24sHwWDmC+ybA3ymfyxt1XbQb9MSUZHBDoeEUQ323gdR
qDAPeONjNUKbxxHz0c0D1gGE00iWPLsx9emjITstr0n3acFM75CuEuzWh3EFVQO2x/8j7EybU7e2
LfqLqFLffAV1IPoef1GBjSUhQC2S4Ne/Ib+q9058XMfJTXKTkxihZmvtteYcc48eTLH0ZJW+B8iW
afKDch7WdIi7RkHpgB13s20+N7tIKDrK7A/Jh2MKd65tw7nQo/fux/voMVQgRNHhidELK9kikD8N
E+g3NPh0Rq4rmW7n2o3SgeDf3mVtUIyixe23WxC0+N8XshNDmqoBxgUExrd1menhTVCfsrqm4oZT
WDrRR9s411WPb7otUHFROn9qS/JVaYYaw0QYSp+wqGWzD2t1WxyiFU0L9KTIwGP8ljJQbgvGJd0X
P2SE63Fesyddt7BDMtHN7NcPkGNI7O8+IiGyVWaxrXtcA2VRz1ktNjguntuWLaYXjtQFhqjOSRd7
F8sY63W/9noQI97uFhtarmRDj/n0IG3rqFjlG5muO/OFbbEfnB7+rWB7irs7tC6+yqDXEpby+4On
+rEO3hGdXs+k4GEMZh4S2RuCAQkiGXFFEWBh6NiCkxM8tpSTh1cs6Nk40EwHySzfiZsc/xfOLqiu
2oEUZD863lgpGALN7pPbEMa6F+CXcgEDaM7T526VOyWRf0XvDDrUCd5emwsDkD3nE2eJg41btrtJ
Uc5WIRph1d+wFt472nyH4ZWA0QNsKX3ESyymp+vGIKWcD9OY+fNsALfq2LD/XpsIZ/17dTIRdCgq
LeIOzvidxZTFTa1fwW3hbrYChmGvwZtcDkmHUd+L54q0SKzMeksK+1Hj/Wa6ANkfnwoyqcZnLxbT
RjXs6iNayVxb8jP2d2a784yeHJMyN9exg0iZo7SDC/AMo0ORy4KVG6BW3PrDZFL+POMXvuF/xlkb
6W7iJ7TkeLwQGzHFqq2qnF14irVFiiGtZbt+GYMOkFciiAwaze8prbHVi8oV4YDKSXQk9C80wC5D
llTc/TEoj6J/lz71cHm5z+7MVGPPjOb8uIjiSY68+8ZQZ1myFeORQQuKrPjG7n1Cujf6MfI2VEbT
FxNsAEhsDSWnhxXwbvO2eru/BVP1I1z1aHARuhhPax4Kk/lONL+hx0rG1bo2TrpIYKBbAyzhlk4t
WoOAVqpD4UhY6uDIWw1JG49pAGcrp7kD9rgEV85wscT4QteHz7SuDytbq7TTvPAooD0/Z9KUKqWI
3Fu8yDeqg69bNDdl923DGCVtvwFEb1pmZBlbpelnvUFWMadpPqUDu4wupS13nxCE3hXszgh1kFNB
VznleDK3vWPbresDFdGhZD/ChXBEuC7yr6zvw8pw+UJg/QJE/jXa5hQXqKXQYO2y13V0bIxZ2020
jpkSSFYM1ZmLJQN7YOYylFRCjo/EfQvBDo5bxFAQrx8RbqUv0hDb4HrE+as6F54QHjANxxlHXyCs
xM9h82vBsdA3z08c1niC9RMLUMYYjbDV9GIrZJpoo3ikba+oncNBfGbVzvn1pLsPn8VGxCo+M+By
zAzZel4qSDBdAAArWy3PgIBSPOvsnyUY5QyCTSz4Crogvd+S4YG8IbFqcA+AuHkBFJOCtfxqlcD3
sEavOuaB4Ao4Q9gfCOuiRychv1oN/2wZcW9j0FVP6c0uSVgSQOn7wSZG4oVYx5gidhGl7fXD2DzQ
eT0z+4LXuHQyhJDZnJCgAvXdKNhiSIuYhgoTbZA+IXnY8abTlMrjxwbfrIKbku71250MInOV+LLe
EXB0eiox+b7K2RiDY75u28wG/yoHdkLgXT3JAVxiN0imL/81FMp+8AXCIJiJJ1RSiZQoXhadixK7
c4aBlrIkHfDftyra+Hp2mT0JJ6gdyACBBb4kO2V0ZiaY6PnnySaGjFM6uJ4W6li7fFGLvIRtfiRC
xP9i7umD9OqIGO3212Qo0ZqApcpBv+HWwX7MS5zH+vg4SJjZDnloQe+WafuQQ3sD5NheJypIVQSS
7H/YvSKkwKUHpZQcS7foWWoJElQ5axpvEOs+q+gVYqPYdULYcCiuA14fef9BR4TOmzloAGEMs48A
odSyBVw9DhBVehUKqbFxpreajGsveieDST8B7Y9JdU9Iu7XKRbgwKovaWR4IGM8Q/B/bPViQphhA
L8UWaWA12KSY5Bkc8LJ126UwI5VJ1PxmrQIdKqm0extAQkLsGitSgSDuXBj6TKtPEioPeFyKmx3M
2gnvWTIuDIr0YyF4xl6RoIlbr1FOtIHPy7MZEwXbkXmiZYUDDHDMmZCnZd45TuojqlbG+naIWWqt
8k5jhTjco85Y2ZqOCGzD1w2nQbIQ2mqzkcGTZJbEZzksXfAsP8Xj//rWjxnM8dii1jEKt0mHIQRR
Wrt323x5D4YtRHNotgCc8en3hElqqXeITsCq9OHz7tz9FhHudXlhbJIew1FJpCWwRXNA2IJx5L4w
jf5T4RTmV1tuHLPGvQf39TILx01kkcmrfPQ0t/ooFxekWCzgD5/8KeXQYHv51Aqvd7MF1M3gD+1g
b9In+7xv8ewobObpH8Feo/XVLpJ90XZ+p/SQYZp92qro6r2xzGakdDSWGMOV2D6Fk4r0MacWvEtq
60xgJlFqR2/m1mSNjO0SBi13CNMMYahuKTD0anm/rvhQNGPau51TDq+MYFZTlBaTsLSehqe1yFqL
CdPtKh5Il435ye18ra30EM7EfblsPkEkgGjBZCxNG2CtVkUb6CCse4deYkco/GQA9SwadxpIF8cw
nLga8OKhNnhNtJNJlDlNvVn2csltoINKVz9RbChHvWAAhO/mBT1Ph12F2Ilhbc++Y3AqbfU5ZECf
8QSXRKlZvU145lkvnx3gnxspmafr62tAgFQo8SMHBUEINPd8fOipE5QDY/og2ZMMFfzk6nvMIjXi
iRbvFlyhZvb0mQncrDsdWqemf4k+neyxVQqscHJZcG0AAr/oOaINGeqzp9HPTSdfEX3QoiZbXdxM
HkRjEhZan2TI+1KgX9SbYVHcd35fVyZMdlahRw34jNe7xhRyrCIsl0Fksl+RPmUo3cmoZj1F6z1K
8q3wCXjmFXUoGlzVGr0muvLbgPEU3AV4xpQ9pa3cfBwgPceklsWV3LrpQQctwWsEStUbrq+aGhho
Wf+KMZoSkOEJHCyADo/pbRdDSR5e1YFObNc+taj68oNBzbS6rUxu7XHXZM9Gz8g1JSd3ynhp0FFl
LpN5jxkw+FSylFUx5WIXLgGYPG0onLNlWQ0urFaQvPtVM8kQRSyaU7mCVa/AkaaJur2nNlE9ajhQ
TvLh4j1OiqtNQ4QNiwiqMNDenqWd2hk0O2OTjRQQSoywKtjf/dtMoTMwEjrZeU0GzjhcKXtxy0Xg
DkgFBxTPdc0cmbAlhHr7K1gR3g73Af441mwoBgL8Qybs3Lvssa7DaEPlxWoR3JzirV4EKLL31cNK
9hkxAXQTnq52t+pqJIGWyS1RsV8X6kDO48MuUkdJCb+w1GOLTiIaQYEoMqfKnfuRZzA5XYcX9wn1
rv+gOJvpjDbxb6x0xdYt+WHpH/8uj82f9k2iSRg0cws8M6LxrXWgqa2sBr1CW1/3otnh+GRo8gZR
htw9BbvXz/xpAdYV3cgEFeyCxs9JqC4mOSS+1zz9RCVWMcUCM644F0S5SC0c+UJiOX9P+ZCUThva
5cvLMZBLo6JYECgGfBePPOVOTkoVgU8g07ze9dSrPbJw9QNapWhEzEm4YvqMBII/nW6QiTY5sJjW
VYEGuQGl94d+sR8rLE2J5rbpUv4iSLzQyJi2DtWVJwI9zL57b6l9rCy4f4i1z9bdzpqHKe2c7Bxe
8XJwravB6CaNHqMG+azDV2fGHr6LwQSmAzNvt632l4/ro6+OQ5YJJsciG7tRXo3TaUsm2jo9wgbk
A9lWGvTRnjOx9XPNSaCxNZsUv/udqaKlB240EEmf3vKjHjmvGdJ6+qhn5LFE2tJlo3VUQ1tWZqXk
p6r13GQkysOm+ghgUrHhZtZ4aknlqUBAz3NSE9BaQh54uMaVmHVCZyeMmePnqWzeXzMKdWa54izP
Bw8aBODKs4GwNU8Cj9nZ7PCHFAsZU4q5QmqbuQnTpSoOiGIycYr11d0tcYWLXauTy4r/5LWGN3xH
m8Qy+3TF2yRsiTbvxX39MahfU011BPRGOX0m0YLmnWCXxp+wg133FCBjTOId8KXgXIO4h8zO+j/R
Zw8qrqXMGoi1j7gSsOTAJgfgK0CGE2lFabe85J5w25Yof78KoCuAKzzmAxERK6MSc3HF5oCMxE3P
L5TsSE4opg/qpOT9d5ZAOjGbIngpG999oGzqKm7suIPQGfPMdGL0VSkKiucZtSFUEY+CS6+d+3PM
K/qRDKt19RHfwSrwrrC0SXLMpzQFCuo+5NTUtA+ypgg3hKxOvHLrP6Zx7GVIQzBZQ7ZyzzaUPuMQ
UbK5ReOwXWzVLcWSxCU60zGWNupOHyQUPaNW3yszXNdwHG9VR8qhE8Rk7zFiCQv2FFES4AEyya6D
XEa5cM2one6K02NlosZIBzOJhucm8bU5JqkrSw66B9qzK2HGXXarOkOqOIonMoRV6t+dNEsxTsnL
nE3ISlgpTBxvtkwMSEdWfms98H2PC2HwWc+Ox2Ftiy6HALeWBAny5QgReX4AL2+t0KYmjpAHNDBq
usfKpehmrF10FngK35oJIbC5T5KKspvVe6t3mdTPVnevAlqBC8tpSqs4Em/y9qCo2wljaOflqkEK
OniFRLLUFRjIdxWgcYAvuLTAhSTFIl/DLVRbW3iPPm+1HWvkJ3lsHCiRTR4lGJwU/MPe0oQuPjCD
QVH6IDUhcFLn68uCkYH1wuu94k4nbB30cj4IlYHcWlQUGoqx1zxZ46MfmRu2gMRL6gznJ8GdkoJq
yKHjo45f14nywY97TUluv3tQrjakNAGTxyc81KpRlA8U2iD0Vj5vpMtlMEAgqbJ/lrUxjwFYrusw
tmtekTNxjoaOwI0Pjfco/xazcjIB0DfMKhZgR52ziSSLSsAwRkHS7oMptMnqLF2wh2Vsfzz83xQp
+azXkuHpxaJt5I6GajIBXNMb8xYRdi+mTMxH51rZx/XksXkm/0WkGABWOdCYUNMIZDd3s1K6ezJJ
SINwxXsWLLPRG7RbkKqcVyoBnP32BYLE9L6B3Pho9jmK2RJYH44H02rfHt6NFZpNghNbtx1v8nqh
ag7g5mvfXDNz5YGV+wSLzLgf9eN9QtVMttkKNKaww+FD1yM58bkSkboH4LG8BPMMLURm2tX0RlzG
RImdCDXItlc49JRgBdOyBS4KZJa1rCtebqeosh7yEPhh419H3F+aTIAnxcxrEkMRoRG/0x4FNIWx
9pHSEF2xnXgtgrkR22yXe1xqJsHysMd5IYq66Oig1HcCcynMs+zjnMtUt++fBNyQx2TMOflPUl9d
wqOoXohf8jUoU/4FP4064WXGTKoUrISg1SG1DhcsKIfVhho8HkbRgP7E5Zji2liQ9Rp4wbs+KBfV
6EUSAGx7p6f5WdlvuUjJOFkrK0G02AGzxjM1HoFGeEs5Mqbe+DdLrxYGPAmN20AKpQXlXbhya9qP
rQcG/AgmlL7OCYKczC7WK9UTj2lQ2tdu3m01sBKXmD2e+3LNoxDzkGr9iIb3R1kMhdDqLSud5xbY
7a3pIkTaxWVVD3kxmb4YWNG7eCJzVj/B7xKnaQevpdQjFxD1D63N0snZx83VpUqzf2eSpsa/O7nc
gYNa1IvKe+5QIgOeir5q0rGGaUbvlg+uKPGt0qt/bYnHG7ArEdjgbS9u2Lg90K487mzi4LViYPbY
IahH3jQKIiGotdyj14kw1tiOrHn2CKGnZT4lPZGkKm59bp9X1x0Vl9p78kGvgfviXWB7jmO0cygf
kqHOzzZZkG2dpgMS8a1UDHVGfnikctw1Rk2vn6kXQQYNwGWXPba6aIblWGZvv9I+Gh7/96DnQLG4
bS6g3nDIcVUKIldKchriyKLZSW4u+6p8D8HXXOZvDTMEdFYpzLsXMzUqFo+cmlc8uqFCkC3hlDuI
E26HyG5wLp/YROXEKF97fQGTDy6B1glghjSwOO+b8IQ7Bvn6guYqCXO8qkwGzHQTeFzavjlmlgWK
dvU6ix8df72f7CjIkyPIvz0/Sn7/6vjtAEMuyd9YZud8dt38u/SUlG509232ohtd0oEuCQz45G42
84dM7Xah8hTvibTmACWIZCikRuCOCHvM7ceW5c94aw22AzQT35+dThTy/T6g+X2dJVydqyV8VqTY
zSRmN++sJD3v5YhgKTc6RQSCCwy8gwgEF+tuJH4RhhMr7+IGe70BiVUFfVwwZCs6meFb4+rvF7oH
UIOg1L7r+0aeXBVP3QsE1aBBFfoa9Ck2T7lXnjjIUxVCXR5AujTDY46vH6jw4zVLduH2YU51X+nK
ScVAoRN9kP0D+Oh2t9IjIyUiP7uWgDiTELXcbdqQYT4okPiT1UBl1pvzXoHeUCD3AaahdjlAsLox
haKofGs6MpH0kW+k6zJvRrWdDi/0tVa8pugnSSh1qPEat85GDXb0+YkXorZOSTehz24JT+sCGOuM
6tzYkWKlGlPe61A3ipcXQKjqs3nNscQWFt4Kno7y8ATiT7xhvzx1vRm42k9PX5BCV1kCDFo9XvTU
vRYum3USo4WR0VVS33aZhdGb+PIwb9LQv5+7fMTLkGzDKFgJY8p5EdVdjdAtnwuRXcDNHHJIlwVr
2ctt6KQWvO3TSUKWvaO9628izTjec4v7Ln+ugnQRv0eNl4hcPQtTNFQ9WXIKMOHM5WiCnNuHGwvW
Bb5+vkRyUg7N1msNm6xIg5w0Bje6LZRWSQw6068KHK5Bb/WXkShht99vbpLqobGrssFMmxjcb/uq
e5xLgdormFvTPc/GjU1DHt/fpSOKsgNwa4ckvIAi2AD2pCDYFgYE+Tw8MimBXWUdIac4Evrux6TA
qHMe0s3rYK7Dk0h2ifyOo/ALfBwsjLeci0h1ihL/qDAwWGmjYJFO6YtMiKAt8aFyVmls7mnL2fkC
jDAYM4JtBhrXrPYKwguGCVLFKwESzQReCEwqpLniogfG+IGIvJk2k8sMFNPoBqNtD34XvoSDYiw6
i3N5/sQti1duUVuiIzvZjEo9YMQLWgHaJxE7QxNffTmIvS6gORxpc0rWAfehxY2DyU4YBO7NSxfM
SLxqlrqUs+UmX8Rv4cg4XJxil53iTbJ5TDoTGtZJJyBQ58ISQV/ZY+G3DPvpNoubjwVx3SPGtJ/v
mhF9/GHs8V4fttiQyQ4axS4ZGJYEeqzk5TbPpzVfU0DShlvTfjHro8fkkyg95G3pdFLX1o8nvam+
1JcNgm/I5BPyDU6yl45iVI6lxyOHYwTkpsPwQPXFnTnQJ+1CwiuEyGZC89rNx0CLpy1gr8bGuOk/
NwDnltAH5jSvhy9XGdJ6RhL4ZaS2I/idAeyfl6WNngCn3NC/z1Ka2+UeLDnJHQ682uVzm82bV5+A
lI6KzC7Gu3mqf3tLgKYR3EXqPC6niTyNhw+n8qNZBrsB9oLb218Odbcf4ND60SoY6sv7rmFt9U/g
PtHTBsOXX3lEyQ8Fx/B3tcdSU/OXwGomundd37rghqE6ZUY8gkuLLq+cZKsLR6h7icfG4zIrfG60
5A3T15x3tkNry0knIFtHIuI2lypomkx1ML5smbizQq+eMxLlmEU3cAIrbVEMB66CucskiyLf5G66
Uf1hSDpxJyujFdQV28PMg33eRTXx1HBnOp1kiVxYYKSNAweGQAsRWQsaYRATQ9y0/P5ypSFzcEYm
i54djKvdbZLYd6d0I4evzXarN618EyYtXX8fj7qr2oQUDSMUijDXdkAY5tmORwnkByuf/UDfvpLn
+phh5iaAQE03164mPKwzeU4T1S1cmOMTdZMtyJicNX7p9cap1+Pppqxzaftd3ad3t/NhCnZKGSvO
FVn7E6JhjmTkzo+C/kVsU8IgNtt0XAaYox03pnIlv8D8k01IXiDw9Tkk4IZGFMLzzCXGZ/j0gyVB
X/5tVi9hKNtPLwFKdBmFFiBLIlgLoKzPYW+kQQ9LMKOhWZEcCFrgEoSx4clH3X0wH44tqAqjuy35
hpccyqG2L2dIf4DHpB+3oE/LnYi2w/OQbKJZVwcuSbrZ0kA+PvfJuGWDONPfwvGTgtW+b413EU58
zlLEVhK4EmOfof558RU0NkjIKa78xEFKf6w+wTaACy8WbIOuC8UXIEQQVvsuz5MVMFO0BO3kOtoc
MRfhbMJR4hgz073RahW86kDL16bzzD/HpX7pH8yJNhNdkTh6RDflqAS+8rRCmNbseKbImIDewadA
HeMSfrnD1jyst80QRvKUPALSZHsumofCJryEPuZjnMyLZcK2An3ZQmOeMHl6hnMb9twOWJD70oTm
tTa5jlH/e8Y0jiBhXJfx8DZOhrc1A+chexkqs3hGwtNaH8cneSV1WOzUV1ccBE0lp52QA+s/vNyW
GKH1y2jwWinTaKKPEZMMxe7qUuVc9zJNwteES0d7TBf7xR4/SNGP6CjPY6fDXUQjItN4y3SxSujv
+x/0KQgVCh3D5gb14pM0NQHuC/59QgLGJLUfECuvLIHEJXddG/SIT5dodpbZ+xia+TttvmCyJe/h
qKHgsZE0ubn/+qUbqXUV338qQsBFgg4wSFZkU0VP9N+KsK5KAA2FFqyhqrsVTshZNAZkM0BC/VkM
JfRa7t0lKolgoNx7DJoR2tFtxYC5GVbcB+GAfcqTkp0lmqED/Wn6B7ibdTea8uAyC7cJJ1Dhsl3h
x3WRBHACkNxz4opjdmQbwt29iiYFnX/PQDNl2MDUX6fe+rf6QPxLlADugGarRuiVpGval6Pyj9o3
q6qwfWb3YM0Oh+WKJQxzqnzKeV1e+1Op22h3LpOAVvsvZfdfVfe3T/52jlM9km69ik9WXKwJLICM
tUDyhF7kiC4ebR6qLqaIgnWGwc03D6n3yxH8cJWhFGmSAcIMvez3uj9Iy0fzvHEE2JswmHAUvMYo
Sli6QxcXUubxzAJuqLYoY7v11qWo/0X51alyv91pKNYE2LMa1wC//3/vtOujh8FLfJhrkzBUXpmn
19n8Tbf5l3SRM/3nZ3w7070008U4qWEIs0XpXz7Uqb4Q2O5Kv4kkfzyhf3yZb07ItAnNTA/4Ms9z
CRgIdSiv5XaqwYRXaRa9sSmW6ACHv+lS/zKB/OcLor7670kM783L7FWNSWu4D8j1TNMWqTeSh6j/
Ol5+2S+KP32ajIuXqF5qavnLO/fHI2OEoanXWm6ulcn9Q/d7x97bZQnNGKHdv2/Qv+TSfC1ZNrCV
kvwrqqb636/10GWxet3unM5RvtFWjKDn//6Anx7+Pz/gm15Svl/q6HLnA7RJNESKs7z6gqP8cleo
3WF+v8VlBRS0wAbERJn5369RX5+FWkQXc13sKdD8ciPOboyX9JO0zUeU+Z0nADdeeo7f1BN/n84r
tz3lZ+OQrfMR9RxDTjtnFsmAdKZ5V7tH67U6YtCaaE420vaR/1jls+tCH/dW6WfLf04PoZpc3X+f
LfGHrRSLxP99Ef3bbVYlBQkrz8hcEz2UI4sZIE6ITsmHxCuWpgWtUeGX7Zv40yKpAVLrtm+6yH3w
33Nn6HmcXtWnsa7Gr2Fx0EZEvtm5hQRlKbDv+S0v8KfVSMM8AAAHSbyhfFsp7mwv9bxpDDx4d5zJ
ELMW4M02hS9P7oT23fs6BpymLx/S3b/P7U9L1J8f/O0eqe7JS79fW2NdDC8WahDSL6/e0/vtpfPL
x3wZFv94dLVWD9ss5GPYdrqJl25yYP2IRg///jY/vlXhfrDsItE3BOXbnZLWyvXSu12MdbyNt1Co
0Gre3NC9+wgvgOKI1M/MXbzU+fV9/tMS/OcnfzPuxkEZKYUcG7hADPaHtymdx8G5o9Xmw9xRxr8K
Xn+6Zf78wG93aHJ5xmZ84wNh2s/ppLKLNB3EAY5uHxhFr8E4k959Hf37DMs/LSrQmnCtA1kUle9t
DUVqe0Ja6/oacygJusHcXJpc0xQX+stP3hinwyfJXXkXDo+GTzAzRgE2Lew7okmwLJBQPNn7ENQJ
KeDfh/a3SYJlG/CLSqCoSkUlfbsERl4Zj2cQ6OtoKI06pT88bKszIu7G4PdwOYfOvz/xx0vwxwd+
uwSpKGVK0obGmtYF3lXyihx5+O+P+PVLfdOn30JRCe5hT19LMD6eA7bMdCWqnYA/rXblOU56/7db
S/vxGuuoqHEydmaCb59piPlTCq8lplMrh7qCygiaeAcMIhMB38SxYnN76C7z6Orkk+cE9RbG7Y6t
Yrr0MwaSTSMVF0XjMNF0brPOKc0sCKxX0990sEKat1jlOnMdnT/42Y3P/wNh2PNKG0k7whS5/8t5
/Okdwhv9/75T9/z+sQK97mqdRUahrzkITNFoIlfnHQTkSWj9+5Pk7qp/e+0CkjO0zgaqd2m+//0k
43V71olQaWvZUc7VsMEMcV2T97o3GbQCu8zW9RpnvgZkf4xer/1kGBbub++90X1aTc0RiVO7amMe
Lotg+e9Dk7oL99ehgcqAbqd1ZqJvT8j1oVelJpfauvx8MF7hPV9uacFARr2u2Coph+eEqPRkn5Iw
9Maoyyf5egjK8en9ciA/XA0Wkf8/kG9PzlVpslpqOZBgQmLTkHal28EB5SkkFNo52fa5P9S0VYhR
fX+OXr8V5j89VeDa8AtAapMlRe6e7D/uhjSNzURoU239GGSHbqc+vwuWvJPHr2mwv3iRX1EOwZL8
99c2fvzaf3zst1ujygWzTaJcW1t74DhAN2YYZQnigkiFKRh08NAZnuFu8CR1lmX3/I6Lx7anNq8R
ezAdjOCugLf2QLoPNh1ZrHNcLe48OxbOKxYC6+OXI/7hxf2fE9X9+h8nSslypSkkTtTen/AbRzxb
c5izN8eicWBZ/mQ/eXMIhp3M1qcZ3wD6yLDf7/jf8J4OAPdpFozYy3LsILM8bzAa2OBWbNfukOcD
b7Ro+t7CX/z7uH+7wN8LAeMR1jc5zbQ1Y233NcxH5q7cKHQD1pGfj81JSQeaLWb5W9340xMG8phd
Hwunqnz/XFXOL3FqXrW1uIrm9fqyKk7VqLcIqKKfO5qAv7yBflxsFBHQsyAIBlm1364PPMuiuumK
uvZhqHAPnUAjci9pg7d3FuCvq3CY8ht3zAZoVced+o0JKv2wXcL6hfGeDERqSfXb0nq5lfdeJL1U
djMdGayDSUgQD4Jh4QEo9B9O4AhzooU9Yxh5t5kGe4GtKG6Tjfnb2/Kn27Ur/kQMQIIsfG0h/7hd
eZVd5OcDq8cXDBdqzMDHNd7C9NEH7g4w+Of2lxvth00pbEJNUEUV+iNxwf99QOToosfFA//YfSxs
b97LI/4Bqx/67F9urR8Wb43zK5FJzLVW2Sf895OMa09KDDCT6/pBnBjK9cfS+CSf5ek+Ca+tHPG2
721jQp0Qmb3suLJpGNdl/wrwY9AzSDLEp/bvL6/8vZ5h91O4vejidKf72zLeKxLK3sh4rSvdLelw
YGt6l6D4YgcAjIrvvyB+1H2lVpwOboyaOqLHwWCwlRGLDe9io6AfTVEsKWjxHJrqLZq4VfyBZjT5
MLzrIsSWCeOA2NHT5Y1nlsTPf3+Fv52TXDyd7E5FN3liiWz/71kNCrOM4lCv16jri3oQnpEKIIx7
EjpmPz6N0YtsNWUVzZ68Hle8qaPtix5xDxty/4JI7CQt6Uacfzmov58oXTM1lhBF00UJz+9/D6rR
HmL9iot6XVhXQHl4fcfG6L42oCRo4ANwDSE5wag0IoSVvyZzREddE58l+d9H8gW9/W/F0B0JO2DK
GYPfvt100dOQkmvEkWDxiO14SUQaOjyx366eZ2bqzA5zRKuYlriCZ5XAP+WjpQzcEEG3rqfVInsT
+RV8POfbLETneUJqEDEaYpye2b156W1+rfS65eavQwYKBgefhCmO/L8n73G7as09iOt1JQ+A2GB4
b6HPrCQyaxFEcmvyzj+q297Hb10d8YdGBWfLxJ7Nwt9lcH87W1n+uulCbjwoK2onIxNOgyDc9D+w
JhegLKiAv/7okLwkJro4P53QI7aXOZYGoSnhdyFYKctcNVA92E26UDm7g9hNBhKYRb5C58/GxoSW
RLOEOaALFjbaEgPm2XQJut8FpjciaxB/WOrI6IvwJY7T42izOdIDh4sEcQ625Rwan7ogZA5RlIeo
/jqJw2l0JtojQdRCXx2z8Ba7cEd27RCd3R+/Xqq/N1Dd+TK6xQPilah8e3v1Xq1ZPbO8XkuMw7WJ
OL4faDuFI5w/52jKk4gx8YSprN381pD42qd+u0sM1lOFT1XJJ/jaA/3xpmjblyq2Yd2uidcd3mDv
Mhb+JE3WDT1yzG0wz87DlQhjJK8eVskoH2uru/9OK2wYrBmNMgXFYvrsP+eX42XHtGhYDy7TcI1w
Y0IQ8aQb05nz3iHbmPPC6fJxxVnqS1MVIYqX+/kvFfVXxfr392G7oVPQQuT4tmRckqQNxGvO9wH+
kfaR+KHKRv6L4JJRsm52yWnp4rZkpnuFW4+D/Z3qe339ZEqioaTaKOvn4baXiz47gIZcymoBBomh
CXlW/I8gwtgR0t/2Sn+/QJj1KJppiILW8UO+PTBF1j7yWKna9VUeiKjRTITzyCKZzNanJvQKer3q
nDjTAsoCI0/FuT+cJDmJi8uyWb1wzJFmSrOnsItNepuIoSdf7Kz2bvG6evxyhtUfj1UX8YqDZ5OE
r5fhH3eMXgRNr9A5w8abshBGPQ8lkF9ZiceSPCQeE3s272G77huz26DlUVcdLCKIH8KNscbdTvRX
ZmPEYUDZ2vXgAQ4AZw/csPsETZaLpdaTrIrYiAqb97+XcfFvrhxbUf2Pg//2pr6aWqVeepxo5a2o
ETXaIXlCGH0G9W3wnBis5DvjoznIjM/eiE9AWIzivDyTOAYaAWkdI0P0Ik2/BemHxubQ+WcWxNbF
mNOifow6+bMwUOpbDzBGlNlnyhOXQUQBVHVt4prDOttlrNdf9x6SOtw6SGFffWXOJ7ymmIMJfchm
yTndV9sCPvAWAZL6qW7qKdOEyAb1L2/U4+2QHNTPGzGKPXTV0+RCFuhA/Cw/GOHVi+qNwhL1aKH0
QX8wGKUouZOlgPa46tQ+ba9/69YT4w2BVU3dsUIunij95tzuVezH62TX8h3XxRyVr76TNjKapQkW
cUBO9UZ8j7Gyzc1ZuhRnwdGYSsQpknV5CJaESL6QyE/wIugc0nu2QWuE1/WOomGuCANeeekJZ4gI
ww/UUrf3aJX+vy+y9vMNqgCCMCBRKdK31bS4y3qjR9d2ra4svjUKvxeWk3mMrvhczR5HxKAxAQFk
eO6yGdpQX7MyPxlVq3Z3neuzm4fyF3UJcQQUQA/ck+/Y4W9zYR3v2SKXQGv0Ub4yfN19bdVz+BH4
5RDddrJWN8k7TixOLGdEJjac5MF308tP//6CKAP/frXz3QSB0shg3f4+b4oMJX2+2lZYs7x1Kerq
O9ext8Jpj/ee8GACTAheX8UTlGMe0QSfxTj0kffl5aAp+hopAoClUlsFOreTPnMCgClNURITBHHu
crJfzhOp4+vjgsxKWVz35PwwelYrS3rrcX6KcTlq9zpBHSS7OKFfcnUtea8+mKOoY2Mh99sYbzSk
doxXSIc/ys90mc0wY4EFqMbx9nlGn9Usrx/ZTBzHi3hzn8mONAmnj+ULEU4P39Ucmt44QkD05HVr
uGk2oOBqP+oxU3cEUuXGAKywuueW8j+kndly4uqyrZ+ICLUIbiXUIvrGwA1hMAjRIxohnn5/Sa1z
VplymIi9p6ZdGIT+vsscOYYw+D08JNETpAJtTVj7cgoOUcTBboN2v38pzrWp1sFmdAw36+v124zA
OFAw6Hmv2mawW8AR6p+IgIRfOVJBPOeA/JFYtun25465BoQPsiN1Sk394zZTJ5dyVLl2VDTUMHXW
CHBDwc3To2PAvvj2uf28xsSlQLyy9XPUHGDZajxGe1bDh6P1lBEIekCEp5ESP5xeVodjj45DBPi0
m87zWvXTmAs+pGCqvNe3M/i04lJ0hL852BNkqYJNryEpHOzPHpyDKlCUVYeQTD9vg9LF3Ig+F7PJ
obbtTOvrxEuIgQBYNSLsBrgh0Iq1s54UPeOjEpzjdQB8o4rKysdjUfSJmm7QscHhhvvOLjwBVJ+6
2gQFirYWEKmEjCij/MKmsRoBBX8ssuZleAF4STfkGAA5DgyCv/f0ikzH31fzisowFqofOOXKllho
/1prbvv0qJ5O2hVX53VfSzj8XMoBjMpwzsPyD2IAOluA98S13/qbBnEqm1kBmcSpGu0QNyjIFh7Y
ogUqtLclYHI+q+7qO21YtZz5H4J6oSKEd4zr4ZafwkS6e5KRAAXF4srGOUg9K69nmBLy+orQV/YL
xDfcVCCr4OWbn70LTHe1e0K3jKEevDHLgiQIh3nnca7dwOAlb0/aTy/RS63gkeOYVjbZ5QAQ+V4r
u2p2Rp/jYfQ3zU1gtaaDzfIy2gwPS3WeIC6XwuxeuLc4ifIoi/UgaQAxa+7cfY0DVH3/8ehWm+XO
dKA1IEMgCCR3L7HlAYCsJz4BntiecRe0NZDqyeD4Aedrp+gYDQhY2Z6jnxSzRR1kcSVU2pdIb6oJ
zCC7ZjZKl8AI22u4lEtNHFsRoiet+/zxdQrM9qoPi0F46uaNbStBc2gam83jx3RcGZeam0Xqqq0j
oQB1SFwbZrBqJ021vZsZXXW8Gd5i5VNvPUbrGJXaQdKotvbtdfvqbwb3GLamJsVNAwhK6vue2k0a
yWAbFlEFFVwpEPJEA7STwCTlEYozSEYca+p4V4f/q10Ge3eJ1VgNkskUWotrh1Oc1b1Fl3oZx8k6
Jlq08WhNJzCXFn6pfhtVJhcocC99NdDCbV2b4xJonRZGpLf2Yd4Fh+VZHqWGwa/a1IAVGiFa7428
vWvn8XVkRqvm0TUjJdA80PXNJDq2ksgIceWmbrW7aQAZLKJDcIZR5BEfWzsBoXZu9Uv9CEDn4BNI
FxI4NBO44na2h8a5v+h2u34XjKBjowMCjB/Dl/DDAps94mW4eWKHwhdF4LBDSCKGdiYouIbwyLXk
ZAO83IEITpiDh5PJZIa9VW6DRNk72ULjTrCzSB+MSnQpaAuFNSqxhSL3YffXtVZrBCK5BiM+j4Bs
vW/VHuOVv/LLyMUQbcvPfkTVgffD+o8UA7sHzhTlzpnjH3Bypmu2JjwWLmfvwe/UBrIM/+wBJwrh
he6BMs1mRNx6RKgAlb3j3pNvwhUiwsciMz2qYmg9OLBPsaGkaNBAhxv4f0VJCSeck4AmhbfqYI+E
FIwot1B58vbLt5WuWbPQd+BEAKXwfg6QioVg+OTTmkzEEt0/2/0+ZU3giU6dBQhJtJUpspwBc0i3
RlSAZZ+GgKxsyPEhnJLKThr82KNLTfDNor4muFpC2p0zjI4qZT45C6ln/B1UJPA24eaWGU248yeY
6WCU5TGinSetBYy2x08NPmD8TjtH78q7UrCVR+B2Xd5DZIKzK5yrmSv/ElLBJWq02EY4/ELA6I33
9gfxIDzyA1pqFG0A/ym1zI4Tu392+hx4YdQQmbEDeFHahZYQPmLRxJEUiP8FHUvL1BY+/LLMnyj8
LLqwiy7a7Xn7A97I+GP8CXe9UOhAcp8+Aaew0tndP4UUo/hiMZ8vjgFaE3EbXsqyjU6yTc6EHFJD
mHQVoI350V604+bnFnO5ZPBofxLF9LxU53Nqf36ClIS0E2C7EwNmFubvlCrfYQtYSKtLRqniuXCY
CQ0yypoRHJIF2+ejL8oVsNeERKGHJnTm6vgEB6nwxELdHcG/j4SnXHNCciiiiHiIiI4woY+RNY2C
PdA7IXxe9uDgPtQGA5HS+vwcV2x43h2R25HvmL5hf7TDvmpDxSn1KK1q+/TTo9vuluwJ/VaqegUx
qPSFOSl+yEFTVPRObUou0lUO5OAwgUAn7VZraQ0iSXsdJI7Cp3KBb3T3uJETAl7WnJasPhhwBnZI
0H4oPO0ED/JhCeLq1BMytj9/y3t7PxWVMioEImmgnduOaEHwQPsT4k5zIi0oP0Qmx0RigZOdBo8o
CfdBpVWm6w5LnU14jded7eLRsTpV0L2cOfR+lc1CCaos2Cy1roJ5GwDsYY6mGeBcNj5I6w4PbaO+
7548AuD622YeZ595XwEEbNQJTSB4fjURYK5WVxun3qZVabIRim5d1ttth3hZlpPxoVV4SVigrLrq
ruuV1qYNx0AE42EXLmKi3DMcDathFu0HGrv0CyEuHIwLwj2VHpxNsdq4LKptKoqYoPMHSNoADD8I
mmO0Ilx2xrvkXh2zT+7c/DVCFzy7sV4cF9MuwB6wiFDItVeokFk+vaenBQJKPX/o480MGaB4+nGt
B4+21r2Mf98OPT0Ivy38Lya9/GJNk30lZ+Fn5huOwDAxaRyAysi/GPiZOmSs4XSWWXpOr+JHuKUJ
Pn3OC6rP9hge/73TmTpLXE5cwbIQuYMlHPNvCeRlJ/Ka4aoK6EoBzYp/8SXD2/vusHls7wbslpVG
+olAogDOBzsIQDU6Yyk6tUvh75WkvUvzxQJkZnkJ5QDSPCxvI7WVNu8jQkAiNC0z91jX6/h2J7t+
OdjVgIU0dag0TzEm2XfASuNf+2vFqJqIb2LVwV+hvORjnyql9HJeG2CZdnZ9ZzceHtvWeuHwGl6w
jd0Z9fvoMzAJsG7QXCK5sAnvDueC8RjZXKas3rLT+b16jB+r569svRj6c1NN1mZOtkYTnJhEBrDk
yyTEei7dRmajCv1l3mY2dxE0GPQ6oqXyNSy7XyLdIqzVHbRYfs+W/q/D8HttvRza10nleL9rZGso
7JUH25vJdqD//H1m+pQOzc4EOR1oKgeCpBigk8cUliK39SYv/x6vv+Xl1Xx93h6T9f1GXoRqU3YD
7AVakMfL0i2L2KrGtqs9/ri519oYtyLZ6fWWS9FyeIenKv9rzPieF/n8rxPQOc+Vi3YkLxBic2GO
4YJ5jKtFt+lKm4X9lcNCs0XMiF3AIJJZXBQoo+YnjP3tNosi97GN6bNIH0XEIgp6HXMsa8vX73X3
L40GEmV/9fpXV9jmfEtP+52044VNmmzWRKwJ1Y6nT5xlMIBhye+mNsSlE/kQ/ntZbtuyUZC+uAND
RXNHSSeFl9uXfLMflW4py2SZronWBp7cAVIbS2odIbEvOuZQ5jJWSFA1UAQ58PvlnLux17BQ/1mr
Ubk+OpCu/696Lv5I07J0vFSazAN/tdB6/dho1UNF749EoEq23wz3nJL1F4tFe86M2+0islJFTSFa
YiME79frvKn2nyebvzLxeiQ8b1XlVLX0fou9qlQk8UTPfxdtnCb+gkOCxroeo9+AE7zZG5CTr4A9
dF22v1+y/723q29MxU8X0z/T/1+5epn+s/N6v003VA0zHqynk9ZMZFkWSPWxWknPZSe7YFe76LJb
8n2tN/5kICHrxFjKmWm2oP4r7hcU8LW33nqZUP7NWxniZczB4vj83mx6kh2L21Sn2Sw6Z4tdPpm5
BDsnjhnT7DlppE4djTukqt4lLuV+SRsWRhZEvNiKYDS/p43J8nqd3lOzX6yc0jyrK1Boer8PxJ+S
YNUtWxXkUzATvFT99nTbWOV7ycCl9IiV8BTmbxr3XQIvy5tZKvS7ciUBJJbDKeeMUvv3EvzgRSTv
fxXhZaVKsrKeaIoUgeMMJzG9cwjLLaR7iSt6Rw3+Q2/4ltbL8mPuptsiOa5MoH65S/gmis0cPZy3
Bq0fGv6vIr3if5PstL0WD4pURMVy3Uv783X0cN/UmziLXntXFR52fIm6Blf0izPpsr3fzbtpGn2M
+TVrdIgOi4zYs0rwbqul/rCXQGAV3Afc8qAHnrPSX1Mf6Fi1dKLz9Tkzm/asKxOPzylGdi7DN6X6
YVH+ltbLDLfNipMKwES2UxMQVqx6C06cn4Pl8h1oSv+5Av9brJex8yju5m2znlIsMZIg2o3ZAXJz
/uPo63/4sStnykGESFvn3YKv/WDy/FbOl3GlZI9r6XIicYwLrCiy3E9mstL7H+Mxp+vPwZuB/PSH
/Ntf/lvcl3F22lQ32n5PioY/+mJJkO0XGCoW7OeazQLNlsuFk5r/KXiv92YFfQKSf8vAy+B7ZIcp
UwlNKxsFWAn4AfXX9eMx/vqINf5dX3rTwK/D8IKw6aW0qRr9bQxFSiPDLmI5HEdr2hsZ1R+A+Mxh
/x0hT2fqXyOkSDY7Lce8DW5Q9kGtfpcBgmnGPdrIWr4ZIm+Goyld66/ElPLtpu1zEiOtBrpYyEje
EKSK8O/Yb9L66ZT1rWAvS1j1kIMxKyQtTPAMRqh52HGw01zECA71lvVhfcy++F0Zf1x1DOAseL4U
kMUvfbVaHPa3OxIBHCihvtr3S4VTGf1ejT/W4l9JvPTGYmo9zluFJIzJHkPtuvv749+U4LXvqZfd
8WDsePx5mSJ/AiHFwfs9BVW2Lv+Mp/+W4LXTXS6FpSQVkuC8KYeFfnexwEXUY1f1e0o/rpoGe6ey
BoIExe3vHS7Z6mg9p6pBAOM0ggTc0YlrTpzl76n8OPP/lcpLm+/K2WW1m2pGP+2awP4hqSSO+/ck
3hXkpc13RF0ZJYBU/fQT9y+hEubEWlpts/Z7Mm9K8nqwTM30flqXFNkz7ZoQBoRXItF/T+JNSZ6b
qr/mgLW6nd52a5oEA3c3R0hoA/C4Cuz192R+CAx7biz/X9O/nvN09WZOiw3p7Nv7Pi4PjKXQThNo
L+SdbwFSP4/J/9/R1JfZZnO+mMpqR2qsyJMJiz82Z6yxnP1+L9aPDYS2hop+jaYixv69Q2/T9G4Z
+8LoZ1+bOmq6CEwRwv5/S+Nl0JjWMdEfOmlcXch3trVSx/x8J4TxYy/4qxwvQ2a/3t+zh4kN7DrU
OXI6m/6aCAssF1Ex+700/+qSGHC6VMoi946fFuDz9yrL8rXy2FgHmQMy1AIzYbcEBaIC7Nk0TFeN
Nj11vHXPITY2bL7j35OXgrxMdd9Sf2mwe0XVz/rjSIPFYva8Ow8n898d136aUL+l8tJk15t1Xuu3
k9Evtay6Fm3qOWDOAWQdLfzGi3VdAc3zppf80OM5m5ZNjaUOpJXx0uOVC8JASvVMknO8PJAlvnm+
JjXzT839lYAsIn9NFObuUKhWennu3WWbOUGt7GndYgkXUxt7PpEu/YRj4ukysb+GvzfdT6eHb0V8
6Tk6h++0dKOIskrJ7kis2HdUFku4ybAUHB9O9V2aP5jTvqX50l92t831akqpy0v9gxh0/KvgdRun
krCrQsj8exHf1fFLvyE0s7g/CkqoDO91IKoRlGK/p/DT3vlbgV5Gujpd7XPFIglosjzRtMdKKY67
blv8V1iSNQ+/l83S/6Yq33XQlyXTspTNtmSS8O6zDMWW/W5iefP8f/ZJR21zP5d4fmmujI+f7wh/
31Xc6yZpeilZxWFHT8BaN5lhasZPt8GFfLFj9q0AWtm7vneIPMfty7CzqroKakOV47H2MuyOWnXP
vF2F6TsAJHXTnLI/HSC3uWrsY1hTe9O1f0AGUEPMtUmEtw7CofCheTaARmZeBpn7UO0zwyrOFt4b
4tNwOraRG7haTnmSnV3w6VD1JrPVwhrvO6Uo71cCc6jU81m1vxpoH6vJaZZ3uKs8SWYXMFQjJbM1
4TJ3MrY9B1sFZbi2y58K2EEiyoFCrZ0yFEI412f3vl4zUd6gg+FbJUAAV2XqpDjLVvbxamsEi+Hs
4J3UMXCE4kauwLvv7HCkKvbpGt4V52w6aUmIzc4oKua1K4SMV39l1arMOYm9h+5vdICREff1TIPH
DMbXM6ibMAHln80L2E0tHM9wql8dKGtLk6tn7twLAGkUw882TNzgdM+KjQYHLrxdTSOYoWyf29ni
oAJCjIp31A/6E4L0T4NWyroKjwlGF/VlRrlt15XjWklV2ZrIJRMZkIWTPRlhBa6PJmzCiXE7262Z
5ogVvH8Sae5n9BjxbhNcwZjnxd2M/HSLe68up8TuArzBvL3gyDjHjCzWXHETiYEFI7nd2Qk4ob/y
QuyW6HZLt/WJOU14Gx/TVfxNkpUWFFeJ7fN9PsGL0Qei0N85nAxnd4/647FdzogCCQAd0H26WLgT
/V8xV6cY3LsoZm9rvihcY0W+Y9R+vsScvcBuO7/W4janZ6xzYtnFYkABuxi+T7WUKYj7F3BskfGL
vWCKdRAS6/4x5EPUb+Oe9IEObImCizGTQ4QbFm2jd6Moc3/+8QfEgM0DIwAnSRRd8VlyvIgigqjF
921HA90Z8NlyiRh52kLfMZeZroM/wKwNv5Zf2JKxJge8d8XBd7U7U5dR3QHPr2On17l47yvxOuLh
WvbEbtXrLIEG1K51K5x2qyaEK1VkBfg25IWhZOGLwzT+hqGga3K7h4FCtNGfUyyeCFLvHZ0lHtZq
LQcsKpFmX8vOOxPGT2484bJg3yV6huprtzuDGN/kMo885jB4l+BlhdkflV9InUaluR7DwynhKIzI
A4hyKH+domTv8HGDxwUxCe4d9j9TyF0ZiCmMWVRZVISQYtXXnR3gE7CGuYNTHJd7gfsY+smFilVe
WO+pDjz7bxayH9bKCgFdiinbyQo07N/3I0VyvWzUMgVKCDmKCkJGyuwjr/4Zyr20UenfO9VBGpca
bcU7h9toFQkXTrVdhdDq95z85Ir8lpOXKVotytbU2JGT4+i8zIdF8zyxLkKbeSV6K3GOnKjODvSx
Re5MofBWnGwKB7CtfEEQaYyyztGwERTKzw7kwsbRzU1/tXFh9yZuiyqFf/xNfn9YKQmzxABLvL9K
MMdLzT2yqnqoTNGieYBDS7urfmmUN806wrCLpAM+bTw92nvF1hsmPP9fsPsyGYPa2wd3II/qYtPb
HhykJgAHC2fvTAO5gdWRoLk3e3V8Yf/uOYXrqErUHuJkADu/t/HdXBml015V+6t+daTG10buZ/1d
t/gkusuH7x28it6/zRHuQY6bNaoalNFZAJI9q3QfY6OZ9fPueQLFH1JEC5UlZVMz6NWDe/CYJY00
LreM+bSlAYpmkTgDm0/75dY0wKUYQRgARpCun9XV7nm+GiI92oXb2qnWYVOBMO8cE67ULs+QqEVD
Jvd1OAcrNQNp0iJmGTGXqyBz157cCPDbvy9h9yzBmDoCEgJ0LCr8yuQKFPDsVtxtgNZUoxTAi+hX
mtb4PDsPy9E6rDRLYTGjavX+mz7ww4EPQiAF/VDaHwmDlz6bWvp0czrvVTH5yCUL0Axc2QxkV7/f
Ffya3yYMdjz+HAwuTJ1/LjY58t/vmXkG974siWSGpVKHfgI31+uSmD0S/WaRGVB35Gek+SPh2Jr1
D47NfO+zqnQFGbVBMZmVB/mzAVEf4tXfO29do2pFyv5PdnBQQLVFFBy0GN973bZYnfGFZdTNbBOU
bDXGfdCfNRSnbrEIyIX+PAsGgHh8oVtn2YPUE4CXuMfrmOCxw08mDcEDqsgzbVyWOFZ3/p5Aau0g
QwTNA15Xfv0HyjcTtGJCUmDTU7oRgSDwzyaTA7LAcA4DwWuBf7/jWEAjEUJiEgLexrRHWGEGqgtd
mMxJ1Rok8lBJQ2ZLjIdiOAGU4NtIpe8ThfClDtdlWy2c45LtD2ZQfanc7B2jFrWA1nEBoimpTUFl
WpSJVcBFN9szn3gG0dOmWRpia7cAelaf2ErRSN8jpsp2uEMNwH8GvA09EDclNpUXT/KKWgGRRQ+R
ZXzsPn2ZBjui95Ky1LHyiZT3711JM3/s2LqBrdeswAekvBwSV7dqlmibs9rfDTH/jVbITRHzx5bi
5FBjefMxYz7emKiMIEJ3aBxnaWO3uA7SZmWSEvU1Tz+q4a61hpDrYwMCXGAHD9w5LQ3yC1pQ9x61
2TSixUCatthJnWptILUMHakXmvz5Pw0Lyls0qxfddpsNC1gdH8BfM/YJyqNjFwiKz+AD2LghO2uc
22zzHoRc88+1sa3ta3zYks0fltjug4cBWZUxieObrY7vxn58cT+e6C0wpieH7iR7wPbCcnxb7Ohs
TGiOP+cSXkUZdv0YT/UAHETUEyygxgWwI3P4OHOiwaA5HuMxakagJfnioDfgpQAh8Vv1Vu6y9ymQ
SkFdal7VB8XvifgrohZh0hY0JtuuzB6c2scOvOvC5s4hhfCeLYcLTEmJc7vbUFROzm/ZIVTtByuc
wP5huiKEjxgeWUb+Mk2sLKu0Tcy7zB8EE9UUdwVyVnDCKNXVs9YG8t5WS8aYmAsYIA4YcV6JAeHP
BXs/gAYxJwjK+MkrwdCkWaBvcQmq5GfdQ3sdVuo16OBuzClZyg5cFoTMcy88F9SrwGVTx2/j0qzY
ZxhKCcMmnBSe5FBu/8TTIXMW4wERSvssW0bmjynBH/nzbRkd1J5tBBC/1DLITDc1iMuR9EH3o0ar
sDEV/Mrvg8b8aUMgxESI1xGQzwz8vf6U1eGUr8tTBSyVeNQ4j9CfEtfjaNBgOj4w/YIx+/DbIb27
78cfsfj1YpBnn9GS8X+p1Xud3qcbdGQafJM74pN+mI/Ztgo7BGbWf4b01tQOxXnLfqVmMveCLp/g
bRyx9wYx3SichuAxCOSh7UB7x6pXuAIfYs7uM2DuNi2PJoo7Y0jJSocx+G5/fMSximcWp6EcWOS4
IxBj3gWkWqP5lNETqNWE0XQLGvQP/BHsUGH3pMHjMVt0gbp1es1N2OwsO0z9HOhkGR12WAMmVNzU
6egQRHcYYHE8j3mq21u+qZ1/RToNKuWvynlZO7er0zZ7TC0Fs4S0XH1I7UwoOq5nXw5EQoIGhAvs
Uwfy5d87jqr8YB6rkDjeLbMsfN0vS2WSH68n5bQlVBF1t+V6lH1sL84WvoGyg9wO0bJrkOSb2hGd
SkKxmTw4j3tlBunFVoYJAdW0BUGfgRwkn5jmP1B0DpfjJ6hmCsBZQN6f55Ag7ITDXMZvFCXcY/Ph
fu67mY1EI3BvAax/SlhONOB3jBYGA4gLKk4lAMhgPSHOgtyusGrLb1nrdBZaQO+8bKsl24QuPFVs
BN/CN/X0PIx821LAyYoZB5VpfLsam9nvI+yyBzq0pR371saztJiVSG9dcZ1bNXQZNKHRIR7QsiG1
VZDsgxhsgmIZapJWcJspTvJxGCruHcnDNoTVkEq1EOA1yt4Z9KfhrHVbAaWL+AuBTQP0ie5zfb7t
E0PbKVtO1s/gtx+W/VVIKD2yyPF2kX9cxqclmdgUwYEtB/zy9sVwyoRQRHAUZD2zuf80bL2uuZZd
CdUclTYc3hesLmSZkATIXZkoBoUWI5JXnRLwtg4hzkD2jm3HJkOc1dYoCqalS5RXP7NhmqP+WatG
18Qvbr5R9R+nJqyx7Lm3eaBa7m5mohz48abay/+cH0xQLfBUwBTL4qC+Un8Yu0NSXW8ueT+PVmEJ
FmivFBwgAi58hSiTbMSbgUbNrMIbwg0Xz4g4Q0LdZMCTfvFQXgpN79wRuuuzv/f04Igi+tnfevrH
GvbXk68G6gdB7q4OzbZeQ8WwpteOntARnP0T9xEfMZP78sHGvbWg1XWvnX1N4qKUBt8NWFJ8IIsR
2o+QvJTcLDBqpnv1wIm7uxpWC7eo7yGl3vqCXD0CwVeCVXTkL5GTX7sEctcOnoLmfMm/DSERw2uL
Khvk2IewYJU+xwpxhlVfVmy5DBhqz6HmPSDQlu+cwuxT3teAY91dg5W95Jc9ggHxy2mEqW1ILw+E
M/idgPgPdjChKVagGmRQwLOpyEbur0VbLyvKeWXqWp+ArPvV3m17ZyXMEaMklHJVuycEJ0BvhaYY
Csc3VyeIgQC64b1F/0cXoJMMYUvZ8Xf+YTxsEzuosx+x1VtDYTjdw0PMZhfVJzXEHEmPrZIGYwGO
fEVtqI/mGY7Oq3NuThtr0y0sJye2+NiwvKzw2IQjxx7f+uY6JtAbtc9iFyAobmRtgGWIgjGgKuW6
8YkLabk+BxbRSTHx7Kh2ISKD7Ii9Ml0Yy5Kjk3yWlFpScq9Itm3RmUUhoIy6uE5AMe5PduWfIqqS
2GukPRGR8HcdpLK18ePgovz0ONQzJqqVvbNgX443BA1MHY4Eh4eP3O2mAUOMyp4UHUa8dIadVt1c
R3BVG1qXkOMCoWvMqZC3V7dehpwDrM2E+y41lBDrF6q8rvXR9CXOHO3la2Ef2B9nogaIUwPb8Ko/
/dS2NW15m0/3qFXZyb22U9BgrZ20OsaLLbblo8hE3tnyr+wyezxEXsqEKrFTsdw1PO5mjRrIK3FJ
hWO7d/nYIDOyt7NpLWM/tEKnq5b7fPseEzJtDIw2clfwGt99lGnNZiVxNidO9d6xsE99YLnq1D1+
lnb1k0YsvWtUbQBqGA37Ygo3m+vEkS3myrnslntRkdo+XBPrVlJTQEyeEEq2TYi4147auGo1ncBf
gqHQZaeTt7d716LfELzSyJZnPiXsduesCwczlsr5aKnExWxH92qsyjVmLw3j6fKKbGI9c/XBZVyB
Rpv5Lqk9uiiAEKF+6eooxyF+9oW646nkPTKvWnEow2b02NUuIJQLt9K+Hepwx64+uDHZehvT1U9t
a4xGYgOdGRVXFgKNhc+ZBKmN09oxAp3lYOXohECsFxoCF2iEoe3H9nqHDmyNiN9cupWDqg/SkDnH
luH+OqvAQ44cLYtchX7ibO9+Msbeb47RMs11h68cF+haP2i7+upeuxA7t3OziTZPrVAxXFHtgfpE
aZhKuNU7t2vNzIX9i8pUK61LOWYFvUBxb2FK7t1R8n2Qip0izd4rYzg0nClhSBV7jcXzYWfLomrT
NmphV1lSCMLa0NXe7Emem/2XpRYadEi9oH5lhim/zCvrdeVWfQAQ6ysRAq6e8P6oCFZcF2smcJnK
t96eKXqPdsiOa187+0fEZFEbrsskrwYyxSOSyGsh5JS/DigwCG/Q3s0r4LE33noiMyOz8OJErJxP
MNJk52kw/a5d+ZdIEW/6IX/BZO8yVTNlX4PfFzdsNf/si+HZBUKOXUzVoBCrvljHKmlWua+uxb1/
8a6R5m9Hx5Hi5xiWoM1mUdN4XYEneR0qkeET+V8mJj7mFcGqabPUOxKwmjQzOE+4pYj2MVIzOJXK
HcNPmrByRdPGNiSuucAQlTatliyL+/jIEyqdLc+UH2hfmse44muR/D3tpE0IPq62ElWeT5EvKHzE
FF+wAmssu9t4Stw+C2trHe6Ga5Je81wCi+N8aRF8U+mgOfj8kuRbfm7en9SqPUlDXqOuJAv03KCU
sO/HsoDf5+tnljm0a342Oi3lkfLotAmNBQKy0W54jPFdrSn+Ecp+edA+lqxMGwUk/kq0GZ6W1da0
IcWSXK/hoNyyBFBB9CUpRlzt7eMiIg0pxjqEqggNly2/pRiaL5UjO4c1mRKb9Epe8wmsEgbaMtMG
+rqe0ZGvwF+N8e/iyU3b2OK58hgoEeSfIuK2Z+F4i6xLOTRfckYqcAg0C1pUMn2V8sinkNnGakvi
ZvNIJXYKdXFf6yg+Y93olIJVyJ8+0km8bfYke7IBkjxIUnkkeZJalD6jP+/idUe2R+UJPSiuNOSh
cqdsoc4ZxZCudeVPxUcgFlcjRfG5cSC/j3NWsAGfTQ5Bxh0X7J0oKEmYrxoe3Cp8fqTvqWF5UPKm
n6UAERq2GJdxKbhG2bw8QTWBSTNYxwVPv3g7ULWIgyAEwvfk+5VBRnLIV/k8g7BhBTa3PyHEuzqB
xJznvQrCzMGB50lY8TU6R9PP56bPS5ZWXHbNcOWXJNY8LPGUEkxDh3rJQ5G05B0CYtr/5JdpP5kd
2C/yLvtGCPgI+GOjKAUmnUA4+W5j+eauLqU7M/rKrkiWEMo8L3klUoJBgDxlnqTD/XWdHMv9JUog
ZSjxmdZ4MEWTikWJd/VzRDUFq3hXv3g4XJvcVKodAqkzKfdaFHFtaVO51B60r33Jizx35VtoXJxB
IYlHivpec6CRikPmjzeu7ObMsIqkyTlYcds1gJ9kdoZXSVpQdsZo+PGvJCRlPvHKivdzqehD/eDi
EF1LKQJJg7PTGS4f3uOf/1w6ahuSmJSSBBBwkdhSqW+dJDNPJ46+4kIEUnaLrhRJ0ik/05GmkDyi
bBtuPiR/la40EL4jssRNmWc0z4HRlGzlzrBElUs+pbLXfgn9kFNQpWOjTMl5bzuSz1CUocKkXKRD
WaQN6Y/0zAwhJkcekNfZBcS5J7o/qFzoVK99R3j96MK0xroWHt0kVOTqme4WCZRoj9hPjlQOzAip
X/5SuxkqFNdxfkQ5HUqE0KiVhvLvnreVrwTrv9I7upkr2jiA60L9a+WbX6hrIiJE+0qPk64Bv1WQ
GTXEssPHWEosBdMYQkTJ8kqyX+YI8+zf1eA44gTDgJThcI6Sj8vzdsVfxdI9ZdxId5cOIsNcfstM
gXYW0x9KVka0aSZdeXWJhVdNR4LK4kdzLxx67iCzjp4e71zDzQdbj/CqCK2zUC5oUzb+LeCfnW91
dyhewVFZfwQIP7G1RNJJFs8DtJX34BZsfKk/nPEuUkDhjVPOPYDFaONb1C6OLtZMWSdh4POlU+ZE
S/853iA0PCijE3MOLf8eXcWPAh/mNDgG+hmxBC18QJdghPlYzkvSQlNPqpvnAhowatApuNIIl+Cx
EykTFLnK6BJlwSWQxrIgPjHCcp8Dl7xbJ5sEhmcBMq48zOTTY4DqhKs3TQ5lKdlPeXI5TLkvg+4B
p5jBw8rhpX7jkXKlvo4JpplSNRuS5SP+ld9GGx46P2lYroEC09TL+OHppDL1eK+2r089+khXcgVb
HbmT9B9dUgrKX0cerLWva5uA6GPdJCL1tnumTdfiZjjag/XHvp7E+wDOl9qDrJJ5txLLo5DaQxI+
kBJZSENJVlFo6kpDQFUkp082OYGB6FfaZOdJP5FZQIZu+iHTiXTAy7iMyI3O8GUQg0KR8fZn4pOz
sywbsoTImJJVkKVRlitZqOSB3NC5zemITGRMWfJdGYPVQEPXWKbuA5E5ZVdryBQsw/rAhHol/pq1
QW6W9ULeZIph/mU0/5mRmCf4CA/aQCNd1r+JbHtkG8SCNZCvGfjWJPeHAMGeIPlgpLAabkdSvufK
xLjIWHpEg03Kd/Fu81V4WP5ZvWWur3Id4LNhN+HVmEgoC0YaaJ2hJ1TgSSlHCHI9N5CylYTpxLvH
WPKjCp0kpVUSev6fjuTLfJCG00D1df88h9eVHmC6K5rtOUPQUA+ULFQ4QI5CqRJKj0Bij1bb15kP
uN+oneYJ85POQxMI9NLwHm0Iin7OVzscQxF6TXxG4Na8+uiIFUEJpf9nDJgsWH1k/L7UpROmUMs+
h0JdBoJ0DBlH8rkMAenm0kE1SiEdXwaHDBoZNtIVERGjvdnCWTXaGBvPc+dBdBLXnYZWICT80yuk
JhWfpX5F08nSIj8ZM5hUPA2PPh7nC+9RP/jCeCvTgyRzY+QQgR4afWsg40JGqowUOE28BxJbaQyv
AB386v25qg2pl6u3w56Lglak+1bHpJ6lPuR9syOTAzqfUuuMBLmmnjSQVNIJQId3QxM24bGme4vk
4ytTDQ+ImKwjhNFaun9cSuXKAnGFbOk8tlzJgtYuk2mmhMZldmMemIY3Io+hspXZkjdE040ZD8ca
JTgG21mZSUllhjCelSvSRTJPJA1ppmxWlscxV8jnfIYKjTSJ9AOAxfGxHmrhYQ3RlDqREpGN0Y15
sdooRrp/iAuv1NAp9w7DD+ajKIOUgT9UgtVLDdVPY+HQ242kQvd1svJF1+onyMdhq6hNOd6YvsX9
Et5u1A4ill1tZO6OdRG6hHDHpUZHjBrEbRDSHO1i00/DDRdnul28i0mZHwR9qTp5ZTJryzP0AmAv
spVo38nv6kSaJeGvI3V4iygG9X+LrIY01kO6dyyFWy/lLmk4aXTJu3509M7ZkzaWN+Tjo3uJpE3l
C1KQs5fE8jh5J6UojI/wgfhmlIYmxzc9UuY5Wk1H9066Unn3KI0Niqf6KNxG5dYNwgpkxyClvM6N
VhKqnRVeVrJ/j0wornR/E94yKCrk/kpPClrM6XgRPrD+gXrGHkuvKV9RKd4gBVXMGZ/2JtY7eudO
Amm4HlIQmMAQqqfVZNRKC0pOpf/uSLjSyhGelLrTsFmRJ0m01Cg1Hry1i591RR2SL6kUWa2uz5an
vGTjJJmh9mWmUaVXkIp8EZ5NDVZhITmNTmG1o9BHMBPGO9IzScCCnGMT5yPZBVVpipSqX5HXKl1H
jWQobML9UBpdOtUp1uYWT9c7f5qIyY7NkcxZsjOS3i5jy5w8yEMan0dTKv1Pk//JcxpiKEr+k5C0
jtUpt+5Y9v+Hs/NqblsJtvUvQhVyeCUAJomUKVuS7ReUnJBzxq+/39D3nCPRLLFq7yDZluQBJvR0
r169+mzhmJcZL0xMIA/GZ/Fifx9CuGkGWyzdGacpQhlF7AHe/BTzzQvPWTyLoyo2mjisfCM28tw/
TwxyoJnhZ5mtJ1wG8WQqDl2FoRSb4nyi1sLFmx9E89bxm7ASf+98UUheeDZN4bIdyrTiitPP/8q+
wIdtrtNGXM24dxh4j9Og7MVMSQfxcab1tbFZ/vw9neLZxLeN7F/xFGJeAHy/t8C203PmywJF2Bff
o720U3GscZ7xg4+mb/G55WaLuCujA21ZCSzEjSjCKOGz13jD1D0Tg+Bz4/mHtPoTTpUIA0b8fHxi
of5IV3HhwAtfm7Z4hFTB68fAxJlo+y8A83+wxAUAo/TDHCq1gZyiKIv1BeBS4xTpYIjCe9oWP4Q/
hHiucMzILlCsvwl/I/CxVvAFC+IX6C9EEzYXvnAQCCWJJP5GbLzu2UsUoDR9IPnTjx/+TIO7fHib
VCM9WlTLMs7ckDeodA1RJIgqaf5SUi4WBQc998NwPTR+AEOn3DX1i1O+qPFRTb47xabudol2FzWz
d+Mx/ik4BNqxrbM8uGUg2SagnzeP0YxLp+cUfXxBJtxNIlSfJdz/YrwzQTUnsmi2FBy0+I80hpsb
Q19Dld4OfZFQVOVe1XLDnL/o+SdJ/ROnLyNUd1tBLX0vqWgr9r03xk9WeKjbk47Qd/2UFDf20L/V
Qry/o2loZ5sQcQxb5B3fvP9opFam0uzuS2jRdl0mntcgEGunQi/WUpvui5I0XvsjUGnjq7/Oxg1K
H+1aGOBiHzjkJuBd2wJau+TIDfJoZE3XI1r7pG+qnbYO+NjdiwQR0L71FR05fgMktlf30/qgb0yA
pr/4FLrjAE/CUUQrVsVTFMGWul/OH4Usufi5YieAM/HXhSIlQMZIXPX4IZgctG9xDMS1I9weNDc5
NFpIb/gSa46Xg92wuKxJovkLJ2YUiStGJ8HxN0QUMf4MCCmyOIuvrtOA/jIIjmr76Y8ipBiFcyP/
LLGN4q4gaOCGqLhwxb06uJgmobfDR25NZa+uC3JR6Vpkn6J98XvcijBNWBRi7vXHm0+9ZjzezftF
olTP02kKFeY9AUo7oCzITKVIAarYW3NDBkO43xUopADoBHolgLEZ9FOEB8JWCPhJuOwC6fob8rIO
ZzgTEFJgmuJHBZIGJ37Z5rWLdvXsir+N0Nh5MEEsw6PALf+iasKvJaYZCDKKM2B4htrOqytQz4Yl
jBHoT/HaxILhn+zUDFUeYebFHwhHCEonnoa1MR+io5hq4SJNeJY4FSymuCKsjXCyhB8hXDeRsyMN
9RMMX9zS3LyiJVCKawMg8Uw4h7MsDKjIGk5bEW2TOcLOisyisLgqjjUZRu4m2afEai3+r8j+htvc
Fz9x9lT5LGJX8TelG/uXDBSxFT6JWHaFh4zxI32aiG/oWk7eUPXUdfnF4Xcqhlpeh7/EZ/Er7Y+6
FtlEZxPw3QbuhbqekC0sgTr4Oil5zRcZxZwdVG2S7zJ5THbQXQCqAxyVbbipBGgloBgRCwqA8ONd
9S+BxNAdtG8t6C2Ii/xTpRfpxTDoDQrUf9FY0XVbbJu/YOZf9UGBvsxsLBO+noD/xSw5x+xHeHax
hJMxrp0T0qq8P4dpXd7jcaskZRP3+eOn/ZfBdvG0F2wcY3FCLGIzfSEy3QS0n64fhdi9WM3xKNP8
uX1tdijKbkTcLip4BDAPtj9jSmh+t5GexLYTnpZAnYSPUe6MPQSto+HmXr7u3OYokr7Tc/xr8RVf
9mBn+CnN5DMcjI9fRpGv3GTv5v4iSdGp+WDrDQLaf0FaAVfK4OTTmva4HFyxDgLuF7C6wM+Nnzrw
lACkaO7ta8j8T/eqr3gGsbbqy/xPj/H/v8dVkXMn6y4+5n6J29mvRdZ7eRauhMhyL77YveWueNU4
f8q++xM8DH/o8bYb/M4X9s3AjRVWTlg8MWXOd9xPDAG2tSQBT7PjO+EunT0RvwW8+Hh+/qr9/HPR
vNmbl95Sm1ZOa7Rib4LWg2eE8ALEMopw2P6ENuxdDK9d8ey9uISC80Xz1wSKGWPmRBCubqwHkWzQ
zpiwgAQF/Cfi7mwtjjxd3FEHFqDcslVoljvdhXvY6SLh1dGqW0T3AtoyUeg3dyXWBGSI8kxxbxUA
H2IkAevAsd/QXX07HuOt4gnrwio9i6cS9lnf02qYm0tgUGLjCftX+WIzikha3CjL2S0+hxAUJp3N
IzEaoalYCMwdrYQ5VHQK+Cm2p8QiqGthWZxN+Evmc42SdnsvuA3THwumQ72bfAtLkx1FcPb3chSf
B8pIBe2a7/QkWBHCUgl2QwSFXfyMsEn0NKT8HK0+Wn0LgFqgQOA9GwH1ZGCogjKifR735jmXIpAN
8ZV5QLJUwLUSEn7Sr5aWBBpEcwFM3dobwtF6uzPo7yB6h1jQ4oU/Kouvv/GBFilOZamZnVM++6j7
98VjoRzS/kZd57mG/KNhLsxN1+R2IJmDcxonv9MfR3Wf24gWkkNOpY3MTRkWXoyU/Mcb//qwjooi
g2rQ0Fm7GNawlwqlp8Y5KcG+LfZOI611YhfpkJWqa5ferO0m80Z/2n/UNcSUQnRUKRuxdFm7bB5d
6FoVW2rpnFK0dPR13eifteIwRM2XmhqCRYk2gbM3inYl6c0uyrGg0WvZNSsq8770LYQrlfY8yY0m
puKEXy7A24e6sJCW0yzlPHbOqaEnOazBTS49JoXfpKvpd1nduAv/YaKdp8BSzpXXgpR2sauGsW+G
IO6dkznE3uwHWefRp2gbTIEbGzQMp/KB8pShQKXZRKw37o6VbtyKMcTiXr4y4o6IcmgO3vVlDbg6
hZOl5rlzmoaXoO1WTO3UyH7XJK7TlZ5NVSDbXSObnUNVtiUIGfRL0INNS2VKCBZs3nD4/6luFtPC
vUvUQRECDWguzHDLP/bULfYph8gRt6Y3WYUvT6epudOh0S/UGuqtsho6FIMB7ztaFBQYLtNajfGd
2RWf+mb0pvpHkKpeVP2RjWijqrBqSL+Z7eimeQS/jl98fIr+KZA5PzY136phcPXq9mUpT5XTSdOR
7ZPk7DlIpbYvkZHvJXeu6do6jq5ihutqeVTyraOcDHaVRQMK6SDTbGxoVw4+A9SZempR4Kewob1V
paVcRpN/H9BkrXk4CPni62+MmCOlSlPXjX0yKaop/qSwp6ZPpqy5RnaQ8lWW+3LkJ2nmbsdhTXAx
PN+YoUv/4+8D0B6YXUwjD0cEem8eIA8cA4rEZJ+GepuSgrBnaDQI/S1AEc2y+dlmjzY4i5GQ8Ero
WtA8T/OmHhG4LR9jrd4bZFCgO7LQHz/YPxoBlw92sXRmNGWFkfNgyfC5iB+x8DMCsdJmjEDqgld9
ecoza7Xgxo/pU6d8n9Iblv/q5rERlUPPDg6JeWkK5jSRVWTf7FOXl+u0y+nvEKymTFpZTIg2VCvD
BnWtaZGgekbSeSMJzi5I/Y4KiqE4Wpq5K1acJySEUQyql6dWPyzBDQ9SWL8LUyE6qSJOJsM0puvR
+/UretRZFTu3Trp5N1OUmPpcE8FyLAAop1t26dqt9GY0fvl+NCuJ1aA2GE2VUQWuZXcmf2XAuBhf
w/Fn4bzSX8AdJ2Gejk3We077osDWdb429D8ptOfki2L+THW6aszBqipfnPG7EXOt0lyCklK1WE0d
zDXna5Wj+S5+ZBpds1HdMScbXHuFEUGUvh+Wyauzzw0pqBLyp/lqM/EtxLf0sTQwiHAVYXsAY6/m
gc4Q1kvttJuk3Eswx0zYdV3BwV9i1yDBNKsP3XC00LEexx06ZfQ2srdTG9BwRvGkfIMYhxvmr5UE
56+U3HFIP8XjrshB3qSNpsO5LF6muffr2PxkQ7CzqqfQzrxkMl3NAIBrXAmRZs2CGxg0rgGbsmqb
jdM9JFDXhppvPmRyDK+S/j5O4AV05ZJOJeS1LPvZS3dzhlEt75N5b2jQyixnu7S/FV25cdquXDjv
1vUCT1KzpqpkmoydquKhtu7G0tfVaDXKR/XWBXt1vwoxGEoWFdvQLkYy+0Gbp7mwTmGxV4w/yfys
R3c4bhq3iF1//tiInBt9/XM6NNlQ6cWlMckXp6Ox2lkeJNs8JWrqlkheJ3PiDtIugE86SHd2GnuN
rq1KvXqgUWsco7nUNHtruesqoi7qfAf5qDkp1VC7hUvAlrSV4XyxG2JzCJGVRllTXXwP1Ies+SZF
OPVlutZq6bWZngby0I7zdSl+TGX96sjNQY/NvYEAQFaVG2rc3UT6NFSwPGmY030pKlq0Swj242bS
8eLjebjiQok+iv8zDedj/cbIN4wY51lonegxI4WQPruDZq4LzqkBWkb3DpgWH494dUO9GfFimcdo
WeaqcsyT3dwX7UkFTYl3WfvT1v+L/Xsz0MX9pfXSMhqjJFb4PikP0vIYGj+HEhP4mP+XvasYsiUU
eWHMX4LfbZ+qjdFl1qnofNP83Jb3VZ/Tispd4MGUtzbvtUVTGIeCIzjgeILvba08dzbdGlm0pt11
cELG1Ff14yjtFhUvDF5pId1YNEWsyuVxUSxbpSAAdwR26PshUysk3BlYNZOj0lIJph/N8gdkZYVK
2+7RMD/HuOHdw8d75R/JI656C+0WfG4+24594XOHQajNWhM5J4kqjcj8nSrdlyWPKY+ouoe8/d4i
D0SPbay65s1S6c5Rvk0q6mg+OXrq90H9mMvNQ56RSg6g0X38dGLwyzlhCdD6ZSks/ezBvTk7pVbn
odrZ1gmjGMp3UJczFiK/sY1vjXIxBU6TJQxtWCdcVPzREabG4N+Obq7tKTwaA4eYZnO06n6/wJUc
xoXR4VSlCf72aOHGoAlQ6l4z9BulXTaaWlDPbqoPsb3Jm1OygN02+yT5E82nskXzY06/ZGnwe6zL
GzNwdfM5dGuEkuwgbX9ZzJ4HVi5PWW2dFE1xZePUUdkwBs+J8+Jk+5oKBal9Jpkh2c8fL/C1OXF0
BaGEc+vyM974ZoHNrLIaxZ5I8ert3jB/x9qLmqKjbQr/f4Gtv7+9DteW+82Y5sU6mGMzdlLOmAMp
Mlk7dR1UuoiW0k2uYJOhDBDFkUyTZ6AtKXAj59NYQ6evZC9LbnTb/adEThw/2ODoHVi2qHUXtvzN
BOioORtpFGPWouI4TpM7OBT8iYeofs7TU1oNnkYzPtmvUrohwU5vYfFAihzu6Ii87m3pPprTdTTg
0ZnyvVJrq4RsCcVOsxOuW0QcEqM55hbMrODnx0t3LUh49+gXBqsYgjy39cQ6BfK3HmeNGy0LQfvp
8kfFIlzpofbtOt/OsIILEtNT0/s2chsfP8a16Fi0+lQIFER56GU60lSlJTcLTHU4AYDTRLnSI0j9
r5EKRtZav5OmeY0kSCt27zrDn8hOPtdOuZ2o95AbSjP6x2CmuU72mFX1S00FHGVI+SkM6ntLrVeK
Sl2nY9zSuVBFBHVp2d4+9YXNCY1AnzWTq1PKH6zB8PQphRxobKVJ8riXVtX4NafiF8C17zbZn2Wk
1r/Q/HiW/LKhCEg+hIiZcCSbXP2mTIdMTbwqvhGFXV9ikrzYBS5ejNb73emEqqYuZmqdlvk4Ns8W
BjhS0rs+oFdyPq2M+s4uZYo4lHU6z25e1utFju8NOgF/vMjXkCGi5P99kEvb2Q9DWdsVPnLR+rn2
JYAumrw2MrWzjrOyFm9Oh1XMI4RB6RogNKVyA5u6vmAWYi5CdQEd6ouDqnRWlScj3uzQW95ohmgd
Kl6Vl/dtKLkNElf1kn3VjG5fVzEqMzxPmOGc2NSWOL18TBSmbHG8RZ9cGTgpWbSVVC+r1kapAGIw
hIMbU3bNn3DePPDF8XSkoM01mx2WhqMrDoO87DmVU/somwu9JLnDUz9J9j01QzeGvuaAco9Q9SGU
UUz9IlHaolKfa61ungyUe8oZhav45JSFX9f5KirrT1KjuCkAQkfyvpfmlV3SmhchrHmAoEQKm3nm
csx2Hz/WuZnrP2eOKnKN3uaK6GTyfjenrTHNg4TBKnp05RTVy3ttt8DxmNXZ0/c12GqU5i61dw4+
QC9TqWSS5YaapNCycZj6Qx7rm5za1EJNfAUdna7eRhNQ/URv2u7zpCMspL0m9HpQNNkrQ4XuTNLk
2Wb+W5LacTUNjZsn/R2R2d6JjAe52lIZltY+IWZXvX78ulAB/rUxFDHSuFrV0TRHq+b9+wZ5U3dK
E2BjamM1tXuraPZ1n+wUlaM7hz/tan5O5nZaZaVyUPOXfJifDG2mHZVDXePyZ7CcjUIVhxIuO1XS
dvUxtNpjmA470yLbGEM4QqmCCmzuHMmv8tErG3OnIAFStLSRtYfsLp1jKib7O1OJfSm808f5cZQr
UF3UH7L5acmAc2t505e135lo9SSVZ0TmLzlO/SaTDiHNmOXO+aV00TbB+HQw3JK232hchl3/skRI
ojnrZXpOsjR0Z60c/CLXHtam2j61MBzS3FwlZvJdWUCr533T1q4jqduqC/6MVK+otWuF3xsqELOo
2CyO6hp9CrqqbDoTObfGeYKhl3dO4Wpd4BmpcdKH/ji0+ddZiE7V5p2S/Bra6KBrEfJsbtTOXIGF
q0tPkmJ6Zdl8Gjjv4qwZYNh9qG6TUPMrzGccvDrSVzujmVRID0KNhsy2W5fNaf5stcG6j5y1irZc
5tBhOqq+Wmbv4Vp+NpfqYJLQsR/l1lMD9hazcn4Y3kXrcB+V/F48xlxanlKl6xo8TOLy5axXCcQs
vfRG/X6CIF+UkJuCnYw6ERVvvVrx23bZ1dPs1utOpTWiVLkl8kAZFMriZHeKS2RGF0ogn9xwq4Bk
f4VSXTn5SgRrHh9DTnGgcJPsF620P40V1ZLlrCM1NrbHzkJyo3y0BG7YBWtadKDnNYyhb2tQI53+
JJXj8ckoPvc6SGdFmw3KSZvCWkVLetSLdIO2qB9pBtWd2pboyV7Z6VSt8gRmeWzcwC6u3Tc4ZsSa
FlQfmFYXFkySwmgZOoNgrLWEIJmuHvqBKnfmaKI+aXhRks9z9FhVbivnm06NbviF18IyQEUFnhFX
L/Xh6vuzq6Qod6OcYJ4A6ov7rnxY6oPUwIhI/zj4UHFAnS/N56nT7euZc/FaIN1kwX4eon0eihYj
7a1HEkNemE9aeiOO7QDK6rp64TfnUlt1jZmYp0LikDReCWrt1HuRDMFHWczCk9JdRctmmHu3ciBX
fHZUVHCRyWZpGLQL092MA3nImvgkLnxjcOdwWykHI7nh71wdBVCYHAv8KthV7ye9rZtkLJOIyKDf
h+zpSd3b1ve0dT+2zFeCHlYWHhvuKh28L4OeqVdby0ixy9wXpDQFuk6BADcLjUALl8zTx8NduY3f
DncZ7zg1GS01ZLiUjSLtGWsy6Pm7uQna/8NlIZg5a007qEgoAH4Xm9apsqUwNEaaY0pvOmVV5LMX
xAQfKgCxtG57zyppfNqGeye4K4dDOxzinlbd47e4frQqTx+fwhAyXbgbqX+TVN/uHD/M2r1U5d40
CF23nbUIVSll17X2PgbM5jqug01Jwp16kWndZZuocs2vqo7pbhdPKfO1FqOwWd2wEcJ/ujwOhMpc
riZ1rqS43m+WIbL0spFLsIm9ZEEQ8BP0GXaScgjrG76n8k/d8HliDc3SyKUJ+OBiYyaRnTso43L0
Iu1UW0QLueVqbUj9XEW6CEKWPX5y+nygR7cdVF9ELFZJAw3a63HTlAgIxUQ7bbwt0x4NlMX8nFea
70BsGrys2xTdJrE3drLt+/AlniiA/eoEg+84+7mhGbSCiQ1LrxpfREaWdh6rRHuuuq1K8WozUlaM
IFyJHnddgZ9TY2Aop26c7hMTZUGLAm36jlnxS8cjIFJLQ+zADwbpdWkeEiXZVmm/tydfA+mQwp+h
ZZHlgT8fPhnOs1nfBarh9hJYcPCTZLdXDHtbTQ9hOWwneuDW+udaHlxginl01jpeBej9o9LrG47f
fWwt26IOtuV40JfXVms9dF+U+dmRi3Wuc3f0CWASepLJfUtxecaFqOGrhpShBa9R9KC1gx9rx7o+
NKXxUGx6JCel9FkeNmn4XVeEkGTHgL8zHY0G2fKkwVpVBgXVSfSkWScJ0LoctU2GR1vk07HnEAyx
8akwDJwesiDScpicZpcoxsPgZHe2o77WGcLicfoo2bPXSh2pP8WPUzjuyjoAlQgqwFWnPoc7NIZ2
hZtpwMvulfuijreWVuJLD+s5e6oKFDYKiDWL6i326DuHrNB/LuGws0PKrmT6RTq5V5Tpyqbfr4bI
2EAHkVz/1BbaPl1+RTLsuVL1TFocNh0aFY8fG6VrdAdEk0DCcFEd8M6L4+NU2pyPWncOgOP+USq4
SrVTZf8WwUGLXqIyrHvjR4CzxzbL+gY13NNUvbZSRe/PRLth+q8hYNwupiDUaoqmX974ceOEYx3m
5mmRi10756sJtYS2flWdx1xtHtOQP0EOpbH926k98a6XpkTo78DpRjMUxZH3pqQN7NasBtU8Wd2L
FRde4qwNaoVgT5EpCM3SrSw0UedbS3DtQn8z7OWFXvVjOZjOYoIqbxKUb6iob77JyXNBu7nYeaqN
e2fyYp1e97cixGs3oHZWZbJot2TaF8G0NUmp7mSzecphUWV3elp5fY8AVvxUll/7eHYnfO4bG+5a
NPR2zIt42MoQZF2GyTw5JBlDKi+dQV1LqO1pobMK62/kAzWAKwB+rRm3s516iW2s4mZ0k0q5Qem4
ForaGswDuEWqKutntOEN7KcQ0GjWxO430BUouk9SWawUKMNkF4q9ikZFQoo7GzdCq+QpboxVMOzi
KD4HQQAhbi8TLde/ZhdZrPvUuVNQ7c+RSWziCf3FTY7kiTO8TqXpZYPlpj10RCPd2k6Eg/bLkfP1
koRbbEc+7DT1Thtl3wmdG/H2NW/q7Tte+NBZqAzqIDXmKasfonKPQhOpoeEmb+raMJwbckMkMKx/
BPZY0dmKxC6eJKi9tu139g9Tndci9utjbCb20kqI7kOXqgUvQHWgmZ/m2t5Fw/ccG/3xPrvmFpgk
C/QzwmCaF9uskY3UNpfAOEld5nfybwABq3nUAbSVtMHTef54uGsnCXaEZlig94p9yZPIs6It57w3
TmV5TAZ36A6SuR/rbRYg2QuRqnz5eLyzW3Npq2iPhmCYxpSr1gWokOc8TB6WhMI4r+lnI3gtq01X
d9zzvlU/dwVR3S02yNXLQmjsQSbiwjAvo6F5ytK6HAvz1KefZxRCTLo+Z88GxWwEYVwRTvNbBNTh
Q5gZbO2t2e21bCOL+7ur9xo0mY9n4ZpLTZZO1OHQERiu2HuDrUlTWJhZY5wCZ9iUYecacBy0ENMC
yHfDTJ8JZ5czzs2AZ40ou2paF8bSHkw1iRMGU0eKv8gZ5VXtR7i3kz58y6zEr8efpdn7iZZ8tSkX
WKBmOHRQGL9q3gL2bsBPq7vMLauf2te+vIuZOeoATIlu5Gx/WfN1+BqFfMqjp2bUXVBdNdjPKRp5
IRSkHxPeWXVU2qcs24/GDyX35vlzNzPR32dqtrtdDoQ3psZuqFGFG7Y1DImmVDzVGrx4h4/2w+Ty
bIFuAs34TLxbrtrUdCsUmPjNmr6abhsOD3N5w8he3apICCsI7WikV85G+I2RdcomSYcB1AbqKL6d
M4SuAs4KdY/AbnLqVaLeBf2nj7fGVUfi7aji1n0zqlSRqAi6wjhZ03Fdz0/quK3oHLAMbhsItsOf
DK9RwBYfj3smb/yzTehbqGF9TJUE18W47dgacybpJw6IvpxixBWVxW/m5K414ZzrixujxxXBvyvx
hMPhe9qnZEG8Pr5rkB3Lt1Vt++nwObKdbZTgAwZbU2k/R4D55vTDnEtXhQfrsMU7+HtNRc289V9W
jAy4QXETnSXhw75/h7wsytzOK+Nk55+q5jCnxwlQjg0YtL5uHRzdi9rixlm+RgO0BdNTRmGee+Tc
He7NgjlW1ek2a3Oq4ket80dU//Jx3BhV4y/BadBex96fhkfIJn5cDvcpyuOpBmnK6v+Li+JQz0X+
1Ub6+fLuKBMIfVES6qdKV7esYSL1T3B2NgOicymSE0l2RzwSSmhkSf1dbQxeaY8HqQQvDKMbQec/
nRSJOUV3T7AQm3AeUsL7tUgHbSrkzEJYS0DYDjnSxLXjbaeTIF5ir55rX67nVahVe2UhMIKKHCzB
kzZD1Rnc0ngU+KHmJK6sSS6eCI4sd2C+1+sUoPMkQEo9HzYz/DNkEFc3b6orN+O757+4qDJVUpIy
c6hvVt0keNUGZWUnd5Z+aNVjhm/A7fjxCbw1oHBU3uyjrpuUum0M7QRXGtZ4ZB2Sngv4FWOTo3k3
IuT28YDXUEpe0THZKTIs/DNs8GbEsY9pvbUolBj3j4qRrRZrWeVE4rmNDLairDireb2vscW9QWia
bKJu9G48g9gGF2aHojidnUJ2DqTy4nZC4lLNqryDPOEcoYo6GoLi5pexforDZr3oMqmn01h9bbPT
RCrVgY/XJJuPn+GKZ//uES5cLjkep7G2eISk31XjdxxaJ7pl1YXl+eg1xeK/mWp50KyxC0B7DIpr
2x0MJGt+VOMf6I8CTQ3BV6lcZ78n5/fHr3bFm3z7atqFo1EaaNtOZcWwMWh4/lQkDwNijoyn90dl
uHHmr92Y74a7uEPUatG7RgVmleWNDjst2uXqHQd04dpchqewP1WlfGsHXXGm3g16YfQrLJ5UklU9
hdIxMV8n6U5PECxkSIJgRfkWBLtafekp3a/jVZf6pWKvefXJjNaz/PrxfF89w4Zsi2y3Ay3qYivF
aWYv9QDLDGtRl9QP8f5d+4kw3PrUqzcGo6XOlV2lIP8Kz0w1ZWK197vKJoFCQywSpXNjfG1mxVMK
aZcEdGCTKC1uxp0OmQK6pBkMLrFLnWhQXtGpHL93mr6yxnsb6uoQFOsEhoKCfMdI6rudn9XcqyPF
V9BbnLvneRh9NQ79WfRIcY5GgaZicl/r8N6RK0L0MK6zx7J5NiIS6NJRTchfGlBgqIovQjQXyq8i
XMZrQs2RiHLqX+JMOpr67CsxvJj0XnLCrY6A5aRZrJvjyvPst/YDBdghUpVK8qeR4c7wDdV4bxSe
mnIxAK+XOGRRdz8VqZ+Bd5mDgVZDM1d7jSzCWEAWZeadL3L0mC7KSrPV50n/VkkImnTdRk5bz2li
b8rnlUFFyDT9qL5ZsltL/bZQ6Y1RS8Np7HK3+DHIX4bMcXNVKPo+Ge1PvduO0/zHjBpan+z1PPMy
8kmJ8q1onrPyR6w+jYhLaraxK+V5NwT6g9Prp9SisspMTub0c2Rio0j3BGE0bO2jPPsczi5MVxn7
NA6+pXjOJJmj4WmmPGlYyke9LG5UDF3bqwrVMiLoBUm49BYqkq9gvT0YAhpr4T18wSH3+c95zpF0
qJ4+PhnXLBEC5zgnquhkfnZ73xjAXKGIdQkIwZj7JhR4t67U0L19COVG8PjxYFdieuftYBcmwa6j
sU/CmuxXe99kByu/U/SVc6vltymO16VRfzuM9v74wSm3xjrinbJmtxj3Gp1WJsqNDFGJAV6ewVB3
3KlBlDPJV51pefX0BJxDJPGttGyvop4mKb6NauWZEucQBZSw2JXaeo7/BHXrt1n3WlC7IWWnNJ/8
3KGYunua2vsCK6YNdFQoE08BfRodyQ25HaeSDRlAf4MUMjck6ZPp3kaFN6FdS++V0JbtMaXBGUqN
Fsrj0ya296QCNqAAqy6mN1IDU4w8/fyHjkcp4pCTHd+4a6+F4lTGQRKkQwt1apegIa5I2EGaN0+j
/A2W8VoqKBSXS2YL6Fy9b4MfiQRtqvjVTJCPQdSTQ7OcQhPLBaqmpV5h3nCDrp0DHd4XrSVFgGxc
bJa0HWslNcCZYvuYKrsMSQIkauX4u1bfnYHT6sYcXLPa8M1UB7qswE/F198chWJShoYIkAiP8vBO
OVXWOpj+w+F+O8aFMzmpWqrEEmOY8xmN7oCrRpy7RwmRYqs5akhXfXzmrr8VRGAZAJxdLK7pN2/V
Q31K8gbgimooKONx9HgTx7k1xMXtast9MZrF35eC59/qP6E0f/wW15wJahv+9y0u/LS0r7tFHhgi
du7wJMBCW8QrONgUHnw80jWD+GakSwwoCMJZhr1lCFdBgefECwXRJ7zdNnl0hhuDXTOIbwe7cBQo
4KvramBxpn5T9HdDe288jfaNuVMsYfAuDaJwKanYUBUouZezJ49JBd0PXbLiwdAXzzRCrx4BkCPp
vrfsdQQnwyqnjTmfqHz0bPwRPGGIxQR3tocfBx3nGwdQ70MaGTpPxrSel8YdR3Mlj+M2iFJvRlJt
+BZYn5IAqTjRMIDi5qOMjIQZTC9zF/yWsvmkWk9To62yedl0Fq1cy+lBqwp+DYyDjH+g2W4LSm6V
L7n+uwXtrkiWtAiTS/LiJslD1gbbVq+9PH6c5G9JHLk5XcOEB2DCr00EXbYBSUS+dxz3YS6fzE4G
GoY5qM6UlxuN2y2wS5Yo8aU+de3qdckPA4gAxUpqj0vTkBn7YgaIYcTfBPViqpEPDSpXFBjFVIKa
0nfTzlwmdFUF9DKKIz8j6SZrAQ9NNQwOixb7ykzXJgraxLcmzRNT6xpf0B81fpmTzy0bH5N219NO
rN/EDWnx+7o9KP19iP+SrS0qnVAr11cykpeKL/228QxpYrkcVeUoHJrZ0Xewd8hLfrMcad911U6C
zZ87ORJdaLV1i5/k6irCadTz2lua75b8nDk/CoXyitJzgl0EMU9NtR3Ojcr1lsuHrvq2ON1hyV8L
BMz1UPFCKpPTpqBB3IhzWqP28LMom13YNiu1I13JdD4pkzfLEFtTtFqnLnCFK2V2Lx8fyKtHn/w4
fbpIy8uXFSJWMnRWJ7dA4fkmyx7r6BNHP2qe+uDGhXPNjNEj0yDrACXlr07MG0up5JM2LioDRf2J
URzr06jdKsu4Zl3ejnFx4K3/x9mZNrfJLV37F6mKUYivGtBsWx4Sx19UiR0LkAQSCCH49c+14Nz1
JorLrnqPju/YmoDN3t2rV/fulZ858h7S1+gU7N1hJ13kse/8dk9Gu9ff0eN8e0Sdx1klTHiTSex2
56qM0Gw6bqqHXj23QBifj/BH3Kb/51lduVrf2UTb1OeszN70EI5OsMvx5tUrIFRGUT6ijC3y6aj6
lfVrNtxf2yV2p5DgQfcMvv0KqJWd/TajsNNZnXu0rg/pMR3Sm2EPggL+OrQYLGwAEzlyeuL71XHW
QQrS2xymB5vGrdFk7d0e2DRoJ+jgUWXomN8dhildv4buuW/aUXBOdpMCfjF8O5JRt/e9QYc99zgn
f0PVilHO8u/uZaxtYt767Ysx1Zj9c20OuRTfop3UP5qrl7Kz8XHJziqjjxL50HN6e9k/buhVG438
l66/PGdw8mhPWF8UdH3kU7Sn5r8DXzn8c7fY78M1B2YhM5HY3MTW1S+dSiMf88/1uWx/A1W4/j/7
mmJnF1bW0XVWKeWJ2+owqP2n0P7lsrczqp965cvRYdMCFRM53UlP0fBE2NmzYHoJIv2EOs/Oa9l5
rro5+hN+P6ftSvZy3hV35Q4xV39lVlMj9/sKBetyPbykqAzsHfYOHn7ua4eNn0ujPky2cbj0y3JJ
pfEwXR8HTpxjjaYOi6cmzFtTlroNhwZVnVG1xjL6VIPcny+r85otraU53XapxfgqyvmQbmF3M/ub
2JMJ+3zF7rA1uTLz+EJomVT9rvVjc0BQK73f977ZG2xYjypLL9hvvmok95FtwcFTL0S7Idu/ViEo
PSpKd8mOO0Jzu3Ts75/M7J5IjrZ4BHNfTO+PjOUfB/OurjE24igpqy3zizBpU9zHOVVC59d6X60y
4MDGZ53taJXIugRyXjbbARH9xNlWK8f5aj9DQ5f9PRcJl31tH6TQQ6Hs3xgXNSDHry4be9WxToMj
cR7py8jqDsmZpt1fkf+tPtBZwc5uziy4TuYEMVkQmIJeuSJB0jlXk+8nCp+2bBcyKyPoGc70mLD3
scTfXW4d16Dl3g1FKkeSXZX7RS+OD6yvSTM4acgh1ESgdQWfHbdy8QgUKGy9IWksesZDooT5oK6a
/LKTj7t0dDx84Vb/aTtIoTy5bM/y2QVC0HcNdI/1umddtmdrxXJ1qajruj8OPnK6dXBMN0OSMy5V
z4jXbAp2d5f3hxTns56UEWwvAtmfT6cP7yC1hb6BJrtj/VMXa4UnQul1aa1S6v4sGiVsk2+bE1WG
26ofd5xltH1f2yayL/Wol9JTKu7dVcnuoabYuFMu02pSb/2Je/wWxg8ntn7Z4cSN1mik4A7289Db
jk17FKf3F5S+z7SZgWUKPr8C61+za5qo2XnNpiUw9tVdtMzq4q03R+7i/q1zcO6320m2fuv0kGUB
dVLyETmjKPt58Pw5bf4mFd0eTH9eoMBF/4e0pFXU/m7btYc5hdqbLiI66WpfXGbm6Z7aQ49Myufn
++Htd62eZcJRQjSZV27C6B6KkxflxDVomaVUw7BLzvC+0TYjOifDEoGy2qlnxu5J45UbvyPqy+P0
MDTZ7W2EX22W/yBbx/AR7BNZUfLANPh7CR+STS87G7G1OtCBPBmFJDc6wPV9j65ZSD33jhLNYX91
9psiyOGFQrJzOfW3/qKq68cvhkbHujYnZD3IHbKhhGrtK1jC1oq92wFrrLLMGYUU0hdOB5Ruky+v
59vaX5A9N72bEolPt6Z4jcwMycONB8tDdqY8nkYbqgi/OKl/8QQD1PUdKBE66YCY/h4gFscl8j0q
iXz7m0EH++PMgTS6MMNPSCsVnSUF52jdUR17+WbkX5TRNSD7nyGhBASGCGf/TwrT3YRFbbkna1Ww
g8LeW0FEiTr6WetueHNe1+PadifZ5YFsTbBhU57r0+HBQyzdRSSKxrQEYFCq+zIapexBgUAb+tZr
iVxPVP8kdf1cuoOTa906p2KU+3Rv3k8i+LMLmcV0NzuE54WT1f3kEE7PJPezwS70ETs6jPfuvdcz
Brn7+xxSceADIt3fPcplC+Mui6dh1O1fgIvnEvnNbJARSJXlmb077zlScfHRZrx6fas3LbrvppGO
2JFgXSiLm8VsIoprulPUqzO7GykQzJPdLCdFWmYz3rWlMTSxcJ8OOMaR3r++Ncn8frRnNwpTtZPe
OhRiQF99YSU/9BQu+0mpfaBohAKzv+eAvVmHB9M7WCvn+O1SxkPbR2f2MlYx5fmFyvluPj6gxgum
/WLy/QstUG83qUTSJgE2yl1NPjs97Kgc7pgqQrAuJEDRHa3eaeTSD23UW9jX2tncUp3Ti3+a55ci
obVZt+a5eHzx7qLixu18cUYfOgyaarGx3Wc3BQzh30NRdw6UBse2SY70RJX4qe/vz4ML25uPUeDR
L8RK+6W9PKb2eGomyaDKEZ9gj0qBgNeZyhSy3uPQr4ab47PrZsPCn6YZmmH1i+sO4+P9KbmnauCC
7ErIjTyZX9A+4luuVpNF0ZMpOTpc/rWByc+ulx2qMydvQCeQcziOqO2qjSUzzeUsGbHPb2ADx/45
IhXtVJOxzRSg8fdw2VmRGM45NalDHHfyYUmfwvL5ZC8iY3l0Z1xk3Un6G7pldqc5e3KiwMWweDkb
Vg9Lg16vp1szJNharkMm3rc4ftxWlGvd9NijnFBSMSo7v/PdqKhnKTWfvKNMagiSUdl9s8oHC02y
skd3r+i7ky2P1qhbIs5ksoMoS/pdNxrYG5ti/4dsG+zNbZ9r6Gu7tB+9+dQ+dhFBqmce8slL8/zD
ghrfLShcKs6z9PLukHI6j4l0csqd0+KLWfYBkocy/WPYrogzf++cvTqPTejagec/pW6nf96tjsWE
HV1n82XDLh77q90qH7lCy6aBJbgSwg7e9u97ZbGreb1Ltoaq4naUWBkpMvHRiEmSdGkhkZBATV67
UJNskzCyWU4/nGRN2+7i2+eTpuH8ryeNy//olUcRje1crfp4sy39NGZ37vGS9Nf7dX8X3W86aIOu
rW/G5Se4sTLXT1mowrzbdJNRcd/r05CCrk3JTZ7uhufDZrqlo+V2brLB+fOz+yBjocCT2m42abgm
KYu/h+lcXfZ112PbZ9R76JnsWjOi7/GFZA5ZRi0qm9Ys9ZNZsW3xvA4uFjuJ2ZCdO2yUMHpD8+gN
rGM43cAZfn5ijkKf62FDSZJ76HQt0MPVidXkCk/unh26e3r6jdBPv1gLErMhlFw2PJLIm8Rpv7sy
X3d357v9S3x7miesIPvGNAbFcXii83R32KUfaPa+nUaPAPFBPMLhlFLbcybVCXw4epp8ftYfmCTJ
X1LExu44m6D179Fcry/5ju2ehFD5KM7HtKQa+tEktJZs+1qzMy23f35+wKa482qY/jrilQV3j4ci
PsOQrHJUPcBOvez3unNvOnP2S5klWbbVvvsUh5uR/VWg/BFW/+vQV3fI6cSFczhyaLBUjsMsa/jv
up7C/A8u2x+HDYTbZj/bdqybi7tc+5fZd+/yEnnACd6xh41dd6LRbmMHSZeGGpQRaO91RLEoyWMf
r1cX/x81dLSRYIMe9tszqJm98v1VBp3USyNnFZ/QCXtbd4zbc/oaApWjlcfmzH2P5lvkxb+4S8K6
13dJTSxchx4nIM+rw0aX49HdnyxbdcH58RsdnZO570Kr3BA5lxRgRvdRd0Q/v+4XYfEHkMP+88Ai
IP5gY5PwFPlHQuaVS74hUivS8Phtr03Mq91XBTJfHUux3Z/HyvfHOMbUrE6d5bn7jv+i6rliA5OK
377a8/hBdEFqX7xQlxCcfOvfB+tcLlknLqnuAhFTSZbBkAAu7csyvXxhwD9a0/BQjofAuijWqyNl
UenG0ZkhNOIJ94xi5m16z6oGLxJd7qovyjyb3Zr/zBX6HTY1Y2p5+veVWXl2PHvWxV5d1k/bXRSQ
25paURJk6co/9atqO9nSAUDzJjG4m4jW8lPZFzogPcX1qsyMZeFEw2hfBt4mntlfbQb6aDx68KK2
TQ3Qv5mEyzn2PZo9OKt8+z06v3SJSuQWwK1s+C272TD0v7gDzaq8HhKYHQTk6aqrXZR/D8lxbbCJ
uD6JCgzRp17VxWZSH0mzncq7vLeehb3L+3G3mxvHpL+nNGYbstHDMqGefubpSj0cuiXqNIdL30jo
S9Hx7/08/tmpkGQrjWBLmPH5ev8IV9s+wIO+lUqDuFdLIfW7O3vXzey23DgaGDGMPJzMyXRvLEB1
aqIod8wR882ip5DNHycXUhWUcuxE6DKcBgVs+tHzgqpAwuT8c0v9xXo9M3tzIsgB5N1x2HNzzh5N
0y3Fy1k0s0svuHSQc/38Uj4CbxAJ2EqKsNSG/drBxNQtrR0uher5jbX0aDeMhhotdqhW9bff8Gj7
r9b2BzOMQ8pAQ2Gxf/RqxZXV2V27+wRD4o2z3i8C4y2TrKpuIKWSepx/ldq1PzDPDrkTWw1BoHKM
K1zvdnexka575mpD+WUFPcZm/IQOg0gIlZvns3+6UfuDMCIhYkURrQq6Q8qew2Tuknj02abvoZtK
/5mQG0aHa8cd5KcDrWg671S0d4oX7D+1J/SSKBBpX9MLYF/7P3IH2FQOLm6yzI7HrzC3xuhqyeDn
uGtQQQbNqK8Mf9kry2JNpfRqj3B90smnLuIbx812RfnxhYow383mm24580gonJh05ddKHP8kptSX
FwBOM0U2czn88feyLSyH1hVF071fPbnX6I6qG7n6kZ+DHMU25FSRZnDUC72Rp7Vm9qtUHlqZCClI
9FZtx/Q6yHf99WpzI60OSXD4CD4gV9YIcki9Q2/bIYZHn1of/djDdEf3i0WXbpWI2xJucwRpw0Ly
hI+0rkf/QaLaN51bvZqgsYAcxE37b3jXdERf7B4TzkDPSvmjTvk+NUtPzv0Df2/uTwsUw/Xrehzd
729o+P9Ka7Kb6J5M8qs+RIPBKe/2b9kpP84W65UUMap3Mm/6PJXg4wNyAM7MeNch9aQz69ymP3W4
8K56py07p6Vv2t84fIXec+I7e+PtTY/SWn5ppDE2jEnMmDAKaFxxcZK8kIyJNDMQQYl48kARElIZ
GqR2JKQpqY9sbmiAoReiGw2+PshxFjp3A+qai9Dgdunwz4DPzkM6PjD0rXSwpFMQI6bJBn0YuJM6
siQEkTRJUatMpox/xKnzl0RADK5oy3CylfJWisFSNG7EfKedW6TZ7VfdXH1nezxkculbr7PWBXrI
DmuerFfluz4mWWNdC6UNKPBOHSSym6vWgGkgNTpZI3CsG2HNCj6lM5SCCMPBR3RFenfnFjUGitvY
HkyXfJ7neyURcuD7unyietc3ZosOMVDTSF83P5leaDLB5/c3vfGLGUj4QDpT+qDUZvRo75ieVTt+
XUo7uf1bnchu+r9Bcrhp/K1Lp1E/8su6KVJL2XFqOiHdAA0qEif83gqBcv66As1sjRKrQ+/RpXHz
dcP1qq5TB0UJoHkROWh8EIoo/xN71Agj9ngnIdH0Jwdj01Mzv3QdHJUez83npFag40geBw0OxkxL
rnhnFDlGe9g1O0S42ZoQGlyde7OAx3WgIWaqLkg0S8mlO9YASLs6QTtCd0VazhxuTKkv1gFhaF5j
HvPNWsscifoXzocdp3plN61CdF8kniF1Z65WssxrRI55jTMMmRtSCpEaQKuAECJaLdvTe9H5XgLN
M2lk67viaW8p7QBkqPlNx2VwuNxxD3FpKdGcEJ48SUCgOTEJSPaQTdi9aRlrvUukxRhFE0QvhkCv
e2u2+akrt0abGcU+w1aY0KJNyjBEQGszQ6WhkRr1EA2VYiOVso3igkTvMvRKpDQjYTnrAV+HtsWh
kTZNJjVqtd03aT86yBE2/yLWls0lcio5Umk3tAKL7ack7CbJRMm6SdNGUg0wTahtStAxHmcooqD7
omfRYJBemyRk9IxEZCTDqDNDfg0hOndcPEuQRFKY3lLvQ0zQRJrDH/deiwXSDhbSeRLFq1HIOSA/
2Fl2bzk62qaS+OuhqCk9QHcleQ6aSyFcEiOZtkeTfR9cnuJRxvkkL+mDg/5RPIKNGlMRiVJ7Ogwn
4QRBg8CeSV0nnUZnBBJNfq0ClCck0ybRtiPibRLGOy6kx9O7TflX8nh63R6f3iXqxr5XRlfP6xNl
EN4Anc8VMoiSYKxn6AAiANeq/9RojoQ3+vx2Gt5UQfc1RKviuIh/SlLRHe/41+OoEnSiM+ZPj+O0
uiSX9zNHQ8OCoquFwQlrjPSv1OQ4Y4ny8Rm+t33YKAqZGEoEGqdGcwfoZJhykPOouQa9vww03nxI
k0O3TIqEUhuMb6Q0RDuDxe4muemMq2H97ThNeRx+ujN/7JFr5S7zCz/6Uv0XKeNZI0F1o2ckDqgx
1JXo2riORkWqetUslKCg7vz+udVz7HyTYKOEAhFP66IbqF8lRCm9XZ5kmq6DkpozdEQQUESXhQ5G
jcYH7Ykk0qLJBbIKGT+uKhuedv3/ZCp1pntUiI7THF0id5A2M4Gi/zHF5QvU88bS1JPSkIRIvSl7
aweeBoTz2X3XaUQISkoNRmecI85XvB5Gu3eJSmqNmQxc9t5FqFHXJW3JfBHfrG/1E3JzJK+FuAlK
SFKfIRfCvxZ3RA/dQJRIhhLeCSfdoDOWXpJer4aNKk+7aLmkBZNKYym9IX5m+kzxaAy7KJmYIwd1
m2KBMtOzpsWWG7WfMgSaXAmTCKlLFqomE1O0HBroNB2nx2m5aJVQpKxS8x3Rm2H1E46re61p6Y3j
m8uOaeOPdzwt4aD2nhtBdKfpsZ9qMjJNfupKpV7FrGNmtbNLK4NzWZzf29Uk1R0purSzhr7fzZSS
IKLGQt9sz7povdgchXLLWYG2S4GwkjurpH3lPHs8rSVrBOtbfZlmsz1z+S2d2u8M2zAdJtKPRgeN
BMgOes5CcSq5uYxQhWFupI0UY2ufDFZqrm/n/uQ8L7EraXBJN+a/+YnlQSChucnGg0yXjKeMzjow
0Om93Nc8J81RTZZWidZ/KjC+7O7FpEq9WWrSp/npfxI+kuk6zS/zVqhLUogmGjz2ZDs6rpyRj+b2
GRsvcSfJHG0nEjVqJah6mHVUxQ7ItbEpRFJbIe0EpNdkjk73J6b1nqvfB9l49+L8qibhjDbr42Rc
YfBk9nz0nHbjYl6isZVPYoTbpLblN0JbEktu1XjtqfsmGUnpRhbo2qDrjmBkjq7NcS49NeTUn2gU
5qLX/kVIaDrXAVOL7EmBkM+C1L6uW/EvUeQWRiLto3DhrBqNITzv5h4ENesBiBEo52955O5s98gG
GJTNpE0kha79qBhv5rxv5eKn9dlTUM16T/qvfWuMpe7VfZE+tPy3FH2kW1zN/IcYz94iEZCKxOVO
ixPeGBQN6hIGFm4VVraD8M1FE13yW+eF5JCk7Ze+u7c2h5TqUm/p3srlg7BBVcY7+PME0nBfcd/3
QCx5cPN5vbIDto1Mjsvm5FdegG7km/DxbiFAIbgrmCgJd2rhUEkuQQ6CFm1M0hufEBEskISSGCAK
TkOhQUHL02LLXNLDBTvqnA9NqKHPCVAJiCScG5fNJUtu0A4kVV0/SirOHiJfOrYnO/67HSVD6p6D
7SxnaNOZ+2s/Ku+9IEFuy0N8DBzCMfhMIKgqeIT4dt2vUJqX0FSBTNaxVRZFFCle+m+78f6XNy1+
daZU8Ge/nYmcs2ZoBnwgXYy61j6Q7pgkmIqpOzBH1VAmR2vewmg6C7n1al4xk+Ox5i7Ut/6R/qCm
uIFfT170ZQaTPP+1W1IkvBuTfpHaaaypzIROkUP10XYT4PLR+Ab/A/gUNoB2oxtCOQK+Lv9xb7Ui
5u5QSuQ0r90Mk2cJiLMSUCOVBlijLsgsyYhymCH1QDOV8BAkKoVCoeQewaVinSbIa+IDxRiCmIcF
84EojLc3v9rsH511HoTZdTKKc4SWIXWBlZqHmjvMiak9lBhdD53604RoGzclcfsDXlKSXRIKy7A2
p1YiUiaD9AtuFPT0LN06GTNhJ/lbFL7Q+4uWevsJveoLXxv9Pk/CgKcPv1ox+97bZpk1x2PXC9rc
0rJmzjFLTObZfibJtSQ4vhAiB9ZvGoLxumxcNjnM/Z/nGbYS+6iHXL0UenNcpoTHpaZ7nq2DPWcd
LSMB2Hlvep6cUSY7Mg8lZGjyX5OjaZHnTzXdtPrpklM49S/oakvycIOS2X7ZuTk1n+1N1z96U6Rk
pGRIaQjvQNtsx3q7vLED6Ls5ycdeQNnqeP2e/Djd2UNZW2fETB8ZrEf9Zg9PbyfWEnE5a1orUiun
vQOKtyymtjtlMk92S6oLmL/WpHiQnCHTbnJk1tCZjBXRTC7iNUl6anVJjDEJDny/haXXObG2EBiM
Zu2VQtLhC2rU2Xa8Wuu8SfzOLhPq9+M+Y7LUpe8Y4fh2/7tuxmeLtrj5fT3d/l4zI7jdAC25V2BO
0U9BB/9p3smhn9+FvTZIzyP8PGavPaLxks/eLlI8uUTunKCYWkOYwod06KKHlozyux5omc2NQTJi
vy3an/RYQQhvx1/7IA2y1WVsDMEwoBaB0f00ukvBFvKxUvcWpBROAgVzBjR9RQ1SGmx4eQTahew1
E9cLAz3zRnsezVNNkC34MRtd3iWH3ci141RPaDB6bAtrlNsB1XzFedQIkurEsCVs/NP56Y/TSr5f
5yWtty4P6U7uA5wkP7sRUCE4PNE5DAd5GIczY77lC+iOqz+qiYGdOYy7v6xf+FO+rvnS4RmEIS+r
i49o7xGcxq0ha98UcwQijeCwOjEp2qOVt4wX77SGxzv3pzs43klgUWckZJKiPEd9Dc77fMPfC2Mo
7OcCcKRXeLyT+p0FphM22oGrK3Bb+xfjiz6o9SrEYj1brwpdpKgnpKqFVjP6fJbJIFwjWelmTF/O
wHstQkJHDbPMgT4QV2Br/dFGh4rvNujMss2BpY+SPfahBSCyKBKs97Ae0qfdLLeNWUhZaAgKzuv5
caxYtMZIneeKKGVbupqcxJQyUDzTKI1G6Aw6j9bUegQuEdHddb7BXQvI54H1qAhW56OzVmRYMDb7
wGCBta62E+iBLA2ihuwDAcEfWXoFnqAznUQ4gXDW+haD+yivIn3o3bKYUOzgTTe3gkEF31boMd/h
RcKRuRXoFhavvwlZb37odu9Z3vqCbXB+ysZsxWwe+lrS57NwdlgmwKgdmqUArGXzzUuPftTzjjSp
fydj45fUuzt3KFsxzazJCU+Xgtq46fi93eQ0ON33kEY1mQosvMCa7wNZl1P8Fe3etFT7k8C9hlhX
vPv6aBr2pTpcHnfwKS0tQn8qaDXMmsyV2B3YsOV+13cfKCN5PwUtZKJDH3qo2TCCkbSHJrd6v+wO
TgCxzUR2zRyuueXInjA95IM0aSJsmzM6BHGwQWO9OxVxoKBz87g596vXNl4gBpZAbnjTWR4B48k3
BQwKHWnw2IS+CiF4K6bCX8qgFK81Kumg7saJ4fnwgdE4/i4fpSNDO8x23LAtY6jgTtNCD/cxee5M
0sn2Ox2kx8lrxvSpfxwRVPenERNLyz8GfyQABWDCl9qeVD1fsefXg3+VgTh0DgktfFFyFQEkrVP9
iGySm4l55hzoL+meiuYTLadn6VEGpipm9cP/BI0BhnBwU3MIUPuds9qatcZqExgoXiXjrFXTeWJ5
PxtYVXl6gyFjAxKWQTZfCEArGPiIQGzURNKN4DO3z0ezk5aSOPgDQNCc4OCHh8ZdsaJ5RNhjMSbo
9o41iWUaM5yfHuGILV+smJZ50crRoB4IQ6QPrR9JubON7Mj4SnRe96cTVFBln4cTTSXHZzNdwcYf
eeNd0vHqbcRgi2VDBG8RL9LRcbQsGo5OYJ5G/zjiLSwXUTiciL+sZ8m7rE8s8iBE1Nqbfn5WjQDf
Z2d1lbL348wvj3vWXzXevsuQZYgcHyf7OXhysnuWzKgmB2Th/r0hByFtIXln9lCRDqAcqHUAqpS/
gV/zfCygUIwL4LoJHAA0gOK62FR3ZNwaeF1xPxeYBcFpA8agHlWLMOvTXRKnVEwvP8X6CBRccAut
2nPKlQuNax18fvWUJHywArQbgCxc16Do9Sp/5J3DeO33UlbAC8HNKCYKIxYD5Ir8dFGm1qwXKdsy
/t1x59Z4z99FPysLcHjWgvamnWkb1mJ7G9TfmHaCW4EvTaeMCaUY0CDOE3yTCVPYI0SutbZ+Chua
V88oirSHETBqPT3Nt0t/1EBQPF80FsRu5vw8g2OV58uAtfJmMnIC39abvJsAd/P68jzZSLE9iL+7
eFO3BqvQNhUAZ4IBNeEUP/a41AQd3j3WSh+XI2y/gOQdThXADpdgQnnim92+/dKyTBjCRQRvdkHU
EYIS3kM3FYeHGyMmkVWLGZwCIKNh0eAcfpcKhXi9O1JML1HhilBYTlO/Z6/dl87EfNCA2Y+9EVu3
pluwji06CL4f5NR4w1EXPkpUlPR7a5CErIg5VlyRTIy3vEENQh4tJ+w/IRwPtmxjDKGINe5A+ODC
7/prRwBpjM4LA/dwIARtw0+TUEJMkbR9vVkH++LNTI5tj873wqPCnbI08rMU8vxQcNwJ1nXfneoR
8hQxqLR7JcDrE6SJ0csCn3d9PpV714VksuV/zuSrXPwuP1ys1GYma6ZptlazI/NUC1rHbIOAcpY9
t/hEQ69ZqHBCWUvNSQXj8rjmEPaCB5tcGB9NicMvScizFxTHqWBv28wpoaHq1hzvymE2sl5FFIvI
0399fsSBieYEPgJ8FUlzJ79YwfRx+2IFq4LmD7Pqhm7sHGkD/7gjEN1xfvqpRV+Ny6dWfVtW1W6m
uQ0JoSBWIZPCIcwwJm79JOVoImWSWzbUh1JcCnvJOzFCKCwjrC3OYLUexL8LbqKGing8SIZEb08y
eiJ8an6XMPtWTi/I0IwGJAIXZcW0YOigDHUr2yZuWzSf2EKB596zQDZtUIcNkRqIV+zyo7hJgUnv
WQGNO3AHu5HzXSMpayiYWIIhS9bZ55OpKYj+yyt47CylJw0ZbWpf2LX396DW7rHKUYg8PZLLWlQj
tnRj7qh8nnfuklm86D5BWa3IAIPTVuuXS1BDP6FyHrjf7cnpV3Ts+4Pv0Th8SMfdH9HSvk++S+Wi
n83XbzSB6NFUl2xKNdzdFHfZyl3t5kXQC07L6AGQe1vjsr1hih3Zje1L/zDY3vZuKNb2HtIRVM3n
l/pPHRK9FP+61CsMFG7pVnkIN8VjNVgzA4xR3v9NMUr/FXKsXw7ZWDsgt9DfDDfBevCVSt8/ijI6
epc2Ej2EbdixcV1q3UP5xOlGfv6I/sfd4Y7S2fzJnhy++wM2tBL4cvBBNdG/xbCah8vO0J72vqj3
pj73ozXkqK2+QZNE47qZRUW7fVQad7IdHv5bvIvsIe4BTAKJR+qRxLTgIbwPcFw43Rrn7xtvmD3D
f75a4yIcUPCgHKV8GLSQyAre1pmI1+QblNUtZ4dngyUlIGGNBSgaEhRTZE47kw4FBAlLLpxmz1p4
9VsKpyU/cpzLfBqsOnGGbbq8DsQ/wWjiQuU810+i+rKABqt7ggQfTm33LLvnvUXfO/BrysjCf6GW
fgoURpyC3kqZdv20GVU5IOhk2eintLHS+SwDAbPV+H1NwpotMwwBki18Q+ukRL8p5sM6ABuZngzO
ZrKZrBv7QYL7pwGGXi/XTcaV3K8KF5T1VkJ4vVSCWbysUu9iSzm9xvTsb0QvK9Nq4qtJoLL2O9gM
Ba+wtGPaJ8HGi4lPsDz0in49wN2YQDLBrwtOMCKqwYbcbgnQ61lNumc7zZ87OG6bCBs4uSPXzKtK
Bekhrfs2sbmZpq+C5+UPb9RXvlVgAGiwvEBUbUfdAYQUdnYHEau4mnbYM+gtMIrwSfz9ch+BKfhY
k4cgaJfV8wDwe/iypMkiuJhYcyhoJRaRu03cEzZZgQp8K5dErpkcgw2v2x1ksMbZwr3tPikdlgXF
jH1FzEKRuhWbergn9GLsd+YpPjb63kKOzpsHHcb+7h6lIXDiLOsEp5b/Tn+f8gHk1FIRv/UD3zav
fjhEIt6ovk8APopBukQo0IEQgLr2aClfmLEiIBVXiBBDMgrjlph9CGlItC1IeM/WqmlPTqNhRTMY
eqdJ68cLf9IbFZAA1SQmA6JrpOc+kOAUDM9B74UZ2NxI9zslway93nQzur8w5OcmDyOYbTwJYnMQ
cjKwjs2wi9gQjkvH0cTm1TZH4wbFveJfZWjiBtG1nKTHDRIRkvNuzbHeTMx6yh0RwMU5Do8r5Xwu
wHXdSmWPGtQXdDEG299IpzXpeE0I5w16ZN7kl4LLiqq1afizTSgqzacMnzzXgbjZhhDKF0eLfF1y
486UKVQiT6miQnn1PfOPph89UmdKodUUolE5EUSPgg4dctL6Tdlwk8/qHXsyle6M5rFKnno8kRMm
Kdu2J8Gn/CBHbPPLymMKt+nEFFJoqitNpnxtRtAvdmpHIrLNo+tV5C41751HrTLgZHMV+qDApUeg
qhIBspazywgQ+K7flUTOyEYuSqoG9J2ty67fdYWkKXXBbUpRTEJz4fhxc9SDvFEYGkNcCtuao3y6
+QG4pcIV0kVJQ0WxSBmIqtM7GyoQTgChBQg5B6rOIQOx+SGC9HAPgdfQc23wKxKQkJevODbJZX0Z
fcjENp4GcKZkm8URigP0u32ks5uUJD6GM+HFGawUD2/qv7nk2URHKcQRBFKWQfFxONaM9qYtCyki
UcfSaRf8poS2vlyv0rYEgflRdf+5127kUf4CKEK7f3isK7SbZzV9ik6gvs5k/aT8m5yDnIbSPhnm
xHyQiVDqK56mOBpZbpXrYH5ZNDnmTvOigptoM+kmfyfvZXDiRh9GnSfZPWeYvmYYU6VPNQnIC3PZ
X4Gt3sfel4YlbP6ndP66xpu2d7uOZTXeF89UYdBwI8NtQ3duIKO3gzsXe3S5p9bymTl8T5JiEv3O
wOSXSYJhVSwjQyCiPiaBmy+T4akpRhKrsKMqBWvGDPeYOLrJu2Ya7UaHsYOMCkiyhFkwfyhY9UhL
iekTdZj+cqeiMbFVT51ApvWroMVsNjr/ex//37VfkSJn0+8WlzUZVsXfmP4XpRWTaR2kfZUb4eBg
esQhKMUjX2NODsBua5TfX0g5KvmEfirDdVwJ90PxNfC6xDwwrTG6W1ai6DuKMUZs32OB14wjDop3
ikvezLoD0i9DeW16pYjiUnhAGH6jyLS6745cxuQIyUsF48gNogkFyG97HKEiZhUlUXhDKUXNhqt+
/LOdV3Kzgv7k6mUTMTOUeoBrWWMOvKoD29o+4lG9LG8PtEQCyIcUCHA3fPg/5cEL7grTbSlWqg0u
YaiGny+kVp/+nztA33x28vTY6nddFLyO2WQbp+HlEegFdbofiTRNGZkz21uaFFyKA6QSrClMOU4M
No+xBvK5te+35JlINCG0dq7k8//ewbs0mVzoJCzAuAemUjQavZsPMOSvQlsWYEihVPqN0kictM+9
FT0rtk8BldxSukqGgg5i/UhXDdMXuUJ5Y6X8gAngErwwv5dPEcVosCW/9jAlFDlAYqzfxPHLq7cJ
vh7ujLYaJIyZXYES5m3poYoPDzhCxTBk8/ikB1+iWSMIlb0rSyWK13gQuIHcnTs/qCnW4hMpQ+KA
lIE8h0fmU16S/2JElOZUGkPkZudbzWxRGoG0EfBiz5KlW+RxSeDIGZVPxVjMj/+sIksFXAKH2xsD
Ji0BCFkjzXyP895Tz9rWfQq5yrKdYZMAwTNhdmJc8ruqQxbmrX7aQ6OpStjC1gk8bCHBlaTbvJi/
hPMBEvrvRMl1jbI9PD20BHo0Yese31h9685MIry2Slh4WQGwkK3iaGoaqCwkIw3WDglKc5KQmr45
U6LLHddPhWUuZinzgCn8SDU5mI+sZIvYc15QZCHqQQZaJRUUdjLfek+dSfIsUi57hXRuDkZxM+a+
agpl9T7wHUTajpJj1SYrT6s7onvQ+SZY1978w6T7mMUDIVR+fulGyQI4004NyO38RIyu7mumiEND
/VBkGu1PxbU1X/ZEbRcbKzHD7URSMsqZbpbtv+wYXLVZK7mJA0I7RUCl2AvpKEgpgQ6VGYo9U0GW
Tf55MwUfm332wvOi7r9mo4qkj8xcB9pA5IBATRkc3uWRQDM40xC26USpjSrwqOrDpChtI+cvb4a1
UXJScEcYTIV6gk7oTC4183RmJi5vIxo27V8ICwgyF6oUdMnZ6TfqkeBn17fdV+qbBLjsmZ4Alekr
XQIKBQpCSwVHVGWZxyPn3AQfzl0IOtVI6NHWA9KB41nWjn2UI4QPQS8qdLyAeETSUz2B2VNiMn9M
7sURyR4qack7QUhwiWQ9lUI7Of0Kc4gcjzxTjw4BkB+qosh/xU+Ak3l87BfUBcl/tQV08XITlDgA
PjaXh0t+b27FS/JWyuvyic2PEgDgE7m7Yt678aYUcIRM3hgyD7Qzd5SZU2LdvcsnqtMIxweaOzDR
8wmvaa5b8UDfiM1TFKiSpJC6Eh2gBVA0ckOpmWuQVVdhSIc0hTK5mVIT5AWNX8nvak45yFLnE2NF
iXcnUIi6jC+Mvbiwz2z91U4F9hEXu+45Ur4HlhuoDURSMKsEjwhv1fhmVHTot6bSl4amj2L6gSNY
VnHOmkSXgUOqVqZN4aMLL6qcvnhZd/B0GjR5b65TKWiKYBsuULO+oLyNNPKwTZN+fmkNUfLJpTX7
e/6gAc8H2vHREe3yKCpPsEDGTE5CUZMiYxcqQ8ZMv9NRhbWhskUSq3jkzQEYLMS9HyqvyjoDBH+V
bGia5X92ilekmp2YRXk6cIpwCrKaYB3UqU1KlESRsGt21FZ3dIQ1XvyJ7oz4kYaorPpN2ceYXiay
f8mCujCAXY5DonyCm6IcZMstytb4Lwp0vBdsDTBEgPbV6XeeDiODauvLyuVlEQSKWGgw9eW1tl2r
P7vYK1rN2lvnLA07JdkuwQqqcDBzKgqXa+cH6j1dkuAAxPamPoJveGWb3rZ3DrwDaQ+CcOVsqUv8
tQHURkC7FNOoAJ1i8oXss/KtTSHRpPhBApA6S4U3ypd2mnS6G/dt1FOFZ0mnk6RZdG+a1a5CQlYn
RJpAll5SUkLQS3mccsIHWbZKuapwpsnpz2UuVJf7+bRt23v9M07wfvR2IAllXbfOZ7MeKjtprEmR
BfEiC9a/q/HmvaQKXyST3Ku8XEFvMHaMrLHwt+V7WwN4WPi3lIhl2plC1V9TzIcD1V6JzY3out5K
6KD9iad0e2mTu0pmtaSX1n2W9hUjCYVpt0AFISMsoQMTS1E+6N3qFBIoqzYb7D8oSyBs0hYhWXBe
csjwY1QuHpuT2+GU2a7ScGs6A4hBfaQ9LSX09YD7QSCb7R76dJNi1OH0qk5ewJBranNtJnGcUAdV
ABbZot3i/CoAqZSK0hnoWoPYVdvY/L89d/fW7dOpiOvSobXv4v8IO7MmxaEkS/8imSEkQHrVxr5D
QPAii1UbQgjt/Pr+nOiama6uqbKwzIyMhUW697r78ePn/KOrx2gpGdCL5nq6cyxo5DYyoiQAnGCE
o7X0OHUGXCQjvE+DSfEx8Aa4Fkyl5EjJ9XJYv/FKiM0vgIGjUD5ufAc1KuCi+1yaI8kUlE3gAa98
4QVCnoFiDeEcKhLAhjCGX1yCF6NA+p7CNYimV+x4SSEev8Lf/wvlslNjjk/5JQE6BL+QX06Q8+Eo
pr2659kPwrq7vVp+ktxIO/2P4JKwd9IxponsJeFBCBIk7dmrp00auhY5aFG+hNk25+tbMCXJbxzJ
FJozhKmPPu+0pTxWKZ2lkSgHiYBkz518Lu+HFwWwc13loSPnikx4oM0IFYh3KwkDYwdbiQWvJhrv
Xkjpkifw76sE/0sqIq6EpD3yEMlUDqzsLKdaytflZ6WokhxL3rOcBL13SfPrueIKJejBO5ecu/CU
y3PWp4OSToFW+l+CJfEEXDPJ6CWGSXaf3+zg1TLsk3LVE1REpJIW9Fuyf6kVpcMqlUQNWihdL2EF
SW4GhEqjWqAdCSRCBJG6T0BWebPCrRcESzColhsv7IZ4RJ4pr1iata1wBKmt/I1QmORVC9CYUBHw
ZNCXJK+U+1fyHQEmpIeEWgpYlzDg8WQgCRvw9T8Y6x/IrVyRFwQbvBJVkEtp5851DtJ6EmOLOY62
wSyaSZEUjXvAnn/dXnlrwKG8RbnrQ1aNPJJkun9vV8YJZFDgbzhAFp7klP9YtzRfebOgyl+CHws3
RrLOv8vMiv6lccpKJ8yQYAodTN6JZAP9vTx6/zA6+tz/1z17e1VKrGDJmQfk73LCszqICP1Dby8D
FnL3ZeCHueLG6lOLyUuVdymAqSrkdOqj8tB3Ka14EJYLTy2Bvu/hCUqolxg/pAQXCA5K/vavMYmg
76vYliSNlBT+FFoyJlh0SF9C0GZaHITr4bKtrOFxeJTCRToMQpJQXoSJwcGcYDIj3AnJD6Xpr30L
yivMTEEQoJiQQ/JloISVshgtpFNMbUyjXOAFqYylIpan1Dhx5fOK7olUzpKkwR2QwocAkU0Gjvye
OiVIITr0LumEfEj3Q7B0DXRZ6nHJJvkX/EAeWtDzjJeMDbw89v0rkyoMcfYOWKe3DRevTg0x7w/g
kwcgBZbXeKhg/OAC8gv0zusbLuXtvWo92nTyFAIA8Fvz5ETOutR3pMbyriVk8mPk0vIayGw36kYu
G9DchWeepcxYznP34eUjq3z/a49LgSjvQDoC6gYy3Twimc7m5uL5DtmIMPzvAzBE/n+VE48Y/WYM
ewAT5J+ysjTF6UN7apKoEO8uEtdgeezvCxnmk2Syg5xAZ4fXid0BMwB/9yR78bCl5yMvVW4BqCNx
jKANzUsyDPKFqaR20luiEwQ3GfiiGiOfTFvUElheClVN2KPkNT8lnGHa1rMKNhs6gMHEALuTpFVY
NgWdF/kQiru0Mx40n+XhBBl7zO8TYVIX51fidxREUw5Ibdz7YkRHdqrsWOk3S7Hmm0xK1VemVwSX
MqkS86lxHgGwy4dgy085Mtki5qxHrfZ0IXVIbi8N6KFHek+mLIzc51JGW6RUy/fxRahJ/6le+dcE
NWTc/8/N+acssjaU3o2B/YbsKJxWs9xF8Z6eCWwZBhbJCRT2DZ+RPgu3hqlPWah/4xSSkPzhCOnv
H/dZMof+mIT7epYC7kWZB2QYHIbufSHjD3LCy1FousM7d+UxuX3+VfsC/MjZJJl0u5VcW8IDBdCk
ajmKBNwZHuQI68ssIi5LHEoPqKaQ2Xb04vjp+MRpSoYg0VLIwwJBEj0JJH9nuRTXI05ZHVJziYJP
n0JEphF6HEsFe4mikg0ph8XfmdLtJDmNTv9JbEz7XyIBLx4JXtajPrqBPTRT/mfrHzf55HGvdbnk
rG26t3D7mCel7pClLzC7cSm/JPkz15IU/oPMJEmXFDRyWnIPSKeexJS/IMQ7DazrqXsfTuNPTJel
waYT+e4QlZobshGWxDqVrQAj94XbzeUzKQOEg4Im8jO2CZ3z4Ee2iuDeQqOX/SNhS0K//C1JTk1o
DcEPkU6WWoM4+wKOJdmTfCem6yWb6eocBqc/DFFSH2Et0krdPqHsSx8z5KS0ZexAJVVM3W6FnIan
LfpuvhvA1Nf4E25qR3raf/PUtNNUB7zMZV+SMcqohOSNwuYT3FryCQFfWDo7tJKW5lJf/3cHwmt/
/8ilSGYJC0Q+BDv5S/skcqYkEcKukVQDPrJsYgDl0MFugE8kyXgSZSXduGKbfhZOXfnxopN47Rtz
a69C1xyv8Gwj/4JN8mV81W84A7HShEkueISgLIKdyJiMHF8GcetROq/wdQgVK7b7F2mKcyITxGQ0
UZuq3/jTDg5ytMtu+mscdBMp+/P1/QVgE5ZWWs0IIzUYz/CPj//GTuKltJHkieXb8mcAx2XaG1F7
CZYigVPiDEbM8o8UYPlEX2VzOXIJpPybg+PI6/n3UeH/wwv8f3bBP9EiNXoSj/A2aA7Do8xnPRbl
VKeFKgmZzAfcSZV8ryMxubGESR1XyVLKU5lXeSV2ZJF/nFVBTkxpzlMCy3BFtxKM1hhHDOdQpJlM
j8v0lD9WAV6Fgob/kyPTXgyDS11VniUnuEOIEMbB8EKpw0Yz2H6McTDodNb55G9G+zX9RQdxJh0x
CaH38x/vUI5CQWuvmXU/Z7CXJExJoH/lBHT05NrKKhAyWzjrT/544DJHIpMkf+TZ69LkdshYtSQk
f0NrfzyQ1//Y8bLgNUdgZKHpvjbXXGMLwMPmEJHjViUzgQI5ZcLk5xX46Kp/vliMJMWvcoKMWwr/
P+BWB8Z95XDkcfGbxDSJbTITKRl8NDWPAqxLd05Q1AIQVo5XAd9JLl3B6+XIFpagStop2+dmIYrG
ZMJgLLtOWrvRNCNuys8J2i/PoI6zs/QHNTaegEQp87DmONlAz6LlKmirQEZ/m5R67Fd+puP/QtUS
HFSatdJEbeZklSfBk9LXuAVXOPzJJx2n+NCVzSL7TWBM2W+SbqE/jlrf4d8vZejy/zLB+b8H+j9R
XNVs6Ddx0GsOct86kkr5kBRQVsKLsfN3M2+abWByz/qRATApqGVBiaqE6C88AJxYqBTA+e7qyVqX
zgj5hWT8HdWhTATLH+npS00g+b5UKXJRmYqZ3TChpfyRE/pFP/2EPbIkCFLi9SqrZpieCw4E/cdV
kYEdnXZr5N3AY2XiU5Jk8xvhS0iWwgaStfQfLtX/pr3RVR6Rb/R7Q8Ig3r7/M/ZlTT9rnze9Ozxw
S3x4GK6P9hGoUODcyxk+lzh+oNRco4gFef0yXI1utjkJUqcMnVpZZuoSW74hSIvimgRwwzEUN79U
ueW/l4DEJVKdtpZNngPaPvMGdzJEG13lNvF1p4vxzLB6e9Tinp89mkIXn24P7o0nhS5EYnfL0Qrf
k/TSTyz9iGBujxO6tbFuraEKMRi16313aC9UVvlxnXXT4KgfuDk+wx35Wf9K3sOdyhm+KQhkyJ+6
zftge5t03+1zOkqs7pzoyBGPSypguiGfwQ9u7/FvsRiGrob0z097jAZ2b409e506orfvqkhVhxYu
cTdXw8SThlrqoDj4rJzYdLGtQgkIO/NwZw54UXak29h8Nnv14xERcwZDS8lwY1m2l7LFXw5POEZd
xlFiD2Jn0NiBPs3ubn/X0CaIneJkTJrpk0HKYDBu0Me+2tGHqniBgX6RVaU4YdjXxgoXt8bGKKOB
p7a7/SfRcaTO/6Th/xmsw5bVQESW/Mgw/7lWiLRC0VQFifwlYp7RrnRGzj2wlblm9VwUD8gavXtq
l46xLdDBtLohyqXjOnCA727N+D5w6/v6ltqDr84e7AeWSDuO+/ZtE75XLhOCdpLNrueRRs3XzQLU
5y3j14ewEN+tB5XRfVI+nCBz5tEKmRts/Gw9GV83/sMy3orUKUQFqO32ZmkjITICOnthypCg7Hxe
OhDjGNiYz5EibjXLL+TKJacktPvZT3rDvtLS31JEtCOGaNYZ3rYYtlqNtPWgJKTufJRP1K/iwzwj
6twE3o2Gkgay62/jWWlPnvTR3tCe1LcYLBuOP9cXT/CW8BIOncfFbgPb6Z3o4nAy2gSV3Xc2D38a
3+7thok9Yynpn2qMmq61n1+XiWqP7tYb13P0fl0OvdZOF4+cJWRnB2zGaLXn9vUNpk/fkZ46ytZj
P7Ez9ESR9B0h/I4kuKVttPfJN1uUFs1zP0Kcwx6Fc33JUrl91e8KMtFzXVs29HGsm2KVTuvo1F3c
VFO1FM46jw7JbTEYTYI3vCDSj2QVtU6r4WxoVSY/eOOO0/tHmwGTNS9rHIqT5fxmWnU5hg6p4bCo
Os7k4i9r09IeLv5FD4cfRxets7sxrsJWGDvnalbM1t34EqvOvLnbLVSxyO1fndarH8469KeDM+z6
yu5I7EYT7tkqwWVtdq9wC5q0KA5z9WyjN0NeObICejQj56rZyMXEi+DjNTbF8IbDOkTJZ/1IPYNT
/zssXY3GGavkqdkV1NdjOZz4ieV/DN2rrS+h207Obbh5cgse69GBftTDG6jzOzJaXlnZLM45b/BN
mZiLeFlZ5ntn4UnTfWKcPNooUywCOuJfYyXvfmSNo0Pf21xXySZ670oLe3hzw539mdDPtKIDPKxZ
O84r61o7xwD5IXvGCoW9Fyj2xIQaQb8vXI6Ynf1Up6It2V/5dvXZzYH3tU2Ocuq8RNmBSXNeOkIA
5S78zpGJOLYPLtOccDULrk5xQc9fqb04d/XGRu+ftYLpicwVzgpUqq1BYg8/kHJU3AhUZJnNtFOl
epvn1oD8Oy6tqb+QmUJcBEpGxtx0WWUeK12z6pNi7zj1yFtPA0bTnzfr+jXtKSvFtG60w1O7eNqt
TgffnwXzPojwjr+ajzTw9NZpPnDqLFbotTqBNh7Wi4h0F1OKcTSvy+XdnITvHBkaeaA5ea7ZvUFE
7YuDzXY0mtbtqfJdFlV9sznfQ6+3097DZW54Sjjn0uF14xT7+FiMrN7KXw3eq9NzDex+K9z5mTme
q6XnVuIekCIn0Kg96+pwpiQzeJKT60m4DO3Wt6rFaIbLD4onz1PsBBLSnqfQQU28l3mqareRF+sT
35+gzKrYUqz53+30U3yu8Hka097R5sztYwJWINhs6xiqgKaXfZ5N3ZCjjux8UscW/lfjjMAj+990
frVN1LPmV4RKl6yFYq7VU+yjVI/q4RG7vUu3azdALD0MejDicqveMgzG/WTCVUc2rDXh0+wavCgi
l8VQOHFjVTD+Z6FdQ9RULEVbXGuEcp3a6exiVyq2d3haT8Pq5VaT2SDky6uTzJpjto3RmIaLF1sK
VTDqBJkBfZV7Gm4QmH7jHSmj71vk3L6N2Yg9iI+E1ftQ4ar7GK4Hls7Da+Uk2y2bO3qCr44DhNRN
vOnQqQLAdzNGoJz2LAfOOfo17rZSkqwhE+801KGxp1pJyrrWsP+175HTh6WxmPYSJ/YUO21c/0Bw
T3+oeXPa4JQHA9s/ZLG7s6weqXTPRUI7hUyMJK3b5jbMxOGZyYOZye2fcP7Wl8c2+R5C0rYwIRst
w9/66nTr5yqInbBn/UyjY8So19Nhjfgba8AhZEfcgtc0u+lFxqK19Nh5AgbVXvKDO6E/TZcBQg53
V1d29d0dcuqPe9UyONIdiefXUwPQ4jtR4uDyE/vO9FFa1ms/KbCwgsCGgZRNihb5ZWeI6/F63aIU
XXzoxxGKJELeURfFEzuM6cigy1BgYANDgNn14i0AbAMb2mjB3P/VPOfSe7yVYDWHBPpWNU54j/Zz
3XV2ey6d6IODUvkqKPD1t9FgwrbP50VvWqzwgn/S/i6mWuhcdbtUN4MOZk2dWcnbc1NZW8aZbMxr
oSTkb+bDUYxjZ6cfdN2WI2Co3t0uQjts5yU2xmvFS07Ke/c5ulm17ga+23qcvefOsJtfTm12Y/p2
h7Vp8QN8c4Cw8Gc1OsAYIMU45PQ2z5pHm48B3Gzk4ABm2A9OyFWaOoQQc3JflE59Fg7+2+0QTZpL
NLJ4+41rtJPmAy3N+ru4Od1HHi59qKGFNUKEfz/ClGEy/FUfW+M60e3kaRlM9hEmVEkvop1Pruv4
W44L31xpmt0hDFcOvrgEt6mPKWu+fcSXwiW8VOn4Zq4fjymXNV74auc8vOCUzTkIVleCPsYOHqLH
t3H/877s5wx4kPcZuzRztsE+vVnZHlq005yqE0PJOsMWo8b+G3pPwfwaqztFTn30a0+JYX6EP8+G
m9hf6oXlX6I36pPtW3BiAPqCF7EP+E/mCUVhru9811EOT3U+3PmmY9j6ZJ86qPZL0qZYEUr6QiqZ
zsNgZlLL274d6g5cjhiN+4zvUxEVs/JdXSsS+e52/zNBhP7zsYxnE191tU3y+XxvSktRvW18BPT/
RlbkejQK+3opSotQNTzKMqAq7+wMmWpHRTE7W1SAJNvHEkOJZN18xpnHiWes0hs1Iefgt/b9yDnp
LBILPPpGZwU1fDbwrGRKub/MLOTyhLZNrmLHlXM/kj5l+3k8o17alwMn8vpWYxXs0fvk93a5Gu5j
mVoTnLHuy3tuBfuoW3wXPYthkjsut2hRY51CTlaQq2OXIhKK8eHpeHlkk8HeonGXe1E8q0mt5493
vbXafRzO6wNmGqSsH2i6Vr+Y0YXTOeaHkLuuZ6N2WCUdC7ZwQtun8jRcZY/0Iph1E0582Gx4EF70
yhmdItK30/NEQG3AYHt36/4mW5rCsV+5o8Ia92OLb1IdWMFzPMwXdd8eNvbzhH9YOR95rGQuDvLj
AIkYNms2BrpZxUR433B92DpOeIpwgGau3bLU7TOd33+pSIpFwZX9VZ+TcbNIvpWx/zVCceBD6c9Q
KNMfLoKWjPGxjVyz5JB2DHUS1E7WrM05HgccLr3r7FpOCtyuF/jdG+PlFU3gDej6zR1i42ta4YaI
QT+5s56kiaY1nH3CxY2t3tDmLdxKubg9qsur56BZE393WFOvu2Onec34Frnxe7Pqh1Onl696b1RL
yypekYTolVszDmXgH+kN1wytg2FgLzzrFRyFdrK5wgYvP5QrlFSGibgy53ZXW4YDdLoxGitNNsHl
vr727ath4ahQMCjXWo/PpHS+hpvQ8SM7K78amDIjO0VeeDl6OgfURO+TnBg8rtkhjtHY0WX3bBe7
n2BWGlbw06jewHc0ngiFso/HR0LkRx5CI1UaXyf+Xg8c5L9yW9lazWOaHKDKYgdZdXMdGQ4YaeN2
V2AARza6Cpbw7vqZV/2o6I7Gt2UvsEm5MpYxL9bKtgSH0epAiMPsuDJcllFJWQj4DFhnuNG857bT
8L3nSlNfh1fa3b/x3kHHNnQwgKivdn+7hBT2+SQJfGI648X29zwtOG+Gp8es29fjbu+f6MCzEalC
alr+7x3xZp+SAtmcDGlns290sKKRnEKrsLFH67R/GI5s7NSPdAWPeeOU58zgxMQvZGBMtAcJw/rC
UGlhD3pWf4NhRs1g0EFxh4QwDpyng5MdBXW3MAvbzCba6aFy3Nt9Jg8o2DI0dgxn+M2aLH7KhNXv
Z95Qh6ralhbcM47F0SL4eTyd1koSC1psPhvNTe/pUCeOCanD43NPsxD+U+zitlK5a2CMxs58dxfh
j/FWDbyqv637Dlv6Vtl3ShawfN9V5k/lNf52W1Lxhpbh2xzozZy/nGtr9ef2A0TiFHkzqvfIC7Af
zex7ZsNXmlVW8Ukin0i1o1/3RmKNDmsOf5itbzBZqJQaLDE05hw8nVMtWXmDiaFYo5Pq46lt1Rs2
c7sAtEdaCz15K93WTAa6u96mw/Z6YFv4tVtj9cPv86Ruf5FvknqcFszs6YfQy34I9s1WiTxfXyn5
iQv19B21f8yX8d0Z9ue0xNNLvmRT6PFYzRyjdHrGW4v96zsegIrbkruaP6gf92YoXK9NvhT6TtEc
0L4pw/dH5Jn5+NPlrlH7zqMWTjJgTPyJ9LC1KUkzO3tISPg5BdmhX8ySdNfreUOoCG5MBG9mN4Tc
HBlyF2WEe7tr3kvefXGzjcWDp1amNQZvMZ6Pbvv5yCbozGxwrqjnjxOYkT5062LVadZgp9OMKqwU
+IMK1H5+mGx9/axdSYac9J0hksfs5roPbRzORWHy+RZt1N7EPw+ulqvZu/3daha9hUJ7HZJVumRG
XF1pDOD3NOs+6ak4ziAs7jyTpY5MD9gG6uPD99a6LCJiT7VKhsAWdq3aqnlIGjf/SeLve59q6HJt
vKJ9Z/OqRIxeNCmfoSV/bvnkpmybnW/MK2OugS/frXwo9UDToYuwXRtDh33a+rNE3Q7URRraDydG
3mown11urVcqYwp22sf9FajIopiZk5bR4nKs1PadIuRmAdcp+YSKMJ6+DS9VuSiu+0bZXB6hews+
4+QY6na2cq6b1ifZPPQ/agDI9xQiHHGTeTN/nKacjtsmspPWweG43GQzHCOb7ROlCHyB8ZCyqmWR
YOBg2KbvdIMV0UJfo5hk6aQeR/XpZLmlfJbf8SaCtEMq+c3vpj+3weXaLYh8g9FyxJGfj1nUj9OI
BH7Mzs0DO9pGQzsLZ8k2MBccGLGnzYfJWCktQifBA4N39WTQFwRGp5GlD5wisHWltTJw92A/OHFS
R/TujIJlOlbCylIN8uGRmrPF2cytI3Hro0y9wnBuCoe5zyT7dFDyKL/93H4OVFszJtcNEnDBtili
VLR/SA4HkHFv+xgJqGYIL+MjiwBUXErIJ4eBrm2DfNWN5rfk2Lfvw+8C6TCD5BBhLA6l3iow7fh5
Kn2Jj5WZ2iahPeitB8XEpxv9MCYFEFIDgSZZ5EOElGn6VOhapfuaxPxMUjpo57fqnGhbgNUn6UYE
vqou1dAJOBifqetHrVUaE8Pfl1QyTTa/1lT4Rmr7+BI2MVVebjdsiqd7LRm27QoPZWtqyXSIsZjr
P9dtd2oY5mLIil9M1JtVaQedf3ysA83j1T9GjNaVNWPC1Sd5zjrymsJWqLE7zKsmFRjL7n7O7zZ1
aX8FA07xyswiQ6eb3+cdTvM30PaS7s7DqQM3Utxqx919VG7DmqmcgmmpjbIGSzZN63L3P+607a9o
TrvmaNo28+LhURhmv/VoGnRu9FbNtD0+ZMmnNt3DVvEjL9OsbFNMeyj43LYc9OyP/Or4Hexpt5d/
pW862Tnd5PygB+frNxH+mrsp8PQ3rqw9oBwsrsi0jtzh+ydRJ6mWjDgoqwxaJoXA4y28edgLcXhv
6VptY80Op8NLajH9jcT/wn9TPvP7R3UFXTTcZtwnUfy+f5vMLfufxtPuIvuhbKtmnQ62yVx3n4cB
07r2/bGOa/ulpZ3S3G86kK/wUF0Gvn2joAw9wuNz0rU2Ve+gdAEO+uzd1sGct46P2QpF7D1r68SM
5s0yDIdznhlzcrUEhJ2xqQkHFEOf98LWwnVP33Cq9qbDwr19XG9zyHSHh1XVNs50s8At19eNggfs
kvA8TyrHYMbDfVDEataPuUqP4Z7ZV/gGAyejpFCRSEx3/cC7m5cmXmpIEt1wMFikpNTNIo4chUHC
26pylTVL7tbMuyesjtD+1EijJXEt8ab+9mc+FZJjooScOIpvq6doG6/D+4wJEUJOH8K4b2dQ1dDZ
GJpr4+vJSK1pPZgVrxQr2BK/+JmC0jwEHMqGiyJ0M0yY7euJiNZ/VzTP5ERDUYRIRXIBeJPTU7/P
HondBFjf0lCQ22BMyEfTEccPp9GFjtd3XlujdKX4EOZyaIm6lSwVUjSqdTCfJ6+ZhzIMN4PUNVGe
i2EyT7X5naSv0JYjCo3bw03ZDqAL+aRZaYRNMeorHj/401gGPl3dx/PpdaBi3XUyGP7g8ABN5lZz
GHETnn2rxUSnh5mvLLp8dY8/MjieGD5yipS63YUJfl5WXz80+oHfzUa65c9um6D4znGQsPkSLr8h
ojK1Z54Aa78pn2FQ+CamFDY5e98tVYtuJZ60zJPGKyXjYBnjvZEnVlyewnzW0+bhYFr6HkTJ2neG
CqmCTNLepplNAtYkbnmj96PrZNM/jOYEhxF8D5ANnEQxSjsauKvDLrkeFbLJKDyzeIfFW+Sf/THM
3dtCrezwbimxh8nEHcoIgK6lv2fHYtlvp/5bMGcvPf1xHLwFbWaH4fyhHDPg9Tpu3FG8exjQLMH1
G5zpL3EAkwEMnLsYqyNn0Ldiusph59QJY7DlNjRLp8s+n/oxHArkeYyGDXaptqbMgVrSH1C6fuzU
VLXga5P11YLR4vU2Jc0kjtMrAgSNg94uggigFgv8meeEjnLk9nzbBuMgNWcexrQHO3yZW9W9a6hX
krp349uNLHuv9TC7hD0H3tgkX+ns+vymG/5DIWI+mBkVrGeqnjRNaJiGoyTLauR2scUxhN+jhh5n
t0Gk8VgDcPff1PEDwKi1S6pyQ7WGe6IfeG4MFtW4oVfHazZ/ebeJpjAbrXKGt7KBdLo7GFiVuugf
uk2aeOFJ67kJDSZGYTih4x7f8+hLR8CQ9JgCQuTPoHaqd7OweCkJzBJjm/6QjGYtqSOL46bYFd4W
4Tprx0bwbcSr4Wawk5LzTv43C4F6hacRFdNhvh0NMRrvrHTq73MxSbcgxcTYYY8NLAczr4tGdvNu
2uWvDj0j+n6s6mD9aB0TVUYVPUTzAT8krawRbRKrq2232dv9h2NCIlLxz9waO0Ze6MDpVm+wuM4a
fXIFsGAOAz5Fd0r3w8mAYZ7hWriqvTM9nIVRToOBe7Tv9qwHGtBMRx+xBTo/jaEHqMzTRHuyP72m
6IHpGh2ednOuq6MKK43qy5ilHB2ldf25E0esJ61fZ37fyvxvEjmtW+KiUi2eZATa9grT4C2nFgSj
HzNoHT0mm/xMS/j+wCTGScx1YMBnHaLzltpE7+Lw9F2ukNazD5Ttle5UN9oh+CnvzNsqOKBNqE/M
0Wk2+AmqbSQZbEBKgBuaac5ZC+ql+BLjwk0/WiB8HoXYcs67bBmpb0nG8WQb68YJNqt4px2fx0a1
dW062mSfwG20NNNgEfTdjrQMNc12+TxqQyrC/pWiD3uGeRa5D+g+kBBO5jJmbAGwY3aDjAch6wDf
5tDmXljv9Np6Rlv1sWmfYzKEZtkdfBgkdDDHIxoRs27RG+0eTDXu9HLWHBKPIwJQ76Z9j/rkK3aQ
u3Rf26lxKi/0VvdNc27qmUlbNhxb991wQp8X1kBsvz1ja/tdfeL1NzQm2einWlOZYWoxC8ADICe7
lA40b/EVDy8RXZpRzKYqt3mMW2lhJZpTbLT05Jeufz321JXZW18bQJnVMF8HyY7/NsX2ZtpDZFGI
BrXVqtPacO6cxW3vkn6n+dr8ve1yGhylm35fdyWJ4W/PHOtkAMr4mnKQk3eRUX4QYM7GgmLCpiEd
F5YKnz+jF7yBJr3FEmCb2PcTO9BcUe5phkWMS499XNPIJmLY2S0GB2tl52/yozqJS7vA8ANRIhjg
dnfGAVhFyFrEWkcsZ5ctGOJ30bABUaE8D8pvRY5mlipdNkj2V9JkSqS82ZfU+RltaDQns69KdA5t
1bdT5l8D93AI6cOGNh1q5qAWSwADIYNxSXMmEr776SKjgPx+xof+YUxBZ5jr3PjsMcWn0toumJJj
m2gV5/jj7jUVHQxOrqIhg8BphZt0v9oP8wQZ3dGW13mzMePzE+eyEaa178z2IJMXKZYPKbp4v7tm
KxH5RR48wva8yAzWbZJ/QdGG7wIBQCWHfq9xXRyTOwXj6+mZWmljD0znAaHuMaGmE+IigEllmxiY
M+In7Oic8SekUM2xv/7jnYWTvgdeQ+zVfuVHGKeG6CIsbpl3gE6DNQXy46iIjMZhZCsoQH0k9EBw
wbX8h+OjEDr4rT+MM50HjSdBPP1FuemZEEbkCwMUzoXaJrMMLQ8tJNXBmLyG0+H6K5T/iHxHG8dv
GQclZgzRAnM96ED+pM+803NMMknGc3oSCZDoZM5pLcIR7GtQsRpBMOZsp91785420DGFghIxLOUT
K3JHpBupoGEX0ftTuCARl0+e8PFb81JUjklhxtL1glZ0hV4bfkpjT6RIhdeuXISN90cfkpeNJwR1
t0jPC1no+Xv9eNFrGcAkxRAeLRQ8HxiVRjvNVKv+xSn7SxTojXV0ENV7URWTwZDsRZ43lxHaqDJ6
geIsUyAiHiVagCy019SHKMO/dFdBTHh2maLoRxhA6pl1XRnn9k336lW+kWG8anOd6YNpPdYn4XWc
r4+K4fBjN2BShoGaefBYDrLvYnQcoMPRWWr9gVZHAcfgEH8IUaq8jevOfbj9YFfAWmQzbf1y+VxF
izs7ZcGDhKuAvcsyWIQfvehYPXj8dcvwXGGZkF8OVQlF0NZ7ToGOBSlCMVYSZ5A4IfmOZ/jgtg6E
5Jcs3e76G891H4z+ajh4U2H31bnVOdJ38cAzO7drvf4aQLPeUkD2rFaRuU3dSZwRclM/A8Mxe5OA
gz516gukocuM+VGHI4TkwW5/lWTSqY5ZeA+STN3Oa7tQrXs7rZfBGfhoZnCZOURwg15UU3yfeRgQ
DRoglPfZJmZhM0FUzkbbjt1wt9TU6cpzPsW3jAEH+mnmOPgmDnE0RvUYC7fqMOulHL/yPsgKuFWD
8gOEGRoDwzugYzvNDoYuKI2QrvuVfQ1IT1pj35KXz2q2V+DURWh1dIiD6ah24je2Px7FrBlon/F0
sB2uB0vsUlbdZoTAVgWwXO9D4x1aT7TocjgalAE7n8k7ZTc8CD+uOUMR7U16wiFlA2cQeFlM6OZ8
RktAJKPaChsPSzauWBPuqsQjTzGHjlrjhLohv/JpF2xq5grtXP2JWULVVNPH0Q/99HDfi+dKDGl2
wERs5n3dQIqB9xJODrconXIedjs/3e1uOKklGI5NOrpTw1Wbuyb0rmgdM2DlhQ2plVOBDLTLtCX8
W3HgTE0PUrwBSeNw3/sNnAfqo9hpdiAZ7eFOyFxjzQRCLtJv1iEYOHRBs+U09qql5gwW6kJy6Q7Q
82EPFmY9q7+1xcBTqG4MK4RRaodDl3ICci91kJavi11uDd+0xWdCpALQTOxk1i21hcq2TMlXJmbf
4rv60AogR4dneoNG/haOdpQsZbTTu/+i6byWE8eiKPpFVIEkBHpVJIgczQsFxiCySBLw9bM29FSP
u6dtGoS499wTdgBWMd+0GAXi+W7E50UpPDxwh+oUzD/HGd2HGXIBwbniFUfMdpM9h0/ZhzPxR9ub
nHyb151in5vEGZjDzrDqtNU2e5/66dlkRH/5Szp7+EMX2FwMRd60XLw3KIc9T8KMpLHDTp0fQ7GE
UJCwAwAgM7xo7CURAlEmCRNOxNrlj845d5Wbe25UuKAcXX3bew5SvnObIQAGzxfmL2qIW0/o52c9
pR3eIdEZilSLXHiDhhVyDLMHUpINmkgcihnIWDDcEJjQoASk2XLa6ZK0pwkowF4x9/1BFmGYAtKZ
wML9QSt+ZaLkCDwccrFz9fYt6KBtYbmpA+7NQhvJdGG8701wazaOOaAHWWFwpBhk/WXqigplTgNc
lhY8rrYrefxN1/HRfkBLvroSUlfIcqhvtJHBhUtdSaoNN6aAwPNFt2LM9UO1QVJuQzMFmg5mW18s
ZP1YTDfLr9arqXsg375QI4FR5w9kMkjH4Z+hP5yz/rmiL09VIGGLIkrSUVfQsZeLV1yzJIxGPk5+
6H0ElQmD/JrkK9B4ryFXiPyC9J5KjMluEckP6GEos8K3i9jFBSNkT+kWVeAtMuZdMHryZX3wQJdK
PBGQgxWIIc7kMrvNsgGOwUFhCtgYFK60wUxAyBbl9r2j16U4ukRgBsTHFSuXxcK6aJ7/JKQvgXgN
2ukHWuMMNriFwpTDUIyTjK0n8Q2tpX8LjUu8RFJfpmX7kS91wvSH8X+tMpEiou52hjI/BTfcckTl
+sbaPDMgk87inb14YTKYdWmNdVhez4EzOQbXDq23I5oX18EJbQytN+lVlHxJ/UvhcQOJcc/Ppd0i
vtf3RaSDYwQVpJS8be0Zy08i6dKb4rUd7vj3nwlnbY3v9J+o/2r2xZXMmtgfSpGeO0+kA13xk89G
L2Dp0xClAPWv8NwWL1QmeIVfsUbvMOQ3HOud6+ABk/IsOkF0kbKHrkX2BMhOoy5jhjQx07krNUqw
nR+QtDRNBJmWDP9X6h9eKpCO2XamO/vdTILMUn4i+xaC/6K9UIWpmtWBWCdAdzgbBeSBNbttgxIr
oxRy+qh57Gs5dICPpIvEUd41GhsiQaCgvOSaApMO9Znm8uvvzH0kwvJydl36OrsV42ahCiNVxati
YJC7sChN/4XhOvJn+9mRxhFhZctaFK2C5/wEmW3j35IeiWZxHyS/oB65ybRpDnoefuntVii0XHRI
eLYPO8NsAnFZ7onfKYv5SPNtSDjqJ1NthaxbgZlhe7ROPL3/4oj73bygCqNpsn6xdrRVeG5+zCUS
vnr0wG3v0ndY7wwBmUuyLcqs52xofGMa61uL4rBKWNH1x1pmaQymGkRv4Z/Fo4akDDgfZUv+nRnK
RwOAjggxJo723v1X+ipiTSNaAghfDnr7Nss6H2td5Qi3cGE39IlMLo21PbSQS+RTOtTz9YvXq9L8
27Iwkh+9SdxNesXWVzZZn72oBOyZD+GFzjcT/pmg9bdeuVZsKUiYWKsQRPiyxtrgDJuxi+XtWawJ
i8PM9HXHy+BlJGrKwDp4x9SwGS/6ubT6CUS+b2pVK+Bwh69eNpRKgmiUCitwXRq3/raWDcsGu8wM
HwsAT6wqlpk1vvLBsKPBm0jwkMkinuWrOc44uOzx5l5rxnfG58aIEMNf8V18Q9qSYc79FwoiXASE
8ofnwN/QxBYJQer5BgQBlCPZEdrTRFj6v2LhiiI7R46OEyQwkVaRUJsSd8p98alQcJnBCSXXT10R
A0QAKAc4dD370j+G7wvus8IzoaBFiycyfrbRYalQT3PhR8D0r7YL5IGhCizSpUv9QIciMAYA1Bkr
jTKIqyIfY6SbBhQ/DC8jKkxM4w/rEsrmGyoMfCVoef7eQbtHZE9QoE0Jv1DXYMTFULAyS9f6x2Ia
XGhFTGVKYSITFStDQ8JhJlbrhecSh0Elh2q8K/VF+JDbGH9bO6mXrrdI31OEFGY2gNP1mVoFczUz
sn7P8RldCKgea6PkF2ZcwYsMO0rX3z8C1HqLcPVyvzy7kdcfyUpaL7P/Kv7Ncbst9cg9n7uaceNp
iz/b06hk1ExGag/UqTYP3EarPxv4U3x8XFT6itPn+P1azQmOu1cO5mnjFqsxkcna/J0P9HAYNjVl
W52ljVeZdKpVuDROWJwSDvFzfP0U7pPCEc4EM8QHWf/tODbzrrkLs6I/r3aviPQfcA8vu2Wnd2Vd
lryU+Nh7Gv1HjwzqSGJs1494SyxBlDAcK6YkVCHJHsmTwwzP8S+/e/Azjl9JyGga1R2gs6BAfK50
H6PyJjb+9uiRb/zis1UueEVgSZc4+a0sK1btZntVShJK7yx4wiZMOpUSrQ2nWQGQNfeNTcN8/VpW
e5PXill98zffNq/pxHhmntkuMZYGZ5i7RUQVQfvsvRPiVln4KKyYRJCjlstRhQn/Bdmwzu7RfJfr
W6gPfH9p57XdO746vXKl0eHQBGNveFkxft69Zx2si3OrG/MBudixdW2azz7EgQtEvbnPqI2M+YXC
/CRjpTzjpNx5O6GDCwoqIM8usJvNbZRVgV0e/PLkmfontFI2cfEVPe/NM3bbu4E5uTGKGp1IDH2u
j5w8H+W2N7ynHLzlJT5O/DtGrL0q1FCSdXApzs5Ldx0HYR+fFeCAoJ0ijVB7PmG8GOfaPKUgY20+
02MfxPVwC5Aoq9+vLStpFc3G+wjydVIodYkreya9xCoqjcpmmc5/b9AIaeqnlmcDtlxl9yAxufhq
wSUpuPaOC8dxK1bATLoFCI3/qhW6yQHCZLeAUM0UUdAHFGK9x7j6cudRkSy/c2aoEJi/ybD0m3vm
IK94BhZ//RvpBLiDCIRpYk1Ab/GNeyZ9IODHqINA/6AF39uH1uQ9ytqIVdK1OGLMl8OUHZVGp9Fl
yRzu0Ms7Vdf4pTeYF2YTrmlgRpPH9Om9XzMTtaNVce6WRyfQg0f/RPu/vwmzs3eKLm8fxOiKXjDp
rfsuey/Ht/r3IzV57fyxfY2zEFDei7Ps7N6pefLo4lW2nOy8VaAYF/eZuDfStXLITDOt1kVXmXfH
ezcF/KoerVxIsj+ruf0FmFQF3+annjW5elvfYrwYjfYdOBYFfz+IkcBpQXMHW0R/UVYhOYChjWf3
K3UTJgiYVgan82b5FK9ep/ru75Cz3rxq7fjzgkcgbXa4uPHuUIPsuYkKjcXcLTKy9cHKvXrTMt1i
TtndyvAeC2YhhgfVGpjxBYBhcgQ1cx4Db38fO8dxBYD7gxMYLPyhDuA7hCTqw8J/Vv/eA2tmgKGY
ldz+8hyxrazhYXlq5k7j99C8CCAUXouoTQdC25ANxVdY/yCV+lG0YWxld8EBdMCNbtzT4OyBEmd6
ZKAlC7GzBaocgn13u7zMYad45ooxi4mrte2XsdmBfjCE6LHl3DutikFZZdRlVmoCkqXSqZWWw8vM
Jm2+uGMOgNDwyKb27d1Q5sp2g3+eIxVcJaetX68+UNGCz3AGWQDELA/D1xh2EFkkuLMD+eH1hwqo
XvTyi5f5LYt6ipF5BFXh0b+50IGuHXPCyIRTDOIM7B2rsbvqIIlcds7a6uyqnhvZbsaU+QAT5BYk
i8l84FrzBp3xaufAVDe6BweaffH2VmOjFi7AOapgq+qVV7C/9vKrH+e/hXEBKNHOpwRNATkU/4ZE
Why23nFhellgKsz+otU6Z7f4gKCXxTHDLmSkju4GXHxOB5X1efeYdV48SqYP+Aw4pPtkyV6qwSYo
UNtltTQJy8ysQWmFeXwevvykuZ8y9UgYToVl0uyiVwkA6J28frQZbZCxO4s/TI94fooZATcvWdCH
uy01sgbTlf48b2RufYNOw9VL8DM918BbbBvgyQb2ojq2vOzobU6BMzgdQjsqwxsxfPoKQOTntLDw
+GPa7OLDZzQudOF7JnuBhq7BrrkBUfrbhDU2FqaF7eMEbNh+8QDriuYRw9HZ1QzyC6SxqAzOjiYA
M3TFI6y2OUbr125xRFqX91kdUZp5RUIfqPAh+hX12bntTKuNe/1FJjZ7Qymawwm4brqtx7hQqTEP
3d18xGmm8xdwthxKike8Y2tQVK0ei8J0VspcYL7JygHJW/QKncwXShMAQGXwKLvF2ZnRerR+NNcb
P5kZtcPePULk7RWqMf07EWreTzebnbPwiG5v+zx5NAcFnzM+MJrrOfSL8k8yojDm+t0ao8mTB+zr
AhTt3t0SR0HEkqo2OLaro1sAq6WIyNYC0PPDnU7NG3uPFkmGsnzJ8gjhYSnmPpk+s9Bn/PRvoAPN
+GrgIpigyMEsz8vLbo9uWX3uVcGr+VAp3SPB48QF7QcKa2urmaCunDGkPjFsAVe77eB81Cz8JE/X
8QvdwWPSezDTdWEYgFF9T4tgMjJvw/okv0Rask/Cw4tzac68U5lCVagyQ9cuPHW2gkmcPYAQ9YiT
vHYNyN2QJN7CwPNynxFuL7nhXYtmS7VbCO70regvhTjQLZ3CDyGgeR1AK6DoqgHxpHMR7MLdACpF
j6I7PMIxH5FmgMKwOPr4GEvMegEggmbyt6358Nq0Y4xxs4COMtUK3BHE84mwcrddgEqsXVKX6U9x
WIyP3Z8ifkYmW/pZZg7GBA3bubJXvXdU3QPGaQKQKLQzasAMHP4ev78Vk01elZG723/X1P0qdLbM
ZChlXgCXg2wbv6utM3PmsnudVgYpj6zWC5XlpQBghZV1CItskm0/X+/HIJfN1WlDByaHzHq4+83x
FZKns3ojYGR6s8IzBME67VXcK65kBWZAg/fFTx7E/OzcMacAOxCbt385wuzr75mIOz09m+m7W7UJ
G6Av74u7+qBtQvVlXJjuy26y77TA/rAY7CC//havYMfA2IB82yD69KIPJUAKPRK4M0heY0BwWtJc
efToTlAs56Cbny43nLYRbSfHP56ZxrzftcqrZpl/mPhWBxW0pMLDKwA/E9/Q9rh1yAE7qRV1QBe5
wF9zq2s5/a1dqxpe49VhZG4hPbtZMLYIdoeWtW2/oQVg/Qh1c7Ubd529W3wE4CRsMs+asCxUALdG
eYByOCjv4MwjuQ10f64F0Pt7I3oaXsJdHVYXmzTMqnTl6L/QfySXodMPUxL9l5bdhA0HJXNkWN41
hYFVeLSMMlKIz23ztpsaiSpXLqR3gnt434cMTW+oHHCkz5tXcIFdaKUUHWhA7ply3+LNvtGBgmAv
QdRZyI8H1d5sh0AUY2yyf38zKZusBTh2p0ZpBf5FR9vWu1TApTdvHh3ExJntSQQ7W4b1zhCMQSvP
ext3ucFipZUMAJVYz0YFLvHoHB3/+vue9RdNT5Cx7tEblCk2hnT1U4A/3CbINFZ49eE1MoGGWrmG
p7A9R+ZvduwkUFMPXokyG0Cca5LHTOJjs8Q94mioxMaudYGekUOoO3q7zIXiwZE8rtynd1I4hh40
tZgnWacgHxMDFh/fTVLLDJhInnibxXl8YtZiN7Nn04yZYoDsMTsIxVl0Q0ivGgx29rB7OWDD/S6s
LLIxZuF0VgH+HhrsZSZo1WurOjXfHnOBcxbBl70//f3qjgymv7KbFsqe0d6k1JtYcIo7T0awZzs6
MhlvnMg6j+H7OK4W3aD3Q4ORNOqMeOST9+bfH0hzXKj/6W17aSksDG+T3aZRKDtueorfzqoSl46L
QlzuGmbnuW3jSFM2g90Dc3lu1b4NHq0wqJbdLXFlTYk+75BfVgwfBQIIKnwWxKrwOLKHjLri+S+1
0Bo7iq1b6c073XPcgBW8r3Bwe9UEer0BwCY+1YbMkQOnjQEIjGBGbm93WopnzcKtBSwHYs3Voi8f
zUuEj/6u27TIAB+L/AgC17uM0/qTYTTqdCAv/IhKpzC9/r6id7e4A1jMm05SYC1vwHOcvIP2mMgw
rwycS6vsLlnWPplGsVtckyjxHkw+NzBGPfsVPOMC11o7/cChap77bxynaB7kgQOykDSk1ATuxqzk
GNvITVFWvUuAoN/4RBg9aYpDIPXnbepgjhgOTGN5B+m5C4tDqDFH78DHkqDOSmJ97xmcCU6jVwGS
29gDi2jsEKepnR71+d8mc7xjOriNK8Df4QqbnffDA+bB25pzJL2bFMuPJhPpouOD4duEu0JtcMDJ
vlUmjpHE5Z59pSCiokZztHKLNnd3VfYxDIxfff4f6EBOWHdPgAyGB7Bo+/v8SOuj4HNE7J4QsjxG
3dBCRifIYuiH77A1AZ9hx/MzWtcnJ6+j1FQJnBOHfFqJzxxmUQ41KXGfvyVO64N3y/15az/etEvn
DtoOMFHrGRuCJgUNjmcIovSGvt+Vtim8oOoCXuz2XU9ugUXhCbRLdKFLqZFuRzzo1d6Pz+syI6t5
cLPCsgu8vkBj6hGcTl7KNfgPzzLqQCp3lfol4BXKoAS5m0kMyu/JJndO7v3VJtSeopThseEaDLYR
z75Ckm8/ylMxZV/gCl3T7TxKvfsdmJRrMH2xfeuFhNB74xszKWycNsHUvNQ7KHM24Jgs7m/QL8ca
uPXbs1M1o8EsK3vH5XbygK9YKMdQded/tycgDo9yoQkNYJBfQ9jDUIj3YR7kRcjJda0aM/dezdvk
wclbx+4R5urOJ3IQPyiISKXo2Xp8SIWfTbguNrdMLptFt1gzMpfZ4S+5RqUHb2/xwtMVmL09h9CN
YIDElD8SKawKVME+phIsWVkamUNhrKPtgrSQCiPaVcZ7sn38smx4QEGF8WAvMft2dF5vaO6OziMb
8SGkn1/epP3u0Wp6dSmfwPnRVoQSk/s4rLQcyhfh5iy30N8t+3TemMde5h2M28mbKSCeHkIQ/mF8
C52Rszgjol+JD3fNDTlbrS5kxOu7XyoFlTZAQmYoSWiXu07bVWoCELrEmTC8bOoH/71Mu49g3krh
OcVvf8fJbNkRGMNx6dZqvusXKhCvnE3tXaOQDTioSntJ5+9izFkAsm59aODcFRTSbk1S3e1y7gBW
dt9OCzrOtPS7b0MUZNgjsud5dOcUbJGWhSUwN6+/CjTY+e+Ji+YNuucDwlI+L8gxQeCqRhfgtYZ/
5dB4BXD1843rDDc3NlUtO4drtssaYZtquBs9mmnLxhNh7t/pKloIoTmma7fPFDwT/sELRfpmBRpf
Ej5g57KdzU4Vp4uj4T7Gs2N/y2sXgs2mVekYL4B0EBL4ICBic+qNj2PWWWYCa0Us4Dz37Gx8OdUv
y+d8TYLL69yZJfZZYGZ3Hhxal8kccK+f/CWj8ySx2qTqD1L3LAso5C9LzogTvB+A3t6juQnPkOkJ
IGBUSLOr7i31X5Ni8zggpNz/Lvzkj7H13UWd+UTi1Ntu4kFa9pks19KnB5SMv0ir+sJN8fKmjXzj
vUuecjZqDna2J+/dPZDHw9eiw8KRsu/tMWKYVAEgVkOujACzfDRNWrbLU1bn47vspxIemi9eVyQP
QNO4z00wRyu16i93SdvwwifUK76NItOW6qVVJmnnMks0evaV5qb9ZGzkwLMvA8bcBcTWefvFJHfJ
+mCBTvOeuD20pSWUZwfbJTcFfD0VRfonBS7ugXQDATKgqGR+pNSQOWmcFpuu0DNSheEikSvB8LeZ
I1bydQSSYBHidTWeDSn0ftKil4Q+HoIViCMRzJb6PRdQu4CoNbWU80Syj4oHPdoXtES+13GkSNuU
jsw1wmcuyEYICPiGD49jUcSvV8KMNlge/pA+Y6lh/wLVo/gDxgKU5knLWsiVrwEg2w8gEbNMorlU
E3HA0dxTYmYPePBy7v2qJTqoOT/bIhSe/nZ/XLYk/uRHkNfkH8sF1iT5hqF5IycNkX4UP8PnD/D8
LI2Ky/sowYhWf7+OrtE1siYgOEmT5OMou+NjyMck7cWPBBV/nmCfI60jVSq5mZhj4QiFYUn7ZW+T
88MDPyohV5XgwAcpOAQjOLb5B+8gX52CZ+tO6nXrpD15fypdutDMksj4OcxGRu1OWyey4nvbigFG
QaNF2s5gGMdTPIabn+sCoBrMOQSzGlaYnLizN1mZLKzahcuVYS+bQga9Uu5JolOw/VGbS4ptZ4ov
Xgfbk9AAgzhD/xre50RvH3ONmTE57X2RotAXLn6kyHkKyO6o2tw+2m4m8LI/3dLD2dMfm86LsvUl
oiupRnj6u5/ZdtINLwLp5DlpxHFfERe6P91Tg7/dgbscQ2ifzWLNmpx540azutzRDN0A2Xu9wYXb
+9HljplfQMUQ5QconnDh0d46taxlGvEEfFz31qlBW4APSdLs7GODT428AjXleVuW9g6k8RUxq84O
kmoUwENklcP3yWMN222s8aCq/VD9s68knzxfmEOqEsy45KNhzMwhonLo1mU/tBHRo3x24MRWyGKk
J0lnhR8ephxbB8QOjMi69m2gtJAA2ZlkGMz3JTibQqtiGobprtSh0FuYCi0mIWwpc8Fb6kkOGpd5
Rlg0VjAVwNde8r+XtWSEHVzGUiSN8Gdi0ISE4IBX4tWgbCOwcEUXSapYF/lKSb1RKp9JtFm+wOrm
3n4iZXf2NOGTz+5ROy+RLWuCw/yrtuXSoSEWbI0fCyAJy8SGoPT8qay4H6gXIfmJrBlPd0IPE7Ea
cwggvdiG+1ZLf623WyD+CA7IiyZSgl4Umq/oUsO+LEQrRM93Xl4kGLWygwdZW/1ALv5DvJrsZCbL
k0C7LvGwKooQ0gitvYH71QnD2G22uYqfUn0OTYiqkXeoYVvTHMLC00jzo37ZOq63Y9h/ZFdPPN00
rOPeYZxDNrdZSAYaW4kZ96tXpIcEGYVhnTHbr89ruaZsmGwmQ8ahhujlFj0WRraNkp/PXn+Y7gBL
75YZHt+ivF+KNULEeLRxGqYYfMkvjnbDgU/HQXAamr3pSVCMOTefuSQTmfDMnsD6zKjaKbQkainp
uzfc2sZzTWkOt7SFibOwiWDT5CP/+kUbeY8GVXWQNYh68deFo7gCV76S6BijNNmBN8HHthPAJakL
2rKbNu9Hdx5XqWHmyIzvESnPmuANmqXad05P8V3X4PNkeZKHxjCvu2Ekj14Hc9At49ike61j5hfD
Z9sNadhDO6/S4nv6JbQ7qfQp6hY7nBX37QTTFYvZvaaksIWHSXfeuyb+Dh0JQS5oo0KG2NROXc38
szrjL//J7IRp74KRfJneq/n5opkYY1DHIBrasdFjNdTZNoVauXMPK4NyCRu0nSx8EbY+UQkx4r4s
bMS9HmP67V0ZoKDiI/Hr1NuPNaCGZtKDiCTBbKtRprw5uKXwvDjxUdnrjSwB69Y6i6HhxElXfUj8
A1py6Ehi0hjCwqGAuYBT07Y6xDRFx+Ak6qV444AdMX3QvIybTz+CPRQZKd9jVBgOqKUiSvY5M82T
96hB8oexSgZHqKJ4l5jnPSyjcIXcJzu2URjs6jeJmmtzo9TawzkIjfD5ribhPMmelwYMTjZrpYS7
GK0oI6oMXrRyeTT3Rzqh8jQ8omLLw/WLMSPLPWehOwN+ILXxt/YHRpcvNPmpG5K4PEAiJ7ZmlQGK
fPVSJ//ILk15yPdFkQWSiRHOJGfUzd/4I36tTbbY/s0jpyPnlgK/01PWnqki046zENroegOPq4tX
oEE3ndFjze6VJUXOfnshSi5K5K1xubr8px1JyxpjdMLUkW0I/ENBnSklBTAavQdlxEmdnPg9eFEq
2Pge7tD4lYQn/98AvC1wg7agDJQEqEmpaoH1bIBhgFhpHIPqR1rQIgIsdj/34YHhPrC5KX5zWHAL
8CGRQ4TgAA3aQ3sl7e1KIMVP1F9qOzJepiJfKzo55cmQzkT17YtUEmpDwCMgDsDYhHAqERmKwVWI
GoX8vGHNUA3EahxXKgIeHmSQctE1rAY3hB9lwpp/ApnkRovRcY1CoqSDKXykKqkwPG9TaykvkfsG
diFQW1Y5VgM/ku2Ve6CipSSZZZaDtPEZcX3OGvQvIEBzPOiMlFAe0pfkhGo/X5pEVMV4tLBOnhQr
C1i1y9aDaXEJpKsyFmU3JbIe1HNJoFBVJPcrd6FAbdz0N8PIxuG6d2yYQ5x7R9abPuJ5y268xlmM
xAM+mOunCHUsjTVFB/OjYLcS0yk4UrCMHwsgKzLKkdwqyT9HOtrTw8LKIUW4zgw/HxIZ5cixOPRR
/6RL/IqVP1nhkZqG1Ii0sbvv3GFo7bk/Unm0lbsrvYyU7hi+Bcr1HcjaAxKYdM7pZDwDyYlWpyS7
dadHyYUUvfx+nZ41PbRPbWCs5Gw2mYkSMOUN0q6VXm0S6wOTCIp+h13Dofr9iT7daott3RGM5qsn
y6ql5dpSLv5CTeX7GTwa+7Uc3AxMgTh0iAQI0bYKaCwf4gc7Fj9tDAEkP6sjXM6+iiYy0fg+z4tj
PaWHNB9JOrA8zH62S3o67AiznqISEXADST8wb168+o+GrpNVwjpRWqJcRXK4nOE84quAqvNTBzYr
iaxBj7nJ+Wq7fCItJiFVpqY+d5XhBHIDFPUk8PK7IQ/mflNZRDt9BSSmtw6UNtJilk5YBi5wyOtX
KTEWOmgPYGXyaheYb0I3xhGLud+mvx9bPe5RQvNC3sXFBoGPXigrV96oXyQToVAB5oHuRhrTBpNb
Km2NK9ve4v7ACSKi6j6i0UoQfPUIjM7vdQi1jdH2NbxRgph8gqiEwkspuE5sBwro9kvpwddk7wZP
gjs+pckZ3tYIkrT1EVnR13hBujCwoHD0fjSyEmlHoYk965pS68AECG/qTxxGM5uYviMWYwGxZq2w
pA0uyezIAcNmXyoWmGSK3w9yP6GcstuqkyRwLmFkikpe6xoqCpYGuE6QuSmB2qHufNnRK5F/Iaku
M6ao0jX45wHvyVkVeffsvonRQzt6fQ+PTY7MwRWnqmJ0S70KT/HA7lV3Ti6iL3BRUh8COxgIwiDB
3yupwLaGJt7BTUEtIZbDeisg8IlCxIvlp3WvPCtFwybiLMPn9vMd+u50jbRItcJklLVfKnw56OIp
R/+uqyRWLspqHN2Qgk/qpd9Ne9s3mfJubl3xUDLAulKWLTKBIyemLrA+MfwmLuwBK0CbCdYtKtfS
QQmb0WLlGhLOt6QpguLpdxmKysu1RPy9APqVCejjDxjj3w7OI+cAbmvORMA8QVKhnpsMjgT54/ee
kMIYsDXTUNhKYffK+Ilme86ytcBzDjJLjDvfgJHIGK71fJFZ5DP5AvIrznz7ELJaNspQeZJkJH/R
5tgFwEYIIq+azY4w8JW69qnsumUvI6SeqfxkMMmQNoAwpUjMufARUgWjobIo6zP/wKP9FEB9eI4c
y6ViDs+UotaEAoo4SOlEMSNh23Nojuxw/4OfO8FLJd1jeKs/6mmvWDuxaLS+CNsfneEh4w2yBueC
uuNlvceHgDpCaUcypO1I3/q2EEQu+ZGV4L0DPJpbbAQ5WRO7Die38fu32kJlVaYkRsSK3dXN3wOQ
OA4eo8GQU8tMKMKUpXavp2R9yoDlBidQHmow3N4ttihftxU0mISUU89TJnZ3KpriWkKtjJh1tGuf
X7HAOnFPKbdb0qwVl0R5s0EfQyq2khvHDZQy77VUCZ/MXjUUgNrcdyprHWRlWFEU3SqA9TDFLTUi
bJrCM31Wj8FjBVWilbVvdSQ0oEQwazTcop/2ZTaplolk49/j/Wqzmv+WI8ZlMkD5ZvAVSEGw3NcQ
/jmmxvOpwbmjywPNRjahcq7AhSNPwGtuO3y8dNb3q+OGNsIxvI+OyBPr0nSB1z8V54ToemUFhIZt
fmk+d+QNqMhVsBBQCkEbm+QUyWhCArGB4CZJ9edP7vjmSue6vl0I/zdqAG3S3JXQ1Hv+0C7a4uOl
/Xhu6snIANi32Y/UpzED4F8TIWFf0VaqEOvQX2D8xwgT7RM8HOSVqBdLIhSjVDXrxXoXekyXJuOM
EbAjIoMu6NyU0jsSfjXULC415D4pPe8nD6cGFYqV2FxtJnpoYYsmBi1ApF30EuWh6kZrHs8XkvYl
R6TfWagBskQV7HMI2i17ZlO9keV//X1AR7H+7Jkya52Tn5w4YXmBpKBKgehOfUEFh00iYFhOjzS+
rSkIAfywUm8UfcWre+NYrvZUKSAVXFcCSTgBqqkKC1z+x00EtYgfkJibOrU7ZRWgRuWK56lw1jIf
vEOrd8o1Y1QJ4X6AhCWqvPFIrNCWUldLvpn6BU8Rs4FvI+wx0CLFUYT2lX5tAYueQXVavCIsNyWi
UH9r6VLpKAoHtBlIMhnwbMF46wLBloJefrVebYFm72wh2XFfMf4UnNpQOsK7VJtAKG9+SuObA0OZ
gBIQ7WH/EqRTZSK6nzqgHoTp4qdR9ukH4ZJQxpJK+4j+YQiqkgRJ3zmQoeaf6oiyghLZ4EhBghXw
ewUKgHJjBVNQPixGHSDqj6jvYNLulwi3FqkWntaBHRyXWsVkpyQscqDT95BG+2S56E0r15Xbog76
j8XF59BX+qRyiWJHB2ZD70iV/veXLB1VuhX5XSczJxkllLI1miGk2jqvOe+Jd/Lx/hQ+2KTbVMHy
kFNd/LGowPvrwqvTtODy0cPgzpGkfPHVJ7SkAeU3hR2XwdcXOI/QEkjjlBWmKpYwSUWmvA6liUAN
F/XUHqRVajSeOCOKTTrK9NYUmJRi7ei66XSA4qpVc8ZHwZoItUK4oAOpNpceSsdyefp04FDf5sZK
wl63WZmcHVBnbCaqKozoOkX0ntrpWznx8U+po7guZV3SzdZNIv/Q/Xs1rtNvcs+iAXcvkDUpO7SM
N3YFMhaCCQLrRQ5R4kuY5A8AfqjdjQYxWwZ8pPpj2AwUxCAbE7S0eN+HTzGr9PjNRuT2Kdpf1dTS
phPAX+eDGRZ+UetmtSa8oTR6tqrch0dHXWs2DXRA/cIvciX7WRCksM44QSN9T+4eRHI+WnIm7rzN
ugNCxt2klclN41SEZChSJDpmtJnVJRYN9BwD06jD8OSwYPTPRi2vxWesRDl4669fr5IF8QqAUxPW
9TryHS7IlnFJhkyfkA6yTNf0S/ZranirBZ5G2Iv0C1ygThEuXHEAIqT0xXdQYGX4gPB7Q+fF9yj7
vhGDD19Jgvq8eSfryw3b+cuobdR/PjTUf5ZH4WdDsinvHtkHOxQIJOekb/JiOG0GFufgtzsNa51r
1t9k2XvCvJtzrqbLklWKFaoHrf93IHHb4aH2GqqAAkISQlH/093/2HGrrCLj0B191Q6zDxDzc6DS
2G3xhQlkoc7wiJElLb5dyyjxiczbt2alSyUblFA3iKr8VT9PWnsagdQcPw7YX7YW/UX+r8zE4PVx
sitQ7mLjLT0A6l5OGY5GhNQYhu2x01Fn8LxMWknrUavigcdr1Jku84Uocv9G/ZxgRqnvqvR2YlSI
eIx2n55MW5nMu8Xp+iMpdsWdz69/MYjHcmn6PqeeDlkFLAUmnZM8UF8stQKbh7ovfLITlGiKmCJS
jAguKWfNvKdqkKJEW4v4OvvU99Q7CmcEL8KPCS5BNdGTnsXx740fiBgpJTgu4rkADeQXpvfKZnkJ
EZxoXBBfleUqLQaoNtOj0c3o6N/o8NLxdYMLo0s5hfeOem73TrGVfwwaTNgcXGKtXLv15NWbRy+Y
SxbNLGusRxLPKBDEzVLyp5/r8fJ8gF/D4yoQKkTGqHwIGaBY4DPRSxx/mRxKF/WLhkxfPB49QwUx
QM4DzsbP8zM0Ic/mmOzlcPQ4KnBc+DBffGtc8sXZENNMbe854YSmYVyZZrG+ZzfoEtb1/1+/CDmY
nPg77LB20rUgbSBmw9EH+IoO+afDRgaA8QsBQWUS3V9OgztHnKqzO86UOgV5PKFQkTMhLBOQWXav
GnuM2Iu2Hwk7XQHSTJMtpe2jfffZf2wngxRcAZygre8xU8n4OtEzYcOQ2GnT6V+pONbmsXh8kQNA
nYodavBplP5pJnJkrzNAYiikV7zAwnai8sttKMRlC2WhctQhznBtDF6cOiis7zKes5c0Nmd9cpSq
3a/3bfceLDCFUvkQ7qhq9f/f0xELRC1GHqkvNRvUDSAPRLiNp1ICqd2B2j+3Q7slrzHXZyOSi2H/
ug0RO/2cP01rovRZxUg2UqDZUoTsahrpyZ7sTjnCHeKO6T6ph/AJmfSy0BdtER/YV6oToYfWcCRs
iL8CaXH55a3JSUo76n/303u9GCQ/WhEmCGTUj2WEqgNKPWWtV87giWxxREWkoPuwgcTHU+Mpo2tJ
+UY5Z9O95BSixSzfiE9HmWqdYlmrQdX5nWHEt4vy7a5tGZdUAwWXgsl9B+NOXmxzGZSi1DLKehKP
LfYcUCexQURjhG3HSr6v+KLCBoX2oQzSEwdOnNYf1FgclLwBFa9ssNFzqQBgk06ygz+7v/fosd/Y
c9q55x6sKbaIUkqkZ7Tpv1xHOQKVaEe+m8eZnuH4R0LI15f3B2P1kySKVPrRw0llHm359nATXXKX
bFKnuBikKWbj+jdklvwB+PsOSzEjFcXMa6aoIlqb7i13Fogm78+ZojJDMNDt1Z6tcoRrGKKcCaAS
0q6y2tCX1XhQ0b2wbtHsxYi2408vJbTpjGpXakSigCG67DfnFmVVVyMCK0blhmhDnLwyCoTzzRdu
zfFhUWRrpAtVgkckBCTsoD/1iBO+hpzpoSYtMJ2wlPBltyJ7aX2d67dYPo/FEIPo99oU+CvnCfQC
+r0KPf3kPr3848Co6bNMVvbx54kQp7g35rUL/n5zfq5xjmhQknkQSQoDa+Y08tBU5SA6Jhk7FlAZ
pFc1iI8RyqAixTG5ZnCDdgOZPARj3jK8XbG5VHMUMZnSQFs2MBteR4Ywm8+YkPlPTUYvUnrQ68qF
EDEKTK3lSmhGTqvQ2tffDbuj65bvInSqDqozx1h23dxJtGmDe4PhYqx6QzxirRw1T4CTQwDgQw4r
EzVKdBSIpGfBL4U/B9JZ8TWtb9uMV8ixFUMS+lpVHE8L5OgOhZrSXKWcJJmw4+T9eg/pOejjVw9U
pcf/WSgjAeyYrlPK05mCiIblhEm6JSjBUyoziWUjFgngdiP/kCC1s2Vj9TkWeOLvBi2wH1H91ZGq
ovHb0dThra9XX9aA3wJE17Ij2dXE7zpV5NeKVJQkPi529ffvdwL4yUuryMPph1qy4I/U6C53Mlas
2tyk9GMlz9ZnvAisSE8ED4InOnDgU6DwEB0qKZXY9j+izms5kabZok9EBN7cQjdWgJBldENImhEI
793Tn7Wqvj9OEJqRME13V1VW5s6dO5WdvhNFONuFzSO463eRl6IEd8tvlx/jDtMqQh7Etx/cx66f
ilGr/+LSEr1efnKssQIOAKPGipH8QO6CiNHq7hJjm39hjiCn4nygXq+7ZYXbVgwtgRGAG9Gw3yMo
Y3xs2OxIegnuHnQzjH+KR1+pD6UHLqcS4mv8d9FromwuhX9JrAcMg9E6vt7c0tjmFvYOZOwcCjdV
b7+DYeyjRybti78f8M/Cb6UX2+DY5cm7J0x6C1lroXa3ZCgsQAMF4kZBRjpPykRZvB/Atw/s3Eg/
AIAT9nvfj+G75n0pKZFsMFPh6dZezOpZ2AySPNyu2XbDQ+RF7GXeFVXbjtyy2cz+4d8CdiPwgUoV
H3Dfgt7yz/bKaw/em9BoPfSze5nQUCiL/bJXVEAU6UBr6Ou+pVcDZWiQ+T5SMqOFnPxg66i/wzOK
Vb9adcMrncZDy+pYqoL/+7B7mLXHtm8zztcSs0wx1Yt+ma2yyI+KAL8YGU3M+Qt9Yd7gAUIAzvZB
uta54y4rgkLiDE8htIPn/G0baC96oxfR5ROOt1wAN/4DuzSpob86zdAiKvjo9z8kEWg6EMJ2XXYh
KG919GhsqmjYWvq8s+vbYuqeFvBgDJmunxNyLsv03tcvMlSxK5dkoznh1J4ziCCYg2EQ7BFha3xt
/9mCiiHDCQFSBfw8vmbbMyIgfSh0KYE/NR7SZA7DY+vwrCHRFzPYEUTNhnBILyQCsdGX85zsDKmY
rB6XYZCvb5Liw7xNuNM4jg5Dc2AFjjGjd08eMg0FOU+Q5f4eHvHxgjcoLkhfH/RqDp17WulCyPEI
+DvHV0HgPUE9c+8GKulM80RL//JtQjnQWWs+RHu96DyXOe9KVqlgFgp41ee/l6dFpXEY0fSAeUTh
OKOqC+7PcehmTCESMP6z0y142En1H8XQvNni6eCVM/3cnovodPpM9Z+V46uAnLt9Oz3xYai2M4xX
TKDAb4h7dGgJkYjWhqrvR/14uku+4Lg//uLve0IFjpvH+6IRCEf2JNko2DzE4ivv/mY4FJuoOasz
bCq6RhWuzVifKmvMD9E/psjvNxegl+N5ynoBRwhuWZ52X+UPoXi7hupiUElGiIAvVUDBVYup/Z7u
0N8stuxBpCVAaFQLRAdsC7e1RVDgEmPdEuG2ATc6gExOhaFuiew39x34V89OYacTGAwOvYNoDKkN
0mHW7IupiR1qFd1MSH9QVfeKycPs+dhj7AqdGlwZDdZ/4BfrSUOoSXTNEBmwT+OgfOubWCZ9Yq/O
AkboymSbiiupjbTqzAZ6LTkoe4IXOjj+O/muMWuds4BzYS3sW8UvcW4ydL2jM4+VVazWL0MpY0LZ
srvQ/GGxGzKUKFrXSi9Fh9hp7zi+9AUOFxEtr6ZCG137ezD5/I6ZIMKP0NOe/APWvnEA0iBUwe25
4lRscVhyrW2qlheiVXqaxSQffBmvUG/lQFl4rrVLFIQq4Mpl6d0qWl4iD5tvIlJ06KyfRCM2LLdN
8953Qa0SwY8N60XT4agYeBhE+aPJIFwDVD08a0wcvX0LDrtDqafnEJsLdviFL++pAA+o7PeNuM4v
gyr4Sf+IB7YCDmtaB3COgwh1CMztKWzYj46NZ/0Tcw7Q+35Ek/w5dDQ2xaYDRqk67fgebkysfPOI
JZRcqSyWH8ulmW4xIMGO2ok+DsaSWr5ZN4ttM3UhjfKXkrSexMoQ50U0CcIar/jvCT8daonYRgbI
3ukFm4uRZH7Cdsi+6YIffinFk9ETd/rjAzWj7PzGz2HpYWJcYkod/O+3w+cZzM/YWvBO6HgNOwuo
juzMnawdnex5gpdpIU+E5dq+vQkTVkncuIpFn8Wd7bm3JNE3e8HxpxLWjvTrjnyR6OJYHbhKrd0K
7jFuss4xzj8dU88EgQQuCL2VgRojLF5M5HaaTAEof7X/qDC4bmuJbgTui6t/v11cWT41BUrXEdJJ
dh7mn+XVTWnvN+1McK3PYCXYKu7Ulm6AulcUk/A7rV65Pd4OY0rPU68OpwiAxzWPtwpgmRlmhr+D
//oIcs2mi5HkZFvVSpl/AA4K7TDtb5wDRKbdC1cfbybgMp+Q4uTdMi+OkAx2k5oktuw5Gcx52Pm1
4G7darToqul1ieJr5s7SOnyC/gy6lOL9sp04Ik8z2CGJYe4sdnCNIZlSGCDxXIWOgOfprMl+6BBk
W/rmerpFrjHbPfzoh+kD0td6zCv8vsZGuPvL0xMd8AH6pjPBp+B4BPS2wC6wxltR+uP4dQQknjR3
yQ3tbla9Ng66Y6qPegBanbZQJKVvzlf5RS8GXYzOCv8GD+d918rBo8kHHo0hx5qQQ/CCdOOZqMIw
QkPsCUNv0uvTNgvzR1cWv7ujmlOFL4odMbVMfjVaGIf/Wm3alR1NDGbWH5M5yCZqusjXtVXdmHb2
6YkGKqTwEMx7OHYV4/BlZlV7zZVZHeChjE19zcM591QmvLcu31mAXSM7A9kYrovR7Vq/BOqw8F51
0Nzr9PUibGiMH/dj45sz+53IefVDP5wtBWuagn5muHh4JAPCb/ZRmUlkzqmBeRX2s9MvXapSpC4Z
ClRj2KTdqH3QsCPE2Qoi/ZLzjxkOc2Mia/5VpnFOxNyOxHp7MiPnjsO5ChiBmUwB8BLG3sYmBuSo
XbJ3GWn4f4hHgwTINi19+LzqJUTwyZ6FaVNZpzfkX/wYYUOnNpaGsTT357hGNitkNIe4WuO5GtkM
MxKMN7XBP5n2hb3dQO/4Zz12o6UMFqefEJAkFIiCW5mTO/8hEUKTKF2m1hblyhCyBGwnzf3VF/bG
uhhEfnJD0zPEXQQpNE9i3zZI8ViyGMgthVlnLCko7MZoWGMbdXgR4/KrKbMqlDQRtoi1GR3CIWDx
mvYwyy4FK6KMJr9KkLxKL5wxAZLPk3clM9o5zhPBZ9NhsRimfIAV4jr14kxyebrlj9jVWntjO1Qv
W8KPAXCvCj3WyyCbZkoWt6Ojk41CI3CAOQ8bnQofuGPfWwhu9FV9yUIxVaflhLXEan4LOjifEaFM
smELj1CEyU8Xc1xRLudzGHzxBQe9gt6jr1E0yQbvZImb/Kx9bECLx8U+hx1aIhEYPwUEEcgUk4cW
I/RY6JBf1ucKHGxzzruewZ8X5Zh476fvv1+bFE4OeAL3Z/Lq2vfHCNz/ZUAmZgNNbTq23kLxCWbc
h//aQ9Y429eI6OUyGN777/0b1Xo68QHdexjzjEbvMBu1lDAnW3IeJAsbQLtTOCry4XgTBcbNHATL
Mw6V80SSlmPsFv3fQOJ+IfyIk5qF7rNntQlhXgYqPekkG79dhDL/BWwG80hmeHRiINzUtJ4rNd9U
UhOj08dmDwwQ3vx9S9oakMkNkmbN4ViA702Im1yDiT8v0vlvtt1WL67A7CgCFrsf75FYgHdl1tHe
umlMXvkX4l/o1ehb6djINRNOct8FkJ2JXA47ije0+uHHPIT3xXG5n7grIEJUe3lPaqyXNWgRlG8c
aD/sYz92WsepbLzq+gcionl7RJXgYUGl87CuN2pGc89aA4c2jrkL0IGdIlZMtrfI6bByvx0yrypY
EVh2YXeDhRd4ec4U6sqcEVoSjy0izMsfMGc97Xyrt008x3jJGiGOFBwDKZtbNkkvNMwsPu2c87KB
tt7AJcyvT3+qH7fulROJMwwQaRsYNOJOPo4JaCzqXYFD7F6n0YimwxnpgPilgvhCNV6xJ+qpen9r
/OYweiJOc7E1/iL4iHl2V8h6HHEb8R2tRjBtAP/x5mviNMOaOF+RwLb/9p1Qrx3Q+EV+gV+DgyD5
+PzNCuG+QVu8tbwXXp6310UBVMRF6KLQJYg8fXCnOniR0vvKLet0o88RbwHcZhO/HuH+rcvoJrcn
1DMkNTDddrI/6Kd2a7QO89b4HtnHkXVZxvWh7pw8ND5saPaMo4pbB2PrDUYTvF85ID48Kx2/LFki
6NLD/xgDYRw8LnUCAzhf+Gp2kDZJUKKc0vPy+rLdyUdc9A6QemD+VWBocyCJDo6T0TnCGTIUUKkd
D3w3NPf0yiaWAKJKWUxvLHhY8Gy1yFxMWoun5WMuuGmErT9H9l9CXDdKH94Asxgx3WUSbDGYtFYA
7HoLEdDbk+FQH26ih85N88h7LhXvifkTo9YCt1Yf3ZPX79W7kuZg7I6Z6CGl+epPjNvxlXvUFBL6
h0SKVuq3Pe1B629eABQEqMJu/u4bY0pSixNSlOzzKPvBssYXCQnKM4B3mVqGE4HSDgTeGMwH0exo
9nkC2XbLyT8iSonjj5Qs0g6BEzOt51FMW2LZSoMiO9HyK/tXbc4qdISq+VIE5qZwL367CLuQStGf
wtWgAwg1ka2Nen9eDr5R+B8vqetvCy7Zi9YRk66yDrKD8++gHUpqlDPnmXBbeD1cKaK5OFSKyV0G
u27wZSilCPfmPx/rpTZ2iA2JzH0YUOAeB2zXeMtnwiRAlI0B3j15vOiixdTnZUBvxQXV/YVvBeRU
4RPwJrxob6lAExlj21yjtSTZ4EaxlFV1RPRfQHeU4rKl+tK6tacnanMJv8Tk5K1HWAvCJMvMZKM/
Brb+EEmDi7obk+ADaXvn7XyXgbXY5/yfvBJNiWaBEnaIyjE80A5sfgwP2BfL0Ptdktomf6JVNiVJ
Jp04dtObpDIH4EwAMspyizCkSUC3QlsYzvFUwsn3gVn5PV4M1erQKzydTCdiD+uWxeDmI/Ud/Ix1
aoTRNP95F5aYpZAk9HkIrwndr//23AUCesRVPAqorvitCK40AlOeeNYx0yk6YpWbN4GuONxVIdF5
HxiSsyp+CQxQVHrhjuifkRXk67l9Q6N4bi84M6VUvte6R0bIR0/Cjjf1N2Gj6c5I/Po9Prd/dUCF
bCKKIXyzHs1HP/swOELRwh3hUlL6FzqqxxadyXdD4SlPx0vnAh1SUuuM9H5U7O0AOqpADdunHaxT
EtltE9CcYChx9awysFc9J7BJ7pFgh6npyC71oJ6VY4CACNCEmMr9NSa55YXICCPlCyozT699Ts80
N+DJFWqK6W5o+CPZ4P59HazT2wsl+QCps6cbcKtcnHxz+TT9q0C5uuEycmr9PHrswkTXriAYNMsM
6tDbNIvM+YSwi7giBFqHJjr1lYaAWaUloJtNSt3tYPoYwxLUTqjpPnSEWnzt1DEdzc/LGpDXs9oA
5ppszwd/NAfEex5VuSbfH+mbO84Lpi5XLYgk4pMh65jFVGWCnnkB1cICpmtBcvDU3P+YbyyRigOe
a2VpvMGT23SFtSsQQhZwvLfpdbQZExw+gYmRmYXc1xPAN2iE3odLrfOtbDpZvA8CyrZNLpR598dX
PJLvMkY1fv7FBNLTmdyOGd7JX7OnWFjCziLZoBwlE2bencyG61VAIv/3XxZdQO6RuWgQAjOP9ard
w/ViSvjpeAejauPYlLoW/S19tRzEcuOfQ2/S6IEHvOhnH9JK8Jxht73qZLkdBxQILGHeqQxjIZPh
kD6L1kEny0jFDM/tiVJ3wjP+igYGV3nftPxf8xLdwumbv+uSQucU9a2QLEEhmK1OtgcibLwRNl9/
QXgsD46k06OEp+1obQUnHmSWL7wCYJC8Z+VO373eXXubmOEARqMuQDcv9xy/tkI0OOlrxkJsxzuJ
SSggBsKNjH0RYRBU/vWQlBdwC3EOUfwKhg9PltiBXzWZ3lYdAYLR7016DT4VlaDWVOHBoYmji2lE
ozeuX+vZ3ro7qKkyOSrDKmdiLOvzRBZwbOkD8mQse/9D0TslQqTUoDI5ulQFPG/HN6pPjVQtIIq2
WzKvLp9AiRFtBnhcCzajoL86gJQpn3feF+/Nwv6lqF/Go84jl8qRvacm4ORAnersqNhOjw89ymQS
9ZwWJ2HbD1/LPjazh3o9CpvcLg27Bt7HoX2UY+KB8TSnfJSWwoH+if0NQTGHpSqUQs9khFKIAOic
M6T6iVtvDVTcPtwYZt3MI2b23/IfVDTOkmoILrVPK0tyi1CZYX9FSqQx8OpY35jH4ppyndyzLjNx
Bg6ekbngHLDpD4pmuqvMU33aUI3hgMQhCVgXR7JeI1wnJyMRmsFg8XhrBf+dDczy4GExU+ElAUtO
u4h9y+wCFyI+FuOUSHlFGHwCexC5bZgb5OGFzZQJX7DOkdon0jPFt/5CPtS3t+9ULdx709GmvwJI
uqKcJFmk1DMrVKKwE7HklsrYpIMef9ssDnMtZGb4WT5GH1FvL1y2Xq0PC/rKlPJVWztqGP+H/0Qf
RV/bNUAtzBDRM1cu4R/ecvRoqYsx1I6xlUVLrixnnVPeMIUooIvUbheVtASvnFXqfC6TyNSn0gXW
RZ22F0+yRxZtnGFWdXBfCQwiZKpHj8++r/dP6WLgea47xAVjagW8vWKr0aE3iY4+Dve+SubeEdDD
jcALbJ2+lDD/Ov3QAJd6DoAnewQbuFOhFwiBOyI3F6WkXe0Jq7JNoU8s5hHdNd51RWcCnCQMVKX5
6rvrgMwpEyL+a7b41st/gekjccTueqymYaPF8bm1a39A9/2TbOAHCQYcBj5XprUaZoCy5j+gPCO+
nlMwoDKkkEaju62OPZrQ1O/0FOPeA28siRt+8bFp2JZO3rKfMnE2BAY8utMerKRO/hPJMDN1iNXC
2Yv+qzk4v0HMlAsdl4YFymy11oRFxM7cKsb+RrGtYRt2PE84NOlLKzcrUG3VyGjvHxgDSL/8ewde
oO4D2lmNUvQzgfINR3cHql8NHrrk4U1ffjT8xv5/7EScaqsmc1/K95suN1ww3SmquerqfiPZz+Q2
O26o8dulQEiyowcIWCd455pLObwy/ykCMhVQ+to/q3jumlg390Mz8bIlSspu9wVZ/SyhgqyXNFIl
IW8nL0u0mlHoh/kkWUL5fdITrkkJWTJjCqjCx3jByIbOriCsLjJDLsFYZ7FwO+mDrmlVEqXN26ex
kvrVv3x/AY7NIhWy8bgzGBwe/dzTy/cdNMPsvtBcg5MMYtR8zNyql+vo+zUw7Zvc8JKpBVBe4xJv
mGQ48VunvElJatn+M3+Zh+ufOGnj5gsygespJ3H6x6RnkEnAgpZAo9yG0Q4AVKEeIqw0iW5K3Eue
u1EdZ67V41h37Nqh/IeT23C/TZog3kLVPWWEGn7oA+wK+s+WrmLSOxh5EovQd7MfbP+61SpKmM6X
VkFKlE8JkumOsNLGno7GBBAG6T5gCzBgdllWSABfm1sQDd+LlBGth2tvd1KmNThh5XERRrOp0d3j
vJdLqd+RRX96zP/HTIyu4ax9mNDbyfSj3mj8kSNufnjTuSCVk0oyUxyF35IiFPIS9LM8qWN1PjII
ZZ1bId/KRWb+5gL8qJ0L+0n3LKChkQ0gSACgllBVYKW/F/5SXB537MC14BZ5k+CV0ESCu6ApgcWS
qRsGaU8Mi+SlEnd0rbnUUQ8FQ/y2aM7SSCaQZhB4Kn1kIzknowOVHeBOsE8aClpaACsVtUyDMUMi
Ap36GlUQB0wmyAXtjloHnkVrO+JdCezyV1OqBAeBjm3opuujzaQ0udbxtLZ8HJ1Kz5vLwF3Qk8BV
CHsl47r+x6Tr6xnA6FZqdNmvdZAkPnzNedZr/TtNzGz+z1s49VSloNQRhyCivvofou0i8367nku0
2/gVeAf6OvPWZECo1q4gY8XM03XwBX9wD+SPS/r2qPoiAs56wh6HR0+ikci7XoLeggwXwlT4Pn6D
npD/R1rsf5/gU8iFEHfLnPHd+pIeJfjZ4RjlAe7ISzh3OHLV10zPVSMIM8UihKYN2BkTof97CGwc
cRf0BSaPm36Ngq/29IMG8+SS6F3TvsoS79Nd2qfP/CGhUKcCqwIbtEBfUi2R046VOtZJj5ha5ALF
rVH0DFfdkvsIXro5R6TRLGB8mMKIOUaxMDYF9kDT0MaLy7T2T8IPHXagw3unnZQGwTWmh94u4C0r
1dvhvIiEX1es6KJeo85hnO1oPAVCM7YiuGnuuUgK4HSyA+KxQBulFcHyL2z5vyasMXkYVYijvCJi
WeA34wyhOEuHvbT9WLK3jrMpANU5onm2jFM8TaP2v+qTKEOhEf2FilwM+82FPLHE9AquFdqBmFlN
ve/RyOu6CM3Ihlm4AfPIJTYs8Bnfw9l1ndDE+9w1C9H8bN7WEH7M2tv4IXcRkr2PJ4y8CUEbWaxh
+NAkga/Ywzs0KhF3EUY8s9Wy3eLKmHY1yatrF/N2mbEnmBl7c3T73DwovgYQNM/nu/mxBQSnZnDm
LUNJB29YZ8CcBXOF9eUKMFLS93MyICiBlImzFhga2JZyMrb76EFGYif7xQdBHVPINLmJdWq/zXUD
u6KrzA1w/ZiK2jIdNAPCB1Y3KZ40g5xjnHL81tzzXs7GK6YFfYZSe0MEnXcjKk8xeNv8b/LMgkEi
iVhYZUDmuiWN5PxyuZ5IHIWlzbLXALjw19SMuIxjSilLqWOv8CfYX6ajFgg4rbfsYzbe5cD5Vm2T
U1MrY3mmlBiiJsrktQxOQaZ6D20OvEYjScfK/dGr3qTTbCiadu4XUdNxXeSY4QZyMdxjlTxwHVyR
BD3TR3yULda/iRJxRkH64UZiOkLuwsMDwJN6J6djhkqbgvNGoCn5yfuXaYPS0VccdQgoPWYZaygY
QL9kKXo9jgIbzVeR6B2vVp/WWjAL6o4dCvh7+946MJS3kJmLiGLATwazaJtekqNcQXmGrghgDUUQ
h307TwqR58AltvwrRiFdo9DPDg8BvTB5TiXsm/iveWNDoRMAzqF5G9L4L1MvCIzwPcueQl/5Tp7k
sTjvpOlvdNrOBwtZS22ZJE3EH+VtKAeGPr3A95PYoQqJdARjCTr8JHtCHw2I88p5bQJdPz/a4DhF
XRfyXlw1svP16lzsAu+SXSatzJhOLKMlJA18xzR0qiKOsSRGKsyCIp1V/7dVG5ip8/p9LICx4JUD
WIRwjktNHmLGnNfIk5vJkz4gE+oy/u0IKFU7OaI4V6zn09eWGaTEWEaoA98vg85EPG/iNHaRyOhR
dKRKdBV5xBd8NcOdCu+dk3ogryRt2UzlfnzDr8KrZ/KEUI6JZBTgJhFdRL+zNAzpQrYpTQXBWDAV
Ar/mnDYBpliSvIsxhLcX6VZeEaU5o7sUjAok8YjiOEmFHYpEguTkmOAgLK7xTVq1x1jfukwcvUcP
OOnTljXVm5cQEYKAh21whGUqmNXJsjHg/wDMrYEUhTdNK0NuA3p0sze76NqLuUbhBu2ClgFQAdql
mC1uR9ieRET0d2GSaOo0ju4j6qaY3j9hvbU8Jmw9YNzaM80VyWdNZARlvKRLiZjaLdTZtmdLwj+y
bgQPww9F8rIr0RshRuPS9uNmDAlbuxdSQQs2GwumzLRshyVCozwSNugbMeKma6jmIVN7gyTNiDKF
P42V3DCu7X0vD0To8opQolNpCyUZmICsju452SzAjupoa17L/fAJGXc2EA06g4B8khuMjG9FebwL
7qcx1WZ0Z2os2y18V4a/tIPnYKAHYeWwZ31w4Ff3FUlIBpvZN9efuRWpYpbHKpID1knkQ9EaqRq6
OZG2tobllzDQEFGCTIztyNYQKRmfrZNIj8mRsZFhbSbHdLd8awPKK32X6CpHzy9iSwIqYJFzqKWz
3RXdDPg69SU2lOUg10Tw5+4emDjIBVlhh9mAR2Ohq8zTe+fLOefm7k7smRMYjuJ5Sqx1bbr+kPUi
2eYObt7LXBgaFfxt4KbLgi4WWhGm1qqt60Mecq37tJCFTBvSdn2iGSE+lwEaJ58bgvc9O6Z5QkMp
WHJTZNTJqcd0qvueGVpttdkVE55aBP4P9J2rSmVy/oxAj53zCxQoymr91nKLuAzZWtCXMMWrzLFF
SDuJv0zbwihWP0CbBZ7UTLiADfy1hOfh8g+zkbEVxYFutuSsYr4ZhIKPMhVwQnQ4fLtLdxMCZ800
QXSobikDSR9gg2n8Nw938H1JQ4vOnKLbhzI6ngH1P7EpFALMffg+NWnJuRkfxmDhoeqFXYJ2sdQf
Uw4fimWUaSJED9vBka65bAm6zTzrJiQ0rrST6mv0Vmcz4lm2CUNuqylXsAblm3mWguhuav/7Wb5P
2rNQimOps/zEKuw04TmujIqoDUFxZtgZroebFm18e2irNgro09XalWR2SpDbqCQ6BtUGyA5qeEdI
PeXXXbG5YBRH5Ob39V5FebliNzNkbE5o0ODForf8kvxdNorL8WrREDoSTduk7twaH6sTkTPdkrOJ
9NTlB9WyPLS6Rwttoonf/OgOa4sqzy5txpPV6oKe9M/fYcKxxNWDuRYa6GfvkzKVqtfvcqtX7ld2
yXrcL6G9h6hj/uvcLz7or0Xk1eJcc4T8b+rKdNiX5dUHYusVKcXfJqgXqSzTQpGKa1II4vWOs/Zx
QdMl1Dki6kQkrVSnTXQt2DKRYpMrp4BbZnGsmJDKnIRyWPVYSoJOBX4k52CiC1Uig+WYm1SFRs/G
oAIqEUCwpjt6hJcRnlnSU3JMdqALVehoHiyBiJSNERZs6VoIQSMhnggWrfg/pohNAWt8VJLZP6/S
zSjX3qN3oKHS+YgVGsdnTJNMdoyfkYAmI8tic4Uc+Wa/2wVqjHBEOZAcPfhCsqvjqn9snm7p+PI5
f5x0l8Auq6dcs0/rICS/P34Rz6Bo5NB4ae766HvR6+BKLWaDzi+HBi3bB0+lp3//aiTQVy3a1lbS
zQc7+304+cemSs+B+ryRfZoO10W4xetGbd66/6Fm/4FGFZPRnWPxUPUPxb9yt4IMPCrjAzXHM8sG
piPbXbzRtOYbfG+ZoEDXQD2R9Ajo37I5Qd4gOSeJbW2yDcDEIuIyY5osVD9o30AmcYSnkB1tct1C
vSjkeErpmwofQyWiXSOHxFr1DVG2yxvG8e+58wF6vZ/U+8VFG7nm+WO20Q+59BHyipS1Fv5NBygP
fl7S7cP43pyMCKUHFKiCitE8ejgd4MkmdBPBvpbqvdnDgvZS2fR0S94OleflPjmdUWP+oHPeDktL
owJUCtBpvvIk7YcMzQ5vyKCP6ADdvzRMbfdPqxZa3tnWYnGoA0aV6Y3eydBU9bs4quFmo+ct6Il8
/2rV4gO0EEuLWzJk5NZoCwTTH93uHPMPWtk3St6BbFbtj2vDbOMrC0Z75raRdbl3UC+/IaIJ7Q0l
NATOVIXI9p5RMG7SAJiK5BL69p39vX7rXF4KlPGXKVREqLVH+/q0Ad5zPSW/z5evC5Lrmy96CTyS
4qrvyzChOJnp+TP3XTuqSI64DMDFhcdmm84+AJEwK9X0BMGgve938+0GqE+58QMBffCMhm+TTmPv
JIDqCGBduj0IPWp9J6i7X5A6Lg+29PTKbt53RHflBHH+NbV8l0YG1XsE73LN2p/JgKx7CO8PjWVj
VB4Uqcx8Qjjtafq1YGa2in1vJ5ot9Hqoc5Mq9WOhURkyMHi842xj+zjZNSZuSA+ZOjXr9NZNqexM
V22aONCepEh9zP5x+dhnDJtX2rUnJSz3mcmsf/zBZ9JKnkLcXX24f8mntfrw+JJLhrtB84ZGNXyC
BDoy3sr+z73TubTAi2lchKoLFNgtjX1PLajmim1jCqbMdJIap8bih5ppgs2fw3uhjt1GSqxQb1Ar
1cuv2pVZffyWyzT7SW58eENH8Yl+Nh8fqzamsHmvnzYN+ry/V6/dTeNpVaxvivU5zT5G82ewnVlz
/jz5+32+JbfHWmOaoi2+ev2l0UrhHfH85HfbGH7Nk/VwWqeFVb+2Tc/oA7EEhtJgEJOrg39doaUM
F+3KN11+ni/vk8OAabVNSolwDemcShP1nbOwWAm/7A89cH4ylK4WwbIo7OMA80bv/Kc3vQ7zkEQQ
fkqOCZJfmewDgubq12fa9NgZVtF6haO66h2Tt1v3cKvvp+n++62Wbc76b4rG0z2vcaF9zduyAUhW
e6ii9zp/2I6Rrs8OtgjpvSfteWOGvZr0joV677B+Q2Rs0khoRZZkXgqoDtZQx0Zy/5hsk0y7x8Q7
tZPqgGYDucc3wIFbgnAVDTb3T4XnG0smQTgoO8I+fVQe5ucXMiuTddI70mE8v8w08stUQV7DmFu3
j1Hr40rDpt/N278/u/StCiyB3nKfRpL/WBfPtHW2hGt+RfL+4TeDGPjgh9tj6+5TezRvrd65idlr
mtxkjGoDSwDoi5/lwy49XZJE20SLo4QAgzpPuiz0CvXJx/xhWkk2Azot41WJ4uhsi58YmUK9/1G4
dvoZQxL9TfF4M90BiANM1teekIcxMjB6JQH2aBcma0rFgwoYVJImXVbnz+FzNksAnAckKVqoZprV
06+QaewumcfeQQ8Qp0IndDx9k0ot7nB7kqYsjdW3BlVK0lziKqF1eczL1vjg7ztiMxzJN1mWAvBV
nyD+QSyG7uXtCa29sS5KjvSQWIkRkUj2vmUVEXjiKvlNngUPxazn6XSMxUMG+/JsDd8NKkcunf7J
Q8PYddJLUunK0xCCt3Qn0yrw76yt4KPofYne8ks6AoQKxByUD2goyIGVGgjqoNuPy2EBFUU5BL4Q
oqVwTHFHJfjTLI7M66oDf+S3s3tQuGnxaFGfjBaEMAHTI+Fn/1r88rzlySgZAWz+LIQUcGeKFiNz
JqQCMcuk/LbQfXzAx6Dc2axBNqSQiQCJmXT7CQZU4NNhl/YYPQf9Bf1qS0sheNTPDYrZn2jIDKXe
AnOL9/WxZ0N/B4KQVvIHuv0jzDhKUQ2bDtSVZlFeNL4xT+oQCHRVHh0Ga8HMqBh6k/Q2PpG7ZuRi
bWuBoMRClZjHUgHvSB2Bz1jCYmyhzCOo33jxLnImWSvKhuu3gflJ5sJPk9406/6uyX1SWztEkFtd
F+NjJ17pRf6DABlIFdG7cIHzZYI85gX2gxOzCIDhSTp3ZTg4i+hS8FR5lGAmOleDLUCYTvKhPHB+
e8QawRK1eOB1AoCFzjpD9ILPTHDDpv1Nsx8YnUEcyVg8epDz/oHsgzenONj0IGiIt1m8HQ+px+2p
RJas8IEoh6CS+IcxtLi5CsQu6X0gGBi+Sz419NuwDul6m176FfrgSqA0EDa41b88hOCMLaJKu2Qd
yyDp8n57VSTR4SQNivOqcypScPybpwiTJjdVw0atRAjpGZcI4WsnLBDSImglPBHf5fOxtJtWhf8h
F3g4CvB6HV6vCIiRXixhlMCOpQMS4b4sKP4RjHXEZGgHvIXxkh8kULLrFZ+KAzEdFMb8MiFpmlkv
GX/uHbXEdBgBbhRu8OZBt48F+GIUQnjeuYg/WNEZn4uIxOQjcmiKH5fGmzc7CAEHhXRy1hRlakPv
QFAeOaLWZluMgSyV0paa/qfxpq7iDzryIiBiHua6Y827ZlauBPLWjzu8UgVmNMxE3CXFjUOBv6fq
vc7S8BUP+fRDIOdJo3uMX2ypV56iMvkL3nuxuv9lidFQYAKYsT0SwtOTBEazVFyLz8ROxPRmfxxP
68ZVynKsxNw9ShQzEe9jR9jX0UXN8HlPUjKw31aF0UFwKVXa8/KW+O//IHvrF5yv+O/qoOSew57D
0Spk9b2imCFyGriKTPmEglEZNi5PBzWORXaTIgZjKlFmYBX1Kao7BupdUgKOsbbK1sBuAZeHgFyG
mxUMUzBj0d/YGtgmwZN2hK7UOkeUC9HzjqqKkRtYa8G7a+1k37XM0/I7Vn7HppBP+OEZeXjiBn74
jggH2pDpCRVH09zH0bIth08xH88nx+u+W4qNNcC11rxct/r0Su6avcSkRAZdMVpQdE5juzQLayOm
QarCEBeVAPwDy8l3SAKptmVa2fOI+898sBzAAuzuHkrhvC7N6tAqGKU4+EYuUBDYy7VmVrxum/I7
z/rcb0eSozVlbETbhh9Rl+SOggfcwlK32DwPvBpZjXk2RU98B5vSe4QSGn9NHyut6SO9reaD4neN
5ljsY5XRbycoy3NJHHjxoG7J4mHxkHn1G3xOFJp2dbxdfTJP1jIhb6zRudXHkjQvzTI1s4qwuEtW
WtVaPceVnpI1ME7YNmmw1Sl++/oelVZOff8Tr/VCvdEUSHzKV6GiCPhN7VF3Tf8D4HDiELiRJhoi
H/L0J9+R6j1tVf+esNiBFlWFNjnt1qxtIWO6aSDdDfHRnTCO0P/mQBzbzK1x/TmQsXdglC08DEWJ
dTfUIFA0VGwiEGOZwMfXfNvt/HxJs/i2hEYMWaYxOTTQdM2Csy8/83WCnma+1kkLl9dcYbTcDtZU
OpdoUnqmudCmPkB1b3Redmn9SZeJ0e7UKOceYLFWagNYr/cOwRlR5bXJNp9u6En0t3avywFV7cWW
4Ci9wHH11njLtun7lY5sYSyc1PfukciIN+Wfq+v6lKTIAbzEujwuv232JcJXgl5S4489uqkqprTo
V/kSOowKcFmy6Poja8KScuK4oKzocz26fBYsLqbRX9yrURxzJVcthfT1zQM5jc45XVGbzhzQT3IO
e8JxKmWbdaciR2UyFn4Uaa21Cj8ZiLq6Z1emrK6bx3dBnj/zSf5hR2H1EZm5En/xbPiZsWwRziXk
xpbEkwzGgXkWZn6A/XMcXH/v+kY4yGp3bTjMHiwKUthrxmSjgJSEBl3MPZ4byiBBJGIXOL7wlQfV
5qx95yh0yEkNFvhSsSkL5s4pHuEtLIdc448u5KZzpN9Kha/2bqnsF9YEGZ4Vd8gb4p2kkTmva6z0
Qz2xAgrkLNmOTuUZD/f/T44WT7QDfT7fW6XXCx2Bpr1utzp7OFZd7GhbzMuNEV1QKg/Tn3PzSF/0
Y2uabdNLVq13tjEU1WfUW35v3kD17oeU9PNPodK+/RQpg26UCj9UOLdW++8daafL63mf7N522785
GkOVsZxjWudB5gLt2S+bxAil++OlklzOn2WCssXgfGrRhpWGLj/0xdjRG6H78TZcVun5VqAl9HhI
i+e3NdnR3WhCOXN9s6Zs8SFbSdiGcoXGkVh5K2jDzP7OXwCaqqX6dPKM9zW9DzdgE6dS81BtlL5t
KzuDLtgHVJrhnEIQHc5rrVnhgabCt3qGHur147RVqrSh19DAmAaZ580fsmLgVusqd2NZeFuUaY1K
fObm2j8n9/HXHI/lc53pFsmfJ1zWIpMiTpkZUt6OiHi2P5k1ipVk3Ms3Vru3EmgsnZubJ7ZvALRT
ix02e3mdZju5cf4o6S1DxU4mPaxbv08nWqMts9yRNXyMyjc9uTLpbd0qU75yH4yg010aQxLMSFjS
SONCErTbpysFXeSKjX5/Tc9TbldmNxp+FGn41qTlZ2XS56x4y7gwLuf/bA5NrmxeSnPjC5FAs59r
jsqVZF144JwPu7fK92Y7WN0b5RsAA14OW+f6ZbejFeHvZLAspW/D/uxlNbhUGzXakRzaL7f7kC6C
JOV3y+6Sjn8iJJPR5t7IkDppZuiwS4kAA6EIdu11d280R/fE+zuD7UjTqn2hMV0VGzfa00+mfW41
BxnfaAY95oP58nhG18PlMzOFezc+Ar4ltAO4hYrih78v9F4rNMA7LykeK20s85WESbeCpnRvbAAg
eWWVvIy5kfSYBCPM/+wZfG7t0WaIyxfGhPnH2Vbug3KulBbGFMHTbuCbozDSTYaKnrv7yTBTwPa2
uDpGaX5MSXyuW/1ssWgb5N/CyxS359qbPl1JQ9GfFdvNZeTzo+q8c522LintRQrj0WpwSu/NFbKU
63xy3+PIMqMn50/krX+fHKjCw23/7a2/2vSxQLKB5isdYMrdG73A6Xw2cTnwDdkfbsdq2b0gtDMj
1cNSyZ1aZ6Ly6zPffP59ohfb8qW2x/tafZ4TdKFGL/DZ0R+vb+ql7z5z/8TavjLf8Ucr89fyop2v
Nn7vaZ8T/WJ8F5/DfvXexhBcExxScjzMRu7vvkSLchgcUEVnCCrj8eFUUtbO5qT94KK5H2/ZxvTp
3nTZlviK8vFpkh9x64YfdIympzmTIRnt6mUaZGIObstuAXX/fH16wjbcG3PAf9qhnxv36/NkVLs1
6SvOJM35DLtfHZyjTFegQ+P4sJmOOOF7c5lPptsBw3Up96Z0iNtMGTjw2s0nhgKrVam07Qyd7t44
AhEM2/WqQRvMM+D6oX1fkmRZPt+POEbMxy1qpy+l+Svjwaie6QbJIB3ezoW3y6J9cw2uJs+1E+rm
zOdC4Q3Zhty1sV0xcZ5Lu9G18LB7u2HsuBWnr/zx6Vj8d54MGYzFZ+UbB50W0HvM2az8XfWMuGsX
zpwLv16f8ZnPdHustrC9te8ceaJMiub0dZacUOh/yI3B0rndzAnarjJ98+p+/k6eNbR7cpTZRxZy
ibwMfOZ7G9u3oxivW70PCzSxtn1N6XuX36UsKMwgkzcDOz03zsyeCtf3VQX4P9ef0vG7UvqenF+X
NdqBEezfP+6Xa3O9/TPNvGcbvcpmeLmu0vl+9Pu7bBcYCGKNy2+zmL8153sIZvRonH2eCc7paExv
4Kd59SszGXLR1S2p1exj9d4Ho6AmkjCz2mA9sR7WaApOmAwb2p4R2bIOs4PFZFDe7xPMbZWZcm+X
jmB0FxI+7P/Lxo5QCnR8/TOnRnrOqVbuiwY3dVZrVbd/j4WfM1Y+S6EMA3ionbsVUgsXzXWp0rmV
Dulk9z27vQeW97R/Yb86Hb9Oh2UDU87ErBSptWX+ZmA+D2Yo4Q+qpSYbDCQi0m1nJMhHBULp8Z1m
wZnf82ONxpD0X77OEXS4DyrTz122f0c6Jf+SR/A/d2tfs5tkf5pQqJrfwDC44YZCKh7v3i7VU1ql
1mpfeirk3y75bLIrbrtM2i1bGDY2Qw/U6f57zMJ2W2QC795ycEdesFvTJx+HXYPpstphttPZC81r
5y9bBpqpM3thkgN58w66Oz6xIcxfcuPqiAuZvXAkXspveosncjb/R9J5LSmuxGD4iVzlAA63DuSc
huHGBcziBBhswOHpzydO7dbuDNgd1Gq1pJZ+7dsOhTE4WvNdujHwMSOhqCaN19/gGPtqBIsqoDTm
cxcub0iEdnh/cy8dbzj72dtIAHkvWj13cCciHp7Oj+kGKYurcvPcXTccOVCWRte1PEzRAD5EaqV8
W9IqpZ6iPj3mO2T5fROtVCLNpfBLVfbUS3Z01lbkd5aYwyVnqO1x7PBM5SsUyX7vDALrqCOsIMWj
FWcY02V2FxW9DQFveNCMT2O6tQCXWt4LqhYY+7jj6RfpOt9p+6eU2qXtkqLO+S7fSeUphqHMo1W6
6e4Z1a3sSblkPpSZK2soEy4j6Ffu2Mk8xWEZrZgx/cR0poKdcyFJOd7kOxmXcuYmTDm/A2pJ0RHi
kH8ZNnRNN8mK800IiDJCPgH1D5gclIyhT7TqXHT+yL/pRoZrLylzhCqQ73iEOVi+fklWCGYY+Llj
YGwdeqYJmTNiAY7ZxYvyMQuX102sTI03JwUXDxIFxPieHuuWymrx6XXD8jMuyndsaASfNkocRaBX
FST861zeAarKc0fLgCUsGa+91PYM2BAmEsIIeaA42plQ5faYpRuaSxcf3zo7cw53mUK84RUOtw3q
Siw9Q5XnzpkzkGj1iYMv70CgeGN+1yNcfpdhw6nEAShkx0kivCszVNZC0B2LDg1uNb7JbyvUUYgC
Ux6EpOHy5bN+4ZK+WKmEzRNv0k355cNAtoiMBhYkJAVFh8FR2IWWZTadirGxTm+e+H/w0K1QJPOj
NTw4Gt6ON0kruyXdOHN+4kNV6zM94D2F8eXckWkyP35HLWRlmcDV10oOAtE4RB1hJzA2VXxJ7G3Z
8LQI02vnq1ytx9L7UZmj27J3hH02/MNCdWmDf9iO6Yah8X+4bGTQ393O+jEiVgq2oFMnHLGujJ2f
/99QjCha3WFFiCIMThMiKp475BRMxPvSM4OC05qbD5HCJcvHPuJJGJm3ZGcwvXKnieoEv+kjeYfp
1mw+CtJB2CPC9MQBd0I5ipNV/RpV6rTb0Wn9ZFdUN0S/azp+4Z+auHYT9uNrJatQnjSu51oAAwku
I9xQX544CLN7wF8UJsdtzLHZDnWOmOyxMKW4tdzN6yohAvT4MCaxPeAgv7Yz+sxMdHVDVA10MIPS
zdlPTlIxly6G8DAfohAU6uL6SP02nzvWgDGc7ObA5jqh95do3Lddqf9iBnBnzXyYISslpxrTOTuw
pKhRt+7HzShgAdK600cLEO3PtB9c7fpZ/s9sByd8iBdshByIH7RFLAVrgOCmw6y+uRSXZgd1C1Sz
ox0GHXX6yQGNUsgnQf0TI8j4B1wA7BcfHWoDU29j0Omzi1hyWkYHeiuLtqde12wLlVqN51P93DAg
U9/wCSJyDy3zavsgv7fy02JjIMyPjOcJxpd1epMic68cquBiN2s1xbEdTD/PNvcJP51gbqWK5Sjg
TOSccEoM7EHFxkJMRn0ObmbdxkHXZl0WejQtA3gttYcYYkjS0BxfAcJV6Tvj2oiTHw6ymt4cQmZP
bu3u/0p1+kKRUN+JVzsorY8/3RyLWeIYsVe1eM1lVBZr9IuaziHOyqn6JtOXdXaYf4A8uLUHxHgE
3e1oar9WBs3RDPYMxllHFzPQeKNyUYDpa5xi5wlzmM76plEeOFklqPk1vZArk/9ysihB9zVCKyWe
QKvX2LwxEfuo0EbHdLXX6AUr1/kcZTNNVhCoRbFXRok6LOJjgdWDWmAPLbvf9hSCPeXjQIfR0RIa
6+E91SHGqGVnWHKQHK3GwemRbh/optTCY1fl3d7HR3PrxiukxpW+MdkSbYp4SrIB4hhhw6FvzUtl
0c1/dQV1a8CkRKHusJWqbWjuI4iCZRvO6AzhhT3MUZvjOnf6ovAoAXJNeY1o51os2T73cI5mbed/
ESMQ/qW3AuJq9rtv11xjV1u6ZQfmj7/UmLxJLQEw74Ht085ZES07OABUXJ7Kz+O1b1ho5NIDRqT2
YhO86h8YVL+umwuKKEcDOxH2M3AGAo4ce4STqOTzkYx4C/CG8ypaLwx7w6IufOiXUcgIPZJhxkEE
biYMCth8ExT2EHnI55CZSWD8IqaUYpDGwT2fa6T3YCDFwQNoQzmtYT5Mx6fpYnQmWD3UrRTta2SU
gexf6layubhhIfoSBK+uuDXQ0D7+m2kfu4XPxuiQKWWO63ammmMUdAOTE+vYJiaHKHLRB18+uY/l
jq5QweG5UJ0qTc9G9Jhj7lXJUSLYpvLRJDUa7PzRPQLh6oBRENzVRf5Y4OdI6zEnCeJCo6wm1zz2
EMq/eIWWumJx4+PHpYTlUwZad8X26HIDELo4DHI8jOhzifhQHsTmEK3F9hSduXoQdoFl1LdcVgGm
mJc47pUR3DrH+fDprrJqCxEwVRV4AFlFrXi3UhZ6NkLqvC/sMsaAlvxytiZrREJn1EfHgLI4ak5M
oMlnH2feyUbZdQTRFXuIiYVc5WRgzSpRNq+EDl17HF0Y9FhXzx0rL56ROyEzaA9ofFUA83M1jnxn
d6nOmvPgxoZt8adlgwL/CukXqJGdIH2N2KM0d4/6nNH8fU7nZBiDbQz94eDyOoLt0TkfWEYE/EXy
9b1Y0sGck+0G6gL3xdkBfqFpjgUOFgaKlwL3BcosvPbEP8NOv8GkAWomc+MTzgTcBq+MHfBxWeF3
B6PzAmNhSD8w6WPfeE6N7ioq3cT2y53Ru7mnHhzNAkStV94v3WpslUFMeZMmwImC3QnzYhKIwyiW
3Y8RzZrREoxGddn3BRaPjM2tnbOPUt19YuSqw1ATGw9S5vk/tgprg9YMZXzMR9naPh4NPmSzf5Vb
tjsWEqcj6hj7nFX/niS7WnbKAOdd3KwbfYliBodAuQpIwQlnfErxD26UcR/x6i1AHUihcT5HuDMp
CK3i2lGCmjtksBZI2rv3MVE5dfFr8TOHRf4Cidq+jzkx23pcojl9XLX1tBZT30XwhUyJPQQPwIdv
zq56naBSsuqsjiGlYUyeYAHvzhap1uIJS6qt/th9buge3ZVDPj9S51UOQn3T7tlhEA0bnTOPvXx3
qGc/gN1YQQSoqi3vsZ8VZ1G7nhuEgJwZEBgTvWhnWZl9T5+YlaTive3pMfAr2UHNZwgc5DhL3G0l
lrnxsL5DZBUEw/oXiZgdbNifkx01h7ZxAGCJsoZVNH3hyWEAHxJjn7viNUKngPEwcRV9gieMXcAJ
kh9RfCAqHzDpJB/DmEiEbNcUPTnCqq2wE+KjenFfQq6EscNL0DX+WfW6ZhjI1L2h9G64Dollfk4r
bH7VmRVoFeHIdGZRPn6L2qUEt6MZBmzf5mKcoRSm4+2InokzuLpwcsnHyprtimqIf+0IxcRXfI0D
g/8yYFXRw3nG4s91c8cyvOHoUtbtXi40Yx9nC7ZLxaF15Enj/P/je+yOvbPW9v93s+adyn+LQZkc
fWL0cJPI4xwK1QUrpXs29tqeGoBPL9sRVLTPjrfd7aheuI49w/k3eRiSXWQUNr/veB2n6JkIquMN
Ysq4g9tOpqKdMYH5wxu0scMU/A4KyX7GlN4hEKvL/9/ySYGA4jcZ/tOTbnMcRPIHJuqK61Kab/fs
PIZ45vRA7zbOzJmZaHtOpEfh12BCXKpLckw4PL5IFEJnfNYcaHSR74jmIf6pnTFwHuieoTSU3dkP
NE9zaZy7++4+XZS7u9jQ7T4XJbHdR9xOICKWtEpgFSsjs5cG5cvqYuy/swmnyRHrdVfiS0KiHR/s
dfzkGc9kR0a8ay439qJQgxVo9yYZa3soKhJHFlyIJ/92SBrELo94R9Y6+U6boV449L5MwVwhZXXJ
d9Lv11bluAG6gYWB7kLTdo+Oi3sR/siP7Ei2SwZRGBypcLEvi1bvmdP13cfBdsali+dS2IjPcha9
K4Q19ugZMt12D60tqAhncS7RD38h1rm5oJZTnZIf4WP57csemCPQbqfxccVy3OCJhNnAJrLC2l4G
ou2/1/Fffqd0M69mPCaEgjioAc0FhrjJW1w1Q4LuWQ5nqM3XzYWmWhqo6UWo2+DJQAgw6i915WsY
BKrCRd+1Y9oyDRkLg6O/rxEvg5Mh8xscjrZ4gbSIVEP2DJrITlzGNH/bVRfUHAZXogx5DITDmKMj
/3946EFWzU0gYYSG9A/VaBHeBF6OxQinTwLJjsyJLaywrujraMK7+rs3CFBF1FC28fuwga8a3YFS
11yxfD1raHjS85dVb0ekhMwClmT9UELoDX8Zy2VhU1tn/AWwEAJDPhSi8O73ke+yCFvU0jI7BtpA
E+ExLmLWfJAxHh6VdZJdzzKxgfn5yHf0KhxD6AaGEx+hO8mCcP5kO10E+3dnm0sOwBIXoeesu3Nn
zbCwuBhPdYE5cCfhSr407By6EZp+xU6GU9NlwDwh5viXCF/mwJlA2aZ9eDCXUE4GBT/IBmMNhVuB
SYOtC0jDAGXhaR5XLj/IducB7axZA2FR1hTO3NPD/1sRTZcW2j1+AeNM27gvvySWETEGtvj74sxx
R3risZJpc/W2En+G8KdMnDUyzhwICDDj/EbcsN1IVNgzQuYmY0BWsRNhNWFrVocsT3RPKCEN8hiL
gB7EZ2x4BA8bj4q3Ff4L5sVgcJNxh7WWbQNboTHwJC0ztPLC4CDtt7l2/90eX3qit2ZHZvz//rxv
sBi/UlZ6k/LgN5S+bBA2c5vjv6nJtrAGSQzUhtwWPHNAoKPHosbeajt/rzj0klvovrjONjAKwfBb
VRTjfNVrLabSKfbpk4svgxzYTuu/X6uHfolT20VmdNH5gDfgYH2Nrva1Z5NAbg+VddNVuYvg/MQG
rfRN16wJt1wbLV5QuXtg9TI/xV+dM5Q4nGeE6NYdxcPlHNuh28kXDzTkbjrJIi4Cn2f6wDzlBvSF
IoNO0KJM3C8P+JDp3vBP1PYWk7xLKQr0IP2zNbFvi/oHDRAj/03VBuKatP4NhVOd5gy49VA+8Wrd
6zEGx5u7f/a6fbugPeGUD5sD56FGxBl1S9vZG+RzNH6uG5/L12ODKmbmC/OztYAHECvJjcHSRakq
Eh+FF7mAtgTkvoPXBJeMhcfmtYqN2L02PcZRf73JWHTFQJT0lMD1Xy1ks+ATJ0XXohoznuxwemKn
EB4qystOXOmxccFa7eQzdgEUrMzvNR+8WZNWnc9yvKJPSswrABz+PlBLkJZYTkgVXDpy7cZJkP8+
qcgeTsuihyzE8KJZ/Rq6TfiDnWWXK/aCM7vXa3GYoxzzbeGesGDoIkMb+thbIaHtUYUeM6l7TnFq
iGeJFOrITj34HkVXfezCiMmwD/CwOaJ8FWBS3edN7JkvvBA0tkN5IzmXsN01Xn4MU4w2bpIgLcj9
neLlpuhwmO8frNl8kbKuUflyLdIjTZPQc3TXHQPAWs+wJl9Pn5FF2QB1K05LuUTgzFfahZmtu/lG
TQdhOSGbDtsMsxzHwiOcvLSXZz8Lz0i2pTPLuDzI7wQUvb1uZ2XfJI/idA3n/G5poNq9+iycQyF3
axBzo5b/Pa/rypkhpnCjvh331hA70OKCKFfRvfXukB9yqdk6e+wAmCiGT+atNbPaMF0OEjR8vZ3a
QM10zRNkf+OWLytXD4M26uDH8D7NzIYnm/v4nf9Z4eiON0OHLZJsFCZDeIRTBqPpoe80q3HtzPHy
+z8lbyat5qeP5bOcGFboZua4ZeWbjOyLdOCY29DycIc92/kH2fVlrTWYhoTyRgGWDBrSA+5mVLpF
AkuZ4FYw/No5vh4PV79d6mb2oWSYdSTkzjTHb27eytWdS7zXhGjmvJ2yyiju2Nh41ZNmHpXE5Fto
+hqq3ysQdZ0NEOSPXdpZ5c0cZ++VIl23f6oUReh83Pp8a4dtvI2bWR5NNXgLTT7PRp94+yqGav7X
lJNC+8fQk6h27yhgMCPmabKlqakSCZYXkXtlFlhvzlMNgBan4z3DyLNKzX0TIW2E0SBVaowvHBXE
cZQQ+UFIbDPrmoO8HTT5350ip/DA3d427TQFB6FQWi9x1mZJroz2e3dwMaDBlUmvmz9ItgGPn3CD
pDyFKAmPzvlDTjckzLTHyG4AMr/P1YhwbHZIqG0UnYgu0jqfXKNU3Ag8MiDz8woAxBS7yPS0Lqnl
HXUTU3W7Q8V3gyw6ijtnCncgxs2rbWCztA4ItlZku0336rfKzY2Mjxtji0LfySkdnqoLHo2a247q
7eaF7ikmUjf5qSlD3x1zymI4ii7yzkYKDmfdRUiWgbxICwWeEv568+aV9JJdRPi1Tt2N2HR1om41
or/vv92i6ypG6abXj/c2U4+lRAbgpuQmAK/fe6uTO/nZ4i3phAt06ZqNker/NMXxwrr2jLf7JJqr
gHH1juo6jem1YTVu3wD8qpR7YMniWJJ3Is95Or0GGGXGeht2XpaXQLNctIv5i4TDK6t4B1LuzgIz
noxW7UfiR7jPMdk5XcmtWmUwFrtUiZKRvnSc1mu6xLnGei+7EeFUeUY6qx4Bp6J5qJp5mh5wjDzI
qra7eIjGBvkSLwuk8PKKbXtpGTSHDzgMBiwc3frk6t2Tt39r5rrzYxjc6U0/N7yEzs9dUrmfU24D
iOoJuNoA1JPiy5RHRl5cb6lvKT11hMS2ypEVb+189yGpJNkl0NmB5SLOuLpdpI4Ioao+dCFfxMnD
8ju67obvrVbsrx1zUbK9lXyjwY1vWL69eiUbr7kT8PG+B8pLjiGY70qgEgUTz2zSVqfiesZZ86J2
HYGEbJCU0RaoGwV06PRs0qq4ZQLKe+1AZ6TaS+P6GKxqfZJpS2R6CVWT44NiN4TPBTpL052/k45n
mtQOrQ8fbpyDDkMktM8BbaJLegsahzPTmJmiuZ8rMSu+MSdR6+O/rC2YvB8uji5NOvj4nLtKgrNh
8XKm7ElSj0q841ffIa6jArT0fWzPRWf1KSoX2eWYg/Ys9dMpQI2wYUaxzuDj6ifmGqBL/FG7YJzC
HO2Z/hiHpKIB9et2HuDmlaNnZ190zrJ+9pyG9GRoHq5cbKQHjmQkbuHAPvFWdSKveW+72gQqyOIW
A/M+U8GHIGOcVEiNAuWNF95zL0GqkI13K06dh9c+pnkTZFS4u/3L4XerCGJqdsZbjsR1dAvi4j1g
Ni8kFILs81gi6itlktz/6vnTJDAgGTbNnFW1cLv56n1xVXpa+XSVBAy7yK9vv4qy7NY9zoWaNli0
z6sf4t92Fgp4obHb2kfn7XZex0rePRjx1uBV893iG0eccP+P5vu0KDKOPDK8OyfQ5/ZbVuZQeYPp
CMBX5HebBehyyEjGkbOx1rdw4dRcjvzpaocwr2P1fNHcNMXH1R1rzeJuDYlNIveHbEO7DqBSXXb9
AqcH9CJHq4lg4deNq/Mzk2ipc9g8o8D4/GRkd3b29rOXstpQieGG9Z0ALzIJS8dt9A//kyfgjGxr
llbjIvLJ56MLre69vU4zVW9jx55an7HZDFMKGEVBRSKimpbc43RxZJ26zkhXUcGnSoKpQ/HwgljA
l1drYJQOswLPp8+rpT3rNICOkUh1J+JCcxP4MTk8zMHtvsj4yDb9J2kRzs87XafRiqFzAmrGSlU3
+pOCYtaxQ4pmPU/jbQKf6U8uMq//yDqEovVt3qSjLrgodWDlS5O9xuOUpYwn72RoJZO88TJ9YKsj
JZ9+HmhaxZPLVmJBtIl+Swn265nNNGpU//MZK/b08VnvTWbZ3ubv58kqKf/OwNPPT2hFXs0UnRjA
k+tvkp/L/KdgeZpFyfNmeRxH5pJULc4c6Vk/Z9avEx9M2aNAUMIdqaINU3teNcOIAarZpXme+MXq
fnzorM50fZi8gHW+jdVi1eroqS9E3CB6/CRv/NijGMwEe56R1XPrx4pr6kOVMsVW/10d3td/mvb3
6oSuTRbyJzznzeDzHCpj44ZPVHXja9xz6sUH2hSrV7y1tD+bkya6IoQ/bzeOU9S3k6L4DelgxefH
hKGeeO9Hn89a76qIsX+FY3oh7+TgTGhFUFiUp/4UXJm83IL5QZBa/Weav/GLRX+5pnF4xr0o7j3T
Uee+i1q0rGmYLJ/K/lP16QKamngcnWinkPVmxLOP0ukpVJwmEe+tEdmRAN316BBtonuWSpJairfq
7SoT7e+GvhpK8ql992FMCiWEtUumJYiGNUE7lhtHQc4zcc+gtCz5u3D8y+PI6HJOPf0neXRXcjhd
0U8ISyUyq3AB+EC83mbsNW0NFP+kfHjOwKHUa+Tf7x5PvM7anA+VcHgljb11P4TOnbsb+ulVRNRo
bkZIOGIDg4rgIjTMi7VWl/RRg0WLkkVQ/dVn7skP9UGpO/0OoDzDvFZuCXrcibap+NGBwVfa783B
yRlAPnpp/z6/j8hn/JQF4FhhUmQ7NzCKm5xEMwQtonD5gH6fAI9ZLlmqkoTCUdGSyauMPxXts1uE
a1rXrxl5OFALj67N0nVIRF0wNi6rc4jYHSUnDnEyaaNQqPQxuFGbvH6j0w1sVsmXcCb67EOeNXBg
T+D6iBIIkNq+4kenalmcHUDBJDgKPuHvUD3UCygW/uscyBv97KkgEAVd0jqMM9EokGqaEtAgQRMG
t8nRINFJNVwQ1jWOl9E83QI6YM9Ig69Q1kjXA/xUW0Mwa9KZNkt1pS1AJyWsUVH9eqGMgfGkOEWG
hyGILh3T5zxJLsyCro2NJO1wA0q2y+e3M2XrL9t5NdqVo+ikT1PH/UyiHQvZrMoR2VTkijyGnSlU
YGkgXUTqAkxBnih2DPFkBKpfcA8UsAHUlsXE3EAl68q3b8tr+PvxO+AP5tMGYjvuo+6RRqzHP8ha
8+471twogvTqqRY67A5Oa2qq4PZ0MDBAkMqJ1vevUfB5+prhI0x5mCODhM9q+ZZxZDuUu1GKU+zu
khdq6V5VePYWLKWztiDrrSuz/vzqK3NlkDNLqik+gJq4z7W2yH6yn+iHOcNZHGIZV5nLZAdLIYmX
MAkMAhXhNminHm6WbDFmbCU+HCovcKADY7GHv2E+xsSEo9wPj6xTd9OsXr/1wproh/YPltQP0QXu
4v32z97SOigS5paA76sVQNi064EZCLsqao+VZYs+wLFOvegke2w/vp+ZF12A/EvapwhSl/1XnO97
migE3GurFx6ZtTb1todvh+uS8ePsVP3wn3r4/Bp/xubzqza+MiaAIk199WBsQFSW5FbYv103KyrS
/Dl/jIqdUr/8F6XeyYs5fTD3VuhH94lC1qfltr8d9pzqkl9uMkNrEn8Edqe7yFQ3Q+a9e6Sbamyq
WfevQ/Je13ATTvPfIg2037Ri22q/IEVWKA0AXXD7R+7QX/6jkQccbxWo1vVJRF8QEjhuUGDJQ5PM
P1ALjeFtDMzf7ae7CFftwlhQuHkFetgEiGRWV5AGJQEdCGJ92qwq8NTafYgKF0gJie5a8APwK6K8
13s86fUeHKkpNgmnils4LhomX4WH7rpzSMh0tqftL6p/vf+cuSAOD+rSXKqzeIjTeIAUDg+sAQod
oBoZqhmFq6qlHMVv11rX53BrsKeSH3vLAF574nro3ZqgD92IErOnEDm/EPE2eaDR7nOEpDbPduZU
JfebnSg1lOtzg2+32N/3McrhWWNY1VI/3Pfi9jjA5jDCB5vkUQYNtwB+OxfwCxB7+4JTFk6Lnk9m
97Kz7K6NOdL+dnlffS5muahZ6stmWS8e+y5IyZ1+Pc8sXA5YLPo03HJfudTmgvFgrB9nODzaGSBp
y08I9uSirTlAHntn8ImIyPHNAz+ZkgxfnCHLfd85sAsRDnR+AOYMCyx3m6W2vpKbelYPETRp12RW
LjnHkLfGGgYaSkZySrrDrZ+gpnGggsDASbemWfVAz49zeLzLEIozPIsrqp6/9pA7v7x+wVL5ivwE
9BU5cj51D4HKfhQti2+67DeWhZ1VUytwmssmvJ+hAwvH97z8+iXIe/tAtVuqS0EHluqzhEfDQQ/S
eJftGnl4P1/3/7eYSAt0xL57ndFJZUrN0tiUjQfnG0NAsMwt1auwqAI6gAzPAZV1FqCiCpCELYE7
LrCNh5JMTBP2Jm+/fQjrFHVPYCeYXfvX/iUXJI8yDv9Vy+xHJD3SvSIghawxrHA0nDetPHx2L7oA
Z7hdy3HsAKAUyknsJAH/oh2Qm83ZHcIwlH/MXEQwEu9+RmCvo1O7Do1e+A+ZSDu0gCRC9zAQtWuO
ilW9gFURacw4OiGiIvxLIvlYGGlqr84csKeWr1/e6ORB1wfgYiWvnIo9sgjEm8bxk1Pyw1GprlBM
Oqvk5AzqBXNm4zsbDllO4uwH+A6Rohwzjo9mWv8i+jg528V92t2MEZ9oNGbhRSq6Pt4jN2xd7bdC
EL3c7t/tpwGiHbGFkALenHM3ernOHxFGyBdzpoFXCZTfG+xPvrUQqz/ls680++yERJo+fxDXMbAS
v4IOav1af/gGyxOdlBoh3iLoMkAtjLVIqtQFlgClmKZToALITPYxxlcof86i65P0DjRr89Md8l5+
wlA2gAsgxOSXRqzFdXvdKr/p6H6wyU9rfOcYkeRYkHZIWpNbBGTn8X8bkEpHNhE69vbuoZhOST50
iUIgCW8UecfGXeMlCcwLWCzcpftLyVVU/Sv1t26/9t4EGxe4EK8iZ6ML0JXABhD9T04UyVbAw6Lv
BxDSL4O7pw8k0/ATsF94pyDjihgYUBgMAsW5wfdKwPi5JwXdoejPJLuppiBE1ou8xA8Dx1fJr38E
BIP1muHsAyBeNCQnKumfS598s0+geRMi92dmbysgEVcvdm1XHTrM5DkkDNV7eQwnKPrOAg1/HgcJ
cCCSHfthcMhc7wUiygMKsIggUoRevu56BWAl2broV2SPkSI6RoCCjZL5IL55+qmaocsGTeBnNILz
IYAV/AbUUpRzvjoQrUJ7FxBXMBjdZo+brqf72zDocubrnjaRars6yUFg0mikyDR4JF4+e31QeLvu
UAF+DmRd+Y+QSzJyiVX2WqmA4wv+DqF5o9QdZH7hrjMXRWjS49Jk9NoY3EGxFEbvseG+KV5wnzQj
WAvAhnEoVWAE55qsHGRxz/Rs3/JSBoAUq0aOCxQ1ybVWoHjtgJOqZwH6aJIKfBLkNDBkSY+kINjh
5d5IMEJm7AGj6t0XAMKN6slnSLRWj6gmEJwFbe/l7wnxDyj31AcqhNAdARcHjcwHtNrvEYVSeV0S
G1qfyFnf5k/KT3IgK8S4HUC6HnCrAkqK7n165WCvrWVnghkDhTzCTzxCkDwiZ0FaGRPdwy9YkX4T
CNh7x0t9JXjg7EqO98lUc4nnGRHWEpC+7JFftbFhSknx2yV+is8sWRHBTKQtyfThEFePW3o4gkgs
mHINDtyp1DWy+0J2YK9IxlZH+OtG2gQ0BXgYcfNDuhpz4SZ/KCWuyE2ZCXgiiHeBconYHSCaTaKx
QCA0HrFMLkEc7AK2HNdZyeoGLQTJnQS+eQHrUbF1bo/i32hwm3V2tW/Nx4ATTdVVdoqAz/nW1SGT
5XkkTKhDtYOC2/t28ppTW9kTELkPwJIAtva47esTzTmOpzDuqBmwD0kx55IMCOZwpoC5U8AqYZ+I
8CngVuALkKJA+HtLfALQNzibgKPosHHldeQlaFjKLyhksAR5LJ4BxBH45GxtjmlKtNgDfWxM7lQM
aEHPdPiDzeU/A9tbVgNEoY/lxqjSRTGpubQkwFIgLNiUL8/8efQr6JuSHqT8CHqB6ZneQSoV1WTY
Lq8e1xwkUNUkTmXze190rQp6C0x9us6n+Njcrh+tdWCtjMFtdHqwS0kiO2HeUa2Sgle+5XsJkkkB
+vnl48yg2BLoSgNyW4ZOLwqADgRGYIcA6nXHDWqT956C6uWD/eZ+0efh22dfXZhgISajeC1JsQUZ
x2UPowfUrhzFkfXukVnscqkB8gK3wr4JIAKXoiPbT/qxzwXP8OHjFwUUQ0oVqIFDZVbKdc1qkvOf
RyCF4FyibIM76iB5sR8uaUZ06UhB2ZHVi5Et4+es2REEwx1lMXnObjPQ+CfcIFHJU6D8qQYPTLx1
lju41SsiSSOZZcd4QXSxNecykEgRKVcLMuZUBhJvouOL1Ozdm0Q0VFCLlD7vKT/LzT/3j1xbfguu
oUMNwqU64j5haV/9eg++Q3goL+a0O08nmPHZpUIKwRlzDMQlPsI3mioVbCdo4Nr6Dc4kil+r9N5c
dVH07W3PUjEp+5zdGhosjlZcl34MMELydYOj24nS+MCZOQqn3axnzHkGxVmKRqXyUCw6KGgGXAp2
pu1fdAGJQwQZn6EeToDPuk6Ir6ftb+0BAEAiIjlddKHJG4XLtrz7BAfjXdrCVfgepQRxQhfBCXEG
T3YqLZDON2GqTBkk8HWO7rqUGyyKV6BS42udoKOaU9RznpR5EKDObc2QJsWr8QY0F1DO/p2IRBkQ
3ThEsuEJclNxxaK98gIVL6oR2qGMi2lDnBH3AO8RNijpWuoGDQzlDDEPwCc6rr5EXtOCNn+PGtDv
maEMmqHguByhq9IGhQvF3wRoG+TiznP67VEZ0Iq+BI10mlAaByjgBhe+6+DPI/ieX9/QFthf5H41
UgbGvDOtMZ2n0QVz4Tph9HI/AcjqI2HU5lSmGE8YOQTTIQN90xkws9S6IIiPwo40A24aK3sHcPTZ
MDd8wdUIDVS6YTK4faHIPLqIs4n+UTulmqbM6z3SLU9q+qABo6Nj5XDHnbsP0K7n/G9Qbo+Pm1Fy
YSll/pgqTR9lkX+m9ICLxoQubxYznjzOGNIWVcYZEkAilVTsZPyMRuCwBa1Y1g7kFfBKq9ET9zZ7
Bf+ytIa63fRlTNIdayADFBaRlUUtHUQXynswN9ZzwNJAYx6UVUSR5qGSNxkcBsaSRpbCFTJaysli
RUwxQ+A8MlWEj3gI9bpIAMDF9SDbozN94wRDX5gLVkxnxrqR5swCwnfhv6bPuuI34/emj6PKGUC/
zvT/5VOkQs0QKoibjFVm3CxVFAYWfWtDPBG4TOCtamQJbK7cHMgXyOUJd9lYtR73NAbLIc2xw1ld
LKf3CJoACb3X6YZNQpMyH1R5bGYDfMAV/T88ihYexECEIhzaQoT/CVGOmPW4HIlrBzbLB6C88f74
BrxlPpYxcg4Jz4lVDW+FARu6L4jVwp/aHG6YQq8vr4In03h0LHjXOM+ZLt4TJErdo7fx/0vWmV7r
2Xf3YG7CyOE/vDc5L3xngR8GL4k8+eAiin0ohBFCQ8jv6iUXeZaOhO/bPwHdhcGcwa79K0eYUvhP
1IPsckHdjicMhg95XfUZNLdN3F/9k1UI/8EJYzybGhU2ZbxsDMWnzs2EqlLf794cpFOHPEdYNB9g
Bb2Fu9+j8N+VsxP4IFwteHAAshznuF1yBxMbA02dRZe3bGIyHR3GQM/gkSkMEfNJhusMwqN0SdM4
u4m+75t58MbiuLFgvAcb/nuc6Q9oo4E1oeUBtJTPeZjFifGjzFgqPC3iFaH8njVxJgVWCLPgEcJQ
+/ha6OafkKqjsozPMfGIJ2PIU8oENyZErWUSYYn71cMTyrJ/dyWk+YPVx+1fo9KEJnWhxsD9Mb58
rP3Fqf9ALYAbry/fhkCoqpSEQzVhNH/Xuo+FhlnmKH278HAYyV9c67/dDaWf7p+AjKHOirIJlCze
WL/pVpk0K6xEe2tLwQj1xDXi+zZ9/VN+3z/xP+3X2ZgzfSZMwTqu1QPm+ByvlbFoF52VSJSTsban
OmWBKKkz1hbv8ZfkQOPY+C7B5+l/S4tHu/wiYD0qRyQBXTeqDWUohMlKlMJodd1EMwJmzOUbaLaX
T0jKfyzdV3MiSxIF4F9EBN68QuM9CIT0QsjhvYdfv1/N3YhZ7VyNBHR1dVbmOSdPElFl5uU4/88x
EpNt+sQ3wyjpfPtEQRcqf7jOxD3AVti4Ykaoyo9R+vPwY1c4Rs7PupuWhWzKrMa54YUibTnOdR1E
MZqT9dzHDkZFuWGQSA63s7WGC4BRhkKkkfjJDU+MOpGbHYiuZ51/IujzS3icf5nMWE9/Zt4SXb/h
D7XDDEwE6CiEQPf4uc3L+CD/ciw/AezXkr86i4T2wENmgIO2nj+e/MuPpfVnPwMG/6wXgZR7dZtL
wpWJCMgxVig8/Zx+wAQm9fYfP3R7UFMUQBowCeSwU5OfIcQibPaBSkDqHiY+jSiHwTn98LNIfl6z
+ooC+iHceYv5GGcF4xBZdpuA6984qYUF8PRbTL/6hIdJ/OhM/kHKj3UlQCdk1uFwkQBoE/IS9weY
O/55oFEu/pu8spsAi2bLmSVDRsWhT9NRZuj1jmX4+OFnd29Ar5J9k+Mc3J/wWrjsIrxnElb9mSQJ
h3+DmwLm9uh6c2eUkwogEYxm95soAzuFrjihcJJD86YvRn/kWgFpnX5NFVWT6Z9XTHQDYHaCtMQh
d6/fVKp4VDYbWTEJK0/WPfb/2dG9v/v5hxUm6q/f6ZdIwdf1y1aajubj5SwuokCkU2YQwNvfxRBX
OJm/P7r3fr5QWqrFES7PgHEJOEAgoNc1EClZj3asiETJ3gJ1st82MRuua7vCZQeeBKYtOqd+vS5I
I+/qcxT2dahR4Vbacg5TCS26vlr06R9C5rLkzGahAhjrTiWfdf/ivrqMI1EFR4N72AxeT6D1n1Zy
+oeohTWN0+3lt5Cxfr98vIbhkkEqMLpn0e6yJn7TfbDGUKP0IDl4fLx6hVpqmDZKuUWkNra/mGXH
AkEj5lx2Ae12Da5HAjQdhcl44doBQKmAY0HI7RYfzMdYz6yQ/w9eaTe459aU83NRGBNIfIXonxvB
6sPHmr+LX4+PAFD9iovz98OPl8l/pvGeSq4J0GkeUPPbhy+FmkfZLnVAeN8lODLztvzOxSvuJ+YA
tCtAWQ/xrSA5u01iqGFJtXk7Kqdhyqo8+2Dpmpj92pXWAeyXWuCkAkyHA6KNCho2//+6ltk2fphY
WCi7y/MZPO/z2UepPRKRX8co2EJfsrHWo7tQjr/FBwLwge/0P04EAWg7hMPOZ31GaJjYsnzPRraA
V7f4qBf8obXDhXkqcRmFVHTJ/4WIdi46HxAQNpENDGC8FyInlvMBcIdNsWH2zwhp4WcKS+RCFpDe
9NTkMceTpVYuPTPK00IJu5MYevhdpaAoIEnA9zO31lXKihxsLs5aunhZE/LHkxrOQSQmhwFhlLtW
IClOle22/mAYtuH7ipSteAeb18u6AljudFP2FMTOHlXJUS6oNISVkIjJFHSguvWHIuDPtYO/01tu
OEOcsjvjzHfvrs+QU/gZ7+VBeGajPa2B71z7LsFCiToOPHvFQn/imUOKxrwcEaiFy1K+LwoDHzz+
DI9aFuZ2jOaZpkWWvL8eFdwcgcC0oFfu4x6vSjDDg+Tp25UE+fWe8U4E80z9WjxHjYt331ydi/Kh
bh/HRUlBZfGY63XdfueMpwcvc2KF67Y4lBl0xqteMiQe8cirQoxxcK5eTYUzFhAt2j+OE/r5L8LF
hdpUOZ9uCCVuehJtKXZvQkIqRB9+bCLRJORQyIRYwM8FMZ9Hvnn5wDFOrJ9vWmmsq3zhQMxocxVC
aHKb/F1UDN/52UxCJQAL7yUBtK/uSifRtRYfmGMCAi/gD8gLlzOX6/nOjnzxEggHILS9Giq50XJW
eJN6uaf2iwfLIvvqyTvLQxzLFhTrIHjddw3YucfggTQC2CEqj0RWIbqFE0ZNeylZDMeFPwqGRcsl
+UHXaclcm3e3oD7w6hjGp4op7oc969Mt7ccEOVvZ/g00yzMst0XxIDyOkR/ZRPaOG+c+/j+xPYWd
mNu2PLp+drkPDw1y2P2Sf7sjHhuRRnR9PuuwdstlM3vzu5tzjMQqlYcPeDz3vH94Zp49H3C3roRT
FGUAhtyUHBaOYX+xedx6J7dPZ518dTMtvEfcQnqsbYnLR4iGwna84rwIWeUh/KeLDFdV9jjgMiy+
63r2zT71OS2uq/BYijtb9s7nf7Som44VQbDEuJ0UJdOiS1LUCrskETD8x66CtjxM1tzI4tzXwtss
8+e2++gYPJU8OV5TmPH9EI2u0s+FCYau1CYXNDPLKNx/9wREvQuUhX3lo7l8991vEcYgXG2WUL5J
jUz0Wr77Savq8/gUAoDLZ5/8ay1El+v2l/zBaZ7J1oUFK+7VbQevizLzURaFtt9PdBO2arYDLGjZ
/Vu+sLuwE+KmOH2GpaDoYIZ9CzSuhdsuKh4B3IZ3DGwO6lW0fOxKWAxELRbkVPb0Tj/FJj0/KXtv
+LKZn1GCOdu3gBrvHwODs/y2pH7J/vFu/oRH4ePwE/73+rVdLDG9+2ZVfl1r3s9bCGvuyhFuJ/vh
ppwrOpGstQfS58OhsLH2Qq+U3Nlft/kKvkQmj9p4gjvPpam1rSNUR6vqxdiMlAEaQNTKhlXJ8ish
ESRd6IdGEv0lM2HI+TuHPC9ntuX0L/PrjFRxIbZtbuzboRgfKDilR/KikRqsekDSDvZMRBd/y1e0
f19+P/teJN1fznQjvufqGdR5MJ0PgPIRErsqMWUWz4sMYIyj5CrbW9Whbbu3XZ31RfEyuiAl1hGJ
CITkFDn1es+aWr0BrZ2Zxa6jDotwD/NKzGdMRGEAzE5zf3c7LuiyYKvgGaf/Cze06qHy1Btl82Pf
7YigWxJbebFo4ApPeInAi3qOXEd44i/hEba6ziP/bh86KC7EveFZnM/m78KqJ8DPy3cCFvEQbttu
YYA/KCo82H7fQ+UtPO0h0C1CCHCSeOnw4HgPWe+2LliHPONfOEruGp46T68D89WbfwfdSi6EEzHg
7DBO/csHedwg4IFB8fBzz2ck0jjC7YPHNbi0buLNWOxcnKaq7MJjSS3H4cm13+UIrkK0sbc9uA46
J8stFkKDp5sQz+Xg+jKwnpMGO9nS3D4Jt9oGlfb++nDOTnk3bUHgCYvoMGIA5eB/28/jEZhjUmpT
BH59Shwh3Q5mzzv6qDKijwebN81Jiobh6wPBl1RsZcPn2v2Ucr+iapjQSnb4nh1Y18Tv/lgtsEfR
kkPRqBGsuYB5p1hYlD1Yz0Hys/AWLuEf+Sg5Sn8GCYgxh07yK4Y0rbItZZaBo0186ECYcpUNFbko
sX1xpZALfc5vf/lld38pKp6XSa5CxfOlM78p9gzfSsDf15H+mN2jcXo0Cpz4E+VbrvWSvUszW48c
97i6WXjZS9GgxHA5zvi9Jgsyz1qK5XqilDR0kFzE0MNP3zj9Tc3gyxdXzypX5R5nw1LyJz7Ztwrt
RGmUaK+jeDE4ExptXjSeGaCzb8o+Kk74soGNTaplnq8XLGVwRC90X5Vk6RLNu8mmMfK1eBQmX2L0
Lsyan9/pRGkdHRrn1nVfbGWwyqwPVXat7Peye6geu4tmrpGcpKpThVVr85VoXH+mw1fp0tl1Uo1E
J9NRldXP9VNJu0+m9CqDTboPcmqw8G0Qpw0fb9mwTWLt+JBD6SyvqswWH7M43BD/joIuxVbRPkEL
VMx2No3bp0OvdsPDnTsoqcYGo2j8YHRqvVqPVqH75CQej1DTFTO0DR9Z9HNRSnSImZR2GIUxDZlJ
1veSUaqUbBKLKE1nMNBM9HS975hp1H1i6P6n+9lp6Ykqyb6nGqtNY9G5tmKNwt85W153JaDV1aD1
KudJvNC7RUSTOjjbf1QQB/xP6itvZWxX6VLJD5bdjVPyfT7Mh6l35eDZKwP5Dma1Fq8Z+/C7yBsc
6rHMnAAfovcYS9y9cHqRC389G4+PzZ8XmXYuE8ic8XmrQbIY693fjZrs6ZkqJJqZXrzPMUa39y56
dtKNcRwZ6yzv61B+1fOe1OHx69Q7tm/f8+qme+1gMw3/e7s4UAamBvU1ApZX/Fj5ghqdU87XaYNL
csro+rcf7bqp2px9HiEqGMVFRovytLjpxIv5QYbu5lTB69R0SKDmFhUDdJFzEzktjnHZMNUpChME
lx29WQ2tFRrd0B8Aej46lx9cx5ONT2N1KSWl4l0Nq76lkxXsgfkDSqcjSFBufGnnDXV9T+TLa9r/
99M1WqWZztP64I4rF4o4D379ZE09T8tvvlRvl2kxg5IdZ01mPHaTkIQ7c7bSpcRWbJSY6Mo1BVNF
2kfKuAG11QvhdP08qValz61n5xyoywxNT7T7wDZlg9n1pyo2p5Pz3j69J80zGBUG6d7Wbf/LdNb9
eLYUfxVXH7GfwqJcSApXzd0WsZhaBJFYOD8fPSeubpltOWQLjVxwMJw3T8PnsoRt3hkeUIz/kaSb
iXwfrM13WA5ulVsydPu/YsIEnnis10uDDt4kuCAkqnPGm9r6TxRa48ST3kaRGUB39E46XXktRzE6
e6GZ8P3Vdcrd0xUtHa/uY1J42jgn+NGaXS1h+QVbWehKEB186hr5uv725xRDnEvo9KtSf++Q8UT8
2WjqFGK7k+A3eVaPXlgdhgRQ7ZXMv+ev0keGsjOy91yuu9mNqGFzj96Ohrt/1BaQaOQoUlng6Wjb
lPI0FoxT5pdB5hg9Q2qMzal6e4CK5quvIKbpnyapZYtOrHq5VI9sO4bHV/38rQ0unNUzSpf0ZzbT
TPYdmFKp/LmltA7F8KNLwQ6UOK9qcw4hUwlEPyvR9xH+5YEuhzXPj4XRbWCkhVJiLFkHk0k/fZ6Q
zWmfflTW6QoK4XJrKkhe0C4Z8Kb8mJddvhQvgJy3UqypSKWQ17xdPE7LK7388epU2QvoyzISV3pl
9n1C9eRtVzuINqfBvtCTaBbeXqneJltTaYKyrKViWHl4WlaJ98gnLNJltC705sZ6xcuLfSUCnqi+
lrvOTZT78BJ+gZH5pizlzLetwnnVPzcdfb/LfQPS40hbc8ZEURpbm4M9LSuMFbHTUmn/RnJ8GEGF
/519z3X7IjdvT8sHm35Vz1B4xCJcM05fgDIx826wRZhManZh6zbJf8pijrPspzQAxUZ8lawduP5P
m/H15DCvmQ0T76z+Vu1E71QpdM9fjOUm8qdzI/PmPctyFhb5gZXetCi2UKaHVmK4k+iFYQXB9Z1b
1de6k/sJ5vA3ORJXOb0C0ba2xA+7XMq8e/xtrVdGw7MTv2ovxFcNSb2+jEK2vispsGjvl6vaLlaV
/5zplpbmYIQCA2F+g6aRs6OsiMvOAUILt35aUXZIUJ61aVN3wE0KZEzzz7PBwa12/EtFHESyJc2n
EXL3VcJ71ILhGm6ePegx+aH/UxMZamSmZ4PS3XNzN0XlE06Z1dxwenR2nMvrbhogubw9DTLXMGso
HdY49xsaJxZvp0nu1KBekv+FdgaC0He1hgx/RVNzr+YHFE7UVoVf91GqvSV83NVjufKK7aqSyPQH
PWaES16WXuptPXSLFXU0SCLQecBaoevuoyZ2cpeiHGv6t/yyNMkgaZIwfu3QD3QH2zCAXpaGd/6g
x6yqNql0mAfQ8oQ7NS3di96j+Ef+XnY4/I7dPXTQtrmkTiBhL6aclGGGQCwyy8sc6jNSVN28fT9N
rPHjYgKTNrFtzayJIYwMCFH49WFgouao2tDKO4HpVVxyi+Vy1+CipXe3iz0g2aoGE7zWQadxl8IS
6AXxOlVXo+07Ni9f+j69J5rZ0qEORgcMd3M/qZvet3LyWNLUq9joJLo3Noan+uud+jqg7CA2R+Pu
zcigGNUXNcOzvXvbmhh1L984a8tqliFMPGen3rafYsIaq/M8ULR85Rv7xivEYB+ZVLurFusFy5fS
tlOgUXMClApdz3nSCQCCD11PujHg7Y/KqdDwsDstkqvGXkwG3klh/aB3WoKGhkktB+vZbtuN31tq
2NOt9ggVtQyA5sl4rFAiZRKlc//OMeBG/2GOcpomtNDFvf7ZsLch4zkouVaYTzESYa4KUOesjhMp
+OEnfyvUlDmJX3mwCAOYs/Z0wkFPTq6t1IWoq0DWPd0tq1sfwn2BQzbP218Vxb62/N6/H9pBuvYq
f80pgxJ1RzmN1aZ0lW2NN3VPLwmYsd+1WHdvlg7Ry5k2QS1Yz/2aKSdrzg/OCChivWjfXI3UrZne
sUzfWH1E5hGUUmavXClkCFtG93dzrxrKnNquHS36nN6jry1xSciV1tGx9jTS16SbCMl1/qZEdUIq
21SNz/dCz0CnWCudM5uovBnt6cwG50a2H6vcv8/d5brkuVu1bh+oBWCakyDZKfRynrfvjZc3M7nP
VvfLiJHmuSWv8IEA8koys+jv35ZsMzLSq5XMF+crE0nS3+tp9Py+rJr54xDG8fgRcKSOKp5/I9gK
FS63YcpD4JsUZgnaRMWnkwX6oAq4zhK4EA6PXAo8ujXlKHPo6pjkQyWcHN9YKmruMd7HBLl1+ftY
fBLSyPzqKhjzomIeDjoppzp5nGHHDEkyte3ojdKczM9WSPZNXIt2zYvRnS+eR+lPTiydi18HnpV2
o2mpeS4/pHvrSZjwcny/T0EzElcqltfvrn47VrdVJpJUhRNjOMr70cmMzsLk8c0drF8oZm81Y6+2
Nf6LteMUxpPve7a2xfSu9Goe6upGGR835AY1TbSVKxux8naXnZOtnNPFDJe04uqH+RfqTiebc7LJ
LXrdTPDB1rv1Y7v08u+KAhLIzydfndKVzUKseb2gKHxuwaUhyOx+0lU62dJqSkWXFBOcJEHHxvXN
bJ6wViGZZTZF4K2XI8SNW61AA2e0pgEZkhFKNmRKRe9yvgGLKlOtlAyrLpv9dy0fywo2eqN5WbJW
DKH8EAX91+0fzMBQMCfjSwMuiK0e2nRLysXXpZh+lBJvry3lnF8qafcp7SoUfUWjKCkgmfaZWvYk
DNmAeLW81TPNW0tf/hxa9XbtsI6PjKZsnVr39rzvISnnmpvh7fupQTQgJeRP7YPmJ0opNgEfEP3y
ko5wXv6WHvMwftAYvkwunRtUqJKhQj2buajndHQwSr0wmcMpveBCJC+tjWe/5d3H8yjTYkGYHqVq
+a/Ed6GiH6WDGOzcB+f2ffxs87WrP95l1C81wdMBf67e20FDJohU8zSnJ5O6oR7RTPVWNcCLV3im
QoQFZ4KTa22Ny7isnTtcqBAzV07vhU6qc6htJ5vmo7Qba+nqh8kVr0ailOnr8y6uFSDLY3E9etUk
zJnawxiDW5T/WgFDiY7qfC2qOqbPLF0ZrS+L1/sot4ReHHo8sdYcKHM1raKEMM9nkZ+oHnG1IyvX
eXv6crQ2dwsN3BhZCUYsV5WhCszYj2k2ShQIm7AS/gTQPMTKkpbt07XED0yuzjtAcRMcIw5sGkO9
DzflDVWfNlOj6aW4QE35ameAP8D0oMO//bIiG8j9Bhr5MEl9MMXqxDv5/ryz0iGuOSj2kxzHjyX2
w4oM/mDTRemULqX/9M0pxh5ywuIhicVRUQUHVHFY0TCG/2V22ONADvPetbo6TF9F9cs6zUWguHsx
RGnm9RQ8NZSVHpfiM8yk1Hy4qZ+iS0VMwn5oMr6TikkmymGOfNhUPIhrfMemuiqjdSc8r78xXjKE
Z1oo59G0s6pCfgi1uv9mExnxl7WjjuR480aiFicO3RinBkWMGX03/9xWjeSI7mWz5Q+QUtGv+Kqn
Wj4K6+B/t4gTBFPof4MMlCQ6f9eWaFvl7LvkZN5fc8nTRn9pENbdbCd57FCmgEd38MLxClrlYq01
AzvhCQnAMnNd8bPU+d7xzNrDcaFzDAFnmOQWF1ZyPEMn7/9QYjgTlgFeq5Dx9tddE4k7vGp4mmoR
DMyEimIuT+E+fqkqx4BgOQRrCOc7Lg3FrBI69hYLIOnK5EZo9Ejal9jhyko38l/pJw+pO+f9j328
dDtH2Vl2dh7sq4VOoRncW3nCTNbNnDvlhvcot5qnUbJ2qy4n0+a1l2jLWeNNGRshTCPglgDOVS82
OTZOzjcfjTVbcTM8DvL8ZM5gWxi/xHz+rUxFIeVNErs17x8PeuTf9d9BPxobnU+aGzxrRrJZjI+v
n4vhRa8P7L6fIVwM3ySRc/8lKnwCjcWjzfMIvXQ1byK1pxbc8DUb6DzYYS5bk34sn3wcy5pklVTY
HquMGIS/X8FuAf0zRM9i/6Rg3MyYKK7/qf9uFdURsfAz5Mdwena6nV3vWbbXtXWTbARUU3n1Dz/V
PQhInL8H8qe3H9+/jv3Xd3qUmYQ7dDULo4QX2Gm5Yct7qsidjDdExGxfbTI3vLu3TKCA8p1Crho3
nDfAsk4sKZoKFaxLA0HeIXcKZazynCmkzAqSy1wRfVnoqehU114V3k+Ot8h+rxhvPmvXOD5/dN6x
8OeWU92mK2QOAkjyFUKEDE5BqN91u2okjxVwJjwaIgvURCjh4SG9F+Ide+UXf82bBC/BhqVsfKc5
eXO1vshSLLRWI9CSnKFQP1XtsM5BWRe/NeI1+BitTGjNCEqj3NB8Tqc8Se+Qkl5VGKvHm4n/hqqY
Y3d8vzb5nhRF3FLyXZEMYFcpanYI04dXhq3MK9kOFHPXNuRvqGnDYNGdovFJ52xzVxwxzkKK6uq9
eajmdG9dD2V3hhZawkLH3QmglD6tCumJY2/b2FUWk5yD8URVRgLXJzyhHH8Yb1yoyfFD24Q5TQRr
ui7CaUu/CuW/CGqiy9u6Pe0di2yBywcHTDgME7VEbdteVlOdmExnW7tT5uaazuuqKcF+SU5CU774
5a7SuX6BsMoHxxLSvHSiXd+XTN8rGrAS5jmujS97kBKfSzdj+Ka12GjdMtDJNLe3B8tonJ7j/PFO
p2zQ/eem7qkpfoo6H/PGrXkuqV6BsSYuUo5pFNZGcND4eae6R5mZ/wdELU3pks8lynSKUopty1L5
C5O21S5R/pNW1AeZVvVqDnITqg2q5aMTNyQxiwq1wiysKO5z8GiZgfvGs7TOq61o7ho5VMFU1G3j
JcehapRonKIsb8m3B71U6BvIEd2/itnxfbDv58drHQZ6iCsHnbe/6a8lylu61Dr8nrEcf2vhLFvc
/R7eNr3nmJi+6xBaf+77dNat+3jzqsDNZrtT8E89z8RNSUrtARoMft1CRrbNZomVvxBnmJlNX9mD
HMMIMi4HobOzmtVtm5GrgpQqMX0RIcH6ZMvy745oyxeC2tJeE4jLC0rRazk0ZFzL/TAJKFqAau/9
gxmdTzpu99QwwJyib9FLsh+KKI2L32bzlc4G1hu9LOc1yl2puW1vR7Tupm2w/ZZkb2thujzlCaar
4mNrAtTKwLPCOIRwDohxGvig3CyO+ueZcAiRg1MxZlT0jNv7JaI5DMBwDnHrChDolg04e1hBy/Ht
p8M8+Ye+gPDL/95hng1Q3OvHUfTC/cTKy23ELknK+zOV3ikY5bAiBV2Dj83VlduWnxtffoAN5GIw
dR5soY1vO+ZhQWMNdgNiOeZEJsDXqaCz61cd6pskXupsUY0VpXZEMA02ZegnIG3OSK+dDiVL4IWc
gslPyExt2kaJdjXzhcY/2QYIjiAO46XTlUz203rAiAdKc54bvnrjrCzzWXTKHrgtkv/g2mlxKGgy
QWfuvwLltmcTR5nrbj3D582OIhwJzhejqGBxIFORzwokXbufg1tSw1VWtrWdWQgqZrjEqaq8rSfl
rE6M5iEKpuOPVqaVnk2dYE8NzigAIASbIqZDzIXAqg77JI2zp+QeAJ7tl0Hr7aRH6de3z+Y4/FuG
AL7mAwqYW4f+xNAuPgfhVA5En84f2PShRCq4dpZYZGfRMTorSU/1oA3Rp+mlws0fBt02eYvWaBil
v+tMFyOHACO5yetHCkGtomWc4fafQ8px7jHYjY7vyy9gMcPOf7eDjG862KQDmyWv1KYJiFCILkvX
b9SSpvyhnEq5sPgFvQ8oG9az6chddg8DZqe/MOQqNAITIOGGYC35GZ/FJrbosx8617ruacZv3SM3
3i1AQ0tU0XFzL9DYRoyOWv8YWDMzmvsp9Xasyb5+10vPtLHPy2yGebEmui5j/y3ZAWTb085dgEZH
c1wnjDxUov3EdQmHK9C18bn9fvTcG69z/3K7+CITsP/uXI/5t/nx60370MU2SfeBGLeP0OGoGssW
7a+5rlkk7+EXzJNjZegux5SsKzjBfhzrPmes6za984CNrRtpZ3HXrtMqOKDq92+0WnFe2tenRVIe
k82yFWVlVwXfmY6E2RrPgvK8kdHzQz/eOpm1uTeLed54NKe9RBOnaGhifGAQZu1Vo5irhs6rKWZl
fyvuW+eIo+swPqJz6K4bq24l05IFP6KjLvDP7eeRdnXXQsQzqWhf5durXkGGt1cUJ96O/6Zm9CN7
oHpur4YSo/e7yfGHugStsR7Mm+dOcnzuo1qk06fuS+eUM7NJvw11DfF/3jl+rX4Tb3dTZFO19Ogw
vPU2Olp/by0FNaQsDT17i7cT37tamMi4LKE6epc3tdN0lh6pWJXwB8NnD/oCm7HOsX1sLLrzfSnV
LFRyk9Wv0V0z7MqymJ7pdHu87T7mW5YJUXyWG/J/CPYGN23TQFHC7D5npCbbZV0UB61cYVbmumO+
bGurNF1VEoinY+OhKsfvE9vex1CC9yf1MoSkF5BCnvrcKpyLrZ94N6UTKB2lOm+XHleecqq5LO+r
i8qjtlW888x118w2qiDoUXRbd2nn3w61jFl6kpW6fbap3yoZR88qyhqRl+7ezWZ0Y/XV6PcamVdQ
fo4xAWMtJn1lVXwWrBQFxnxJGF6ei4uPU29fDStHjDaJlRaVbTv1fqkHmi1vBv2tbtJC+wZnTfDy
iLaP0vXzopBj3qSn06xeYoVujq9pruvNdBRtejfcZuqHu3wZ2tRm1wA/vdco+0w3S01Cpb/H52FA
ERh9vrCzIC7oTcvLSuz3WP6mxO5cDfRljkYiqlnF2OhrWXsQIF1be5c2JPE7f8fMt14OtkV06Bl/
2jNQQ6bYrK+iaf0sWVgFaGLrtJ5bdLVc+amDq77vnMfGx/ZVDEHxz/y7lBy7t9X1+0oa1Wn/96BY
kej+t+5nas/P+Cgm6XlfVWKd0KJ1/pMPu8ZFT0wp29bm92LIe3HTVOc1gyMAXPLPViZCg5E7QXv8
IH76qGNvXXvVj+1c84UgiFXyjWWZI1Y7U9kOdq1pf9lRDeohMdlr3wGwOtsUrAwzDOZ2XIYe0tC9
Fn/nnlXbtCXFePGQAK0BZC/TdrNOEA72EQ6lCN4s7RspjWtnaZSGMF2g2YHKrZcGOIXZ2BnyFD2R
h0iXH5wIqQHhyKhd72CMVVVjno5RM0XANxzXcBerCBJQPfTsOV2XsrWmPuSBbKOha668qdzbCdla
6FvdjDImjR0bomVz29/OS4uuUdDNMFdVczLDkSX9eqprHm2L3Se15+SpYs7q7QDBvwcY5YaqUUeP
sa4Np3A5RhYKiiiR+cgaw6jyPebi2ExBsJQ9vWMnkDESOijDtCoJ5Fg62GrVjFfhQkqHBSpafeu8
BQ/Tw+t1lKgm38QFw3/TX+fqufpqGl7TS44whGNjpG5mbZD40Sm+QkLiOJjIdnR1PgR9OOzprn9h
2taEVEs301bUvGnecONzOTu4NsNw5nx7wVBXf2HzPlr2c99x+FMeiv51lIVuS6pk78G7pLtoeae5
t52D6cy70gCJyygzkevxomxPDX25GXSrnWFyH8fewUGk/oqoSoB1yAKSsLdjZyfXxAvUaUMKb4Xf
5OCibknI27RHZibiZedYPb2nexmhpLnHj5MtA3wL9YKD6WUZLt3z521deo4ub8bxlpgJ1c5akU3o
K69+T73VBzhmO2B92NOrCnZL1YGiapMHiZUKqJqppFo3dP3mN0mgZFYDuoJuKUSwuEEz68Hlbfd7
7jimiQ70gWLl8CBhJ8vR181nh6vSqxX/OnysJtdRfJTXUlyg1VbDlI99PORnvhrARIGoedG3yRQz
9l5o7noWc+8EWQAQ8VydfT46vQGJpjOZss0QHzskCgJjtlcYhLucaSW/8jNj2UBDKkfPy9u5VGim
y8w3B8/2q451PVSODRhUW+HXMA2vZgJSfdcz6mMQ9BOP0JunL7gKRCzlW9PWoZmoOVl6F33V7dwQ
YBPOt/yswGx8oOrYO99CZ+ypBbCo5Qbrz93QbvAbRiA0DVIqX5vJb0vRXpFe0Gy9AdAhjcaF9bhs
CdXwQAaWpX1n82biuQ977PCv0wuyMoKoqgKorrrr0dxZmlM7AtGrCQfH4u9ZOxpFzjJKPXkPw9Eb
66aFTo+fXxjp9uJDmpXWjidmnt7S46QacVrd9+2WLzvUeIKQttmnX/EvZvON+N/VWHD2Y476R7Ru
mjHV2c6Ez5WRgBIXXbbLRgDJlrq+C2EWfDmwTafuQ2yh+rhVqGQ/stMo9rEwCjr48k3Wzs7V97l9
jdLDXLlQ3kHZnIjzYuJt/7kDsy47KbElbreRerd3/fkkF56MmcRZQM9p8Qm90rdKaigXjULP69VK
P8ufMrm6/b6Kzu25z5MrJwbr6opcssn+1LzZtVJMY22s9OwdmhQWsGzJdS2TKzpGy8DiI1zWqYgU
V4YfaCMWhm5Dcd4VTqDp0GmZ52okQS5xSe+EPEL73TjfeLzlmon3ACQb/3aDDi4qWQW3LAal0F9r
MA497arWOmWioKJ+AMySU5QwIG/Zxn3EA9H55I5lx4ceL/N+ujStxI3Ptaq1RXRvL+3Xc61P74HT
JItrkbqtHD8ndjyTa0Pbir53qrzSshpK78VHGmbOIbF2hIrETPJzyI8Z8DWl8d1pPdcxu6J2aj6a
u+62cWxkpvjW/eD0tng2HybCdXw6QwzsxdB03E9JcxgMVH5Jf2UnsulbL6EPW0/dqXz72YqIhTod
EZ0PlrL+qoEFKmlNzrfaqzlvHNvb2quVahmx0XawGNQ45YP99TStIanVgWzKAJxl0bgWUVeHkclw
eo8NoSFU6ATrs69Q62SVpOX9XmEAy6DUz5S5BM8Hxs+Ukh+6M7QtUFStenMN+fGqTsferZKopMdq
IkWPHDpRuQzPnZtNzHwa1UHOcW5sJHzXbywx0im4Ayyj4deqTOpQPFlS+q5GKMivHWdDmVa3vKtS
5HZtU3IyJkVqg7roE2HPe8uqESzVYyMV3eoQwCKJeXRmciN+xm2KIxDUQVd9FffwgbPk9R+s4yCW
NIADtCRF+egYLaUJNjjucV98K3iuyJ+IG/LhSYtOzVX30WI/MTnV5819VTYdLBkooQqdW+lcgeE2
Db4lrO/sB7e3Iz+HMN3doMv6cZZsQBbL13FoLn+W+p7JClNQA9zv3v6xqMb/QhL5UoQzAc+ZdXBo
nWccVRsOSedGINgCpES/M+QHwwlTIzgLTDQxWpR1lkBxMLbDDcWCg6Sm0c+BScipzKnYllhUptGj
FjRbh8p214iHAWWhgx1i4YCGh7rOxbKc3Rm3CoYI91h6CEE1DDDuKkM6MRec99V8fV5NSwAf0ZLf
VSf0ohd+wqxS5agPe3gzA4cR65OkTskQxdE7KXYZUplapnUP3T7vmzb7EO3VIhSEgNlRX7JcMDYE
ibllwWpcraQbrq8sWIrDywCnmS3k7JRPq237PGRfP3hoYwyuaPiyTBsAYnrNNmdukHSYgwJG6mKo
0R/5Um4Y1itUeEQcZ1R08lOlCfEwnczUk6Q4XmHzRF6yagVlsDKtcdHuk/5ME2dlq8lGlsdCtpr4
MeDBKAEW8N05T9AAgoAx+tiA16unS70w3LSSVWjFcgwVuf0UhsACyE1suKqnusAM/kuuS0vQP/uo
W07aRyQVDj9Sj89kn1qGvp/T6z3yFwok/J7JZp1kIzixwymID3adAJMDJBybWoAlweTYBbn9HawF
sMEzHouXYfcwfNTyvXk7NkglSq/v6760fRQ3uGII5+HdoKPvM+lE5QbTA345G5iIlMIU8cX7drQY
UuUdRwfC3s/chQ93MfUdn9ef4vj7fbRlV3D8zHxf/7ZmsPfCu8SD3u32/Xg/OrdSQfrXZG6wYQhf
pNyYTPt8n5Pn8kT4vclMHdBwv3XCvX5qKUw6R4KfgsCebIRxDg/4qGPxSzxS1C0ifFS2D3eAmMW6
fO45UdvyN0twmRD/V8KoilMSngUQA5hluoIlCjxMdJCwu2NW0srvdInRYSo5s+SHUJt5gfoCwkAK
of8xz/Tu37CK8zjoPDjKVsNHPbQwpGV4T1XDZ/jP4OpxmXiA/S3biM+efFnuWGPxZok73ol3NCJJ
KkLflwnbesPreGn8dWEYesuwRmQdTPMTsOrQB7wQ5S0JQxQYQb4f81gti3fdot1cF+ImB00kcBuu
yenfcSHzjuawn3vJpXR1fibVJCYDhbFkRCoxaLc+7gZaKjjO/4PejrPLxFXzhDhwJjf9owMl7/63
qwniCsODrb+zsSWpQEHLBYbZa0hNdZn9kcB7JIF42lB/0rYpK2wFus84u3mToQc6iAh9w+MWOsCz
5QAj6aRQLw7NEzD8g+FYKKXCUuu/o/8MHt45YDhkz77mIJGrq0TDNKVpG03Tnn+F28jKuEH6F1h3
/uN1C8QXYt4JDhUaW5uoqyvJJNA6AKyZoaB148E4H4Phsp/ezeqc7z7elWfKtpoiLhv6LlKJklDP
Z9cnzAIuEX2fh12XlVbD4gXDD57x+5eGYX6gNIOV7QwwmJgPTokxt9wT1bDehoYXQdnsZxrjw9+h
RcENOr/yPKfbWxYKZ03hz4ZbJSrzDB6hk7wRZSCrHsUVJ0YQGtejR5kJJqPup9O+oH2Z+l5DfeX1
c5vojP949m8Ub+mqxAv+d6x7GYEmNCAsZMLqlMJ7aLfhcjIkoJLUdBPH+muYkcrYKQu6uUSXCzAW
yo/pM6NvfA2P5aAdtsSr2rOvZxAvtQfg3F4xksUYPIV1XiWUgEJhx7BFnfB6+TRTv50ZPyY7HEJy
LU1u63zlfySd2ZaiyBaGn4i1EFHwlkkGQcUB9YbllIqIogyiT99fVK/Tp7qrKtNUICL2/qfdR0jA
UZQQ27UlJRD5Wm82mnwxeZyaB3o+xGTghXjU4WER11iMt7KHnAMnBoZyrKMr1OkChbhIpPxV+ND/
t3teShvn/5VJaZGwIwYfFJ8qxSpFBTMSUakSzV2GwMKglGoh5F48p0hQVUCDELSU5IwVoBJ+M1x1
x2wtyA0WBDtrYzI9aIpbggeVHRuQnHNo2tdWWA1XEJnoeoD0KDjbjJAJMZuH9E0Uu4BTqohMJkoD
1o4T+HcEKOQpA6Hm3QjllohrwCgIy3+hbgbxl1wFMelvyuVeITF9b2A5i54/Ghz4QYgP0QgAo2Ki
k8c1CDr45ooXxAq64OEMyTYpGBgAuccp5yMHRSENTJ2LkDl+PlQnQDLBcMoIj96A4w8o6xti0W9c
cGMkRaT1/kBYA/JeCZvFDpKe8ZmRP0rAAdJPaH/sRuke/d/nLWyEQM1Qi1iWJugzP7iXswTPSFHa
o8bj127boxEmChIAeYkNdpYfPiKSiO9HsafK5hvVyeyZaCe+Lw9JQJjdViOhRMQsm/c9Hj6mG5iv
AzAtmQGkPRKzoC3TPUzsCDU9fCrOnJjVo1qq4klvH0+Xp1k4R9L9d05gIMExEFy9BfsCXg88yYws
9uD1wCrRAqh2DxqSDvfysARTFUmMXXrtLzFm/q9BaQve+dsx9zIHOvY/a8TWXF+092L6MqJ0KmLn
sZT/mr12tYAlqHCwRkxFJtcVHd2e1oNv0ZmEtUbguadrE9sqO4bHLJVb5fEu6OeomymSGUI/YmtR
aY9zd3DHaWIiSoKOYXIYJ5YYhtTAVhAeGeFrmYPnrCElwDveovml2mdr5GQYHR/IuBCTMkqWMo/H
a8+ojR9HA3u1TAPFwJkOIhMWjSR+ML/CBswS0236085BiguX9lp/mXvmcwAzAYRjqOHi/dVE04Fi
snFzwjJ1Cjic3moM0KgwUEvAd/AkhGygrGAYBYmwV+ISBDNHOjd/2qq2QvUAc3RPwx+zzOjKeNkP
/gNi612WI9trB+cEMvl1WGZUbhQ2fBlfcNmjMWeMN+IQ1j4VJRpdnlrMfORTzvM1tSFRViSIQEKI
80FytYUk8g6E7LveIAqZEMWZEqUv1p6OYlsWenOy1LnFFvOGwPY42WgdMnGHNqQzLuQ5uzg/m4EF
EAHpjoX0j/9iEgPH0KQgJECkNyBCfwEBsJtsCkG3UemhU+BHqCRjQpKxdW0q1ennqKVNwhbYUoah
2LyxoVOvDQyYLX4tH1tSiiIOTKS8Q0Lm2JuIBp9DX0CnXdYwLgxbEFXh/1E2JNsQ/sA7P5LuSewJ
sCRmpYou6TsYM8k5YgweE3KlCToMPFWOCOigHz1UcO+6PfLuqz4gNmohQvzuCB3n97GSTS80Q6sV
dk1jT02NxJbeKFFSols0hCFf4I8h/iHaAEQBoO0w94xo5aiW2IXZPwh3Y2PCESCb9DidIRwdJJWF
WeulSN1w9oKmp9YdQZCRzxt4Ugw6tMJ9V8HXk6C8ct8LQY5+BOOBT9v60dbVMKa9ZR9ATbbL5ZtB
EEK39mEwmvr3Q4rDf9OjcvcYNGKPNozqrHKv0ILBhhorgudgpVLBM6KKG8y8r69ZBWiXkIuOjABh
5JhuggyJvsEhpZuwYeDbnPOieEDCUcAOyrC1OCQg/tDgAfFeIgYmMnqm7P8pLXY7eA/Wplg9KGpY
4CJOgxw5kThH3rDgBagGR4xNYxXTTg02QoUuBrFrtAlMiOLg5jnYXyKF/aJyFWDn9VN3fpJPF0My
/uxFFJ1GjBnpWzQYr5iMP1iNeskUeVodGCXkiFG7RDoJkKqB85GRYJEHMhsQnXiZD3E6RoVdrATq
23NZng5wqtuAMvD/YLhFLwcWjMDATycIzwE5VOLm8KtGxeommYwy3l51I6fOhz5E8DAYayZazfD5
j4S6eFoouyTSz7LwQTOR2ykBdfWNJx7U7jkHcxxyhVLukTyR4cJobBVsGPZz6CCjY2I4pyL8qQ2v
B4XWW9zmYG/ulc38EuPHRV6Y+9n4GWtoLsRQejas3xRVMKg1ox9mEuIEFTAGxcy6IloNMRFcQfI8
X63R4T17uyPgsXJ6m/aCNrkEPEXU3jfnscjnUqTShD8WPS4kchxwKZQdRjb+JdQjyCR0MHYwblLe
uoAJrwjMUJ4CRfWSd4IzyqsajihDilP6cwCq8yC5T7tkFI+oXEBJozSq0I+Tyko8dOfUy9HmM36h
FRHvQcFbH+bj1CfqO4DWscughFGiwXEg1jzFG4Lm0UqIfos2mvG2YzYybCKgzV5tD0CFGhRVGfcN
SfOEaxI8zfciQ9YBAO9WB9l9EsYHCEep+QMpqwJex2u9AzYJS3P7AUGTUR+FiGSAU9h8bvs9fc4v
qwrkuHV7Zhlx83ydEXMCDSEh8j3N/HdSJjKoX8IT8Y2KONVN+i8Y9v+3LAKNV2xuHofDK/oF10V+
lu33BDxujAAnLonPexCJ14IzyYDwYiXwHglUBAY8IGjZMb9gBBYfvdkjwSGnoJuij0Iuq9gNOvWQ
mWwn5GgovZHto9gojPfpivNi0pwZcrn/rJv5bSaTtgmMtPzHJKxuU50DuJtwe7GvCH3Ja1wjWrvO
ADkASxT7hwuwN3mtPiudvyOCz892zZzbPcUXt9CSKhSAd3PO3cJtYgacRZ333VU7LWpIiIApZxiQ
0YzR4WYfrz5U53fwhjv72PdDPygX0uE67cUtKaTJG2oIVVHpXnnIL0mGRenqpTld7MP/tVREjO6w
Dxm6yXp5v4IMO81rxueTmB78HMNhA2j7QgEhOI/RlEqDg9In/QQfFlVAvqdKlZa0CD4j79z3TDp+
1pQXH5+O+ecBb0c5whbGL7I2SziAcjpypHiQ3BYAYHVOKCKN7OKXdGKI2/Ey10+VmNUNhGJIiKlw
FvH8nfpwazcHSs+U4meIjCjCCQRPAuJE1ZLv5bXOZDlDOjwWWTiKLy4feUq8qwPB7d6nuvdcwUet
KHgXt6kWoaiiMmFgVwy1MSlh5kYBGLLbt0EsOD0gtRpEWAoxAjOZsW0kscbg6cAmXJnPXjyHA57+
Ujc6XKK1f60N+XhDnCUdODbCdF5FQ3pRJnPB51HZ2NWa1yIxelqN+4dswlQ0ByF5cZZgcWDqmDMy
ecUIqx9T/gSoioSE/e+Qz7sD7bYc3pfIEzZZMEjoZYH2BSHInLNAxsh+Ac/DVKLNLoF2qHAHCiaI
YYtz0lXPqadvkTL7BWwYOaTRDYkxkkKk9pa8vAX5LDORVfbcz9O8nBXn92LogoGuD7kK1mUwz/0d
iP3p16yLFA3W5L54wo0gUCdePaf5pNBFRcf4rweDf00EHFSQlyToM4AESeMa2Pw+00TTDoIM3Lwd
imnfRoHyY+B38yd7Eiqnlhce7fKtgpSIIg3ZEe046BrTFqziYuctajuX2UKqdM6vZ8B9oTQ1ipLh
CtajtBipDkmLYWDkoANDeGGz+awv66Y3ZuaQJmbJ3TisGnHeQXoe4BSj1r3sugAyOhQ6t8wvie8t
bIn9vxeM5qV9n778lEmXhrroRdkcNiJshYKCeLJzum3p9Tsw76NqsVmVFMjwnlsB0N4WyiydDJeP
6dBLrVtSBvXiTTyTUY3TE0cDPkrnR+KYw7mMOfur4cpB56MAQQAgkOrOPgSVU+PMhrGhtV70g642
0iXHdjCgvCBDnE607zQhD7bTsBsD3Gcrjc033TGTbQrHRJkkkfdaYfqM+zG8O8wgB8k6t1lt7mul
FQZuPWPAuCdE5vaXRDShfdOSQSLJBuj8jh+OakTd8pBm825ZhN9tL0r/5RHkQRY8Tl82W10cicf7
LI8gT0mjBRSZ34/ipEPSHzx3+uSFduhvr+ElPShk87CBcM7hWN9WXC9iSgIp0bhnH9aMautUBVdH
7Lt3/BQjYOURH79APhOrpwcahPkjeU8/546jokfxHjCudswbrMISjbUo/qHQg+tUQT97eCyz+LHQ
xe3J5pf5EzLuS+Gnmn1AnqGl4mRAozrltFtgel3iPfWZLXhE+HybMlNpU3uQItYjqSANOV9aCkBU
HVRGg4RdmyWAPE9EriJVxCAyHU6+6HIronx7FgzC+DLuzXPzTnJt6ZBKyhbaejj8Vj+OdrrNKWuY
gNh0K0VPgg2n5L2O+8llpW71mYpik+RVio2hT4bsP+wOsQcEytDLx9fFizq2T61QB/VhOGYiCRNu
DC3O/H7UEa20+xJHxC26IZxUtpQZHvPOtsPdw9EiBIcFCml4WgrTnCOP/OTJFa4dhM8Vtav8ByUR
1tNuQfGlJZLdC6pzg5FJilWkFVuFjFL8afBPvejJJbRZBL9EDqtwQHbxk2qJLEwfa4bL31JkP7bq
vp6Sv7uV2TTzYDBh9WHhRMP6gypv9hCzj2VJwnKW4PCeVEA6Typb8HCr9LBYgnQwSArS40YRyXsT
siTUHIJG4Pdw0BJ1FM2ZJRormnfW8A96/+IyJwJOWmYNMyLPUCgfiepAfMCEYW4JFBDZuwPIYAlz
fjZWjex8Wwg6pjsIJT+7g//gVn3Cx4KZbMFzTsk3liChyDP2VV+Qdx2v0RDB97N2QvTwQ4j7RP4r
m7uloDpbdBkpm49wqmDCpLXgDc2wyY9zWhBRMoNlsC+kDh5vWMKP3Xl0f9DJpCnBBFVQSUN7x3MR
dNChTxzucBu8c3QSXBUFBgib38vlK9DnDL0bFwMVZsDM+Pl9y4WiC2NTdLgIArq09VmPJ4BqHNWh
GlVhm8ge0igELZxJQOLnh3UgaXt6X+RM1JqSLEHRgcnNRY8FO6OEfScLOUwuRuu9zvK2DV5nXjWE
nAvIopu8znwfTyITAKn/B6DsKrz502zO/cPwXC4pnUai2x1BgHeHPvsop1o/6AHjiTr7dyCt3c3j
ZlXstURoijleoLRUc7jPGUErjrSHcxk/pq95imZpOL/QMlShEv6OdwcDjbrddJ6WZIiQaso7ttut
0AzR34LtYeI0qADCArNZf6ZH/IkpvBpShAwSyE9B3S1NhLIZRtPlFoUoWtCecQmhh7is5EcLjXMV
HqiDnXyFltUR1JSKogBtL17Rygfj4rHkuOZhw7o54Wyznzy6AGH8fmQz3tVRrdGKk3POgPuY+ppz
gP6HrxC58j00KOmShgPnI3U4aW80klzdgbOjmiKFmzM6IlDCTiNBrCJkWeaBHPYPlJtbgm4soQQm
IiZ47fp4nwgon75CeUVLZGgHcY5wZj7Efkq+9Urj9tzJiK4iLEeLQfD5I1UJahYayhgiR0U1zqt9
YkG/9FH6tAE0GVHv0OMMTcCMNX3M0DGtCtZCSrg/s8t5RkXzRdsFhS86WAo1VDnNKh/jXTFxvIng
a6RccG+ScYBVx0xr1rDPSCIswb4AzZAgrzNPiZ4g4zMfXiZNJz0Z22efR7tB0/AORiHtHq7LHecY
8lkuLDfDpRoWXSikXsM2DCvCerl5Mg8oMwwQ7BGZA+KBLmF+XSCCie484VCujkSVCDMLXIRIkpPK
+rmte0wdDpsDT+PuMmcfIjmhDqgOkHzBvyCc7HiCMLiFQ1M0FpS2hDEM1xDL6275I9rAzNCz1LMm
rmf1TM42ujzVGNrz08jcySyF4+M2RNO7lql5+uq6ec/KwZpLesznIuQjGO4fFOeFCQv+bk3ABmbT
CmnQCTDx3xdQ/6fCaKNdxv0BnYrVa42mW11Il2jHDy2+IANTJz39mBfJjZqvGOKqLYAhmFv0uT8I
o3zYbS6bCl5q9p5ebmbVUX6ik4VJQmy9ZdgD7Dew5BLSH7YGhwxgCBDTe6b/wbHQRetfY8hg78pu
GV1m0plBcIk/W/cpjFsBeEO1wu0hp1FUpnuYP+KbiOZokUQBYeGSnTRw6kiOXgToiK9kS9NVK854
r4s+chfeIyX/5qNbku6WhfgBjyPEBEgnf0ErQhf4hBOe1IhzUKrFCIqLA1p9ksTDb/iM1PNgMkqy
Mz9Z47Un94eprt8LGuct8pjnuCTlG9xEQbUCgFSZOTHtvNUk/9iVDkXcW/ym6hpX2igZHNsDwe7g
+pOyMnk1SvoXzjyC5DsDuvGDE4AH6DWn01bOn1j+a2fvhfKHXoca90yl8lj2mbD0QcDNDTPbl/3C
5/jPwMbSwCxLuTlCXcCcaUwUO7SrlM8qSgZybZCCM2kFZxycFSAlmh8u502yFBAB/J6yUTJjAbaG
apRAkKP496wVW3n2JzMFjANkr+w/IGHUaBLuT7ou0HLOOrAQfOwnmDsoVOG+27w5WRJ929edT2Nl
Clpfc5Cb9CHDFZddWYEcPwDQX0wmnvwW9IDvU7d4LxjWcrN0gi3JZyCii9TFvq2ePvRqFKwIA5hh
uulxF54MegbXc/IzXUA5/Rx1yuNVzhfFDW83t9pprQO6SRsVjGwm7fGeEm3SxBzRJEjlFlP0VJer
OCCDRjKLcxe0Q1+9MXDXUJZ0YtKTGYKGvB0d0Euv72h7RK2SDU3qGgWoJhWfj+/nMlyJC0NJwf49
rxMqYL5Oou9BP5oobaj3nEtnjshFkoXnl4dSx4lN3cytP/7+0gXdaTN/hv1Yi/tjZcE5zN2SUrPg
rChtvosrwk/pAWKq2GWQkJtvbkGP6aXm624eNQ771vwUZiMekIJBGqr3wIvbhdxclgXPI6oYdZ3j
B4lQE7RXUhRMkDt2b8xFS3p73m4vAMomZe6PRYUvWEb39t5Wu9HxSz6Z8dNBlW1e7H58UdOhOB2Z
F75esYfIYnJbeTrizB4weIxmIDUdGQ1UZ/D6fUISSPnTxcKRpzq4A5+P/ONS+FUfutP17PS5byG6
S7+gqkJVRSNDclPh3Z8un0PHV0UUUKnFGn3YsI0VWvteK/RzV2nV9mC9L4eO8BLpUjg1LrbbqLY/
0CDXn1OD4RVocB4k2tVvJq0VVqYXpsps9sF1f9fdDyoRtLYoE8roTa5wulfKU17OinRxl2eYB2q/
IFk69cnoEfQEmDfdP+sYZyFPLoaE/hKnxuY2A6nk4XNQf6vgL2A/YJ+a26w+yA9ZgDdSTRyZxB6e
2i0MBrjhfTHoFhl6kW7xrCe17kn6+NUbv3lVFBm5X+PJHUXDNOk0MsIsCIbXKNIBkfQeUJUYsp27
zPJmWjA0BbOwf7jqCvtG3NLXZc6wgpr8xcg0B8MObg2mFQPdM1qVaHeE22Ry4uvsWaiboIsZoogR
AwIORwbs2ADQWzZeCdncHgh6XByG8Rdqc0RVopuPMTGKNsEqpGb97IFfeb+wC99hMb37KpPKauuA
agR9pfjCNew1xkzyCXDSYVbz7/7PLM0TycAmg67w5ZG6M3k6MvJXHdRSqA0B7IVLGphf8x4rtIw7
BYTK6dkyGrXc6uNvyRz2wXHlDR1XdvXoPSYpKmxXCvg/mZBe493cjrSwD9OISOkNuCDmDd2MHA3j
DwnfA6a5XD3BDuvws1VwRTepkrchJPkk5zJRTWHQ2devhbkbgT7TPFADo30hdMFukZO+ph9PQadN
aApFCQFIQPBsV3wckgFC8eeUvy7OF6O2YbNQf8EH82cEklvXXeZoVgpNkU0RoblCsvHmB7eWSAvB
WThj+iZIGkygoSft+eqSfwa6P+cFHNWtFhWfh2AamLNu8iJk4+rzdrDIUwmzwmuHxCaqe/qwiBl2
CLyJqvTv7p2pJo3b/FOPom6m/BKc2+Vl3REdOYgLEW9WKJngFjujRjqzQUXHBDYmuXgcwNddvdOD
h5+RcVUg54MWvJ6++/cWsfQTTBK2f9xFaYKNpXd8rTEpbEimKwKMvXfsz5weoPAWgXEWihlTsX7k
tmXTq3+6j5HEOatH3Hh9+49RSJheFfMAe2X/rX5cPQBTBjYJYufDFRUMDuMJaWTEaB3JWDeiMjPW
g+UTqv/EhmzNUb39+67tzSZcaCFmPQk5ew4Y8eN2MXcCWXJpWnPCWXiQ13QajtDiUW4ac8WAyaDp
gkGmChW5B2LEEWuEHz9gINONfA3ca3YR3EJpy3S0YIT3lOR45HaYNFBDSIsO6Yz4bgouE2KKuBga
dQvwyBQ3vpg+F3qgJyphAySD229ycI3Ck9H500ec2Pv876Td9+1vgkfVJc7M1l2ChaaEOW1+2EtT
e407gw65ty3H5WqwJVcActsgGi+EOfPQBI6HK9aJrU66sCQdBBXl7B3e7c/kFohZWz9bLA/NI2M6
4u25vdl9JSaP03bFEjn6pEt60qyHBiH/Q+gRAbYjcMRRsLigEsF3Uy8H9Mcy2h3MBMYvZGOFWOtN
3xtsYWKGHmNNptpyLeMZRq9Go9PYmlWTIJOAuX6TYdwxSGz2ODZMHMM+QKYdl5aXkyZXnxyGhKLE
evBp3vxZX/hCuG2oEvhdD69ETRoGejE+bz5N45FYmbwdpNF+jk9KIf9PDJMQ+RBQcCzrv05EkjhY
iUWamfNigJUcM7LOq5Ln4jq/nllFXr0BPONudyBfSOC3afQN2GowYXx47CrGXmXCjknvVyB+xABj
pzaBc27DnACmJtk3/2aPZihaRcfrd+ww17ESD7wHl1oOntMuZEKQMwxKX7LQ17LkwZiwEbMvmeBs
zFSSNmJW2Yh2G0+wQ53idHiWUXQ5+2FQbEkeihgWFH69p8NC8TCTsgcTBMSZ673cwUI7DuftZrTg
VANmkn0sZaY0PqHcQCUrlMZsF9wxkFAZgzwL0gdoZQRW3KxrNoB1U3F6Zf6drjS1cZWBdYEOhhe3
ieR9Frwnt+WLfkQ/9yfo+VFJ3aCJbuETG7KGgPoRMmpORKJwAbEmo7DJFiDBoxmiWFekiAw81Jxi
bNmUK+BylRABtQAO7EQ2MZvbDVMa6FchdkDqaRpWmQOnydAocvXtaipu3BXfygjci5SUUD6gnmLU
krT4/FFUlktk7B7DaSfkfkdqzHRvRpzV42vI4SNsL6vHihScAbvCvyONxEzZ6M8YnLn64vYm2A7J
fBYD+htgq7w5coTYKJ/G5r2CYTXXVDeYaonMmhHUNmbjAKBZfiJE7vOeGDFGNOMwSA8NJH0gu7c5
GzPb7ROfBoaaEZ8PKy+hQF/vj0y6sZoohBhWB+ZPjEsPEyanyzBiizaztRDhVnETCdE2Gg6YaqT9
aIT59PS+bO7RYDkMyVZkswcDxs6LVtzhlA56AAR2yVNLfC229MrVeXo4+x2kVEv6G9wWbVhCvefr
+3JwRHhuluEt+CbduG+/FpyBMMYXOj1ADNYbEijslGQAsW8h3fHK6OUVjhqPrNIX4uIXM6LINjHa
qGTpkVSEdvtjKO7lWO6+AR/HzgLsFDhTjTS54eAaIr5QfSQe6hjExHrzKjq7JGFd5Mfyt2LTlA3e
ECppvkukofDpa7PFYc8wX7Mh7xC3rtXOKWN3z+nLYSuFq1PHMqt+NEljMcQEuM0ZMpBlZF02CCq4
Vy9n6H64e5WnuqrLFuwwCwXyZ4BUUJsw/4knbMSSZN4HBDA+6oHx945AovhwDAPjveF3P2b7O4Yv
+G8Gr+HRdAQ61/cwmxYJdCZEJW6To5g2mIM/orKd5LjOhNAQMxXqgsuYdhNRDqgUVX86w8QEENJP
+q5ml/Ys9/p+bzwI78EFMPQVv6ftFDgKFrSeYJ2EHu7cymI4MEBmZkA3YLGr9um4D2zaB0wE2jPJ
R4serjrtfIL98HEeRwBJqGFN9Cn+Z9+ChICUYeoqtzidCiCGXZnQSdBzFBAicFSq8eNDEYdMMCk5
PScVO0hr98f0Vfh6UNjiOFz3/a+DfB7HfWYvr8AfOgAOjx649DJehmQxEb88zoxDD0FExU6CyFpc
lJoWBQYAmT8KCLxU42p7XYPjle5X0JvUS67stPvUGW7pHAYxaBNdBzXGfctbaivRV+t7Ui5boNzf
fDTXES8uIDSdB1iS7v3IGSacZzPcvCay16yeIPsrAfoW/mV+A6KpWC+wW7svyAvsHWBQzt90QT0r
pz/iEC6w2kBPpgY5gyABgqCwNcCr5+Z9IKd+C28AcBARBkI6EUgwOPsFwI6gG0sQx7KQiRuofpzr
ejCpotHhrhuQXZfJhUIgeh9ymr91x6Z4YLNtdu2BYWr5luao2V3GfF94JTB58gTSPQ1P6llZjUjC
irVVnahLHbnysZ+aA4hNQgbOQ+6IbgjBwseRdAF+PCOMIbD1vrRSCQv6rkjXHADtdfF9L+gwNGSq
uVdxwrOlDzNTGRr9wvypJmbMe4bi1YLS5M3A7d0DFdcXRknqLZbdDr1K8SOtSZFsJPTKGR5G9X4R
Sgte560bVxpn8jXQ9SE75tgBW0dzA84ELpcaP4oLBg6AKHOLMdmBFqRm727ppzK5UnYzWOHrML2A
7gMU5Up6eGthlgM0usuWimuPQYY/3KOECdGv4/CpwC6Yh9lYKWZd5k2+TLVPpA5JBvxPwyOZMfQv
wyWZIzrI8R4i0wfd7Fm5PSydbl7llnox5T2tMR8nE1am96Ifpu71TwsfiCNX/fizzXAbgFkgVaY6
fgq9eMcFxf7KMwAYucBER6dJSkBLn5z+YTV5obIDRmYCII/rSfitAMNg4vFSAgrWRj3LCQQEIWnx
IBhcWdpg+M7VTTYK+E0kg42AOFmLEq3kms4cQlfLzeH5NaejZkVCfQDpgesomCmfpjww+esGQhNY
CHykAQDQjTKRATw6ExQC3GyEoroV3fh1rRHLqTht5lwaCySh7dnco4oc978R+f4qefnGjRwkyDGa
Dp4C8KKEfj3/GTzI/CAuK0GxPGmE/O3VlaDJUORDfbApnS5G7MXL6fTwM5aIM0jsKcLO8OLzVbZS
zVZxHSAgJufobfR/pqpYfRF1bX17TE8bX672s2AMAKn3Vt04QDxNTGzAjw0HDh5uQ5tc2HtBRUj3
gipvbY3jjzRPKgvFfjPWnA/AzIHDUOKNEhdtqIhi6ctwGvD5C4s2mQQGhNPl5klJhPaEqYYvVMXG
k0aA7QldMOHX5I2D+YJ1SQznsJSRiKZGz0lrjLYYXSCKcDwP74d57Zu4o9A+a1alGsAhpAaS3fN6
mZpiXLhxhcjBUSNeVI2v9GGZoaHRy68OTZGODJsxD2DhADl7JOr4IEeWitD0YzT7zxmwC4GfdGyX
PIxfpEjYFA/K+QVMzfPw71ag4wHhac5tyvQVYwQeB252+MSPIF8pq+uWzfxBN8fzeRptqykTJng8
Y16oj7kAS/tGXd22I0Tsf+UUUo/lKtDFNelyyrkDyYNuPoNL/g5PD4YOUA5lwD8Atl78YnnPDg7k
gRgRfTC5G4CJCDAzv8epsno+zRHIExG+JzDhUlwuo2ZfAKvjt3/t3wjnX8IJkzF6gexknh8uMvEN
ZAUQu4deecsCRUDATgLRrdJGcZfO1UafQZIifAR7IoeFuqMyX6rBLg/Q3fByZFYi92U2BkeyDZ//
yE3kdsSag/nyD+rdioypjO+zyetCLyvx7Klidd8qrCwmytc8IcSCp6RDetLiC4HlZRW88VFytnA4
gozgHL6YHyx7uf1bYs3hfouzoIX1/iGaAdKtmGD7wLNksk6esLVYcmcs9hud5D/sDna7Mol6QC8o
EW4BQo7auXVY4QJDBTJAKxPxDsDe2GB+m/sW2JbPpZ7ZFvQ/9UwQB/habuFQZwtDDYhH9LPmAOXj
grDrezYqrkZ7AnWFRId+R6OkYnxhuaKc2bFz6efH6Xrk9F9esUkRgk3yuiTwudGql6Cv6GKeIDal
56mP6Jr24EncgLSRNhUPIbAeMfgEJDPDOinZQc/cWRBWhC6XMxiy3JnlViO11bgd1aMUSiLjnH/0
xWiNAhGyGWnOuTrrkG5gJfTbe/D7a3KZlOgEL+c+R2OdZCwZJlFR8EL8Q1BezC/R/AD2pBLtfxvW
4QihqqhL1HmKryZbv09FDJBdnDmTedo2nL2sDNIC8PpO0HjohHw8+Az1rO2Zo0j645H7+bzrOqmO
1+NrJYQlK9BVaKHsDNj5VcXDBB9en94pcccwRq+VSBY2OEb5eNIBvhJklo+PoHIPfHvd1COx8tiz
+I4eYj3GXeHzP32utgzzgQ+MlY8BAiU2M6Y6U+vsF3ABYkUG7yJtudkAqYIrb4inzJ0asUfjPDFr
chHS4F36/S9pc8sXndJSBaMixfFiksIqM1C6h+DJed7tMsl28vlzhmeZURggtZvx3gfBPeHmkJ53
/h20a3w59IQON75NGN7tPffSpiTYapvHEp0BKRyAjTB9yKzSVeo/tv0jhwl3APEmq3yIyMaASSqY
3f218IuKwRu0l0c1HKCE58fE2BAyzZLB8lSTlSanxpNgOtzAwnwJyYPsiu2yd/zuOVrrw8/+zroD
+qvp8PSYtsnAxdsOB/YxSAWY/SYQXu2i2bGfPM/qipvDefmLmzlr/nlGZycpoghCmg4LAYYP9E+y
57+gyfQPmjoly1fwAdAEXjnj12av4EA4a2wJaDP2zQ4Hxn7IEEaUg/CFFKDikWHdD4H4nmaL5A6z
IQXdAcBkiR3Uvy++Z3157ePDyHs21ctowVbHl3yQgaNOz4lqiU5sld/9QGdIjsluosBnh5pk8oYF
zt4K5Fhh16IpqP/tZoyKWd4Xmfc8vxBYwbWio9C3NJYbfTuI70E2SV15VifaAUfs5rPHhm//xlzB
Zl9EX/xmD9K/IJjJPvlE7WIU8AxjQaaH+JwpqNUtb5GN/XUmNM7X5+85mfoh+8Yr/uHyl9fwURwN
qBMhbGhm+ObOLMLBXxk3i0fEe4huMdmT+7d72xDpNXlNpOidvA8F+87mfjFQrcwH4eNQMZoVEh/y
Zaus5PN3WkeFx4Brp5ghvPW08cVTlkhGZ0+e+Mm7+QOX71a96HMeetVEnnG9dY1JUxYFXh9g1ZE2
WkKQEcrtydfJ5gQcCvlIJXqCAdPCrcu5inrNLPOKsOcXx9aHcKEoveMsORQ7uC/V0o/KtIz05S0p
xpeJunxgU9XAOFjuKUgV8n6x5Tr3pJpwII6ix+HnwjKiIGDuHTr5lAAxkniEmW1owm6Vdhlx6EZa
QuFeORVmb+++q/dMZGf3tlOytqnvFCCPd2d8jplf7Ab2N0JB+Ut0aKpEX7x6QOBfT086aMxxbQ89
afwkQvgL+FufH7v3vPRVBO9t/JjfgtcpO76jbADb6l//HszsWPAUsWsNQiplL/ff7mumEXXwXrQH
3tBMgltzB+MG+zgVNOrErweQ4nW+RGQd/iQ6+jJBpu8DVbvP8YD4notfWaRHoHz6WA8iDI3CuXL+
oloMri6WpW21qqyL92+rbGcj5zowWSQjJGe3JbZ+BM61wJuAyGgEFk3EscRKHU6uLnCuwylB0dua
T4QMzVlLVCbQudeRWfptRMa+Dyl9h4RE8W8zH8wFRF/I7tWNa5d8ewM7CnocVIIIY5G/SsE7aFAa
UFfSvo7T/bAwcIRtrosBOlxO399YDV6i8kY/OX8AkRL/ywgnjbRqIfOgdO0HsveFEXR+fGGxy5H2
UAi9ERYnbDEUn01Oc9tpfmuy6QdwcnD779KjIMZf7/AzJDb9Q/8sLySoSft15kXMYgYARPfJhKml
5r9O7EupKQMezbX5wyndj5dPGOugheg/ecl9faV0590C/O6zFTeRTrNF7lrT3GcR4zp9aPXB08PZ
yUuRPHAlgJd4Ceqs9Gl2HkIpcurigT06sCafZo5XyXm0kQ7kUZzb6XCrOvU+3aasvvuhJqQL3UOH
TFMjxOfYbO57Ttq7ZnX0Ohf70zMyzVZIkKQ8Qf021rsxn/dKL84ItRAxIv/mV7SYszchQ0U43OYr
zp0PWt/zDcB9DzhEQCW68buIwh6jiZlxGPeQaCkR19ri1EfRRPEEmv9dYeURHiNFdFcE47n4SDcc
Q16K68IdIB+hX0JPStu7GyA3ZyI1eYmYL2SjWSEh+csIgeodVQwWHCtohL72a1+fsAqNaYE1UOp6
ThqKSxmXrW9kZfYDksfOKmgKakEY2GnfJ+84ADFA94IWw/5MYSyuohyq3V6ANpIMinTWHoYOPRq6
/MzNdhgq2QD69pAArCth/ij+ybciFyWka7BaH5Jz/ArftmLB99t/v3DPwPpgsO92jFK20QCipIpZ
v8Hb5p4azI8wES2jtJb+0k1/VYe6ozuF9/77buhlhtNBmG5JZlbhn5X9Y8al0iDgPg5Swr7VBSy7
qRAs3KMHcmcQhcymmM9c6UBpihrJETKSD4rVakyp5/xCaVyRwwT9XE/1WbqUHaKrXYQU1mAsRZnZ
CyEmLiwSaTNAnvjz6xglht3MUbRNGQfoEY4eVrP+frh5xF/IpBMcBvbWaeP9fCLdffsKFfiwUKYB
HJJZDKYvmdv7mnsadMjcepOcB/kXSeNsJpnCqyJ74sc/rZ798fT/SLqv5USWJQqgX0SE8PCK6cZ7
gaQXYpDBe8/X31Xnxhw7IyTorq7K3LnNdzI2rsfqX/e3NerYLizh+c75u4nTTzF6F2By7p+iYHye
gNwG74NTa/ZNoyhFflkFADQWH7ehp9UNm9a3jSVm86Oc5mBD/tK6wgJztUvH1bdbvKqL2qaTjBUI
iY61H93rGaxsEbDRfXBtO7S/Dp8OaadO2W5dWn4FgGsOJnXWIoViLqJ7uJ15xBBsp06hfhluov9c
idMzzl6GeLj+gdc5wEiNvzsyPKJ1/R4dIWcgina+LD6EOdqtnignyzat8ra+rO66d5wuqoJK0RO+
jh/9UbDtxydjNG3VlR90JvP4Tmjb3wQXjtb03cTE+dSw1cXogN1zVIwXQEGOoPFbdd58NZfIZIU2
0KSe+8m2uTuM1vFb7zDO/Bx/mY2MZtvqN5HfPz1w8zU51Cgtotv3AkqKOjX/DT2/nmiWJX6prY1h
d/1k9SxYbB3nq/qlrstc+87wkkPyBD3Oq9yrW8XYuLq3GE+jb/0mlxDWCzcs5GP/+JvBCGKWXLsP
bj85LNfibNULFDzGpzw5Ccq5ceZrl/oVkoKn6wgzK62dv6Zs3c+zxegevEiqp0/G5iNnz79TFz8W
DdQrzRxDLlSBCF92R+NRSbeK0QftGDaDUQc4lesyxhc2of61UD/VpjU2eLw2nNh4aAuoUeCC8twa
3SYzOW9scRjHxGisweYVGzrr4Cw67neigBbdt/7LSjRX8QJeH/VHHT3MYCeHeKqExE2GOsbF6uwa
DNvQlTUSrN8X5d9C6Vg5lDya5beKet6iOxhhTKTiGZjmonsAeCl5eKpUnrauW3lXm6SiVOnfzXhd
8kP1M1nl3hc/WLfTzdbhtlUUCHy4XVebJCUrFGQIddVW8LcRkVXLtI6ugXPHgvMd7VWvKgJio2Co
MzkgFafFWIEzm8HYja9L+R5B9Lwh+HnYmzrLnujQyM/5fjVu8YNlzyHg9FHKn2cbq1puaIG4nFwd
ggODt57oJ8f7FnV3HVLQOJcPHrZPNsjkXecKPoeq/frfmAMRjIAn3fzlY8fkTHZqJY9vQL0Whef1
AjYvli06NQ/Hw/K8gQjMC32rcgiDr3vLSBvZ+epaf/fkk1QLpYQH4WapYpy1c6VEe1rfx6F06S1q
l/Fd2ZnsAxmjdL8QZVrTSFG37mt8Bjmzp8AtN3uzzDMmcPn+vJxubEcq1cot3raO3X29B1dvFuOL
GLBnJ+9hXfY5QdV4fwHI85ML6v6ZuRzRbZW1e5tHHuGTj+CfCO3V5GheVUpx6OFrQBR1xjP8TgZM
Pz5WLs0tYWJwgE2zllNY1myHmpjtF4ueYXGijeaBi+Modd6CvPYVMNVM9M3Uiq+g29umCWKGgoMW
DqgyhWT5Mfx2yXABbq1L7enO41z6/JvqbzCD5XDiXgKI7OEiNMq6rHYKjZGg2FWACDgnAs11aSNh
ol5TdX0fuhk+tVvORZugpxMcX8qTK0HGmmkVdvBZWdfGwYVw9UFU373VJtc4Xfu9joAb0XOoSVk5
SXHZ+4znYmHp1TeL6/vcylcvKq+E9Tz5NrXuKlLYtQQPJlhM/V5QfQP1JY5KZEt1lZp+X3vdyJWM
e/tnd/nZuvzTfnVxpQlxfiHBLXequmR8VrTDrxkwAlu3H+f6rrr/zP47Wnz7Rr6pVSlPa88Iv7ac
H3yxQmptai5l25jiY/+ZamVavaJ+4k3y2ysu9DCW27leWjHhQYrX6EqxgXv7+pH1jGcVmanWvfvA
bA3sz2TtUsVXad49oLnWPSp2TngKxfDY0aJK0fhORfP6ts5ZamCCLaiwOf1YmLuEes5mo0+ePeA3
7/bXr1WHgr76jN5anakTuvC9tYb3daEpjTy+aaF3RwAezS9C7dQM6vf18xillajMj9IbfORi69Qo
1BY44b2Cs7z9el9/B/vh+d9/JtegNvE67BgRiuJLfG9OB2IE1pi7s+xP0D+mq9qNczBhKs9/gPKS
dMYH22htY9o8gwks2mLCewcNzn2U/Ofj3FQP58qtk2qdlAgHQSan92ugO2ijf4OIX0ndA5mHkaZf
wfzo3Y01T4uT4Afc1S0kP97CIVKlDl7YalvJBp12tOK9ynMLgMKom1+OUeLxY50evB3COCKc2uZi
vI1OtQPqX/0ymX5CvJX/o8MPZINGd06ueJpcK9vW+uf1dxgfR4txpnuuP3t0mQMhfp+wn+1HoZXv
HAHPp3Gu9epn6qAtQ6tjPzHQp3pGrFtFWi5acwpcNwq9M+EFj6nuvPfsbt/f6vlGMX7+bGYkq4j0
+abefBlnLdwFrroiwCO/JvcrfE6W1VujWL1XCiUwqhLPPh+bTnaKkI3x7l8KusTsg6YIlQWItzAU
DG7Tx86TaBMtrg4Grvbsgo2FTSnRvrO2SStUjvFhNpvWi+UrAvlc8QGm2Y+CRdSiFrg6x+4Tm7Kt
rHzjJ1Y7Il0kWlNCY8Zaqi3itlU1jarBZ6F1v42u6Uly3V9TuuDXM2DdVx56H8bImVttdxpuwNFO
oxevjBrs5coglL3fMspdKttUdEE64HmaqWezbf87nTf2LEJW3fm8Pr+3n6iqxDwSRrp70X6n4WMI
Vfb/u8g+UtmM3sbnf3RM5WJ7rX7zyOJqBP75vhFsT4/2Oc5WvxsS1Evz0H3+ms+cTZycvOveK1VN
mJaC5r+Mcg69+bsGdtN744R9rx9O8frXuDEBTXjVLq+a/05tol2yfcJpwKrJVnevanpXTVmKvaN2
m8PtvHL5u0Ol1M2w5D8otodizzpHztuHGdYNG+5VvmFLIDighJwqp78cS1/po4J8Kb7v8TPXumXa
u3R9nm8VT83puZtM1/cMNxFg+J0afK86m2drfa+tU1Eyhby9KG3Ow1v6XaN9J7ta1HbnyTExTl+a
i/3Hkq6HFz2bQRGIwpAkVNLvX9g0vZHqgpBHITblEeVbRLgfqX/X/mECNDr21502IGTVe01UOAZF
ZuMaMhysIA4/j0+KMuiGKCZ6KkGYx7jwkwdiulGPSRi9LZn5rhtaj+b1a5Ou7tAzmKwTx+JNWlT/
7q9grK5y3PU4+o0XPaXy+2OCJQ3NI351K5dl3lsB7BvfPsF4peIRtXr+h3LEPnB8I1afhzyHoGAv
KHTPweyLQSN9v4Tr78toO0jW8tDBtj7SnC019r2KH9vBnMNsoZxnjUWspMJdVM4veYcYswkhPrgK
WJKyWhbtDDrPgdCNeAZyhyenCU4HG1zZDBjkSWfl1/nv9T3NRKdge0CGzXAmsMlfOJWTzXvxszCc
5/9do1Mjeas2CtGuChMc5k6NzwyrK5FJF3W/YZAEvbjwnla7LFi9O1sx2wMCsFgGNT70yUQu+1Fg
zYVb6KAuhimkGcJyzH1HwHTuHUfVTe0sJ3fD5eESz+KtdPsKLneje4Nzd7a3+7hBCZ98o1ejR2sh
L+0HQAFv3H/tBwzS2De6WutawZLV9marvArEdb7JOPQqPIlkOliZso0h2czcUVxL6W8JMtc/c6/9
38tZbMyDkkfaZHx1K+cGuUHyE0+pbvrBNCXQp6UKlzKD3YeVdPoJI/n20XOtghncugYYT/f8XNlz
OaVdBIFXC6J8GBPgXWomk2Guk2c3solWCz4O6W6xixEoUqdMwIac4cggJH+jRHkEOhMptUjY8vmf
cc3mB1JADUEIkQO90n7xB0LwNfEciuAVs/i1NceYXQulFaQZDxJaorBlYmxQQUYDA0HlPA6DmQQb
/UX54+8kHQJPp6XoY827GW1QvxbtNHODM0VMA4kEnJzApXmNiLsJe5cRg42IQqC7/bN6ngNHH27b
tcEkR/5rIY3w6oRFT9WGboaz4zg0HAlEmjQmE3xhyLR9shyLUvx8GMiU0duGR3ilcnW6/dhVeQuN
Fx3jVYPdNxcKleYpnC6XVw5jCt1LY+y78r4l0rb0FiXauuPy4h/I71l5fmSzJX+dQ1xttKitGof3
/OfZqMp95i5ltFoMjrbuxTwXrmTIpjNM/mNa2zm8A+KKP884GAsfSOnz4J41Fc4pWrRXv073+wS6
Usposa6IWo3+SU8RCEHWWHdXRe/BIVvwxWTJUk6VEF8n2Z9z463GOAdt794nW6Ze6iTqgYgTDPh4
InUY/LxnOvgZkxNATx2JeuTxWcurMuC1BMBZCAEEnVJdWz5Bj39VPzdIIQVN6bjPrEDstEgK7flw
956abdr9aw3+R4SXKUMCeKR+/Nhgq7s+JyGryx49OHyYJKKBNaa9Rz852Hl+k+y017HyBlk0sIQC
Feuikcz1gvdjGiWS4TbW1q7+U6hq3UeSLStBundqpgcECRbRGf1pA1UAUUdPd43/Kofd9UApoxDe
9j0sy+rM/uIbBbMZyb5xFoZUXzXuNTd2OZRUxvXWQLVPUenf968APxiDEpQFw0+UyyC/PjdJOFgv
X9vkgfXAZn7UaT51ztnW81cgESCMX/4kOzNLrGTJIMpThht7BQ5dEwoNrXSNuKaa07zOxWjtULWU
gSxRNpCRJGsLaKv5P/4qgFzw/W+hh9cByOJc3TpiCo3sWJWpfIvg73lm7CgbJUqX2YZVJhygEXBA
+s1Mb9mCgA4F+toJ0Lo8FBgQPZmU4c40tCJVGl+z1wrwpUknpwHKVAIYlbNmx8feS4/36Ly1sGM6
Bb22a1ksbVcVMN+ca01EBaRikhaCJfWo85NvntyU3pRVYqI7Z4qwpFqzdzYvRNJbdT5eEW8RGaso
wQJsq2GRX1rsDuLANXpihGMr2CAysc6/lIDihHiNexmrGScuIzMyHLUItcw44K//bVvOGOdXOqrw
kK8gQ5Zs7lS2lxBGmanaogDCywFrXG0jL3TMWMmm9o1gBAPlsOFx7OMswuEeJ8y7dFW182VAml77
1iD3vrg/U4BjpvTtpNNharRtjxnemrZSfjdFN1OWH0zlCulQ42HChJ8IgAc5bpzkOWI68ElT90dQ
KcevCypkn5nGABeottcqbcufy7J36cwP4SFBp8hJR9mNLEVS6zpUH0TSCABj0rqYNyDa6qkViOxb
0lr2reWFw5BdSkjEybnEm4AMqOcKMYtAKCTZt+lKup96q122X69k7+E25aI3zosLqXxhaD7v58+1
u104yifTFQKNHOPP5jXZLjghsw6m9HFkZLhKkOrEyWuMxfBiNpiq8Lpan6OdQMV/DjVbXB6x/YbT
/Whu9t2px+hZzZ+rmds7cyjUbupemUdyL54ilYL6AJvaB2i/equvzdfCINVzBZFqFym65YUxoE41
j5Nz90q7Px+y0FbSnHGxiyL95sNt98736D7JfyZGiNMrr/89vG+HtqeZom+Q5++bHhV7h9/rjAtS
2FW4s0+N93flxOfuV06v3na4J8lQ/1pQ+2axtXgv9vg4ctxB1D+1c7MnzVj1Pku+X9A2+4zZe+nR
XjRVySF3nd1n7OzOf5n+TWU4baclA0kYrYs+a1FpjlNf1yZQyRu52NV5Mkp5GWRqWQ4iv5a2hIL6
aXRTMWqnHndrc/Eu+3ZSrGywePf4mMHlBQ3aIGrT3/weh7fOMcIjazoD5ZUHJig/GBR7chWM2bdK
qpmpHfrhhDg6ES+UGAcW8xgbnX34e7bGH8+PRERF98kcU3ojnJbUcnBuMhhAX9WIIKre2pf25X3J
OizwjNnqlE11+ru+3Cf7XxIc0p9rNOUh0RbsysOUlPWNjIzaT6pawQKnT8Ejg2eEt/loL4e5ZtHu
zeTICb8PM7VGrpmgreo/h+du0L4EFYxf9r6h3fErVZuaVVHjt/j4fKaqcrIccJe2LD5M8UX/rXmJ
vYTM5lBP4BiiJERr4Z1JUt+nLSI8SticFtSbh38hD5enmeAg6S1kMV4JXWJYM0Txoaw1u7SZ6FdM
6oLfq+DDVqYs4YVVzSViO9F4fCBuSoFKVKcgs9dgqgfgZyFl2DoBQC8bqfps0Xr7wrLvp2z9GBVy
QO/seveD1Pg+vpMIf3MQcsm47MyWHakOw1UPnbd+myQ6BGy45uxHsaWDC8FmkqcYfiuzQzCclLsE
750YeTlvnKJ0BmTVgf/LUevIYEApCo4EkVXnMVyxWyjtmvpMG/5SDBQWxDABEFjWw/wCXkn0one3
Fb8He/ND7z44Gg30WNXap69RKMSCj7TuWaPrMtX3fWYuAFCs4VJhxP+jl+pDd+U5mf8V6ofZ/XOh
3P/ZN2xzd730nQr8bOI1//WWJR9wTudMNI+LA+dTJVnOtvOdiG/37PiVnDwwfxtpGfXrAelmt4Db
bwzwXhFI2KGZYrVN/8MF/cj7f19dg8Ocu7gTV0kMRyKdi/N5g5seMlcOdY43GEZnFGWGXgqTzCAJ
GqCH/SWPjYOCgj0MG4Os3YUgAy09By08skuF7oRFSj+TspdjJNg+HdA6TbRdGng65p3eOAXkmve3
Ar04Z9mGT9BgawFpCImq/s4gswURgPuJbtK9FFzowxCiDLq9OLUXXV/4SdQyo6h03vDMf0+3lQCF
3vbL0WDq/i5X7jMLN0wyRTdgqGk3A+axVj6dvSm3lY76UD/XMFmC8lpJEmxmF71HPSjSD7P0cFFP
qwnmtRtfAb52apske6ZTb8lpPcyqqM5FMdiHhKs82f+S2Q/ynw9FV6CUU319I1gzcXJfAFMsJ3bd
fZgD3B0TrOEizI2BQWX78RGs+G9QtsKnEEYGRqal3teymWubv4R4Dof2nNaD+2gvfN1mhg/cOwxv
AKHuogKxBEEEmwnEy4aJADY0RYMTmVFmrcBZZzMMxQvSrtPOLJkDTWdaQ7qsrnr7znxwZ9VzaWGP
DaybAaAKHm7spACA83Jv4lX5D/VfusWi9eLXvelyACs9Go56h7cEoOph5nRjixbYXO+8SyrdGbwM
FLuy9ucdPPkB8+9hoD/wvFIpZ6ovZ9HCxmYHxoLegzyNQIn9yfXqT57ry/6Jeuhp/lX4XH/xq4yz
TdwD2yK/63Iw2CeMiv/Tx5l2FKPnZENN8VL/GiYOF6NH867WzMm9yF/Vr5fuF+3cf7VNookXTJhG
HhLWL1XXo51oJrs+rqggxmPIe8/xnrRgO1hi67DrixkujHwOVjXzaupzUxksWPI/ZocmIhd7siOF
hlXA0YEJXQRh8RhwJfeICDGqvOTDnNub4ZXBIMUoN4Mia2dGspjC4aRTzVQMKdqJzlqMLhZn6z+l
kywC7o3dt/aqEmKRWPG8rxsL6O2F1fACbIylPkQcS87A/sP7I3C+HoKBb7B3CUnIaLZ9zqub1vEv
GNWem9JUflCHRbyE/m9PckT6q1BftJ1/89Jytrds6JPoZySfKxEf3n2ixPJKiop3RsIQrGU31Xwv
dL86oeqqbdAdpetBo8RCu/ycgClqPKpUT+p3Q3DzQ8uOLRadESSuuuFewY0dWOPcJzq5N5C0aB8r
wRRir9SnS41Q78Pc6r8zwqd+lS5NjKKDAc6afoK5v3oRUlmm2IzyDB0CNId7xvhh6WlnYNXJGRMT
NwH3H2YbeCt8/Y5YUes+UbIZzZVYKwyR5QNBSlOm4MtWxlQ09G83H1pvRSA6b2Vlaiz4k6yivG0q
/DssdQIuMy9QI6IAVAHAHmZQIcw4HXuX9XPlbjo1uTXjS5meMczY9KBh/BHsKpgyGLMxlK1sSHou
KDMXsOg9yr8v7Xyf7JdCIY08cqrtSju2gaaFPmSiPNPwqO1l4jqATbx669Y1UmTXICPNYtlH8VyW
ldXcJjhE1Qy0JFtMW0trK1fZ1f6ZiXJyeYlRcjVrXF4QCjBIDIiW7Vv51zSpQSPoZ4W57rRX7Oh2
6tit/B05k3jeN4xfgn4taC8S+qZr7E76E3MiQzHBQza6tXe70SDgmjjb7B5uVuDNM1SxTQX3QFRv
O/7ByK3Av2hV+bB/VcyPAKbzMKVuctuwBSHBmmWerGF7CgZa0qNDQ8Un5sT8UhLAh415fMIDIuvW
zD58bIWJzBHFD/fOoASVIsdBHCnX3ylhj/PKqb1oUFe1m8BlY++Xw5xjS8OB1c6NFt2rk9cgn+dK
opr1y0lhe0HgMiDPO76RTkyTtC0hXDcWz2FoBvuwwergBMppH5xAXnZmzmLnw/Hh/RCg4WHvxv3j
EeKzJB3MDcssoSbNd5SnjFo1TCUq7GreF5NLNRHfcK9S3elw3XobzluvBrJXujEdvlm1y3pifK5j
1R9JhLPlRGP1D1Ks8/k80zb/5gEr93Lu82rXQiBgC7WvZ/E8ErXlvVo0UOPqMFoeBttHPzEd7eC0
SvtilLpX88vouWleH7Xn+67Q2GeHuUd7lRocKWjZ/nVtNrnf5QMrvoGnj6igc6XdyZfmwT29eqQH
kqNqoheBXv32FJa1QRAR+ofiGK21VrvKHIvdbOlZ2TGjodmhnCu00639AL348S2kjZ/PbYQEPBST
+c3ev5WeMRHr4GkDifOTe4BWl3CZe7zORy/DzmV5666rX0H2hFuFwFVdMlE2msP9XkLmWHTsjTQP
WI/7V2maKxGjACPhwsVp6U5No8hO0Y4yFQfaTUHPywoW+5a3/CD9cWdrgIna8Y8sfwBQfjrw5Q8q
5Gf9tJittu/PWwuD+3LsZujZMsEs5Dw6nX3EyuLWOC230YZ/3O0RYlseaK3YhMQCxfr15S3v+T3N
P942kyLrPI5Bh84WCzW7717or1/fqgAHumkDDCokqD0IFsHItjyl6bO0HYNlVP8hBUS/V4KNqs1C
/sadvz9kQfnwZNh8b8wGOy+9+n34Jlfia41PrTDJ2pX870yK/+SBFZLWQm+Q/6ztvkzdqObNew2M
ysFVXaJWe07cm2/s4rTM131jockMsaTcnirMitM9fJcOV2VGXSCVOkkiMPdDgjTp7Ka1id9JeXsL
hrH09UPHnG+5k/UXVIzMm3Ap7qz8l/8eH49utlskiNWrGgO8KwT0MRKqvs79fbaippllO/s6CiFx
Pndec4CfZP9az33oNk1Or6xAESCatGc1auDe0ZGoXulsOpfxDVSvGHh/CArCU64fxodxqp4U3IDc
Ar/nQPGLz2p4O5x2lwzNuE+Yq6UrxYlw4ehXVsq42M987Ef73rZOHxRxUbV9owsEUnT1NlyiSe0E
r8x/L3iOC6MZW2dunOsvZnfjUn9sIGtkX8NQg3zVCkrbcwQZl5P9Lm4kXjb5C5mOm2HVoOWriNOZ
lHfgB3S69JhQAZRfAuicKvVLTYWk1gVns1+9CFYNs3KYU/kNK+RCFlwo3bRX+fjg5644K3YO5sXQ
6vgm00SB2Fv2i2UDLoaPjSzF2wUrUtJ8+/iOs1yfuBDIuXLtpQFjgGCEzRu8HAJdoZT6XHW5/9SP
Fb5Hv09l/9zXHeQq8sTNUxk5u1+ic84xAYZhX3ZCQBS4Rpi55+jKxUoq1yS1xpFbDM8YLhxYouJo
BQxV8JRNH4k3j5rZdQndynWAVHFWK42DU4SrHg6MgNfg0kwekwIWHL62r/GNlLtAwXfQAFKBfsPg
1anHKAW0GErYYnnX/T9etogmGNeVz2+xhkM2vXzV3EWz0Sd3zp5Hr6MG9K03epF9hW4cdvuv5+DS
WxQCw+p9jVm1Lmfjb940NJiHWs7BI9/BZ740wigVz6N2GBzRWERRO9nQP871In+JYj/dwHBoJRve
PZG+PqhQKWobSYFL2apxDCyWh2HlrfdWn7dA6KXOK0b+jBNl48re3mV82Worv50z3uD5YzdOYdms
BoEMc5btg4Q0G8Wj0dyVmUzeId7W1bJ8GCwG1y4KSlT8vdcxetzcdZSZXOJt7/G1pSHktDFc9XHC
6+tbKY+1PC1d6dKeZZDm+eMwXv1DKF1D777NIDPJ0v6DLs2GlgBJl8/fieUkl2bBs68tL1l1rM4f
WWPaunmvpl+KdfwwF/VVhRHW5waJ9/60OC5yULv9ref1bHCbu/IFCBQGxEhdeFtUiNM42dr9JENm
nDKIlV28GmcCVaT7KM3kisQEktXZIF92rYKU9dBJRQ9/s1T5LwuQPfEBN1SzUmm5fZWJ+1f+3FY+
b+UJEpCVqrQE8AZSdZqC5lHeryv5bPwCJDwcPXfSssId0lJLLyN0+uQp3qz4r20ftSNZrSV+67H8
2RQahXt1uammDoOphVdor43Vl7UMbx0c/HY64QCtzhWAjvbmcxPkZQmZ3gzsj9FVING6nETSeegj
T8tqcdNdFX5fl/rqHuSU6drbJn5pp6b1+7bh8DmAJNgxOlfZBCAcFZrJW/x2AHEs4rwtJpMYFlbo
v4e/xfFzJdx0A5vIjKfH8evQ3WJiJHovnPLN1+7wmQMoBzvdLbaLgDw+hXblRC+9+Hc4jq6HzjLd
T17iteqIPCWjWq9spXxDTtjqcoTAKjEeBA1rcASaFDncELRBzQQeSA/yUGgb1GbRjng8LwmQJ2y9
KJkVhCppr8CTo8bXq9vnAFyFWDDSSPcSiLX4l5wWkgAolgaVOxU7I5VqkJ8/qa+df+3+pu3GNIMN
+6ZPBQ/spNgOZ+ObocEh3vRRP0qJnrXM/OQQL0odJDitJK+T/0xnwpfWlpX+tgIvfCu9V1HIVgZC
pie8Ns4O1I8FPxCFZujxeKyVfp4YvI3Gz1ypOZYTU6nhKJTf+1nfEaLgQN6VO6ty84/hSvgCw7S/
k3ag0+n88BVzHGdL47/WtPox7l/Kf02Dn2F/LCuNZ4Y/bOZLfw2OhD7uJu7D4AGGOO//lQPhxT9n
YV9/5oH2R6FgExet8ecbcelwEV0pPe+l0v+bxJPWf8yY8nbSsbLjnCfms5XlKTEv55z3t/ed2WN8
N0fqa409AVTtxp0ilP0KRUOOk8206ppqWnyURVx7D4L9AuODpzuFwc14ILyTHxZU2hZjuTDT/gnB
n/dSPxHp88JE/a/5LI9riMt6ppJy4Fr6yhsT8OPJVtJKfuVKmE3pFbMlOJM9oPRD16WgGfefLNjN
cvy376GspGvbOgoqc+90XChr7LOVPy4lqo6fcJSAGMrdoh9a8LV/766tiz7elH/WQT1+qvz9jLvt
8bX0/nOojABtXoIp7lr+G6ZLrG7H3ji7Dw3hwzRIk+rbhC/Kl0YhzB6OIzE3ADRZr/swo/cnXEhK
TWvCg+qPdq1xqtQYDnOlOGsVujZh8UFpXTjuBl5IJQMBcDNd67FIrtLXtTyW0ofq+2ILIgvPD/z4
WqpH3PdStzsvzWCEbZxOs8RBONGukemFqMMqZ63KHJDJBOW/Lit834/wqjcN90c3HCMEN6WBE9F7
u1Z9LzQn3fSj1GV4wzF0NstoY+fhfwNKbeKcQnALHd43Z5uBHvFV+lDPaWlo82+lX6/ECgQjtrs0
IPb4fEwqbiRjlgaFDZaSJHkxNxvjHKRJrzKo/+/OBEsjri0dFYKj7IlkqjAZDi/lzuf350B9YhWy
0y3/epHyoXWrVi8lPz9ckGKp17tUk4ZvqSjbFzzXYso7TjtMl/UCr1j58iYSBIQXmgpMKQBk1uX6
fXH+z/A89v7gL3g2EWdEX/mKhf45lok5XUNBgLA+DSYJAUZ8dFBlkEMyv0y01+0zUr16uHRuc3GF
/smVMI3qjhQRx8qpSgLjA7Hc0dH66aXRjE1w6Hn1wM521ZarMxtxo+TXgCQeHaGelGl+bjjRcowd
Qzn0cKMYbsICDUxMDCW28ocNISkcThvn94WGNl1BWqIRkGVG5uCrsDrnbYl1Ssttm2VCPTg830mV
v1P/Vt9OLy1Z6sGk7nQgIkSGCW59daTjnnaHv3zKW2/Jrb79cCg7BToMJ7bbLQifi9/Hv/2f6EhO
mXikPGWwYcx5Xb269BV6if+m5P2rYYSUdtPkVD8PTg7eScGZp1gHMUH7ys9xYgh2hUOF9C/Ow6OU
Z06H7qHOAGUXn2xwO+fOrrft0FOL1rV6LVcgeINz6UhCeOQ5YV4IYORLVpk3581pYwokWPQYCOxG
+ZK2+8VVh7cye2HWFqZ5bwYv2w6n3QabrnVpBirio53jB5oFJJ2j3qU55X37VgerYv9iFvsC5DPV
OhVO5Rp9m0p7WNDvuun+oz9vIeEFjQkDSRsq5Q6Y5hOT1N4aMP3FeFm/NIJtqAobozGDaXey3SHi
z8u6QCRmdTmo/NDaXMrzTbwSwr1pFnj4zCuFXLSUP7FtZYtCPp4d5/tjOP17+7cwUGwRIV56pyLH
/XTrTur4J8w2UbrUQwd9NlSsvF7Rw9PxX0s715D6mni/LK93ldNP9JUzLmHhcall2AkSkd7iBM8K
CPOhJIBisWmt4JTmnOc657rXW2d+aKY2DfPNzKL9lOSuHEi2i+rLxu7UT+0NFfIf2o11XQjmJd0y
3byY7PM0xetxzROB0XNe1xSDbjvMsW8xVFZMbwO94WEbA523C9K271UujFXR9Ro05/a5pXpYqOV/
Fo1iaAN3xleCQ/lV8YhjnrZtTjtvzaU+8SFO6VnbWU9YU+aO2BsTR/D76ncK1+yy4Y8RFsQEm5S+
38uPqCBD4wVT56rMMr3QM5yZKOjj6cC310gnWkluumlKs2NVLm0j3U0xxlm1l4JLdN2H0ZyrGtcg
PQ38fmO3PTTzNSEsnl+OEobb1OIfBwChXRogdK4cW2BB86/bn+JZtiFmufJUu/SqzAq2jUXHfIQL
WhSkIWetg7hJwZlBUwBg1fgfdWfv5iX1yzgbZ9CzobLYiK/WDrUqX0sC9dKNw/i6L/1b0/6kOzKv
42m06hAh1lO9k1VKXgR+emdT9s5P3OitKOEUbcb3v7CG4KEVurwXCHkezheD+pxwScHcfGx+HnJD
ZH5V0jMW1b9LfGcYKQZvfPnLv+er6fazx9fRJqlt8YMBe0IEbMS2NBopG1oj7W0ziK7yKPD5H2Q8
aW8a9x9fP3ykbdy7AXRf1QkalbECqCT+vvvoYR9kEq1rWLKJ6RDxahy83mkZbLC1pwHFjf+tjdzm
AkKwmcuupNx1O3/us2CDPfxHp9ZYYVRMtY1LabPbtk8vsZGzY/VZzRJUaf6ReoJPmytituUOYO/P
tYQPabDJ5hTc6SKhdRbqyQG+iaN2W9fs/Tc4Zcft2HFqGhyZ3VvuEgtcCynBJmQwxqSUFcFK8P4E
ooNHVkwrQ/+rKJcZEon9PWDeISnROa4y+Fn0P9K1GY2aYMSU7zcfYM44RBzwWEshtHRhB+IZKITR
rgj6Nd5hERRC3A8K1ky5d66Au8trElqUl3+piJL+Gt3KaTIMz5Nhs8EBLYmD2nQt3w48rXw7M5qO
lugwjN1Dh8V/enYCh+z+vVXWkBWE3h9n63fqXk4Dbafks9UVHDEXh42tWD2/UFzrjpvLG1lttDhq
jWKtTS4dFQqVRWL2zHcW1/rt1TzMe8tVu4BhIbi+MDikevtgVXf+KQiqskMdO8XX5Hb8zHNwlRAD
vCOISXTPp/HVVS9g88YIlIV5W15qwjpOVrLHyvTfa5jDBEhowS9kkkvz9XTj3GKrUc+y0HpjohdS
/cb89BBEVl0jzc/gyCSkuy62r1oQhmFvQEG5sXsEdSERZs33uERXcx11SyQ4Yls1zGxZRVA9solM
ebAEg5gf4FvS7ALBn3/LKubyvAeVyZUKXZtC6Whw0JqPti35Wd1nr4iTdi8XOKzIKO859FDw7gRE
c/nYe9wjlv9AHr4HsZG3AXw5031GVxSswfb9LB93U0/KgEWQ2dYOlB7sXalDHLXpxmbTyhdqqWQd
inkFKcxnx+2EvfPj3G8v59GTZIa90iVaFjG6q2ipl0Itd462hYr/WJEgLyqPYpwsxtdNbZdpQSaP
qViE1O7ayBs1mt3Z86bvb/nm4SQMsPF26GC8TNc1mfSFbJQvOM0a++0wZfy1aSRyBsosvnC/oa9Y
4+vW6tpAilmcoaDl1al/JgzljS38lpSPnsboctdkorHho2Gx4/9QU5GuTArqIDFaHoELGc10mO3v
R9veRXdnXBIt42Q1THQe7ezvPFm6Ti4tU60Ol0p25Zf3C7OG+lsj93cY6TaH08kmNnDDhpEBKfsm
CylF1JvwBeoE057OuZeb3JFecgIEosX7EyPhUUmzv8Mn6pzp4vMfie/DKCvwnq7dYOSBJOHCLps/
/dXn4ccgs3393b+/oXHtvxgpEb8p624ickMZrDg3UDRRCFMQieCwtSKS4rT0Hbh9QRFjbNMtKm+S
H8fm7XsVv9USvGOkd+WqGIIW9E3U1Z3Xn+6pt2UbxncpNhAhP2Jl8R8TQEqx7WPj7aV7ac5pueiA
OIa72mA7pUJD75LjtIgAbTqRtUF7yFggd4/+MZOrr0Z2mdYpfqJzLYMbYH14beTaJ+MHKOa01JJY
1eKrbhx7bV7A0HsnKE4krje718ZTtwwjrk87hfLNGHdq4rLEzGAthx3CWO4n29p0uZ1MFca4eXyx
bIHtszfiOW0mXOntWCKkSZVJd1rXtmuxlIiLUZF8N0TjLj4fIfrsPJg3wdDiKMIIKgMjS9u/jJ7i
vefl341g1XIOuccMJ19Rhie/oLyhaW/eMRpc8BeyeU9dbGGOsEZFSFYRX95/h3qw7LrGl2Qw355X
F0Pn+09BlE0zzKBlNZVvpk8mGlWuPJUNNOJGUj2TOlbDNq48g3OqwJSsXocpRM40iFC5dvjN6sJa
ufqC+Xa6vRwthub9rbVsqcX3nFL4+Xv+usOjDL4kTy+i3kHns1VgFAcBcZya8dzL7Hr2IN3eG2ke
nzi1LetfjYbWYIR/1dlV2TAOdyYst/q1D9xXPZsA19bdRfX4+RzeNf/P/q3FsKui4gbt4loMAXSx
FC7Kuekg9Qb0XDRoMxrPZnAuPUCWG6k/4dCIXY/xYvCsJ/8OfZK2+puHuBJYEmbiZTkart8dj3Ve
CRreTTXxLe+kWGaj2E7yJ6GwSdeVUPc4MRAp+T+izmxLUa1bwk/kGPbILdh3oJKI3DjEvlfs0Kf/
v4Bd52zN3FVZqcJq5ppNREwHV3MII30/LPTPI6z9sNZ9UglKvNhJonv7OStM5yv4xmx9iqSPP0I8
qEnGONfKTyukjA/2g1NUdI+GMT3M8t2XMGg0/MOTaZVmKBE/6QRM0A0B8gwH3XqQngnKaIyr/9C5
a6jSUHCAkrFoSe8grwlTbwxjG/SNeFtIBSEyYFdc0zm5Lx+hHDRlQJqS+yd4EFixQo+b3BDZsfyk
6p3hIoCzAQ712exc8Ux3nfzwQaMMdJWt2riAjNSqRCHGIIoPCsF1nAuwHT/cbVpc05mSIkJ19vCB
v9+AMBV9Vj6osF/nRiNsEFdAZhATArYgcZEiAGnnQ8+pcnjvif5VeFifSTV6wHIChrJb3X3DQfiA
hpNhrVtcfxdg31lO9BOBW1Fqfv7AVhnjwvSALAcQxs0LDvEzgmyBMSiHNabj4uWWyTSJymQucN3u
IXIGvLK4/oQsKUB1dOzqljcVoM9/++nB+zmg9rkXYAqIR1CbohUqGlLk2/DQqRWdnzRhROkkZ1VW
x4iXlUkRoRKKvPWnW1mex9cRq6l5cuMZtcCeMY6Zzb84ePnFL2vnNClSPGGGutqWocG4Gk6Jg7WE
VmOC477rbul/DECs+XNQyOrGTqEPn3sAEsanT3Wb+TMCNmF+8VD1kSqWj/IPK7sD8PmL+aRIT2+K
WudDi7dP+HaBF45OI8piKEUi/3aZ3YeU6NIzn/JkiThTatKVGShxp9COftPjCEzF5e8yoNfw8N3J
L4D/de9NthxkYoy6R3t2tENNUp9busmc3CqhD00a7sCN6LZGz54PDEaKSXh/V4rVglbT7rSDKD2Q
aKQC3DvBeHGULJE28Y2luiDSUgrT+iEIf/4dRmUmuQci3kMP6q/SMyKkJaY3mFikwJu31Rz0KLqi
A7ZfG2gpWrVHB7EeBEu+A/Xi8HdhcXh0vjQIPLdBy0qED02IEV2p6JEwRd2gd/2ruixD0Ag0pxpV
+njVa4Kg/pJN3T1iAx/AMRCUaSLC+JvSc2R2X7/Q7mUGnDu5ACRViQNzkMhuq49v0Dhmi+90hl1z
hwv6brJP350rSxiNKqKyGicKB7IJyO9AqRgy1fTgXCYm/XIrTsEFs7bHZTPGyBSsb5K+PyItg7m8
TSrD5/QIDa9IoXw7AsWNqiCaLFRkip67k8PdhS9ERIyLst9Ib/eBEOwOM1DslqGCqihZHhMDAhSl
P3XnM82lCrzb+rFecLWtPyyL79j0ii1QeORBaLa+g6t5IrCiA7LumdIOii/OjwreGfJ8YXrmoIyb
teGha4BEIs1CChSIZ6M2rvFRaAdRpKPxd3/nvRaoEpBeA7Z+tsdKqpGaI7qYty+9Wy+/BANPlKWu
ILeGwc850DtUEKgPPtv3dTKlHcAOUhJ7jmz8+t2t9mkBtgLqNsSMoWD6IZO/6x+HX19Ck+X69q9G
5IRk12FS7STtSI7UjtiC/n5ImpPtHRSHgIVacIomZv8xNfCrgLZxcj8aMJlgFlXIZ00eX0t6rLoH
QD3ALCpebQjg5zeB8AQ7pTSD4HPzrl0TZRHCz+bbY/rap1WpZwKswqMbGGD+0GhCDQEwC2BTj5ug
hRMyGrB/ByrnjqFFdvPLW7vYATNBfuwzxIaZ+ojBqWX2t+Pc5Lma+yUK2QVeVexsvVIXjcMWrDMU
HmhAQXxMSFOkNEorp7j5g+g0zfWTj3WPcu4L2NP2ySlism9jPIMKJWeat9BGPaBkx6kJiHx56Zw5
sAE2Ac4kNUiEn+8AFOm8iE0r3a0LvBHY03OSwBx+oQFKQz+EZq5AqGhJbx/Ie53H+b8Xu+y4VY4U
RDXeCTBBVBId9BpvvUv7TQmDULj3GxLR0gDpugCJ2TlPj9FvZaLj10MO+d5Ty3hiFhjB3n0FA+Oc
s+NRPESKkROX4zDXvk/n4/gP7sPtbzv5dtlV5MdiFz7LMDcEmxKtkw78m9/S9HKre5t0tA/otUnU
leA4LGIPOWd4eXynzyuNdtA2IRC60vQIlQ8YK8Cl6KBmDg9kdbbT54yD52fdAOkioPzYAApic97p
93fycDGro0/7OdpOaNv7qdO55FeyQCbcVtfRsV8ald0X0tBlRC2uQ/RGozJg4M/whzAaZzFEzD90
iKbviDZQm+2Q9rKIooJ721oAz+d5QBnW+8N9XIfgeJal5X78oX8nB6VbCeJ+7EC0mCqE27DrpRYi
tgmt64dAMDpoktmg7CUxvWd7sRA4pH4vC37cr8OOmhhLY4rvNAWR5J5W5U2h/xnHbhlA+YwzCYnO
6dctV2zzLx/MJ8AJSCsWwBkd6p7U/ivOK7bIqbY5dZ6oKEmQM/EAE7Ahv9YbZTNS4AszKPpw0MjB
IAKY43iEUNNBzsxliApLuIMfaqdheQ1XHxAsZnkXVble12gl3c9y3n8Fr06S2HkSMCo2I+AzKiAO
AcS3jtJyv0Z2iIVfBsRU6xQ3hPokQ6iXSY8pN0KvNNjhofVP9AC5wOIqr349Cb3g6ITndTlI/LxS
0L05pZ/xp1MZJYYFEOcwefv3jrGhRHjyS5SmC6Oa80EIr1HtvQcIJNjFSW7BxkauN9fOF3rFA11B
ernKoPoeIIH2oCZanvwutACuJ9cOBdcyXZQBtd7RHB3URFNv7Wk7nHTKoOm2wHdQPqqfIDUjR2Nw
YJAIrSZ1E5xkbFfP3TsErktjbzR3ux6Bcn7bBMpDE9EcKg8EdoSH294VwHu+faz1TtimvFPCHd0P
nsgxv/rxs0FjSBqNXnkf8EY3O6msqYsSwDIBqCTjLhYGBQSj0Z8DFYccHd0qEljLdi3MAUBFlGKa
hJe/1+ZEsI16VI4CwQYSYGH1hDYzLuLVhuo+AiucNAzZ8YUw1Ep40RvavcDSpJVbvzYyJklQooVY
TI/Ssp3/1HEOn2RfSXiy3uM1VPsbqJEZfFRsB8j57g7YNnKP9NucE4uQjQW6xOIu2Jh2uMjvd/M2
5RysTj7qY1OIUOpZgHC6kDjCDbXuOU4l42Q/lwc7/uPN4me9CJ4LlX4SunAYkOGFudhAy2hbpBCY
UJfdge57T4pkKxbIXmEjJE+HIxLd6MrNzT3TG42X5+aXGglJHdp+blEBJ3UILcS9crkbzo3z4jA7
Lz7TZHhefrx8SCNnz6SGgX7Uouq/A4RN8eZRXC0vzt1n6lliJav+DaWfFVQvqUS+Ro/gBVN6syc5
jk04NJ4nC+r0N2DFIj0ZUyBla5etAgEs2Oz3EN0t0G0F1hedeckd/BrHQudxaZCmSHLd+ExLDeiJ
dz8JvpBft84cKDmLQLJt1wZUGhcB1iYZD++9vEevyam9jR5iIeQCKDwfRELDSocZq4VvlHPHh5aY
Py/amSNCQGBCf8i7BEVBAWzh2zwb27KF+tbzTYv2+h6RVACrcElzkuXcJrioQGy2g+rkbJJ2fdHE
FuSCxE0vU1Ah14ExPXkx62CDSBTKl6XRuf/dW4g71IJXvzZBrc6LkYe/qd+R8XIfSKLhIGztmE4o
wHEo5BFGIw9AgQMOZ95mCZVBf2KF0A4grKtaZgn4HQThDlsJ7Nrr2MlTmBEu9F1E0K1X9HHIEmR3
HwKKSROVYIU1cF0c0eAyOYo+vdLqGcxHdwzOpBJc/65/ePVmj/cvkg0xqaddTfuA11LUC2PnMjN3
6C20kred/zVOVG+IgIr1R2HgwcnCiHIFXNkTPA1BpnKnpI8Xh9Vudli9Fl9yvXqooNsMKS9QhPzw
d5W9n51QlU3aCxCZX+kkeh/yf35yU8sBOHJkSzZI/OB6ceW81LRCZWavw0PZJpLADkDrZzXw54tH
V+KLp6DpTg5BDhs0t/Sj9uMSLuHX50OHZzo7Vrs1JH+q+Lj6HdK8ezJJUAs8PG4fLSfvB2KFYiRe
ArUxPrgikgH9vemZCDLGoKX7loaRe75iDmld4A1PDXawR/hNMw2q1UPOYep9yIWCkZFgATWF1ZbC
pf5mBje6Px/H8xZSvfRGEIMQyDaKQlQggLVDEKDL+nXIViaekyJ83LkyNAk/S/pokH58ZpXZ9WhF
32EIqkB0q11SaCR9cdhhwWsSPrSbPnKKI116oz7FQtz2ygCDSC2lTyorleDkPXyya/58NB+ZTo2v
/aKwTILtYh6CFHWqeNI7EIOAS8h7GyQkVlT0LzYQi83XGvWIMwER7GkM8Gvq/snJ1ZmRmGEATwCB
ASjjly/52ncrvFsRXf5KJMtz6UNJc8IcvnAVrY4K1h2wAanst5AXlPgNCwVApp4YlpQdAlGhXqoX
FRtR1eb9lMp7WAJdeV6kj+FTvPSv6/F6PAanwz/n0u9KB8K2sMZute6aAJKguZIHQ30PqLSSTQe+
ixHKRXhOFEa6BkEHBJHIDwUhoMgvLS6wx6zeAPApJYbgbPX46eBuORFK2dYbLZ7x2BPyegsoVLc1
HrfcVmusP1Iko8DNaaTByNM/gDJtgxQogwdNCUwuuodMOWIaFGyLOOkfGrBTyAEFTfFOeHAGmQUG
v5m8f92kkgHRIB3Dh8UV68ERwJ5TW9Sj5X+szcdaMW5IGgBmLdoI+g96vu+zJrg4b8+YOFEU5hsh
a5EP0BoONPTCHgD1Sqw1N6NB1H7QRtTOEHDFeVtjCKmOp1sn3csHMyo9Bon8Bn+lKpOuflXVaEFE
AoM1IcmyeqHP3WuJUFvmkrRwsMQfrlqPN8QMXYVuzWhqxvdtfafsDEIN9VlelKcuKSBGtq50E+mI
/rhFVrtqR3QdOfGWb0brSRFHrZkEINEN6JHi22i1kKcsqDK4OH/lDenFBTvk4O5c2FqgrrAUGl1m
AcKn5oAjmkWph8AiTrjXyu2Ma7R1Ay5wEognQKWAC6TzZV9sJUrXWB6SF0M1OoJZmk5EhpqhRmH1
/IPt+4QO6eNNpUrTAO4arIG6Den/2mL8i+5M9Xv+z+xRARImhKUYQjquw4rhtXQj4xUvuoFm70Bm
OH0caPgCdo0iGw2SwG0ozqaJOkkaMevKJMxod88Q80ltrApDrSv94pKAQ+wbjGRSzy3/Gzvu7s1V
Qa2lU2KrZAEJWvnMOkOi7aqFoovEeaFor0UfsfvDoPcS9owCj+9jPLTGcCC50yAYfS3lvbfNzWpE
+yNQD2qn+qtziDNm4Yr//GBQtAMNrJYmgSHaoBWGjHfGEhT6BYiQqiayCcduy+1PL9ZsHUWO96Ib
6cWattiBY50KxHp8JkkRrjSMtHJ1cZoPJs60KKdiAHDxuQWgGv89DEg4RdBToMpG8PFH3KfulNtn
pAyIKw4rOtJUhCELhoeK0ymEht3OPGFQBm3lrAltsRpYUiGUPla7Yg2wJ5Euo8ioao0CqSM3gm4c
DD27+29t6NjkSgGrswyRNOYcZciZd4YCCBgwKVoN65eEreLfgi4ptjplOGBpq5GvAY/7DHadVzFs
oUztz4o0CeoJrD7VXn+6dN9W020xejWnyrixwWn9YfJLAAFYHSfe4lkfBDnLweKGmkC9gzaxLERq
YBNrOeYNvs0+JYvp1CU7QQlfq//dwWRTKJh3EDhteqx6iO6Q3bGgSL792mi8slqu1ipD2gH7qvsB
h8ndomp0tsotxj0iOc+l323WPlZaS0SjfbXX7nLd6nhQJfgkrmZQazGtRJyq9+ohKyuLALanf+mD
mwA6VwUdlu0937ACWQv91tlarU4g7fUQkV8LTV+ac5JmfNfRp6WovSpD9W/NRxxFHRefqIG6EdBy
RJ2sKdek7uE6DcBxrdewgHiADwuZME2ZfJyIG+Os4Nxais96stwzNwVxf7JnxDBwHv0AZjjdq/t4
N8vTYQp9pL0NhPR9tuf5TunRwd3n+WVesRAYxR9KTthWmdKETmyC0gUs8iOMlPpudXD31ebHNymp
ma/WfVGCCkIlA0Pps6UZDm22zN6BneQsGa1W9NXp6TwsMRjZFg4HkcdMcKxgDrn58Zj2FCB1ntYy
PWA6Oue1n9/14N4IQtpjg9sLWISXvjwILk6HYOoraCj0HoCrwCSMx/0ZjzELIt1DZFN0ZATyKXVZ
q9FITgjeN1+0e6MS2Ou9mz0WD0een5oirqo34ucglcIPE3lj7w2+9gB45GayAwzJEp8NJ4QF4Egp
aHDYaz1k2EPNTeYCzLFv7G1WSOoCsNGwHbIPOne0FnEZZDT+GY4mVBceOj2B+LFPgpXMRsDByowz
XDqxPK2JEw1t9tSd9t0fEJFtV2b9DMzianfovCEDRG9AnBw9OOHlwuhDIqrpSFcTM3ePvoFO6d4n
nfNuvqlKrTZdITA3qJoAq+SJB3Cz8+2vBXKHH3Eh/x03XAUlUXWndsIwGICtRa3t295ooTNPc2gC
3HKvN+qNZK3A0/LyVclaMQoFC7dANj774rZ01ACvtFbgZPmAXqBNKRuj/Zt9KdCm6MjPEeRG0g/s
Tr0xWwz7moflyVou0UuBf5ezybL+t4Z27JsDSPaEftTsngTCwWFCcwpoGpdmpCnQ2DA7rA4enhPI
aQOh+t8SlTHkXzEWGnSEEnmLiI2g5YBuvJbtsUHNml9g67KAOSfgxUfalbLwep/0zPfzdKCeD3Q+
6xPVtJDGQbyn7o2QwZeTtSdhukfrOfNycXVY+Tg1do/9ozWwynUwKq4wtXhKmemUVTQ52sMwisAf
0Hid62PStvSC5BVakJmJkqQdS4I3J7+S+kFNWRACeNZybO+Y6tHKx9TLKskugUbjDoIgrgfBwMA1
llOaeg2Ag6nkWk6TdchEcufarY6j32d5y1lGRQSSDWq3+Mcil5J4VIk0vWHGvdQsd9EU6N76CdXm
N6WUuL6iHSM6f+k2wkYAYOO7poOb+G/NXXAmeoHPic6m1GflLJwoRP6ZYia5l/RIE6DklvBpSVv0
VJFTQQzxUNwj1rVOelIY4Ic08dwgpwIZHC6fsrpl0MbsLt8XZVudOaA6sxOIVnit1OAGgZ9ZCaOu
g1FWTlZS8yEnPwY0p0aferPMtmj+fV83EXAGrbSH2EU6deVpPeu+YOqp1dRpLKMWAvnVsHqMKJ8Z
OrT50nmn95cWDJe8x9gz7mp1rtNExo90AanrHGuU5YfTxeh9uAz9Y7pAAjDUxGC9kDORSg1vcYER
oS9KH7BQD8C+CGV4B1Q32WNPgA1AG9hc3e7fRA4jV6FfurIttXUjPCR0JJlbqJgtgGcQrhX+4NDg
ArUVqOhk03onm0RkzsTL5rH7ddQDruWbPHkF/2rjDhBs/CMxfEJ+BCO5HePKcqDKCf6KW0JgDw0f
aQJQVixRjtrhzt2iVnpQH+k5qBCAi2hEIhMF+g+Xi+w3RLuADPHfZ1T7O/dqGBTcVR3VYL4ACf1z
SjlS0k2dHVYQI/87vueNVc8nPtONcPnCB5MstS+DrbNvbm62PM8Ny0DjjIOps1jLS33ZdIt4jusx
HnbA1wAzgp3QXOrfOM7XcjUxSzsGVQOjI0q3JdkgeHplwBnZgykfHf7mo8FqhWOCq9NMHHbtk12L
K4hrrNWWXsJA61HBjVYtaTaCHjKu4NU4KTDYLHOZC3iXVFuCG8iKs19xnkEt1Aj93B3yVFol4lh8
sA1fiBPA/98ttfZEWhipsCOsjBOyXGgO1lnMKJBZ1IE5+0ppsHuyaUXA42Kb6JVMJpPFgo5nPL5N
CBU7WBzgjkEel0Dea4FSSPsvcJP516mzreuTj80NVkytcPV1sGucsGIbaMtqQReaMPT5v/ynCoGe
nMhfnZmKMsdZthrke7nOyQaj7tsU0nv5ttz0VNWe/cC+TmdEbhce4Nl2cZ7ImA3hZPVh/OL3LzWP
EVIULPVKk5UtHW7pO+vxnkiMSA/F5ZjAxtle9/uvep+X9ltw0uSYpo6M9oJc72x+5UcqBtLdaxRQ
quNRQleCplTAbG/1byvX/Lb4DgLoBO0GI7gib7Lh0mrCrUMwy9W3dH3cNulpCIsEHSkiDM2Jhlf5
FpwRoEXQ/NtkQFlQ+kiZdXlJHmE3K5IFqSBmy8GG+B2UAhMk054vsu6DHD9DlQWBKHcMNvZoG8Mc
NxT9c1exBFQvBUDV9s5cPSmcIZGGUw6EA6um8PNA91W+d8r44JlbKF6+B47IVXFXB3VieeTSkVUQ
W0h+AHsJrkSDrXGF9bCWU1iWU3gk8yLEaSSPmuCHvSR/QJ5/6LO7EY+iZW2dwpTMehiOJV9Vq4/l
Md4b2D+d2dopip21jlguN+6AI8uBZihPAclbfiM73XuHVvqaj41Dy/ka3S1M+Kmj1zJwDvs49Smo
gx8HW2uQXtWkiCR9kTOt3KqCs/+y0qIoMwdrKIbtZ3fbx7SmFiA4oK4JKEkROFbc5LNlx+lpZxc7
Gpk5bI0lqxZbL4uLcwD1MUtqyiL96o5DudozrcAPQhHlwBBm7s+aIZXph0Ijb1hDve+34Nlo98t1
4CBpqnQ4p36th0g9tCeWw8HGSBNDRKFywdKwikHGrdKJoDkbj7cKe02LUYOeyU9JHFuohhDCyu9R
ulV3s7Va0mGbt5eAzV7psofdzonGliNxlkph6KAu6JzTjDn4U9KG0LSul4/msjA09XlR+OsrOs9B
TxWWf7ksE+e8wGaXuTN3rNO6y6HXACtW5/hc4wyu0wgI6/fAImvhl5gvdoASEMLzfrlET1fi6R2R
QHOd6Nugo4NyfppaSiKwQi9T+ZWo4OB/alhMlvYN7Y0qHCKu14nkf5hDKiwsn0M6Yg9cByVAFNfW
IDMoM04tfl83OHRd/gYAhAd0+uC+yG9uuzr1kQc1qsDooBnoFuihCx0bEh67WrDzZqVXAPoBtPZW
tuc+CeItw76Evpsgpk0K/9Qpo0GBn7540PHBpwmC90CfyaOasSPB/PBfviEkHtqnN/fmvoa07qW0
fUa/A/pG+og7pIDHeqUe5HKCBP/zOoTIhDTs6O18Q1qG8vgipAK1wX2My37RRx6KDHMCaBYplisP
CrtunrYHiNLRfxgNPfBypPu57i6Lm8QQ6TMyEHJlsBLNzMATdtnEYyjZpKeBMkZfPILM2IAJ7cij
NhRZkgDSXtHaRqNIqUm+HnBy5TVDwx+EEbGyXE+moqCoJ8dxWO5uwa0V6Y5LlSvNh9VzjqL5YlcY
yGL3jIceN6UWCmAObdAD3cIVtdSQ/WB8QWoe0oM+aVI65bfEkguwP/KjHBavHAh0JPXo+LXGytde
MpbgVdnaL+5WBLsv2Mw0DCIldW2v8Bvk7iHEhW3mprigT2PnpmktvWAl74MgTkZXXoUcH20T2Dvp
Qtbph29ZbfBG2W7HcPr4pwpiLxzBYLw4ymXyMGDyDLQLuGLGZotHkLnj2h1yiCtNxoowUZ/FOYXW
0NdX0hV3kV1N9JkZTPygAsoY8oWId1zXnboz0hRp8kcbBq+O9bqnyypq0hMixMEBcoCy4+THJ5oY
Co+DHVDJbIp0W1eYMdoxytIq/4W7AsmBQi7bjt9OwzrZfloT4qIe+Ld947WOPbANtS6nmHz6nV5L
qkRqCqx8XCo+tXu16VvInw7k07KkldwhfQaZn393ixopCWGtNYUuikl1nMsTPtsElghCYR+ONukV
TgdeVuA7wSLvrZQM5jml2OkU0pgoecdAEr3qg+XbQVDqAJZCuiU97mhLaAFzH7pLzjZusJn+PMvq
FOFA7HnBP1vCmBHFoGfP6JN9OTMzgFjqj5EHNYoL1qYgtZC5sXeF1WS4GLcf6CwlA2TA3ukpRUEB
g6szm8RqTzfHVbt915XPg8Nywh9dq8GCmN+Ko/mru9bBe+7r8KXCCXUdllmnrO/Q59H+Slnhg5jm
S3sQeIgcQNye041E5ZBtg0icMwNKfvqgx2yrCp+1T28IDgwdJEiABq+m+BkGTadMxCDWqMcBnJ3z
LvNOAl7zCKSfLsxGt1Rul8xm/Gm+D82z2XhBmbZ3iPvjsQBko00sqX9kmOnPiCJQbD3pWbfrHL9t
w2wDwD8iV1cSG/t4RohUz2K1mT1f1xbPOWTMR/ONafjRP8A6j2NMJcbSq3WrZ3bDkS5vB6C8R6hL
mAW5xkgiscPoK8ZDLNsS5yf9uTnl/k2IVrUc8OtoL6ff87IpoSjMNLEIWfomNk/25JD6zOfm3ZnI
WwmCNMtLAiZFQzHTOu+1A2lyS1oWOWBQ3vCz7RXkTz3YPZKD7dJvAPzhjpKDKh7IhYJPfdi/zpt9
XG4oZou0wqHKWF6IlxSELJrUKR6knyuP0OOkJbpEtTLdkj/L1Zw/oCNrS2gPSjxIVEaaMBFf4yNz
7IPLx9OTnSipZKsqKaJzlDk5A1An+YHQltetCCehmpB0UOxpm03YjXCPulfSXoDJXmhw/ZDgPyKx
YdLaQ71kErJbCIyStkHBV7kb7Qc+D7c/tRgMLP9l21pbm8Yw7pUJ/Pj3BXWPz+ZJZmVTG5UQnnFy
Dnp+49foDYL6PDpNHohPHCb4mdG1JbJuZoeqoM5UWkygsJ6s6fLcOjm3SQwaSve8bXOqAxZFf3WY
c579LBDJqluiQGXeC6aDl5IjvFguHArZwJH4SSXA/4V66idpQjNnLDvRQP8TCcsWb9u0vQHhecZO
y1CK4PSG83WE23oe4BcAmowBwAI/B2RVJDsJxhbzg/dItXo73sOi/KBTlsUXykTp4VPSI4wYqeCS
TZWmizoSdHZSKplvqKznZtTetEdtjg2t5gqFph6sd6i/Q9K8Wc5Bh5VO6cfi3VcBuoiZUryppMul
mdlCmR+ZEErM1uLXuBG7PNWOxOp78qZBj/63BQJkNNPzn6UPOyM94nRgqcgpfy27Dv1ZuQyN9I8o
gsOMgjU/IUHNyfXP3OGKU3Kg2KBXKuWWJrHx/P75tdKqkAnPcqy6VPxYpZ/XLbKJN4yU4vMsSp/C
y3R+gKqUVsfWI4+FScfCTv/9Dueh6nw5azybTfu46joYlB7RzVHJY7WT+xvpUuQKiMOtUv0TroHO
Wvmb255OHz1Mwk0lf9dn24solFBfxXAoJqBnPIcYp10WJshFVTWDf2oJPaqtkrS1imvsU4Kqrqz2
vKlFeLEWM1TB+RNdXQkumBT6Rp7/auyrvLpPwggrAdekpTTNeeC/Utvw2doMtgIF+SK4EFsQe6YT
9/fDDCTBxgZioUcCqFoLF2h1ev7qvM0mA08d/5qLltOnqdOvyzzpGNYhJ0linTiaBN1SVGSIEoIi
UfBYsC9r1J2BRIC02e3uUm0AUZW1cfTo7Zs3e4QawxfinZz6dx1xXpZLHqwkGacCb6uME1eggcPc
8U+k45916jVa8FflfiOd6QUGU6fW1Sbtpps+4276pQDzr8YGAPrZM6gEAUhtPkKARvCKhrWgxl31
dstS74z7gKKee0HW7vh3WFS9/RiIaO1m5ZGabD83tc7BhfA9qLSrXml67ud2dryhA8RtSr92AD1L
9JFM2sLjEwA4tY/dA4TG9BykrZQyRGT1cWjJ4EQDTYwepJZO3oGmShgvvI0yfPVP0yQYFdSEkW07
QYhso6oDyBG1j+HnT0KE379iQp7MPqLcQTadfoZJB4AQUKz3Dk73/dKFbD4uN57kP9W0Ae303r2L
gkgTWE/z5/F/+n4h9fTr3Lv6lX0BoY4stfnhsnRYyb2SQynXRQPKzh7NGz0mQJHanl5AJHM37b9J
t0ul8pMOeZbfpJcaQBjVjs16DC7HJAEFTwSd/B0MnypNlx4cOzCThsV2ghUYvqfj9clCPqNFNKdN
7U7n1rCfZkvoKUEGQ+eVXLes/q9liL1Qpv0BTpNrxNRrKxEq0wyLtab2U+jL4tdmlvs0KfQeAzom
oWCuoEO+psEG+Nm1RbFWv5ug7/pF/1PovN1t7H5FpHOLZS8mPwlGdgdOr3E+T+8FqkW0imRA308g
hjUQJHY1R32zVqAAreJ5Pvm7rWiZXbWLsU+dAJ3ar54xXVWJH3hjgDzUCOcWcR+gHt6fJ1HfHTVF
IhWAj4LM//cdMnD+IjlrvpfQSycqpanYT99rNbtKzwHSp2DuWq9L67ltoWZtcHLTcIsSgUn/mMb1
17inTyPXRcm5Cvef6uBnQwddSHmSKge2fKQ3Rv8NxuwPdrkBdvdgtoqdy2SHTpJPJhilhp07h6Wc
m1RHV6hiR788KjhICQ8RlXH//lRz+hesfEhucWd87ayVUoBkvtMMa1HwvDdCWyo+yHLKonxwucof
jOgTJQk0ThAW4dAjpY7cwts6o2Y9bxQKFkhq6XTDY4vtcs2+ggtqHjYlSHO0xFtury0wuyw7RCCh
1G0t5LvjWXn1GZJXPjjJ6D6eT14zRJNiQj5ogfSE6eJUPIZ4wIyb6F50LVNIo7NA6AeAReTCKc4g
Vu4JyqGKg45HlhyhwZ7lRjzRWl8o1+eRnPw1hovZENVSvdxo4qZ57sl/1FtpVUU7SMAc5Tg5Kdjp
8gdSuBOfJJdFh1V2oFWRQ5Bu15GfaZlGZEOAg5GfUaZNdUOyXsKvk84s1MfsmDFh3LTfB9Jf5SeQ
x1PojZLtFxLQl36JmaoOUFo/WYFWxSYp2bc87VfoPxnDjqLbgOkOatU6zLJ91xyWiDkR7mMB1Bx6
P22wh+zSVpWk5E4dYKnQqIWlQqw0SmscwE+pmKmdlU2sclRZUQWAYrlTO9k1ALpHcKMVdhD5A5/3
uaHyCbyabKh7JZwDj/e2Cg7dQFA32K2+M4jvF7/WvIJrRgq4nUziWaVfhTkExT98/IEGfDuVXeNN
0wMDuSgIhvef/SnYtdhKlvPWxbu3pvR+fFvqiswyIFSrtYzlltxopQ0eYvOORNbYsCkRfCPYDYEN
1fp7Gv9w3Ni5iHWHYZEfmeWJpX2boRqVZ4OxpbwsMkWVutFB1gC0HAtdhd6s6p7oHOMU03cB/fR3
0iTB6Dh5TB+9SrBHzgATAFvxPcEawNEwCENYZ93dFKwn+XTyjD1jh04w7SA7qEwQgZJmgovowL9c
0EuOxCujRAsOPPEqC4/0SLWmEsoVogY3th3A9n22tzDNd35x+eu9kD+oF85Y3X1EkeK4Pq7LHpPB
Xr9HCU3jnITDkzCYRIzC6tijRSqtFOTwfMB3YvyQKSBllAbvMLpqXUEUcxiquxAIO+q6eJQVTMcm
/YbVqaVISX2HwUtrJ0CZQA++KI7Du/ME0RJIK0brmtxZYDqlZYFWpVluVtsicy1UfTIQxHj3z/Dk
wB12Xg2sGC0ZeCB6zOiqFBApnZOlmMgW8fjYq2F3OGscyFlurSJGGEv79/Bv69zqMMLiVcjRUEcF
so1w/yT+wwyXAozdMh+Wet/RlZYBznH0GxGTTB+zarc4fPnl8Ez5/Ecpw5mHj3YCGfhQtFhnQMgA
Qp5cD2Ln6IV6DSimbjmsDhH6bH+i7xjcVJ45dDFNHwpRn01xVFpu79ZlxtydN5dVtc/VmIjwEQ67
H1hU5vI0R3XTekZQeuJoH+67L1KOA8Cv4xrapbWJ0fsOKkv29JOeBCgQoUTIJjUdxFvdd7NKNDF3
IeMPubIiu4d66RgRhO5rkCByU4rITfbwYeDsEBXRB/M+QO8cg9p7+wTudMxEziEw4aoZyx/6F2i3
tsg0tIlfoNuFN6oRS2g5IxO1bRLYwZfUEVu0ZVLq2neBpZIPcQE6Ez+VdNz/OgVvWaXZx2G471Ra
8aSC+/VuzJHMrrSQBm/sFqfhbXEYXfvvqDYj1Bxf0ezdMq19dWy52QZyFhU6Lybg9dpPPsyAnFQZ
0tzGObXpAoCPDL2m+27Qb86tNaveAfB1M7FLSLq+p9UgWbz9Cl7JHKzOZf31Xk4xRa5fu1+HnH37
5hv2iY7VN3sy+RsOu7Ma2WpSLJIeutdppjikPcx0B5jJu031oDHahxwV7dEO9RLCuDOg3s+pVDHI
idxJmYqlq5gQegFy90bTo4rKYt13vQeHikDGqkJnTiFCV3558WtXnd3y3DEHRjB30ZL0q4vcqEpD
l7xpzaZgq5ZZUDHvrDHG/Fx62bQw/Dk0nTP/3merse3n1hxvD0TDSPUgR0QvCwgIYOJLVpnom34S
OPEkBBAcoxf3iLRfnRhdz7BAWKHu8r9f/b4uRFmIcU4sNAPjiwXJ9bv+rs3oFaLgj/E5c1MHKrMI
iHHwyxFUCQe0dANVGlrX3fv3zrFHbEMFjnCzs/9TDUWFCKIjTJjzWUsRnRIJ1MwMdE2Jn0wL5S3q
V2OlOKjfEAH0jF7s09X9PiAabwvDAnVb5w8PYURVHXgQg4jDeQNV/Vp8fFBDOGnS96Ku4vd8lLS5
OYnHm8FpdvNN1TJoNQ6nx9cIEfo5d/raoAL4O6qj946c7KBWqd9H+cERVeOLq1ObviXQ6K70S4PP
BF5X1/4dxmlyHRX73vEMw7TQ3822l3rRf7pGu9J7MIQ9M3qEuWluir/WI/g/nxX/fx56XmbxKl7d
VvuthZju49mkPxukDePd4rkvoQSi75UzYqL/PYuoDqE8uW88V88VlIUPmbn0WUVuDRhgsW7sGqD5
H0k99vhZ7MWeSdut9JlHTLlWBydH1owzKPtehh6GPjLVYnKp2N1nswCtKH2eSdIiPVCVE8sTCBou
631R3JhLc4kxVaniBCBf4LLYKyIQPuR9Lu4PZgKsk6FOjHOdoMyM9fzt1I6MehNO3aVxvzQ41fFy
/++JM4weBvz1/amNV403AV4NT5Inp+Tqvsgtc8sH/C04B8DiTFGN74srD2NpPhoXsPTYiBRIgPGk
d+F2A7sFF/SAOrt02/MIsj0hvLI50euF7QrTjmqCULdwllanWTw7LHNRhZmDao5cyxnAhHzFQ+ru
pOFzmiGgeTEenmDPwq8KY0ynmyFTiqtGprChiO4fFUCht9SylOBQQUtJkG37jo+YpQdIoPj8WwqF
lv+QphSlffGl1JidlvgaKg0guQcmH76wdQsnYOJIwjz7IbC8vN3jF3qgWASHkQuiizPBeypLdONk
V+VCuYgM9BApg7KmjowRQSOiTeRPO15lTIwGiW5KuSRNlCg0EL8RbkaZp/9PZeA9WIPghBKZUpJh
FPJ7ylgJmxqGzRBzt22w0wWMZU830mzN0rB5VlGspoM1SQ2+VBpc7qmwZknnRx1ZFwHEkBzjR5Qr
CKOoISOepKKqcvZE2tgtQqi1qjmRQlfUetywSEUJD04GZE1IPhYYj3/nh/jPCmtT17o1pvzoqijp
olIE2oSUywORsXtwuKMzckKgSkGPQp8aoQ9dqb/oVdEeAeJEzhHNY47unpDkcmtoP/j1WfM8UYfh
+5m4/qcmf6Slbx6CedBO2U+0f4V7WLTwjU5UrBbHsSp3N0RHYcFUGnzHk3iwoo1d/es/yLzBHCnt
cb4bbE3Wfm5Z3KAhmt+UEbxgx+WWQN8RiylvEJkBBApvBDluMomPBfE3vwzE8yrHBG7I3uaD9uPX
YrfK4bvu6h9f29UI4KfTcwRRPgLVHP2i0rjVXOY3MDDZ3Lya92B/4VG/6atUto3AQCdA2ZUXnhxx
5fEC/bO4oe8nHBU9HuxPqbeYSzolkU3EcSsF18UZwGkpwNvmNssbvvFavQ1VTzI2d1/8nOviwVvr
ctKr4jfymw+bc8OfrosKlVfVRLVx9RWjj3al4V39upD1IW4mGuDe9XtXeuTE/QcD18Vbq0Do3ZNh
1YNiXVFhCLcm6hBu8849DknzDInGEbobErjjF+5cNBb2/Db6AjifdFnu65ZMhiW/oYM7PKROLDqr
y5gdhwVGNTCXuHMYnjJjTjzCjgbJwhxdGnynBeKVBJT4eHfOOFI/5Hj2ti4WQ1gJiAS4VZ6PXANv
dZtvE9nTNBPSzs/WiBMyqIcmuc000L+hicKvpc//EXVeW6ojzRJ+ItbCm1skECABQnhuWIgGhPf2
6f8vqvacM2p693RjpFJVVmZkZCQ/8wl4puk13/iRDpg/2mDSc3BSmMjdnXAb+eJDiJQYlk2n1D2Z
JhbldrZXbFeQe93S/+hYl77NJma903fi2eKCUgMllTd+4emwbcnlUOMMHmzcSr2xtIDq2PgJggQZ
iZfABOeB8A0oA+bQrzQSypi8pDWD1T8TDG3z+Xou+YFuDq6H4ZBg9/QOasy4I0MzOglVOQzoL9+n
9xc4yPC8gHMG0dR9w/pYdUhOkRAj7+XJekDjqQUhzJctkCrMA2zA2YPgIynDH6ltWGmj54LZSSMz
cuxJCBJnbsPtjnSOmW+HQYk2k8xuPHIG+5MO+YFZwheAC9S1OVE9OxH9O4m7/rvTKZIU9BvjRijB
sO0oEpc+EGnk5tUQem6GMSnuyIc6d4ssC9RSet18Z74Krv1Njv+Q0esI9ACXJtWHhErvjK74GPDI
OAwFpUUNajPV0MH4Ihivuq2L+wuJTTnWNnGAUBdiXYh/7qrDgrNoUcdMGky1CG8QYprioiL04NzQ
nayrc6ESQha1UOYn7RjexcPNASIYNANZDHPOgkQMQIdiPmVe2Zqq2XDQSUYKWqkAfRNJc3GCJoT/
qlwFI4ctV9YQrwFnSvizNk/BFkWGS2A7ohlY4b3Zji1ZTDkAS40TJ1SjoHHQ1qvY/Mdp2pIfZg0Q
5H8brK2KQrERak8KRpWOTP/TFRHk3TujgCG2k24GVFwA2hgvsSwmVC3HDNRmx2Jnds8E/Cj3JsBD
6aZYdAKbnBHIowOISSl0U38uitjNkIMEVgvwYnlAr1YVhyo1ESMCEKL3iQAhxMjIujOUQhxAvg3W
UJh84EkqBSE2gui2Wk9ljkpAIWlwh1tHa8K7Txu8hL/pc2wmC9aEI7/rB+lfoD2oFfC4MvmCdSuQ
dnTbdAC9/QPyKQoRE0+eiZwNG48IZdebsrCJVY68rXgLumjlFUoQ2d4Q2cqmVkK/tZcqIEh4h63y
oIiQYZRweJ5mmaKyJaEWPklxitJEkhCwljgVoDOb/t+gJM5YE4UqM10kM63B0amLGQ+mzJCIdi7S
2p3CBA0LXVhhdchTERr8L5PPeeMJXX1RPnQ/lFiAbVUFPRZnjEvG8eJydX9NruZfXiNUqlQJU7I2
mkdy03T7RQgg0y4ZEGYBKVpNXRW6ieSqMlHdVsYQaIt5Ke6IoZXw/YasRQpRV9YsV81MgOpiLyrG
azWjrNOwY3+0JS/kc0UVUENHRSMWkBKA/aIYCDS5HmugRUz8MpzsfLwNOAJbnoa6RG2oLPFkxGxR
oRbVF5P2jEkKh6up7BRnASESaJPGlpwUTkIvMxGn5q72lhxP5zS5AHGJwSl6YIWqGMiLHFsavu44
FsrvXMipr2ltUr20MTZ/+6rb0/zQPDHMVpGgu2QM/BGMdG0NR9WNiFTL/R7EyMmTw1N+XYFeptqN
qYwDO9YZQSsz6T280+VylYB5ilmtOcl1DGxe3mTciCX/xdWE1tAkqivSZUqmEeG2LSeaTuzeUt4l
2V0S4sgI6iFyKTRTkuRP3N98nkwnIT+JX+kMG3KFyR3y+TifzIkKzdZ1ppwry4k6HQ7VAmSgr4IZ
22SVXTzH6uAIWiLyi7xbOiybz33Qx0KfKvqbDv3VvrdZiuHcvaVN4CuEldSPOi5oqaKyQKOku0fM
XDvAHdShDq1azOceWRDEX2zen8X/pwS7LRmT/a4gEfOrc/NjpdX0frwLvSNMwYPOmftBmc6EZ0Au
TalYBipSj/oPUSRKZAtEeNLq1rjTHdRXohCajqGmCPpxSlxKitPU6Qi8hvNGMpkak+6AGccbs/RM
QINIPe9m8pJQY3vEMP2b0+o70KIpMV6LmQHZfec9eUU9pjxNFzzo1geGnQ5DpzGxHKkU01Bxz9uh
KLfAOZqFZe4/8wQjR8UNWDnsCbiCumM4r8wNOSxobVO9iawkqzmCxCoc4v9weAg4QI9AYSIr6SqZ
aFqIetndMKNAzei+BK9Bq1NxiMhOFBcHFTwO0XNwJjhpRSl8JvMLYW9NEnE9lPFmvVLZrWlMj1kW
m6m+YqnyxXy3Q8te4Ok2MQc4oaQbWTBU+XlxnGSpBMJrLgoMsklb6L9wldor0UmLHMwvPCCpoZKp
hdtzxYordyDMad6aHZgmKhcRP19lyDL8ZaivFfhsdN0Uvc7b0b9Q6aKR2RWLHV+8VVPzyHDH4ksY
M6qZoWk/QuqCG/yoQ38bSIQTxR5OWFci464MPEmf+xKQshgkI3q7Tu6z/Ft/JlN6XpHF9T6DFEoM
AeQRyPDkEhrH4ZL1xe1gsGG3fKqU13VyOCzQTfh8PzemGx3l0jTCDOhGGwBc/IIjXRM7yG2HF6IC
QGpkzYg6ihFFNH/PDtBFKhMCNiTbGqRI0pSHsRAQwEBIvInilG8/u0OP08GV/wET6K2BoGloea84
yAKHdLacA/feBryiyO1Kd2k9v39FlXK8jYr7Bp+Jl41e7SB3mBV/3Q82Wu6mojbcyxxnRNwTgnMo
BIRaQByBZE7wronG+cEB/E1+k/OosPyuj4AaCjnOixSo06G1G+BqEr5X0JeWL7/vXO7NYqade3rP
UeK8mSIoACjOIjGSUNisQ9FPhQbrIlSWuleUMx7TnYPQNTsojndfbiM1AGg5b9yeNb82HSzDInae
+ICCArg7FHDKv2RLoGByw/YR6zaLLqinYKegAkoDXFum1sdA+B15edUnnHhJxaVoyfexERixK5sD
3BW8UDc9PtHJjm5HmIHeRKZJYTtvIpVgpfg3PfEQIVnAytOitkwKilxgDG5bbIkzAgulAYwHyy4G
3AsbYONevJu3r1cg2OvAW5jE/KepeaalD+gn9lX/ZsZnB2oRl8t544dYNqoGAAOUODOsgaoDVOQm
8y+LZ4msKtenux2b8zWyTg3LjTQa7bWwiTiMzOEYYzQweYr/PEeWBxQoEfcqXFJT4dOkTcaKBQ0I
U2xykbJODC9GizJRrhzWgsuGZHGS5VKLXs83vEycUw0Y44Ziff1DxpDdd4CLKQCUfVgqBsRe8eDs
DEhUkOpk1ZmDAYb/J5uFhELRjWRRri475qMasv/SSojN1BodmR/daB2yiRQiuSp2LdDZTAVKd9Jz
FT/OD8H7qyIe52EEo4YKcp/DAbJsGlVRaEYYYvBEHgHeN6YFehqq7v+lE0WQh1Cn9obQelEhp1Cx
hyvj4z9wB+4Y6UwMhOms/2hLQnxItXWbSYy7UnZGPsrp+BDsCWwAO3U8YhSTujWYTCBZT129Jg/W
ESdc3EcPMpHXGRIp1QLP2HP7rE/1ESdUJCZ9DYBuvIw6uA4coBLDrqvUUaiLP5R29jjv4hGJ4Wzt
Yxoas/ZR63ICjcmAa0V1KcXUitPWqPo5W14ij1WHXqBJzcUwiTTv5Apoh2AWtmVZ5YBY74MRlffV
+8MpU4CndhhsrV+HFigqs2fO2+3skVSPPetWyjprLYVgcKHo+WJMMWWYmLY2UB/NywDr2X7oJMon
8j7X6kxu+L3GmlontC350g/m5Eyg1v8rVzCnjAfA++xx85j9OJ44fbxtd8aGztSUuxaugANpWSWn
SB8//TlTL4xShCyUITLiiLtzJ15VQEkwO5bEaW8GQQOhoZCtufaOcEuR7OO7rM8D8LBLokq7+Ja/
a16RlWuJCnKE2QBC/2vOR/lh/OmXEIO/wXEb6MgMiqMP+pPQG9FPAc3d+tnaHAyneft7IcEpDOGO
eM1PuQ1K3pBShephFGZsoCcvXrgtiKzPJMTydQn7mN2KMnAZVPbLPJTt+/QT50uLXFKFhtCPajzt
EPO0vNg3tv6TXk+o2M+9+4kt+zHIjkTLL5NW1TftdqjDoACjA9wrzz9ZpCnFpxJioF52TAcmA44/
iyRGFdWh/pSNWyRyI4IgIqnYyU/OWJOL6WWquqGx+rIcOOlNKuxXkdYQvLKXRFBkXpAOuVdnxG8K
Mszn/DG/+vT9IXWW1NIUHX//0WwJCkYQ0ZlKqGxaV4t3lkFTWPppyOZ0ap0g8AB2tUb3WDkv4gNz
LlNHM0TGOIqYEVH0zx7KQCigFrFC4aR8F3tMsmSGCXYUYGA4+SC9B2btFMsDlLmUBIz40nyHVg1H
i0PrH6VoRfekhwaFsVaa+vqicAoBVk0wiNmDtyFN3p3yKmZmcDvNe4sOp/BAjrx4evYodAqI/RU6
pc6DnpsPwtmXD4+so3rXLY29tanQHRRXNc4zGZiDUH5z7iskDIEv9USrY9/a80Q8fraac+9kKOUp
7aSyBQRx8pvoZdrTM0TCsBsPpAcGTHuvvVqdmt0eMJfjTIzxMO+da1wg/7EfUAHlMl1lgmKa+0Jh
5M6rasOEDNBR6njxMzAQ3TXdIuP28fmDJtcfdbh5obkzStoPcJm5eyEVlBVczzKuJzdWBxVPpqCO
gbs7j/6ti47jSfaRtUu5b70y/g5JK7bR9pVrrdFJDx8otAI9sD5U+EI6jYw5bDnhERot/aE40iql
R+SWLsd7cpKQ2JAjYnhlH2xQcq8i7ZfHFA8ISjBdE6QD/BHXrlg4HrAhKjcRM/1nDC8FHFSFYrqY
hcw7J2oyEwdhqHSkKmpJSRLm6LCsIeUBVCAFetTrr/v9s/s3uddk0FWzAnUZSEu8RQm5SHquy+wU
rKCYipCWHYNkBTPfUe+jNgUpiBX0iMF8zkVW1C46zs5sE/a9WLpasroZUTxTo6Z6H5EfzE3GNWEy
T9BGb8obFYp4oKNbQlFSO9HV4bKF7Aib0W6lQ+ejDktisdjqaOV8BI+0CeN0p4n1VqUaaRN5HBHL
664l4I3J0JgVO5CTEXcH4j7LUZO6vhaDwsONl6dIAh018vFvdDJO1RVkYliRykgJ2OHy4LKYrYWb
ZrwL/z//Tp4Hfl8U1CAHdoadjTr81oeLUzUgIR5Rwj+IBscaN0k3R+tdQRgiDBo70ZJxBRivAZNz
K8tsBxQbAgJn5OEBWKhcYxNccpeDWpDhA4RydAAAPKDlCleDk+VGeA1huBwHF3itneGFvlM8acoI
UIhR5CcthXyTyW8jtm4ZsQP9dsk7y+HQwU3hHFkM+ocPXa1kjLRk5YywmOsw3IEZOTd87l3deCo8
Tw6HxLTuLNCB5+WrnqrJdZhhxOLpymEHcdMJXvERMBu0AT7TlZGyjEbS18LVyN4pG2cooKpqExW4
8J/JkE8CuTeUydBhq3ZsPb4IpZr00M1YzFrsNgRdLfOUPRZqMrC6PvkTKkMJw0iYjs1t6sascCVX
ukoNDr6j02QGy2/WhFNd939ZAUWgcuHhQp2UqvVK+DAAsmp8ZqWqmOcs24hsfv5pFmq4irLb4eNY
e6hHsz3wDcjRv5IqNN/eFxSze+6h09yA/Jow2ZSiPfUtg4C+mWjgy+hW/ApylWjkqdQAA8SD1/iY
qhKdR3ghfeKxPLI9/3S60FUqNBKoS29IEepnLE9XAljKESrjq+TrpM28IxqZKzMq0+DD3Zd7ABYX
H2vdjDqy8TVj8c5ofSaW7RsLQOslDaD5hb/eV33mDUue+YMRmQDSJEaXjRJqpreMGGoYvXujRwUp
+bVqEy2PEUJKpGbJxZ5pVkkoIH5FNMAkmC9lVNHSRa+sFnSmU+TqIy9YBkuPwiInpJFdazqlnhc7
SBaWG6h1oLgu6W4JxzY9dQBVlcfVO3VxSmdqQSrwR8Va1j7ajZqqRC7khEXR3dQhVQQlqKV3IiOA
xDbagLrcfafC9q68iN5HO4+wLwon5crdq3FJ1Z5+pjpe3BDK37EIxT416Q0YOCzej8f67EzxY+Xc
6x7//xwWNRq6pHuZ8j1Q1Ah066qhFdTviDoT/BuoHuZQXchAYSrFK+phwhJAjZA6DzI7kGozddKI
Uh6jvMvIVx0M8k6Fbx4rz90l0FTNLHbJkl9ftITQhakdjcr3urGCHGJdDOCsreAUDRdwLYRjJrN2
2ZlQcpKp06lZU+YPrKtUbWvD6jKbdPBawBZQGewuU4agR5uKsS1MJA01Mw1HtDd3RBKQNdRxcWc4
eMZ/wTVkxrGezAqNEM2i+NcLxi8S8N/6GOn7ahB0EJNoweXvdGr450ItU0SIKXrXorjbhR6UwwAY
hhCeN1+XPkKX7+Gl/+K41Ev+LgORpuLDjet9aT2WrT2jZ+caXaPH4ElZ6iPcf7kXl+kFmTIJ4RWQ
pt+F0mfcDYoerZrJDP3IQQpml74irUqNVIIE8+QboHqM1VNW0oRmTA+Bc7KHekg/Rtbs6JQikGRi
Xaw59mjHsOF9/eDzaA1ThoXPlUGnOOefeyqf3SCRsHEzZJ/yzhuP/e4+O5S/RPrwCypX4Ggid4Hn
8WubCkAUAzum9J6ifOUA6BEHiH4w6YpipIozEO4JdwNMXts4X6Ck3ZjdHo4SUBt/ooZETq6iTMoV
s02jyIfwHif9ql5qqmk0PjSXR6tTtmYEBwMWQ8cTLrE3uR62Z2aX9lfp60nHiEnGPRcZA79GpSXc
bPrdsi9RyhGbqJ7Uhrw0jFlbTlbOraQIVH6kh/rlETeNAujP4MWhiCQN20cGTqlOVenaBAJSrP8q
WQlDW+tGnwu7GOWnBDzxjQK4RkY2TZkxzVJGGXKJEgb6P01QaYZOmLemvElUFSa9iNE4GHIO9zWV
5a7XLBS/jZKDVVZiRrOV6e9abHFBRHSMqIgyeqxBD3oThvoMum2j4YnkKtZXCJQqTiOONd1THfoU
+XoygObEguY4Owp8UoQTbDv/Nu4IvwDDKAWhFdNK4yYtYQuzijusaSLAVfkY+RxdFiZeCdW5ysuZ
CEAal9x7sxS1Q4YrNnbVbV6QEFCCINvM40aFQYAjEWhyK+DXuch/4zDOkizy0fEioNHhA6dEjgl1
6FVmhFQ8Auy3zk9og1IDZzAqnY3mU5OpswrCKbuAsIEB3sVqTEOrE1ejKSbHT28ejS9V+Vp6DzPe
evH47Upyg4kUeNowpL+JesDbHRMAaOXx7rIVYVjjAi7VYUuge7jCa7OxoIYOIuejRWdFXslbDgSo
KbVlq7CkF8Lyo1zyQ8s2VWXJTzXYAg5PftWd9IETaY3qc7NUpCJhxBKdv0zelj2yjSX1J8Sn3EvN
rAn4J0/U6Glx+L7y4GufO2CuS74kwBVBguQ5iF7FYYDZwezkzWLlToWCaJqxbcd4nfygGyKxR8k+
4iNoh1J4asAPfCFLZjYjE4SUDQedznBDK04GntDi6vCZjIpcIg/yAsRTNl+GjviKewNFKYwQQfmQ
SBAVaqm1D6KFRzke09v646CYRp1exukE3DSQlEsN8VGcVoXLA5UP20vTutDIglUx9U7we++O8kYF
RPq3EtO4osbKe3tNFeVwVVpGFC+RLfHkZQ+iZihZlnCP6ZQ3ChZs/HT5kKp2zmLWbTmhnfU2pZyE
Uu5UgGGmK1n8DX6U5r/eheXD1J5y4uEqDW9WPK+EOLpM14iyRFsVPZyQ5P91PjSF2zr0PXXy7jss
wQbGGZFHwj/LJQox1veUV4v/y8Io4NWDN+ljIv1NzyT+8cLxtJNxpl837SI8BaWVFdWm4yhlFl0I
qfQqzVfPHwd6/aGrP+R8jkYOgjCEQACkbcnBp7Rf2VV+lR0mk/xQRyHYAPoDCLH2t7iQ37Y9dstc
2r22iEGpRG3sS4x7ul0ICkFScPaKWnlkSUWgdG80auRAyZIUGngp7Ij7hgq4tv75AvdUu+UDGYdH
mB/ulu9ZZnD6kwOjSoOPyme0woXvxDoNoWFyYg7usy0RHLpd/0MUTi4dkCCiai7sa+ALGC67r5Eh
akocElrYnxwlOr+x4UoYmUi1oduo95VXBDSFNDuePFwGKjyYSV88ctrQIzxRoczMuNIiy+pxpJbj
HeWHqUqD2jVavozKozSZs9G8yP+d2CpBrCGoA3/l5tVrzsvc3dKr+oRN+Qhx1yO5BjoPU8qLNIkN
Ez40GcvxO52j/i7/gnJxGrU2j2wq5uvdAad98eZy25+R2Ln0mIF7i6KGPTb+tvEC7Jm3XgPpfLwo
AoNem18UF/kFPxymzwpcVfd+V8EuGSZQRC6Ieuj8KJm+F99FMiX1BOMc4i7feR7sWqi1fPED/QWS
SxUgsXzx9RYoaNDllr6sdHr7e5cZYhi8QE1Xf76lmKW5Rec/8fIQxSrOI3wdhvNc6/lxKYKCwvUc
keM5DC7i8+1wk6SmTXcrzn/jv5o/aXbcOzQ+uNPqVb9lRDf4tKplEkFVRPTf4I5GJj8WKK0ARgTB
vA2sXK9GQbDXnJYjYIqIVt/IfZlnUJziXMA0ghOlb6YcVp7yNRKHZ9P4jgp1iO4CJ1+BGJKXpvhy
SO8/AjJVNLWi9ANS9ugYKZ8mOPNFrXTWqB2LPmS3TNXLKNqTtA2k58ZlynOk3v8dITc2gU5LsoSR
w9+yTrhOkBALT4RM5sBwgkyiwcaQ+dl+nEJWoE0q7m/rp4tMakZh/R6fejeWD7VQmQE66pW/SmO3
zAyOoyst6tb8Os0WMvohK8WMPzsFdGTw4qDO0X76Ar5hg2zLAtD6kjIAHHFjGA9A5Rdg7//WVLpW
hw2qQWOYFnRmm6L1zHA9O88OUzwTZGtp8rWbqlBmavPpllKzd1P3QXeJOaThEoNNb2KHl/ADz0vM
qTI0M7FZRL3VIQ9rR6WMMrp0MVFqdl+liUnaG/36yfDTPde20YvuIHQXRHYB16r59j+drL9lHu99
7Askk+F5mh3v6JyCrHE7WZ6jw6oSkt5cfAaVJa0+WuiIh0ovpTpIC48vvMF59QqLyNQ7W9IgaLQ3
Tphf59pDLSJ4xHfOwb/Fu36ZLmYVYDRg2X2EDjf9HQ/ddPvhE2N8YdMfe9n6HH2Kt5csM60UPdv7
Z6rBNpRFvJt0e/F/3nNFask9hu9gPq0MU0MYHrfOjr5IzzANB9AmyLRfCX1Sem03zkBgPtdvu+5z
Q9krAO2Bil7azw0LY+0UBb9A8sl6vYopLKCqFJbkfnfvKubLyw8pfKilhxfCDgKb+jPCIgW0lcIq
Wsdft0DD7xfbT7/ULQVq45wnvVpspUJ0ZejlXCvTmIJ4y/3Gt5AtoUsbvu4TJVPykL1c9+N9m6Um
xuI3hBk5eFcfNIF+9dONa+NVLzTOPYItfzvNOMny2dzTZefZS/rf4NnfO8kkN37U5vEnPvUfa+CI
PkY4+nkVKOyZ8clPQ6ea148rI/4y1o6ocP7fbk7UIARK2U05C4pZj7Vzq+TH7CY65DDJ9bIhPPHm
xM9GuX6elXuuIa/hbSO6EdaYSaSzr35CAYpPmxykPLCfxdq9hZLSpV2ucadpH1EvdzcIiBz73/oO
nbZLnzqMZ7PoV7z3YB7yjHf085PGnFYf9SNAkcvGkqb97rN5UPOpX/tEQ5Ip+w7tT2a51m9M9/Eg
GZcHWXpaHb1C7USudMdsqtRpWkgHdx3abGkRQgFLfvgZKKuPCH9AEsV7rn/YGbn7AsNA1WdnMgIX
TUsqO7Z0IU0v5uvyWr2it+xtgET8M8iPPuSM8iPFRAXafI9swuDLjmB3hcOUGu3D9ID6rk3FY1iZ
OioesbyFObWNWdQteLVqSIpFCsCubED0o0Co6RYWHrXd9AX9brSb5kdpVt8HYeCKCmK6t+6lm2so
qyQ52V036c/DVKccHuCfW8RB7rM2ymJP8VkWGl7Ru8JvFKVrXlOrRfNvTXTCIo8C3MjNOuXfW4hQ
BWLhUqO3pAcinHgJPnKVgFtzOolR6dFM/m5NFThRkmx6JHwCbUg72rn9UFwciN19HymlaUPhVJ3Q
d92COrYmKFSejAwVMSGksTQsRpOeIjaKCYhnZIXl0Y/8nlKZqlNf//2x/1VdyYxKe4XiHA5xFnhU
H51cuD3QrxEmeyffS9WP8bFTYftfpVc4ZsMfuaYNzqEhLv/LCt4oqNShGp5Y3sHel7tjDxH8VNJh
EYdMHf2uQv++yFESQAJnK6t5rN2aR2ql2fZoRiboU76+UE85z8rH7CbPXqUuP+HTFC9r459C7Xza
AT8i3bOzahube/LexLq1CS0LIXwJZkxCuIsJR1rqb0d+e17rPas7r1x7rl/LEzyidYls5o9ObUn3
0/rQNPwT5XfksfAJ2hd48pV+JfpilikS7O39Wz+9KIebGcYXz+C42vSO7XmIdtj0RAPrEtbsRa40
x+71nkIKuLZPTbUpzlPvK700wfooQYEcs0jE8zKQmFAGoDzORMUg0pTRvcQHNUGVJiPcoNGO5IO1
OULohYR/EEnY9bWZwjBQMC2wDn1TbkWcwtlMUegvV1QcA+IMcGtZaJJmxrdlPH8BGKPatieQYPVK
HGhlgoXDypNREavabOihcdcmqsxuCfgX0gautZ5lutxDDedE6eXToshVKmjX1m76pBljsf54OeR5
SdtGfBJ8H06HG3kxQuNX0rcsg7B4r18Rjljv/XOm+cu67OanQQJjmqIs5D5I8OWIwt8oM9NwBhT/
SEs8YQR3fKDDgx5C+dq5PKFOI0PP5yaOaob5TfuYopMrLZOXd3o5OxZo1r2i/OTQNPhy6VICn00j
GZSbHP54ZXI4uNmWPM7PsESFKLMMlYFXwLm/R5SfUI0BM6ieopnhpckCfQR0r5xTAlE0NhDuKl+a
jbfmPiquf0TcLxa0KkpoEESzdPVVydX/Szsj3bpmUagPieo9ZA8kkaI/W89EtuZBha+mMFE5c0SB
N/ows3er0sxM5wal1lIhXsNDFcxDuFKNu2Q0Zp85TZbmLeFsNP6a/ZY/Ck+APuP/6BIiLBZRaMaS
kNn2d0GBdfdHoZdIuESwW/4OEAeF7QktzUJLAkT3GBvLT/1CCob0WKky2eJYp6FNz4T2W8AeRVLS
v3tg49AEZEAES8DjY6m+XLG19JMCL8nT2b1Re6R2yhT9T7dU+Z4G+yHdcqG/2pqGEdjSCJo+rEVs
oZTeaDnsX1Bi39NdO98ut+io2TuvK2Hp79f/9R/T53oX0DPv690XGRhocvdKky9mXz5Inm1kQ3C1
6dzbj1ZCc/FLvdAt+dtmujmeAtbWzk3K492pF6wQZXr4BWJhm1MHexkXPKXiyFrdau/6OGB9Ip4W
CkhAVKGKCGxnsXEWpAWmj5qQHqoh+G7V1fLVJQJTJvFzaaQc4cF6uaAmLW8l7YGPdL+7LmPbbAJe
gGbQSKwj1uvN3wwv401707YJc/FhRQJBYizIdvV/FVqni3GtQ4kww8msU6M6zjRwZ9j22Prie8Hd
HQtVVMXuMKEp/aJfult4ta7f9hVQ1kXzBJuegH0I+L+FysAqdrPGXjkcfm9yE7qJSah5AlKkIo3E
JCvAZ4F+ANjt7NDUBLNFe4AOQgcyGsGtXYa5Q63WE8IUE+haRWBgi+ArLh6pymWB8BHNZQHswv9S
jIhgLESGOGgf6C83wDxk+KznhW3gMHlsZqBmoWoFis6z9579MAw6QFocGgKApvxXFWG1fC4on6k0
Smsw+dPstGtOE/0zvQ3ZxVl1+E8Yhzu3R/kRzQeQTD5fNw1EkISieDrWB9SCwI6nWZaK/U2SKiZR
RQIG0ymacTJNpioOkCSSNCLfsB7VrEao5xsNj3wrZxp85FvZ6qcGJ4l6BpQ/AsEOPC/IeqR9/Cc7
yweiDPyxBmupO6ALSDwD97Olixpw6gboDtzcL7SYRVyZuOQ2avdGCaHHgvP2iYKoHEFtHV2Grz+v
FQlhv7WdQwMBNKbxFdKtjTvckFbaRJRrQpPJAiMRgoORCvd+oy4NcYZaFIhEtQqivjMUbGpYKZ0Z
1DtgQeGBEAXrFzhpCV1wy7UbtH9aqpCfQJiEIho8Jnx+jR4FM5y2gMtMHdDSobFw/YPiE5SM6iDV
/tbf7tXNeJQc0oz0B0LzaqGU56wosIHKo89km0Jx4oHpZfqiWIuNB6FHPoW7hq5GdUqQwMaYqmWc
jPPi+84ZalFqHDet8dP9OJ2LM/fPYMi8uvWE/L5jDTpl2o0kJJhf6A2NH86PRXclLf+iicUXQaIy
ePnF29Tv4Lt7t2gJxBD/0zyw+J4UjctYA6TSACUvNTBBrmq5aeebhU7ZrTCoIn8osW2lJbV66eEM
sUaGdaY+2hnSUN0rBTAvF88E7HnboUynr/LtAum6H1xMdNheUObh+LFtyaPYudMi01TvQlNFCA1A
hk6Bn1RuX39RczS+MCwVLggRGZ55J/KTEjFlcy5u5xJdp+pSc16QuURwp/It94gzD/dcNapDoKLU
A7xMhoFhcTsfTFEZu092GOpJGY8Q6IYn4BNgok7VNyOmMJP8l7TWVDpwZtw/1Bc80W+Bi4kDU27l
naBcHa9IFbvjMpf15kVypwBVybZL/YuSBNTAquEwvLpFpG6m6xzn8uMYqhgW6TgueEibsTV6Z2Px
9DDBMBTgaapeV7RvO+x77xarYFkl9J/GK8aA0gabLAh0px0NtfczmVJ47PtepiFEMDMWmVNBsEiB
OFqQC6naNfcMSLJ/6otlJ9cLFGScHSKOSAPzd1t+LlQb5Yrujsrg87XCicaAz+gL8vQmT3YLZawK
ATpJLvuq+DmyHeysIxRSPyjEKg0q4OgyeCA6/SNMfpmNVY3Z9H+yzoLtPgOBTdDveyl0LSrwwba1
V3yE4ICQfRu2bvuapT2tqPk0T6lJIJ/DvZAcPblkFaCb0EMsFj1KVi8j2BcH/diQflMccyEFQwDI
IHHwHj69L1e3hfTIWcddeaEzJiyXCA2J497DLLbe3rUlLFSpHL0aLJ2fFE0w72o2tkDzsq6FnKrS
cR0eXidGUREyGTFAE7enpV3cmnwZUIHHeu3RpvBi6DwYBhqsaqDIVcayxhqYjBuD3dcrS+ng7pqV
7k+f4Oa9C1NVFVg0jYSTROCHWM0BR4yX+FcakX7oN+zGqkjROgK6x1Cs7qIUAPGzdSmzge3fudrw
9KmK/AX9/jsHRkpqWvL8ORnlPwamTKKLccRl95UlYeBoOzzogmVR8YD3R2DNOeeARmA8CKqicTvi
L7hRVEOmib7z9K0APyF5KjyXgFjpAkIKGg3xFlvEpSUxl2V7olsq6+ZF4ABCzY0m+mr8kIIQHfjK
q+lxznN+bLBsRJRb0A8QZ03jgGoO7zfh+jgDTGwe51QV/wfV8wluhKmlEaNtH2YbBoLOiFQuWx3m
lPFjUPAd+FlrhPahDFXidhWKaPEknG5KKYmUExPt8NuiM/kJ0w6ODtlIWbw9OepQo564jOPdqjnN
YiWPxMVjW2Tf00GlF36vIhR1hXvQU3wfiQ/BwPIVy8MUbaKCcKQIx8h/0WFBaTOG6k/dDFUVaZuR
iZdO8MJz9XwNsPZpTcYHIanWIpQxXoz7Q9WE/Ah1L7TYKkGCNAnEZUZojhcq3voutPlTcsHmw13V
p7NM+c6gLSVwIN+Gq+XSFTuLBpMhaHguwGnRyaFvhDpyKYunzVEbnfIXT2ILpffphgcQAqIrjQfK
FijA3kZHymnVTVG/V9m3MAdkYamd0N93Azpgv6i7pRk2f96Al87XZ8rtCYAUDUVqwKg3ID24loK0
/UxlDazblAZatgqeyiJkazO5euIxJWSkhJChPUB8mkK1gMQT33FNOZRPYtmgV9+Uzn6lQw8OTK4q
v5LuPEQuuSt2zLV9z6NE9UN8C7YEQbppdHJcpQC4edKmhxCTMcwGyHmuWKeC6wwPodAg0XRs5fNM
nesH05RrfFenbioNwfnZvvUlb3qGqXCDKGmPLqifv2HRebvJe3ZY0gpaqReTGxB92V5nDg4LTrFo
p5qnBUZWh4ZOjIpntG9IV+TTJHWgfIDoUhWDpEnTAmkTZioCIUptoH7EONOomh3jr3gy1a2awnK3
xRkTV0MzUb6Ybq9YHCBJcAdQOiCk001X+048NbRCfi/qaiThu4/eo31EoXYOoZETPdrV/kq127rj
G7pboweF1u8bfyDS1NCUvTRVSnMLLjxKy6PRAzkv6LP7M4XvuckjW72uaZyHxFL0arBxAjYNWImW
AafMYVJ/jJP6awxfjt1SUkbPld1Vfv6BsMjHvUfeCLztjgKNeGPaQIEic/F+dt4gS0EqEW69VH3J
3zXMbSpzt4rl2rF37Ol3OiCqs0Ox/da/V3IFx96Fcqlb99s+4TOSObzdPQqbNk6egIt1BEzWPdWh
zCbV7MZ5dNl/yLGVyE70yCeCaI6/SXOHFEv1sKSHslqHvSPyhUQ/+SHMjRu/ut8c/fY32FC+zIx4
dwrBPRLYKCslJXlZGCBNMlHkXCCiw40ZKKsmNXgIOfDRpRrPYReZNm6TXiJlJ6hlg+3RDNpNgV1Y
9RbMktgfskt1EvGk32Xm2zPVe6CYOpAJiEnRKsONJMe2yiYmOyVLRUpaBXxA5PRNjeQEbMC/P/VS
9wvcB3u3zD4CfVG8R5oNWFgaaWUxAMxGQcBQkoreme5GZEGKHk0bqot0daTfU5rhLGPR5J81v3Wp
9kfg2a0/JVHMKBAcKGWtQB6LKyIBLQq8AIPg+rEoKzz/zXZ0pwUNait5AFI0yXgFEBhbCWCdKshh
cyH1rRhKpcvv2qY6csV/YeMIYymIxARhEk3N8YSZIjCBFpj3a3WMzcAxEI9ImIM29TVCTszxn2BY
dkhsHWYJjgfakviuK5n/nKv7p62FWBtMjp2aqhea05C0xK191vERq+OE4dW+psCG5glyMt/8ZcuW
qXp4dvsO6TrWKrjAt/6oHTgV3CWCgcXiRpvCjAHk7o6Hq9u80w4nV5f4Jxsil7N3xqTuqfHDI54u
SMGwIWacefVLmEPNf7Xppbx3PeWdm1uir4tfwO9N11P4vrnGm0D/W/+6t0USfWodcAjmxkociK3j
LUEqOsNhH1+9g+wii4qDgt0y4VueRjXiP3XGLOpVeGtkp4ihezAaF50F7XCGHdqNSebFpoPUL2Ue
bNqHuGKY+xK0rUQkrVQrScFZq6nmspqFWVGSmaoRDN4xYqVTupcthq1Wv9+4VSXQK34vwlxh0WXE
TV0R/+LU4+3jpfPDrwc9QcSGFScAE2YxvFRrYgrzvK1nSfqIriEvREcS+n3XX5gl99w2ZW7Ueqlu
2Ru/nPGY3GWNeGsb8NO3zruLee2trPKs4AMCerxiGbNCbDOTIsa9DcKNj2k8VaW1Uuy9iuahKYIs
fJqXbKQCwJuLctDocKrUsxWjukX1DpddLO3d12vjpv9+0aWR6Tx3RBtfYn6MJz4YxxkUyrLnyGB5
+5lcb+U+gdPpvo4jjFKXaAcQEMRtsAR+GpnD7QeuwlKSGTy2VBLwbVMCA6NWh2h96eErRS4Ouybq
xBmPW2KuYLfG5PwCmR/tTSoOKG+4VG1SJlDAEbQpZWEnyuo9YCIKGFY66E02dpHnf7RFCW0+1VUZ
ZPdJwf45hHvk1siVERlU8Q9wxYyThcygEqENJAL2U37SQ4d+U3l5e6wB6vS4dMrXKDVP6j+9eD0a
6cU5So8ywCzRvZN70VXkF9yQ8/uij3imiRZ9p+lqqvqia2dzcpHz2mbb2RPSC+JE4hwSGG8azwVF
p7LVYDJ07RATUd6Ltm/EUCNYtJQm3XlcO8UWej0SavxQr4RDdO1wKvpZQdYDURuhRZSsRV12T05U
G7nRqkMbk2ccwjuMG9wvZDVJMetRAdQhzU7hk3iw8k1l9tXC2ko0vgK0dSSWo71evdty3I0LUpQc
aqAtB06uZWqJa/kKskc3geTLZ+XXohio57XOj7fhuLGgOja1PwcEIWY40vxDhl4nol0CIS6i1gVi
jWDtZJ0qS8ggE1R2KIni0lE6SraSHdumG/d0o/JoHQZU0BZ+nUfFoyXmNd1IUotLxSsSD2Rbm4+L
usv5Xn+f/XLGu6Val49/+/ipe+1wb6L9ci6Wq2cAdzQOr+3Po/U41K9EX/PugbTLo/XeNelff6Z/
58lLys3J9e2mC9XPwclt3MpDgrtndo6/66V2wp9zb22Qw3q5fuynptS+zjYwpj7VLAgLjiFAdRqV
1luqut8535tzYJf5OvOSg7QQapxPODOY/V81txf1JoNcHZVvaVAhnwQ+0d3RLX91rvOvc8s5CWXm
iL6SNe0WUs0NZpUC+ns/GwBe1DMk2MBTapf2e7ztn4brVHiNK4Pc4DLJ9jLh1S93MuEbTvzgOj54
5c6G/HNY+Cv88bvizXnSvxeJAL42VeRIMtNKePBuqy3ZXPzabb28qR7pJ0Twh7t/cnIXCbKlZ2Vc
mmWuf1xX+ocB6DfKR+sMyk/vxbVDc1JctO8iv95HFQzEYN/Y4A6mSQZQUYsaLKmzMLsgwXwbzOFS
kRBFauHiFPDQqRDqf/zvs5s7N1755vbr7Yqtzbn+BB2iAueAxo9T3Dv3bO1AMIkwEo0o3tXy3yZb
v2zr+1etRLSI0BUB24PsDJVDTj54/6WBb+fVU9l5oW6QcSvXepZ4NO0Xt0g9oqjovnYkAFJR7hke
v630dfj+tnaboPxuHk7twr6bnHqZU/uQdQqFZv4aFJEGBedKgvxpnGMj/x9R57WluNIs4SfSWnhz
K28QIGzDDQuaxgjvzdP/X0izzxmmPQhJVZWVGRkZefA3s+BWc2eX7vXuIJFXvtpUeO/mUFB+zhAX
Vw/0pH4q4dpoFfAwTlE1qKbmxtmHVH47RnhyL249OBP/nXpPBIBPtGu7+bWYDA8LeNfGybCb4d1r
DvatE4yEe6uRbFhS6MITNFWSOxozBwzEA5PSjM6d2/ASX5BQVqvyE8/REU5OOSC3FxB2U0qpDPaB
JAQICt6eCDups3Mv49QrJV+EhIAdcC23Ec0GnJQuyNv+jPYGFAFjRiiPGhXwL+7uyS+EalpTUIl+
Oqj+AhSgOOWnXr1PMQDLH+2b/ru7CS7gvGl8ZcxtaOFPs9kvd0qxEVXau8UmPo2/k8u4OilPDB+i
weDbTVuE+M4jvsHv2ODdvFx8nO6B+KQmYW6r8+4X/ee4ekAR0yz2TlCKl4ef88esAs3tzffHrIAG
sAkU0dY2C6A/rOXkA8J3sit0a32sEftGZ+vZLRAOQpojGb+1T/RUgSV9cxHmJiDdhV/y/bewvEWK
zKbpeetTt4p3LZoT+6Z76R66xoTs6Hr+tNPUrkNuuSzXyw3kmoa17z17pRhzOPjMz93L/Nm5jtfJ
7hnvixbcxXOH3SyT/kV8rD4j0ctqf/+uR5X4O/n+vfrN/n3QaL9Ts+G/5wa6BfS9sIyw2nnNm0HN
LQe0vaQXxj452yjJweEIz/F6jgjsLoJi9V9OLEM7wtnkCpkEIbr7jcVY5d22rUYhSZvYz3h3bH+L
/UeabJ7OuYwMXZLWW0f8dYrljWhH9iX8+NsO0DytUDGGaA3MLPAgpfGVyFfrwbzrkfRy+P1A7Tjl
kYAUo5JR7mSKYuDpNNUTpVt9FLP6K5EDzt6qv0qy3QAvWc65JEbyBi0XX4x7HVOtnzc0mlPqfG9d
FvQmjxBwRXggRV52Q2xAK1xo0/SHtN7e1foOD+7BlXDAzj17dG2hjzdLjk6HkURI9MQNrJcCsKyA
Y+SFAYMh+ckPTc2DW7ibr/HuYdbG9b8a4PDa+hA/7kyDlMUYKwnsPEK6rs5sJ52xrP1husotItTZ
2ZL68Nm+18NGyS1V7VLDBsQgGYm5Jl/wce40UiFzCJwD7YbCIiJ5CgxWdRSPoEhAiRl+MbPL9GSd
K+iIWndI5TBgd+YVzde3VTKsPXnlJe560ATVf9g4YFhT+u8U/uqL9dp8N7172SrW/JTIeXl9WZWi
84KXTiUM9a/jR6cB7Fu0mlWrMWW9vhCFKJlwGGFZ1ua3OXmxA2AaCPfbLBKNQIkAUzPMA4Z3XERf
mnZmnxAa1q1zRE7lZj46WyDqsmn0UzSloSue7OqxxUbFrCXa/ITlyWmxCa/x3i9WzD2O+hRXhmz8
F52J+YeeeChHVBGwOHW2PwUCjuFpY9bnBt4y+b+K2VgUxu+XWcGivZeNv3Rw+WQb7Mt8ExXR4g/u
+Bm/zZ41be7pE0hgvDua1+Rb0T076dJN7PDTwB44N6qMUqdRsB4zi53ut8mRycNkzUsv8Hf64O1k
/U6k+BazJJUaX2XUHN+mrwv6jNuPeSmYl4vDSGySW1TeW3eOjOTCGjFq603gQCqVOmVGr2jOqLoD
nQPWpZQJj5YZKKESIIvX2zqhVlu2yox5r8HwcT+v1v1m34BB0WAlo9UusEmMCzcfW9aMq8l2+Ore
Wuf2NTRIBsH3GO8738F+gooljMdR2b92vhij1iHYBpXuzrsMjSKx0g5Flld87sDt+6HNZvswPAxL
KA4b3iEwhg3ull1OnsR8S6O3HQKCOfenu02ei+b03N4FZwjUeJngeT/XDoQuMCX/0539HGZkBG+t
bQsd54JVpPR2QAy2aTAjaEV8WFsGa4gcKRLXELMGzMtjy+g0GG2JJeLrjirElADS09vbui7XBLu0
lB0+KQYuWrei9SqYX5o2eOdwH77jLYLt5eDqRneXapXWG+N4ADroIwUM4RLi8mjnnZ0bVUJh5bfQ
mQ0eqV15oXBuAoKxCxOaT7fj3fgErc92EQbtveaV0Z3kAFdaMAcwrLuA8y2IIZBAKISDXDMsBMWk
MLnu48qt8xw/WI0QN8wXOlRIsreKQRHAY8D8ncWCU1Htf4zT6f5vu5JMO473CTmOyx9axBB6G6Mj
XiSYA9gDbuCTpoZlMWsqa5O1uY9xrQ7oXU5xxPCu0kEp4e/nqvUGeL5CAXm3tgnC7yzyo1U/sGRg
F567h+lXivinYZ0mgRy9MacGkgWb3D8mfVK2M/OACs7GukLgQAWwCHvR3TL1vMPOPp79x7AAfbwc
1S9OWnbqNa9QTXBnjoPrxlvXXMRvuNKShzvT+r6sfXy8YBZZ4U3/iIufDo54fGzKUbn9cM9Up0Pb
J0uBchfF8nRg8yr2OUrHbNDGHxO5ux9/12a1/e19lnAdfDh+izLTKSJonr0s1t258+zMQhDEoAT1
98xmERh9crTBJT740BCBS9DMMZza1YWTsu7NCHnfjP/Hxr9es6ri++DUfoWVGBFmGqXsaSRrjIvR
czxbViYQymrdEpA6U3KxvsBK9Iy/5xg61Zv5815iqe9wIFCKnN+38IcL7E9IEYOt92XV2peblYZl
J3XWnX2ceqcIkU27OsAHojZqH5AUCej+1T0NaeMC1PTtHKI0bgab8Bjuk3XfCB4RO1oICc1Khyli
na9oE7/dzYDm8IOyefJTqLWvdj069ln+iApR8UNr2lK7iSPwiir+vX1OvvB4L9hUw8VxL7W/HWgq
LcOFfN6+QvHv7Idl6JolKPbiESjgK3nsnSF7olNxh9e/q7eJ9n4zgMEaHdiMPbjTwaFt/Fa43NWx
i1vYr7ZAhqstVgI5OepqYR/e3ar9nXAFztk7xkW8D1omAy2fwnJLGDFpIdJB4i+wOZFKe/LO+J2M
HUF3mxEMT0PUv8dnCC6Areiwb1vlkF4RgRGm/hUyqdHeUrx3IfdJGwl4Jc6BJ7xa9+ScPNuX7pc1
N6f7xD5qdJvtb7T2Lq3nfLaxK4DYv1u2uuQbwjHuVhE3YkJNLsPt324Hmv+Mat11XIRffGhiHmfu
rFXnAOijs3SKdzY2uozcu+/WDQ2+iocsov3xNzGqk0lpit50cnXxV392wK20riGTLJ+6ifGl0LhD
CWRnHc6CGpKH1eje2UXnJQyAUbEF17P1tMuD0rSSqN1lGjScl9/olaFu1zwxSkmaM53nO8RIPvHX
h0JNlX052Y+KXnN4RA1nUe9VsclsD0bvPYYommwZjM1S/cYIsKu/b0og6pRFv6h0oWA6rkyMedVh
s+jVJlByqbFGJAXCLIDFd/CGO+Gz8wJPQEF7UvVdQnIWldTiz2t1YbcdsZutsWQPczYvdxvtWZtd
/hEZg2Ocvi1iWkRKGfIml3kBrCm7x1Ylbg6qA9RoA2ouIspAycFAW3cLPQKaeJ9c3Ipbtkqtki89
OtojR28qUl49BGld4sWw0i74DbfKRGiGLCxyiuXOJUKFJNwk+/gQHVuzuNHeduqp+ZzAIOkW4sOU
K/sMD0lxXKaFFt/QTS4myxMefSiTgSjqDUidbC1DylbJM6AkhoCFv46vY4qqqNEHcjlCTGos0fNA
Hh7wvgtZGPIFleJwEqC/0rwAfw3vcPha8N6Q7ke1ZEtSojBqUDVEacop0ZAzWafKX3JK6m2nXTy+
DPEfrgs26596Uk8aHQMqZ6W/pbqryvycuVXvC93jjWb3PsK59LcYTQpbO8x/6hgONFoykPvCm6Th
na9u7RVkkOu/IAdOkfK4StKgtgJqsHuk3I2spltzLmyMDGEjOYxouwcpvdpJg03wybgoqrndkdEh
bw+uRukAICPWOUX4ioAQEJUG1MNaYFC7SjqsZledL8SWCvSPBp8p77OqJ6cBn4OQiXpUfAzyKNMT
dQXAXABa64atJiNPSfDeVhC68LEOi/vLqjl7GpjtsU8f/wZiV/QxRzDdGsnFoUd8/AoNv9o3+pcR
9St0r/lGn+5xcYDpeh7U4htNLsjy7ezbH74SibZymwIDp9nGj7r8XfssQHoVN1Pr9rAx4elkPynN
059zn8zi2nxM+VT2uagjCbdxuih0a617WOgfV59OY1Do3mmX4JXb8pfqSZO2E7Ss6MtvIjr7LvYN
erQhyGaWqOeETeA34UTf5lTE4Cp+kj0yqQQpyI9jeEj2dl6kFM7WAdZJGlwNzjoskVFEEAt7a98/
NoT5m3+hJApgILXvD3ijBAt4U9U6cjqDBipGbE9ApRheL22/7DUAGm4Ed3RyO1oH8lRU3T/oMoUK
XwZ6sJ1xkioMKwI4BUVu+wTyDO7O1arGR7SbB1eENBmt6bl/hAv/7L7ms6TeL1/98g8xozKPO5JH
tJunBQ/OMXl0QjBOo2xefu6Y2t5+3rRebE3sznhkqf0sOlscctzVAiUpQfFrV1mCxEV380Lk1adt
mTJ8Eevj3knLOGiX+D4+k2oeV8ckwupj0p4dXlCPACimj+muRyva/itrFgwZ1VuP65NPsm6TMoLf
zHt9x6RaWee8T2ny+eEOFikPOAUPSi0arhHSZtQ+UZLmHNubdq3zDYvwpXGx8Z23oFQwWqZywNqv
Li/9hnc6Alw7jaDs1Tqz1jM8R8y3Vsn9uNuY8on2K17TT2nmPqOTV43OcJm2wYVG7dvhkQmBVAL9
bGiNRnlBpO5/0IQC4hir0r/ZhdaT4o8NGXen6l1+77gMhner2J+1X5u8WawN8wEbA1kPuFfK9mEz
noR3mICq92lt2pUlduP2t1uPN80pLtkNyIvUxi/M0Ol2hScGYB5dpqfpZ3peVsvWG1FwQmxqNB/m
hxVZbRuU9UEfoF8F/PUmpY4eKOnzatdQSoHaBh5Cd0uStMFVlr/8e/0FazDkgF6q3oYgG9Cvcx/u
Meq7Be64i6de/k27j4Q7szp9pFr4DR7D9+IdNVgBzBn8SSKl8YH2TluvgOYvSgx19vliezN//Hy6
u6EY54wGOw6z8PDXYKu8Te7ROiEr2qW3DiEBU9fZBB2JjPRU8zpYoH0RRZQMJMICoM9TC0Cyjsry
vBPhdCGOXtGng9Zg1LRJ1S0TnqUyBImvoaQgigL1BygiLgU80K19sVBtzIA8C5kWUeGlhDEgl5g9
dypdWhWHgw7Bo4TsOYA2qhTCybTjEcU7FDtIqxSlT4kLwkRBt4P57yrRSJ0y//Ky4yTRu0syg8sR
QVNXBPOZBKoEHZIlxekjruaEChBlyKo1kCTWATGQJOkPSVChp6oK+RXPzHRGeKWoycpQZvpAVNYj
oYIUG0dBVEK5VlE+dVJsXXzWe4ID8FAzVQkIoTLASfA/48NKV7Vp9cT14Q9BJ+ZA05ijkCzTq96c
T3S3JT584K24a7jpaIvALu0saPX5AxGH5hAkgXlbsk0UalP6Mcjo1+RCoRHppjR11WSOFzwxGCFl
fGFgubECeRASD/44C14/jSFpipKBBio8JO5w0Kp1Jk5rojr0P0rPBcyQdMtaS9BGh5Qcf4CYa3Nc
JdDyW7wATSO1oGa4WbE475xnrCkTD3n37Jbr78rQikyWP/J71ev9/fb+skFd/HW7ef3YAGWGrirK
0XVEBonEbKaJ/IhV7/2mVaGSmNTtt2FZo3NXoTMdt7pFH0TJ2rfmfUaxP4H1iCAx+T4lFP9Ir07a
/bCPP5QUzHbT0+WJq01HvvBjoobvdUWwRoKn7LW21rgLv5jyV9WZl7BppBb/Y2bOskIOTUYxTsqR
EnT5owrnSj3DJXsjES6JQYjJmPOTRDBiNjKvxaQf5KoACw3mdBFP1RxdPdDgzooNREDQmyptc0QG
QWKGOACEOtBy46XfD8mHzsy+5H+X2TrbmX4oRI00qb+sOYb7b6oz2ZkWG4vemKxSAXo/zAo9plnX
EyqEIHPSwGkowQcJCicIiS5JxfNMDZlodpA9lMsumgw1hDCvzoDzRz04OLMoVy0dcL6iwfF/kc9G
Lo4fWeuaXjxTxkN2gBIljh8x6+jhHmlFMsToa1C2j9iR1sLfv2FV6rlL9+6LDczA/NMMoDgW8oIo
uz1Jkni/b3LxDxu4jl8BAaG8oIPoqZpqYkdwDUrpQ0qyujBJP/ZMU1uJaBLd3IFX9gCjDOHv85ev
1RpnWpaeqKni7CIOoPPyHMj96pqpyTOfzxF56fe5ZVzOKNeBxImhrvLs05vQk6Zwud10KsEbxCG4
RriufJBWAVSHZSuaVFZMSDAkapOIp2pcfkJZ7zKE5+sQKUHjxz2BVlOUijqll8oUnxtY4TORBpSa
XSg1xysE9IyNGhUB00Sbk/qdkrhS4pGK8caqU5apFlR4JG1RmOCREjLm5FLR2nKC2+LGWImJRkMi
DTC0yQXERYwYmBUECVRRMsuoYWWFIojS62HCeAJsUdwk4BqRKTiMjswYa1qjtrSANoXZQuUHSzYd
MJ0wpZpE/Ph20VsaBAhkiuwCWMeMp+ltLEXSrIhgoXcTYU9lJTrqYrGgAG3w56HmwHqlgaGJpWK1
yzRMXnZ73BqzjKUKosJWfn11jKmEN8blsBhCP+BVrbEzD1ttZDj+EINh2CEjtxnUsD+kEd6M6UCX
TDuEVjH/2GDURafmqolr23Imb+ftUOQxL9jMGeA3uB5vqxkTUjtmie7swTN8hjMKbiv2t1fBub+5
+lyx0YOr2ftxsbf1rv41+uL4BbVlbVkkemF2oAwWiRQHd85p9vC5mSceLqvEFw/ecQvXQmzeTQdA
8YJK64ZasO94O4WljAj3nmkAg8ol+mRilAAFEA1WXTVzhMijOJb+YdFHwgFGlfJRSHyClp+SEzPo
TbsyKAPGmJZ5TBykCv4keSCDhuNIVWuBPmB5SahS99sIkhu8K3GvJF2ghH6ZXLyITxey0ih94rdt
fVqjDmajE0mcAWEe+NnkOMmpACLXQchlONUeKtfmh/sPHxJ8HDJRzP6eNCje80sH8+av+DaJNEek
xRSgitLDZ65BZem+iHq6WOvzeOdVJuo0x7KbVCb6SZ+17u6RVCdx9q7j7XA7hATSU5eTCvaLb2td
fKTt8Dp++vxqR2xIjquBZ7Vxd0PV1CBbzU+1jEfNgRxwztoEL17wqzsL7jTxCHZDfqpTAJ5Ryc+s
a+Eqf2CDhJpHnoCDmy36hkSCPW9GTQWv7lUoxhzv/ggceB8sAJKXfKcJ8N+u0+jWXhyNeNuvdZFt
Gzd7G/mABopSRpsAglNq63046S4nh4+Y8rvdsEmUQizUwOKgbIhy5xvDGAyQp0G4d9yq4NizSW5G
zZhVIlOn/lHaNfn3xz0iB+LfF7shN8k/ZFUAkvTXwaQyLbEUbEAPJ+Iva2HPdJ1RPw0MmVH1D3+H
P9BrMW3eSCJnGwKunEpHRKjPvcITHg5/cbKdyfn7g+UjF+5gBYjgIOVi8oYbkHf1hOfmcpW6CTq1
GZ97hpjY8h4pwcm2H9jVJ3TOT+wD+J4IHPET5RJ6s9xRY/ZQLZF1iuAs+EpxOJbpNJWrKubKAe1Q
7VZHFzMlwrbEuYlq+AIniOCd5ZX7MZIjO7Q7eHA4LWdHAn54T2bQmS74Vq5WMBhgqQkXEWfkNYIE
FuiynSCOcUDUCyHaDxB/l++AkRWLVttk6kKoGkyh8+l/5qFlFnfRCWbUPd9Wz8rWPNANrr+1z/HW
pacEUky2BJnAF8/WrpNn4ArjbecYf+7mUTjy2pX+ePrXRHk4fygxd/Nf5BMNe6U84ccEqPXOlj70
2MF72LpbXqYX6IkvSqFTqz5Y37NcZEpqPXcuVLSsoOKtzh0s4dXTblBELc74HtTJ8PVR8tZU9IF2
kcl2Ts5yhhKRaO57ahlelhrzHH8AmmkAQs0fwumH6J7yPmqtUQKXvdA9Vh/8kQDDcIvd7dgAiqmj
r17lQ/XOyl/K2SkPDLc6qDk1Zzf+EPMvG1k6c0M688wTZ/N3l0KrrNZa8cvdjpEiRktMR26S9WRn
l48lH4lH/271b/3UHCJRghNQdGDVlRBo6lvyOFfJz9P1yViaBBp4NXVctvgnHhG98bsV+YescFKW
q6NKbRxj7XHi6+uBG5f1gMZdpqbKHCnFS2cP9kYJe8kPrJEch8rJ7dWhkJcVe13So6Q0LdVm0YsV
/Hnbk6SxKrX0oJMPlVfUEvBV1Hy4ES7Nw46IXzTBtB5O+VesTXz4MD8XQNQ6jKHdXMpk6qOznb/d
M5KS51YGdAHDoNDQQWKSYjGIBm+uWo2Eyh3YMk/34ij3XKBrkDLIkspXNbz6Uo2UstbsOVrJatge
9hPSibbuK94nTnh/Y1orSfltzHm73z9b3FHd99VSiuYJXBqumoBvmaz6ePutthO+TBWxogkn7zLx
VyPCVn4hBXA5lVMiHyJWX6Km6ClP5YYvFnxZTAdH2uegKkYkqdASWpRummoeNFvLnU8IFYVe0Fem
W8G7untm5LdvuHv8ARpTATT16NswZnKOG+gAUI/qFyf6fFiwX6Ve6lHExzwik57n6OWTM6TcDz1e
VnS1E2aNhO40XflMnq3BExqa2Nax3J6RFf0e5pTMOQf7aq1RvypaUNGcj302L8Gx95yvJxUXatOy
QclBsLbKTEr6m9G2Sp9nphHqN/od64fHmoPkD0k/lvyCrARVecO5eriQzzGvlrUnZcEf6fmql51c
vZC5zjvP+A5b05ePXHD5NJ+X7OHdC3md2XClMEuWhqWhd397d+tIXHH38GB5DPVpPi86BXvSDAv2
8J/b1PTEc52E8+FwH+p09PTcn8LF5U9XDqYzQSSbGYJU25Acjp5EaVrGG8jYDKywjS6hhic2GQJp
c1JSm+VQz9HHnuDR7Wxez3JlHbOeV1rTmMqzVfLPvPq/GGCpWuefEaIvBOL7FugDKSV5HPkjHUhi
AV1JNVAZlVF8TlZ+kjTt5YgZykvEBf4ZiU2hdpKa+/BDZYouzsjvo2EmT1EU3FMgDu4K8AF7A5iJ
F0SGMqzTdE9vxQxG6xOC0U/S7+OLFi2u7mVLt4xvH/akzYWwOJCvjMEQ3jb/mfOo+wF0sHL6fbQ8
2zS6HOn4amZEQxtkJbLgfDotu6oXggfmfFslysoyUisybHnMmvMj0RNQ5RmoEvsRRcJA7Nr8cqUH
hQ/3vpQMRP0WjyRnrks/50xLtidlVZWkklTBxA8jo6/PWJKfKunGLb3VqDy/+pVbz6AHY+2w2o0K
x2gNdI5vceqeAcvSUqu6dmr0PTbc5rp3OkaHVVqiYS64eKU3e3egBJz29qiMhIX4AzijnSdEI8gp
JAiVviu1G7T+qttsTl2jpSYH1SArHo9lhcSo0Y72MtesQ6PLFFh8JP1/tbitiF2f2GMa1ujdhYzD
CG4CrdMEyf5kiSQt258dLektukxYE3RZ8JNlimFjwzAQCeHrMqnbSbJa8nOf4RBZ5myhophaUbKy
CnorBd4pmERIjNFnp02+bCkUj4eMreVrLQyH4XDITP86cy31eWqCUu2wmv2DTYyCGW1PSm5ferU/
KGAnPsow/aWUsMvmkswmZmWJ4a0GN3+pIHePVWUJr46eJvzyQcibyCFYu8smFcBs/zQSugGSkDbi
ZtFXiKZDvCIxqEteZRwkp9Z+kX9fzmDLyfaxcaH+vWzaHIqpGgpkQdPeh+29t6jh55w0FYc+F8z5
72xi5jfGpX10Qi6nLdhthb6fRSje7wO+ZSePqieSHaxG7Y1aIOyK2pmj0RIG0oMFtWSVCXj8aJNk
YrMaadwl9GI5ijTTAdK0Mf1bjIZrREZ0AZYfb9g224b7nDRIr1Bm0CKxSyo7EsEsKgcbD4UerDTH
o1Aa9gr/TwuIgb1qFycjqAFgBICft6jC6SE7dIseUZMsM58RO0NsJB3uKQReQ38y8K7+uNn+eaj+
S7I4GzLZV+vSueJYydSiho0QIfdh2A9ZuGJpHSAeVqJj+Iwllj2kAyF2D07CtGSeMWyyt9DvmCvw
G1xZW9lDjETN/B13AUYoVPQmIbx+5Ax41hmbLNPYIrJdcQ9XYV9GWtXdyaqFrlE7nOO19DFFZTPh
JhaQ6l6B6y6Xme+D88dUNAL5MbKaksoUiYtEjuz/wdbGoQvR6XBSFJYXso9L994uANWr3AJbTe4N
VJH6gnYLgAV5ywcSyl2Up7DYYSj9hCPe1JDNqI0/0MaxQhd+RfpSu4e/6mNmV8tWiwnT5+RonkBn
kzha+ry0NZ602rhjKxanEMeRAISfn4S51uZfv19F20tuKD6ZeisAVmwd3GochOmUHi/TXKG0NxhQ
YErcKYTu5yFVU1hDDrclAvyltcpSRpdCipCpWzCHVyvb13gT/Z5lyKt+INatEuYkHghNRESzQ51Y
/ghwCYHDdKGqQaBfbIEPSZLxXY1+Hg4GetuWw3W3MdKZywKEAoaDwzjIEA9J98OochcciepFQFfc
VaHTOVxzD/S1CQwDqiLETQ8EAH5YmZlrydDTcZiqXJ2bMEXhLBk4U8H502sUe+SdIvQOuWOqJ+st
FpwNYYrqgjPBYNCdKTLQOFFk21mA8msKieGf7cJUaklXu+lfM49d+kjqgLQ7scgqWOVit+GUeg1c
dhmmh18hbG3vUVeiGw2da9iaCWlYHhDvnGGfyhVgmTfA9ES19mOcPzkjaAayDnTf/znoYTh/O02P
Z+OVMz7zrORlQhVLt5fa2fTIPM18Em9MoJ8+4B0WPAmZdiHVMVoGmYat9PQY8B3CpzI+2vLZ9LEu
Kw2xbgxpDsDLEdGLxjoGwyB07Bj6o2KgzGRlDr80ewXCMvr8H9wswjmwroEoolPcA6Yrgz9lE5e4
E57/aLQsstnIumkqazIwlzlC3WVWyNnX+8NazejH2Uto12UWg1EN4QZ2wcmZMGhvYYwF6g7nWjB9
lHq33FBsOXzVjEta6UlbivNnnxK3FGFgVZ39LFnjeslK3jl2JSvRRym19RuAWfCfqh6Q9SMV/Rcb
4hwl+1q75EQZEz0m+IbyP688cLgghpuUOGLykRzKNi+GzDm5J/fu3b00LEV38J8IxmAHzw4+tB5b
+KOVhnmo+C8APAohoC+SCjW1wa52burseaROxS/+VfyKf7BJfTNbOGUOoUhYRJ+TzfvwW8TwrGu8
sw8dmVy8aaZPE+d4xmmWcYk5UYjY+Nmdayzzxkd8RMdgi38Ad3W8th8YYg9vHgLPy6fllkffFvjZ
0gGbMY0bljq/nVvEvBLdLn2QRVEE1vCEaynVBCIKEiGmX2WyFvSEbvFY/m0moPCfwtOWFS5BSrV1
uCAXgEwRZfxqdoJgBVW0esB2zOAUYRlsr0860CqOU/GIquOoKxFXhIdqgfKyIcwGtUHgvtS7ULtN
1Z0q79QIN20ZPtQTxe0vJlTezP1LZRqiLih0q/S1SC09pJGBJDsLo9dc/p7Kfd62rlDF6IjwMVvh
lROyG3TuLClyDOkJrfY6eMCN4d399E5w2iVeL6OjEkHp/m4ohFJnhAFsEzqF1zswqZnVVAUmBR4o
dcFEAxAo/OtFu6tDClP4ZUCCp0NwZLT0aLTzDVgNr1JG/h2nzj1Okysf97jk5zPt6t3jXafErtUp
RTd5XoXoONwPa/gTY2PyGqNv6a37W7cQFaIU3iwMMvQIH9E+NoItrGZx9cFUeEaTBfaACKKef1/0
RlRapOtBvAy1LZlHZR3kFSvmniVqdbJAVUFw+y4D5FXbrxIk6gZ7ArR1JwTF6xjKushe5BXl6jSo
wPRJbKG7Ka8U6MJare3kR+AQHXEwKVjnKXB9biCOwc+HLjX5nkPjG5XGUxg/p3hV8xArTxZIaJxB
LkW6QTtLqRNlI1SWL3aLJu0iywJIbh07ry0oP6+8uF3SBRJf+CeVSysDwWUKIBQTaPfIDVUKE87w
ryA0BbwHHOLl8mwbPgQvNAw+THj0cEk2CAYWtp9pV+uwPASDkShFJUVl43xCrZEkjuRJuiD73u/B
2pGYq3TrztbbeqIFSb1jHdIDMqs0ri8kd0DHCmRbbpT0SeisAhNHc3vfzReKajKUxBM8LsEVlaqp
eFdl+9tIoZFG8d+HhI+kRAiIR30ex0TwIzkNT1R+lCNpxVKtxjOKlACrtLoQHluCEpAKBfja8LPG
MYcaBDulLXQevMuqBM8vZYdUVDHD5Kwh/WsL/BA/o8LeZAO9srBqCOwIphOf/ugRtmQS3j+qmlXO
ELoSe41Gp4Cejr5CG0M8QFoUOXiCa5FX8kuXoL63AOGKZau5t54TBhm/iJFH3+bArcDrQHEasWup
HSwaoSakjEHWpgH2ACVpbEm4JupRlcOu6lLGRMwxzgWvZjBVtJwPZJ6TE/jV+ZlGSvzh38MQGGWz
lK1RuV3Y8Axulnr9ZcRRamm0+IZSTlJwspJ1Yb8CoBlsni8sG5CXhNMWbloR5QudrhajUgq6HfmC
UGANFOYa/W1bYq8yQ1pseS/uAblazTUdi7YvLOJNh1ayC+V41bGDaZEtaoXBXEy2cD8jVefVViWK
pTOxN5jUyuHKHLANHOZft4j2kh7r9rFVS27YP3lJORxQcyClEmK8gevZQnB93P1w7T6oFnv4M8Iq
PSQtmQGd4EJqeor6B96hOgKi7stgFyyJALxRfJGxwcXMcAPFQUwjWH0bBZkKIQHU+B7Ug5hPfpo8
FN0ECsKx09KjwJAsMtckq2G5kfnTjPnPl/kBou5RuJdlGMngwWRExoSkYrZEpUsurF0gv1YnKQke
jBGQvAgdGnMcbZKAeN9lF7OUuTyMO0L+uMLAFsSoywQ/XyBSFhpDw1C0qkDvIacIv0QulWahzFCT
7UNSHPn0xjnVUBbNzg9oJG4TcwqXSU/XNbKOkSKtIY6lFzAjlRFfLDh5fzDyI5kw2u1lvwcobJJ5
AlqVskg+e+hLw7vlOXzNKy0oza7//w2VkBYqzXl2v0F+nLZQPLjZ3HNim7IF4jUv2LixuEaTW0vf
lC1Sya8OuF6Z8I+IHwBJ4a6QFL09IiyuzldADRczIghROY7uRnZlrLNB7qWXQgFUWcscOY0qENpb
PigQXh/R8AOtPy1uNc4R7EkRfRPBCCpKsA5SIdHFnLtGdgQtFwUHMGfllkqIJp8sULvwOyVlS5RB
EKI9QkJq2+jSKxKWCBqStnndZ71LEGRB3zAdLf7R7CIqufHqsqt7hyNMspeMCRkSKB7KeejXVL90
2OOcGbVw6kagJsoVWF/74LEqhLNYCQL453oOJwX2EvEN8sBssfp6PJn81ypB0Mx/0alVd2PHLEqS
AmSULYHk1gXvUZiRGVmhP4LnVUgVrUAscHvlHzIYeMp97XA6L028l8V9FH5NQG99SJcIO4KZzysf
YEJ7vEXVh8pf1O80d2nDyQPSOd/1VwTN4y3PQ4ahzBGjBKBK+ZYH3WPzYyq8zjMu+lzw88QB1t7N
0YRHBsvQ5oaYjihElIN8lmmm6Wh0bBgtOXQ270kaaCYj1Zjdb61VZozS83kKTHmuxQKsUYtSSyo3
bopVFIco8I2JZYiEZbCq0m5QzKmF9XXJymthaS5MiXnUWAonbq+mPWj9eJfMi1B+j0ojC6aLumYx
1rB9skRdlvUT5Yz/Mg7imS2w/9oB8oc6q3re+GuNvax7A88adLIjdKaio2kmEp8xu3B7dO4y4OJB
yofKnKH/loa2QTmsAilzkyYhC4kr3bIVLLE4+exNzuSL5AxpTbqa5h9GL9csl1a5WsTgGSF3jX4G
DrmYPewEsT4XeQctWTlE6FNk76+Tkr3UxctpyUhw0n/iFJUz/Hf3sLssTM30C9UL9IFJ8hsu/p1G
dwkIp0llMHn7R7M11MwSACaYIwtFdVFNbo/cuTzB2gG5hfaRDbY2Rr21bLQuMN/mskul5Ze6BEMx
0Z6ndC2JVOEgjGL+AqUys26PmHauHXrBAAEtDKYusaO9VncSBAX9XLv6c2HPU2sqNagSlq3rEiyn
kPnrAtLpCqlOk6ej64OsymqX9ywq3g3eSO4BC3XWzdPZ8lX2Grus2vXcD64Rr1GEK5j5jYDgLK6g
ZUlOrkMUEd9IQCkqAsFn20iWK8GLCno/oOB5lxysaSR4YeMILQQyp3kghA0AYRazz9qmSsNdJVu3
D4+R+w+8+QJ/Wq3kwGp/IlrMMiNy0LKNilHSYO2tTdZMV8lVWRvZF4VG5DaDzEo56tJFAXFP81fj
91HnIgL+Ee+w1CjnUboa0eQYm8AKDtZfd7YEotTAy/LI4mQ2gz+ePRIjWC5F12RJQuFNGIKGZbgg
eRitFLgbQBrEjBmzYOR0N6l/tA134208jApPouTSWW68pW4RJoGc2EJ5Si1GYlWmRNFEn03bvqwH
P9OvcnwVI0sUgR74CgRPUSHzOUh3EXEIfnHe4TIw7UTHwsVmItJxTZ2ZYeqBTQojaF/h09ARk3eS
x/AfbUtz7x3pM1uHtjqmA5YFh1tvJJ9Cx2LaZqcne4QVE+o1hXGKisnYO5qTyZjuMXqCXqUnq8ud
/Ln8XBCZ5f30NzWdlm0kHwgWmDM5e+jgwIzg9UgGRKx6JABT2stDg/ijRvcEwwCtI6gCEv3rSSBW
r8PhkdKzeB7EBZw0J88Ehr35dF8Wt1e3UOuPE2L1adEZGQmzFNSdb4/4Hn2TN2Q13iJrs6pTlnyy
wjJaJiCYV4YKRlkF2lqqFDAI3xTEwTXJoqPs0nSBdJmG2LDQGpL4M/0SqBOieKT7Yc1JAhik6d8e
wleBo1Q0kBfWjKXAtJ+ih/ffnpfve+eMMsD6sBvk0VVqrCXMtNoBI+lR6+UoiTa1x5isGAmF2Fje
fM00SIlcvvxzuTXaVeTnGoN8V9VOzOpSpgTkLoOR4GiN25AzpRt6ZIFBEvDgGvjlgIyGMv0Z9gIG
01ZiQlCWkqllvJdP1vKEXvLsBvkHeEVLLtsGVw9ZRmBVik7EkqPqAe8eORXssm6TrLnET3TT5FLS
lBwUJQ/3ypE2ssxSOmrVatADnIooirX47Kynp2HaYFRFshGNR3/+PxZRlVsVQSfqGj0oLKJ1xfKT
78S0ojMqtmH+a65qpmZzXhvXN9tcatmWo8halSRq6DKDI3WYaxPO9ZV1ZfVIRD/pkkmOWjVo7Ndz
pAFphUcDO35ChoSc/itjBjwJKORJvbKsdBYwZI6G8C31DUciHqBQUOGGBLiiV9W1qLkk9VPYduUp
EZPG28XHAEL/iVaZXyQPy1VEow9gEkY628hAdXfuBw8My4hvI/ulD/lJSjbNiFnkL7EFWrSBYDss
Dy6Ut2nQalwacpmE7xckwFiFLDgtC4X5sIp4QFGiYfAzUnfkfEWrNZt28Zw/1WChwOl3xMhEio7a
SVHltuEzajoquamwjBTCaFlms4JIt+Scu1UUNbVc5IzmD6BWq9Q72+8OlT/cSMVi+y7x2EpEixeQ
nzwK6TXKd/6EDx7F4BAVporgT9RoCXsT9pGDg18AP8VcmqZyY1iyY1rEU1OpeYksJ2Yg3WAKc8nO
NWymx1DTEOZf5qi8/Vmw/Xtmt0G34j+LIIpsjZTxC+mpB+Kokq9UZkhsWX1IrfoSqKWdHmCA7tM6
czPq1jVjTD7cFE6Yqqhmna/UqH73hC35c8fjX0SxAsAXVES5h1QhB9R0/VH5x+MNiVWKojdU96Tl
hp4ot7pYBAD9RoOFdr4cX8c1vRBaIf0ZU2JHtxLjYFLfgLg+PLk31lW9nW7YV4qOGO4NQ0hpKwTL
m/0/os5rOXGt28JPpCrlcKtIxmBMulERjIREUESIp/+/5d6nTrnLtXe3A0hLM4w55hhOlLLA9mYX
5R2ZA3PwCDpQ6DfvDy0rqsx/Hzx9Q5VVanP4/8bVT4QCP39ygcKpqp4+6UBG2lFoY/97sSzVICz3
Jid0kCNhagkfK5xOBuVCOHtYQqCpROm+m7ZvLBqfbF46PHmUdaWH5vA/qfWeY/L8a+AFoiNmpYLB
1ADWqox4/qFALyoaIwT9EpCSAJYalF/FDF7EHz5C2jWRlnKujcCYnj9X6jROfOqjm/jnUC1y2R8+
wRMhwpowwHLAfoUWFOwysX/e8TYER/NPJM8aG2OdbWJhQcVKP1PBC6u9xUss+LKaxD61eah2r/OV
dHaWUcu9pOd0J0pqYQVdz57LalWsKrFWjnwMn1lYbRHeZQBPz4/yEaNqKgT0h1mivdxge4IoMvxD
8Z8cFrt3003AG68eIviPvz8Fk5zY5Z/0i3rhu15p8E59VItieZrkw469SBBjEibXYflkq1DsFfI/
4m///gC2QExqaP7AJG4uojjaXGcXz2SNEa7gKiaNibxQoa+CGkGKGaTqPhhFILsAPeHfB1g4tSGd
psDRxIcAJJt6Z5nrnlV+nh7TjdEy2b62zfa6Tg6frXGqUj8/vFsvRxG29F5//1FCyLO9f59fmifT
dznu5+9PnA0kxVURyeldR3Ffp9fpfnmdclddtIaboJ0ilpcV7njvatTprfgPltDj3xrKKrtfuLqw
gb5T+Hgey6M9M74citaYhdFuLA2R4hino3/jEzH9qJjJio/EM0PV18P4j0+j/FGC2D2LxLzWWKuu
mKRUCzEnsSjzQy1gO5gPQQRkI5e+UvIFNPX4iTMRsSEJPDxnWB9FyqUJFaVB7woDe1HCAo0zoZF8
iAj8nZgWMwylDFiIGyAyAcQAwdu6ebQAcHoZOAFsrKFDibZd9AN70c7cXTEHSBDQoeH/L1qImMHu
Ndq8gqsn5nMi/YmuS6AKAnJG7nsmwBNxXv/jnm+puQRkJn6yuKtHajFRAMuecNjrkE/9ByqRzPbj
8XMAcrQ/pt68COlrBaomukZQPZ8Ux54yp6MBNbmMZloA/R/W0h9aJeps0dGIxuNNEfXP2lyorQqg
cTterMXvFtgTVav4AFkn7q1QAEUFUsixCUMg8dD/o+UDztIDpWizibQg4ExRvYgmVgBRFCn0SogL
8obZ/1yJF2lHtFiUV+L3/CvxBRJs0ouRwA6ohY4E6iPeq/gKMXsQ++P/Wrh/r81G0etvZCFwLV7Q
X3csxjTsrYCwPABf2IEls4kmjwspQJ9/CqUi7Ymbw2Y6a8MIUoNQiCb7+EcQpioWMJy4ixYXSAyC
gW5KcREE/CBYTv+ygfgaAWSL0dL/0YlEw3efhfs9gRWIge5ZBNp8DAIp1k3EN7JKgJzsv75DlE6g
CpRSSyJ+tDxdxajA9r9ODosf0W5CRf+J4DxPouESXOIO8Zi+429nQLAPXgHu6OzgKlE8+KuqUWgX
C2vCTOEf+CkA4H/AgcLLpDoDpUNDn3Mk7oKA1VdHQRKmZCGk6962A3eqIt4viv1DcSyPojEX9o8C
QtXQKxblHAjFmhaYhX1x3f8VreLmiyo086FgM505AYgLfvYfx42zJ5KxmB4aURPo8zdJno7nr3Bu
goKPNqwCJuabnagxhfouODrMsY0Y2YotBZb6K5TiO5ZhBOtI8EQ+2EnI85cwlZij1+4JAF5oLgqo
nRUEoS/xpzEhdHqxzrkuxFbKdVShlL83mLV0v+zp/0mCt/Qpwo8Ru0ScwERK03wxfWIZSiQS3lbD
o6ANxOEQ1alYkhLnXHQmoipFd5Tj0FJ6idMFti4eVDFA/28tjnaT1mpP6QkxYw+Exdnn0aV/Ywnl
34+kLwE1pvESj7CAZtpFJqRdjQ10bMV2s+/7yCTwcgQm/axiIHgqIBZ8vIzYuDJaTzo9Z1jdMHa5
CbG+C0mqpxshxU3sdba9j+SfFuk09GNZP/81KOO/s+98kSy0xFW/+i9j3yRueoxXUOtn6gQNmcBE
b+dk0AReYbFH6PSqazXxjCNLqjU0CWIIpg62qxF81+rFjqqJwVN79xHou7QXPGu+8tp9n+w9el1n
VA3ogMrjpx7JhSeSIEScFX5XPyipBPKsW1TkK7IkydbZPhEovJTrfEbmxMFGJO5f66iIN5p/MMwZ
IPChfb4SbMXsyMY9jRRFhbjpjnDHbda5fyXY2R0TC59EYGGxm3sPZupApulAZU2YzMLGL5oJ7GNM
7Z8nCsTOFhOn7/SMsgmmOCaKZclMmXccNdJon3py599W2Ve1Q7oz8azj3fRsDYXP5lgvul+qHcqw
GpQcNuWbq3TboQTEAIhyFd6H7XZEs6MyYcqX4zEvY7b8+lbxnoGOwN3cNiuL91+crBXSUZ3by25d
Iz/kKyjbsclDjkGjiRIB1qCnobKnuY/O+6BsJbnFSe7RI6lrt0LS2UR42Tp1a22bHJK1xkpMucbN
SoPCXg6z9KeDDU17F7J/b8BQvC8TxI5eiythtg1pcxc82uxjOygKl5HOqgfqA5ChGlY0/Ddb8uJ7
xBrJ64iyEEvBuptgpgr7AZfwo4SuDDDy6o3yRYURFqTr6Xtu/zC+M/rQrri1/UE9NHMugvCzStiT
4g6cpTZ8H22I6tyajp1oN/+VaXNmzYYn9LccKZsm9+Sf8uB861Ms91D2CxJsKRDMzd1r7VUU4ht9
cZtYiN85cxQRYrdb3uDxbuWf9CRw/2J3CxE0kLaCyZ9OwO85VEtkxhc0iReKHXuRrXDzmbFIPXt8
2XDIb+jtMcaEdqCR5de5uJ5DZ5JG9z6giKJKtMYtEku48iF/gFbLb71oZyirtVRYbA8bLo8sdZFy
bjGQgd8MDYgsZodZ7mmZV2ewjDz1N17zDwpS4yApHAUY0T/qD0JsdQ+wYSDG+qWj8QJPTZs23O0t
+gKoTiDfWAe5OqKW5WsfhfAtVdD76BHt9u6UpHgjaB6/vTglM+xwZLGAn/B6GDQQBXYVOgNUoBWC
0PndTbnRlLhYBrRef+GiUsPll/ygaZ5+YRbPFx94MvmO9sDG3kYPRHRhvG95t1vIVyGJU6RBa/s2
Q6c1D37Gq/x4KfEZrM8IWOJGMUyCx/trfaPoNS2n1cqGU1RsK7B/+lbI5H8/g/1xPQ7ye2Bdgw4q
nEaMc1FRS8i40Gjwa395dYnP2ge5g7Fah6+VXHF70LL81r6RT1xQVjfD9KtHdhQ5dWSBCJu0x0Qy
kvW63b++UCnfNrBpsCBI4a97JgyzgRkUUBfto74RmjeEB0i0GyXzNXaT2MdgB56On17i5vOukWfT
CQ08tdXqg+jpc12PHltE34rtvWfr4O249UX5lq6B+VOd3jvUgawHumOhlQUqgkw81nCFUG/svBdS
FcfHyZjnR0bnmgehZUdMuFKBzIuHe98rPAPPKS1e9FhJ2yfHrhVlupp6CZU+zRABl1Icbky/yCbc
GAS8qcLxcGc77odkUZJkAB+LwKICP99ha+Ri9wq9zBfYN65jOLBIbnX8KJ769HI2/hJfRTALSrP3
enk4FRbozL6wqo0XdC6oWhTUlszjz8b5A4t+9djmVZikISqo9p7rEl8Qpt9z5hrb7fcomaLX+obD
RFF9d53zZ/e2IlFgm0VkvUdXRrsDmwwaE9GEkmj6+/hpj/ejtEp/2kG1uM/jJfs7OgXTxfpWL/ms
5QFo3UflX2lgUo+exMKYIxVHxSQ9X8ql9nKRGF0j7NBPGxbf0FTIXMQi4h3JnYGMI7ovGhyVpYRD
T6VC97DNvhDy/cZ6WRdqCYhAVWwfZMIT1mHecrxtnj8aC4MNsloI9S64roZ4jl07DjvY+xSSfCUX
jpnl1dNonYADO694+kU2z+bkiEb/SeWJFofOPbTqqWyNJW1Ch8irYH2CIvmg/iAQtLc22Y52NDSa
4IFyzK41Q8cIXqhHvP17MbaQtFUjxRnat1GsTPHrTZbwGVfSV/ZDlogPvDf58lmhSP+LRAk1T7l/
c0FMukl7oNnD5j0WEawgkbBu1JCHIlQiFwmCfJrLTZDvbsFqDCUB51hIiXnw2tCXYnVvlv52EI2U
3WuXDpVtOavm9exx/rBrcyJ/W1g46eCQ1wXBjKuuWsGbPU76AARESMqeNjvF3+bEmXE/zF35W4CX
mGs6/txwkb14XYOeHTsFV9HB0wy5Qv37p+XKawvHPEnICOqj6xUyJTnfsn9aNDCJPuBy288uP9JC
V157zBtXwT3L8DS6k4d4Hw+sKtOzfrE0jwfEaoWCcFX7zRWdUQj6yF8bVXA9Zgxn4WTRtMnue29T
3tLcIiZNTLr+SYZ+37fIr2ilq5RIqwQfarVWXGrkNSp+iQWOAXhCrqa8Z1PxXJwJ46QPTEZ5DoHt
CPKoM4LJ6QOkWbqpcURbKtui4qFs68uVzLEla6h0o5hNEfXQXLpA/L6ujS2w3Yos39CKKZPiu/zF
GUUWJ1CHzUpBsCGJdE/PYgHGdq3G7X/ji7MtzkAnZe1iXN395G83o3DVfZKPRdv5G69i5rrFxNGH
uj1pnkPrOcgXUux/Cr9nuasIZZjl4FcPsQcoQaQuwOmR0rEQf0xINNRnEaPw8LnBvHLp7Iwv7axP
4wVWIz/a5oEUcS4s0wwMhL6zh8sfNk1fx1YXgU38V3PUz+nmtkajODs8eCZXKIFQGDwxs6IrYfaT
e9IfLGPT1qDTiNdyQIxR2dlQZ9auWzgouAClIjL/QvoXpESZUHOBzykb8ZuP6alc6o4XrzEvstfO
UbyoX+sZIGjYfaVHRQnSb3kXPY4s0Sq9n+AF2KEK6VGbYc+gIms1uqNZf6VO8u78nF7YwL23GYQW
ou4lu7rVFrbM+XpUzmAgVKJJFZYXAJzbCiHPbQebAA+Pdqn/Uiqg6DLnUl4X0rLYWPc/9Z0fc6It
OFcVBB36l0NzyL+URQFKqVPrwdzbNCC6mc8LzKMMkuMbMfHPEEDvh59AyaTxmSJi/4lkoBgptCgy
DbdA7elUIofD0SQn8tLIp5fPUlsS13iPejbmJLbsv9F4M3UBdIXSv3qh9fZJxbMhbSl5qYriCyEI
7ar2V9u0i/q3+7VQACxW8NU2HeHPJ/rZ/osqZ3zdWzw6EnWwL789CegYClkWspndARykEo1i3k3Q
0SviyGZ5ABfpoXbOLzw+MhTMOoyRtl7zL3Q065KBIm+u9GskiQArFo80qFgW29x/UemtyMqRvnpB
1da/JATi0WrH1a3jkA1TFHPgh/cB2S6HrCb5NrF/bffC1BNN1DzxGkSUcvG02BxpW+RbGYxT9T8M
yF+TJ/rkYAs1nSuC5lnq8ZLIteSNmrO3R4y0aqLrurd8B2itDrnbVIoPFLNDJ13qlo9mL37q2t17
rPikAkCIazG466grkIfeVVS/A1OaEfCq3cdGj2fAREZ/BZx9IEo7VNjQMH/YtFffUdJHtyrqDKQ/
ubi+eR11n58EYIjk5Hi27WOK2LJ49/DRKM4eqFAH6T1UP0EJsMJ4Ex2/QXcom1BDXFCbYONC+8jL
YqOpe0RXOu4PMABEWttvrfEdlXQpqG5MUuyCkmugrZ7HbGLfIzkfqLanH4SYE9vYXGdFBPb7XhV+
3R+vL37rdOroQcJaNxjkLt4Y9A2Mli8Fgyy27FBd/QDhWv4LNmWFtNUwuQeS7L/bwavx0195rPpo
xvKViVeGMY3q02vpgeFF/3Vs900VdixKUfmM7IOEm7rtZpj/3IY1pctPZ6BUZnklW5x8xTePTfVE
g9fnfleIPSYT1fBLZqyYtJYeZvY4qbCzx+ZYqEDI6cpZt67KFc0pORWHUgkU6nBtJxakiMM7nzjG
Uv3Mk4wlwnZZx99dM8mkkVgSe+w+3XeXDXoob7tHZGAdl0fd+Img6Geu9x6GkSZ/FibSTyTGY71J
+SHstTDM0wavXQtg2LGCoHUeeQv89MNMT6XMN6GJQhhcmwfEse5MTW6rwpw6iJxBi6YdhC1x1if5
t0YSJ7eF+fC5lb9oq3pr0gBTaNTsaiirSEZmxeCTTEonqJ4LAqKjT8QpyMX7N6H4O0Npi04gonNE
X7pJ2HHVsMa39+6VVuhs78UXODiHqD286N77sL4JkNwgH3LojMCUh/d0avUbdOkppzQVHThS0RGA
3KkHtA/2Z6BVWKQPH87xxuWOn+MP7lm3kcx8ktb/HprOrKepBxeglLkePs0IuX77EYlYpC85V1Yb
QamwuHLAHAj695dXHcQYSzzHfC+n9vkI6IHKfFA/f2lNUtXvHoGNuAPwLazdbKgAxdWB/RzjBVDf
/Y4xH9/YLPPnmLuZdFevRgEWmmk3/tiRKDN4pEniaky2DxHDrmFwMAPT/RRVq24Q45uAVlwGLzWJ
/cf1qyAAMZmlPD4Z3+aD5cJmZy7UKRgCFwyZZ2q4fuag3/dy1XLSt1SHCMOj9u8Zp3zdjosnyaRp
PSTGp9WT8hphSAorbI+UuYRnBhpyDAkgcHzFyiD/RK/cw+4ewVa0E5luZ5Gaz57Ijf32FCGWV/dT
+cA9xJIe/fB+xPED0gfAt3lR9s2nYOYtMY4oDabllIV/L10JNZ92/voKPhYCZKWQPLRO5t44obvn
1cyRUI54Tpp6TOcvw8QG4qLvFTbGQCntzNlKPMgA9KgDRvGfeF83ve75LrNBkd+7G15/IsPefAcL
GuYwEEZBXBli0jrZPLw0lW3n68DB+eDvQHD5Rx+Y7NXQsKOSWgDuPjQC83SrFjRCV2jSNN2vg6Wt
FWgOB23eQC9d3iDCax4ho1i9zrAojtaG1t8kT76kQ6wuKtVXb6PmsyEgPJwfwmb5CJRMp9ihBEDK
AQTEcZgQmOPaEv0G8d86S1mka4O3EkLzp/nI0QumJexBSfF5RsFSSAqQvegF0+h9evK2oG6wof3g
sDI34wmyj1o9kLJJxRaIgeI3Dwx+nYh7+swW4dhSNkEdeivuM2WdWy2ocFEGp0e20kA2QyZZ1Rd6
iuQsVARbec6AgciMLy7fpbDqx+6q7V3z6ZMhTuwVCCnEo9sEY4vrI+CWp2xosQId5akXf1zaz1bw
kjgjgAjpF2NDXOANket4AArcUWnzdsh7v26Iqec2ooNsNXRFIDu+BhfktXrtwKSu9yGdR81sqsuG
8j0wFNdA/fo9VnHBZLdmnsWhxvTwD4xosThHhsP0KbKUZ0m1MteLEKmpN3pv3pO8v+fZ19AmlKRx
SqZeoi/5VgcpQe0xbGKvzCIwk2ZjyV5B9ygwJu+uuhJ9OReFjpWne5te+p2GPOCYq/M4F7uUVg1A
nybtFSC44nd0/0306gMJSGivqUMFWuvqDQWGlLDgLxsKTjzTbbIg6ubTeK0ecBxkPIjEEeCpOakR
eZ9aHz87PYagFQSUFh+TlW2Nay3Csfide+hdF8d6F1ObwYhD92aVrJ54PtODH+Qt5RCCe8Qdwvyp
/+o7j397XOSzqA6xeejgz3StrzCr0aZF7WtX95kPOZrAPOrL79Dl2ZkWOQWg0wDiDwCl15SYlY3/
J8UALsUMWmaOtuag0a6kdaDQrb5Hf/eM88GN7kdvmojMq0Ilc1P6lO8nomnmqB7b2pB+KD/274DT
TDn25jgSOAVOM6IiSvGNAjqiFL+vXlVg/ilivjeF7GpLqs7nqZxkqKnuaAHzQG/mMrLIr4D7eLPD
B7eyW2ew4J5Dem5qoqzwl7ztz8zo/RscNmmoonOgDZVZuX1gObzRIE1v+l8iB2Nhda3wPMANgd5R
ce6MOZFZX962oBRkGqjhhIxsSaFDZymlwWcofwKuCL0Y3WmFAuGNIzN8nqTAwLqTAa680M4alfGe
ZBwvKJ3waaRNe3sCzMCBhQOTYTVhAWWOFC6xEzRrMh8QDl2DGSh/OjeALU9jVspbIXllwT0i3Jbj
uz7GRuKmbOx6rSN6vXuswOVQkaXZNgts5Qf52FYjY/LSJwp1p5lOGxp2rGystnNNy09pnq7N8dWH
6XNed74ElYBYCciO+8d70rwjXjmNq3683uba270tsl9gEw0PoLM2Bxp50Gn/9B47TsB6cC3SQCUX
p4FBk/h4hA2gKv2h5LfQhvCuoAr76vZVFlLOC3w7Avyl4Xy8QkmfKjPkQ2kpEo4uiqa6d/8yDlyW
iky5eqCdANS11LMvUGT1Naiz8Qv9bxgQYAG6W2s0Jxv6hQYAiOPr+BW8Jtw8kAPdLDkDsj1R3wtC
BRZ5bydMsC3u+A6AGMSTKmOETI9T+CllzA053EbywHkUBqysOOnoJTecrFDv6XcCCynWWaoFHbNr
Gm323Irx+zuWZuoHPGoAUlk0QxH6KUqRgHcQqD5gpEOBZocIck/iPZW9DIFr1C3p1D9DaiLIBm1U
IUCF9hLZe/D8ke5T+bnUd12Lf19wBQkthxLHegcQxxlMeEE9d5w2g06Szuexur1GsgmiuSGvyhjq
CGdEyz4aTsS/UCQg3omyZgwqWrj0nfRJRJVamXJgqmvwZuxT++CZ0jxz5iYLlvB6mZp+p6jtzAQ2
8CqDF4krJOAzMrkWYyqktB+D05Jmqvd3kURKG8m30TOetfdvjhfgTdu75h5csaTSswcJwqCYqKDg
9gmp8xzt99N/C+wFCFICDOo9sw/KfMg1q1A4VSdtca7AfTmdDst78VyqBmU846RdzXGONzlxpw8J
XXxN9twVfRj3czOZ1j0cOUYGUO4/XxW61Mqo7efqg531xBUWK2ixahNeNmUin6nt1CokU9mAcq+f
DOl9lx5Cc9X6ILGoAoGGGQQr648hk444aJl0hrdVU7hpy1UIsjMgkKi09BnZFWqFvRdAy9XrZgJu
1YEVXWX2QS3/NXEmTyYfU4qjbAXOseHJqLoQPtY3HVCDZQ3iD51L/fCufTWdkuQ1NhJpYsG6hYUU
GdQI04Tp3inj/xlcsTtGSpDcJyylAAyV0L2PDyDKyonvNu8+9e9jUvdeDs36KI0z0hTusFsZ+C1m
4FzwE5kLaLu+/gLXul6Ap/ONAbD+ww18wlah8p/VU0tDx9tXO4hZAC8k7jLAQI0qLU4YVwgvisdX
M3zc9vcSgrB7lzap/qv2e6qDqo2a9/fNwt4loOpFp9jSfisJaAaA9YmcDnU1ZYZs+qgY958pBanG
ZgZPJY4ZEPG22igH95+914agYsDLpHS8eSpFUOicZVGscZCY5TFsqK5iESI/MEswzEFHIoIkPO03
n33xq07zP3qKGA20I8r+/A07IhsKUhqdJ47UmPT6/VS4VD7mJVtIMBxBQp5MSbAQZq4FhD5oRint
mWtNHwMDvfzwXXsliej3gzkmpLWpjuYdlI4afzRpacwoli/6Wmogx5kjm3O7xLnDQfA/0nkEeeBH
d8hNDEtz5u4wvNRICyCULFve47Q+tbcDLWi3y4FZR9gMESTOFSYuE5OOguHy1qT59h4xd8atG18h
1bmx5KpD++UlK+JnvqpZIJvp358ZCVLdKdZC5ggwZmOZ7IPa3kss51JQdPaksEYk6XRQAnCwF3Cs
JHoLJk1+pp6o/UuvObPliEYeAfxTDDAPQffU8epPwL1QGTSIQATzFCrXFcPQHowCkBJB+A3nZSOx
XsIaaYSfFgxQukt6RdAsDesnfI8TuhVQyeefWrDe+syt+PUo1BtR9YR1fMygqfMc3lywiHKdjMHY
CbNXpuPcS3nIcAgoD+gb5sjHeyZbTLFUvKneYw5GZS7lZqKhLZQGhPG0CUqTqUYKMEiPcmR8DYSj
QG0zQ5xsCCo8b6zhjvSFfGc/4rZ941/012rlQwuyTkqt6yEE1fmcWwYHVLr9hfiFL5kUdNhvg2Mm
g7s8yJESI2bgWNJg0gOfggce5lxqRc8iosyhc8C/K+ZKxsz5eEru9KapTxBD8fTyfo91at/MHvBO
RZiFY9ONNV4J2QWIP11dIY7ixDdPcY1SEWwR6xJiO1gDaZimZ2Zzqs/0xx5cl1T62kkfva4/0DbR
ppjJUTz9+K9JvEhB264by+0ua6VEpkceEGGugx62AmALxjgIyInfCJXfrE5P3B4AAJFlptRd6BFG
BWhCGS7vH+gy3hP0u4Vkz4FX65fPMmY+4MEkULUXCTKChOEgdSCClqShaxIycbvZA7oWkTjUBRZ6
gCIUlh/Ktc82mbWXOplepeDe/djAjaoP5vEZftQLFQsNlMkDJEGByWcl1nrvTT+SX5b3xqkK8iFL
Co+xWXh2PSEwvLaOGbsviMHgNAwJH2MZosV1cqWq5Da6b/PIl9u9V2A76N3XCW4hKBg8Zi17FSnB
dJFhtAYf25lTzaWEgjwULmcv+nI5IhsxZ1SnyjfrWIJYrJzLcWH4ZjbH0o5WPj/aHnWygYGXKQyB
EJJhJMLjQqvi5bFf6lHxe/stWMMW88JAQccbUBKK15y88jglvWsjcUBMyzvfUnyhf3cx4+DeHBNY
yZTOCaPiA5Vs91PuYS2+Ap1I8NXQ3wsU69XMpPWN1mVJ1YlAvfrFYNxZYljBIuVdDkxGLzuDvV5w
IdBWcIR534Ko3xg6meP24ny3lq/bHkaI8YJnvmgCGY/DZNvKQx3Qb0n9FzPJrsOEQK9jKDEnqW5F
2UTKb0YZZsqvg6QzJ5enjXWkpi6z4dP57hjT5/KUIiIbMoF+bdU7nFExgdXrCdTCdzXMcEdDHf7J
0gFs3XuQfAZsedx3FeVVvOEhvd4vff7dVtSEP0pPYyWeDv4+U7E0WN94WrFGeszwRhwlwGLZdz8q
fCDgXFk4NVOACKrC01x+MO8kdx/un2FtzyTghmlz84omaupRCguTsd6grvFBKIf3CgZWpPO5U8Dz
xQhTvQ5Tfp/x3XDO2pFUBU45yJ9rFS4fYMgtxtqjeIf3e+RYUVxZ3h2YpmZHmonDwzp0rC4/OLds
xTbXKLmk6Y+mncjpcrSoR9TlFCHvXa54DPE7OOq4Ue7bcvQilO7T2u1AGFu/2jLNZQRM20X6rEfJ
EbUfOHPYmjYHgc6MrgfKIDP3y4vMErZxSnAD0dHX4y7VNruE2Iydtvd1ydBcD+nPnIoq04T+d40y
NAhvcQ7Nc2frQIsAK17KSjhfgBLFWAItWqntvPvF4AYvE7r1g7VWgjK8MW4IdQQtxncKscEVDmbx
o+1q9Bm1V8BDMDA6MM5R2hOAhVfZQ6izYzN4KrC0dzB1US/xGmRYWt5lr1lh0Cl2I/PLDdgqCxQ2
okDTvUr9fr0Gcuw9P359pQFxmy5Qi4EDPxhLnBLVjRPZ/IkQLbgP8ri94kuMCU8dUqfP8Y35AeYB
bsoZi0cPJXpOnL3zCwLvP06fLzraqxI45wLvIXVQdhNuBjNw1ARXVYJwHsJeygmMtQGjh2K8e8Ed
UEmtgZME1CvXC8N0dk9YKkgGV8WjElQA4Wywce8qA44NNbjpe2vdD51LVw+MSIMdiflsPczbEVgs
FUE6fTmemfDyAbQixnMgj26xvh1qMNWQBsrTfqTW1+DDBSDjqJ4UflJFzhdj1gQSNvA+0bAfJIf2
opyqCVE8OyGMi7QwjxKTTAMyKmv7OC9t8zA+Jqgn8YNv6SL9pbX6oh3mipu3SJ2SIhg4QhViOiAc
i8QjRJDEUJUHhmCr0RcCGiXHl8QeVjrCQPQsRYpHTfI4LG4HGRc7hpFfzk994u+kqCbmQ6BAyOLG
dfIenFUQv0Ce4L2HThoB+qkNnvpQ+6qmFpWkElnWpBx2WwvA8evOr0oxG3CtlTHnjaJdrPMk65cY
wof7ubwut7VG8xeJ44iSpUDpvXTwAY2JeRVvklbYrCtogCi2rstz7r9rmC0DwNOScLxIxDIqy6ms
8s8VE2OD4BHgrMbpkVcwxBDSYASGpWaLska/arzJe61vnb1dMThBHFlaOstc1GP1RD3jKxRveKkK
C40LZerAdRwxWwOvkRYmGQfajLZKvoxR739U7FLDEscHEwhiAYKEdWc3hrsD1exFJF5i9mpi9Xeq
ZmIwwRt8RddTXuxe91E8ViDNz3X8QEYMuoH7qwhJD9RG1WV3bCfFvlpAYpibPFc7PhFM0i7IbNRy
YLQ9Wr9TgvsRwykubKBZ2DYpbBr9FvWWAoCEKgpvsCxK7j/dF1FoTbDVHWHYabotrrpbrJnw+mHi
l9WDOcTzaku7B7tC0QOlGpKvEJ6cSFslBiN8MfxZ40NHi1GjIoFH6JEpL5wI8m4d3PPRs/PvB1o/
FdA95OTeNdwzrkCXUmDvCW0ka0uZMPiLdYReGHJ8WydVNOImq06Yt9yFvZWEiMQ3tgob0pF1qmdM
HpCpP8vYXYFJyIKov1dH4BiQ7eA2ofrMhtxev52K+XPE9sKltWjZsCXKL+r0E0+dGz6Z9GxGqIXM
HAoVWmy9ht3Ik3ERLXBAd0gH5EhUyI1+5q/E6Kb3jO/PtvwIdxpQg0ekxVOTOgb9CovOz2u44Upk
cqxYaV9Jim/1aJwq3IkmGTfYQH+qqfNIGIjyqBU4jICI0t+31ZphG3wUlEgD3i2JDw6/dZ/Uo+w6
0+AT3TKfk/fGF4rBGes6iidzh7HcvP0yN+rK745tdz9bPtb34Y9C8/pDzEL4jbrh0K7MFnKARwgF
Gu2V2YuaNWrn8ZEQERg/NH9ALcseVmm7ytgrL8cQIOo2fDYoEqIhGnPdsTO+TZ/ZXJ7FP/XoCXge
PU42/G4hGKI4U9pixwXU5hLiS70Qtkmq4xFtiq8b/UL4PgPX5zNwceZlcEOoipiZnsQC7nvy2KkY
th5zc0yS1YCAPbAXOfqYVMTqzZeks3KWzKE2z5Wo+IBurIAP+sLToSBBhJzbcUABKUcFknuoa98D
eskZE2KIVdelquwZuNBFlJa/agDXnch+u/cLYygA+ebUR1caWq9iBjRpQeXchsjHNrt/WzxJ8Kdk
08vBCy6HHNGq0LkUK4pfECPeyixf8k4oa3hnTgTbb/4GmGHIsoKO/mst00tCPcxzAeF4pCxyzwhi
ijq2/Zf1L2UfFmGQZfEAQbLvIayjk0sJSvp5uM2WNQ8fght6Rl3pYXAtH+jqZEcspxiiM6iMAFwt
Zx7rZ/0YW6X7AewnP8RssRHPma0/JHY/LRCKFRaKnyAthiXIkV99IWzeRhLMuUEzqLtRm/kVUHrm
fZavzJPYaTMGDxxhDjlz4Ov049Bha0cGQRsDQ654lH6xfnP7YorOszGHN9gduNj8Shigg5ZV82FT
Dcx9fqHqtoMEhykhjUTtzvhCj8x9Q5xCQuYNhCWgqXZcKwCVa3x0WGi0pvL0uU9jvLvGPKWYX79x
nmMsbUdy+ZsibgkRhBzMEEAOnRhTWtQXiGHFkJgANECbss4dH1YUjGW7DxjbGhgK+u9ha84gJTxZ
n/LiL65NuTAGUJkpqyijJXmWJTCbAOkD/e5DYcT5t8ZCLP8RkuFwNEhsAqAKWG0j5OjOpBPbDPdB
A6MK+VHfnmbnxxmPN4jHc5YcmeVD2METCOtpJqkL7HAwBhS7R/oFgAb0rDNCg/vQsiaBPVZ1VpMw
vw7yfOM0Y2MjQyJPhHJ4wuqqR8+MjrIa2uYWtIkpCib3xhyEufPiUGZWoJ57JhoVL/OBFPXI2GtL
ba+ogw89bcRXwcB6IcskLgC0iRTLM1xIH9+ml+zloYHmBOk4jMPrpGRbC8Zxt28FEkc9c1vHLNx/
94kff+uMYiHXo6vv29DuGJf5WCUxDQOtGHxMt1zJ5U5bvxlW8wQln+/kbBbzygzvZ32rEsft2U4D
CRzeaC/p3mw4PATO4JGEr1k6yLdQfDaUxle/hbvjqzVWy5QDrPfB/b+u+F8i9f84Oq/lRrEtDD+R
qhCIdCsyyln2DSWrbUAEkUR6+vmYmq5zZqZ7bBl2WOtPC9Jv37CeGaSNI/EZvfeMlnqmAJzpX48k
lCuJoFgZTm2pgn88eZO0RbEOfeXOKSF9/TB/RJgubxonDf5WbVuGVg6m8FAEG1lMuNQZ1d0zXNyK
ETjIoDrazFO3C+S3L0tnHQj/BK9+MkYMBvShWtBUwVe2mcIXeNXGLLRV5IaGHBjtjgOQnTOxFePM
EJ/VaCwlP95njSU+s8Eurngf6Am51zBVnPtj/WQOwPx3ZBIT4zztFiSrY76tWRPLL6C8R+Qktt4C
z2ktG3LulYQ1neBD3kwRBorm1Y7kq4WnTrSL+gQUOUM7x0g/Jr2M7T7rjbBFpxV6n+T5Zn2xlVxa
BY0HhPuS6IdJy6hMp0DBbkQjcevgLcgvm9Cuka9e5Q7/KPHHZObvCavZ/NKsxNaKRbtP4CkVg21c
KG+jbRgb6c+Y8Rh6eXbu0pUOUfGibrlzdF4qweQgp6PJNTQ3IFuRJwvL4GMKl+BaxxK6gv2E+8NJ
80RFKwSVELcJQC8ib1zHvQdMU6eu9KNOJMT4M2wSnzYaTDNawGBl18Ein4EL1kYfw0L5bqdvkLmi
H7u8VRRA8UHhgon8RXqNVSOSjR5so1zJsbXo3ZxmbsUoUewi+iRfhp1eIMIAXWVy/QQBIinO/OSi
GATpML72+XEQiU5jKsxm3eyCvbT6bAgWo8a2yvuMSviW4L2wafBhhmQLLQo/kqqGQKjL/Azsqx1z
b2DyXmTEW66rJQ2zv3iggTTUJ6lrTgIrNLchGNcdfypkPMebiLzPbwpyV/Hjy3dqnVX/f4WfMNKl
maSApP6XSPuWsJ8MeeRxaw9qoyLD0cmYe36aFRc30g8wLYy7R2EKcUtPlHHT9lF88dLh4FlXXuwr
p8ic+tXzC2Nv8+zrDXKCJLorgF8aznAa154JiLmwrx+UYXAFi0NXYLwDkuWiQ28noRGf6h2W13Eq
IrMV3g6vp4Q9flhEi2fit6feVX+S39jAKXCvtpIvIr0wc+g15hgb7V9+o18NN1qzUXWDQ6Gh5nDK
k3oN8AihtYX+uI4X/TdyG2sunDsKMRquATWeup5daTpStHvP6CodeCjzj70sck+cLTNtLRXWLHeH
4K8Mjmp5ajRO4+drOJYfZCNLUcsNJbfDEE4LtNWKNWfcFgHz3vrBVJkegRpyWpDswF2k2ymz61bS
HAbn9kn+pR/UaOcORRN4aBD5n28F+Kg2M4hm+Qqipn58ShquhYmPmuhGeTVNHgE3paoGJ+UlzBts
SYPkyBpwXW3jUEv9ASMrc2WvvIJxzcUjSFgbpgc8WPwCcqSMpqWD3YAD0Sf9A9Dt7Ee+1xtOEzey
NS8HC+BFf5bVT0OnYWrnmLlrLFfQpkfzBvqkQJ4A0CpcqyjTrvFgdrGL8w/nUWYqQLDjsEr38m5O
zgCGfhR8HakhyhYx4iPe1jcsxGvkfgfhGtDeIDcEmzAS0Ya5ZYlB+ffC8vMVM78C4NSMtnyMX+H6
3ujbkBWTcrJtuZs2KeP3Mkfe9j69Ibofwh7YxNNBgGtgzQxaBRCZwaamtCqvA4/Kqa/IHDiH9jzX
ZleVVrJSuAgZHgEmgk4EQY+0YlynA8BfIYoUmfwsoIQmLCV2Ftexsd6fnwWnMExfvQxw3XSP6B+z
8uCh+pkvSOfPuEsRbkATqPccRehQXt8CUygmNOR1+WnRm0TJpYkDlMBvawRBZ8YeNocwnFgfhzcl
hJsJW6sLomHXSXPs5Qzx3kVHVaiQhUr1WK0r8VqTXaYiT57hbMUpK/+vNaWtD4TDq72BStas09KR
XquXsqd1r32IpHHbyE9x7tN5NRv5srgVDI6pjepSfcuPRJz2CledCMV4iBaORtqDaoioozwQAvzw
6L6Y+N26HK5QHYQx7oRTFwNWzLxm25Gai1Zvm2/k0+Bys5McvZLRWV+Ve2lz/5H/Ev6FpyvJnefu
gH3rfX3TYpKLdSB5+t/riJmXI8luvwdqRo/+LF+XKzhxDovwwRz5L9AOToG/dI2ojInZbrVGc4Fp
eo+YhPIXhXl3WPjwCvEUNBKd0flwpLgkcRndDSgdEtZJf7kLpDNQDsvISh0ELPRo3J0jT1DY6lBf
UG5o6UyOqU38mD31nbatniOQOQYEQnmoiu+M8PhZbEqI/+3iO/kJbZorei9ew8JBIkeonTW4wYpn
4VX3bAVP+H4gSKYkZOXIa74UVDtHHauUSvqooe3NzpQmfKo9Tkki+1HUsy2M5Fwy/wb5rC+7wT4x
4jNjY8DvRQvJ9jBp5RERo57PPC4w6vhDdgGzav4VuzmyWvWHpc528nhK/Rl6yMvP1KMz1AboF3U7
PzHZhkyC19fLnPP1FePNvFm4awZUMj81u8QgGrVHydmcF3uttYBYBdkMri8gBLMAR9MtHRNBdOhy
UyNvLXd0BgtrmgFvrCLNs6jx09pFPCZjyioQwLYj3jYydl43qIbCrBM4XWZOcV++GU+RGtX8DydN
OWdlVIH/wlCE+Ln5sEX7n5iHl+WuHq1VMmZjry2+X53f4v/gVNNetyrEWJ3ehe/+K8aqJYA0EVPR
ojj+2Cytd2HFAKTDke5bmnlpdJ2aOMnltwodRqteJTrGa51LhbclPrrRlBN00uCitgaC38HSeiHs
yQUNgArpFMuOgPMLP6RoV4MvUumUb08EW5WBUjACmTJxtozyZdaNwPv+FzTL9AIUG4VUBl6W/5bl
9ZOeIJ9ggSBX+PkgzWmjEEiCH6B9QyzsLl6uSPEVS0t3rhsqqAND+r5RggzhNiGILb0UNNbRSmj9
mvHqOCxrRM5WjcRh/mgSZs0joFhLE1r87MQreoqMprcnhe/eCY2hwO3JDOT0+nA5/EMaHT0oxOsA
6LsyX66+L8iL4UDm4AF/2fXQXge5NwaRjOEUtWDlpKitjHwzRn44R3DjiJBwlEUlEALJQKExMoeX
MFHQtaPw/QIxX0NXi8kmlfc07PO9qNm1m2OvnQxVaIY2pZs6QBGDk4O4UVidwjujBF5u6lPnc7Mh
yzioRAXMcJIxeKBBO80q/FrcdJV2H4hsmDB9icN0+xccMWGAoc7/SbDE6RpK8GUIh/fbJCthU2DO
RAoD9Pw5NPlaIk+VgO5gpWLghDOLcRfNrcVnL7wiE8xQZW6Vsovx4un24FbqyywgsyKGID/nVOIL
TIsYhAqKJ4Jz9As4YeQKqL0RhsAGVl7Hrw/EzGUhLkP2FPxyvJQDi2K/2EarEfPTWWekGretHNvq
dn4QOd/QDGNJaKyM3b4WPODNA8pdd/bXOx2wCDDjJUAm6STnYksWQg1GX687FFIGC65eh3doQqh8
9J1UjK3VXqJDuZMemkC/bczppDJf8nsYaz+41zvxnHkAzxK2jtGap8ivbRUKsDooYPnIDWALydSJ
txiaKBJeJzg73N9gdtS5e2e2hWjMfnWI9tvHXNilrdxaPL67txkR0DAVbAs78qFCsfCugDuZ1p3Z
gKC9U4pL/hCj3pzKX/wER4Cce3mMzhyty446Hc/6j/yIUDpP33i+PY8rzr94A97MsHfRDU66g0ph
M343TJU2eS7CWcqt7BncP2dYAySoVs0IrKvQWCpva7Q0N4Nel6c99aGxfy3Tuac9B/I+ILfxniGE
J40NOQSFbEq4dreTrwVii++4PamFnSK0T02V84m59jpMdGsqt+7UJCZxLtrxI5g8f42mdcWjHjEG
VceocBrmihTm+L3AhG0VviIuF6gBTjzv1zY/1sgiEHv9Mm4Bun6pbYJfgPjmH8gsLOgfAs0ztQSi
Z/gtDBDYDdns2LB+ecgKAHPvzL5y67UFov/tSSzvsM4yLLJ3aPy5mO4TTvxCGENJeC/h0nZzonQu
7d/Myf3qIkxB6CyQ9LEMXAF8HRb9mtzfdmguvmcuMXWZuQChmzFb/MM8R8lEaoudIFmlO/nWHbsr
ar6tcgmJgyi8+IrokVFCmGkh1rLSqDzq5UdA4nS6p9x3AZZBCCb11ILajAMKrg+Fy2PxRynMt+Ke
DB/YCtl8zDMiE6uYGpTZs9xm+ir9hypuxKul4I60Uso0FiTuLvd9DDeobTfSMXpMUUhcfilz6+Av
+ci0XvWxGxgEkQim8POpJ9t0iwATU3d4TI4Nn1t3+S7NBx2r8eb9flW/GcBZYvGHUeggAZY6T2Oc
dWBKxVJ3x837FEzCL1O5t49RcuodtUC9C5jQjCFs5mY38Hbl5ZVAF9x6XD9JbbyTM5p+aIF+HxH1
oh2F7XjHpiTA4SBEwwIBo/95RGdxo/5DYav9cFariceW4RFdxm2wC5AJJe4HjsWvtv9LgTBBfFax
7KlfNQoBbDtOqZCgXNnxqWb79wZmicFVmXujGsV3G3rqBIHDF/EaoX0O+u+ns6tLKTvjF2yjwHHD
753Hjx8cRFJ9K39GiXn8GOMT5cTiWzp3XFwe3K6+/H8wOALvnXjrKoujefq8QFbMdnbnG87MFOXO
4jDXvLfV/SR3nUMFivMCwdftFvQw3CgFibGTBJcaweppLsJimeG0WUpXtV8qPwnite9hzVYJhfXg
AX2znBtDUDaDaA0yB/NKnq9m3L3zxVZn2O545+ZabNP5NZeOgWIiIIDseMMFV5rLDUt5QipOQsXA
np9t5hOCmn/8yXU33EhgW3eXd4EMnQwnYkME3g6RZX8c+YB1c/w9nyNoYpj6KO5AFl/y8fPe82B6
9jQHJ1mp+2pdmLN/4S0d7OopAGdQSZ8oi+XzBDKDUnK+RyYsOxYKTEbDn656KDknegH3ycdH5lce
QAaEt5F+LeCYtdThikuX+GYXdPY1FiM0F6MBklsMJxUNXUyDElKS1shRz4jAwSnmnKUISRYW1oWw
todi++JEYeTFajgVqcdpCLqWnFLiYikrKqBFEwcTIOqQWxMn263oF3RL+9H37xsYGHcGyr6PAc8R
1e5s2CvzA8BKrjtl6r9o+amBsk1L0sv/OGNzR3oD95EaeGoFF3IFNwh69VyqMHJP9eSEm2bHQdgg
EgESygykjmJvAnFOuO4ZwAWlT6CsUN4i10QTHPpiYWskw02psZQA+LYSmq4lln+6Isgj8Q+fzkjs
Nf7kcUtNxX+qPYLBmc0MatgSAVPkA3apNgVATg4FNwajJ7jBD+UVdEfD6cT8Uai5+tnWZnSvHeyG
1TnrH+0euWsHhQpJABAI/39N8Yd5b846sk5YsOk6RBmOuviG1gk/By8S9oyE5WO7ZlbdluY7f6IT
Ad3RHipcB0Dxe9uPW67RqlhWNPoPCvzg37BvbsWJxhgYBqlxRnjmy0RQPEkt4AHhdWqjJZgL48cB
Glb/K+2WyLsZiaSnEBcAB3h1oJzrds21sELKer4Qy0krLiQy4IbrxG2Itj4xuwvu7i60mcN6KVWI
trAwaPIXxO/SwlwxKSx6RMF4GC8dexEErDESPz1lzGU0GZGJDval+TyiYocO632hhTh292BH7fC+
q77CQzigSIF9qL7QzdV49pZZYjW0NvptcRlJliu8hdX9cqeXSAX1R/DVzzkF0C6h9yU7mf0LX1xo
DhLK+MqbQklDi1t0mIuDlweTFsMjUdEEdvoVCK4kXzEt8Bqw0rXNJuTg40Kn6+YkfHssgM8mspXI
709obWMa2KQ5BcfmqTf+vIQA2NUMf5if3uhrl/W15ag4trvkCIXoASkOEAUuKEz9EDbooHwUTkfm
B0CsWeXv/1ks0TMk9YqfNdpHv+jwvHj7RuzA3W8mq2pHwp7RTm0b5BgLIwODnXxL5eTZZyHB2FXP
smEUWAwkpmFmd9rbnOUHwrKNCzSUVthdFJ+fqUE5SuoFyeWEHInHSF+Wf9UaKQBRXQi5F3OD472v
PcAhneEAQFPhhu6SHLjpPKueTW29zqFi8+HLxJ8OSNQPJQN8iQzoKI6XpFVaw5UEklN95dZjpzMt
AvqHs+uz5LAEnfqhKz01//SpCgw6Q95GW4E8PRIe0Az+BO0ZPyiWOyA2gHCUO160w0wiaFieWE7B
VcDwiZdkxdrBEcAix+YIM7NFGCXNnA/tYLxCbs9xiCVR2PSS2xR+wNKd0YQnVzbyW7JfJ6kykERB
r/BF+jfDXQOqFGGPtzi6qsxXCE4WGoLffjvPiH7jOS4nGKT/5iaieCRNiBFxz6RbjkSJqGuNaMkW
Lyv/Vuhtba2dUoa5Hd+DI+JEoVXOSyar77PDdEqTG8qWjIzRLl1yVkwsWrBvK3Zq5Q53bhbY+S21
+Ub6AXOEsFwySoVyAirF7p1iam1J7ucBBevhTj81eUDs2psaBIOtfYmQVAEebCS/snoNl9Tsdw5W
+jefyJERn4qH33u8CWhgKal4Mu2J7csZPy7rb91l3RiA9bw7emcfbSyKt5wxK8x9uJMhRVahwryF
GvYHM4gj3AOgG6O1mu8R59BWcNNfal2BeTTRhskNVuy9maiqrN7gEzuWOCBdc9X/5pvqkbqq3/8V
W7Uz3/sPJynuPtobzeVH6RiDXq/f5ms0Zn6wq8/SX2NQ+IvrtljRRBkimV8/lR/v9POwUnuj/PfO
DPmgAW7jTOotjajL1Eg8OpEKMyjpTMhIa1d8qjOaFTQ0nT1jEN/U1dJysdJifFyRSYXfrdVr/MWH
xNgSmom2Q9f06e3eVxhf+761laELLPl73XrheFcrowFl1uy2dJTi0gV/MlGgXMloKQtLPo6SJ+SQ
2SLrNfSrEmczrmn93I/HLqrQtC3ndJGDqXSTF0CWHQxvlfBT6lf+Zl6jvYGHIN8WJAbkU4n/lYOj
L3aMFvx0rijUhkp1qXwr7decDZeYEy9JkKOFBb9CQQRCi8FVy37AypND5vYtrxUecwaeq42YILj3
7AnIKeyg+k5PYebliRF8qZJXyE6R3ePvOX56lcqmukk/4i9X4ktVlxFqGZHpvvTLymQgTPN7M8MR
ghPFTlEaJLsBjbF4IQMAA/zoyStA6f7f7AdP/vt9rCO3BczCiRy5s26v6ocP68wI2Fk6RZFSXUZ6
Z82MQcdkM0JhMBElTP0anfm5RhVeYi+3oFuAvKl/gsM136T3iEr4vQUiIRf2RL22mCybLXljpJiK
DPNGs2uV33ARx2qdcYBXa/qSE56LEaxstIs7PO4Azfn56rmLYl9FjcHhsuDlGNI3WkRiOhf/Frvs
V1ZwTGPSWMoNd5xo8+loHTRYVSOdpOoFpydgziI33yjArJxtWvnv3uPa59+J1yh2PqMDMNbrLspg
wuMQ2Eh7maRXsOIRM/lE8eiixcQZBuzgjiFohwKlc1SkABrj6pOMSoH6Bmsk4+3IzYEER/mCYrfc
81GgTr8y3Nyn7rsd6QNJyAXYxJaMCW3T1ueSbU4sSwdBmJuBH1LOUZtWgg2lhLRE4hIRzb4hIchp
X5eZvqNgRWGDPRcnWLityVv+jTyYmveN5qvopiQffQ+QJttUNMBrEiKgGdGV9sfHFqX8EhVMziYZ
0Omqs+HI3PcaFB6q6cqy/e3P1Q/pFqpV81m38GCrdEUTpKwju01N6UABC8X6xNfW2dkb2Fl3QJMP
tRl4yHP+VANibNAnDx93Hs3TPvxlCD3+F6/bx5XJ/HlPrpYoTHbttbQlX9hzYpFbru5nh7XqFEsm
Y73txGwd+GgsEmvAmJzZQyzvbv3unZdmE80yX6yKH8ie5ieAo5U0G7G6jrL93bm6eKHsmuz0G7bm
QF+o9Y5eOrmK+5DTlROe5NxfIpvGw9ANJgb8boMFCEqTBQ4r2Z90sZzSj/CgRqfhkj4HIria61xe
q7Bo78MsRlFpKRDok5dm94aNLOkEIzSm8vlF1UdhGBmg72tWrNVddfKvtUf83fyDlE0m+7T+szgg
YOFU9pNTXcHRjYyLnm/YQ28mYGDXwlKIlh53zlO3Z0fu5dHjvkT5IT+nlCOVuQDyXcZxTh7qN9Yk
5r380Sznm8qf+kO6JFro04Q91P7iqGzw2a5oTfbDH319+68jIkv8TY7Q6hkosrzKfuEmV8lG4JZH
S/A2e1/fciNDDU07lea2PjISGrIPJ9zxzX86bMZJxEjt4AQHdAhMIbruirdb39vpWKf/+6Mm/uJG
unYer858B9km7POjysiwe7KWJRbo+9gtTnOF8CiQW6yOoo1NEk9Foq27nigzJz0liAslQLHEiQRT
lG9lf25xBzKqoW7ZdNgdlY3MmG7uRUf6GQA8XYx6EhEGor4eIk8MPd7lK9/w9kNL0qYdyEGIwiwA
v8yXAXKtaNlhkh2+ZoFTnYIr2RlJ/nyrhD6RmbMnECz6eJgH+38chDikB2Y1IV1jWItVw4iTjUkJ
yFSZVtxLVGlo6vLG5X/l2iE1jlovzb9TZEKRw5EzIyaGmpyITgX3K2ClOzZnmSO526YzIJbFT/pF
BQwTOJ1Z6I7Xn4O+4uP1ZsrF+kJbZafJAzFuTh51e4/ZIMo1ngQPlLvEPkxhEETKKnan2AtfVElA
srTZFpJDiTe0NW/UlCQ2GPVRQVfTWID0kxuAsAwCvOm+MooGI6x4oVAEue5GiI1r+4VDZ/YjIEWh
5h8lGB7kRdnikM09AX+MmctQr8g+KfUg8SQqFtyMbOGRLIJnm3JK4WNciGhFFZsAqtwblX8vUvam
4w8xPS4hYVtfZUSLAvEXaowcqXA+rIYPwQnI6gr0AOAtYGglqIOMYroK7Wi0UXwM9kLWbthHhHnj
qNJfMrCHUNjT7pesZ6IkVA6E2k3DyeEhBKdquInS4LTgoVTXM/mINHGyXOd/RPNQqaLdVMRzQygw
hpSmIiHR7T/I7l7eJ9y8Cc5l+3EE/cvfX4L49UFvn+/wBNCCNwIcj9x75M7quxr19B1GgALupf7E
KLZrLhQl3wf1+kNQe3ictvLlReub65PZOs5Xcf4PsGkm2MFig6gTmS01Zr7pE3OtA0EQQSAe53Bf
DqBj5AfbS7ATfpgNm/spamlkHUS2OPmWIxm9BNPvXgSh5dfWAU5HjU4KOvTl38zXfthVxaGkJCw1
SjnJL03+4YR2+TxZhBhgGB1hFyeFChMyP6vGBhSlxkVm2KHn1n2gshnc7a77Ce8Czjr8fS3fP/nj
x3xZIV9F33OVwRBBdW/FVXpJbvzW+8Q3ls+fVXToL6/vOqA4TX/j63gKrJh7wQPR95iwsSMN8jc+
Bo0pHWUHLK1b1ku0F8UqnfKHKJIJUz9gEevBLcdb4OpbGXW8YjIk0GbKG2AisZ97LEn/hzJgHSoP
WFt4FZhk2if4GfUXK3Q1mnjaKjJCKSGwCW3CFe5d7j3svjhWcBE66YomoUGnpW4oGz3YSX25eHBl
lk53jHbKo0TnIiCH+GxSIteDww/RCM0/JBs0Cs2/CB0RXdU2PUFh6zteLR3fVX2Od8Rt8aP5IuVP
3eFgTL5lr6G7/T9nDzgF11Fkkl/1lxxnO0qZ5K+q3XnoALhNsSZo3fEPMdUDwJ3KueQq75zXv2SV
OeI+46PBgiL9oLFof1CL0EjAp+OSSfcf523oTFtkjJJP9zd72cr+ZQ7A5YKJ0F9eZwdYQ+WrJbMx
vjC7AUkMdBXSRrJacooKJBrIEogav4Ko2IhqYQCQX+trQBjUKFcZvAiVzBs/36SCwRABOBbON9hz
t4UXYUMx5K8UCQb3xYT1kl6GxAZV3ZQhhNqBgiV8pPv5mS/T7sn+M0WUdt/EhWH1YtZNdGp2+p0T
UiSAfQppnfojRJ8iyTmTxqf8G/5CopOza2UD186wlx//B7D98iffdJH9+cmf+HZy6G8M8bxtaAvu
U/GCUdxAX6dcA09ZxweBYYjrFytdRQ/IU4Ytoo1sGAn6toPWomZrb2h97KyEf7EJekCstFjqNx42
XjQE69/TRD4YN+tDtiyz67q/DqwK/Pamf4AMuhWgHGfFGikqeZMOrugXYxNnx24bHNTd/B+dPdZR
CgzJS664YLm0kDJ8Y0XFN8WjmhQ/iAam/5fcwq72fBVfYEAvN5cwOuOZ+oBqkigUXqI4fNEQkERF
xtLHxopE4YyZdOygGTuvTXbcm9kEIVlFtFIjJ0jd+WgLV/IPhsU5ImT1I7if0RoUVGayPROIvckd
Lb0JgvcaTov0RLEqqPc4O5HjwlbDU6K3yIzXWbgBdovOpE6SIwmsJwpeIrhvzNgCGQKPRiTgxtZn
G76shOGUuKbMll74ddxwJcydFIEA7CxuVADGaMPdXhW7Yr6s6OfBtEafxCBtsR2Ktajs5dKiw8HU
lx3BSD5H4E6cZeSgDwsbc6Fjig4uUfHl5xIINlY28ZBj/CcxAGiDIRLcl9SEjJLVLLH7Cgkqb1Hf
LRuNpoyQrTixyM1cI5dXVS8GVVk8BdSLr+NY+nV5qfXr57V9U5ZkmwKzuug0yVoNCPdzsLj18s+s
vKvdSeH2xWI121BOpC+76a5Zd67S+yCjBz4MeAlc4q/Q13H1cUCsOgqXArAHhtSuaeJYKaWyWnS0
K8b7+GoxuMJKmjNCnOQNuAWCJp0BXo1Z8PfEOrnQe7rsxc0FKXcBzMg7IJiz2MBRVZqzmONUPyKx
yO/z0/ykXSQFraA5iF6ueYPoxII1NHaFM7Tkk+XdWvtYTUEGFPmAiNHqZZ5cyDD+/B8E19p6bQxb
Emz9AUaoM8cp52SZftE3JTgEqcJbS/+f0Xpz4C6sgtBoxrjAyi88wuKk2K7RrUzxIuB+KGWfdWno
lRvpDrWz+CD4gyjE2RG06PUz/ayQ1xpfPqLpmXs4Img4gXLw24xCt8xQqNRMQgRzVxIXiopDm3wB
ZJPETVFBAYf9jqvXido8cydqmOBA1UoJe0SGJBujanWqEXxH3Ib05Oi0EQ6gysTNygdClYdMkVYr
YOgF86UY82KQZ0aOicK9wzhNTLzAyeGyQFyMboVEEuJ7My8djirzfQ4RiUm1BexB03d/fc4hwZo5
SprYR+Lxl5wbqMLEHZB/XSnwigGSA+R2FK2RmILEbBqDYGgOiaC34geMDj8h+keYtblgekFhszt4
jJS4nykZzW5IetGvgkiWgEWYbrpNGFM8eFVH/t02FAl18dKALCpsBESzUusJ9HHaJAokLBMKgKYO
ezjMH8ZEHJFouOaOfEoWjopYWj+2wKXw52f+KIVrl7q0uSQjE3wt6BAGfEveJkcdFx+hSMSXa4/+
yaOEc9SfACVoxcCOCbfFmc2QWqrKTsWfPi1WlixZoMRva1PAro7FCBzup4f3cORjxaxgS2d2Btok
El2ax3CX/oL7YkHu8hLuGcCIHkL2UcMK3QEIHoSzkHdkUaQBivANd/k7ctXgi1VBnTmDfHigQs0z
RqOk10yyVeKPx4OCoHxOlOSBOlchKKD8asmzprSYoGz5KDFDIp0sMeQsUJ+i4ZdqS6V7Yk5zbVNo
8liSAGujURIpyhHHUum2CkZuaihCz5Y0I3QiDBo9x3StQ3FJKqRCEEaDX1Hk6OdXyxXJ8fQ2VhlH
WtPulf7cBTp63k2TfI0By0sCKlrLLTk4qxfh5ghayKkZNxzIRDJICC30905hHEfLrMd+heY/yv8P
8Wb4cHuYN0Y77Mf7eM/e17TyaEDrb260xdum1+xPIjIsnY7KSL7F39nbpY5AfCYbxJnME+OzjXnY
cGN5TQoVoAtFrt6upGCCYZwY9VZst5cKsfnHLANKKzpfdMGft9sgxVD/qYCnwoE9Jlzppt4bTtpp
NBsUOiXk73xuu714m6NmUdiQFy4XbMKabs1KaCDSinzdzUitPGvCl+7JUypB9NVDSCaEVkx+fxz6
r/JEuqBE8hDAzIJdzm+jV8ME2qG4bTfJHwbll7B/Z6eQ9vsvasxw7jczZ6GYmCIwraJYBAK8z4gs
RXPXOpAXNQQOw1Y5mRS0xrOb0u5STEDvx4usZbZO9pUGrkq2QGCE+IV0G6ZzUd3q4dm/tlrhvBos
SsgariVnyZS4hJN4x3nxQVxGN3SQqMNwPI/bEgoKLUjgEigxoGwlYkAmzxzDFyUf5cC/bgNU8CKV
bhe1dkda6sclv4XzqFl4aDzE6/CHwVNfq2Dfc2MRcaCbiK8YFFe7yHqIXCVeSrRrV2FQQ2OQpVF8
HMR3aPjkG4LidRF7za2PJ8+y+Pthx25rrDBEqJE38zYohyKsBqfhwRqoEptKm+ARTL8svki3u/ma
s1Ah4+5ziJsvCqaxcGabGHY+nu9l0K7gIVM3POeVARxQM0DmQiWNxkkpKDga45WZSP9f5Cgltg7s
x/NkqMStOfVwBfpXra5rFd/IpgROKPZsi6EmZcRE8ZtpE/MeqA7ZPjlYwscUx/uHkxDDeIBfxSgG
q0f6tNTLzIwRwYS/xOxxcipQTJQW1HwArbHNxwnJUQVl5F0Q8IpSL6GGpsAdwSZif4e2l0Z/bgYz
q0RjwS/SvUNsdW49fGcvTws3L5SmpQEXNS98EU6UZomUdMq11xr54RWdzNjjT0BrvU9/qAGQyTkZ
E+QDG/U1u2yh7BV5DzHT3iAkEIO35wBeetzXVLrSUgeWbEACHhSKYBRg1R9TD1YJPqjx7cN+cAec
W+Kgk+obuGXRn1+SNfsZgdtxqLCutbkrDNBMj0Vufa6vPS1zoU45ArX0JepMEqykNQEA+NvKl6uR
4x34An0rcRZm7iHgjQXGGJlabBRf5TeUHRK7hm0ZrDICrWpHnJsRWysyx9kau0Y9s7OUpeiPyI/E
n/L30+6UT76MnkSN9o0REniiTWXGP4KWBDXHHD+hYw+BTrW6vjksaumMMrWlGOXym0w5uJR3lMQa
I9kGPNI4Z60yOva4FANjkI1fKgbx5YxkhrIm9NYuCrcqJ7WJT4unHSjdRPYfUnB90iCuNeKg5H07
HjPcBkmLTGIp7FLVlOaOgB0uYZNYAeTBqHfLgaltkjfiA5czjxCBfzWHb7yG01AG+4MvTc4dRV9G
j0H3kcA3GZ7kpfWYE89TGl9xss4yozOLK7Wlc6mMaPt7pFwGaZW+WcX9wk70f+0C7caBjeiyFpbh
B+WzJ5w4o01it4JbwbWzEU5zLomMPvXMuYeZujZfV2gcJnCgRdzBSX2TB448f2FLF2VV7poLH8Uk
WXNJy74MjQWj6LGiLiVrYc8BA1KLMxM5FQA3xBUnn8UoA+VYUW6B5dbex9Nssq42c/4EvHH9L8Ej
C/UyIQ+7flOfQQSH9dteuNot9RW6q5osiN0sMSUEXswCmf4SbAIfPCwoCL5orngOmTf6iaedJOdj
B670DaeEbHY9DQYjz63CfYP+35CM0erWOOa3FOFWscXyuK622V73p/li0ZagMJe9xlQ5RbjBlugh
gN2mf3nxOrBDbyT+ZQ7Qz0TD6a90hYuuVZdx6KNPl8H+Ue4sTsKdauG9T+dOeA5O+UM7VbO9GlgU
HKrkhAz8krZchgpmFFJjFuwjCpLs8wUb+SkuC0aAkBPzH03ntaUqFoThJ2ItFeMtOSmINIYblxEx
Y0Sffr7CM+N0n25bBTa1K/71FyaHTHQBV8BZa70YgR1a1oaR1Vqk2VMyhSZSYpA+9cx9enXgpOt9
oNLQYD0nrQjrl0aBbr56pS3Qc2+g5s4zeSb5NJuWg3JwD4VZ6Djbmw/7HtEdRYPXDhxPg+YKcrEL
kk5BZ1tjiNkl6ICUn3v1eUSWv8kYOWbcvZLvh74z6dS6wQV9BxhrvfLw9OoD5YWF+BP2ZrctbVS3
RY8YFKjSANTkY3GLT9Nm8Ig/yQX9SB1LO4RgBV0Q5OtbDPBudcFnxMLmgfLXW9yOdPfS1co0THVw
ZKewSuf4/QifJbYVLhF4GWidxx8/pPf77LgnwUdrOVsXhENL+N7qFGojzNnnIxnhLky6XaMBfdXJ
/nzcuWq/nzgaIc3GKMaGc/pChxUcD4Maw4VJdUE2OKeN2FPKaK9YZWMNUv8C0OsTYmzJXnaek7di
qpcwO0Kkc5ued4srnZAY/2Af0rlQ05sZENNrUBZCIUl/cI90IQ3W2YL81aO0OwFlr3OCGmrQNKM4
l82r5eKzNhvjB9AHGF/UxkJl5NAxhgckc65OO8xAcjnUVnHgmU9hoUnwxIo8uUE0scyjV3Ncmxun
tr0nMFWh2LP33Mqblite664KGlVVgkcvap7gi7Q6J8DjHsWRvGueXpiudr/R8OcNcII0TIKoatiw
h3xVjEZSA6ZazuHtYmhAI4Avg+4BRuE8ITuI692+khvtGf3T+KwMlehecORp0MPagVmNaGkmWXVs
ArFdF1D3nZTREUwIhrxYnAjIvyOYZzrFhHrUHMwY5WNcRDp1P16nAOzz1jvXMcYY+3S/Bu1y2KVc
9CGlXzv4WensG8xnay2OtQASkjnkVdcO2EeyJvl3dccvPbXszxDCBAAhKPQ2CSHVqauLxwOEqV8w
EBjHkhQvlLhE8i8TEnBmTtwPJpE8vvcXj/U9f9PsTm0Uxn2y8eTdOk677ROs9upRLe+3u/RhUce3
jm+SlkSu0qqh75nrVTjzwqLJt/Me93HzWZ0ek4Yf5MVtmhhUU82nR+rWh1Cl+/MxN4iUYUbRTsRC
XDZl48bbeZAtzlvGsePdKNcU5hxf+j0oANq1Lei763ezppjfa6iQ5yRrjqOursoJWZT5Fs57nNve
agdt/y4RIt8F6TOCpJZFU++Fdo2u2TIa/bqbb6GrczlpmQ1bzZaiB4kZjBgVo2nkNk3J1jxRqyBA
8UnAe/RJRcxRZUgvYF86VqUzArlb034E+QsZlHbNhgEnP0D6aCs97wtXBRAhEpAedPkwiigdSvPW
HgbnHvxugOVg/DJOdBJALEVSkXG4zmWswD9yo1dOcS9MP6MbAEKTy/iz1xtOI8BkLpo9/zn+WnNX
mI/KqD3gja2p6rZNJXg7ilv47QFUcPbHh/2BSgmtan5zoK5rsRrJ4JAPmVFIMAJIYY8QzzS89vDj
MbBJ6MU6fu7fElBd6X1xpRKIE0eBn+weeZLeQ6ttWGtSnNQvjrQFwzmF6/MxYZ7l6okDIBwpb6Qd
o3dpHlsyCYPmmL/9G9SRXavISWDcKTO76OmIgqyg5SaWFjLCwUqWdz0MeYZmDj1hmhSDyb9amGkJ
/5wtN/898SafetDrpPKX2fDl532QWY5MkH0QG5uU+82Dk4CMXTKfxXz296PWoBl17IZ/Wnaie/hx
L2HD0RW7688HD1sJxGrndqdiqCeRPgeAx4COZXOKS0sEfMaacl/6xKyAM6mpEVpX3Spg5ngTeYvP
hl4SssCqT2aTjtPawQTZQwm9PiYXwSa7z+qwUtf60tVN07RzGiLrkPSXcI/EQlIX19Jrclw/kmNC
bz0kFZ2GAUaPAhikXJcZ23eFiH3DQwrkUXHK1YMJqMqYdHTHb+5tWicp8Lq7ITKm5SA46psjPSjM
NntZLYrC/Xp096j16aoDvicmowlerwcPKsNarsRHSFd9xFSmClfZZMIJNKE97QpCDmaLsw14im6z
S/qxmdu4EPTlaN6nUErLzxuoP1R+X5f3lsTzmfko+t+uTS4EqisUEUlMOr0aJxBP7E7oWF4w28AF
BoMBPLROxz0GQML/9sFxUs9MofhRHGgOjCPX0zN8SKz+2kugvrsZFFUo3EvP+NR09P+V/Qk91Y6i
QSfp4NLStCJI5POqPnfnPV05urSSKQw5fhgt1QL93MZf0RgZxUUbbyaE7iw2BpSvTYIXghqIxl3w
oq9Nk5ZSpjcAs/u7rD+c9LgXNyaNoOwfrHKrUhshqiVPNQTD/2V60/pjt9YPoEpTNBCFdTJRq/Oq
BFmA/YaquVcXQDKUQLBZEUFCWw2mZdqZfqP3OBudfH4lMgHCITuY3crpeErQIVzc9KKHXfPpT+yf
h1fvOpzHbbPhQbPhXoOu7PoPIE+EtW5lpDb3ZhfjTm/PzjruyVOZMNp3VK35iDI3x5HrjljTIF9m
aJcUspFVDpodQo376h1gtdXkwnBO0IfllKyfzxU1Sc7vAqJ0ArtQMbZqhKbvUbW8mSDMH/BAD6+X
pJ4ZN0uNuIw3fsjHOBAe6STdzZvDQLI/4rIC3i/Mll8zW0wW7OpbcZC7Y3akAYraZkxm9PSVoHAa
cSdBKC9znTA8M4jUdkI0LAhYCio9Ek4wjOF7yFxR3Iu3ZEgYvaaOAED3Soui0An2G0KC9BPv/i5u
FjbjEt5IXA5AldAakG0MvsyjjnrEjN0o69g1Bbot54MK0HPa4Ph1B1U3pUT/6fQCpMZ5zR60EzMX
hzkLjtohYtYIMsimHbdPK3cjEmbawAwAg/F/QV6l0NujK+wFV5J8OuB2kLXiM8J3oLfXQFRvbNBB
c9Jef0LaKWjiCw+KUMy2wPSCUJbOFoM+VRB0JREHJR0YBt3vkG5gOoCP3G5on4j8P8YLjxpCQlJ9
xcOGwqA2bcFnpecbQJjkursUW6qH3JCORrjH4LxJg9IqIzG/q110oDjTdXtmoYJQzWjOgkQt14Ju
eDdaUFvSqg5USIPbQIX6oO42mlAgNMhST3c3DSjbEd4q4CjEKDdzztKBC6B/5h0+FfYoxN7YW4PS
Nh1y7IlmUAC7uHcpdFxM9QTa+kPZBXwQ+I/eRP38fWtYkvb2xEaCEhwUEu0QxuU5+QAIuadXZuW0
aKbi7fiR5Ol7ulpzemT4adpCS9FNCiPMwTrtZ/uD0yX17PJJytcja2Z1p+QCXriT9N+2R/UhDf53
LHY9qpPAPZJPyZ36lXwZM3AYH/BE1B8k1bq7KSyfDGtqnhVmJMQqAMIpwOr6223R4PzhciFYqhVe
ebjQCIUJZmxR92zUGG4A61NvvsyzJKe+1K7RWpajZTtEw/u4jTd4AAzdAtj5uCnujjTp65aAI2/A
kTN/k2EA8H5tgWY85zGF2P0UpNM+ukjvxI5xS9ZbBpXBagsfBBk5xYeW5RbB786xgMTupdla2kql
hQltDXXuWpmQWKYsmi2UUUfgwdgY3FTGC9OZRzqVXhaKg23iHo8kBZCqYlEsaqmU/T8yDQ31/kyb
WzpVqIzchHK4hrDStJyCy2lA9th130ePFO7jY8GJ14FvS0Jvnw87MToCamfYDUE43t0zVS+yvkz2
TCD6/VmX/GyfQAccLWD/0meX4t8BXmAkw/ttlDROPjwYFfmj8PAyM4VcOLUcDaeZ3gTmbVCi+cDI
Oe/Te3v2nwylgTR1dVo/3aN9GWfhxW/EdBM5d6fntD0VKtViSMudxb6IVSKywm4BvhZYlPHsCF1X
kwYjxg7CmAot+zZPWeK3ngMuH87h5BtipkLU1P7vwljq1W1CZ24EeawFb27MtMYHPRyasi7h0ohb
CblTmmwu4w58TK1xGV4gbax5PZeWTOB1WvfvGH/Te/SiE5VPQ073fifIxyo+6VtrkbKCAilgzO2W
u9ab3CLA+iQrMSFrMiZSN7R37mXwHtT6hFHfZfZHPojGa4u7fZrtLBJy/fvwNOvF6qALp0c3IPHx
JPtHFgzPBxgb7UoxwfR+dNmAE8uIGPsUASD4BkRsULbZW7VqRFEHiBVpnyWAeyLL89wCM0+5rAaA
NGK2EjReKdpHmyDo2oRCtzbraX0wNygf+ZLZodXoWIjVscNME6AtbNQYtofZooFqpY+Azn1i+Sn0
2Y1wviZhCvPsldpyB16OWIa3gTkEvI3v0tHcjFQ/DBIOvVNOhgdGe94f06gHT6HOOviv8NS/9G+A
tgAoG5dFY3iihLwLpfkY5EHmfTYHD+hC0+3SxCej26Emt58bFlf4NVbCFXgqmT/inK42uMaL2Wgw
rsulUgGvEx0fQDjNI5OZeggVAmExN3h2GB7Dun9hRkWdod6Mf7TPIWAB1bmF+9E8qjuQrzrXsB11
mep3TO5/R5oTOjEZjA+kmAABKDXrnB0V9mLQolRXp0gEX5y9e1OEdKg9t3bACF4m2KldTi/ABq6M
Ecy/8RG7W1ofSO4zUpzz5+je7ZfAlurOqQ33jvEiboLQdUJWzKgZqnvrP+J3cnFP7kunvjhQQZJf
F/QhxHSzjZjdO2QYFHRF2sllnoEPOer6NrhqNZxV95bCXLECXj44uQ8NyCP91wbEFpFVDuk/+Svh
rwtIt+m0CEDjQDeUCSHRk+Fc4GKMO5Oq9Tt0UBgyOjZoPOmYN/+054KsbjQHugKF4bBJS3Vbb04f
Y6zlY9wifO1Nu6/+fec17rPy4YPihdmHqR9g0iQu+QBIhrhKpZkEzpSU6l6JnYb4tbc8rjJGVMJM
UocDXS8txg1CCwUgl0YVlfC402/vz9N7/aXvytKsg/jvE4hSC4Oy40mWj0w6GXaxke+6QQIEaMYT
pKVOchPrzfferB3eZ1DX0GLLxM8vKPTjFM66NaVWkv00KxGZU+hCbV6jYvbefP4AXH3PV4DEJhsJ
GhptdnNfkWrd3PRhNQf0rkadNXBBJwufBF7TLKQ4RYX6pM0uMeOXcogkMP9KXA/ocSGrviuMa2Hs
n0wwM2lYohIuSZKPFCt2w8MZxisQFdK7ubO/FIBrtPM6gDJgEnDr07vvFWfr/dBJCRUEVrjDjA9m
PcYNgjyClQOjlxRc2eAbYVEepL1lRhqtCqTQry+/Cd8MkDlq9YDHyQxT9nOahAxdsgftkqS3zrga
MARwND76+aq7PNsdWg+Eca+zPv8VowJtgAIusMDztLiBWIYkGVfuZHbZkOfLxSSSzDpfk4Lr4Jmd
wd8a31G+zZbnudMFhSJDVIIyt881v3Yxa2Df6YRIsr1zxyW+eDfgHLb6cmjBrl0cRuQy+qHZZ5Lv
soCBGrZhbsHV/F4MKNhx1VSnCWaKzpp3cH2DtCeBuxuQ6KM7iATJzVa/waNtHxnHBCkg085b7qE0
n0f7yfeLCVbo+Qc0tHgZZFXytoCH9jezVUYXfiDPWfi0JjEnDAzVcwZ1SHCeMGiATCZ+N6nyEBBS
H9jdovfXHNHYqsb8099bBypghGvorAPDFHRA1USTVAHIHNHJB6SjBfcVbFq0eKIayH6TiDwYCrV1
lfmb2uPrf84GWEqZpJV2aHq9MWpBqNQVel4XQIVoUCP7QwMOSNsvfscaJjZIUHDK+Gx4DfHiTF6L
hL3W7ZSc12O0gzOrC5ESg6dw9wgOtFr6XqgBMsM1Fnm/gEgB5AhQYHyNF31BvO0AtBw/hew05+nh
mbyuNJda5T4uqIpLRI0Mw6QNDTopJg6Dp0JTOO1vJx1QMTAHyO7264cAvyxcCYihQS5AUgLZAJUr
UPTqes16wrxKeI+PNtj9fadEY5CcY3cZ2Ax8f3R3PvGL6cE5rSLZkHER2J9zsqMBDJrflMknN2D6
UE0sM4wnmoluHsK38VMaunbji5snneFxcLT2YWfQGdDAzoQECjr20Xjabz4j8x5+26jbZNk/Vn3Q
MVt0XgDQh/SE6iFJqxEa3bodtjUcS3ZIFSVwu7voKAZ5sjve7hXXyiLVATIJh55xh/xwZ0PNDiQF
vgxXwI2iGTY9LcC0Mn/pNVVCoMp/jeTqfMJamOVaI1Eh+YeVzoQQe/IZAMb0TsPir748h3sD5ylR
AybXH01QbAgAUA1lAr4BiD1Yfm5TDlnGChcRhmUgzUk7/Qx6fuPvNco9ZdNeH5ftIPOKYT25TVWn
YXb/7ttHtJ820x567RyhrH2UOkxGDf25QX47GNOvdoHeBFVxf1hIVRH3VvWApQ6yjiRF+MOD8acZ
ufCzgdzw4vVzkS/OtXHWSgA69fB1T8xT7e/28XVnl3TM48MCD2YwMIkIxuWSxaPLgKINKEYCGZIV
Tf0q9EO1tOmRbXGBDIMoB7Fy6zeLFLggLIPPhXJ3GPTAJC2oh2rXAcYefssszsmhMx8Mk3dnuoPD
WFIyIwzjJClDgjE/OqQfqARS9C5Z8JYFUSeNoLSTLugprXdhiNDBpzIKgcIorC0Eo+ek8XfZPvCT
ZkmYHMzkC5d5YRP76qUWRdEqxufRcm1JtkUT+wCQj19xKCzVSchbaGQPqXGxK/UNzXC0glKHJm10
Lw2wPHjnEIbiCLF974NHwoVzfVxO6+6wGJQE34z5a3gEERdY8t8GGN8bMdnOAHQF3Qll7VfVBE0L
N6BQqp9gqxPAvq07vEtM4iWzz3UJgXaQkzY4BMC3CiBbB7qtT/ixinTa0dLY4B7j2tNQhWEfnZcN
tx1ls9eIXovLH2XezKc40AoAsgNRBLk2IyQB1b+a250J6tVWwl0kX1kMSietW6SuvbNLkEBw5MJr
tNM7K0D/boM51jW+zux3k0E5DKyXofXQuBqIhry8h89ZWozwMIAU8aCPR5sdBnWLD+WDe+BhyXm5
FybYk4dM6GkL8fUBhcqD+T3GM27quQNzOY4sqCmoTGs225m4mrtY8AiXcl9QUTwoi1O5OvXpmIHH
rNDD5ZIXkEWHuU9uJekqg12gb2gjNTebnRHbZlDXg+n4rAWRFmweWgTHuU7lEkeK/guN7ii+E5zx
HHUBHYNM+L6j/2EeZebOIGdgIxV9iDqMrnGgMFrqFDW0wWg0Gg7XUPBYKfkoHdnja6dtSappI0bg
0nNOUw8Vxq5GJRai4bJ6yHGek6/XDHFiKHxetcVcm8oZyDk9tNWK8+MBxMRsTw9212jFck6KjutQ
rYDILyha5Bhux0qw41jRoxdvjTZJzkg0lXlrF/2rbWThFHOD6G/G469HHt47a+yGsA5/Jiu3ZB/I
/mCHwKm/H+2NpNDjhI0SRfSk8OHHEHC+RVqIB81LJjevP5n4/ttj1oY+o6dQYhBvEi6BSfEOWvKr
hx1SbOLR4/Ytw0Q6o5jsYsiVQcHF9x39XnI9ML9wZTAY6VSrWFuivGr3yX2WXfhwTrq9wbSSSbIA
YcFaCXRD31vCrik3qnRezgnCErAg9M5UckEXzHAn85LJJX/9r595X7/o1315qP7Ja7eM5995dK0e
pyFetslVGoehfD+ZlBwGSDuNdDVwZOGT2dmwAQ9v4S1sgz43JX9s01EB15LqkBvjbZInP5hnY7ei
01DnX52edroovsAymjqlC5+2D+NsELuQW5bXNM1G9VCNtw0XukP62tuBb8zN78PtnOBO69Jd6guI
NkLH3CCEo5MtZ7giYAwG1hAg6G9s7u0OZsfkex0CWYjHsOOR7GvakkhSob55COpXAknZXHCkgAqG
3MZt8dMk9Q+aP9z+eX9bf+1PfALNSRVlyt67aNuPNhz6qT+Z1PR+6m99+cUf8t8WgbfP+hraX56Z
lBYfNpnNECh31udT+rM+NYeQwc3akiYPMpcMRDNCZCHT2J3ReBw0puXysmFABQkDVNpUblPm5R6M
t77K0oLD4rHjUae1uw7KHmi30/WwRXg454jQ0KkHxA4DtCZdbGWATSoGdKMco2IASbYn+uVtyjJ8
GR4DEJ3bcoCTBLpCGpUbMFZjZ1SLNiCLqiFfVEbdtndFCUL22DVQp7v1fSEPUOI0FdBHR2UriyXm
lgdNA5Y8QCfCJCxL0zPWR/utree6rCfJW5MWT/5tsfrrtAWnYbpmBpVBpzSbg+0q6qrUNqsVG/in
5uR3qdTIDegzYKy6c2mhuUzy06jfsCq22C5Rd9VGBxInPxVs+VKLo3E0HpHDt0B5mTcbv0gbBFG0
2cRS+pEvGpxRDWCA+Tx+2MSbyI7GNuqGBi+4EQpYbTX6+gl+SGDN3nH2gWlRFrln9SxYJZHm55AN
4sid/Uk40EnU+SWm1HzhGITkzIRh+7pQ3zFmAl9C/GIEk/4IXNUB5o5M6SCL50Nw/ReUbkJnAdN4
NVrfA1iv0rv5slgnPU3Xw21mDEk1G+uOMecJEWVqMHyXyRtQQ0ItcnEIusjFyt/eWma9teGBVYfT
G1VFMZ/HRUuk7HXvy5rj0fM46cmJzoQLT0k1ShZQHrSh/cWi+uVewFDhKygj0WwrSUuLLifq0uwN
WhLVZaN8N6vCANuHZkMLY3iQcVFo8vLxw4zGMewJYH3mqKiSehrai+aODDUlDzE0NKXwpaDEDjqB
OwoRs/O3QXnHnHOCpIRkfuQi2GWhbCOe7xpxz4w3ovZ+n8+BN6toFYynwXhlR3bMVfyu9ELJToxC
3ak7GA4TJxW9dzTEDwKeYi3bupgDfrXlO8Llve0rPYdwruIm0dlkFPy7BGDjQydK5ym9LrooN9l/
DBJBYcgLD76CfQfQyoRdsjGSkYnE0kP5XYnKF1MtIiPvYhI571RJ8jBOKO7K69c9hIf0mcbYLe3l
ojQCyHF45SX+0sJCFV2Upx42TMwX5RBtbsv3MLTcEHNULVGHU+nRsgHZjIUyI3Um9/8nAyAk9FlN
n81mPH0zUGr+UtYytjGEPOpaH5W47Rm8cSYrJ01/IUdaziTxKxZtxp/QcLOEKTV6HPPu5ZLj0h7B
hc8U7hMfwy9SJSg5e2bP0B/EgcEW824cltkyWfIfY7PNzuRj9pkzDeTUpP7k3hcA2M1DfE2goKb7
sUSFAQZjaUDMeF0PvvRJ5oh7BY8o1PMvIx+8eZVcFwVLreR1TKKAVr+OypMHFP+JeHhwffDcz+2C
uVVvWaICy+AVyHsICvmMn1aTPOIHxu3T4LPtz564pnrNo97HesmGFPUFoT0vobPBQ0fNZmGunQ38
7WXIJE1dgTKRqiUXLl8sHU7JPx8CMWYtOVUOKFsSoDEKkjfxcpn5MNcJzfSUtef/pVgQXEgOz+Ew
VOvt0J+IOPAZYIW0UG7EE9Z2Vl2Rw3AvOMAOP9NFg87SdHLQ5PM6iNNsUt1xqPy1dOLL7eUDcrTf
V34iUSSHlLOokqxy2xAdvNA3ny8uq0hH155ZM0DTGDK2ZJKwBU+iSyu/g22dJG4YLvk4LnoOb8vV
7doNT7K0J7K4IkAii2i09drpGcM15nONsfAn/Ya4u0jVzZi0ND81jvqQd0y4Wq4pMzlQLLrdjjZ2
/NLcC66v7Dj8sX9n/f8p0oIka84V1S2ERRbyd9yU5eNYTw0+D27ZzThpn0o1yjpw1oIDiDmO25+Q
xGB94RYi8qyZ6MzY3tiiuGLMj2gHXG5yFtV+rxszXPs2EAPkOfwGX0TzjudPgcYTsZQaWUlNAJYq
ggP5oisKdhPaskOAoVDtPUTJr0FZAAApnB3Wc7geprgiy+RocED2oJFpE5/8l4E3IuJS3SK5QRfE
4onI+fyHlcU1xQvBSkIUxC/rLWvY0XzxTcRky/5N7DgSjUngySfPJg/OpPJ5xHeJE1Z5Uw6r2O+E
BhY7UfnU/BEFSfYA7YhUilci669UXzPw9MiL7DJaQHhSTgwKqOpuP7nf1c1/sC3/rxym6bM6Q04P
Ia4u599nhmF1x+Cgrh6lVQeWIL4aXH/4bylzJoZD+cBqIX4B19nNYtnalTCImDPnwzsZf0Qinqov
FvywHc517r3IVF8EzRgSd8jypOnibzACxO91NBRjv/orn+5/NG80emtb9h0boT8Ll2cMxow/DYej
IUIEYzLbirHnXPTXmjxNJFjITJAnkXNREb8qhYSBr4BSW9UeSPypezd91NBGo7/tB6+IK5Hbhqwj
teLzsYeX7CBUC1tlux3lhlzzSeuXxkTUgdxHXsqNjuONPR0M8CYvYtswlASZboYJV8z4MZYYIn44
XUI3Meti4uVvJ3ydORTaWk0h8We/+7/d/hMo+izAITGWyUaeChPB4ewRWrnDcoYcVHZibMteSRJO
FBWB/i+DlsU+StivcqT4oMcuL0lIuaMXwoSgq1IMXFioGstQtCUXoWCoQpQXssWLWWmkhYvESqVD
7uRkWehoKVkOubtPs5IOOQ/qRWsYK9D7zBaG6xgijH3UILKm9Q42JuFSVsL5MOe7Er4Z0ycqfp/Q
BM20aRGu0hBVIapf2mXtPYG6CKjcM9lhbVs01u85WR/xYX8P/C9KJtzil8VNuZEyJjlo+zztPyxu
Jq8KW1oKpwwiIMEGIBd+kkDEwZFbr0mrynt9FdV3M1LZuHIkOPsqD01uFumrP1Y6iYnsWHJcbyyI
uKwoeRGPsNTsKIjOhNdkU4nsRUvkeMS/fI7EqyJJIUsMwp5LqqEDEFqOVf3c0LnpIV7AhDNKh6jo
YWGWAGlQWZwM1SW2tAw5lPWRXQuelGfFzkDLwSavU3+CaqXyw2EHNOQvcqRK/4rMMFyGVIoI6zdk
meSHoys2k5lbRwGBEDVAGssiiVmVn8TuHonLfh6/KDbwaTizkl8oHHoJdCi8eIB9+1cKRH4kqDqZ
S36S81su71y5rMGZ1ZAHQlUJJOoOX3JubMRnJAkxd/BmryZhB9IMWStuDn+GqYViQfUBdfH1ljLb
8XfZdDfAB5Q78DmgaERSjqhZEuYedfTrS29R9zSPjMHaR1c+1BKVK7YZed6ORp63GCwwPynBZIfn
UNo8UgmDrgGX81sYRKV6D8somw2FvIni3iC+oCBwy9Kd/aSlXFx8WSWRGZFUlD2zKCXJxOaQ/JTs
G9GvSKTof/lUo5x8IAeTX3/Bm4jb3C6NmdBjVK7jDNUnFkvcQ/E/Reiru4lW5AzP7s/u8KRcGnsU
v0d8Qfn4yqNMxOkQ68+T/I8qm4VyGHT2UM5WHB/u07JhzlAUMy5RFKY8I+Im4oMCOZjWEo2AjGP5
TKSdz5tN4J4Qf0PeVSkAeSNXyTKuP9oIm/BGTkRF/tZlhuckl8NScKZ8QlK5Sv4az0OCJt8Xt0OM
JczXWAt9qGrsRnkzU5Wxk7yNpZkYkh6QRWwQ4L5lY3BZfE9JWXJLqAF4E0b4YD8xv2JYZvhEkhQh
mZ8NycP48Ht45GJMBq0RdoRL3GNUtDhJlaEQ1uncIS0gC8Iy1MR6sGdxpPG2vFkZdByY8O2T15t8
e+Qbb2QcMySyZYm4E8ITk8+py8taysZueLLRxOEQ6ZA1FTPNq2NxZU4xgT+PSdfGlsjWpiuzytVI
yPJF1mHuy3WS8vPhG1dFvGZxZeRL3ifvJmix2tsK/kq78Xt7TIqFMmEPkBQ/QDR0DRi0Rv6A2QUT
6NwscXzkQTuffUolhSrpTRwgy0/lrmFinxKrrilCshFxXhAacB2ctgQwDUmYylbIKmdEwjZxcts6
apCXx1Uk//PKltxw9pIYrydetXwRU8MVhiZ6mnJeCmk5bhIShR0X1SMKXTzBBspe/vX9loE3Kq9i
Dx20IacmMrDNjbM+Gm7BDlbSzXb0+/yMsmQ1xR2pZIY/wvKn4Su4xL32amXHJ/FXI7SQKCcXXfRz
6OZGThAsP4vekYvGjZzQp8ZDwsK6pCIT9DMeeBtLzFkjIrm2GttEaoi3eF5iwU6QIcoD2lcSkR+A
w3LzJToRp4mpGhr9XwMsjSQK5HIldfnLDOBwKLwOdhEDAwX4E8npIZ8qxxbvQy6vcmz+98yR/Mpm
i9oRhdXS1mQkcOXkfjIhsXJE8Y7YDBILyuKIFhJ3X5ZI/CFyELi0hCb4vP7kBT0GJACcT+HsdUmy
cWWsERtdrP3vFKg5I94h+0WucpJEq03CK2eiTJQqrbZcAgEXNwGPhKSEjY5H15/wX8WDlWySZDbR
5pXSmPhvbTR05IzkwmSfiLKt3HlMJtMBSc9JfiOiYUsS4iRv8XPCpbheEs3IKv3MIcet7C3aUsX/
lJt3I4HWQHy+luzkXENvyV2Of1mIyi6zJcWGyiFFxkPi7Cj+4u67BDcJ7wk7FjZN8gk/t0D2Qjir
i2KQTCI+GMr5t0AiGVVMpf7v24r/i8iSogS6p/29qz+jrJcXPHbxGW18N9GlGJWXhR5DlIeS2Ezf
XtrA4/TTNThPLRVFJyo+mRG8ixqVX/lwMc/o2+0aV2ciZ1vdKx8kZ6r8rDBmQdw4sXS8Z1m5gSju
2ZI7i4GQZ8XW81mIIJuRNGlOYrnOz3JVcjT+5JNZJY+4RbN+aL7F+Yc3IeTKRt7gz7vqzgjyfRFF
zJwEjfjvsrPxmjmueA9DPl2WU1Lz32V1ByobgqpFVYtNu5uEwkjxdmfi6q9TdLg4uHuDLZYScDE9
cE2Sd50OiRmLgSQYlngcWCU3zm3lX+a+SUaffJfcYVFE7GM0h082mB3LUfHRcYZt0VTyqFwSOa1r
cnMRajmXar1UuYoH6ifF0nAJbBh0SXUt2y2Rv1wYOosHZBbYMIy56Cl2WV/UEYGCeKDrrYKLSYTE
srEiCcMQ/i2rfKKIO+EbxuNrLGd4SfiTrJgYc5ZujNiTM0PtiBO0KfXgVyxpktons0GMOWNzckXB
mP3AGsyNKr+GKuZ/bJqoBY7aF1kRnV36iUKw/bslsraJuGWUUbBvs0lqiE8HjAVKkL3dHkhsjtcp
as4lr5exg+NkWRrYzNDF322ylByPheS0ZFcXxDwZKpGVxVPmLeQr6VbTqbfsDM60kmDZcpaVVK60
xPeIACfCok9Iuo6kiiRy91OgUt6bkSpha6C0UkRKlmyyThGmn6aQIFqUmjhR3DrJ/OCT/LKrIt+z
B/kA/FHKjqZk/EndpTXzSrK+kvTfPURYycIQzEr5rAbBKT0gpJUof2BxRan3ZU/JoSlkczgx7D9/
kANUTh0Sz31nl7Htu3rLgIXYoHu5cqXVkIA5fIufzSDLnwsovp5sO7GMRD6VeyAnLW6DuAnMy0U7
WKk/XEvORfyGn/MsCy31sxUVi5c5DlCuoCvQicpAsrVSnpLsBCqd4POIUZOH7B+CPp6UchzCUW0o
0XUkUSlRHjxeQ7WN13KY5XIpayMRgyj8vTuRNBw3qKeFYj1SxFmkejtci+r5GWqp0vRnJEIhSONN
4iCzJmD4+JGVofiwR7KAO5EwZ4F+8QL3XHJAUqkUH/oKark12gf7gJ6EPjsK84EkuctfvCSFAp1h
IlL23BGS/TvTn9f6v7/1/40h6HCAMIWNtIcoha/l6RLnrXHWHuwxjeTsMliP2vA3QPX65nKROly5
TIZof1ftE1w+gE8KCjo0E53tsuPMWbhnDPFVlxr2I6Cdu0PP2/O9aBR7KPcWTCV6gOPiUz+Q3JxJ
cUqq9DQQZ01Sn5KMeab/pzyBY2CfSuO+IO+IyzKH0agEs0mauqnjkHNtycFLoMGhOV9y3Z+vZl0Z
L0mlY9CickHX/rw92RHk0MBxPXRhU0yfjDK5bj4tq902+ldG0tRBitn1ydvrhIyfbIUwkSh1ZBhk
mSS27lezrdof8pzrDi1yCt0LdBATlBB+7QQFSoPhPIU1u75uz679Eg60GTxCdASdV68r49G/bjEA
PZcA1CVh/BwCW4FHHZ0IU17aHABjEyIOGiFrzqEDWgNCqxcwlG8ImqeneErL7DJ6l4m+M1oLRgxV
K8yrcdm2un8vMgBDILiM2dj31fWHBnVVo6/iVddgTaci/9GuAWCPL71tHsnaqPCZ0SdsA8CU+USo
91tMa5TmBvDLtS3d2J+eLlN3EGM6nm8GhJYHvxjkqjBZ1E8M3FHGDbzrh3luDAQN42Z+ewtABHgJ
IIt3oc+V8UNNaXTq6vs6MOrXonsZKBBEcDH7oHujVdvrNz5M2NLPDToV6es2GVcNwlwvrv4zG7aZ
yT08FYPzCc7oNkN3PBbuDUUyI2WYs7KzGCHTfCsaxMZ1+l32AUy/8dU9ttbn7jKP4bks9MsAnmcG
ZUNjtpXZ3czoKVvrb8PofsMreBmQA58RaJcXQ1CaW7WA/xzcVUKski2aTEp+j3sQ2PT6zKypMZaA
DmWQ0TdmDDAzS+tipT2ozQIm9Xi3oEnl8Zjk8YHHMQLkM6gH8FsQQwENorZ+87pfgBqAyDsyDh7t
SJdkKQPG1a69u/Wp/zao8U+U8c2HaKZB/yz45RfGZu5daeIpFtzm1gTceI8j04l4EwwPgQF47+bR
oMumgxMMMh+lB1qMnAg9n4KFB1rPRvzQwpSCm35MwRWq4QuviJCaGTYu0PPu3oETo14YYGW5B7dr
n0M04vVljBjv+jTj7fp3vzuYDzoiYa5iQbHuwFhEkjpjpBgm1qIh2N5bxYamBK90aIVe0inIyNPs
ADG3MJCcgIQBOIKjk6zxzn48IJ7REA82SbEXiW3R24ctoSvrSJrrTPZdkuBz+5NCl7aQGopU3Zls
w9Hei9yBPuVJ3QZC50YAKZEC3nJ4ImFDv+xbU5lBQxMRLdy96qtr3tnEcGZCrCUbR/AwUnSRwv6B
UEaqihe87cm3TYlgotwcGOKZ4akDqGPWfT4WB04e8ISgxSUR1aAUlvlA3AGU96hAS8FaSte5A9qJ
8jbZF/rG3xoI4lnLL7zvy24DuCJXCy18s55kr0yoXvYt87SgLay+UkJK0XQbLA4XH+pAEXomhDV2
OiQQLZp+qPAghk37cYOl2EToV9eLTDJPaf15e/ugOYRV56Dl4zaTPVvYD1lTSGEYY/PKdaBWzy7I
90YMB4Ko8LFAnmiq1zoJ3CXgD2lZHR8U87r6dRUxD4SB4vERGNCQbqMyYFnZgMe1cZ+bBSQi9IXo
e3KNg9rw5T6wj8AtHtOan9dtZAKrHrfYKf0GXEyj57L5H1PnteQ6EiPRL1KEvHmlJ+W91C8KeVHe
Uubr9yRr7u4OR33byJDFKhSQSCT+KPamiuGzvHWLX/tS/5B2E0cHQ1sJb6PbAkGiEwVwdw9+6aWX
ozsd+zOCVIhpqsQjF7w33yFLFFI70wbiJAUQX4t1joTXkhQE5s5lKDJ17FbRxXJRAQCZAx3InUth
wC26fXGYKi+LQSScCxIYsv7h7t0fbonFNKdWg8QAOSyVA7GXsW0dkHaDEFfzr8st1OJ6lXL6KEHB
mNwFjdL8LcYFP7BbAEmvfwr2SR1vY+pmfJwLIreIgo4avTXs+/hVtVGnKvVfrXcEdTM7PQ7KEqM7
YJjKZa/WR+OPpPDmCb2/A47xjnYlN7spTB4U9dBla1Jpf5ab36hYsR47j56Ll8Vuys25Nq90Uxj+
7mGunvcrNwedPDVkiQr0+KBu7lnEXXnPeW8K0ge3lIfHxi89jiRETo8abW7is71Hs0NKhafF6+w+
H/ZBpSjuMWQrYYpY9IrKoXnBPuXcM5Tock9RfwML7VP/khATPZ0qVXgL7nCtzwyddb9ZXnubl/9o
Z38mVqe8JEbTgnTkcX39E5LFnbZz7XhU6X9oP1BE1bzsl5Yv98bGkWljnvnSKtM5hd4pzVr/3Lhi
5WHXtYoU/IHz8D+svMrkNqe0mOItseKSRp4OoLfmnmKHAyDGEizjtfy+IIk9psVVOfyMC+PPuOzk
EZBe5KcP1vydeKboxgiJb8p4YRQAn1zoI3eEDcb3MDvMTTh/Vk0mrPVPQfbjXtdoCuwHyOaju1lR
RdE9ca9va7v4bmqfDhJb+W6B1LEP5/G6ZM87UYtGU8zaPXw0WRkz5/d0Sy1KvGtBdX4f5zcHcOGA
Ym6o0v3Ty/uCSHUxjhjkG/ebxoFTFDx7DPvtD6H/Hby0r3sERGGgSYjArFz/EBlrl6+0afGoVfk+
fYiudOyoQGW0kKF5Q7+bVju3kr31Hx41I8fFuU4pSXyxfwuqYgAP6G7xw3fGAUEFasT9Z3YVyu6t
/mk/6hX6Y7V3zfwf+w0ND9GyKdh4O1TeEm494VHaWIt7m0WN/Kn7qGcoA70KvnF/JdUJ1Wg9Osyr
TK+VrCmLL48vrM2KWKrFCu0JT1/gGl0IBjSGaut85+rZDNEuRqAX6i1cAwdNvIvVLW/yQwTjapNb
F+mYIUaDpuzZmv19W9/RcXxsfwbVP3xAvNUpu8v5Af3TqaApaJUHtBo5LovTb+vYeaKgRd5nki16
+RZyNXeK3HFu/+LG4NADHUSz5oYQbtnBEF82CYyGk4fGMnYAfbJrTLckJBJxTyou7Q7RNyAXukMy
DieN9EK/zBZBLSZc1xD3AnIU0fX4AxOseShZMMYLwR4Na7j7Z1c7OEheIY0gFE0Ql3FXqPLZO4SO
hH1KWy7AJ/62AcjRExqTUMZzyFnimcEhEDIpbJI1lQZSVCmSa6CST3USzrGpPAQBBjFEl9pk65uG
EYKcTfzRRnHY2YswBD6n9IjwW85Ch6JUdsZAcZKSC8qfgFcpJgTvUiYF9EdZe0gsBE8nsnY+UmjW
9O2JGUlUvl4nAVGuMkOQAeEbhzMPpmSKOhBmicSXoy0E4nMQUUQa+0ccUwQq8okQqxqa13/K0Wjr
JUxXgFknvUg2k2+AQ8CE/yjYJ6zsQhV3qDQFU4cjx58UPBKM1as22PcbzVahf0raaCPXH0EQuFqN
s1KCCzANoZB3T1t96jJbK+YWg4aTzRviWYKzmeFZiD4iPFH4pUEuhV1SDQuwKDILcL69IF/IdyaI
rY+6ZEQ56QmQyS5EsJUCHDbE9F60DTpGBpGcRVO4BnjswQWUEiiELeZZVFewTAlZBWcQpYIyaA4U
AEZIfIGSE6ylqTQD8InOI7Rck0bMENLFd4m7Q/MAZcaCl4DcmbNFP09OixYlGCHqUQcXkvpymKiv
7h3GAXASqeO9G00b3N9GY0rqtr8RV6t/cPpEpke7FB7tDb9C5J/RFybFVVLZyVjqAIeABNJdEfS/
8FMUDRsqmO4myQwwoRQfAIMGq826ixzwBNYvpZeIaoIAknewmmzlhLtk/siQjMRn7J7tDeH1x0uz
R2SvgKHY/flASqj81Ug3GCxYWOGGjMuo/vW1PBrTfp+fN/AV5JAzTQSQcPP/SPLofJRS4lQA1nSr
hPwLkhagIsRD579vqMOl0GG2L9wIK+sb91BohQm2DdQ56ZrcDdBjH05fC/GeMkJOnIBWIcATn8Pp
McZAN1wL52wWJxhme7BIb3VvDW1tzOD7416n0+uB7NYEu01Gp/qoJFQImJK8lV4KbeIRMWcmq5nL
QDFsJWdVX3XN2WneQ/sUX0AkDF4MSDlZgVkySFn730f2wjXUQuwPBoEJBa5IwnXmcmPB7FKwTJAQ
K45YKWQAWYLcQy7UrKyqD87BX4H3uEMrSAx0dHzU0zfY+ZoAdYGerDwuj/4kJIG5JFmZhRJlTS5N
aSotRQ0nTwXHFm1HhGflHYxhFAFdMNCzoa8CQEWok46GsCBRmPUBpPGFhAPOa6Ank/YfnArWMkMA
spfimmusE2DoM4ibPRiXnBS/F99XAH2ZHBOMydEnLGKhTkGZr3lBZfqQn/MMxQWgywTmih5Q5PCV
npKt1CKUxVR4IBRDaWJZHV4qCwLEgIHIWQs9a4GVMCyTyWilGUzOlNzxK513BGZetqu0jzC8/5tm
KaK/YW1jJwWU4BKabKquzOPNIeEHAjRly5VT4KpiSINKsevKiLi5BBkVYyGEYH8B4MrNJwSRdBcg
wWNsKHrV7IVInGBGVS2g04XUx+vNpVII4twA8JnTtAIlL8VMlqVLTaxZCTpxTW1gJY0MY6QT0PTX
BR9hiLIQeQFTh+ncbouQDSa50GpSSloZlQT3ElvPU2Q6ZFswHLWGMTQyw0LjBDpqMCG38EQNAFRx
q/3scOl8rtA9mmLWaaPLT8qEYMoXmkpKUwIhQpDVZpy300wzNoALIdO3YvI3sSay2JwmmxG+LNkj
rSM9HzoIoKrWoMnO8TJO9a9Z8NJ8mBYpO7muRidnGDj6jqSe0tH/IYQabh3aP5Q4NteuWaWPFM7c
Tm8jrH8Wi4ZC562vB3Jqk7+vzAAvFubvpVMNnmj6Sgb36QA88OZanukYQ3DRqhrkQBE1OcSZNIkM
vYnWD2G91WOz/kGbSe/NaJKOlsy8MfXKS8Fcdkh5FLSq3iRNRTzSO5IU5W0W+pQP/+LDNMHvB70w
1hmCq/JnnbsmHqabFDfQMDvHRBspe7b4wlg5rOuJ7YC7DcI9s9mRQNncLnlPNobU9osDRZcFzUal
1MTnCZUs0oJzSuSV4CFpsOjsQrZCtqWJTVBeB0j/H4yuacTNNGYs8+JO/jeTR1jI1HRi69K0kwZR
i4afmRyYz71yPSYVaSybEGTqMBgDrW/Ijwudk8zQQ+NaqaOE7Agwbxfg0iqnhjXSktUJYQAJgr06
0w5TjhPLxv38erdFibgJ37NT7h02iHrH1AYCGa2qAKIIZTFnR6AY5eb9pQmF4CrqOZMfiurrH4Wz
2JM5JUXP5R1X4i83yC0/FFTiYyHlNpIYt1XE2dkQAKEJjjtbbb7wUJa0aR5lmLBErHP8zuv09fdr
EPhVlrO/mlcY/xoZuuyUJqCUhGijGL7Ya1SmymxKdW59FiJNAFKY38D9Xx8bxa9qManGyCCk8rCI
mFBzL/F3svJfh0gawSrO/IUI1KS2yKHZh0L6llpJAkiQr8zX2XZnqJ6FBz5hUdzQKxTIbTsq9IlB
TlL9/Qwuo/OANgrdBI3gVTI99dChOv1lRtVOwam1SfQLtmktLiB0hd7LS8Y/umbcepchUmbj0/DU
vK2P/Vu3Nq5GRRCVdqkXUyZIf7hhEt3RzsfSXcaQ6NDEyliVBhJH/q1FvtsrIQ8PUTv6hLdupon8
Nx8IvmaR7rbpx+ktYUE3426MMvaVMgR0ElqV+g+mBHkJ/93cNlET9ZIoHs4GsO+z1pIKSjqfF91y
K55XvAya+O8mvfVyvtCwZJmjAOMZwAJC36w0jv1Cowpvo0pRxXtORf/w13151JzCPqjZqlGni08U
N+nXEMxyVrb+izLNfVQMkmbFP3lUnzfKNJXCh0ZTkSnazLeheRQ7n3mmRacgP/Hjznty7CXR3q01
a37Zq9i/em1z6vzmO9oZJ5tsn3by7quRW93qSeu7zPQq/nN86Fx7x27SOv7daYL7aebHZ3vr7NZb
r4ZTIX5UuXXkNwpPQKxtcAlywHTJK7h5CvRz7o/j65jj42adU0ffU2WaHl+v4lf8z2Y//1JcSnjt
l7oFjjuUdcXC25Dhcq7uZW9l1t/VOciMMnM0UuvXeo0JWKcAgKGLfaqUBl90FgbXccVFWZnyJBJG
pO4O9pikYmdJaQG1T0t/2miIuRZHSjKdwA5PpFT9skMOcsF/uGdJoF/C+j1aDVG1DMi4XmcoOzA1
UgcqqBALXJVaojmWuT9laqUSKsIQq7y7HVKaiQ2EsQ1VjIBgm694aknoBHtueglnVsV3W8h02BHY
rr23htBFZY+1l5JDhyeas2c0B/4605ydRZmVorVbiCa2fcUL3dpTHNH9HH1KystyFJmhckeBXEPf
jPkokB8bAKUx/bhTpA54Of/QLg/mHtIjuLDpE3nGWOdHgQUlFIlVJqd8sAtwR1T3tgdLYlTNJTJ0
zQxeVqfDc23AKl76csZjfxzb/vLl6SMbT0Q7x2Wr9eP0plVijTU7jxy/Xq9T5bShxh489Bypjok9
1CubxOPsPDtr2Gh8bHnWjVZjPqcmmePNXODGEeekBR104kI54+qW3GWVRtucYdlBZNNl7F3uQEe1
ggfQuyRQuUemtXOSOqrBST2hJvoTUBcdke+hGSZikn0c0QhtCv7/1WNMBGPpxV06gdFaaBby7OAX
QPrxaGZD0TII8/pC9Rt8Dn6D2Z9F+B7GL9vil5lyuoPNXb+7ywcVcyq2U5An9xSeRYfJgNCTVfDT
4X4wWg/nxCVLsIJZskSwiXK8UsvcAu4EHcfcp5oPdgm4UWxI75fKJtFKHOWX2clxfp5fwppf2FDA
O9FKShj8XITSUqV7CJ+u5EUL0Qv10HfjFRaQOyowobAM3ovj7j5d2jijjiTF1av7QlroTIewc5AN
r/U8j2sdc9acDfLT4vS1d76oOPa2w3j4HJenAFL0DGEs15/Fj4NxfKwfayxbYVFYVN9BYaFo4PCn
KkcxNsmx6Z8X6gtUmqnwroQd3i0p5kNEDn2Ra7tQP7ePXuEJOEvusfloFigbVEUaL/NfabHem38B
yQI0IWj9hE4eoiPYR3o7g+iXyHtvA9i5QY6blhbbtH/BBT29WUixYkqpYfq2WsPh/GlfnJM609KC
DMAKI/UYJHQvz6Efi9SxV/USH3kDCrlO3vGPprj+N/jCoq10wMGYsBenlL7Dzo09QGNv5yLBZQOw
2nl6QdaHtJGKrk00gvybtwtqNNGp0fLZLnt6czoqeQiJ+6oV27nP4Z323/qgp3/xzvwNRQLf5pcI
8+4juntzhgW7wJnSk8f5NHn43/CI7mpunk+NaxEdXU2ALw/MAI/p9Ougjf/f63Z1apPt3H+HJHVv
jVwkU6LjFiIugHFhbYr2utrscd3Q06CgJOOJ/S/6q+pDqhzK9pOcUgKTQjHlYkwBi+gD4kGLvidC
gfL9ygUrE3wGlVN2uBjJN171h8MWtqFEOEwZLiq+nMfHRfyqg/iBVUjPS4ZP53bEkrxpe46MLrM1
JoLwf4CgJZf2gCx+TC72SYvfGGGJI6qsVetRLBE+wp1uVqQfCd77mMBGQzbm4WAgx0t9HMJi2M1b
WImQLY5Xxx4uDNK8yFLxwFyiUryra7R39dp6h3TMzyWP53/UhZOxfw14hCThogdvUYoetFdiJ0XJ
OEGyPZSZL9nfMG/FaC/ZpdHTrnoU2HP7aQfHbGGvZOYYPopCqKut/RO1DUoJNZcQueLOa93O815r
TrOnaMrClsmWTUCCHKOCefeuVoPtJfbLAxgTWHqVXmPUl5LIkS06AXuZekVFkqbg7oQ193vSb0tr
7DBa9sPRg+JW1C4oCz6EpuSucw06WKkCXJii9esai4yaAnvbJ/pnnNi2kRu+IJYT8zJtNKrD1qPo
vcLyZEtpNsOUt2Z0OOw8W3drjv7xl089NZ7WcfPp/irsxdVL90fxrVUb0iRuRFIGLPt5c5JkfEXS
bna1y11y3cjl0L1JdoGuj/6J5CKdfZxnh57flEkqrXmgUP0GFitSznpddtaUZNOwAV8emJLYUHGL
IoAi9TKHFqUGlH5pvpJC56tifirnKCVW3Ka4QLEq1FEwP/FEiCFpsNj9wCQEJiPQKXZVi6+SrQ9h
6weQ7kX5GUX9cFFpcAU/IW7F9F+ne19avVoGdDKVloZCk/WzZGbzPtlDnl2m4qzgCbdQ0R5feQ9l
WG4jvadAR4Mbi3hpPsGc9A3iPEgCBIxjh5ZQZDo/dEAP4jKdZFx6fB5a6PZe5jkPLTaFbbfRaaQ6
C9W6CKaMnQz2rUtZCCiOgscULV0Q9+rZYsQR2CE5CIymOgMBuBqPy3wGlx/2IciJTtdACldPo331
bpGIsyJgLQS6/F/IqLA2b1cjBcDitBv8ItMXKCVToaBKUMOgQz0JjoSC6UnKvyUQ24IC6A7rCYAw
emd9rMK1d/PqnSIBrfrZTILLEGY06C9gfiTOTKFOrElV0c32FoTpKsQysZ6+8m6LhUqsRFjTvwt+
A56xoOe8j0gQF8Z7dxdnT4VJqpEQWiSQQsy2n0Vze+sMyUsno/fbsgLZxuUiYXnObMLkSTG78Fl8
eXnXuSxRzTf26GdnJ7QAGl1HEjDAJdLmj3UKx2CHa6+HNyUPpwfida0jaRSo6NXHLbtTCcustDJN
fTdOfTR9HJFMeEAdq+RLeUH2Xw/psOdZn1ucz5zLasQa4yzifKGiANERNUvc94tTG9GyyeavElXA
oB4tFz8P+8L3epfWUG7+3nIjNpyWbE9j+nJIIqS+qF6ic7i74/QlWQ+38O2gDaFz3YYJyu3YKZ32
eDptXK0IPxh/kM+TPytzjVfLq2VQYOPYDAJen43dj+VsiwhGAx2oX8INax4xAxNNX/+VYii3IdkC
YYszSviEM3L3eIbgq5S/ZAjpW+BIEZPODnJX9EbTPT1FYvDqMFCbYdyapSn+Gn8BjOM5pFBuSg3x
1uKaQeiFzahqek1CHcKkFmQHBG0ZgvxCs/OASaLcYyGQ9h+VQYaZOOVfLfN7+XDkrD2ZNcjk40iO
l/kQyZS6PMPxWDvpB7Odx5n7YEzlVcqin4Nqg1YBHLf/3TGMHyk/kW2VT0eIlz7S2upwFpkIqDg2
s5oA1tkd0iYudcRXmzMxXb/VqiqImA/736APMS6KFIOUrSkVQdT2TQXu9nz+m4oCjAwcB6/UP+z5
wyHOFxV+WoQX+7MgKxXchnjVbTxuh3psTzeS/i2zDmhy0+hKSIFDW/uBAO0eXOtVxcH8Ji3/FCJK
cwn6A6M4cWlCosMskKkixtKm12n4DX9qTd1Wq6XpPc+5w2pA9t0puPv63aJSj6grnflcxng87jDi
0tLg5XjsY+IYzb+qNSe3yeWQj7SRHmsi35ru0l8rGyB2zaDttXbkm9N4g9GcsrhpXGCcde2AdKHw
8Hj4kGUWkbmZd0mT23r3iv9ydoAL2ps1U9ptKg/MhKHSn7khacdCcKCIXYXsaKzAiexwaryfIkK9
PcARD0XbEj/hVL5Ee/p12dMaRzQnNTXysVBnkbAKwa9UDbQSHj4fXJdquLkxWxd/mTuwg2ZJH7E0
+ENQYCGXSiNvVENmhDhyKYyB08CLbKyhk6ICLHg+QdVkmt/YWIykfs4oYmNyPhzOnly8dQk1YppD
OoxXo3krV6RKWEyrYpyYsZwZXqHYR0d6P5ADszLRfP5smRGWr0izPmIeeYwIGrkft+XSMSv1nNMh
4k7JpyKyLnpQ9wbG9N08mDrp0+RmG1dUb2AMpEZUf81qjPm6x11TxHq3hxjKeYPBhCBlk9/RVcha
vwmtzCGnVWHYK3Vl5c4qpr/hE6K7kb6b7tt0WvG5uB+hufJDa0AE64lZX+omV/zW15lOMf42AA7e
EQToRXutCJw2shy6WH3qEk9v6fMOmhJ6wRorqVUjnCKxrv2yevFdB+dVzns9rGWONrnWw5t5laaM
hg7dApLkA5THvtBE2aSe7n4ur+7tESniNSeYXN3fJaoLDy7uOFL8aCLNvKduHoo/9C4K3WWSZIok
HFPkpl6DrZ9fXdGmz4cKdndjmfAK/adpyuPe/jsLs262tCfJM6UVUx2c8vhrXdro4QIeXPp3BDYI
lrRtpjN7xiY6n8tzPtNcWtgTjclY54qWeLV38GhKPKBPCL8vsiK0bHQzHmxDL+5tR5Pl7ex7uoAf
6BRR1RABY/vayxPm6U7leTMso/0dfPx8emLCLGQGMiGYTUCRzjzS9gj2NsCYTN+OJmu65JkhWgla
Cwt5QUp+nZqztDphgJ8h/+CNryW8WX/lYBfh6WmZDhxVD33IuuqmY1e7k7Y2rFxPb4r1TJP/NxsR
+U89/4ZWYmeG6B7//PfkPnN3L69Qc6ovEI0TmGWCptu2WcU4FrWgtHI0hpqSWefSQfee89Ymo6+K
vXQnH2wfVzfff4AQKPTSGtYOrOAr9muucDZaMYQ6AFuEvxBvAxuvMfD+jW7TF/8HoIJuA8/MQoL+
72UGMhNs9vCKaMulIAQTywQg2pP00KTS5Mr4P9wN+U2l6BIqbqvSMlyOTM3XUMsycAENKq91h7VP
UYxdxkTP8a7kZCiW+URjQsAr1ofrv3CdeuEt/Lk4LaCCDeFY2VWGlaaSr5RagawRo6xiOnZ74GIl
ZbRbX/uCg+RbrMk8rrn49MKlWsK2BSTFZuXOBm/ycXxLt41wt5CUkvWlX+9/eCGQACuLJU8UtQR6
5Qtx3HL8TuG02h/dfHS+8hOv1rGleXrs6av2GVmWfwJXwpNkWGUZFB3TDSjd+d+dCrSh97Tibv1l
DGz38BRAx2HBl+GtpF+lTwWMmHqEGkrdfViC6GehBcGEM3GIQiK8YU96FVQksZh8kG2oB5Iho+mu
OxtmoAB+/a9Pj27qAnIr1QgIL3jDk4Ci7CfkRYpksg2DQSGS3kyOv1pPKLv6QdYnIXiScodSm6KP
KN56p3UFyqooXUcKqUI9O5WsSuuQC1byT0/9/yVoimh46t5eUenBy6DW8QoxAermnPTtxYUToE4D
JbK2tUamQQ0iYAcoMsnyV1CaPup7H72ImtionjiplY5+0ofrBQrdVSSsNCJaOGgwS5i/qZqyL9+Y
FKcpCjxRSBuSwVNFjYpNBopf2qEJiGqUV0pCRCoshGUcC+o55AAYZ0C/SQM2LlGHItJno5wMYTij
3belZbtP6/cPEqS7bQRndpzQmgPN9AJmqrZCid6/w0Im5HXJIJ0Txa5k+vYhwqWPrTWj+Qd9l9w9
wo7ondO2DDp8wd018s0CqajoB+O9NkHkPEb3Hr3E9v2JRBHpMXproty0Q3zbQc8yvtYhhFcQUMTH
pWfr5EvWG5nqK4R4BoquOfcl4tgVyqkglf1BtnxtTLYUt1h1Qc5C7rEe2EW8RJYZOUiSbOTUSH9K
7UBf3m4MjJgvIgzqQWXbNVBrgH0II74wQVxvhJdOeKcVS5hoDuyl31kaBSaRoXjUj96BNLJuQw6T
e7ORwMLfUmyX5iEtTkZkKS13Is0mlSOUi8lGy6QbVAW5OLAn0gJsaEV8u3XNXXfYw2kuBVaFH4Nj
hC8kCpbemXfU3RMVQMl/XeivgbKY5q8ORcAV0uQ5UoqqedXKI0qJrsbonIku9Pm3FNeQ44Frhpsk
Z0yVSYo7/kUbFajMeXYMLQvUKkdVVEm0ziSfpYC/Ckkgay/M1VI8rbMyGVBV/ii/rfMjJw6/juX9
YgGW+kmqu8Vb9ATzwXT3X8AidAUANhFTSXIYBSpJDedbk1agivrSoC070F8Fq9B+Fd02NjxqUUlP
I8MUAiBT0MNPp/+ODN/H0b6f0F+RDGqVPgLBrhh+p6/pcZyMc9glumjVi2UaOLnbh5tp7iDBeU8y
IbNGUjdycKJ6KNYyhzERH8eMg0F/9DszRlkxwYRl6Johfpmsu0ZMIyhWgW7SjYomeI/AMqJfCOmQ
BFcy0HsIATGrM5tW15tXagxvRIqaQ8KzRdhjVnPptDNKd2/dAoivRI9yp00mmVxyj6AYFizuEUEQ
idP0bhf7QPMQUIsl+3MK4+axSCD8Brgp2UVAJzwb1NRoHjL7K21dOnXklvda+3unP4D/DG/z4yrp
3NuPdZJF5eq4eE1niJ8/7F8AMI8AO2Ld6O9VkG9rwsCmHrgAsi6ZPmJoRP8ockvvTsalSw2YRvCp
qEnp4e987lJ+skWr2kVMOY4qbNJpawgSvbUWuVA6AMfWF1bj/ILpIbq4dY6xvV2VqBWxSkpSoO7Z
ejdqEf0ZgMC/fdp99wWHHyYf/0PmMvFzw8Q/uzfwU2H0LxrRCXWt0R/t2DsNkhEtdEfHeR7yLqDe
r0OGpEXbOBYYneEnWbqP0UE2rNhjhWp4B4pRRTakd2ZwgPYGlI/iSca5+lf/jNvlHvpqg3cHB5H7
d7f3UbZ+bl5JuOp3+q1eLPdPonwk3gVbDAG0U//j4/5LbyauUNETB19DErXhb5Ppfgi4FWTkGIWP
exnkva/zQDTT+F/gNYROoZxxeUEmpFFUUvG/nlxy8qTRCw5FJwnu/VcvX4YHTZbeY63Q8bZCi1Ps
C3VFzGcAaLwW2Hh4BDQ5hWEMQtJmkBiTw816Ejv7EHYR2Tl0cj863ELWI5P29SfZ6/B6w5lmgpyo
9zlDsXeROd+PP71Cs1ShHarzvDdu9AVt8Hb3TeLWaM3SRfy4OyOTiGmKt+iW9zNPLw88Rj6hSa+Q
NsHj0Xnug4r9hBJKd0MUb9kskZSPyu2SX4C96T/d3Xw3fwPDK5bKde8ECC/P/HslYLjJCbURIsaB
gkZBojduxs3r4lkvnZhy2TdKNFVAMgQscVHLTqFXHShjULGrDQUdCkvKeIS/qNa8AE+2S90PCqNC
vhukNTXUuju73p6MgMmj5PCOFWEqZNVRwyGVU2riHhrlPSmX8EtRzc/HuJQ10gQV/8INr/iFqBCd
yAaUorxX8+kxi76yJpAClDvRpDnuTSowHM1Beul4Z5+00l+c/nscIovuQ9Oc7tapJ4IfMjshtzdz
lYHfDVHvbYozLL2AnavcwdcaUoYNwkFPNFzcKqCAguOXk+nu5TxC5uYH5UIEGBV8rRtcfRO2Kbgr
98uQAZIoiQrgSyZnuxkS3NBiGd+QGcwWB5zAxtPpKHbUoVzN25m1a12a0eC8Z9OY8Dmq+Rq7V4M2
L/M3XzXvExfIjw6sNYILsLEfKimq7WSnpbaJYgfa48KJgaeC2hl8+lnrRhC0vGzi/XgnzF3VW0c0
I6UNafZO4/8JqJcZNm6lDLxMsDn+M+V8WCr751Y7xC9D1F7pfcWnF6f0NiVQqRIvxesZYqh8hzyL
yQff/JxSjqgWyzOjyzL6mO9exTsgukjREJsbasQnKQKdWkmjvHnN9yg971e0Z6V1XokQj5wFqSAw
8bxTfbBN7hIftgxXB7k5Omz2DYoWgzeVVNRo+XRPC27BrV4ISxyPQF9Vz6ivEu2ibsYrw/e9Ohkc
2iwdHAr9p0eTj8OYmplf/053teYrqtWaVWqsPt4+zEZqNUT+kBzCi0Rdpi3nGwlpvI7Ey/tozft3
3O9C/0FrFpxaJNzpeffwf+1KdpO/LSQx9y4j0On8aPBw2GR2wz0Fod6FDNjDn1E2XD/BpLoElYF8
aqnmvKwN/63wrmk88u3CDrsEK3SGiRI0WbMYYbBEudYq+dqSZkRb2YvnUmhAs74vYeLrBO+O4i8d
MOA4vqlnJD8Chwxc96DIJoVbnsy5LK01NTdBpdY4RxjQFD4VwUE76Q46uyGa4l2zizNY/K4mKAJr
MmsYyBG8HkhFsBfbFQQdOnAQbSs+F2y7wLORX0Qd9cUt/yFX7lH91lCYotwM5mwpJRJla5QhEj9b
VyKO9q9/XX79WkAGtQpFe08LP1rMdkocFY5XUCwEz6pL0Qq2oVzz8kCfaTJQFmOufBpfBNorTS3w
UUG8aMlTNh6AC0DNYckesktlU3KFUBHxdcAuh9qvFL5UnE3N2cDhcQ/tXffsfxdK/Z6HWyJN7WZ0
LMPEgBz0KmEtrHCUXWh1+8ZhI3eQS+bmlN0dbGyKeVolJ+PdyRaXh3SMarzIEu/5vYKp0n8V4qrb
Q23bz/Q/E9r8/ZcYU2rM6MMK2ZCHBIacCkGDowO2ecd+KjcMGrnFCQIe9ovh1i+5r2nRoTuHTZ8o
dgJ3D+EHyBcQSzEwW6dBtTJ/exMX3wjBRRNBtRNWC57+ja/cfGGf3E5YP/8EVQlwHRoFSLUmP1I1
ICfGAzaydE8e8y8kXRHyKauCsqXlY263agig55PhVtBHPvDJzKCrBj/cCYUpun/ZTPvuCUYgDMUR
v+gSxYoyTmOMSOpKe6qqSLc3csj0neqmrF6CfXfNplTEinnFx5B6hBOvsElFqTkPRqr8U+Nnmuxm
TcktZqlgV+IFuKF0WDY/kfxKYyKlx0PwZqOCsRhoTDQqCrpyTkImirsB4pEOkAZJh1JrixhndgGF
VaGZwCyFQywQvjsoXtuT92LhfdKqkZ4oV+zPTbFh1jHxDmR/1HN6IPVQKXkXgxD3yNd/RFAF4Rb4
xd+Jm4qY5FpLQNfe6TXmY98nnGLHQUurPK31pCmhfENj7rL/4wdDxeVmDkK4rjodUGjOsYsqy3od
9sj84HRzgoM94ig9Mop+uIQZBjent/grhlGUt6BVDbNOaz5Vzj2e3vAogYlYWWCxXw+wyZ1OmRyA
nHz/sYGlVUxBZl5PWffYK7g4VBt7YxENgJyKFjkIPouzbA3711bOBVUkmeBNZ9AEi51XQjfIx40L
+YIt9RIUaOn+yiBcVHkivztdEPyK1j8EAPzBV8ZLG6UBmRioVNuWT/5AK8nQLAUjpTcAlT6wResk
5LIIGBbyDb4Jl+Cfd1LydX1KL+oQL+lINEngYQKOVAscfCrGl5MkAXxJtVlz1tdgqRurc2Lv1KnM
qGuQXi7zg/+h36TL60Ep3S2SmYam4z18OomwgVK4e3bod1MJ4AXJf65QABXYm1nqUGsriJ3sgt5V
4LmpNyOPO2slzQMO0z7KA+qJdyM7NcOI0sEUc3RL1fDv7G5aMyopoVMrq0RSRRKGNWl8LVdFrMox
S/fkTPFXylVWYcsL2r6+XlyhTCI27pp67PluRpFMZVUKBRdJOOTwIBdUoW6m3DNgkBTiBEedqO+/
I4IxopwCSRsKQyRN/eZlM+2H2t86VKdfRjvGmPAEDrUqZvhnofhSmICib/GwE7Y6Gi4QcUKD6Jwp
GpHtgbEMDiIXh9Iq6AUCRkZdiqb61LSV4HDjB033xJzD3ZrzZ4eZuchjr0ywcmxyOmOqfhjdlIrX
V/txfoJ0GHt9CnIC5cWIjzY8qctO0eXX3djprrqAadtni/8rmfBED0egy7u/ZSrC591Glwe7y+es
cntAmYRhBphjTSbIBPQeBHb3AS2Cbk+PLhfVbHimSNbm77tOcdYq0zQ86SFgXX/P91PF1tic1PpU
xuDdCw6BHspYye4ICOEXe2c2Za1HQsKxOB+rOK25ZE7pqNqC8UGm7ObAySPVXIIpo3j6GaG/R27Q
2BvZK72dAXwo+06tHlrNxOippqUpCDAQlW7NADhV3DzsU08vxZT2dl4PLj/KifbRGygJCXKhhKRP
HXUIeIjnM1INFPpPIvdooxXLk8mh3SHxEKqiwucSlAbMGU0f6m669ONz+nqajpKTb+EB0/ZWPt+N
UfUuuIBf/zhR+8unl8NNEtf+4Wp7kBgb7PGRcNNDq8JkUZnDJQDkhIcv7Ek1VDqEgEqUnqp2n1fw
d4GmQoHkNgsZMXfiPySc8U5T7ZDqzLj9UjwMg93VehdCmZYupNm+umAqESH0IslgS3fMHNo39NF6
AKC6YK3B0T8zTQWy1pwzruGe2PvA1xP5mw8UucfZUionxkXUI0Np5JbO39s2c4dZyase41mru/Xk
RorEUgPE3fI44oJKdIv/84r4/x0kbt28Va2nmR3/6Surd2pfRcmy8sE+0sfrk7ro9DH4nCDMOF/r
mdtS33qbzF7d9TBUeFzaL+CNEdeI30DfLfJXeGnyzrS0Umhgnxpg5Vzkl8WwpeWhZfmaJm/T5KCY
XrxSPp18PMVuL9qr01jLHZYDRElI8eLc7QPSYw65QyrOU77fF7YanFt3TpqdHUs8X2UHpuxC/Nrk
95QcUMibpkKiAzytHJkAJV2VwRNLAzfJAh4BHMk2dAoEkGAmKUZCul8XrgfZfyz2iv9XQsPlJuaw
4OGLqg7Q2eaqHw259qEuGgKAIbTB9WeM91a5LlIBMhcALGfWAh/BJ/Gu8CutPvRcyefefT3u9qX9
JoFJpo2D6bBzdXeJav6bvSWn7Gr2J94bIdRshEIBK+CDCo38s7hHgTCQpGym5rJms3ykGcAs7Qso
Cg4PgWgdpNsVA7xbwgoNGigrq/fYoxyKfGAaTsrXqy2ztsBMIXtyCpEKwWzrMLg9ZkoFIcDVsthC
A8l3+CpXwWYrRVCgsH4vgQ+WnsQsTEyzo2tMkVInet2Ua62Y5AtWPdN+jPRJXxBocywywHODxRPJ
4sUnXCxoSMdfXi10G3FR8c7wXfXMc4ffULVmEjdkGsgZ6/fA+oic4y4KCias5qKhmGmFL2hiyRtQ
iUcxXHphejseQsqlvpxKpQ1IO/5vKnOxUGGcCoJUF8VupJKza0O6om+XdoLpqAsGPvUoakW9n291
EjrRBYZzhqXEW2gvKNODF6MqW5zsmA/AUYMEITQZIFYOYrtNjkbbLsOotxDRdzEYrNEC/itG2twV
Ev67d6oDZtMZYXdXddIK22v900MuBExdPDxT/WUwAbm0SUhCXXm+h6+kwMXurUEowxpmHtkv7Dyn
qZHhTORR6kiCKueoxL/CB+0Zoktg5HDM2AXTbWpQcFLnFiPo9+Ae8WIaNnrqxi4Gi5y8NARt0n6D
N0rbSzANxUmSIotcpQfNt/ZpexQR0GU5lam4QEg6pgEsm56/pwIJThHjJkaHPkXes04UwTLUfQIc
cH2PR4xbnKoko2quXSpGow5GH5VP3a/2mlTMlDYabPFs9JtvoKB8g0fWpVQ7dvoEkFhDusl+A3BS
7DDfpU4YdWP9zebYPDe1s72CLukvFoBaJegYsQPKJMc4etZ3HONgEGCmpoTnEgHpMyus6vR32FcV
hu3ZO5VZkw3HpPNlJekywAcU5ihGVrEy2nQjlSmPYCRq7zLSycpsyKFTtTj9cqzWno8l68jUMW6V
vm0yPxbEPpymqtLkSdFZyVNeQPse0gHR38xHvZS7gWngUWSWm9fLGGibpHwZi6hgTj/pFMDZU2Px
L+t3J6bLQKMedaN5zZ8qg6tInWbC9r5ewui/Qll57RD3Lq2xyVPPDalnPodbPCrHCEISYdD1iHik
1Yo7cWfa+rl0rhTvisAjulv8QIVVJDbD1NRNwEqBEuO6YyWoiDx42jzSRqSPeNogA6JGsI0M+RTs
tJL/ZreBxteYtxr6TB5KA7MT7NMtU5tiazqFSgUD2XCd9FfeOW9F52h4ciKIglHWUQ6+Rd69P/y5
iAd2ObMWhBuRfeZDnjsn0e5OW3O0FA+O63c6kARzNq10OMENATFEsTuc7Rb8QFLf7G9VK60egnkm
ZkjKbrmF02gIfbo/nMPUgL3jvNvV+s1j75sXPV7P54iwdfHYXUhiMsBnsNEKs/ANvTCK2Jq0s6cJ
ZFAN+enphrZJeW5y0+R56ZE6+1ju5xQvjHutqWKOfxGEGL9ynN5sSrTq4xV6pA0G5OdpE9R+x1np
TpVgt4ufNZtoOkBDGIn/LjpCdSL/gVHiP121gjLt1YeQCVDxE/fWYGOvpiVA2vXlZ4i6LpRatFGI
S6O53oCpwS6Or6ucvj4NcAjcyG00/I471eDkOR/SLXg/uu8zqwZ1RTSpV0g2l+916GTFRzVpCuC0
uUgh/0PUmW2pqjVL+Ikcwx69FRBBQMS+bhxqldj3ivr05wvY6z+LZXUq0sw5MzMyMvJIu1QdwtkV
X/Br8vkfwsmzxhH0ugsppNbs7ob5yWmcimAgMoFu3onIObuPOVFKoSYg2+oAjZFQwBXhSZwnFQnh
ZXDEEwe9S5TxFLz+o7ppJIuL92+T96XTuXGpLxRRiJ5V7TzwIHb4Sh6jQhz7S7CFPYRLx/M5vfGB
f1HtyOl7BCx+WzyLNaMAo7GDrlBhWaggz5vPbi0owvSeAFhwtgHBKsN8lpNVof9xvvgUgazVm02F
zVTZ5wOB/WVjARe3dcdtundQ00Yb0Ab4ubX7GmEaaapPQG6f8UfP05BKZZLufPjBvHfkvxIY5DWt
FNNSpshwO9Ac7t2Wp14jNHS19higQhKHQLrNlvR8rumojKsehnzzrFmAcrG5UyRDKTcnX9G0lml1
U08VLYMS9sscEK7HxlWhBzSMTN5eiU6Z3H9uEo4SyzeOdfuCS5ffGQZ8ydxByatQvkKTcda7epth
cjOVN1Plg7JnG0/u5cUsdnf2QKRj3Vz8avPFwl0ZXyM5ofntZYTl3K28c1xG5jELgXIRGlxkHfhA
+eFFSFt0q+brJa79L3v3/2kW3EimfhOI8in1beM1O1PLSYYvGFCda7gNVgpuTL4EMBAVF1u4saRl
WoVIU1ou7St4YPCUYBkxX2esVFqUJyBU1ZlgnKOpWjqhKCIBFH+FoWgT+6bKeF9p6EOdAnNuWBGF
FW+z0ft/R11uOVErZOtPrwoiI3bPG2xTZWRVi9n9j5wqMhOrxiEuUsRU4/RFxeao/p0vDrX+aTro
xixG0KJ+GXoMKSw9FpIz0xN8U7xP3snEDSfSYBHfwJWVqahRtaJJvljoNDEPrFnhYG4PoExJ+5Q6
v3lPrHZVcrJcTSYPei9NSF5nB+poJXrZorEPYLNrVcJ4sYuPVW2LkXd1P1vWhiqlTlqfNER0icnE
MnWPg0O/CvpEuSDjJCPd6UlyrTcWc1yPwZqzExmT+5BvVNpkeJFOIYsbCngrSjGQMCN60KIu6kKF
RbvQebSfnsBXLdvFUNNRkx5/AVglN/qaJvLlFVUres5mI3i4XstEzZd5DAjOSFfK+gJmQWmMFkQL
gU5MTaan2BaKHVCWGc/7ahC0XxzH2zHPPFv1k1W5ui/ppZUSq4QBqXeQ+SrfJKwEpIOPjJeMwyIv
HilgyuiIXfBKFcYglCEUlbLE4R/kk78hmCLe1xm5ZQroVTOhmY+YgfxEAF/+FtALSXFBTliQSoe8
G+1+KWRWJGSFAT2JBvAegeDqVQP5RQfBHtWOMG0Z0frgdPpr1ji0XAZ7CyZkP1vNNEk+jLnBmrU8
D8KvLGW/cuZ+hXf0B0S+jLMBqjK/Y9zM/qAz2NGchKHYQRYayZcL4yAMGa+8Sit0HzUkPiCff1nc
zHjQECl3HiN4ocE8fKUs2oZV7h/cm9VsOLdMCpNStEHx503dSsE5vPo1K5nrojeQsVSoNU0ffrI1
EXzjYhv+g+g0aRlku7tqddqpQCRtlYPrB21JvjyJ290HQhPXUAHlUlyR4aG9zEpCcBh1W4TpqUOW
shrioNRxIiVHok2qGGKPlHxkSMYk7bvajQRApDcuYH/JzcsjDRUtyIkm5oBYSW6ylYxi7nE8id6m
Y5isNk6haUWT1YkkbP5K1ZqI9ts0/6g65c9A0mKTXtFLoNAAlpW2HLbPOBytIfiV2KY7UcKhbKrO
VfsiSjgihZxHL4LYxP5QQvRofsU42gJJs3PFEcq2qvcrcsjOJGLgDRVy9lC0NwS8jPklk85Q7Ck7
JWgTJ1zsKm2U2Cj2TGgSSK9WV723FFIrpBMpDmrNWEG8KDv5g7Le/1p8adwitZm375FeiPDQPLwl
fcPL+XhLwj/YVq0bYgmT72JwMqoytOER3FjNL/2D15gcvBeLCTAEyOj3T/5BuSs0Ymdn78BaFVvQ
UqCm80ftjMJQdihwRKjEGTmiFL0sUzlblpQs2hfKVerpaz2DlSWHAeLsETM4O//Dd5VRCq9WOy6g
BRYPOm9N3wTU21DXS6cD9qh/Yhk1+iJaobob59Vq70y+WXGLLlJ+8Up+lQo50cfQ6vVPv3mnOPSv
cxKT9tmkLbOZotpAieaDa5zZ+6wHQB19HN2WLCBXPMwYoqCJQStFL6k5ZUhls7VUxDo8YsNqwV9W
upDJkRFPbzNOs6JfBa7KI+WptuVSixcSF7S9W/ZKiv1ZoBgkODikvOTn8L8M5iKZQcGDQi3xczyu
mvwTNRIDAwU70TItJ2jnCslXnk1+mDZGli4XGK4wjBzeATOmJFD0PYXspLZAJre89sfI3qLT1cxB
BECMeWoFNetk2/Lj15wRG/OYqRH93Toklwo8m28lem9UilmETlu6HATSENb4kx1hBowhh7JMYmbJ
W4BXYmsV6cKSHSA68R8iK9skGse/jcAkx0jzCtEMyvw4AMbXzq8GU50cLBdMJkkxiMLYoinwmCVz
02Il7pMeMVlg9WFaehVW0xRhesU46JS59gEJAw1VuUMSAqtjA/kgFmu5OiNKLJ7uxyczFi6KbVww
ZZ7xLyRaQK0zgd9oEc68I5loZk5Oj7+Z17aI1zBQpErBM/qCA0f0ioV/KASVpTYIMBDozH4mq62q
DIU2CloaLdhgdL338Dgg+BNzEjm38RkAFuXwcyAwpyJ5fApgLrgTmH/Y4FCZSV0o3y0QGC/hYPOG
DFGVb1nt3jh+RT0FWOMqrU7MDdE4tTMdfNS4YpeoAFAVgBQrvvYGpDWPiPIDlRsUzmxxXeTVKKQX
EJsHTHnctuFY8HDsEPuNLyOfJn9C58Cx0fV1xA9filMUtsl1fdmE6DjA2VXSteFcKF/5UpJ1YzfH
qIxrtGBXia45xe/4ePolJWKrZcevT9JW7R6tS//E3g4wCLhFFtKonSrs+Tuc+ZJJQbNfI8YDqLbq
7TPPVuzjLHOTKfUrBWfrSmmFyv5U+4BP6SM7ab4d1UEkVDLrAMqguPLR5GmG10hPNdplLq5+unga
F/WODgZ6E5C9ytwVG8j9khPWCAUZ6w59us0oXUJsytgG10nGTIjkokHkxRlToalcNQ1I7ie5tgSU
n8nh3En+R4abMJzvwM7KZWhR0lqhZUGYbY23/tv0d0ks6hUFBNaobkf6XlvDLEGOrg3f0TsSV6EB
/1lJd4V7MlL7UFivuOhLIaIlVo7ceOIWaXGp0sYob4sDFkuCWZzOLbzbh/uixWPDk35XWWRSrZS1
zsE6o/OmDZ1SB91WsFXtUxuLDVjgltWLioG+ZrKsgbwyuWL6bC1C+AauQy+NWH5GHsD957gt8e7+
y3zzAy7cP2PJApT9lyeq1Gce8skAlNrHUF/le+TEXa3NVz7mzuM2OJFsKyLGLjgS3PAPQFRLucxK
lSNTo0MdHYQn1BiWy2w9AV8GUVdZhGSk/xTmkLIXNqoCNtmCK1+5ds4zOCHArM9a5jCqAFg9rUsI
NRbnR0sw/gY1NOS5+e9IV4UGKU0zJouXVZrJNJW6W3qC/bffFmj2MvOXdSoZHH9WZrEjyFshqy7t
NsQJWT9BquW8KBzW9ZD/JfWCNw6KzIiwd55HJEgmWF40ubeeXp/yDEZGl0s3vsRVkPHVkFGxgja9
WB/H7Re/SJAvUC9LdJXWREgsZdldXXv0UZHLVlguSpYWcYOL336GjWHSLcd1SuTp1TC+m7V964th
Zd8gmjX6LeiOynqmNpCrOplmaHxuKLGlxb5BgjiLYlRNwEUhe0rb4g14spBiBDo8lSnvwIi5uPwT
pK0iVjgdiIPqN0mt6dJSycPhS++TeOBuvnoGta20z8agypzyyK6XGiTwvx3AqOH66JILX8gRBtrU
CVq5MM9UGoKpuXc027X9F4ARlCksS/GK8jy9TpHODAHam7JHnUvFbCboN2G55CAJbJHZ5zONtoTA
8gsif4npoEMlfaDG9zo8+Y51LrSuim4vzggDkVdqGOv+Kr4T2KOdnFs0u3ssBfW/unOrPjvSGIkP
IDLck1hU4us6kV0GvR5j2YVgy0Cn2PoponGt3ySTb91idoUlYF9x+BR4K4bUI79/CNLpw2gqQWMP
8mdoSfbXas7InOUYMl+KmEtgNdc1b5Oo0+M3oTe6PoK81VBTsLeWNDXmqMab4D+vwdkRGWltlUUE
yl8Xu3JaL+agE4ZZuE6DjYPd6DRW9TtnXvYASk1gj1ECu+NjJwMKKz4QAcI4HOQ+ND0kcTIorCXl
CF7nleBo7yrdK28qAmXdKB3PQTpsmgzugGQrzXMo5ZS2rJh61AzDjImzRARZdoFUmduGWA5dsYE6
TVDsOahAycQxwB7y/xDuYtVrnVpXDlvFXxXPcJp9qZk8qVyrr7ZDwZQ5ixob/LQqnqByWXpZSmw9
9lwehSo9ZzLpQktnk5epEmqB6mijhp7ul/CAfpEANCvM9PFDgDrZZ6EPKShnAMsL0KcBiuQU4aKv
T6pjrOVF3CjqxD3Aq7lmSD9ekNykI2ZX5aQJijyymLKXN+/mjS6g1iOlfFGMZ0enDDwD4veU7q2w
K205eCtzLxxT7tWNxCrIvnPwFFHnz+s5BScXk0+074NOXggpY3xF6ghQ5Nzb8SDl3UbhxhbOowtD
RqCUFf3L/p850DNPkre1SceiVeMpFhKwTgwMTf7ytyFNfuh/69xe1cTmEjj1zotMb3648rJOsa4K
1eXI0Oi6N/DThAmLlCletyEilTY8TJQHwHjwYAFuhOKPFnhMa5zlzF+uh5pL8kyVLVI5tgY0oZyX
ZZLBpxZIamlwa5jiaC0AqB54criruE3oznDX88GQX/8EnKgvbKj/7BR+a1F/nXZ+O3KtgSlYQbW4
KEBQEVqwxRdQhhP7QQOF+1pZp7KXLbBa57JpnDVikw1AR/Hi/qihnFY/DDD9brtEKIjjsczknrr6
K2tl1I7EGDzjzGsTsGS46L/CccBl0jnPM9DyFy7CzlyfHGnNjscN4oNzJ8OhcrRyDudyZ9IkBCeK
XcjZz8MoET8epMklW6x81b9VMl9Ac5RbVJDs2GhmILDrnMXqOSnkAb1TkYjey5nRyLiJ3cMpIr7W
DfmlqE2MWJAkRB61/3xDCR6NwGdQmkKXHL5XiKH/JEfJE37Wp2erXfGBNQZgplfzsbOe42vQDO/x
ZnAgBMdZm6VBaVIeX7rneP5zGtIHIH4u7utK+2KdUPKs0YW74dXBh8nyBWWw0gWgGWGvs5s1cdOg
UIR1j/Twqh4Ug3vausYnorvwhmID0mapWUL8BsQgad3jwh9V8L3iuBYacan7mKSj6uzWa8YM0L2V
qKHKF5X90oTS6mprFQ3JiGNPZT/kv73apEY7x595sPs1RnuI3a0CnlWz9+3uUD8qHlSQ06MNrF/z
35NSkQOrtCmVafa/rA6jK5WBm2Ft9UIQ31ieJifrvaIBaJf6u/BAvy7U3/tzr9A9jy/TWrsxO4Yp
rJro4WM3ZNikLdFYN/p8jtHdLr7tJKxJ4U6b8uHXTGCF5sZwPXDU13DP+tdxylsHzQnXet+vADGP
N4MzbypQdt89UqM7j64j7sI5MMK9A5eQ3mM0f/2LKGujY9yrEyNnJzKiQ+Xru0Vz3tXWjOBcFcyo
aa5KuIviecZk9I8mWNKSVA6v1zGJiinX4go2pvh6C6ueYjw7HSlI13bEhzZoe6okrDR6v9YLPQ45
woKE3kww+U/UkYpoRvemIY1JACf/5WkLqzqyPrlLJRqHAoJ8CzK3QF4QsvrYdtxSGwkKDks+UKZi
LM+eUj20PEFl4fjLP8OBWKjd7yG68jiHD1/bnu+4Z5tIhP9jfGY7RZdhnSYHDZZTQq9Iz6kXys2t
UJkl5LCxThcPGiMxiumUUvXUL0U7So/WnUJu6hnUPUWOYXO6i3bc5U20DynZ3IdPxDn3sR5P9D7R
yJw+x+hO2jW+16bnxY0+C5IZutEvotBL4sNQj9PRPAwP/GHen/d3w3mftjz0vLm5Ve8+rkzpCTAu
TTeIbh7H+qrSCyQ23Vt2ihWh2XmDhvJHbYf27H8bJmyNWuu5fq4P7n5Bk6QpzYg+tMViiAG6cg1X
9/U9tfiyLu8mdAiZJjxe0/34Nd2O9yDftYHB9p6e0XmiS8p1/FzfQFla57HepOeqF9MYPEveDnwb
9QKWVPxnuCrn6It26WtqDMp9Y7AdV3oAbL1ynz4mXp2ah43f7HAI9Z/jkf4LtTKtl8q0SCs7dBhp
otffujyc6sGi5UYFtJ12KYZ5xsTebFZUdY0CmSXDkzVGKG/dFHct+/+m4hc/AZyBnjlIlf4C2xd/
Sr+PWbJMloUKRU2tFHAv+1/BYUhaRdZPWg9te0DJj5Q6XZq7nJcGaSdommQYDQ6lt8cmxqW0VW20
L8gSnhdGZXBBAwgocVtefhv2ATuxNY/Qry92E9nEqkXXiwoNLqjluFl0qrrDww+KRqv6U/6jyPe+
qC8Yl3feA/wAFyxmHt+M1uZi33EwGuaG4ix6GwDHXswv1hLQ5edebDWQEB3cfmqjW1ycFJcnon3f
GG7HpVXNR2x1fER7teBX/QSeSv/5oIiYNSyZcHs2WMb9+AoF7z6gqiE4RdtBRnXH7cU+yBxdUvzj
34wRRivFcIRpwsvNa6NZF1XLjTM9JnaNhw4kanSLCXaHWb4hbwApGA2ojMwsYtOkUMk5dHAVBqEX
kmPy8UU3rd9Xm139nkwpM6wNF57IetteJ720te19SB8IsZW1BGbEwcORBSsDG4Z/iNNAhR+OhUDI
om2svt3NsBoWupfRcb1dFMMSCpxUJNG0CwpF2uIK3n4ZE98p/TKEr2WIk62MppiLmDBr02/6VIIE
717BNayNc6HxD2kEIzqFyaDp8r5tmyXsEV4XH5/E8Gi/uNEd4uB9JvWwMKshYAg306aOZ1z7vYKv
TWvdxs9jOv/7zgozGIgbb969d1nX6YcxqNDTiIwT5dhzzEmldw8bNKtbb4bXEfQybzOkAo9s3qwh
GmOQjkv0vfo4jZga8OTQondQsc+tnAe3IWoh/WavGh/HP+N5DM0PV0Iq5hmgQv4aMjQC1Fgf8GSh
GSV8JDwlGvCwQCg0wehkAYpcJ5wf+QSCZvo7h4urAEs+kCIyxLUVewvyJtBT6UiejKvoegUg6fKM
CMhF6mOf2q+icb1HyXc5TVdybgrEwRREoc5xk93wZUGEJQsuGUKF1nnyTWFjSsFZbkYUsauVnz48
x90f9BWZO2gg07Wi7jU8Ywp57YhWJSI86BXt/Hr/iHYlC3z/Quv5ypRV5YUyMAbcQcf+3Lr9VvBu
NiYzi7FxD59kUdYGNHHmY7xNWiXu4rL6V1+/cXsQdqFu/Gp+wh3Fs2rh9aXFVuvrVteVyXOBESlV
zAKiatV2DYkpIta7NMnFc1QjsEwC/P73dnnh/msSpr2iwrF1/WucyDkB7z/X9wXidvTloqyXjFf/
5H+C+pgh/EwtOsJEqXeZMmSK6+K4+ncdbWbJuj56u8fRZ1xe09LtMjTaNERCW4ww52JRXLBBeIoq
Gai0cKf2rVPJvGLGK1aCQWdsa6WprEqAQ2NOcLeq+GW60a/BLXgle6ivYTvy+WWGdOO3+lthRURW
7RN8wtPs9midR4XpNYyV6+B0t4ywU4SPo/sOWWt8g/WcZQJoVyA0SY8hAf5SSJrwHoE7AnJ4j4Ap
OWdUFUkxDRtvA3rTfRVeqMblMfwRYnKMhZro15dPNkBLkriMmdtOrdKRJIzYjXowiPxm717vfha3
X2xV5nS+wKVL0AzNV7E1B2lsn9DS6DzxOHdWE/EWCgRZDqu4OBdU+GjPUkUO5RVRdGteesg8979u
XvpOUypb+bdYKddhr1dBiLoR3EMDh6J6I39xGT4Xb7c2ua02g1sXEvYEX7wX8OH4UG5CdAu3FfmA
R+s9ONJSBKYpcwUU6twqQfjZtJ7VVnl0/Lvi+nxahxmG48M7ViLfo1z7S0dExkLyk/ztEG9o4IJb
n2qrEh//KM+vUUnXm6/PQcW/bVrGckPpVcxCeB8Z3WTxaLS2yDGQjh68Z0wOVK13AwqV46TPFejW
klaFS2tSAXQMjqNKPG8X6UlF2oT+5IFhOyz4MfcIykT8gNA/3P5cul+nap2dShciBQ55LUyCxNna
TYwiWjekOPsP2BVb5ijup/3w+GykYvddJkCCDOfRRYYGiFCbajuhR9qviXRwqHwiml9AVVLQSR2L
yJugjGYyEm/jGGwoKUY4EwKGimcU5dccsbHeXk7QeFJrKOx/QLkiZbdSBQExIcakDkivrvMuFRjr
kQuyvc3PqtZ/oJj0oaS5mtE5pI6UU6OIfAlvRfb53Tj9QQ5KUJi0inDHSb+JCqK62/d/FcpPazt8
8m4RLLLTw8FeveFrpb5BLf3LnvfEz6qvVHtcbD/954tMSsVL21LykSiVZHM+lhAGbRfyDgqaQehB
iIRNaFMgDSkKbkXJLPSRnKHaWWmJXGf2vZ73rj7SZb60Bffuc+o3g2ZwIkE+lVZhyalQpv7gs3Qo
UIH4DBHhRAvSX1Vs/EUndfvflil93wAN7BqKVHtf1y5xj9OvU6J0Q3dh62Z5FfHI/l8zLFe9QZjK
p1LZfLTo9WmVQlV/GJBtrhlrpo5IlUSMUMYJir0X2Ur9rNujr5fOja3qioL2YB+qN68ObggiX8Am
LvaFykIqlexPVHVpvnXpUL7O8RQgAwbZHtDZecfV4TeWUkMlVqUhiiCIUVMsRR7egWjPf2mZcUa+
PtyAyFPODkT8oJdmh0qpXogDHSbQgzkHqSKJ5CO4TEfyv+NAzzWrZdy0U7wYMLH1pdaql1oqbZcg
LsrnVjVqWKrX0i71aP+hgoz4eITq0xFlaA17hLU1TBO3zNXReaj2Na+RRD83Uy8q2DT1y/rtSsUE
LT20xLmTugHiYB3Gmg26tHp7zm7SDupIRcM8vkzQDrcvE1VdHilfK3A4CiLJ+QGjSWtJg1/nuCKG
4/ildGHq4ja5j5Ka04MrqXQsx6HHlr007RIZdiY0LwhRojBv3QKxHGumNjeOJhESSpxjKN5IljjM
0aUJyk5ueYAL3DZIIGibIzxbs6WzqJpfFdVtzb/JaoJE+78NWoVz6nyiur/nsD7IC4vPtYV5wenQ
HUuqdjpIldpNlKPkCh9dlQuqquJm51KMehfC1vx+tzTyNTMk4iB65Cb+mj7Iu3IfCj1FGlH6hcCZ
uU/C4wDFTZTJvJxecgTKzUnAmgqWzqeLp9s1qDRSNXGDZIh77nx/VSJUxj7axRBIxiI+yGBhEd9O
gQSRBDR9YD7924RQ01sQ105/EQBUdy4+cqvY+w79SSDOC7yXB0hvGwApksoZnUfeIR1G6QOw+WuE
NaAnw6JunQKlOk3p2i9mrRJuHIA+PJdOUg9xfYRSFcDkGXAuk6uMUtb0RbAT8UHupENIH8yh4yjV
N1Y1Hu0jkVGEJl6abegT1bBLEUHX/E6l1MY5TpQWR5oJX/JJYUjZea/KdFx+UkF+yS6EwREbOhLq
jXT0RCfZdvdAlCAlUbesjDzuLA+djr5mL6YYOuV6fyCGVOEnQXiyQONODp6/cxmpbHFj6yuJSSIJ
bUJKb8HORnClLQSc4SGprbxYSBJ7TMVVzO2PudkqyZEc2MM7oE851ZiRFRLHkfWeuYe4mZZQLaRZ
NrsjSjfAJlw4RPD0xFpEFW+RD19445KYAHvnBR9/lEvinQeqdlIJkpBPlVCKJfBve9I/VqVmnDO3
VNT9AhdJ44IbHKhWXekFXcgn6QaklwYNuDzQASh4lnjAdLnMSROyoSxi3ar16ZUHiV8LDLPYu7Kw
GcwWloSsCiK3vhr9BHrAiT8CRdMs+SOZMblz0oZ4Zxk0YUV4ekv5/jnLv6G8i6BoboKyL3qwMVSV
DlEyyfBB8vkdzz3Q3zLlYl6ndHLaURon6eXnpxRUAZhTd1/vvVmABRozqtOhv9p/kBN+n7KEKRpl
ecdr1Z80PNUaFUn6qUENKLAOAAoaRXcSBkMazNxOjl0K+XK2hyaScGzdB5le5bDzySWWsLDtwZr1
y1uAWItkAEpIVsHjPz6G5CC/EpdiZn5DLZm61vo6mcFaCGfIjeZ8aQ2W40xq9xtAcNl35hrZIDJC
dpW4boCEa0geRNzVD2XN4UAHdTAJqWnEIDMrni1QPZ9FD2qXIvtj65VQeS/z+kScJcWf0Zb/lFt7
CSqWIPWr+QcpBGgCSg0oY0E9H8khNo4r532stMonI1UQyzOjZQeF/k0Uji7dU5ci0c6J/h41LKvB
ui2FQG0Vls+UkrfPVFo4+aa/6nmZ2Qbug1ZMZWWKllIiA48pmw9mdBBIVogcgarxvwORjIvEXJB1
z7qRaJ+3zPYnjrQFZIP1yWn77F/Z7v7Tr2Zq/iW7oYpSUXmbXBXZ96uFBA45Mfk3dGIgfnTT9jGq
Unuds0vK7RTi/gfbvtJcuTL6ycVyhatuTJRTZDBdfA0nQbd53v/bMqCR/aSQVF3Mvi6/LLa8BW0S
a5X9muO6Gli0SIe8R+VPJ/JpH12dVtrGSrsF89TZ90udE+199mFhcF7Upp/xPRRHYQMoS7K63bSL
s70jcV15xDFWL5qUHHyTSJAuk5DATOaWsCP+owJ/5oc21JzEpNRgdLZItFBvIFXgv8ifQOu/W74P
aYbiEvL3GEqGm/SvVfxASk0tTJTRA1uv4wDK1VZC72HzzEySoicc8A+1A9pYL31Iro44Bdi3AL5i
lr4WY1KJePEJSPoKNmZBWXKkLg4k75q8eU6NMpXEBiuA00FQmSd+FfbleQvlYokepagAY/GKZOrH
Js/RY9WhDMhW7Z3aYQmlEmSsa07MMnFICfocrgopRQZfUO4/GvjQIaPwOlxkBTvboYjqOjvCAgQf
j6g7Vlu79blk0TLIRIFY7yb9SX39v8hFDGoj2OJQKBQB5unXAv6k5NlkEvEy+vxxgfWJonzhrPs4
QJMZA5sy0cxIiKi4PgVrJWSLVJBKdihh7FdYWP5tOiypYZafZn2Fd8alH4GVgY7ppiYmi8LvLzuH
gIVq6uwQajgpTpEMQv7Yu1pC8k0uYa7OVBxoIGpx0DMbxAGdLS1UPSZFBRnPA3QkEZKuRBElPP0t
80VujiQ/33bTI5xxG+0zaUtZ2G1bueTFnYol/J9Ier3SWfquz265XZ82mbvykl44Xk8LssQ7LtNg
ia68Js0Eokq8f1i7C9pl21enmLZuyxSx0pN7/KtSR562zvUoKbef9FIq2XPkQeCUSCqeXiSOmoCz
JRSJ0rUYwZ9mmzbVpCpOKKWp/0izq6+klaw7lJWfY/9KPkOswPtIPWVQ30AAFQlUPNfZpp1Lsb4y
zdS6e+teOmUWOq2xhdGZbtBgjLX2s9y6Hs07/aY/XaNMwY8Rlwkgw/ng6H+dl4dSEpKL3SNRwOyI
z7gJK/FmmQJw7oMDEnH3ViX4EgmVYmISN0HoC/1drQlnv4YzkK1yRXQgoNmFRf/O3SM1BmcH2T3R
JDt0y4a/RPKiX+jBj+5sYC7n3XA2RDfZmmM/OqflHUVQxOciOp2Hx51F35gO4rMslNKb526jofEY
76OP/3Kq3UdQ7RStC6NNG9hDq86BDdLg2H/gE/TToG5WrDSsWLdZ6qTOkUYwyK8OdnvzPNJGimo0
jwoXO+m/u6iEM32DpL/pJf2kv+tdg1L3zuMa3Edk1UaHwbF/6d16n6DZ3SP0eKDV/ZkyTKITWtyQ
4YKyU/aQtgTXToFhfWkXHtrfbiFsRHP3saTpTSPaeqlzD68h/U28R7viboKCf+1iPofVuBQ9vTLK
pRKjoqvvOB1/xrfhbbjtAMUCC97c5/i82C8qKxSm+oWB0TuOa71qf+NK6OmCu+I1O4Vsu6z0nXbw
pLPIppKP6O38RkBv+EG1vx83B0UPKKddBAnygZBW35UxkKjO3d6R7jCY/D7SUUj9ebf2vfPs0LTa
Jas9LMffqBQ1h3QsDsWzqdvKBW/colMNDL9AkrERqOC4RGlRbbVfHNxrFSC2Qc3sLAXaPfsXs5N2
y/iiBLHURHofQH8+rIHvSaux0YbmoM3Zl0bzNOCpTUEBuaa0zgATMQZHeWoJVLA3LCVAv0/rjRgC
aPO7PT+A9TYH17Fx69AI7+JuvzaSNkhq4l9S+D5+xukP0sj2Pe087ub75F4N/3vqJFWiTIY87WBu
6wNCgUO1OLf3v0jY/5wLqJq2bhD8KSsrU3TxdI87J9kja34fNfb4L2oFfcB1chFCTQ3r+DVrOCrm
49UqPc0kLKO3uWiusB6Lc0iWRbFh3TqRMIzmVgUXpv0F2feKo10vDZKfN44hof7VZm5fIGSM6q5x
sQtx8RUUEOBHKLlko5IKRDU5NwRenZPOPvEKcT2qR824GRfiubv/U5MixMhC/hYS1saMcaKhqMDT
dapUYvYO1gaixSrRPQav7h65u2b44LsaXOkv/A12vjpg6fvcFVAGThG/Jo+SqPt/WnYetHWSZ1V2
626VLaEcqeLI/ObqdKrCKcGB3XTrHQQ+vLdz6KQ0uFGLm0v48ffRnjJUvZaiU95Vc1i4vRqihiX+
wu/gO97+1TqDwPGbZzCMeeKOw6Q3NHpS2qv1m0G1Z/z3uHxaTZCjeo/9Ef8iNydSiKCXF/J8+hC9
V6bziUd6Rj1Rba+ubsERsRX6Ko2TUOJnU4XflmBFrnQeAMgdl5uuyjVplooUmrQ/HelNUN5BsCDW
g/TEiiiKbaGzpbSUUTJaS8XVOQ3QeGbZU8pBxMB6f+eWHbB+JvyBvO3J/bYPruagBDjAx9l/7sZX
3Gu3xuPayaWQj90myfwPQhsEDpa0Nb++PlMZiGcm3iFtM6nZzZ2kAx2QDi4fchOSWNbnfbxXe/5T
5v0sNC8IbK+2InpFpSdzxGyBMfTB3xahWWVPKfNfkICCNIki6EqQC1E2V/nhhlOA9ieiu8ATuZnK
wIjy8c0kXm/Ed9ByXaIkZx6ntGOW5g1MN/E8rtD3swr10VBaIoqQRS670dFKhhq1DJYY9agWAk/e
CThDrayVu78BS5/MlCCv91qV1qlleKImF5zaWj/RBtBcRbivcjuF2Er2S1CsAmHmuxzwTxuOBxGN
/PfklDG3d9kYfboG/hoO/yVpHc52k7D5Zc7vrB249hXDOm2C2n7yNqaNFV2dyOah3FTwCl6Tfpme
COAVmz45uBLF9hkMB3clLASF4I1EpPDMeztxEe1zCUoITPDY8FUY5iy4HJJM3YvoYdMRq/rYvmTM
JJHsINa11f5LDaJSZsSTwVzoX8bJUFPh5SXuvKNNsc7tiE6+PiGhwV3R/USfqMjjG+qvc3qzSY5x
61cZtv6WrRagZ+OpJd6bxniGGX0dFNG+ThncyUuyF+A8+ooCpDxqOJrezyGzhuhMau8VyGpX5tC1
bYzVeqze/toGr07xEz7Q7dW5IkOK4w8BC3MSw3nrbtrk/CjakcgEI7lN8pKS+W0H0jP9Jl/Da1y2
96TL5tR2w5/QdiT9sffo1UFA8W7Je1BUpc4kirKydjUvAKaHk7h7UnTe16mgFVqMSiEB526SB2G6
Hgeu/Z1A1hegUHQb/q3z6NSx5QkBMUAiWvICGRSI5c/I7YlWK6IONcSTa4koJUB6M5DWpTxFbbrh
WlQULZYJV6vdcueA0JREX7NlBRL7FUT8biYYPyKSj/NI3eJyQ8NouCmX9lnOc4jKQQ12HLEjWc4l
ylZsWOFu2n12K8yiYBeAXwX18Psgu6kf8z/JpUgACLvZBvMH0sCWNmDdelgNm36p0qqGp51lnflD
KSoMH1y9uHQyq3E9vk7uk92ogEdcMtF9Gh1G6eQ02kBnbNjbXiE6IcnJAcgdkENQTxBpuC4FGL43
3hHBvx3G2DnPre8Liaqqw9kBtH2cy3xco7M0qM93+uYm173vzmlSAwtqMapjXAlYqVfe2vOka3Cn
F/Vp/QW1Mvm2bydn/0COG1CqNi4On8Mi4peLHSK1+8kLDtoHKPTbjMpw1KS+Oi9ZyAK/101opEX3
8LUfBXtbsxurl11OWzUMKPSmtPVaPtNhknYaUcl5WtSSd7gdxnHfpj7hEFbKXmP6pD/gt3cIqxsL
53k/h8phlaDeK3tRR3i2hMv3pTyl7t9xErrbnV0J7rSewOavPtNdPO9JvzQfElnGB2RbooKyR1ec
AKUXFHh/InVAgMbEWtgjIV1EcvxLPbSyzarCVmKaKiWYhDdczFxkpc73Lw3F4M7Tn0hBqnTQ5JTm
Km8JKQO6laKzXDAJ8QgmCY1VqZEAl0BsEI6UsymE0ShT86EwWcRHwYEEaiMBRSCMEwcFOgWnQwEL
+kGrKS1Ksgj9AWo5EMQEUihYUCEgpblqfKBK6rx/iuDJt52YI2qUQAYpiaeFzw5ObqhAVHKKguov
HVSgL50SMpVWMQL3B3X4xprUhVGVTjEchNbwN+1lCiTZKIWGSE0mgJzCY6JjUsbh01PaQgq9aihR
H+4mdXZSiquumlDKRwHvr9Nb4o0LJpxE24spTz8gpnYTIGTLHcoTOgTUPa1dAm9eppIeJBU3ICPS
Icy/72lCocxEk+gFv5N1Y4ugJK1JhoaNlaGvEvhEjoZVWU50v5uYIOGVOmTBLErXIoTFqSm0w0MY
bPtQA3pDIpRAWeCIyCTYIktWwl/s0V8UiTK2I+AWOUoCELqT9tDE4nGlSwZLo7S2YXyRWAfFQzeZ
89kCjNHO12lYR4fXBQbBO2944+y9iU01bMSUE0dNSy8KtAynvf2kJeYTjVrVVpyyMNXgpztxzxvd
GmnZlrKOmqlT/jvTiVOPowfpgJbqHfhMxLMHq9alOKN3D/IG2HdAk7OX1a1QCKxKlizZ0ifE5dbq
rkga/46PJBMPFQPN8JMaZuC9403JVoAt5fiSajyGKjDQLkRnyHbFV/1F2XqRSTYkB17WzVdM9SGd
n+frJUogZSN5Epo+V0+MwBcdFLSXnTUku6+SGWXuDbL2opcotU/u4iiqEV3tAHygpYjv8W1D4Gob
/Pwj6n1e36FKAoPwKv/+tBF0GKuDuAgsqSnKQetH2XbQJaFE1A1ke9Mh8sPP9KeH3g5MR7mLlH0I
fNJpCZrKkjlUWETklnwQlklU+FEuTSZr3qFvMCjZagKQ2LSp8qVLSyVWA1bawIZK4ZFmsmNn5i1G
tlAffQrltsuh67pJi7IcQJ8I+6/CICcmmMggMZEt/zTyRXPcoABKtW7DooCXVYZ4Au1waRAxsgOK
U6BbnQkQEOis96EVIK0pvac4piTyXyIuP4+8LFIoIMfwTZxqQcWQpC5M4b5qT6bIXjk9jjOTuN9S
OClsUbdO/u7b4oCB+fgPPxtOqOvw+hb5bocpG4PqsRVJDukucu/aVHQRN05iLYkSQvG5sMPY9wHZ
1v1Pe4dDFUlIk2JTFRlddcIAGXqocU6Dq+EWVPoOoUyXjoU7a6bFysgH6nctKrAu8hIQpZ766z5p
py5CHgCdMFXZNfGUyuP10iFKpUN2pius4rn/YcmLmfNXMLm+O+IHusNk5WBXzSMb/oX0/u+B6sQk
7kn4ayPBJUix0DqCyYQRPgz1UiyhCJYiQMg0pl7MOf+ILCuE6eoJZap1NReFlOghP6xkFRevYQ3C
bKVdmKqcSHXDsAaJbnKelRilUsHMJEMgeomHjgqtqFjitmgaMDlePsxAjV4lIanKlocXSA5Et07B
ikBVGJSUv5dNiYXdXJSSNBcKPU1S2FyGxE+6GedLU1G3cu7w14YTSHcJY4kWdnsJNlti0eA+ihC8
sfjCUp1dUU8DNma8T5mWyx415WoqFDO1zpSGuTJqsImsZ1Y/R5GvZv7y5wG1lnu87PXE+BmKGqRN
dx8ReNZxLmwkK/7yMqLyhN7YMzsE0pw5wNM0MwS5nTQGtT6rPyaAovro/5g6s+VU1S0KP5FVYu8t
AiLY93pjSWIQFQV7ffrzDdir6mx3sqIxivA3c87RTF2PI7OvkC3/Tx4eLtRVUU+AM0P9Xl9EfktB
dOSw5gpdDMQSlam7pMGM8OYIQsZKLcxuF73uojKIu13mel7CV2BKCXdBaivwBBJXj35hnqrdwgmx
Spoh6yCP0G0DwaF1GsnUAgwDZQd4Cuhew0/Qjxx8OgLb2yyjIdNoerIjfHWl+BRaoea0h77a00b0
jAQLBzuRRfuKLtKrS+etj696LnNSgXF78bODHs01+dKuBjR6vMsMBhROMLMwOsP3UpdO7KrpO3gG
+8kXq6yJ6hm6NYjJBWlEZG+65bG2GmPlkpkN5ymXq+AkjiBGn0/tu/7EOSGNF4VSmhIJZEj0UO/k
XeTlXatkBnAD0JP8TCcst61v9sqAP7o0EGN2rKVEPaHpOIzsGpCKhqJ2BnhriBRUh6uNoCvHcy15
ueLh30bDwJPThgz3KP4fUSPKZVy7fgwZQdSEZrZD/+RvJ0kT139E1ZnkiYM4tZK/Ey8Neh6Zz9j+
etc/7pQ56vrI8IpZv25q9rJjUbqhE+AufZeYbE97TUxYR4i3BdMT9gGC/8Jp5TDzW9H7wkvTJ4HW
Pn+Tr0PEJsWXlQBPms+r/J3v8go4cCgwRJDMpf3XBxS4gMGYXWYaNowkZFbDeCHRwsxydo3speT1
JGBAIOAKSIHiv4JF6G58F/8p956Bz1Fox0MKPcSp27KsKuUw9t+wffOvgHI5tgiaxj7OOp7FxeXH
vV0MosneKy5k0JTMrjRDXAs/1zOFWKIbziw5NQWufJgSpwdhs7MbNiHWaLvUcp7Dw9hck2AaPo/k
HT+zlUHrMCVt9gVFKelMS32KkX/oqX5MQY2ekpSzBaPRKEve4t8MRixzGRVHKheAs0XqmHZuHVWc
6l44LIyaowI3teQybHnY9Ote1olQanASQ6oTFP3GDYeY+2pehsdV2KLIAOgiVVt+CiUbR8deyc5n
LnrPT7hOugxrWRmGd3OoVTIgvmqxuLF8NhEW1TwFReKqSgwhLqtMRzB/JoLMDRJhQlJ+PlK2z7XH
WSRi51udVkXt++y8Wt2YLHovsdJECsLWzdPOTLdPLvnMsHXiBSQLCpIUrS+LbI2Btw0hiB1cQj6W
ca27it4UmykyqzsGDNmSfRuH/hv82EUstJRNLZUu50O/5GOmRpJr/ivTMKpkhHigRpFL3cBq7WuX
KGBbGEgegSwak4qa99jmhlZ5HJgnUuyjbJCyy1YqpZxDEObdFRmJnILEpEmEr2hfMb8KpHmRVAE5
wTW2Jln3UQX0aFKkTgbuIxgVfhgsCR3nIx+vQnwH5YJ47tGPg/QL1gDC9fgGNUQWy7l4vGoV+9gI
wT3JHdxVF9Tn+3joWQfkhbAIYAfwSb8PgtCs3sZdmW8A+FIQNNjUcygpb1yreokSj4KulFD+fDlV
lKXFWiMm939rZGZtKkMJHM9JY1TKWan+EdLIXBx1QVZrO10sRfI6gQqnBYYqOhN3VmNLR6i6IcfK
tdEngP8Nn0b1TUqDollgEYGqFBG+/pW7tShEmXo3u55SgWmRgh3C62mM6h3y0D1rlpz15D38h4Yd
29eF0jJ9kVtz4UQHozsemaZKWwazUhC8qsNH4HQV3YQwqa2K0G3WHNYnmd2C5GtC4ndgV1usrtvZ
wYU1c2YczzQ7UQkCly5WUEoIiek/lYV+5GpMM5TsNsrlkl3uSvmjA862gicAmIT8lb8rVCiqEVRx
aRQ1qHjK+GseIyXPZJgGIiTrcmmIQUYcZ4Q1Rh08VhJ8oAFGm/UGYnr62lBYrkbKkRWK5wQwpUvE
RYpitbLBQGZzAn/9VaOFObQr0UOo8exE38Gwq00uL/tkGak3re/BzDzjbrQKMTq/alFHmQVXu7I5
+k19fkB9TW0CdQZbiwrgGHJTGJ/DkeKKHTpfIu6vI7a8aPZ5ZVwCs5uJV6uGTH7L5xvp70iJ7lTe
UHRTbvISjRH0fjyo64P64O00H2xbGvWyxoI2w2jSXNisNSdSNmI5es5Tn2h7NGlN/iMErNTUWOuR
uKBil9woFMKZG70z9qjCLu0+6lmoZTRrxqomTTP8o6T9/HCS2EEFW+sj0iUsc47JFYyf1oleKHRD
ybzfT3yvjKSNnDck4mTqx+ZodKXmoadr4BdcTWdOPnYrC0MSFEhwPczgRZLipDbsfVvyyPz5+hsN
e00iLc+KmBVPZGVzgnitUirzyB+B8WDXGSLESu3G9Bub1B9Kw3Jfk1aljSJOtFlBnLVat711XoyL
LUcn759aXVwlPHMQmYjvxOfVSoRsJxCJq9AF4grqvzWwP50SIQYUJLV+UUAC49eYqXMTR1BuMpmf
jPx0FBHRpY+RLhyCMChlVDqOcnSlQNpE8sRfrAslCtp89hRIrm5WXBOhEpbmsNCPgWz3E0Dadbg+
ISEutFQI/gLTRt4tNU+TG0jteXIcPWbVxWP2mtHSqlf3X73Uq/sPiiO0c+erTKWjQi35Mc6rylVU
eTL2haIxl3uFJuK9q6qBDIF0LgTF/NbGmZgb4lc29jJK2Zs1Sf6F+ZqkeoUW210bBsaChsPDoVh4
il7z6B+AjaCvSk5CA2SSZO0aIHoukNxb/U6pdYVQU5OFLqdqPETHNGQF08s7B2m5VW++k3Xdm7ca
bU2NChXzE5Vc8RpVYCPI0+jRadde8MWimlXIOv00SfboTtI1NuzwSCG7lb90W0PZchjW/srdutOY
U3nJdnpl2LoQWsc18I5jDbopFQKSIpFZpKZUAKFqxwFhIglZwnq2xhWaIgl1dxJEOVQoTvZZBpaZ
aW4mbdaAvkdmE+IcTqFzMNA6pIg6bKOn/LcIPRjniFM2no4h6HyQ3BzxkpCfhDwkWNJskmZWCtZH
jSEMKc5s0gYhN4CbfCQwUlM+m+8QLLwMuC/XSWycAf5sEXyuFvw5ztEHo/HMHkGZp2KfyMdCWrTZ
L45SHI7BwaxfNtIiYP1DZ0MDHmQnMVeGroGlXWVb2qbsncCBAN3oaRghZfol1IxWVLQ+BZINerBA
T4X0QKoJMvxE80cri+ZiA2caaIFSK4GcvPnAqx+xVQQCQ01HCS3dPUhRsBcstsO/xqyB10hwXDxi
moV+6S+BNnKpGMeTLus8bDqfGvsIAq4ay9ERl5L6nv6YgPzoizq37YX4/rXwuZbU3xofunuYtT+k
pwTCw8aIOGktJHADqLkHjozm8g03lsWqibyX8V5bp38cKHj78W+zbvTqkrQrA3pT+sqzidxYdHn5
S+enzotFAaLcZCJyrwz7qP5CpW3QZINHch+e3Ko5ypmC7dBCYLe3JzL709KraB8Mju/XFl67mNVv
4THqNyOkBDAa8TyY4MoKj8cDT772FU3iBJk55mM/UMYKCe8E0RcFCAp2Ik/n3FtbdWdWK/PVo0si
IliKKFTeENzTtr4V9omBAo5JeCbgUqBUvNrqzzx5zpNqiTAEPfID6FhSyK7dw5MTZcasXfWbbaN1
HCbmZZq/fZburHBWNuAZ6R3PZkj5TqFvKQva1b/c+FPozlEpHo6n8bT6yUx6uyT1P0O5HfNOWFXi
Zch7cWj6okE0VhPiiINmemmnjDPwrRNPo6GCl7QDStfBfqGL7qIDJjc/j6/92nIzQNhBpoKdNIVD
Dh9Kn7UfZ59gxY5Z9uz/43KuMu8LqmW0pKYwwYE87b7gDc4nn0jtB9WakCdQ64DQTlxMjDw3vmvQ
mgI2YFU3KXFGVuQ4/TP8sFXDv1hnW/oQ1F/L545rmHtccG6IrkK0CU2MAQvugdaF4Ez3yG1cvMPL
e4bjR9E8E9h+2lXCxRcDQbfZlpQIf2qKJjOGEQnrBojIuiX2fhXd/Lts9/ZHkkVtVi8Y1SK7f+jC
iLwT9yjKBWsyxYxp/VjICqLIdzAptjcl0gJOpDo5bzesT2STp9G1ZFK7ugWbn9Bi+vKWeqr+SMNW
FNWj9d0RRMjgj2ycHlnolGy6r7FB0iyY6UM6kNeHWTAV2Wpr1yoUuVp1iyxST4jL8mNJ7e9AJbYr
FuUFtziqUYRCCeQh5CQJQieHGVZvar6IQnkFrbCStP+LuFkt7o5is1JbL1UeKHEq0+mDR5fcnEbv
5aEYhDMEv16zXUsjxY2/c7dOpoEG8faH2hqDvCfdl9HF0r71xkoYzSt8idKs9gPqe0NPNqNT7H8H
sr7SL7I3REmgDfTUvXEa4RYZmcK60jMG5yV0nk97sy24e178mVEG6HXmYTbY+XbenaZTd8SRO7q5
jD9yK3O2621Egxea4HX3bJy0XyhvzBPtcKYBZCMVO9P12SkEVfcB9QsJalbiVFcDteOqAo9oM9Ct
npExOLHWc0mPtapD9S90X9sECj2qTWnbpbhPOuyWnloEiKUhngZaTY5WH/qfFuDAEif+f2LdebyU
0RbEGWG34+brREhOULOjQIxtMeIBN2E5jGg7nUd2OiKVWyFv4A6iqEz2jg/x2D3FgopDDIz8Cshn
f2XHp6uk3EjbbLG1H5YJTWyKpegSxSpX6qWMcD9UiCLihoaFBobSRw0s3Wq93DgyN/9R6iyRrJ6X
s9OVmEB8QYOJh8Bh+OHuh5fKLDkV2tXIsevUY/F1BUkQgKMQXjXuKtayD3ZkbcZnC+S+JborzQgc
iHhZy2SaL3tqn5xBX/bR49mgSPqbVxsVcS9xRBA5O/UFvRI9YoXKjgvLncSp+01u344MKlFFEisM
cCWVSWrdV6fj2I38C2rB7hkEnGfu6XigngcylpQTv7IwlQHE51GgJINVVcbPPEO3h4S6BIvoLVtN
/7pKvW+nxk/6KGqYISqKoiIq/ZxkuqfJWmlE0YLggXZUnZgRWtueV0cIfJX5dyoTCrVSzgch9W0V
0bNUmZC4jPK+/2pY6c0sU6eE91flH4aiCuRNWpDIouqMfBPzkoYHqkJIwhumJnZd+PhSrlbvDpLH
MoFZlmEh5HIdyMZKlIGXvl3ioLoTqMEkcRHsU6OrgopMKSi+T/GFY3oIWda/e9Zhq+ocQ1PHmxIm
J0PDoklJtzKHzjmlgG/Xndv4+ks42b2BoIGZ9JPhmVultaGdo336vU6LcBhraSt5ttM+0Yh0ytzj
w73mDS9hmscWDzOyjpyyi7m/WYM0avFTSFEUzmjDu1ZaUEfHB1h2/FHtr0baTIw+L31h7Fibv82f
0eycf+sl6/xbnF+f+LsW5+fhdXonyKXM/uTPz/v259GlTeZ5GF7asPN4lFCmHLdePZgJJbkblLvh
14S9dwD3/baimvOB/cHRPdrvklW/WtGj22x0MouXNu2mSifveuyGpXY5bL/es9q3df1t0jgH2V/Y
Tr79eql7SKffggcIUqs6G7K7uF0xvPDSf1X9T7FtkFt1ysMP8RO1yPEN+/Db5+4VS7P7/vxTpG6X
WPuTfX27r5ezKdnPsJVcURU16A4EceNIr+VZTMRNefBtPorWHqSGnRh7/fWVnPJo18puHSIHnPZD
u7h3Kkm7ApcqdWpvewMmX3HON/v6aF3q1hcKDxgOWX+DK2Veq/aF9qr2pu5fvubrYjcY4icbj53K
BfW42aQesadduhmP4vVxd1gUfx4l8zuPhjcq8oU2r9A5WcW7lZYXZ+PSKhTRJeJUE+C/Q+29QP9V
aF2lpn2DR0nd7if0k2H94RmH8SXqNY6dTdFtUEX8ZZxkJiTGoJpax9uYwy5c7cvGfnifURQUQXjw
jcD1IXhlDd4yNs0H6k7YajC/UX687OTbruGfC+0NELhdC8H2q3esNCCbiUrZCyv1XjMi4mzaF+fd
bjiP32bN2fswmNzvrElb0M3oiGPh5+S8IJhMDqNKUKE52d18GK0aZXOKVZh7qvso3M9WoqIkq8kP
YMC5ZF6+8ENMBismGk8CgaIVvx92eLIrVet2acEUv/UuUJD2G6dcbba+Yclu1psrVTsLPwTmtzli
95RewLBJo9bt24qJnfr4MzhNP3G+yJ5gC+07tar1eduPRZVl5NUqQg+2Xwf9+2RFP1gvxHK036KE
hVVJv0nEiTwPT+q7ed4V4WMgXIT+UzdPbeNuNVc0bd70i43p9WDFuAsRx3KW8TValIfvausMCZ/0
H+4jEjLimX7SuwWFjfsm+Yf9gyJmd5/de8/epcjBmHUe46jK5vdgG0BMBJro2jHkRwFfse4XpwTF
bWPdcIIs0kHrvFXr7o3/WhT8cFxwq6szST1Kb3KoY+sGbxNdBNoD8AUCyJJ/wMabfgudNKiMo8Ef
pKJB3YEyPcbFoP6DTY13HX4tDGtIP7IGwN9lY33Em+bNHhW1LjfMLqI+a5cgYlUWR4b96YoU6F1+
y/Ma9qMI26fGbINbI6rmRXrCb+n1h4kLoxJbluC6o/u0R6zbvnVRGLk0np68nOIKeur0cwH4qKNJ
Lw0ak+IEYsroOzrv6Rt9nNX7pUm6/FgVlpYM2sFu9u/l8BrvIOpU1+8RXlLvwPAT2PTrCOl7CAf/
iiaabQCI5URqca2Z8W8Dctl3R1+zdeI9huXZfZbM3rvnOl7dUOkHm/GNzHd1HoV0Xv5MvzS4BQ7s
7UefBuEuT2lQQC21zqNP1Sz5z6R3urympbPhNq+pc13z6HM2ul2o8UOQvy8TFpslgn+IZDhlHOhX
v6+48SGaRaVK605zcbbEYbS8hs6jSQXUiqtQSXCtCSm/JZS3m50P2wNgQfsZ1CFeIjoMmuAk6u58
gfh5KG882lGfexfyNCxk7mYjxn2AqmNyMCu9t0xPZPnwMTd/LNhlgFyEgTiIYtkMlguyTn/4hlWK
LTLcCm0oIRn9fQAWQU9/EukgQKixKPo6m49+ee+Skl+JbNCB0K0Ckecf9ZS46sRpC88KGN11tv9G
6/Gyil9EF/a73GpUnLrB67dSyoPcpRRzsw3DqhsyPrnA0yN0Iu/HaRPyqsDHU49PcXXw8CKuqpJ0
PjD1RusXAbs9wKOancviPSzxeSbG7wciFJQntO20/Gk4l2q7ULdTpmFqby7WC7tdhPYXjgtGmnka
NTt7cKNHl7TqBUwpRudld5oYboGCJzhaO8aUC5R5VoQ4+FuFCkRoVjabV/OOcTBtXuyyV/WK3Xv7
Qh/MUI4CsKCRQHoXJ+mxpFQ7odPoy+gP7gQ2myoEIqB1PyQi5Q4aT1iF0A9n8PlOu9LiNEoHyY5B
du9dSE56s+ecHBm5IPkHYFPBSmbn3cm7H61NUE5NYxfBU1pf4MIQ+sJXOZjfb+tGRIDXAp0gYHX6
lGgB4hJHZHQM3AAdxPKKph+gMbY4Svai1m2bYM3I760hEUWLwhipuAr90NxtbIXpEvrHqWFyi9KJ
uA9jRVrM8+cniM/VFmkrZsWMGzJ9euhQExYuvsHkB2lnJ4LMWQZ7DMkbwcw7oksX269Ro5dyD1ce
AvIUbsoVxjgGe5gXUad2b/6+fQJ6frgJPjlwqb0Eh2IVfaudiJpCs4OFkPtxQ3jkLIX8GzqHXjL+
QH4ENV3d4c0124URBhSw6iIMBRJ7VrRwrU18w00gn5a9okP7J9cVA7eNUSQAN1b07DBBTHYRwiCm
tRRmOoBJY0X5F2oyYOXQ/wpoCGtO3Tp1Pu03vUG/9CAmGJZNL1E0oRezCnZuoNLtoUNLCImQHkSL
lOvpTyncBU4M6ERTJyTsn6dAG/17xxjSeYsa6gXsDT2MW/SakzJGgE+uv7Q/zBs77iedeMtC7QMT
DZgJy+qk4COsDs0HViNsSnRA5gdgMRraU2s+OmhO0aLQfmOo1o1VZpVwokP7BgoMZRwzlw1Jt3rW
MyQlg+0dwHzVVwsqOoagBWYmXTHaIYn5AeT31E6hsjL1XjBzQy4vb8QZ23vRoITzNZYkzsEX15rK
BuKyd4vAhNJRt95WfQleQNiCm4GKGvMJTvkX/i/8izplJpUviuC8FZ4uR84+IjlU32cMNBvOaqUK
0nHAI8yoGx0ACsND70NmJ0nBA3fNN0OC+kOyvrYPXmWhJqvHAUChd/DSiT41OoWuFA9FSOzTLz2z
zvyC0IJBjK86xRHGcZnJb1J/dMqg504VZw4BxacsBqhBKWecYMIJnbzNKt/+AxTv0UNNHVtHI9p5
07WNkz7RayHWJ1F8sT/KdBbvXKyuftU2zcI2kroubnV2PG52n9QwlFyqO5ZagCoRXR5oY4YGGoVS
k5fg83FjejhVirEkKQiiUy7Ng/cqDycPUskGFQ/qgBP2Ar86vLfLw3QRT96zEzXts0mMAPmBzuaV
H9a+m39ZVHGIeRCF4D23ZfHFAJKks5NMEwfkFJEUEpvl0Q77mGGx+M8v9n6Kp9vw6rDmi3ICX4gM
sMJof3cApJzG+tCVzoK6qPPGLa86eA/J9XswjXcpyutrDz9UJAJF5JVH60Skc6Hog0Y/MCYY5VEz
eHYPnYf3RJg2xtOFtXYBI3uo5kvxpDpn945Wt+DZf67TYXN1pKK0jH43PyzKrN4GK9+UlfnZ+27r
K0w7iT8XVzq0IHL6hVxNSFcJzeayusQeLu0f5++J8XOfFu06pqDT0h9GOpsu0rcUOyG4W4n1Gu+h
ivygLppVprdt2U8gQQeNVcq6goBw+MxbAzcnLw8FCuTP0zBZXvrE/WXn1D0QpwEfVJfIm0oksqWZ
0X2qAtQrTB5/FWhm9gsbwabb6BUG3w6WmZMHSbVN0Pq6maWolUIAnV7IFNCHgSF5p051WWXTg9E3
qXCQ28ISBVXlY9aXkZ9EJvlhNF6zM7OXv/pXNGHUs8IWb09KmI73P9WAIOJcNHmbBJAadyJoaECd
hEq/12GDkPrSwoQSUd+RKJZpCCRJAjY6AppMwRzoM88h3KdN/yIN3vbT23jVh/n+ec0v41LuztW8
mNWfwvIyivts0NcOSSPRbz/d1f3D8tbe9Eqz5+JDkxE/6m1WKVrBqhru/n0+JiXLNGDd2ozIg510
VqRL6eA6eY3f02TBaudVF/F6P0F+jfRyFI1wa9nQfp5YG209Jw1kEUvcilm/m69d5D14K1Lsbt2N
THJPKjiXP9yV+BxkLAnb5SgMHnXzO3n5py7ua+2v9cIFc0i5Dhyyd8U2sT4gE2EMXBkGTmW9mb24
apRrqg6VtUlRm6rXBE7+/lZ/C27Yp7yfVeSe+BN2v6uHd/8BCRikfTAzMKgqq/nHRQY0P843vWge
9Q+/F9CPP9ykJq9+5Kezb7eyvU54xUXav7SvE8JGera7YNVraMHOfiAY7wVLgsx0chgcof5i1to/
d9Mtu8EuHFXBLopoexaUNZMJ7WFgPp8mBxbNdQyMswE8I23EmS6efRchhOjZc3By0LIdqAmFXoWF
vv0NNon5XDBSyviCzMLR0z0MPn3GPDnXq4KN7GdW3KEJ8iMspZgvjDKEoekuRfGPOI6Sfwrd+jUL
IaoGIdc5WvOs95fO40HasD4YRTzaDZYRgsbpvhtOSARThIUwDVZF1mxEmWrO/Z2Ei0IXeWT7BFjW
/eIbDSMbCCMoUJYZ4kzHktGm2d/KOJjh4EyUTOZKIXa491gb4EN4+5JjFAjkz7PLQK9tkFRZNx/o
GBx2jLxjutltKL5QqcFQpWv8NKDP+PXfODBW8d/VOc34C2JK7FwUhmD255Tajb4xqPRKo0J3s40W
91VjfHVeIwAq5JKsk97ewlDUq7K411rpqEYOlpiHn9QLx2m/tvvsGp2UsXkkCSWtPcGlxdsreK0r
PHvG3efks2Vi+VQObqMyFX6u17CwwMx2Ant/ciC2YhjUVgYU/k33AAIxwYqsA+kWW1zG/xmzQq4Y
59O/jK7Dzd8HZSxEgm7os7wOj2e7Crj+gw1up47DtWesCCCcEiS+SXmyWdcnAGggtL/UhinfWgg5
P5xeWzK55wBPtahXH0dvtJCsEse3WUb8yNBgtJBzxbNw3RzfXYQitVWJfnXYAuGXh+KfSALHsxdr
Mia4hRZD4xRUXi10lEnDSQsujm2NsvnB2KJO4mLVGWx3y6i2b2HrAai+qoENpHbl2H4TxfD3h9Y1
sgu4ltHfoemenp6B2EtyvafKZc9TN4p6X0RkdYs6TbKMFgfFMLF/ccOJLGWivgro4d8BLpgDmlfE
ko8mE6TNoVvjrOhk8fHXjdGTwAtC+wT937QIL8P4OU/RMt/mqbsZYSh4HF87r7/I/XZoDP/TGB26
jzahoHecY1GIl+oDoV/kXrYC/9B2zDn7V/LmZHp04xkzswDtEaJesFmhYl00frH50/7CNGqwswe4
Lc2YxOLl3Jj4hwEIN0tqD8RydYOc04CpsQpnqFDHZ7f0Ejcp7PFIBw5dv7R6rKLde3FMzT3iiOb4
OLsxX4+miY4B1QBc6M2KUq0TjktV02IMRyTo0eLEudj0lvvOd1D9qYwqvTJahrI10OPQcrzD5ATN
gDb3l3kd8+hr9zG6D8ry94/7FKMHlI2Hn/U7QATuvmbSDwtmWWgd2m1WNfqQIwlnPQrKC/zlFmhR
xlq/yNVphYAOAja3n44KGD3NHoRDvOWc4tljfJ4wqbZsrUi83OuUimJ9ydbRq/9sZrhnslDXf0B1
b1vILf0qqm+8IkfIQpCvX2bNfgy28XSjHvd6e8dYMPru/M8aFcH9acCYKA5PiNw2ndMAbcSeMu4L
N8l4dGzjyUftqxCU/YiCPLNP9en5e5FMYhyrk8mDBZpJOnrjIbBhoaY8175AuAQw+TqYS1KjLaWt
CiwTNgBaa5QsUG/+L+MF6kCLGRKb4Fz0i5i9T3xy7WhtbfpG8MLKWHVtbIbP0woOxoVlc/LwuBIk
keQ//FTDEv2APTV9uxyJPvWScMa6JCUkFTcmhcHlq+sSUpOyWSX4/LhKw3NKaZBmXWahx2RO29Ho
MjsN8D/0GGbrLxp+Cv4YA8J/GMbj8vL297DLHSqh4Cm/0qxXyR34RvxNcrDv8lOielUJ92p+H/v8
vOk3f0dUyi6L1K4PjxY1sh1iu1nqo+DbkzBTu1Qtko2VdbSJol+uwZU2QamNTXC3hrM71zV0n91L
Hx9YD3Kel/bpskEp2pJ0AnJ+i7b263hXAz6BFLZizWmOw90DffrbR2jDQEBD7t2ocT38w+xGdHzD
NurkntDnUmWrIsu/+PECwu4idS88BUJURyZajXGtTxkCiMn9jD/tAqDQ03lhbFzgzL9/cITG2uuD
Zj4cEweTz1ZwPkRzD0eB+QX/XxgIZRUIauM3U5wZEO8KfSpC3rHPQyUGcBF1Ce4GtBI0aKY2NRYF
YjQ0T4E4g8jPb739IPYe/RvxlgLtshAgCz/JxpCN1uhydoRiCbpaQ9IYBNJ4ABUZpjPNrDD4aQC8
ApIxgJUxALEwrAFN4g6WM3Ugs6pjjXipHVghHafYi8FfhKKuaQeBoiHTSSdT0Yo+c3Fa9FjkQ/Kg
I+d7lfOx+cNB4GQvFERmB4YSrzZGBoP+3+enadouL+KZEUh7IcEWXxO0+NQjpC4WFytlnhOB8Zag
SZI4IBrqn37fbDzgEuRJp2HNq4PnCDATdCavGH0BqZIOPR1CeieeQ3TTrx/w9kj1f8WEFax0QkzF
Hso7IPnObrpst3m8pSpVQ0F+7sjOVfSfRst/8C1eAEpCJ5VwHMSXt4B4Ca4HsggqKNISZ5WTzTWQ
fQbrP+flnYGEUqLr6aKrARO4RTiqpHBWs1vv3ljv7YstB1WRU9T58k5UkUOionrqJuatDqpBmxTJ
GS9mz/ItWhc4vcz0nzAFSUaPVivYXDmgW07PGXQGZsexoBD1aCzJP04PhEv3uPhBgB6jMzXHTzMJ
xKGSwqkyfIum7eHmAZeMPd4kZcjYbU9/1+yDOfGg5B4IOTSeCMtb9QV9fQzJRRCCIHtyOhD7GShr
a13P3o33FaoW9AY9dQBi1DjrM9jYerDucUD8UmKbaWfQ6UjZALESbcCX8TJwBrGLCqcTlN2yOwAk
7O1bDjylr8twwfBBoOgNI1LmB666gHvYuLNJq6h/kfE77s3lZbwtoWb/klCXDvNrNySvDvsbKJUv
y/gp/9ythIo4uACjKKSHweFqhVvjhxIlfv0/76XszKP5ffn8if/uP88jFDGrXrbLNfuJVnZYN5xb
QJB4pjbYWCTt/SjZNSsmAEnixYOK++3RO/cN10F1Elg2GF20Jx6kE89r/VGYUC1DVDMciV0RBH8B
/ec32+cBiD0YaUMHFUWSckZOEBI6/U8NkZqhz7Vk6etq+MPgzgQUjFgRIeCPqS6QIZZcdd30cKYn
Eq9BKLceIpzk1fUC+6lM0l4Z/ioMVwwuUchuKIXUMUN9lGVHIG5FMEVcJplVPhAsw0TMyJAo9ijc
sqLI8xfaWeiCpuogdC8QF/fTq0I+E6M2GlFkZp4LQL7xKeBJjd/djUfSA3AKWY1iMX8l3twbijly
btoNsIHzarwSA443P9rXxRcnuSUdCHFfgS2nQxbsLJS8vCfnlrHUmXY92dtkFG5K0arK6QksLkJp
j+7h9wgoCAOhp2NXgwMhudnSydFxvOJWQtOHIxxDKSQa4LMkvCxHMEgGtzUtxMi+EFiiUWXPeVgF
yBt0jKAnk/t1N8Pv4jI7TL4LAwnnfQhnwheX4oRR0XF0nhx+vtPHmLjY+waoPgd7Xp+ILxypBcPF
M6afnjSbpe2ze2a5L/uVGaG7SyCzfszOk8u6tJPWn53dIvLok+S/oe/H8zsdB27zZIppuPeZp9uk
U/qL51AUWzeEZ4mzIWF99dlLTAAADLSdw/DWX+MLgDl106c9wZDwtx0TzCKF5RPDOuC7LqZhwQrk
1KwN3cluOkmRB4ud6asLnMLfnBrIO3IpSE7oZsryCtpeyAa56ZzqzLKl83W2pkHk6yU/Pd3Tc0U4
zGiSbGZleodSLehofMC+5OLlNIPYVsM2dYKEFTHQtgeH4tOCSMniIu80ale8pSixkhEEGp7Zy/JM
9fhSI5nb/JzRAzQ5sndEZEBzXR0Vf3xjiya48xhyOlReMVskDcoJ+qTUdrFF4vQffU4LJExCNCuI
3UCba9UJfWB8UyRMcXGD2GYBhjCgo6DIawUVBiNtN7O35ZBYoKcDrhDzg6W1g/hyh6MpynFJ23UV
8jclIpuxHsLgDKYyQCs7yOz4S+ZkNj20dudyO41WnfP8rP9TV45pN5mJ5XnVIBA1AnWsNocpmwNd
NgJdaj5BNoH7JAo8I6My2VCVVJckL7ResMa1117L3JFmMenCoISmLsas9ipRXrlwfCi9UgV+hhKo
MKNl4TyC1bfOv25abEJfXae01d/5jYQPEkFo1Gi/5jh10nTTRZIxitYxNXLWaqYLKLXjx9ayKM2N
gUCF7acVjsWo1W0pxo76LrMl5PJi6iPWuwPbJIhwukqGZGR1SC7x6B3cCEGWr3FhWWIwgxmQz2/j
cTqiUkXxdV49mzS0AU0n3/v0WCZG78kFVFIpFdFQSJtJQt8fXNe1NEnFSlzWWmINhU4Mqqyil/wY
Gqyt8pghaswIQE+Lp+umD6nxwHqoS8g3zgBNbkSX0Vqujy3WKC3K1r0Bs5Erz3hBYUyw+5/YUht2
FvUw9LOZq5F276Tc4fXgCzGg6UOs0Ch2GcllV3P9ZD1m+jvNLMY2aAPMtYz6ogVT+8rRZaggwxNJ
m7Hli3eOzzwzjC51TBkzgNbCzNF6LDI3qT9RHQsxFuwYiKFPILdgO0cB/7T3LHovKlBUEys7llBy
VOpOVaIjPJGuE8JQaOopHPTTpADObQdXXajTkCK1OnanzdaLYkqRBizv7nnyBqGlFL5jEa0TE6o2
GHJx74QUCTL/Rhd2P9uh9548xsUdRRRs2husmLP7rcU9BhmfPBeq4r7OTZ6CbDj4v2drkfPt8oP4
QUE+2xB7Y5aOOgwHhR2SZRo9NiEDr9dBwBXhlxg9tIfqwjzmfkqXxX/bUn6OB6yUmvGcNBaCQFE2
V/c0bHha8bSKZJdLE5NFiLVXo5bE+A5F6OhjiEUfHsMMuFw9vbTW4qwiD9f/TbWAQwjt6VhrwFRO
AlKt1VoDXefz5MyrYq1k8UkkauLZs4Y11Kf++YFB1EKGqBauEiHK+Fpyb1Fu5SAFXNNZ9ZHDhmjo
1MltBrl4UnQn/Js3pu9DRkXikwdAkg/yE6iNzDFEBP6vCSzoCFRVoT25YFGM4A9O6AUotdKeqDmZ
hJCZSPKHTvaI8VF5tlHoyrVSzF8xeCU4yV5RnOLTWMK+g9sAsyng0SrJqr7QLHITRIVHB4eS9Djg
I9DNweMO0MKH8uF9R3a6QELmndtAYOtSZBk45uFXsozjFq3tan4UcrkRvpjqpbmTol0qKZ026cF+
+D9F1/xGI5W76knCWcfZY3vffqbV2XV0GDXBX+JAQoisvVjGULxCaK1a72FiKS/QDf9okoW6ZSTA
O7mZLkqvTE5U7UjfJe434BtwELoXicCoeuKYK5Mp8RGlQJVeBkR8oGZmiYWsASxquZzr9ZCmEGuG
DkIleLz0QcbREVwQ/f7BO3FrBHd62QnTJrS9Dd7tF/1mIfa4umAN/G+56viL2dKBlqQI5QHqvhn5
eLtVO1oY57F1snGvXW2ca8NvuCX/3n9Z4bDoFEYyXnpYcedhHTvowFlmAgqNV1ciQamxfzZ6GJnR
Yntuw5mW0FvY4BNPpHumOqthT3pzPgN8OZB3SJpHZ0jipEDxg2ZxbrsuW3KMjjP7VTnwSySqUatG
fZgxK0rf0nOYw6e7Ht8/3W1/+7E2GlxvoP0Gb6vBv0UirE7EtCT0Jt5kApLqMmgmDJ8+zHpJcj8W
XG6aFnIXlrlo2HDNZ7wFT9d/L3fyN5nEgzsJAr3Mvaf6BMKgjgZ7j8HX4mNi2uJ9vSd+TF8XDgJx
Y0w95jhLgggV6SJckzAHscwXM+cTLcH6uiHbwLXWxjXEEa6sTTOLfXgUaRBuLeB0iJyyGIbv6jAa
4vGpU6yTkkBjB8nHQq7Zk09uHU3trZt2ZKy79+Gu2ffRiWkhu2rAcPj8EvGVzOdYXRNrbgluP1P+
002w7xKn/2uzEMwwoJ3B39YCQI/CTIuA5IglYLa1+6vu4sVu3D5su8zsxXCHk6y2MeV4pKOou2PC
aKn3avRUkNxKgY3Eefi9DLKclO4Qkonq9t8mozaoFA9zTWX+G7miZLXP72LvROtLm7AwwEOCrwPW
cvrCA8Ir+3zhMEqnXSJ6MW2VT7A9kjDINStyc95zYRkrP6Eegcglv7F7BkEWfrEFj4cmJrwiQTBg
tIrRjwj0iVHUwNY1msqjFVZbF2N6ekJINClp8xHhpFpJaMRLMiqX1jskCi2AG40+iX41QPN17NnO
2zqqQ6XGKnktjh+wh1h5rjCs3n7p5asdgG5PoGyZ8tT50rql27H182+L45j3Fj4lHPpuTFcAKKZS
eto4oKwW6DgP9IKs4AErRztmOtf/hEcZ0Pj/iDqvJlW1LQr/IqtUVPQVUEAQzOnFau0WzFnUX3+/
gfvUPbR9dujdgbDWnGOO4KCDwHaZMT93xm6waJr+ubNtY4xw7Oywmn78am+QQOFDd8p4fdvM7wFQ
txROx86pLcHf2sqwTHvHTlEMDgeG4Lw8eU/MGWy4ZLDAzP74x9oM9V99s/gzGC5YZg/5afPp7gZp
7zDAhqF3ghyyBU2BToLM7h3AqpoRhMoWBREPzvwpeExkS1j0SiyM1i+LpuloCeSdRO5f1QFPNL62
fAFEK6Rna01DCIOwpdKSGmXxbx/UeoQivN+w/2oOtr8oUSZISPJNSR+lq6UfnMwDe9AbyOx7LeaF
vlBq8UVEjcGh0ql4tYCBuPWk5IuTwS2uec8o8w/d53jbTyGADaGrRrduGmSDS3wdbSg+ZwsekKN1
GGycyuTQqgS7WJJ96Jz6gXDDZ7wOp6FZCSrBG1MB7mR4p+/QpAU/tC6oVgrNctmqlLk1z8yYh2Yb
vkyj3OY+vaNEZrszCNDxrx/ShewQwmwDfG194OPHT3Rte7vMLB6rZ1xVWGXSWmc7TrLmNpVV4MJn
sssQj+QoHIaxVbaHIIDsiy7RG3LWKNn4ZLB51CzuxqYk/Q9nhmQHFc5PlLh1Oh226BGyJJlp1YJn
R+u0/N9YSEf8R9BtFJLiYbBWwUbl01SsexsC6BzJy8/GrmLB95gtbk4tzM6Wq7gIpZBU/MfWutG6
YHFRcYyGw0SLtxK0RdayZXm2+D0vz8stHl+juk8JylvdL3MT/t0RGd5JttBERgM3ll716gcWVxVc
FwBe+q94qPqLdp/mFjATyJYSmaXlCxqoYFbhhW43b7CwZw3Il/KxdaGsjynL6Fso9yQMpBmUUpUy
kmqQUdnw2xOpo5AN+Qk3pfRXHRZDuqakKtO6Sz/m0FxIsb/31ZMdrHRI6BZNEFKG7VC5jPJcwnSS
VUvWTbf+kkKW0pOvTdMrZBi8MINO8q9nUkc0Lban2J+3pvMpuF3sD5f0HL9ocXq98bRzpL1Sq/V1
fpqr+uXj+Hrq0ehl+Hz8Yd61aIH8AgBM8YfYD6pn6eOApM1I3Yi6AmptVnROLKWzOwnx5JZVRho9
WQm5QapkNrya3CyR0cyVW7MmXhguVE7K/d0w46NJ8qjH7EJf54wT9inI0GejNsVIpFp8IjPCd/cY
IK/yGrDAsEpmVlmNVOzrG9DBUh5TJevc6GfjzMyn9G/zob5P+njefeiU+BG+cMYfsFj3j5pltap2
Hq1yTO0sA8RuEZN+06ZynT0cNGhfZwetHaqnWS8IR5G/mD5W1uzdhWfMVQwp90brv4ybJap/MjPk
hsIX9uJrQ8Grgs0lYottj3AVoY5oXnvtn+jmv1mWtSFwjr4Vu6p2vSKdNz6+nZe72LvERc9btwe9
XxOxt8cuzUKvsg3aJeQcqfaxEmlHbDza3Eejg8OyBduGqvNfdgESnK/LwOWfe2uhpYK20Or9Ao1C
6dJBPlcBD85rT79R+IGKcdKxAlVc2r4A3jdW6h2jLV0jwDSlMqsOa0e1MUgv4Pe4oSTgeabz4ma2
8nPd707kqdCF97porXj7nlH50h6GdU4PPyrth8xqvjHI2nk2zpW6q7IsB/jTWqjvGvPCHLLnE0c/
eK7TUq9MNkbFWXi3mRYNFo/aUGtHNsOMMRntl+rrkfxRT0IvdSsznBFHkh+jrc5BbMBz/Di/T/3X
UgqR/vRml0fYowFaCSRCW9PSE3hmVjarbiy4f7y/I6DrV2xZdtKF9qEI/oKVfK0JKY1TO57zKtGg
AjlSCfncvXcPM6T/LDMGuYOd+j/MtOTOB2gZ8zjRq5eboE5m3rRqkYqTQA8kUxqtXpueiiTB+/yz
HPdXMyi3HioEqjI3xKFh4m5P0cp9YYGiO7uJiVIYNt5et1qxuD5nhtpn+/GwXINEqsHGKsbb4Jza
1fml0jwjQ93bG5IxS279vd4eonujeaWCmH0+eF06dxrTpPXc2Mda6/JpYRMJCZr7oFq3ea53DbfO
Ige8Q7g4VrBhofNpv9pmhwtF7kLFYU4botRnz9kXrUXVpr//o9AdHPA7Wmmhzv5Yedv7mPDN8+BK
tc+al6+qrG2Hkntnbt+EEq0QZWmtv+tZ4jWYvtKMfwEXwum0YGotZkXTkjBnWTv7UuIzQhv+H2D7
k3UbpWmrkEch9X1YChgkUtf+9f38+mGZlS95lFq09MLbaMATy1eV+q3RiUTjL1lOeMN7kB+zO+HZ
lUGd1jXlGnzrOdVxTPrVeQJEsPV2F6XWEeERdT7jNPag+YkkQ9Qq+b7SAUwPG9PNTWjYA/4TwH77
jPuwjq8lmZT7MhiotiSxKuNn+EZTv63b5dL8dZybACsF7lagHeqFX7hvjRZuiBei7SYixWj74Yzk
lfAJqYpc9e+YbXytHblUrYrzXRm1Em5Ge/Q1T6KOX2TUe+VKw74Y4BkXFhiagP7LWinUivV7kZaj
Mk//7lLwi1vn/gOxj32+3Ti27693WC/6u2q3kj4CsKNd9xE8ixSz3M3sz2oMgNMF1bKc6wr+fiWj
DFm1eFvnoFqDBN0HSlrMythKvdePAhzMLU/BQBjlGXhRwYQNkE39WqOQRa8I1bGxqrT1p/r7BGyM
8V9+onX36E+R7eA7IQkqZP4jSgkv4VOUsfHI/lk5qIkoikoAr4V/zadBLA4GxUrIoe9WkKfuyjdb
qjZgTeDU3MkSUrA2xQYPvZ7dNM/nquNUIdNKONu8KIzYamRSIzvRf603xsMHIGmY6+h9E35xR/a9
R5FJS3EcVG+tKqhG8zkuEuMgd295FctOS8VacZWtHqvLtDi4zV6J3N0pniiUNn/PJdzJz7K0lHOE
fP5NhIUG0rYzw4W7/96AsW6Clw/NUVMQNWmaCBEqgAGUXh8GGx/MGpL2wqfcmhzc2gxCjA9uHbyC
j+cnBECor/saDIG+c3nzikrQ6LUwEqpatEGfEfwDpEmGh/QN5F1zXzmk8Ii5WqzlHKGxumAGbb4q
IOWJpptSoA3AYdXk1E1kvl5rlZom4EP/gNv6YbiIGz2TIxkqeWYb3ULyff7zP9fHHlFh3GlG2t56
zVbHHQJOIWup7xNM6Ma1VakHbyqZS3CgQdp27om1o1BmZ62GT2g9n+DngQOCfUwDStbXM+R39U2n
/LurhitK7H5fRQrrDqv78zqr11q1G4U7fl3CP5tnsK/twXcv5/DK7GLvpCuET40rU1W5WlQxgFE4
vNSxb+5lYfY6ddxcogGAJQ+HBx6vzegKWZgQ0PT3/fAeRarPmpdtr/YGlR4xHsbogVSrbr8mlQ/E
cXhyt6IDABjpv51fuLb6H6+IJj3owCtMweQ4v625wf1sF3B9sQ635h71iw0bwrrCrLFK74NNeTC+
tKCF75HaUWOhAbugLkooDOIFgQsQ9Yw17mnsvAZaIfdwXjbO3BFSL/9Uhi+DTaL0cd/9T+e2aFG5
vGeFV+cEgoBV/ecAZ/xhO5d9WJw1IODMq1h0001dMJIKLt0bxtEm+amuAa2/Pji+1dMkJQzeqtUY
Czlz91Oqt3ZU1oZ1/42P+PzH26V5c+6Q32W8e2juyXSwMxHod3v7dGkVyk7lARJkAi/fnnbJsJIa
9e4jhbv7CiCpcQZPx8Gl8rLLs3LZMSvuC83FkRYyumz6vHGGjmxkzEbSY9J5FUe7S5kn88ZS+2zV
xne/Zgyz/UQF67cdoRj9A8SdXNe7e9pcZMEp7aveJLbHeVT9z8s6w+GzPJAYf9fKVgOI8FYlljfg
Fx8o+0kHP+ZO0sky7sboeGvVMutS6BjXFbrIc8qNxGNDhT7hpNrHny3SAStL4dySXWKAdppOr7fO
qBZ1NC7WAJi11/ST4du/94vcz9Dxk0ESY4/tZRPZVjXwtlf62cNbNO9ckduSNE/CsRaR3u9dc7ZH
iyGQUorvDXVxaddENZid/Ixfdusf5tmbgm1ciSs87Jr1clgjQHyLzRfV5W78uLdv5RZkV9FXcVNn
AsZAtyq76/0LnUwDducxmcOAMgk8XLJ7tm90NRX3uCxyj+yw+SXcBJ86RZncOI6D78KlSBr6hKVG
HfmImwGHmkJdC0xw7eUQVXdeIbDPszPy7Pr9y5TPWV90aqZXODRf69voYUi/dwr347uJiheYSyUl
IazD2GAyBg/Q6bOiXwZ1q0pxwFyhZBnA1k8MCAHPXYImGRfY0CdhskMX7MivGBifGivHfdR8TIDM
M2cxk0Hkc3lf7v7MxLoueVfmR/V4p6mt1Ofag5ba0LQ8vFkgUH0gnBoai52z+RTc3ZMxCtjv1r2n
4KvYwL2jp9HcGGToZlhI+9k9fKKJ3sL7ew6v0SK835/Bqf62SsvPzQirk2dajNNHibUoqRnuwXSe
jfjpGMQOLyrIac6vVhl2I74/57+LwrMbabz/ONzXfXxpN3Y3eXfl6Sph+96hikrhADAaoXrO/W/w
cvumJzxxmvkptgWLy9kHcxYgEvUw0rkoXtHg+CWV/G15HqjQbnjcRXVbvnEvYHMFWlc6lU5R9Ed2
XoCbUBkOWRt4vQ1H2fsPrE/dQlgF2Dehi1URKFBBdC6Tcl/EoVPOBMLahoPyapygIFdJLj4CfpQo
ZXrXuLDA38A2Dh2kBcPXxb3VIAhSuh5bGcX5y34kg9TZ4XjD460HvNu9IJDRLEINJQ/8CXo1U8h0
8HgN8Jl/NokXXVegV/Ng+F/UUcjjlUCPR+viZOQkCH1UhIeOKhFQB191dolw2m+NqTqTr8KBXsx+
JrCqMCqtpPB1HWKPKSgnT2eNew0lQh1tGnG9w3edIiqpNoF0XpM5U77MudaXL6+4+Nk9nMsWK3dv
zxLCQwjrEGGh8+TZwituYlI7o/jMgAs9evV8pCng90rAcMHGypdauGnSfh3ZlVzJT/p6pAT2Yzi8
HA6JUC83xgk5BDgoHu3S5OyjyH7flmOc1uQYcfPEvGG1AY/T+OQdZMTqcksEi4jRiqvA9BxEUUMA
IgI2cxNtjqqfP5mOQQx/CyCJhbDkQ9A8BSXu1UdbroLieoHBPKxzOUHU7CM2QfXkniGTxjyhn4Cd
jEdKc20BPbg8MR0vtYrdDUJlLl9FsyPZPpKFkNrPPIpCCQ8V34xq/p1K+smS8Aqqu95hCA3YLmZ0
IOR4k65su2QOd2vOyujDBaY1lY8iTSDvaQe5LXDjPDBEoJCCy78ZHRTIEyR/5psL4BeAuxiu3kTD
U9cqXoPM5US1qNgy9fp6GIvVptwSilrvCECI75kMPLBqu7L2yqCKcqLNeOlO+uSDvxMliYym/FXw
FDWPuPsO7kvzcXPfjAFbxTWnFqCIf41yOhYhqQzF4B+VKR+ej6cBlChR8p4tiEp21jOs8bOFdgqj
riD/wh0wKX36zMYHhFaNKwb5CUiIQT7iT35yblXz4vLcTIQbqhz+PhCaMVbbJUBJ4egg7DV0gyf/
FuLL+8aVoVlgjW38YBxbfrWOb/vYPDImoCpjHQzT+OwVkShFpCQQqgXNibocTdidXJHeBZw6N3tV
zxaGLxtsuJ6bEWU8mqRCkpkwFahekWsDf/EaS07K58EVSC+5kwJi8HZLnc0fWWx2nWndDfEX9xN5
aP4ZSTZVU2pPDKJaMgSZwlK/qWs7JgmZcwNv1bCWPsqjjnhP5VK589GbxIbLQ547OBZboclCc6Or
eNmUq86xd2wL5VBryXO3mIF75q7lDOvVpsI/2UKNFjNQ05l87qlOTV9RFoAQ3a4uBx2YwUPAODW4
95FbtfgtP9DsByjvzQoj/yNGyBHmpoqt24UrBFzbixV2wRnYrxbnjuYnsy2Di3kZIvbfvoY57QF5
IdC2R/Nnj5SJpLAYjdquNMIJAygsBgfVTqlX6mFXSEkqu8rioBgjy+UJ++OzYbIbAlx82kAXJ1DG
rFUfyDE6x+O+WBKO1GFuDxXyh5MSed+XkLQYLuJxBhzV5LRvHuxEOrqTJ/UsXnXqHs7Wtv8kZO00
3PzeCNPRAO3t60iDa3Tq7vv7ftrf/zzXxVVjfptuQhJmg31QpWLof/r14WKop/OuDCnmW5raqbVD
2JW3KXvOiABA/bhq3QwydhTCJ9RLQVAGKU0kebeYNjhk9FUQ212BB3GooKlTkF+JOhaXqyqaZSZ8
/EhpJO9OjaAofDkQ4nNnfH8yGe8pYxypMNuQRXX1gFmfvxnw1mGvQwhFzf62wlvr2ZZ5PnlWQxJR
QGYqSKNVUxIwxcnZAdnrLtFEStdedlvSGD+bN/yw8+9qsW/VyWa9e1moo0HgYBlywHfA/L6UrMus
+nP7vfwuMMVaN9ZVggsphPaMavW0iD4gCPALsOpXm24BmZTZLMB0YOrnpS3ayQPFEg1gk4ZfaQ4c
+SCQgQoLVv4mZgh9qPwCFTwHqlAAfR2dg7RfGicjo1/uXsgZ6TbOboEFHcyin5CWocv36mdEBDGW
flhHTtaKAJ37VW81ZOoI6okZqsWMTwz3wySlK//q8syMGn2JuiTP2A/2UAuzDpTJ0CChpOQc+iek
wfshdg7xoocWhTV00ZHh1KO9DffhEaMjPDGiM78qQyY+T8uuVkNVJ6m/9Su9xqDWSy52YbDRu8Lg
jSkjwkr+YXvRyfDs7OzDxHQub6vO5zXjJNI6n3ahceUBVfrMlV6Ro9wpd06kSWf0/nLRa7AZHoJr
Ll+4S28AietLrdbIQr8TkEFTKRqe32ejTtrICyVOAkmlY9rk8S3VPE9WM8qvzahqE81GM6JbFbO0
aC2QpWsoWck9hBvscugBAxW6etW+uST3wECmlceTaPeDIY9GbtOWtWUJM2q5WXJwCwI3kCcGyPXF
DI6+djYVoBCur1YROSVgIOcozxcjCQyDL6SgvVdM5t3vc5Ysk0kyqY2O0/qoMq/Ny8QCvpDtDq5T
Hck4+TFW5qphJf3Gqrw2ptg03sbVKVIrY2pMlWOx9zc/j/XeL630Zbb+a/Vum3EVl1YzT0A0scmS
SdTGQ0RAxGUV0YFcpXTQlIQ5nUzflUgiMgbE+DRS9almCa9ySCymj8bBJ/070DUqBDcUCzWuL1Ly
XjU+rbe4cImy94asp6JZjlC4Mg7k11SmMM7jR+T1qZcYjrK0LHOrkbLXOilUh4hEBSa+XZXXKqQV
6IY/AR2acqDVrzW6r/EzsxcuPJW8/lYVvpW2mX8AtZ5iTEmIFSZreZq1ctOrcGDY49Eay8D4AY9l
H9KqUkcIvRByMW2olpLLJdD214Xqnd97L3T3UqoLNnv6c+AysJUIoLICyyiSwDSunKJ38IF3bH0a
1pEF7+OFR4ZVKJrWZ6jiV8jgy60Fl7MYtU9ezHNrBdDeLISilf4OyBLYKWMCh2Jlx5rtofPBAIap
cbk9g5g0WWnfFGWhQO16AFenEdQMkFyEeD6/44c0wWLSvA52Kfr/00iGP4j6cnbDl62qOaIgPf8E
EQFY59J83duvZeKDbidlBykd1p+oERktmj0ia2jYuMX38a7QTHoLqBGlNxKqL50Bt0/uda1xJ/ol
NXYso7xnepvLLkCdWR6JPgSt1Y6uUcCXVSI+G/9h+PFhAsvcvxrxleuspgwdNjUbJLbR38AHr3UZ
kQaF5uJXidHyYtWXK+FBxlzU8GBm8FtU5fSvuCKhfEtYOqBajDLW8c/cHL1+gcAKP+nkYlgTGD/w
epxJSJ4ubwxBmNntOnwAbEE6BVikTbXXdPBkwsKPwfEMyZdnegeelR2yFdjk/7QdENrxC6m5LyAc
Vj9y3HDtbHjLb9ugXpe0WU78Hy6MeX1WyTeP+oDBQJU7AfOMc1OZ3jgp2n19VXoOAasCSpRAt+qC
tlzmjKIO5ZB5OQyl3A27yj6686/rK5u89lTVB+4mfNr6R4lvzO+stYP6gP8Z1EfOlbStNxGZFKFK
ZVAlV+OLX+i72EW9O1r58BWBSeYDc22jCTUZfiGTBw8SFh2T95QrITrai+8yjXV+dOfB7FC7uBK2
KcLCybX+craCCCU2AB8jMnmA3CkuE/un3tp7IkOhW2dDTeDlaX6GYOstXS0iGdSIvtxL6KBa+JWY
zPqfVKQ4QMLyedO70SGjkJKwpdAqBIK92mZ4dkpdNcK3NlwBFqE0fGFvKFUN0YwsULfA9C936xGk
sOgjFoQIRwdZSjK2E+EF/gZPoYoeQszyCMuT/yizvSuzmFxiSoUbiQD3aBt8jwJ+LIX2VSGZv+a6
vLGw0aQ6T/vXcaG3GSZDOkQCLvEBKsFaWmXT7bjANDCbvqeLwXH8nh7H+x/FYN+xgb159ToTsEDx
lyqY9J48TfYnXeasxTQqTsJ9cG/LJH3DK/8/huMNvKSViKdiru5DduW4EB/F/PtAyy+IHOJ7eIv2
uAJKb6EUS5amKMmPN53l17n+6tB+kG95gsyv4+qLFC+ugIiioouWSSCQBy6PFx0zn6TMbOfdRnAq
VZRUIq9cG1XLPaS/HnX/EeklaMBSMB+V8OzTLSraCj1gjzWlt0Ogz43UQlb8YilBwwWbttJktAeA
8ZVUYBCRq7lSRezQ2w0xUKfOOrAckPcCP7I+rA+BEL63c77ZX/Ga0U2uW10l24wRP7U+c22AA57F
yU1uIKGr32tMrE5A5bWeJTzqfCZjbRBl94hNSIxv2q4V1mKzV+jUY+WfmiAbzA7zUrng/jDpIFmN
z0ovVrJ/HhTMavpmeCfkRWndiiI9BrDYgOpn2LmqlcFcGTdYnGMoWXXAh8lvwi+Yr57lOzTowgS9
PYMCuUEE2PLgE+5OMf1g3KVKRTbUd+yomQo2nxOdGM4TIzoNDsEXpKajR2dUdCdnHuAM2747eRHC
hpCWQE9DcsVpJ8CahU7E7I1sSjUGMdGHnux8MdSeASWlrdMPIWWuj+eq8q9za3PqTHmAK4WJcdho
6xjBhQWCDcMtjBOukIoxQB2OLwKQ5bRk3Kzz8dMJP2Ix1xkQOooy4+B++WaxaNAG3CCBH1Q9ECPN
VSpD9Vo6ubrEsIjgbSi8T/QL0/7QOGlRlUuP1V+xyPll8Av9lZqGL/3hRpOoBoF+kVuCJgzLGKyf
683RKM8PgPL7k/fvXGZdaPXwMDSvkH7lDnw//dZqywZhuTzYk8Ug/dn+vFvFqZboUpvHXiG5GzyC
dewY5+jxNtoNl88xOtNb8VXVuR+ZF2bQYM/z43w738SNbhIv+qxQo+0o5SgMv7mQDaSuKmxU2sC+
BTTNTxhePWhYW3ItZaXzqj7+Tz6lGVGUYN9ewSdxJdh+G2ZX8bky5ylCkQN4aO0ZJmG0wyoI6bJ9
ipXqqj+FdOkwWCAg9LXpXEh9nO6RSvCHWsxhCY7e/ODiiCGvBYgqQLQHQIF9TXuTMtGxnn/Pv1Nc
gVyl1w3DAe5ACKZ/QHtQhXs1D65UfO7hl8O3d+6k7XJwnL9Gn5HBoAIjubgWjD6da/vt/8ADDVOY
vZfuqXvsn4bb/n18HS/i2Xmc/qjHzVaF0UFBoirm5cAERWawYvMUIsLT5eMzRXud44wXh/nj/DI9
X60zQKUM4RYtNO1Y7xuRScuwEr9mkfRx+7iu6eG3OVsgYe6wH5jYdlRbKVMhFieQoel7ZtrA+NRS
J4cRhqKcD3/KFFf1owmiFjIDI/u36t1jq4oQQhQLqZ+TNhJ7jR7xXuRVSX/1G8XaqO5QC6FkvwPr
oCblOFS6z5CFGZNbkwLbiFVmPyiZ88hwBu3Edfj3qTkAstrssblKxtswZYjjaUOs4UOgiHEM/6ij
sVnh96rSK707Ejy6x/wNB77GqsAxz8YFFA8K2ZJCDvNeRk8U6awWrBFtDCToeFgIVAWAF29c1WeU
mCk/th5vERagLIpcSlFAmdUH67hTDoioT7Iq2XF6TC6h5kYfmMf9/jA+9T6ocdg0303VEjlgyQNp
NhdDYUWAirn9vvSBlBla5pRhR6C2a6JY8ARfJjUbisLCx+tAv92NDhyLmVYljgfpG9QsAWo6BvZ/
ouRyeDB6uUY6lKmWeHVcheU4JG9LQmnIjqi46tR0pP6d2kN9EXZd4Pgnep8C5mo1HtfL5DI5TRpD
SPL+yVv83NoFuqIdZmVx1nu08YoD0sezh5a6MTiMC7y2sMIoH+VNq64CDo187WlnNSIR7pw6uKbk
5BndT6qsAQP47lVl6wLoTxHT83swSZHv9Fq4p8qgQmYmRqe8lC6cAALdwXw/ZO6WeBG6y/Fql8Aq
E1+ciW/7C/qdoxfSG1B6u5wuTxzonOHN+6RZy+WVwnHPTASrePY+uMu/G3YSYCNArbHr4yKESPbw
s/t522cyN0z2Hw3O1bEf/XK7jNPQ7udrYixGoIiHJAZVpSLQ2Fgd8wsfZzWjFXyamQQDB9Masotp
D3s5NwxAsX1OSMNMZ2I5SDB+j4vAGvfuI7r0r5jYypG2vC6u7zCg2NTWSSTwIYk20YFDml5MUFpm
fuDsCSWD4h5LB/7pi33SxL+LuGMd2j71xXOZak7G/pJyVA/fWUKU6sxYmDRiLStPpiDlmDVJe83F
KVK+fUmiJcJOj5MFZkPC21W08Z6GRkmh35jkKqvXlZdY8u+W6UptIjmBALZ9/4Mtvurmhw9s26Vi
D6/9Y18r4m7YLFJVnsKNfwgF74umKhLiFXKpagRtzupI1CryvWfd2n7cmDy3rcbN/pjthEHk2/3g
NYIYyimiQ8YfXsnVOuDJXR62ebZr3HbAwqz6f+/fC08Zs+rldlljd0zk5JP8bf5Ac3fYD0CJZwwY
HEb17gFfkYVDiXejJLgA/osr0e+yLKSAZvAGHh9XFBodrKb/jjxsUK22GBYqNTQA/SI9yqHLeyX0
R9L1633CQsPKIE+M7I+UVSoUSPgeikrKIVK/mOzc4PRdm1qXtC9AAuCsfuG/7KhlCdPZHcEX60pg
YF81P3IK5ovJYlJ92Vh3xotg7wkP3nu33y2o8NaDyYiAAfrGAtEY3Dtsa27wFKx3MTodWmWeYgDa
L3BfX2UUV0Dg6+cafH3nV+LCvDYgPHfw6hUHWRdcr7+d1IeiCldm9PcuyOBsO2Ac3KlOzhTzGFuH
m+CBslYl/RG3jEP/jGHHA+hHmvRi5uwQp98OjjHdlx00bLxlpP+tH0jqcag56I3yHTUgvukL3ouE
tnAlnJTvtUruIw4e2ny0CbFFRbtOrWtGuL04XdhMmvo2gGCBzFLL2oTMB9hPm0ePBlt7Kf8TI/Ud
6yj1DMDIOkcaNXpA4WW+QN4XFac7jB3P4+L0PH6nDnzM+irp6ia+jjfD2qqyKq/Sn9pAS9cxWITf
w7Trv2akb4mImZh9krtIzBtu19sG7o3wOBWkEqKd+XFk5y2H6hquVi9n09/0b2MsTKhg17QtlzVO
NFfaGWhqtKFQoCjZVp9/B9vpEbf8ceprFPtmE7hiS3P/VzobjvZmXIdz7C8HQuCyfSmYjRYSau+F
ZwANUw9bgN6OdeYWAbbSjOF0PheGIOv8j39pX9qZEIaOEexjXNZj+JIxGAtxrU9Mv1L8wjKoocmo
NpNAhYEILMk/tHQuT0yr5H6oKbeRaEKvtY76atNVpkVj/Ow/+9kw9VIPYiL811or83fYKnqF9qGr
BeOJFcb0PkY4Nq5Ma6vP+rOurLY/F4jcGJJBjaw0c4BislLvuQ+MyIi0cGn6V58VcNPqlJhVEVP8
Ain5YIGCSIq/YznLB4lw+bB8QEkkkJTlvBQUT284aMu02APQMicbnLV93uHyESWBAQRp5If6k0Ok
eB+9dtF+KJt8YYl7gEyuXK2XhoIadRgsVInDJ6aTDTF5XR2wmHqsdz/mil3oXxupwkvfq8zrdZ8n
aNKx7elvhzwt+OPJl+Al6AjLuQOvTT/pY+ecdk8RtswsSaxAOOVXAwyFcPk5yhON1/c6HQC3at1K
9x7AE1UrLlao4qfVo2KXBfEMS/NJlXW/PjT6++V+clzY+wncti/DDUsrVk5YjPQrUBmFQVP7PFqr
DFmkwgHvJHdsMrgXTpmc7Hv7mLO4TfYYTTmgxObSmaRyx72X4DbI3Bl11n5urGv7upUUebyvtPJX
ZEUYACTdT3le9d/b3r0YV92y+NJAhL1b94ggqXVng4fsCmWq7D+KrWK4QzDolEpzcMwdeGQJ9S0+
RY1GpbUvgVgyZm92+6u+2i3L6rdacWvekUJb0O80azqdIPg9O0EnkDGHD2zpY8OBnwf/dbDXZ5Cq
aOZOh3/In/siYHS7T9u17JGiVFBjQG6fKQX0OqbzpqQ8+WfLajZdt0nw5zkw7b+79Ym6Eh11GY5c
HMj9PkRkXCKe/oNL2OpgW9Ia+n2f7xB+h+WG1DHWE7gMniWmtp3D5hc7PMZGF/uFu+G+8GMwpMkK
mFxXjaie4C4FsDhHfsD4F9mEPG7gOsO05bNCp0WJiw63u3q8as3sOSnKQbCGEvVgsUnekYAg3pvB
dkpBOjHLy98W+Gzjr8NsFLiTqXkyWgyr/WpUZGM8ezv7zHoKohEanSQsxsW4HNcGRq8S78fV3pGN
edN4No3DfZZGp/AUHqAuV3vbcX2gjyoxZdNxa332TmMk2vnH1RSkMNYESXvNp4/TcNjIO2n10k97
wtSyGUbcf7WwcXROWftpWtttw7o8/AxhgOmy/W/X3KLw/GhoIjOqxIzstuOFB7hGDZTNDnRBqIoY
TQBPGf360TL6NbAj/Sn3VTpZ0E3CU7vapQguYtG/FJvlU9PEs6YYqV6ujT6D4/Tx9sqYySPOxfuo
qrcnYYfUxUym8zeIEMnbWozO+USE6CWIVVDt/jChhjhRjkrdK3yl7jGza0CQuKeDM27tM9yczILN
+METhcp8t96tU3o8kDv26kXziiVLbf5c1ed7dP9Uf+R75m8V5uDQcPFFwlAgxRFXfuW9BqGy+I9C
gYlfFbZ2xFMZ4/akgaSW/1dxF+P7+q2ASVatRyikGKw4n7QodETA2aVZGsj5pzpQUEkhUH//5ZAo
9qbQBfhEjyYr4p2DhqIAtaTebzhq7Om9Ja6Vck18E2S6WM6JcqT4PyoZlkQGI3MUSfaiI1LRhTI6
RwuYqOi4M2h6zk4e1LReofU5W4egQZNyJ15KvY4CZwG1SSkenOr2a/rCs0bfsF6X5ptJCRQxLslb
b+fVFRcbCxOrg8njw2yjEdbQjeKRZFp32sjZCbvD0/I2KWFZAekuiYXqYueLyS6SkavdpgVtIZXg
gNqXTfbult6klU2SFka8LvwnQI5CK6fFPFjlmQmeiD28wao62h6618EASV07upHuWI7otvj5xed4
43ArpyOIIZNrqKbEXH1wgaaP7G+iQnwO8fKp7/965QsQMCSePTOjhFO/7Z3iY++JU34tqAVIDO+I
IjHehrK7ABqWyfCOq0PCnnfDkDb1T+vUL/kaWWKKG9T6KQgOrttHuzqrMxMq+BkwNAe9I+7jvPAf
bwvSSd06qUOy3ZVuUTIWjaWFD6ISzs/IWWQi0G/9rKDifiO3+GEPZlZanJ+8MWpv/+wUGc/iccbp
4kM4sB3bd7IAR2wU1zWw67r39p+9Y/PZ22Y/C4AQGKsRevEC4vTtH7zIx/K93PZeIC+VEIIKDToj
p8vsAF84KIeKna5BjgCseWFIvMfYWK9j+9NZBJ/Op3PsYVwNovP2HpwS+Zdpfpx4CwQAwpWV0FMB
ON77qZ/bUs3e7gmT8hPQValrdGt9o2vCMWS0qFMF455RDmCWem6VYSnT5ipjzEqv1kGFXu4UgnKn
GFWH7z4Or5PSrIKfmg6zm02KE8zOEXtu5ynv9/P7aLG8zzfT4tActw0uo47UK0BYL7gXvwzchZ81
PdalpaPiIaJkNiHA7HMdTURwR/fTW5PsxgX7OnYJOC9x1N2HPLvyJw+LySMDPo0S6XbBM895bXMk
5FaDWaEJwhM05OS2cav0thhs+7ugSBCiAKJDO0voeJTHY+AxeGg2+OuDJlAM21SWi8NeBQWYmLxb
3v5KS2OZjTShkq1aQuzSAvs6ObnRcSENggTdpdplAH94WwnSiPVx9eBiw4fL400+mdzxmJBUM+v6
s5jeho/hMyp1BoNKIExw2+Riz9/cirg6H+LXOtkPH0Gd5g+LK6oetrmJgR/CsDoTP5Epcb8AjLlB
PFuESaPxysPXHOURLgDR4ScsBqfw0z4BigKSds+RmCvisXw69QAG8WPwGHxGr1FlckW9vokL3X3n
FtQikeNKfuk3WROGxRrN6gx6xdStQgWY5wSQgwgCcaDY1932YTLbPsN+w1L6HlYw5Zxm4wNuhw/q
8evZagSkplzapVCl58JVxqS6TR2kW7ZPFJ+FGOdbFjz8ErhcmPvxxCt/tRjc8wdAACdhGrGWiYon
4fTdHXDKeqTmjXRogRAYe8QQ4OvZNeIWY8sudE4hQnhUZ0P5FbD+Dk/DC3RW8fzPAD0kXRSZ3bYz
OMhqPS8teYwXA0+xaEn8IC9AT8rFE/orYOrU3O5tcQYLGBze2qznocEHpJy7B17qWgeKrEPytwUb
bmDz0MABQjsH15L95AvqsgykHR2m/0bJBtCrOZ1F98BCC6/VGiAKHAg/1iT+PdESLtsLCZIXEz0y
RHm3xLRmssValC/VxG0tYG8+xkegFaFctMvUXuRGno8djFeWS7EBvwfkYE1QMf/iOpTAxCB9sGtm
oDBqVoUJwHTUXc0/ELCkHKwnDvmHn6wZaAc5knGALRqLlO7edsrBPtpOuSgpWm403fEuPsSfirVt
A0iXuZpvHZKW/3eWIIZDGfjFpY+decuzLdJLFcBOsJWOp5PTG3AoUljy1Sn2xFqQz95/Wyi8i3w+
rAZGbIsDrcaLrC+BWB+HytdZMCxkfzO5DHwZNm0Ybc0bfGIxGeWgJh/CIm5IWk3kq8E3wmVoDyDB
4fvwlXmz/eZw/tV+xGWuV5nttMzmhM68ue1RPgx0ib4XCJac8+gSxsQe8Ojiu2BvppJNwjzMjyuf
ST4mDEXbRZ7cE0+fRqQH/mTnjNDGN5V8BqDH0E8762mteYS8RrR5YqMOPUQxCfmdRUXCD8Zmp3tT
5wbT9lXZJVyPdGIRl+98FrkSallUAoFYHtUhZxPZD1Z4mk7eYL4+8lfFFRa7Z05ZwvFvT84ZOuYT
NAJw6A54EKJfAb3A6qBDX7sgeuWv8nYISsQ9h793/6bRtQGi48J3AA2wlnBEp+NA1cI3w00xeyRw
eKil+MLK1WMpZ28Vo0ZLuBDEBuvCd2VQvBwkmTwY/OGxJH4IkOe56TwYPFd93f5FVztYHd+/z6q0
Sn4OKqjwD8SfexPtomt4B9uvs0Uqyk7mDyJmURlzGP9j6ryWE2ebLXxFVJHDqXJAgBDB5oQyxuSc
JLj6/Sxpvvr3aMAJbJDe0N0r9J3hrZMkLs6S9s+KAHSqFSZ2rF2k4A8om1GPpoUJqCu4TXCephpd
H7ZGjdEnaY9bQLgzzAaxHFfUsyfNfVFGnQcUVynw3ycVXk8n0UDT9XxYCvZUflXdow3fAwd/FT/3
w8sg7WEa273Gp/AJ+leiiicIsulfPPIb0lkS4m8p8/Yu2CyYG12zEqEsJw/tkCpIPLpjF44bJdPH
VGrLI+H1j7Zupccn9EX2JVyeO2IzkMSo3IHLy5xa0x3Us0ExTw2HSbRRQuoPq9Rd98sD/XpxGsQO
1FH16/y0jttTCx5XiepRqSeMRSiL8JZjtI/IujkuYQ4GeS/Un51Ia/O68bsnr8qCfXffbdIEalJN
Pj291C1sdFyiqXeIxaci4xXBBkVxZx9fwd/WfQzf0ZV0BnObljkspQVloTorIfgB3aBcmCcYHcwN
GVr0bYHtKNNR+XGysjgMRhqO3Ur+E2N79OG08lMA/yD25vJAWXoQeJA4w27/SoHxJT/QGqSRq2VD
LOUFs0PwgmaV3HjgobPmx8kqTya2EDihcHLjaxwzGD/Mc9YOLeMrFPh5p3GicEJv7XxqiSkqGC6j
BMgafprb+g4DM/+5ZoHCObp/4TiqNKHjNcf47A6zQW2kRiCb6DhVmFcZ1Hs61JlmDgbMXiWi18Yv
Sm2kTiwn6uBUZim9OZM2vVBgcjCZ7uEu1+rwqqJStwgHcjKIVyaserJQaHHIrBsMmhutvqE1jDLW
VRIGukP496fM3aHCNFC9LZ70Y8MPxi+9fHxn8NpZbdw67WnZQMtuMxInfG/gzGuICj5Jza+Qy7IM
J5Pl8u7RYSPesSeEIa2vjOWEdldtgK2Xf8IcacX2mODIebDHrNFjbaKl6MZ8YGMslkdJkZ4Mlae3
TFLacsd083hjK49GJMUXli/fiz2zGquKcSJF+zhIgrZ3CfJuty/3DJtccRXtdZygTT8ULdCVzExW
W3UHwXhkGd+c9vjm/AcL0yaI5bRiXhvuZm2+p3dmmAOdxhbie8ScacNYLVZuXfMNeYRconQJHvQV
ncCW57+cMzt3drwTUU3Dyx50z7NQCo5mwvJ1FMB0i+tHYyhOoIQRCDu2Lgk5kPegA+FMfciVCuXH
3dPYaPgb95qnAmfvTMB/Y9GUg60gtmsOsulxObitAEzUv3nOSGz3msPmsD6sDDrdyUO+VTf4iocd
K9mNdTtlVghA0jby/7aSK5zBJqkW/FloqFAG7h36GDgkZZfkkV7kxR7sK/1Xk4RwcUnU4GNvpm55
2fy5fGtOwg3kP/8k/xTRS/fiuRTWdIAccP0GmSifOONruso1o8jD+b1Oc4bMh0m9/eEey3gEPa42
eLUo1VzW2LqgF5m08d9SMNXODbvUvTSNleg9HCbaJm9vr/1on6/qGzbFVDZvLAALMMEFfsp8OXdP
eCu3sedU2KJDnF5InlQEwn3LetJHllUl0D715rYhPyNDo+x9og1WzRHApvdJjyYg1pxxIlMCgCuU
N2IxS1PbpvL/OXkfVlP6/fyI5SbhgOgZTdgTMlSjqaFUZIaQ36eTDTP8xzZmFWEt9NaY1nLIEuT8
A3WGDsYn6B3i6om0qzbG0HbAh6GEn/2N9wBYU6Ooiy3YHx50dQ+tPCfuwAMRAtaJjuQY6uL2gfbz
faAZtKQXZ0RI55Z3JXVbXcoeArMbNPI7m4u2EbywqVxfpg3ECxiKs5nnMN0DHE0HJBL2nmJvKWU8
S07sJ1Q0Vf+wOC3my+tf6ekML+9fGGAUzNm67r/Uy+Brr2Uqo4ruJ0CjBDHoZr9yen9BXNKmiMYe
tqBUEHu71Ig+ix3t98z7OsCImxo7Uc0BnZSYsujniYp1CFYVHfXm537M0dGYlE3ZmzICPs59UtRX
n9RjqcamsFklxVdaxBnj6eoiVciZFVZDaF1g2YdN9xAeIvonGBHDuk9BMpSXMyJBNmvwfBQULRNV
wuAXKxXxUXfTJhICfvDbsAeDCuXgPSwcaIFC+MmaRbNqYyMl7qFoTQWLh/HSY9tnPCkkKyDu0caE
CwDcL1EWnSzD20JIf1FJF91amlnhmN75b8MDP+i8aTNCzCe5CBAueOzDE+GIVyvqj6VIYjDY81bq
Fmbh/Fsbze41NQgNITVSzO5BF4dYKrwbzB0GCzEkWCKO+vwSaSX2eZhQGorhUYJLL2a/Yp6c58+A
aEEvQaaLtZYYRRLffPJ71Wb33U4096rkOqfe4BfpCZwfrj0zoNvFzK0X9NbgYnb91j+wdKSbXMPJ
X+dkYpLVJHRpM73O4kvR70v6dIkNhGpiyQn3EottQGcKvLHo7fnrwOLmxFvG8CxnZcAFg6RF6f2x
aNMgEu06TR9hsrMpoU3Gp1/03jsYVOPfQZscUIMrZwaghuI64ZI4e+tAmhEwXXgH1MIBzgDtM/YG
ZTzYM9BFTDVHpTEN7RVE1kLiHv0G9A2wRVmd1X8KSl+TgQvfi8VZu4TqYXkiaj/DLW5T+345JEUj
g1EyubHhfobEJHtnRZPuVYw4S0HOEc+h2tc8puej1nEiKgxGkVLFBA6ICSo0xlbNU86s6ncmFg3d
pX9Q1oTtSZMDxsBIzIFs9IxfSWdahr/fmqbjBrcH6fCisygtSlPYO/zPlq/lDll9F+AIZAjfXd6S
cEDUBmELdAyaRR5tsk6A44DprPFWYvBhi0r9G5oXUDboxdUAWtjOdGAOOxMtUiZzXJ2cKijpGPtr
vuxdrWq/EYk+UIuyYX2EAH1YTmqz5+9pdVqxFmYBog+FpxjV5FQmFqIBrVOgvWDzHByD6l8Dn/PW
9DyTC8IVYPfgtOAxq05EI0eAtmMvpwOCbu1j5UxCtTrD1rA+aCAW2k0/w+ao/H1aKJzfOBVlViRN
8jen3diwSa9XCu8dTxEcPSfz8med3bhO+bNJDnLnoF/7GPO0gEaY1bDqvcbX5DU+J+XpJl4ncqvc
SPTh5c3HRWti74XgVBB5O4QE2v/WjkJRJZPsVowWBdQ6aJUTNeMWyhW10FYBh8LXSqSOug1BnGF9
xQxCmkPNHwyX4zsK6/n3fqzsRAcJi2SQr6NR9UFrpE5v9FqcAXUyEYQpyy10sshmWuGV1gvb8DGo
Tl6j6uQ+fAwegxeNi+70JtFxS/BzhtJ6ICOg1dK/iQMiOmBZOVLQBhRUqMDLygmVUBSUgkL2EaOB
RY8lSCi2HAKbnN9s0Bi1Rsepol8diDCIgan8eM+QUzJWnt0kjm6BiKaIaTaQb1D9+ye6QalWWGP8
AVZueUmF9ij9S/9u9B2NrrPS9BkrMK5iIGi+WN/B/HA9LnH2m9EzULyxQzJPXdrqDBTw0zM9ANIe
kvpWMcMx1qjRqkbzTcOZy+g9uY3Ow823zkw2egzkwyH+aBqd40tSm9IuijMiOta5Zdzgy8DCXvff
WPHtqMyqYKOa8wtKyxZ3p2HNxqsPsiX5CA331vAOyxY0GCR5uH4SUJOtELG/X2ZpXO0TnEHCfP/C
KoDWJIEasBR6sgZWAfCvDng+zX9vP20KmyoyKoyuh+c+tZF4j19m1ZMT6XxxdN5t44jlIMURt+5R
FfJEOqdkilpDzsRiJQsPxiqZ/XVCVYUaySGmOh/zNHznWL0FFpTndBayzxAtYS42Jm2nRm2l7QWZ
e6EMT72Q0a+6NLfMKJeNE50I6ceBQP+hkmqLQj+VKOZYTpykQDVfvJM21Wq8Au8UUsFlnebvdkRf
TTSRGK3weh9YI9IpMRe/KBs8U/w7UzK9hzRkpNb1iKhX2p+IzomEksA8B7MeFfP2SE21Bu1+E9FJ
uDQSke3KpKXdFcVXLcXVxQF2ajZuTx/xK34M36P63KBFHsYuVes6ABupwqoBgmPTKHcznB9hRdF9
CTPaIx2ZDzFqTbeKUBAIhTJpFl1IWd7Jya7ZiCu5soXKsPfzjVbzAOR9QnKHjSr+KBzI7lKOeV+H
6CSiJM2TRtyIaT5ql/utiE7f6FdRXhJQ0WoU8aoGwh7Ly+KQSPVMG9I90RVdhf2UGGso6k/yAoHa
zah38QpPsxsuoqqfyM2LPIUUSHUb2d4WwiCVINUD5cXeJfM7FYV0oERAq6Z0Vkmp0hXVqgEicFbp
bcbnirkZg25w4pVUXay6i5hZmUHTpateOefDnfzWrzCC/7EN9dtPNEi6WdW4GqsYxbYHDWJwoX79
7AkTqLCqoPXPcOG6QHxRbJBeoejJj0bh+n+b7RE0gUOUbajZxxldd+CbPGlxgXSthnhNbEi8N/q4
XrBoVfKbHnTH+bkR/kduoUlSvomuvRpptjAd2SAUVUpp2sq0LVGXZrEZ64jLNFmk/Srs2GUFUw72
KAY+fVUyVAAs9wRarrHcUI0SI0bYBpr76agy2S6zn+ync8hL4Bnlc+lJqh5ub9ExadKviqRVJegy
bdPUp7XDNVNljE8kTlXgsMmz2zRhejJVyxTABcThBhIBd9l3wEV8PxLBkGVJoRWmXiBEnIk85IYq
xv7Hli2v5K2vCeZ3wGKbcBNmriqthcTl9XejV2I+gQFQtEBvInqaR7IYYeXko0pA+q5SW5UWUxwg
PoPtVPPuRd9kaiEP+m8LtOb/zj0vhAtR64kfv43R7a/yS9hwo98f9UDwoE+NnpjtoIwvQ/c0UlkO
sh3eUWj+qYlGOv+5tgoyLWwk4UIN7nNa/T96l8RZKEWwcZM4dQfdXjmF6o4a2krelb7j6KziTkt4
KAcFLV/4qNJUFWpTLTZ8ru+pBEWdhvGe568qTupSAFVTrhZGrXUUhjg3akur5YoyxwEwRaYsc/s6
TekKKjVhCW7t1a4Bip9Be/fTM0kYJ+2MEvDtdrw0KNHMstAxbiEJicHZpqWn6Lr0O5OQlDqQKsk7
SlpVa0PRZw35ovuZPI8m/w//2JKiNuom/pQ0zbJy3EwUw8tCNLWe3bd1HLxJWKA3ma0xeY1sFElo
2G0ucCt3U7SixGyExy7CgggPaB64zzM6fVePlXxDBuMiQivzkSrkPCq5G0/LUcets8idqdyoBtOc
0nOZRehi0o6PkQtRiuCX4r1OPFuxdIvb6ZmzQE3Eu5z4BrpYyl7c5zUexl1eHXmGoE2gPSW/5AvL
uLgSAMjgFOfca1/HWLV81jhHJIOCNqBS3sU6/Z5+JbpUhbE4Dt1WQmTkEqej8Ox4Fb+4r3G1BNKC
K9HfV467VfouC3HQveAWAS5J3auHsvuugiNe8jGwon3tErPF7xZDg0Gw1KyNw2UYhtEMRHL+h5To
qwKf8QyZsfUrx9GTXyN5heFIvnGBV9RBmyi9qkjCFE6p0aVmgcuIXyEFp241FkxV8GojlJ5Jezaf
qfh+6tLzuK+Ku1R8MqCA/EUOve9VzR0hpApcBQYoLrtU3XmFAxUUEQDNneiLCP2N3A81iswJlFeS
quYF7YG+L6IthelErHPJlpSpHelIesRwTNIc/TpKxgR5Ff5QgXgdh/vhc3L+uaKDUdVlx/119SQG
jCnUrDYDHTsOWtMx2kWRo+fH95v2LOpJRIciRj9BMDPjvHpRP87zHjAXTaM2yIQASIrJrIyabnNb
RUhWyHzZBeYRPsaAEa4ppySQQbs0EiHhwHe4wDyuZO2JBfQsra2MzTzgoRtyJBNMCUOoQP5dxm0c
qtAOelRC72WpQ+AtMBZgcrAQrFRoVtmSsiaWqWOWAk+LA6BGvLUYSLHWBeFhDInJRLwYKX9FfACx
ZKFZxjQvwju3r55cWqYoy9Z8LUYyqH1Zpb42GRkFagui2wQNNBYLLK7QjS3KkLJ4ceSieRZNTxmV
7JXzi2MvRr32K2hqMvdg9WO3LdZBrShCqLRfa9Sldgkxd3WV0iWpWHfWPYFTsGFrGNgXZY7U6rg6
VAsQz1iWpDrE61jzEZROPDuJao5MIE1IzNrNTbBF7JhPJK2XMZg92xyMMVtWrFUCru13hQ0S/9Eb
HukgdHilF/tQmZbuAjYFc6ZAxAIhgOlzGFYQMeX5+EKevUM6zXD4zhfmCG9sdk9dYu2jV8Y0n7K1
guM+zFMg8C9/bfkf0bWTaXXF/qlBGxRvAuYT1qoXiAPXl+Qcqy0L64ljnhwmu0kTGepughJSVp58
gAHM/z1x/RdeulQRaP0OqQp3G6SEOUUaAiOds6FLf/iO/7Fxx8Y7Vrt/HgHQAVxLC3V8lbEZM4zF
vlZJqte87WKEbmJ9ndNkGEyqGug9SO+5BZtU33VBqWJK1YzwZoWU9JfLAlVpx4poVDb7OA2cj9tE
OQJvVTuTaQ8N7qhQYWZcZpXR6pNXMFSuLSrdS0bp2onjhHq+The20qk2TP+Zw3aI53mNJetAyBAy
/rHq50FVTRMOnvs0voAZ3mb4VeytAlvwelvsiCCOeHqT+6A3USasnRkeEa3e5IvbtrGxSSG2KVCE
rWTJMEisFGEiWi8ZtZTv5WAF+s7aphhR9tHU0MBOXwfoXHOL7qf71G5cgpeU77uS9anac8rpRAiK
JcEkCfFS5gA8Kl7k25yUnIkmY1odocH+/Vhrzm0tFuNnnVvaV5XI9vRkJU7Xd5Sxeolqi1D+aj4n
h9F1oskzn2maafuW8kOWofeftkvhBjcjsx7s9i6u75ug9i0V5HSOs3/FbLm73tshaWMzpTpcprys
L1VyRJJZQrmn2rP4/mIwiAtdzL8fRi+fE/Rh8vLDGAeW8Vl5FKQAhyUEmsaPIDHIaAmFJ+AUYkR9
VaDjQswQDBi2JnGV10Kx92TNw8fB42nJdtSGWvuyL5PUKrn4/FKxbrnnEWEkZe6MUFJ2QFoYNqQ/
czxU5pS4SlaVjiFMRI1ksLpdtObi5ms2YRaXm5xOpgbqLqxu9UrJZYdMpBNpiGhdb/lwVBjXBcNA
DqsLLiu6HSqqsaL3R64W+uTNruo5hYIO4kYFldG/bmu5M5PS3QrLKKo9//Cd+TIOLiO42QJVS0P8
cfAL8eipFFnAZDJU0pxpUXATVA6OB1r9dne8ZM2JXSTMmgo4Kz2m8hdz3AiUwROecc9pF/QIeU/u
z+wCr9naAl1bEgx252YDwhxNPgk2wd7F5jffkWrgysSpofBGRBwBfUpdumVpCc/8hgP0Af2XnjdA
pxbOd7Pd6JPS2HN3NkG55j22OSgf0xX8AeJ2rubWiZeht4L+wYqy0qvrbYyfQ+/Qa7kfIjceg3E8
mWt8IGyd05Jv67x5wRs/i57GY9JaPX6yyRrF+Pp744lO+4Qtxh4QfCP0lCOOJOaskhpXN/O6rD7w
pK7YpWDntahy3Acsq2S7DzNgPDC0YO0HbyNeAbCxwL+NZRnlPFuBdXbaDgJVsNpy9wC/v01V4Dna
f4vYf/dVI6CL/QixPSvjmACNiwPOxr6/doCSKOI8SVupmx0nly9RNANA6DMzsInTCHRVWdLBZANT
3k/SgPNvTC6/aXCiId5xilMEQOwbHVyD8t89uFgH/gAA6KrMzsLPHLVxguI7+Hjtb9XK74iw+YRv
hOvZGpv7R15ho6wtI2xIAWe26SlG2Euk7GGb5+GueKIWe0tq4aXf/7qq3khXMwnHdksACiUqJUOr
sfRkbdRhTxNALWpVulAp/asNK5hQFjaH3cTrazvFPgz/R5Amv+NdLI0krYyg7QAf2s0VLVrVYJY5
JWpxIHYBVlaskfKsv0P7xo55EqNSQnJIW4JM9g7KZ32X7rzmEX7514e1UbCfvHbFIKuzuqryTZWo
whx627n2Pj50a/2S98GaAGDSmiy/V7TUsfDxYtHRDNHyv2L4IWZpGyVCIm0A+jZ74bEV3DDd+733
T0QYmNMhhcYhJBxvc/eCrRk8zUesJkhomeoOtafMXg8awX5AaHRB73vem9BB03o/NcqAgrCBIL9U
bLLPDiTZsHN23tQm+taxj+HcuDK7nc2v9dX2buMPHnTd/Tu0v1+4o+KnTbbivVIbJ0XsOp+LBt5b
HsZ2lBJ/KbyG6pm3+yq1jaqd9qJhm/5jLzQeEuIwWhhBKUtEFxTzBSZkb1h5sM+rcyq8wjoZyicH
8BVlttRFjjTeBzNEmzcU+hO8ZD72acmbHd36Ne85NJCQPCAKPZa/n63VCaPKxnpObmvX3clgyH5H
y1aJa0EFhLNovIPO1Ikiy9owoKs9OMufpepfKpVRspHJDWUBKtZcNhIaoeKqDSg+EymqSTtf6qWJ
VNPSTu9/s9mzT19O6xZTbMzMypX9vBlek7MkZYdZ6rWiQ6fb6D9cWJRj8PdmxV6tuUwhQQkBL9VF
y/Os0GJFJ2RbvKXZ3g9O0XJCC/rD2Ms+5qG0rGcAd8aiZnU+odrezUQJQTchAOYNGwQXIRp2au0N
iYi5GOHEYvzgdjHkQp+njVP3TthIfRpu9Xv6+Ks8rQPNSapXNzp93X6Vrs+athJ6POOQcQFf4Fuo
2GRjxIrdYX/dzCWOhlaSlCxxkOJdlISBoo+GYv7QIxCwWA3D0Ati8jn4EpYXL7+AgpTmLPqS9jEn
7gYtZDeUWM+9vTvrR6E1+8otEB1a9CGvGPkjseP2mF92wpdJy9+FWgmHWdMd0FqYtnUjpLJ5m1fU
JloHpPUo9Bme+WN6Lb7hYwfFTxDDGn3OEnvVLLXpZmtFEPlN9i1WFr44GtEXu5jneQyKhWoo0bJi
GSCkQ+fZsCot+m/Rf9SFJ4pGN6IzLs93IqsP2urQVBYRC7KVdzDpT521j/00SwiGPLsEYciIgcbL
8Mn1+TAa8pnvVs0hclJOsusce0M8MdFMXfzG8Em4sIA1RQcDdsG6usei17Gyxa5BjYZ29zCc/uaj
pt9h6Qdf+izQXIEnIMCpjeeYr7dYfkA0b+G0lDEGyoEi3KfRGW32bq1urUj6oIifTmpYcxrzEXXg
OzPSvTFq0HIcbeWUuqD1B/RodEcjfGTBga8mbSr7fO4bSHP8Ud4cgJzWHALQJHfqS+8r694gE9JF
34AjRjo8FaXNw+NJvr7Ql0NO49/fqImw7dSvLZjNzjYw5q/xphRI48BNFFVSxZjWH0tPAQCUiLZN
dMCISz3os/NevGIORmNzXfPKZwvW+uGvM/BMT/89sibuE27i5hBGh7QK+eKKfdEqEumRWjEzNbx5
LP71O3g5t8GE6H8STyyC92XWq7EWLhn7SphxJp5b6YJP7NTwYPq0rFAUDbg1VszQt0IvjAm/A+84
tx57ux6j05AMgZ07sOnEmyQdKwHJoIhT+au641Wgwgg+CMEqEcmf8qVwjIQadGIGHrcrv8d4YYtZ
ddJyt4I99dmcIzJniS5TImGJbet9slY8DdaLL0Y1PXn0dVQfepbWEIZ1+MVCjNoqjDQ0ndG5p1n3
xac+IZvOB4tH1XSYa+S6/dmCjIYWyBG9kfs+m+sdp4IGwTp9GmeNRQYbgcB96vsjmB5Xc3gHCONR
j8DHZZox8XDY6ap+OnvujdxIRH2VTxBG+Ej30e6FGXE3mWsjGJr4KCG8m7uOa9BVFGsOTZAtXlK+
3/Ca/Gk4OEb059MxXB2fM8PXSsezmI/maMGW7Eh6RaRHOzdCPPVMWNBEYdJnDvZnTMZFNHv59IfU
vNQiaTlMWIeTQcKmE8KUxCWLhzLT+caC50h4xmPoF41IjJ7iPKzPc/kBHaQ5gdzw++w7X5bjLDTb
eUK/3+CbZ1Y77FxZ9F6QjahdjJNxjXQZ5+vcUuNmxkGiJm5Ebwrgl4wH6HYQ65ZUOxhFEz7dOihX
iAGC4OeG3O0nwCDGdE2TbaTMUCLHN5ObGejfWl/2eiakbIApb0W7N3KTGHavhzrII6ZOGHcBfVcS
NVNJjWSjR9F+hcSFP7jiI+Mnf87eSUx+R8BLQoBjejSdM8fElIn9w2iU1oi/FYRLS79W74oXKHUO
Yfq4N04gownIyju3UZinwYIq8OFlTMGCrJb8CAU1NiGQzSk3qEi4tubDmnQmJ/ORVyYmqx7vg0n1
9gjQj3SmosRENfJuV3yM3pjzpcE7PFAH12wUfXFJ1Vj7FJPhCDh4oskdwhZKHKpYgYnKNcra/FUe
UC4hqJFLvD1xCSBu0+qLugiUwQ21+MZ3p8uTxg+AibWR7HEqPPlD4JGkxe60S9ZEwRE+rfRlLvWy
BXFpCYbHFOJDUJnCGcU9e5FNj9HcrxvDhf9H0yaQDny6iUy3YY2vZMQreroagy7SiFwFaAZJOpg8
w9ylgZxzROl7//tM534lRHSNCnhD4BTgVAu/BlczZBu0k59eg0dyjaUMSelUvvfKJqosKBel/hoy
ueJg1Spg8LDMXnFzUGqUYX7oV4y+mgXbRKu+2Pa8s4PFHR5xkfqlO74bUcKgvbvGvVOdMZ3PX1st
2JLX0/8Xq36mwz7oj4Ys6nxf/xE90qgd3s0IMSVQtag4ou4gS8kbR8gWQaYga3GJmPtCpfQZr2c0
ojlV/knf2fCHfZYcfuXB4WHaaZhWBopKXq+/tWkFpb+DqR2PZeY7+iXF7+E1Un+ZcSGL2L1gbQuq
eJpEWtb857NUIXu9amOhWJ/pRs0HPop77NUFN12WuCXdWEAUIdCohRwHot3yOTfTY/cMy11FGx1i
YCpd02wg4ddRpXJJ1e0HZ9m39YPjKb66FfOCpdPbku1px8UxWY64sDjkt7wFI9iCCtQxV1OPGXmk
ymlMJmjqdJm5zbxGfhkzUAFLBZnSBjFa47STV+2l+RC+pSrdxRWQK8kJ24OEV6DNaE5qtDNDmcbD
VWkvHk7f+BnDH1iMnRNpgbAZlfTFtZcJWId3/tv5JQ2ihNwM3oi+B+vhvrceFrVm1ZvV8b70JS0R
CDi3ebANN7g++NWfLY4BD786KU8EPolRpgbMKroCylg19tw0N85Q5ay6Us1ApVOJEXWToOaSIw4F
1VFQUQrskffvY41RkZHqqFfuSp6s8FuILHXiHDJYaaEgmmaJxHaLPlUk1XrOw+wFNNLbeD9C8eYG
3Ueoz5j3RD3rWGK4mAFF1B9MnFRJHZ+ttF+JDt57JJaB2lCVydm5mDwXzMgSLo3zRu6Ce6JONqgA
A9aAhzr0I5CFk6DBB4NDxQ2xniTfKKQKcDABSN+oPs492amhPuRne4MPN1grG3c7Ld6/POOxtMyL
rE08h+s5SQaw5N+xmaklgRY44TsiyUoFKeEEv4cB32SlIyvvS5cpIcX6R2afBXW20633mhytgZof
dL5TiTMAAcQ7ntvn6c4tjVoUSVUm1fd3fzzChL5OxVEVYZlBYbVJVnmko16OiuFRhr9Zb0xxRFdF
uWouVLUOY5VfVVwlXcrtpVRDScZVg4DW2oXlbhNmXu/4ffw+c2tNmpQxakD8SFDgWhRDXZZRgFQQ
FeAMIM45M9ix4qjDBSv6mJ5AVEUZahKPDVTpXXNIHlqcFHAgHGdb/Ta+C5Wv6+TOQXnx5/7T+Sp9
vScv7C9Gd+wzpMnDXg67OVzo4PZtIwoThNgFySkn6JDOCwhS23CZv6isyhqB0o0FaiF3Hq17x0h0
HaBU1mr4RYx+2mqx7rPI83yEwvCQAGAxohDZCsMZEnevsoWsuSU8OuU2EmDw3hYbm8NSyrVzr0It
GD7NqW52vgpzGjWiBy1iTzi70PhwisHzSNZ/+cIiyLHqi8LUhJArEmULm6m7q0As25s3GAKBjKdo
1JK/phav6f0jHwQd8j0SBe6Ucwdkn8ETrgxWjzASzxdqSDs3A9VmjDQG/4l6CpBXvq/Kne/UHsQk
ETBZCB1qRnNWj4o2wxrfCn0FZmoxEsgkhEczX/IByQh0qHhJoMA2Xox0GZo17QlaIXAgubM3oOrr
Iuj2NCrf73DHHLxioYfle3heECe/of3NZ42kjtJm+9P4vfY+fuY//Eofg8gB7T6HNaZiM1iHHQcI
rVsJj5n5Zv0iyK1Y88nRq3XP8OitlrMY0a0COG8LUWzvnvC9KNl1dJJ8KBNO/GU52xRmJWxd8ffE
t1CVnFNvEFPfGSjyVenwmcRsGjEKgNk9GXY52JRbOfEgDRsp2t65zxAmi5mqUP873nIegmzyceax
FA7qrzOPVNsXp7zglWtlF1ImUbFylRZTmB4phHpwJvNZGqknicUMTZRgab1iz2NEa/fUsT9aoGqT
zi+OMaiSJg26fq/Oq/XP9mcLLbtCNmLAky+FHxo+s5nikPLoGIfuO951q7PT73ZxodnGopVUgzKd
a8s/92Gj22gb6fA9u+NUc+49Z1XOyUwt1y8Mytmuv5+9UC1RrWfIzUDndiez/OqeM3wJGxRsboPD
9wYdFoEL9sHtqApZ6qdDK5jeJZ9XD66snKPUl0mghE4OBT3Az4cjWb1OhlRTWmmFliivk4ATkdb4
jnB+bjaH4tULRZFITY/TmBW3Xm7ThWhAp1gnWfvXJ+fQi0cvodbcrZHOlOEclu059jbwSRuEVm+4
psikRlr9BRsVh66bMBmx/iX9FTKLvoE/qmVcjK023Werw8+39NsoaCDivyj/xVcbgqVIEXo5Mtos
pD96EW23xAYuuoeo3Np8tWSJ6KgbQw58hwUhYoH6q9xZqaCaxhqsMneUwFiWShq41OBg/HxY09bj
Ld5JDXgKMUQi2IIRHi8EQrAgaJ/FtbqOWYYgTYtxrV4hai2hPiH1nOnQcOlwQLCR0HAY/xycKjc/
Rb/hB4zWm92Z5eZj6LkuOYMC4nLOepVIIKeJl9lp1oDJmStIuYmwheZBlKHyOOCfOuDNLv0Nfxp3
OKwlQeGhYXNbu/K8kkLs7ly4ly//HbESjmefgLiu+8G/1EXQsftJndMkdbb+lp/pgSykeOF2s6F4
64Vd8hlzfHXzkp27iN451Zuia9XH5ijAaOUh43BvC/l2TQrb3dfMO25Ck8pqu7x+P5NrgozfapiK
GRQ1QB1C1pBaZfpuynn8gewgRbGQ0itljz3bC18XDD+6+OwMsQEZygXqttj+PRadHoV0bpu+qs8F
fWCzgZWNkA0eAaTe6dW9762M9kRTGktHaSQPLEy9ce5xsuRqnnE3fhlle0+GDeL6pvUhlXIVQWTS
rS5dukHOyrc6jaUP+kNtCqQvRN0jXWrI8n+/vxVXbnES5NEz1MEykz6IokFItlB4O2/j/2yYChU7
nDOxWbUhUr2kZK6jxm/Xklvp6h5nm8K/zX91ITXJl0o+fHNVjokjNXV0u3HADcpDLSpDKsdQ6BGE
K5mPCEsPyoZf22ENh0Ozzsi6ube9+WR72Btbb0eYENT59ean+4znaECtw4NTVkM7f55dErXXLGF8
Q+V+AT3+Mm12T14jyoJ5Uue95sPJaSAsQLMcdth1y7hGPoy21ehpANIxMJJeQudCtHuKN5W3vUmI
D/Agq0xFs6LRHHIS3a/jXbJL9rFo908SwtSts3hoAj97AmjZqzGYqkDifbo6PS08BFrOGvJx5le6
n+578p7cCWxaX/XVB0BCd/zHwAhAgND9NNrCKNkODyxDYkXnwnb2H7xPuJa6mjfvjzlj6KWWJHvg
8omuokVCREKpTHJUIw88JL/YB6zTlVBmT0f8e3WT4TBNeTAdFo+wQsTxdGVaIO5fjQ7Ee1YJ//St
K0wPQksMdPQaTZPJxTPbPpJMppuoUvSrpQs52Bjs3v/cL3bejfh+h+GafKNp25b7MqB9c5T0KFY+
BTBJvTa+FgDWw+J4j+6D21C35whoto5FOl2G6ua5bsJTeL6M+8t4EpaSZb8RIiFF6tPomalcwd8K
57Xv45iFzjnOIEwjfoCpHW1n2UJdrdrfHdzHcHn71xdgS2cACYA6KEZpbJ/b9DRzqz8qtMVBX4FC
HvJ0MO6dPoLqYE4LjvKgPBB/bDAtBCNaI8hhMDtFfBSTZVoyAfjYJTeD4XubZHbHFWNMtFigbNKF
MikSiY8yHTZZ+LFiuqY5qIx7wHDjwaDk6ULAa0EKGlRoUsp4CjY4au5NohPkMTJskwdkBkkNRki/
8334e047flvWG9BICNiUhMjA4LkglxyKy7chnFNIRzkLEIG0LMfOvRjZI5nLH+g4tgACT/bONRHB
7dw/92mjDpiig1zB4UliIamgo3BSKYhIayn0NYiAqP7EeU+pYeewmCSUBXumeMe6bzrkv++9mUVK
ojM39a9+mqtwpBlr2D6tTqkhskvQtNUy5D11GtB7TtVstDP+UBOByiZljg9f+kN3Gxnu8M+nVE0F
xWVvG+4ROL0MX83s//6wmaoDX/IXMaDCmtTcAglq9fvdEpTj845//WDkO0iiHoa8Uw7S+GCBSrNV
w8CBShIp/g3evPaHgT4nNypWiUDrRt0Y4PwlI2d+/wCrKknXUQbQa5b+JijdOmb3SGOr6cAeoojj
D6S0pH5hAHamS972q2pRczCXZvebQp+koYK1xRNQcp3cDJsW1UXrXTwAmfSl9XdGH8HFDuk/LAl+
aDeCKu42HXd96ZfJBEx2tfZyf3Y2qze12VXtYLzrZmNyQClytPA0pAVQ80stVua/mV0T1n2FbPEx
DaRQ9neT30h/0A6u2k9oGQQVfikuxTTKG0gldfWf3Ws+qOVPd8Ov7jGsRABpNAjSQlD1PMrmgOlX
9nZM76L6dwMDzVr0ibEfHDzLJOl2qOgPwEfep2XzRq6ds/r4ltqRz2anJbVokjiKZKZnWpFv+MKD
hM1yr2fNHMAnNegV7SuzgHdUV9YumEfyii2loFSNIyUREfklUjROCwi1mgJdAyaGeYuiFCyS0Ioq
2YdhIlNVDOBdlw4/uOL/tUzDNWzD/TWMoWkPgfUMYzooLv2LbWTLEKDJFoxpq+lHHfMHijFWaAyN
QYDu0Pydqi31FX0QwjsRD2mHEzwMBp1PH6Yy/Znw7+o9bE56t2ub3Zb7Pejarvnt8geNrtnjC6fr
8BJ68FDqckEz/AVJJNSE2s0wWGpOhtE1/L/RPjpR2TuaPQarC4zDAw2jz7BkRlCZ5xwOhOrwIwfv
MxLRK3AWDzGGWKb7LgL+6QDtHYZsdeadzdty+R1rKoauTfgAlVbnBEv2rpzTNIMGTMeRT9kfTI1J
CTAQOb9X1H2jO8+j3DhCF6htUcwrEMCqOVOT5NwAQmHLl7orcycuCr2+HtYXmc1X0QdkIk8t7Eyw
zhLZVaH+M+dBFHrg4wTOc7/Iqw648xJM5AJ7JRMigSnPUlVHCYFSpgb3SirEpLhTfi0OaohKqoh9
yTKAk5QwiDym4+NcqjBkCuOQJjYlUtW+2WLF17+7QC3cDg7E/OAOvRFPSCnx4C4SuYucqBwThW3v
hVnsNY/U9EbLcA0USW3MmSrcLbjZLJveZ3kOEQTxNjssz6riXFGdJYUViPjE8EB49Q9nPt74W4ww
IRcLolA9Rz5TPCA/MJEyJptuPceC5zfzczGiGiNdZ/uysSp4Q1ywRz5B2nqbX18ZE0BWvgo0GswN
TZOnfeQJk5V4di3+0KTitKCgNV0s3fhBJC80tPqAJ6RszNGrEb+NMwRFIS46WxUHgf2Tc342alA+
Q8wpTZoJ5QxfJGBtpmPM/OTXX5G+1HsV6B+qKuzM5GCWupM4jHm6irshhBC9TKZ+an/Noj7lZUmu
ZIhL1sNnlbypM8NaOY1a4e0pCnXsV3jxjuaO7Zbq+pD69Ig5MPwbtXHiPJLUdwj3MiwNNUi7wKX+
8IBe7M77peBD7joimiO4wjCwZCwAvTSwQZcqrDOqnGrVUQ2a5QozRBYiELoMixgWmxmDGzy6D2BH
2Z4nAXaDXPFkAXfC8cC2WOP0CQV9JkaFOnt/4ag8z2RyQLMI3hd0mmH1A8T9IO/jJYAAUFdHxm8A
lOkVaAVlxujl6EsBCh2dLK2Lyq75NbOXNWORFe7OX8RNVdChsETTp4y+GHFdQeb/AFnF2Kk5FGtE
xxUp92GFZLauyr7y6CnKwlqj/x126l6cEtDArS99yjlWEYpQGVPkNtLXR97Jic5rETfwbW1gAAzk
oBtnP5ae7owFtuaIdOnSKDd6WlC0BetQ5Z21rmVy+dSJuajMZ9Cz6G2T71XSZF+t/+PpvLZT15Yg
+kWMQQ6vCgiEEEKACC8Mksk58/V31tI+98j28bYxoNSru7qqerjFVXXhLQhMXuyRkUaszZ4XrSxC
KWGO2BTTAG8qo+CDtr4XkxisYhKEGOAtjmI8UJBxkhIgws9HMAx52KrOZBcep2K1RFxceR4LQM0m
xZC4OJY/CtGPB1JQSUuNkeQqGkrGdKrbBFj+NPDswOVdBEMvYgDQyXL5J8vryw19X2D1TfMLmG5R
hQEJjYBkOgxZBBiLwKMCBiOMeVPFxdpBXsXP+Xs9FZHX4sF04XyyyXrB/3Ntm2FF1lALQeiGjBsa
k8L8iOsUBtlODz7u6O/LojWMF9uthgPhjXJ1Vua+UO+mX2/Om/R9YWuw8+aDtClfsMIT8xtediwd
NpUohffTweO0bEUHhuVJLbEYahooB3+FSFpvYjgscvI4Ft6TaT3eyZyQOHo6wdC1XK2kFjcqS+rH
v7BPfa8/B1xTobm1YsC7uYpWvu3g9MfswRVryCo6s9CQ+nWqzlGOQVwtum4erT4HaLUd6JbWJXQD
C+Z+Z/FdBNXmO/maCa+sKBg03hxYA8LaICWa75IETvoySWAxJUhgniwQGFnwtdGtBSCYNH5h4pRA
5JYwBpzlFIKKYxYLR20ZeL428gR7+eCmOSbcYQ/w5tYBm/Qng+Ll4wgR2YITLMY7AoG7i9M/MTPR
Wsctqvj5Nx0UnkRRSA0QgZg/7a+haqrPIyKuDBzAe4uU4Rcz60N+7hl8R6Ws3yBx0C0nv2zp7GVr
ow6ilAyqa1Mck3AkJUYeZ5dbHUam5BWm7jb2yJgo+j/T7hD8haMDN7dAhBuUTY0s+EKVHyme6YcS
hAkNECBNUBeYqw2vLbgfvR5o7s7tQYmjqwLnX9IjLUn0kUmGgftFjk03jWtWd4Sf0sNQ18Lg06y/
wvPOHAwxPWAUYxrRfo2KUB61kmtNT7EyhT7BCoIJK5wMwCKeRAInnNREIaEe6oFeU+JAIOedpuCz
cAhtJ54F78dcp2ow1yu9bDlgiZBt0D0G8yHFwPKqXumg7MCq+xAh2MBu6TKWlXeN7YpI+8ynNHg6
/tKMMKreBWYjN1BXQeixSNvkoP451rxULbMYUMFtkpOxcIFrLJb13lih73BkSkMn7vLmXOqcysdf
Bb5MszXHQYlDFmQgV9/1hWZqHWLkGRdKHqyggG0OjUCY2ddExiLrWNbX6hOojAc3pNrfdc5YB5z2
tpoomANIwz6QH9KLreY+cDLWdvnbv6x3sGOZBcQTuPezxxdmQqoZ+nMpyfP1Q5hhrliNTzkCrl/W
JsQYkPFY+HdkJs8RGt+ePGzXtD2K/Rs+HFuwviKZsOYQq/CtAWEDqk1777pgxhu/LLlvgs0XU1Lb
qy5L3EesA1oDKLf8B7kOEKHS6Wcdw2utC/9KYMMiVy20bZa6tUnR2sz37Jp3P9f3HuVyAcikFl4a
l6HGfzx29guCrX1h1jc2PTdHlQmqunLrzsUHZB6WYDo+oHdSTqOlwyjRKsE7aJdwZto0nwxZfPtn
DIk6h0A69nUoX9lpVwZjJI1McuPrFb0KbcQiDEoVOBp6sG28kH/uGd2HhyFnBL9ecxUJrtjVGX1r
bmJMLWruaa7GVgmbaVIALJsjdkGDBzY8Zj/AAgIjiM9wOsbcYpzOViMMQCbAbIOwr4bHCqNl4vTN
zbGIarkMxxp9hY/4vj/tfGHdm0EfPODFlq3D+UWUW2rLORx8JLi01mAme4mgBp/hZ7jFuDrLtKcX
EzPjaZPrHWNL+k76H3DmXD4FaWpMWGJih3LgNeEKYZVBp4Qg/prfEB0+rOZprKAAg2yOE66MFpGT
pqEBVj8/T2n9tJ5gmsB73fZAILqKGdpEokd1rcbAf/YCakklhFs+Xk4BTnOpvm6AopG9iscrH3Jp
QuAdkQx9KSRkUyQjUpjwXd3xKgowD4Y6DDvoU5d8Tj0rclUYKiTqkZCPXFQhaBHkIPFIxU8jIpYY
Eq0FXxXQjEkucU/xTxZ/+C2SnqeNcFHpJd9RxFH02cB9xiD3J8sjp9g2JQ41gQKamJr3efqd5F3p
nyFDsRSqBA3oqQQTsDK1lnkYHXyfi5RPLxEP4WQ7fdaXhlInSqGIBFr+FP2pOwCSZfqhkkuhVUaH
OdawrDtRKzRtnqbVk7jUc/VN4Yg0ZNeC1T0XqpzSBTyqWXEk+RMoo3y8L1yGsn5ZaLJEwFtQBcYo
0SaXMKROGSPqRfXSbxZCLczaTFcrXVNYbRns3GUAezWkClhW7QTaNQ9owfhgzcZm62C3EhqdPIxu
BaV8ua3eWKuljJnntEZvXoT8lWVaQ6Lp/+rv5QImrrJKikmbdVjREzclcmbWyQK5+4hSFA6EYIdR
jdzbnUzU/evANxVK/Ydyg5wLlom65GxQ/VPXRU3Dy7ayuKBk8LfSGdxhv7bBCuuCT6wEaFx/L+vK
JINdf9PPIx2/bWXGcE1+dZnrpiEitWxSwN4TJKQBfmODcaeilNyb2ZDSg9cF1MooQ8pgDf9KUWCd
oDsL+A+fzk9TjEBwIDB8LS/yKpGbDBY4sM/pRk9J0asga+pIKzzTPTLbkUEADyiDeMUQTLTvWsnm
OSoMLWigWlCM9KkGlNrnT5jeqgRyDdW86qtunNqEaUxkBu3nYtr4kLxrNkqBOE+czXH1Nb9MP2SW
cPNZr9BYUifn59UGv+63c2gJiC0TgK5cqGbIIgwcUw+QiQtSk53glhV89elW7HRyi1YBBiGSe99g
n+DuZAS/WLeRBTOUiBxUK4VqC/kFrgAVea9QAD4Mm2TRBdo/Ug2+WuDCY9xSHKwRmZaOFwJR+Mbv
Ho3UI2l1dSKecjgEIkS2NJSTlZYihtb58h48YmfALtGTwuu/LefDAskqGamO7qshHSlGh1EGuyhl
rBxlaLcxQFC+yRehhqpJlf+e5TKCuCftTyPpAT/4qcBZ1NhLTPJ8677QN+wYwma1zkpuldoDq0Zt
xSaLHFWVTBuVGMulityZglafV+D71IeRybu7HuMRukfMPkpzmc0wdYH5gwVauz61HSQ2TdLUmTY+
T5QDUMz6GvhCHA2Vcnzpn64ZwJSmNKk4SSS6C5p1CL97pzKnv8AlXGjd2+kIhoMmGuPXRK9TllFc
hqbue605Ept5bXYfZ/hkiEgDp3nyj/5muBnm+2cYtUz4UzqgDYgSyPKIZ0SmndK2bu4iorigRNCb
hWd8ajOGiEtYmxoogmihR1NP09rnbjcT4tOos7w5UqMqLgkqUQzED52WuFatdKnWvYS/kAgDWmIV
/c4Yc7EMQ+rWKSMTpHoEZoib8tsputw3Zh8lVtWvdHZXVUfmWUwtczNm57lhQtTJEbOvuHnI9jgw
O/jbO+eE6mvn6G58NKoF3Cbx1WLsdIGABx0Tvyzh1ydKYJN+0vgvInfBElTbNfmwmFEGns08GcQQ
8vVACvyKlIrrU7aGUq6BLv1LyOF7oh2WwwLJ+FvW0jCZwyzTTo1nX63i7gbP4W5QGUt/BR9JJrvg
dsTPq5fplZnoRWxPNb3ybtL1kasboA+bR/8IwoXoDRmn2hNb4wIhNwiYUqaVoLm/b0SiMn1IDR/g
N9FY2A1EF5IClgoBRey1UbWz8S/CdRd6tdZIDCMoP9TaOOM/JdEoyBhsWwlzhZJJ9qwt7WPs9tZm
cmQQOLv9HcKpbdD54NEqWGidkHBcPETReocDfVU/JO2KSB//hRYrweodBxhPGYyeRmp/WR1R0KAE
lOZEvZ4zPLMcbDMYZ3i/qIXDLKGf+lcl/4OeMI/sC0kxrNgDb27LTmr3IOSQnKTEsLxHzESgpw1g
DbxOs23wtMVR4QrPqfPr5NsyooAxFpeiHfal8umXiamcFnX6xD9L/WzRF1wwJdF6m9oEyLZY9AmR
KDRPWT/V4ZUbKmkGzo2VsTKsjZcb4xba/Fag2ldVruHVTrEmxZYsQUo9qddF4RBBUJ9Ve8PfqcFk
iBvtUoThI5tgVrlUVt0vvhCIDQMcpEY3g4uKD6FWqjb0geaeVTT8KK3Q4tOZ82PoE1XW0/9QqrdJ
ILQDhisCN6QKnorSUjmWLg1t2JrztWYocicbzjGXjRIhbUJkQbekiSWH4EPiYIUBoXvKB/VAfaKU
QwOGmxI8k69xNBZW9gH1U4YptZhYZ2tYxHr7qvzoZsMl+0dYJVKaEk1N3Svt4iuQqtZqRRh9Qv+y
FGc0ehDBJznyPcYvkPI/ZRzpABzq/XRJl8m8FvhPvxTo9eaF+gRAWYzhPPo4+W7jjI6B2Y5e6ueA
P3xLfAswE1BRrTJK1rSag6emm6gnksCpZtUbXDdksJCa5Iu08sKwAJJPWP3TTS3KTBGetPZSOKQ2
0ig+6MRzeYkeo4tD56VCuvsnee5ANwrOL+orooXc0T2SkFa3gL6KWnitmz4xwwpkfARntqEtzyYm
7WZy8uSkvsMVI99QZ/I2uAxOuLVX8S2Tc5mcr5BLopnXKz+AzJe93oyGhaAppQXMA0i3kq/5oOdm
lY5kDaVcKE4qndm17duhSKXP6Eab+sy9KTuZfyM0uavTTSEG5i80lxBmfQhgJ68Q3C5PAHu5f3rl
dAqE4g8FwxI1svGB/uuJeb/mKUV0RbySwGstuO/eFWblpnULn0CDYSEpJd/+M3p0xdiHsy/z897W
bBv2WzFph+6UOZsEGRj9hmtaaRYrlg7EB3R9fCPPGd7nlYjrv4csTYxURd59XR45WSfHyFDROGWZ
tfGfHAr4MSylVYuPac7OXYJqzuYn5Tnb8DL5DRDPHhe/yXv5XJ7Hhdl5XII2PLsuc3yel/txIdmP
P8wieDKFYhf+3HsTtykOLRCmZrfdOd4cpuEBHo8sVuQWKgF4OquVSa2cAclrKK5QHBBnKbnSjVYz
K4AsMFRM3Xj/IgnfUN+mUV2lFRJ9bnJZZhjmrbiJigqm6lFoUxNIUaLCtYG0HwMSxIQEqT/Q0R5k
JVje12aOXn7KGcdbiGx5mfGx6sJPqDz6uWtz+lN7l7QKVQtc70qhTlXZErd9jrKpzfSTiikY9U7Q
KemlREwHJ3uz+uhTm0jRjDGDo/uFqbsLM20NLa52XsjEBA1r8RCVoObhbtOvjj5uuWAfaAYCVu8D
DMVgD/5swJT0A2+G0tfKkRsinVw++y7cA9Qp3HR+g6uO8kXqwA+WXieGpegmug32vctgM3kPM+Na
BJzMimr1Ehh3qMGv8yKF3fiDfcRyOstO1n/FyWXkbHhymIaV3j75jI6JQLpzIqrcxSm7x6EyA7Qf
f2ntic6GGZGAKYz2ycfZWFOD8i+j7c01cb9m4MjDodejxu52zQDrfVxmFnrOu70M0/2Fecor2JFz
zkokNzWGiZTwTZm2gVuCIsO6bbX5Wl16YqBsI51sCsB2hnxk1zRin1FyxN9LZ0tLAYxFgCWuNbHA
1ecSQUmrYhVidrWdZdXVKsZq2SaUQdr+UspVB1otzXqHIJW+ma3fFJaiz8rr6CxbH8MVVFGdZwya
XBrLvvxf0HOZeXIa7C0iENzRoodPkiPXLG01/9lkBmHGz8ldwC0TC7hJVw9bYfKJQHyHkPwTiplW
rFf8kr9p5Ik+KkWlF1RpL4sume7jH+sCXf5VOg9Hx1XHQkckT4OzxEV/cUaU0a2WGKk0sFSYj5JR
cqXtR4bQSlq6a4QcCIN4NqqxVH2okDA7aBC70Cox4osWhDoW1wDoj+AqubyxRZ1p4DBiDIxPpIfn
aveKc1IsQSE97BigtYqHYv6pNYEnE8J443ZGrHGsn+uKiT3kCm0R2HsKrlHFjiADIcyg7+DRYuD1
AmJtSIAJmdztjm9V+x1Rf9ECXGzK9VO4aeQ4htPhb3VnmAQGI8d77/4MtyfUvt67NV0zUg3ZIikK
d6voFiZj5JUHA4LVTOwc3N/iHKsFUUkSKh1p4sTB2wz2DGBiZNU3zuPheGxh+tUvRKVmEayQRCEq
x/d5Mc7UKwz8kd3hmVv8Sa6TBYdnkBWzkMxt1cjHXxij16N1WZDFhV9YzjiQ9X8Yaz7Rk8vX5c0o
DmxTuusOdpsctHzj2fk2JaNCrmx0BylLx0QQ+4XVRqq5ENwkto5JfpTo8/Nbe1+/eS8y2myjeCfh
1dAfLaR5ePzpQstSTIjbtF5dJrqw8H4GT2bJQOKK8sG7j21MvwiJ64sLpERZP+NcdPc3waNe7ALY
B0/uRC77W/MUfOpXBlw+mne7FBQC3AValRbSYDjtb0+aqP9clKC+XqwMqc3d2cD/YWpAwT6/YU7n
Ht4dl8Sve73trR+aZqBRDg0oQMgAXrlBPV35BqXWdWnrIk28eCkmxzYrzNTtvrH4YDjka5yLcuPb
23pdrHulXunXxrvuulfhpS9WaWftuUsHlbdVRNiBSUd7O9z0QYAmQgJNPSg2t5oe6vYUwQWVGtJS
RYjJo/iQnlDAGqAyHWAavuc4TWQ3ZFTilSvtE8VYGZUaGJV/rXbRFbgTRyOeZT7vV3nO/pwhAG2N
ruPlKa3wgJ6MOnN60a8IcQLDe+V2lcVMTr139e7Ji+/YnKvsfobKC/W9MjlZx+jQ6PsjR54sz6TV
Kry1fVD/0jMybKgIsJjxz0Pu5JDPr0NKg+WPgU2OPCK1uV7TX1LTQIBETl1q7Z6qZb2M+adKbdnT
GBDDgv3RmR8oatXCAHWI1M6QsYmwIj2pXoBWKjc4DVcVyNr0/M8BPD64+b3U8UYl9w4kWa0vun/N
/UrmXEzHdbeQo6cOhX/ExzACCWLOO4mFWDqgRpClBsfV72E9V7GKCTU80/e2VVlxt+m2azf2ruY4
nRnuWWnUsA5V14RflVo7KB4FlBj1B+vBab4/8BOGKvvpNgWTf7WK3Nf033tJw6nL2XjaPdPVXD01
4PReL2as0tPLv+3MI3glu3bySpqoQWoQErftAwZQjdIRcL/czALbmI0+h4AloCWaJTIX3oQ/W/7r
JGOm6VFk90A7AI74YI86yIF1dhkKgoOD6QcBzJzoaX8T+T7eDPotHBwusdwCAREw4RDofdR1pv8p
d09IiCipWK1lY09BZKROAS2QRrJjcVD1kxZ7U9QaWuhSerxKKWBWcQL/awkS8Bm1RjLXrWlQAtxB
FhXMvGiP8rxKmASVCucnKWIlvnYUZYmxyo7ImE3OrFApCPcMaQTb4pSuc6DMY2YN9Z1SLBJFCv1t
j8Kd/ytIPgZS1Ek9Jr32AQ13KnnSc+ovlksWOGWThGwSM0ztJDDYrWRtOLUZZkbSydJnqkgwZOOF
YGgdRCNufDmJisqThobMQrNHj+EzEWz+YTyLRhulx0XLrjLNUl++vEWITEo1MDYBNJBBRR6DPSlt
xJMXlqx1qMcxQEHA0pzFBIqFzUo0eDu3uP/9Rp8FbdFSRyaKSNSCTf9AU/mEFRlqNFIP0TR2Udm/
AwpSy8yf6O2bJRYU9jntg+osqU4b0fxWH0GmRNLmmgyWfFvQOk1yRTiZA2lHnnCCPo54JqI6g+lh
hMNNfxlzxfVvTQdNpexpzZRDQ64SQegLdCb1En1NCJAVgZZucx/K7EIGrBu6A0rIb3VHlFG5r36B
/9BRHOfH+W9naWwIZ0fjrDTQ6lg/brz3jgT5Uexfis7mMMg5L+w+i5zA+5R585c7HC7ULp0Haz1N
kjL9c4HXmN6QqKwqFg701W5uIcKVcAEBTQzKEtwET3Y3ubXTbec/BgBJdUH6ms6hwX43EgOli7MN
XaHR/tPaooqD/ZxUFxcClbPmriTdtapny3slH/fCPXq1S8BDnsKp6zdOFqNR0UqU/EfydmrYT0Gl
Cir+Lj5G137WOcVZkkAZ5xaomZ4Wbrw7vBm5PjAIfsHMDVzf/nMato3pRZf5qnYI/6OnxF6iRmVf
hGs+TFsVPJRmHjmMal1VuJreQB5DeqOkTJ+oMnWjpRnkYMcOylurRvp5sbKOKrHBgHtSGdxfd9ld
0kPRBaliP0N7R//SLf+qC0npjZgXO+Ld9RpYLLSdutoyutLEGMMhl7UuxQhqGLHDSKXVkvKndDEc
LUa0KPgga2YdFQftbFXpFX2c++zjqDuiTY3Uqbff2vfZdTb13olQlwLCHcW4FIWAigX+0FKWTtHH
CKeNdxxWoHUwo4R+mC53rqaIQpyQw+77Awl6Z8yqlT4SXs44TIt39Pz+rasky/c1nkkafRwi+IsN
N+oBowjmuYQ+M+GrjTsMPLrQ8D/wXPC+b+c3KizKnho7mtshd3Opaj+QqMR4VaWC3jN5QcTD2uYD
zUABVKCJoi7MvYnoj7j5kLNLDJVCWziCBMsLWvo0hOm09Ljv0HdS3A1g38tDKM1hByF7JM4wqgYR
khiJ4Z3RujRVdH9RsFTwOMvWi6PiiDyLZj5FJycdWzWQDuEdQiPPiEhlr81m3yO5nSqxFEQq4Sg9
TlJKApWvVFRAwi/JcLHXMBYU413bsblvPuATa+LHDSF+BTqpNvVThEEJ6pZah2YLRO8Y+hTLtShF
YrUXuppBIZkRvRYBBYIJIEqp6NAmBr32PE/CWgUz4oouOBVIiVl7i+PVGI+tn5XB4hxVUMn6xFNG
7TbfdOI4tlFhsq9Zx5E6CeJwi3KmNMS8KRoEZjmll0Znjd6Z1lZ+4mZCtSoA7yFDRR70pmDsctSq
DJwstxiiiAcs5TLR6qQhP5QUDglyJDY0+kUWz3PrubPvQxBQuqdt5gtGT6j5G/cZlbBu3A0ExgMC
Nc+RTsQlLNbhWLySKR241QOflhWenFcGhUGsB8pf0Xvu04tvI6hYoQrCJIYqEEN0qq2W1OPA506G
yF+IjkMMjAHeH4tCB9fq+x8xkjydmmNZHjx9MS9B6Dy5YBdDGfXSi+a9LT/glZLLMfcPmITg3qyy
5mb670YJTJhlI64ta33+v7aKhG0y7OVtZ1UChslWgnysOZKXAaG0y0zWQf5oFbH3RSZTsbZZq3aR
hcOpltTUuMYO5Tw/D+kebH/O9m6DMt+JLtTevyi3zARk6TXg40/0qJ+MYSo6xm3yWOTwnBjBckEe
klTwwK9vw6r3wPUObi6d/qv/bVeT7ODVuXZ3o8p818uEj9baLwxPaHiuzBTftm7Y4ezq8tH+YVO1
ukSPZpUI092Na3VETj4wRC3UJGDe/KIC1nDon2dnFt+iz0v3cotn8mKyxNQ7RCXq+kIgS9gLX5Xi
b6EJvdtf+p/hKWIB53WOHg4kB2sEVhxoEP2ZRtwTl4h9d9u9DkqohArBE/XrGj+KKTk8BqjIek4O
WljYDHj4j3KECyLFCbe8NCIys5sACCwO0CWFIgWjVisuKlZ+vNPgrHS+zBiQKAtOs3PDSTfL/Lhz
601utHZKTaZQkra8Z+vWjdsSFZIy34Lzbk99hJFYNd/gPRXdwxIfSPqDR3ezrGKIJJvCt6dm9QO+
mHjRmcWlz5xgmttZpsX+nEdwDSt15Uc10vQbA4ee3hQmFc/tobNGg5QhAy7EjJOZrIP7WDKbYnPa
QNkSlNC5/CDuKFzd6Za9Rzdm1dVgCGGLBj8UmpXkkPjKzCHQqlUqMik2SISShfhFD4LHcHHGjCxW
XSRhlGbkQBeGokBeT/WGgpha7NLUWjSHDzvvx4uFqI18IPKDvzgeD2b+OAxgMno8tzYmiHc685wz
mavQUdcb6g5MVnXZRf0SQC96OJULh+rOC1cTHdBSUKNnLxT/SuxLyyNeVKTra6wKTfJP2XumAlCe
rntfSb3JW56I8adipxbrq4qndI9/WDmp2tIby9CYF832RnjVXJwPP6HVTa/yDhFAxFvuM0Ie4jVm
XMyx/vCPbW6FetWhwVfnz6TWcMUg+tGqhXpWp0/MIa/wlPDCQvqOpXAzfGMJubWKI808fUyOPdzS
nT8ZsZLUS75Mpu/88R8rJstlHkRlwJI0m0lIKVwFRAXy0d3JUSQe40tj+xreGHBwsJnF8rbK41ej
QgSF8UMKMS8gc7E+c75fM7eJEzY3RVufHabmU1cbUq6KPheEGc0VedbH9tQaFuGpbH0XKpfULka4
I7VOFXZklT+EJQkLQjWtiBFTyF/a5Pu8dg+9QycDc2Xv5Y7t795Dap59u5VXWCh3svhUnizkzAen
jinx/lpnajAffF9qVbLODn87Vt6ivQbNxEaAOTkbqwKLODhgA/8+NA7VLRX7/eMcGMZgsAVZ76to
QHBjwAGpWN7utoTPAwzUblJ2YcNTmSlHUlIlLTJpjuirLSQseGElLWGAEEq/kE81K0zi5Z+Djp7s
CNdDcvGc0ykF2TbkM1+q1F0Hhz62fXdTfyFslAAQg2WdeQZYSI1attEN7ulkNqaAld1a6/zj1q4a
NFPe1WWAnhxJLMohQ6+Sp7I2FSWbfrW76ZeZ46dZlKoyD4H6lm9GQZcn6rRL7y7GFl/pCMrUouJQ
HrnlOAX5KZDINLZOfnjsKEvFY5UMRNWdwFvlHypZBL2XnGwsSP9MpicJgVTZen5lp+n2Bf/Ukdam
HqM+UxY7SApOpLJ8YMQMfBoiCvdtAcK9mmKpCbguCm0pr27rlub4AEC9fQ84eghUP90jHBYYUVt6
bpg4EheLSSFAYF5N9kibIhKTVobi7EN777sGRvg578mZZY/IqcAgeoEBIXTz/zjmGLaUGgx4gnj3
mIvZAfkxEL1HdAIxchQrJBmXVWrWPcZl9F1AS1qvWRP+Ls1CXQuFxE+cITXgn8mXhBBiYoK9plxj
wMVyT+9WCDYR32b/ct9eadrB4+KcbbwqlHOs2RCCobSFoOkAVGis4OU+nGl7HTJmdLYOZVEsYFkq
XoHPUG+XFPp3BiZAf2qDp5kzJIov6baKDap8AOwBZqlUFmltwW/S0pyp8hAA1edXN0U1KZ0HRuck
S5nnqiOrkgO9giIogYwYCs+CmGw6w0eXLiv406dPZD6Muffw9Ghl8LwRPMWgH4OJXOMSa35K6VBt
SqBmbc08rC/nUuQXbbfOt/1tp1O8dXJ0paSI2yvQnZnCeZe6WE8blknUtpxY0XiPLoYdnBqdIgXl
/29cT9oEmclDQsCg3hgnT+/rRqtXqxN/ikea+T/fY6MkplXKGUk5lPoXS5fOPxUYUMvy4FHVa7yl
VrA2fovYpvdFEQNxM3FS5DCl2sL5tGLg4Uf3h28M+AednDA4vpEDt9O8V29TB1h2GOk7ksiy0JLV
4KmnNy/8UC3posuZEOHPTHMzXE/98R3amA4rY9FYyHZMTNKxUB0uQw3ATfWWJ7cmX3QYctx6Orxc
/30ArH46eujSOXYpq9sEIFHcde+xuLN8gdoTujXTLmNQQzGdhB6y0ivYy0Z6HaFnZBUAy1yspP5c
iVWj/Rfmmd7YIs5B5em8ejqNRaQs1eQyPo3pPD1IYEQcXTfUr9FM36xRR6WDi98/ewOoWrDfPJn1
ZCWjDlXQ/m2c4tvZ0YplJ5McQwqhBTy4uRTXQU9AUlQC62YEkGOTzkpRSbgy5mDQwonoJ4b2vhO8
nTxGbgPM6bPs5UYXaubJaKSi8mjlAOtQDwRnbgbheBS9KOpEK29Xjd39q36R1yDj1lSiy6SEnJPs
eDLfcGlyWaytGNQQ5QuFDKe9EetbL6LSQl0Sw4TT8YUSWApR1nIIPUkFh9Do0J9EF6JR8EKz+PM1
Dw+UVWMyzs0Tbt5HvmrpTfl31G2SuWoCJH+oRRgBJIhs5A3NE1wd4Eyt0wIpOGXGSMLoYsIZZlDk
CzP6MJuYn4fYgsu5SZUqRWAZ6/rFm8ZorZvfBbtYdvOIX+J3MXn97YPTkOyhuHNrR+uKXGfjZNfO
B3gBFnoEboxjpi6Fq928s8ZhFbFi+X5Opm8rS1Dt5bhlQOEv9f6jQ+5+7HId9pTGzXWDYs3WIeLE
O41bVDQ2ahmOKIJKJJWLiIGpNns4RmmJYoUfsbfkkWyykRDLABumwQB8ARwBYXpcGHJKwPxRZnUm
oP2itvA/UDqGd8BRm6B9A1g1qpVkMo/hxa/EclvRCPMCXibd4kiKJE+ypjiWOhUHX9qhBauLn4x5
omSEGeby769LvOA6YmYD3tnthAgrCFa9ImVvBuk5BP9ePkkMIsy/0pQjaUGoRQljcpFkBIbaJQKl
ZjRmma1vE41xwVNmRhZin4KvLyjxRdtEl2tqV6FxH/rU47DYpeF6M7QxNSR1Y+jWGKkVicYGoq+u
8bfLRS58p5WU1KVkuaHrxD3DoQKZxSaW91hiPwGu+Y5DiEOo9gdyNKCx2DsS3DCCMBeJBkDupP8y
AWknKLeGiCu9ku12AisQC9IWyPey7C4FPKOBTMhu6Wnz2H9UZcGpeh9g0zwRPCegcihPEqQseUia
kt15cabqoetkIA5JmgbtHFEjifatdS2lIRUwVjbvDm2kDffKAf9MmQuYfocSpYhJ010q/UmpCeKP
lLCi6y2V4uht6C0s/5TigPADn1UhWr+cdaijie0PNc4ItP7+96qnwJ2QqCwG/QpK6eSECUOIdKnp
GHII+YMXKamQOoWaqkf84QC5IGwfR8a/PIZ/VSxRuxWrlCPQxUBkzQ/TDkOeNyEI8L9NVEH1pumg
dcS4QjphumnKas2R5AyJaK0OBBeeJknf3TKmSbLPeTg/xsDo/2+cw3XF6MIQlfqFD/glSAOqjoYM
pzSTWhmK3gjPOgLzZo/eAN+6sFqcoTdInF540xTxLetd3VHrVk+K7Qenpjt1l63kaXfV3O/y51ne
rsK1+iQSc4kcz3gG+4voOA3DgkYlVxcxQObkuis04ob3EyhNhzXWzTRQo/Er/ki9xMtCuSoLOdeM
+VBSjNslPEegD6ZMQVRkvLAODVeU3pcuHrUG2J0pBw/KR++LTFPvS68u2EF1rdIQ+QPBHmUgKvTS
FdhVDUBw8YBWzZS6VjoARzY8GRbTjC35D60svuKwQW8o2rYxyKTolBhJXTe8RObUhL0PFfS6S+Wr
GTvMXMXMRi/Ev6iCWaORBtBho8dHjW54eyS1FgPWiZWC1Mhr5sox4lVUdqJVHPfVHGRB4kNLewlz
adGtiXCvhjS92DTIjIPCXFXcHvNOkcnN4gLvIF1w9BsMbrQaqXZf3B3Z3JTVEASxYw3gKQUo6jMi
Z9TGUwsdld2jemr75geMQf4aT2pT9Su2QJYKpNMAD3a70IaxC4SppbHmluJKiDQGPrcMxvYYDtXM
fNlMiBXNa65i+0hzlePzrw1K1s+uY1Lqy4dJmVLOwlIZgzdo0R6/3GukKMfFJG56rB5xhEG8Nj/S
r5R8FV0SXNEC7zhuCx8Saw9mZD+mp9nf+ixI4vobHRDZopyGzKlCJw11UF7e5s5t0VEGCJJrN1pW
Dr3OGyYxvMZcZwqiIQsb64i3CgJE/n3R1PvNCTmflj5WQATJeABLjZ2mqNrRtasdJklrMhL6FIaB
Gg8aDhhyZgKEoYxS5ikF8zKGKRYNvhbqOKkfvOuAinhVxkqIWQ00rK/HlSREeBMBr3BBmYkXlGBw
Xshg7wMRsUlLNZsTBGbtYlCt985MPJ/JeI2rVPlHH7cyRqoWrQxIfacyLM3Pk8q8Mjz6H5IWV494
Mi6v0Dj6J4yXxVBoPz2K+eF3hZwflx8+mYtMloPm7+w/WT+Yu1qBzEC6ypQ2VBrhM67VdyMcY0cv
Zo0fFt9JeSUL2O/g0WOU7iN6h/ktxWApuNEPDN7GmvMXnKI5yVn8Dm884AHwtitYhzFl46XgUDny
uAfO7+E7zM524/fHOS3v4Q2aRHiJbkwTvMbn+Dkr/hX/yn/PWXZWTqrJr//oS8izbtyoA2/NzKL4
t1lulu9ZiUk+ywtbhYO0rP5V/wqcwY+TGdVGz9k34ffTvx8jNpIbHNAE60XIaEX7nVRGJL4H5AVR
CR8e7A7xOewf+s9kx0AU7imsSNWCOUU/Zxcd+I22fXyItO0BLZ+zfXyf8STZq33qV1hbtnFtMX07
mcWJp9rHeroz1K7jLDcqdsnb4CIlQkRA6ea69gVzqRThzmhvucxWSPwteSl6wZDkyg2iofQQEeQg
dB/yWKmXO0UsgtQPe9BFf6AEka0HF6EfEicubvSsD91wEHgxwQCF9tglONBT90Q1gmzEBGoje9ZE
65d1aQyHoRotoe9yZY95ueFiHWxlmYEFOKGGIKG55otF2VEAi6WFwqBGwRV9OOAT2TGDo5lnnk5T
D3jgcKHAxRvBZAjgcYui5eG/SJWn+KfoZknbEwQwwZLcROMxqXoQBIBdU4KfGyEKf7kuKuyPTTgM
vF83IkX+1wwk2fzyjmc+jFaxGun+0QJU82SWE69JzFb1NdP+plKLARbWg5BPivQZSbmeSn95sfXb
WUhvaTaAr0YbbKC/henFw6HM+rbr46arNqNyePGvtLPjb53eJC9Kwwwo8GYP1GtszBghat5R+twP
bFPBCgfk+7MBkADtfx+f9Y2FL0pAM0stHznjzGaMUp2xT/yEBNqfubJEWRhMkYfIN4lGqEoJ86I0
bGdVjtK7rq/jexCuIzDC0B27IZcD4vyBa/MMOmBPR+0c9PlRwBlx8WThEGt94SCPx6FrBRFHl8IS
eknZwiNnPNZqoiYrT82B1oEB5RzQK+TY+aEdYgke/nVp2YYzBm8xMUaSf37Gm1ctwKupLAgsvAog
ubGR0Nm8CZ4q6/jQJlqzwYXzYdO3vViDte2HvZ3d4GjbtutyACyOJcedJ0pP4cAHYHVR1VsY8M5c
zhaHyTjW8wdi6RGQxzOO24DrYTAAoIWsynHn3PDK0OlcLqoxBgTeAAd0e/DX5UJg4JvLaXV7Nu8S
h3xKsZleM93k3TuGwYcPOWQPEZtxHdL5njEQx9xoWpWfzng81p5BltbgM15wwL1kh4MphGv9dRem
H0ePX8wED2Gavmt8mwUXM2A+eNmv1Wv89ZgzxPuQjwLXnk4Yt9SaJYZrpOYZRmCe03ux7NDesEf+
2OV3WYfOLnsQulxfBXs8CzjnFq3ekG49VgSchI875qWBrv964VinZkwPTqdViPKdwxb4ohkGHBsV
uco6uN945NjzIswjqPjMVadfDYlFUQQ4FcXwFhHX8V1EdYitFaiENxeDhLCmqEYnguJ7SP6D18SC
8FXDO2JFyJB/FWHpHwQEyALxSaurphSyWA5McXn04lUlJJ1JEe2avSo7DJa3hYrFsRbi/YAnoTtg
xH/8MM18KPFVqwb0NDyWfowWLG0xThjCSkDEycT65gnI5FioO0p6lT+D2SiDALz5OQySmoM4sRPi
Z/X75A9kgrxnPRdv3yNQESSf9Wh4IpgRvyKFtihKw1rNJvmLYrq/Z1u7qrfbnMtKRR8TWixxrIit
zIED7wacKZ6TuOot6MAiseKPgO2FA6alNonMy2RcWimEFCmraF49ZTK8hrKMXb2PYya/1F+Yv1LD
JC7TEYgy5CEcuAxHOU6RxV+Df6/4KfW2zsy0EYGDaL3pdimbu4kmVsi2H0asRAAKulybXDUuf8gB
7ZPs6rgS/kGh9A7YUhxrQ6NZGZaSsw8WL5zgDjkYB0OfW/+AFxWHZPLDwQbFrd5zis0JFyS5lxmA
skT9WF4q7DPZNh1rMnNlcVf0d/qK/TD/Evp25DthlVx/V8Qn2vaNThSNxxhDw3BlWSC0jsMxa8vD
3TeJiAAXZGxD7wh+Y7mcQ1xDFqx4rD9c+WKWgBn9oJoE5HuwXsjzUrM3BTqfex3mBLdcyu4SqZaQ
oHEIZwcCCx5/dZFMYBEIGx74Wk5m3OQMGqvWCQpqYvJgYj7iDN2+xJQNNIWBL3oikY1XGHNfP4jP
45pX8ku0fgQ0CfdrRoEXeNzCXD58RIg1veG9zvIfBdEdbgzZfp1aAY83ubOcEu4GTjHR4h8HrTcL
QlCaGSFUN7XWsplu/yDAkGtsE/IApQY9+MkcqJlOPeswXz4sHVh08cpoSgYzxn8LmyQ6jDlmkjkg
RilzmRCVzCL9gYqhRXaoVY4VLiSm97SYnLFU3cEdZllUOMy5Ao14DOtS1bo2wzEvzqMH/tggcOHH
Ja0BoGN3w3HJZkiZuCzXpmQXHKC3E5jVUTti1nyOXKiEhuUg9NkXnhwyNrF4MJaho5ZiojSRj+xq
xlI2Zj85YKh66xBFqSPT5GTPTZdaryr31zWqC1BQWd4F3+VSfcI6LdvviUZrfel1XzA4OjlUI0KK
h7xO3pld2GOoR7VBtkPIiQkgnJgIf75VwGXkh0H0QhuKr4vuV9qbBtJWS0TPoUiqsim9f7iPKByo
nlr0cJieUFeZYNSaPSoJV/g59yX3FnWYRM4qd7RVGtkB5E+g6KcH6o8KC4h7PiEaqdN1ZB4L9t8k
quq0iG4E/gtUSyUOCCIwANij1eVSZ+EGiVFPLqU/tediA1OXG1AvdRXI+onEZmBK4BDSlpkNVxUh
+aJASQehWp4/1XvTfsarUsVai3inwJVB+stpyHciRtVgfnSl4lXt+/PLpJMKnIuFyZEhqlFC3xoY
Vza1PixMuupzPCGPZnA/ZOCbQ5BLN6o4j8PY++EXKlsHNlrBqIIpVXVen+0+rQGPY9RWt0ota0UX
pCDu/N6lGHK/TFYTpm9QffMLehlcDVldDf+j6by2Utm2KPpFtCZJ4JVU5FAgIi+0jSBBQSSJfP3t
fdW5G3UrocIKM445ZhVr3hyKGbgTYaonAujHpo/d2NwcuK+WPFXAxAgVfvY+CV+RvCKIUyJMaMjQ
wMoT8IKnVhLAMuxhCt/KwSS3Z1BEbWW6yCh5Ep5yLtq/cJ0TtbL7ixBIQ0khjDVp/9RKxjRpCEVI
8Up85onwOREoAkYGJZ1bwrEmLokJ2Vxe8R9Ci2a+2jkQlNADLM9AuwwsMfXdNifhRPgxO1JZxhyn
pGw4eHsCQBZKA4OXvk4Mq7KASn6cr6fx7MB1DAzai+3OMD7yI7rSzO8JWLh1jk1Hx9Cd9w5xAeUl
5e7/dbTIuRTY+PlQ6utwBtcVN+YF/VUAlp/AqHblHTgEtiKedPkyMoRNSUYT5rtUoUfgzgnecqXE
hE91RsDwH2fiYMPlT2OYHNLYXjjB1OXMayQ5GFZBgk8SK/A5mhvZTSwZDuatRRiQ4WxPSlViorQM
tvGkIc72kovgENAyEdFknET+Lj9CPFXg225F0XH1Q+WLrcY2G1LxRd6QFKMsQiYeqfjFh0CA/VE6
ZhpxXmsTyxOQsKmNsFE/RBdLN8L7MbUbBt4mLiOustSA8a7DqfniaasJie1yRfBREF8d0qy1HQK8
9ObpDlkergpjcxgEQ7a9UWAyL8Z5WScMF1fPagqtkQ2VcwzAp9EH/ZmZfD6260rEyh9DapqJERqh
t+0H9OmwfBB+pCqHYbXfTuhfRXK8QsL0A+zz0Pkgys1ccGUfUro6WraP81GsbBdCgoq19nKybDBc
gB+rnGZ4bsiuZ6RxgqfNQFss6cmo/IFhQ2gi8U7l0LnmrH1zf26o7pQeakHi0aJLgUYOoT2citmk
l9IQkDcX8vHb+Bi20NMf+C80DBiOhiCaKXJjsHc1+0iPjtTsofR5C81ObHYEQw9NEUcXmm8xRS38
a/olZar4NyiFHl02Wy3+Qi/+q6H//KRa+YE7ghcW8kaqJ9yQBCj4hiPag0Ozg4nx9tbRM35Gi/Vq
KDc0GtNE3mMTLeeV5QQyMLgGhwwd02Yi1XspVBn7CbFWtwEUHSQAFClQIvI3u53PtLvI/CSqPZ3a
WAzWEGbjHLj9PYqv+dPvp9ZUhpXHf6jXNCxNFIZF2/jOPqFdC8l7rTFraeXhgr+d9GAiBpPDdHkf
RjFmNyZ3newvegkeP+pM+DuHWiUSmKv0F/BMI3EXCxqrhmdMuW4qID225RJKV0lNmjwFBhfjnawJ
QUADxwbu2bjcGUOxVHsNQ7YeIJkQjI9tPbSrwv9nIimVZ0KPEfP2IdEK0Wjv+qZoT6xUPALODjCL
Npu0Bwu6YYE5EEDjvGtBdp2b8MphNMR7GC9okLhAsfRLpnYQQaF754IPnU2N6VPUNJxhVRDwZJU0
qe5gyTouLlYGB37qFtplRpOve0dGfzO3pTJjhZCkfRK3niA6uUDsejyIAklSEmzJ8NPMsMs7s+RK
rW+W8owOdF5Llyua0reRdyjCZvNotshCL5TCgM7UFo45eXeKrymJ7nJdUDWOGYBF3xP3QYo5u6q0
KZew4CaZNUO2/oHRH/V5g8yOgYKG89CqmhvnoNGCTH7a+yRtvugLFOETfpQhMSNOeybvmJQGsglU
O/7IEumTqucpWvxCwCSUoVk2N+PKl5kUhNYfwm7GzZCukVyTSif3c7KeTSAky46X/YU235XphAWC
EOdKCRnqoiEB2lM2CYYM22hCwQBKErI2RcNituhS8UlmcchKGo3YWZNptc0b+OBEMVmlz6RbA13S
/mApseYU/WoSk4IzM9m7pjkZ229f4QllRypoOaG2kko+z115Z6rXD0joJm5Wc5sipi1dSYg9GJow
LGRzKBBAnFtjcaxkIFvWuPZlpG4AnfR2XS8u5PI4H6k6ZI39xxXRU/pWqcvaPJ/X6ksy9Iwlt7Fg
Mgtc3PQHS5Cr+K6hGNSKDDNwwcP4AkrUcvpZrrWOzYKalbP/sh9XlHDhSOVScziHT2oI0xCtyEOZ
JFBiBCVS8/+sQyN2Hx0VR9wx74Lojk5x5jlpFOdQXuiaJLKKO0WNKrbyjMR94IB5RfAcJP01BFrR
wDbRh0FnqDeSpCZji04hEsc8sTi5ux19Sv/bZgJDpLjT5oYEjBURGoGSoNX0EzriSk2Yh1yleuL6
4j+4B0JIhGPKJ+j/m4pFV1S8jZsRxWc4ZPKEihzBE65vRqIqdSIcSbYB2yUGAuPmR3Tg50WmL24N
eCBD7HYVIxvZeGRvLTnCPijWJvDPKk+xpBc64ARdECrbFl2KzerS6tQpZ4208w4aBprrPoF3suc0
W9lkbgo14gSi1AVb0LTMeFwenCOUKKYDmellO8ng902exDFrPdlVT0yvYjeATDNw7HM4vjRX/3hJ
Q4yVzzL4R3Mb5OiR4QZ/EsPgEKk2pCC+15095/CT9Kxdd5W87CjLJT7RJvZbMKmoBWR9VQF5o8n4
x/MauoJNzPCqV7g7WGFC6RZrdTRCXRMLbKADEW9YiWTJJ4qUoBZ/6VqTZ2n/gQJPdvAsGEQzUNNM
TWLOe/mMtwX72jbYTq4jU52aPywkjS62p9lSDGg2qAdzUBDybgRNa7YPMY11DeFp3SIC8VyOtxUC
YqQxiZDoogzA4RIEIkZDSGdFtP91hcMIBzy+ocF/Q2zxmOjWF/NMBCqC5Hc2XgE7Kccogeh9FY9n
5B5PDYJnr6YG8JviO4WczhkAGMM9noh1wqSw5Nb8YQQoGhjVGRNKGsdI3jFxsT1crNQTShDvS2iz
JLbUJ8mM6c0wQ3Xdz9RMmwGxeSWOQWSQnOe7YRtwlqynRBJMeYcraqGNTuyMaBnJCIDPcYqmIp+r
PPGsnV/XYb5xvJS/X+aT0qVMRrZ3Wzy//XaLb7S8IO03LQzNaMYDWUC9i5BNI00m2u1A96ziJAdA
WRUK2LHMUAs9g/Cpeo2zVfCq7UyAJbo0ZUECU7cFHgfPpZsQlskMzB95uCvtfpWHi4WNCdEaGqAr
aiW06VQi2FBwLJgl2QK/rHM67y6IXeF+I08CIbirZop8lMW9xD4I430nihj+Bg/jh93sfQYyzc+g
IhIxcGkmpFP3ZoEE3L05B4GermenVp5ZjPoN5v4wOPfMsV0oq61cxkfya4DrSZ8WwbHeOpBjcnls
vwBHeYD6KtSPbwVuL8sjNd2TwRLPfxjTCw5k66FpafOpSZ7s1EzSW6a7QLtTiNISW69MCzIwnPxA
7itP2OBWzoHbAJVP8KK37+0Gtutbx7txqi9U9jnKBW1nVeWxap9x3MgpLKjW4FuERWXPC8Zwr6ef
MgUrM0UALHHLDDEUEAiofFwT+f9obgsOcIbmn2geAtuoTc+sNJnzFCBoL/Zm0LWyfP/i43GM34ra
PdH2TMcYg2yhXAF084395HyyOYgYAw9jc7GtCKMRwH0ObRLJPQ1eLa3lhYFZMVAGRN9ItBkbSoW6
Gqg1Adaeo8LC4AGBSHKqAiiFxOdqd7hVPxuPzq1ZpKpRpod7hgzhlkEqMUR3UoJq01sdQFHlA3Q5
dxCoHlFSKL9RorSX6CrRQVqyExCrk/bSCk4wqZj6ODwRi1QFqAvTxu/Evw+uGzeu1d9G/c4x9as6
QXjCuPCKW1Woj/8+fKuHwwcJqm3I0KLhsfYQrKwlijb0h641aranHic4SgsB2NiDFBhge+5G25kh
WwNQyos9QScaMxD8JfKiAERJmvz3p38ZGDZojNJZLDwj7JWcnxqE8PJqRZQMRLsR7m9i2H4oiQHT
DaUlMaM6lEgXp/jmRDwQ3CA1mQaE1th6bNrdiEzgb9pGj7lSogkYe/1FIIRGV46xyLSiVfEzVgdd
xpjHc+8wpgVPf0dTj5/K77YCEPlpkkZjPS9LT4PDc7xJ9Q/Hfn7z7+cQPcf4uTScX2KkUCfIDLb1
X+jYjgch2wZBiNahI/nvU5TUEdtjRHUhqwYaYpSUHutvqBMfgMjybPg7uBhNXa1DOEWAY5KNrmtQ
YbMzL3wl2BxljB0tBaXfuNs48dAo1yXX7O8uDZe8Ss3wpWpfN+DSQf6QHYe5NwMXc5YhpBG2rfrk
P0Qi18ECNB5Qu96bW3pu2qwQFoLA3phv2xaWPISzbfcndsIGuwkyzbZ8fG6S93MdmIu/baNnuNOh
0gVT81n7I8rmbOoPuL5YU9wVLr0r0gDYt67MD1AJDRsKFyCMu5dfTVGRF+5ETV5lLdS+ocSL9y/U
Oo2yr38vP8Pb6DJKvfrIvWRewD+eiKhT80+aACvjVvk+Vq6k8p4qx231+1zOZsrp8HV+LmeIOn6V
kWsFAlfw3M7LV0KO4euXbOjHZwzRAaXn2XpS+kg5UYJEh8OZ7ZQlmLGLsEyTsZca092HWJoAbTra
m+FKW267pRm/87Uu5CRA5jBtDPPQfxkHXNJpEqTLPyxJaV5vQl514AkPhm3JpvHeE8Z8zAz9zPEB
cbNtSKgNj7VKkcCwmspdo1nJ1k2cBqWExqax7Qvfe4bV7fUoPw//KsgGnR09HaPJFjm7z0Q/aYvE
cac8cOcKgRafY2sFObVzBJIvHBDNI5nWPZDafPeUdNuYytbrBEhxYUoh+cf3vyP0LkD5WXawgzJG
GZwhOirw7TrfVdhKEp8SrWH0cNvRBnpYBJ3oRjy586xwfVxBKETvnT+eu8D62h0ekKFYvHNKJnAY
P/QrWp03yFtardHIdSXODVWOs9se0txZ8Cihn+CSbxv97sxt0V+AkHRW/IBiFQ+oj7xUAs+0kRBW
xoDRQWH/YUejVhgrV7VgnqQGirImMlgi6n1sGehnoFfQxy/Cnl2Q3wp05/B02qVn3RVdG4wt4/Jc
ALEtEaBdfNlNEzv/Px0WTHQQUm4Xrg0DIvhnBa5c04RMD0fT0XBGtWyS+isv7LtLCxKGGPfUkIxX
xYSCgDJxkC7TpI23F2gcrfdDQAJweiXPtr+z+bNA4xTBrpRtsLIkX0XsvtDsgOWGIqW2KLl920n+
mIagRsvhQsASKwiX9wjLjtuMjSDolzOM/RmaIqQ+/IyFZthQ04lEBmh0NSBjawJ37gsLPvGJ50w1
RWXiHCwwTc2bhEeNLKr3H5MfVVUsaPBM9IWZutCPndYVykHCfr3N+AQNvFF0o83HJsQHHS5JeNEc
xjvlqqshEZQUMd2QlsakBaAaoc60NAFFNP9V6DqC20vEf0h7EOqHCKqcqOZMvF8xpYemDOlaHXpa
RF5Yc64yQ1TPkYIPWGb7SYecuBR37VYVjtzT5WAdEFVG8z+zQwBZiuc9Y+IQpGR36Mvi3bIzNCQm
2AQ4h20CnbxmrFlNnzhXyWHdZFATVvMYS3owYKhxb9pDrkAppIslcNgHSh6DywP7Ic0rHB6o6LlV
hVe7DRCCdFzrUMG/sow+mFqzBZbA+DvimyfmXX05BTre+YcoCriGlnkMM59JFrXGckBE4SooXIzD
EHBc97gf4i/tNqtH77rP+b26Ca4hKit0Q4w9idQ1liNoHxe4+6FAcBtJJ0qNppLqGRCfwkDl8j6j
27L4AN4G18V5sLeQeWj/MTYtXbKBXJVBAeLAmw2i2oPzU91U2/f65OrZ3K4pKlMYnmlIZKGPuG8u
XOdPaUkvrVcyliSdQIaxch+48a8dXTDv0U2O5sKVUAu6OxaqQb9DBKhaxGwgN8Kz6cS53+D0uM38
NHZqHIsnv+NUb9mTlpxzCFcoLAaWEmmPeRk6ebElQ1g8BCOcPDNNQnnbU+otuUnVCjvR9y6s6MDu
sEX6QquJj7P1vUazibgpxtd3HIBoHhkoVgxRfqKrKm0Vy3iM0zrA9ews0lBA9jGtI3RPOAFGV3OM
O6lHiRTVQJqxoj4aSTjHDi1uIy4Ev/Q9piAVR8ml43Lx8O5PJLSMwloUK9huJeGgcgZZ6872AGN9
Q4bNtNwM6bxgqCUFd8Xxa9h6lJC7jNqzTZ31wgZzhyEcWcaI2hLHCTuHuRX2PAGnXuGimTKDB7+4
/Ot6MM2NmDCqk2WykDmSt8rAldg8ziORLpY7cgrDHF8y6Ro8+4m6z7SfSOmZ7I3eIM6pHCLAwz2r
/DhxmD7IkcYxBquTbCZ4bHiIaAzDjVoiwEpGPNRJJKvPbKwilWlgbN0Zs/4ArvxkHSDnAcWGmMJg
H9ECsVEcbF++3+9tFtZn9A0XVePnTl3sdng5V063On0FC+U0pa0jG65iXj//gFwGGUygwNWOtXwm
3224m0ggFzwmFcylM2i8wCp1oQ5i3sh1YfIwOX3WJo43AQymL7SfoUsNkxezslyarq/G0rsIXc6o
73P+S8ZLWDthQXM3IL5VlvsA7WY1gNbW1nmQElfoa1GSPmqPWJzOKWk4vsJYJzKZ4xmn1ssIhxR9
xJKK2JtChMK9Zateq8P+jW4yv4wf4h05tARMSTaiiRZKLAFFqkaSzoNSbdUck+5mSxBSRd0s9ERc
0UqE1VqHJozMGLgLzXsYBxEcYAKAn7wfa4RzQGiDexKbuceE3lfebexn17X58pMnTHoHjALvBpPJ
F1zGlFLuTuXU5FwvUPD8sL752Cg9VdZRUa5pqDjjXPVxUIsjkBRJX9WsMAKgxnTOQDzxm/tN66OE
dRpqu5CQJHCZS0fVWBFYe7jK+LwiIQTy+Xkk5XEkQZAmSJAmz+PKe1QXCUQCHDgc22dwzJoEoOlH
+mrJDtb8pIcSR05ow3H3nFQhEFowBld14XbV60sJDzuHf3KlyA7LZIP0zuJSEJgmJrStzB+1DbwG
pTrpGSI9kLfKl2YTc4v88XOod8PMN2Z4R4i7GlmnLJHJVwUV6HqTqCVPqC5FdCIJJ6vgXZVuR3St
YdQkjGyBi2WbKcrEqrsOjcCoPZE88YbrpkxW22cQlygdxNyMja70ymMXWLOikErqGryOHH1q8Nh8
MjmRItA5UBmUuLJWqf68mqHylH0LrM3FeDFONxTQi772TZAUzQ1OgF1mlftOl8OaOABrFjqWYPgZ
Bp/tsm390CqLN+qFoW/VbjzE1omceKZ8nALypkvwnX/OE3MGY7zL0m8rLuadA21nsz3QaeB67VZi
oaJFBqkC1cOV+2ue/2efL+F3AB5x8FtQkmxnL5vzB1lfqA1WTwPOglBYUf3e1HV3l/PF/hgQkOEV
NlK/VGdT3trr2fWzNscQoug4hOsNq+t40jzEjiHUblywXzcBHaM9mYxA4i0rUTLYS9RgWdZvSFm/
w5BuATPCItoz2yFGGrzfy/kYxxVyFyj4aY9MpR/DJOoHIROGwVoKE7G/1U0sOcNhsh7/UPJEi2eY
WTqfzR8wliXwWjK3/cBHkONg87oj+l6CIKtYv79uLu00+OVd/di/kPW9VEpP5fRzVEpVtn9N2pDf
+rlcKw+p9OwExv2nl6W+nvZDOLbLNbAbimtpjLzc06F436CN/Lqd+feDazuHMmTdvneett0S+7ez
bp/X48y/fanyNSDIiTHeSacHqemWkmA2c3xq7uP8mR/zRyU/zVZ3t2gzmP+VvwYH3tYHHH/qgnrv
7R+1PE2Nz3TzXcOviCX+rzAm35KilQfGJ18hp6YqLCRZeCqC3pLisE3n3NrgXnd/avc+tWLtVPsZ
YnA6IUMMTrVY061l83GrxPTjClBGaV2GXDX7U8DJT+O5Ri5sCaBA04GElKh69+pCUTRGclPbg2RB
VLuw9Yask72Xn2mVZj9TQIundhGjSWeBFYOwsYkOqoginFflT6qn9MH26iPL3BscQiwjXsiG9+4p
YUfK1lJAS4Ww4m1ji6xbVAjBPkEEpFhfUy28KZe44BZYx2LzfHvLnekxXIjTu24mWzuc6F42h7az
O6dbBD1/Bn9flZyNF55gCsnTVPTvWuYLqthd45u84VcZKoltc/Pv3EkRsO7no/XyZ5klPlUErV5q
5RbQiG3ulS2VcNC+SR0QABCMZug9L/ESABWJU0k2QrlEls3QKj+Bl2TfaMtCPxh2RETX24Ypcuni
jzLvvFKvXDvSCPXcz5RvUaZcbKS7l8pe6LqU0nIuX3o/y017DpSqWWqlWqUWTD+l1m9HjuGv+NgD
bNzbDq638q4EgRgEwG812q/CrXTm5x7u+XztGZMyztQ/lz4tq0YOhX3qbs7laye7r/LX4VG7gMuk
3j9ThmvsRrymJcm1jVsLrQN1T5NMHcBkK/PNK3DJnsN/UDdlqsd/aRq+5qYyRD3BWV/EZIz2EDpx
FBGM1gQkCOhSF1yFbYSAF4J3BJMBZtBO8Ps3YJ0H4BxA4kefdYpxYeI7AuGGAmD21z50N7MEtqMf
pbfye2zhW1BVkGpdegeIbzftH1idvuBFBvwHaKM1ypTvkzn80edm6eOJsTrEjtd+kANMGBeBdWfB
vh8lhL0FphER9l+9PcXvMaXBVCb4xG91jcBG7cB8dZp8jp/q4lY38RNmTuVe491vz++wd1PaTHfe
5vN0E18Yqaf6GVDsm1RrnBDGLO7zTbo0Kagk8bZ+4rv66PIbhNpSsm7Aush06+ow4vJBC+beL+W3
3rAN0NOGYBK2C/oGoBh4rggdYuJerqs2UeOvSMiTjQXEIu1gBPktl8bPNIWinAKGWyJAmBlsy2Vx
TfaNg6wKWN5t4EB8HrOaPLG8C43hBq7pYyVcyxV654/PuhG0EZ4F1h+BILE49DiA4OsEPufbj2nC
62pv+0COuAVpcrkfnvW14Bd/oO+NMlyJ5wbKRA4lfimwNn7xXhD7XMUIKE+qBV9ZhtqPwP2wK184
4alyg1/sq8bP6D+vl2R7H/5uuL+9XxgaIZ2a1zg8keBytmnqet/Oj3Pd9QTiwLd2Nf2eGm0nUCJy
iUXbIWdYn7PKj5n7fT3NrXzVCj8sD9fNhrIUSk9qp9UeUt7qBwN46J6iHSe18cNv49gtDeTP2s32
oJJyje96vvLMd7r7VaOTE7scVuL6CeIuDgH98fsRqMX7CSa+6BadR9CUQBxYrF+4MXl6D7UiRGoU
ydgL4tqfl6GLqWXAL31xGV+NVOvWm7dvva/Gpk3b71D1QOtmaPEz9VQEEy+cz1ZCnJtPVQp5GFAC
4+R+BDI9caxdTcavU/cbdNXms8Zk0k8LXBUDD7lv7RRR/M0kwyXM26398dtSHgfnj28H7Y85ZzX+
DR/XciZf3mVp2jT/BLWUVuUTaCR6UmiCWaMZx6tQO0vFBVEEZNY/ppYkFcA6djwjaPsMdvmWxtfd
zfAJGh+YXDyZDTaMa5z4pDUpp67P83vbC0lqRzLhMr+RGDtkhu/zlYTMGJhffVio7vtpbOuneXzZ
Vd4fwxOhXNogxKdGapIb/wKhxtzPZ5qF2hcfvpS/bvXv7vPufTu8fTe2uXJ63zw2nt7K9McB9v+V
rpToCbSrbHe0lZvXf6bXOp7BAWeav7PdqEMB6MuN6nGc60FuqaWHL5IiTEG4d/TZ2lUPmOoh7JKt
Et9Ujwo+/vyu5AkJtQ+X8omiKMoysJMIP9Qhi01sTt8lWUaaXNhnLd/+7Vrsqcdh5e6+dezjUGKT
+U1QobanPpTXXnzPNsAsFgssXZRuGqXreYOHqf+7MGyotY4RrE4e43/x3uBemt8HnURUyMQwr+2J
SpKg4Fd4Pi7clpHsdPurj3XIXyapUti7eCVEFNblz9Wc6K5R2/AIIc3EPtUBvLyeFjomqViLIeH5
0//Uk4lp3kQGEfA8VWAUb8mridSkGuiM9oYJFGp6NAWWHevKnXOopRGoj1mxUWzM27ZSyXWuLH2s
2QZk/TyO4TC72q17gMA6WeEck33B0ZKXL5Vim/Ow5VUaaAa01J3G5xJR/TTRGMh0i7KSAir31Xfd
tgKyf/o/DQFHBwsZXIouT2CIbGcoQXlc2Jz/kmOIYM/Vz2N1hA+Px6eOlF8li1o1mFQ6BBHaECpB
Xzcocorx9bVEx4Lr4vlSptnDCjZ+rDk6LQLRp0ov6SaRaNcALkew/ytSUyVppfVTxQaCtQoGMlyL
95fUGfjTmufi6OmdEgTqHWxbdSy/Ue2EBuPrRYg/lDzFhg0hdoyU8uZ3nA88kOnubZiv3IZhsCFa
zMBQeopP8TNSddO4NjcNf+6Xm8bj37W55pNZDJz1Ef7Qp85veIIqhgxT+V3dtZ3UE3IAKUF7hEQG
ON7AOrlyqwYt3vOavbMruto29fnWTtvkNilFd5oU5uki5uMPw6QUbQfs3+jc+ertej+dH9yI7ZZi
v7+6o69mdq5YRFUuqJqpW2phu3u7VaZbP5Rq7Md3iEP++MTXJB/91Xf/ChHdKyEsocTIOhGK1yZS
WJa6F3hPzlidUJfQdipaNx80LZtjhB4ameYTi6B9zRNNmHdKlUPb0ggCDoib6LN5+vhs2hItGx3p
xJjmY/brsthzPzUkcWzYI2y3KFWOOIpydppXv/F/EtnQCaLB/PvrW2JsZLixTfuv6Y4orOz/AWVn
HfXEkt2w0FFN0U8R3v3DLKgjKPVPQ7VX0rZii/SW+P7a+F7km+c2fR34r7FfnKFJLVRBDWMRa5jo
W9gv4wuqXygoJDDIl9N9exbqfJibxZIujVNjCCHp0GQjJL+pXbFAJ6mOfPuHuqeo5I0KmNfOtUpX
0TuTe8UXtFi0RHCcghjeTCaReOh7gdhOtsfo6SonBfufOIi2f75Wi/1H5Q/al0K0HdtA1G8o4pnc
LAs3W9lilJ2Cre2SPZEnSFTIU3nP7qPAicJdO7R4FKuXfrGd05Urz2lZ8s32PZYLrSOLh90aSKMR
JVzhLxVDdnaZB7vwB0wrZDf5qMDjwQTs63LpYze0v7rX9o7v0psPW11hk0XXdharrwttGSOE+gS0
N++t+9yglvQLofjRS4ubBsLEyGEvmZOz+opLYy0CvSCGac2VFYeszwcW+gN7F5pa0Fv/sljJQHQ1
LYON7cVj1wkLwXW/YqyNKLQscvX/Pgj1AR53C2IrfHwcXjDJINWBfTETGoI65iYvkdb2/3RBHiGL
YEFSc11//o1KsCOAQXuqRSEUcWq8+6r1ypdWrpwZRRRPv9+Hsqs6a8nMXWqbf2zLj1T3RgEu5Hnx
dZCufb4pUuyqkq29QrWD3WybLVideWhxKcXnr+fR3uWNPUYLnOpv/X4nYfPVXH9Pt/05+BoCNT/N
zJGQ0IMtd7w2HsvjAxSpy3le48tpGIJLH7VGsNUmhWOWMmO3UMRM0dXLVwMGv7qkPBR0WadKLSqM
yLUerkgZac8osXxoRVvHo2F+BIXy35Bg1Z9ZaVwWF5z2TWJYBUAh1peod2wzEKR2CltXLyAps/Xf
S3T9LWePlVxuV358Vq+pglMC5C8HHBwUSQlSjGItDcViPkrPBe3CI0jMGI2fKj/jufbnUWFB3p6A
mBnWxewB5JmClWuLcB1gIEtMlh9LwKH0WQUwwzVSMbAkY4v5+NMGnjcpER8wRk5Un4A8zTExH0fa
dErqkaa/xpdqcDT6GI0aZIerI0YoDOTL22g5pJgC/A2rix3zFuXKUZFiwa9y9KAonpI7lqxV8sRt
wQVRnYQuJCGDGfRJL8B955eWp+RFq7dNZZ+pfiLs6EpZyf5GbAHqCT/HnUcNVQWDFKue0uB/LV2u
4G4xzCNcFwA2V5GLH2T36CzyCzfgch7jWLERClWZ4yZMAZOl5zJcj670UaWAo9wlU03mb6gyZBP9
a73Qh4Qdw9fHMKGja9WoddxW5P9AKfPQUFB2sPpr7/DCbcq53QRq//3vqli5t34gCzxxlh3lDpm2
lu0WKZt4SyYs3Ze4gJDb0cTu7Xth0xFOyfYlTQKC13TR/R/CpFlbPd3KaUh1YT0p/926TzSk+V2m
B8jp2f6Ie3shdrxMEft/+9uVyYlvaFvXjW/jVH25ieRCDH3X2h8kCFgZWoIyRSIImCvmS4EAWNyg
P9n9df2DcaMciQUg+IFn+VsK+FRz3adOnjYnPPRF25SXZKLJcgKS6gqFDljRCfUkKgof8tlMliPL
NCiHRNTno2yUH8r7hVwnNZCvpXsG5jNj6FsJjx5Rk//HV5AJg+aTyOgnPTQT0X+uqpfvtXTlH6YU
lZQIMKeh12JCR7IJuBikMndfWfZj2UdLi8bhHhlh42Z8wepSPhh0kduTCaq0Pkov28q680dMCv5l
/CVd0O+++xp3d0Q5SsCWgV5nLzeYplEYP2FitKblyNCbcjLqiiaM1kRHa8iV8XMJkAWRzitsM3da
wEUwA6SpC8050QOxORFV2BTsUaY3SNVihH+e7pVS4uAp2OGZTALPrkhENAmzmjnZEtZaI/v3SLF5
3DoyNJhZ2CLRb2dfydZX7DQ+HI/H5ifI1y1AsKxIaIZUSjPkGnRPSD32OsaOfYWXJQ3U7iexZbE0
bgx5x09KuuPmf2mMFRXtAGepnly3mmRHQT40Vz2qx+mz0j/2QR3hSeCnkMTgo48q5+Xy8TpMMpEt
DiFsGAEtBfXoaxYEHsHKvtDnF0PQMddIrNuE0+O/SGSC8Q0eDMkNali2tafP1s9LcQ5vLXntFyOK
Ip92fprA9wAlqQezBu0GZI5kFVaEFf9/aBzNys8mzKzde+sTpUGFMw5Y9btDcKd5q523cAdu65Ld
rBjs0AfFaFdvRHqQ5LrWMggZkNL4vdYd40mgtXvZ2svoQ3Nv0AnLTnlIpa2g/RHk6Kjl3/KRmAH+
Zf/QsudWEc8+mOEGuzsDmyaxXVSTpxo38Gi9ajgeG5RaM0RwCNQwigo1U7kJFkki9QE8c8AsMQvJ
lA3ALWPfS67AMmdtGZ9KWhaxJHtcs3bBh0Ka9UpvNVXSiC0URo2xMwcCQJCf5kIwNsr4C0n7AHdd
cUq/cGKL0vfCJcJQHDGhDv8k/ZP8D8vu+UrcPtcHtkzT4YZcoc8g0hE/JKqNcH9TZPRTBrRSxxE9
k7fReXVxsFAlvbMYDqhHl1+7oNQzVDbyCvkms9XFYYEmAuEPcAMUKLYCKR7lMoGxjM+gxH4r8HeZ
PDWxGiQferEvRSfozGM9JFJYInS4T7Kvlh7Bf8hdL2ZtwLRsU45iT48uxTahaIcKmVmXg4QtkiRM
zdoJGUbrAqdHBtdIyXJCj0a6JkXyTLwEe6+/WA1gLNZT52mLkdIA4gqIWvzyVWxiMHQiz1S66ToZ
UCq/JgmWhuwVAXWKDmbAe6ZJPr8vZQPkBJxc3KbfQDBJThl8CJlxKhNuVcvMhOSwi32MF6YmSTcv
Dc3A9WEn1hI5DPEPX2MqjZorYPCx2c6VlJnw6eTKh0a+tu5AavNKVTE/C1TIQ4Rzgf4kev3DicST
/At96fiDrwEX9hrWCSshxt3Egu7x3AqzFQn2XM01L+1Lg2TCploCx968E24grSbiohYzGvzSd+LH
JLKQNEY4LP+A2AEGsDQgygcY76xMVuauakV8obA57Gn5bmdHmFiSh0Q8mBic29siVnMf3/bIm8Oj
/Uncjp715fc/7O/oeGsdqNKsnS/jR/dptL/UU5Yor6PNA2o4siSp8uUMlmhfefy9xJdeDjugxB4k
J8xcg9ZYrRambpsEQ9w/BIU4K1mQMucmyAHK/z0eZ+uLBQEZSu+2QDUYZIrBFohD0AXJGmVxKRAN
qHAMBn+FtCEfCr2DaHtzx0Z23Jv9acD3fFfi9w54Kt7Hkpb/oRl1zKAKVDPFHpvqA5qLYeUHuSiw
HIzulPe2Nv3PHOLRanjTMwNIkGKGmZmHOAuVbP5yrc3gnpWjbRXVoAZQV1G+AAfDYHAivXkJAR3E
K/+K1BmkajlySaBZBVUQPlqDDX27Lb4exKy4aS6gHwsZYCOhckD03cvl5rw6BtAxXTBgdj7mXLkm
O4bUZhklJuBZFUKuu1TLDKj+RzeS4K/YyhsPCC4CpOYgiVGVYy05IecDKBiCDMS9br6+yj0DXYiQ
AuJRR3C1XmyqkqGWonpapCiCvfR3KSqNfp8rlyLUy8xqsLFNJFsFMIdI0e/Su6jie+f5UM1MzOEf
GN517bPUOz7Hh/y28kdt4bl6zuBufJ+6789LDEfI9IqBUs+cmCTuApC8WbO38hTcF8xJoDpzUgwJ
gs5mwuGGg6KWCU4zr/SQLddlCE8jVA9NIcxinOdc11/NSoYUBK+0Y4WxgCoO0MjAk2H59nhNifko
verKtb/v3jC4qB3prluPNoVbLdECdwiwRcRQuSbKi1/4Q9ncH2sCjGNmAZ3AbnWV7kgQQEmfxlKQ
mTchVrgvVP3qYcCQ3fE3i4hllkAogI5zGZCqVB4NCBwbqe4xulRHVwxk1pzZcNwGcB06v696C2+v
P5VBcXTqohdvEYhhTEP4DQb5WvRKvc5nMxtlSMNhW/rrtbqhCFjDMdfPD/fMAV1HZJW90BSdYyJ9
3t8vLcysc934QqH7PLrMhxeY3jaEpMu/a/I0k+JifqrdG7n76Pf1Cizpl5TKKF0u3mspMNjf5WjT
79OqvXZvY0Q0yikYRNejzJSoUv15mqnDPfLxTd+TkCT74CfJv1pmmpmeJr8cLXRFORMtuza/l+QS
YBKSleNIefKxvIvn9B190NPRZqzBHSaa//LbJEFCENIHTjFxndCDGm/Mvwyk2aqbhA9B/zZ5yPZf
e5+qkB1sz8l3dP8W2/5yUqwBpcqCr0ogwwRtiObPK9gDmNP/9LJ0ffhLC3nfp9NQjRAGATqLuMHA
Mkf6wzv2pNaisg2El6lho7up+PYa/q8hamFh4+emCpDNOHcMTHdbsSgrRtMJDkLuI3BgLOKVmA0P
Coh9jhH4HDA8CSyV7ubVVanHO9mjUCCVV69vW1ENmJ8UTvH/F+3pXn+g4HklH2dgSb/bJriHWmtk
svAF5izGD/oZ6ERMz5ERJMxppaeF5QMyljb5ydWN8PVePiZDc1OQqTAqpkdeKCLv4A/CaAajCrZU
z8qbLK0rh8OXDhUtdH6BNoXgbWPZ+odkgeSo0xqFWA2G0eszg/qiMuI8iCR0EywysIXJUdPBKTpA
/9ugIHZIISk5uRE+C1f4VntdRe+cjivpvL4SnYZIB3MNO+4FP/cDbhZ4wjgVhtuyMeJIPf1z6WBK
EUYqjYy4d84PWUtrZOgC5hrMskfrCi8IOpz2CHg/ODEsviPkXEQ0INahHE1lCfgmHoQ66whLMook
BGIYsIGf6e95nPzAOsdlYvlxVTT0bX0gPnGGTVnPMa8Ni71RirniXTLFZOmGMy+j/+LOS2tIfe8a
k7nXG3RanVXc+feye12DoqYhQZ+iugXYxWIFPGF/dqBAkULrGW1bVW4alhFAHY2VYNApmfgS9qN4
5lc4rbuzRX2MqWSth9gfBJjaTkvHNy7+X/vhK2KMJG8Bv2XVNwAIjjIDXdkY8llEv1zLOiAhoYMT
EzcRf7A6FwA21ozCwSrACgrczvBRQUlKNACTo/CSqxY7UgfCtlr77LKucQEq8Rr2LxwK1Q+qmRcL
eL0Y9HkM+vfB+4P3FKBTYrp7byxwDveezzd2TfujZegXisONfen2dSObjCtWnumi/tMOnRMIzxY6
9jxIgCACGNjx8I0kRdFsffpHWVnzQ/UMJP19+7TTtq8u4NlvawcwefmpDa3Sd4j/wIQCIGJEcObG
WuzJFFBFoTWL0cLIXXtW7fVnqisLfkHYg29kPJmHX2lHLhi71KCFAxG3ojcTJC3ykPOe4/gu4gys
jcB5VBBFYHuAa4f6NfqEuhPWqpaQNpNhtjpQCWrKYr2+36mxcvpTnNbKJh9n1PGG71I739kDvP8Z
2oMFylBQr2tkye11S6uZVA+ueuS4MywYXwT/OF5RUCq6n6gc0PMHVSq/VBwl38LIEzrf0FV38qhb
sPeg7FHulGMzP5XhXUYgeeJtt0hvX8B9UsIfMP9KUy0IuTjXFEvm65laUvP8fwstSe1p7oYaHg0z
elmitPtITKRsLC+/KD/cfzpSQlAwnaTqVkRNgPokxBSWDTqT1vPd61K4GMybbJqbpmgfn5iCE980
pxbHgOHlD/mK6ADEywDscyhkYEmwp0Z3AOMYFyLzE1fBlgcJbF/A3VOFxvLl739YeDTyk2LmqQBQ
70HjJYmmLTL+A7zHEmAHUgkiQ4wXhVNGMrTqle2aueEvNT7SN1vX5Srx4eu0aIZsQ5oNFmioamyz
cNy4Hsb3/FW2nNhLo9CU9clXSTOJhUo5emjfoQ+r6Yh51dqMgCyRcb2XL694H3TPAdMEgJXU74BW
N9TkQg3MtiNa+U4U+93QizDLPSAmj3HHpPFoKDQ6A+DKpIjMhF4MyIa5siH1NACx93iy0CoYrO/I
eLYy1i0YqnC4+I7FHPPXPgJ+2MReh+QRWrxHAzdgXG8e6mngizBi4KWCU6zjfebrcEnU+3wtn3rw
1kh9SEVKm6iTcTrCv+zjTJSULOARQ3Qt+Dsp3U+g51+VfNPKx6GQPR/STJttnIMSuFTe092nWRay
gCp9QqZyfhDJWyI8EJzT4VDgN9jcIUYh8qQ9I6csxhx2EHAly2t5cuNDFqJfwYeTGGIibeL9F53C
zJlx4JAc1KbaLjfEQd34YVKdCXiebWVRiPROMm1QOGij2sRd1WUNonmxQHxkKtQn8BZrKP12B+lW
/38P2VeWnRJGWzOiVFl3JbfWXZhjA0a/b4VKpokd8ZqOAALnqibhdCM0CHPQglaTCOU7xkU26vzW
TzxPVwKYtIxumCgCUYI63ZNzwewgBVOK9D3wNGPfYyKLZtQnpDh0j5XBO0e/oNGZfuMpqxUaGJdH
GB02j1e2ikHly2j8/cJziKmxlrSVl8+VWQCvuqBDTA64udYT9Iq8y0UWA2jHEoqODUJDuLmhOFR/
AvZkcHeDVI/UTUjNJEjRbXdPIpEcEr2xO3yELLxOsoFFjKwKKhhdhef0TgxrcGM73Gj29NxcR7mw
tUXipvr/I+pcmxNlmyD8i6wSBMSvHhBQFE/R5IsVTaJ4QhGPv/69Gvapt1iz2c2uotzMPdPT3SNg
QZIJRv5QBmnu4savdgRUqFqnaPGpKNA2ImnE7qEQGzCBavMrP3HNrlKtVJY4KKxE9eN/ccJENgha
bdEQoQkovcNcTvwK/LQ5PYpGWYKrAaofK4PU39W5+U4tHMq7oDk+I8HOyCbtgRW7yDIU2O6wjOWx
r0NTtXVc/OOceTL+ixKe366+zVzRq29AP+hdmTVqF+MiK14y1yQ8Bk3Dtdx2t0xndQcaaavNVdvo
pdPbMuMMXZUG2xy6J3pLp+5rXj50fxXaIsiYeDCAKkmkBBLNLcZIbx26L4q4WHQg6NBJiyy1EbdV
LfjR9/KBcti2cYDne+bF8jC7wsi4Q0GTCaKIqpyuBLAPsCoFSc340M1SsEkVLxUx38XOzqtpQys/
D06LUbQdZQylv5W6hv8/in6hQsg1dDpKQHg53vLiQ573hz4bCP2TQnMrZVJp+lIiYF86D/fASZA1
EJMJkcI9pF+RHIxdf8X9rD8ozyi2BIV7pTUFm5WWsqKUXk5RQhxWZib4BpSvXcuMygTIpgNB70Z4
pnor0i2gAVMgFDW83KMk72FjGDI7jxRBaMp/oLMIL1qvgqHZZCm8ZRxOGkACwWlex2wo29YKhjc4
ivZm/UeDZHTFzw3eFT9XBqPkiZSJNWaXEhhNolhGxmT5/YwbfWeWzOs/VVHLrvN0Xjs3jxCarKaD
3wtoMH39vEmDkvA4+uv9FFc8+qERp/j9akWnLnLLXnsRRezdwj+rrXdPYrtl6AFHfmGTIEiH9Lb9
1UasJ7GyCN/KkTVZNVoAuSK6+opkE0c8t7rWSEpIDXDSHkq/z2ZF2OjjSnE1bTRYr4rOitf6SRnT
mYqA1oRLlbd3gcJ1GZlryBjebV1nhRDdgTLCrw8ITGYAUkih9tvvxpQd6/maMv3ZmhNar0wBlWFh
AoSTUyDR24CAxc2NeYBY7eIN6fkIHvDq+b5ThkZFP7oLqGn4JYikTNAvQJ/am0XOP0alvhIIgv+m
PVsWMmoN8BQhtOMy0iCvIObwbwXCgDUWgjDEXeUr6OmGBGvZ7xJvf61CfgWImPJKeI+IKU1C8C9o
idHEAlcw0xMRhRXsic3D5jwQwK14T5tDSgFBJ1JfwoQmsQAeTOCNMatQm8Oa0nqsHJp3xyk9mxaB
fC/l0K79W3xIkMewFAcqGJOoFlsBYrQhmfgQNW5hiIOhiLA1D8EOdRQW9pxpfX5aevtG/zXAyeND
Sk7nS6MsKj+1R2szgSTK4PttxGBcWB92wINRoS+I0ZFNsFTwczq1qcH8yPI4t5+xyOfvSeZlyDik
xDcxrrgX7hl3AtHmO/k+BM9CYO+AmLmgU2VeDE7/ISztvyw5HZud/I7AXlYjZiEUl+ZDj1Nw69TW
b8/MmpcPVM/rE6FOa1a3OMT36TIyI4cUOzp1nNUj8fZ2ALA7tFaHcAdnEURnDkWTCT4D3mTsGB3I
2kEDZfuyVR24TFOBPzmnYauR30WXWM1PGsUOBpBKk5Rd2cPnAj4pg2zqE3tojXak0umfyeDz8mEW
E+2kUL/9G2us26yUrjyQG5ZjV2QQtRkYayU52pSUCJGfK0ppN32gslG5UU5Q17ycxkS5mox2yrG/
Yt8YMTsPTeOrXw9g+Nb1VnZcIiKISx1Y6deClDDNJBH0z6oZX7qr6xMelynu/LsfhEC1No4m7cr8
xEXsHYGQqu3nZJM180ljVYH3fG43vCfskGD/ZaV9Ri2Wa1fJhppuSQHs8X34IMCQGCsuKqgqkOp7
rW5lKQeaIFuPih2aIAJ7PN3oYhCdKIxkulL4HlF8Uz+yeEnciaZlYcnCnSrNV55I1ERmXDZ85B6j
+KMloAQX9yAGCKogUyFBd5xwmXzfCU5Wt0KjTs2hEh9AkYGxqKbWqP8t3woNk75T1ejnNy4Sf1ti
8JS77BY60S/VrisyLYUC3pRPzTB0nt3cJ92oA0sRDH6n5PCCsUmJt4V3Du9DyeqVltaU23h67QYa
ijIF9Zeqiactx12/8at4e+d+8s0AWJ2pDkmqN2MrlNXBiyVUiqdNmrmIUX0KbtWM12YebymdGb/a
XF27wLu4b6wMvtcvvbTeJDnzkPrt3t4PzGImDsN+I32iJs+ue0u7wXFQbTmhdFflkq3ylCqvVxrp
tm3diuaD9jwp0QCOCaMqq3SkYY3OAmcgexyJfA9TOe4kY+nFsnLUxGLjyyOjxklr7xWMXcDE7QIu
bqcjFeV8rsGzp2kz+8ilNZREUvtFy74ZLPuS+J9XTBulFxMfekmfDQNKQBI8w2eYBNbQYaaDPYIJ
VlD40v7245B1H7fWFiykeZodAYX3aC1IUjP/DrP41XQmjdkGzhrEu+zVqd6N5rPS2Q344ZNYRgoD
Zf3iP9l7dq0zkjPmKuw6r+b8zibJauQQJ0qlAimyhueUzVgZLKmoRM7PbTIFMHdjgzTA4w0wRKaT
JAwHtBhnjWIIjH4hlF6LXAtZi7pONKsMK8PjtzT2uiznYNm9MdocN1uMH5ywTm32H35ggzBs/OKC
X1GZarHqgknCJ3VzmVKRiB2lkleup0iinqimbD0XVYxVZJp77is0v70l/xU7Ck1Vl8lExisrHN9G
+poHid8wATF0ZTVEUv9DaYMmKmn6kb4qgh2mCnc7ABECIWtAA4mBRnhCfXcObvSVeB96FyoXFAau
A/ENSLYuzdNUOJ5sgGlkJEOj0b3sBpIe7t12Y8FdI/8ps5UHSmufjArRG9XiIgoRTrjrmFLcXymI
pHzK+8HrrxTCgn4o41VmuSewl3m8NQAWa5oD/Yk0+zh3KW1vxT/R7xrtJRkQCTb/Xb632glKgy5i
tpS28unlc9epU6U9ukh0dQFon3Avlp0b3hrlKXy4UfrqPueV8W7iVvwahYst0xebtbNKQjtDXE8A
wY7khguS0DNmKP8Y/Weg/VBAUXnkweHH9nLwVdSZfDPVGijRJd16DAtk/xEMh/uoYtqND09Z4Juv
ikmr0nNTt7tCizJMpa4isMB+okaHFumLg/+Cpf9AukH2X+bZkvkpugpqUeIH06pYWfyUmoQBwHNE
GLi4qSaq+BVf410PmOToZXQRFq9QnnWVifIC7YRPFlBZL+jDlJ/JmYBXHmbX7LqR8gkFcgV2HQ16
6XI80BNqDWmZFOuAnxQhC68agpaBlM3AvBvoRGR5diY+XM1oVZooromOlSaAqiYpnJqKT6wAyShu
Mg8yE4K6iUSqGkR37dSG9cml82bEWClWlT9Y8v30DlgHyaTi0dlgK4A3FWeiz7bEJ68UBhQbnNuT
BFD4hA6YouFjJkK/DJM44ZGcZy7smJeZckm5MulMhUUKNRQZgvWmuK19Tjo0GSJhiRSWj0NwCJgH
2WjmZtuGeQqu+PxBWNxprI4yopLmUi/PJwBW8PSPMyW4eonyhUh6J6q+Ly35TukUGF/dfqNuvs5O
E40P0Mmx949Ey9F3nBjurOrWlHkmzT/603prV4ArTQPVG9Uz6tnwDf9iByUdEGp5n2tEg5LnOpun
snF9jfHNu3px0ldDt966rgtqNRTbEmsRqzWEYqPAS7OHPsY5a9a61slDJmjMeVtqK0NGAjTlLBIA
Y5017kZtmVZoJGk9H5h52yRyADAOgn33ygwmA8zAqneynvYciXcFF0kyntB+TDgVEKBzh55HW2Tt
rGNOzmhRLTgF+gdSlAuFcAOX/7oM4DOYn8ItSmRHv+9BeXTIbkm/C/EBIwSMEtKi1xIKSBJRqPJp
HwB4iD2BnoM3RNXEDwrZ+pozubSXyAn5CGoj7T60RhltIDhKtKQzdBwxlfmM+Hhk/h7TO2AoJ3Rh
CGX1QU7n2QkqnF550H0gc6NK8bWrU678eyVOhrMEf2E7Az+hh4jArGPUQVSEpzRgWyQQzJLubm4M
HJocDLHihAtALeGD09CljO5uQtdVjCGRMRDbWYvlWtQ9qRNrLQdyVT9rvtoiUerk3WZVskFwV2FV
JkOXyncsIE5vWWyo7YAmsRrEYt8Lo+P6iDBIqSgqMsjPsbWPTNDMHoDQPjqvuDr+fa7xbML/yqum
TvCzhWSIqlPPqrMslBMhNJWu/tTvzmnDwGQAC4ZoXywLkRzoGBQLRLSV8lJqeQu8UhGq73RLrTRW
YyqKW3np+Ty5iEysEy8r7qPggLattl+fAlgDKqqL88eRD6sWHoMb9LMbPxXAKIXhkdXFNyWeqLFN
Ii1CgS0IV3wVA5lJQstmRguzZR1bL0AxnNC6ZtJ5fuVfKdLmYX0THMANPi4/jWP7Brt7XN12lsPz
IKsvoEkM9q6/P7YONnKn6+kze+Fd0TXx+B0e+5dlyHe7U/dRCSuv5iW2MAFaNusEMyg40dGBJZ71
lv1Dtek+WrszPgUPYADoTae4QSpe67voMOn0hMnC+D34N0iye5x2G1TBbifZoL59BLdAmssXtH0t
Dt4L60Fv7FtaOZGoRT+WOOg8Em1u384jHl3Tt3yzOESxhpnsWfN9IcTbexxoR2l/Stx2isS9VcP8
zLwo5mowOUZ4wjKmGyTex5GJfcj3i9GGSJA57r4udekmsSf9tJjLalWabiz+u1a5buB/Jb58AkpP
L5Gw9iEsCQ2H1cxjONsFyFkaMuDEhIFIOT9RQCipLsBqeVNBJuLQzaSDNRqmC+ic3RvYc4bcRASr
HHFDKXGoInnQUfUqo+21+EOja/xVvWMgiuwD8crDcyfSqbxb984ZJ53vO6oWG+xlH1S+kE+Eex7H
vkP6/IQ7o0irx2YqAQUM2zBH5Uijm0617psG5yR/H90x9qi6fqCL233ceClIvSTetbB8bpEwbp7R
vSwQ4SV8SIqpuo1EF1t6jZbS+N2qNqgNxGHcdO1ODc8TQPJ6x2kbKPCk89f3ohHpaLTQ4zHVmXTc
DM49lQRWYBHK4Dpnvay3heAZ6W9sUhOqwgH9VBKOTvVTL1BvvXmh7XwJxYugBdKuh05LzBvhPYKW
dbHLe/rN3Gr9RH/W36S/6hHugdpEQSCMiBRF0OGh/F/BaUPo0SRI0PGWrEX0oWQMpLSLQxfp2dE0
YhHXdXVEYdaCVyykHod6MSu0GAZEXtQkrPMD8iipV3Q8+qYnbbZU1CXT3e1JDCH5g/Sc+Wx5hV9e
7Zm9bcdhHXaOW4gaJn82ezecNpCD6i45dHaF/CmDJi3B6hmBug7EyCDW4o6IPXKbH2ZK+yRwX4I2
vGN7qnz5xocfnduv8bmdeynIRem/aI7M0bXjfgmCPQEFU463HCwKGttmiu+pX+1WQIvKR9Z2yKXc
1scPmk0hGed2dcBT8XTvyWmtJ9ZjOVP+mG/adewcfOtrOcs9V/N2lVrKyeuHnlfBtYauqkghCj7Y
L+gCyEPnMLhO89HRe/y8Z1X/hDgEGuUVgXk9fvTSK8qMqusZVvvR29ntSvxK2zUqeQYOb70zqsRK
8xQyk9CrWN7r2iki3qFjf9TA3cyR06Bn8R5g0mHk8ugMj3RmEoZF7obMkCqageMdp+Nbdqt+7rgx
HccUNLQyyHo2xloDl036gV2C1Tbx7YVHT+zcWO1l0nHM1p7268G7V+IdAqvbrDoxKUsxxSLgsliv
zWy8PLYeqIotP+tW3ea+2rYMvCOS4QOW+rZpzC6B650HOVJFJMUojxE57aeHyvgULbEr+IUO5IKS
dGs/b3b0R3M7sknU34sq9zddg9794dehuMGTo5B8V1oULJUxNEm2Ndcj7l0mlcEdhflPfvOcnxt7
3gZS8gbJm/VDGOOOPPs5t2ruo3wDkOnkadv6PM/JFmZWvJnVxrWB7g/A3ycZgpg00FbeBJT+zVOi
0idRGY9JCZXCAcCA2IMfXVpqpY7HRyx5uN8Jxed5Na4Odx+PxWux/U77FZvW3NVLiNfcyDT4j7PL
7Pj1mGWTy6ga2UCedp9RnDgkbxfbRTZJR+eJvu7Wu3X26XxnP9vPyuLxfeM4jvGvPMRXxnE+A9FM
L6E5u341Vq/fB6tpFhxHtfn+671Kf4+/+998la82v9bnaXWaFzHq7Ge9vZh11WZloFYzEhbivNWW
fjghNtqwwo5wwxpIOyzPRO6Utl3/GV2GNat5GV4mjz3zsIaNW3sDhTqyenrcI8fX8ey6vtjrL+LH
f/FEITgjLc06V2SSNSSO0v2ZGE+8Ga2HMAA5+SU+jS/T5Rr2WX5oXgHwGAdGXsVATHOoc1MoTroZ
bb7appn59uDUOyH2krQ3KTJ5mo+h0cPzCuKufF0sLFm0MVXh/TqLBr4T9+8KhhI2vieDR/8W7Pwd
avZrsBtsB+QQ8IaSafaRf8hA4TA4DG790wAXhs7x0/IeJHPaZcwgY0E5fOWuISYn0ZNIOK6PrVhb
5Z5TVEiXHUxG23bDCeuw2knwDreF4vP8cf7QC+2n23ES73gsh0b4Dp8Zi+Th5X/5n2Royt5BTBXj
/fecwUbFgFjKBpqW3MpQGoWLvlE9XyOUz8BScTXWFn1YOax0WbJmrPP8WGxK6ndoDLAam5euADng
LconZQCyd8fq888JNTVKXy94Qd8GSe8SvqLz8DZD7zDZDpexGztxY+CQq1txcQH8O7u0xI6CtzbT
xqgxWg53jKzcIW/dclSi7eDYr0F9VH2iHEGHsoOd09yQiZvdzIzqh+bOXdT/3ob/qrG9zNI2dC60
U5oXymxCvMZ006lzwgcxF9DHNhjtvGRkzK+zG1XgeSKPWJuxUZPXpqX7R6dtrN7z9Pc+bxRXyIqp
FNQoVoPX8GUtfsYWXDR3tYctwC9xWC/ozI9cY5SxSF0F46UIdckhsubp0moYXbKV16ZLHHqTeozz
LhYtVvNRaTn4dfT2ngsmR4eVTM+aLFNfEkDUC6HpV3s3snVAuvb560GrdB/ff9kl+WkFpI14t28m
0M7bD6OVuR3r2sserWSFdb7bcvZhxWhWqf3rfqXWWQIi0A6xWyecb/zM9C4oPS3fWrb504dL2nCj
0btsAe4ZJz9vtFP6fl/YqSyqi0twgoWErK+b75uc+JsGYrjBZyK84wLXPQ7TnWdc8LpAuQifc7hc
OZfOKTyEp9BOW6aJaXLb+M4gQZD9IxAx/VPINu7a3ROF/Pw04/1b+cCmE3dtvR++2bPyJm9wSVtj
eutZr3Zabd6sYJJTArWqteZyuqPg2bXeJje+0bMHqRVf7JYy9niTeo3v2qi2bWX19gmXqEaldRpe
uvbc8LMtk4BRFNR6tXlt/sy69SusaDGRZGELyHaKRWISkAcd48P6eE6v49v4eGxqZTPUbXKaGPPk
6z2/zLBqYj+Z7dwmJTl3FOPDvMYcsEvPzjixDLsWXsTgn2qwOIyBz60nijR77TKQPuDec7g77LE9
ABHuwtPImvVZurh6lcgd6lZYDtPgUoTVGjQNElrS2vooL9LkMgdTvKTI/K53qxB0q55J3MLmpULo
qmi5WZhsbJG9S0WNKFTyeStBOv/mUO4lgVmZcpC6ueuyJlN9i4QIbiqLv9LJ5tbnzWIbUkEKkNEg
Vh16F4gnitAbQJcwZXOLl9t21Wrly7R3S13/AV615a4TEUS5JE/wcQ9JiVuZn7SqMC92fycfLrl3
9SxC5Xy9ba5hMO/hbdzDm4f3Elr0vOMOVXiL4k7V3+iemYgE8zLUG6D3w0CkJZJWvRn0wehjPX1e
l0DV+XaMrVAKsEKG0rZDa3ijGgfe5lUgfTZasXL/boAmtSc33k2w4b5V0K11DQpD1NPjOdYEmOQs
2M6NUCWFShVhE49/tgR8YIsdmUVnH2vn2/qVrsPXfHCbsMDvv+yu/P/2cSpVnxjb7E9ie1COqZea
0qwlJHXSwo007wnNYKfoZUUckcmYEm5FP5Pj2YFDDQunxI80CFgls55ZWmkhDvTg463PLvqgkLG7
5lri7WMggyM+uu+qJ5sgzAHYbUs1+WMJna0BzNrUolWEFGp0Zp9E7h8k/d2rmfSrQx21yEX1rxqm
fAdqbzw5483M/HSn73EtulN75S/EjepiGJgHUIyxdX9sP3Yfb36WBGn/TU0lTfkR4wcDTpEsD4w/
bbUqHR79GkJ1+phFzSzGrZwf5HGBLzdeMpZHduEteb81kI3DIPvOvvXJiFtebRs80Kl7/30qcm69
8Nh+qMK7t46M+byhtywzFS2TSnfr66pJcvsIXgEeGj25RNRm1el9JIumd3SkbBFnnddvDbhkuJSI
cimUD8BkuOfuFllu+UlAQP7wnD/JyFEP6Kit9hh8ohfgIR9uWFwSpRTkodI3z/l3jiprVUpxOy/q
xRWvhYgt0kAIyjEwQhW5gqH0lkokzwyc6V3pKs2Yoro2RldPdWq5a2rnfHAI47shC8AwpkgvGh3c
+ribxRnVOWWIIImL0FGZhihxgwSH0h9RsrauMNP1ERKarjxzWQaWe3JZ7BUFHYXbcq60TO4Z8sHI
wmWvQQOhwubi+gdSvMfP4+fMDF/+6PjnsHzchkak4x1loQkO2nN6JIvD0+g0Ooy0ossKnvuxe1tj
MtGXrPHYr0QGvhaq0OvdPqlyVInAznBnXe9ZWUbxgV36aSDLjGv/CpL2sRvfPw7jw/g6vU1l7nEf
uF4NJEZGRan3/gV5wTUJ+7AMyHE3TqeH8WmcxvhpcPWVzWLR1rngMZF62tfMXhZVe+coGZ6wO9hF
MlizUeIvsYjC8oTjhp1THb2wgVm/3YKL1aOH3avjpSapec4h8CdDPAn44718BNmV4NytFkWvFOmH
sIQKZHV9bHlkM3fWlVbcs6ed5Ai+kwMVWOAHeP3EzvQ9cPqPeOnjW5D08/DJaqhONh1nBzyTFhDN
kgxPtsfw14ZPSWS2E5hm8XaynZDh/aoVrAAvrPNOJ1H36e7dol1Fu4V8RoiIEV772my03ci9SXeQ
7swUMIvcfrN+/1r+IWztzdYhvEc1FkHvFKIKxS3O7WXhDWQMfKxfD/mcyfiufN3E+ymYz3hP7KqE
rnfwXc/qv7UsRpdhOkwIoMNqbxfqI6/2tuH+hG6bj4qikSIRLGBOvoBDjMddPM0GlTAbvPonLvZl
+v64TNkQj3nH/ks+9dyOIDb+rxzaSlXJA0EJZlzyJ6vTkJaDAdc1Geqozndf1bk5z2dYhyEcKX0b
5PdisAOpUi/X6Z608jJ7z5/z5acqqGx1XglYlqzLpCR+YquijPo8b3TIhse1HTB9tgLTTX7Pq9pY
FPny5i4RqUb0ohK8MCDhO//L/qrr6vr+tx0oWb72FSa1LK2+jGWEflAtY85h+m8Q2xMqb7CR8N69
f8kxBXDyGlfZZFjGWu/3borrnKw8qv423IYs1t6NRz2oQXhn5bKeI3LF8pfLuLB67A4acT3mwecz
rMTJkKXKp591AWyaWQh7gBW96204rfqHjQWa7pbyjjm2z6xyqVc22JYAX2qj0m6uDfFJXiMIsPQ5
0S7lruvdykj+GfdOvp87Sd/6SW+jpNE9vDuUemf8KEOjSktq91NfpOyptdHx4NfXBs4bt1b90Lqe
unSlEyKj0bxX26eH9+YqYeO5Cd0ggefg0ikpyJhFI0MzKNQeokzwXwgxL5uWmmu1ubr5l6687U8F
OaDGAIxb94yz7BEiv9Uxi8d9ahbfnflbUftlckvJ5UvytuXOVcknwE95U5UIrscjfg3tPY12qtty
a6JFQmcjvpMdQC3jN4YtJV2aAGsJ5klYnMm9hSkPzRT0Fb8VRBfUNnSIKG86cFH4lTSJ5L1ftBfs
/mbmExDfIM6vZu3VMvD2YhXREvg7bun20+pHXGgRG74a9DyZvTR1Jyw2iMFnjAPgdS2HiwSYFWGF
7R0/lqP65JR+uq/OFUbrtb1/N6ktGnzcdBPPsC4eLQsxhzGsdq2Idmi0h0npLDt3UK7bn7HrOyMN
YT3Q34PGzfEoDv71VxU2tR6HRQZW5tLTF6tVJCVNa82RA77b+bSUKJ4DF9rAYape/OX7antVypx8
fN+2D9PN+DBlvMTYDSW6WDJhp+zqq69/7i8jefMe+njzQhRk6tC/buOBsyoJAsuuE4rCYNOVbng2
2dAJBEzFcwLfl6UTV1qWUjMirroDOswARIHtN12TySopdvrWdDu/fZZ/lbfP/VPfGhnDB4zOEbzS
oRstOdTlTClg4ZHdvQdba8eGyySilQQY4k1Bp7g3rx9HpqOJE25TkBhtm3FU+39DGJ7MsroPlx+a
0UAb1PZWcmaW74EakYgAiDyCNIA9sHo7Lqpk4+yaa/xw6RPg5o0qWZkIuhG+CmICI0mi6gP8OYn0
JksAWjTju6ce8TbIvBdqHXhYXO68DX/Mu/Nh7pnCUb8VBM5X69S/hfsMmu+BLvMyOvU3Aw2i0ZtS
R1zTZf64MxtJs856Rax6bN0gWDFcgmpzkX5LldFoItqGRiFiHdJPrrhLQ1q0kZp3hTgCx+lDchQ1
pAt5jNrKRUtCiRWmEsAWao4J1T5Ra8j/4jlWklSC/uCctK0ph5GwvCFbiEerFvepWBMvrs3l7/Kn
FXJKIOKaXZFMNDO3Rr/8DvW6vEwsTC7UYSpKwlFcDEgVApgbyA/q7Up/h17JhWBsRSZ3T2OihvYp
uIK6glfRKvyDxtRYPz6YIvNxurfe/eMJ3sh5quP1cYrvQZ2FWPfu8FRyBn9lwR0GjcmcCt1ET3gH
OspRP5hGO6xyE+aLjh3d87KbrtWWM1Za9Dw41IVMRxTFjE+YRjwKX/XSS4qHrLIlQFqG4tvU2kfE
SifSQ4mTdDzgE9+H7wBhQutEz1wYmhqEOkBzZYDLMlInVYiWmPV0R3z1FepcAZVYbG0kkWr+zG9r
wAWIGpGOQ+9NzwQ9Prgr/09tESvg4uHIRODsqKH8pGCjkFQo7Wxmzqf7eV8tP4+/z9Wb4/IrE2sh
XiLpC6sqSCcQ2FO8bc5N66hf9cAZ27EzqPEQO96GLi+2aAnYZ560RuWB/0Bxpe/eiRGCkD9foRbz
Mnqu97RH4HTcPQUnXXt9sK+WPnBKKUjFhLZWdfRAvZTTUdAoUl68W3I7FdZ0lNwPsT8ekFleMIYO
cUU+C/p2D9dsF4tlUpBFG0NNexLhDN4UQQI6/MgZQaMcmiNp3XLuTngdh1b10LYvbecra5vd5VdJ
MzGJdRmnITszdR1yYi1m/h+6qWsQhfjDf/enmKypiD8iMYmQZ6KabniHdd1/gDWXxysSwAcQQtGg
u66888T/W3zJr78g3Wzmj02T7kot4PcG5M1td9OWGFfpEt7Y2B5tYurRVhV8q1D80rk5YSAm/9cr
9q4YDhdmw6gOMCxVgn3rceHGzkCqBYWh5K/i2xgq+0fyamxYu6XJsTmu96uD9/A93Hy4X+918l1b
OGwGm96mtwwJOUuE5M9+ZbH92f5U1ubf6f5vZN3r1eRXY9hgwvbQHaUfNfg3k/oQFmN+ayWQbrjA
yy/3K1tkCz31e53W2+/1qX+E/sWdd4Ayk/WZNw71bIRxVeSy5dh0d45zh9oAe7lnvN+1qmN7mvZ0
1AKxsaRzhKAc2fFywIiXaMmf6tPa1J2dF85XBW4EPsfs5FjRw2q3mykjue1Yx3H+/NwXj4t/8Xmh
Lbsooy0KDty5n15ad+IcTPmNf55uqPnAaJfhHRdwo/0aKPi5RGYxkTRBXRS3R4e4BC3n0K/0ruGN
eUyQq0S8VHxUXBZNXzfGmRV26WjvzAhpZzyktZEpMGoXq0zK0NTgd5GJTJ7IChV9xAZGBVU0kkW2
ZBwAHFI9NsTvcjuSlkaNZPRstBmOqPifiZddW8vUy1d32hD7AqLQHqVDjEqbxqsZ40kI4o9ahnBU
MO9EQ3x0zK7DvfBcL792QeIW5FqD9fEcVllMFQ9KePu42q8kgtl1G+T+ekgKI1NAceWMINs1ywtm
B1XEHL3jfD+vT5/xY5QSL1JeIkfqpek26hRu+fQwMo+qIxvH3uRjz83GbD8+a7dYE9oZ2fOX0WZw
gqeoT0hsxSyQeLLOffeALXcMbd9mZGzxKRGVz0FjaEPYYmQY97Biu8XnikUCqyNIBsmgWLxOd2cW
8UhRSXPIMPdmz9JdrtSqgoOfMSs8/CL4A6pgcfNW9bmZ7GbbWWVqjfU5sJRoNQ/MyIocThmiGMeZ
0ZA5G5Dgfm1FmvQlywgdp2DPKWjOkX5aw3ZeVEsRO90iZF0LtZLUcxWfFOKLHLF3bmfe8julnerw
CrWhw00j1pfIZ+eAqeFMtDT6R/8IRFGfk4UXDTTkKaDJLDSnC7n5WxpV6WRLDqWmZ4oqJ1XZu3fv
VQZaLcJa7yRwSucxmIWyDY/BXxIG9ldc73fxnTFlbniK0/E5rvUviBT/W5uANcA30NqIhxATuUJ7
f9O7M8eRNtqUGaOzyjz9Mij57qv9r/OZzDYze6yeIPsYcCIYGEYAIlKVNYD5U2+JX0SnKW4w87Sh
AzimKBRpzmsnLRr4VPf7GX1WEYfzXoNVjYhk3ij4SKIe4EKAFoJf3J4ibYq3qJ0H0ZCoj2osk1UP
ngyQoZsAEVIcUWmO9H2Nv9uhGHvGJqLm8CftIHKUKkeXRfpKqRBKauQOEqwO5W6i8aff1b/KUMmS
xoOLcH2AxyiGueIeIhwJI/StiZUkC/TAMiWJ0uTPxnA/qAxznNrXumZy9VBmq3BgoH92YDUe0Pbt
OdQW00FG6v7gEce7hwqhQ5yJk59tcO8xAyW4EFaosD/L5lVOdNBVlwmIsFSMFhCkCmcttDXi7onQ
D9Av8iBfGF7YSxkeiaMXMUh8doyAgWKfPpxt2lb1QRItp7WxMTYGr5hs3yfb5xDMJhNlHdBCuJ5A
4wA0Phevu6O21cAJwhl2JNJjax3q6ci6B9WYBdB/gafC1gJt1vEuwD3hVoL766Eg+73Vr1w9F1Cr
f+0fjRibeLCRB06xwsQei7yzw7L1QauggcGfUK/173SMPAaNqRQoj2+pyaUWL1XjRp/JDdP9+Dwl
9fvQIx0fx+XwWPWF9/795xmY3wbXo9bf96rRIzohLobKyGeqqyGCXEFtibYflS8dNFlewLvOBNLM
4rawJu/RqecSjqVSVJmtxxNQSeJNbNVYr2X9fNYgwbAM5FnP+TF/Kt/mj/OzmdXHOZ23fA62Nac5
zvVN4M7dyRNro0tbbcNGpMf9j37vU1/yvzmfYd+O6lEKJohxfngJbD7ZTQCz8A6Y//BE3wH876lj
rztUJdpxcSUFfa2zvxx0Jfsr38P24z1KF+a0i8v2525FI5Y9hpZYfXC5g9twa3OY3LyaE6FVxWCn
9oXd/LJsbWhJPZp8RQpnjjkG79iKHmSODfZ5xn9SVbzX7ld19BrdiVBD68v6ytf5Ov27vJqWTT+s
aTeaZ5ORdNwp/W2cE53243RwiC+DO8TqarO+1KieWY1Gl4NOeBcvcC7HqvDWq8B/QOupQ0a31tiI
dQrHHpuRjid8T/Z0BJihE6WvpktsV62dQUG5tRr9Sr+KVVTcmOrU69N3/Bo/Ru/JM65iTY/TZoCd
P266DVxYlJ7dkJNuoyu4Zn26n9em7wnppZLjM/Vl8XWbwep1MP9kd4RnHBuf29/t73vXNpktMa9M
TxWGPzS3IFkGtOod7FAGor66DVLyHMeTXfMOmQS1S/Fr+W6aLwDWbff9efEFpep41ppVwpge2o11
HKAqR++hQXIsHYAyFFX4Ehq8Sf8K2QY1NYe0o72PP4ksH5CLdh23J+4RsNbvNsScdSST1moPqIvN
MhlCrUlwkFnxRU40lUCfBJbWiGPldylJrDNmFbx/tpvO7dwyoPoAhw9+6jW61tJoPet9nISdVzt/
NHePFu/Hou1r9Dar/Nas3FBEpRTZJ+o3Fwp4Wdte0cDgBhhdIiCvHV5Ky898ns/dz3QmhyLGDNN1
xFIdpYAESNIVSHClikQiYY1DL59KGgMlaariHXlnglFrskcdWK9e5JPWgBXDwxogy+UBtEJuI/JS
lRqY6obEI/OUMV3wVUYI7FcZAwACCKxogu9JTVLBYkGK1RnWNN+4tZDcF3bJSu1RIX/iVUvWqwxD
QnoVp5o4fRw8NSU0qFJyIJRDUqUESClQGqo8NXC9KPYH9m+SRtLR4dePxhg7YzDKa48vb+AiX6vx
uAJzj22yOOG4GDUP8cbE/7/gg5UmxdeeZNEq/i5+Mtdq4nv+q0pC6ab562XL2aBOVvougpa0aSrr
dbD2oH/dwpT/V/z7WlDpJ4DpPemptQxfoxo3g+qEzfd7gWnEeBenA4ZuM7dKLG4cqQit1+gWHUNq
qy6ytOD/M6HvRX0tuqVkF7p4unQNNK/CKZQhHjs3Lroah8qZJQZA14UzGbIKuQu8UEso+5NThWrU
suK0WZ+XuQTXZc6ae2Vq50b2sMR4cnbsOpmUdvcN1f349JP0iDxhzUT8sps6VJtkslQMcmIobQ3k
1rXDG0QCNElH6lhmaFib/FXcMPGPfsPb+86HoNK656AMKB9APl/51F6sVHwqSQCXa4MxKRwBzoGZ
KVdW6ulENqx7xpn5W0UIEzFm+RBNrwq09h6+utSaL0IH/4byR/CizvJJGqJkMu9L+SNVEb4WrJ4n
H7B2xoQhx8LVpERy+ZeECd4ZwjugSRuZzKQ+cUbuiBFHg3Sg0qmgTjHBwPzFxoIb70pXpezrLwPn
kw0BTj6Gf6QXGDnw4sZamCihjaesD1VVLkeVoaKRpFDgmLFGqWvR1xE21MkwlU8TqTgZ0lveguSn
emNEBqLiseeSt4QNPy8UmkIPFcdUt0t4qFH3Sl0vI6OZjjS1WROZC6kw+7h+LzqP8IPxFX2AjNPK
1C52LFr0Fs0+F96QsmSD7vTWgygMkCbjqvkc2rjw5jJDFRjDJL8WqS2wDyC3ZL6SRcAqQvWRbyFY
2Awjk+anzLdqIAjMVTw2UXHDIieVJxfA+qgNbE1SUDyDh/EqYGsBa48hq49lJyS1sf4lFOTOaor6
+wvmYwd/GEEnNY9lRoV67a5WCXaD45gM6J9mAtcTPBZBy/GuGuObgZQRpT7WRjI3iuFKY25E/sxf
4Qzx+TnvYmYRv0nlZJ62loR7jq1UH6CK70RL+MfJP/KWmdPJRZ7y35MOApwOT8zBOxL+ygA9GSFi
daFBGSAyc1UjJYhGk70wMUzDFXganw1ImkytvxBnrnSGvB8yaymbsFAcrpjNDUga39sMKTZRQC0W
KNolb3KBEXQjX8Plt2zqdeg2V+JeputKygVPch/iHorPDif9P57Oa0txdFnCT8RaOGFuZbDC+7ph
FVQjIWRwAqSnP1+I2WdUMN3VWOk3mZERkRQNcNrxO8/hHFsYuTe1xxKkg5QiAvjXmn7gjpWQgLYo
W7R2urrnlVIXlSBFQbys6FAMWqwDjrkuvQ7Bc0ThwOO75xBV+erCSOL/+JOI9WaMI4tHKAhnvvBB
WpD5iJ1gqfFL6o9IwcUkEBtC5XVJ0X2eH0HYClCkE5oXv9Wp12+p3qy8Bj259N4MkN73SRJGaDiK
VhNZdbZ0cj/itOKtA4ldaWd+0wiFnabO8MCXXd24bqiT9Hfdvvd57/Kj/pGwhhheOaacSfeswchD
UOHou/BuRflIbgvF3/Ew0kDQQxOMoA7/fUO+F08qRgcPmClqVJcR9T7U90pX+j+4fWEoKVYIQ7kY
mxr5nFhGsvxFGYIaikiFWpMLjrRSoTSgB0hUQReC+bcSSY2WBk/iiWT2+WUZqAxj65ObVP9qv/BU
niF+cYgmoNTGYyJ34o5gwH3AvoKlLdXS92cIQ7ghMhEkyxSdqRqStX9g+IS/rWP6tPYlGLt++EeB
EZFgyab0GiFxXwVOg5ymRP+HoFcl4E3NB7Hl+o3Q4Qk95llyrqr0/lWcqrsq2xhoq66uAmZIrXBF
rEQlE4f6YRXiFLAoXNHbIJR7HKbUtNnyzRVALj4KtMB0pt363WkteJ8K2SmlQVoFoELhAbA/kAvB
x8U5k/82GwpmuENLEscqC3FxeJhIBsyueaaFjgS/hBnRIBkks5T65d7ONxqpXOHuZWSgl4XqwVy5
UP1RJiL9E6/YYuiR8mna6zKpaeVrSE2l0MW8KKKwxBQqHhZWR+0yyFex5hQZ9UztumZD66+iJ6Uc
Cp1teqVPCxTOzTx9OT7NVCI3+8v+UAKLMESzD9FDRA4R0Ue0maLLgRo9GSEUGbV2kc3iBlc9iI+M
GVSANIaUSpDxpAqRN/StF/pqQfy0e+3EU38nmpsiYoE1/l+OFjalTtrz8NDAs0yaPwUe3zzSt3L0
fkXWTOpSHBrKl1nk1DbPc6cOqD2GLnaN+jF0PZppbG4/zd49EhLev9pfREGLlMw3ZHaie9+lruSy
s4NX2NSNavwB4SWIQ7G0sxRKF6lDEYciGt2Ea2mxo+tmJ+ltrzcC+DfhGq3F4MJ79tc1Rf7pixPu
L3TWAs5TOYYhOZAYlsKMI4N4f2VMcUaQYznxJOmP+cd4+0Uhov9W2OUvsLNh/FV7OILaRJLKFYoH
03FQmgI9NRjtafAm3e3aIGSsmTTinuGkyBLEaxayW95/rSwq7PpwRWq7tt0iwg6sP/qa//FC+3Ed
NWTRHU1fRO5VGYbadLtQ1/ktXnez9UIelSgr9O0w5Cl6yjVpITZr059AjQ/od4HXw0JNA05/LYdv
RBRj676B2qE6FsgjmEe7xHtQlKyUA0nmLASH6hxgMfLfgRClCipN5FIDSegVeHo9xYUN/i7J7deI
5wyKhrhgqjISHZxDQpD7QhrJdCWkRVJQYS5CtXKWXrSWWrGHkuaVNv6CwtKEACACcAspm9MgapCO
tP4KjNGiuu+3GYrMN58NSexkrGaZhy8oTzS0pbYnb32pcNjZNBUxTfLtNjOWHQslFDcp+7+H5sGj
ENGqgF86JmAe3msubPw2LpOwoqZnyH8LMwLThKPJGSjrfhXmX4hNDjxShlOxnaj8A3zO+saDtS0n
IK76E94a3KsCIb3vgwcRYctXhrodBiC0XVRVSApc5sOATIhZUeZtpDjR8f0Q8gLPi6ugM7/vkr7G
S1TQuhZYGajy+aBKpwjL6H21Wig3hlrb8GzG0Y5TOGSDK54MMAi09+rg628NG0y0yfOI5ccS/sRt
HKlLrS64lPAYfHSUc5R43hMvQ13u/+WihwoRdJM3k+8yhGqqzWh6Y21oYDwg9QSOwK2FIKy1ayYD
4oExF+TTe+Z2QY+D6cgziEfkBMgC4kRq7KodfEkn28T8w69plg5nmqWqJX1xS6nVDUaxvNh0XYRk
3m1dmXj7xTDkmKSRXf3PRgVNt9gGPvmPssxoDed21JpBTZiBRyoxEkqKQHyr94EvzWteyC/0268k
WmCqLowu1ofs5I1WWX4amg5ahgSKyslFSc/XmKKiYcWZgwhNumF0knlO13MtuXCQSX40/K4d1Cg4
higoFKYd4539MLECJb679n9aXYLByQ9dS/8/EuGBX93IQUbqPJhLrqqM3kfvq1QPJwRSfSnSv4tl
WpgeMsNZ5GiDw/KxLs/V26g0THprOqYsWCJmWOey4n0X5m/cGGLpyxfDsAMLEYniq8V+of2DwWY9
J81hxIZ5ZsAp7RRiCzkGTjVRsEws9Vc5ThWUah5wJRTW/C8Ij5YgUE3Lr8BUjPwPfAtSRIMqemXb
rloxBo0kPP55zHWmGROlGTrC6goJltY10nKlM6+rgDniD8ESWzWZzVKxnwBYQtUxASo6XzD3qRYB
3X9h5baD7oLwFrydhsVq+QPTnRUkHHquH8C/Ulu99uozq41EeNxVfsTZEYMAmjm9rLBXPh7nWD91
5cdON4OvXO41KGx7FWpi5S7MmTWMC6QppZIXin4UdT3KDbexB03jzpLzgpUIrImDAdyKsW+cwG3r
TokWiE40f5EbUvR3vd57fV1WrZf7cv2/YBpOBfAwJ49P9/ni4n9sXEjL1mX8HYcA9IzG8zhZ6/Lp
I2gt0BauZ30ACSZqGq8JrVWE7fXwQ5bx7rJUk8oq/i8izmIJ5sohG2FZVcwOY7CItf+r9eMspTWZ
5hTcK95u9etTOaaXWJ1xXD9iSN3CbfJ4PLvHygzPvSbGhBtcghev7mKwcsko50Wou2RNmWBYjwvU
xnCmyIc5s86vmiKhC+a8qn8FdQ4FWVMiYOy2ZOPOY8bOmK3udBpj1T/FoxA6FB/+SKtWYtXSqEZN
PnJalXXDcypoN4CQiHYZRVknLejbb7vZFc1MbGHZBZe6T7jk6M0IpRRV51Z7dkOuLKLaEwq6MXvY
4r8CJW/rx4sbrxuBm9PVZ8tbxaFZMYZ55OC9UocGSR/O3+e1Cz03Q697akzizISXmaBXHN3oC9e7
v12/vsWOP6mN76Htnxruq2GLsfygG4GYgKJLSKOKPPcoHlid36pxwZl7bYNfiphHMKoBCrt5a4xE
1hXFXtTdhp3PeP/32c1nZ6hjr4FeUx2s2iuRMqR9hRU9qAOSvwb7nl6BBvJHbbB6/elrgDjoYuVs
ZQiEv3pXegN0639n64EGuSdKBx7jvXL/OKVVAd068M/3wZiIpX7fbmV0eXfg/8LLoz02nIZ5MzTb
64qHQuSN3+20FFvVpvlJOk0gUhh9bnwMPOfRsAMw5Lt5adqvik2Pzse1+2h2gFW9U4nzExFVJXds
Rtg060gZaPQ2aC4iIG1aHqLUgIRzMeuzcD+IKgPvFB+9E2sL/86v43waXtkQQjckHmATEVVCUIuK
140ZKOyXxPGFzQzTp6VHxQ4xw7/ZMT2x2f93dSrlg2YyiiuL9tmplq2gYrcxDPts+dDt3ufTSd6U
3z7brFt5dmvHG7yKdZT3RN6gJk4pmI1+sv+RFT04ob2WZaGUoBdzrd+ttRV9N0AteQGbEq11/nAA
XK/Xb2uNsd3wdJIajn0cSmWVdO3On8Fc7+Nbp0pZqN9ik1snNo2W65bhbRu+jTvBnS/r2+90kLk3
qFfjcucylWj3jaxBo90fS+LwlTc0sdCWL6h6t2nC7V7OTgb1pF5nIi90dNJpIDfjd0xdaYbxruAe
a0sSn3lfEZliMlInhhTTP5sUq+TLrCF4+SdfgyJFgvYKtecKcLDHd1x5UojoUMP7q68uLO0ROXf1
qpG1X+6XsmtQ0Id8itJqo48WSCYQWMzhTKV8rFibQAP4R1YlsjUG8rRd5GYlFrO9TVwCngH6Naj3
SyN4x/PPwJilnc/sM9BsaVrimh/1fb6WCmLf30+17sNuLTD5L0jokqed6XlY6ypB7masM5T0yEep
6xHW0qhPBeCiwveRDl1iPRivSBFE8S2mXzB4vxYXyNoXt4UaCELOpGKYpLZ0C/vM38QZw6hrwF1r
3bWslCt2c2QQ5aS8VF7v0J6LFaT925g+4N1aDTchRF9gUrGIQfkn0ykWqLoyIVoapA/gWPhrTI//
jqzFrlvvIFXFFZglA2EAVxXTdtzWgd7688mcFZvHCxAD+0LCeqDBBSvPdzv89srrvrgqXc7tfMoq
xDsxDNQODffY3zH5+umUmT2Sd3Rh1AeepK1qmEVSLvt3XAGmuKNg5Y5IVtZT7AmMpa9SQTYgDCsZ
UUmBUO7jkWUB5ml/kNgWIixJLg1oRz5oY930j3Si7ewh78OO2UYUy2wD/EaVtHBaATyDAfxe5f3L
3J9SiWuRaESetd8lrEWDesu5vZ1WMEw+ZhUr5XWEquov3uVuiiHhxW2S9HPdB5Ds9ga4OKJp6g5w
+hurhtVumu/RZQ4eP+FzJIiA23b5r9p/RSZ5/OvqlOFmkCM+UUmbEad5dO+R+huReSyRZSEFgNX2
G8S95pjzWN8Z2M0H1pMMv9IRSYAnlgPnHQyfDws3iuoLBd0K+fLzOmjvrRj6Fna15861TM9f8x/u
mybtTnDtRbpvbjDKp/mP1m7mm/BcWkcYozoEv0XjZp57xB4GTMT1dd99x/b1r/owWxc0c3GnkXX3
nKkuWJ1ftVtItJw79JHZ+2M9Rp/87zzzfmqb+9PycQVgGt2DTpZ1m3urTuY/BNKIErc+rdFJBP8q
w3pqWXb43n44aiMVWF1BjK5UQj4bo5fWOlGvIpsrswSxH83iy24vK4scp6hqat9Q3GAJA4n9A57d
7sSTZm/PeUbbcukC13B/pSMWckLYmNDMJ/hPJXiOYELDKbL3LfdKfediNmklnQ0exAi3plU6QAGh
87Xz3HcYPE0rJcfolXkHwCj0E8xSyDfkNfhQjT+DcFOlnswuHkGRrh+rnZbpt+waMiRSp3Kn8ltG
XtfZn83ysuJki3PNBHSrVfrZIq1Ow4cZR73k77JL/q6g9DhSsqUGJn/gh3YZLyvtV93/HY9lPDfI
n5fXeZVVep6vL9N4fJ6GZxRt/jxCA3xZSjzVZLcRYZ6YJaHijVsFNxycfxvH6rZxRLmRgaTApWZ/
SS0CIH4yuDKVGaTwVoHQseJkx3RrhPb7yNIz061B3XNdmwVFkb98rB7rx9pASkRjUAIULJQHeGur
b4ZutLpmen8bHbeQUqV9dhok0PUzbU8f/efYH75wahq++212f8IkR01AdNxQIbxQ/n/lNBfqrJdJ
SKiZ2s8EamBI/o1tVzDTcZlEk9cqWSSL4h5pHcQXhA40nkaLygXzTS/Wzx4EdrWft+YRWeqGUrOx
Q1n6ODwO/Eu6t9NDbZfNVatu/NTgcIn/hfCWCuZXxVKlN3o2pABM3HcnGyi8kWhwq0hfriAJ51q6
GG0IWqsUbYnAA2zIxiPMWCiz4I7b6DJ7klssNFdaEFYbO2bpcyMXWUhC45YrwxDmNw4K5bdZLX4a
u/uhhn7q0BzXmqak0xBdEZXooJfNj1gqIjTpUNMd1hHxXGp7oHoVhmWrT5w08yfKuYDWO1/rWsxI
EJ/I7UNaNRGKxLWV9rKCuCqHLtFalEasuHQCzjqEoQSEYkvHw3L/7pl8S7h194KV4wtLL7JSLKhk
MwPiT6pFSqWD1Yx0qgH1V5YiCg/URO7KGAWVfcCUufZg9PAoR2oY7cKkaAvRtrFnQpUhcFUOVHq2
bEfOnGf2Ufw+bWNmzPYLwnCorIv9wlvuFwESWamIpCvEpQUPr257JO/E5ujiSopd+sWLZZTPylgC
NBZImq8tLJegjdwjO4cNiFEh0+bWl/vAVxVZdlHVIFTCYaAbI2CuI16rMVrZbTE2kEcJKuiu/i/B
G42XEc5+nMvybUuHWwZ4N5B24UzCcV09Dv4/zLcru2gj5mdtKeqVd/AOr935gGkFDM58Fx1uh9ac
DqYLWuZONfp0lPrfPruIc4bJAVUO7Itm/yvVafdlyP3exF2/5TDqWwwDLAu7vAqF6pJ6cnbVpPiO
zUI4yODBoPnxtngPob/L+sHQHya7ym+AUNWjmTW+LEi4dCSdBr4Mz1HInIsW5c11lW1Ku/ch/Bdw
3A5QHDaPjXp5fz9ujB/qylvEq3hVml5XIT2bZ/4sO7R5Tnpo7lpcawTl9LnHbAW4GOaksczm5w2c
Sn7qidOs2d6GswGTtQ7zpDYVC/G28VfV88SYBqMcL5GCGasunvpOZ7sdmCiRlD40p97iPLlMgtmi
3KsPE+LgVdEquhNKfc5+Pszog4VaL/wpH4Kf+7/yIbk5gT5jDyddcRjuo+qwiiFFOHh2791wgLIP
Ooh63H6l0dUOiy1KQ7p+y3fJuv5TJ86CWwBB5L6CJHI4w6GMu1jwcn1wr+235s3Y4m4a/ov/lXP7
+q89fcvYxCelzbuwx0gltXgwpSCqiWIluagoHZpQLZs91Abv5N8Q2MJJQ490QKKHmQYw6mt4xhdf
NiVtqnFUppzKJsTOQJYG0czY+FXLkPIc5cp5ADy3t2MihIp1efeuF8LkfTJPL7bxsF41RCgTcNmJ
ERBNJzGGLqTbJLc139rjmBNaV6OTbaN+v84HbvmmD8fJwzdmch++oXqcO/v+uzK8G6Nb062+euk1
Bezbl8ws6FYp7LB7koHSdNglIi7t1ZWc9VPH1y2jcNVAzgbPjeaeU9y7xtE0mZYGbIylQaPzm7nn
h+3HNnZa/VvRHlkMnWu3PfVXCSQif0W3aS6Gejihh0OQWO/wWFc0sPaAnagNmy7t+9/tlyi0MBlC
TqjNxp8xMorJLF3nq/uVg9Z7D+YL4AlNVzFaxniAEU+lYKd31FFahitN0HBw44H0urwidMTWgI0I
awS+OxBM2cwZ0gbUKIY1goPvAVVFRvxGH77Im2lxFVvMQLRNxFKm6CVHB37aCO28RRtGeIunllx/
hCMO9icXujpL6qcyABobM6GDrhVhOthNEAgnSGHJCgp3DWX0pVHUv8EXTN1b/4oeUgdWJsQIXzlx
uq0uyhylVQStLuH2YdEXxfHJgu80lvIkEVSigiLidpdvyzm51+U/7X+KM8NnQTP5Nm/4372thMoU
gKk3eOIGStkIshNCDlYA9uR/5Q2uFh15nhlYGhFJMCC6D67MAxW2Mfg4LaqZkgJq15VSGZ3HqP7H
KErYUQO7sWz09519ubMHAjjeEJAiJiUoXBBOdmo4rUmPKbXuh2X7xZwmaIj12UqElTXzAWOuWCS5
30eUPc3LIpg92GoWaA9YBHvPVX0T/9Q3r9VzdKfNLwRpAov0afpAtmzOhLBPE3zhhl0qr/Ggn/wN
JlFtehvWxyW37dbHaWA1lxED5IblVGl3XZU3ennpJGVPBUfKxIJMcvIzrGEd2KlA2ZCiPOi8Cjq7
/MDK/X3PA3kYVJf+wd/4m9L6dvSowJ6CU3WJ4xD6M2+Eu+O0JG8hubnLkF6e7spvqUvyK50//qSK
pTyIqU4muA5BXTDBACdCkUlSnffqvUp+qIj/qCaNe9ysNJd61UOV6v0jpyA64R4QiB+1+hOn89Wj
vt6GZ1saE5bgh1Hh/uJJRDmTuUy7bD5GdPcpRMeCXqHrsgE3R2SPsHulvtz3PR4azaJZChmqNsSe
WyWgaCDyCXwaNHZXpGsYNMh9TTYGaqiu0if+lgUmp/uvwx5G346iMh01RpKUyTqk6v/epPQXt7ZK
gasIlcsJ1oQS19cGAQ6MsnNAKe4SUgdjhPf61wfuTfrdwyVy4fT+j30QjSRMEOh55hLUqQ6du6Xf
i7++oJ1j9py7UcksL2pXi4y/McGaiFe9lnvVTvIk5mWwr4Mxv/UP+BLh+o2vzeQ1rKK4ggpBxWbQ
Z6FHApC78tQBKe5L/UXO5hz472xyDfueUu0WbiDhmvbcHI1FbVbnBOskVyEXVyfG6ApG9pNjQVob
1UYNVxRmGSAZYw8eMud/4NHgb1CaQ1CmUxAtHg8YPh0q84wyvkjJsmioEqs3OukUxf7wjHfXqIyd
xqCFScJ9EAyD4Su2IwBO5gZViP7vfR70WGXQeJcGBmdfxm+epfVRAYU/k7qlBtsQ3/qJV+irMbRm
LeHnQvVeU25wQfNy0QJ8/nRIpIxfwhe267LpLS4wDUMSR03G4AdkgS352aUmOiBeL9tj/E2E5iIt
MkszUiuQCJXKWyYGN9wjci1wrB3kRKBj1VdpGJyaPYC1b116eLfzhWq2lKEo58KLVwEVJYgj5c5l
Q4kYP1IKt+q9XjQgR1TmjZ/Wq9J5PABwpmHLJXTzeih5WEXZ+Yrlr01n88o0nzahCNaW3sbbtFat
VeB+ZbCqAFb6KnFIWbifvQrdaIx2NHY/D2c/Qu5FogZfEmN49zEoDaNhyYWTi85Q8Z7sOhSol/u3
I5xnPzQTxjnKkHW4Lm+9JbFuggcIES6xa4B5AbeeVnNSL9lwaQ/DeYEdUOLwz8+n2+gZ/2LFjTFO
DaJ36iZMvj4U7vjLP4DXiPFVrB+z+yQbSRrWHorxp1v2I/HYu2toSg91RAPZ5TeHjTqJeY1OOpR3
ocR7I0j9tqwlKlidXJjC36ksxfv7+NheUF/hF3V2saADqGqSN6SBQ7xS5WMDNtR6t7qdkQmN61cT
GOwWCGpIKFtkHW9JgosB3bXkkD0HJPIuuUuv8e5fLmZO0gG2nNrpv/0u/Zch4O7SO+Bxw2HOIVPz
RildtX+as/RspmXAUlTT8MqBIPEoIUG5Te5nq0WN3G4sJnE4qs2vGw/iDwzSbQhyRimwBUKWzyKE
zCG1HhYZwq1eZYRbRoRfaIyPU/5TAXPF0whSDXVUCp4oK2X/5If4GBI2/bvg0s22ksnmF5IFgAhQ
B6TRMv7uVkZjzJt5ZWgTh2MPgRiq0g1+iQniBu7ndrl5PGMEnlvhjZQ8x0Age3aFGtL9AAxiFSI/
fiOmAEXEuo+kiSoaJkTrR/8GLZCc92VVwIRuzvPHbzvXOpj8oI3IaZweIJlvPiUF8Rme20MIzU+A
AxoMHO4IUGH4Yy50GXqMgU3UxImqkx4w54O0Tqidg+rE5g2a4+ZDUSQ1I3x4h7wTZCS8H7Bdk7uf
BmLpVMObo/IrrEHBj8wRZU/UMseRjW6pZWbYZ2l7TQAcMWcwd4CeV1S/X3sVyhfkt+WaeQtIbgMV
xUUbU2YKMku9r94nHZWwRN6dkpco1ZVCx7dFnKHsSapbcqp9Ch3IIFK6NKcsyRWz27SojtPHMbO2
W89EzkMsrhKgAGhq3ES0kElV3vf7IjufT9WXfT7BdUE+ylTOBt7Yj6xbeRL/Rb36r38MF81OvABF
hBL+UxkmBJOqwYmeNswPlDlnH90XbwAegKaC7R0AXEy0Fy0uW2DgwJcQPHUo//cLl5CvHlrfim/o
vHf+yZg1MGZ0L13ZVStm0L3yb8ELEjyJfiyBpxpeSQMiIEGlVd2rcCu2p4AG3mAFxACNBMjDI9tQ
S97mQTFNFTOtTrYSVbZwwPnHroa7Qsjfa5xGlcKvoIoivqqnr2qQ18Io/t1tsn7AAEdsJf0zyhTo
0Xkh6r9RPXWFC+rhtJQrtIOKbuRahHcdR9x7pwAXz8GdajFVEKeZ91gRGfFP8FaYA4kZPOdhpp4J
LahMeb99J3F/V+1baVBDlnliUj2wOevcXxbApzdUjfrVTwb8MkG7+Lba89eBBSKD+4L+sAI56W2e
ZxhLu5gE+76FaZJUzSrjldEMed1/Wp/z8Xuajz+zbFJdZJPSqrSqL55o4BagccYPI1FAu9elWPKi
yN3kBjNnnd1N6Rhu+CnAUnnQ4wbvzF/jmG8rx8v6uRXVPAzpHCVB42dSH1HR+vKDq92Q/eMNp87N
aSWMIKIykfyOqlSfG4Q8Km4GIWs1XUuxLrq76lDqTSjWiuwIHmwla7oqoPR8Ui+jsVHxZ/kp6JDE
lZoSumJJDFVG01Go+QrqdtsHTzbfDds7PY81KmjbfJEguBbFHi0HHV7QZt+GlV1z+QI12TT/PsTJ
h/MhGjZRUfpufVTuvgdlaNQZS4idVdGwNnLLP9seQqulgaQQQNPNQHJOj0uPml4ltECQm4gljQmV
M8IsnvpV82cDjPLWakohKk4Gs0MCCamjpYoT+4s0gd/oiyOhsNR5rNKpWgq6dGjY45AF6000zeXP
y27MMFmdeXQiqWzlbYGrw6k+ayD4v8AZo+oPhyFu9hq+lVJDw9UDZmVmPqGn4qrmPvv+3uTztyfp
226d+/cj7SVv0FpiFxEMMoYtfDx8A8/0ELqAsp/xoJA7GgsElTYVeDOKNP/J4fAwK0A9MH74EF9h
NrFZQS5v0hdHnB0xNqSkEOlcipHbwBgmszf7tjQWXwWJvAa+B2YYp3povn+Nzvs3gncCPUiiTllx
fNwIckvuim6kWZsypzHYnwA7TjQZn+impMmLDx8CpwAIwI7gcw4v431l8Eqh5yL9a+Ne3XCe+G0h
5XKprtByJe1CkHhGnYtnGtAxhpVlFS7DtX+6kvR6Th0NwmVdp112Nk4H7YVu1RlNhehC5yste72l
wcJSEI5UqRvGbqVmU8Otz+ojOP0vuFgz9PTbR2P4TCZVKJHb/D3En2FSe3bTQbR+0C+obd6PbYxo
x49hhMc7WpDiJ2hY8YrNT1jX+0Bq6BGorm5DNSyQ8PXah0nVaw+bQ/qz4i9Hr4GiySvjBkkA4g+2
EvVLQNOyVSsB0WWu+A4akLSEqGrn0P4hBmkd+xfuba5vy6WBbjisF3sWK4QQW9yxgUcBpFnTj3re
8rvxLOdqCEGGB8VDnR90e9PzTDbFqJA1q1Xe1iEyGKYw0EIgobIiaJuSBgLpLXvnsVKIJyQOlxuL
D/RYWCWVzfOiDNi1yTY4SApRKx+yTXv3OCSHfJfvUGKxWz6tpmdTZtv7lpQTDw7sStwyXG5Utx86
qSrOJdJF/xZvwy1rA2oeVhNmbgMmEnOH5RmXeOYK7IaHecHXJYT9ckNF8w0q0272LyF6Y0OHfnwz
L/+gmd2VwGz2nRwvRVA2qqZueVqdYkY+TYDja8OMosFPtspWz8VjlvdfbLwJro5SOuqQV9sNHgxh
JU6SDapgvnaJYG+l50UDNyNa73Y82shRmfD6k2XdKQP8Yy4g64aWXYEt5eQP++yxabBEXakhQps1
3EetG14Z4o8KgphXP96lLRs6Dz12kZhQjeziztvgZdpo9YfxLjjiNASFeZMAPnkfKLWdOtjzb8bm
55sfFLQTVJxowlWv47P4x/OMeOBh1VoduE5826y+8X5eD6bh60DwGJIEQTJ2L4jUe5VuY6G6tsgf
cmAi6oRODsoDLp5T/m/ivSSesRLtJsj4F1MTQk5VFCTo68yUdc7L6zo/yZpQxxclEpVAfmFfCgHJ
tkyc0poV7U1nL15t1pclVVZ2cR4lAqwZ9ocCULNhlm7WHcMCp5mRtfHwxlam+TGmu7rpz6uqvdrR
r/tjUTBWxt7i1b/MHXlC0iqg1JVtICaC9mf9Wnt/SGmBDWrdO3V5NUT13BB16t5V8otBbi+A0zuo
HShC9trE7oh85zUQCvnTttGS6smqrzVJS6I+1UbK/Q9KClLBet1smrGbZ9PaCGuTETv+mf5NKvcT
MRRlDdVZKPQ4ejmvb1DsEDtSMnSl99+wyJ9Aj5TP7BuwDL55bsLv1O7LtIUf/b1VFpVFa5XNszn1
5lWMrCw5JQhJH6f0xI7M4tk+lo6Zo+6x4utB4aRB1RV1VYtaHsmrqCXa2LWd+pgP1CYZEQX+QzHG
DbCkXK0FNyyIXjgUyLEkRT0o9p9ud9xnzj2t8qjniQSpt9NdDVE9IHTdbO3a8wuiXZkZS/TbmLak
tu816EAwJSchJppKwQ6CRIlLj+Cx4yaZMcBSoB9eL1gE1MhCurJQKW5aQatz3Vw3TORlayktcQ3f
5to4HIbDlKIlZZ19jxkOlb6FKkWnmXAXWd37H8stRenLTwVnmAvgWAPqFAkR1uQ3uFCNRWWWkVT6
v9Xj8xSuz76dbcN1tn1juB38lkG5GbFCR2ukDFpkZb8t85ozt32n2hc0hyX/3JhL6F+dYrxXZN7Y
9zMuDEdYC9wRzAiJM8k34JIM9p6NPaqLZOO3sb3/ftat7WedLD/Y0t2WEnrrCHpn4d0ZIHeVlBsv
U6AnPrRKi9/iorIZWW0nrkdHRqyg7xhCe8sWnQ4ismMtdvU+ihsuDJLAQif51bggjjI6L9eb71Gf
tfFxkM/CZXxnky//Pvvx9LoMuV3mODqw57gt+pWrRdN5mLvl9fv3wVE+7Wd08VqwXzJqNHCIBU84
oxjQTSgU+BaNeohljO3jt7ltbtlB5ANBEyF47zF5bIZQlCyNMm2nuTP+UvgP1GtP1zbpu3WO7NjH
Ucy6IwbDcgyCGT2c22YrmWLmdlt788apcZK+UFz0ffcgrnOFFFgbqtjO4jiKCyuxwJ1Oc+oBp1U1
xDCFjsy22luhL6QDEqwqyPan2ekEoAT2QylJnAOMMd69N7t93I9uXSJRgOwcJ0jA7Ae2R8O80kEJ
SgY+RoR36wIB5X/3Y3hd0g+AWODVSUjAq0564KW8Ceb0VywlVfRLYGgcG6PMt4jksCuLDYf4dXB9
jMTxvI1hX0Mx8fCy3VZS2AnErS0kh/vZHS7rmbZ+H67Hqy8kpYkZiLT8ypceuZmO03Gpal6nOLqT
GUm/H/WaYC0GOAsK8cILSYZ1yrHOkJGxeC20grysrF44R0g5H057USYPlW+UGrO1BmqKFonDW7gV
QwklISTSZkDRbmNSIaWLYflHDn0CMB4DR64s5SZ/G+QaMf10javM4Gd07b/pkgm7BBFlG8418Xi7
0La7MQWMjD5mHkycYBoRHsTTn4qbjmvumwRQcJGBJvaGHofAaID1AFMObAKLYLtOp6JoC8bVabj5
OB/HkLrxYAsTm53t2kt3+VwPSzsXSlcNJyf0BDPZFToxsHbEZD1WnP0O3fS/x7+UYOBjlomkDzle
skSHk/dPNChtPmUbKgmp6b/qqsojwL3AAHHbP6Y/91iZ3i6gXEYQ0DY9qK9Z545T7Lo9SAlZElxp
P1co0Z1oibppHjshetVWP4y7rzlyqsEHCuHgEzn+2BgF5VHtMmhknWB+XfNUXoDvMoW+B1+PX/Kr
894sf4ZMNac5u2aTB+pMC4dbZFV27bRP6W3SJuGEzMLSuIUq84rNypILXjWT8Tk3r/0H8iGY1i8T
2z7oxVw2qk536zJvdsKHHUQ/4ZKJj5Wfd7ZC32bKRWzEH1pJOE/DyWrL8D7zelymXetfuAuXJWIc
Wptl2KfpwBo7hIYP2DovE6gRsGcwaZwLUxyEByoeMpArJtxGDwODNt4IVCrzDRQmsoQX9LIIL/1g
jL0tCN9zoNUz3eaDeN2c4cB8Z0aMztTogauA1bh2HYhx/hikO/mjZeLyvISswCkHDL90SvG4jhZi
VF5cIbVrf56zQ0/yWWV2vXcoQMYnLPOt5kw+zJgMORVidcN9Ti9D4ARa3TGzGI3vdYyZIOehFTkv
mg/RaR0DRTCSj9nEmmyTv8hOrMxYyI6BAif9zqAaoYLiMQ8YYfEkcs75AJRuv9YQDgixSeBnNQJV
f/CpWMa8ikNC+t4t1XaLuIHokb0lPLzMYFPlZG7uB7/DNSOj+RFWchk8aP7g/URQPOjKsAmJVagJ
QbbYs6SY1B3K02BvU0m4H56seBTpoMbgvAqqPnyM37hjD++LN8Lm7uMGEhD5nQrtX2S7lxCZXydV
INleMubvJWzEWOXJG0c37NWn5fFjkCPEkA77PTz/EqF/7r0bqDPc8uoEh4MmXMSK+4ytNDtcgMUp
e3j2vT2BHDv5AJYvX/D9n2bz7x44ZYJICnT8TOs/XtO+RU6Om3HQg1fLz6VpBkhNOnncMXCaSHtn
oIAQ1Hd3pjgAq55ohpJMa/HYvkjhyTTwcmfkQZvkYwU9lUA+tBClGc3bDn8b8J6oLb8xUsRFepl3
z228qaFPMqwi/oj5Gh0RCQJBhCihRIQ+Tr1tviAwH/3Y+cCWhNSaDLGnJmj27To6BcgT6d/j7/YX
9G6pef+Jf1rUunwzWVBDjCEUYEaL+cvHhMhU3dyNMVVIu9q7LRp44VHlnbzgfpasvA5uid19qQ9/
oNoJIZQF1rk0bNE9h5lDlfpD7TA93A7slZDiylcrOdXgRp8qRx8r7NRKfuXlkrvF2kkZDwjDzt1k
fMXo1rdrvl3ahsBPuLw8l/fpfdpC6DM/95pAqJgrRRgTJC1r//MknCxVrcat02Rl8zsPfCwSJ/Mn
1XFz+Syu1f7arUE8eNAEJhtUN7SO+Zj3xHnNkh2Bu/GLAhFkPIYrxFYGS+e3AlrM1wTybU5rUwql
OWWAdPaZYO6oL43nPyfrdXGydJz7gzZhIUr82jAIndfPPe+WsHj79KNJRgJCWWaX/xHGsj8C5sRY
TLGDyIkKnAAjKlkdSj8IPLTIURUuGcPa6rAy+88sESkLjmgyBQBx/ZVv2+forXEUADAgCgG/phJf
WpaWxq7J6NrwAQO8sNQouoYXRpt6ixxT5GbZnuxn3vw8DwiYovl1+lwmOOhwSlk0pKO6jYOpP5WJ
VUAb+a0wsSo+aTLOkJVYy1E7+gcEEVFErt2LytbL2JE9ror7wUDUM9nrBqvH5nbQxNk8Ct5Pa8yw
iC3cLHxsSS40SaKU3nlCn2v0bh35UrO5LKJOMoEhA1AeOCcUT/U7TXDol4vtAGr51HpWTYVzT3oa
vMcJ0oSxvxV2Q8kV+PQJTEoA6U8oy5IUkxj3LkAZNfcBh1bemyVix2QthO9p/++MxlgnfBtg1wGW
HtYdcTX+FgC9Ru82E3YONAQSckZYtYKYKXNG40B7ZXHUAOwnDFSgjKezp7GXv64u5C0vLhjF8SJ6
ufQM4lGOZfVjJ1zzkkNNYx5ibXdxybsBitIa5BazjXNbJ6TUF2M/gHHryNigpwFKvQ3LoCG9RsMy
MGKHgMZfK0g5EKYNH8QyPbCtKsIJ+s9XiR+/AXDFVRlL5StaPjHQShN/igYHUPzWZePCJ5/UcXjt
6F/LrKkoaT/L29xw73/S03q9/6PpvJYT17Yo+kWqUgJJr8rkHF8o2xgkIUAoS19/xnbfW/Tp9nHA
oLD3WnPN8C8lkwJ1f4F9jaGncbwEQG68kn6bgWWUXMM5O3U8iSckNlOFCVhGADQ1dho8BUB/KIoy
YV2TETzMbo4/BLKIuTBhy7ZgeNOHNzg8Zz/DBYw2FOHULTaTLeNb31m+iborjFdy4kqVbzC6c7vT
cPoiQ3qvJSuR9uzXhB6pwNLM2X08y7aPxH21eO9cEFAOR582iLWNejIYJUwt2MIt+eIAB0frMcZw
H6Dmqqx5Cv1U5GelX7f0yQj7mrB+hwo5b/VeKecqKidV8SOCzTLrpCheEi/Yy7POkVpvwN8dzbyS
MzNDIUMZFXy2S1r5h51O2sOjZU3aiE0UL7w75eZjrNFpMFXthS/xkK9Ym4SAqcrR7sEb5Dv2CogZ
F4STxqJAws1MVt29odzd7gA50w7nsA/L9pDRmeVnpDMUTla5Sbl4lnPrhZA9VGGifCYSzklaODip
a4yIoveCnPG43V3SQ8PF4lHupNe6m1jHTwalZ42AUtkOneTlNzG3QW9hxWJpmPuxQhUMd+/EYNj9
MTdH1nGISoOIGLjJKrMMKl/xE3yssVqnARdmCfty+zEn8j46WdSBOCdKdPVkPJU0HtJC8xU6V7DE
hquEK5KbjL2p8yKYHj/R9PKL1aRx7bhJcx9v5hxH/qeTI8Gfd4WfjYgdVgbeywoTbICUeQ0Vkesa
V8xtP3ruW2lcKTMpX8V4gCLCI5DX9F+9QG+1b2D/FSi2vpe+P/jJ1MzL5GuD7Nh0WoPJPKbv9mWh
AeO82BUjnJsujHuoXG8V5Z01SrARWmuF/8EPVLNLwJTx57KI43XVbrRybXx+Bu+lpWyJYWQDv0de
+5owr7SG7oDx9t3VUpcLQ7A8Z/w7kE/q5tCu3tyrFl6XFIeRNuI661DyjCrWcvR3l0kPBV8KgfQu
o970o94l5IvQC1gcYfP+ujch//MIci74gcMstERbtDN8ibnHe659p+Rk181elcILpdodm/yG2QkL
LBU+RKgmtDD7hF/H08Gv273vYzkGtNU3n9p+rZ8U5YcPJDL93OpYHbxh1vYsd5UrLwxkItyJoA1r
oBHLq4Gal8/Z8OV8gB8h0p8wkgMYgiS7HyDw15x3jfB9L/90P5e1fKZqyoZh+XHNLDDRkxtIFezn
iarltWZvrkVR3J2KHROxfZvh5t9NJGj5Jow4OeU1RDdAmaHq3B8uKuts0iKBkTcxto7Yldz0PCQw
Ey7wD6IxMCkfmUL3GWF6R6BHH1ozfQEaBiWXkonpU+WkIiSAg6X6XASfowFTEpeS44UULX75OOvt
we2CiGBWhbKwJmRHm0gBpVoGJQxOETMByOqF169+9I30e9eZmf9dT5tcHWuN+/qK6VICM6XDmejY
x8Ht0xnk7pP26/701W4jvcSgGzBSddvCV1W7U12JGgePGMI9wRdJBb0zbmLHLZEZ5S69G6YXOW9T
g2vFEDBymufibng1MzFOCaA8sfW6+0YzR5Qdc/LIj7mmBmOuE5lZKgi+utPIZEUBwYqZ1H6lu9Ck
DPouT8ELT345XDy1+HKmlHYnVgJGfAabEK0r2/uq37YJ5Z/DrlWC0xnjFwP2dKXXswxuJS+CIhwD
PbZPifieZE7ayMN5Q20qHLQrmbRVGRcZhPYpxBDBvdxo7nCv3518GLx3LUxXynTKeTumrBqMaGRY
PNOlJTl0Y6Zua5gsExa4aubVTP9FzBazCNOvzEpq1YetDlk+HA07yYX0GWcatJzXbPBwPjsjfH+m
NHxZ/xuby4g2gEk7ogAmwWPeKQ1zNS/QYzRzTd/xTNwvCazdxJeqyevuJj/UowpQIoakfgF/oHa/
GZhc+bCO3Qul9IctJERt0mHcJIWtHqCrYcuRBrDR3BeZnkX4oLAvPREqIthH1tCXWrdNvZhK0ZeJ
/iCAxxjMYzQqqWeSyQ6SkI1VMG3Lly0ffjfwKHCTMxyEhja5JP5gnynh8LHL5UXOiu5E2knCavXl
Ne3hWRmuBGe4mOYxdoPWLLlJklO9NwnBbZTsrIXCj0BEgGGeDuiJp44AOiH14VorOPpUWHxZRHbA
ayQPTZBfpLnwrCSJsw3TBpKniYDJhtJIehaAqzq5fIK2XFjLD81Kmizj3oUnmvzqnBq0jyjFELgj
Ia4CAzle6eV/MwRmDN+9IeRH8Y4O/Lmi3Np1V6Dv5eD7wqXY+HWzVJAmnAZHZsiLCzTYzzgasPfh
y5Wmi85cKuwOqFiYUMESE25l2enRuZw1bCO/hKveN4SJNYYP28+kE2HToMi0e4ONtHjO0TLTfLzx
tyHKY6lezWU+YuNgH1K5IUHvQDxQFeX+k/JOcROmCeD+twHnDSUKnpIqVaty98q7V2uMgVwjceGE
Ja2DqsOCAnQPK4mpy1TRN1q76odO9/GModM+6HyYL7pau60fk7Ibvx8Ozdgbsiiq/D/m6r3xX63T
4HPUBdm5b9l7/YuCnspvWyfBxijzSfHN8QikkPrN0mBozGrkQFwnl1XRLgcEJtzxzMUIJ3PrPnBg
xCnEYT23eeppsFQA2j1o8REeelFIRnHRBC13veTmeIOQ60LQ8ceXsaSvFxFFdcq6IJ3K13eeLite
J0o0mtP8MYnoi4rJPZ1F5UK7rKv3uIdp91qThlaeLs4zn7y1RYuHr2twY6QsSfjOMf62sBirlzWE
Re91pfJydJSvs/f34OXARN5UMO4dHKUrR5rIK3wDjh2ufphZ9BT6jLjBFLmk8IfwmRI8fbmaDp9u
we2ArLT0serDJDQ9QcTggF7fllPWyM8HP81KZxcZDXwuJMc6A+KewC8q1tDCZZ1IKM5BURZ4OsKE
E+40Aq99Q8YhcBMTnAddwmXceVh0SyjNa0gEUDCmxhXjHy6NoV0zi1dZLwCuFLzdUFpRVl8WZqAd
5Uf4fgXV/vIYRVj6UMFk82c6BlYVtVYVPNXxgFGd4ZbEU8KzeE+abNmVa+5adXrpZ3UxrrEwweJo
JD8n3FumPIb+ACtp37z3EhFnw2P9Q7ZIB6p8xqVGklx5be40cv8mTzJVEIHESxiANZP9PqIRduR2
CtNbumrCCJJD83ZfUvjGEqW0+/cXFOQ+WcKcrhTP6o8SgrDfJ0xGprKGbSRelW+e1RJqsa2dDCzA
sHaYf1JXW3wm6VFmifTfEERY5oQJfMqEFuQcI4g3/QHn9jG3jkXvPEB9/ko9uWWnE42/dWxoQ4+P
rxdDdQuAqbAZou5KurYJMjo4Um5rgKb/cx6Ejyr8BbKl9G2DD9XMKzUfQBzNW3dQ+wWn6a2vMBOH
czGlyM9gQ/E6pB+BgLFmDCbqHmBr3PsiVpeDz7gZO2obQkp/pGPnyLxDg0yBZeFpo8v8Fax4B+8b
luewyX4pzDv6wpkJJ+ZYIVMeMo11reA1s67KNY4cRIKKJWbFXAvalO1nyL3XMgYYKHa30yZMzpny
6aNe2J3fOgC3NWGPoDBLxY0BgN/cjUiAjXGRmJzhOfIJrNp+7ucIXfmv4jYzmAOQDmL3A8pBe+W8
lgPJLVgQvtKrCTGC+mr/HqNDzTw2fe37yW5eXod7Omv95QIsNzv5YQ9Rp7JFYDZ0jBlRb7MRUCvx
QiDIC872Il4XZ1q9nbVmssCIPtoOobsMXH1W8TznAYBBiovm+4DnphP9ssbqsG5EJAApsN8sCj6G
8VcQtjtwieFJp+Hc4jq2NZip9C4U4R0SN4gqeGLG3vCcpFzH4UtzPg/kGvPcCvRbWYwACWuTqeHw
FQATqCASc8bvOECR4e6mMb+u3nJBaMeX7lyMI224ZgUz80ZT3tMfP9fAjWNTwoO0LkYMcEzBdmSD
Bl9hkehmLU5bjIctr+XnX0EfuffC781A7kITxRjW62we2sZw5XO0xerGGHhqNimqabStde/BLY4a
fbh+fJa80mexr2jzWJH01ROKTRMM9zmwq4kTFJxot/82pXXCrP78YX1HQTs8yLtSI5NbY6IewdfN
VtYyZRvg3hFA3X2hjWAkOOynjzVXsTzg1oP5AUsKAunBWOY6kkeIizNYmlySw5D6spjC4k7WzaY4
PFjEQ/Yg9cPgB4bVcC2va9qwUxey9keGLTESr5E5wIZWkIN6F7gvgAM/JjD+y9MvQVwEKaE5OqFF
k4pN7j3FmnX4CWS6BdXruOU3KBLWRIaRbNjBJoV2sinHBjU/HfHNmJmbCB/IgHZMCMNbn5F0fnuq
NjrVZxTI+lSuxgVkNiDPnyiaxXTN8Ug0AAUJZbb58vWBU8uQN6hFgOeVSZR5FHKdY332JbxgOu74
y4D/hTgpn9evzVBadPBvbvVXtn4uSVaHQVc73fazrCJEZ/dm3D8ZZaLfGd4DdKvY/ChBpzkRMz5k
oPDr6f2t5AA9VooZjMTOk742d2HYMofF2Qx1CNJap11d+NgI8jkhpBc0bClGcvmN9sY40wayNXgp
Yqk9U5FbQt42IlEjdhPdCpvhtU0msNrGjLxhw0nYtjZgeVKY4oKskRHBTsRF/uepL69YlIjhIa9F
CvuFtnl7kt+M+RvT+scNet3Q5Y7sNwMYWk+eVeS9KUtAlu1gJAy2ngd1Lj4S1rLm2oS15FbEvF4H
SE2srflBrGe5ceYm95vcTWnELqbf4ZxvAzRihLEmaKsJqQDzKJSa0aYy7TYKX7PqEK0mT9RAxkk+
v8HJD9oJnVH0K1QK8VTaQ/jf4niSzTEIF8ngBQZ7FiVCkaxkdspTGy81+t3vCK5/ZjffMOnrN82x
uCyrzR1Xgcn94VTfTCxrms8OGyvBiJOg4NGCVcfOdisMnx9kqUdrYRVB3DzQheEy4JqmN7wDTvEd
grH3icIG1x5sAh6zDzP1Ysrsin0J5Em/oldH2q6Tp4s9DSlBCeMc9/4r0ng7lOG9V6oBl1bzN8zR
+lkGy/7LavhV4g9g/vHy0+6VW88yMFcrSioGx35e+OiI6OqkW3OxHwxzBWcZlZr/0SFvjpK3CEEd
QtpgnK7T3jkJIJI1kgZ+sb3Y0d1WWLLgqfAzJixyG850SiI4i96eL3bTfM8PvOFCd3b91dFyHjNW
kdODzfdoctCxIIjdGD9gms6ghYBisdnbxZbnhHSa79F9aJIHXTxaWzd+cQ2Tzi3qoFdn1dW8BMUm
Oae7LmGl6TKas3OirdPj/cYmRl2H7xHzs2dwwcU5eOOu9CZXiDqYRD9ibUbD+fvioi4siDpkAu2X
Z+SdDL7qebYz8VyF8YVKTYHi5lG+qpTCcPzX2Qpt+qB1B3TEJvgoMkPLAcmPOdloX7VdHWS/wx4M
3jaoe0X+JaYzR3UKJQ5NAcePlfqrP1ebfIUcHsJNaTr5XmZeuVNFNN1teGSQmc1Vv+E6gfgjTB1x
VhzP5xwjTz9Gc2N2wW0iG1/gWyBPP4kUSRECDmVvXRHRSKZXkO/QaAit1GvdTZUv1pZ46FnBkHju
aCKmDKy1n8n9p6TW+Nim5MhbmicVdjgUbhZ1lxNo7Gn209Hb12WbYrrJD+lw2ZN3SU+w4LtftXs5
MJoBQhkE9IUINHEWxQdPsOvtilnaST3fWWnoZ5l4Fl4WeeoNupbM8xJ9F7s68B2Ies6QJaOqd/Tf
ap0cabCjn+EXdh3sJXAtq3m2pIiV950pPmUiHVQDsju6W7VnQz1XVFV+dqV+zLd3iPkh9cpzrrB/
9nZ3JmWB0heTvXwhmmTFLa+P3MliEZ4AmSD8fFHYwb8QJRiOUh9QEJiqlPiCxuqVvZ+S0dy6BC+s
WmwCX6dMfO3OlY+n4y3jGoAi/WAKNqPDiDEzhGBTjUo4+fQqjBsix9h0K+NK3Uo5kQoSMZDqgGV5
iwpmR4aH4aBmXHQDQd9TASx1AqIAsd1PqNrNSCYLE/rFw75aeDMmYzCGAOb+K2h3zQEWhv9c6AcR
58geGr4wEif72utY95rwThQL9Ds7yqbp4ydqV6C1+iCQRskOcW0Q02uh4+Sb0Uo/bPq4yMMBUmgx
WWBVdkrO7a7TQ1TMDRq/POCcQ/dIA/2QMINib/YK1YONhiL09a3X8xq3wTOxkiriDFXFBT4do9Kg
f+tZB7AwqRcf5AbG29krwzmqDW0HuqDsyvMdqxRyEFUhF/8VHyVji6IB+jPTQaYyP7SCIvdahGI/
H6f6XKWLOvWG2eiVORZOZ0IdyVNnQYzMGQohD+FXLjKR/lmmxwecyJkgXXCyNDkm+7dHO+pKvnAL
gkD5lz3273BdHEGwFkImbmoSLe9/vuyZI+waOAN/GlKmxLAN6GbGWAi5It/07zEuz6wUvG4EWdbp
kXnRx04YUaI3FybqsS9MMPOgw+s9RngrzgCQBA+hlhazKJH2+tXXCT4FIncU62kf1zCCjsGFgLwQ
MAi7OOGJOxJGv0KrIPaMi7teW6g1yj/PGcFInKPwfHn/9zgasxxEwgsWx/6LEFLu2mCcI/v9Gs/H
kR2KeBvrJDFHEy8JmTYvcYWlJvydyKPXWJQz9GdMAhav4Iatv7sKO84+gD8a4Oci9jGgcDqsQq/X
vWDLCc6QsDsfBsL/UfgKNsJNefGN8+HqhfOd0Ej4MQwYRAjINxeJib0v4ogAogHiiG2x+7PCc7EE
F+6IvT2S29zXKFMec44tipoVRaAnhL3vDWxRDuu/x24s7PRLB0dKykWRaP9P9ihSp6mc9OOHm8oV
e7FIzbQIym3+3AuEjl8s6mko/GAFDxIeJ+9x3m1ZgVfSMkLbjmHvE5ul5asZpeOCIR16vrejoa/V
RloiVn7U77wT7G7nuXvZ6fgLLWCAK6PhXio9kJ37JEu+GEZRkOs4AD6dgbK80IZZAbW3xtwJcxre
lOVoEXxxxhMWLCzBud/vV40t/lQHYVTKedxPzkfBRXrbs++tiLS5YOEHmcKhqboLiEDY2D3t41HD
/wrmVmNXk7vLiNq5iqcUbtnlFH9rYXH9wdtuQUc1edrn8x8DWkTULM7CvlbIRwxfhdMDER6uhtCO
VJwn5B88Yo+r0E43+FfCbET34yUbYWqJzlNoY7gq2VD+eHiIXzYgUS4TRHMPERjTnM/c8tkrQTAm
9ITJxa4Gfv9DKsaJAXd5d1xj89n3P7AbEEPoq+Y2RMIQHV8LLGoAfXkGE/bWZcxqDr4mAx6cPvUU
0knTQ3jnIlMyV6EjV72h4aEziWg+INLMELbpP1QlRew2GAQGTeyyM3abQY/IXj5mUKcJ4TaRX9L+
XsvOLbg0DvAYt63ipeCeHw8MFPiOMZDuvNGwnHUPoGkYyBV+Z168MoB9KQ5j1jzauPnAV7b1KFNg
tcTNQvpG5G8yxHkzT0HgOsHJCAroYGytCepKsO6CHw9pVMMH5A2bz0W6dsfFZ5EsIGEDeBso5JlV
unBnlPs0ghzq0/43MDP27vNw8cw5644ECAFqfEJHaV21hqAFBStDZDfT6AgCrgl2DTbVlbgXedXU
zmTW8efKPK2i6+RFY+aTsuZvIsntfrs5X2D7xQ754wjWv8XceEHJKygW5K+sJGMkwY2hgVt1Ny7q
7ozvUIm4HRjesB/FAlCVUVK8wjAqP+lfLaRJ5xlWZybTzJLfOMMF0RFQY4uPEhB7gf4JXP/lwwgb
OtDNDI5Hhu9lusWIamzZr61wsvznt6oTSSBcXQXHHbs7p7ya8IzQLW3al51vPq0Npwjw9rOLZNeo
5+WG67B7sOIoBwjtd4dvY8LscDA5bq5lhj0Mq/mrOjJL/ogxI6RgUNglQ1wldmmWcb2+M02YpJZv
P38x8jQmYBSgPQVgAa4VhM1UQiAIuejuCasmdXzxkl/rTw0PubFE9/TZ9MsqCyCRFE9v+BCZKySQ
++oY9IlFQMoWSjHK9VtDGewRSkcr38JzYNWA+wus0NLFrIGtdBkUz32uIXDAapZfE0BgmBv89Qj7
nH4OYKuuxnq0ejHj4TQ7WRFg2N3MUsb6jyCFRdweurejbCFj9AV2e9HSWLxDMLUqxFiEUYmDGIgb
cdqe+sYe5s6HKQxUnfzIK4moZsnhFLBOsR8UoTkmjxSjQ0a3C8wER7mvrvCRZjP4HlL8bECTM2TB
jIydt0RlDW5pv3L3RZcth2CPg3gdA458wVPpmh1aF94dygDuNPMlKDoWLN00VPHdq5zn12MvYQD1
gOdIjfL2MspGjgOrAWwOJs6ov+4L1KEXihripfZDBlZo8CbPCJYp4pcHYGbGveBkslei9+eOhgoO
jEDkBejkUhu9wIdJ/uicZmD32arqQqbnjTJO70wYxnfK2SPJNbAdMdaD6tnuim6Ss+U/bcg578Um
WmGZMDhpA4fsOw5gQbTBAzvDYUaftc6MsDVHw92lW+sYmwwcOGMcaai9huI+1LFRePItqen9/fsc
m7aSEX83AZPk6Mjj4U7BE0KbPxVQuhAc8g+ExQ2zDzkhXLkN0B1XZTdrgvvanKVgNdk1Xuu4UXds
RGMhH4QiB7jOCH/VR0jO0F0Ej9UDvd/LbTflhi+yYqAU4W5mXld/s0CxYz+cluGY5iACJeAJWh0H
eMhYxyHFwpqwyyFAKWFHX879sW43XA1ms8tHOGDPW3n+VIOs9+unP5jKntH4Eu6gZyCmmntncafY
2sn757whJ8dyYiAlhu6QuoEqo7AEZRQzbFsrJrnpD1ghcYwJsKGcGKga0L1vcIT4zsAHIVzTDoBF
tlfWMXwsyJ+jReE2sgdLVkP1MWvRdYySgYO6KVSIimT5cxCNY+y+UmFscwl6lw8LQLlVthzPLp9m
rrwSnKo91zsLr75qH98ZcYXLwgqkQKON0BB/9Hu6O2KWQYLhBjaU+ZGLTkPJ5u/tTuVm2dx/mLt8
NuxB/Bn8fnJP+U3OAyZ468ui3Rc0FLLbW97ngv1FtmoWFuKlx0i7oSkfFSPVf7HVO1+OdTOPsTR7
b2VXnVYLCwO3h5O/nSEuObAwFSS0hwsn1blTwXIflsI2oL8iYhySW4jKXlmm84eTwQJ4I2zE96Jz
CtTucI0jb8jlR1U2l7fMyKGmCZQlQL/9+zrL38Pebb7xF/M/C4qh6vpZ/gFZl2xRPX3r4zTY7K/S
B3yHW7IzUfZSK60ZdgDCsBDuqA2oW3xIiE9osRvsaZCu4TODNJpMHia4IwiC4Jln/qr3l5B5DyxW
ktvu28eoRIKfOMkhP0BTUFio4CBoEBhC3CMQ8OecuztjdhnTtSRM+pH0qwWvicrAgOQoNvr+Zvr1
DOBxaIAIQg/rGzKdYt7GhPECCV1DxzR9Bg/yAYf6CQ3ALvbLVbJW6EtGADQ+bhwMPK4Y0zLy5oaQ
eKKMxqD2HsAya7iRKtyxG4NyiX1rhR8y3CbMzmct7XNyP9WCHJRCGQWFH19+snU+TtMAbqT8A6Vn
0p0UFBzd8nMkuQLTXvTaP5cfiXxThlCT+y8WGKwAOeqYCrUL+/k7KFblktkvLytC7ZPOOGBMzTXL
/dFRFK77iwNx7IWZWEtg2rzDsFSa8A3POuyfo3vtmcKAI6iTsE8Zoxyz/Bqn08dgr5ae5nBZJsRk
YTXdLLTqzOUKJgSkMx8/r6rEnuh92MiGi/ji5yuubkdZlRNeUwAF5+HVywHha5mY+VYzFiemOk4/
jyvnp54YrxG+5rPPDpNBVpoI9xLyDTEFpMprGeO+x00iTvGLATBHm3abCwKaRhk71cVuv7K7b90Y
HrE4Mj2NHbwCiumjdoCYLhNenG3gbII+Xxuz8scDr+nnywYZnF9MM/sdeYbh3q/3a0XRrXub6LN/
M1mYJo8R6Gu2bhbMT4Cu4Qjd5J/BqoVHJhBs6z3psRzr51Aq3mVoaTjr5dxMWiCz85gwXPyP2F6d
exa+M/dJWgwbBG+kBMek77flg0nRHiiz15gWy8Hlj5BCdmU+fsJ4QbMfDsMIhw5BC4q3/3Ri9b71
QPGQ1LIE1F/F6HIsRgIDEo+c9UDeEg+C5yX/Q9snekvhx5XT9okOVvhwZYR6if+6CWgCEzeUF39Q
geFiOCTyHkSXbLimI0QbXdBDiBp6SKg8Yyo+yxiaxAbxXaKbEA2y8JFKGbDgJiwMgpjUVd9YlLjC
ekn8CtGf4UY4lu2U/3gxgejXn8KTylXFcIBWVHxeeMMJu9O3S+Cx0Kj1zr8GTRjMCftEeGxAj8zp
luIz4v+TEC9S3vW/dw+GOM7m7d4YG3g3sSWK7k88kcn5Ek8GODmu3MMJeBVJnTqNJnTDmoMFyg5G
JQ8RTCEQAKHpNj1libR5BE5NXBlrDW/9Lwt20hHohdIr0Fispv3DZzdo757JJ+38B1Rmgd/L8yeF
7U97IYfiP9PHlhFgJMPBuQwiEDgWelinzNsBV8R3PHHvDN/NXHwf3Q/2jt8yVs/XAVYa4OLa1eSu
rd3I3FHqI9emaJLnuydGxRCcmIjgZEzHx/Diz9jpQjqzD0zdtqBGQAHB/Ue4Pb2ETZ1vwjjZKTth
4JUjImRB94uNxkRW/IRw4cR2EusIsGXGNbQp2w9eNu387bZYUlJoTRPmMG+XFyBcxAn1uF6Fxzyb
Mv2+EN/f5yJ0hGE6gjhKVzwE2jnptYF2He6QzUccT+ARsILGidqAkZvIn2Nij1Hr+pN5OP3N6ANR
lqNpnqjEYV8pOYuw1Oz4m0+LyBBxRshDAcFJnBsN7u26vxJKsMKwf7I37GPv4137tvesTBRBqic8
m/6lZaTo8f5gBbKJPigERJ4ZUvg/zV5NRpY+hqnkQ4hxZ/DcPcTqBYHNtT9TCJ3QZyKE5XGTg8yd
UC44e8kndgXqfRSQqxgOXDLGCJiaiKzA+0EEE4pJyESkh2MkcN4DtPuvo8a0gwxIXAkbRmSEdIeu
tYzI6r5WYcHzfvibcZNDrCHR1PdD6TMEZ6oCAXqZEqooLe+LZGadRLz3ZS4+y/f/fVRNsBicNIfm
IOGFBjBIpgaSY0YV3FYQMjlnr5W42wTohLehu9Mwp2kWJqYqrBYsPDXGhmIlUTxga1/3e2+8G38B
OFM08fe/zJwo/OLnwMHuzuMkMaxCeeObvvBWk6fiJ7splvBfQmWqAI4rTrxU/bnmnL6ElfHpgIGx
4SyX/OsuT2xv4pHZJ+FB1KFNFb9VfCwFlCXQ8sQvhzjrnXrvizt3J3C3L0zudqVDOjrmRby1zXiD
Kcrs8k3jw4KXjrMgGr9mr91l7hjkekroKWx93q1zYut1zmYF6Hp+3/KjYEzgKIStQX2sjyjeA/Tx
fy4OvR/PGQG40EoQnfWMv3v3W93D4UDZiapORzkK34WrRuT9MMYVKu0pY+8k9p5hf6HCJqOh1Kc6
NGF2rFFZkswCZ5SwRv+97hB9iQB7EUMne8Vc3atOOerwdL6WIx2WwetU2PkSZpqz+BbSvX+hcJZf
j7RLUF4zZNiMmV8nsCOCWK6vCpUc9hukNp5i3qTpVus+CtKr/hWHwpbZ3NejgvfRY6GQby83EaMn
VKpQsb+KuUR8WjkSsI9Oo607RC2NhFCwmwP9QOdWvRKaisiZ/BbCe/xYsG7dPs//MsIgMDvbB/Ft
SN5E6hyU0+/i/M89QfilKfY2/vuZlBLgT9m/jZzFYisU/ejwQf/GaOWwUBEPYaKCaG704TuIeVts
F1vhnAKy4/Kp7bfIYxC+EiKs6fsbCEv1wLBEPvqCFBuvtkFIUbbgwK7+9Q8TtHatre/AsQ4RYrxl
vcS+BO6ZNYqq8UfUBf4FS+y1efHezGZYyZH0Am4QPK8k34MNhjPNrQckYPFlBRmszQFgitAnQqSh
KxvDtcSyHtllIYKEoVnHLxQpULX22n0yLH+68udZ+sVz3GOsAhzGZc2vR62IzTB0LvS2lodVfsdh
o0HH24LN5UiPyK9gAc1hJyn2+wtJGWINmlxawcExvSqgMpPkRDMs8SPUm6lDVDsiKeMzSikcaCK+
4QdQ/+M9gazkL6SlXdQnkUN6x2RDtJsBdwWrF3nvK0SU2lGVxzQsOfoOZdwaoc6hiQFH6wAaEOQY
mSzI3C5uHKThip2oc3AuOZrSAaThHDEkmqq3UnWh1FB7wi4S/DUWX3oe577uCX7JlkJCQcGWndIB
NGg7suCzirb3haS2w/sNJoPKxQkNcinfmIwgF4W40wWPAwLXEVC/raZOEbky4ACW80nnDbDIhM1r
m990NPREpeUijzuXu8dV5TjctLHKNAERlSt/p1g+qX7FYGsKHCAb4SnJcyHCQdoS6BSKlPgbmihq
tvRXR1S9q3/Z5Wf3LQYA1DRIaP3khhaq8S/G6EKEKAAzQ7YfXYZsAyE3+rLO1m5YwmffJLhAhY/Y
w+x66HfuY5vsEdT1OW2WbQm28au3WX4PJWR6uCsHufbpQjCH+BaurPcrNnqjevbKzxaLDjL/tUHc
yjdmVjzvFI9Qk6IL+zz4B6T8xn5Re/BdtcyD/4qpuPB4EEPkBnnfmTbLAMbA1QJ4BUgBaIYrddMj
kAGco+HqXIlX3u/lKQZ/npin4MZrD9Z8B+IoD2uHF5OIwjF2VMGiu0HAAr/op71plB3HXPBIXKa3
xk7fVj/WrBx3S7QPEA6QjOe3OwknDVxQ2LcekrBsPuiZN7qmr+nj+5HBSQ1rVbiUtmeG1Vk6vgDm
wLzRqfM+Po5abx8tGwB7c1AMT9UDQoGLQwwSgVZ3wvwJl+rLnHkL5Sjmcu7tJonkMf4kIpcssz22
noCuHRdlkYJguiJyBe02pp38zZR4ZPc0vp6+KI64hSCjvMkEB4co0l83mNtAXb7CPYMz6yknCP5k
yHDLR3cGnqz+m8JvzIB3ih6OEO1tD5qsoC7WQQcDKAcVJLqvopwN/WbxoEsK8jOF4r/qT9SGT8il
DDWeLnTKZxaq7NHVsgNxSaARDNzkt+SgzAe7io3kETLA71H0IGFdG4E0jtaDwo9y5sAazuf3jHow
myuIc+gnHw7jvWScrGKMO6WE6uC1095MJjxddkopIFkauCtqHZzteoZ1bN6fBR68IHau9puMtd+W
RgiWgBnCBjDbAw0tgtrTYC5nIHd2nmOYRyMFk+QoCyYKClSUpyOLmhu2o/8ovXj5uTYj+DqY5cEg
ZYJoLXvE57w5ymySgbl4R7gxRYn3+uHfoex9ECDYieJfvvgifKwPwYzZhq99LBfhGWACbqETjeRl
KteJafgXwBpC7vCJRZY2fU4Eaet/T/Og4BJ6FCA91vQUO4dhKuKt4BgegUgfe7JlZ8mq5kZvxVSr
PKcEWfe/T4z5RrzYixYyc2rxl5WpLRhX9yAb98WH26QS2EcZ9I9JJ0ZCuNsoD8SQ/uVA8SX9NXgw
RZLxE8UpBJyKMw7YPOvYeNMdFJ8ElA0Fv3mE0KR4dexEgI1XKRAudJ55xwz/Q/NTAJZxMrcv1jEr
UIjUGPq4/tIGYqUXhbS6devCAim2cex1GAGW8uIzYuYFAn/D3Q886vJTTBv/5HhQDnQfigEkDKF4
4As0N+zzoxPWsKB4fjDfOHNKLTEKI1HSOZ1QAPBASmp7znyMI4sn++RRYBuJevEgMjMRXd9J2Bt5
0phiUXaZMbLgytv4hN46+bpAZORS/TgGAtkjS+1jSffNP1uWcAvL7SAJKez4M6CiExNLUauKzlE8
uIfREDgm990hnfHhTjStTC150Lz+2TkafAzR/GoRwR3N6K8xsB/h4EKOl4CS/s1bxYAYsCYQAzGJ
YedbTMBxz8R4En/sfz7Zoq3l4Q3nScATbgvmwWgJnWsUSL545Dy0ERyftbVN/jyUxWCX10gHOSYg
LLKFqSYezPSnok7tRsIFUhTHBN6x/AXYZzeHgQ4/kep/lHTjV5DOQNayaKxi9celB4EaFuFwliGT
vaMcP939CwZCOq7wdJluGTwWTOCFQ3lTL/msDjEXF51JLMD1Jt1aS+QYGP+LJj39a9IpCWnERd8v
jqT4D37wc/Pw/6PpvJYUV4Ig+kVEYIR7lQfhjRC8EGjwIEDC8/X3JOxddnZnGARSq7u6TFbmuhhf
aDQBvDTUv4chVW5nC/33jfCQeNL5ZQ10gReLhEd8+iqgc0O+JUmQ3O6JXtK8F82gkXDABaC3O2s/
7HYqQd64OxrBqmXiwXVx03BSvsVH8Kr0ohoIJkqqD9EiipJsMnbec8MwinLmrLETFW9DriFHc2jV
tIP2bMTPFDj5eebORMc1i6ksd696FV6hYj4VOCXPKM07PRSZglhGDkgCg+wykMS83Cj0+0GUgQc9
m1Esb3amk4DnjGSN+fMvd2Y7MSG/QF4oautUZ2fpgw5e5mCk6+AJXVDJrZuPFr/7fS5lVy6KhsXI
R84yaPNTOxZDlUqz348JeQlnfEAQV0Xv/x8j1VRV7+aF0LFARtEvtY5TY727BB/AAtlf9gqqf1B9
wCeSVX0cvKfh0qwHvZ4DCzBxaLGTo2MWTAvYh6UxUBVfd3vb5Ga9xm/6OjiNvy+L6w8SsAYWsFwv
+8sl9WWmhbc+ttfri7Ve9/vLftgPDmbQHDKtCfGD8Gl9kA0HH2jRE8swvSK1XSaExFVzhqTaT0iv
ym3QrUZrcYS82GDH9zV0znM8mBJkvxz9AE+t2dCYDLihPK9DEGVjiLs8szGZAXFcsGdFoqO4yMzi
/QjWCS1iqtT8Bm+cgwSG1+fqhjDf4oqFgjZThkY0cD06Kv1HdMKN5m9CRfxu9vm2bnaJX9DyC/9P
XEhDkibu/rUp6i/81c4TIcPlcuOCbViCwyF+LzPcZbPfJ88QiVVFtfZiU/V2GE2J2dhJ/6n+XYlY
SKk1BoIzABxcEdl0D30x9ogsS18bbgdckDgZtpgkywCvoMOsgRSUgPgL2HMVZ0WKexKG+AmbGeaI
YIgRcpCmlvrxd94wiYCGSFNZk+z3iIkYGU3WSZcQyht4jKt+H/9GloYER9q0ZMeJ8sSzpihNjxQo
MHla3oYiEXGdyvxEVKfzVD3UQ3+ouRIsw2czhQPt3qQ1QsQW6kyYxVX6f8tujWD40apH5042kg6f
lgj6e2Rlilit8B6qO5dAmCgayhsLHPy5Zu8/7qnulV9DQEt4q8etcz+t7omTrClBAgPYw7aGuSzA
NQwLYiM/QNKdnN2uQyeBQeNOe44MAnzqkM3tZ2zWdfc1c66NqvYbNkwSWeCPSZCrFWYPuLsG+pSC
LTjVJ/hWpF3DJKwPX24SckXwIP743l5/cCJ+TYhMSd6jr10pUipBH1BEWy+gsqL0T6FB3gfUNjyN
80XmlkssSQCOdMFrxfD+zKUz4/UZAraliiTjdOd99G6FJajFb9Zx7oAj493y2LHe4yFI6i7Ow6Ml
ais9aNk1RWEMTsjRNvXL2SpBKYkMrX62LUiOa855IvwTYDyySIwIUNm9BSrbkVmAyme9lmn7XzEN
phY0cY1OzSlxCXq7JVK4ZNa27MDkoQkjCyerTusGZUM6/PXWW+8DBrrMR54DHWEMlCKuct3Pfqnx
mv5+KvRyLfnkytv90oT3Zq0N0tRJmTZtIIKV9unP6FxyUP0297Raw71r1YekOEvdz7KYt8pg8qfc
12oPzofi3qr7hzBZIBqXTMDQ0U/d5BObjCnylzL1wO1Av+Ccm6T1Lg21Y8hayz7vG2UKp788JRUb
nhGDJWSEpHnppsBylnu5pdLAAKCwqNiK3yiJZVr2ARYal8xRn4YP4L4IhW7sKGJ5jaCU+xKQgcuB
ToKHYIUgFc7wCnrwtTtbWMFef6QBvXmbPBPAKIF79O93E5JlCvshFf0X0CUsba2fn33dVnpVMM13
Dn/QEhKShQIR4+zpeaOZ/gN/5LVdypvxsZttFQzWN+Z9lcxAJahFET7W3OSYtwuBgX7amObvsP4O
SFBQIa+EL0DG6wyapErzhYYjGaOkmX7M0/Jx8/dUijM04mCFSOHoJWsdllztrj9zq9VeZysWAWNC
GMUXLPerX0R1oLID0+bfX2tyWm9DWANsKJtAVn2smuHUyRl0YXZr9P7ooDlZyYq6M2iTQ7NesK5Q
uBf83AS54Qkd4+5zkDgXCne0hDZU0v5A4ZEDT2tYcAGM9sv74kzDmA0as3B0achIFrR1z98owTlP
nJU5PVbbHiBP/l7DM+RkISQAart5AWjx6BqDrVQqsC9XLAKXVm5YzbkwQNBvA9xzg+3obG7u9oF9
F48WOsSkuH9a2vpe2UFwRw6EMCTzUOslp6b/501l0kTkIGPMTg8h8U8EFCJsuBtAEqFN+UduB+nI
vz/DRnnTq4+LdCfMqTiRHXGoj9JqfPAKnZtftco0Q5Cfz1mnErvbBCWvyx2W0oMP4pJJ775hpoBN
AZQINKnOtjo4onsLYw93/O3c1/Xu9e3U6I410/DUKoMtg82uMp8U0vam2ASkW+eMC3YputJy9Onk
yfjQtb7f2mS6ruskhESEZE8CLOjwga2VTi90IFq36ArkaJYjAhrW2h9ATvnmnVhzQ957W7BDQB3A
JoYbAkJ8MyR+ihaY7FTPFWd76HTznr7y7zbeDJ1jtbbRJNdWe5uQEkDG8jl3wULcziZcwnCfJ0jo
smd/97zEY1YUyI2SGWXMDQglJLv86NWa51qQDPJOBfJ/Wm/2I1rezp39yFjPmyJ2UbKW5C1r8+eU
4E+oPvBv04x/XsXG196UNd7IylL4dLSFSQpWLJzksfD5ko68jhPEab8j2DfN78GsFyTBBSHej/aj
p/OBQEyVkBeoSHCRTC2s9wgQx2vrJfCM4KSJUBBOHzo3yV2UnHnd2sOCSvdb1flQJaHheEkJ/3F2
y3sHmDWFRLawz8PJXxyeLFbZj9NYwK8WcXM+eHup/xnOV7+SFZhMtiweuDWk7iTUPIdSbl1pV9pP
q9YG3GPREutd1+IogXubXabExiCbSP6zQWHd+x7P8/iuYjq8fUs7GDySdMqQU2fmomXsBFqUqdVb
Voe7UCreWlrwDjVhvsuRWld6vT7Uaju2ro6UO8tmGJbtMJJ1If05+i4kaHI3kOnBAGqEkoOmkYzE
MDpw5JZJIH9TxQenGujnH2JUHNvi2v59pSmwgE6dZvPu5WC9KSAwiw79Jxrsk0O/2kFbY5hGk8ow
iSotyAKgyaqOc4vi8j01eiiFLPNPeBqNaRYn49rehKd79oSdB/J2m5Q48Exm7Ju4HFUfE0g6/XwJ
KX1l4nsldza79JSjlospn0uU/9kx57A34qLTGRztKWSz6oAjzmDUMVAGu5h5dq0vF29piWPzohpD
uYttiE2CWHJSrJqfu/0YFJxkenIKFOH0VW+e7SvJFXQciqgN1NwKwFcKdnm/oCZvPaMINKtbOuY2
+BCcH4bZIawNcg1EdZa3KW2t5/W2Ub3hFO3Lgze8vJzYHXXYA6dYJBV9ZbOkDok/E5SWZ96YOQCB
VeYYEBwvPycp1vi7IRDd3blhBPWwCo02GPwbMHEI147F5lnqErfFYfkYVEEduAY1EvcGZwutZERo
KAIxlZL2czc9VMhOz5P2bXbvZh4pE14PRVRhDC8B4MmLV25U2Re4tDMJSAzI1qtC4kntiDoXWiXR
AdUS0mmDjOLIYAcbubstQqpGUpr8OET19HLRLHWEP+1GowwUpaS7uc6KDUjEBzCSxwmGyROFJhsm
dGpVR/2frXPtCymMN2mXcr9KE4i4pHvz6StODUK2a3szKxuNJ6QYe7dSw6MG2gFPbgIhEG2ViLQY
q6zGD+x1Ll2O6Thp3+Fcnn7g7gmN7q4FNhVGulPI50Bd4V7v4OVX9NdkIR01KQ2LFPIp1NGC9ECt
a/u20uWOiJ4kMuX6twsIIl8f0xYivoj1E0Fb790F0XNml3mn9o0BE70H6pgUjaHIsKCIwYTNLViq
0jEuBB1/gJB3JA2eHuBACBbgtjoEsCsgOxGjdL1y6Viq0h9fd3Jxte5X8UG8PO3fTBF4gK+g0V/e
tb2FT7+9GeeoIxP4NrkswNawOCIu8moWQdwXdQuSo1uvRJ+DX4GVCxLQg58eXfSg88vNjnPOIxxZ
2lrJNGufDk5lQIKyMN2nwhhUyBXAbtajEf1uFz+DXbmbM8iCt0+QtvZpiMhZiJHRStIsAPQc0jVE
0oT0BLsuuZpgPngZ6BBZ/LJSboBboQ2maBbRy8pbJUgSwiOueLtUDnI01UMV41+z/htgI2WXnJ0u
yUUHvFtpdV7CkQGUuIR+EiXKxyCHXf8459ED9tEpjcmkICEkR3IEuTbc2DR+Bqg7GMF7SLabZvk6
/fKAfL85GuWdWIyNNEh9IQ5Swgg9iEcHpAQJ8FOn0M1ob63ANSt/V0aaUMA6xPXWciknna5z8oWI
sJE/awLxp77/y6ARr/lrAPzkf1QcxWBQLpX4JLXdDUCKXwVWoi8f0bddOpUM7dIGEjIt8NGb6NPO
cDegpd2A1qUPN3PfHsByskCkDXLfboa1v14i/rK2yP81h/SjrJWBH/pNMgzk4YdjZQXpLQLxkScP
BuLiYJNyGr59Uk56djxOXJ9MPekGRCtcfjUco/JqjctWc3iy/D6JtbnZGS/GR4eT5qehslq74ZqQ
lDOhmG6uKQ0LxsFP9rJsk9U4EiUFfTIkbEgYXPw8In9yNXLbaL//pgFmJTdPKVa7/M7v1sH8MWsc
/a+i2S95UWWj13avCJc/OPuevAZqoSrL3j2VPmNiX6qW3wrl1Rop/h8lJHiUropHR3vUPRAE8LOy
ZDHJjLhN0ikgVXElcQGXBduokiZdlIq68dkMUK+Oogs5Kvmn+N1NRTFfJ2PeVPpkg9M92turij0i
dyL/ZNbm2rKWQp9ZGxi/LnOGYP3LTjq6HHEdf3+p8VDEUSICIi3DVXCSNs8wGMqjka7jJJRciXDy
qex1id65/g9vWI9oHCjgBX0HZHEPX7gzZxOeAroIeMdcQLaoRpiJs6AAJwiDo0UmKcH1UMSVEaQl
ZjsquBlOFamf2YEitFKFoxHvKSIvuht0rcoN6gFc1eEafrftxkF56/klY5UHotfLv9AQgfvgpLr4
F90ngkD6dQWfRi7Iy0VGpPOwc90PMYD8Mnlmz69fBvGRd3fATH+ipyMfXw/iSnwYSI50wrRndeA/
wCsS4GXNbL/Sg0EiLwih0MfRJdu4JBokHeEpbmSBsjxJNPXJpB1MOlG/GTLOjtxjlcADcApBZxBU
TXAmMZ7CiEK3LhAQCpeiE8Dbh34WQOm/UdCo8YlHcp3yV5k3MMla3CQ9dFfx1BngDLYBDbOcKV7+
S2qFilsVuSoA/uWwFIsrpoUTBWF1tnqu9d3Uc2vWLOlREl6/V+g24s2Zx0a9ux29cGapxiIEoZtU
+4a4uklcFvlAPlE/6K7SNwBnGAu9TxlIc1xLgWVwaI5oBhKYYXSyNdEVhgHM5bA0VDSMi/ywDwvF
mRoH5KzIQVHqLrOPC/wufSfOuMDF5JusCkKT7zcSktiDcS7CNLLQXYdJMNJl1y6WdDn0dsrUyTvV
GD0BcKE3Iz9ULi3QPF725k02CzqYImyFPNj829qFt8wvdfnuFsEAkNu1jndam3Cma0hL6YsC9ryt
Zid+vQs3PJRQ2q1zPsnRIQZ7mDrK0qpDahPn3PwM0+6r/fnXAk3ehlQUuPhv31oaK7dTnh69asPg
TqKOqT4yNbbRSSar1wXcYsm4Ywf52xl3potph9ZnhySvJ/l5cKMrb9AbnMxJDVcFcE1nsYDag1LC
xZxMqGmaACAXCwCDQtWJKh7mZgdJMJKbYKmU4GDyMHGIJhzmAs2EHgv7GwHwT8if3ySTw4//y2SY
8bIlHQQkmK5or6qHTjgtNgyyqWADHc1JBpehhnK6hY/FgGuWhiwg5VkC7MGsDcc5uaK7GSwoPXXG
XKCuU7//zUPmGCZCBuXs/LIyv3ms99Bn/2YtKa8Gt/Qb3OjzdR7q9gv8t8kGAhhRqqQqJSk35S/V
Lqmwh4yd/jWFz7qCS6MO1Ht18dHDKAyDX1cgm6Kor6mK6Et3RBWSbZ+eZjBU1JqnJw3rT26y2fnx
609bUmYnNXI0UW/vdIasMx3OBlgE6qm6y3BJcxeG83dVSlBpaBVXyfDTqsWy0pJQ/CV7J8P1sVls
qqGEeU/HSaPiZw012voFz+AtaMwp+GI9K2StZbtnHCjs0pOODxl2xbx6DT2uHd0rff/LdijXpalL
ywVdZQL5yRoUWPL6aIowsmCE5THFmK8d+ybbdf7aAB6uFqPO5vfQu6WOztLlDErfbY+wnH5fKga0
zPBOsodxrC1Nl02nmftAZmnvyvZZbLKxMu0Mhixm0mFPosQkESZ+rzGazU6NeQYTDuCPVjnKh/c+
juoK4AnUjqjLdAq6iIzsiFnAS17vEMqYh0VKveiSk8CkFE0kfZ2ASf9NKjKB643LytBovi3obYay
JVgSh0EIl9UG6dKgjwvCn+XdLLNt9Ks2ZQIdwDq62WT3MPiaYfqShZaB0SWoICJDT06B0SRk5mlh
zrj8tTIOdFBxiex5SLr8/9D2oPuQu39PSMuL+owC/QrLpP/sUxi6Q56KUSE/+2NkNTqfqaqZxEtU
NkncYG5ICtMmK3Oz97bj2oBSo0MpdUpREltDTbS7G57agFqlIEy9FPQwBKz6omsET031wWqYKvh4
26g9SmBl0upJ5i6RdPV0odqxUHsdqqKdBeAW92uLeLJTccHfdhbTFtVkB0ukhcTCModANVqt3oqG
xl7L2XeycN5lTcmEjRcAWvEJv6us1XpYLerW3r5T9aYdeZ7DYT/oY76gXGKMldn/7XuwunpAT0QK
pD18DSykrz1Nqwn0isPa7rMQffG/alyJMvrctm0jVEWK6ci00tjTQPR1TeCJ42hVv/ACWAL8xQPD
OVNGVKm+j0nVoM39xYHSAqamqHdB70gbcNHDsMpahlTqsKTY1aeF2WWGaMKpco0rwdf6+/foBX19
jObFPzdAJpij+AsDPkKMSn1jnpdpUEH8tjLIjXRbtaeIQ1f1gpqTTr4SknZBVfBzLCj3MqUDmAmr
IdF+QkRAbMA49pdUxhJKCPxaCXGnDES1hHzw17rT7wuykONVAZG1ZMBV5ti28P985r4/HDaPtK7q
0iiYM+M13+UMYmj5PAIg8LPfOgOHBoHgWRtr7K/tZSAIr/JqvyuOwj4Lpx8yzk9HLhcXzqXyh/8i
3Cl59fC2UN9lYTJEh44O1qgL4PgBykj3EqVAFRHxQvC7uRNdnHPKYhRnMVVXJ9D9m83I1oy6east
15sFhnWKv6qhG7yZ782XGWYm8AbcTJk8JXdw3V62nlXIr+ojh6kGPPsVH7FVvBRgpKzW13DJnH8d
Js0gFOX4l9sf0a2rwe3jXfa1E2B0vvdGE+RuqVIZfc0JZROsKXuR1Y84Tpti9PW6dBGynLw3T9Hn
TuqPQfTFWaatEuEf0nHS56Ja24U8WvaXqUsfU5Mc4nd7lpsk098mlqCwPov1Uvmb3+Bkg3peN4iC
aIbJ50gtA7lus2/VdkBqVnBQ0nGSPTHRa7GJjeiO1MAXCLHcWZ7L5RZy6wgJNNeXVLKAdxc3ZJju
zCuFbxtXs//qf1eApiXKmQSYAZePqbTsnK/C/sWuOOHWYwGwiP79c/X5rr/3+mG4/M1txpGdmrwq
iwCfQrUzTf+5o22/TtHrV0FTTwPxLGbhaYIepCZEDKnbwT8a/WW/bq+pAiuK0en/HBfcd31LTtQt
M7xooh49n5nJstQylx3RUDI8o7P1olQyYtuV1ZHNUaL1jdih1sWR8JKJrTVnBj/X+hvxMIcUF5Dz
7b4UuxK2aVYS6n0L7rgCTC2mO5OV57Tbf63OzyfrAofdUBNWmVgzlhNhflCjGTBpu9wF/gZ9linz
TJ0dutw9p/xvMtU8oThBXkRsW5kdYfg0CQxhc7tdLZyo3Y1ZS90Z26mmUe2LMpW5E4pervv3rQgg
pZTGEtGl7xu6/F8p5V8GPscRQSTjEcbKI+etWUztHFeAlTNizACYMMn+x3cYHhWEaNNh9XMS3xhS
8btC8wKYCgKLK3H2LIpSbaVV3KRfCKNbpO0Xm85pU9R++YPR1h4MVr2d5f31ClqewBgUC7wtWYMB
OA4+4irUByfzi7SiSOPG0gSpMuKNVJTYYPKlQZZg+Av+3i5D3i2aBhSmvZZhtmCysfc4eYg77xzu
hoMoEIclKE9uTJIO7YibxxLRJ9Q83Sai+/agIfyEnuOmYz/0SY0/z1ux0LBBM91zLlqJ8ZKvcr8G
T/WNn+e08eVY4PCtchN0GDMISgsTdBZ+N7j9fTtBNOJRzCcQkxOl8qQ+24NQYoBkjqkT0ENeleY9
1hl7prEzVzd/MCC9fbJB+QiWwFBjbiwQDRzIPSBss2huBrJN3Ce4NhH+atVb6fRHwokLY8Cgf+Hh
G+erxqZhRPDMAvwd4+rRJCkLFalDA34UOFIKrvaFb9GAVcYyY2kePW0HEFB89xoMwLIPZxO9EKx8
ljOK8P/6VC72q8vi/O2tcjW05WNZ5lYfK5vv4DApcaTNRn/REWaGffhEfrhbmJ/fZwM64rpHQMlh
PYgJfM9m76+Kt7J6aHmtBiMNVhQGNGy3v0fdrQjgIQEi8AK9GbZes2gWzXIa7UGvoRohb7sDDILM
N8MFloUYPzXbORZu3mERxYnfBTWv8cB3lDOiRAI0Nw1lpy4tOTlyuiusD5Uo5ab/9pq5x5L6rgWt
BCUC9CDgWpKsmZzZd3A+CPPoiGzr+d/xWgWcKyJARMLyirTw3sRXN/fnwZa5HO1h1PO/S4YT49aE
nyhhiVEV5zZ3GQhlPVQ0r2gV60HOQxgrpAzaFYuogYucdaNZmwUtx7hGKI1DJgv/SxZpyHQpdbMr
kJnegs4ifpQ92tCMAVCISdyVqdQv+Bi+EwYtjvmGaECDpfyQzIG+4+WsJ6Zsd1ZrUq/hpYKZMVHd
LqmJbxVXsVHJLiJRQCWWBunatnluX5CUGhjnVqV3ebdqvRdciDA+2ttuHgK7aa13dTdQKtAy3a40
cp1KSzvmxvne3ZIvZI1qVf+3OdDvaFXprdCDtBv1XLjwUcGjAwOKe6rHLUqy9EjrfE69nf+oN1J4
WWERrIE5mtesTa1GXXbxohudJtvHAurATWcP5PQOkJjpsW+cWtmdjpbnu3svjLY7WqLtAyjMWcms
OPCyXdlJ77DLA6UG41rh3vKktMW9F2wRbXq00mp/Bwqe8LZ1RJuh0DAeYJxxUavEug2Kx+Q+Sl0a
vetsRBm8ZZl/oF2xC3gjQqljSDsCeI4NBCxv5wqPQZ3WzGE5unbua3RQaUMBleBv+s/xdVzrpW1a
UOg7fMGHWvYJDa1cJ4vTdgFS9lxrPjgHV+fQfMR7dkOEV0mU5+hcONm5Aa/xqVdsh6+APBFRU6lH
vcoGPNk9jgvT0vQe1xuGx0yglnun34U39x7djY+s14Lq9iZEqWB0SIMavZggLYE2PtwP+8g4ftJR
SfXALE7vMHkY3WIPvmpITg5o9tgwU3y069Sc9zq/BlSQLig0w+tCx0N4oCKYDM48Uh7PzrOzj4or
tAdvWwkuUE88QcJMNpuOesM8Y/rPbsL8pjk35l3j47CAYKR1ziy6iSAR3pGyuFn3F7z05gb+XfTP
7dvfpsOrIJ5ewQe0SBDA+bs/7YTGAjQbDy/zRKKMpgVWEz3+yOjAW/oQEXaB9kg4QYjfQPfP3er4
6s7dEsr3NUDS0Iww6WeA2l1k0qw5eQ8k+j6dIjIHMKe9+rDUliYJ6pIwbkggtUCFTawCOTJBtxEb
OnxvuPzoq4H5g2QelHMj29Iei7hKMdyRQU+tC3rbI7gVPQO2CDQpxNzF5F/viS0qy/3oVTQv+8F+
g/bX/tCiaaZQFjcu+AAyFpszNg1+cTAOHjH7HLXcidEpnAExvbqX6DSqLFw+hir4LFegqeTYMEKm
cIvKJjgaZHyu8DHdva2xLtwtKJbJG1q7wRtAMBgQ6uD53qWOUgA8rPBL422S9Uy8A5W2Zr2LChco
hZoNhUGR+lzjszMr64+b4/h9ozQ9WfM3pG/h/dVi6ufFoQYXxSHnnFk3pIa3zf3FZ+JAGb7zxRQT
0b/DSV1qZj2+z069enx7NOslv1IIskk9b6EJC+AdF+Ic3QACOsVeBc6i1DrTF+5voTJvz6Pi1sny
DboPnn8Fmhla5wjhPzJQdbtEnwgp5b2VIReC+GD36tY/KgBCl75rbt3DjKIlbPz4J9nFhm3lTpkN
2QP43k705MOIbddAtUO+gNJpKTgEiXNuZtNbF7oG97U8/uUmb9rKjEU6OLF97axz83xdlbmJdf+V
69aj9wL8TGWddvIQkAf7ubcJQHpeWSDJ0YcM4gRAqBrUwFEiciAEzbvs7vxtj2lRgqjPyaEcT6/K
G6ePJqRcF2v9BEuA1NRbABfjhlwtnjRJY+T6ypEBnsV5vN0b7CQ1HxzMeVABuYo8yJxmb+rif1e2
MYCLtGeS8YGe44MjkIDaudDg0C5Ht166Qt0EmbkdNurSPUEpUXao2RbHcIucmeQUknMOKKPX3duj
nn68SwAsA8735cOp2GfywQvIfvFfsu5lWmVXXBjQIDcpNSV4tmGWiCKl4oEF6B4C8szrc/8e5hqQ
dPbrowS4CtMThlcAIQXovWFfoaEN/qrFfJb24aV50g6NrLzQv4xYGfEnll30iU/+HZDqx6RK+xlV
aClCljXvn6AeftqGN/80SK5Dnkn5uJcuSLensIIga3iZVgpeGUQD7So3aMXRik7I75f+jAVNybAi
55znG2ki+5RBVhkcswY/lgzn+bSPDHTa39P3VPWvMBoeXeNiPXEyTtJGKkGhdnArlO9JZb/Neta/
9Ay0e1g+ECRm9usAfXYMvRCQtAou4qDU2i1OJZsry0YFzNaE237tb6fQBq1pMbtylMmHXTYURvco
5aFbTZQIySD2Y1FlHaZ0u9VOK/jxv/yDbDzXEKnZP7bDEploWqPhMBJRJCMBby2ii6W/z1B9vxyd
WLdJfn3pXgf7vwT1tCE3nfuV8wtMivn0MoGdJJtuqXdDVu1gxVnF9eiOoa1j+UHoog1MjwpOGCD6
qnUn0zNDYIT9wEDliTazh4fq8s6E+f/zdE90qwyeL3imTZB6uYtt1Jxrm77FWi8BFEtOhIj9617k
WMJ3O53lJQrAx2K+jaeJaWWrusOsSnIKeg62c5AINIRA2UVoCTKoV40vFzWdbipu4eq/KNBQ5YT1
u0yo9/SzJpXxDhQgrZL7QcKH3j6vELBE71YKu97y0979vaaPnHkb1yZvrgqEF12/Czr6MJoGSUJ4
MIoeKim7DG4RtqDNw6+i3zfFZWJ3Kk6luWmM8k+ABFBIY7xeExhnxgYsXlev/vCgs/kUgSVZZ5gQ
Aao2Nv6xB9s4/ZPnlw1JejVxc/SQ9OoRPDh1Au0Wi6kKsHi2YYcBEAilkcmvdh8n/Ti8ICsKJwmK
mOWJYkwGqR1qdFS7t04Bb7JmMUl3laB+daDTfyb2mdkI/OBIx42szI1sDE7MvoXOF94MCLjKtXWn
GYzxImEIXgfcBTvH7ku6tWDZl6PyXzni0Pt612Hr6Jdg/56vSy1UJIeF4DG8QU0dzjs7F1gvsuy7
zmV0pddtXDzZYBUx/cwQvCcGt9i/s6ABxM2e0CfvClYeCe3xnPRLN+k92SPC+eTolenFnp4LyMzN
Z0zycl3MS2S6E4ve0/lsvjgsbr09Zwqug10fOi3wDhe1Al5po6EGwt1DIYh4ESqAivhXEtATdXsb
XyF73OPQbg7EqEmbSbiDBhjZFRAYVj2uvODciBCkgIwayDYuDhsx6TVQMSSc7mu0hUpQxuDN1vwk
MZVPR8UNL3+VNE/dUlAO6tzrovcCrwk5be9OAe1l5gfJxdmfIUqhwkQOcYPtfFvk4Bnj4oLVt2Gy
7s0Ss35Lv+v2j7UCNjKhY21jHqeVBR5SVmNZI1F5/KtOkoNzsB6AwHCcyjDjQossiapn3cJ1AFdY
A+SQuJwDENEDeLK3vanYVRouQHnNl/t41zqFl8VpAXVPtqDjaphCSPNFyTzHJWS1Mriwnw4EZ1Ct
PDKvNGFJwn1XRkF2b/iQo1PzzNH5bMJlcod6evhpXIY7rmFj58xq6lyRRLi4jStpGeRCG0m7QVYA
SYttlxOoTW8T9mtjeYWLjMwFAp2pVwH7DGsYmksF1gOmzqbLs7IH4+omZP6fZnIHrnQq05nsvkiv
FLyiARt+Y3f3yjRp4ijjLbNb5BCotDasRaBmCESfRyhGz6NsUA7fQ4SToJsVJXXWqYbV1fNkvkdZ
/9W+9I+rZLihazgxx09709i00tY8KIS3zqNDT9rg0Et6hnsezSMa2opYYCrRCEtGaFGjJp0tjOg0
OI+KCMtAvw2+B6zw3Kyv6RKskFi48O082gbvRto4da6jx+I8erKiOzX3Bm/AcVCDYZLMYABFCEId
UDcXXVgjWlkng/r241xHrx0oIXoraVjDuI+gUFncFsfBZvpunAb5onkcHAcoSkCcPYcMebPkLUnH
N0u0goYXvk6DXHvPGe5AGQKYwMvACuiXRoSUaLTvpEXTAM7dQRqbvjc6dQfHTsm7LC4duA3WN0SQ
j518tBsdwxJdXrCfgXd622j6/Bl/SdGEfCZDGpRF8rT3BJOwhpOeiei1A1tCnYc2Pcg66Xv+u/GR
z1KrhlxRYZ2MGMukR8vw4MIY1v7moE0Xlb87pEhvjn9yEUhDsA3zoX9XUqzIIHOzZrQ40HbGeT5d
tMnO8Inu+omX+dC+Q85wLUL8cB/NgzpAnwF3IOtAfWhNybVcSSBB8h/UXQSO8VzQOhgThbAfnLr1
zsXfhvm/C2eLbKJbjHKzSsE+hp/mPUJaKv2DUh2w2Z2ec+qNU4Bw+J5Bqf2+KJJ40iVQxo3dtYvU
IZ+a2i+wnkTIdfrE+a6EtAPKILgJ5gYiRJBorVLnsHqCwcRhpkxasCrwuC2JrI0yTPh6bbXzhzCq
v+/yBpvVZoxR2MDJCQ8wmaiNCRCexfKYGKyqZeWpp26Kk3bjnXeKeU9eBklS8WvzSpQy9qSeEOfe
GOY32uMFeHwUjr+/Qpqb78HQPc3LlZZQ9jqWK5+Rc17BdshL+QiONqCTwmdgZ96YHPOI64MN9mE1
7/HffApV/AMmCTiwOE3oWewXkdzLekD2QkRdbj9wt2ticOId+L5Mwtuh/YfS8ROGWFzh8G/eKAQk
ORVAPMf3McwG11Vp8vLhjGST3RedR4AEFp0ANzh3chaBJd3gn4kUxXezOcY7Bkg+z5m8iIAZ8S3g
mKjaT/aoqvORQvrt+hWEv2hmWaWw2G7NEWdZiPmmMAHRNEPupH1dJat6hzdQs1o6RjmwOe99JjzB
Ns8L53Zhsh/ShXBfXdEUfANi37RLAb+nKz1tn4ZEvr9QQ06OSBTPffUAABs5N+/tJ6+IaZvoF/xb
F8KpGe957V/wkuJycBs+x9XJlZxBhvP87hQIn0nDd/B4w8oij+aOpLjTQQnYP8Ip7K6tD2RzRbP2
sZITIYAFn7QYKMldumkHVx9Ho8RGBsCyJO5oNq/z7NG9wxxVt8t4T+RGH4SfW6cGnp5IAatCxAhf
IjO/UwKm82pB3FGHHJXwBdEFCO7KjqIYHG2olfEySH7sJ+U9yBEvg5Zxa2clq/KV7CH5UOhSuaWf
ZQ3GvgY2BvQ9q1scEESreCHGLEVhART93SxsxBKRQMZa6zxgxSPbC+q9oBAzA9UJQzOl8Z2Xsl/Q
WRE/kFWDZBVFAsN+MNNZijArzHGXUIW0rrgXiNoC380jJuDxTcmwocMXsVO5J4In4RIpSeFtHK3X
NM2CDFchulNZKhjwlbwEULaK1OpYgnmifNPYmK9VbmpMCqsMrYnwRt/5G5kHtkX6H7h/09KoRIL6
iMdn4zngLWQUDOg7JasX5heP3mtyi1lalyGMJX3Ulrv1ARyaLF52PujjWHwsfTxmkGsDBOWbGAio
ZmkB29sZKQ1M+tbFqrxJ8gbGkkNKcwbIOXG5sJxRjmbt49rZdNDcgrTgFud+npWMVJFpQC3BIC4v
0IR8Oy7Qz5qQnyHXgtEyRlWrMCAxERdH7xOqISbZkFMMcBxWMqw+9hxf6rj+DE4TzvE4xEU/9NPZ
uXkbkva3qu0yfcGfdtHftcqDVzyfpoZ9fzgYDoPlxsDC10CNcpz2570LAVx/vmRlYkX4F3OCvdIS
tGsNzhN6WKzEC1+E35F3x7jk8Inoj9w1H/tp9dLMlb0t6LdaiyUI3Rt+4AWjvoN8Ks6/vScKrTOi
h/fqOfiM3p277EC6Ku1czgK38RfbHGbnWSWcr+t/8z6dcpv4kqNOWLIfkzlc4jYmrXAzc+jyxLf4
1oXvhoW+we5G9T8i9DJ9OrSfD+4MwhVHPa5Mk9V5hQGs9Aw7abHzooh+CA6zF2JflUa5c52mwMcr
k+MMAQ9IkcZ01cGnlGtt8UGKca5X9C/NdyMbvOhPfgAZ3frJqPIH1UKzMjxHdNkHucGHlHSA/t/g
MD5Oaq1Nu9bbeYdVFucG9UGttx1W2Gd8nMfaArfsMzotIQpdEqPR0oEwey7K0TJUy5AcMrej0ggB
QH9fxIagEsx26X6m+c4mzDMbeyzUXefQIb3XeYYvXnAIeNvHyGg+ohN76MOnUQAqTCzMcW7SjlNZ
09OPy4x1KNasI81VGW6oAuHT1SdgyVdtohLIRWF8nQNjQ5CPrqgunRMCPCp3//makLnhvrLGFQas
feOFYA3saRf6b1oVWNYL6+zPqFqov8Ek+MfqbFdR1y2QDLPqo/Lw7F9adJdhLphzVXOP/Gxs0C6P
8CPZThge2zs07rg6LOcQ8ek6e20V5xVmsd3BrcXwwmM+SB+SfIT6ghk0vK3qywqaRo9uNizE81rJ
I/wlxwJqDuIXqEe9xE9n+y4TmMRp8+SnKwiQD2WrOq60kojmps5uVYVgtCYqxTyKszE50vcsW5Zg
5KyYCAdAKYtGKHbZGG+fkCy0DPIZNNVt7RSuHuJUYDPp0843t0CC9uZ+RUNCqeq88D6mnOMRpBN5
bWwD+AQb9Yj+ybALU155JVAdPyhYRsSR3B4IGRrJqjhl593b+RXkvy7kvHBV55TYbGUtpXhhrIaj
aeOw9FCj23bZvRInXeFuwwxuzpuGs/GRSIBPPITjGEegSRcSoJzz+j+SzmxJUSQKw09kBIsI3MoO
IuKuN4ZaioooCgr49PNlT8za1dWWC2Se/FfdFEhFPYK+5bDWO+K1IFOILqpyQufveAdKQPKyC/B2
9TG6cvD9LLmNlJALpR92iFZh9rkwgbwAmKfsoBXuiBlVP1GzuG7Zv+sDbyM38FW3RJDze/MPdgDe
+AZ0pn6WVBtXlYgP3sne7etBKnzBNvXj7ZkYQD4DiJqFsIsayAym3EkjLMI+2HyY6PxlknVog+sQ
vtAMJZrLN7yLEwrndlTKxOrw0YmH5iUOUkJVWaAIWSSeg4yC3rxJ9Zl6/JzpWKVSoVoWS0y83i1+
x3dyBm6BnhCu4NHxMun83ohz75YHRVCpHy/BbfRbK/GAthfTh9JgsfUy1Cwy2zV8EXrjbbtuWKY+
e7bk+zzfq65A8LjvJti/biSu9TYE8IFoNWesOtW+t86mALnRMxVWupdN5THI5Vu1HxPqGQOQRZz2
V1CoTbNnvRvJwIrmcJfWa8JDlDuLoUhNMgBPikih3zmfNvtiqq8fk/w3XOeMGHsuWPEhbYv0Fbcz
ecQ1rApdSPn33N4RAmYcBznH+jixLTHC+MjuQrKnv7M87AfEMs+IumUa4cD9Qmt+HRLZJf7FghkO
QEa7Pd6YqOKjDkvJvruCQtHhjnK/pt39atEpdlYWxRSJAJhJswTfAhLtHXltvAWDsynGlwoH2tFc
4xqkzJl+boJbQ4D4CGT8j+usEZgalzzMmSnckMKtxhxFijHkJw2mHrvwjFJfDjWIFY1/YpTKgaSB
sWsEYWrH7O0IugEIxNfJcsrf7geeCecz3wOhDMP4ciL0nHICM4tWVHCLb/syEqls/L4866MhuluA
Iml59brpdSWNBwtwkmlLeAxuCR5XiGAe/5zTPVKW9blO//ggRt87evq/iRy0k9+kCqvwN5PSFz6L
3RgF7elFAzgzHf4KnftNnHholNpXoTR+rpSpObrQVPSMLgsxCd3DO26rDgsrfA1quRc8klBI0KkI
jPykq0Nogq9jYRrIfEJEyQ1snI7Ns5xcI22l+tVJjq5pE4v5lkSykALreR3cCTRvRw9sd33qIR+Y
hrnLkhbhv0qAtpzIyW0keUbMs0rvkNC84aQMXkYZqVjUg/SiKlTQHCS8J87L//BX49PDjjZm5zy8
f6t547Mekg0hBxWybRWnPL5wYdr2sJiASQlFxk8YsleVb9KrIBFDlLnqROejENItCkNcqDRuyacv
2tlbV8hBiV4UbnXD4XTmpQgIY3KakRd+fNJ3uElh9wJi8f8ZVXBcuehuEL1kUMeEieD4oNmRN/ZC
uxNZfahxRDbHD2JcMNOC2anQdjLVWANe2BktMRroJ5+00LrUfE4f72UV3j2BI7M5sYS35Ed5+gM6
SsTHqZGMXVSOfhGmIsRIIlS/3BDJvf35QRayTuaxOlVQgGSOfngk0qJIiWeI6qSNOMUk3Yn76mcM
2YcuBDCTgy0IO6K/FwPM1fwqD+9ud5JXQr9x40lUCxULdhU/7BorVIbTULg9SGraKIsvF4Dg6XEc
YFgt3YdtrrTRzYVLSelsHmF9SrGKsTTIrrA6gko7VMugFRGd8i9gWTpfSbniNVDdDdj0izj8PZLP
SYRTY4B0C2xmml9tsWVhOWMvwB5JKij0IG4zm4tteMW6WE/qyQULSHJo53TmtH48F6uFcWbkmfG+
DTVf4wByvm3qP4DyGJM1tmnu/sFZWm6VGAJ7+g1kX47KQ5ViFH9N+U0Gvf9xU9XuL++bh93wb9as
3oGx9UWrFa5Jpzkxm77SPAXJ5myXcPqTD7AXHFhn9YrNNtv2A4Di4B7tRgYjx4aBm8My2cCcH/MQ
SqpYUDdOnhgud/u6EIdwZKDkGVMgzuLZChKVgyleWY7YjB8ZZSyWoD8T1edNIRmHCle8m6BvWEmg
Xjg5zKVNHtergg8f3J3jMRjcJgvpXrELp/ZBDq6pOf5Gd7tPKMdg8nCh9S2i8xN19YmNjYyTtHT1
Fc+Pat96Ziy7sRR/Fly6M40a6iX0FYKVfkgcpLDtsx0wDbCrGCziqv2e9M/l3HS5TIMivKM/jziz
qzyPevKg6z53dpNnnEctxouS78jTGmYi8wHGJ+pI85vtZYNPnoxj5AFXzoLQDs4DgX9QjEGDWef7
ZDMMwVrZAuqPZ7csJW8hlZTDyzvQBj5SAJInWHWF7IL6RG494Y1YZ8DkSJK5vGpyesoqABhriE3v
jWqsLuv6mC+1OYCt/Edw4ZU8ZNo+9z9TTEbYMarzHXF/DbBd0Tkr8hRx08Nnce7LlzTEoZ0iWXG3
bxtQH5w1t/C+fRDfyGgM9M5wwfThKeOa/kfgCpqXybDnjEFgFR+DyBC/4kDlPPt1Ckrb4uvqNuI5
MXOE+hqyh9R5mtIsUbpDQZGtzIzZA9qIUAno5+H17zk31vW4/yXecUgNGRhYPW6Ct5Aec4vWcxHB
OXB+4AGgBLshHu0S0EwFgHXKdaRl1LsY42zWI1aK3iWnmLT7G5+4UyA5WrdeMXsvBlE9HRz6B70/
vKeQ9mm+Bm8DbCfvr4/TgjSvPzBFg41kSFqvfqJd7sKJjnUFgCsbct7GgmOr30DjwEUvpv8hZ7Sy
aDiWAXKxnp4qWIDTOzUBm1hdichAc4C9lh/w/OtBZewEjnn9Ix/4TXNgAR65G246ewAOC8GEOIsp
H5CG1H4qvDTvSVJs6WhoEXc2T0YBbGaCXvQPu504trenfsQTLY7ttpiV6WNBgtWdowP2amhi7vAb
U6Gl0im4MIHLTyodTmkfqQFwaX/4wcrO8RYFKDpBzeWClOgdIsqkEBgMmIr5sWTF/uwVAIGeU/Wc
8it6VJv9baMer0tjkZ/LimRkW9ItzFgcbyTvbSOaRFJHhtzN2X1cAoSZNlGsYKbGkaxvFOJer1DM
EIP/iDw0NqvnljIQlu8qzZmviyn9XhzL6ORhvAGR6QOtNLbNTP77CEJmx5b7XEHp1XwzEO22J7lc
iubo3idrznmWzlX1O9lRcWPobLi/p5vvbBN/hmwppVNBOj9tEidxrfYJLgkK7JMc5Fd0g8lv53/Q
hHTjnWnz5l9yp4eWisxlLIV8Cj/R34z5vyUiVSOZndvXaQmB5IrALs1lUNpXRAFbLhwyS0bSmNJC
kGVwdRb5i93/WfUEWq1iM4XKRAHNkgR34oI10gV9I267pAuAk9HqjRx7s5teMks5/MAIKGke9ldc
t7RC9Wzqvo16VeuWYgzVfX58/el789QEn7/duuTN+1pfji34rBEO/jnl8ikwd+0scP86vfsNUXMw
o8/hZpdc58Dqrpa+OBZulPU1ADYB0DZTg34m0f1FvPT0Gbz9KzFIO19J+sfLnsvYalznbQ3cKqC3
Bii0DMe09rhaiA+b4G+vPV9EnJzqDWw5vSx1nmtCzfX5OumvlfXvXLE4HPGhTwXRwZVfn9o4nz2T
1hORQGT3EbBMwVnAzRpudO/n6F7tmDHR60QvHb0vBUetwD97UxDmwWawIW1l9pjpIlk2NCPq2kcf
9D3l5DszI4kpHEhgXwc5yDllnjRqDqUYes+k4di+vILeQY1u68eG1BAhXaB5rtnzSdGDx0nySiE3
UO6pzwpHkAi3OQMP5wScamy2x04edpP6IHF+PVy9X1pzWS8EGUAuR5BNOkoXwRkI0yaikoPv9obd
lPWqRP0Mv/92r5yP9h+i189P/LhkcXbui/ELPQwzPEuSOWzsDY0AE92TYFMpWjEA6aBr3Q+dkl+L
vMKXOCwI63PGZ4EmmUdEqPWG3ad0lUaB4WtULvk1z5cQwnLfcjvRyjLMoHNw5G+qSbss4Y4cPeSP
c7loHecclwraq/VDChS+vQUERTck9VClK2rg1GPJXXzL8eDi8MPbpdSvLYaz4+Q5kan8q0NFtXJ1
WS81D4D5zE/lqtIg+MnsxxpSL6X1Y/nh2AyqE+5mEC7yxRLBnuyP6Ai3UqKmja1Tl9q5KrZ5cgC8
ypVD05KjXbALaCWIB6M67Cd1eD/LUzJZwt9YX1BHbqkxN0C446q+LX9etcnAAKMyykbqVkk+9IkO
pQ0USMYDlKSz0GTQ23+j5+IdDf6UzSMiVBadzu1wXew2N9q0BL8YN5P76sFf6liZt9Nq00208f2g
xtlIwmXTD6iUWFSUhfa20rFLslEZXUcvSBSPZ+KToRTJY7rqx+r0HQXvSNmUzstWAkJl0l9oJFB0
ksvFzSt6cxvp6Tf8WvhsuNx3/oQ7KdC8bPSOqFIPKrvlW1pLJHDTfkAaqUm6KjIpi7bRuPTqMdD6
JF+ZnDpKqglRm3BTlTGSrLGIKRguyERkwh/Cttqzt8Wv/BR/uB81PvIIChzfKMXxkV5Br6niRve4
l87dsiGLi15lrox/Oo5IS7Lzbk9YaAT0VhyKw2D6IvQ8mxljNbiMPkSg0/PHmYP8lX3T0cs5JNci
X/JfbSZgiIPISJdSJaQaedSRrL7UKYfFrxveR1qipNpM5ND7kW1YpN+ZNrVF+JaFSYaNGJ18ij3A
tP9S4SDQAiTGGMIQIfK1lO+Kdk5qf0gpNLHc/F+PgOb4Eqc0ryFO1t0PhyPTjv7SPzLwTwMm3n8Y
GjsueBpIy8OiHKJg5yVzBWBg0uFB4FfQY1BXfyby3H+/Kg4v8FmAYqLDhSH/J0fc4VQrsS2YoObx
YPXxheeGEEDgKVK9MUBItJxQ6NhrwB6HA5kTG4EiCCMtc8NeozKDkRImCreHzb8Hp+8PxExvhg0K
VXYXmC2D4WtIwsepB3OEegHijJGFBQvjOmFgHOpgs7hKoGlBwCT6g+jHsZ70dwFJ5eh8bDaZGwyu
4KCLRL6Geu12EhEUERXaeQA/DFfbr4IPki3DJrUak6Biv2rHAFYzRK+HZimjG4cOWi0I+SYXCKIF
pLQOX+ATYom/3MN3OZEoCu+fpDZSiFZbG3U4WFfdjGWrJ/mmR/L2JYZmVcgvBhN02pB+E/CGZXrf
V4SCD02a7R32Jx2TOy2PLZAF9Ss5sT/6cXCnexuxoM2/3wYAPJp1yGKHEFX6xzzKWNWRKXvEhLT6
Wg1ZPC+oHNGHAdFbZAP3bqtGRCsNhkcWSqjnPWGofffmMxA+OH6hpnpZn8y7fUa8Smo/wJtp5mCE
299guSzjWH4OGeB45dMOhAkOxrs0WCF3ZPnLl1Tb9101m9fZ/OK3Hp02ZEH14uLvKwfZ1S5QwnWz
91mmjZggRQgsNF6SrzBq0Q2OK/AGF4MwU4yHQUXg99P71IH+cy6SRZgwfe/ta3I3CLxb5VU60E60
oLzpkf5ZmkerF9R+QqQKCUM6q2UHwKA5dM9/SDxnP5UJKfPrn8MWQyQfUzP91qRuKJT+wtjT2/Fj
Uj8+es4Vuk4sUeSTP+kQOJOMYtWoJwqnM8PXMbcet3WNf6Txqvt0gNUfkRzZap3YR9jw/0jSvf5d
//SeQ8ouI8n9YdPudWPNYHkTAdWMNB5ItoZthrk2zh4gUs6gZ/227DWUiu4oI7xS0MjFz3gMSU7M
B31eu0M7sEQwajVr47CZKdEr6aNK0LOgMeL3ooL5hMsl2wT11YhBGZ02OgcuW9E9iaAg+2uSNwPX
gr3zt7x3drHhtSIQeO/l+Bv35jBpEHlPxkzcQYYgBTgvEiiEzuZz9ylBg7g0kEQ+hsxzSPjqP7lv
FU/vaVoNfTXY4Hfe4O6b/WXjQEMgLOOQz1hNhRXkZcdh7mIpMKB4wOEtalh2R1fgMu0Bsg7D5uBY
oKdYgvohlKsQ7OKeK0SImJFyEiRzb1lS6cWzgcCgrhFBVZ+umtrhO/S7CLYa7Gbgh4z2ObHEO44y
wzfjAIGl3ZAv/rpVQd9NPuKnKAz5AGl3P58qwLMfr/8P4a4ZulSroC7hQ9OtrUEMsoPUdBlYPCUO
CRT28qdJersptobwEBCoHH8zFojgQUZqCO7bC7+98EqPz78/U45iwxucYXPq1xwmFZ1Xj+xU0zP7
QvMl6z7Sxg9Cesys5Fz+SJrQ8Yk7PHGkXZz7OnY6I6DC+M0Alj3OxcND4f0erhHA1WDygn/x+z9/
cAuo6Cs09yl794vNMZsHQyHJ7S5jhwA6HSC7v7RC7KXtQpmyAWAuzBS8kQYtKGTIOEhJf2/iD+gO
tH+Vg7yRFwFNSutiD0pWtx8X20BZeXcR8lWDiPYBwgKhiKFBWtne6RYRYojTaFv+ArEycxGuWXi1
fthxkK6oT3o9Tu1t21SQnGj4DA5CL45Zu/JYiaQjmnL1cb+aXHc2DS0GM9AzYaOqeauOH/Db0oKW
/s0KQWLxjhIWt+87xenntf3gzfmUaCFiA043zPM6H5VtPJyraVUIHLmu1HnN4vOaS91WQtQ1+Ozp
uJMhLswxGQoL0pQtef+N2dKgrxjOvkKg+fDqtDpDoX+R3xGWJyFRgSmDB2pl5NC73KGnjtpUJKUI
gQuYpssfoD8/suXjgbTjHuKC+hEvaFOQAPOOCJWBgqYD6odnKpyAyURB/3d02ZqAI8OW0WiJni5p
J8Q4IKXTRnl6O0pklr626OV/NJwuH5P3HydUnhFPU016f8rKhEyyi9U1Eb5WNYFABEb/rk1fpa1F
gTA0kycSr4xQOqLooGPcwsEreSgP35Xs3uLb4raoDtnMHAFSLvIxgPvktsiBdfHSTG/JN6nO/TNv
ibQYbCCDSyj9Qwkqwlsh6HLKva7p8wQP3Jx0VwKiKg/ZFjJJmzJd6qWzG+2SKtlFLInlWA2zERqW
3l4KzLRdmiH/jQk9Ss24gZYlhgm5/+a2EkwpwYOsfo0gmqoTzZ34OVW7RxtAbn1OCrQYdOBJodT+
4RA6Tos5Z7rMyx0I7ka0fu5IZQNI2yLheR2NpM8bOJPca2yQ7DYh7JDow8v+i+18O7AfEbKhXunh
qIGOzlJBhqGFoYnkhEzk4VZT2D/iXEasHtxI4uZyuSSFk2Kw+fpcw7ipOG7b/xvrwNqcE5m65FEh
7HimEJA8IqQZ0htAJtDDyxGl8f0ITigDZVA5eiELCz+HsKRdXLTxXu4Ngtrnn+iLgkVUM7f+N6Kh
00EsX2SsyEMztw69IdcGAr/C0YEbkZXEN+GJMPaIfG+bK6j9+jXWC0s65eE/M6zitKBqnBWC2zzz
b5MuzrcIGlAJQBuOjHm5+oIrypG6kk5v8OknWZ9ZKpJ5ae+892ydIH1EzFf0kj4Wjw/bDRu03/pc
obU0ugL0V1TQQ0F5VJ3A4tC5IVUkzTloVNBf1yOV9SVLdywxEF/M/xTkOO3MPKhU83Ie1+y7TJUs
1RhBn8T+nlXP3km3FUYP3mVcklcb2JI/Sjg5Oqs/VMbyP6kMevF7ZcOkgjaTyjYYtvMPt+2mnfU4
a7FLZx5SabxMbGm3yi7UtGJPe0D2IQ/tWlv5vAFiwhZgzqBS64PEu4UkyKmGUIYZF28TaVfnfZ32
+A4NzX7braSG3M99/oxKFObMbQ0aw54GOkJEJZKZJ7NPaRxyxPHdC9qqt2KTMJ83e53xJZpXe+oZ
Opn1spJwEpPU9kFV+QOQ7Cg21pQWBSD4JcpMWRm9O/cHTj5gfADM0s2k1o6fLL6hfCdqkzMr5isp
X/1Qm5P8AucF/I0NpCBby+3YaqVAGURQmKzjjzo0cxcPgqoym0G4f4V+TqCivag8Es+AN++5bKIK
Qdz0kzRUSckcWarVi/NRFWrEb0FXoPwCm5BOBFYcKiYSxLIbzb3NgL2h886COVwS2HMq1xyGXmc0
85DADAOoGvI989jys0fuwQ3H67vPpH1/z+oOIIZs/7vhR/OYPfxfoHwJ5A7rP/sie3q1f8zRUbAO
rj84mRBOIHd6TaUYefB1eZ+jRFsN5vr0SwUsmCYvSprKiSLEjj4/oOuc+qj9/TaIDUi9j3oYt9Qj
ZOQRMxkvIfgcxJmG48sKaZH2p6Cs4Le0WTHtrc01zhnYTSHD3WYx2j31EcqoOzSaztIrSxXCh6+D
YAxpjf62xLqYWeUGxBGgRVctekmPKK92W7wVvOPVSqS8fEKMEMh+d64MDk/fYzMBNOgtSkRo76R/
wlBRlJY6uvyZR7DDpfn3rCEyf6NiAa/RLTBFSWDIEymRZq9m2FYWindWZo2YjBPmqBpe6fsn0RDF
8WvKRIZwnU5b4+HhckFOz0jFdo8kCm9ITZTHVt58VuKQd7PrzXudL9GEqMl1D7LPbxuL/rjeFG4X
kPzm9ybU1Yw4SsRUZ6Z6om4QePGecTxG3z+IKXKls4jbYFQGJKWSvm3OeKSYyaR0B6Odj2ANgy2d
j1MYhz9W7w3rt/byQCUS+CQcdxKUqsLD3xecutnqbjF108F91NCJfRGC5hljW6w5vXE5EsYYUTfJ
VfUV7BlWtCEakw7XvzZpVp8Vh1UuZdrUXwm53YHgxfohUSjCbwWGccEa9p79Vqyk3t0ltmWhT7NT
b4oaMH7Fv5U8utGrfXNbrJWfFDfLUueSwO81yWNFUK9eHpf+NbihTMrD1wnZlAcZDPWasXQOteQW
/Hwdug0Vh/PxBpPB6OpxiwbIP+hUu3sfePnrVBs9JgX7ap7KK0IlRs8IFS5hnr0x11hG7SYbBoST
etBGxZ4piWRcOcloFNFE1IeOr0S8sPeoOTMLRPkJ9spcvznbMdLdqfv1aD96KiGqC7EgHNET8OFl
wFdLVmnWDuZpYyqtzqj+N/omn2mTjCtukx1QPnCyR+Wy41Aw3U2VuJ+Spj35AGI0IWvpZSQI32aV
uf3xwHuDT2Yoe2kSCZ6h6PYlHNYT7XHN4bLgMun5L0cBoMgsUrXRGlEmyv4aIhbEcGWE9QRfGi81
elKEs/OvXunv5vJqMGG4uJ4Gm+da3fK/2vYNmwRWVYJVXVaEPHvvg44eTprsEF71NyhUe9NnLMFx
0tEetRC5/eUrlH1S9/ANP+baUTrDUnuYAs+ccW6CBvMrntDLe0++yS5Qp3LanyPD7TbdRprc90DE
Z+nYHKWNFHjttPS7b8CVi6q2nPGpxHSuznjbs/S6NVfy6oI59m1dNKtlDyFrN3PBZN8TZtXm4T3B
rtg4eRcbfzcGGJGmdrHcpcwXzfk2GoyryNxof/kSJh68E3Hmmt17WZyZpl9LbZbvPyD7CfQTkrcX
ug9pUcLxo6QO9SgT73b0iIkCG3/wglYLhiA8RdUCdlM63f8U0ncRDvHBYZvwJEfzi1hHap4thDYx
4bQogfnMGNWb9ZNkI1ZxCDdzJrL1G0/1LyTnXiE2jEBkSeuLL3GI59d6xyyKogC0B6Joj0UJBQf8
3Yx+g38VyR2iy+aftpCXifNTgznm3r1YOzZORiqOXUdhZO6HrzNLJkQbe49QlfTTzxnJBHyEp6EZ
75b6EZHauEQ3Xh64nwLd2x2vk8f+vc/nxHnGvS1q9/uewQ+gea2e9W07lWo7Oxmb74HhrF094VNl
9NQX9xu15CjwwYlfsoyWiTpqcCcZG3Yp06KCd2UwlDIL1VY/t0vVyQb2/fikbPQyUXEQSURl2z+c
QUiIyZt9QqMq0vZHjZEayqbXl6jJGdNX9lKpArcaosGL2aUKLu/Y0O0S6Juk7sK5YyTalscHmzGR
IJrgwsDF+tOaK4zNhdMKPDVoFaRUOAjxAPOWnnsyxX2Fb3ivabE13c+CSfPqZ+jeHkmdXGaEeg8r
3jNQGMhmSiEQE1wS2WdMtTH/4mZhTMVYEoHCXUJpiCsYqjGbPUQm04aedFunmbS2Xw4gFK2eJdyl
FIp86pezW4gaQQ5AdLMItQSMJt78+6R1H/ifhV4Fn0jA9fqMYDxsLP/iqROK6BCKjeziHdyRbQhN
S+uqa6ZSsrFQ/HuKQxr8XNDOH/7/wexHPLNdiul13IVysIvJzjoLCVMZ0GPvNfjwZH4SCUvoZCCV
/GIqjPoKsojLkRAMx6TC4oaaFZsmqc6My0wUNzQzL+zohiU6Rmg8ndzmJpn5kQhYE+b+OtjhEtt5
VBmSf5izpD3sd2K65uHKepLHJyMoLN2pBWyPK59/bFAPC2TTM10NtbeQRRBaH73iJ4Fiv9WPZF6q
uSNc0nQXvuJr+khu7ocr7W4flmlmX4Y5OcSmXcwAsLzSozrXL5Iuurq9oH8o4xstUSLqDrskgQUy
0VnSqsNN80EaCXcrMlel4QI6kXgX5w+fFN75mvIHpm9ODOJVkOxAgghBLSIDAOEH8g9eDGeXggxR
iBmRGuByhbinb1RHj4g3zl8LeYzEZ4Kw0yfwl5QAkaZxcaEM+W4Ryj/nIMwfBSPyLnbDUcskR22H
bDFnl+6x8WkRn8Z7RNZV/HRMjlEANjaKWH6mgd3YJLYBDxXPBkeug3MeypXcNl4AZyl+FliVNd/K
LskU4uTz4tWLiD4RmyA0D3z4nIIyJNxvkgQesTElFADBGrv0EmM2O5H9nJYJEhBOY9znv/l99j3k
RHBMOd/q0/rw8XAlSMIE1R46FHvNsvyECO+ZalnK1PkvUaZMivnhMaJXfiUjtF7xFlBV+Z5wyGeD
HaBW0kf66HmQtkAgNITlZxQMg20BVYV1EgsFmoE7ddzCk7CpFs/TZ4E+I/d+wNYgeix0O4zLzzSP
lCXOX2lPIROzH/5zn3ten/02+arFPKmvcNmcrltk1tqBgRwht6CZt9qo5qYBp8AlT7b5pPLqiY5y
A5QCEZ6Ow/BPAk8g9gAQoEJqLFyYNYctLrsI9VjKOquE1Dr+OONlwxdA1hERHS/me+RLvA7+5qss
UOB2c8jpjs08Ys+fViv+G/doSeuYuy+BvOlPtVkveaZFzIncmJjbOixXgAfZln2ZJYevfqPr6Reh
1UXPOXn4cmokd6qo68VzUi9bkjnP/SPwgIEKp7YUJHxcNwNIc6HGGdy8vMQNDPposZXgTLnbvI7u
1M6ufOxfIhyUsGVVEB4jGQrsNjM2Pz7gVIqBARWnnCGbYmAkOxfIfSDMbu9IH9+TZsxRw60erGMK
Mf7Kko724DH/7M0D7zIn3h8tVLfRgaOO7nb76/i6L2fPxSW5rbmvN5Liiey/g3SCLM1H33x0fS+Z
LrBq1JkHnPioHc6rdHJiNZeZWjKXA97HEFaRjBpeiz+tKxxhB+fviH0BSchDjPHvOYphyYe/ZViC
5L3885QgaeBEreg26BMhg4ChHLfZq4kR+BJ0hUxNQFJOeVtw4XAWw78lpt1BWEAstG7/GrxyUFwH
lA34DBiX8IeSTj/xQ3mKXP3MithMCWTfZRB5RYDUZXUPGIL/tTSoM2mcJ6VnBoMjJrm42D/3/Aki
Q5aAVruQItr5Y9JfPmY/mOuC9ZqOC6TUKNTkhMOag805/AXoUac6S+YdOzrpnqEUqxA0TruixdQt
UWfSZYYi97fpe0SgClEEo4+fhS3C9z4oyC+4z/U1utjlbQLIWO1RBavIGVsUs4OYTzko53Sa8rGx
/GCc915nngnjz5d9XkNkRlKJ80qvkCNYjnsoD5GEBtj96YlFyxxDq2P5NwgTkEecCVLcXHPgROy3
fQficiJNvr62eifa6DMmhiP5ejpVvYb3OSBAHmmj5qRFALP+J+ZCwe4R7VKkGOUExL23xkREWAKO
jvc5hyrCDA0SJVo/23SwwRFyT4yAzAykrNqxMxbSZXqlAhEDe+08fo4GbonLPIHdpkOecuOW7HmS
V7PCNSpf436uHXoxOSKa7dTUN/0P9iKraz31moDuxe9lNS+XzYbrf2eT3YDYzSCq2fqho8HA2zXp
uwy1btSS46Bz+hgNQnKfA3ksp5kQ+VplNySyg4FRYVBQnZvi149QUwJT8eV60ldmdyC0Gz693SHf
4E68oP7qcwjO9p2wp4szof1YtMTtTzl+tvhFxxI44ALxAUyLrtOFKVQiD/zqX7eEL9tRg2qpKGgB
nTNv84YdJhIdcj6u6MPEsHO+wDAMjSM+SPiHnSD7frTJouKYP2tL6w/5Wzqo81uqh+9lMX/avxNC
jS/6RYprUCb94y4rpH8oa8gHXD/P+K2JwIB2EsgM+ArWbxAKKnOBfLnjUFJL+8Hy/cd6ruxzlhLu
VkTh1yj3Gz7NTQYQwGsF84VgGVPBvIcwpiESBF2bm/IwP1/M4XX1OF5X+QpnCPFnZwBwg5Xxa2e8
w4uCdf5ARCx8Vf6xvgRObmHTxlQy8PF1a8NXT4MD3Ohn1WCgQql1wICVU8BZzdTF+wS20W66VJ1l
4uu8KjwX5t8XUKeH7ap2CaxZYTjFIrt/8yxT/JWXQ70jDMZ66ALVeCGXRmYxAoN5Mq2KbmCr+FpU
AuAP5Tw5/VbDLvhMDB8iNkv6MY9qv/x+2os6CpP6aYG6sU+ILO0vwOMZgtueo7192VjQjokIUAjd
R/DIN3SUYdG5N/Ak1pturVeHhlg27sXMMz0jgeLMSGuB7eLMUY8KOFvOD/3pbd9PeimZn7rzjq7I
GoDbPpweO1tUqU67j7PD4484xEPRkffcxgw1BueRPDbf4LHOjdPumHJbLlaVXBr1vv4eZC3WsK9t
LzKnJuVELehnqHD18BxlIBZzdVsbyDLswv9sq+lv9GIJumxuf8CWn3Fc/rWj3robEzDAuZhbkYag
fHwPVPwDhE6f1XUZxAWmvn+F3qyXjJtiPkbrncpHM9l5RHgix/xfeNtgbXknD9roNDd3UOnTGU6V
dFC7bDyFBUpfIZRD5gt8y817wNaFZSR3MHPzqgaw+hpBB9aT3PEs6DiEHT/T/qLxBvvBa4hiVFm8
eLDaelKDRcvNlWGw2T4ymqXHAMvlhh1ho/JxL5EN8pJpWZgQbURQiPfm8PtNAJqgKv4gByl1QnSF
Uhxq2xfBy9wKNySVm1dKP4o4FXvQKiBLsGR8e49DJpgZOn5u5driLum9nO7i8xyv2yyFoiATYPI5
XRJ2+GILOcAREvwLlbT4H2mYcwkNS/9xgEOo3N7CTHe6j0KoB8XO4E7R8plrpSH1Zl9O++teario
OktRsNHL/Q43M7IasFTNKRRbDcuB2x89mSydh/PEbk+JGhNwEVbAT4ySeYAOqI8kkNZZqwJ8IgYE
1nHdEIJLGhUSMnlyYXz620UfBuINxpd13xhq4P65XfXgWzlk1QjQSsaJhbygmwEFQ4YCsLSRvWkL
1VFGA8iefYeplBDIv+++c7OgP2OE2hd//dHuIBo3QR+xR6y15cDnDsdNj0d9USS/hRF1FKx+t79F
9feaVLPSe49VcJ6gHf9i4GAKG8jTchobrD6sx73wHV4iVm6/jc3JzStwc6t85R2WaenBoIev+cDN
j59EXnTzfNPzKFYdY8QfIQBTrWokrZUebnXht+ote1b3x3LBLvfeG2NwQdYY8h5MYYdqZsX8sQ+u
3QwLPxMzxkzC0q2cljI+rIWEd450rphj3xhClwsISQ6OJAlJOJffDKSlNVwu6wzx4OIXPP5aJic0
Duv7WmVoQfiEbG6CvG7SLJj1GDGrhRQTBuVesBNcffK6pmUkp/eom7TTX9pb/qZajEqtOzKfnqmw
paiVTilwx56t+Ib79QZRM6vH71C9WLQhO+0+4xCAcQDQFP6kE8JXBaYBkhuuNe4nbFkIHh7L7znT
HJKK75V75W3mUp8iC0FSwoLZcXOUwwY2nnQkjhD8edQQ+xoR5V4I3FDsCspZfB/qBbptuBh2aFZG
8GkG5WPwMCBhjNJM58PLYrAqU4QU5RbG/y6anq/r7gqaIrQIY0QBACCPnyWp3AX1lO/5otBc0AwN
WcRD43qDPuc0zokXiQBQHyYfwCbUA1t9ANtlodi4yUGJG6NySzmG7XgFVEx/ew5Pm/n8hpilXe5m
paOwxf19py3CG+AiHhaan5Tmf4pMec/r6pQhAsAShIHiOTbADp1eYzNmvEUVeKJPfr2hTcUihj/U
pya1w6zJ0HqkUJCgz6KbfibZpgq0SRU1h/4qOzZ/6r6YFHPDfywKXBPIjVgDIvP2H0nntaWoFkXR
L2IMQRB5JYOKEdMLw0wwIAbAr+95qm/Xra6uMpQI5+y99gq2iqoTXe6WCSA1PosLXIZBFyR1nax6
nOo5XFVSsUoWevMFMI4MaBBDlckWj3LcFL66ln/i7+dQSpwMdsvhff7qtrKGTDvsg7owCcETAHYe
ywwlRvPfeKF18GrjtLRXlCAQdd4OwUQ4JDQWnQMLxs9qrI8th7WreR/KFAD63fsB59BIHE+Y5a96
pjckQLk3Fsb5t+Fq9XFX3sdtrDc33gxvwXDlcTvIGjxk7WbBkJ9+rcNK3PtqHsRj8HHomROY0WYT
ClKrOq4cXqctHlM86QYPJJNXEvT5JzYQEDGFhfZw0zOpA/hK5sFLMpo30UazosoMY8JcI0JRfk74
tnZx351zhppzAlNoH92M4BX/nJrTOd/2MXcuADPmBeS93Iwh5kVz1Y8VM959o79IlijcRSGBAJUV
xrkZ7uKIUIENT8M/+Ai5qbjJznEIVE94dv6KeH5yWboWWccR9Ak32lysXbRhZ+FQr77O379jK8b8
m9v9eU2IIILNjjsKB3AeQIRLi4PtCYv8zSbe7ehF/l7Hmd+aBI3peY6tunDbn0rB/Dz1j8TW+h8T
F29IduezcK8+A9VciIIR0ZZXKzzfPb4RttwDMbsAYv4fGmH4KYKQGZfbJWREhxiZOfeCm+j/Dxrg
gHE3nMRTHjUGWbQiwnIYs3DUQuvvQN3ceF7ykuIQAgzZBB2szcPozEGaEy1AhgIvDZ8ka9d1NqlP
UHb8DCCeOSEverPxOL0tIENeNUekJWU73HStHdWNxeFu4VsOE9PwIsUlJqBxNn2Tn9V2tOF86Jte
9P07eLxP8Txkw7V4K3klYWmpPs/Mu8cTi5fSw8SeDZiwJvK2HwGOVar/VJy8EJeh4ktnVrv0Z8Kk
K1vnlwU3OCOY33S89Ol1ZQfR+z1zX7Cy2cxBpqAjq0EP9QkOmmvYvCydLIZdRI50NyixK5jCdobp
AFf8JsFBQUY371xoV96iIlXxp7uGKVRn7oo0oxf9YI12Jw9tnMIP/MDMcjLFInS9Ev6Tfp27eu1k
tdiBq8KGztwjmBtO/b4/+wEuQABGFwvWB/ML+xsEKHjCsE5eG/tDQ68I0mABRYk5L7LddPSFhIYE
w7pG3/PbeVwc6mq4uU+7Nwbt5h/ZlmH/gkqXMmQPIQAE4+GBxYW4VoxpvqX1ZycM5uQF2qew7NrG
QOM9pI1jyPaw7h1GJUjNmJmTw9EXyifcN9Do525B6pOAQ4Qc6db8d2Cc/GSrLZY/zSukZcYLxaqd
CoQdmmErjiMd8RjsqY3sfCSflK6eikZc+Bw0XzfFx3ag4bC0+0T5hkZH6CeE6hAxejbrQa4SIhzh
dg/6ifsVKiMQN6o6BvVw1AMw6NIno+yCjlOx9VeAD9W97z+l6EXakDDma/F8PCs7WFxwna4LMu2+
VrIEyoOJoO81ytqYkq9ZAZMxFnpM726BXWdLplnq6pBZfYnOwzCHvykNyh1vd5xa0QoCTs6xSZqj
nIPiDtSPsWZcsaQRZIkvIDMENvAUiUPYgDXCHEOrxHMf4EFBl/pvC9Wef0Fy7sQqY2tsJBiE/m/2
IBVBQXjTAvB4Swn3EXgrXawRcvvztH/UnO9wqN8GL9nt8cFY+GErWO2ChMFQ0Ye5JHj3vG2NTCTp
m8QtpF16iCdbI2Er4d7IYMEAAtnMD4mJEO9LqtNdQ1776tC/fP3i4ADIgB+SzgcmJw3h0xbzEiCe
GyIoqzzebY2ZY4ldLzgKqDjjVmhOGPQjewoonvMDdXiDKQuVKvigS8uJTUACGwy8dcYhcoHlDDG/
9iUdwM7OGvguvYfLiVLO30xIHhhawZ5ohKWazk4PoZ6ouyNDS+RMiAimSBm8DsyeFpceRuQ0kDjY
UhBSivESOSVSHwzvgWyvsDldQWfvT9zkgjR3pQTJj/cR3/e7Ek9igUq12J4gAVhytTAHBcnlwTi1
8assSDijIEa/8sJvxeE3/yU2Jw2qvjvSFtlhaM8ZXSMMWmGFYb1G6gm3/hNdyIt4RQrA3R8UQ5/y
U8h9oxogcvy7lsZocUad4IuRABRR6PYNVgO4Av61oPezQCcNU0WgcGI50E7QNIRehhCA7XeUEhHX
WPWceqvqCRazTkkjYbeCMYao+MvTldljPn5jesZ04wLkYtVULvjdoVkyk9UHzzRV+Ke9o2yjSpYo
y0JEV/eeS1nGc5VTZXWfspKpBsYEtoR1SGF1W48a8G3pDD3L4fd6ACp5XwcsjlLhdaFTd+y0ZCJp
qVQDZONEZAxSN5CgiNkn6ATQUdf+DA1JlHNK30fg9RqqoPo2S1xNSJ20gmHczJTvoMbRHlY1S7lJ
xCXn5NNSb1b99lPCZS+DCgDe2N8qxFlB/7G5UjleAe8e9zF06TvnHZOHTvCBQ734KEOvGKa1rfCr
m6sJhTN/HxKXDJvJ4TDB8PrQs7+mJNJ+M09zJhMIxSBWkiX+3KxZwV+T09uXnBkoEuMC4e19MU8X
bMWDhRn0GdbD1fJmMMWFjtaW/dnpREA3kw98lbhpEYs7IoXlrg/rhF3a3y2hajr8YEB34RCxfpky
ZpsZUSfojCnMulNtBAPNSia3kTLp0k6VWwpZcJVFFxLECa02+gObDT5k5yYb0wTiI4ikA+2cfZti
JhTljdX5q6RELXCeW1QildWy2f9tuHDf+cP2Kzb/0mL/jcXPyA8QNZYoGigQCpdy6yymdhbDIrv2
KUHO3IR6ZXr3hISCaWK17XHSsObyNtMh3m5W2hOCGLAUaeukkfX18lmB8Ckln7L2ykG+TBGGaKD8
KATQDPaBYdDFMdVB0TjqB/iPYyFuzg6nt8mx5/3haGKH4px4E06ziXeYoH5mwkPHY3IXazYzrJPK
keVmf4e9l5IYUWO6Ud5tBUXbx56R6chaoRv2lwUV6jomElRtHQyeFolMDfN6BYoxzthJMos6/0YE
Y6RylZNgvpdUs3q6OVVXF7fJm3G4i8WNQYkEQtDVv2bZki53GV1EK283laPcvAvJnCqxy8GFNOSg
1cY/QNtCCO5udxYfT3uPruqEm18w/oEsyJ7Img5xgejP59xIZu8mlLFKZlbkKdfRO7dbnjoZqO0s
gTCMMV/IJaihQ9ehpvpXah18M1Nfw0ToIwABpA10Km9eM21PMahiDbjl9Jp8WRN73huMijDUSbcc
9HGbIq80GSe/iK4SkEND+5kPb6nd6UwMJRRoxsXTQqj+QMOUJ3w2PFGmQECAqIJyjyRUxZM0V3GV
1H7fne7LfQa5WQ+l88+wnhtaaGMBKRhmtGAJvfwWzQwyqTtiATNnwJV7/F5vCgz3iuOjZl/WGqz8
821Tzy82uhdedONhM8ZEAQEdJqSGf7243577hr//8C64GuKP/LJ/F1Q+JdMPEAB5OlGQAo1gMHHF
G442Q0lL2cqajyPRqMRPmOEGwD6kx/gyKv9szdgAWOIRfn9XhtML2GIgRHGXZnWJO10zw0KNXafr
XDl3eU/+xkZKnNATyXAl9YH89FBYodKCTlXjRwRvCwuy21RCG+9/Iem/LA37en4n6iwMR0vre+zt
nttiCk+UUwpj4nlzRGI/Z4gE3ZZ1oI/hOls9ZcprxN4JXeGBQqfxBLEUbQtbFKZxWA8MmNqhEYcd
yuBPmr0+yEO1QYF3Jum/ZEtJ0gDa5bcDN1owLzXMmoFavh6MRf1QMh1aKLBa2tOHsDdjaWRjMD/1
s5G/S0P1lGQmFSO9HmagyGDI82ZG1dmDwCnbJVv83b13g8+p7MyYYL3mNcr6x1Yp99db/OudNIkn
jdP2AC82/6ESWht8pmdtrN6DwSJe5tPmWE0A/rrIaK8+xtTFTACYKqbejB7/jGq7fZEfDuCIZP6t
eX3d0ZENqV7HbWBztkHiX29Bh/cGbh6PCT6ruzfN+mFbOwKZ1vFaoW/QRtIGaet0PmUEbvu0miXL
YiaaSkc0nyx5ZP/MfWZF/pzllc5I/CeiPekk+a9jh0PRNfJ90SWRXCcaIL4eRiFtY9QXSU8bEVrH
l/SPfI5ohukS6YCdDQnIzoZ/REREwXR1or9WmRsNnaHoj4dfZ/h2+JG4E+lQG/Wgv4d1MWQx0/os
A+Qg3w7K8LG5h8byvZURoKHArd2ca5r1SwmvylSH2VqNunfnYjAjsJqtvnwk5ptK5O58PuF9pi8t
wJ7E3EkYLINVsnQyJGFzAh1kxADMomG32KI09aDnLR7rCnspBvM/s9h0Fm+YHsNnzMi0o1lXys0t
LgenXk01YZeMOAinbCxlp0P1g4+Ofy2jYoiR4+7FhvU2hEBiSaP+vH9A+aQuPjEwrZS5xsNmiJfF
+RisjfjLni68pfA2YkoFd354g5j3cn9nsLAH8gbgLcRJ8Ie2svdaN9bLTgjuwEZG0I25JAbqjKBC
D1SSCxw8nDp83Nuq0Cg4Wcdwb7A3SxYXL/Gb8BKLAGRKW4JwLoMiomqF6FseO/Cm8LPvWbfwgd1w
YYnGSEhIIDi2N2pC/wrEE2Dei6gnFVxvrGdbddXLB7ISN2X4fvgFfcaLgtI07kH36aWVB9w8eqWI
PJgvpxBXrovuoY2om5VYxhoV1duIj3u2A/F+RRoTapSuidAT9M5wnzCSv69bJpwfr569ZuXxrbKo
mCSNP3umDDt4pLL9Agb22QgcA2j/5bNj9SheWDIuVgWvkskYrnm1yd4IwP827OfdUrskxzkGVLXK
53qykieLDt0eygusRATOBrzH6OuVOQ3ilk7ww/5s0WVQuJYZLEKLgeSC/VKXltwsyD9ClweQ0wvx
sPtsrjRRJ3hgqEjhjzzsmgob43sxIWlgcFCLCnnEl7lZYjV0NlBnqZBgcTJErDBpY2aWirgBpvIP
iiWqcKiZz6kB2xipnqBZ1a7uPYPb0ICPn000ALQMXqTmMeec4bLCTRiqQepRbAPHEdz7SmblFgLC
L3xKiNU0R42L7ZcMFwYD6Z8vs6arISUXhgLPj8DjgONxqKcqBWvQMcWfK5vsRGb3QNt0Zt0JboO7
67oX3wU1lzkEsymjQVnkXu5ecQ07unAMpOu68obsoKwjWUrObtrFy5Kjbd55Dswb4cvib9Pa9JVo
eDmU05ufb4ClywVH4TNKlsmSZbJUBeu9OUJuz9fc43fhVEGQToqBlR4xMVl8HJl0kQGcgSgf4wdD
0R2lG33N1ci+3YI+eIri8bqNt4UV3GUGv5ImTgYttp9gzFDtsV642HLmXb9Ova/3VXcgeIbY9THc
cgE9aqq3wpJHwn1Cx69lBPzZ4Q4kMdME9H1AlqvPGCJrl9dYQ7ILuKJNQEKUWSdi66IlgkZKb8r5
Yz8jecHuOiPLdriXfbJzToyKGE69vMcM5B75VfOL3sUWxkNN5HoLvqx/V7/v4L/7AJThVW8EtQZK
yX19y62XTiy7qYNdfcyNbm+vQEsJgybIInMrti3ftkc+Gtjc65QOgtUeMgdh+KXNsSBB+U1SIKOq
GAL+7TL6cwwfdPrRB7vlTOTHt4LMgqbpckddJUwK2MySh/WENKPGXGvIe370mSclLvvQEO3O1wEO
UTjnZUu6BYxDoSd+lw293BMyMSdagynZw6YW4qrCHSToo+u+DekSX2tlfEUU3dlUvj6Dh8siltry
nokhA7EqUIg4ZoyH8kPFf/QW5ti8vq38QC5MAgnWYLDHTRBuYA7mCl4VZ5v9MhfkQFt/wW6Guxcx
TCQEmIIZdbVZ6cOqj9+LJVxiMC2F+fcLoCYdZRtGK0aNjymOfO51Dksa4AQDI3nV3d/nUNDCL9TH
ry9kPeNs+vR+UL76wMSyv+6EfQ/+1Cyb4SUU6oc+TFmRpPzYGWOwh2KH7Az2tZMHBlbkvJfCq/1K
ooJwtMB3Lb6vgRD8ZpytmgkGbUyAcO0k6K8StNdVMutjfDeSIOs8nNtKDrTFY5XjF8WwZgXPGEUN
KoRq1BmgMjA2xVia5KfLvF4VcxXsX111SvtHq03jTZcMpQAoe3sN/ftIkD5+44dvDPuE3k7phBg5
8mcpol7to3+2/DnFASArRQPtlk9+JucbfZNk0zfRToEbOKqLXTt5F/VAcnHZsKTh089HemAEyUwP
8hEycCasQRo/0YN3A4bNYeV2osHDlwN5nMSvsHt8keoqtODpSGO7ygmcwS2MVMw+C1Jlfam7hRWD
qS+MBZHrw3TRCVmS7QwXH5XEorv7nn/n8qKZv7YspgxPxbuG+IrONBfISQpEQGdKP8WBIHAdVShi
6kgSOz2rNv/okKKyB50CE+EDX7D9lQVh/kI1VY5190VgTLmA+rzAG2qWRW+81u3brj43a/iRsB3G
2vw+TEb2w+nPMPOKX3scv7Dr3TNu681uqwajw80LblCkL3o4UH6Q1pOXUOFSInz1dvJRO1ZUdAtt
Ueyfq3yLBQgKjtP11NmjtqB3B4OaK3tjQ933QWk2eo7TQe4/3Stkx4+fjn5znZ5kng6NRffYovpb
ce3jzCPjBtjfKjOZ2uBivgHZ7hafsfuBNsGyIjHniPtbbf01xOWfLwgIwo6tN4PEt+b7sC4g0P5N
GD9L2HEj3PRaOEp4Xpk5jC5qdIr/+kSpL0OaJIXro9LGCt3K50GVQcOIX3USfnbXCRqIQw8bQnBQ
4q3Pyui7+cGcR3buSGTDJyj7ofMPf5OHj/GgjdXa4Tpc47pWWsq0j9miNhaZ6wCry3YqudeYtBw7
H7OfQsbp29CQWwm9h8nbimw5njXmjL8hoCrgibYxk/gjqJcCu5g15NeCjDjiG/DkMKlvcKbzed+R
miwqUphOtfAckxkFgVaS5UX2vJuQsJJuunAINb86PhATiEA0+IiRsb7NkMWRl7PF7ZUyENMieg3z
aVA49pe6Ly84TSc5SiJsxGf9EHIMqHANBO6q5354ndT4JWcDGPJT+hToucXgO6k2yPExLcFiEEcs
opBYt+iiZ81CwYqnt2zjbEBT4HOmjspB4ko74YuBoqrFmRgw+Wu/0KFWzgUpPDvhxy1184STi30C
xHEl5/6GYMiylmAUxNoY/wYPq7qbH/Q6KMhZ5AsRagH8CWpZLy/UNRRdfhsZXNTQaXmrs7CH9+Hg
esh4eNI+TDDTQzb4RAqxQvnkHnxJG8bjEVXrzYZ374GPqDhh9Dnx5hJjVKYPjI0BtbGVKK27mBbb
wGXK/GGYCSXk4rX5bArrTd1A5w8tZ6PPkmOHaC/0DTCoRjfmgIn/2fCz9tg50i1VDACoXL0vMjj4
l8gg4ErlVo1VWM8iCqDDOgBOBPT59xmgt3d6TJs5rMIuyRvC008kL2MLbYFy2GuGLazyoCfug10B
X7K4HEPV81SHFOQRGFj8RJBymWbxI4Y6To4a3mDhnR3qZyYBFRKW4dTzLsaqf7MmFGY8vCCLf4j9
EGSCxDxgkuRTnXhVY2o9IVpPel4GWLCQd8yHMcpqHDgZ48tCOfxQg007AUefeU9oTJ+Y9NBEfJfp
LJs8g6f7wqT+sSgmrX0FucTu/8hDXDbF5rLRzsr6vazpxTqusIUxpuo43zFzmavjxK0nz3VvrAQ/
mtB8UENryP1sk1/M17GFPTNThsxsGJcTVTCph9WSse2wi8y0496j3P/wnTz68K+rCDPA1usyyXeY
AacWLdeimr0WKswoKnnmaefvDhiVhyuOSPrX/XW1k0J8DoISslvEUOqJN5ExvYAXXibfZQ/z/2KB
ocBCmpZRytfl8jksMBdY5DvoXsDLnAnZUB8lPqYs8/ugmV6GN7qHRXu8raXG7AS9YWecDctzRkkt
bImaMN11vdJpprWL9n704rPQXRXBJejN9RF2R3R2Ar3sju6VmLK5AEFw0CSXhvyx1tguhirxTe1Y
h5/YhHA7RnRwuCUA+lLqoK846yNpVLsQABtrxeS5RxIzGfCqucK1n1KI+z+G/XF//AtRZGBZcxvK
qH5Ve/WLLsO3mbiVT08HAiRj+U/VNsM2PmbWhCnT16qAcgWLZCBZxUggvzMgRFIg/2BExJ8OSCxO
16yPNGc0bkAnzV7scluaDUhB2bTZ52LpZs+DgU+6wP4Dw4+ZPH5jdPMF2VGqAyrDmSyslYSvbYZV
UjV50qnhMAxBlBFR5sPqikT49wg+1sgwccgbGJgxUaDtMwowsO/xzesHRvQe9Ce06EDNgv1+iWd6
BNapox+5+7rDcMLSRkVQu2hlncr5uE+7dYuAtSmQPFglCOs6MP0JvB7fXFzdvCpsPNkBIk79mpMH
S4qgG7Zw4siJgAaQBUUgjV72famCRGvTIvhaaaR5z2Ft6yE8pD5+VY1znSkubf9EZGfg/7R4BXAv
TAl3kp7btWpw4MtGDxk+uS+COjACgcZjjH7Tn4c/Iq6FzHQBcI2IcRuykaeHyf7pM/r5hnXjMqVx
7BGzQFQrcB1blWZlAHKAvig4qe7+1ls+C699A1fWjrW/rnDRoBskj9F7Rs/wNXrvL6iz5ADxyPA6
6Xsk9WFTSi/qUnm6/T/SsDDSKVAAYm88eQ+zqPUUB+15SLQtAhGaap+kdfjEOrf/c5wsZgTURQoi
uddZAeQ7JCMJ39E9IwoSDcGrpl+7nn0nvyAbEAU0IO5KGIjiplxigZhMb0sIL8NK+DB6zQC6P0vf
F+7QfYmj+ihdYs20JfMI0pIyMaJkWO5hSGopntgiLkleQV4DNPyx53IOUnXTcTC2Sk3mZSqEMSbU
L6y+6dpJhYFRT4lUInfAgueYx7Lzjfp+5REA5fWZtsouhrcOAxybCRDqmy+yRSLq2bD1lTYoxxfc
52sH/9DvWMhe7hOFRj9UCFzCqlenznFrC+xsROzKn/lpxcE2htqkP6tXJZQxZeU/5s3T/ADZcVmw
N5a2AaELyQjOV6iQJu9NinyArR+jcBzI2dWnyfQZMUxEXk3NiMQgRwRqGrCg4PUIU/MpPsnjy0pU
ZFSltoHk+yVc3u60UPD3KW/qAd50agOX2S5p/69ePxkqDS6LKhC+DirmYpBXUnjjNAddBXMKePOo
eej8mMVBSUVFQo80wfwY9JhvXAzCBjCmtFFFX6FQ1YMruWHI/akryA/9DtKeX30HnWpY9KMcYsSf
//nr7mAESKIT4JdG5hvkVNhk6WbNaxpqbjnooKKgyHv7ZMYpUAYxcKsZiQyKGS7op/TAu9qH/Qvz
cyGRkgrt4O4UIiPKatlO+rbyow93Uoz0UcPD4+JH/Mbnt2LD/2eCLkFbbmxyo/TKRhRAVlBHeI9Y
2tVFz/3ENAS4HtFiHrxbFzv2LwxaeZglzqO16srqRNkqQY1aMXUWLakEzket0nfebdjUfoH7s/1c
tZjM4AYFpRLbJJHVhz4vO3eP8qFkpnp+7RB/5EdjDXIluPcnXE6NZvjFKT2xidcCDH/EOhRrInGQ
bABrs9SyktZ0k2Q9IuSf/jQLxlZKVaGgJapW5Qq86JQc9X3NmQksPKg+JgZ2W9iktcgDSA9cJFSl
oMvNqq0dmmSxYiRDaQT5aUkWEyU+bI5lu3z85V8wmyU6jdoFZQK0dzQ7ABF4spGgg3ZQtx+F/5G9
5Oa1j0mVD7H7yPLgUYRt4qSq85ahfph3cTIxVxf9Ox8POjcOBxI7SOcdw8b2k8PU6+DfymFyunfr
1zB0F66LuCU+yVdkwtOzOqBceFoABYFRIGIiwhPxG45lpNoy6FWxU3R4QxqEZIQrbKCl8ZaosFlk
S8AXpdPpBk3jVfwOYGngmy/xKz2p5YYdZA68TfXg4uJAvsmnF4bKrCQ0TRwthseCgvOAyCJ+gx6l
4yqPy2k6/W2u62zVgV1fmHZNc9sIZ80Uwm8fUQAeKbhomPqy79NVY6fRB7f4m1Qz9dj8SAN6Lq4X
Ux0KM6Kjkpr1+AGktufs4RXox8sZesQZOT9hWb+D8GZBTS+PBTKFOJWSILUQXnTOvXN9htT+NgQX
Ae/MurQ+pXVD1oIdJ3R55tKZSIrnyDDwoou7dYiehyOMZSWcYtlsLvjLmCBZKVcCg5evdWWhO1xr
llMLogOdHD0bz5UeIdyzibGEtCaUE5AyUDBO345g55o42vCsLyajov4WD/X9mFz6FpqlO1FXtdXD
zTHAJszLRb5egAKwDhVw6IdDvpadudlYm2g2v2j6cJPdGydaGUd33F2A92hvfmtUuKY2lwZZYhUr
+ViAYG2yVXcDSz/uToQU8jlAtoLxNBQHANFYiZR9f2WE+ba3f//5YYJfvAom5kSSWLh29qIciw/8
PeB3Iu6qzRs7KaMn5GMrA/SQsDgcPVO6rIEO8FDvr54wlutFtxU3qwFkJ6xOgCd5zDn4BiTYkrib
yM4jsT+9MHlH3a8vP9yu7H5KvEztjLUe+ttvpia2snp/xh/Dff1pJBhZMnsCr2Scfd3exsz04vv2
PlUH5fR9KgEWfMVth4/JJ4BgvywmRSCMD6tlf/2cfCb9wXv6HbWrFKfuDjz9yQX14TE/vqL7hODM
g3aQ5nTKf8Z5HFrsedbtmfmBQBfhyD8iqDcHlqQfomdpjAURRundQI3kjTyp8c9rxs9lihDqDGb+
oXvG9eITvjB2gL4ijW+zCkuIHymwpr6vBG0ckVcXfGR/GbGaR73Je1XEX+Ea8xjRd2Ka/VuIAoLE
XjTr2RRp8/QSdpHz46MepvME7Li3waN3gGhZ3WizelOLFq2iOGr2HxxTvkHrlEMDsEQNEdl7XeCz
60QaFxEOWD22eFD/xXsoHV67LzmU7+EP/nwTaHydzXJ0TxmkJmaAI7QLFByac6FSvHhePWnH8qyz
SSbUU/KeDh6o8jPtL/t49VTQ8f8uvwLO2IGdpz1j8IwVIxYGUX/4cvtBRvN8G3aC/qK3EIzT0q8n
6qL7Q+jxOkDgKM8p18ucrylm2nHL59fmEsNqjdNzd/vAggRuuzZtD1dwghmpJtTZA5rr7FTtc1x0
DOe9720up+JEfizd6abZS1ERN/wg896DCwCjGkDZYKXy8K3lOvCvA2UMmfZc7l5EECyV9XWpzuk4
KprTiTZjhlvt66/D5pOouFPh+2tBQGJccwX1PEqndKVTjr6AbxWXGSMtPUDNbcskiV8uR8bEeAVQ
E6rJOsVB84M8CVLTsJ6UK2rNh4gzpTMgEEE91pvnmp5TWbN/8T6RchBzPK4MV4/ZUPY8iGU3qmb0
JwBbJCayyCwek2QFU8LBYyrKI6gxUGSeqV3CnUocPl/bscr6BcsZoB1tC+YsSNbYdKgA6DwvZDYN
mswl7JBNlhA/3FPKUC3EIA4zHPh9//1weCosfrpAv2DUlhDvYqlDebfdi1RxlmkLPJMEeRFNj0TH
dBeYqS+IICfaGwVeFdDbWwjBTXoWJNoNsfZf/u+ReJ2MWqZFY9yyq5eDtrTWba4jpIFFC0/AGikE
H4DJg+f9/6A0ZWOpSeU8EhuVLvS5NsZBYnvZvXb98LnMjwJfGLSnelvPqkkHCr8QxgKu6DC+Q2yK
MgRSiBW/ioi6oT5EubBNJ0T3QAqA58Lwcv+jis6m7wEiju4MTh9XGqo1DhpvOZVeLoQ5b9bqYyHi
0P5S37ipuDX8LlAHNLcAuhNlQzMI2U/2sy3vMiyB56maP0/Svo7eR2hezGe+WACJeFFqvcdy9GGW
jFPBWmaIg9sVzwmOuels2Sl+x/tanYqBy86Y/0kRuIA9Grx7AIFPwSycPLR2W9OBhleO/nOGuvgZ
Sgh7gL9eEZck6s5qQfSrcn5FLrErYUbtiG4oX3+i7zhdt3G+LjdUtOpSgiTbNSkU+eCICfXuE+OG
as5srotXIZQLsM5dsXoN7jGsFIjYn3EfnoYps48IPhjbesagf08x/z01BeaDYueBDkMjtk8ciupx
xaoMl3kgg1jLm97sNXis0tNrD5gNjIpXM46cGmAqCCQu9qd0Wyf2m7LRbmGm0JTGeaj4lPIw8sW+
tMfMZiMJ09D8xLZVnu7iL+7Q28ODU1c/hpinF2DUQhnmg/AXC/Qe525IsOPXyhjqE+qLXm5dKHGY
+/QtadGbaYILY1an55gIoL02ueLIjHnISY2oGF4DePliAgMWTNIvR5P3bU9ppsyKFSXUK8Q7CP9A
XC9GlJbgebxP2v7qKiBZLZc+HvEXq9CFndZ7ct0Qx8L4jj2Cd5E1lo/bqY1VFhVhdvami8b4HmE9
ou3+mV4HAqvI9cWUi6+HkB/FaUDBFrMgcVJwzt3njxHnXXFi02AzT0T+OYsUexB0xfIrKJSPMD0g
8N5wjYJ03uc4lRCAqG5UcuwxSGVsx3mLrUd+UGIuo3KB3BgTZ8qcBbxN4c1/PRiD10hEAzDKfm3r
kbHvn2h+0aB1/Z+XRwU608usYg+FBELeU2+gAYwn8vT9m+jlqHJ7M2koeoJYnsgbDqIya2cQDgIC
WgiRmKKQxsAsfnoMlwaXKdyYDEsbLHOcbCQT8njhnDuxg7IvIvFhc8itHOzUqbsCpexujVhZMHht
yW1jbkyC2QSCobVt8AyOhKPeJUxL5z6AHjBV5tnD7eRoskKWdLoJ2lrIsD//mfmS5tM8a0PhX/Bm
0AEFhu6P94l+hZnLX2vxmf4RhWke6Eow8Ci2mGYPeuMbG8FEX2rL305ePulN8b0ChW3FmDwHaXRA
jwh4ZDcj0S2ZVPtqdcr3xERtM2Q6gD6tkPboaMewhBxVDkiZHjetTQ2ByV01aDe1gOVR+VgnoA8o
pg95AJzLusXu82ZCklIqYoYJfMs2zpasEW5CgYnhSsd55E4KI7C1NdJVAEv2lBTY1+A9S3G8KrB/
w1koUlqrJCqcGQjeXbVBTN4X58UeQLYF0RdSr1L48piOtdcMr7T4BIR/BiUoAak1eNaxh/jGnlVJ
fbhXu+tXP5e584el/qwZJotTPWrXl4RRr6kwJj3C7DCgQPDe9oTxFmtjAannwHVHiQqP9cGUFBk9
/h/dPZRgSFMPAUNg5vaArcacmmGD+V5fzgzXcZmgd2HjIIgRwJnffPpZXGcV9mLV9DvtIkSKiHJd
4BRtEdIyzJa/eW9bHgxGgjkVvsDdLQMzAgDKJcPFy44KUZoXS5o+KvDvmhxgvlreGUnmi60Svpbo
yMX+xKySIxdegyxKF0WEwh0yBgpu5MowY+gpaRCoHtmrAWJgPtNdn5Pte12uedLuuJ1pE9q74W1F
O4D4A2VfUKwwOojyUTbGAGvx2OejK55UrFWTfoRRp0+cvaNNUu+OGk2ZMe9iWlljUI2xPh3ca6Uy
usGiY34/iV5gpAykwPCJQdQnCoZgInIuiZj7YFhlTP56CKsO9Xk1rNb4JXEAfH3clkjs3zYH9cuY
fn9bdfb59mLzrlP5/7WST8zboOkxt6FM5UgA0KFR2jx8LWALgLCXbj8rxFB/y2ot7GWkDQDP5YBj
MnLE5vSa5+TXPubKCgPmmDheRFk6dlDptJq+Z9+oDfTlZ64OUMhN1AF+9jCNucoMkZQ3eq1eK0Vn
VgtFo9jLx8dA3hR7Ojz2k3qvoF9a/eJkj25t841SH2HaZdPsnguY/24540/4jpn+TVF01Kvn/M1z
fubsIuxu7xOdibq/N6ZMPN22I75H81TgzUG4NVrJbE1HdUG9Sq3fWPdtlzSILQZIivOOr7Ey67Jz
MjBhKMSoBIRnl0TS5lcHN7vhshpDe6RbRru+hXWtM0M9SaHC5rlGjfaYP0gu2TG+vm0MkUpS49Xn
8bLetNyflTIibMhiuxyz2LEPoH7DJIbCR8Ld9e6hEKch1uYdKydNNq5o2g2nc25sLH7x62ojCb49
+MYHAw6gwJpu0UxOPK0owkqxGDcBW0KGtsRsDLeN6UiArXFmAE0mf7rhiTUGvpWDf4KtDa9uZ8Qs
rY6/Aww2GAF8rSJgA3Qu3tuvBhTX/aBP5NcrZo55Yo/ZVvNOLJwNmoCJ86YKvkHqNgij68kv6lCP
w4f6Q9Ypsnl9bIzqqb8kewCK2uI1e0U5FDCw2cUF1LwdPT0ybbC1gZeN8Q6sGH4FJUiGekRLMkH5
wqKxzabV/BNX867PqAp4lNBtnnnSW2b8Hl27t5MXbfwd96xvMDYG8IUIBBKeGp9pZ1nvOktp/Y+o
M9tSFVnC8BO5FgIC3soMIs5a3rhKrQJxAhUVn/58YXWf3u6aHBiSJDMy4h/yobmsUAWsxtW4G9c0
haBBmXWZgvMJwEoZ05FIlCH+3YZWIMguMEqM863gzRz8RBOVIkAJdxrdoEl996w5mPVhnSCEGZ9G
KNFifkY5OCaLQnEPtPNAFjSS/qJqGaGn5kBNXlFKBEiiOcWy079PSnTpLom2QbpiZhUu5tkV0j8X
cuccF8dIwZ66RSIkCvLCi3pWItmUYkRTpuRpVxfoPq0lsR9wMoZusnKoGqOK3OmROFyPHkc7Z60K
+3tmRBouX4dkH+wj1DVQ9oIfk0/UYca6jHqxRhkcRVUMbLh5iEoQ1/xEOMoPCel6rMXIsHA8TAyn
H/BlZ4Iw5OFxeijdkoZCcsWB7AGy1XgEcCheb2wZhMBhPcnyuQaATlQrkHPuaYs776dYmB3iU+OX
pXObAUPJI2IdIh52YC5MfDcxJo/YIeKFhAuE6ERGiNhQJX3hUmSzOG9vQO4h/kdhVkmKr9byBpx2
dxh3l8AmUepQ7LTLWmaVrJB/UmxKMckDtEwi+fEVz3d7XiprpLTqpa3eZrVJNgmrpvNKVj2U9x+O
2VteeksU4Rp3KYuixDN7CWk/O0mWvCzLqm5viaqcy2urhN/kg3w0SRAic2tXPl0jY7Qevb18mjxd
3rL6bCNxziGbZyvsgoVnz0lOvZWzZPMklq59Ayo/5Va2xUtvL3Fk6/JQbMdxcAJgH16aegmP1PO8
8N/v4fSSINT+w9opBtR4UL18sq9mgBWfSTEhE+u/0QabPRMVlYBRcbfb08vqmoo3KNcZ/A33DooT
3zfIcxQSJXMGAEr/LYbXKTDE6w7FWJA2lMAuES4Bva4lbLT9LN+idvNY4EKyIhTVBvniGiBvR5kc
PHI9q84pUV2zA+90omdKSb5nScTfck4dVO4pee1JDUHQZU5AIWZkBUV8HL9cipxRJ7oMzwNQHnE9
zcetESw5CNQs5GZFcHHWi+ckDx54oHd+axU5/7ALxPPsw9BvwYAjMCMSQKaGAMAlainmagoisj0q
GQWqDzUIL/FYeeFAjEAIASMEMuZESzq4vmu+GBEpEh8HFIPBmGjRgTraeaDT9b0VXe45fzIko4TT
J3CKb2Oib54iy1zZiFa8CEtI4wDjVH/QaKJAaDEFojaD459rQOt9h6U+VtbuCRoZAu/YQ5ExNamp
r2G3a6BaGiTDyAd0uvG2PYaJjqXwrNlJrVYEeUk/e1bDKIa4FbBMcAJk41bEqk8x9tABB3GngbSY
ntAHRQLr54B2jQkp0dZHMPsGiKp9ISdM3ccKs+Q9uG01RAYHZF9YU5gLZdbaAH6jbAKy7ibL8WMj
yrBnZZiNwU+SWIdmQB6pHV73WAS5heJdbw4Mqcvdq9ohJKNb8KxssqBHSm+NfUdmC8/KZ6+IzgPz
dx3vl+2LzVQ8uzM7t+zygiiCTTacUMSAR/ZLQsGk9FQvLl9Nv0va6uNJT1pIXZbfTb989zQG7xXx
CNESUWdGIMNz2/aS1fF7yuzBuqP+6W7a1xVByY8SI2C4gS6xYNkKxxIoA9KfwG1K90rgjqWsOXxQ
B8ODKAaoiYPmgHUmkzA5UsIma4BEaFBCEkX5Nj7KwXZCCJ0pHLjvYjdNN2Q6XdzGAO5BGLfF7wz9
vpcjU54kVZhzAoyxuY9NAkyuGp5mJFT4kse5//dTxIjaiKK0YrNv2bLMxbMEfKP4fhQJcuwz/A15
mI4xFqdDVEF5DaVZANWkPv1ugC3BkgwZUm70nZ7hSwaIEbzHks2meFjY+wW0Tgwm1y485SPqfZnX
BGKEgh2GfUbzYTaLrsAPiHx7IhNX2ndf6EO0PPRh1AEAXLKd3mzW9HZ1bxTv5vOYhRf70dHoq+lc
tcuIlZpotbXx5UaxzUc6EneTi9v4ja+hK6bttLAi2Mx9cG+BYOVqXEoybw+kqcH8qCg9ojNlQQrC
J8Pd0PKlrwQH7+Dd4T9jc5U+U+K5IwVPMgRfOFUgEoCV02/+tuHaXnJHkxRVT92+wP8PKrIknwVd
SeY5j0l7vH4gHXe/SGVUi2uSr1pDrFoI/AIKoDNKI8rmmhDsrcfXUXt2jsiWvKHjM2ygcknwNsE4
YWSR4z7+dFjakrcb8qFyVm2uM/5is+gqDfI+GsGindqd6qtmfItebeI+tN4O36S0+b9eHebXpTW7
Outx5eURgjgj1jSzN7B2hJGZz+99dVTPqULvRbN63k4ZRMgzgVsjCNTSU3xYtLg0v5IsvqHgiWLc
+D59rh7DnJI7w868E2PtuCFpcWK8v/lU4jJovi6j93nCShhhtD8YkBmcEIF7jq35a9dgsf3asbpr
o9xIsvNTnjbs6dmp/Xp1T4lGUKatfQ1HSy1ofthCnWjEQ4V3myEM6LDu6Ans9MYdkYIkYkUvvf/F
RGzMUbVmHjHjE3tEAdNVCUkRWvZQdqVMD/Hb2dxIaZLEcMRwGBlBR/QVKUwgfKN93iofeffbJDx5
le86aqOQRcEcHQSYBy21IBYj+iLFeCKxSGwGTg08u216rFl55DYmJUxl+CCKwG6QgSJD+iN8TWVr
WSwpVHm/wfvwaWfKOzqoUvEXcSevyVER7/BAa5iJfPlGyRYxSKc1YfUpN/i5L7Wdm8uFfHmo92NS
WqMaK3O5hBpMHehQNi4Sw2JNIU+avYLoQN4gL8tgIZKEclPd3LcnjYMlFXsEiBCs/dt3FggGWCQy
xZpZjlu8Ok+oves/2EgISoV0NAHyIz25lwiU1yVi+qbxTwE1cqdemXGHh/wtnxTVxJezYukvARSh
UcejvDnFD4IvDT1Vgv4+OinhYUxm4TJA+s5OFPfzmGPokQVgXRAVzQKsHBEyfk2NuVzDNufCsVEM
45wvVG2K4WlwYlyUU6Jny4+Xsx/Ld6AV48bFjHqVBSs5IDksg68neliyKXQJUS5d3cOV7OKDf97o
COJB3e7hAOw9k+eMYB2zU4zn+Qqn4/Fw2P+C24NrTY9A1pnNCkSEcO85Bkdsa+6Djt2xGfqiqOy5
kH0g7KBGzuMddUYG4hnmyETm2hcUjmhIiDqEyHQAWAkRwkB8o+OLXkY2BfLIYwjvEd38n4P/6v0M
eelLwaZ3gBXON+PqjDTlZyhtnDOkTuT9ANqQ8Pv/hv/2jVNa72eLDgtQ0vF0GqYb5hjupqzHCY1R
knIRSm0F8/mStD4E7N5+QB8UcKjEohICw6+GxA2MMiDOFZzm5gQIhjuYB6sCv5JUXTuohVku8CQt
Bjz8OEB7Rt56Ifqe0qLUxSZ8DnMIIgiiiL/bCAYC21+RqFvJvYT1DSpmYDaBuv499Ln+eUtupzf5
T2hgy4H7/s92MRwee/3hzflaEHisLkvRapYl4NunLg/CrCNSCK+xPm3N1RDOcKiGyLa7JgKt8CBh
855QC8Vsg99ImyDUiiyvcwCWfkOZm5UtCy3O74b4QZtbXb44P+eZiPjo02f55bUWuO/yai2qVCzd
8OCRzTBsoDsIlucEO/Xg47HHMvgRE0vcqbmZoGllvUpiKPwxQhCkQggGw8X3UK4LcAHKV6B++Xpx
wmioomEqSzv5KW/OICO/QKkRovNY938w8+u4W0jMi+229oh+uOwAHeyF9Fj4wMEv/lyQfemd/DWJ
ZkigQDTrJmDt5G2iwrKQDwHV44M3R4dRK/sBiHz0BPiPskFPxi+Ni1yx4IH91FtRhGeQ+RtqSCT4
Ipaabm6z9bzM/RbVwguSlddbJHlzjxwGTkCvIfX8w/d1V7+gNV2np28qQcCtYV8C3L/91uPW4rRC
O6AhBMZIHT6OSZGVtDI62lvmsoIIAlI9lvGN260SZFMpzaKh+APWBNwJRMPfDgJqCG7VZBF75ZYy
bUolF+V9UoNAdBWy/oVfAy5ruwRla7DmxQycN+sxIOBiA4fuLWrqLQedmb0HRL9AacHWwrnZJ1aB
PRJg8mrrg78Cwl8shcdqj4WtIJ8QYZGAZ09VX7jREFWIuzBYEy1d+ZJAi5TmsPHnSOHPgEaH8tR+
wwLZ3j1J+BBTCYOAuNHtYE99h/LEOIPA1IJvIJfAVeHE1vLbX5ih4Ux9C6AU+BLYIe8eByT+UFXm
C6w7VG334J3wA0fcCUXlN4yc0p6UNr1g70xaREEYjvnUFRAvkWVTNUSfzMC6S75wMLTv42z7/qnR
sf0hTi7YWuHKdwEP7r0zJRNJPBJhsfwmCr/H4n99mJD0Qw9wP8m8DI9tICn2ThKZa9cgCM5nwOcF
sVst1u7R7zq/mQf0IdrTVtjQcnZoahCRshQLLBuPexKjZ1qBcJYcbdAK6qjon37zsCB8LkLKhKSX
QWNA4mLooieywpMFnE2tsUM9v+0fCIJTDAjwL4JNcs2dBrDOrzLoUM7BZL0VrxtHS/EU+Lq8N687
q/bS1QogDtrkNDdG1MDGbwgoM/gT2o6sNxiHCvlNFGSUcZ4HaDmuL+F9Neu+7Gx5fKFvH7TRR4Q/
BSiaYhesNCqPqw7Kn0+vQZ8PIVDCmt29aw8u9wDh1IffxvXv4VM2qMqvCqGABgRNEWUTZBh7C2rl
YDsZ2FJjmwOP10UgxiBPdIg6mF9yk8LhqByKx23mBTDGlQjE8d3o9lA9QEzqwnu6fnHzhKyGPY51
tI9A18DOD8WSGwYlmE9OZYCnF9iNWfv7jfIrOZ2bA++z3WAhFCvdkLD3jiMctH343m3Uui37C01E
hVNgwUBZ+up1CfevPSTa4H0CQQL/Wy2V9MTqHbRV27a4xbAbe3rHFb5pm8ecM1Ghg44fB8Soycja
p40+rujWDCJeBYmhhZfiFUDlBQ1tLAC0yf4XemX/ncqihGUDXYY7pIrzBOgUpsLc3ly+IYQyyZiP
6Wv+77MnqyBuLLmthJtT0ANxdMLj0BogZQJSOtND5HheCNLMSN/mOBdJuYpxizFDQakGbjdFSPCt
nRSW27rjtykbGfaa+i9VOdCLkzrt6NwoJHMfg9dsov2o5EV2YJ1oSmTcVFYQrHepQpGkbYStekB2
bQQy4grhDUjA5AY8AR41AmdchE/piALSvn9baiOV2ZjIcwQAYL09f1tb8hIKQeKlZ2zXBI9UuYmN
f7kWJElqVLiRFwPxQC/q9BbFN7+oW672nmW4ZettJwPPRq2hAynaMVfHX9iLkAjU0JoASjjj90OK
Pmr7GNa1I2O737Xnl13Gcm76Tp673EQD7jZhWFBRCnCyLadMh0emLyywnVKD26Q7f06As43zGO82
snATyg0bVkc1dQRUa39eM0BhZdRM6/Q+AiuJ66a+AEh2JyNk9XLmQNKX2M7FqDt598G745DUZwyb
wCo07RZOO+Dgz+PD0PSfHnaGw65Pznt8WXCP3kyBMrEy5/4GTAB/ihCQ8XW1XsBdvnyZ88OuDm/D
bPmcNBS7sRCibJJCgp68mHLblNMwIJbCxf3nmDCulXrvSb2RUjXJY5+VWTMlh/S2XWuZB2g3Jmef
5eXdr1DDZcxETD2P6IW2jNWnDfMSYCq8xyj5G6v1LPulAn3YUPov704O+AQpXLimO8CBa9QfwQHu
kGdklmfqh/tKSnyI0kMGIpJ8UuF04OR++iJYrteMIYPpAzvOk8Paj/iRBYLqah5MN+pEAIVAKj/I
N1375oRyAgqZHJbNapA5rWfBdXz24DsGPJDvCCA/jp49x47tIBa/UJbmceDESxKHyZLEoePJt9Xn
p/yW8Pepx09nyUSdkFt0nGUcO/FIUo3Ozhk5zE4w3kaf32P5e84L8n/Ew0EFzWG3/N8FAflJm8eI
PQc7div/CE55GxuKuX8BwgRxEl96KWskz2KWhbXkz8mMUssIJS3KIXCccjwkQD+/OMtT7/NczLE5
y7njyH8OEVn3Hd/5fR6TFWV3vP/zkx/88fePD/NG+V0+zuY9Ns3mSa6yG77xKUm/knyV9vi0g+yX
z8kftBo/PVpQXuTz8qsjG5EMLXng5fIcsglStNKYc05oGTvE4/gccMpyUCMnnnOosVP3LJeWm9c9
QhBnF8ffdM3u9LaoY3O4HlhjamfReQb4z1Md8B0uDMeEmCYmSohUfGLey9J5jvakZlBEpwYA3M9l
oyB7QKMiem065rBIOl/d0Hz5SCB3h90hWA3Z5NkGjQxrThHzVG4AblCF+xHEXpnkmEzr3HKkfwqb
ukNvVvbwkMSswGWNJIgOZg09xsaUDExJsogMjH+OKq+MyghZELfN8qWMWtC0Tf/Wf9vChGnBnXnC
KXg6dxZSwmdAB+H74Kngx5GB8IIDgcvFeyUP/wRKwb+JyqTKANSEdYiRk6c4jAfco0/n5gD4wHfA
cu5ojxB7twZr6lIPFHt8EqSU5Bpmvqs/Q38sjXcAIomnMEOHLMsd+Y2GVghkhpUIpUXCEm5w7Cla
DoRNX+vtmB84uQf8ZiD2ruJYhFJHxqxW1E6eYTVs+kBeydrajXMJEWd0X+4DoUYcYHsvt8adWYGl
cQKBp/n65O0PgftSJn89icnvFNSQm7OPtFHLzwPqpUETXmiDQ3qf7T/BXR49F9ag2SgLTFhG5xFC
iH27axu9K4dH1y9oJOyTkNdDSpMVzPeNFlLj2/DU54CmFvE8Uj6cavJMlb421+a3YR4j/XQHJw4x
itT3XKB8UOZJK+CZXHOBOna1qDaC8W/5529CjuuvuiwoHhGH4U1dAlLbngEWYoAb6l/IvyE+JkUp
yvoLIa1Iqv8yM0IduSsdJWUrd27T6zdL2S2Yt1D38FW1FYY0nbnkGbTCLD2TuuwMW5KiHCgQ8nCc
3nZzEJzmhOSIMWtPQOeBsAYoxNuZbc6+SnkZRSxEUgh+oSPQG0XZcmiRhjw5Lb/uKyLifR7DR6HT
tOfnwbOfDUuO4zpvQXKpHXVrpA2G1Kf+GzwGmsEDKg44z6G2aaXr9Do30mJefld9c2SknYZmN0LB
15winOrRwtyzGNUn2uo9Eqwj8lUzRGWi/YpFktgdrr+sqTosNueF+qV8aUA9j3HtvSDEsEhFd9LC
sBDX+Jk2zggCjrFpUwkLtMHaQWbPOYAaPPH8lQzT5DiHloMw3StiTr++A+okp/56Yk2yvnC3Higt
w+zqjPbI4qp9JUa7N9BcJb5tusMK/154ss8Y0MGrd2TUKMDsKGACHgLZ578K0Xpb/UK81lJsuKAn
i7v03cv7l+ACFBZGsaeM2pNTXJEeZl6Cl8KKJT5w3QtU0bz1gOAJwagc2Ix9JiGGLfqK0v8pPfvf
D7v2GnozIr0udJCwmhyWHQgp0DC8Y1LOiBgmzMSjnCr7Ec8N3ElGD2Y+MB4pAUiQx4/BM0UaFuwW
9DeA18ETFDEDzwUuOsAD5moSPgKPV8Y6AyUZ/GQ/wQrUJsaJ9vCb2n7HBxtC9uCM/dMeHhcATqS9
XwjptxZKQoVKGIrtcQH6aASpbbKeIM1mQFszV0SbkemTa3XwwSCdgH5WqqTcuxGuxb8Z48K8BHqK
X7tzHzfhYVj1r79I9xGsXQnJEI1IDLGfMCYFfn+2FpFrJl00alOuqsLDVzk4jkkyoTsLE8V7/7Td
tovUgK2yxCTJvMJo99CzNq/ZdUR8o83eyXkAgbM8xhdcNLyoRbI3vDi32Jw2m2Z6T1jKUfogiGpB
SjNs24THSgEDCIYMNe/v9xwGpPeaX8mEQ4TAJndq+i9uqIeUR5f6SpsCQieKE6tgfcHihjVuCDgl
wUePteae2VkfdPvVgsz23/+ujkMxfkQ2IHDwdVRi0zw6sl/iMqp/ieFVsMbOY4o0hJ46KpUX0G5O
VkPnQZEvokIMOMAkSUWifNAai31lx+1GLFRd+gBSr+gDfb/m5ZgzOcDuEK/WSGGEQO97R7MQrGqQ
9wFtUWMkK81+ycf91CmxnzY3JguoV6Tz8SiBm48K0rqH9gYemDreH5DC3fs3IicmqePMY9l2QnGN
nGvmvRj1wL0BqmDVhdMM5oq0OQQqAAWr1stukHe2MAruraE0HZH39pAqVpc0KzLY8PkPimBAu4pT
cRcbDr6Jz9sYKJSe2y/oeLl7wgFWSfh/uI9FxMKyte17u8fHAoXTbu+MkAthUBdUjo9sVnvIgT3t
9XcFhPuM4zDCEt7lGle510XI80VQ+qQmfXcYJKjD5L0HpCnLyyCLYIvyweqb+7hEFRXmTNbDweJ5
tW+MdyoSS+DBe+zSMlBj9OCTQ9ECKqXvIOQpqHyWooaDys/96qtWX2OIqp2O6p6OQ4Ub6oysPRy1
veHkmdNBm32NvofbYvWAqgSp/bun3L1O7j9w/b64bfCGmYd9Wc2sfXMU2peaYROr+2R1smLFzdpp
w0uwmOc11gt5cj32+W68bTGOPrvnaZHTBCfvfWLh2zhQoKxfagTI+lPfZbHAYrgbHiy8ngDPoM4J
gQq9CTDCTGcmRkkH8mjWyb4+cbjpIv9xXCA3dKvm6/tG0+Zs7o2n3/XQLyiAUFDZV23Xuo+x2sKy
ucvVuyjQbuLWOtl/TJgVakf3qOhiwROpJLOs8IBjJhkMdVSpQBGjmp7BYVdT/R1e1JFWTdlWY8Tr
9eKNlrgOtraavi+pfpxU976Fbaocj7E8qKNcGbKxSzU33mgmJsZlqKhTpdpeq+kZYF4JB5bjzpJ7
lYh3M7rR3weqqWW36XWRZ3qvE4VwA0tdCD4VhXprjfjkuEa6oZwbxUIt5xZQMgaNN7OgQoJAw1Gj
O3lbs+bk15i3zgvdrvGtB4K05KgaaosNLHOsQW0UT2GWvXUXr2e0RHX/nPnnKzg1HwpVa9JioDiJ
u/OxBXOPdTfMo9ZX8YOsA1IKpdwSRbcHeU+F2c0hI9xV95A+IMGjLaHRl5TyEeD5vo2BHDBI30Wo
HX0acjzspWv5oM/5U7fsA5yLitThLzSedx+oDiCdthiwdSeg34ZciQGGcoV9wrbH3FDCxnonAckG
yK0Zg/3rLLF9wrsI4CX+d2ZaDvMvust9SnGj31moGNAIDnwNO5eTRekEGVWGxCfc0lN0nJjxbUQB
M9FSc6tH2UAL1hFIrRFVYegc1QzloucPoBUpuqOFsrh6JTagEnNnc7oXHnR9MCtjNOFmlJgmMDEZ
xjYHIFlUVldZhMtv/cOFGDIMzE4UZc5UI/Ux9VTfDB4AExOwiTH0P1h6wI07G2Q80JF0W9urV6zA
+nkFiiA6FbILoPMK215zQ+HVQc4qgGLi4H8zhLqaZCsTAsTgxjC95Uzo1WBXYRpirvULfqEaI1qk
v5yH4VakrJ4BGnStAmFep+44DKU14JLh+eHnmV+gm4XMoeUasHQ1RyV26toKE9n3pZ3mlPkJzeBr
e/SqFuwBoA0gDvAOYwxkgIOdB+p4gY+D8bIrdJYrNwNuB0CU4GiN2ZzXRvRZwLa3g6t2nPcGRYQX
0E8sDGAlzzVsvR7IVQEG8fh+VJyr6mFqhKIsR0ryT0pnUgFpUUIkXhF5MO+RSs0SAzCy8ujXoMFU
AtACokXZAMd6H1NPypYIrrieUCk+H6Qf/BU6UTLQe/ojKYjqaGQRVhEVjQLY1tGTOoMqJYcTaC+x
3jhTtHqjk1Kj2IRnKAMRlNFmoqO5mzsQE7tb9VdDdOpXUDYEpSTjyduQw0WqjSra3q7mnKe2hOAk
8hi8yH/uETyh8h2/qr/cKPkUocuGt0J/4r8enb5NdBEcGKGtNEMVej1CmY0IEDEM1BtUSMv7cZsq
4n6gRGvRVNJRItFH5oQyMi7XjJx4SxAGk5GGWnoiTHegWXU1+zUxfiDT6dQOKwyy8qurJDUp0I+r
xwqqPEx6ZnZjmJWIZmIA6aKAQUKd+eC4ekjJ8hnVUsC0xe3P4GYDfgsyLxtjKr7kNIVUyiJbCqAG
gzu1LLooNQhwWyneUnLQSF/NuRkx3ZIrK3gry38CsWI0xt9EbPheBL21q0SAOMLaBXhw7Z9DNnyZ
C2CLJCVA3k+dMaMVVgD0P7UyaNY0DHin5eX7Nn+61B+ljGv4Z+jdaoR/JdlC6reodJGKgasVlv2c
ktxg2dis0AQ3DOLn8H0U3F3DLzQU70BExho9f6WYi1rY6EpJDvqUf+7vv9EIYgpngCIBfuxDlsaY
MKpcgWmQKmiHIF8urgA6NPKdol6HSk0PJWBqwMtY6sokLpYP6rRS5KOSQ6WUkg5ottz2kHBCgWaM
/Cxlph8KQWHPC0PPy+3US5PVCigaGi6UCOXmwHmOhpOtgXuIZImgnyTbrvs3sEoOHWINLA0IAnmN
uRweqm2o7wm2hFRLLBoh8puA3pIVTDzXIzkidZTMoyhAAaU3+Q2CwOFSEPaxO+mSpPqXpE36gnjp
TsgGSTKGYYjFp//2gNh5jrdZAdAzbC9dcZwNl1211/6LPJgRvSRtI1dzSacGaIetLW3BKOaRkaGG
wB8mB7yk35M04zeTyyLiU7WbgKhiNwLIufdXwABX9ykCoYFAdtLE22yoNut28nZWqJGDF33315FU
mhU3bfXAJlSC4lJQBugBvqPiOqADguCgF8pGn25yDm9zxeY4uunb09BG3LeENFVC+QLXdwUwvqWX
PPiLhBFWvIZvICVADthHN4nTojH++i4RW+/uSbPzPrqZ1HMFKwjjhIlNnqWfc7umDfT9bCAIAaCp
PM7kOlBCGAnsR066m55DPv3yGjtjhPbR4+LGOYdvnsDmqMN23t7SGqkcxYtsoOXTflQ42DaHAtix
sTmow7dwwaQr7wfFVEYcgTCV/bL/8hIu5h906WlzB38QkElLOtVKjprrJOeXTwUIJMAgOcq3h6wL
FkfgVAFCyXYFOnTus4XqE9ySlFwmy5Xc5B9E5lI6qCjS+LDQkv0cHxgkFvEz4nmS0vQubjwBWRCa
kEeCP6y3SSfK7kF//j3+cJoA0biHz3IB5BDpBJIYQg0BOKj85nE3yf3kpUKOA2b5gZBiZ+xLJyv7
DXovSNszi17q770kNSl6UdmiDsUNw9fdWSdwRSiCSQlM7uArz0uyFtYLPyVxK1F8zTAlbcFAAEoE
ZgjmdZKfWnOXY9f9Gaf+0CUa6dIXCJRLdHTQiR38YTzgdlImRNAHnIigVKjicCQU4VhAw8dFuEek
yORWRbSeLaogWHi4xHF4T/y9AnJ31IEzK5HCH5aF1Az7l/cim+KiV8eRkSv7FPW6nKdsbQ2y1UAF
BflcVyrxiGXzRX4IU06xdv2DtkgzCuSHYIJWoqDKQ9pCzlheYYH0eV3YOmuyLSwRHLE8OfAZeshW
+ietJC1Fl9DI3UnrylmBPmYvqDMDJmEqoEfXn5aVdpRz/mvfJ8cqn+BZOsnN/WsJaYs7cwotDsxI
YdsCr2d64i9mbFrhFYqxqGBhHhNp6Zs8C0hHXuM9Q2mpvxZ/c/woXwEcIBQFe8OZ8H4C1mDVsFkZ
ruQyUuzmgQAnDiBi+9EiXfv3oJDFAbZxvxb0gUAYADKgALhn99Jscm/KzUKXAgWI7yy7IBFE5YvN
vf7BBX0QQfwu95Y8xxDa6eEygmkQu/v0PnBU0j8kJvm4olJU5K3ZQC48lQT2sua77A+Tpc/AAGRZ
7kuZRqX1ud4jaVtDp5IHVwHPcTkD09EHgFL5je7uUgClJH39gUhPKlnUxrECIAX0KcZ7UnUH6Goj
rMYlkk3KMcj+BCD1t5MrrwAKd82US89zdD5ajwZHHI0Tk4mZS/B5hqb+azFpsz8YiIiYUQUDo1J9
TlUmkL8T/sOrSPc3+BLkd8ezfvMdE/LVO/9cM3geVUxbL3kNxEfGqP+keo/G5CD3TTxKLbrkXY6A
TgfuhUc30BggdeI/aBf8RICA3+WGf3GT0tzcGNJ5ZZqG0MGnifZ4F6oy6KuspZO63GR8AmQo7VLQ
7dkaHRvoBO0pQ4H8pAV5yFAiWhkyrEinZg+OqNRfPjfeC9kdpOppBzk2aYUT50nozFkA+kArFP31
DWGvPP3gYGWsyAl1eQsnJAdf8XZ6NQct8vgokNp7cq2SA33wCkFuIq/JKfITSrWcBspeTJ6SWX87
MlGKJqXc8dwf4PHkN/n+9z75C7hXX5rqn/fQLHJZ/8CxfzNYK5U7U5rs4bRSUhF9uXFaqXSEvy/m
0L++IsMtczsvYfct3+kvMmTIIxtYI+lDcjOI3p708sZGiIaB629H8ht965/3S5ApWzUk0vnv8bej
//62EmPEZWGUlouJ6ABHKb/TibcyZv/7zgetIKOadD7BDEqHw4STSyFdE5XOf8YM+UmqnWfAVwZg
sekKsk2Ee9iWjHvS6f5+ctjEfTJayVj4tyd5VWabv7+kq31Oj8/+nebfDPC51XhunYhhvWydEIPI
gPgAQ27ZGqLvvAJo58MZg7WRymAjnffez4+2W1goa4St9fB9ctfd5MyKu/tt6eMzdzMzbBd5um5C
cULHdAy25Numcq1A6AEgo9nUslVsV03SQB4Go8hN60st0n4FQGwE5eANt5+SN/VskN387xxds4tN
HtoervpEB1oH7Zq7gPnJ0AHyZSfV7rmzSMptXQ2gwlbdKUTBE1bcL5TnyeFW43xy010KGp0nOIbr
3jmE19K+7EE6k0qlwmxDE9/kAAYjBD+8K9Ai8sNe3okMDHRAsHUvbtS1V4YT+YMfC5dyUgNhES2p
s0jRD6mc3jyat5yBqxNEacN94d6Qbt0YjtZ1jLMH8bNw1L2vSrmfqA14UddphucAIVUDrsBaRat4
TangOkaojWR6yex58Gucneu0moEhgFj7p02W2SDyarx68gjk7nHevlO+MtKq24fBkW/Vb7nrWBjC
yhjhH+6bG/Rqz1TeOw7mPwpqjCwmoIxdBjie/6K8bnb9+uVA6FC+tXWo9SF83Hok6ODcW4wCpTCs
jqg7tlHuzejEuAlRO1xibxaxUn714Aehr6CbqOS4e2QL/YI7f1b2scQdHsbv5XX5TnMAX78Ibbwn
95b/Bsf3VTxIqugjC2ktUqTOV/m93t6mp+FtZwWYvb7FbAJkDIahFvOLCi3cvs5Pj56BJp5JxkpM
5sgGP8P2tyXZ1zvOK1AetkgCnsc1KARjQx5a2VBU73y1OzSo0wm702acLZrR/UsbWoymmk/LKts7
WQ+A9169fG4v2ytp0m0XePyWbgg3paIk2AUWuRWbVH1BghsWa4bczMxavJPTFhJB0GwgKVSb1lez
uaSXSflDIEj4gnIwNe6OUmAtM6lBVE4yFUA9T1LUwtpQqlgvgKbKmZrte1gBjPPqF+uDkgA6yJFz
yhbGAbREQ8ZCw+TgK++rfnuiYehtsNIExlW+wkdmGyS+xGSj38WQEp8qKPV9uUDkhq6qe3mNrq/5
44KgUfyAoAwwB1AneQhqSQBiy3FhpGekRMvxvRMWzyHo30W2D0w01Kl/IiqB8UHLeSvOowzrt0/K
t/ZLADtPrxPnlQOg+PxVwh205lAJmzew0Wx0sOHLaxZkMu+69iqoD5Izhz98/cq/msGbEqSEh91Y
0lHPqOyr3/qPMWyPLvDSZKV2DqlR9WHtwXfzCnVM6r5NjkfDqMa5pwZx/3Om/CCzqatex4wu5jAz
h8YztI6v8C5eod66heKIr6MDogVIZxR6eCi2RwZigF86VFi0TpVHCAf7oA/wQrgCEyyGJpaNnaTu
DNVHUGfBieRF5xKp7bhuBWK/hNxGtisR6tWCuwWq9OyUx0TTwi7IBWLqdlxAnio32CFbADl05Iqq
SRvmtum9itGh2Ky95jh+FJQIjq666677r8jKCmyAWV/n2CJRVPBVADHxRfHV5wp4pWGK/JE2Qba8
goaNcFJIIhVjjdzX/TvaJEWElHl//uqTk0f5/vRNiibvw6n4QvQmPCrxHeUbGKT3r3vHbnmdIXAT
M4tOtAeqn2BY0OMcV4sW+mhgn1BxIKSofIoHCg5rX1nawptBJRtOxQnFogmYGV5oD43k3L/NzYm+
ghDzs78EGJZ0qCCDd3m47yegTRe4S5vE38tW7j30JG6x6l/7t6g77XxRNmrrjvaRuwKdoOL5qzt8
/ABpWk8RC4Z8fLYfunNiJdEKLC3M9h4UnVa/s8VfiQrgFyUKuCLAgm4hyXoQ5Pb1vrbPyEZcHvbt
ItLp+7tOWcBuU/Qjy/ZU/BY5LM6DeMJ0BccDUhOsAngmkqBEX/eRCvLs3didXZey+FsIyua8PXhO
mw5Q3U29u7LAmIuN56w7l0miDCvyiO9Rs/aOpc2bTLIuYBcBV1KSiVqkEiCwPdN2okNQE/jTdZZZ
Qp8mOX4ElHZMngA+qvg5eo705JUqLKzvHq5U09dXuwSvcBRiuTLqZu4Rr3KEqrTMN5ekDGsoaJ2d
2YoemX+1An09KK7T5rY9YcGEfXwxzrMNngLk8tESUT8OcBBAoIwARiOvAGIZ5sNLc5BDQFjueg9h
b9VIsOijBsZhBwWAMrTQSIQ9Rv6uBWpwrfoW4qHmBU8q+z66r/aTyi2HDAAWGhXLfXwkAamQB0c/
6wReuCG7a7eu7qnB+41KjFMBSUFEEdHixoN69kSzAwD+HmG8W0Al2L183d9il7cmACh7KKxm2NCa
c8xHx/xtgLBDCIfiza6AQM4VHhTj/e4BKL+ylf4RsBX1Hkx/cCOFIECFiBG2CyfbzvZOHVq3sA2d
9EHU4BGFgN2ruiGOWBhoYLeKCzrWsiK92kB3A8ifeU/Vudzd9tPRKG28g5bfPTm4Z7TfEODQHcS6
xs3sVvREYpS7F0IaOMDf88uhgMgh8P89N2LErh9fxQzXQ+KPvCuowW6i7ihIHBfAP0nUGlgY9IzM
ZxZbbxtcFc1fBbgPkXZloyHxmFOw7ZycTsczpDV76/R/RJ3XcupaEoafiCpQRLcoS+RsblSAQRJJ
CRR4+vmW90zNwXbtY2MTJK3V3X9qHM0pp8M9r54JJsxAOtRuRUHVMn06E5YlUVXFLnzCHPfDM1ZH
TkdGkiAqdsgit4qDza2DDZdFtMN7K1/5lS/Ied/BOdaCBwKYyb9nxmawaKwaizesQNkpx5Ad+zBF
R30sqQBNU4urhEtEwVTVTPf6tpqpbGSiShglj1AlXLD1+JrNJKaVDC7xo7+TRGKqyBZmMWmc1bgY
q4FsEhNk5u4DuhFyRLMdo1WmG4V86jdw72oXygc5DhuJgKcIH8ip9p6+y4P08mD6Su/5QBu/qlmR
uxjd9Abjh2zeSLJXmUkRKFAcFWZcgDJAZ/gGDC1sm8EO9w3VPUJJGgcedwgQZYIn4e6DOFIO89wj
hqb+lcCeyKZDU72XKDEQHePcf0pm+q5CWKueus59w5ImuTVefdWZrk3uySr/hE+mZlz7vfXzu45U
jCNCBYPhbJW+txGDAM4K4+vcUvtVWT3e9IHf0tbHYQ8Aolqo8LeHXvcZ15/gRaJCYmdyUBqn/A5+
pe/raEPaXl75X+WqodDWVCcauAWELH94974Y4/YnWrNR74dhs2n78ziavo3NJ1ol3U59Bx0kcAyA
Pi4zfSUAJ+WjueYVTv4+4RVRZPeGrq570nvJaEHeS40F+ZoPkDa+Mn3HDIM7IkeaGcDHiQlAKCaN
zLk/Q1NBULNOyDJ5wrH1eecKz1DPveHm/h7f1GUlLQw8sOFhxUdJ2zfS+p6F5ZsMFTQB9HZN+DFg
BG2yN2fbou3I6nAK3BntpxYWxjRG8vedAaL2bofq7kmDwIiPJeomsnBU5wNsdxvLw03RHWJy4qJ6
gwfJB0xNiXYApd8oeOBhgHNrFqbfWRXj3O7d6OCyadKu+saqTpYt5a0hjUXqSxu2yfJe45VC/Hxk
l0O/AHWleiZMwkBIPYuqcc50LwqwjeyhlomCp7R+V3teHj/9SlRrsu7X0hZ8nySZIfIEkAPdS5Kl
Ri4kluG3g/S8dsY0J5Ern8Svy1uxnzwbYcO3VMBm+8U5/naIdgG13oGhLPV42XQzEGae26NdsYsU
i0Q/FdUpQ/98X7XxMbqvUmmRDdz6HdzrTZ8UjXyIZnXK04/xOnmFj+EmrjfxnzuoGmOCFSRD/1FM
DLZUXkq++CrnTzZPZCjB/Laqb17V/nMP6oo8yXNVnfJqn+bbpzHl6WRIF8ho+SKXNlZFvWnTjTZY
x/1JN1gk6vLJgBoJ3tdvBj/YspYMyQcBV6JRBTwi79xAWQ6anVZg71gxn5JNibfVmN3g6+cTrTeu
vpNHNqu/c97Zt7SNjWndTRPukK/z188t3aTVqf3OeT7x80oVBYthow3B1njiLDlqg4c5JA7+V8Kx
gLqKtUzh81PDKOgE9omWQKYyap2cE76wbmjrek6qOnXncPYLGxu6KjzjNatkPnx32Mfy0ho+LCnH
ooPZjcLqBDDRjV6IQUC04c8/bRJFBP+Dg66bMlo/DLxAyb5eH1TRYO1xEqj8A0IwnZwJmGy+tZPM
30ZZVdlC4sCg7O7sH7qXMxB7cvq5fcWJUp9/tN20YFSFgf3D6trDS6TN4I1OPC376ijdpoyRyJ7A
pfrrNUA0T3cQ83zEn+GrzCSX9fDvg7XxNeYB3qX3Grplyd1PeenxEX+9RP7tZWv+Oi+Cjz71/m3M
Vy4ZSQ0LhRK3Z9A8vyGM8kRocW4lrYv8tDL4PtAFlNTHeeLDxAM1MqPC0mnYwNJd9zmq+UIarIe3
VcrFnotnzFOoHtebdJEVbGaTDwyjmkpDA/I1MPPpIZIYmCqIYiUi4iitMvxgX4OLrkWc366K3WeU
Qn5Biv9kS9KLwqr5rRthR9UAUlNMhcDxeUUIbb9e2ewGMKhbG77OV7YbY35LadQ4NudeOr6R6zMY
r9puLqW7jCVR8586m4cDsQEj2JhGRTj27QRlhxr8+Vux3SQ0s9/J8BbArQFukOcFRJW7SBsi2UIY
xN1saHNg5x5TUEdIZYTeiCPN5NSAVU1E4+Rl9tjzhGwJGvofOQ7JRajkAURyBvVYkpXCk42xRz0l
jegMWogJKkmg5VLPTSQBlJ68TQmWh265SKAQTZCs0Aajq1G2VeqI0rwcDTeU/R/+GlPQFVOJJ1jU
Ef4WNrEyXmwwbrfcUf5JESOzUQqkdGlIIyyVvuPeFCzteSzHXDYppE4UNwT+4Az3FsVMaZaHdCZh
tjDDD7T3m13BxGIcCLSRvscI7/GL1yuk/p4oJHB5m3f6CKqZIJLxfPANVbc57S6Q9UFB8bBo+DHh
RZi3I9vLRuyNX0kEz2bHFjO+waj8aX/1HxJQy8ttjj2mTxQrSNpJ3UD/N0ZY09gS9N8OzA+k8tJD
Ljp+pk5/XeBs56mXCM5/ulIm2bKjmyEUmnJ3VW7ybb1gADHcsxEzEZi+KWyhzBi/+t44p1e055jF
9VYfT9kNT/dze0h/5E2POezhsYmW3G2dzTocfoSeNxk32+oKzOFwjrjGmt49s3k5TK+P+MCZDEo8
4/ReM2ZZVdOePiomAuDfFniN67PmSuYUM5iWlUwYusJe6oNv0XDGQn5xeSmj20W1FiShkWuiuc+Q
8QunB1UceyoiGmR+vdVj/IK7N283+UReYVL+FW9meuRI336UTTIXI5oQ2cstoDEp+BNctDxfCBq/
r/NtgQifxY03fstEiIFANzHOivvF9WM9tD8hlzB1axBxwJbVLPtlhH4DHWWKhWIKB9lT+afo2z7w
leT9zUT6rnzqNrGHwzYvhaYyIitrhBMd7eVPTSFDPp3F39D/3ItlcfU9w9uccQH1hS8tos5MfkjR
0muzJt6QOrmw1JWCHo0XMZiknxF+YxqGFRy5TEVZl12LWb80v3vWbHymaIK+Ijjvq5FGMsrICdpy
Cr+BL1bQRkA83Y9Hrd6NE/aCEZcAjsExfKa1tPse4tmQt+LEVOPYkeHe83HTleGVjXrBa9G7wQZv
l1xJ7DjtpqtN+fIWjkOc2qj5Vt8tur3lezenybhbjyA9D0fvLU3DK6iZmaz7C5q1AU67wsPs7Qs7
R5837Tm9L2v6ApwqAu4g76QelZ8wic/H5XgvLXrsnX9vO8xYEnUm8seUtireiYQDY93cXXuz23q4
o0FvXpDau3H6w+5I6E12rcBGNk809Qs16K+fYhvSzxG69jMOGoy7hhhxqSaW7LBRVmywkJWoR9Lg
vdMrph2s6eoqhUmTjjAqF4s1Bexp2ArDfFZybwAoS0/kKzPC5hjiaOZt9gElWOZwCAphOKQAm2zw
C+r/VgML96jOKoj7wIPsZUVXDBPZmpMLFOReOGSMgBZnpExBysDKvo4M04yawdk0oy2jC2QKqi9g
LiFeqELRVRBdiUzmARQeuQyC/tS2+PFCo4gmGDw7KIScQ8ZCTIoOc17IrEAnpHR70vw72gsAkV0P
DGnA7zD6QCj/nAxOeCXuv+f4CKQYKMvc7YLGU0JsYxgxneLVY2L43alEw/kW6PYSGMtqJ4qD/TIq
DdJZgc6IoZo1AbwDECFTHYHWaWwI2g6atX2DMD7FbHE03qwW9xEvvLQOeAbafTfMbFQXqBpSGBU9
a9M53excOWOkBPhaFp5G58SIYtUPvmMcUHiPBCRQXMVYH4A9aAJt8vDvAMfVtCWsAijQ78wVepAZ
6gKbMh7mveQKwSqOFQvmhdYTYbujhJC6J/90nwU2oNpyaCdMcAVPo/SrxW0W+bnz9eUQOm+YWHUo
Y1zI3HqP51T49dDmmoWnBLrTOwkd9R2E7u4qvAaEBEMkMqhBcc7DpXQE608olMMBQfPL++RyyeBu
Ywrj0VUjYB6A+7GrLmEI4hbx9QU49M8ATObxZAfaVAtZg1ITkSvz2fCNl8B3wkTh7aIbQ4/YITVN
fGbSpTgrgF2WDKvZUH4VoclAgrJBcXCKZ8+TFORATjBbxtoEu0XnNfnAD7ovaYKgpd6XqMd9QifM
DAsdvLisZEb9Ycb4LzMBc8870jUQGfQwrKSwAzC40P9yyslhjHqdbJXzUrEVW/Xkne5o5ucgfAvw
0AgxBoFFlsyAheAh8FaE5FiCx5EvgngcMIJhggNUiWOP6sQLzefCXPamWNdPoFanl5rJGBhSHUo+
zSx+bGAPdnokxd6mCiQjxZgOvL8zD5JRYR8+iGAgWlGHfIJ0i4m8Ps6IV3SLkDkjz6y0tCmzeHKp
CRVGC9cjlSzGfBrvOlDbJzsbSRUulQFHh/zCuS+ePugJnhusFz0zncST1NWXefhdAo9PH3vQ0V8N
YpXuxbY2l3z4c7DwsOngEqzDubRqw7cXjfu/OCxRmo663zwUZkd403kkP/CvEiOA/sqYoPsJUd4F
UPrRUNToKoo9Ig8cmuwW7xXCjk7garhqQxW9WzVhkZE/iFxl2/Y2MjQ0NgFhblWJLbMa3bpQ6zSr
7hijwJq9DjcJRLUDnV9jM73Op6zJ1LyQVulPe7Hd1cebPMYHmSL29g7YfOVshrX9UA3T/NfoOTFo
Q3HOi4WK5luj4ehh/EHZVJE7yClIOcUcjSuunNxnIoY7xyuyC1+Nx8LLPH9IWoLH6gdEsOvW/N+Q
dZPjzhUGcgDTlo41xWHGoeslJ+gmEgE0kl0JS/UQXU2RbQxonkaMJzMqaJr5s77voMk9t9gVdaL9
6aapAszDxdBf9ECi0UJ3SHNVxS6ykHgL8oPZnjWMQvBVeIEKjBh7yXAdMjsKDRYXKCZ4gMCTfnjf
32jaX1BkMr1+XFpVBEAWjFlbs3e35TsEUQvOOVNlaMqIJHksnYTx18jY6XCCQmGWxmh2jLXtpkWh
jXEzps1Af2jSAvY+yJqgeF5/85mQCmFhoePcpx/MPVTnDWaL789PTJYUoK+dXNA4IOTM6LgthMUT
zNfsGqE91nL4ImBcy96xWLxdgaMTbW+fEc7AokfuRUGOJB70WSDWBLaRqldNGU+FGA8Q3EltROje
nCQ/T1CCG1iGyZzRr59PNXRKX4QMpdtesEH4yY6sfiS2aZMKTXx/jcDUVi/yz/2Yr5WJMkmX/Q2m
iaTMG7Af2eYFzpmOFV/FCBZn7JqUKnpGzDEp+JodLP0BxiBuLdK2ltiV2fI+8ZUDbQxwA0UT4+Un
yuoY3Zsqj7aJG0HOqr3HRcc3D2dsb29gK1iTQab6JUXa8vVbHLDt3SY/tzUkTaJvV/QZn8rUAQ14
6ydP5zkGB4zFRSyy7EfPmUHYjDHHA8rTKX8W7cSYdyy1iCDs23iiHVHu/4R0pc7jVzg9YQ5gVT7w
avBh31AWzOJwtwHcmFZwZJaUb8oxuuZzPP+yyQ0PyWYi+Zn/8HARJhaOtoF8ERcvI7G9A6JRYmHh
blMfPsMOXXmfnCPQjMf64VdXShXqSWwqcosiqtrWY6iECBfPJWbNOA7ubn5xxWHUl31IQXsCgRad
HQXkvs9R+E60k+aBIRCiNmSO+Qnux3YPYXo4ui9nFVk/aciEkN6jt8MjLl1Ubm/3gZKOXfvsA/cM
MwOGYgHuioyvSwB9EK8YNrJZKCKXt5XM5oOfE0T2GyLvPydxfFTBRODv/oILNGyGsRlBoYD8saKW
iwgJFmhBAwyjjXBwe1CnFjYwXEuFd1CW9D4DlUbTfmGlRTMzu3oSrcWuISgTN1r/E3yC4QQ6HEeC
i0UQmwDF/7xQePNJbdl9FtiVD20eXf7lfWuZ5gmuDljn7W4tzD7kEQyOYKq2oIGgw4XZA38/dJAh
N+nmc7wB8OtCUQJ/v4uFcTZYlHzGlYqDAtxEVwd1nCB4WmgaGGpCJsGNTWVJ0dprhIv3h9LgiRyt
WH4Wn4vPkn2/AKpFN3twYvtgcEIqO8QWhXmH8PclNFpmUE+n2zhF5mSIYlvXMMjTZXFBMiBs9Ep4
An1X5uDJoyoyuRriXXQtcVYOKddBk+il0elIR1K99Iisd3JpxDKjk1TCDgXB8Pg9sY69oXMS1chy
Vs3SFTru5qQh3jFzfKH3lObZpX+VdbYEhkzCwyvVRtoJzVzCm3REPkc5uAQCq67SBgICoXu41Ex1
yJOXh2QnfQodfzYDq32ao8saOSVrESGcWwLPP/TFnGx7UPeUsvRCJf2maeeq1YWJH0FBsiGY9bz1
jGLpbb+MaXX2IasYwrqpqHCGNojpHTsnTiK2EH3U64s9EV5FewWjiM33UXL6vjzFhbtH8iPKBSIG
HkxboDd9CP8wjchKcDsB8v59SdOHDOQ5fv6FHhUMNn1UE5O6pkfw+IrF+RsGdtObi/kWY0tHRFsk
a2WRsddkWwMLSpNpKElEnfvcokBKSo9mT2vtx7jnPbeZzV0xaBs/xnzvqY5uUGzertI/xjcvMsKX
alYYx9aLG9BiP51FGERAiYH6i7+lDIGLUbZkK+SWY2s//OByVW1AiSmfergYfdzXDGsraOvPwEA9
vRTRjZRtUHF+lGuxxc2/N2YlHfxEZhUMzq8aTsXnbmFXbg1/5BMaCA+d4Dsgmve5Bt9O9nhHbJtD
2tHsRMT4lOYDf3kQmzOBYyBZC7jgyRx50oCwSAYRHyIThS075ozoKnErR6PSZ6YkTopqIl1QShD4
HIdvkK6H3z82W850+r0GpcVvxjnicQBYfRgGLiSXiRWkNY06f7Budwjbvjuwia/15Dt0q01xqdnA
TrpklWvkB0Or/4UwjIPjsX8PntuOwQjzQrYPpCnje+FqG5YwY5V5KETzvbhDF+DGFQUZLVwArC4i
g/G+jebaHHIOeYIerRzeKITT0zZsh8F7LFMnILvJyFlrhX88L5+DTczeltVdfVmx/6H/MY0zTQdz
19l3VZ/TpXSUU5vjoHrxASmt7oC57TF5TWYIskDhE/QaNANcNeqULFP6hTU99glh2jTdRD6fa53g
eG0WuyhpvNZTLAN1bAbMaQibDMIH8Uip1g+8KR7ufYX3hAUVR02xnvceUINQhY9josS/y8IfsM4S
wIXWyVcDlf8p6H1wrsBcv7CTJLjTsR8aTHmYckmWem3hMq2V/ViSqO/vijmM7SbBn12YcxTnCMiR
bYBKjJIKbPlp37kfeWigsNlWe6MatYyjgfYH5bU6GmLZQ32yqZjDIaFY944Fxc8r6DivoBWsBzQx
rJfYsHEtl6ZClBRGxWRuQGQmVoXqsHVfZLISJ1fbL4rJ2rlfkL9ldzsO2l0NUxl2LcxFbI/ohSNL
HjrDWDgbR2iZEfIORzl2Wq3YsAiGRomE9k9X/A8M48lt1hd/iXr6g3UMSaRkomBbzaVUjCreeMyS
MBDcfHfv03uXn/RNuxiuUt84DpbDtTypwY4Eqyt+OFBuVDoSZqm/ikTeYIl8lSJHA3t8/sjaSIEc
xvhXspgmQ/VK+t6w9G7XG/JReoLHqcMpk3OZ1fC35l2QzDurNC7HYMqIiICkZ7JbU3fDLxxYGw6E
ar+2sa8gqDy9ThqBkmReEsD5nrbTZtUH4xrVeQiGK5Ddnp2pdtefE54bgMS+qW25UKDq39e97+SO
MUeGowFdT/HxXqh7dp8fjtWH2ZVwih0iIRQV+ojjuMvL0YeWijlxY8Wdkw1JfXce8BASqy+bmrDK
sT8EXr6v+mEAZEnsVWw9wnapfqFemWwCHOcUltCkt1U+Pmm8uLI9rHMyVWbqgXMoZVTN+IuBIXkh
eEZSX470QzcD3cBj6LYo39P45t7e8zIjoQz1NN0Tbxul9UB34pulfWz3DqOT+eTHgavyrL305uYR
2MSxk1ZDaTpQgw/OAKjJ8tGZ7UOFqQYtBkIZFmrRr7H44KnVjNoF36DAqkPth19nk7kNbN6WocTs
EXPV0X2scWE4ybYAHxjNP/uUkE/+X7dKO2fN36q5+cYxwlVFhiRH4ppsRUqoWcDTaN0E7RnOgqTg
LLvj3e5aU5d9UuKmZZi8r24+2gRXvUFmhr3TpZ7Qo6Q/YuS/zIkhzawlAweM3CrnbauxSLce/vIU
pZ94guGt8Max6NvdPhFNuLc41TQRaS83NoDfwtRNKBQOf4yuh4v89rL64ykMhSvvP267HLd4fV/f
QnkrWnx6pRbJnBjSl0fmy+GTNBIKgPcFH9OJMYakg0lnhV0/s7n8IjAqKqmd8SvP0fzKP4Vw1kln
Q2FaXy+ou+N9um+GJFyDLoT1IsaH45cnA00i/TGC59zoiOWEGHe94aDDfk55hBkjPvL0dumoIZ3z
sbQxP/4wn2V0iH3U+nvVzt1+UOKCjApUvIz5a6dYitOsBjZnOpr12/FNcYg9FYGq703f7+Ywfpmt
Q5TBHxiY2Rr6b85dEnO9AW4Fd/+c26QgMffBLd7BMYJ9jsim/n64klbq5EbsK7OI8OV1e7YQK54o
fuTHh3aXh2QAb3uTdkGak907dnOucYvUjnE3ySYaRMnaTsmfpfG3eYHTeB3LpsrggYJ1Ga1hqPCv
/g9pHDpMS+ISsIWzqcg0mukJ57oCqdmvGDbTFLnDn7hZRJZYP9hMYjFE1W/mOzSWD9Ut4YRD1by5
UMeKYvPB8o2z4E5BPqe8q/DT2w1OvlB75j8JeRstKSWO7CGAfqzYhYLBLvuzJu/ccsdFVYZUVlD0
yay8NmfYhhn20TLeS/A4sP6aIjgNmmaUC2UjkdNh0/i1HmiNV1wSCf6Yh/eiuqvcmnRAepObo8KH
xwMjyIXzO/7dWOGzV5youO/2DXGFZPdb1m6ffxeHlriHZISrN4UBd4NMt+nzhKcYTxGjXfuFCRrF
OAh6lIkCH3h31scfktVrxVr++IxgNZgZ6wTCxfdcEp6ujO7lEyJwr3cqprqj2OnCYJade32/sXCo
8Erv7WUuYQm4inCMsDxR7dzDv5F02Y+jAyoEGQYN2V76Gf68yIllVkWdn7AnkB+ElPJ5YN/hjW5Q
3MMZE2E2Kn5+NseSgT6mDcWB7UahgAARR5iCktUyTl9fP8ESaEfaMdnj+5+AUIBJhyVVK+pa/gce
DqNBxRYOsERjTV68eYuS4sXise+X9lSfgB1h2TI3E1usPur/shgPcRX7QCAaSbIpLMsZ0zOdR6q9
UucEhTA5UOfYmVBRkEUf5oF+hEJ0W9ZHthFGuKipv+6w2Dc5j13ym4ySaataMvIW+DwcMBQuJFPM
GwvBegKOAgxhKb3QE7bHwaXzBUqWjh7L97SeZnQwzUhQfTi1Rx1ONV4xv/8M99o4WRYldBqJCxn9
Oy44Y658/CpQdBVW88NGXI5enG62NjJckdr7mgq/ms6BeI3BQ+yUZmY9sQEkDMuSHEiV+EsabgKD
0e2H9Ndhw+TvYfbDfCKcCHPsAG+TjrF0iAXgRLdeE9h7M+FZKAaBJRS2wsP4kGEzRm9ez9Gtnkei
H/Q2YGbrBvj5nQtHoYjHk20IQyyKDAMnDXMLrojFa9Ibs4uH1BhW9YF31FhDxjJM79yMsUM0S6ZM
+Fx5ko3ZMq4VvkDVGLuXpRJ23h/C1vP29RkKCoY/HeFEz6kCnqa4yThH9GN47U9/qvtvRxhoCRek
5Wf32CSL5wqHGlRT7Kd4clAoLp6/g22fUd1QGB/1sMUMu5BqIf0tfjEEBFHDKKk1Jdqn2pQQMdBc
Yf29lrfFOo6tTDFVCLRkrDOFvET8kQ2xKPCXKTOO9z22ZSZwNi5lXajsKr+3gIz1WbeGCSKUsbdS
JH18dhXAxw/LhOzruTBjAR5/bPR5vqlOrw3nT0m+yS/jwAf9UcKbT3bmm/ObAGv5KNczXbXugtFu
xZrf1QHIZg+PAGiGUsi04xxhDOvQ95kafUIx7+PqSyZIb5XDjVPWg75fbimD2PmqcbPHiQC0Wg2o
IJS5imXolMKHyKI2wyjkcrv2LvfBVXq7vQslSMySz4/VqYwpPoALISt/aU8suYQ3vH8haBkzleGY
4TVMjplsEfbDIGlNEygXC5TPFVPZ2lQuBWXPW8jDB+v7w2YN6O7W13DixBddXY+qG6I7PtSvWXJ+
eqonAbC+TeyqFXZRavXjk5QRgAEyvgCREAciwubbjM0ut2YkHV8/718BaTFJ5mkPRAqgRnDLpFZd
EKvPbaraqWymayIK+vs2IBjRFw8kHQG8MrS3x/zJ9D4NZADdbvzcqKkzWD/m1ZaHe8xJ1AJGX4Nf
8qoBqUHAsbyQg94+wkvga78Nt1xHLU6pmMTenAaeHNMlns6Qya059Ps/jCceRG99RhKJtPD2A77I
xFLBHehoYmkwIa4AoDtPGbYjUEc09IrI1bdpzNSxD3zZQGZVUfV4XE/vFkOTJBx8bagSN691+QEr
V+Pzpces3Jf++wt4rUBufR/62CC6Km+EEs/u8FvSvs1C3W9M5gb9Rqya1L5iADPEpsSRE6eIvY5k
K2i5TCxhHDzMeMxSeuvZUBYhJmK7xJqaI4KWTRZUli08VWDKbtqaQSV+Liv6a4Y9wIC9HWv0c0Or
P/1YmqVBmp4PkVDOKWyJ0gxFopbk61N1egdkMJZUAxjzKm6T/aVqZ07R+AlD8TQzcTYpU4chy9AZ
VCYWVvyRRQ4LorapWT84iJ4fnIE6p7Y25/gzbiF5BU9NE63DcxKxNlNtzMhFubYLTvrXLoGBxySZ
cxzVAjM7gFJao4p8RhxkkLww7xIdGo2ZskZeAKSCaaUs9vwe0xxGa5JdDkwyMVI3Uyy+zbtJ5mME
qQ+JOI4bZjX0o3fQwm8r/e/NU7tJX1ppL2gM85yAeN15dV6WLp/lIpXG7SsYZHbFO++1gfCc6iz2
ktfmdsFxEeouExWRFrtJ8IUSuX4Pl9XWfCyEva2w/hchfSzyJkxKFArCKI6QS8Q5x84iHl5m9+Ys
G5hEUfsG2wiFzADX64GZzjNC5vtOa+uuzAPffZodnxNU2T/pot+APe4g4J9u51B6OgR3cU90ZX5q
QtaxHzuqvODjxP4TI6ya7/P0A2UlzWA82RDFJwOwocTJzi2yGgLEbaydxo08ylQsmghbtp/NKP6Y
d0wR0XvQykAcAt/XzTpg1aFDR8JGKffnssy5bJZ2Rd9RWee5bs61P7Xp18Sp+2KY8zODJHtXB/yq
xy/LB33z3Kt25IhiRtwUzM448KV3oYqd62Bu6cQAe0OkQXhSySmBruDC3OJ5eV6+RP9QPX5Dnr2b
bQC5wmLyBdAbhNXleRh4FQ75qS2gZdm7B/rphYFEt2GuwkwX6wiR5Qlmvm99w2ExFF74QqVH1sif
rg6CC8o5oVn9dxOSNyF0E/byFRYt6VYYC0iAeKBMlj5W+HVUl2y2AuAlM6K3ZvjpkUUM7rIHjf6O
hZiWKfFoDdAFGi7UgH+qP5RpwhBDfBU/KVzUV+jVVA+HHb4zwGQa2sPfTbzV4pOqGXvCEVct/RWJ
96a6hCDATRyPyONtcRV+bnBc0gn3+BFH6D1yd4zHTAYVHBgI3lixsQcICzZ+Jn7XMLEtQuc4tPRp
Dy9AieaEIREQIhjF6STw43+m2uIPM1IPxdeezbhvdKlH57NioVyxmZ1x+9LdQRu3qDst6CT89ZpH
EY/175HYiwFbe3wlADgHBRGe3/rSmA598VpZaf3lk5+Lh8LmdHJ5mpfIb0dYzP+8RuPH6EzfxQ3e
sX9ZToPpJhjYwmmUiosxuxABQwjjK0UWgJSQeHYnYaEMVQM86uH+im/TD3Mx9kfBcGQPuMD+vSsN
dRGn7TRZMl/CehEjaezEYK4j+M1NFhMuXZhA1OJ/hZaZrSm3qM2BdkxgfW7CAfqfr/QTRcXDxl/a
gghgCZO9J5UeyAn3Vc0k1OCdJ564Ped/JmZ0m4UvjB4xYMJvuOA6z/ynXxFFQ4gKt89ZP+iH5tyd
BRZ7978BdnuTdFwHb66tzBhREbtcYKIsuOY2LmfFmaEJdOAgcvq/dIFO5FDAvtGyj9VJPE7H0mzg
NucBTny12fcLiwIBb+LK6s6tCezG6YLPom0sOqcvrJGLcTKtdSsB7l5EeBPepo8p4z7D/XfDAJH7
l7QpjKZo/8WtBy6vWd8poDKxZwwKNKYMb6BoEX8mstFYrv+u7ein9fgMY+oaOlni7v80sbQpnOxA
0JbCKVZY8qK0hTU7B4wVLRuLFVB1dW5PVkyxamrnclvbJbZyNcR7WL9otbgBAiAHaCwDU0nl3Gc5
zY99R3dF7uFrG63YVR9byB/OcIYDtDEyFk+/vj6x3bxN4/lj2mCDRePCkiw+O6dFxiuuosoaLD5O
45TwElQW5bsvu22AZuRvvdOZdujmYArW7sUTJkbYjYGTean72GmWeGu6mf73Eg07Pxm2vJSX/Xk3
H0yBgCzxyXLNY4jDAhHKrGkzUPsthFFmsuw74kzR/z4N930U546wBb2vxeuUr4YL8sbr1XGilLHh
qwDTg5rNA30CZz1v3zd4jjmLDiJ8oeF+4s1s/l4N55tTWF/cr8VpI76y21YESkWe+IwcceKJcVnw
dZOrcAdU7f/f+iuKKv5fhApgZ3RiqqD4EnmEJu6NJJYZWP0PrYtinc9PLnMm0P59UoesAZP7BDoL
hBchtRZGQBCGQzYr1kzxtTBPIuxgjQXL5eLuxoQ/5KOfI/9Fo2M54iurBHFzxEX0HQpgjnjDk8SF
kJaHnZV6n089kBzKn7G4yCuffArmT/wd3ifuKgwu/60BoiK8vrfMsE3MufmD4loQ3qviACDmYKjK
/WEBBJxdmJIOghcrYOfwiAXzTS289f1kmm9Blki4GnImYjU6Fmswcj8Xa1MUa6h8W2wWmZ/6H0dc
OVzMpghqEDdhvvjPglH8S+znxb7Yc0zwZMTtkgPBAWEMxBbK9lkyKhKxCu/d000nYh8Vu2jtMUuB
0clyBhMg5AtUfHZPXNJsYczEzMhjL92InAch8RfKabgBoBP/26nEsUCZzqLM4ftbxsWSjmETN33y
1yxa5DzqP3yMxz87yFbjztntRjvWaj5YwsVNbGbikA5O2YXMe/vf9idoNULkDoDIxjsgRW6IOZD4
FCZBGro8DHPseq+uACr5hyO+wfQU+PU1/jL0dZFSPPzBGWua2cNX3Pio0BfnaNs+RMHH0z69+hi6
ibZosQoyVmInF/cQXhzFn++PcK3ArEOIzYf47+Mg8iF4YUgrK6wDBKW4NxYWC3ipw2TA+Rcml3Ag
EcYR4qeQkKG1VYBulY3bJw0x5TffF79BDYVLiYiiwh+Qe6rcaCjp0DE/4LcH+K4XHhcG5QJg6UjQ
Nba/v2ASEHkhmVqJqxJpanh/du788LDHOeVALcEkc/SYccwCjuRCOIow9IH+BZDBmBjd8JypIN/j
CNvgod8wDb47ohL5Qwy9IF3BCj3AIByc7gcZ3JTARYHlNa7hiNqIRu/fR6SIrqEjJrLhk5RkID4+
oKnTp7MKgrdLtoCtsCeD9gLTCqNQqMQzjU59VjIuEnOySTdJSZ4AOi2Cr49oJLyH8vhO0qM8/hCM
9yD2grYS3sIv9Btw4NevuEVXcYsxQNwavPDX+ssaLOy5ANLkfSHawcH+trZu69u62ApfqCewqLHq
rYqbry2+Z/Sbd+YpqZArwYz498HZgKaaZFrxqQT8uZcvTp3+3+2NQfh9K061GvVgYets7sQmCBw1
QXFJ7PVcmvSn0oT46/V3Ndzke1QvAUcf5GD/75Zu5RnyBunPAgxkTlvIs2T8CapAfJVX8ZYID2iU
40jH9KDck7e7j8rxHcg4trSJNnnzh27CZAXMkIh37YAAoiQYF4lVtOkD2MJ2FL/27zO99jWrz6hI
XonBkOHBWzI8GLvSRATivskGy8/3ay+BglYKb2BeEMaBZBAshCsInbDd/mgUtK+zvIahycktSigR
9CGMpkTpJG5/OWn/PfEXcEcg3lNvrZpdTOgFHU4AcdN7X8pN6TLUcutLAYhKswcxtxtdyRcax2G9
HhAinS2h2jg9MEPnNUdUCYltYJVz5ElYQoF+UZGLHCVROIvq/O5hT+nAwHXAczk/oKwnaBip28CP
fdgefBgQpOZivswv4inNwGf6ZJIwjcE+Ra5VTsaVcc592MAsMuLW2FGC99Abk0TEW4ikzxJfX2Tu
wb1TCS8WFlJScGct9IWJi3CDgZyEbxKzW2ri0+wQ/g5tLlZ4IeIqZx34D1XntaQ60i3hJyICJwS3
siC8NzeEoBthJSGsePrzJb3njzhDw+5pQLaqlsuV+bCrXfLLXTHiaABpGF0BzXPdwajGi8xjgQEK
iNqGj1LxhEY+AdmJKQj4mfM0ZPCNA8NPq5TWA5F3USvxC9+rcmg+btajR9WbrEdMT2vNOpEjw89u
0zJKLaPZ8OguIJmM1laLdtR3CwrGTkrSr4uW6iTlndi7j/9I+15TCQ8JMkmLuqc6cUNCtwTByxQX
CXWG1nebh7ZkxFL0nprP1jogwUXXOUOQZwr1IdlvDi6WSNBXE+rsiE5Jawm5AEtCXyUoD2gpbb1G
UpsSe0ysKGwrYo6UOAxQHuXprQI01HObioPEqCNVJaBTTZILmAuJCMV9GQ4kJomi0ABwOUSiJrEE
3Vbo5vJ9NqQvA2gxMNndZ7/iSAlNJ6dTbMDWliGYFDtl9K5uI+1CR5N3KSXz4MIQI0JMOLy4asQ/
blnMYE/0dZUa3kZOB67Cxw3xAp3DgDwwziG+wJNq3J2nfpN7BsuGS0LIK9EiCiH14C9U+AsHIBIm
9lTVvJ2IrNi5Dih92yLj1qPkkgioiLA2xVA0JpLHkVTMDn2iIAxJGOAMPghWckrl8nLlfoj2msog
LtyF4MDw12OFDoItpjgK5Rau3Dcow7PnQQADaTyNqTh9CHjiZbwJz2McCQVnisnwwCnlYVvQsJLE
0s2nDcbjOvOAroIrXfnerQivTLZoT/gop67wZbeC1xKP7Q3dAxQoomzpK4Yk62NToJB+E2ZpSOuC
1aep+BsSNlyiQPdO0aMGsXfW/PM0FDTK+9fz4X2GhSlaEY6BCrx0nD5EAlVgAvLO9Eg6AFYDs3vq
pDuqC/9eUF2pcIJRizR0n8o2ae4GvxndZxDBsh61cGebqG/yJFSC38DRP/nPunndfnwgFvDPF72G
X/Zo9uU2lbllf8FeETFF6Yj7heUB7o0LcWLyjQhFaY/K6kBx5IVblDsfBgW+qAMTJYGaPCN5RAqx
/wS2RP7z5ydtB3MGGFNbDq0CzqOVIFQ0PbrTc4C62ji1x7vdTmFswzEGX2dE40OB7263t9CwSi00
rObYXxxuUrDWqNKrjJDCGoANZbtAI3gtBPA486DVZCH3OZjaO0SZhntrh63jgVhl0FvOJbm23RLo
/647g22n0wtpCbbC6RSne2nyid5SKgTaG53/th+hp6b0xQZmHmtTYp71+5PI8re/v63RpDXhzYl8
+M1Gfx105kvdOrh1v09a3SGlP1pT6v+ceQaU9BwQOX8PiM9UcNjJcRKDy6H/u5pUkDzyHjbqZ+yf
ndBpICo+6OUkiwhrH2BsrdkblNqQtBMcXskWsVzJKyVbguNNZPxNsygR8dvAjwantHZGew9OJsZ/
+yQ1zp/ZxYImEoAaDQZvZ/HmhfIgw3yz6UMOqZlAdcxSdiQiTJlMsHHQpdwAt9IxThqBuhDVoL9U
wpRmDztEOC/YW0P+E9UeAFOnSPfEGnAT8AAsYsURaF1nQJsw/5qwC8UtMRKJuQkSx5VOaIMA3VXd
D4k1o641zzUsWxjtEea7qdxj/CUNkxCpZEhDBrIVhOwZhVHRAd7CrPVylQ4j5cqKfhwU4G5E4J11
/g5x2x7w7ubTKWIJ9ETOErA5q23qGU09K02Wh+nBrYHlpywFgaFIc+VTSY5KRIpwQXHVE/9N3E8a
9rtcKBsUUYpWTKM0RPWbNfrYjP2nTzGd5CgUqUwd5Rbu3zQjAIf/PQy6gww3wxY243a1NVIayxzV
HcDx3+Cz4UZEQsRFDfJNNEPT54NfjKQ19FqkF0/fcFNusoKfyFVmEeY9ifNh7IZ6lVFjzGCjdGWm
tH6204JiUpowPm1QQDxJUDU5qeazadBaBctZ0mVL6I176yXUYTS6IPbXfE1vUA4/AItWmmzXO49B
vlEvhXzoBAhOy+trSvj1tkzQjzATdSFMg/NWUnrvcZkQgWYD+kd9SVC+/CSg+YBDlL26uM8BWEII
XdCOewxTr+JgwkaPEZhIOBuxdBUerx4FEdgfoewLFv3JxB8NkAxsjRi3oPowyDLOYsxiPJGNVCgA
tLl1Xpboz4XTaM9GaOVppT/FMB3EP7QvMhyFIqngVFUYslmrupOCZW1XD06AjQEmQ0v2IqHKbPmm
UOUWSaJKVFmwvnkmW0hbemqqiiUS5Lfd71+DjTKPJU2pSYs1hcwgOSUyjlSgLIxFj78w0ft9PrXh
Vz7Cufwuw2/M73TGgd3rLZfzztzVKk9TP0Zkm7mko7eHbySrLKaWXC3C3LQqKU/N+DoDhKQz8979
S1PIqtVVKmGoAiHQFsinfk1PZVjtK/v92Mq4pjtEmlfKCm2vzmBL8puEwldXkNV6SOLx1WRm8ghC
/IdjszKL7PDVYjHlHlnTvTUej3fD8bDhDMfjYBwGPc6AhfxpD5bKL5D9RMZwIDtKXoT2Di2lnH6B
OyxXmSzz9/ng5ukman2rfAVeiOcJcuiUobLIIqekcKmnxI7y8Ovmxwc5hwUEnvvNFhLB8be1By6F
pwG7TtqkVJM2RcOlGWv0ZJ6rzqD4mcAmdF4UqEa/qE//rWA5HHhiF9WapeGgW1sCLC3/WzdckS50
nzCniW3/76EAd4iPIxPGldhbLI4yg3osZUkpoI/2I6VhlN1ZBlxL6ncjeuC+0TMQfEDZ6B2y2BwI
AquUp0UoXPVBdVK5bhUhadaSqYdIUnnSc4srRWciuQTyBFWIH8DkHAVldwjWXII4J7cXXGaBJt/4
OBotp6/JSEm3g7yBekkSooBheG4Yt5bXZTHlCgTSlmJx5gb9ZfLhPx8VRv/u3neegZfmITpG8eFB
JfRtXqYpiJZlNS4/9ETAGSJwF5zg95Ew1FlS6OAC6YGXBanwVPSMypXJnClHJl9ZA2CzKXEHIN3m
+tMtyjTN3fi3cPTphkbkTSnydY+VEUeCcI5oL5sq7oucPb18183Zl4I1AxbThYYkT9T6ADnQGYlp
3pG60EHNwHZ/7RYY2S8vqAJI5U6UL4mgLM6t7/dl9iD4wqSXLVn4q3fEpj4sgy47ebjSbpRLEzm7
ofQOD7BcFpH2IJgU5yVNeiqhEZEu9xTYFJ3+SCnx5y8Jox3+qeEp1Kp2S/2rCw+klVCd0b9Kw7yg
3ZMallI/4sWskvMRl2FMmkjWSSZVJKuFfsn7M+yS/q0H196BmT+qEP1pFBO4fmNSTblLEzJl2YY/
+1CaXAMAu+4TmnKFIzSHAZPRe2DgWV5pD2ENpgNccsbKTsWdHLZwGKpJP2Mv45bCVETOsaIEHd2a
rYVcwRcFYKxqza/z0FpLgw6qwXooMJRgM+1yK9yAyYQhNvitDn5//5yQDVy8ub2CEvkUauKd6U/8
SzVpKq5WfUbtdyllBb0MSbR6qr/II4L6iRCjyENZZFRaCG9uZKVrmFfUWxl0X07QfmUjZ0cDjjD8
+8AKWrPhz8+PslryZySGKv5khQPs0psguSv13i12ukAUhxus6piItuWwccTfCo2c3L+8w5/uJ911
GjJwDfDQyCKvoOWC1SIMeyG53zkurovPys9g4G8HhttZ9sIxi6uGpZ4iDCYdB3sGt1uM32VWiWKQ
U83V28rs/XOnNXoRTD8g4S5xT8o5FHOo37ZVDqIbkk/CIkTrq9pjldNDbxQuumEddzhzTWrUgACx
C1sOip/OUq63Jg/9vmxbQ13qYjvanuVxj6ecwnjclLEgL/PDavidA8w1vCGtg1JHVpFNpbY5p4nn
DLIAwiC5dMyvLu4l7l0KA1Bm3/2UmZaxuwIdVM9e2VEl645k1oWTQXCMuaTDOMDFeqVJtaJXQBrz
G5oxx+6NxkTdOww8q4c8vr+B+F+F9A21ezXIOuWgyEpZ9v9EKO/04QoS1NY8+y6r/1t1xdUrjlm+
yIxRAA+QutCT64WvRXGWoW5nTIAqX0EHYsTjAJWQD53OCwUhmMDgGaHzBig4PTIMEAQbn2oQKSCD
8d9rjXQvraeA+vGt6aybvWbZhPxS5wpWLe1fkCXIxo15Pj0FLOugrtOxuUkB029ev8Ym7uN0wb0C
pAiodjsdl7HqfOkyhILvMnx0lSJQNgKcHCO7HJjkjqA6UmqAvNaETiV6OB+9R0/zXfSR9A60/7Lb
JKhS5znQ/8C9xgpy7ZXdW4B31y45jSaTfCL18D1MpbB7Uz1GfU/zVEkgzdNvAHMf1Jx+Qj6j4fbp
rTi065P+s1VqfSYAfojl0GGoWJXOuV1qGiihkEZeB0AuUHijy5a7+741AXEL0Op9CHgIRm4OqbTK
a37OvVsubjH8DltxVvi1wzgju2Fq71T/HE+nGOVpECQO82l6cnrBkvrrGEnCoQZwE6sNTRjOy8UL
xrIWgf5j9Ue49wg2Qku8XmUVoj50eC0I7buI5XaVH2QLcVBrgwBTFRWErtYA2R3GMFVVpRilgvto
n21CGwdlXaUf6f9SGhLUIElIpN8Yz5o1+iaMJtiZWlNhJP8HdM74yQEFt9DlgtRv36330Icjhv9G
8fsAawNDFrJxbT2Qt+y+aPV7IX28HpnIpSIjSNcomOL5iYYUZntpoEe5V+y9+6+h0qx3r+w/PeCw
NBqJTn3dRdwyKtnneGTc+h/KoFFQv86zrxBwOkXIZBqN4ykNgo3BsWrpohz6p+8j7cIexjHtSZ7m
rIOy2EozypppiSJWHw9Tf3xydnBDD3dEcQuNlRWjR2z7fUyCficJyl/lhTN5ZMHgJx4ceVx6KZiq
eJBOjoM10hEyLXX/ustp4zfHqpGciTOLO4wSPR+8dYccYY2PCHOw/Ls9WyAXGq4quDny3TcyAAdp
df/6gBNM+xcjhL9ed+R2rknYaYmXj68JoHhKwAugFxgIc1tEh6bI4KcOAAhDkwQavQA9C/aqaDIG
6y33LuMyL34auH1teRxVH5HK4XDcIzGBJPXLas9muxNB7RUCwyNr26NttMyWvAy66+m0lpeQ0Plf
pIxESeh70pdQtP2qNik+UUGHL7M+otTB2BH69uMmkzJ2cL2t7G6dB0xr4Av9KlX8aFnspAKxx6Os
V3SmrNVlJ8x6OPhHmh8Nu+iQMfnLtejfjEwLkXeQWmCA8Otz5zzK6ejUO1rNwTyBEYAdDtlImpi/
4bpe/2P9vvQZ36z0UO+yjtO9STmnn9m1uQa98J5ypTTHmCbfmYb0tpw47OVOmXxZVE1EPDxmklgE
9AR726JghTeodxL+hn8oI+trIyp4yeP6U/FGJNv98+bOga6PvMEwTC1+6hawUSxVuG/qh2uhx5S1
g3sD4rSf+vt/atY6ipd1axoteCo1K0EHN39k4F/0P8uNl8Mra/035kkQw1VB/mUGWsvaI1SITog8
TwPOZj4YyLlTHHJ1cRPo1tUpPDhdXQfWF5UkTh6/6CLIcwSv9f2EphPmz8Jd+ZkZbFbcMjoC0vT4
jn9OrY6l7Ot4SPIHyANbCjjow/jOR/mXdRf9c19VO7kQl41qeHDAsovaSP6tlp03ubz5Xy3xJ7n6
z5JHMo9Vkyk+/EGIicWe/BI3FHefpZtCoYqHipiZ71IfzANpCVYmJpBlAi4jc6CeOcEcSAc4SWO6
ovd0a1MqrWyvPaOD7BOQ7R/wmmG2WA+T8BHSpPpcllrJTFWxO301U6Kkycc5T6AG/VhvRK+WlI9I
PacvK93y6ydFAL44N5fp4hViU1E5JFtXsCoFkIrOyYRmjJopRadOPXhSbiBBEYEMPU6y1uZMD9mn
DZkFWi+pw0ILsJlRC9ycFV4DNkLrDg6m8ry+TZZFdDov/cs4HZY7jNlOVROuf+0AhIEZ+NCH7IkL
AeTPP0/M8We876plWVO4sCXKe9Xa50LwgFeu4FX61av3lMxbi9eo6j9vgIqxg3GwrrRO1WbjAUGe
9Uy8BhXMJyHsYffYPeilvriFu/9ZrHcIkmQYy7pjAEaNPGMOmj9FYgmqAuLrhvXclkgnjda/T+g3
wZVRWcE5pM/l1rycwJpDoefTmmRz/aoYoFUMrzQnnPIBkpzHUfKDiBqIURyzOaSpecOhv79Mm3Fh
eRon/XPzOKIzu1+cv+HdJRd3dOuZffn29hbfLoQC/efw2srpSAE/TDywow2sOn49yE2kM+ANyDjH
waX/mhdA1dM6e2mXr16GPnzuQhldLtkgrekWzmklJ51AydbKbvAM23sEA9XIct7VxgnrdYY7Cwoe
cUzvMvisStPYLQSAYQwgDSng+Ogn6/UAOncq7q3/7OZAH6E8gctEHKzvLfpHKA41G53P+GWzoDMJ
X/A31y1u+xvjXwrT8EbGNBfDOWBq2gwbO0DaIt+iL+MKn6dFbw9XMQP8xs2nK4gJTJ8nKSuK2Ln1
6d8fomqoTXkp9qJdtqXUCelCtqVK26fvnlHmZsEN/BIUnbN0lc+v7SefHYH+/ixf2H3S+PQO5Shx
0r5Zd6tz9rr/XY+KG7i72AJFU2ZVfXoL70DPaPxh1NCyNY6X1B6hfytThyKvBhiExYa73KD7ytmD
gbvAjyHe7+f4vJXjtUpRhzjMCiUrJsrZ4c2qIRncZg+mn3WCbLxAslXa66nzND8AsPYYTdpFIbv7
bWyuq/jBtgzcuGyQh5lkqlaMx/2PSR3zpp724+K6evw+prQW0iKB4gfoWNNaowwGZ/EINbA325/W
0e7+ibi3EDq6Zcih2huit3k5QtBrRW7+SnGGDALaC9bmRNLWaBvtEq4kcMaiWm451FO1ndDFq06Q
OHM/lIpv1muVJy4d7ZxxvIQJvbDY07I5ScKi6bx2MP1RkX9h6LpKx8ApQ1ALzdGoGrt0PFOPhTSU
2r65uNagCTUWB0KdLksWzJhGjMdxm1HIr6/oLp7VZs/xpPYL4qA6vQ+uo5zGUwRUMKh8J3yMPoi9
0wTZLszZQa/Rv+6+I+IVidKj3KuAfLf4qdT9LndgfRGXLrpclIOh1j4U7c/B9coHfKVTj9i1Ux3S
8O9kNVaidrqKpyA/o5IPo2YDtsETNB8QOpHGa5K7YY26FS0a0MgZgv6iTwZcKO3uAENKdDV82w8K
dsIcNxlyzefqDBAfKMXNOv2Ij3fffvsnJD8hyAZns4kW58w2YzeCiYnM5Q8sgiN4d18V+1B1cwgS
MGBXke4eP5ABWyAKUSCYQdkOK1c+qbhvvxQaYQQo5pdl5lh3jzRWDte/Jfn9FnxiJI1onOgenPvw
tLguK8RmzcfktoZYG3JHa714ziq5cOf0/laxqQcBzHP2B6lubp+hdaUzZrsPzeFrAeCOd1SEfECE
O3v1WciCZFybsySA028juw0jd0ZIA0zhDa22uURedxPR6TrnaK7z6ugyNyfX9g5OwO6Bmmpkl7qg
rp+rF3MAXnGaXIswkOyyj2W+nUrNgz7XICAI1tz9bXXvnN/Omnw7nSh7h9e36VxhsP0MCo/wVN7d
Dp0SHHgH+E5hBilC6QMxFIqF945BFv48fuxH6YyzEKSe8LlnhlCOrZLxcXVcQS+NPC59RnQWsWBA
Gs9x5xtWDX7qmxtBy4rG5uz3BNaMSzvPaKr7AWlR6sPnVevmubWev116UEZmWKX2f+UzjeVtbkKh
ML9AJHxafGYGpGaQrUINRqsjjHRpF5aH9Ld4t6IxzYz5pga5A7j2n+oIGMoqap8+XwCEJ5mA84pp
OCdtOD93jZ9nCcTHepXMSn1jnG0rpl9ewRNwJdBjvdsCAzEP0BI478G7z3pNv/ogGleohRCpghfG
HJBiDT8kxV928e0X9l5eaNLITEf9o+5UqYIyYajPwE45vAVRnxOgCasdSyGMhvVbCF1OHEE6TIuV
8fsYp36D5sLRYRPtXvgxdChpKci6Jfc9a+xymraCatlFtIEr8+HMaY0FezS+/aAcwLzkfsAuvfcP
8P3W2uax+aE96dH8nLqVdF5DADOj15AKTxniLUwESJCbdVkwRfKSg2z4A4iIdSJlALfC7h4mg/rm
WrCra+jMEdWg3QNBVqtK6AYXTqpbS2vZGv6wE6ACzVuO3cAzGtyXsPAccYRWN5NNu/m6HQHagOI9
RpkWOVYpwOJWHM92dnSKlBWg1oEqHR8axSOo2A2b2L1ARxSZwsi5UKvc25D3YbTwRFigsgUKtutV
ximjrhmRoMRXezYsGCn2XFUBoD6J0h4VsI2dW1ilmYDO2VtQX8WLKss+trJicXB7cGBoT9xkN7HC
mLzCT5n+cFTKT11+SfAm8FZ9uq3uwH+5RFCp4PTe3AQ09XVrlhw4il8XpwaxMIRtF+dUaiG+Wv/0
n5G/xztCG3lsAnWm4nenMdq/x172aDaobz2HBMctuBuZHcPvnqGFbxg2lpuj+Rg2ixHj/lOxDjR4
LK9173knd/TGseTiwy3zsiAMi+Bisi53OFEsTuyw47LC8oTTPzE7xVWyI21ONu6hA+EXJFUvpBMP
Nq1QNzimL34Zsleal3NX9P+QqJed6OZxTibZLeB6hguGMMVnI95apS/UPaw7axsAFNDUfWOPtNhn
DIDrxOWANxynj9sOeIo6AdHL3msXV0YJg3TanTZ54uSgPCZJ21xeEKcHJ7H3OO4PY2byXOYjc1nO
0HuXeCuv74bFJrmlZeIM6EAX4J842yWYJlgTy1BDnyHS5+9YUez0ybBgwwDvAzjuDXZ0SNMlxR1z
gzmGIYZEFZb8Ma3X3WztvH4Lm3u/TFMXnJG/VUZ1SBcQHDMQElDc7FdDSuKgpMhJ/5p9PBoARST4
6JLiUzuKJ7l1pzt7VuymOBjn1gGiGpbERUato0kiCRqLvY2drsO5s4XP6jUiiUQ/WERHFJTpaJuR
iwI1SgYZb9l7gGXZD1IUUQBoEbCUA06YlB3ifSVIZKHEYiUB0g2JwwGxFP1vta6/V4grEmu9OxF+
Y4rZKPV/rA6Df++khJuz7KcBRA8miStEHesBOAQPjQBq9sXf+uz1CaAlkaNjdD6ta82Lqx0YbW7n
X65/Fj4gPEQYDVo94FGpA7lmSg0Uxo86utKon7rvO+PdfsGpSHaNpTwKWJfe0zJETc9eNrxu9tMY
jw1htbuNVkLt3v78Vvv1BfLZzwTyGOsyzghoAeCknRJ64nBPbY7ImrEKHFHNYJQ6+ymO5pMOCjqc
GMtH4MoOTCQYjpRaA3kBgvKiy2CjG/JOL45hr38ZlkyOKnwlCVQATE+5pniTr2G0Ybzh05fvILZp
8yRcCmuEeeEd1BAAGPrFa0BQcqfRStwEQsciHFA5NB5l5zIoBYXhGsQ5pr7Ru0F2+QjPT058VKF8
gYARx0D6HhcN/gfcMYTiYDTbO/gh+1NQFUvEk/Q2oWpI8CE+JkQF9rhxszL976Pb+FJ+tevtaHsA
I0orFaV6EuUkW+GS3qRTrB/IOEp7CWUj7GcyRyd3KLxoSqjwFsULvmz1l+bEz835tG4jQvQgo87C
4G/WmmWcJhTFWa/p9IfgNcX/wfbYmJH6wau+frLzBkscoRBBhrx3mNQWODKGX+yvO+pRbmcXWDTv
YGdja83SH+ADVLDF9fkaLB5h3bpbHdaGBN7PJVefBOIS+N4CJtuKHeHbNsYZFNTiic5vXDqRIbFu
wJFMdJiTKWCdh9GNP5rEmtwylkVGFdEGQzD/oDHtYHMaRwfPcf/bcFj4ZOaXfLLQhqGKMQigodg6
QBnSTeDqmmZzE8qFqtMyN9lP0a6RIwTXsLZWTNIiXClhRG30/JIxQFaFjm8a66jSwObV419zQL2r
Tw2RdeEwjKC3h3+qmFoXll+IJuFD68VLJjVoy6zRov51gFIPkBqgVfqe6zaCOhnzs9Cvzx5Xuwb7
HLmyl4OpYIllIkfc+DPLFDoNo3MM4zXesnWiPbuCQoZDLFuhsapfuLbSyH2lfvX+Ex/at3IzgxKs
PnmZEMNbxg88u/VVdWgA9iQcq6prt27id1qHIsaBsb7nV3rsf5MxvcMQrEwfGxgp1+0jtAQgoQc4
0M8rflNt+oQ4OJ0UtsYCup4o7UE2j2GAFbxa9WKIRCE+gy+Jru/SsvoM40ZYB4B8mKbVUXRxjUvf
aASPBgDTNh+Lr63i06nHTpK6MPwxd8kE8Jofh0ax/VjbZTAfbQLHculuFSbc0vK5W+f9m61ML9I4
gyeB8qNnHtvZyaUg+4Sf0PCTzIfKC3aWp1dDBIbSQgPpBb8EzuflJkevBJsltdwqnqlj0qyztt50
tDP+IT9FaZFArAi/RTTe04rJMoLTQo2CCP8mwkATTW5oVQvr0T3prFniKAFBdEA9ipobtFfzR/NM
QaaAyIx1XcKU0fi9DfLx2yfBWHHPpnfApTIxetZ6Y0Q0r/OSddewYbvl+dnN20zq+jUowpWTuo/N
GbkA1xxUsKnQCVZ6EeO9R9Qf0yeZA4eOO4TzV5yqZcYda0dzPNLTLF2wjt2Ca7uwPAfnj7XvIYPT
1qdN2hy3tWE0O/XSQbl7miGxDnJ2Gv+KgDTfrQOjXd3VkY2L4KI+4a/Ttm1iZllJJ+h3jUtjVoXP
TzSqkTB8asm8QwFw9de7CnQETfruw8bkPCGGjegl3TZmeIUotayHTNNbHSZE1uQGyWocUgZVsX2Z
n1d01i4aDgI+LqV8mNwo9bdRiHmw/m+vBEWwQmAx28Vfs2Rfp0WgUUtwFFmbNpcZjPOls32Z8WLi
VziypfT2MW9gF+cgaPvEAVim1MrEafdc1ndwbBInRWjERj2IA+oiKY7J69UM1MhgfaaNt3fbwaAV
0oI9f49KI2jDRg/YUz5YF61wZAGS6XtTQZsQzRdgsDiwP3cOaYzjjM/8KcLWYz8KFu3G5SudKmSV
hk/wVqmbbA+ozuG0gGjDBcHrQE4ckhoUlwz9Ebbh8+yFLN8u4cbSdjyF46EKeJYkFuyFwGunJCna
pdV6bBrW2mxiSuCwAfCVuqWSe0OfqCCH/Qq/LCPyo6UoNmC8sbW9LQQ2O+l54XDiziYOvS0cNrzW
DKnM3zNzygibOAnN+aRRMeLYEQw6DQ7QZYjHg/nhXimCvG3+CFUFFb6o4h3km3r8Qm7jePNJYtwB
fyPp6ND4UCNBFgIAY5XO4uH6EPCTlPsxWHzI25NV5TF+XzqH2sSIV5/T6FhxSvfmm0DX2x/8Wvim
2FpxMvCqAMfJOVA09PDk4IUsYG/BwSHPcnAF5D64xUoQL02QXqY0vFHYK84phI/QdyOtcHBqwR76
6gutGeQj+f8DrCllZN+tywh/MWqvA2jOWlGbVolGbXRhuW7yqbQw5VeoyvSZzGYgABcgQB7Ud9lE
zzv0aHAt8XeYZqCqhQFjtN/DTbQ7njsmJDJPKdi/YC4YrHGnIWoYkf6Enuxy/YW5Dj+sdJpWsiGt
+YCXDfcUFvrVIbLeNPdRgoWuF7v5ghKdg+Fbrx0S3bQonYNbqVu46d3CzTUWjfsiB5wD8yNqB/DH
glDOxxEhEiEH3vrM0FTxjFvzdP0hVYYHGEXD/YBaL67+FfU6vPSyk9ftS2UCiXHa4xOnhAg38i8J
xPOqa6IlYd8LwacxVbr8wxw6AewaksBJDTdhATymfVI5GDhy6cnN22e4l6f59QbPOSm+v2/wTejS
h+m7HZ+9J3IlFWi3TsA2ntSN4AzBb305REnIwbwQNikOjnvXoA6IBeE86S8iy3Rx0TypXVze4pd1
5j3P6Cx4+sWBdfDGueDk1tq8wnt7rOwOuNNfN4JXmhEyqNS4TBT6aTLInCq8b9SiWUTwzzgawB3r
4F3595U9klbf78Idxw8RED84KicUkNgheRoSx7lXhj87967pjFcETBBfIQpC13KVS84HclwSdzHI
p4sTce2/PyioRDVstf0k/1VBYQMmKPKIVG+O87g8u6cT3B9SD4dq8zAjZFPUBtifIjhR+NnjFYGN
DG8JQQjyTPtyB5EOfqCKxGkiouO1DEQMTgde3ltyFrccWkYF6Po9+38/RaJ2FtGsyeu63jMf+iT7
QzCFV/5YX61Xddpl+LdrQJKx7ta7Bn04RSxKcYgxyOhTYOFdYYZM8jq7z88L/wtMhJr7j124aeFt
yZswftmqbFebZ7hnhVWGVsZVkYsDAplMsQs2rLYKzypoC8gEpQ0VuOdv6sOABNhKgCV1jFHpuYDG
BHMULISWWy0Ws5dN7cqweKGQK2TOt3brLQAAmFYbhpiZtENBcAoXwFn5AtSQt/zWTQUm+6urqhuD
dC7wwG+LNrOY0usHBCC56i9yEHg2YJsNAEphb/jQCOisT7veYDtCv1PQJmE0SGrbehU8R3zSH1oz
tCHyD/TTX0CggkEg/cvG3mxJ+H4wPYOBEOCbq4XW+wuAHezGQKcaFJ8/jrllWSu4TJDFeVIEOVZQ
EElJeZd2nmTG71SrVf9D6sSkvhf1cLm5XX+3nn6pLkU48p1UBz/w0VAjhPS93r1C0hMUmgUIhCmK
jRlwJUAptFBxDaCzpM2HW//cop+JQ0C8DoYU2o4GTXtEv4AQKUqEwqeq40s9Xwk6E6QbGs0jReeq
f27Bi8zcpl4sxnc2mbPT95ZhpoNhKOPw7kQVL1HMAr09mbeHFLjMN9WreG41oM3ln2KgYwYa6FWH
T+0PCBIeC+C/57cmnXy7zlSV/oBAU01d7VDx4Dwo2yrRCxa+9nM3n6mJSeV6uiSVFQNQRlCN0mPW
ASujQLpTpXaekwoPSBLVgtsHKbAz6JPLKOY1nWQTvGGYq+sBUlc8n51L7zAiww1eM2piS/QE1gj+
rQIjfWG79lPe0v5rwTVEz47+zPSLVxNiTd2bqup/HAjZwfzXbMjRm9VQHUN3vvdXy3/C83wkoX4c
xBM9yDyQ6E9650HSq3iXUVeY9/fTX4P3QX8tKALeyb6HiSQj2bDejaZ08E+D49N+UMwsLIozYW6e
9CwdmpdvYmKnI49/zj+NshNT+lzv6juqED81VKkfYRFq5uKsONOpv2gqTLkM2kedgU5VdKTfi2S0
+efeSsrdWoA79uxwoEIlCEJpfNF3Bvs7L3Wu8aCIbrauTp2nro4uoC5pDI9OUA/Enq/HuwNrGr1o
UVOPPBTV/StMRhQOlC4pO2f6Heu7E+z5MUd1hupzTUE1+7mOXr1skA1S/oLMM7OZFjqa5+IBhonk
wA/ewO4VNjA6ujbx4Kt0wRreqlEW5hLmKFpGiU8eSLcBeHZQeAC1yt3LKMUHINvGKbJ8dtIJ8zWe
NBaVvdNY3ELSaPyUUFWDjwVlIA5Lj1tY2OrR2BbRk4j85OOSHmKwKav2IBgKMOHkgtBVq1CQndVN
mGxVqK4BArxQjE54NLYaqaCU7y6vBK1VrmyiX3AEOAySR/xwoBwLAeffz/XUwil43LgHuCTfWk/Z
zsChfzxMfMkDOOIVv0CzOv0TApWTS3vTNGpXAzwLDuC9R4GgQA1qW96xO8Y0esCjmAYHYlfSS5T/
wfz+PUl+eGmlY8DKD4kgVOO8F43+NhK3GqDdWaQAepELzWP/Qg8DpQ/Doy8uc1i9hF+j8IbhQzES
ygZYOdnzhUgD8wyBU90vA4ys0fYQ0eoHJHofGluAMDuS/G45/cEd3oKRCRoWybHvhor3TvRx291+
HfenvegXbX5/Os4CUE8bL8gBLld/OR4LABeHRC1464rdXnnUtvAJoDwdGts160cMqq6Fe04vH2nk
xGonlscvbBIzw+/kRvHSTsUWTgv/q11oZ9+3V96HztHgnkG/3CHaaXc94mn8GhTtXrtaoye5Ojgg
EfUp22eSBMAD7yO8qhSOQ6wF7QohAL1a7pLTxZUk0PlICm/RR/eJHXMd23uUJYbKJxBTt0oL/KNK
5Rd3CAEjSH8wGKRaYRe1HoUBLhEydtcZ17698Mg74AjhYJCespGpe9w7ZyAI9+AQch78eu+wY/qG
8b32KDGh9qiaPX+4zdqAm/CrkMgj+/sq+afX1LQ8zhNv7VHsXkKSzMmMvWML8LzYPfvmvCGQZitX
VHuTnlFlMT+FcYeDBV9+PY/TzhEM/fa1Y/TQt0FLmIeSM/4o98MYvZELc4pgV64kPPcuOwaDzndL
W/bARziYuPPdKN8k/4wvxleAHdqykybhqFvaUh3lQNndZ8GG6IyrKJF9OTW5BCBHuUzoxsU+l06+
r6xKDz5l9iWfzjL7gE3cNhefQJjLcgkrC2YJpwQ8mt5UEyrxfau+osSA8/7dAUF9R28iV/49Dh3L
is53LhvNsnoH35grcQ+MbWUb9QRvr2ae3sBXBGKCxwrCjDDZIQnDDeNOkfLZcYRUlJCB4DBe1O9p
xAfMSUEC3xYyV2Cl6II2OC4y5/sJV+Sx41xxgn1zTPlDlj9zolAI/qiHG/Hw0Xz6HiHUyXuM7d1B
0l0XiQQZEUfUZXd40OuumhFQc6ACgY/BhiET1ggiCWVxsDN2/XCJuu/OZXZjt6DHaxf/RW4bGS/6
Btwo5MN9Pjd7kIhj31yOFaPL5tA5h7vZpOTNBhfs4YDfwWGYlg78xDVYd7UfnYQYhupdkojCpl/4
E6QbOWAeLsyVOzM7lQMhlM40T5ClR6cNRXn8lDHJTsJyPo/jiBPJxCL74ILmNOGealZ9jtLsU8wj
O9vKnM9W14naEqMdINVtly2uF5fRzfaYOuT4SPBzhPjQdK6rCGX2cX7o++tQRdf/H0Jhle5Yetpp
Se8y2gyPdCToePRkQFWTEoDRGowZl5KRf25xAnyVq/Fw2SUyGegz+6cZ4cVhBokrRzs7t/gyY2JB
ZBk5z21ZJ+/uCUnwAIkTqkMuOA1QNmU6JtmMO9Y3KSJSbeOMKHL4CQVWcGLomi1KZnNf/s7R71XU
RTZqyKSzxODymVTjoaSvLJ4NnKi4ZfZzaA3oqO6zdFcW6+57kcziloCR+0EVBfeIJZkm8FqbVgGF
SKeQc2ZmctEhrI190r9AZRAWvk5KucdtYqQyLkyH4cAn113uOt37kGLa3BV1H3ASRwIrQkvk+ojR
vAeDKCMiw2HVmwRYnP1lxvBkzrANABxdghkUDSOqgg8QphULwcrSlsBLo4nvaGyQW8nt264CZxWd
ikwvxsH43HlgvbgEY1pgAjxqjVpddDhBvOfixJBlSbU5QBbONodzCuvDKCyM9601De1mP9klO40u
3lp3Oe5zxp1iVAkFB0h8DJ8wn2WqkBLTW+/FC30EhtCYCbT9fg+MFKtXwtliT6IQlY9WvYqPzKxE
ocvR2kVUeJjtWwiEahhoy2tNewbJviVALcdHfvDt0Wg048oxrnThOAyAW2Tnz+AaiBXZEMy6rBSw
77HaAtlzbyD9uy9uYZc1imJqUV1Bgg4aDIZ1ly1w9fKA0cy+dJHkut91m7gHKWsd8113mqGV7JTO
175b56xJXp9M5tkrHhlDbJiLEnH6nOXz/2g6r25FtSUK/yLHMAOvZAQDqBheGLoNYEIMCP7685V9
7+jTfXZEXKxQNWvWnEtZ71BHCHFoQf2jykfuNigOH+QglDEpd/GM2k61ZH8rDlydtfGysw0fsWWx
idPDKtuYvJQ4kLHeCrEF66CDWQu7KX8gFCBvDwwRYilnlBg1fAZ1mJ3c9ppqcm+qTOFEtgN2uWrZ
kg2A2cL7lLYmGHIhGCQw+MXmpU/UQTXoHSYBF/aJQW9KCibSKOQ25MTF4d9I0UlF3ZBtghW/4egW
EuZjyc8Au36p94pnR5Ong7GjFMGnHBstNjJOdRlhGeuaHYwLyBFGqq+42YYRYqB+5wHfAPc4MY04
eYIPeB+fvdkimNlMHDkttClrgdCAdSEUzXaIlRRPWt6tuoYf6WAUSmr3oflUnrxMYG0KPsCuRKam
yNtiYH+k0WkPDvySJ37yXkte+i27F1fn9PkdU9WSiYEFN+a3ZgULdk0AJZNG8AcIf2PEOXAyHbIr
LXkw5TI/nDzedVtho2S9HZFMQKXCZf8v/7owpebaE9ImhfyXDerLPTUdVowsQ9bjB0d6MAtGh/Ho
kJsebpRGLibvDBvMxx8gRmH9JjQGnVBUaTjBcJWu3Dvki4p+A6d42BzIifVUp9huMuBcjbXL7AFI
gWmhTIsD3rGyav/4GiIm2UKeGDckUQD7FuUarzvEF4LHKDVWfpAB4wShkG8WPgQICBOQN0XZlcph
R5Y+KPTkBU8WFVVyYYefcvthi9lmmuGxlkS7hMy2yrZixF5AvINWAvHkeoDWXepFhOSdj8RDpP21
lozGR/bHpLe8B9dNMmTZk453prCvHBFRKSF2Uo1jdE+BgsE7uz5aKE3mgDIFGRiDF3NgKfTtdZ0O
h8MHyXlcd/ixFN6j3prytpI54/z4Q2yF76lzMILv+BwjnyInyCn4dwFEJaF8lbwvjY6K0rzAQO86
bPAEVix06MIXD3yIl+OlxD0iBnmdyl/OI1oAkiGAH7dBf5khPyOfy0zh8EHYozdFnmYNnx2BmBc7
LsPMz4kokfymTNkPvYovjgR1jZHm9BRU4/awsytX2QLzUwAqVpxwG4V0TM41+a6ovxpPcCGqqUPs
6ynQ4OkKOfux7oMmDCGBaVbfvw2O0MYpw2gelZ6j3ZvQEAUjhzGmYY6Jl8eE5GUnyOHi0wZ3m2R+
MeigAIEeEKWi5X1FkQJJDAShtyeG8cXyBLB1mvtmly82h59RAtiMdMsrIL21xpXJf1WwBhv3j+tv
Ezbh4DnfIkpkcRWanmkO2N4m/5IzzivZCyBZtP4yyN0SywCPMoBUaygLsEKlafiJ0dnTIrQtaaOT
vxBLWezSjkNEQ1fAQXZuUYGSeU2Vh8MNVjRYDKfHCzlHPJ2G7NR8KxtB2OF4kK8cY0F3mBSfwWsp
j0W2yYarcLC9lm0HYJsHI78Op0pwqLHKoxYVZmba72syN/EyDnkifE8eJiHL4PcAWWbnuAEU2h8y
bQCt/l1R2Fmv/z1yeQV2rykr+83ZKfszmzn7qdwvb4PJj0b28EF4xEUOacB23kVphmigDvmnP+Sf
jszwL0tEEwrQ1VdmlNl65hMjw4ujWupIg5JOsTGCjPN2m/2Bio4PVHUfqvlECzQEp86HjseSJRxk
fVYBRYbuRvv699JPKbVhSbTtLCqKkbChOTahU9KZFD4rq7tf3gtX8S/TfHjtQyXBOIv22MZRP4bI
r6JjZyjQKsAJeeYDhFzew4t5n3apiu3Ralmi+6I34f0G1JJI+vUbq4va7bqCMB9oCJJo1rOjt5jj
tP/jKYIBBXporfDU1zfn2eZ7UAZHA8YpxwycJ0jLyMOju5YHlMwp69Lb3IAZcOgNlfU3RNsurHf1
rmq7PRTYN31TpEfOzsMVxX2qIXoy41U1owNlB6cGqzHijcCYBQKopl1UGaD3GBDbjy6TuIEiP5wB
2q/H1MauDv+kZgdxTtHNpLL2Rddvz2Biu5gP9e0JrgoHH8I5IGzXiD0QGsO8cGbJR0/cyiiWjTib
3cVwgE7x5yzfYd/xNfRV5wBrwZSqXGeA/Nr4zdp7ew/Ag4h2Q7CC06hh0LnOX+Hs0ptMo5g66eaY
HHa23OIrs0vgiS1oVx+SDjVi3KvOg9P0Pc8oEaO0B2IaCnKMbj3P1YAHzA6dOxczkrfLA18/oDmO
3xeLh8PaRzf+1jBPLbjD1VSNyQJGPUSkJz1XwGO8j66D7vxsfeBx09JKMQ9b4Z6tdDEY69lRNWPP
oGaAXCtZ6j4L2SBmyeo8jCr9NL6Mi3mK67RNkY8iCVQal9rvRo2raVIZlNLaAN2rl4dNEsgWkgRA
u6DZgB6IMny3PIXTlqfW8T8OFjiATKiWYT33OVzOaMFlmHYCANlP9FYhRUH7wLnFlYcTFiGK/f0Y
bG2CrWv0YYXRTN4ecP47rWnvD+xWWvRaS9zy0AaBOI1bA4m1kawAmBHCyAZwfLh2d35fdUEezn4u
Bgd4UdI9GGJjZDozxI9QZlicaE3FV9h9jQFGCBlz64uEQGY0+zrk8RxXyNoCPodMgd7Tm8hZgTfG
uQk3OaGsOxHn1toCWOn02fRytz8y2dvUsNi04zeK4H6f+Y8uB2xI+wZvQLL8Npb2bPAi30ADYBGB
I76l9RCVOD0qYZVxxqACdFQs0VpNx8LmfrMgTVzCP+Tsq3tmtpCwoSf6C4jSh3CCkZLRo7E5aMcF
BtlWQblhQkviT7Or3nRs9fCGrv4cEcZgt+EQaElfStS06EJ8dQ1NT1cCAYucxDdInC2o+HPYjLkm
I0EBmxrjHYc+ih1Wgy7Dnfyw4JOya/BOugN+g/cBISRC5mIExHcDsc3pt67MAgyTWwMOpR7ashs6
xw3I1a/o3j4ARr1owmAy4AlrgHNCvNCB2Hu8lLzFOq4t5is92wi+BMqyfegeRKfiqUprHYXqqCFF
+3ec48kXP+OCTLa0m4RlBDFckekD+4QHgOqYecbVirZqC4XyGis0QGCMMfVtU5YGtL+D8tf7AysD
IyF7kqOOzrQlUA2JGtGrQP3yZQoGoHcgizR2/Q5FutlJpKRyQLbwi0nugEg7MUX/cZQvbVuFQ0Sm
O8Fy1C3c3FU6FhfBf4wTlxyLtIoDV79p1Bc0RgT9MMWlM/bKCphT7kca3MtgBw3vFlSsRRYArLoo
Alr5RvTTGFMxbZ0x1Da1CzY2zCSysFw04tO0j8iLT1ygUCcCL6Uc/RwdUY1zCSZmw7H3vtEoEWDK
t6fboWDfEZnj81yzRAWlnA7Bp+EGT6GuBxpae8j4aWNWIIKRZjGidiZNu0hA6889hBsEPGbHOVqV
R50dQENulZmMOQxvwc1wQzdTG4mPVlQTlqKg2RjRaZFhGpuNqOnYB9af1D7JHgQupzGC3dCXDugH
lXh+xUMOwL/ttN9UZ6CY46ydIxA8vRyEcihHyGMQRUqO6xA7W6ikV+M2qTx+/YiTz52qyp0ijGIX
I/iRTP77hJ7/eJ0cmLl0AWDsRQcVgWsM/Yrf1fSO/HNaSQ817rHsnM2YYx7MntMZEjmEV7cfVzNo
nKrqfzhES4OJdkQ3j8FkyXEdcH6at77mafKBsDUoA9QpIL7+fSFQoJMgYje6dP+z269bmJ0Dq4Yn
Gk1EPqJjjzFKuZm97XUwZlxI/L7AaUCKitlhpnOk2N1DarAERlDQWm/k6iqQjfvIX9q9YsZPfk0w
xQ65Ixp+8jSBoCnPd1SPijt1d+5JikPU/P/6xiugkYSVTi9GAVMVCo5DDkjqwI96xylg4LqAPfak
AXd9AM5iJ/WqPwIfQC3/hRxjRWsDOBelPoJa3vRYmST7ym4Cb1y8IrxPSdQXDC0bY75nA369R1e8
ljgoNyhm0uo9PzoojmV7HT3jRX9KPEGa7SgAaaNklVH7LMcp1LE9jppsI14fk8AIWRwQftlEmDRt
kxbcuyfvA4Y25Qk23xm6TTDQhl8q/xvVoRwVUyEQBJ1tZNM+1Gw7Kv9+zZKKBpSM8wjDpA2oNAxl
Wt07y3TGIPI5DA4HHqRZzrYcA2y1yQBjGbI3YgYCowhWA9TZBhqGWJHOwOMvTzedvVuoDIoqquil
5rEs/hkIS/g5vAcJlFS9NzvtWWNnaxfPUe0w38SJB4Osj/ARYiR9lF14wsO1774VLDLI7pYleyvF
ffHHEck/IjmUd9mOLzOpTKMrW7kOgiWfKHHE+Lk1aUZnGJU/XVVUsWjF4xT+ziom2s2GuYM5wRuF
06NVzz9zYg1qAuZj+n0Z5CB7AhZOI/6eCW2ak75XLb7MWZVQBo4oqQR2SgQdYkHZ8OFHZ+H17LMj
vETmlMdat/2Wn8+vZ5M95ri+woaDfJOYfa8hBmivRWqrGNepKFMhTh/nHr2/+wIaaXgwVld7rgw0
5riphekGRWbkRJdfxGf1VEy3RIwb/dM489L4O1CJcpvecc711QkiO+aHpY8aNqI5eCzg5LRNgvbk
RKp1oJemzRZm0wmxpK8u0Z876Pto2r298wcjsJSg3lGGTQ+XDDOZtWlwgJkyK0kjInQ4jPYH5rWo
qU96yHbuxUfeb0TM16S0nMjO9wzRmODu1sBXifADzlYWKj7R2AACDQfRDnWvOL8bGC+9+WEq/Ejp
Ew5dzxas0NeCVyzdKErHb0JU6v1rkYi6aIN6+HpYr/FlSpsaDm0e8Rn6svMShUA0Z+FciToIHwL+
vWicMF4J7BhIWYZyt/oEFC9oBWeII2z0l8xO2BUpddsw1LkHxF6wHOXT01+NjIrLY+NFi2HPbyMQ
7nRBSeIOugcqGATl/WGLErWUyHswpMTUHP1B6IRQKdgiv5xrWPfC4jByXA8xplUmT/xxUodmcUVf
0o+A9sS7C7uhyl2cVDrU9vAo35YLeJTkbEd8bslmXpAVI/icxEQwh0qShcRTooyBXMmMxK2JE7I7
KZFTJtLmDvjz2Kow1U4LcedqRV2v3PZXf2igB68tnG/kN09jxucBhtmeZ2RJvQUNduzVd/dsEeQ6
b+g5Hrv6d/YO80GXnWnQohHvudb8hBBGMe4FLaZeXkg6Vld6+peyjEv9sUvpFmvaT4qhPDKXYI3j
l6Pqo1FbRUmsl1nadV7N0pWEXHk6y3wMZD7BlSSnw1Y9IrquK7K5DKDz42S1yYX55u3tvjTq7SD/
v/izy3kec1pxyN12cNO68Xv0mpTjYt2c90lgVZM+SAK4V4bPFBHh2W2hSzkqbvT3Q1arTImKCMkt
hRh3e/cAYCPiw9MqO45Pq9/ZB03u6KsxoTSS0WZ/86CWYeNty8YHNQ6WAS9felcIdl+Lc+5eGkSj
vCTnLO8d/hziR7QZ4jFvSEGZsitfJQLrcqxVJiFfzOFNb9/RpXaOTaJq4rx6Z2NCdYBmIYK7T1xv
uCYcAZoM05WGAQkyBb84JqEvryl9wpyz/Gw+ghxBo8TphUBfHR9F+uffm7pNaosYKbp725Y9rhHs
kSsQBRIczoQ4ys7FUf2UYPUTZxGm3TO6gnTuCJqgmQwg2/Edjv8y4OWeI3gRNESeXXk7tFFSMBCa
4CfmcctrctYzsQnImQwzdcC5dNkRKbNbcYGSl76XTtMigKB1YMLbkkAXmod+HYkMN5wQp38gu8Jl
J4WckUVEq5SxvxJugAv1QMFe1h11Ul6lQgdWYgSJnls2sOykDE5UxYPaojfJ4E7kMacTbdkihJaD
XYYed7AAXop8ndCZAAtlOW255acpAoGmktPVFi+1lViFNxVtLxM5Uhm+Lefa6DaTq9KP+ZOPe8DU
kA8KMg26R3kEBZNqmzjknQMCaxyrfuIyZXCZ4e3G7ANl4FtMvg1JHBLtNpER1AdKjl/7jKsBZRRI
6s5zQ4TLm4RiRQzfPXD60q5KtJ65TByfcOUgAU3AJXgOsdyTHPtXgmEK66PG37/P+4OjC98F81iO
8oRvVCaPSS4rDxqBR7ahlNeHpyNkBnpWYId8Sf+uI5IQemMQF6Bk27BomKmODHv7wNyAgNAn1BKe
g5AJbucAGv6L4IFeG9aThGUdW0YPpQ7yPZn3+Qi72x9DAsqQPK4dCYbJjscV5cn/mBKsSdElk6Hh
6yrvpHlAu4fnD5HjfSe5OraGvI2vBJS9Cz8st/BlBqhkD2pNNsaqIWv+XfBrc8RDy+hDWf0gn/VB
TKhDmY0PnhtYo8+Y0Wy6XPvokOlAoTw2XdIhLGhrnTPqnYGwp0yx2y+eIpXkHcgLItX1V0rKpwIF
sOqNYbe9KmCXChLYE/FKSoTQWOTGugNheSAr8rtJiHKA3iN6FVrJMI+TC+JfvIgNUAyhWmQdioPU
TpRA857QvVevj0EXOE0bNNw0AMwKStx8lzJ1mFP1trJofLL7E/AdFFe7MMWNNoZH7t8PAII4bx8x
nvlY7OTB+/rjioqXMU9SgcUXUk0BNBaoXxNJ8D7QvHAC6BUprpgHq2uyBvLggzwwJBbcC43YKrs4
S8Roh0yMHvgjkN+Z7H73g/Q5806BdFO5hIV0QsCNhKk0/i4a0cXWSDwq7xk+91qOvCUiDtY3QCW5
sophS6cHLB+eGbvxg4VsEyaSIENIITHvsy6IHK4IHME7ALLJwpRSAr211AgYIcRVWpPrAlmJl02q
6fZ8zi5l0dnSg06Add4XbYCp1M4cLaKTBZuXiFSsQ+glYZ1AJrnzBA4CtrW7UNPqA9VDtEyidPIN
BDeSLbLFOpRo+kxqr/xVNrTfrT+klGJjUE0/EWrTTSo6D5SXZBqfZnfAKJoCHDlgSfR8muqoxVpF
rMbM/xtvR0KH88h/8TQRCAJTZabBG4ZRJ6Y/9QEVpzVe42TDH5YeD2qKAsi4PqD2x06Fi86o3M4e
4+HLG0IBoPK5akbKDnHw1o56R3Q0YwFWbyx3AbX1Ckccq8Y68TRDeDDszdpRN8r9ZdgOpbO9G38u
Fo8OCOxsVJyTcNexoCBuW59s0jL6M5wsFSomf8XtSL5azHluM9Jc8qUVMJ6Vz7eFg35mspIjFjKG
S/6FHcRteh0MRTYO/rhNXEhw1kkIxMgwRyXWPq/FcY4fKSffEOxwJ+FOYvYwBsIsGt1LJMT4XEIg
+fqki8eQNroscC7DXAIHsPN6295AH5iQ8us9JFsVB/Y2ujeNEJVyj/TcPDu9UWLu//2Pl5KPouyE
rLMyfP6cMYJ+gDjrnJF98sQJSMkNBneaRTFHwuOrtdBsGBFSyIddRRpkAifQlwwGgHwrQduq6+01
SwPM2YrX/bxFmTK3b7mJYZIlr3Z3c0yBUuOPOqJ+xm9WFK+S8ZV+WmIZ77X4wNagMPGFM/mMzmx4
ciw9MLVDscypAd4ZgMpvLdhSt+jtFRp2kOTFgUZR1iOefwA1LZsgEYL+6tmgF9zI3lVnjPp6C0Bc
mhghUyOAxp7BGJyNFgSYj64GebAIBqtjqU8Qr2WNp3YL3dl836UdAsweGShaXZFjtc+7J5BmrWca
loDXecqig9LXQWbpiObXz3zvCJzcHiPwOajtydv8u3OLZK+eXrLQer6I+4pSJGiIo4XMg1Fn9KAp
bcGDPcMGFjnUBhh2NrwBkQwTj0CVEJ4Vi+PgMGoALwMz82Hacx4J0rvXedJhVWP++XDVHR0Ak+vw
2DNRHyV6JefKwu6ckZiwJxGSoQXSgUkCDQDudKg/5wlhQDLg3Gi5yaT0syHNBdSwAr9FRD9soyFT
zsil0X2vQHIwKDWP8xfDT/9ew1qpON2+9HvcGlR4nKQXowGWCwVrPhMMi5Cc5pfXl5Hmxml84xnM
Z8+QuHMDLsDZxjaKHQV2pmeEuDC0uWKJA19wsGhOO87n70oPudEV+W6YZ1Y9mTwWnEnTDurQlWQ4
J3TvKGiw5kCRiVR9NiKfjZX97wkpz7pPq75Dmkx2E3YAzp4ObTuf+R3R35p/aRTntztE3M09mj00
h9ceRWH2M0c52e09UHt3TpWNxR8CPbTnbaLkD7XXJsp5oJMIBdH6ENMDZqCXMYYbgnUBvYMcEBA9
OEZq51cEhiips108DTD1xs1jnz/vkwnLn0mIdnJOmY4bsdNxFr6dL7tmPgTZ7p7Ml1/VZo07Ja13
KttTDil8vZW0TKNAw44gNQfMANkOUtkjdl2vPplSU7ktlKahzt7IY6w0sF8zm//J4m9FBZHKQrPa
k1IzWVJvc9HYV9jfVJjVUaxxWlFv1F7RxuNjh90b3d3+jgt01m2vXuEveIcJhePYFetr4EgP0vA0
HWVk6K31B6EYT8CCusvboq6yylFGheOyojkN16WmhxEjOCPOd+w0uZ2yMc2u6CJWUX/WQt4Mwy7j
7kfqLhvKQsCOjpkuqbCvMfPEWYfM9bYlZ0UF9kaQyywn/2K94MUrq+UntIu+dHeHjSI9FEabtG/l
kKgjcf3vZtEieJoresbjivCdd0IkYbfCKvpMsGVfEEZg45ucnOu+dK97MtrsbN7O1J2K2iG1ZsCA
9o0OuTGtpYCkWXjD1+dqfd1/cw/FQkfSxdv4OeSBU715Dl/TO1YIFNk4PfGEJkCTUq0IMz6JUqIJ
xp/PSm/v8Ls9fHAWbI/v/tX4Yw7QtAbWQwPavrVgXvMaOP9iEYoh8FqBFjB8Y73AHdxhje2VBcih
I3UYOaZQtw5TQRad51BuluSYr96wr5GbFjns8cW8IZpaOHhSYM8gV8+sD2ULu2JGLY4DlKmHPfca
9ggqpJNBWXRBiLBtkPdMu4N8DQye90dtzWe1lNPPHDM91BAaJqCBSvnXIrBoPR16xW8Y+V6sHjrU
cBbgQ4xPDzGxSZcsUH4YX8AGIjlHA1ikwVsjHvHPMOqcvAQbVSvjTVdQ39JwSIF3xe5TDlqPQXmc
v09DSjdIWKwo1txWjRc+7vZRg0k3qqS1kO5lLom/CbPjRjjcjbsbEunXrpwBQV5Bmfk9BINItlua
e6UjlS75VYNsS6gSDxIglGnI9bgUlR/E2CkFNdi3yoEa81N9ScXpiweP5GIkpl+SndKjDyNd0YYY
Y/C8Kz1yY0ldHuT88K3c9RssXn/tyJdvK9LRyqs3byzbEa4M7ruMegXKMN7RJ7c++rjFuwKGr1uU
abWvnVJy4pyHzhvz+0gYUA4acYMVMDkYm7wIIHSLfL0CZEF+kIT7d6lM0vY+AdjRl7YEUvEAbpvX
J5EhziQvzCKQ8JHkaMJNr4jp1AEJA7r08j2EKUZSOT0/jNuKESybdn+TMa/RK4cPX5K/Ni/cKZl6
W1D0Ev9geAqCgnBc2lSNIn6dWiT4wC+b79mSn0sSKxm4kO8l6U4O/z4TjOA1W9vym1S0ZkVEVMxQ
ZiS5G94ndQbGFJ/fSVNSWbZhWigFz+DM+3LVl8dYAm5IesggMHbyczmDQpjpkINjgu5l3O+vAYLh
pi4g+Tj0Igf0xibz3wB7Gcry38AIfiFXIjmWjF8yzsokexRsDJxD8ONPzKkguIT8bOYK0oHKUmVu
CYrJ/4iieDeSUP+aGigfEiuLXQ6pPWWGDXY9L6psZxfx0P+/48ylxGZzid9bo4jBy/6QBkF80U6i
7Q751ptzOvoCgzSO3AxfMCooI09KpxJ4y1fkZglJDcEcSPVlyHHA1bnbygSyEPhBMmNSVuKVY/iM
7yqmrHxT0mYpXKS7f5lkZfYP8k6RwRKYRKCFf4Mhg0mG7cokkl+RiqAMDC9RA8iDTtB30r6azQKm
gcWntCBUaBYoJl0IRTJKoWt0KKHyzHZ3oli63ZEKMVtPGkDgi/4UM99M3hOgBpk/NQ+VkUr0PnRt
Viq9yz2rSxWLT56IJFpH3imicEoxLFO0HkbXy0B+Gk4WzsfvAU0TH+yoyIE7cdGwcpQCvyMo7VjL
NobPm1PiG6Aa96PTSTaXmfQrx3DU1LAxJfmkKQkWH7xGioHfJbEMPHxYSm8aAFLoj2cykmQo5FKF
dFgROjNZMSGUsP5QZrNotoKx2BvDIYM0mdxouWoSNdSGEOiEgQy1mJIYRlkmLQyUGCgbIa/VrxCa
vYLrb0lrXfo/GULtDzkyWsX8nZB6oWEPNE0fy4OX4mC/T/r0XRQh9bOZQDjPWB4gYA1T4DTpDmg4
8Rt0IIjGH2knRzgdgwGajoq5psFmRr7P3GQt0cJK8ZUNcfdtmq/pTxoMlNClPDwqJzebo2yHAY2d
h6RIDlh2c38aX+f1z/sBG8YL5A1iJ3ia3HM4wZDSb2w5OQHJYI7cAK/t7oyQQ/UeT5TO7IzqWO7A
2x7+4NmLidzKi7o9MD+nwjfMaqMg5+zoRTdslc5pddld0BScEDE9CnDAxvKy+2zqDW2wbBeaUfOx
fOVER1K605bKksmUmoliMogoqvBQqU5Bqvx9wCposxDYCtm82Hdmyy8bAo2eporEg+tDH4ebRn8K
v/dh69GkZnifUKN/TZrDcRfmDYkgsfALaJlNnOBNgnK8dAvKBe27vvdmqS1RsXFqSRYIw4/Bozp2
xAqQo5QTtKlZXdJQcwtlZ9WEvj4V0WZaBYH/FyTzQ3IZRssH2L8viIdIHxZZ7UDheKvWm6IwgQpE
WPs9/BXetttzyFflvgiU0a7pOZRrU/M5RywL+ykIBzCAPg6Si5IGE8AZ8DlwLfiVeTKL9mvQhweN
8QtoFVQuyml3n4d37rVv8d85C59UDUgcr8AAnIhqLCeoIODJgJ46pBvgYAZPwARxsKJzGxcX3CQ4
Ke+TDh1RgsY2BROm0QtxV4BStkNS/4SjgccgSAQd1T8uA/AlWwzeKVRmUW4H25XNrBlzlAgeCvQS
oAUNTIeBOE8VCFS2Wvmi7Evs7ejwCnwq+5c6gNf3ox1wI2yCicNOHCfOyzvtQGG136/BNfhXbYf+
IAvw6MrGSb8NSK8QC+j7QqsIppvXYYxm8mqfWCxcVM4Stm7ZJkmruYggH+9NsaFBjM0PPkIMzCu2
L7Il92x1QHlZzjBZvWzAnDgEhOzzXzxeuEr8UDkD+gdl+YkbCEVycMrG/mTbrK21AKDakqa4q/Fp
WBQ9mdvniPYtNklg1rNs+hQ5OZ6+9CbL9vvcoPkjbzuFl8XN8dm/RSB9rqIBdLOanC5fm0vyvQzw
+Gsn6AjSUA3dEKlwYMx8k4FSAWzz6mNaTfmPzI6GtHdMtxq3Tp+48ke79YWOu7aZPobUno/Q+Zas
t77P/pk0h518DMhU4CD0OdDkg4kbGTcVusSCjggURzM5nVE1DUoQsg50rzyIhlom7Pjvn1BFKf2D
G8FwpyvzYqB+hVi8o6Khq2AG1B81AhVJD12ZpcPztmFTliL2DKhSrmTruwWiP/yw4SByKNCQxxNQ
968x8z9bS7ENpKeEKDqBlWb08UzFc6sCVVNnzjmYULr6OhGW694VcSMEQYBcwbmZHgbGNJQoU8m0
kR2Hy9W0Sp6UHOlytG9Z3pyxkeD56aqcPSaAYx8EKuybCqET9JvzggiUkoMY5wmuTOFNOh4RLpAI
05Xn37HfG3YstT0AvZVD7mNS37+3zW4BrkXzyGAtzW/U/9/QGOgox0Hpi4DuddoanwzEB5CkcOie
B89IG2bxRtJH+F/v+aNjXpGZ667S7xSLvyT3i69FdMXpTVPcB+JErx8xSxr3hss31QS+C83rqqt1
Dl/OHpDvBMy20ig01uA8Tv2ZP3PNOD3CqrO/c8RjmEunDlpX7fDaxdATsXQS+xoZSTRdz3Gvu+uk
UQZslOU+Z9LzaTOt1E9mII9WVb4CBn9263NJEAMLB92UFD2JkjUEJ45p9rUSXNnulIRzv6V6F3Sc
UDVpVACSaclWh42AuvyUmVlqXksDCl+clWX9tCETwJNpqzf33adKCQUNrmpn9r4M1OvdK6XFq55q
HczI/5QLYUYblsn0Vfspz6sq7OoRHrObrb6iE3ohaCDIUHOMgDa1kvGTces2WXK9Xbe/5P6B0euP
wPLpKTH6N9HeIrxpoLGbj9sMBdT753ectGpXxbWbAzRrDfvyAPV2s3YLBqxsVejppYigYpzWBwV6
BY9kzAukT7dU3OLO6KtbegZfzQmNWAk5Q5PA7AF1Vhuh9UC001HnosnQ0mrdzHiNWwnM0KZuxbcV
oJweXPXzgr61PiKs5/X9qbp0WuRjtUZxAJhHZnaCGIX2GqDxwBI88lXlCZMh9+v26nhB/6NWg+cr
eKHf1PtLi47RqEe1UpEd1dQfgJ0gkvZgF3ZI82FatSq/0YsUKFGPMH9BDLjCp1G3xTu4fKfNpLm+
Nl/RMyYZgzd2YroxjnSI0ACAbiZEMeo6yUY5B0onTrQPxMvFFTpGnyOX50dr1fk+qU4BrY73idJ+
Gcp3kjy3NNokX69NEZgdnn6jZPzVNmW6gZv7Uuc31cuBmhBAuhchL0CLLJ2A3xN1oyK+08qEVLVi
tmoqDZ24ezsUryilvRsK8fGt99oBl9C+uVl+OT6raaXCb5rRash41lVuyRZHq+95QLtLivy+dgH9
WXwG33b8KGZ95LGeUsji4fSVu3TlYfSVj7vkGoJPjCsqQZyEjlKPml1bbE2v+gcNILgpThMK8qKH
OCpSP62WrQQJAvpIrtWhOqKHweyMn7A2vUJ62G5/Gqn5w25CjP6OKM1Uq8u8YfY1C2qLUSVmvf5A
FQQMmjbZC84RdXHtPSCASP+OLbeafilYdJ4+O6EWHff5ZwiABbtji/pNskovMwIXsac+mahGwnfg
4xxGBno/d7C3Nwo8dKBAVdt9FThqCOE4RI4IGPhahG/kDJFooLdy211+7/4HWJWQAEYSZ85noyAk
ehz2aWd4WGrQLhBmNQrWi4GUKmug3beeNPG3/DdqzF3MGB5WRoDdfKyBfLT7oLW9t2DlYXFONNJM
DzfcWW5DkJYjQT+CwH1Q345/PYF6hOc6PJOZVMPnNb5QGW2YbzDaI/AIgpzE67fEu3aG5cu91mbx
hErP0Ysur7orroP1UyM0B7JOndek212R7gMmpCDJb/KBBupf8NKNznELb5FTXP0opKzX2/SLQVtC
fmY/UQ1InS4MjjsI9Ne6g3lfjiNUbRrNUUGXEKeVrtV2M63EI/Sxu6Xgv8TDbyyUXKUxQA6nUE0u
llNhIf9pf9ca8isd9FNq/9jyGqiAdMKyMbw9QrKx9BKoKihSF0ZMO/ywC1fzDyjEt0FnGhsRCn1v
uO9v+GQlu9pl0eTDq81+SYzc+I6o2xAM9tmZbjQ6gLORtsKAYuZScGOLvqJRJVkdeRprrY8rbCc3
vw+zdQ5yaBYphIcnuCdeWWbGzEV2MhlzQl7uYIwU0tH+eC2zYveqfA67+j66qVvzwpiQHhfHUCuG
KdtDSvn8BId7ULSPpsaBmFymuHP02G4yys95z0ZNhm26ahNjqEinOUexKcnHX5OjlUSf6J+mt0F2
om2OHbHDHlWypXMoodxx9k4IGl0g+RcwL4hxeucASKHgTGIjO5KZtjhiO3AlOAd73T0dsSQkty47
p3HaIR5xRomN8PUqb48aC7PKuwXkZJK+UlgX7xxOQGAMJ/cTbAfEp4MGAyKl3JoWNkEUVOST047S
YfwZiAo+nRxU3be1eHud5J9dHMc7FE0wbxgYhzDcxdRrkIogmdQpqZyN/Z5nivubHgSO7okaiud4
jo6LJacufxcTxT77lXehvtejp9B/L8TYKseJuzVOuSH5EyIk/DMVw6xTn84HwWJy0a3pQRwS5NCi
By1AdUUxY7hAFLsJWhFmCXch2JgEyQUSLTt/t1wDn1hD/HLMIZVu0oUmWiz8/lvHSk/SqrUkrKLr
smQHASuu9NmSVjHL9PaRB7F0qekeWbcul6Uyx3XkI9vFwOhg+nyyBlqEguRXrmoGq5u+Co5iazdz
nNFdtyzPm429/SKYj464i250lP9yB9r/RKyGNAMbGZFgma2h+tSxUCvOPCd2I8DMirS/tOMb21qN
GN5HD09wAKE4IX3yI0CtMR/r6b6Bv+x0yjgQwLo4t8iH0lBqpjrpPz+5EwOImxEu16RCRKW8E2JO
r6//7cWTTroHwApocJJW0Z8z02Eqj3k4rghboQTSRhnmurOfRPqYCpvt/f0JwxzO1kx3VqvAmkmi
GgADwssnyxLfqA6jTIfK4rlI96EYNnXjLRYjUXSk1ovEgCQou7O+++BwIX/uxnyzwjRuMw1x05sj
4GliSHGgq4Y/Un5dy41LuzQNJlg1HPDUHQxCabv80JW8e7s7Sve4wf+con4XPeykiN7kmSu/m7nw
c7FcClk+fo0+IWfJwyVzITfBSWQdORMnWks6Mp797f8iMYYbz6KJfJj9G7bJApmcMdaScjecniB1
fIv+En1PUqR73vh3n/wWy4ALMP1pRBGTVdKP32Dnxh731BvDKeskN6JgxRBC4ZM/R32xuFGtcvhc
JkZkbdAmKp0/qzPQvdT0NMOZYak8uLKZyA1AIybLokiv+6qVGH53fYcSUbLGUZyBGpGjF3QUg9E1
dCt6cKLhergcc8uICEUTVccA2WQiUE41yJ+ZCZLnitVThCgQdzjerrd29Pf3F81+E2fsILDGDa4G
lTUXraTD4W5BZLZyilMUOteVKSOMNg9UCwesQJ+VLcrdFMWiyhNL8I6JsyYAgt43xjbqkWSuCh0Z
MDymlMBO+mh+tg8sO9i1+tJnMoSkeLSI6Uv3MD2E/+xyrjhvhLuDbBV3g+3CN5e+704PUzemrYY/
PlvVPIUNO1wOh/Fu57MxrGXIZA7J9dZrr9KhDzPomHHaTM1MnkhmQYF3AieIPI91qVus4s3Ki3gU
njUYWIYj3jjemmEc8wN8PGO47BlivFzLY+rbY1qnuCpDTMpBtXa9Xcs+QQeZfzd9f0lxT+alvKXh
zIuiMQ+JtxibYej6MQAR3xrCbWUuyVQdsnl6um2vh/ZM7vhsTBZ98K4g4KZtL5B9FWMxW9Yivrz6
7D+SzmtLVWwLw0/kGARFvCWjYi7TDUPLEhBRJEh4+v7W7t6n96m2FAkrzPCHZeYvcA+mX0OZWhDJ
BV+cb1/iNcuDDwV1DxS+yUAV2PG3MI22wjnqSrRmhevZ2F3BEjEp7IAxWe+usFrxXjxSRWWgIbZk
PXwwmtba8qw17i7MbUbZbof93E9wdpyNu/HPR3F5Z66OGyfuB2p9BrYidmxxaq25omOFlyp/ImPe
m3Mbh+Gd77qa4W7+nwl/8/lp/m//8F2xrLobvsL/+wXeb/wyE1hf5/M5bxYiWSv3xA2xN/8embGQ
TdsVX9kaNBb8T4BoH0bDq8puTUqFY9Q3MauuZpuHdZXQdji2jlgmWBaXf2KWOhmsvK9zhP0oxoq6
2x9Z5HegSMXzFrsC99MBHy0Gi5ijjTP3N7G1+cOldLXiNV433AUnuBFznm3Rtk+2zV1F4dbu0BeD
Lta9jYNPE/bNAiyz3IvZLGq9bD9C2UN4lAW3Mbw/fH5lCxT2kQE0uzMfxEmJPc/bmlMvGBjno7W+
zZY5IL6BgeBLIJadne//ce1ioWIk4ujEYxALFXvTCvgIEI9KXI1YZNwFFLzWHqhueh5JCNqwpsBL
d+mnTTgLug7ufjBfz+7W4MaWw5rLo919zL+C9E2cyhmvaN93S0s8a76NeUHOYLBJ/EVTpo1pm3PX
59FtNrsA2YI9w/3Dvjq9/huHpbmOLG89m3GBhbXfr3G4xFdZzPTZ2uMn8YvjbX1vjK11djiA2BPu
nmSY7CD/Vv+pOTU9Cy+tIzEBnxRlMs7JdV3fOTsbAlnzd3Nl/qQMhf8f0MZl6rhiuieGv5tTbGRZ
E5s3QA+270PPPFutVn88Qp6xgVHVwnZ3XBtHo8vI9dmL7c/dk01GpGadCtOc887vAQd2ACD8ayam
u2G74w7h1ItUj70xDnwpY9+/bniv2Ap3TDvj8A+j4B0O9gWvCYe6iZXSGGfAED6I3bwxg6fPBOYJ
goQR2IWVP7QkP5nPFUc1t9OGQeM1EA/FWsAbBuYqMe3T0CHmmgNhppIujHLHJhsRDetqCgh5bJBa
yxu6jmYEQHUGGmUJ8uMMBTEy658vDdEtxVoKvSqhD9rsQ4Ph8dp2rKKu6o3A+WCtNxKoCLrbKT1j
OH+WTBP4hS2xGI4jANE1FvRvYOcxU2jkNcFThrdlDtll/vITNrS9n8Ak1yoHJR6SLGZCNENw1JKN
Dqu9aqXTf4icfke99yTPI7Y6b+z0cyDR9SZFRSy/ASu7FUCnNqBmu304FdvXP45N4r1WoqpPe3Ia
n9o5UNGV9A9i/EH2k0BFZX3gLTewpXPRBnzd2vnwHnnKJZxmG7g7t3B6RloM+ONZCLAp5lUxqS2z
qgOmnlNepUMUvcCgvmWKyA7ktsSjfKs6j5NQBYPjt/8svtR2QxjOop9CPVbaizYbGzTqt5+NEB1L
N9L+tfpXBkbpK0YzNj7Vl3LxWg2OkyOfE37MtCboJwjtNlB0bBkl2mvSXr/rUxDUFd+O5IVPd5BA
hbovXHf6cYUAiSImW1Hn/gK5FZhiCrTA8lQOIgDUqM3RIROg3e8cmDDZHFVR3I1gXAFCFejcf9Bo
woJkw+tjiMteeWFH4DauREMv3/GxQIi0IValUM+mbPKvlflL64i6uIAPR94/pO2XG0aNEeLc8E4r
afoEXE2xGluy3f+9Poe6IMV3i1MQamd8Q7cvL2iXCl850hc/RAZNsut9AaiQTikadzxnytijY1SC
h8gWX0oAvzkKMNAkOkO6A1iF0Ycb3WNVzc86JqwiZAKLTWUOwpJMi3d4FyJ62pTS9AdJVWQBVxSa
ARYCfKWPLNxrREyOzgwaxkSJAUVtUQywpHu8Aq1LJYUOd8o9z1nf8dcUX/yhdUD5lu50siH24n/p
JhDxEN/4DyItyIpQ7pKN6F+Lvee5Szbneg9s2xgdgblSMhfhJTeCIIdnS73VDCjAU+E/ZqCBRSqT
bPh2bhK/JOyiy8rPT+NIUZ04DpUE9BWF+Ctmf4GAQztkny1Q4OeOvyE1ibvCVQPYtJ87gSD/+gTm
BB0cBP0cUhFkAIB947JaMnzgNLnQ0EAqi55sY7MODzyyP0K+aq679Z6Se3+kcEbhXtyO0VE4Dk5E
ZoFiqss5cYOoK3MnaaDvgWQzuDqU1Il4ZKGDRfsSA1FkF41okwlGGm0ObmTHgNYoP2PyMKfoD7CZ
BJt2QsuABmd95xo1GJxCeTGjCr6k0SL6GZ/LcMod4NsZ5PTy54+RPf4Vbwa3hloPo3AKkhNg9065
l/vJL3AFazC0Yb2V+4LGChpCHIp5imDtRqFdQuFModcHLAbfI6HlKpC6vXlEu42LkO58qKDivIg2
0hQfMW7iLllUyDvS0+A8GKLcA/HfLRm4biYLPkAvg4ctTlFUcOkE0jtkyCJitPt3y8Bqj/n6AeIV
GeI+/OvymHl0YqSBooasJx95QvZjJ3TrjoDOy33HuBVpD+yzD2zu3eQ3W1CycqlN0F8JOYr6q4hP
RwgzCrkTIiA0V3aDLT839uzpvzs2ndpcv0wwoKTgDXkXciHL/Xq7rUwoPub9yG4LMWiZXcQEL4k3
0Z0lvEXIwxIpdYecpgSndRYdkLy1LDBobuZ0xr8AnQ39nmN3S/5ARiYURWdrIvbtGjCuSOYBgvNH
2AruqTXsj8Q+bO1s+94NvrSxJ7s9OoHIMP/Z9v0zWj0HM0JoKwiIzUf8RjdF4iicvK+ItJIfbLdb
CtMsduTBZ1HGIBHiH479f0hyJVY6H/c3wj1i42Xgbbd3j7xB2J+LeFDEXSKXFCcHKo9JQWBy5OVz
jz0yPRhxYCHnKtIeUVwQScCSVefsXMmklmQBx+OZiFeEqU6wDETgzz/ncyDkQkUkxSGo1ljBmbxx
eSSpCZZk1GQVHeTWzqRIIVIAkg7ieZFEHK8gxHDifYCkos/nBu12AjYHgBhFCYhJgmtqQMCcvVzE
3o2EMu36ngfxFPkIV7NVYAgCfYKqhvfvn4bAykoNa7YlpuB+eXdhEysis/2/JIX7chZm1X/VDLIx
JQ8uhZDY8a+OyJd83xEpsyitIGbNGQmUr76WHa4qoOJ03+MCeuXaeUCdC7qROtJb3MX1Hv9EIS60
J8CsXLI6PMyfJiahFiNuu16OHWc29Yj5aLOy7Rqzm0XywKPltLgNZ+IyEczuzuLxHEVuR3N2vnQe
znV5PHIWwVUEJDwGfk1875biTgs5gMyAmspTBpvEnMeYVJDAcaazuFaBRXQMVkQh3ndeIvjGvUFR
EeVZpoR3ZywznASUA9AWC01rEY6DkTCOknsL0afPrZE15FkJp+rOvAHqEErAyHiaa41DiuYxB6Xm
a6EcZ4nMYFtP+fAZBJ5xxM8JiVnJlWHFiqBXPAZxfQnCpQxhlmEOSwjMGsxqz0ssc3xE9BlQxMsu
XMF1x9DDW35G530arQnv7M0g404JPG5svQNM6QEOE+MC9cuAkzO6SDE3CcWpoeE+hS93ba3syxyk
9CLasWBYEgDD3PhZU075AUVj3G9PY/5ijJmn39oqCV87Y/G1N0h4EFbTEvNzo5x/bYGTxA/A/FtS
laMhKeTPaVkTPq/m8xTb8hOps0oOKJuDYE4ce7qcOgdDKXs+ryl7mvPa+VjzD+BvqDUmnkKULl4A
ozOfAPpwEEcvLfGnNfOnMO8euXSEoG8emhUx+xgvjhX/2wxsBEMMeVFNv9PCfnkKmiThboJ2gu7r
SIoI21uBlPdjgJkR25w5sdXNeCF+Q6GHv7wIlnW8BehJXZaOIVk01bFwRdoOGp9UTujcA/3M/tqr
7MkHJEd8kWQnkCdBl5KHMGwqY/MOqCsv339QAJLpVfVQFDlTE0E+QiFAOAOBE7cKa2AAOwILJfKa
qwhhiPwYbYyfvaDDsSqhjDtmgFOIc77Gqp/s3o2HCuginYJ+h00/CuT18z4OVDca2lpstAwCxuUK
ggc422FtvdXZC6GrZFoDxAudvllIIPP83t99yGXgUxr0GYjsofxawdgbCmCVFYFIh33ijTwVy/sJ
GLV8pU/Z6QQEYwmQM0BNg+hU8DyRFgZzSEi0DF32HpLaK60f54OpdwZLXQaNIVx2QOjFmj0S+DOg
iQx1yW934RB526GdaM6jkwWuBkjHu6acbymag4QuINHhiUzhFV450VG+VEosU+zicyIRAdqjs9OO
8YlBzKSdK6nfPnN+LOunORrux5F7luXVd2jWtHlxQKrQkEg9begMPo1RaZ6KAy2Ni9isGrCJbKr5
Ai1BMrTt6Alvo4nQ44cFp6nTWgOzuMx5TmIXE//yvBDNYVVk3SkNUXjjb1H0AvkrRpPPykVlgynx
r45IxYQRJjAty97wN0B1zgCA//1K5ItYMwuVbo6y23xNd7PbiYrIyqXURJ1xvjqINH9FypdXuEIY
eCk8HxDoQbKzwLEGACeyAAr9y/PsaB0BRRBTHrw3BCjBRm7AFaM+A0WZP4iHHx7OZDNhx5M2Re7R
pwE92+skftS8OXtyUQoYYMrt/iBDDf5p+QAGIFQokym8j9ROpkC5BJKZP3WQ2Y37gja8G+lO+dPz
9DOaGvPW/068EAoS3w27BSrBriVaLsyh5uTxrHwDpDvSuIvd7+dEt5CU66u8cI4LHqfqXRLhK+PZ
CAkHMG6XaqXUVzzgsq1mdhFUgUktRJRjU1N3NJ+YIxO3RVCJZbL7qrzOi40mtgTRqsEWBPRJtB7S
DBHtKl3yM1I0Wk2oEqef+TP8yYYddmnME9DEmhHS8X7g+xdCgZoMpqPjh7WzdjvJI5d4YqFkKCMJ
yKLgB5/oW3FS4WLcyOjRUSn94hsmBCeuijK9lns1vlzfNMVQTwZXeG0YaIw6mkJgZ2I+k6voLgFx
8LPPatA5V/pbAhGgkyOgpovteLe9RhzzOlIgfPUiTbkS915VtA4RFSUB0DBLFM2m+DYYe9JnNKuG
f3SLxJs6UuDSZ/KCGSBOv/J/Dw6uABqYVERj3wSPr9Ti3WgThO+/SQm7bALaJ7zQsb+Wkn8FT4kC
dUK5LXIB3HRQ9Mr+fCXKzWvkbZACkN5/A4BOWVia16RJ7Di5PAaBOvkR+B8hSm3Cwx3dWgCtNVgQ
kstWlc2qWCMb+FuMqfZLPr3xInLrhgiIxpsCuOa9zOk2KjsMjsCstHT9HnNi+TK/cSIveYUPUj6E
VwOqbvjcglkAX9T3Bd1Tq4mC9DXBemeFdiMxMqeBYG87e0xcMJ6t7oXouryssHQKDYyGitC410mt
ue/y/YS+u48mZMH4F3LK70ywVoeDEPC59x4c1PfpFbm01h9jdI2sQWmpI/QMhcX5pA6ascFYiQkq
z30D/gIFM+lOaxqMZg/eqFnXIysemaruwYrbF+DpWgDxwMbJcwRzZMYO8pRNOAZCiBn89d9DslRC
LtlU03VCnkvHflU98FBxE8WRPQRd8KGRcCv/rrrWH/e/zQgjQwucwvgI4IVEFsWuvQxPrLBItYAt
xgBB7nUwxmm8YhcAu9ZdFA4D1RL0tLSgJJUEDKi4O2BIq6OqPM+39Ya8tlvGpMYvEugXRR3vE3sU
O5/Q4Uh38kA+41UzspPIm0Sn6gvToDxXuzdbmp1Oq2sB826Zb/kOhA5ASuDRhktMa2dYw8Whw6JW
nqN+qlDRX4+/iwoL0d5k2e7uERSuf1LRwzsEm2HpgC8Y/iXqDAbTTj1OtgNVKLbCEAv3xXaMJltt
DVeJ+7iH25FA9praBLcLq5Od7Ise0nGCpKrxJmKmZGLBKWBqjml1QPGwJhd1GKRsdao3jL03/nTo
PyGdJUM+oNBVus/IIsUao3QKU+TG6jnIbeXU3ZQTvd/vrUQmbCHvZHlT3TQCGrj6XzyBzOLUsDml
cCNCDHMVPHGYzwJECuqn4smJMpzWeOPnWtfnDx13WMFjetMWjfxQcRgFIfWADbdk+MH1jVTVGIHP
OqlMbdiD0GMV+GIvbyz/sBiPhssP7staMEEJjUb5NlwlVDQQbbTy/rlvbym7P+ZzzULVyfJCLiQ/
IiZFcW82PnzoH7eeNFq3+k2BE/neSpeXunrGM74VNBpEigjd9kUE6wHEJrv7CEV9fgCCADQscgbh
z/CzwCWH9fSV/8Nq/vsbfIMi6dAPMNWBr/BcZV4BGxKQwkrPDqhfyau0clL2XOB+EzOeeBUrOpAo
nNO+bpYdhpoRxeumnuNZA8sCPNYnn/F3D5j9+fPOZ/qLuAE2/Bi5c7S4j43iKvjcZNOqBN3I2MS7
1EXn/wNGgirVByyxLpr7hBFqDf4IcBg9/76exnxxmgSUj0TkU1Dyo2hBI3R4zwdLlkurw1wmc3R1
51Rfd4Jyq4BVkoUgRF5vqC+0laBfQzLeF6QRwNJ0r81PZbEv95kO+TnTwK9HsyZl99LZVvQ4GKnz
LvXz9Ic3cATF7nFdjwBuIszF7GVPKwYBWxm0+KcXguXaPZILbkGgBUKABN1zyrL4iF1qdvEJYa90
DlKj6A69OpdLX86oWYHA0T2FPEydA/6U2X4eDwYAOxshlcbuBSgBAJ065plMfAAWMZknPG4WDZOL
eGVONJ5l0bEPyaDGUOGfWNtTwwNbL4AVWf6XSAhg9oQZxbquheBOPR38toDwv6Q5tfulyzz4Qp7P
vDhfAl4Ft6H9ErUZFGmGQH6LNQ9grN6XSvOTFL81WzEL74A1EKnqUIMwZMREAj39HDCsB3kpbfAZ
bPziwiI8aggUDczqUsqQd1R+bl+V4Ag0My7ZT1ZS8J1/FYMgaHfMvQxGnrAt9qizwPaGW7JpsIUi
JIYwsJw4PBbApTzGET3FyS/8DyIraG8ULmF3UmY6Ebaqx6dQo0tYoUGWILBC65sO+O9rK4dolVlQ
HtOLQmUPtBNPBQTLM7QKbD8fUP0Imos5O8WDhEOD52TUbIBQpqgT/gC1/h4KSmySEQ6M9GfsoCUD
WIraZ2yAH318HXh9DOTypKKYwfyX4beT4MSpyXYNhEoi94eHqBpgtICNNsah+PuUZnHnUZHnVFfd
l82CqqVA5j+2Y7psCWnEFFhreHsthKUOQWZ7+ezesZ1RQtb9KLYmPzhaJmO7fXliFtEUBnL88trh
cvj4xe2rURz6c/ifyyVXqGAPWOPbyyUTNoGLClD068dLuG0hQqWVg4xdM7HHE0+KSCSe/UzntaC9
oTfUN8fnd9bi3SOBDZMOfei36C8K+tCr8gpl8UTMpZt144UCcPbpFVwic/OpJeBhiRnKNcQyJD3I
LDKvpQ7e22q/pVioP4WqvZ6bOGRZjy0f65GVkGhoN5KHbhU7NEU1Zapg25FNM0+t7FckEDjgNCdh
0EOkDqcDzUMKmRgHq3SuFnzeoglqXOVTpFZmZYNOgdluPg8KdKa+laJLN3Ca1ciGA50Q8jXk6fLb
r4Y/YvfbDtACGB8YoxMYdWwyZf8z+rrNppAOHalJt0ijJeA6ls8Kvhte07MhhUFq4iADAL4K2bo2
c5DFEIpC6WvLqspZ13ReJz4rEpIp3BGtt/HnYmFghakX3zmkrXDP5kNkGTtdOlMTRx0CtM3nSevr
mBzqH8FtTT6z8jXtkIWf+J8L2Hmq7gRxD/uBJmpkV8CLek8l6IDw1hnR11ekWU8kVFutNm2vbTmr
QjMaEoWJe/Ee2mG+jmG75GYmzwcpKl9ZvYwJKNTtVzu/AfA3QkgORcuH1f21I78TXEW4299F1ruc
E/Xa2QejY/g+TrHNC0FJh3tA7NAEWU+BHOi1ts9XtepChsuAM5X1P92cDu2FiOIvogy1L126N8kt
k/2bwDS5dpEj73g/wjikq9V3ylZNRbpCt0C/8DoD8fMvcf6iWOSWTE1K/tyUij1nyNCiEj+Z+OJ+
Y7pSUFaXVerSSE1alTy2pBe8hCEYHXxkvW92jm9sUND+9JmIyVTrWXkIJXaKK8lEw/QlikQU23Mk
WgAxKwpdO4rKbIU5m8dgIVeq2YJXr8lCaOFILYSNODv3Do95XB+Jx6l0N0+P4Jd0mzX8eQOfTdF6
PhpcWnlVJRfaBkUwoP2CIs/DS2KnYcIe0qEjn0YS/nTCyQtzNErMBI4sd4yEMp6OrvKOJTHtzymr
tsJP4XayrZ9WVjgPQppfApTXSZWsMVY9oG+RA8qdSYJXzPm7ooWBCMIB5tYxwflhgQ9gT2RF5cp7
i0IBOPEs3KLCQbV6GDvSmfV48tvPu0X9V9DnREYZfjSk04mZ34so+ALKXYYlgFDIUYeK1IQoBMWE
2xBWESh9DDiLpTqhHZ9bZM4dTFJamAf5M30ov9lkJhxsWc5h9HyxQZBBsDUxJnrDJHiuCG/G0VXT
nIbX4xnDfqhOgRWHitsOlgQklVaZb81hLqOxK1SNhtK5wMlbQ0mMZPI1uivq2+bt0vgFI2Gaf07F
0Izh5Bb4MVODHpDBdxOrn5f1/LMoSvBkhI+Xr3YTLnoA6H/LRXnhh6rYvQdb4ggqcSIMIWD9SOeO
AJr2WfpDcJCNZ11PWPyePbLzq57CvySW4VCbMEc/ieHQsypCRBlM6bOozzN1l+hRGGcyYrZqpd5U
w7uUxe6gad1qdKu+KC5/diVfwcMn4IQgkO+g4g2OKqBKGrgEOi+3nac65UWSvHChaceq9HBpUXiy
L/f1PPfdYQLD69l8jBEw0iIloibGiFkDwyWJ8JuAGBgobJIhiehE4zHU+nREVabmN89i19Q4LGZb
Kb89WUclVIub/I+TCLvcKlTA7Kkfif+yhyw62ePldJ89vbwFdjrToHonU4VdlrbboD2Uzc+naDCe
BmKsjJZR1No6BIInUfg7neo/WJXRKkRIgMIvwqboW6Nnx7yjpcVuDgLtVkGD66znGFQsyYPZdObz
j8UyvLYopr1mdWfKYOJBae4V+tfPW7aQl9WvvKwXo5m2e92L+7cwtHl6YeGIXlg0xlsw+m9yOjAi
vrLGXvigbQY39Xc0Z+yOWMzQwbdQQyfrQnyl/UUyftGtvvAWbu+/bN/7tRBmAJLXCE3/55akQQU7
CWADltahvzHJ7oMBzffQV1byZnCBcYfCSjCYwRu45L86gvxgcEuDh/MGx6IbGh1acB63jJYg5ZCp
kL9R7PrnuR1vZNjwk2V4bn9pkpGx5qqRUwBUnFwLkHPIRlbZokYplkm2HWZ/z8hIWCGW0TWCb0Iz
0ikpwcTC8AZDpeMLyTqYv8fBTYH0v+E9YH1ZjWs2pA9ZonyFxDa4olZLlxrc1OZLlYoJXbFVAzUQ
mRO0p4k70n2wwSk7N1KsnaXXTBKriIRrz1vyNckjJYFn/om39QLBngiVH7M7Q0AWRmvNhfa6tBdW
I+PK1M7qkgoA7Uo0j3SqtJIcdML4kXUuIQEjzJ58rMeEZdvpt6NfVtfXKuxdkmc1hrDOLTAK1NjR
1H7bSmSikBy52Jhp6DAhrTOgjgF9w6JC28uovkQXVTFjwgraaSfBr4fRrEObgqOuTScyLZzBLaKM
/sA0WCUJmqM8OcJCVRSa05lUOs+UrDc+9gdDY+FD4YHyACKPdPApZOEJO1i1KfbUloI5135wfnXW
b9nMhtCK9soO/YwP3WfZfY/9pN2mMN6G+J/e3/kyZuEuvaZzagSR5nlQHtI3B7FIN9XOf07wtzbj
jyvV7Ar1qii2le7k9UpPgOSizCszwdmvsuu3x6HVfDR7nZ08eSDaFGTBaDCbMDDasDZaTvudO596
+c5As2tgOcy+J6gA5NaemucsevzB0x8oNhdNWKLrcM80X6tw4aCOMegoYbNVIysd+4+2Mpe9HgtO
f4Qy0tMdV3ZMSJxwc/v3ke3rMd6ozzmSe1+dUubrtUZfT0E/rNmkuDdHapDJXjqclXQvM08EB9E+
Gq27bAqDmqX7qSyoTX/i45M+29ckEEGlQEVHSfNTljWzZGFgqN0GGoE8KlUw/LOphpiHoCOY4R1F
YyELoqATROHbg77IDgAqHwo6Xel/nHgYknXJPBAhSrV7nijc1BdyDnT4vGpF/pp/TWIvdmNgIiQf
VK4nJm9iMcSer37ZJLc9hXQkeGjZU4z/V3BXQ4PXH8JHvBFH4+O8iciYjJwwgR+6y+D43THLJkXA
eE0i55uZE/rz+IWzrXzEK4rkibwbf3HIZaAt4OUrbkpAR14cW9TJ0w0HEP8ve3lpkQq/Bwvqt5SX
6DFRWmWp3VQ7/T7cf+GxtTPwODCDGet36vfENJwvuyzH4EO8GYloIluulqkKxZDQEhM6rv/B7omQ
4b/tkPwNYT6WMG5NP/9AFGWrBfyEyPZRoxrHL4sKNSrr8XXj548Mhbyyk0Y1qifx6CBI8tlQ8lJg
Akf9zkqAPPUT711C+vgmOJYDG8ICuzFVPW4I2ASaSEXQvWyojjDiYarxLrZvzgykC7JyVAw4dZgB
L5Tw8LZ7uTK7Y4LoJo+ZW8m+yU1WTYJ3UEXUgFWQD7AoaUvCC0UIIBPsY5AR+Os2qScI7zBA2OCJ
8dFEi1x8TKiocoFccUptAmAUzluxPcY6UohR59ovGm3VxB2QpYj7JdAOrNhJuNXwR+OCpAUZgAyT
SHM4ABy30egOFInRSZafyoHgCt7BpXBmXArLHuVsuGts9xVT7rd5Ee4vWXfH0moSXyCMwc8YQnaD
4UdpFioqyzgyecjTfaBVAqygHgE2Mbb1QhidSbIrD6aUN7l/BDLQrTHqBYXRzqt0XgCuwQm49CZ4
S7DJZqLQIrFQIY1bIWCVmyr4yY838jltlHUA+9A87ryXnQkxOHv0qzp0qzzqcv7bQt/XREUDREGJ
9xawJ7RMHhY1P15BjsrJrJ+XqVJhelg0m63PAZ4ATZXWQxOVRxXIB0JXOq8DkPSqES5Q7kZ5Tl7F
8/IuQScDdcfKrc5zRQTC0h18zL7c5Kd6oQLJyS6E8dRoH1uUjUfUt+IVhtdBviR/Rz2Gqr2r+zwP
YEAfIDnwWfky3ErolBOEwq16mJNTN/v+Udj5i5bpVt8MF/E83nV7QGpYVkZntBBmtFfMGKkfqkDi
Aun8VF4J/hdSlo/EHDkUES5iSJNFEiR0Ouhgoplj6svebm3wLe7EernJsjDxuXJCD9E/t4Lnso63
QuYVMv4RKAIpqoNKEdQs8i5yHDo8g8WQlRW2ySz5K2kpDa6qboxx76aoRP+CKX8eXkCfMSP0fb6t
thBMKaJRAQrXEzw16mnpwT31yF9xNUAszGXqeqKfJ8SuBOV64tBmAiqVTNEQoyU1Au5Yzd7utbSJ
/wSryEdDZ/0O9NWHriT1mSNp/WAJwgYbEWqVP088hnOquUsKyNhkHh+gAdPpZBZh+dAeiL3ePyUS
j/Sd3WLeTUfLdPNdvraP5fsHwfRFMZNO4W2C5PKpptouGUK2Lz/Irr4cLvtFGghHg9eSSk0eWowZ
4BPIl82TdXgKV4VXO89Z46Q7dT20BMefxhnKO182IMZKt39RGYczHRBoITbX+81PT589APTI73Uc
EpgrQk/JjeajKRGSSJXLo7T8TqOV5oxJ2Q12B4dC+ixZCw3mz1+xhcXmjHmQ8rql2z9EUhkJMoAB
YDh/mj8i8RC/4Kf9frKKG82ZLJmNATVWBU+N6kYgKFCUVLK3lFwGh3oz/OE1kS+juL4kxmHfYLth
66HA0IqOLs4t4518g/81Df/6X+49/CbYfLPMRV+XNjz2n4CaQMFHCw1x4ydqI2wAu+7SIqCIrAF6
Q/1MOdElmsq0yRau7CbTatW/jJpKegGc9INTHepK0Ol8LCHeJl1idB/0S3NJFkoQ/0FSrH7JbWZo
SyzCPWoF3nhRIu1W/ryu5elFmvrrlpzYKfnz5cOH+Cm3VJTCrGT+3KsBOnN2tmrv0lKfE1lRPIPV
R9Fe+WtTKItC9A9NROxFCoZd4X4YdPSHW3hxRo/h7fcwPJWnojA+vzpVgrelMWHowlLVytkIKa6Z
msDGoV8HpyJFfRpCHiAVdCXNM61WMDNXqkSsM+ACwNhQ8LaQ3AE0xARwaC0BaRwhNfG2P4eW5oeg
3LPnIkWMtm/3Uy9yVPlA0Ap/r9AlI0ZSJFrkK2YhjaH3GqsYFNh+KVkwz0bkq7BjAJsRr4hmO8Kl
L59QE8iJUDIHAuDQ5OGscDJgkUQ0Ari48AhCcdnMgKlQXgKxRFUzdauPnZ1RVmls/vuDxDeBKqEU
gzJ0iN21XY84NsJID1rRapD+DZfqekQMAxmeOJlFETuZbv5hqtDMIEQkKGZ9Uqhq3tR1gXw3AaH/
DXKPHra8kcTrX1s7RAiC0SUke6JSKVwGGDcogvF35rfueKrsBhcKAFFq50Nf+/qwO5OvTXxb+8MD
8uovdC4gdEKO/q7eQz/CLkTCzs38jPxB5LcsNrRFGycD0zxy8879sOxEZrP8jDfviZ9i2aTNoA4X
sE8lP9WvCSfTMDe6xzn//rzHCG2PjvaEvsJ4jB2hTyycDtxP9Pum9lj16PtVf2+KtaNEJtQB76k7
cTkrZLuvFl99Nyjp270uKl7BTNFFiBZlHZTn9qqC1hm4uZ3upCtC+rOebqf92L/5nok5oZbnUysb
91ZFxdhp1xoSchi8e/nie5GOmtVOacOnyCwlzELjQbfTKBisIzKi0n2jPkFR29N9FfVJB+FRwP8f
X0N/JPK17Wgt2+8lPVkkyAcLdYNsm4HKc1DZka3C+OGeBSpkX3T3bZGG6mTayKb7qBRiQdR0UxAp
SLgkn58owmxuihjJp/EkJivnGYLXiOjxIQoAooYUa4Pe5qeb8j6CHZfJiHD6X7rO2Ngny8ESbWqb
OqhRAnsrNYp12PWBXBDwpoQNMN6KAjal4Epss28yiren5lM2Yf/hFONpgZ48aRjSWi/2sWpWjiwJ
LfKR23SAEmx0LfHkIdH8/Hx0u8cCqRSCo6wXiLWgQVPH02Z0oEoZNv4jmuvposOUBvVWyaL07aiF
Sws2BgzQmqPxFMh9zyuN/ahnfEBqPNYOWu4qKvAg+mDYgPlGBIY1iYUaVACvIMSXOyTkOutFt26Y
Kg/nNQ4gGT8HVjfCq0md4c8xvo6xC+M4EgKW81g/P0iHdIrj/fDn2d2HxY/2XOiDfSgfv/o5z3Yp
jb1uLT1Xz3Ctf5eNcuyUI5tBFJEx9OsMrrY0bgytNcuJLcFIC+ej51Jn40ARCzXJNkCJPHwuapUu
JpwKYG6q/fhYGqsMqjtjl60i13xeRAcdxQXeQN8FAbcHGkeQmSOTDDn+VUsrUbzogbXdmiQrQxkB
YZRz/qSajqRbtWw+m+9rV4vuKFtRRXKUk1AvZGUVymd9JFS6v7tURxIkPA8D+ThCT+9e7xEzRs1G
dQrWHjOSDNbLRbr+kvUnuH8M79o9mxbLZEq8MBWuIFlQuyigT2OKG+SySKJlbgErr/D6BfYD9teL
/PecdV3yn7PeTQDdQdA2FCeeDdEsxBYiGPpz2aZHaNNIdMGCBYhPeJGtnSbg0VincL4BuwXbdJb8
RD+NU9npfHCmtmCFK5q7E0qaOipVvyhS6nTTJ6LRq8HJ0MH5MImEcvwwOpDNVu9jE86bMzKc3Lsn
cn+nEX5IlUN2q0DdohK4l6E51tv8A+6qF7y8I6EWOebEkVE3jaavpXr4fIC5GDwvpbrpyXH4Oij4
cBQLicU4QReyqtZUv2nGDL5HVbjbvRxF9r48Zc0eVPj9uI3qvtGpB4EI+4ukZQfAPTecZpHOyNHK
xWeDXROy6dki3Qh9eJD7Ozqm83ST7Qe/ZD05TA94Bitg0cni5SPNsCKaKFajI88bqAS5b77tqMb+
lEEy1f0sFYWpxxZLKm8MUwaGV0/rVOxODyB9rccBgY2XiIBl9ngz2ZS0QnqHQDC56IDQ4GhDSYAU
sW/oePTHeP6c41baHvEbEgpD31t+YtySwIv0D+FD4hZsI9EIYvEkel7IbsyeGQtu8zX7GW0yVC4R
UTu9/0ADxlsqlTwxRGG810miqnsTpI0SmvY/0he7KFJoi2j23iikk/eUS6aySg0XqgYoWm4RSPme
nR/0f9ChrBiBEWixLvjTjcXLAAr2x7YG9YfKHbuv9Se4dAAsbXpg3AnK5kL7VYA/Yfr9/f6yHDpk
VNybyOXD//F0XsupI1sYfiJVgbJuQRmJnG8ookRUFuHp52vvOme2h/F42ya1utf61x/g7OJQCesA
V+tb8OFwB3EnyZGakwemucJW9OqQz0GRKHR4+GrzWZfIts1+sXeEnmrsoe9D5QsNDTrwvOrPP70V
2u9VFDmbCD6p51kODjgOx48oRQVNbHAP76HCreIzPwsRnt1RDilUG0JELMTZuAb/kekwAO8d2Ah5
1ni29sW/okgWr0DqzmGpESmjYcotSLKCJclLB3ZuYESMuxhdDWkjiE8z/rBfwtUUPt/PWLA3kVVN
hIAX6hlSuI8j2KpAjC5IrJDK8f8tX/04+A33OEjRqTIVXSuXN7AIG8ylWRtba4FPz+AD9vlavVYV
sTxMx/4Gqx1YVG9Qzp7oDoAphf2jmIRykHF4EVVBfkaXmfDf8fHkKBCCKkCswuMsoahlq4e4AxGE
bV/N+th0DviMTUCCywcfEkJs1r+BSMKI5Ot8TsQb0V80YvhYUMPhYwioh3c0iSsw+bti0vJSxLSX
b6hn9Qhb8UknhhY0ZB9ux+pCXezutrq4HQFDy80Xr1CYQgF2miC5u8SF/8GfZvjGVBz/XWYuWtSO
2pEWSTvA19+cDIuPThZZ7/30+RHcMaEN/ftotagpqchQen3tdM0clT/dObgVcC6dNLDhTnzSbQGr
GE+G3CINu8pBvQs65CDgx2b1cUjgls+TW1zuAjPzJIieKA9Y3LSTf7eqiQ+N01En3NKW3DMHJskP
cc/T53t+eGmkA25x56SlUYGJMPwiK4G0yKfLbZO4SM/IB+KvaGX+fbALKE9X+xH+AWYnaQ54VUcX
mxHj4i5MEhpo0+aWjxusWGY1xeihX9pHZBQbSKZ8iPghXBugXfE7GDWLexa3AFqcX2yR3EKbqZlf
A6nhaU0qVNm/Y2iSuB82tMqF5YH5BsxXDRSJww0/ritzZmGVxo8ogOnfASwRGJIClG4izQSmEB/y
wzdlT0rRcQGW8V8+EKdhc/QDH/jfxwOwxu6WsfkEnqc7nrXsIZoDieX/H68KySSOgiXUCtpCgDjw
IXZlbmFbAvT8+wDx4hNm4/SNu0cILiY+54lKGCmV0kiwWbD2AjzHuAcKBbjyn3EeJzafCLzxaB3/
/cuRwQfnFL+fO/rz85yWcyZNQxIPKPUwHt03NHpCPXfNvFfrgaH9kJMRY8VuIkQzHI5/0hnI/2If
TWljxG76Xgovty86PyEw0OihDD67++I7/v15Ot2rGTTqJ0hxPPpSdoopeksnRmQIQvsKdw1lpJBd
SxB7HxcF1Of7z1mfygMKLTghmMvyess9gDLgjCVpm1MMXqNyfRvRflRD4lIVEc2AV8lOtbsmaANN
N3Wo0HcIJEqCYo68+ENVAet+2HE7LpCMG6KbCcO6v0dvfDzrOGWzRwSCy/uHjOBEjuKbW2E5D3ah
rJQVBCSqpDGypy0jCCVm6z+2PY+TgtMLWfOkiO+hNoDMyJas+BL5YTTUI1wAoaWL3k+oYHRPDglY
pgfkYLmG7Of8vFB1C8a3+FPjDFyPSHnj/IIGCHUcN2XG2jKvr4BUmEaC3zJTEvq9x6kOGvzlid5Z
d45Iv73VWcilBb1YaIrBqri901veHQyHw4rxx4+wO6bk/S2uqAhOuZr+3i8hCpUoJlgt/kGY+h3E
P7hR/Sl8FfAQY4Jf9KtfdgRzDvtnIJzHKHiMXqN8VI6sQTmCGRAKvjIeispvwJyBACT2Vy5IyqG8
g5MkuRoc/QpwmRbVo0L0zcUEU0s2a9Ar+Ywv8SfFeKXHJzfocrf17Xhb8+Y+HXlBxaLD4cfWBTDp
4XRT8fl7S9u9Vc/pUT5Lh85ZwTO5c84WeG8uuitSoHjnoOg1lDrWD8Pz5zbbaiuai20OVTKbvOMM
EqWGF/VjlGGYr7hKtla1Wa35xE6w+UNrY7T0Q3iZxa+6T7NBOSJ3R/BNYSi/YfSgHSgdWDTwXe+G
aDm0ZPyrCSC0r68QngmlD69qOmGXYfQmPJvwLbzaFSSEdNI2WPHY6W8FckyU5KfyXhqgjfWHIZCw
+HR4v7/t4QcCdrOCDG4fejDZA97vNp6h9NMND/ILP/oX0tVQfaLnxFnII5BrCq0RjMUksngJ4IUb
ZdwJRSipMoA+xDlOra2K9qzYRUWyul9nv+7RBLPFrXgP6bfYar5pjr/JaMftb1KxxrNZ8ltAOr9b
60TbWNpyp274UBlJ6um6bNc3ebwtx3QzLD3EKs0evuHtti+lhfJYdJ6rz2/GFp7i8ni161qoc3E3
Rk6V4jXDjihJewsIrQtnjobEoAmDdPnsNx8xWDB3Q4YPpYrBFNSfKYORu+5iQpQVZ7ZzbPawhYXb
xSwAmJ2v65fsN0qlkZzGkOoYFOxIUJrCJGd4kBWY3Dl4j93FnVDDxjmea0JwVAPyCKsMhPNhuBBV
y6CMDHhfiNYM1E/4NowOQt8+H61x9PEn797gJLAmvOex/hBqdxqSHlaUQvsci++db4b8s8cWY+hh
svAnRkGrxndOP72pcDC5Ik4Q//WO+DYgqV9FY0/IEgLGTPRnAhnu5iF5ZyS5qbIrp/6tWsn3QWvE
bHgZ2XafWC6Hd1jnFV1h/1V6beXRKr7brfkL8QGHjlEXPuf4j9kZNQUEnLIOrkpcph4ZKcaUs/ZN
gy8Nd7AFsGG8SOvOPcBcj24EPg6GwBmXJXzhtGZo4nGS89bSPv2gLD4D0GSO4i/0ajobD6IApyCU
Jq0KyFJlUSVoCzECZSDCb6u8D7yyyvvCnkGDjd0mZEUeBscPnqatp30HPDZ4PhB5aIq+1/ibed98
wNfvPmeimEx97A7+fCkT/6cxND6DDqUtUa0A6ZQyLl7eVDNmZ2RpwuEZUSG144XxocypKSqJq02/
fNuwhsTIDvkUqZu3qY6Nu9z0ku/e4FQnT6qCcOSlr1ystGs3yHcHHtVbmhU0VyxBBRYJXsfwStDC
3IuhhGNsZ/uiZCGIEO35z6EGqCAQfSHymfmwag4/acRi56TuKBv1N7pxAivhu7Plfnas4E7wQwUA
AQkA7ju7NhHuYbtiyTuhUpnwV0xcGSNhxmwdmTyxio8Ud3iWa1LcoWk01go0aaZRPPrsTwihna57
1CIMh7DKo37IYXxDIX2mcc1E6W8wBmjG82G+z5juxhiIt5YtSwnz7wrqa8bl82BUjfgJcm7AA+p0
glc5p+zIoNCke/gqGpRWHBYpbfA4Y3DTfmewmnjy5j1UgXuTqXphalhd0jkjLnpmNiQcJe/MtaSx
emGGxWwLFQL2lh9luUPdlA87Mk5lPCH12/uUNoFQb+5dWytr9M5z6IMwEvbC+O/Cw3/uDSyej1/k
5d3jffjcQystZaHqQ7EBq13sRuT4UMp8BO9K8mtbxhj8eaY3QpETE/lAZ0UY5uRvjDChYQAGAjbS
rlhyujdpkGJW2xCCTfXqAalhQ5dqC2zn8nL0ei7ERdXp+mqHLEqonurDvyueYvlGi7mlT3BFgX4+
OdQvk2GhcNKkXoN11IRIZWD56pXbtuyKiCR8DPfLZPhAspUVY0hQwAV1Zwi1WdCPWjViF+zI3hvS
jjFguqclsD2lEHpSuVsov9V9WlsBNCGxWWL1iszrvTd3s9d1z+t5N7HJkEM4wEV15DuUOsQxTSbZ
zb/dF9TTjIoZ2xOuhUSPGpbMGE7bVnN4o27CPs15aQ7URgQ9n+/qc51qtPStsrwzhMWTNkKcTTVG
VcpVBoUJzck35F1rxfJKA9AMDLulNY0CsgIkaDb3DD2c0a5gcCBQCeR/AzOu/7M0tmgY48ovVtVs
5+hDiXpRyG5h8UjomDbSSTp9p4RUj+B+AHUHxkme6kNj3Ay0u2uM0tNjU0wtUiGyaTO9nShA2zWS
cM+cd2bNsXNShvnsvQD1jEXZgK8yiS2fYIetBDNSyYEm8HXSTbohfAwk40rEyd1JKH0oM9kfERlu
PgdaxxE0heSLAIH6832m+QR3ggYHV5MGrJlqbR8USQM4oZRdZ1OwmNeGnvBOFyUy+yAr4E2Hs2sJ
idKm3WKXQrwFcaGOuMTYHTnuMKSgin9ClsVGnIsTciwUHowkdhfaIcqCfG5ueYL3aVnGYuYN+IL0
npk2+1NjYievY1KeDR7rpw3J0v96qCy6/euMqVSfNw9vXDNEMR22IxH2SN+n2Ecmp+4zxGIOj3t4
K0K246URZSoq7h/CjnaEymvIm0ZGrEFQBsFUbJkD/VK7yZIX2mHbJZQqXV8XNcPnv5fvvJtk2ycE
hMGb9CqBMcM1sJXp24PXi/L063LO28bK2mJnHXQWMo+CvtXv6acXUaFD9dTZXBdMPdS8J4/B8KqL
ZPXe2E1AVGBWphaEbo7EWqLcYugEGRL1QnKg4cTd+nbC7EMKBeWTkbk85owQPIqfI2O6yI5vHWD7
wxNBjABFwMRCuiGfTVCcgvw3g7PA2octyFXJBo4ShSE8vZq2/v4RCjoX7pEyg6/yYGBsQDL4pnFb
QaoWbwW7ENR7iF1d995EOKQm15gyhVhgLBsED19/eezOMKS5Jx6AjDNi0YdlwCvKefIdaMKrESlE
UblvHB0gAiK7g6FHduXP6exmQsXGncNOEFbEO8KKHBikd1hMLC+YJLIHkRV6GPb6zz0yOK5VHjHj
Y/gBElpSwsDwo4AMwHBUMMWoxyD7ERxg+Hgo8jkkAjLwvjqPhEfEjxfL+x7pF51iPeW5wSvVvxDv
lPX7QgdK/oThXyv3TqRWNmok5ylBn9mL38i9pQ7N3e+Y0claJCjY2VJmNI6nJC+f5CAre5iB3Ov0
OlMp0KcEJwbG6GkrY+v49nWvdUuvQq1b+MmQtBRaG6gvdqYP8gh76heIALhT4mqBIL3rIVQz5wuS
pxzz6O2n/mPxpfnBYggHjEeMRiHuTPThLWyibAUyNQBG9zIaVRQGngYdYRd3Wf1vgD7dg65p/8bq
sDgooTlUAiu84e8Eo9yvBgx+/cyFOBETN07879V9OdXgjoTLOQDWuLpTDD7jZJ975pQ8tBlxzt5z
qTvoOPttrAXZSkCJ3RlJjQPMye00xF5yCB2DCETFvwXSKCeK7xWtH4QFcXJN2GnjHkpf4raAy8Cs
5oneW4K/Qg/H8gS+6Po1N44JZnGy111n+/tex8v6NWeJKFzlHJHoAoFQHaZpZG3j0kFf6bL/sZ3w
M1hfOpRBXb8+NOuSnd2rf/0SJueXjEBnB/KNZyZFoW+E9SWJ0mHDyT7vjGRbCzWq6SWzMIdEtN6b
i95/RliIoFenHgX6zb998rqiFkvNI1y1x4lcBo8+HoH0E6/3j6+OCVNizjRQa7sr4rqe69+E2QFT
cjQmN4d9XAByGKoCdnnlAck4LVZg2slcPSTYf8+ep3yY4kh8blfVWZ/8Rtpa/iBav1YjPUoiZQhT
sEUxskpXXXgSG2lakhZ1AGfuxIgk4LNyvAIDYvkBhD0g8oYjnZLxg/NNMUYcdcfImpRxzX3JdueC
zgXLaL++29pGBHlbNNW9K4NdcsKOKXSBre4bQeOUbjbIVr8FHLaU7Lx+Af+F/fjz6ndUT1WCFucK
MXLtv+KdZZsx/NjnwLAT1xxAzdhii1tPnpdPbIIL4FVic9++jm/OC9JHHq7JSMCTbKGM0piZom8F
OeNd1poa69sb8AlfiHYAMImbztnTA6Ewb11KHccgREAENIr/55ePKVuO2oz7HAOKeoCTy2T/Cqgv
bx4Os6E6qSMInQDPkAGx5wXcIdkGa5Vyfj1bRCbRSdw9gLnJn90V2Iyrv/tYQeOiYE2ZSXenyeJx
gOcUftcFR+qoXnaZSEPci3fzx5SZqkNiV/BalU7lFrgBJLFc2+S1uPhwlY46Vke6bTivgWrnSymG
qTYnHsRN/XqYzRn93Ce0/3Wo6XAQgINNHAX4AmMOUgNbP1/l9MLK8AWJyNyA3vWZHafgw4Dpw90J
gOft5qvOmNDsVeeoDY2pUH03buWKu7wvbiseF8SuQQmNh/vrXRcQWPWxMuQJgCk9BsyhbDX4TAlv
A8Bni8eZgSqCMQuVJM2lK/WZ9cIavjEessG2kSlmW5lhv4CZqvO8OTOKJHnwgHe1ST3K4GrQQsra
14Ll9Ia0eaaLp2dmtE86hQfPfCxD4uqS78LMBd0lfXA1xaNngh9+8naQ8jIRu9t3FIjMtdo+2coP
Pch4qXfMwkaUPZQiFfAFtlLg0hSdiBqhqJQC8IWT+OgOf9GdZq4zwhiZUWEDSL201tgffcGQBS5J
2C98eOQJ8OheNsctByBWra2AKiGmUrD/1jCVa/besN6moeRKqEJmCVVieHXJDpixA6HesH/rEjOh
GP+qIa5G9NS0qgypXj705TlgoscOe1AinAV8xd8tP0zDZEaFyYLUSQdWoyhInu51n6+VFwAahG5P
iX4RVQI45V5epvNkymI2RpTaUbdLbXTzqnC3IGZkQsvtkoLHoGM3fp5r3GfvWV8dM8M1mJoMEB+9
VtpQMVjc0vZb2xYEyeHjAAX82pcu1cwcfAPdzTDgQPl2UgN4FBSMkFw+K6TBvBn5yDgQPMLgAr4H
qA2EnM8MTgmUWiHqAAMjuRFufAfzfTSg/1BuNFIVD1vfyrrN6BrVydtLh0A5wnhjIOLuugzrkuEu
/qzJzrlACeTEv6ITjV7rN6bS/TyGov/2zX4Vlq5EMMNJitJF7oHg29b4IXOwlh4bERR/7cCdflwN
mwnqXoJhsB4JGNI6ALJPIsrMoB1Yzi4ynHYAZjrOzrtNYV/jegVd5bmQx/Xo51MR30b6hknO58AI
52F3o/ZE9GtwB7lfaMPS1wMCIOOC8Dvhi4oJug01ZaLEzdHgEusO9Qi/D2gQ2PyRQ8HVx4hi/D4a
Tjlgz+DqSeKrZ0Zvzv9zdQbsO2O3xyrnCjJWApzsQF6jP3HLUT2++485hcT+NqndikQZqAGOTpw6
jufuQcf2jGIX3FXkrwDr4uYh5mYMQQNoSgNjii+b/2EbkEhuo+rAvwPpDqQfgdjCi7dNngvDspDR
5QdiIn7ptd2ReoE+vpPW9hrTkf3xjdMN6mVeXeS+gnX8OjFZcJmJUHRRrXEBXZihMM8w3HrMyJP3
7yStXQRMdM5Ycl3S+Q2bzQDOw43L4BuWcWaTt8b0zLlvJR+KIFC9mLZ+5uBhJ5wn3+OWqSZW/KG1
lc5J/MMy8M2IXHYMv521p27EDAAx06XZM8wX4ngGJnBu8RZh3CNisalD2RH3XMxUf5yAIG0wimHJ
g54QW4b5NSpL4Mu/14ULnvQaCvvH5jYu9leYwxyqTJn2LJ7CV4dQmdak9hGel/AqC8cLkEd+q77E
x5XzypWhHADaTmmCLjd6Rl6Zk0GJT1guLWZJYBWGeykAhezRCFN+qhfR8JAczf+RQ2HzEyLTAckW
5E1TZLPAlAXyoOJG3csX4QWTNkUBS+X5NzahHAeF4EepyOEl82tJy6A8xf0AFUFBGA5kWaBaCiOe
NdP5XHQcCBmsNb0YlEIKefpeHDhUiDoQwoW7mgzo3bqMskaqh2vYl0ZLONG1CuyvlpettNefqJgy
XO8V0yJWedNMu8A0RmXtZX3GE542hSy6IKeWQ+XFiuNAcB72OEV5i12ZmKwxqGALgF+SY3o+gEyI
YA7VNkzxVhrdap9lg7C6BaGzebgsMdZbiYsJyRGWxzyNJpSdmVacd6DRBQmOtcYci0YHN3x6BDe/
TWnZAYQII+GrOcwkFj0UbQaPoHFL/YJdPS2PGMilpH97dF4sDKoj9iDEx82FZoStv2G7NwFMD5n/
Q7+jjZ8XeaIcjTWM5VxcBr9AX14HzG9vI2l43bLHDuCfp/PXCL4jpjz3CNDZt7bKNl8ZwzZjCgFl
qEJyYgzSdTMFsujEKOl3UMrQ0BNbYDNRgSjf55KiC89PZsiOCvIAOgierlgeDSOgFHQ0oncwkzDQ
UwpTG95/gVLgCSJeFGwD0cDSG+Wo+khPZ+QoqOVCNMYzF30m3wWLnN3JxDOkB7ce8ZOI74L5zM78
E68wt5gj/pHdkZHDm+f10UgCSXGCJM2wz2Dvxkjyr3lMaNyv4ioDSBFTx6bPqy+wMpgZPD5ENNNk
iuhQvOJM0EgfYvQIWADXgJdeXBoAiNaPpFtyYwSRnb8RqNhTXA3kmDUAAjSWOPfQtJbiasiKE98A
S54+lCsWAAhhY53a75AMir8Lh1uaUqQCdH/YC7Hyj4woiiX8eq4g4t06Au+BaE4pzCXJb+ChYvXX
5TkqmLyIQKEcNxRmrli90LfQMwIbWUfSjAivZy58oREhCY7fKjTCND78enqMg+nm8SM2p9mhG+B/
EOsLJYBrmBPdBjeANyMXt9q8OJjDbJDG1viWuWqsxt+pNd9tybk7qFP0WgMUtVZCaWGNeD94W0UE
pDR6XvSFODblGDCpwvaMQYqd7A2IQPAlgHQ2u4hkkaM8L3DjmMnHdP+ZULaZ809I2EncpdAPvuPy
RoAECaIwFWDR/g4MtFiVKGMUNkpSQ/VzPepG7yVW/lyRJ5ZJulEv1+GNCc3sSxs5qtcVT5qsLmWV
LZL9Z6yc+EuJmb+Ae8zJK6rHpINOqTzM6Hd4+kZch3LdTy9mVK+gShRQKvD/II/wTBHxKzeYhi7f
SxYr2+bjxLUK3Kg5LAawBK7kdMMSYwE13RjQjzcKsYMEpYrkKrgiMDpQMILbYS47NcbZgKtYne4m
6pKUoxhHTCDHbPs7dFfCcmfWWdQnUBcWBtMYApVYL6xKFjZfYY382w2Afn+3BcRMrFm4P4BB3uf6
615J88JxnqDbJQAHiYD8vYxDsyXy8UAL4Bx9sY1gkjyXmVINtc1z9duUR+ZaFzXvd0famE6nJAmA
Zm1vjC2/CXkYu20+14hAe5woQSn3WFrd9SuWInUrx8nwdn5Pdgkp8u8QhwEL8lQxhQ9nrTUf7tpI
m74Oj4PI6TYhM9/DdqCOirU+e0ZQlRbF+uVfkVD3CGOmlRx8R/LopfWuYPORzkKiSX/ZDTnwBluN
oLNIuIqYwN0kXEmUFFBZtqgBKtOBs8JiISwdSjR7H4dW75pD2Ozp4m3cYZDGUYdWnq+rIOqMpHBi
YFVRM1C2wpBpPZkzEMDnhzRXMBWulpCxmBPGchNSwCKdBMRXkHKZgmfoeHKXbuolK5hacIQ6Q3la
g63D7Bq+DmZEwjeNTRahc4kfNFmyy38P6Qp1ZA5Jn4EG1FMoxR0iXKZEJN81G+1fLQnmOASZXLKh
vMGxpG+hSwGHS3sApNAPYYOR8IzcIFSX+ekm/mygwZx4CuUG1ggPHxX3mzN0zBHKyJ0NeYlHkqsv
ZS4bnqACKx9t4gmINVU4ZFnZgvlR2fm4mFBMkR0KQx4WCDymIy0HuxXnPcstn/MXglePwoMDTzAj
sGKCPP+X94YWR1mz+bDAwavZXmmfkr0IhCQznT2J7ZyxskLSTheNxBu5xAEiEUNsOJhoMlj++lld
CH0lRdGerf85pf+AjNlM2zFTcdSlA9IE/T8vLgyUeTK7sIuzyoaTAowFMFjjmgTPfQh5VxtRREDC
yU8o2Dhk2eXJPd2D2LHlN8OnX02eE05K4m/pPEgzudq8//wSSBLqkiMDsBhTLcYE1AQcYJxxrAmG
Qp50fGEMxTZXui0+O2EKfPMgH+JB59Z7OBdr9kZIFEluyRcp6wJhOwpIk/c7w9Z7xHAhmZT6JLet
GRr2ZZAJE8EIbcJaHzyEGAj0AIRh0lzYnGkrwK2OvC4PVzA/umR/w1rzah/mdIR9XZ/ooIjPHW34
JD0d+nsISA/Y1nyRmRTOI0BuhDsHTJT9PxtK5ikx7Q+FL6f8REZ09IJ6AuQMAsH0GM4Dex1/y55G
+GsCEeQbftzOsh0I2b6/s4/ESXuHrH8Eb+Ia3fkt1BZBixNNCDCtk5xhpPYwpXqsWB5hftj5ej8J
5YDH6SuTJFSDhibkG5VDY2FsRap4YaPODY+GtxEtSnbkfYdA0iUHCCYI9PG++kBGlE3afjMBubDZ
08/Hgxw+HWzfDVTTBLYqdBoc1h4MRbwa+Tyo4g9Iby+JDqnLBrnY+V3vi305LjP0liKD4tO7wiT/
8rcACFFla9NfRGMGEHP10UFCbgHxHaDcEgzAkYVlBplNy9z/rbQwcWjSXcn7wNs1HM0rorfdOigI
QGLHtWOFn/0nRh3VQ0Csrh8+ZD7y4h8DaW+U/e8GQQCaASxT2NQQgicY4BE3hsnBVlnBm0G28CZ+
z8S3qG+xfsj0NmJcn/AKkAqn7NiY2eHop/nQ5lp6+xYRv9N8nC/rvRHHZa70rjg0YrlK1YmzcgUL
C5kUg3ik9rueKv2VoOKCbUSeYz5noqYvYVdgXLektKFd4epm1edjC0KjGJuXqNJDHfnFtp1JBzbW
ZvL2lNxWz8WEDM58Bj0QSgXbKyc2whI41WzBDLfRo0IDJCcQR0ZBVBP8JM51bM8rQQ2i0oWEsLsw
yUEmyrSBJxZVwKqkVobgzoNsCc8u/BxBJ5wrGNoN0k/jSD5u47j/3Zm9vAJjBXGKdd2N4NHTLGKR
5tOldOxiyqvBfq8u/4EaNI5JLRSkzDEoIXBogj/HXsHXG8hqF6pI60jcskXADTjQBqYFbO3alfxk
pQRGIAJvczvM429o0OCnzsN7h3n022gjHjjF6lfEp4OWWMOqb57vTjUlVwvcDG6mAtaFiVE/dx54
LN4uMGAnNUAXIX59xoseVQ9KFxQhDkDWmUlYi8aMN5le83bEoYLji0B2AKXBE+M7U7gpsUHdO32N
OSPlM9UlRE666T3+2tiWA0Hfgu4+s8lIHMiTuyu5r75EWgpm46DjOxQqE6qUB0iGPvmwSxTOaecx
3Wj60BEZ/9dRBdK2KZbUDrCmh1avDeo50n+/O+gy48ndzwDTx0MSJ4NmgWUPkoh2QAnfb6Cb62Qx
9m6zTeXy8Dy6+RrHMldGgFOQVe3CAPIQecM5YxbDoN/qSQt1DLN9XA/wZVuY9j1AH1WugD7QtyHI
3xqr+tSdCx401rKTkgHriKOOaDufV4X3WaP/7wgajjgRT5zvCQGUNAGwFJAcsxPvsUlfM6Mrlgjy
r8NkeN0TMNL7YjGtDqUBFTXhdZuuS5TNoYQR9AoafPziwkHoPbgFAPs4IK2v0/ueZDiCyjQXCnhg
AOjo7GzYnmOJys7gCLSWQkSJZApbafpEklL2UMn3sAgJcgJyi9joF97OrX2C5oeNzQwb3hwCBRjD
ydZwnui+KISgpONG6X7CZ5RFu1m5quzHXkNziGqvX81/PiCot0/6+xsSr0jy3rPhfVzvu+B3fX1d
Ll9LC6uL/u3yTuzHoNl8OJUwYOjCRsf9AtO+7O4EWMYJkdTn6oro0OKcnSlH8ExQdnYONPWiFjOJ
netVd1uC3wi/CeZt4VCeIAOg4GIPwnzQ/+U+7gWoInZQin1MbDKF8fDtIUa2glvDgbPUUHPgsoeL
BNsVjZVgP1KTwF/iohQnNyRcOKuVXV7tOy5wXKbMTLlOyj74KTtE54r7v4xeAru5Cuou7TkyThEQ
AH4qSaHyE1AQiCtffpwob2yoXviYcx7it/bnFQMbJQOL/Q7YE1/VBECGC5cPAjpz7Bb7TDvpWwFg
UytAoA2no5bigmEUU7oN8ABV1uMRMSGkJGZGzE7ZPG0mhy2wCXsKqGF8UkPuWl42e5pWerb7/hXh
yNiZfLEjo0/jPt8kW9oICCj1KujOorbCVZStmJQ4688PcUe4Lv0Du9pTREP+XpgmtMLZjB450V3z
orj4xAExlJw6Ge0fUmVTDD3hDzDeBLkwGc82EZu+1Hj8HNsFuA77QzWsHxFGO3jwQCPrJOu/Htjd
0f5bkOxsWL4/pNI00HTg03Ks7gWTlLOAsSZtKtckmgmADZ5GI0TWTyWEZPZNJjjAQRKGgEb9qEtj
xu3s72BGVJK00TXVCAgYz5FRKD/OV4nG5OKk4mLyTm3GDsbrxrbM/X2wj+iA/+12Q421UynzzNLA
AaZZzXaoYqVb9+FUJPB7INmy94C3QhVQlxSc0hNfb2lPCGxSjPWstnfNFP8V9kNSKlNtelP69UOM
a7lbXvgn3uCYugDyby3sLziaA/Vx3KU+VI0rKCHcIpyN0mL0ZkbQaGLCzPPK5Jj7BEhrdZ7kDcCb
DhJF/S4/3YcKcwWKZ2L96Pnz74B+8Qk4ANtH8IlgBL3Ytg1mDazZPDmUCqxIGQkXpX4ZA3xIlc87
TwLsTYFQT6rJY0UiLGUtr7XIMZTfxAg3nlbEJsrvhq3piV8gTHxGzp5RBBY1ECzD/gP90+glnlwg
r64j5Ns6XhHue8KwjJ1/87F8TCswv0PnuhATCe8XYTCxQ72en6jBaTCZkFO0UkBaQOQiqXvy29la
18n9O4MkrVeVRBwyjLPftjSB3dKTZ/LpQUoNcD6igk+fIQyC0+LhlHpgNLPuXAJk5nLOMk/00/gU
QN/CAZnk+vh78xVUW3gaw7qmkm6PFTmQlGEB3Hile4zJcEEgrFVezAkKxE+oJMwnGAgQt8oA6AQn
P3mfu2gSOswSry6+r879nKMfOdyxQvEtlJSWq5pRFSNgKPFBhTVCT0THQPOB+NAKIARgV2F2fLx7
mczgGATGA8hEBiW9iTBKYvbzc0ppD6/sC1+1+Y1UjG1Ka2GSJICXGkSAt8hehC8J6iTSgZe07bl6
BkYFQMsV5wukizFo4UhkO39sC9hpziJEhId/3s++46kBb+rcIbkGW8Fuz6y2HbQ8iBwJe4D/hXJh
2GxR9P3IXtG/AjEitwG7Ja4+UCs2MTbBN8OgJcXPNy6lfo14Ztr61BpM+QTdgbcTlzpcvpBXlw6d
FCYNsGogWWM9JdlXmpYFnK18hhEbwcfQxhqMy6jmiEfvkUoDoi7bT59wcJQTEKY8tgJgPlI8ea3Y
IuU9bTT3Xp8Q0WUMBDCUOZp7rcaWGaNVRdhwsUXxhHDtYHNiv+ViEXjGeiRPujPsbGb4ghZ+sX8P
v9v720lxVlzIbwQsrgyNh2JBRSpXYUEYvw5cuq8V8uvApH5GIgecD9buySvZfwF/pZi5uRATJhk7
7dVLq36yKJkfN6ObNccpFYLZ8zFUP/Ofse3KcOD6OMDSYzH+RGFND9686eURpnZe/edCOaif/jcN
6XQs945MsEIN4lzToHoMn2H7dj8dvClGV1qGZIuPV4uuGukaixeu6qM7wz8QudDTf2gRpEodBig8
dusARbraWoNm2PD+EbmBbT9MhlcfVd23EvCLU730XoaBD9H09ylU1BvX0sM8clKIUVfjv9uIgjYf
Zym5Lpir+Q8QLRg1MGQO/Ks/8EuHoPJbUXy/dl4HJwGeOdacd3XeWVJ+kp8u+HS7z0IA4mgnYXLS
yMshqJueX9iiW3jr14ZzkBMdT3O1ObClG+xTxcNnZJCaLF0bB7cnZxRbGZskZyiAYXpK1MldpLyk
oF+v7wDGJ4+7qy7ZznHaYot/fVflPYJZjHES13JuBqV2xGZKnqhbC9f/p1tPHIUpF4PbFcM4CCGj
n9R7rQE8OWdlfJCHtB7NFhtfGajHJ0xyqxJcaWszY/zjcf+dlEsQDy777qpzJvIWM0MBE18pMbXo
dgJro9ylx3/RdS5e5xqqUS89f+jCJdeovQfSi16y/MNHQAJxEOBCx2wDHh8nM07igDU4SN4GtI8Q
8O/j9rMExAHrZ8alu1TxHDMHIhxohpo9F4W2Yqv8bpLJYRciWiQvtTPkV6JpgWay2m3YS4udMLSE
ooFp5jv+AgCzvyHdYiZK/Qy7mLrIyu16BoUVn8tOFrGLvDFITkOcnbQkwk94946LT1BTMVfL2p08
e765yMn4JAdGWr1jKJtdzUtHYLDFAqHaIqUFR7Q2axkXa253fQBa7yybJT3Ge8o0HaWXhZVyEjzD
VFyOWBvfWYusNuTPTNfprult6wkcbfQbiYszkSkNmxqt0ylHyKBndkabkQ948XlpKnXCJsjKywOM
YGP60ULEoCsTzlnqEBYKCxB15iNie+ssn/iQQEPiyDPATGH4ahe+rtWMq2/9FjNaRrLF5B+A+uoM
2R7pamTMNanwLxWzb3WaRjQBcohHDfs5tAsuaAoWlwoNLvUmBQ4ZwR9m/DBkWwUparaFx3dk4Ypq
kQYReN3oLpPlp0usrdIr3PaOn5JjBMoc9NVY01KmgMujagNGkWyTwccGIwNX9/TFK4LrW67Vh8ME
fc88jO6kPSH3APFDrg+bGwokylaDQhoq5b8iCWoAFDtmbBRJAO8r880Y2ARS1xmSp0uz91g1x++Y
0qBq+hZywzhZWEN5jOKni+C8QZXuPhdXDyAS8s5zMS7ObzAF/1BWK+kb/eBafcOHJLHQ+x9oYdAs
UAE2j8EDyifqXiXu/Lk2Mg7E2A7eW70mO4GNwL6vIAaDgeEpfPU1Ef6BJ4AKw4hOJs5k96oyaW6J
vtgFJSPbVeoaV5drFGzv6l+nRKwhi3zZZCMIe6E9wib874AItr8j8w4Z/peIDLje7G5YOjLRI5Ns
/cSd1sYjI1RHCQmasF3YJ8RzhWNKaKnPi2R6OCyQxLKmgl0VHtp5aQq+O8EGoXWUicociBJA826l
sJktuAKeE9D/FAYR9llw/6Hax/OYmXY9x6qTE/XeYdNrp93a34I7pt0hDlyUpEN0ckzaXpTKzI+x
rOv6jxsvMTUeWAokcxLeKKqwtvbNJSlwm19UWn7RYcT6ZwwN+sy8pCYs7z+e7qsruSZYAvAvYi1y
uCVschARlBsW6is5Z379eYbvnLNERCXsMHumu7q6qkcyW+VRm8uW+uIdrVamExpCktNlnMp0dNaH
lE819DMhQ/1qOcgiJ+axltE6Gc0vKhCe56FLDouFh5cyseDAJq8JuUVPQW0mkNLPR/IWsRG+gHUk
JyCQJYzFd+jT3BsQCewdoa01ELKmwwWFR2W64pHIakd/gi5DDxxgPXYyjzW7M+0NvMb8nfzHCT+g
I6DKNkSQoTYFpJ0Ei3EbHQri4ROQeXW0vF5sOFlhABgUK+3gvEfsgfOBgDjoxNJApkjGpT33kzTX
CtKyjROt0obLfbt06P00aCh2d9box2Adss/rgepb/Nn1LvF9x7YFtmbHP15v/KTPg4iDYpJrItLo
+PYqfeHZyDF6tqyRrOrWhCq19T33ikD3rHJhMl6XMdri5a/onxtay+OJWHxVm/fWPbWPjj8knnf1
hwq9o2xxfklWspwSYhXVvVAm0nx+X+MoDZX1CgU9IZK7yvKeK2OaZmEg3L7isZGKpk/VbzNvc4Kr
r/pJTmV42EHmvpidVGIHzbE1q+K+D2Yu5j+tgZLy0a6y6GyaqjT9XEvvaW8zvQice9xFLVj5kHni
zxWgGpvatvvo7Fv3ryunn1OH/dlg1whnXXG7daleENBm40UjV0O0qe17me+nKvy2tNjUxpvOrKaD
4efytxPkNmadU6XQ/duXIeBzuUPi0xSNjg6sTdeXI5PQOiT1aStXdNX4t/rA1ZmwTbzXnUm10nAk
1qVnSyonn4YQxkaLxmX8HBRC9su97PNRnSD2B1aTZORUMRkUFLqpwnVngIampGtXDVhlWXnuoQ6R
ek9wL1tWYXqyoXKmk6jNxtdaQq0N1hmsoA61ZH/2fu/qDNOOjwLVgUXi1R3NS5lW0v8L3aSj9ujs
Po7EQIrP5mM4a867zzr9kkJ7OXpEa5LfqC4yoUyxMrl8nVLv8420OPEJKZFDNdppI6i+6Gusae74
t3gT2lZ4d1v4MYPLzrKT6Z8x6xXqsHb2nY/0976Tbm779+rCKn4p3uZlIi7rta4DbcqVpXWaKOnU
+rZaVhAuh7HpdVtbX3qJfHRtLiflS6y2pxkzjvWfy+639fh2q19z4/UtQtIvRPCbTBOnKA4vQesJ
4lBt9EP6zyXy+ul/6xyfP02XQ9JG9kwAUU1+JAbiKNoa2+7sECWKm3Tzee85R/tqenp9z11DaDCI
FyhGJhYVPz17TZNhVs4PzYPBdGnS0Muffsto2baeXUs5Wr+ROwHY+Vch66uAg1Fbk0aCPV79z2/5
oYVWyLQhSYJbiwtSZ4yBMdSBcF+uoe07JjnNVrQ3bfrMOl8vPdcRFo7XT+NbWzQSUNN6hea5kAcK
p44DyMK9rn0k20CuC4EtvO9eHgu/g2CXKVGbsip9sk2ebPLtE8M8GBDjGUfOX4kKwoJucWELbW90
KO16MCmTqDn3Wk9txrArVceG6er1EWFK2l1a+A6W97Bv+oBblB5aZmXbYrrQvDXv2ZJdJzRvl449
W2yiNV9sOqehS0SYPlOojnWzDQC2xMqLRSlWyX7h8a43G8OeWr/cfLoenE/1xWbkbU1UaSUelwpU
OfVlAjY/OiB95BvtycJzUdMz3sF5UF2+8oowxyg45/JVELbZEfY4nXVy5xJm4bJ1Lm3KG1j3ArN1
V8u289DvrYJougGjryFMgjx1mrJNSH3qIPpJfJqFzDf5jbQ/uHrkYpF4x/W7Jsqx10S96e8ASwoF
h/5jCsoSRP+tf+E8CzY1IsaXqld8yJEUe+NzQhi1B7s668Clt40ZuipdiyPtQKnSsj9DJIk1jttK
ggGBHeoSudqtv5/5aPcxAewuK6af2651H4l6/O8hRrPm7YJifX5ZKVz/9Nju80WMAKm3PsBmIl3H
JnWdJD9uikgG/3lf3mfq8595vpF8VGMT8airvvy4lEnC7kg267QsxQstgjabdXUynG8HcPvqYzMs
RF3XBN1OmqtGfyA0XEbyyy8DOFAkKEgv21fUiJIr7viVbyyas9rMtwBhfgspYHIay9fm8Uh15vjl
9ZbX/64ri7NVNkU4nJYpufhdH2CK4apQ8noHS/uhN9E8oHRFzZ2qoaKL+VOtJdQ6tUUbijk6zIg0
glhH15oXvu9habOcPUMwIXQ4DsK5vZ/KV69Bd2opl/rAFuAC2lYozgmzmL+9W5jDO0baoTMP2im2
0JW+T4S6+9x1eaYqpStLQBS+d30ZZ0Wt9/WhYUVFkKJx2QE00hcdJAVy82JB7ygVCjJYYsCLdjTv
KxLLTKphFbm3tpegtjCraY6SRhzJu53rjsNRnHSs65YAvW94y/4Xs0B2RUa20mdqMKnf450nAwGV
m44OD1e4Tre+EMZ8k6iK+a3By2v1GQutQToIt2KFsNS7RMUEiEv/F36QlnQpCzdwwkSxIg2X6vYX
THOvs6PNmskcSlqtG9LSgf2Eeosp0899SjdB1MrnZNT0gWksaYUCMEp9RUVGhIqxeyoOgnV6q9jK
PTgA0UC7x0qSsxNiOh2ua0sASqxGImuqCfsv6oQCgFs5/DpGZWHii9g2YZm77YltHIHFFWnz/w59
iLUAqPXz8z32qfppL1chstJJk8OA3rx7ArgNi6KRGPiQV2jn/6K7E05KPkRjiz6OQe4z9AejmDSW
vduQ1i3S1eByiuYOresAwykRKFJKjLP7h8gIZSWmpgIc7+fgHO0FQt8ieuwIWTUu++puUwEAUM0m
Om9fSHBHOavZ9h2A8bX5mPTyvQItRFJ+1RPOMS7wZLhY23PL9Wsrw2wZmIjdG7udi7lsB5XTsiyY
Gh4HiRbzaOpjmbdVSx0uKnBbRnY2P3NIKqfHKRSbWRWjhrtrVSWVsCEBJQiOlKc9fzcu2de0e8n6
vzN2q0LVlUslgqjm4366jI9Yxsn9lEdozghlMKaAVG9Q2wd5PkBCdiicmYcYwC2arRVaoTnpQiv5
L39vu2rAfc7v+dwurDmOIDbh0IYAOqxlYH3rRlhhBKazRPuwZhtWXbdiXZlyWTW/ciwn365KWeTA
qmeqS3eSlEzyqqtGMGe72+B8fYVd45xcWxNEkaOL8gE8UVhbdllj6O63BfOfbFZYcGrn0+Hg1mZs
MVHI12GJq6HhaQbFlmnuYaKS7EAbJ+5alW0HsHtDC8DISLRdAi4n58Qqx40C0+XQiI1OnSy40eTJ
6Gu0+qBNQyPOZe8wxL7Nltl9FMuObzp3iIZ2j+nabgzvoFPgVGAPGY3ieHHq7I0n3734870dkc3Q
o28pH8t6yG9Cn1WDk73DR+gpMJ9oXRJH0n69Fr/z1cLFQEUTMXRL3I5BVoKMWdN+xanQNUMl6bxu
qAah6a60e5gqTAiTRigFPiu3GXGN2Ke2INeaOcGLKF2h3XJspGVf+BDeXlOBvgn2B0mc/tKKF9V5
434vDnlMKKc19ph4H4iFneQbBxmi+56y1VyyIqTtdWK288DI3ddRXPVZwlhASHCtf7HQLxFA7TUK
eZ63XAFVW0J7UOpLjI7NfWileHZAM/NyL/FHV7U3iRKcRWoPGFSplSuBIz+k3AYzefCqi0dNDvCF
LlJbVQWH0bLupK2ja5x0KSFxTJRjczZODDICYjrVo4MOMuYQ/5Cf6jvNhnvSFpju39uvwkhm+3sY
rz4SNazcr3WTqHHnGZqcrAkVxcg1ymcx3buUs+/Xyuk36fJND/KDeSSCvHQQ4W+sHgkUELu0Dryn
K0ClydBGLh7YrivMP9j9ePNxHcyG35qAavQwPrPDexk34DNDizYVnX8FdPXnj7zLkG/Npt8XBUeE
9I7g1+BJT7fEsSRJ3rRtvI/vI7o2Is7PSRRXBe4/m5m+4g/wpKvBuTNrK4aCdr6T/yC1tyfFL1Y8
qtWXdvh5j7cK793sm5pZnd9Fa0c4dx7ph+1PGreqWLJrDH/tjFWBWFrrFr1dmKXuqDNCpSiKAv4Q
FqJYWtP27GKx1Mvhw4xuLbfshXkV0+lRSQ7DzG2VaqhdKJVZlOUaqRZwbtcJ0cA9FNssfR6EYMGL
7b9ZcQsiofZVMX14Nxr3RAhqcQAlrQ5LXA8XapEPeme7+Dg5JBkhtDy2YmbWcrKdyn9gjKOMWI2V
WXt8JjvXmlBpVnWex3MAUlXhJx26MPJDtRlTRDNxJjZKLUckF/879qRqYepKt4TNqo+ugMp1AB4Q
HvM8xPbBgEboUfAsrxhpDGytcIDWAhUA9U/d90OFNRiAztXQ5zmV6AY4YsoByhKm/kkZgOFehlE1
FrL4hFeJjvpMRS/8bqv/u+KyGgLhKoXyupIqflhzodmd55fHs3K2c/x41GLNmLm6tx5vf+5yAC2Q
jfNg9qbFuRv85QuR0k0fG2tkQxCm8romaLJNcOrKAixQ1FxnvbbJMolHVbWx3HH0RG5sHEcT7PUo
joHoAGT6cvnBq6VD9qlPdz/UonOuLafJAanD3iFateYMF/p5ZZRmlsixqaXGr2YZg/2GgNqg+QtU
g2SPNsRoS4T2XtrXjEuk2sEk0tFQgQ0+bBLZSUuNmTWbMmKzuR5YAHethwiJ3ACZzHQLn4fpkuu8
+XBHCPk0ve1K40zERqSxl16DnXOjWz9YVZWY0lYylSzrTZdsdx3NtKtRCwItTiJT9LEJ5zuO+B/l
sU/nQQZdBTj3A6ffqBB2UtoUED60wPGWaHJ7qE36+5/ASOnsy3mUY6oXkgFkOpl9L0/lP92eZd92
M5Bn+VHbVXbNWGgFWLdOyLyzbSn5IN9GTvvt/HMapt/Svd7ynQJqyWKdULGNsg74I1CRo/x7vnf6
dDz8dwsMzKJK1W3viKBAxxDOvNFVLi3NXzEsx2+GvV92CG+5N3+f7SImpB/yCaZXpXvj8EFcmRpz
liRLUbNcX/JvSmGFAbAkGBrlB7t/16YUrQ65l14wSbyPzgpvo9PHmVVr9kujAg8SkUcX4rf9EoTr
IVjXz3Xp8KaWnPpWCPlyZ1441x8AuaA7onfpUgn/58/hOYeg2Kwo3sqda9mpZcp/DrNuvjEvpffN
4ACbVmOSyTZdfP72DDHz8szhbRt8hda9rP6NU6AT3euxS0OSG+LnMHMQA2R26JeARUpFgoxG1YqL
djd9TNOXlgD7xS01/bj8FHOu1fzsTSfxowmX3/QflVxEYeGIfWF60ZpW+NVMqgPnTRZJ9cGM2sZs
R6AFi0NtlvVMLxN68AIB98XJCfEcXEb/Rih8gGVklyGsq88qxy5MZ7ibmka01aLgzlB8RMg3mOm5
JT1vDbtS0EB9LT+/U7VZn/iwcc4M8N+mQcDZsrUSHSzLaon/VvhsDmr265vzD68sClOLOvizFWtf
G0jI877B3bnVU9VrBa2PhvZOiZEckMVicNkxNJWermg8P0K2ORsv4WLbYpRPRoVD5Uo5PBT4AMwy
yyB2FaLp+c+qSRp78AJcQgsbGHehwor0ghV3XTK/0XG3l9frT3Lu5Fn3+s2p3vTN6cuvY53iP0IC
0r0CNR0P5ksFQjyXdzJ4rFu0Zldizeuy+EHCVodl81Lbjz8A3Nhb5VMn934Z3vqPBj/0S/H77EDT
TmpTnOTe+2dCM4Sz3ZlmtTMqoxaSDiomBfGaTFo3F2av2CJfXuqLfKNLVZLh/a5qYiTh0aKz+E58
4MY2HpzEUasWsE6a+OsBaqucclH8lM0ToKiAdQ9vB3y5WPe2adxb18FdVaPHjKt+qorbyvdvz6to
Yln9E+4cLdLLTlqkkAAGlee1eIQEUtZJmiv2bAou+PmmnBriymMJYUAp6lm7fViUrr/p6RJG9EVn
BB/8iqODIEklDNMTzmOzWA+e4UMSt50i3PBeT7FsJHwXSe9gWQFgFNBCKwmomMyyH7vRBC8dYFc+
O/C30by6tURmM0j2qeItaEmkq4+hmKSrqUBZOfRCl5QAfpX4oG9YxMPkm+FbwnRGlRbZgVtbitfN
eytkhC7aVNmAj1eG809sdhgdQN9FY2VPDNROflBVHkXgzYauaiaKdQECg+zbtwm9lRYOhZHThpJW
KfYgoNWfw03v+e9hVeIG0/93iyaXEqPytDZFlTsF9A9JPtl2h2le/LEaN1PBaBsFVtTY6GIINzzK
Tw3M2Z6QxuNf+Ier5/l96HuYrc/qOUzP6vJZ0rrS7h3q+2qisno/RPsOKsq1fahvoslI8+HgOEz/
7v9WH0Tk3s9rKuiyq6lTrGDp3ERkXx+qrTgV0qZCMX1spE3jIuTyXeyyrORTnZwmPgHu+6o96VFg
ulNzLs3GgVXPHVqHhVRZnawU/r1CG00TWAlKx4ekaIxk6iLS8xHrp5Ah2peAlD7ai5qup9BgPO+p
tu3rankuysNw/QW/X9WC8JHG/FmlhyeOwV7e10jcD5KDRJNhB7Nr64QU0OC1VBFF0xtV+Eb2Dy2J
p+mBC3b9OKIzNUoOCm3K1b0LBljr1j0Ke8eX9+U/NC/K49na5PuEVtPYvy0Ed8UTZpwepd7BFdef
fS5Pxfe75rb9mwp/59oAtVDm7K7IPhxrHA8bs1zd0YxHp6/kDc9wleqIPHAuF4x4BrP2+Vvj8sce
IVPXx6n03FcK+cHmg/+j3gTJC9m8dJd//PI91n8ZEyVGyxw54l1b5LHsLkWyi7fCo0Ugf+RgP271
BBeBE+5iojlrEJEmGncfBXnsZbQ+hxw3QdCha4DNZy1/9iA/I3Co1rw8NGhhz7tsg8dXR0y7Au0b
1VfZxIEq3vmIjTs4EVwbrRq3ecPkKV2M7yNB6LJ7qW7fGWXvGhlyMN18piNtDlKCZKelsab0RgKx
482L9udSoslxc9c4COjkwOkDmP4lOlhWQeeqieZ5IZKcanrqyn+ow47Z0mdLIW9m+igPef3vmtWm
qsFHiSTTnP8EIGa8/zVI5jQULJl5WfLyJ66KonAnVgN8MROYKUhbXCT0G9qucVXJQgTNAwsy9MH3
JSGO+pKt2AG6frfxpZr+kBXA1OcH2Tcx1RTeL0a9duocm7laRm79tWc3lP/vTTI1oHkAB4f+QyfM
w/wQIo5C8gLoSTCcM0JXiBz3ltvnrvPCxuPTQ0raWNlqNA4NcZYfIeyiee1d6/khwTOVx0VokFij
1taA8kyKgG8LLNvfLQQiAG/4mehiLQlzfjr/nAW9ZYHK+PgL3c8MveD8i/cddr5MIe8ujhHl/BdU
CDVCZPHCrHLoliSQU8E7jhbrLMqeImi8DQ6b4gJKspySkpuBpXBfk7/jS2wM2h/fVVdiTOYj5SWb
bxcLlNvJeFIrDK3HXCmxSPtjbYD3pXqzPdquPyCW0Ldje3IcyqpwkQD38g9smLTFIp5HaD90LcOK
BDKi2a56PNFnf1vCxjbC4f1XXo1HC16sDfq4E9+fVxLPyFNtiugeag9sZE5DEE6+Np912MXma9g4
FMX42p2GYAggohqCPcrRAThkACNiL29lwvdGyfTXC8lyUuK0EwG1VEmohwT0QQMYkg3OX+NR4C3W
2PThPAMHLtRc/kNY1Qfygfqgees4QGPcpRqnSecS4HSFPNUFDWYNG06BTU11KyaE3Rbgl51MoZo6
1eAYssEVeblUOAKvEgKBE6iftUr7o3jMTRqyHASVayFIIlJRHYBNFx3WZauJhsrg8pOJ1Cb7gQXZ
Ue4NhwSKry6qRQQlpgV4xTvVcrw5DBOpYXjey9YYvwbj1CuAiUgH1XsCER3zjoTO452HkQuZLKRV
5t5MfJqecUkTbXEzPJdIGA5D6NLkFQmAZDafELSvo1DzIF4lAMD6y9d8aND5ITV0qnl2/u2SQ/C2
2iMJDm0cTm3Asj7pGTnPsxp4VGW+jFYeH97SXzv10E3/1AGFM3EyyOJDlZdb52RaeoVwl9fYgUVz
h1qU7bDQCIlzeSqP97ZoG+iu/0XakHucWjyEzqt4tFohkzV8pgHBbtkLdic77DfGzZmKkq1y/1My
UX+kQuXHxqcKNzkRpyadQbKtYzlUxJd8euTNiu50xKoojQr4qw7InjLacvKx7qGgQmlTkYbGR+rL
cXaEZ1d4krpc3wiNOegYNRt/ulqiQhgP8nXgT0PZ9no9xt06DE9TJaSkOVmjooT8VJ/dVaROYL++
N3Yx7k8E3MnAQ63N6e3bdhU6eG31KQffQLExGLFtzqSyZcipQSL7k+QZGU7849k1eGHstLAkki7I
fScnmk3G65D2W6INXUi1CPI6fq7Qx2gNAy5sREB0JWDynCNUABfTHJcIPbu7f2wHlN8nxyjVtT+p
fJ3W0jKDIiAkdOT8LbvHb+jO+qHXM8dj8f7+vDcDVWjOflU0oPGXLNM2+zMH4J9n1fzbih3Gajp5
mylUxaBVWuqGWdJhw9PwnvcDRva5n3TlNJAvs+WpElt8JILaBDq0mv8hNfCJl2E7+STFOSQ/4ijv
HXftwDTrYr3cmdxhHZ8UurHP1zPdDHEixfMTwv612B7o1kBaz/aRKFP57yUlhEv/fmmkN+/YKbl4
B70qME0JiWhc62nSpiWqCPOaqjbA+EDoyKX/XPku3/VAIdBAIBGAmeFz0friiWr2zUHLvuXfktUF
sogSBgL5g4BZQRtHTTd6hIG2Ci29hNb7FAFACZfhuqVNt2cImjVo4QfqK5H07r1JEz/XOX1d9yWV
8Gz3ViAJp7e8eKZkI1vvmoOKgsD9rhxiJn27hAbbu3amD+YEFjN50Tx1bH57jGcFYYwjHNetuetl
tLgXwXnZwHvlkrNZNU9VSi+JvfFcedD1jS4fh5QKcTOR7Ftw559WPYy77NRcK495Mivm5lGDd1iy
WSLpiAnOZLMoPbXUu6Qsekfk/+Gyd5kGYpyhuafNqkZp2SY1q2aIondhdLQqr7tV+fk/leqeIs8g
OV3Xs6R3GobR9jfs1Obf/V1ha1/XSWB6xY0PNeyPGOZYWy+/oDs+lddm3p+p0J64/OX0M57vuaaJ
2+/5aPaoZr/y5xL63qSnN3bdTYKFtJV+30eBz2GO1S7yAqayX6m3049kyRtEme97LdVhktXOd/OF
4kN5wJzcitcL7WdnL10H2ncL/XmEgwxsrnLVyj3GmXFijHZTm0SbXCup3eusswVOZYWW3PVuIG5a
Qf2lOzoaiyj2/J7ZyexZ5Bwo41+pY0nylvtgUiooJWfEIhTOpPZSBjufpjQNpplPOZa1o0BTWZMo
If7+legGYjyI+N8PnX/SN6VCgy96U3GnkWksOzvCcTvkrntpNKr2euAW3lcGAWumbTeavYk7z6S+
btExRovid31SMeNuJTJLbLWzofwKwjKw/NJBlWZV9ptSjEDtMxZTGUn+S+nBZAgSzWcAlwPkjOPU
vE5WuZBr354vktNQhomVXYaO3L7R2/bV/dd8UTWKknm0CL8Di2mjg20eBN8DwgM9C8pET424mH/D
84Bq+1Sn7sb+7E4iK2iOEaPmYmjIT2X+KD1DayROmXa6fS8+FTzFT66VX2DHpjbLQ25OXjP1EsWa
WRM1DMKERJCcilMDeAylrm2fLjjl0bsqp5Rrmg8dLaVlSi0OD4smGvO13LwkSss3fGYh750mgNWq
y+PUcSHcKvZUGTfAPK7sJbIPurhCisJ/aQxoYjFRQzQ2iQwToeUOeM22KRlaU1Kotl6+PXTDK/a9
+VcqEuVhnAHfpZe1VATdn0WuLNMUoCMTDA+D7mOgGoVAK56NBLgKsyjrFCM6Ah5Xps0S6C1qYGXt
GWAxExteZ02Kn4qS4gg1K5hY6JFW+74GjPk8+fAnCMXcP8MTwncqspY+SzgK9GzCDpJW8UfbIu2d
BtA9+7vp0+L8r5NmUQsVJI034Dyhm7jCx/73UjphQ61O3o9Qdhl9w1M+1e5ffxBLgJEDQI4/dPmk
bFKJrT5sdKI8vr/2TjH40Hd+fCQ8PjwBNcSSxrDt0hBsh7dV2k6rs90s3KeBf7BEhccdB1jZXunN
k4m2IILIqcXYZI9dROUlGwk2NbTZpVmTmB0jEtFVYKqtBxb9QI6bbNUuHByklRAWubyuOBqRjz2f
K7R281WH3meBSZx0cc7DMHxmaLcr/04xUFb75nnPrCdSiAc2ksEdhsCTKusC+wbTUDleXfjYdp8F
COHiab44kPa9QIHFBe+2WMkdJ1hgu6vCKmfBmjyE3uLrWBBifBWyzcY4O6kgU3OMB3Xs+RyI3DnT
7Bc4DUTNjhDnnQ5H0RVHJiqj3BlDIGxLE+1zy5aKQ7U6q//psSLAgTtIM3cO/d64iPpWADLYe4yh
MEnPKwIpgE+sKybPnCCOW1MgIxU9aYEFkdji+zaUA62nPWFLoA7ML59n2e0tZwEBihWW8dIdGeeU
oCd9Kc6hpMc0EkLSMno5FwtO8j5fOz2IYgdC1/IErjcynkvh6C32lud8e78lYNvp/o5Nl1K3piFN
aDewPfScbgRfAzUQ1x3Lg0/kYT0uQnj33kZVxL1bqMu7SB7Rfw8CvoU+i4T+CBojyde9B+mcGg4q
f/JPFOukuLkWxYOL0pyaihCcG5w6T54gQ7j3eOaaUImmp4a3LMgjRFFJ/8kU3BRyAmr5cM1UvKsb
E/BwCokwCvtfD7zSLfZjsHoumZP/v/dWQjGD8b8HM7QovIrXLfO5SrTtgdXDTdBvP5h+2jml6MPU
b3HzjXnTlBf2R43GffrPYk7CanAbHniO2Xgayn+2O/130FIrmsGMmpczqiSHKdzUmh92ufCzSH0d
Y22qkz82Qq7hM+1R8o8iTOHHFsln/tuS+B8thdyPO2ItUbpxmFrL9fcdptKMg1KWw4oPhqFfIGLr
bx7gHNW0DM519FXolyb3Pfvz2ozddDlwnkPu5cC/xFBtp0R9kLF8CladhGOBfxqF95Mzsx6sB+JZ
6Rm1EM8IOxF2wakTwif/jBBHwVCJ/7n774Z+baTTmHZvG8g8xS02f8m/3Oe9UA0H4jD1doUfJ0w3
lAMpwv7vjWZ9TqlUkn4OUyOg8OOjgwC1DbVj4SC+PtEr0n/uBPg+Yn+qy3s8+O8m9HRzRGfxbuwn
+acF4TIUFq8H8b/CT/zPeEzovHjdck9k7LLzntI+uQm+rsB+0F9OpO8DnQMHN+lImNBDQ6hGMff/
jSY5cuTbLdhAWUAUEtC5Ye1zx4UL0kvVGTHpdS0kE1UP8pw+XIgv1Qsv1K7i3uHyDraQ3b0jYqDR
TJtMlyYCf8/CXQDArw8iFbNbNzZBJCgI2b7Ghf7RnL0Kh9fQcS5kR0sJ0itN8til4aIIWdOl4QKW
BYaLWTDwOkk+wMd7HMqdim5QCswZcfXrU9eDtCQ85DNuIbOwlyo3zgle4OuGkPT/t1ghXP3/zQHy
HBcqGVz33i5cLlosKRmzX7ErxM8ds1en3H9PcG94yKmeYbx6ettnbesqyFRt5C7u5VqnoQGGMk6y
Bo3adXor65rFhEIFd5FPuo6Ul6ywtPTWvm4P4rowUHs3L+vIc3Oe3U+2Jl2MNJMRISaJIvnnroz+
kXw7HH+AAvuFYsk7FoZ3oDlMK+o1s7l389my+5DKnobh2D9eX3AITKbEp4acvwuNM8JxaZzHc8tW
01ELm57WS04g0YYQ7Q2vyuWgCaXD8EDbdzVd+E79YEHenXtuYCZhz5knywm6EV25IlYT3jyDGB3/
/ZuQh4AMeegc4dPfTI9GT2/+sS4lvg61VG/eTvUOo9RXovckU0SrbllK9NCsYq28MKOEK+KXFPix
dKkFRZGTECsVieSrszbQV3FZmfNwrdcT21qQ/fu32kXJL4vVYUnzEcRPfEl9K1HKa3DTLqLp8vd4
oWahq2N++8mkqpl7JZ9o3VeNZP6D06WWpdW9OZ+8T3aUR/PvpzILPAS6strodaJHrDKBAH1JBFMP
JdKNJq0JHkAptS/dNKZjPzw7sUflPtVozNmrfoAURY9qvm28CCgAFrVTx9DO7nozc9Fb7Fcr66p8
OFbzJ4oqfAPaK3rcg91T55dmze56NKME8JePBDXRMc90OTdc145vIoBNSkpViYt6hBGNUwvmnv9Z
fdmuynVdT7buLvX+dZj+XJTutDKvjTMGSpRtaRNcaDnOvoFjGdDl4ObsW3OqYkuMECattkOz1Xb6
XLdTuzLiyKS8uNbZViZ/M6s2gQ+WZ0DoJWyymNlXdtrvFc4QZYoZgB1tVgz+YifeOrVyf4X+rEIe
U4/Xc4SpTf8q9TFHbC2SB7p/K3M8lp31rgaTB9ZvpNWaWneslA7l5GD9RxZFPTIlEm3lB8sEQF7e
XF7MGqdklMtH+W3pkNJjX14mPmKbGsZBroA0XcEG0kG5+Fiawd9W9Yeaf64Wo/uOlU++4TOPvqY6
nCveejlo4aVyvYBhWdhmf/Hcqorrs8rkzNdtxhs1jcF1uta0Y0rtMvHKzND5i78vuJjdI5bErWf1
hs5VXq1LmXHqDZmdAN2tnIlXBTaaiUQjzWcmEINikDU03Voh1CFTxra6yg+nxFr+XD6tKjeyb/NL
rBTIkYXi+CH3ACm3CkXAa6iT7ZmRXCqDQXdX/EQe9Udk59cXdkyJe9AGhoYcxRN0e67S+x3vum/N
1K15wpBdF6abXW99rN1Q6Ia/uTIvHsI8KtTlI4GMOdme7FgXQSOjyEwERbMYVn5Ta3GRUH9LRxy4
Y1lfuvao850Lehf9iLLjLPC5n3tfPjpK3jNz0HiLpYf9dfojqkbWL1StiWQoBVKm1h5dPBWiyaaZ
fjQSOz28xVvx1204fHapzxZXxeHv7+/b7658paLf3RAXmMavrUNxHI5D6v3483jU1gVt4G+/b3+i
LoLgjWmq1HiUO/PiX804DDzUU6y8iuKyMSr3yWqcpHE6yF2U2YGX8qXF6ChVrGTKv4dak/b94z+c
595FdCnZmFm0Lv2Cs4oZOkYZgtfhhXSMO6leoqSnVDU0W0nV1zG6lYdaArpSSfSSHT6h2EQ7r8hW
shUU+Gq+Er6W1ZQU02dhONSCJmaqOJSOvwefvYxP1OleJNHI8ipTD6cFSaQUi4aXUjhPzZoO3yJj
mSUV0XwoHaR6j3MlNhB1ZuoHFXPCITS+7lSsHp+JRS983sQ3vnblUvtbttfUvLPMFmmolHJ1FJXM
12mU+zp9TzpZkhk9ouiaQIMpOW3zWLlAVdrTw4/LaP1xq92+bzVqzvVCedlethk/tPOd3wtlJbFd
5VJ6e+OL8/47/GSD8z3mPoDNwfIm20ppDhH2mwv8ni69qda75r/ooTdpVdQKDvyu0tz+xMfx8THa
l7kzV5XBo1SxGdx2LsXh7lG+d8O/uK4Wz1EYbjcamZOPTPHzM4ynS+VBtfpqcck4SPP6bJhtz+uv
LwXF+qMxF2ywGc9rcW4kq/nxZLwYXj+1/QhiqkwIvMvbx3RZfH9/f9uW/nz/vk18/xqQzUyx7UIL
l1oiCl13iUgPcc/QpymlT7J3b40DDetU4SPtzYIfCgsPrCKqhvFNJfu2yftl1kEzaukW2LcSP+t6
6mc33A3RBBCIFh0NENUUzZtt3TIvqGTAhgM5C9fDpzlgjFgO+Jpjifo2t+pg/j3XFrzSFTTzoQPT
imVt+u+BkqeJ1E3BOB8LFHOcHF7QbkwqcPYIPCNS3nRGl+svM6HuoDsIQrerigB+dKrC6fFHVAHJ
3eoCB7gzIlpwOOqOx8HdbdUfk6L2+7zUTZh/TiXEyO844oakvpssdSkA4Rh4WXihVwbjzYFXY5Ih
bO+KHow5iXX9Eznke6sESRCay9njA2eg+r2AigWLM8rvCAJaFZAYrkgywWCOQoHvbXlT+ebEmS3Z
CFhMohzZhHpwT6JIHDbYIaj4LUBrdsP3ptKFOGhjCdse8WQKG+ku/M9GnOzP+HtshglbBxHwJYn3
pWmsugjPDGrl39/hz3cldHvn4Pz37mEHvW0nDAkT82dzU2yHuTl8eendgfjnDQbhbRHK3H1/+xSb
M/7udh1K1iGNGADHETacxlylPm3Gd9hIOxFeb8oPT0RehPt4itf7HbmCL5ucTub5+gPDKEyo15bL
/JE0wx54k28kLPsYdiJgv0g6Ni18fyedt++nLWnHS/Y+TLNa5cnRhq9kI+e38AVdR54NjP0Zcs9l
fHo7hLbP5PSZKhO5y43oGMmIK3f3ysClczOchkSx3k2X7EqAith0omPGK+MJrAMDBKM4vFs4SOGs
dMP5q9vdHU4AFLTXWxc7lVh1WmjEy8yWS/EWxY/euTOvTYqNROVS18Nb7ky/9Gt763BEDIewd/PS
9d2wfJ1YfLSyI0Bfnayl+zByzt1NpcBTIYW+ewi+eE7kkm5RMAg8tWlEX9re7L8jF072v8CECnaA
8rjSz790+d/PvvLTQ3ryNSkjgfMhXn8vkBZS/ZW//ayLrVbri7eXTSxiFhdhjMVDHUexvO4/yolS
iY5JVf5aJ6dQwp0rwRaLh/KpvBy+iPURmbg//mhv8S5FdWLXucoMnz18EFIezSkqZySl19HpY/u+
efPTKKUAYq/QBuhWx42HwCIMX6nPoPt1bKU+gwDcFWEjXw2jnPrG62qwWhoLQnkz6HBfNnrDV/g9
nP1tnQdMySPKWohPpiupOV29tb9nOQIvOhK8cAMkocy7RsOXyzFcFSeDODRQmQl186DFVgCHaMm5
6HUFfDJV+/vju7iukLgvf+De+lo2wv26EfQF96UlGetVNLfK6/ItWZ9KhfrvS5rQ+mMF2hRtsCtG
8cfcUjDUqLxXw6Mwa9NPc8HMe7M+YaTBYXoM7bVE3Oe9sJW7jq+iSy48WQmm+NnGrc35QcSg7JdP
tglBnxBWzgCBFh02WuC+Umr2TTum2Fynhqf1e64bTH6F91IdAlC+7lGId6zttoD3wjTNnoTMc/VW
Gn4yunE9GevdwX+HeVkPTz5b/0JsFqKUu1BIkzjOnKI28Z2KbKzwvpUSvmUByPcZ1trm0B71RqPR
pYxJ3buVJ91rhRi6r2Rk2axcqabfBf659v8Ossa+cn/LMSsYjVrbYo/qinGtblAcUSYchV+f1XAf
DDnCzx8glK8fl+Kx8qM/g2IhMKD0o0JS/GHNsy9Op/9D1HktqcptUfiJrDKHW7Jgwtj2jaVtN+aA
KODTn2/gv+tsWncHxcVihRnGHMPfsdQsjxczn3Tw072UGiW/0s/gbMTUCsAhVcjZWm1yFwuy2A76
GWC1LuDbUkvPq3GbSc8+/nYwPs1muCMYZmSwYt+DZh39k+YA3arhrX+woaiw4Wax8QKgNkxsuF2Y
KQ8IDVEIknDHmFzMLAl0SMALS352dNusSJ/1TiOifrB6L/ttLkukflYWuXfrv6v8qdMaOK6tJ409
M1spYrETEyUQXK4zTOpA0xiQZMB4vjE4qzhrepQtmLhGNbP0Vwazp1k/YwjLMvU6FtoFTn3QslrY
kXru9BqwYm4xcm+UKH91yfzszdEIUG0PDGL397dtjccs+NpatXDWiLNrjayawrpqSkkuVda0jPQc
dN7VuTqqYbyBzzsVNp8+S5ZoPbeSV39PCogzpM4b/7ndi3E5/NTYc0GaZ8gZrlGQZ4FqG9DG8hCB
JAvdYukbs8GMQmy7ujgUXaCu0Lu0pOHeLd/mQDKG/h+le0FkRZiPn945WoSTQHvdBjUTUMNAK3jZ
apgUpls1+xXenab3eSTmydYreZ0J1ZnVNLDhsfwCWsg16djD8oeuPVbpCdPzGXxWgchKjROrgVYB
/CpesfuG543e7liKFMj6Pi9kh6+Aw+8dXGdGj7CMDT4MR9aI0TTY+bmXegc7hleJfbbZR6zHqpO8
2RkUspzg7Z9AZVr5KkF+uzNORC1gZjIJZRaLes4Q1oChhsbU0Ln29HhA9GVce0Tu4T5kteeMOl5u
3auDfVtttLBBuGCBNpeL4iUgqXxOv/OrHoF3boxGW2xe/GZAQtSYqb/BmZmQTjLcPpuK3k5FA0dk
/SEKwVBgIZ3NZoN1xRwM9AlhdZFj1voHY61Nc+fVofUcDJa9xO4t+bdez1h019x+vpZkfu1lx9Ww
17ReV+x1MuDdE59Tokt+sYn90oCSq2ZAP2pidvbUNNq3Mw72jA2PqyZlxTDSxra4GHCH8iOLy3Iw
m/k7Y/K3d1KvaCqtnIXbvy21CO7BpSickE/4xb40HLKgfMxHDJ7CGMMsYy3ut13sqirGCL+WZLD2
qRcrqVb/Ym67bARxTxuXFhLkLTD8AdLL/4TEihkDtBVvi0IPg9nYbVk4GTh7fz6Lp8GVogH82WdK
1l8aXPopP+IKyhcoj+fsD1/oSRQbzVfwFQTzoG1ipedm8BV6f3sr1BZ1n7xmVa9JHCUz6nj4bGWM
JDw4as+oiCH7AQHHd75JN6Ulj1E0iSYdnk94Vg/mVv8w28302M2ilKAzEsWrI7I7zYt3bnxTSkgV
70ERsRYK4nUXivNn8AhO7gteZiq92R7x1yCGYpgGtOlvEkaWF+LL4rCFOFZF4ECbV/+brsZYl6H+
CmRlRvYvpipwWncMTw5WD+akX5Qlj5B3L/yPHfZOawxKiQCcLLXf39Pm92X8ykxyIcaZJYsTInIz
KMTNx/hBKfSGhB7JUVit2FOpIzPZb79ilFW1iepmSjpah1J9JXinMdIpjgEpTp3amoVroPo1zEWi
IuXCoJEbtsKjJffK8lij7ltq08+BUrUZu/QqTInOKyfwnFccvZbNme8gP8UQIgGryhwZoLwb2i8H
UlVPbji0pzRQjVTIRYcWXi26GxkyD5SvFRtNenEvld1D7lLWhk5AETelypzGkTVLUICDJA2N/IxO
Ljln4w+fOLcs/R/zvrDusZqxz884X1j7aN3DD/xxPD6fCibJOmBYvwOwq5Z8FQqaSAC/4Ux+C3QV
Uw2mC88Js2Jmj5vo+aob0M7trtxbV8+QX68rYA8oIPhbuZ0fgrzEhoVre9Mpb/TL9L/eQxGWrCHd
ppdFYetX05WTrSO1v5t+ChqqiXeQwomiwG7FIVGl/lTPpahVwAvD3MMB0tzE1uFii6+HjW68wbaX
EgEgfsIM7Hj8SXNV91UfrWrfwnjE7yVdzjWqG/+Z4jgvxkZ+iHzvzWZDFTpyXA8TF2qDL1S2+Q+X
7oADCGIcu17dqP1Sd6NEdTU2KZ0sMV55KNr0sQuK10kVm44tfAf0C+dvqkegeWfHlZeJb4Drd8J8
fTBKwT7w/Gb4SIBbNJ8CBn5sZN1rDSAQY1yQ9uzPZ2sgUQFHD9f/AE0XUHd1cmoj+r7bos+Me1uj
PFMOnfqewi5O8LaAwBRT49O/MmI16AJicqF1MgkLaUHq5+aXNQ/Cg/kXWWH4Md5lteLU4XlPp3ik
LUPf4nkWzqyut4tfOh65Niim/oliLqiAeIa2Eb6HEp6lJofKd8jY07ca5UgNuOh9wWvGUNLMygnF
azbBSUJVNt+WRcVDtQzpV+ElNe9qoAFKHLqfQAuKYdrhbzcMcU0nHZjMBMKxnjVWNaF12bpvxC/o
N3UIvcoopbSNkQqNFutEzXmu4cbAlr/B14DOYpEbLhpBL5F7yCm4L9vXMYUDwA1gG6I/W3yvhUjr
CGkLDVYNV1lTjeGDSJIeCZ38WWj0wrovz6HBkMxAour3zGVFej4rRMf4+pg6xM/sA5v3kR2ZTrAu
s5I1YWP+Z6XAjlAEVVu9gHWYwOX2RMCobN56Hy9Btq9ci7xo3PfHQWOgE2NhjdZBigmBIY1qhrwG
Vm4Pp1A8853caPz46Ub+aobvTdzGhYUWS07eJSTkUIdrX1+ujLW2cTb8xQKznv1aUCOZf0+s8YWb
jtiyZPof2QQg2vo445nRJOKPuCYuaKdwPxEChaxiVbj8atTZHI9/S8wqWC3gsdDWoDZcTU5CqqaY
aKptxtVmffuscATALMbkp60wB4u20aJegSvUvNWMPFkCsus7YGIQY4Ig9+Ak5UF/cOkbrprqnO60
uyG8QpAHxD/UwloldVBR3/t89zCxqIeEQWD6dLWMapWmwgxXFB5eBoWiBoodfCJMRVDk3+oP1RYT
AZ+1CE8RJfr6LuwUghYaBJ9QD6vPpj0HlMQ5MtYPSguJYEEEQYDlc5Spgn2zOnwmNss4zvC/n7Wa
tMDPUPTIEY9gyLQ1B1kCB9cx/LH8DKimpyDbq6uFQXNSASeomRkAxYr4WWz0gxqFGyubiFrEYu2j
qJm1UzZTQ8swY7DVxSKYy0+gSNTAuiH3yaH3F8vZRM6r1mftgKhXadnjg8HtcJI572Uxx6zS5GH6
8Do9+txQGRRjqvnwFD8BEkWFdPOH003eb6GgAXsK59SDl2usKOCDweiy4jacImAk3BjhsYs1HCoe
xo6CJYjpMCcqW2zMWIhFZOwbG9D5TEdtGJuNxsadcyoChV/ljqfOdLPhZWw3wRXPiuF6mjAE7duk
2HXH7sNy3TGjiR9/XNhjsVjJaRsu9/ez+jRZu6W+W/dhrsIIRamdYFUR6fKGZ0PrAa1UF36zv2jm
bdgBX45i0h87lb98D795G3sU8TjuS7UIJ57YtBSmBAM4dl23t8AwH6H0rp1E4cFPTHBDxHQ6/Oxb
Mszgiyem2jEIVAwrFmay7rgaQEfJRP367n9XaMXOmU7V7xrx6pfI+MHEm94R79W8+AQFpyeH8GJk
dPBFuRG6W7qFBFE/M3WoNRLWKEw3bStcqO7LRsNMuxkDTcF4gpn0MYtb0LQDXlPcXcCqzN232vEd
gBqF5kodwvQZ0tmb6cka9sOVHcqPCwjkyAybI0zwBZiaOAg/UAXC+JwHX0TzsT0zYzS6W6O61bJ/
f3/HXIwGz6edGAUKmeqHYkT98LK96RLsWGb2Eu/mYrjYqAxOlk2X7sZuhYudYJoOqNdd1BVEwe4i
WsBvRSHxOTr2i78gguxfeQ3LmlvZsOpxoFHGapOOjwE1rixeLGIsU1rfZNI92FZZ0FgS8j4FcfEw
7UPx4STD/Ei0EoaOX8XF9GiAB1TIGwVCIGCUK0CqSGkqZTEc0LDbj/AT1ZRNQeRKU4Hb/DWn+ERz
V4c2s38HY505PedVDDtoHFmoDzRFpjS4HgX/GpJO5BwyXzTzFZmDwMXRPJcBIBPms1N+nCvepNGo
O57aILA0FDqM/ZYyU0rzYYR9f/E9s0NbFLPk60trueYDI7SlgBeDa0yb1EpNYrYxxtlnT0ayo7hx
usfaWxSdiQhzyv4F973QBqF1XaYUVBQ8Q56w1IJYwdfAYGCzuMBcj7hGuEcJTUO+wrL+zwT7LH4M
LKoG2Wc1r6tCaICoYucYZ10I5Ohp+EAox/3EiytUN1Ug46h4KWyK5KDcwjz3gOnCMkIhqcPN9wB9
OJEf+Roeb4891wePTOuXSIdQ+QXzPWm74qK0JnUGncGKXODgllD4rtJ3ba2fQ4OM4lMoKtpWx/4c
GogakiWGqLbexrhZo4S0M2iOOuMSB3ymFK+9AyrGjnZlcWPZJRpxpcDtTqHg1ZVGI80NVlBUwuTC
x3+OCkCLg9kc1UcZt2PcGbx4CWggriPb4NxxvAMdlUBqJTWvSiFX2t/Rp+yeELEcP2sKvSPBvqOv
7o9ZGJ7unRIvGF/6rQDVn1aQ95sQQA1zqNlqF1I6VCuCM4axE5HwMyjZN8McIhZU2R/fYn/dATRA
6k5HeXYP834nONv5IKeONiOsQwQYWokOCo7HoEN5+W0JSxeUVCno46On3VUekPwx7cAV5GS0G7cc
QMx1O5vuAOgT2RMnIFkvpXdgO/AwiWkJ1KTx8ug9Yl6OoEdKSWs8SraUjwHLdN5diqp9di8vXnac
rHv0Xl024x71Xq9uPHoOaj09Mgyubq3XAAHbAlVbtfcBnNLMAt6O0mjx4IJ/i5kNTxaEngDEGz0t
BCwAxUN2wduiHNbCgC425U++q8NicyaAzlYMzVQT7r6MBrygbymDwm1An6UmwczEaFaPkNbzdEbZ
EbKsPwdTn2Y110eKz7VAoZ1TmGZv7uRnN6qwPHE20W1x7JYR/J7SW0KegwtX18Hm6SVY4u288NVA
YHmHJWWlj8ED0kH1O59Lf4Dh5omm1eegiLtQoGldSxCigRWt6EC1WOob1IAl0+v4xelFH9YkiDZO
plg+TQyYyIOJCVx33IX9gwumAL5bXuucOjegkU93660CV8Mpg3eg3pOdBGcl6ykAZ6wseW3qD7B+
Gh1WPIIfmS30QiCghi8nDyShfas/MNXvHqjedw9oOchoANVVOvywzKEHuGyJabRxWYHm4C91+HzQ
zxxKqP2z3cqEKPK5zlud6/7QPYhCbwsaHgRzYQUbALYWlxbwZ7E2lQHI3150A6RU4GzH9wHqoNBt
jdJ1G06ij18PzJwxDqqe9QtiwG3cJQyQ9dqk1cRunwMxpLvytaIRumbEf7lqXbcesMnQhVLKVLsS
6TyvoeHl1cWd5p4AamcUQYLYvY2SaQVXeoxWjjDo0BDQ5KJtKbFiYh7QKwA86JgU0t3vf7fdoKTW
viHaOHml68GsP5x42p5DR7M8Y3CAmMVuL+gCU+BxmSXhBXIasKW8sGiRY8NJEUcfS/JuS4wC+CQ8
79QApPCAJdP2X1P43BR+onUNK49y+W2JMj1uEsAX2AX++BW/OCwZOERl4VNGJXXJ+dHhrnSpnqQ4
qN400LGsoTws7Dfoa3D05QLpjtYDbUJOiA8AWwEiP2IhjlxYvzs/0LuAfqZNz3mbrMTO73hvJzff
oIyHMG/adUxEBUU03FKXjDaD8GXtukcIBjHKek//SXQXVI536IMCwd0tE44Ezw1KjvgeAzdfv3oX
NHJgjiOxQUaAWy5tT/D25gWjlKazcclFbaItBaTUqNgZ8CgSHF1MyOCgmBuv2nOzKUEl3IlLyQBg
2UXMhqWjV16zFPqn7mHaUWm9iOaug113jioBgG9Up0iRolwr3x2nKyGlRcU8KsLt8ACkou7Kya1a
IXYa010nf7NmNbwba9TTvJLfoBS+gVONa83nrlwUMcU5Og1LVMrDjW7eXFxiWKaCUjdjabrQxpsb
YWuQI4RZ49QFl8Gi0vTbYWbdMW64EtCTFTYVcALYJi27EsRooF5Y+KENwoqF9/hCk6GwNJETIqwD
7QWqxDgfO/aYu39Dq/chod9JYwPC3sJjhh6jaq1Gr8nJSoJ7n3potzVAd8rcTdiC+1h+s+YIte9u
u0vm104m1xCxmv7TffRlnZz7iQfsEe2sIqsZ7gNA9uKLmryhxLuNMNYG1XlKoKw03I3kNCCNGOLo
0/N3D2E+kg43kpop4WMt+RdAAZdJxWv9MKSGpW41OJLEIP7GBkZYdM99YvhAydTwWouWdw0xM/sQ
l9IJ7wC5Mig+gozrqGH4b2SP7NmLH/0VwmEMSesizlx39U0WckCMBR2ezIP6g1w41CNsgS9oZg90
FfASjCiYJlkOKe92O197iB7QXTB8dHBojxzlBlYfEBcCA1qEZCrl9nyFPVq2tcueaMLTiKyDuWU3
dYnGtYxtG8rCJvurJIEyv+zUuDsyGqAiQTJJJscTPR0ML6RCGFfUcTsv1qgWAwRdbkhs0TPy9jYd
5Oy2ZGxVy0j1C7rcgkrJpyhTsfPsy9aD24I1sA2pnSpWtBzH3RWMP43hBRRYiWQZ8xCBOMJHUMeV
fiRzT7WgQ30s5lvNI8AD6k2hnhbK2S3GJa0nsAWghLABFjtzCnwcekjarjHWzOoPGc0gmrUG2FjL
yE+QHfQi7k/FezrwgTkMONjnM+/hkJ7txSaS88M6JtS0A/DwZpSXMQDBRXuJUhE4n13B8j18kBjt
XoZX/zJ59E+TdFZZoO2+uSOG93Rh15rcw9IC6q9FI+gsAA7eDejgSpvn92qORtVAFeh3fw9WAxo+
5KKPFL2zZ3tEEObYYPGy9jLhpR3enHywwt8nChjeReUVwD6Agy5bSrsy8RVmJhsJmw3/yxwCKttN
Rtm0LoIem5tF3ZQ2PDwY5FZW8Bmy0li13h7TBLUGqLtq7NcZP8c0gd2d1z8H7KuKkiAory1bwVkK
dKb1uQIxitVFcIlw80kWEP0AKsp2L4eVMvMiZvKxj2TZ7Ap76ROXfQwqbKqQq7JplPMZ4ht1jYLb
lq1sS31/vK2w77PfayNMRtoQi4gGwVwFSaADwvGiqgtwJlGW67iN3XAYiZgkgRVcMWZFksHMfKLv
agRrFsswn1rRLlZhvMmTSmGiFryieB1np/RLpKC6INmlDwK9OpTS+BwKusCPZkEqxjTDnvjPDaMS
6b8dml1NbcR46cEcjKsIB5B8QSgGCB7rbLIL4B1TqDae7vbEnii1wDbRqyQmxrmxVj5AHKJd9Cfc
SeYBnlYsTazQ4iZwCZtP4JViuyuBac5LEgbzRw0/bLUmKagl/1CzRK9tOBvNW7oTmzHy2N9rjJc9
hufnVd+6ugxueP1yox9oDPacIrR6BRQCPMtshzHVYk8GvVnUgWUY0er1ti9XFP7MAfRQ5FX5XL1D
Rp2Gw8fYxwSGLOk7/GKTxGoEnMQp1TiE8thS0YLkwxTfhmBKPfyf66vY/SeOIYdUBpeapzteZdnS
9VAWN6hTnEDtOH30iet/EGkd+KEUrVakXG4mpr5XZwDo7Exmxo06SG3XpyhvotD3J/aDxh+diVE7
7XAXdCf0IEvApSn1VZ7voMxVh6hj9DtdUXX+/9Zh72DAcam3qfoDIBjwFn0UBMo0QOm0Opfx6Sl8
5ikWjFqkUQ32quY/a36CBqjZICN52l622Ffcc4InlNgVUtcUrUEvRYE7xHx3E0XgWtWC4wFhc1rL
PUIumpocQJCQTmPbQfhwAsqVWZQo3mDTgluGCCcxpR7VgCDp1p2fiIqIhgo7ZH3gfpAjy2XGYVm1
QOuMON8byBQjZ486kc2nUqSUUWzdtvjTecCvMcZgTmj+8XrKPKSEPactnIbqGBpKuQTFdWdVQsW8
YgoydJQH5SBdwNgZDffkWdMFFPpeNKlRilDrxuwIyIT6+W8N26NKiiPCwVJukQIEgBUXvsfcxvW5
AltfdU/s+twOG8BBeCjyXkiD+hckRRvsCgp4HaBQJdhCIA6AJkmBS1+Sj/DNY9tl3hiCTyKxDaPk
rMC0bhQHwgDl1u+cvRsj/AMlEPERAV7RsuL+gESHGAgIv7H50qth6VHw255DJ+uBirW2ggLAtW98
M7JtZbbgdyOT0CbTXbWnbL41nG0AnvYBlreWGXvDjWw3rFeMKo0r9A69E3ND++4V5vs9xPooefAe
iimJcsCSzADbHsyNgi+bktE2I2yClH2YFX+0FWYYzJN1RzQU48mYXUiFJOYS5wGyGUJhHHgdVuyA
bGZviWyMKS5Zp1kfnYjMDEXoDjgSmqVYmgLhVN/TMLnuxDdpELY1ma8LwD0evIOlEsEl7R/sxJiA
UK4RmxYMEaIU7sTZJ1rE/ztQUPD6mT9CczaCtOCJhYjDpXgHNid0e13NYfQuiP3oZDAMksXpgDnW
aoyaASAVKA69ZFrrdYI3LGVbFI4xdTTdKQfwalhCWBV0QP796H8CJhEBmyOP5XV5BV1AHTnymOfe
o9t0BLWIzBJwar/m3v6yHZUjl7/05/lz/yoPITLn1Q2X4kELIG2vFcZrBEtKYTRaUc5R8vfbBhHq
F54TdOiQYRiH9Q250y9KqjthPXGvWIw74w14EGiU0e6tnJigUhuyWIzG4OI1rdQhomnGRDejLuis
3nt82LR7h8UtWDkpTIJosqEa8Aqq0Ae+oNQlI4Tw6xJzyDx2y84brRIqe6cZgQ1CdN1WmHYfvYpL
dT1/q/hwenCrnt7B3Tu7fsmrdNNpFf7cPVp/NnTmD/Rs2maVEDc1ymdrX4Vu3LwQswcYsq7/ROBv
auhXUWRpxm3zhcMHR01iP1+GeQcBs6RcMTLy3g7GDCxBqu5xP1hxI/tExTzvgXQBDh/uInlkyhaX
/HRM0cswKjA/Q6TpNrd3JBKQn4WlCJ0J+JSR48Mx2bwQYX2YCUB8sHAtuI7bezeHY50s3uLMpIbT
0FzkDkVx/azWrQXH4ElsDtKTQXNYCasYNdRZLOhYNxqVwpqLlXfa5PDZEsTL/FbHuqXcQz6hYidl
I7vZNeSE2VOhUqhbKaokByumVOlA/YpdTlkrTTjd+eVhD159RKFMa2VG4NOSYTNzb7wRSio3JWZH
ScnNTurw3RjU/yZ7B2aIGGuedeRpXSFMqDKTS3cXwcvG1dqzi/DcAG4QIZ4Ei8AT5Q33dUPu0H03
0AJBaIcCV8kwPZpmRkXQcEeJCKiQK60zrr+c53KHetvizxcAfQDOD8gUmk8p1xklxi9hP/5TeIlg
KlFZwWvxtaj5Y1JC2IA+B1xmBBG9BipkHnSCZ1y1Nn5sdx/CPwWQ3X9voOjiCxqtwyStBrcWCilB
5xRmzf6DWOQ5fDYGEZHExqBU72Yt/9BC6LPxcp4wz4KubSxWz+G72W9dvbzqZC+HNudo5bCek2/j
NlDVgYdws94aC90byjz75HvX6OZQsKbd7NyvNhZQaqRQZKX2FFL8BhstSd7IPNEX5Hr9BkQNhJ5B
/h2cZlvixqjt0DvvDWRg0HlVuaiDkz4tiJ75DV/1ts3ncr5SBT0niQheSvo9MVu+KcPrwW/AFML4
DQ6AwjnyICuLRsLYD+kY9I3Q1kHUX/MQi+dMLVHtuvW0TiUWtcjuHubSqFtuWPnvkbT7yYZz8PoN
FyR4JN6LJDnSR6grI82bGpXNE68Lni3q1sC1syIXp7mAx2DpQL713XtE5gP60qOdZ2YTfoPfMv+j
dI6DXWHSGRfSC4n5jl1I4zhBCdsUESlJbFWp9jqalUb3TYys4Ljn73T7sQVhGaVgTXzrsoXoMzLQ
SUlfxJX5kTagUsS7rztkIu130z3jdQJEelIESmjJ5QQwollUT7Hv3p1LQhEYMmCQEJpRCx4sZ4cO
ITQ4KCEkZgv5MAIMLysiNVDINbfJljcgcBFFxp0SHFhr4Qpp+1dOxdxNnWt7VEXs+9ZtcFMzL4ZM
A2mVU5CsnLxoUhnbKvM4eQdYJfULNHLl1InzgczB8YqXD7BNNWd3dPKz995bdwi6YUo8O3R1coHf
ypKSTUMWJ3s1UYYShW02d+VC+rzarYwpy4NC96r6NpaLGoVabMgAq1wk0Xu3SdqHj5AZR50a6wiE
fNe6wRC6squgURbB4Aad9AvM7bAmZs5HyK3iFl9h1n2q6Iwwu3oY7CoEfB0bF5CGpd9NTGpwriez
DQoRpNzXCyl12D0oywI/UJOAxWubIAT10/6lE5FVLXE9D4oJxdWGkA6vuSG5QUKlabWgVHNW8GHH
YhFu/1LNAUcdazOaj798RvxkdYjKaE4YrXLvkFIJdyXv1TKa4OUIPLCYwk9Aq9IxahWD08GoTNvr
53cE02zNjoBE/u5+zi2TD0SRm+f0mwsSszwOEMk2Mp65yYtpXJ16pg7Uy/hY2RYJ5eNZosr8gXdx
EWoyowXHnPczmn9OMI0DNf+hlSh9xy2Xy0RljCbd6Ef6E4jO+Nq0OlRzAnMaZ9tOgNfnpuPKw7pQ
L2dmU1QR9y04UdUtDbztzID2HV4VRkMHc2D72lYQOawOaAiTCBK92sPiDWgifj7pgX9GVGK9gvPn
CUMXBCvqVz7ubeTf7TXnhKKlAYEd8b9L3XgzilWF8QzrdbR/e+1oWKFbsTiu9gpYJuluQjKXSQv1
q/MIapfacZw0u53SrEq9Tzs4nGcXgvDRNInm7Xuvucds467vdoMa7ngyR9+uWu2v6tN9NFyVBpVo
dMCTaphRPahJlSusnhcg01/3ZZrPLuVJexfuH6NOErZz0DDHdfMxr14nldMM+Y/nLqwdxrvy4lkZ
np7dzju4x4PomUO7MLpVBifyK61xSrfsqf2NBiUMnJdfLQ2O8WjPb5/R8NQe155flcb82pheXl8J
IftzrxENzve/FZePCnRp1mj/PK9s34MLNVM+LtyTaO5+DeN2s+yd72IEJ4VensdJ93n2q1G440KJ
ZaOWRcHg3k9u3pNeIDDbDmovv7Vyj4c+zbkkYb/U3J6RsWQBgLvgHjwq3qHjIfW8+oOKDEXX/GpH
N7eTB/eKtyoPj8S86r3qUULb1PKTgEJUCBW8RptKRg9RNRp1TJwMGpFE+ijZSY73yUuZNAtWfGjY
gfoBu4SZmtg0JDqYIOgsJjakgPHoRDYAehvihAlSXrRxo2kkmg+3ggdz6kF+A5khbdm9/Phhoff6
hvDk7UD6ROSIT125bcJjGF5zCsaNOnQDcECxwDwGx3rIRz6RLHxJpYnIIVf5HEMNArfdYdtpjt+0
4iVKLRxA4ut4iKqF/3kS3/brINxW4XO9D3OIstAcIXT+3qaKojf/wA6+JtnPDkR6l50fS2Z8xt1h
wC8JIlDWVkPGNHz3Gpv33mlAwDa4Tau/bJIIe7Lp7thSWP+MfCsDkLZa7ciKY6dDGvhg3GMTeqqY
DMhx2HgNSp3whCp5OmIXzVkmI4oTl1cooXavSa1MOC67Il3dnp/f6wTD6UIIf1lpj8vx6AG6yYMd
mt45vtf7dEwsZJsO9vHgVRctPTcBNpL4C7Ko3qpPwHcC9idsdKGwChujbPgYxJvL5NBr9cDlQ0CI
6lCXZO0v+B0KB4md69hg/+xZZltoCK6G92lu3f4gm1lNRXzaewwZOVOMxjpkzi/7Tt6yvxq+7dI4
Clsw0CJQGabfjUUUNHoNN7UevT1hQiKYlI4EMD+NrtPXGG4HZ99j2GPs33hVisTKdNcc5ihmOSXI
ybE2MhMBYsQaXxREd5PJMWDlPnWQwmNVGJF8vW0PF5PM3L4MBGCQv3qsWDkBGyC7rDHl+LdEGWJ0
8Q/JNIsPJt897kGCnmDqIu33IMGOhkYvfzGQMsjLm+yiMSwxFfP42N4oU9pjD63cCwMvYpVZUYZO
zK0o3g8Ytm16pFKaVZp/6MV2OpuojQuWjkuMw9YvI7PRsI9n7/WuGMf737M0uMNEVIaalUJ8hxwZ
VKCH4/gxyDMoYh7TWqd7RXrkOnllqdEsVNdZXS/bCvcH9iWmzKsxTxL06LowjV+YWShUV/vkGkkf
dQ5rFhk+I92FtDjKMYRhJxzsYadiXu4l+MbwPr9N1NObudijKlMm5ZvCS7zcjkn0hs8kbEG0sfq7
/2bB/HmHVxMB8Rk2J4ORcrfveHkOafj3FVIrZOvsctmhTKyX9pLxeWpXu9AfDbASjrfZre6WDv3m
Mzxm/rNlN17z1f6nUkHLiShIY3h9Wrd6t5L/3M+b9E5xajZtvZyEjG4tqFaDWtnALscEgeQOvEOA
SX/0j4yoZu4+GW2z26QWPMHbYl4Qhz4zuvRQHl/CK5/yM/LowaP/6F+GPKO7wbfp7PoNCRlR4kVr
cf/OZ/EkGWInYuHFw1aAOB+Fn8NjGLO/Dh+c5+G2NgQMAP01YIRlBPvYemn/NsR6uQ0xZvn08m/1
V39hbPJfGA/h2A7jydlvkhfzOxvIyL+f36UFMJt+GfBAuf+B0QxbzDQClaclSVqi2Vc+hc8JUrh4
n32kMiBAg1ZXH1/jw/VHjMi7j8g0bRUQodwHhjPUgdGCBh72BR7nEQEgsz5b7X14bR+Q22L8XbAg
fjAT+IqX74Sbz1M2eYaV6TPMEJ5ezbEFkJI4GPuDzzxNx+n4TRH5NIH0O7cibvHNYLKBRXhPMQBe
GAwJR078B8bqGprdI8yY25Mhb2DSUOCvGn9KhwntIWF3WQqHQEQ9m15jMvLx9ratrvUANAPt6Ttg
XauSKGOoXiFsFIVbNYNYQeoZyZRkNwRbY2ERhQu+PQAQvHu1R8g8YtzyRZidsJtPyDDyiB2SMldC
GdOrK5RvBqOQcLhCNqusgupqoWFP5l8YbIXAEd71wfqn7zOyRFVfBXZC+gpBreA/W3YBRRIS9OZs
8sGmYmyUB1SlMkggKo2BHIGPg1RAmLc+sCNFTHA2Kc8lywXaBoTzyxwVRVX4xkSBVNoEbx7Pe/MF
WwPPfstcwSxNYVsG19MJ+QpUqRFdtlmP+YaNCbbB07ULFSOzA0ea525lc6aQmlp1SsKYDxB7f783
Kz5+w+txDztXj2c5uSygnISaGIrdUEo4wqXs3EjBwN5OHRawSHxJJljMry7EKJwOANyjSy7sTqYR
gDwoS6IMUEr/1jZXjEiJ5wzS1E5/Px+fFM5bWTQVjJc+4hl86Ww7wiv25zVnpsc1ZEXJZ5iJnQUa
Njevs1EWKZ8lZJeIZFDzzYsfM5aex+wc4lozKRpBC95oMCZFPknckvnsRDpZc/vRrwWSgtv9QC/I
DMQnjIea35/pmLKMVZtmOmtt7t81wFPfzP9fPXcWmkuaTQLEUdxCCCKkorh4YCfj2IMC8pnpNQBY
NMt8zo4kssDWcdfJcBMq/1bNcv17Tikl8TnrA4BjJBBgF85Mx+/op8W9xjIOq5OcOjHsY2MH0491
s2/2k4X0Ztcndysf3q07QlY190lqMjN7ma9yrgwxk7w4XnYpLDuppZrKzM4twTPBOick1ccqobfH
BDcBugHJBPimMkYBGaHEptgGIORwOh6PVc48qrl3i+DQsdfqI9mRmTDogM9GPJSK4R8ISZzYbk4O
8/Rrt67+HNblr9O6+RPPb+vVT7xO1q/1e77znt2Dt4vNtLsLYEj32h5s6b9N74JjFT6GZ0r0KI+k
rWkvJ65GhZp+UMUbvo2q3qheI9hRVLGB4dUBEl2VcxcXuofiF8IOCtzLdsXopSTEZCdO+hk8GMN2
2bhlxgurkS/A5bjqeNmZ2YYWwy9TnFfdHPyD33ieCHbt9sHt0uytXs6uhThTixqQEjMhQ5jRS8gq
8T2zCGJgsp47PWe/PP2FBVBXaFodQt4KMCi0viDGutcAQ/naQhSSGn/8yw3KiElU+/7A7w2WKmSk
+oyoqiHcZ88dCRAKbSZfo+XAv04ezMbiK2b4EN1YtBePyXv2np1sAib9x3BismKFe6vUjahYGyyX
J2MBfh7qqNm7X28bj2F1B+mW0fmto+QXOX+pEeQkXwBcgoPU/2qz4JEFeYfw0qo142X/tZWSOWok
VUj57IIrAYXfNpaLBR/zM1IIH0T9784qCrJcezl4nnsxJnnxVX2ZK14CypSgeMero8RAVDE2T9xc
DPGaVWnr6wggAO8AmaOOWT+b6zM1nx3zzbLctpK2dYn3BFFzYGRVq43lTvy15p95P1gkHAE4GZlq
ks3qY2atYL+g9o4IOkzmqCdCXhhbF7KrxTcvLBkYTZ9mUnxTWcFnQpC2hYrP08z+3pCZ5caTInEq
klViyiLLc8ctuedtyX3bVafsEJ+zr5TFtyiLb7mHwW5w7+ngbfrFtfvs3bstv+WvvmoMcPi0qIQ8
eOrEGSpXFuN4TkWMxkToce8YCYPeoNdbJEZvdDTpVWPp4wzZ6eTlqmL26DQXZ+dmUsjrwSBzMIDn
PGFhISJLFe12BTfOwbwHLStp8A22O2Ad8g8BkWQ+UwcVH1RKUuW40CUReHF+VE9NZB7g+w6FrMje
Oa+NOALImo13Fl+R4Y5H9mBAkTMVqbkXu4x45tKdcEzAzKoGyW/yy2w4IB5g1BfXydGiPtW8+SoZ
zQ3Pg6SkPhaCv0WRovHHpU4Gi5E7dseqexqXzNF6dileXfdSClX/u0DSajQZw5puI6ZhPBh1HV9j
r+RXmjytD15tjnyrcxtX7MqcoWHdBg+6XN3e8OHkHpBuILzyhcTGtdvwb+tr9/13nJbC47QMlIm1
JtrZlx3LA5htq0TlWDaJ/54Pm4zEGTMWjVe/Xh9nZxSrjD2ZpQiqK36nJAh/v2CWh6f5DixUiCxw
C4Yr64VeSLd0k+776kmyhiDHDymIn/LPbl365gWdm9menOaH+flpHuaneSNsDhthKzzUz8ERoirK
QUg37aZRbkO3hVLL9S9d2Y1JdjJfJ5PnFpeXj85/r59jar1+2tAZtb/jr+b3ahbBSHSFInZSg68H
qmwj9YFfoq8Exy0IyV58rNjwO71xst1WSANKZX83b+XeS8FwzBmiYbwwdkqeCGA6LdHFsofe3U4D
wq09G07u4CGQiyFyftggQEG4/DYiD4x3XBelInO0GhvVnagGMEcgt2u7K9gvglo3RyjJrIerEC7z
wRtxwH24syo3gsoolR3mwoEBibIzZgvjF9TsBZTHYjdrjqtjDM3te/IeWrVJBBvOqh+hmn1cN2A0
hKxxe5smU7TLRkBuQyXqMIntIXgQ2K5zcG9o3o4/F1X14Uv4ioFjAtl0QKHIbEahLQBZCC82bBFl
v98MT6DfHv41ILBoQuMdrAal0a0f9/dfHYjQsObukAUsyzGSYfnOev91mNnYY+XBBZ7ulxst36Dd
YvavBE0TXAf34r/xkIz/8XRm26mqSxR+IsZAQZFbekHsu3jjiIkRxYZGBH3685WufQbbrOxEDcLf
VM2ac1ZrtlzeXG3UjU+D56Q42xeQt4OTcffUU5ggQuCN0G2sH2t8qe5r+qMZyMUJeXE0gKlEZelp
4VV6rvxe4d1Z4Hg+1dO3tV3D1sNzMCGcH6bywPR9SfGSpV1ooh+pmgp7SCHkpCwCkRsekF86mDZY
sNo8DKhQvX8Db2P58XRM/wuXbqRY5G/OYWwiCmCT8E9UvE7fp+/n+ryUObF8rm+FI/9XECOE6SAd
iD8InWcpAY/3IsoQqFFDbQre7FImgSSPsQ+lxiLYBo/wOHiEyd82ePmHfnfWncn02M5kOaVAmA+u
yyvTRH7YRZ80uAwezMV+E77YG0nu6PnECH/rUMUypfKF5ywETeJxYWDcgHGuc8R/TKap3GJaX2Gl
S3Olpcjk1sm4hhEKFsTVY5n4rnv2DbWgXK2t/8ANVYAt+SpdAOVNi3n1TVM8EmRpjjtOpxqcXZEK
CldC8HGUVaP5Xq6BXAE0GziuwMNL/Xuw9/G/EGUbV5ZZwtpGWsYVZvGJS+fulk7JQvRwk6mI9OX/
DKqdEv9/coCX/7OqPdr4+apnUsb7bDHUFXXsOAeAdPYXFnzn4XVI1fI6fDovwr8WRgUMxwh3/PfB
RhYrk/uyu5aCLPVUjVCLoD7oeXfO6nNOXUI9OeRjUN+XjzI4W2yDshU+PTnJlb9H7jZBjQONAFGb
FM12R2tDKcZvPKgAuK0QBfGOQ7FiKQYZqBMNdSFUSItdrnb37/R7+u39gUCcx0KWEYq2ELePQT3s
0DS0MwBCG5fvx3V8+qKnGdTf+vuJ5Svt0nTbXCe/JcxpUQkX6JyzgfwpiJjr01xbl/Qjuw9UXEb1
Hl9w45Tl4tjGLbWzPkzLpcwSmSPtP/SdfjZQQzUUFT5WWAbtIw/fCi4R3836MMQMCyB1YMwenjiI
9eytK7tutepQavWrAHF+vwzyoIM8TQ6eBBP0AcngjludvEAetKrG5ixfVYFCRb6kJeYtMrEVow0A
fNVnSDPvAWxXzGrEsKbnf47P7BUJ6XN5m9Kue17MhVb4EKoKLRAxCYFGtYTLkvGbC7+/jrM3vT+l
4AsiAcqWUCmEoAiTDcI/652w4g4RUF8J813ob8IxF1L2ZSgSV5ZhCAqi7Wzgfoj2iWSB/I659okY
ZChJKkA4zeiVMfwJ3CV4v1FyJwq6fhvv4EjFxUHxda/B1aHlJkHXa7n4WQw6xPh3Wx/c7WdfzBm0
t6zzM+joDmWLxkRETdv+DYpCHqPYYILfJikSm+NExDXCYTJJ50XXLepwycXRlQsBVVhlwicSwl13
Cc4CR4bOYp6Q8j5FLNESyZ4H5uFuSSTpSI4JiTHX+jmNEOWQbUfMTzTWbXoavm3vxA2P/QD2hPyE
Jh++mLxRmOF5n4f8/3Zx9wrv5spv2xjpdP1zH4vIKx0d5ZZC8fST36O4nH9E+EJ3f8yF6C/fCYdG
ZJ3l5CNHaqwpJvvQ9y1BSiWje+dLuL7Ila+Q/umkZCUMbPW9In7ujf6+N3f41s0bOxAzHEqgKJUo
zxPpiUpfHsLMSd2RQF3U4GC1bkRh8hESgQfgOeW3ViIha6Aji3yMwQCVF9BC+smKpkz0OpT0+xT3
MKgZyh8QbawRSSmdBi/Qwz+aFqEHi0RLPJwRIq+XhAh3b4mxw46SOrtSC064aKLqmDq82EW9EbYS
rU1OPp0iqxExLOV4gBOiNsajKABFd3WCfEKFgteKrEciANFegfRyt5F5+zKgBbCBdo0xlLgFiJD5
4RQMdmoc98GZPULckHpvzTZ77Iu71uXegTp62CBNksFnDtMW4J9FotGnztUX/wpJRyGMw7/KoJIU
vmS1sv3LAO/Yuqd7j2/FlxSg+da9xfBESC4HdheCMYlzoMhTxU3yY+wgeZic5Mf84TSmrTgjm36F
XD35uSwtT1wKUbPKC2QkEldYrT41T8IdMQyRowwgM38cRMRNBD8RlzBC7LHk7YXel05Fe450E/Ft
x4qWkvdBm5pEkrMK1iUGbhJCvPc1EYO+rP7trdB8q7qFoCgcUsigfXrtIMP5Tz4siJfcU0Ybh9wj
eYjSjSp6whDKJx0qI56yE0DmKXccrlgxkgleMtmPELtvNouOWHXY+z1JpvQr3k+ncNYm55EgLXJo
dCer38hMNnruYcUxdj/wkBaIRgsP1Tc0KmI5hImByLzUhk58Qo6m6yYDhrWEgSd06QQ6NSshe/4Z
tmM6FQr5gdOQhU+WvjagnCgyZT0UPnsJvFeDMH0OPuhIPqyowhGHgZMd3c4dxojMJqRKgTgiygyE
GsCvYPBjFuGWixtr6KLcU1VTwLIAtIqexevKRQ3ZESsgsDXasePRL71cWNHj04w/NLvtP/MOWgo8
FQm0ABxFmyvT+iN3/0CIyOOPADdNKMtqTkyhO8KmkoijsRXctrqsLciX+iK5x1oSY7MZqdryF8zi
I9UFubYiMZBhdIgXDX1xeASJtaC5wdtQ6umoJMVPT0KTw7jC9Xp6GmbLjPBwS0inj4yYqpcRtyTv
6GR2tf4ctHOdUeQav6bN5BwVZ5iDVMhGGNfm+MXQinie0KDvNX2Ou/Mnz3ogU6aiepL/2nhXnWxM
A067M8d23pl2podFZ3qPjvExznYaLWkRRfT66QL7rJlID1+71y7ft3a0UJmkk+vowoN2bgykCxB+
Jiq0qTDNjRSB/XP4GPeWXjntLvUlXb857vOK5mEGDd2E9S/KNdGu0TqDgz6ylrDbabL8phDheUdi
bQ6R43E/bvFtwTL1PkSj+dEhyuL7mSSyvR5Ji0m/eWBYgKD0Ro/bLvGgOH9NZXH9uNpICP0ZaHwc
ac29h3vEG9Kk871iyqJ7ZZ6JfaCc1uUtdpAZ9hGaM6UwRDva/krnvnetwZAMH0RhcXIfMejEIgwX
ofs11q2VeDHI5i7WULKASbDIExkiYi52hcJofh0cYK03WnT1xSuJN1h8L76+VuKtRKIJHCLxauNW
AwhRZOdm2KoG2zJQ8QGLqvmWUPjmyOsA3p/WRHHEGawKxPVVAiYDfcbHcxYhKnbAwiGV6CQbwLRh
bWJsCr4g9lr56gxFs0bSwZvYCz7Gd8GgPtHpCMRGcBvSZ/8OPZr8flyC12xHgt0IWzGlx9nkRN7R
KSwXCl8y3I6S4ZGGDGE+SPutsOO3Qjzx+y0fzqNP0zVht2xafJdBTWzPDViGB7KraKvSrvXla7GQ
GvWZOmr5Lf/Yv/7pI31kxuT7cTo4DtqVdRzoM2UhiK8M/3OUBWNtqA3VMcbQTNkX0C7piQ0RYNhz
imAMAznbyVRnPOEXIBLzQ/wjJozHPn2FqaWCy3ntnyuEzNKRk63wr6s9MiZ7pU340tj+I3yEK9/c
mLEcci6UFuJPxmLEyZJYYzV0v59wJa0sKK+e2u9MamcATilRhcIKOMgPToveQ3AX8aW+BlQ6M1Q6
JyzcXZ7t6vN6TN+eeyxXSa5NM9VQE7qISliBHu/cpvLq9/HkDDEi66dzGWaCLcoQE9zn8gVi+EbM
bt7ibn+H9vc3xl/yIcU6UB4yrBRfbm3ZT4LLLw8Kv9ZlrOLfdh+20H/RmcbV+JeUyH0R6VXWw39g
rlbNqESyknmtRTHBle5te3bjZXQuAFX9GIjBPHBVHg0+fo2Luf76vmxcFfDv6ehEsvIHNOLZjl2E
rbgePSZYssl78TjY2tuETPzGPvMlA82WpRWqpFtbePcG1JoE3+IaAsvRKem9u+BmS07FHSbMCaYS
/w3Ftq+Y4nP2zSv+BEi7Yp0FdsA7isGfvL+4xQlq/hi2HZjv3wAFQfkr37c4e/kUT6wWi+Gdoxgq
VMLo6mLffvPfU9B26rl8liT4vo0v42IIglrOVUf5E9xSLubn+hwQadgFwLxA8/Kxde/Fm4uDo9yW
mq+XftoHQev4HT9HlWgOn96FlODJ5JO7xeQrOTtuHTNzSBdLPlkbs9RyfLC/uVMsMZK0isFfyeys
yYjpBsx7apQ84BW8XSMRS7qCQcuzxc8wlNt7w3wOgze7HN08lQ7LlBe8s3sAeYQ951xD+Sn28e+T
f/ZxWUP+t334kokPr3nUbD6fSy4iLWZsJVRCbiE5ujxDioJ/M3ZFAkA7ivCQXnTsBYvlNVywIPLb
TxiHU/Y6ljpALMoaMYMREZAcOOh+agPSWuDjWgvrxS/dZl26hKbY9Ei62J1IlRFjDCC05e+f2Z+c
AWcmsh9frCW/AbI3rZ0kPkD3bDmygYhF0lwqi47zFwDjsDWrgtjyWaWcSZLKqkn8F15wJH87XAnM
L4cUM43Rqf/4ufzBFaQJyKRCbuO1J5Lq5i4vsk1o++K3LkHkwxOL0KcthmKfE367iXzebClhLJvB
LzUOvv6mu3RFrmw/LwQNClaS7amkzgoGh6dJ4j4Duq75NbaTuLu73Wlv2MN6sgwuO8mOlbnYgkua
feZZVyFnw9KHo7m4+++Px4SF+MOh4A3fHZp8NaHBb9mUDhDibxlfMjv1xA3yOpGxgD0hM7sbyPAV
q0yZGfLYkn3K7PjM7AfzG5CTg4La+rmWZUr9ecLOZgRqviyZdPjV7GSZFdb5aXXiTnwYyKPLoWpO
Pe7V69dQ7V+De1gcLDphwOB7/5/av78Rr89bydc2UGdmdyZ5Mn2YQyVO7oPMgBG0Ktdq6+8FxkIX
OQXSo8ebdIUUnpLwsvZzDWfiaZRISPEeAR/HCarMcmzw45fsXZzARZMvsSzqM6JcqTgTRBOdSGz7
8XpASMp3RPepq0ViviJeFC3CGQJJRhna11FCVWNCr7V19cOeMzaG0+lujqcLgCUqX0P8NohnrR2a
YP6h1QNfKTZSQSjKCPsSEwgDQKXBNUJxf6hOwZiUpcN5sEyrQI9yUKsBvC8Hp6EWPpD39GU1kRsg
JdCMzeRKr7srYCHf/bWADD8XvTWsSX/YN7UplLxVttLpYI1GcU+LyV1rV+5heVP4rvc1KUJGknGD
h1GM7qOSdulSApbqMU0L5Z820AApg/gSG+hNyAjAFyR3F1RL0vvcRWoc0kkm6SsBXRhdxROnfNAD
h/4f4ptqzj9+9m9H+3e8AkGJ6aL64NAc/Ass1J4ADYVV2Eks2sj495+kT6YZFj9K226N5NBGxuyy
bNaXpTlTQ6TFEzx5wyvXdYj2Bx1QzxcUA4zdp1XpWyoPGQi1YAsdoci7BE8T0azkxWIHcnRFv3qJ
G3QSh4m4rKP0JPIkPpajW8NqO+4x9CBo7vYx3DDdnmOJqYdkLhLQSg73OcjTBKXgIWIwxF40lsve
ii4RnSFOQZwHMR/7Cxw1gAMEBsg8yfLe1tYzUh/SJ1HHwNLBCZoEmGfIIbiN2BIItUJs52ouXgdp
r4R+yUCPpf9DyfHwSnA2sXp+oKrvH78Tqgjf3f/jZjIBXhySzAkSRF/Jd7on9W8wEMYnw/VjISU5
rnilmYBHI7LOqWn/SCryc/+HchEIEwDWbGMdssQ1O9qab31x9aWBmX0NzDdipfFC0z6tTKCJn4eF
GbFYlhlhj7Eu5cSHS6s2Ciklg7lEb4uk5W3bcw9lXZCosDXJEfiN2qPKMzaVR5CYuTlpkbyv3A3F
vk2A/i7fakirSaoJ2eAw7MX0skinqKbQTsC7juFGXIJs3HjPLm2NaZ2GxR2eEnSgcrZL+jij00xc
g2onBC5skLmjAGOsH0ACfybaJqBMtP+Gcxxi95B90ee+WXXxbcWTzFhr66QKz+Mn0RyIysdA2mg5
hxd4BAPd28bln7hsCfZ5HnRG54F8b85O/e2GagZNOQA7aTawvCy7E2UG8Eq/BzCyJxbuNFzFXJnt
T4ANwSykAcbTB9KwXzPNKkN12Ix7CMa+FO8Ov65vDm5REpeod5J9FZTyPeDdKTb68jjHdBL/oj0G
28wB/ZlsJNl7KxGvXtk8rsjFU+ePtl72QivWR1dp6F2JBUEy09H8nu2EzhvSk1pf1jT9zkdbOH7e
WQ/P9+UN/hJM2B8dl7jGuh5DOAfFedlC3Ehg4B6/OuG94zXEREdLXXMru6MviXjuWOayB0GbsnIP
oq0jj7aTjz+hmlglUHoxaBFym5NZE7UR+JHMzBayrxILvPNw2WxvkT7sUe2VDVRqvuTmdocrJg/s
DNi0a7szq8NeLNp4eYXCgnWlFtVHzPYtoPnnENNxaVw1phJCSURPAxpKdcDQy+V98EGFxfKyG4oj
uSCYUiCR2scHZBUkhTVzRLdlMmo1CR7AoSvUIRW8mruY1GejKkba8UFrhE8jTDd45AJSV5C1pACg
ta3yaF+ml2nKcZ1nNMmaHwQoFQ90RC5Pq8SNlMYddKkXnEe0a4DDOB0gJ7jOcmwdIfvkHKfRYXKL
IUmPXlgiYXQUsvHgQyGo4ZGv8AUs2AskqGR1tPDmmhPnEj0WdmhMjn11DOlR5GGT48Dwz0FrsbWH
uvccUH766nr3YV6Sr1BVYqI/0TUHVdwaXFqBqgx7LLx4eeDiCB84Rq51gtouuEyLRlp0lShQ5Jl0
A1tVDHHtPdCFeHPDaR2fOwrmIVQOIr0CEPn5bgUj7WCS/uWPAgF3h4Rhk//pPv/HsKJLyMOjNV6s
zbI13ePXSnDm0c1pRctbqH72I8VPphDFC20mZRkakDBPuz6gnxgD13ZEVCsZ9t/393BBNdBOiNEE
mvwk3qCKrtQnpD4iJvqywj7/qDbSQnfQAJTKztiwGMshxc0yTAY01FE3TzY8rS8WqjJB36n8QoYq
7b8c+seAIhGT8nzqmIP7D+KKQEXWxUXJ2CvlkM/Nfrtu+222xhOFWfmau8dl7lJ25O1pvkM2BLmF
QwzOP9Aq0e9ILNAngUyWM6yr1DKxdn7Fr9HJv8evDtNKoXZChc3vdL90OFXCtIJbta4gNlWU2aTU
dicGNCZ31m7xXJaDUyXTQnDyDkkl1CT8HNZBRcsZjKEDWtxQ2NF+b4QGCndQ8Yxk2F28Tsg5hFQ9
UCJaQEvV5109QF5MUAF+QX2IVrIEy/85kwd/z4CKL7yJGwFHm2fhZrF+w7g8U+hOTtz2L1u3WAPK
yc/zP3MG/R33jstSFlkVBw8picltkiOh8nmcXoYscKex2NfecFmSwpKEDFIaFqMB3DSgYVOuFV8K
GawXutdtaAFjHbqWhob8l33idaOWR882PSwospuj45D6BnXo6q9HT2rpS92dmKgnbHNGHW1o0CeG
llYUz9/wes/HY8RncndpvAjt+DR+n9GJk5N2p8dpCtKAkUbBucv+QvUNRP7Ulgo4/9Gs5rijg9Cz
zTU8m/52cnquzNzvofy8/rZvbh11QVvW22efl8kwhaZDmdzWoIFwInr/grl4FndQ193G6vSlBIit
bynW1EQxIF2DJt9vKdHm1nV/2uc75Vcb17p3AO5hCaXZDg7u4xsd0O6rJszwBKMW3YTF3+llmxOC
eZCYxi2iIqKddHzYVHvCn1UJLmsAKqNZ0vHDtulb1nV0VuqMRs2XRRXfJh2A5wyaLgJSp72h8SWa
GXp5d5w7rjwn67Vv1XRjhT4LFcVtShfZE1LCw+a8MwCneU/Yl6ab0fQQIXUWKS+C/dOK1IJuBAr8
N8M5pIP2Nm6hyUUCRzdsaM+rTlG5Gad0CLvDDDH54feku4nubjEgwwubYjLxSGY/6qgAmuFecouJ
xqjfbjKU+7Rt02wRQLGLSR9uWPtT/U/cHcQPDALLUGrom3Iq1g+YGgyk+vjqS2VSjDsyT1l9qk5v
Z7NIi6CMdm4IRNwSUIAZfZP/qoNNGlTMstELgiuFhfd/RkbLZpxB9D16MCRdSKRMFF4QcIkURDOV
fclx/Sp+GdT8hywFRjAkYBXDm/q74pDq8dZXfkZv6AW5uc5CIKp2ddyjBNkedwjpFJqbgwhbP6vB
hwFJVwkaTuPOA3eKygZZGA498q9At8aUrip7E9iu9/6J/FYQW7Etk0MMY8Hqy3fQTIhKtuVVFDCx
sy6c+PTy2Oek+PKx2qUf2KR3GScqKKfgnCeqj4J1CtLJwnae0PjqnfaSRlOG7lCI7vCVZZdHHtC9
iuNJyzCNhveAB2yeb8rpD5/1IG1+qJNiY/4i0N5I30MsM8WtXv48GwAL99ZO9ltbFvAyKEl0ECTh
0NN1VZJ5YwCNiEU7/ZPF+9pC3mlna/m+IXD90WNxjKKFbPhfeUt2OnLFTUxToz4kcOE8cyK+bvmr
AWzWh716ga9S0mz5UmP+0elMzheDikXudGI0yDwOJJ3WuOW/JrJkcyuu0XZAk7/3jRC0XbwNNfBu
jHwIEOQhxaJMdZCNEhsLIXmBN1HYSvCRzLyD5mPEM8CFoYs3BabZ+HJZ3n2GbBYhsZGz0qFevAgl
uhS2ci8dQltEYKI4+zFhRNdaQZUhlwXZAjjqeahx/QaYsZhUqX2Ya1v3NalzJwX57A5gFypAfCCZ
o4Y2U6BM/KRuw7O9ULB0msZtjx+ZX+BZeXZMyj6+tR2dl2jKj2PIbPfl+WW3YasgOoo0XIw2/I3b
bwNUB1qNJsbv5TTygzlc/jxwLcQgtLZQS4QaMAyI3eG3YgUh1sncIzLylkHDFmzO8FQ4wskevegL
S6c78srR3Bd32bSPKEMnSaND2jRn4MGmcK5Ls5weDv6JwvNWlPEvKtQ0f6Qu86rYJc/9MwYzSPCv
9olMxu2QXVGmP6G3Rr5FJa9pw0BKDfdJI+XMMulDTx9Ira+cSL+xcpS4Dvo4MdgT9DqZParh8xBC
yW3Atxv/jBmJU0TVV/e3266tbGe6Jtz0oIGLx9iLYBepFH8QlyePMU9Ad0nTUEi/ObWTx4p+ZFu7
fXI7LffKdnJLHUSpj+hy6Pe+uETPR3zKXZpoXui2MUMt3r55RWnXVAUqCuR6yS/clN8BusYtJv0j
Zv85UKhL9o3e57WnOyR4QJoeDdBH8Pq2h5DsIOJlxKidjn+sgyz3H6qF62WN2WKLUnhF3bhnJXl4
78YP0zuNqA9qD68VPXsDvY3dpbbK+cnqRnm0DeCdRuwnGW6a1MRpBx60oskt9YWEv0AbYLag5Vwm
iUdpiwZ+Afx8Ru8LZ0wI+nXq6C7ejtAZeR30c/RO2DnleKvzvMSIny3sUHDwgPp/pQf7GEioQzaf
hjpVU2ZRjyItbcDLb92uqNQLpavbL/BrMOIboKx/GJA5HzAVUljvtrWN/jdj4R4hSFcuMTPIYFLS
BSGhfPvArqNc1WgG/EaxXxE4zOVAaRicZnPGtwR2/aR7qkUojVr7cf5jwOmM7y0eSVd548u+LGsq
ZAqeXZKG/0uU3RRTMbEh7UxTWlEZLm5q8zep5J1IP97GpR9HXbExFfPnlJnmdPvYH1CDewS9/iNK
cN4QbIxqHGVbWVtA5n1KsKw20zwJj5sScVqc789t/GXGuc+Ay292a3WYyP0LbvG98F+r1i0oYRNj
pTs+zThprmABSwj/A5qpxmq+QPCrWy2qxiM0+hQmO2wXdR2obW+X4P6l4mDg5bT6YrGaVBk5toZL
mLQKFK4m1n5suPiIsMIQVbCI3N1LXyD457qx764oyABfWAeJQuo9Y4CJYSPzRzBF6kbZpRp1GU+k
QTP+3IFV7gnfInzC2cEB2HyB5lE05cOwiPYwC5Y1lCyLp2Ue9Wtjd9mQ7EkVvURzT5XlhpzR1XpW
/rTSJW0E8TWVRA1a+N912RsZ1KKuoztGNgAxGKql0W2Dfowtnh6v+2ohtrg7lCecSsUbMgPp8wMH
RyxswSfTcIdsRGW5AthhMWcrrRxUKT3O6hCaO8YWt4AzLxeiy8f4AHulaHdDnXbmvmUiadHJrTgp
i9wR+5EI/CNGAGIyCEJIJT0s7MoFrmvI8YmEGhjOioMZw40BQ2b6blaPAxS0z+l5XFM9x8RMNEXi
SYgfcx/Ry+A6bEN+grU8MGElX4dGCAOZklE1eHrJ9DhOx7p3Habjst9rR+mRkby17mAz80tQKTNs
laStIKR0ADBOkxqFg7fAjOva4QMite3GGfMFjckeH7ZmJ92ktnMwUDqwqVQpsZvMwgPObOM28Elm
YfWh/v7sx3RlC85RPT5jrmK4PKAFsQZccJWBc0GT3B7OF5ho3FlpdnUSlO2IBoe3AcPP3NopWggd
w2AtKJMgncxZXHbZZZKNyoZsFwelqBgllA0xEcY7AcMry9z1JzwLPc+GGM6Ajs4gf3a4KWdsDuXK
tyKNSuYVe4MNA0t0UehluSH+TiNuJsGO8yY+8SfhV3QC9EaM2av14B662irzpkYbf0Oej9MRlv5C
vqD9AG9L5cXEYlB3kSg2VqEwdbnbOOxUoAcXPBx1YmAVqyB5lRYholXBxnnpBosINnhe34r4M3cC
qqiZtZE/kM91vgry3V3t7rahyUZ17vTTfaUEd+hthOGr0t+dHH1fL7bMYZ9gtUQCbndUCyESnwnA
BDNIb3NgQmcz/gKcFMRIrMcEsGHLu4hR8IpFEBQfrx8teMyuI2wvNAYmhhE4VRYsH1A+LuAt2DA5
kNvwX+MGTIhvaDXZZtmBq8JszEM2UsyCd3yKcRqa+HikIKqJt+MtHuN9V7f4O4ndI8DGbsPVG3sE
ZONjsIfrAndulXNesNL7XDv+7p1VudzgW8nn4Qm0rm6IKGGtsM5R7vLNlQ5DT3dbpFMTPk4JsYdV
E8Ty1cdm6sESCtxKsxL0mbgAUH3QXZMaE44KYtOsrBBz+fxcd4sZDhzILmFWjPDLuIhJhyxEUG74
fcF2FGYtygsdD2MQhgjbFJ40GCBnfAD+/ObssJGsrjMmLmcKF8wXDJMgb3azN1oOZ+mFORr8t3oo
15hrTR5BbuZy72hTQMqGeQhmpijC0ui5MKm1yxqwPnEdrqW/uc6urESMP8XeM3H4TkXBv+GXHuZQ
KYwoLZDLy37N9UB0iqqMFaryuaoRBCjaIwQtnD/E8mN4+knWeE4gmNiwl4cK98tgYOnuMcS3BFXn
bcJoRAXLPTH4UydWMJNZwtrLT9oN3+JKiBcluxd3IESO1+n6mBMWYRowlBn8qHzZUHQ3eEnLGXSc
wFI/j7GGAYjcMVjanBDqOW+KgtXw9P3n6XzmZxe6PlOrnziYYyOIyw8Mv6OLYpv1GCtp7NxYQLlp
iMsdtYnvM4H8O4xxqDElvrEw+yHFYOcAGQ9KIUy++uWntMtjiKchQm5YHFjOy66DUJoPzrMY9qMj
BRgD/HcDb9zH3iFoY6nIHABFwztAhokMcY35nW+6e1hf0ZFaR9vulzEDoih9zDIAFlnT0SyDXzB1
sESFjzgXCd+hY+H1AaT7dfJ6e7k2+YYr7hpRC/cK7GRgPXkYhFO/i1NXXxA8YXQIE9HaQZqknQ+t
1D0++XNYYRGGd1aGBS8jFSnq1+tqvfNasfBoBQ0FEbu9uD1jOWMxJ0N2+75a1NsimQ9zbDPmaURZ
4if54VYyOcGahIuN/Br5I7NHXoCGl8/A/KO2gwSX91o8xjDavC7tRHNMMeXzy0QE8YcAiCCHoZcS
ZmNdTjFvx7wR60xYVi4X9cCNaWZ8cLY7bgSbKHOump45ww7wHxwrJoT8wc/0Nb1rF7NrVucfNlhM
xOhAsmb1qjD13XNnHr9UCJvZlb560vek+OIC3pmomd1SnVJlp60Au7nnMBjHkEpi/ho5O3povFEL
5C4OMxofPcO+YcUgHia8wZNaNzfwFdFEQPOLr/udyDxAQPw+PaiylBAINUAHWKVbjBo6RZiUdwga
77hdBC2aRzA/XjByDmjJxicQsPuit7y9JpgGse4xKf3HmDuoODiPvP/tLjUYKpAAYPk6Kt5TMA0G
IByAB70W/LPetKZpw/z+KDApOnjp2ekYv6rOctYebW+zXs8Y6hf4qfz+aXR9g0xE7/a+Hg9C5yt/
E+XycaJUZV817UMAKoEcm+jtmgzrzvyVA+LXcPIAL6B4NttR2kP+cGqnE522E22GPhtHjsy68Lb6
xemcE7+lhc2dXx6htrzgvD1CaBqdbxUkFTS06+aHRUYh/IawxkX4eCEyXy3BXM9wGl+4q+bi+GJE
4mwTGQ/WeHGfiVGAw+qXUcAYRMh8kOn/wgKDe81A0vECu7iFxmpZlxZ4N+biIyDCu2azDEIvDJSo
y2jTaSJQLA6QiLF/2Q5LdVCI1JwkcFDgo3H56eDM0O/AslUap3i5CRwitkkNr4E28JOrIPZ7cDNo
64gzYSR5Cf0sFb/zffbB+vikhwTbx/724mlHimsFu+2dXRfRiobVVJ4H2+fviYt6x8U5Lfx2ERZm
1LSmtxtxNf3fnlZPX5hJyTprq0ZfMezT8FJMjjCNlEZMJBtbA/A1gx5yQjQ3BxcKoxnnfWztLl/0
FCS3tK9ub9UO9BbAoBqZ4yRsgVtEGEd0ISN7p81hVFGWY5nEucxDTsq3XTLaMjJwm8JOx8bKX6Bm
8AG8lUYVlqPhfdcE951J14Ov+jS+7x67+45wzsAjaK+wKpGT4mNLwxtwLXf7tb0DVrXHgAQ2kjXt
aWl/9d0FJ1DbzvEe4OSmcwcwK6IiCEr4cC6ae9TIcv2XFj1eoVLH+gHo03o0tFr41Rv+yMHqkp1m
sUGFAxdFGARsOKaAf9pa/eveIgjVjEEa5LVxLi3oV9cOMZHQDzG48Pe1f+vZ50F7kq3ryfbbmLd+
my91oyP4XpcQtUM373MChPUd6+6XW+umeK+t+1URu0vWam9Hw/oI2jIyaTmrzYuXfW77zdL8e30j
sbLRVtVHF7O+BBcAp9XY2dnd7pp9rcBKc/Sjd/ktpjkBfNd+tL0LVlV3azvUO6NT1M7Xz1+9ciSZ
aUhtjm67GpGTpRv+t8Soa6ZRNxY/FhyNCUNWBoS6BRZq/DrdULpuJqXdgyMSFLBQ8Om+h2pl+WAt
PdyZssmNgZLFT095Bl2I2JibgYMbTueHlPtkfufVNz1JnmDZ1r1NefEQ4OVB/CauKrRI6bk6ceHJ
7rgJiDd1DqqTNaUp5plBu076M6OzM4kvGVBd79oKbpQWg4ffY0VNl69uVHX2l+fkdgzxFKtJgAFc
t6QDXbfLWv+yiwFyGGpq4pdKO0DRSohm4jalKRren9KIAJhUviEMwv3UP1K0p+MKSSAum5hK8xBj
UWG6lpBN8el0KchhZA7pdEZw+OmQjsc1KUs/+dESC3viZfbLqg0AwNLwE1/7JRbr/QcpsDnYYDiK
p43ztvRks66G7AUlAnwSLi50l9PADYCgA8FcQsZ2uAzroQFrG3wPM0VOBw64yj53PPvFzGAjffsh
md5tghn7RkP6gqshtASxOcasF3egAYauza6gwOOiRcoRFVEi10NRjWz/rkhgkXelaAcmV3V4+065
FBWnCOFkujWIoatAE69RlTWAqulvG7ogPQGW2Cv39pVfnDx2Lbr9EcRJEEtWk0JS5KN6xLvsKfxA
YpkdHbFV8gyJTzt60FqRbiGmuu6aTv/4DtZ77OEEwGKqxK5e4AFOM2jKjvTY6SWc7QUlJHoggPwF
C4e4r6ahYD4Hdn7FJbMlRl7h7aBjTUrDlahAD9YHy6IiqYKKTNonHBRjBnFzIpWMuig5xnptHw42
5Jn4PJofmR7Btn+Z9DttdhJ00ZRtekRBqODwz5Ka54PqCKAd05bBAPzEbhw0AFgOKJURtQ/9/NDn
2ywdJbNe33ArzLYRi6Df91PW8jbxKT6LHleb8aEFCfo8n9BM1QhhJXSWOBgOs3M0Ha8o3BEbUEu3
Dxdru9S7bBVYo2deJRHIZXr6geIEZ5Rxgef/hlTzC28o9q1cIlS0/+MXeTrUHioVtDbqMzTxPu5F
c0ZvjCNGHvNZ+JjlJvfBDTuJp4Pe3TxsGU8jjYtHcvyatLBnUp1H64fonRiGJEC7xo8eTd+IfUz8
4iUpoRlpb0wgmk9YMwQ4wyyCHE5yJ0kbqglI5JgpRVlywk73zR6LvUpwy/g81SR/G8ChhrvgDkI8
yOb4RQeS8THAi0td3kzbMPuKBlqA4RyGchQ9Zg3as5P9xLHuALLjXebko9uY0c6H7x0s5cfk22/u
4C0CsuiV41c9S3QqmrCq8IOGZ5PdLIy98IR7xoCbWcaWbVHMk+4ihCHfrAPFI8Qw7JJMetUAaZW5
vh6WmI5dqyB7RBrcjHOEL90W47t0n6VfiDyU3RZnK2znZ9jlbOcFxRRpTnQtfAy+vLyxDxvtllvn
2XvURoARaBzICHGdqskbanwcJmdYoYvjeQhNpaxH6nP+6ESpwhlhVyehO1PLqblMqtNN8BZ1WqBY
QoYnyMMxh3mPU04DiuWeFEEgQGk2YPdGVEDOKZk01SLh/Gg+hOEJUwmpEzZTfpZjlOhcEmmXROJa
Bw31/3IGIgoEgmNnz4QvMyGzNx/ea4XdSQoU1Vj30akiD66a4HYZd4wYf75LL8J/pmKtwLlcI/ns
uFUPSUuLxhetNj/Mh6zsnTU/v+qD7WVW5mMwIHp66FfXwAMLSojTXZ7gQ1MlXpIgsa6Af51zd6s7
bEQyg6H3Eped7Tba8qNt0oCCNWacZKFp4NGmBBV++oCz3YixcZxnMBdboYE9SblDiH5a4WBWIA56
2gVW5zh7RUeGkPoHub2L1Z9bV/0jRtXIhbnktX3FsjRUr1P9AD+mM04Y5/SnogQZgX6elaimdwGf
swYgzh0FohCX84qpH8XD5Zn2C6ajMzh3LW4x0Ex8fA3OKPnLkQlypEQJWDMexNHN1U1H+S2wbn0C
hoGYZUG6Ln8v45pI6e/Rw4Adm4Hr8HXGdHB4n6SkGWwR9/O4utvK0S5/KUVccDUmlEOVeO5R3h5e
6Uo12K7PhwlQsnoPH8SaZ3trxvA+YGYgcVE2vTo6p+Gp5Z/v0JDzfC56/6erA40RWtKGhXYvpwB6
s8YSdvEJxysCOdonRxpVC+gc6vjlg73aMKnPF/dFuzZCnlb4o8Atf2LYGPyPpjNtTpTb2vAvogoE
BL4yO4+JMV8sNQmDgsgMv/69dj/nrX5OTlen2yhs9l7rXvfwYOstGEZkH8XjqIOsRfPuzJ7z+pLP
+oD5oTPUbqri2DIU3yNDlIqJRsGuR4cHj4dyhkCSXxlqpxvRWjCwfro9FJXGsx42ZsTTr2w7Dh+t
vIFqXWIhZM3q0bvQd7RBIh9S2UnLfaHN82orMZRo3AnkkVlPrrxOM4GBK5tYDkTmTGW47HKLD0ly
KMqtgRly7E10j1nUZOIak0BZUWP2HAnLDl9cDvt0oyFgOpTmKZYxIHKTxK1G33ot5NdGQwNp2bnO
6l9ewgFS2V+ke0oJF2d60IW7lPvC4UzF29bVtsbLLbEHzmeJ4pfwocygBh+AVwY/BtebdpZOtw+A
dMnRPxqwZKSlNePs49S88bcuDCSRKDQQuhDuh7gk6jgWzeoqKLfZN5eQiqv65gF+FUseX63jgyzY
izp9nWl21rhUgQ+dA7qF6hcakCzn2PI2me5NEc4ouPPDMGjSGYPD8ph+AQEQ74XbNerttWKGeYYZ
Yx6qUD2cJu5t2WRTp45hmPgYgpfO1ClMQbNbV+ItoOs41QyTXldG4Bg68VR3mPmkO62z5TNPJ3MU
RhjKIvpQC7z1VnEZlPDxcFy0zaD7I1nrhyJE26XwE6DTTNYK9i3AuX6qO1nhWcZyYCRa2z1oQuPr
TALQkenucx5xhDVuikGwMISmyD1M/nUrL2yHkx+8Ptph3n6kjyAqXEK8B8N/o4GFZ3eLGCt8TUnk
HTwIhd0fFvgg1vTw7PeVwQNoY7v/fs7LZt5SR3WqPY6HqbTO1IDTvERmPfVbUI4W92z3nUKWfB8j
xDZMNz9QkVV3fQKVKZTNIGbV4Xs0f91x47B6TxUnga3D0QpGeMxfBZNC3VFpfzsnBQdGMNqBcpAE
JR2YQJz5jFPo4ZywiV/hBoINWu/n+UZBj6KwYp3XxZPTVQbwhH8Gmg1KWk5AhhpTZwK9fQgVOAeq
Yg/4dL+0QI3wYK0oivE/fdROd6qVRaOtOFnJDGMTmucQqFTHTTEHKJyucKyjDMh+mq6flH8nFf1G
2EyssGwIWJoID4IHB3P7BFTVMDwTJq4/pinaLT/JMByLeHrfp6Isghf7exS3HuVpyEV84SFey+hO
5XX53rRJ5XbPsH3AaqAqkIGStJBhSGd6LTYYls8piClYiyGz6Vdoy5q18lwlYHAPzzIx/PUnLThw
oOArc8NwnMFsi51vtUmrBePZ4kaueyChJWbCwWkzqQdPgqs6ObVU0VmzUYzdtBbT5aGCFglYhdKq
hyNLWfhyn4EV6vJCzz8y5KX8BHkxSuyL+266K9pdSZYXAAM6KtPPDVw6ER+FeRtO1TBSnDcbXuJP
gBTrxbNYJu267FbTdjtGsws6ajCmzp/AxbqAvPAGvAgMJVCwQ+7D7j3PiXeJscz20t7DfEp6uCZs
c4oo09XqsKLYRhPkjIxnEPpMAitzzZhC1aVb1pgbPPmU1O+Yp3rTaqEzsppc5RTOja3/aCA4e/0M
G7UiNJm5OvvzIr9HG/3Yiq161W9qHfbq61b7kiqyGU7Ph4/0Hyem2C6Rs71d+urBgehVRt5EPr//
VLasOdzelw3jr4JL94yvLfphhlKJg3/fG6IpOMCT3EZ92d+Evyq8EBMDbH9EJ/9a5NK8pidVAlP3
G2yaMy42FT+3f2alYXJZXbpF1y902nYzlDKODBbszCiwcvM5wIKvNl1Oxtnzvcohg5tOjbALeV+9
T6RtXoZlt3jli7YE4/aTNKwBg4kS6RYSquiLx5/riUciRvI4XYpPY2Kbo5NW7rP3L9GsBXp66Ovk
m/HmBYhB55ZyD02weL8EZ31/tIMjwWbVvfcURvNMLmY95ITeH98+QZR+yQyOQChjQUHTy7Nnsc6h
gqwVgiB6N9W9Lg966iiitSwnoUKIsDqH/o1dM/+NaLupD5i18FxDzILSDbWy9wB9XywW4rlLWjkn
nno8W3ihM7LHnz57+QZqIaRetPqsDQIAqKfZXmF35M6IHPEtNjtelnkuzzF5bLCr09JNaWHergVV
p4Yg7WrI4yltyEhby4/FhaZIwft1vBqMhIxAvbAZEufG2w+NS6CDX76+U9wUEQbh2V2ETFslPWBy
aTHbJeKx899EI4AfQjSCUoyPLRlyLHzYe4mvvwO+0ptHTlt4sEos4thBhDEFiwkq8TNz1hhhizod
nZDsW0/PhC9OiAj0r8y7lF5rYNzr5bS+0M9xoZPcyZSwupYkAVy+mVCreJLh+8lVRO4OlvARgSOC
99K7dQ4amRQinKNw7tmAZIrlPMF5gBbxNUG0ACNv9GWa6NHLkdQOEEC4pxy3IHrWQZ962eBdLuxL
s1L3sEutUVMDzEO8IMZx6vg0VLTZOGon9P8413NYJxwBsDp9QgUL6Ec1eOnMqtkGtWWLPxKnT8Hj
1A5+j/dMtmCllugCBlzPvSiH8+bgk2EoVGyMHTzWgUxrAEBUzFuUZT/KkQEYjTigBlgDjY14B9z/
meAjtKAj3G8HH7yRevt75CStq0Nq+jHjiulrGcHEjEPsp/Fg16crud7E/UaPN+904qak/z2ycWmk
RqA/DDdWIehial35YLJVzvsgo8Cbgmu88Jqh8VUJX3rjrLzBrhj3n59qh+49ZCQiPxd0BfFX1JNS
SkOXhQyq4iVzYwI+XoxwGB4kRGLKTO3odSh1cOWf0ecwTPtmSHvpduyubExi0YMomlJoRNCl+C5q
NnpEbPDJTOAfI2nDytdrEGlpNGigktInC6zgPNhRKueovwF7MvcDDgLzbpnHbv7aKga8264EkJwn
xa5QOPGyWS8LktKFbrMxgyktjDWXQJcv1GYFTBhSEcJoBzLRwKzGOPIXa8v+R77idZR1Any816Tu
MGmDnGoGzePAFOa1Nopja9kZaDJ8Xfa045N9+AJWyyBon2BGt47fZ3isEElZE5nmy69T+WYNYcGC
i1YJbfSrUJ3pN3+hw/xzgASNWSLMKo9XkQ4KLNQxnK448gcbqnXaHHXV9JSqDXaXtVmiQtMeK3mv
AexVTv07HIZlfoWPlXOvqTi6p19f8ZOygI/m0kzbj4fK0yOXH/yaQvXj8+A6DRhIvk0+QWGlDLCJ
GSew+adOHc1BugaIU1vMPPH59KqRHntVO8kmI5uA/gAemXA6HGoIyxbakxCg29HPSYm5uq1hLx75
ffvFAKDjRKGYH72MGBy2zsiz4EajcTW8B5vNK8yJsoHcUiBvWhQvX+cM6/2Y4X0T6OReyzOjnBXI
F9BIMEcCq0dCiXVE4TD4ogjEeV5FbUZCEf0fn0RUDA5tnQUu9uKY9SHgDsRG6QFnIbRWRXUMjM4Y
DeMyD3z1dJLSh0tsMpjcvIAjO5dbDeNnBBQgHbPnIlhns1iP+U7VZjlhDhARpXS8OPbq/UqX5lsF
boJBqz4VYAgTomT9XlDKyVakuUOEwZpm7ksqLQMCVyVHVDLsFV2Mv049nffaxUvitzMVSDVDobEZ
t1ZDq9y8h2WVNq71ZEIkaVctTualpM2nBo7LOeZgj8rrzM+0ntotU5vaMIieKpZZMfjvPGKkqENR
lrGbVKznR67Kt2z64jRVwDEa8isJ66V4Gu4q7ptLSSNtkblT16GfpY9Q2gs9dI3dNwJm+SOPaale
oE2LUUX8iIS97q/IbxP1T5fh1j2QrSpElqrJTr08UcDPYcLhskwwR4y9MuDX0/vH9RIu/Rx/ypGO
ZHzNmBxzrl/ATy4DDvMiH4s3wffKKaQHftsvoVCWw++LJ4vdkU2OuG1IBj8M4bOnO3xM2aswpXZf
zGdp8G+SIRB3HGXEVB7W3X0UOww9LbGDzPD+NTm5g2oSUzrYiXRFptvfpowsFLRc4FfZpg/KDi/F
vnC2D3U5pWxjsnXN0Lju4tHRdRbRss49hj4FF6uhKWCxuw/kY7vyc/Sm94waEWbjp9BmckZBWplL
2AN9GLsWBnEC74teXofVChMAEVPsd6nXwJTM6O6n51adjfOEVekkO5IKc1tZZB/9nkTFSUhF/WoJ
T/+Ao0jp3C94xzEqNnUVaysCZ/rn3zhsUmnb+IAw5tPJx28GZjV7W5iNh/KqfuKDWiHWzJzqWP1Q
4T+dYcmxa6drhKluvNbQVvPE0t+/GDHlezw0p4WLFyLunm8+8SLu9uXUfW2L/eg9WxKY0FDHVAyw
5+aPOjTvU5/m1a/AMK7Px4wLMF1EP8/LmgkUCrjYuWOPeGeTru1meb9gU8clnL+NkOVcwZ+3Trpw
RGxwMngvKnWvag3hTgsuVjb4z8ydQgNyn+t7dqyxASmF4lu/AASseiKnNF96+7UXLWHoZ4EVn1Q8
Wd44fwYjJjJTinh2kHDWKdDCFOwtINC49wf5LRnUbp8kT+YGYtn870uPE7hNS1P9ZgFxE/xPpADY
dA72iJFIf0z7P8K1NgoILXBFFR+Ad0m3J+Xm3FeHR/pDFBFeyzRIPHW4EzUu4ULqBVqTS/5QDYvA
yU8sQub7a1M7QGJSpivpBnMsHT+HX0biDKcbnnl8Mlon/eEQe2LqQeor0PQTKxGs80CqLL+GP469
rN0SDQ+kYHgZGQWysouBVrQwkY4ybqEPSIF2H0z0mUw/QzuR0ZoaAcDG4/CinGHLWnSbqTG/OBpB
Kh5fnkHfzS7Yqs8ImiGcyqNXwD/hQkZP8LJ2A8zSSJ9Z5xEkwPIn9IC8dbsJX1p42T/85yr1Uow/
LnAPvATZmrSMG0De2fs1n8ADIecSrghRKclWUYXwrsw2k2HWoInnFDQ3NX5Wxuw9bKS3bj8QJEmM
3ekCZx2koRpjM0bC+iba65u2Pz3W7KAMnZGZESWAAYinUxl4ubqcfDI1iBa0TvUXjSSQ89yyNk0W
cCTTE9IucsBLi5TIaI7FdyB/d7AoKCa8GCQVNWXsmTtc5D6pDVnuiRhcT/B/YiYCfEwPATIJB0uM
JYgJmvz2PySl5EzDJmrA6EGUNY2Y9Sv5V26sTKb9lBtQ1B426QtvqiR9o95458mvWh3e1pJCXy2D
J0K6QmqAjAVDjXxV+EcxlI6GKVvkq9qSQjQ/S6dik/1e3Dzszti7QdksliKnM4GwQkQNGeLH4Qo6
DHajlq6MVcGE6s/hMkRX5dB+5bz8n0LHIc1L9bP162X/xXSqYnJVeVwALFWYNlKE0O2ItFJG5RR+
EQbhMx0eCS0oMS3ioSC0kK3t6QvOL7wY3R1bH4MhnppfniP1xvv3RvWJv6tnWGdAnXQLEWnPIAB0
svntb3xGHn4ZmoBaowZxS971RAPLtOGRvkyotrwOT4ri8X2uBPFHBDE9FsSNTPbVr2HYlq/Nuz0F
3MTweFJNsH5ivHizprF9v7Hqhnr2FlHlnDW8wRb7cO8JYIOQBvkgLNNo3k4ZWJPWbDG6+8xhxQGL
diwEeuOU/7aokRhF2AB9DZs/TSzFIibmqAFEYBEckQtg7ydW5szNixuXh7dweO0ZJFgngDcEOs0H
P13HDuYidItnbO1jC+6RDx6J6ihzZcAuUtXk2Qv2RO1dBi+rEVdBy0GYhYSI7soIWZzvq3RA9mMF
k08xdnMoq6pb+ftcASyZYbpXPyen8q7NeZgawwXzamesWS6WseENNGtmVHw4clLUB+C4LUseEidz
DnMKyF347q8h9ldI1xxOUOp1FUjBM6+4l6Or7CDJVN+PgTALHp+DcWJIIxlz9idlwrFP0An9Kl0S
kxPO42HNnIFTusA5n8ZWCyHn5M/jJHFoPKPIr/I54k3mpYo3RfvOagH4g2NzZGQFVGkQF9v/sIWa
V5Fe8wnBjYv3+r6caQQhQn+0R6pMHksuoIoRJ4ebRxEzzcRX6WAAJFFlk0zJCXnjNo1YRBiMakFG
6bbk9ooxHk7F2o/cndv3HeQU77nuDx9bsoRnFyS6cJj7n4e8gjOj3QqSRZlMA2SqDFy8ZpXTdqMQ
itABQJGvZfs+kcJ7f4s3PBuEiWMSzWSOJhqmC/TakKVHM8UClSI/PyH8oP9/PDzKG7ADK3Mm14sw
7QKQBcoVYRWcvfT0pAUCds3JKdBQXjEDGm1hQwggTDgoE8HsWk0CwmkpjLg2YIw8fARFQH8w3ffq
X+1jeRw2zJAUcoIcDG2hOIsT0dfw43GoUNE3PZQZFHOeZ/B1WyxbcFLOmtn0zwABYdMz4eVRFQMs
F4HaBo/49IAdOSXBD9MBftYuxvf4yI4CbBavFMKPSRqnv9GOQorE/MsmgRp7g8eSFovaFmFCGgWg
oir3HFkcsUq+gQR0/vjsN0jDKliEUOHMT2mh3osvOp6c1DqC7wizggaZMLeWbb1bs+CqdVb5nckn
oXJkMeMUE0BDfxPjho/cjcybfzQD1h33tEjcBs8evNYgGoyOwY/nGSHeE5nOLrkmkjdBT8j2GPcH
NIKXb75YxarWIAQ7ZEwZtQvSMjg3VlZ89FF8YHuNjIVZI3HxByE2wJSOZhKeMkGfaQCfJoFqzmko
IGDngqJnKzzJTzRaiPuk4HXGOzyHFDTYd1nepk9bGjbRDGNn5e8JxXL3poDK3caXZASAmvUntZ8t
pHrQ9IergJmsWFkPixxFf3JlI0Wfop64LOk9+W/xQC1sW1/SkHG4rCuUIQhMoJ5QMJP4N/wC3Yqq
/BfWQEd4Pc4LzAatWRwHr2tfzdgDMf4lUBbfUx1VqYo761UywrT+guLVffAMgxdYyvZd+/gsMrUH
UJri8hyFMCkWIGJQKQiEh90hDBjB8IKEmccYXtyGrMeFtdb3GtpbpGDsm9IXlgAvw7NOnebmL/dt
zTWoZo3PcAGCWj6foLd0cwymp3QOcCLHtYrZip9eK9DEe/ypwwbVHTp+xLUPH+eUPA+bJhyNc2GJ
Wp9JtvQ9oiCAkzFxC1hISX4iGZiZ4tqUmD8hMpjBqcObl2yTiK7KhXQHn3XyVXdE4AKXtZxWlDZM
xwkHA9IgXBrrcmZm+CSRBYqZQwYJWAnim6LO4j+ZNbZgJsGpYRAi3/ocaRw/AXxpM3XB3nheYRyX
Z06KiwhnmkREXMvX57BopXl6fn2PqVOgnAPOanwT2yOdOYTdSQI8EeyG2KNf0lFeBf0NWB5uNxsX
u6WD4LG/acx3Mf9bPrcEuYb/5rvkp1Cw4k55L2ZF4gmjHdVvcZqTfHKzwPfokCMP5UD38TxfcDWC
EYFma8+YCrvcQmVADf2JBQh/QQ9baPb/OBabMnx/GOBnH5zeEWfA1Lmz2Yhq4bsZ0YpE8+KmDLOE
CcTO2rNKEau4TOvgpdm4TOhUQ6yfaNcmGygi1g1CPiGdGrdTtZUbx0wE5srHaZ0nliTmqmMXZLxj
ELhtJ3hP7a0qZOcql2MNJElkKOxZUcVQ6qW/FVsLbAVy0h3+kTH4sAGfMyQ/8CbtFfOUKROmp99B
Xe+ZqSidc/mN1g95oyIMLATvudxaX0oVXB7BU0hG5QRDC9wrsyWb/9Pnmo6wViCyP4jto1qQDi0R
OKmtFSfksHglN16ir6G2Ur4Ok2BM9v1XiWnQz2NO3YPjMvZjyxZKfOvAnxCkrIC3CLAyfCZr4HLa
gY6ANNKFKHLYdYoNXp4YpCXwE1ayOpdpakXELFCIfelnE5ig+Snaq6i9cwoQR/sjFnC4VlcGNmjC
4C+B79KfTBiXbTlczHaPgpqIt73W7oHHG8eA8EJbB0FKpTmEhnnFQJIFJrQG0BOMPYDkcNfuwHFH
Rofkx3OxZdgvW3MjX4J3iwVbTq4cFeiR8Atu0k/H7Cx4XqulWdHMS5g//T3TnSSTIYZbNlJmwx3w
+SmOSGMYMAwbdVg9DCFjoW/xIzGXmxqMnqGysmibn4IdEkYo4b14DGRY6t+fNSaYbhOp9sUKYpZP
lvHOdxU2TfEZ6H5EConiCzG75r8f/uUC7ITE8HOc4NqjYSNo41EC+Iei46qhh9Co9UYKD8weUFs2
Z46qTyYkqwaReeb2e2tfnZ+3dqHfWpIFnWQSAqZy9OFcyh7LuUQElyidIVwj04AEfeyAnhD1IFiA
KT98crNRxZ/jLchjPmPh8COLH5K+Z+8VhsrZAigS1/Fdb0C8go1F3yP/vfGR5KhuFwAA0uo5tUvP
3OqLqHQIc/4GNuuQfxL1uQV4RzD4rw7o/lGRVvyEdhvN9T2VCUjt5fzAHI4Mnmqn/ZFNwhlOM4Wj
Be0uxqWQdzAshaKc+ryv5Poa8HmgJ0l8YA70H3aLTbZae6MF+8ZLcm+aB6yC9Lk0FvWNRx0FZ4Xp
hUFxMRHwEPrmF8QzShLCtpiWC2CYDWroHKoma//8k4LSA6TSUVVmoXUXIPnjuYjAU754zrmsrLEr
T2T2zfYP4Nx8N788cyJLNraVk+W9Pyoc9yCvPHf7srbfqzuThr5egzJzxJgt2Z7IyAKsC6DX4aUS
e3j9AH5/8qRLCgkhGNRSTrINXCAR9l/v9b9bVGEAzSd7XIlHpJESl2UPk7H5pHXgeSS63aNy6p6e
pV+NU5L88pQBVUIDwm0CVuUJ2EpjZEqPQ6G7kdZ8dPxIvR4L5JuseuA8KOu/MQWTdpUlHhcBqegB
0siG4RyTJxucN/58Lc1ltCsO2ifNJeN97jI2fZ/EeizScPiBPTK4ED2feCW6FCMprInfBsOpMOpm
NSxGUGAEHqqr4fQDAA/z5q7KwQXqOjTIu/F0AZbWlzu2+ayP/0ez3qk9nBHiouxtWu+CnjV3KJ0P
UJtryuNDikhB/BVaB8X0n8gNadUOyer+CITDECyoQJz5cBhRxjT7ijyubk2qEvzKnGYDQqLfrYZ/
OyukH2QVIfveb3puiCN02ANFxQaEesKqZ0mw3PS3+a63CNuqNVgiVT3aFzTWgxJOP/UlZw9HY3mS
z4RYP09UXgWdWuvRLPKBkFACtVxgFFEh2fJvxT+GMTRL1tXnZS6dGL4TYLavj/zBDo3Tmsb5xVCB
3pnLhbH8uf4hvnL6SSm9js/SVxZS0MpXa8H4TLrRwgxXCgqoWdf6qC/hjzW1yNJjMzUcmGfQT5J2
FpOsgkzAdNN1g6ovXkROM5tuppvHsV53M4x8HGELIkzksqP2FR0bAtLNI2rT5QjNFy31Z/NTbZ9z
bVHyr1MEqmjGNceBcQr9E5AecxEkCjYyQTNU4UMF7a/MWjipZ/yFgHtA/H9znIF7Z3pq2N0DDBkC
yvLwfeyv2fFxbK/Q0c0vYE2SyYE9k2P7yaqk0GK0ST1ABg8fchltJyIyZV4GUIbbdUHo5qJcTddo
At4345xgZqI6S0aEuG9u+yA7pKG2mcLo4V+CDGREeXJz18w/R903YJChdiEeIHN6E+zMJgfYGu0o
wegom7EvgD/h3ZZ/wodSSz86kslC4qMFmmM6ve5TpjG9AsjX7aKkWHUroJ/zew5Ig34RCpO040WG
r+pseZijMr+9K3MpgB3g6QQ/zCr2AKwomNYwU+N+g/nM1HUeCvVjP7cckXLTOsJGgD4WGX3i3MVv
xB+Q3wAIqeLlV/kRqwy/O2Fn/5giVES+Mtq/EpsgT6YJhEgrEhJsTmhioE1Il3I1FJkhFVLlAGM3
v//yi4sfXBMDFOyosS4/6W1yfBmzKX7L5uGSkIYkPt8kct8SGGlgvf12Pj0M6jbmwWh05/0UBEPY
OTAmCC6eU6tqKJaj+dAzFiapyE0vLunqInudQvTijIqj4xF1459rOADFs9Z/kFQDeie6CtzsFu9v
5fRACGfQnaEg49TAHAl1B7smjsXtTCRyCOcXZDYQKBNRQWBhVDjpfUDMjJAxPly2xWH6q/3Kv8qC
o4mHEzuj/uIwTxnO/Y4hSXWvYwhWlAblNfnBBIB7ou9A3JnLBgX6UvhwT7f+S9cmZ0H2YFryQZNU
GP+icOA00hwCAZTLyAItVtYaEQTtMj8SUokDTXuMYEa2uNg9t0+UKZwzvRv/UCkSJIu8CFc+gFZc
ZDpm8viJHjuY2fuM7K0Fuj3UFGuabz4XKZpCtsgmrtIFoy//SH5pArI3JNNqdczm5UYEJ25GUhEy
UDzjRIfIji1PT9Xrljy99y69jAx2LFtJnoeImMNOP6XFrGUCbzqVeD5n5UbSZ80YpLLYR8RsHnI9
RsAd7HjThfdQBE99jpCgxu4GLdk3nMModkVckIon6jIpxTVRkaX5rBoIMxaQ3opRMDlC0l7hNPgl
2q/eqEyWgIkugqmrC+7o9K8ATrowr7FLBFiYc+l+5lEeP7ajvIfU/Goal5pKIpv+JXf2+7UswdM5
blX9W8eoFoj4sRiz/gt9va5fkUePv1rzLZZSz7BfvQGFAmHHsAHVgwm99XKeqf+6MHRdHYPKNDiQ
gmbOkTpgDE5V5SDs/2WwP/9sl4jOXO1abC6zGEMOG3N0QLLBu+mLS3ATbQ/DTej0YOyCv/v+2HOx
ffAHnr+QW8DhaOy5ggFKHhi94HNYdmO1TqvLaTL5R+GDA9zaxxxlo5D2rehVAjtzRmz8PKRWDo03
KtQLBgVYHYRoK+JNRuwwGwG5SMcnQsPXhzCo3yNxDGkHOQKnHHRQR3BZ0oL8iMh3o1FNCivvp2+E
DdZV2Zrq3bP4PnZfvHC2Jp4SKUR8iB38UwC4UeuZuFsgWsAFYR/75QZ7HYfTYClicMovyImAuRSQ
y+kq2ht3Ca8jydZ5i2xCRG8g03fk0kZeilR1tDcx3luIs3bozuc6973zCIHHhA2P0FCGlY8sBQc+
LhQ+Z5mX7BFVB1nIEQ5SjEsE5uYoHefx9olbwBFXkBCdDTsj15e3w7TRzzESICmRDYxdYYddB9dN
cdMjzIs1WYpgz9Zx8EC3+WOqzEXLK9xg9rmVwGUZiDEQvo/uJQ3wkUDG3GOxoN4YrOA88HLkaxRC
VRSS/QHZ8jbDh0CZTSK7ZIiPmxFyk6c0f4W9D+ykYzNE/Rd0HqabX+rdhLfwaS0n38knFfl5+oGf
iCcdB8Idxg0w67xg4xVIBmpZ6V7+GF8QihukK9W6CuolalaKj/pn8sG7wRLSvL52WGXy/AuRX7wl
WGXXWY7u52eEyOy0W4wr7X7WeDh04nEHWhRSGTkjF5s0cabzlTduMe9CmCMgVHzhCbQ7Z9A1hd75
SsbUguFoaC0KbA1JBUNG2U4ApY89qqbO70XDGBB2im6ZAgpbE5cejehA3k+N3lMngmv0pb08Zx+C
tgF1eAlsRUGuQATH0BPfTu4KguhxARoNkJYguM9ZTDmpESQlzRVmYlwLrO2JvZx+Wqfho+LfEZEK
wWX2+sBqBCwMUhiFoilox3GNCheHYgfkkFUP1lL4wGTLwn0dLmtMfJ12RmOJ3JLUUMwyBFHRzShb
adgfX4VhX2BBFja16YORIWPTU5vZSstxZSP7R8fMGKW8+MUMFrqDJpMB8aD6sBCs07MKownhQiz2
kmN4eF/suFipsQEEeB/YqiQKCMO4SQdpMdB+brXms2Mqy2x1NbxcTB8D/NM8qK2qmGNpbrzUt5N9
1MEXdl6gGSINiIFpFtDOQ7AAQ8yAj0wnPmt4h9jaH3bGM9oIhkz5F0Q+6Uc2/ddtstZWOpw5H7EW
sxhuEpWLCzP6j3v5WOSH5FtfvgJEhAdMGrj+zNQ/Jph0GVsG6w2bV3woDjFmeBv9hrGaPYkph5Mf
Qxw8w89YW4AOyF7ez7fqNa8uUCxEiVqh7CIzY9PU899esuLgIkc/0chkUW/RsuZxYEJb6+X0PMow
4JpunTd4vT7T1OlliSQe6Mg9/Ig+CWHa4QVCLl43Y7hICllMPQrfFot0uMma83pvHsw6TLeYFzuV
7XTfb/qvBwxbyK7gkoyZW5zq+81orWi8pjjKtV9p/lEwFYu+Oxa3cO3/02cpTn170Kc3zDPw/DbM
jU2eciK8Yq+a0pkUh0SbxcDZ8qzC/RYjToSDNPbYlcViCgYgd0ENlMWgx/KmoEsueoqljYwnJuf2
mERLC7K1QmP7hnw9sIKQN7xnZzh09r/wK89b/3NmFzb/Jhb+//JPz+f1c71O150rHMUVR3xLuK3H
e/H1v993//MbJ23s3/fUeflJH44rvfgb2Uz8y/NS/MnZCJbnpQhEgHKzRmP+SWDnsvtClRmIoAS6
rY3IyEPK+y8VSVi+UgG7l83kS5jDEdnLFF84mr95FWExTS2czSbEA1Ik/7NOr/l2/pleoyO9lDc6
+JrwS7jd4+RxGOgxh68pbw2LPHCEx6wqjprkK9pVr2HwamD/8xLJEP51FVhjrfrTiITjO31In1WL
Jp6/U8QqJp6LYG4tEi3FVQ1wgmfymfwgFBhiN94/jlbnGkrwrsKY64fflAqwNAkVGfhipUy/lPH7
reDLILMZYX9ZMjVJ4MqbCcS3Gdw5ot2QzRJ6UP+VfwrZkKGW7Keby0HfKcF0Y26SmbQScQgXIN7/
pRBky+lGWrEdxYzz4DaE6BpmyVLYgQEpq7Y2O8JeZJN6BFjz6raGJ0RytlD7Cpbhc416YMeneSwr
YsId7XAad9W9uXf3Ed/e15fJHUQ4t2yEp67+TUGO5aMNCEQPC2v+36/7FOweQriwHbPvtAzsnWjJ
vTQ6K+ahMud46GHIcNeYSmPOh0GV/mnppAsQSuhanrytw/L2z4bIs4uTQX0g/IcSoR3wYAoQeYe3
Mpv4lDCH4jQ5Q9jFQRy1hnlGx9Gx85QNwjHV2GoQO4dLQDpq8BALixK956wuPCIo1V2xeAkP51N7
s/b6umbAWlENESKN8RUuY8Q1jSf1lnAk0T+VLBctwMnMxV+cV8LOjkySC/QOvFYxDgTjWEj8TuL3
4vtazhfU0h5SG7oloCxjra8plzKNv3nBom2t/QjDjMvsbXjmUd3ndO+i3TWoE9i/awIhal8lDOkF
Rr9oLKe78FKMpqHKYqJGpwy0B00+454W4X+/5ELw+Sc/fkG69eQnYqxAQSFywEQINlQ0vrbsnnjz
WZ5GtF4URMGwvdPT5QsMrDDs4wzU4JyQOyiyrriD4hW0o/zDFVxjBjbrCWLElh3iUDsf7hN0w8if
eOh5yzxJjxkGl4EI4+2wT1LnPG+bivDDhuFO6+l/GvkF67UIy1G8NGQTpUkuSS4RzqOkugrrWNDB
8Ao544Cl7Hw3WUC5Dp/e3+Hjv4yGSThZtKvD3x/2oc48JgBKZLlmm47XESnHh78JXxGb06HjETcr
cTAlWkC2/w68EjrsyWLqZ26zAYeyp7dED+sV0jqSVmOvJtJCtvP5m4zYeP6cixCq1N7B7gHcdwGc
+LC4j23eeqgLJbr6xHY9w1vYjhclkRjj7yh/PJ+enn/Uq9g+PFzeNKEwKrkK2QaAyC6dy+Ll8o7+
+5Ei/gXSgQtFZYSk5xlIRi2YeV7iqjjtm/40BNYLSucDpwFv/V/o1YRXkcVnUr0Dfixr8QnnH7UT
fhxIUfhL7cM8u+eeh/2OEy8uCz73vN1/fJghGR7dTPEkJM32By+Qz9f/cmNxjrHn1/p74DPw6nx+
fgD+Kos5xs5vv9mEoAJcgbH/Z/kPFZmADgwCbKbDfrnjPZbE3YSHwknc/iP6Kp03vy+J85rPxT0h
S8ETKRvchoUIHkh8fKRF/m06l6FUHv5omOcCj0lcvo2ldOyhN7UfJBzI4b+7zF/i7Tr/hXSEf4lb
YkA9OZHsJF6Ezy38dpN/YQUFt/OvhQK0gqPDTUiwdnw6B/5LubliBYBJc8kGXi93fkR0At7WTuTz
dylG+fPQDZ1wl3oiZOQHV2ux0nIu57+0MYCmhQze43B3E//guB1rtsDN7xB7f18T3m7mziGDc5P4
H6+nhepvjYaNLvOMHzjXjHhf3i9sNL7LpPvf0uea2nMigk3/ui7tK73xTCfo7ADKDyZW2DwWImGB
uQRJC+IXWm4Xfgfe1qVNBMh1JOVH/5O4hZ+9zaE7tfmLLEqPI7bgxc/iocRLi3P6v7Na5FPGa0/8
H4iXSDvX549jYf8fS2e2pKi2RdEvIkIBaV7pEbHvX4hsTEBEQFTAr79j17lR51RlY6qpwF57rTnH
zEth8mMQ4W9+LqHlMlsjg8hGOcs/OGY4d2emfzj9W+aL8OtOPaATUyj+mKuZ+OTNvVah9gOqC+Gc
WKJP9L1mLMFeD51B/M3on7z11qH17SkgEsW/iLSEK1Cs1fASebyXRxpqKDMdFjfCZeDRTreYhb+g
ku9VIB7W/e/h9tOEgUlQhDwsROrOOxyWnfP1hQrHVX9Mv/4ikojCi3umd+DPFMKJDtlcUB41FtET
0rnZkk/pbTszg53cyxF9LN1eYrt2kmBy/gGpOSInAVOCC/HTV2mRJTMuv3DADo+AKVSgzx9EZvXo
16haQbnmngYi4er0KxnAmShu0N7BqiVF/sAYnEyrSgy0Kx/vbLGi7rXEvhc4Hr0/dsRmE9fN1ABt
IWzi8ba1HfhTDYAvQqr4xdBORV1Jz9Hrqm91WH0qVnLQ/PtPDXAGGswkoBVYsDnHwBPAhY3Y2tPP
AZ4jsitA2oDpGUekWJAEyS3hAnzIKOwJJCx3zKoBsRaEGOSVd1G3AuWKrYKVkyHvl4k0ET6myasl
+dd1Pf9SbNPXqMw5IOdz0Aj2l7iu93Ne2FOFZ8oVUSHdYscVBB2a4PD+idjK23TqtovU5ILlzj87
ruIOq4L1WOkXnDecR6/fXWqHqqPg9A94PBvRz/irjz872SkYICjuIO6Xq/OP0IWeJ4gPM//KpYac
CroaqIkYSSwph6vTlfAI8ZXeRwIGMl6EC6IzO462rwXXLz4T0a2Ka041L7FmJ/vrhaxz8zd1BReU
TyZ2zx4Alcz6ur6vm18mXNTHhEmSeEL2Dhk2qBD5BZjhb2dfGnrPf5+SzRWxisCinRXMKRdfHa+S
wjmIjZTMnHm+pG7li4KNzYyWs7GdoROkbhXRcuKP6L4+reWPqFhntz+RRYmAmyWaI59vgoxzBMG1
AKvL28QSxcL95JikdXcSIMendbm0Pz9UCmItx6vlFLEyfwY/mOP4tihYWk8OqQI0i6bDmIvsDtok
VsLIpD5hG/L7Nk/jN5a/OUoPnU0s89XH4i0sJGyCoEeJCLjb5kai3pVNPopd+LRofXT/SXQIglMG
FiI4rYGnxpBLQCJ52HZXnGE3bIrzU2zBUSPRDhb/Qw3AW4g9LkUbwHXwA4GSzXoZo2NFycf2UQFM
Sp+NXJkYnQVtJp4EECi2M2yqQzzjjUWlWMZkBLJ9F2wy+rY09IUQOlmm55oKx1fW2WF0NNdQbwkI
HvvKiotPP6BoGFO3UOaGLW1DSAYkynM3QG6ShSjEcS1DtzfC/hMMkx+pUIMSz9d42nJdIJ+PPTJN
xzao9zcIqtiJIBai0KQtQS4aQMnpQDJOo/30VfQeBSLmnqFA2lwd9qEffADN/lFo1ohR+PWFfXs7
HoWdtlZKZ5DiJ/0TCjkqJsYSr2NnBPwEI4pXOFaoM66DnbMoj5ypWPTEMoph3M5ZAsUaB0HnsekU
+EquVoaEXdArmzrIGW0iW8EiC4y+U1h0iDJf8gwbN7Z9Ow6YKvqFiC9iFr942ZorMOmKtdLDpzcO
9x0tRz7fqOdIEfYOhBVN8KCN6NJECroVGAT/4RTo0NDTkosZkepK7+/hCDqzYkGR42GSLzOgR+KO
fGOFh0+x/kBvwbdXti/CK/aSx3iQ9sSVRx5okr7svT6T/SMyVhpfLyvS3KM+eyDWgc4L2vllH8eL
MgJ+P//dyz6uV0Sz2OB4xJJf9Gav+BnBVN7vfymy8XnwUNaIgqbh1ehoJgJX4ObcEE554TkRT4Hf
LhjoDXJzflN+A35FxMXcD1IF95eQ+5Px77V40otVyaURYVCTH2p1uwlwxtvJnBgtpwn0X0jGkkWo
hoPTlWIIjxypSx2vD95Ha5XtJkuRx4F4yl6p8xZodMobGEhh6lHKAHACk5+Q1URO1DUerCHAw7tE
rcjvIVKquI1PPodzvUinLmgPf9yza8xf0UpUXcn6T3dWOrf5NUNiAQnG0glB+8fMX/xypCwTW+R8
ZDvQGP9KJzLc/9qD5Pz9pguRVphSa+NSDFeSs0kXtc8d421iBY4TN0UhxjOhCgJhtqsFYpsHqH3x
zAovF0VSzociG+HfR9GVQ1Q9iMxX5IrOIxZFI/WRe/1/tMh/laCo90ZWeuQQ57RecFT75B5a1zhZ
S06x+Lu7u2GjkPNIpU4OheyBgOEi+69q9XYc/4nbRp/T85LVttyii/SflYvYrDJxT/ovUrCJYoia
0VKm/S+j83bFaQzBnzuksiw22T3qbRGv3nq57QvTfRL89zeecK6wYiTGBtofk2eYBP8mN1xqlr39
4/uHlm0icU/iYj0KRUq7cmZ35yX8b7JNvNwwf8JtGbDnorXCKzyttCD7I7NzjrQPi5vc+fkTsCY6
Pfs52EW9ao4GTc0bW3aHfEL045hV2EgsAaJ+IHIdjeSLXauSkBrKBeNFVw7TRlfazy/Z6/fSKBy9
ptfmorYwjehzLOmpdVssEdnNGWlnE4boAae1ucVwXCSRkKyjXFGXtyfG9ECFEp7PBqQXCI+tniW+
52x7oOKMxJkq+ymCsYmdKqH2/s036lrhjaiAbjkFcKU0xAjVMAhr7TfboIKVmNw5xpH4mDx4aZ7i
GqZfvWHORXqLuNqGU1UtDRSawr6NZeMkm4sSC1rYHEUO0Nh/mQhAQzGnRAMZ57Pa/aEBMeW9mt2D
sV8ecWEigc2/NUDhs2G8QVEm//bsuQG2YsROiWkEkEO7NpQomebypkpd5rBc/RdQPMgpU2sESi4z
xjpCKD+Z4nlKhTynaOCh8ZsxF0ObYCNmJAWM+KdPRJvQodvgv4ms/ZftDtwDHRXtVtEepukP/w41
wzsqYmn+Dt7wgYq4iJ90N54MBf5lTNlotx9v+L1vdfE+fAYEBxl7mkUCF1x9n8ZjG7psRge1iiFj
B8bv/du01wvJ+mZGA8Hv5qwvSJdE0ZfRJfkvfYqh3w4I1Eaw+gFxRMlSgJmZAzHAIImaRZQIM6J2
0eYRyUOrSDRFqgvtRb+3QNqKpGhyYGLBqxbixgZuhuyW/Qr52yfnW9tPNKY5m6KNj8q4jb2w5ZcF
k8/kh3/Eh+KxaaDzuXgVwvC/r5CpyivGN5kci1uJ16gXT4AvIKfgY5QSfJ0uCkj6XnDW//sabZ1/
r6rV87KLH//v84zZ07/7ZNjiI6lIhDKVErvZ3YeZSIf105UBY97KCRyrnGfkoyBNQuTICVMWG8my
sWRo7KK6N3glMKF/p0DsEcR6EtUzb9uI8TYhOcyiARaXl3yHOjq1pLnmrC3ftGdLy1//WHy8Lshf
hpsSj+k++eKX+6YStsPtWjxhwQj4sJVRF7TbSKcxrUJ0EDP0MPRR6LnNKTITnHrH1vRv8yJEPttR
q3yJlv70tn6RBE/p/UWTgALvyJmvo1CdolkwJfcyhV/3+2LqsuYsJ5cSlcTt7ijYupZcT3mZf/l6
5V3n/NDTl3jIRaH7O4PGbuUazGfnxfHBzInNtFFS3MvzahLcz+0mByYIzML0HlQZ9/MIZBBK7N4C
YKJkwX317pDAIz+mVQVqA3YV4hsGrHYdjAKJhmf8MiiXgjuilEq01lnK+NNDkOPS7t7iYsOV4tbb
xaKF5EEzljIRrNxUbVwgBJigN8ol/zGZf1nP+HZGymHNebHc02F6vYWPtWz80IwtiBpSZeeZC97/
tZxWb0r7NiYq4NLivV5q3yN2ZIjV2ZJuFEoIaJGWfhUr2kux6S9kNEFYOoPNTpRYNJX+/larINjM
pxtyHYLNhmpL40T1jYgugY8OjVIKkzwTQvSHbufqi1VOzweGLAeW9djx+npDAP5MYqyMpelymzg1
XX1M56S40a475Ka3o7fFRoWODo2BXeOJ7ZEnB7S7OOi+hvDJwor1jWE343qGaftuUTpfWKWf3ltE
2li8wa/X9Ek7v7p5r58xKDur+0macIzT7w/L+hjzKzsJ3b4saVmSzaG796jApXd6fmuQGem5fspQ
0b3bd5155teV1sPMpDvWAUpw7lf7h3n2BHobSHCEBpTBnYtKnLOLLQWj8Q8yTBeUOfaY0Y1iqlg8
zRUAWn05moCDaWOE2nB2LSzjTEjJiiAisZnm/PvZqhjecQxxXFZr04TNxt1uCXPFiv+J/svQ43TG
o8+ZnhEgQOTAfZ2hUnu//5D5acqGcxo9Vy57XJPYfkPDSmym9agxDi1uMSeZYTSNnhFnpUr9RHnm
oes9gD1J6cviXn9EcLwTUE2kUSCGoCF1Muc9i+J8vEYKaJBGX/uM51gnCGgo6YzogrpZAFNffnRb
YcaG5XzHC3oji+7zoJuOLYB+wOiUSkITDJyI2xubUViOnQSs1t8HMAm+Mi/7Qy2V/anInHhpsm31
o+WuPqD/Xd9Gq2R2l1h9ke8sP/0CzMJ+PAGP5NDW0HXoFTZNoBQpMCJsSAZMOJkBnQyve9oT8uFE
qKf1IZPs9y6HfA1PrBE12dxoHc7u/u6MsjkyK3hDpxIsKmnWw6b8LdU97srJn6iPJBfWEJepehQj
QYH4NKJvSmwew+ebaN3YbwRF12ugkdmkkwpBSyRjWOlJOw4zro6mfe8XAyQKWNZ3lvNVroePIaiO
BZDaE4WWcWD5faCtZ47LOoH8Axv0YBubia9cAyOZ1n8NCgK4z2zp6DKX6MtsXJmKO7Zz6MeXHk28
bD9ZL1Bd0bTvLaVas0BPwA3TyUXJs4GwJH93BlO8jogepCL70hsPNO5Kw6qoZQtnAqcQLQa1whdE
TJoKBbsVMAfeK+RC0mAUoNyXBPxrMPye69bgGk1Y4wwet3i20RYpzy8FGNEwWfPKKsWPPIZplFJJ
LNuEOt6EyoJ1kCfERYDylGxdVhwinsVuDTLmWlk2HLsQVQ86C9TXJN2+n6BlLO6GsR29wiP/JNnX
FduR7JRv65C3Ycm6gHQFnEK1YE7Y0V1A1W4iAbkdJvV84Fop/+OEbnenYgnpZvKhgccKMKL/YELB
DAxtL32mvIb9zki2Y3PGVZ2indOX3rfmY63mWl3/u2TBG2UBMWDEwm8naiDm6m4wC8mCFy8cvVT8
+unmqW7a8ihdfdgzEuM6CsUPl1sfe+SkmhW8UOGz/OZteYGneS9Hh1Tzc5wDQImrEPYo1+MaKxEw
00HnHfoYLtdq3l26PO8+vNt9rH0/kIzQm6OlTx/KG80YBD/gZVxYMOrV+wxp5D1H973/ELzy8odH
mH1x1lDi34dFDYOXyRTe55hTljkL2dxOAd9OtvSYE5/Tv1tOYhS9zL0WxgZm8bY+KKbzqO0naAJG
vidUpzQV0EOhjX/Q5L2gR9BJYFzzF420C5IbclTpqtcM833ltuogfhxwgBGPAtqxxN9VoyZAZa9y
F07bC4P4R+JKZZFpoaJGu/0gpsUBrnNMUHZNIjw/CmoNCFfQRHHGSRF3RE2IquDNUqx84c+qYFG3
Z+WKxpknkhTbcty7JeljQ0PfFhDe4GYZBZ5kpwYsNqehNUNuIlBQtqKYf/H7sE9HwidUNGjHKDvC
R+/V7EbGmPiUW/RJrp78PPcKNKCs8ifU7iosRVUxsGA9orJnUejh9VD9fyRE+QW3uXpP85xwtDfC
f42Z69MG3X20eb5NpwGK9ngS4tZ/TYZZ2Z5HzflWZWE+YiHiZbleT00zQ18Mf+IlLXv1d6xyFkj4
5hSME3C0FGkUq+PTw9wZ6eourYznGc+yDgPh1mPbLtm4axwsOSvM3FT2VbMXcKCKxaHHqq9zUGlv
huu9r0GzVjKUtJq6qhLa0hWIsmZbJ7sJ3qsrRGXdwI49zmH64LvGEyzIKArtc/KfHiYWldVL9R7p
GixWQ7MDfSTCz9at6KyoXvmHLl71hdMIdAqNAaK6AQGRQ7ngrxv96mtQ/IFJ/s0uBJ8MdrcC94S1
o+pmumU6vXxg1vnMicJb/aZ/pI2OwX+y/28RI9NzBzFyA2QjoMMdYpQEU5jG3ObAPk2em7PENV+x
pvodIar0qomiiFQ2oYRnq/6ociQcKEDAhC1vndA/peS63A3ElJzqrHn0aQGx3u1kjcij/R44gDSU
Jgm5nTtCozPIj3hYQwqbLnFqOZIpbBD50s+qw64O2J0/ziw+V/dDiw/lA9wMTNT384QBvragAeYM
OexoSABqOGGxXTdKUJPwBYiuQzowBCWAlXHP1NnLaSjfrAblomI/yULcV2uNWQcAwovR2winFZxk
8G71b3kyvy3u/+iZzNoVkCpshhHAlD5bNHZl8F4pPDeKgLe8dgZJJDQmgbEq3wWhJ9oULQ/cOKHS
JxIF0yNLtiOSgREwHSUo9Z8ZVlEyVYQ5DpGPDVfWyyORmPv6Un32SKvxrNmjyYaG//qCh08yp+Zn
R7JeUV8zs45IcF1mHmGuCKpbanQPx88zRHxdv6evj3Wtrccv6RSIyqjlykD7+DU98HhsALjH35dT
Gu9SnERcXumODj7gGhrg1Ei3bc0lIcI9kJ9f3YkXJCOQuwNvE46uv83HR6fItNykkt9kipulDjEN
J6TdxXAykLRH4EdTGsHCUoUCER/07TeNDC4BX3odIBIv0RJ369a0seAOSN1LTmp139wC3fSLPM7h
K1fYm52jF5+FHrDs2R33MrXyyM5+WxbydY2UBgXgeewpR4eIM5wPhl3uoQrSTdam+LJgxxxxFl13
ZLeufoP9X/T3F6w2TOmC1Upzo4m1n1ikce6PURQdzzEfxY0b83dlRTrfien7rTar1AmCaCNuU1r0
IfnvyEdAqpyotKJIpm94D1mXKcIoy7nMKhaZbYMwhTjFd2f/Ir7xenIuDx2Nu54pziEhRtOc2MVB
nr8qh2cn/tDEkzCjowy1b3GHFp2DGeonDR9QU+iu2sBY54YlLdMNCAOVoF2u0UJ8ZWW79mlxfxJa
etFLkcaRtn7AhBXcK0dt/FoKJu9AJtI7gDVQ0V1H1t8cWk7jEnV4OFma4evQfpvL60Wr3e4gCNeh
5GcMYCuGyz0dN07HIcoX9xif5z2Gun4YBVdX7E26oKM72X1DK4vEZDWb0lDc0BbcZBwHJAGLWfwQ
cTM2JOD7ad11h3zD/dQX5uJ8tKvjnNvd43yRLuDq3H0AM5J1u2RYc79Npw2Kb17QbGfMZTipvggd
Fk3JyckAwhawGmEtsf72WLwiCgYsxAx8JX6pCTQl8AyXG11K9peYjaPU45nRVcxhnMNyuPn61QWe
YGloI0p0tdyMzZYespq1AevZNX4FgMEJ+tNDEXWszqWtshyf2qm8rgJ9q7HScY7Opdln2U6VrU4Y
a0tNdmjAlLJXED3mKSxjTDQLqE+LjDxSGf0nbd0NTaKpqttqnM2UTbLjgk8nmubczxjX/OL9k+4n
G7IIY3LKEUXK58mm+vugpSF0NJ1PiKOaEPF8n2HSbahU6Hb5ZMmNj2QKo9LGSrWHPbxvUOCF589M
BEGWwUSE31x0T1C+x2Rq1JvJN3lS5RR2OJOgAx0J9ZT8oja94/uyRsvRslGAh1oPxt0LVvA1tPsU
NzoWJOQ4T+BjvhjNjpZofWODWmi8hrdyMGZI+sdoZVJs1u0JOb+FOudSPPm+HNaRIOdPyI9f11Gy
HQiGW2vLG/yPgN2SpIQ5dSPL0JJ+EXMdWmKylyNShhIfPBaEmq/AXLtjR92JyHM2DO51WQHmhu6+
JSljBgfE6J08MsCPGnuCFRRijEQaOtfVeULKqvpXze+JVa6fCHLosETPMMaA9HddlhqQ6hHhkNnJ
mMq4JZDmlPYkc/CsgGInJZVN7IOYVuwYnkoDefTAHH2bCXIgcbmfYGxaIiEdn7TAm1+38lQlPWk2
mk4WxT/01R2G3RtVsUySWM6TbtmKLZpqyTsLGO8PFgTXCmmboLdt3Dv0imFKSSYFcnyl/Ur/w9di
VgH3hXJlsJSNFHAMScEegBI/Qq6Dz7gGKeZnISYloCdIuWdEEUjB73XG4TWaiwNSRFR304T/RdJw
RuYlvGIeStzDNeTe2ZaFn8XTe3pQGMn+bRAGi3/ZVTCvAPLvEN6NXMM3zhy4wAv96q+bDiQsL/SN
EeMOOxvxlft+8fsBrNlMFgSQl47KM5iqU8O/h48ZPHrCShlak+kCLd3Sv7tLtUJ+yBA6mETmN2Dy
GAYjI+m7CNabji4A8Caor4pp66PxJM1+QNasBBBmHFTafH4lkwkVLmFXwlAtEugfd8x4cC1oXN69
EtA4CKwAHAC4B6RZxLyApPhETCQlDjUxlixj1h+ulDupdq+bJq6Im0vCdHpdVHG2QOwVfQ6J00ea
hIGFkHZjmSyLmCP2GeRxxkV4rqGzyuMXud9s9EEVMbKbzGVOkkckhzSIhaTbWEoupwXaMJC/M5rl
TFtJMILrJof/5rLT10nI8ajnf0iyZ3hr7kTX2rdC37Xm1tqz5rZlHyy+cvYvqrNePi2m0YLqRB8B
2zA3Ji6SHxQKin8unClN73+TYJ0BA9/lAYU3R/7XEH95J3dH43B5s2jh4khFa9HbhxP8IU7gKRkj
3s2yVPRGZ7THecjDPei3MsZ4TmlixM8riZ++eW5vaxUygt92Qg/mfOYY+GNW/h/xmtTBTkjieDZh
YS9VWs11JD4RT/eBKAPb4S/tUAbBSOTowXg+l4iZeI2IE7f19e37B9vAO/CFsk/I5womvaIqk9Ap
IsuOLyifGXSAbGIEQ9ranJvN6dtyeNGCXk2+RSMalwYuX+jCB7wIKLnRV1Cgpb44JJ6BGnJntho+
ImWN0ZFRH114cQNR+SXhJ6CnvCqQfC846Fzh0PPOIZ3w72o12olQnXqbrl9z4EZ4faqp+iUdTfgO
tvFHgUZKL8OD4B2q9nkhu8j14/MAV0a1v7HsWXz+LW5BV9mVSGJnw+gOc9TMGg+T81p5g41KHvn+
UVq89gXVR4Yv59s8msdWw4hOyHOOSl8jrEAkxn+c7BerqkNy2ZKHQvWAdYakOx5KZFBoU+0PATsb
YegUqNEZmMMc62cGVxcCH8xQtvHCOyKRPl3f1T+qzm2yYpMLP4R2ZfWl8g30RBOQsxgkegc5Cjnl
4yNgVMwWXC7rJeJtmaC1K1MZGoA8LBySjAYaUwbebcYTg3B0Q/Rsn9YrmXPx71DLZltlAJqVeA1O
bKf8avb4rXscaAuJuKUWq4rGleXnKZ5yEo9sUnQrzuUj6Op5N8AbxBnZHzFVuONjPYMYyjx3wsx9
0XJt9JIzKtCFSPyFKUKYunhJX65yLCZerDKEpu/hTli+IcqB9H9R7hkrHUbsg4GtyA9nli3m3nDz
Zv2SHTOTW2J3+fPgAZP4ys7uPjfx3fjvE0Qn/df8rb7ZEZmhybCVEmtXM18ATqHFQ0Dd9jpc4zFl
CLAajAmMZ+HP0BXgK8Sod9jIgLzcacc5n9fi8cAWCmytr21jJDgiwXvwryBdG3paXDs5d37leQ7m
APiH6Lo5Ywhv6Mg45hmF7bMr13K8UtAN0zmv2VGdf0Cw+d0+/xr9qbcpbApIDkBjCFkck8cYXvXd
S0EZpo/Dj28YEy4ZygTwDcU9RzTdmDSui3W9JH37KsWTR9z1uwQdB7bXHBIkiMf7I4S/Nc52Kvoc
EnFYoVsIerN0kZJPIEcvgfD0NRoPA1NRJH4rZIvIEjZ/5YLxNJNgcNfwNgM6VavNhlyhKNPnJmOf
HVRu2hOVR8c9IF/QLT01KpkOmsyVcH5DAvKKZXMqfmidyQEpCGy+3dxrFpuRpX0PiO7k4L1TmUPL
gRapQbOZagc6M9wK8Mnh/U9sBCd9c5uK+vbOkP/pv2OhzhNCRZkHrTYyMj/+9fiuA5yakfU5pzi+
++kGOIsoSSkKqSxvfhPRP2aRLw8f6EVrBBb8GdZCwlCjLXhS4DnGLptpgjblVzBX0G1NHz+yT6hn
PMLKEwLSRgfB6lqBxkd4GoojWNQYCe16FB6uQMF83cJnxpGuCRcTVYxDY5pdEWeAdQ/Bu1AwQrgg
8h1s983CaZHPR/a5xIYjT38xR91sFUuMWKNRmYgzuJjn84/XYWIP3sDpSIXcaogChsh4CBTCgzwq
9l35PF1DyyrngJvoYsgoOXPQagw0wWIsH2OgSwNYRcRD9QZFmfehDbGgLw+j6hNdWZ7FhPITsRdV
jBULbvFzq0IR9VAs2f11PD6BFtni5n2LkEbgIkKwU2/Kc724L7BS72rkNBy0kLjL5uknLas+9j0s
MHvALzJC6K0ZQU8kHsSXd6Md7ngsmrUjAsiE7YeqYUvNESsR6R4PntdKOWybOF9RhBzgSyyILIIH
EJMFAEzmW2HrdehhcYzwYlgomJJpkUNlm0RMNkB98IyLbEN+yX1DU+l6fjujiFr+u57dxpy6tPs7
kvdGkF5J8Qzz/fPqSSyH20nr3An25HAybZnrKztq1HfwfEMc9q/9gz091y3VH//yNYcEyki8hhcI
kRMmOHTqtjmL1g8GWh9ViUuvydF/PtXpHmIz0TfZFts1GwuFrTxXOPoQc1qaIUcevp5OuNpW1LHY
rz7eWKHsPF9DvDZ/GGa5+r2pMcWhyjHIBY+fiI1dz+5GiiaOzCZaqGVaVwrGC666IEF4iKcnVDIj
Nr7Q/JDBUMT+qyVb9hs0BA7i6knHCI9X5q9kutkUwLSleGJ4el02f/pW5/RoUO80wZuMa/ZcfJEH
KrFzKLEUYGqzjgBXuWuMah4eyVkveZJXP+BRwp1jxFKfb7iVUfZeVzqpYealfS4/eXR9U3qPzb+J
NqsL9RjR7WuU3Bk/IMMY7H/LWc0Y64WOTDfejqFg0exAqeL7sfWyvTLCZP3CY0dZABvzkY6CByve
5zmFEsIS9ca1JWp7ZVbVc5DJRJmzRUuhiKTrYv4INTgms8QXRlxOJxbpFtsIqq6KHJHE3H6Y8LYA
10otSrrKH0vP+Nm6ZupqH0JnPiSm1Og+qKIqKx/F1divnqk76hhfX3Ka0i9tvICmUkv0uj9jdrZl
CoIC6jlFdnbl/Lx06/tpws8rTlchkwQX91gmf9QQTUGJYkCkelspDFLOJ3bzcGZSQrkJJXHYYrXj
cPLYSvl6ULZ3mjef8yNzjkMHLMlm23OT4rH1AHCcrB7oXhB3veY3/Kh0/5T7eZAO6uQIgLZ46VZK
5Sc7NHGgSnHWxv399NS/Oe5I/yLOgJLkNS2KUMIrfp1NktjA+keMZr2tqBIkmSkMxKzH6k2EdBtM
Xrwifo4dTmWzcNvQZANovPysytgkJ/qBHOdZshwSNMfO4B0pzA4vj4Lq38TNrnGU+zCqCN9Fwoir
jIibTF6Pdn2ofj3lZf/7eNu8PrSx7icB/8oimocA3NqMyHOG+sy9tLDF3YRd9OPT6y01p4d/NMHY
ZRPMBNHjXjHbBDIeYAi8j20gRq0UtMqmu39J/6LZpQEHMVo/JLimY41x8eAISot2RocO9QYeCt3B
y2RcI34csYeOGwYwEtd94VchkG7EPIr5ApHxEGWImKfSghKVLF6Xl5DjqoeGbVEvY0nNJngDT0aY
8Ng1jTMQDI+ziSh1pFC9gs5XUT91JZKlIijo8A7Ha/erJpc8oTYejsl99u5mn098L7FMZUW1+beL
NzJMNwVv1z+oq+HXtILfLWHma3ZNzElfJyLhJUqpPMLngvk/YxJJdAv+jqVMF3ebot/TZw1YT52A
YWP5AgTNgEPgTNCSMjZoaF4euOjCRudUpfVWfQNtEmABFkHBqDKADd85RwVKCrg1Th6mt6LJWaGe
ooFv5UeTCyuXMrrXCFLuAW9IptJ9tBGkVB3vOnNh7pxMKndSMbh3yP/RxpHcT/mYmPkxewjd1bm2
vAAJ+5ORPfoHZMLzCdy71S1Fd0vDe+iuiq5NCplLqI/oKsElD/tqlpAjj8nzHU56P+HV4MngAbgJ
9ckkiSQie6AqYIwkTG/wCfhRn84wBmHv3sGIcGGHJ4JPVHVGRF9ktuDe4pYwXOh7iGCxV/dcvdih
DOjCGuY/rBnX+e2xeYyW+Z5mxOj2l+5pBFynek9TIJ3Q98wMn+Kh/m8tH3vadHAxGE9pY7NnMS2m
D/+AIiJpehwgGAeBCdKLeFS23G55FnsssdNmS43xGIYPWydSLR2kP3YTX53tNlxs2SnlqFq4IHFu
gklglw7ts1jdNm1M2jiidaFCypnfEB6cMY7/fKdnIfrN3T6gxefSXZoD+zhJ6wxfLrs4TOSM+50q
ri5CFMxOnc/Efr0PWiTufJNagpbFYLExoduOV1/Z9F/IRXwYCyVSY5FY/wwufQStILUuazhA1nJ5
ICAwJO/M+vkRW2HVWnKWs7k0sdApIC9E84v4G/4I4TVQMbaMKQIfsYXUfrXtcLod5JrdLaOyHXcj
ttCjsPlBU7fU1/kOr665fgf6+nl4szfW53zpdKWK3xWxfMp3+pxuQhqLlHHxnoq9KVotAucQNkzT
lSiUMAKgGUN/taFLAQZwnZ7TVYbQCH6EEGuJfga3YlixoMS6LeCFc0ORNjb+Jq2arhpb22mD/JlH
QN7d49mkEmsu1C98wP5i0QNkaHcgPQnB45oLC/Q56/bdvliThLdm0FAEw1wPdPqJtGXicRAioI6v
G1z/OxMGlKDYiTeMxl9gzITMnNQd9tJCz/WKqY0aQNXDHsSbTIvutmeyoA7bUfVNOoSGUF1EVYU3
PX4skpTGY8SEs8o3ILuZOzSB1gc61mZMaqQNmUEDT0KJU21bgtDcmiwcrNX5agQgEtoXENruOGJw
WwYSKXbYlyhwm4Ag4et4I/dhqnh1jST5mCnGzNQBp+Xy9QmwDk88O1Up3wIoSeudlv+8Pser8pUp
X313UVink1Ozk4w8fui4T03gn29p1qtfugzuHITEPeUVFmhi6hDJNh6J3aDc7JBS9BMe5f79FEL5
EztxivhMRp1F4wHOOemTXU/cJGYkgD1PkiXa0al64vquE5ykOIfTeXplAzU1UctoLwzgjRRDyLDq
dbsdGciAYOiZUyzeQXL8uPW6XN7nij2ZNiEirvSU4i8YOVwtrW5m/t3WyMNYpHHsUHOIH7rNKyY5
y8FhBuZ0SM0eQi6aLkce6wd8LV/4hwbn/pqBu/k1cPri3TlSqHsF54m8IGtq9cSoh8ZW+MIw6KFW
Kh3hbGNpwe9wC3BTYIsCMmL9s0HxSPqUZyqMQR8XJNpaWJiuARJGJyPGy7qhQA3VWXl6zuUZYbYY
oDqSTRW3Rqj6NYrkV2i22Jze348PRPqwQonQxdn0jYuJww8zODuHab5FEs/EjnyQ1jc7kmoCRbU0
kBxZYODEAkeMkUXA4kiimWK41plQXj3o0Q+qWvjClAVdQDYNY01kIT3X/zx66jPmDIyCGJC/8Y9I
foMbkiFNxYpg94SlMwnG90j3gTS53jIYz5KVhT6Awc2bJ7CkAYwKHAfwwwHsBF9J+iE68yGzf0MZ
Pk+d35jGxuHqfI/srZBp0uAUZDSAW7SisX49IJuxA/uHSzMRNiPv0CK2+YPukGlAJOpRxbiA/Qnc
3Auf/du0uu8S6QTC7bANNIr1fuyMzhmbElCzGHMoS1GSUKNLLvdDWTvcIw5RHff+26JTRMeIOpEi
UtqMgAMpNsPvWp41f88jZmgA+brYCNodfvUp47gAmVpmBdH+XLpPnPytvThH261xZq2lm9eRPmJP
IF1meJXLl1WNKWa8tnaNIr5do2Hs1mnAiqm9AO25GRTb2pFo2A++xP2mNnJB7gN39pPmJlmBg497
8HnOPlsN6hwMhhjVIGWtbFXDgtF762oM1xFPvRjFOpTO9bHc35GZoEVy0S/TQKcTlDnsHW+nTHGU
mQlMGlPxXuGQ/VWu67cZkujQQaPi3eLNYz9AwxKWLuo3qjkG5DadL96THA33W5SU6EY7TLUTxBv2
wNW1cvn6IMdAd0wM+Bi7qU1F4JzxcXOwM6SouYns465JEI7FBVrmMtA/HsX4GyipjOFjzp3zFCZP
7s1PFX/C2IIIMDlWOS/Rn342DXtQLizXr2K8eCc+v8zIK5VpU0cmm+fy3CJm6vVQBh9JdhSgu227
kokupp2aWgTCEjiQZFMVcHfnpjlZfAAhp1WyNylI8AsWe71YiC1qE7RkjVq/n2XlOmcvpA1+UTjn
AaaXQZ0gz7D11tG+wOyaQ/T8QO6GeuB05QEKzdHrobmMPWI5rP+RdF/LiSVLFEC/iAi8eYWDRwgh
QEIvBAiE956vn1U9MX37drcEOhxTlblzm5/mj3/IFb/DcIP09S+oMO8GsO+9R83+Nqof3jedp9hd
4XEvYxL5IwyUIzN9VpCXWyP/d35ASBpsgE3ggw0f5M9AXXGc8mS2t7e3y6jE+2mTrl/Tn0qOq4wk
3sqv1gqAFOvJJDob54A1aXJuwUbXvblsbyHGDGSTZWfwcas+1v1NJS+08tFIpevnDEdxNZFQ0rRH
aJZj5mZXJBwoVE+9JMp7/nu1rWTvNXVpPMYstqT/d5b1X7dCLQmN2yEZhjdJrCrnZWMhGYdwBtEE
efRVntPXK2jJcN522NYGRAXsfY6BgSKIdPfM1RZ8xja1I62dEeZVr1h4VNP3aubwuy2MWU5mbj/n
VyddO597aG9n6SmZwySG4rrgE7FpJOfVPKCVgnBTW+2reY/ow5Ecesu1ws/DfSnH5qciBdM6Tn0W
I898lnTCeemmhc418YiSm7uKnGNJ53nVIImZLi2PPwdWaqGDSDZHsb/LV/c+b5xS4ysPHtNW1fz4
Sksm0ztdNYeh4c1pP7xv+XSdc1QrJ+Jl5fXZwrrlxUkrWAqdA4sQKX2pMvHFnZuXywMbGCKVr+4R
AnbcjRMrstHSw5tjbjnDpqMzd4dVM52oYKae6VQKkeCDkaS0vVCqYN9n3PlCQDF/zpTyCXFUpdgM
DfNGpWI1Uiqqz3aVVLxc2JczxDetQzPeQd+8U/sgXhSi+Cx0uWzcOd5Bcxd4T5HmShO0NxQalTQt
y1VT4EYyJoHtwytiyfqV56+UNlQ3y5aTGzPhj/hTsv2d7ysFUjxaXzAsgwx9jT1zL8y0ls2Udsma
uZgjBgnLnJVQdwoQe1QQTH6qHIwX5MZcZcsU9/a8VUj2e6ryGTpTVF31e5FCIi827hKcFP246yIa
HaN8QmpcbbmKMM7/mcxUk9SIoyJoYx8dWKSdxP+0V2lgYJGdWDDJDZELm/czQo9trK3FtO9pt96O
6jimg/HvzGj4XDRWr+kzlDMwsMBPCeO9baPwdfp8vhUqocbb9tnn5n7WYDfUN52G6KP+Zf99VKNt
RCjXr5umws1zoTVc4iZDWHbmvLtdZb5qJLYsN2orSODFjPXyGUYKA3NMBLxF6d5+4Wmlo/y+oh9/
JaONpj1EuHqrEkNX+5jpxnbfHOHxGqzvohwqVmdPLVe7jq8fKeamy+ipL71XDMrjb8c/JVveGDpT
4RoLlpBHufgdSRDmWbEp3fI8QqOc2JF17fCq5FItv69+78obwxZUnCTLwQizRnVChs0YAuPmFPg1
8XwrHasdV+VCdrZcaVLZuMTSiH6QoQ3EA/8XtzD1u999JbJsA+bL9+Ti3ognc4P5ucKd/8ooLY6i
chywb17ExuvFBaEWayhl2HKc3V6FKOfDxdPDGJXgIowewhr5GeJ4sHJGqY/dnTHo+TcPgitcvke5
73j8PbPu56/dW4ZDsdfGyg9esvOm1TXLA3vztQClmjwlLaaJamzUAHX1nm8Cnv/dJIUvyKqatPHc
wE1/ZGOZmwCghf6OU4SwhBjA4mVJ1T3alm+LshO34DML/ofzthY/+6FG9kHgOr58FHqSiwCdTzyj
Relm/YfYcwto7D/ceq/eY3oxV+Wc8RTJZK9Oql5o67tKofS6kd13jsnGMduEMO1faNfR2nwaS557
temwR2zBvju63iNwWxhd6WFfhnhSr5fdBTxmdKqEe+yk/Ii2cTmquVA+qIzyH7dzeZEc7G9ZmaiN
bcowKbZ9W6YOjcclFoI0Xo/P4/NnTyuBvpGKiYfZk7pna4dcPY9UkZ2Mbi9+3B/5GECwMto3n9nv
DQ2XjYtKS9EfQQFz8ygDuiTjczlVd/mqMub0rEAjz+sa/6BzN1OLtePvp2dwi0Kovk1Wv+d1I7bf
Mv4eXyGXB/DuqRKHbqYUJU805EdFHtc83i/k/wKHCVl1Hd1TfOayk2PzsWxyui7toMofNNKmzJ9z
Is1FVa9okM817WF+MXzSYPbOzcw0X/rGmov1MEir9y+s6Gb64yKMUQdRyZdjxalEi27weXJsv9fG
o4Ld8hP/eXbng+1g/fcAIClAIfPfW8BsJKwyjduZA1TW59wJaEkY+a1rGBLP3XSRKs3H62UJ3RM1
wxPKqHjpWST48WTL2NtWM4no6C5d11Kn+iuPttlK5eqZS9XZPEGM781T4T2fb2czTXguRDLOohC7
SSYcBXuOZKCSOXhPhOFqGnteKBdr9XNFeS5FJMQhSpd7VY7xmsKDA6KgeGbNhX2NETs3lhX4F5fP
/nd9i+GrP1B98/v+bvmevRpn9ATanme35vH0c4KLpHfdnKV8L3kar+xW4fOW2wiS1J5fceXvJYKJ
5NWdTARTA/0ApO6dLMvEM0GHrbh+5kG3r9xjtexN1qBVpiXbA1pFbrHJvMXp2eQ+hgTF/KqTSZQZ
446WwlyCW2hKU6jYGaenkNKzHdrImFjWZm7Udnk/58qLL3BdSrTnLOwOdrFT6yKAinKT186pImtp
BIaHkUs1xMC5Cf7yq3w8l5MY+yAjb/8o7nAxN8VV04JTGOeZflxFCpTmxqwps8zo4nHivaTRGB9v
IWT5RmtpZsEAU8Fuk+bfbwh3ayo2OOMrCWIptQH9xcr2fauPYlUYXTpWP9okn1HyWlvnyr5xobx6
dY+FQYxZ16X9uIkwKR8T5YV58TNa85Q3Mz9G501UwI4wo9tFWLUJcyVR3pnKdzwdaLnJh+hWEZXi
XyuvtUE1UzJe2VNry8b8Jj3ekh6PBsfrMKnIgK7zHFWiqDyVNfRCZ7lOpSV54CydCV4QcSXclc1a
7XJumsBeEGENHYRXs28GkT+qS0v+WQ8lWTjbyYOqrjbROOHS5jY43fKl5Nd1spotP2UGTQpDvFzm
JZodXhyiEzFNWcZ8XmbxCZWDL+ZSxVG8NGdnqoPOGR+ARYovmgPGHso6vNvvw/fG21kDziH91LoW
+HSK7ThjsFJGfJzIcYkYKWPe2n1UsgZdfO7oQPOD3u5xxxxz8SizrRkW+oWAUFoHJbAesYzPfM8E
FjWOUPZZSptaZDWKZWPruYQO+rSXQLLyk38v03rYCdVHXsoGx7sm+vVBTJO8gGR5d2wIjV9itGvb
1I/PiIXuDWPtyN5ZPDrAdzkrjBfd+9BW/zvqH/+Wzfccx1aY0362e9/+JIMF60OqtXHYnd1PSDNR
GaXDxeHMIW5RELUgek+d/E2gbKJdvEzM3OCLV4NEI4aUV5vVr0PA6t3ziZ7sz8qbtZaozK3r9or8
NUlbgj+PiCG44mO0qJ+wBAzOGBUaIINvoJLAfFqoUcQPG3x4/mAX+VXo7iaAcVb6pAFQPEd37G8+
7XNxDKEZ22nv71A1FdaPJI+jVG0ELbbkQFGR9l18TmjBSzDXJk+elx4TykhDkK88Sns/1TxNTl/z
n+xw7gj3vA+MXgxH9c7YMGudSqiiD8qRQGpa0WmqATH/kRyb2w8mjU1CV6vDxSoyvTTV3aGsvlZS
iHy91ddzeu9sTkWLiLHGGk339WZapq0sJzelYyLKsGU1NqSQ35QWLPN8jPnq75HXb/7Gx69Yf8MP
mLEBpyP+nvZbJVXYD0OJBuKws8fIVWh7NKBuYYigUagJnnCef/G9Vsx41sygFJ8VHKQLYiFzFp9h
1KOXPP2bS0ltYBdhVpBCkoUSVEaCIm+0WalLzdjX1Z/vS26GCzGGs3qItvuuiDTnyUrOqFddHsQ8
PMyDnK1u6TbzcGnmM3VU3La1Lz0fpVxtrmuJlXCxRwJzTHjZtBakoxS1z4VCCAPSbuc1HSzRFPUQ
tr/ELeQGbX/us1AexqItMMp8Y8gI9PPUufU4+SfXxTQtHD9R088hCGFltRARysPNwFPfEz5kjoAm
0EmQZaEHnv7gD3bmvDBN9+ZLwGpxORIvV7x/8wr7ik+ZhLywQROlgkcAPbNa5zAK3gKTUzFz9+2N
ZImJpVIeFef9awhOJ2p58Av9dr1Huh2dwYNttam5y3LCbbg3t7yvFr/ZdNzTkatl7c25KyXGIVtL
3rQyjSU5X3qP9lXoHjlFGqfc3rKX9yVwa2Y/O88buXQQ3Nl6OOtQtt91bCts2F0z9rANNHaJsoa4
4N5j6bxunp+91fwnrqMMU/ZU5Zjhwstyp316tOwLmYcErq94sPTXqRYKDd7fyDSkRwjaCDiMtvb2
BESzRDltTHQvZRNlxBU7xitRyTPMRDtGWLtVbrEaTvVm3oD8Sds03D4wgwFs7QlhomchMg72Dkcu
LKlaIQFfbFhGt8dqrBVP1XOXaPWoekucnTsR67KC+pNM4H2V86xWzSTt2XYQvrMuvzydnwI4ca5d
peERauXZUmcpmrIiO56CdsopfrJiKePY+9ENb7NQTcxZA5SXLGWswdlKkhQWeYuNe66UmQgzNqlk
ZJcTjqamuQUYiY48hTqTiY4grYM8kH8oV17Nic4tdJFlAk+ie1UIB/QJ3fbA2AnqGRfaKzabzDTc
9CTfT46Jr4jC8pXTqZbNshZmHfvSJRF8XHO2Xw/OquQq2RfN/17t4JCgRMiJ5WrwOC3ESwcdFwkr
RZerv6jYF/nnWYpGJCHKrH0Yy+10/4l8pQAdKR3vdSMNFkvpeS0UO5Cb/n5mNX4GbEbrl3Zv2iCN
BcVoxkphG7hXiKu2Muo0ibHahgGdx4XSPibSLCQF6RwPCELulHMx7qqqu/JlX2VCStQKn1G8nbO0
QNQnVZY0QZKKweyvcmP5PfFp2zesk+AOq+qSiisUZBhYV2RnKOSl5PS5FJcDwQAWCYQK4FZC57ks
yk9Jm/9woGc+Apw991Xe3H6vkIFkIQ3ldKycSEbh90I1xorLBHghW7p2lgtqUiO3WIMSSobSGqKZ
KWuGdFoaLAP/27l+AyA+oiwHu2xAHd9y16qfGvpJrc5GeHU9F3PXVFHcMmy+HiKxo9UNRlO7IsrP
SiXxzLlZ5iBUlTqy9HhfMsy5kgyWE7/gI4OM+9fI2qyl57z3Km3grLfSTYSlECiyDujzqCiUu5xS
Weta03rCsmzz/aaGFbFu57RboVuP9oXSmWuTPd4QDgMHrSqU6BvmMHtJ1M2XXdZgY4j9k8WI5A4L
3b+Xch5JI24gkKpH+5kRSsRzspTmG0xk/ETWrhAJAbdjhFuQSexXkZ9mHCYl3VSekqZ87t7q/iUl
LsOPf8OlCKjLJDnkOKQmSEGV5ub3wXtI6JDVz758Rfq92BQ/jdQSHdKN69cW0weAQchBLmjf8ddJ
4o7PgxMOmt8JkR8KegHyeuy2XQymkMUh4gYeO7eUHaPL5/UH9JEfr+kX3DxOqm3e05gozfsZa+g/
vCwJmFLz6l1AP+qyY/lhTqO1oifB/Pj3hxFeNdgxX5RHFxejSGnt09EIM67YSuWgyo8WOEE8grbR
22WDTBBJXb+wh0WgR62EeFOvqPc8SXiB+kkmHXa+pf2c5f42yVXnukB+MP0i+ugdpovfxS8SFf0T
vIvVOkeFlEWXjeCcJFoveVmXrn36xJAA5dchQldIqj8yyd9doeFwn6ZZ/GrcbJv1AL+QqctO70cq
5A8ySBh+ndxq49tPor/9TVAqMLjTdEjZtUtTBBCzsFq51/w1riW4Wn6LeQowts3KRrsVTwkXjjbM
lmackMCKKT2UANafemGW8t1kmCD9zvn97rZaJeO1yw/Tsr2b2VpKVizYzwrzbwKUMH164TfuNsp9
KRY7T50Ovrrc1CA/VyK/oqbdyMc9fuPa5MRy7hrZ/TPAqawQH0kA1SUJBmLfItLpWhJym0qIhWSf
novyWgC0O6XCXGMPca8DpPzL4hwlrkEdIjAkyaoe0pGpQEI8e8on/xgPe4FtqLS2EWwj1bpbcJ9o
OKzUpfRifOvGYJoCCkRMHZVe7iLPNGf5J8pDWE5UZSuH54Vc7/MrdwBb09/tioimuaKPzUXIt1ls
m/QUwWCVFtS2JeV5Yltt93/pxvPO9dIQ5JXaVmPrbX+XaCce1nTPPhGfPoA1DUsPZG7k3D9nB2WY
hAOy4xm13iEeeVIRr3z9PkaicEZ8Mfv3YgMeYICA3/tdKk34dQ4f365H3+Hx2vxeOuuREev1XNla
TvKJ+ibWy6PCvSVictxykx2GYWpSSAin2b3vP65vm/eDiamnnzohp2lgBvFBdd9X050/nqppgtzj
T0p1zg7j+/GZ7F8/FHVSUz7vP4/PRI9F//DWCWwr1CryNy4H3Usn0RNnm7Vemg1B0J47isj2HjjS
oewbDW78DhKtRz2EmEq57Nze8YI7r95C+4wApvSbQgYvvaPwooP8q2czx6BL3lBiXompYgy4HoU3
KpBzM9GhI7EkcanjeM+wnUGVX2B9mxrODBBhaIG6CG6HmZ8qgJRNz5jPbnPohB9yqT0oyfGg8tHq
/OHHx+Fj2XBRfNfVKAJWxpcPzLksmTuBY7ATj1v3VNU3m+RDnvJ/FJh/LiXYUxVv/hN7N1NEnDx+
HKRwPce3njuEo4DTXCiPpudvz347/z6qxQaPboI5lKljJfUe30SZ3/XYWNMmQXrjHrvmQ0fpoDZp
NVJ114n3s+MjjAqQQNzwKv6Y3wUql6OCdf45wVy9e+DHQ8fDE8+G7L7HlNN4dc/B9v3xWfi6zja/
usp8uhibEICqfjg2XrvxsdhZDviXXvwt92VXctHVF5Zj+3dORzo5fxxO5VTrMs1nAxS53KMr0Ecu
mxoAddOyMReZ62nbfYo/RZdFtDM9tKg6Z2ClMNQdXr5Sk1zFpDG/eGPmuPk9XqYvnPLL7sfT4pz6
ddsCuiKPhI8ItVIFhLs9XrOAFGD6f6fOVtAQloHw+cW5EQzW0j/nv/Xg/GfTi5+YURYzv7fvU9Rf
F5s0ncU3vU2RSnLabCpdom/qouZgwBIqU4IVLL+wNHM9M9rcME0eO0nVj0CI5edrVb2wUEhHj062
CzXYP1vzQ23zsYWGQ/4ulfTHvZb9Gk1eb5xeDjMWKsSOswXzj1nK6oIZsyhuvpeDoC4KMdmoYcXt
3/VZBKnjlkMK1DHpfMkumeSuwLFz4D46AilQmXflnOv2DHqBNzZR8yj2OapKSjFcvPCOA/OZI5Lm
iMdFSG0tymR2+3jZMOBBdLAjcnAW592HtSajFnkv/D4Xb5YYJ8gine87vAy+0z1KTZMAY5IHqWip
kAWXZ3lodPPHwn24n+Q6hSGh4Vm3JD969vr0Oc6ca5xnn8YgbVPK9rdf68mc0Uh3imM/Gr8kBRXY
ISCJFJN/27Ggvfaih7Fbv1o8Tr1r+/ae+Nr2cfZY/X8lvgpfy2ZyEMdN3r/FunifP0E6ZXyopZmp
bVOTx8SWfFQUayZrYCNN/bXvN78ytAdvdlcq+cXv9Sf2ZW1iwy6Lg+VTl4k+iiQSutZyfOtsfm+O
32T4N92/dy/TsHjbb41CxIEOls1cE+SB2hZS51VESCiKZ7QYJKBM+9VNfKz4Fi0mmwBk5IEJX7n2
7isrL2pKVBjvvNqv9qMbr6++stP0NGYJ0U2W2SCFEdLs9bXKVlef3nTLr7sctyrf+5ji78qv3JdW
OTa5dLIk3avharobroayDyt6dZNExh1e5gT4wHp1bXwAUAIcQHxSlbayZGZqq8cG+Vq8A72bHmBE
w8cCRgB2DH9Izw7xKGdEdf6w2Pu37Ez50sVB+k32zx/HH0MwZ1lL7OdsPxgPUJOn11EyVZk/ystN
dVkoz1mSh9OLeO4+Vw/J29Ox/3u7Almg1sm8EGzM7iBeWt2LCEM30Yg5tWEl0UNfijF+kDG3tURW
LBD5mWMJxS9a0fnNM39ZRkc6RYmZhRFV9OHOOaMcLxhqlUa8jRgbKTW5sSGT/Fp6vPMTeguEq+Vn
WYubBO88EYWYr9lcQ5gPc//R4NqGQaRnTvDn4jfehzU4OThIiGGHpJEoilIRgIX96sjyM+ue8yN7
ruuj+UTpAptrQGGoLVOZ+rEBrtC1Z5E3Kq9e7MuHCluc0yxozTiya321cKpQUb0cw+1zviq9NlLl
o+eivm9kx+F69L1nJdnP1ZxC/dKms/+BcghAy0xUQD4Ceav0jt5p6OAdcvxt4q825DGc9g1SMj85
xvg4NvEGj3p2PLm3N786lkXx/nNsLBC1kLqLWUBjqLDFlST7p4O9o6RTeQiZCmAkXsPmV8uLd6Xr
vSoBDtPVd3qc7qclVwzPH2HPvnVWQ8/R4nvxrV9wilylazc7Rg5JDh7T0WD1fWwcG1LshyCbdL7p
yj/q+UF+sBveu65wouf4/DXRevVwRSz7vfxAR3PqOMG3juyT3qlTOQzz41AOpFr2kGv32n18at0d
Xs/ju/gNb+2q33quuzvpMH1MsS6Qm2ZuFecycCemybKX1R+fahIXKz+wD0miq29+1810/+qRv3Ru
neebfLn3UyfTOk3vPsfi9zJ9fAr6zo/zPsviN7zg/7NwYIrkudC/C4oMeSarb2diN0z3D9PT0MXy
DT7t/MkgxQmyByckY2pc8JN432rMe6tfr7AUte5df7AfKn3GgmW68bfT8DBMj3UfycH9Jz++dM7d
wzCn22iHD26cZakMh+zMDLzpSlP6eZn6k4Xr4tDzg9Mnp+QPldh7crw/F0+f8fGjlWixAJre2/vu
Ufik0zfOj5+zXc8ZBDI65aOBT/Rsp1rY5c7q+N9FyjSz47hHaGtUMlALdG6f6cFtmhwnWgqJ0Qv8
UUyOs4PzB3uGQ8d0UIczzVHFhb+epvGBbzvJ4LpX42NnKj24qwM6p7qiKverUN314n/p9o6o7j54
9Uw2Nz3Tp+cbqfJAU5l7VxUrZs8fm3fmW/3VH6TVhC8Da2SKhCn4k2iv3xLmgdfhpnkfalin92Gc
ZXb6M8/9MfWR/gQB7v4uk1Ev1ZYM57MRfR+a1zvb52Rnu5jklrImiunKofnkSgxqKye5gd8ZEnPS
qTwj/rURToyvGP3X550nSvfYtSyCkcvBoy64/l9ZeQfX3MCoDX+7VoKGfDU4RouBWVrw8i6BiAVT
lr6Cq+6lTGpTFZlHBatHLgbpKlYEu+2APpcpav/99ZeqJ7o0zkMC0zJvbv/L/vsvE0IhWJYBIr0+
/JvUBbEGWlb/oey+5VkAX2rBmS/ZkSkheyjTNg4rlE5f6U566I+E6QhVbVuumUzAl4xKoE69y9el
yayvP8LxZYxYxomPjPDxlnlfybhazi5fXjH/ALZ6MbAH2Gwf5qvdRHyuvK8ojjZRsOnZVIIWOVgU
v7AiOJhFIYjo/7/XA586sKkTJqXAl8ptErh/wQY8L68osJ7DvxDEMocc1bH5I1nBlkPwgwKuEbMZ
vOiEJr0eWnPnUQyvnpeD1aPzWewo7p3DWaetDOANS/rR23wdBPwwoVO5WI8gClS0OAq7YgDA/3kY
gc4f5mwf977FWwVhucbjufKMPM+cI1Dw4d932KFfkzV2NcFFpn34UoJ4v9wrAhYQKej6MYAUBKA8
lcEoVZzPYq+ibw7YGNWaSi1ndFDOC3yps4yuLXxu6UK0G+wvFbRn3HDoLNLx8iPoeRO14xsThcn5
bfsRzlI4rWLMmqlQJxze941nf/0Q7JxpOgINjaqmf54l6M3DNUHDkVG2ZFaNsxCujatALik82rVZ
N3b+nMNYQa3/uHwGq/RrHziU+3ISjr7qpeUe+A/nfW5RLyj+bzswEXdNRHoR4SXnidhcP3IMbUJ6
Bm5c/D4+TwEoxdfiRIM8hmIH6k+mQ3JTevZui/WHVL442bJspxI0K/5I9u8/927s6/Z+/cmO7WZv
yRlEzJbh98cU3v5/tdJ7zjKt2Bcpsc0E9dsOZ+dafK++VRDd7Gz1m/X/VrZne/XtK49efvyY2gHs
F9bgKYucuC1+bIVSdVDy3M1YuGOQK/TMDxI/5rcEHC54elXMIuT0Nvt1645EqI3aDHFMFsN9+zwW
Boo5/qdaL/wqbx9WG0/VL5Vg4Xs/znwXfmFF97+QqRf71rrpJEN9Aiz7ueN/Xz7vFubV6T1zGu6f
t8Yraas5XIC+p/al8HtmMPY4fC8S00Um8Cg3r6ZiKXejmppcbKEGiVtmdTS/hZLFfp/5yOGtaH3X
M5ir+U48XaxH56rL80pz+62zykofuvNybtQrAOIzjJRKarjtpvyat2LHhsprK3RtU91zPtu97Y8t
j6ma5F5oXWIfrHL26Wbi3ikI4bojETcTx8ZrPlAe4Xzul17IjS5K0hYuP08agqTsnfMMEH9SIyiX
UNfRBk8ZaOBB2kFtnqto49wZZKywIOVigqdH+jK47qLnZZC8TOMJ9hfPbW2XNeWu2D6VQS9Su3N0
717xOvOAn0BOhdPHRuQzmFM5HWQq955P/Iz2uovH9J6QVV1NXiqpwMwESY3qG6xXWsDe/lC1j6Vg
tQqYRK2wNq3PTTOPjivkG7apqoISgpuCiig+yaZ7q8tbZlvZnd9UK8toh8jZffRsbKfz22lUT2V5
VeQqN7E+2wpWK+rq6fWZT9SABwFLyhrqeIy1E5kvq0fAA8UiByXDc4Y8GMzbKagezcXkMEGLY0Sb
DAqOX1ShyaPpsXIWYfMjRg351mVy5kw8ihLZNynHzgzO2nPT2c1b8KG3+dtyFozO7j6JtRNc5mkz
bOVBQC78I1xyEauSj4Ht3zKt1LXqgl3Hr/pjFOUWFRmP8WEmX3mpMc5wo5lxGaYsEC+Ma0/XJsNL
I0hlFnmSH70uBNHYgo7RX7Jj5bkiTPXj5fmT+mRRVcYksqH+ip2GuTlCmih61ATkmVQ1tSw7Fw6F
R5W44oA585h4Q7AzIM41rDvFzSf28jNXPOm0xN3hoXTFyVhPPjbfG1YwZupb8nqKh6rfF4s4og0z
seKzP3+aYX7Fk2/ndGN0777O1fwOWwO+c54uD9WnPXTbOtP7KPVvOJwVYskcwbV5jBiCVzOXKbvl
ECCyPPxXWFi7zrltKgni138o4cDLFgQzT10j5MQnZtrMTyxb9kVIVsYiwRxTOWrkvwx1IH8rOI+x
FKzG96sZr/mmEhGqga3nQPyLb8iCmAp0FWXRGoklDZX6SnGom3J+l09yKqOzopvZPIAHDl7Srer4
EbvDsBSJQd25ZMcY6lXlPejd/epdVHSheJal4PZ9FQkfRzBadqnsLS6VqzlEdzP0egxEh+Bh9LOs
NZ5dpfZIK80pG5B7jkJpSgEs/k2iZrZ82FWcBUuSD5rbtLZlP/fs0MyBTftUL5De3j0QWqoXkfG7
SHZdFtpGUK0d1IcwuEJr1mLbmcW4QolgasrF0zT573MYFXiJqXhgl/sxXuLOUe3LjgCK0WPsMEjN
tMuGKeZ4Hl1d4sTwR8//GFUtE06l0bSTHo7qGS1+dXt7XN0cAXLwQEh35+303z3sDLvpsX2ZhvvD
2c5V5mjeLjCOI/1IQbsdEFhNhvPgopjKeN+wIptcCNpyF8ycZ9fHwu1TGIaHqyhllSvGvyuy0IrA
sRmnvHzsyELkFoHcvYPUwvjoUuqaGidamx5SS7fwex17Rezbz/X/fq2G/242h3U8uflLqPwrWZT/
roRSPLQyrmmBZnZZqngODd2coT0CvztA86AqMa720mTg3PtoTqSpvCuO6rk7W8fDd7ornWyHvvt3
iEp9HbRbm2wKn3pRPXSUYmyIdr3dND6Gi0Ir7tZY2WqheL/0wu3elpI9hay4ME8q27Z3Cc+NiQbl
i70z6bADbKiDPXah/+5ONkb39ugvWU6Ol6gK4WE5TP/12aBYn0ND5F10N73wg1judnKV1dAN56YH
zW6mx66LbB1PD9w1KClQXv80fP47i8YPXY9ZeAogsqDIOiCSwfP0NHUveQbDPT11STygh6m33E13
09UwNDRDXfXQ6XdxT9NwGVyUf4cTPgIXeV3eqOjxPxZYeMpeLh7ln3tHH9/T53T6Dod86blX7m2f
RPPsyToYelJfIbtFm6m7xiv8NHfS/FV0JZx9HnH6xMERzlsZ4V2WR38OsXodXAeX1jQWEajXM/VY
hTVSa8PIIUQqbKoDWg+zOtDn373YnIbUg0wU6wHx3e5WRiTHQiVd+inYbILVi8qyYup3ThensDxJ
C6NS81h8P0PmQjlaaFuSH/xcJqkKZdFk56SuOs+xTAeeFtmGibQvr2u5yr2aH6hD1/11/8zXDnxR
svjYo8+q/TVIJ91g9lTnFMErtZR459rCVkmGAjLWqpWTNWEAKl1CZnTJMcvXuLJjUV6EdGI9A7t4
SJgWBG3iMTnUBTBEGNMqPtA7NZ4hQOUS5YUx2C+9E3NXkvwV7wp23JKrrm5h7Dhizq1bYyuxrPj+
LJ0I8rUrYTVgQ6C7slGV3jVBRatSaZYyk20Nx8eoHyyilzRDtqlkSDinWT7VNKoVe3t+mmjb1iWV
Zmr7Nz6SApOOH6pzHq/TQ03cztu4UNbZhJ6KHxA+DMufef/lVcEzKFEays/rKgakFL1TudTe2fI0
Lu9rUa3Xn2d/N3zVLdwGL6Yn9/a9Ta9YQYH90EZ36Pl1/OfuaZgdHBuJFuSkraEeHzrp/q33YrD4
kC6rDA37WHJw6Mj/BLmshjvTGlOFwaMVf8sOkgPiXpB+eJIIcsxisn82zcv3sxqbwsRL2Q+6ooL/
JRsGcYNVaV/L/hy/YsGzzmTV7zTI9Wdp/7H61IvoUzpnsXK8v3rwJfybIrqc6FVzvXa4GxDKWrfW
oqPvOvbhRzNc8HZ+jmMezfuegwbaDNTz9JV7/m6ai9KluRLDjCQpudhXz/15I905Ta7kUsKK4LOi
3pMR9kcp5cemGgmak9pyiIv5epT39+LmL/t7eSvwtyguW2c5WJfxsUeK9xhjDImxTJkDtp5Uf3er
RSXTzjTu34cyyACBsYmMo3HEzDSm378ZSyvJ7FpoFNhIrrodpb0Ru5PpsqR12jafMVZbq/f4Z/hx
ZfKKaNO+NTJSJ/fvz2jbutd2XLZ2tX6ylZGFfoYM/CSp1NQ+w80497SK06PgitKFtLDO0p8Xo2uz
CoM6c4kJ4uRylvo5mSeMbzwiaq+P+CfmifvygBzxlequ+HO0YtVcY/Sb+Xt+5ww75YYmiW3MyH4v
hl2mp4ioyNyCYCxYljHkcuNGj1bPSdh3JPlsBuspirJVjoCq+Bosh0lziMam7dWJv1w1+Z3Gk+BQ
mND4RdlW7O00Toxf44O9f3AbLC8yrY3PGrFFKa5tg/oGhQirx2hZ5XzKwm7fuLvKeKB+n/DSc3Lx
vDTu+Q4awCNfwT8z9U8+Qkxly47zah3bVNGez/zwXgkiUK9sOHnxT6cGnwoNh3Lmkqkm8JvoCmRJ
M7HAYPnX0meQkTJGayCa0mjotwcfHeRAcmw/hhqFGopZ+6bCZZt28zC+sSY8UFpw8MZjgbWeS6b9
EHiL5g7j5v31heV23ZdSkz06GvT8B4OOn+rm854tZSaQk/SzYZFV4V/7j1OVVHxRPHzC2VNf95m+
zbpZZWzQN581bTv3cXTMPXT4aBdvqcnkJtAs0/STAx8U4RFgoBzHSfo4zlJffuJxNndfoMPJL9/A
EPDDAAOre+U8w00wTCULygYXZjOA00GSEh1x5Z6JcrcKl7J/9CHAwjNdvM9QDFGBYNd3kAC0yRoa
DyTwB/oCSpEn11BoEmASmtZkoPgh+u3iUeEre428VXjlGlO6VJhkJqt/2rDcZPvhJT+5SUHIAZ+X
MKcwuPkHp946upSRWcarp1Xf/sQDJCAQniAGYRtlsAGWuP4EBOLn+BGAA3CCtknbwRguzCLAt5//
DzvuBhkOAeawe09nPPK9U/1ePrdPnXnz8M5GGo7sbgUTrIuTwpdW9Ppzevduy1wpPYOhzsJ/MO4w
J0j2L5+3z8N7b928/zxnkPov/Xt/+/MyvCJRrN5anFqrhIStlFEvLPtNQDUeyk314VpxZfcL+8CQ
KpOrQyWgEAgmq/k/UhmC69VN7fgVwNcfq6AzQ4Y3vDUNBmO/BR65+QEgII2H8Vngpa3pN8zif/+b
XdTXsErL2i0qqATMH6Rtuo8kmDv3yod5pPfmDYfSYk340ROlC6EwV6gcyFJ5mbPmiTfUoadF+4L7
tqirKpfHUJar6U1c1jlODQFEV3YZNoBNRtCxQijaj91MJQ7WwJ1To+xwzIH+UQHlxo5vNHcq5Y0F
lFKnaXZs7w4fHe5o49EIXVJRKAf12axHQ5Va9SMfo7C/qakf/7rIAErrX0QcTA1iblM1qgakovhW
RKmqlH2OX0XrEykptU6KO9+eHKsxGdUYxkwTYG8uxZZG0Nq3s+C7dkvlpYpLl+XF+iM//WX2tBn6
CV4fZhRqznhZ9alXUrdrjtJjgs/bdBGqQbVomi4bpSu0dYdhmCAYsJy7qdayqQoKTZ13vho8Loww
0uOku+/QcZgOOeDzHacjPzAAmj7bi2/1Y+ZS0xOHWnJ2bHj7dU1NrgCdNwXOac6yBJqhK7Mlo8OE
NqyTHmtw9LcuntLbTWVCARM5p6qaJWcVZQxpiObo/K912ZfV/Zo6RSfuw/Zfd4moFntVjNZvqUgP
tQrBGXWf1QkKoypO+ZeyPti36YW0Mv4Q+gRkiRdDex+Dlc/rUtOquqJY7o7xcI68gfMNJvEtI8p3
JzRU5hnIi37Fsfsq2uW+6/Q61OQjOgor0n6K4NIHCuN0DxwrGhTaFNJUrY+6XAOFpeXDLhbNpcwG
zHrNeI9dg1Yy03q2qYoJxuuPVrp85QSbl39SdjTZwXLOCtrq97E9Nu/l27RAPavxTZfig83iH4RQ
0Xb8R9O5damKA1H4F7mWigK+ilxFRMTri0vbVhEVREXw189X9pzVc3pshBCSkFSqdu29tFWSotif
sMkuSaFy2Bikw8udQB7G+54EelycGEZ8c43YCZUXYBB/sEVeL142lN1p16BmHvsgFAwocZ9EJbsU
xk5m4/RoI7N4UAa4FBjBvDhZgy0CLx1K0WTf6g+L3jmnEcNMOQ6pEem2ymPCg/IS1KAYy363HrZK
VLSn7Zv5Ke0rxF4dNC88PBsft7Fk27OBKZNR/ZbphQZUPfxQxTEACaSTpgw1L1SIRHHuRhNS+jbv
LtEvhU6mbHRXY3bwWUAvNwmyXr17oM7f7G1e5rH02YAz69YX53MlkdQEd5lcXIZX8+Jglw5wQV6d
U+ldox6MFIzVhskj0vEQYh+HzAVnhiHIKugvoSkS+kdGB9NBF8zTvnia7Vm2VudsY3G3bDzGyfMy
e+jDa3vEW6DfQx14cFz0XHq0d7SZenyekG2WjmZi08wCts5PULtwazYFzQPGnjbE2/qJNaxBpIu+
OKvmnDEH/59xQbScpFuTqpc2LwsdwGNTR1W1dDLUHzBZmjRTz6IvcnyLbG3Zzl9ipjodcAlE+oCz
Xh+D15QJgfZ7bwviBZ1Jxfhljm0PQG5xEaObikQ0Y/dkcjHeYPap0scf63YHNifPiq8Dv1n1AdzE
K2pq1i0GLssEnD8d3ryurxIF+U6JJTt1AEx4jF4RqdTik2iP8lgZ4CwguzhifmFsMvgE0wDgH/Mo
YFhQdHtez7lnSgDFOhnyrxDY3OCKJIdD/VVPnDiMCkxAaIyYmHj8rk/P52C08NgYdPlDIGnpEGpu
OomiWpiJ5ILizABMTdg+bn5MZkTaQMbigV9PtmW8Fg4va+fQ+t6f9gLPl5KLdCO3FNigC7CO1cWk
608yyYMVfJ+Wnea4PAa8uRvSt/ek0eDxaiy5hvlA8bk5cWeePyf10hN/S4ZP9hlT0KcxPuGVAk15
DHBlNBvBkYsiuiTHxYfZinvkZHZ9qVZrmQU0HGl/JQv5B85kblSA340UmXeeMbMA03F7S/E0OiON
2XEP3TtA2sQoY4YVj1O6bfZZaLyxWH/gsNdtHebSwm3PWSFNnBlm6T7dent02NQ4givjJm5tHuFP
vTExdq0EntTLiggtbeNBhOrDbmomTgER9D1IeIPuQeVXHH26G690M/ifOYrNUUGJLbbHxqOFNx55
qtLw8q2UkTjywyiQb8gjo2jOcJ6uzPkuYhB/3yTOxvv48j2Lk9wdD5grpdwDDvDchft3L2hfGe+U
9JBW23h8VaFYIWualFz5VKJrPV153JInEOLNv+fRydbklkDT+IcvpMT10uYJpaZ/VZIqalwrxesU
BeDEUfm/lNXlM020PQ43dpNmE0psaQspUD79lYB/RVoy3z9dHoy/pMjvs6reaS8laNBdS7tJlygE
Ez4D2GXlJ3dPTPt+gQKCXCLl9jhTo2uky9oGncpx3dPpVpVPN24ifzdNeWzu9aSJaCReApcGkZMZ
Rn81kyf8a2C55vh9XqjM5VR4vrnBZwBoC95a1A/Mv39/R+gpBoA8vIwj+X3htvAHzOVePBmV2TDS
5DNuGSpbMRj4PJcm61q3PblUJtwlPJROFXT4a1Wv9KUBZXjIpMiO0z0OIeXlOh4DgnU+yFiTJ5XR
w6Ng4VaMMPwGDGSexZbC5KzvJfI/Vt2/kVvSdspAriqoQkWLlnwpNxSy4I+vUZVvGVRGjkpP/92P
oA3jTnjNGYaBztjTvUsoLQjDBcnU/InIgwtc59ucvClSy3sg46PyGdDfysj7ItfzWrOCwujCHdgn
Bt/RJ1/JczPAhQhMvHt3BglzOLMrvYmoRlBiMflMo00eFRcky3T0d0PGvi++YaxJWuW2l5Er9/4b
EX9vpzyvjNi/52VUYg1K9+meyo90p6wr3zE45G54ITlV+mrj8U583wSmTHkcdrUez3Tb857JXfBq
Qdcuw4qAGw0g/SOjipkkZ3tzDmVQSq9y+CBNqB/oIhYVDvCWMn1t7LVcQj9Ji8hIlPoLaTwOfi6S
ApoMIvl9j0pq+jffNE0pjt6HS5E+oBKQ5Mg7x47bafSvEaXaNDcPWflMTAwOaQbWBwL9Mk1ADIdQ
yIOGkzlGOkz+jyUlL8JQfmT6kpqXPpTqVA6AED90mXzxV0dBkMjXtfSzlFDRDTI46KxqUOO94gBV
uYQX+klmy79P4u3CdqPNU14ZGfrSkre9jOcsaLIoXiMwV4GsL2HFWncL5aeI5YtrlEY1pwBHlYO4
0lQs8o+PTzmANAwHGn42agt7C4C9e5RBJYY1VcSykq0YvJT2hFxMvkPuBLfbPXhwFchj7xaew5Ty
rxERZcqomFPlerY+wHZCuegaNZZFfKUKDE9MmzUGC5BvrJQHoBVyXAaJ4oGHxfxjqCh4aUIcywKi
Op1seolOB41MsJqVjAGPtdScN36KmA3NLSwhx0MNIMc1yK4J4571TPFPhra8hT0LCCIlWnDxTu6w
COkHArXaw21uGSHtAa8xLHoMgNfFYdNEwhRzGeEFtsO4k4EjQ3GHdB9oDCbVE+yA/0OVMYUlFoFx
Oad44jyXsPXN02nO3wGYNhKrSPDjNa/N6xwrS+320y3Y1oPM7MzohbAqgIoi2LHP7yse6L1NK7Lb
ja6FEd7CeL1yfgfaTqyImLg8NhsmPZMP6znXPvfXRoDrXt7H9/z2mKgHzmAQ7eHznTdTHpDJgAW/
Sayw5dKAJ7aJc7FnwBySdTBPh4p/j9ra8AF3QwmreTIkw+zJ1rPlMtbXGAZVzN1f2w7pv/j6t/hY
4buTkI6wojEJXBmc+vYSiq6C7slY+iCTfhp1oG3AMAeGw8aYhriTsQjo/IiEJvQPTwujBYOKqIr5
2EJdFAnDEITJcftAbXnWvwmPt+68epY2LwpVLF+y7tJT2FREEjC6QAoy62N8gqgfQ5BckDY12DSF
y4JKUn1Ir6kGCxDc6FiGRNciyCgaJ9gTPP4C986cw2aPpxcLCeD6kstp3AzmqMSAC0qIlv76Ffdx
GtHCD9ViH9koRnwWdicgPg/3Pec+PCCEQoxXTFT0cmoGaMJWkJqzMSWxgTntNS/917bVGGdU7oPW
FJzrEocjFkLGBPXRdIfRx/vy6I/G/EETgOmnW95z9ivoDsEj9BjAIEKl2DNvcL+zw9wyI2GpkT8I
XysVP+1h7WjAGXSgoUgcwpRlR1F/SN6w6RHtBPHCgD7g910XI5Sbd2EP2dYkrRMfxQViYpUyTb63
ZBym6Dg0AwYB15ID9gG9Jc5lKZB6Mvx5W6gYN5QyGyYTEKodjJjncSjJMiDMUpcdL/ty4UFmD2cz
fjBfKYYPDBm+Z8jwuknVGpLu1m5IlflgUZ0eg7Njrr/GFAscU3IacZXMOjTvd76rmY96vCg5k8wl
vEb0x/d4T8aSTH4vhmk9v4S5vGlYehHtzHqJCAvoygEh0xov/vs7Uwq7ZuXu5HYg1o/RNXhxYWMp
kxjG3zKP19dIbsR2grWNB6nnMrvmMUk2xOCImPWZyE2ZhalHY3kPuOtlT0th/YMld4GnU9PXli0m
n6RcuZbV7ztX9yQPpklxTaqzlkrLzI0XlhsyQVx4I+an0kZ/6pDHNCBE78zg6qGgOtyosWRo5pT0
5kpyHhCuJgzI1YzIpZRzozy5F6Ds8BI/ic++vkvHaUXte0uCx3NtmUSP7WveY594iSFs6f1c4mx7
hUu8N87mNx90vtlzdJPZ2eyGk8dCDzZBtUag1ITvPbVQBLPb9ss42URM7YejDZ4/DQRNJMYHAqJh
PYaK20Iq/bq4Dxt+wxogecIUfXHf5CiPkiCJiHaD64qQkgBNVhsXV7dxtlqkolgKratYyyW5ToQA
GR7GDqweoiQPG3JSuIqYphBvfiKCcmGJfdgZgEILQn1UGvCjI9OcjEAdjq9u136aIWwKhOuToDeG
yGeqT7K5PCR8dG8TznyUfcqlfK2yzGJGilvM6ZgKODcdXN/ZUqwEWwFDCgWS0nHbs6sHMsArgQAC
J8ShaFg4q5zW8GSleFm5uRl3eQbKwLLFX4U4Csn6nls6bOMRFhfd6w/8p1FqPyxtROLocOMilk0M
2wJIN1DsEPkSC6LRxwAed3hHxX07KhwbdgQXHWzTzSGKh8PatLLRdZTamtk/gp57jUQxJbEJCQKr
oyFuBwsnOjaNmKYoYIDM6xLRoxCDPU2OiSNWXuL1gmREDOloq6GCRJDQqgLloh11BDiscgBFDZ3Q
QJbkZX28prUZJy66qZ42yfx6mfrdiT7Wx6Y2gUx0ok2EhvJjI3KC/ErHvfFPCSCLsBVvw/2hIyHT
3Jeru7aJ+2HYHqpDJIlH1ejtnp2G/fa73ilI3UXmQvrB17mH7yY6DasA2uNJOj5NknE+SgYd50bo
DD0Ge5ZZqlN4XD88Ddv+DQiO3YGrsgqguwxOw3v4DMiwC5t+Ed3DV/wMZkJmeR4WXoF6T/8zauEN
H0BS5jf9bduHSyA8DfOoCG5RHrTm13Db8Go/jy7RcfX2U+D9yyyUEmu/CK4hf8XbS3QNjziH5xsS
ZiM4SPkiDb//4lNEqCyL07Ccp2Gyv8ZZ/AHcGGbxJUqQPU5DiNqWachZeT+Lk1Bf3t2ebvBdAWFV
SOwv5S63oNhe4wJujYTMo5/e5GNIi5+3+fy9PMaN9Wa6uMxrsrYuc/8yl5962Vhf5vh558hjHogR
Hi7z4j1YvZZvTlKnj+V5vlCnaNZYp3lz3JghPNVvTdp86jbt01wRRftpeJq3x9roBw5jgqwQzY9L
AnSIYh9RB0HZHTSiNmrZ4Q3S3e5o46jTBEz0ZwK78kQbEQ30IGHpTMOXMHl0R/X46SmjwqS1Jt1R
cwo7jTIK67EyeoetoOP+ClaZH/oYJR084cMqAhnm9AiX5vxuu+pAM8KmC706H6H6dVAGMDQgxM09
qCd+WoHgk3nZ0MOBJoHT+WfKUc3EWb+VcxOu4J/5icBn8b2cpfvyt3w+LzSTc3jt8JEuVKoiZLry
TQ83jnFZyKXyJczDIacC/OBsKUMzC4fzYhWNGwirzctCIpyaqUQ987cVIVHEoZ78yQWkChOU4tye
IQdKADoDJQpzcM4UCqoaJxn1EHT1H8JafhPd505yvGfKlX9nyPlSJL8Fg21LbcEgUh85i9sI6Drh
tf53CmLpzFhyeWqTEWzTjI4U3SEyEuWLgtOfPInMBFzKFICfD7T2DcT6ccbDh3yz57whzM5xaqsg
SFYycTSAYgssm7JN2M64vTwGlMrfezf4q72iYpyXLxIbWMEC7AFHpDaXZl8+HGdSKakaUmYiNkSY
XY5IYZz8RlCIijA4HPkRJLb8piDqKGdfIZiWWwuKgRsSPwHSkNrPhc4MunHlFAoy4TZcAAAMigX8
z7CuRXATIePtyDfFgilsh8rRTIqj2VeMxB1cglILwUdAf889K07uwSnNAjC7sjChyC2g8cqRxU1f
cU+qVkA5TdUQsirl+KDimJxByr10EW0gn6WyVxsY9t/l/58M9roR/RUnRZ74u+Iuci9BvP8rkovk
i417nXGPmZSEQoetr2iKBR0ESP1bYY6jJsLlcqF8u1nRW1z7r8hy15AHEDx9JZjPkyW3kxoSH+Cm
1Jmrnzv43aVWcrHUqnQy6snfIQxgAOqR4zS4jAdMZ/I9FQNDzvdvCpcSWAm+/ydJjp+NK7Vl2V0R
4ZYDcoocFs5x+UQ7g+LgA9wWlMHhNcJiKwGky1G5AVeTAilNu5OiifpQJ/nyr5zNYEOPSVl/R4W7
XNTJhOVbUP7XX3lUEP78Flw/oXC5+GhWkOj91Y4mWRCElzO+X3zrKXeBA537YS8Q7v44dz5lNpHj
TQjs34Il3PtgIchtMlrwWwFjE1YLsLXwgVPPxJPaJnCpyy3ls5SfeB8e7+OItPqRM/5+jmupjpyB
dMK3MM74VlBKkp+zlXiJJ9fA+g521QMIILWkycEPSTYC9wF3TWN8KdzpicRr7UCxWGf0hWiXavit
P1FeDgJRB+IvhaUIuqX8vwUVOikVfIJk5+ghYYlOW+JBRSnlYbbwDd9iSHBTqnLGgqMqFkWdaYbW
jlpxRy6DNuT7j29hDxpzN3JWv/kZ6Vru9oGjXoqWGibYXNybx075/PeoR+4IFT13IWmR86QBjx5g
BxjsOeXvt3ySHhK6+4eNcAz/b3Hk/suxXWvRorI8qhyUE+WfXMjWhxrc7X9HJU2BNhOtVvkoh/9V
n+vBP38PkHPANYmZrqUULFdyaQzyasl0kLwJ+sZMQQ0Thhl9+vzBNprn/bsjKZMQxn9vCQSDJzbB
QkixiO+BwuAQ6Q5SGpkmgEpAHpPh1x3UgBpQ1ED0JR0ekQynilTnjKaOJNQrOxAfaSWnQJoCVoPW
oSgKfP0mM8ClNyRoATg8DHJYAIuAA+HzqWfBpnKHn6u00OOta6+JJq3uS5FkUrzdVzo84/7quKfc
aXVQ8oC8L2yfvProAujvPodpD6UK/6LabYjEP96nsPWji1A2+Z96OoTX75M7t9w5615FBuBrmNz9
QhupqV2q9nUCcVD28e7K8D16vq37xwPwr5VBevdraEmBDthvHskCb0GqANmDBD5fPfNWEF2LN5fw
/A6O5CJ3+1Z3B8EnCRwVbydqyJ0+chb8CUuO1rM0LOEGfFhO8+OlF+SejbQclM0BKaS9O9Abos1+
0QTMbGgNwKg4B+wj0Cb0xcFINQdkjtyeRnd4V6ddOkAB0SpYd1CoH2QQQKCA+iDBpxwAR2gBO2kI
7xjHN0R43xasZdCKkIiSUqRKIugUfeUSvUUQd9//gGUAmmjCuVwZCulHBYge86JAfW3xoFx7hRHv
bJHtfix8UhlaYGguNikrnEn+ZnaRcz4NYAzk1UN01WY7A1xIBVMAL4VJez3uVhdV8/e4rMLLcQBT
2lmzu2AfkIjdWNUUdAJYc54HAD2R+6JFVFZgHYAscgVaAgFo8EgkVwhWH/wCCUskk94R7xiQMrER
XwiQXUmfOMODS27q2SoUk/+4RGnKhVQH8AfYESKFxBoBWwCaGOMoa3+BE0D4uR8wFUFq3P1UM6DZ
omHA94C86WRGMb2R41H1wSQDp4FmDKgbaQBMeWRFyZqRQWyV/BYsK71BO1bhR6ui86E3OYa9iTKC
c6tHEvDPBQphYKerN2Ib2ldKkmws5CWBeQLwQCOQRCfypkBtYrJBFYcmJ4C7rq3n/RoSGcBuAC/O
hqoMcoAvEJBNu3erODtYzPefHMIOvFuIk8JWQwoPuagE/nZHzQUF9wHx3rHOoEDBbOGQVozsB77K
DJzxu5/h5XgZCekZPzWoNTC4YJNXr3e/hsO+EFJmGJSvmbXZQ679OpuNppGe5RhJ3neln9cO9wON
19xfDtoazZrW5P0jOwHk4MKe9xhWP3AR3JhNgnReLk9uJ8gWeoSuT/gYNu0nDOy1CX+5rxvE1fsK
G5i7+5n3vHeMkoBo+v5kAY4K/Jls8dWJ4kLwYn3YIb3deogWHYpmEG252IboppXWPHPeXk6o5ugQ
DHZKvIONAX43TyQNevZ7gMvOy4A8KpO31Z3Qas3p6yeDw8JtzE7bc/DyccyiI9GvyNEDrUz+PIlP
AbxCzQC+lEyDsI0RR35PH032AlpE8rcvRoU7FewLjQfj6WfKByWEQwHF9bgTgEqOe+EHzHFtPA4v
dHlg9SJRPMwWl9HNFpVlqGZInqRyxhPkijAMdMlBgJ0CRM++kyFr03/tuuEm6IXH8Xt3nRZIcYEw
hkKRhQWbZ6eEJajTGRWF9KMEXbWoK7Mm6k3qLDboXiThV9ddG/cmtQz24mrtw+eUofSlvQ1OQ+t1
1ovJK9FbZg9y9hZiF/0P8j6oT4NTRiAMjmoQplAKApgiz6/L2EUZGdbwfkfrw1pctYe9DgxigwbK
7szxo3ShkuS5KGz+V+JQoil3CVwFrBBM+Dt2295z1GEzn/youyukou5rjFTT4Mp2PF1+1k9IC9cq
mWlYzR3qZTROzhuOod/NUJsXwUMgVzid+wnEPgDpYMWDBQW7aKcOr/tk38OTD5IVkFlBXht02L0Z
CE0yaE+8JxDrLT4BKbQ/KAuyOTzvGkE2Y51OZ8dZO2yGl0Vnf2/0m7wUtB3QZtC6Ms/20/WLypyF
NY8UI9CnJxHgkbRcyTktAU6DfllcyRbl3S52H90qUC4E5NYyeNPZd0T4kKAWP7MiGlAmds9uCiTk
ikyCmeCzJZf9BWGxcSLF9suU2oUgVYNQkux7OJmMpgVNaLGtybjbHsNHu38Mq8PljlOYIWPclyTR
rtIZhne4sbTJFSBvHqgWthHI3JUWasJYlY0vJ+dLaAFbB12S5gOA3JAYLrTf97iOtYP+01w2ZlXU
Wba2T8A3BAfJYmDAs28mXhq1MPqAFY+7v7f185eP2XHwYhGCHTwzungNAcsLfqd/YrzFCk4GyJzQ
R2kDylg99nx6AVMlOMnf4Bvwiccw1Z9IyAEbDccMgvJ4A0xtlLnNQXvQO7z8zL/7uvWIq/nnULH7
B1wyR70HLb+2e8M9xBRtb1BkfhmXSbZPVi/3hT9GR8JRC8tf9EXiPKp9jo+RR2gOmUDwL3b3ykT1
teApxqTdHNONd2JGAW4UGv9QHZI4idUxJME/z+0tEP/FeZ75FyZciLtBstRWcjKbogthUWM67URo
KSEtZVDjEs94MfpAmk/Q/+gkJ/U/BNlIdmHZaxg1xEJ3L694EY0mI++HX2jFEQIim5p3e6lxMuJ4
8+v+Bd0FWgN87pykbbXfZtxZ5JG+BPILUxbY397H1PDIz+u4Ct5uPmvEjf15lkyrWdNGVTTWbRCX
E3oC91Pbz8JqXs4ZEwxot/Lw+bz9l6sv0h8QR6Fib6YYTAby77vjdBPkuLzOEWozHoBnJDcnTPVg
dn/Lql/OUisXMfk3KvTnGfyJ59/X4vLLG1voph60VulCkwl+8QzyA+El67SuF5/Zbf5gwAaI4RG1
YgoJWmFjWAExkKxdqFhIrpttgpfqvTrum5dqdqWFkEJDgETvt1DsXD9nx6cB5QxqoOVroD7QUIVK
HURy/8XSCv5rpAc99wiMmG0k5KmADErwR4P2BujXoJmB9EDBzrzm3umMZgCnwS8Lhq/fAt49fZGl
N72Zxag5zO2bLf7zWJ1kSAdNN9AV/6SHky90TP3NrDF8L8pf6HiZjEG1gIMju4nY2LwJJUCcDhrh
bQQP5XGaoC6qOkQ8bEDh+VbHl6nDfRZi0ZB6j2k3Je8Sl8pP1yYgNKTv6e3qV2Y5WOjaBq/n9hml
y8ukmD2GGp6UVQ2Z5xmuc7PHLK4amQ6e2VRhuDXO0A6Sei74Z+YVSCKt402mbyXcgL0j24RW2dUs
VeQ06NhFwu+PaFr/jlAVgw+R1PuKYcV/qlXHbevhA9GyG5PaYgxERb92/u7x2xnWpKMskIT4zO6w
iwBRmOE/NVVyJ/Y0AS/6ldQvcFTg+CGI1SHhYCMIw870vWTybGwriCQWyqg5zjBFQBnZKRyag1YA
z3k77EVH7z3SooZ5xsv0spp7NTE7mHmwxLGd7sBGORLtq84qH+Ymi+hcaZhdL4/UpQbJj8+WhXcE
QUP0ZXXnIdPMK75br2kF59uwPWgcGoeENRSssi7j58HkACGYqAAi/xeU3cHGzEeMrQz7VQ14XTvM
5IvmAvLvYTPOwFnhNfRX574HQC/oeRWxQWCuwpTIrLZ9+Jsxc0nj7OYfQ/OeDAw8gj3g5qCISeaE
244+qcYpvDedkLzV/vZNIJlGGj7GpX3hrR1eV7yTZGHALdVH8aJDasTNvI+fMF/SW3SrV6Kkt7iY
cGSaVc0rDWSV9sHEy6wubMkIU7mpm8RHPMsY7qyTo6fRsLuarDfVx1WnR5yRCJPbj7EOD4RiX4k3
m+iYjR4EJUmGmAPfi35gfnG7c0wkjxfv+bvZXX9o33N0L/tn1quY/JNndIvIwR4k43pX/Kq79pCV
+bKmQYtRG2o+6Htpv5JSXT2x8vV1jFVgkdZqw8xKe8Nw3rFfu2tjeBm1F+9FBumTGnURDT2ow3TM
rBD1lH4b5gJYio9OhVTvCGJshp/e9CE4BEuQi5uMNAnNLD2ay3+4H8hGgN855wnTyG1dzmr2sv3c
9langYYGn6VBoXydJUign+eEmkfQfwHbyyHusiB9GZe7DURibyC0/Q3/rogaNfqa6T/NE5u/XQu5
ERiMxB+HKo6XrR8znFtIi+MOzMcfIjwvksI4LK6DkxW+0Th04dzHR5JUpJkY77fRDgHrI1b8XjCN
8C5ClNoMVRd/Gadcf3E44vh6jEBTk7oPxKNy4W/57czIc7DYK7Fpyry8Ybxy6zbWt/fobaOgsX7i
6UFH1n7Pervzkp0SgFkwh+45RlEqIbQeAZo47cvB3byR2UPu2LhUYM7USPBiBJX4bS5A/0G/t+cE
fAGVnYCqg72OgburQACh/AdTm4DTv6ps+01+E8F9Be9INOZ6FqiC4Ga9RrepAg4OYw10pLB7dlb4
hHMIwDDfDGTG0NlmK/Jw9F6/gUsC1RFIvx5WC5QeG4LPvPYfMe9tgiiz32FseuctC3WZevrR5EpG
I8YFDdYxfcU+Oxcg5qz25+jkPKNncLdY8OA4eaxa9inQ0fmO5aKWTYpQY7Tp9dXa4s6bnyCHuJx4
sn16WO/NCBbl7uQB3xq1IhrSyg1txJtxhQEiI4pQk44UN6G7kK1UIpuxK0FFIlYlsyaP5aPVYMMy
eYUWAvoU0ouq+YNEYPM1VeBv4EVq/erIIRjpErAI0xv0WFN9+HbbVpe4ne7j330yKmoGAlz/5IHB
8DuQbSjyiNcRQ2bwthQPo4oKPg/NMVs7yCvbZPAIdygp87/6r+IglYlzjJHE75Nq51PSP2AHG+Tu
65ADQ/q41wmMV+BbDMW+g585fIADMHf0G+s01uDA7yfhp+YOr5/29LpUJufgTPRKMfIR8WRyUOG8
HuVr1vw71DEvYiMdV1Qd76SKFFNVse6TLhxfVI6ZdfQBvKktr9vuw4Ql81T26wN0j73+iMg9ABfo
I+iJ3Oj+8MTsX+bd5RFABVnC5N22+wrZmRDH17KJ0tdHIsvAVFq8s5lNOD47nFHCPoUoAvWPMWQ4
0+aeCOeOqbATooBw1vqEpc5u92q/ICtEfB0M2s+jGHQuxhVKoIfJozlZXB7U8T3GzEQdRKtFwaBA
fOcY3dFY01zN9n9pLZtp77h/gjrwmRpcFlcyWkdoUBTGy73G7eXHO/pP7yMTEU5NxSFb4m0WAzaO
DXangLlgmXmvil3RtcWl8Ct0iZCXtCHLWiTrTVg4pHtbtP224xeeUhl3cDxwi4CzxbOQW1UHtmp2
qtYThwV6O+QPLd57FaD2jNWqp7NGsDbfTITw7tPaPQMdcukwUpbOMNsbXPsgyJDhdIOYlw3aoPht
Dln3ajYHTYKf1x9U/tavXW7kbFPfiwemF5sg9oCqoaBWwQBjr7rCEpH9H5MHdFVed6r0hw+nhiPw
PmUZxCLkR3eyvTLHRt0Wo8KeNSaJe1/ehgUhjWATMjpscl0gumc7yCB+sXqS0j1vTVAKiK6/xL9H
bJzQ6HyDaPJAOxnZuJsx/nrM/7P7DkMzzK6uWG27tgbWi4xJoyaTC84bDcZB2D6sCySfu2yxYTQT
nseY3rOtheSbhEy4uKH2wxTV2LsqTokKBlm7NwP7CEbEgqQ51qxs8Nhhqr5gDAdU+n3gdvQS3kGr
F5dQpd0HbRhdeBOtzgiSQ+bTuPbyAV4zyMp2PTfbob5w08zj3X7h8x+y5HfD627QgFuLBIrczBYF
bIb4vjKrsXEgY77hCbIGYNT82qPo+HFF/IysYR1n/wGKT7Tg8GUFbPcnpPYOX05h3ZbXWghd73W/
exy0xj3/ovnlU/wZuezRjJ7PgzUj/AKysScvGJyVBhTNqFaTTCgRV/gIWtPaO7v6pD7A0UzWDLI+
5xGdgswjtBQuxiTcj/T1GIxaiTp3tjjPaN90ymY9X6sOXs4Qg+Mk75X+oy5vfXatuuRln9Y5IZwp
NhZBdxOzMGabZabxCr9s9psRlyNAPOkx/V1H7LHZROMRa4YfGwasy5Ad+wo65BQ6IWSW+x/7ciDg
StwB7zKE1OyMULmENarx23QVkoDwiuDHIXUMDEFtbVtEhnGh6fhGCfZpkFepSxI92b8z01+GD9Ie
48Qv/zaBAIhyg71ecI+POOLcwlOx89+7M5y2Q3ge8Z/gWLY6DlZ6a86WdvNDcudxz9Z6jp/imLsN
SMQ3Vg533uw4xePS8N9fn4zynS7W1ajZB47VfwYKI3rejK+rzbIG1gTKaV5CHNJ/4Zps9W9itVyt
3m85SsaY6IgYY8zyajpwI5eBPjyipMImARNLDJtpFypzjB1sSNHu3IxloeyT86nv1T2xSDbJjHVs
4sVjVkzPS/VX56Vm908GKImAv1dleF2TRqmHF/h7/KaLw8zrWBcnw+7yj6tH10z2WQhlyLSXGYcL
zUI74XrquPUCs+oy6+4xkKybeYNULInbP8ysxfwc4dhz2Yf3SbQNH3hmw2zXYoK3020Btg5RKBLG
difvPk6XN3sDRgh3jYXrxRP0XggsxW4GG7ZkcO6gH9pZHsO77OndCWITkzTogeupbY1SnAB/8LhC
l4H+w1lMOmFveNuDTcN4AtMb3g3wrA6SraZulZPPFsES92g/h9iNLaccPwj6XG2w0L66bHndyWcC
coXE3BCXzQvfDUYVcSTCJIARbfCQpBE5qNOCDuq4PZKd+nCPuuydWiY+I3EJIef8C5G+wYJxid4u
BC5My93B1conbQefLViDDg7Ao4FfRXeSZNC2jiH8sAM9PK5RiMh7FgZlubjbXacFiIk8GZMcaRWf
MyttWA1Z4tM1azgr/GbVCwj2y3KGbBkRHvTWpuR54l8vpvi09W1CFCfaaAPyc5oYbSQ60r7gN8m/
mhcxCT8OIZw744zpvh+PH+se3GBrRoy4qrEz2drDP7N6r3Rgbm0bxmh4UOGi1tfMhsHDOQ6mmK9W
Tn4HdDy/xS5f1Pv2+DIvD/kW7Tqmgkd7QFvcfRwmCP+9MQNgRPNYUSEChrgBZnUAmGh7YqHu2XLA
eVf0myd27f3uQWP8HADEJAP++2zF15NCS4HSF1gGILMns4B0/lBjSpwG7R/Fe7jaXeTuyo95UrwG
mrV73FLlpPkwbrOH03PAmA21+KX1y9V+WK6OB4hiHYg+rWxcThp2Z6n+FHN8dcVBH1cmoVtL3SGF
dOi8YNix77yumAgsTBNy3MVs7wWQRpycrmQZw7KKuVWTsqvtlIHWb9uyusAIB20ZqADgkuRuVyYu
utp4UegMtxAujYSFL7NatV1mRjljtmzjsVIjBCZYghTCfeOzl0EjgfsXBR8Fdxu5IswwLCUBXPTP
H21MW9G5wg3+hFiucF+m8vPA0eBtftFhZBFiHdDNx4K8SbY9+JzgDAk0n3ysKajGF3zLbsPpxjiA
rYtXO/dFbj/hnWHz2UaPqBOo0Sa4jntQTdzNPe5b++2ceOUvAXRJRr5gh5Sbb2urGCixDxLc54OT
98CPnRssXMBz3qQkzpX1GzTANIejgoUNngG8BKueuWjZzMhN2PzpxfgWdfwUeSKQ79smb13M1vk+
6OA/IFH/FGR+y1N/HigHT18O8mJkaq56uNg2RjfzX1B9Z4ZKVGXIdp9snW0KsnUwBZo1frI4rXUD
ayW30fjAx/ExcqSNX0bRkHR9HLC90dMjIgLZnYnTbzPFsmdcNnQDT5ubWecJRMf4tp7jVuV1EPgg
qf3rZumGJbtvlJTgLVsdEGSvvWrMAtpPVojDQezBesx/FeJ04t9KpliPGhwRoNPaY+HsS1E1xL3T
P++ehHGIxtbG+VB52OWPpSaebHXM2/AgoRDZh7FiawYoCEgJpyBCdurgPmj+9ABSAR/DhYMIvbsJ
GnG1aoXK6mgVRjl5x/QMqzcz4uHBik4qrZNMiTkk085Ow8AjvvidkDbD2nkNu24VNqAnEVKSxFIX
1Tqbstw7rdHl9zJLx+0hy+DbNXG5AQmfZrjzBQSHi5D17z7WMQm6eK/pPTEMILE4TVvDbKL+EmUF
pwgGqjspD7zm5Ry3qWLSNeZmht/cALEbiZ+73a9gCst3Oc01O1tDBj1RFlZhTB9mB6+7LPzPgB7u
45RnF09WIeqtqDhuSUfAJjq8DulcNR+8SM/ZZnH8YSWZYSXi2XvNkWjOmfrgO4P4+0yIU0LuPQl7
gDt7wyV5HWUz8E4sKNkR/Dc8lszYdMsCwdUI5AZRVPCg+NreIHKSUR1WTJ7qVhm4Y2Q02XQDu8SD
AHTFlNSOxJGYPWSCqM0yVN/9VW+LWWIpQmQoS8aYbdrFJD0abSikrypGTndQ/kfSeS0rqm1h+Imo
ApR0S5SgmNONpS4FMSCIIj79/mbvqj7du06vXgFmGOMff1hxDRnedyJzNU6hIcHnFJaWhEVxnTN1
NwbPzcPFtN6IjIMVo6HUGaiPhLzJOLRU+iemyPjc9RdogPHgS0sG3bndcE8w5mYgn1PE882m254v
DLlpsyIEQgNodBYC5574kaEp5bcJhpD0mAXgwCd9bu5wSO3Hslmi0oUVN7/CWvZVn0S2QK8iWorf
vwGQBDCtzd9x5hZe5fe8n4eJBqmzIGKM1GCQwMdi0LHu+9+Py3aNiYn0Sz+P2o/PvMgGlEwbeqa/
nofRrGeilmcSkzw79pJwBLFgmzxm7b/ZrImxBcuE6xh0ZA7HaBiotsrP+rUrPG2uzlN3GPW1Cii8
Z4JkcUnsIHdD9YKrZ9qPG/kOHpOljOZcY94u5iOQPxGeJh/vnoDx/fUQYjoZUbU4Lm3odWCUnm4m
ul+3HpJkw4FuVweOovz0WEQfgSKKg+jjiyqZLr6m2/aYcDEdAwv7/d9RxRLtYXj3ewt1IMv2oIjq
iPbPufjUz5RXKqUuthATbfNwmgmIL11ZvmWEA/INCL+inaGWD1Sf7lXgzPBKX3PFUzn1wMt5llZr
f07dxRdQGO71tunrsYASiYpjhAWg6Gww51ntNvA1elpAzy5foYbksLTwpzOL4BMTWgdOR+d6PbHy
itmxOUCdIrqwMr0fE0xKmytOg+79pE0fsSrGKjTaTOQaJCfi0NLX4Aw73FLWIDA9emGghwozD5H4
O2QM1xvg5YCX6sIc56nBBuR65S2bHGtQl+AbUwdyARJac0myenAnKJMa3rJP+E0MKGUgr6o9p8dQ
mRCMPXOlYi/3PW4ZoNjLz69HclKF9fLrRZZrUK1iweAVUTswQh7iuXGxjhq0h52njrgq+Vdu5spT
ncPtMaRlix8oxiBgT6wYsSVWP0xc4QnY5UCekkbqcizdV6CZKHFl33R4m8Bcuc3NAG75js/9BBku
Dsk4Kxy4pR5BTeQWj3YkfJ+Yz+1GxoY/+obda3nvD6+ZUBhSHTBlg9Ec1ZNcQ9VLYqTznklXN1s3
Wxp9Cn46jnf6r9OX3QGzPkIRmSE/h+2K3pDhHG78IY06mVgEWdXk2s+LUx7VWxDYf5nueaRttPD3
R5PMUZYWW/EvCDJYccfRjnBTGskEAyMse3dJEz/xaRmVBDwJfuNz0GHzgznQqPNlfHjBU0/HDWdS
wbUH+ta6iqMyj/9FlmNMKbXrClwE+lB4LGYwGG0lQs3uX/66EDg46mY9Z5RgdYbyQA/wL51pmEJB
uvhRuWTkzjHCtSzGBHK4m2NLxLUgmGufgbyhqupSFtYVsbx/21Pd8sGZj/qrDj/73rkKb1MEShD1
3UYOf2V8g41t+uQtTKTxbvqOW257Wqknu+LQch7jKXNkCvexWT4jI2AcOa9tBhwMLqXMiXrO7yyW
SBVb88y9crCxrahgK5+YXq+OfvvL39uFhSxo+bvUAK63a9wIIH/CXdjZGv5eE3PFScDmrhcqoHcy
pZrvqKlO0mG3FDZXSLIy7Ck9EuzQpf+TJPWDxpdHSvpIFF9LOOzLKeArgB6J5PQ8v/AFRwYGBfpd
tEyvETI0wgfoM6Y5Ghh1qS/v8MXYsOUQM+OEu+VzgNgSEA0z15bP0XOPxM475j4TzVdY+Z9Aczjy
VB/sjJ4RgPEepGqENhgHtHy+m2hr0GB1f8fM2liVzpFpzmf5daBtQjKbsa+f1/k3JqUg24oelLHL
SdD2ZhA5nY3u675Gh6CQocFId4VrIGwNRsBH9o37SpmNBr+zsfOQAcxanyVMLTFeSAKfpCZrJO9m
gzqjuLsOsEFz9ASiTw+fBWmAX+SIrofHkQ3eSzw8MBbe0QXyfqPfsSFYjT6Itdm6Qrsq9rQO+cYp
vnGGAoj+rtrvJsReoeVAiKejtRQf8QsfGONgTwI7xZi9vX6Etyj+atn+kVT7Z/I9Nsfq3Jsxz1ii
yELHg4rxMlhjVkAaprq/DrApG3wUnoZiJ+OT9fRUCBUIJH6UfGz+wslTTtHX6UCuF4zcFrI8jPOx
5SiBMYSDDTgyw8UHopJQVQwfcQd1oaNzxA900Rx+g4an6yNTHb/vtJ8XRw8zcWJXQ+vAtQ2VU9gq
8HIqB3vsebvZ9eAs8GrMvwYSeu0Zwke1szmrwa8vY64RFyhnoU08KELoaNc0YxC1gsJe8OlDQAjR
mXj9Qe3scaLGvHrI1CIAqYvhBRzsjZzkzE9C+dhA/QHnTWmr5DVkKRdK1geBrx7kTNPJgT5XS/pL
RMjpPSIxUahekGZdp3pQ+/jqtV6MjI9kAqd2e2PiIx0MFp2K8IxuhBlH2kZ/oPMBoVP+fU/aSLXE
xTb5fDAwJgdhS7a5LdlT6J54U2C3A+2+YxpXAgN8nYI9zl4PFBdBYI3l15XsBF2o02lUJdtyL/4F
Y7+X91qak9tw1kMckODpGt5D3FlsMGYPZSHVHf4QmMDQ3SFqo6DD6OryLw+01FwLu9nDTnOx9RBe
PZSrAyvmrIPFmTKkaVSvXFjIUuPuhLlT5h1fyRh7WjDg0sEQi5YcJyjdEUCjNsuW1MBARIU3Ae2c
Z4Nub71RcV8HJfE7JAQktHMk1Nmne2LR0VbjH8JFpxnWIKnQ/kRXLvvcsdW6Wl8ZNL2Hl601un+8
Jv4deHMTprb9GaQvZrUw6NlnTK7+KQfExAyQPOMtBPRvvHPLpvLwOp8BH32+DTelWzN2AU5ZDypX
AVdBIeFJo1sK4//PGOmJJU63e4Dl9H0IUzrlTHgN26BHOa8RXrbkr/f4UuxFfop21FJ9i8tI7V1E
rDS5p/TUHNA5QwEB695JI5nvUK0PbiynnvsNkbBjCUPuXAYf3nTlZf+fO0ghGF3CcoaHLy5xPG+w
1EAof2xAJ+TBw2JOP82ZA/JLdY11ix3JC7HDALGmjhqND0eejDB5LqMSRDCHZ0bCuQixEb8Nls43
JJ+CATUzGF79Y8bfXaA/SxDuvk4kYnZh+yQ0vr1o1kYXkrJzJsCvGaLTCDYJ9RKTCR7mi5qYMahC
5IJ7S0qPIEFarc++Sh6mszFT3FwAfFOYYnsBI9Ina2fVVU4S51uMw4zDg3W7AUj4DBppQE9zTxDh
fFxl0k+/kRx2Gzk0tihA3cfsOuFcNscEcdj5lFkYE2Uh83DYIYybAN1QUGkeL7YK+VJw63j77dvR
hop9wO/iA8AmtPCfFO5sNTQw398Jy8A7CRrYGIzqBKR80KMh8fvnJiyON7oeDPDST0RNnV7GRtT6
+PzlTJzRmGy+K/83k/xJtzfYsIwXiz89eiGJDNWtOoHxJiXMg9//iuIH6yBP+niPiOR4aQV1F4Od
LMaO4etw+3x58hrZi7ZxuG6PO16CHF6GcMuRYxZ9B2MA8gmRJw/qDfcYulOJ36Ex4eD8cusxY04d
jecTmzjwMWcKzsHQEejSHYNUf0SjCO738CgX+skPcJkDkt18jVgQuoOBPjQrf8zyFxN6rk/GAWK4
m6dNDMN1tUsl4qmQxc6zOVPHI2ASNayEmzAYNAuCogrH/Sm9KfDYP2bGeww6hoFjsO1HMr4BpGfQ
fO1b7zJ6hNxrfp68wLGsgUJELLEBw4oxG5WAGfRru6AbAsAntr47W6lokJ31y5OdlO5TKG6JcHdh
uHptVHprIvYw8upPldBIcH5yH6GU3lE1fkN5KHJWgh+rE8dSL0upZW8nnQHy+JLC05lcOJ4vjInG
lwO7smJEIUdEXBwfa3nK7KE/vVOiUr+4hNmNECBz6BMOjKjba/Et0IWXO6cRUl5wQr4dI6QsfrPp
mTyYCDlFh7oL8vl1f8MpBBpPZzOQ5E21hLYO8jEvtb9k6U3IX7DfFNSE2Et+kbwpD+9e8y/oiSSq
8lwzuCHwiUSqM8OB2X1JqrWFOys+Mnhpxhg+JH3IyRFXiHCR+P69t0+/Ewuew6EB14DX8YruJpCg
+z2aiw/Mz55XkmsHfwLpqx7gv8r8HONbku06MMC36XS/sOoIuHJUVGS40adKmidMb55cNPOvv5v0
1i8Qlw93Cjeetpaj8nzBS5/vcgmahxXR8rKsMTLI5xxVG1ZosaHQgfbuS6h6XcmF9eJBZJUnRoph
sUMsGxoakCbOnpqO39XRzWq2Xvu9I1GZpGYp4BSabyo4GXglYScoqahaHkxyqOwaelmGDdw/F1gT
pJY697ME/zrszm9wVTKvcLVipDToR3gRgM4MdoKayx1PwPxA95QZlyamhOhXUFJcPdaaXqA6g34y
Q+W5Z2nTmwO7CeoOI5Vi+gFqAxRqBW/onlSP9HPuH1WWcXG454U95TMpg1ykSZWnL6IlyNr8tIRH
qd7vwJhHe0b0qtZIZUg5NqaV4pOiWRYuLUSLRWjOK38O77QPdxuXNVd2s79/6ktAiUBNN0Szoyte
X/fVCNpX+t39wZekVS6BvprFBTv/yqPnj74UzT32qHrMxlLwDRiv9lcC9NjKcROogg0IU6bdBQqO
bown3oGWvBDNmGhxe0zUbrp/GyUANAttcJ18Y3OTDaFoq4JeEKibnInjWNr/Jq96oEQ/bN0EsxAa
aJkyPqN52sNsginNu0t6i1cKPedjejDCbpMiokAbacvXuKLwJV180G/t5tD8y7N+Dna+NSXVlHaM
BkobNdEH/ewr96woj3cYgpEPww8cSsz8b/YJT0u889mSygo+gTV6HNAjzhmzGQvkkEl7zM+XIWWL
iN4qJ1qcr+84PrVeEb6iOnnSfGPeAIq0ImSrPWHZhyHvvvhTvUwEdNQzMLRvfF1Asc3pdgN0c7wy
95oYC3OW049giRrxekP4YG9eJIJGkFBp27oQ290ONoQCg46qM2JISFP6GEhDMQ58rqzaaVYMcGA4
EBZ9rvCQo0c0Rmi8AKdiE0xkcAoh4mI+/omQgQXU7+t+cCHWEM+J/rm3Zqfc5mwpqFlDJSwCaFQs
HgqQyZ2C75aoovfgTB3uhu8OMYYAmN1X1DkHfhzqELdaFnOixHCY+XEGZqtsqVDMdIE+goMNeG/N
NTiYhAmxVDnnQL1MaJ/qAIjdY3DbTfKEGQUjM3Ko7/gNa6ngwJu4EuHNMv+YdLIitdFavwR/gwQ7
IgiYoL0dNajdjq6v5hAiddqB9O1amEbfABcE0bKgwhtPCkdTRDhftq+4hESX2HqkwgbAaYhSmA4y
/sEtFr1hjNzHaLDKIEU1oBi9Wf7O1ZCmImuffSrvNkPew5+m6isw3SY4pApzUWmFL+fdin/2itAh
y6mnPw/l3mXymL22WJcO71HT+u8tYhDV+dsJJKTkbpiXzBFiMJqoYDDt7GYjCPHLr/vGzQSvUQuJ
1Q5huYzDNKNiFnL1f2aNp2H6efqsmJwVvk5E90GBWJUPQLOuW+yLv4hjw+egP7uE5pxtsNBZRVIg
4wTogM+EkvuIAOEYElKuaiSuw5ePiFb5zjB/sLX4UUdZzbdQrLshWSPkYvBj5OvP7IN1dZHy2O6T
/EihriAw3ojF0tGJ/esDqSuQQGFtk8XGoJp0Iwme5AiLJ7sR/u2Y5oFbt8E31FZwtkS1YfeOVCgZ
/iA/Rzpq/tur1/wPjjHdGRUilgu4qfw9x1dSdQCLqTY/8IsnWHFzeWBhQv8Nmwu3XeuA6+njj6fH
uiZYC+rXC7ZgQD60UZPMPYZUl/C15GUPL8294Jq9qb65Wqgcnn/W2lhTP06JIPPBygfP+QcS5cu7
QtB8Bx81yWuXu1VfvLiGPJJKo0f0cGI8h8add93fl+35lojtUywglAz0BVcCSNX3H0Oh5LBZXw8E
q+HWbfmXCe8IG2wK0o8+rC2frsg4yDCmGSksmENmJ0KdvSyhucC1OpsD+Cz7R7oW8FFpA/t/yB83
r5nmMo3Oqn4Gdx1GTga/57G844IpWpXWlya742PPrBeKwajHhVgNX2+6Gf4SrCPEABtOOCNpy/Z2
NrxVlESTcWUGOA48W5cvLm0vZsgwYAZKx14f1Gnw9eC2KR22nsKHup/yKfrH6xzWc5+QU8L5cBrF
J5E0JFtvnC8VwKzgsSXGRFooW73dlAPN1WRfvTEGke9Bz8JShNALVzSR9rZk4tHHO8W9hRnFHgUS
GEvnXkpMtz2UQNV7kB+0ae5uC5xTeuhrotbDYQ9FrTZFkTMFHadd4gyfVwBnzPd2nuA+/2VLKb6W
LhKX8hJ2iHsYLHHFUtk8YgqTHDZhsbo0CY/buTEyKpi4Z0xqQ5wNGVPE0jRbmPNuczuYjN7z0T2p
yay3HzLfoIG8vmNCScGQw70WSgzkShI9PsTrxm0a0qWAvWBXTHI3nN/cNjBiAhSvA8kuuTgo92jo
B82Z4Tg9jbqqI3n+msE7g2EHA5pzwRj/NldUJGSOMahfS5Vb1TaXfO2/PIFTtSfOK/bHld057IOW
XJgQ0n1wzaJ64kYBU8m271PJpvxxXdH0cBLGOHlKBzRhLeKVJ6/F5r7Sx/IGuf3YmCOVsULY3WD1
WZrhIgEkL5leR64wxQGwb5aaHuzqpIoZpNHGKMyicdohW4Cz4X0Nyq18QnTzfxsTQlqSPp5EqPwB
u+3nUKPupYDWnPvhFQE0RR0PH6typh5sRnhpGMJkHB44PDDzx2MHJqKgdl4Zrq/xYwXn2ldLirzI
OD7mX9Uu91wMylo5lstdcIm/Sf5nHOXO0XOn3JeMQSj1aQ1YNfXN+bCAGRMSF4+rC+NWoeMAPUaj
J7KlcyZhTYC2aTfB/ORstTM+vr9FskawJuuJaxUOA+Yu693g5VvAWCVcNZMaADu/kQpihh/XH2Vl
GSkrOqsbmnVURES3ifnZFUs17F2Gjf9LwePUmugcsmvh4m6B1Sbvs0y8BdxBsghMp3++TC8j0YRI
YY2ygaqdc2PKbzmSC/+B2ug5zMnwHsKIc6pQEA0izXmlV1+S4LyhHeJxA3NfUxgtE2WIqwdmw3NN
+DQklRgnSQCKLjieTtzckdrZ78Kfd5nfQ2YnzpPveCHP9bvzRTGxG1F/pXSoqQ4/RY6AcngwT6fC
/30E8l/GiLKerV09nVZ2FNLG+oEC612hqwkljg4c768iwP4LNRaJ0ZkW49lLbrTeaBHwysFqIr0u
lbV6ttbcBxMCPJGMEnOYNMl1L+FHk+Mo9M8kCns004gtYEFYlHBDUByh9XNMqm8gKlmEThFCGrws
YC6V9u1IwiXNLFfdHyW2vqeQ7y8bkBghbPGFi671QKa6OyCLABQpNh0OFbRF+P2w+shK+nIW4YbL
xQWrzxSGqTXw16XZCmv2CTpwih2B1cfgjSBKEP2ZK1LuGsMfOsbWfTFegIsVtuNs2H84O/8NuEa0
koctjZMF2vA5MCFnj0goYzc1Kg1PnRxY54vrIv1gifyYdQt1waiV4oCb+UMh5eWz3uHKrUpYz4lv
IqVGQWEOMsBgVQEEZSbHJI2kD6pOjofrEB96Ui7Y+j9mKyjMDr2g9fUEH46REpPVRgA4BQ0K0hqW
Y2vfFBHWpoEcQwAiL5ZpJkNbFiJl/J8Y2MMdJT3iJjQODRMB+ASPPTP8Lw2ebvd7SGgBPt0cLhho
DlD9uTeEg5szLGdns5dpJUfIv3KHnojrBHnD58xt1SCrMUbF8jLfrfmwC5dbByP42DvLEDVGGUMV
prd8lxh00ePSXtM+5w7Lny8FAUeLQBMyeBI53TXjeiaxQFmN10D9h0oK4eHumjTnf9/gsyhT9tV3
+Oa87YJ+3POK+BMU3PPWn+AF3ISk7+J/gUaCcqwJIxrGyQNOTa4TF+2FxMulSFZdPi/DlGxjnZtp
3y+xpiUNaFnBZzhXCWShmAZ0XkPoR6XkqhBteFrY4FzGbzomZKaM2GjiMFsNYGidG+/CFBi7Ya8V
AQ9w+nIl0JgJTzIrILHXLY4/YsBcqpYQ2jErDRBo1vHw4FAs8afK8AcD6nufrdnTbVr7Oy65kp9O
x52Fu1QGuLws91cKY1FU4zompbS4kAbn5fJF57sUyds04muc2oBfZE7G8VeMW4TroyAYWLzJDRbp
GPSznCgcX6P7QBTRQw4/qsqmQKIUsFBZNDWHyQzvZoiSXEWFe6TmC3juv4VeeeqBxqNeYHi3ZMpU
jjnfyr938qB39r5FWIkC4zci8pMTq/f2aYTgjb9h8lANDzU8y3GLoM3KvPE9ZNhOQYIUfm1t8z1J
d2Ffpdx02IU4/5A3A5tCmVPgNFHC4PVR+1fJJyRwfIvhevMivs7LVXrDNnP5hxU1zfp1LDr7O4HE
i/wYasMHWVUPmsR3ctUceQx9juk6nEd41cNuLaMVzkcscUotY+LsLn9mzggFGMG8x2Z3IS2RmYon
uTdHSjKIyNomxyNjoYTfgmAGyswi5IOJdHLlQUvbBPc24GK8jqqlAj5hkM1J+CYbp3cusbg6QSsL
jRhb8817VEUAGbj2E+EjbysP2J6+VSRuoh7GtwtKCM6RO803YKPi+wm2hH+x4mK/uHl5jEenCKox
NMX/TAj7hNW35Vf/3FCaY38iB7tttr8uwaJyqG57HEQ5H9dcrGugt92ijPvM013qut/6Ubv8f4J7
myf1kX9F67ao1zdEnmjIMFTjG7H+zUZgUqJe4KQz3I56Gic+g05r2CLupy+EEfsUj4WLuUUlmrsg
RzQnW1IXaVTfNCsQJVe/2Tc1t6RfAtyNixXdNJvppMVPhohfXImL5Ku4NILAS3xtcDUK9UPllTHC
r9eY7+D0pD8/SbNf0nLPlQc56uM19h6KMktLH4zsswl7AHdH6Sitv/MOZgYHJhJ6yh2mf3BRe3y1
65DRsTqn2p1ZQ5gArdsduzGsEmGDQdgpEyyKXc5lKv2nbAMr4Glyc7X4zaHKSQs2A+4/EtaYYHS8
Sf5dE38P2G0FZcxCnZXnX4IRg49BIdZ9O4bS3wOUD7DNBuPDXNgceRR5AVShoMUmriVLCdm5+0hK
/DGEcwYxrbxyISZncwMuy7zX25p3ylqZ4Z4zyn0GmrPHWAQ1lXEB9i1Mf7OpYKLm4VbBmAMC3kAd
m9ACywX/6MTl5BWB5bYDWHevWIYWPW8X163wNcHYjbWsT1h7oOe9mC6SOUl4I8jpNrQIvf+x/vA9
6AexiHbSZsJDkyxtvvZ91UMy8UZuQ5R6+vEt0FBmPv9MRyiq8JzrzxQIeq37xk/oOiHYMdWXuzPS
nX22rOLeOB++4nJAKt3smj6D28JAMAxgC7vWDH7r25gDgQ4k3A1vyc/vBvUwjy5+Cz5ReVTv/F4N
3qvMl0LIBrTPRpoC9dAOVZP3RBgC7tzSK4Y38jlo3QCU8ZCD9F+4BqgUqa8vTCacjJu48BpNCMv5
dQdI5qARzeDAAjrFcvPcHK2EcU8B5nMGyOY85nB9JhdcypGImAOKHuBsURVw19HfjViBkYy7+XN8
22SUPry90ZPx5+2eqBhusclF3rsr0V0i5yLQlW9MgRzk8R8dbFdEEqQDq5snmnE9UedditjnFoOV
gc1rkGO/YA7l4rLQNyZRqZRrP+4BPklMBSQLkRZypJAvi+fwvNuyPaJnmjG6BPaOaf7tz1isZNTS
GJTSaVzE0JHKqdtSZcD44VLe5OICS7P4QYdfso65gGX7hb3Tga2NUYh6AodHbmPaNSqS7TU2ASTA
nKGV6A6dC5UKt0y+5kdFhsK8QUeWp4q/wV1E19ybyQBB9pgLk1f6ECwwvgeuKXg48uL69axyUFDg
nGQupcx56w7sjbcmxEiaQjXiEAAEhyDHQIuO8OnpaCaC+2mHWcTL6ROVJbEYSNvhrSM1gyXZBb8p
dKLuyz6i54IL+07y7Sv9xFd4KiAAID2QGGC40C/wNRcQ+qdMCDHxasfGVlo8ViIoCbwQaQZafEpC
PUHjc2DWRCPJJ9FbkqHEZ2LIINnUi1SSfLw2UjEjFJrTAyZfP3w5oHeSV0mHBW2ktfkal4gm8cFh
Dii54WVwW05eJx4ts/abK62os6n0FNxqGG7rTmHaJlNhatopX4s/TegHMH1ZwH09+XbH3/0Z1FRF
F99CTXLxUfx9abELl9n7D8yahwlxcUtxy3RKYglTtwt2HVwMatPC8osy7PXDl+p35J1SPYvlakMc
IB+KUFP94/HcEVtxw3Ns0uEgOoHwhgKY/+CTQfpuRdAT3+UbKJFDh6EzpAETx1BxvvYG2RCbg+KQ
s2Fkvx0ThsDYcCWl2Z6uj2E7mdbNoU+6OBowBpOTdv1Y7o4wercqlHmI/Mjpt2gQ2hVwJmSvpFz2
J4hfeJYra44s4d9QkhIOdHPyXUAIVDDhI3jI02N9Vc7u6S7GKCZ4zRSe521wnZdrvoWv6hGqxC39
ZBzJsgZ3/odTi8fMYNGwn6v+pqCFZsDJT4ikkkv8CCwDedfiGKesfjvNzyks551ccXg+Uh49z8ak
VYXK4oNcP+7HiKkKzB/lFaz8e9pbUlu/NkUB0HP/+y2eC7Y0Ba1+oKo2Jvz4fCKDWNsF9Fh+6aRg
fangHYmx7MkccaRBK3yxfzSXvpJiDTo3E4NWFNjsDkdoHsjm4jHeHBBxDaHgGb0blShV42/Nn1Lc
n/6G7/EzEpLXx+m5KLbmVD40W3D9C4+F6R2V41jb0h/c6MFoIs6q5F9hNAFpCQqyNGYOxrBmsIt7
m3IFI00Jc8WtiXiJmclzKsOe4So/59w4qLlhNfJISnu3piDkITF8pEHgFzKCbycK6seZ7oFOovyz
TtnxC1R5tV/j+7iDJsp0dMrIpiJBBakx9N1JPmqG0rhXeMB8O4S6DhNBZcOz0Vfv9D1H9zxWmHHm
B+SEI0xsGEpS85sPB/RozAmmwgk9gBxEtyORitNejJ9FuNv8DtkESx7ASzQh5Kf8/uXx0Ms+AQJ3
2Kypc3VWHeX0caBX5xwADma3QJvA8IqeTsSDvU6seirxx6bFhmIJgCoujKgY08paR1iv+R+ezICq
8pKIFK4RBVQFSHaP23Z/T+uMC5O1qk7Voo51gON2rM/Vv9tBMexmZYxkyNj1qAy1MyxheU0v19AM
AJ3WDEnk1ExabFSwMho8xuYZ2EYMEEF2p9wRyB254zB5ZlnQvHO3MUxD+YiHOabodJkAJIzf+if9
9NjQsgDyw4EBj+AWIx4MV9SeMmnYZUtj0aX5XuMWXFLjY1w1omGSth0ffdQmMjw9WicFgwHxwDFX
pA9XCDreTHd/6gZTEx21WNy0ybPv925ERLs05dfapTX40P0AmIFlHJszst0b1tHAy4ki1LF9MncA
xhjKLzUg2jXv4Vz/M8oAWqWZMLa97fto7V9MYZE6gcorickVT5t+KBd9jd7+n4Z2J4TKGD+jlhNE
P3S2JjfcnAe5uzzTXulJhweN+nVYwx498xPqKd00pxcXA6SMfcl5j1PMtjrWrOB1ycDrDrOX+Tkd
CaT63oi7BT+4mThMv0IMxVkiidP7cpIlu+ZN1piJ8ijvzeqxvRy/aLeT1zNkWxc45E0kQCUm91v1
8FyA+2Tr1xwWWgHxY92cCrY8Kw9qH6/oUK2+XDB/l8NvzPz7wjgADyEDuJLD2sGnA87rSxREOvIp
+5E56kFnvCiz46wV5KAb4V4o1C4icJl5mbi1yRnzuSOwpMvQL7oU1BX/EX1oxs0opz2Pf1N1Vq4z
4RHTLA0e/dw6P0fNnntxyDbQN2wLbtzin2oOfAKYHTQSPzw2/l6EbBL62hf6cHhxH0YTwOv4OxP9
jnaS+BfERQj1QP44FUCF+Fsy2sXmADHFJh/8UcJ2hvMEhOK2JYFG1WW8DuAncikv9GIA6bU1fenq
dyRBPAc8a8u5w0xlnI6Gi7sUAvxS8YxlfXVf/RBthfoMvvrgdQlvfYKSh7pB2rP/4Aal7ATXLMbw
tk1u8a/9IeHvOciInIN/wj5DRQmJwGDa69TYOpFYCeQlnKxQ9ZJ7bE52ARweICtxGtC6gsrDwq1i
cwHGDv7Zx7etEx3VF5QHTYvQTdPZf0kz4Eesm6jPML4Trk0fzbmRz4j6F9moGIuDiyMxqcFNmZh0
mJnZwHvSx7mtVQb58r4qHAQ7grtCybMRAkEyj0rhyKQVXgsLr3QF+ZbS/wYVnyrNpp+7I/zDARUL
lrfDFL+6uy2/l7F48MwASK7kJUGb/TkvPBtI0Hs74hcb1nQafF50QWnhzCBsgreFazxIgr8bMta8
COX1j1/H3pFXTl0N3vFL5VHBVXnkxwfHmKJlyFNtSu2ljjlAHuzby6BbohpjrmfSqPnysJy0U024
CuKJsPiuMJo+1WPONGlwHf1Cgo1Oxaai2nU0/rUSvybXyXtJ3g3hrS1mHjLJhyTGCcOBOyHIguYX
SCRuaGtrXS05Fbtz8feaFhvLJ+hhw1uAD/HpnbVn2i4uVMj8mKxkngOTNH7nKEVNMAFR1WYN8vD2
fBcAOK3Bi1w6MVawaFQop9vTi/H7J6QS50qgpd+RiEAEHPxYacTZ24t9kg+nPX6S0lagdey/R3p/
a60k/4KQuMqZ75kd18iXrn9DoFY9ey/Mfb0hvDA/MgDdUNy/pkQCXjSEWwIKEplilJVQOZmix9UE
UZoi/kpdgtTz6bolJz1md9eez8DOQK3HR3PCltBVBbz4VD2IuFRxUKMBM1+nxiQukgFTTOVM4iUl
I6Zt9ACgnBDyaB33Om0NfSX+1i/hd0v7D1d2/SaMC5kgi544KDDLFi9UPqNN2S5aDS7MPxUjQ/jx
PRqlDs6+LW4OXOIWXI8W835+tp9v0WhskRmhbxrLW33RmzEj6G+/a1AQCDRspG5qYs0l9qQJtRiT
re1lyui3QVMIj1tmdsAoDbnl3040IUhfPOzpPvB4maFytL7DFusbIP1/p3pRuhR98gy5GJdSvoQ3
tegdXgtOdrhnOzz1HsjA3IzCmUakpVUUoyYsePEmo1O50Mpx79EdmNBWG/chapAeNxLS8NL/1vGn
H1Slz5mk8h1vMOLj+uYn/yJSZ2vSgVAnwnnvnLx1caLOcaHFSJOxQuUyz+PytMC7vvgoQv1+rxk1
V+7z7t2Z5mFAAUKme8SpZpKNYvnvyrQFVPZ86TmAaDkrswkUphTbfvoGG+a+5PKHYYNjXjXE2WxX
uSgPjQmALqgwmC5PoDi/GC4wSoKPwgMOL6fbCldCKAr/vlcudg5+fv9N+7PfmYoPL/KJMM0jMOE+
zcOOlGNzWiw4jYwEkz5ypumrp7ch8pUVKcG9PSG6dGnZ1txooy+vJy4wsK9jeILYTZnTfMhg43ai
gv0T599R+fuxsMdlSvhfqjJwv5CNKyi/ypZSaasNfxBrkDNYvGK7Pf5q1F09AtZowrZkjMo2OgJR
udUHjQXHTV049xN8DegCDKqNA8cM1gCixaFvIx2JWeRcDYzwCTUNuROny20kM7Q6Xynr3NvUiF6N
83pimCm8jvoj9UB1Wgx7mxyRtkyLRo1q0Af8TljHb6E2D/vxExMteMTx/dD/p2+FGg5FUz/Ciplq
UX99nxsAuo2nDLtDfjLm7UR72pzuNUsUhV+6m9ACL6SVfHrOCEHbK2JPfNbluZd5V0BvW47IeGUa
M+uo8LbvAegm+ErQ95vhbYt0pCZDzqGco9LHq4uCi1eO2LzCqmTL8pjpMyro95H3CsR6vLAXeLE4
tPPxn/MLEehtwGiBtWTdgt412S3vERsEkE3fCLf0S6KNrIX8xzaQl/f9fQ9+Uo9J4iVdAksn0D76
YsY4DEbuFKfBvRYHCINLJK6AiLTn3Apo1RmtAlcAqQB4cgUN+wtBfbQE65IvB0FLtgmYsGa7rXpW
Eo4zCgpyI5htIPJjlRCdtH9NRWUBaYGDFWTvI1w+36P+Xsbw7R8iW2z4h1RDUGrmHac7XR/Izg+O
MFlh/75Dc9lfMo/q70W2CuULXrjynvwWMk0IG7sAAD7IQbiC6brZtPijxP8BxHJLJMQWAJUtSHAn
ZszyAYuy+DWl2I71UzvkbvMEoAdTnTRIYNWAkxdKpxQQMP2Om+8SYnrHlBlv3YmFYeEU2ghiJdea
igULSQaH+AQmfnzBLkjETcjjJsIPHhgI/yF81z8DWkf4lYa//hMKSGwh+L0/pANzLaiTRsicEp04
7qQH6DFIdh/w+17xZQXrwrnH/IAx1z+W5FDWkzld3wBLYMcM4WUjiBTmzFjdOUROICMs0lzgm5Co
Gq86Tg/XZSrZYz4rIweY9kjyDOQ0FzhRwndY2MafSnd0ZB1xn4aIavl3c8pEiFTU7c4nttAL3Pmv
i3fSoMRAMRsrjmkzw0ackHkHCiUI5Qx2xqgYp0wmHi4jQJ/0EKymsPbnHGFIwLKGsLNzD4+QlFz4
Ocww+Y5xVgpusTEV3z8gDAp39agRxyE6R2PR4KwRt7hkJf3UGuoJI8NNE2lDUkz8/0g6syVVkS0M
PxERTCLeMoMizlreGI44gQwqwtP3l7vj7Ninu7pKS0gy1/rXP+C9rYdfWKFuiuy/dYycllc0GB1D
WR46hoDnknGjJmRoec/i2CGZe7BXK5fOQwbO1mI4ZGyhktUAzHGCJWI3hcCNJ4wjuAyxtDJCZBlR
dUF+wu92X13Hf5TUwU0UWqyrfMTGhamQgweYLbQFmAgsEMjDe0e2ASUAJ7cAAYPPAGIBF37CLwJd
mTmNCT8SJsWcc4rrAsPTeSACQlzNBIpSwF6B0AhjeyjJDy7/F8MgrL9ROHsztHZ+6yoIRN7WGPYC
tzULjgZS7D2TU3EjX2CK1tcek0Tu0EbZh2+AvtQWikyqO0LDXdcKr45nTQCQuW2mc/zj7wUtEhek
Pe1YwtIKlQe7ZlgVLq0jh+vuhF9m94A8j0ke2SxRE0kgy2/MAI0txj096IDpJbt8N4YLEZCxiMJz
dMB4wPnNhyDH4QCHVzQytuFryQ+6GkM5R59B986fNr3qZkd2UzbeTZna2cqhG5LjYhk+GddcoldE
tR8Z02xfwoVmzjCs4EshaGXV+8LEsUNewKam20xkyUFkisZQGP0Ons8/5gXC3WHAlAwLYw+bWOdA
Ae/4ujUB7YNlZUaKdd4FPMZgMFA4hdH5gZs17DurxXuNj4SLkZH7sxIwXRJ9hKs/F/aJ2gbNIJ7B
M7mJ5d646gUZawpAPfX63AjyVBDM9O1z0qBFqDHPhzIe8PDSqsZsDLYCkVIsCO4HnWq6rQ53J52S
07K8JrPQuvFND5RBmX3oWzFgs7XzCNilEezFN5u8FJnB+f3SKPAne9yo5uOu35FPG0vhOFJDDo9W
szT8KwfOoyEAyi87XyoCNVrRvDR2vSJGnNU1AR6zymix6Phd2NEle0bzeD2kvrR/2El3vC9y/A0Y
HTrEvv6bDEhH3edaX14BJytbGno33GzeSAGIHB1hjubnlDUVg7hixHspyS6Gw8+yFXECFJuMO97o
H+a31WPPIcD45esxwX2OBvMbA2WmXRHWjDjVcD2D3biXe4OHV41yiUSgO8O2zEU2ouPbQ9SW1Re8
aaiS+lTFrA9Gam8D52VwFIGAsGfoHBCTwreD0PzgrIavhlXppeOEmtSPEP4d5Jon214nMrZoIkiE
yrGJI5nuQkeV/RyDLLYx30cpQmELq/hCaBdIDz/BHPk2U4nm5XTMfRpsvtwRxXp1ZVSKhKz9HPox
Q+SZ0ZrxOsCdCSA4GBa4NJe5Wufrvgt59R1QDomlgfzLhxdH8z5kdHw9EkwH93hPQ1H9fZPrhgh0
6JuPKYNmhVcc4PdvjoAGRDEA1wzVkwDt+LefO5XHbw+/ZvCcBS3Vy+2FqVNEJGkjsuZJ2A/i7Gl3
hlMMRWvA5kLJ6eKEwx6Vba4XtlRqYfy2hmk42ItCl76EOBP51FAFQeH9cBPHuOzhv4k7EhImUUSr
bKlr02FH2XnXwr0tZQrimP36JiHS6wI6MkZvK5MWwvQ1j/4ILmG9xQZDnF7TR5TZx/HO8q/JE/MD
KFy78LNq9tuXtRxcOP0hDH0Z/CtB0trD96RPNw1VmxQd3CKP0rjBYpKhIEuRfbAizUQaw2nGCQJW
AnZe/wjhqx4hBQ+c9ogf+FGQ1n7/Yb/nyloj0UlZZ2dI7LvQcCZZxByLx36K0bVtzARMhN3px1rd
JytBHD9Q5El/gBPtevCHUTyJTzfCMMSJDI8Xs5b+TPwz9l/RTYQoKGKLRul3FV0ozj3FkOg2vvHm
/tZl7LHbTHfUsTZSviFsXHzEGfe9DzgP2BTh1r6wjnzNyogRKeOMDEiQf0LIMZIRaRV1XMaMRo4Z
LCaA9feL8JIdaU30JQCDNEt8ptPABsDDv64Qrl3Z6HUcYO6xG/HzNmwGn8oQaglDdEZ9xFjpoF4h
xjcyaSXz79A8lcwnFundN0d6+EMJZGLXIAu2Dqw3NDH09uAteJayqWLSZN/C1wh5cIr7ZOcb1ozN
KuZuI3AsRP2fRgO0jbcl9jtWiSEO9ovUa+xadMZ2hi4fSN6n7DrUZ2DkOeUZf+Alpg9BDIZ0XnnQ
jdY/LBkbV1w4plZe4XGkLh9nhF3EOPBNzKUeyy/UASVoiEzIsNa4Rf2hMBpl0xO+DamFgmhwIDGQ
qorhBLTC+EVKFmRyZV1zTmPF1kBkvJLVI1ECwqkL8fNHQyX+fwAnQSahoULT+R1yzmosORMDU8Zl
OAHRnGGg15uR6jWEwunRhPKNbzCrJXMMtjaK/udQnZuEHPUtukwRWoaDg186xt+hcbfgO6P7/syi
5vB5szzpabGOCN7D/EAQzDiLoeB4UMs4Ap/ebFR67pkbg2G0u6DHokx8D+WQz8Jc8WrHPT4sx1nt
QbbBdgURE5DwWBxOFMSiRImYXJ2lsYLWv3Zwx3bCxgaol2YUWMaoxdpCm3G0YLY7onr8cdk4HmKg
C2Jzsnj3hzJy+QDCBPwkRCTIph2JbPBh/OTJ9YmErhE366+VdJzyXEq0EF9qItjuFRMcE+Qq9QrN
UarowyCconeARG/csHJzT78JWlw++rD/spl6mlOqorJ3yVZFdPTrUV+bMx5F6mgDLbUZN+BeK+Bi
+8G1Gl1H6eq6QKoD847TT6NYoPwnCG3G+MFAiD3eQo98e5QmzzuMv2oDifnq4cM50EMBvwD/0K9A
ze482pGC8c37N9bCa9hzDDc9tP4ApBpTv+hzEcl3vQm28F/3sc430Fc9YEVjRi9+9ZvpgLy7lm8x
Y3xygw/FUuUgPAhve2oh6zHDiO1fpcNpKtpgw9db/Dw12B7LXmn3V6ozbpjrI4KyMFh2p1AokP2b
Y4zZbXzTXbHft5gd87qjt4fLUpLyHlQ/laN4lffz8tHXUf0fz28+0qeVxyXikP+/kFzhNkbPiiqJ
z2Ebqyd+J+yjNOcgJfipMskDeHuOyPaz9uYmmnYJUysef4TSaeZoJaKpdHz3JWdeRLvhlFwGZyqM
C57xRrCNc6xaKBSdnN8fKKiw7kvIsH/1+k7zbriIulABDgvbZUbIWyAh8GlVnQ8bBUx3PnAVSc4m
Dx8WAmH4szCKNjJsQHql4Jc0HH3KXCFO0irh/+zsbqKFxbF0jS1MkpE+uxN9AeXhvZSHaiD+d4XV
Lk0kXPfuZ8nBXIenFldoJp44SdIh+NmYF/a6zb/VYcxKnA3YFCCz90WnL536fAQf+Lqbg0YX7KIO
kyaciVoPi3J1zWuSgSCcgnAFsOj1hIMgWJNwhqLTQ83HsvfqtRTm0cP7rIu4XD+XmE/0mbpZT/8z
JMuOYZdLcYcddN8RnHt4hRZ4G4ZNNbq+2p3y+pCrNhClUMv+mPNCqmFQfIvF0CyGfVOTHSXaXSFH
Nv94Lu3fXAQC8RhzRm1pLhwEnMyYbdFbox/hCVVJghxYw5wbQAkYwEtFeHZIutEmZRHpEYQSuxdS
6rN0FLGN8+8Suml+6Ea8OQQKPLefSzBvWlACb1CDYF9jTa+uozho51lotG827kb2lAkXvGkAQJYi
01sEb58hBopQhJsg9/XZ6j7lWvAW7aUOWOiAvb8J9BQb+wG3PzoRHs52x+NTB9hYsD56I9WGmOGI
AGUst6POQ0GrezK3NW5drJCeftwbiS3we6LNX4p9/43fALjpzrvFj612AFYBuKqF4pS6ABPefwwm
TIY5mwEkb0ugTlh4jjYDzkqXeWBY6z6gAGUbne45jSSMLqk/rONzr57aiQa80EU12yjBjgiMSGNf
6ZfPHkfzsAu/jMbxStkyNAVj4Q+Eiw/WKVBsoscSKXmL+e7u7xH1mTN8xGilf4BtAv5s4uyDWatp
KcDJB74TeeBaGyIUgUOrlrgkEBfELg28yQMlcg9AesB46qm8XECeA8SGwg7EDgEIi6GGA/0hBYP9
gAELxL++1W+ODEXh0hacc9hMoohlJsCmf1veon8iQGgg0vhrre9Tph0MBDg0aXq9t82TcHj89fBy
cjnZIEbVPhAKJw0tAfouF9tjBKktPZvOAeWw/+b2YcHtiIhNskUU1aGMhZd87feoeJ9gLLnIN8NO
lKJz2U+QLEL3EpmkxH47ZfDgngju+G7GMwEX5ROCvjv1UD2qnkzwQHVmls0iwFuR8dBniGYKTxTW
nhLC9PelcP7jV+vb6+MSKM/WJjjIjejXcD+AZl1SMn4nT2+HqxeTkz9uTUSxjAiw4Ciiyl2/WIgE
xnPsxIZ9nZf2QfXRtVIiwf5Clr3zaxYq1D5WPXMbRgdUHsT1udBNg846UhewymW/DEy6RyoUngc6
WMXnSVlmI4HymdalZsKZzLNw4GNGMZzgjYaYMKO/cX7++4eG7ueSwzlP49/w+I0Kl++MENZ5gNlj
HWnYonaYrVkNIheuFwWC8EqMBGmw3VbUavx21FispJgP/WQmBCmavKHvpJhomQeV+jWGR562djMj
ZJvCnCYHYuykIHKV3TdmsEnIOaLt36i3QewvjBSuJ/Fwm2x9iPshS9V+FsTE5UDMnS6ZIi+6mA2Q
vT7dv0e3cU3HiQ9t8pq/fa6291w17KyFfUJBRCNwPTFA6iFVwAaOphT9ytMHu2D1VdaFgW3r4/0z
xLXBA9F1xFfxZGkw/txBTPs4FY8VRLdNbfuznNivuxM+psLgmmFLFqEZWbDMHPiZMPk2sPZA8Kjh
A4kjCH9UaQ4ic35EAJtvNDuYmuTT4owzbNBfbBQvm9HYTh4sGlzpwDDALvoHgqZFdqwAL84/nzos
A9A5f9E90bmTD/WcKwfhQWIiTSfOS7C8XtNnkqHHRwhukWtiQ/uh3NGG2ro3zCIg0wm8QH5cdcWs
RoTdv08ivbjj/MefTOPNMoS7jBbYnTN7IUJat+Rhc83F1thfw07a8xLb3rofqG4VZi418Auphszv
Tt1I+Vuznn9OMeqDbV7BNR+cFECqsETpU5lDTzFF52ESB0TuEGFAwRgRBeO+IqiiTM97ocwsj+yn
aTl+8YkfaK4/7uY5EhUgaP+IUQQRaYNhZq0OArFpxrhQUGD/Ai24HwsQS5HDCNRjCQRMGoMgQoLM
vT6DKpSaFIL02gA7L0ryOn4m6KspEaMPru03WoOdj3ccH91HFudlgShEn8kPo7p7YkAmIZIgYJ1n
W2XBZ9qKw49i+IwukP0KM3hK4+8ENwji0rFZA/ph1u/CAiEaagfrfdZ3zXntTLSAkd+ynN49/Q/P
UTfjtBStyTNEkcHWoRyAUv5wr+dKYLNAtC5tL34GJKhT2j9hgyreIAmaeeU31hCpEgIMYISS9cwc
ZVyF6ZCGPzLJMmZnXOK6zrHyHWrjwb5P4W4lOPhiHjRIQGd8OI+PKT5wkmJ3a87+z5nWe17N27Hm
MRCQodjG15C5doJXoXgM/j2Kqp1IXGYU2fYBBJNuEDCPFtwHLAWqu7Mj3Yb40S9vW4z0g2dS+jzB
oiP6e8Fv20L0w9wZP//1CxyrONDcLRGpuY8zltkz/GmGpU+TKlGR/91czgp4NOPDLcAXE4jr684y
RB+0Cj/vAMFktv655/s/HTEHwDURb0W6GYPhF70abEFMAVmi5Bt3kt1b0wnHIhw5J+KRs+maSM0E
9Ss4To/ov90EihbTgR7k7tV3wVBB+CjIK7SJgB+URQt2Kh2hiRlxxi0+49/pycGXGGdojRDX+MNS
bs/oSv5VAZTC8A13f0SZDrnfy9eSES7HWoWPGtdCYqwIaDd54G7MEzCG1VYCIBwAnCHk47yJtWnv
8prcQZ5WMsAyFhbVivSgD1gbZiz3uWA4v13Zy8eSP4hu4c3tBZz1yFHnaOrxDfxGanJbEjD2fhE/
J+aAjHDp0jis5T8gAMauDEbvnaNRYcKlAxXPbb7+wYj65TBBfcTkfwKl87MnBpuLweya3M6DMXbv
rswBXVLQ8KHSMwQBAH7IkLzebYsF0JSB3fT/5EdUy4p1LIsSnyzsXT5LDo8EzZc7q9GJ4IX1OPb2
PxfS46hkW+ozwxusc6+aSwcUE+Ar9ZlMgmKEQV016ScZOA29PCyaHJmILZRRsB1gx+fuB0x8y40F
9lnvzvqlnrXnO9SZkFva+rBp6U/WygSB9Mlg4g/Gd3rfnDcjpRPIHLOjkvsNEAlfjgsIUdZANmLc
yFqjioJHAZX2NzfJguG7OfngEgGw1Htz0uzb/Te5HzVIo9jdeL/wvjHP7fZ7qqf1NDV4eqW1dNAa
75vIy08M5bZlysFxilvMul3WUyZpDbtLPe0d+mtoAdMiARejbRGnSuGrMPve/tWlILVbfNmeoQIs
xmVhcWsBEiiFzYECGqCB+G7Mic3wgVM5Ep/5bcz0L2EI5Z9N1EySK4F6VUHjYQADhvZMXhHrt6Fs
LBBlKzx/j6mg5E97Acf5fVr5+Bz67bodtoc0yeMPJYcE9f0z1oLe4fOPC1wuOQNYzdSjDDfAV6W/
fJmfJZixHBwAJuipATQX8qybfJBsw6rTbFiQN9hrYOSzAVShC0/ZjVhx9vT5Z/w8vRjEXXvwsp3e
P4Jyey7P3EDxiCEIoESAiwyfC8wBuw+e4Cg7aRDCZ+VJ26eoZP7KU4pR8OnHJrU3uJ8XVFaPBbtm
MeGW99k3qUpw8tmIoNfbsJjkk++CekUMKkFcT/z1/58Sl7XcUVdf3ab+ZUYpm45EVQbGAVAIKsvY
GrQOUhm9wD2hEp2zCMFMJZGqoRn0w1WS4ibygw5k9YkR+Wv3zxOl0Gf68ZU1oFW2LJcZu5W4d3yN
XPg5+fBJvbwnPI/1EepPHbSHQrcGE122ZJHJkrxj+fCMqyXENC7KOk3gYSTl/jarwmZ/Zxa2/564
RPcN67bdMqVl6CptuNZYZK1ejGGP+UTa9NboqIct57oRYTztl2zdb6Af2EmZLgds0oGCSxYRFc4d
+3nnE16h2njiAMbOEkivCCFmcbT2vDstK7YnDG9qTKsLr7ZeS22NHTfO4FmYor+YPH3KafczBUsr
RH1MPwIxmfXWW9PStOcq4dmoH8JzB1I6DxnINr85XBMmxAYGJW5/A48HOuh4cISsdp+U6x5WbdI8
nWWrXZwagr8GuetaIUfh+2AH8TeQ+4MdPOiN4eu8XAYOjEgRYLPXwoW92TjpvEA6obrhzsU+AIP/
1IOen8Kn5y4pa0zbYNAd9FMG7sHo5NSPsaILOESZHtmwPZE06qyqWXXAPXZT7THRI809RJnFCEO9
7C6cJRRS0/TjwFQxMVfQBUgJQxHjt/SsCMpmilQQYytIXYQJDfxea/Mqn4Xxd19r28H2OVZiACXB
qoYeAFtGKDHb7UvnyfptpLmxbdm/pt2x28BzmwrIM3XPj7CLTPYG4WFnMEfrRnjghsVokDz2g0T+
R/uCqwYLmWpypnJo/b0dbKFY1msaqnM5fU3vRzgA8t685ItynwGhsUxZDqV7Y96Go+s/d1iyfmls
n5f7RjookOipjugCf0S94H3jZudsCR8+fcGrEbMngAl01FQSEDLRuhW2qdoPSDLQqWC1Q032Pl6D
1SKD0oGDuB696DuzGio6976W9sjq/zhrrpcfZDDKZ9y74T/NzbgHnSp5bwhBG+0wDgOCcqsR66EG
vIMfYMFlVKUJnjVgga/n+df328L/irmEz86UthbsPpPBMLgOfBHW5WKw4J+0CQp9wkjItGxEitlz
qXNggsG8z+0Dv5ugAFNDaM5ABL0F7AcY+VfrUp1LVje9bvSG1eLpWFIkNZUHouXeV5A95s2wN7mD
zYVyGxS3ZX0PedYHupunfg3TD0kkdt7AaFdXr8jOFRKx1iSA0OEPky4ogk8sfkokBqwyHogaGh0s
Bx4CSIMZQCC1nklOmQVTq6GHpusGUIOLDleQXgUK0dXhn8GtDNYF9O8+CQc2wM1Uxs5AiByVkYbu
FaINQ0sgH6povGioR2gYOIxa+HkMkb7MAbO9LI1gLvIGXCoZdiVQVu/jZlQ6GDNf+PpAcb7c5ApD
EKoHmzkgv73GVEWzjdYt7+FL8Tvkdpn7rYRfUXF179AfKTeDIoYcH7dT3uyx5zdmpsdb9KH5YXMN
qlpeWph+qDZXalxemDcyO8fWDzhXvqgXHnPogRUs1UsF3ALZD/+sG0Gr2OeVkGDYDgebGyXRiW19
h7s6ctM+GEEQgmmUFLdvp2DeDZP139yUx1pWPKl1oIgNrl7/EaMoadkx786Vk6C6eyVzkicuIvZP
EVEcJeJSw5H/LawvLNCURpPFTYCbbTJmrgTp84vihlnMTN3KM77Y9C2l78JGhdzypg1hjLrRhzIw
FaGgcEHamf50uTUF5NBThWsA7/iymIzm/24RnCOOnJgbl4+42uaUJUHdwp/+1aXUmnWjdNiFv/l9
QkvHjPRmHVLK7hUsxXfSsIaMPZOvf4z1v+L0HbGBUggZF7ZINuUGZSv5vMfqpDJA4oThdOuZqE8F
dxDkCLaywrQY4wPF1tb5PA/UkInlYAinuUcc4s++7jw5xS7vFTGd5+f4KuIlKqqr7PShKiINIbVY
Q/8nkirgOX4lIdSSDVYR6lMHLc4NhvaNy8ccaK7cPYpfXpEDRKed2epn/QyzkjruSRtiOGQPf2Yp
dRD0FUeJ2BexeEQ9b1g1o/orU7XrEe1aLEPdqpJ3cj3CckTmAwoKD7NdZtENaisTDFJrUtrNdyCw
JEwVtmYsYRK5GyNJDt/z+n4BaMOkCkLL7lIt8tN30YzbLXzu6wYbMWH4WAXaGH0exQ5GqgjspLly
5BGE9K8vkW2u9P1v8cYdmM7uXJ1+xFuP87GaaCPuEoTrz4wBIZgMAjZzb64k8oOUmbTqZkz2N1/u
8/I5JEn0h9gB7AFeNiwb5uWajQa8AllBLDfXPQNg++3DC/VL74qInsPJ/QZErXgQK3nAkwYxLSfN
RQeMfvvGvN0gEZcu+jBjd/NuS4XYPYUH5/Khsupq4dGjG0KrQc08gJVJT7VI/Q6GK5P36wlrCvRu
iAs54CjKYLP9I329dag5Nk/nb/NYMXHZcVjyGmVEf+lB5Dzx/TzsWqLGO/d7fqRT5vEDzHwwrClt
QCN2y9ee0bwJ3eaosDNCjtljc8abqBeUgx5jvzVmWn8885ithTkeo0/wjUKg8wDTHs8YOUYnsLXV
5+moNKh58kJwAKQMqVMDYYMxZpgMvyTNfjP1n2GBw6aEhO6CEx0wIxv0gi9ACWa+gX1u5mQrGNu7
uMRcjWXhYbl2g8Dy2v/4FrZeButHdtsP4aY2IVepKVI1Wmbq6CjbC5Z7V7cUEyg2xn7CHs6miCFM
5iD+JG2P4EMMf+VJRvQFCBjPMyx2evaeR1HTSCKXrd96/CIcAKp9G7O7FSfsZ9fv0e7cw7/QZlgE
46H/+vvkPrERL5yTmXLhAYdp7gzyHZ1tnuIIhddZKDH3RSFC6csvvKowC7JxiONWgj18Q3asC6Us
jTNoHMm0NU6PMl3Gx75DjDmyrUMKgsoXPiAkUXVtOQBgsNJaMNELYUuwwkZPuYW/IdKWe2XA+VLD
kwJW5Tk9In/Guo+vfT1SR9jEwE3BknCmEQ4mXLvbpTfPN5CMoBTH3HbFAw1Rjh1ROoKhfKj3eiZM
97rEcJEove+OqiUGcxnTUxI5ko7E7076898fy6Be1VNql/6681ZpQs9y/TjSEPMU5nCkIUQki+wh
3ZOZgULgZnk/RwvYERZMz1lTE6rPViCMOFghllxpG3NrkKBKDOLAMdhbbSKY59yc+nJb1S7n7HvE
AcrH4Dx9mDb2f3xY0n4RJWWU/eOMSEFzdIMGykyEYu3f97Kxd3/NdIfJ6YXlQaHQrp6hSsaZuuhR
FPDQtzB+RrlGPzUQTE2y5isC4wVBA+fYJtTQ7i4bCq8/XDHYUsHBnuMukGM6WlpARgSyg0kNksSf
kKD8TAvJKPJI6jnxHak9WEMIzQbuZ9ksP0v83c4asBnohVeE14GgfIPEQao7VfToXs9jsvwYg6Jv
FfCoB8XPGwsW8IKTPCPPpHeqNlggUuvAvZHm1B0UMfaGqw9Cq8ZqdP3rwUo88ZgDMzbuqumcq69s
mPvCmbZMkj8W9cEYs67g95t7VhzNHUtReDVguzx+BAUw+pzj4bO9TekuANTR65JP6fF5aF0NlOnA
L2mUYtTZOc8DBkZpLM+ViKH1tAH2h3EwEA7MHD4c1Bh+6W6VYHk/hka4BluOcRD7+6LcMw5Uf8zk
XkOUf6XudyckJem6YxbzFVIRdNckcbrSMB0rT+Z9DdgKhbHVnXqL/oRoXWWe7Xk6nwukegy/Lpxp
dDM8fyHPNpcX3prYalg3749vRNXpMcsJJAiaPQdmkp8Y1Ox0opcj1LdvkfAE0HR4hgNRCAPFGG62
hgatEYTD7cGvZVzDyxB1JLozekN2OoKTtsZ54HF+8wLc9CtGblDxI/mM3SjNFJZWgmZ7E5Yv/If+
+rPk0OcUrrfq8pngwCgCMg46KvfnHwv5/sdOBhyMTwfdnBAy4SRGWZSgSBATwJ4gNtlct+fDMRGX
dqh3hZ8N0n4PmRi9dUrSwM1Lp/1nvC2c7u5qzeLB5Is4RedGlKKTrstgoHjKhMJJ3qYzdmsMxGgb
+EUcPhmypBluwM/JAxgV8TcTvuQBwrqmtjP+/j3Aqerhdne31RPuIkFP9zGaP8HBx6f1FqJo0x1w
sJ774SiCe4czUN9hdpOAboccd2PTIcn2SGp1MPCJemLMkO975Njtgo6msLn5VIjXA0AZ7aN+ogWq
aJm5udiLwcBiR8PU2GmPt4qa0u/3RcCFzijTQgug+Lh9aD5hNddZS8GPi8X0lobVnHtdk502QK6X
ed1eZiM/fafIEUYPX+DVPvkynwdW0+WVzf9H2RUDqXTwcimEOYzYTevta8nngiURq5IP+Mhu04t7
02rVHMneRfnQG3+qzYDu5GF6g5ZkPMQRmE3i1omwNN3cp/3SIqTvuSZwmd8sAh6YvJj6wmhOTMzm
qDfMgAEnchkoLHu0CzdQECgWPweOe0cDwUfmdiHBVC1e/Y067ChR75ruFyfaaMf8nMbfIp/Qqbki
W9Nq3zapWgWIZaT0ceTtr8BcgS73LVyrxRVHj7/K8JSVqTqkzoU71RH25ZZw5tcrR4qAUHTwbez6
e9PrhY684tM0CwNhX++ShepcJdsoKpZQt3p/3enhkdBM73RqPRTlcEV7Y5z955wTvLlqoepzdpsO
aw6qFixtBwChLmCTRgfv8nH5o+H1giV7FV0ZgMf5WHc4MYrhYJlRZzEIX+yYl0BUQwTCZh9y7Qy0
t9jwfAUYnK9YIggyyT/q2+8+8Ra1Q1DqFCpnvQFRN0bVRfH14+dYXErFMeY/ypw9ayl1JTj56EEb
0goXyqzAt2Kj4yk8ZTdDM9nCw5im6E/G38+SgOXLHev5WVlHyAOAtgHCgBDCK5G3Lu/x8aTOmnwH
TnvKIL+wl4ELQnAB9AE1YE7IhscOubhyBX9eueHFKnRwUGXA2Hnn2iXjUff0+b11v9x530idjNU0
Z/UL66PW5W+ZRE3uNUwG7lhJWqKtTKsL4mX+nR9SMNRCkOpxhfhmRDBkPnkVfAfmJ87zEfCtzCKo
/UZEB7DOuEc7CJeIlt0JT+6zJ4LbJyr+8hy+97CPRImwdphVmPR6WDJ9WvENpLz/M17Wq4A7oBFC
wK+vu3+dcKc1ucJlLGGxucAmUAP66YJqz/36RtiNksrOzuxmuASvakiyW94i3/Pln+JzpwsMZijR
cJUk5IAPwMvRvoFEPe3BI8p5jJS4qQO07GodvF2TSom6A7URgsn01LyFF2xFyU2FgxtM573H744W
OZBHeP63b/c7RhPeLljurTFjdHAFqmSOB9nE5f9/nb1DShK168rN18bxjhd+7XXMHPUV/y3v3Afx
9QZZIcs3zwZAL7di0TDlosLL5DGP9jub8xiT8f1Lpz1IH4gJdFvl9vDo+92en1c5SiheFmSjyxQj
Ms8oD/v4qsQFtaalsHDoSjJMZ5ntsLU91uxu3J8Kg2rQCZRwDZwcPN58WR3dKIjZc3R3kl6JX16Z
kvfRTne+Q/LkIr6zuZTxVyFic8bepOVDItpoe/S3eNP7Ne6Js3/KzSkKjc5d7y3VmkZeu0sTuZ1R
cmZZ+IRgcEiv3r12X4i3q3CX+W8Muh5RSh0LVw8E/pXc78vdzqVwr1L/iYFVHbzo2Pq/efWbS/mf
rns3hjXkvbbQamXd62im8DKBKi45xSbFv9iTZ5pmPb8uSWEKm/ThS6G4E9HWNcIqBBXB40Kd2/7c
64CtJbn/NjKG+V3cEtuBcsQYVj0umtONsjGjdMpE+vUPjMjcHXwipvFfffSunZbwnoIn0KkYOdO0
ptD23jv/TgTN1zIZg85qBAnvgJfQyzE/fxsyOq7wYUL47re8nhJ+2mVB3J4+AhVN1Vja3K/+N/Oa
1evnXNPhA+SzDoACeWceGwq3mj6gL0UZmigMbz9+3BRjXGW7blzn/qCcal4TV2sGS0gHZEi6rPh8
ztXup86HZ0vYXNOIY1t5uQHQ7vFSWXx42hnlYkCtCgv4FHyZ24jcI1bziXoPb4/QVKM3kMde+J22
4wapw4ra/7PFOtt02jHkQD5gaVN1fEOSQmjdCABo6K3l/TbDOdNT9xJn0Q43ZH5/xj3lD3y5gy9J
jZhkZ+2QBhqzT3h4WEmNTB99Nj6p5GD/Mu/5dz1hgkeret2o+FZnngLBEjne7Hazf7pQ43JJKX0F
/I4+Huh7BbDMb4Ayif+ItlqlWaKd+4yoJXZRqsTpzzH9neJT2r1xvhskAGk/MDo04axueEpgg9hJ
RwNMTLmkBaVkFz7VIWD9m3wh+KlIuTY6qavCUrDQXfDdNhN/Y/Co2T3IKpmrRnQcuEIiw2Pzql10
wFLqItgEiONvFZ0Kxv35xxdAHi9xX79r90arnbrcE/oUmSOc3ce06UXFGzQOqCS6ZDo7LBpVzEp5
ic42EWLwfK6QlfNKdNN0qTIbLQZqkqvSgNKuYgz2r5VOseKnXcXKGI4nroclP40OQAq0eUsawp71
wdPW0HXBPT6CZT5HvBs3H7kd1JouxKfUyE91PesGMZBlTgxaPrwWC9iGdevSX7+9115xZNMGHksv
Xw5dWkm6SniJXraiUaZpUFSHIY9wzNWYCtv0t8CqGC/OfnO6hg957fBdTlAVUjsvoh/0dWbjM8AP
aF10Cf1lASsBoMwtN/qc7T3fTwZTXGbYf3Tnd9iN6mMOc4x8KECEDQcY5zr1FkfbDi76vEw5mbPU
NahivG7KeODFEIkqxv6o4/Q21HOvm73u/0av0PsorBnBMa7tu73Zq+/eQPxaBnyc8tJZvzmfv+yJ
jFDsnhxCBolYvE+ykzyDu73nrx+OeDtXnz8wMDCuIdUg9w4U5eOqcXPRY24ccxKABZYLZHnuKMfR
FAddutG29lBs81jIe5Tn35OUvIkJfjHcwaQy92Ub5TVCgwpcm3lzQNekDeBM8m9iOxWQs1YFrDZz
yhD33wp0jBgM5FV5GdFQQmugeq+tyEPNpiZYegORJuwtpEkRwS+n+6ArEBkD7YxO8grzjjJRJu/S
WO5Kj74b+uYxlzy65X7lZheZ0SftAO997JHYhA4JezmHhgzLXaxLa2zyTiAujfX70xbNx6OrkGe9
wroxbWOI11iaZJ3k0i+W2Jv1XeLejMJlutnCMmGYnwapSfviwxh6ojKic1I9/UDI2PCFR+yvwfmr
GTgoVq4vj6624xVwDnoF9K/6K8h/SLj4DwxYyyElYjMli9duAxJ4hPAPW4B2XTAwjorGvTN1JmOT
ZgkyESFxH+EcEDBkResp6BoP+nk9GHzddi0DwAqtGdCqxVuTBwluq9g0fPLscyB/Hq0pGHQN04rv
BOH+Z/PSUOOe9DEzIaYpsE/kC0Uh6GuCLcufhC0ExuwNGDEpkI+Jiqgv3K3ekwdHGBX2A7iNKSj8
KIZC0s4h5g896d2DFKEyKwJPYMiJxZUY7p35i4m72bgmRAL0gIxNXu7z5uR/+H3DhxNC840mDPTy
Tb9A8m7VAU4aVIsWdpz4D6suzkcyORSwpbCnYhiNrxJRe7x+KUIdGTnCbMGDCa0EDuX8KucGc1Gu
do+RPLOpL55vJiC8B57agyAFaI0R1I916wNB/zCvQmNVArIJCFo70DaWWzpezNSuViE5cNiLu8fn
Vrk58w0AwxNqq83H+TXeBsA3p866w3MFUGlmTzpwaMCQHpMnLGeG0HjL0DjHxbxKmIO349tUeBWq
HTy4F0VM9ID3SjsmxpydTqt8n6Cg8jpSlRxccGS3kpyBxS+hsYrIN5yn23oMgooZwBUbNpYlgzly
Xxwu+PNIHsue+cuuz97PKMz4AX+0+C35KNtgbe6YtcMxFSILkshA36/40brMNQSN8/PjmmMrUG6x
AhFOfA5vCbIEQp9xDj2cT2yy8t8YYCPjg6RK9wlydPs6uI49tlfSh3LhF8H6yEqP3r93c4GK//l0
YucFXoHDJNp2umSvv/6PpfNaTh3LwvATqUo53KJMNtH2jcoYDgqAUEISTz/fdk91T4+PD8YgtPde
619/cCCBehlTBdXP4XkLPAJ2D2TphfpjCXYovNC9hTSmOvQbWWCZ8j8HEAbUM3iu8a4HmoW+KliJ
3VcHugo3lGJoZLP45jLBOlmCRVgzvrrOoAj6QJChYwvbVZBsk4DecU7lS1ASCqZjOX2c30gFoQZk
2lSc6m1QvbwSdrEJ3lVtMIoRoDx4e+qplqf9PsgmKXGawjsnNt6BBYyj7fLPArQWxxyX+iIJoaSk
yR6/xDg9m+OeqbZwqgNffkoLy9hcn0vHimSfCfSL8+VBg+NVYHo+feTjpwNJIdd18zpw7k7aT3VW
rfH/goA0HwJOWexZ3iiAUZpzrCLhdnHDo5rz2Mm6Y6e7xNgmLtMkJeR155/QbBqATdOFxswSfR0l
vxbsy4eDR4onRcCaZP08JhhGzgFSuPUgSK3uCFNPReGXhJUd0gEs1IqKS/bnnUBSEVYKA4lcQnhx
/2427RwPLHXTQGJdSp/ttlIDjOPKC+uTLb4IYY6GygZG8SMNW0UASOZBp0L61+70HyDpDQkqP/1P
euYFIFBmiBhdP5Q5NZv880QjdiQWm9LXggX8Va+p/B6mD23v2DB3xbophXcDM87rcl/FMhEzKJ9b
RGHkYbmCwwJ98rlhQ1CgIJFW8p0NPjfgw6vCVvLMzmuHSz/grcQd2Wwz22fQH2E0oX4NJ1RheEfM
ym+lW17F9kbKal5NoYOB0rEVaqFFAgQyL9IOQvYTGJM1N+jT/QQBHxOfQ694M8FmIaMLzSxcnbuS
OKzhPA5xbS2w6Osv8nM+9j6DNNlj/1Gi4WTmfrKT8CPAz/QLwdCMTbDBv4RR2Rp7ZxYDvtXT9gjf
q9jDUBH0kmnHTs1mQHkte68T2BrkRagb6WdOfY4DcgDyylwgZfh8SKaNw/RlZDQYN51nRLx/Ld9Q
TBf3yGYECwxcfTzX4OBvTvN3AEkjRbgu1IKqSMoZaXp3r/N39VMxePHUy63ybiv6spFh86/O1UED
5oSkNAby1AzZNJmY3QLECEDP1FtZxEfE/phF7QBpq/xQYHYhoYMMjSXAgmn9JFhl0S4OQ3MSxpDA
hcZ3FcS+P59fNoh+3DBzL5h9cmX2Qs4nFHPvPy5+8yUY+kXE8nOFhD372BGetiLVSpvfI3hVUEYj
i390/xTzCy54dCE5Cm9IlQZYpcrsAXUdKvoKqsSXY2F38NhWH4KhqU0qgjJ3N8N1zm9UdUtpgD4F
3qQf5WO+VyltpAc5VGyRTMEU6AsTTgomje3OmLNmc+aOxUh+jCXp+7eGWMgyNwMx9P3+KW3yhRGX
MyjoEM6vy+e8IGVLxBjecUIyinQ1tkhksWnuz9gIJkx/uztzFfTomA/GjySoNvlaxeeJGo/Tkt1K
9RWHc3gBEydlfst5B6SuzjgDHipcsbQwoDBxD/Ux0V4K5oHfV+g5p1QY3ElBwmaKg790HrLdMHro
vm717GjLQVLZSJ82OcHGCA4KBvQ1MqQHi6LnRqQaxPVnUryAUYfgOVw9AwfUjlsiuFMW3i9Xon/G
GL+U6tfZY0XIESTcvfAbpt84v26CEkIfqUI+JTqGIZBCXrFfZiFf87jMwbFT3fF7KIEBqFCd8oV2
86sruYpsboCwlg+hRNaEegHYim8g7QeTvea+hYDknDN454pObHQ85OsgpmE3hAghMBwEsnw5yOLZ
+XvqdQuuUz8pYH5Dg8VKgTOL8QvamtzvYAwhUoHhjTwJF5nKe4/cSm5FM4w53NPnC2fEUst964gx
LSHza15R03ogxs+j1gXwNCGSkfiSuJhY9rDpmJgjoROSj/YR3y9QZSAxzqCi4Te7InaIgA29i24w
pv3baSBFFd0UUJjsWvd4wIbnJGBv3jGHOLwFFBASqtz7ywf+xsKZ+JziFWOEY+CIQZQdv94SX6jo
lnC6NFxSOoAdKac6FihOA73/gkh8VMVQqRlEfPU7QsdcCksRpgiwXbmpkFoW3zBp04iKha12pFqG
xETAD6w2aooLG5upBny5E80WHfPLM3/6pbyokH8QD7HnGd7HP3Id5Vq+NY7kOu6N44CERab6Y0TB
iL/wMHFt9uzi1GjasVlQjmLfB5MfxiZ1y/Gtx/AUUfP+WblS8lGu9Hv50iDxrPuA3w39IaTAFCzW
UAw3Hqtq2m+6Tf8NZ6FdWTPcUpbG3Dw8vph0azg03KeklkETr1cjrlLNXt6/tmL3aFfVhyC0Cp7F
a4slzCL/hIfQokpLDhxSr7Mze27hjnM3LzCApSrhQF43y/EHFxS/gpjQLVWCAjt61/umWt5gKd43
Dva8xFuSO8rEjMHQ9LGudyKJ7z1vkAdel2SOIbzq2ToR9e2KZb6z8WhuDkgSSFZ8BLdtv9cILmkW
dFXBY6f7+jrZWW/mAMn8cYTzwk3DQZnMx3X3+Zq+NxqCT3MnxgFkLJCk1yK8/L6drhf1C/2ufQbV
owO+oozFDJbj6ERA/R61z7HF2LEWUaVfQMT2mf8kZ7jD8LETV2Ifx0g3wcpVX5tYfjxO+trYQLUT
G4kdCDqdzsj2yJ1NiBWma0dn00PNgfXJAIVqRhML98ZPSUtnyU9utIX0DarK6fKHp9MRI3tCxT5x
Dv3WPpmzbn390j/5S2DCK+DPx0N46RTsH5yzMBUwu2Eah4KQXNvf8ddBZGhvjdD4MFfFHH7FCpPX
j9tMOijfrHhmquwiSeOVny38LALmALdAhADjfpTD/UtGkzwttu3lJaibkDc32QquzB9TjB6Of1Nq
c6pvEFMUW5BfcLZg6+9JCnYNksdF0rfPWLBgY9bhvf71e1Q3l2Jbixho43L/egHLTvloAAzqk7ou
5pp/3RpfyWY82kemM8ZPmQTK3p7pc5BZk3YKkeTZ+Df8vA/ledy9lkxOdhANYZYvbnCsCLEAK+eU
Zskcla/X5rHRGVSAV4uwgfe/dsok4Hl8HmUJIi2mKRYhaPLRPN0+7NlzmeJj2hzTy3i8fbR/1HR5
rSzHz2wtz6tdN892WWwtSGOMq50+T2bV12NTL4ef1HFh6cb6JxR3wGG4JwMYDRxnyFBxu3B26lKa
32fDagTmcqhL6T4SQZasIJoB6FBXgxb+4SnpgVFWARGVznediHEbjEPjz0UWLzVBL2LSC2lMF8rt
EnI4mwRdSBnI2/cH7lT1vzv+0wAYlqd/8oESYYtCyBHOCRoMN35NBm90kp0zeogvFZbN4Xoudy0U
TbCK1MAr90FzztwgA6YCrSedwCIDPhJjDFBuYE/swyit4Hj+43BROwEEwXsEGeXhfHEbyfcGNuLb
Fi/uF3Iok5pWDxoRh8B994Da8i8dIbu6JKKjvdW+Oah4GEejTj3LgBWkXRj0M7gCDERjCznCcqUX
w4QJphIcYdIh/cffad82mhOmJMokzP+VcPNoRdACMrrgTNSDYcDFmYE/7DJxunIaP0d4nROGYrmF
O1X8ln9qead3eaQzbs6xSd+wLPSdpq7KInhCocNhoPObL07aF5yqH53JGuTV8zMNWMCVQUnkQe7M
jSnppGdMPWETVCzuM2uM6RLvhIeLPYcJlPXwLNianODQ2XBPQR7KI3hZlDH4YHBC4UMwaTjZz9Q+
N/wxWd1XeOmoaW6+pYXiDJ/dHtHQHUwcEDhoWV1vkr20tWrzVAjWlHPeLJOanNJyWCrLmxxSTYDH
iyImDZLuQ5cDg5A9Eu3Mub0rcl9h6q5rGHn41nfvwcLMQ3HJU8G2MiGKzx2RNeKLGYgtJqCvfwoJ
RxSLLx81hvZNf0wvn2BW8bhFiSZ4Wn0AtQ5/jOY6ZVLe0NLCLw9uvzSszST5EEArd8suwbBCOULY
JT06L+fF6qpArXIlNdyn4OwzsZ/AScBOFDTmESI4F7QimTTw0e+aTTq3+XxqgbSPjK52HRa0nw32
V3cIWEAkpxzt0bi5C5Cunr0dhrAESQQa/vSFKUZ/XPG6u1zxpfZaa/dU/DSZyVL8Yk7Fo63n4OUZ
3BBsHTpQAftgOJ6oHhtYaFJcWfMnc+VsZ3aL8nqWis8RnK4cpjigyF+PkzbMmyEUgVLAMm/CRbiR
rpRrxH7ZATXJkMyEgAU6JDXw7ZRjr3G9NPka19Nh/ki5xORBJm6XC7uFvgzamQYNBzvNddV/lA2Z
Q3nIiZXqMQ/EW/vNG3rXjOcCbBSARZxHhFlToU/KfG2VU0nZP7lKXU4n6ZkCf34e7Z6RpSdnJ27y
BDnOjMKQgWvKDAjW4YqFhHUfo8RUjs1yhVmaDXJEDjQH8DzBWjoTeTsrQXakV506yNA7QtBQGbfW
t0ykLwLhhI0MLsztVDcS1Jb9m9oFV+9ilpBxU8AWg5GPwEaGG877KcRyKaPiymAq7p8Pr9Q1QaEY
sZZ+MbyG5IdQ97VFejXVDwVRfjVxbvMSEzXVu/5WBW5zUXcWM3P4/sAea+CazDdhkne/bGDpzzNZ
OouLzs4xrT9Ga+qQsc5g8meYSofsQhn2ouEMVe3PMJEmupyCFAus5D/Qq5jSv56lJbKFQOHBH3KA
KeD4qXtoTmOZGVZQYoE4v3vP/aE7Pnwr5FxlX+LSa6sM6QG4H9rwJclxU+WMzl/2jU/YeyKhClD5
FQvyUqQRvThO31valw6SCEymvUrFOWVOeoskT1/iKlSdgEORepKQ+ktmeAypXsiogSVKpJUXZUav
N09399yFWQ+YweF5d+s5Cw8MuYa2/IGpHB66zglKKuxTylds6V4QsFDlVjRoVS9Y1sSrUouxWlUf
w9NNi1QNYDDfvYnBNNAytbN7Q6Y48K68wQIeyE1zdty3KYA56YXFExhOOT2pWfmTcf8kroCa6ArS
gP+hGgBhVKFlf8CjZLhATCPii4F426iR6gmYw0NzXMHFNcJXscJC+I1D+T5/z7nRmcT+63kgP9F5
4yUbIbkUK3FT2RNLjwBugUf7fuGM8zLlaCtWxkzv43HB0zy3uwblEL37nvSlCJRQOQKXYkKqklWQ
fVForphZRDk3PCU9b8KRZpqBpvskF8tiKqeQqbolFfrYx01P4/cBzedezLiXr1fcnuA2TnhlUn2k
qsaLhSwBdJ07wYL989Iv1sY4r/amcwDhAFuExzyS+93xP2XsyLWdyWtEBq9mPdY+B0/vTB+wA2qb
WIC3S3k1T+op5yU0jP7q65y4/ypxCJf4Zj/8IhDge8TAaBiWJoGRHIBEdbbB39ComVWB+UlIESbP
Z0ag0GYobh8zmGNCMtN/tuymI2bVHNCOvVWwsWM7gPN1UFf1vz4Y3LefWLEVYgHq5tQYzn1px+0U
zoRgpSDCBr3l/KoDio5iDKg7VHj7oyAL8Zgypl2mVGBy9EfyYF2qnS/92BmGbKj5MFo+2hidUkif
KNOIIKDPo7I2CPdVcIb0KSxwLqVk4DyVfvh2jSUx0fVX0dhqSJd/8YgdIlMO9PP4CDhS+TTEiWTd
xIippaLxMcaTrug0mDYG9JgPO+BEuxF20k/6L1pLdgDi3mkYruxmeFPkHvMqyR85LtmBJFyJKOXV
M6IY/GxBoEk5sGkfMFhA/w7XzrcBUB54IQM2YFVHMC5xpAottculfgqSHtswMKOKWO4V94jN8ISi
FcaM02KTFoartPdYiDN2zrs/iuKJj1vdUndQMCtYAOF8KnLqcHNmAky7FXCb2En8rCcxV4h6w4Id
jRtJFVPDpUhNMG+AeM7gG+tTz3i6RVx5fDYUbiqAhBXDQ1B/mbI9Knc9yCiN3CpZwGxQyiUsnxpz
FCFrifH0VD/lXxm0FqoiK3hS44eNl7Y7mDPIUgTX3qZQLWRt/rp7r+cSdFplAmZODDOIHuCznf9m
z2XnAxD8cSCcUT1IDM1h/PMZo0CbNfak25onhCmNBL8oHMptRW1geP3KOQx+F7c/2lTpYW4QIwDJ
DxTQCe6BY65NxLMX+81QCstJ7EAAP6zD+HLf0pJXUHzWU2VfEdbKfONxaMfNrTxUFsuFnQyEJ7hZ
Yf4LqsWf2A+eBNE+PsWG9G3M0I5D513V44E4WfnCjoa5FCxMPdKxztQwAVu39gcdOq6WxpFjjO2x
sYmAwXqbASdjG8Q0BRdJhLAyQWqFYqy7+cpOF5lLOsZI9NVJiIRTjOSD+oWI/dl8yLhyvf9iY2Dx
SAvI6Om6vEXMeDWNVHtPNwJm0hCwi3aeq55yC4Dc7Z/XL/ztoVxB+ajJ0cSYQN0lvadp6CQ884k9
HjRnptp4h6Q+TIik3QDAm+X60BLD+zzI5BypO6Q8Jmy8O5IvH8hXlF//IO+pVG7vqLlV84Q1RL60
6P4cAoCvwILUQ5TSSZSJEh+a7uTFaYP7AXOKHANS2B5+8oYdWxhBD42GO8bwZWmNKKhRPwYiPJKF
hjiNUXncIPPHROsxe0BrkeaIL7PHLGeO1sxbB8iKHFaFUQfw7NwhpsxNBh9XG4aJ6hiRCvpiQj6j
F7zxWAu4ftIiieuiK6PRLgCioz1iXDu6ol08abGOsuWcwJZFiuG+2MHaFUPKXo0avsM0jKkgA4fI
3qibUuYjdMtI3+DEYfsthYuVgPBxw2KOGCPKyuBzgPsxCUWsI1xs+H9kMfxuig96hCi5UMM+kCdg
J/YDncTgVTzIjdeDFknjBwCeFTx+5SweOrowOhhPQd2kTKUhyHPgLpIX+2nHoZpOlCK4ohis4myL
Z70Dq1bxDW1STLbCKun9m85vCxx0BKY7EhbN9oyzU7Zm+MzQ1aZ1EXusq3PMzBi2dOLdevCbb7jf
4R/CW0Xu58vHjNgczn1E45R0sOjLXQ8I6SompJ2NlYV5ttTzBUbMWucPiF2thL1/Da+IADFe9dj9
CL9DiMZoCx4za5U20av8kpLFq/5QYSxRpTjYGDChhwurUO5TedWvUL1N73hxrTUDh+0KfmWZ/dSq
7acqEp0rnBUq9HuY2ruKzlo/tvqKCm4I0xdW677lI+4GDrSowHQpAgCsDfY/4SluKL6jxTmIWLts
rlGys9f/T3jFxZDrt0phPbVcFU6hZP3UIi1bNdK5cA4SXoPmtMkpbZjRFa/FdZG8EJkX2lbR4spY
awCi/Br4xI+NOB3o8Ixsxb7fcYSlzeCNpBQqMN/zZaeSLFUdS335em/aZvbuzy3iAIlsxv4aIVqH
iq1FqbPT9NVYE/CwfKdf6X3xPN11NB6Rxmi/jGoxSfdjamgksDo/R97V0wci4EjKxrB9BfbXcORw
cuzgNs6v17hUAwGNv/4lr5hK/c4w+xq147xQZzwmr8OXNKNsylGGF+Sei7PtivdEz1Nz5f2b6lcj
e1XQ9LGi4BZALSSwiDGs5M97EaKxJAiobVwNTJWamjqPMhZPg8onS0ijWDK8ge4A7vIABM1gtPPe
bwzu0lUpwrrB8LVE1JUZXvuqX1vT64AwlEOcT7AidBtukhpIrMDk0PcRgdkUkITeMuganOCl+qnk
AedSC6LhNDJuPo/vVyEALAgKoiyZudGTCTDlLIYNRhnnfcDwWCcPlRF8Hcq9j+iA4KsLSC8zxJw8
F/yM6aemGgWmKBaFb30rewZviYOCMe+AM5CPHenTiFBSPXlC3NMwlWa8PIipM5N6IOdbLjpUm8nU
26PErbBrUf2XsbJKJgkehooI0nnpJapbill8OpCMQUvgYDkhIBMYNNN+SBu/KNc4qjIoMrB5TjwV
H1BGwg/iVFoARlsQcwfviTQ6pcaG6OXRvsPcQQ/Isd97HM9mE9sEzHH4HpCAQuqjqcBCpi7CVx/n
gOLrYfn4AXFsEvYX4nJdA5DnrKYTG2rBChVj32MT6hZH9jROV6zb8qkzN345S1SDJnNicrbDUVjC
pb1By4ForsbcKK/tm2gKazZE1SdAg4qMYs5DzB3LVeDznCeH7Apa5dK8wJSqORWRQqLVtDFuazFW
pm4GOAfsQagKDUOHkjdhDccJEmUGA5CYKrBQDzIyJSrrDGSimOJxr4T/AVogHI/RT1CZjALW4NG8
QTn1rwR3svMQcjd4uKCMY0BR0/AApNbkUDCqQ6fdumhjiBB9wcqgo1Fc4YhOwtsBKDLdUJWPlYdJ
NNWb4A2ip8TbdZzk5qR+uyZscTJFn5OlAU4HnsuVoXbd9yfl62DN7weL7ER2tWRiLvSFvrn9wafK
j3Yw2SF5jb8QsLov/Cu4VtpiAjPcZNT+VdJFzsA6jQ+DHHHFz1sv+VH/DTvwekTcXEpsV2Aqulei
IujHcFH/gJ9IQgQ5FWzaf5oIZXOfjwhzE4ESpgd152AwAY/oNGwdZiAw4iDXAqnCc5tm3Gg1ZF6X
rF9cLEYYa9Nx0zAwwmqLonQvgJ7DCNdBOdEYQtBIkRzv36zPilfnXg0QZE8+2P8oYwwgbRwKTEHG
YGEQgHBLPLzisV5D/md56urILgql7PWkKPeTlwhaaAV3wX0vxy96BGcDDsG907Nw2KkwKGKFsrL6
wKlDqQ80zMYBrNMp09n0sz4zn6Za0+AVmcLRi9eG0ptGCIYPvsIwCihn/iQ33fdIy7y+naVPkffO
tGT2iIzv+p9F/yegOirv54khk7Dw7H104yWe829veAUtlSghu8IqvNxDqWwYAYO8o/78wDOBljcu
434ORg2+3TN5Brt9+OUOBKpHa43PFtWRukCv4EyHf7C28ztDOKSkUTaALHz0VP+o8JkTcDNjOPQH
J4NAc8fSP3PfOXsx/SO/XRE4Mr0Kr4SqnyQZKnB4g1zxAVI0QgWGbP7TAXHxLdO7MmSGGoFQHCYZ
TCsL4OqEi4LM/vHVEDpQMNdcgx6nyyYwd6AyWJEz7csW6ESAWyveyq6PmR3cPhSJtYW58eS2IKZs
aUxRaEBOJGUmtJhZ5H7G1oxHIHAOunyACCCxNagtwDCjxMdJOlh0KIDIFPH/XrSmPxCDl5CNyyMv
60W6o4I24VsMCLiTMT35saBTcOnoOSEFbPnlFef/OZkVOyQly3bKLZ0NeDa063z9H3cQrR5fUEOz
2SDolD67jbxHbMUOA/jJtPt7/Cr2oslHw30VUsP+gJOlivJRWRUn7ayjMf6F+oScWdohCLoGxQpa
y5M7bSA5m/E03YtLuI9yRl35LQR+ENOhBBEQdYXn8CTjD+7ddtiyCLjRyB7A7vE+OaPuO6H8g+n3
Jkd7wCHptjJO+uEmxLmb9BeeBLjxw6W2aL75OFNEnQoduP+AibmGJ952dJUoHjhjRUzP89u+LlPo
vXzgF/uobpwo2fOYpg5MliM3EIF04GnMKeyQZ0KkLVNAMQU33JysWua9FAJcLiSXvEmb0Et+CHot
/75Av0QczHjQ0DlMcCwxD6Ru/2R8NAcLK2sQfXAwwYKl6M651J8AECd7U7CXn96sI2yJ4ftg18lC
ptik2mbNMpyhlF++91xH+oyB5BV0aFmoMxsmqg5/+5wunNlA0HHOzyrupbcHqxHGHc9gHhllUXPC
IFwBDNYQQpmgcExT8zw9Gk2D+wNCGHRTiYRxqFKTu4amw21aFzEPxxy/p2UrvaQ1pDDBOKZHgS7V
qVOljgBiKZtBNZRQrYMrtqTOCoMYtlmL8OXqB8mnWR3ew0xQmzBjj1lvN9njv5DJ5AOYnASNFJHd
TuKAB0DmeIUyzO9hUe/g3JUY/WkTHIgEKz7DMyvAs1ufUvYmo/8YZrCPAdVtODjKuYSVjJmnFfd6
UKE5loKhDWtlTi/y+ESyGNMaiGuMDJ0pONmrL/QLNKnQ22YaxcRHy7LgT5QY9oRvUwAQg5oghL8Y
h2Hp4IkBeYTJHiSnk8hQxaFJLBnIWDov+ks66RfG0Pg3Uv1jwgMe2bNFfo/7/NM4jcJvqiNb5M/k
sWDwXbDjgG34HNklB+kIxiUA0r5bsT5JnbzLn4kUUV7e1eDt7OBsARyKiohykfpfh9kTVFh0/DXo
FFNP7955mHSl8PAQSeKZX4Q3vGFMYCFXeRPSJXI4AcsBKJmpmS3BXBOiKDDQvP0+OQ///Fvgd54s
UishUfJacISjdf97sZSevNiiCEk2cxAfUp0JitP9QhXCsQZBTZhTy+NU7mN+uitmdP0Z9JYMZ7Xb
ynl7HE0tr4e6Uw0gdDa93zNeVdzdS4/qpzgqqKjbdpYasY3V46v8IzBBWjAXQxkz+heeOx3mNWLI
wZAu5OcgqfI1cITAUgkyX3HUUgtSOz65APxNFjy5rOQZX/GFcSmEKZOr/14CfLC3RznJAzivhOEJ
f2v/scWo39MIMg3fAcikbFVEIqgHrsHHppycv9/H7xmOXH6eFOIbzwu51aJ0RaAouVwOvnCyoOpF
Bc6b49Pux5AUe4p/jkgYZ0DPfST9dQMgzHyWXG/0rTwfVwuOEYg8TQhFe2/DQfUAaNNnlFNtO0FR
eMoJ8W8fjSk0rSVjre0LR+g+Lim5t8A1PIvUc66m0/wZca1hYvILAXT5dLnoPEyg2gwinoF6jeHh
wvuFGkXZAGMUPBySKdYN5McAVPPJycDMpqv+XSEwc+m1hjzCi/rvkVxFprPA91xR0XvUoYaRNcck
ymHKDyoauj9G2oLQJhipfGz8OjjAak/ojXgb+jWG8oWlxIoP+bGiSECs3DNaYWXC+zjxZPwcpF28
1yB4iNpFvJmbuVLHMDOP4CcXKCFg2OmUvAdhH7iCo8WbJfNK28Ms5mlqct7ZZb4hNdcr7dQb2+yD
VkQ58b4ojYT/qNEcC2KDKaYez0jmJZ/4Dy8dwky95dOlLQIXJ1eW5+CMJBeBDosnb7dxYS6f46EY
FjRTVCRbzau0GTwYnHwgUAX0MGSNsa9e52wTmCfCS9buOypP+DcZdt0YJarQcjY8hlIt40YkHJZK
FMdFjIBWGOURpzTuuSjc73Stwr2K/Ost/YAVYXP5WUyh7VDJCQx2KVJXiB/S8TsnOoKa6HFoPqXD
7V/3VYS9w/6E7cyS3RMhUgWLFCbPk40DWToVJAeuCIYgTYIaucYHYO2g0WICR8H4WA1nqI85PCrv
GujLx0I+jgprzINPRlluMO5eptiEOqvnbvzBDQNoD01qjKopwh8LgXgFxdKrsoiPk83vRhIPl9WZ
say4UimYlrRzAtKfMa5BS8RUYWJF/G48KNV96X7rhpdlW7BE2DeX/BdWKNUt1ko34V5aY15YTSV4
bDSe3/i74ZOpzV4rlPDOzFA2GKWklIBD63YhPWTzrYKwwukwQYEWDaYRUOFn8p6XiTE5jp4pA2uP
TtMKqluIS2eIyqiDiXFDvYvPp+zfx/iKpPKb6lYS9G7bxpfrtaqTOM9CZQ4NP/MtTJOC9w7VEZwi
8lDpyeC2MVpyR3tmXJcjFdS5UL/LzWv1dKLuNX+dW2UJI/SRkQ5DtMFGSZfmGIr7shC7DMlEDaXr
YCJB8bGhBX34Z4P+fTK6XgJYf0G2+yI0UT6YeH5CDCHpHhnlP8ytvQaXc6yakrUtKCzBdSauWco1
mDrJojvkZzYjLA0QKQa8wuEM67nZYCBj/WaYa0y7N8wqB+pzE75P9z3MeQw4hxNDnzcWZtgIhhbR
NwEAB8NqNOnaUfFAVbBM2z4Ddja0tTCX8XvEAji+PwMFA+kuzFcOzDBcHbzqm31Av0AwM+bqpVlA
V+BnFEid5KuYPtOIQJFEW1FA74OAHdRfMk8cNBfOKuQ1hEOV3x2OAR6u8ljMRNzQHwCaO/vfDXM+
yr0F5EbMermtYU8Io0B4lj1xPySE40/HL2K7aoQLFr3RNdaZi3ndxTrSteFkgO8fpjcoslMK8HVR
+sVGPYzi/sa1lbFrBORHJTXlCfZseKDe4mSLGPtCiGEjOCGluMavbvaeMT3m/gI5oR498XhcE0kF
FzRtNnqaOb1kgsHHUuCvCHyCzCBgRzCCVlu/PaRzGONIOKOArfB6KRrWVS3QATj8IpBRlMkktmO9
UW1uX+igasKkeDXhzatjUczDBorln9ZBtME4u1W9u+3VOwjIYNw2h92kWJrhG0sn+mSvX3KCyxG3
bhEB4N+gZiO4FLgIbsSQwAxBQ9NXRDy4WJeiWzma8fWDXhfrAJ9AxogVJsh+U5ik76hFq//3mmlg
+cS4BK8jWzwS9egKS3+AEsnOL/iJbHUkZYuPm0Ele/g9Y68bF29hY0BUwAzHA1pr2aO/hPEMDicS
OKlqsIVlFgyUe+KJYEQwt+DpSmfOc4AxQT3fwBdjFtAfDLgeDAKJFeLYsfBmnEvHvAhuQyAROLO9
szfXbiCEhlhom//u2OIisKTFhEhhTXlnIccnZTFwWuvqgysxikfOIe5aI6hjDoo8sLHAEQ0+STRQ
NRI5lg/MOtgzsjZIDrlJ0+Zjzsh7Yq//ymDbHKmfKCZTFKquckpgTNoT3ecS2j8pcwSwswLttAtN
f8Hh6Zy440ZCPUucTKDCcbd88E7tGP5FtINAze7ItyNBqM+mlSvWyS0QKSVw7wNWO5PgDI9bJsss
YIqwVUzwQ3jnOrrDBNL2wP8wqYivk434A+askxhwjZf2nmBlHnZ7hn/TdvVcUaj6tMq+AKaZ12Dp
nZK2gH3BZC0Rf4XT8ATKGGaomUuHMrnH7GyT44892e/zyfLrgqWNS2nJqNWcYLD+e1nf3fWatoz3
QksKcY89zOHpLPcIEcMFl4qp0l2wvclxfVx+1f4R48ICZyc8BZbfEibLsGAmrzlXlV0XxJXjTWXl
O8g/ZH8hsUROp2yyOS1mOJPFeFAHajhiNQT5FeHSfaZNzjjcuOjPJpJ39VK/j/aaX4d3DyNypm2Y
feIN51VRJ0Ii3ByfftJsGC8lU1yygzbWBW+0/G6+E8nvfm7vgDWGLaWOg/u/ofX7h1/vahyKCbNu
UbZB7PBpf+58lmLPYW2zJLi5M7YBbtRqmFSL4aTmSyWZ6cMUi77UXAC3gPUXl9RYKKS7kJXJM7ia
DdQdgT8r8sb4q6AXb2tqgxr7lGxsdJQpGKH2JM28j/QsKR4/jCCobXaiOWH6PGMnAnDUnkwMoix8
napL8gVK5PhXitwLcPNwyvYdCukLRTd1HYvisXoSH7Atw7j8LiENe5zi2nWOpw1W74PPePGveobo
DM922N6jnGSTI/qNbpEMxPZgAwZ/Jqg5JafKjtbJmJff+r5BTMfrZbssJ7YRcDBxtDR40bkWdB3m
Ie7wae5J25vqeCl2jFWuIU5VCaPYWJgegQQyTZyhcGL/ZpukCqKQJGeAofNZOOCjH2Sss8aKIeGc
cLhjD+xmy2EGSHN7e+Ya/mtbspe5kJW/6TijLBLQLDoaHGs2bYwT9JwVQfiwi8AskMiHbGIqXK+J
ry7v9nmyLAEG0ge0lc8g581dpgXYafIyUBJggIw4gZXLUpzmK2lJx/Wiu6OK1umrppDGPO81R7k4
02Y1EjTB7QdwY4wf1dFtRiJroIXY808b3DvfU4MkKf18XVgb3gV7Ke3RVriTTwaiyDMowXBsQ78g
JL7Cjv0KPz56UBpXH/eIieoaTmXMf5dEnH1lH+mWVj6Q2KQZLRT4/ePKjHM6XdcK74yQ/WRxnxYf
FcbhWYQmhGSa24oYAGo5TLxhZjeLeou+ZyadurCHKv2KtYBlEgo2NueOD6kKxzxjVl3MGK+wme7x
DvBKUUL4HV0gEvVg9fv5AeCN+pacI3ON24PL1BnzXJtIs3vI/rYQm09GNBCfKPsMVj4hyvmZTT69
tAEkj9Og5s/EFMS/GUkH5AJCpTZjc20RWM6xhlvIdQK5GsvdmocVe0jOM/FUr8gm6k+EAvFaIsnn
BXg69AaIOuxatmeTMPgkIcqBJgl7NpnDsK4jsdk1wXWv8huyUFs+oje2M0VcxNp08jiK19RaH3Q2
gqOPiSGkaGSqt0XJeIlT8o5gK0RkQ4fPlNQJ6MVUe864RMITgYLufnqsRPtqeETWsTfcfWSeHJzC
B2hGa0YfdEX5xQ5PhcE+zDzusTDAwe05K5PyodIC3fFpQ5glsI5lSijwOgvbCpF8NEx+LxCz3GRN
ce7BBNkAgvnvyW6TTd8IAMU/Oyy7Q5lC/e8LjKDLRUnZxhmxyya7AFIy42YwXYyeOLebfcaOANWU
j7KdgXYz7bp/g2cwpwMuKLwCRcHyF88+KEauvZaRPCgvAR0AlmD/dGHo92SP1rHzk7p/JhwTwK9r
1BMutZAlahZX2zxvnzYajU1uhKkiDLILFhQENDp0cDRY6WXkdAELBwZD9sE+ACzx2DInY7dlXd6p
GqlAKnG5lBMFhIAoOEiO8A4i9gla+JYOmNtR8qpKbPe4Fs5eRDhwUcoNhSh/h4EXXIHdm3iObaJD
+/AoBQSkQ+cKXc0EowSIm+NyFT5X3Qc6NUZa1J93EtUEmVPZtWtqAWvG/YRkLf2l+kGNSb+iQG5X
fDRsjTqryxhsgKGb5UBy9WCB9XAExT8iD5Ubh/Izw2L9zoEM4CpufxZGBIWc1Z5himhx0g5+vhlL
pLc9iSi+2e9sPJxGbyjafTZ3in/N+xkqFvF32OqUHhB4HSp+607vnnq67t4vUiENBouL5vt/JJ3X
dqNKFoafiLXI4VYBBChalmX7hmXZajIiCRBPP1+dWT3Tp23LEqGo2rX/9J9z9cY+6j5j3rxJ8OeT
C4Qo893QPOmDfq29hUNKeiVOOGTnfGUfo3CgYcZ9/E3f1ffjy4ZKHqiLyXt8jSvpgr80URlXmD3z
a42/qNf+gukz50Pzc3UP+F9hnxiWUMlx+MKyIHgCzcQeiF1vuDE0wNivP3JYikpxbrY43O3kw9PV
iCZFgYB/6EFMRRGbmnLvLPxjv46P5mf1AxY0yD7t9wGpH9LSgu6Lmw5ch1DFHYku8LDEuaUGukba
ic0y/tWu9VOBQF0kvDIFBYLyQJB0ItcUouRFe4o/u4N2n+/2Lbo+zjgGHuqgEsQcd9rXuBMTpXUy
GV/nxzkLGMhLyav38zpIV1A4VtilLXDPctWw3pFxFKphfk5/5bDajSG6sMWIC+yHAsJ9kMPxJv0N
XzY79OpED368NtfMEM3hwlP3dGh9kw3TmSj7yZs/1EUR0O8dw7B6hxG1oQO0AAFf84/ign34Jv2y
uHcLycP3aAGJyyX56lweOPQdX1EHiT/mgD2T+MeFtv+iX2LRBC73Q2H33zf5vvjODwHmeNtcqKH4
AnhlFUSLn/9+pLvgggPxkIytiR+JBbTlZ6a7H8hZ2HTgNrtSZgKEKVWdjOXzDMWfzfyhffsBqfUd
hjMkwT23xFC95u/J7ho73tOrXMJYJsrBn3id1LnAOTRj6MoLay5geL1cWkELX5ESL0dTzX/dZ1hc
Ho6bArxdO5IkgOSnMMH8LVvfXzwIL/EeFozbDbffZvgxZCECcn9MlzDSAUOpgGM+Pv54aHwg8U9h
3zl4Nm4LSJYJMLnwJalJMOCh4y7a/Uy/CwMWSgeIvVYgBVL375V8PPaPH5gTKvpQBz+wfMPWttwA
4jG12DPGmE/8Z36FeSBowZ/EYoQX7xpzNzoiTCBTv2m/ZgHssm0UDYgfaihSorbjm7ockeDusUyx
/6ijTLZXRLv8dcwJMy6gi1exRnaqvBcYv6KNvjynDd0vmEP5yqTS/6ZyoYuOkRz7ccwsAgSKoJaz
xx4YrilHqIQT63gD5R9GwvmlrEES3sn95lmAYoB8n3gJAeJH9lre0a9TeMNThppNMTGDUikihrA+
SG/VDUk0qORBhkbt2pw/2kJtZY/pKqrJr5bOuKd3SKr5hv7kRNFdfcVvBW6VD/x42JgjmV39PrfD
STqB1rE+3Rz02pSQajB91sLMeAloCyHLro8l0U1Y87Eljcln9Mwf4kBH4HL65G+vzYM7HBa+jnuk
tsWoTmc444eM+aXto/yehemO9ftQPchpoD6kvh16UO83FVMxFI2LXgNIx4AUB1OslwfMpCC94HPy
L899aKrDJ6QzSAQt3hNrvu5dXmp+ywN0ixXmvr13KpHPo0LhExe8aYHahdCs/J+DeRGft8IMNN2o
P3Qfv9HfxWzexo1qrc347+l8pLv+imEQW6qESMy+DuLFXZQtd+6ri7508b77pBWxWX3Sj3Gdxefn
xyleIWtki3Xubt0VDEVhd3tnwvkySPu5Su+WBtlhqb7V8QaYasB5Y1wU9xSoe1qqCJq4J2FL/JLp
IW669/vXuTpNnvahXVIGCvPEQA4S3WVctj/wa14w7Z2cwPppzvHBwcoHeMRX3Af9jfcX+ZobsCT6
91fNho+FcLl80z6jE7p1vE7OiJ8fb7SjABuctVjNL+ns6TS2AaMhZhFWeysoSEFFWK/UuxGy5UHj
PMPHSFy0bwR8+HFA652/Djm4RiTYOsgmbJQIFCkEzXGKwqRsWWL+gznCQo7vyZlemGseRYk0b7jk
D74VHeFd8VJKb0nBX8z9P2iDHF0kqYg/+CGg5gaqQIDNLo0CB/oROvsEu887yDzMWthF87V84dRO
5gu5mnyXTG5Wce6UiEzhVri4XCIboKbqUAGp2bGH0Y6zwNtAxDnMdpzdeRNE33YWwmfiPfwW9wQO
iTgthMfs1S8tdDieno20Ty8oMgij8Ghg7mHYPvpVAVGQrSgGEO/qn7ZXYfkJ9ziqhf8qXN1X3gb2
Vx78XPkof2GRjO74TSgR+yD7NwTI274VjxD7XeSSskN/fIPb197grnN1KAVXxo7dC4W46ots0/dm
FW9lX/pBaGSulDdAT3hxOLsQckxrdpNjtredPRgszUokpuS+cWIexLBpOZ2w+KEaB0B1oTzHPs0l
YVE/iYOgLbpxLiqm3efXofnlHVzp42V53a/yrZ4RCmkEMVPTv8Olnk7KXvbxjVz+okAuP2UfKRTF
0us4HgFiLCFcMtawztcGiw3JqCM/QHysUOADqXzSnPDYnHpQhLEkrUPVr9cEhm7kg33GFporYRCd
gXSF/4lD5lg6197KZ5jO6ykYgj5AGCZddD4TGRrvpJ2aT5TFkNZ7Tibd4iq1gm9jHrYeLnJLSNLZ
lTczV86SXQmZ5+lSRQ2Vbs1zyvIj3kY/GLt8O+F6Zx5gn8+BflB/s70MkBlg/XjGQu+Uo5Hbap7h
pf7LzfZMyH7xVu+l4HF8rOyNHhpLeYVqklWq8zFyDAjw8FnM6+X5X744fWDJg0Fzs9a9xO8wFyo/
hpWDwFX57VefyJmZEKllvsAvQBBYf6lpBuo4mWl4RMB9QAwinZkgm48eGz0cdjF0gjftkCoJaPiR
MxKWlU/0pniHLsxw6IVZAFDsIZAPRFcHTNartvYpeUdLA3yiBvA3SBeQvfn4Vy2DvePZi+Mv7drl
r4a/Xb24JBQ9mCispWPqWl+Oby+drUIA8GOdfqieTkKDcSZl0x+XysH8FmfQrPFM8HRvg277v5SG
fI8B7CdCcDrybD0OBNEFNT9DEsfXOjkOHyuIUJQJjf/DXHr56lbYq0BNZ/u/TMJocQn+/QE7Blg3
rgGS36IlKWrrMmzWKG2WNAy87l/ht1u8zNzC/6RMgXXAioDFNEysJad2psaCewzRln0DDd7kfRLu
ZKf501JWxmH4NA6ABYTxoaTBjImFTF5gWLM8k5NJtp6B6fEzHEP+JkYxPYzhSHyexXctOs8rDUva
0FznOGwvot3kRqd++625ZtD8wMRYyCtOYFx8FNu/v3+5y78QI25FD03M6QQBbMbFX4iEfmFiMM0A
OUEbET7T2/QHarhwjIMeupaXZgC/BGdY+irfOb5m2qfpEVLP5cZvihg6DGYW9pt1bK7dtQujdbVk
Q7L8F6ap8yELjy5pBxGJHvcWZmWAH+HLJUbxI9mrv+Jye9YpgyDHg2Sgi+qZhEa32dK5/YZjwwPV
ryGQoBHgkWHIuaP7IFtbQqSc+k83orR7fkLe5gnq2Nc3jFGaE+069qFDMZ+w22cdpUH68OIT2B4z
nHxQPJ62dj1+8mAzF5FrwVccxsfoYqfZr/G+/M59+ROfaQ709asxncG1OTbIbX8kzwiK/bji2IMJ
kgQJzFSCkIgQPLArKv5hSUcf4nVkkkTCCSWro1M5C0kFYr4qwlxKqO1MX1rTfhLdEmOfXOvQ3tJW
/YImvMbWFDYvh7pR/0QKsfrVhtEWLV+ovHXk2Dq0PZhQ1jVnKYaraLiKRMJ5fxNp38znrKfv99iL
zrmPqefPQI0ajOxHhTuEP/1DJ2mdwFqX+x/bTb+a38nnFSxgy3u9gXf9i+gVj427CLfObghSqisC
S5A/B/B42Yf9BlYazQfWqJzUr9KbrtFRest3hrVAkkABTU4MyxHRhX7H3QG3WVSLn68psE4No0AJ
Xq7BzpCClP93KzaBpwfwLZMKt56hgo/C2oSh2aEAEMKO6qP+UD9VtoH2r0n+9Up3Xxx+t31u671J
8uSS3W++SldnGI60fuX3/oroD9dvkw+2xSNOE+XQHFG+kEpJfcR1EiYo7KGZdiQskPzRFOSkQVhk
5QsmDs2VKEkmnzq/+nv9PPbqsngf15XjNfiSoyoTjWOkdPkeOlGlrhIQOnJw1t0PpTnlDF38BZAw
OA/imOX77rALT/+YcbA3rzxpdZY3/0Q8VciUMdFFBBVkhhQzc6Yit1qX+NF61oEFf3EQwi2cSHGm
Swk8YBfMsKjfqdH30UVbGIvvb0Dq9p4EIuAjZqcUrbUjTMW9vdZ8Nk8lFc87Ek6K2HLxnq0OK3cX
Umysi3vhcU9XDo6dC6YauHOeg+HGlSmXLi6Kojd7L2h3KCr+m9tpqq/iJTOH5m/KkOjmXuz5909i
Tsg6xjAc9xZi57sfjHmIKxQ9ey6l4kKEWxQ+Nk4gdId3WlM87iyx0H/j7a99Zpu5lM/p9uh8fzeL
b4eqmVXDv979xcp98rvZFj/kb0ICfAPBAh2bLfX8SXBI2xXt5Z28/L6BbxxiVJZpEBOdly4Ou521
+HAzPLBBN0k1fW8W7m7j+I4IJi0Xn9+gji6M3Q0OSovTP7YpodgQNOt88e/fBdoy0MfX0w3+v/1O
V+UhP/9zVjQ7tuYOxjH+TJz95KJ+WL7eIGKBTlDg/8DSJb1J3DlxBf7A4VcER761NA2YmIPPYfW9
chfHigRba3kcCTInD4PuXORjBjOxUNysdRtaNPVFPzXeOUvVN/APpkQDJmRJw83uK/XUP3pr875l
bWGoF6G5HQIKMIITow2lYsYugvrD2KOK8ON7HZKOvq9CmlzMiQRyibcPrbXul0uCOFYQF9bgWf4v
n+jxUHgCGSqXtGI5QqwRGXiYNu89nLUu9S16R3bG0Zpf7Q2NHE4n1dXhvdCVQX3+7w/eKR3bu9pD
ijznuw7tOGkZ6EW4fpD3bjaYBmzlpS4cLdoNfUF2QZZQa6tH+11rl0ybOY5bDPA9urSaKch+131O
ibD3vdWG8S72kltL16zCCBYaGVpN4cbSoftR3ISZLfNStvUUem/8pFDWXFtjr/viT7shewZnmKpe
j7TYKk5YPtpiYpaNpU7IH5dZBDtj3WLtedPUM/3+Sozz4n6sFt7v3cTugxe99SHnYLXinMZhk8Hq
4oCZG9fRX7qL/krq9vhivf2/oW3TdBbTp36M71iEhbbfhkj0junFAZLBCRP7Dz5I/Q8CuaE8RBLY
h9FfvmNaxYzkYmHRYe15A0iQ2BZiubHk8iPuxuZWGNhYHA99TmAS0YjnfbQ3/cjdo+oW6aw4FFMn
0oNhgYbZvIc3e8Z8iF4xEwyzFPxs/m0fTS6kK6Yu0hPY24jIlogNO1tUsaUCU4zA/0SDX2Lyog3P
2VLxHe0/PpH/pTsJmAYC6PK3WqzbxSVf9R4me+J5glq/ij32LNwCLummuqpfBd0IcQqcooONJEne
nIi94qYif6QVQjuPn6Dp4QpFf50uWvtvXB0bF9tFG/ZhehlCuHY0N2h08Zbimlxpl+dkTetwbMDi
2EKxUbxKe2nNp5orUBRfJ136bu2BFqC4kVWqo1rhHrPbRGoGIAFQsalv3KkEjCHkTdoroMFuRqUE
ef1uJeAvyCkFjyO9SG8Aouv4zqN2g0d7+y+VjFu7o6npvKV30BAEwwBMZ34fxl97jZl72K5SxOKD
Nvgto+xiHzmsaskHCbMik9wGIRriZWwqMQohjjnkWjR4YrxEi0QJ8+y3ke6vxxaWuqyEo/RmMger
P+XwZaWHEg52vgMulKZty0nQQLzZTJo0G4fdbCenojhldDCTv5cGoCRL97kLpwfs+CkwTJSNH6je
C/k2vLbok6ouAaW/jOgjUkyZDR2JjGkcR+kf4wRQCccaIB/wmnW6Q0ajS/eUkFrBqLzbPIDnIRQo
2ryhnw9zMv4mzg9X7TeE18r6ARmCHT/dLg+pj+18NLAtdoB7ItyZO0K+KfSfymcDHn1B44dZaZ/i
7yF141P02FZueiJuVgfc9KCOvIKEndJd+G5BZWjoyDPnM8UJyhSi7hdUt2YBiyo9QTcBtwFHYb9m
o/xezCEcQRBRVNYxLrWl8PXCmK4z9nA3QfrJq5vDGczCCmbBZ+AzIXjqfKJLSPUKUiSjIYZuuUBT
JGwzN8Al9BzaPqSnwMeizm6EXYqZkWULE55g0+gj/R5CqKKIpnpdnCMnzu8AIKtrOgPZgTsWHQ1t
M4WwRlFYAb3HJMHFASgVl/0O/oJ+im4c7OGN7avDmlqsdb6YoyvqQ4GsrGkqMHas/dyAs0W+YnwP
1/aa8JHgQIjhVWkRE0qn+1hTZTW4NPGl4nOBdArwRgbYZAZ0MPhs+bElmp2my4NtrZgg6GrQ6UDw
xYHwi5hQxgtoTJbtljTNUvz/hn9g33a2woahhk0hJFnmF2AuZwlX0diBndNwgUcsJF7AUsjGTBqV
tLe0Db/D2arIBKlzqDUJi1Bc+iLmMc6OI7kSwsKCPLEn6ZvDWlMAQGkm8qzz6NHAgAFyGcyAcvux
A4d6EnDzBxT7xd6cnXpGAw4TqMSlth6hp//Kf+ofIm5sTarXJhYG9dek8p60OS12KgX96U5rT3mL
W1KV/07suKZ3aCAdyJyy0a7dnQd1as98kv1lTFtmdW76fQg5nmnLOUmINmgYYefNd97AVe334rFh
EgBoNZj7uOa0sZwoxN+Rh5m7MWZ4jO65mIrtMvVDzLlzE5MD8xbTR38laRb5HSgq5E1W4D8mixdd
nJqR6ux5r8w+6WBJ6AEj6N5oxcQSRQ3PzYzvWELtp2v22KjSJvJNdp4ZQ8p4HqMM2TKjgkHH0GBo
ag+mfOYcfdiJe0yRdecuCkrCRjyc6g+DCPFYfsEED9E5X/FwoLjjvqrIBcPqueejocoxzCJq/I34
bXrVO5KOcRd545mdHpupDngJwxiaNUOId2kulNPLlNjuOCi0C1NSibuHShA8rT1wxAn+FsHXd8SG
DVAh0j/abesOzgx+0MjSlJAjMG457FSRmblVcN/NY5/0zJe9xc2oQEtyRzDDg6pBfCB2ND8xM3UX
8Re/BPcXV0t7jeltjGHgCfngk+aiuTNuc000PYAv/4WZi33svbKCmkYn2HB+EvAi2BOWT6I1Oe6Y
EZ5IUeiRXqA5p3nYp18gm3wArXvmFFjbRoFXG1TpNAn4ibbhVDhJ4buGJDKAawweSwILBZ+b11sO
hPbk2SE09cREKgxuxFng9gb8+MVxqaqwtYy4+9xrAWDvkjP2mjxk9FAtMX/dYNSydkKqlTBkeHnj
HQmW7kNg7YSdKZpGniLYKg3UEoxQnkCY8XrEkO6G65ODFRwFYyxOs2TPzTZhCRGRSnJmuENzxxlB
WWu0/yCaMef7yga9J/RtxJv5OrMCplfsAakNU3cyPFX+zOjycIZn5gX4CknA+YHQMmeCkDcT6FYS
GF3IVKawk/ba/1Dx4goj4LG6t6H5l1ydB/we+weopT3QcCcg9oYd4p22KMP3TtaSWHoQrLY3Gqzz
jfHF4LW/WEkK2u/w1BJmn+ma3jHWIBaeiY1gTuY+rj8kc8bkAcLarVGxsGS05ScWigHYEI47G7AT
ExY3OrG+yfGjIZgf4YETb24Fk3EAXp4HF9p6fIJBwg0t79wybQOUJSjm8GlZYp5qmFSf4DEQs5/T
+3x75Qj9UdJc+WArSCA0nyl8cGp4kvbOuLE2IOIcJl3q/ORYAU8UCwQdZwwhF+22dXH7xjIT1scd
9vw84kYN4YAPhKzCjbzIpBpzkzkF54Q3ILS+2IenDg/ghUblIFjixlVSEMMwjgGDVhCP42TTIi76
5pPNfD8a+14YTa0nBB134zahZ8lXUATgIzHeUSlgKshQU7DcwGC13BXlyWQzgqWC44LvF5wTevwx
N1dIiuD535PsK4E0zC9j+8qy+zpF8Rm0vTjPOEdyuVAs1e7zDoExtY6g7HjNMT2IX+0NrnekuhGl
gx0kvzDQybhHJHqDQwWnFLMVAWvtGBrMLg3TABtk/v0fowNxscBgdtBTWP1qtweGORQfustlFnV6
vo+N/XSjPIkf5Vk1h6/sZzaHnaMpB3I0tKHbP8brs219mEjNh/JJpO5lAo5q/cd8qNCy6w+KVL8i
pmLW11Lv4fQ/190KaieGCcRCKeqqOtbNqmHpxaOaoQgnVt3rO4VtFvcQBc2vehqwniRWj2y7dC0p
Lv9AhNMQ1UM2Am4rAGBFR1jchq9Hirzj86NSji9Q5XGlIHL9wKG/sViEATAP7LMglLhwAWhf0POg
CvCg31NLXIAxMnYM2ll/bMfxvcd7RhImmX12YG1iTuP7lK2S7fJAwkihp0lar8tUE0MiGt+ZP3i8
+ZvHX1nWKhgl0BsulUfH+C60nygOKpanBxM6aUwqrigFohsGajMC5oC0POLz8xUo+M1beNyW05fa
qUg2noOCMRL+WTBJjTqiif1wyo3U9eunjMKrxMpMGelMT0FZPdZxluwT+zxX6ubRdusoGOZzR1LQ
U83fXzBReuc0lzD2cpyGO16bqWyKtZKurY7lso3vTISdzmBjSKSC8tXyfOnxzdfzVygZDawP9pfK
Z/Ii1FOZFQDtJ2EgGmO9OBZlk9NWyYJinvZRh1+Ila7G5t9IMHTL7DHLdKTjchONDJACivELSowy
eOM4Y5Cq7h5dioR4mN6meeTCTzzUr0dgYq3WN5bXYhCsW7ijTj+PXYdzwmi+1rVauVqRfdaITRU6
9qreYbMxrLT6nLKfjjWYhH8pTTWMv+Q0wYXo+kLL/ZIR/HBwbdcsX1FythBSVdLFwEF3nNZx8to4
k0Iu0qZJpUCjyTxomxKtnfgd3AcaCcql4DnRk9D77kO2aD3O+xSjbDvbV/n7kyylRvmUVSsw0Lhp
OC8+mm2WxGDbtCqmcVnCHsyS3k9jKYhnPFXG+SI5FLB22v9JoLctFa6JN2kU1Zunwdi3aYxVylay
kFYDiNtxGUggsQM8sQLRgRT7Ktq/pyIHLVEKah88pR/4CR2Oveh6VEw8puFYP7dqhMoQr0MDAXje
wRRQL68RGhA21WotbTKjDNoWcNciYKU9mMRFPmpajlP0qbZfVt5sS2qgXL6pGb3vFDcRWsFNfrLy
clk/d8aTZEWkiSTnRD+4XkYZDshvXS27dZ+usvky6/lPain7zKDEzJ7JdyxX78rzCVHqrA/TSg4d
1POal7CuKSoeLVMw6te0s6HWcDIp/uRg4yWG5Kx5ho5NyOukd3Bzpg/uYKwQLNTIy+Jo90+slPD7
tpR/Uif5sVXzBHKOCEOlj24qPyMTvnH0o2k8hbEvsQPUDFQaKDmYrxKWjPT1RvZO/HyTIFPw5A4z
YYlDQxUnh5C+nj13CX/OnEjW2fFbbdhMunxuifMyEwhHJt1nMjKHitg2HmELyXc709kxaK8olCi2
vM9FgOjTl7p4oUk2z+RKacYwp/U8yezDPeMZpDaBN72BA0C/hLpFb8ghbrhh8WR2a/XQYqNgly5a
9LE/Pf8GqoY2/bVgFiLFzYCB6mXJIvkvr38d3G50nV0xxu6tReHDAovkkh0DnkhxhhoFRDzG4BR1
mYl2K6mDeSIKJ3IeC0ePYErM+ZuhpGQtqptGAVGF1mrExU2W7V+7yXAxTrRrPrLgPLb2jAI0lTZt
VntO50qJubWyfTJ8K0VQPbd23wZZ+8GEK7YY0pSsp/5dYR815vsI022CCGp2zyowZ2xBZCLkzpa3
M9ttpJ3YNMn4sTS/2gZVhT3hhbF3UH+9w+ZwyH6MVxR/LIlPSuDlGLs47T8Qcf7Lr7MkAiBRMEvW
NkNT0XgYpzqrXBdJ4AkS+67fV8mGB7RDbhJhtrzve5+gC0lbAw9CGcX34bUkcVq2gRMx7RmfIlCR
r0gy4m+HfiJmzfSgBq+B1Td4Rb/um3cWO35PUxaxoi3wlnmywdQoo9SavQl+ZxZVJXVMlZ7FzJgq
zXnMcAMDf8yT4ayndN27+eWXMok7CtOkM5BFoM8Spr+yxUJWdFZY1nUwtPTNh++B519MsMGsg4jT
+pkbA0cqrCVZ5Q9jtJe1gIRGlKE2UlI8jxjyrXzkEWMOzAk6zXjQBLspDZSCxwmHmJh4Y4L2glrB
hGMt96tR378iav96peLaVbvQB5CLpjiKa9WxIRKvRlmSrLvt3N6s7DMCBGWGblHDvrCnoGtp9zvz
gYseO41O2rwykFS8xWlVciX653H+L3J29bAoKkjukuGsYQ6lXIx4mxJj5ljfHE1GOXBhGzbKeBZC
W0mI5DlpFmOV/DihBkV3s5dokUGXGxosqgGmEeNGA89vbbk2T1VrCDMXiJ5QqbJ63tb4L9b0o5oM
+gsjnHm0beNgjsidhdnb28snAgpVC6D9lbUcmqJFRlKdyaytJZpvZp9yvZ9k4lqQmjSsFyV93AJh
tKHQqSFzVTl3xDZMMgJPnLSQwKgPdvvmjfPpbdTzmXyq7b3e0NaT8pM+IM6L0lVSlGs9K69O8k8z
4bROHAXMZmnHa7Xh8VuayH8f+4JdkdmxsbwnIoUJ6sTMOCKVEaGCxu4IvB3doHixNJTLZ7/T+2C2
9zTZ1Fq4lK8t2UDEfNUKr8RPg1mqVNBNSTtcHZumda2KeDmunEXGMINXHxhnClLuajiW+YT0iS0O
S2KcYh8zsz/DBwXoAa/ixpI3sgEai1WBBFeHtZgjVwQvKUVdhjrfxiEzKT6fKtuYlPpF2SXa3krp
1b/29ZhtFJKB7EuBddiMDY0yoeGglCgne6vQN2TYN2NLJFx3oUZIxvCFEN3AgDazAX2q9ybfOYV1
0vKEbr7WuvD4owK0PJG9lGeWe+aUB9vkqS7KX9VUd45zyiPsf3kbi5QtrUl3KrVo7FTHpzldbWbX
XLHAIBhbWNbjzz6+PakFNX4htaWj7kjNSn2gVB8Kv4mmUGnPaHtrE+W2iYdUNI+L2VaOs+XQYsCh
eqAbNRKYrMAWUC7COoIg8k7H0cdkA/bUtw0cIlXBj/JlwhpQYQY62HpMGdldKDEK5q8KrE5xvhvp
rWg0XpcSP4YT3CvZWh0CH+RZEULz0hKp64eof7dGAMgqKLAhTuv3Msq92AZm7U4djLRescN+oIbL
C5x2apwu6FV13oTH2YDVXcwK/ErX0bV0KQ1RGxcbtdtlsMapEEYVUWzka+yn555F+YEB1wPtm6Ou
5MffXDMaJ/x34tD4a4ThKmY6yXjqsdSwDZScadg3jEZiCuWKu+DnebIay78027wm8plbB+eg1GtI
+TJsv2IwG3SOUNHCxqYDCC0uGmkBYHonzc9V0/b4E3k9XdbU5vHVz0V71Rn9jnKWgAwICBj0c2xj
MMUcEsm/cDmLrqcrhc7kkX2wUPby0tY+1Pk+JNRrSTA1f708hAVpc3Ffc4H/spPzxOwBJF5pPi2g
9TElnBhWibVNi59eldbjM0ica2e3dJtP8ygSToUvKF77+onldGBRQEJJBZvlNHWF9z8cpAHbhUzH
vZhltVV47HXjmqa4NZSGTI+68NpBZTknSnICun7170XZfVl0KEaDiVYN5gfR5Vq24b+u83BHJNHN
0aCDmUgfjXOa5PlzJOJQrUjPpKpE1d05dTjPtjepwSuqvBi4N36QKGyzadVKis8YMjmWFTQ9KJkm
m0IBFemUByoT5zMdAkMvfdu8ZQ4JRjjjFDJnHh+itFm9imo5TZ8OfCFN3ZkzahaiO+eLpmvLGduM
xvmqDNGxoduW/Qz/dJUIYg2JKVvTknNOCGVRQKrmCm99COWsrdH8JiUo3YTMSdp1yl9bAR/i/1HH
n6nj1/BD2Cpa44+GAc3Lbwo6l+0TqRA9jvX9IdMshvNoiFzsJtTaiTxxNKJT7unj9GHULSlPd/kp
uy8Lt0AxTZdsqfqXlzMNisFPXKOyrsxA1Op4RESa/l9Z3vanllH3yikMR91PYGWnjkMZTXuWcr1j
KCYFhBJskEzbA27IoRC8AH+4rJRAOk2qodW3dhK8svp9hn1wVyvEoo1bxtDh+DALvw2xH7GE4wZd
pBz2d1ZouL+X8Hsb62Z4TXeIzWNZmxutBD8x1z2yZvoAj/m5ruLbyNPVj94MQiGb7d4ga0lq02NF
fMHw1mBS147Ybzk8A4WxnoEhYD6+6EekCfj28KGMv+pgrCzkSQ3PUj0REpOTh5c8Vg+TbiPZbDLF
gRLJW9kwPFPVNjH3OXquzemzNWGDs1zIekcK/ew3FbbNj9l74U9olpBg8s9hZjdO60I0mJt/agoD
HxOovCIT9XHVU2CZhLv1Qg43HTAoNV+iKYD5rWRv8idEjxzfYNLfbBiglE+DBJ0B5aOoaNnHvkQN
bAIgdLti8kc1C9MGLa1QY7+klYX43Sk4qfJRrQudfB06Rk6Q1sgLeVlSOmQWM89gHaJoVAswaGta
KJ36ndPeq8bTnOEhF3dBNeqkhAPA2Iuy0i+WWUAGfa6Nubi/nG3GpTPK+NBTT9d0H+b4J+LJlYZf
HUfoysJomlm3m9LjU990OvlIhoZTQ5ufYji3T/PXYdSnNRRZuX+v7Jl5UT+qUdArRvBApNO8z8bL
jcpD2j/JtGd/UBiwJOYOMyRQyNdWbj6pmGSmYIwOjdn4TpWZhD1rM2q/YjBmFmmf2FdMCVo6PG+x
m3opvmxBZcQB9gmDX4vBvHAKm7MpzHSe1hKzKoomSZO4gRFQK52yPsuxTlqlmUEfmT79C3JLl/hV
ivnjx6xBJOoV9Wuo88AowDZFXFxlILvFlJX4C3MGQqWBVTV5gttFvrWxRUvZVDLTv0y84BP1TOan
5tzYKdRJqMmmSyteJ+WyQfjyclDDFaepbjeTgqMMmyud6F9Z3zfokxTzx4IyQ/VvaLE75MVHIUNF
wuhlrvxuqk9y4vaZgQY/84e0dWkINr6R/bDdzFpQV+M9xVVWwyJ7C0Wb0TRPJw1hPJG3apcu49n0
i6rcQD2340PL5rGSx69IR6GhaYVbiIZTA2aH0f4AuGGOfpU0oWwQ2DA/v60ZJfGQyUScOTi5G9FO
V6Q1fen6luXytWX30oAZ9CsVXHL4cvq9Mdztx1YyOHyyRnhyEp74SgpBuMphVw//JrwLLYyRRFwk
1lGgL2D5NWUq2itw4If7ANUq38odu0Wv0fHcBpGqyX+PF5gkfIGtDRjFxhtgWwZvFYWgL3AHgN1w
gOFmMK91uwhjsJX9B9KCkzb2Pgd6ZqKHS8cNiBngWXsDOeSwarbxIb8CboU/+5P+2kZPwdKNNVth
qi52+Hj6QvoncCjEdhahrxHS7J2Cx07b0b3FvRgpPaRE9Msb0JwKKmP0BrEOnDr+xpOSth+Mi/mK
B2iAUcgSM4H1HBzRdYGSLYAN43caeBa9VmR8i+obcvGyAF9BkDrdHNp8QJOrGxvSHqu84wM13IOj
S1YWuVC/OUQBfMV39bFZgm3yQdCyv/vb+DUZC2NcwbldyO8dCWosgSwhFLkrdCQv+1bCj5G28PEi
yyPd4YXNAwPe2T3wjP4l2nomz6IKH9SHMJSZUULj+zG58Hfh6dAKE7fDwvF3lVwZzkmE1nKgZwAl
KCOJUFgdK/u8cIPX6hf8Eq3x6YbbIswg9Vikru7Pt2gDcKi9DTdSXMjA8CBpMEujnMN8nJuyQqtM
a38JlKLt0ztnz7wWI4mDrirMT2Cl/SLKRWiCI9KKOZR3xTfSBw6ktS8I2zg/3QWHAYHSGentN5As
hrLd8vVZh/SjlqL5vBhuKJWPEpYSwBtxUG4mZwVyz3W/i9f8B5Oj5HRCQgEgUpD3Sjt2QTZ9GG3u
cN3ReiYH0h+8iKbiItowYEAYIRplwNT0SkoAWwfE3CUAgOPDLcBqvEjyJOjVDIHhJpVIV7uV+sV0
Bo9hrX6SGEWEzT/4MQiF8DHBo75dEIUKXYNMaT1CA79toHXTTH7vtZ2iobsy/kfSmS2pii5R+ImI
UECQW5lBBufSG0Mti0lFFBB8+v7YHXFOd58+uwYZ8s9cuQZWnrTvnUnlem3agNUzOx5PhEl/ZN4g
8vukoYlbheCA38SqojrRB2zu1ekcX/vOPu6wsDJgnkpvU1kcCc8YO5DyUOQwv/Ewj93xAt4lYLal
ivaztjpbpCOC4sgqY5kfJpRndISZCQMI0+YHJ6ReDZMBsqr7TnCZh5lJRgJ2dbOXRc4HsOd2BEcO
A1x9RDTYRXDvW+0iYekNZzb1P3MEbcxJU7yYfH4z42X9pof0Sm43u3I4JKKVtCAlGf6PTn4VZCM3
eT8pLOh14YMa6eLDJiOX4SPiNbK7oRlFszFlu7+AMkMLsn1ir2Y0eJAZDWt3moEZC4MCsSAslwCG
HkMvTWpAjCeEfpfQm/KsWI+rAgK/F/1bcCfcxsddV933bmr200Xpj3ZVa41xdkGj9dITANo9TOHX
gP9gQwNtssYcDd6lA1XIg+qtS4ePpI/1zSu4cS7ui4jhRV3n17GLlk/PomdpJVEbQFGx4Gd7hcVQ
V9k9T+hKm9N2CzEZb3Zt/SJLFDqPQax5uBj4ZtPZZP+NtUiNGQ0jzCgt7+O00mx0RikVavNUtDIy
JP5BUePOrrjbaZxB8Q0J+QZc5HfkKNBTe1rMIlCOdSpArOORjitrdJ64NddzvkD4ksomawSgkwS+
OOnF0ioxRONzgVeqKQZehHko/L30082c5PFUF9yb9zlPNwJvM5SqOzIu/l2jV0jLnTfcPz5+8idj
7Q6CV6wn7hvWA+tHKusmNysXDuXDxNv6WvIFLC2xU3VxylTOGr3KZrSeyg4LCgHCIvZ33L+GBRue
cOhlA3A3JdAwsvGOB21+DMWQKDf3MQeMShlzfp+icdt/UG76tBAD7LKgalOJW2i2AR2qLmLpjMpJ
gnjIYzM6JMvqr55Tn88f/IufBHYi9fmeHqfRimSlpzrro/T0nmf75AebHDtfvOP3nFpHTTbyzWYC
estnZ4lLI4fFzP9PSLtVFzDdjjFUvLEn/pQx5qRs+aNvTITmTLX7nz7uzOcS00i4Etm+DdiBcPKH
2h5ZwFJKGJr8Jz3zDqdqpHfqLIvkncgjw5RezLyRj4xMRkRJ0HlcQUTdTQwhBtO173+8+Ihwt8VC
/EORH6CIi0FdJf/JJUSyeqXN8usV6l+2ttoSCOB1RtISUnL1c4fxHRAKfGGHNGqj3/YPm3xFiO34
3CWQu73GQZOJzuSmf6OPM6mJ+VRsFmvHRT5/UvzhzkDzJeccWab6Vx942+xfGqNh/QY6KPLO1uv3
gSUulhZDPLLsZyv827myJLVMnRE/3XjiBDhL3rAj85fFFmTcO83YSEMZBimqp9+MIQqqjn4zeQQf
aGpZAm5L65RcWpF7mNVzgfBt/b5CvcgrZ4Nrl7AYjNLAcPW5pOx+QCupr1Qbm/cSSc6gACXZIgDy
DcVgytrAxRl03eJrFVPQorvTbOVTd8fh6rkCevHJ2YF17LIHuTvl5pyvc1e7NFM9O8PeuaOu4bTb
sPdIIgVKNtzc38ffa/tcCsZU50HQP/uvjk5WL+lC1M3tCx+992VrWIDAAdLVE/Z9VBg0LmTW8vqn
y+YnJYtVRxxMiFMeFgadc1FCP9mCe2iIZ0GkrhioH2/GNLw5jerCGkdeo3GJJLw7QsgHCTG/uHmY
IKqx0uiMow1bXNnBk/kICSJozO3TZncIgWYwbrMKOhAA+VlG/wo7WsbQ+d95Aj5UZHikBUe/3tyu
H/dz5jOKZ5ErjTushR87uRhUVRuzrSck8+uNAlEaecjvF5bzkbWB7M6CCIXTWSVk05D15m/6dw9r
S3Wnm9Jip3QpXY6ibcGJFal2sX8E00jcf5ck5mxObKf23RLTZX1gVlIk4CcyiXLj7A9mog6/sc2L
tRg5k61mw4L4V72xLL3rosGbRLD6HAUtQMv+3/3vYJj/VU6tzSbrXj+Dp7a4wSMSP9B/oLZ4z7ws
kj5DcnVD7PxN3/ITwPN6hCO9o9pwSQ+8lNqarHRLdAeG1teAF6SG/S95kWy83CeSBr0OcuZzwWh2
P98I9Qtk7ZfFAWsIC8XRbJJbiVAyJ3vYd6dN7yhkKbvHpXhQI7BEDgIkmWuUgmD6eLVsKZzwb9E4
39e8B2eOLXWerEhR/MxqwDDsXThEu9gnHX3+5S2+BZDhGDqVX1581A1JnPxAI57dwo24v8OSru03
fs7c5FBD5wHBUHTZPdaHJBqbE4Aa/CaNu8CMPqtt8Tyoth/XiuZA9nmwA5mEr7H9taolIhhVH3nV
7HbpjI/3mclYThgTbXY8FaeGdQXjGgWe8kZ+zPCYorQ2c/02zw8fCJiVDgVgdLitK5Pv+7Pp/Q1X
GgIl/H8BuUv3RIZPli8KZhBiBBESCrPbmdnhtuNZoHpwYyf0sAFq2RBu16C6HTAOJ7Hu55YPrOh/
KoO3i7uhxcGbGNJvRjyWJZqYpyLf++MWU9Gpt1jmaM4kYqu5QQZhP9aSkfGHBJTuFd/uC+OCCApD
xCHWHT1ifzpdc3SXxnHO3r8aiGnEkGGA/zKaOefO6sjG35b2SUTmdpDN+ezSNounlEa3Mo5RAuI2
G+Eg7fS7b5AhR/4tLZqdHI8MdBYd0w/ULCan653xmxrxcGioOYP0Cn2Hp64AEaQcrZO8yL7BGDec
jzk0gQ9zrHsTb5PhHD67b4mVeFnkmLaD8e5GXvYO106HKkphu3TUmF9k3B5Otr64HF8yPhyFnbbn
7xvlGw32moFyGOEMPgdQdPTSpIukWNHmiDckH0N6HhFzkpmtEzv5ZbEy8VL/uxmRrNQbivNBEZHO
K9xXtwXCkdLs6GDzvxFfCM8jvDAJkTPFEaXETTMMOITQCBM8xbAqH1lksvp5+KFd3jaX1nyYXPDU
ZLvGobLhNhfEh/iZsUGWGwJ4weqqd2+O00N3zne1mfM7XNCEPscecBoblNV0x8HzupJ6HpaID0UL
hgvH0eCaMisoAPTz6zcbOkIQOem7PJTDXPKS3GfnRPDrWFxjrIByv0pgOG07tFmse781AHhQSnZz
syeKjXkGXmoaSDbmWxhS9l4Jx1BHS2QOmuLbEqGXzGT4noGaC8gIYc5ywXGMl/Uy5CAa6zh1Dn5y
yP1F/NiUYvseTCj3A+3K+38CZqTOj/5YXSMSnc6PsQTzlMe4ND+kIjKlXfgo6J70o1Obm7Fc8Yr8
yMrhD9hNB8+GQDiBOptZ4hCbV2IpU3r9mHbalA55aTD1x53e7D9WVQwqo+szc8UL3/pNywBpNV5w
Gcce1tcPdteiPebZpygT/rIootKky9UhORsdUo08PEnX1KEzr1yEqKhEGQ8emwo6KYmkQbMmgLI+
4CJjvrfcSxr9ZC5yfmCStD0mxEJn9nii02125jcsNwCfbY/L9ISGWw4LAlqM/u1MNjLbEB2A96MT
eUMQIV+Pr4YQ3qxHg02q99wP+1Zrou1vu4E7h4n125+2ToIXGMsVHiWmv9acWhL+Eh4oKw/hPS4x
8sMmwJBM3t7KyNhUkpU9BBjDqep/J/DSMS9AdxxrRytfY56WvkgyMlWZBfLDxUntuIA9ao+tr39u
5xkTRYBj3Xfq3pf8PjhDyVtStcEvbha+cCccpixMSrARgi4AVgagQCQJUzYnu9UfoAs9MQvglR7c
2J37FT/w+Xed/rKA46jAMghsID0lJgSv33JblmCAJlZSinEHDEKIDYQajvSXaCjXNAYwG/z7VczO
aL8Z1Fmvw7Gxz/iRwfpAoAMYt66xJR84i/kKyPZ9FXZEQPA0qxOABRJzd5CKH/YHhxAi9wBtCCMB
f5vBmie2ivc2gjbYieZjEhVOMeGghBbjsUeF7a0iX0S8PWvX5QF89QyZyMb16poc1JCvurOTHiCX
ebFOd29hCEC9LQdbTJsQlfXrpG5fAYb/lNEnrRSYbUjG0KmJ4M10dr2twZhngjvedzH9L9MQU9YC
+xiQxKf9Tu2bUy/gs71MPKUB1fYw+9mKgWTwKY4kXuhMTSNRT0ZLGkWYBMNrgCrzAuf8G+6KTbGE
8Z/70E6VlLsm7wGJEpuYpDGL7F8E3k+qBE0urKrLJmUI6GYsI9R5NR1GnU3FGWkU8+dSxa1ovFZp
/m9mDykCr7UyxpJ6Sjbpzy3qeYs4uqDB+ukyK5ZKFrdMwCCAfKKvfgZ6woWZvMF+zyp1jzPlPsXQ
gmcLDEs2v+KQgKHAhMUl94BVLqZfmoWBH1nw7AkELMnokmj4IVqxybsy+1rpV8dMJu7+QHtJmDh1
/gevmSE7dXTJl8fVfQ0l7UnI6KxaSjusub2nqzmMgd9V+zJYGgoRdodndnmIDInbUlHjoHjaFluO
EzthwBVihLUbxQTdsOilcB2eYdhD4yaLXrsmZah4GAQX42awkAtbZTe+of9+LzskkVeIVuoAAxZm
eZqSzWbkK0qkd5ww07G71pO7D5sDcxHMEV+NmVGWl7gf6oX97rDook3WaGaUAxgAT8PgjT3BOxM9
dQgX4Iefg6S7YW69Y8maLTC/T1WvV42k9pVQcDRtVj19KIwCQkAvcTB7R/2r/hT+lA4RmukR58pL
RRDoO7YanC1ZLOKnBJ1ysE/F9wiar81xhykbgRBcInPq4nf1BdaFWqlCaZ3htQx355g4fHAowol9
+xtdsBRqvja278l7FvVmvm8O2L0wcidDtos0h1v9qf65N0xYK4LDjX7IyaYa4LEcwNEV3Vt03POw
WROf8fByBWUd+9T5h/Oes/TFO2jU2KPz6AfOjMxbRG+6GiZBioC86a9t1KcOFO8quY7D7uEe16gc
yK90EKCIoGU66Y+qOViQFdcKq8xYIS0tFltH2E5bk2S9Ye4sBnx2umadANUcyjySqYaOEcRjxYAN
XWuiIGQxgcMr6Aq/jzBu/0oRKQKK4hPmT1DdCZ5nzFo3opHtOYPqcEFH4AhViIs67JSDZovHGWWh
iSaeUNodTB7c+ahGOn1uX0UtSVnziocGCyQcur/G81JZrOnxfTeh9PGOuuVqQ8bw0/kMGQFVBBbG
etJTcOSmxGCmxRaVFeJgVDEYrZNZguEOGTtWc77fkUBCAkP1NmO3doLOEHdBVxgbwpi75xyx6EhP
wbR69A90qmu4E+aQnwzyZWUWgF9iPRcduLIIB5KpddOfpxBsB6dJ6FXw7XkBzqXP0vFFB2GyYdom
VrH/7DKmOECj52NenVtjK9LCY3Nk3k/4AliM7YnBOTZnqFYuQ8G5+Y/tzZGukse1dVAsO+N+jl3F
dWynyuw5SE/oxlJs4NG7PR5k6X2XCGdYLuMkRvHosG7O7C9k0qH/I0r452GSfMFIAjUPku2YQRIK
TH3Stq8uQFlxFQMEGPi68akJUGn8+/kdN5kN8hQDrAL9czhh1wxKxizC9/15QSQCZnPxdYa9Cbza
bpk8BRVEm6uXoFvQSQ4+MYiqoBkxc5VHlhMD57MzGjeBTrx7LlvBHJ86aHXYZGzHwTA/OxmQF6c5
Y/vgdhdLJ4pdhZXKfnLqTnerWOEVReGqXWlb2w35lrAq8JEwscBd1wd8zPEnnLUmNjsd/GwTgwak
F1yI5GPhVWWOzljFAGsNNB4J3S+sEoVJjBxVDkrcHK2HS5FmD5G6DOPS7wtVHdaerXlj6bum66mQ
AGbFBig5fIxszhSNR80cvJt0gvfSIauOpWFwmzP45ZvjtSPH4rasIgkXRTb1nYd3UNgyp6GvK1bg
QPeAet9ciaFVBDfnjfeZ+wp5m77jyc0pWPR+/wHEalCx4En0otiDEWglvt2Uhdl4qrP6VUl9OaQ4
MKI2+Vj4dGmDlhR9+BAngmiFkENcTvofDeMRCCuc6lsBRVAS9V1MWMM7quGG40X9mcIbgBJa2BK8
eTF1pEIzBosmFTyDfyFBTIPT4pSdeSM5Fuy8Mdl9EalXmHe732NHilc3vtbJzRShSwOsbGonX01f
OA6LuPhgL4gFTsLyhw0PVtew/Lral3GFLzCeR2Ph39iyx7AXR7ztMJDh/A0yjYKFLTtabHEjXEyr
oGojvi6fRIN0BtZxQIOOPMJ+/E0YHWDZnR4rvA5p3SiiWe9hdDhYBIJCg7Txzt2Z/+fa08MCi3Uk
f80OWDXL8qwpIMtjnkiJhhZHTUMo8JmRPA9vXLI4c5jeF01IpaSwMx5B0H8iicCAPeBYQOZFkKaW
Rk8yeH7JdSWG7pRg3Lj8juaMPvz/qazTeY0nm7HmCOc0wpoHvxodcI+1qjR/tTQOZnoRojN/mC8B
C/oDb2V2dLGPEjj0w/+tX8vTeE724jID+lLscslYEWZAUy62gRFkFRbZjClI+yEbx5j+bjUoRQgk
WefB56I90ovPcQ6zpMN59FLlborbZnti+PYblOQfv7Y4fTHRgMjV2t8fgGlQJP4lYBZ21Jw97Ru6
K2x6cjj1UVCIQSrPGzaDT67xM1J5zD4356GYeBnLn8HUdcwNhPiQekI/f2EBhRgDEc7Xk9oYDSGj
GHUOD+f74ojv9hd3ykPz3ij3XSsOOybOCz7701D55cYYtDG+YRZY05vURsWaghUdjk8Rw85G9np7
GhKuQc4tHv/sW7bN4f0UvYo+l47xryZjJBY04h90eBFYjfbu977GNlY92tDkBWQcIryJGRbbtyGp
UTtXAYtJTdo8lQCNCHkWmEMh0RQmbgKFCsPnBnGyasNUvcWT+wLtyCcoM4TKQAeBwrEvbbTzuLuO
/+k1KhzQiE6A2gKb4GlB5Dj2b30K+bONxX2KdUFG6d5NJkGHRA7EuVgUTTR+sU4ql2g7MNLjn5GF
3iYRHrBZMDimtxzfHPaL+3H7iL6yi+pU3fWD2gZhOB6eiOiIbHhkGGRl+/J+HoScox8kjKWdecBR
cE7f0DXlm56lU0OQyF3FNnaQEBBBodc3LAWj1xmhEMM8gnhkaXIe3hikYnaLRxhb99kFCjO2a4mi
75o99Q5hMc4gjUXT08fyPj+jHVCALMl2+ucoRV1hd5ga2KTyn0txbfiZ2AhgH7wgZ5Z3aYl08IJj
LjJW3rbe+I5N2tZ7Hl/KzxoJ5eXFbmjwqSL2FlHVGZ3icCIi3yiufMXjPIRNDy7jww/SQmq5heYb
SRdztra84EGMy4A5Po/fGA3g5YqWirYulU50QMh7mSArtMioLKaE2gwGrd1Os1g9wkj9NvGU4Wxa
ckL08zFf+DQZ0441by3//vY032CrwwqQY+O9gGpLUDP9FljUP7PVd/ZLpvOZAEDctFG1sZu4Uq8/
Emr2ob0uQm4HjB6VjT9hH1gCHhqUuEH0gnCzkgts3VwBEyEK6AdCBBIm+snpvkRYWTYRejusUEni
Za4PRUT9WaC4xz1TCI0MMyA97WZ8xnICQcN16o4GpXqBbRXK88F4YV7+aMHEpD8nOQolPIWHzRSQ
JAjQpsF/625PWaIrLgtllrYxd7jz0bgaRQD1+7hWQzwFeCLUJeLwPS7PGop+7B3819B5Dl+lhuNl
t2CCnI9tVNtBH30uyvw93iorQev0DiC0bI0cf5d6xSnAxhvduXmWSBTdEE8SDWktM5VQELsixO7p
3A/PaMIS3HhYU9F/VSYjdRMwgomEeWtn9sjG5/qlfvj8eUp+j2vbJ+A1Vv31p2OK4Zz7YkcM+gAw
dObNZIgnt4x1VBFjPsJTgsRMrzZRA7PuOe/eu3NiPld9tz639Cz4gRUxP65cDL00vxj/7I6exDsR
eTNj18It0qin+KjJM5tFmGsr++cO9xnIHyDF/hvUWCakjWDklrRXtN8x55baz/EWeIOcmNJObcIh
/Objks4ypqvkfPwE/HUQJg/5Jkr2+93B7SKzm/0tbrTRS/WG3G+IapNdQ2gGN4K0GJJOzu9yEDmd
71wMNiDnsd+QAWmR3wjrWNoNF69jYe9y6aVzT97TJspMyXisuHT4NIM+K9EIhIBn10b9t9F2RyAB
Jk5EjKhVwevSt10NR76cOjVdiQHBlR+PGk46K0S5elxl9HJkpGQeZYeIHW7V1DzjbktFiHJr+A8X
XCliAp8IUeD440031R1aeCIcBFShmweR3C6DW8814Ey68sm4jwSnDDo/Cct67Txsd171SjoTs1Id
ciP4IFjs+S+aAjP6woXCgptHqQ/KgwQrw4c3T+DDBOuaT3B+Mb/CiOUUUBUbFRHe2lBUZy7Sz+ns
0F81IMWJkygGKAnd01O161V5nGtqkMwOH3pqhVSWQ1rx3bDSBEais+TsROBtNUG05k9F4PCirjDY
lw1UzRHq2A5e+wRudKk8tnJfb/Iav40x8YhitTvy96yRlyPkQrfeJwA5IWe8OTy/9ZKY+37EOlmT
FopLgwZ5BOMi7J9+YX2+ETyBIhB80xmPkZNjX3qhfSw0LDptaPewvurlq4+SavFkmcX6EjBe8mWh
gLuGoXzmpo/VZ2JComCCAoEjSQLSWwhbFzmyZnIHlBjG55SbOfjiM7IPTB1cdADsYceatxXF/zWL
2jOzto3b7iwlKaLZRPkaunquOSAVrPYU4nlnDTkmpKjotxPQMCuyAMCmZTYSo+yNsOgZqra42g9U
AtBINSRD3d6o+9FciHEQs3Ce814LXPfAvXofsInt5ImORhc1DgtOWwhQfOUDl7/rvgtHuw/mdPWW
FEuNqO8/sYEEDiFpyIvpTR6g4y+Qjkm6j907nT3UxSSQjasQYAld2q8YuianyzBXBm9iUWKJGQ0E
nozo9uniqNBhtkeVvBwNIVuPOzaUW5phDvncQCpPnct8FYMqYs/Y6AJYMCtnDhOEdiXZsHTxAosG
0hKV3JuEyYJtJfrHxAMJ80Z4gL8hbhGCZg9kLKAriPMj/y7Mrg0SI0zysCl/W+kJe67wjmw3Q2Et
xwWjI7G3L7v0hvF/uopTa0jI6X97IKDSfFE0kEwMTTeoB06sLPHnPMMn5VqwMh7GBN5fCUnt09KI
YQa5MjqUuxcUKkAI/KBPsqo5RjpXEs0qyCqWOnRnr1npYLacr4/b16pE6hgQwvORcMxGeLmUulht
PQk2mDmK6aqf0yCBHZz07khCtEJvj/0A9rV3wJupukgTpIsDNVfZfu5WNgXvkZ5oeulTZRv2sXHN
VFYkPNxQYmdPyb1nsayYraf1TtGuMGtEf/HD6mX83Mn5yC3u9TpPHq707EGGzlChOsClxyejf2eo
oi+AA6ON5mPFS8XNK1uro0UurpXbZPt+J5cuh2foK2WkUYrTLGen6Wilg/qfKUQUlkfIlgi7KcG8
T9nlm1k0FVO6ZfBzBZhQb8/IEOs7xt46vETIW9hUbzFUWg56mDk88uOb1G9d+Zl0ZjVZ5mdZdQTZ
6oAurFK6ZlOMlYFO7O7rYnV9wMDOLaJmfoeSjRw8rv++ZvIjr8oNXDxLkGa5X85pBD5M8Pbr9IlH
PxjDrCchCOXDFNy39/IUaMk3DDSGpT1UNyBdjxRJlqWQzGmb8LbE7pa3W3XBJigOE6CUEIrKk5eQ
s5shRjpUwaWq7XI+WGPaDetKHOFeNPkIANl7DQGqB9lc8/wFFZGvJLk76c+Tbdam7SGbepkN6eCX
x92WVvj7oa9/T40RrvOusqztRyBdYCBSondYBe1lD8qu256LwY4iveAWIHuSwZfMyFrkaoFRNTL2
U0PK8C+5JaREDVF0KGN1+jz22DLLiYJRH38ACuxpgqqSz0VkwQXrO9hlHpLIo8GFtBmsWSgaj81r
KXnDhSldjKsZxWWbMsW05w8xSvDco9uKZ3kaY1xylh9WgSYOwE+JC9VkmKkJGvE+B2GTbYr10eKP
4CiOS/tMOmP4B5OGPcnpaGlW4hVrqF+wHhdQBdnFW3Ku9/iMihCiUIvbL8qxWTvjx2AXm+kY1bHx
BIxNqGCYqaNKILd7RCUeRM1nhe9wbZbKL+4O0kIII6bR6kJTN4GbQlGa0JkOoR0qHrgbECAcPYVQ
9lDk0074GQELSNYuGKK49MnY02UHrpegv7BRwBEdKxiu/GCDwxT5tntpcE/BB5+hu8Q5kNjiRc1G
7QrpT9AHyyOfXrVYcncFXTbxFDi8fgGxky2+bu8VYIyOpoxfZLzGu79cTmOmyimURqC7nayTL8G6
vwwEFGx/w+873JCbJUE+16fxa/kNqWMfG37VLSr8DMs8pz1zRixBZWhGsGy3pHM2wDyAvqqOCy7M
G4moTUSxZk/gscNgm2EtaxHv+SU9BQQfT4V1p3LyCqF4Er1ngJUOOy31LJt5TJIktR0lE/oEOuPW
gr6MXR9WgTefm0PXiYwwvdDXUSm5Qo0+OvNuQw2fPeIbLuAm+2KDFq+A2mqOsatKDWVTOEqDz/w3
TDw6jvzcrm/RFP+1sfHeMtHzGr/goJKpSSzb8DjyeNJ5whg88TjiT3/uQzx3uSWYBvGt/fo8KDS8
zMWaDeuRiElyCfGSj5FjDc6U8AnwQ6GFsTQ2LTgJTEB4Hsd+gZ9b2wUvuwcp60rmozmB3t33hpc9
WHhCv/xIN5K42IvwkDPC1bCh/QSo7No78GELs4At0/HBU9GNaCMysKfJXdojRboIXbdIa3EjPgyF
ntmtrl+XeZJtILCK20O3QM3/AzKhYx0c4AKUHEj2YqmB6QQFB6Nl/CveITmLIN3dbrB+TRhWJ7vc
GJ7H1xn7EpyS3B6YtLX6wh6vBR9LgycLGdprsoqHRAn6ako97qw2nOVNMmCuN6ZLwgB4Lw114n7C
PE4vqENlHh7uSQkyyzNTm9JFxGhHMKcKDa1BVs+Yb8RQMpQuL78OfzbrZ8mUWy5cSLrVovZtsNJg
F0F8Mr39sPS/Wc0XeesK9GRyUaEheCmKfnhmiFcIoMIvXp/cDqAXNzjI/Hyu+VQvH0b05tEmppUF
Z70SpwizZtLP2+NZq1fJ9kvVqd0J0W6kQmAhePre9Onf4Dce52fsT6AusWLX82u/Slbg3QIZRJgD
TC6EwFE/r2SY8SQNP6GHbw5Wyj0YIvGSkTtx5W9Ur4RLXnvqZfx205E1Mt/eMYTLI3r4NvQjlwUU
igYIE8cyHqN9v3C2ukDhLwx7+K6r15z7dhlbCPFkusnt6LFijn6lpJa1YMLx+2NyDDPeMPOTwcQb
HiGgs6AA8y6tBmQRNS1lEnPBL2EgqnPb9ehcTGI1MP8xaR82sEaoMalFahBfByjM37/W+ILd70aF
eID5Nk+Fgt8LFVuM8PBQTTSsPGaqNlhYqQFfwT7lNN1rPwzpeMpj04qishoSAMlSrLqAHSprsIHp
iEmCxTPZYZxXzUE3Xivt6YLh5bClAIZhzzf65G0LQInhqLcHTYv//B0Cbd2pnfg1soctbLfpidg+
Foa/IGsw2j25g79/3CYIolihSxcQIPJnKey3kKTK5DBBrPFzTAl+BZ1leZ6yfdqQqclMKYH+4NTv
5WegIJz2jlsR/qrfFeu7+TxrHzZKENDZYVrTNgBLYVHfWNSrvyku9UlIfiJ2VfIvcAWOhG0ASDL5
AFpaYCDPB1Y5eMsxBREmxumLvQmwHf0NFcavPs7RKnmh55kprihsVdj6MicfuT3LrjQgOtSxwmYR
cPr3Fokn9l+EYNv5mlo51DfG8gleTGxEeb7OD8V9bytkHo1eRyzrhyO/D4tdgmY6gW3DWbms45a1
FxSNF+CizM6O2dtPU+susP5YTY/EKgiu1DjieSUExeAs9oIvx6rpFU4JDx74ZCBkGHStYczqI7hq
Dr04Jnt7WgIAg+17wcn3/OUdKMUtQVomPIqMhUMftzyQO/Tb5E18zYwjWdMfG2EhLSeFM/xgVHZm
Eb225YalPAbnQigp2BQOCZ2o9a3Ou516o3cliBoiPrWiC9QOTUzaAoDpLxwYG3Bb6GzHn/HQeZgE
XcLAFVbq5WjX7gcgQ8c021NMZUk32c6UBRXDYNcbkJJcYhTAqwa9sQVixrV/eImOHjn0IzIfGLpK
wQMATOtLXc+xSWM/0enkvzdXmv4Xk2t4dKt/SUygVaV+YVHudF6SGvRpPSRmxiCdaxShpTZac3SB
cze7G1g5G9Po+NMYL/NIg88L/Sf+nEbWmAXNKBICVtqQL0zoAu91a8ZXGDYBfgFLgp850k5JODSM
Lhl131nETYHQCDdw9j5Fn20LgqZSjwjrYDiNXvPexDiEU+mMexofOmMpTZbBH8vJxRO9oz1i7+S3
v4A9WG3BOwYCAephy+WsD69VHt034yHILPPg2ePpCOxEjKuR23TvJpZpTOec4qzrL5eP8eJWsYAy
EX7Z3mojBGjJdTZzZF3pPm4MS9KT/Zxov8ESN5Cx2OAofrrMD/HH9H8a/bYBHk7MyU/lvaKpreQ6
am+OEf3L6lpYPVhlq1hjcR9eO3BjlBLYTDnZZhRrp2x+JNZhXjsc9RF77Pn0pw2xHtmxrjn6rBZl
nSCcDPLUX+58aj30Lmy2bUIA2AvAspxXgUavSFe9hsLPhvTfWbOXzekW9x+OXHC9D1Q2mBAJ6Pr2
5UDiTq3ZddbNRPeLmzwaltNj+VpqiCrnZVwQVAL2Q/xceGJP3G25qdzSj0tz5Vc/sESf1iFiT/7m
umTs+fM5Jufrx75EhewjYfTZO4/D9u+BeCgxEfnMojpGmYArBsFvLFhWB1IXHBVTr4AX//arOhL+
b8kVRJm1cIPqR1qw8lqrtl3kRusx4oT1loSVZn4ZvuUa4yQBuBhG65Rz/4BsBxo5hBioTrqJy4Pd
eB+Pzpr/KVu4ftkK/jGzafRl0c0xRT+vbabR220iyO6mtmhcILtjJEfYHfyy5gzoDkmBKIKWSdxl
qs5jhDwrAdoiBlO+ui+dm8td5X3oZw1AMw0XKCzWvx1G6zVJkgMUJkC87qMl60uEMdjgYpGxKFPj
bfC7dFMdJ2918YbvoM1yfKVJldeXHb/Ah0ZOgea9Ozp4hUNHZEFPFkMk7RIa1XxwFiPPCZQylKQZ
Fu1ogJpd5aAf2P5NDNGWUWjR8ULBsad6vilNZAvtBYrgZNVZvG8fTO4saZVt/fu2vgiZMd3kkM/9
DhW4nZwbrN68+2nklaxfup/Wyk4fZJc6PlEc0vh5rWk/jgurXb8XVYClDO3mcf1wHn+f+OXbcO/i
ejfDdrYDH0YaNZ3o4BGtf8a3RIFbS0ULWPHr8NmFOXTHRbZV8HMvJUc5CJaABIKclIGpRGzJ5gHg
1OvIG3bS7M7bB+PywAIeeuaMucc7P9Zft7GhwtQOePQTN2/UzO1siYuK8e/UdhEIYNLkcPkcUCOe
+RiA45dRaocqKu7AiBK3/ivWlesNBLrnTFjcXXnVQncf+PC4516z2ReL569FpiBI0ZMoz5EJy8X6
DiEh+Qo/b4jAcdbjE4CHOpRoQJjjWsOxGNs3eUZM2R38GlNAp8JKE98oEz0pkXIDRLruWXS9WPGu
7ithTzXvfUjz6m+VQ6c3xq35dpBiEwFgVo64+LAUjG4uNDNYcNQwiAJIGz2RcKc3VIEdpt5K0Oh/
WcQ3kfYwgCCGQgrKOPKsDHYCxotxHqR2sXujckrtwRmaPsUR2tntN4cXsVEhc71XmUHu05yxfmS2
v1P7DeWwsOqFYJS7z0wXoUtcb8GHpAWv+pMD1I57kd3MZ/beQZ5NDyibUj7KTqOE97qBZtoCb3Ag
DHlcVFOLDea+tbBHjtXa7QJ+xuuKesh76DolUs/pjoj22rz91K5h/yFncnpPiEYmOT4kAOTxYy5F
z3n/h4nt383FVQIGBiExFnE6cw0XPV/7HS0rU7Gt6CjMzlDy4fIihbmh3IneW/hFn7/jHzMLmzs0
VzQs9xBhKJZ1jyneVAbBZHCNQQDpSuIbW1I4jFZ7nqZbBn16Znv8cOHIM/yJ7Hq80SYtCTEE0uU3
fpIgB+t+e3xa9BUF8bK80QwyvaFZDz43btkkLFwhZo0DdGHFTsGCEzRPf+ExwdIrUjYCVp1+uoB2
4T8wiEAgLs/S0oLagW0TB/LYLEqvyf6j6by2FGXWMHxFroWIhFMyRsTUeuIytSCigEq6+v1Uz/7X
zPTYBkAoqr7whkBdZK9xpzjt0OzdnC8/P94HPUEz34Efbz+T+sEyEpGFE4UPwVAwELC2HTJ24QY9
I5SrETuFQknPi3SywqbifkZE+77BvZw6JUB1Cr1MOLBrpaisZgUrAGoJs9tjVkxrVgqQYAN4/d49
V7BO8sRMeAF2mVEht8rLcPy0qf/PgU7RmqApcZoTE9DpEOVzIVMvUUk74eO7ko59dJM2JWZId5ft
D826G2mnAW7QQrBxjR7T1Gso/ALCRFvboqlG8y3DKTmd0V9ESTiZAnQCrQJGlG8CGYv7UHyOTAN5
YDMySFhNpiev8ikL0/hEBhfZSx/ZxwQ0JMn6iVZCMaKEOmN9u4eQUKhxr6QreIXHkhowX5YLmn3n
kd67avghCwVcFLRF+RzbwZerh/CgR54E/aqzOQT2ZkYP5MPbXoAAGtWDzzhTbBZ8BypuPJjLzD5T
HQBtbUkhRVJBuShn2gbjtRUrfkogJUoHNgV75RwfsSgB8wzyd1nQliRY6FOSw+aiANGbhJpH4DKS
dtUYbWFoYiQ+QKzpToXKClzTA/RIDD0cTgd0/mkDMO5Fr6xPC4a5pN2DUkSq7DC1CV3aXwbiDU8N
fD9e40IzB/gYWuoMipRBY4AqA/k/sIJx5yabHkgmhJBacy4DfTURd9Lc2yLnIvigw2AMTtDZqkda
SVSKBaU/QD3vhWaxMgAlY/esSdSjZIr4PFLtRUDGtgDlXv6KYOWaoAoIRP9uFd+g5jbAUeOH1RNi
ONks2oFz3KuwCQE1iMU5dRC2B1pqrs8TgJWkPb9Z6WOZMzuEX0+lZl3hHKVv3hTBhu5nGbN3Ku8k
BBINjknx07oWiJ1QJouzYlhvduepQvG08okhMcyhJtZS4ywRnZof5r0R6HmBK7o78qSeaB646Ihe
MGNTHj3Q6gAqYo4lWhDSNP86K07P5B4g7kT8FXDWVCTyPCoJBwvBGA1ej7F8EMMZbjZ6T4spTWaa
I2j993ytsJu5zGJ5ozYLlN38nhCmQrX1+qBLAhMS1DfIbJwKVFRPTR2Wy4AZTnVac7yQZ+1IBw2q
Y/hHN+1SMk37v4MA1Ehyeo9zeOJOtSOyJXxbe4j0Im57J5uzKaMwtPN0BXZbRx4GzdW5GFWdTecW
r3b7IROqQC/47mm+gURdgjrmzt4n6/j3sNRo3lBxxP+yte6/uJ3SJdtST3EBWdIOR0APZWo6jSbe
AgrwqlsYk863LtVuEIMgPiaAFg9LqANzUo3+gpKzaifBK5DNGrgd98S6Z0MBcFk9ZsZGNzUB9M4W
dJPX8rXxQzqBx8+CRvIaC0WBmfpYNMKouZj5tPJUt57cwnZ1J0p9zm8LdYVYAP4DqznnfDGgo/ob
Y7BOv9SlyQp05aT57wg2OAEHSCNE+lQHErvzoxOi+zoC/3ZDu+gzyXeVjS0cBJDbL/jYTW/ZjuhF
AQPs/JQklqK9Tcs2n/dXNzBK8J7SZbWut+/KvaDLs/zYOfzflvnbA4mfsIBu5NKE5DTmfnyL8KC3
AsxLws0KwiwmWcRwbGmhe/Oa/kq75r5Hnpt4FFzzvKgdcnV2yAymCbczTv1wzGy2KDx3JdX0YYET
joBJ5VVIK6gBVWJ6CLojbE0JIPwyoxHiyQTiQtoZYtprAl7xhd8talpGRGlhG5+0NVIQZ4lp6KPj
jsLKEGTBwOs630PDbqd5IEqbzXon2+kFALmTGxbYt+esBKsJRuPCsk/shcC08+jM1+VzRFvI8I04
II09dm8X8cB7R4PsLdJ6rDu6KHaJM4m8aKn76sbABvk+14PBrJ1jdAXPTf1RXY5vNq9W8m96fOnI
M5s4KkW18L98zT8LiNrx/uDEXhPi5wED9eHS3HxBIhh1lfnc1Xv8oucZPp58c9IdyUEYFRi38gsU
7ohKit13ez850NaJhqN0zHIhAsM5Yq+Rgum3/Kuducfjd0Dq09jdBD7lD2TaG/Opr8KO2YkVCIyO
zGWAFgosfAIwR6Es6dJ1+QiUiTaiHPpBj82833HyykvangWaGX8Z0vlphnHPyVZFL6hrJg2WdNKQ
vm9Ip04yW2DGEHimQj+6DvpkN3fPQ90rWYfE5dUJEAT69Nn6c2JMxm+cx2xoL/zMt3oYfk4qovqN
WEi9iMXJQxQCyYBD2JKrw1xHkB0jAw/BC6Qr4hNVBQrTIIfuyAqAwEXq/zRgNJKlMYeHbS26B9ka
IWN48TpTl5d9kdogJzCBjIEsRTrIiS0cz8kmaaIHT1QG0j3tftIwNshqtYZmIxLaz4mqhZKbaKJg
GsQJYb7GPJQmOS36YmRsGcvoLq95F2sN77pN1YsE/8nHlq23FqSiRXn8gtNzkwRsPPocrH90S197
zJERbG7GHooxs29t3sHFwn7HAgo1T1iUBwkexOEEBJWp6QMbjKrIHDm1fGivpXGxzEftKg2Ztwxq
2zKOPB1ZEtaCCFw5RAsYaIiMYTCm1k6CSH8FzI5hQ8MQyfgO2wlMTWozVvcycRggKqDqL5/MQq0X
X2ULcAsDwMMwRFHldguo773W5D5kAVr12/e75mIcLPyZv1U5vcNzgUqCKhQUihrQEd2M4ZjAiS7/
l4AGyzwBlKA3fIXBUEP9hMGQZSO1/1P0ocxWxkjrUHRPaLopEhQQxpw+3Kb3W5DchVnXcKjiXVma
t9y6ywc6wuNGOTj9njx+STXpUXPOvpkrvRVzmDJZlnQZhy+0JxM6KG3d33zG3+9Hswo9Xsb99PRG
a+cOqKs3kOzi7ZeH5yUpkRFBhfttcBO98ulNBfGaPNyyU4FblhXu2qCZ3ue8BwlT/bDe1slg0Ty0
3xRKv5AnJSx7qPjlNOlwnA6LIB1sDDT39Br4ct3fUud6HiCyl3/geK3LF0NyoHd6VZ7CA+RJHfi5
kqky5Ek8l8CEFJVBrVc0dF6yU+XveYWlwyCt7XnTNf7QlzKoyAYC8FVvfGgRE0Z2SX6cDx0Q1p5k
ly+NY0qzyFA1E1rQU3G7TzvRBbyRsOl+flX7ftKzket1sm85VYscRxhkvCDp4pNUBlJP/+lFeR++
9KrMKNYOO1+phoSbajQ0mqD3vCECUWurQ73MCsxGkbQ6xbO0U0BjHWB0UUkaPHU3vX0P5hAwyK3F
CYmuqZp2QJepjD0h/n7l+Xfau3G7DLU55gO53yYMaWmtI3Mtyy0+bsWAwj/aUpkEB0J9Pfs2csOr
4q2u+q0GE6LfQX/Iy9QVG9eT1q1K9ZiIdoYEovNbb4tnAgk/8e6V5Pcvbdo3laL5Napylt4Ok9d3
nXbTB8rqNcImj+Fz9n1iZFYb42HzgpluvLHxS/oMX7rvDYy0YUVluQZ1pNE2VF2qjTktIuSmVdmD
gtxM+gBDZPJpU6LYSvwEtXrTnzCZ9yf8+qms6gKp5LEb0P+aaWhNofoASCEzn5LLCvAJFcT76Gex
DOUsDcrDB9tBRLFSNwVFiQ4pPrMMqXfH5IPjAhZYfXzGyJghjWtSz41eEQuFPvpGJXkOwm2ZVTR2
7ye+8HQ5oQlEBxGTnI8j/VJh6I1Y+IlqNXnyQGgCNMvmO7rZmdsulfHDQfIBbiUk2+XQ63mDY32B
CAFkYob6BlJCPnSMxgOgvBkAEcJpDJ4sjdhLOfuuBpQNqR9eikBbgCR/HjUqAOcdcSyFl+oMSdrp
7b5oJEmjN6BwoeZji6wu9io2ikYl5eTd5yDO5jCzemB1EPH8uO3HBRT9QsfWBfToNHbtoBQdNME7
uvlN8Lgw38xIu6mNtb+6N/hJZhV85oFJGWFLBwCUTt/+zN97GE970kWaIgQtAFNAGwOxX7Cs4VsA
/o5AhowSSB1NUeArJQBKEK7UU2lLP5Z9TFlI0a5CtBQ1cGrcIJ1r1ozmO6Mnkq0R/GZWBJKLAwCB
/UqlOLJn2mGNjKsQ0Rwi3ZQFAINnXB7Qr4Ff8JgyrZJnkiXrNx/p/h5aLLjNYHSEmhGyNfRy6Fs1
Y6oEgAR70Utg4k0wt2DbG1YM0sQ7SjegfQX8BDfAkxAwx4N1aKPfz47YPvYTBDMs+9ChwOWiIYeo
JTrmW2C9N0Rw+WL74oowOsvRqIFi4IJKFJhqGjKgH4jDodqiYde3MITAFW/HN3+TEmEpe6N5J3yX
OX5iwAaIwdADW0iwniHHSJIDQLlyyYN5zPmB48k7s3XUo/Bu30S8kJ9IVDEbpGLO1PDA7RpIVQk9
YIymSLNvZrddHFW/2IDRYvIztOMrm5TgK0wKWOcIl0FtvhaDbTYSB4F8GA04tLAJq6mJ41rA4RjG
qgYkUPZPGGRoxurTbF7pBr0zYQlBSNWsPkOqSYCqDzuefd+WfD2O2xgcdUnM2mcwbDJbEOTeFD4E
g5+rBtz4pAnR+BEpPhEuau7QmEHwcAhNNmV5oWP9xTcBVm+dUsR6+ajvP3tWWmpOrQJrJ/j/I8n1
T5wxOGO81sdqhfWKISohD6hP2JPKNNKpU/62t4BOngQDGEBv7GMxUCl+LJ+UOmgx4OELjSFDOAM/
AXqK7cESrmtHrEDtFvGFxRtpTAd/gWtJ/kKcBFa8doFdgFmniZNTHpLdu8rMgsom61CQECE1sPHu
LhE/eLcxjTIVV2T6u08UV2GLAiyBgTvtwE/U4nkOm4m8AuIugKZ3inoC3xZQM2iAtuPpAfAVXD7w
sCubkHKXT+JdgLMBe+BI2RX4hMFWRm/QcGPcCVXvxn0/EDQQjlShe79up/lcj322ouKCy7Gvv+Qd
IOav6V6FnYLCFRzDxu+QEV5KIJ6RMOG2RzhaDA1CYYth9moXKgAUCpepkw7chlBPIFQH43IuQYaG
2YGjSxzkeKprIYetYwQBvZmAB5QvDRYOKg7YIL/eKigtnpq7QEFzCalDVPfshnYDcuo929gmMcJM
o3z+9qrapfPP+5E8bMEB4iU0Tg2HEKltEFgODHznaO57eQ9iDdUSl6cfbw/Gg3o10GbQzV4d3tGE
aJwSpYXcZgv5F92YEQdQqZgjTzhy5i69DsQXB1uHgj1GgcxLeITPMMhRwlIzNThKdEJwrESK43xw
P7DoH93GyB6OtEg3NAgz0XlgJUlYgXT7qaDFCRoL7wbUl6123+N00WyfvijQK0jbMWmh7ovNBBOr
BR32M3CaeMJPqm451XLJ1a/Ktd3TN3/eQIxu6j19d1A6IFV0CpCsP40jYXIIlOwK+oNvOkiwl8cO
xhvEqMlaj/5M3AYgGjpHlsn+XBVy2AHtOBdjAtgxP9IowQZYX0Bm+XnN+pNkTPd40QHzZfRg+Vra
nx0F/wLFUMeHjndbAh58nYYXhYJh4ra5Q/6bMNwXxTxzS0DWpoZUBIzMHogbLMkPs3z9ZemYd9Ny
Srmz3dZkQifUf3wjNMJyKo8bD/sEmITsbVJbX3/TYRNPyeYe1CNq3dB8ASl6yFniVyPuBMYla9AZ
YbWn+YRBdBt3NsLzuB6RoVFXPN8BCOMZMpzUM2hDamGqx9ZRRmj2OY2rL4SHvO6JOlB/TEzo9clV
IdHPkimQlBkOHAuN7lLs3rf0hIfU8PqRjMcf2CPKJwe03ER8ilyaBDuEuRk5ehP9Be4x/MG4F7lH
O+g1mFzeXAOnI1RLRxKE5q/QEIJ0lWoWKHxgVjoToxzdC/uOLFUCLtB67lRQqqVDlsIRVFwhKLxL
gnppsadMU0nYaNPVdmMXNAXN3AI3wJjvzkoaNQHytqE+Qi3OYR1k2qLL/LLovKLEgxeQrY8gGgOB
YsapgULEyMrgJ4vPIjW+mwdKQ7gbqiFKrdAEM5us0H+FD5+k7KL8xBFU7yQ8LM/wvqaPWRYimwJu
0h+gcTT0tufJDc6Gv3KnB48pmP7vB4Nr2B0OgTnlOxf16pIA8E/nIfE4sSnWIhTVKOh9RvEMZiP7
bUZ99OEwgaWuB6UhRzx2/HXL3/ZCnWZuTGFReJ2HOzbW1CP0KYzjjR4U1tJHshn1LJ9RsFJR+6B9
XpE5PqA0D+BiQxC3eEPBLlDcRfHZBU3wCrZefsxCfc7eQIRODz5egGtqQSOCxNNni9ehrezKbe8t
PNXTtbjfB54ybxY0t7CZAQzpCipIpARP1heyaqHiqJqvlWpesTNhJT6le5hA6DOoIcCsZA060r2t
qdFs7/MD5kmCR9k41NynwsH3sAQMwXGB24URvNoGHfFafwKVy0SNbZpNetMz7NAVZtqI21FnpUQT
IAnD0QPttGBwIWKo7nBVDBQId/clVQV4PqRPPbPz+2jDcbfukmvOekLjyfqYHWQD84DiAYj5k+5R
5RoB8nLIjvi+aogXHjVtIDl363N6nmCz6A4JM7cdPWxGPbEOnbxTFw333zPVynKtbk6DCdy8leE2
0qQUyiXUv+Bu+K99BUEEdgWx3Z6SFzGItqVR/kHUrvEzapaomd7PSHrVuDs8rM8lo1fxhi82SlGW
PKC+TARn3iGz/n43r+hzGbrlxFgClVMWQMg0tDnC4UQbsybC+0/vF3YG6oweCjZ9SAk90RowQVfD
TecObQlEWBtONI+QD+8wa/teEWMlrEUqhPOF4g718CFyPxONupIEfWjS4F1A83TX36NEWQys3e/I
7EwPS3j6yKX9Bk+oOA3gXaEzz0KjjnW1Aprr1qAWaevA50pseosVWjJ0uiA8UiNCJHSGBhWhFKp8
1a4bgOdESsXuU+KnT8UU/AkWCWoBCTJfH8ScmHWVCF0b7AJPQ+YnYLCdCWdOiDjdGJPT318q+26L
33cgT4erjLLIOqlc5uIhjJ0rVksoK5qURHZ0sV6sLXuQDXQ6ZYlcaiLRL1yAt76Wi9vbg/sqc8Hp
KnFEUDbpLkNMuwuaLyrS2TJdKmBQh3bJtQPtsaQEqkYJcJWgo7MXPFDlgTHBHf21RY04EzC3x/W7
va+V9xh56UHQhGhkTT8fr0aph+bH6PFT49O2lOlB7DLKf7+DJbYzdwvf4qgXtP5gd+Nq0g/mF0R4
Pc1Gm8H5TAbn0h2RC276KN980MYiLfPAF1Eisx5ebzfcqUwnsH8CAzjuHfsrC1eP3R1uXuYMSgep
YkTG0KUygKGAetQ8hRojPlTLlALV15SR1HyMhkgifi0UcMmddZBhjgyAEVJCafOXB+/Wae9Yt7kZ
+MOngxeTQMfEolvP5xinaecgzN0bwJm2VcAKPecGeg6VsDcAcAE+7N9wYTTVnmPEDrkoAuOGyTbY
pWQVma3qVh/7iFU5KVC/QrbOVb2Kd3KKj80kvjxX/NZQ1mAFpXHEJpF3x7UdFUgrmRVHHn+Pz0u9
EbWf8wexViRunthF0RugI4cmh/vMMOgAT2nn2EJgRY7r5uXdOXAAeP0AyAncemINY6fuHFJnGm+I
Q0/Q9WnZSEQ7hdQZ5DrNamBIzKWISQ4sBYRmtsRl6LWh+goyZ+h+f4FQ5bjXIdn0A9MUMCes+d4O
DPbzWpLnuF/d/CywSsmW9XZoK/v8rC9K16BUYQ8BSsFU2w4p5FktAo1DU6L6XwYN2lmrm4ENCcmT
XXAg2F4QgRkYaHgdWgDUh3+q89sBdQerDKaqzzkhk37Jnjjst5+pLpo2MX7pncvW5MeISHDCl0mo
QpFxb+oNV6je8EyJbgP1aZzGO6vXuu0vMUzsADZ9D93pC8frsxgTuqUMeZ+fA1AtHb2hNZHR7k/n
yKGta/jOVyPUQu3CrPC4pssSsLG4LbknUQ9Zk+m74ATRRaPnwAp6+NU32T4ZtVNg2VizWO81sSQc
MsILkLDAmtQ17B+0Tg6bL4jRaIDry4Wa1nsDm2LUGw/nhwVZKz34oZ1PSq4WciS/dA2puxaI+Kob
SjX56uDFdMfHAOHQqC2mOaovtEwgALZ7oOUJQCL69aCXwQ82k9Zq5tC7nWfYrVKfDrHolDnaD3ha
Ox0r5BsLyjM6QyhQRtPmR3dkfnZUhgzwsfTvPNWh4Ta3TxTabcipJuuppS4oSjiIejnQFi1VSEOZ
vXFrjWNzKYASJ86dmzgZzovgu7Dheyx7UQ9owJXOJiAmQsSUpQuXYrjO3BCOBjIzR5DySD0pHZrd
CtcmepBfByf4N8bqtPN36qZvvyJY34RS5fz7EjhigmoMkWigA9be5QKZQbfhvmuPjHWGDgOjOBbH
OLyHzY8MPGPe+CydCRHXjeCNBcTGPh4MU99m/y40HfpVNIFRHoXlRy+jCpoJEsaU2xnAwZRo1Ur3
b48/YMo1nxjKPkxRJmEO6Bi2SCsBqWGyX4I7jalVA0FjNaet11AWbC7VHNrhujOvD5B/xobKPt0U
LxeCuWa3SCc3DyClpYMp08CbQaVydKKv0rkix+RnU7of+bYmmlkDEbdvVwATot/fwPWg68SECi8A
jaQTsFvwA7GbLO4EpIDiYFE9hJwAfQKycfDhJMmD8XdqnB4uMmv0uWqP9G/o11NMNDw6E+vPEqEB
MMjvBXBZsKXlLoOr0l9Vl4R7accUPOu4QrmJ/U4VNqv6rwrYp09QEMb3uQgMwRrknUwdaiWKiE9y
IFEUyy/UNG+Sk5KE7Riq6gYLsPaoq4Q0SFL5+Yr++hNlH5bCCbeYu6kZdgl4MtaV3NbBqaPatq/3
6SJZIJQkYM8UldBh505AEd6ETZmYP18OW4xh2lKTHN5AMaJ+BCKpdmpLQ1RqD/yWGK0hWmlchnEI
5X6eObIFFgWL+JsfswJiduc/vJdfW/Qa/c4ev31RhMuDbqI49ZpAcIwgF33ipwdWza4jTvUIEj3M
mjuEmoeQrF6UQxcB2vwIBRG5N4qKYQ/VxeexWOURvKTgHlHfZiUm4djeJo1zW6Wr6vft9mcDenxE
D1cqKRHdo5b+OtW6g0XASJmMelbCjAW0gxzbwiKiEdz3N8Cpk1AtmP6xUMgqSMBJrVPW3Tmo49gk
BauWzaWd0bqD8Ebys6e6RMkLsBy2TvBHKBqQlZPUQoCrkWahDsCAH8IVtMmC4sQbItiUHuevApF2
IAXV5LB4s5B9AuUoIzm7K2agrZye+VObPzL7JTVMRtduRLVPNLUXlCcOm6HwX7ITBLxuHiolxnEw
HWD+nY54B9Pa160RDxdQyg+OanYxKY+SOHl98AlRcnlGndP86nOqJq7kxuRDMD8lG3WqUJow9M45
wSs1rKBCkGVwbLwXkVuE9Staj0hGsaA7TAGTEnke6z7OWWSPMfomwGEioMd4scwhSWJHlsU2D/Bv
ISifiD797/uHggOCE8iBnGnavloXClNLtsOCfHz+phgQ8iqz5vqlOGQ+NHhRh6194wKx/QGukNiY
ZRWNPPM54nybaHOhniuJiNmYPyfU7W2KTW48plBty+cc7Ce+Hfn0+wO/rRqSliRBHba7RLHfNMZy
D0AoeJlBOgU/1YKOkn2UCECThHdiLNB+tPau6s6I8GQPr4fd50TZldgbeg5EDEiCtwnwDtyWQ6RD
9PBMF88h2THVHySj2ushHmnGwgCbzvppJkggl+S/KILqpJSP0C1DSIlThlzt9Qn5dFRdZWZ9Ei32
AS2DhITLv2fqpZcDo/q+vIHIPxDNWfcldqti8O27053hZMJXodBDDkNaRCEy25c9eANMb0JUg5Lc
CZBVtkj33yvwinfutq33ZnYkuRie0sVwy3uoPlIuwquyBvCAOk8BBbymRSx44TT6UaOg8IaLAj9T
AwYyrjsOWhWUApTcZcXugRIWOAB2y8OaWYTlFaoWhl/Ie6eU4XLCHxAYa/gu+cGl310suGne09cC
Gt7QLEqLWQ9RrVSyTqzVsKG55forIJpr6l18g25C8rXmBHHHkfRAq4aOQ5E/PWbEAspI2iRjqBhg
DMhF7eiOUkGzdgn/IDP5yK1W08y2yEeU2cv/+jFAxY/7ccVj6dR437C/yQDquDlov55LddWmIGqi
RWvHV8R/4iuK4KcBAhkUmEcDp/eLxP8rcZB2VcCvPu0YY6kKqStZNm87fCsaPJIEmMTYQw7xvkHj
5XvsDefvE+rnAjYD1vWH5ZZeDLFyFtHeIGIjtNUQFWKnYffz/pU8Y6KFF9KR52gI3/7haMDDyf4u
eaQIuIMa27TlzViC82P2HyOtsG4XZLsp65sZ8HLS6j6pHOjmxiaIJNS7YfIATwcQQg3dm8D/97Ej
WmBKqhB2Ox+gAE/QXYOCTAJxBWGoX3PSfaIjluqwEWDbFhFVlH0Yw7puo+bJaexcXfAoUcakogd6
p4c48c2i2omom0Jmhj7eTERg9FL/aqJEeNT7GnDM6DXsgQ02yHqlrtyt4AIdNvev3xEYQwvq1kRn
33IGIOY+sPkJB5w1lFWPot8Bl43EoXMb76gxvaFGx7BYbHpdKbEBwftZyMOBdYmvqO4WW7I+wtLq
bhbwIvfy4iDMAI2bjZz65893Fk+t5PgMsiOSRAT57Ub5BacKzqIQ2QClUIhItJM81aNewzycWtET
rgGy0gz/u0uFOvhSpokF+78CUBejLsH/r1E9ZWE4UUaLygDFHRod6Yi7BENu4KO5sIZXyUXD29Xg
BPaOSdBYzJIFMMPDaugAONu8mSYg56p9e4go6i923yQhK4xVBPSvQvj3ZVO4I71A6AgQDKkpXRGx
vBmUCKlzkV8wdKBI5S6Fbf6+9ywo1JRRnSZMXbZXAhcqsTTvKb9KV003uZwj6s8ogT+8PtVOYvQ+
dS7qS8Q2lP1oxPCZZkk/LKSASwV4WFEdJhJtZ5mD0FAeJmPoRJIl3Mm4IjQgrRXVZC4TWV0ScZWY
EaFdgi+yNBQcxjp0OtQIQVas1Bmp01phborNtTyu+5Yeweh1P5Nn+J7h68IInCukM+IhHTgkf0lw
yAftbkutzqM/tyeUJhRDOmdUr+Pl3e2dCr7PlVbfIQQvAQMM4oLDrMMdyNJ/G52pXU1vwdu+hSKO
fEDDyeZQlMI7NxYFO87YNltwarvT+zrYNidSXg8B9z3tqOYEzZhAsfToDcIsZrZmaYjnXBGJAmQw
jBKKB/g3SSmyGfYZTTe377xWh3O1uWvjDEl27RzjYzGCfU27AsjZOfn5LnPNkoHWdt53iYkn+Am6
bXvZfgdOEmbYBNxzq9qnhf0Om9krTMLHzPAO8wFIVhO+UobrlwlSUroMkCOl67ai+AV5QAfjAm80
F/VVWoTJHr7yDRLmFVS5prs0INWwPJWng/sVXG3mEe+xweXRIGJxdv27r0EyR4xOlPrk4Eod9wfu
jbrvxi8ggUDoyP+kCGd61LQKzBZ0AOYebVakUVAbYUkguKaPyyJH7EgGCPgPah3zfP216V8UazEz
kDI8keuzVsz5LHH1tRB1cspuXMbHvF5Te4PpMX+v395tcTaBIrssAT89A40XV6YhdfqklkwXk/BA
ZlVAqIAWDZU6Oic0gga5LyEE6LFkvclp6MD1xLvp7mScIm5BG00qwnoWSjpl5QgLYr+wEnNKHrCX
pmAigCSiojatVuTmFOVJq0Wn4VivCSo7LLGB40F4SB0YKIubOLU9pyQN4TlhaJ55tZeOIPXN8cVG
QaYn+BjQBbGbMUAnNtzl5Wb3CjQvCbqo8yhnQLiOPn/LPw1VTLewR4SJVK9ZzGEeaQQAI+JTzT+A
O5+kwEY4+AeKkCCiySdofd/PBShlKYhbYfgy/Zy40qRdCFj55/qnph6EmLhJaNNFWJEs46166cVu
fjpcKOq4ys9QswfeZ8SZy00YDD0FoZ8be9Sgbbq0l+gvFzo4oP5WRXwNnub0rVmE0v0xCVyOXLA6
7qaIyzo7CGBL6psRcgbgLz5kFFwRjFkteqSPecRhM2OJlh8en6pVLAjGv3tl3Sy1LVcICDdbxQat
ItCm90RdnHIC2TWZHPYoIybhcofHJYBXGtmL+EcsUCiURBVgurv79ao5ShHVBZ6ovLkRC0Javhg/
Zcg04EDXlGymPKiUgwNWsW5i2EYPLUHohPRD6TOOT31YYV1wEiB/HgNOQPJZjAZFFBMYBeI3/fj3
czNgnwhCg0ETI6aeUSXjkfhfc0802PzUh2sExRGuBFmCK37BLPfvXTE0jL9Ps4WKhEr5+128doO8
CCc8YsvWHBIkTym8SbxEq59HYvPixX+7i9mw2Kz4QO/vWTzc+D/1eVak4CIp+/vDaUfkEG7D6URt
gdvC5TBPmvvv9Z45PzUrvvWc0jI3LS+LYkTqi7fReMeeV/yEwbX5iiOoAvaLWvIRPza3CQCrzgBx
j8tLeXnu/r0MFhKDbL5MQgNsyItVcBun/n8/eQlU0oiN0NTzywskWNovFLACzpsK/FXZNOwkpbZw
H7D84EIJtg3cAyBKapiO5FBAIY3t6BsNUCQYunSm/n6C1GbXN/8wStjbh52IfzQZxRuayQdwCa1V
vz1yYL54RJiGSu7jIp778MHE53B5738b5X94wglM5sOvYk0pteHMnoccPIaco1dEKNYea6IIzgOV
qQ/sPbTZ2ZHY2Sdg8+KpA08C5/r3sJjdfD52GPGDsO1vU4+wmRSzsoJeM/jbfzHj1eRpi2Mhjmwm
WVTM/v3Bo3f2DNENCG/4CU3SiN0/wnLFQ7CJsvfgtWJGzaaD5tlMHmBWOZZnSPUG1Xje+gxZWA+j
R4hB8oyD3vOs2D0fmeg8/eKR+F8fFTNqSPeLQSFpYlDeQwSfm7rHo8LcC8g5/fxQ/OzsvWzNDdQM
dFZwZA9AQ8uUPFHK5t9AzAQuEOGV+Nk6WQSjk6snvqp4XeKaPkNkuDf/3v09YgLGK6JkKl6jVf3v
rUM2VQbiRbFRLoHYvtiL2PK/J8Xnhi7NGfEO8RQDwBOfE28FUutztspVCVGSq3/gfB+8O1e/DNoN
owHAFw/F0OhEOfXfK2I76u/B4zrC8C6D+qj+3i98whHbKAPxgftF7Em8E7pV8AhRq/4bX0Qqx8dF
0HTFu8RzB68+6qMy0H//fVo8N5AZG/8+IIZoGXBVxLvZ3L+Pilf5CKO55HUwYgxW8dv90gCiEa/+
+7x4bkDsDpbxAvDqcZH4VjoEBnEcYkCKNw64hTkP3APid/FMexSjXtw0+m/L8Yr7QNw62OdRPxeX
QRjek7J1E0Y0tH1gjuErevIPrFpY0x0ONeBd+MyQ9REdEsm/ov4EyfJVwRs+K5TMovfsPaupRka3
cR7mBH04U/NkQQuR77/qT7j3mczAx/GR/qQMxfvkI1gxQHbv6DuTN2VY8D9TkdgMU1UyBkjHO5ln
+xNmgdSfg45hEiR8Q6/gC4UdRT3mX6pw4oGYzMSkRsTLH/rN/IMSNSMfpvv8jXDpdVIfBJ9DJZbP
R+3sG5Fz8LJMVFxHDd3D2ErG7JBf2AVwcraaCVYcJe/cekK+Rb2FCQvcqINYJ9IamV+zEYPD6K8A
zYtdij/iXezIpYBIb24psx6Emiv6k5rLvKdv9I3GBCs2R93t72k2y0q++vd5hC7qiN38247iHDaZ
f2Ke1zkSVMv4WyMhgaYFf5CR8yBrsyzxHFCAH1Abwi6UI9d8sQGxD/1Ye4OJxvGiOhLoSOD/e/7f
9xBriTQVB59z2BlHLDb57x3ineIxMLNNyuPUL3dM33SnV03Axjjp+kY8bVDvahAf5dyI80xS8W+h
+oTiZLYo6CgOSgrOdyG0OiH5d5OTeE6xcmhMvDSw9eNcXMwXSw3XSbz530+Z63hAocPhEghG84BS
5N/ZAREMKPNA/hpybshp/k555vdXnHkxOMSRCysqcaBiHPw714wWmup/Q0SsheKqyH9vqAKxPoov
oEFDEwNJvKIc/36ng8+DZCyGIUeuuTkn4t97yMFZ4MTvoGwoJvbpRtCH4MSLQddnlX3uRIcCO5SN
2Lr499yhqEVK9G89bljcGu7Kz+U2RpuD7jq3Mj0icRuPJRbkf+tewu0rFiTxKh84EAlxh1WBdGR4
TYZcBvEa/QY2/9iVF0r4jLKcxfvfZxCe4SqKA3jwnHiNxY1+WyCzi7+PXcTyip/rv1sOReUdRc+/
EyC2q2zkI14wdBZEwCbeJjMn42Af5KKJIZ4UnyZ64DuLm1bmwD6c1QPU9wOzlfi+4ixL/9+kOHBx
BsTZMlxxV4uzVDGyxL//zo64XcT14jLaBEdjbVsthwxqDp34ollSeQdxdKfiuMt3nO4jA+DCjUZM
1KweZ3pAnNE32NzLkCITlLqbWT9tbmzsUJVjPeuvANpveDfhyQoR9hnhaUTxvllRTnmcERgAAG6+
6AVc+B+Uq37U6GSg2tufMItsOvE+lf8MxWI+6lYfEIYIqtQIH8Cc3TxzSiXKcY6ZCS0EjhCoDRoV
kBRrUELKmhygGTj5rtyJw6XOLo6bl+mooD/KoD/Wkb6RpvfdJyzDkgrQhUD4c5GP97NyVYkCUeiC
anBsIBrU0ZO3fRe0y5Yy4v3vKB0fhAdFf2UQqrFjaJaE8xc23HAkkJl37bSeIo4TJGPOUrdiXg+/
s5KTCGP0u+Ddn5APwe5Xjw8GFie7WTHcwUxfqrA9KuLcSSy/F4bcseTTTO9rbVxHzAfxj7Ku973t
d9HbfpbGllRv/oIOUa/TRbHutuoO3Yv/kXRmzamqWxT9RVTRCr5GRXoRu5gXysREpBNEQPj1Z7BP
7Xtu7ewkijRfs9acY1ab9GU8d3KxbE7zMD8k2wK5xIm/1B8jm9gPULoVx3tWSZ2LZuyEr3E0cMEi
ZSdgd66x82VuJbHBEiItmEcjWhoQkl/F9rWj3BjcL9oO6/YWFiezG2Sy3TyQbSkYg3H7+BSO8q50
wXpwm/gc4qn/em2GA2cC5EE07uUDk1f+w9mgalKsjAsnHBU4twjXmbUz/1P+3U3cX6jugP5Q9zKQ
SLG+YWHGBdtXe22j7cms+5auaahvUgzlm/s3OQpo4kLVLy5jqAazCPO02wM/03esv4lHo7/KI7LR
N9Na+IG9Z/DTsHCqHTvrOjDWKMs+G7c7S1cD/jq1gn35SRIclC0cgPejuH2HxkGN9P3jJJ1TD4dz
lHNxqSq703N8W71dBfpMFo1eeQZ1tn1smwNdTSheXzd2h8FsJ4fphuK6x9pyDwJjMzuLZ86UfG3P
739qJHBq0fOb8JLTfduy556fNOtfrYr7CTwARYanJYb6lig/RwUR0n7eUAmr8BcEn8ScneGB+2YC
urugmLbxEY/dWj+1094c7Jodh5hIaT09/PtWZ9GjrsnCigqn3TbY3YogCaelGAtaUC6B6MNtDCSe
29P9UB+qTbert+WuwwJ7/zWugJX5uR/xB/rD1vhs93lEhM18e9+nkCNxBcVAZOBhTG4jZV1aGIek
yNjLPdUoNufokg9soikJsOWlqEF9m+o72lyZLddU4yi2w28Ph2SKmMI49MHWl9IbO/3Zr3F577ST
cEo/H9y4YN9D9TCNGxce4OarYNLsdthRP0euXsQv0U6XmF7xQT+nF3iFwxev1vvdTtoPX0a2RKRp
8KPTcuJ95SFlYOCZpi47DSu/3Y634Q5lxGKLzaw0oH/CF0Cp45N/kC+MLXyPUZDHpoSywrqI9R0r
PswLiLGoQNFO7RYiW/6d5rEmMzAHR9PQyqvOLsaF16dLzZsZkBenMYJ///fIMMQy5PE9rZwWK92V
oZkpdxg/sseqUybxqfHLEqXn8biT9P7BeoK+Av1Vzod4MehncDBHfp5isGxzWPykehC+my1t5qvw
LXxzTjgctqX099FPMBHwPwj6/0x6/AIvyvnjgB4vM8EtS0WYIYqN/u/ryirzwuzASM3LxjzGjLRX
3tS48PZTiR0OJ6l+/4rpDGx06all8xZ8Ut7i38DJi3EuVYZXHC3FdOZ5Kf6R9+fvKeR11FfF9Eqc
N2YZfpXvcg54O3rKHCAHwA8zLFPPYNTgLHMYvBsrYkKzecPyDE00/s7oc9/XBnd7g7ELI3UXJaXZ
ckPU7Y+We1W3eBJJJH1pqqckaxXqvGgOuU1Zvu88Ga/aALj++Ss1S85Vo2C4nyGB8WLaFI1+Q5i5
el9BjnFdX3ZR/814jjh4cWYWqpO9Jt9LNnfrL7oMMW7U95IP9MZomltS7ukvy0BOmGyZVViI8CFY
82ux/ewWd9mfuhPaOSchUzz94+4tGvYjr9Wt89Q6rDhMVpfy9HHy2YpQF/PJRT1Sm0Mw8xzNjEQ7
VLZ9zx5VMSxDkZdxNiPub8W2tWa70uEziFI0wQrUgWGRyee5cahgCv8iTqtp2Qn2+IP6t9U/WuRg
vA6rYIL5Pl6sLWEfv0mvupYHLHx3iqiBckVzlSX0/6AJeE2xZC8DpYOxfG9QyEys+F8M4UPhmEyK
TPPCLGqzu6P7bSEhfms6va4NdpHyRGtw/p0RcxnlphqOLo/eJGdUFu8r9X1JRoU4Sb+hZHLNV/KZ
SdOTigXlsQoC3nuZ2FNWV+WxqE4+9hT+MPPi7mDI5+Wzh9ceeKKyx06U/TI/TN4mhC9+QgZnjkyD
BTmtSfe+fq0YVxd1NG0cECvSsiIVk894eSqLQrQRenE9Z3/zZoVoAQFWQZJm5lR80xUdFW3l8oHD
caVhZs22NAKPVGfRuCwFKz/THkUgvgbi9YKwIQevwxNky3hNDvVfRu/zi5NP+9Ya/gxfnxpj8Cem
tF0jEr/peRmLiZlmSWCiB5ig8kr5uVttb8fEQts0olGvwjJcjx5lHGSIi9v+BsWliDfxbfXk2fpF
4Lqu8HB5jA/KIjnKz6WMxoAtAVVpRrlFTKCrasLQITcSh+XTMtQAo9Cj/I4H5/62Zu+znId6sZ/x
6GuaZ/TfCk9nmrjd6LapP4mN5jRKPm7aNjYA8YpwGM7CmxPfAk8fJbT9JLgo63dKfDMpzPD/jJqF
VTJ+dJB9Xmw7aaqNNXW30azC2XB469f29VO+trrxAxJQlDG/oi7AGz4cBskqOycDlU82RWz3ldu/
UG3iHZ8tHxUCKei/zSSjR4KgeJio0gIhN1CsjOBIqC6V33OHme/XRoA6PqVT4gxAzSc8rVwMKhQ1
yYLjNvQlwyEjLe3d53NFe5cvi9ya56au4O/E//1BEUnzpJPO4HmQKeh+iapTTyqKh8/EgHmr84bg
jRcBUNWX3uAopdb/GOyC0PZNTWAhKrk5jucl9QIWvPMTv5JfYYNMZjFtNGvJzqZcviu4RCph6LNK
xH1x0LXL2cPOyg+rcfPPFJN5xLiNT2w3Qh0n+hwTAJm4GCBXHZ8HTQ4TRYjIEdJeuWcnwNjNsFAf
76cYATdw40PqPymRQc1xddvwH8QH/FJWNrGwC2OE84dSPLpdZgr2UoUj1RN21eIRKayJrYRrFe8N
dhcgGYYjnXg/phCmdxYmrbbEooRp48bWNRJ+ZzbWZpr+crtU+XyGOwCzxnuhmUOAS22imj4hWiM6
o9+cQZZZAARgkuJ2GsCxLNVA53Q+P+i3zf4ma50CDK/luk+WWAEDU4SWhcCWx/bVQUZZ4q2uoD5v
WS0wnTZfQ7YW9clROI3yc7SmF+YqhqCY0CDNmyZgw1KdB9osarpR8cVFimV/1tCmy2EofjLdccZv
xywQx8X8583xHW897JgpapiQCfYFP+AwNdRJ46ZixAFzR6SASxY8LwG606qDBBcj7Lfd0FPxVR15
3aG4x9iPdHdgx7XmVks/UUBuyQOOblujp+qY2LUbfz1JjUbIQeer4pmC/xJggnvuNKAqtHkC2kE0
quPpZkDZR0A0JApK15RJwuqP1C3S5TAZALTHfnM01uOO4dOavBaKajGnkmj488ByRAfhB7Ku+IGb
DPcU9y+GCDo7DxACgdh/d3K60sddPTNHHtD7iqcs4eQ+x9PAOFwzhLNR4e5QNVOccXse6UoDE9JF
txPWDR14ajQW9x0JKD+cTBHrw5+xGNznV/6rYXTMMEOy9Lrr8GI6J4noFpIIdYyh7IBSaM+4CCQW
wu0XEhGZJghBHhP1D8D9IrOV4YOQmd/bln0II4A8m/Tw9QstE2BgVqeViy6YMKr3DxmJ1tttf1QY
coM58yQUORY81V9oU0j/o1uDLHx5TyC5dYwIPwxYcAbZXfFzjXlb32FjHHmvL+IffEjqMI54k+q1
QGWCHRCTv4avZsK2sg3SWGYj2JocW4X/cmiG39bPb3mXFOCtYPbzY0xBPL8XkZ1MvpynkBPNfmIX
wKG+MQX9POAeJ2aPjf2+efwWFesmxFH0+S4z+r5AGNAQiJSFFnT6WAGNAfhstEuGbmn9bC2yoGCB
hcrup5fYlIhnHsRYIEdCxlmJBIPGD81BCG908Svact8UWzw0m/jskR1SUaANETPetdv7FywGNnnS
CeJBh6Q7/bCBn7DXeUvI3Tiw4gBo7FO33t8s85ovnoFTwfNGq06hk6Ae0l22lvdcPtT8A0V1OrmA
AImzRb/OBmHd1Su4+mwf1HPspbunZr+R6sdglN8WorRWECc3lqgVplRu+xj6zXyqa+OfpUFD7Ku0
RJU9AifnNDP5CSuGUGq2+JMleInANL9Kcz56bFtpbfCLj3phHGLm7vsq3VEWHGmKFnTm0t1A2s7E
LU34h+B5Zv+/zaycWsCk6WVSRk85Rf4yzqzkYd2J4IsFP59uRKSv+KJn8H5YziCpEwJoLqu5sYjR
dR8HSPfUlqHF0WWgM0tvfvD0QLSxxn/Pv8eTen586uvbp0oatfhD9nB7JpmTLc5tdUfQjmY0WUBC
507t3IcK6h5Vn0m+bF4Qn/OBtwyZ8GXY384QCYdP/aCznGa/Ibjs+ZQ2OBHWPeGmTuLysUst4qOv
gLnRhXxoAMW43WhIDST1rFsFW90cxtEq1q9auZrRUwXdeoAs0onrmGYzYy+8Mwotqi8SuYfIDq2d
QjDTr/x2REFfshh7zxw8thkcC4aggOYqPVSXvjVzRyF9PlTdqZPnUh32ABrdAlGQVPo6UqKCXdZA
RmjFHKy6Ma1ZcV1Wn8lnKmzfGt7FNw8NdDfKXEQx0EkhzvdQ/CtnUsg1220NZbp26GhvKFntmm1H
yWf6invTnr6i+MOaa9sE3Q6ECQXu0X5uuk391fBnoD07/+52IiWO/Ifl/nQDiBzh3e3QhIz72kk/
m+18WmngZzN+83PtFFZHAiuVH5bdLvVvKok98o6Ocg8le+r1uIb2bJY0Tz0C6vfee82TL+B+o0lD
10QllTCeisvs+LrOKCQ+kFpTVELQZBzbKKPQ+aYGyq6YihwBGxH7s8yl9cpinO5I+Lq2Ufr5PFd8
0KlKB+2WJqt8EalPUnA6s7F9Xad3g4e9bwIqaWeRyhR+SFc9UoJpo/fuvYuP1OiaqKZqx+bs3+/w
vX+1O/PFJ+EEbNpo2oxPtd42mA58eik2s0/KJj1dA3aC1J8p1cVHBaV54jJ1TrIW4zjwqdkvMfch
cWNNf+alKTxTGGyj6byWZ+M49VJZLbLBTc99QG38yMKFBuwEH19R771xNp7hJj/LSHF8Zp8uZGvc
7TMORgErxKdDzDtVohBI7ftgek8ubchDz38crK3QnXleRy4T0wCaVXaU6tQ4T86MosZxKs5Nh/Pe
URsPuut0if91a6FzomYNIeDx/SF4hkPAGYja7XMqCu85XYpXcy3Ts+HQaQSdrU7EHc7KZBcrz+V5
OgvPPXtaqNpn7B6Rxh0hXqZ347epgdEQlidUQs53q+vU4xKP6XmqZdfcSWVIn4mVj/mgFVQHU6to
6i8lVMoz5FjcBHsWx8OFoe21T87q5Bgor+JlWlaEOEfmnxUxvfUF8RyrWEbM5iL/sTkaPQFngfA5
nSzocpvn7rVRvtvD2zXO9Vqz7siPYB9tofhSpp6tmb4373Dm347yVt7eLvpO2813xlajCse6SPrJ
PWH6MRoK/PgidgauTGtwUMOliTjE8kwHMzkPx/aCxXXXOMrmcWHbeKr9jhQPxNym6uTekyijSePx
smDg0avIqHAlm5ESk4EDEPnId7NWnUn82Fhz60Z06mwrOreoPoKp99Iw3/MqFNoz97Fl8YpdIl9S
1QNbYCxTlE/QJdUQO+CkwPJQepoMANbMRsPnQqxjSgAhuZit5AC6G/rdMUw9w0/s1OudMcTiJZgy
CYjzHX5kyIupPXNgIvEsymtypF1SIzmy0jPwRPipJ64BXZxw2+6EMHFIcLQmf62xkoitndSRYByx
em/iSLMfruqX3j0o7fdyspC+PdSPt4imOjVn2hhAP8nL9CUQ2RQeV5jY1pIz25GGakP5tjSXsx0o
xLkprrDCK7XS140nmwVaaWNZAGDT1vgbzcZrzck7QLwzndv5Z4bEHaceKQ4SEFW2M8+TGnZuvSbg
2RZp3wIZtqpdQaLT3dMj9Ma+6MytdyiFyialA9Nxyzfrcsdg7Sg0Mtr1aA6WbKEjg3fRoWGgJ+I9
HPpnB4AHqKfqw/vUQXBgv/r6hj+MQgOYyPfkajTs1/fLyezMHv/kjWo/kYQrziNMoyK8n6VjGenM
N1D9iu6j8YAJ0iUBJY41kzFyo7j8Yb89oN+YWolz/A7JRjrBeTrwdgKr6wKbqx6QI7NWHAU9HBZI
B+QjbZ6HoyMNU9bCVveROE19MSzYLV3bqfB651kwbBydoRYBnDHn/o0lxzrhzDcUn2nK7ijFwjGH
aMQQ2a8RYpW7+sBZ8etla76o1Sq0PpjuVt1GnJpZU7s3i+hWb1Iv8R5W4hGaaN2DjD/idtw0zlaa
vEhhgrQZywKVYB7ETyziaK5Z8JMaDjxmAYDABMa4rEmby9bUs8AgetraIKUbxQbahqc9p0wO3Min
ujMph6zK1bdvvJJPHovR1SzYMS5hjXCm6Tmtn6ghpo/OtEjVenI2I+J+nQSQNv7E80QS5ecbugGH
5DN2ioB4BMxVSWhs9Y2wS/cYsUZzDqe68oRd/6exZ/iAioT7arYt1+VatfJtAnlhV/3OvgGquK1D
2b9GVW8NcFBn7HMB9HqlN3MkJsspZkQ+KDxVBhnWwHyucjRC0aLLsB/P870a1BbroCWjBE210taW
c1u0WE9ACE3s6Xmq0BAMR0yreVgQbKCYd4dbHKxyxtaAjbSZm50lRPfD031bmdOvSBAIa5cHHenR
zYHkS08SP/xKwxyS+xp7MyOYewLp6qlNtKRtrG7LnGqPFgrX+oQLX7EltJ39Ck2k1TrAymll0YgE
DLhp/OlWAogSCFFxILIuHE8JOERi2iky8SMlhqWbX1ovN/aeJwJxXdBt3LnQ6THh904J//tNzd0l
6yijUySdqOebukU1hRZi5yrrCqf1yHPH2LmuVm+n2M9pLmvmA6sRmxJLYeDQt7cw2z+P2V41Bafd
S8cqktnYBYVneG8LFztxabD/HMmSF3wQTNbQDbaPSWZqzVBOzF3pW2Lhmm7uDrEjW4YIOjNMo5v2
oHxPeOIbYkqddhJpUmF2IJt6R2sgZ6B5IGadKmfoJ1ds8MMepE685spRF+ay3/APasvZilvIfi5z
u1ndA410DBbkCJA17thmWpbzqlD67Zcj7nDQOCNqv/RobIRt70GVswy3QQdLScEHv766UzXDGIXC
niZvyNTKbQVImR5VQMKD1XmTROTBbDECTZ/67jUPULWCHmoyZNp51Hjadu4TO6z46VFzqqOwffFf
zUCBQndN6wlvHu48adqwFwdEthviOMDaIWQ78L4gkYKZfSMGB0ANZA7ndhAA/gsB6+LAOFdcbNgo
6x45vYfncaGsZqawFk28JBMFUFmJBKJXzsxqd8JfwRg+hQquSX7xBdpFJI4G73oBuIgvKzezWzv+
HFFUhbPlc6UuxXDmydfS1SIpEs/Jd+zl30/rX2oi9fwp01Bi+xrxfIMl6NeTmuTuzuG6lwR6MApY
MkpCBlfaWAy3NLMRNmgQawqHni56t7c3+e2oOlGbkRhKmC3YzN8Phf8+Fb4Rivbo3K5v5wf5Mtq0
qas9R2NI44rxmuBovMW4SrgO+97PtgoN2QkUlVmtX+06N9npwZP4ytgWgrvPJwj1CI1kMHNkBxjT
qjTJSTYrdOaNl1jBzEzdlr8OZEUVXv+j+Xf54+HpTmsn7iM0zN4WiVAD1WgL69SacX0hqHLTZOFg
xqYSlKf8pATJNwYsV/MxIQW4ZZnA04MUjqEYCG7rzu3EeSDOdYuNYdZ2vLmF1ZGNF+lyOpRsLBNe
tpd/5n4SGLv2Ez4q9426az7FHc7AaKKy7aUIYfP0N6TfLHCvbKrSkxawv6b2zUzz/K6+Z6FhgwCx
7mtysn61iEtFaS3zn1xL9s/ltxreDvlp+ubz9PwmFPOU4TPhNjslO+NMCZLHDk9m6+PnY3Scb9Q1
FXRw54wQJMjAK1lOB8eM6sW75FjRyWTFtLltO/flquh2Z2RYqptsnwdl8NjXe9KdXGCBfah/ZdAJ
B68JVVc+dYd6Z1gs+92BAWPThD1nO3FFz7D6vcp6QHaHkxExmx30cCJbGUHznRyEM8NlfqgOvdX5
9YYwxWi8VAGNkIh0uBva7/B2li71HkLZ8RmkwS2kM6lv1c24Ha6lpS8Q+kbxlRGTa2XsqiMmrpCl
D89sHkkrgCaWEYjB/DrfS+F8L5CH0+hgQvsPMLQ7XPFoi3dxVMpT0u4cWjfAlPo7/c1/WZmVv3PG
JAiLiBL46kAkX37oT/2pPNw2lZ9tcAhDTQE2uGw2ojfZZGYm/DOzDWVveihLDiC1mn1qPQMIw8tX
0K1LZ7B7G0KupWqr8djsi/B9zCOCxaI5Cdr3q+DkERHy28wmcvX0omWB4XzZ+aCPrddhsMrD/Jxs
b5v7bsK2EN+xRRiwex5YYm7/HdKhwpoFEqDzVTfbTCvP6vd5AHwIvWBwB6uAqD6zqM/5oiu6Dz5J
4pRr0e05Vc1JP+cHIzCCvziKo+Rw37QnTtRv77IWObff0/9rYePWJyVUQhLh3b7gfLaO6s835FNt
iqO2UTbKTgz0/XsjhbTZ+ZXUz/2EyjPl6vl+fk1/k98YJnh1SA5xdNvdN4K24IX5I1yVs3RWI42X
T33dlicLKOvs1RyfvW6nfs0qe1qDykHjaKHGD913HI8F35wVgRhMT+m0aNc4FJ3/ZKc5zn8qO9nj
+8ekSKFVsgUz9bQNG4cgJVrE2JZe6kkk/SS+Jny0Vhxh4rBb9hkszNYYDEAmUGvFnRhPS1JA9Ybd
nZINgbDBBEIpaN0XtuTUxMBPvN7RgW+CUcIsrTsrcEwBy8QRl7rTeONfRXc11B1uOcak2lQY3omz
WM2YtJRVYZYON9Up2Q5ue0LtAe3dCGp33EgbMcCDfkAWcezReJmTJkRdq2uw9Vw/MBRvv3Tw6N+k
j9Sho2d88xBaypFiN9EPD6YV+YOmAzM27flpCCaT0CNLwCH6mBCAwimZm3FK+y/3tq6BwVDKZ3TA
SrLpHB0Pm9MuG+++75evlb4oWBSju2c+TnbsnNjEGXYuMp0woQSpCFr0yQkC2+IOJkZUjJr0Vv9Z
BggIOgkBew12mJQXmSFswC3WcwWym6Vrs+S0MXnZBfGPc//h9UvV7PdN+AJUHilH2XtGsjeupEVL
ZCYMIBTgIgx8Fg6MlB0RM9L6vu6R2tRb6thoLaY56ObH+9va8PoQQuj6vY25MPKmYGzTtxKxF7f9
azV3BAcvkqOvZwgygAiaRdjLH0lE9MgGMURQHe9hd1Q/W68MSG6N3pcyqjGfPoOeSYSy1r5CUmDP
4o9XwOTCskGefKoW5bfQsLj6CCq43Itpe5Qyp9+Zgp7BM8J+N+zbsA6b/Xh8YBBjOcbNESoX1Zq5
b//pvALVm7mvLQHtG8kvV6+oNsnsXOUWzmJnPNZhcc4tIn2uzV72oONdGnZM7f5+fgW8isnxOM1V
urwBHeK5c2XA6M2+YcTq1rKXuGXUcyuqFpmDDpREb+489gLvWoex24QkIS0E504ASstnnTv1NV8R
oWSxJgnSqPcYy7x2E7uSn/NZebUVJixXsHW7xSctuuyVFiMPx2BqTvxDAdLTf98Bf/j0dVhGggNT
1cnCei/SIeDklpH2V+/jT5naJGPlsOymKh/bJ8hj2E/WlFd7SDrcT36PVwo5DCX63MX4uiL3nb0x
18Kes+MdCRJSqcT2h/ZQsAWbnCL5Bh9mwtaYuSwasF9zYWzZhNTCwvEVxJzwlBMtu5V/36huuQVm
bgHJ1hwaE8G0upy5va16VTB4Oect4auOfY3Izka05FO2Ed0XZ4dUULcBgLPJt+p354+H0hn9F8qT
3xp+V7GVTmQnsoqWUAmB8gdI9DW/oaaY9sPT3piSBytnIXpaSpB+527uFixj2AuTTYOcwB2dbA8N
at+ylEmChvpp2NqgiKtkL0h+HEsrFaSIxDM2ksqiCav+Tt/GQMDsirW+StTOborZsoJ6VxglZkSZ
tUhAcN0qGftlKSQrbaDYClPFYOYXJk3DDQWOGCVIhz86gMxJViw1OO0Kg4+qlE53QzoFZ8lYv+rT
6/Y2k/E3bXOTd9Rflf1+CXhhYVSiCBU01jJaQd+I7U9GxVfPwL3N2WvQH+5QJ7zQK3QvxeyxYqqK
96+y/KFM/hVZP8UJUW5IYZIYxlJ86cT72VC+qzlEds4rYcjzHOFBh2IHoG0W268MulayyRsYNcoA
/ag4NYKvv2Mrualm/aLeTYc/6Sp36HFbp596us9FSFblCr/x7f1kXf/1nkM/klYF9yJvfb8Ny1nX
27N/KURtuxJFrxeX40R0ROJ31A2iVMNyoGROqiR55ouWcry6y7gIekq2IqcPpGQARegBgWeIHrgm
dMSQwYMNs5X6s0kwB1JCAchoskZOyEaKfX3OmbEM8QuSFNZdBq3RJBUsi40PupdUx6dg+B+mWVg8
R+hyGkO3jOCOqHfSSVaI8qqdAnbz2BgfDU2/fUI9hVRLZQV/B/fTvx5xbZj6m90I0JUVbCDj6Soc
dGY+gCmxB07XuWY+cQc/iP2kASQD2Wa/+V4LhtmmAVmyFHXk6uNnIMABueyxA9OrrYoYe8lXkvoy
tdjJf7zUwZffzNokQ4TU5cZCBxNDgGVrXi7pclNHX96gQwHK2VWoRcJZMAMdeF9UMbA7LvzH/XrD
tHl+nF8HTiYEV6DbRke/mdQP34gvr8sL+MwTyYZZQMEhHBIUwPL59zoWTOgQc5Dij8T8ojNC1oVs
bVFdjYty4iGM6f1CiqQy9HKK5Z2/Um8RiaQsBxxZN6cijWs8s0GLTbJCiftukMOEWABn2RGmZkZ3
ncY2TekbOB9ssetXJNGqgfVFG+xN38alLU9zVFnSQUdlTv5mZ2xv63iyZqWUeSEv0lSHkIYf/n0F
fSnfrz0NbVRvlSXpfjr/QoF/Y/38Q/w5WFEfsvzc5vYSkRo9n1dBM0cR0cSmV1YGWR7C8kViIKZ7
adHdrgIh9/eACyXAlaL9mzS78iLkO/pr8WDWdK0dYs2mSZY6G1q24/y32XF9QqpfZh7CN4SsZt1s
Q4t6mDQCaVOicYBTbyzoGWmyY4D8h8LW0U9eStBQ3DlWapBfmZvKKG78BMtJp4VJ5+uMz1Au0Ags
ephniSNUpkTqqkSZV18gRapoEopreP0KGzTu+tux/apmax6Ql9v2k2hjneBeNczn6YX5a+bk8RJ+
7S1bVlgfSx/6Xmzrd2vWBzN4qonV4Qo55OwEX26Pq0f7xHEMZtZ9fktBdlAJSR3W/wo5Hclr7QUh
DP1aqjLNZ7p8LxEM4EaowVgIx5T8ZYHsYNKj0EdjC6Wmz3hKwvGHWiJ2+cifG42ibVEuGsI7MAo+
gWocDPlXOIgYr/fVVoRuky2fDqVRhdJswQTF7pzIThWHODVOtu8TdNK/hf0Gb/2wLnbtbmBHll/q
NQmBlSlE6r7/xN+aopAhOS7BQvZYq1gKa2vMcFj+0OF74hRBY/SA8U6Tf8CiQsyC03PFLKRY1BPt
Pln2jT3bKIV7706j4se7GngA58bgTlrksJ62EMdFmHhLypFAcmgPgKJuQJJxbggj4jJ/6lgC6VxV
G4E3VDHVc0rm+gcNY3qW2nypl0s2kKqEqpQbhfXVnUr+3EZCgMxjzimZ70YwfHYMKQWKwczPGLzH
N2JFOGfQS1AvcLYSgqbRYd0stBG97DORNCVeI2TNqHl5uHlM2pwX+L/lPathplz1p8FAh8X7Jdw+
7lXGIPdetvkA1PaQTdzbvVSz2qXBm9xXT0yQr0BrsAa0+P+I7q0zK42ZZcconkjkqz7+aWLsjeTN
0/hlK5bRqYlyg4I2L8HPNDPmubkzR76FbkL8ele4fXL68fLlxvCmpN2X0i9YX/Q+P9lXizf6Funj
r/2OL8i79R0xaokthcmEGJ2G3bldLcjj/FJ/dGegVk9BbV3Tkaa3vJWJnqDU+DQBn92Qleyxc01j
A91SHS01NVkEWsAv13dEIv5AB/+gXOBB8Dn+WFkecX8ETB+vHU3Y7EsmQt2dr6u1dn751EzgGbaU
FYhm+GkYM8sVN5vEmM3jKS61eHXfx49zvym4qsH7ucp/37/lL1gwrn22xsRftDY+7c4a16+/WP8G
jDPsxNHrIcViNYLbUb7PFYze/kOEiThbVIbXwP/oVnfN5+OP+ipvz0R/vWFaMAWLYLsXWRn2kA4c
9JAE1LvSXmKs0ZYvRP7wxv8h0CfoSvl7mwGY/uiovkhOyloUXSBpN9CcRbhztKW3cHWIacuc2b5s
rBukts+YHBGg09iut7fdu4d58Wo/xHiV4oT/KRGrK8y/8w1wMUSW1RjMCTClE6Kc6HaP3zSXl7U7
KJaCgGTDlDkih3z8PdAKXySeaEbUi/E4s+BSvhBTM9sg5mEw71nJLEHQIleC7sZNOB5UPBME5xVh
w65dC6uf+o9auVxdX+qv8MMUkpUTt24K32Adxip19kf5bFsrH+PAqcd2lCzhrgnsyBPD4pGsikPO
s1aP4OlvoM1FtOLvP7kTYd8DR8gdUZNsFkdqEwc6s2eMTElNMUgo7GIbyXkqo2u8H+5cy1dqWvm6
sR60rdDMgxzpaqwzPMFGF+5stkgQKOSKK9CgghpAEm+TNHqy+G7Gc3KH3/c+FjwSL7JgtRvT39gn
iIyR3+qil7OcEuCwSFSiO87/kz6GWiwU7r7kmS/SO8sefPyzTkQebJymtZ6uYSp/fb1eBw6/QO4h
ExEGb6KglKQmrlIfOxBxQnYU2Q2jaalXIyvlYTUX72as2SzuJfuRoRI1WBfl6/uceXtYtMolJs7l
aWjLFlR2jCm32arFxLUeJsGcIX8VFRzS26FIf/L0U6iOj362klCJvom9UA4qOg6DISwVl0oXSGTT
zhAEDMDHzpywl+A/sazlp0rY9OUunUW3tDSFznkJuVnl7IIblF+9q9FsL0Rm5bJaDRQy3j0NNFBy
j1dUPHszLtlhvT+VzzzziGMYm3XahyXFLHJrDFho75+cUewFKJFrP2rJ+lHSkNC+ZdY4WnLukjlp
ZjWcHIiMWW3e7jcMHbfmr1DFlYbEtmFgzpg2bhqiOSAhbJrxZc4RwqOT4hbO8lMam4UiWiNLsGpu
Ng+2jUhuE4LfxEDmCXu+tgoTXMkMeo5flOKBFg633NImiR1ah8fjOKJ6SgGA3DFrPN9Ps26RjpN3
LGKZeczmEJf1ZV8QngNrQZvT1Kh2YzZ3qpYjoiaRnUdAIp1ySfvSmaf/vl/0NoT46fbrZk9U4fK/
F++mNAcK1dLvFKp5Ww8ZqyEVYrKwNhS2RVrvVMzyCQ/IG1Nk5cSF+1SXqrLRCAUk5EXGa1cyvt7K
w1PXPmKNdEb2/obG+gz9W8GtEWMhVVb5I+pbsnvwqnNCoGq8UOq+pC+FqexdEwMxIyz6xTAOy5Fx
5FXo5JSa47tcDBmg3CS37myyGhTX7wRp3AgHYR49ZjqhlXwpy770nDsjS7iq690bpcVx26AaIupD
4kA6AXkCJ3F64nvZ6Vs6BzI9mYbepYozAgpSjL5hYXBzdDdAA9VfAlEyrvLzmM3s1wCIiVGBA+Pk
PoZVywNXOwI6z/tI0/bmJT1kjxfxQY0rMw09mKaN9LPOThVbl2kbJxbYMWrM2egkWxnAN7Divvt4
/UfSeS21jmxh+IlUpZbUUusWZxkbbMCwuVGRrJyznv58mnMxoWY2YKQOa/3rD9WjaPGM4KLKKd4y
dLR5vkmp5cyOxoSzuJ0ZApJp0aPTMm+KX4A+zlgYmXzWxriV87fdnpoZcsl3lYdeInfSxb5CBNvW
nM4Wh9t/l23XniZEqK0vN5PPjEff1dMliEBTjclLWVRN163UIsPIHSzpe+qMqv3uym+ViMNAysqD
3XZPQ9FiB01A6Rj8mFZAp0U/IaDNKMS5aYKzq425VE76bP3UUgEVyV9v3hUW9w4lg0B/yiCy2bew
XnP/Iu123RmXtNkLaLIFmgwZrE0f0csRB8QqiGkaUQGx+txavbWap0qmfcUPr7DGSKiw3mdbe8gW
a9IIs5DPhlZmZA0sJKqaqz617knPQYiLHIw5vgjTsBQvwSHFAUerHqR4wN4/zMw1W9zX5ks6jaua
C7pUAtYW/nBYAdq4/Sa4xCyAPlPE2D1oS9gpjMm5pKNdXPS9vI72Mdshrg1McsHnNM7z1GDR6kfl
PuldxSL/rugV/YB+nlpNZvZmjNs3zeDuqSA1lO0pFsk67gDZx/HRD0usKXW8RMfs2S60XYDFtELB
Ps54UHb0/9KKif/xd42R7H0r9hJcn2KrWJvqUziLpUO48petTLFnp/j51s6hz8OVKr4k9cQg9UNS
5PssPYse/6TsaQx3kc0YizMnpPKNcxLKwnttO3A/j6WhXuTwk1HQqejUJPhjYdCkICdGcCW7CU/U
YD110SakoKsxd3d6lEJ6St3SHueI3GAfbnctVtVAGpqsNx0rwOXL/cLYV85eY3LNTjG15wGCm41V
Nx8jGE8z6U8WdGIW5nY5rEp+SceAeVhypxLvB/W4z/y1iZVI5D/z6t7ayCVKsZXbJnNov7YtR7jT
jre50rExo2QAiqp8SmhsYnrjKcURq/N/Jr1YCwzFJVGesaVvZ4y4USdBrqBCMbBO4GzIP+siWeuT
y7u8uyN0hIo/xNbGXBJG7oAFJRhJma6j+MtN4OZ3Z0s+toDr4501EpQO3dupBJxTi8Otsx5nlAjk
NYpkguF6mutuU8BW1m9lyplrnqV78zF3mPj1Fqpt2tAFeJblY7m3bF4J2tQiiVeQnl76ztxTXS+L
0JzxbPFLaKPpIWy+fY1Nwc8db3kGqg4vQc/1Q5vj9MUpNZtfrvOpfwXDtw6EwWVgmFeDxzoSZUcN
U/9WtHCNXu1KBL4AGMGERS7pCtXvMNQvweA8FF15nFOXq3zc6/XT5E4XAcoJUJbFx6nzFEw3N3q3
aDYU6SPh2Um9zj4pHp1mnloYmPFVQdpX8CIDbkYLxOAPEqaWifUB7ijVbnWPXbFzWc72gLopAuEo
dMxiup82B84vmoP7ozvutz1lGyfTMeWGkKzj8W4+T5gcDTD1eyZJENZdiYuyYCfJVbDcI/I0B+dE
AuIEJoJhZIwGGnn7IxRirdUn5CA8c3s8E7rszhTm1c2E4WpBLykGbPNNItV3XL86HNIJNk/x1TRP
UnimT2RKesNcMWBuYWOCqFHTrpLiOnMRJANeRVax48ME3Pp8U8AaHpbuvo3FT8oh3M/fOfRoh088
mLcC0nDbLiVmrKhcsR7GUln3P5KRMyH+4GpOMdlKQs+VV9PgqjYeJWKOAGlPDCmYulnzxuYSw1xW
+Uj5Q7FIAm0Tz55WeYGfbE0Kg6ojOZr917Fchr0R3ccQAwTzalXlPgN+LdHG8+Gb9NeI1TO3htWC
aJjW2ZdYFySYLqTfAJMAWKCZfEClg45ij4yKDJFKT2vX4WI1Nlj/S/UQ0TTXp7T86UtxyWx/n2Bw
nqRHg/cr2UQDFVkHR6Bvsk3ONKei3IJHPOhkigg8yyi4xon2KTlrwnwIJ+QS7XW5e9PUEyGuo/qp
AxtLfnC8NsFW7emftJG22J8Cghh/XDJMoq7XK9gV84dGOFgQ2d5Sf0PiLA9Vd43mL9tRq0K7phjI
pdxqiksM1Jffqsk92z3rLrIUTuw8ulaCU0Od0smTqt906qKCz4RlWEfeUiApkKmkqPd64QXDb4R3
30foSjBu/2cUL0bx223m4lNiCOuEXPG8d9tiDOEOh8SAv0eIH2uNcpgVlJUEGae7USVwRb40oX3o
NI5N+t1wP7nRPiuuKV7LoZwO/rC3hdwYswf0XCAXWC60LPvusnAlM3I/ynXpxE8zCWhtBBdO3xI3
NOXYGWjhMYOoXVXNs6KP4VIuqZ8yq96l1kvewzuDHYkj+bhp536nFAQKDMEG5yQocROipiwMKbXY
vjf84iOlnI8QX03cjMue0mi+8C4gnWgQCqCTxmbONq2UqPgcOs/n2bS2eD/0GKhaHn2ZTpasLODX
N/ZT1sJB4gjKQnQGRUABGVCrNUt7QciT9kYCHlsxgKsu66sffhWHIPdXU/g1IFBpTbRz7bWr0oNq
yZtIS2o3nOFD6vn4fakRR8NbirSJEAAjuAUAzX4FGz4oNy0mZm7wxCMq/d1S2y73s4PlelNxG4G0
+4hcZndcRSkEOpq2nPu2bmBTOpA3uPBDblCqCv8xwkgyNPZ9G65KAQlO7yij5+ukm7916x6q+Syp
OrQey8888mSMzTLpztL6UOTT3QL25JLmDCLhg1iZN12g7uPUaIN6O0ffqiGyMEBvyx7RdWQrDuBW
S5aEeeOa0fylB/gXGPQQRv3QJu/SIkuai2PIMPlBu5AjN2uRkTKwkvcRi9WYBstv9+4AZ0pBwkO+
JHLii2zxUKfPXHed88eRnEbvaUPkaLqpsnjLiBWwlivRBnOsjgFCqkK86P4pjr1BERuDcypxW9GV
panQEaVfjnsOOIcMqBwsuc6uN8shYb5NGPtEjG0YoVYIL2xSkb99CWvpNRRPjfbaMAauQ6QeA7Be
vQ9THO2b7Sz97YRd7/KMeJGiiQ8ODngd51DRZbue82XVYJc0Jmc7xq+SM8bxD0pjmsq+9GnrK9wZ
5XjWHdSOw09QEwCA9N13PZPMCT3Y5wp7QudHxema7tgw5crkjuuKZqkAqqh4osceXUYXMjksiBkN
8/Kx4+IYtLsGrtHA/EtUq8GpHhvzixq415B3XQMmbPV7lmhbxbXpS9TSnOSTZ7pXs2PeNX7QOLWs
LUY+sarXiI82AUfccsPOPiMOE6d4kgHGUxFhniEuy7JutX/LK3CgdZYvtnvD0Vh0zIqFR223tsCu
QAuWbTBwf2Y0N6OOiWpRjw9a+bEUTkt9HjmnTmJwylxfnvi8XW8v+6VTBZfssk5QCSW32rhpM8TZ
4k7lI5t0rdjKHJFJRR2oVfthgOJZ4jwTf7jhxRitLY8vy9Uma+8B4gaj9kBcaFJhjVEtKyBwvqup
x+uZwZtJ9ViBSLImeXWinFZmhrtLrj/YKCAjSLi6sUAUExuxx+2WKvRB4Ria4EYk/xrjymSFwt+M
MEie/k01IrP8Vuew0+itsukv4pvZXtzsxorSwr3WOvwUvqAnZy8U3tJCdg5IY/OX17irUsYbnk2x
PTh/PPQmw5A8p87nOJgybw7AB4ff0v3HdWOCqjZoSgaHc7DfisLfFzoXv3ipeqjM/U+c4EcIk4sS
ZKKBSKiBZ/d5Tv8sHiIve9AB/IpxnUAGsRkezh1Dp+aNA99CTRdmIIB0P6OxCM2zdU+ah3ZdNnbq
kOJiE3Y0ekZhH7N4fAEb3vqte6RYXGf27CktwzIQ1G/x16LuNi7L40iTP1ekT0aGt68icSJ+sYNq
rRFhI9P96GyMTNuCx2b50c/PERO89ESyJuPIZK0RVeW78WG0CAbA5NoHr1za4sF+bfEAzwq2K3zA
/0afwBcp4fVBS8o3+jAUgFp3MADgqaKE6elgPGKqP6SNVsV/L1PKDpwa/FCszV8ffKMUp6F/SYd8
H8YQF8sUCJ+kXHEqXNhhw9xjMMeQK2RePXKmnOkvXRf7UiNYGcnr0tmbAH5ucFngDNYii2g6tsVM
msIX6h+Aa9TEMYJUEmA4/UEbcvciebBsuvE77C6TVq1cILlIPhNC3nLEhDoaAjxvWJJJn5xsbecW
5wAr86Wu4X8MDgL88MfyMa/ANzssKZJq5lYk6Bj1zmmtXduKrWRwPckOWrP/2WvYmlcMC4cvi0DZ
XOBaLLn8JO1xCg+XuOu24xjln6aNcnhg5iKmDWf7gJ64CP4Z4i0ymGRzEtWgi2SyuqsG5JnCU/C6
nXvr6KT1MmE1rI/JwPmSd73sqZnGYDm4EnRPfnzxIa+nFvu/1Bg8PFgJc7r5InlcC9jBlg/Uv0DR
j8ePwXzkVnWpOXsYC3PBuK84t6X7G+jXgGvXtz3FNxYw4mvzUleLSgucRI5cyDBa+JTCxFbe1d4b
RkhahdS0uOaMKrnKavuEKFoIrHwZ0mTTPpwsxtbLSf478UktzMW1NwWNR7sx846sCcsASMnprslS
jDvnfazCUz+5+aZWzb+s5vKjp6XnNUkrXRpMgdyY7WW67b7TwjUwYbl0w/qmF+jc56sLPq3BaiEd
2joDxXTARC2MmByXuPJUDbT+OLoUQErZLWLLjlm4ExP9zvw3Y3xcDTmjQl42O7lv0p0Mfm2KBBZz
1qW7a9wM3De7iRVcRdU674atCF51cc7cSyHLzcCs1ncUPQassVFcneQgzL2JeNjEHaFNUVRX0WtE
HVEXEJ8YS+uo4Iqs24ZVe1QTswbcwjVleDqtcWddrcR5LuedQ8PVKQwZC9o5BrPRhJEl/W/225QR
6Yz4DLQQ5DR45TI9BGDVKvn/MRp98ZvRYLC/IFiXaxOSRynUZdQY6jHUylsEV0LbWBiQ65PP7cvE
lWjybepCNQbtsRzjMYgAdXXCBBEIJsZnzxU5FJsFxKO0M/gqkR85ljoa9hY6k/vm5tNDGTCD0b8T
bddp44bjm7ZGFee86vaFMNZkbYPBFy3mnCyttMfckWVh35e6udLeg5wOQe0bcWq09NiOneer/sWt
Iq8sGSIV4Y7ITRZZahM+LTiX2QAOJk/cnSkXZpRjrgsKkoK8Ec8D50RkuEr4bwXy7B6cg5X6OAjc
m+EdhucaX5jIRLhiXQjUXaXF2aSJzgY0jclV67Esn5ontwRj4yyfOuO9i+EXkB01V5QnLCNl3Rm5
pbzAKvoKcyDPGMPjFP+Nr5grU+MmtNx3n1tQK9ut1f5C2Gia4tDWO328lOQgWIvFbKrWwuerK9Nr
6csMnnDGJGa0zkvVtGxnruzl5A4Amqzx7jACtLAJN/VdVIFoRmAaY/Gm2+bGCoG8Eh5KcKZYGBLG
SgSBN91npv0wG1kb+TEHYWyta1MxrATx6LWTJuAv6f17zYJ7CMwXLWTFsscaq8TMGsF0IXgWzC8j
WWyTWRvISnt0W3vLrTGx02qTbEPVwYbXimsc2T8kWJZEJCiXVFqHE6SO1r37qDrMR4YeMRo/dzkY
67l4D4PScxSqKWwOEmSgDTHhabypJhhmuG35+rSKc3ud9s456TgIJkStXMi80FtMh+gsuR1ojtu+
39bNK8++drhoN0vv2kyXuXmxFrd+9rWANlQE0H20LdSArv0oUrw1UQhoj8w0FCFz4rWQXo9JoIu/
EHTt8taV56JAS8lb8GPj5HAOVMQlzNchwzyN2jD8AqbhbVrsrwWfMxJU/wM+47zaICUUNeR+xV5o
/pb4hyVYzBtizd7I4o4DH/sR1wEtgGQfIDidnO8JL3Y97Z9TPBk0v8EEYiam0GU2ghjiztiiYKLo
R8S+MyK1N0AXESWQpMXunvOMFWW9ylT7kaWxd1x94VWFWfybIw2v++GhX+phW3vLmTj7DZYO07+s
Ko5RfNaLaqPzckO2QZXcXPDSYsDihlN6hkJmh0Qt4NpsfLHcy95bbs4BZ3Oe/EYscwcAdogrjdmu
Eu13DF9bEGx9WGUITAr6WwpS3734WO20BVTGnFP2ODL84BQqmm8HRTyEEAM3JrropaKj5IxNi0Qm
Dlt83wj5DKsVUTlW8YJLDq1qeKWIiznwKKcMjKn7ZjXKXW57HNMDdKoYVpTOQN8ElO4FpEIecWxh
4+9U2N2zhKbo0QVVdCbm7wkURPNFBMXaH6ythaaizJwTt9TKZKDv5KeablPLLoxxWqVBHqk3wbga
NbWea0KAsAuax/pJJB9GDKWEJrsOogsdWEtrNWVMaUMqOZ2yKo9e4S3Y2dVJw8PSwgKkDIO+hd01
NzCF0ufGJhMCM6CmfwQozZS1CnRSalBNMn/ZLetPMClTaYCPj3iWUA4rsR4SdSkNPBKKEZMQeY/A
LEESNeMNHBTskDTk7uLTROTBpw1krANq1THy6YqstmI1BRcO1YbkuaVamrFmbvJp37sImcGyBZce
n09VbB9DavievNftcyrFLgzg6wcwTmDvmMTG6zk0vHPS0EhZR1nXOPdReLfQJ6KN5j+nruVxA29y
x1k5THqizt4vr2JZjFhk1AHpAVX+tNRZRuieZxslwOsCVdHnM/mBEITpRP0QWZcFHWXlea5iHjWl
xaFT+X94UGrslvKf2j92z9NPdMhJp6s5t6b5Q0wLorHpAhzNTLzNmJxEFsef0+NLgfPZ8DG6yIPc
fmUzMqent+PirTbqxUIMbbuLpAeJAz/fJirGIrHFxxdg3/pfM7e8vSsqskTAbgwf0v7UbRsLrmK5
tNsvwd9/wzB4VzXJ3rmGFy/iXf4VhynXujfDd1y/Y6kRlpulbHGm7xjEoB9vcISSdgI2J2eUg02b
F1UaAXuABGuJoVTbIQwHb0gMlzgE6zPgLqET5DReJanHO+9whmul+WAON1H1v04VwULA+2YBSBj0
pt2BLPpY7iodBpCG8QxKnoAZNJXbPODV3cjvwcYweHjRlhjdYG0R0legEgnvLdkZWYJaBI7eMi2u
7m1/Hxz5R0U+Gsjggk8laa3hi+ruY9w2Wyv5BfxKmO/VXeL1gBh1CVcq7z9GDZMdC1wRR6CZseSI
K4Z5qmn5u97cjxYkxxL9ZNtts7g/LcglUEXAiy44UB5dDVdlBslu/Oha4S4jTIAfvqyswGV2K4n3
6l4Tl/FIYqxiaJ1aKhmS4j/F1VG15B0mJNZfWfKMPCQzxFRcnDF52FkplEpCfzp/fGDeuL4qjQ58
uC//LaaGCrU3syN800EIN9qL1RWthIRJ+bFs7aU5Ledrp1AVddhJusMpaMJTOzQ4P1AXhKGxqxNx
rmUbwxsJPmGtrqQTXXPlHFqcfkMGRbAX/bFeQzHYmv9RV+5NS62xcFT83yGz34CjV1WT7xVgTyXU
cXb3HZ1l9hWpZJXIf1zop77b9NkHfesuHexDRVmTtu5+zhhwLr30w+DeBwNeYNVuZYi4I8DnSWkb
JpR2hNVz851QWUkf/53qXTVMJ0tno9sSLgMUIqslcSXdzNG/XlDWluQOV8hDKBosyDigPE+q07c5
RVuEQZGGqJkn17W3BAIraLhlwm2toHm6uxhEqEzhqEn724G+FFjq5JM/PdqrvCf3mGqvcaytj4Io
aN9dckxJabQA4Yo/kq0syApAKb5Ze8LRzjZN+MIlaWEfSSWPSfxsqZoLsH4wCJMboVDuLM6feF/O
PO2D7Rxo0Nq4e9L0iZkr+q1w00soOJBUB0pwmtISStyADwReQIV1ZyM+CIErmIbFWxvtfFgEM7ee
kzdHihG0paLeO6H/68TyMgRfksoyGebDMksYKwhyHddTneCdb/RHLWq9DtRdb+Uh5VhQiLC6Vzt1
tnpzmYB5jCLGBIyTub2MWfc9hh9ZtFb1pe6DbVmv0hrJrcyeYfXyogDpm71mpsyvxpOhW9todteW
RjqQugZs62jQyPq+OcPbNDRPqY4y1yg2Nv+HxnpOWeRJt3WJyXAmD5TSJxk2g1z7HROTor25vKdJ
Mn3iERe4a8Y4L7UwUkp3XZN2xV3RDwzVaBaUjPcA2Enie7XguznNY3/qm3Hl+vqudFGUEzM+WfAK
yB3qWjgEHVZk4d3Fm+2v8fWlvYphKQfYV9oT5itlgANN+5x1ah/J6LVIbA5se5XdtMDHEk1sKt9m
ThYfM2R2KXCFdKjDpsUvrkQvRr+k9Uswlk/XDWyIZ7BG7SGq2KvwUklg1wwG8+qurPc22zcEcmGo
bIG0MfKxwDNTqMdhQhlB8w40oxv4w9gec4UB2plT4s4t8fvNkdIPoTfSIQUYNbYuXuvyrGZCcY4p
5P/Yf+6gSAzx1uQEtZoZMA0XhBjS1RiamyLWX+VMyAq3nUsBNgH5QDnQ+mkdkOW6JPekzN7dS0uw
hBMGWCAKTwbmBuAy4HdYsOEhViuLf3eAIJBbyfUYaq8QBDbN9Oi3xb6m/izqF4txNwU49Apt7QBd
VWRl0LJx/5N4CbGR0b8CXgnbH2O8d/KtyevHGuZVHJMFTgkUNWfZcyAxwcxL8gAlUvjCZnGM8l0O
RMDrBKihXzDehLZ3R8/h1TieD2pfMZ/N33LD3XSw6e153LqwMAeg3uWvqJaY88HghzQaMxKwk1Pj
5keRRuyAdtO+2U1yoK4uLPc40g0YvXWQbCxh7nLrHwQXi2fW4LtTTH9lZwFjLM8hx58UCm09iue6
Z8KpKvKi4kv9ZurMsgd4n4k8zFlNnCOpTfbWSsW/mZw2KfFDYawSLgZGDxEjL8lV0kIWtov3ov/i
/luKWdjoffSWwCbBqZVURHIhBfTIQHmaRYaZrY56oT12aBBqrYC+c2FXKZfMTx21FhQlQwmchT4W
totAm653S36uFtx12ZDXzYAHgKqiRy0ZspUhwz3QPY7ANt/PmLh1imSEsn3PDQqa3jk00A2rn8i9
050sQzfKWDttn6LuNU3fM+ezZYBM+RmEyN/g4wKyRjpf6K77wPhIEh70kG0PhU7yHm7bsBAc+J8J
LQuV00MurbMFtN3vK3JPLHUOgRS41DLquoWkkZrwymF2RKm1VsPecRzoqqjvZb2Sm0VmNem7mSlX
XeFGvDSbDPS6ujvwJQuta+Jt5d3RNJ6TCeuC+mZpGVmkENebpRzs2vVYAKWasBelbM+lDrcxB38z
B8YTVFZyHY7iy9CTV9mwhyIyg91/GtlMQUfs90BX6uiMetwQY6jxNvVA+iW4outpOu5lBb+eXMXu
u7mkRKtLzEDdQF6QLoiTyg46EH4vCJcXw7or6l0+j2uI4FHSn0Yg7NYSO8gtYx49x0GI80wn4Sxf
hzLiTEKk4JqbOW/s1YBIc0S8Vn/Z7N1ct78YqcBWZte4JsqIbLxaEI2GvaCALTJj3Rvlv64cD6AN
5WRRjla3YcJRBCRBTV5lAynNLcFh8XT02wm3TMy2ko1L4pM5nLEnNAr6U/vFdS+abxxj+VRYA1mX
9W4uEZuE99hJvKm8TuBhLvWvBs8ooh3GSAlg0yXOs5ANhp8QpvrXchTcCNFHSEeiHIIR6+Ss6GsN
Fq8eaEcd9zsL3GJks2QJuaZ4z6riqmegMr0JB18/Vg0BNVAKDyqw9yXLdqX6D8Biiu2OziJsxkud
2GzfpofQ3N6aKoeTE0/Xsc8f2xYU0GHQFbkA0lpzcL6XfrYRzyp9n2xYx/60Fu2lCm3ilWmtuBWz
uSKHKN4xZNyLvLiqzN9y/oQzFgd5SRkTPjUlQrkRvsFgoCnO1Z9Jf60YinPn+bCopWAonMMNHVrP
HFilBajrWI/Y3tYwDWTrVQClEa1ULRlLMK8cfc+IoB5QtrXp+FFwiM/MHuwR7M7VtqOYaCoyPhvn
UwVQoRHj1yBsGzkl5vRkV8nnmIybEDaWNVufFXJOdOn07TUBb2P+maFvqpz4zRc6kpF8ecr0PyQM
Lmxk0QEhEhaISaoFldKZ3H00vVdp+gLh1SX7b7wUk+4pG2ZXRHpPOWuH1gnf7QSwtyT4OwRgGWDJ
W9ZZT6ZjHjBmjIEzZ2DZOEJ8DOJ56Xz9aagwq0sZv+OyFdrdTb4HCs6Wpu80Bg02x0bCgWWXa2WD
OpU6qkgj0T0O/b9cdfvSQW2VlS8Kryr90IMMRsPTjD8CzWBvlgeN8U437QbsgoO+g5eeffrUJ0p8
KKtBeop9edAeUz+ApUOsCR4DtHp2bX6PgsIuhEnvqteZmEWs0K19KKIrjnNZdC+B3Llhs/qLMcdR
b5p4aznPDY6RhkM+XTkND7FmPwmBkeGMy6v6s9xbNGmAoMR6NPRPPpiRXNXoRHoS050AZmyuv0Hi
ezMisWULboziyEyzLeW64Ed1RI7OGFHB0lcGln7WysUEJRy33WT8GwS+mpyrrOi1LCb4GlB6APai
5K6FGsoRk8lMd7BhzFDlOwwqBnhLlk+UTRTtl77eNjgI8Ikd0USMlzZKKG7nTYOgwOZY4HiAPM19
DUBm4e6aaNMXx2al0keAujS5NOn4xoR+O9O/cG1J/ATwqdWZWaMMXSqcdWxDLORt1HC8Zljxefui
dzYZc9MW4t5QzpsgC+5xMa2aiu3VYK43TxdFjWn5wSEM62Pgpq+DtKCWFjBau1NBSRZSHI2VtTXi
aBtVEzQDB/w19Bxqoyg+JTLbWPNicqxD4+t3U2EjZgg35pA/9Q4GGOHEzB7SKiymQxN4XK/8PSy9
Dmui0kuZQNZQ1OmCRgxVYJAxAGGv9hDAlsObCVLKA+sDFJjFNelfwJEGcOOMez8VCKHQluBlVeH9
yA+2uDEjfo5OFlsWhh4MlArCb12ucb9bIJ8F3F0Y8bW8ItYbqYYEN0eXbOrJvEJQ7SkmYTNDVwJ3
R2unsmKnBz6ZKpLaZDi26DGE8VWJo9/HFL8nq/9kxT/E4zuk5MFFe6A+UyLnnXm+6lSOIfamrkk/
TkZeelIj3GYsr4r3gCF0RquuvU72ueqxCYcWnafnkZgZF/v77HQPrYck+8WW+KMqZpaMuZkgpM9T
95/xNNeLDn73IN2JqpaMlLa/9pN91HOg9BK2W6onxyaD3uEGCHn8yf+luAK35iADZLZn05vn6tVE
XGKfhYmxYXwrTPREO4vfp6yqZ8doNyQ2zjDg4u4I7/qxBoLu1S/WoRMclSIq1xV8ukqCMWrbvKPP
cQm3c0G7lps6IlxWIVGpvpcfyJx+p5ubUU1HPQ52nf/tu4xanvVlUI4bTHzPg2oXBRzkIAed9tJr
TxozFWg9ariUJNjX4y0psk2omLb0cHkn8hxhs4QTWuYiP/Q14VFtSVgjDo0mETyV+6yXzt6MzX0T
JF8B9LNJX2kh/qoMPHSedxFWp0ZW2wZfTZWl61wMjyhzgoKkQOg6VQ8G1dRrRof7eXwz66+CcXCY
3F3fRyZabekk1tVC4vUSsAlmrq0hSJnyzAb+Hum0EX1lXBgHCBMBYwEHn8Uko9OtHcjGnAgFKYIC
w4n0uSrkFpQ8ocEbqGptrmfBiDxGIj9kAA3DU9tToiYrnyO/G+AdulRc7ZkFkvYSXgKEs5nrM2r+
Um3eVTRwARrK2UqeTPdBju9W1q55aEKIbZpFz7nb72oL89AEjIWiQkSLG/DVgtEo5T9f0vaET9D0
oD49thINxZbvOldvrnJxZPca/twEzSjDhSnFbKNhrgl1ICphDX4LBkHWm9PfOo6xsoW5gK4g5Nde
5z8G6k1gQ8OnQeYZQc2Mh2Pvv832IRzPMUe0ZX4kkH11GT85POJe1w4s2Tg+16hjtFY9zJq2ziFZ
IKmjWBkh1OrUmBk+RhZyAXSoY3PIy8mbYbUaU/BYcusbkNE1xqZ9MXk6JsEaRJqcAFGLy4WDP6Qb
g6m2+LnnkYX/+MXKyRQ31jNUsPASd5fUvYA0Zn5K9DBUES/W3isSmeQI1t0/dY7jORyrrdTfbFdC
MHrrUhi5zDkq2wFN/+Q+8Sk8uRK2ekkW6U5cepvUjfAtpVvlBHMwvRIl/Qy0ySj2IG5tUL9EaFcM
NOX8urpDVY/SxOZh9C4JxsjltHNCxNPaj15U/2SFLyas4hGT2xGhWupn1xaaUJnIvaYYRuJfiyyg
dQDRthasWWS/ENLhEHcGnCS8v4qfcUHfiR9VG2YcC83HgsHTsAtgFy0CBWQNnXkR8r680jR+bHHF
L9cJH1KP8u2y2jsW74QQpvlLYP4ONME+xVCq2n1Aa17kCkD8zEyjVe8NtlbGa8y7llV4WCDwgENW
4A5d+9ulTEojoi3p8RedA87d+d6NCXDkpdRPNf2M8Z8SSXf1pw7CmgZ3pnz3jRcBcVm67C1YkF12
sxb0ZfKy+s9v8CxNtiECcyFvnC767MNhCt67GmHYSC/SMJ4XOKFXNYMsmK08TM0+9l2LRcO7XfwG
YtrXfXUyjeRgL+I4lmsAn6wctXU4617R3Aw4IUtJOxZnP82IB2VhgSPNWC2XlXsO4ZA3fGXmvvBq
H4qi3hjwIWT1kYAsJUAHzVC9FsqJHyhj+fwIStCoGbn1vCwoxfHXOPTAqjtaaiGhl/vAfVYRJC+m
PktbVIr9hKU878dholvX3+YElmOXR+GcTdy0eqoqcLiaSXBZ/OomCmOuQxNVfjudeFdUuw59PCq7
OXusGkYNAzIfcunrm9Hv4uCQMKcc8E+YvlP8fAgt43tr+ZaKag3ZyR/p3RAuZ9Q5Ft44wnifsclV
uQNm/1Az63I6Jmz41sujEWzczyq6MoIo+n4Vw7eMV/M/y3llrbMPCKX8gaAE8oSCGw8z49IY2MPS
OMTj6mEKr/X0VrcZFEQmueK2gH1jnb0ow9o51skCBqiqryZ196i32LIMIKiRV53WbNG9aT5C9kn7
+R9H59XTOhKG4V9kyb3cJnbs9EIKcGMBB9x796/fxyutVudoWQjJeGa+twoD7iTtyMmHJuoYLUYt
iBQgF5W9HZrVKDEX+8VVseJ1Y+F0u3Z5YXNQM98ImNXA80t2sl57RA0yOA3nYB0srXycjS0bd/27
LLioX+zvNq9fmEBKfxYIaQHYtASI0Je8cUQxA0AZzKoTAxf3EnnBQo+hbNey1KdI9SRAO5VEdXF8
4F8WgbvFgVm3mDeB6chm94lYMvv/1EUpXWDAgPXNG6Afp9PFrcXvWTc0YoCVBgjGo5Leb+1SD3cl
R4jJJ6wYwsFEQQmBloNEV8N1uU1o7CQVN9SKDtgU2hDVqqlwBQIs4KLTTzEXO1fq0F+6BXlxSBuQ
XnWE4UGybfIRp1f2XUUnHQ155ObRedlh1Lnbl2K74hxHDI4JryCkbTb/pcT0GvlS1IDnlkR7c+SD
FQaRadeVEBdWc/zycwju4UcxT4VlEIbOUZfegsXOmGMhiVEN44tUEldntlCn11QXu2TIbFbrNOnb
fJrtMkL2Fi/6bMKWcuA6/5CxqQT4rMbwczmVY/knLqg9Kx2JVysqPwXhBA1hAkxKUcT239z5d9Td
fHTlCgHnARreEvZF5qc7Y3Mcc24YrDzkqM2vwIFtRr8JjuggiJw2QodFaSwC5LF4lvmvTgYGN2iq
rjnDIfCy+Lvg9IJC7SWXGTtOfg1oE/6eFF8+h1VLYZ2OgBqmihujfkXDQcdHzgKuOOEKmI6x6llF
a0HfTcazRwvFEbhCEtiQ1oNiuiLSKpM+hIp3Mj+VauwJ+Xwxy8LBHIubMLTyLZ+fOZlu06teo3Rw
PQtNSCWMQqCC0a5jairmyxw9zOXYQui2sGLYovnfAk6AXP3jgZg1wCOWqP9A10NbIokJftp9h8Ou
7/9MGXBNwJ5Fghu8bSDHnj/r39J8VPoY+Q9GYeupM5jGcNAVpUutM2nWbjk0O5lrBtW8VqIezMUD
bwTrRmQqAr/oBA4sa1sAEi5LzeAgqAvadF+h3u4n9EgFYuEk4W49wnRQU8K1CD8Rvxjq17TZiUi9
sePwHjcTbmzCjnA995tKffktsafFeAoc5gE75SpHMYtGZsTgZpxdhoy6hQncKl7N8BKTbw1VGB+a
wHwJF1BBpPYWF/OZ5dl/jlPF47iEJ6MZX3YW+SmJ5maCPKrY6kq53IlkTbK4TRqRGsTq4Yi2+SuJ
EZeb1q5hDl0e9hSDMLPF+FwuRiPPko9ctFTd0afouIThrmE75+9FOrWA5q2QH/3ugjyVrUs3DmUd
XVSKvMlx0ST/u65exowVsSCHl1kp5bMtS+7cMnb+r4tFwkhFR5FClzxaYR3eIuSCEwK9IKhbp4A9
YVU5hUVCBptPdax+Ld6lmphzUyM3ArhZZ76IpL1Gdl1OjIU/shBzfEfGp1R8qgB8reYtZV18aljr
97y1/oJbLfgvYDeOLNVYLcarlOlakBw92Pm9uhdMQLiUyt322AGctuO4ExZDmswoL8Rb0saZTqxk
OpSWvud6YPskGQAAZMHCUb2L/D6ghVVEhgPx6wRVLauOkbBInqzicHou2TIpgP+gHCWiO7oOEzjX
jQ66t+5CGOf2EPTTuUxvkhXvcc29GT23A6na5GL0V8xfBaY0ER3iMN8qg84yakYCbFWDEwg2/vrk
xSPyV8JRoYABzNJWouS2JKnHh0py3wk/T2Yvx0/U2kJ7HzUsym7NZT/Zp/1H2B2b8WwUdxWOjCvm
BKzpjw5CUzbkSTeBreD6uGXx9shledGyeqfkkB/rkWMAKKJ86dqn1X+UhNIERB6Tkp2sm8jmiRjO
4y95GrOyQaYWJraCEJqo1w/0tBFBhtEmxUgZHGAOBigcUle5catuom7hG9IMm8krJ2V7Lr7GEPRy
m1EixYWasHIIURPcF3mHU+JSkEBYELxgNFvaq1hQEOcBecUV3TNk06gIbluYvYbs7QBfYRN6LGxn
uSOGqrotuPAIqkG9xVV9M8Q1cRFdQ+KATbsBUSRdtkbpmvYHhKvYHx56ttEJEO05Rvn8M/HP0NGg
IA8I+KkmA1df/AgaNZhttFLM+aRrB/Q+BVwqIH7xEVfarhHCrSrSbgR+VpkxxA03iERxE7h7MU3Q
R5Db2to6ZUAa3Aw3twoz+rL96H7jqTEJNUQpKCXZx/HJ527Et0YVgaSx4G6H3uHMXQR1iIjNXtbW
tCCMMVNctU8Zo6zin1XfrOnHol8tAACulPecMmMLHEy9LUL6d7hM5HZIH2Wu3781y5eNufi1xG9J
p2JUM1YGxGCYWCtkuowZAskFOoVafc5YRTeaavunYvK6SoJuzSk08xLkwyLm0oWzYv9atrFyIaj9
dt30FBxaVEXhNOYF6BTeVtyzLEoA8F6H8IMqN1EN2MMcORkwDTExWheJ4DeD8F/OrKi/4Bd4dfCq
5mpiG1pJj4mRZjX8owPGw99CWu2o31rSiQdHJ0eXOO23dDvtMGb4R4q6inta4g1OoQjAVAZqw1mJ
vB/k/wy5jRFjp8Rs58gJA/pNqkACis2cgd037WRn0CdIQHyluyoiW8j0OVYJmxHPukiJpvkGvLgq
u31e5xStam9R1eyWMV6W0tMZ2bs94+Eo0YlS+Iv2pDtGp3akFuQ0IeZVCD8eF/1NYCdDt4/ZhQP2
VyKweDnBYVFELFCQrx3SDP9t80pUAqzimb5qrHH+pgqw6IXtxkemyXpHpD9kb762ic3BrUUkfrFv
A0NBUMP39+ivYHFKYngQgvVV885ekoc/48dYvV+5ovSoDzUQKZVJs5KlXQcorZgke0+LR73bVGB3
9WkhBJgJFUJQ0bPyyS6AfakV3tDKFBLxzKv+QWSnarIRWy+N5yg9fQAjE6Y0h2/908ZvJkfTLUwC
+gyC+ob6kSjfRjtsVPavoAMPUhO7MV2UIkHrhJjWqOyKcGLYSbOt9OlI9kTLCV6a2hpzLMVrL1PR
92V7ijX6o2PQiqdCn0rol6eS7jPcJUTRL2LJsUZdsWsRkvQGSReA+jI7rVwnF0E7NxFzrY4US1PR
h4PFzjbKhImHRolfKAciFh8u81JXqazRnLohy1Yflb3WoXJILFdVb+KPZOFhG+naGGIn50LFA8ER
H7B4B3YpEdym4ZxEbUT6Kghgl4LwPHLeR52NCrmliMDAYErCpRwufvFd0BxZvobA4i49wOiK0LT0
rZn3Fhme8bCTUYMJjAUl7bjCLhF2Gkn/7HTYIbnOomAkw85/k8HblGZgKvyyiFyboAOI72nqD/Yc
I3yfyMnqYNE42IGvOrSUse6vC/SUJg91tLhk55lQs7cJVNHQfwOfcQHzcMEuYuZ/DQAY72ddxuvP
BEVlFWNo4QQUsw56B/vncQH4AKcD2tOR2VC4EcmviVFNEQngQPoa5BGI0a8ZXEJJ5+7AKcqsacUd
bBWKS/8RqlTxxP+EYVzJZEHkNDcEnCqynt4ifNhh61bakr0FrSUG1IaoaHNIH0YbN+sQK5v5nfsY
t/Ca0Q132nI750959mlYrmKghuBZt+IvFYx/BF4Om2OjY4cpXrq0s5Qnm/0G0BDnVEMeB8VIAOYz
LIMsfqZ3aRMY+zo5jJNKq960IUDCKrgomuqJYyf60wbEx784JWZKQPVzbO5a3SV5u8Xhlf7AaJTa
V1Btyrded8PpL6TXPDiYOk6uU5aSVsjv8UY5XnEVHxoVWoQwPZB1IcvRbOFFOdNwJFYDmRyXOhKc
JPk7Vx/Y5dXENeBvGLhZp8ny/4H+5hsQnBL3QQ7xi4iDy5HHDa0hFwhmBaVwgM+N6/qay0s+/QN6
Z97n2yMlVzSGIm6SSEwgRzbZo/62jDuP22SxChnF8vm1uMmVID6QS/ItCfPCARN3ZyADS7iJDzxh
HQWfJGfIyIU/sEEwLuxbpUHHq3uyhbqQJqYlQnqlcxuKoleIzp1yHAEJsxs1XGq8mmBvyYn5A6Ab
fUPYhoWJNEJADjlkGFsA0Jm4X9+OqwdMR5u4WoGV047O06uufoGGteHG0i86PN7fmfgWNpc4O/Xt
Z9lvg7cQEutNfDGEyq/0Ez6WfPkHf2McIzcFevaPs0rj0lauM/C5JUBmNTDeE0KAu2teS9YXb5H0
nHlxC8aj9GQQDdUlsbi9yuqh08jJNLl0BRlCXORzag9gZnhD5sStk0nHmA8m0mleMirQNWaSBrdG
2ZDEr9ebtMcMKC6IZG5eaz6RxrVWVjdwdSKQTiH05o/ojiY7zcTfZT6BY7K+boLZWVC4kiSBkv14
io84PLEflOZktyp+1K+SIWQenhjbTCJEZ3Rx/lKC0nGW6/mqX4wmxiNbXGKB7giRl5LQ7RPmWRls
Cxs9gDMaCb7jXtSbjEBjAt/CVUI5V2CDBLjk80CAEbkOGt8uCH9oIZqJtGgz36ts1kKIAK00UdVm
3imvVU+rh9MQ5kcVFAqHlMXojmZ3SqaPecAizN5TjZWXs8xr40fQcS5GFDoQSx38DGbvctlIoGVR
io9RsRkyt2DjQkSyTkEo2DJfBd8tmn1n6AZ88CtT2db0PqUC49HPiDMK7ZG5zDv6d4ULoADJqxGK
IfSPC43f45kXrwjgojKf8rK3d0yg+ioDfJ1VH5p1J8cAnpygVUKR7fjTQRkZby0TaMhmk+sP3eg3
ckL2IEFhNqqK3ELex4HfImowi5eak+lXOD5v1nK9CuBTS5xJUnKxuOlLJF3NfogMSieICs4afzbK
tRSGadmZ0dcizyZrTaPxMtM/ZAiVqup/m6K3CafEpaqjZUXtPxHb2Mk4dPLw3sHCJdW+67eF/BtZ
8svQwOLx7vmUNNToy4b6IvnbjkdxbDi+4p55ag6Tm2FRtWp9LrcKSTZ+sWm1c2D3g0zQEffV7tDK
tAwHbtlsgDMhVuORhEVbRPqZO8ZfSMgnq2q0oWbAnWEGCT1Zn4TiFwjPwGzI0MaWsvXBkpaKRdLi
TO7mq/+7MBx+edIUExJxA/pRGSICLI5Jy+5JBFZGboz2SCL1EjU8Y01ExP5c73Vtfs87HnhKpPtu
xha01/UBSz+D/XhVwaTnjNw/zT9ngQRbPL8tCFNQvVsKAabqhgTI9q809oHyJ0CNCJV6qHH/YsAq
Pfen2Yy8OuK5NiQDEBApISLcK4RxJfmnhRnPwJktPOdeZN7/JM9ggctYK1a74bDHNFqqL50RUH1Y
0XGcz/q0gRjUqjdfPAZkSKf7BBJY8q8Rpm/MVeA2KXL6VqLuIww+i7i4Vo8gzXZ6zW5EeOFi7DbL
6RXpqZvBvTfLERGlbsilN+BaB0mJcGFdZOe4f5jGo9sE1B0QRlkcIuZhYLAGuWo8r8hVY8aEkhG7
j4CF5X8EWnwdnt3wUfb7PvqYCqw92roU4N7w+xk1pW4CJmhYBOw20SG1TFfX+jOICIGvlrYvksPU
u+JkuKn1igHK8pqMxZ7wNOQk+EgLnrl7rmEwfOdCKUE75BmmLRlPX3XQUeSu6I0M0ZfPhnXRo4oL
l3Ls0oQk65FSuAJPk++oflgDWA/eyHqueLLjstyqhXnsh1upuHBv+1RF2yx/JHeBPCCfMsyMbEFS
N4fe3w0DtvdozRtJxD1HZBQfokk7CVTPDXQfdSm5mey+pqACFRaAYequo0qtMqk2y4U3MXcyK+eo
OojVobe4LRHPJgd4fbjKhe/FkgRSQTDCs+c+FcvFx2y5WnILeTxmUr7Tc6g7mnGbPlOwQk155Agj
2/Zay6QBw/gQn66erDf6mIhXyFEGk+bNOP9B8HyFWHo1fDMj+yg55hUiD/9X2UavOXZG6t7RBqMo
//Mfxh2FGP+YHEO/6K2wwcIjAZg/ys/6qA2rjghuppWP/qN5NS/5pn9Sm4KIRPyOHwrlqitk3MIP
1/QTvNwL3wfRccyiZ5NnEzd/tl5ap/BxYGtaVZ/4v4eKtdlOtkGUgZz8NLhAGkROIfJFGOUw14jp
QswUFm8VUidsmivDuEdDsRoQy8RnGYq9hQhvgZr6FpKf4ELZOBE8JuRn7paqMqxUjNo5I2Dc7bBQ
xdhArFNbAUSoxyHmqiqQfzH8mJlxk2TciAzkj5ovGWki9zrhPuvI9BG8ZWFFIC7BZILHvo8KLard
sfckfYsmjugpG9+BrO0wOLFi59YVKNThZPdt2DW+OmbFmxQ881/PfrxDHKRIv1FO6967Kl77+MDX
JPG2M9ZcaZhdSoI0EBmlu7l9ZyhuzAHrUwShVx9bym/Udyv5jQJwnrl/DSSbJ6ykIf2XogzN2/oa
oa8RhGupYrGCMzgFgrzJw9SZEOdHWulaS5gK8YuRDA1WvQYgLUXRLhKzwiAl57ykaL1Fg8QVaZjy
S603p4Lzt6sam7glBGhNrHu5T+/ZDZKuEEriOfbLDxi7/DD8iunG784LPYhMrkr2c8MYyO0NAoeO
bgb6gK2OWqzaXtZMuo5eeCICJPaEDdvY7mBUITH4xMmQBeu3mJHApqmype3X5Bd0JLwZIcT1uv7o
wAsg94j+DVcNQbwiQrvA8FdVqW2VmKTgSsBnd5nwHsn75bFvNBl2AUsgaEttqgw1A8vFkR7JG6nb
3a63tHWf/Yxp7kkSSr0enHHx7+m3SwD0URa9kzfQVhZbSRxpWBEIGO8YXWljXdRhIoe9GKMVVTaN
IEHz0kusPLgYsLMI9WEcHW7iAVkoDS07BGxCJuQW6hcyUIFp4k+TR1conlFJbi4pl9VmoCb44RPo
dcd1aVt0VlcH5G5WczNnBNEkLUl9Yhv+PQ3I4NN/Co0qi0UnhHta+uJHJhShmhmiCwJHW/HDIvsp
6OidIVIirX+y5JmHpYtd695gpp/ZOgHPuLOsYxBF2aCf5C9g+kiCvcyYt/Yz36mJVxzcLidNhVCp
BBQmToptheA3Tg224q0h/4bUs2ilN0uHINtqpnLU+Cl8Z/gq+LN0BFNSmUg/ETY7RWatR7JsOzKh
W2SiIwumon57kTH1lKzF8WFqtkJ50q1iiSjaJIgjSq4HRhvZcpRtlJiedOW9bSd3/FTj7tJq6UWq
oZbC0uv91DUn9IzlAUOkF4C4qNlpAhWe6seSP0MfgAiRSsrZiA9VZVCMLOEYUp6MU9W0/JdqTZeE
/uEOV73cL1jBRss/yahcVMh5wgsvf/PI/DIUYCGK3vNhFdAHSj+2l9WIJj41muZoRSMYC9uQFipk
hRGxkr+NAWiUQVUNdbUWA3yqfqc8RlarbgmILOqHMSD5kNYR9xL0a22hO6r4rqI3VZrsSH1rC302
SIEbggBOtd2Oi6SPXMy8P2GluE4VGEWe3gx8Dop8UuLuoFYWNCtpZU19VLPkNtXWIeN5SC3mss5R
sUDi8TgXJIXlC7WVfYdFuouW7AhlE/bTWjKRaLFHWcp0rSYKUwbZLaX4qHR7cCH1MdfNhuhKSX4g
KoLZbl0illalwCtBnVx0+qZU+0sdnWZBdgL5QY6AbEFkrUgFncZP/5nSW6uJnj5fJRUBQ3UypfkU
ipxo0JuT8SGO7W6Yqt1Ie3gk1ydFat6K0ItQ0scF51WBDwI5yPjqxquFkycYmrXaw4ElTqoNbjQZ
m5TJPluqjjcdgtGU/Ci+IebJFKalcIySiLiTLtKBgzmh6ZyhsDx1UAlyo8zdlRuHkGYVipCDny/M
tHuOyyonK5uvRdAMM7nKusERY4tQFhIRaKJSHiHSsJEgTNTattiXh2Xf4Okl2wq343dP75bxDwSw
0E8dei6DfcOiVo/ExPwuTx8IeEcKOEbwDpm4jhnrGzpoIgK2hI5qN5AwKd4hyrNsE1Ujkn0wAHzS
bMkoc8ipQKOXX5p0g50JIlekAADxM/KlD7RvFiZRROgoscj0+0bzhOgXzC3+Mt/bdMeG2iKBM1Bq
2CTBq9uR9cjgh14M2JdMCPyFXKoFT6FgkH0hdvFaoeabUe2xt9C80Z84BNLSa64dj1aIDMYL272C
n4Ug3+mAhRNhosSpRyWVsonZZHnuZ7tR0ekf9egiYNzTdgxTCEPFc1Rep/GkhheZTibOiJJP3VPH
3SDvkZ8nqcsGEnX2oNqK5EiIq/6IIoOJpweQaMreUw2nkdibifNbK9MNglnSVgVws3Cx1E2IS99w
FFRTg2dhXqO8KLH7N27Z+QfICVli3xoycXQkMxoa5BkEyFLunK6HHzyO1czARbMoohlpT99HhHpy
y/4AAJefiFyD/8o2zX2ZsV0J/k7wZpr8KExgwtR2df+rz+8tBiuTAknB9Yk7wuHGjdCJYPrwNJGH
zfLC3WrnB+lf9EUeGNNhRg1j+q8rHIwGufVZs0mr6AF2quUUBkjUNuTRB+ul1LXfB7I3qLvMOIFM
9UuV9wqueJsvKDDqXMvYIR5OuNSaNj/Duhs2ed+bGVftWpa8JLgn8rFRdgnIev3EZRYHJ2guEDE/
3ZKjPoCbzR1ozZtKch6Ax8wqIxSXq/obswS4H6yADDM5zl7xU3D0ghOdyJfQ38y7PtyDgUTECzs1
1xD1V+fmNUJdE31NDfzsWsaR32k2dzHBjDz0BebvvQoCZG64/cutC45UTqvgIEkuwTFgC4x7wSKg
xvGyHoQNFk2Wd9lvkBDC3nEFNYhX6LdGs5fp+JoAZECJ9zQTJsQdlkjf2bG96LcigTFbh+MzQKol
RpanfNMkThc3ey3J+J3k1a3XmPZEU49po8QkMzfmAh86OIfz//8stoc+3bTmNifLAyrRGSCEBbYK
XI82nGWKSJchANqHEzXH70OmkFuIZ6Jk2wY52aqvPBlnzZNCadhRiTvwEWVIJnkN7VBkyWNuQzoV
QGY2bKukbOFc3ygQ0sYtoqi+8UjkmOfNYvUhrPiE8iADxeh2XXcQUSbq5nvILpdshcBN+u982mcK
ihYXyw7MsPWaQbyu0V6nSxXL37ihtdVtFZgGMk24QKGMgZRb59SeAEJMJ2OkWhugiaPRiYotv+nS
dOrvhHcKb5V7Ro2sjI/VDoE6SU4rbYS1vP9ApVqFTvyia5dmoFR+LdKDQC4GnQbGmqWpYjp5U8Bo
La/FXk9QQEoEFo7jtcLHizFMYrQgwpTKb4Nv/YMcLrm2/pKABkYKUMPo1QE5YQjE5r2SauKq16Qi
oQFkqQ9AH6BiF/ykc0nA0Cr4vakfMG/h1/QuETPZ3YLWS3p2roOpPJMWAJSQILfSnfZobcUb05el
rEcZ4gZbm3xl+lKoDNDtqjnK9VGaz5Z8JYHXDDGE2xorRrRlCHG2BtWOE5vAmpoPUXPQKS7aDvkQ
wffGDpEE1FMk7W4kbguAL7Wb/oVnLVDwKTnDhfWca5yVds9byiZND7PhwKmvrduAgx7YB5Rldebu
WzKGkeKAe3led19sFNI3CqLkN6VIMr4Teo/k7pfQ5ElZ1RMf9PLToREIbWwhLpFJGi5l4jy53YYY
o+adXL4KE5xCHgie2HX4vfAugHmdp1EhINxmAyXt8aJMdlZsqPUmi1mW9xwEKKJQTYB/YJuLSF9o
1myHPHZT7EbgtKyoK/MgUDRbOvUrweiRAYIMJJxtLIfxh/wLYq7qF84WBWm/APy1hdaJjgBYhCzM
W8L9A+rfiq0ub8pFW+fwBx2pNfM1gyjOHqK0ACPBjSOA2rUkO9ORZV5qBAzZ5r+M1fAlL1qYVdm4
xSf3sKFn8NgsVjLqfqC7OS4IrOfZ3UY4zlhq+PolArTgDuDPNiGG5R+Rtxh/zCr4tBwOMo8pk55l
nhCvgTUDK5Ud1Ato7gRxlWI/8DC5H2PC27lojsfAIC6iJT/tWKZcy4UJJSCWRpm4GP4TQBUwn0EZ
eE8we/Ceiao9R7dR/tfqX9oIy88DSJqA2cjbYkDu0Hxrlk/YT+DFiCgrqdu3+j3D/jrS69E9ENbX
EDuv9Kd7wEVBsCwFlkq7/KkjTQwv55UrL78saSe8z5yzBtEQF54ahJLMaiCXPGTjixsBrYP6P3U7
XMQzes9/hsNVtX9Fj3YPAINpHZ04t1p2W0TQuUyu5QZXLZK4/G168LGgJIr/iU/1y9onn8JN304f
6dt04vMA4ZQCnIFrtDyM1+Qvkq/PJLlYui/MiHyJ+SfqK0Qlo7/MmulC5R0qFCvqOqbcBcZvx4HO
DjkGrtU4dCLkvI3d+jNGr4Qcd4ErVFKusGdaK56W7tlRq+7T95qthXcZkHylcVpI11D7Z7xxZN/h
fbBjfGaf3VV+pnf9Ov4g8MIF6F9Daiw5Jgw6delJ9MwbxhyVy9M7GlBMkP2KcY0s4TMCAzfcVZ56
DJgRSCc315W51kiS/j+3n6OeyKzJtIkpos+MnQOyKrJ9LFQ3Gr4hwvn7P0rOG1g0JhcszxRfYzOz
I4TkklsLOyIdiCLJsZh1B6LISazIufy2TkyWbbbhHUOJpX7xnnUjd44VY/gketAHSAQhVNQvGkqI
+EgCkPxyTf7SWb1m1Rq3VSG5JtGi3Fh/DLILmk3ADbVGeb8CB1GvpL3N77Aj0TPbp5QLWjvpDxBH
+mtv8tKF9zB+eLetBkgBqNKT3iHLOUNrXo1hC9ayWXHlze8KF1dOd31V3sHBiRoanoskmTPIJrIQ
34PGicmHDj7Yr0Bu7+of+zHQasdOxzb0VFJY1TXFwiYqSqcSPTbAYVkH/NH6qaCzOfuUXWfsE/Km
Tdt4j8KjLu+Ip0iokOYyNjtAbN1Tr9bxnZOe6A2TvqqagPXVuJVkGBjU94D36ARRyRy6kDAFO76w
pIBf4ctBwDqwF5Yir/AvvlsdZwdyDXZjh29OdBK/LJmQ5v//Lk6cz+Ud73uG1p5LHkMgJBbw4PIF
Oau5sfnwgEOWWyeyJhJf9A3iHjSavBIkFQVJVtw9L+OB+P5z7VC28Ofb06MAckDNSkN1/UyXS6bT
QyOfl1oH5tV5Ob50iq22dQhfSO7tKkE+ya0X7dOXTzAwqej6njeaRYMap7MQYjvik0zt7qu+G4D8
VCaGTvqvPdAczzJ4z1tP500GaKICBO9UQmLgfoIli5hnOAKZs0B5NkTWo3xYApNI7+rXrEWdD39h
CdahQp+ADVOpgRKazuIJC1bNgzLuisuL04yeGhzHdz7xgh7r5/RlvGdfoYzCxxZ+Ums7//97sD4Q
KHTP8F/2f8sFLy6aHZ53Xkh2E5/CTwLFk63NP34qsRv20hqLdpRf4wvDLuL56aR5eKsR4DenRQTx
xW/NroHK2S1c7dZDWZ/GxinmLd9YnDtYCZbHY263WOD99jMEnCCz0VOpXJt3pDoQjxMnmyTyrGKr
BjgZXHPpfnI5rRiWMHD6Mki9rXApSDwe4yrd5aFL8JdAcBw1hwZcwVZJj0WAhHePPb85ChSdt6TO
ulZ36bVjljjBlbMQOV9ScifcVSH57xtl2OjYU8kPQX1RHGJ1GxbbqT+W8VnNbyKbYf3WDPc6ucvD
nZgWTlp+UoWSawnHRTvRkW20F80DCRxFcsGNgTFA4yUgcjEPPV29+lHFDuuPKD6PAeEh40fXn4v+
bPUXTT92I50a6+mT7PJCORrttqWHOSf7BbncVcx2Bu2Uxq1ND1N1GqJjK52YXHogV2NXF55AYigR
G9W+aV1TeorChj0FYeRM8HzQ3Wvm0kS4FVxeiU8ZhtS1sGfnt6znXeIp5ImZppv+yAa7FBnz57XF
jg1E2xCwgpdS51UW2zD7TpHocUE0MOoG+6pc9VhuSh57OF/6rTUKEZXtFG7KCNIVfmhEqdOE5H9K
wXoqd9HwV5aHnMtXnf5Y9bjuNA+YCCnDJqQWZx62fno0YhY7l3bcgqTQFJt0vPfaSeQ+M26bZA1+
4TP/DrTeQGrRiUhmMNEoin4QokvRXTKJ1jZyh6bvvD/CjBvFpgy9hjl1coFwcdiEVIOQ62O0IA8b
dCXGV0TLO6HbtHfoZGmgTUek7wYpaUiQmMJajj/i8cMU1sIW6b+F+LV5G6xDTUjBTik2YuUkhGSl
zwjdb4PBbZX8dOS2xG4n4UmxQ7p+qPqi4gV6tHLj0JOyXX9qGshsAknPQvFIxkMb7aNuM8P7ThdR
XPOFBEqiD6yE9eTfTRAefc1+X7uoCBXIChpVORLZIz775KkJvz03m9o4cAHg4i9yM6EKfkIWhx6O
krLBjv5qgwCQY6KL/Occo94yTiJjAM9IktfkJvN5NDxLvTUjDr2foIMZ6n6fAlIfAXVOKhPUWBKG
yVpbheKuj/4FiMLRJwHyE/g9jvdafM8SZG7EKGyb8KNCM9UOJwsbPINRoLhG+BUqh6D9rsp/PrRh
rjwl5Tm1h4kG95QAZyKDOZV5+c/xClRDgDRnh0Sc3C5qb2y3fo+qaj0GHjGQSJJ0Y52UF1Hekd+S
Ejl4x8OE3bMhm/qDVN6elYyjcBuIW61h6YCzOJwsZbeLqn2IwRXYsqbzqEKaltWnQMTtiVrCdEBf
rGmfWhhRPRkpU6ggHSegYmOSmo1fJbvGtWPhKRgcBsIQP6ScnIbhqJHx3VESQmHBoRJOlflSp53K
UjOTkybcqwh97ycPvGJeZcHLVb7Z3cDm2bxF0nvdoEdCiz3uYlikhalRCe1U+VQrHz0qDbbwJ/J+
zI5VcmKMb2KeeJ7vxTEIphI6jfqv9V/WdG5jbwl6VU4RswuiYcXR/Q1eVByVgE3QPha3dhAxCoIy
kCGnnr1PLb0vOgDsDw3NKkQjnC2DwKZ0L6auYSFzu3DHBevS9n5I0AyG2lX7FrIQuEd3TxHAjJFI
A+namQzz3zmBHDnTARGwK86SYrT5VJBBwICR7upD3tlrmLXgrP8I14uON/9Z7CVlNb0J6aVlsJ8W
RYrY2KZ06opjZez4uEYGOLRY8yVtB7gvzMV428yvmmRmYasfCdKOBWbOg69D9o3kdsEueykGpgkD
lUeCQQLDVzOa0KnBZNB5YX72zdPerBm2bfQIVQ+tUgeeLj+Q0VTqVo/vFVlrpE4awgZupv+BXIZs
j/Vg3XX7YaDRaxuDbVJlVWxnjhzNznoyMlck2RT9vu4hwpFMwzSsgwcxOBPTNjnhi317b95L6hCT
vUgJeHhOrHuA/Xr8ZwkeD1UevqXRrz78SsqbFV30Ed75zRRvHbkeckMrz2WGAiMbYh5x9cFnf5bK
TjbY0NfYvmOkqMNJnw7hNSpswTwz5nQaN93vJLpqQDS0ZsYbQSMKB4EJgWq7Bi8OTZcyy+WOz4rX
ueSciz+82iJxyPPsVdWFhllNAct3N87/Mj4OZFJq6KnsnQ0avHLjx6cwhowErmUcJYMO4I1k1Jwm
0BDZD/cKtjHf1SgC7N7qmU2FWFx8UtziYNzz4AlGZAmk8ZV7cThXzJpNzdtvvoL6ErUb1JLF4kBz
l6pFAHrV5ZCg2Jr0yFpfq+1pEHex5iiEJwWUMjwSyTVYfTCVlIwnHLHN238knddu61YQRb+IAEmx
vopFXZas7hfCsmX2Kvavz+INEAQpvrbMMmdmzy567MDCySd1bo4PKyteWuoBtXzoFMM5omAMqwr+
rLzlukyKXOYPu8ZRAIna+DEqcDVmf6H8UION/l6k7XcYLxHhHSlwcoXy2/HAmqsBktz7pPKkZ+jc
3TSdGlM6rYLLGljIUzPCbEbQDDq4pce8nsAI1hwCeEq/IepkJfQ7NcQTKb8jMsnLj1C6YfWG3nce
1QPesAhDhIufbpPgrBeuKGzKaiOzyzaRMYwzugQr18/KbJmwKzQG7HK3MNFZd7Pf9tHNzratf/B8
N4kvImrLYFO0jA6rQd+G+VbMLKna0AI12qEft1KxFKaU2eNH+b56yc2MPk0alVn07QfHRNyqMMdo
w74r/RXABS2Sbcw6T4fE56iRI8pW/tESwg3tCJTD5K10AFe5+H2D3msj9AvIAtPRhoIYT8fpjgPa
k143ne6Gy3ccwgLCqDOYnKgO1aVCEas6Yb3EC6BjDFWBFyJ5kYbfbfGnJ6soxIdYvJvs7/Txzh4b
jgcMDJmsuZk76Os82SLMk7JF6+Fe7BDmBDHTVOkqueY4tV5CHIpHnOGBIpp9wBWsqi+zAVdlsU7C
snJoa56EW09Cdbj0MaSzOmhN+EnM6yfOjuwSyEd9DexnahDYcWemi2Zw08kJZg470SREHgp/+4c0
C9OtiyDcW/Oklq8gPI7kRvWrjHYnQbTnVvQBBn22BnneTtHKUGGxGzEW8WqEgUq1ZnIgsnCwk9ky
wnWgd2azezV+YhnLNpcAMGggPg6La941/5g9dfNU+/cEDxpjqcFtTX/K8RfBVMBJGgROwzYmw7KG
tmAW/moMHNkl8v9Cik7i4UOZgH1gZyyggxsWYzzPSqsfoH2CXTCRwIZCCrTFHS8q6LxglFnvjQoA
+EZctWQS5FuYOS4h9oxlIP7lNb2CRRCujLuJMDEtoHsyG/7EqLYlZ3xlHcfKnEcAhJKK1ALKA3l5
2XZga0ElBamQSfJBFAGTDcYShs2AlTsdAClZAgxO0AyFB0iNjTJPoCHa5eAqlYMDq2epaCvT6AAo
JM1WbFhAa5RsAfdAhL1X2TLrGOgHrCOEw4DPSPxJnVkIhq3Jn/B1BuUyi39qLpaGWiAKkD4cKrTU
ZMTEi7SGV/xDk0S5IRMVkiEGsBRlPVn6yVatPxFhEdwqF2vkLxpBxew/FQy5HW2kLSSiBHdddEF4
89tFuiPMCthSEMna2FbpQtc2BNvU8QqfCAEaHyQ9xdaFP6n84rXif+LbCHsNRPsH12dBXjBYAJhz
7k00awjTcLKpi6QyT5cWi/+xX0we6sTuBhZwNjeYQEZuCJlrsPsiHtKDAKESP9MTlFUZipitsBti
d4YAUre8byAabi0m3MAcIfZbfBt0goo14yrifQQ/7P6+KftyWdv1lnfA0Tega48KPmp1a54waUwk
RuyZPrCIzjfvm56BYbsaIt3cjlpH1l39V/tSV+jwpMzKp5OINaRtUJPnkJ8Ircxny7ZdDoabQOTl
V2VkYX/Dk4Mn22ThOf3+pWzFzRxCUfoYZEKSLLhUkbQbVZfzSlWohkuIZZpkV9doieIBmcab/Qwp
2C9+KpxbsyZMCoUe+Z+4hM3xOkK1BXFiPeJppzpNs0ayNPBU6we+CDMMFRqluiDkN5gcASydYf4j
4GX9YkgxYMfA8VAcLBawQMGfFaSjhd1+JfgVs1P2ceTA8qIHDgIRHCKgSgOEesZ2ciCIp7XqNIID
3ug2DnRs4osJxxoP/snbxKfxwCRgaLhH2iFuPOdqR3z4TmJreah3LSpvG4HgGz/mBM8P6DbTlarI
p4SlV5AuaUkA8pqb/hDxCNvXjy1l6eMejaftfDy9Byv+U8815hYzy/yBYgXIVp/TfQLxB8AQkCVw
tD+goSWPdvzgRfnqNm9H3HdrM4FFbflPmFsz8Ot+rtzQsYzgaYBBtuq77ddgUAmIMoaU2V54nKs9
DBI4AVSBwKm41lttkx/SM8MRvHUQNwO/w+kO+AccGJWfgMsAT/oSYpED1/PSdDhaz6Mlt2ZMFpTS
YKleo34OF7niHiNdn1lo+y6wimEN8htTSiC1NM9emHdPfva2vo40AG768a6nT61Hdv0V38cd143n
KezYmuLXxMvH/APrQHolPWZbTl2TfATVtf4ba7RkpwGyCSlyhBXpDj95BnKKsIw8F6hZbAEhyNwz
wR0/ysSWFbeTFnQzpGTpsEJRgplWTXenYWTkjFRZG8wqZluQTdCsytsYWANLmcAG8gL+AokCj5IC
G/a10kF8svzvcPJ3pdMj10Q94eoQRaCVU61lY69UwHpWgj2PBYUZgpJ/z080tjqPe+gycJksYCt3
xgOrujoxUbgVwAZi7ofi5cywjyMJHGIf6HOBhGyuHTFxeDNqznmDeGWDCxjRB/TyANIyct7IKW/y
0SA45RuECwwJzBiB91hboLXllTTfbq7NlsKZU1KPYBG7VKBmcCpz0cbb9p7dgQe0C518+If/+VGm
yaDc4bCAKwhVOAcLn1bM/AOfgaE5IpqFDdN0f9uvRlvURxG+zNuWuEH076ThAggwk5yyIxZyMYg0
ZswOlqpUT5KAfUQ0d7i05rX8eJ+bj2DNlULWUR0x3IWM0O7b3TjpVeftZ/xbMu0h4eK2Qh5YjWSb
UoVeWFAG/kro0HguomQ/IFr4feMsRdwHmnV2PpDjWfXcaW5TVJfKMmYZ7UBMy0USUxxqGJVHip0Y
ShqRd8iNUO5ErhphMYnntU+Lw64bJlDkUD/NGhSBsHHsU5Dt2mGH3IAFD0/bUkNN/+I1gyX8r5Qh
lqVWhe+pJOFRzsMCFFiduxdSW2Q7/ZxwrUC0/dY22DqyX0Wuxi0mqu5RhsBFTjjDsn4h9nZPJFlr
13xkzIVIgyUbEzoN/SqeZL/hrYoWM9qmuYaO8q9eTYmYE0kTMJvxPv+jnmOKhxgWeJVyOJv2BnwY
jhZVAruERktWCCfOwMT+nU/B4OS7vXU7aCy8B9XaEr9w7WYqkHez2g5vXmXBIIFQFyKSWKnN0ejY
PXm+leMdQCUicrrVl7n8AMYVsV2Ol0P+mn5ww+qKWZhRDQtOymex4y7jJjPKG4+ooBEPD1a17hs4
BhJTCJNmKKDpBpfao0qN7ErN1OrNZyWevPiAdkE7sMcDqe3oCAhtBH7iFjDpsFjkd4Epgkj1ONsy
L/Pi1r/F78T7U52ut43vmrsMjIfXCtTmo3Rmcel3l8bb85oP7Apo0zjs9tB8fzK2cE888slk7Tfc
NwgcZHzHH2/2VAEP31ZT97BQUK+ha2SDxaZNxaGHC0e7aDgBgBdrl+DE148qKZkrTHuJeZ9+PH51
OKMhh9lMm0ht+kgVo4uyLGV3oij7WzgCHcfszjtgehAdVMMtckylbQ2iJXR1mLRgdwpyaTuG5I2b
BBaa57a8Se01iI8VDiUQlCnIDxjgfoO/oa0qi1JiGHbxHFJx2jnCDfFbp4SNTOuChgIBt4rE5FCA
+5aO8UiLT/19K4fjtKAzyTzDvgB0zjXJBYkPQXKUs0/W6m22KnWH2LYcbz6MBVUMNfAuAxmxYjjG
R29b3kVeBdhIt+hkMHYZ0zUOLzmHCVY7lsd9e+a0jqzxRF4W7DnmGvKXHxm+0bzkAQMUP2Yfn8Ut
ii0ud3Jo3e6b69dSaHipGKqFiVeItZ6AD85fdA2u3hYcn8cI39xc2Yg0Yhp0VrM66epXrR+bYg5a
A9FehN2rkiQEX/VRqMvGOKSzjazsP+POgs3DQrgilQF+Xg7d3ZuwU1sk4Q4FjL/zcMiXlqOJsuOU
kz7zJcUTGj96ZPRCDIYV3ccXT1fR4W40EEEK2bg0MAltljI2/MRRQtJDVyttNfMQyuuhuZQqvjQn
FbFxW3xJ2bkydzJIixEy+C1h0k7M/WkNxc4iCA91dqEMybN7i4UCVAzy14DAvI0mrP4p1Wego3O9
35pvi3MBfrD0S6JuVR6NKxpVVuuQyI1yB/5EZEduD9gSYJ2BGjSYVwZKLXSvXz1DePr+irzGQoaU
7CvjK8cG+xVGv5p2IBa7LkCJc3gIxNbDvoOdwfA78YqSkobv0DElpA8u8z/C+kKo97JyGLV10xL3
bfWk8AgYMVpFBMltWfu7DiTciL9MTpxMuLXeHtZfSc5BgB+j4zULNow0RsxXzcKDJtcZl5YYKdCP
hTB8vI1ny55Wx+HrpeMyYCwYcsKWKQCfrE0qvFQ0e92wkPIlrB8jviYI4PEpJ0Fds7xrLNL5oi+a
lx0b/48WJ13tC2HaCCxkYg+IY5tpuimk4OIzyXbxsMTPXzWwibjl2LbBKmYD3dHO5smz7reiB9lq
qeGyn92RQ7VoWIEgdePRyJhxguqzxpcROgzAmn7x2QOuKN0qJ7jLX8msTQrOlwLO6gkzgBFbAg0f
0ehD7ACEl3xwjeUC/xBAZekeHiL36QGfyGNU0SEm/G4nha7M9M7TK8rupIMrT5C753Vz9Y1F46by
SODJgt8eLkgaLSC6wTWcdB2q9BnTqkrZV61B1Gjtsb712S4zdoK/ryLs7U75sJKqiSgUYWcm79gs
adEVmt7krw7RhS5ymyUfUn0LzU2BaQmJWM12NJkhpGMfXt7aPZuGFv8eBxM/iMVIiuyd97tBFyev
k/cuU7dGsDbzJUQGySCufYMdi/neiANUy6VIcQn8a5MEHD5bo19pyT4SzoH8CfdgRgSicBaBkLrH
OH1+yvYUUdwjtG720mBrKBA6CdR8ZTTHonIjZLe43AI7kFN87ZV/wxYhrtJC7V0FmBcRcD/HCZ/2
E2bquGQr5DUkLJK5OZEcMTC00gWJ3cKwRCyFRBbqGfw7jF1U5PXZqirABb9i+Gf5UoWdQj1XeICh
ArmesZBJ3OvhaXzoBBVANUn4rq7HknhRoF7i0P/UFJ5/q67YUtsoboPq3JJTgN/GBq7m+xdhNO8u
I6OKyXeO1fuiwSELChy+gGhT1R0cEiKSWnPVhp+FuSCwPSE5lVA8Wltk+OswdYrIIT9EzJfRq9YO
ab3xXhkcPUzDWFizyYdHwOL/rh5ERD/COSF4APKr/NOwfvBRPaQg7U5HkHOq7rJw6zdXQjOIIsS4
s8KVbXK+g5zchwneSranbUIWmfnaRKnBiAT8PNqS7mYDXNrFzPzyo52WrnOI2294fetM+oVShBip
aWyO4RgiD70+xBgiiqlxpLhQ+W4ZtqQjYzbUlQmwgHZasKNqJsKrLtoSGilorJiZIHmM7fEmKyes
P2EC9SR8AMF6UyfG90Is3lr0ZOytWA3PxT0OjxKrNJwaGUQQjCIvnw+Iy9nZMbUyPE59MbOIj5UA
K+YEZgCUG0xTLGgLuAfSt/G+Q4yKaf9QFIJe7xPVYfPj0qb1H+KeFqskPB6oZmI52W+PjCDrTUwn
5CJC2pA6f6ZXaIlI9YAq4JrxuBAeJO77f8hzpfIzVmq9Bipgd08jST9XQUa6M0ZWSNroAmp3hLeD
9Tdfgv8/wD3JEoRYTPKREDUMrgOtNUUf8MYUFo2d/qYfRDM3Z0CCVNeLkCGRvpPJQlomPgtWTvea
T+e3/v8WY7TZkVAFC5RWEw+HT2Dr+iTW4Oqi86DU0+1y+6DfccDgJAqxFj0FZ7r6FIYtlLwIKu2D
YqnmttYysNkBhU5yO5/3n/do6nyQBsutk5TOgLJeQfsPQDMXX7pEaPVEr+yRh5puCHgB9QqJGBI+
6lxyrE0Xa0FYzYNik7iJEAf7ArJoaD0mq7PETjrM4ix6FRxZILb3Jbym+RsLHVjThDsAGU7MtRyS
G/0114NafiQEaKIAkxgJoxzK7jXCP5Pr1jIv2CC25czRY7ua4ZzqcBdnxKVH9jS1aByO6G/YoFod
CV2QFWj75gRqLIYnRozy03h2H4AiqICAVN4h3aklT+wy5jv8iebty9uwa62YG/6hDYwhDD7dqT5i
MKZ+J+gd/9RPxDiTNgloH/CafctPA5UEKt4iOQKd0uk+AAaKHmfOufCgG+c/LfITsg+ZfSQ6LSBE
Ezc6658ziZ2v+BzUu+SJ1CQ4wVGDq0auSYvJPpGpsVv+gLThBACVa1Y6sCowp+WYCp3ZrcMUR+MQ
+jAgEsJtVIBXkR+4bP10rmXLkgv+6EQhpL+BGsKTPuzga+fga5D1bJpqahjPFO9n8RTxmnmQeYXd
wdQBlvMVggRk6N4V7hsvfEElntifc171GnEFox61oqeV3CvgfyztHhLO1TwaOVsmp4TgDuGWX4Nk
SM8ieIMMJVyaGz4lbT9ZZEgorsiPqMEJnA1eZB4LE8s3mGrgk5x4c6VxihuXecFX2Uzf8Bh4rhFT
YJv2yHftB+8lfJa37/J3FdS9soCo3pDlQJAnfiuqrNl7yUzeyAsTCj+In+aagZP6Ll8bQQ/6Y+OB
sQAohPhV7KoFcyaaaOI/AWAUXrvGxkUN0rDFaC6c46fGFgNgg/0kSj5mrsLBYo5RH6gYcTkwGeQE
TL6YqH6VU7pAn0uGJKY1+DuhSIPq2M6h1HAzIMJqBf5tE7SiUB4SJtuJF6TzZkz0FtALVmEq0B/t
01b+hA/Q0tVzaGIQmeFv5nYD1mUOOc8tzjR2qzrIWaiNKdQdnDBYJmeQwx0ihpSZy/aUxHAeINZg
lATpyXxnQp+kTy2dN3S+3mKxVe7CqTejosJvnL2toVsCO3vdNExRN6g7vI4eGYz8H9C+iU4JgsXf
1c/CxcDdQ3cDEZveQLD5KTgSxDgcNHsZlj58NJKEfjkQkGjNvsofnoIBAtoAkGTrmg0llkVBA8sa
07PMgvBfSPw6qy53mchqRNisiIcFowMjCCcW0ymrICPEjZ4rT5c20dP7vx4Lb1hi+GA6M7h4Gjp2
R2+JCZrweKQUUWf30RJ+roBJOx4gtKk1CdWugmYUtJ8bAdimwohjzFL3Esj3yr800UKLcM2lk5rL
rJRb/HP+sXd1jMO48iC0LBjW4of0aT6NVwpLmehHYux+WM/SPuo7b4soYUPSx+cIIQ8JOWbIFnxC
duhsAsTv8sjrH9E9EX7FM7PhCHl/MuW2Tzy1uOTSkxhMELV/uId4KR7pJYTLKlsKaKuPjQ0KEwss
dvRx0cJdyGbhjU9ADNhCF8NRMi0maPPmEXcQkmTImzkXv4Ofhkkaxj2hBAYCFWsCVFDlXHj1ucCU
enQjkEMD3gQqxe+AhsOfC1eSSTC1ouQM05XCxYAvoDkIaDnwXuin/ftIdxRNpxLTuwzfHQjnDQUa
Ec/EJg6eeIbhrhQ9aShgAuNDCKmY4sGmYwYg94Pqx8BNjn3qjGlsqpdwUMElaIrbEx7kDNAqICC+
Dzx2xfTQFDQsEx1sDr7A+5dbpgM2eIaGvY63fGReXP76nAjQjw5bFxgB0zYE+v+kjJlOVmwnz6wy
0nbJUo22Q4BeauEoI9EzMKD849IaAg0DHBa737CM+mhvHAKr+iY/sGOKLONBVY+eLKKkz/6WHrtX
eYQvXV6aHdYbN16gij6H+nHhm3PF+SkQF2bsDaYOH2gh2UTQboVP3imkkpO1x7w9Z4d4P1wjF6NT
u/l8HzNMvyzzDk/wM/0crtVZu5pPcQeAe+kWyqX80h7CJ79s/spf9Ql5phcRVwESMOEc3CN+NreJ
q87N5wbhx8A1UJ/yC60vFQEFGJ1fd1Gw0aermkK5piEYvjGdn34DYPmln1G+1W1/6s+s7vgD/W/w
GL7lK7sAmNr9GZttSDR/xaE8Nnv1DqgrBKSuWPKeeZkb9b942QMKnNcv8ansx5N66u8QbfK9+Bc8
qrP4HbK0x4fOBZXYAFklx9kKwJTHmw4RqgHY8rf0k03rTXDTJRzqe8cGHvLhwxhIBab1+sdG/Qak
Gw/5LVnHpw7R7FlftPv00Zz1Na83KZopI++daIpVd2p3IsuJYBddhEfmsNtUttFy3BXH9qK53r69
4EhRw8yB4EETTU0q5/pjkoqxJnifPH2ugctDvcdUayttu2/YpHtg24WNC8ouuZiP9gJjLT6VH+MF
IL49lqf6szrmp/TZP7zv9A9ElEUnmGKy1XHhpEQC7zWQ9R1sKvBE48jocKoiB4QN8GinT/mz2Ywq
vmkg/Xi1uCCs8RPmEwuCjkeNUQTR8Zw9Bo5FPyWliAIRreTUoQ83f8GIDXjjwDr9vPxoXz5obwMD
3RKfJk8/RHK2nn/wl3wNE1KCbueIH3kitG/OuB+wRODb+Nody5u6Eg7pZvaBFyqzAeABhNBf1JtM
IRNvHuSBEsXGDEIwxFMox/+WMgV2AbT7N+kxPPOP7Eu5hSfzATqj7d9PmbH6glvzC9Qf9ARDR0A5
sEOdxbcr0CFnVsohoNNETvtAUHWJ8oQ8ZDpHbY5YugN2DEE0/wgoMg9OYm8iw1sgnOgOe95w/iB/
HFb8o6JtBI26jmfsYhFaURgE4H0QaU5JvjKaywfvEX/RoKVo2ng90kt9G5fqknCLLy5mfZc+1J8+
cDjD5Ze0lJbdpXy1z/Ci7tQv4SLseeHiNTJZ4ak/m099Ay39U7tOXNbv5io7YNHMEC50dFYsyo5K
z/ahPVcn9CBoFain+ZFOjDeRq0l/B19p+Exv3Giul0oJpFzu6FdpgNXX7DWUTvsC8dGe7deajrT8
UCjNlJwdOD0wPv9WVov2xaPRMA5iVFDMkzvPH2wXqg7k9PaX9z2jaf2CYfUtsO+dWf6//emIQxjw
lxO01rRc+0MS1SHBycmMgVvBjZn3PgGACPyprjg0k8sC48OGEAf1I6QzS3lUrZTB8Blz8gOBai4m
RsGfJ2+xiA/YxcsY105vZnk3+BC8WLZxbh4h++zf4UHhHp+gPBrBT0Clio3KBe0gyJeBzJF9PxIw
qi6/NL4pKKQmvadZ4Ky0kDxosC46bPlHM1FDkaiML5pFQJrA0IiEFo0kEBGEPTbwA0+QlRmAFdPZ
EJyKJ49BvxxXkOsh06FTCdV9PK4hrGE2mfdHEeMAuGg1uU+eawgIm1yv3DE30IrUfwK/OOcu7PjS
YjP4xszPJFOKawJrzDL/CLflYB3uUGOFS/BsuahsznV8QlBbzpm5wBBpEeAydQx1qJD8+blc8CKi
N44ZWZBc4UZk8br1NX3BJCISpGkpy//Fiod2cMQqMcRaF044NnHzEOB5muLZHJCXYQHqAd8DTeJh
c9V5zKZHdSrv+EgStQe3FdCKJBRqMAomtjcJBBV6V2BpmHXsw12IdFnj9AAiNnMxXD3iiRBxYKhE
dhn/CmLKn+BPN7XLN9MxRyuWZw5WlTtXzJl06X8wrpLJujCox2huoI9OYDXvpvLiHEq7/KW1xUem
xOv3y4R7k0kcsBJGxjwlIWjmWQ3ZAQ2YnmO1DGVPgFhRZqhPcewo7lWEvKs+izmtV7jWzIvefEKp
hZckcciV81ACAcPml+kdnbZd+BbFsKIZYrf1E9AUakCGc8Chs/6vaPKCvZ8CuXP4I80p5I9mO1n+
UKLv9fdwgqRIkB2li2IvXXAA52OqaAZ51diLopw4q5TyxvrukUIA54UOhB1+jImWEXu5CY6bhwfA
R3S9u3aXHUscgkCnYrbv7nR6g9xoE8ovXF/tMR3dFk4mzo4NbESCi/hQdlVAUV+9G5wrLAU+NVar
UK3JWgbAhRBXKuSx7gk1/n+7QeM5n9UonKwp4qhvWX9B6m/RwweoEVdYwr077JTWEtznxqWBRu/q
h3tPw+HBzUZEa+tudL9Nw06OiCA8YoUWEesmCC4yk4tVcziAWzROmW1I7pFgT8TnkkCaGEdPYkuQ
RazfWLHBdWAVXAgOZuJ9u1X4heFNcVkCeRVWD6kllejiv20Hoqz1PivvHbagobjXmgWVka7fXKos
pNKfgD4QnpeHmsZkN37F2GuobiOdNQ9jp+1ybCzgUEMXVmADdbugtWfCXkB58BkpG7iR5nuP5ljH
HK/fyOeitoT+qquLngRc23QHEc2G3VA7lKV8Ujyo5GvRXDNNUCUmp8oTPmlR4bDgHw2rf5rfdNtJ
tOSdn60hwDPXEAGTrUhG0Gd8zIO6KmYW3pCn9gmCYvgTSjn3V2K+yz5C7g0r+t34mS1hR2z9h/DN
N5aB8qV58m1+C06SIlHYUi5qDJTThYlodtgK712rkQ2xU4yLDE1sXBAfDcgLX988YnjhYSNgygB4
2auJ6DcUdrJMuCqBAbV4jicr9a6itHBGGPTNSwFPtYDe/dr27H0R1mC0O4dtKvzhtAdqG8fPeHZC
dwMowFOU62yEV4JnNw8DrQUCnBvrEtyhejR88NvoS9FksO6skDZNY4+3xZ8g7JeAE15MhIil77F1
Hu4ppoyVLRJlpa1IgEp2rRySWD83NKp2h4vH1ZMPIwR3v4RE6l8zcW1asXU4OMp8K1nOBdRiAceW
v3OK2+vKWkfzgRX2N+0oIpCDMbVRgyv8ISDoACHZfWrGF8Xpzctqj9/SpX4x8sBLxuI81VapDHnC
1id/ZhZECxZ2peKAZHtkDgB/fTaQQ1CnhwdfWDJmRjJN30IabYMBJtJ2yOHBOYQvCr6J0Uzlinc2
fTmM+72Wf0Chij0cw4lYAeatl2l9K7ztRGYFBnqKqMFAGhQHN/o42VZENvPDlglnMPBt/8H85HPO
hzizs+vHaJYt39Ec5qK58MQb7o0Iu7QNxAvYUPaQbUfMmtMF4ypOwcEeIxW2ecAJnpN2p2z8Yg+S
hSs9XHFYomxnHVxr64A+WoLyvRKFuS5iyblkuGL2IRQcdjSa/IJJfC/ZhPf50lci7bHUrVFGF59A
hzx8nC/aR6QtTBcRda6sTdl+97yNTnSGKvSLIHuKCtHR6+frgJwwOPM8OPFpWq8ziee0J8n7XPIL
61iETyNgsDDjT04/THH4C0uWmfCooPIAaU+6T9HpTRINTQyWYL3um4Ld7dyUR3Zmd85AYopjet2W
JUm+KTzwfLoc8aupfpViUyXiwqOBHgqGuHY/gPBmFQNJdJDZlgp1sDS+cSPdvLXGnsF9i0WWzkBH
Ba6TGVLPGGcOczQ2PgdSLy1l4r/e6PXkJnATPkUn/xL8g+krGbomlKvmipR0HUm3svSpM5oO+6b0
91mw8Yh5GBDhMyvNsPeAzCljfBTB1lDV0cmFYGnG5RO7FA+vkaYWFrP3uY85KLBi6UGikikqy6OY
sFxRzWXxNqywCc4Yrv4NwK0tc7w3Uo0B+uG5SzRFwSz8nj6G0qxCPV4oJho+niosjQb91uroSiMo
U168rWr1HnofYL28qqNPN4BXdjTYZU+vJUkfArqVNNiU+VEYSeJu3ggzS3aZcArd0utu6XvlDQDO
Kt5wSbxA7d0DnPX6qQIKnuxY+vo4YhiUK/wj/tHeph5TeybOjp5Z3BryT1MxuuiJ/hEqfWoLaNbb
stzjG9ORFC0jWQvlo3gw9Cv2VJKmwV6rSTwPl11gLMaoP06/SJ0zz2ownyIJsZ2blgCSM0pm+XYN
vHTw39uFvbnOvfPw5iV7z2zZg32/FAZv2yGs1mBPBvpjJgMw4jFptCsPVkmz6d/KFnqB0vunnB5t
bJ8zOtNSgA0W3Px+MlU71pW4QyIypgv0EyEqJRlKD+7U7nQdVNN3YziMsZLjgiwtSCt3Z8JoT7bE
7SRLhTg9oPkfRFazEjtGnPnR0pVSAeqcB6+oEp1GbIDlA8efxsnOnJinis9j4uO/TGpNSgHMCtZc
I8hHKrpIyXA7M0LTMY1sGVW/LenAeQApR0A4oAsr4hv272q25FfMUgIc4L2qAp7LbqujQdS3pCqq
IaRkCQxRQww8YqJDHvQluacykKOunUoGlgGtGulduFaN+6RBoMpFEXDXztSC9pS+Fa8vmUIfoHHz
rk0srorkItQYiEIV05kSmpm6jEhOieNLaZLNdITsCK8ZG6dE6j8q8xFD0iR4nY/ZZN2OLDOWmcWi
7RnQ62Rvcl8JyyOLCxEYdOBpQAbnZomR7ot8BaxEj4S9N94P9GZ8cckxmf36/rmka8kF8UD81kqA
RxWC7+T5Sn5/xyafPa/2XgG4rfIx2QKG0StoqyVUEALsfqSBKjRsjPpuINoKvMZ+d7rbChsjTG1E
woohuz6MZNZ/05OcjT9h722HpFsYKB2MLt7lxSUceHnSYYvHXSe+6vChBcahyo8aHImWG9tfykkQ
h1FRWTzVgrvGbk7U9kJrrn18jwMZfJgkaSPRya0gtl0/zfq9VuMRQPQHPMloxmkH7ycyaqfCnSWl
Eomzu4Y1C+l7868glSHT0vzmx7oelwWtSNvcp2+ga3/T/nxyvzOLSZRV7HQYrgElJDfuetLB/CJ/
HmBIwD4mwADd20w2WVPhSA3NipqHoJq8QHudn0+u00Kir+SuTL9zoHSLBA82Na4PuorFAmoq3Nxl
3gchHNch3tqNNFf9VZRVrg4RzjcSruZnIU4+RwxuvOdXk3pksKgneNbS8AbBEdAa0knaJi6S6KNh
domBFQNWn573GxuLYjbbtzB2tYlXy2biUWekDQgmqxT2rARq+yQ+5EhTxu4SvGWrZSFhnCPIq7pX
XArugszJFhg1awJjrjPLT+Fa4h4+mYoTCORJaNff9W/3KV+AN+kOkd0DVoI69DcPdQQGfr/jnice
jDq6DgdCMGn6uToPnSGBcflXvUDzy0iTYV+xKfWfEFdq5PTDoWEO77N0ZyA5FMOI8KyIMWQWfgYl
0QRauc1hIfX5WqfU5K2xGPDdh3nAjiGBBV8tfNIkR5y1VKFeisFaMdSVEWwyTcSZEa/7/CUAiwXI
eASX6HCgdpKSMx2/QCxEWduBl6PNJWTANhDse2RPsdnjwPJJv8UJNlh0KKNhlPHrYCcMo47upgXk
sMDWSxX1hY0BqY72+MeESV9Q2CmMVt0jyqpMElwt9VJhfBU4bPSI1+IisG+LsS+cvkaBDUIXG9rt
kUms7+EPW3AXsPVgOCcWT9z65arzFt4T1zQTPpWjbEJQDFYJOIIUk14r5egq10a1YIIkQ2mmYilj
l8l3CwMydeXR5cs0XGX5ZD5aUEtN91m555ZAsMF9no2mhMm372KjOL7aV2G9g314em9nV/8esHNh
vMaKiZmFP/qqGrIIuJjTsAhjoYpXxHAz7gjiMv0BoQPHyRFegkszHfNDY4v8AWQRJptu/O/VhY+x
JhQ1pJ/YZGrTEFt/RbR4LMsUi1BCuHq2+eoMnhR+4sS0B9mUbynifms2OkAV0nf4PtKfuDi+ItvS
vwPQE1Azvthn8c0PnL4xfFHfdP10Z/pLBROp1kW0yuIdGO5N3ee0E6zwVPmngmxQ9a+qW8hMrCNY
9+qIADMcTFU0gupsF7HlQEtr9t5JBZCqYVkOabQqK6yUtHSFd+Rcye9v5tqsC+6MsfP3AP13Mg6P
cUqhBTXx5psFd73YdB5qx2nNJLGb1TNo8vU4uKFHOlvYnkX5j9ZqpgIeqHjxFvAV3pLwEdAUFcSH
GyEha7nCql5aeAVqzeAavDVXFr3LjFayr4PVDD6mIkE10LWtGUdPM0j/go5hAEF+X+9NIXUqryd3
TN3PshQcgy0eaTlBmkM3YQFUvTEx7vVDZJTnpnlfYnQNyQwdaAIjDd2bho7aAOWYvp9uCHvaibgw
nQHSZ4jX4cw8d3GKdGOZkUA7GvqHnPoOuIzJR/cjGFCz0yhMW3JkNSpepKXv1swynqKg/OLUzt/Q
ciQWswKRFa0g0pdARyjKQ5J1r6lme7W2rc2l5H8B+DRRuhZw0BkwjC5iLEjNRwY3fIp8Evhg7TJR
UdAll7rGrEMvWfVg5wQpjMQzW4Nb63svDipDEJYi3Ospw8FgTWUi8ErTaF09kozsdmr+AOdASaHn
CEuD8SnolB0x2ekERk4f/r2oAhnwXDvF8M49wFEhQBKIiU57M4FAk+53ZDU4huNyFpjrzITF0BJf
nM9UZFOBrc4+5AxILzoXfJmBs1zHErWJBfYv74Nmskri4yVGeRsEGvJS0yjcBlSTXYCgTMAdV8WP
R6jfiyZUwF5hbr8NDVOw0tZbnaCTHD4G9OJaeImkzpvpfySd15KiWhSGn8gqQRG8lSioiFlvLFMr
SBSR8PTn23OqZ3p6um2F7Q4r/KGHNbRGJTObD9MGp/m9CF2B9Apv9CTvzSLkTrJyP3wd82zGhaLe
mWqAtWkZUFh9ZoknUR/PzhrciiBi3+qUIdYnsv0ay6BheuCxKUXl0Dqb3M4oIICaO8Awjvo7xjbF
wE+1qgWoFumJtRxsxQZotEIls+6CsXp/0tAvqeMINR3Omdnnov7Jh/bGagJSR1+EAiwGXVRTESWi
J/m2qQVHsBNu8TFbyA9KRs31iQtgsVBmw23vSgXhe5fZPGkq0K65vre0tIgx8UUCDMkZqlT77EI5
qVzka3Wv7ptZfmv/2jmdY5bvCKxPveHFyFt5bmlGXQ9UD+FKaSXL5wEaRrvJV8Vvot2ojNX++YBm
W7oqls0p/G4osUq7wa4ZWR0t9G9La5pW+047tHAlJ2fvB8AfIAcS+pOzHzNT9yyGLLqM3tuyd5IQ
BXmlH0OCoPNFdypCOlRhPncxfPtm1VIOjynYDlTKLONug7CvkxQIBFDY/iGo9eZowad5EgFnLO2f
+Kp5Irqc4ACONg45lJrWl7QikSyoTNgdZ6z2bQgBIgRwBeOwn9jaLyCEA+T23DCfCF2SEeyHMaGV
AtLmDDG3WkrFPqddkwF9OkMmjHsUTHJxyISoD/R3kRz0qGIOtWMLFld+b4lFX8PNeJvXp6JsmNVj
aS0rt4zsC10TcsdEdM86NmnAqhrVzfE3A4txaz9+Rc9YylCDfeE7ykoLX8jPh/19Dsi1BpJTK+s3
Rc8cgthnvNB+R0RbO+zbGyok7xB7zN6fyBKIuWB/46Zcl0zmYXMf/QiV8LVVqKbSw5BJ4FX9RxE2
oaKf1D/7I32QJqBrJ4WfTfsO19q4vL7acDP+9WafiLkofdrgrPJ+1NFbsTPUXIdl644YFMTNkUtH
bJ4icIZuE00pOcI+AbxJAffkyQ46eL62ZxY23u2u9FVXo9H2nHV/OSe3FEKh6p2D0SvjKFOcGnU7
Qjb6XJIm/InOpvo6cw4h79mDwjv+srXTYZNAJ9MiIRdJ6PyJl0402jcNOLIvnVoJ0fUxbyOWFc7o
M9VAc6q/0wiybiO6IH0aVcm0KQgVSeTC4vBVqEz2PcQtoz4xx3z8XXWDTcjEf333NVS+b89L0lWq
uHnjR43fgVNSVAsi7MsCPkY57RND9jdwx4mlrTTw85HL4UrsKKA9cDYfHRXePX0VIDhfzsYhgHsD
Oz822ZH5i1zZp5KVFlcEKrvxsiMWful1SkC7CFFxD+0xC+Td2N9RUNB/roXeNtiLPKcmgeEj1TDn
ORcVfQjxyRRpYDmF4kN/agrCAkys3Ptn5T5EdhywEMwd2Ddn9HidVOFeF0l3wO8QsJsqelLmIP6Y
6LuBMdU4ThSdDg8tfxBL/SPuJtAJ6NHwjNRM2Hd9LBqAeqR9px7oivu7xAuepYIAlQFIWiJ3NpoN
7Jrif1BC1O+mSuoBQiHtTF6UN5ATm7xovZ0dapYIIT6fuKWLavqTs/1ltofelmoX5Hx92yMIRBNm
Unqt9z0NzNjE3xJ17HLJvXDU9JPVqCQyo/isqIGM/j8Kh4OBUyNgOLS/2FsreLVMCH4U4W1fuML/
bLDuQRqHMvTGDIHeBXoojaf9kDmcDA0yAfD3vz1emnPw2Rat7OFevdFUBRYhv5fT7LyD+tD+sPXx
tY7dNJ8puHBrAaozWuX3tGD0RvbHOS/Ztm1AnUBKBl8PcsRP8T/lWhpcPqM5XoYgpKt6noBfUhZq
iA+sWbcuyp+l0Iqo+9T5b9/zMW8eZX7BLnlc06HDbZ5MCWh0ilQD5U20QlP1NKyd3BrDjcL0wucG
qBSvn7MhzdTfHGg07X2ouWCJ+ikyycSUpIrn0Pvux2ODEmO0/7qjjYjsyBImGvRO89PkN1yUEF6V
krnMVf3M5AH0nRlQ/uDIzJ6PfmYBFYoAc4BbWYetqwH9AF/yflKSTo1z5LVDRAssIDqoyJWtrZ7Z
dpy42XE1OP6N0NWroUGNTlGzU4AiAZd8WZ/BdlRse5kD8D/6LQC4/MaWAvC5XCPZ3EvmcTcDmYe4
o6K67TaHo6peu6GT947f5iERiNP2AgSTl3uOO96x6nFGKC900I8jkUJHCM5Vb8Np1/0WcnHpcwU0
/fx2+4O5AqQzn1KFSUKHxlyUT8fpvNfTaZBBcko6F7MHSJfA0X4I3XrYUMvFrJ+vOJG7dF7xe4jl
5uh+nNJ8it6ugZrPR9l+X7M89kePIW101Ox6hUksSkTZJ+RC5VUrLll7fDXLbGCpVwGsb4RYKUSK
lOIIrbxyi8j2L8dMS+T8HiosGP8mJSsf5PpwUr2m8mv68cfAUoUYVejwalI+1UCVqz6SSs/zLC4R
dtlEhdOPHlqDRvT+nF2LYkW/j8uuT6IFiAEGWnYo0W2q2C5UPOhmP0JWgDOKdKsbJywvIa2E2IwK
g+JrZKX1kjCkLTz50T4QlW5xFRXkPZQJGXswMKFeGy08e3CGF0IyY7TB2/Glk18F8bnGBjw2SHbz
jTJjw9Dhu84VpKEm0gHM6ZQDYBQoB+QsMZRGewvOIs581Q5AFdSsOvOSBdpPgxuhgezmvTkiWgga
TttLSVKfBPKWFRvdhcH7JD1GYHYGs2wxR1irWJUBFj/4qrUmyp2VkXDQuy15JK1RyGZfCyra58CV
PcGFC9yKDjLIiW6cexHIMh7Or23B3tUYDwGLAmL0sQEqNOaTzjZKVPQnoNSNJsNFBmoXDihzziVS
f+ZununUxvTmkGRGraPMB/TSGLpvT/Jefr0EAziaZnPFQTjMiO33pOdj5nxsWR2Ep6HNoLLRckvN
psFyTEA9crJ3AJYmnSBaJoc32DM0yD5WtoNUAzwR+DPaZheEnv3EYcziKc1sIORexD4Mj4aS043U
DEoP8n/Z5HWsnpbilARYTGrA3t8N+EdIG3q6JsI2nrQIkLak3wHgmXED7slwKRYTUdoUK+2CMhfK
jr0VZtSyC8S0PShuuymnEqEAFsakTHji0Kb1RtPmij5IvmHfOO8YugInXLyn4LGtP76ANKVr0LMd
2ecZtI5OWt9ZJ2mWTxEv7JPMgX2fhM5o6BZzzmBkzZAHBLgzXLQeuvGZiWHk3/j23klL5WsMEGHV
UWwj5P8uQ5O+Pp7QF5S3Alrv5QpRN4rxS2qdxErxrNo169cNyMicTjmrT4zc+yIRfE5Aq/AuU9fw
nuWk1oHkrBVDlBcnT0sDT6TZiNUfiqAxhqbklRP1Bi3bRcRN2rxQDHQHBqvT6gdjIZQpOYRZ9dsY
eyomEczeeeOgzzMZO9FSdcKgCjoakWyYF4aMqWYnTuewaJEGMDitmLGof03JBJ4OiILIak/EHIj7
bhK32GLucQCc8DpA7wvN8R5I0nRoIko7tro92e+RGHnxWZ93ApfwID8pbZBmRnQoH3zPBnPhAlyk
PuJ3q/O0nndTxAX15zSzWzOaDl0yYQUFfl1e9kwmy2H4l5zQspnCP7XOS21TzyXwz8wZQeLTFV6q
oK3qRVivxz5WFEF5Yf4qhxiQX+aCjQydkFYld6Atm2tscSwzk0ik7LEgn473XJPH7g5Q31cOIx2B
junLAsFM3Iiw8eS3RlHGo/m7Gm45T/+BjRKT9EbxeJKsNhXvuUWu5cJxJH4FSitBowVYv/PotaKL
AaIPudhdY2PLbDUm1IcFdG8BZ6PAAfB3UfpkcS5+ekg/Tzj9JuUs8yEeAfKhYw0fikzxPetsxa7G
+OhZEAzCek64AHgmsVvwgaKozZdAtV/wDAj9oS8P1uD631A0quWtV1l0Ls8IQ1nVjjqECQ5eNWsg
lmDLKLJ9sEcQ6MEEGEzrphbI8fbxQQmnMNE4AWXqIJ6CzCpsi8ZEWKdB05Vu06xclDv2W+mQuE8Q
QyzAa2ygqWQwm0UkNKmPYN1RZsjc3gIKDP7hE0q9yyV2FZfzTrPZExbDB0BBNh8sVSfZCddo3rD0
jyvrmepcWcS+BieBMqCJ8ZsQJ3750JImX0daPU+UhU/sCWyIYPcFEpaxYRqb6fTHxiKtvg5cD5Pf
WdxaqyO4LYHNG4XAeANwHluNs+z2ON1xqSIylKfjABUMThgcRKzQFpvIup/T5oVl5AHcdvC9nYUu
oKLbeHVeig7kXuFY9omDkMBWgJwF8EYtGEEn+kTaBeB4uYP9AoDhtcSzdBp7UNCZJptwWgGAEbBS
pFmfODRNoLwy/1iq78Xb/AkFVzJkXDvp5hOdTRuHCYH9qSLgoYO5ldCpQQvWITdgIj8fUjsJbe1I
32AsoMnfa3JqrnRy6gnF5/HimU3kO8sbEhaoOHrDUzCUl+ddnpF0Sma+eiEKjFKJG24Jbz+m9EcV
3jhvOjvfVbMefGvOTn/4toZoXdRgxU0FuQ5dWtD6IesPh8Z3D+jahvM2sUknjKcNMXFJA2Vy2xTb
EF0D9+OVuDQ1e7ox1CZgSiTb96kcTFAjWBWz1uc0nwiML5BeMNdsp6n3wWpm82SDQ32csrcLxmiL
MMgxm1HBWoEiT2aFxUSubG3Sc7Femn7J9PAVMMLTEiaDVbIw4stzywwHZeXDYlBt8cDeYnyprHRX
UOD2n8vLZ4cqvgVMg/B6ft68VCOLRBueDfWW79R57sBuOSSz/hJZ4Ft5THcUhezWSint8K6PbrIf
bpQAFgzRyPM+cEH2DBYl4TPQF6he1sehPmb2ADKyRdtVBeTLUhq2i7H5em8IsM8zDriZQkIN/Ie5
jwwjbPXx5D37/slfmwPCgsL8xQvEozjDqS7faYV+ddV+z7AgT0OL8mRGpjEb4mr50QFJgkg1UDS4
0te3Xwt1xUuLIP5s4EO4+P1J2JuYP0zoGdC6mWRzWNKwn9nVCHILIfnaGP5IQI2zx2AFaZIIRWKV
nKmTT5BqOzvglPrT55y+OOJKjcaGnO4+rT7acJ+9C5QQBfHbC0wp4P35Xx92qoYCqfFF5yHAv4F0
1+mCkpwOhhUlS0pZ6okmdECxr1v1thwokIGmiSug76wOpm7qvazvdOyjquNzlaH3DkCcCaYVPHsC
PZrBTn4ldFtRjgLwACrCoERyGlM2MpRZNn/pkqVthy7M1+3rhnimSzFf6GAjlvZxUgcAYoTgAiII
T2Ngpw4EGcaVkYdfQ2KXDpwXxyscgn28Ju68rGSg+CTuPR3WzK4gfNhINsfXYmQ0rrwUJ6rPnAqk
BRlxaAP8itC0oA8HUr66jQbG+8EZ5MRrNloYYV+HOQOnCOqA3eg/t4QvPZfRXF+A0yETMui0Po3+
PcxE1a2/lIh3lx+ncVMvvYSzn9ftwaoiXkKXbqLu+gd2ieXtteAAnKJAaiF5ygJZSavf35DFzVIR
EE+LnlQXwAOCfiS2198VIE+gkpgversv2tT9NfA0QA0ankkTpFC+O5qFJCpTdcE6rbf9XYbsKCXr
yeBabOEDDNk2F4OPbrIXzqqDtKIOHO+eUBvAEwACwfJ0MX68FtTXAL2CfGYHX8LHQZbzCRr452iQ
/zSzaSAhWQCiIoggnFo7DJwRa8fzCQNDdqK3rkJn2bZc1Ab+DzxWIbYCZ9Dqtt0JCF7sYjhwRTCK
Igh+1LE3O18LLn39cemn5wGg61wz4XNqZnT62qmJmbwzOgAu2gNYGIvZOpps/wADmLTz+IiYZNVE
NcAZ6wRNpFV2z3iuQ6PvYd7IGwSLIEC32Qwt8ZmDVW8nf/fg73LsG1t81VAv27HnCnoZDcfaOsvG
eeKOrKd+QY5Mv1zaye6Pp7RIY/S/ehIaf0ClgD6RPBj3u+cc08meh6aT5ZJgmovZ3dFA0712shWv
xavyXSIfI7cRweOXkMjSQeJMgvu9nqwRurEBCvEYtNCNlMeAaOKveASpKC8kT7jO7cgZOpj8MYIs
Ux38lb6V//0QlRUekuuoKkyA8/O9hJsW/yqALgAV67RE+d6/S9ApR/HEAGEMcgN+T3wINBcPBnnJ
Q6mgWPnPCJEKuAwBuXIwmGevv6nOExpexZn2taEBVUPYOrE01enFa+BTg++sxAGWydPpJPRmPQMY
bADeZAgHOivDYpjEjzijdFTA+CuulQFyuEVbXG0Kikx8R1w/rUIXrCH/+/9eMoODkavFnctExXaa
LN99C2P1v3ei0xIKEyrDxneHk+IOCbF8ca5cenT9TSMYhoZQy8qcs/c5wUlEZxYhCyzGl1CawJ+F
+bH5o2YFfPi57GUeBH7FBfuLIA90uo8FWA6Bj0tMtwx6+NmovcGmj2/ZRFu86H4T/EKFRGBq0OlB
ckzulMQwM0Z0qumZMCRfQN5KA7ue1xw1wA5fQLTlyFhxIDKgaWs+tfUX0h6gyoR8gFY6ittc0gX9
RWUbiX6anm/VC22SYbcAuxMBrTS7LdX3dnMmQMU0/IL8AOOgujSAfwuMZEMLm7UjjcHy/l4i871t
Ngh/k5wiw+GwZ2QzWGKvipCK6BTaWWiDrDxV6992zIaAZoaeof92JOIMOrJPVBX/BNyamReuEHBf
JCjULJTHkFKMT/8Y+QfsCvzS15BzNtvP/LNqcSvbCf61BZgqoeD7tFBF6NVb5Q+4HfuLshNj44wf
vDHIiaK5AiFFOT4JOhV3BEt1/wnG2/dWXaTOOOjh0eoqqQnkDmRSnfnRBaZUR3V8yZvpy1cUBWGz
DO4RVe1JcoWsDGgD8ZaeZiJxNYLJuI6CFEUWzDAcWBw/uE+t+zwfgRtrHOXRphnvzmjzfsH2L54a
HNTW0Jy+B4oHmvsT7Qc0yeYtbRuXrfGJPMtv+RxcRggUvyGrG9piCCIchUQsBjDW0jZSNf2Ndyl0
fZyEnudXUMOlDgHFh91OYGW0eaJcMhoefdWln0COT0OxngnftT6VIgh+nOK5tv+EUBSwGEuxtyOS
7OhS0JZ/ESvE3fbZrQdPDLKRSXfRvPlCGsQ+En+pHEtiVwpnrxwLGKyLpmk2K3vBoJ5n/VnUgO2z
uEkenABEG8+73vIzPL4g1Jy5u4ZXL1HjguhfqfNCmb7U5RmpQdlLWJWPglQRSHIzz9DhVee/0MWV
SjjgpodeQ2FpE369bLCV2jTFRbzAoeqOHRSNr+UI28mEUuJ32VdtYZItGwUYWLRiwkVfZsp778G+
DBd5QpiCzhz7F5y5D1Y13IUOIJOjFlcSgik0PBQ4YmhAIeYB3Rqn4DHCw7om4a7C4QG30gw7ILMG
AFKkOfILeEwwtuDG05j6qsERVoPAFepu9OFhMYCgEWxZICw5XCrkliV9iHU2PiXkKGxEPcHEIw0a
Et2y7N8mnIYKd5WHkpnEzFwBn2vCaBLJAbXEeQf0R39CplHYoUwCQVBXNNITCbUoDJp0auQvDXUI
4xzasCdaCSNpsRNQHWdRI9sm080AxvJHawGdW8Bj4LhBRoCopzMDUamnUoj3YeR/CIkI7XiCP4m7
hYlNQxdNGHUy6rNh618oO0/nnTmdqH8jEoQwjwV1n/5UThmcIstcOxBENBE1mMm3M/IM5wPELOj9
6WeQ9hRcyJngPcA5HsAn0EdP08xiHfZ1CueXHw+MDlhVC8tNvFMMEGV6tbKqyOyBn3kagAFjyOkc
1zDnUysqbAR/wPTyDg6RsxhMljwaYjOJAqMHWPDGO89oiW4nl/GyyM4gQMd7FWq7TL2rFI0QNGkC
FExHVfCp7gnAp49XNSinhXbNewENJDSemVUiBpZCuLYzlXgTRFH5KGQvSgJKF5HqUj8P3zTCOJjQ
fIH2PxlcMelSz8Z7Kx8/VypYfkMtBcubX2eWfhSgklbt8wdWTeCtRvSaJtU68VVU+xDnd2SoenQt
VYvuo5U3jopiOhgYNjRgmrq8U/3Wg31/LvVqnc4HU0r6t/9Fx9ZkpoqB7K4A2sOfQKNNhtXIYAIh
/k7OT3d0FCJLtIGO9Nqhz6IHz45CGA7SlM7ze3tjg5rU+6F1+yL68oeXEGRYcgk+D7z+NkIBBZqm
j4UTIHImN9/Ptrmn2nA2BiMdGBBIFPmKP6pAqPRhnFGGoCRtarPegrRfGQeoI7VbiusMZA0chlwT
HIukQwaZgWbGLIZ4F9LEI6dkhj4MV0/iyLm9ZeHYLCB00QHg0vYzG/O7Re5s+oGaHuIruMCbip4A
pNemMEmXRlPBaL2KciguFzWnBnKEst1Z9V986L3uTHZF8c/ZLo5sCBF5LiNipYB4w08u7aOhEeOr
kiNoh072E9dFrODpl3HioXhJUYqqElW/WEdC6F9XjiU4GRP4YEEENfAJ40BHTQCZFLRj+Vqog5DA
xHpfwifCAg/e1/7o5RGja7SyAYsS5QyW5/BKoyNRd+cax2aLkHsE5XsI/vp7bEHzDO0HzGy6f2VN
JxDissm01wZMGASveijMILUIPk2oQqRX8D1ZjRa20yLqC8Hjd8TqlIIp5Qm6PVq0AH+nkvwVANVj
DpQ9uIKkFTIz8Kooq4OBq/7U23tF4ePN8Vmi149CHOXIyZBalK89PtP+vNhCUIf09EQyEdv7NT4I
lB6n1AhGIxk6BEHbx31TfCG1iy24uTSbungOd117OppKSUrUD6LxZlBg3myEz4dMeU1hVzMTnJBi
zFux10KAdJPVwWDoA8gVPw1pY+lcOV065MIANVAwokZH8+n3WcO7GCK+ixyWMq9QGCMX/TkyAZwC
rxIk1dDHd/2s0ijy1AV14n53kHLWqEXe/UTgxWrJ3iWrwp9PmXeSWTJ03YqRfCI1Wy3lGgiHzzCC
vad0l0W76nfE+A7QiwSq/VgAsM1RV/rNe/GBhfaLA+Z4r48yI7eZVTa1luSBB71Kn6Y/3EdoQbyk
6zDahfWxIZWOoa+gT+1xu+cfAygkxlU94vnBXrPF1lR1xq9jR8Pv3QS005/YQKy/WtC1MznDD5EG
IWu9+dDMR9QLCeW3XbR2j8ePyfcbCCPMXw0Vnb0iUf5x8RLLn7MCSKmmzcCWxH6E4ttgq/6Wqnwt
1eWoObKs0r5RwsrCep1BfHEU631sKDoXhXtOvNHbLsMHi/w9RnDHkpACJTZ6lMF3XbiqR6VjTnt1
39vL23ZeBSjjzroNOb+nzN6ezAUtWkRUOeoWqJ3PKe4KeZZcNLWU2diT2VHmPMs+O5XbcpsFA5b9
75o9klO9zU71g13lHcTr1Ofkpdj7BZoX5H6+TgLxUfAodd8+iGGCGraLYOvzh7mypuwcFAEdtXre
Zzfya3yVjScdvPnHV68K9PFyO8DoJdtKHoy3dbqut+22PImP/pYPRF/caA3wctVbJTbCMdvRcjiV
VsoK3NkCgxXcmHK/Qj2DrTP1B/vBvtq+edZyG/vdnufd89Va2kvXwVXiZ6HZQQjyikDcQRJU2+rx
Pkn7J0VAQN0UBU7SlcInFe3r85Ffv3vt+L2yve/VVbsczaimzrTZTwIT9Hu/D42l2b0braRoA4eD
ntl6vEFk15IDOYin41t56e+qRblQDxDEdzItkXQj/JGqS3V53WuiqU21C1f4byHXe+8d6osl736b
etEufr4yqxfVKl8OZtXqt6lWsGe/y3rxWVaL3yY6fpbFqliJh/e+Zr4seWS5+tIHeh2he/R38o4v
/n2OjrDNgf1e+rGT3iNY7DgxH6Oj9hfda66Qhtcm3+DZXF7UQ7qBrvu6/8Df0lUYabp6UA9c7fH8
p/3BXSnoUtzFtfIK6Dus/n+S3iHnKc5u4qSwFooVVixcXs7lDqDwI49BOYJXed1Vi9eir3/pX8BI
LSWK4/IuPZarwSw+Vov02Gy+fr1N14O9An5KNmn/BO+gmFM/ba6CkHwbuLB2dA5H5sRvX8yrrbKn
zcZEK4Of/1u/Patwv8w+ejjdmwJ9ui9legzEVMO54h9UelN0mpSbehvfvlPV+voMMfIDtFhwADp8
DVLyxo7M+8iud/GSH3D70T1eDgBj3YG0pcts9SPBW8bH8whEyaTbqM53/Vt+eQs+S/p6OMj6X/qH
bOmw+r/bPCj9kbd2iOGWn2W7KANSrisrS6wj5mHK33ydMSs/WAtQcqu3H/qmMSefN6Dk4xWuWBPF
CbBWcWofxWm8/67FUb+t52KVtayb8XV8heGa++OrWGofX3xmkxtfc75o/71YwXJRr6xgmEW8pPhE
3Y1VTJGe5fDgO6x4xVB5Lvrk9Vy9CoQaD2KZPd7iN9SruFrxrvCfwT45Kawt8ZcN8H0SrmO8c9eC
iwVCSF0KtQaxjSSnwX6jXDO+X5zoYJygv4ln/Le5CHrQo37wUrx29VD/PUwMED+QYd9ceal//2Ft
vxGlUK8ADRBHJVji6gh6ruXjQ5bH76mscmr6PZ39icX85mVRggn5p5qLPQbtRWIuqIYTNLfYcSAQ
i1tITupV3Ka6z9cDdpVqK/a3wZ7enLhYlfurHhEQ2kl4qhj//hb8ukdIepX4AQPHqPf25anmRcRQ
x4wqF0+4StdE0JoBqp4ey2NnNosFTXdxZeL3iPRQT1xH65j5yuP4UzxoE0V8C0gHX8EslPZvpgZb
+zxDOUPbyNPl0Y3d2Q0numW41Y6/q/AIZJsSHwJHL7o8zfV7RaKD7hCGNtPUk/2vOxvPh2gA6/WB
xHNWbBRXPgxvmp/ulACad9ALqlk7G1mf0fAySvu7uvDqhdiP6gVQIjpUb68M0PfKj92GR1wwcT3K
29dh+HjdBBbh3zvFmLPZbjh76dFnCBrz/kj7go05Cbr9VPG+nAzo9Yx5rj7zlHNjy7YtfovxJNVk
7HkffFrUmBtwpszF5M/4bfHBVIQIdg1P5YNnLtgr0jWggpAJqV7hgotzUOiSZKd3IO3H+p462bo6
NEHu0WdcffcfPrTjmUFLts3+d+2uvAnlA4BPs9eW52UYcOSIqw5PiAUxmZ78K/SBevqAu8i2oor+
Ngu0R+gqPQPmRAaaHTQovS6AaEQkuN/KfTaR0NJMjgKM9tTNazbAou61eV8SIdg+mocXZf05PHf5
7LXBDO8chCv6qeKEKHfnIAcA+ode9O01Hc7TGd2uDubapP1LFp9NxtaPrdUKdF3OEZJu3ovfrJlS
/LebQ2viN6Y7ej3NF7ETu71pNB/PXtglITrd3d6XfPqd/ja/JfOcoxKdmf+XLCR0UKnKNe6o1TSb
Or/gealM6/jWGzqgX169oF/MhtjnDCgoEvfEHogmQeypsCChCLCnrs0Bnw7McYHLw1JCyWhs0WNX
SN6c19vPZA9mUHJ6KwuZqdu4+cCRf1Mar6PNWUJsfoJQ2Q3W11pF0HkMpX8eH2qISHiV5kcVeMBx
gNrca/oM1/RRq1AYlvWRxstE3FGBI8FCuyTtzh25Op1Hi1dNsf08e0ZuMvTYz3IVlxr9Q2Ebn2Ka
KfDox7MiXpIxZUBnSIpG6/4bafpZOCEdSihCA4Pbg4ZQDPq6PWXK/TFzO3YdVCUAHxkJ9gdYdNI3
c1PtxI6U+yCSCPK6bHqGNlkvm9gnaMtsgjrE62TEetfY41JbaiuDywaUhKzB4BzwTfAFNQAjPNdz
N+ls4sEQ+eTXGiLpeF9gEDlDxVPKjbfQ3GmpHMaojv/bAXlBHl3EgvK5Gb29MHQhIH96RxBaoxGU
bvZqmLA4Cse/Ba8d5qsOq25JHyt+WZsfGcLWJLNlxZDIVWX9V5jItKrYvWkzNRaoLUBySCjwXC3O
W/Hm/PZesS8DbunBwDfwcFPefudVH0HraVv7Kw3tCAfs9z0MQpcWIeCChsiRpzhG1/MSabWYc5qF
O0Yf+ML1SR4FHX5ABj7PPzYDzB2ws0IOC60CsFEI2c9Cy1NbtkLQGBOO/IyPb4qewSsJnmkzjdu7
hAteWIPNgogs4xKFPLf2eRDQA4E7Zi9Uez72gJLTi2JAOiRqi7gu3kaoPZLK+H6qqYJPITKk33Pq
FzKNmeh+7mJ/SFc8+pFMAmBteIL8i+dg+Z2fey82upLieXut8uO56ICdfQBhhcuzrJ7UF7Vuaj6v
GGorcSWkVqkdO9/PDAap4FGM36jgHcHoUmTqpT1jHvUfzzlpZUNz/YEIdOrLdBeBvYLLY4deJNsb
mRVJOYmCinAmMBEkQ+d1PsPWZEw5k/ci0UlCEMf89DwwDSw6Uo6BkBdz0dqQJm/NvEFty3seFlbh
lrYeeEke2B8tKzIeGDUgc3BcJeyg1P3Az15gVJppZFVz1kf7clguYilv6czLS2pI7ZFuHdZYNlkn
hQ+alA2+6mfOQVJMDrX+o5iPkC6i4ihI0yALQJBjiGTMR+NZvzmygDguC5brZ0tZiffPLnTAkjlF
O4G/ueULbBA7O5vbsJ+OyeaGqsEA5ZVJM7nVhktdzCLayFA6oSaD/wGdxoEHHDAkbUhIjfk/FREm
PDObLQOIhiYwMHCMLDqrt1iQC8g3gMQuzxxRSIMwN+l7ej2IYacQScHKFji/derxhG5Lt7evR5a6
KvRNbA1ItVD+JH4kEwc7Ql3Nxl110SYHOgVwQ6kcJTSxFkgvUp4q1+01Uez8AW0PtXmK2ZAKwONL
SII7UmuP9hqBQ3iEiyUEZial6naV/5Fhc+PjQjm4M7523uij87ELXSxcf6wv2YoDKATvW3inGid6
Yi2CDPQinhMfpgg3zWoFWQl2boBgtIk63uDKTT5NYqBSWTylQ8XG/GRzFx0L6i/li+6fAagJU7mR
DSIIqOFv6DRAMDjwNOBO8RosF4lwi/6ghemukrsKaGVEQeiZjaAUI/WHYpPDbN1w0JCn6pVdP6CA
d07jUcyXvxNuB32EOZr7PwaH3uYcGR8dreJYQGwqvCKG0yckLvCatQOa8vRp7/VwXTHLufq4f5PY
Id7+SEycCI0GodyCvlHRzCMrBPh5olpUW+UjcdlfZJLRl5P71FXQXRkjNICvJby2zGYHgmKUTyvF
+OZTtfKwpB+FfzK7CoS2HsUQBHAcDUrE2+4EJo/zpPwZEqY/S4LvPQcLMMXqFHrUZigig/zyBJgU
Fp+OJszvC2Ilcbint/3tdiOWKjYyOkBHILDz+BgGqCTuBg4FjvXnHrqFy/VxfPHu0cAfclHAWJh6
ALmYm9GB4NyWRpjUmNoD1vEBvZs9BJ0qGF2ITK9fByQRxw9cGJ7D+5EjcP6QqCBy1+g86W/Nhg/c
Wn7kH5eJ3Sa7kdt/VJTSL0geTD735+prIUNM7wTUVwJg9p8t6ZANHMM1pB45d4oZp0Vo9p6z/GwN
qFvGZqWZkHBYwKQvRp8t08IuIYDzXj6oK7ymYlQ5uCAVs3LZwaBEhKAgoNgeQM0xcTS3BHGN8YOo
URhfBEyIS/rU/w4DchneGS9fv4Oedjqx+FXQPjh26mNwSm//0z5AS6IZmzVzpkvNnhZBLjYI6a+U
mOm/IfooUShgsoIjGlw58Km3ZNNGNlvErguge1Q6x/sxXYklWrUjaja5gyrVgzoiwFv/3UytKSiV
9T8MLspLjaPsIfLCIQwY68iCJPQCsKrR0cIlyxjWJgkLg8r+ye3D/D+l4HehnkMlovNKY74/8Vkm
jBSlXw5IvsXewnb/NrM5YtSVgJpxAIqXzNwS3AY6QOwgTFY/HgdC2+8IK5aGQWilH7to4O2ycmN6
rUJ+HPQhQyQCD5HVjS0fewyahx+coGUBaSNyFsEIvBQ2eg6SgXdljtFFlT0MRrilyn6p6HgYoUs4
HVqgXgDbw8/4XG/HyIzIVF4POptt5qAqdUKcCknZK+0hznb9O9mIxG3OM7EGKAkxMRr9fXoGIoy2
c/r5+8T6zLVrYc3ALQcsGkyruf1/A4ThIm8UaT854dumOFUESP8ykoQEjBFNVwO918rIToA5GTl0
XRwmC1vW8z+SzmxJUSyKol9EhAIyvDIPzrO+EKlpMqiAICh8fS+qI/qhKytLES/3nrPPHnhcmBUc
CtN5uQscQbPNR7Mv2YLdSMJIm1xviFBjk7txiY0LKbUv95I59Ik2L5SuLqhMvx5VIfy3BXIhpy44
UAdudR376svmqyrgch9wfwm5WdR5+eJS8E58zgwRtt17OBVikrugEvns6ltiwscHd+SbkwqvYrL+
mdFSLACNq9F6AmEHeseB/ZZg5KEo5CeD1srHqWjYZKVLjgkEDEN+/uSRLOl50rPDpWNoGpvsMfk7
5NtpiV4ZusgFYP3kQhV24YOzU7D7cu1v9vySrKRZtqhv/QUMuHU4EOMv59zzvn+xXJVlfCY408QU
FfY/MgKpOqT3uZQtovgGKAw+1jol5hTJcOlRsebb6MppuRk+gsXVNkxwmXucb60ZQWrGoWJIp8eK
ErbOezBO4SiBuCJ5/QU2N6QY+QU9BDlUR3o8doaycXksuBls9VSVfLyKnl0P0+AC2o9m7rCQLo/6
EImYU1JX15tS9ojzjPCDpBkDosc7D2IStDfIQ8PMf+wMUxBUPXgErEubYQL0JMGuPDDFl8tj2F/i
Gcxkm9p0Kq2kc92GvBItdARmDoOVWQ7rb1eYmtWabe6iWiNC1rilJiKZr514f9p83xw2nxCHwBPD
YHXZEW7NzMSXGDNCFingBhjxvPa6Q4bG8VTSbSA7nkpzmIwHd639CvP7St62HvRfi5EOGmoVrbzJ
bYtncNO+2C0Z8BFynqUegpxwW2ONQqGH5ykEt+3r531EftWeot2KSC2zuj73lcMG6MGs2dLBbN8O
dediRO475ysLnG8es+C1OtNXEpMPJzXvu+yC6j6pp1j4uu4UTwVk+SR9uBKiFKxxJ7MX8bI33J3I
J8ArF3uEFmTdWOY9jjaGtmRSomwRQMEuXX65XChhlFIVXXYJGRCaiGwt4+ABoYdLWN5ny6ZwYMJJ
HjssW0WCipMjIb8klhJ5jIFGy0a1x2sBgxXoUbzksg2XOT5XlINMaQTYto5mwPgrgcNT93Fpxk4b
lqHYesvE0mHffAwXQuQBCuXbq7zISX2FPj290VAdmOtrvmraMLBIlZZ/2wDN/BzW3EB7LlsnD6lq
MaMqw3jawwO2aziDu2XMle/KbqotmYmq3LMDP3n8HXSmWPA918JctYXZzxKeqUylM339vkpDFKw/
Gb4C9tmCT8KHuMpTIyRZs+k9WnV04ve/wg73kvGbk7x2JkonPcjn2tN2+56+2Dh2T+NvX19C4ZdE
ndiaWFhWqVscXL4uhHvmlJi1M/4in+vUGasHlFTIeBHKTWp8hMXGlzktM93OQoU7eqJUM/pfvVlJ
y/hwv8gANEvdYr2kThjNuzUv2XgTfzRXDfg5c+hax79AcMj5af79W6Sn2W7fsDcZUMkwXd08I4vJ
1jT+GZmFMUsPxWUMFQhezsDzKVuPcTfTZgNiN8rVQNnkB1YJTOz/B8vlocTGl/4BLvZMhYLotLqF
CRPqNMHG+I+Oz33u2H4m4eDCb0JpZRJ3kGalkfpjc/fxxDm8Ljhpi8wrZ/WCq8rOyLFl1HWZcYyd
WTYrQv5XA7iHPfJ1CeoeGc/Dx25Mam+Up9OPCeSST1/2igAk8gw91Yr/4sOocarC0a1QwbLf3zce
t4/54CH/rLiv/Fvs95nxLXL3dQhzcyIZk+Vjd9+0ZxToNeqhXRE5yNQJ/JssobV0huqzJSziDZdD
AnmAMQvML30rzv7CyESKuCVHtFs93GSv7thxbOb3yby07+6SAxlVKvO/UxVCLR5fkgULmUN5xjFL
99NwkpvNbUwhQS3S0u65ckZGBUWy8T6AFBJ4jVbexfU4sVyCyg6YSseA6hxF7I3sP+aa2mHZzzAX
yQYjDBwJgr2M91dm7rvc/xZT1hwpMPCacTIFnif8nEVgw+z5KOfgAeJF7Fp3oB/R5n+Sz5fMbJfR
Uyv4R4wzpch7HhpPotexPoEQJoWDjzMLFwpLIbC8s4J9609wUqqW8N3aYxk7Rj8G8uDAtrySMonR
bIPjoKU53TTeNgwEyuA974yXd8RFR4UDj95gCLQU8N2AJjREvAkhzweKtYTydv4xH1tAF3dkktHo
XtlzTsV6FLzXz+UmdytLmCLidylt9GwP4RF+WT6D1IObsDkwBUkzXeJPBNY1sj+G1X5WLKUqs17e
c0G+CaxpUiMDaOPRpTMiNtP1yUVCBNMw2yUuHCXJVDbaQp0V/mb+tLrD46dmuhw8/WrNjmgWfnC6
+2yFlC0Og3nrxIEJn3i8Widr0WH8gSmpCpv6BryqLcfruxsHKSHP03QLodzGj8A/BYn9tE6FVc4a
/2PhsWHGq7UG1VU7wqcTF1NXuZ4IJNpm62L5/gEHmkH+HzI9OOlZpD9QEgBIpn9ek8I9bP9uEC3Y
1NRVvCyNDQbb1lVY2ZjF2HZizAVL9f+gFy5IiF2jnfLpHLnoB1UqxI8pkIHXul+I5sWGZ5Mo+Q/r
g7zp5yUxAhpXT2bTvVXGiYCdba8anC224uRzeaMYbh+09pUIYOfrfjw2KwaoQe3fTy9fRhTysEfh
w46OU4Rqs0M5ON6NLrTbkN8kDnVIGi7kV4pT6iSocK+F4r0cVpNXWIRRbNs5fA+TIgRzlgWr1519
Qr44hugwIqgPPnDHX874S07EEM5IZu8KZtmNRU+cIvyv3cuL1uKc+I7nRcdKAHZJkrkP3o6dnxpg
L8/Z0htHW6twYRYN/8GZckcj8yiRQ7hIF8jRLLIooIS+ZzkaTJfVZ0O3gZwbgM9Dah3b92VZmX/m
1743tuLZigYblGwSNsDhMzbb+ET9O8Pk0KrOvKlmxovSfdNoGgGHi1GKRjhCDjLbCW7JPHirMmwG
IoGfQGOGGRg6WRb6+bkJusNvfneJKkVDzjY/e9zAHz5eZI+XH94sWdVeCuVCtiayFeL2tOPOBkis
Td39cHiixrdZJkSjxFBeVhmv8J7p1EGbML+B8ZjDqYHINiP8wXzM9pHdeckMCBFK7ct7QLzRrXaX
BLvOgBPLobR6LthcdGnTEOthiPBQNuj8ho7ArDdE9D7zGd95f86CAKaMLR/uol26sPNYAi8o2q29
X+2HPTabha9Du1OhCjvVuQqqG0xo9rJVbK2S8/cGL7jzAp768uN9Lnv9pMA7yGzd2n/4EMTUC1v+
XyysfcPJkTqcxmxOULCbi6yyJleYi1HynqQth3V9sYRfztAb68XcY7STyUaIFyhmV7qV70YkPZlZ
OUhCXhZaiAAy9YVDgrAPOGQzfEXX/fILl2j+DGfqdBV2SEHxOcB0wcC09XPQLWH5y3H91njMuZ/Q
iO2El02C6DIwk3ia/lWemATavO57NuKZcwmkISqKW3O32OASw7xvosMw7CTfwnr3bttac0JC9my4
ZLuKIR+UFzIQBy+fLnvYHL4UEkAyUA1pH4ghXKSqmr7Nk7QDeMLCFMp4otvs6eckbHC7ZmvQQnIO
VvdNYT0CCG1EPewlOqbFfal5sJFmZNFtcQ9wx+hZrREYzOblQIVmYmZU+zRGE+YJSMLy807aV8GL
zs9oRJOwUGE4UIWlGLLZkCxull1AObMRE3jLwLqz2q4DwfrOktVkSb7SLWdoS+G40X3RG0y67Mmi
8ABpro+bAAvf/85fG7yEohDuUAR7PebMXr50JwtGPB0G65bWFmtG2R9dGk4ErCsIxwVSvKWb+xEc
Kwq7gwxCGJQ7OPjdoZzBBckwbfi3u1CiQfeE0ctUyGJYN3yV8pTToAeMNNFNTr878gYoUZ6UVeS2
Ds9PNxBdU2Qqxmj7mPOM+XUgu+icjXQbU+1Jw07Acl71NsRvEtxhAgUcOQwHfHyOqnn/x8IJgENN
hf0O5i275fSxVvdKCJMq0IMevlxhQYaDw37grivXkYP3pnVfvucctig7a2sgG88JZpsE7NMOzrGS
uYo/brPBPvAOMGOMd5rTQC0mJuiv/KkXUO+e1mNWOMNJ995TbaClhkWveHBiP2CLZzUgQi8gdRfX
Y0Q2kmbVU/m6Gw2Ec7KVTRap5pVrbgrmgXa6SMaeRmECY7hZvpbZejzL6L+oPa0Y+SjnijTsoXjQ
nPTb5GnlNhE74110jSBIPm0gHyx+Yfvh0/73tj8WBrQcBdDTNSQSv9Ke8My/l9+yGGE5b7TBlDjx
es0UkBO26++eP+fzyBnvu612hAJerdjeJAZbP+gwVK/cR97QDY3ZAqsf7Ncx/XBaCN2Dp4rzObZ7
PE8yYZlBl6u9UjEmbo1I4KdkioAPaQ0v1UDbDo+/JJQ4JBVwdGSrdx54w5OEZH3tBm7ej7Sv4cO7
COGcN3IBtDYQF48EHw5s85cJ1/wbwOWkzc4H/ZxDBu77S6fLpS+exw5ku6ANIDNj1i0Lf7QhqAYB
TVUZZcGIGAMChQ32yETZbP+kh0X5WhhXLM5Yba3xDZ4wLW1xiywFsnw/R9RUchAE4OVW9jCaUz3F
rsTRd2PECvtBwpPPuQEEPCqIyyCuP22yGT3ZwtA38msLbj5pYaybgNHJjKIO4/H6BL6BkclRA9rj
2MFa5wpjH6kUnCicLUTFayxO0JLcDPuxz0m8Doprj6MplJA3Hd7oKjyBV1hS4zX+kVvFb3kCmJlP
oa+ZpZdY/erTmGgd0R9ibUaXTHpNFHy/9nOa79Uz4rsT7zfajHF7HjQBGOZYQxFAGoifH/g6ICL2
+K3Lziu+4ipSfFkYSn2aoAKqTNpcIn2g6Ok7+STG1uMgbrN5DKFuh8Qpa5YlKTF0FN47gHU5Y7a2
Tjb64Rs+v660TjITL3HnRU6s/TTxgDTkhU7wjqvT+INYg6EAhLdIl3heZiQc0ByVDZ6QQ/4MkrQE
cwwSPCln/jGw4yyExCjSg4RXhcMb0TSq8yXOHzQPUWuThiqsHxf8tRvwGQYz63gWE8iu2k3rQwGO
tiwPyJA02wAoIxkDLVdDjThe81Qf7mPcHIcQNA3/LDtlhsHc5ZTe2rHN2yjLBNGwPsdC2U5v/OCr
kmazg1R8FX1uhWpqiHtDEpN4nX4tbhSU4X/3wvgcVbCI7ldeiJtmYEgb9OFvBLNI6nkWHEqjO0aE
g5W9hhKysutjvo+XerxQphNX2OuqOfrl5nESXfhYY8ZG3S8XirJT/n1O+Wf3KUYyDBacz7IauaV8
zGRUEHMI7dkk1N8Ous248sgPN/v5SzfIhgVf5sjCZChaRE6CABzibXS+NyZrFaeNH/FUO/H2u0Iy
Snerz8mO3556TB2N70X2YWP9Rktwhnilsd1D2KS2hjh54lrUVe28Q/z/ppHDCG+pLWuFASmSkj0W
/YAzsxEPQEUW8LDUm7E1JKL2ZuN3498SvC9iGZd72gdEteBaEGmzjpAVVQUUkdzaUb5uj5icyFOX
PEGiBLDuiQe/54QG8VDZICzV4XkTwSjG5EXYwIbQyK8RT3JrPv1oOiIkYwc1NSUL4ffjAoixTJ0r
JNPxnEcdlIFBJWlAhfH4+65k7pWnTSMP6VG5x2qEu97KDltGsi6sasceh7jlPePjn/i31dNHIA0F
FWE82InoA5aeWNxTsgmKGNBoixccvkQAQBntLvO20mZNdCe46vxzvKKJfEVTm1jgZWO0unMCXZUl
PHml8RmfYqfyIeUbVVsURtwzLHoO+hre8mR9l+bv8U9VDjTfCVCRNCj6rsoi/+nRmhbwLcHZZOsz
7T8EhKT0MYhhZygwkL1uOPYQgrFhhbwk2y1o691lurwjayaDlDOZdQTE2MkGxCraRicQ1hLt4YeR
GBJlnuKXC2sMtMqfDG4nPSsAXi0HlK+c5C1XJM14YbhrfPppZU9m8pbcHdDmdKbPv/54oTADmH7s
t/+wnjfVFIaHf+xdPnTdzHNxZjSeA/wsOfv2JLr5MlkC7+5HNnwyPs2HbUWdDAL64xP7JaOBv5mq
zN+54xuktGN8YkGRmaSKJ7TDLNP6JOwyVOmw0mWF0TrFNcNZR7PiVeSxXXKuxVYCJqmaUkV9ZqDG
L+9+2rosJ1wdR7Ipy2b1o0FBYg7+YjtgtVkMH8A0CfsAQ/+GTKZB8CrseHbgb/XAgsoJUZ7YeAUP
qSSF+2Ycge88kUkM6+evawXefGIJ6D/CCkQ+SNGlvzsL8UsHL2Mwf1LPbYdVAseUqOM2RE+FWjhy
3hzXmL0CY68fP8yGxSUBSjMUrqmBWI586SviVN1AM3JFDEzo6XSExmJwq7exZ5S30rl33yjy2B2m
0QIDarw7OUyMzuEchlTACUR4bZ1N71s8xgnJQGo62igMsV/Lar9k315xvuJycN+qFNrHdMeom9BO
80GymVGRLUASnztUH8qAQauMlbmlLho4KoW2plVM7C/ocltN75EXZxdRstMpu9H9nxSwdUFIqG+q
Gd4HhQNgDMu/mkMGwbOHrdBB8xXEbxtxHie3EgUZtSVUeOfNnxDCzGScJprB5YqwNQLYkCT+ED8o
TyvI6o3ZdI7qvrYy1YS2ITPAV66CSwkZb6U5SBOG8emMSQTE5Tuj4RlZOzu+aXHJ8cbuRGUhXqlY
qvvwLcjH/mlruOtHgjPBc1JaI2p+CT6K9riyPg9U9BCB7B6+vmRHlMuI83Be5V5zYW3mfUcrBfAT
Kwgo84gRUe3iVKF6r+JEG9r+4D2G5lrfKb/oleqhSo6xwr9BPmNjTG8I4LdD+fGewSjoHIRe8/Ht
vWIyasbnMbxqIjQs6EmO9NCHVT7lLShYv96LMd0GTuocx/lqHbQyNcELus6Q3Mdkuvq3Umk3NEws
2dzITBHWWDjlBxDPkjvAQpIW6Nx2xVTg6yXtl0FPy+lv673z3raU7HhI0Z+jj4XJ8DymjcUoECsA
JtsEFk4OPN84XEH5KJVZc4O4w3ye0RePEmYkH1thJH/HusLkUl6QdpCl49q2I06coSvw4KQOMeAp
/w0cpcENBp9yjoCLdgLEb7zuV2eWi8khihwS9mCPg1Jka01YaaWB7GHMEdI4fBLKRkJ1P19e1hQ3
yCT45ZJAzOHMFZfvi7SWsllETTaIp5FjoDqimPtQjMoc9jyrk3sAgePKvxF2+GQmi+vTTTCHx0Dq
wVhm+LsRJRe/VLC07P5PXVHNoeenjubqh9rvKl6lFfvTXRyMHcdzpAd8z4hPf+oj4fC6O2pcljY/
lI/i4u6jcDE/HjhM41U3rvhtC+7ui+60VAfbicYSZs0p2t44u1eHA9tEMXYiOO3R/mV+JKe7MS9n
Ivgo/PRDjrfFFATb1yTzO0c/s1Tbp6+fsWhAH4ZrW7ckHeA8WeOiuZKC693nlMTPB67JBvZNzrbO
Jps4EnuWW2OjBiRrlxvmV5M1ujnMnT6DQivaUlWihHtzieSLh/oP9Dno2Ry4z+8MgvXTZkLInGgo
jHzmLFaPJItMNb7E/qAw/GOkPb68Q8YUOPsFutkckV0EbDwJ/AmbMMBocCRha2Wd8u6xzL7DUQ/v
ADqSgLzTwQkVAVqFfdn9NphyOPjXY8kn+18I8DxeC4rgMgo5iZOcCCHwkZlE8DFlMdEsIlrSmPPH
bwcbvVnSW7F04KBPLpPOk+ltqXUwQMdOmbRJTyPn7fkzeEPiMJ39jZ/oEYlOMSZ4ZTVwA5hAhUI2
E0cwmIbTH7vrkiAzl0YAOagrEDUxIXKjM/TamQQSOhJDV4zRZArm+YhTRKiDx9IAm+Ob16+gEk0w
QvkwYu+hmGDHZhPAuC8wS0R23g/kmdeNjOVTteeAVDbZvKh9Rk8FYBqJ5fux8464v8TzWBU+THRs
3zkefXwrDC0Ys7G1cQTI3/njoM8n9gvTu8qWsT+gPgFMMUeMKoLIJGwd+Bfpsf7zpA6kk0RAOzFj
FDSD3gQVLHaK9kCes9/3P0R/6i4HHNwx7Hod2abpUiLFq/YdpsCMnFcqkVRkLqFjFM48D2993s9R
+FF+VQcKtw945S+DGP3loNzsO4sKm3Orx0FxPO05OeMZj/qIEIFh9+WcZHqKhwsGJuiWiOzAfYrj
HUNvvgWEj9xJ7o1B8/JtHGa/wzoAdWeNDMOMfP/0YVq1+BkAj3y/sIR8UDCAk7uyIGvJEcpphc5O
NCcvpDiBZEYXfquYUAFu2hp8blzN62W59jB33pwkCqh9sVV6B4EWuatPUwgKzROCTrToqOntkYq3
Y/cVLSYTNioj59gEyiZhRCP4gZQKrCNyYWpQxq/RSvJ144qcefmfBHQm5+35NcgWMPpDXQTbHwGj
oCG3iggytR+KCzM5B0RkxoAhHto6WjPak9inm+pJwwEzpIBSMb4Eo4/Yf6EYvJz3L/SL0bQhQAqn
FJJxGdjI9KUTv6dZ6PDyYWxKa8L8TvAY/0MDgYbXDENXNTm1B2Y3Yha+GBHLfpkfuZJ36UGO+WKf
p7jix0PqxYQs2sPBTZ+huO/mGI4NZoXCTouprYYoshSbNQfmsIbpF0CFx3iXdDwrPREv7u5LZCak
yeJIgzENGAu8/ZScjB99bEgUuzuVWvcKxjVPQtkZTtetsi4qR8Sc/QF1aDRYq3MUreIfwSPUb9xB
Xhkc7pjjE8E4qKzKIC4duB3VfTHmGIWroQ4a7ECFjif1a+IB0PmyOqvBR0RbgbYQRsRBuJCoa7GP
bOXF6Osqrd9w9pS0D2odjjKgEHk+zhbSGDuDgkhbC/qTyup68VfMunEUTnibkTzXxZ3w2Tc9QyR9
S6YCljztBH83aitnosM7vtMVYLoKAQDXYHCDDgc9HEKoOT087r+pg9GihimdGvhPVk/dwPX1iI7G
GCoRO3/0vBSfkxz/wYT73Em4eO04oiecj1AmNGBFLOoTLJQSbyCdQgeD6MUXzJZ7L3+iFie+JT6h
OfwMDorJnKWE3cpUWQxQWHL6AIvEpkgDwGywXCQMOmqXWqGWA1hpuCZCWJNjH9FZdN/DaxInh+bB
fveZvSioouSWkLbYwD1KMw4qONMQ4DJE4pcWB4C8rxZvqMSpPm2UeQwmJT0/eB3IwbNmQM7BB8Nm
EmM2/gtNTiVtWG3nsDx1iPnoY0R7rDsNFYnuEKp+x5hSZUbiwsHgC5tgAatjFzR0mimOQDABsRwY
GJCdwkwn23JXIeJ8VHjp0AijbpVUwaOxtWTWNy4yyf4dtHCya+zzMDlxn/WswPNNRDbui7wh4sdl
1hpV7fdNkIK7kx2SWuJjzpMxLjyNVAVGHBAZYGTO6pEZBQr6pnkPobydIl1WXog7HUlZx2Gk4JM3
xMmR15Mx0TGkfASoNxvFTtxexzjzlEZfzwR2vh0BPxPBJCMc+mzkF0cCawb1ZAuX6AulawhJ1zrs
2Ax47Ar+dKh2MYjZojnuMTlbtpon7kdv50ueG05uKMx5Qqbok4p9onp1PX3TnXR2M3FIZ+mCmoYN
GzoGBKuMyM+wCR9ANd8hqDlZNRNXQiHKY8xphaaQO3tgFpXNks6dLCeC8Sed1C2mCO4Iu8ZolmTW
6OnnGbM7dSE4eOnzOxDvmeiKFxGK7hkseuzDn5swgDHkFfFzWNlTWnwtdYrPPep2pBj+GI8an3kr
r636JajIXIr8Mfs68nnu4QLCA+Z1iHeRHj+MzAfVowCCIxmd9K+Bpm6FBMvD8Ko2r1SrX4Z29xDZ
gAbHK/GVNPikARS33s3hwbMGmf48S8KxS5+wFfbZMwEq5EBTPa/Fff3EciHoJ3bzl+nGCP61AZIQ
2QmnnqcxlrPxQI/n3yOJ4dWU5br7biDRIVdEyAANGIogvTCdNGraemAuE72FfRdNiAdjjgZ/MD+e
qba+vuqDSSolE5geVfnITpb5ElJHuYxWbE5uOq/PUGXeF6BhjwYIoGAAPzjN2fZZO8wvjgO3eT7G
+thJKSYC5CvAfI3drbItKq+75Tx32EddoNtI89ERf19Sjj7k/WLD0DJjA6Ao1mn2C5WfE+EuhRXY
KB6SuOpxYxwYMrC5kblOP7vUy/xq2k9zJxftIhB/Kh9ZsxiAvoVfvKMQPPmQJJVinUGNZTt++0MG
O+wydU4i4S+Eb4qRBpdEQJMXbJ6tcB6ljCbjxXMreyNPCrDTjV3qdm2Kth/fvAaZruTReQjpKet/
SzSSkDRf3Qpz1ucjnCASgcC5eXE4QwLHYB2HrZ1Kqg9Rd0a8L34Gb1LxZRb715/2tD5YH7YWbt5F
e64whHoPjFOHRF4dZ1ijnkEeVwsU5QN5EiH7BDiSMQylxqHd1LMU57azeJN/qu23NR7btrKkBUya
jeZKTryuUHof28UDGNwE0KcopsVQ3P6ihvBmMycxPzaeWBTr6qCterCh/KIXvsGagJmhLYkN6Q8s
z5EYLtqpijO6VZ6ggx7yU5cOVNt2ky+fQXvB3k4ZgsnTNTEW3E0SY/fEuQ++j2fSNyTnzjjAhIDj
ILc11HDsUZI67ys5zbjvTQ7RdHyo0JljXIaGxE8UF7qtiDoptZvaqZYveB1jDP3eU1h01TL3L6zQ
J/X0IL2Qsa3lwogX71yK8cmlzxaxZteCkThUouMBA44y+8qTiMMwmuzM0njSDz2eqZPHsQxbTtoB
wlTyaaYE+uf6ar209UixxkFiNA7vnRsnA79xAuNkkx0zQtboU5lPIJUl4Sosl0TIgpMyV7yAViLc
xNJM23Bmn/BHQTrYhneeyu/qadLPEk46hbwUSm66EtbjtXjVTvmhvUDi/V8tg2upfuEphNr2buig
wYzE3AFqdYLmiBXG0JBgwR1ZbMkDw/VMiXGdhFQ7ARjpICRNLDaqJZwKT9ccKoAOJO0N4d5sF2K1
+zIkN+7zb8gy2HYzcl1ozpBxtyCTEDZ5WC+jQAsKd/Q1YHRPL4NlpO68HVJ8Q66ew4CTQEs8KA1W
ZVES9lB03mygpNTbPR1y72cbZLOLZDMxaHChfnpJ5V6O2poBJtjrAB/Q0AJOyMPIRAMs8wcAKxlc
CKDrY/sIzREnbACC/gKhPbf4Fj0ZtzdW67BsrNGZg6dcsuX0F2j+Nr2Ohn9qyi9SlhJmX5+hMztU
QIg/EGzsZZ9q9NqG6ysuJj7Q5hL0vQLNNjC/9ybzhMEn2e/OLncZ4oeAgaCxHy5wEoyZaUgBGQoe
s07vvuW4P+AipNh/X46jyr1D9TwIS6JTOiXI3Yyxiu49TzQs7d9VdTGHEXEit+R/9kMpg0BIKHbK
fHbiiBbV4xOmsUXbjhL9zKhXh+fSHMb0rHN5Pjll5ROZk914FHaU5ehpzCcBkZk7hkmWWRIBVMJW
oOgGbSNnlveTDI/smhyjvl2FpGPTHfLVY9XivwnTYGR9mCCzcjTjuehfDhVTLzO1re7X9rNlROwQ
CvzPK5hlzsSW4w7Pkfd6/LXq1lUF+41VVY95qE/7o/LdhQKuuYuJm6xVt9axzWSyK3qCH9+dkZdG
J2gqEdPS4IMj9o1IzzGev0goL/LLfdz3nM7K+hMyHaZU1ByNRh8O1CUe4fhP0o8ZqUG+muwm8qrn
QCyY5RgFFji0L+kMUQe+X7FD2qieVWDi3vO3qS35DWrgTaKN9CLR6ef908AYpT5JZhGDjI+lfTeS
uMVAftQjx9HnNci55vfi9l6c8rtX/VHJvT8ktSTrDItDaX99Mz94MM7EC4Y537WmNYPgi68O5F4f
u0WMCJi4nUjrBA9ir3Ux6l4DGssOQ0ZcGSQz/R05D157H/E8YHR8ErgF2xqDlHWTY4q2h/MHEk24
wD2ghXyvUz/fM3cf2ekvGE7y88UMeC9L5kO1AGaLbbnrCK9g9mveiV+FmHmFy/Sdi1Dnw0kg4yP7
Qvu5AzOlRMjOpeg8HdgmwsTsN8RGq0xX6jOMEuJpS4flwALC9vz2wnVppTnRIvvDiowbmMBfzW0+
gfDaP3Ib7zDxSuDTazp4zax0DDWZpIPQDp1oQvyRlR6rr5eEpFsR2VytVZ4v6NPn+0nXTPNVWzAh
Stg1KGPgJ7X72ppUhhYRTOUyAOvntOZ83OPoFMX2a7SUntQ4OsqZ11yvQLUeu6pfVO8p3THGpF9M
CZidfEeLCF/XEeBl9TvhnHs8/LKc58WQy8vyRbiWuB0axhHlWTRYs/z02KA9sALsptI/7gh+vDkd
EaV2NMfVTTlKPcI08q7X3WiZ8pQSdLd/F2w4+JxSUD3p7/CDJ+jW+v5LBu42UXiHvcL6xyus+E2P
mB3JjFHQXM0JxuPdpF3fTnMZJcsLWNgViuV37PIIFdfnEV4tASOVYMsp9v9uIq46FBmPDbmmYEcM
/lKN3N+zEq9jbZe0P09KhHKraX40oblcFsq6fpxBBGP+CFr/DTOU/EpIxEejn9PxplFQxzSXT3f4
yPvx92ekwt177B7xQmjXyWcaR7gH4In2WFf9qk38pp/CPSn4qf7Z9+2yEPaqiGYFgcyj31fKT9Rc
xQSWB8rZ7revv8Y64XO/cvD7/tI91/J4I34QeDk4cD2fmN9E3iddyiQvkWqj2oynOb3hY7PK6th+
Q7ElxAOAgRjWL+2WW/bIHpw+JWOXWCpfqqejlw/Snimh2qMmNWuwKdGNNV+B8JHNVHhppgQqprI5
WCSyCOBDAnlIELsGHyx1MLZifoIbFuQCXhQGAE47zEilwk4AKU8fYuWJzuis5DV8KzhjMlzurgxr
Y2IQ4URAzyWgnnQvRAF4MTPtf3AQD/5amPU8PpZAxJhujwA6x4HaQffZY1NM0QWDAlCLiEqbd45h
nyADZFQhTfnSNcDPp8XYJevsngvh1FFNtOygw7wE8K/aDTAQIA+gG0O0ATis/0hVIuWD8Y34dQbw
kDnVx+oVS8IZaWyVz2GIUKdTUCpJJhLPjHpqN6OiHkqZDTtkWqiMH4DGOqtq9z2c6s7iUxHDwR1i
GgN+K5joGHoRna3NQIoSYuQoypSguQqYtgjejRNBex2HNMHcgy5zmcNSZU0i4iGcbOLC6B21qBgc
qvtMCLs4eCUePjoYVFP4d8JNEneRdPjiDZGcHvoJ2EL7bBsRVu6yf6zK736kTTt1mWPGAhUgC/X1
V3NkjKQp5uUfwIcEjBGtmTEpLIb5ZHOQMVKQpdkMPJQelBNVz4Jegab1DufRLYjREO3vAWFSgrYX
DTw19VAfAHqjy0s4jt2So3EzujEFpILhF2miXkMN/tjgaIF/1XkGaWYIRE+9QeDaMxjaEQu1i2cE
8SgMsJ1I8AEu8xCoMO62kyfRAxOvOGdoA++8EcvhWC4ALu5f5CbrYoZlQwjWCYezIbzFxqAnBRaF
pvbxk8JH7fpyC9m4RUxRmUM83Zi/3amZuQTQpvliZk1ANJAG5B4u4F2RIU/TOr+xM2BGieMcHYNg
AG97NSg4Nwo0Pr80BDPDgTjBCYCJEDHT9oH22iBFF+1igw7MCfjCEbeiNB5kDIgPpPUgcq0AFSzc
YXsKShVJLpirP3blRf6XMysn+zEP+sGzWsTJTFnonPn3nE2AnjpRsrOcD0N1NgKyS3RIzYwHZ7UE
i1Zm+J2HgLskzoM2vqAsaqjOB1VQc4MB8vElrK4Yy0B4RdkDmd6GROq9cSHssFCP1PNntBb/H9Ke
UoBPGkTAVFNtpqDPgBJqYfy8x75GAJNIgwez0FvyO3tyR/POLucyDrRbDcbcNBQKw3j7C3/dMRLR
ftPBXSPeMcd8M7cZyydYBIzWq0wHWoDchgRTHeE0R0DKZxZHfxO1trFMYEYpCEFNtm99/dz957yY
vzgpSJAq58pf+ba7+ChBqvrk9h3aXExJ5VNiGRnsmP+IOq/dxrFmCz8RAeZwK5GicrIlhxvCkTln
Pf35tvsfHDTa02Nlity7atUK+MTDQ4RmHL6SeRVpKP3xCVw+2AEZMFl48WKodgr1/YwsQyH0I7Sa
LUWKEr6aEtUDkSr4NCEcvpopIlqAeMHe6gY/hyNisbOOd8A21F5U2ixyDJ8oZrCHwAzqgVyG6hwX
XzBxoMWvhFPKKBdgoP9+CXbW/PYG0yvanYbZFaZk1UbeWk9z7pKbRLsPTqmea0b/LJrkTrw4rM1/
lAzQo+6FxozVgz6JV8Zwi2nohqWZzOpG8act9Cycw3Gt37ZftN3sCiloz0sJIYY6aCLVFAWSqEfA
/97ixwubdXqun/nbeYWYjCbXAh0hhDjU0Recr/3uzrDLfAqlFfC+/k2X4eobe29u8GneYLK1S5jX
uOD/+P/xD0Q32DEOa3MDPWHe/wh5rK8Pbz/B+UFw8Z85yy30UQ6hQfPsA9OIY78eaS7hSSxlTk+w
01jd0YpxqS4RI0TuV7nkAjr/xd4wt2ReyYWdv5NrCwWAU5rFADIQp/0SGw6yT4h9EbpesNYSJLXc
ELrDvVBCIkSll8tqD4Ulmn8sohbo1VIiK+hNUaqRo4psuToJ7V66VWi0+Sv+rP/9n7auUQTt6kO6
RfvIw8TPfzf9d3dNAAWtr5EY8Pco8cj/PZpWmOf830P43b9btLV4lXSroWNmzMQ9GK7yfwjI//dY
ba2tEZiKBxR/P8XT//+/WVh7nxcVvwNh4l7a+s9zpffFM4t38t9DwUy3A3NKP0dUKH4qJBUx0rbO
Ma6xavaVIJXlV+IFep/Mg7+/4qdOYoX4b8UftKcvmivuxztzxX3lG15bRATyRzzo3117X8bJq/dR
g/vVKluB54kb//85/7tzuhWvyGf4e10yCHi1f6+k0RJXq+E8nKtV7ll/r1dxq/h97o1X8V/dyz2w
bt4MER+aK96aDX/l79ngK7ByM8bagl7onrhd90Bd/vcxep8keV9zxZ3FBxFPJt96n6g2/l9bi6cW
9xFv+99Pcd/h6d/9tTXjVe7Tcps4KBX3Es8tbhWPE/f79wHEo/qreA7x+uLjcfecB/178f/uKJ7w
701yVMnXvokHj9fhJJ5ePPDfJxe//ffE4qP8OzKCF3CrQ3aEf0eEFz+Ll+EIJxwKzWXUyMEXN0oC
dxHPT1Le3yuIDyluUClg/v4R85mgPvFwDEDO1kr1Hs/iIX9vmE8xXnMeoqN85W4YxxEU8feI/97k
vw8hfoqnjXndBirZ31OS8MuvxVP+e4l4Lf41PfPN8oLixcStRBbwfYsDKz6pwinE2f3fxSJON/Hn
7/kxPuC0j7ds78+VV3nI7/j7uKJoAoGL/ZC/ptjX1/bG3iDixDUMGT1i1+g0AFzlB/G7Yceg+nvY
2YScmcgBkxfdZQXrxvuUXVqc/OIVHiksPAUIH4FtiKUw2bdWTY7a3p0n8jEyHhL681nxKXv96leb
Kbw30CRAY4sVXDWquoqgN7ZyLtPoO5WAaO/ZeJ+RvoS3Hk4OK2m3Rpq4Fj/NTfUZ+gj2fQSJeN//
/x+ouzicxoSwiA8X+5Yn/uC2ykuJ/8u49d9t/37DzMvHaR74irm5055lJFaPD7itFLU1xscqlcsJ
2oZB2cDNSXuU7d8yOlf5hiW/rd0GVi0SEsBl+ZlPLJ8o4eEgODeC5PJXObrq1gaCkL2aju1zDZl2
yTAngXoNyfeJebG2pUMs1iNjLahotDz1gp0BlfbDcRX7BYUojFJzTw7LA4ZiDrKVX8pjfmi/sKe1
NY/uo4Z7gpc1wvCn5rAuLrDqn4OT/hUOglommLcElL+DLTQ15f1ifK5PkoQehcZ4aX7SRSKU6ZlV
kstog0lT+CsKA328O5YxqwXjOqxFedOWC6kUbVN3l4wF1OYgextIbme/p5kuYC9SMZYEs9GTY08A
EhKRT04yvN+w5WK4QrvxO71394RtDPZZQri9cNacOFuwJsVO5BL89b4Awcw9NKxYApyLMctYzp2f
QlDCE7s6D/IBajhSHK3mAPlO546tS7ce4RJvLS2YQcqWuoCxMMMrjH+gDWqw0n4MzsiCaCiPEgKz
0R7oilqDNu2CwXb6RbcFqGDlAvHpLD64VwPZd7q9avfol5fpFtBzA4meEJDYbz6Vaw9Q9GmSJxJ8
48ez66/MI/J1RBohuDQMnR7xlbpPXzm06NNglzPEF3Nmsm2XuFrgUIGqzoY/lN8gCJJP0e+rq8w4
AxbqeX6yX9uNs51u1SF44SlEDVnfRsQWARR+mOlbbOIO0OI2+d65zdizUoXEmJXNK6aT6xFmL9Yx
wOzgknAwCeTe0EkR+Rjs6wPmFGt9q1/C66d9Np9JGzH8iompuhJPTg7ayvHqw/xNo9q+YdA9wi1/
H8/hRbmOr3AEC2bdIDDilNF+qZEABWYq4chShetrmci/+CJH3fGRvobWvkMIQXoLPVRFS7FuNBxg
MeUhwlhkYWzVZ/4L6wEz1TE5jqSUQj+mvuHUkAEgSxdGFCAFnBxGg8MB51M5QbHuCfE0097riDEZ
Pr4HeYTFA1mTeZiCgIR4C2gUAOjQE+uuxm9qSbdC/A2OKW8A/OFP+gNSjPk2nUso6GesltAjYUwG
OFhe48P02eC65Byla/oDZk9j94RFswD+zTdIo9S+NEMN7UO54tE0G9hqCVc5c0PfxIPRbilLnh/C
usgYGz6ZV/Nt8ALMjz7B83NqYnAq17kmT9S7okdjwsG0ASunkdk4bys9iCwYSHsI6OFnV5sWtGMc
D/B6tF+Qo/lLDLXKlVxhzw31Zm3KO+MzwkLEcEG7qWTBTUKu5YAkSaaIUNS05DLUTzFco+6sKbd/
/5htohUen+OwnqFvAqHAReKLcnDihHHcnQplPROcagPwQiu4zo/XOtlN5tbQ1oINY8FjhcWwUY3w
SLNooTNBZEtzTvALgx9GPUQb2cy132Ku+XU8rgl1FSMhWD0MJDAhx/Uf5TPBn+oHDLGIrwCSWLhm
UTSHTd6fHvoGH1qYY3X8bZN8ANPBHg4BnRwrJiwHvni+TfM8XezpdZj27Gf5q5ZdmJRSueqibOXr
zxi+UTeboFcHVASCS0S6N4IGcz8nX/JAoheWCekNRhjp2Y7Mk52dATQzfu6BQ9X0U9JOPb1r+MMH
IrtrI8srnQZ3EBbMjBhzyQ9YM7u3RH8HIGHn+AJNcuKXllToC/1RuJFtH70HMKt5GpQtu8GI0y0j
8/0jx43rkytBOc6nYV6ykCI9IdUlV1Zav8q0k+a4nNeoEWR4jhXXVyn84MS4Vfdbcz8W+9jy7OdQ
2Y39Yca0AZo5+5501a5Z8xRiGIFunyTtN85EffKxFTarW6g/sXCbyQ4Pv5G2Tn9KKpcM3cUUJR7m
aQALo73voRqMEHDWjM/4/LhdBPLrOG7SiD0MF6sReS/XUc6IqN5W+g3/ExlMCRXyg7ktiaJPGHmY
jOPZR1HI23sZi3E66OxS//CDQNMQ2AJZvfM8kxk8rKAHEi/dKc4SSzVOA0xl2fgTN9dfhGGy7Obm
vlTiTa2jtsxr2dXJ6DQBT3SGlWoK1Tx448KYBcvtubf2OvO0M2xldiouR2zRlP6Y5QdSgOrwj3CR
Sr/4YKSdDlELXBGvX3QDruHgSCOU9uA/Mpo2CVjRFTYM1oKbaCADckNYiwDUvBK0USwGWrshPS0P
rrAaIa2xPQ6PteQcS0RUzqLLd8L939jN03EM4SaOsydZ1SXMzXUCoXvwgLDqxysRqSUUq+ZJ6aJt
X5nrgbQKLTc9Jy42ZpU/oTeR9FOCUlznGpIN+cRvkunKi4UhQuuSNVjL3mdwhwSodMgwquziPebn
GLpIUcsgJSVzGHftKakvY5JsjVj1+x9Js66MoKNeSMCA7LQxhOHD1spVxmlhsj9H0C4au76a+ARu
khguCakZcAxiKGdERKb3DhCt3OiJBWlShOrY4NmIyc0QpLrgVbKS6Ul1BGTbGreoPLfKygl2D+R/
tV/nHOeGECvGtGUVMlUI9xPtLvhXPqBn96d5LVGH2MNSacf9OJFxglvCbH2o3TIIvkSMQv9jxne+
DMnVKQyGxm8KLP4ZcM82Mw0yqoqWzHBCPqYalYUzbJo+ogVW1wNmAvABumSXl1e+i0YkOATVppiD
E5HqVneXK4QG4bYVNo7KeO7VFyuwydFEbtHu7LrnZAjWScHIP2PQkjkMauYL9K4OdrXKBmbJA5ym
pygAK6Cm0qBYoUhqjHtEoAVkpBKegN3fdRjJDetQxBswN3EPJGDwjhTev93UTwa0rG6AwKjpHyPy
mC43LwEf1ZxrAkdTEDftsxkaQkBo5LMPDdFEjLB1RNCOGCH5MvFzLOqtU6TbBwLxpJ+OXUH3b2N6
0da/RriTKYnmoj3mc/isSO7ckj9WzhBDlOktSpIXYwjuRiVzAvpmX+0qPTlnBtwys87WOYw2G6+r
9tj11tmR+ORl4Blt+xJCpJTnpVbK64koVcYzDTRPpX1+SFQtIc149VsMKJ2jmmkFPg626g/Zykj3
9TSulGwfyPlrrlHATe2Or4l4HySvYdezcFoXfdSeczByULgc9wHDZsWKPmU5kXcPrWQHgIuhydup
sz5t3d7JQHDTmO7qQfixd/c5JXCn6xmpAL/1pV9jXGQo6S7VIU9BKJr1c4+qnqqtMCC/yZbrKLnX
jWDYVs/ihNVHIG9608HR0TnJhC84BHKMKrQm8H30IepIOTDcY8hNGkpzkYsrKfZ6cIJzVMneIcdD
rGaST5MEk61OUVzl3TrJ37NG2sxxyLATX3LLuT2k4lm3wQcJMXi4cQtGJkMeo9+U7lDMZR0Jp4ka
RZWfNIkJfxhsqhpZwb1uurVTqp99Qh5Rjy/k7OclujgDEDdLT+kIyWHsqLf41qPS2aa95qdq5kag
WfNvGD0N0lItJF+fUnL9cBNpQnc27M8odBu4rBjVw+5s0RpCFnL4xXBqiWQ0+vfSfO7Rrj6ADSup
9dTwK5siP87mrUkStA1TqO4PWfBkYHJO6Wdmxqa2YsDe4fDIgDCHIT5LhrVPtfLaVC8Z8KEd0sfm
BJwrMPcsL9EHEiJlFD9hRRoWwoYiJ908S16dWPoeE64zu9tLTfqWh9NmLuhhpQy/aQV+cok14NCL
s5HlecqAfRwFDyIuowe2LB3od9p6lr7tUvzYCm05UYzYU0msKuEMlMEdIpcM4mhDHdoyOgytz77H
qbKathQOpAqcy/DVsIhLxQgrng6B2f9mDEfkw4QdkzhjBwbSQe5WI+YajuZJtrzi+n0iTSbu5bVk
ghJrcAaNx6ow4AvW25T9roTxUYZP+G6iXJLa9tRPcM9tCD1Q4WZYv2OJBukDiFQzyZuKnHWvqyu0
irNDOZtcT3rBogxZMZwY3teRlzFtNvDLUrZNd1Fo8kZjZVnRppMO6ePiWNhpjzu5xTAFZ3TrlKNe
IjIHdEyZEapqoxfLTMZCQm9t6T6ykKugycOEAJeJbIi/U4BnzkNxeQFLxS4m5ixsf+RCdaU4pofk
oy8GI/1KYYkm2MFyWgyttZiYt/WUtmavbcUqN9nJPksZgeYm2dUoDA6Z9V7I/V0y5ysyCqk0PzIN
GX8TkJKhyr6eFW/hVjdgvpeQOx43AwkbYeT0Yiw0WsXRiHWv6fkCphQO7/CbWv05hN6ecDlp+CnU
/TvuWcAc4iMAJpWsZAWXWDcSbtyhJSxnjsi7HRvvDPWMAmr+RzoMPpMoPa7205C7Qy2tJiv0ivHb
QOWcpgEkYCxBx24F01muVEar8B4x2BLVhX5TTQOhsQQz9NKXxKDIr2ZKa7rtZHj3k1umP1FpLFLa
66D5QQwXZRctgKE+Rlhh5IAdw8+jibZ2LPmJIx9bYI4EYojWh+uak4fNwHfY33uOvgy0EFKwPqrp
VQ8RRNLQ6vNhJOi1irVdqBu7uAXEs760Wl3JNO8dA9tyvJkQPPNvzQ73Wgfpg3VfbmvPbm6O8M7V
M3wxVn2qeXwGR0UyXMzPYlk362Q74TDLUEonIKKs9hLcyr6/1sD/BULA6Xe2ScgjtHQoj2lWfjpc
YRGLYm5m59rZl8NnokTkRX62NtZOoNxD9p428enR9FB1FMgHWdh+tup72+trRbbXcbUz9KbF3TWl
kI2xsqmozJtLaZlHeGs6ylAZ1GMsjjK8sEXe/ChqqK16xdhZPQOvmfQzjWYAmkH+Lhur2G5axvzW
ylQuI/a6HYQmKfV12bdtJBy1dH4UDCxsJEBbUgAMksjbHO1I1zPf3GowBdKWdkTbVkS8YUgRqFvO
vBEj1NiU/BChWXjE12js9ub8PjTr0ktqbBcXfOpVjjx+1SWrILljUMvGXkPUpdYhPbHyrAxOKj23
M61iAosrumI7+2orYMLGQjFvy7UXA5A3IFXUz1wlWn/KA8bCXHwx10WGQDvbprPIi8Kntr3L0aUi
Nq6UKaYZNZuQ4jjVtf6jUUrPlLSFNq+zqr4VFkPIJDnKzl6Dn1ShYOSEZI42eYNxb6XubhGwFDfn
joFU0Wfbxwzi5GwC/VlX6rWpHiKZqMiDYkdLnf43awijtM071eLKCOWdo4W7rKs8O53xE3k1EUe1
V5vPojKAMzH4i5WNhZgBQUCmeRaAW+HH5ZOaTIS53WV2+YQRoMJ7sBxSaXq+v8HYD3QXSlmtZXwW
ZBMohUGOTRwl3pH5w0uycl/aAqMSdILOtR8zR9ih4fx1OrIUQbManW1KVfeJAxftwNIcwBcaYihW
VuFrxsPru2zXqpDomHdSY0kqEVGW4unwwlUBoRGOTpkm/jfqoEApZznRX9SSbBMDr92W8e0Ur22a
+aHEFFMptqmRrcaRyVKqH2ybVpED72ivfYAJpsNCQ4yL4QYKhMx+Nze4NMD9mWPzZGkl1gT9lTlr
NmIYlo++pS1n2dlINCZ99+tUSE/h64c9PhJE8m7JHswwuih/m4dE/zq5jTbtE7wr60w5DbKFtm6w
0NS3JYaXsONCezvOuHCN0pOTjW+NgicZSWnlfBiYhD3SVqX8Hg8ROzRU+0xnkj6RwJOvagWSUT/f
J6WmHHEYZca2sw6lCGvvlj2+COgcanmn0LsOwc3WL5kyoGNhQBVtdaaPycwW3FJ6Wwc9y7FZle8T
Cp4IQw/2LIfhNP7N8ijTjdvQOtHDG8Szor0jjDww2rVUykxWWdCzGiEmVTtLszjrZbv09QJRyaRi
5hQhumw/xPGXH4/L3D3paY1LCBRIu/sKUlIXqWi6TNpnBqyfkTa9R/oIfd6RX9OZDz/fWOkxNtDP
kVB3wqUozF9Fsb0HO0SAvEeeYBikjxE1RvGV9Nmqr/YBRDjLxjDavpkJlP6uoD6fLmH14czWuqMs
ymQdGmuRaq7TsttO3SpSo02ifNtAgFO0EWdN+GhZFdISV9sBB0vgiTneJvqtLRgWFzSqsbbpC8Ie
VAvngPdJb8k/AvxHdWe9UKpjvUuQ2fRpWJem73yNIaIEieShvJurpPBsTu0BkR7dxzKFEhfrt76A
JlG3h5lxJHM/a1onJDREsgdOjoVw7MnNKVC/q+orm014McAoKIACvNTA+KQkP8eYZ46QQvIZG/Hy
1JXnGjayclC4ax7cHiWYzjAtC1xjIX7lpeMGZH8zqJVGHIacGath18Tqto38OvLp9+JI3qnMQdXe
62N/EgRg1s04XDdExgY01lxp6gzlvd+HDpF95OIG4JI0MEoFt+666mBsz87Srn71Wds3gBzE8BXh
u217DgUgU/i6/XJwGTf5thM8eqYSiaCu+jmKCdn6fUCFI+Eog0YziYRmwATQwvhsMxjPoCnDBAyV
1it/LcjMA5qtqa13Zjev6+Er1sqdE171FoWE+t5kDQmQCEHyi8FUOMfHkYVOlFVKCd37ZuGj08uQ
fxoNyuJ7fitw4xX7Hs1BFe2oj0iKfw7TFxPqgtRyMnLxQPw0aZLwfwT1es6AGB/ZB7bUQlRFuSsP
OymNdnn817zCHMaeKnBt+JojdKdqGbO3x6PiTYOK8KMDPmluCAeDeToXSKqT3mvKbGNFDjAilazu
AxFwwHD4RQCuy4xmKRsKbh7ZC6Ou35fBvOxYzCz9sexsUHOL/UX/yMtwryTO3om6VRiaq66WfTMf
0OngRTDSuT5kGn5tVFcGasmsuMcNI6js7tjOSxKmp6RHaBjgURH2WLqYLO8NvP9A8wygy4KQhkRC
q/foFmPFyKRKnV9Dy38b2riFUvsdq2jJmTzBio3DwM0JmrmhZklnKHrCBjwmzI+wUmAVVFsKv5i7
EkpCNlzTokG2qysbpcR/1oY86AABFk1/iRG9VGwWugELYAbwKD86ZzMAgprjtYeQFsa/UlZ5D+CT
uc92DVFcU0zQCuJ9EiVDCu0ViEkywW2LfplsWhgxkgrhyTPjco1qjUOps3VryJnyYMJ0azzn+jEH
o9VsmOMPLPPwnQjMe4QwbRzLTd8LBLTcdQZubFrsjbMBuxYpiIbfFFhcXbFQUEnjpaPsZ3yuOwuP
WOs9yhl9VquaF4SEpjc7vUFVHSWHBohVmbkkw/RWYzfHKqOoVE17w8BmKwDgb+fFBNutEhgBm0Pw
q0A5V91u9LXHD9atetetMgd9ioawSpwUavwjPmDRtSsRHqFC9x7pFjjNXFE/tykJd80tptMWJYkF
aY5DoWqOx47by5k75rXnKFBNTYg9LH6lIFvAouQEGUppmdaFK5CbsjTx9Ru2MMZGSfc6vUGq/+S0
j1WJ2Igza4JqPZgYxTfhTtTwJF+0eraxc2gY2NqZ8BDodEZq2xr+ggqFfB7dtn+fSPmIpYmauvVl
E1+KrEcIjD8lyxLYEfJJ/HTms0FOhvS4hu9iaW8fsBRIlcB1p3s3gEiHhpTzktiC+Uf0DdNFNcqX
soI46MRnlrUVF1/qQOugaF31GikA0MTpsMZX5nWUKVjRvKmyw1COMYCrNpHPfuuxxz5yaxWB1cRF
8sQ3FcDjS7lakv7S2mcJ5VVhHuwx85/5JA1h8TUOfRIqI477glisOFvIv+NV+WTQ4Xj4/HCt8N7c
8Zoki6xbFzhb7S3tPmLjhnwkvQagClxvmK1CiKdYMhcZGjsAIoSzInIBhqVwS1B23I46EkcT+PZP
tCLIph7dWnrVvRRe0Z1isKdDwMRWPqb5+qEvedprcuZGXtaZn5yvCctxN7xGwCwuKEgP81YIykCQ
pdAvmDs1Ov5ERC+uSLTS3rJzMC9GiI55v8+kUxi+Sv2yLNAZ/5K0YjrI7mrsE7iTJkkrXTdOBctL
qhwae53L66J5tpmj9vKmZhKlwlUqQXJGxlozsndq+lA5SBMGAo/TIzi11TnlLp/V/FSg3OhCX+WA
huXvlL3fla8MEca2AaK9AX2na8qJB9j7CyPsOnc56RtzXSCCa1ZsJPNF3krqPTZ3EaNB4mWRDwZ4
dRQeRS5V0MCnHJicPIQg1yxesp501WUt6j5oxcuGuC++Djzo1Y+yOes/tMST6dckN1D4JkDsPuEG
2KTX/ii6aQlZwin7MyOp9xhxEC/RfRMvQGZJGz3JxlHuT7CEdAZWUI8eKD0oqwH80QFh+UJAAkGf
0RYTcSnwC3hoKzALB6hWRb6K0TB56i1i5YuqP8/TrVcORKpVbYX1VbAs+m2pbRsHumb1xpdT6b/T
w6AC2EG+VsDmuaIdf1a3DXzWVl632vPQvZbVseGLaqsjF0Qogn53EdWfNO0Cy8WigG0F7xav+GJw
1XpRhxbvUa/DI4Vvf8bTDJPMAZrtar4i0/vO8ToxRY5tccgZYbgmZEiO7SLatMQQoWc98hXEEEtd
XlJe7OCnLZIfoRQMEJxwkrPz4BoKe5FGuvQU2BPwl2eUL6OnNbQobrKxSayHYdyDBYqM3MLwQtul
H9QrHHpJD/sbcWPC300/+C3gtIOZPD91Z6kMPqsc+mr8+R1POlUufD4XAxSWK0a9t7jeI9KGiPnY
gzKuqJJ+ou9mT4hSBuc7XqhXzjPeNuTzwl+PzbLFBt1YWIztKccg2Px0zmVOYEe8SmRa/PArBpwX
5hGZiEFlumoBL9Urxq8AVxUesiHAKmhJg2Me/PQlE0NMsk2GmZdRBCk8NmCtOP1UCEA6nuw1+Rgs
KH0o0slOh9LAkj6e0HaWazQTsBkh0LMqqvVa0g6E7TKiwdgLHy6aBvZnRiqBjtz7CK7LaKozNjMW
VISW4XdOUggBHNT7zCop5WpSFO1xUV8YZOASgBoNdu+fLsn+SIbl9CQ0gOG74g6foaA0dy/RCbkZ
klpSKy4yE1m01bDiZ5fhWnjpDyy0GO4wlGdSGcNj3/FFHGIVximvRpvPxogHkeDk/PBmjcZvb1n9
FKorslHQ0fF9TsMKX2dMHtdMHB+7Rhcpv4zRSpxAP2IAKXGkshVCHJ+xLerK7pycuM4wD4Ek+HjR
xfdBBQVGA0EQObQNSRjG2wtMKWGer7+RDoA18xMjUvRonwFTAiR0nFsGhBa2HqTEN2RTX8kTZMID
luycVB7xAVy2EZLd7TAccfHH44+xN6xv5rnUyfUa97BF42XG68cLnlN+/IwDCVdYiriLFRXF+guO
SOskfBsFWUHdMEL7IoONtRhRJCTsFywQMMO7QoXGrU9ZJZ+COdQvJAAmJHLS6nFsdZfhXPQC/Zxp
artX1AOBL1jGG35yQaPxYaivY/ek9cTWLqrZl9Vl/NgHL7jXigsYQKR3Lvxs0NvCndRptrGFnTnk
qDJhIx9oZxi8jIyrT/AfpuBY00G/9F/2V/s8XLA/aK5dth0eS+ZbtOh+SBbGucxuNq5/w9XsPFQ9
cFbqcx1h2elK215zzcG/YfW2DH/yff7MskxXuNYu9pnA7dfhA4VV8wGh2doGO0s+YAxY1csKRx3V
tWoEcq7AwxcpamiUMdcJ0NlYSezAA0gSS9QyANlDtKNupztdRHVvtqCcWQGDhHR33GxBrgprWRRb
/JNARQZwWg8pCYh4hD0jOfcxGgSw1XDXfPB15fRme2hAJJRhL4m/2bzq36AmLKJt2S6xs8TnIbrb
0ZlGL+UsfMLZacayDispzNbglENvgAdwVactxQAMHJgUzWf9NQdb4W80+vhUjSH6jG2SnPBEqqUF
zB9mfFgWoHCgD9Zf8anEWSDsN8VxO9UreEsfmvQyjR/2F99KyYwIJ8TpSbnCKElZg7FXeI4PhE0R
fbcoTtgbYL7HAoIfXlg/QwzR3m0u7l+H0Q478LdyD3vPFHJu19whqmIPOT4+WFNKWMg0ug8o3bji
YIRR3SPbTVs3I/BlWNqn+dXcNMWGrV0wnmW+/2idsRE8Fs5Pdxwbl5d7N7bYeygXCw6GtLchzcgc
IcM6Gox7mDrgIn5l4DeXhwmHBSb/2M5gJ/QiguLRPUK6xrNEWc39Ru3e6vakCjHAztSOTbIcURKW
kOiZuJiowN0cJZumbQZt3aEhQf83LmEgw1dJsPHuxWIcPdGjtsMpB6sD0KbrvWVnsPS6Poe7/kbA
L3tGd0qZfxOZ17ogdhQM+ArY5dE+IB08IzjcJM/DV3iUMezDNQjIsqOAWaZro9yk2HcQXkehCiXZ
8OstxAEkpXz3IVYUiK0WSbYc+QoQ+ZEO53Y52CdB0i4aa3YgaAKvMUJe7YXgQNwR2DKYWlfkGrHe
ML/PRsEwzyoROUKJT2wQ6S9+trPfwFzqH8jhPc6uEqbHUKEx5NHkKwtmPW+RMzT9kXWVIsWpfXk4
sGqyHpL4gXJbvAA2Q2RhMvnbAXqHTDMWWETG70xQAxvPdoAf/Ffc8ajsafbbRY/DHBnI0jIiYgQs
aQRAqTHXWurk8RrDcfxzxtuSOAKlARGLfc4ZLzVQQRgs8jZwvzqwvkFFkRJ2D8baa3UzflH716BX
pOh064w4wodnY76Keyucw04sW+ZqZLYYuwq8vTPnMsKuXN3r6QoegfGOEWiM6VcG2ool04jDpgpk
iaIMcw3iyjBavdkToyUfvCUjftVeNspGmKoGpzJ7VykrtIONDQljdopAInSwFmsZlCwNynMINc90
/Cxj0FnOjl9ckjUeazI8IzSPJPPugN9haP1U11FdaPSUT+l+7LZKtw+fX8xpVe7HiPYGFIa0pw10
yOTOuKs8R1ckb7mzrrG2RMVsQX/AiI6iAQkXGAzzqMxY6bU7n3Jj2awNH9MC6iAHEBJVrB/iE/ym
r9U9UWWoOegiDhCEUCnmgE8n4451bL8fN/SZ6Urfp28se4hNzcidEcm2B+un/C7R1BABWR/75sCT
NlhpsKL3e524EySLkL3A1gGBXD5v9zt+Tfi+Lopr/S1hJ/v8gCxM3ggMLNx49+0rsKsB55GjUbrT
8QH5kpqm9tVnx3RVpmA2mBLPlv0GIaZf29w5DfQp0GaZ2WZ35bdD/dhv6o7Ybn8mw1FYBzMEHuFO
mQvs1eszFTA4URjPXvoDEwvXUaoHTtmMoNcXNF/SrRWMPSGMwRCDN88oc8/CqL7C8xx+HygF37/Y
NjjK79F9QqbT4GFEBRacg28sjpKXsHPrV465L3+11L7AM/htANEKtWpaE7jkz69cdxv4EOO1vSDc
r9/bIw2b4urCpA+ZUPvWfGgfWEhbP/W53RdrAcK4xif9gf6m+FDUTKjlr/KmLZZ/dmQNEmQPxgeT
nkVyDxGKTIHnvDPSZRscrfXwi10VO1LVQgnAuUj4FEXhyn6dDQ/p9KslecOHbnjTh2LCvI1ftZ/w
a4AE4nYfzi+CUoQukbmqnxmHRWxlz6O6JLeQPkh7duSV8Zx/4nBd3NjY/zqIRbumJm93TrPq/ORd
xSfgPXytmeicYxZaLu0r3unVgQPfrPMf1Gm39Cr2yNlnHYTuFpynHUQ2CLY4VmNC3IY+2kSyceAM
mY4PPAlOxxlPbgpvHSsu61OPP9TIS+cd+/2dtgDB1Brzu03E+gL/ctueMwiOW+s3B0bl9KffuDo/
2t24T9g7uOGbNVEXBIb3+HBUvyErDTnNHWnr/ITYWfrtbAyMRkDRtxaE89mgNhUPgcQw0Cl8VNlm
QIr4gdnSgE5rhdN1/8SYT99NEMIY8eHCSWbED0wJDFAskjT54scVSPhce8MNU5Kfieaw0DaphULa
I8+MxgN4+jX7lvjmCGxhyMmnZ3rp2x8O2CTB6CQYxdmug5axDgmjezwzY+svoWfjuYG5Rrqp79Cl
SqKw4UpTIer4a08L8z6xNjJY+aqjJRtVyNHBroa3cqtvuTedkD6J0Cb1BuxAo6WTnTg2GLHILxJ2
t929CHx4EVW3sX+Ioe42/TX7yuHeOL+yslHleK1Fs9sr32lxs8ID+vDgy0g32UNoLqHFQeabxye5
RcBpEXCSLqX+bOtHGKKhKOYJMRvrW2kwe17W+hP2BnQ1Kcp6PiFbIp6EZEnlP2xYWiaqlZJdSqjq
qMMZGEEUlRldjxfmQQzyMbQSjoTjj53sJL6UiHBzXNY9Fe1X4oMwHTjMNHSV6tWX4gmJj0FzPnoi
2ss4PnbYpHj90Yb43MKGXhivdMbVW3Nip0YzglUSVLsn9UfCQnGnz9uZR6me9H8kndd26sgWRb9I
YyiHVzIiYzhgv2gYGyvnrK+/s/o+dPdpHxuDVKrae+0VXqTXQnXw0afuJVrEV1AuCO6DbX0DeTH/
0XxM217ZJL/Bp8bd+1DtBUzO5t/AnrhKfgkq7+bJL45a5h+gAw2F/OUdgLKXDbHfurxltlLYG2WW
/Ba/wbM5Vb/mN3e0OiUnCN/feAJZEEoA8BCxkx7p/ULthb131Frign9NAL89FNb46uyKDUyEP3r1
BA8rex3waHA9Njy5n1CQgEhAfP5+wWoIKxdG3rNLjKtpB6sGOsGSSS2k5idJb+FMvuhfJkfm3Dn9
4/2Z8aa9gvARY/wfJVhZQlufG0AA2AqjxcZNHXt8Oh2Eny8Dv3z8eObm2iRowUGBQoP9yObWbfoN
tn69EhS82XBOp0VHNwjCAtPf3HjI/qnh2dOkpS+dC/kcGAx30Q5zp4LfiEDBH2ZnEXnqJVIQecGF
TwH9jQ3poJPE8sL3Ov1iVWE2dzd2ifQZPLvzEKIQ7XEvVK6436H4xQMLHfJruDAExpxkusAQuYZr
xJXBA900eiDY0KAzonm9O3OIzCIVtNihU/DhSnCeMVdfoKYN3yjIhw2dPYlSB8EFJqsDxEos22SH
+/OT6GrcUElqkODybB0SjFrQM6ZADArXOiyK7oOUrb1FfgbjUPI7qcLGdXao7QvYifJpDld8J41P
DRnYSgCr25S4MVyvFhoWEsmSHc38gs4Q3CQC7RE8MMhKFrq2Hox5QODLBiKYTlrLFlTOLY+4LU1v
CQDjqz6RN1R2a3gn02F8eMeA3cXCj+efrLLHwgMOLw0cw1VTL+jTwYtrjHlw2dZB2j4Djg7ZdqCa
CAUydFPjYHp/2SsVFxEaLh6UtPUe6j6cr67Ar4hXxoYQ3Qm7cXoTXgH7q2jJJoE7jmBQX7MPDKpl
KhbWkf/FuanhrQb9VlwwmLmReUgaId2NctJBf9I3ZSmFqx4fGTk7qA7jI2Jebs+AMxTsRTYZVMws
SzBapz0r4x6+a7hEWGH0+OMxAURlwQUFA5HJKbub+hEIAMhAXbEZoPtsKUI+8E/FB0KakzEHBxQF
IHMSgBpseN71cJO4Co26DPF96c7jG5CbKn3It9YLsy9928bchRPYSiUR6NGf1fis5Vvb3qfjDT4w
w7PIXI/3DKyccGeSEYat5d0m/Z6asPkFW0oEKhJKqq3AEA0q8MCdFEzQ4NaLXVZapfT0BEoTBo11
FTylX7YohrEiqYWQ6DUoj96egHh4fQX4pjtAT+MDjv1mQLqLsHpT+qh/N4IAo3RnSAde8Y2w6u2Z
5/IrdLGXgQcBQw2UM0NvTCEJXIzXFYTngZjlT9FCdYs0WZRXIOJLNawocg/+VpcxGsD9GQrmXUX6
uYLizJWcHgNV/kuyZ/kl/rLPW2YaCDT5rIRnoqbCYQF4HVLfFQMZIgGQp55+sJSF6wWtWSOheG6w
dy9rkCfaW1FdEcFMTfE0/vk/imhi9i0n210m20i6pvdkh+0vtrIewMHRlFdFgTk4xHJhQKNPN7Xc
9wWcVTaViRFcjHlK7THMwFj2NtQfpGLGXyJpEE4sznijkIvDgU4IFSlWHEjQD0WvB6T8qT1EqcOV
wVFVOmK9s4LvXAfMN7Hy6ASdfK7eJu4mXofPTnmJAypeQM6PUq4E/RagL+RC4wVOJu7vB854MMsN
VvySWGy+UcIhGZfgN6uTv5PfGVk2X4q+4d4GGE0i16yRWWarBLEiUUQLkCD8uKbZ7YbNEQ0n90iI
vJfJKlySYym+9AqX5TxZwCNB7lkiXhVHqUJHRoQBBSjj8UXsiu+nmCOLubxaG7/HhwCROrvgHgsA
IajFRLH6nB63bUvvyJtTlsWLTl65LH+S2UNeQebHRnePY8asmn0Hs3sxL0hhoqFZNIdmni7UBdqG
Y3QlumyGi/Yw19xwuxxo7HB7npdbbX7Eapofaa7+/M4cGUsdlEJue8bXmrSXTzIlFwSYihSHubyQ
F7iNzVSsScpTvFA32QHylEAzvutfPGTsE2OMSYZutJNqultILSpZqWjMaI55xuDEkRN2dzT8zi46
zdx9aI+RjM8Vw+j/Qh6Dd19/0ZXXd5yx0FJY3ZlEykiG5gQS/QXDOEluGoM00rfJV4Ot62+5ZVxg
8zAaR+jPwtoS8W2L7XnDk0oUssAjC3AYmv6txX7NEZLcqATb6k5BEu8SeQF3ki/Xd3oM/kiyrBdj
3LImf1ZFfvChSJ/QD4r8yUi/SW8J1qtIdgijmomsXZYWxLD+VDLK8B8ZftzM6O5q+GEGzFEx/8Qp
d25+R3iTk7jA7CG5xhsFhvgt+xyst+o8bfxnZhQ2A1ZBy5fJjPSQfCg3JlS527+9ApfLuYTQkvqH
FHiuKlQ8ZlVX9CUoxWjZiaFpF1gbRM4qvwOGibOAgamGOEs6Giii+IkGffi2fCJb/xnobozV8K+6
dmvjHzksoHPywQm3KCY5bk0EHlfjyIYvZ1fQNF37EIcHTvBwDivyPRnO2hcTD9JefyANQDh/dUy3
7z7L6MzAN2eOtdTI/ABG/42uBBkgkQI6CI7whpY0+XhRUtfgrdUGvx6jUWQ6gEwJJaUz/AIz6scO
WvU3H2RIn2xfuUjsSIJPMLyKZ1KHd0TJSv1DBu4mDVz2TF/gWsajH26wN5GcU+9Dty9Qk0T/4PDO
oviEqCSrH5wcjHPjnfzNa/q+S94nm49IGZ11D3xK2MaaV0b+HcAisZ/y00E7EDdf4D2sJ2AU6gv2
LT97Jdqd/FyeOHDJ0UWPZjL1ZPTm4TgB75mIYhudEeZiGP7H2L/8sDrjHhbWvEJx+RC7YkVdp23x
F8UaYIYOE95zq50xMeTPHgnjFCx8mJkNt+0+sdOfRQZAvhijXcDZeJc/Cw0l0wJ0+yd8h5hlT1fU
AulSPgPPU5LB1Cf6eI5WxY+WLRb+zb3FXF7aSuFJzb8hYdpnG7bKrtoZ7Z8Fe+wR+xuGGzIlBoQx
HGnVLYbQanpShpMSbfLigvICWwl99iPhYBwD/oArgKHZq+JFd02JFhWu2n1CsmVDQ937W2wQuvgh
Sl9UUhOzLYqU+gMJTUoTM5do+y//vQdnSRlHaksSXzz12IJHougdMZ++WfYD6msrMauZkZfiC5gP
ZoKH391yQhBfuDieCHmO128JieVQJVA4/MovPPnVR2g+OmpJRig6bFAkcF9DuSS4lkefr2EPEcw1
do/yG9DPemilOD3M4E+x3PCLqlxtvggzluN1QakeYDTRMxFSIAhg+ZtrO+XlSJ8pfkL9OcYzFf/h
0PzAKzNcNsG+QgOtkiu9cPqVSamBoOviPFuSn9jPfUwDZ2Jf4a+NLUQjnu/xzbgDrgDrqVxRdtcH
ZpomZx+24o+8/fKntRy4zvjWsaXRlsq07yIoUhC25gzY4HrgicSAj7QoVZjI8QTBQqagVplOMCs1
+ZXzAevx/i+qP6oPJsXUXCCI3QuVpKGLFs9HygEJvWz4kfbIiwDX2gF290YmjF1ke1lMe65LjuWK
yKVEwZpyJfsladv0mIMwwf6hzfxhz5eAabps27FhREKpR/uABWxAOFDI+uIeEVycIbBZgjSjM9ND
BM9bpmOoaTNOkhf0BqLTsfJ6wixCHEHjvrNHJJezrD/SflIlMNRF9wXYGVNUdZ5Aab1/LDG7/Uzx
I6ALjoktZm/EPpifY0zFQdrrR94KX1FvcJ/3sH8pmIcX4eiUIMGnLG2SD86XaIUcjhtgw3sVgzfm
Iw/eqUcYEFmYEsEoW/ZdsovRFfA4VDkTLVyvdkwqZUpxqqZLM/7giZwSkYUZEIWziqsYop/hPJCg
TLjQ3EuOvK2hWkvgfZTSebzrXmyQvCqrl+FgME8+kN10WAEzMGZsI7SLk3rvpislXtVywAFYC/s2
Ps6nhEIxwhUQLavQ0mECgzNozVSGrg4NIlUmXdZvf/T8VeThELCYTtkNTk9qP1jP6bCBEavIyYq7
W1HmkOtSuVl+aSdonnPdNW4xLGa0tffmRcvGdIDzAVWspW6MQ/SdGkv7VH8SZ/rSYIJw2s2rF9fK
80EBAd4g1vu0dMPSRGXfvkhlyjiNcxcNXMVqEM7OlwajGAJvgw005IYPDacElvdp/EITRRQMtGjr
0YbYEaPQ22WA4Klr+fiWhAL0UW7Sq+VxMeccMCOhLowL9S27lXr2rSVNp0Dg0dQCGMF4Mu8lxd/G
vjCIBn68jSZiSDjj65b5K7NngCdfFBkW3ojU69ASIR3M8SS8m8bJi3thk6Zw56EAcW5xnuJadOY0
hGFhRCcTPQG9XRy+nWaX/dfD4FfBsCJn0pPAHpyLGrVY2Ld+ZbjMo1yOJxVeIFM0Z9XhD4u5U/YM
0lsFiMgkEEem7EVdVIaMF23BNnHmgl0kMxmziYnMTXlpAu8rxgWWHn5KrNWKkXfxV5E2gSMV5jN5
f4nju1rgnLWxRXML5oL0zwidv0Ky5jxsNXSrgERU0U7s1DG+SWye8XgxHnpqLyzpNmRMcuKdH7MZ
xxAb4a2VhnnMq+Y6OPjky805RgufQJv1neDaIE5xSmmpv4MMFgUQYxDfGpllQTkPzuSDkjRTvIq6
cCE5S4UPW/Bw5AWRUnwYKJSLspYWdvgv0YtDNjRu3YZ7wSSrPSainr3W+3WH5GcqOb3lU0/vJvAx
f9/9M0lIhOkqJNU53uOTzEaEaVXvQedEAluD7BQxqTDNd599D/T4ghXFYKuKEUYQS0DBBJ/S4qQO
03A+QG7t+mFhGA6mLWfH/9J9lKaMapN/Zgp1JsrgFqE2KINDZuPfy0NZmEyA5c1/DC1up7JI1TUW
X9hjVRadQESky7hRdLH6PO9jTDqMKtVtrTKal8pd0ZJ0AXikBa/UGxchLceYcQouVWzZUxeSVigv
tU7a1Fa1CmTvr3KAy7v9pDLe0MuVYwiA9qByvvlAcFNkz21DImqK/pheGFVXhnuCw55xHv2/rkY7
wgXILbS9Y3GWv3Nd2yv0VgEYmonBQX3rp3s73Z2sPEYTY/9ga6uH9ggleBlD7DR981RgTOUX+D+1
KqTX9lFG2kGL7p2huU6DWrNUt6mj/GUkYzsmyLNsbDoY0rYRuV0snduiOcs4WNt26o5c3qDTLoqq
X5POvuaxtHIo5AcGUeXTkZjVo0qE/8FrFTICZ0MulhKtYWbdDTpbq7Y5ggqE1WL/hHZUD+QymqfR
h2GifgitpwrrrbKH76Sq8DfDJmEly/2fE6N5hdLcGtswg7nNoq3yiwctv60ADqBfYd9ofmZqBfXl
r4RuMBSu6X0FeFI5/0b/XTt/ukIDRbHHWq6aaJPiJ1agWYgQCDR5sFHru4P+VNNijNncWkcXWE7Y
VbqBl3ynDsY8uAnmEwEmE5725jy1l5GKCmEs3QFAv/WGWTXYRIUSwabXW9NjSgtVEWN4r+wOkRTS
bptHQf3vopQQAol5HjwL8MzBYNKOox2POioAp88o1Mk3Ro7Yd+FHW2A8YuanifSBVM/X/VCeqpB0
GFSaiI8qCfQ14ZcXXruO4EQMAAVDlixDzwco0gR8njI9jgbOl7XibHvRv9kKhmoyn4HxU4AHbQFq
Y3TOLOVgalrqr7yYK70wOKFlNgds7q152vRHnq1MfkBE8vJ3yhAg0wYEzgpT6Wyhy19CYKrXxopT
A4sOyCvD6JycDNDYFeRFcb3qkXxMGBBw95E1pJpxkJRh2UDVzDBqLz3EJ/14ctCIwm32C4Y/bm/6
80EDwoKBJO5+jiQT0x2V4KUct9ty5SknfiOZKDCpT0PMx+hvPT1qZ375WrceI20pwzJuqng7FsTs
eRkKBjI1opXfwC4JQV3ri6INRFNgOVIdJFxI257VGzKXgiahGETSHCy2Y2vqXYweavlf328wYWjD
8yj9S9IbAxCDaQKPRojDkAU7CA4HUzkfnm1jsvvgIGq0pMYm62RM8VpARYqJbTEwiMqkFQ+7kbU8
Z5C/CENATuDWzIcc3gBMz2H4DXoGTqRuFiBpffinxQXwNpziFBuMdlhkgbrWmDvI0b9CaTYGkQBe
wJ5CaBhHqdm7TuktVKChtGTCzhYTG8eWgZaZkaTo+f9qnhhTwXaIW9M42l2Behyxo489Z76lQXCF
ORc1R18vNk5I1j33rgijvTUNaKmAT9KR7p/jlRYsJbQqhk0zXFmejhfCzfNQBWL70mH7CIo+WpAw
YeOpeBjrUMjRwzHSopiyI2EJm/ZP24b+tA2xZBkXUrtkYYbfyafxmE70FBZjDA07c5h8f7l0HDFr
6XfwBW15Y5Fo3rkIIkmxFqOcZYYi0zyWZKzY7jisR+ODOgb/CdIP8KVsk+2kvKzhN0aZ1qIO9t0O
h4PwbDKHYysmbC76aPJ/Zn4jRQskrWreBcBg6QOOYutiCoM+2gYcJaFsKdIuH9dVcmiat6QfsJts
oTzg7ZaAwWcXSiXZgke4iQcCMc4yfEkNp5QAtEz0KNLR8rYWlUD/afVHmyDVkJ9Dssz/iWa/AQcs
AWWCyJkVND056OTAtGGA8xHC4tfpUIf4PiagaBu+Nd2MmuRW9q+srpVmOzDtrbonWSArnbo560g2
YKrosFFnORu2SgzLBCDWbbp45eFbnUBqB1AuMAtRl0b3IYHvTbcGNMKICIr+GFV4bvZVaI4nc5ky
oylbWKckkkAOtjoTGZc91yg1Eljk3p0PYfqPoXWD6Z2/G91bpg6WTIm5iuEmiU1c/xP7Qt58yfEy
oKFlo5RMvNKxwpV5KoCvW+1A8zT40Fx5nNThYjDQQC8JP0xdWzFQv6R/6+bZHv2reODUzr5UVfKy
cEmxR3Vf2fqmpSyoGE7ZqKH8hJqJjsBMNgUHhziEss78r7iszJFKA40VkksUYzCOlr5nfcBHiUoi
yDm6xJsNISv4bXHSCwsFcncqUqFlCMoLWNL0F8FM9C1A600Z/Fm4TKknx8xwpWcBa/gPAWoTIQTt
nQCqDLPaYalqOt81Lk2LXYFeNJ7Ige2PE6PWKbj2knUrmTG02K6AOgzwCWesW1iwyjm5qRftM/zI
IYLMu31+GRbSRrpp5FIVi4RBH0+SIPky+qp+nDOn9g/7Ao8RIwyCjx4Bv1CUty0JMDOCRSDo5Ff5
3d9hXfdvMD3mAczwjatytLfBSXuMf9S3WDaJXOlH+OdgqzCXIL3MC8Zg6rWht5NmyMB4UKHpw3DB
LwIW0EVp1i3UPWgI5xEQyAWBeaBLNJ+s4ngevaWV9JFtrV+wLBSls/gfsP2jf9n3dGec448KS2pz
o77KR8YWsynu3vwiLfSHNuP/mkO/0R+ksYJYzAqCBvhAPs3qAyiJ0xphzjyD8oQd6C3aL0xQZGt2
y2evbkH62sr/guc403YAbaSRYZsmbOLTY3YzgFdv6dWaMcS8jFfG6kvlJ/8XX1G1/RS/Awmb3wQM
4flY7RgXsk/KC7pKMa6bkVTFKLh9a4/phf+rCr5wH214zYvCm4mtmamkScJeeKrd0W2/mxNg4+gy
X3DjZf0dfnsX4yf/I/Dk18cPsXwrG0YyW0Ycs+zc/0PLJ/Fkiguc6bwB8HBS8sSbIVZxA+wobF9d
vKrmECGW3TbeiHFhD0UVLtXmBWhOj+7s8gsvvbY27IDzK/Tz+p0t2gPX6cN6GK8WoJadaPwIUOr9
2oLqQoIbTpdR+VFD7OXNGGuvnwMRMr3jXIABw85Cskk/h/bDRgp+SQcAkfQWnKzdtM3vEdHbONN8
0geASpQ9ozt8qWchCKfEKAXHSnDmD9AguGqfFGxAC/Tq/Z2NYviAPnBgDAqv+AOnarY9YrjxR/8O
r9O+OtdfPN4x6iTfw88KdpaF53lmU1BZEIhaICMORyGq0lHYWqQPJzvNmQUHhK1z+W/Yo4zdZeFM
Ozmb+l+yRTMC8AHeyhyTiSSidl6B2LOVfAQTeqEP6lYtF704926wVhbZiS30RVPPXk1E6ckhz3u6
EFg7WGjU58GjWgInig8/m1zMbYpX9+BWw3CDh8cK5Cz90hbZWakalKSe60eUKFMek9zzkItXTHWV
ogPNW1LduX80ZAOBgBDNG6wTpIxobDzaY3jOUaQD/9irYJQXEeC/WnXrnhF3GDbrqjsbtOTZTka7
ExW3cTIwCwZvihfi1Beb5CjBzxz1dUF/i+pJbElsY0IQ7EFCr9FDsXsgNnFkmAcN2/ehwcTGPiZ3
qQOlhbm4r+VtnK81819H3IW8qDJwwmTrpeqpNKdfMoYkYqNTmsCjVR0GmZRhdCCMuSPThBsXEqZy
UvamdO7Im9YB7qHpJ/Q1gf4tCM2R5nZOtW0DZspELWLwqWPv/d8FdPaMnFLpX2oeaZLxMFJmzLTK
Nd4Mb6A46ZktXmj+inNzYlXVa0AdwCxYg3CVyCnpscI250XzUdhugEsBFIF2BzhGgERpHVEApumm
zVEVzgEkwK8AuBO44HC5Cqa+B4zNM3IX/LsxYCfqTsGuqdd5csaEhTRbLF0V3GPgTPuUY21x0WTw
t/NkEwjUXYxxgRUF2wR1Ayx1sNIRL7VtS2rdwdH32bmAxoRJzM7YCKeWb7gLwW+drIWZKcRIWpJA
PFCczfavQ47WsJWYpVbY5UzhMpfUJZzDtOP8idAsBz/VpKym1sPdp9jA2/lNKV59nGsn9EQg3TX1
9ViV2xI4yJsiUuBwWIOOIUsrhEwzROI+OshYJmMB5H8N9aVrDxaZJfKSYiCCj4+SlI4xR2aLmo6R
DnFuSwedR7WmpiaKDCHp2CBFGoMvG6chDQvEARO+6CZDyrHgs+sqQzglPHuYslgWQcsDTk8RSRG9
v9IlkDoHwxJoB+Noc5z8RoZCMNW+zXVAWjdN0YBr/VazkQQjgqxiFN3YFFQ9yRg63CsW1dSjsCDu
oACnlOxXpZJnw7eof0YIrb0i3QFNSY9Pik8gnGwS0GYzkzNJbAjAQvK3JeayzAgLBZGSmBXK0AO5
mbH1xNGoVtyBqCrNVb19kJNF+CwkTvpT0rgBgngoCCM3axlJBxxH6mfd33EPqduX7B+Ceik1S9Nc
1ebKnk68Xhgd2u5k2BiNXCZu4Bge5ODA341YkQ4bPb8C/mbhmlncYGz64G1o3/gasIpD72lFkCtQ
u3gY/yFyzyDDYSct3j2vXzXPWj5N8V1ur7G8sVXXVlzZekbSt3g/zcuGFVq1zwhQLypPVvfkd/M7
mLYNxaZWTuQS2fqKD9w1S77etSAka8O76cyr2g0molNM+BrqIWGJDNrfj65luGGIEYa9Z6Y0JYeK
5sB0/ZGDTynpm1xqroJIIvtGmGZQLQNjQ3k104xvlf8YlvhuXtKTLjkuzPayQaKVTp9yerQhwYOv
2azDk2G+2yqcVWCjyL4xC4B0ZXezCJ57K38VZHX8TdK34n1nwdrXbxP2DHVXjetIwa+Su19nTFdA
P/zgEIsFQExdzD8FB0ctel5XAeHwNWZDI3En3nfcM2foAg4N/vHHZWdCtPuPVK8ipITHGT/qqlp0
odgVwCzAw0dgMmukBdBlEHBOSx9lsfNI66uBHaj67WOgT2KGscJWW4/wi3NDvPiI1hlOheTit1Ua
LjVVWl1ZWxRVLJwBl8hNrboGN2Rwx+TZFeRGbwxpBZ+PVw2LJaY4fHucLvmeoUK1+O4IPxy8Sws/
wgGIiewLNyYY39rGlP5hpNJ5KH4OmnQqdZc/pIzI2ycrgFsl0ZlL49vvT22VkkN9YgzITshdhtHS
NydD/w7KDSuXSfJkX8C3pCWK3b496dZe/Js7aOyhanOT+SF+mgO/ZWJy4Qe4vZZz8yo2F85tl1Ok
SK7yf6v0/7+dn+YP3uRmwY7VGXZX21xhIAHCzl3FJgiwr3LEGuJVw/DAI6LyuFB0tCdsgHPYbpPL
iw/6pkDzZmxIo+gHNxzIgT6xCtnXVP8D9DF59jjnoL/I3wMmb+a+gG1G+A5MEJ0O8Fs4pIP81swQ
b3V4jZRNZwDWbeLWNRuIJ6fU/h3Lk63tS2Mvt6zglcOvkve9cnWit8OF8Famvne4jiXulANbEouu
026+Q+TzMoQBActajF5wUKRro9iqZvUzE7SLWyei2NnFOqw6JHailrbZY/klBkeL8xvEriWfzPxi
YT/SuYVySe3vWOEcz968QMIFLTHwuLW5TPACcW5KSQOCLsfLl4lGc05sRBiJvc9ZOSS6xg17YE2e
yVRsQ5bU4PYodlAt58swv/MLTZv5iXHxvOpfRcJkJMiRQkhk2nOd4AzD4+FXCfgEKAlsUnuQzao7
Awl1awJUw/QPk/kgFMwTlyJVifAxIFMRfUpInTTgpMpSy1QoQrBSJ5RGLTKDIH8WxrfywtUmH9iU
9e+BWazB0TIMbwPCnwcNQQVt9Uq+DE8O6Sq7p3gpjx8f7AtLQfyIzqw86t8srYAfdG6V9m3EJ7+6
U/HWo1vwiuLFs6dBL56Z3+ITtOGbVDxzO+RPch+H8CVNb52uxho0QD6NkIgrXialM+/VQ9E/1eqN
0lWdbgHxKEXl4sCoPKZhz8YoMlWtDYtUpFTA0GhP3Gr6x7a+p97ei+Ao7A3ploZ/rPFceXLWBeGL
PbmNqxm7czndU3Y5ceZZoyOwki5OkMbps5PHcKuw3zUDwVDdTGzonCk80fyCztmoxTXz7/DL4q+h
PzI264Gk8yCEQPTkIY5wZIvPLXlsrbZGXJXDAtwB6jIrPMSA8gH+WWRVBKDjMhZpyb3VKOchGY9A
gQq0WPQxCWR7p9VgjLAt1+G3mVfYLrAdizKAKiVNsBYzwP3kcDWZoPUc1DEnVuABhuO04PGM9Bp/
nzrrvN1XULk9aAJeBg8muKTserblrThDzRh/2RF9wcDggkg7fOtWkQ4pamSPxTSCRMsgbHdGZBHN
hp+tM2L9VEFaGDeVCq82LJVLV2H+OT5KazfyFvQYLwHe3qTivTMES4s6QoYbLH685W0peDBU/IRt
WUsLko04LWQt3KnVT1OhTOhgDdcYven4TfIwcGrEVCB5LO8DhyLD5M5wrkwml3vgeOYZ5kQRtUYd
EmXGLxf/RaZc5uQ9B1c+I4e1lswjrmqycth7InuTW4hoFVdcso5apIA8Xzd8+mGnQzqJQI3HiLRn
k9k2lnUBH2XoCVzBJCakyqn9YSl75FPgbu0JvbL+zlEdB+MjZ86h7b3mKkdbbFqS6GzQ7Vqusw9P
lh8Ctc11eoqg/fIwRkp+CHSYK81OG4cl/VKarVv0nOl6SFdycpSEP5lrxmc9+RnLfRQRnE5akCVv
xuTc2HBItolDrtW5gX1hHmSM6+Ur32hG6xlQFUScZq9jcIF4jwVmg90gryGzZZ/i61ccx+DpJajy
jjBQUBuz8/OaAPN0EAD6MXQKTfwb10AZVR7icEAhVp6/KoyNLjGz4zpscTaG9pxpCx82acPs+D4o
x04nwe/B+4lSh9yYFa/Clwbplkg3Jq/lYTIPFdpSvsn0AILJwjub0V41IQu7znBNvKXuHEQsYEpr
tRbuZujv1EXsHUZOjOqcVGh13B5aZXDFN7NBj85H8g5Oc7VbNzVQrOz5fvDBkikh3GH9HVuvDEVs
xexUGBPVyTehQlUMN1cBkQV2MYgVk0JGptFZq88kj/PWZO8aaSdffagOZ9w+QOfjnUZlUSP0DO9G
srC+DH3RMlOvlpxTY72pcZf3z5nuspuxzZjMK1SDkohhbpX9YUeKQWZ+gbaVhHj8ALkAKBjLfMAk
Frrw0snOTvkDDOzFKzBP5VIrfzJExmyTgWhJERwuVPtMFjSIMfsMxli2n/KHOqEfn67geCsc50gd
+TT1R+7/4aQJq5VrT00JDCeDgnDP5Hzv60Q+R5BfoQGOIWXJvu1xPZhAKK0Hy02QNuCc8j+F85kT
Xsarim+ECQ89bbpn2svnODCjH/6ywvigZq7qQK2DEVA+jFhBSL+piz2hudzSNvoRfy/xAjIWD9KN
BeF3XyrEqMI16iMOzyx3CpqJRqVcU97laArHaxuLtYnhK653SGoRRcIwCDn8FzlD4ALwL8cOsQAS
hIcd/QQ8ILLxkHo+UPlQxisvwWc1pXcBLzfq/yrvBjVPrsVQXmEu7f/xgi23OThLCMWKI2u9aYHB
Nyz0YDhbynUI9jImDnUkzB7D+JiUj1x75OVXGR2pVFvp3XVnB6d7bRFN4g1zG3x/yzSehU7fwAML
LaKtAGx//PTYjq5CtiV2r7UYazO9JB+gWvPCfcBhtWS1SxALelehee/ObRdv0jBaS5FQlGE1lnFp
OHshhDEegcHhLGpExYxcelzU1maxl/HlMbmVGo+XDiEATmjRM0EiVKFSViqpOsHTyb5Kn5I6eLbV
uYRuK/nNyiuSTchj49s7zSy3cRLhw2Fu6/I4SNa6mSS0fjYm2Mg0o23WrHPKa2sB76fFtof3a7mK
8uqIZPSWk3WDuwUI22Qu+UOotx9sE07+F8errk8wOFm3yT5KHkV5rhDZpfFVGr+iGg8qhRl4iC9H
CGMW5xUVuaxZ0JXUezaETr6ZOAPVrkIUIxc8HB8+uVjEKvHUNOcxXpUO/qs/LCQZlkrtNtqX7F/t
ABKQy6boEKwnMZ0+T/0+Nc7C/yrd86Li4c6uRrAqyAMcHqX91vJzqBFNgKngnj2llA5IqnnsJpOQ
gTnvvxnXgQXp/tUlbhl/aQAmjr6bPGL04PUquPsvuJX8EDcX4X1rbhrMXzHpLOSGzeCHzalDYYRO
kpoRKx7djYkpboMfyWee6Lxt5gEyIW64MJxx/47IOCb1x/usUshYPEo52GCKxm5C7xUxek737G8O
V5BLwWZitMeUeiTnuWhDHjx5mernwtgVKXcDzozzzr13Tw4wWz0R890Z1DwPf4b8x5Bd3/O2BuCe
Ld26dJ1An0b8ZAzt3cA19SNgqKaHqDdCsGw/WOSqINw4izGmH/XekQwN7i8CZmv7Dz386L1/enAM
QU/sgx2Ze94inR3eD0CGAbaYKoImL1jxDkvHNYd1DzUpTo+4TZdoCwcnXNiI/Rq/3BrJYcDiiUpT
w8nHUZ21ESlMkjs4TYjmwptcoswZKIURMdardVEeE12+YMhZj4AUGa6kuLI3IskRPN8OMUdicpC1
PC/kB1dwIBUdwBXIoNXwo0XBG7dCF/W0sQSAUZVUpPhZ/+TwUx93jnLrMhfE1xk3AQh16fzmDLsy
tq5APlV29ZStHXuFldCMp+9G03D9vo8tN9f7anqO47cWHMLBXvvqNo5++LwJShy5+dS6iDcHKbAq
5jr0nSBhqOBk8wh1bc90QW43Wn4M0cjnJ6vayZqGa+O0MLXipAJQ6pDjWoxRLAZFr0b67OHp5Tgg
RlY2E7tAOj0l3q8zYAN1q3sscxPmJu0/jWa2Gl92+RV7MMG9v5To05FJiGnC/wZxamAxyykhc79l
9V1S1DA+MIZ3rzwV+ezZmNWUyinXPvvkzBgnUq9Z80G29Eiknr5us2PRPJ1gZ1qfo/1p5v8ow/Xq
7PyPo/NYbtyIougXoQqNjC1zTiIpiRuU0iDn0AC+3gdeuFweTxIFdL9w77l0AM53BxMy2A7xhayT
UpOzgpZCIFyyeC2BZVnUi3rHQvu3C/BzTg/5l1kzsCsuNud6zLbTBBrWmKyVCgwL7V0vnj7f34o3
kElJl88G/Z1+FjWpmp5dRvn9aeCrnLSsgn5BewrnzRdwiCfSutrRil5ZzFbFMnDuQ/GitQXMpuir
vtr3MfOn3SDvivzr06vvPTv56zP11oZonhYHc6DJK+YOcq7UnDCqn04GpIN4w1PS4K8FJSSOlty0
+jsngky/0I1a+nvl7TEuS2sd0Rg2O9NhNjHNK0VynnCyPetCBN9ayuSP5i7yESWOpC6gYC1QyLHE
9rL3NLjD5ghQu5fLgUhpNHsaiEE4YZOnbug/Yb5PtrN2xuaZRauC4S5bDaR19FsC87AnMRMnMTQ4
hOkl1s69fc78n9oqeedqACto5DG103jOsSawdWhfJEThgJMfjLFgNHfNNguX4Kx0Rqco32Q/63/h
6YQlMuKVT5AyGMJDnC1g1jB3yrq1YpAstsxoMYyD1h7Uns/5aXoP4eM0R4k2yQdj8mncJTJRJJhw
SYd+M8izar05/TFTD7p/UF3ITFPmO/NzjqIVYn72A9C7SDloDOg9F1wbQ09I6bZQDw1D3mbPLpmP
CrQYkRoJ4DKxxIjFdsaANv/PfalblacQwgkieb7mPxYRPJYsyBDis2YN1R2/Afce5J/mlxWSnIWc
Qi1mQPUh3pUTij3/OmEHHkzDmScjCOyYmLP0Ajs/GVu1DwzZvHw2saiXcktUCaXVb79rvtgbKX9l
tAy6la/tsZf0e/MqAB3NmmdLHhtaJBphl8UNskEcHEAi57RKMakCWDhy/s9cJW1J4iLGWLLNqOLj
FYB9PBf0YOJL39FlqlRX9X689cCMMGkOC1W8DfpPmH4yD5hHMW+9xIA+QC/y5BLhr91WsyTiVyGs
HSoeGpw1YmBPzd8lb+qlP7B34uuR4MEqG4X85FwAPwYpPi7osp8WR2oRffo4oizi25k6A8ouEzI9
UYeF1CmKwmAZQlaxHqkmU5ZgwSG33hA8T7J0FPkB2KBO/Q65dirziFw1hExWK782UoPR8mBMXzNg
P8jcg2dX0VjBJDwC2Bs54H2dWKr+zx2PqinhWV8Zv9TBkvweW7TL2nnEyl+UEZ7D8Uruq3HojGuW
7Ppkpyj50pDIYMLgYhfArV1WAjUD82CXsHj3w2tOR26EfxPaP/hgDtYozbpXLumWLSx4vwD7ijwo
L1erdx5Zhu5fh93YAyhFJaVU+JjktTawJmMjTknICXaIaGT1gma+kI5yAAZi08CxWyjYGur80Zlq
XnQmWmi3AvFNbmXdf3YCs55qM5lcxA4opuoYU4eEaBQ75qTq1jRfLmAiScWefoWxujSHT9dxMBal
9yAqTwaqFmQHk94Pw7nZwMdC3FPv0K87CpZG1JokBVvpsGCNUwwH10C+DFo7/JdLRFa4sKqaqQ7n
qcGfqVY4sY1jBiqAMfBsUtI0ChDM8BlHTBSscR/gV4i4st1YfFsFWL+0++wrIglCJFYx43V4j8Nv
iGmzZsKOIY0vlR0AEvYSzR+4W8/muTijvymqJcwrGw4HSTQcd7RisPXgV1ChkkuvzgVtY7RNrf91
sXQEaAbwBf4hnXL6FcjnHhIYw8qBrL9tZVI3L1So+umKLGR43WO6IweJyETw9Kj/UMxV84D0RFKE
OPm4autz3m5VijL4vk/CNETAR4GCcUZ4s4/PH0IN/1HWG4YxLHmxQUFyCcyXYSpsjRJwT1hBIwQA
2RHpXJ69Ymqy1t3yvVsMWb6LMhYTxbW3ijVqMDWpdoFRX2MGD3H6JWFWFOOxzdRPR0fXL5lwYvgI
yn+2pC2gPtTsR5q9dGiPJcdxXOPnaq+QVCTVbhLj1USDEgTYqNkvJjr8ZZvRGD9epP8i/sYOsIqp
HrDrY8pENZ6mVAjOZLv3YA42Md5JfPNTTi4lWKag+Cj6f36mfaJNyeBbu3a6t0ZUwzwGk4TFyKiH
RIz/CzY8ESgaYZlckkIS3Yg1/Ooz1DRxvLoCQbGDt5ijdZxCU7NXBeqA8RtUqBLa9njjwY8BSYhq
h7afERIfzi9mxmlYODU0gP/ZwWksivF6e3POuCDbRuYZPwHmvcK9Wu6hkxdm3T3TLfSO8Zlk03MA
YHQHG7fHwct801hG+ULRkHpucIbgT6Jy7I0V9zkLMRRfkm+4WJIgpx8Pk+2Pho+Nu/3Olt65JN/F
N7oG1q38QlTYiJZR3xOWBJprEs2DzsNZNgvvGE0CAny3On9JhFGY16I1nRTBNqm/68tdMx5K9YPe
Eum/QLKOYJ99BWhoddXoZ5Vob42CAtUW0HviWjWciDN6ChMFBc8tEOe5nm2UYIVNALVBmx+QsyNZ
SXAXMG7jE6fz0ZZs44kHoCniJAPcw1YTCTygombVkuRtLUVy9LpjTymdL1D2V8wjPPsgpswgX1nc
c8gIJa+rAVx3geCOxgc1/qje+oGFdbEKmNmiP40dXtYdVzvZOVVmADe7ucPIbu2ut/sqw7pq/dWg
MD1AAy2raNgCpFJUJilqKnnBloTKwqywvGFqQ1FhtmzqUD6qqPsomBDeVz+Kd5bYp5v4Nqk/fXno
cPhAX4bheuBjxcQy/QfoU85gMHjlvgtBlPLsKD2Ge61f14IIAiZgQzvvK0hvDkPTQZ661N6b9i3V
/W0gWTLb6tPrBqT21c0Nl2a1dVvAJPOUKKMrR6wBh5IsXH9vqZtuQqfMMG+IetGAnIdbQxavxh9L
uWH9IGYd+32zaMGWdHjr+cYtNVLwhkPF7BjYBSDBdBrByZv7jlinNKDZsCtYAt5HbUW508Ouc25Z
fYzFpoHqN3BKzUiCcTB0KWucBmO9cYpLa6x9fpAtTbdFLj1i217Ir2nW8Fbscz4zddb8ogYBqJmP
azbGFl0i3q9ZOb27uJYWibcu9X2tr0p95TSrcCCSbJt0lwLai06R0hI1Qm/aaOPa5SxHycfAaNLa
P1rqAy/7Isk6sdZVtC2gWPu8CiP+e21hTmyarQ/UVFlwfRUpdBEmEz6GDI20ayOu15YXXg3M/6NU
1kNJqtQw96xHrx+502zdf/o18FtGH6wDSlS+2dJmyFvH3zKCTIS4qrqbLDmHwV40lr6mWODcUqdE
4PI4cGw7vBuBcwoNZeHa0cGsMS0iaAtIZoDJgV+tELeG6AGOMqeGR5EjvjI4mnAUa8QGbf3eX43Q
QZSH1h0i9Y32JgtOsnkSABN5Z2aoGKZj+5SPnza1op3ZSG+5/9PTkCCLvYbAr9R3aPB5ToLFsS2e
dbrxq00h8rmgra0BybPsqZorCoqQ8Q/lEvDreQhPTHQnqjK6ScW03iNjSXJGG9zt8N63XyVpiMbR
1h5EROegClCApOkzH64WsGTLds8Qb7eVp+8sC1F6zgzXxMmrOH9DElyRxxTOzYLx5Jobja1IryYw
i7tLAOXMAvXMHx6350z7HqAKiktjY6ACmaPummm1yISFyVL2DQ2MzkyxXiMgsXDRdD8UA5GKQign
A9LEOsohZjCFM74c1KxwqfL8IApI+Je43yH45ZWhkWYKluQ/ljiAjS2cUyfWNgvfmD9FNyHMB8sQ
Y46jEX7U/kTqqRWMsaAHr8mDMK2A1x5pEe84yxemLIC4igYsfvcSAQi6WpnbOtHt3Gs+f5kp5kxJ
sHaym9Oo9/pvFxlmE3ySRuV1h7ZnxPa/+PA6ZswGxmP+R+E2lA+jhiQ1zKRYe/XLr1mKDvyV/tXy
qGVUh5yK8lxot9TTtsGADap19057RLI1ohtB6Zj4r5rWehKImsw2pgIqVpNtzFc4jcxtEc1UD0gZ
k9w0XLh05W7Ei4DIroWBTjgHJaK0qfbrfuH31+kGRe9sACGSxwE5bUlXqjPq5k9UME9GVCqk3SJc
SgLU+/93lKw0wxzxOudQkONhxpDmMbCMI0BTon/EefephvqbWRL1ofWLzi1IGmKJAm3I7997quiw
H7ipdxLrYMuu0gFdnBXiovXjNtB0oITEjGUGZD5sz2Sk9wwN47HZIrKfWx4qfzAWHbQAy2DJhcMH
kLYzRRc+RrZSRoxZvP8KkfW6arGox4xzFjgS+gGnyUjiKSGmT8FtczG280wSt2WS18tvGxT/FP+e
cYf7OE0UaFFOSAhQ+9FpJOew4zHyT48aZqAl1D1YyFm+qvktVRMeID+lK58hmrHQT5GiEyI5RfsZ
lPCZwE+NX0dHs6sfq+EYu1xH9cHyv7KIxVfmIk6mnWCvg0h0etolAch/1AaAPwztQKYR/R8d4nhj
XRHWH16HAWbsOTDAIIl4JaVxFL0HimtZlYih67micx751ALTTYmJX+EfM9iXKDNcjb1aG39lpktK
Y3apVU7CERicoaK04QSfBGTGb2h9N9pVrTc+Swvl2I57ItkM7Y+uKY2Z29/0+jA1D653yIOHzR1h
MnUtwbFGJepRGj8lRAZN3sKzC+9avKL4L6x95wBnYGlDQcVVPnPGS2n+tOPJcjdduonp8yuCgrtw
maCkIxGof9XGr6te4+xzYDihDuC8HI+R3D1ju6izrWkIvKk4/3LvyPr9C6S/Ta5ZysYex9VCi19N
8axi4n3eEnWrpIuw3qory9955ltXok+YJRyG7lptcVuXqJD4XYsfBsWD89UxVkKYj8AENlXfz+rh
ooIwbOzPAKZQ/2TMBRsxaS7El6XjBcgWX1tdra1pFvKNiJ0SAoBMZ+4bsVb5LsIhxN+2de1PhypJ
SNJFHHcRecrJ42poNMS9boAwIOKdB6nARVkMP0p018t37OHUmqO6jmpgiCTT7mtCFaJHwx7SCW5l
uipIfO2TDdVSrWNhNhGFwcxyfJaKw3zQ8YxS3DYGPbWL222ryGccIH3v6tlWaWGt0c1DmKeA66jD
eh0DAL79asAu3HPu25iZ0u+WO58QCPQMnxV7ypgfLQPQDVGwLKnUR4+Wh5OsO1tosolo0dzn2Guv
CF4VKJenIz9sXUOA6Ox8XqJYFgxLsILm3jVMvxmghMI5Ty1iyFAu0Lhh5ZHuv+/cfQu0oKjjndJT
RrsnU+CovSi0jZW6tqNjOIRMgWMamk179/XFGBPnzuq6J2u1/iR2sgR7B3iiJ+5ZMMat9tzlnTGN
ReC2z2NlZ9lrLflkCss33GUO7rrvDoQc2NVA/OUyYTuuPwvv5PNMBEslWnoCVdGqV26B+yzSG1OA
LNjU1lZ6tLqUItqFQfAo2AUsefJcyqP04vbgmY92yLOyo4QJq3c2zAEi0Yb1Kac8zxqC/3xty+WA
553VCebHZis5UYK9htwJg+umoUzpmPg4dTdXWPZbpD/U0RcDbdJUCQGRLNTObXMJk7sNMCiv3k3A
KsTWZ0R9oI4BWRYdextFCsvJuF0OIDn9b41xDSynYg8wlE+vTrcxwYrxV5K/tc3Rwb5J3F2CLXsh
7V2RrDVQYLy06jKGJ3UG0OopWAr2Ql9rZcS39sMcHsxJ0mBfqUt+mln/eNz+HMsmaSkn3UWpS1Ii
Q5PIRWWhHQdmnwz2NFZOX1n7M/jfBcFTpFAm58Z6E+o24WVtEBfUvlyO6HTC5OF5X61Az3nSoi8n
vCnywYpv2NfDW8xRZ0NdrK5y0kdbQF753t0ByrYGO+7dWPy1zS6v7ur4VrCOCBJyKxEMOvuk+qk1
sqY17zgKY1EJZ18XyS5stC1s+I1Ja2T7b0J/+9+HyckbHL3W+3xPW+dmMg8cKE8BuYpwP9TMQ7Y+
SPOBo7m2fmUsnyNPqcutmxP3o4R8Rp1+sOjzzAn+R3mclPh1m2hnOCNniXkv8ql7SNGNIks1VbSB
9CCMZrhQitrFq+4Wh1avEF4l/topgdsUBjuZ7Jmm+c4Mq5fMa/ZUtAEUsS5031LHEa/F2yIUr87G
DJOgS/QaBECJtc9j9P0Ubf9rq7x1GC6N8d1NnyUukQgfuKi+TZUMM7YKsJBhl6WJf0vtfkUU3j3V
QuDQ9zJ0kB6DRbHGkxceRLavKn8pTFBzjvDe+ikMxaskU3nzTRjxX+Ulx67VWDW5m8bTjmnjYjXB
fZTywHrjP0UVCN24iaEiYMbb6iW8WlJIPS8/1Iq+KEEb2wO+3Ym+xvRUH5lEBmfWVNp95LjQ7KeT
v0YsZw06+0xh1W7ZYL6DZTpdl6E89U15cJP+kJtuvHK5YQ0PtLFmtJs6PjHSsSu8z/wSfKwFjrW/
AdZE8qGrOIaIKISrMe3bBnbsaMnU/l8KUcsMz2yk4Kh22lcDkKfMxY39+qpqKRZQcY3iEaJDFRBP
eo92bVh4Xjz3gp/GP7Ibd/BlWBD/HCYGFQI3hFyolP/fELAV04uNaWlns3ZOg+/jVQ8+Q5eZhD7Y
5sJJ+ZEkgefWpEc7z3Cga1Qimn0b3QJWfzyiliMSUws05lPDLrJfzfCL8o9p7f+4zfacswwIN8hq
Vc1+dxCU1eWjH6qzlbmbcQgMcDPKjwOak+oKTiZzN7ftfvqBfYOKakqQlZPTu4yu9aWY/cH3zKMu
qSuYQTK/889G8yKPgkge3Zjys/R5Gm6G6M8vzaWiBOt+TIh6q08lEN5sIMTK2BrM47XqkcIKxoA8
cOfUtHKjmnOrHxqc4zlC/wXfkLI7h5k2p/b2SBd2B+JKCaLcVe1bOiBZ1ZJnRy5fWK4Qmumtchgr
a14pzl0T3TpRu+/UBjkZAnJITYCx+cCzXPvtl2QHaPaY9BrXuGkB5m+6frVnbRfz68gw9ix+U+2c
UjYnh7g69Tk9NlnrFq6EXF9xTLfPtr2Z8W1AlO++dOCdkObxDoC6hvnLI+3Yu9wEJCEZwnTFytPU
t0I6QN6ahRt8e5XHjW6CjNx1JmybEluZbR67jPmR82uChehrZsLsMmMF8gp/rMWntEroI/MEXFiS
Aij0P4R7Srujr2PBdg9Jwx58IkwdPa7CsfxkNjdz8nSvoisqmI6UPoUBr5ObW9+6r++hoBBmXYOB
xx87HnL+5ZcqkE31mFXcXmNWvaN93QkXOnuBlw3fBZ/ykaSXt5K7MR7y/fSY5MCUouGpEosZ4Tcs
kY/UrcS6rqYsTiDUOxDTpjVAzIg5wrbZlkwlgBAE5JfNWpu32hYFlCZq3U4nxsUxf/Rp1dudQuEe
HBvXUuwHpwpInoj6N02K3VD4ryBHQ1eLeVp1G9E7CCr1Zd5oqOir1ZA8C1ysaRWX87LxToWWfRD3
i5FaHq3wrz2mvYpwVDLlK4dlMEwFn723ZLOxILbEmDk9hzp5bSvWshz5YnoUYN61QEdjqNU2UbR5
hWa/x89sZTksJE2Ih8dsM4H6O+Z4NuKW3MZwsgk1YIn9eQhTYYpAaXC36f2UGiVOxUDTV3xLwnCA
EqLw6n+T2F47ZncwAyIih5NCqiwJg3PG3e1D9GBSdfzsK6ei75JIHu1brWgrOx83ePvY7SarOq+v
BqtUu3B3oKElXfJoIJ0MMW8cvfDXts6JeQ6jnWSq2Ah3H2G5j0gMCvpxIXzYr6AriqCbAm/PHj6+
kUfFmKbWgbJIS22RVoRr1teib9dZP15VD9WrgrGNYQGpKIDMmSErifkQ5lIjErbrrPcOd7x0rWNf
FZuuxKIFVlAyva3IyHKCZNXjvAbFJ6svI8C3TUJ1GUDjd9WdptX7XMkwh/FmpcXR1h0kCtEAUEhF
4y2XRvW/RMZ32PcUHBoFnEEWdo3EYhF/Bskd4MeACTupJpgkdQYGBzpNgyh5ey9FvMm1cJXfOjJz
dIFCgsmaQFFR2H9eElOZqOtEJjsRrLNa+1bZ5TCpN1iEYXyzvS81lW+2whaG3K1LHMpd1/y/sWU4
1nj7FJ1vLO4tg0JpAfjAN+GCANN6f6lLks/z/WgQEBeN2V60Do8kYyNQYYXZI2V3QKc1aD+R/UIb
dsMUdy48cBIOkU2RClNAyE4+Nb9ZNizhwaO4yjaLPnXryxnZaCpm9asguhrxEympfOYNjzZsntwH
0JIUVFIiJJ5SAcSiXBrzD5P9lyfhwPhYZkakC4Xc5QO2xLTmCwM4SERF4jQAEDi7A2/LGvhuu8Bh
HGT9Y7O4JZxlZgrZLWFiJ1R8g6WXHOq+Q0L9Sutq5U83nuhH0jSDWSXeuwapkcT8X48M3BtWJ0SP
IYIh4MBY6gLLGobhLCVlKGNKlMd3VyQb32jfpjzXGKVL4fj/vOwWCMEe39ibprZ3VbmLyZebjO1p
HP8reGOiUts02nfVW7/AZC3v1yjQXBM1PTBxb9uOX1Dxboutn3T7TOhM2DTjIIKD6Bhtp5g5EfW2
FXuZXiP/RcKA9M5WF36OFYvhnrVt2Y5vjV8fytY6DOG19rp9zVMdq96JO+pN2OPDD1xSxCEbRwaZ
1rSVtHG6RlySwtIEzuM0DTfagXwYcdUclqy8h+Hk2aE0lsyDFVxYk0q7sGi8WHDkOsSOMEa6AJ8L
4UwDxYNp2i6GZw3Urkbcqe4iSPENKxxsl3F8Cd1Hmz8U0jaclHxnFTUjQaPKMpTjWxb26xH2idkb
T/glS5nxvqNLzdZEUnaax+fyXnvNOk57hJYsWoxPjcM8bbKNwX1koTPjI+sZHsUOneh90FdD+NEW
4640maKtzARmZDCue5jPLj6t1vuIiQdDig09Z+1132Hfnge80qH31hKMO6LRhqSAeor9Ho4W0Hto
4gWKTso8LrJ7Ft/kGkL95DHqb371NVgXq9v4YgFYiAR33I1FcDIZ/TTMncjTqXDbMFSklpg3zF1y
9AhL96cEX8mwCbKNukQ+5yfb6hfxA3M/2W3sbBsTJYkUuGWGSKQW3ecMoy+RDrBDWEfJE8cyoj69
/yEguseQPfKIu3xLpZ6D3ggOaTwiq8VcZCN2S2IK7UyFlzEVrRFt/Xksl/fWvFjZl65jjVi3/bYX
N84/LKZl9K+SrCa3Md/JYFI5ot0y+k2Cx9xF6VrYe9x5AxCYOLhFKfnClxi1Cv29ah9cHUCzZsxb
yJ8C+6vP6oiUazJy+K8WE4gnUYi1+l+F+rMF+NqwxorsP9G+Z92O+PIgOo89vlh9bSFO4rVFIES6
K09xyIozrVZVXc5D4a+brN14TkQ55v6kpsL+r+S8qrZAdpi+0DGq7rBK/PaDiLld2alvZlH/5TAM
klQt1n2p/Yrc+VBAuPm92IhBbquA1/9gh6jLpwiqGDeYt60MpKwM/RYivrPD6nvgUTbhQU45q9wf
BYpMUVVAVlnMTjrvpLuqpvkhWUtCioI1Pp5be9+WFyT9kXWWULXA0di3CGw3ucKkoTa3lDi85iIN
1q39fXLRuivajCrFdcbDNHcsthMYeYEdbPRwBcvDGk4NKkK0U5iT/Q2UU7x5hbFJyxXcMTZWbNqx
BA7FWQYvzTv77sbBchUjim+8d+vSXFzIVySEtnMuTp/iAS7Nnx+eWAsXHmk562mA0C9NGo/kmIuF
6i9UDdFI/kQIa8V49pe59lvBZO+SPyHWtX+z4Th7XA3pvu0+pAUuBgJjeUr1RS/2mbIBoS7DtcJI
NNuXK+2HcQP9X6kf3PJZ03maBCzqLM4bhEiMmmkgv8ZqXg35WkNMDWjbpOFFN0L2FHiyj7JZ0KxD
V9CefAjlj3oxwbKz8kQtiBfIsreEh4QF/H7aj1XmzU1x9416Fdrjxq6IRMNuA6tA4USGiPiP+NXq
Pcd2gmubybRYkJPZKwcKTKR0hr8IbgYYvRBl3xzc4J1hffFuXvNf4l1vw4PDALnPa/jpWHo9ySW5
oF1MzumHne0BmJSkB0EWgMkdIHCZh78yWWX7eh2xpFuLdbu1PtrPZjzyw+aDDq2yZ46/8DNylWcN
w0FCDvwHoZzZN9pPd9ebi/AjIxrFQhQOiHXVxBs8oJZYyE8ImAEo5Vk/bBWxtMHVvcv6LGtAHZpc
11iVfdZvEXSszuD/m0fkMQi35v3TDzbSYDsbr0cTOzH6mHC4ovPLj5y3MF0gNyCDAGdoi13NvQQD
r4x/qK0GlmGo44J21t+rs3sTr/ji/eBvKiiSkWjotDx/rGhr+VnzSEGoIRov34efCdPjGZJLHgkU
fqvQX7b1Mo4mTT1PPa4YaLxRe1D+gcysHJBEOIP0X24Djkk5s+Gu0TDIRcdes10B3LXYsBKwwKwS
vAMIxC3DYoQ8hgd+c12Iu2S2K/jQf607cQpc/BhDZjYkKLqj9h29Jn85HEPAsUOSe/tiOUQ0u6fA
OBfRB4wpdv743yxrU2AgMQtnb8c2ux88HmjvW91Y6UwlswiZsvzOUqDL86KFJw28NG2WQYBIdHrk
CO0EwqQBKqSmavO5Xf/G5qMY8i1nE9XTmxvzIqCFLKj8W35o1HdJDS7DQaAUQQnVwoUXmysHHBwK
7xDfFiCMpU3tkpa4FKROzCC2do18r9hl2sAFkqKsM51ZSLCarx1iJdsmDtpGY/pg02I9oGSYdL7O
VlcgrdKI6lzW7FsRbTBM5T1uq1ViXdtKLsLizuPWZW+dwxK/GXG83DJoA1W/VQfii86KybfJhH8H
QIHBCAgUt93pwLGHr7w8KJCOkjmJSNkXA7U03In0iCDTCrW5VT1sDoCgZFEMvpdoWaNyL4mAD82d
2hAuI5xFFOkbhdYvHu6UfDSvFqkYJLaXy5hAAOiL2OAMvu0qO2b1B82DVl4CpXjrhyn4GENFVm/l
aCGsBzlpPdXkWYe/Cm4kqsukU/fgUEcyU5TvoJCIoLiiUXWLTL1PnBPLiJ6Cbi1PLdzCvLoIOwYz
gPINRAPr/HhKtEtanaYaO5yUgIB0Ol5LizEr636b5bZNEKNmAbYc/rLsdbQVsHsW5TAxpHzBmd/b
s6OuHwbiSKIAQBFVvc3OqUF6V4+vCOOV6QfnKeO4QmzHjG1xLDAwOZhZ0i6fdwTpxA7pc7BnrDeF
utFCROfa/a5N5RFu206Pm9Vi1ZfOVh2XPlJgS6No5DyvKnfBAtvT7oGAaZK+FPjafhG99XrxRgJP
oUHdLN16mSXKW6sRaZklp7a5BTja3ejhtCF2dpZN5HF1nPk4Qmq8kaIpVhU0IFbYsfzV2nbDVw9U
hnA/54bgp7QZDZWMu80IEZ+4rHIvZ4xq/g6u+de1Ic+RqS5UDwGCbQScXCpENZyiejiQnkOhliMg
GtI/xzj63BBl9ouEst77MF2sFxUyvNyh+64QecE/iJRqg3yZAXM6S7DvyD9k5Va3R9o0U9HaIP86
K5mzDyIe6LyxNjliqihmQfKvp8QEh51uZDLOQ6x0XsoQCqOt4DU3yUihQpndM7LQJn2aI0CZQ4R1
ZxqrLOZknxjl16KRuBWpZ0qEISF0G/h/2s7qplBm5tJ0wlUNG7BsDzZzGN7xV6WHxyIm9AKPQxBX
y67/GQeBYsAkrITaQnEXTmXOO0AYBeQ1Pjr4udBRzLex8M8Ake18Z/jPLhyXOgKnNnoZDU6BHoPb
X1lu3dzZxzADPOI5/Ab5PYaSBuTCJINTA39Z0SuksoDOg5FnmOyJG4a3nRxZLngM3A1UbN3c6z9C
l9kKF2ojvaWK+kRoNtIcNvSMWerkp432OtvqpHlHfm0bbNhmOktJOyhXNeLv0WTw381D1sMtnbQ9
Sa2aasVkSKXsFqwyM5Lcci4ajut0P7JK1k+GTq4EHKuXXjB6Y+8vTOxOgkhWzVhqxqfqMq9GFAaq
ZxGH2U9X7Qci77BhZZDyJKMMc/xJVXJ3VXNbShZwPgm5/oY5/xpR7ZB+ZtWtQXwSU3CrbITJNV8p
KIWZmCvWr62XKx7PnY1Nw886zPYMbYblCFSfvNQC3DU/iIpNY74oNGKh732urT2XaEHnFUIJdKy3
VCOsDGoCILQ5dENkwsO2YfenIKIL837JO8R9kB1Il+2aHmEl0ZI7G3mgY6HqxJg6wZvdeO6Iikvl
y4HfeWwssjAYWYfXiSAy8eRKGxEBR+JAHkVNHnn9GFVaQASrCfZSAuQ0qsCGCQSoEloU/TJl9aYR
4+IiBXPVrVhZsMF52hEtFS5oEHQQkHd8bUhcUxaCtR8CF2oJ8oVeXiF2Xdqi2waIR1EB2u2j9eh1
2q2dFYSNM/pUxzV91SKELzcp9iYdggdVC+QGP7+frNHDxpuMrMKatzULyLOKp1uZxKDZric2e6Sk
QmibcTkFYAIhPdbBO9vCBJkBfIx1wNiW5gtJ7GUckec15tzkjWd9byKemrhvGWIGQ6WJMwiHZ7/p
OBkk4GukpEsOBXyJLDQEiouRLMKobU6qjutU2frFqks/WpdNkPriOz7pGuLwEqvPU6Gjs0YNnREy
1SILlpmziWno+O1q1M6e+pEQVH4kfyRZALGyVUiCA94GHSAUzNyo/henNNFHd1LVoUrA3leVe1zy
LVZMZpXeXwqhmH9RjoZ0gQz7AkZxPmJSN/7X0x3X6AUdvgYbf9/cUh2G5wGL2leKLLmJMIgl+kbD
n9l3j4gVWBHnG2AyacvaiQkw/T348XGYdZRevv3gu8FfXRrqhp9hhY8B+wX6FTohI6hWpgkwGqih
ZjHbW4mGEs8a1qn3Ko14qwS4vsJvkf2JsT4phj0PUItoNq9oXK8GitNcVkS+vhLlYhaXkpelNv+5
arxQirUOOsxCjjWiNcu63956KREBvSEjoWTtduMmbaBtkT+hcoFr1nCcKIQjkGJfKx4N9WRjQcNn
MdbLYH9cuYE5x/sszeSidA4opjLhQiBbKC5wAFvEjgbpbSSXt/LtNz15wPLZt8gBgfPULnuqxifh
FoxozFsZ++vpZ07v0avg8i01Y3HUCfRB3NixqHK0O69dYxHjzm9cAPTFtWjaWG2Ni59/lWS45igo
OA3yzmAl3y23EO8la81Lj5ANjqnl3zvOFZ/NrEQMdSyaeI8Ccu4G/Xwc3y0O74kGGShyfpys0zbI
OBvx0VQKNM6DkwzI8uek4K3/igxlJlIepGVWwaB9x58rmUFM4fWQuncNR8ORSSWOhvKDkZ4bTB9C
ui2oplD0TL90QngAXhOBdkgMwoSkfR1ltnc9mv3aPjAtZedgzF4ZdDqApob3hBMRxddVIR74WIZq
25TPIP+PpPNabhy5wvATdRVyuBVzFCmRCrxBaWYooJFzenp/va7yhb3e0Ygg0Djnj7+yiFHeboXx
yK16afCsqyc1uPDgWvLXVGcUXxiGdZXAi4NuuKfhN3l8uMQm0jRV0Xv0S/V1y6WopLOYYX8jvDxl
hr3oL4ArrcZ3Eewa217khETTOOTzipvYp9BFB846jINVWTRPObDY2L9GDElajMOjRSlk2cW/DLg6
QAfowODabGp+R5JHOGynQjs3enPugmYvxXSosFw07c+EwkLrf7CEOCzk/A8EWSOwMzdLJ92jCXYZ
muC/zCNT0xyGGPRwlmv7q8V3rzOtGcg5muIZYt311NBGrY6mVi+e/YRIoiuoaOWKDYYCkHcNuiq6
EO63cQsV0T/va+sjHNNLkgINhF9YG3ht46Cw538tpVCk5E0dZX7maRgq0imjVx1tceQSo5seBzfc
W3H1hv0BHURNCHD6mYlpM8YpeFO/FLGS6I/b0sSVHWeHKEEqYtAcGIYfUcvgsUP6+aC5S9KyXj0l
ACGhRQedVBS3xXqShOJc4GWvE4fShYAVPJOf8UyoUvqncOrlaJ2dKsbLMmybFFspGHGfaFc4+Q+3
u9blRAaKiWZw1XLo9YiFJUeHXT3KWonXGt4/ysoR0dIEQiqYU6k5E0jzkvRrjh+phcy2vsZs8GHL
M/qhT/+ESWALDe5sJF4kkWg/a/87in3eftHS7FFLS3fDDMaL7dDa5EL5xAIwC9V5stMC7Bo6CSgT
7JsRnpr80ZXmsoR0QIpG1YiHRbtqv0tE6M5c71x8Om6y9EmjydyfhANn1A3OBe1WOcG7Udrggs2K
wAWCDiBYiDMZcaQO02ZCc10mJtHP9tp85Lyp4qkhzGvloyPmpR8k9OZVxcGBSA3iaus24tjJ8RgR
T53Hr0WMiB0EICgoAWoZ1WuQofpBlbFmqsGQXINnxLtVfHfUgaFaDuRHTpkZU4+iygjF/QqnbY7o
L0QUJJPsZobEzo3fU5eckva7RmZVqcyRxDg5jbsaoDT08VnAtamZrKFCXUAn2Ja/8QB+JcIZ1m9G
gwDZO3/RDF7GvazeTuJiag8rwoBbYX7qfmPe1a6VcW/vC/kx5dRkDEuj3/Qu2Ij5QCW6AX1IvEvu
+gdz+PAoYLDt4RTRyzrleFy8X8PdZQNoCKEhDTyY2ZNzE8RfaTk8Qj94R//lqgXML316XH3nMvEN
O2xsHiGMQWQeuL41fw2n2EdGckIVzldTLRWTechhlL3I/jCtFKJErjsCQ1uHOP8mpraYskLOMTgP
wjlBlGzb2eo8h71wlvlsXYrEgKtr4HChZcOkOEcYtdthqYFNVCWtRAYupNsYnwrs+6lg0wmeBsdA
KXehw7Au25tS5lPjnUJ2G4oLGGGtpm80ljgoUwyf2UmzoP3LKxxwj+2zZv4s4vAW89QUEVYKsuS9
iSHYguVblRV2rpFdIQuJ6TN58SMiL3/Vfqmr3NnnOEcS54F2HGNq3rJ8yTVvxN8Y9WiND8kTOavQ
IyqfLmIsils0al7874BosYC1RtDXZcvnrEMaOJck646orHv9Z4ystVOMO6km2ydi8gpb/WA1m7p2
GvzhDhL7vd1fJC9I9fl7uEk9vnUh1P5+yPBAz/90viff52uHx2/d4HWs6BxLrx3vjQShVwhErvuX
AebTCT+EWx5H4tA4bhe1c61xqeg1A1JQ7zGlBt3JiN0F2RzqybLoGGKQXLmiXGe8lmvo3zZHzVqI
TYG6nXOEdUPlxuIbTIyHjxzVc1iLxk2LVZ6hEGS4TVpihctDlxZIVT7Uo0LeIPmGs/Nav6I9QHAi
V4OZrfVZwLLtaje4Qg6vjf4UUJdjVpuhwBzovEQ6UyZznV9fC2jKVBsZ0j5cVOAhgbU8UTRuYJoH
lJGAKKdZcbUWagzYe/UcZhwuYFxIth2i1IMvP3XfA5rL+D9lvtLBH4oyPIZVSQ2DtUkRH2Tw4Sr7
j3YqUNeR+UbXICNzF6aSBO2hPRgyex3ZTSeH3X5A6LIyUUQlxd7JqkXs01QGcGR5jAQoSIrkNUJ2
AVOJPI+rl64qqA+zQFIqbgIsxpXVqYrlwZZcfqQ8rEJBec+GO+kr1vDqyw8jGxAdbyKoVkosZm83
CYQSYyiPBtqM/tLqLa9KzJTCmVC6o/az5S7mx0mUyq1DPfOVeHdCDDYzkLMTxwRcRFgkIEk4+blo
eiNJz1hX+kl95LpV52IdB3dVZsJIztA28Jxx6fbqRBycaOuzfuri5jrVkbsm1B5eMi67kPorHoKC
FIICL0kNixLUvzUEttPcZf7uNH9zfkULaXY4UdSpTunIq94CFA1Mh4Am1zoVaxOAVEsOKva7U5+A
Pd5JUVCzlel+eQjolsjciBgWSclCsDUgh7PyznHKLdMYKKgRLtJb3ixHVXNez6ux0VYlf7FX8d/H
+irEHQHOomiKk7qzI8tfdvrDIutqLiwkUf6pqHHFYnhmThCyP5oWloi6GJdsnEQhtBIRFLemQc0O
rjEJPteK7o1b5r/rZPHP0E7Hhguj9WGS9DwPw4fGbNPPzJCTg36X+7vnGffMvej3E8Ggwx9zCA5e
UZ5C4ySBZFLQL3fMtrKzCaYIjh4OjJ1P2mQu4q95N0scc4W1Ne1/dURI0MHA8pblZGFNpncwioHS
ude5BbOrXapo+N28GXtJjHOughB1OA51bdMNKHg+BOBKFbXcIkTVxF1/6RJ5jiFEeNZDi2lUnQU2
ZRMjWvWEt6W6ucoGeyZ/cIif7Tiu4pQ7G+eeCxHKm2qmCHCUfwZH7jzSy+hnmulML2oA6ZRVKWus
vZjqjQYWYdLrUtkelmTCNnISkg15rIh08kjPaaGDBAZ9ypT0KdhJMI7GIL7zIXF9TdA6hCCuRV9t
qaXzs2cpoPmAvYN/WfYT+sbOxHmTshFjofaiaTu0oHrAlq5OnHWx10nwGOEVq7Fb5RL2QX/a6UMM
a5F2W8n4Uo7zZRpQbGYXmOODhrEEs2nTbzV85pN+NLydKKAZp516a3fs7TCbLgqtTNPJ60REzCZH
qmQzUXWsPVqA/SZlnB+1Y8CfkzQ4WXgH9Jk7PDpjSZfBsbaKr045hV0aHQgQ9JvmMw7wPJUAZ+rn
2kV3kLgCe1VeFFR7YxgvBRmVVktHSGr8dXjk+L17ugLUA5DH2ads7s04XuzJec0yecBDJFrq3DnT
Kon9vVI2iSg8qTyCitBaXhsEC0Z7MzzxCTnRq+YRoati45DIW4N0r/6uHgs8DE4AvJ+nPxG3Rzh7
a/XtChs0xiQQ0jyB2y1qhi+X8dhPvh18jt7w6mEFGVkLexWi69Tv/Is+f66gl0IdHup6xNq/miz3
Gj+nYBqowk+dS4hKsHlokNMmZyLP3yRoH+MmVM/tf29AHkvB7scbpQqtFwJgJI69C3NWHth70weB
S2d5caeAKZHWiPF1bngdMiPByX2Ovqrp5k5DNYqMI2dDUAd8774L7cTPUL/QpHGn2Y+WXtzoR8ia
cZ6sX3M75zstpGhi0xLoOuPoRBdOyYJcoxjCTjDMKhoKfWHE3VHXK0zyygvDakJwBpQBOTHDbmIF
sY5ujQwchhoMb6fqH/yrJhGGkuG3Dq13kgm14ZQkmwR0ICBegAljTT+jNirvYvyKyoNIFKL+VCaQ
Z18ovedfoyqQNnthbwXtfp1y/3faroWFaECnAKC4iOhAzn3/1dAzSy4ys2azo3mz/ySB+8aE1OTv
qKTIYtOZS78CkzfxskCGj6bsg1krTM98hnE6qHaMZmf3L0D69EP1f5ynBR2oX+J214QA01A/R6SG
DbwqiI25ZOHgPzpBHPZWcny8GSW9nPTeUAmxYpsIOC7/YH82P5kWY35Tc6sNCC2+qUFF7+kUa7yp
9B8Fgwqv15q7iSB03kjsANli+iW/spHvNYkHRDdYCH0M4nEIgU/E0ZqaY8eAJBFZRxGxxW7Jj+AQ
ZLxhsPCsfJOxYgg6tEKnvXl9cxznEXSXqQ4njxkFnxHMq23EqCvvTj1S7Ak/3zyB+HTzWycviWaW
eeAqFO3Srf+W2XvV4xcOesKxRvz5SIUQbWccRqxVGbFVIHAlq+t8tKhgrohkoqyG+9gur7w97J8c
J/kM00eJ4oDy2kKg20JBmh0WtQ8QDRjmZWt72EVYpHgpYHboa+pIQa0dSKtxQQh+/nfKzF1UVPbL
qSd5tAaa+b9lSjjd3bemHTaZczr89kZ0bdNmnQJUx+0Ins/cPVWfIbiV5/TLYW3rV0sjQcx6IU3S
xqUmSe4vuo0cyV8dIVq2kQDOlKS2xRuvtAhQGsksQOdidseJWFRTr9dOfct0harTmbUD1hBYqWuM
PaqqgFgLbyONGRH/FnQix4ahLpOBsDNgE9X975DoWo5eGjfcKF3NscXM0NHTxjbDAQZyUFbjNkCj
OXT5u1bBCpCU1uJf++S7cMuQ8BVYLKqRlRLK5wGMsRekW0BmpKN3hRTHBG/5/ZuNct2btG3a3UFD
+e1ST5zjdt6qW2Au7HVLgk44ypOe1weQlmhIVwlpfcQZ1qicZ4TqhS63bUm2HngrcmWQG9oVyl3k
ouXB3MgtNzv5ccyT99Itz6NOfrLZ9P8ZwZTfLJIzzvuDADQIwKb4rQ9OFyEvhWKoMe3k9TPnVZka
X7gcSsJQRJCuxpJQHnPrGkxA0ZOKiIKtuGGnoDRolycxDih0SOUxZRSbyLBVwXp7y9TX5OppFMnE
4EbTITPRMaHS7jVipApIpJBOPRdWbeak7udxxbWS/CM97n+8eEBmukP2DQ4BMk6p3UBidwFVA8hO
eH4xrYp0r4B3h28fcZXPugVCrxg7vQNE8E6t5dEwgXqZNH7tztdjWk83J8RbHNXIz32/nL1uYQxX
j8gGejRcHYGGZp5a/9bWM0PRKVV/9ukMpzkcKfrQ10C4aaI/Yn3HHSpA8TSg7MzBP2+dbRQkRbWP
VVsuMHnFa8lj0lXBFKIz1xpOVbDvNibq4qmwtgJfV5Y8G1W3x1cHg+DB+QN6GfGjnrlJhwwxzj5r
YT0K9lrS9bkbB/2gkuBM9EeYo2dKUHBkDjz4gDPNXXQb6IOZqUurCYbg2nq7ovoYnK30fgqeMY3E
yoKPEl48EjiiFbb88ogoI0kfGg9ElEBM9vcg0jZO3i1Hjh1R31VwhkhONZV+AT/DxSShZeueI8Ia
Nyg8qb4GakO6X5TxzgCN9rRRGXjRgGJBTkg3Kxfzbx8g48uW2tBQGDjtDYYvhYqrR9jNV1pZrTW4
a5ZcHA+eiQbTIFV8wVtRizhe02g7R8gXfGydT7wxAObKVQ6Icc/AcXEddniRzQw7yCN15n2X/tS1
3IKHy6nGuAbhSzAx5hRhfLswMmnpL6aljq6mqK8GGCM7fYVKy+mNNQi6A/5r2reBPG3exSxMznJm
yO5Xjdi3MW45Y9OQOROM8KLJPaIUrq3CdYGJnXS/kNzjvvuZ2nnnbZsexBp9iw2OJ4bhWA53Dw0F
+sSOMASXjP5K1l+dZM8th7MJkSEJpDGZAbOCWNxhPpk2jI0LPt+AN1CC7t4ZnuaSkCvpH4PxOhvE
ufNE9gjlYSJqdiCyrUGHDcLMPGQBFK+azUpns3F4IosRP+FOwC9X5cXC5uv6f2y+wMhR+bTpIRJU
8ijqFtekb1lrRbmZHvaae0Atkce1CwtolnavGkjo47Y0GkCIONHv5G0103nmZWLU8bfPh869ZwDz
6UEkRrTLhD3UnOiOrGmcclvdA/YGVczrKydcyQLQpRkvLuKZSW01J7mnyADwPyZyHlIzCu8RzeTA
7oS51acZWV07XqLk3SDjAPh7IhPRuHOYt/UGrmzFwyCTal/JLzI+BYFBkdD2MFx2NJLaDPZIDQuv
YPW+nE1276FcWx6snjh5gN0wXnEKKgNSq+UHhssAIEaxaj5HV46yiy9BnyvEBdOqCsCXIm6j/EB6
wUuY3xvnWoA9ubSg1Brq2/kaeOewuGC7DtmV/GPru+SjDsuqfQvZ/lxqcRDeiGAlxUynH4+uPpj7
IvDRNpYHxYk2TXmpVVEAjnPAmQaGcr564hIk3X2IafMkYThPMbkVm77d0YZMoEH+oQ7EBL1qh9ct
ILsv4RlSDJeJy7PKNynkEqtx2ZSLlkidDF8o77tQPlXnkTHe1WVrprsGNaj8vmSrl4axcamIMXoX
N0AJOBjv4w6jdchRS+NPv6abs87uEfI98lCYLdDKsyh7YUSgFWlR2EfClBw02m+0y0goOt7rnKOX
kxHPPkwfHOKDcB43FisQjLmjDZIoJWSD/FQByU1IqynzTRLB8tOAMRvmiYA17uZk6yenkcmzoDXG
jqqL1mnbavRXg5tSlQl/Butujd3SIvk5QHMl/E/iWgxlG81IuCvwK/IOhTswFrpEUY6cVFnA+/45
htzn3MRK3Zc/9IhpJCLcCmqomMnU2hLew/wz+TrKL8jYccQuS4aieY+5wxJyHdVp1z+78hFhfxav
Nh256iw1KzAvch4AOC0XKdytR4sGpKdCZfMqWwwxIGcpXho7XgrY6jbYkPUqUbN17PIJst5sQu2M
lKS+9PGPXZ+CD/fN+jvdgu6rFu+jfeDFI1GounwXuWEvTMZgdQ7r4fwauDHFONm5QNdj2bemIElt
FwHmViAvWvi0/+M6EVwNiBJ/GrnXEti4mIcYdQC7XqVfekTMM0iSwaWovGQzhZSrZa3xU0xs9s8B
dIRnpjRousl/WvLLZgO/AN6K8mRyBw1UUOH/wJiKif2/1wxaOJAd5iGJFzKZ12rAdbv0pgvtWnHT
6ASjGbwoRqESPNdIoCtKfNJ9KIsfGyFjzR81k4zVTawSrTJIDliF+tMKybi3YaJLvf8BS96UCE0c
ZlvBsTNPhBSE1roOgMx9FPqcJmqcIp+iMcyD54x4cMJiabAOM+IhrgkREgqqgGt44veRKoe6KNch
rxHdulTttqDudCSfJWGRfm/FR0ICCYHxCojZxd7FdT6tYe0yVEabGiONsyvad0zVI3VqPaE9G7e8
ZMh2VQTFNo6uQflqa7R9HzmNJyqd7ml1iY2TLk9E0ErzqMm3uv4buwedMPWIgcPzcX3zDHTty4ji
nAxI1Ae4RkT2jo17Cs91RtbWxmjogLqbTLCe+1cLDw2ZMkF4nsV5cN+0/ivGEK6/6s4LAP+LESLH
fQNI4aj7Ksu3uDzOEx6PfYewyn1WGTc52ERuX712PAyZspBs65S6t5mz5a+nnXP2jy4KNxMVoXrB
QgAjq+fIsbnazQ3xE9KGr6y6YbaX/Cay+nbit6z6xpfosSCP2gmdG3JlgAXprfDzzcXFLc4+ryXN
KZZ+9RtYH37gvdjNv7xYZcT5xJAFOYe6TSBnGwOSdEQA4M4N6e4e5p1NokqL4g4wedVDLFILsJgh
2voJ11xxScSmj8k+XhEOPGG/Nwi14mZFjMgqxNbOzTvQj530NGzMD86IOt5GGhGB7yH5x2BtvHm1
7Vw8PSLsQ377k6hSkjcJRQwuYDYFQcHayvgLoZqEhwiddeQffIShJJHiQiD32V90XvQysduRUQVk
EdpPRfZMW9TbjCG8U3PcPnJRWceES6Zpn51OfBXhRjzx2d7DaF+hpXY1RjxwgKpl8xdQFdVryxc5
I8ENPMYYxpweUarFVaYvr/jKkJik71l9jYrNnOwHvtpnwb+nk1ZwGopXTIyk71XOVmm403U7v4bV
iTxXGgM85CN/+JRt+6fiGhUMMg0CaVSiOEEgFhmEUBLvIC/FZ4fCWltzNBaEIyFkrpbjjJiIcO1H
1P1xxWevAr8Ijo5+SDTAQIgfSvyCMUqxd4dwVYgfEiWwW5IRBJbFrAZ3ewyv+o11zvxTH+wT0SPN
JcwXoIqN/+YmT328NsW1DsuPHHvzhGBntr8TDkigz4hGULSYLCHoo3MWOYrJ1pbLZ6zOucg+9E9q
NKl0WzoJ5xlbUdpNO6srCdd6lT4Ty8KyEZE0y0ZJV+mtm3pqX+dzyYdlIaM0JciOVU8C9IUqetNd
+0x71qI9tRkf0vCOQcN7Re4iyvK4qSh0om4MIJS4Ayd9o/Cc9C83oYrTf/MKKmHCX8P7MHgQ6hj7
ESEILp4K2q/b/tnz88MDTIHXExTEK3fVh9cUW31ZrmXWv5T2V6mx5xr/pLu1B6qhK8g+taVTTkbh
U4qFfosLkVeywZ5b3VPj3oiNNiMBMP+63Y9pbXJVaNNdOjKOSb54TPJQU6apf5vB50C+Rguw5c1n
DbFRLndBeTPTd9lv+GCoBhEA2zqpp9Vh1JuVf2rajVVtm/g421+FI9aG2bz0drPI8MArCzPe/3re
1aa/YVvpNV+h90hvY4TIxon3bD4Z+2DkDVJptMHF5HMY7fjMzMXo0I5thYRkzueWyN1F5veMxVnI
8U/MQY+tbSwvBiVzldFxaSmwYENhNUrCR57wMBDToTnDrZbIFDKDuF72nOEy9mQDCDqIc+NsSSLh
pdwlXbKJCZhpxxu/xLpBN9P1T4dMOSOt30qXQj4A4LRMfs3cQ0uYERVZjQCjIBG8WaJpAsCq5Xtu
5H8dX1/qSKJchKa2Cy0+UJXbmhGS4MA4sgy+5iVD1fAM9H1F6loeolAE9im4CQFbkQ4weO5ik6K0
Zl5pg7dSC2lBLrn61fBRHVvdOgSsTiw+TmGrVEQfEdAI3zQS8M76xeQSZFeGOkJ32xTlFpMzaI7H
CKZH/2UaluvRHR4JlBG8FOWCOhzeCz6NbSzybWpkj4YWkc77S/EqOTsGrnDWOs1ln6CJcaA3x2PJ
nIHDTII/imZbg2Kmmb71KP0ywLV78kR+BPb+SKkwv3Mx7/SJoW/pYrFKUBcEuLRUYIwR3tHUInyL
cEPwyknNjaZ7q9yysXeghDI7EJoq5NWQ9gYiHYZIer5CDzgRhsQISFobtW4XSP3Dw2aaQ1lq3BG5
HzFep6/Y/N/DevzUc/dYV7w/Sv8rF0h+0jSg6mnYjBNv28QBUo7xEuLHgvW5NBOOHPsnywaPixK5
3K0k6urjsB5cp6VPB1gbe95mmF0cDhlRz115H4X3YuFvetjRFsgnJhpKaBQC4tkFzlMdUcEdCDac
ICx/5wChm1GzlmvRonO2jrnqk/k/eKsl9LCrkgPRCacObYSEJUrKtFGGv7WuZxoRg+4mdDzk8uHV
FNMNLOpZ9HAyRoUONs6+1eaamCYZgWP9aI1qW2uTDv85A2tCfS2zhNWOXRAfScEbIvJ9diqNWFTb
lBD8ODucQU1LSqxr5n8C/xHQT5KRzVf7PM3y5PD6mrSGeRR0rxj6q8h6YmMDzOm8svMKGUs6AUUH
zBNRSMH8TKbyMKFejSXeViBbrP0lXjuRLma8BzHhHIQsPBOpvcU0vQ8SCAP3msnI2OrRuWr5+w3W
DQ8P6RSmBzI8f+1s3rsx7Xf6IC3IbdJ9A+KnehtrlF0/upQQo8q/jOOMB0L4EXwwtOeEaSVWReGW
ZS61COYdlmUIdMrb3OTibeNqRhfpOo+4D/4YyQ8ub+6W2f6XAMK12XSr7HlhzUebSb5CF5y89sMt
QCVUfJseZJkUHKQWjWgAJESgjHPy2lEH4ZHVkEyMR0itBInstomzWDxbhFqlvQYSaQrcfEnQEvvS
k95ugbnpxduIYHh+du6JflW8NqQT7it3n2FGaUeEKu5jSK8i7XnsJRN5BXVnLzO0lC04WRzxSAt5
NtFbukl/8j0lMuXD5WieetL77GnXUHpU58sEk1rI3yjx7HhyCaW4NWJi8TibKAmidRqQwtIJytfv
BKAm9Bh48jA4/lJMO3LgHD96Vf8aIoCKZNJJYkpr2Z9RgzASKYYmo2CGcE3G23xjwAIRBesB+3pQ
10NfbmV/88ZD6O3ynDhlfRfrxLQbF8RF1ybWXgPccdxolj18DqrrNQZfRbpkF/+9qjVyocN/yFKg
hUq2aTZ6cHiTTOwBBubLAY2wPDyzOu0NLbFVyVNril/REQGNO6Dy+lvnEsxH8p7bU9viLLC0oH4h
aBV9Ts8HAHHa6vJa6NZG+eCGZZHT2WLHFysEcK4SlzxOEoKQ/yXgI1YL47uSfrvKa+PNhnHD8zAy
zEzW2g3Lw1wT4uzQOYAFesg+Jns8TDV+pNn2+Xqde5FtzJYVhOChW69U/YVXHkEs14mKegDXJSur
oQqliq7O9N3xJU/QkRISBhb1P2YicNnMBiCZN1P7N9H7G5Tr+VepWyi72QXORS3LaLhWOplDc049
Gicsb33OUjNK8CfeTZpwtQEjJrdH9+ma0V4SIkENfFnlqzK/taZ1RMW4QT2CqpE4Uy495YU8ITqy
eqZsHjiFh7PL0GKO8DpgTzVD8KE8kGesQv0Li+raJ4qya8s/qXFO0fMF3rSeeQoq2161vXMAX5wq
Fv7SdHdRwlwTxqTS+SsF7vopNzqWQ4Uny/qIox7saNI7kifILow3ZXcWMIvFm0ivcSuonCSQmHej
7ujr1mt2vqfzeZKlugwOaHla7SlBJAgY7lCOO2Ft6fvCodl7W9/5MFv9TERcLYCy0XypznB4AfZM
IyrY9DFzpPuCFFNVOVwQfOshjhS9sUOUbi9DR9wJgyH5nl4Viq9COEETa1j8MMNzgj4V7rMiCjfM
9Q8zffrAOFpJRwF5S4Y/7+KSwjpw6vERIOwL6nFv9N1Zx3pI3v/KBzOHSiDhgPV96RGnFmsAnSE3
dCwBWSu558i9xRIgL4vtBa/2oNma5W+IktFPumrZO+2Hn2nHBlGABXroj4TwGXGJRPWEaE4LV2qn
LyYS/KphE9b9QoELUzStus4/16kB1jVgWGITNJGDosJH0alVKIuGTLzrksyyzhPtG/+PtFs6//o/
XknChV1oR6u+8TSvTIGZrw9IZYkjeSK3pI9YtgbC0omoi9qSWohuq3ny0wGlTHTGc4OvvfTFxsFH
8uLYWNfAfhKwPYcsk8QSBe14Q7MYUjhKqhbXIs82uosw2Vhb3Kk0BnzFCeW6Zg80REIr2HJD0Qm5
lOhA8oVB5ib+nKVONXHCnwr/xTUAQwbGCaxmg6QmJP+WLcB76sV7L4++h5nQN44Xdy4vsWESBglx
kLzWWIbN8ulnPl68jrdgPtbUCQOnMKaAKweaDomAmEOv/1G5cpMczHNp7KNcuT/abdil+8GSNCra
ouSpABYYGThaN8Pdii7FspPk6Fjavp5pUfdI4JKp0gPlkNCpXnsrvf6IVKGq53mUpdjuB4Wt/X7o
qLAoJ/QUNghI+Tt1+AUDUrvCyT+HabYuKnbrsaV4mTZFh1/Sy4a3Mel3ee/es6q+ZB0TgrSJ28uX
M9IoCdMsSrzxhwHGtKdJoIy5KTQbcNqK1lnacfMW8ma7cke3yVKYT7rBLzHaqS5JCTfDREOSNE0J
ZQWD3++9hChzcedM30YNu16Vf3q5ezct/+ZbDsZuQanvdJwQ4Dp6SyIWCYyBQ7tHu7aJ2veF8c6B
Qy5CUK8lAiK2D/X91DjJOqBeFcNI1PiEM8qY63ffpsax+1KuNfpBitp4RWaiesADfg2FYQvR9wQR
23cwzrgmEXPt4+1z7v8huvEVVc22TX8Ske1AZieATfEUBBb53cmFFkZ9g4JJRXT+8ZcV0dy6Wy0d
lwSHlEeYcFi8y07zm5o4NpDR6WgNZyZyGbCqfAyI9SRyrQIJ+6gE4OgYyvoesirXtG4UKNVHkhka
bfNBjJe20RTAS+Sz4X32UcFzcpqRNnS4hzUIuynuLhMr439fBqz1YBNKQLhJEvxh9LW+OrEnjpwZ
8R7H+4BIaOblDR9jEhO0Mvc1RLX9CGycnmCyXrQY60vpYwvgvl6k8RfLizt9DwZvGpQHzBoiaT9T
gsgD41Xrx2PuF/u8LN68tNzoUNgZv1OLwYgyX6ikS4jxMEbeiTzWAt1VCsbm10UvgA2KhzrbNegx
63C4TIc0G3e+P/1U65KxVVdoBAehQZuCwuiZ9FBY6Lue7gNFZWXrZA5XNhnBIXiGMizkqfZmYR+K
RpDrhPgcFueB7wbCeJcPfFmlS0ISq3BFHEBPXuZPg0ennLj6/Om6JFTZXLX6Uf2MwOXADLU35vSc
VK7OXnZAKGSxp5wpXvLrtdbGrPd5tykn7d6xkQofdTjOTB3C3FnaXr1Xpi0Oxhk1JjT+P6ft1n39
6J+xBSNAvn6Em4Fsw4nJM+jgTsJTwczM374yskUFqZXYwfdsE1Pmc+lGm73FWJfWCUX1vWKMqlgL
VFQZDVqRXcJWcl8qwTlQfEoEXotioiFqQWDId8x+hSoHVAF5KA+Dm+NTeDT2M/Mh7/Y2VyVz5zfk
FJERrNPZXIeGtZZe+JqpTAAkKKPRLomJMSDC65m3yMWgoiP/LGT+5nOtVJS/Y++6ntyu8TbB0mr8
vkYHWEYC6pAlO1M+w1KFupMc3S/mcOPmNtJX9ks9PUicqH0PaEQCzTFUoSvaH4toBGmXmJqAU5iF
giJ5Rz+ZEiFom+1B3f8dk4mhr7CsugxmsCKQo6jmNoz/+En7wzSzlEAIEJPboFzE/RDvG5JPfeiv
cYKch4vJ94IHzmKIxcBRYxyfSExCCiwQM+P8QkpDnFefn3zOp+mYB8smPkwd0d4ENVfDiZoqUsic
cT8Va6c7ZYRUY/Pqp9h7GUuczBEJv3ZFCx0sC4xPtyjxejCntkz2I3I2rADltA78zWjh/OPM+lvr
p0TY57DCc8ZB6dvu2clhHklfInsyg4ojORff9pzgowsw0c7V9FZmcHbBJiQMK2fLk3aNtLpmLdIh
rRJv+KdD84UOtJinUepavgfQfUNWcooRxIOjySp77t2zOgRccOtkoDF5fh9bEq9sN7EXowv6HCJT
jOdH+ePP6S0hPjrP9UuJblG0BGOQ6iPlKYw5U0uxNYe7jlcw9odlZ4Pdcq1jwjQSDspJ/4hrfTOU
9cUPTyGC1mTfcPK1wYXCiJIq5aakNZXbK2/xQpdMK+O6gyTrhwcZMLRWzdtBj7cNd4/6tvKguXTg
X85cwlHDNhBubIVMLJPX32e+65na7pExLR0failBrzDNu7J/69yaVFftSRWWszQEcEiZkhZE7vJI
rpozb3UwUmFox57ioxk5hdkK8kFQCaXJ7n8sncdyG02aRZ8oI8qbLeE9ARIgxU0FRRHlfWW5p++T
/8yie6InJJEACpmfuffcJuEWqTYMfA1AquaYsEcuNq0RQkkk7TDmqc2rR5dzGCaN+d6kQJO7pnpl
ivZj2YAEpa9mokG6ZOKL50t5AE+O/ps4Gvg5kAvArFhyrLh5wQR1DNCZI2iXtBPQU6gLbZLWRRg+
kqF4q6fktQ0IIQAftJfNJq2Hg0yDN7qSg8l4pJ7EMamIG2GF3HXdmk4dNz1ndbmqyRdvjObsl8ld
gIA1RlWGaCbaabKp+45I9zx9snPjl1JxE0iD4HaUp7nj04WNZDAdLHmIzUfa5D9TGe90BhutB+um
PBUM4aJmZkDa4x0adnpjos5r+r0+zVj9KFZygWfM5t7q5mxX+QodNa5ogM34r5fwN1vfPKQNOpKB
cLDJXed+t569k8ZvT56TFvrLBq9r2hMC7vWwNsBXhoQxcT5SC/R34bP1a5pbXS9jUhpU05+57qFL
871TBq92O20c52vaMpDYOPgbJ24vrg89ig+wxZFlP0PORsuKT8KrlaZsMQY+cyqbGSejEvqKmrjf
njAGF0W9nhBsMWjXHuhEDVc3jZj1jONZOB+co0Ba5rVj89fcTeBi1HXAZqmBZOl3y6rWPys6t9Js
WT+XFPJeS0tZmzyMBtht2SfvdcdYrS9ZChEQi2ImidyjN4HNMaLh4dRQXq0EQG7OWN9gBoOFnYcK
JGuCYLWx3qakmtiYRtcBbCS83464njQQ6yxToVjNWYJQyXTAsBz9YV+8GvbvFLBkzvkd8mz4Izq4
KiTNaV59SIPmKPucWBDOuCnl7s43BjVvSt/nwACQs/2eOf6lJbS+noYfR7fgNMb9brbzS+dSpmOD
GbvPJOG08mcG+RSOdq+bi+4Ba2YRevCGaf3BJJ+jCP7UtJs9bUEmIp5H5D9kharqnytPaNbbXDYE
0bIqYjnXuAKqwRxxjRFnGXMBlI3AXdT++mX1QAD0XjqoGsuNSTrMi2z194gWPf3nuwQwTDMbpdB+
pljwhZ/gpHe9F4AD6lzHYhMoJ4+uZvQa56IT1eg2cU1C/wowdYvAOwgBGSYZaFjt9jQb/NHElBdD
8C8kAHhatAWyn6+oAUHsdcbT0tMDZpoesJv/JuYqAnM+bjKHvzgl9hPMj76KUm71dq6XJTfKS2/V
LA1c59QJ6+9Z6zMGAhUeQU8rXicYBnlZd5Q+XMBzeqi1tVk2z9SkDlFcxkEO9yQDvKLwrA5CgCqq
1knfnwZsHjLr/6hDgnEC9j3cyrhobda/3tWuqr2eAgaKYXQ4lxqdi4AT6bjTjjdw2WATyHNr7RH0
13Y5xOAPd3Ae0/xTwjiVrv+o7YteqLo49J+R1NifNN0i5T9W55Er6m4xvmySoTnlaNNTwgiFGewJ
wiYtsKPedT2xzSqIuyLeF9NeJOLQMgTJa3DkY3PwJULdtGFbDJOAytvOk4eDt2CW7U8/VIveSpaW
EoLH4x8ZY8yMa7LHUz6jjwyGkFlUJIMPB2v+Gf3kI9BrpgbwknXJph+9ajGtUUWuZt3cZhMzqIma
ZCzhbyBT5eImtmkl1V2QMnnghiZxT3m1ZjAnAasCDVbYMLm7eb5LubL8FvvpKxMte97PNcnQabLR
Lecco4WJ+nYvq+aswXbCIxjnjMC6CUUdbI3RxKEfbBuvIMvPRkoMjtlH30OeR+EnG2kTMPTq86cn
D4fNfs4eIYDqyWOxWKch7giuEYP8g66/JWF+mS2SWMZOvsSczEAIF70PNxZDiEYR79zSIeTIbYZu
ZdNfpR1hYbWERYQQy9c/At95g6N7JoioOReFcZiK6DKV7w54STDeFHQrpeyagu4N9qiFr/GZMZHX
6i0FG8W7v1IpUGBWgVOAjWjEWaRclz5yxIl6ptYGxhYtEB6Fu4eRXDYJYH+1fmnal7hDb+FU0bYv
CxBTabRtB1BwrI40O3A4Yxdjab+Oktfk2QFKoZZXMJlMuPmWMIVgEkFtVJR/Z8JSLULfaV7uIFSA
wkwaNqGZoLvK/WQWa1N06uwY/ZzOx2jTmd6jes+IiZBes/DNOGHYYh2S0T9l+KTnqPrOSBMTJZkw
ns+5OfYNyGk0JGlxGR2+5MY4XeMW41SGJgXXH5qddF8wLtkV0W7UnGdkW4gcOqb5HX8i7ZJ+GUt4
1SgwZMx3ManZGSQPu/4W4kOVcF56ryDKN5a1N3Ag8W0OmYLV+sAJ93dOYnKmFZkJ2krV3fKfJPU+
SnKdDj5gzMYF0AnCU9Iioz1rl5pK+EzJWykMNoY9D3Dppj91TY+BshpvXeoxE8sEvzc4NtMkCLH6
HAEqDqQGDtpP48sDqxM4H5gfDK/ftU7lLbPE1dfY+5KVFB1UO+M1cKZdrlmbhPZYJm/C+sD0ULTf
tSfXGGTytRkmyEa8Y1pNr6xpOGCEgiIhx5qSQwSSFLG/9o+S615TQ7eReckV+FP8el6+CdGq1SMl
Q1yBdGKeVBCWkTTpug2ML/bwvPHZyil3NV7CIln7sAX5sDOcCNoJp7HeoWAaTkqjmwMEMe51/CzA
LCBZPKrR4By8q1CmyoY5AsBC+ZqKt3WGBM9p7bUPAcLUphenNE4uU3hSfh1MV9NEHHMPw5Du7Wr3
6WuYsbaxQT1gJenzD+SA26DcRUwqKZKifWn//3/zS3olCR5UosvcV/YI3K713h9cVomg7V9G0ijM
oV25Sp6D1AbXkqkEdtSa7ffYyBuRqEwauFGdAaI7WADJCAkj1oxmyHEAwJ9B8CGCTphU0ZJqBWsD
xmSFth69G0NYQtNIecnRAebhYcCP/+Ei+pQV2dXc8/Z8z+JTBKRgZLGfDOjC8J7j19NRxDMHG3Bt
jsXSgc5nmfVPPK1dAy0DwgrDXMqyX7PE3EadODtO9zRKgdEWlWIEmoqDNtuUExH0F5slv1J38zm2
FllGN4dtKWOdoT6NEX+8DZDTMa03VbLJsM1Nt0D1QAgY5AnNgkDkunvYAJ993xIt6/7EuIbL4Ec4
2ftYn6UgnVchpLv+e8rAFYAv94Eiju6jxLDy0htUc2YRMuFL1XQGUynMX5gd2D3S7nWs24OGcdzQ
xUXKT7d+XamtDGetDMk2PJh+z91b7LwiPkZauxpYxpr3EjFklT5CZIkKlKUzQChkjCwmRrKJjzLm
L2ACCF7LPn737enUTkih6O1os4fz/JXHDDbKSfpLv/U3TYK1HrcYe6Y++tP62xLE8EvTGM8Kzbs9
m384OE1d0fC+6lcg0wSc2PuZQYHTwffp85R9rEfyb88zMs2EBAoJGVEWSo/uLT2YAawHrmN1aCoG
VlnR/w55g+ooWWgYlRm2YbKiu/bYlW3zil46nmzAT1PEsxmuHae8kIS6GySEg7joW0aR/K5Rscz4
tIOe2aUT8FvjV/xjMJpZaAbaNQlBz3WJ+9Mx9BeT+9LkFIZiH6Ko0VQGSqm/Ri5knrEW5Py6xLXV
F721D3k9nW2k0QMY0dS8s0N5jZv3IS6uDAzPgK3fZ18Plx3IRKaH3K+OvSp0Mqgqn6rRHglN8qPP
mFoKliMf/xwR8+0ReMQoeLDZfgWV19HOaLgmw/Ho28Wwb/N1MnGcnXWHUic3T5a9AY6FFtPjm4Of
K0J5yXfCYc4c6GdtPsgBBQ5foFjfNTmWArRXaosnKEY701zrvkOyWI5pUN8IKDZtkNyqpHmK3Liw
z9uRk4RdbFU1w2ebke3L5+zQ2pd5trEQPQb9hqnfRsXWxdW6jCAGxsRA6Czee38B+HWVeFh6QpSS
JhP+4VLS2U5B8zdLyfYUzikLGKtHe1wX3SLGlRqwl21/BNYbA8QDpq4G65jGJ2fSXNQl2ai6NZwz
cCMTbIQV5CH4HS3KtpjFcO0Pzc4QF3ewdOzwXOeNzkwTSLEVIp702K9NDI76eN2RRVQo0r4LPaGe
lsBoYIqRd6vrR0/vvsjQQBmB6mkuMPYYcLuZN+EGZ4J4zJrxPiBJSI5tmRJT8FEHLgMSWMf5tbbu
rFYh4dJfuGAy1MtTta9qAqOYpCHny6LvZUTa6J/M1YTRHk3XP5YkdlcIrJlFDmfyKxffgwYnFwUr
LQwJM9eOkXQO+ibU/vVDzhJ2k8Tbut1k6W/mriPT/yR2j+HUaiyxzTPlHdK3wLPOAux4D7VaXdk5
90kHWVoPTjncKEoFFmwFDgOPHwG+u7hKVq/FxMSxWav+GLq2nxyymM8/feSgsk06R1MSimzmVLrB
i9WSoHN1Qw/SHY0uW8x8WrS+9nes7yJ67u14elepBTDmpPab47+eA23ZxQw9kPBWB0QSfP0xkxHL
nKydueyZj0Yves6H3WbGXwv/KyUjh6aZsyHM6L9w0RsvDfA/HvNwpTFgQOdnoMX4DaFnoGDLWaga
fpysVroAd9a7OEWLWK6tACxbP9dbxBgrVytMmJw6M8j60rOwY2JyHyr/y2ujbQRQSsIAFbBxOg5l
fvUELgMwXBfWqEPyEnGXlGZ8IReO+jQh3aj8s2mSV4SPsTECuS8w82NTNYfVf9/FESV1AJs6oTCs
bFLMrZPhJ1v1hjY962TznqLYdBjjEajmOL9qH43v30yZ+bd31SMhFgLwqtEJs2bRrZXuwkZphtvA
gy8wCbUcJJyyWOBPQwCTDLkZ3Dnf36o7NJq6Y0eYs51GDuTA5NonLIq6dv5pS0mOINl6Ta9v1Mcn
fBJF+41eqXS3zkAXV7G/wqjOTjLlJC4p6coKrXMfM/7OlrRw/nCNtQ3PSMeDP1AgmJwuhXH1xg0W
aUw7aXI2rN/Gbc86ktDIfw2x5nIAJKT6BaeGEBaWck0M05ISSs57RNhfPFtDf7WZxjmKV9N8IMjt
iC/MGItkNTvOkBgGA/uYQN7EOnsoMhZdy6r0aCRWqUpdNLAjZZQK5SKQWCy5qlDVUyjjlmLicW+A
49q2eax8mvg8o2Te8Pzw83+qBIg2NYzQrwWqy4JhcsQnoSaWbrrqC2agVHC8lJx+B5dbzzqIXgu+
0ZWvtlZYCCymtxBuYUY3wgTQaxex81twfcZusW7aEDI5N0LHWy7aNUy0JX6+BFhNWS/94W6wEKYa
YpS8NAtOq3o91Mk6s0B3QIOvVVYmgT2UBwJzfGqeNK4NNd3TBlstTNCk0P8zSKrjA0IohstPJnD+
ZJ5FPv0RsG0y0b/x8VYR4w+SElsT5eJey5OrWlC6MBIQ/8/T19ShaeVmZvSvmczPphO/lYiuE4sh
0xBf45CdJop1jxiwllhPRPoUxA0U3SLAt1X/N6/H9SLIlJR+faAuICHyBrCa9mSZZ0eXgUEx7Sb2
A8B4De/ZWvmyn6l/7PEz1fxzoidHPN/cBsVrlTHN0B33rFXua9c+vI7FaCupYRvbWPed/d0W/teA
Z8R1pm3DMT952UukffFKZ01+hPi9c/BzsDzVUhtTZtaxGCndn6B+jwWM0NYY2CbUIO80q2VAPZwd
vWaCKz9yP18SUwueG5dylvxA7/A7r14xJEGGbej4QqS3J+J83sZjva7nuER0V2E/nmCL8Rn9gSiD
+zhie90C3KvYdwJi7YZ2F7XHuAKOVc6rAbSmvWjD16gKKIuuUdogccb8xx0bBdNWjU16mCnRigDg
HGJECS5/zH7CJIVvyz9nzVAB809zyj/FbB9azb1SlzcGEr42sE6dtA/OKJb5T2H5F+jCAN+fntib
HvN+BP0ujSGIdxcvAI251qJ3nnEF2aP8kAbht3Ot+PmBzxrKNkEQdawQKSdHstDnkRSmnIp6rneG
PTOTtEmk9OCYNRh0HvSYr1OVvHoR7qswOuh69YHyoKkevor5bTD5uvTpvjiKCm5rUREB/GxQa5sU
oVOEmSnm1XM1eB5isUNZnArCsZgbL4JpndBVu0S5CMYE2T7TEJTxFahQoHCueey/0KAjv5I7WYJx
okoiwobTNCqtDw+s3HbMkPgJOXziwKLEcvahTvGif88F6bVk3ajdPzpRnWBN2+PTbH4dDms0WXDP
qB+aapM7WBK4QqPmxAIkKGDKwrbmD3DWKapOq/2KigmHfmu5NlF10DszQ8kIGsk/uf3qNxcofF1e
A8uBXs06GtouqWQYV1idXEET0pcekQCHGtLqbgsWwUc1h8oCHea909g7oLicUmiGZiLvrcvwvfK1
pVACggQKpNKdpoCjUzavfBF75gEy+mqQiZf2Q3AOpR372F6/al22bwwgypS/Bb/yYLO33/cqwW4L
VGplmvFB2OW5aUhB9DFzJPeU7rFpgE9wD/aDfw1Bn5QMDVSXSDfIQ4rPPiVYm3/OJ2Mv6E79tIvb
7ahdKvmFkQqWJrgYOl2f61aZV3L56XO9N810c/ifbvyWkckqpu8Ony4RRe9eIBZzHG6Vk28vMajL
N45HA3loSFcUTL9m90CaYXDMMEpaRHWwtIJTah81mxSL1RzdilFVIR4jj6jnSeVkIszUOZkjOUEg
Qcqr+oTmhseNoRJxWDHIaeINxpyp/tYQ99S586lTDYwGUZHd3Y+ecOSGGLUW0Gq+pxMxgPdIATZe
29kngWCf8Bn1mzr8m0SY8Yg2465XxljUDjzyTxMRa3QLGWtxl/g2a6D+i+AtV7z1UJz5YSmPmIXx
IaM89jHuiF/T6ldj8ijcbzAFqGM9Io1ZcSIHNDtDxawTHUFIELc22tRqwRWtOmWHyTK3oMWt5r+2
1HzTX1nt8ZwtXKluCoMTwV572JISrq9m5jxwYcdU/qZ09MXsymXbcyvygstvkwg8n+z0YGvJddAB
mVgJ87PDCVFWGhv2iHrQsGgBOk7ocG3Vuc6eY/hJZngtWBfVt6fDgBT/GRipVu6HYRqrCfmWxbfY
qZ2PRhUnnelDH+LZSgZvHzk8IIFDcVYrvjMotyGK3hyn1xEfEY/qgi9sfnJtMJYeHWcsvFVVN9A3
XXOPClWQm6kB94nH+WZW1Q0vY+Q6zy7RlxYXTNyGCc7r7p/7VZdcN/O303xqCb1ppMWXemK0UjNy
dZpvg3NYHxiuiqnEq+uYl1A2f8PSvA5h+wvt+M2yXBblRXVPdRr4f0xJkdxzJVl7IovOLhQULR63
FF4Mv04Ga1QnePrzt+2EoGeg+iCGG7bS3WSSl9C+VR+Fua2ypTRfvfCmDs6+hoNL2jBVaBySx4x0
tBz8ZZlg/smXjjkvk2LgaJ1BvBr3QHIzJRKzaXT2EOcQGB4hK5zxB3oDvBcrOebexW6OjvuteSMq
NxxTCzguRKhO9By8dfHeMDJl96aKgKlr7MW81UR3KCN6NPbhx1YjKk+g802gh8htyo+ht8Z4slLC
y7TtVOZPxj+a4nIi09DIIaFKHxZngZ3PzGrSw2ZoRB5LOX0Ue5SCnGsQiwm6Ul9BPEUbK/FXADjz
Y6L7pKIVmwFdOAcfG1PdZJFcsY4hF5QJvV7d4ibBsSC2fdJsiEVdCEn7TlRuUREAHryp1zlY8zrk
zgp8ceqqBLpRcOx1n/c0QuPYYeTG9+nBzF7ZiX+twmZjyOREbPuPqP5GMcEsjop/nHd5Et5a5zhG
F2MiCRoZsoYdBiTjZ5bztbV9OOBMGGARkScXS9rL4RHJ7xSe/JQ8TDatubdpoN8T/gboFFQloGp3
2jPBIvWC2m6mDxmF3MVmeoGbsJrT4s2GrQSivry2fn11W5QDvOduPaw9O1vLGFGbbhEBEYDBsKv0
W/YRPT0TohEBvRt82HG3KpMWmJ5/jaLsBOprLh/qm8AY/OxnLBKsm8X8Qgb+gbHDVxqN23qW1zNr
uYB/XZOs3lpa6e8ElW6ZrHwDSfuAgEcp9GMiCxpz5eAKnVrGPzVuB8hHZbPMxEfrBVtNn5cVXqQ8
UT5O6KQaaqTO3Id8/1NUYKXooDOTE+s8Il9bq/93n3PG4d7qoHEVc7RJpEmis37EPbtgVU6adDV1
FPv+tWirD94rvAZiSdtA60uyKEt4MVzaP1WFy7APd/bkQ1XjjNRq7CFfHMpoj1aBl12iFsGqA+Pb
XiTCAk6VahqVRn5kPQackOM2cq+ab7z934sfc+jb/KptInYMnjhJmxlXJCWW961etUnAc/Pf93x0
ARqGE4yo4TWVQLdNwZHy3wt0+RF+8bBiSrcB432r7X1AlwaWqIp4yQTUTAMe2sZTxyHQhfqLaBMm
mCl8WIZUQ7J3oZIYnLvxWT0B6rcUvB3M+fyWQBo7wGPSXdXbHNoYx9aat7GCdJ8DxrdUYM5crgf0
peqHz1mPbQPXisVeOvygac2tgGwcjDHhbcrTE8sCXM30aGGzotsL2+ySBk/L7F/1ols4MxD9nq9c
c2aBuYw4Objj+HPs9AryyCGa6ANR4U+J3DwgHth/6vZpsMOTFgwX5OxGvy0cCxNluGGrSFaQj9zL
5RZ2cRfG2pwtMO4RtoM2WcVTmkO/rQaIrkmvBt5pfDHk0nahdZklyh9l5J4q84RqaPSuvXzkyK7M
8WDiy41owwbT3w3sX0XxBbAV/Wp2qNCF6ESKa0yUJ/qikTyTSnfFf+9U0p2rIluH3LzEkTf6N6+z
6kmeYHfwF3Rvpcs7209m+DjdPqUhtqiq2fOfFBswKtO9GbGPyeqNJrCsgMRL1mIR8RVHEQ+pzMMW
m9+ZVCnCx9Z8qnKKuz4TgOIHpa3YD/U10cp7O7ivZCKDA1SkbMLmR7da5WydJ5NC5pFaFFXCJGDF
+8W0uQfwgqKjWYTj3k/ofxgalbpxdCllmdMPkfHokDvUnvuaMm5U36TICzjM2H+jEMyyt6ZgT1DN
TCCqtcn5UEffJaX1O2iBZuQIw1XUo1qijC30q4w0vI63yXwazGcsYh6xfVKjdCl/WaOyQC9Z372E
1l6uByjsTcdonVAcl4+68+2DVWTsPoH0DawYDXfjdNo+bLqdk8rz4J+a1tpMWguRoP/WrXwru39j
iwhPjIeac1GvkfBXT7CjWx49okEJ4oMdNOGgsvjcRjLRWlIsY0TZSbooXEog41uis8Vrx1+gPwkD
ZgvJil0NimBcwngoyEmsScTQcVWLc60xve6f81zRnccELoyvKg7UdZhkMrSu5HwLpbcxs/4jdvnu
QuVurhpL0yL6YNzAezOM+7E4awVw9O6gzd9j74Bcw4BLQWC4j2TG/GYbO79/cEQ0GrlJ3R+peELu
1aUKmsJ9rA6KBLIofbnAxsX3qeGX5A5cwd7eZbgE1RcwI6Yl7tq/vkS2z8FRht86AkZepPo/Y0om
zXxXswOsXJCnED7EoAGeAp51hrq7ssiiRegwPC3GzkPTnEIyWMIJLUAOabsiYNxGcK6C4leaIj3l
KbLpG6iLpetXuzJiZFY6K8d6IwxxV1wQJm1j10aEQ43M+xrn3ztsN3SqwVaKB4Ytf45vGntYk2FP
oiH3mctdOrOoQ5Gb48XLXhPUrD0jbhONFmjbwv2SZNKX8W97Uk+xzxIAql6dzHQPZciD9Y1MbskX
tfXugSeIfX5IY1Qq8Q1Lw9Y5qx9T9A+nSE6Dz8mvAXOLg7PNu5Liu+V8asx7AHthpr4mGQBmUOP+
8+IcEAqPx3xtJ8YMyViWaGGNk4ip41NtfE9dgjlTfoAXx79dWMPYUlYCNahF+Xclprsq93J6nbWI
aKsFlgItxZvM8Jl3JmnFuty0o/cjSjA8A+wt7lnLIYhrOjlzevORfCD99T+mlhCbXnyWmf85GXrP
Jb6YPPFWcf3UclyXIdxfsoAY0sW1/dDdCXU33S3cOFFUZ7uDOWWUByLsKHe/JMUcQx1VR9JNLrQ1
wHUOnmmVY/gNudsyVuEjnaLX6Gx1MDZwK3ol27WM8Cf5rwrTzwqwQhj2qzi8MIzM46uOJlnr2ntm
4RlKKj6eLBdrFu98bMhbkvkvZSztf0BD69KDRVq1m5PPqJa/loOKLHOLP7lW/+RlES2gL+xcZB8t
zLGKHmREDcN4a5Rw7GL3t6nIEKxUXGkMEIWWSBXMIfLT+scjb7kbRgJraeEhsw3QBTOD4nJy37qk
gT4VfkaFWLwYVLNjJK/2QLvrp4S6IlE/EOdluACVsijRmXu4CGmClmne1qj1fey8hgBX6xW13yEk
F4IRYsb9HL8roL6Z2B9B0/7kjsYYUPxl/u0xZKXaSaAzShBzCHHVtw3Zae92e6cpz1XVbIc43KXm
gZpT9Uam5qwLAsD9f9N34B7gcNbymJYfXvBgeZsaTzWxiDDiqPheRGd3FAcATmJzbffnzkdQYpYf
BMKqFEdErOWhrlOmnVlAJRudWqI7enevEcy38Mi2iN5Y3xbzsXDu6qzU82pVcpfYGSIJmEaqmTNA
XTxDSKhAgerxDQeUckzPW8eeIHKBuAX069zVW576NOETycrzP0tj4j3T7rpf6s9xNaOc9LytM39w
/BY0vEn0hU0HgRS2+4fOPx9xD8qy2tcMfZU6awgYjpj9svX4bnYhfgFbkrKavPRvOcuQeCgaVH8G
PGsCs6W+aC6lMhvPoOs8Ry4z/J8eeoraZIhSQLmWZ1JqOcLQ5vj+wQl3jYYAOr8GTs9t+JsXT09/
t5yTJd8asM8GwRrChMKMA3q27ya81inwWCtS5JivxXQz2VWUzd0qydqT403K+Th6SEQc/dtiJZSS
Mhh7/RnUcngOkvxGuBsRjx0zolFtmy2cemQLYpwM2A8Wv61I9jNKvcFGL2RAT5lz3l9GITGO+twU
CnLxogVEz+wZVDHr8ENUHWBgDObVELMyTz/6xZcl+5dsxPjen6oSrIbOpjBDDQGFiQwhbuoEnPdq
tIEEeOaVSXSCuA2PxNx2O2OaAeLZfGLjxxAQDFKiAWdttorGdGk1d40vXCuePc9vRQycbtyjJVgw
RjdTpPxS/LeoWJVfGsoEcusszjQ5gvOYfLZNauTcrdp42yMoShEzmYV5xfRNsINpERs9kSTXM5Rj
O1Y47CB4ZLQvdoqE2egKOhzB3LrMOr9Dx+E+XNWB3xThYTLKm6vTyFq6d/GmvT7q38iUV5MrDyHF
joGoW5Uu3YmapJvrx2z87SVpMUmAjzo7xV3APttYsWzFVUiJXqNBrB8KYFMgfFB3FMly0xiYFLJS
Jz9nWI2+vSeN+V02xV/PoqXSjYOLD6MN9MXUQ6BiE0zmNdUGqNrsRkuw14NkEwofrQBeRY39GM06
dUJTPiQ9v7WnkuqmGvxdcq064r40QVIJp1dzblaipkMQLscbIv4y2MzaaYI8xoChbxaUGZLt3+zh
Pmg2ACed8q9NSd4AeQzNeO+FcLaLbUOkAip9cp6gSZb+cHG7/GCM17h+9OIaR5xh7d7iGVNveVVG
1JNo6oqaVAxzQfCUFrUffqp6ayGvXszqvtTWeUWg4HyfuN2F0Je2f2ejhBNMW4QNREv6e5fgjNk5
qP31GFOY8eodWCHsG1RtEvJhyypYQYYKC3GY8J5PFvbXmYFnkQ2H2Mr2RtLiHzYC9iu8HyWy/jIW
j4wCvMEf4KE2bEZyzTLQQyz1t04LT9cI2Wb1To17fUROM1uMQ6q011dVzoSuI92SmIcBfDdLUaYL
Ks4hpC5i7kD0lEoos84ZLYxfzGrDzvwoPYshXXojWEteQTzsaUYZODs9dihxyx34RqGDMha02q70
UdI7vAoOmNvYJVBrFYA8IzrQaiHUR+VrSIv24heKGV0w0+iZ7wEaHHj5piP+pfEjrbr3NmKkAIaD
wOBGlixTUiZ/mPO19MR2jecZIjFn6LCWNprNkIwwG1/RQD/iUBmU6FiDQO4T9PPR1uLJ8xo+DjBk
A7DtgYLdlHgsgy1HgSJ1EWej6dwsPgx0g9hFg5SPlY/AwsVKxYO/FVj2Gjf7DCD2v+iCHUmE6uoY
ZynWM/so/Sc7kZVuVGvhZcaitH5yC5gOA56/U37DLSs7NpLXxm+3+XuDuzznwQCJ6RDK58uZMElu
BJPbpO5IxCrzd+zyZZP9qI1abN2xTdYOIR58mtA0nGFP6B64r31MipHQZ9VmMx7Zm8/hyOG7jteZ
bsM8696jmSZ5/DA+02DnBMgKBYcS2yyuGSxui1Bi3+TkIHCAOUC3QmxwwS4HFJdAdPV99RpoaNdO
nFR/xey0xLJRrseOQaO+lD1zL+1quHAwhX21Pd7Y2gDgYrVYds0173eILMksPTzQuBn+jDO8jTjF
6h9+//dpImCl3sp0piwni65LBWQlaX6mGyF+0Vq4XrUm2575YP5RN0MGdtXeIDZ21+5ZFjVsRJTc
gFoBwV3NRFC0txt1W2cEL3vdgYJhsoQKma2HZzbeQp41+mlQqUBopmMjbrwy1Qp3BIB33ca7GSEg
Yq1YA2SM/RbWZYiFY4G0ZD9C10GrcQnUyqhfCzQaNda0kUGIU+yMlgwUfzm6YhmPz975U2P5kIIq
F2NuALZ3oAjDql7pJ7W8DMRwiJAQaf3T8hCpf5UdRnDtxHGpnmnVOGS0rn0AAN+6e8yps6tFj6fa
jfAUVF8tjk41GukTZLxsMVQ4n6C5TEAhaIb+xyYr3CzfE8d/DcpvT+KBihug+XCLMBzOLkHGuruv
1FXTaQsncQl8PkIuxiYBD4ZcjeGnneQhonAnqQOZOcyREaZmbccbTJerTD7rwq+3FjxriS2hHbau
bpVkL1EZTwG6ncqbo0ViRuzWNMyVphfgigD0EIJfjS69IMJx2lRYwdiQRfN3I0fqRO8ao7mKUhTk
JvP+TGBck8l8LuSznKmkSsR6UX8ZdNgxgJEsPmrUC3H5rumHzN5YvY/nl2Db0zz+xm70YwT+MkyY
HAt2pKAQTgAz36L4Tx14chngdZZl9z4ecvbx+spnwEAvmTvboco+jdwmnY6yNVobMZuBecQ/KOZb
bQR7P6Ayht4FhCTrzVtctHtnfEciG+TRibj5CPwhwhrUifPLL06FjcnbJwiXQ86YJO+CBgCCKqzL
X/SSlMjuupfpT4TiL313gvHg6NmRcMzT7Nqv4uyJ4FFi9imQmjJTX+anrMJCsUdYrtGkgmUNyxuF
hALGJe5epwqRxMvwnxRzgUucNJO+/7F0XtuJY1sU/SKNoRxeQYCEABvbYOwXDVfZVs5ZX3/nqb5d
3dUVMBYK5+y99grWMcYsYZB/MwyRoSh3hLNYvhVxo8aeUYe+3NmH1dK9CCUhhDOE+TwHGLNBnmbu
vy8Qicpm+msX1PIjN//AxokkLHbeZEyMJgGdyJWrYBsQ/xrEJell9ZzoiT/nTPxC45RH2cle1VPb
Js+I5LilsgmF20geZYwBUJiyRFBOYnaFeQIrfcSzh4Y/JfSNyaYqezpZXSYyeRYJjTzRGE6fXLKT
ZHn+idh2mT6gUZqHrJ5fGitCDTJyt9VfojyQYJotEqvfI68ieG6sQC1WepgnYv+FLfASx7oPMzye
HeZMAJeQe6vWK0fKEkg3kQprNho62beL8iOjq5HARFar9KwFiDXCmbQoYagkiAfwhE8ibhwuKy0F
UqQ3GSgmbMPPLPJNbkmt8uIKB+w2xzK3A7sZ0lvk0LDjqzqOq7su86U3QHsEJXaqKTETgAWlLlBB
JFujWT+U5C3PoCGvX5hBLPOPEte/pCAiiWMTRx9BGVNwr0b5n1y4cCpl/TedO39sF4bY24jdv8Uf
adQPvVR8tgIMlym0hpwykSxjVplWMx/RjPgOKspW11cE2nGaB9MzUW05Guww3xoRF2/pYIOaw5VF
DT5PN1rnphrfS2F7AWZTOWcHQlyFDX1F5TXIrDd5co3bQ2ye8WfBdXolSZTHmZ6eSQxpjVtmDY8x
jfYxBqSKhBbyV6UOMOfEb3l0xoRgpzw7xkp9EQEv5MvU4KaDZQOgxB4V5IvVGn9ZU9ZEfwt5eglm
Ydm6FVSoqyHveudXque9US/nbFSfOqh6081hVgCCbUk/slX4bkkPEc2QEKHsMiFlDxslLE7n6dwV
H23ZAiIWUIg6JtXpghnsq8WsjQiKN7XGTrYjuh5Jr7Qt7OGctR1uNnnsFlZGpMMRylqK0AYKaeG0
Lym1lZXsNf1pVNkgw23ZW34DspxEqrvRVuvUqCx5eJnGmEIDd2YawsqeMDQYFwg4V1RBlX5xiNNq
c/mvIn/BLkhB6Fosd/QZng7s2Sdp0FF6jV5TIK6TNeNG9MyXNHBH4QNnMW1jZ8yYnarq09AHkLSG
5gqOlznfSTHshG+Xkr1XqXaw8FbZZml3bG3sHFnJmNil70B6e0MydvpqP8UaehZRe8o9cogR6+28
+TNDR0qfDWqJkJBKKequkkMFWqOGgafrfI8J8nbL3g82dusjTzi0OgsQs5kcv57OXJhBMzeieh4h
t6vSmXYQxh1EvtBArYjOTJDO8wIfZGYGBFkJrVR/bzOfxMRYC1Qzp0i4RhYbrYpM4pbe5f4gJwi/
0KJgXawI2bZzRaUs9tBWY5sCNDo0lenNQIpR1B0nk25adGZUyrC+RieIy3zrvDQIVgWqu/K01nxv
namC1OBAltuXmCq6jfFdjsL9JDVbGG5EJnbJKYq7Kwo9WAXYdEtNv52wUFvmimxyvKLQtJYDMnzu
eiqryJTOI1C67BHoxRVwtqtMyAKzeI3HNJ+aA+ZQ5zn7m70WJkQABu8u84MCX1/7GcLSwhab8qCm
2GoJc92CoXmtWtStjLksx3lH4HE0llOFio5MNlZfTKeAatgYjWils0OktS4vEKZRbaWbTEUa7NBk
YSGZQAfYZjMgDBZj2KV8KJmMUi1+5UZu4pr1slJulGECOMxE3ZpS8LdzfkLC4bdUES2QlNWULsUZ
HUUztOfeAldg9hAzj5Doz/Q+8UldyB1AXupCq1S2tVRgJwMnRxqvYRIoeRSg5IFiY3tGyERb0nc2
TlJl6dclgmrf0Pxas39DDVUb7kGS1fqS2cNLXYgga+CKlqyveY+CbbG8vMrv8J/PhYwqREnG77pf
gT8KVdmmhkFUcPmajuyE7RVaq6mZYoUtOhQGxnDW+l85Isuct0lKSmV6zI9Zw0B+O0pAVA22G6l+
N8Ia+Rre2g2jAYYa+zbh0ZaohdoaKadm91fhVl2l417cc9wyO5tSUJRrzvy3H+bTNDKU+B25LbD+
pDNFVb/IleTiN1NTKR0cq/0lDut9xTQvhF2hY8qS9CtD5fojGcnMOkM/2eCtNhfFO6fDZaCBDiaq
s1fEFUm1SykLU4rsDJ6PlVWuDVF2HsKrRDz3Z24BEwCxD8yQctfkxOS0LAPh4TnYMZZadV7vGpAu
UaZImHcVPKOD8ktEKFrqbTFrngBsUpEX1tyFLa/JAxzWGDgOTzaM2xr8OJM430RHVuBYDChKuqUZ
UM65lcSZS6UhAkzxBYBTSSfeAM/o3CKu7vSMSZuneoIypg7lIRrzo6FpoD3XKCStLoWLz3NtOpi1
RaOvq8+iCaqQJlHwws9rgQRvoqSG2ikWEnEYbLHZKYyhwYQ4AxUoYZjtdECrxk8bp8HQWMQJEiix
fpU9PVcsv/LRfJExpWr4wth+AWEhz8DKGFnbDBmcp1oudqyyEJwkS/YG8hli6oSmoY+f3LTPA0GQ
hnsKsQ3Xmi0v5WZziHie6pIBDWq0Nt/bq/Sl4ZhjWN3BkFmUaCVLltVhuPc5Dmp18iybtlssf1b0
BClPSEnjUC0/QmgOlzae6UKIarHgBNfYawjZDkRX095LKrRE+3ccOFvsnxjERyRKQhZGepFnKrgx
IRm0CeIM2UPnSfabwiiH+eiEqx/RsLfCGp/Gqt0mnfA9lF3Ry4zy6Dr4RTgmzhPwwQVfZ4LuiyE4
XQBGAgBYlU4ci/VgRbb53OKpXpoII3jcIdVnXWUPGO4lLauaKE9N+qdETmzInKDxMdSD2xdHLsoa
vqtsczWGfM7ySi03oUKrPjMmDsq7hU5I9MridgUEiaQW4WdZ7LuKpFD6yCpBIILXPav/lnuLGpw8
+OPC2i0s0hpAAEXX3oHxfyJmLLX+I8YzsdoivSAuOZHhniNt6X5yeM0RZ4h9WpwaR2eDSPFkVKzD
qOEPWn4ZGI5GMHQvnjoT+0Fw6ZjiKY27Jd2cCk+kIUV9bo7VgJx6DbdK9IHL7E7FYscMP9noE6s6
OZLsRqWKFXz/R1NFRjHeJQYnIJKFWALKLhS3OquZWUxUUPrW0IRs/jdkVLlyTAXPsrguMzSUlYhl
bmLIsdCFu7E80DzQ7Ru+jsJYfpoa+RgyfHcc7aA18IVFV69QAS0ZptH5bzYZlxllxgTnQEF+JVnq
P/P1UsG01VG/FEvfQ1l/5tvucq6CpSm7UnSow3LKEaDoa3xyWolnHFdVffGAzrZTXF7rMX500HDj
RI+ehRVHIT9HyvQ9Y5kzKp7GcNO2GOPNMbm+l4zNMpmxK21s8Tl1TmRttK7J0mTNPy1UHpnNsy0U
Ahprti4MW9rLxCU28LZcZ1JWF3B9Fmdxk1BCiBsVu0d0wAwCIRlgqqYmvzSWJvemzWgqSQNgGEzN
MRfazJbXNVhJUvjq8qe46UM84bSMqTHwYXmopXMovZODccDxh0Rx21WG6miTPxBVEw8F0JJMPwz8
DSwAi+ffMthHLfQhJPUajmxT5VY9Sp4c8GHAsAU5Pa5uGWIMRxldBpjFbXLwsCopegjX7Mi/SjA9
NtitTiXrJUIZJmKIOlBo4GArgk0V1HyigOmxaBBP/sSJEa0L28Ro8kuGT2OX7MN88TJsTMUNLwNI
lRAFUcDUSPiyBGt6210hrUjsfUB8KHfw6m36L4zleIxqgI0wTp6i7gYQgXKFiOCSb2XTZs9t9neS
4r1GWFuFkRZsDjZYWKnVDjbXvteVi8I6OjbQLsH9Rq17NdsB0gdpjmp4M7JrbiYQtIee6WHHGKsH
54RFU+xQM8Os6A44bj0vGiO31ScV5QlLkwHKFXzX91WzYD8eSkBOEZaqs7Er2bgnW0NMqftpOosF
Ldc0PxcPy0HRmtOi9wdVvfJvycJSd2dhjx4/leRsVFrtcdNFFWy+bUTKI95LHoMbqHdsokNHQkOc
X/QsPtoAA3Zn+aXxbGSDv8wTHAa8FtXfGF6sOpwahVk+kI9DUNRIBEw9yy8izV7F5qqzSHE3zU1j
ECJIblsW7TmauVI4QTKfzfiOIWIbpPLa2OKpvSkY1htSDxIhlRpsHM4BMUztOJ7KKP6DvDQYSc6Y
3RF3jLpTv0UqQjk6+0ar3V7iZI8jPqDsuNzp43gj2IMhUoXljwzs0Ibla2Y/jQtkFtLmB0bnv6JS
Y4WNIT/D0HeyfL/2sytqbZukLqWud6gJt6HxarBvI0VIrasAMdOq2fZxgbz1BscjaaEy0RrbRH3D
FWKZ1h+ieIjR5871dA8Z+FETdN2x71lsrbvoA6b2bkWfWlp7KxQMK25cIodbTEgSOKlknsKHLRgq
2tsRDi2yR5N0hVJTKZjf8yYFoil2HU6Vot4QH2ewCzpKzCUShNHwkjWs5w1Gp1GFRySrjrBwZNdH
5cJ+7Wh0QFgJMQUmsE6sHP/eCm1fPZOgUsi7rsbYAfAiNuxAG53rfJ9oAtyuYVRkjoMnDEuE8qCn
ADYy2scFY/BdzrArwUMD0qJQzQyY3wwhEwMG37Nncb8z8cfUB1smkgUxdEjAIAuFNJWeTWb0HKoS
B+fZkh4BnLeDDst6wxlqhgLL1y6QwO2411wEdGLJwmPOQ74PIQAjaGV0/HGm034g7EeoKq3Yvsev
QymmQFwa+V0Lmcxp43iGoC5sSOLwoZMSmRsUf+uXZQRO/TfWSjdVTV+V4eYzFtfl/sSlqwRpRpd3
lP6wjbHrJDMRXjbXe0T9aBh41cx7cSl4qGJdpaVYL1a4YOnTGKdyxLqIOnLQzlJxTViOu/xFZ9/T
OzYUEPs2phEdMJdgvWrPWye6MrgNUV+Owaw9GdpTAhWYbnNjtotrKuCbpIA/wSzYGsuwL+aS2GhU
RcLv7gVjmb76zerSm5Y32aFepzwRG7oAVcWi2TpEn9r1A3wNlK1ZjkBu/Fxa4hcLmFz374/4ueM3
PRW/gfNzTE0/TOOlam5TwdrX2vLJVDpMpaGIsrBOhnGOFtZrZzL3U0xajlhkhmDgUxgV8kYEk+v4
jCELyys8ZwtPk7FgjxVk0yJFWpUp4FRtBZs8OSWT/SdvX6uhwACmPnd4iWNjAfAyBLrVstEyMVfR
L8kLZKnkJW6+a+XasIH1kB9WFMpwI/E4Emda1o+iQKuArCAcJjbEkxijymWVd41lnKIuw9YbyURC
NM9CEQc912mEfeE9x7U/7GrgJmV4xjpn09v7zkLkYvVEo5r+gMrbmBfmLHRw0w3xEAPATehMrzQi
u+kfuymG+dSB5E3nHqk6kC/+k6MMsORspwhdwznGYkcDk0DEscAKgKk+D+bBmUUdRFUILWREKDWD
oA7sTEWunMpPgdHb1cIEFBc59cmMsqN8W9ZjVP2JOgb2oGXMyFuSsDKxOfOMTZA1Z4ReSJSsED0T
hP2KfVWVNYyshIIdrlSIqDvnUUO+lMgUqxDLnEttTYfSwQtXz6/5bLwWuD1OevWmT1tMtUTNGIrN
l3lvRcRfbNdEfviNWexkR/KYjJR7dTnqkD2tLvkEOnWMkP3n2k+HsKjwtrn0Jo7aFh/Nydt3c8wf
ydS/K/1wSrPyJcGWCj8l618h0EalP6/NcUgdv7FijrCBzaKu9xSWN1MimNDlhHwpRQ1n+qWo+KWu
uShEJA/ESIisKgvFSDVoHlbUfUr+XR3dBbHEbPH9juv3SsH6C1ewUem0HYyuFGZgP7/MY+4VeC0P
UxWQFnrCowPRPfAeEgrzs8cMR/8x4c2WHxGzCa0r3FCRdwO2fn1neVbt/JHN28gMjocSXoRKLuOn
uE8lIjSILuKzV9aXaBXWkgAvYiE6F2u8XYnqOw3tA0GBjvRhSj+xbDwXPzJOFTJYcql94bFVwLwo
vicRHAyLhMzZ9ktZSLe0XqvJvKiTjSuPyTXNzph1Qgb7ws5sb80nlBjRt1osrjGQLXYpAFvgNewS
kdGElONnZFaSMqDUabFZ11dmVn1fUCPSnum1LzXDh4ySyjizE01r2BIs2gPjgi5MKU25szxlJBSm
PWYYxnQeZ+5UHESsnZi/m2RiD9SxdVIGonjpiMhkIdQowfItrp6uWlQHhI6wsduOuei/aOxmi7e4
r7eTiKCQ+6ewkVDhDYqfF9qv2aBCTk08TbBqxMjNFiYxyoohB0DD4st95ZNtBdM6w046Us8V+aMd
oTk5nxDWtdkr9xZvOc2strmVb1uk6xWUsajn4TdLzm2UE8rO94u5LzsJN8qCP4ReXSkzWDOz/jFk
8yVUgMWPLaJgXyiVW5ECvZuKwKPNAUNbxEUYhUGyYVirWg5pDn/n/rdiTWeMf4Gd5DV6/iQ+b7pE
3lT+aaLqWkvTuW6sw9Ikf6pqftGL0hsAWywKtmp6K+ovfN0Tyo5+X00fS/FnTYAd0vHvlD5bjvGM
9/pmYm6wqB0h4OlTuwibmSXHlqB+yltotsb0UTS0eB3XpsduD/s09H6ddTaZRrESM9sr7csq1+cU
66285EL3seWCspBlQzWcQu2GpSeljg2B/K42pHUb0vQIGcRrEqoumXAZ0i7gJHGHTdaxipxvNVeC
KNXwqoKBl8vvWB5cuGsYhm/7otvXBdihzrAhtv0klQMLbU/fPuVpyCBmQdmAiieKp1NG3dExPAjB
GDt0m1VyygmVxm/rNpqHuamocQRCkrxUmd/RNjCML9Tm1VwOArGa+e6dZQvRWOlVyfraM0jGR+F9
WUbuDCTNaAHwadMSpgfmeEon/jrSgwoVVbIyS6+1QwryJLFqUMC8iy9vgcfM2vREM13nJmqsErfk
+jCE1VEtrXfZbq92SP5jyeaHKl13jpENYb4h3Gu6GezSYD01G6EMMmS305uqZCfBNl9Vj4wzmF/e
EtPqDQ1crgkOwdqnmx4bC8unyNn2FvYVFg2Vg4bPgajQyz8VwLwILBNVa5qv2N85eEJqrP/pr2GJ
JJhKooXt18cidYelNPaDPASQM15S3NE2zawwlfjRM0H5V0fENL9KbP0oghzc6YyUYwBgzScYHFnm
tUGeL54emZ0fPFG2yab+qZtdN8P8zoiCUbijoIk8R6TttP0C+4ABPxe301WyRNq3SHOUzSS1V4vb
LaKkaUicLmsnCDPzIjfwy/p9RGSrXfTndh2Cqd7ZXJcM/1ZO1QY0s49MZBrkfAktShEUMVeb0Q8z
NM9CTYDQHrcbuGzG8FiX/qI2GqHOyUcY/S6piDSh0u+TN10lwacwWbAkXWcOFcGaVW4VtO9cG7+l
PHzuWo3l2XnQWUHVG9rqWew6HSNYSncoQ2HDmDeE1F4DOzrScMcJGH5DnDLrkFdcMSRo2SHd6F4A
hIWN/yuIN4sTvOya1AiBgQtQdeATUzlXs4qeBCuJCHFVuseiZyNRFBLR5szyOUt+xdrbYgI08Yjr
UOTyaU9zHwuWlqxMu6KuLoaQeCipeVztF3uAv4lzXIEHgYHvRFz1Yp6YvVZyhoEk1ocvUUEM1qFI
fms4AX1FKileLnrxKkAnQbritO6yvttlshEo3XnoM1eG9VeaflzjEraoOWdWv/ZQTiuF1sbuepbY
FFlV1BmuXWl+r9G0jwifBuJDIin5W6i5x7x2YZmdYvQVmjdRQWn1fIfodB4igMZSaBgJhQNOjVTz
xBP2y+SePhn8bb1GavM75LWvhuLqWJfQNLGiw8Fd7lnE8+M84dOsp59rdxVNHeROh/yEZtm1HcZR
fM6FuzW0OjJg631uMY5oDRdtOmzPX4tOa0SHowEbDW3OflUx3mnD8BnPzK1GdSBlzngMefbiCFob
qsaqAnbrh5LMHgzyNEbsXYUlCCm7NrgDHYm1kNfAfwKqGFKk+Pgp5Fxb3STJSIwnmAKM47Xkjm2U
a7EonrKo+1Ujx691LbTUEVNDcPBH3GNXhQUqRX6Grlmp9kb/ZAO5j7rEk3VX5NZDFAh1dnnNiU0J
dW0vqH4t11XgHpqasG2x6du/wi5dMa6McM5iGWoM6Leb6NOxtbNF7pREertg98gtJt2yax/k6cui
EWrgayYqfu7JrRoixuWOutGczGCiXQHwkx5cqn8dacXEsXXHQe9ovMfnimxEPT3Pkhb8Q5OA2Sxp
lF2tap9ruycOog5KLQFXnwxic44xLrqT9e3N5LPV+vRhGgWs4V+Bi6QRKYuI2UR3K25GbPS2kwSs
NGZk0Vwb9aNeL7AVRcGTs4+wHTTg/r2tevDxwgqnEKl96eT+VgG6572zjwTzjTwx6v+EqfTiJH+h
8BN8fRXI00K0vUZMyDgo50Q4I5E6pMirp8Z3M4GGBnNwVqFC4xvwBQYS+sSPHp1AetKv6jnJUboy
bpov0JPBcPzR+SVx2yzkr1JWX1dul+oCuzZoejWocEzLqSvSsj1G9NYd+FjITSk+ZVoCWM6St0/g
spaol7VEJCrJ23C61Wvsx6O9ZT1oIaLqdBhAzOQ84PuaYgHQBR5G1lio+vnbataHtRyJKxCSm/Zo
UmtKhp+ijBfuvUZN3WzkR9mMvkZWd0CzJqVIRfioMEwxMMMf8Inol/g0yHSP8wa/zRRAusxbf2Ig
zm3zPq7VZzhidFy1tavqTIrozsqfhhid1mbw+pOHsPbZL/sS5G26klW5nbrpMmNsbdP4NDgqa+yX
Oo4YGixkaP3JGr20eNuqmb3LOAMqzwHwI9NtQJRSaqhCoFep97SIn6Sp/asAc+oFc1OzeuRdcjOJ
LanU/qaP6LPN6TTW7XcYrcdkEGEda3opl1f9aNrWWz/Xr2rCNZualQk5rXHH2MPap5p9yavPfBLM
mZ2Tjs6mN1lBCMDzq6onXovmQxYuUuWVkeiT08rnVSGDG6NaqUP716DMcpgI9/alo6FC74ZNZIKk
kxTDdOk2jOxqydm3xOuK1sOaY1+u1pdQxq8gnS+FI5/qxPlyErqWaya/hfqxni924cc3EyhhSyDp
dtm8xpuL+y152HRv799gKPwwNsF1e/Tcu5tt3P1+/3LY+E/7t7dus/88B4/gO/jOt4Rq+tPm+/XX
876/79Xufr16y+b4Grlwzrf7ZvN0Pj+C6z34LjYBkMMm2wRucL0yCT0EwT3wrozoN9bm/HiI7/qg
XN88Hry22nx+PvlvL29vex+3tm28eX09Ho9b915srkGAaGxDzuju+3oO5C3Odfx4BOKwU/+ubcSr
MLl1AX8ejNE3+PBtAvIx3MBjZrr5ffWO7WbredvHfdhm2vzSpd6QQZ/Txrt77vnK4HFetryLtXG7
3ePBBzY2j2Xbu+bBffTu4+wWmz1/7vKPF/DCc8CnqDYP98wn5ufHmS/gK87uv2NzeTuXv3cf4mvF
r3mNW574Qt6bc5T74uj5Sg4Ymcfmzlng9fxRIF7KEZz59VkcHe/Kv+J3UEu3HAgvIfpb/L37EGfv
LH7L/3id6/L2WJzu+ET/f29eIE4z78NVFAfI15x52zvHLY6Y4zoPfGZxVUaO9t87fv73iflmFT/E
QfI3dMiH8+iK14jP8/gMzuJ7fvJTxVnnbHCE/Pz5783Yurd8onn/74PxoasN147fiHPD5eMwnQ1v
/OBMijPNcWmcBjdwuGyVu+Wfq/vND+/+fQ8C9/vKDSROchA8hq3r8YHO4qDFqfl34sSZO4tLIA5C
HCvf3J1dUFQO7JM5F9cBgEycXHGo/OdwvbFH8WnBtmcSdjaf4iTwaygmG/5AvIxj5A/4T/x8/veq
ijNe+ryIX+CGjHXY3O2S/o+ifw+VdISE+gJsbSpnMzdxp5i3rjDvF0Gq9RSfmlC7GKrhDXjgWFRx
ZCFdm5zCsts3IjMHpFsuocbm/QdGPoAksxzUOKKt77X1okrvbUm6Rv09rbu6PAMgb+YTttcYYAXR
q2lpGCvf+uZZ6fpNiPGyZQZZJG0mv9HNUw6FwCTmy9ZYCahgJBjhEpuvbHee3Jv7lbmn9Z00jdcb
Zg+aX2awuHqUJ09ynntpDplveXeKuIVWClYUGqiueypP7b62UuIOpoQfxcjxfxuY9BcdkNUw3oyp
8TOn+okZ+MfwNRfgsTYjfzJEzCZsnEW5Dh0jIXy+5bVDj4cVO1czF69havpTsRzylAJ8Jhgmnevz
pAR2pwf6PHLKZOQRwar0rhDJrdgMLfDJRunNMPzxQaWX3IUIA0n8Tuzui60daCl0lF4qiRIlsWE1
rU4eDLpztWNkhxpMmKgNhXaSoKdC10Hf8PAallsjyb6Am40EB237I8JYe4jfMJIS+L6QJbbCgcuG
mGM4DxoUMaNGWgM552Y5n2VqXJRpZtxSHGe6JpzviwpfadHhtqqvl/beLNe/xNCozuKWPY4sCXtb
juuy2MQU6rzhK26tv+J3okcQO34TZyR9M/TAboIRcC+/yU39J21ItZ0kCETdR1fONNuKB0qF2gCD
xvhcQCkr6nBfJd6yHkYMl8p9Yr7VaMmshuE+JU1KegSAoBhw22KSkQD/V1P6Uef7Bau3+FkfVsR3
DAxSrn+08BKLDTpJo1slRpwUGgyuYMhisQ/jera/sM1ECST4yslxHq9VxrbHlB7PHPAJvlQGmp4q
MMi6CyrIBoX6OTKwF8WEZGvIGC0MTLt9t+RvUl8eSlP1kuY3giCWETH0mycDbodUmJjKFfkMRAq/
cks+gy3Q7wy03cb7TDl0yy1JGV1UL6Dw9fpu2eUL38oZgIjrJVD/FdwFOvSo+Zt25jOM8DV/FTTR
gZCdbiCreS1lQiQ1X7f15xx5oFysO0qnhZsT4RcMpsbAtXW4NuunLh86eCuOkJzC6tPsU473pbne
sKNy5R6NHx+vpE6d1mOmFvsS2VhjQ+qz148CBZq+HBoYmpFc+QJeqCFA4EW76xUSwyliSFmiA+l+
4Hf8qZJjCwcN/rZb6Na2w8lFPAxqxvQqus8mluGjaj2l83xsp3ih+1o2hWocC9XD7gbrDx7FENay
dqWPFA2nZPCZVsUT/Jh1qYkBEgAK6XxvYTOes0E6LEmxa2scq6qV/FsQ+AG/EWZsYmLWJ+qflZAj
M1/pTpV6t9D6GhgpjjYcbgxoSOLDXxcaFcYEU+45KTVZVR0zHXuu3CquXIizyBaZgWfKCHDIxMRh
eV3Jp588IswdkrBohBi1jMZ3slKY/szDkSUG45oUT4TPDiUt1mmORj8re+SN08e0ZfmqA24Wgy/V
lUeEM0bM0Zc618ztYrixaDnG+lx24ETDU5T97RqSVzyS0mIzWBSTLNqSKO/naKLkMz7KHt41Ve/I
Q15pDNiH51HqD1EZPZOEESfrS59qLB+sv5UMa4HcKwSxUmbsO/qqnsCvWnV2NhuDnU672Nw3Cxg9
KURIJ2ysYJh37zP+P/AgtPgfCR8gykaXKEiYlTaWTg6BkVugPAzfnGsO2oOT1UNOEmIoP538tetA
b3GzjVCgCZ+CxR8XJRCOsJ1v5trzVxtbXqOVL4yoxJCT0U7/2qujN7D+ZcZ7TNTWyI03AGUk9XXm
+0K3LlqfpW7OD0n8iYrEncBLDYZ6axPt15Iw1XH1u/xzmpZHmzZvqmruEpVu05hIy+0x1N45JgNo
OXJtohO1CfFHQwdIgkKZoPbpcIunb+5LmHt56trayzq0+26CRUIH1+kzbtjmsZcxzbN2ataRenur
WU6ggaTtvVqcTYdMuQKJMZflvGpsXHZ9rSud64VbilenMPqp8GkNo1F7rUidyhxPY/+zpeoYs4as
jvSNaua2YB2U4AY9d/RO6gCMgWeIsxsnXLfNwDGhIjdEaTDwdmjvpwOUv9cyw8k61fA9N5Onibml
VIUBCJZXsam3Ayp4xK+p6mNcvRcASJUNz3AKyaFesbUcb2KzSsmtiissfc1uL8ZFbI3AugNpCaEY
n80OwnkeMWzXVbNzFTggMAO4vSMAVgu/QdFlhL4IXbeqY77itM8irbYLyiVEFExsHSw3DcICQtCS
XnCtlSVgMkOKlx4MiiJEHEcLP7YKM3YE0ZhvYHmcacbZqBC0kHaIHdwOS8agHM2d1JnbDk0jJC1B
sTATTASPJhlDJG5u2elYI5n9Rc6+wHhaNtsgXmDCjheVYp18hpIollrDsR1uagOxiomC0+E80l8y
57to6AW0mng9kb1V+WoR7jXTvmQsMQbuO0r02WBJ0NUnWkn8gelZ8/pkhxBXbLhJKu64JPssU7I1
xAooVoNa/rvkSHoLQOCqwF0YUj26PJlrjZDKTdT4HBa/ifyp4EBpyl66MDzS7K1TnyHzQbk/LCa2
nrN8YNK8g818sDmRcgl4X0NJwyNMOa9Z5xqyisEgsMNwJ7HYxe2ETYtm2cESGPoyNAHUDBsT23i2
ryRkQEc2lLRE5wa2ydhgmwD5ICrZtWzG7xDy2LoEN19q170MJDnZFlbe7wM52QoPtsb36DMF4gwz
NKaR6dOs9keN41FFVhLMmVVHL4tJEho/tnZch0H9oY//0VbHxQB0u5IHINLvxPZR6TAK2TfSdXS5
/Rz87sUl1+zmVOqjK+zuItJPSov62oQAKJRKaDeg/ku9tlWRzRoZ7A9KyPw+YsvPtJap0OdSj2dB
5BE7e1ze0NOmjEcFeNm0t1JFBOW4sjSQCW/hu/L5T4rAjZTrjd9zWmHu3AkrgzOm/ZDEJM3yRwOV
IcdYZQ33xXgLletMJneoI3NHCt4JHyRa62mC5SRDFVDcUDTrnMVEhgG0/MCSQIBHcLImHyot35oE
tJGtpnWxa3DziDCvEn4nTmkbtam8qrhqGO8ini27TyJJkhq/It/qsHjOG8ZbzrjRJbKQ+UZxN+yy
MBAlJ4WBPmDQOpd7jtqAE1jCejX7mHjv+KlTcYSjXoomnLQ4x4JC0WL+g4yQ1gamTlYj8H02sSTs
FSZllvYk6xr7F5yBiU530XytcnYJK7RE4Y7ciPAWxgLcFqMS6JSmVf4SsShqt4w5l6lqhx6+CDuk
mtj7EQ87eUYEgftl/dWqWSAeLUG5qRnfohzWcLgAFkmupgqdQUJcxG7y7+km4DKN6EUsMItVfR1l
9WDoXx20Myn6bLHi10AVlEu/TFu9/VvhJjwywzTqZ2wE5eoTGTNzRFYGQvzYPIWnZZq+NyMDnYGE
pFB5IaITKzyZwc4OHGhRf9DtKAo5t1lyiHLjpD45GfInmi8dVCpLAY8l6RTiBBZCZFyYshLXfNTU
NVCT/xbyjpAQ8D7GAaYOY5G8WZ5+M9yxcACzpEz+bynE+yKXn/HPNwzoiNGrHOGm3Dv/4+i8mlrH
0ij6i1SlHF5tS3K2wcYYXlTABeUcjqRf30v9Mj1Tdxq4RjrnC3uvTRzHB12AH+tnwhF2ZSK7pTrj
YWDGrvzNVvRSFGA547tIH+jg1y0W9TAyLqP2xi/RpvPJfVALawlhVWf2jOx/x1CwBjk22ckgLcIu
DZ7hxeyou7IUQRmaEHvMvuEQfpJqnixPr1PPjdin+UHUytUQ1y4/KuFXqyaQK4vzVIknIiqIAuZe
S5R7YpM2FGFvIkIW4JekuvpiE0426j5ukNgEJ3P6Umbd5Y53A5WGtroJNfaKQtp27Ad6EpvC5lgn
7O6g+WCiFSjf+87Zpipe9NKEYaOuLLXCWIc/2GC2iIoa2FWIM1TN3zKK9Bm40EQWU0oui80NutRC
9GiFBm9y8ssEEHvevaaSTU+Dks8AvRpQjiawTVAEZI5YZUl8UPggUfNSoTC5J8AV6zk+AUh4TMhD
N5/+JVSsk37BCOzO8GWleK3Szawif2A3TuhI0H86xr96zBhNCnyc2AK5rgaDS0B2PEf6LjXU7Xzg
+fhOZeAPTs4s0E8n0orXqdw9gnEXQYLI/09Umb8L4iHjK/+SOkMOU2qPHR4uBMAeRuyFbei1X91c
8A7c1Jl6gOgnLcCwjc6MDXjDMqXPd8rAGi468IIceFVPTlGiMZHYVgPsHZ5h/53EDyDJ7HpsdsTd
UYqPqbRkV2sHK2Z1YjCvWgqoMiVKcU9SHRTXA29u1GUoYdHn8DhCmEsIMwgp3gdxG7SzmdCc6MNR
y8YdgpiXLg337VBfkdUSetVWJckLMu1gh0H3YqH8GRDzmHrFuq05RRoKPRMr+sQjyi0us8TWtgop
4c281+XY5/nAyxlu2lbdSuYVlDgnaCQgxUgfI5oEvCTs0KIGu84lr/O1zh0uYodKqPFCzC8LmhDB
CzmrdoQRf4HVQbtsEKca+FNEvZVgOwcC3WH8ohg/w3hGO67nzyJRtmljvGN4QDVZnax+N5sE9aF1
4Tz1ZxgTUSFvG0rRFraliuowQLgeVtzkbD3M+ira6q0h1bwAPVtSwlniryf9KovKnV4ltxRxoIR2
M/+Ensa4X91TdT9zm/QGwyUsm/aQ+cSQn0XhPHNet2Jf54S5SeWdqwMBn6OhIWP66Lgj6VIDayn4
/CJPLmJCZw/qnbWVWI+j8h6cnLLf2zYeKzpVdp6JRRREQvb1t52dyiI/kaLs9dz3arpEfA3oM5WV
kl/kquD1VV/DaavNKjfRQxl/auVS4JPKIHh1Gvt1nvw0LN0oFysdVX1SI2ZjpZkLxe1tbVeCrDG7
gzHBVW76S29hGRnfSrDNcykukzUirMCNPyYfAziEEsGW0vtmNX3E8IFn/WR3+i3m6wyt6mmzWNvU
SCA+1sIszmpkuOq4r3khspaWbLiE4zYWX+SasgVAstGLTyLY3TlhBGNmDKCK7mkbLzrcKIsM0aa6
T+M3cZB1w1nLSdozupLydcwnWZpYckZN3wxS9k1dvZs1BvtoJxmxWPwsQfVIQtPLibQpc3xExFpL
I/hPiebtpZx+guFHA7iho8wgIwdt2v+PayHRBuM2wk0Rj6eCHifi2LFatD6U6Cncn84C/1Kk9CQd
U7giyrymFMeqQHlJyhfyrqbmmuxyfDOsJGMTD57C54VKeGCoJYy9ae5BslrqAl5EJGp4nYGcDw2c
DaRUivAoW2LTzteMUJ2mUjc6umwDqQg2ZrD+UDGGHYG+rIYJo0ri26CQG9W0rEhggRkjpudtIRN5
HH7OfDh1m3A4c/7PzlpuiOSYSt2rBVlWU+HrWwQkvJ9sNEpkAxLXIVb93sa+ZKYEx+KWbWa/7eVT
j95LFj8jh08I4DhB+/DilC9xKjxFQe6DB7OJ05eQL8y54FTnQPz0VBMDON7oqwUhRPx4oke7cJJW
rKXdqXLWelSQVQG7zYCLAO+xHNj4hv9M3qtO+a4KzmOB9p4HVJM4fFNWYq2xrth9JpZxY6UETUMw
ylxk4Jdp8TfZTBqXug3tUJ294Ou+zrVzbuX0TbF78K7zdxADAC6l9ZhcTQ3BV1iunQx+3ZucnNgo
rkLaHqj+7VJbt4RdgzlW0Fwo0DlshiWCxUomP2cFLgR4rz7DH1DrrtkIj+CxLfemtdIRXnfpQ5/C
nW7SKNIeJc8JH1qcMagbiFQBwJaP8YY7+JIktR8axkUzX9XsHX08T6G1aVTCm2FWRlHolqwSFzAv
jznil2tlMeyL/VJ6AoCmW1gVKq/CtEnlfw6x1d0Mpzb7BjYMpPVKBlKkNW+cPVNQszHtSGDUSDgz
nxWOVtOu8fVpm7RhL94mf6WpbvJ22cePV6xObxFdZWhkZBXRiuW3CUxywseQb5sw3IwgSrTFj8wl
LLsjdqgmR2tMexDRXzsxezA+QwIhV5FS+NECocWNiZBpWcQSiTn88thOjHKdZq/KEVExFiTJ9B1x
RaJtTZah08vQ3DsGjkbbb4eMnLOZxFmCsmE9rCuO1FYqAHcyZzBBgsKTqutDbbfuNNIpZypBJLSz
YU1PzZqOB4nskorujuhqsx7pcRg4QE1L6Kf7/J8FVdEJNX/OgCbOMIrsfRjxXlifOq2jjdCGx/lS
2zIML8e3u24rWRYByNND0x9y+2XaM59rsFdb5YaPZdMh90ElU9uf5G6C7+u4XuBn8ycs7Nqc9JNd
VTLTHtbiDhWaffmA0oVZvuprey042xQW5GrTt4c+ja4fcRgMJBunfKBD+tuHtEugGWKl37Wtvox2
NktMAasGTwY6rZq2b4hDZW2lCKNveuBHTFEZVNJvjrumy6ybM49+4LTr3tCvFeNTUHIvggqfpSX2
BcuqzoD0HeZsqd3xdfU1UtK1HDmvM0FECiLqYrKhBqJucNRtH4VMp1+m/O7E9lVDu8AaPwSPFT9o
zAL1oc8xZQ9Nkm7slh+wm3P8hAlUqYhnDA88oaX9USA9EVyMFQrxOchfxvpSoD0PJgkg2HixpcFb
lDeCUTY2DygEEg0J7ieqX5nNuI6gKchRHgR1vjMRWg4UQ0h90sGBHCAeiiQfcVglE6dndEvTdm8k
CuPeRYei71Dn53hg0/wrTOGYD+pmSG1P14wdONvUK9p6rw3ks1VrsshWOI0If7wG8bsmzRvNQdiI
hhjFKksJft8L/b8HPup1ES4YGEajdUQwX0/Wclj4tSz4p7FX8tzTu6MGg29Jpg/a5Kgz2+HU0Y4p
Wd3CVt9KmN8s4ldQPn9GJtETlpyeLTQ98lqw05yM6dCNgG56m5QIChpiu71p6LaW4RwcRQCMou4h
c5jZLH7TAixC3cquUSZ7iDm7jNTvIVb2mna24flkKIn0eXQVKu7COQ3DXe9uuX4ROJ+ZGgSnNt03
lHsUgYpnRVf2LQou0vZI5OsArtr5qzKJHY83j7sa+oSZPasRc+53mv+zK1YA8Rl5/nJ42mh8MtJU
rP+JsJCkmWMjd1Rz+Nqp/Wq20SVSL+SmKZs0lBnVmqd5yYCJAf76JuqcOoVfhDhH38h95xL2sTKN
E6oh/ktXDQROVcfGDBG19pw/cPQ5kGsTJ357nt282w4mfg38ii1439Ho3aC4p2RQlTqAfkDXaFxR
7NmbOmj+nN2MlWdi0zAV8Q5CbMTwkW8t85FGdx0trn3vEPACV2Cq1eyiHI9bNHwaVDvA+LTUL2+h
NBHrSSQXs9tsCry4izZAUPCZ4rcEFTrFPFj2q5FoP0sQoVVROi5jVoPhXJw9W5PfOA1XdkSKywCK
qxM6VhS9IOXGmceqKn+dGbQUM64IekewxKvxS8QBSC3FBc5K8qcFKsbYOulVmuxLIU3L84BShAAz
oa9r02I9gEmtXEW4tpjgoWNYyw57pHhjTE+g99XrnP45TNcGcdCy6l4yXFMEkSAcGwBRWUTo/R4v
DnQSfU2XxPV9aUJc/zm6JKRvadLf5M7ABTsd0pYwcmQYnfkskMGVSoTEBCuQPHY3NoXvTY+OKbH3
5XB3ICsOcu7nyrNnLMsQNg4ZVmeFnyfpKcuyk0C/L4XyMVFB1Bie1hvUstoWydeET3IqcaBRJUis
YEZxSdh5Nva4VTlDRS39EAV8CiXrdTxHg4OG3vSkGV1fE3+pJJYUXDgthX/NYLEGDoEdROaw6iqk
Rhn5Szg8cgR9djtumia/1XbgKlMPToz1uIInEek2iVduwkMeStUpfga5gWfyrZNtRqLfcko8TPtr
Gw0YqyMIklUVXhMVrZyQrmx00+koFK7k7Fm25xqbyGx17iBrMhsacZeHL4cBL6DORTEu1kUJKXDI
rsy6vJoeSqtprNPsZZgZAyoUg0ghiY1CbUn9z6AzDPYtMxwSlBA6vhq0r21H8ao90rrdQfnlF0rq
Q0apGpfavTD7bUBWM+M0ghlN+7eHSBU6LZah6G4wCU+YknRmepyfZgEvjwHhBezfR6GniMOBg7E3
NIWrTrlf22i2BdNqOeKoOiZFegwFnAwRIHiVqIgx1g8VidtHJfrT4r8yfSXgD/h2yZaxxvjFHTHB
nKgbN40Kn3ff7WqEYErHD4Ag0w+iLXmqkr2DdMAEQsmQy2C1sIzEx0m/wbG/V+waotO3Stkqi31H
Er1N+xCwzB3mp1PAhfnXzp1vCTxrGCJT8Hbi0EPGa/G9EQRAeiU2teQdVIpeXANF2meFdO30v7JO
juQyu2GMXS2UD0OPrhOymjONLklfN9peb9CCnaJJL5JcX9PyFtlYQ5KU4OrsNZfEMcI6l5WEIVEG
xFWJ649ZGfOyzDFXEblTxlaxvQbdpO6wY9uNkSdb1TYzUVzxQGqcuxWU9nj81m03L47FnN7mmsy1
Sf5MdQWznA6qCpE++97MjRp+0RPLCouxj5PnW0mST3F5LaDcKga6BHEwewYVgYRNHu0ViOdIkdcz
7zsLiQxbxdLBCLwFLHmm4QfYysbA22qTHNVjIYFv5ciXztymA8KP9nXAgSGVSIcFCkZLhy2if8LF
OMTJCc6Hq+rRq0qqQ58RA5d2+6GLtjOpGU7XcpIiEsBMPcrTsRusF23+LYKLUQ9ez6tgP2LCa8AU
+CML5LSACBvOZOuAzB01KB7VAZLvxgi0z66j4TerBxoiAnRyIt+GDF/1SQmUYxYHj0JKoYQoWO4u
SIfz+BjAoZDK9y4I1qEBAAoRqlXs6vbJ+C+oeviq1PPs4rnp644HUyHXaf7uQAWpwa8c7GVs16Ib
+SVCEzUUMtuklap4eoQ4LuTJ1vrw0PXqM+ZJLuSQY6Dk/W+5pdR6bWYpE7BoU5PGR9wdNeFqoHKE
EIlg2xLzyUAHqoIxsWsmyiBsomLheeBkpDosxUsm3y3O8p6akLMcHu5KEj/EorIjta9FYdEZ8NvQ
2LOkJDTNh4G7oy1+pHXB+vZ/o8B7oyU3iqWN7JTHCGW9aAKfGTCeVnXVxh+tfa6yq43M0DjlSFJk
oC7SINacpOBLEOSIHXw719EZl1lfqEZ4sLxIqKTtBPuehHAL4YjJnkMV5258M6D9dQRol+QTFoO9
E1zBOqyF/qjgQejjAySMfcdRFYOnwF6CPhTBZ7PHbkKGevpTyN3GAJLi9KObNkTQWNYmYwAp2EYQ
aZjC8U/R3+rwoNrlziSOBoibawH8L6rmMWX5TuvBPUFYrkPCvor7kEwu0sZFMtpYMNx13PtkD/h1
nB6jcCs343Gsu4uetF6ofSljTqDhWY/vif6ag12sAT2qI0MquCuMDoMl4V2c2dryv/iT49IrJ/p1
kl/igiiXCRe35qwq1CZrSTMPpkrPW3512WM0AJlw3Ubj91IZJNmj49GO3tgp5uWzsXY9o32m0or+
6ti/o0II0wdczdUQDczNUbXjIXGusfns+icVLYz5HKLP2zAebU1heMgqhfAjWw33ZTCDQOFmk4mT
Ihcr+s5GzNfBr5VBPiN7T8526sgp6MRe1J8VLjDzFJLEOvB41lwbOaKWtLoG7XVWBy+oO9ecgAC4
Bq2SioQ5uYoeGoQGTe1oIJfKNXo39vFQVZFEsLwZDdfEIMuDfVh4a9KL0ldeAGJWyxrPQnKhB95U
tkC/+3VAT5Hz0juRzazj124YJCLuNDgii/a1qm4VAoMQyzIR9bZ8MpoYSboAPbc0mjxsKX8BFq3N
J0c5B3peMjyL+N54iVTmI4WBWvPDzgI2rrrrODbXKn7J6q6EdOoUlWW4IZVyVdbXMfuImc7ZrJ2a
N2HuYgQKdkLulRatgul9ZJEN5b7HWjJ81SisLUCekGD07qk6W3kUbOVkNkEUosR/GfwtNU3eiJEj
Yt6PI4R05NANp0lNPythgB5l7UKqBGgZ8kocyM3vVvqY+l+bWrOQ8eJcghnJyjRTNjBJHX9yxR9J
4mACwYSKO40booVUT9a0JncQGfZlcRdoB4bfqn/vo39d80HY3ypjBFRw+uQ9obvJI7Z2zKWGHs/6
SC8wHefc2mArAdf1KkExqMRFJs0O7L+xM0x6jFZ/Ljm9Vr1N+2M78ffrCejggEE/UDbnKd22cCix
d8MWwrnDrr+GDkSsVPERDfs4O8fSD4sWZ4gOISNhDauyYF5ZVtk6QeWGS/wwMjaYoYPFurOzFObS
6s8wFVD3iLuwgOCqpGya1tUpMBzjIuEuGy3KwhSTAREYsvVLtPlM7TzyfAn7XylfwbZDVU8K1tu8
RDESdtVEwnRHRKZo+uIT4zFlPqOnn3EabRpc8xqWVxsmEBpu7JLYklNq9Y7tSTKj6gb/Ux4K1Aqw
m2E+27sg5v1ST3ZxjrJwQ4ri1gAU3kjUKkQRlFxxOAsAxDX1ThZg4NU53NB/6dkLxIxocQozclL1
pwiZnywLf2ZBghZPWM9min2QEZvMybxq10+xN6r/yJmnZgPFeB9450wx+RByGVfEm2j6DRXuERJB
evjxAq+MA3NCHCkvuVTDlZrEbp5a7EcR7NqH0PkdQhz+auJZMfHVaN8QMwN377ChZnZ8NkemJcZm
NvWzWhJq0ljHiqywVFqctEgj1GBn6MfiErBbm7nTgQO0GK8D9EEq/rt+3MvqEefZqjTeF9meNLQ+
ka52/qQAZ4wCI7JgqCJFPbLoRx79yNmnghagc3Wwrk7Js4K3Kxz2Vhj5uvGPanWkXxAPW8L4ZSNP
J/mGzpjWD0gQxjOqYOCXJsMZGDway8zlnVVjjdv2L5QQoCDekOdN1h06wfCHES+PMk9m4HDSLkRK
9o+ISQp6DoU5eYPGEynEIi4hG/g3Rdc0z0dZfwnrNzW7muG/rtrl9PqjcVhyNW39B1vdJreHY16x
LiRgoDbR+SHnxeimFndjeCvRBPF1ZCTyjknKRrzXkWkplGat8jDbl1A7TuGPgrSFEeBRTOwObdWt
iDbvdaaq+5oAtEYfCD7+zvE3tDKRje2pzgN/GJTfyTLQXVpMn6u/Sitv3dIuZpFbsl4vNHj9mXo2
tD8LH4wUYjRggV0wKO4UBEv9Oo8cagSOMhhdxXRdxjxTdbbIR7eptprhbI8vAVZgq8JTitA0h7uZ
6R9d3njq90QR0LRguIrYH1oKWwYsJs6VkrkwM74QqEi4yFyaEIZUIXkmtu2+o7slqKxUZk9H4TXn
J6senwssVLYedt1TRe2txtNRr6kQnQigwzOlMqmsXPxqxFDs6pjdLto6xuNq9ipBe5QXQpgPOVSM
i0fgUwU5M8VXHswaByEBKUpHbTLt42rX2dmLBK5raQa78kfi1ORbyUO71adnViFxNM8tz01qohp5
00XmK9G4XATkwj+Uqj4MoX2hRD2EknauM+yazI4UoyPDCxYEAUq4+ljN6QantfmRD/FGHlA1s9Em
Pg4R2L+5QkSi1Z5iA1qDU15BOM1Bi5FouOetvzaBTQ7C+OZoeOw2TVys8WqiCwAdS9WgFbBz4Pu2
BIshLmUMlOgQXdmhEj1bSMqm8fHMCNk8GWx+Cg9mFn5BdMu8oM6tX8J1CrCzSQLwuQpdOUqPA5so
qwzQ9xIUh+4wBoPO6EvD/ZOstdFeoC6eGt1LzXIHBBoGOGS2Sza7qYBPT4yDy8afRzUnf6AmtTox
OKEV0e/k3PEM2owoDZ+KCnoNONP/dtFXO+B0puSZqAtr88VhR+AAINKLn8Aery1PebqgiNU3x7wR
CrjKp3WvkqleJMSj832LP5Vs1ViGIW+tICav6ujHgFrY5H+h85cujmvGIhqEtYZ4Toc1sZyOL/PI
VlUlNA+UYFI8zfZzmQPmM3hv5UfI9c0B+WZycSy/mwoxoFynG8jcLxHqykz6zhbDonLjzV47ZoN3
bjr0JNouhU/AABu+vG9KhLvK76Iad7m2VxXtTI0qGSy7OcNz7bOZPEWPuSDv8pJrNqqsFwFP0pPp
vV9apwR7X8EwTPsajXvE/ztEuqeQzdPg0I7T58hbacSpNxWPWb9GZr2xkYuMMEVVE6gQFdJwkw18
7mdrfnbWwA8XujpT/bR/1CWn5eRbY7sx++L/z78moyLLBqY+m4gfNdg6PV8fdgzIXk1GMMuVRtfc
hOPGYgAH/ZYsiBzJ/DpmABGqwdbOHC8I8o2Nj9dQ7pzgJQqF+Z14KDb+81YSlWchxZmir2Q4ihTt
FvfIEv9ZgVy1cRjtmZcqrFosLkWDRzweDvZii0TjsdJhr9aUQY393vbQJsbcl3LGkOaplk7UxgEK
zqm9KmnpdUXkVdZXqDP5GihxgeTjKNW4lBs+Pkd7rwwJJoy8lbVtzhgykn0Huyx/rQAYZ1W+Vhn4
kvG3N4Gco6dxIODR0y12U4xPa2vC8Vttp2LyZGy3Up5/ifYr/H9lOK5aJtsxUb4thCfARnfiRQtU
ntoHAwvS4Sd0BnxGy+44ZYHTBtX73NknNC47shg4eMVW5YccGSMxmMzMYYdGQBcusUS3ASWmamAl
Vuh+8/ApxTtrCHaR9J4hHUBAVDGh7TlZlQW5oFE2qdMun0PfyVlyfSnQEgY+RZR0G3nW7nqcH2SD
SfVwTLN5X4c2Uly/Tox/NsIdIQDkaEHvrDOmpyujky4F41apZhMbgXJWtJUVzbui+eKyHuUV4fJI
OCQkUtxrdXEZWiAPuNveWO0r9eSn4pFxOBlkCUaZ4Q7qo0WT0STnqkOMKcNLYxlSGcWrEoE5bHeC
VB9DJnpHp3xX/okBZiIyWbljnF9uAnRuOqSsrj3CNlvb+v+jCVg6jOoYMkHoZmeThqdkfI6dzRv8
MQe/ufqRjAd1Il1H+aRgIMGbLGE5c8vqwSXEm0wBKn2j0SdspkWp8sx5xxKBa4znr/jKKfyK7K/n
TKvss+ZcHRsujWN7vDt+HXSrYeFqEE2Z9H/4+0VQegH6IKvDFNcH76Pz0ybs4qu/fPosCogZiANR
30ntOWR36Rg7SNGrkIqJqKiw/SQi+2OeGnAEJr7p9jAynViGDRMQVPisqa9I7Nl7rAhhsUf0aLKM
XerDPhk3KtEOPQmVP23fsN6goumpX+MlSS+N62Mw0ryChcLxLl3rpLFp3S7IQirkuiHZzxwkIm58
Q0GPZNvKfmZ5oCPAjCtQhtUtRRcGRQq35lEdfoOi3FQINIaR0xszIGr9YitN2FqfoX0Ww7DRKOjS
XHMpnkidWEVs8zW+p8gfgcC6o52y5qdGoMd+mz1Tfmr0LV4MPlrUtHA1xg2w6HXOvEuWaN0CYB1z
cbYYVPy/lYNtVjv7xBgIaT2qpGVHf4Wtb8cuO0tOe5XG7pI71jpFrdgSM2g03+CDPZLAU2u+9CjR
lBpuRdMc9Ch1oa4cpnTaLpzVFmuwlee+6FCGrVsa51AKL0PHeh7RJlBGSaPuHtpbBQyH5Ni57/Yx
AZgip8QTB5lgw6T6jWvxYZXqnSQDgVMWWdmB+DjW828JirrwHi0J46tWKLQLkYueR1LltZOjVaKh
iXfTwNgpmbZhiuJRvBSc49JZ9PIGMoPvCAg/TIpDDJURwucYe0INFUxoJqLOF9bpfk8n1PuS8oZ0
APFE0v4Z7E8VK2ZtVLGC56Fg0lLq6I0UX62uBEuh33+VYZaznYoqYqmXDJgebgsyZx786GIpPKrY
krBndDGa3vZlKKxbuwDxFKaeCppUNZteS30CCaL4hsQ9awR3RloAcfNTLb8EjC2R5FusY/oQLQ4L
hkXdnBo4sCfAayd+3tLqgdjuVRuuVtaI96F0KGvQrwzkfBTThXBdeqKBcXiCaV/L94sHGS5ioDq7
5N70yT2Lm0OWyN6kMK2j/ErrGVihdFbD+Z4SSDLLiNXmMy8eL1wRDcAFWM82P8kAGY12Y8FpFMW+
HO3tBEVOR+pUOMQdICAxuZVKH76L1J1h1c4fpnaes9RXM3WTJJ45v+VNukmZXUvSqbRJGbXPOtpF
5qda8DfgJLCpIObJZ+mWcmrQGBF92hmuI+2L4JcXlliMFSqxBrIbUq+qK4/68NWnz6Z7GuqNYzlo
DJaP6E/lp2pa5zj/gUTniprDPXrTk4cDn8tp0/XSlNjTvEEvpVEhWiXaF2lpxDHGRKAxz3Hf7BYF
lcm0IomQoljOTkJgyIpsP5fggPI3+vBlhbtO0hEFEvOShDgyxoyaSpkJEpnsz8p4VLS+8NvXbd64
pXTMBmXFzzyov7r8ZhnEqIn0C3kBA7vfsvzDPI/JlRutOrRMAdrs1OqAwXP5t1OUb4QMBYe1I8DA
ptfUDDc1ag2jXnA+9r5dKn2eFnkehKdVLDljN6r53YQKALPyMDjEIDrc+cAyZqgUdjG8ajzrDfq9
ep0Z+reBpDozzXM1pteyC27Ssue38Q0beUxYRMxN30E0IeqUuFO5PClUlyIqPVKWz1rIMHfYBtX/
PZlgacEsU6BF5BrUA0EYDPud+BTowV8sWb4ezwzgpvQtbVETR9m20PE7Gr95n64trql5YAvPIMxy
yDUgPLUnITyfyJhAi54/dal067k7F6jvmbJOABxy4w0SVsDcSsmuU/Cdwky22JCFHB5IBObq0XCB
UHADWmZWa0dfceIZ7SWCYm8wCciZaoijYTGsQ2Wa6aNnsj7BAcR8L2CuXmAzU/xJMuHDkI/X4vqT
i+mNsIHoZcRsjXbAvIVYw4yEnKbxLWU9gRFerew9O/6TzHMus/Ww+XXKrCdzYz7R9MZG4CVMT9F+
hYAkFYMEFNMkYUBlR4A3vrAYDVbqLrWa2J8jKkRo1toiNae643F1xZx8NLL6RVuirGqT+BFU2p7e
qK+Yx5d5Lusf+g67iqha0QH1DFiNYhfF0zl/lN+AdDP9dfQg4G9i6So34taW2ikfefCqlmu4Ko95
Ml10AKCgAMhzvGvSO/m9Uv4xhP/Q1fZQ0LttlbNaT3xb+tDsCw/vBHacLBrVPjQyNDCG0FQWZnik
7olqrOToyawuQce/V5y3Kn91+prfAK1wsJeScz8624Q3SXV4ybNjRkeAxYqsA1z9Mw4axoKgjYh/
xowI9imFNNo71PxAwOwfTACF/qflX0m0jYNP1X5JIb1jGGDdxZYJhxjYaQFrJhnfJ+A4zXVEZSKT
LLYwARWMcnaAutZiNWU5bAqhImkyAzMUXVFAbB3zzUyD88YPpeqEfvKBghG0589g5tzGCoveEcT1
qm/PRnQlQbfG/m4ylVCA9tleoj8nZ9/n7VEeFN6AeR1P6MfhDiGBMh2sCA1qSpbPeDRtxs4Wyv2M
xTmZs1FxAxhws3njQix7EER8nTogSI9VtpX5DWj9mzGG3TLEXd7UpQBmsLU82+1PjcwfWCdcK/5C
MVimnHQXhXQt5Hjh3B7ZqygqqBCnc43miqugnQNWtf+YVxXjgyJ7RGuvIRUX/bIcd9thnzPdsmvp
3eHKbgJO/AH/yOSNDJr1luSf4G1ZjhjZ7GcsMUKY2VOvPEJN3YGaumFK08OHNv6EM/E51LmFRGQc
3rEe81MgUIJJI9JOLfUabHW21t+DDmECm74ScGREjIRjAcRMNhHpCsU9zM1Ptg4q7iTmHSfR/UyA
o+caxgYzODQ/cKaA/9ibdGp45XQ3G8j2RF2jlweB9Df4cswfRML5e1u/1uqz7B4DBUSe9l7dZsDP
6YkDUJZRurEYOndmxNvKi9VdK4FKZsa08GcZFVxOZx0DyLYuYY7WCSuRhEkGNESrwShC8l1h7wF3
Af6KMX7lOga1oj/RI9fTm5m8DwRXlyoxAGgFsgsMYX/kEo75DYELjYhHKL5G7sawfatIvZj3VX7X
JzStTPrFdBX6e08sCR9sN8e+BEGYWBPSUcn6KaVDIwjIjfi+ee0Vi+r/mcCjlr2MORjSmYlFjNPf
4u5V099K+yhiUJoREhYKjHi4MyuS0r/WHsGO9WsTCK9I/kW8yToxx2Hv6uXHKLm58m4ggZbfa6bV
FaYRBmna8Br3g59DBc60/NWKjK3Gis7p94G8hU0RTh9adjQQY9ltttVVwY45/eTPUM37DvCh7WIM
WoAZGQPePnmY8W/DPd2yGtX7R4FQqz/qzRvphDJLtaq+ZaG6MqGL241L37i+9t71xx9Wr41L0Mnq
551F4JUv7V7tDdfr5vWX9eMqXWerV2gam1fY16uIf6y8HZty/ui+eyf5cj2uvcsVf+nGL1b+vH79
WKN4eIzukXAhV9/48U6/2lc4pfwrI8DCFRy8NRrb3bg2V+/w6FbLT3N0b7dptdqNfA2+6LXevL9/
dKvfcXX19dXX+Wt/Xk+r8+tqF69219ef6xWd/Gq13q/9q786Fyv3vtv9Htf7FT9GtQIx8bX/20+r
7ctt/bdfvqnNd3FOmCpdbuMVX3T5xr/crC4C5G3sp77kLn9D/to7n//4ObprY30OVuevZLV/UwD2
vSfvLEJGKKmJC9h5xFMkHlX0weNrGafOfkny038kncdu60oWRb+IAHORU+WcLMmyJ4SvA3PO/Ppe
9Xr40BduWyKrztnRF+pS4awKERyKQe5LOSedu5l05yFdCvGEOQ5UPEUGB7hlJ+HSinT+GWV7eP8S
W+HFeVXZT2+7FDrBlZUaoBtkZDSVOdQVuI5DQCq14KbDDEDKBEY4wmgJWHXnkfIWZacQfZNGA51B
Ypar8ZcGLxzGHNuEixIUAh2XZKdaKPCE5l2U/b7SQAp0GizVYGQdZm8lm23J0jppyQPf/D5HHQm5
OyLYS1R91w/kC/j+vKL2wiXMPqkcLGAUZpgVHjBqL3tz+A6bXWSrC5VLobW+mSEJGcNAwdXQnQbC
9tQCMqXd+hR0dQGS3Gat59yYNFc5iXpLwB21QZqGXOQUlfuuuP1CXbVcQd7EkAJkihq57xBQEJUw
aeequTWjB6yeLtjVDh5eo1J7uuo9+euGzzL6rKNPyvOC0Jy31ctpZ4cx+izdrzj7UNEwFvWlwQtN
+D67z1uZ05501dKNFV5H7c3R3gJxJ79FV77V4OlkD6E+Qudp6++B/8EixCcbOR9l+TmAL7RH2t4S
/0NoX3n7QYF1BaluXT20z7X/G0P3mD8QyNRRaiFcMaPub1ZefG9dBL9D8Nv2F7vZKjDuhg6JU/sk
MLF/ew8luHbNakJQn06WHCAZ8Ah1ctZE0NbRts+ZIv9LAHXXDvE/mXbJGBjE9JYQmZ9hNEwpPwAq
GY0l3W1IrMWjfhumI/ASj+DWLZfic3xMu3ZVLVF3X++kyelXqoYNQkkTSI27JtZJdi9atKwfOqls
1rql5nWYM6e2b5x6LfrXfIX8aaEtl2OwmEPAYHYgOnW539vVHFWj8kaqqkdyJIKTXVe9EcFelz8u
qjo9YwX+dvLv/I5uycAzv7UyjFrrKF768Yc5/ATBbxehKSbkYBdEP1QbEYWdRLccI391cwNOvV+9
+yvib34XZbhSW+dCJUcf3n82HYD6uXUuDulXt0X9FjJP8Bu5ZIzcukP+lX6FEN9neBZvre5a1v0t
/PO2+QXjere2zgP0jRyLh7YVPwD+jPDg9fur+AHWbBiOtqi0EWGjdqIZljkffu3d5ub1qmN2sv7I
c7D33hcvgJdS+jbDywJ4fuyOrB/Il/tmjst++uW/cCN1siGRYXpWX7q1jsogfUuo+NjSq5ktbXol
V8HvqP3T0XyFP8nn6OzS/gKETVIWdpIf1f4U5GMjPJlmmXM20nM8HRkCEQ8K7wZ1KLPXnI8u/8qn
hf/WlV+IKGHqA7LDrIVe7vC7dGvul6l6Mqn1SO76c1KePH0xpFTMf6TKbmSQIgwF+SLSiOAVmdci
fVft76b61u3vvry3/LFMev5XHBAziGqJiXsZvyvdvm2/uIXhAay1YtzUncZZgaLoN9S/mmgxuAya
wEpz6g4H/R+kbwWRUROU8czch22/Jqzt1gsIeqjvvXWHuAlrcBEAK/LllsgOIHaUZgc+FGH7yaWa
sOvmSvDVlt/qX1ueCmoBo3c/P0FUa9WLidY/N5SybJL2SLinDT1wHiUAfMuqVyK21QPH7yqv59l6
eFCmteDF4Fj3Kb/8Uz8RVIBgz9BTVAttW8MyYnefFa8cUR7FpM1cZzHD8anS1zMPT/6X9i3Q13Oh
e7T17FHtTu6GHXyylimsVyNBjp+lk65KtDAnQmKdTco+tuWBiIkwqwkhOWjMqoSVNBtGrvxnerJB
WX85zZz5Wvuq1VNTz8KawlGyKAjXWpAn8sPGFv+IfE/UcbG16PYpG4TrYleL3TTuWrHrzHdLV1eQ
AGWGHa/ChsIpG1uvhjNXIQuwZBnRUS7sDVR/gXJQlSOx6gyz/ypTP/UCfWz6mAKOa459mzTSFqlE
wdCWo1+wibWoevbAolVOyi4wie/v0hmigbs72GAJR789xQ6jP4EabCcMBXUF5PmVmP2qQGaXhKCK
dxXotaDWQcHgUcQwMW2/wLlxbhqfuIp0WZL8CD+FFlZNlC15CAlCxmBaN8gouqLZqCOx534EybcT
mCd099HJbEh0lSTRdhlM7sD/ThAk5DSJYwzFPzZlWQGGLN0diGnPCOv1FiGdmv1EpO64cI2H0v6W
w30SLk05I+Jbf8YF+C3AP0S8KUYouY7MXOz4aQ8RXdwbtbw3fflbVNH6O1a+sBZvanEmDKRmV0+U
CxZgC0vO6B0N5OJ2f1HMTya+jAw/kxFXlIBjePMMsHUrI/3sXUQcK+5uiO4dlfQVHnurn8ApaXCN
CS5jeSjUC+SkEbIalvvcItIux348aPkbLq5/iCyHkjAJzEVmi5SfyGLMXClAoFHuyE9ZiIrgMvBu
qGzET4sGNiRSEVvh5dehorR+Ftg4CqgnAnjXXIjEwtEwtbCqewfLIkTtA6B41RCerHfmrqINuYzr
i+F7b2TWBiGZCGkM2QiVUAS8GUgqx3yjuN8WvD5miALviJJRXRsTfqtdRP7qnAnxADtklG+H9N7i
oiCK91U+OrM56UW8MguKaiJflsgjmic2nIQTIo8xrgZfhXYS/K0OUILw1hUBFj5etcZbZ163TQJn
M6CiniqoQ6z25k/uvsFDICgMm8NAaSS1PHOPw8OjWs4yzbUR9VBwSz5kKCTbvwHU4GuY4Q5oPpOF
GFfiXoqMvJLVODKZPaDmiXqwCacowajxzDAUcj0Cpj100CfJw7KemGpK8wDi/6dgdA/NvzQmUZ9x
KbURqNyRWLM8zTSssAg9Bo/chO+cg9REIRhSW+kAO9VgYp3gjKZCF8kCGqtnSdGjW7eHkRLFaPxJ
eli4WKsPBI7mpv0MWlLnenqE2vQ0yl7TTlnlOYJi+tCCYuPmEUbx9uJx4YE5adspp8s1lQY+77Nx
0DmhLfOjP6UziDQFx3c87JM90PQrYyqOOJWqnKd92CE7Jwmh4YARbxmxATo8gQoLl7q3dIpWCoOu
nt6KYViCO6ERSYAt+DE2tDCHM8LgdFOAlwaNvzJQYGQ1LvbWQMlu7wt7ho1ggbcFvMNrvaXCa5vT
pDH8G5rvkADEMTrk8C82Gf2COqZuKYUcYvwUdkqljTt3fDJZXhZal0iOhJgF8u6HAlPgj3+mvYjY
cnW/Rnj1aUuwo0oXI4nphBJ4R58MSI3y1XNUfIVSMYC4RHVWiVUgruN9zO7OSCCXjkB/Wus/pUtv
yFOWx1v+SsSorPvfStPnQyuF9fDW7g7hHHrtdYSZQCA5JeI96zddfrG1VgIei9Gnu25AuFCbs5Ku
K4FPqtYOCm9wnhwK8zNtsGqMr1j8K5wRpeQm8IlxGnVKg6mt01/EeS40GALCItYjPFqTqyT7+suB
/6+yjx5u3Zyi4lInXw6BKgklbE3K61/PNK3b1tTF+Wg/m/gWcqJYrPTwMW2K4Q9QKVYooAU6qpNq
Ljg0YhONLE7p+DnlLOFZvx4muRUCiP+KeN+ETwROGaYkfSR3A5AxaHcZ8k69findd2fsDIy9GkQI
6CXCd4cumIuHpEJF895au6Aiqja84/XZds29N7lKbJSXQipw8XUnaIzeBqKw0ecua8gmwCTbeI9U
kgJIAgkn0seBhPjY9UeF07YNjq75Vkt4a5NOdAJRUeM+C+GC7RBtp73Qzh9dWsaB+g2SPRr3ozf2
VJ0NItshn9lagvdxZAYFIcLIszeEfXFJfxPuOFf1kIxtnGI1+miLnCL8v2m3qhCudlR7jc05RC9v
Oy23ILm8zUJF8FKrD+al6DAG18b+66crItal7J1hpE1cGba7VYOCV1Th/SdynDBW+m9Nip5BrN11
nCjrRBzJKkHhfq5AkmZpjwLAMpGJnB02yVrhxOj1jXDAhQVcbab/KDnPcJ8uhIU8HaDHytFeoC2s
6E3LCpJ88OKO3aOX7SOFffOyS5cHh1SgLC3buXCpw0ldrIf1LEOxMTLaaH74FAJhsrsOoHVrMvIq
ymGtjJunVXCAFiCNg7duC3dd919oPGeIIqp23lTqIwvhGxo2drtc6q7HKCUv7HbpoJ+ueZQ9bJrS
WqD5Fjp5EMSd1Jh7JF550SqzrEVpvWku7yCcyeQVKwcBw4id2Y4oQ0qzbdO/8qHeVwj6pmJjGR7y
GTgfG6RJEG0W5Dt5xBe0glICVkFyYBhyzZPSIfvfuvrODG9GffCywwTx4twoyESZdVBwrc4E37ee
bhEQdi1StPPoH7p0Zw7oLogryb+IaV4KoIAGjVmIOlqKFbh2CHShvxzRLlL73oUY0MOl3VoHC0uN
rFoxnI67MlkXqb4niek6GgrNIXOHyVavXoraPNq4egyUDjDEzKIco5LMF8yYQfVH2xTLkFaM2KHf
OnrDoC97eUkoMXcacvl0YADn7R20o2EZp96AgNA/2tA61rgR0WYusmMln2qiIvsrPgMs78ik3LXd
VY/Iya8q7JQXnGrQDkotvd5lM5SM0Lcdom5yVyFWTDf5gKKI+WWou6xVugGGntGm2ZCBBN5WbHDw
gm9zU6XyhiDADnF625ZbB2DEUKldaQCJ3UWV2ecOBUDNfGxRXmIhYcfHTo8uIlVlppIpZPIsCxZq
qoZcbrEo/cnC9KT6GQU04MJNVK5kUvVkII9TKURvv5G0LOrgEXnLWs22sXy00R3rqb6ygpdP2geK
HIMZScLMXdjNynCVZq/cfjAkBLgmbGxK21ZVsPOddaiVztH2DXz1aCP2HAmQIpQsIvPlMELrU02F
j4hxuOGqxrdXdf/ooFVCc1PDeYS8eH6zdVCu5jEK1Lxjr8I/DlofJqhY0ouNBUcerYZbYHw9JoT0
WpTKJ9PDtXY14wgAeEdWRVUfQK9tVd3T/stn2oYPzmdaal6xxVfgr5VQv6mmHBHHVWO+5CGO9m6Y
yDebdlAJ8r0dyN+NVPcqbQ8q6ryQ485q673XRpdJaH9y4vZih1AM0OxdSDEK5b4QCgCgaavMe9Qc
ka7gqnhqWOoos/CzW87Qa5aAT3MksOR1Q/wHoDHFySEaw0AV0sR7HK5sX9CW2YWQkYVLYpvY05vc
90+gNsoaOKp/NXQpmnjTMVX7PHCyfhmR9sxPb4bzqZmfFo9vRzjXKAPFarSb0V221Xq9ic95mLMH
JfVZ6qA0dD0ZXIjGOyMsOPBTRq6d9cGd5HvXgQm91Rn9baLd0H/jI8MZ6UzFuqQPtWhIyFdmloOT
uD65yT2iJhxGfuF09Hhb54Einf9UMSGaRQd0zdyhZCFYgDlRIPGNyZUUyyyRT7WcepIhpBfoCXjO
7kKG3F0pD3GGG1sJFplnHeOEPl9yJB2m2xiRphOoy6oxSG/6SjREjW++v/e7E3KbcITOpns9d3bu
yIrV3pT4rW+JOwTSy/daX++YZibtk9sz4ihSSv8fGvuUsc0YISL9b997+vb7JBCQJwgzZSh5uEiT
Jzh/RfM0dALxeXKwiusr0DSJhm8aGRuTv1JNBbKdTCuKrxzuZWXZJSjftXhVR5iVyA6ve5k34vBE
0S92rVE6RMY/fs9dG/wxANrdwHhOlBK0ZT/i0gwbjgfwdsXdkZRA5B0vRPUZ29Wv1UW/vTetBdhS
1wA3Uhki7rqFjy18GZSqS1Inb9CPc265GnVHbqzvykA9B50G8MQ0DOmZCOWT9H9ZYharMoUDZR2S
X+wWNpmcdUP8yLkzC6R1zDuJWGmNdzD4FMYye4ZxtUPLRqPwLO3GkyCeIcNF3GPysgTK3PKQShV7
wCxNRFxG4JWxRaeAOP6cxPfI2kcx67ySLG2DasYs+0d34bIxW258RGs515M453QNKg81+OejNsEF
yJCq2cNeaixzctgCEgpIKmGNAkvjLtnLVtKMZcEBFhj7k7RcxDWwrxHODaBpNGLIlBHbLqhmLRUW
HUy0yidsm5hIljlxadWU8ggnmtO3OOFBNmayL5MqehKoskeJZy61f5MO6wuWfb9nuJI9gc1XZes7
iy0wtPVtRGBQAfPE+RSkCE7xj0QpwaWleRCdtUT8iXqoWKievTc0UjXGR87eqvBCswl9oGlZpjJi
hpg21imTobVC+RsHTMKs701zSIZP/Ru9vllc0/CL+K/yPKTfAp0XN3OZ3ry2x3e0UNgtKbrvCPUo
OzRi+WuA1eohj/3yndUdYcEhyL6Fesx4m4V6FfV3OP4Vw7KjTcK2MnQd2KPtedQth2pT6l/Qj37z
ZaOlqWNcshMku7+MumSNzyVr/TXC5MIiWaGP5zoCY8FRGuFtLccGCzNCAPv1n3AXVrhP+78aQLA1
tkH7aqM/N+AFIez3xTec1BvQXd5I0DKoIyokQ6i4CHBep8v6gKJTD7x3I4jowz2yYgiiPjQrv5U0
yBgTpU8ogWpaLAKXuWCTyRAMPNd6DiBpf5rBnSiOYrrQKoAJFiBTwxzHC0djlatAXkzzgoXM18bv
EBwCmn5e9RUfCdMLPQsxtLaK7AnFRtx8SW9KjfhazoFIySXlHmc4D4EHuqsKqVI49IkDnutKwgyW
rMsa2U2fHNK9k7FJexrwmed+FBo3/i5D+2szDFQpF3OHL0qZ1mocLyyUV9mPzJJI62/VU2cBp7J6
wQJNcAuXMXFLng5EjXjHD+cFif8yC446x3Xvibk93Urx5k/TRyCGvc9bkEabnAQZi5GmPwpVIJps
mPcUh57tkZQkXuChBTi1xfvUb0BxZInInGBfuI33mOjDSGA4oVrqnQjefaoEz17FCetYxNQl6Ubt
WVQNU2eQylclATN1hdKQKGUUcApWt5jQPCvJ96KkWqEMUMCGtyB7qt6DVTn2PkV+SX334Kg/JihI
PO0bi6qGuL4DR8wNRJspYXMBqfpuT+ILND2OSmlk1lR/V4KyDXJlnnBQISf3GlalqEaTj9aQYFLG
lJRgeVC2Srwoo/XDBxt4Qa6ZVv5mRkdpjke6C1GrCNiDft/bKcmLG1pS6UC/pORl4HDMOW5FMxdM
JggJ11HNUJ8O0DLVv8K016oPbx1WHxFpOSrjfVEySo37fnonJmfpMwXCmYU+TWIwTbFs/UViIMsR
rV1Jrh5nwYLgjYjviRqHJiPmpkTDaLxqNlOlxLrTQ0sGp0yseNDmrUK2kHuZaKodL47MOulIEsq5
LzmbEcdMGi0chGYMHvx0DB6WF6fEcPZTod/6cCqw5KD8oStLUeJrpblnRfI+wfSeyRLRnH9UI/lu
VefmN6/MH8/eaK6UNpmjvV5MubXvCedz2n6r1YKPatsmkDg2AeAJPDgGo94ARGiPE1iv5uGhDg2W
DhTKn4FAw4RWo7GcXd9O14B64zrcRUm69nPYXjL7LgnMY6cYn1CEtIWgO5Ofjc5Nknegy+EpZafI
0ZTlNrWvrsDT5W+TESkBForAXFCMdUoIU5019V/a9Atcb2taKrax8RbjL6UIymSXUuXnFa39EQF4
+gKateShzThdgR3UXUYGFNxnGK+tVKwdJqpchxfNZlrt852DWT+HhA5ratN9AlvDIV4VHtUDSbq3
HLJaDWyiZo1aSkcLHYCjaB8VHdO0xQ7Dwa9emnbMlDeTtztz+qVS9QcF2/IIwCcTy0rkpLpe7mPt
12ZFLQWTa3YaIA19TgkT80dDbUqrlydrJHS3fE7Nv7G7F5RXpr/82cFEHvV8iq9m8AeYjK3cpJ2C
HtuivahIlfvhRNQWrXoQFIYgODQiihejrsKH1htLE8DNU/gYQu5LEmC7STBFqripaYCnXlBP/Yup
vZGNiH5C95kJGYgSPDNUOl4riLmue1GNqxO2Utlnya/qccZU9+5yI2fq08GfpnB2UUqZGKhviF0I
sosK/ii6J+N5TK2Nmn0KvhvdelicUnXIMyw7kDA0FPOAg8jw3ivlLYNZA1mXaxDOmNPwDFzzpyT9
ts9J1fSjZG3Q8YEwpBbWJsJzWWpfiItE7TCyJW+BBxtFWnu6Q2tYzbfYuFkoG6J4m+9eOVZFv9Zg
UOC2T4r6NpE+UxXgmBlGbt3cuOG2MkZkuA/FU7dE7J1Tj0EoRlcBH2kBLsFu9gxJVvTX5wo1mRVH
nkMlbLkjkX/NE+iAZQauto2JlnK65OrBJ2TyW+Eg6iArOzrtbQqyjZNi0ttNpOQosJdhCouoDwMv
VpllJKRc159MkIcG40Y4mfuADFUVU3UXDXBb/XF8qiKlbiuRnyj/wlvJq8ZNCV5nh/GcpRhJ1sHQ
VgfKrsVNZmM1VtGs+Hw3BGqBgm6r6DNoiWVlfIUGWFoxsQgSauF7mSDSYn/DwtPRV9v8MfzDQZgL
S2O29sSr7wmTg2HsKweXjFggEFhEqgIt8l6FI9snSoYRdyDsU0+YUcXJHE/ZvijHc9yNb3oZbCAT
Vm42XDMOh6RGEr9JgdUD5xw4185XF1D8DeM23nz8bGJXIdye2eUzJfacmAFMs8WiVNyTO1W4H0Ku
B2eP1IeCMQpaPIKgimGvaAp8XbN0jI+wV37pgqeWrL6nqEVbm9ATNOqCYyfuH0a/n9xqnnm49Yn+
8RRBwAahjbyMgys4VKgL5dwmH1HhwKamjLwn9dlq3qIzVUKTGA0B62qlJjY4mJXoSzFfy+5vV8/Z
0LDM5X+iH1Y9dmJs6nV1cN9G6yH3cUN/2k4/axF49Y6BRPmVALY76dMxeBsYFsaabQ8ijR3Mpkos
ULMz3A5rAUrkhZTcIwTowdGRbbQnhskCy5tDS6V0uYVQzdUAmuTzzWNY9ZP3DGis2HowdVFIYDjj
OHV8Wx28S3of3N6Zxc2Wqq9Wo3b2XlnDJpKT56lDhlmUR9FcyV9vOpJp5qGztP1Ni+7bRkLFCm5H
TxMZdszXSZmCjKBMmMxAsOnTInqW50YfV16wTUixKv6a8RfdMZXICSOH5RZrCzVWWP5F6q9U5RIv
uCz0AAVitOx6mxuVD2I4gUdPar3oHH2lJuZq8O/IqBdu0+5Koc5DQEI7qsAM+5OJxJ6tu/0y+4e5
632HgmXvjiV55nMl2Kzm47DFHqGgXJOgT5pwQWPDSrkVitrdshLRGQCODJ8lfTwp555Ut4XGzeK0
Hgkm4r90Ng1aCle+O63KgrAKpVwbDL26QmhovuyGaJcJBUiokVmsl4xIOPfZFRMIVLIGaS4YILmK
8AE3wXWEhFZJyqP6U8uby1CtkvyHuON5zP7A9XwjK5KEA+tQAUIUOSbA9KIAk4cMoKByK4O8p9Y7
airyFNKnEB14BUZ5m/aL7j5gxeHu3BAJsk1BxiJzXJsY5FLjO3cJuw3XmX0c04/GIGmVnU+txyXf
46wE32v+TcrLqMOLapHUD+iBz66u/NeEhCH0q0W/7knjiLqd6R9FoiLFrdYqFpGYPqQ4RtWsHo2S
GNraAz0rYEQq9Z9JwSM00LW08i+eSiwSeYt2xnmRQpsSXxIObKlqeRzpHEPdDRqY3axUuSQVLbp8
xUwv9OfKiJJVSxgzCrJjMEp3OYstsUq6dq57EmJNBJ4AUoyXGcg1oYl7acsGNl8YjEI5UTShvxo0
hC8K1fI6mR3Rzh0uBRIMdiSkhMgkkWcF9X9plVVnXAsjWpVhv8Jwg4wNMW2C/ZreORW5j3YKJg14
7GP8lRyE0SKohzYM+6WR+kctrm89NuzJJGqlD4BksVzOlEi9hXXIwzdtQjYfJ2sWPUGUJf7cbO3W
pFObAIDW7wBJBQuHzWqBpHDuQxsLFEXwEwp3AeAj2s6cPcKO/3Bxrhy0nRrecx8FjMmHaVoyM7nZ
Ghl/T6LdS9zjMSqevgyPOgxQTZh2MaKRcv5JCTo9qAZLnujdkyneUUhLJB0bD/FOKx4WFaeVzX3Q
1R1Y+yvOfhJU2ci4lj2yph+PSgQpNHuZCdUaJlwVjJQBJluDTvTFRSYrWFwfI9ovJVWP1JIuktjb
9cXPGPgHH41Qb0eE/f+5xjVCbAL9j3b9ZjHPKBR9c0825Q3SeS5DmLKqn0tyOVeMeRljCSTKimI1
zyVZtVqBJU42LtXmlrX0Lw3c+Nzzms0ZBTEm0Vst0lYTH3LXPiWQK4itlrONpy2s9WSPmwizS0Uu
hEk8UU7uWET+lSdlCtCl7Q20ViWyh7wA/BS0PJMCV/lzbK3YhSeyCItDzhZfUUlCjUbZP0myAkqr
vWvANYFVXBAGCihg0EXghY92QHCj2zsQoERHZpYv1BDQhKzAGqd5bZ+tyKanFbe7+hb209aFa6pA
nIkrn0R4bsc32/gNUOFYxHhUXrPSdq6SfFJSMe9yVCEgpvnPgAI5pw/IixSmYkZShV2cahZ1NOYd
o2jwTGRERkr9JcP96C0B2gYsTCgsMvuj6salpvyS4rIw1RH0hEtXeaumaJ1jRHOJ8o7fWZhypYG5
2fKwIAGN2mdL38gaO3gYAOWu8QJBZ5KNEWHnoh83aMj8bPNVS4my2gH5sOMnz9ZE1M5DWRe3gp1A
RiN5I62I9Ju1rLgBGkMGTbRcLB4NMtZTAeYkAb1UT0kdoEuX9arIrg33e8uAiRFdeADoEvvhO21P
XAJj3ixQxssEESlv6gQTDC8UXjNHOgLUb65wfgHCq/Ad9jJTIeZ3SuA2KTXnWsW76ffIH2ybbM/4
CLniFYc6D6GNunWAN5EcM+VatAD4xVJ6uak4mmkMlU23ixk78OrnHiQW6CUNBHz51rri7PfDYqNo
a4w3CzZzJDEF00g5owjb9YoZSCID90DwFsFJ2PY0PK1+xJU7hvMWDaiTn/EIAh+YiPe8KViZAwKt
1QR+2atMoySdJLqUTL0rtrlwhmxNaArvPz9h+vT1A5Mioin1mLRc3aBsTLowk/+mktRfk7IrJO7Z
dMjJeHZYz2v/T015w6tb1/6pSAxyXdmFDJsDi7pWcAQ6+k7B2BBHe7KLJ+SbOUpTaeyL3E/N39N1
vlJYSkvaFpH7MHlJd3KItFhLWTvSg4zq8HQBEC8HomwJNoDVg3wftvuF6YKxqX9e1N8+CM2dWwA8
ikA7jhCwFhhO0CJ6dgCJOlADewigjAxyKxCTxXyXDr9NnX/m47v8No3kxIo/l2kItdZuBsPYgn3A
fJYQLLZFzwPHHMyFmjyxYvWkJDj1d0ODCWkbDtHVXA30OVASeXG5+Ev13YtIk+ean9ylvEqgAvT0
E9gu46/hj1vIDbHxirmmY/l2S9QUeb0U2Y/hf6gcHXzCNUme5tVyVySe+jaWKx89etCtkRDFLhgB
4qrQ/XSz35rnVtckv+ZualZLTgJeXJ9ACp4KKCN+PHA8FuxG/RZkL/s3nd0Z7t3ha5KHm8Vg0Rq/
Co8CLjiyEbV1NxnEY87BdrcJVYy8WmxIUIIDx33Gy2aq2ry2naUKYTlSSYYUoE1Bu10CUYY/4S7l
sEJY12wgEthnTSzpyHCbtREMF826kvvJ2wv6MAWHAbIHEmHVm98NslD4txQtnuueFENZ86j4fLQm
uGSNgVDOPU4TLEmbfycWbD5AFSteca7r+K0odR7OD4PJRCPSLZdJUIiE68i4dM54lDi4GoItjeMT
gAOXHJoMTV+UWbBHC6sZwOxEkfuAa8TsHDrMBwMHALiPZ78ZVGhZGA9LcjoVq96HZOXqDvOZyNNt
PK6ylNcZUnym6vk51dVHqXcIcASXSL4e+vHDTyhAlVB+qVEbTyhkwBw1ossqG5VQD5YelRff8NNF
72UnJUX+aY6rrl7U7ktz4rWN+zxGntObuGQLABnybtE75wiGpBaTkFle79K8uiG9aw6oaMjKGV9V
xnGkT2tE1AlpBvq16tm+bfJrXTwLVYq9kmFOYyabOrrdqKIINd47Bjg8xzifkkRmmiABYHCB3ZTY
JAda5SD10aBQi91oe7tB1bZtTf10ViBcq7a0g7O+62COFAnHSboTOfJIilMb2W3TQVe11y7A1y0g
8Jr0/2EfIWEfvBoZ3IXiReeof1XEoI3a59DpG6dzVkrh3mvMdMo7jn2Sdjh3HH7ysLGUR+vAW6nZ
O53mNgN7YT0GdJcpjV8sy+eagLl2rREm2HotCMavDKji8AQQn5p0Zff0efWgJ2bZHKwifJCMWBn6
l66hlk0ZlUhkhFWOsU7AVIt/AbH9taAXhhmjIhCiZlwS0ZEMs7PVQTZHGX447yNv2llZ/o3DohZ8
BODLZu/vAETvXl+tZDQPBe7EGVkMJ4oE2HVePfrfDqF4j8C3eVwHtVyUobn+L+BAaY6Bj6XKwK76
2/N1qOW4naA4HbV6md0NXfwQe3ML11NEPm99aGkF1nU416w9KQTslSDKY7rXK3apQ6EUq5KwmbI/
d4we+PNeLReDjRLboYggw90DTbmxK4LgLOfg6tl/FXISXWARyDqwx+hj6lgZlffQ5gNkNZRWRvi/
utToCP4W0S0geaEniNs/jsq7TKgoUR3K1JxOINBEsGQvAp7tViAUokqG7BHCTmrIySYlm4cFBLq7
Lv4MGHT3n8EsqbHWVtUrYvv124AMtImsQ/IOHW8emU/FV4DR/PnRGiL8pbwkikGcHM4q5X2kxd0O
joWDL5oSqoxZPCiA7/Bj0U+BJhO0ZGBy5tT+TxFCsPekooCN0euuwoA+RayxAY6R/qBZnwJ1/aA/
0HQQtcuP7OCsiPsVsCxVaD16COppMOQfB26t7WqzhQ8cQdTlaUOwWYsOQNlb3rft21d1UNYqAHL8
0qW8mn+bpBWaJG1dKV8G/HXsUPQWwPq2GMCyl6e+myYzKol6hWMtcUsmqCqiFIAJxsbkBc7qYBWo
3oeiinWlmvTo0cvLJs2vSkY0hJ25MdN6b9S1XNDDc9TQON4mJ5eXgghT0i4/Q5QOPWqSOHi1NXNV
capid2kSfzkRb2dyC4xIblr9T4k3pX0Lez4rfB0y9kzVuEIm8vBbpMMlyVFB31FLpW3KZvgt2S/9
3thA1jYgOgyigwH5BVIAtcsoMNfc9yCelhlrdIjKoeu9VfZeKKi5sgsiL8yRCHJSm5gEq7r7CVer
ZcTJnMzTCdCarDx42FprlmNS/2tS9zyAdcepeUOcVS5Dm8Jmi1+5lxFXlUMkW3Nsw+yUmsY5h5Co
VW1R8LtHmMniqKNy46K13kGXCmCbyCWnYx9RSVUfBHET/2yCu5uG0JRI2YTY2zpkNDaGk9LQV334
6VQ1TohlKhSy+flgFFpqIIUwvS6LEHFW1un0GCIZV6sbocvAX3yuQX2qi7v8VJKWYggFbshX7R05
HESMYX6yU+5Ha5tDQVAEthWqesGw8jUYLdu8ubFdd5dRRe7k+SrsaOoLvH+KUS6RW/ToT1zNIjPi
fxydV2/ryJpFfxEB5vBq5WxZtiz7hbB9bMZiKGb++l7VwAAz0/fitI5EVn1h77UZq4X1VZUoAWlS
bh1uMtRJatXx/48ohvPYE0YZVQc9cjYbI5s+0hCVcPHstcZWm8XKKqzXhjZTC1kJgCtoEXW4pAYg
JL0K7w3qOzu3vzlE1l6yiWcS5bvPiVF/6O3DC3TyXpzzEEcnM8RSWZR7odNe6xHD4XjVYpcw2hF1
2fCmNWxZsnPBXtakJmL/Sz8oqHPfCrioReTCpVeN+b7Jdt6j0rhgIbLo+UuB6zkQD0iDkL9miXXa
mqmvHqWF15Y/aebCrkEwitbayAE4IGSHUWNE5UGD+HQkMkSLqilgLdI42ybaO8gcPK6Q7N7R39Kb
kBdGnkAKcCjvY4p8Y2n1k3qMEYpIRX2IIGI9VyybB7pliO3YcYv1rA3IuRGxOWBxYFiH1sLVqXun
twqvUG0QFtSxqWaG7fDtcAVmUbgQ2Vto4clUvTU6Yd0GbsnOSE7hSyvgclKQmQwH6yKF0Qk5qRlY
ksHCGrOviVrKDfwVlrwYirjm+vQ2hFWixIh47LSB9o1+OMPqhXQTBWkMoqSCpBOj3NF4WC3jFDWY
psNfGQESKjApnjwbDCBmA8fD6TzmYEai/q+Xaiv0Vqhgq2KmfU9XavGjhimEmzE6/lEBaBlEg5CC
m3AF4Rzy6mqYFiWjB1sLos+1hQaV+uRBjEwIcm2xo89Y9/l8amFD0EztRohvJb/MnBtgVMYto3q+
y7VDh2M7FztEm0ih6xAw4HOXHPte2ztZ+WEF5TMyz4VSXNpR+xplz46iNYLqSJJNA46tjBHQO2dr
vJtNAwvxNgRvnmRGfzVemmVgvCr1f+Vja8CtxqJu2SKj10k0KrDPttxCnn9ovA4hADotTN2FgtAI
Y5332O5bhOp+eKIIM4X81guDEsIm4hFJt1XiJRHmCq7YV4nh26us11zSF1Gk5kG/yAaNhg6SeUCV
C9rRvjak4E2kraEgauS2lKxq5247y3MLX9AuSMfcGnmGJl8e0NuRlfFh0nam4b2Rl0QlBjvGEhN9
CESjyM2Dyhhz0KFq7qHPWro5sRM40yzQa6mOh5cUQWzH7Wjwj0l2Svi14+fIhQgt8r+IaUWb4Hwa
vtzpXcHdvHpXc7DMjb/0Am7XSNvG/KDG/2aR9CSqAHoFmv0g3peIi920W6VjfCqKM1j7vZepo5sj
XvaJ+jjPBcEKBNae9anYdwPvLWMe3iNiiLxV63hA+TDxBQS3pRZUSpr8nOXkNAA5tumBTP/V6TN4
NB0zlPESVZK1EUBcZHZ2eM1nc8tOwAq3JmWpBxhh0LuPskjX0c3wzHWD+cPL7pmClbvs2638kupE
7phb1p2UwaxePHbfUlr/AiY1QC/99LVuoq3NUni256sdRNCDyk0PEqYQH7ZrHMIB5TOcOqCM1ATM
h7SlxQ4ljjsmJOiPxF/Rl5dUiO8mR+PM45rlzUshvK2pCHfkSfbmDi/kGrQUC263vFYZ8FCvPRHN
t8QPYyUkb05sBx92g6zAAujUGfZb1VogMh4I5mDv4JDTl10iFu96Yq6DBG1Xo/mPjtVzNfuvXo18
5TmGK+Smvwr8a7hklDVF+et1iP2DTl6MiqwUZBmJ7rwoUhkZM/TQTKq0tYw/2mFETBwT4PE2me81
3Q0fx0tfPQ29Z/vo3O8KERYjapAYMXpwB7L3P+hGuIafpg81g0k1xBr1I1IXb4rpIYK7w9sMn08Y
LmtVixVwSePDbi76l5h3JLBF1hyCTwiSSEPqQ0IwgY4fyHSR65N1J/vfyqLr9ZPXOL358yNk+m+A
ix/GHRC5J5asSIwassMMBNAzshT+7KJgIIluLULHXhjXICLsID/SCZNNu+ys8G7TSf2/yUlYGhEQ
F+MU04icxEyaavz2NZKDUu7QAwP+gajivDcGUm0KMIj/5H2858nWhnVrcyoGyP9hCHPuq1/vyMnS
yLuuKKMgmweKZD1GRCGbu8xxvLCzK289u7ZQtfT7kCZ8ZldYjVtgZFr1KaO/EBpo22avOX9TR2da
oItt4EK2yJxjpL1F3udAMgTOpqUBm4ntAJt/6+a6SOZ+1J/MZ5LkeyXxQ5+2/ngHyQKW4mzp/78R
Dm4MTBJybI5D515t2DGow4mUw3Ue+yRXwuhI0S5lBobPB7/YUw8VnXSHt6SV7xFzxyehM1FEwJSG
zDOS4pjV1xI1l+dzz1HdyF9ULY7PF0CK5czTPhnlK2kNV2ccUUXoFSmNHTN7Qj295OEQ5sv00iKI
xPF5EjBlDt53ItjWyIk1bUY9AT50Sr5nNmyt0NHKQpQn2TqgyXXofXELlfma6b3jUgePvzmSPeEf
Q/PTh7bFbkWkx74mtQmkovVh5nt6VZ886cJfDBAzbjpHUJW/BDSGkVirmtGutw0oWEyoiRx2NY61
sgNOi095Evs6uHOoWP2bPj6MgaAoFw5dswpMtr/Gb8R12ADgYc1oIVEt/Zn1F7JQ2ru4ZbhYrtNR
bjx0tT6zLcG4NfSrjTFaOyNMQEHjraUodPx3nbgHaZLWES1/IsNhKEHVF7DuYAYvoozYSHmdCAdy
OvvfwGc2fybbOsABZp71FH/1xO6lPI3jvWkfTfFpFv4mqb8ihFJzkyNIcP8VEcM6NxuuUD8XVt5f
RFye5jYGbHXpsuhVJsjkNTP6m9v0UKlASjOJXs0e10MABM6M7S/SeU7Z7G9g7HOwTbw4zxopSdpA
MQ3aGTED9raWhMLYpTZMAbkhyGOE0Bsk+cLssBeJ9qvm4XmybmyfvO/DNPn/28UqBHqmFmBX6FeN
wwJ+zl0i2uLktfTGd1ciAn6fpo8y3mN/U8Qv99MKmfaVTnmsGFyhoTwbPEwmjrJBN58iSn9iLxe5
cc26PT2iRL9MSUpiJkB18U1dhIrmRvLBlqyBmBbVt4tzyPdVeVdWEQdpcMJG5mOssk3YfrTtvDRa
wWYCkB1DI508Kcf7qLRnpXnPGrjujNKnW40ypgjY4I/85rLYupUi4X+I+hMKZCUZzgqCezV7Z3kz
To8v5jjtvMmSkkPtG44q017GN2Z7KTt5YD7OJkWuIpswu3na9+ZLoueYl7FLNd4jEizNTIUKKphC
z7eMODmXhPgy0NnjsuyZ/LUZOi9pVj4U0q8PPpmFFgnGq9w4UNe/RMZdoNjSiWgx8JllXnPhKyuw
FEcalJYOaZxw+X+otmMfQ5uxCeYLlEvdxy5i8mSMWCgzJc4AgRqJavnqcd+xN5neS/wzIWDevFNp
JMvZfAt7fem54lUNAFRe6DgzvluEOwQOM4OSmX8srFvLts1EkeizdUlRuzoUOLmUQDGcRV0/zBQf
xVXte8EbPLUeu5tgrT674N83DoDzkLQPeDERJ3D5UQvgs8R6zwfdOrS8wGIVvnxpGjZrSji1Bn1q
5m4wNRJ3o9zXX3DCF37+XRfop4sTG1HijFJFftolhmSz7eyp3NdsqEJeJKNI8Zkx3AuJBDR9BsWq
SmCKFPXsoL98HpWeGUd0dIYI661cJ35wNmZC7nWMStoyYlzpz/lqYLvR/gacigo6DyzF5G0N9Bo5
GQAWxNgRVV2jbZionxwaTEyQGybadEaESWhvVo9O1EtuIRKiJuyuA0kY6QBLj8KB6SBWl+42p4VK
FlW3aefwV0x+VbZjho0AY1bH3j5S5hE3PQ1MliRankpUYE7qi9F5/hOCyL2JEQgRkYMpuHtodgCA
sc258Ca51JQiZBjEbyXIv2t7a9XXILxg/Flpu6zi9mpbtBlpEz9DlaEeqOmoGGRwerN/7CG6Mflk
tAOgFGuw5+cbvDKlB/6nZQSKszb2rnGJF6wZ9iQKReglJNYXu9+6M5eWQCeUmH+OzVffdtMrybeM
NjSQWhbCYnSHT1GP1MBo1vFUQBTrHZoh5v0+Q8BF8xioh5pnNdFngT2iUXOvBEuR+GUvRrpGjLIT
OlAawWjcX8L4uQL2gHYVXo69mY7SvPTO1q7eho51WbDBBBBFLCBVS2XvJo0HIaEuI4iKwkNvGCn5
ZChaW4c7HCitlcqbSCouM7KHCZ/ErkzN271M9rhMWJ5kuvbchaz5kuQ5qU4DXmhrqI+xGI9JCfKj
KkBtsS+tOJjdKw80v6ZzSpgHR3bPDU9yL2a/YOYrbk1aEi48Yby05vjcxwo+lGbQ4+iUkIgVVAkG
WHV4QTAHsLt24tlI5w9v1B4i2hrDwIjYHBZmWxOTHpxiN3h37PuUbjKmbiIJl0M80l3b8T/BNet/
jBmyEKjGS2mTJMnk34aLW9rzo5+gJFDSyEfHCOEuSCmufJ4+Vtxj8mzgV6pH1MX5j/r+I9YznvHW
RAmqB2vT4crE1lBw0lRxc+oc92dkx2Diep3StS7znyElUMLPcHavIx0sjlW+eEQz9BC6xUgIAuuz
fCS8ehU5fH9vXVVfHZy/XFB5kpwDYiUm56dBUJ33L6MePXqLGAQWyFCX/H3GbVIBhTeX23RfwTT3
RLi0cvkn4KykM5jA14BaUONNtH9HNEjMQVHzpaiA0Lsxb1HMzrjY6ja1GM7npi4viME3EYsalq1L
UVo33XxvJugwBgGn5Z9ZbVHfdYh3FFSzZ23gY7U2dx1lhpXcVLs7ZvYWCb/X/BEv/wT0JTH3CVp9
oz8C7A0l/zZoh/63LzG3f0eC4pSBctCTpwFWf4zy66hbZ7cyb6E7M05IXosKG2ILa7MV/1yCzqH3
YbyJybGG4NATZyPYUXgbQxmDctwrIykxIfJapmtX0aXbLOh3ac58EAVGO7hnvGjLcWYH1gEdpJNN
IiCfGK6oqqdTqd1Z8cbFjs2dWW6GiM+i/dbxTrBk9MVrEZpg/ctTG1w9KTH2QH2mrtIAOU7sP6xi
VXjuLayg+oXz9CFT5CWetY8dZRAmLwOp99sgmQTUkuW2XPpOtHFMj6DPCRWk98/ogbUGt1q/OOC2
YY0q4VpBwIS3dOU/jaGZokqxcfF6e6UEKw6fYNTPcXzg30Uyrr3uGI4w+gn46066d9BS7adHVdN7
XB/6u6jfrJLAGNyQJr0Bc3jT2BElW1I8NyAm/SxE84TeGS1Z03aXnkWRN0mMqR9TfzFHCJ9gJGYE
jQdgW2SSy02MHrj5lxOVQFNOGAQKWqR8Nz2jhiFUwwEjAKX7uY3xPOXnjiWbcneaeg8UkF9w/PSo
Z2IlqfArZPgkCZCm8CQ8b53jCsgD7SuOik1aO29RiF6+44FCjxgzlmq9fukifOjq7KMR8S5go2uP
ZA5BSS9oQRG/tLG18NptYKTrNJD0eNDrmgcZoTjhJWsPMvTokWO856hEyDg2dGM9jfkG44rj8Zby
TiYfgwZg16uPcymehVPBry70ZxmbDzv9l5kR8Q/89jpA40qDJlh95t2fJw6uhqEWB3Jug+EJg00g
eW/qo42qO0qQV84D0sMcwBvKwpZCjKo7Hn8G3KayDg7SzdnmQZNtFj4/pd3dghj90NBQr2BaMT4D
Da4oOUFEui4qvuNZ3+gj+WKTuUQIggCh3eV0WP1Md46xDFHhheZ3NgjKbWgdHth2igGKUcKK0Eej
p1bknlpyavcwzXcz7RuPOGNo6LPpLiHRzwRZ0uEaqvGdMhf5F9XdqmMZYNUKgYcHFTe6G37bDA+B
peBPyRYLBEVPvXQOFoy+Ahdw+B53xQO3XUj7jh+tQ2zN4nhYhdrOwaJPJiwC14vQ7YOhnersp9GR
j9XHnGsj9Y0lP1tQ4+RkRtwMMOuZSmgjx3B61HVja7vIKxmG9tZ3jnk7GVj5EccVgBM8dz4PDBkp
CazSHj9u2sdLRIkMfz10LeQecA87Y/0S1tSTlmWfq0kgJIfzvnULknMtm90mkj/YKCTR6K48QYNa
pWFC7TWex47/cvg7svS31enMeJ4MGW18SYHwAkdMz/FUf+UBmYiR/ZxijKReOCoNgz5zxXVY2hHR
ALimkigNuXL0+KVlAhNZwV/piWXvrCd9HTaPwgWpw4DUYPQsUJkZo4N4CZeZ06z4xIAAvKOrsHzV
yQ5PBbZYZi0uwwLGCPQG8cFA4sVqvucnKt27RchL4FMEe8c5zq9p8XfsbiyU+runHHz9Xll0k1Tb
kV92Gv3kn9sw/ugybduBpK03fo/mtu22EVKaidCGjM86T+Wpr5Nl6QDeYosR0EPmxT8HL8OYt8eK
a3osnC/8XhJLErcLAgD15APxYG5sorPTUZqb2wnyFoNlXimwhMW7ylcoJRaMAVpdjL2GTqB/9Ahf
+V8zgp8AJ25CSZSBDoeFgEWEY++WavZyZk7u/lTzQpPQpeWKWr3CgAVtyryV4V6obGd8CxLzB7Zr
sdQE/KL5iywHR2JetLe9zR0P+siHb8db1DqX/6GzGHD8i3ps0bQO+cMCKOXRDNpK2e4vy5Fjlc7J
ubQIEgDegqiI4w8R/LUdGleyruVPkRDH/crSAAniWZLE50LiIZFoauN1AFuUSQDorJ+EkrgjhMA3
sfZLAgh8xcUKU7yHPH9iUgmyTxpugykj+az6yvyrK49V2OyShh4umTZRWn86rvbC5BMZjLfvonJT
RfG615EWIwBBNExc2qIMM0xCJA051H9NR6TxO1MA5bbRw3hh9H9gs1VtgETY9r43BR7XvsAQCH7g
W7oFeRe0S2uMyQQzwX8jilFOK7AA/xt5Z4vG2iOPM8H0YI4DxFRiCrPf8s0Irv2A1HiBLpg6AQVK
Xd4qd4Vk0miIhR6JpTPvHbm79h8Z9oN5UfZdh+HeXE0oujlMykPWstAiC1hkS4Fnufckqeyf2nRr
bEJ52TWRxdketAh/KEiIbVn95Wm+TGTEXNPeBOG46lKDcGgQ2ky2M9S/lbctvG3LX5aQ4ZfIGtjv
7ZjwedG/1L9oSfOmG2LjJM2id49VR0KveG+TQ8CiwLVOKedlW5bvZDYPIYkZnLSmdjNoKpWeINTT
zWzO/4928f3G0cFUeA3U0B0vX7TRLVJRv7DsN8SZNT+O9xO2uHSNrS5j1ItQjYlK9KeIrBuCDcJg
B7cYgYn3w0CU8FWwY1hISkoyCUFdN6ovwdNV8bCDVTDOFh+Gq6UtLvmxqJWyVX2qmfDe+WqRu1AA
Ic94n2yc4nVC2vNZcXZlt5/9n2TuD6Zaf7Mua8BrWDrwYTTNPisdTcNeB8vFR/Nkjdm+GGdMvMOu
GHk/bfFnBM2nyz5MLQdmZbqE7gXOHU1kbOHAB+kOIgfptY3KuTR3k/uSynvSwAsnYwZHmnomRdYs
EfmtUTItQRpTDVJSlu06HB++f5piZmaMzePA2lo+6zQXeyyMEHvASFYw3cXHn3vXDsG6L7C02nG6
R2y9bjhfLbRi2gwzrc1u/gTvYUzZ2Jgs21A0lUfVyOW8jtFBCvlJr7JtQ/PV9yFG+SXw0RQKyFfY
d5+h7eyi2t5rkX3HEQoX5a8JNj3aRF0NZb8VRykFEVHpYDzc8Ga5B4Bjsd4fJiy+c91++NyDlcwP
HQmCYWi9OdjRsn8o85hgB6u61Ck+4/RHBtEVACLLAZ0M7rHHWZds+yD5YXp7R8H/V3fGsWz17YBq
tAhgKoSFWJdyXJPd2fuMTR3EA33024/4j5IIO0LXrbPkx7WwDQylQHW2LAg/y9BY1g1Uz2LVMPBQ
2602Pk3ghG3eDoG1IbCTDYgk6m10Xyn4Ijcg8eYLIoiGOKNMX4xOUGwCC4IIwqOdL0sEyim2HAs5
l6XAkSGgtArNF6dqdeT0v+o5EQ/60Ta/x/mhR9XK8dnhoNHW0PZmJVgWElmE2a8myH4uyIPJ34HY
99RpncBE8pCc4eQNyBgb+JgeEJK4+E1xViRnr673cgJhV77DbfYHGnZnXVjQoyrPOkthbwwJuLJD
KMVkbUTXCRZqUVv/mp6vjSFROrwZvbapYeF1c7SgmcIstQjFZ4//JA4516tFsOf5TNlK53F31eGl
6inkepamE0vw7M2XFnwHth/jsM4rjbE5QGKisMZJW+TNDmEQ2BCs1SpMtWWJT22uZ68KltnlX64G
iZQZmS6OIzoRtA5getLAWuU6Xvg6YyEgyAdTA4n4kGNr0/OeRgc7MLIFZsZzjlon+XOQ/bnw/xyy
MEaze7KVNb/Gx4A/yUTcVN1F6e4dAnVqdFEu5SkT0YXbsdQnriFXRhMmjIzBCbzvi/MMCQUUbg99
Iych2UF9bbP5B+W5EHCKcv2zn96Mwl9W5HLuM58lETI6QQRF8jWW7UfOvzbqU3S02aUMMdTk3Yvu
jqfcIqmj23taeY/Kbu/U1bokdRT14S4nT2EG/WPGWDlranhYhDlMPpzPFpBHHZ2u9dvWHUNQsYtp
IVsvg1c481spaLe1K9XJyaPM4kL9CsToFNSXtXgv+2+bhm8fc1/SIWZkolT7mmsd6/R8mPtNaG56
dxXITQILySDgEuKKidjko+/PKatdjR7Cs97UpRvBmnB4uWGq4mmjcPqWmVhX8dFHXg3QrzqE2rt0
f0LIv8UhQPyL6h52Gr3mxt77zAtN0GQuOuSJgYOo/hLxHDAJKFgNARkix7HxlpgU0ORgFS7uaKQX
Jui2iV0ROLbGXI8sYvES5Nm17d9G5+Q072Gt3UfTXZcMMjWfoWy+Hhh0CM4mTQ+HJ52VrmIkJF/s
v7XwpDM7i0V3sPz6oOEzpzNJyPQJ2veU+YmmeUetDXdywH4f9rxzPQSRp4DSKmNzOcIMVHv2pG4Q
L9MuouCepbUSXXUL8bnBlfKGFfsKexw3I7oBsl2ZXeEXgAklmJwzR2ynhROe3RanI7aVIXaIVczY
v3eLwSvQQVP9GcdWYjhXAuYArFsfvTuFuyNbdlU4qI67pqGrRd9PKIFL+0DMF9IO+0n7dABYIqm6
pe7NoI3lvkg+Gws0Keq43tgT3JkJwAOH3pyxbRjF2vcS9qNvLfHtunsbdA9jFKEs/NghT5RdoKBj
nuTi0LDRGpXYkMHhCMZPaKW7BKKMSdjIV921n+50s7hR9eqaECdohsPBGfJtUgLgJuCXGZ7NtH2f
BX9knrPaNLYFmRVOiT/cDvdpOD+VHoMCGdjbHDLdmNLa1P5zQImGRYOKxCjcLc9E6eN/CnA61RrM
KtR14AY9JB8W4x+SeMYUMQJYNbRIHlGYBZYerqEGpR+v3baOe/q3HQ9O4YHEJYNBRZEzRkOgkzDw
xiUr2Jb3Yn4LeVmK2N0HzkkbAA9cvercRo88NuhXrHUfm0/G1aLiZB68tx3JRK9cWUb1HPNYQLle
243X06G5S/XsiAn9GnHoJilJaPx6EOKSBDK46ln3Z7WKEKHRfBkwV0isJR+vNuK9jfirR0aG8mGA
bFR68oV2Svf3Y23sAoJLEy4HFz26TdyDRvO1rtRKxbAPduD8r7z3LRQP8zFnJek4G7XsAMTXpWdk
Spb4NVieSwNi0dYc4Oum6zF7WIyEPPbtEZEnU7/rx0uuUFJoreufpqYGYqaSvyiJhBm/9FQODHPL
oF8lTX0SDdtL8iSa/BsFKe2m2jQqbUj23A6Eltvs/pSXRx0DEE0lZC/H/mg5q2ZZ7Ej0Wenow4cv
k/x5F2JXTL6PvnXMX+HhWYm5hXgh0nDH2xwhgyY2EJbyKRtV+jbOroLa0H+LqJckXayDO92UiDnW
nN2MYEgxYGxjc7dYg7cWqO51mAflPPwZLkU1ZCFq3FLHQswKvOSVzhjGGf12VjAfgiDLamGqhVHd
vgSpznO8Er6+kVl9TjULKYJcVo1+ymAQtfIY9RHhOjnm9XEH/uVJj14y3dxqHbIIs6ehRQLjMJnw
JuNP9/tL4vEOafEb2OnQfSuHi0YTjgYFS48H1FQnNcN/0RE7Wj5pND8j907Q+Hu/xgtmnXV4FLGl
4rZh4LM7KET+PGrtOjCia08LYMSDOpgc9jHVpbKro+fmB5MTLAm1Y+O5a7eRZ8Fi0Zo+HU5XA+1Z
1AFkLjEkmq3VLQxv4EGaaHtmDvOmww1X3wIpsTy6885DzD/ARhmNdusj2iGg1b8OSfolMm16ilkp
lpaP7i+GcWTTt5tZevdcH3k89v6sWtFCMP70tC+iZe9a120myc6dQ8ICAGweDeaDRNsbenWS0n6N
uSaN6CwSjzUtugyZvJrgHoLGXVmkcbt4bPIRtPNvXCBtxd2uh7+51e4R4R17ZiIaCldl7k4olu06
ex7i6Vu9IMVACwh9qQi+CO4QLFynHaviU8pdVCPR9QPiDQvtsNPL78G61u20HAa63HGTiHYzuneJ
3jrr4VmXZHEibGnkztWDo8fcLKYVtZRiMBfXhhxAg/UHnWpQPvzsLhDFW/YlgUKrow/Ax7yWtoUB
TSLd5X3rxPgy4RzckKqD/j7h8bGsW1J6i6oPcbTj4/R+G5eh1sTVgNS2K58Hx9+06bQivSthj9/a
x4HBSo/jdSjlxi1hDgCtqwbgF2RjF0j6lDe0oRRyHaZk/a2m6xcBtJXnqeOPmWrm+98B7IAmfbaK
hzS/uZGus2+9jd1fyyU1Gm/6/BjTCkeAvmIj5sTmxs2s3Tg8j4gbApNxInGYbF132MUYS6+k3gGI
A51mmUwIMR8JBoA1QYhcWroqNQoaMRbPDT9S9QIgYVEFyq2F+xGefdzyAdne81ZHdXCqgB0lyV+I
IgyO6MJjD0VuV8PNziY0thF0ryo7XxQYtwVs42ammx1xIiIEwQmlEVAlbB+rKh3V0Zt/a/bFk1av
I1yVjonu9VcTr/jnnvzk/uum0RKZ/wpNME+yw2HA1pyX/7lm0yiD9zr50QB6xDdVqro4RADCe5q1
FjCIJ/8ILrsqGW8Cqs0p/pV5FV8sSWl9ysCveY2AbDggh1CZp/7Mq9/djI6Fiim47mvGohhq6nlD
Ht02boAm9VwfxZE54PSOQQyHL35qExJdHCzLbATK9KqkP6l3dV19WzblubdJOWez2wQ2skpGITUl
kqTCCf50593RxmVbXDU33+oediBzq6Mxn7Buj5G39LgLRgtKwfARu8m5LtgEmF65qYl6kjjl1G+c
xhNspjPjUzbNQUKW+DSuUA8uenSI8a0j65GZqg03rmVFayKlRus4VAgisGmgIEvjGN3SvA78fuNV
7kvX+JsmQYwYf9gMi1K+CxsiueC1R1iq5ktzK5dIEglaubtsy8T/wTdHtRKSKKhCFuB5f9e5E2zg
e3qEEArhSx7ysRmjqqFfhzs/Y4tkokDJ8l11r5GRm7iex5TGS/vuKzxSCM59fAp2d6hzuUocUpVZ
P8v8pSYfk5bh4rv8x50yagcri9KowoWQsKuoBSprOT+F3x7xERPwzO7BymxyV1VbvcrB3c6xXPsJ
CdvoqyYjIosDci3sSYHCh2BdysNyraM0CluaXu8Y+jdhwFS9lbT1OBYnHJqcrIDbDMrbkcoj03+H
7BjyXGOtZb6rwkSdNzJ/3gg3m/q/JHrTqntpEdwN6Y3r0OT3KcpyhWBqLUDgRMa8o7hQL+aKCRU7
SffoD4eWw+BELeRH5j+RHIeeAQrDIyOWF499ZREzFiDhAB3xU7PQAeS1FWf2MG9dIqoLD00Thn7S
m5Zt9kgiiAPxq/IxDumLBU02f0XagF4r/ZKovGofQTpO2okVWU+Ar4N4HuZNQ7uKpADnAENSuvGC
ct+HkpGYvgr0Msu3VP9pquuIxRsV1cIa3F0mmWvyf5u18a7EvCH1TB8OoNbSFQxAH7uZP7078TYv
vsrmPRj9daaA4ByY8SVMHxbDgzz5q62YHQJrDWQFGlPouYFP1lxzI39lK85d1x/6uvo1omk35A2H
lS6Pejuyi3EOoUUkgcfS0yMdxtZ/o0FlBGLgn7gXzvwPCQoTAuSw/JgQbA0WbWfEyjOv7s7cruOW
2jfdFvV5KHz66kcR6GiYfhhLIGLuFGS08sCfGe5NMW+TiZ3f2TRa9oD9c1nJfWX1J89zt86nHZV7
tdsqK39XCKAikUIzXzRtyzgcAjHOSmzyOF8MxAc2g/8URIjUUIvW5qqkXJrkNqUocpgSIBH6of1a
Wgo43jPZyqWKEfr/S9ci4N9p+kEK5xaD/HYMsWAaLleEzaCDLT8pMRQVo0mYMi6KIy8oxAxJyQch
roCfgqCmCvpNPXvPtUuQLyohUOTFzJzHlGdnpJ0Sqrdwqpp+EbV2A2zNqduVrkXn2uR9rpoOxA7y
toaUD30aAU60F4+mfA5McqHyF7xuKQw2I2d8/hqDvGzEHsbnFgLWpQutf4moH6kmNlXI9zTu6muH
ZFPXoa72IG/DF9ufCHwIyFMw2VTbJnZpP/cjon/lNbTkXoVgwK4iV5bw6vlaIH3Pemcxp6+KdGJp
RIUxXUty51NvyUbw8Vo6+H7I2slJXfWH4KH+ecH4KA/+/Dw/6MJjJUgyDaL7QCOBCsJ8gCy82ymV
vwfGW6dNSqi6nzprPYkfbbiH2lYDvRJkfH/Y0SgqtOE8KUWvEV506f4lGV2Ckb/3lb0RQXboLCz+
tVpzwmZLmKJ0+coLsq3mrOUn4qQ62HQgGa0S1lpx7NMrClaDlS1lBxoThCDoMVwB+6Welo3zjmMo
LYvd7IxrVeZkJghqrfjp62jbjp9czTo7nKJmLdubzzIHx1+Xe4mZyIPg6XNSGccI56I+7QJQDRqE
9h6dcG1ucwJTzRUN8lMT3FlyeOgqtZk/q/VODdaJ2Q+Qq+NCwdEtEoMsEQEPOUWI2m4GiQVTP9nx
yU5uZd6fTPrCYThV8dn2wxeeP61XER6rovrNYRvHLYlENn/1N5wuIZucoLmNFI5G+F6D9xqT+GpN
RM0z1bdzxgO+89zmv0yxKGSM1zmbzmB/Ogdcj4dTj+wwKjcr/C0h1HrveZNtRuhmZCASL4TjDHdT
rW/ug351yQKW5JM2gO5YkoJvNnB3OKVcubG7QLWObym9YM58wvYt33PH3LcF+/H5OPBEYtTcejro
S0CqefPoKfdKGHQ9N9UEINNyku2QWBsRh+uQHbBDFlNL/lM8uuhr0HngOrcwUtUAFpxz6SKyQ4dS
jWQ4lIcYHYPFpMpC40NlWxG8Rekz5zG3PxXFBM0juaf8CXnMsQwWr9k0Svc7MzdNEM1zwLDzigas
696pgwPlzIgOKJxM41ltEnrnD1OvPv3H0XntNo5sUfSLCJAsxlcrUFmWs/1C2G6ZOZPF8PWzaoAB
5qIHt9stkVUn7L22+5jVrKc186iO+lheuOcy21+T47fAB3f8djclnCMo7l1GrylDDLzGSfos0GL2
j4aGmstGzqKbgJEe4+xP4PrjgWJCw/dmfEHW23b4jgtciKpL7HivnB6j4ejum9jfkgG/cyk0IBnC
m7JQ0Va1xaCHEU2B98KKn/Ku2NeWFpT++Kj6Nn4jyOXw8oY9UkwyCb5KWl5FAhxOzCExyGw8Say6
uPso33D0rPGWkT4DI0ndbpDn2sx7RJOqBNIbaFqBD3U7xAU3+OEtHYmaYe8+Llv+8cR9xvKbpAVV
LW2DIIa43A3wh33SVCA6KZzno1n/VHXGIWUeNXIfHWy1ZfKCQItPdlhqRheEVjXdtceobKMj6j9S
3znl9gB8INxrHBns7TuuGya4XmMS0SF3CQHhEREHf0z54uW3aF8zLvkIVb4w4CC+NONvqYg3s2Bw
Vq26edz4/a6EGhHiFc6/e5EeuV2UDp5bIxMHdp1W4+EfRnLeHVqMpo0XbmPJA1AQ4LNdeHQGJzxl
FRGhlSyf2Rvl3fjZDoiSDf/IXckKVVnVYauytc1DxEykqGV0r6w4o/5rysnPmfxjHDHXT+TBz+R1
QReRda8gGVHVMEiEqFNbCawxpJwTBgzv1lf9cTCqvdlh1Bt7EuK8w9wbrOsmRuq/jn6elksrP3gS
L11VnTP6dFSl83Rdsu+JUBY3XF6EhZ7NiW/y3TWUktt+b2uC1jx07UwiI8QoDy0FsNm0hLojemJb
z9oc6QRF38Aa/wvoCCOYwhSPOSxbyY/lYTwc/sGenVOCgd7Fd7Y0+BTTFQucpn/sm1du5vz/wMjL
on8osX06g628GXBfukpHI82F7+CpekvSK2v5cFEua+2b7T/+v/8f2fSObGmXaMvOG62zYcQX3Enr
BfGDPmMZCrBEUU3zg1AvCG1vXYZNTJEEnjVFhJyf8zYixPSn6pPXyGb0k5TnKEv+hoqGTE0AI4dR
C/lFhIsM9IZO5TELvkQeVVHj0IWfHSzoWf+VtCfH53KN7qNd7EAi7CDz9AQn0WCzbdWR1LiMHWPO
CcY06sd9rosOYDZByTORwOkloYVA9FOixfTRBqm6eBkY/M33eSYLI/129avfIAB2vpl8KCc8opet
Nd5HVpUum8GKt8DijTDh5zkE6zikg1emdypxcxpOfGaJ03jITu4arPnOZIeZMHpS7RjIgwZEuUUU
NjKFLEZNbADw8Zn5LqcB/bTHvFNDDpPUIDPdS1i8sOhJ8LI3DaUZ6e40Hi0f0TSx8VS54iWmP5bm
uG3Jhqg5xT5CJJ51ZECKAevAPVfH25qQXvRRRjgdk5Idz/hBT9gje8vFWWhJAEO672G0RM3Wsnlh
TPtk2uWLK3RuUDTBxsGI9zWtR5uzjCWr4KKrHRtzyYqfbayYCtSk4TJv9bG2JLnKWCMcrUf9ZPeP
LZEZxpytvXRYscXdqmWpkOHOjZp9njAR6uZgGaCKDbt0ZqZU0tohnkVlXHJ++gBJbLwd0ybrXxPN
37V8gC2xnS2QWL5Gt7in1Lm12Ev7Cpb4IS8inO81Gijo2zhtCb9y+AmT+XuJlNir4zw2XBEkrb1q
y+6jpmhc+uEU5jlmYTJ12fM4/oeQ7jpDPtZYxaaI/6aUyseEguuASY9egPfACVuHlCFh/6I8Grp8
cYprRedfdc3aA92eRdAOrJ2XMjzP5W5gaGRCdXYYylJZwiVxYd6/gg5KauJI8XfDyPRXOOGpp8Dc
0TfyJAvYFEQKPNgjcy6PzXDL9sE+ROB2EhqJemGDXhF7gGYfKazFl6mQ4saAENNIWXVMqPb+gI/Z
ZUHAGeKZJNeOvt3T9J/cBkmLx+MvkfPldvyOiEhVJJKOZx6gbPcRpoH2xZkkqxb9gHiXcfZX37a7
8LMZ2nOOlD0hd1U3JmbNw9aU1jasjPdhFit/eZV0xovfHfvYOS7ZEBDk+G3lvO/4yhSWnweVkc1G
Y7LO7m3Kd+1Sn3OD5VkQ0zFO7QyWIQKqh0grAcuAly0F+m0n5Cgi6wYApG+Ert+s/oYprH4YWEqh
EpYdwk2zQYr15obXlAEQZad6n7sLmiucm4wbnoXbBbpTX4ZRAWWIbpRiR6+PTweWkeP+P0Tr7KAu
f6qWkkwQqD6rqOFQB+7tnyyXYwi7XPniTadw+c5s1i/WY0saR84ys8fLIA1OKWVK9OR+tBOwVvOe
TLlU2A/g7VHRMjIAT4SIZMjvZvw5efmV32yKX+ueCgAzFoxplsXPLALRgbPe5+rSBjRSWvqu9Yjr
Zbd1yuw5TTVemO+GLskwUMY9OnB8LCSCLalUIEfZ4bQeqrjXaSJp459bvhUmK2K80B5zaGVooQwZ
7J1ncBCW9ZqVynaYGMUOe2lNDyxz0g4TFVGHOqaCgd+vrU7C+LBx7imdEVUJ1tOYeqXz+7UN/nyk
qpxmHlpJnsb02wNF04v+qANbtAhxz4G/jgsrPhUgnXAebL1oXBOCwlsgUVRoEsNiv6lGb1P5fMg9
fe4YntRmK0Ft4oECGklKwaPIEa9r2BlIf3rVfQPcQw9WVnyGBFaM1ludA6XSuysneUnJigVzpZfh
Ka3sIIn6Q2TNgbkqioZpv+PvXUEIQDW8QCHfhm6115fiaeLSrFmapxgS1HfgMOJs62GT8+ZU7VPB
xi4vVG0KXCRPCUMZMV/d0mBcOGBy56iZA/tf6FXZn0UxnkYmpzDJv/+j51V9cfSn/TJckw7nUbQZ
eNQj8WoRDNWGMevf/P97Y6z3kYulyCZhiesR+oQBbXaZ2SIxs3Jc5PwM0mZCjJelfkQqgqn1haeh
Gx+FBKtQDib9gnFJTV5krLp2JJ9gvlDMGthZWuLpXm1IA7UtXr34X4xwxwCDScFYpf9k+AL9CMX1
zJQCSJ8D7REcPwIymk4maWqv4U5p0A9fowmP7mhIWts539RzFSAvxa/n3Ez9AoV9Ht5n6H+TGXEE
cIWGgVd8ZCAkBB9bQpxUgpfchm0JHSiv4dejdlQmP2tP2oVHCk/dcXHdURvO7F91m+E96XmuJNyW
sDQhNkmPKbfPb3ndvNTpYyJdRjFvLsjEhj1uybR/4siYhz/H/xk1CNnIjpskfbf6Z0In1H3KCQRZ
a1MrAqBd3Kul2aeCdTlVSsrcr9U+aFOQNeHnblIWFDr6LLl1aGQj/GGQQy9a85zxgEwlYHEdUS/n
SmmV16Ii8dM+zTiZkziAX1SZyQXk5iH6NQZ0RCzEGvYtwNEakxuGa70hUX7W+mNax49Dy86WdJR9
OrPAcvWtN32wJJKhgL8lHvS45TaGjNsUuDtOrXAOHXgZ58kbftsW7R/Z5CV1e4WwRYe0RPxUnm2F
tZcYDGVbBwtHZJ30ewdChW+ZV9YRlUpyqidOYqbv0KuVcCj+13keZyCyo4qXkcgrjRkMzQ27X3cG
hI87yyngxXmPBW1NytdZt5+5XR47mlynk8dkIRYPuwXvVpCU4MrB6YWo4JZi5Q92QNwU8+xqq8VR
UHvnXiwQX2m+EQa3fQ2t5Akt+oY9KN1QU5B7HF1yLmVzzinPEQ7YqxglV0m499xPtxw8G+JzG0JA
Dtdlcp5cHrYFGmSNoIytARSHCcUSHWnEXxDzdqgkBiTeI5QeoPj1jmKrIilljjVUuyJ8E7yDMcPU
1nRurpWtJmZLVUZcItt2tSowv2jy10rG0fL6oC2EScJIkcEzma5btfP3tfesx+IIgNbjAe+U4YAl
v3qhx6h7xxqbtTxhnL99eDG9n6jGxzEzPsE8SVkHhIoTGotaZwOQ02uatPn/c87EAFDndLXdgcUx
DRMqNdSqNkdku/T0fScjH4hVXHbxcsL/uBnggoBzhtuAc0KzqSNqrsoeJ+u07wzJM6EsSiywGn2v
S8YtLsrHPwN6MWtiGSY7eM+bSH4k5VNt35qQT864WfGX4guXaAW6V7WXcYdnSu7G3SYtuhufoype
6/UruzJS7BmJkSBgD88jY1Xf/dWxJDPGc7sfhTFDrASxnbL01dafelxhPgQdVjh53a0sFTTkc0em
5tYDZt4xPJgrsC3loWjxH7nomf0A0JFLUscC93VEPZ1rv1ZdbwfJZucymmJTU62R7sSynxVw/QcA
ZxsTtkgsEj5VUC2YX2P0lvwO/q5JPirrmZ24IFvJQvWmmS5U0vjBPYhyYb3GrHVJdy6WT15OjwUw
thvmN+cYks1iPjnxV0FBI3z3bLbl1nafYjXWJE0T9hcpYnUEQ+hjymq8fvgH5TeMhKh7E/y+Dkbp
JTyP8ms0mF7yAOiAJLQ4qEbgFp5AIYCGbvgIJ+3Bte89qnUWKme1JmyY3IbIGbBJ/ypj6FR/LDyc
GjtRqEVMDHEIUTrXQ7oecOsODZc9W5vCuDlLkLj2Xp0ytAwUjiOPOkYgsiTUbERNxY36VCCSp0e0
2/jJUh0bitO8vYxsAPw4xjjib8s4340pIiyCMcPxX5ZecfdgfqA+iQkpkVDiOBbM+zhraN/oFEbk
AjXikkkPbN88LmVxgeyPGfZZlPNK46kcdVbLNEutC72hfkvY3k5ZcZvQLGTMrjzkupN7b0kuDCe2
swRzI/WsqsfUe60RJFnGAZt5Ep+zsg86bquRmpc78v96F5/xA0phtzmWyGYaklrr6TT3TOLEF2Oa
jPssxEcgLMh9lLH1uLwyKDTEqeWJnZx7WL+N7eMwfTlcGzmqdg17n4nYUZCkl0/kfT07ERLq/GVh
pdP2l5xwRrPSSbAicqC9UPInjKkHuFNt/RMR1lBXP724+GNNLjzMYvnN62eULAWYm027Yg+dYG40
ou3f5+IDfGgnyGUPZmZEed9cE7FAGqQC3GVA0zrjKXSfKw5t1flSmoXFR1/icPDiwDe+Rt07LSPZ
U/HWWTDW6h955qxiSXAq8YLhGUpAZP0jR4YwjI+e2UvDRGLwusBnI2gg2DJsqLBzR9bOFDTO1maX
BKhTGmejuzgsRuaY1B/qOJ/EpxmzTr5Vw5fW6NEwOsBtmMYW7dY4cvhyeCo2YkHEiU/DyGxWIaRK
sL+UVSUzcbeMrrpnnoTKDUvjCzeCu7WbnS3/1ytNIbb+mgxJx0xY3TKIs3caH0wRgg7QeG2Bsk3o
AZRQQPMSTpJrb59YCRlw6exTh0WNbcQAHp/Dm39mps2+ChPmrmd5CguseJzwSbaom2Z0UfbUs5z6
nZS+GxRt7x49aoQ1FR5GDSVKTA2eMHJnIzKJbG0khHGHcMNuhifR0LBM2p5SMHUZqzAowI8ti/lU
4CytbfM96Zmc2F+ZSb1CrFmTRD9tHu4i7SfsAWyiTOoMTpEKjn9zciIvqKlJizvCJkGjPk9GAERy
Jekh7ewYu3vJEUFEysL4Bx4P9xOOGdIifdB7bXlMtAkUOd9m/pew0xuFcZKg20Z8jhmU4az7BuIA
Yhs/SvjZJj/4q1fFkK8dCiy82w+S7tM3r8OIj475QzPiG3+vGEd0LJtyXHs6HX1I9mTFeD5p1vyl
bYzWdYFxAueQF/AHJvlHJKudTjwiSkDcthx4CIPRQm8Shr8jBoHQ/jINxphwzONQv6b5W4eskf5z
nWJLz5BZJkXMorp70NsX1qxWDgwJXElufFB6Nigp28a4aWDZkbCs8j57gwv6ZMxEFAOqxodCWzgg
+zGeUgeXJ5+TIeHvLFieueoLXpu446HkaPP4DpDIOvlL7LApFK8hIUZG1iNQWdiI+ac57LYW6dzU
9L6+Y8GwtqxqHcPha/vN4vG78xS2NBH+AnwDdYP0hvWIG4gcBZodJZK0Vzljolreu4/BkxCgSPPI
ig3knVUiSEBHlxOUymZJRwBXDV14HIM1jIYtwn1OH2NjiZ4oxuWscB9S4gAGIYlfuQem7vsdViDF
en32JxqzF1GFfB8AZSaxGUx/r77aGkYBivytw10rp8eYwz2c9rH04NrcfMRxcBOIFxuq78Vyd611
hVOYasu6WJh6n8zRWOGbYVxCFCAb7Dx/URd2zngmMfeMVh50xmeA11HDMXQrvx2l64rCQ2In2MNp
UlNASEl2JUEQNRJBjsXRoOfs3b2LUNVn0TzPrzjiOq7PXlMig71DFHUDvj3SGo5LRfWFbT8huFM6
f5QJ3XzQSdJpgLzYWOfLrxamd8vWetA2LviXBc1Sy5PQgX+bEvk0zpwwxGRpEec6oK4OW1vvgIYt
CWKhOSfFRS0lHeeELYfVY2vdDXyM2HYs5nmMsaPquOBAZpur3XkNR9QtLG5W5tKeFCYlJ8+gm9AJ
9tI8lCg8dVUAzzk+FR4cv8ETW1Flg5UiQ2SS6wiGiJzrBw3QeaIxtNDfWw8jdhMCQUL/r9S1Sk/I
ok5eiqjaE8ctiuVB8TNnjuN8QACEfVgkh2HBuWgPR694EY19xAuIDH7YNAm98MxwGP2jGJB8gNlM
rewgp/i9lBPVcbiuKIbihpCz+bnCXuUnsJZp+2HO3DFIPYzFm4HGPNLZfZF3pVwYaYFPFkbv4FFp
EB/OaTx+mcC6Jr/7n8zWlvjsJsaFDSwGKHI10m1UrQoU5r92xEAaGItqTWeATQcLxqtigSabQHff
4Cvx9GCMA5LdsXoUEH1xtbJq+baAqoKCyR2+UZarmpmDRu4PC1aJicVWx3tWx4Qal28S3LCOa5ez
azs1TgCIgSDaY2NkSLcnEoHJjdGppjAjorooCc8TBo3L8NRmQApAAbA2ZlMeg3r+qJELppCJXUnN
lVKSG91yiu3nAmuYRF0K7Q782Ws/Dn9enTzWzrvGDs+GOmETJrTkYsuBVVuYxiBG8pqkbJmrzD/w
v3m9n9kv0WV/pFF5EFSjov+W+rnwcQvjCAKXyTgH6j2Yx1SrQcucs4hh66ty932409s8NMHAYZ7M
H/Fwb2MM2t6bNahyPT33SCoTGPYxRiOr1lC8vKb48Qkn2XtY81NlkGK93DCHTE78/TmrCMgFYz0z
pgE5l3hoEWm4iECfmV1H8VszNkerNYM4yd7yQTDiQcLBsQebHR7vNuV9WEa+r9yl3eATRMUFxXUr
KoQJ/HqmV89CZltj8B87171eUo/XyijeqhFqS7bVOBIQXGWEtLYtiR5VtLLKLcepb6BZxO7YNV9x
kpMDdivTndXtUUw4gG2dW3zNoUOp2gdFkQrK7kS/MvDHQmB/KPVkOw01N/ObwenVz8k+7r+ID57b
+VIVA3pElrsLYIaO7WOR7YG4OqUf9OZbxXi/xNenMqilpQgSdISDtTYfSxT2s/aVi3Y9GOalTKFF
cw0r+Da4hX+j0Rwa56tMHj2dwS01C9sv18ImCp4XZZF7zJGCD/Z3qP4EkFCgm1Yh6IvCz99clmyq
ItPsN9f4V4NSqOyQ8GupNHK0o0BTOt4l4MF8MienjEm2NtadgfkJ8Xqs+X91ru3I0di4L+MwHsrY
Ow9w9aTB8n7+n7YDNm4FWn+l904AecjwrX3hZe/GguubuI2aLzbxqnOkj2yJXdDjvBNjszaFuEx4
3cw62RmIXOr0pJWMc6LNbNJuUu4aotqSWzXhtIhJ4dCQFyQ1A0HbCNLpVlgUR865YPgE/ZIHP2Pz
3NLIwU5F8JWii5t4+LQh+XTs+uwuyT63euxE3oOrs/Ipg1jejBJaorWP4MDwCrnEB4fM+k0DJpu4
ho2x6gEduJLJdPQWxdATnWadtSgg8LuN7EM0/LXa4lDn4dKEUdTw9aNHp1ueVlLredte0W34XQCf
7dNPs5ch/4gLmuxmJieCLNCNmA8j5hRmnLWJaWC4uDLfaQC0kvaWwkwxrSzoHWiHCTtYZo+U4u9m
dBl7/7K0baA3n33WPphx8alHF0cVw8vNpECtXbFZGJZAy6LzLhkJKm0EqJfx3lTyauHhcCC4TsNR
K6gNIzYQxSexDpl7qd3oZIK0AdBTNCdXf57pBy0NBwLqKCI+BlsLfKDiwyiQRFGhgOwr06CoPjIH
b7IkpfDLWZon272a6Xu5oK+iDjWo19Jmxy1Lo2qcPcqaOEkOhMwymMD8OcOwAJZQFqw+OKMNhJGD
dhoSGmWUmRKEDMDUWckNvHrtWPmW9LiHssb8zW3JHeChkEIYCcsGzyuApbr8jSbmsE8z5HY+gHD6
00PzMEC58kfrGDXeppPGNsHRxXYjMIy3PEZC7udPIOFnIixFs5w7ncwHCVaS8Lk59bDxb2evvETE
/poTGw7vdXDzz5RFmY6db467l87qj8T4PQCc2444ZBMgVoo02erXRL87AG8syADgrqlKgKWgpKJA
WeRtgG6bV+m3Dj6g89AO5disGPdTm6su3lusoGSlwFprPdrnIbQRLXbHxSXCb+h/F9F8erjVy4UA
nXarYWBeeCxF6O5BGyQ+FoKJo5HjNXnLGC4WjO6bPlUrX9D+VNugNKledH7QjmEjogbeAMhkOC0J
xmNVilyXXWk6nj0TBynFlsXniIJh68V14NX1k1dc+gKtgn3No39Ohgkudl6Oo+wuk1CDQWJB8YVh
29w3FKEj/m2uOAhTW4Gop7SyPXt3aIB24Bhk2sdvEaMKc8I/ZH7OJCoAfOImJpKyGaFIBsM/a6LQ
Qna5qJxekEADYAWaEkbaunJXGHDyibH6GdQ+C+975eIgyZkDCdbBDIBg2NFOMqB3pcuDxQmZ7zNO
Z22uqbA/9XR5LDi4Que7ZaiyrczypWP8iaLSWJwnp/iW3V/KHLIz74QF5wOk7xR9bbettPmSeG8x
mwO7e1J2EDFhzkVD0cvwkkbApkxrxRndPTrVyHQeETSnT1zTa4+bEmcRgQurrGC5XBbykBbfDkRr
D3KOQNUQlZ9505OvAP1GMj4/p5BCmJvVxtGJxDFssxMGBnoiBDps0uwG6MrO07q9A6882Xf+1m9n
1EK8tIzjRhPC44iudLEN8gmtw9LIIF+YvBsw7aH1oIddVQTr5b8Dl1KMsL1PqUX+mdOPnV587Ae0
r1e7iuCQ0gdT3WTRTRc1HyxnIMvyrt4txZa5OQRb8yAJpartp14GHQU+mnOGUtkD83bcYqNpHWKg
jYB9ggR9mBqcaRTHSGRd6J7lOoHFKCc0aoKXdL/wJoqRiBC8OiNi9QXVqWXC1QJfs+B+wNi7UJYJ
2jNnkejBmsCobs30a2LEFbhj3OS741I1oAyRIOlimY7CjbXsWdVQteOuy8CdtueBbBKv+kOuZ6LB
RsNWDjtfH3bJPOxbhsxjGYCRNsHRK/NheITzExoimEPYSSNmizg/5MzHkGgunBGgFsqc/odhFQsv
pQVuzFua4MTklEApCJ0EpbXzky8fVfYco0x25dmTfyUItEzAMrcRSBl3EB8pb3iiAwfRDyllioY3
Qze+s+jDxhJaykMT/U1wxb1u+dEt2BxsyL1+3CpslI/N/DDN9bNt/jTAp1o/SAXyCkbxiMiiJzUB
98NzLR5j+hl8KT6tV7pkK/w5jwaAid64FwXfKLPINLuwKiuT71ISJ8GX3jkfsfPDObJipGmjDOyY
Bv6LrRYMnOIh+NO7P8tPvThnzBABGbSqD+6eIgbfzMnWJngAtaVpQ+b8cmNFqB558F3jhFSU0nMn
yYgoHOvdw9ZV8Ae6ChqdYw0qaU2I4EUCysltwA1A/cq6zqI6MZgz8SVEfEuxmibzUiY5dm3KQcd5
YZqFJmcwDzZLDWOVcrUL4XxaHQBLH0tBFTCiSw37MyQgi0eDzRC/XMFf7PSzQMhvWiLQBxaWOorN
Vy9dNuHwwv+t5GTPZnJwP+BYAGzDblGAZsgfhGvDLY0Set7k3qCPGLCsR964tcV9cv/IuaTy4YXr
2282iQUSaYtOV1T+aTIA86esjI3x2YLb8DAePP02T08ns6ISByW3tgxWu7s04y9mh29Dumxj75sM
7Qerx04/Y9hqVMTFZnHsdY7Fy5mhYM3OaRqs61yhOmZvTej8RFgvuD8EHkzkUcaEh1LXN41hBL0+
fLHmf9TZMU7lPYGWGoHVLWO03lXxLOtmY4TyRLpY6z26dBSW5Ic3JTfIvNNxCqMaUDSFZuVZyWZs
naAx1Sp7QOHnBzXBOTZ1mlHj8fVEoDkj2I83tiCbaXDIYbJ2SvUuxW8/MS+AsBOy9TWov3K+2lJw
RwEagfefzgh5HLnHH/kgNSyY0y9cN6D6+W9t1cxcWdMzfu2pghj0hBkBPI7OdF339wYwfWb7jF3G
fYT4WXGMR3fc2RX7hOcRiocb40hm3efDe3Wj+KLiPSLq8bQRgWDk1BWMZuZr009YZUf3uaGs9e10
01ULL8PbCIdPivC1qyQJXcx1+Lc9fLXNn8cryluIMscZdlAgfMDxkX4pyNOz4Lh16I6zfEK0yPgP
/XHGosZiEdjp5C8afFE6UJeqCdoYUZA4SY4FSsnUXdBWwmXtgGPPHVqFfIN3dUUi5b5ghZcMhEza
YX70UiaVDkKvEQfqU9L4h0pHw1skyHr08UEjAYKBgm5iQqiDHu1VP7EBgRbjYt5JDS+wynbTM0dh
Up3G0WaZzplD9BKnnEnIBveEiwvNGemfsJiDgp5aEYzQygqtXptD9qlF/gc3F91WrVouNgbHzHap
grTydhtK0wFtbQddiTQg5ZQwlaG2JQVeIQtydgF+b74q9lzkW5tYx5Nil2fGAOC8qYCtjd6fQ+2N
HekWYtdxytwAbaSXbLr42aUHlEu4s+P4LyrNs0njGdtBMw4kIKB1iADihSbidSKMbJWiGGl7mPqh
aB57JNIIYpgbzuGq99c+fPpsSFeZn2Ih/K06FqWpt41cxQ8CHMf0RxBW3/ng0rHnfUcomVjfCPi0
/igChHSBNFBfM/1tdcUFXo5dCOoPYh09d+7JYxvdsJkyFPTrv7hX62CSZdMX29A3Sei+Ctxwjahv
FZs44ZMSlhSbajlNc/q9/K8VX9CekamBB6PTou/ZXj47j6gfNewV3ykRiOp0dWN5ngxuNG/rId1p
/0fghQHnxbuVu1/iZazyN03rrg4UlfVcZgcvc8+aU/1p8fhDJOm5Y8rct3uXnEOzTNZ9D2K8ddZF
LU69ZqITjHaam7EVzNY9YMMaQGzmFPiAlsrdDRwANixIze2fTAo4FuWObUKabyLyPqb7mHZglz1k
zv9k/KGBW5jyAdlXfSgdLjWOFSvj32ANhZEe8Lr25ZPybztssntQUDw1iuM0htEuzyAnsZYu2Em0
3YnRgNaBew1X5QyaglNzOBRURWptKeSrogWYCEUQdz3Y54jXRWk4IhiTgvgVVmACcpFHyaPOqYYI
6XkoD4sw30ULRA+7CHk1WMffMt7bJauYx2Pw1pM6wLzMaIioV2W6a1HMlV0w5u7Z98uDzUDAb699
xrvG6NGEFmqjgvS1nZu+VWGy7lgeJZ3a1K1twYhj2EM4ILMteUksqKWoMQsLuXWEmLNdtUyH3f5X
xvx6KJLHdALySTfMHl1yslXll2H7Gy9Ctclmv/GTs5jaY2HtmoZnWW2uWfYsIY8qIaBzjbumXWcs
E+dFf5/7ZSezN1fXg9RjGycepia8WNlVMu+2pXOex+Zsje8qqSFn4RdPy08Ype8JZ1VKCKkFVCU/
pFZIgjRCUGu4cNDR/vbmrvSOfiFx+5JHYrk3MpvUBu6olQzirOybJvxBNmRRL1Q1ta4GffFxrl0E
ae2PJcpjXI2M3Ppd0k9Hs3jtHe+osIJayKm3mPsxotP2kZEwSZyK/uDhI4gaoIJzAHGbXDYK1gEf
yYOEJ5f85qbByZ2WxwFPjujAAo+ftFTnMpYbaZfPTJm2A97Mdimep3K5p7cUeFo48B3pWKJHz7la
PVVIadtPRlRTP/vGhsjgr9TVPsL5Q9ccYGUdDm0vOyTwu32cImVCz1BtDdc+lvVvzuXloRg659k9
RVpVjAw4pl3GrNTixuekwW9xZWs9h/fkZNI7LRjpJuPT0Pp/aTaT3cebW1N74r7JIvcoqv5kSvNb
LgkztoZZSUvwheYCZfILNmIuryoZ6gUzGrbVyLUML3pJ3OGRpgWGpyHfMrO4ORWvCPNEGuDymNrz
rr8UqQx8PLMVGVwGUcshiNKBsaQbOauuPesj+8sMIIxKDJ33hiA1yqbVofhg6yg0JH/prijjXT+d
y5ZyP2PsNwaizNaDzWQ5yUmylmvRZeupNLbSYxtA+8DOe9XEzsWSzg+khReYLVYKLFv3pbjAsdmM
5GrHDEDxIaAhmtp4pRU322nuOa77SttrY/bZOzVqXMwNhnuIGj7IieQH13yPF9jC6bxzE4tdm/+p
cDlatvzLgdylAGnNmqa3Ig4sEJm39el6pVYdHZqWBTCp04efNfABrjE0qNluHmF4DwwC2dg5PZY1
Pn9NMhAcfwrTXxcCjEyGjVUSmpKWZ9e5V9lG6/5Yrr6QkLqOa16G9IIaE1qUocl9xae8hESoKtgs
JqKuPPhF80+DYjXJ5JZPgIHanYVCrJ+Ye+WAFIrptcKVhLILc86hxicZO96BUSYRks9N5tL/bDSL
osfDSfucIOsHWXYMHQSWtQVUDSmzwmxYSEbZjafIRovyOW2gsDtchF9kvaEQp+OsaV31q5F5m3Za
zj4SAbu+W0x8YPr7FiA1Nz4rpVAJ8i/Mxa31lu8cnVdSzHPgpfUz/+Fr4rn4kohYiO1ZJ8lrrU17
mG6byVnezSRf1ybKrLS9MJVPy8DNbgoklPYk0uEGYAHnoMIR/YAv8VLFeSC7+m7yaLH+uTqjv5Z9
ykiCItz0hpN6zvKOhhMvfW3yakTD+FvgiHIlWcRLxPSbNVEUv+RiuNdpERQRtu0u3+Q0lUoBVzHp
HkbGXPTIXlU/i947DrPGUJNNWd1qrDyW67CulvKFcclh0mo43p6LgSU5hnn2NHjWhlAKPWEum4un
wK6frZZGx2b5RrMhazBTkU+R8DRQ/bmhcx9bkBZWvfdFfGNDeGSWrBFuVVg3XaJv3A9yD+8u0dgc
o2a6q4gKsUP9h3tdt6b3MkpePNUhTHCddWV7ZnE9+wLEhEfZserJGjvwt/8NwfxAGdUDK9LNA8Z8
0KqBPka47goAABhzXwSCQYktF2byyk42HgZqn+tRlGi1u3jVNzy5RGLkWbozUG2rmAyJjDoJ4yMZ
CK84TVYK0GlosNbbVPkGHxJa4/9IOq/ltrUkin4RqpDDKwLBHEXJ4gtKgUIGkdPXz8Kd8p2xLckS
CRyc0717hyWxffjsmTgnjJ9yEzpd+zpPgYB6ud4QBAZPoYOxSHhKvUPGcAtf016cj6mq8lp6xtmR
UToiIXlOC1VzxB+lZrtgoSoCQIRcr5usguSjY4etBGc5IWk8y7oPtC6r1ARtTt4EjyAzJrTHIR4h
CRHPnd71xld4nkQoP7GafRpD6o0qqivxZIQ8wsyOg0TbNDDD+06G6vTatdh0SoO5exXWXUa3kmiP
4SVu0SBmi08WkLwww5jhydNCmVqI+a8o7vH2Cx0lQvMrC7tey3Z1px8Sprh6BI/F0leB3DEmwC8/
b//FRHHhBdQD80/js8dnIzrBhs2k3t3UHQIlPwJGlYqnlio46xebWmnPeiJvTBJPYYLZso70RMXQ
pwD7PqQdR+Hy1o1q9PTykvqC0y6iuoYdi7IoZGpP3Ioura30z2iQIecVLD6FrWOJo4KsTGiO1Rzl
1PDGgYmgiuCk/IThdLI6nYAiFkqKXShDqCYWThwY2EEyBwV5T8q/3sBi5ypJjIFKKPKkofQdM5W5
8aZJ+rbwlDGQASCklfj6Ck8XgIiETk8SYTk6DUQVBeGw3eOHKHTtd09X05EdGQN+pXjPCNjfZhjm
GOx3ve7oNTp4hQ+iethkFbA3XorpNP4CBlKDx43dtzoTCq08Tsym+2WejF3FVJdOZRZY+M6+NFgk
6Bq9E4nVtY0i0+thdTB2xS+KvkA948eV94NnAGFH8ChYJ2KlXQcL5xmsXoTIMTtk5PMIYQGlQaRz
st9HBdUUshMxbhkSA7YI3VVm3NWL3wa42ITstOMJmq03sglmSqvyaBnVh8LgzX0lsAQUE4cInmgI
2ln9lRrCYilloTpQg3XBkUTYYfXIiLhVlZyGIN+hY0f0Dw4P02pOxBVbzT7MALysK96POlOSitpw
eYzjNr8Ns8oQRtw26FTasQHj4HrSPQbIglW83pvh5asj0XgyPI6W6WTBe0sVw0nieleh51HErVAQ
m53BiBMrxm7am4T/Y1Tc0750utx02tKJMC4IcKFmfOhKFPIY92Mqt1hdC8yy7A7XDLTns34SNOFf
kaqrPknWTYdfU/+ABOMGmvmTQoBSBdFfMpmy0rhITeGb8SGpKXGiHj9PNAEcFol6r8nVLanCctKh
FJ09F3dYrxzuyaz8x9NqXgI5Wahre6KZGNyPZofiR3rDuOEpldLFVLUjURiukKR/3QxNp/6SDcCH
TGM0Om6UHIp5qbvQDZ2+fphJQXYIWFUNwe31bNSRi/nCsc7HLchenuVmHmkVE1JMse9VEi8hd4BI
2sETw+Fa9eMaPmSVZDcZhqjUSl62+FtLw0ZhlIzCnx0IKwSKZ2lQ7YztVO6lTakR3gYs1Asr9OiD
Ewg5pgTJSMwg3RE9acXN0GPkuYBIVgfV6zWPW+1P7/xX/RbVxS2CkKJzP1MCLweJ2Ka6YqO41xkG
rbx5kxYlSEDKRX9ktgcd4Csdr+Er2JgaJx8w4DrPX7Cwjq/pubyyNPnU6+QMVw3DNLpyZgfiCaEx
3mvEwJM9FzF1s0iXi2V1hRu2S6yDqw8wF3RMI9BZP53O4j37AkREwHBbe7Hfz76nSRf4tOsJeglm
pWCDLuYLK7bJcmdClppDroRFMtT0yRzIj7n/L0j7r5wyGSixqsW71Lw3M3ICbphZ4X9qVX4/jbcc
P3emo5Md09YJ7Mcq5WSbPOHN2AMsi2AStxkQeDRS52irJiltwj8jxhBsrkl3X6p0JOJOTp3SqoMn
k4czyhh8QGtJRD+XH2O5HYdHKCrbVxYeKJ+oV8A4dQIDQriXh5a72eYdPC70eNB5jBjGJscSZ20r
Hece40GIXoGOXTI0B2xx6/oQ85x3ck3v82gHP2PLmRacRV9eOia6cNxRlQWuzvArJ8dRHC7CV2ew
kTOc6Zot6NKmpujiPMiEfWJ10NOhAN1byiGuZoEpPOkDUUVKUvheabioNOyOTMlk0X9Nb115pThQ
OOhmr0KIRMJ3DJm9bUUuh7HTsM+rk+QfxRaeG+2mzQ8jlHcGVuXsF+HoEVfWtaqH2k7vruElT1kp
DLxk9lD5U1MPffsUAdPT7xaP/TqGZMQ3VomHknas0bG6YxcFsBI7GUd0GX4JyjPMt0XxmJRP45+s
NgwR0F+O+HkbrWZDidpKHeUORpeYMxvGD8TIsTqZ1CFyv1FCurflMR3qRyKO3nIWNpJ+JE14Habj
vS23GPn/MMN/F3AWFZeZRdM1710r3StZhntpbBIo+frQ7AUNx9Zblvc/MmPlNI7XikRBxj430HRZ
3W80XbHba9VN1izG/91elTSi2OH2Uwfn5k+OKbAch6AAAEKwJz7oleCVdMU65QvxN2J3FmcKUR4i
unV/fmEjAV6LeC3dJuI5BuWLzPlzQNw6MLYuouJdn+n6OfwpvttkdosoqDzNas8deTodcvXCMnVg
L+IT8TNXEwgnMY/T2AJxDOGmia5pd5EEAEmtJpJNECDoqru6QmWZzLuOjrxYXPGoGPv2oNChvWoV
Z+R0OwkYVHjSq76BNtFRa7RJkAdqKCJszq+MFB8oJJU5nzJWT79Fh2ZNp0VksmwHEZ+TAcgwYasI
eB913ozIh6TSX5ZS294XAQolZHrWluzXTPGk5pJ0t2kZJ5QQe8ITYIlT0+PT/m/C5TCth58qy04w
yd7SYJko55BdOMlxSrDqp6FNB0mEiQbggqBbbIQ92PZKIm2XjWFCxjb1o21YRI8YCcK40alHdYkc
uKApJusCPKcm2JsjTw9LPDhIXqOvzMNuL6RHNohVaZXrIHDHFxalOX70SZZ+5OJSRCPAxN8pyj4q
EfeODmVVN0P6bNHSI7eAIa/dTfE4KC+Xb8uwONkOWXHvwDmxmh9/+zbfYNtD8oFMMqSoiDwoOfQi
9GfGb4b8adnK9PqTtgzjd0ozemSOrT7xECozp4a/b0qboMGt+KmGhyxGKJnNXp8KN+110rgYXQK5
VTiwLcuiTmg34bnw13u+baUV9L6hgx0xlrqPKZJ8ETwr0d6WvbFVPxeATche/GCIdbE3h5fIOs/s
VzLdFl5KckZX2SAb6miZ4r+kfEZD7olls6Kpc6pSweJtsVxiZiKnHzjxufnI/YVVNe2stNGXTClS
czGtM0Z/ju4IQGFIYF6GX8uQypvKfJIc2DjccPRTBCv2SIPLe2/k3sLekGklwnNrIcMxIlzEMTxV
UnjmRAgK5nNStJUVbvXsEeSXaqbNwpFOhAIsbfouQMjCG7dQQie5Vz9DLI4HNhwcfGNt09ETzwnZ
BfjTiKWfJJBg9U2k0uKyiyFLy8JdSzAgLotViNMt2j6szYNngSY8oopdcK2G14dHw3aO5J0VAgj1
99dGeT3pXgaIOsbvck4tquz+rC5hQgZBYMMz44IYLxW8EsId53dlbOqSQ4frTDVknTVO4bbYpoA1
5WHE+3+cnbQboCYiTSnBLdOLkXDKoqLBlbX8EjgflwNOjfEayiao+NmFtSMgczDi+YGuHEVp4AnR
H7FsOEHV20H/U+Yfkk3EDhkc3slhGK/H7BLEj+UiJtSo9E/00wD/GCY02RnQF2RkvsPyGal4Wcay
qKwU8XdQ0eVTBlaixgCnRE66w3tzi4XZidgdNOdkCXmxfFALjsnxoPP4vRrEaPXrFoj1sS8KEubA
Q+501Dgxm2g9ye/tIEVBnSow6mniicX8NQdvU38JimwrKQqQLTt1jjkQhGT5oHeXSaHLZMJSgBnN
zWJtLeB0wjwXMB2LrQUBoq/AvC6KL0J9N1JWQ+wL2VZm2eMToRU/3BmtweyMrqW5GHDp+QHsmWXw
3RQ3Cbb7UrKH8mGC4RBaT9lS/WSAlTE8mvD2CjfGfM/nY9F3ToLulqXQW5M3x5y8wRlOpVdYOnru
rZ5IXpBtwwiOvnyaqgFCQsd9g3Y1mixT8wFdi8CpIBhpRXKPHeXUga518LFf2Kt3l6A8yJwDczZv
26k6pZa8Hk2eAynfMrjYCK/6gQD/IknG24vYXhvOzSHUtGNEkxBdK8W8krQLPUVei82mqzp62Euf
nnsTo8d1Jn7iG2Vc8wMVDsPlg/q7/2DytI83kNPjfbxfcHo/9svvCI2AnfqGl3z4ljNe1OXTDuj9
NfcFL3y8fPLqv0nU9Ym/OWCmXJxiL3HHHXMX0eY7Y+Bot9sSSOXpMyq/c1I6+oYO2Fb4e29fbftz
68Vn+ApOb9v72vY8PronBtr2WvvsW1uk+jBO7GqjbQ3TIUz3H1kSyrbbRxzFe2U7/RtW8IZ4XdBW
j5BUXXGFPYddej8/6imz4ZDb2DJuZ8e023fTNk+jQzCSb3k+Zhy81ufP8ql9vxUcwUOhhyrb/vzc
e1wBUmbcaPV81h42tLa8+fm839mA15F9TJ3nmVxee1/taRgcDJUc3vFJcLEqd27b4J/hWz4Eifbd
8EX3c9jDfEePthn22DoWx27PrqNtC1IR7ew4bnm1n7N3/Kr2POX27NOo2jgtcKHiPXNCcMrLD2Mf
PsLF+5jXmO/hoAe+bvvXcJu4uDb8ZixEplf48yFe1py3t9k+PHr38Kjs03W0/b1pG/7sbW/M9u2t
93V0Ent755L7/nlvYwfjHI/J+i66x/zMcNiu7fuX6EIbdkjaYdz8BbveDU6I9+3Zk7z7HTc1H2vS
J1Y1u/sNKrRNyodbOmz9WwiIbumvS1/9JrPIDz7yFb7Z+WoEQfYSD1eCVemX93AVrqI7CogPww1X
CbCja3wOH/Eq8l63dIVtAt8384IdRDDHXLMVf5Gl63Qn+nY72QH9JvZti96IH7q9kwZMU/eL8sYm
fMaBvO7LH3+TffnLHPOqYWZjF85gWxvEk+vuu9lFB/hozbpbM4R1wg88Ax28GvzAS+5/f4Vz2e12
qD9sbHzsal0xybSjg3kEERl2RGKsIB2W/rS+hDdik1bdBzROh4Qh5/3Qnmjk7NYFCbTVHStmO31H
Wx5r0H4eSkf8lr8ZLjnFdtpk6xQ2+nYiSsveQuBZJevqN9r1ljNspr2wFbZBzPTEjnbyHnSAuffq
q79CvFx1b9FaXVXn6px+6qu8tBWHQLVV+aCaFrjVLDgoCteJm1geA7t5y67LQqV73ct265Q8XL0v
r2dv2IguYPk6dLZ30DV3OH19kTh6Fl0s9s+Aoav6GlD1zvZkXClxkShx6GJaQhfMX+NP7FEx3pqx
Ak/Y/1vSfE1lPQG7LMVHaFIH6euk2ARALblQ+Mt5MjNCWJAjJaJiemHseKI6ZuhuEfQH5kEELKNt
kcchKVzNykjjw/D5dRhT+ZDD1V36YyP7xh/lMJkgg1JCuPHCu6scuWm50DsVDwHTuojC4GsRI55b
dgeP3WS+5Ybu+hKxdELn+EV+roej/Ba1qX27pafls4HX2QiybXd9cz79/afj3W5u4t/+bg1+Cuf6
YsJ2IVndxp3gQHKQi6vHtBt22SFwcCu1f3d/t3Visyh3a9P7HewI0izEdOOLkz95sPJ9aLriTtzh
gzTsIrigjnRgVQOOnPtrSc4euZcv+2PPNul7t/XFdNb4pWAOSzQToIpdrYD0eKZb27Zva9dw/+7b
7YtNARISBMI37V1AX8nXIGA2rnHsQQbj4UjW3QaUD+85mJrLumk306LbdOb3+T2xHCYR/De/j++j
VxyjteR53a/kAdixEtC+SO/hp8Wz+NV+YaZh/uOfma7yVeG658oRtThn6PKfajF5tmEAYZukfoz3
wtuGRM43xHSzjpclKBBq8xX/LqhNVu6icjcHR/g2ofGjcaIWxi6esCSyX28kB0LQfouupb39+rp1
0wpDLMbIDBgCVGgh5wySAWf2+60IpXFT7IqP2E991YXNYgfula+4506/7u3VM/afkFmWHtBbziE2
0zUZSTbyLbZaNnhzeDOyQ7WJrRVV0Z5jxBZXn18In38UT2b/Nra8R3mPNGc1e/UXCYJut/+iZ/eW
XRUij00Z95YctS3nE6FPvv5v5nzo9viyOdJ2+WHm5uOjYxj5wV6//zAOwNu2ce3tn+WoGv7BK3VR
1Lh4+x7Ha/QBCcV/XuFk2Rz0znCQ+D1xfXLAVxxG6Sqy2SLvW9H1PkenczX/s/c+P0ce/uV/kncE
3dwIWxBw584LXXZKLDLZ1eq9ZX+L3ndxBuHdzC4k1lW5+UcJ7RlsXkSz+cnm/b1jPauHevXy6hXu
SofSLd1L4aCa48Tr/eWxydZfyfqLq3S/JR5b2PIzEs/77NzjNl82apslxJmcb/bkNPAHxW/c1tNP
zQK1k1/gCI/Wwx3zHS64g2TaptG8ad6Pvtc8EtKO4SHCMuls7hEWgKB7kMIECgkkoQ43jcvn/eAD
w+UbnZmTHtLG/v//r/MRw/+6kzBpf8FCtl9n3BjZHJdwumbDB2EnrRGZu7l7uzBZ4fGN/AXFs3uu
m/PLBMz7947riAu5yq+80p1PtO8utGUODjgCboTIbsMm5wbXwS78jANh+F6OmWEds5WI39EjPrHz
74pt4vWPZeOlgmbWjzmptSaN5biUK8ENkvex9cIzIpVNt+FOEe1g185ylC7fCy0E6VM7VMW2wO2D
ILx6jz8CZ/ulkpuynz11haMru/9yudV167d+vhLXdO3Q7/97hcvBlzmY/jsQb86Z30HEQrfjEAh5
t9jdonvgCG/N7vVhuevlJOeSU+wsh2t5gBrjZ8/gaJw7G5btJvI113RoU3dohx1rv7wivHRo4pZ9
E9TQ4XWul48Kq+ArtX+xprBxml99c5Z5zx/So+0zSTvcb/HWUhrKb/Q9TrYrdoxS9iaWvARBHLSr
dmx31jF3qMROoYfe+4Ig0TXWuUfcxxEU5VqfFxfL1W/oDrsDcSc2PIBT7Uqn0u1XNJU2Tm8e3bOr
2dNWYeEjmvWGNVQliU8Ue5he/907Tn9/qQB2/6K3eQWPhgfh37vh7tZ/1BCRh/LPjU+hC1uC28DV
dP945r335Un6h/baFvY8JxbVQmfDg9hFexzo3GFbu7wOiVdUu812Qb1ta7/8HGPTrGG5Ounpb+BO
bHk93vZ4X6+5xy6Kma8vyq+aHShab79q53bp+BkEU26MlbZq37DxWU3v9UZaaaxFJLxcd2JAHQyq
Np3XuuqFV9aueAUAX3b41bogqZtxZdw4ghyBO2byZDOo27cuWudLcInecDjytNPy9M8rbBD+6b7u
p+/tqvKGy3SRbikM0U21A0AVfRyqH539e2GB8LQf+s9mi/YMPN1uPsThD4Sg8og5ZP1ST2nuDq8q
HhKBX6xKP9nS2MLacmga12gPvPiGbe7KOAcsp2gv3YglPHQfw3f2rL611g2O1jk+RTyirL6z5Ubb
fKVj+ajDz9pTXa1Zx9Ru5hUKvQYgDT7kDLuJ8ktcMz1Vsa+SV/3T/NZLl7ykXdjZtV/75fPyZ7km
C4LBDzrDX3y8/HYl+sPl5enedJ1P2q3ZKVLKd2FPDCsUrsOmmeKdWqrfZkUYyACNzR+uMfR0aqEx
4SXeQVkpYmTkAumK9BL+3CHIlDclJnsLgQ3lKFwRCrF2BfP1hc/meUo4j8pbV58b3LOM3pa9YRse
udnoXt9QPzbkdry1GX5esN9kkrSu+SvnibqZBsMpbgFPs0uxy908PKLl3MNemF8YKjg4t7nInZyf
c7FWVNo2rDdbT7BhC/GLoEOHKDCes/QQfMaH2EcLxc9f+rv0Gd1e9/BO6k/5oZ5Ddu7cV9zvhkNo
o9q+jbmxM9Iw4rbnLi3Ylb4KENIhpMKFtrf/hnHMq+A3Yk9bCXTGZ/YZIKCkTPAgllx1R/0aN/ka
X5PqOvGojrzn+RNKmKcfAs/aaGfCv+14veEod86+ap97W3frdegbdw5LJ3A7xNt2dZX2C6oHRsGo
EW+O2NZIUSFTW/AgjsNDWoxHtY8ilXFGwRIBs1PEaFMTIKvKYR0DgX+N1aUE6SC7dhdXH+VwMPoX
07jiY6loNd10m74ioVH9iPTkgn2S35T6ysJzKKjHvZDsAmJfjMQboLkwIf5WynonwI6MEPmjKbUN
EjReAK2VJ+gtXBXR7+jbXjBGVNZFBuqTNH+1gas5XTt/M7v6tqB8WbsV5buebHHYRixwqIZDWr3L
8SUtcOJg9ESpf3gFkjvQuA/3jETSFoMUore1GGycKK6AmhMOAdkYZQKaB+lJz+D+RHgcLL77johz
lDPV8/pVerqImgEj3PdgYLvP0dNi5KbwvmFVylq7MvKKqrtdvQCmtOyhALo18RYaDxk5i5/RY359
YoljB1IF3gi0DwtsPKrRfuYbT/IzIN5ucOEtiWROi9W8YZ6NXhWt+0N9aesFn+b9d4zmgclKIQXG
B0/PH/X7aJVvGu/fqvR9am6r10UdJA4ygLEK2rgKetbBlpWV8kOI1F2Pxm2uLLdT5JMSP00ZBvl3
ibufvAxXRMpIaQG0x/aey7jJhclFZ34XMLNvocLOySYdnqp86Q2mUdkl1h5Akpr4B2trtcx6p+Gn
SzvmsQ/ZRFZQHaz4oMWjnZb3eVQ2OmktciScXzJ2Mg9mp9HCwoLL1We5X0kJMqiHYQLErhvRJLYB
rywhcYVWf3/hnFci4Y8hzGWQTRtUTFOSrXn9SoWqqhX3E76kI4o39fPFzY8ZymYdARcLVMqVZAi1
zLlyo8W/F1cYThHrnITQaaxz6wwZ5vDAcPzjBZ0GLwMcnpLP9jCUTKf8ofrR8Vsd1kkDi2FG9QBo
Ut1fNGevmsSlgKp1nq+NlhJwxfEgnQN5hDibbms82nEFV++FRBgS8GZbdKe6AaQi+A6tp8/t4rJx
qyPtARo59SkUnX7TRX5XMKQmQMdSReA31Rdo/ozlMZTiddHA58IGSutK70UawzgLLuQvZ7QGIvry
Ha76a3jn7w2OjGQ+bDaldBdI2kaNlaAsFrEIUwSDUi8MRVcpAdK7ZyEjY7GeaCjsDgeZV/wo8gv2
O5BYoQ9UwkdLesXydHbmWe1fxyFCsgkq3maZVynjj4TJ/2yQwUL5Kj/60XjrYnGNxYTdyO910xJh
Rr+ZTbi319jwVIDH4ylPJjRiFzfpEVItkKP+WebvvSGes2QjYzAQxZsFU8atAtB+2yB8afJ7PGBN
Gj2YF4IqCouYWswxlpfeTM6QlFm4UFrvJh6JmHB/xQxBQJBDEMSifo4F3N54vi0DLhVSr2bCAcvQ
yB5YEFYWekxj/4N7q5F9ThEhcBe+Us/Cf0SkQRVIvqDjMTnXTTndNHCNoaQm1UzjOsnrpTufKh7Q
CUupLjecCHf3ZRgF+aAh5oHhVztjoUcZpMFqgIy0xOsuMPCyj+oRhqD6NcwfU5i5vNplxgvtxopf
5M6VjkqDFtdLUhzmTpxg8DkCAyia5PkWc4fREE+58BnHyjZRmFcNBnBOzmEMyxezrs3QYMHTiu9F
fWEeLFbvdXgTiIUG1dQbiOhbo7vk+WXGFIbSQ6GQWxK++b2F5pUAP4RfPLTLzJfIA8Z7u2bC5LfY
9jGzmSbcixKh3luhxghbn5CotonTjIInq89X9yHdy15iqDbWXtjdjBEDKRgiNdoP9pRSv+togwMF
+QS9A7gJ5BlbNNrzqKNhlEKP9wfPa+B96K4AYcDStiYrNSVssyok2+rVU4CNhaybf9HA1K3KbINh
SCxzjGVUFHU03gO8SaHCyNPsG2epxgdfNRwR53lheFvOglczs14p1wEY4wiyMvqotI8cDbuEkXG1
wf6VvAQvzwKQ40csPowqwkcmQMXAVmUlztA1byD2GngjRCUMcg6S8jmns8cWJOmMRhjMVeQHYqWQ
MiVPRDjjLcu3alYJIyAgg0A/MZGS4pKePtlOhuL26W8WfohYNVgwulQJkyF53LeLJYnFTLH5U+uJ
bejCXAk3TzcHAuDBKETFa5BuKw3bzshTke5Mw0Cye+F4mCI8W8SfIH4dYo5DBQboiPu0jIRxSKf1
Mu3Ia4zMMXIsDEgw0ADSFI4sQXYfpBKe6o4l06ejJ6WZt7Bg245EkxBGkum3UnrhlOfsrpw+jv5l
CXLK+H1Z6jNxSNFMxUXwdzSv5eShMovSmZq36iM07gyx/j+5vCNwczISfWaFRYeyL97OTFVmhfgc
tu5lyjXKKXR4JEF4uemxuaqnyzKTrcBApleKdjVylmokaO9FSM7AVxk9h+5dUI+hy73gHoXwO7pD
z9dt4mEzJF5WsOVCRP9to8IZMabsoz+sBCrwZ4l0BuBLCd+Mz6x56MeybPaVEh9EMVtbsPQdZTzg
gdi8cATgyA1GOgJMB5N722BP0R2quPyPQrdsrAP24RD4FtJIH1Anpffl6FHaFsdoBsmQbjvhE0MU
KpOF/wKVRSwzb8I9QihIJYmvEquK+DYe2WBh70QpM96FL+MLyl6irFGYseI5xT0irA6eQfdgrTkl
4cdTgSp7bv+a9n0kPgWdof0fdWROTrV0T6m60pDqCKYlPAVZzXxGsAgSMQ8mPjzn7mNGaMLpizXg
ExhuGbSzJoUr0gy7/x75YrtsY8v7kSVKI/2nZiSVMrQKalDOjPE6p/wCVcIYOcYTt7Qvj7nBnLG9
FJCoYHKPQOjGz1LjxckhpgwVRacewMHhDIi4icIiCsB8AgzRZ0riVvKXykPq/LElB0Ff9NL8U1b1
iEHlS2yfsUZ4ttac0K5n7W28hMiFwww7ZP31nqvaJ+kGfiHdmQayzDpibCT5/mLET/liSs9l3Qr1
d4DXHCQQg0VtUvhJRP8EbF0R5kzytYWOUqEws44JYHmNyAF+ak3rT7UypPAkqMYiEc5p+1dMM9pY
fdWzEMboOzQozoNbge9WodC8EB0RS83xNbPJVdvXCHWfOWdFgSqy9kc59yUj/gcloUtKV5F/5Mny
emq5HB5UDpltpl5tVXanBiQcKaCgnTB33+sTqosY25ekv2sVwSRytGnZdzI2b0FtmUJw9Ma6fIkx
M9GfzcQkjvOj7ilzNGufjeG/aWDyweRrVl2df6lPSNJMRoZav2+7bIP8WjCEs17Pd+rnBis4mU2l
x/1FTs76KC+iTmy4YDwelkX0Gi5L8mdKRtV/TBTLxYKQtKH/8yQpHzLhXMmRo8O8qJDZTvoxMSBh
oCoe5sEr2aA7LB6xbmD74IzaGXDiwgEKEVt1qcIMf5ShRujYhcXcdfATUZmWnQ/5nR5BNajx2L/J
rWymS9murW4JjEIfEB56GVggHrcvpAqRSPk4YV0JA17VDBS8iLivhl5ALMBvJRH9hUkyJ/MP48pK
H90JooSZAQCECyV2WMtNn1L+QzMtwcLaDELmpasZAlpRf9MHAfJh6i8FKiU9sQi3hY4WZuySyzfB
oq8X8Fm7RWwNFp1RGxT+0got5IUYH6VRp0mF6TBFPuPZqiNQKQWJn8jEhZKPdCpIQPI2SUTGzlbU
z91AkUu1mwmFq5qbID6myfKRQmZTUsFDdiTh2lO6qAgxwDSbpwIBJEQnSboMJTx0LEE95JN8xv9F
BPIPeRLKyl+6tAarxpeSemXkz3PxURglzNjTcvHYvsseS1E2WAgDC2+wY7+dJbhpjDna6TOuvYHn
uyBKoxfexIHWCxXj8FBmTGTkXTQ/MQ1C0HVgIzPL+0JrRqXhhgjelVqAjMx+SxGEG6jHF9XGTz4O
ECEEl+7mYDUpAzOWo5ID4FSccQ3lKUcvvNdEf7aJTr5l7lMpYVtMJt6sbEgr/hQC+aDI0JRTDcpx
QdwGeqdqAjls0gbnMEk5JRb4SNQZGCGte6E810xrFgphZLIKg/RncRmhbDuT3wOpWkYMcZ8beA0x
YT0UkOOlkwViNFRktJ8LYw5MxY44eFMcqghWqehBYLBEnUii9VNGAz6RIT8KlyHdWnDeW3xpigi/
KNJuS2S2Ub8aJt1V8+7azSBhXXFDewcHGdo5/PaEgOYSpRwHx04T56uMqbjIlEEoynVc/4pG5y6b
uS6quxbzmSx8JLN4V/tHi1kpGvOVWeh0U0yElWlVVw09PX+m9xYzejpL/SdpaMYsbcXjZWWstcNr
8jGuNBC+9wPRLHXnzzkTl2GeD5Wcb5uag2a+NBZo6iLCIjQxwNokKzQbGezKbPdJDXbRXSp2Z1gL
pDXotYQhyX3SGOyCMovZHfEYUQruq1kn3J9Qfcr18tDXMFljLNA4zjpcve8L72qW6hukM8MgqKO9
jJOykiNUZTHWK3mW7bWOIYCm7HT4I3q3TKGqwk+klNIhYmzbnP9rOXp/YBnh/KK+Ts0ixWJu17Qg
DpHo015Z0UaNScjIZAJwAe3lS5I94hRHUQhl0DZmSlmrJLIAIg5/ZF1RB/XIppSVSvS1wibc5OJX
V0Zvlnw2UXpW1TPMps3Snc8dFV9DREMqy/e4bfeaCv028BMrhpBoYEN7kaAG9CQG6kvEg4zdyTdL
ZwKmmBlYDysdma6OUdHf0pMsRMDuRVhP7k8more3l/UvI+eYysbFzAfnKjZSjZIBTs1Lsl/BUjRx
JAxnAhcmsDkVlijyJe5dNsw89ICXRBFoZuqFh3ldtogP0FI1aYSGzIhOTYZWjACCpTlaeLhKEDp6
kZyNwKvwXKm12V4O1j7ON1LRHvUIql6vn6wo/2uz1ltu+iLbkAp2ODZJ4mQsM3MMwtJeCAxf/lJy
mlm+RnWQaIt7IxNiPQBuz6q1NQffyznewZsPq3s1SjCTEsPXht8lfi56bUiL8AtyWMh9xyRJPQlK
vmlkca0uNTuyiTj8yOP/s4ZanPlgFOI24Slz4Rr1iCu7a+j5Zs6wbuX3hbIkdDidL7lCcKJpqmco
PL2CIwWECjzc2b6R3jL4lfDfGgeKKfUZZ/5yAZZrsxC0i5zE6uG1Mkuc2xj1VmFxiQwCnKAa6xLh
XkQ3YzgLnkBpTLXNEH4pvZRu+B9L57HcOpJt0S9CRMIDU9E7URJFGU4QMhS89/n1vfJWT96rLqNL
kWDmOdsePTfdcU88kfQR9MceVTFZbcRkvXu6eOW853xEoS+3BRZhzzNPKZeNDqncEHjCW2wwSgNF
R9wBbbNRA7XFLqTqJur8KoeTGnDBfCbj7uoEtiG0CgAXpGqkAKcf94YHma3dGlb1ItyrBT9mUuVm
yVmcx4HkIeZyk1S9EL9ngjsxar70od+5TBk+Dh8ZY7MnW57lC7vl8leC21DJoZk+vyZvb9lRaewQ
38TsmfOku998DkqSh0NuX4YMQTXnSfimvpTqUmT8bshbkB43ZVe8K3mVrvfULb8U3oxLhAemQYqH
2JIvFhnr/FxfWOfeQRNW2kuNPVHHOIQTcGGhU3C0F+kYu5kPu1dt20GODMNO2ImZ+GqeOM6lmC9Y
zYcnwcmagtI5xsFrkH7FMALjpYrlm01diTFyAZAfwswJav4chafU4L8jk9HIjw0wbXibLHW1Jutk
eGOkGU06VEWJBv6ILF2JP1OkXo2OJL91aNSmFCA+qc0HX7glHxWKqU/X+NWhu3DKhmWHzVWNKGrx
5gegIJzCvzC8KmRMcH4r9FF5zixaX8r6nCR7H9s+YAMfoIepQviEa68VMJTtQVjVhhsFR41cCunb
HwAy2syBafBpuPF4shFyxuPT2JcXdArq40J6NnNO8L8yeHA17AiOq5zHT+26XZEdppBmpXcFSIji
GT4DksJAD5GxuSZVugJzVApNO7VexlbfMrI5E9flgOEW3wMNRYjbh/HJrldNwwd+Gpj84h63BM+i
9g+dRe04aaeE9PthmheaWz+687SlFInEATQVxLrp9j0LbkYeQf1b7/kEWBpGZ6CsF7Uuynyv1kxl
SKXR+UG9Utv+NHoQZPEIwjswXnBskgZ7VxCgwTHoFyTcWIMqTZSnPP2zBUt6j1Smaw4Y15fqLWFE
PaUlg1dBwRU3bZjUjwZ9p0RdAI2oaJOa6m1LK695d6yMadkoxUiU72mEZMzTlub8wJfVHG6+GFcO
9vHCOIcs5g4JulKdQ2aICRGZl7s0tM9iYmtSoJRHp6b+7BMay/PAQsmC+DC2DOvO8t9L725VkPBB
pwcF3rEixZBHBVeKOoRTGx+pPBotcJfGDYuiBa38CWipM+lciaKzPmwsPmX6GnBFnubwr0Pf1yRk
xSfENuHmUDYBOd1Hlt6Gimf+JZcmlUH8VpdoBh/mNwjIjVfXelKQQysWrffNHKpOSLUfKPwgw78x
N7BMAR0SZr4R3c3+tjBM84au9L7fULDJYXsf0RcqUELt4rHZ78dmOE6usfxnbLaME+NDw47r86+k
uIhsr4S2QRXeUAdpoUVSf53p4buJ1bgCl/ZBSOLCWktLED01EF0SH9QGz0NaMIJMdIR3YNuefObQ
7LhIerZ5iQW5AXJUU4MvT+XOSSidSIDzspXGbDw17zgolGtJtBR67BXeqtxFHqyLMD5GQL/h6FnP
CTuzjY7M2cF8dPGqExc7PacurgQPCZcFUOI+Gu01qP+MFNs4wRbFPmZ0Vf+h6gqET28gyvk7A6e4
G7gEXu657KcO5UP4h+H3331st39jId7yvvyI8RQ66fjdkhwmWRLUMeupBU60P2S7KVg0YoZVvmAf
pzQbxjhB75bPWog8qQQ/4j2w0fUXY/Zk6N4qF/USjctV6aV9r1/n/Z8fhpALPKCp2FWzIDPTu8Lz
gAdvGhtkEy0xg0EXvteE8OsUFDX2cFCQfQmmNwYcn13SvdAIu5W0PEH7j80panouCjLoHbS1XPWq
/KncW+ImJ7aHRczDmeloSSZIKongBn2q7rGci4WagZK2XxqYzhT25nPv5xV1IKnaSF8jEv9qS/yW
SJqHudgZvU7GBWOTJOh6ugP1Th0VhvBMmCc4UzrvqhYVyuPXatGKjWyrbseQM4J4E8It+xARc7g1
BKaaGoJH5yVVexPkIBm4HgAhQVSJTSNU0sTgz5DK9wU6BdMBaKlkrsAttK0dfBj8dQI3oLVE0PNV
5T5WF7hDCEhfEU9YP3FAjVV2mpN4q17AxNdcwWvqwlEnLogv5FpFxItLgLBXHYiWBmHC3BYkDI8E
FufIwlMmWP+IVp2A03sSw8S5B4eitHHISPjkFq7MDy/6qu2jQMcCsyMsHA5J+zTEkO5YkkkK2Ree
/ab3xetI10cPo54EmPfHeB0yp5+wjK0gYFrGY11z1FyhZOwBPJtAQ9zGfOqgxzzuM5+9y7zucCMO
Zkxw9MaGXRrqGFLZXyohjLr6gv8ObDUyuXytDMoW1aQ/mKDxrv2gMKi0TIkcrGgg5v2woEsFrutX
wUVt+6V46CqehCLJ0Tih+fNJ3fTAfVpiDlpzGbaKQmU/8YhGouh0oMVDOuU28YsV4hD5ncqfCiEb
iGGQFkuzR/9bkQ2I0oxmzB4g16HjM649Xkz170ZX/yw0liWZ7q07P8U5rZiAc2OwCQZvZzsCdm5r
E0MsGLYLiF3Yw6Z1ThivcP71/T5x1mp0mdAg8stpwjyifCaAZ8JQwcSVsXab+E3sykRbUeIwJB/E
6kke5A+JKkyCf1FpXGLCDSgyR67I4S+xcTlU0JfUMg1oA136LYN0XucFtwBvkdEH7DvgWBNRLh4N
C1ULEk/IPW5FLa+vlofXCkcyTtvuPdTQbxXbAN871hU8FvF5xro0Gd7rlFWfOrfFTI0B+uCeOFXX
pu2XTSs5K8xzMOAGAhZTQ1B5eAc3UvNfJmAi7fzkB+Wq79It5/iUzgsRogRsTxPQXRPOFE+r704C
Spcf8ZA8qBcQ24iRpquVHauc+/fax+t8Lj7CKXg2EB/lqLQD/STqcis1WNnpEFnTTzHxnU7vXmCS
84ATP6MqW7eO6g20q+cZu2Orzl3AYCNj//E9iH21mSKKJzwSZBXHCjS0fxmxSc4DgC1BHPXQ/Gb2
56whNa3pEN3yu83dhycf1eJUU0qijELCxACGeF43Lg2i5yL7icqeJxQTHDfnaDDhmJwWDCoxMskf
5UFmQuKrYdDzCFWWl2jYmBJN+w+ThCROeWhONpjb1OMrdX59A9LDoVeSF8VlDxrsxE9RixLg1jAW
BsbNYl0xKJCekBpyWoZ9ctG4vKTxA3lM+7S/Yv/4pCbkhc2tBtsIBITQWZTTPg3ir7xkUW+qacm3
QFHw8HtYNOaFmqvigBChz5pvE0i5Wr8t48mAb+i78YAvbRmwq/lcHbgelbNWLbXKmqgGDQgXXRLr
R0tOQT0A9SU0pI05xRDljV8CFn+ZB1yMZOAiEfen5Kx+flG5JNUNUCFYtROG16a6DDNAHUcKwTbq
mnbCTe/91jOHI7opDtuJYjaGZKECvptNZ5zI+EKGzjM2Rm82EleHPNDWTLaqxKjXKdQdTj5lMSB1
iUsISsV5bfkEcyI2jvalTYKcvNd4cb3oHUZonE9N5bF33CDc9EDS3vKVA6Mp2EAhKAki8iqHKuQT
qv2QDMKNOhdBdRbKEn6bOqTURJJ3ZOFxyWLcrTkrB+1zcm7KX1ju25Eyo+Gfv0YCVXvVmrLIjbKN
cvVH3ARGey6Cg2IolWVZ4flzMUGT/fuslAsHqjxEHBgBs3v9XvJYqjezQY4f7cVwpiZFVQsh15mI
egONgmSxINkkB3buH0JkLyScPDQOAHp69xFJRLiO2SwIpO/PTn2b9UvbfDRkc0Yu7TiEcRU8aXaN
uZThX5jwiQPeF66EoKuXmoWQJbz50V9KFRpvix6fAdu0gOL6C7dyUe3L9iyeNHPTpJeBEEYwgvqx
5IRSw1taCqjMx47PciQrTQMgvvLQ4JqHb4I5i5Mfy3zPrDM/to1/NJ3Z5Lnr7y1tEEZ3juEB2957
8HMfxOVeyB/eBD977q13WIUie9ayj6A/udORfrR2Uj2SLwWhT1qWnSKgmKwxDpUW02BT/05DvrCz
b93hUR+PQpVsS+qtuoeKQdeHo9UGJi2wHuVe8qOO2p58wwIIrfIo5/JdI85F6QSygKpWmTwKPDtE
i+TrekR8Www/GTEbeYO7Deu9066rJDpXhOxY8d1umYmoB2ni6uB22ZcmTmLNk55WpFAT8iW8/BAk
I6nDcmfZ076YrrkPd0epvYXqGIFFcUpqd+Vr0ZrHw3Q/CjdeqgnfJmkuLl90zmPN3mnyr3Ve+8kC
3LwG08kyq2Xf6M8WZTgp90UJzU8IuoAHmchDimGVXfAGRaTnlLTkAoWHqr/KZ6oCFJ0QUc4QYbT3
DjaNDmzeelHu1fe/Z7Y2icEbZgnXBxRkeYepAUJ1LNoCmwf/JzPrQxkz5AX2p0l20BwioaZd5KGg
qvC1CDoyZ4P2N8faazb+IbBnrtEZhU3B8L4GO0LDkjiIZF2ebdjnUtuXHDgSkWZsrwAiDUlWTKAt
ah3jBBMeZiin7WFeJ7qjfIVriD/QMuIAhnVtQ82JHDMyi63wADEgeDIJwoyRUNlTE6IxSGXbWQ4Y
HFN3cslIaEXyi44rc1jKwBKL8FUcFY+jpnQza14QDM3ldjSbQ7pSo3paPY84kOP53R3HYxMHK08f
CR+Ln/W9HuebKafBtc3PeoR0mv0P4mCTdNazcoorfmEKn+O6xtlia48zY6lZ6RsUNxTVOKDDSRA+
c8OCQPiJw0mtWqS5fSBkFBkY8LOGzISLXkkV0VI8p4jsWAfbbObTsiizvZBV6a0qwGLftkiI5IxH
ymHxbKp9QI3QGaAC60HGZKkGA8+bTloNxqzRZ075h4ysL4bHnL4w09k5ZLaF4UGJgWjFUjwyPOsI
tV0a+lIQj+ByI1YuIruAFpdiWfjI4qJPd8Ib47LRI4/J5ZxyN4E/xvq5xNM8USU4MpmM9snlDmrG
u84nqVg5E67OwNBIvDn5BgHqfJfTi9L1ZRjdswmbm3tXeDlDrzdtlKVY0HrWGJ/5iEuAxvIJAKgm
lp/IrlA7iQRvgv+R1KS8EpCLwVqhi+qg7c1ladvwG/5TRVpMz+8VhI8BGF9EqVjKBeE4WNMZ82J7
2iRF/ZXNnw7MObAAUyc17+m9N82PWnfeSTMyCPXtle1/9DY2ShrFXjkjXjnldsz3EcyvYqVTJkxr
hP0p39SH46bytWbmjetdVLw3EzZuBfZwofhmRjEL0hVeqoR+pgJlx5jYSWfbFNOqw7HOzaieKJIt
tHwgKy9dWZPcGUxDQnpbc3hB1YYIJoI2QbAiwLt7E3V3lexdP9oOhbkJA32TqgsORBPhGp1dGIW7
xt0FvcHkmLOCVZLspWZ46uLxAvq/qrGjU96J6D//d2rW3aGx3/3A2AmULqRmEhBCpJzxM/CmkpKA
iMVAQdQ59npkV58ZUlS0Cwo99YX3pLXW0XI0UO3PNYmirUnNI1K1jjgMJePCFOMSYRy716YjPC1J
u6eqnK+tzkET3fjhalFRUrl8bo5u+VgPFHqsc+Js1K1khieTQUshfMFoYPVu1gVw6cJri3crLfee
Sc/3oZynE0uf0tZZxamRHrU7XncYVjbNkP/Mz9Q7AMcoKJx3Uq5CbCDak8fWUatFT/HapBe29FJw
Dtaa8eA4K2P0lo52L8CzW1mc0tg7SSPfbQrf/wUiWbFkTIz/zri1AiJDSUc5Kf0ANxTTN+C0m1B6
yozo32fwl5zTXPEyRJrlI8xP+tH55HgAT5vRp1nJZQoeTBjmg0m3NvDHf2MK1zZ/of8polFqr5Ql
NcjBJu95GFAWbbhie0j3VuFTjB0AIjbZLlHxMUwVjK+1FobLRjntLJ2vXb1PiatTlm437oiuY5Qg
ic2taVke6RX2+3uaslSF/qqYbjM0jeviE6gfw1+p9XdJfWDOo+xi54mBVWU5oyYUn6P1E5jFc0UE
uUlisl/HW4VR5RTDdWa2nCMcwigAY99m83K6tyQPwBcT/5L131RBr2LMwBG5DB4BCVOJclhSuVWh
a48Bt3j/Ci7zMXcOGdQfOEkwrkvyBYOjT0JiWQdPYipOzrZtN2S88H/558IkpL3xPeXqB7BEAOuV
v3PHtxcbUduUdAnx/zZt8oqfSPVBsYXwv5uYxOYrIc0147XG/TZpQNoV9xIU46qoVHSRz7M4TdWa
p7ob9ScnPNiV8Te7yaHrrPf+t+Te5helmslj4OhOE8Yp8H4x/NWMADN+JXLlF7HApYcJnlobGoTh
bV0qrGY/A1h2i9dOpCsTNFTSEtR69qtauHXeyZqyZw1dXSvuFhtgEZJVXzp3qNuGzbAgG4Tib0Qw
pEOD5mb44E0VslZdXYcP/A2tWaLdESMkyNr8hIFuismHgV4rEcFi6Y+Lv7qTD5qFUaevSSsM1069
VuHxvixoG5vWKUqFzmFACj10XHLlaKwC7CFj655KNtycu8n0F+r9ROeL3M0l3bHIHhzEqrH/6gDz
cs6qtx6iVUYewVTckHi6GG54URoqnLHy0Yf+8GsoQgYhkFKUtHulI8nrfRh8WvatR0ahYB/P+qIL
RsSg5Py7GXG6wbD2qwk1G2MCNz+/LDHXG5hWUhhGQifYDJ0bByrn/zRv1I/mHAXnwcearRQ0Bt3T
ROXKp+BR0/4CuQZMA6L9oih9BRyU0NOdXhD/0jI7Sgx4vmLVaUm1TxJdHa+W3wZB3oP60Q01xfxx
FnqFyqaRujjBOThp/yTKZCWTN3L0/u1S9L31N96UoN7PM44PTnNo+wemR++HGNC1iWTNBRlHV7kU
fr6JSoSr2tas1oi6H2zBXofiy9mpPzslWoh/fwGBod4TkmPBS3w4WS+HoMTLpFVFua1iBWYJ+2IY
jrNu6xwnbRs6FypU+03nfuRBRwsZjL8Lzq/RAGWnu4FnjnQMZkfauPYm8HmdKXDP4H6ftARLdY4v
qsm3gW/eKvJmA54ji3AhB0jHsTAeeO3a745j45EXRj40NLESfw8rtOoBaVzddaYGgplp8P5J4Bfu
SFyh8NZsa5KhObHdmy8Z6xASSgNrAK7RhthAt9QeZTSfOaN2ntqV7OoXsTNmeviRcAbIioiqjfr6
X7iJEOZS84aLDNgEbOTFERklabsTUfrxWOJMzNSwBZBLNYVNqJAtljGfJ8CBEtNW3p0bwTAjCi6G
Qx8DktrVewJ7RsnvUu4b2azpi1w43rT0eU3G7B0Tr/uWbaOi5B/ykdEFEJ/mGpL5CFonXnksHxgb
/39JkVdFSfF+osfLGmACU2ZeCAmLWITi3cR3gGqPl/YbJE9N+ChtxKG0ziJC5MDbFvNLbdxDePjY
edHHkeqpdd0B//hfeYRN7KDecwIVHAT3vPmFSzf2lt2DsDs+wuGRvuStpVmboXLfwIhYSW24TOxz
JqYLHSHCF1MXxlD9qSg+2rtjXZDGxDCP4J2S6MPmLGCSKnriEJEsKs1A4f4wVvyaExnL9S20sdVx
hAhhb7wxO3NbOjyrxCPp3k0jWAPybD34JbCn+Iki9N3gS0lDyV1gLhvjsUXhbZ/RcXp281hMtGkT
Zr9NJ3Auw1+VaKVTuHpQkH/avWhbN092R4Cct/XkaeARRHtu1YuSeCl7A7HTwhkQALgo+g63MQg9
T1aHCiMndSlguxzYkTtxR3wTXydwM27YvL2pBa6A4ALkhuBbWATLJAYUsIG+aYFuXMYFNn1i2k6K
4hGm/iDmClwM30nbrawURoG6phyd3EBASfglTAL/1+FLyqjIyg19h5BE6VELBxYm3FvZTT0cCOgt
CbyabwLMUJ+ZdUL4quPJKc1XnXKZHAVXgwiH8F2CtmhJI1Euu3VZvuvGcqWIApfZScXklDDxSZcc
u7A6jdQXJF5EjaC9jOsM1W2IqTwyxuXgu+xEHNhwPko8n+fG9uLqeJ0jg+bF+skL7WWO8p/OQXOm
xM4gnwfPjd/9+cFzS/saGw9ctNd0OdJhh/e83Xv+dKEm7SstEDE2jsYXKzVWSDZf6qLcGQxDjQ/2
OBjIFk9qDXcYcU06hBK9Wo9lj1lor9i5OH12+Keq7KFOjG1gtZfWnHdKYu8XKTud9eQZahtNTa6+
eKt51kfMFgJ7c6DS81ONmzy4Sp5c6v6yLigqKzLyaaxgN4/ixetNAPfqXQCST24wLHTrNQnXWe9e
DdQjnA29vAwZ3+gql/vJhseE+2Z6OitpcJuS7BmtHDHuULgRp6JAcow7EFkF0t55ADrg4yFSN+3W
aW2teyt5atOpwzdPaNQYnEpHuZlN41eL8pewAaceGR8jlhJ1YedI4jN8RjPbBglN0a5o/mRFA8Ws
mR57fnVldAWE59szg39LLEZ1Ivb+mG6rHCMxm1NCHIF8SWndKyPSQ1FUhfGIDoI31Ztojq0vrUF4
B18xiUiyseZ6a7oRjXz1ympPFAlNtFQh3KSozDVphkm09MBBVtlmzRoDAWyjcQ7e/BrcNca+H2fe
x0BfvCnz48Dil1TzuQTcXsCIR4m35N4wyZktMsySFI4KTB0SRFNNEkSPri3Cy0pjRLYMsIO4tyi1
lx5sNGckcllcog5DJtsxjKOp60fjVCilhE88dffHm82kP6y9Eq6qJFJ1okHezN4qfd6jTWgKeXQs
ipR4YxMorHJUQnKmAi9xSbEJt1GJmfCA49tLI8DLu9/ehsxVBwSsA0FuzEIthwazQj2z3CcG6Zr7
BM1B0iQX4SWv2HsLd501MWpWhYija4AkrhKPcGp50rMI64vcdZ2PiIJ8PyV1oINKM/IVdviA7nLf
IACsrZ5UmA0bOLNc351SPL3Oy4guLU/ad2lWey/CaB7a7SYbJAmRhIQdQ1PxW+bGV4FONHikXngJ
nGsywIyEbxY3s0gj9wGm5TwixPqb5lvjotfhYnnPsf/Heon4W9KA1faPhkZfEICCk1E4SZI92QQE
N4Wi/Aj9czKf7a5I152+DygdMd3Xup9+nZASBNrncoaxCcNXVwdby3+zvXU/o20OMHQwKAVIRMNR
JyB009BrYJJOmzIOhhOWZDMDH5DxtHBs76Bh7ieqpoA6VDLvOU/Y/1DNFX+jQ0DjrPR1j/mgwxRD
aPGcK029D/dDFOU2pUhn6I6prR8Z8yU4lOaB8UPHQR8xoDLsN9AkPDE+3zWVdhzn1E+H4UPrZcjE
itrC3kl3SxmBZSo1bnUJfIbgqUHniSkkY9boDHS5BN1iLODvDuymzb21XUbgY92HjyGHqYegsfeP
unV1BQccjJbLHm4bIMT0WJwa4aG6b/fkvCmCm+gzMBFqyFgALWPkvy5fmCwoMViV9I9ZfC4jjEWj
Ut7fk0F+jwn5Oz2pPQCUCSeOFzTfVRdQHePf2zH/HYOO7Oajwg8I7tv2HO29337pevvZ686PWZEm
qRc5QC76KIO4/C6Vy/DoOIigpLdpMG0a1Lzz6ExsiM1r0UdKWKxwdwblRdQ/gxgrByMzD0lHC5U8
nM861QT5Qcn/yCvsivFtiO0rt90cXJCkIozm3dJPaeUeezIpwMf9oH+zwEkL/7WM4nPeyP9kEpXY
Dq65rxt7j9BwqfFCAYZeddd8wdWUdpsiMjbscIbEJuqAJBJf6Nmr5okk0p6vepDSzlC6q7RtF6AF
BFx2OH0C61TN1cro//otK7iE79Xb+c0vJXXu2Up9Zxsr31usxxmcsknLslNxACv5AnbOQQVAOmfH
ig8dJmBneubKINoaCxRGrMjf+6X1uFZUDcJlGpL5xglCBxsGZCvaBpq3I7X4uwCBVBI75wq2niCr
oAGIzDrsEEwcZKnvGhDQ2fOXer6NXbai3j13bNoS2iMH7cbF5YwFnTJMHZAySbcPZz5/fa+CWEpO
soFtibrMJ3l1evdpFOPCmfLfDn1C113b/FT5J5dq4aHdzdTsRAISxF2QPL2qNCoo+WaG6QnWVWni
K1RfTT2cZGOI5eRT60EQjCw+Z6j5wLxjFGzmqwZxUp1TfAtJjkIWF5WLbg9jlmn/YoKeIdxFStcL
5T9hgvVsAPYfTFc1sB1sxA6ubVDLY/+QjfisjE/Y92S85q+oWMbgibrJoonNlvUmbHdEqNHR5v0k
7jMfPwN23jxz5CLWGqm+a987Jp8xHY6EH7N++WmJlsFYxsX45AVvDQltJK+NbMJB/VrE1bNw6oPw
zIM/ciyHhXWj8W/npkjtg27VGEG2cPLo0yninSFiigcHpjt1b2MSA0FCAWKMKAVSm49bn8AxXOg/
ZKcFMQPiA2gb2+33tBdEpxTQN4lNFYzNmmM/nF3BJ8WbERAdnu7gvmEiva54MmuXKKRZXE1kG4Uk
WQAQJuSHugFNQBSstQG64nECzjD3Ykx71Knpl5Fyq9BABxHqdliGV05OUZQ8aeMt43nU3OdJXFlo
SPfDn8Xxw2BqJLM6XChMYhNt7lqL8N5mC2CVwokw60MIy4/cH6lLDw0dTc6RLTk3Nqbam5wMXznd
rhLh+vA1JNkLXPXKxNYF6/JAHOAqaeejRHg8wOqA+MJ4YWHgPM/n88gFb5tIFuCvgTqAFAOOcoXN
W0UJAraC9qeAldglMACWaz0iWyY+D+YlZ6qlQlcw0JrlPsAco9EIixrJKuNj3xF/gOPIiozv1u7+
JiffuykVkraXDEwYC1qcEfW3UqlQnZOAbkyJ5sjsdcIdXJsGubd1d6R+6mT/ZbigdY9FY6I22L9W
kI8ZRtTg3wl4k3xB6YtdtnZ4TLIEs/VHGySvTgIdiXQuKG78jk85S2JXcb0jIg6854pUo1kS8pSx
ecepIm0WGUUH4EPE9WBlsHFEDdnFmkxS0on/VpLkeSuRrqQTQ5zN5YhwZJ9CetaVf5PtvcRHLOzT
iGTP5qxzNGejqG09a3YOLMqAk2Uoy6NYpM702XZf5Gsuk95fCiO5yI70fFKoG3RcPcaUKiHolXD5
RyHIUi2JE/KJtyLzKg0vqdKmgjq09azUU5WGLh0wYOLD/QsxwpRU0CXI08I9UIpA1WrIS+m86TzA
rQ7XMbrANMRHZQZdavF04UDPCbVW45iNPAucRPkSR5TCSqDTZC9j9hHHa28mNbGoVqZwHsEMZtyp
ZOei3rbR0zYFX3z7nuIpUjc1moRFFQdLxLIK5AnNcNtnxYpmJohu72p7wxH34gO+0XPKjx0nAnxt
7rcAuwpSkKRBOzjTSnGS0FlJay3H+tmW1zD6B/NwWT5I9FB5cQspOOcPUMp6234TMazOTQFPOvJ+
PngAW9VEMaHACbk/h5l6JKi+8RQUbyHKJ/VQVDnNPWTplPkOzTEaqBq7uCAOWmk/AUeJCmh6k4Ar
uEEwn9IGxkIcMuqsUBgVeX52ekKiSFPuZ2bCnqCBjLrLEgtlxUZYjVufuMNhfJwRNGzdugArnFCh
nPIALsPtlqyuPnl+KE494xjXxyQixIlAS7i2b2XNHN4CcY+KW8I+aMKWFNqiHz2yQ8NqP5qUP6kU
+YWoSI2iW0XHs4CzKnH+aiwHzZJJYabbItu7DbkhCdOpnHEnLbTk12RmEFPzU3cc3/h4J7t8LWiI
nlGcucuE1rVkRlAdXMKInocZkCEZEOH3jwJ2qTU+Y5Ki1PdQzm2H7v+mkyQ3ZAsjSthsrTePsGge
+nM717+93y0T95IQRZqK8dAV4U7Jl+k6WOm8ag2WWEMvx/ue6YSEjc+ac6VPBzXSZ52Z+tadmbpw
ZjAKdBOX8dxwPZB9UXAjAAcgL1wXT7yfkfOVtva6jgjPGAg8S6cPDMnA0vpKeNrarxEMRfsMWHSc
Xsn7JdoeZQ8PGZ3QyIyB+fz5UVTACP74GQXgDtRhanGyoENuVVb1thi4xAf7m5h9GpRpsMc8aaNM
Y/Pn8NpN4AZINBwwl8HF5sOXsg7bp9Bl2opWCuKxKSIFvckz4G5SbcllyMPvii8GoljKIIaZrO1N
GWNQr8jQR87kObvc61Zpt1f3WmVVex3RM70leF+2gsGftt1Oz15a4x+IqbYjveOoQ2SP3rK5KZBS
N9F1MAZanxjavfHuhy8YVL324o0+h/CJQaZG86ox37Z8X/gSsAOxJxTj8yiHd041yQOHpJPipT8n
54y7zS5ZHTTkcGoA7zqgGblxFQOvkvHTtT/1BuGoiPyHIdEONWEPFvkwk3dWILRSk/MqUro/AxRb
g/k3B0gc5hcXXzLV9V301tnms8JSJ/ubqqZX2YiFo18L6jx5WSaIvtufAvkVc8DXRPiVHnE6FK8a
bDLq2lfn4JCBgbvoBNUwVhHfMnm/dtEcosz6EKNYjsO10K58S7QUs1y4Vx8ap11unRhOEXQH/PFW
FB4gjVyX0bqzjBW1miRHuNljLlTkfQddmzuAz7xx/Be9bDbqlf57JRXJOMkrFEw27CwaxXnMIQkK
zV/zlHu+BcU/HSlaS8ut+hv4TmKSsOTIthdsCQBhSKN48U05UrWdMwwnoXffTXIc2pVuHIniXYi9
HrnrJgn4yvG97qNVMjyEj1o6rGO5yHJv15SfnRV+psOVYrAakbemrasM7t79dW2S85NdMr2rG698
DEnXnebDrLerSj5J/a9qV3HcfZooPlEMLfgnr6DVXCGfOXWGpAJxIFottYgli6y5sTYVKizlu1x5
Gaqktdns6+Q9R05u+7Rk9/Y2IifGHSv4p/Y070e8dGn55HiXTmJvEO1qihC5ddaLJF83TLcdMVBl
dnKMdk+RxS2AvjS4q8SMFcme1w6qKWEgrVQPirabDDxgj3VJCae/q4JL3BgXdP0pxzLdYSMs6MCU
gGlF7n3/2AQkvwX2wUDTPSlsON3FZbV1bGIqNSICeao9Oaxbt99rM38++yWAtCbIP8YPQU9or/85
7reoSV0uEPJyz8V0lU6T0mIEDyQnMIlik4Dq9DkhBBKquYcM3AxpeIUMq9kXa3vlstzzj+cgPRbo
Vmzo5sZ8dZkWeiRlmjTghbbqD68HkremW4cwpOgx5pJs7kfgw79RsGhdrI20fBOGwmsk6QNC1HQo
ogQBs7y/2j/hVan1i5sUJHsBAaflsHFisfR640eLsY7rfwFST9ofH1L/XtJI8tf7f11MBCp9oaSZ
zB21QJupIeuH+kn4OPPkNduMRpLQ+1M/SW1dAbABeC0gn16+uS0moH5jd28zJiIUQlxM+dJsquXU
LgwGH9THyoZC8xM9eHuXm8gYg73ddJuhT1cSKiQt+qWTkiOUNDyOu0blKzxluHUBVpXAzcRrX4u3
BHV8reCM0F2ZebgThiQupVtrOzY96miWxIY8hXC0Vm4eRlDkrPy2K4RQ8WdVecNCm/fexNTRFp+K
LYvjmkfyM+2DbYeDJre7ZyeqFWd4nPA4R6OJ1ZG0KeWHQ3kRpNq3+rYXTvlqGe2lmZkkiVsjJULJ
9R1c50VHOjly8IiC4EoCsMgA9SAT3leXuNDsMbM9VmOUythScWkF7XeYR2Q+/OkIfHmrM8qn8Atn
+MV3eMhVpIBaQKHyc/QXhfUPG2kiein6NfCagtRaskTA3s0dJze3QKh5QOvPeURjjrzNr7XzpvTx
/yPpPJbbxpYw/ESoQg5bEgSYKVIiJWqDkmwJOWc8/XzHs7h3pjy2RQIndPefmim4r6UyfJnBfFR5
g13Co+jo7bpuH7Ra785zeCxC3R0SJjU6lmW8bcoiJoiVim80sBmR6e4sVdfaIO6wxJyDoVf0ZyK8
D50WRSiHwKS+Sk0O4wtjRYyhxrT80zryS9XxiCzIQ6jSe0XbZZmXDuUz1LX3vABStTFl4eIK242l
YjloYj3d4w1LYQ1/vgnuSm9SJFBILctuSItr0+dbtc9usq7tiAIGsPolzuoWT/07Q2tXiy2PAFcI
pfq6wSy8AIjXq27TwlTXlW9zcamcwlLxa83ZdhF6goWCFjqTTW8PbfNfWDNeWhg9FeRO3EtAtS5b
oIj5fbuT1H1H82Sn9wYWRkEFMMi0FfCjeH8ds8VQwDiY7siP8s/kOFspOM8FUg5WHEuV1+9AcdIZ
/qdT4ml+DpW+bWt4FZ9tmn44aHkLhJOO9SGZKiwurvtSr58TibSSQXGmF1oE/244MFy8mJPxNpMh
/jdGeSTo2DgyrKDa3BGI7ycHs5Qcxf/wvGpQ3Ljq6DsS596Afzqx13DPy7+BZByq0ks1QoKVu4Gv
sY1b/DTGu6IgtqF8tDmGaW21zoYNctA6zz/qtn+HNzCoj0hbKPxBY6s3JtyqtbyOU7uzc4X5FfhK
mZ+6sIVCgeMhZCWuc1uXobYtEBM7b0w+hjG9LGT7SrJy1Gl/GsSvKa/dhv+PhZm6uNb4WvwU4dcg
cYKceAPFmX9t8bQHTB190dTrYIdQReTfEUUPQ18E73GAd1uG/y+zI3m2UfBZjO77MxuEfs2XmR51
AjUlH3lkv0iEzcrWZc6Jyva7EAtIg4BgKeLKPFT0vKku3TXnguS7c2iomS6v1Ak2p2p/FgFgVX4W
DfaCy/Ho9elv2vTeNJOPK6OQ8aMOdZGTnQwx9q78UbWg114tcyLmZdda1qlvYdXcGBlrBrgN/XJq
B4TfvhPDwc2qbBP7oAnfVghYAxRTrUrcCI4v/lWQ1fJt76Dcs42dAq9MLY9wguOqx/ziGwE6AF+8
xtBLZdgQDZ91b9zH2BWjAkofGbaYCgMTeKbs5zdFyTyNGPdIImcbMEGmgK4VRAnQX5iwZYs7db8m
P4Hy1OoeBdTSGi5R02W3fuhoeDYVDBUWTFpehrB6mUL51cQuHkhDAqFf7Be08908umk7IfkutroM
ApLo9mtsJ5uY3d7GnwFljV6qmyDHqVwttv1iwnbgGsdJvuY7ICDmKggLjKVs2MnyB9um7+qTxvSu
RLhlyL5iYFKDBgIV2LK4ZUi0H9dbGAhJay1RLGmAhYSd1ECnle1LdnCS+AUCnm2VWRCGFntA0waj
gdEfGWZVG304ARWi7sVi+XeMQGnsX1s4tSwfTMMA02pGeDldbJL9tNCz5oSSnhKL9DWLTrQ7oSQM
mSsxneVZFqxv49oMMUtl3rT2vfxjlieGNVQpL9pcb44JXl8qRsutaX0g17AcZyMNNaqKq00EtROT
MPnSGirMWdwutH//TceZB/x5IINIfPkB1005PohRLadRs5XzL35m1ZdYRWIzofR/2+yLzINivEsE
ygX4p3JRywHgqjz6UWifO226xgswr5y4OjW46KsnY59puzEHiPiWdOOFeith1PdPXqxIN0le1rJs
eW0DGC6HcAkST8fOI5R80+KMLdLMq/Lfkes9bZ/zNN4Y5TzKAtSedDkIfgls24E9R/zKGL6UI46p
tM41hVi4j8PyyvjNTA55o+wpPvo2vEWm8W2oqDtqhEEVy6rJDeZ5Rm0hIE2OllEBiZeAJNKGPfmp
lRm5dCJa9IYGVswOJAYCzFMGMo1TZE8phQcZWzQj31pd8eWc3ZTPnvCLc6yD8P+Z04piq4R3C+7B
NhL/tEAL4ROdengFmXHWpjebTCKISKNFMvXdXL6t3tng71PygNS42tRl8RFjYOAkjyHX/ghujRk/
YT0B6HT5H3tWr9OpB0zT2W1ClzVbJddXFLo91s0Cfqk58zjQZp+FzNFXF99DVO9Ug4O7fY8XzNn4
y+L4okkwPOSSSAXrh19qGfbwD/5QUg03gSFAaT63zZ1xK2wq5RzXHKXCcqaabiaEJ+rQkZZqzg65
MaDhT3eylWsbWz83E66PpXQsU8Nb6lcRMiQvvBiGc2PxxQxABa6pRmCe6TJYJDUgu9aApias2RPE
8a0ONvFb9L8UkU07rlXC0bl5d+IkG+TCk7ldYRoj4smWmyTVsOehL7DpNYwD+wrEqynPKgTVWIv2
wWx+9VJylNhyZYHDEG6szLSkonDNnmw6WISmAnVqqPcaVjqp0fgKHIAoLiHkwE6EWlRpvloQSJ7M
iIV/Ryv/d2EzVRNNqIg/G2NWDv2hDT6WCzBBIsoFaFOHXyWr9X6Kwp0xUuEU1fBlMtyyOERj6kSp
kt2Ua6qNn1SpIUaSok3n/B3h+Ok4RJMfrP+CcNOVw1USqJoYQY5dzTCabrVhUEUyQjkhr4XvSjU9
x6QN352fADRGGTEWmq608bCOCSMjSp2Do0al9CMO/aqHv2FXPVqECbRBOebWsHPMiHFgiKcwI7Vy
gXpVNHe7UBD8JFGLUNhapQgfdEQQQDRgRWU3bPJq8QSRjYGNw1CdHwiiISjuk/UzqfV9tF7UMcUB
gAnSjkka2klIVH2on7gbxeMtTXBgEuqMhh05M8OPCtfJdDesthp+LIzH5fJTCOWYvNFAAR4J7bC9
CoIrhmH/iL5td+VYNwprK/LtpvBixfXe0bRNF+/5CmWe+XqFrIrGFyMZPJ4kl/lxC9eY9nWtI60P
SlB9K1hQl8nDZsTAwiJ/3LDinT73XszdzOMPlSfA6wYJCfZcw902EEuayYcq/PbBfRhAVuq4HlGQ
OWS/mwH8DAW9qor7xPSc++CQ5vImDbETYtCuwdqgkKbLYjP9Pw4y7uaA/UHdieJ0vLfM5Lpx3pth
T2Qt/Lo3rkyxfol5y8NPoUBctOgtjfVLqJ6nhjaJ8Re+L0GluXJJXll5akM42FaIkYme7Rh/IZ8J
oy9nGM4mHxu7yxh/KazrYnTSDMwmVA5RDLkwZMgYi29uXZ3c3PYMrmcF7ODfaIlo796IfHZmwSao
csZMfBlSZIEvKZUtfSflvxP+OMW8sQdD3hhq33o38Jg91njwehM09NrgDbSyqNeMjWHIL/jeRWH/
lrQhvLsMa76fFltLp/yMVMG1EpIAphzSZOJJFJ3EbyuRaonDb5HyTzO/pf1J3aWzdKJfcDj87H44
MiojKSGHLDV41CbtEHFP3uPJcil+WsiyNP15eFDC3tOYQk0LTEwcUbhEfeLS77g4waJIkPepFiml
COGi34xxrdURsofmwlkszGo+2wXRZ+aDS1HzvzsYXklDcGj4j6NJONSI3QS8asshSY+xalbi9EbQ
hVxtBqlZWK4SemW1hPw7fAwQu7MxfpdNJld9jznJaH3nQeOFAaQLlqWGoMUUDbSJXxQ5VQ2t4MhZ
JROas2TDLcksF4xkPxbOKVAOVY/q0Tk6cCZb3m8u4w2A/wnTItuVOFZrVfoNeZ9xq33jGbBy9GXT
1enrogvidE3onnUygwKRfXMgioqxd3gUuUmSD3N21ZNcMCw/bYYLPX/hMlNtsUD9Xko/y5ZppNQF
12XJ7k6gbdLaPHOKFFDMHLty7UqFcMD1TB0dV7/JLIb+P4X9o3LAJHmjQ2DDL6SYbjOLskVTXxDg
pCMKlaq9PBNqtNcV7DhMDYF7fIL5RYIRHG0ri1ynfaemghzFDsaxXul+OKmxvIMI38BRZCjNFvGh
OKZjLWo5CN8Qb9dZVuy4Ay1JvdhEQOpoTCD5Mc2FzZw39xyrg0nlRuEz5BG+ohlUANULRI/aYbEG
z9ghx5g6sJ8HTwk+luDg6PsUQHW0DM6186j+kEmcYWIf6FRxayRbLT21jWhkjl7ElLqIGtAf3S+Y
rFl6DI3yrDI4FneumbOu4VJXBY41ihjiTBC1lXLTOhG1Fk6OdzEmwi7CtZXooNPNlxI6U7DIqQi3
NqCvZj3V1v4rKlDKvoWpZdQclzjZzZMKb/wuQ4g16Zq0wNeRITCdKXX1m0LWAWuaKuZPmrJR0VF3
ceSKx+nwMRPmqx1wWKupqMXhnIw9lC8Y9kwRpGLTAqDOCr2zcAUyzIewSxU2gROnHWV71b1qwvVE
2IBabmOHHv8qxEJagu5HEKPc9jdrP3if6YLVd0kLqCjD+zT/ybKrYaqHfxVd0JwoIQVAmBDoRTmO
t9AuiPZjNVIIPRlCiY8b8b8y/FHMvQRhKMgYAlZMUu8sAU4H2XjpJusUBg4OFHt+eZhuWqyAdQbb
OBeNGIXmnMjgwOBA1j2fSIspHc8072PnC3BJfO4+InK25Y2h2l5ClwMXwTRiF1RC8H8Qqgw5psEk
XEoIs2btUcD+CgvoKW2NpK5B+jhlpx4kJ8QkXd07hfyudgHz8GZTYkilKITGNAaTPGe9gPKwqoRo
IIOXvpADmHEDtBO/zcTEG65QbDfemKmrqroIq8EUn0K+iOla5XuuCPueHHLmDi2DY9CqSDeK5gMP
cu435Q9fcbYmgkQUgpbpmgCEzDbbywt4beaP0iFTTPLMp30AHiLGa2LMFlP2aHO5a4uPjrwarm5x
1QvaA0Hxa1Gp2AiRsL0eGlguGHQNMmpZjJ8YmFAK9zCNKLvwrWPmPAsyS/oDBT3ur+YC7Q4/cVxD
JhPXrcxwMeFza5xA8rS+as2wRSGosY2ncjnqlXJCt7YVr0KU+Vqm3Y3QumHwABmhPsI9wv+ruMuy
glaEfdf8zPCdhHis+eFnGiluXGTcTz/YC4o7t4quM02gqOvnGfIfc8/wDp2dJ0H1BvN7wsi0htcq
PvQ4jF8Qx4WpzDhIR8oNEdc3aPhTa14kKUgaPoXADbaEmCJawoNu4QwYp60w5ZB+EazrZbkvof0n
Qk3MDHkq/bC4mwVEVU6q5KfW9adwUij7X9QCABJo4ZMHQCh8c4owFnGOsTpzBn7JFJcqOEK5WXLN
D2yxWe9DT6MUwSqPzjn3WcaJ2JQhbk/2up9wykweLkRWTBjvkFrU4ndutGOIe+ZXbRieLAELpUyH
2/2UQXqAEKZj4b/MpLc37UtBC9RyVlE+CI3BNKbn1LgIuj2nXmnskGaUw4N3IIi8mgRHsLpMoogq
VOWocGJpMMUWsC4KibGkV6YkpsLDVJe7M8Kn/x+fJ0ecamLVY1bLMW6K1SChM2T229PtL/jLGgbT
HX3XmVdxnBbMCTDAK14bO0H/Z+wVnkckqHWG/GzU+ndUVb8sg7e+AkZftI2uID8UpVh0bTMiLBzw
J+ym+GRcVGXO0MfAZYHhUjP6hRWt57rFN9r0eu3UFAAy5Q/YUqFblyS9WS1j3fDRSG8Bj0aB8Bsz
Bp4xyY0faHwgWyBo0Es4oMHGZCsh9lvRQ+O8wdUDeyGg5geL49X0vm5tY0W6VvnLBAibUXRPs3lS
DOc7dFjkpwyK3QrG7DrDbrgjbNMy3C7vAMnIBU5lbuXxWnTUd247j2sDlBksz7SuWQe1KzKE0avl
z73fhhXJhDcWKflFrHBk6CFewqHpG5XxJSE2qZ36TGCrVMJSi9ZhBMQnlmQiUsZRlPCkmhZlbZzt
OqEqa/hcpdO4vzCBXfF58Yn5kbDl4ZasGdB2cfDd9MLuxW43We8w3GVNQmnihh3ifjeLQUL0jDoa
7yYmS4d4++WPIsaZciIgCdALNQn/Vkp3nlKCXMqvDKQ8XrjGsaGpmzvloVhX1bMH/Okgixgco7id
SdgzMtYhvf5k6R+2062D+AFl3Y7rt6mv3QnPjsDACaZmTCnK//YaTlfJKncTpDQsEGCEGYTU6azY
CC7eKVIZ/TjlTLxDFuzReXi9bV2isH6vtGY3qxPiGmxUUs/S1PXA3FgadbTx/ojOz8lfVEawsAEg
29GU8tBievSgdZkSUXllTPrAC/qNFDcf0qzedEt5TVPI3aqOEagOVj5IE2Tl2jVVRtxs1xaADh3U
n7FRNl0WvDWGg5WTs66w1uD+fnQYuxAOGNa+kyL0yAwsCAemvFvSNmiPQbKg37T7XIVVTo2h5tXO
EaSZL+gOKGTJ/Rqkjf07JLfRHFYl4IqhIO4JoPKBg2zKOOCa8eL6EaonC4OlJZT3TXdQQ26aS8WF
nwMcjTxuHVbZbwRy24Xk1cJy6eybesqaK4whfsPcQoWBgRhU3XtNnreza1TfmZa9DMlRVsRck/OF
lMV2PCV09rh+eMY07pN23JIGesw5BzL8szt6A7kzjwOnc77E347ETuinBh41KS9p+Z1KOAMkGoFY
4fjRydNpHuINF0KBVIz6cEvTSjegoXMcUdbk4XHuQgbt7aGuz+aCbUD+R62XjYryU2rsD3EQWJ89
owHDUPBv5AaeCF5noW5tUgQ43C3yywPAXyfHmqd6RMIydv4asl3aQ/KWz/a/Wh9pGvY7I5PaedMZ
HI1i3D1WiY8FiVAu9GHmLf0H1kpi9QQFikdnxVBMIyY2s2yviucXyTipkXTQeusU4LExtFslysjq
qsvXUD0EuuGX46Fp+fMVdykDFXwEe4tgT2QegobbNegRZ7TtiTP7Y9Qf+la7Mm4VY8gyukj42NPp
UOuA8OKZj1YO1DW839WcMFcUbqOKdK33mxaTdUnZm9pwprRE2mt+286xvzkjueYG0FDUIn7GlDJE
lncZ2LiC7ppAYamh+3aZ7GXhWZ4zACL7kqO24IcrtYPsQfWnjGaO8XT05/YhyyrmAiiAo31cIWqf
jkLP3yXyfu6rX2cg/LltP0oJebGgVVEI6m2E1S/OgKLWHPxpNL25a4+aPZBVsYvpeYWtgkiRBcP/
bPNp3c3qIVRBN/XZxcPx2WLhYUFUKe0fe9uDAg5okJtij9rRYPkKjl+Val6vPqwJhnVzCzPt1bHy
nZAMlayWRqK4ZQozOW95C0eM6SOWXAdBqRMF9NIH11j5MTQGvhGKUOlHgcjY/QYwDwo4C7b6bnZ0
1IUjv+pWeujMfYXNmnWW+ofZI8bfdKU7XetjCPqJmeba2BSXkJnNQW73vW9iVrZKjg50R0jUD20b
88b7a4JrtfVWpB/WZiQHftimZKaTVjS4GP31jHgwUAXdcIFUafo7qErtSndpWMvU01D3tC4ZH8UL
kdaoSnEz1ofXVnmdn9Ym3tnxzcj2wGQzkQFM5VxMiMCDUCk4eGbsoRvrFe4VrMBVsBPqZzgnLfTy
naNeFVSGO1hpB/tX/q0xOez9Xtklgb+8pb59kXz2sbbX3RbzS3kVnozmIDAgaWuH+wjqgeuQ1MpI
HANFzIejR/EbnfG0gWcPFXK5Ne0t3tFuAYFV27lzUZuWLAGircjkKZFAbKLzEF2xyw0J+CSYh5YM
dw53fimsfWOj2V7V9aHGN115q5hhwenoV9iitJBuQTMCv9JeoNHIZEsaLq+BueKlRZwH+Vre2t1+
UZ9wCogsZeSiMzdYV86muceXdPSUHwBY04vCC1Gc0oQICamZKfnhgHLmiQ8abrp8Vqw94eN9NspZ
f5AChDQFr9uC4eGF+GAtfcNigkBTlCL5dSSgeJWewzMTK2KqCk//LLQ1nOh0C3OCz1ZWR743bxtx
eCrtF56rvcOpREsBCKk8V+Dv2mrYasxtFwb4Vwl9ke4JQ1LOeDSnSAcsQvtgY0X4O5NpTZHnQk4q
zlCcoMTQXNU7LXsnOzPHHIdsOtaVVb3rb3rtpsZad6NvfI1IgGPROTf4KMl0DLpnUftYgIjwI6FV
of702pF6zGdqZMaQZRgE4V9Jbb41h6sDS2GgLXPZc0q1iUBptxXTFCBzirHQrT+0Q/bsfWzpRgni
+GqE3+6m1+5dR+u5hVKBqJIG1Yvo4hlnscw/m13ypJqnCMrARQ4IztRnh6P3pf8DSwDjxk/9b+qH
e/kJ/oKqDLEChWqsejw9wB9+/Mg8FoMXN7e3bXNyJGg4kCk8M1iX31O/Up4a3pKA9iO11Ibxqaxu
C06tby6PQcTYjK+qV7GTWaHkRfFTgtEv7Ye5Y/N3xRZygERLOLxBEBlshGPgI28SDFLUDmj3eZEg
MvTLEWmO/Z8kdxWMAz3llu/D7dS4on/3ljc+LVyglpHTl6OIX4R/dgh2CQb5lCVENnKD7mnjtK2g
DORrvPHexH6BpaKL38LDZLXDmS2eKFJZgDXWDl88aInqQ9vxGTQyBQRbxFtwDuG7+nHpGcoGP41G
uwSFF8QbY1PZr8UvIEyRbg1lj10XbBmTrC0uS5e50GKutD07NvhbXBzgU55e7gV7laczP/G3H5+a
AWF7PY9XBQTzkAQYM3rsm7h/sr4FkqsetEPxd2C4ouxt9GKM6il/sKc0XZLV/fCatIiLDjmJyzHk
TnRLr/VRD/b6PPhYNKXivDGNlzA9TyUcPuyPvTjcJsO5iD3rm5EVYMFBi6kn8KH9mKPHUL3m2g0X
KAtMIiBeK2vPNSTI6QV2YTG7xqdinRsEByVD2ZdwfqGkbD15Oi/AxOTJMoXlm7HaMhjbLj21DgsF
vHuDRSlwYbaxLZ/Jo17SLd8YsDsnmA+hvmnkaz6/ZNMlkK6KaJjxBdNu4fg+ajfJepWHV/6/Iq0H
T53+PtoX+kEIB/GxtO7B8F6Vj0R5Y16JWpL4R8AvHEogmfV3PgQS4dHtF/xauO1RHNxTieYRD+1+
IOPjQagbjjkcVIvFvbdGd8NVwj6f2fKbUX9J1dc0vy2gTpqroa83rzYrbN7gmEF+c4DDfkIJuJ+o
ZgmVXpL98KvtudTaI/eItclP+W2gtgn9wK9T1+kfccn496OePiLrCfui4nHwfl/hTgF+Frpvm5tQ
fVc5kWWPJ5ZJR+6iYWO/sjeN9kDHCBAtdnOiIohcaYcy2tulx4jaUu7YD8XAKPN37FvqjtgJtLdq
In43pViwY2NiwvBX81oZr0pXqK4O8Wnxaw5D3bU842Pn5xyAir+iw6Ewwc4mCC7NF7i/tm+95puN
zd+UYrERYYHoyzggcOHSn2DrevmpVa8pdx1rPHDVYm3p+67y48SfDi1ox0lxPJBBFca2ROyKG19z
4j/IMd7BdsPPNEy/1VR2OUxn8ltrKiJcvMOLoX1m/U8piVM2tB+d8uW3075NOPWX8S9uROni46mF
vJA7Rf0pHG/Y8jPZzy2ufj4e3WC9zH05cZ1qH73TG5YflHjNFo+DjrYeefL7AiROMkWPkHZVbSpO
wHJlvtnSjqNfK7Zm4YUn3CVn94+BMeqdnz6+5B99sxt+ib0n9iLC1geNSbC1YRSTwbUytrAoH7T8
OOW95YQpVyfqDkaMBaEGOO9tlf1obSkyFH/AhQELusWt0jXq9m9MdoqL8jbikoOwFkslL9xSdsRb
48DZZTL93A7doRrA4r0ZpZOCJfg+Lr6Ctyi9Fu+IAPlA2PBJOEOdlVv2LsH8ChhxwhHa1ph7Qy54
sNLD/hn7hv45FNvS+Y1M6O2rrtwvRG8hf6tXb9q1xh4p+qHzH9o1jvthvFL/wvW1/84w+2FgbqN3
vhtbM1Vc58TgFh0snl2KF0o7cAYe7LzlUeKtI38gN+HOxQAJ2s7J2CBJRYiIJea9LfB/Wsv9ps/W
+hss71WorpikZ7YHQNuLt4je8aSxJjUcSRTE01C81hdOENAuB4yJhCJCIPByBuTedHtD3qdEYUtH
NB/gQFAqGRJQ0ZWSxSiavuY4ocEQtySXHz5S0FIyw5/K7XSokz8TsfHK2h620NBwI3KUDedxmjxI
JTBeoGsHBlY2W0x4E28EbGcbUohcOT+yXy6yxPHCzxzPOXuVPClmTsHO1l2clGM3+YA0XTyty4i0
962j8VstRJhBS+YuY2w6bqkOC9CwybiAdfNT7Rdb2srsmXmfMNIEdPgu/jY769JMbFSPyJ3OOBM7
vVbP3a7oNzIaLwiLGPEJHCFOD5mOlg6EwDWCNekToO442Rf2FU7/DFG/d7kVbeXQ4+a0GoCoym0+
76lNMWelNO1fui33Uo5TduqyJibm6wg4vOI7sB8DvpPfk4YchREOLGGykLDUcqHR0comPOJ3m8xy
6r7d4ON+jQgD4t8N4ED/V+ZW312PX/iKI8TqPS5vYzrGGINsKo4V3S1PRkWbyhsxixtBeDJRLJXL
vZ+ZRM65kdePuICuufj/UgLT6VGZx6uKUf+X/Gw9iryZxETFtf9y/rX9Bcwj2BO1JW3ZUUa51fl2
62EX+3wE5ic1rmU+ix2Igz9q7cn3YkJU+mp7VRn5ymeKwebrGZ2L72VVo8vdWs0bziFuxzZHUAqB
BRy2XjH0y5mlPglubRgZMd9YByrO32xHHzY84XLz2zbZmxvAOwuLbrAgQtfWXNvOJQ997ozR2OTo
TaJT1EJGRK/9QgV0kOWTxD6iw2vsLdYGSrevbVddY8xTP+HW0HpXrzy1ckVEhHhHECa3dAgQjUZG
3Wx8dziG57l+Nf6K+TAtG3RB9aj8LeOLjhXxb/YE28X8n2V0Nsv7cuj9eB8yXloV7zxGP/9qLdf+
LZ6kBP2dbnyx/MgJsOxpfjgxv/sv0C6blpSMTSx2fUv3OMUTX5186ttwa124Xw76U7ZpbwztEqEv
JVCpxQNmW5J2hP0DM6VDpG21T/UZ7ivMwPd4oMhM27fwkegAAOow5FI3ub3pgjdWV4VElJpmIGDt
Wc4fvf3gX4iZT0njKe8KXH60ct1FST8M5cuiM+6RN6AO1aBe7isSxj8gljq4kFmIX/fFu3mJ/yp7
/HwT3aeq4hYJzI30Q6msbxcZRGsLlULeFLlfsUhAZktxRdMDcObVEK7OfXHvFdRoBPrhUkKNDemS
4xZbXssbWSh4MhJg9zWMR+0zCO9gYCgrohKLoMdc3IutFPE7DvQ2xffMLA56fUCdxOGm9ieCB2eM
aw7azAs+Vek1+NvGjzF+wOlwl3LPg9bT70z9WsJnVCHuPDvKV2NdB/WLC3BODvAKkvbAL47aexc+
Axr5W4pDEMF1SHZ33IzRgf2KVDZniEFINlorapogemmm28AbIywD3vabrbwLtbgJk42OCXhpi9tI
1H3hiq0hWNhEX9mD3qyK1lpzrLovvTpJ2aZhrhx4BJNkLWrfjR1ckNqgr6/eRmuXN0RirrQH1hTT
cZAISlkF0L6M/UAFX94Hr+MBoCPBXKiByJXizltp/UcgWQpMp84blUO3/MFQRVA5TXiNZfU5dWcQ
sx6NMXlBFkxm6YWJUAGALqbT9g5OugB2+UOQxBFL4nrJgDZCkSXhEB+fWuapkvwmIBKsFfOJ4Nv3
Jt2XMxqVikX5CRttzayFnhT5SLMWKFiKosbByjlnEo81KSDkzAbi30AW0Lv0dOJCKhefS9SyxSNF
z4RoR3geDHayH6nwBYIKeohASIAREkMA8Y+7jg1dCEFdCN9jx1mD8eL7hzgIu1LYdeTN2iIJVpjW
YnY6MwHQYUwK5ytQWQsPfJ1+bUi3TR/fQOyECA0OMd+NMR0/C1cTTbZgvIBdDKQBZ3uu36KHRyFE
CLPfG1y1/PTJB2gU8lWmEQZ6ElKroMPk6VoP3AFFnFB1Al5hrQId+K1Cq4M5va1+LsmTWo4waPkB
kMxXalA8xw+pPyvxM2e6XnAvOFDH+LSy/PLHst+H4I3H7OQ/dXbjLoMmDvkRkaSYjyVMjiE1M2Bb
MGAFNrP5W3saAKFvdLD6YzZuVa99Rh8ue6Q/oj7rRstV4GSr6pVX0JjXJCW+D8y0VCu/TcliYhBW
oNuoSTWQhylb1w5xNZQ+SfVbZOdZ3w0lvGpbOcFW8/vOoLK1VhqCGR6oBjo2ISaRibeDioWzUPKp
51DGY9KM7k7/OwEsG4MDs4nMPkSTSnC4jRyVwvAmXCoifZ1dREMO60xl88itc88SHUkKTWQT+5ik
mcI+Dr3ikF+yMsR2ggMRoKpS7pgkcGL9k98r+YncZaZlYYvF7IQ/pv0r5MjcLQ50GCwo7RE/vLsU
EodEbcLiQLk4Ik/5YVAKXAjgiPxLlxiKM8ULGX1Im2H8NA31JeUCmDN1I5BfOQMcpNmlL9SJMywc
7d/XLxvnvhC7ozjnf//J3hW8XIugQS13eYs6qUWJsc8718ZLfFSgBQbrDBaSVqPZglxDOSaI4vGV
dVNT6KoX4bts9leb1k7+QmpqUf9a1jVi9bFGBXEQsX/QI9ND8xVmjxnQaoHmGG/U4AQ3BeYab0BC
JDQnxqMhnnCxcuA3ds9k7vje/6A5MCyehWARoHQYeNQsr75utyge0JHxNlwhJCbxsJZGuPuQ6qK1
ihxv+MXrRRBbSTlbV/V4FrS9lsBT/hSyfF8kawpESlDaoYeTZTXBg87LQyhI0vCoMT5CdciESG64
cpx9Peq7COZE5/wOxS1CY182r840/Rmj5RZCiKrUgWpMAZIx97kZegrsDIlKtSv1a0FiizkJfREV
jF2cQqNzoyT2gJQThrYTZDCAh/Ng9a8VtjCCB6pALqoX+U/KgLcIVVz14dFEZv8qdLG6ClICnRFq
Mw8CEE58O5FgalH3VT8i79fGjh6G3qqS46NgCAo4vMStW7hzWIjppdRPs7s15R8WKV0V8XAhpDe7
J7hYNiGcx7Fb5Oq65wNPQJwIepcUX+wqwc+KtPWPpUm+xgTEJrR7MgqAlmdaIcQHdLc5wbDZ3ezq
lzZu3lHsvreRdgghII1SftBz6yOMjrzAOsC6EINNht7SQZKw0BUJW1Ozzsg1MDt4Pxj/FKwnMEJB
I2gazReWSDF1cPBTYk2ZqiUOwtB/2WmaAHgBzGxb9jVD8RwL3blELUA6aGfvBIEOG6RxxiODY13F
xcj4tGAtibhhQX+w8SA38N/AH/6zIqiNIBoXJc42KvqXBaV0OUO1UQOspK9juJzVpUK31+Qw1tJ9
k45fJrZzM0AOXQWQjlnIO/3fBTQhAk/h5maMGcmkuFg9l0HeoNRrGc0MwdWJIH+WPzbcuySJr4XI
G7MFHDsGFjLvlIUArwGei1OGFxUqRcY1W4SfMjDqjJomgjY9mLYnjhth7yL3VDjyNSmLi1p4giUE
vUjQ5RPqXSiS3LYmm1k4CChM4nC+yTuL/KDaLe5q8ExNQZ8jS1ncxyLRoCQbLnOaM6dQTByMeBsV
jqk4IXgpviwBCHWAtTc7PqRVSw0sNYWIlWzl9h5z24xku26aKX8V6qN/BqtytUb1Dn+jJ0oGUBw/
qy4/ZYa8FSSJ0Jp3ws9Iqo82v2PhwfByKIQWhUEtn7yUi3++U11cbKMRNfx/NJ3XbuNaloafiABz
uLVytmzLQTeEq0pmzplP39/ynAEGg5luly2Re6/4B8AjkTnso9e8+IYfCtGJVbWceOER6Aob7Whk
0YAWCJwa4bK3tf+vUoI/Nf9/RnNnmzB9kzeDw9Wyd+IiI6WT2D+OWn7pDA2LYTVigiF4sl7TdhaP
obZxRHEZBjfFMq+CxwBcpQYgJicrg7SSEgMqr9lg1lNG3cZoXsv804z/1srBhDJe9j8ucBQFtCs4
VHyBVcgfJP2QCkfODeDGS9RTdCMnrVUVUxBjI8ojVfQjCgHKuyUbd35Q9NRhDOgALAynhgWpQ4w3
9lxe+oxrXDoshdgVWf1aZR8uKh+kPxejg1/Umnu1RKgJnBkaApZ56UG1yc8Yo7cBfjpmwLpQmwX+
Au9K3h/np4TEb+jGGqRkjvlzMLaHcDx5XvwtuGLm69MtAghCkvR2gHVarDRERKGvHgOTBZMr5hYc
BK9m6LD1bP9oIjihVxHbb6Q1x6vqAc3zdwNAVQj5/DOJTGAtJMjxKQr7JiJCOqtB4j71HqUPxZpi
aHdDv0J6XwZWzgYZd7SrP+aiR2C1a7d21gJBEmXOAeCRKA5ZBrtpYjtMWWDWASxcRVSZAXI8d9bG
Qqpdh/Bcdc4u8Xr9CWo+ckYFvCiEYytwsBPXyxoT/kPgR3Nc3LCJnOGIZM+d+UczppVlPVcD8cv4
GJhXlZEwh95T9ige43AlndZNqmzH/ju03bdo7jdzDwszwx+saYGZZBnsI1y+EnvROwF1ss86YTiZ
fYY6mvdkdtMJRTUgXEDWpmA5JGvEI5BDh8DDPgzUArWPGmEBKKJCbEcDfHYU3/822JLWqoKRV4R6
oZo9e5N6hT7CshnLGg0EK3yCIsb3JLuFLCUjCeQh9iEf0TQcMh7A6BXrNH23OMBZ92NmmgPN0liw
szPRkGfJnHXWvUI+nvq1gSsorBaMj/wajcBBPYpRu5vaLrTLep0RZSJo+WOPzPCMZj5ez9Z8tEa+
WL+P23ZRU5dWnDmk25Z2zjyU8VuQBSDgzFX42cbw1mnZUYK3/OpYd4cUQD8ltas2R/bJLBi4uQkG
EHabvbZo3QNSq19kzWsi5uikDJTnx0hi6kFzOUMASal8lmrFiJKtTXrWy5dRYYCSI9SY48YJGc3a
JS5m7kDNgpSFBBviEZBT2Sb/FMbcc426B8xf1Fa2pTUcHeReUkd9HhG4mxmKlYgyi6pLbo3UM/4y
CP72Y/zKdQnY3YBuxtqFluGhNbfegI43dzv8HtiZawNaCkqzAjxHVEWSNFa9lVYhbDqJPzKQwyki
28T6c+nUZ5oOdqL+vNf9N1MjDUFZ2WQsf9OieMxZKbTEJ7sYSJ1Ns7Kamzo/SpCXtjneMxSdGbB2
z6IdZU3Fa8u4LZ6PgB9hySMAqUMjQDhCKJC206I94jQ3at2cvULNPlCem6Xnd73P/xWhe5jwasx1
2qNkh6LeVQtZYibjW4XqmtugH4uYu0gyI7UUOOCeeG4xzwwqjhZrjA8RdnOwoQGvF1Pdtkl3obGT
nitlaxDQd4HqWUj/E1fpKXjreWWldlWr6YgqjrhuwlNYkBN4qIzOwa2OMy2dLLuUQ65/lfTucxmt
hfym4UDYJQqWAdUmTqjGmTJE8xl91lXw5mvxKbCNfa0xXcwwjEDVNLKHvyJW3Knf49Ae1XhmRD2H
6JqiQ9iO6FNoLDCsymNFDSsv+KwHmPNm/SpWiU79L56+szgP+HnYe3MFxzwGwQLHdRiUD4FtSigj
kkf/osB+/kUSkqZMRz1WRIVa1D4G9SUa2II1dfpwJ+fkZv1L1tgHs+2yJyQjIvVYNsrBMrrLYCI9
kQba1vCYxLrqVu0DLDsojrxxq0X2SRzFFI0qvQXRFIx/srJ56fTkULbuc5jLhGZadRiu6CNBz2j8
c4bcY6In7HdadNoqJBTe6yj6W6BvPXoRrlLVu56Rq0jDTYK4eYIofpNr32WD7tKspxfQWbg4ueVZ
bQ4O5K1BnaHVubfSXQVNCM6FYoIarcGPAluM4BKmKuRN1b+E4XCkMttZhI82EF3K9GxP/7wWTpKe
7nJmrmFTnrsuAaY03IxxuvizAuyPDDQqH1m7G8zuLJIQQlDRhuwziZa9hrgiC7ooss8Q6Y5g+PdG
P4K3N58WAw/CgogOzmJcyOMU3GZG/FWgErr5sgKyY6CAoJf6KvnXMKQkS6XxhEYJgosJkPvJhH8P
aAIeT4XTiMjTKr22pclDTNNUEZbSS0g/7TXSLcZP93mwvu2WGi4NLknXY6albCjgBgsOLeVCaqzV
St9mRv6pxi2ni0a8bPEkYogzeYe+888h7C4R6ykRz8gorHHjmpH4saN4PSMQ25sIxJgKqgQ1RDfv
p5Ppv36rO5+BMMLD9ojdZvyvPyb1/K6Uj6byD1rmLdyIsqjwDypK1EqT7KVpTllxtLG1tH1lG8CV
miPzV8kmVl9TPIYsAoOU5A0OHn0VHBzhfNDM9VRh+LbuafO6ZTaO66JCfsgYH/xPPw4LrVFP08gu
hw5CF9IFfhQGDzbQYDZ65sHG2yIuIQrZ6nubqdsxYapXzjgT4RPrsSIqWFQT64tIuNcvlZFeHF1D
n7Q6u5jFjC2UUQN5qyF7VeNohfE15ItSfaumryAG8pWyIEG3poX7qqvlug7eKx3XaA6Ek2ExNODp
aXM+M2BW060c6VsM+56Z8c7oEVsue1LHfLF866/asuTRD+PWBUzlh82XVdv/0rhctVwMpfAg2Vov
Mr6ywRuBfWxF0dJMf7MQyhGe/U5t1WM0WgKPROG74JTLP310gfGXoZbj5LwxGJ0VD4xes5zng8aq
v27AHdj3Tj9Xc7eKKVtaRom6go5hiHa39qLkM+rA40seYSOoUI8XQXO1g+mjNuhUS7dkRqivJ6df
D1X74Uy44ulNzSaJLYa5jcBWq4YD5hWxCmx7vE3iYbRriZtnbWxtD1Jiju5Hh34Oq4OOtYoiPHOp
Qh0gmQn3uIWaIphs6E1hkd3FxgQTW+VZbRivizZHUQw3AYEr+rRilOUgpqjrSEDmy5D4XsQWvKo7
oNlRvSYYeYb4Q/IzOykmJc9a1K6CsBLPCPl1aW9dQwTSEjDXeAgjY54k6P48CihyIp4O8G5BV+MF
3mvTKWixos3q6M8+Qymco3/HCqr6OmKMvaoz4W3Em5RlFdtAjP7GU/LRpVjCgfsJHQMp8uZXy7cv
GNPTI0jA0ud547bZcx2iG9StnNQAmrFrq/F9pFaZC3Smh8eElOmkwaJJEDYwW/+5aLt74g5bZWSa
F11ro8aKqQzPCQmnNIIli++UG1ajVmS7L4bpH/uqe7FRIy4yeoVZO3hNecwgrlvl/JYpzkNzuuVQ
RLs4QpATnxXRxY0pbkpkh2JmTZlOMZ03L21qnr38Q+nLa4+4EdRyhpgF/jq26x6zNGaenQDoyhjV
lBMrHCy5PUx7G1hLiEMGEJXLZ9ENzspoF7nVIU79VViL2TWEcUzbgKe2TD9gFfuGdhyC6bWJadj6
ca+G3wVmS858aiDkPum56EY0+754b2Va1hfLoQUl0/2xWPOmdv43s7ynwjFXNjo9XrduGlbPXfmi
+tqvvN9o17vCwZFBiS4tTVwOBEP3zVsYtIuJ56jlP10D4DyDHS1A5QaAvvOksyaFKHwwVf1DAdQt
0lKFni9rkCZtvIpN1huYN2GQiX5ue5VxGXVrKLNGYLCTSaoCoWUyhHYgMDbsoDDTEsirZj4Yn3fQ
fDt1n2nlcc4ZM/naItV/QvSGse2uVel10K1NLo27QBXk5OXuthiYb6bj99h567oqgGGPaFKkH1oa
7RBsBJcCqy11KVPiCD3H1miBxXHTFAQqg/QbtWPPyFeDRw1uot1X3I0+3aMt9hSivCWfbGCYhqL8
StHlAdbPw9we4ZBsLLf+ByNgQ1jEasG27XNZdtMT+MOrXqSfg4xpoOvnDRU9c9+G0jOYkzdPU8Ll
iJ5qj/dQiL+Xi9+9kTz7DF7CAvvlSTtFmr8smn8WbjHCNnY7xv/xYcqNVz+S+SLmGEaHwUh9KHXv
C+UBWiAGtS3+pU2wGaLnNLR+nAHlI43VK/OBzEErvnnN6hBpt+QUOUCWwbuG7CIifFW0st2pU/cN
lHmNkOur55rIrA5bf6BCwg5D3sXcFxfsjZ6VWUHJbV8zfqby9XjBaQfwp04uHbtJALg12CV/PwRU
PvONtj7SESNFyq6um89Q9pbQoAMTlCdxx/L9J2f6aFM8lvr0ZWbCxwpJ/SdS43WHLl8ZPEsrRwcl
VAi4FPtkgJ7hcDMZB0iHl5PMdVpXHxqep/fHdA4/sBtcp9aPVr/N6AallnkarfhkT/Gf2UfAmTGf
bXHfVXsjBrqif2rbr3ZQfiDv+y6/PGdKL4DhfPCIIPU6jQIKqFKYriD02Bs0WKCAH+VHUhCVDrqr
0OsSkpw8AH2lkDAUTz1Oo7MHABEq3V/LS7/Dyj4kcftnIDxHLLnn4L1AeBUe8FLcsCY0a7wSp1U4
AoN/yBjhScJOEsTGoE+DM6ZD0TI0Qwwo/uZ6LP0PC+FAINwXDvcrW2Zft09p4QJuW2pOvktxoZ09
JGfH3Nr0bXHRO34m3VcYPFfRNUF6hfDiBtVbVCr7NFIXFTPzkJK0x3B17PZy50pgNU3or4O9mMQw
1QsQ020w0bbSFa1g3fsXEdT1YVGHlIstqZ9RLWMf4yOCE5u9R0CjCQY0RqH3NprswfjRiN4optFL
0l2RBu8Ihb1GofaQMiPoWwAezz6WmLHnIxdlbyEpgCQV/jQgPqSnLZhggj8mZiC/wtCo0rAMYEwx
nBqqEgVOGhxXxiCHOavP7JCYZxqg6CFQNkK0HhhLNTDB0ZzJT2r8zq5TTQ8m0uwtWDZOLbN8nBcv
Ah+OAJtbDF65LUIRZySCaQTYfghpcCCY75vNTeKTfC6vCL8gY4L+bEo6YIAhFcoLJswYtD9n2fG8
9+DHitndI8NiB/a6YjDURt9twH6IQ2qMgOwJW6Ovb01duavj9E5slBoqHqcjzCHOA9uK6guU+kKI
5OzfWjbQPGBQ/SxLNLUUjXtMJITo5/ba0W2sbRc9Cg3ppawMoKxFh7z4ssfsYireSc3DFxfzpHBa
Exk57z28hm4zo/ijV//0zNzCcKrTdesG/FFza6B+GDbVsnPQbh/i69D+wGkX3+wx/mOSUVjTIpqD
9hyWpJt8aO8jRMuKRClaL9N99E1M2vIzSwQIJViQwKWCiEWewCOBId7vs8xZf+koTYPuObGJWMx/
qnzf1OIqSGKfAHNNjIaQXQG67w+Sdp9+6YvA64fkffa/mCnKulWmgA4rnIIoQsJdejMatpQWEYU5
Uit7hGwlxHYjOmtsKBnf1oX6JkeJg6HT3yBtsLQyjLmr/thaD4YePXrPcvvh1MY6euy8xDDHS9g9
hBOiyEiRTjoCvQyAJJ4JV7HGDrmJWRVlyjGczs18yRvgBzbWYdQuT0j3TMlwzp1vfH6hW+jjeIwp
jmSBIlY1fbIZweTKSMuGPcC3Rbdj25smgH4igdjD8g079IIRxBv6G0vEpPzp2S0LoYPnylETWDxP
k2zLf4vAqCxS5fQMbNxGdsN82gEvbOfe2+YqMs+yQgpt1GbCM1Ss69hhLPZp5Rkb4c3vcw9gyBE3
+bXI+a5M/SRKrmF3bVnkF3A7DCYG0AAh2Uc4YsGPSXFLjgjinXGtO7H6Qx/MRkwK5wLeKipZEhHg
LES9mILKgjhwwzWjFqGEjShLFM2dl9qiqyRMQwNgF6Ef3S8W1hWb3R5rQfO5LD/04c1kksDozxnF
AIxymO1Z5qdfBUTBFjMEMfiiqLG1x+wV1AT/7KTe85OoDYQWsC6PgKXNzBwNxlH4VpTNliUp1ndv
gs2Ucyab9Ro6Y8DwyIKy0Q4/CUj9ds9BhnIo31NrrjwryV41NHsVHUJGtCiZWlG0kUa5ar/lFcXx
dw36WsbS8dyeg8w7sbG1pnq9sowNSh/cZR0XYpnEOPV7BHJRdg38LhSz/p+8YobGjlfAJm7fsi3q
ih8fwpIEzBap8OV75LypP3ymgaGn3t7FVGQqjA3EbqldhF4UZ8GFZy1bk7gpIGX8TuUH5e+IjUsW
FlfQq1EFatP7UYNi07i3FL8e40G/xUuJlfI8H1AmcZKfobra1bIcqQiZArrxmUAMN0lB7YDnU6cv
LdNldvVjabPTM5aSxIMgUhYy2Jdt6++V5rExBuMd8jdKx6RcOsng3TDts4hT24l7ktWoGQlMRbZk
ogd4aLUSy1PhVoM/VWe4VsOV3zGiHw/0k8UtKAQnZgognl1X22UNYHzCESLqyHKeR1gpFoYk1u+1
bapHhR6fSF6RZ9A3IV3xFWw4cdOySt6paNnwI0fm01zMN8kTIq2qKLe4GBDTJg+yhxC4A2gCEdYP
UZkTodPGJhsPiI6nry4Y9hChQbBlLOSoHmTtIQdCoeMVy2sYlPR3wdrz9IsQcDw+fgMwPonKPa65
OHV6qLBrLzEbJ9mlMEKgTtLoWPoFL4udABM/ACXcKdTjDu5QH4YmlkZYLAsYCqxNkH798Kz1P7/V
3DwekXyqA+pOaEE1cnvoewWiHcTvYh/PswJuworSJCe5NJ/JajGk12DYe+0xIMs9qRkOCzyMGXWV
YdP3v6dKZ3Ho+bSc0Pb5/d5wg/fbFz/c3qD8dpmpWXg9akAQti3KHiyDNuJUxwfgDxbZD+9Ggjxr
+hi9yuhdoUUdmOIZCCvOqoyBQ/0aBQT1TPR+uFf7qQdfzFrVZkId93e2sd4DvdYsPX6LIL3IG/Op
C/sfqsYj1DnOpYzA+phRWzgsW/taU4tj9SGhBI1H5c58DcElKiRGPyZONmhesV2oTgIgKFCxaDDR
ELIjHPEZkyIHO4gLB5gdkjwvAMU+nJ9ASfDzJhwjBABcBNrWRkeUA4VaCOjFSr4lkZpnxCVhedVk
2s7ON1ICh2cf1B+kYk7hYJyI5D1SlOa7JtxxZamIxg69v3tFiGNQKOnhgu2B51EXlOw2GJVMe3kH
Dy34AuDTggI0VGH4g0fQAMfxU1Zytcxvq+4vGK1SjW5mEJ99p540tu0BV9USYA3wZckIFGhMuvkz
ebihfnQBIcwurwLmZLMC1aKhbqcN/Fk4EwzsTRrfnhCsKEJ/vvTUqVKPVuBG7OYnB9JXvurZWXLB
5ED236sM7Cg2M9oqRj4M+gg1FGZ8Ke6xNcj/Tswr/4c7IuILrYac0vs3vn3b0rOjQ4EkZLYa828q
LK6wSbEgC9+EURv/Cbl8RrVhhLnPfyliuOJRh7Ewf1bAS419lZEhatc8clXlQ+d7xNyo+Co2qhom
mRpDMz6WDJ3OOkQ3DQ4l8hc5kqGo325T5gKso8E8xcguOOq4GoEFIB61iqjr5Xv2AcyrUnsRz4GZ
KYwH5BSxdg5OfQFUEoJIkX+BnqWMi2im0FDheArlnhskcCzkyPhAUlfyg7KWDdwdPy9mn1wBD+hL
kn0PNfOYId8HAdNp7IvyHjXweG/iM1xrrDhacM88P7pfb+TO8QJtGt7sM/ckaJbMZPvAx6CJLZ6/
BDHFSxAcmwg6oKaGTofCilqq+cyduBhykxj/oIsq8TznxFGBV7Bd2+gsAZQgHNxbzAeRI5+DM+U2
BHr+eMwLLXMmvgAt0AWN2ObyvLk67AFk2zlBYgn0ZxBx3MgquZtkQOBwGsUriacopiW1CAg7bLH0
Bue0b0fb6NWbC8NatLAm9dmyQDkfcg4uohtIjSA+x5fiC+juqawS6pnvNBBMGKfXyU8kicZ61sGO
pWAkAlAHbtxuTNSukLuT7xuBfBvcaAchfQHJlK/pkqVamTSWS5nOugncrw9SGXerRFk0BHbHQaUT
2I/bGb+P6YH+ExsAsC2ti+foKqK0QHFDmb87UDvytuUjOtjjjBmRgi9IQePxeCzYVIDFAn6eeEjn
IzIkUsyqY32YwG3E9qMbO/yljgRPqdSk0MPdS+sBkPSv8u8d6LYBWjkC+ZhSKE2YdATRT4OvjDQU
WCs1yF5KIdEH419Hibd8RXnt5PoWaAHR5CMmMhSQc6lVwCUR7m0MhcnKmG/huizJ24zhE3PCOZqE
McIWMqk4QvKpwvnRGhiZoWAm49P2PlnXhjbFTQ690j353HzaAPmEcdZtqQDD5jf/E5v/i6gUisuU
1aJEbm6MgYwhREnMHdwfxCc8zg6WqOmP1LNEOZCJ5Fj+JHryYl9DfJUgI1UMAEMoeFSK2LuidU1s
N+FwQOnTmxuW5eQ/ojotlkLb22l3aqe4u0rjy8slMJAZ0S+H3g7kiiGd4y3lERF+myti4x46Bi77
Ngh+3FmijVOKbgSqclrQ3wzm6vImft8IXEvqYN6vJ6JbdfuROB/S9EifRyVCTSmZgqKFKr6ldKCD
ob6XSZsKy8rQgiOiNzwDUAOk/SKqhKZpZ8rV8dp1gevJIOAlZDOEgTs0MEcoeSy0n0PwlUKw17Js
hxDQr0qZMUwL+PfYju9lD13uDZ1Vsv1eI73BeCBhMYcaqG1e/eHG/nyq/yJlxbmrEZPVU59Obd1W
JJXps9QvDn+0ubThTi3e8/nMfDKguSwA83Kb+EJoaSQRhSZ7fE6iwkiB169X48X6JZEQXQBS1lDd
QvwtvbQ9eN6bXjsY0Ncb9UcKoxqpvTHQ0W4uNiWIf2VEjBR9V6noKk3EN2RigWG7L27sMODxBFjY
tBoy55z6q3SJclAtImAOjQKUmVa/CqW+iKXWdIaHQHAz6rAkUN4Kqz7z9jmTQXt3/vKe0VxHZBU+
dY5fBBJvNeTNtzJE72/VsaLkfgDEIHJRWlGB0TJwFKXMZ4cc3NnLUlkxJhlDoARgjgyLFXD3owdL
+xUbsh0BxGaqT3QgZCo9rhD4OtwpE8iIDDEIighQ186JtOfoYEo3/BjVU87QW4IVqVRL54ukJHlx
pEnDyDYQ3qWTm/HNk9JDcly3p7fl3/ILKfQRYl9kAohET8R08w2fl5thMaiZNHyibbwZqrXgAlpb
zIYpdiLfXlPZCB7214oj0bcxLQfXU0zTeQhtAHsLYhumRDaeFehhE0qnN8vZEwC1ZmfZL83w4qwn
NJgIF2i0CEIQhTtgYU+y/7CMEV2BK12B6Kh06rSksKO3ILpZ3q3Dp0y+dOUASDxLFa2CZMi53pb9
IKyLCgp/CLQVz1u6Wcv/kghuMXAlZyt2dKKiIFAMOI1QODM1qqefudKf+dDj1XM/qhrCT/LEe5sB
04MBkhxk7CFGkPrQX+E7SujQqk0yMAsdluKXi95SN3EU0NPho1Qa8iNcaDDAYX2xuxjnHvxcT0BE
CEcko9/BuzECfSCBBrTT1H+d/2BUwyBdoWyD9aJSwmOjrAcdirJXafIJqlWWbjkRqYAmSZVoMCMK
+qSjIUu44Md0RFXlR8XkYUaeFagPQ1wQZTyJhKWoJPFY/27hEqI1TaEnDSxlLCnJ705FYt/4egkz
eEO/IVzLM/T5Fw6esnJ8C23L3Ema5Cz+xTrThaQ/KSKtmsE6NoXluKRn4r7bJatuR5p//WkCJtO+
Sw3mB+gq5PgW0PxuKO/AyAnsT3YFgiZnhV2aPxkuGm22Zv7mMJnDu2jheOk5opMppW+C+K1eHcDL
Uq1Kl8CnJ3Tza8aIXrtFfk1mCRy+WicAIIZG2gRMKM0WdZGlPHP0Ed4gU9aU9B1pzdyMyR5oL8eB
g0G/RgoCQiH5OBeIQ6MjfSJqQmO7EdHPipktborWV4iwGYDM1M42lBb0L636J2IF6jS/NVRrMnO0
GIcD9g5kji3ecuqJrkoAVmNw7UFfDcD5wAa3g8BVTrxiPAfQg0IF+07C80qYafWniNH8np0R8cWC
9VAMGTAEDc8wiwPO90XZ4SkFk0Q/QEZnWDMDMjACal821+G7ybyFR0Rmpt61LeEzSHDuuW8DygrS
IUtXiVhSsecs6M5NSZCC6U6UgwUZqhi2hflKdWb7O7kPqF4kFOHgcwmSUvmikwyg8G/FVlrSIINo
khofowsZWeon3ut/NY10eRrNBaeNiAzphPmGYZ2M5sQ4UJ4r3z30vySk7gpDkK5XBkEkXwOxlvQZ
qyGWphNTR43+bMAXC5Gk0GABVd1ajxyKumTZChiLg0wc5s7z53P0M35bDTDZzV2HjM/Tn3Gi8Sww
sfOvbDyAnRADBBxWEIpB8yW5O0ig+xHbWHaQ0voVvD/Oj8KDs9DLZsak7cNwpNPk4IGdF6Q2H9ew
mRAO2cLIr5XHtIkuia8mnARqAqZ3loUiO+V56bSHHJupFs6h86Apto2rrzAiYG5v2gZyevrORh+w
AwPIxI6KhGgKTldqBI5KRNdcXZvIW1Bhy46Bn2AGyIGmpCGDkDukiQCmL91IaZ7QfwRrSAnEBWB4
IqFBOtF4VVuIR9/EaY6AicOTg6U7OwBqvlQaBM6NOt74vTIEoql1OdGzvhEw48BgsKlgSlGCKYS1
qbnU1pb7Pw3ukvKIuyTgvbYbl3AqqBEhfvDkpeAv2MOA3MFglu/SsdjjGYj8jcQ+eVXwLshXtf1i
ls8heiwTMyb/bvLBNBaVmQlj1L0pMLO6+CHHl8fEogBddNxDbEIDrd1/ZdWUbWcDQvJNQgqTaPPk
4NtO7tWvtG9S8aKFR7VI+GQkwSNBOpqTz8UxaJyRBSCi5Gg18czot+RhEq0lrSe3EgpzwUAiCQUC
HJYPJIt589jxVflLCIsFGBGXn5SCl6t0IIj4LZ44+wMQBPx5Gc4sO/tjgh2dmzuc+mRMROqkDKDD
4m3x11kYwqqCDwY9ts937rjvlUPjHkuk5LOT7lJ+B3cKe0+W+hU+ffCE6uBTb5l74tse+8jmTdZa
84J90pQb3G6stmDV9TUjWwMwCdrLKoNkHqawYVs4brfMeXbsCOPYU6DSazvuwq+p5cl5WIrwBcBl
BlW9UCO0Ys1tW3fLMtL+tEhlIRaGgUVTLEqb9SznGtR4swlYcsAwcUDbiIu2FX1p6kuMZYUOcoeE
OOrOWxl9zBzlukUW3lr3AVKhMAgjOm4rNE95464cZ6+QmAaNK9Vc8T+m6q60a83UwZgfCirKSRKC
By7kwAp9KBmR14Ldzi5pwCA8iyYA66eyY6ZfAxomaHq6dphED9Tol453A/fgIkk3osZUo2vWXUvx
TxnAwlLL+pAGo04Dc/p/BZwCZi8IyYLlEa1ejf2sA1IjXnc3MRN17Ec2eKvRZiJGBTYU1rrE5IBh
mynwpECVsrFtnasFrcPTTbRu7iFh0UBP+Ne4Eb4XB6tkltU1/DpQfgN4qSSILrTDFYgmPb6H2c4J
6d3TezDlT63oLkrmxjHYQqkw46vrt8mD4muwYUKTwDj7+XEGSBj05qOUESuIfmxY0xLWLtQTYC9P
PuP8BARcSEAxsOoYgv7BPVRF+ZY+yoCQMiPDxzqT5oB5PnlSHrAL0XbIsG00UYxo7lFuvSi4F4im
Qmc9VHzmxYQ96FHLBcvuJ2iA65vO/GsHy0byz9wfuum1yyeMV7ttkyuIdcR48l6ZxepND8kBKgJy
LiCk7yMosQQkM0jPTckQUqYoKWi6BNPDAAqHor5kafTa1uMyaLNtyOQh1cytM7Tn1EVawirfOAes
PxmUb2jmtMKl7z1pGgBItQPjtRtqdz+HXAUV/DB9HqDOyuPLV4smBRNFDGJ6kDkYFDITnqnk+yg7
OchZ5i7zr9IExquitEO1ihm1Qkx12UG5UITMV9g/+Iq4eJ0w66wxkHOEYG83b0GB7Hz1PFT9eoKp
IEsSb7yrpfvpEsW95AevD5SQ4YzyAhMFvjRy/YVugrX5SVpmVulKMzA9666qyqQIVw2fgNBozZtY
aiPCv8lAdHsAqkCKA+JhOGYxQgWwazZvv75S2YR8iIM2FB23E25V9w5+/Il4IUjv2UJ5gMgWWqyJ
8S/bxUwvHMCxOT1Behd8ZZJC6CdL1mRAICLRiAtjfBRwaojvlPnVxTggZ/ifRewbOwZGJJwRY4ih
cS+xM6CP4i9K/DdtYTvgsg7p4JIi4RtUohl2BaHthO4qBT3Y0362FXDW5CoLwA7Iu07PZlveSmdk
ItLraP4CrgQPDpAPCfrAbg+xUOp4d4qMhnD2tAKw++qjS+uNovlfHs973JdW/SfTkq1B1q7QtrCB
cIH32KbUnnHzw42iNuLte2jsNyjYhlTi9UXxzLPpdK/xWoOW12WoJZSp+ToSxiqcLaGRyeesLOD5
VFwFI0aOFRGnxcHII/PkzaklcmJTQCgsIudgcs8YKCXJW1J/FNPDyDE8nq91Y7xpFbWjDpG3v0/S
UNfal+sz8wPKiZZn4kEecNeK/qVP81YzviIGUo2KADR/d6C3VTZtOpx5cgMbf4lJEUQeZIt3PUWP
hnR1QQ3WmgAK22Bhj8Vx/sEqDmBotGnMAiEaJMTE+Magm4gDxtwxIjwAl/yvOf2RhU16N8aTzi42
nfSFM17qDN4qRDXS59yYL6Fszmg5qVTTID9YTE4zHHeLut9Rsm5mbhwBYRz0tW06ayNOV/zGubdA
FQAq4Q1nJuCpmr0gmOPRWNdzv+8ICwUuegHxmQ7AqbynykDDCQ6cS//g6x4Qa36zbgwrgTWNAKaC
bF4hFf0s0IF1h2KJwyUy0CH1sAslMCTo+aZJuilCysw63kv9hpCg1Jkl6gusgRcGTGwg8JuW8oPW
IuzjL49xVUSE92usFHR/jSnG0u8PXpiC3aj2VA15Q5dZhW90zUTSfj1j9tAzfI9iQC8I3ozDF0TO
AIaCjYptplwo+Suvf+6wjYkRs+kt66FjGMrgC2ugpUSdJMalWHfOoLPQ1bqTrQA+FZsIRReN6xAC
DW+kwPd3+LJvagXPoQZSlv3EgVYRoYGRk+g4j+CyipyC8lb6qHi4Ku/jWgblSgInK8IcNHcOHFwp
bWI26Jj5Ky85A5PGCNlew3Ucm4XCkDEMp4V0WuVDsIhKuqd1dOm+SuIRC8YVLUVvxCvVbpaEMVxB
t7n6Zwb5hOT70wz0GzHyFVLnpN4r5aFghCNWh3iWqs18lVbNR9ZlP+Er4hEyBApQVKwk0wsNnOQ6
jlaC6twMBDkHCWlVfATXZy1tnuA3gXLh9DMb30UU8lHNwJV+hmyAY8pvsp6UXQ4w3+19kUI2a5BQ
2VKFS9/0H2LoYinaJmA4XDnZ3mYkLDbTVZVhV0w3RwBsgIiFjFsG2TupBNgoF6EZVY1PequvVcB0
aILAqafzsZx1wVZQo3yacBZgE1D72SbUoGd3bNvgWED38gm4Nvp6KQOihrpBtuoED+ylxFK8AHwg
HEDgo33HPPUkePKEj2ynn4r2qmNRZLTRm9kjFf9H+whcfZfNVPwAtQX+E5IpdCx9f1Ffvb8mrScW
ol5cJWtQtgJHThJkfBA/7XQMMQ17PzH00C+YBL9ls7pqjtZsLkuYwS4e4DnHqmACh4Thd+RbH7NQ
QgoqMZ9tBbUKyoliRT+wxrMD55Dp6MPNZzIbgEpEy6jTApvHxhAlxzVTZVqYMrmRlrKMf0ejLXsQ
BT1WvKYri0kRDdMIaoU7v9Tb9DzHOdu3EZV4dHkZ4yjgM8rGf48Qio3wKXCYKcuJYfVuEsEoTdXS
WxsMviwv3haADSg10jBZWoX041YKT7vcVGwVatDsY3Xtqk2DlYsdJu9+jD+ZzkebIka6LC1BLRea
f8xEUYarMePX3czpLqirXcbfbBD7oc7z5nI3z7jU+99le2xp/k1yfx+764o9I+XSOBmgJXDCAHBA
ZdrTehqQNmylutW2CoQWBOrYL1OuSlMGbwHmlio7aoZFpa2jrh5v1n8oLVbW3zyG4I2tLbW/O0fb
Hir6zAXxDWwazYfJIrdQWCoAZu4NfxcabPami6EUO0FdRATbxEL4AlR6ECBDOFKa3yP1x+7QHeCA
O5SQATTha8DN8Z6d+VNAyJkNk6ywNoCQESKBFELpz7hAHE8lEnHRgZQOy+hf66u7xiQl8V9Aryut
dUoV6dssIoJbZTyG7Ktg6gOG6SThgzFNkWK7y+iTcKhWzcHIAT3Ro/PYq+/KnTDe4iaGVxXUv4c1
a0RtTbYeR4bBI8MOnuMAizyhyLrWq/+RdF5bqmJBGH4i1iIrtwRzznrDUlslKSASn36+fWac0213
KyA71a76Aw7jxFPw9ZiuQY18CHzF5epwEsVC7eewP7GJTNGtpmf8AldAn+tBAVDpTbbb6BHPIo2R
LrsGV0fm1T70YrSVWDu4U4JmVAmPDkJqdruicQTgTswb7EFjIu1apQDfWOhTIMCN3CvxTzgURUmf
ZH7/veiLD/w5RDrCEoSZ3Houm+5DEjlCL0p7sa5LAVpLAy3AZaqPdJf3jbZIIPnWRoSPkYATlBct
RjyeriTw9EnvWxEp6gMRMfbih6Y0DqXEFItB6OqNDl0rrVHk3Yv8bk1vAXTmy5KnEnMwMZDalkD/
lgXNHT+lhAauP8cWd+sXFeh/95jci49QpI7IExwvkqT1gCyXcMyqydxWlLnwDHUD5Yj9aWvgRtgO
2E7WNRqEpS0jHCXKimL21qyA7mZh60vhl1k19HcviyQQOWqk0hB9+/1ojJSUh+/VBuR/st7pusI2
yVDG4uNphnF7t71BHxC/z6zkY7hEHkO0r4H6W80lyoinBvpnWghkUhEpSz+MpiFU6TdVQt8CLj9J
gwrpDh3yAxb3NDn7zi8qhHJROqoO+raby+yFpOic+OuEwCvO9lpvq/80t5cDJu1hLCegWN9LkQ2C
iOPEF7k/lzvmfQKWFqKHCCqEYZSY1d/oDvYJcsmbsy+rREIzNIbs81TTE0iYwNiZtGopP3K2SKpx
73036fc30JGATINDXa0lX50IsriPS1epUijuURmSaWww6h28S8LiRt6HknnXSOPFluWAEp8Rt73w
w4uhPMBsqYSfYTMlfSsYONsUjfSsJqR7NKxPGRZCVjPw29FPPpCZDyvyWgY5G5jSYEUwbf2gXAml
2Cdg8lmfi/pP9emf84BokffAvTHAtSGEXpkjJXdzvxqVAG39SweORIA6sjSg1BJDkI3Hcg4t5h24
ouPHa1JuYmCbeHtRmUuuJVtPVUPXm3WP+Yjg/qMRGcOUerFR0xFloizKVG9G5AD1uZgBxLUySxBj
WYU5+L73ak0CgMipgeIiAESahPopMq0GLqKqP7K6avtNKZm9Two4ATEoyC0DWXYVK5xxWWLHIagx
IrAU36uG3QfGavW8Mz527vYaNI8qvGnQBsr2pjBjXZvcd3JDYsMdg9pJWK3FJob4z34D9CsypKhL
6pnZe4TKgNtZmKvu2TOCc9El4FPU3tKv9064ajTjTrVKxpNSVEgRrcrK2a8sB7kOvpnT+J92lkfB
0mjPwnOoVeoxtMuSMpSgvlpmvuxkY96j5lwj48luJ+8IBQ1OhlmcBwl7mDCIgj6m5ckOXWKqtjSR
sAducgKOHwrDOHDcPhFaQ9xecnwPdt2OYBUQNGr9U+yj5ngJPs+CXEGgJiOUpG3e9yKjJ8aA0Smr
zAyXqrVB8Qf5hkabxKru1ZW8LzIQA0081b6IEUGZEaoWPSCmUrSNmV1bRfW4m58UxVOWlASqTYVg
WAh+wQxLEb2BPEA4wxXgV4HeZHvuAjfJlm2NZhmu9coIkaJDee0/y+t3J53em2yXXl+L3rKy7HoC
4noWjItJMSFJPca7yPOH4ag/8Yff8WtkOthN2LkzHvLMtQa9UTxCxH+WAbiytZlo/UkxT5af7Xtd
7j/b+JJsU2CnNx7HainFzgcdjq10lPfWUTqytdyTwt1HJ5DR1So79w886XbNDnLKql5IiHItah4+
Sc8FaouDaoWMKFQmhwh42I1eAII6Hsk2nyvTaNmMqmmw5FatqeDOkYBL19HSX70mkKamUOzmZLfQ
G1/2pkixTMCRDRAX9ZQhkioTf+QPEBNHrCmZfkbyWBmG42LwGsbDB6W1OanD1Qt+EaAEJ8W3YdHz
sEwaY/Y4iMeEBTObweByrNfwO/pNEUzmTX0kqTzSpA5aT9PIfXl3Y8g2ac67XASPr58DkgqO5Lzm
wSB1QvvE9OVYo9JBpMnVJ62nDVTPQJMw+bu540HiYvs4iIc9r+OCKTS9xt3wM0UbSrJZilf9sbUA
sn8jAQp95nfzz82tOQbb5oimYLrP990xvERb5ciiucZulOZYxhPomlgLDCC+j6zpe6TjRmINYlr2
Nao95AVH4QilqNlvBhUqXfQnqd16MldFdDWuxs24XDRj8XLde4/eHKKda9N4QhRFX0Gdg3tO+WhZ
z8v5e/2eGCP9IV7Xjbtx/yHz22wJJWT6WTZ9m1L4e42kB911/kZ3wn6P5LloLHLyqKQh9I4y54hw
ZUi5aAJGllaMlv0x0IBhN83nIQ1NL4DNbOOGPTXHNMQUnMY4plFCmkYIdox5uNDUHGWIxpXHSKIN
tSEaaxNlEi2SBXmXz8Ka1DO2xbNi/FmEUJ3sZKFNtAkSwhP53qFC+p7hmTkjxh/DfgptZYhp4Cm2
7G7IYCRjMio4aD0gGoAEMH6NNXpZzZ7NRvYTES5MTjnUe8zXISemPZNnyMvQgeMncbSMi2smmFzP
SrTmBuk4HVvDdKxNsDSZGVyL+E0+lqGRYfQ0tiYYM+Ph4XVXzWNZPkcjaYgh4ABjQ0d1VVdzSHc5
7QAdhH8PbVjAvh3/ntQpg2t9QoTI5hO7753Bod8cXJtkid0OugmyvP8uTFx0fQ/HMImQx3nWHItE
ITRNIJ4XPlc8ZpIUQnWTmM/7767Es3jWcLvQER0gydYNoURf1C2Omm6zeVHsR4/c8JQNgpjKpl3J
q+9UH99Jz75sO7r1Xcu5S0483EDUWeirhzlm7XI2zagZ9VeS8x6+5+NbYS9b7+QOTuy6bBxQeUjM
Uwx7++3EDqmGMTspxhl6RbbOOENw0Q1ca4EOkkMAPP5MkWaz2RzN+cmOZ5B8GFCi4GtT73OwGZ3W
Z+ta8cfSxSael2IuwHeTMU/+1/7wTPyGGYdbYPK9dsHmu4hZuZ8F0sQ2PCIekNIdZcLmb8zed5DZ
577tTZwFeqjc+HiFUbYT2eaoHlPI5iD4b7uvFYIXjkYjUtVd4NDLYUigiPvMWogG7KHxrCFoPPE4
sNt2eSUPOB6exD9xJDoA/+R/XYBKJOehdr6gxOSyhXAUjg38b96OkeOyxXtJZ/H9BWvZ7Y1xFnD2
8D5tXJ2d0K2P8ZJj2/0BKT8nmCDxzIMapE2Ka9Y4hXun6rE5mjYf63xFm8EGQeKU05dLJnL8chN+
wg/FpuDG1/11/+ZIz9KO7T9OhLMFp0Zzl4OiF+G8XORJHHnaTlvbcmuuSLyXE/97BdUrLlccB2qL
mw1jlxQfR3+KP4vbno4VR3l+r76NziijhHQ890o8X8w+XLExga1miwFzFa3Ifv3f+UHzcQ6SALzk
e40WjfOx70eMCHmIq1JHKtfz/1Wo/1TZORssD0fzxAHEPSXWDW1xKsYcNxlNEpqr8VA0cmse/tJf
lm7p9pd9+hSLwhqKPGcTzSr6EuDOoc4VkW0Z398nc0bZa3w84vPBJ1GcYuxzWtxSOdeXMxJkeIhA
YzU/2GOWNu3oveQL6O/KaDm4TYGfOes1Wt6j6fwixCxvpPOsAe7Yf4j8oW8/KGz/0D90u8BZ7sab
8fA4e88qj9zCwF9Ka20ipgf01niIzqwPrurselU87mxmz2abboR+uQ1XlTUqvSQuljRIsVIhc8Xz
wimZ6dHQ5jvyI140iJbia8JXUDb8JneyZTKIBp+tOEIy4LdLyPAuLnKuWCEo03okUPmKOxj/uhFn
EK9y86E4Cyh53ifeBXN8ELDWslYyVYCTYrBYjGL42A6UDxJ0Xsyoh4jnotTrgZYZigfRhEciatAc
WU3RKEVeXuJdCA0wSSDU9e8n69808eMQLNhDbu+oQ00/dz4DrIudegNTzf5wFeJw+T5EgVyx//8E
fCrewbzFOOJswSAYVLIdbJEcd60NkSAXE+7FfKevTOYbeVWfTaTvveLc/qF+t2IG9F2baelBqLWp
8Db42UcKTmtm74XoQT69DWCTGy1qZhnxQBlghvwKvax2xZLRt6Fo8Ajs/dtdjIafxfXn7Pefyf7n
JN5VTGJiBhctzfigcQO7tv8Shz0Ej5fLqLqmYzrA8v+OMBFD+6+2t5Mr+lb0y3wGL9xOZ6XLhM8U
aW5ZG8erTWfvKGNR0RpfcMmxH4a3Qp6Xx5n/j6vVis+z4ldneXD92swZ5ihgRIt5ov7/Eup/08Xk
KyaVj31M7Dvg9BHkU/r522G3tH8TE3JrjsOhPR4/Vrp7Zx66sydiMGE8zEwgxrz4CYganxHFh+GP
n1jiwNk5/si0g4O69GaFK+Z1MQbvYp6tbI4j5npWZkbmmylOHFSaS3OWCUesCY1jzRExIZ3yb3YW
swvpnt3Pa5zcxRnLASQ2yd3C7c1ZDJ2UuwRqkQcXWNnm+LhoPD43iNpt7/HxqmE1xNNy+n9TiYlQ
n0VTw+m4y1edVcOY4N/8b4ntbwlEQpbvlDWLygUX2E1EbMnuf4tAO6ypmbjOn1efYN2zteHuVd5x
lthDPp14D4hpOoY8sIZiiQr/Ou8qQgnFoyGsIV/EnIdREm8Uk0DMyvX/3QGOvCR1qNv3YmDODM8M
bJZqIjjUmhuUe6kMPxgZjPDBcu6up2vJfW4ld+34Hlhqmtb3iObGf+r8MO0tT4fDmv8OFONtc154
zekzg0OPdC+6SE9t0B9S4uB5sGo9+lLnynzz+eVFsucIWvDHizZY6kxtUMVtQjAbGJeNg8Xytahc
8pPP0hPbHO1O6Zu/AyYuvNoBEur+eMBZ4Ku2bO6g/SfiJ3niz8UhZMeyJQ7fjMPRzRqEdmHfAA5M
boodThQbkWKmLrErgmZofwbvSbkn8p3yW14b2iLsF30U+0xU6h+6uzoeZ2exXorF5nomBKCxWJbE
RJptmMxdf3r+1/3k8T136SGgdjaio4tTMbNwhyu6foCbgvgtnX9I7XP1COmJ6CRhu0PA9AbYYyuo
xap0Fus9Rbldn2Is0IvmFYR7R/J+o7djW4vv9O3cDY/eIIZBwfpCToxuzVf67JueUrjWXHRzMXY+
I3X74xmFnp3EqZubiLLEShMNBrfxHFb6ClFflu1y6rPo4xfHT+nIsM0Lib493uoeymsu958NDvLp
I26j+BT/5ua5CO9AfzCcEavy4gtVAe68OXzhUkJe2KVe4WKlwD88nHhYo8w198VEmmKZ6sogwpxo
SPbU63vSDAS6m466FVgAp+8hfrIw3L7znhYTa5SO+J2DHv3cXyT/wgfRI1H2p7lF/HijgsxDNLcx
Uuzvkp/+X04JLI3pcnlpuQRp9HO/dB0crtxgFswyfgpm5rx2MpfqjgvObtBf0/e8yvXXeJPPxLFZ
fG/MFjSj6BNEpvvevDitSJywKG3EcrOxTfdlp/NoEE5ydjbNFNbzlBWgsjc/2z5DF7Svi8niYxtD
kyixmehMRaHTbPQdLH00oWn7heg4LxZ6u3FhEUNRsYOdGANAVrzPLJvhisRngNHiiQm+v0j2WD3a
5Si/MfEORVAVusGkHeErcbZW/MU+pF4xyVzISowbxBRccyhGx3fM4JPsW29AceTffVMwUYG2NclF
x3DFWh0yhiTeITuvTbzoD9lDOg23Q/xTBjgkeAkju+M7N2jx/3c4u3QT2Sn/jU0SKFfG5r9RW3BD
WyebMU/c+/Pfidjxb/0cTSb782K/fznPPwSlWbeoI9jGVrOlEVqirjWSRpptjZQtGhxOvAj+khU5
Uc6KZBhIOna/1HuxPh9hreYos2bMV7d/iKfoIuy0WTeuN80Y981x/9r8mQ7ZFltEJID2WfetacGn
1EblXMx54nciXhFxkIhoQPv9+52Id8Q9Kea5o3BfyuFNc9vFcrlj+do8Viw2AC5YJ8KxdOmtj4uf
Z/cAyhE89oyBiCSRJyacb8fBlJpdehYR5/+x/fuMxIInXplsNAfAzUq81HDSleyS2OIZm0Mv2yhw
em0sGQeQRwfRBvqIG67ExkHsVdRB5clsD2S3njUHEVWIHSSHS+14JRTl/4Wf71W0iHf4PC0pjBDV
hrvKI9rP7IX3yf4UINnXN+COu7WuPFUGNzHUQH3k6TlQz1FxK/rD/lZMKOEseCK6PmyXr7Gub1Qy
sHLi9LfBQboUTPYHFrfyZC5RMCopfvbgLoJTti16HtMG3EfqgkLVxUZWE8tyXo2hTwSlsoSm6fKn
AHV908n3vRv1CTS/Duo9Omjr5hnv5FPzrA7hymDzQE4Dt1bq0aodoBQEjyv02sLNBznmV4nzMpz4
JOl2ykn3heQiiFQeMxNVFSR7QSjJ5BWST4Y0B2UUsu7Z6zPKDGPcgHZ7WwWOV5jeJ8OEHHK/G8AV
7HfrMkqIkl7dqgVSGEXvafJe/PrmoU2/O9NsEEggGZ5ZvalB8SlAx7sxF7FlLOQ4R7YnnPfInFsy
GnU15iI6gNyS4VJhZ/MlM04mWgPl8IPRUfvaHI7QrKhEIfcRg+UXFZsWafXid4VcInBHsVS5Evou
fhyPX1V36GWkIxOhzf39IRBOYbJLFllDzaQilWyx6JBKFYAX8bE0v5nGDWudDvnjvUm7Z++NGHPv
EkTIlkYHBX6YSU3zB9C7/y4vfUulhdBhLXDjaZCw6ubm69SLXos4P4SV8JAKIMyvQ/A/JiAB0J5F
zs7mraOZOeS4fZxFvxQPABu5ELKxj3SxkX+P1PyWVlRmEaNOKM80oiRECp6yMY6oJmUWKTZRxpn3
ftnK/J7biuWS1K4AJFC2yKAxghUW5SeBjECQRmAexiZ5d7LLEkWHOKDE2m6+puppMi4+MC9GCMOX
yrNIWhfbWCDN5jc7+71snVDAA3j5CtcgFw1dtQuVKCtIBJ+N7DANCzg7OgB6QUpYjXrDXqXsEyi7
SJyijAhBt4YxGvaB5xob2i2gdvvhGigGwZprjxHEcqi8FYxw9IuSU5UOFKNwE9NHY4pGslC8Eu8p
NPbLce5Wv75L+ar9vkcoZAGCQ/BPTpHkZ5uQRuPghRm4Rh6AoZUA9W0xSQuD0i6KearP3spW0w9A
JFEtAqW0lDi1KKz8qytT4EtC+n/2dloTXTSfgR+jpgidNftS2oApEilOxPlBX0DJ7Ck3EyfIJnBE
NT7R/i+XR8KDqcREQKOi8Av1bfDOUJ9vRr2MMBvIBNy8LEIwDXbB2jQat+9ffihzCFSHArOww1Yj
icBia9+BqIEUWud2TTSMm++oihWPz959AbcW8AV1HCucnviU+DQD/qGbvym0UmGBC8LoRJFvIDga
Ar2H0ToiS/PSwnCewveH/H1cYFT96lBJhCv/FoL2Un5ujEOO1aKAQ2QANF/pQTMNABfMsei/AH3r
w+SjKChwPhrQNR/M17uEmDLHPXNBuTgQV5dj/0WmTsWAmEiElfbk94eUfT7UgARcKc+LVQkFQO1B
vP7OP20y7Pc2spmNBPOcW18gsoh2s8MQGag9FQutg9qnx70uepcsgfIk5kMw9QP52dTGCFyw8tqC
XcKj+RKA6jbe5Hwx6dYKQvh3NfITItnstZHTdmb+ogHVPLR4O0AtKAjaau9P7eeLWHqIMi+qP5Cg
LGB20Kq+VP+Tq8BeisqqorHdCjddH3ZdZgAEg5QJQaRGnTJ18Vn8IZGdrVGcxJaLmBsCl181Iw08
kYkxnArUXMn1v14ZLRR8lrj4TkINgeKUfDHSap2s1KIeKAMTswmLNYSim0Hf/3GnJKp3xIWxKswW
Dwgw1Z7/u4HrlUCRKJo/Lz/RHpyy1a2F6hhIhEFYS27YUv5mYgatusKcHY32J+IXeC49VMggkQRO
eWYYJ1FwhEUqhBEMfV8gJScKao2xF0rOgK0GohYWVCtYOA7lOJQWXYiJlrKWjO+4oB7SD3Q3AWot
kEBa258meE/Xte1DqwUesjJDit2fu1wjZx8RzDfzHmCmDzM1paYCxkCWAcaCZ6IQQxukCcEKir6k
QTX6Rh4KmEDL52EwajFfK144DwkjHNARNrJyn+PniJ9MtwkO1iU6BNeY1Nu1f4+u6j04RE+W2PyU
PdU7tnyn7zOHmLH9PdFB+F31e8NJ7zBb/sJzd8BU+Vif6KZsp5/shEPDU+8xDZfa3TO54iaE8IJ5
/z3ptp8rIEX1rp6+0HhOCadu7+0dD7KHfM6OyfH1+N2yY73iWMmBiczc9ncN2So7OmY3sjcBrwHz
qv9JB2Tr5bOAcDH8ZVBogBtt5Radio10rPfpBXHa8tI75gzJzM0fQn/Fzi8NVa/oL7+EUCVgWQ9j
SnVgYBzrWFyarfrUr+UjfLxpYft3M27Vn7rvduW6uHCafF9QSoiJ3zS05di1kIlrQNU6dYtAlmfW
I7CVH5RAsoGMXb0KeHP0/Q555xfnW3P4bsZqNkiQTS3B609QYcKp65uN1BjLe4bFoAHKG0yg9/Au
pYLxhTz9QOpcv52ICY3/6VOqlyb3Zlpl8CJdEw9GN0Q2ngRyRVHZLXozzO6gu6ig1J3kEFej4s6o
wj0mrwC00Yvc/l3DYruj3ooamt2DfnEXXbjFtgSlCweuMrPu664Sh5OpX7SpK5MfT08lpCMWzD1f
kDOruPXSECYdsBpWqryado2b/QCeez1k52SnZlNiUtd0MBuL2fCrQDDGSrowKJnhr3BlOXxhb8GI
YICnU65QD4TgXbzSTwScAqMsoATuXgO2ZzePfGWwos00ErrxX/r3OmeN2x1Yll5n3CSVQ0xvxGe+
3b3olPzaeFrP9x8YAfyDb9ml3Cmb7Gbu3pd2GVzlk37v3+nOdEQqLHXp+HfCW+xa7uSEQC7J53pV
nurT6+9zKW/BAx0uz7/nIYBfN7iad0JGLlJ7diK/jNAojuPC0fL1R+KXexz+pT+PUOqQ/1VkbqQ1
b/Pv2qHYfi7JSdtmLruSG/zVZsn9brfVo3lYO+3Qvxe77NEslW10eR+7u3Z/HTrcrlAN3383ffE5
yCocyl259I/Vvt6ilE1Oj05++V0SkiJvRmZ79+/KIXto53b9e7y4AtYnTnWv2HnyYZ/smxDGWmfX
31M71LffPX8aOwCODwD40eO3brcZRPQzP0l/HF7qedZZwgyM9PbbDh4y2o/PamkdU0A6eMGppQvn
7/I78S7p/H0AHAHSYh67x+chc8kf5MFvn0v/FnN7X3/ykru0IyQv1t3OOPp/QIfXKGaDXTiUG/yv
PuBOl59jR5kdeKXdns1dcGViQnjhrtGq3OLPEdce+IftnYkK+82b/0d73YNre1fPyq1d1bvPhbgO
Ag55vGtMNeMI1vpS7/on7Rmef1d6zTE+oij2eai4WgCz5m75F2WOjfBv3e3NY+/cnTXycA9MOWmQ
5k4G4/Q6cOt+J+Xc7ppruVPvTMD0ioJ574+zlLfeX3yLj7zvRR2IZ4B+zkZkJ/jf/PXv1bNeJpfo
ET3KrX7HLpF9iLQXDNRlxMRKi6zLbbsj7FyZt4T1BraNrd7gbGELc1SPHKkYdQDZjui9tVtodsmF
1o8u2YPrio8dKS7p5dHQzdL6E+d98BHjW4KsulOsOj729/oT3X+H8yqD4LvhfDcJfya60YO3nHl9
Q8YVMd/t6wj7qdsyyDvNbs7arg8zmQF38FnjGFX5DVnZZhUfw1uhz9MjHaa8RbEX0Y14yipD97gB
Pilu9VrbNqv0pp25L9kje7Ti9wk3QlSaeIUM6JJ3B4/8aR7kvXrV7so2qJ3kBKMkfvrX3pmuyAEx
xIgd/1as3tSh3rZ2/tV2dmpJZbAAqXbEcNrQk0nlsNujQNo8mKGCRymDo7DfN22bhDZSjH8Fo/XZ
29Gj6ddAyqFP2L1dwr1txVA593a8L+7b6B6IDxwfe7v30cq4yfGxWeoX7Y92UM5v0cIkrV+2wTj/
o88RBWK7cyxXYk7SniYTjX9SmAvCe/b4QO05I0sH9PkES/Xdc82LtkUZPkFmmgWPFEg0/hFrX/kg
oG+MOz+A+EAvkqHLc5qW59K9T8zAT6cacZBbu8mfNEz7fCFswUdmzQX3zRwIJeDUXgFdSinEAY99
uHWvr8Wzb06/lS1AV4RmNuGYxRNUhjpbPeCq2H9GoSs0SgEckSm7S6fgLl85pnxVjikCDj8CUzs4
91jjDa++chjlHD3iI08kHUavLR+yYAie0fWfEGVCCkzPQgTr4vr5SkOBRO/dofNyTZwp+sPZ7N81
o0QWsv6A14ZRtdIT9xe47RWxe24XX8unZtmv6+v64fOC5iTLzV144Z2J2ZX3ujZ3GLDhM2Aa9tEV
8goBMkXkBelgNAiGSDLoFwPY3h5WAyuzmx56997dunP7oq+r3P1LeOV5gEkFUC9OyfVuafYumuXP
T+F1TJb+pboHhdejcnJStr1ddaajfl15oQR3w+dAc1W/+P60Rb6oj85WMEHUtH6q8sYgYRRPczw/
fWyApemLhJcyIIHxNbBsIFmbrAPOYByRL4dG1Gjj1trUNVpFq4rGJ0a13O/oc3s9PrfvjQAuu31u
6rk+R0cmy+bIlGhuvz0XLa4ntXlmJv3O+tanNC5mKnbnhP+0A6mTFkUMhHBBFaJMgR+NQ9CFpCpx
IJMZ7ymaIyszgZyOa0vnqHSQeZ259FMGEF8tDEZKRyvtHv+TF4XYz11lHPJneIko1aGcvE57wMTE
CCNZ8W+o/ClM3LecAmEAZFi0aPrUtu9jfitu6k3Z94+S6fzW73O5ards0L8TCZfHdbVuLrlia49S
ctGyL6nxNmeVNL6IamyiUHLFb+cHxpisB3uzUkZeUQhhrYQ1BP4TFff5HQGcMOGU676nEfQq6sxM
5oqQcWZuSFFWZfIiR/DT29Er9yR2E0KJ7vcpVh+JzzUN4Mn8SkRsRAs/CvmR5WDRAnX3gkIMkJUc
bAYzSW1dK7fWgrRR9wjbCSl+ifdOTeTnOzclXv+QmIoNnMBxVsb4R53JX510eRq6rfrQ2YtlgkPy
XQMfBKiPbg5IXnEl976SzQILFgN70bApBrk5tmQmhHfSrdVu8UWkRMZw5b0KC7zXesMvUQpUmt9n
679KuwKUI+OhqifnH7JJFViJbIir1N4ivfbNMdVm8tNaW6eYjJvDyvhS0zCUO3kLCW89eNTIYzTS
WEftiLQKOvnwHkB4QgeVrd8IVFxcXisy0sjMhts27waBTC456rGtRfUKW8CxBcGy661+7TyFidB2
iac2KyC97RfAOU0NKFOnoQ20J4ZK1Lnf9zOqvkNBrGpCbZ5rv3FO5S1uBFerec2hP9mkHhCjUtyw
3EkEdIJCJqhrYH0NNkFWO6o/L++HPStcYTghQjPkRSVN2pJOQM7UjeRuJAHC1ylWI+CBH1q9/8Jv
RFxT3BBI3B1ZBQPp3Y8xa6sZQvrkM4YKKQ6BzIfi+ZWcNnyNUCDzfog8C4QlOG3cKNgQ7/UMzBW6
muH3Z/vSDOat1ZgDhZ7y/hm6IwhSmi4UEjEimOd6g1C/8qcrlZdzmEaFkgWLnFwWik5hMf/H8svR
s9K/Y64sZdFtMvLJn3VioMD5HX5Zm3CBQTTeE7tLCVJGT2ZfDKQKMGwg9He+uMyzY0H7WWiMfI56
us3zL9oX0Qj1tEqeJAEYbaU/8PGvkrTXQMMuXZeCpbqtw4uUY0qMKJgB4rulqAYMvmnQ7WZ5UM0l
sYRA3EOoazOFWpA6qAnkyRZ8CPFVA5NT0gsGkvxllJE42iQSOTdQ+2aDUJXIK7TBDQCurF1E5gt4
MrZ7RXfRoaMFUEBIZU+CpeChFhP/i04SlSb4rYY6j7mpjSKU7ck6ZV8kI6whvRKFo9rrQV+U4Y+V
MDA+ajaB2CJ99VFjrQySNKDEYJEkyMa0aGG1CWtERZdNhsKZS2j+ox02hufVRe1YLh/vHy+Ggb7Q
M2yLqc93rwcjJPjeTX9edAshF2iQ0SGbVHbloHrLbnGMzRjJvGTUIAUu9YT8LBRvch0vmcjry+6W
vZC8qxXC4lZFh+IBz/BntQie+VMw3h+SwUGflTP4ZVddgyFf/PWw/k3RKO3YGGEPRaaaTSM5FQGH
J4egIdj8wuPMzJpNoQJ/xsoz+W3wuRZs2JdRDNtCnwh+RZ+U5wtJTDnaVN05C7Z9ifJaUS38o6VV
6GZ2yJO9pj4HIN00fLXGjKbM6ZzfcpejNtDr6VMrQ5iKpB4mia/G+eHzXElU3BjkdQDL970NwfEn
6dvzNcuBHXWtdfeXU9ZS4jM3was0OIdNfKve+Sj9jtoWrKdpTUR2o68tAg2h/ZI6GoT5AKiqIXmC
cdDG3SwMSezGfZK7Xmri1huP1OIq8bZOSyGE65tUxZ46mHxLoFZZchQsheBHtmttkVaRsm7/bcOd
X8lOgARHv72ajftBZ6Iko4OTHIOvCq85s74KLfijTKTmLzUWWn9hqqc0xmggmiAFmtC+IXokLWtu
9G0XZZu5GdA7mebWTdieml2LhROeyLslHUuM/e1RiZPWvyLHgkb+C2KnxHUKDamhyKB9IP0nBTUR
nz74Ia8sGMyRu0HpQWY2iiFI5yXDG7RrQ3Q7AbEeWmSzf68TGUc13UTtn9JeBPPpGxVocTIrM/v1
hj5LR2r8prUJEKXvz4ykQrqdBGT38VIhjIr/j5hC+36zUKEUZ/FEeQ/1190KP06OmG4vk23t1XdA
HKfhEHUycpbvbpWhi9Z7zf2i7/Cp2VPjNRBSIvrNkdmAC1j4oMHRokWIwqd6ZaDqoev5SCeprTcG
arn2L+iWeYwKOvbd1ptBeFEStD6uAjitNHgxSfBnP1fBjzGRmwz1Hm55E+k7bLo/teyRvCSdU28E
TU10DgO2amgUs1KvYTTkG1T9kYf53kVStKdSO82BGMDpYihC54ChgXDL9/cZvlCMTzWv6eXCOuOt
AkZj808SOaKnwcNXwdC3hegLpNrp3y9xvM88QoXmqzdDk+Jay9LOlBNTvjF7van0JY9N/9bSUZbF
6AwR+2S+YHynsCuTH5XrhHTcPSlIdJfIUFGcCKH70EkUqB4/rMrL/iYo7sGLoC4ZK8p7hGpCKs2V
bPX90vP+0D+dVHIGOCdn6wOPIq4sJMvdHAFIWZcnSLIgNABhivpKSl70k5K61N8QHPnwTEESMk0w
an1y4Z2Kvs1n3gO0VZhDVYU0DbOY6AbJRjoeUoFg6JPfJDWAIPVGtTmFwCNJo7YPUfiRs4TCpQwG
/c9GLsEwYSRT1PbH7EE+Ggu6/0dp3TLdq51yUBNjI7inKlsFNUUHb5cRM4f9cUjNyO+Edp9nWYuE
4B3HAkjX7AVxM7DgqCB7JD96Gi3D+omI5AfTui9uyCibB3dMBar+Ovj8xewtRZkAaZzfe/3yt6HV
t4Ocnp8MWE+ZotV8qAXXOm48RDUKnTq0PrZepNmhUzVrem/Y7NPjfySd11bj2hJFv0hjSNqKrzjb
GGMa0+AXDboblHPW159ZnJfb93QwtrxD1aoVEOzWOAEwF2PskiMC5bJADLoyazwwLC5AglOBvjHl
4IQL02OC3BlpmF+NBx9DNBPzZ3qdxDAeg+pfYkxfjvabdbY052ThquHLKcixLGYuQsXcsp/vsXkc
wmFbptVOEcoyjBjTWf94XlD6wZtBKC34P9bvWq8u/oCGCleO0CcFvV0PqD5IChC5v8MFOuX3wLX+
yXBLBMIyUBHRuJx2LXYlZOj0PSwOlAPGgrqjzc6dkTPOg6Kmf6eBd1QzbDiGVnz6kpWcGG827KIB
zydRyvHy4umJBZh/78Cv8bbX8Wd1Tln6aHaPFmaq7smHxpAhfp5jvtZ9Zq4dLEIMy1gP1UWPqQBT
IlSouhRGCVgeOnb3ZluAt/nMHevbzrGPkksE2jkNGmowhLAsIofCMOTkCkXUXievXkEFMDd75R30
7o5TekEmdonV8nQlOdd0I0QaD9p67Mkm+ixbMsG8z0h30SY+tcGvpo1fG/H0QJvCMJKJQVpAa1sC
ccy17Y+MoSuXAd9/xumYTLs2P9MCLMxZ7eYekudWoDnissnTau3a2DUw5vKyWqQhnHwuDdC8MD6+
53hX4B6/lUagSRnshDg6Juc+95AtdM+iinPr55HWlvoub744Z6kNi4p8lw8OxJRhUlfTX/Xen96C
yutzYcA4MzKkrxiOEGLT1gT/XMuFJJUK85ezjoQ6RjddLCIhv3shqxwVXoJJSM0BpgyKQaSidaw9
t/6CvOR3H22SJ91wfrUaMSVGuQ6j5Gon6rVb5q1rjZhntjuRH4tSfBqd7VCMG7EQEEWbDD6G6NWK
iZ66wahnl4m2pTAc2puCEc/X6NwdFGN1+yu+TOWLSN7wHgM4jWLGrdFVRrOM6+gu+MsLeKxpH5ix
ukP3GIM54hUjg1KZz+njgI9TVj2pNN+JEq6csb+xuaFQubYGSMJ0nUoDNzl/l/S3jmYwhjSIFV3J
jMJlK6EQkiodFZpM4/PscTDibRye+v7YM+nTW2PNfmoVo8ncPlbYV8cgB6an1jviunV8P8O63zRL
9TfqPw3DEhuK1TIjKyI413oiuCeXU6WiFoHGjDGIFCASJRCm3gbfyHwInkTUE0SQ8gysZ4C50btJ
vCfLSy5O/BHbX25ywQuKpxS49VPBKVa84GvxkDpfNqONHqwIEzmeNN8vpxzQMv+fkL+ZgYW+8QBj
4K0V20R/nQjICrkDtjXCAiwRPIyBc+zMcOLmqF1yzA4xaK+ovG4U4bi0B9V7j6mqX0xr3oEo+Kz6
nuhE1nAp9O0+CLKt8c2UzCyvGXfqoKoDwlmZvMrfqIfql29cihLcoZ+xTIOdne3kWXvY0ZMU7nOr
VFjYWFQLjLilaR8ZU4t8HDOIjKGupEyG3r/6n+w/rmUHo1Yun6DatAFdjQWXCRhtuDfo7+fEE02n
jTxOjz8N6j0AEwvG+sLfTI9cw2D4N/Ek6cj2pNmjwMjx+dMAqWRkOWNWlNn8Lq0IZUyEjTSXO56g
Q8h1v3zauvWvKp9k3Yc06pELlbgjGBhzKQYc7vyxqNdxTs+ZOpjYyuhq4ubZpSXe2Mt7SqErmjdc
+7EH/DSZpQZbXnQErzQiOr82epQrmC0gHb5YyciVQ0Uao/yib20CqQ5vpIrzKAbjO6QO47AaUlxq
AHhwXcDO3LWeXIPYU++YjLAFn/LgQjocjj2eh2Urko+YWEgpG9oYPKO7eeSx0W5LAcMTYtMV5LnE
fLhmOUfTHRwCSbVhfOVlvR9JOqERi0AlxF7Fpq/FdnO0nKNqkweBPCTbF3cUkT02pibyTcO31qm7
4VuhniID3EMuJ8pOI2OHYgA8cYT73ylfSeuD1KXMmn09fGs1F2k27MGe+LRHo/ljxkh/RoZSybwx
KCPF34S3H5DBpOXYZAEm6ZyA8wg1e+j2nYthS8naGuDdAq6KGZtn4p2BWal500an44zxb6EUqdW8
l3ikyXmogBYCalMvJV6ckxd5euDgrD6zSjV0/5u8Krc9b7kSEzo6fJvWHPRhpwwYCYuoxjnyqMYH
RVhopTIcHdGJk1pp1v2a7WS26ikEQCl9eytqafMGDhNAXLJ54mZ8ZVi/5hfBmry7lbtP1Akpx0VP
BHq2bO2DCPuZ9QJUIRN2JtxQ7A/4NzNuFPxYkXY33Z+spbjfhJzGIN96cf2xywhXDVhU79xN4Fts
J5WiB3P4XbxdUpohpMX1Mm08e3kK2JBgXKwyKQTkaYtNRDB/+f3Zr7V1qcqzDzpQAi/QUWNNQMSV
2B5X14W6iCWSP0cKxCT65lwa8PMYl0JWbH+qFTPTNljD5qGwbhsoS7SSON7HBTTUEqAHlypU4vsO
1I1TX15LWk8od4wLF2TTAUVrQmbUyAx1xpUJR2IUGRRKJiDYV6Y9c8CMGmLjnTA9JsfbRWm6q63o
l3hoLMdZV5clMbZFAD8Vy5ounyEZyGt+i6yT8nVB59wrBCYcxB4+bdSA3NYJjCQizTyTPT3fTNKZ
pc9t1S3mfA3Do1AzNKBPCgGk6gPuVJhf0g372L9x18h5HTSALtSj/1r+bm5XO/mB1djt3QbVYer+
kSxBXTt1Octdw5Ct2I2wsMPyMkdwGUEORjLGbA7UJP0W3pkWBeuh8S9FZW3xy1+HFnnxN4gpPZR2
4ndJh8FsAG932Zcurqckn4g/D87VGnQ1eyzeyXR6iLFGiFPjIr1WSvoF9BoDMwysuH7IZgs6fwwG
8i55dYkd0oxDhEzf1/eWjW2tvYrK01A0Ow/mBOPfpfZXEVo9M0Gg0/ZbTFB8FNPMCirX2egWqsUy
P7Qgc9I7eX6ylrVvTP2uu/RpsJECNiy43Lt7Wg1rPkyUuwcIOnIR/IRKU+QYcGtcJzyGA7nvzyYG
PrV7YMmmtA4xhlvyO8JQ6b1/UveYpgkZKNjEtLlTCGhGnKvCGy50/9gm2q7psNifweugGnlKYt7p
4EGTHDl9Chgsmc0Zk63FV6DpscPDuhovKATDDZWN3OxUWqLorwL15pcuXI1iPbXxlpNQLtgI24Aq
gn1mXKsUmgnPMoj+4ZC8rV19D4mmG8S3gbOt128ZFzAfJKFCUp15wDJACjtaHY6tueP+zBvEQvW1
Vjd8YmvTO8H+WdJrP8Mzjb1VRnqZONhhZOd6sECi/Y/NyPyFV2EWemISD4dGeZRbhC3Q4uh6uRPj
qaHJ6Fz4HM+waCSl0yHsIcHhrR1Abm3wd3F0GDZWHQHkgrTONRGM+A5hZTETey8FYXnrqp5cI5c8
E3aou+4JBiryq9RmPMsuwV31B7WUNloIO1g7dhdHR63XBJ+NY22lP+dN/W+lMWBhSCaBR/dtjLhj
RaQsfy4gysJuYnvBAXT76BGPYCMnXpFVZgXaafBnYnCyfZp+helTR9QyhwOgaD+5W81KjlqUPDbU
jN0jLSmsGrv7NnuOqG5dxAF1CWM+LGcAPeE8cbwAu7LrVuawa2eGCnYDcul58OllMTxqA08CkunS
41xGKWYTEsROH8RbkwtWa9yrL7O9Mdz42ZZe6QecAND+iayvT5CIOpBvg0Qjd8gvuEaCNeLd5jVX
iHVrIY/hO4aevLWqY7gvQZky9iWye/JRxPpFam4bzwPmeAsPtGI71/ORDQ5GAIwoSRq1TnwA8Vvc
vGV0bXyZWnuy0RtIY8jDKeqaBoMlDqOAsWkugVkr6RLxNk2tHkcpfCdO0uJygxz50S3mNZzeWP/F
tML0gBZLw6u+q5KhwPIE1UyBUgrbrQjbV/H3ke9belDxLem6K5aV3AZCkJNmhqYWCl4AFYYDBwTD
Y5my4EvQiyzBww9KJwdobehE67lb+cCAJ7CqpCANv7FJEbcVMYSOeXWWWaLp2zBay9jAg25TtOui
PrreIbXJ+FMDtwhdlqDuPA0jbm5p9rv+ZL/Qt9s6Zh/MxRhHMxzWyrs9EO1VoYykDMs/CSqTd9uC
dgkAYob4AdYQPfBEWug9JY9ezHvEN6BRL/iV0zL48Fxx33O+qDzlvccQ1Pqx2WPhJCL9xo9yKGJY
LvIMMcp/AvyBMHOaA7yoRzHHnbV8zzrMcSs11B1zDMJtyN31nkkwX4U41kkKkRcMj3h5BDBFDb/l
0OXeKjHaNlde8LvkWvKB5vraBAxhBlfAY6jPfJJkWPbYlY1eh3+DVh8HTnRTwWuz9uzCXMA2jKis
Q0VpX/6tJfEnHB6XuDq4VnstJ3dHC/ZjiGdEzHB2OJhpuk0Ps5UrbQJMshi9CMKo58QhQLuUCtea
cfdgRChWJtLmUFw4c73F8yFFNJ3ajwMPuAFZ4WzXMOLy4LJ6KmL1rpee0p91TmjFFn8YsdoVe8I6
jlY+GbFQ4ZyYaNg6FD9fPoJYrLGMm9zcyEFnWR+mOk4Lerz8PkijkR9b4F1x7GL/7YHuNMLXmf3O
NOleZuD6q2+C5ezxHUoh1uA5OmhXHA8nRgWlKvYDeY1dg36QhAL4qGHYSMwJ3xsrcUhQHefdtwfv
UfxNOL5qkyPf7K+Y1ZzEYSjeOBJgMeJiNh7FKaJmARFktBVfMrEaiStwVecmVVBFKhw2vOCRlGhi
+7VsKBbLKD5j7x9yGPgA0VYApoQZw6y/xTipD6o4DNFm5MO7qX4hiHtNv4QxRsiRmIfdPnBw0Sdd
aroHi7eVP7cA+wrD3FkpcTls8Cwatj39ecLF6qZ0Jk0GWIE7tNonQKk/pyPHzoSPTEr33xd82Dn9
0rT8bLi0oNqDT49V5DrueBpA41XjoPcfrAIlknnP83wnwN0wzaufeA2wPsssd3wysbWrBjw5sTmK
7GlnMMribCLD4CqVxQIOW5ZQ+G2OomNsbuUYkmlmymDErF6rDoy3okdh+dt8WilvrPhLdj7OxJsU
ZlUX+nit4fT/4vAXuVY1OLxY5JDucgWGmjx7W/t3ak2cUW9cy27rZ9SvEdbF+LUBxfcYeQpD82fI
5NB/mO62Db7ilgtFEbkHP7/Mij8/S9xujia4WWeFR7HIa7E7DTJ9z6H2p6Hht3yYchUDhG0AiSL1
iTvfNsQwOgC34g98FuMTp75n7Qp8sxhwh/scgYAHyjtmj+KbZjBEHAjLMjFoKwhCTAWHXuD/GefG
7jYJoDVGsubUUbpz2NP1jtCfgfVxfILmGYG35ZZ5K5gQzBgkzmSql+STleX4BJk+6bstV27K7E/5
qJrtl6wHzvAv1WIL1G+Jc3F39KGNdA7uqTanjsKfOMg3NUchPcC614/CgPdG4n4m+me0u8SEF2OP
DAAbMY3Kgl4IX3Cmtlsn/rJTmXw79tomS6Kvb6ZDs1I4a52Q3ppOHoydDrq1223aHFISGjDi28nd
XRDBwt2W/NYmjFtoGeYSeSTFxZi519pkT1CE0kxHeI3owWvZvS7kuhqWtzbwT7P7W1vjT12gA8Zm
tD77bLeQ4hFbIkFcDNjOiVHs4Rcw9pD4GPax0OcDGgWTclaB0SCW9g5Y7GGE7uLLnxBfzq6pISgE
/fig4KjTEpKpIy1cGGAnkcW3n/E0wFTtfZRm/VEbbwxd9l7pP/EwKUgniy4icndh6G7KwFvXLO3B
4JkwAkytcjXz+BY82lFQNMtLv7yPIv2bi3WYk8wqE00o1XxYYy43EK8pdn3O+Np4lslBT33DHeBU
X+JcVVMcsO6W4btsvrES5IoGZs8UR3nHBXkpqGzbclizn+PRl209jZRJ1VOFAie3iQPkBpMTNJjs
kzRtGVOrxjsoTyNA0TkodlqKaNI4KP/QqmSHd96gc8LAd50Ul4kKHnIeu41aJwaciLqTVBU6ecEd
VeBCN0ZhqBnmvuPkEAPB0NEYr0ClgOw9O9SXSOzG8VWzoDdT9HDsIfOQdyW3RmQyL2DExkd0qORT
5kbiQhXhIkWXx8oYIuLUrMOo8vXoFleISBoKgXx6cWEyCP+703EROsq33dAwFVl29hiUMluXqzaM
sAw76EwAu57rCQf7CiounwvmMQzxYDq4TotKJTvkNNMoCLa4hu3Me9vZ+DG+cfhRI2kyyWUWxN6K
KG2szv60U30zciqZVffs2R8W48Scoauxl0cXcFfWSF2II/vpeMb7PCwHaTJlTE5AkLJoqBj2SPyL
BCdqAXYe+EOKckH+LLHis6VZksFIsnyCcFvzdoX9PgdI51rrECjS7ZYzj0axnizIntiv5sDhNaMz
r2Kh4x1TngcNK4qFKYYN6x1gsziPmgf2Ne2GEEEme0SM3DIC4UY5LrGTawkaDulx+xB15+KtsOza
pyE2L1gvmwxWWfaKeA23ay9EbDPNBMtPPaJnzCcXkG5SZ9dVO0uvfgXvQ3iJRxvzxe65p3SV04BC
2G++xuSWgUkOcGUjKrzCtVderu98+uoK7gzPJyxxmTKbnaTrGsP8yKUoE47uTYfAplWAWqF/d+mJ
BjCvkprjovJo0wKCqSC/ulB7sl992Z7kdq4YGnYDKODIgK3k9lFfElbD0SI3tFOjOSR0AKGYD2NC
tBIdGKOkJFG42Dgb4J1HtejoOyrT2L73XrK28NYTb7EJ/FRP7T8RTHUTfYuMhOPgX+tjvsMh1Vsf
RjP89ged+dWAqR8efkIzzdxnS9Unu/OQsYDYu4bYytHyFO0qq7Nz6XqbVMe2QouvGbdyGN4GzlvH
Hf/4lMDzbENEL88ChlAhIGYqZ38lhsoegLeqH8S3ltsypBbIBkygfKgfFio/+wos2rjTyoOSAjoT
Wl9zhhIwLrcQdDWIeST9joCbkuvnVbBXUQjPPjHhBDvAwOCLkalCD913iCpGxVC4Gqv7Be1FN0iT
Mn/r3UdfcErTly05qkSGTiKsaHwiTxepniL6wxqdn8FgoEkWgtwiDO7Ohn2BNBdvxOdPMg20loBF
EyrIn2nOVx6T3JCexIdmQz41kkomdKQqUU/ylqaCHAj9XjHElUDbRX3LHm107yALRBhbFuZ7TCty
8f9nygIQ14XpNfQ/pmFjNxNoErAushm+TemRcunemdFJTRXCfuKPMbSGKPIFiMboWTJE0MEJp63p
72Fx6/1DTw2BmT51BNX1BGc+5h1gfouxcfTW01sp/ZvXaUSTWP8gx9lVsfyAdzjlxmCt66gqtTvs
hBG20zzxdthrUdrufFpvxgA5okWisPjYFgeATZdFUthIWAcUoJ1UEVoOr5FmsSbvETGRnLoiQxzx
uSgeXeNLa/UfJojLhVtzRcnwxmdgWXFQiYumKysHMNep33SQxsj6GvxyrWA+TB7NJS2DCi7ViLRe
MJ36DZNlICY8o6n4pboApUGqSOgsYCLm2g/MHtu7O7pHrnUCFadB0ba+6VYCwAt7j0Y0pMSK5x03
+zTc5hbJM1RnnXjwvAVaIKqzItfzx2qZc4XLPzYw63C+0xAH9u8elq8WfYeQBhvM6dsCc/zlCx6I
bAQ8yQEsGUQM+Ns1jb1NxkPXxY+T9eE3f5cI+Xp97SqQovxbkGlcE/cke6+trNo1MFoLKkOaOpcG
GGxbNGdAmgJrGV8CVdZ1ua0mKBdc9DVz9FG2kt7S1FJkciE57mnMGQCB5df4xOdkvwjhgm+DYQ4N
NxlTD4C6DFZ4dZCyDNq0mGDH4d8Yg7kQpS1gjnxBAecWkG2LPSs4h2jWPHIi5j1SsR0gd4PxcjUg
i1G/hAySeeocOXjnTl63FfKCoiGPaxvB1mruDkv7T3EADJ/sNNnI2ARv0u6t+zfpDNLhM1rZnlmY
EutOWllHgRZypPlcUPSwQkPr8MvuJzJIaKynmsEMv6YDEL4WvBCJYGbMk8dpH7NdfNpk+HmWg8E+
AxewOjGOhhqXQGvg5crokGLfgLEY3CXDZVW7GwmSUvDfHEHaGRxk6NOYdUv8CwEtUqeLk6gDLXSn
MVNw6OAT2tsqGJ/13jh20KgmGB5zZz7KkN2CeCUwIpsjJqtjqGWq5TrWO09dskdI3egx2dSTHckb
ZLjNA/gX6vL5XhkxFc2tZ5IuF7je6Gic8z1btSITWvahjE4avX+YiM5ZgIkmnIq6dh+KGtoLfyeo
5uKoIHHl09BcyrmYKwGvRJ3hvpwRHl1kAIIta8JgANV10V827aSTpkdqzzHCQq7SEhg33EtOvza9
vYcZCKRs6dXH9xn6uplQRU+UX73E+kq/JWhzchez5LbHaRYiZxXtHS3dCcFESiVhxQmaJqece1DQ
oua/RMTEC8WS9S2P3WGMMQE4MK8oHy39XA7uN3pVuOwARnZ81qQNjE+G+zpH+dECvocAnUnjBXuP
jeAtpO+lt0woD4xczKB6Gu3bELDNET7n/KkMuUu0GapSf8D8X+aBeWHwoJnzPku/2OZiYyqpUczm
5CsXWXRSjUcRsIYaYkfnnw98EYKeUckJIWSJ3ww+nLwopMUCFdaIgV5dk9ITbmJOANP4BruVFtTx
OdnYKSN0Gj74T1AV/GsHLjgixXb+cXYkF2thjgPwnQF/CTiUYOVOOURJIMsOb+eNvJg+nOssvxPk
ncw4H9JSoh1fRfW5rN5ABSUhB3pMYUdHmUGAA46ovRxnLY2v7Bw+IJkrknjSdgPkWczzD9C0oJQU
6JgrHH8ChIPVdMsG/wNeBekk+SY39F1EYIJZzWsLIEC541rmoDQMGSb1kr2IUzdoPbAHnRn0OTRo
pMNghH3wu6On/e4CQuvWd2fat9O5Hy6OOsHQHKASTNfcP9nFOfMgcu4zpGwFarS9oZ85oLX5Xtdn
+KpE11rOPmzOrcMUcGtzpgqx8KgTi9UTWpM+eoohxXujPlR1Gh/xOaOgqtJNNO8CsFiPe1guGw/2
0xxk+Fvz/+f05Ln5qcn1g+4rpr5Plm1w76l3WceZj3zETJ9bNPsGH7hX1lYndSRBE5Nxy8cWqugh
f/D1caNn53HSXup5WCswrwCCsNl/AxtIw0gJLNQOA7kUDw6yd/cc/ks4+UedxQMhFJ+3Ctb0Ej72
an5RYu93oAYemDM2fXnyiwTLgAEygnHpOwi+ofnqBkQbaw76mZD8VW4QY4ZGaHb9NhMamPekzc9h
aWwgQ1yCznmZ6BCSOPpVPiSWg2FFZ++l9yBcKFD2Ra6fyUovLXWTndgHDaxJIeAXiq6eIOPQ6rvG
uGKyo/00liQIq52fYm24rLG23nHzdWV6qnxyumpJEyng7XjzwWFQ2J+iAttIsg6TNoXrV+DnSkOn
KL0d69JBuWnwDu+Jhdcz7NL69q0w580UxAcbJl9jQxiYvsrkUjX9RhFs8P9wh3slji95kp8d2s8R
hrMccowcQSp82NBlFzMLxRIrmve5xUU31p8yjYRuIgRxtPwz8pc8GPf5WOzENWHyqTURiVehOkBv
l6s9K9EaWVhqcJaH5rV3vXWc0PP6uwU2P3Q+2pzi2HnPbUMw5qFzSCpBH4HDswTCIPJOMeoL3gaw
zLyrDyo9A9UHzpsEVDS9fRKuJbCnVoGvz/+EKpjwnEECJXFDoFMn3Mn3zcyfLU/M12osmk+5s6XC
WLT5LGMADouoehin+AWCkrDSFrN8nSD5iL0u5YNM5gWsAvXL+YGontlLDKegCwh2JYNFPz4bLQbz
4bdOZHGv7WU8yT81suTh6Lg2Jt3zincBpZSZJ0siHTcpWMBEOMpPKhMgE5vQhlvTtriGtKIZ4abW
YUjpc8lIU1QTxVwJrcO1P1KwyDhS1EpUgwjt6PXgZTnGBv27yO8jvIHnk/AypG7kghGWdlcuR1F2
JMi94UXHrHlqHJ6y9IcUFxKl25Y/DbwM2Qa2p6FYQc6JyQSuCMWx6rZQ5AMLv322KOEcTFaEx4Yi
fcEVAitqoRgVEKltgACZQjEPHsr5babk9Jut2/7hfFvs985Mt5m0nKC/Pvk/rvF3JE91psEJaHFH
c08bJ0ehdP2czv0ybxrnilbYVrcZGgvYkOPDJZigs15tiPk47z+orW+9MdYTQvEM6Ei12FAmErcV
On8GNYD9fHYAwKxYkN+MIjhBunOUKw6qRW/qRxmlJ+yHZm6Pzljtp+wKlRYyYKTfMfH3S/MhdvM1
jYXwoY/SxC3LscCrB4yVaanOiK6IvyW5ALG7CxrMkrJlkpLF14TKjCqq7LpdqSEy5r6ExdPrBDvB
yUZZs5MzKu+/W7wgGrwBmPUT9ufdCBWlLqaMiV08xmHN1owL7z4phPlrM/42iF74vy+UFlKoGw5l
ogLUDOavAfcQSJo0QBYY7kSraFWrlEOXTxyn/bPjngfXwUnB33TWj7eH1FgyHhQeBtTOPgU48H8m
27wDuQU0iBh1RSXE8kpBITQkB6xnGogCx4PiKkoaebPxrgDfFI5ID70kgNrAsLau/S1xrFt8KORG
h4qom78DbMBDfe8577CcCzT+8BDi4YlzEjikgPw4zC4Pi8jBfODYeAub+vgzwbSnozbG+6K3tzNl
cU7GYI8Z4ng1CkIX1wFFiECi4J5rAezZnDn/KaESYhNThAQc6ZJxWNmkX0V/FmOvVcF2glmnuI5Y
ytmRjTFz93Co4GIAmUFWCidf5jzBEtPZTrJXCvVaYDDTceZZHvVTXO5wXvVwU6T8UaAQLt89jU5O
V5jp3onvjvEbr1l0xp5fWO1CtZUQS9CnOt2xG2QdStsywDAdoZHiYvPAXMSuqXsOhZvt2Hw6zAuJ
EQsJeB4bmkv6Zi2dX9LMINXL7/4G1qbR7Q3M33VLLgWfh3kVP1rc8oXW6FYzcA8tJO+BU8BCXCI6
IKlzxJMDX35qCCeg0FKKwWaxZ0QVVWTxRdyezAtGGz7wrzz+F9rAjsx5krOPQMtZXhaF2h87bskB
qnz+al+olZV/CI1ZEk8C0BfBYraBBctKZC7coOpM3wOV7yQxijSSnNTS5Hrzr1rxvTKU1545fyMU
//bOID3c1T6o50LvG64ivRAcLAdPHnktKdf4Tcj7wEEzw3lKT5lLlIB2oZ+chAuR0tu0tPmyyjjF
M3BmH8QN7q5mUxtX4ZHFls68YezIUFm5VHNxiLWY9itvYWmUNTigfMyjx7fHP/MgBxXI/wVs4CBi
1/G/kHNloiDfFf/lEqVX0vy5/d7ooCI2X9L6sgZrZ8BCv4NrQyyefx6jAUXhtfSDVWyp3/S27lhf
MJ2lx+DaFHv6n25o9n4IR2K+Doj2Q7VJRzRUVfU4RMB0oC1m/sqzdPybQOCh2mjp377e1GqTqXeL
XCXpNwP0J9LhNxBGaNB+ZGiGOibLrWeqWoF6IiOKprNchAq6GrM4+EMAvXJROkBtif3BH8teYmhi
YeqYe9xhY/lsLPGqmNF4mjfBZvggHSbjyRs0eJGAlWyxYg/dut0pHPILWGv8FXIy4G5xNQsuktFA
y/YN6INSh6GofhfhwUA3IG+d8mZEKM95pdp+Y2GwZbebhkpqntTP0eXz70sLFu0EmJEfYZ49yffK
IWlyeUlbL8BRM6eS4PUSEF5PElhavEaMw7E1S28yrGCi/VegR7JNl0RtRX5HX8p1XBq04QzDTEyD
p5tMWCX1CEm2V0yInKZzDOhcgnFB2tKIkbf98MzD0vigUk2FwZ9gnog0aU9Jeu3Ql7KgCROiueXK
J0VDgBlneV7oIvkWq96/MMf2nerUmWhF/6djdpwdw35SF6CO3EJ3y+EnFIQauYLjp3e2huGGj2Hy
r+pQduAxILu8miB/86tw80TfWFaoB/jXoJmrBNq3lFe+2T5aOVVie9IN945ey4NKX3DyCyMrBQfB
2JmNXIJw1WI3dkh4deEOclwKa5sF6C3+xzCeKXTqoXimcQw6voRjZx4r89h3x7Y74re44H7eHVVx
+t0keARaF9rjoCpeoHqMXOZNyrPHERI3FuR5QpkZvOEAz40wQzYXGn4T+AKKZVsaF5JKU6jilv+W
z79mkNyi+W7ogSlHRngwC4ROhUvW/GRpfxl+eiBLaHixqtkItR9SF/Ob/q9k9QY3YgqHMZeBvhj2
xFe1ML2CowFOa8zmliMZSQn0LOvVqPF4mA7OHzioMEpj9cjohekwEvQvo8ZTkQpbHG4yqEHydTY2
FCFiqmHRZLBLXB3zSQ/RKWScGUEpG8tjSk4cFTF0gPvDaiHeBZSHzAkgZ8pHiNcSixmQkbD3gf7N
Q8W1ZrUYkiYxsUZ7vFNcSBx2fXIp4YAjPri0Ktli1ErFpuj+jECDjvMl+ESXHSsGPwKkg7+QtN3E
qPPxRI8P+bzXg1UTQg4l3PuBeegbr9e7h98GTEz/gEMXpB210RPnkV5YjKaEE9DhCFW20Ab9dqM1
TPoYKCqfkKAGcoa1a3P8tkcMSrkNFQkrmJV44XNLwSHEs/HWW8vWaRNEnW/i3mQnqDx5f2l1EoSB
wl/wVGK/4PkmXbhb+cFT7n6Z1XtNO9MEjxqf0NlGBdLfdWafeq9eT86a5OFJhv0GScWP4wzXhbEC
FQkXvVgZCYOM0ngFSjlUGqkcO05NAf4TBreUgWhnZcw4Lf5fSueS0zwIztpbHOxrVJJptGMoINBj
353hozzU1Wbkzho+A3d5opxLI/dvYB/8Vu3hREDpeBgZsClmveMNBCnDCZi0GIPykzPVz8ZtAnMd
7pJgPxA9xoZqcax5bF9SiskPIm+a09JpXnrjQyibA1K0bd0e6nqd3B34pc70WGVMV0rveSqBm2L8
GgYgXGun94TZx1+a32JC5pr3DuSiZF1ZuTohMntJIuednPLrlNTHWmYAv2kBZ1RMIRYEVUbz7aNb
KL2WqpMLvVsVKdIbDLdk2Buolng5yNnUMcVDQ06dPx3dYdeFb4n1qIWfSB73fG2jn0AP+G6yFwv9
UX8Yx3PLXMdZ3hdmCRg3beNe31IaMAnONONCoywNXYekmXKMCCjOHE6hle1zyrPoFIYs83289GV2
MevyAuA6dd8cqq3eH+yErJAn+318MpsnL4P994oZGJlqe2GtSxOzjPp5JiqeoGyoXYAY8bR1IXpG
+hHEw05fhcdoUVWMNFVnpGg9AL4GR2pjg7vj9wP4LQBVjM2IbHZ5HdoIkNSWi6ZHhB9zTnYcm9Lc
dFgDMeqim50QrUPIOZjhPklemTtza3Zn/8GcbuSaQwl5banGCvVMhh0jk5XNAHTJH9sEi5ElXRfJ
pQFUE0stZvdohHA/TMZtZsXg/P9PyBZyaGoNQkra7RuEc2mUb1v9qcE5JsCltQNdfrAcau8TtECS
4a5MmJp46zr3Gkg73LN3GNfBZOEE7zUor+sEjj1Y1rBzOE506rmHELtR70A9xiHFf6p25SH4rI9V
eVYeskEOGcwgzU1j4pZ0t5EVsjpEQN5x1y/xtEqzJ6ayDxPDs/YwkYo4UIZnICL6BJea0EwvG//k
/bgZ7878UfePg7NsO3TtwfTRg+pH3ZNmDOiGzoRCaCQzx3vskrTp02FPcwRVHbyGtUljAhY/J7ui
PaHPAXq/wovtWjLgPpKS8W703AfvtBQBPbdAgvZc/ZKZr8UQkS3xYFsba7LWmA2GTMIXvFg/NNCm
Nv3ldOaqwPilammDoOwTrAPFMF8Pqb8JnPQJgNIdi3ePGYvpNUeh1gSevyZO2A8+TA0D5Cp+oXIV
9LEiAwkMtHF2XM+V/jh7UCbxxOP9xDRcwMOZeeTJFf7nz3SNqtUIv+wB68xLjga9OVVw342OI5jx
VgG/ePLURRtqDA5EHJk/STluKHx+GB7KeD4d9wW4rs512EE+quEYkpSTARfT5AvJzgKAK/RhbVj9
Xtb42EyHsr0HHtsk5CrNClS78IN7rIWBgYzwTXAAj6lB21inCGuVtPhlJdXJBmWSNocfkdofSWrd
BUroZOhhzZQ82mrxYKrhEDNSoAV37V+MWnvuoN7KuNe7mea89V2itVZ6gMRyflr6jw7ZUpU3R4g2
jXpUobMvJVccDr3I78BIIKPZI5I4SA02rqXtObdkGI6tV5PCuPPZQeAUuCsOAGou15pkjNmkNCNh
w9WAGfoVlJarqKKtsgyDOWP66RXMHdvvGhAQYGIhg69PUUYlB0EaICk9aAX1oYq24oWoC/IA0lEa
8HWX8XeEKEGKlQoS25T+5mbl0bUiNZrudhRsKtLCeHFTAVc+h8YaYuiPRhfmju4jezDPDrC9oP3I
9gyPaSk2SeiKkvogKyQ17w56EgctEMQ6oUVoN4+C7z+ezmupkTVp11dUEeXNKVLJCyRA9IKTCpoW
5b2vq/+f1J7YBxNroptGpj6T+bosemX/V7y4bqSeHGgfYe25nGwSIXWqEAXpa4w7S14DtRTnZ12S
Jm6Nb4pS+1NOzL1nS9xDYYDKgDQKF4qeH8JVnOsILZ8Um2uQCAGFzIDMIgw8ezfVp7q7trW114tB
cihci6l+OJIf4aQ5s6F49o4X+42Ff0xjDhqlsRaI2YisgdrqQFO/liQ95fTuMnYdSVFM0ykDR2Nc
8gpSERUhjaf1MIg8eRtXsPuMhhT0RyfR2UaI2iXY77OzsL8tW6CO+I6xA5OiiEye+s/U0f2RgJMS
t0EAmcL05ayodz0NNogmjAXymprSqLpWBjMmT1RflrdbumPqUdKTlIl1of1hkz+1wSCJm3bwWioF
VwqqD0BhNf4twq9lusMKTv2HUhHTqd6Ih8jrgAlqzM2LfMVAeTT1ED47T1HXpul3zn+mSfor7zol
Zt18rqWUtGbakR0GKDjci5LQy5IbzCeyUY+g26CvZ0Wq5ZeLSqt1NqN00Te0PEt7z2pAFkjhlqyU
CfMO8TXhVrlKuwKfY+Nr0xGN8LOGTRLQmEgp36g4f4uv3PxWEch55dtcFKuByNF0E85/+BuE9RGn
wgMUhaIJ1JokhYTonjtCBs5fRt7H3k2UJQJWhZCWJmfjFAKq0VVSiQpmYKAfojbUEJI+ZpepMSVR
uqbeMuIrP0Nd8iRDREtISFRwZFIIKUCAMGUrsx61Yn7heHryAKhEolJypyp4tqgjNb0EN4CJJReM
jS1LZgrDDxsrHlvSTFGtme8My2SS/dUu0ZlZ7yH4ztJ+a4TmUqa5k75xQKQCUSvyA32+UYAUnUTn
+mO4+vjq1u0q14tjA/cWwILIZ5TfQSsNz2US6DMhn4ntE1Igjbs8Se8J+hL5UVf8awoKK9RPAaxm
rVzkj4POXRWqsRHvBeVuTi/ZTvRaLl8PQDEXyhA5ayk6RN4pGkyRAij5tXDvorPNgu6YY5ly0dWE
1udgfUR87gC0g38qLBRaDpSHdQmYz5fSzo6PdzbGBECgx06E5ykBESOjtlSC0FnAGoWZx8vhljFG
gjM4GgNWMre4S2RL+Cd3/ksMFMntXbRis4XtG6bnBazNRkOYa+cJKr6eiCmniw7T/kc1tlMOaZGh
eeNyQ143E7Q8OfelP9i8a6SEPreiUnxR/DvLHxd/wnyLKo6p+c+Sq7uOFBEN2xdujqqY0Ydc7eoZ
X4kwavCjHHtZ+CwSZ6+55hxFAsjYancabaKQQG9h4tJbbzgrh/WSU4haziFjZ2OuD8HgDQRMZvAx
kTJf7gtYy/5ohd5uKDYhVIz1i2VQbB7NVQyqDIZvi8XXhq244JXPjMM1N695dIVALxg0FPvuqUND
Hlx0fMvN0RroYqjcGwGNoVzR40ErZA8a32zozSeNcuxvbmxRvaNqxyjdNXgSSLBgdg8CA8/YcpON
ZPxQjrvGMV8+gwAR23ksfkRlL6z8DCyDmhL7Jclv5j4u6VWL20D6TglgemKoLuO1Ev154Myl0mdk
Qr34MiG3q5hteGyDeaPkG77POqbWVpkRNIDd2hOkr/zyXy6fBN0b0wprBYlN88a33yDEDlBjLGSO
98WviMJLsJhcJgF22taLx3072adag7YFQM85oKN6WushFtpyXieK8aElEFTpyjYvrybQnFpOL1YF
Fc1HDpNd7xK9QN4FgH+rcs0ypk6TENfotTLP0sbTwsuyANmCvNtqIwlK9MHclc6wypL3KPsPbQPm
D/SXkWilmisdDM6bCAFNlrd4NgWYYt8GJmfPzUnUJ3bK0sy+h44LtJrNiAjr00W8Px40M98iq3fS
X51FE6ISvwblKS+gEyUgGT4CMMMc9xibQ9qNAvV19S4gGHfUSuz4WqJiTWDu7R24QTp8OgcssBXG
8+xvRE90K9OLPr7yPl00HSYfAlIZLI6fQ5tdNH/shkmxBvkgXUmi8cbrccFY6QagzzxE9doEophR
pemw/CVrVwc/U/SLQnoyA5ENhPiMeeZUQLgBVlmnuBAMyyfkYBepDNBhwiEkaaLwaV9VSmmbprki
d7JkgU3uvQiPY9VjglRFnVXR9Bv3KMSegpKrOwcwHg7LlCjfFN9a2f2zUP9ySGBxkhhjaqP//zDQ
7zXeOc8EvFVjIYDCNZsYJJ3odRSkgGI6e7LRT07jyq7XkVz0xhk0EQKFR6T1f8wOCSxXlldsVCbm
gfOm1W8KZKBRqeCXMbh4HEke4dAk4lnEg3EUveC1FaVhxYXRQFYyy5ZFnwxUfgB2VIDo19jHU38Q
iT3u1u6MaHWu3aehYT2VTw3Lf0SJDl5KmgLvSQ5F/Ry2OL695jBiIha4Pyfd1lCYwwGT0mo+RTxn
qEuLX7Ykt+C7ypvXAt2D0lirwIzQKm0C9w1SO2+2GCBxVDEXrIGZQk3FOnIZXuu824QVuhicdMru
Ci63Y5jGMq6EK5nVa69TmCQ+cnZFLS49EwMn6y5fTcIYbMbtLPNhJiaSQ6hRPwQIRnYnnmch5Hme
LaOJUePyWOUPeRqAYdIR9BTxDGcEDQgt1CktgbpUq1eLYc9AU4XGNAi0odPK6EHZoBzHo6nk+4BR
2RUS5FbH7QfvylvM4Lq1+K/exxtRGUTEONnnkOTqypFIChrrNntlz01g0HztPLMpZdCUckcTItao
EOoFnQpcxd2SyOcLLieZP03YAXi0hU52QXvf43K+Bcs3Wx5Uloi6g+QFBDDXS+ldExezeUYUGQk2
SCIRuYAJCCQlZS5MIj7ClhbYztmsfU8uXDrCPRLOyNhMt093mfjDETGofKltxNjO8R/vTnNueJ93
ZkJQUfkrbRPHBEuIxmOV5nS+xBk06nrCSQqcI9w7BF9EISbKb1bbwJpCQT70uHsJr6m2MRcTdX7Z
VOsy/02LeY/wiQ5j5SqEPlAENJIR8NHDqLvLt55czSl6Csxk5YBue/raCg6Vgs/io2JyNVQWMDcB
y/FfEy1X6yKcI8QpP4UFvUB4i+eTWhZvLIqOxwhsQF4ky+vLhBaUPjQSrejPTE8xI+KpSA63GAnD
duEv8zK5JaW2o1lP6MBdg6G57K6yY2w3eVgTlkkOXPtTMACb4bF4b2oFFxZqxXL8tqmURm3euiQP
A8EtJnY8IC9O0UK5uBxQdrFvwXxZJ415Am6irQ+v0gq7uA34DKHqVzAboC/1Ar9O+oYRfAYWlU/y
UUEm2gL9plgvNzYuKfTuEMeciKGIKW5mBMbDHy/d8rcqczI1UFRyUedjcq6RxCMgwJFLvRAT56ai
U+eayNjgIULAXF4ozXOfo9qLn4uKi4OKqTNuAHpo10QUuCDgG9vkoXUmeWwt6HTMMNWlPTV4w2t1
xN91zNX0xZbwfhJDqm0EoRiBxNjk0ptpu3UN0Cj1i/nd0Ex2/mxyzM3SkaX6LvtxFhBr3opA1o3K
UN/2xGqSx6Nqoy/OT/MuuttiVE5sJ9raALRXFL8AzchCcn2f0DjqjLrjkCZqyA/DfoORQYTFAoew
DScn345m8yw/JNtGll+INzFP7/+zDIUURQoTPNSW2hwajfHGXcgcLA+jKJQPUzm8kdsJ8HVmOohJ
unZGxOJEOinu0JLk7hbRv1FvNbc5jWQL4DNGtoiIWJIqKENW/F2ZeX/0tjrNE403o3t6pn47+cZL
GQZE5WM5W4tdF0d7vc/ASGqEKL/5aK2lV0Vjg37o2YpQyWrfcdARbbYNU59IqGX+Z2C1Q+vnNCTB
frYD6O25LbEmRjL1vl9XRJnOMC3jeWDehWZljIBn8K9OFOLMNLBifkXtQmYXoZ1N+UfRqQgotQC0
YFKlSX701xRDoMz0azWJIyBvOUWTDuhOgtauYT4OksjQ47YO040H3oF+XLXPXSTKaAaX19VPTq0z
gVr2KgMNbSna+7XW68ckvHZkKYTQwSKpU9i+RrdWOHcdjNPIKAcoV+cjot5EOMigDtRedbM1/0zW
GyyGRd3saL7o6/P0UhWeIPAvCVJmLFiwuQ03K2wPPbwm4SBIHpU6fpeYDuEmu46Y84WnAZMh8jCu
vnVqJzvVhVh0Y6JkYrTNKOfei4pL3ACujTauVlyYAoIUHs8DYaf5xS0ZdnIptgt0xGj1NFXDcaq8
jYvzdyLZ2v5EjrEYBuetvi21kZQcAwYDb/uckJWaX01THFuo7o1thwy2tIOdZc07I9cRP+9K5S++
jNn4J8CMGxH/FX4NjIUoYmMTsLMtMqkKRAZNjvGCwRRDaR1MIgeBPCgV0vw74RhUU5JJsi9qpIBi
nX670D1Gu9WouLko8ONzdciTY61nSFlF/5xiHuVWnVPAkfRujHBo3sZOdz00EKzBTFpaoD+JtQLR
yMQ0LOO6mOglrZGUJphmGH0Qb87VpjlX1fmjQETiJqMvBgKhYfGUNGhHoD1poESnDR2Jvw9wXqqB
ifKxCF9geZB/OkF1BCOHcplY0RnagICR3NRXctpBjuOr1obvPPouFoxLjJ3ZIgHdz1myG4gCEHlA
WTpXaVX55LKlazCqiO8Ns9mxTklxS/yG3BaAR5xON2Z3K9G9HLzjlPdPioH6Jl2PFjlT1O6pCikJ
QAm+TQTdF+4uQ+wSLCdhHLWUMqOiA5naGWORsRbyPJBRLu2xigqgMNh/CAWE77hvPDxxv1O6+FZH
50e/Sx0+KvsAE27+GXQ+OvKCMO/5DR6bNezob1Lq8HXHpBKEuePbBgb9c0D9OqcT6VQ3zXizic0k
aKjjpO6Su0JRqyvLUQJtJK2Vt5w6TA4ks7S/ZiVzcW4AJaG+R0iaqfC2kFiBr7/JuQ2VbMH9STIA
9pYlIGtiOEssHudZ695iQjKkKJ5gP1PEyxGnAO0/2pGcgEMHLaakudjBF0yriSBMTpMp+xUiQzHP
wD5K/wvowA+4mfrqQHEj5xIrgmODxlMuu/8mFp+C9kUYLUFI5FfMOjiMEPoAo6IZStCBw63LJnbE
Mg0eDSoCFiQ4msTwwFQLB96hU8HzQtU02V/iG8lrToQzqpeYiBe0AfyTdDB20mcl3FKd9WWEZ52j
uB82A4oQ2/qJFJ96Qx62HGApw4ayq7KZnA+Z37NgUpMkDXlzUGiDth1EN8Kv40sHFQqZSVp8eTCq
mvEJazag5DxH0PUYpwb4R7ii/pByCc/9wUuvdf8lhAPSOrmR3WKTKfTeVBBUGdi4Eb9TG7RUMwWS
G8qFDrPz8Av8fXSoFwugNhdeAz9L2j2Py6cDco8Kq6Gcxa+jgAFSLcRluRFs18HaPEG5GGKZaXnB
u8PlOVmXmJlOBR7Cto43mq6tlo1C788V+gDsxUSYdz+mipRV+xWApeeYHWlCsKNERLyIgN96z1gO
SJIVoofIztjOGJtVxT2IsV243oa6m3RMk67WI8Pagc5t+GdrvdT3NgM5QpxBmbfWwORZdQmMeh0D
z2FbLqg+RX8zewZWb+yCALoCQhlEF+EzF4HrhAjD9G6VQVBT8As4ayeeD7goYsKYynZcRHHP0BY6
PeONswZvwhUDrloaT+nC+PNRvVAD3Tw7WDuBfoa46VN1Z1BmZNhcJNpsxACLQF5tPgHeyJHCm0i4
clSAmISQM/FPV25U0Nu4BUdNvLNtGQBAKJfoc4fhKmVn3H9jGf5f3wgdkcQqtk1urOKDxh4gpfqP
HqTggFlccLdgT5fJX6Dvk92W3nLbIFiL4XcVtFar7Wj3BzcnBApmWPeFWpJcAtmsWqzj4YPVjLoX
h3OqTtJzOoC6psE/RzB656wCSGQppArn8khlQ/E61wQ/Ab3l9ApeTQubwkd+CyIv7eISiNWAEYF5
fpeRY06Gatgej/K64ruqunnjxiebOpySDsWTGHvxX0Nfq/OXVMMNvF1/bUZYKJBCcWBk1R+H5EQU
NSbndQ6g2o7IU2gallUupwHlMsXdSMiUABv6rWRf4QxBWiMLYQS2ZEhof15yvDkew5s4/sj5KJRk
ozXeRm26w9ChDWuVXVbQGyPQsRbUjQjgdGU4FTSpMfjbBGeeK/FL0ntrnXLAM34c4yfu8lfkP5OK
hf5sUu3SPwsBS8QE3X0TM5KT608l6yg0yRQkXSEyN+KNQRO77xJ30/RwNBSHgcdILVIAFJpNubuV
iTRv4y44kQzhGlVkV9W7UFBIxFdeuFVJElEKjupEOy3l3ulQ1qfFacmsg+QaCaBHHynUHJV+peK1
ZVNGNGNt9TFZ5kYiXbLwNYiKvVZ9fjGAQAke3x50xVLcTS67tNyIvUaENxKL+zjV2CzPS3MhSIC1
V0/VG4GrEngljn4ivxECGQqiDYwsCH5FG4c/VkSTSv67QEFSt6tZTOA9qhvknUyjMa3XGIexyRUi
1Rits+Xd9IxUaabCsU5wnyToS5cMDdRS7RI8zsJQwy2gmTzM9heyvYdGUgZCTQ10OP3OBCarcNZU
nPaPM5D/P9TzCxUCeE5OWDEQAaAicoTFeg5UE9MjDgD1a9bCHZK2KSl9lDOP0809hypFPSpGmoqH
Ao5KdSERFMcaMmo6OR/UTSySIuD2OIjQj8WOvXLB3eQLz2G1vdQPIdO9aWdmL1RYEtboqbAOBJoi
lInZM5MM4cG3RHuJ2BkQhN8qhZgsVhACDiTpqMRUK1UFupem8hM0daMLzYm6O+eTRbzTXh5s9Dm0
R7O6n6lODALKJH34PkFKGQx1fQvTH92NNnr5QVlnU6/S3vFt5NNWbj6OXiATV/+SQCJSYmgYhJwH
qpLVRLMEOCVvD/ReScgrGn5Dm5qHm4JTY8rRFLrlGmED9ZewSg25W5U1nh5FHbuXKxA9+sxQQ5F6
B7N6k602dseyIgyXYZS0j01xIOyMV2RoRgSNy/cMbC4smkGTyAVpclH3tG9B0pM3LC1JrY+71PsP
00GkDxsx6GFgseF5cUYijZEwNv7j3eWmAJPDRxh0zjmAcy2SrYEIqrBibPbMt52mUx9gCeC7D71p
I7wzn6ahWIkABA3RPXEB9QEyJng2ZMTkvoGHcsh3vy4fZfqTkdtCawpGaHE3pd8B/LuOZiEsTgZy
c/l5KVAowx0oU6nIbame+g9hm+yhQByEWl46zcy9RPX3zPPBnykGZtluLIwirgnJkfwBXEggSOkv
9XGEmDcnYWaZnEMUH1UsDTi9qDFD4wTKXFsM2gms5tnWqh2RhY9WwArhY1KFFuXeeMmpJWwyV7Ai
I5AgHl1qB69TnpBxJl68J7vqM4TITpkcU2HdIJJ+QpPCfYLJgq8mJGh3FQ8I51SfGykOig3d0mA8
cNCkXLcW1ncSfhBTaHO2HxbEEdZNBUER1Xh2ABs2nHVYJr4LlCAXs3ACSAJFVS1SWeQsz/jLyGHI
GJhn0K1zRiJcLEQjyOrLm3OgZr4cL3iVN3VxRrW18dAGqd9qFJOM8ANDPmRf4UyfaED/oHJe+GbA
oahBPLBiPnHoMqKZqB+ZsydaWIHxLVhKTk6pKWHsBQqsF1uSdXqCHRLpjvODBuOvlOpWBHeG/at/
e9R/ojUckbY/VDoabL1hbKUP4QtXK3Mdw5rI72+Mm0a2YJ2hqWqiU2o8OyFMAIqgAR5Qv2VOt44J
DWR922nzEhICAqd4NJZnbZBbMT4Hw2ulX/IIiRlhJDNmiy73+yR+Sen/JOAB46uLEYQRoc1/hjUf
oDlZofiZa0o6iywDW7+CgxXqq1nNKD6iTVUfAki+tm4RnBwKp/0aw5Z4czL+8i8kfS7FCRypPM+Q
LA8XbakoIaz2bLIuuYOVxNoWOUNmucIqthrRp2jBG2x8br3zwtco9sVnRiHAhRmZDF71bg6J3kKx
PeITEQPjP5KLPyYeAA+acIYBSqJS33BTFg6+NgYkxeVd7V5xlhlTt6s1lqUP0B4e6FtU1D3uWrhD
7B1cAizohRP9n5juJZSU6CFpI8nu9DWz5tE0pzwY9g0WKBwJlAKU8BxkpJ4ykiS0XmrtisptLIKj
G35RhUoviVIdrULd3DyYhkb9DOyLBiFdttiDnnDLLfSfmvodVzEJbCoQ/sGtIaOjc09RNRCNUBTB
42qRu0oM3yPmWyAT5juK306BPOaXO9S7y0KJmWRbcWr0Et4cHEspL20g7tfC/uIumVSfGRSMA0DT
D0nMvdwxVUg1jXWCp9TuVl534w1LEzSp5l+UDTnUi4hO2kTf5RkhZA5e8286M1H5AxvI4aS25K/h
bqLYSxgX4UbvEvLLlsua+9AQg4ENOzlIOQeRz1bW1X98+Wxol2KxCL817y5o6sJ+hvmQNTE31ndU
qjuLrg8yIcfpOHrG6m+sVRsIal+SOoSUlRrQJZEmlZYceTMtPm8NfhHWCmBadVpfXQKEfDzPmCNr
vCGlyC3zhb/M4o9y0fYpZWJa4jIZCSgNvwdSG+v8gx1Ja5cjWOLHwYfm3g9QMbMn+JC0UZVNmEd9
4PhhfYJpyEVAhnBEVS7rOUF2NmpbUHAJLJQbPMQ4hjfIPTeVvjfbG7B3zbhXzgth9goXwVuFGYH7
OUiVY6ARU0WqV5J/l2hBbIICBFpunYlEFRiYqKdXMLE7+nKpsFkFAMREDhnKi3t0KtkrfruDg0bX
UtNN1RhPHYesWV1DjVFV0h3PPXUBdwk3jYCe7mOTm8xskjnK9TNCe6k9pZ+qsSh0FXkLRr82mRGa
slbyLqYb8Jv5Jr5/7lGDIm0k5JQypbXuLrwvMIi4ol2q1whOg/pqSZCN2HshXkLOf/YO3JIxcAiy
FpYzhaNoBxKuP2ticCEXHpe3/H6kJNn0FanaftIIoQBKcMXOxKjZMi0+DTK0hdyoUeYhbOPCE5OS
yWxnNG8SAsoLEU65UUP/ERynnpXUJOMdRaSswrk+V3zJjyk1hPWINzD3oRUZHMJ9WnNdoKAOr97C
QDR0NYMGQEYszFkt3Ivg2R2ejDwpdgHJaCAVVHBQTtRVOvCmumM9oiCT8IcnYYNFbTtLqHPCH/J3
gmI3NkwnyhphGPWQvMYKHQr3FzB7FSbPWIID7vvB5Mj/5Nx2KcIgYQO8AEgurnyvAeixNl3H7hfN
KbuO7HJidnIqCb47DY+v+KfiwV5VMDVA4r7I9doWNj/+kDpcZE2YTiRHThDRjB6EL1G2tNpeDTpX
JdWIJ2G+ElJryuRpeEpfSkokDgh2coPBxQ1/xs/CJoWMM1voAFwqa8liETAmoBeRFcrHZmGysjJy
ArTO2FpIfQdkeNJzsmsn1qG3EdgYDRN13ojEMhvO8B/rpNiP1d/QhOUJfifKXl6383wPyK3BwEMU
7hjtFWdkUs0lJjKUQ2dkMmEervOtal3oqFefg+uhJcfPX2GaJg6Jy0GPvuWQVuDN2AfAdKy0hSUW
IpaUWcFMZaEokXU9KDAvYKRmexbTw2hvqatrjyzwJwvqGCkhAfbqhjEf+bhXgw8YV0A044lyj0k/
PHuiT0+q5Plfvew1xsmq7NTSN6rwInZhZRyeRrRlwt/5UrI7oO4794evluE9/iQeC2oem9a91vrf
lGupH/fxYQxirIqXObl0DTHyTLIiUhuo31wZKVlTa5QUE0cTrZoG4lqTFex6T1EZ+giKZW0bNrO9
wQ25Sadm/patWWavWJ+lm+H4gcBALHsWJYGOcJfKJ64x3R5lLnf+D3zraUYpXTI+DndRMMEBbgEv
NFR9wGFluLZ6YzcMZ4PEGrGnheBcbHOBiyU+TMuaR1KKR02ZMFBMQTcJRxpO41rOO05xJbmZzrG1
33UNSwpJoqgKKNOE8c7xb0Dye6Bl4SvS8ptDyTGhW+owGWT5e9nk1M0iLK3RJU9zv5fLfAJtE+N+
ym/Q3eDcoLAtHSYv0DZrvkinZKxix9yldaGvqW+Z997WuyB8bhudHB1oL4au0GWEqDAGsQrVZHAJ
52ZjfIk+pHZQ4q2aGqRLkGgCUyD4MyW/6OGiK3uAo0zqemZ6YfEvgBJ+xgspFEG/rvWNyRyNiluW
8mGhYBh0DuoHWs9cmL3U3FLrjhXgC8CL+C+C5wkTOM0ixxsFHPryCsRFjAegFdKjc+n24bQSzYpk
ghkInzm9orWDf2tSefTbiGmdlfe4QIQ8AyMR2FzLfxMb6Rw4UE0dKWCgWCnLmfsXgNFWA58PI9Uc
/5GbpJlRaaV34GkXWJdjNefOzcBXVevsELok70tHIcMIF+5CHqTJvawNwDndudIgPPdDcpd1J31T
c6UTo92Osi0ck9wcOcInaarjkGghDIiz/0gABoIOmXFuqusw2MTRUzMfqmk+z0p1jKuDycMRVt50
fztGvKgx8USRsh9ri1ihjjyAdmtTA886UeQIG8EWIM6oMhmCBqrgJn7BOJBEp4XIfxE8jCC8AbyO
RRlto3djNHERAYMoNxBYeWQJTLKFtJVrn1FKggG3XXWSa+e9Q5qCUulxiQPsu0CtQCKAcF42nLzW
XkU0EBYrsKwoa91fDXNJTfCJhA6EIWUby6hBV2MLip4x8iESUCvX9C3ayr1QKUTiCoDLAxh0+C66
yp9oUr4SIKuwzI8Gxa+w9twr0p0qBumdpJXm2BA6ZPD9reBXdiTWLCqTGwhU71GtV4SOWEiiJPLA
5lM/OAwaDgn+EugU9CynbRZLBfIOvukCQrrGXZBM2w4NEo9QtkTkGsC0pyQjqqckxmDh4ITOBV+I
CBBjaVIXgFLSybOYQBUQWcrNRHQCf0qAUs97V9BWVuTYwrmvmqjzb8G6gRZUDcJG3EsF5AzegCB1
ZseY01U+akONhXZHVDGWS2AI1eyMQFn5WqiABJWMYyKv0XhxztbDG3FU2I4dBh+vFS9jMgVTExCA
A7UCTPMmE67eUoz0KMW414RR5H/EJq8EFmSjNfHiC0DAZbKggHPIgqeS1DGaKOyqhuRRJEuiLKdy
VFXCcZBN037zRMBYQBI8vjzJapuA6SivTCDqeog3fAcN8jKBO4DWhAty2P1ApWepzZLxINkEGnfW
AMwEpic109jRU5WPra/NTJSpSOnjEIfhsZJ5h5BL4CiBBdqGOQF8MKFOKN3wX4L8xBxNkUOCWtWc
5ZOjo3KTyjfQws2e8oftqfL5EpBXshr8on51ug/aJZtTFc9Qa1YMjPqYF++/4NNgQIfBxrKN2Ddq
hkcoxZVG140fsBcygL3Dugr7eisdfYrqaXJ8cR25bHFZgtKCF0F8onXy3HEnXAfPk+zplZ3NCLgJ
Xih3UtI+ZFHWVWpBz3jJsv9EEmzOxalBMGaHckKmiAr0m5hMdDAMBV6ShycgItMvakZTJm0IGF9t
+voqbdaIY6sd4HPh4elfipk5Wuu48/lHABx69w56hoQJP4L4QQLnBYzSpcASz4xFIlO/1e09Vyil
ecUtqP1nj/9YEJx5qn2nVBZaSuNn4eBqFWMO0rBEbU/pDBDNB5rUPWwwm4AHKXARpF6IPAa9OqDI
hL+IFEumOJ3lXmAZSdXi0GhHaXQm19jVDpSEcnszbhd7IQ201WjP0jF3JkcNtas6cncxewSFYRfz
hFmnzUtKd8E7FH5dtjbqQZAYyYiUdLIQR7xwEnZm4Z6450q5EfRYYv7b+4iKQvwZtaU9npxsEnVR
b0aTHSnlVbIkUr5uDqZ6In2aEljXISw+CY9xXCagoOVr6FxIRDTp5rqT22s7/kCSirr40OjTSgoU
tqURPQ91vO0jIunBbyNiew23PnIK6erEZWQcTPU06s8Kj9Vp/xXdUYHBMEibQurJnPGifu+7far+
U0Y45hgt2/c4XwKMjlH11ylevOg4M1+4SF9q78QKIpH1q4oY6a4/myRf5v8q+9fxXvrmBOYZcIh2
OeEArK/cIku0yfdzbR00RgvR8ZU9ZS9LMkVODS6zRWlM8LONLWU10rHkZfiCHoEWghRZhsvg4d7O
Y4zX4ZpQANNcpiQ1Ts/RTDArWUAPIpV6WY7uHgMW6LMCzMbUDqF81e3jtJ2QehK8uJzl5pn69klE
V6P3UTLXuMr3ofMhy58vUgoXMWK7dMiYrGGXOX/Ff8VnkewECoAIvTSgQIP+fLZvI7+QlwR15nxR
uJ4wrnFS8cIFMkIY8uKgMVolO8CiBiTI9x2OFII2BMnzIBrB/iTbTcnBoAc0Is0VTrlHw8FLOMm3
g5Obe1QgUC63Dr0J8gTpajlRRY8jPJhsczIFmPSTX2jh6MZszDUofzQCTb1bgYBDYKl8OScp2lbO
fDmk2wyUV7nkSN5TDhXFO8ltZXhEn853mY0o+1AD2QqB3QTygGNGPgXLyTKvu2/R64ng2uy/xVkn
cbo8tQXlSANu1WYqB+kWGRtIMhcwZ6HwEFr3FUL/LMkH0I2Croy+ky5QdH7ypbA6BBRbqAapPsih
wkADNyL6RWEIxcYhB6Bg1OAHyica40ewuPRLOrR5iLljULlGHcQ+iF9agjSxnE2PREZ6l4gyDuZC
GZI3NS728qnCAKwGigtIEyRfk2KyhMrFsMVKQAbW4rYRhV+A3YV714jvsoqoY3Tzb+8RFKmuCwVi
fxF5h0516f4n6tYJjcar8d6RtW5tM7Cx8VgZHL7aixtdTSL4R4yyPvuTGJB6OSglAipcEOA3yIGH
+JPcoJF0FPYDFF9IY5RW/UqZ0SDEjLvc8hIVqSQwaKLr01ChVss2YHiRKEvw6/AZWq56xH2NR/M6
bVUmNynpPg+/TKSIfBbIw6l789IX3uqY3FUXDAFoySR1OgtKyhQ4pFh/aXHfQTJJ2hEUA9Boz4UQ
NPqrlG2sNJKKEHueR2zenDsYq5HG8oNCA7U5wywH86AFXG7KXZpyqYPthFTdClI/8UWRK7w/eyRS
orPNHYsEIKa6ZOvWQErysDFMzabmV2qwiayNfPMa+nQ5drkawxSMjx8EkhCmAGKZc9GhBGYyDiW/
bJQKtklv3gfPXYm6p/N+M1K32QzA1Gfpv6IcuAFoPwm2yzg+DYG3qV1SwXgWARWCaOPgt/joFUJI
oXUKjn0UOkTqynUxs+JtcglS6BUveTdLcm9RCwUDQZL0aEA56ERpi0avfxopXQLm7JlrMkHV7P0x
fKJGjsx9OXOBylklblcJiyR/Ar10Z+lP4SvPuVJhL1DsL58Poaxy5akQvnG2+NK4yCTLYYTElPwD
zD3cn5wfLH4DFVWqa/ugTJggoj5xKQUQfVyhfcdyFMSUqHtEF925oXSayK0RstgM5h2PkVR3dfjN
+/naq4do0JCE6+tEDlvkzKn50A7GlP0meQguNgCSipsrDWYqskIot0eghQmSL0wdRkLsBwfQcdlw
AsUY+EuG66NSYaaDgE4LTC38X4QGTeYlSVJu4USbhmVBXFjNInbZZc0bWyAfb+eJTyxfh1j6hkbf
PzSicBRsZBh8zpxkQozPpYx3x1kzB9whOw19VatdmDCxt2ls6FI1wGEaKdn7cHVFs3aJShiRKTbd
Ff3lMja+SYFFWenozPT6WECQOuwiUtyRBhq2zy2cmLx2aGKccUzM/4gQFJJLX0TI6BRHWIvp1Q2A
7VSaRzYkeuyPLqUfNjXyp9FfUVLGy24mSBOFjfkvZDJJutdus/q34lQufynrNHJqYIvYEE71J9cq
5LAMfj7QDso6Z+3TLXDmWvk346m4jVAmuTPhp3wb9a9bdk86DRV3FcUajYHunZch9z8Xb9jZDt5T
ndovfU/RQMfTO+59reLUI7J//jSri97/RdOP7gn5EZC7bEPWkKxZTdL2SRIiq2F+4+UV+wPQXyRQ
fGFMcmDzrGwUpDpAKgo7rkdZ5eL6yrbcduKdmI5a8zOhlnjs4UQUCcJdsCYxYUhbWVOwWwggexJz
HiYM7h3F2sNtyTwjm/ZLW5q3gaNJNa2nmr0gMqb/teFi7pLarnUDupgT57/IFinQIhwbbko+37/a
IrIpZvgi1RRyW1SUIBNuA2Con6MjER+8URqNzmF4L3CxiTSfqzMExJHGUbIVjOQM5KkZknBLWg44
0Ki9SrwdOBxug4IwYRo4TrtrPRGZgDiH0Y9M5oZC5ZKl2kZPsKdmhJ9Q/mSO+4SPNqr9cGB+9Esf
PwNHyjxZYdBsvdtEPTBjteux3PTbPPix0XkaeJ4Ps0YjfWV0jcYBHkSrlim+KWYmKH6SfRkUHx8z
C3Vazm0q4Y+SwOAQd0tWWrpckuFvnwC46M9IMRjyBOMy4cxYnr1bjBcE9avQqhIrPq54DW+ydpXE
L5BDgPURsK7morLWDH1ljVH6hwq3qYyskl79/532xPU9hUBXVEBSoXE+jxvud4D7S9u5Tw2RGbGQ
0stCKvrfZJyYZNI8MysbWgcpyMAAvrsDxV4Lp0qLYNDACf8G0S6cWkOyzGMNsAvnh+BqpdT/kVEw
cf6H8DALR6sD70j2hj7+tM2Lm/zNeLfEVuzRBAUUpE0Bs6fvdcTd713EgJHVyPlHzA/w2tN0yRiZ
Jk9ijZK/jwdYuUWMFBKkL3aChhlvFSZV2RQgidRLBezbwCWPfFAlVrr28qPIOls2BTUmIrXzMrf7
ZezFiKXJ2mQolFahyOVtkiYtqBHhSMSb5Ei8ubwQdSDIE4a4M790aidRkofbymKiJWr1mhju2q+0
s6xXkakqSX8Z2Z9cmCIT4TImVRpbFP3BPzBCb97W2GmW7ouyIVOeaS+V/NVNyZUHVQUawz7RgnB5
0Pp1yRijp+ivFrwnkbJGd56Yu2J4jqYPbEac8mCNscVLauf5H3zMomIzp1gad0nEVYw/e5P3OzXy
gwjv+cf/sXQey41jSRT9IkTAm63orUjZKm4QKkmE9x5fPyfZs+qZ7lKJBJ7JvHkNoYBGd+eUYa+b
2athRU+obyLsNG3Uvit1eMVDJsgWnQMTDJM5rvtwIvK3WupvyiilMfGgOzYKfIzI1Ld0gnkW834w
6oq/u55WCH+GrDmbgH9J9ebX24zKAHeS6DMlMgvhL31YwZiDS82R8Vty8TmexuxfPP0tAlIevQNP
UgykyKDBIlBqS2LtheYpn4YTja3J9cT/56EeNNBQ0XD3p4zmLe/hd1GBykg+eLeYScNq5bZmuYCb
B4Ad/C/OUap0+OH8HoHmMMWgYOaQlfUcW6c2gIeCRxOUII5MAMkE0i1sffZXyhzLVjpaZoKabbj7
CxPSNtZ92iaIntoZOeiC5YFQRqXfnRmRydkb2bCWUd3ZuwYrSspvDkq6EyYmMD2EesbFKdxPfhuf
gvjrNXMygosA3GmgGfRxvjbNrjsGVwdXAeGQDrhzOMLFEUcCjn/RGBugM1xKOiI2k2LLfuJi4mYG
AJuR0ZjWzTduTrzRvBeo4Bo05Pzm43Cel8jvtXaJy0wVv+ZI7h3A/jA7VMRTRn3HHDc/9dWVNC2h
LDX+Z1nnT475LjNHkO+BbNwc8xW+N0AW/GNJcgP3Fj8vEJsm2Rs61RqlINTPjEQjinAhIbdzxigX
z89N4X+yESBjlgzrI/2Pmp5HLnAVOn+yGuAj8AWpC+qqe7KdP1xJ2reNrtvdtSEQ3wbvoLTZmMg3
spUeUP/Dqd4XQYuWHkUkNNSxV6DKXcIwEKWGNDz/V5zRZg5KhSPWJoH8Fu7L776huEPBfbR455FP
JAlCjW7DdzHA2qjNpGih+RenMhNZEKUmYDGrhY8oT0Bq8LXD2pb7lL4g7G9J768HSDJUE3KOBk5w
AA+BHp+HECXB2dggYdDiJEY1ibwkQpLN+RKXFilhGHUz1qSmIN2BFZwDTgv3VqaXueMuTJTnGnoN
DISJ8OXlUBdhzxAh+UY4z/wXa61v/L+lRETiiDaOaiFMXNb8sWMqFKUX7FBosIQPprfPGjyMtiNs
ehPOr/4gxQInjmDCHPcpFGwvPGr5m8xKuS8RtNoYXbJIC4EJ1LI5qcyuoofcaOMzswM7kd6HTWdR
v1OBCnOKbqGxr/24x6FMVb+kJk8YnCk/dO8pvYXPXYUQFzZJdG/yM/YhVEK8W+Y2av9tAxXbpKcB
75o5zntHA24VwUpn7ccKaSBvEfostAo4ER68Dzg0+PNpoKIOH5Jtz7GAr8oQMOAJUQ2AN4X3uuQ+
JV+AjlfuWkolxptaBNYZ68sUSoZn7pm598NNJqgRc38V+2kG8YJg2hCTH8PfIYHPTzMXfXSwQ1WH
2CNYeDRWvv2CuFbYEYCeQL8gED4YixDWZaQ2NtlG2Hm8Xqma2vJfQ/Z5hCG78jmaHwGCsEtMJrJ4
YfFkJdlIxlW8y6a40zDAWaOlUGNlGep/NKbg4vkdzsNSWE6E05HhUDjHkpa+bj/pquhjpM2SDzlN
dxufvNwq8AeDY/KXSmV0Gc2y801GNW2kMhzOT3Reog/WjHEjWFthZ+tq/kaLsG4Hg2YvxAcK3Bhn
H10s+sZ3Gg0+GeAfx4zwb6WUQDLYUZW0ZGe7PDf6cA6CPDorPVEVu9F/boNvCGiFdZfq2gr/aNXh
gSNb76iS4VIAdmCY01zyQEPaPTyVOMfLd+37q6qWx1mZLmXgPhV+tiMPcCeoWIkncmXB/tQgAP6z
x27RutsM4kSvbKr7VMP+YrElxfQczNYhdveNeUgMQHJIJY51cmEm9y81FdfoYrdok1VzTBod3ufG
U8UflnJy3rhayIwUd8rBffKcYEerqX+SCL3M8wgIg5Z0+Chj2miODnnDfTv9K2J9Y7XNhcPDxsFh
wAyDe1E3gmOJQB1K7Nrmsiq8T58u38L0Ew2wj1+ZaakLR3M2DmXgn6b4ZeDXWMWphIXDfkEsK44u
bvnZaMYas4dtiHw0osOApl9o/RpdYK5CtUUeCHHS49VT8iONqotrSdXg4cru4rkMRfoI1RpRD0Zc
JWNhixfCCBP+BRq1Jwkk5bTuxhfSQdeFgsR3FvuwrqiXhM5i71Rs7IaYAO4tpB7xO+CyfR3Mhi5e
xfZAfRPmUta4e6tk/MV+TWjUuXZ3VYtTQOeA3nA/+Lu4LfZz4BICgvbQWlladMF2cAUpBk1hTVjI
vGuSV0fa+xiIkglHWo3P+vivxGMCxOJs8PXxbc0ZdRadvmiRE56m9B6W3ZPTIPIpPjyYrbker/vu
z4SxQttCFriUEyf5vKvobPlwgopJQZHwMtGTeWRyUGujf8cHxlyBYQKTPRmBuEvBuvU+EoAg27wl
NeN9fz671QW658ICsgi6cd2BxMrIP+Fo0nS4Cv0Vknlc2U+OQ45OIb5hEB5YvCMFCKbDBEF6NAM5
PLfiMKd3s8TBFUtWFwRtLi9wkKlNPZUH521V/T3T9sBPPs7XMJ8tbV6LvzYh3MUYfTJK49hsEhLh
Byoqk6HEmL/wO0AxY45h+ln4HXKv6y4+A1B65lPx6MTSyTzgqL2lIAMPVRi0Mk2GZQwPRwplJj3U
G6wCK6PrDSzK0GvIhB44jP6CITLDdxLeLMJ0zHfMBGO09aL5L+tvGnv4vfjjoUwVNnehL2d9TytB
fPB8LsS+6qyaJEtBcnRQUeI+iztKxWqVOZeKe4e0pLin4cL1G8c/ARW/C+xf6M5mNn3E0l8KjWXK
iWBV5aaj4+RbJW4L8f82OfTAEeQjd0vlZZErxlOwCOENp78aRKe6/aqcYVFEvvBb2GwCeqcAlRZb
QJyFIDIkDc0QxYED7tUU+d9cS8k7JOqVz82ByePCTujdJOoJn7mNzUHpkFv9qIA8dLXjrhruOo6n
XqZi40UUqEmHSfhY+VNNjVx69NOY0UPbdIm/GzcYVwuGN4zq2fbdTRo7ayAe8c8d+5MSxRiw7juS
c/qjkG2Gtb6vXAOapr5B/TK1+MzEx8zWZQfjLDVOxppZjjdA/eXeC7GGJvS3vArgoHALpMehhTWx
BF/3OS6FsichkFn8ojc7njjPkTtYjuEZEVPRjcQ1RJ96TXvQ/FFHMmCAfzyAThcnHKytCTABXV0q
+Yc5Oc8VaI0ENUkmrm5xSeIpIGKOrMqfzDFbqCMpkg9eufwVLEXUVjA9Iwrvueth3K4ZDmHm/pS9
kR4JOQ8AlqcgOanp1+RgCJST5IaLGCF+ErejR8FKK/7YprWpzVuZf9Rl9Tzqw1HLhvVs3ABL5NrI
Mfwc5KjA2LAznZUVpYcH1oPPKdybmB/3VYQq6yFrniShUAQLsqXYeSnWS53rX3wNJscV+guUNtzR
ZABM4TPjVQbbDWBiTv6Bc8A56KxfBh2u9h4zn7SBuEZX2anxaxkAV3uSwKMyvvVMjzYB9kXx4eCs
r3bGkXJJjFvn8QqjPHP9haSLWDlXJUQDi0tRe3f5TAPHSDQrb6Wmr5u8X1kxUBHBcgFfzKZ3q+fh
RYXHMWBVNQD8QiIFsmZz8PGqGFmnH33k+MHr5TEWFn4FjkkZ4VKKFs23G2hH5E9PsI7XjfZP0+/u
IO6LwWbOfGradyuBBjM5ErZMchI0qf0IzhV7b55pXUo89+yRgt5y1xmNowqwAMM61s1tFaofFfaG
Q/jVgRLPJhdriNKbkUMRUleUK97XMAH0mLDVDGX98LcndNHV7wiP1ShbOFP7JNy3qT+VLuF32l8J
AHUnY1l20WrGOzlpNAxGqWTxcHUqnULuZrX5c4MqEaN0iYYxqA1jqA2WYm8y99hTRdtQ/zQwVn3U
j0Jb1WGgaCB9bYs3QSVyl+CY2nu/tgDpnsW5G+RHggEWOL3qQ36dMpjH80kIkPwb8dUdwn9qbK0k
ViZiEj4AAxsy6mwWgVQe+I0jM13mGbyRq638UpIOx7a6QOrxcYyF3FgP9xLUA2fmAJM45nK0iWCF
LeNZjvccQjqdCPJIflgPz3JkhfCHJuY+nE8N7g6SHSktdqQj5WB5csedLedPSOSD9eyr/4hW300c
w0ikwaislymGflTiU2oUHLXJs270x5fefI49/DAcRhZq/q9PDFzoqPYpI//71Mjs5jJ9awcuC1PM
ux8m4pxefbFL2FWZdvSpN5IkQAKKuIzhSoktpJEErxg8PGVYRUIRUUoiITifYMb5zIjhYLl8epc/
4HaAbtfey2C21FvYLQBNXX2TSyislaNqg4WBJQTBCgKAmXAKMFdz7WVQd4TJ9sshu3jT/C5/XdpH
eyMt7u7Yfaa2sZyy78r5JCuabvLa58zHAypqIL0SVwlLh/zHeJVGZZrk3UL919QTF7uO3LQCmdK9
4k2lVxdLr5GflLhgjelYKnciQYqSaRDTnfM65BAEIUjz76TfDy7+PHD9M9tZmu7Hr925RBBoTwqW
YL0ebcyK/AjljL9+C+2up9Erx6NzftyknGJgGxW9Ruu0mw4fWDJE6HSI7kiu3HLyh3yx02Q8oOPW
jdGXnIdDtc26XcxKZ7XJ1Lw6UaSghEXMEFK/isxnYHFJmjzLYhXZCCfjDfSbSOEWbEnbcdYeDsl6
y6iUIJ07FicYH2Dhhl+MQ93D5A0wBR8qNYDdrfGy4eEp7sXlZuE/GBM7EnFchlu529xAYOA9hwkK
yu6vOM8rJN5OsC4lpooXLDWTxOKCPrDWMWVZsrDmHAGrFcgDgFpj25uJhJU+ybdScdNdUydPZnAJ
0+eghKfufPEtac9aiKqVaW7xF7OBAfnS7njx5wNVVpthZwAyR6n5cB1gAqbfuTDMSfnhdcFnlLgN
WfuSUokfd0AS8lVygoE5qR6c6FJzrdkVmw1r5YWnrj0qiQboEg4T2RfCu6ElspJsm6jmk1xEhAkU
Yw6Y9DzhvdSHn35tbx1hWoV3CZezbO3CoSo7lsVuM2mGJC7LquCa0uhlPQgyPA0ZQTk6ry5j6X5F
NvNSrjGDyguchRVLpph4VfLBqTYD/cLNJceSIG1o6z3IPPAv7ViHj3Gy/Gab+P1Hn2zF/x7vIstk
orliiLyiyiIP4oY8E61M2dqbIUKgOpVbisECWGgw+pUK1lJ12+bvY7gOysErVJHwUYMGFXLl4Eb8
MQ50mMhQZ+siPqOWOJlwuQyqDy+Jlm6j73oE/qwM+a2W11w96L6B8yNhT3mAb9BMg2jXOkHv90BO
X+jN3vyiQLG0hWoEqXLwLOIehyN/SYaMuG7fx97cKeO8NZx0WzFkNVjcXRT1oDoXs3oJ1eYTAwr4
ryeFsMEKrAh3EohUuXetUAeUJh4V+bw0hrvt6WsDex5k6Md2/Clp7/lzsjY0GPqwrSCBSU4H6JXF
jS9SggwNAErYEUiCpcSHMhRv1QywYwkqTtXq4nKquelnb8eYf7LcTeS7EmsqBiLAcGCkKwaRbDiB
jCaYsMzpIjYxSwahD6N+iv+yu8DOopZDBtOHLq0k4oDiYrKrkzL/qyb2h8dSqc30K0cZ2Pb9sogP
GnE+Oqhkyhw2BdKzqdYm4bhSBMszVx0cbvdyirCKhQkmOAf5oLI8dDlVq+sUf4jZj97rDHUwlSSY
MyEk1V6XEz049QMbRtarSIOohrwJN2PtR2Cz5EFzvnWGj/j2nsT98XFsgcpr83hxde9Jkhst+rQm
lCqz3EJjU7F9AAkp6LNao9yZON1WY7uRGNS2Bb9Ohh3JHnciUP9zFy4zWqqXym/JnB6+DTosSqAI
fK+uT4iJH5uaA43L1ureKSdEOIWXLRPObBHSEZYxOvbyJN2I2P/bjCZZKSTKlBDHymvU3OrK34Uh
uueuXTTdd23jINz366D4tNAfiKcbQA1Taxtig4pvlTgOSu61bTZ75TlV3JUXxziJ5Ew0nWe0XXKx
8iOS/j01DuZ007JH6eDzzGOe+aRBdushIDqI5PNVAbHGh6UptIOktzGs94D0WorjUwZmLmtINC1i
M2ds7RbHy7ew2MrwQoDbGb++puaMi/cNNWgNpxW6nfASAcK5c+OQ5t//LXpta8jwaPDE0QiIgR+Q
YQxqUAhegIm4KWJsbqAVxaV/Hh8KDyEVkt9giBvieGP8EXkbl9lQGiwMjI1iWl0O8RYjHdFZc7Ey
MqI0+ho53wHQofPiyhGC2OTtP4WkoEp5k+Q4GyjV4awYdBETnNBZOBXMvrunxTLHxWl3WdswoMwR
3vAvGDKDVuYiZACKegKghIuoB+MXvR4nFDcQRorEw5kOAjVwY5Jbxj9MloWy5nOYOlfKJ55Kn3yq
LZylt95sznxaiLQC2GvMLurER/mAaFC5CIlaqEdknQWbnLCWJ3yU/vofAQchaOODHAWtrllP6qUv
DvClcKaauV8Y8WDTl6cQRSCjNX9FssAZLb1wi7SI28ZwSIJVsVb7EEGO0TLhjj+EQwAYKDSRiaxN
/PSZdUgbqdGnxC03fLknnVZI6UH8htl8BHLS4d8xxcNL33Ak1LABzxNuxjOtz6xuxUPCdTDWpSAD
mqvNfauC2dPxkgohDn9SIrCV0U2d+Ede6weBPTRg0CmHTdjoL+V5VJ996BeCgpdQ+2tGeXai/KMF
cebwOFS/UoKL8Kmzi3OzajNyJntojb7gBZJo9y7xFbUmhgc1cIZaMxIFvJHboAGOdMoZdgpDcMjY
JUqAIELOfGqS57B/TkH/E3cgiaBcAazuZcjQKlv5PnSZdT19MPzfhKgmfLpagUvHXIK0GKuR/CuU
wDj6GPkUOWazM9hIljN4x62bip30TeStWb8eGEP7GALAjpvo76O0o9757HXjXKEFFaeexzQHW1hJ
335EA0awYlnN8MSeqjdb9TD//WtDdk4de0evghpKAt38qsfI017iLQrhVlm1Iq0YR6xx8kVkfDJQ
YLq6dEKNScZ0ydj+RVgAVcI2C0uOWvYh9w4Yb1Ueh5Q2d6C8wKmN/TM26xjPOgkomzAf8KmfpOQz
Kx8nugpLJ1i88SUqiAfRrIXpYHlOR6lo6mqE5CfPT0SXWYtVKDVE18RLB84111rg4i5zVeD6TIH/
klXNNXtMYK65Yew67e7RpkiEwgzDJsZdmjF9AV9Lu3rF0ZuHdQIdzRfAeSIu1Qs3ZQUnOz3WkXbk
dq0x97ZTKFoXBqsgPN/sMGd4c/XjmDvnFPshLA0pnTxwSFMlyLgwNno77TuH8WsuzA2It+qqV5iy
PLxZXcwfq3Fcu4zEWmDH3jKWKdMGr7tHpJeJADdcdtOniMtkGcpAeiIudratqxPGSxcRnTFLFf3T
sHsafm/j/mFcQhsjOIpUbbJQmQs++IFMjKQLACoGa8zX4irtBfe5uONWsWJ8hzpIqp2EHteDMuTD
QGwmdTWMe73B6Zeet991fYClIxR+C+Fm8K1VUIjUbN2M1WtXdTsoWhbbwYKSoWYkUlpw/cN1FO1n
HqXfdPnTwwESjKwrn2zr6AXVldqfhFemJRHXdN9hmowANjWas0OuehwHBw0rCzCU9YSThBTgKPNs
4yNOdhP00QRRpxx0s4Zl+3SUqDWljXcKvo0DUDG8do+8UZZebbXPJgF4VJJUByFQHe1dEdtbBt0d
oGLorEG+qHJBw/dSG1Nk+OJNVGIlzzoDWc4V8p24Y0du0xhCTwkQy6XDJeTImM24dDhvMtdL4neV
Y3NuvedKxcPLGBddwog1K+60V9epsJfcXXDmegsbGvWRQ10YWQ6xCy1Oge2aB3OFrkL5tQO4NMZf
JLhQgCrcpqdC/azzmboHHob+BI2CKNSVEWEeSvLFA9ZkczcK3nzQuIDBx5FoBuDucNLfOnJ9LVaT
jtlxr5BtyIXX90dCZ85UjmiCltqoLJOo3ogRcVaV54B5i4g2PVB9nIy3HtxTolyfrG/XIJ0ldOnM
yq2R9hcjjhdEda4xsliMwCa6ffNnqE9A8a9I9JYZFVWBZ3+5d+KzNeGi68MbIyymJT/tB7dTFts7
YiI9JV1cBpL3Ti+eiHyw4OZgjqHyfUAeRcoqVEcAclRaDmsVbJ/r8G5NeMghJxCOgBQ3MqrhyBU8
C7KLc9UMZzNYMeY+6doR/i+rKmtgBL5APR3wtbGK16R9LfuXwXxJvWjJy5wpeoDWx+wHydJGpzhS
J4ajpo1A23u0tY7kyfzGwgOcT2BaLerz+MOYEYQhNy/NtRSTTecv6PTG8HPOUYurNFweXay2ThQf
I5izGmf4J3RQzm8iasxLjOjK9wmkI2utz2jkRmUiHuvrMWfO3D5F2ldLZAH3LcYx0H394QgktzBa
knSZrLUIcUx00n1vrGlsJgpzep+2QnoLmiFYheP3fxIsE2EHYhOx0Zxzki5smCMMjk3z3epvgQoS
V//W1z6uCX0rjqlDpCbOyzoMw4oOv8V5Y8YRvsZ6Rup0kDjK/okYUFIvdCadQQF1rlB2QhQYMTkh
+g+SZPEOJVhuxGRyl7kBW6Mv4MUkDE4ox/RrWlo/Na7LSjTwXYplR9hRp7YwsCehmIGoimrGaNHs
sI4HyUCo/5qmvqI6zjVWGoypMFnOLUxqp1vmLGM2mPxMSy7xcHXpOnCSXUQ0OChsVOQ1OpHESBYw
uFSrX91IF23oM9rH2873AY+vuG9xHHlLRf9h4skuCdlNDZ5Kzy5j8MKOF+K3aupX5oT8V5xDy+ho
IWADqYhR6bC4kRflKjpJlqBf/yTu2UPUZLIx9Rw6Q/YlhO+KGYqFiY6Fc1mbR8se1SUBAZSbLbc8
p7yXHgJVX3SoG8YBmlW3iU11BWAfxNPOYTxUALoRPYEdfxcUSxi8ofuShyitpk0zosrJofa85zJg
iL9yf9imPUsHHIjNYDTWup3fYo6OrjDXAfbCECil/Md5uxoO4vnggeQ0WbqtleCgsqFHtIzV0OwS
Zle58gWDHK/4rdC3mGNYBSyJKNhS0NbQomJePl4vxD8Xq0A9MPqLrRcEkd8zsANNKilWPanIzW84
YqVBWxz6A0GxbJtOjnyKY58lxQRj73LxOO7zXL3PRLvVDbSoac8cfaOmxZI5hQ6nMkKBDx2u+6Jf
dRk5xrBQOtOTF4dHiLsulZK8B3iFc7vPcE2N8Lp18Ph1AV/aLzloDG1egrWLC0c5QGGv913hrkPJ
Q8+8fZidXAoeE/pPFlAzB5XDkzh1zgYSP2a6buE9gIWifncA7rI53oXwZ2psFgRbFwZ3Xz2XjFKG
HHbSrwxQS96LmKpnQIMZzvXSm406xBEV3jstbwy1A8vyHI5EkQb4Y/4OcIXGQtkk47g0MczvVJnI
jQUbp9xIw5UB+cd7QX1GmhCXqiJa9SJ31U9scrFb0KK7mp48Pk/duAv2L8WJvARfvM/AbgsArgq9
bsOpVEZ47k6L2h9RJ+3hI0v3XZm4NaHUykYkh+m1DLArdSDnMhagZlDqa+tsaHEz/GpVrPGDFLzy
2reU03fwBGwlI87AY1rdkOEeWxCGkEchfzGsidBC/oxXgzcuOenkGFEhqjjGREGwr1N9GdZMyoEz
wfj0IV7HJJVO2a1yimViM3Dle8MzUvRD1k/HnLrA53YRlbbUilNYf/pN9tKGyUFADPZ50eHx7ND8
SrM8FQfXJO9+cK5RqIH5dxjnMC7lcpFsO/H+LdPpDFxr8olTI//jIRDNnVtvv41FskB4zoUAfMOK
J7QEyep+hLEVhUzqmyc8TRqNMMMvhUsR17MUA0Mdahs9UR29aNhjNeUHkKsp91mYL+zqg5NFGp6A
P2IT8VIwHwFZG1fSY6nqqe35nSw7/kOOkACnrxLhGgeQzBHhDAB3saEzGuu0g33Cw4Du6cD9q1vY
k82DUiQIjw5N1iYOMnqR3RCRqdFhsWFbGMIM+C1j6+zl1rEfmfqDYXjRmiNRJhCT8zNO7wa9hRFQ
ReD/gOKi9hDqgdawfLu0viUYl0ZTuxNMnjgFSQzluFb76OKFvzMaG7aaUQmfLMy+SiJhH9w2orOr
k0KAAfcqxz8h9ccWuKsVc8fyg+/FtdAJqjq8duVp9kbQLrAajHJIcgBfKDgrdRBXD6olpFjWdoik
fJ7exneQuo1p/bQDsS/mV+j+0TTlqWejJ9yumeNheGohQIcdm2FdWmYnmhhwx7YK1miqhI5szdeC
IlBrCLQCe41CPPEM8oZChG+AmSnZIhmyevVWkn8x9DCKThVluO78dujYxdNpFO/2U+H+C/kBtppB
YqTlZ5vQugla4f4YTbfTi46kNryGu2o9aA3RPfY2LMKLOGnxEKQPL3J1qzLHUvweR7/smjBoobux
OjowRYEYAXudCCTXwtYeP2zHurQt7GSmXGZ2sLAomMsWPpV5qxLMQUhk2wW2JJkWO3xrKIWkVDQY
ow8wMWuiqYg6GZAGZkiRjAlw1f4lLRgr6Qkk86ZN08GnUlQRNEnjwKxrqK4KhbgACDUS1zpv/4Jt
Gxyh/MOtFdJnCSsbzO8yLncCdDeF9WZG+OMyuq5cD8/eU9mtUmKT1faWMRysqYZV92M2diq7v4uH
pXhnDGa7ArgACcF1TVg8LoIqJ/nt7Bt7vJsRnYC+cUOZGmaF8t9tMgioCgIAm96foLsj2mNULGab
MgDQ6LoG653TTXG+ZrGCG8hOjwoM++djZMIxaFazzibE9AtQPMejq0+HRZr+6rb5iGcuOOjtwX2Z
Opgx3iVFIa563EJEjkl9Aol39h3UAlhWUx/jnsGesgUGzZh90EVziLMwTMxuLWxyaceAxCu92jmI
B3t1x0XR4PyWXGwyAAru546RlZWto1thnQPAM4bZQIrcvCEbtajdtVxesXOKKSyB9cCtv0qcjnjP
Mb+NhQd/QVZbibFS2d1cVFe922DkByODWihXtX1CZGSS0Pf5Dejrb+7h9WHT4ONrL2M0Nn1b3FsG
uTZ/sI7jo+5/Bew0/9JFX2H7M0z3Eo5HqNPyl+HOnYAt7B/W8bKHfiZmFjLOFbC2hubtwDZwLfcs
CfU15VDVvhWl9Dit+ZzE34lBTNT07IIed258npC2M2KIqKlMLjLr72N7wKOqKEQszCwjcqOgPRDi
xd9O0QBxIIm09QDTRoRqE6lntUJlxwXpwhn3TEoQOGXJuwH6os0xky4kdhCuhTRZMyVpVH2DdxBz
UbwFreaFeQzvbMDEIwHUrZ3uNbC52vhAcz0ftfTLIo0AssOkihN5692i2oeGCH+nPEtqVlf/SxxS
BoYnqN/M5cMsZiobniAax/FZFq1jXxzT+Wpjhj91sR9IEyqIj5TUY0wB1Q9PvwvVcoAi45frOHS2
OlhCZtQr4BJ5LJ53lB5XZW0klIF2QUnTkPU7oRKj8dWzlvMWC91h37vBUTa+Uv829KRV+uyM9taz
utcIhkaktWdCdhdtjJ/6xJkTePCINHz+WFi55ly0CTHNu5NCG0FvwYNzYATZhNYUMaJ9cBnH+6Vy
CQic0+KLo5D7UR/86BqEHrKMi2sfsik924610LmMRlpR4UR05XesxsR3Npu5bJ792cDCCNKpvRri
a8OXwjKUXlhQDSR/+kBYhxPQes3hxpnCAyf+UvpFBZg9nc8W7SsG8BY+fM7A6BNmfdEYKxyg1kJu
4Nyw1elQ2vq218KjnpYHseaYVawrQpwPlWYrv0v+u1RwcoNzqVIrqSinpdKPw3+zkp0mgjmGBHY9
D0MIHbWlb1LnZ+72lkaGqhyMr/NM5JiLxLY0mTfCr+mURQezq9a8x7aV7YUPk5iHVLCtxvDYJQc9
eKUHrj1oxwIYY5IUrefIRcwOYa25dUn/wbJwyDn34+EG9w3BX7bqHQNTBeUZyANEVap7IsLFMH+k
rVERXwpqkMGRQSOKYjSz3zGFRk+/KhGaIhNEtO+TqmniQvE5ahDImORpCD74GxTyWg1001gsjPN0
cjJ94TT92YwyeAcoy2nNMausGCeqxo2KsParxR/LjiFFgu3Aa1N1EHDes+/1G2xT7AYJmVtuGLY5
QCTUCUzTKO5HdAPy7x/5KNU+ZyHCE4ZMbdEZhXQi9U433UM7GldGK3IOgDv4+BwODS4y9dUZL9qr
RcKCimv9CNGH1UXNmPcfDJLLqVwpbU6d92JxUgKMS/3PEGkZ2P/AfHpGA9gJRKTLFarPBfkVQwPO
GGYqgHLKXCwN7G2JqXgyYIC0PvPq6OqiEykqHXBw3gxat248ztalOIOZWFmJyXOmI/Rq90JNIC6g
Bumc8H/wqOfRyiSlCp1Lxh7SIDH9W4ARydjMaQ518vaYCyXUvzxCasZgROeAF+cF7wWuDZKgEVbE
zAJ1ekjxrRSymozMWRnkIMWUkorgdNzRqItcEjw78wp5daNUNK8ucw6I+jbROCxy4z1BVSpDoohn
Sh+y6IOvrsFXIvii7ptxSaKZiDMkHDDS0oqqie+mdIs5IeOHIUOn48cGZQLhGixJrDixBCi9Py1T
0xBdinAYcuxqExaJ+OIq40n2DNeW+PgTLOBwiscGUweYa7Z6I8xa9L6TAU3Jftd8LKT50xi4HHwK
wI7knOELciM1G0ezMOwcrt+C2Y07e4w06lchzHmskLSLsTdLLjlR6J70bI9eis8o7X0IqeBDUrdz
Ik5rpPXW0i8+uBAfCFVHzChS9HgS39MjFqASzSwECH7rbKS7WPsoGV2JbTw3m4yShRkjY8C+r/eF
ZH/kN5kpCno7I58TPkHEoos4oh/cZI0fAcdhyvYpb4E5hm39nVA2CjYK63bKz3Is0HhaeBJq9b4Z
34pwyxHDGctcOcG+ixDd3nrnyBEWNtjYODKUqEFrKXaM7Es6zLB49+KPvDZXjslSZnhAzpYKDY1r
sQ8YArT70vnyqvyS4y3QxOZTZydY8cOsoZihT6BClnaf8ZRq0Ms9p3qPO7+omMXc2uM3iRUpbYKa
EDw4b0T8AIGc6UXFrqOi9wMyTZANJRkZEB62qrmzFCNlFoo4QlsAI/P8x8hMBD4aejGYi9ZfAbsN
xYGBl8MSxKVBXfdYZTkMJdyMSQJmIVJd2MYeWahitK9RgQtLdNb9DTQC2EdvMh1wMMGSAcOceCRf
wrnBTkPlHSdr7t9muoJOICkUj6wZ/lRm+OsR4YibHXwFE+0eG0VWJdp+QYcFBpbqfzjl/jlmgAAK
uhlwaJKhu5zlLBLhlcm/0sWuisN4VNOLlIrO7B9H3IaRCg9EAZVbMi+fBeEE5eAxJNUHB53khsTN
bigO5K/Qd6osLGkJxUWjNr1VP9hYdv3GDGJYhPBlQQJHG62a9RugD4jwFhxjzAforjH6c+C1BtFd
KVhi1NStZeyo5ag9aSxioraNXhRlugo43jJ91jD/HjCZmA6K/oHby3PABBbZFMU5y0tuFCF9c77b
jEWa9gvGI7wAhaQXM79zgkuPWMb9mjNbgUAphEhsOZzupDT7LOqeub0hHpTcdRlGyJxb2NI4wY35
COsYipFEb7HoW6aoIYhV19OToXGS759o+4jJaetAU5mjZW1O5NY2RA+iEio+3LCAEgQbqXPBqSvp
TrG3DMh3o1AA0pDXwYdilXTlHm8xJLq475k3Zm4194C8D5wUKQtEB8Pn4v+lM0wja1zYDTaLHmK3
8K5grAj3NgYQ8ZiwhOGXV3z54lELESFzvr0eIjoDmQHJ6Zy3F2HNFUG58pwWtwR3nWMPcheafp29
0/ltKQbFNYbStY6tIzF9XIez3m3AzR2exAw/iacz8ZnKDMEJC1RjWxnoBf3pl5JESozegU3Os7M2
SOCZ0j18XJoT42keaYpWstS+lekDTvfCha1CoBZHrR1sre7Cumcf0AdZ7wFnAexNgZDmbsT1lnu3
vbO0PGRLkJLA3flFHvCuuEinyNN08y2HdkEzjGmL2GnwIxyHoo6gLmRYu/UzTgocERlh669OBU95
SMk9sVB9IszggqQX1gkR6o4RU41amJOXmf4B/6YnkzlKm7wL4Ss8wblclUbPcOLLrH3x52bl+ya6
H4zW9XcAAMhSfW0dMP2AnlERGES4gRlx9GBpZ5HTwF7p7kK5KFtaARk70NlCW4YolGoJOAw2QLhJ
83ApnJiusU5nOlgdu1yWxiOwiEbdjXFgQtZP6oH0p7gF4GuE5SojmeqdS1/ImHyyHHaZplAsSp4Y
xgXJtWbR8pJNbPxnW90VlkEdztTtHSstWCWrKArXGqKXWvcWvEKN7SijE+YxluZhdHaFZ25gukne
Wt3/VvGh9J8H5TOAYd3/BaGTakbGEtLhSgVAOynfkB4RUnMRfMmBMMCLgi3EYpdzvJ3LrwcrD+TG
Rgpn3QCtuA+pMQq6CDZpoxHZ3qxkPNTUJ2ZVj8JQbraa1okhDcw7OhShxo+I+cwEjhZz9B6gmhGd
tDSsJxRKRbTW5j9yUWLmxocKIT9D6hTQJCZFZsbvsE0vCv8gdiLV9i3Wgowv/sfSeSw3jiVr+IkQ
AW+2Igl6SqJEuQ1CJQPvPZ5+vlTP4sbcmJ6oZpHAOZm/5Yw13BCiot2p2cWqHsHbAojNMV81ZP1h
vLUVym1e0GKuXPDuZqb1QXQzZ7TWlKJdEvcttl+LDq6ZHZgvYUFTkeNYXabnHPaCXxE+Xa4dIjGC
8XnS+E2OSrz3/jUT6bGSZcsBZz3Lr6EPCuOqQaghzMsS+pkkf8cZn/yuvVUM9Ib8RFgdNIK5iT4X
oAbiSEOGTciDYOTx+FQU3xWR+2KWIKqmbEIOyEFuElQBQQXQkT0inkXP15LCtyTUDwrMNkvNnUVA
8twJESWleeKD0IhhEC03wKO8tJL9K9Atbk7e/N5mvuyJNzIQG8Gq9N1GyzQfEcqgJl+CyDq9uhea
flZp4Okexh5Vc/5JZuLWMIY/hCVbsmcDoRKcUURWcEG4cewr4aucxRGZpW1+K3t7lXJY1iWmFi2h
AeBnCUkv/RCGEhwvHhJiBm9Z9Gw0v6qBdoifgC8JEYa8UvKP+4niULvHiHCTw5VjejOGyrsoMcQu
Mh3KhhovEcem9fuAIQFxyuQQ59DADJONm/O3CTazwf+2IzsFJRpA0BJEOCfovKoshAX9n/qeCbYM
GfThMiO9+5iUCHUL96c9PZVoafTqkKRb7hgedCCvv7N2Ghy/n4BY9xWxYvYEpB9fRiM+Z6GxyUR3
3oNZ8faP4MDQ54gw0N9J/k/1oTI3D02M66rac8rbnoPamN/PprEW7Ss5HcvABlNh2kD2fQWc516x
pp1q7TLepGlBdjZWuB1shgq2YvtWMWY1vbVKRvfOydAXYMaUv+9i/yt1znbnecb7ju8OQW/LEz8H
F4jBtTmg8e7J65eIZ8KNTFRHMHHjoK0g/8TIkbpXu9vJolKXj0Ga7rsxxt1wahDl0+zhpcV7gz4w
MZgPuN6DosNzMN6VjQaNilMY5ZRT2i86iu/YwYvETNZdFUvxzeWrzVXYSsjL9jcDeNTwUeIXaJsC
GXy8VnmzQP6d7kMlozfpP7pE/WAw6OZzOg1rK4LfLvfDMEjOqP0Igp6b57LuNnpcPyylPmDxZjDh
i2G+9Og3qjye3fkckBucApm79IuFy4dHu3T1UJUDhzO4tvHY4GZ21fusR0KiIALjfF4OZTsxTFwV
3ERuoK8I2mqit6FGuxNPaxXPBzFCHqxinJ3mAGRkuTC3b7TYfDQ9cxdNj0HHzGHEyrNiPDCGkFjs
vYdT8RZ2x7rq793AOFTpttXpPcXLFMZ0DRBZkBa438g/Yws3+dWKzFh16g83c0ibiodOUmiteYiv
EdqH0dhlYXbMxtznm2haMFZEA1ZHXx2hUILhy6QRmgmdU5em+gdGkJrqZ06+mbos/oC3BYjR7y0y
yGwStrjeBmFUIIK4BKAatw6i/N4qcEGw1lJ+kMLBme0xpY9DHpc4tNYLKcUtPEXpafsxNO7pu1w6
dCD8uBz+W3Ejxm3xpg172k0ONoV6IspkdXQQF4bhm1OQE88KVC+93zXDpcm0nKjOgEhmx69gWlX+
9uXgnGMQ04YQl5jdVyJ3DOI7OCo95a5vzVPMBDrD6S7aACxP/VRlj+8S58GB4NeBuUvC77RF4VX3
5mkynzKmXg9Bl4pxpM6aexUGwY3aHKonuwcs0wtW5tIj+8ymdw+RAitAblf7vlbPalB9e7NzYKY9
dj1emjW1duTEZavwNCcUXh29ZLyLXVSBenBzyd0t8GVqiwejOPidq550XX/lhXEjtv1kecq74RK6
4TksEePPg33pM7wyFuORtjL4E3WSjVTycdRweskHCBF1PSTKl2npmFO1l6UZnieOlKz/la1L/LJc
7V1q/Jq96vPzh95vAICjmcrVzsYHq8NWzGu0tO4G+IYgo/BhNBdj3dSKHwN1MNT95OQROPonaDGO
m6G7NvabtuyoKw6aXwLu70TP6/bpVcCLNlDvSzApa/pF7kyTkXlfF8Ou77K9w6rhQcky4KiYkRaL
/B8gt5x521Z25aDyhyxvQ/+iW3zH0FZwNfakg0jwpOEsSX6FHJ24q2RSaF1aW4xLuwyrstSIoJaa
l4/GPi+cnZn9MWq/kLTNxMOMR5HLcBKqPwd9fDGkQ4tHR1fKQ1R1nIDYsoicaZ4cJLHah5f/VTJ3
rx0/shIcbQmZAtFV7fE2cJCYBSw7h95ILvAfDjUSvQ2iQESvysrIMq5P2zGL/YT/lstzAi+1XRRJ
pyJX/llBfUXaKOzBJiUnTEvKvRily+ig8+hMoNB6fcrMT7dCTmp89oa/aF+DeVZ4SkZAv+jdBvsj
SMaag824eCeLNN25/GQ85zxNSXSNpuQYEr7NJCMkTG1kp9r7RooOvByypDYrZFG9p/Om4ZVBpysj
AZwX4vuYV+n/Ovca7M/gnE/nYFWm4aYwZ14HCmYa/j2zZVGiSPs2QkWsQzJb6pBIyJIP5UiwBQSH
igiOSGoSerXrUhtreKPAYy6f2lNWTRcPMGfEieR41KrvY15zr2qJ2HQSRjCghqXFQ0ZIG/5Owl/W
XM+hNh7CQdt77s+UvNAZVqJxsQrzJNPmSDlcHL4y9BXOVwQil+DaClIdK+uMrhplD90BvDx9XK09
3mrRpmtNcF9wn8w8y+LAkhU5zxymCy6W4RH/AoCoS5CiZj4bXFYJmwzDFvRUABE+jCOtzaGUZiPP
iohJhtbFJJ9ftO6aoeYmZNwmtcUSge8U++FjPZya6Zhzy0bWLy0OKqndOV0S7GLGPNGbyjFPi4wy
IXXp6u2oGLgB+QYgrS0GX+1Ye36UHbHmeahk2fqNnTV9ibI4K8ni29c1iq7eIxnokxseJyrfIEer
1bJksvIqzi8frsK8HHMxMIGDLSImhQiULh3y3VZZ+JjPD6GCKMtQHhTGxybS7wvcFmL0WwATsMyK
u3cEGRJj/KKeBW+wuvA+qfuTgaSj56ons4r6rwkkP+KPatvsSfUw/FQpqdG/2BMnDz1tGIOm0PYA
pfWr/4Ld1wOLFDIV7mfjIet9xjhg6kn5NSdtLzCxyUcvIR4wDzESs4biz1zKLTla/FpAnl4sQpkE
6cm4sxM02eI0mkoUG+AzHYs+4Rr8okIKCekFvulSiHEv2ty2T+BuJSEaj88WBDkHScJrxMHRk9Qt
4iuqvhlEZf3OACo7PqatTs8iYudYNPViz4qRcZhFVrbHEhYt02my34Uxt/v+0IzVTebwP/z3tSgY
MxtD3djoblmteqhgh+GdERlcDiCfbAeRlhRKdxZ8FUBNJ+nMQfeAPYK6RjF28RLXLCd8RDv/BKWV
xwmBG6mIuQMhRl0OAsYs9vwJhqFBFqTSE1ANmmwkRHG48fxamDaWxH4tOA5wTpc/M01Kfiwqj7VG
xw9qEvRIack9jEap/h4cIFTwWcQREpLUGjcXrzJIDP4exTCpnwRh4g63pIRHoBQit6aYuTV8VN2X
6t8ASAXmzu8iF/eIrigDMxb5qkBkgI0ueTOsatzhYgCSTB22v0h7jCiLx4wUhcQ3AV1hAGO0E/it
nSL2Fya++uCxYxlkq03qj816bCkgcsvj0+SeUDC0+TGBPxVBATq8wHiKksTP2cNmJRZE8Q+PMq5E
v7NhCi2LyIN/hUNqHopOwg2JKY8g7LzfIqWJjYLr8Gwo6KKGd8B+dbSgDfl8cbIJqyd5ZrKOTKRv
uZhQPc18kZ52y0hckku0/OWDoWUF0o/Gvw1eIgdFhiMRJ+FFfuyAIlYQIWJmZJX4T3QHDstZ0/oq
NFec0L6kcebqjyy9jfmLiGXhdJudN2Q3BUUMiPZ2vaVAQN4MgBQABKMajwTzrkxOQkGfrSvq+nR5
dOxrz8ABlcYrleIZoQ5UwaptQpPMFv3XxE1Ut7K5WjUuUK/yax4AAeGE1By3+IdIr+jAkbqTjkYs
1NlrS0LShMLhwyDErUuiBqCedb3fVdo/KdWcWfrqBShzudMkag+BJ9ubQAzgDWJPEemZ0iQ70MJv
V3mbS0gruBLF2yWpjwDH7tQ74q02dmL+WZhi9jM0TTFKKRdhpIOomPABSBTxLyWd+IDOYm2s5Ubq
jGuJq5FpRE4/LTvLSEAUqz8aYP7NDSeAHhLOCnCk1biJjOZsKridUrZXS/ygMpnDlHEEuhCAYvll
JYX0DyGjcMjm0CvAZD0C3nn2m3TnkaEoCn0nHXfs9qD04m9itQIZWsbv2PrKKcabQS6pWnDbV5Mw
DJHGONAJi7lO9O/FuIpESgU1QAsIbFKglMO1TobOnDQo0FteFvDcmpoJvssUER5TuUvpsu2uMRpk
4etY8P2Ka0sURsKSs2byB7FSgziVJPNq+w4kTKWeOO+Lr8ns1jWJUulGNK9Ef1ndlaE0ND7N7GM0
4f5ZAKVBMbtVcE8NMg17r+d06sXrzn7OMeHp1sCX8JUmDr44Rr68JpHpQN7JeqwSv442c0J8yeI7
Q4w+EpN6M116o9iLmGMh+SZ3+IQKlUMgnpF4NDmc2aJWuYwyyg8+JwHKYST/AotYXGhP4hxhDTId
l3avL0kwSsUqA+tjddrZvNkVdiuC7uq0RgVFPGFK5OWhR3e+1OcZmc5S6Lj+wcmCYKdirBDHpOg3
CoPKEop4OTVIpuEbwwn21oCHLTohkdhyDORqVLGRAY4xR+DYzCFM5bluuCqbB6kmLxETitLxEjjG
qXmOOmUPdzdyVbujtZN30q5uOrfJkhs0CezL+TBebDKdcnIhUfR1i4NDAFaEH1YD3/jr/cRiYU8/
U/2DJiJuCbaBi2I2kj/VaCiwxAxRMO+Mw2dWv7cUYiMCQuJiM1joxKi5EGrkiAILt46k8h2EqwoQ
EfJsqTR8ihOYYTChVM9Oh3WRQBoTGhDlV4c0i1xkz8qDNr26bcVD5sDeHWT2wMO1hgaZonVrPwuV
2b10EI0u+TWm55E1zgzVkQZkiRmOBDERp7jZ2iYZQORSvEoCzErWgvzCfEvRpGwrRE8MnKj17mTu
ifG3nphx57o8TRRftRwJvE8O0so5uDGptTAjo6MSZ4Xul2gCL22vS8hQxHEEi49oVfBPG9RI7y1q
cg4hD/Ec08IJUKvwNyhZ9YQE6re91R85nCJ8s1X0M5aYbbuDxzubguAwjZRzduSxSHAdCQtnZ5+G
+2nyUsoXxzEuvFKXsfa17gnaVxBGbdTuJv2OFK2BYBpapBvSoBbryqyM0m/iYxBbmvTnui3fteiK
JCQKhls632dkZoVzd0KCXKZbqw+ORsCLtc71grmCM8Djyd4rnnpgukjpguFpFgcZLnt1ZYw8mJ74
Cx5jOoWDpvODsX0ZmoZdiPKU6qBicoAkMp35kvTdYSrGo3DD+m0Jsh0+Ie4WXn6ROWKAzonEEUlT
SF2SEn+kEC8SBroYw0HP6ega0alW889sDaSN03ydGL6nhFTxEf7AFh91wcZW/R75UGRphLri3CER
wA4oRE0zZrH2MmfqHsUX5D9pc2h2kdHVhBvzF9I7fGAqhq0PYza3HnC3FPZFVntqDRflGjYDcAIE
tbjkVnVZ+7lLMgugpq2d8hjg0dhX+HG8lPYBFd4CLZCHI8P+WJZ5JXpPjr4Sbho6RDPL52kC1Awh
y0cb+rFbIUijgYkmDAX1vuU8WkOz5VgwGURGlYp499hHb6KIiZP8GIUvU/BcGtUulQjJ4MfigpI8
BzIti46Md9llIw447E/llJ0W7R7+c3BXHpCoo9FoGnKahisxS9YTmsvxJa3+2dq4NtAc6Rhe5F0x
w3qzIJZfrGibegFlkVBkvI05kSE5C8wEhewBoOiVr+RcEr1f2DiV1joJwrHP+QoEPXIj1tY1PE3z
nptR6y8LGSWZr7vAGy71o3RgYCoHRC1lDO39AYuOl/XblJsQG8EmTMYH4apzcmOkqqGYep+3tkwg
nNG2dS8zqWlS1ZSRLFLqm5Afb6FoT9pwiJnRGlSJLX4CKFwIjvLFYhXxsmBDD0kxswTiKOJ60AjL
AF7SxmMvK4qVruoI9Qbr+mTqqOxZlp1HxiPGUw4aqmocEOcEGLH96kmgH/nqwecb2k4oQuME19sU
hAcCeuEULY9iMuUSx6R/DjFzJBbjnWEcFGfnzf6fSgNGryd8mJ68jO4JZ1oRj7NK05ckqddtbOzn
xfF1Ig8Dnin51TJkfm7zoyubvgzuZAbq03hDny7JWQS8KgrxZ9iLOfVIRanH54GuBi5eB1DTUk8I
2j7zJjiKUbVdil8toxiakNggvIYpcqysO/I3RfGll2R0qmuBSwxm8bD69BC3OSQe4fYLZUdzHxUT
mpbkJPKMMO6jQxMi+WZo/Vs/muhCiAtEaZvZz2Pfrha9vGg1dggOM8fQNvnbVP+bcm2TESs0dM6V
WVXSrJZi8LXwJm6DxflhJelc+vtcD6B9J6r21oZ8t9qL5CFBWbhs0SicZEQiSG2txv2Bt36VJ9Sh
kkdN+iCAjR4jluFvorHxZDRIyHc5sz9UinVIgDIkzcdKf5fxppK7XPbfzeA+NFxXxPx1rQJ4SrFV
8eSE3kl+M4/LYiCOSvIhrKb/FnOLSQlLv1eonHMuQ8LMmR0i51m7cJEkKZoVzlBYz6ClbucGPT5h
kUbdJvryP3lgs56SV3t+I+oUhn3XAu4wUsnQzvraUAkrpyFHlk46BIypQ30JgsZMtc+FMZ5qvfxo
Qu7j8198Z1hfC9Ji2xQrtQh89TJ+7BIodE62RtsyfZCyyOUO8nPfTS8tsGhq03aAL9pFQhIhGZFf
yctGX5zl0FbM7gXfn9wY+M8jTdvAQpMjj6I5OlnjgQOXvLLA9wbTV5fk39RMKAANclZgbGOKkPCh
F0czsFap8VxhiLKteZexcY/k9EsWlBG+cLtze8dEsJFsONY3W6LoWc409KAKk3SugzepO5vJFqG0
SZ7Rb4sW0gNBiXaJSxWzfjMUZBa8ciU/6zYLz0X1UkTwEmxOSN4Mkp6kApkLmFXH0B8cEH6eMKn5
dqfwqur9EYQSzY7MFezgn1ztYD7ygghIhx9m5L2DGOyw3/aqeZAXMgoT3yB4q2NKSlBTwY/mYGy9
pZHI96Ojvy5Ax90dtZRp2tEZ+zUND7bie6XN2TKSALMqIl9pnz2992F7cLti5h6Smz+Cfv5FATE6
IPaQlAKiRA0lPJlJScp5thcRdUeGIkdbZOPv5nEic2WrjdkxIqi2SefXsjvP1JGZHFFIpzOedLXL
d3/5aOA7JbC45GUHECgdJGveb+QqVpVf6esRP6xDYpHgq/1AHA30O8HMEhWREi0VTQ8OC4/UY+C6
QeZ9FFGI/ZPQKU2VFKFy1a+c7i5oj2AcRK84UQXgg2KvJuNzXDXcwF0W39OrAfzmpFvacT52rveM
eqLqvjM67yoWUvaZuOA7sSVwLPBoJGn3srfriNJUJfzXBgjnfO/doZC+hqvlqeLoQcnLFdn0a4uv
Yoy9j2aBkOmNjWl8R+mOG4QG00NSv4iDZCQgWFWjPVtVa2MKBnOoW2y61b2YJWXLGSBtobK7WvsS
m7XBconiQ9wgS4r6iHbJbw3BHIlycWJgzOh9iXMTthIIYIbvGnaxq2wUHEzFspnUGTaaig9EKC5x
G0dldu+ZpP4y7JfUeBqzs0HUmwjsKEjsunWresx6OkKGgciAKFsvPNVZF4EEayQryd/mQ/zpwKrM
euzn6m8hYkERx4MKLugz5hKtKsiFpP5EEy8lIsYkvfJymYV7bqvJF0m31tYwy/zkXORzNP3TF3dv
e7cGDJzrLCI0ny6zVFNO4bpKv4BFKmbPfrNwoXYIR8r9bGU7q/I+C7pA1YP4l5TgX91/yQqtEvpc
kNtg3GjTs/TjTJZ6qzP85CguKkZ9cvIK4CA42zobN9o03cd6erAysPb5Wx+D+8Y794W5a8z+jOc6
aVfkmpItbG3HJvjGChIm2lPI++g5Lr5L5zk7GWg+Nbs+dpZHkeQ/anxjWznqI9B/gBwFX7xNcFKG
skJaWbo4ehxY4EB4/wLkIqi/nq0MdRmJl5FsWBpYTLFOh+EolJiy6+DmR9B8QKNB65Ebg3WNnMV0
WNIKUfB+zbgUms8s/jaNfh8RZLBYm06595SfNgC+ttgjGV2ZiCTJNzE33VfOl6CQlYtutbGRrQJJ
hvV9W9XvolUbB5T0Q8fNjnzWexfBBxKuYbSOaJd2EWBkzEQ63uRljiLjTAaEakLqM3lFDJY94Afa
CpHsGoARqrYi6G54xekDXnSLGkmLmvBVal3lO4H3ObArihKgLuZNZ0LrU0DOOMQ9+lIFT9Lu0HUU
rYh88abNUG+989LDZbnw0eCOKTI2a0pv8PznmMAlhA9VOhLtcNXJlQboaJTi3HkpRvJ4zfzBjbIU
xG8xcVjg6aqlbZVKXZt1va2zq85+g/JRy4sdeXWdohzJ2CY/qhO5IwMU+RMipgRLsvOQMhhySLcu
k0NYnKu6oeMYdqP71zdQxNGdQsRmiE0h5A8c4l1Letas08ReTy+hUT4J9j3yjztdO6hgihWlac2w
76AByUfNnrGIvzIse5wgJgeCHEqyLbD/iqGSuRswdUJJVGg6SCVNIrLsYm+zilOOxAcQhW6PBC3j
WHg7JZoRfwBhVG9OGZACAYUgebjDNekp1htvnv5mkp1D/ZlNYWdb7BvPWvcJEWeStDRuCmR2mlbg
NbEPCVMQhynPQLPgbgXLrkixcYb0XCwhX+VHHbHxIwdo6q+xGhi5eU2BHF101Qg9tMheqSWRcYyb
ERgofGgZH9yAdUdndXelREvcx6E0mHlcvlAcdbxAZl8h2rcTT9ZSvXcN2drLprCMu9HKHsQYWCuW
z5aDUgGVCtaaBKzqTZaLph0vKl6raaT1kZAAw9qP7bfcsNw13BckZ3J0icqHeX5OSXmcoSqYSICN
Rw/RbsTRxWmik4w5KXdGhUG9JEifXk3HDn3P2NvxV++c6viz+bSDxzz45/Y6kVv1nTr0hCpGvodW
2G8yUaRykRrVeQgphKlpDfyOooKcZwRg7Y/DaJpEyUY+WpXdPL6T1kA0GPboE+hNgT3poes4ZsDP
xWtW8uFIJBMYZFqsi4VzQsP3QLMnMw8yFIlQoK5JJIsAoQZv7jx+ghfotegg+fK51iyOV1Gewd+r
HUHpzgETUq1QF0xoEVVn0WeaXLh3qZULiR+6qbbuD/9MhJiMP/XuhKY9R5LEyxUzo9TNVuPTzOg2
Ji4+PkbUf3pZ4Y+K4ifNsGHUzFH2DvOtKp606iFyjowfNAQKlw++G5YkV3H3R5B2HT1ky1hhvlZ2
KcJBcE3B3AUsncWpRLRvfgw9vkig857YJ7oXQgRn/DvEPcVisHPtJxcCrgdmVc/tc4IywtWAfU26
FKJHG7A+p9pu4i+SIq/gfWIsKHUFzeA34B2NMWZfbCWu5E9sqqzJXCIkSu3E5vnourc++pJhnT0I
sxsqQxJtxS1BdCGiwyEd7+fxuwg0ILFXc1gFNDeyCJmBwRmN8p8sKJijAuQZUSEK9DnGLfaSNRVC
9ZwWKSSpqibpAWHKNZ17XGgS9kHkLo2a3Jpki2Ox44vrnOFOIZK9KX8kfHt0Xb8ilQOhYESmMtpC
1EiGzS3oQJXxiG+mnHRQrmxwi3T2diLikP4skEqnd9Ya0VugpsQRgqUxrUFBzowiafjPjQlMxl1m
nhdhwakOby3MCO1V7GkEjhNKuUSQGL6I09E3CoqMGBygKKi2gt0bUXFXutVR7R4lFYI/6A+dYRNU
uM1EkS3MQ4T/0XomAWMv4x3frhSwdvYjZAFA4Ix4qkFRBoXMi2sSN8BbLPZbDm+dKgut/Skm2w8x
T2NY6wl88zhC2+YkCQzZdkamhJYOPfgLSmrSRZXU3aeomFDch/qOZxaBPjgTVM8w9xc6R1kHa+88
I9MQ4I2oPmYteXashAuQKJ7RhoAPN3CClLm0gPjyy1qPMcKjgaldu3oEQXaWepGQJG0+/l2PtGN4
+Dqz6lfkeiOdq574+ekyImFdg69ueYFmMp9paeEVKZkSA74xSS+siOyz7QFFyH/xwguXCd1g1WcW
PCuQh20dcV6eG+dZNzRZRCQXx1L/aRk0qlQfg2jTdVfbz2JiSDvLH6gC5C3wgezkrAoY0igDQR+A
ctEgqAWXlC+rm+WopyYnpptn1G5UHIP9usPMKNyEi3dbWT5HFtgwR8BsAcgh50eEwSewtWzbGbyn
XI3lLVWQfxvkIhW/WR69kiWhOs46bucNKy4EB0OD/ltV6F369o9WgeCciErJowOfidLqCLbMA5w1
81qyJXQ9gRn669Pz7OKu8xK/tVIqDmaEK/gMco2v33qi8Y1H+cofIaEajbs2WQpzOk0Y2WUKER0i
cVyxxdFWnNm0Q75wBpAOEAzvZdZZRNCUD8UY4bBDVBVlRKZRWhSMfoaeksurRgRMkGGGsDtkOOxE
LZkq/tQX90L+Ro52VJzlshAQn5ftqlyekmjaWDNRv74zBXxS5TLb01q8mosaXGdMokVXvi8TNA0O
VNhViXGRfBynGPm6lQ/5z5znK576n9RQyYMKPrWy+21IC6+5fge3YhyAkiH/gtMDjbE978OKmYsA
MnEuuXH1YBLEWC/e3iIHyB7S29xWvhkMlGqpV1u33gRXMnGESzgr4gpUxp3SP7rDS50lj3lzbw9/
AkTH6N8SErd6m5zZjhB15y4zh01XUUhStUcvdo86WgWzOdXg4aj8KAsJVk1H3vgUbyObLkrzfTBH
7slfNbzUCrDKvOFIgtrcN8lvaN70+SuM6kej6HFqUMIOTz16xkYnr5VDlF8wy6GF6miLswn2eWRz
yiuo5pbajx7dQ0eWvdnTARsA9uDFDFCr0GBJ3duBh8yBPS+snTJlfrFAcLTWjryAFsFdzwItabhF
4q2rflrbTAax9mIZ6WtnzUeu43Xagv4E55KfSwcDyT/GaX5oS8hgEuGHO5gJZ1lbFYhogOGFEBvu
mmTb4EtOX2f9VC4XNH53efKRTk+EdnJToY0+6e1uar9ZuEA0WMl1M6Lsmv+r33sdFq8RKdaltGhr
zvVlp3FAVa3JVkZ2ApW1wHDYuGH/vGMB0w6VP+fPYh5FP+KtVKLBOt8mVWC99OFO3nBZzV2YUc14
n7rRdxcYAJumM2azQNk0+U3CADR7y51Gjsy0SXX7qUUuHRKgWnHpurhPvR3nsuretx5FmYApyGhd
QhZ/l/geDb+CxIepE8DPADZcpS1FQYSYDgidCD5q9jM5VBqgQ5iQHMrBFcVIXtToI4R+JJfjaFAu
1OnxHbEejnmoM7+TSQiTqs6PtCOdrkh22rKnaDxVEMwzYGg7J7ik4ZGTIuCQkreyDrnlVl5H2NbK
5evCKVGwRiVc2mLkfnFRygQe38Q+ZsbUyis6NSpJYLUHXwXRNqvFV8tdk+x19n4UbipbSR2Qnrq2
kBUuY3IrbOvM8HzHU79WZrTFVbYh9wV0S9mN01NTopXWe8wB2dNkEG04qTFxJOHeysNTh+mgbbAu
Figbmq/GHUC1601DhkoFRileMgk5kG7gme+13jUkgll+Vb07AGQqDlzkPlcF2YKqcqtxG1ruRrdR
JfkxFXjusJk5guhOr9WNOZxRPTBp3DLVO7qjeRi1D525qwaSG3rTJyGpV041PQYy85p4kwwQcgaM
tWMV5Js9uBOh0Ur6qOAqWzKV6j/vLvykowYZXVPqR8l5S5YWJxviCAqvxn2DThHlJsqN+yrb24Bu
S/jmHKqW+IMBU7gLM0k7FSxM6A0AeZJ2oxCaBrqFKoTAPvCFsxs+x/01MhlWupNpPteEK/3r8hN/
86E8aR3HiLLLM+zEqBqonQ9evfjaA/gxZQQRaWjpLaMYSs9JlwNkXoH+BeGvS4gOLgWUfKpf2/zl
t50Oz4xkA5pjdsnLsraXnhtmKV416N7wJ8goMrW1dR88uzlX/rgzSPXted4snbZ5SPFwU4OFestj
hmG3LIAVGVULyCBbqTezHYrDJkit4zJ5G8jhiBhMyYNOGVcZUWBDVTX+yM2aLqPPMSaaTCxdu6HC
aIcCgMWfnHNPPertA7G3tLxJCxJiWnZEM1CORqdQUcscGJkks70a+IwQia1rcxWH0EEsldYmUVQR
nGw90HBgG5fg1zBDJQtlQUbwNNLw2JNaU47EgJE+pqxC1URANYOPlTvVxN+6N91zw/DunKqYB5Gx
Jb4rWuJAgpeB/C3RqIwJcPjQ+3n5KXvOWOUEhLzX6TFrX3VEETNCleoJSacPA5ojfZWwqBLISR21
VaWhAWfDTnG+JDwa8c4i98NkjRfmYoreE+NZ7wEc0IpILVxPeEYG1BAgVYwxWYspNUUNnJIUVXlH
vUSfwfXIRU124Ijhfxs/sACyX2KRmGl8yGiY3qFFqkp9RwiKmLuL+bUxTlgvIlgeHGqatU3tVX6b
wFSC7rmrTpgxO8NHXcd4CPZIktVTPbz2hbrKaZZhIFf6V9KJc6YBWbwF3cBQj7CzqB9UvTjF8TtH
7n1U2Fe8c7y95PnSaetTmkGsmQlL5uzHcYHladZalu1UurMcNFEyRRsxov/W2GYCSvtgkp3x5TnE
8Xj3Xjn7dGAcVPuD9B27hfUofvO6flkobzbD5Mmuvqz6SkIY2yRo93zRTOiUSYoufdtBNKk+cL52
8U/v5ACqh5Y9YtzWwYC6iFMy5l8SryfLPimMG39Jc+53WyU7E+NlxgVEltAZZ1Wcny6T9W636zha
pzQYTk9GAlyLGg7FCo/THP1q/DAP1tW8h6NDItsaD2a/MmwGG/j2p5w9t0aSiKThHIEY8KRI0qP8
v4PCpbQx+uVOIHNzQHquEjXCmsOqM8gviM3WPBuDC1prEWz+EhJehwXP4nMcNOPeqRcgBEx8zInO
Jvh7P380SImcGJvMfPmzEfJQeFwi+lL5Nkdwg3t1qlyiucDS3E2s7US0mqnmFuFTSylEWfHRcQR0
TwtOf6s+StwYaUsTIpdZcVjASVhiJQsj3rnBqLeDitm9Ce9tZhF7wGeG40R+XjtnRjODLRQ38ZDU
toNJNJfF8DZE6rjYtRMmQzTYr30XHdscOl8CYLWsfwi1Y+7tWzggChstnKkSLmMKEYfIKK+Wn9Bz
iALcNc22sbfq8lgbj72lc8wQXeZ89HW3ZwVS+TfhC+oWuCH7MZjfG0ICPNXFJwvr2q8d/N+KeWZL
d8x0x99asfg85k+f9fiJuHI5TBBbOcqD/NZh+ZoznMhb/qeA5RtgVZJlWsT9wlNJPpLrSAIL+XvR
h1XD9Vf9s1AoSeYS2IwRsC4A8c5igxvr4Zm4LB/VyX6kHVBc2lr7mJvq2iBirqMupfE463G/XcDX
skcMeR610LXDAXDXLy81JLfFPEQOc8pwBsQluz9AoPhVULiRFd4gSBhYOLJ3C68wnWLuQ5HtCbhg
+MstCpZGkGGHfwKzgcAskSMN7QYGAPRLdE4tX2LopHeKtY2PlVFG4ztZtwaKKEyw7snFCcv+ijNG
uehE7CD5bqkRRNOHmGvq/00KSx/8XTjdT+a6Q1BkGGK/IqmywhFopB85TKcK1GthYi22Mxc8MntR
TODT7ErrpVU/sDtkGaUp+L2YfvlMUNicjZUk+OsqIQI/Zn9JWuIO6X2Ir1W7b4qvUWeG2YB4NMu+
80LSRc9suLl9dbOcNYQw3K1LJAFqnCbcUVlfTe+zeh2Cl6a5EWo4lzsYmdm7TMNrhoIYEhBmmzC9
nkEsGE4KT6gU+9KoVFdrje+A6AqkCajnGwjXBt+Ho2Oi8GkDFu+6mhrnP2kV00AAkXRMkdd6FI5y
VME8LdELvF0n6Ofd/zg6r6XWsSUMP5GqlMOtc8A2NmDCjcpsQDlnPf18PVVnNsyZbbClpbW6//5D
ew1ea3+dNevBeB4KC1hfXw2UH4zNre6BVZpUYikDfPr3vDyXyrNd7+nH5gmyEsYTBaNKV8HXs4aG
1Z4tkE4VZyTKjuQHEoYbB1cj/vDamx7UqwifEQIdA7jo2E3sRsI3FXdE/4T2Y8CDdStHmkS1yAqX
6Y882U59todNw8QhPWJO5AA9eisfBhcVB8OXqh1e6RmWdSyx4ggPCOb1nrFlsvr2IONn22nu02Tw
28TqRbvRCqgfgJtQ/IqhWfkVm4l2G7Xk2cnm38q7wnC7/i9Fb5K9MGID0q3DJqKFrQ9m+DSj2+1B
O4rklOhfJYGbPLogkXp4Ur0etsbJifE/inbsdKG3HTDwN3DaWU5MDafIuCQfM3EiaDXW7UT8B2YF
WwKOrBi/sgO6DVB3xj/QUvCc0nCckf2tNrYCJwu+Kdr64hq1BIxVxxiZHsgrOyGYx0jzNvMMCirO
8EpckEK2YNvXNg2W4jK4q7fkxOTTa2w0u7LCprJmAstYHGzFgGXIHAx9Ks9mRt2XbLyv5BXrlLgR
M7f1DD6lEz4Vag4INwlH9jmyRvyH/IueShZQt24z0KFcu3DILG23XLdu6C3aEJzM22jY7/Xpziek
22B/six8JlERJ9uc6Zxq+syglGnfDPjIqczK8T/CTUwm39QYwv6PAh/oHWW3uib96yu073ayDygB
E/gYtauuyUBWYKIQF/LhdhanT7y3sa/Ug+wWm39J+9twNBnZTgrAMlAenWVfcuDIbIISWHzwJPoK
696AzqiSXrhNGPvY+6pI9vmpiS9te9HB+DPBt6tLiy0xtnKK0R0rgOMBHWAJfiAzHoDhql/Yfb+T
mihJ/gz6rJpTMy5pxmMM4XW73ug1npb0HJR+DhlNGQb+KKM6Ts52+meyJxJobuVAT8UTACX+FhHs
L9qqpZn43+rUnMra2eBIZ0cQ8F4ykoP3af5IJht7+3ehIU1EUf9/lnKstw4C0+HhhhzEDTgRBuf0
skOh7wlvaXHwCLb/G9H2Xxp0x8FCzqd8EpYLkU8MCg8KJnq4xcJtu1UQPzSE5UNfr/ykwi8e1xSa
/RAMxZ3ib2IeLhGV2IjTIFamJHRiLCT6ErFLLAtKUZn6xBjM2+XRQ3IcvJBgkD5Zz36MyxSEDqib
uFa9KhgM+L/+9J3YVzd8cjiv6Iax3qrd6qLUKgm22vaAw7ozoqVoVcwjVCa97VHswFKGiIpSXixS
kXR9ASezQZscfDIzKNJr0pMGASeh/CqzS279m5qnHmc+I7slzdEonmYqb+gUOFuxKL+zv6LADuzF
+lfY7sIGEaZFW4zrEN28jmPIJ9yXxFpnCn6Na7tbWESyePh07AAFY5VxdPC7n5vj1L+mDNbEKE1r
HiICKBVjo4QmAMPZhY0YsfJczqx0sKCOo7HgwX76OQXwpALmWvXF4QN3HnLkK80GvEcGCaQVY79r
R7fMNtdmxsMXL/XeWgecc2myzj3YiZVQpUKY0yctei/ZVRgdz523YdIBn5j7t9Z7mx5AGEhKco96
0usOBVnsdXQOLZCChmXLZoVIjdSxG6+u7FPdt9zRJ75zql3o7CPOyi9NyD8ZAc1YG2ASv4jaI98Y
sUJE2UXfYCg5bHqZD/rlq6YtdHiIUNMl8c+2D1WwHdub6VMjtN7a4ZCWaidPtj5VCTi+eE3LBaT9
YrBIWSNsgMg2d2zKupgIxX//e7knOMslw6p2bvjuDNehJRWpWatYCgCcUKjY2ReCilXkI6hD8VyC
pgDOK/CJM1RuLaxmp98VP0FHlhBwfYBtToWSCnkDPsF9QM+v+LumGdeDTYgCSGbZEziaopqWiQ+G
6dZ6AA4ap4tjHivgjk0TkWSw7tzhGJrNbmiZrFY7S3kPa4R6w4G2bhc4GPcHEzbp6sEPCWrGw7u0
1q71PQGX1ELFAhIYmCR605rwEWfeAupynF+Tdj+2P+3cs0g2itEvq/lJwd6kjTp8pruNlXqobPJD
ppDQZORHfHVErYKBJq5JO8kfEnf8Uqdeat/gDm2NUruY2NKA9uzZbpsWx5pua9OTMO5tm0eBIeei
aoKLT68QPgQil8IfaBwtb043WiXTHiPqpzk4Gk2/HBJ94biQ1s92Xl6NYdxp1SkuOMdh6/gU7S3C
9v+JV2AOrNn/tQT9ZkrYpTPjnPhHKNi019j/bot8ERLZwmyuwvxTWyuyEHquz7dJXVSPeO52H271
ZJLYWT0b7Uf0XdSXRL27ebUq8i8WjpyIkQw3Ge1W9ocRFYgosjWYjgEXBhYNRO8EXQufjljxIyIJ
PaFvIklrqDwoJ++jjsUUXJ92GfjapbcyerWSsvUrLpPNND8jFIQySl68p34aU7cUbzIV1agX6ADf
1C6SFPnGenTnFx0AHa4V7olXrEibCVUOIVkMVxjMyNCPQQlJjEXxSNqvKZChScPegE08qvEHBpP7
WQk3FSCsci2bf0Th0PqT3F1heOSh58jQfp8D3p1evqgqeoFLW4bU3AG5U+3K0sjfgNAmTO2A/lAs
waSs0Zq3yVIPcXgVmZA2vvUadiwwNKiqhP8GCQ1DBSpLyilroPc4G26GB4iIEUQ1T+3e9xc4XXP+
7bLZIgjHpLeDo2m89voiCz4GLNC/kWt5Okyue9Dsbr5iLyseDN9Cy2Uede3MQJ4Wh6hhKs+BsRSs
q1i1jjneYnFB4X1Xm5jlKzSogVPVWTk9fFKHDe5iaFwF/+C7yQZ4NobB59tw/LvpI/JIgpy8CwNi
wG8dhpHMprBjgGldMsICLxTNGoO92CdhE/cJoLmyhuQ6kGkCTiQWZlXbXBld5hl+RRicILlsmoNo
W2H+IGL19a0Y6EnmHsYSNpZbuACIISxtaB/8KfUbI0oRb2VVjM6bSAeeokJl+8FrMAA9Vsv6w6IX
wHOdhvaY6YeIPrkDjaktjZxKWL+W9qR4xgVqHjkCMeFNEhZqcKHr4hr62FdXP2GzV5z6lk+IibIp
vOH/aDaweOGXE6M8WLCkirXNrApLvQ6rPAL1+qbf6BNhEnZ/Mlh6KDrIuA4iDLixfGyozAIIiR7P
dNV3e8OM8S3LlqVerb71/sbfW2Yl+SgWNPqrlR+14llY5iCHooXKjgnDzOBhWfU6bLlBDtwDu/vX
1hAZHNx4ChcHnRyxFJgxgxFK49x+btAphZRPCvNSJbhF+PPTSrWyvxr0Q8QTYAi2cyt3o1BXIhW5
9NSHKq2dz2av6oThkICKS4BJEPhYDbeYqOyw0LCsU3CCwqKJgNfa1XeWiWwkTDdRtcGGYX6OcBXX
HAZZgbXknFiObo+/1LlWLU4ObNmx2subtet9Uvq+qaUkMnf3fLR2k09Kto7wLIJdxn3LyHyI6HTL
CgHlItX+qLDYDDdRG2NfByOv+e2xcLS0uyeInnGcZ47PyTykxQ2i58iXEM1KRjGGMd9K80BG66su
A6qKxGxaxQxDHKFq4CkFg09kf1RCB3AqIQZxpiO4xYEsAvPyrGCnZc0lqeCJE4SUQcWKLHiQQbk0
q3vGhHekaVDUeaVVEJhi9iLeG/W4g2SIFzQjkT+wJlQYGUX7zXByZ3RremegznVDsQ380rqH2FDv
AU+OuGNPJVY4NBXCsvCLBxY4w7jOQBFK74ALA90ENu9Qiod6hfHDqsBMhb/DSFQ0FnCIm6xYVyY5
S+YbVuFe4P1g48TfYJMUWyIk8goEddQcgVS0DTpYmaXz70xx66JZjZDfknlcNl2ApTF21FinCP45
VOZadSGEYc/qUdOq4BQy/o/7RxuctCx4s/ARzXEcbQ0QAY9ICuxfAHeExzFHf3GKETy0V4s3kcm8
QS3WOWbZpYYR+bq1ONfKcT3V8YoaKQ9ueuWSdF6uCqbpaXTKMaboGbIjse7Au0DyUc/P2E6q3GBJ
ABQZDAkmMaK9wXA3bURvx1tkNCWee7DAIwjUgxhacuS6Lu2vOTLhhRwZvqfGDBWGgSaecbLpevCx
mScCc6gz8WOvI/MlGCA96j4Ny3ZA7J3K1ROXMvGrhj7LgVQzAKs6hHpYFEHkL8G9/wU4UmkVCTVD
thBDUqQwYnDHAsjRwMAvGJtLY1yE24IuaCKAFP5AF3Vr0/8soneP7Jm+/iK0kIQvtB3qF+ZHJhYE
kLGUKiOdiZkJPXuKSCqlzm3fBcWyK/gQQbMwMGeXxsEG2CKqoaP2Mdg77BfRR03B1Rq3LU8yG2yO
XI8y1Qj+yuASRbAl4v85pDFPbU+rG/QNZH20aX3wjyJXmkx2JtM5ifkOEu0YZJo228/vdEsXp4HC
gKd5g2g6RrsEohthxI98tzUyBjuMNJKD6/w/G/fdBplxtUGvGdDaYSowuN6qifG55A5EQCXCGsn8
9tgZ5oYVJd5CarhlqyvaVwAMhYlWZwY7FbhHAZsyMu5TL0kuxOoFnOfjU6mELzEjkBk9CWLX0LvL
gSXse/YLvTkb2DEopYZFEqvJ5fjxB6A3Ig+A1iz4+qHTwS4gCwpgGTKSOBTxGRI42SZVANuYWN5b
jP0DHSYWRrQqpJwiG8+w8pPCE2KR51JMdpytuBim0+ER2tUOSsDUBwsHGk3Zv3Lfe/qygR/DwaXN
RFWc06AHZSC/vrz2WPN0wPx4PJH1nWvXlD12Uh6afiVFIFVfQgWWGGzXbqv7pyo8hvre6f/6GTn1
uEic7iW0jXWXNActxqnt9j+oPILCcCVKLmNWTMS+QfVBIJYNOQaTBzr6Oe42ElglcAdTBqZQBQYh
GTMNm0+PqylPHGp8YtowMehMUl6E2qhryILnSxrcsF7BC4m5hF3hKKl42PnAz4vviPGzIL+mHPmy
55pkRPDAYUuI5Ka9e8IobR/eep49NpJVCKQ1VAPA6Cdvq0RmGDvQZib1LnQ8IrwPqjKLU1INRK3R
EGreh2fS4CikW1iAdpQaPjSXabTw0k7fuxrIZ3rNLdwPsMeIepwdwOQR5/8fKQxI3Wps2e1z5Uac
1oVoGQ+QJ7GYR5AeSQHC9lO200rsrCv7WmMC78wLT2SIhMOlNLx2DUuP0VKa/fDx8xmOKFQk8pUV
+xBV01Y7WuY+606F95bOXwpZg/7nFNrkCtmrunv3vGETUd2mzm/qfJXjM6gcnosd+HSS/FjHcZX5
uDCdFMxRE6YZnG4N9moWKSaeiaI2BF5FoXS36g9xfk0YJKvDjuhBWIkcBGxYan/SoU/XdYEPFx7D
tvUMG6BnRlIGOfqAAZ+qhlz1d4lU57+EpFKGo7Yz7ZunhnBW3iznxHyM8gU5PRGf5q9HrUQ68Gpo
mveWXJWIOJ6pabYBFug5VlcWVQ0h6q/yVHe5v608NhkTmR/W1/63om103PhQJelPk2ovHZwfTTi4
QusaYE4Tc0ARciobe9v5N3ktvDwIalOerz0eeI812jKH4OMV9S8PBW+qEyPdkEpSvTI4SLGy7eAW
LwFUr4X3iSvEzGSWIC4A8xrhfsSi1iZBDYm8yPFPmwFqKUNke9XuoB1iFisIDzJxHzSBpAO6HrtZ
DmaKvwMFfnWl8Xal+zyyXdbWp9U+0MixtkpobCGBMGL+Cpd3U+gmj+WX9BDeRI4UoaTxme5k2Sqn
TIBs1INo7UPv2/aDp7pBNsSN4FNgKSa8goy5mdulBwgp4A4w0Jhy2lQasiNj5i8WskQLQmhQeHp4
jU05AYcLvSlA7RZtVJUV2KQLXYf2eTxOHuQj0E2weh3OIxHlFYWhAjIK96KkjBVqb51vkwg3JjzD
G3jx+A5Bm4EeMDg3t1pNAEeuHa28Z36f97DNb96IOCJibzVF3xYOT1gZcmds6iTRjCBYF0NPvrQY
mLpAVeqU7agVFCBb5BFp7ayY66qSbrSxy/UAD20AlFfG/GXW65eIqWmTVhu8SqhfXz0FcWvHOL+7
S46QZIW44B90jgwePVQcGaE2QoinLurgOOuts/S9+lZ3XxQYMudj+FdmfxKPYqlbWfgar+BJzB7s
LnLu6/ouK0eUqLSsrGZBRi3yl+ecIX961b2E2YJaH6Vf5jzVb3GdUshxQo1vtf5i2tfIztDxbaAM
bTu7REFOs5Ixo08x6oS1lhJQd2B4D4RI9yMosZjACbItsDraAGgbFEqgk8QG1/47NIiMKSqo2qgf
OrBdARAM6DyThf+Top8GWD5YXbYGrhjMDIYRUoTmQMFRTlqswwd6pwegbEEBhVuy7BMwTnKnXOl1
eZFuOv4dadPo2y5yokruRvGERQ1szYEVFxB04NcFCFC4L/ALloWCZqtAFiu21DDcuyrbIjEVOwSq
Iu4//x/jWResSaFWYU9XDaTVzkpIDVEDfsJohkMTTYfH+SvjJkFaO5VGisVY4I3ncxlo/ddBdaN+
22L7g90EVlwzpu5XHkHbfAraK+EI0lwTZrzMQXK5/aI8SFLcM4D7ftpH96rdi2iFkdRjfhj34DP4
6R/Zj/c3P2B3a3fnPr1Or/11fkPF+D3/Rh/Di//uv7vv89vwov9zX8tv/ROc4rTs74/uMr5x/e1v
On71m94hChek433778ZbyfAR9A8cm+SSL1oBePQuu/m3+FZ89p/uDf7UKyE3/4a/+SX/Lb9abGpW
/nvwb3yjRnxj5hQv5C0q8Oev1GL8Jq6kv7K/9VV9wt50O+xAy07OPuWfbtftLP6cjuY3QUnBov6y
HkQwbNzvGVw7lP+5z42xUjyHCeFHlQBEVDcuKzSJg7J21vR162hL+si2felO6Qart9/xCGfl5JyU
Lym+sQyjo/rnP0GoXCbrbB2vEBgtsXHa2ftFtPVuFF5P6R5c5GncmAdjV5zKHa34YtgQRHchdu5c
POkv9jM2nZti62ynJ+IKz2jUjtbO2fT75JacEUmeo02zQ/myhd2yJH7+mJ2Cg3MrnuodjdAXQszl
Z7N6vj0/dbyDd3tBGApWeRxFy2YVnzGoPadnbHu2xd46KFvkN8hTF97WOWCKue2ewqO6mvb1Ul8U
z/UWQtymeurX1gHSw2paYTuwV5/gLN2i52ofL3BLJlkP4ml+nlb6KlkVG51md9culWZjMYSZKbwT
zBsQ+AC56syl0rSlpYQ4zJPcqO9q+D2KPmdcOZUK7chfVLLzhEeXh4AsUQtbAMPM1rr/6tsnwwSX
UZRFRUs++dxLd4nQBk7PzFFUlWugkZn0XCeadv0E8MmcdkDUNkf5uvVYiRQNeD67ym8HW8KPgP5Y
jDOnPJ6HfvDpRP8AqfiesxCXi04ld5SDw9tX0y/QL6dbyi4fov4TlekM2VDpGOQ6azGgoCRSMmyD
ySbG5hNvvb/KgN3EnrlwmVYVZv48Vk64KoL0h3jNKgeWbDPYC6NG5R59g0QsUmyGDKFz2fY51+iJ
GfeipVqInKDw20vpDHu48vAPgPGAfH0P4TQM6nE+oXAEljmq7BT4tK/7VmUfZdKm/khzy8+08Z5A
2Qd7Pu8YvGP5AztGZ0OPUFIQVVRFlCfrVP/w7IG+35bRf4woYuwOvnalUlnY0KssPKRT/bkxrwUx
FjWyHTJyGs6rkKzKxvwSxIWzHlewlQS9ZzePOrfAKx0UAKZjrwJf1hnyBSqbEb1YuzWQVTGY63qF
gTq6mA4DD/v/Hc5AqcBxy6bWuDjxWlh0IU7ozeCVpXWw06ULNldA0Z9/rV/DIKwqPdTTm8gqgTot
zD+4m1UKLI7avVuq8d3koSa6i2sUAMEFjf1e6+6LmeWkfd7cHiIGSWGAdQvVgHhUX008xtsiv0Sq
jgQtXQcokAvnX8M0rkrOmvFoAc1Uj2ll+OY3pJqGMO2zP6bKIlhoxvGVfRwh7UqhTSGteRGEWHn8
Szqw6OHAgBkjxf/tTlLYowX8X5oj2/xzXBfQ4SUnPM/eTAD1GHT1/RtgP65iJlUtUGlOeVliYizv
sjk1aiUu4S8xSBKaEDpKA/DEApDQhVhEBUZoiQIldjawV4fEHuKtPZmrsjiyvN9G/0OjUhJoQNof
39p79FZg1Dkhv13zUgS7WcM4XiGb0/ujflRhTgc4WZfIuCIz38ORotJU1G8OMcW1sCF4IKvnYXCW
TquAzGFw1Z37dLx1mD9Kc5xdc4IFWywf4uAgwhPUEbqOE2sCrJzHT3wKTsiKRK8ygUESTjuSqwDA
Do5owpw7F5aPHkgd0H4hDAiZtZu/cfNcRgoFHUw6yqmQV2JEnptYIzLKVf9M4Ig8UE64dElccN+M
S6MozsyttOIuiljRDWvkNU9bByFN4z7PjK6QSLT2ydTKTUcXIoevohmIg4mcBubECZfkJiW7SkIg
TY8TJF9gI5p18kDETKwtiKDE/XlclS6A7QJiFppQVN0J6I4yGkQQNhuvtg5us1ToiI3mJhoylz4B
wd7aMfENuSbmt99ta5Bl883hoEQiY32NuYFSId4V6rltsRHLtzWOPbhriV8zrlgD6hHaCUfbmho8
pvTKo6SyF5WgJyMuilzAImHK2O1y9NiWtMYYObomGG7w5/XUvR1528imUjxm7bWFKKdkEz9oJdxu
7owLb9pv7jOqqCyoli77g2lSdrrZAbUTy9VHM4U36BG2NhA1QXiS5EJqAPtFBdYyMXId2gOrNat3
gbJpWOnBvUs/BHUzU4CXkiA8SCczdDlyH0oulOwlMveFf8GMj1sKKUqWns0yp4Znj44lw4B6WiYx
uCdhZrXWld08nUsnRClLehGG4bqpvKFBxqdJ2U/QKfTsOaRVVKC+0aGEvb4nJPUpGHHnLtZcjRS3
97ZE7Nldkyy51gETA0djqEliameywe5L6rIc6t6Ea8VuTseP3O8WlTdTgafJdXTzL5gCgKGII1X1
X17XF/pqrDHRBlUmlA7ib4GG8HYPcH0SY4RQKe/wZ8q5w+8WIiMDLeiyuVOT85ayDlBlP7T+b0yV
jc/zBYkGftqhoRDR9auD54cKONTjDzs3NaNalyfMw4LH/nVGsh7etbiEia8t5xhhKNncdoZgCFJN
qyWH3mSvS8eVSF9GismG/JzBfs7hIA1uTpQsFzBsrl5+ly1YBIWFPq7bmHoMD6IEPIhudEZwZaNW
7OglraE89site8ZlGNQ0Y7U0xvyLS8nIrXlHFZQOb/Ic8F03OXD+DjIyTQkHbNvnXmMYpUmdUn4z
cduWoX0LYSWXU/rl0tqJ3W+nAtFARmR7ycCRIHcFFq5bDFy1DqKcu9eMmmgt6EEgXRZ/059yHLDX
tEcxDpQDOcnYFOsMC9iadO4lxs/T+EuLifJ0K896ZjGshaATzto2C8oEMhuPZ4WmKK0YDEB0DMVT
vICzlzrY3zVbPUnXvQD6tGEMTlVAgfnBWzEBTaRlHxwirxjzlzxLYpNXQAzHe0ZZ1clv3+CTAzsn
yU1cQNPXIoJZHAP953J82YyoTX5CNRTn2El3bg5sxs49ZKWcczMcVsiA/MwKJRdnKHbQm9H9FFAR
gjTeDiSBVms2BnWDMzYmB6dae4hFWQLjd2gpq+I1m5/lveGLZGCbnyk/PAgzo25EZakoR2F36qr+
xIMonzYXhiQPZItaUEt/xvnqQYMpUZ1lNtsKF6DKnvzkEbDFx4QdphZ419s8MLeaMKPzi8XQWQs9
gMkb3SdD2diAWRxsEW5+kf0rpzhHu1w0iTwoFfRv7SWRgiRq1gZYPw1iqCpr4/n/+inNDjaT5RHx
lcH9Fg3WSBfXs8NqV9p9gstU9CR8lyY1HRn6agFYTXiIb0k97K3pYs7NKtiGvHpM//XJSm2ukeeu
m4YiCS2RGK67qx46jkIQNWau2cGjE8hrIo5bmGSOv5ObyYnnYB0mujGHaBTikpvoOMcIWAwszAs4
FDgWMqVryUeMt5lf/5EsaEaYT1kML7Gtr2xrVc/tU4obgvTclFSq+mrFpOtNb5mNmDgy6IPTPYP1
TdO6p4zebqLVU+19aCBpn9hLjd6HtQdKGE2y6Ydqt5bVoibdui7LLV2bdyyJc4mpEQPJakaqK4xV
BiIdDFyui3P3RiITedjkYs28UL4mLGQHiWvkwZ+885PrnE5drEbu4yzw3yFiYKZ2XLZWQUvB9Ske
zugBiMNdmXhqMR5CvrgqKBeR8gD7+ta/wN1pRnSsaQqGAWU/mKhGUwDcLesI+iAarB7qG1JJco0r
piJ+8AC0Aoo2dYww/XzjcRw147SU55ZZ5E6epBnaVAaLNoBdmeM2GBjxa6r0L47tP4l/XR48AALe
Kh12Gb4JQHLcLs1+Kqb/zXTWMZuVBn3aTy8Z3Fwe6MCD3l9Ag7uHgPp4tDDgXM0qsCClkWw/S9di
6WJdMrxJpRIjUQGcklWgEHjzxmntkGGF3kJhqubX+4KxCiPqivNeckfNN/ac5xHDAM25l8yRyXDa
hMww5hR3U2btuTEyemTXA13Q6is4SQI02s23EjM0GeEo+pOPjKILyEyr6ksWCH1PudYWQTPgyh+p
ma0UkC3MKVBGksEI8M9xgaTzgf2cHOqKQSj6vifgNCNU0GQU51qvjr8lmW1DOMqcJpu6K45O3V6Q
rTnbdD/p5ELqFyTznn6G5hUFMLfS8QIb1uNd0fexr0pzCO0Yht0a3008tmq/PXUY3aYhn2OghKOl
cuLu2HTIjm9k490zUj+b7kefLiTyFfmLN+IkxDbHJyHaaJfNO33ei+Xf/7G4AEMYPFf0lrDgBvQA
KN5Myf/oogW/saAshFbATCKq7ra4zACsjt16cuhyDXBSKfLSm1ryQbHFB0qsYL1PCqa/Q36r8WIs
3fkSDB+D9+6nzQk2VBrQXQYXM92SfkLoOJJ84IQMVbAHjvhAahL3HHswRiTqCgmUkCDovHI49BYY
YAUSZTMDwEhOHNakAtOAxPwlxBg53YCHmKyENBboT4yI32GeWgYUQhdg1GeTosYS/p+KAV/CTd8N
aHNCcVAzrIUjBxmOX32n6K7yXN2Mxp/HdKX3W3lz0tfa0GyMCgW/5+54civtwZ/8Yh2yvYsfMPeI
k5zsZPJQHIYr8JQxvxJNNx++MxwcLVAC8oNiNcX6B/EL/duMRFb7HGHiE3YSE48tYYRBCz5TRR/F
kR4T++8f28G4x3mKMEMaQwWDMuAuLg6cCp+1AZpfNqccU1quhKo+6F+ZUmbeu2JE2w4Rigb7yLsL
MC1tS8JBX82rPrIIRuKYRAHgeeM2CqYrGoI9GoUm/OywKrNrdDEEj6F8S+YfeekMzcXEKQQgqIb3
VgfD0wTrHDTVCSZCuqxjpb3V8dHLjZdsUrat95cROZDAPjeo+LHedOL86I5rQ+s3PgOlodb2vh4x
g4XCiyk5g0eQUIXdM9sM2JmNT1rdLdI33dhxYWGNAKK3CHYbWED20MOlDNZ6oDwZWXOnoQnju/jA
+nGJjsGgYldLqEwvdf2mUrx60XwuPPUnmhJY7bDK4KMSgX6sFO+FZYMQ9lPO0aAnRys+O8OVPbBU
nmLKtayGmfmVt8A9Zw2xFVbqy5gIcK356KbixHosqeuhzViWz5yPXHts02npzfm7tpHnYZxv9MbO
BIMb/obxX9VgCYotSh4fjYss7rr+UEuyoVt96XrvKeTxIvmTBdKUwbqFPVmOEAfzR6e9YQGxaWbu
9cF2/VP9DyFZYl4N9s9pZOCHHagWPmJm1GY/wVjHlTJ/lLa3Cjxl4REtiX/+c4KOFZwosbxt2/Rb
m+CEis1nhg6WMGDQRATpK5tcb/eN2R8dNT8jGpGfrXaYPXnE9vYcbybeEIgI4kfBvKI0/9w+Qm0M
eAB1EN8sy9dR51Xw9rpNwdAqtMNj6/0M/58MK/F/zApzq2ncZIGSoURA4U3FbZthexJ7EG0OeDqU
wUHOn9gL9o1FPFnTHJ3yT6zu1KTCul8g2wCGikNCxfM8uKwmwEWPmVTrQxJxibeJli6Mo+LGWCu9
/F+1M2uEI4rkSOCgpVsDaeMRrtbepp0uGVMOM3lyE5hYKgJv1IAKPgooOFUdLi6lUIqw20Y/2rH8
XdtDiwT1Pzz31mfvQX/pdQQ8IdKEYk1B5fo+G9q5g0CuDipzUlrAZtxoGRufO29NTKSdeW8U54Fj
ZAKg6yLjqkdszXpDr0FzGc/w67q1Z9BeNyEmi4gB4AQp+tbpEDtjUYD7lF0h/+qGZT4StkCtaVU4
6CU6OmJtEbsAnYDNRcp+Hy9r8r9k/klh60odWJDkQyegv1mwKjAJTtW3NE0OkXGzB9jzKpzS36xx
iXav1qFpPXvVixVTpqTqimglt3+dHH3j0f4kYfqRdh3GP/eKhkThNJG3lMAuL3RU/u9tjX491LPt
4CE/wGtPsz9bvcJ1eESuhs5olZjhMWInVUPsVWbzYvq/YgCVJc06ga7hZcAu+KElxmqc28VkK3sc
ynuEfUP4M/KlZQbekKWbQ5CHlZlSE8EgY9wdasSJheTTfAT6j8NlrS0Osx7vqbGjhca3saakNaYl
RhcEkhscdA6MY+lkbbiCYBQZIroA3dhAzh9mLIwvVMdda/orbgLx/B2FbzA9Ie4Vm6mr9gES6Ayd
01zS6BnzLnzvK5Li7WQ35ZepY/I/2eCi3inBxrDH/mruV1lGqe0HH1MZwlqPz0P+5nOqQXBbjfl9
7jCjq9l4kwJwQPQ69U0Yz6nXkDBZbhh/21D9OnNc1b52NFySo/tkPQ/tW5PDHWliZsB/uHoUJvPv
BuCAZZLr1nLGyUmP7fPQykyQT4fKuX9tgn+zb62jFJJMi90oSywzP9hYs0pb0N/0j3hUlkm5sYLx
HI+4hJj5dex/ZhLWGeGVTJqIZBHTdLEyoM1KS9hkOg5/E5pPK9qp0DEn45bjo112C9v7NaZvgQxw
f5B3UYX6EkPOf2Z5DalbADNqbD/VBgaXd4ZnODcavgVfmCeJDccEA9SmnRtruKMh2DO8lYZ1ZNCs
zjN2BT2Ub2XbRahOGW+w/daQyKwDVXdkOHv8B41uunyGzocDAJJFPzBhcjHiGnRsbhnRUd/6SbCa
/eINiA8LFnicazIOFSDeLlGPNLd91RyloA05Qzwj2JjPac3xCplJ2jd595nUKHqHEkK7YSJEDkiO
Xv3AZyt746xwE5lJGezcvdGssZ+336jJ9w40Lg2L16SiSrTbpebmG8FAvMi85L29Fl9JwVEj5leu
2B3hTg4fUTiLHiWyQ/2bM30MBvy/ttI60hivoiQ/5bRRVdszsWYWXvl7zBdGAjms54jxK2EQDWBD
M2Pa5o+r1nAeQbPxQVZbAJ0iXk35k1UziITQR9n1v0UJiCa3bE1VAd5ElitXunjI9jrD0KLDdwCx
HOPALQXUXwY0Q3I/J+YTBWBdwO3VseBV93l1ByAzuY9WmKyS/DLemhijO2h4KoV4w4Bhqt0nHWf/
OH1NyDuGGksCXhimP7WbE08CImo0TyBA2IhpOX9mO3alCW/Wll9TQR4cmIyWFAbhZcbIZ9BF8UF7
EJ09GliSAzIAIY+ZOCaJ2XSsJiy4qWtHUgSYWNYqUAINYCEHP3yOzCm+EnyTaXQFrnVDJ2L8qqVL
jVVpri0MLXs0I04Sc3m/pGr+cbo9yGzl7LIYQLvFBqlptwqgtaE0Kx3OnxZAgOHSNB7OMGG/s4j5
AZoVzKTR2j2a3ko/++WHhyUgxGebMakNHmJhhxiiVSsQZZBNupTOTOpAnS4xRfjCW4wY6+c9lD4A
EfASfijwqQFOpEFOVU8WkEXqinf7ErE58bA3r2WSHB2EUu2tVXvcicVwxawO1Jn2jYEImthuH0MZ
+Y+nM1tuW1uS6BchAvPwKs6UKJGSSFl8QcgyiXme8fW9iudGv/Rt+9imCOxdQ2ZWFn1ZYNMnASDX
mCvruOor9oUakF0pz0rMP2Tb0UeESrLy9He9Y46YKh6YmRHjd+nrIVFWjTriWacChTHy4UP7D87W
dXLmTldZh3tGwmXE9QSoFAFEvSqc6gtPTNijcCWTyomXbax5WFc60DxURuqyjIUnAORQQYs60UG2
X4iDQReA+nFBpXiX6hzfIAWBR1mAThJNMvsNOVlb3wx/eGlSa4MkfS21sIVILSUfIVwify0ak7be
bf51WbxOa3cz42TQD+5G3kdJSDNzDXiNMVAqDh+2I6q0VfzSu9Wl8l5d/+hDDE3IDDB3g5bZFVjP
lP68sQP0VO4ltwqEqAC1c77Kgl+dERlEIS5VD42pmJR3gcac0QEPv8jB1bff9taESRxWvi3wJB8Z
rFzI7LL9weWQBoWBqXW4GVjaVCrassfvykswt+7vA4oHKvE2ak6m5y8jI9wzs60qLM3SfVSgb6mC
Tg0sVdP15yBiewjOKpr+rNeUJ5ggzQEIJroG9j6mFaROuM15TaN7Apj3bLHURaHAzW+YyKQ6yrqN
9PomiJN97jr8/B4dMF4Lq8zAGLp4lQMmSrYKuYkCdi8MRH2IK4YqnZEFWRg2UMHMtcrs20GfvvHT
riKXvHe3PSoFNL46u70sYzkwZe1TwjSINehAfHbTaIc6RBlUiI6Mf5QByKxvF80885Xw2JuTrZwO
oc3gprSAKjYrlmlyA8mRKYHIR9WtXeWQI85sjHOmfSPNefR48V5ApkepCEo16NgdFPF6iI1dNBdf
pblNMEnU6AXYzZEhhzw3AFk0/rSBVL3t+OP/ETTPpj99XOM6+khNY+2709FSqeNUzgCkB4RPOV+Z
2UUpueErdL3BPDdJUNMxe9EWOVNOH5FvXgMM+XQo45QFdsx3WrzT/uCxU0Nnpktj+DnR72BU9XAX
0BkpMYIoNXQZYYaiAi1G20OjNH17mB4P8Pl+PrAw0FtGyCAzdu5MH3V7AisAPt6wZ4WKK0CO1fof
2RCuRkailX78qUBQyyFci1WkkLMCrbQFNa1REipwfuI940aykzrPwD/qaOObWQzFWwCC6Xbgy4il
crK3QxHB7gtIJT6yEdf/CJ8fyk9GPNFtgMEmuBkbEeJaUwHpYn/Cl98yV9oehOMsAQqRuoCii10k
uLRbKStyhJw1Hqcdsj4AnVrG9lpjN9rdUzBj6o9YX7+mU7qa/eCjNMKXpmRutri7fH8/Vl+qdl4o
U3YcM5gD1JF6edRdyN+9YXjfUsVNuvuGsP7QM1FKaN9IaB9JHRblbRff8LplyfXVZj697vO11C9A
6IuOyVQbO1et3uqooAcgO3eoNqNzKwFpOOdtjMV1aW+ROEfOKgg6/HCvWEMRh0inATiTrS9gTdaR
/9NF5lMUx0dB+b3sXnbnSqOVLtkWb327aKBYMRZVW1xZkTRivVxh6Mm0aWO9tGgHnH2F1h5rJtTX
8xK13ralmQjbDHrxs4l/KfHm3F03IC4atj4WwhMA3rFkyFWK8kYKAFH7WDgPdSw2Kari0DEaRIXG
uCW+GIU7nSoCkkO0dIH+SMI2h89POD/kRaevRGtKGp3K7GjFv0B5jnsJYABRwCorBD7/+JR8aJ71
4EwWFAdUBw/oU45OqSM06fcKY4VBueJez5sJvXzHtApo/ozRPvsVnQFxU4ZbJRyay6dWbIgKLSbC
qOX9pPuyXfPoEguB3GiY+BdG2mhs7ycXV9Bdq90F5eImyFYBeTXsPjBeXWZ3+2baVmhx4J7KOSTG
YGWGP4LtboOs3I2uv7EZUGFaxMkPgp3T0ld0tCll4zw+985NG2APCzYD8u1FqxBS2w09X+yuc9GG
GJphfhJs0q/mFd2u1FzyZ1oxfmQjAz8N/TpSLPf/ychmOvMYqHemIDiwlv5IWSsVrtQRREReVjyf
bS5S3T5PkfMdcBKgbaVx7Mk3Us33ADBV0FG9/BFCIS3mJxAtXH4eUxfDPq1vLqJtT/80ce9sgLaj
5EwWMvUGYClZUuOJ86ZhXUKWywzox9yTF6qHmNyj+2Rm+DMp7kkV0KBeam4dHMvUTwUOq2fgWwre
+u9ItUEFZ2UbeE7mMOF0KCqHkfEvKJCZdcEJP1wD5J74+TatlK2vdsAlyIP7v5DlUva1sBKPnv0S
lFQo1MhSqsvfpX/R9JYxTHcjFFDHIWdvgxTzBmyNh0Tm9tKXR6kWpK/CAIP27+Gj6esvrF77Dahf
NB2HBTRYQ9zwn9gfRKgZu2hN7U87AggvkQy9/hBR8YL79CSehwW1cTAo/pV+z9gBAADuFNXZcE9g
PKxzQaqTWEfXf5eo1lkN8xf1UsSgcoSoUQij5U21B6zXX2aIMgQ+I0wqUc9DYqdFuKdJIyO0Hr52
bcfIGW+DLyykQpxgoFefWgN8ieKNqjsy7Z1B0TclOk+IQXQuLqQEbnLAssg2AYcL7ZSQJegAKCTj
D0N0rOA03xqLQKD7mbyZByT6yibOWQpLpxScFZKq1PE6Xwl6umWSZjj3brxEECMyBnyE5XUQXPhR
GrqbjAIvZckt99Meync/fx2BaSe0/TxAeWh2ec+x5cnpPjw2fSEFwGfvipqVjxixLwrUYp/yZYfG
22roV5MpWssqquCuOufMeB7SXyGHC7UWSdA83uQ4KgUls4n0kGFBjFV5acgSIY3PGUxewiFnHx8b
MaS3OlgMjUUDD4bXQGrK4Sb8fmDqjoUP2UnDgIQMWFDDtpXsUN5UMU6LSkiaene5b9pwaTCJZf3Y
gPjKU87lDHyOp8tqBMlg/RPtXYJ4o5KE8SIlFeBbltzidk/9wEGaIePGg+enP4FP90h+4eul6EyJ
jjjJkrSmmOKrgINlDTjz1GWGB46si9eeSYAOG9qKkc4PmttibGqudk6HOCBgMK7BI5IIk0DWTx0H
JfqZciYCmmsTufjxA+IC0AiZbIavNgllipKndwUwyaW74Gfku9kIJIASfkqwwZKXjycgSYll4OpJ
zrEgNshoQrgUY7g1xbtccvH47luGvuCdZasU89kS0hRKT8u1jjqm1SwMFCdvuU26vxQXxJxBUUNN
9gRdMHhOBbdtiINlAfPtfQbqlRQUHJpgfPJ4NlqHakaHPPI2eMNWaPIJRq0QHeWSbR0mo0hUURQN
UxBjV5xfLOXYeUjiHOLtm3Dm4KRLBeJw5sX4wXNCEZy7Nycxn+KjMOgMc83A2QFbKbCxCy4eg1pK
f2FXKsQXyxcZtpXCiWkSpe1XAQ08a3poGBqdDboARqaP4eKmGTbwGeRBI8bgi+fNlAlOYgGIPPwV
D5H/VAqB57550y/u29U9Dd9lLAiyWhiqKsfY5CtAwjsF01o0US5iHt25SIuhsfLZUs3daHDfab/F
fx3/U9dJFnamrrwgeRn1HS5CaK0CnB/nHoEmpQq66JgR2C6M1x2aZXce2GZ/Im7L64SA1Oi1RAsU
MvnvOH9wvqPvJMsGmI+Ws/NusRhwcBY4ysev8lwmQ38tExW3mROWwvxfMWNtB5/tONqKYW8XUwB1
tI+tB+IGhztaKDpJXDqhueKgd9fW014IL7xEblhu5dumnEQUxRts23zhSPvMoDfqW/6U6tHt8o00
rjxoOh18EqlH2HspZmybHYxGvFQt2Jq6JYxg+QRlD44R3TSsTacYaorqhu2rJbLbe9i8So3ZBLu8
+WL8qsvQeZonKfX5J4NSFM04U1xzxAbO3jdeOO8yxTD05EC2uzN8xXSBI1EnuxsRk8yowr27Z6YL
Z+RV8+Ek0HSiBKmatdGcu8A8dC3TBRsOUM3eHgVHLHvmyOQ/WEfItzNJp6pzlIgSoopF2WVyO2FJ
S8VAqM+sHi5IKNctnBJCIhzO1EbubJRJNAwiEOGRMJgT1SRafriSdDTS4oNvJ2OGTmlTKkub9XaA
u2jR9p4av8t17++NFW3KDJiadSEowJFJofT3KQNns39VWQ6rW6P8roVclRjNEihkMu8oyvx8NZBV
Ajh/xPkks4gFlIzy1sw4VgCGkn6Q/qAL6aHXKFek6uJTaCpVhFo9yZpfEXBZuIcg8YIejDphxMtS
1Hi8Fkg+Sjg+CT2k1DlB0LLbAztdcoIQsX7VvUhrRrOcIZkQAYdgL6O52+HOU+gwDPuHoFbgRRub
GIhSc0y2JrYD1YGfS9yV+YJu2Ow7FD884N7cCBTIw5VoNlv7CZ0A76xHR5CaVBkgJ5JtqJvdfhfC
0ebJvOYpmju2dGxnSH0BCTtIsDCqP6U5aKZ0WRpcDiAIMA+0KfOrApsnegJa3NY+dUpE3DOXgt4w
sopbmuwnTdFWNYTekDdLETxbhHH9KvVxm2kLmlN7zKgDwWXbxewb6YIbgekB+3xJsQZAH3aRDsss
C3bWBsDjaBdqjOoDU180w93W9I1ASMgSRiYVHd9cpUjy5cSLLhNuf8CvYg4RfarXlhHvaYOQRWc+
U1QxJgMoGbeF2RmSVQLtS4NEGNeYEhcIj//XQTb+Ag2cypQBd7lniLycN2xmG9L7AALZAXc0W58N
7pihZ7gAUpvI/c5R0eT6Bd2gCnbZnHw6EYkcxNW4ot8WVKfCX4Mt3WRTq3MPPUVZlaWY4K5Q+Iga
TMc7eDYWMtKniFE7wx6oil2ySJCfZyQfbfzLsyd4SiEHiNglkII6wyHvElCYFxKIDPAgHlCkAJQh
VnGuKaRuLLGGT086l27rp89gayBkAJWFuzfZrC7Ur7wCIUIN8wMqNLeYMJZ1EwQ59sJLYbLwqA9k
mAzEuDga4Vph166E7BS8HGwWB9yZoKDwhDSqCcALQbEkufrpF69DPtfhXndoTRGOiBqsaU9lfU5L
NEZoVmNGWeVvdsp3VogL6bXAhhcBGf9UjUmBCJ9Fj6Kw2IIZXDzoXDQuiaouaxtBBaBFuMcvsgn4
MgNj9cxXkkUcq1o6MICj5r2bOU/cKdYQsPRfbAAGjJf6QO9eGDJdRq76ismeFuySZKcEMnPHWhbs
zAiKmbk2eb6DXSwar3yWwVps3zZMToMN/EcJaPnAOO4tULYaRpuyiSbm9kbS/sEVpeiquiTb00mb
yLJ5WrrHbKbEdBAj8rBrfEx4yHTuX035InXSANvUcAaODcW4rtTxC2uHDCRMi7aTQoj/NxCxQk4+
J45vLy08FuJU4tIxm965oR5VsvAA2iaESXLpEMBgS8dxgJcbc/a/2EhN/7LtaQHW/BBkJaJeMG8C
vmdcNarqYcLUBScAxBiKVmVENJQ60IwMrwXlmiOGaFmEKpZjbThziBPkGJfDQQpSftUjmFD6HQPP
KKAR4pg5zvcZw3YLasscY94cOpdCCGcK7E3l1rttuOtgiHTIAbYaZveEoo8hz4x2GyBV5E8kiHc0
07ng9nRZjIrqarbVYti1XAYJYJ72jnKb3eRxoRrg+ZRKasJInkMC1wsN8GQp7y0Q7YBXLeMPzHxF
+NegBFKY6+8ZYhBlPefWIsMM+Ws+sgsme7eJ2CnlOZ/zMANJbmyXX4qk3qD/8tlv8lXhbzfH+FMw
nxZf6Fc7bF3g4ld8dNAcCsqmQllaPGLRcEqsg3dBmi6PVj57mMEkkSDNEF7DocBiCl5lh4UJ86Gp
2IUxqUO6LsGbRACHsv+JUoebaNKWCXBPNeIeq5hyGl8km+GJ/MP2PFnMTm5DMJY4h5KRA7WF2ONH
A4QnJVE10g+RR81oJbLwWBbrIFF0u9+Ui0+VI4IqNFR0d3QCpDvaZwH6QQRosgBABF5y4s8ySzZK
7e8k4fvull5HG8YX/9hOdOZB/ePoza6g0cq9zyS2VgpuQXPnsIDOeSqBcelLqa+kZsn6HmtDFZre
3EL5hPyBto6OUY7MADPcTo7qwJ/Ezdnd1l7yd4Z0BgmgZJ9HhzVvE2wqwl0S7NpnF2ifQDx4mKAU
ak/TRNPD7KKOHt63MjroZt16XAfzPA39PmAMs1fYdMOuneXMNS6hIZBPtU23a4z6VeixDmweClc/
S5OvDgRI0cARKBKXOnj4U8QVG+nUF3Th44Cb3JxDfwfbOrHX7pq5tENnZ3fsUm5yciQ1BepwiG3a
r8o1yI9pvhjj/q+qhlsvcTYGYBOnEv8wSpuc7hgONZPG0faBB0JV2qxaYThZ/yEGsNZkCQ6hZ5jk
zQcLBDbgRYlaTy1mvN9izKZfRV3oAYoJCmKgiU4xeTIVmA23eRbATu4PFeSmdL7nId0G4W9Vogio
ZukbpC1mDAc7JyYaebUEapszLcW5WpomIjaY4HSfBNduxK2b4fIIPAmt+5s1tD9DkABpjuwLO5Oj
aFXJAZT26EOVbvzO6LPzloKSECvJcyRBe63LehPQKGAoZPWcYw4j2+gAvMf0rhXta48ekDOK5OUP
gYZE7xDCYnQ4FYejozgaPG0tj8KVQdvIXBr9qqACMSeXgTSohC5o121on4KKaYXElL3Ka8vqP02W
c1l5d8RwZEdNLBBSY7Wgl8h045RNpkcb7XxrUhcQ5aWx5F1IwQE6aKbRF9V3jSyRT/G8eBlp/b/Y
Cpada2OMED+1LgvKUElg3uH7LKim3yfhpe8iUs5684VJ2WcuHYMek9W9tgOcCP/KoDjPUmsLFGsb
/j63GXxpOQ0TabZ7TXIATlghyA1wO8iv30R7B26HogaLDrdteygS7DsQ92s81/4sswQDMxJ5ihVw
nf7psJbCtBotMEuLRncV5tPR879dsoc9fQsi1HsdIKuBSSa7+LoQSB1lJfbuDTt0PqnwY/dDm7ba
M9txtH5T+MYu6BQs2NS/YxWvMhgyh6ZvGDBf5z9Pe1y7syJ+yR1uU38w2cjkcYxYsVYwdp2dHhAF
A3WM5YBpqGw7AMUzzX1CNeS4aGcCSMd6I2RDxpHJOr6L6iNV+0mCk+jloGZwp63fMP/X6qtBZKBt
ZT0uRh2uxlAvBmpJ/NQN1JYyLFP8+NkdsTqJgV9KYWJQKmRQZCEU1Fg/Bx3JLyloYxAIxt23MGe+
UsXoCn80lfVc5r1gsUY1rJOAub72v56ioJChblZZOkZi7Aq4jvBZsMZH8COnjdqCKkZQApprQS7B
qKTbo/9Eh9fNKQO2FcUSC89in3WaActy2JwJACK4L5bbuJ0w0R6NwVPhHCV4Ctekl2zb4aWZfrMZ
qCcEbbKVeGsXw5MP95aK2L3+pMmoKwhwttfbsBi45VaqhR4b2zJmkylWTIRRDehhozPxdnjEAOM0
Yj7j0CcAoSmQ14h5wZxbAghvqnSuEY8A/Cjs4GpgvlVcwVwBf8x4509rw07YV3o0w/bVgtYA3ojj
n2TKnqMU1bCLa11zCB20XrTUMbwl0BgZGYkGKQgcpWKirhhOpvU7yKRydaaz6XE+cJkxiMtwzwWg
Zm7g1YGPBFhr0nchA6TrJmmhS7csF73SRm5Lkro4cmOXIqt/WEwGTl6sPSc/WZieIENWm00LTuwx
ZW7kIpn/6USzRKIvEBUzztFfHEZ00FhIw9NSYVA65eA3JMppCPgVU/7ZO62SGgNg6z1SUNYmxydG
N957gI6CMFkW/V/5X+689LQCP5lMH0ixkJA7G3IglxXCrA7PnRg54CtDSspG611IkS5JtsJVEXvt
OF22pYF1B88hMC/UShdP81ets+eRET7VCTknnOBs7iedXb0gENNNKEnpjUdWGIw4/LpWt9C1nyL6
FpFz2DClBKWcMtGtHfWSkTYwFd5FVAG7MGDLvD/dpxSSXNqw9dacBQ6uEv5S44fxu5S7BRuTGg/v
LvVfbzKQn+GvyBJKNnHky4C4+cAfvCUtXYBMRJoDmasmu/AzYycGzY7BNM2oCaTjEqTkZFpusprM
ZC0gvkPFSOEhrGAv1RTIk2FNb9KX8ULoQBaBdpTOtynapYsV4uBeCmTtwBBLSIiFaBxCiiDghoHN
DvL3tZi94MSVsvjSWArfQ0HNlFZj6pFRjadehUtvhqXOTCBfpwEks65ltfdVJvuBsxeGH1xMANwO
B1Jbyc+Kq8McYw7F5B0/pqYBUBXqjvKnr3DjUndN72CspaOGwvOVleh4or9LDETrbINrSBE6UavZ
abdp5nCji5zMuQgOaKQqUwRAwZzfiJZHRaUhnW5wmXidMD8dKNlYHZBj03UGuexR9tcT3ztC+thA
xPWMdlLvCvYM+mfNZ4VrECNyIPU6Z3ZMev23gA5SU7TRq4W1sVDxrn5lBewin0BMeFRytNTGXQsi
OzRvHUb/NIgwScKy4poB8UvkdxlPAjnpwRgK7Kp88s+IS57fTSejjV4E/RQAmPo2bgvpaUWUzWZi
UdpRuaOjItmi4S+ZIpRagWuYKfOLSHL85prDoYjhEj1mRu1MaAro3REdabPku+gb8Tc96oNhp1RJ
xw3guNQw2tC/GbgEedQKKttewU51nm3Q3FN+px50uLDfOqzWcv1pzHVeIGW0tJOxliNXZIEoQrqJ
uVgaBBuZY0SZJ99GUomedNuEnlpByqAH3s4Y/9kkLkZ/gc8p3zKbRSflvyTupYAWhE1+phYZqsDu
PfbTqrNnV+cbS6EoCvxkaxQgBBHG5snLVDd/JofuvMeHpXTH50E9AedPGJvzvNts/FNwo8xhWBXW
a8Qhtgj3gImpsukpd0sLXBf+HPBSRkQ7Jj3u0ilyG2V4wjFPtHUMnEQje/o43XxHnsXrjJAV8KRL
39oc/3IAVA+uQgAx4yyij7GZyEC4K1COxONdeDpKRn84OcGrPNkBgTivJ+Zs58pZ5P0xwCOgDjoj
6XPkgONB5GsnC12aBa4ekvIDUv7Dt0rtl1iXCM4hZ8qjGPVf235gpAEDdFYgVnqI4qU2PoTc5Alr
jOtyPgQIpIJk1/PGNv7ZTBaXHEKJIazPEQCrdSj48OeR+gjvEGHAe7YxE9S4O1BU4IHmwA7J4Oow
rZlbOxoCblo63BA6A/Qy39/j7M+cLX3uoOGF70S7B9dAwrSm9lUP0kWZRifyVkN8RcdGMFWTAr20
/lYS9EcOrJN4T1I/kqblhNVT9Jozry8dD7SBgGRcq4j/klIO5sGV8aYFh0maM0PqfZXdYeCU/IgJ
lZPcBr6AkLlBqrN/1/mkNK+YsfBd40m0aDNzNZo9IkZwjwnVZeUq0G6vOmM2BbV5AMAkIh4HC2aQ
lNtjMpl2p/bobHjHvX8mdDbYhzGE0aqoVw18Ps34K+8NBgnpE8EXKNB8zlNOIcghPMskqBHluxmp
2Ep4Aj+mJQ5vecgKLaiJ6CYQg8wYyQd2P26F6ga+nVKZeR/a3pqnpxs+Y0OMgFD51/FfgZ7ougUn
wEkk7OvDiF80lrG8E5GHCLRr3KRxLftLYd7jiT+p92s68TKwViHtR8adhlDoPcZdreLd4swl5o8v
PvinNjy02zSb15Jr88M4XWVWGlfqa0yFwfKwEk3gHGFJQT5mhNzoih9BELkR0nwj27ZB5fDZU84C
LUcDa8SYAPHqtcMt8L0RSHZ2tnM9v3OkGG4EH57tXc/3wyJFjpeqOkt6HatHCZScBhCSNPHZHujz
j18EFTWQWGTesOFQoy0tmaIVWolWmHoEe7Ye+Po/ahoLVZNtOt2rgDGSPVxElwKsFYp2RMkiuiZq
b+EfQZMGw38S6hoW26ruDtZiJaV0+jzUF/ZEgE4GIPDiKgRIEP/NYUpAWmRoluZcRTKH/IPVDzhW
r8BUarx8+QTfPivzVY9oDMk9QhEV4EM1MkwZrW/c6EB8Jf2GEdi4Jj51e6l3EBxEJB24uIKOUdcZ
Ah+fYmJSTDITJrGF0JDuwOL3OJs5Y2LwP46dbUAVLDIsD/PxzwvOVBobN9zE/5nH0OBBUz2nYAMV
ThMdhl6USa6vL7nudAdYh+ZpVy4q7cA8RxMlL0ZRP/sTduTDIWH0Vsl2jr5LZcCh2U6UOO5N4kgG
UsxG3KXPPJDQlB6TPRX6IM5FiLs+tRD7OlnSoyxF/WgwWaU02U7wx6wErcdnNANy8ChYwRtrQh6n
hgQvwFubuVvJJMwdPPhFvilVs0wksDabTRC8spiNSIq/wVdHqDC+iT4GH5S7A1WOPc57hz8k6KUH
MhP+B79WJGBmuKa83tMLpZW6bjr9qhowLUSCacTzCZBFCjRd1V6VThwLSh16heaxx7pax3CwCJ7J
sivBuqmLCP+iv2mHu9MeyyTZFBg7kWiEKJHz4PLTsvKt9AMJNCNeAdE1whyj9VsUwhGQI6JEwI54
3/bVhrtFzUnBrCJn7A3mZaMda5F2wpjbk76mrcEYWoaSYUGA0QQP5UcT2Eyky1O9ZZMAMrdPVg4w
ScH8WodotIFwfCQ8prozPFkAVwEada598yaIHzDYhExABjsh4KQXEl12zEIQHgo6XJg2c2yWbWh9
dd6pQqXgds+US/KAcXIDYaZgS9gDmBAtuMUCLjuMA9d5/g/bYxbcb0zSG0BnM6L3pFxglxaCQjo/
Gh5cf7nBGazdHJKA+Uh+K+qCI5VKhTdSxkX0402AY0hzsflI4CDadSZtO1mpKp6svjqsnEjDGuY0
MXQOjuyF89YE/SAllhiQyCuqLXWjYonBM+SlDQbSKBbUyVP1uKm42aSUFedvhnLpbLKep5rcpahP
CYVGbX6LJgVItrDQ3rvGTegaXl56Z6A25M+zboAnad+gvqWJMjjPZ0gBkck8IBn/mxloPvzsjt3D
xbiWZwGtJlU3CdyTINecLbYnUqdaiGBr/5hElyq8Z2AgYJrAiSbQM2WaVWC/Ft1d7B3H+jK29UGh
BvX0q1AnyXgU4HyaTHaLX2KNfRjgfqw6CTkp3UMGywJ02IAbvLNb30RrkswHVw22Zhs/V+AzvHNO
lkJjj//G2uWO4ocyJke/UdZKYL8wp8dSeFY6nPu5/M38u+NTLUKawahZ+WZubgN4rOK9FDIhGt4F
g0Mw1TJX2tQuyze//dnaCh+hsQc1RnmJ5aWFXSP8k1x6jTnKHjBA9MvLTES8gOP1GG4fSUG7O/Hr
RJWWNLzQs6TLR6tn7vkVD3kROCiGGSWS2VS8ZJ9VBGIVikAZkh2AHOdv24HsWogiJb3Lv9kwldCP
6MowmNOEnpTkwmlKqNA2hnWSB9pb+iLrrC1GeifWFmJleaDUmUCtpaIbY3XBJCrugnhfsowLO7GS
WTv+jsv5rcJs4TMbmhov8fhwtAB41KxulaQYWpK2e+xBpH+v2KmEz6xHuTU6TAisJlbBShqRYlsp
WYDineWuEgEsoW3M9I1su27qjaFeC+Ad5yL2I2px0SdcegEYqJ7QmOukX6J7rXyGlvJD31dDCChQ
lAYWtzi6PiFwzpkjMo2N0qxK8hWvgxlXPcUtlHhKvlWbd+EdvKHeokoWxjfVoqWmaBCJH2msfohC
CHQ9OEun/5+fDLSG/QYvWiGNiudWJvchIhUzREWEOl5D8NDuATg9yhwFjISCXFBZycryW14XcJjo
g/RN2KbLrsLhD/2Ode2ghLL+Im1bRqGY+m8YUCLOxiKf+d8f6b9E+y1j/tRvvQ5bRIYVUsag3rZB
/m1EpZFka6Ed5Lb3TiDcQ+CxyXnChxJAGDS/JHdJmMMSxCYOIOUYQ0bp6Ocwat5IKhKqXbid+FVT
nku2iTRV8dWXvriB2EgVLRJ4ojJila9rPXsu+728P+o2FpmB6ZhwPYJlzerItp0TWlOBWbjttTus
Y43hcqAWGQQxB8auEmYoOVYZauhOA8PU8b9ymHRr1z1+JMK+jXnw7IM89nAxXf8jcUF6whoBvdN2
FKtPdInhPytiz7EJOP5S+WseqFR9JJau+nCdzzRUdyyAwq6Spo6/QSdAVyV+WHUyb6TCE3ION9CS
ShvZYxaVb/LOcd2SgYqaZyYsLP+mW594ytJDKyWbe4bwXcF82KkJdeScCUV4cqO85fgGrfmOSSRD
FfWaoK2b3meBXyzmJwJESXupAuIT+tFhaM4R9ZsFAfcQJykgBPbBGPudl3x7LL4o+MJoQkQ1IUpH
eEBFZQinWQIWZaAuFW2GxdYTap3E5bIEgEz4T4KGe/6MLhFgiyOfBteBh4hwOupOEcGNfCypWgSA
kh9TOAF4B5uQS2ku+ReUiwlTfMYecgLiqBZ89bjDu6aGV9OEx6S+BKBT4+lI9dGbJxzzhGl2+5eC
pGoDimUm0n69/RFoNGgQK/wIly2GvKJCL+cXHqp4FrBsYTCqLwMHBym8KZKhLykdG8FkcQUgUow1
1rYZj8Mr2xsu2wSEXwa3XDzk8vhi6Ae5PfB4IoYIOMRaaT6DaDb+J/FPSYcjEg5QAi3oz1Ik0GcJ
6jJgicXAwVoKCgrBzjbW8z9FQd9dQfpbP/LihRIUBEPDraIovrjiOmRAQbFIlyMNMf/N9qM/IX2Q
UDNdAfqiHBS4W7hUUcpyUrYhO4EbBOpdC27ED42jDtbdBrVTHlSbGo6rhqC0idA2gIQQbQwWIUuN
V0J6MeQXskAuBrKxKljwPnwTNaClOu9ExJ6ySPAefrI4vZJVEesVk/8mLZhG7HUeNlYefFyf6qvK
YGfCIWrn1cyIn4yECEYqvlduWx0hUoT4ih7D0dqzZ40PWK8CrGZ+wwGJBbOVaIQwlfD6EALH2X6s
s3WEnHVQ25NhYv/lDXh3gDnWmw7yoKox+T/ZHDsXF4nef5eHJkBBLnRVOlMJ+Usf2L1p2fLowXVS
OIV4I2TZsGQIjcFvFPuAN6izELgqS4NEKNGM+kyGenAskAreIPSoBeklv4OYSqQYEAzJoDfzZEsF
kNwqegaYA0YnN8gng8CUq4oAgjgr+EnkfFJvYJAGOErPiQk2XW3lYAtO8StRx8iJ0fQHNUW/OW51
u3gp7OxZ7gpxVmpz6QHSpPmu6Du8AR8RxrEjlERVzBZSUnh+7lB3sfNyDYoiwJO4sRAJIpgVgiwg
CyozvjdVPyYEnpqtRImBEYVScUbSP/8j8PjLFjsMYoBESEsqYUyYCD0ICAEERLzkmv3bqHRL7zCD
R0pQfszuBTbbG+NnCWIzQBjVThCxl8ewAFvQDwUrAwxRBAggxQF8fZ0lax6DFDv4tO+8oEDHAqiD
vZ76wH6VQtk3an4QfXDwVLHA1tOwMFDcXdaapwDItM//pMFLyboAu3yvxm11rRrWh8PjR5q6BIte
GlqKgvykkZDzhsOokoO7Ul0LXCVwiDrW2wGT/cL+VJvgGFFzt+NfCVIa0a6M/9bDQbcwcGE3erMR
G6RARzslMz0yxkL4g8HU0apCqlfs4FSDeGmMgK1nCgelerOReDXlxQ2qtbrVKxSQ7b7QULNvOUnk
gYmRU2qUCJEF/ZYdYCnUdKtWYQt4PSeHQiafiCbBYL66bkRvSOZha+BS5cDHVfNr6dKwVdmnE/av
Nfa6ox682uxosmuQqpvFoHmeMsQ2afxuIqbpCNbXWDz0zta0UAzo4UlKTRJ23dYfCaMlFX5ppv6U
w06y1Gw6S4Y0KfNGmwOeheu62lE3jBx0fKr0EzT9wta9JwfY2inLW6BXz/wAS2R2rAR7d0HYHkei
WPE9H+nOPJc58l+abFFU0JOznIf0CHc5I4bL8VaP/tId8ETdyXwdaGWlIBWFeR0QWlglHuf5W+KM
y+RbjdDG+XhE7HJo4pIKMW4G+nMK5fE3bKF06mIhPaocUUHPlLZjM166FdKWD/G9cieJumUKBebK
5HmJfi6DYygIIFoK1qOduBJujTEhVfrENAwZrXBvQ5c/z6SiaP6jdXn0pP5TE/NZNY4VS+/r3F6p
nrsTVbrGFgKBnDRVRueYTH7UwizLiK9S/0oURv5DZ0+lI1Yl6I1AcX+YDo1Sygi2NYk8qrEwAGX0
g0dBDkArgugNTi4IHtWrhPek7Tedp6+MiJEnqIksU57UCVuqAhVUCZzUbQf/TOsh9AbeP2z6/unH
6H++iRgwtgAd9CpBUm8pQGn+jIrCJnzlxQlA5APMqT3rnijkyo0I19QYu7hi2diHtrgx1efwD1QW
pm/2mJ+xHXloAgBRWdIjziRzkW5KtQNMguFSRfj9oGSMk6PgktacdHZbqJ7yIeFJmYA+y977qEy3
f4qseCU6GlRBobT4wGsOSAnNPeYNmK9D4+q1PB64U63Rr6jYROMI/CmjEZZ/TamgsSPnzPVuj4BI
d/9JIGwa70XAGEGqiG4juHugYwJPTW0zYoF7Pz2mXdZvhDBOZcGarjbAHoInqqM8oLwTwYoRe0y1
sKU7Z/YWBc2FHzHBQiG4b0cTl3CrP9KAw4kNjG/k4Ulu1Mwsdoo2kM4jAo13ie9iTWNp/wJ/FSXm
ZwzoMrZs9tBhlbWFY6MFROgyXVUz3cNpyuiXyWOphAbB6Cu+4JxwifW7punrPks+S0dfJV8gzsDg
hvcBfOljr0BLIrHPwtv6yeNYRVm3SoG7wXAMdE1iKE1CltuBjIQizEaQiBnVLq0aFtj8sexo4+AL
lnySf6VgHOj5HtqcTeyEHFLl3QOVCoFzvXQ6iPWpSYvegCDULBLl0A1uuauwuyS/ZjYzHn9SZjFy
mvp8lMUEbKon6RS5s+pkrUMRf0E5PmvK/7F0Hruta8kafiICzGFq5WzZltOE8HZgzplP31/pNHAn
F+jjbUvkWlV/TM5xoaFs6n3mP+exG/pcbLpofXkkUJZOkE15dJTUChHGce3JsgI/m2PfkE1CTnvu
MTMoCTIyFqIYZiTnUgz8aK8q25AjTpblOrQp6ebSgDnzb7BS1G780jIsxGRQkzgx3XBfdFa55em7
0zuBh2RyvtUYPsXI6cBQyQ/SmOVcCxeDuhmmagt0gMJqzp8KcDLkbDpYsGCsFdHhAj82jsZAXhAc
414FDMvD7Nng+zWJBBVNI0n9jHvk7TNsVQoWK5lr0IDIxlX+caJXhBkCYAyutWFyA2YVYi+xvUe5
uJTHgoAQFWcjL6smzyynDougIvhnc2bCPBqlsZXRWgYu2aSFcESEJh+j4FudCc4MGJTMPaSTtBu0
X0xqmeUvqHRnmWHtYo6do0Mw4PfR9pb9K4yfxAfO6FbkCXfQnRI5JHNVxPHRDPSacMJmU7UXoZsJ
K9lhxRSjAeOv/P4sPRK1Cd4n32zItO8QEHT3a3Kg8wzJIiXoNtGrC8gfoqggXS8pMUSz351G5VeN
iV7hcKs77RX1zVo83+6YrAOmXLmOIMFovnxLEpukDsDjEetW7xEyUb1AcwpSJWQzo5goD1ZBRwjw
n23a70j6BO/mVwBLIBbKg2QeeuIkpne1GxH6fAqxLcym6r+EtIQw60Qg0iLxH0mI8KA/GUioJj97
FV8lnzaQKI2cwYqNKBREotjobL0oFjhnBGvtOoZ9+zLa1JJYJ5jjxoH4pVsJjpBrJQFAQRUukB7q
GgXUBn5WhifWZyx6qqGBwfsi73fpAXSyZ/ZotcBYKMp99WSz8Xfkh4pzQTH/cCjM1r6D9BX1FLC+
EJKy/uFTQiZKMTHifZuGJRBmH7tST+fdSexs/8nnXXrv4Gl5kzo+UQ9ugRKI3Lpk1psI+zix2Kxk
joILGRmlh6GW9ZCy2QPkCqul0fg74cc0HKtRX+06PEZ8GZ2GZg6wHKaScvkZyH3mHIFS4c9FYiCh
capefsib0TnmEtsrpwUXa8hfp6BBxfdRWum3ZU9XTOyCPpvqDy2o5JOgn+GW5nmAw6wDIrP5yH0L
6/ymmfqdwC7ysFdpuKvmZK3qDpGZw0bhmBXbykjBTsjSTo3GNgrSVZJ1W4VX3QCdrU+BmROcsWpD
DfkUb18PW4upc6d0iUx6/6xa/3Sb9FI1tgZWwS6Nd4u/zTiJT5JZkTfARfWkGOO2HgfIQbYr3khT
1Cv2vCEKwdBoA5f9vy0vbo8LnkiuMrbeJjtcCrwt332HS9Syy1ucz2tywg9y1lOiLXxCY1wlVWBS
9T3Hh0xSLX91kARPaKgULO5LBUmDgH1YRETmGGJ+QvJXjQjtVO4AuVZQCQsJ7BMfAxgiNHaMc9Fk
UoFk8rkS5XuJfGNloqIH9ZFQVnFFlpNBOCkhp7b2obGJOiWBJein7RLM136VCQ0HjkxK4m6s45ka
JuWZyxCjhow+jomtDxJB8c5QtBFW5phpt9Q8gq2Npfx3gpl4Prj5DJlSLPz8qUES29v1coof6/YK
aeKM7kuHc1tFi4uK9rUGwNAT/bnnc24cYruSLcHZmEYnSCr0lXSm9PpZ98/oSUSKLG+jSEwTyMGM
IJxia+XJKvGutAo+8GC59pLpv0FbZ3NxGVy8dce15Rdn2rTUDk0cAbxoFyanJRgSHbo1UQ3OURlT
jMhujiZ/X8CnjuZzEEHVstkLxyuTMzFRGcKRGx9HzEEqhnQ5vDKPWSfTOaWmAdTJXQvJ5sG7TmH8
GLguuqGVQ7uR4pCH3Zj+wdZYPASi4v40sqv1LzdqxNBPOQpZhhoZC9ooRuFKQyl4Y+Rh2AG+0W8d
P0kIpq6qyYA4Cb8f1ij8EIclf3ryT+nbfU8oXa1YPxxHeGZQtwTGTPg0w1fwYHx7PjLf6m4LVnit
JG815zcVcN1JKOziMhBC2t1VRDgIymsihlAnSAkKPGFGweJbTT+WsA4ou+70ClOajae6B62ZIo0t
v1nhSYgNfKou/ii8MsA6ch8a9a8GcVOk+ecEljcALsvC32K+cqA5dVBWImvIjjjE3nNQnoJsJFbs
JBpeueKCWrTRAj4mjIkuq4AHJV5QOR8ir6ELWr8VBRnCcO0orZGhoHxAv3qxJE7VHN9KQ9nGHnWs
XrWx+YYM7tMmidf8dok57dg17FC0ksGFuycnA5BqQ3BY64FIRSIVHBwyIKVddsC8oFn8ogSAZdoG
9MpNrhNZcpVHydICxEcW9i6lu5pgUXbR0trW5qcDi5xzHdept/fgZDSQCLKMKFXGaKf5x4odSwa0
Bp+Gru+GwDxNbrt0WDemyHor9Aka0IGjSIydSDVcdAL08rLLV8gDGvtKFzM8ergI0oKk799hI5qE
1sDz6KyF3XEH/WnOiE92vi3TJbWKAX1I1m66ZXX3QUs60fxx1sOSLxkGwvir1X3CPhrAMnwG7PC2
isOEz4hhQy51iZ9LQb9M0z7Xw7vdfYtGCogbABR1oDjhB+zBKeg1j6LA30YD+uBeoqZ9s6PxNZr2
xaJ1m20iaCfHvvTMGs1jPOlMRMY5VJ9C/wOYzuPOFjqm5hHF4skXLueCDyEjF0ZpknZg99GpcpuT
5f6qmXgg8UUZ4418qm3U4ZTgQ/GaC7NU0Yw7B8XeOm+5hgHwdAQBvXW0m++MHhcjABKi2KCMQXD4
B1qUBRNvr7VLFdPFHwNF5DLzm+6rQEJAJxfiQEQAMTl/CeK3BAqak3ppVtaOTVQ+qGD6G6cXEFuB
zARkLXEZGUAQBPPTkL5hLZgz2sV4dZrK+BQ8t1b/ZTEjQkRoIqc4q0hpYZWfH/ux/hNZn1Y8sTDX
oDDFfIiDi/BXZpkfHeg5GeaErZpZYmoCXIaecL1861dkqRBlaPNqqjtP/zCVddm9l3T79mvHMtYm
ggfh10xs0QxEAjYYAfZrs9qVLI3Ep88hyz2gl+BoAoFHqFhk5s8JpB1TNC/WhUbKorXPvYqZE0qm
4tTIgqeum5BJwS/qdEZMv52FxQxhAU8TCMfdCUL+GeeskPXaK3SejBryL8iFF6NpxdxUkIqD7ENs
cYJbApnOwQA5XXL8G8sZ9Alzp11NrFAoUMnswAJMCpAeqNfJBQyPrjbadrxFzEUxAgjUFA8GNkAH
UevUIP2oxdqm4ShnDpDNqX4SeZUFqc6kLqs4GxOcB3IfNA0OKGlw0UG18YjGLU72P9xXJ81WF75L
XguoC9g7fKMbvzhFshQzKE3zkMASdwChygwOWMH27KdQITwJgOqsECrijwVc7WgjUKjPEN9lfmYS
xc7xEKt0qfb/WkXINknQ5B9ibLEdHMjqIiZ2I66VfUQxqk8uvdf1B63MjgAnawvHZ1Tc8npYCJwk
wg2m+Nl8swRVgqRzuArE16aGyYa/vQnqYw1QOpnDYrbCs1u93H8cC3hmsx1Wy5iUWnK1gSz40OQ2
821p/PuTFKXWn45a9dkzyvjiDuSFlA1B1nFfnh7GRD3XSUJRpZ3BIjqELcnx/8p0QmfBRcXaUA3V
1octz7o/0QLInI42CfsPwMUqy34QSsvtxsPnS2g3YEVquU/Eku1xf9+HmNin+ltfBqzGLX4pxgQH
giVAFhBP7aan/rJSXgzkS5GOtBz/LnWKnHQ2/yMxHguoAXSxUNaWcvdihpj6suwKEyIQwwhGVZNg
JOHFwvF2zNcqiXSxmxz9UsdwffIgZuU5FmSNZ5Iv1cX041nq9j+/JLbFovyOhqVK1idgE8qde9hC
TP6AAxEe3yN3wbH5qyUG2URPxiTOBF+FHuJY5qOYtWI6JMiPvXTvDu+NBOP1xaGHgNN0SmCN+3W4
8Hk+UraJrCNaU6xkCLFshaFX/dUaUExghcSOF23+L0JWTpkfj4VwC9Jv2SjqUYYdAeEFcERloaPB
F04htsstsuArkaZnt9CebfNrdJqlzViZzDQj2t0ym/zroAwdpG62jM3uYJKONmFXsMKfqmJcC4ip
1WWGQkr0ZMs9157uFRp4/ESI6vdWu6gN5wDwffPGegXPtieQk8unjxhUiILlIdCrnlSNP3mPazwt
EPwW0QOl02zd4FMILEd4nhlLPK4hcdH5HXLfhMvCf+5pNpC5oRrnbRRXZyJC9spj3Gj7mNOUugCk
eKeGR8J3M/oatItTfhHd9zKMPqvWRY8vRZVSn9HaP07OECiyj5bGsEI1N15/MrBaKI8w43sHNkdW
Y5GQ6hhq5KyRL5RBS6RroUdiFpuInbibXm9fFBp4eG6EcBsoVRhq+zBRq1qy50bzTw8GMShUuRtw
RzXT03CFmYIFkd8URa/DK0FALthaz3wVTZL2dWj+8b8RDIzPUbmLzztkF1d5jefsX06i392QGVCi
xHHeT8kWaT4Ffs4m7iRWyF2ZwUenZhthAuvR/hYaO8bhlJbWWSe5tLR9UJBlWoVi0Fj3akUjYkvw
Urq1JjRLuCmmvj+4MVdqis+EF8Kp33s7+BUSPq3QrzH/SiJziS56pJ43yJ+ruXxqv2EjFSprur6k
WiV/xD1wSULSrHBBMs0DUhKG5AYbdbqAWa19vXxidNAb8pX6RT/SoN7i4OQwAMP5f4BPMp+riEA7
j5JLHnLZMqGiivpP5KASTdApKwf9EF6LQzNGLxP3uwYnP/nJY/ud9d6uLV7uydrZLE18xIZYCecm
LJtKSnNCRPJzwwc/xsFqxhqDruEuPjcv4Y1oIaix7tSzcqvBe2SvQ45hdww35agtBZziyyObeI4z
oCtjLwNbZ9hL2fWwLHFn1muJHaPeTrWZFLjzwSx4MGD9fBbUWCVRYmhvggPpwcmy4veJHLm+ReJr
Fpt2tp9E3WCRVTTTD8b4gM8x5pbAz0eTCCmZrAEwEwqqZo2JJ3TEa+At7QJS6SPhFTFpRYaYkUfS
MKaVWAgGvMVMCk6+K208q/pngpSSnXnjaOk5JTDaLRAqJIz7H3HlrvKppNXNgyrh7mRugDWRyYIF
TmOb9BhIR1EqYM4C78CcYhE6U3j8oSrtBwSQk1pDepSbkrXtf+Wqtg1BSKoAvQ79QPwUD6igUV8h
GAj/R4LDq1bRNMKWUv1zahp6uHxhkNp2EyX/RsZ2qzjnyPi1NN1Wc37ISVAxif4H0Y+HmzqPpwYD
qEWWmp+raMh3OitJ5gtQJHDnrBsgmPZBjeerAzeGMROFBHtLhKUo7/F/WwsZV3pHublRuR2JAhxt
9d1XAIUN0oEMM+ftDqkODbHF+YxczYv7HiqYz2bnVX4UyEAW4K0ik9iH5yYoB4mLOQ3fijE021BC
P7mVW3cJJYg0D+6WlAsuMuR+8pH6YJ8CG7c6rh2yLnj77u7FAVwr3KXAWHZJcbLybLbhh5tiGChP
yYi6e+ex9cTaSrXCndVlR9d3z02QPxKrvZRpSNUAmyOimr3eJ5eT0J0e8wTZx/PvRLFaw+1vm/NB
7arbXOUf5PC1pHoOTL1iHTT88Kebmveq2tdd9kwoWIaTVOuA5MvIXpDAoQ8lR6Erqo4eg2NtR1j8
jPxH4h01hOj6fZbfBrNylBvB5ksT20WiFc9ejmG31bplmnJwxHtr0O59GCFHgesqJx14ig8xQdIe
w0y1YbSV+ahPGmTdyTKV+hVvq2P5coIQ41S8ld/AYTvUM7LxWIVDsHAO3UuCf4GheecYOaJyFFHG
tJdAyTA0kPc++kJP2Wxi0GHgBFjVza389VKZNo3ZYzVhwxeFjkQeQJAMfrAMgHG0bCS4bZlxccA4
BJP/wOWzYpYkORLDoItfJu++Sb6G3QA+nKbvIs+RK7kPuHj5N4k7XXjOlxto6yS+241k0GtQg0XG
R0DCFjC2l1C1uPYdojoDfDc1rR3BE6Fp6yY8odbzievkkpLuRZ8FTTL6GGEAW32ftnqItaklY1Rr
GNucraWSxmar8Xtfl28BgXYAYQfXRjwg7wiv39plnxehbcoFqfFIKkgobFJ1Sh2ByFvQ0c7gkvQX
Onstv1Zz8DQhBypEcodwxw36bSE6ckCmmk4w7erz43pfPU/lUxS6z85EygQmRzk35FgshXiqXP1b
/gtBDjoz3CpcGtDCIZ9vESmvKXZ9uk9jGfEZhNPhwXTVrfw+NuVFYfSh1M+itnbwdHFATtTM9R4e
3HsgVRlpPwWjTqi4L8SRjFZ6T9MUgn4YGVqZTxsz3Wl2cMTT2/TKMsE0KAa+zjhFtrN2NcMko3p4
qGwYGIUfERkw2NOqdpgZfhGBvJWac4rnn9SlvDAzv1S1W9YJILIN5AZHkjGNBv4p1b+HaKu1Kv1W
0cobaTMt80WvHEaNXqBmpeS7lHY+iASfVqSAjI5gk2jOc4K2zQnMdd0l+znzS1aXgI8qPDR4ROLh
V+2bLUA1stcyrK6SwdblH7qgfbO5s1lUtUpZgxypmvtUZYRMYlByyl/p95GSEZKkiPGrb1KXEQ7e
c1rOB7u31kkxbeO8WhvQeJNyb6SV0DUV8DaLy6UUjDtw8BZfkm4pO56zmNFF9LOEGi5Myqx0g2QV
1UwwgDvLPhC/drY1HPLzQ3pWC1dfo1O6TezceVg9Bmh8/B67sS8UE5uL8ZRpWDLI+C5KdOXOKxVd
+7ZsX0cL4J/oyyqYzlXBKI3iDLdW9a03xLTb5fgrYA3XY8zhaqckK4NkcTtK+misn9qKhNDhXXXH
5QiFqkdf4sM2rRskfEkuXzej++XD0fp0oWYtXV4IpfH/cCSN6uQtCBJfRA53i0V0U1u5j7pKr7OV
HmAS70EgDmkqVRVcGBWf+lIyaYx1h2nXJp5ZwV9QK+E2JhGRZoHqVZl68rVQUsBsDcymdAfsWp5A
uQ2c3F6mAub01megYa0DaC7MG+frWmG7mdS2JYEaY2SY6y+jn/+mob1Ts5Mx2a9+WMILzcaWNLod
5rWgPWAaXnTD2uVXKZJLqCbnyvzKFfqq7Efp/Zli6n8NnYM8oyJ91slUAzuWWyTiGZk6/2CkLB/W
oeJcMdX8SzgPif3khO5HbSNqPQEixVRetjrZXQ99GW/iFJShnaCCqmk7oDJO7Y/Z2MT2S1j/2uu0
5bYAjSrNC7jmMOabvJx2juMeesNYj95wLMfuJ2xee42m7umKEWbyNU6bQIghhS20dCcgkXQr00CX
O4/ltvl2n6OX8Cn48aCOOILfaOatDg2ng/hwW8v8lja7WveunfPTMGDLSa0TEohGSz6RPH9tTAg4
JI0UgfkVpSrOoWOZi9H56dbRt831hH7VUte48JZjPay9+tEnTMLqjqqjvsreTaJs6aJd8HZDFu3K
s0bCn7q29b+mJFXsoa+Ogkf1w8swx/Tem+u2O9NW3sYX4rkMOHHxD4tpqGT3GXWPrAlCqYq3urM3
kP1jgbtbMkgZAhEzQGgaR5BSLujC+tPLi28/iWIgKI3HjJImxTY+Er4sNHtcpaQUHB39XS+rMyLs
u9yHs6r8E1HaGPOeEFMoWUOOAYYY8zU4Z7OnPIqvtGO/tibJIQXZJTrsomXT1gOFmTSKoyLtOVe2
lk0voDxTQ11unv3ukTYV+MIuBFSYlbNqHec42YvhmkwAkh9CRIweoj4el7yeX5hIidY+qpGz71Q+
Brw7aA8r3b8MHhdhsSisnBIWbAFjRZqjpW8kwY2lW6Rw+dBRDsmAXY/nZvhNEIihfsMiDs1EPDmJ
gbV+GJr8mI08fWgH5YodrkJvw97I8FwnK1Ufj3FO5wUMn8+WYLfPJLSsMEzKvyRPOhM4kd8uYFcD
7p03pJV9jml8QS+6LiP/H59zmWf7wX8h1n8dulhv8QiM2NyaljYQjvHsKtEHo8LLb0fk4o/UumTb
kqgb8ILCYNRvyMbm96XTNhtjyG8kHDhtUqJekAxoUXxJsBb6Y3edyRkQfdDcFt9q/1w68+9cvMrn
GxnJIUnjjeayfwCSlPWpziWgh0+cRYqlV4KBm6kk5IUxgdeEk8VOPaJmwg8iNVVsGRIj63nEktbZ
iVqOkZqRGBgyMDyStAkaStsdlwtm2fjTgeCtqYPeuvGwj7ltaDaZ8VJ4zIwods/JyK0zkq/lr8cw
fm+bF/QR4OiDHSwqH3+abb/bABdy9+uMJ1KtxtAsFFjWrgo6bca2jSCp/5lJvZ/qdmnY3QYDSCEj
F/+4mBSkONL3OGgDwgBN42W0aEqL+ABYGweEFRNiWM8dtkL0cvTH4G/cFoR1rIzRIinQPfP/zkoB
1fvo5CbyaGi8iq2FwQdBRct5YTTnHt5Z1buzijFEMjcMVE9ZR5nkbiaR56VtEQCxG5AyQPwzThhU
PVe7fi3HR8nNMJkoUmLevDr6ApZnb41+fO8ney9f66+6eqx0jM/TeiJHi082OPToNChsxHdsUvg0
h08SY3WHh6jfHJMA/c29iUDsx50n0ukBFyxfEkMtdzNHZV2Z8noUHGZKyts0Xp3kPc7fWu4z6QJA
3Gr+YFwjR+HXHabXGPtS4TL9ku7fMvEpKoI6Um20O3qLe0Mewiz/9Ci3DrkKJbBztG4Sw0dWJ+Nl
bMNe0TbKqLmuCbVMEVxoyHRxK6GZMsT7A4otpy7DKkb4dWe9jnayL2Heha0oAKF7cOCI1rnZPfgV
GELzK2bkeZw/IiAodAKNaR6iYWvGjwmDs20TEp485om27HzvAacUY+hVsmuMJnocg+TZN0BqEfm4
Ebv29GSF9cptCp5PEiUgsEvuIDF21xVxVw3SfueRCj2QV2IM8vrgMo/5ZYIhCCF68Y+IauLI+Jbc
VTe4fNuIqIkyQ9Tipt3CR8LfwEzr3kojqKgLcXbNw2oiTIS3z4xwoIPVzhgblaFdJkpymAuyWkkP
NvB18YzazqrPThPlhw/OkHyrjMomtmpCqkerxWI5MPuMxxoRieSiNKiHAaWJeNB5owmG2A7Jp0kx
kh82tx58KeTBkXhKwGBAPZ7beEN4oyREmNmT5IUjNlAYNEe/+rLpCSVrQkIBiUc88oL1FKjrRQ7h
4m6w0Lk+fj20sIVGbHj/HmXGCdPB3mcrD2KEZ3R4p9UbiPXN0aqbPphXn6WSbJ3L6OBwjWj/lm00
6W+q9l4NGnl0QfmSd+axCX91MA3Vqh4Mpdw1Djn2In2t2hXq/n9N2755XAFTGl2iEdOBlXCW6tRj
BQiwk1cyOanB665jw2PTjXiSm9chrLajx8FAIjmbbhbXa0XBd2C95V32qOMvpLW0PPotQRJUr9LB
dDQIbqIg/EEfkTrydvKp8lGW1R51/BLKrC63xLePqX0YY/BFNUexX+lXvpD8wYAAg+6wSKOuYDLF
UijiKjXW91n5KIjx2O01ui4w8g08XQXmNYHVo8B8DDL/d0AGaLcmEj9RSSktHxvFA9PNCywKHtBS
1huTOk+oE+JBHAy7ybqL0KnkbfLcoOiWfHPJUUx8kyrBXTt8+ES1BjfBkzKwVMnicy1qiKhQT4Gs
shIJVGw82BNJCx0JsmCdSlksA7dB3d1QFdH7z7pXGgtDmw9GWB1wSN/M7lJMxY533RhfNffTLW/O
OHChu9gQ9ta/KD1nzKNd3XyXVM/p8VLPqlUynCRGLiUed2AeVXoN2tMLsSUSPW7sCKRhsDLWucd3
Zdfe9m6wBkzXLBOoB2IoDZZm5carELI2XOsR5WicXs6ym8dvo6kvmkLvY8Ud4ZnzPhwJYDcd4NUo
2YiuDhIkqN6VKNpZAPmQoegPbz7hWiVtuX6AFMqaX1BLXaaoOIwpL7JV75FRt/ho2TkWpvZWtNa5
68cn8RNa1g+5sYe5nJ6bNL9rapEGzczxpZIt58na0Vf0L1VIqohUqCh9VhZd3T56OXNKR+9hjzqY
MAsYRNgUsIBRm76YaVeQi9dAxYFrv09AbeUIKE70h9kx+5SAfvMyKKdtIMO7FZCs2Sx4F7b82446
aSRmNIeMBY3cR6P0OOCw7xN7I+ZUloC1j2JS3IEFgZyz/pjVZwdrG4Im4Brvt45wcCbZNZuM7y5g
92HumX1qqVCDRJQGiPa0if8hkT6LcdI0vCdR1xCav3DRQjVYAOYUYd1K9eed6Y0HC4rWSNrbTEvd
HRwT+hAW1g/m/EErznKS18Wb+KNcIBe8ciM66Altma8H+3ndGN5lqP74EWuM/iGEApc2EuTJzxi3
3f3MXufo9K86F1djbPUZmQzw7CGDH1WaDV42AnbU9rMhyLmtDJYFazmo1Bap32VJ69N4rsuYZ5th
zGT5jJ58ydAWFVARZceWDIrCSdZ5fbonbmBIUiwmHTU8DoNxbNmPSHDCX0I0T3dmILpOJNMz7C0q
3HGkKsWSzaJoxwShRhij1UFOkQYa6ZkiUQg2JYPtg2MFxBt6u4r8wjYbaQKbFlbmv026s87HcIc8
p6+NI5Vq/qCBQUBYFl9USc3ag5jtCsQGCEDqvNzROJywmOv2pk+jVR9wWKyL+CnmMBgHl/R6/a5U
qjTJ/lMubqzquCtzAFcbaLt/FLvUGLNWNT5xvynmC/elZ98gRHYko59YJwl36LADplFIy7XgaXx1
XOstoDPatmXmedemj4G8kDlod58Na7qHWxgCmnxxkwg6V63fNXylABM2yaMR45Vo0XTNPwiSDzMS
w2frzk9uuZtmcJmaYact5Uq6w8qmlNYvur3ome6JrzwTGTIJhPAGoDMnvZJcPTTQFR1iJln0qY0t
PorocEAbLE8QFxqxJzJlMPbIq+KAF/LW9IhwmnsS1dknjSO28jW5ft5R3HlZ658l01zz59cANFJ4
u4w4MTzuk43OjWvVGSgJBMuV0Axi6dbQKwKgWyjqp7I423mwjzRsORlYGruZpWqLCjGtvGI+iTNt
iH0vRoyCL0+D8qx07PT8yAEKKak5AHmaxQgzWOhuvPTkoXSwcJK4WvnQM4I5o05tSfGMiQuBrfiF
UbhHRE7LB2aBsMk4nbbWIQ/eJWYgRxIOieWj7YwF5UgCkl2cfFlQ8htr+lOOsCuoSEmm5KTtf+o3
E9Y4035zz94WVnUwcsBxDUyu5vxRiTCAOC6ccltyHgcwYTU7XYcAlJ5HgjOD3YS3R2FMGzL/GJAy
62UU13P51dnNhXxK3INoBzLAIdZQOXsSsIPQGldS1NU5mwgIqwUYnXmO8yF6MuAvlelZSTPktKAD
xTUha4f2miZYjSidmglE/imE8ZwooU+lGlVbBuEXkn6jA/HGdeNU+qKzSGvqJvx2yaNNq3lvUEK3
UsPoIa5P3XRSXazI7QlbbG/dFw0e8Dt6OVFB35iLpn6LBgR69meCe6tS2vV7CoDU8xyFDNctnY+Q
gBtl+AuowuLrUJRLq+J99HZmpF9ckLcRk4NVc4rwA0zb3NpEASSo1TNtr/I8GWWwUCZjmRQepkSy
jIZwMWafSeBsJ4I9mnhTg+T3HSmbGJI4hZ0q2la58ZqTec/67EHjk/+2dJ1yryXDqmEwe7A6czVO
xcUyEATrDDcDZUDOpfRBWz7hk7UxW7fuq6j6COdjT1HN6TS2zRIsnOoBTiTAzbLD/YJ0ywyWJZgq
onFvTg+2Dl6qULkps2lrLC2leJxMZy1fRdsy8RDU1JUn5zPLLwh3Zy1ZG7wXlbKp6RB2sjPpPfBr
VVRSfMMsX/xVKAsqBusaC4qDyGkAddZ6wu9sTFhQEQDkTfYZh8tMf9FqRn+iDJIXfkYdPWXbnnor
3uBkvhWzd0lj2mhBG+vf3DVJQ+PBiuhpoA8qZr8q+pQHGxtttZk8f6WVwc7C0WvS+ayiE1HUDXsb
1Mxbxakv9fYRiQ57q8EWsI8RJ1IHNnIQNvV5Jtl+XschvXwz6OKvy8Aj5neeZGeKqP/7toX+0fCN
ALAlommAlbLyC39vq/7m0VdFV5UFusDgoyBppp/VhVGV/6r3dxFTKCFqs4atmfDFjZ1eh/EPWd/O
Af0dmgNexKTDqwttTRtGCckVfM7NtRiqy4QaYgaRcfnCYoh8LpO0FwrY3KnjvNGQLybBa4MjuwRa
QikjRtFJPRUoC0myEh+Ojh5RRzmH2W+YXwb7PXKQaCED1ZQfzeiPGenmmFB7csMEsiEDWE5kEW0G
AyXOLPkiEBvZc+vR26MIBTRVjzFy4KB6jAcxgnLL6XG7LY1f1a/oRsTgG/JmhtV05kZQ9Q8lYvkM
+u5FiVvg1AmYWeM9Iq6z5Q6BupDlW/WqZee+Sj51AXItrgUF5IZNqMuowLZ/JWjCh/8oYO0CKGRx
UoclcaVsVOjP7JcIO9wYU5Ucl3uy2b7G+Ukvb9SK9ijZjQcHCag/3oogWTSh9mgQwC3uCbfnQrDn
78J7ao0bvesi9nUpfbDw2HchFCOe3LmlKtVf9yRcdbP3Ty3jH4ow9kG24v9ELeeyI1flgBbyLC9j
MD7LdBJ/VQOfNFlOkqU2qrQak37uj2hgyQVA14MIBHxrU6M1hIjmTFrIxJcTS0WURmtj5GSPkfAC
B+1UgJb5Q4xVBjdyFnyN6XUCO8jIfEeVFyHL4u2PWo5RDnO+b52G5cogC5Q713biZawwpqFx1WFv
Oc4lj8hjLwCdW6FSqNVHJXd4Dyih4tqcLSTE5BASzSn/NrGbX7bFN5DbByrJjmqX9MuelTfqw6XT
zeykjInjQHiGZq2ImThbyLhaOngsEx3y/DlwFtYGiZ+zuamKa8D845PPkiB7C91DrPBQMLlmhYvt
qt66ZNPXKEezoloXg3Llv0DH7USEakX/yGFyyJ7Sx6duWqa8kzWAp0JmtsExPrpQVy3ybjgx+9TU
txi8uUYUIa9jIOaZzxEueqK1tO7wX2YrJipcN4Tfisui+wsn5N/BvubiB6yJdXunIHeYZ2yoibex
OoS6zJOTQ2vuPJFEjuz5ISq6s1M2Z9fyzl5E8B2qOg2RTsfXUwv9aVzoG2OXrO1TEDJhVSz1MCi9
9s+JrSWSqzUmB52E22ZKNqpvryJb5ZjChjp16XOgh8dIj59QJODDy/pj2lEaSNQrX2BCRQQ2LZf1
k9rSXA0Waf7kyl+fvHrBHgVEZgEPbSO/WU8oASMKtDEu2NhC0PlDpOCV8PrXumOWodPUv+lkh3Fy
j3LyrIbqmjvta2bGQGrGSzYQBpTm4P5g+GXzVHyYJnGBXbzNw+47p23P13g/HUYKOtash2noSFLD
+qvn+8H1PpjepozUlD56jS33YNZzRhC6ewib5hBH2loz7B0FIzogL8BA+5CPEeGIBO/h4xyUYulB
7DgEU3tNup/7PwMstVHfNcJxVG0XMFI6n8qUILTIaP65QJHXKRdQiDUDCZNFCSq9WTt/QNGBcg0+
ooulFICBg/hy1GjrUBROxNMgpi0HvCznlBHCw3Xtjgg/SRmvaRtRcHb4+S0lK7oO993s40PdMjLa
ADekAvQm3jCcg5YPr++gpYO+JvqXEHsgYgrFhKuG6gorTgGaym4B4eoZsCiNi7G6kZcAYkD2armB
Ew5InvgAmU0R7F2gJXcgmmY2Fxq+LMQri2RqiHH8Ulp8YPanN36GztXl7daIJoq9ZZIG5Oxc7TJE
K2i89ENJAR1KiBpbtZOG18JxNkDZbWYuUoqsXS7cumtvXGeAk6O364Joz7XZ6q+BnRw0ovoQAc5R
sr5/03Cg1BSRakWzonJVDnOLos/b9+zcqKPG+DUGQmuAImPC5HoCbImCYPSRqaABoPfM0/2j5scU
/nbSnl1kOCg2loWBrzOTsu174r+8LhNZrjEVspwEXR3dMhisZGzhYvdG2T5aU7OyLXSGxb4dNqHy
P5LOa7dxZAnDT0SAqRlubVFZsiU53xD22GbOsfn0+7UXOMDs7pzxSAxdVX/9IbsxSKY8OXjgwoEI
Ro6xDG9POOv2SeRrHM1wgQSWcTc1tnJu9OHH+ZEwIs3ZLqM7qsAxlf6lHswIvkmHC1ZK78sM7uVX
veWs0wpzjxPIbYFlmqcABGHun4khtmGldpKrwSs6W/Kpg0c6DdZF5oZ9Z9Pu6iUbBebeiaWu3NQM
DnF4QmRKD8CjuTjbBJ8WvCxlvIFP2ySv+P07oLLqVTf2BT18waq7JQI34GWueCUrBgpYMVgLugfr
EMtAfGDB3WexfReFqrcnWj5t/xblMO4d3AAMr38Zh2NBIM+q7VmfphkVsiyLTaHEQObSD1juWDBC
sdpxYALb9FY6r28aU7VpGSbxvMjUv2t5ojHQL6oEaJNYXYgbL46F2bBrUKnZUtr0KDPUxAyngcl5
7yrt4DDe6CRo5fMrypn7WMNXrArxqT4X0ye3r203QHdRDYsVBoGVbxCsFmhKZtK+/BG1zQcLRsX8
rM7q9JcVPjEnvbvyvibNqwSJK0wl8UH6UBeEYz7bzqbfwE1A5fNrgV2Y+FY/clVdPeKu4sE6n+L5
uXaowN4P3s8EGkTYny3xK0bDo75vWywrnGU11e8qS11h607yEqcEjs4cuHTp12opH2HyA+QRdke5
Y+nEp+ZzTrQMPlVtnrE78WmFQcKQwXDVy6dsqf8xja/RSYDPm7DMuY8wM6t9wlXjA+bJCTaijc2c
PZV3wn5mZsZUgBpwVdHv+J/AbeixeKXJuWv1F2u6jKzQh2U91fhhAaXGLzxGah8V6mzUlBYDLjbq
G7B2fvEwpeFC+XRsPF1+1T/Ru9ImjbRAustkVmDjyZzix7+Nc1EVlLfXg16shiDT6IIJ4y7XWlZ9
nz7F3nau44AfRM77HsOVe7MjkUqz0HLKfQFXoyRbUC7tkVsCA1b3eKwW8QwdBhKtvMP+q+PBZ6UP
ACbbox5DgR1+uZgijdaG/dbDR3SZvKhfhoabUOT8PYqN/4Gjx8BtAp3zAfFs7CVK2m8m8Fw/Tpzx
fo+c7Y2jo20iePrvSr3ptKwRu/sFMqsdEcSes1gFyY+fFjB5jtKBubAILyn6i4GejLVwPh2J1901
dBspV3Sse5za3LW6FpHBucc03U2nZSZwEbEsuvQcvhF9XNYTYq9seZEe7LvIxtX53mGEyQEO5Vc9
HcD07tXdBmSjr/XtNzeekVjv1EunJR3HL9Eogzj3M3bqXP2Y1qqSPzriys5eD7m2HlsaagO3uehZ
7cmjWltnAxExCxsnhLk1RGO+UsXqbqQ0SUpRSry7SPetufFx97UfIvalXNvC7zaM3j1QfjttR8yU
eAUc7Uc9zzUwMyWQEZYvNWEoxiM1TfAkgxlWk+9RBe1TP35aI82bwlFhafEOhdUnB72nIfFCH6fn
AVkGkRrbmEz5G2mJ6Ncw/hD6hhdP1NeUKZV7zAIFWyAf6KZJv2c4ng3/aDDrpPSMTMHYCics20/9
/DuzKtXffLThcBQy9aK7uKSpVJg6vgwO/Nr4ZBZiZzpnsFFamO3SdRtHvJOZs4fQSqd7EuUpLQTF
jRuSK2Yfh4O0660JPQ3jlVXZ/ti8NZ7Kjhogf03zqpl+JSYGjRrqy/6phUiTL8l2gcoJCMGmqYnw
l0H1TSfl1+g9EE364oMng0ciwrIpse/5oupvK5h+9IVFgLFpGRUEWwwFwbQz7hMARNyELjnDQFir
xnZgR8MBxPypcvYaBOh1d0CqeMgAZmYX8T6cNVtpeblDlj4E0LHV+wC9CqZBYe09xaCOfpMxXfks
GtXXjEUYOLQ/6sO0uL1Bs4K2pep3NdtnxdUrKuJoHWdn6OiZspeQ1ki9Agy3nWMFxAdWpEdBKg1S
Lg/fcQKeMjNxHOA8GRNR5wKDfy7Ws47RqpGeI/s5TS4z2pVpN8xP/C+EPYmvR5BC1yyHY6chJKYA
FSCzSM9XRS4DGFjKEKGmZYBIpjo7IxTrunucQZdsplHGe5QQknd4DrGkj+F5EdTeTxA+K8xwxm2a
z4fQY4G6XGxRf2rWdyTcIIbCXyhSr/6DytHEbMcYEdOOE86srCWd7pyO0JCiyDVW6SBfhujgJJww
pDq1WngVxfKqEBSVadgwUw268VXW+KEtJq2SNZ7mMr4KGgA3I2KqRhFQDiySnKODhYNw+nOR+J/I
ByUkBTOFCZ1rSLQE8w5KpRm6tib7rR/lEEzw0ksXbZOhu6qx2LRTguTa4qVrm1OoYK5SKz4sRAF5
c9Na8yOFhtRgymzV5jZV5IkZay1YVuVlDJ/MxXkp2IiY3XMLmZ8ZRUXB2gR3hOz1puKlZgkAFKzQ
Qbzy1go1cUGIh5RgxwSZ1JvVs67W+hPvOfTJi8bRm0W7mIlRNv1Nks1d4GiWOcodMIADB9nSW8O5
xadzTfogxm497dncuURQCLy+/wSL6mkDAyMTlUlfKzbohVQboVA3bLgDLHPdElENX+dO3Z0GPpkV
W6vcxAA8GXeZXRLbF3+Yb2PD/akKMDEghMH77gEo1Zk2dRcdTjgDn1PBZqoJjCFpAZ1X6X5yqqbz
eB70n2W+JBQKM3ltk3Fv4NGcIcBe4ImYy4+FQVy66SVGKRTXv/NQPae2+UfSosdjaM1AWnDTxASc
OR3F12+TX5shOfKaBi6UQIYJlTaV/hIqqYSOhKMAwOAmTxqp4pMyK+GmGG5jplSFs5ZQdQgui/+o
IBcFlZXasUScj0yrwlJvb8kzDz/eGZQWynsREUel8urLs/1Wc3paCkXAorGFfrhcOg26ufbtN7fF
wqmcCbu9V5UCTO1uZD8E76oenReRvDSJz3CCqGBwdxxYLVsT2vOkIdOXml1UznYg8dnyUWAhol/w
5GeDUVD5Z4gBHMvmRAfq4cZ815nhe60pMgdvWB6g2SduPQkZ4OSyzflBZYXKZjggObrXW/dtwKYK
NMJg98be26JsEH0FEXPv6SVMO4Ye7NujuvjXk5dBfo5ukZqbTduZNXVC/bFETq61FvQwVwjoPtRE
piT+pZW2SiZ5b9vT0m3r7FmNK2oqYSXmwEWlzmM9Ngcep+MyIETV9N3sN/gPpDtXDXHVh2OVb7VF
BhO1L7LHVYiRn0yHjV99osbe5GyxbK+7F7gr0MN7hlwvssLYn4rsgT1y1mP4yoFoZLBRql3tPqoQ
afbM9ZBttWhrKRoLxrOQe1hZ8RI7J23KFAdKjfE+1K7I2EAs1mFOGZxXw/BSmBeS5lSlyVWXwODp
QITmJK9GOqow3/a8xzHsAESHUP/PlAA1nfLQS/yJO52UzfDRldb9wdDXwlg3wnlromuFA1auQIZ6
o5csFjmd2vBNIJV3AAo8AKmUciVZ8Gc+uz1g7bn7EDU+3IyDGbkvOgUxYk9jwqco0n3NlfobAZPz
jGPaEF0XBg/BP/ryqLUY37H8ix/SGs5ZTVIWOJWI+6POvj0ePmfUjiNBQaxQSIjtNpqoDiWk/cIn
imYDgDPD0o4STJCTA6ySKH8xe1hLUPk0hBumOfz2YB0ln9pz+zuznde51z3SbCgUvCbrmFMQD5g9
59ItQ87CFgK7rd3MhFp1Ddt2hAcslkzCAbDnRRpSUad70qEjz9qz9rjXkMGDVTGZOLzn5JzTeWH8
KrMzzbM5s/ViH2wVn2gZFGXgbkIMiAtghxY7c6n6gsPeUjz9S0HOrudZO9YJkDixV7iA6JV+eGK4
1Yp8xS8hLvUA8TqLkznPASiXwxiZjxWcNNDsqfI3bcFJN1zUVt415TUz1k4t8PwLWVEXa9zENhaE
CEBZ5X5IA0YUW53MtxRWWmgQbSV+qiGmGEDD1rvyPanmwC1CiKx3HbVeYf7TSSdcrgKYVmMy2jof
Sl+7wa6Ewmu/hsqdxeyT+7L5qUBsCohyOrvJiIQI9fcW7vhqFw1PW38WQgbaWO+mZGW27/7iYs3E
W50nNpxzuexUP0IKjS23IQ62DNOqIsUYFLEl0CuatuwH1j0TYuGG7CScK9a4d5zWcSdULJNDI80v
6oFoDcKu2Ua339xHxfLrcvyBED7ktgzq1KMb/0yLcc1QCY4xwS9TXXcORz1Xq7DS4ikFcyMhvYXy
gd8uKudcunjyc2NP6h1Un54xh/MgwfIi5CKQEZHjwQi9JA5GJoJKGqoLttnsjJKLxUBjUecs8USc
zObGwRvVZ3jOJIEqedBIr1AUeOy1G0VUUa9QpgiLP1wERg4AvOpDrz8L5ilaN5xd+NvSaq+aQqq+
K+W9jU5X/dGQ2gIaA92zTIZdyIeN2bGaQ3rrYd+rP6DAFAdXjTsdWnyDjaIaWKgzqtsbeeFBfNgu
mPRv3qUFAspVs8OpeRenvH0kDOU5iW136oBQh46FHASnz9DlM0BhAcBY9M/SY67CCsPz87USU9Kg
JhoPOEOp505/TYQx//Y4/VoLFkbMFKSP+HdV+8yafkRWm5clMQXpquzjFTcJb2qsTdh9J5e4YSln
blSfu0TY4vCy5NPFRB5dmeHagCQ9Q1VVs5CqLl2yn2MNDRI9RnEm4BFuNLvuF4ZrBaX5xvPkojjQ
uU31fsmzA8OmQZOkhs2/fwW2bFEnNXC7u52lmLV0WhCsnicNHTRwUux/NWgQZUWkWG9tuFEWsq5+
kkdVzrSpWdHFChvDl05JoeAxDU50w7/5PLLKdvTyOmT1Fmbnh2t6h8jzX+IJoumyeFBcaxih40G9
+hgvIbY0grIm3qNPVq6DNsuqKDCzTcfhnHIPOw+fvbBpjs+Ysj13OaAn2wtAhUKJT5wwX+4ZYA6l
ZP9X3PsIh2vOH6ZWopgnE/XmBH5h4SrlB2ZprGitz1j1KEuydC52Vm2jOqvawInTS0hDHvgmILgE
zxpz7PjjoqWhn2/Shzwp23f9nza4T6oH1JE2W2P/nGTpk7FYuIoCjMoez7SMH8jA9zmoHZpm0pH1
+rWqk9+ieajZAVo+/21BbpBa7fpYxBUnrzDOVuM+F2GGX3F4VxPuXUmuUf5oTt0PPNgAzdpT1eBB
lKxNTqLUnq5RWx6VrChrXhJQj6h7jnwDICo9ulAAIIesE4VXuV+mC0uA3W/D1VFTaOQOO+UiQ3M2
QBTICbCKSxw0m0t01lqLSFw2KFW74kC/o28nKTSPHiFwQ2jnmS/hUPGwMdBBENUmb49K3y82SU0g
CWXXc3bzONCVRY8eEL8CoxbiiC03e1QHmUughZNDqa9IqtsoIcLgvwoEJRDaYAudhgoLgfJHZ+ao
XiPY7jziPsahHPUQOgcyo/W9YCYaobLYkv0w44uwODjh8cLbmFHAz5dJ2V9hPzH60XZJ/5eAqzNx
LIBU+3SD7xwYkq4IJvIXziTcooC2OnR0jM2HE7sIj43OYGv3rjLJ5ydU6Cdo7GHQqxAlj6/DPWzJ
XZAvWvlicLbQU5G0fid59RbKBUqIS9FhOET6MNSryo0gVpkXrjocb9fYGZwrDc2z8rAKAR4xA8qG
GK+k6aQ2JBgxGayASVZINmZ3tnYKTZhME1qqueKs523dTgymCwXRwxaZOZUxBat2pAOnkBE47Mg8
msebKttqmcXvVpFJMb2oOKIaaMUCSDBM8wy6rzenzjz7eXTAqWfFeIAa4F4NzfP8lJCImbAjMF8U
np+HBvLMX/oPDFgTWgqd6SzU5jsOvZ9hXqWOsVrEyQWxaTmthBmQB0IbJGHplRbsQeypEyKHNRDw
FvVcDSC68EZzWHH8a3ysvyDj6tO1ryOoFWqAwX4JCyxVXHAD9QATNVHQd3ZyghVDvkuvrYB/ffTD
I1Ga0wcV0+DkTGjymuRqF9y86TV34XQu3L8WBRW0cWSBXfJJ6UpcCFhQMMh0i24TM/gE9arWt7P1
FJc/dphjuxJswJNag5q0d5IJA4+HPg5XQ53ADNkpXHAWe0UVf8jL8FajwUosoqHN5zp57ZFV9KzU
Octq87YMnPw8u3P+B/F7Mtqh1G17rsfASfWjT+laj3m6xIitXfkZccQnHsCoGgjZKcvU4wVqPjz7
xHlPx5ToH7hn8FYQqrn45bbHtB9tHIREdlMnlyhgfgwiQUDNUTmKvbd0ouHINMoeprdvBlq0gR2e
mqFyY2/OBPYpxIvhjck1wjGy9yCI0+4oIlvIYdMwtPj+U5NR4KtfsPS2cbaNPf9BoS5Pbju/uDbC
+eqO4q46GFW2NEhrmWGRUASXb4IVgohMhGuxxMcopga91awl8cjCESmZWZoe8DFlUQdAzSslNOuV
Fcs/kej9uosOXoe4JOS71L4J1usehZHBPy53Sb8dOm2XL6V517BANLpn6uxYTjtFq/Rp9ceYtpaa
q1UPRvjA8u2+umomCqv4U5Znl04ibN1HLLFPpfU0OGHQQlSvHtEScry2+5n0sorNLcc8tvae0ky7
0DZCRwBamzugmJ4JfMwK8iKwBeoeAcLqZlUP25x0JitbN1Di5eQEJoYYDY0FyzWNVjOna85Hh/hG
7ZJKl+fJpaMeLTYeTKJ+wtvJ5GKfjFwcC/wGoEMS5HdiawI56t5FB2pGmxI2Djdp5FPT+QjQb6IZ
4KOA3I4Qe4uGKEz7PC71I8VoF9HmWuh1jFo+TEadKPAZVrxrYz2cnhpRPEYy2deDBEtuvwfqqZwv
7SwuTTQcBKQDgpRwBcTALIU61RM9UJmbsWjbVdbgu9LqTyOjLTonP41+M4swgUpsSFXAzOEH+/cH
qT156bz3AEczCylIZi1wKskhEcQKS7QGQ/uQ6QlGjmKbhfGrPyW3UGrH2kFli3S+tsiixOsCWRpk
jceCNKKwih9yfyJrqrmNzUiQRrOWPfO/NiV4GHqrOf/2xPhtpfXn5JR7oZfvZdJsB2feT1w1e0le
+q56yX0dgZqp4pLUVUTx7mYO9GztFHnat1bjR8QS2EFKrZajOUcJgviUzqsi30U1GyFA1xJODJcq
VMPaNC2FxP7SJ55FVsDw8tRQoe7przSdB5ziD/GHlZn4oS1kJmNfgYZugc/On8KMiEk4LDRM7PX+
yRoXNEOd2BTMxHToVnhSlbB8r6xcbeUEM58O7cqGEaQd2/EyV+MmbRnTcYay6KWLkpCrR2iQ6uFV
7Xs39OfK2WtEAgOEwry/ogoE7TAhT1rwkrRlCNIeObfn6XunnNeNq/1bKiNbxVYSaLPOMVsxlmM7
uS7a/QLHi7VyjqEFSiCKLwibGfOA8sTMVvHA1VRzY5Q/SB1afhvfGD3ZhtYUoyIiTJb2Nc0qzDaj
leEHeSQe8PJ8MzusmnybYofVClps1s6+uemcDI4N2Quau+e2SHNkM4t00erJhJxYfFTZ55IYM2ZW
X1NLUEfJsOQVH3ZoIJL1UnKimFXFu27//VLCSsqIPYPVTA/3KKdkbwzyik3zaZnEZ63DBmxdVgvY
gbiG+4S/CWDDwUsWAkOrTTffQMxEio0HB6z+iVweafcTP1GLfzOMatusu6SQhUYhnlPOmlK4uBso
2vxJR/ne9jDz52wjbajH8zsOY5P89jJrpcdoVRvnyUidI4P9jx8jT5/FH8FrNssgYmvB2DkaCVqT
kpHDqle2fJ7xj08iZjlIkWU5rk1p35bKegsJ4CCq5aEgseh+xhPoO2z+yUuXECUpvkIyK0uTZQLh
nQc0pBHl6K65Q/RFKb/r2JIeWpjuvpOtGi+8wtigpSPHXVGGgMtAUtkHmOXOgBNG78EoZ8fFSs8w
rLbBC6WHEYZ9ltbOsOqPnqGxsB3E6ypx2IErbA94mZrBgqmZhT/r6GQcvXX9HjEidQhHDI2dYvpE
rjOoNdJqUJgclwnsqTVX7CBtgpHgpIH3WzIARdjEZ9OoQyM3WTJVkwgWwd3CYQ8AamxhpRZtEMGG
K5iVjBJrrnbb5XwLw/uMyjFQjmDODPEfcAQ5HW+HM2ClPX9bwDy5E26kWrl8oq1TTbPKAWazq4AI
miXY8x+jgef3iOTcgLxe/NIodgX33l5p2kuHwgfDd7g5UICEUg0GHudCyH/uNYLYoBzQnZB9YxP4
dD/LzcQQWMmXKLWxMAd0Sqhqrp49wsJgYXhMOLPsGUELbwBWLAiu4eMkzcrn2cBElsSVczPFa8NB
qAJiTU2rtRS9DVt0nn+knPee+A3bC5pD/C/ablq7YAIkr+cLsM+AQan74fEz5+W+WeY9C/t7y2M0
RiaYMtgndA2Ndpl73JfUb/Xi0e5GmJk9+nsOQGOjo5ziuGaBk6tdsQ2TKTPDQ4jQoMB8U48/DTzr
JNA+McIqgB5WKiWbIpaWZ5nGBz7TeWyxozLHYttZxYvDF8nIwbTFtWz0Hxem4xTBHcmWL120uDlH
NxOKIi5+2ywjRI5MCg1qsRHRgPskju1SHqCILFahW5Ahx6CBzq3BVYlxMsO3CZLA/DmGgY/VjBYb
G6Vbbr3+6k1w9TN1b2HhVy3at5WVx48IGK9EGyMxIHeSG5bW8B4mpm9IZlb/5fPX81BByWFbbyCV
yV4jXEFau74utty0uIXQMqqVVs/khTnmahz/eXDiaT+zCDXLJmW21YiGlQZJdVxJBdyo3aIzK67u
zTdiuAk+AqFhU3Vip9zi0oTD5Kg659Zt11CKv2zXINcXKAC5mSDvgdVgAjkxp7szSrDT/IyTHS3G
NoOLBme/qvCJYnvwB1syRfFab20bl9dkk6EPmci3iVkFdDOIWso+nClnQc5kh3thNESGqJFXX+f6
pzmnmD+ZyBOvuD5CTABT4AbmbIWnBUG/x1SEgXveb7N+eY3L50Lu+eqhjfM6cbxFJY7Knzs2mYoC
U++fR/OlJVilb6e79q23fFq26N7OpotwL0aJmrnG8crJkVJ2fCmgqYWuGOrxPg4Lonrjo9tgzibM
dLM49WuSX82wDSYH64lsYoPgBER+8NBnrraOKmwCY+smw2c99JAyV2rXpde8SGzsK8e7l7EDVv4B
INn41Uc3dBgXOACIk5i+Ss05imFhynVrNP7ElpSAMAs4B6AIzDHaILZ9ZbleFsA3rVc/3N+l3fJt
L8iboYpuutEOKmUHzaONiXXlk1yCj5wfhmf169wD+DJIeH75m4Xlk8sHs8jy9Yv+4qegH1rrU97T
eWukPiMlzXLxZZu8MDX3Fl5J162GKD+OvbevcfuwaOW16l9WmkGiCIvLrO3NLvldBgujB2eTTXZg
LbzaZh+0hxkKPBbMD5OFbU+RvBicSA4bGD9Ob8J0Bk4vIbeGSGNkd+7XyHJ1EAvUOXg7Wb3iJotM
wvoFh/JD2oMKRyQpzyrMMrUxdkzBwO2CwbmcPtyyeg+T51gyYCLAxcAkDr/VopUahwNtdrVzDwRA
fIQai2bMT6MxOxvcM8IKUIqBiDzU2EErzK2hAGeDtmE78+VysimYPdOAK8kCLEHL6tFcGai8eETj
Nw4PjE9pPEx2ogyYUyRODfbUBCm+FYuiUbYJolx0v4gLwyYnlapWSTtz3nEs/y4hfENMQfIao+Lw
p/XAVnHsibN0D1ZWgtSihzmoEcSmm4IsZPDsgFE9SgssUd7gGLYBh9JU3cGHxjQZz5Tq4CFoGmfc
8BFZVDBrfbGsbNjc1RwFZPK6gt010qtKdF8lClSdwxkglKnILqZAsVkHa8KlMt91AtPJr6X+ZKTV
KrhMnfucJ8sT/B+TM2Ohf7XS+RLxz8Y40U8aLInPbYOcobtjep/NDokgWnJ67YJGweZWaoBkqFP1
vaynXa4+sLZJcozGeBCplJ6CPf7OfiSoSrRuWSjbcXNBsd0Dtuv/wK+2NRQgIj63o6RCjFywmL3L
LWq+h1ACNWBgiKDmX8eqQTNT/AgRIOPqMlbZxm9AEuOQJsGGcK/fPGZC9iPwbPoRfosVrvGm+X+R
2y+XWTtXyjNNm2CNdLU8V5rzuHTyfdHsRzThLEKanm0XXJeSAplAOWWenOu1R6CsK7Sn2itvoCSp
Xt5CEe6K5aqs0pCB0KriQySQxZT5eI44C/WRfQKxMykDamI++bB5+pw0DAvlRRQ/53N862zUWfHK
MplRUxEC6+Gehe8eA5iB7/WG1d+KVqLkOs5Qn4rsGQ/LZTzJdLvo1UrlWwCLJXm1/RuBOSCKVy7y
/cjuGtAFTSubogzsndcM6hegtAY7gBgaIHCNTcnC+opXlNxH90s5D9kQLkrE0ugxto6auxfjkM9I
WuGZd/1ZmbVKps/CFK99HQZTIeGdYBeDjHQSezNaNj1VvwGmZSGipjTDZMdqzmvFUR1N8abK3ggS
K6di56HSYtRljPXczzDF/hvI2baM16HydvWAAnaef5YwulgR0JSTW/cRa+mRS40CZmM6xhcBKUTs
BsIEIbQzcR9V8VftYHPJVVLzhz+8zpiP5eaAZ8y/TzWd9EhSFjTTrrFXiqZFol6cH13tUdRZEJXR
ypHkU1FRx+xTgPJjPn7n5k+FxNiJHjPNap6n4uh72WtMrUdKBJFcXyUhGBjWJ9XYHhkMIMWT3Mkq
BhBKA2NpQgMpUHQe2BB2Z/vfYmwUocykH8YHEbEbDYEEEgeypKVcCWvkcYoOpj59sXJX63OM9ark
lX8xLAz2ad/AGCz/J2tv7HKg9NFWtUUgmmzvZ85FleOJ19HmdLYHHf+HF0JxwafYu7p0E0r/OGSI
S9hDUGXn4exPLG3mUNHUhaC9RxUtmBSVfEV2U+CEcI7H8mhL9+CN/ks/K58XrNxVJYty948AwxMc
RNQEHY/MCmqDg+GpvsO/6G+n0TYrF58nMV+daNMO0ZNXtVs0yfcdVCUSv0r+iP/jjcR7YuBknmDR
9vaG5qA2v4bniuTMuIlX9EHFfQ0jMp4suvCfWChCYYjlbL9zKzhkEd1kV7/PNrYKLUNhjwMXCOId
LdmzXSAugrUZ6yNM/qPRVVevZvIwBlBaDpzsXgz6ZnaPHvvPOql4WbSGRDzcqELirCDsOJMNsB6t
qxnfP9hbd/0wnkKXWpY09Pafqd7fJ/KLhXgbG0iS/Y16yswxBEjTbrPeYORmq9zgYaWIAuYiyJjB
ppDW3IjSnfI8iDS4UOzQnTkksSLp2Ta+LmG6kgyigrm+SrDIRKdCCRuyCsvgCdpUT7T6dCMJ+tRJ
N8gwEPM5ZlgWQMP+U+R0GJaHOwH0llm/ypF7sts9GK8jp7MxEasjb4TQtDSQZmycQI0D9cH1WRw1
a3hyquJdOY4UysmLuVRnkd6zIeNjsvR3qxonZhjHgPFIlkiNy67pkDxaiu1YMDqFE60G245aGB9F
5O5lOT7q2iebP+xI02nDmMlnhvs6QDEEcw/ZZHaG2JYI1XRnVxJ9C0jg6Ru7iWo47/OjjLKtpafH
wYL8Ms4PIfQDjzKxFGx7w8Q8hyYr1bHbFJiMg1qH33o5s84tlkcrb56a+SW2rkUYoiLH7QxZHFYU
R68TB9bxUY4fXHtrwNfjtsAtoNhM3bpE5xy2M9P6tUhvmnkYiNlkgQdXGepEmHkcFb96bK4jj/Cl
2QmmrsNdwBufXRDLHr87O7Kofhy42cy0PYQYX7FMoTe3HPs18a8mLio5eutKRzHC4zW3GYGoNY+w
i3ucnC4VLKc4lv/s0UGNOozK11hdDNuKvlsDr/zIWeNYuZZEVMxwmSurf4sWf53UJQLbYlUy7Kn7
kSHJKTtWWz0tQIyNY5bAggnKFBiw5AOgu3/oGObS+UoXbk6EppoKexbsMnVdkcnmY8YsMVifMV4p
FpHfMfsiozZVRAkdVc/cJzjxs6EiG2E4o+ylpHAkuin2xkAlC2y12GOfVptEQGre42g2gdakx9T1
d4qtkUUYqSTbavJO4aI9JICZ0G+VfhADqXqczoV+7kxGXkeGZBba23qu/jV199ThvmEMx1j4DymD
WNmXN80Sb4ZvRGuNOiGdMccdiwXrPBb03Eu/i9zqI5Lybczmi1/ajNE5A4bWfzV+tskauJk9QRue
lCQlJQi15g5h0JDW5TocC9Avl/E+ajCFEC3Tr07v6bi48qhmpOavdjUWt3IxXo3fgV4dr6wqXLdO
8SBqh6Ko1UfG9ie485qSOGXoHRk0IlwsO+ODnvwnjN1HK6mJbQCb9rsvDUVX2qbHMPI/II4nu8Wk
W5lT/ShrQcijd2pSGYQh0kYvRpvTteatx1BlY88Hv2d/GTocwKmPtGRuy/CI6paJM2lxxEbPOlXT
o8Z3r6dnzSYCeGzyc9cYuGDpoBkc9qRyAWe5wKKmd4wtEFgWnCn5RKiRV91M3K8HBkYB1Zf0I4zc
f+nggg+JM3y6M0vWqd1R7lub7juz+sCUPJjtku6rHkMTzuvOJsKev2yesZsnaC2xftxO+9CSmgYs
ybeZbkDEuQ97HxthAr9wFBoYL03jpfTq4wAznlIWYHQZuH795LJLtWc8W+Buj0axz2WydvgJnt6c
Oy+kys60E6Z86snFVaYCPfsS1LdE/Y2Y4bX7Kl8gHiTxoXJHY1UuhBP10otXFYaIAu8S+aauzAzt
3BDzDnuQx6bTD1rpX9S3I2t+M1qfGac5oZOIKZiBVH5rFk9BaPjrtCbU0h14HE6o+oXmhhyviJwX
4wuIaCFpNq3qdaY1j73MjNMA/8GkX9VQHOh2csltsBasAMKR5YYU9HSlOCRLG4zM9hF7J9WAE6va
+rSnzMA46m0mPAUY9CU7Fv3eQgNZpe7XPEW7MK7oDcJji+0k8bTmaoyKD6CaleT/aCftt5b1BBNr
GJv07gp99lmfyiej8i+xXZCq52OdYg2bfo5WXVSwc4XdZEIQ70pMjqMq+ifrFONQSMt67h1w7vxc
aGnzXqkmk/4dKzY8vzJzLZyKbasFvbauvmW8KEX/eCtapLwNo7XACd4f5bbR5KWti+IqJTU1ZfzC
NOLq1EnOypYS8NxY19wndwn7o1i479jz8O6hW86s+zzm9PXG/lYN7gMWldUq9Hp8YTjzOutnqped
G0M2b1pvDAxF65lysphoLBbpwHs2Nh7XKnTzdWUXl8XBlUUmKWQgYItwgfeh/F7a0llPbRz0hZ5h
ZBzyOwi8hhzaqJHDSpPecYjridAYtg+WxLg92QJsFgg1tm3V/Iqxw9Aw01Zd+DHZCgyzsYBohlVZ
pzuRisuo03aKhl6ypjuusdst3jFiRfEfB/lYHEmd/E4WVHBGY4IMV+/J8uiljJkLTEefZZh9z5bp
dfTyjyycgyjTtg1Ydtwr1YuO7TqSofK9lu2a+KutmJIaZavCcQ99xt5Pm9Ls3uJDT3w3r+O9n/aN
5ZXKkeyCs+CI0JsJLf+pPex/PC6W50LB4ga4LPSTrnpzxg79CCTn1TzUT4iuVjbltrElpENnGzsq
7Ep+TkibKlLRQJrTyvmPpfPabR3L0vATEWAOtxIlKifbku0bQk7MOfPp+9unGhjM9FR1nbIlcu+1
/rjWdFgBjVwng6BhdE02Tmq5pWzD7s3dLEv7ngaEMfttETgvSpktXquxv060uVkVZXVlvKoN8Aic
QKI+mtWo6iw3KgpO0LuGCG1+8YlhQ91rxgCXdNzYeQv9G27zAvwYhWP/UrzrMQkpDnmBib2W9Vup
QROWk/FbxfFrnWlrkYccDfpaHUpmaPuR+MkuLnEA0Rn4UigYcQGcmTiQg5+47q59ncksC9mroyAZ
L+f25rTZShkI/ZNpXYLROCDMRZTdV2Sosc92jbHpQwNFNVO/X7yarMELR27IeX4zze6qYtCYzppN
T6uSgkOi1m6H7OzrCdIzzIUiLXdC8ZDgZuMAoxGFhmvCKRHYhaQxRIT1cGLFzJChQuqZT08glkLl
SGC5Cwwp+y38zxKPpsVlPY4cUdw+JxUM52QHN5XJ5uRgIOHCteyJrlQnWtQ23Ew5Fye/JDw8m1yn
yfZ16qoFtUE5fHiPnp0gHEU6NhzoBa3M88iY7upIDEpE+mOwxYuFEyhEgEXC1DCpG4u6mRLiLVYn
JLTQTOA8AzxAhREtRgtXNZ/ib6G5LFh7dHb59tjAk453gwHG0mpaVw6GE3hkK+uGV/46IG4h8tDI
IFTMmvcGkuroz6CKlqAJcjIEhqqQgZbBKAidtriObAlbEYfkgZF829gHgrbQCgDJmTNBc6ihev3c
dhfFMNwqcTXjXPvgNoxVMzId3pgJdoev0S6e4WTuc3a3wqEHKNzJykOc1KTkr3QF7L0g6bdf0KdK
EuphTEJ82tyEznGQ/ixgi5x5du7KGzq5pWw8o+CzZKxqNGch7ij2nl5VFrOiuOzqJXipzIWsYejr
/A16rFUx/PnVTsQ+p8InZwyocnAtDPcxKtBe35Rma2Yvk0pU7oek7PuB9Kalj1C0dtvZjWGSEKhZ
X3X/FjJB2yDklBcFEsINGfebdjdThDfGK8lrxCxy40WGg+vyD+lJGr5q9V+siIcBGXIxLHNPRWVL
oq/bU35a5tsM7wBJTm7TjCswd2JfF2y9wuXSqJCgypUWHlpCMcEFtzKDTJBc/muN1mx9HoMwPnVE
CDXIHPJ0VTdvMc8J9cBLXHZ6/Zi+ZIf4tOqlKx9+TbE5A3qXczaHN/HGk6IxRHuVX/XW0V1IGVtv
XzM+o6QiCXKjA9QhUbFl7TDjBHLKlYrub8ISDmxf8jYbKyk0sIfEhDYRxMHT4iiERu6knAIN5QET
Y3JphH2wEnd0bG9NfEBtfhjybTf8sEuKbYAAPbxKEbSiV5DkFH+x1q3q/AQuJZLC2P91VN2IyfgE
PoXERq68/YCg0k5+tY4mqpouy87D9RPkxSpHxQO64UykNjefpbnzY8AQgMJYEgOFnL4hlg2ao1jp
xK0g1gmtTV9151kF3ybmBgf4OKEjBS24iI+EwCqHY4KzvxSZCe1R9MlkiIojHoBukPE/X2XTxDLH
r2BCCTJ2ocdHRpKRlEofQ5qiMx6OQpvJWdnfJ35eEQpflntZYlDjJAfOslXVPaYymPGBKMvyo6Ig
4DMx9iQv2QRxciwPPNfDBrllaoIaIgDcavCcFsLEihzd8UfP3k0ahJk6YihFYFJOhMxR15XU7Hqb
UbhiPnCkg5m6yfDMmNlSYhIhOAlOyP2PeT8gqjHnnf6blWserbhfil8THsPeGpgeOVfTN92HktFY
/zovx+7kB49XvKg1Hs2Ozb25txYFY+mOvrWKTQMZH8/NPB+I+GrIDuQo6z9hepamrqGCumVQDvqm
wjzMaDWc8xwUjg/eeBlphmbEsdVmCaACdwuOz6sXK7sPEd3TDdzG5VWA+JIKw9KsQHGJTzdze6mM
Z4XbYSKY5JC3T6ylixJLnL5QzW9dNncVz+nZ57VfWKQsz0GEMRhluvxjCiSB72zQ/gRxiLIa7X61
gQObCJOPypfM+HTIP87AqJF6UG/xGiuY01HqAioIOisXuTnaamqXebmfMaxK6SYEZjOxEWsI+MEp
+nnXSK9E+RtUwsVwngRTemqHKquL+F/t+8i4ri4SoSeK37i0GgzGdVXTz64r51lsHNbbQDBcVTtv
oxVc5RYp3IT6zpSRyOqIerj1jSzbqlq7Ry4X6uFxSsZNGmeEuBvvYvaU6gjQk+qbob2lfNkGv6PP
E2mVf/zysjKvhWxYD/cSnt/hTefHyEnWnBikQrRq4lYobBK1hmcq0cZgP4VuJtAqeF/mRET2IG81
YqIYyNvq10IML95p+iyg2E8q2ma198QhwhkUk1hLZo08Xg31OfKra8D/yiAtZg0yvN2XUrSxjPTB
sZqITBYsIvxT3EfQVwz0i/Rr4onP8JT1GNP2VsxFoBOuOoCYMb5DjJNUMm764bcnuCB5CyX/WCNI
KNPqzdGKf46JkHDYaGVO7zXpQr51yNMrND13jx5NXpr2Z1HjkNynAe9R/xGuJRbmNggIKTHJngH8
BONqjmXZef7oLwXWo6lPAW0DMgg9XSmcMyIrCaHMMBCe/dtUT+EOajR0LBUGBvsHDdI/4yGqOCFg
zODu4KWlyB1IbGumK0Anwl9eO6G7FiU9EVhJYwMB8bDDQiRiOW1uJuNG0mmfvaNtWm6UvHhAnixU
krzHFdEEeiZ6JlSW5WjYJpZB8CzZO/q3r56mS/ywywX/09I9knFc0npnaWhXNdxBGUfXiRjxnpum
FAwHqj4UVe0VLykrUEmuUKhtB7DpBkl/M8ZCHz+UFIlW81rujiqOq9baFcTH+BbPBcrZZPwAa+Wr
dPQ1KABPV6ERKgViE1b3MIN1opULHpNfly4WIHvdNXialfkTnTf4q6LPh8a++2SsqsFqmE65OlxN
K1/lNjOfVJBpu5jSWx89Ju2OJAB/j1E7ZL7Ul9TY0ItqWpfa7lYNHKCsr9rgyHCDf5Yj8b9PW3fe
iK7zUAmiAiVHcBwGpNcxLLS24vsMLYz2w1PxBQG6oeSdCxMO45GVP1WG2uMqODnxKmxDMWHXl2Rf
3aJqXxIe2WpLjsIhoRhe/rJSPB2rFMlWdhQOUXF9Nna4IjKxK3PSk/biGXcKZ68zzSSE7tXjV9C/
6q2q01kES4pIFH20TOoMnuiortaWsI1PX6xWCUnxYoMXoY3//fs8Axpe51wswktfnfVeXcoIG8OK
5OJw01AwU1UDQi7/iiC5KkhTNH8LyyGWTNcuo21b7tBTe4qXOWu30hdWw7aOiP6d9yVlXBN7y2gx
mcuDV5rVM1OUu6qPX8RbLTq5cevybtdXAXOKK30ojqR5kjNISk50EwYLDeZNjR9Ftm+EN1+K5Yua
t2dOI6O6j8DF/8BY3EjMB+HoMOiQyYsxtxhqAMvv0XjGsCGh6B0IJ/ItwbmngsiyqvnJk/LDCqj+
TGBaZfrQMAULpYTOiYRWm1S6/UQWXm0O+I/XrTLeAr9+HVTWpekFZ3zf2rAPohr73Y9+gPVtC1VN
bQedW+FUjchXrOb+DJG6tdpg3ZjbGBdbkpyL9FXl+nIy1hjAaLJQlEh6zTnx4/mj7T9TC3D+Vwk3
RvXI1JdkgDeuyevKX7FWWfTD5DwRgoVhqBKYUDsU+5a4Fd+twM7HX4C0fKKOiAtGMLBW8NMRf4iB
8x61ISs8RXfaw46RZoeMn5l7baf3xBlOMe6uE/b9Fn89h3R8NEh3FZ/8hALes+tbRzIuf8s4EBl0
KPamQ/owZ2t+GiYICXp4yRbOtZus4mXsNwk/qUbQJACdg8+B1oRjQvR0CgotFuCO9z8yCG4gFGW8
+2mxN3r+8eIhACVxD5UQ/qmp7pza2oiAFmXH6z0X1LYWlLp5ghHhr6XjtBXTXNujlENvNTR4kaOW
mAaUpySLT/o2S74xbai4Cmr/tXeard4R4oH1j5eYs4UhDgPR2monUadM8+9WYeuyS2lP/r/ZfHa2
c9DZlVHmVCWxZncTuhZNZ6qtguzSzpif5pdKkrZcXjtgEQE5rKVu3rSIqGQbe8moPuwhoIYEk+N0
jSB9poFXjls7IUELj4+NkCmo7lMQ3x0520d5ssF0j3anAepKlhaNjiMtvkqHFhf5xozh1gdHrBtS
lFRUSwXFxSGBVNTjMDQK3ZVtfdLW49QrP3iSxQNl09i68DESNUqq9j4vSLdDvcf+wOZDhRCNrb6M
xw9SFT+KYrb4uO3lytw42L7YDnX9DWJOyOvDJ4W/tblTaBLUTgXXHEmoNF51zT5wtsZO35ZiEQIi
a9/4eAfikdiFhJuzIR/X1g6+tONPS4dnzDLXYSSD7stJ5+9uhi1zRHbrIL7hy9kAENwDXqMMLrx2
8HNCwMQg5DQSASvqx5BsEtHwOQ5kLLXlS9CQviJg6JktrUyPmX7SYcJmp0ASEgD1eDmJLrze6D5W
fX1HIKCXLNXFY6b8T9vUTc8T13FfE5yNaEYsmxU1HcgDzK5fxnNOTOiXnHE0U6pgR2919mJUh2H+
IuQ4aD2fXTDFoc9hSBIFni4yGNFyhWLC5uRHwFxLD4MrtVOo1RnobSCzS23GXW2tLTO40p6GAl7z
WvT8bLMIXdnyVOUhUBw7QqgMsULRFX6ipOjXmUyU3zBvTYda8mDfppshzT4C+UEcZUybFD91QYwd
Ybclae/DLAxs5wl8vkAGy+jC7pvciNfwoJoftUUpUKR7VrYb68xTnXwbmHQ00G5h3UT/BTllpCNO
rbE1llMd7nWk/EtooXWJYmdww4DSOZ/2ES7j0Jlec74+JSbCT5bHtZaSMewVZD5kzvjvye2zkZjS
/EWjOZIsQMdLwxyYnlAPcinNKDgm4QoSa1sknIqO3m+s0NhNldt8xyU989yxxNOp9SpFvJE4R6N3
6ZJDNqRSdJmc+xXNYHLyVEjHk8HUmJNHxV+bRICYVX0puveWeZtQGbXCmm6WgRiS3mMlQwAwur1P
O0IdrDXtFYlrlYKt8kgqpC9EyiXzq5Mlt54K8xFN+7i7NYiaJ8O1s/k6F/LB+mv6DlMPmyJx/e0K
EmwZ1AZUUPmm3QUTzlPHuw6JA2RNJnf3HvasZYrK5EGWaIlvHcPe4BNJW6hkV0IVcog7/w5xTbsZ
xHcybZNhvK7jE8nCJk6Ho8pfwboWfuI/18rooNJ2N8KJD+w0MKksLLiMuKKYYcYGP0QfuZNL8Yrj
v5AjG6Bfi0xPG5tl6VOJiIcOkJCwg54bmhEGCbTanOpYXaqILrr8NtH3KYAI9OFeFJBSuEy7U4w6
txmZsQCR+4+ZrAEiB4T7otNwZnolQ5WY2S3ZWeM2nIABIvImcqwz7RVr2kaoEiJeV9tl3u2daOU7
qCjs2NkgeNdbV4TIllxnIFNRzzaHxmeS/gQWQjjPOra9bjwgNuYPNKAN+pUfGquUPZtJhjgQxOtz
R2g9VaEANvjDmXg0ML96RgvBtFwZvwllAzHvwADjGeGTRSpAmwWSOafSNjY5jjj7iVjBgOIOVr6U
2QoSlaVWwGR2dg/QKgLqL7KLbH8CrJLLs/L19NoWMiMSmULzrwBmIDTgURT0+8RUqtPaahA790RM
gSO2LZGdzuSKuC41xlxJ4HDi3EHMEMYMzj7DbcLOJCPpRSq3tGCCZEAJ8VRxd0Bn34Pkk8+ZU12C
iylXGadZ2CHHK9pVMGS3zrIOU9UjGSClDd9RHm5qPFpEI4vrT/SCi5+0ZgqnnGvl2FQBWVQZUqVg
bfJJJxovPDqcxo3uCQwt4MdCs5UD+QRstQWCXB6nAVMvB3+ARiAbKe1UiJPvaWMPFzDwDSpBsTX4
gAkGqrV/sCW7UoHqWM458ephxZGXaHei3cGfRpQIOmZpW16LDbIBdSFuwJXaC0n+VP8ZibMhlVK4
+Zblsy73A5yqDM5d00whYY6jRB4fobYNtLPfTAdD3DmsHUzYPYpXqkyIlzsqLSb9FNCSIb5tj4N2
1HkJ8dfySWjkxGtGslYVHLnKXwtcpIQlpDQ5R9InRcutes3pRgCH4efhio2Q1mBl8lkqjKWpSK74
E/hA1AoweYEOiGVDMf4qeWuRiyK2OYAquB2m9/EGDlLT/VCNvReG0Cq8KpB9i6xxFkkKXYHczEI5
k/2qrLRM+g6i0JbOTsRn/oHcYhtvblOT3tjp66gjLhA44/+faakUywzSKGKV1kRTxuIQNl9lcWnU
7O7ApS7a5ltXDvaI1VGXAohvB1zqDidC6sM5d7i4cGRItX9o8Dqizv9T8j0xpQTzGEQzXExlAXVn
qRPSGA+1OqjUevpxiJJSeeV4TurwXXWYmbuN5Azs6DbusWDX+dZWNaaL2tKuCDpe0IQEFg6nkwbS
CQtNqnr1n4T+DFTt3DhgXqfAUjfiAkDEkbCQmqC5LGYS+V/DtQGy66LWdayZkPBPc5eMz8h5lA5u
QFi9+iWyai/z1W2fn+KUh8AprhN0LNtHF5LZTcp7icqdHZH8M9QKLmEZ7AyoMhVMjezjJawdAf7T
hLeedQdHXHNJqFzBTuVTFVdvfOhZDqCCl2/wvRnSgxo4QCP/B06JZEWuZJ9AtHAJNqkSzhBq5V5h
hgbocDhSCcpYtjl8tPPmRA/BsqnINkuYKXg/3oaIaOWWvQDhYvDdEnoM0C6WTqPdNcrG13aENyyK
Y+XfK/tghdVFQLeIweQAuyzPNTijhqvDb18TinGscu0wqgcj+VHrYNohLGGZKqqO7aRCbMzdDYxC
DQ79cEP6BcYpDnW+8pUc/UQ4PmUIi5TxYNVvUYed6i1Rui7Y3QrNhFvxw8AzraRFsOcLXAA3ruYt
MOAWU+ZOc7UNWf2utGDSxZZhc6ws+rP6Rn7B2C/X/SvPXpDtuqf6xwPUEKF04g6ZPOWSHpUfpLjr
4IaYcZNu/SNfjEcIvdeufS9czo/qiCPiSrzr3tg0x8zDzP9bEx7IWwQqux23xqH5lB7VJ7Q/YQuL
ZtsfMW4s4T1f7Q/jNp3NF/Wle0cWHzm8EIj+PEorJv1C3UE+UUWJrMbVAPZ+wUD0iPQSvHAuBpG2
XErZPla8Ztj70aGYTfJjfC50xuf8rA4vIszRDICnWUK4iCSmU4stSzYZg+0TGw/X5IcFoDUVr8Hw
wp/npx/4BmjSSkKXaug0+62UP62+6ayVMezKAklC9k5iefduXhKvcuFwyAldaFf9jK/IRSPsEqvu
whC4zTsKkx9rZW7DNWKJFbyui+RlgTZsRfHt0b6Uj1mA8tcKL7MWfgQDuZPrIiRqZk2nh1G6gOmw
569xibNvgWBl7pf6Pf1oTuVFf+vNlULM+rQvMuTXm5CCqhyNuAsyZqiIJ1wMoriyBs+gBPwe+Adl
WJPGjaAoRxzhFouvahm6uYudfUG0/YJQt0VAKSHLKFvXgv8wNmR/ux2pXHx2qNYA79c8KUbEjeYV
Nx6wXXupTtM9fY0vzjdldwFRiOqieyLj1LbmCS4OOiQ7q/veY/opP/lFka1bEl4XNl9UG/Gb/JXv
yqvxW36qX5nLm/0VXs0Tbx06OgF8krtGrJUQDiIJI6aGd8J1iq1RbJ1iYxEDSvtUAP/ONLXUTrob
bDWvOUAFVCT4rINgXwZX1Koz7S0ZibIoqbaxuW6ydV54kYbvgpXKJf2oSQ9NcOrLfS+ffelY6Qe5
QRi8VVSvpFk3PdjMz0ybtI+FXq5sm3YziZNPwOBkxfwxqpqON2VLbJpr5QiojY9GYsBplyTpQ3gC
SlaIn2Y6vRbRD5oWVmX9XT4UgdteiQD/7R7mydkwP81n+VO+WQfrRyD7Z/0rmtfhTGQIAm8WrRry
DFg1rLcDYhwk7RptkEbKF7/o992b9RV9sg9BUL5jhmSgp72KaJhP2pQu6gULvzvtGayGzeSidm7W
qBdXjUtxIy6dLRbRnhxgzmciTZ/VuKfkeUuRxuptWj+eDOnuO0mRQCgrPNby3gKgQnfrEREZLewF
UhZtSSTriQdTvpt/9RuywJspPf33apvfEPYitsHusdKu1bXE19uQNXZAZXIfjsG9+uhZ1NeYGrG/
XSwmo3gRbhLP+kOa6GqgPo/OK7cGBTGrYtPsyAz7m4kBZ1TVfP2zOIVH31npn/4qAd1aMWJ1/R/U
99JehTSrhPHFDJFTKIzkuOxQq4k+PeHByjmFKVFdg8Kk0DsGLGyH3SAZcfvBseFQWOScH8BNTRBu
selO3FDpQBjgQjg/Blyrzh15MAmHAnISt1DVf6cRUw1h6VUViEnfMpgeJrbPl2HaOsbNnz09hGoz
XvL5pYnP/fia0lfekGbmp4xgw2lqNjXUYLnu2wtLNrGsLKoYlAVQ3exFeHtxGTj5eRjQNTJS5XvN
+hAbUAMuPfwljb7zR+eQUPDNPKbFzTZvbxb2SsBjgeTkT9BApthwJMT0dZJXtlXdQkYSOS9c7mny
MFQj9KYeYeeXHz1q9aGqzxaLNSoZ4IFFCJZEGP5axrUnIvsck8YqiF8g9lGPCIL+lYWylbY0xkzZ
2UWtZ4Yl8e8EH9gehDlmXRXZFkO41CUuKh7Adv6tTSUfxYgsUp4ZLzsm2V6jloK6nQYmmX2sqR78
95g7QU32rGNRdxWWdo4KcXGXzrNDntgeEDs7F4vf37jQRUsOD+GwEI24YxY18FTHC9mRFlbG1woT
cAkOorkq9U/Zj1gSrBq27OLH34JMELNilvx0UFQYrCXgbo2SPP+l5SIirKLZOlF0zC4jdl0hawxL
8J3wR5E28C7Amau+UWlv+ksxUIBjK0Dm5FcuezKktGA50VLKpwQbKnXwWQAUHJcj3rkgIfmUL4zc
kqlD6JJ6NpuMWE1QUTK0VROh92h2U93lZbOpbaKjB5oAT0O81+2OWhHe/RQXF1mEhGEy2MrIvKJK
4ulFsk84gINuCkxnDBl0opvZCh3sEVo6FCeuRDkGVlBoCKTUaiVf6IhTbdIpzZ3gNFw6mGq4B8sQ
9Q7JlsoJqyVj+OgE7zra6kA9lvPJxLWRjBQMS2+KrGxFARkgN+3ApmuZ8VpF2+4XJ5UWe33ZqVvg
jrmf+WxBax8WJuTedDZO+88xWeF+pxiEX2VokBYkvwB4Q+OSgrIAplPL59zCb5KjFp+ro/ioAv3R
frHNIQzQ4ELbEn6GnBqTgB3pz4emYSNkwaxpq3gDpnZIuEp6qHBzafY0ALAt83CgImahoHqQ06Nl
/b21bCmGD3FGulOM8Ig3g/cDACrGtG+SZZffBAU0TrexCTYgr731xy06qBh0e/5R/TvmK+wy2kHk
RVu/ln3kFacCtMKIn6ryjs+T7GssuXRyS8a54yM29WtD/KbwPlEXMmFrcRzCEVnumJ8pet+oVvMS
QGYgIZ++A3DbLH53BBuI6niVadcBKXvwEqDkBaav7wPXT5l2VGGfSsOz0+9/dp4gX+kkc2NjRZoB
mhYEMb5WkOn0q6FHYwi3+nSOsh/lVakRrm01ynqTowRALU+2R3xNY17S7iUF50awLALeDIopGFq1
JWkyqtVB4S6Km8n3RNjDIgH27Ase9X6EbtrHA3unCvRL4x/HU8zbzDbaMwhPyAyycUs+RMqqJd5H
MU1rPJq6V6C7MgrIxBqZEmHQUbGru/qFVrP9hOHXmqU9Ck5X+ACzLl6J/18T4a6fY72eeAOc3jjb
yPXr4o9ElzTOGZ7AsvEi3fGGgel90fqwCAEiKoZUKMOZ1q94P+URjDIJgPlH4z8wFPnBudCJc6m+
BgUnb9kuFUm6oOojBE1GCjcfJgOMDO1stCJJpKtQFWBoAXcKEw7MkByF7Nbjkxj3vF4CHsXYD19C
EgtiDBOJd72LJnhCGfHKeEU7zo/LMVAD7ufGZ87DldILkWyn+NA7p5aM6k77iyB7fZkOd/0rAYFQ
pMgjQrrv1i2rlkYItE7QhlaSMRhb61o3lsD9nDoU70ERBydELytRLmRj5CkKClf4MgSyQOwUVaB6
eGpzFgoosjlh2SpfmkTmR5Z4Tk9IAqAfic/N9yPXKjVWgEtzwtcG8M+rOfNE+vxf1ST+JLix8sF4
mjVsfzoe0GJweMjsA+JgMkjLE21y/xoU1adkoxUyw63NHztMqMTIg2lmzZ2JI6xqfldjXqsyAEpV
LvhxneAqt3ThbodOwlkK/K2UT9WEwOfrimBgo00YAfLrb2Unryk/9NCrCHJenLMhuHmPm5ubyWQB
A5if7CdshgpkrkTXiEav8Cm+QEgqG6DKQJhJle1EbrAanluruc183wxMDYrrvJndPLqJTCHKye3v
ZObiOcb0V1EJ2mmW6B6l5VjaNTGCu3Ygn5XuuD9aPpOG/OPG3htdsWp61t3pMyN/31EpaVFX9tC5
dtJ4pkZzQPAvJVebvmp+C7G+5uE6aGC1DY0vGFyOG14A5f5wChjUUsQkQ53vhXfImPPNYMNOKJ4B
L5jCtwSOxVcT7+foTwQ0Gt/k4xGuyi4JQGSFpF6pjH5MUWWnEPYQeBWZDldLM5YDBeiZMkI2fgzt
jzLnpPShUnaAmkBmmb+IyFo0sNcaI4lEIUytVptslo4krMcVoXEc0+0OPOWfPKgbdwoVeVwj/OyK
Dc68Mcf3uTbPpkqXFm8bzSPBImB8LKxxU+P3EijeYEO9lusmzyiIeOqcNSlMMtHTI191ZBJV3NKF
QiU4hgzEd2fpNJRvRJZxv5Ljoe0MBH8qHZ1+YSzzWP8XX1cyXAs9apk8xL+741eIAS7l/qHOFKVo
SxV7JioyuUroV6HfubM3ZcmWCK4zqKwyRYi4+6XFDUowm87sGDroIZMXY2VngTt3umuh80psbBBo
vtN4WGtNQl93tnLy8DW6tBXBvwRxEAxe2neLT7QY70MXUi5EyBziJOSAQPkiikQEaaUJNgtZx6Hx
dJS1iuq4GnhQKdXSJzAG9K5GpC74Q/kJo8WMMNpCDpzplGiF6HinN/7Nx3jqMJ48/foXDKMLzDfJ
pI2jyEkdC7wy+JTVEP6AIkf8HNlYk+Nb7lSFSZ3UmCFg9j+18m9qfVb2fTC+6CzBItK6pvNWktIk
meEJ0ZdD86nD99LBntK1QSTwmiQbHxqmlWUO4nBt+l9V9j0z8ujZiyqCsOrfaSRwi18x4iTNAVFw
2XkB5CSVBThNmZqm8pLqgFMhHymJvG/iqa8SgODpKI3ktpW0fMXJrzJByZJa6k8MdnxslCIuUIwm
ZL2jvGvwp2DW7UqSJsCIFKB6seqC0IWzvgr0qy1/9tMfxfNruc0pxmBrIntOPOMgkUhZNRrstTLF
5X9rSZk1pe9akd5iVtuSMCJMFbuZFZG+nKH84bUh9FFFaRVwTN51u1qD0nIlOwbYBYn8Q6ViQoc3
L64ZxXeGdVRz+9pzhxiZeokYXZT8aIeMsuabKqp4hWMHV1WiFlsTuS7PHe8qCQ4+s6fhrGViGIg/
cyWr2VQhSyxqHRsAYrTOA3ZYs/61hhq7HQmrfv5dr6gdwbmPzlkzN0jxT4L5q6JbZySuRY2tXkBM
mekqsgfeNTowAzISBLSTeGNU02UkZD2EELRxSz4ig/m41SuNDQbNvUJI3qfIZ4LCcRwV5I+0IyzS
XblLmLrRflIOwIW1rLysvKXYZvkAZtDwCgGMEG0wbik0lkt0oyOXCZxbNGs7GT9X2nacdv5mpv8p
9j9znNgjvsJeJIqhmUqwWctK91JDrCr6e4z3gM+e3jWOnrGH0Q3MMxkZGRc6uwaJKYjPd1iNefcs
vkVYW251MwbxBAVUNRPln0I4FBNCgCwDAQJR4TmJR4hzRJlJEV5HJPtMvr5Cq6q6a7rh0mQSPTGU
oRvHjK+6gdzIniYYQoRuKJ6HQ8thFvoyYigHIqTnsGMKRKUh6Ct6z/GtR2Rk8BfEieTsUnrdxK8u
NxSSsnk/k+RpY70kxG7QDEhzbiJeld5CidBv+LXk8IZCY9baNT9CEnBUjiOucRKr4i9avZldCCqy
NBdBmMG8zCYpDiKdbrx5LPnugx1E29Lq7zGnNO56uzA9ReNwJK/WDDeODqZor0uy+U05eW/Y6Or6
qwFRQavX0DEy/1ncz33/9OXSa5wn/CoT0xDkeOO/KCjN0B5G1udk/ERSCO6F1GeizQtQaMwpnmIC
0pfyNCwi4LKuc9yyLUkP5K9DDlsxePlfTyZ9g3prgr7oOPlxAkqjkJ92Gy1PN1Y1bXJ1RNSfegmK
CqsMf0m/6a2rZX9G3S1pUUH3rqFVR3FN8ALy1ckV5nN+SwVLhY/KE0XZVD4NmexDA6oR7LzqGxKu
i6W4qApenJyi53FK9xIgAx+iI6SxlMnDz9g9wbH3mJwooG+neGBkq+gIK5gtxMHFI6now2XKOjeL
vyKuO8S/tULCFGLApvkIWk5ApzmPGeBPvJsa+qWSexBdhbBUvCZyAHfOfw6gwDiZLJ4TvqtOlzGE
HjXwCwaOxIC+9t8oBfcIalrRVZdgbTIaiwh/lr603qklHWh5jt6b8AJ2XRMjkooZKJ7UAwFrnH38
tcYTPi44LHEG5J35wsU/oEA7WzUODrk+mZrh1fZaq8OT6ktbeKAapbbQ3Iu+9uFuQ4xN1Z8PstlG
JIzUytZHBGhB1cfqWpk7WpRY5RHRQnGvlORLLU/6eBN1jQQhypruceKirbsjkkrqZR1Nbtk3a41S
YTXmrjTUrZD60DNJAxq11YQNvRPUcFLRRsnSb07veB3dAHhE1Ba6b77qgD9QvBedTpouzdq6/zew
DbZZ+JnKhJPCGCKOH7Nw3XO4cX3ZEEoy+XY99ijywQjMhdcbrR7vkArEQqxAg0GDv8eohoaR0qtV
byvnkCMMKLyEL7NABrkvfdyUZPqzG/ilzSy7ItyTaDA4GT08TKwKSZesSkiKGpLMGCEswLpy8wuU
Ms6WIydjnhGuk99a86E/Yk47lWE+AOWVE+pCB39bYEnlmf9KIXEa1VgSss2O9e9X1gfCGEzWtTIm
GIQpNqErwch3Iaxoqt01n1wySkBEzQp1i324ywlTCbHA4gWRVWZhbDc8zHMFJw6mW8v2PsoMcsKk
6ByC5/sk4iEWV9+6wrqy+WW0t2HlI4l8nDlTZuPsxBK5UfF3nwaPQ9HGtygHHx5G+UNmiR79HIEX
Evgi2ZuZvCOfrOQ1+3fJBAGMAciGGzD5Yn3lXIBx04SjgJzgrrvlJFJSkvbvtRCvSAhYwgAb8/aH
6q5GwClUemJeEQrTWt6J5aBNQ+YLO90P9TvGBLSoP2pDmGvNhkiWyMG3KJJT8FQ3JqtktgsGaZVW
SCfMFaXORBAUrM7NEU3tqNJxp5Grgo6GsBCbmGX0MCRce00J1y/1JpBWDbAUGv0LJQT7LgOCKnOV
10UvXxPje5AgldO6Zd6OZ1eatowoH3pdHYOANneytrUYsCIgKpXBQL2KOYuPWFwYmi9hvH6Elr31
q6tp/2Vswh1lITDVw4SLSr0k1mfGWMWLh1mLBqGq9EbKE1r9tUKsYBbFhTu2AZbm6VWcdoM/fSsk
uOP8USWUvuSk1SY8X2cY1hiPK2L/A4O9XXuFdQR+LDEgcglw0vd6D9TFeiZhByKdjZnLH1sBcNid
6ok8Uv7Y2epoTv4fSee15CiWRdEvIgJvXiUECLm0SvNCpOnEe8/Xz7o1ETPTPV3VWRJcc84+25CZ
YjGAxE+2nHXUmMxuTALLCdCui8fSfI0ZDWlgc9Rp2DadI4wQUug24pBs5NQTyXwalkNTszwY6UV8
L/wojnmjH/V5DuKyhg16LWLuPbjVJTwuMisOC2WzGRPRyUgkhsrLxJhkYTF51EBF83tJd0JB2lsJ
8SvA2x29Ax5YsOrnztqj4QJ7ITvQpo2gosshW1W6RKo5PQ2HFiBBU55KSr7eyd4NhnOCc5wIqzvM
DRY2uF1mDzJFKQ5USnGXs4BUwxRVziCYIuzZprxJXBONQxg7bjB05XjWQqbImJWTTR5MyqdgchKZ
hWEDs7+FeaKE5g56IXwv5TPGVglq6lE8+0wIDFHDtM5XqgIHK8MeSp3BqkFfEqL2GQkViZcbuHev
N6d0kH+KcoI7etdxVeas5BBw1TEl8QPX9X+hn8QkkpLKlM+ZMWWtIdxWYT/YDAWmvVPdLFUEu6v/
ji8OE9xv9lUZnZr+WMvBZIW6+TA1HRZC/+XN5OKvArJs4gXsFStTtSEOChwxhI8UjZ7UP/AfZ4rc
eaxOHSgS56Ugv8bI3nGIzdGBsfpTWgQT8xgaKZDy3XQXh3AGrIp9UU9PG7WcwOgCCJ+QUy43jQMm
o2xFhblAjzKbnxzvNgnhHPqK8dmE2LdyfsQW2xotdfPV1o8sddGJbLDxsTY6oldpiCOeCA611rNI
nICWMDHQaw1XyZJ9Uyp+000oBXvO4GvJEUx9ILxx1hqVAUOFEkPwiKQYgtD5NyxKnr9p+4Y4Bjjj
ePGswZkiYxuckcVf8EUrkykJjiSTRfINDUNjPzoMApcWOpsIa8FbJwEpThgL+YNErqnu7MzpXhRg
dAy6J+yIz0qX8YxJAoNfAqdGTf8Wmcacx2WK5kiHTk5UhMRYVixUFk0uOC0IlkANVcYEMCfF2SlK
WcYkMoAGH0xCVpT2x48CLkESvRQ3PDjm7i6ZoVAlQMgRt5thM/2Cf1pv/mRh14otYbPc0QF4lM4C
I+SjOgtsbGwxID2wASWW35NqwrWDiVRsrDdVx0kRYkJGdCIDHS7mKmN8YafuhgsQ2G40HQhKotyL
NiqO5MkpH/GwYmvuMqPDgAryB0xvTa0fh+4U+5QzOhldoIkjk735PeuRa2mkd5Ogk/L0Io4Exx9L
qNfsVRV5uVDCDW3pZxEMngrj+vSfNA0fCiJ0cR5sNl+YxWTmQAYe7QC7w0kjVzRIPfImR3gzkr0H
Et0MkjdP1V7D9KwAkRjqP0SF4nEyurnUJkcBgE9HZW2DXlb7NB9OMpZ1GxAUwB0Hh0BVzHAc8Thf
8VXsdDyQGVcCw8lDfxO3ozgmC2rEYnmtKFsyMFeL4ob3qZrbYVi+m/lPaMBg9liAfcJGKikVIfBy
VSTum6ofFnAzmm/0DJv9qeJo41AxRqPtd9t0BJ203zgngmT9psodJJoKA2YM1FVhmKFfNvtbWlDl
VSTAGAUnmgdoMGhfwvSJy9a1YlWEPXg1p2WGJ8Tyxz7ivcWafe5A9fqmC3Oa2Iqja+ALRb3mofec
gQp09ZJSySVPXOCvLPqezQzmKb6jeAyigBth01LPCpglb+CYwVMR25rqTTDgC6M/TGt7ixWdAwR6
AnhY13kVi9nieEzAGcgF4VyhIl4jbNFp6Scw9e4/VWcHwe5HHAnmKPqGMfYyBcyIV57W/9WbhEuX
hH0eE+Oppvo3oCcbIroOTA18CamQ2HYqxpk8wLa7JBOqengHCzknpwkEKHfeSFCCvrJ5w2L70gTP
TRJ/mkMZyl9sutetZSwdYaG9XBFnu7lK/sDinHK0va3aXQuKUZubT0SC0jbxiOS5R6b1TTmaVCj5
WCiKPDKPXk/gGuKhxSimaOJdUa+3yfyUJc1Fj7+TKD1hAcbTN84Gwej/0BVa30h5UC3YsWKs1mNE
QwAdc9SIj2ZEX4L3E6cvYyp79PpCbzQBB1G1zDzovg1WnOoikbr6EUcIy5zMl6wZU6R4J6VvIkMX
590imTmIJZxbURpyvTLMFKz4usj+XWT06eLLCWnrIm3PpchxGJlCYT6p0fovxw3B9AoDWBlmgmHK
3bohFC6fxd0sOjLnC74pKqTnFDxR5SLgoBX+EXSXSLIuG/ksJgIF8aBQ+s6Qr0uqvrisyM4FlVya
Z2FnJRN5ZuHiIPs2/Qw/dOIcGj4b40v0eeLOygzNZ3K6MfW3YTOVzX8WlhPDaKCnXgK5C21hoZNe
kpWZYGl7TmFeV6El5jDQ0Cxl9DTIc9fSem2yGc6E8BrFuZ9WiEHurAbAuMXQHo0WVxQbW+OBhdbH
50L92FrMgyDfLRTs5QBzusUmX9CrlCwAjERMVBHI4+zANz2zhg9FtN/2qDkiNfu1HT/Fxxe9XETh
vJToQ2mx5pSU01pDDftkORRx6eyti+yLnWsgrbdPAwU87oDP8C2QHsIpruqzqs2HurgO9M0zdqdy
KYxFkQIWC14+/fC6FhWtHZ4ppHstiL0wGsq210z9rBS47OAyRW2jTp2QPFKfQdBJHtJESLE+RBv+
r9rVn7C78EvgIHPU9k0DbC6vXHGSy0mZOndx/DuAZ0nj7JSV/1aPGEdzDnxpm3bUZCJwO1dr20CW
0le1sC/GXJzWdeEQBlNR7+u6uSbkJxO0XFiM4DrPKDB365q2A+DZqEk4h7mgqfuVeT3e2hgWnTtI
cwKKy1rnUWhkOSoHHeMK9c5015TUULXpr6nALYDyaeZMNMVYXWOSO5Js3LPv1x1YrVo+RbxATERE
GdtFH/pY/7tErFZ/4fkTG36fE4fLn8hhZi0UZZyPJjp8o/rZspehOqrFckuH9SDYl3b52iG0EfY/
8mTca9g0uWcwWs1wbZ3pc2uuKWIzFhBrNq1QTOBHlXBui24zs4rzisC7Z5BrsMzEFdWbosou3Sz/
Y582Kl6PE8X6na5C1BdcVS3whqETWYr42bCYXBPSiDaRKlCto2tKZSaegWSJ6oksBVz4JAeUbKcP
38ukHgi/FdWQATNglrhnrdGPOxhocMYNOBPyp4rTRaNJ/w3xEEbJDFqefm8p1s0MWy35JvbNWLUe
E7dMxTjGJH2Uibz4cOJqFyRhcemzWCao08JxX2Bw2+og4M0BZm+RyqxzFrFsuDwBvW4OiYvAnyCV
JrieYjAzG0E67bceL5e2tS+AiXQvHvnFgpQohPq1b2HuN6qIpcmo4hTqzPFgIZGOI5m+jpk/UeTO
Koq4nt3AOYa6auC3J3CGTTkwkQcsrJLEyI/M+Tc+ZTPTDpMpNE0PIxwZJ7s0PMLKwb9+qY+oXYUe
C+knn9CaAl0jA5atJtgIw7lCpHfBhOSkwYp18CcXhgTYgPugNjgmR++6kGr3Mlc3zxEJblYMuIV+
lflIZA//PvUXl8ust0xh/sPnuADFVTBYyjPUU8BPPTcT8xda8RG571bPVLfwQtsfDESuOc50Njm0
Gvh8QTs1zyoIfhTasfIwwW+QHQiYlp16GpCplHGhcBQ7e10RYY/cg8NnXixhPHwk9GROM+/F6T21
/wm+OqiVuCvSlsq76NLAzNgU2A4+xxIpMYpXRACHiWBQ5n9CH5RqFc4HpJtccsjyuIdQ4BKSlvz1
QwYIztGJQFXcbal0duqLKBGkLmd0fAfpo/gRNa6mBROKEoxedCuQYYywvJusRwjDVl2Z+A9f3Fn4
4EtSfXGM/Cm2STIjTtIQQgdRPXApuGIoMFKu2XwhxieRTHpdDsWWQi2R6qMMVV7UL+XUB+xDhj8c
eEXsOoc8/jUn4B65eSSZXUel18V4DisEnVJ6QpCYqwWHtM+6VgD48Au+6Erm6uOHoJuLWwCqVdIE
Jr5INV2f+NQ20GGCt0CPn03CKcx64a59SprKNSYMtjBuRVnAIhQIjYMtliKuXv6bEQmWZgZvj7i7
oXorq0/aKYQMXF1XEzRVzNjn7UPM4xVOv3FzXH2A1DXTEGCJKmuwJlxJg3w1RHCF4X7TxdbQ6g3M
56Ebj9F248oR0YHaQhAVSonepIFcIzS9SaCOSJqwONCl5ahS7chJCwe69hloA4FbzXbCUfJxKEvM
E2b4JVb0VsvaZx85f5Y1NG79nnLMUwmItsjgoNzeO8SkKPsxtQ/iSAKI4anOtuR1OWjzdOpqOizI
NOXTcmqptAQrwAHmVgbrLvFlDbA/B7XarpP0MEcLqyfz94bvTMEYHChz3Csa/lLOd6wQ3DS17hLL
z0LJJZ47JMYs+ZsSQkuJRs2U3lVqahcQjERBgY+aHEO8Ao7V8lDRRHEfupw4z//mS072r2OIMxrb
DL96ymmAIygp4tQbx8i3NQcDXAtVDPqL7iBQzLpm6MudJv5eSPM6m3ePISW2A3oGcOX8Js/jXLiJ
hTtQ/42c9ZEHtcXyQfxsK2WCS7BWDKqoRhd2hw3k2C3YHZgXoUMECJbBBbb2m2MO4iPXr5MjAumg
GlmgLPe5Gc7/PzbKHvePbESvg7Yf8wUD9+zqdWMhWTDoRFXHNedoBCwsgRhwOFSZc6K7GxwQRpt2
pbvzMLiGtHkLkTwWgykZB96GX5sjYInpB68+6Bz4GZPOWaDCXaljtwbNpE338DkPdoC4OQFrdgi2
EBHL2RCHXR25CZxR8eYFNBxhla212ElxWYpBra3iuITR6aSq+zS5duhSLa7+lF6K+ftMSG434AzB
zQQlI6xUD/9cqMVjqI820o/sZHXPOhHZKkPIQk98UXzF/NKI7lnMhIQBh0QnDqMR9pGD5eLqgi/t
JuN77DExkkcQKVs9Mm4Tt3qsOScQyT6xThhqzO2wH8ijFDicmDHRM9F6ZUAXs5SGSIy0XDqgyqWR
/rcguN1FESnAI2EcaY9jmKh+ZXBu9cPjrE6HXqHf1oZQWNqL2R8o4DxDZm+bIzOaRf//tb5AnJH0
P+4WFSm0gZ1OjG5PBI4hVCzBNtPZ2m12RD4KR0CvnXTFeRfN8mh8c6ybPW+FCoSaBCnNnVzfVvCa
vAXxZYRkJP0j2m8uIJD1rzicbcsb0xl5A27nx1YWS4bcPG+NksPMc+8tiwA4MJPfmMjSKdl1TDOq
+V0l08Vob0lpoojCnoAWPjcAQbYiAMhp+ToKmIQGRbhclk+zrV37uyzifcX4ebMIYQQErevXWTPp
Mhrl00Iyty1o42ZKIxa55umjwk2Cbw0n2gxJOZ3LUI/1A13AOjyI7n4ogb/sIIUEYzcWqDocirb3
Ejm9MpOyWfQ0iLM2uzoBC70HQ0euv+wMiTEu9T3nI5sBcl1VkR1YLwg79wN9P55Y+yQyT/QIh8X+
XPLxpGioRXEiwIcYMzT44X8GVPs8gUqmYQfRfhsUCnAPE011xZc04T22EtuIpn1lPseBJwHU1Nu0
63FTIH94V0/FKent4wg4SNxRRS5fZZcvkF6rUQlmJOEV4z6nJ3DJNXqY0ZFfwoTBPRdNBfEZrKAB
vwmrXk6JAc2lf7W4x6M1ZBcujC5j+LC8iFpWzlSX2FbWWQHcymiW8ZAAblXkB4zH4RS3kulqwBMq
U4I6eyZ+DcPx5d89wWm40WDHSFITFoRsYpuxXvNsPUJP9UqLNGSOK06ihulL78gPxYahog473oAa
MvgNisHCS+MCGigtN4wC7DSY2VnsJexMgYAYP0vAPh34C6TEaX1qhPzVpsTinrck1TW16bwVUPQM
vC1RzY1wY22iE+PI2I+T5TWMbia0aIsz3npGfKksHRZyPwcGT5aivkzKh0AQxibzTKYio6OgEvoU
NwbLnPMSMe1jVGouq+iVLTfmb1LzDlrRm1B/2+a31x5tahopI8fL6qhHuDnRKVKvQ5ISTT0yLFF0
iGXacv7zrsWdxl8wyGcid9IwDosn5B2o23gkSVy5aX6sVhRAIEldY7DiFGhnwnPEwLi2biipSR4x
ESWYzL5oKjLY0RZ3wwa5ocYmOppaX3E6vF/44wfCdezKs8v11WYayzotwdscAiC4fUud/O4vS7tl
OI+g1ixkXNC81PqRasQxzkMM7/Vf6A6fXkCWNkP4f2NR3o04Y1lC44w8ZEMasT5IhhIo8TmihBdl
WJd/Ogi/sF+f3xZ9Q5IIxXl0jgldZH2dYZXj979hEmKA0/V47EcY4BZWcxqcD/wLgr7Jad0T8I12
U99qAc0p8jUu8BkwK9bfZ6QFTnM1QLIzAF97wOSHVkqesUlSXXxnsT3KQyH748UJqS/35hphZJQi
Q9Xu4lxi/u0lEui/KMRpG5o3/q5b/stHbCQdnJGN4bpAtDBkG53O9CiNv8aCYZICd0VE1sCLyvQ3
DfaIXv3KycHA0paawMQ+SCdhvvkDyhya+piDf6VEVtT4NBfR58bsJCe53cILUUIqLYSfZDVe+uaY
OuapZnou4JUCMaaw3MFO/TAxZGEpSqhGGtJ5RNRmpNCkRB+KovpSG87a5M3zoZuuSxuddJCCbqLi
FH7XcI+zZ1F1d0qy+7eV82BwXuFYeAmT/swSICA1vqdAyPpX5ub9SWk5RsDpS7pKtR9uXbLdGNya
FDhUITLc45KQgZYZWSgpGgYijGis6tLASV83i3OmBHALKTaYuopZEFOSCQ+UDLM9QzsIIzoBSEDh
uMrQE7AL22hGpBKpqhqHwhOXfcPOh6uccPVKMqJjM4S1xT/n8q3j+llRe27uwQdBpBvV+Tap9iVG
NRzaTg5NTfka6YWguMOaqOnmyn/zoBkueks4EkNsVrHqLAfdJEstPaT0AKWyPpd5TJr0HWbAtJDp
gvQ6fczEG01O4m0ogLoD5PpohBpYnkWFy/BzkkYyEe4D+LRYar1DA/2QiTOX5k6u/4ufYLoLxxYy
wm/0nEuMA8PkK+yeKT3T1B86sNdhxl8N6TaqVfN1wbUQkK4oXucNOyBSuYfVi7ggbDaYfNJ9FadX
XJSo5WYmNI8QFg8Ede7wdKv/DD6WKF9mJhAiukBA0VG2vZWk0HLUqMo/kWVr2Ye0OkdEN1fadEy6
NpQVSuOMq9Tx6nkRLZUBiEsPThlP8SpqbfEw2grXgs4OxM+O4Z4pzZuohGWtO4iBh0QF6EPQFbbn
Gi1gkhSHAS3s8hQP6IRxcPp3bxuvObtQxOV03xyJtqIfhRv2AnTAM+qywYP/D5yWadcZhuw2GZ4A
9xeOwvEg0V6JooTfiYV+dLLiWx9/5zIYHqJv46WrxUfJvnULxxiqrn4yUJ3xsbZXoYUXQyLwb3NQ
fCxjQHrEeEiU6ppBgkncQGv51lHncz2cBEdEXKB5a5ywKxuxMRaL0wTpGP1x8zlOhEGHxnhmZcyX
gdzad6O7G6CEooEe5d/RgUKVRRRHDN7qF24Hhx/KQk/q/0ztB++rUv7uFn0H7CW2g7iGxdih37aA
BhYWOvdoNEis2PEkAAFWT8XsUBzyi2YEiiDWcNnhXSOMznR5ukY1AzFQWQX6eRJ9id0fA0wJ8jqV
3cr0JdVWr5RBCS2mU2X5XrfGWSDBcR7hjbkETPzH2T6v9Eo7zBeN7BbVjwRF1YuJ22x7LNKnqavP
cFndjaZ3NCRfKjmPYUGAtXKRthMWOhwYa56GWNygNdQ5zaOdQ889ytpxQp0qBhG9QUvQ1HTWZGxD
+YlHxk7THv8/UBee+DbBaY2xzaEwlQG10TG7TKdB/l8iZtUVzi0szsUu95aMCTSk4owxpMG3VaxR
kA6TOPYxyxFIU851yQdE4STwh2VEBVCedAN6i85EFbhZUa0Hc7OCpfa29l3GWJgRBOKCEle6kkee
QpNxsESQtBnZTwF2Cd8EMY0YyDjIs7WFORrJ9mH6bnpkYiAxPAipz6FCN/Fcn/MjOQ0P6JamHQcQ
brTf0gujO9LHGPtg/yU9o5t7sd8dpGeB7j1m+/7E6V1cYGi96t/Ta3labsOH9dw6V2p+2d5nH51x
KL+y6LIhzvaQVzlYAOxvZJ4TdZRAKYZzhAOOeRrzEGct8GMtZOqh4TRPMlJ96rcA5uZWYHfHZYho
cmcgAWPloLPZbQNBdSf5LqPagPx/J2mor29YYi1fxZWifLgp6w/PBgJC0QQF5OwArmP5yUCOusFx
MBgHDUVESr5JqB+gHzDPl5Oj9Y2C+6W9jI9KMJw2uHuBmj8oVFC8Cwj8emAzA9Kf2+bcVt+bSsfx
oLFJQeRg5z5r1Nr1cqlitARXFi3dR4LxoLNXt8chOfOB5vFWUMzeQftEhtvuaTppPolrnJl7CBh4
ohAUVV6gF4MZePyTct5rFNKcmvs289FBNfhUFB6N7UqowS5qSIQPpdxNF09BZC57s4YRCQ5HBwh3
ZvdirYd6JKT+ZL2uBlXDoflO0RdmFtwQ1ISKBzOnwkSVYDfcMjPXcAGxafNh4JkfbXWsA/2TditG
W4mBDQ6td1sOeuCPaUce7qWIToaMMcu1jchpwBPh6mkQP5j6ZC/tNLuWfrN10FtCP1zyUOvXYfvR
17DmGOmgSaZsL+OmvybPEv2X8N3ZU66u8R7+Ukas9GH5lRX7uX8jGLLGj8zViQ0Kieq5Y97QVwe8
cBh8MyBDz9ySNcfkyy1uAEcfWQQHBf/gqfjEXRmrGvWLj2N2R1MhuBSMAl3RyLCDgUW+MPzuPBv4
aqdox3q68JLF31Of/UILokVfQWjv4Dn1xT4iec7Rdu7as4JH9n70GRrFvvU5ol5NoCXZbpwcbC96
I+iv9rjQ62B4xDiVjScsJaHmBEqIy4OW+0X7W11bUIDekyxX2YJy5K18pSV6ch8yasewFkaxdYq3
N5VZA21Vwo9XrjAjDdXHsWmOvkx7ZXpJJkIBWvdWT3T7PzVK/PxICQU7g5YNmFJBp+9iTDOe+aEz
SSzXaDnZ0YWGnwzYPsCtpXQ4RU8ryihlYEkbP2bsdpDpR8iy47l46n9R0RJhgEYHdxNEdnuZzXpV
iGegpNxX3wmn+LEpg5X94cbv9LFUXX4faC/jaXspryQA/mq6m4UFvvnAwrgq1kRuXlIpzKRDlgcM
+UZ/esiFxEVdfTQrY+lROZvvLWbscNQG9aPgwi33OYfVToF8HzL5GfgATEd5phv9SWhmr8lf8Ych
lPO3+Fk4Qn/Zpc8GVqoMkA+VCbESCwQMBI5Me7f+jF0e4dhMsa7VfSXIynOuezidEg6Z5Eb58wt1
NLeCDNhX4wXtyRtX6LlWdhQ7e0cO5u0NuVbtVRdGgaREgG5v/y0wjHnXx/lJc+HZN64S8xs5EKgP
hGuDWcOoxGd2LD9s8iZssj0aBiltPQLcL4i/roKFIBnpSY5tAcZ39+k7oYM2BfWnehINIY28AC5i
JAb4M8ggKvwlxWdUYwULSEzR/5uj61oR1mBilg+2nfMDGEHUDAg78Bape7KdcGlirMrqA3MLHCsO
qDMRaj7EcKlWWzrCavnG7MXHVq6R3wRy1I/ORRTcqAebXDCdFrIVRHOoj+stJs9gmY9tgasYVrdy
EUgp1gAxGkALlXkvCSsaUWkLLFmUIsQS4MWH5p3qSZiGNsPTAimuaB/S7KnJdR/sTVSxq9U+YsVw
1MoZdvsCeYXWSgE+MQDHNWyn46m/kb57ED9MlOgx1yWonC5aw+oim/CPkgmzU78qcZnMfVl5y4pQ
TMbUJfFENykK5aHE7Dx/F7+Nf4LY9QBc6DClKLkEhJW6LBtXk1mbIx8XKvwBlRg8s5quaWrVQFRh
RVp9im/Da9Kn734tXvBWiC6m3ySHynlF6otLf8YdeAMJ4jny50QNRrf35KGlMgRm5FqUA1CglsV6
fKGtKCbMu3f5iWDk2GvgER0cztlmBxkXv5GC+RxVePNoKy5rWuvOVfe04fyCcmlnhc4rfugAuAMJ
kZ5ySv30Qv0OF3ERlrf7LbQdfpf93R+7e3btjwo1+EwIbzd+afYV69fRghpzKCIa9+eS9iPHz+q/
VUiL4ler/1qGVzN+1d0IRrl5ngk1xZ2a3omeklv3Qqzgcf1h/GHc8X4dJvghR8nP0ePnZxgaWNAZ
CswdVizhQ94C1bLcrovFiPStgyMIznZKiZoC39xNpzzzjQPoztWky8+PBM6leAgSCfDMpIaQmSRg
E+YfjA+rv94MuuiAX2rByn0RFjObm9IZZzyhPe4pQzBjnuGnIcm94tLdwpICHoBOxYXJHYanOTvj
YL8QmglPy/BUg5QUP37QcCzA7wuUFSbXNQnaM1MWB3kxwUWdCcMniOAu6f4GReiErciDBtD4B0HL
PtZE89Ekdh5PFbOozDyx0edXCisT+OgvuimdB4eZL4JSTC0/2/YGTm9h17xy9KAOe5w/WLAkZORE
DaK0oEp2ObSwy7/nHzDTyK6Mj+j2zB3Ja+mRyYo5nyqV4HrSc6UvLPix42MMo77g2SqWex0gH3qD
RQpOS4wFuirZW7OnegzVzWsICgMKQYgHMWrdRykGYDCOh72j/uSZHqyYt2G3qfPmJRtdGIZ8xhUS
PlYgBJ/n59J5nIpga+4Ib1A/VANQN3lp0/iYkDgid0dwTKpX2m6+JRSFAj0kHGV/iBfPFrlTq3FC
l29NEqFKf1nSuUw9OPIc6g8HSxvqASa2PaJjW0JVJab5jPPoUenrsKu117DROPK5JGQM/yPK4O1R
yQdX8HRo75auwoYHzw0ajgy+hhEQHv4r0xZgFbBfuukuUGx7xqPLfDUNLpAJz1PKrvwOvRvbyjCj
rjThhsIx0fEesMzxhG8DOnJvxsyoHd7zufKFaKLmzxAqBtvEiybFO+46awnBs4QkIJ+ZouZslgt8
BO3kaAXLLDvqHSbJD3IGPwostke1aoEh2NC0kydBBViTag+/P+WkW0Fz4lk5ZvrzTF4gUAz0AyhG
2PHMmGUwJq8FzkdlA9A72gBDXyVBEKaQQAiP8ujcUMY1XepGnJ2C4ALOKGHtbGdnB5BMuG3mC9ap
pfoL+nafGOn08n86nhobkwyo5q+zNbzJa/+IlWI0VJ/RCsCcSWjdGTgMocMPMEr9KFnFlyAIFHhB
COIQCEa2Lhi3S0cG6EehwKJZE5wcfrxRKk867UPXsWuUerjUThQi8zbtp6LJnnNIELFskYXI1VJO
WKcLrcSCzyoz0Ke2rPy5hO+sMnZVB7/QaneLVyhvKs601llQ43UrPZGl7ZYcKhsSojSn1ZJ1j5dd
bMoxz3OqklsLDAy5qp/Lu2HUl1hVfqSqDWK99ywMmYggDYQte9TWjNHhcqaEX2ItYsRdoOHdKbjq
OloMLte8/lIpXAmkk1PLI3/2H+lETEFnRwgCLD6/An73qZnukpXX1qTDKBW4JGUATHKvUuJC854j
a2yhcypwknR/KN6r1Am1BvUywh25nq6akGyy48Q8Wcpa1IueAHNxLy3Nv7oZXjKjOa0c+nybGlsM
DboEBHG8BkaLacpvlPgzMoCaoQ9kHNO2TglCS3wcMcGsy8wTyCS2ehbQ00l6M+8LcIzqa5D+SFF8
Rtr/gFdd/dpjUL3TObj/VSNh8ayRGEpM10F6yw3S9wDV/gpUXfNRI2mwEv3ThQ5Ibzz+FXLmxtvQ
n9YPNYNidODEw4+EEaInvj+eGDO5Be5ITY7jDBKxxiOASmc0gxKTUTGfYqZPV/dtcegRsvoGxNSP
jcxxD+dzZroTnuUn3IqoueQ+FJUXai+UgwEMd0kK02CQXRvbDuitYFmfaLzJuo8fSYOvikubH1aS
4n+Kj+XsNDdOBCr/pQ117ZQN7JRAKS9z8aPBFvDM5jxU78xyKI/7Zb88r6a4wBtsDKHhkOuwK9SA
rk9FapSfrCv1QxkFC6+LHIfjDMHQmr4SiZA+IuONZXbVksa/p0ipGVZXB7xwGCLdpva8lcwyH4Du
d6byTPD9PhUuV8mwNzvohLhMNu17uj1Z2MIqowdBCv5LXWD3A0O7r5i6Yumi4kFBODLIw36Skl3j
XEaWhWFxCoLzEWB7dBAaPgiOuI7RtyW9DNgOSpRGujgT8O7riEmbf5L2UUE/p5a/dc3SWZ4VmiKh
GfEGXPTBcGk53c7ydUygg3wNOtlldLa9JPT3CFtfAN41/JQORG8xWynK13F+0vedg5OVGXsABQZ9
QyAx07RuKEK76Z3TEE8rji958amz6YopCrZbh7C9P5byRQBnwzckpb54NusHnBFBnEvcsysUkQla
DE9lFsul9LUYFGJ6/pxecUpKgzyEnCyKC6riA0cCuRU2ufK4GZq76cH8osVPceO7Mbkvrx2a9ifr
YD8oAd8uXoMjVRBPh3XpaMdt+g/SaJz5yTeUw7E+b8ObMT/YNQrr3+ZmvEEsOlWeFlhvHGKB4hLW
G6hf+Uk/jJM7kGzuUCLvJo7dVzLIj/AewzGYw+YY+dglRA99YF907kmKEzcOFggbiSt55XdxhHlA
xNTZ0rDbPNgXwl3K+DHpAzM6EEMN5pscFo0R084m7BMoHAkLNgnJbg41bY+SkkfLt6f1CHD5PWsv
5Jvj3+zBOCd7KpSdfZehmYBUts9+DZ0inlRol5B4MJYLTjIcETJmO/t5gLu1M51n4jIhBfKAsQBi
BiEcObNXfglQqCZv7xdhtEvWFKWvEl/n+L2zfvjmGMTJ7ddYXrMEv+PxPUbxupuVi03jGWGM4Wfa
rvgV7hYLFECgH+a/38nb+iFB7v4DcOmCagvms3Yh0ih1DvMrwVQRVFasLHem5Y+Kp7cuWxDvL8zM
yLRhkN3uSu5KpD7amRDVRD8vqvhmnOT84d1HCyRKwRNaPJ/qEF1iJkK7Qgr5u/gCQF7g4kGx/cAj
BPrkS2/IAE9GdsAcvar3hoTRLr8SpDiBacd+PvO/m2iudsZ/JqLZIIofCqQm/xXvGcMajDpCFoBj
+7GKXhfjY59mRP8qUCQQqwVoeSycI34mauGT34aAGRs4ZO2ozpJD5JuIoLEdE8ZLyME/8oWB5Qdp
gmolePM5eBeaakrxIEUlczTDnjcLgvcr44mJrTRwUrrHTw7r5JNKjQlvCArq8jo7kPP9RDvo+FJR
qOx51u3qr/Yh4kE6l+h98jHuw40FiEpiZAGFaxexvED3QjAtTijK3vqoeoAr7a76jgKgq5Kosh1S
wjCHTE7PgJ0WPmHCMZLS2QYTx5+Hz+Amkehj4CkhKXEwwIKKVnE97AkeD2X5yGtaztArYd3rrH+G
KqHjwTn9Wf4sX3tkuomoFZCkFGYoyW93THAF8qeA+X1YnItavDS6XDkcE6+F3P3Be1yro+wjWeoC
50cKTCaRF+kHhwTsnrDa9Pkjo5T4nEMaYgefEYgKGF6Lu20BBwWzBBKZyRo58nABpULNuXEOpQi+
4dtg9grIsBOH0Z8eEnMGhUGKXSnAKYgCg//P0gOLqWlW92wqtBAkgVXn5Jf1QP/dnJl/JB8AjXRs
fKnhzMIcCVSy3ArvUwS2u1n7YBWD1INu6X8j7Qc9jUbv4LbMxncbJvcxRQBV/fcYv9fdXVGBLNl8
ZJ6+QtHMHJ/HhQGd5ilMnhxqlR2F6gqxgnY2oMwkKJTGkRj1kHvEdq6VdAF7bXq3+uAjxgDpfxQ+
nDlbgi6SUwlPxtvwa8CrLD3WaNyc+AgIR2UmQD5wcF2fhN3JcOaoGoczF8pM+iPRsF/8XMk4QCCD
Vy+H5QZt4lS3v/b22Ukhq74bjkicUgwmYfd/aTwR0KKjyrttWEqseYQoH+yRpfTmr6G7FOfE/q6x
eYO6UzxDI2EJSJ7Yv+wuFOMfmsTipiQFyXm0mysE8fgqTrDkoP6tzZ3fyYm6hjq2b+3eDHlpsGDG
L/mLZaF+sbqy3xhyICDrZ87aOcALqX7jhWpzj7E/sJECVQYLx5ntNYTVOYP5Wv5ZNGGr1aARvpiP
Tfs4ox0bDtUDL6LpLnznOLmoapi8xAYvQcaT+KJ2vzivTe/gtxWCFP1/NJ3XcuNIEkW/CBHw5pUk
AIJWorxeEJRagvceX7+ntLuxMdsz3S2JBIGqrMx7zwXDsWmHd6MLZudLH76yBomgQ4uYTu3eWmG0
PGuJZ6tH6dIgEuXUdLKZT7kakxm6q5+APeNfShZO0anF4bZQPWYeTonecT94Krcp0RPPZfyh0Izz
FZIitiimMv2ENOYbYYZ0b0PGXgE6mNPgAc8Jr/Gte66gwxxQKrPqnGtIoRWRl3vOLF90dSmprv0x
fzOfO/DWt/JIVAd9bOITObQBuTeJ3mC/WgMkWN/j8VbQZdkUew6IDHjOtDyRdCB80UsGdVRtexxu
zfRU2X6J9N1N0wCbAqIDVCtunB3sJkCOjcEsOuPlmxFcf1Royhn4jXcsVLHuRT9y5uNoJ++H+zqY
FCxA26IELYN4GOCktdUeHVxoTH150pqzwTKWnQyeCbzZA9zCvQluCX/FE9hiyivdlTMv/iW1BufY
IDFf8qiXkdLQvsOz4s4HMhwOTbqjXdCcM39cGJVwMN6iMtmxJN5ZN9dfDp0UNO1ROwi6xJ4lsg93
4b6/0wYFqqgdpFe1c+kWJQrE9I3pyR9oY8BlFM1JQrGGxd6hw7VNC5fLnPkhcs09OVSs2eF39R39
k3xGFNn6QCebtzkfHLEYo9KFasMvMRAp89hR43UuAlzeGQZ3gjN5YcQwYzButgwNvyLx6sNh36aE
/7ncHCnbqEU03GEm2hVH6Vb5ROtPUV/hMd+qH7SD+KNF3dGXkB5lsVkoN1Hjo8rZxW9JkAXgHV/V
yF/YJcD9fuve+AvmJtBcFRtguVup4cdT8q8ZDrS1ankbfdQHnXMemxf2ZYYaye20vNNrTT74NmP+
JjPrIrnqs0CLf2BkVh/qc4NOZ2K6xOXITolvt/RyLwXjI7qrzyE8RZYzysIzKSaIuqo0IOCXHYUz
u4M7pvf7j9EzFw5oPkog+XfgcMWo6Kv+rg+sJdWehYX1g6+W/tU/zZ6CiT83fdIGWBHOCrD9TfaV
p9B3kR7uFO5XKpZDogRs4jbnGb6cphF3YA6LbytM0iRWrjvKBsi8qKVetfxg7qk20h8VwXm6TQ9I
j+1D9M/40V74awi9IWiiBn7Lf/nAP4h80/UdgIFgetaPQD5MTwryg1C1MEJkG3deTS/6pz639wZj
KM7S/QvEkkD7aK7cdGwfLi2bIwg4a2v5jAu4qtz3XDJNDlrmfIcQwNVn4pM++MoDO+65qTt+gvws
P9MQTILxkwE4Z5i3lXPlQ45IgvAaP/zVHqSAdkd9dgIFyzci5j3XCiIYrW/uUnv0XT4QZH3rPXmP
kK1zwEHnsF9842O8r4f4rQiifzq4nO14+FsszOgQiXPkpjO9sjvHyY4t5Sf8lwIL8DNego8AAiCg
K5VPafzINB8voeKr6ql6pmOADy35YYITM7ze0lYT7R+aHTuRF/CEfEQyPMdvshOsGxJWW0ZWQXGa
xbHCR47CrOdj3K/+/NsFo89JJVA/RiIgKEt5ehtucNRy4R7XbvXNbSt0qvv6hzmAekww5nMUlqEN
bEXLDdsVpy3KWeWg/NL4g/q5Lq7yy0o9efQPG4cmEcsEj5k6H9ffKvfwpE1U/dMTQ+Ix2yM8wiwD
+5MHGKC4Urv6tFeOXJ3kB5K9cYwO8kcGWJzgWoICDytrLamYO9aceZ/4I1J+gRdODv1eChEiIx4F
t3Qa4cLt23sGgJ1tcRCPvKmKqjf8ZuFgPDVUVyhbukNCK0aR956h18+IH3VfHmbqCponwKo3UG14
jikOKFzn3XDimoTfThKQRZ8Fc/zXwJWq3/qOkltznVeiFg0Ccbct9V0XTB9ruxkQfC0ea0IS0HBe
f8c70iWGkTHJuiwcTDnWA31gBp6AQYgsYvyNb462OU6lGW0HkDkeFRYckNkMJGncsdIhtzmo4c7G
fo5a2HI14NmRSylVXOIPRxiFfYpm44msboY/TNWHENIbNzPFOstD9NV82WeqEVCAmDqdjXFd2E9d
ig4Z7PJv8vueUUW4/Vn3zL18nPaEE6jIG9yWuo7vaUCL2wAselbe548ZPcYnB7+h5Y7c0MQdX/gx
QxZQAkaMhGVCpHc0XO0S+gMMOpAjJi2F3Wx/Od8sWRxlknvyyiM1q78UNvOuwYJwgM3AtOYGjeWb
7fHMYteiFKOR6PEy+QETTwxnQU5RGGjIJOf4kKO/Xzf5R/xPnH/+mXTkn3Puh19+isNNQLGwR+t1
MF7nT4aSAKoYeRwbPmccAX9E3uQfO/vEW/2d+UTYdX5JtjE6roI9eEyyKhRThxVkRu312bEEwtVw
fN223kyQXEG9rJjBAIWb+3nPcHM3xQC40EZthVmZW0Dy5efslL9Jr1GAiNFBk0FzYzM8D4yE+uPE
XY0lBfNbtI26ne21+N59lWUIkvc/bgPoAZg3UBkfLD/5MH6pSIxf0fgEO72b92x/e4K6qFw5rx8s
jgJCoH9wXGQtRI/zmQpj4YbtlPhYOlSvxcecBesdCrEl4cIOGBtouHDqa/LRItQ/GBi+8T58vzBL
aYrtZSx99v3ue/koTvY3WNjOcB3SlNAEf2j0r8khwU1A9ZD4Xe/iJBelAi5qPAo7yopgPizhyxh5
jfIgP5dn4sRidgtGnuI+dumVXuZDzxznMm40tOWmukP3suBivTqaj4CBhbN6mcmLd5G0A9/+m60w
3dlAp9MkDm3PZz3b1ceYANl1t+Rvyc18VInYZGpB6c+Attui0pdmcZjr0eV+NO98/84b0pN/y876
gwmZihEYt6fiZ+hfFtG117/1NqhVf8D/DSUbPuEzAK9P6pGeDsHzBeVDynH0yhJVynuxS4Mfo1ID
piw/YKfNR49+FheKuSgDje16I0SgjsFTbayLc+f7tKxKO+XgPFo0OiQXlzIiaAZs78szSt0qQGmH
zt6moONcfmB4PJE/T9bstC12KCjZrQfBh3TD/p3Vf4YFg8mBseCWCnmkKEVaJ4Z3pI9kiZgjgSEz
JsIdASRs9fcuEnWzs60XZPzbEmcDF54ZNWNTUT+xXlpIen61VyocMOOujUswiN31pwFwULvYd0wi
HiWBKyULpOXVDW44vK1I3o3pR7aZF9CotfVqJzECVpYX+csgrWQgku6sZD9hjfj2J9U+qHcd9M2S
iz4gLnRgtDWIEPa7q7wcmW8rjFgfyntBJQ/Z+4yG+wC1m1v/zpDLrTzF5WI5j1hcT9OpeO529NE3
khvuSNHbTl4TDF7tJvRUNhWbY3ECNZ9v5XfDV6/ZiWligJEU0aDytb5FbrB5G3mv8JKuPPnxY7KD
arrrXfE9Ly/t5o0Nkv/dHj6QlezCDe2frbahrOXXX7wxG5O/BseH3xz2w1FCmyExyktvuodrwi+8
1W0CqM3+7HaBdCgeUGYEy4kj5MaXzkj4r6H3QC23K/bR5uHN5MHfQ4PcLh7liY+c26VqQcpD82P7
/aFs7T1LnXfKNw/95u8lxYf5BwCBfZx4xIU+83VKNg4O5Xd0Sltzc3/pgvr1++HtUm4PoYtInH8w
uR45dXMLtVvmGdfkvfqH/IIm7XxXOLtN9rd+WgLtxf6Sv2AlW9NmWG8zxtxkg0q29LXvycWX8Wu9
K97gUmLxCVAzcpgLkXGfHnUSgZ3gZQvm4oPkyi0f3cvHzFI4u8p2CByfSs//wKu6eFhsd0SmHKEI
4YUinDa9gkrdmlu06JvnefP9/aZsKWwZQcIN89FF7Jc3piwlvazzsgdLgkZie3gst6xPG3lzZ+uh
MmL+eVl29uZy2tzKhNzDHXOvyGXk/b1cwKG4ZMNs5u0Hd9PZ3nN0dkvitlAZbnDk8f9s0yxnDPcN
hTk/8V+A14IeFItGTNoGTxwGdjinw9F0nZOi7QyYXBgeNhPNXpfTm/mkTHhJSTDy+DRkjiAH2oTb
ZUMeDeBs+AZOfMqOpLi0HQUERuotI7MVzRQTy7txrd+1J2df71Cqbaun9oVygPQwwpsQmMfP2SeD
HSiELkzkoxGYrnqW9vh14U1Qrv2YL8vNfGmJiiD2YoQHcZx342k8cXTwmJh6cUA6wlHykI8g2PN/
Ma+Emy9GAmxNaAfJMNgSEvk0oaGsLr+RZ/1gfWYgVf2qt4joNcoD07lA1N3wXeC4TBvjw37rzw1N
MkTTFIC85U+GCc6/zNqpPjEK38sTGNLoN6WOPZG+zjJdUr4j2FI37zEOWWqNc/hN0si0/deqT7/j
b8Fo+UntjnAQbwpGcA7wm/J3QdtAOglLFXZ9zyhcztyNhHlxA6A/G9+tn7zzODzoXcCkWfUI7qNo
FVUsn7mbjG8cRBtaYbfMdjNZdCNoKpSNX/1A9+zfUJfTO4Mk/U4daxwG7AKugP4xuCGQ1UMMYxPT
hQKLjuWm3qDG2da/CxZzXcCrtGzftDvcv/lvcoqpjjgyUF7Rce9c5zxCo+34Xi6DdPIB8AUzeeV0
Kz3ath/3p1p6G1tvGJ+S8iO9UMNDNslYGs40Qx6Mc//L0shelXDjtltalD1SA9rI87Nq7exX8jbO
wt1Qi9cigP5sESCTX+LuIouZgUdADGk6GM1NK39CaOoKNaL1RrRDcYmOlT+xdHXLMbky1vZGP/FE
vDUVKmMoBFDsGpCoI5fuNa+JLihdEocwFC79nmmAy3/xT32EbgMJ8QFRWf1VHs2AwT2GI/7rWB/N
f8pFuajP8r/qLF3MBzuQH76d9ZaINZLT06m7quXGeCFk6aHK8m9OecanRne7uooOwL/ovc52WAGp
c7IIFxsMGhfHk/NID6hCQgMlIzCc3eCFV55fEwKLzzSLXZTzQIENo9gBRGGidSMlkFAQ+nymN31n
gHtobiC44wgu4j5I9KR8unOxtJCe4CG9xPyhoz5ieRAJaFR7GJJw/BDLs+JqI7HC2eT3jo4OKjiN
hjAi6g1OdjfFv8vqwah4Q+70QN8BWJVOZ8LHOU2pRpZfqR3g4jdOgGIPCVN8yUqPXdEhqHXwVfsF
5Ualu4xcF/orkDkV3sOWoZg2IB91dVYHFuDMTZxH2/nU2ostfXX/2PzTykeYrTu+Dl5fhaP7NBKc
6txtEjaDib4Gw0rAXu/Y/mnr4T41PHcyXfR35MKcIkpeziTUTZvY3Hzzjg24tsCV8fnt2CdsHsXX
8tU6jLflpJuH5UhHl+cGrNJIRN+OQxmSX4bSzC9oGkWPwwOvaXlGIi0T2byz+mtdI3qnAQEovbtR
UdLjYzgpirJpJzQuuDKF7vU4phwyIJ3ZTyqhNkhpupLRoMIB1NFgACfcdZOzPCThRC6q4jlOtsea
7WA3EnZR/M2HAbKPcPQIwtOQ5bsam7Eyal5pvRtx9CI5ZFAwZnDCKHDmXCgZJipHlbzUyhygNy6k
4OKhnQyS0kKGsOw4aBrw0lF3U9LN2Z9YX2f6GGPxIhOAcp883dTTqg4IMGybBuADEvl+Oi3Dx2qe
FT7odDgJYZhZDJuMyTcgALzUyLQpYhBp2nK5VendNx3dQ93P0OurKBdrpOMGU2OYKWFOZCkVYxsI
WF3Cb2rRig1o19RxUOqq96pI7KKh44FUS1DfOkR8dNA+uqSg04j3uN8XKQYjSm6nld1uyl6q+ltg
bPJGe4oVUriQzkAriZcYYjACPBzvWhoIgCjoxUBVtOOQ0ggkKzcMhJVXomOUrnTuKNgosaT8INwM
2hwQcGA4wth7MhzG7aZIAO7S34YSVMBym5T7Wb1jJhP2Wnupn7SEvdVACGodhfyVQEbgmxBopYs9
kyrMYpADwl1eCNBb6rdRfV1JQ8eBE4NWmEFu6tKxY2kM6ZLzzjuMV0b6BS7Nm2rubBQsUvY6cPiY
qm8uJYwciU+OL/7jiAJf3gsjZqm/RXowo2Vw+BDNmuEPbTh9BCgDYGzl3sRNgQRC4AOdnmxV3Dz9
Aw68u1BuVEReIq/OY2RHDJgYAUgovxEBkbvnZGTNzTR0KfdhVvadqxZgWGgZwCdMcoKNUjcCxQWo
ZcvVQnYkiDOW4ezLsPGjUfsn8ZZSJ9lp+I8yTahZvkYEBrS5k+lZwFtmDCwS7HrHGq4tB96FfKSk
a69KND2Cy5xm9G2y70CQo2yH3lgiSGKl5d7MvipmEFmso3Ix8YvdsOMrqL/hu2G6wCMcGb8lu2gl
q+5M605OCVpps9PUqlfDqajmYSI0ZeJLMxQM+s0FoZt3W0UnGtF7cQBiY/Fd4psgE/bAGjg/ljgZ
ppb4NWvc6NoN5hGEM4GmBafQJT6mqp66itetsr2hwOKiA7HIO7TEBq8kgts+34WQRVB2kdWQnLHv
8IEIJqHAMpdMd+z8iBi/FRpLti+NhpO4AyrpYS3AjKKKzzCqZ9jRUoy0PJErDcUMkVaOvT1FU8Zz
r3YvAFJC7r08Z9uEFiGwJ7ltv8ojRkDxHHIftezTEH4EBgzc9AJjxkF4kqn2bUwlJAb0qKMasTRG
NaZAEB4miS6Q8tY9dPiUwMFGy1cDjUgKf6z0mz0CROCCD0kmiVPq9S3y0mqykSpau8F4EeJW4Ifc
Usy6Xak5z/QEIKLkT4Vx4tybakG8WOeIJksmb1fTbxvJkwgW5ClFX6bplruOd4vfgEVUUyvhD5wi
RqTwVye/AiYVFaGri+JHxwqGI4ME5MTZjd1BJ6tDjrfYCbETb/gIhZelY5CDb9tyMkzZjzDAhV+q
LE3PtBo0UdzU2tekdScNkF9JkWNKDzELX1WFJ75MxTLRM4WqYhPQTbSX2OF46y2ZSRx0HY5ynFyn
lBaoCbnVIGOFUNWIkkmONiDREmD7a8Saw5QaARxcj0jnSK++8mYzlrK+f4mwwS7UeEvzDnQOg5AJ
SyZCukEcJFoAVgQMSD1sKrME/shtqXwC0zWxiAhAXYMAF4cYXAIUgn2dvMR9CpT2qZnyc038+LwO
+7L8hIYUcnrliyl60YSqNZJg2liyAyQsQk4TioXDAjTGx0SUFa2yxgoEMWpAwY1YzcQqG432Nhvk
F2AJNR9PNcrcwPeCa1zX3Amw7+AlsDbULK8Wk+oO0GaEvX/Oe2A1Z941fAmhzZ5rrOlkkFqU6ZoF
gO0joeOPnLaYR4Qt6QZRi7AhG3p1i3R9Wwh3xcKCP7Y+NEnh/Ldo2hUqtc+SBCrfSkh1uHY23pe2
elwbDkRqeh3C29wK0ZMmgHqWePBgAfFJ/QHDFNROekcB5CmyfOhLhk+IThXSbzXuzLJBlmICkGFz
bJHBO5jlR9Ui2B4QZ/WvMW9lQQsGN5cg4NGwWezPUq/fBYYaUT3d6hR/dNg+IuTsJYoYSgkdeMP/
NhdZp09MvxFCCvRwJkUUA5IMYlxFmGrgOnMaL0L90Z6EZ3NO0bcU8c2YMcWkxAxj18c8U7Gaw4LB
da3jpsf6xGehpiDanU0/IXiGgV+jziDIpqv4jiuzUTosbAZddGtnZFq0e+pRKCejncb4j4vbYeSJ
YBEJ2Jy4c/9+nR97RDH4P0HApYjbCkaalQDEWGzzOsdxGE+LGHxC4RKoJTl/AYApmJGsc3n9TtqV
i6QzJ9OPhFnm+oQ7dByxCkgSLFJCRd6mkSe0kj3mzzLJ2VR98SEJGatAPql27vUdCXaQ/iV0xOhk
RVQWm3xbAWUXU0PzqoiHNbPIMhFDP4TIyV6Rlge2Y5vlUcJOJpgVJcowVUBVoKfwZQutETX0VIyX
qDrVvLirCjsjiPSdUE82gIENbHml9DKFTEh6WmsLfXODqG6TWxakwbDAOZGGrRPpLx2DAYX5Jtso
1r+xZSpKFJjPBNrLB0KYh50ja6eOA6miMhwyArShfyiM9gdcD45MEZjQJgerdO55VmH9I9QCsQAL
BK1uDlARE8ycKE8VsJlBrSaICzYueEESJUJUF1bBNxmR6FirgZN+wZTGwu858FAa/qqgy85A6kts
hekK+Jk4MkmRT7EV+/j/+g4CxpENq15Z5EjTEyVhgUQ5mrlxhisngko6M8lkVxCEN/ZSYbgAzztT
N6nO3YCWKEBXAAftiTbqZUVFbX3mzleG7nAETip0xCwSosaEAnRq2ipg8pnj5YrofzeOhtaXo0J+
judE3GLsCYSeYM9EkSP0zMxg7UdKM4dtMXTQMDHq5iL2U3Eao/4RAJ/Y6CAFCQDWn9ozyw8DvR2b
rZh8gNGWjhZCBagfft6v58n4itRTirY7QkgzHmuYVZp2g+bQ0RQXSD6n/EqRYGrOq1SDdErvmYKV
7gaUpQZihZPU4TD02h2lfwSFUX1SaXUEDaAKnUjXpZRasKrojJpYxbKHAltGmh0LpHISHoOQj6QX
Ob4xV1oZcG/1h2phtx5el3pjUW6nFF1NJcba9DtZ+qYoRI5b//EkxBYwONSlWH6NkkQKh9FtGIyv
AiULZrOyiFVM0NppDwWBFSLnogrXQ48OOpMpyCtKOoaHI7Neuj3jG1eXHAeRYtEtlAOgRklJRqe8
NhMJXbDOVsSjaHFq+8cG2AN7lDFZ3D+AzBeoy5SUWVBRwvVL/QyWZwMwsjN+BHVU0q3nfG6DKe/2
KfeAhC5mIHusgziGLH7SOORyg87Vy6JdKzYUJDyZDdkPSaNwU7firIeyg0nTQIePuKcc4YJYOvkZ
AnTCXJL2NsXgarbetFstzHOUXISmwWFkBvGyrt8J2EFuqDmLfbng9XIQrlOVfz+k9TuA755XkJaB
jSbvr6ISsEbrPsnD48ImJlEfV4BEZKzCfGI6cmGpY4pFfO/a29DdnPRxlFuej6+MBcdKTglhNtqk
fHR6C65cQp+RBY5+ySk7Fnyw3XVqZngSoA5IVG4xRUXkp7yHWGWqmoFVqyOu5nTTJfsC+D30qYKa
ssvMo5H0voiiUM3Jn3XLs8ReksyAIZUkqCnGsWBH2KIF2MWR0HA1hJ3qbPbJkRIAb/WTikh0HNEN
EAQS6ho7dnRdpL2FWRhHp150X1Mz7Gkbsa9wT/KI5xBZmnIOBIJdm6ajqDVrWz1UsfWRzjNvcFtY
IBDxnAsm4H93AKFXnzgp55EsWBvowxWGhwxieWbtwMbOhjS12MGf8Lg+o934xHj/f19iHNRg+e/D
wpu7m8U0lahrG6d+v+AFWjCJppdIl5/Bt+Vkf+nd2URtI6cxqYUdD73Jg/FZJuFJQAyxtT+0eVxB
1Ogujda7dOUMYCupuhwgcD3IsXPOsBcbXXJjfUHRY1H4iEQEsU7nLNtq82ipyOXY9GRSFiQ7OjST
wRMBCNhpfruYNkVFaLZMBI86E4nMoXNEytSO8SXNBMbzXs2Wn3H2lxkYC/RSzA2itzVNNJKcBQpR
4GFKtnV4CwKRPo10ehCOsLoKqsk40K1jzmKidFCqvVNpR1H9AKfUQU4oVXct2h+oFKybIobGBlk+
QXhsYvpN1Hdz44ejeQGsQIpZSZskvmWgp0VjYq4I1XQmjEEwLfFdDPMhLVgDrPDoMH7CQMKQbb6E
eb3jeo0iuVoFkrDQkYJTQOzRFuDdbizSQB6OY2TubLHqQxgtH2cZow5TwKGn5dw/sh00U+FBPMI5
FsLbAOi8h5ko+GqUlmiZyL7muxH/g6bdUblv2p82/Y2il3Glc4roDtVMhc2xkhj8cHUtgJ9UPPyI
vUviewc+Hk7ovlte1mg4VvqZqoHi3N6Mz6FQ6XI2rtKzVbCvUjYW1T0dXtT5IiwbJVWsAdNfABWl
Bg1F3fkiv2iFcCvYmbjpqEx4HjAhaRYrS4zbDyRxeO7JL8/Z8OOt+KaCpK5IyWM3WK8huWUshw7s
fvFkik1rifYstV0ZvjsoLjoIgCs1UIL8sEd1k8gNgNOCK7s8cJBO5/xRtZZHE8l3R3NS2+vCM+2U
j2nDeTc0sZWGzFFpEMHj2qv66Kmkwqu0F7Q1dFviafXQoKLrdjpZVKbki8AJo6pdSlMBhWbP6mmi
CUChDSZ/Ft023JotzGEzlT7kmb4lf1vV961O+56VSbYlrmYxvbd0a2JJPfcI+50FTX+gauE147uk
lXZW6ACJm4BhTtPXSMiuyYJ6jBbIgpAMGCcwYxCdGmLvCBUhD/+I1ELFOjjPJTvGbx4uD/TlATlv
AKcl/Uu23GK55twEe4na0rwaHZM2cXqkPihjeje0J3CKzlAB6wGulbvK2OIJ/haRm8BK6/afhUFx
xMG7/vckb9Ie4N1Rrg26GViZdgZpsKToWThyOm2GUBz/N+DOKLX3CQd5p2yuAlKlx7jq8uJDDB91
RUVOwtCHBobe8EilT6mgwxFwEg3QxzhRW1X0XCsAwplfLq8JZfti/vCqDW5M0anK5+elZ91GvoSG
Z9FOOhaIPKObCmKpeKzQZjcMmiMoRnZ67JFfZs36mWMLCLuDaDUK9EIKY71I9GtSF48TvBWjbj4R
cITON4cp30A9GhIapBbyrcNdyX3wLMpxEEQz0TkZrwkr6mmYUJqlx7mVcJYScD3eHIZC4RCYPK2V
0VyaheGPRHvKkhZ/1rBnzdK1GfVbg7y7NRkHjwfx4I59eBokyetQxgnAYg+kN0ZW7XUhIzBfWUls
F7Qsc59McPgdMmCY3yTUIg0mbgyJy0G0Exa0tyh86+rYU5aC8GDzFZ0eqq52KHcT3pm1ni85EQUN
4Mp5PUk2tRwVpuhgQ9GWwnAnulnULJw8yK81DZjglOkyru9JpTtl/WQS6Ujq2fnrx+zja0zz+K/k
Gr8FhFswR9gVaB9JrpNimmHMjSzJvvTVq6h3WrKQlNEMJlSt40TvQzwKRHeKjXEWQiZzgT3khiv2
svNIprYTlq+sI4LaGsN/C+Ndb4Ddp2bC3soqwWgDhxsIH4/FJYVVHNGFpyltgwtz0uWYo/JhZxBg
jJXwDgmdW6aln2Jzylq8QDiYKTXpUBORgCV2YQy2jh+NdIyElXYqP2ZTx57UB2yeM10Rs4VzDIac
8XrDTqsNCiuFqDR1crglN+6NAOTAq9QgJVr0m9FH1yZz6L4+CoBPCCGEOf5TX0EewKaelDPpINpD
SLtCgF14lpXqMzGtwzINz31DJi0lsViyumlgQsVsL1WiQ53tUykn5JabvaP7YMvKpZ/oemflcqob
8jQAUQqeI5tISet7zzbBeWm04RA0nFhoJwuvOC1l4smY+eDVvIYW51/4V0vYByHyRKPFU0wHpuZc
MdLzBytVrj1t3vE1IrGmggS15La/tNcwJlE+AxFdhDzL0+B4isEJgIrxUE64vijE0NHk5ZtDhacV
xBLjSGMtcuwF+jE6h25TY9rsGY8AxTtIGuhF2u6qdqvkeo8vg3t7MsvTKnWXQbuDby3J5iCCmM5R
XL5WCfDA7nmiiSqYoZThIxM44ecGBFQI8Vd5rg6c2iCg9+nkn/hbxEGqM1zQ9QMcI43Ap1qbniXO
rnnlz2zrjJRt8oY4mzDvsKn9RUJQSoiPQZKV/TrS1XQ4ORuoRGDgZQV+5Xa8hV1JpfcjslHF15Az
C3nHGZVns+ZZTpFD4baXzOTahKu8zQHQxXLBLAGvaJqNEEhoDlJ22hWzXlSNbYzoKJf0jrQ15bEg
aKYbOcfoqBw1PaCpS/QwBvGXqf/6C1eYVuGLZfVOeT2jqN2hSJlwh2eVncOs960Qa/O0dBIc8q+F
cHVQTrKiukOinofkMCvAoK2fqSbsZ74SvyfTPC9IvqPvQYdbEIgAJlU8Vb2BsYAxQCWTKli1D6q8
vFeqfFb18lMn/HCN5wBAGqJlYsC+M8RHNupLwWTTDY6BAwZz8o2gBScLC1kIw2TlWhdmCgrBfs8N
iS4VchFO1H2jgHVgzG7JYOYGvETvc1bweP+VY7QAhkg/t6G9MxmprOgU9UyMi1B0Oa89vogc6wDM
AEhG5H/+oQSgfRUs7kQyx87JxrcoIN39QemYYfFZXHTCPGuCZzggtkw4muSuWY9DSMesN0i7yPec
O4+pTmJODta8pBHPekS/xeAFhMRXxErtqa1xgiffzK80vy2eUK3E3CoT5cdhbKgvHSUat7IBy7hm
lJ5pr/NAYJUgzxr7de6ArL2Y7VuV3HTnFjO8U75ou39wWqFDGBIh3DswzEnCS4fHuhTSB+fAzqwj
KYwI1jVGyisYdXGHjxuKgE5JJk6c2YQGELzBwIxO4jwu0KrylAd0A6RHtUAZoPbvDG/E49gxKR3U
7KhI1EN8ABZcIuH1LCKcgUmBcL6lpdvWENf2jGVU5uZ1zY82MV8KPK35tNDnT9wM0XlJ80zgzRqk
8uID0UyaJ9jlAcHodlcyAq63oiKhISUetHU9SENHwpkDtIy8d9Y7x0/SQdicPyverplkbqQILMPI
uSl/lO3i2Iv20qyehtD0Q7vbT5zp03n0aiLlYiAvOfpD+rsdNbWj8zDj6OQ2s3hWeyI6ILsDWrXw
U3FNa4+vjUn8gRvVGQziUMc8WtMd77LYLQcbVLe6nVMKq794ioFowvjQ0+bq6DyvqrxP6TtPKmUK
nRY6uXJi7iXaiuBilspAk4afIl4DS2J2U2MPLtb4KrXoHFgnRN+x77Odhqa0KeBPrLjYxeDOYP/g
6OwWdNMruoILtZvJoSK3MOBW1lYsMoZcPAuk4CBp9ykZn9hMZvkS1j9iw6w5FI+1/ZtRvQ3PoVzt
AKY+/S0KFHbi+pl06VVKdat+aQkRYHjFCCctvhzkKGyvie3XXbgf039p6gD5BaiEENPO32NemqCi
xSG2x2ISp352O5KIuQpoKFOYCDXOtSvpGDyL0N205pUmP5MiHmB+x6H0r2FSGawmoytV+3V86Krk
DCJ7mwzf1dDvqU886Q89v9UEw2n5cjCz2AASONeI9pu4z0OuXRJaV8vOn5XZPgwNmGW83r2NL4Vu
QUpCU2oz+4/HBxtdSpJbAqJP1xQLHm3IAbwI+QoJBRcM4qVqnmv5Z1ksV9BKBFBWJe4qAV7Ige4o
wJoTAO7UVNwRIGsY2heR9Y0zl9bog3hd4touKpgRFjNDTYI4YV+NON6vA3gd3IzOLanqhxxjCJiV
aPoWrZ3WfmA5Et1SEdnI2XoAOI8Zjg2bLTGMQi8ePWK4NyuFK0fTSsO4xcNF5JWI5asVYnwJdstw
OayvskDEUwqqxuyLk2NJX4ZyccDpGROTI3YIo8SHIHFe7txVRUdX3xdS4GTmXDObbu8gx0keYxOw
6QDumABzwVAQtBgwbmZ/JO8oEASCpmSmy6uXYS+yevY4eFbRleZlx7BEoQF0TBwY2kBQkZwenhUm
VG7VFFEQsy1X7YxjUU0XlbPAtBK1pMRBJUmfJg+muOyyHLnQ04Qvn9H215iQydIPh1Ff/JaZgVRL
r72jb6J0EOFIQ1c+6DjA6CUkHdoBwSomR0B91EN1w7JKESE+FMucPdZhksg2o5W96KIXmssPSXdQ
WHRFUVq1v+Hoys7q82nUSXHJx9JdQuQSCwkxJvwi5UG8haVH4cyJSqCHFSD6wJYHp/UiJrBMzQ0J
kjqnLPQp2d9R/i4+tV7O/TxrefQgA9xV51ovnxankylmzZc86t3J+oGaUWcaeTWIUn545ckakTpF
Q477R6xgLEGO8shFNbGsRjbThdYOaMOTwtCp+lXlYkC6FL9JH4G8x1OIQKg3VwpG7Ln5HiDpxsp+
FitwGAuI202P9nj7Y4fz+43ZAJsYz/PCHBWpSBURAtewIbzk7Q/dL26mmqGlTFr9KELXP9sZ/R0T
JtZJkqB6qvFeRdiEZk2nEB3JLqhBXaFJ6n7WRQ0qhLzALalD0n529WjYjcD1kAkE83AnF54ghvCl
k5ob4c8SRkRJJDtwiSItYSC8pIeQgbDRm7fWVq4SfdsFhdRsXkSOe81k2szfa+zyEq85LB4H3mua
ksVVv6kcN2MrcrXQ9GqV/F6mg3bELZSQOxIHEVHCYkWZLfVADckDtums7MSjRDco3mtOEWT0pbIW
qTmzak7tjSF9mRoePfjQcvUZYSdtRkLZ9T0pYPs22ouXY0X3GIAbhRDTR93tB2Q5OnfpgEsLYgDH
F/GQJtx3Iy5LfTqInHS+W8be/k1HxRiRK6Z/CTbZbG/JEcGWtps0TA2WjfSIQQtRIxK3BU+q4px0
xhoKflmipjEIpdc0pKWOTIDNlv2Mg9qs1cFY/oek81qKHFui6BcpQt68QnkHVdjmRdFAI++OvL5+
VjIRN+b2Q3dRSMdk7tzm4iqMCzT9mCnjIJ7PxLmsnbhNGZpCKQQzjCmmQXDULbGOc5JwTeobSpMM
cKFtYAl0rxleWgLn+HQK0EGZvxDTRQ0lW2cxvGe/ayDJKRreZztu/yVd+hyO5U3DWAcTwHxkegfV
xDHvOQKXodhkBMh51swpTKIqa72L1Ea+Op5ka9gupwU39gRpq7JJW/VICcByaokRFpm4dCR/Gbng
TSIVZMps34i/pLAwIBTOY/P77aTCtoJhFy3ByjNTuYZ0lC7mzsPEhAXvA5kbeDoVWgxI3gFGoN4p
rnr4OsF/iiXo0SbPzzjzPsZLX+FHW7kHnydQ2h+zzZENfym3OwzIq3cg13g52IwEhJ9kGzlyQ/1x
yDgRqKQNn1Is0U+WVp8wTM7wQOfrxwfxDR7n5oDp+94xDqwQ2vLB+jtIKt3j9CS/ApNC9g91+J2J
1ZidDLQtH9niXhK92jucgNDUSq5Hv4Fwpg0w34iu0DS8L2YOaZuo0UVviruBA6qMrpX3nbg/cjIa
zbiSksD31HYOiq0eYmqOUYvBOQI/shkVfo0RB8mPywuZDQpwKOrnJHjDJ6BiHlWQTcNKd/8JxShy
iIjUy12SqjXzyn8NytmE0wNuxEFOEflWoK/cTJoJCTXk2vfbh8k8jHm+NXVwY4/fcKJ3TZ4Ml8J0
xNWHosNqGFQ47wUEn9z8QKyLDHK2HjEzRpG/MCg/d9p5amr+gQ/RnUTo5xL30hBLzMH715U7nUiS
XnIRioNWwW+FnAHQDRGQspCZvAOGhWBTc99dkD6tURu743UQzkTpWuG1buyG4DpCxizDEa08tEqc
/4295itmkhdObCd8ZcZ37XT/1NB2Dxh3jTEIPXWnml65U3if0miqpP30QQSYiOYDeTiOuRFj7o5H
rmqIOYizuqzGpS/W11W5wPvBAo11rd6nPrn/4+fa2i0cjLR2tovJBL1l6Ia7Gh6IEIWU6ASSVwD4
tk1PNoIjK0r2+NJCoHkxyPtaCK05RIX1aPEJJO4UM1Vr/QvISO0F+YfJgxu8pWx4EDtsTRBYkxgs
L9408b8ttUfIM2Ea/7Gz6GzM8441b2MOtXgDGnf2jxUdCUmnnySpbdyJvaxFXRBSfFewLDPzQzYS
qUS6yKpQIaYtG7vnEUPoifHNUQpPARoR0CnOLo0SIcqN0wA30W7jvQ8C1MZMhQPgLXk7NkdYZlub
PPpoYtRANVnRmF3Km9W65sDELvEhoRrMGwwXO86eKG2dYFouyKR90HxRJn7zNnVEYxHDMPAVwoIA
lNvXnoiBEvC9oOILEuIPU/YJESPrFI/FJvTXVTS+9hrm9d65w52PPqIZM0phqk0MaqP42kNU4dJN
ePG17f0uf9aBdHKyOGaSacjOXCwcqoqU7unArG5lZzOzNLCp6kGrHudJzOrRic7JhM9hzdyhofQK
MLaVNPboi7YUzg8zD7Sx5nzJOc467Nq1pYSZ49x1mv5HriCH8U7AjLFxEaloP0oXy4np39IbazfY
e2C7IS59CfB3xXCo4aYsbbZSDA6tVi6m/kWDl0pETyG9Ibr+mUlUw0SE6C0javYcNatWPruRI+9O
cXSZ0EdizganSg4hwDYXvkMszGc1o9PFpBYizzRfRsLX6dErPJLrH9Ix8tk5FPbPFED+IANsdlyc
xxF043ktfb4JKi9gZ+8DnNTzQUc/acDy94Jd3mDm6ntImyH7gV7p+toeamm6jQiT++bVIpBEWz6k
opIOusVjjCFEN4TrAMRLnP+U7YDVfGiMCZcoOiTtObEuQ6OdZHQqbDmHLPLwaOJAJWwkO0121HQN
wR0amQ/62WHsmXYPaYQ1U7u2veCeX0EnT5X57S2DWJ/giWD/tDhGDOKU4xDWKWsDyw3zYoOPCPw3
55jLoCWiWOpSqRwh1fLjJQBQODvCcgRZ2UiUakLnZfvLWthqAwMNi+adwNRNCucQxNKyOmhBNfpv
6kf36GYHD1Mshozg4Y+pcvCtWuO8GFGOSdHofXRpuqnn39AAqD5YLc9MEbc+Lv5Q5VoGofhdGdoe
0Hq+DdULWtxuOgw0I8nWwkkk6PcEGvTLZ9I/msV+xihJ24N6+c4BLoDnnvirmTo2sPETkIFblWL4
QTIYES4vOMTlESLxx2bYkEdKC2kzwivId0Yh8Jijcu8eZx2f/FOErne+UOoTXNW25/kZ4gYNOPgE
ZUgbvSiM0mdexRHAx5l2TSl0q0ZxLT8A7qbqtZRrIXxi5siHDBhlIIlo9iJ/n7cR6lMW/LyGzOA0
CMHOtfYgJhX1nyFHfXpwOxw8zl10Mpwd/1Xjls6SOV5kH3pfKKehezGoCFaB8+ARXNNfCupse4t9
gcMCa+lcrbfCxjfwSMMQ6hsFw73fFO5JeYQCHPkF9X2KopOR54RtSQrLwyFCL9Q6ruHRe+lmTAkt
7xy07d4+eZyvC2h5BI9DY9KSwNZmQq3Vqz5hTqC2SbDJqiOxJ/eRPz7J0aCQenAlCFTGMRtC7vLU
LYOaFUYO7dovqThp6fqmc8GdbkaYIMkQTCJdneUq0RidddVQ0vcOBMnk7JqvWXZJ2NIm7gUxCW6a
FHJZf7LS65iXUJbKc+AX6+nNIirB0vGqvahilPmdEEVpdZtRuze4fpql2MkiT30Pw+BmX0zP9vBh
lbC1Y+/v4iaXlnG7IvnYBkNgxxpVvBHna4+KWQLLZ5Vt9LL8U3scGMzcEyc4ajF9LM77cZLvcv7I
VO3RFvaeiWFL95TxcTNpQQmVqF9G2xwv+4I06mLmyqkd7BRTGHbUShFVs9u5uwFWD7ojMduGHiJU
AweB0NjY71lPiCKnYIY0Xo6LjPki56UY9qt4N1TMjGmVF/ytbDqJViecgc/xLaavAkhbXPm8af6h
+NthGdcRxBcw6I7TW0LQ1gQA5cChHPEOkdikqMB11pKcjwHrwdeciVumQc5irCpZXM6Z0tQExQAS
0yGBuMhiDTi5mfeYWtpmAKJlMPhQm2+kaTJwYBLH8Mo0CiQ/cLHZBMJd8s0vcW61UQfbHL5CdW7z
T75RjumYnC5BnJ8CY9qGKI0BXWTNCEFmqJR/d/K8+Rj21cbMpm+v9Q+1keD6PL1Ygb62eAht7x4g
ikEF19xPiuBd090WXbvX1c3j2QgDOuK9aFVzUsJHT5n3md/ZfMiR1ZA6DFhB/TYwnx7xKw0IRZgc
lj36R//JwUAVkogkZNsJCATqBJ/Pa7E/y6vD78fhLJjbPbks+r3Ms6PmvZC4LvNWw5GF0ItDu4Ev
k1jhZdnP6KfbhElMjiHkq5zJFZvHN5DzggxApmpDUBjmBTZq9ay2HqDAj0BTTKptkqElCtlorwFh
8FrEPplfgWI84nnGvx4hhktI4dHfQuQbDNMWwATMqK2o3kY6jlaIbUC6DdfntMOhMHZgZtWHZtYP
IXstd8yvBO4JQwF5+Z7lvgdO+mSWkI35tX55X/63fD2aNVW/xkAFiiInaFPiumZYePY3XGBtNr7g
LsZ9h86WeZFYZOdwrIVP5RPPag0fQnMjqVT5EM9YVhWISsI97+B5Y/NBLWjYmD1hE0fnT8yEy6Bm
umrkt8+fuSWQDNSnafwsUJM6DuZGVXkMBxwMUPbBnyJ/wOa3dthGIBJ6RpXIFVkykKkm7TeVUdj0
rngfT/lN15pNCREodZIjM9thvkHV3KRc7ZZSxzBWxwRyQeOhvSjpNMK/QDkaVJzFBaGmmiQuBO1p
CnOLy2/hlmZg1Yxv1vyJjWhU4qgEzibEOo8pz/jrbGduqp7k8vFNRqYD5BBDw75Jf/SD7NTyNcvl
pphrcanD0U+RfD44TAwFZHJzpoXA3yNpWy0mSZG9stKnNoIVTKYQUHitGT8FA36nrDeQI0416QZ9
NK7YLMKb5uTNs/Hp9/kHFqpHGNF98MzwtW9AiRDe64uNx2aFgYb7QAjRfQ2Bg5LdnbBocJT/otOz
NhipNc2phb9K4IoK5i8JbNIMwqY0bDCKBhMdYxHOKa4jwNgMF0+IL3xMDOirZ/91DoudHy174LMv
va2eTQ5tMW2tQF6kenefozZE7vWjupex9y8wG+684s1C4m+1BNIt896oPVbpi8T7eZQ8w5xuIiyC
EP5BCxOyKr2cMNHlEdkcuePIEK2a3vGPFCzc0M/0GJI0/+Zo/T8Z4IeY+fsao0945FIKJSiiIKM/
OBLvi5WGmSsYKh4cia2vtH2IeEbBXKLSq3BSC+uEewaXOy/Y0jTSe4dy8lQXuYhMKIRyrtYUmKR2
9Ev2ugCcOAE+abgxJC5/Bk2MTGedI9NhTjNQ/ifs5wrLPzNRe81lwDqfAwvCwoDsdz40hrlzQh/a
0Jf1y3Y4LqimD8LIWgKu1axyMcSPPwo/2ArBdcD4s1uYNmT1TwKXW7MvfYkmcPgnt5/L4qw7GwzG
WOtYOwAqj0X03LJDrRQq4HAwx3ZjQJvop4NEclk0XIawYxKCOTQALhGoaMZ7DxGWGTLvjtKJUOKE
07Tl0/hfFk671lJnb1h2fQJnxTTJWESWSdZzkUTvXfGvWdTabJb9bAE9O2b3QpVFJ4n3OXp5TwB4
rj09h5o10o5yr1GdCa0mokSPBav3+nsPz5NFsJAbkhR5kToPyv5iPeYNrrwByJRMigIMhnnI3M2g
uP9s7t9fa0qtOC2sNgWw5PV4NcFp6ZNjxchOFqiX66fEh/5u1M51Gr3XRpuvU0g2Xf5XFrRGxAT6
Hz71LF01R50xYxw01Ls5eq0bqGqcvqWw+O+7oN2Ocv2yNgKLRPkJgTA+1WNxM7yLDAS6n5SzS2gs
RYuEGDiI4Btv4p//sBTsP4lZ7/iryTwx+MfbwoJe5EMUhwQG2PJbfHFhJIkL6ztdhYRCt/3XoD+F
r12xVegDG84JfAOmwieDDENvSvOMqWtMC6RnyI5Jfp32ZYoIkvNurPTVlNXrcdiHz1hJwzGLbr9D
vPCRQ5vEWbjnXnOZLfHQqw5eEJ+VB6Fg9tCUesd57H780sg3ox/yKYG2sY2eARgpLJM/fwFWroOp
f+aRzdChc6tY1xneDnry6AC6df43w56hyx/liTPon12ydXjwxuIzboQZShUe0FRz3RYt2Q696+46
f1jFzXvSX1LoL60VPZiw8KnvLbxqGiI3BqoTFZO5UjHIDdZ9+XfxfNa+DycWaHPLmj83vzkXiHcw
tI2TB2OE/lQeYxcfE94RvGmZZxRUrfSmyyVCWODS//b6P396c5W5jtqzRI8ZPSYttndXIt+0iFvZ
mbwOeKXW9FPZ1Vp1OG3MV9oxjBfx++n1FzZ2C2kegqe5KMxPCWqp8qcWxw+zvZpOSNTFm5m/ZsNT
zv5X1AVSMAlXhqjBP71pEreu89oeDJA8o8JGwenPzOJEP2IAcjvwgLyVETqfXFA6w8VALio8VO1Y
WCCSOEpLKTlPQXOYYbP6sCILSh9qaYMLVQuzM5y7mtkEOjcP7MlXVxmO5DY+7vONI4CWyYNTwVJY
BWH2AbYsgXJWQWg6o3w5no2C4TJIqPk1L83RSkwS056qpcJjlDqgxP2D0Ca01N3JM6ezQiQqDKwW
Ru1ws3jqE4qNsMWgGi4TkKcJCsLcK8DESTQ0jflGgSS/wngrMDyhGeZgVgShUaIG9XctkTNQn5wH
t8FCNf5uvAqlCLxQWDjzP5lL2HSkCxhmFkwrfLrPjb5ACivWRvlNAjIoO4VXoz5zc75K/esE2b6B
IqJVOvw+pCiA0PUAl4qrdKTGtN0ESwk3+kNUw9eS/NTp9MuizIbXBJBIjdnNLI86XkJAT4kGslH8
NQZsCUIykJpxLe8ybpqHaEHqXafcNZ41cACTfZnhNTl1DV4yyBwXd69XeBVYZr13puSp8+tHUGfu
I+FtS8CTCyZhdpQuGcRhI6WOk9vMiuJt1WMqQkfVuSWMw+W+miYiWnBe6/vyZ3BpEQP/KQAJ8eoR
VpU/qNPUEy6JwZVZbnpKnHzG9SRE7Kg/BPQ/6DWkgDQNhDdJT1duHouxPNZWcmTqh4OkGTxDLj0k
GvasS7TxiWYTjM2NiPvpwuyq0pQySo77Ec3fgCavxedfaQSOe8ErzJbriAuermEGpPruRSZDyZje
ytb40f0KWuj0pc3BPosHopE14nEc4wjs/Yn9OwEQIE2NNcKx5hsXGkR15tc2khmyB6lcC9Fss+Ry
LHSW6dDXGpfxQM3lnAbXp6Dn9kHTIhPtpOjwV6CVLIfPtIMY2VWbzEsfxPm696ZTLM4/pE87GBKU
AO3ONRrDo9zeC4+66h1SGcK/wpyBWULnLpyzuDHP0buOYkunYiDgCzKegyt8Wf6Lh0tQ9CsbPSVM
G702VzozwjE19sWYXxQQSCPh5EkgtKrKZWQy4mYjpx6KcjO6SLXFAdIPxJMwTGJBjGBhitrApz6z
DNiPwRsKeXzLGVIbp1+uFaLsZWkvdiS60/LYZqCZOpK2CDSqaRNcRCrMxkh+e178al2bOPtUQ2/f
DfStDe32NFjbZG6+C9986mt95xV4aaB+R9WEWnHYNXa/sXCkbPmSElZl5DCOivFSaWKuCqEhFMhg
slFlPrsEYcm+jCH4aF3O2nmZ4BWzxb1eSake109+jAsNZ+JUP7Y6p0yjr0KOI2J+PXc5tMMRHaoi
b69M06/c1vdI4cN4uM4kEc6OAR0q9XZeab0O1MWj+VL2476AUmzQNTj0umSZMR0ecMKcXRTL2EiA
LKBqmYHla/jC+vRQrzrrKYzw+qL8WEbABWR/0zVaO5pzHTR71WBVy4ErMYlCk5Kyb8RBxsDljRNj
6ut9j2WphCsO6JQ9DwqOEcCD7bJbm+AWIgNALjI7IvN7vCksyhMfIi3iVUJzxwxjaHPMsTXFOQZt
QhXHZxtmiFM/zaH9wZnPXTfQk8qsvvYX4AcX4yv3QEmNp2p9HVMQm/aTuRCaBeJiEiILRI1DidWi
GkhnzFtHzKoYmCLhH/+Cs7pWQJp8hsYPD2FGISSW1PmWZAYbmbnohlLGQBI+SC6nFEixuhiYL/In
EfLa4UXjVDDAHRsJ64n57pup5lc6OJiqiATGzV4Z5fMSU6wrxnozuzrsmytiVinizAT7pexOMJU8
fRfeUoR8oQ6pxCrvN64lHlGzVZcAVBNAVPNB2fJ+I6yPmbvHf6hgrNY4tElgaEPlJVG3GZ3q0o3Q
l/+FzUHwgA6bDsd7yGMUJsZdPmBDquP9/9pCoMV3ZJhPW9NL17n91+Mdtd2LlSK0DrY+mE8JIBNg
ai4MrCZUT2Z7p2mfxEPAap+HN+GnLj1uuscJ0MFX+jGvTVRpfIci1KDPBUcnrl51hJXoRUMw+Xba
xGJkBU+Op+rS7GU93WVzmrLrxJ1pBxB7Q9yHhSYqNA2mT+VKVsuvmAoNgiTTFrxlHQ2K45cco83G
VpChcndVeBaQI5jZy2B8KBiFJN/dL9CAjRa6JqNJ0yW8lsFDM18t82VG4DlPzJG64S+pFPhM/1OY
6yTDRxiWu4BG3bFfRLUWRA8uPMfGpmp0UCUFDRnZhUqpQiI42Xvi3E90tjIAElkS24TRq7yVBW6c
CfymMp+8VrSo1gRJpZWkg7PDI6Mxp9iOKDU0KW/KKzCh0TDu51EEPkEBNFYNV2F35CvEenk3+i9q
vpKg7pnjHQyqIqtWOVrZ9gw9F0fEL0DAlTw58o0PZvyFHnDlRPgq8mFCzWsxQ/Ww5zaDW+j7a/ML
efxh0mClgYL+Eind5N0STg+/5i+ZHzmvVc07K8JTlh0PtMrzgNNlwDtByJv+rUYgZvC11EF1gCsh
9cRsvdRnXcpdpMqY4rtc6dNOZyvVdYvtP6ERFM55sO0B9TVhfqjPQnnXWktXA8T42V0YwaU7iSUS
wlEZ1nSR+o6ZNzdYiYUAQSE5fsvJzyL6PJpbp1sXC84az3Gzbby1QXc0D2D9ahfZ2R6HCSOU0pZX
ks/7GKF/Ow3fXWiebJj12pKcaj04hcwVK8PFWe2c8R5dutyp7W85pptUEnH7lBTFSYezS+CjFMJh
k3xa6AV7hoCiidKZMFsM7ES74zCQ9m0o1WRCloHBLce4Y4RDPI7noLFOpstrLuxVJkGOx3b0AZXS
o0gcNN//7BrFPYrMREHPKYKd27jg5lTynOGSaiz+HjTwzJFgsPkAtXqOgmTB8MZBaQ4WXPmyIvth
uoUF+YxBvXehlbDnKmf5Ey/euqvLXaYPbyN3RVxD1U0DPCONIz3mmrup1D9lEY6c5ex1S3328H7V
vxmUAlDZ2msg5JyhIcopwkjAB9ui3/Qcs0VI3W5M06WdQIMcvJzY5EKhqgBL9zbsvlbXdh2T9UFH
5eu5H3XBT4+v43QNkKEVaX1G8aEioOX820/IGKKk6qtuY6UjZjELKfI8Zrdf1wNqW8qgHLyi0r8b
jK9IzQhKjEXz4szip6G7+nA05FwdkFt4pM4i0hdNQqcRNYLvm2XZD6kHkDQ8C/7q5u6xcQmnxNRr
CNO1mfLXkMuRnsOO5vcVTE2UiNmwMRKye2FuVSiiatLnLPE5gjJlApC32FhlsHIHqIJ2fxOyqdz5
EY6UBFLO5XA/WuFxKktEdi4TMFoHgBd5hyFnuExth26GIAW+o6MdGijTrYegRwto7Htl/US+Ws1h
svOdjNwNRboo2CRjAVwFCiTBladWSqlzz48XKXeM/qqa/gm9IGaKWFnDyuFYmxROzcORKT1AZNvs
8Zcp7Y0BxknGjNMcBQ9MUbWDNsLJYPqp4D9PcECXnlF6hhYi33jWc+EBv1So26ja9JEdkGDPs+Dn
UNy8yHz0KDKm9Akzi7VeNk+wruAkcCJxxUgZIqu6JoOhSprVMJ8No9w4AEH8eBl7SW2JbTlWnqtZ
u29U/FJjH+lIHi75GQle/JHdruSL9lTJM+2rkE7hMu6H/hEXQuKJ0LhAWEPyYJRq2+d4xIdw7+Ys
Xc/TW4hNDs8OUmnqlh+TSd8CVge14j6FWbD0sB988zSo6DpQOo+6sTFHSF0Y2+QsFx1fFd/vzJVq
nPsRYVNadwR/M+QHu6aPRIyEay8BK76EDIG4jA4G6YICEcYzZGcTviKay22sPJyQdIb7xKiE1aON
h7QRb9A8AiNhDm32kEHH4WRi2uJlOD/Bny0zUoM8dr7Sxj+VNW7SlDnnx9xDV+kvCoUAuAbKXuib
PVhgNF0Ex6HtLNv6a/ChRca59jfzx73smgjGyoANcuX3L4FnboIYw+3+nAzuwwyhMiyJ3HA20Egv
JgHKevO+wFigJqH6UHG60+pql8HWBQFJNkHyVuj9rgKIbqFCJBSgDvy2JLDFJa3V8Bjl7OPQhi5g
WsVRx4qU3kPvHzHjTY8ca2P3bpJYGDX3skKC7GvqV2Qjnybq4iI2d6GGuihJnsOg3cE+Otg9OjsM
xcuO4ADL3FjoySwPWkXOqCqC786IEqOkwkGaLWJKrWSDpV/Qc6T6YsLaFdU5wCNJCM5zBJ+UbTv9
mNEL5i/K3BYtVph1xbAEYzEetbRSXN2dm+8t+MGOhDMs/2SFxCAQNSd9Ze+HzgH8sCDduKe8OXn5
F+cn2kj5GcJyYHmn/cVInB2uHio0pcOmUHgexscOjlvNfpASNmF27efTXkrG0HHQVXrmqTPrczQ0
T3necZOVYJ34Uhrp6nHRr01PKGV1tdlEcKHj4SPKnnNj+nIrGCl4Oas3sKUIBqmeW0/EVLHIhjZ/
adiDJZwAC7dZOBEYiGb4VwIe0a+4hfm4qH6tlPESlmgCkW1DkEeE5Mf2SmuW3TxeI2GVcTA41nu1
uPDuvOuMXSyGCcy+gGtObXrrCVszMDbAlFUQw2Gy1oVN0Jj7xy4fQ2JOZybxtnceLBYb66YBKreW
EVM+Y9WTOWC2w7OcyQWYaK9/QpJDfvXzHYTtez0hRA0B3zD2YixGhb6YwwvSkgu/rg01qK6bXZu+
WF383rhQF5lQmdfJxiM/iQ42J4gCwtVgNFZO8AgkDdkJJJpuB3iG23ZpnA84dLjvxX3xKNtSoFa3
G/6kNr5VPFl0rRbeJTqIPd2WWoZt5uqXHlzEMHQohxsc1Ky03hbuJ7rgO9q+mMYB9gPSuXTS4YID
fB1Qsvx/2Lo1ix3wCY8ZGm5K45BePbFXJUY0LVCsh8kARy7i7uomCk8/gjfXgDTFmJDISVbDk1k6
8U/1MTuf8PhJjirsjznEMbncqD91Dri6CTZ1+G0Z27FG58TkVHdfSv0a+s4epcOzPg9buu6irJjV
vIOQB4DWWeA9APChxT2buLu1of62RC4VLAGNzdvo24Qd+yuJ07aVv/Yq+xg7DEhgQ47nELX6XTo8
9T7sa+cGrUJv5W6V6042RZLh1PGdkQNiIfaQM5JR0/8dYLpAsMMZUhv+ZPZfRiDyIMP0VS2Em9LW
kwVnlLBvO/SC2IaGSIV91Wxh2FD5Yu1BbTmxRWTIpONWIstLoH9YVPjlaLAP4ZlYbzCP4BK8hjQA
ulc9U3oLFceIBtI5drEK9jUe52DWEcPOotlIEVAv8HZovhscl3Kd2Gyu81HHQJWBbkIOrVviSFnd
RjtZza0hfiM0RE7QbFWEd6UP7pS2LlY31llq34YV7GEzYvPJ/HRRhJRwQaUsxTpIqjUcHoRW+615
025Bkhmn1VoYoQVAat3ugtDcG4tGRAa1QbjcHNveNZ72JldhBqNJ2vOcGCI1HkMF2hbjycfEuA5W
Yz7dmwbU4PyTMpIF/4vxGx9L7+5Ez5r0OTKi6DUnH1BEmlx6vPCAGhNcu+qKlaMxQWJdF5yzDvYF
KiGyoT311Vc2A8fLAel1033fFhdOemhvMapEKZ7lO5IWflLUTnKOKGw0aWbadqCF1hgCUvcDgkmD
G0Ba+j18C/xBOjCdzKBBgDoqR3DlkG7Am0NEpXN+6iVUA0BQizui0YkVy+kPNDyMXye+O28bT7+f
eCC5g5+bWBAQ3emeIEAkZ0QCQQ5vNefgMmXL4S0FLn1ZZHxEFtY28N9km3kKEs100TDgrCKSKmV2
0/y1ff0SuR9zOR7lHi5nD3WziFUYnM6EXxTbWo4Zk7yI8qOjNeWUShF2Gsm0phwEuabBk3KjfbE8
pOqAJHIjDEThsSIaGMLCSAkRVwoI7jOZPgxU9IpuAw3ulvmXMzGYvECvD4hvDTz4mBThWU40t7+j
3pFZXae6I24M0MaadnzFkcSc38zpOQr7J9sht6IrHr0uOGJSF76NYqQC4JBaEGx9toYiUg2o5kUu
5SYjqpRQUFwlWzpj5nrPgO4NDD6xIZPpfqQfuWdlH6G+q6z0TnnepnUdIkemez5mrZnhtQjtOz8m
DCbG6IB/GEGGzuAAB21AkgDsSsc/ASJybXYjvcPo3vjtUy40t/4x4RLqC6ER/lYGSykol5Er6lTM
4wGoetyD8hC0ydPuRZheo8yjGlooncOdO16k/0UpUBHEnj2bsKY7PmTu3rrmhDf6iKfa9CqWbgqc
JYBgE6ovK7mRMeZBWm/hVxckvOBLF9zG8JUcuVXKRhHCpjFq53IiNU9aR6aMIRODiny9HFuMgDnm
UHvS1WwWwJmkyt9tfufSDC6iybEYH8vR3+rVjfBDLjd7L9siyvUjXzEHP48RQ414GphcMapiaEQP
6IY3J+fimnEA0bcGI6U7szSfjCza9EWFW2F8ESq4Dy2N5hDhAe+vfZb73gjQsNbjZnKHcxmrbWlo
Ly248kgSkhlDiLvKitU1Rqdo0IaB6Hd+rpwqUiqH03QwGctCdLpKlYMWSFY2l/l2zibS3d+ymoxz
ibgmsSOsb9pkP2ULWYlQcH1YD9GsXsQwZ/Rh2/EvdYesbAhR6BzjJX92wONGx8UYPsXdF80/YKyB
QRy9f6SYNLTxTMhfds2VdSJIQg+6s2XN/l0f6ytlglejwoZrLJ0hHNRFuRuFq7m8+SXjSQ4fUpeY
VikeR+g6RPsjSzgrPtnfabsNlmmD6xM6mAgZdwumI/eznM5Cs0+mXEI/IL2y4WCAkpdEybZADcmq
k+2XCLXtE9tRlIGC4QHt3ztMQer6Z9A/mtQ550ZNlf0HgrmgGgqlJgUCXcp4b9E8puPfEGo3/N0I
h5bu02qxXPtxRf8FZacUHiC+KAWMU7F5zMh2QE2DBqEH/3dAa1XC5lr2hFqDPCYDEw6veB5AU3QV
Pyz1m6nBPUCRK/2Qo+dP7KvYMBAFUzPSqwju6fNEcmR7xLEXo7luymBtRe9Ke0pF5URRn8fFtiOe
w3/qljctPaXWSU9CSgSqQGZLeH6sSlEJLcbZwCyCfGENpbVfsZ+3fVF+93qEd8kCtdTy6685Z6IY
e+895oTU7mxL/64J2ZddOa60kJgMD+bOqLSLN4s8D4sjzKpGLs0ke4Qb+tgSRKwqm2vYRIllI8ob
mKrEnGENNqHUBt3N84d1lOAeAefXZiDXeE85o01jQd3HMQH78HlMXOyvFuiT5xbcsvUf0YisqCFw
vLjNhv7HJp0pxNEq4XyRlcXcXv6iD18H6gr/jyueT3eap3ga4ePgMcrhhnTnPzLQNxrrTiw2vXDf
ER4dkunLNRW1TEl5OQPVn09xag4aI9NXa0bVyqg9Y9Tr4iLFO7NoRnxlXCMa6nCS1QEIE6B3dtLN
hKIk5RfVlqPdwxgHriw4NGZikh0Ccht9D6953SXjawCXqyww7n6DDYraKcWvgHEVIgl37/a40UPF
BdERUrvKUla/nvzJ254gOHzPAPnvc84yr9F3WB7ci96cwcp9rTl/Ys7shLPbLAlu8cc1zHg0dzl8
BQKe6G8r82RV1U6v2283HfcmhCfFJDMofwqQqaZ3VqmKz7FvXUCb2bqt+erG8cOMTs+p4w+OiD0U
JjmO4lS/JI/JQLgY84Zh3SE3ZEMbNnlclOpz/LcxvGscVbuGbgteJ57nNd1kn/lcthVREO37r3vB
8O7kcBoG8gdanTTu3kWL9y61rRTygb22mvPQGpeR9qX0/5mc/jGrm4nVGp2Ne/mFSILp3kiYgsNx
ANPjoZpKIam7Az7wrNca7DaHa4SyBTn4PV5SfaAR2DDdjaXPpD58d8u3heLLQtfrYmgLY6zJQ7B9
GwDXGOAya5uw5kAbry0muUl1YzBKqRH91VtmGlbVXJ2Y5Fm1DWcshY4M6Itg2hs+eeicxQlta4qs
oEf1Q65Wvy3mreWwgAx9a87tq18NNpnODCAaxYahVcTKBZFQVY27YoBnk0DFW5bXAomrSL/kDQtY
Dp900f4UTvqS+RDLYeNL9RJEjy5EuOZniC4QtLG+IBt2InzFRgfhkAIbtfDo8ptATOYN6CLV3bdl
hv/v5bfRHBmrg47pO/nmXT88FsSV9o0iq8Q6jdgFjeXyPFOqQ1l588ZNO8wPjYao1MfJD6VplO/q
dn73F3dlmM3GBd507H8x9pLta0NivFM9yH4tK3SdHKEarnDmXOwNt9nMXKAejEc25xiHu7Z57OcB
yMXbSo3SJeZpxqksJIHYYxCkfEpIuBlBxwNaqDPzW4+pjBein9SeIgjUU7AfSK8kZX3HH7WWgHcy
rHz4GyeDO6QmR7Q3PrhkSjKBSx3D55qDhDkhioIJY0YXo4AZTGdGRpxVb9Xw1RowXgm8Z6fPTfwf
See1G7eSRdEvIlDM5Ks656DcL4QkS0zFnPn1s+oOMLgYG5YsN8niCXuv/RiqP60Z7ghUWSQu0POj
V0EaUxHKDhqZbzqRCsLLM+xWUQ9qwEk2AbUlndA/2Tk/QfLn4Y4XbXmeI8SSPskvgftntuAfGx8v
ouliF2WYKqKPPCc4eXTJOHq1YSj2UXpW/qGECxqztOmZlBsni6Pf5wMdGX0H7LZkP27KrIRGfSld
DZJTO9HcMMqjv8FYC0PqPmchy1PXp1jjjs156XazdzDT5ssOhwvjxA0ncdczKXGSC0okDkhAbGxe
nKMPfoiiktIHoSg1fK3nH5G9c5DNWL64gGo9KrOq1tQ4HCnUuxagu5t8FG209nxmmvU/McHGm+2e
A8PKvlh6Oj1DgKqYTlHk7zukD3gMhT0+xyUyj9pdNuX00YrgDquURCO6AlKFx0vEcmRifxAgL57Z
zpezPI3mtK7L6EMYvP6Tv1E2OK7RU+AW/CgB4iVszBPONCcvjkdW+vuyl/fQcX4SPCuFjpkhcL17
NxWXaVBYiUsU58Eiqqznzjao/hBmS+O5YMXSZJThJbdWQ/BH7vwqG17Km85FDFum1btw6K6LbFpF
2Xsw5RslBmKejR4xJfS+3uEQwq1S/0wt/C8iF3SsQxCoUzt5UeiS0pw2BZT5ENpKlQx35V6xjYko
abRvzE7LgX6ryHZEZXEzKN90nROjy7CgdmkvISmx12WSINHKuSbaVdouJwsOoreXVfjVjz8qkV26
H/xvdJz7lClswrR36v5OwUkr433oqDZ1HRIqlHocPYw4YzbuEy5xEz04A1MC5rtVP3tUCsSnagSQ
hs5i7JtD4h3KNjiVJnQ4gGwmaykBkTyBothn8q/is1QwuY5N0oAsgQYz+LYz+ivQU146rUQFpTMj
xjAlrj01Lk4D5HXQvW0OKa6iu7Oph2uyUMwwX+hh+JbL7GBYBKjSKfZE2kOFjyYyjXVnnYqGwiz9
HjFzsKQg5FlLBODJMDxapbadTWK2dJaZsaRZ187F4NOsL6MZRJgiK8lx1brWvu7rB0UMQp5o6cbG
xZTGn0V+BT7FdU0hqP7cf3w8p92pCHk3pWAE+dDW6EfInELPXeQGO0X0RtTYVudwQhg4rRyLlZ6/
BWm/aBzKVT6FoUVulZc3vZtPQTWu5wmoCYEVLps82u6GOoEMpsS+FZ9Vbr+5k751m+pFyTWNzP/1
sObq1VVwJOj9I0rbe9+T2SXMNYNVnl2HDTZYUSKxjBhZS78LHfi4OPKXEsdaM5GDhw6/5ggPg8ck
sMUITk+0H7FfHVo9IAGqQ4AbyP64CMW4DrmpjTjYuzyPLFcdJuhxmb+qTyHT2kfnWic4A017TQXZ
O3a7kKVO+Wc7R2fy14E0P1xbexr0/IymmL042rbGvbX8iz0jgg01LOJyelT1aY7YQCbTOafkDnr0
KxZwHMTxZSevvjttxTTi+hkWaKP20aw9IiPZWTDRUKC/+KQYNH1Aw11jgpD+s7pA81cNNWXuUbOG
k02xypsMJyAeHMID9f4QiORFi8p/0CAgv5o3R6kBBNPe8V/ufdTkVBhW8gh6+VxW7bF1nGNGWGWC
IxuAFz01UXog7ovPmr0ckJez2xGloXvfRt38WTNuJM97L1AbU0T/dEfJ6lAQMBaPxiYunPemw/fo
Y9qp5+ovMOp7XTONY03GuC9mDF8j+Bo05xCPBzlyes81e3lhPUEcPDgUPmbFoKytP5JivOWuR33S
bvpq7WoVk1/+doeUXEY466kBt5fHx9Fxr1axZ8Ky7HrMceGcHNKo24Y0CsvE+SyMeu+3tG8oB1pr
NpHmg1lCAhwRzoGWNgTqpThDHAgbXyN3RRuAxd8MxFn9tU7DG7thJseJeYi7Zl1U7qaOk03biGsT
5Zu68JYmUXGD3FuiVdhaDcmculN9roCRuVjJEKZoOig5BUBpoCYMoUvjxEcM7Fp2JK5G41qHR8MZ
/tfGkKaSoxGEj1npkiIkbqkLKtxBiOZU8RmNaaK15dPUWLsthkw8RSGBoczesVyCV2THkbYX32Ll
5jEWGtAM9OnGp4rLYgwJ9tCg23M/6dQhleIgdkUGeo2dLQM7rsG4Y2MJUQkwXQWtkvz6xDK3MaLx
3mrf2Swuw6b6Jn8ucMajDDJyVacCKraUKx1/yWYeVEZde8hZ6HQZK9SJ/K9WRw8Ael9O4mZWx0DL
7p0PFEhj8TzFRKk0LmpPJ9oYUUnOuUKf25O3kWa4afFepxMrqrDZiBIdFBmDYVWfc+MjTuRnieAb
ZfslqbjBrP8/a1buXHOrAKPcnQHNjvOiC3gxjrTc6XhE9YRgPb0AE3EJN4yNqzqAGAJcKoD1Rufc
DPb4NC3txtYvLrhQc+PLrYtrSt/ybcH3vjF5xoXYLHsf3wLwdq0uVkkrGNrVTKx1dvDaegaG4cbs
jaLd1JfVkiU308qZ7Uj7VNfpcmrFYcTd4Ifen+WmGwlrTmhQKD1UtuYEzjaodjN2yEVYU9KVqN0Q
x5y1rCaP2oAvIv2FW6Gfn71hXQEqz8gjbASA4Lwu373C2OGu71OCdZxlDn9TD5sbCRQHMPhrUWOy
xZGW4wmW6Jbpoll+bGijNHblA11PHlsbo2YYh2Wwnm+jXnzGqNcsZDRzCiRbbgTcFWWH8vxbUUEJ
Me1lXDfv2lSuM5uZhEgWlsXD9p6HOrW8Hm7yNl2HPMBF7ax474/O0e6x5gzUrt7W4aYLS0bQJNG6
vNeTaalsYEpspQ7oMrrlZBeihrdpbQwm8xpDkLFDs0boYgDru87lQf3F7fQ6odJyuX+wuqH3oqFg
UBbYLAJ5Jnqglp396rMuyJiYj1VzVVeKzZLS56iIErx8mItymlfPcHelYx28ErGyDw5+4UFGxTaE
YPjP8WbMCmKn+4hvsnYGGE+Cih1e07Bf9GTj8kU21wrJEUOjkVtNQ1alXjq9Xx+iTLsnpCXqlTjD
n/zhTw2T9RLNJkkB+W1ggiMkrJXyhLh85fBjFbV+TKLq12rE1u7KW62bBN1OR4D8MZs1ICPKSh7f
1e9rmdyeJx2pg2G/BTw5A/eU+vCSDuEom9SYbX5sqNjtiQaXY4k3rOrdWWHTYRoPbhC64JCGmR9s
Qr8+u7z3eX+Z2rkET9LdwjQiICtdqfdRWu0r7ZZHJulayaUSv5J8XlUcmmKn/uFhL/d2G500XmYm
Ojs0WczaQ/oSVV31jHkDDrdBEE5VINKd1+qbylFyQPF69BkJCpjnMpOnpNiNDNUUHb1mZGrrRBki
pFPlSTR1CmKELOZNZ/QnMIpWRU6FQ7tn9xZgcCc9Jh3XmoyJo6O/WQgA0FiWSm0A1iRjCDBybNmL
fEZTyIBFaYoju301aAH8CKYxWTWSzdI8n0ifOeY9i/CaVcDE+zuk/LJIpdQ7RhrABisk9rhhtGz+
icZ6WjUWAWhxv87b74qHXUzyZzBhWDr2D9PCnU8sXCfeugJHnjEdJgzBfLjvuNGXZdsfkkberaF4
NFiMQ1NfJtWwqSzEwMIUe/VjHpVnW43QBY+RUdhvTWnsQkQcMAbXWaxt05qGEddnwvYp4H3hMPaL
XzKP0Zavn9PeZfnkocHt13PbcDXDr8J/9DisHJLBNJfbGGKRNVKpZtnHUBYXMbDMsHnepuqlybVd
xhVswV+KgzuA0+y0gz5yVsQYfkp2Mk7NyAkwVd+VV8WTRapW6edG5vS/DFdhjBBbWsLlUB+UKJhw
WAzBq38SCp7iVdsmSUa6ERxJV4L0fFIUBPXCAgNcNdM5UaXVh2+AJlVlpMMi9ikosk/qzUhDs1rm
mWA8p51a5qBVq6G7b9ZsdZ87bZ9EOK5LfzPn5bWSxRFBfaaB4zwr/q3TG3jp9E2bvueuueGh4J2d
VOUhM6OjH2mLDvzCkzjqoJYpBY+5xENYzI+opop3uq0XbWrTTJeqAEnSmE8abHRS6U9m1uxaO0Gu
HCsGK+f5fE0ZHEbM7QzDw1EP4bWqWKRQVwLFlvPOieZr/qYEnr1CIPK8b5r+0FnJuuJDy2gppSvU
qQ8A44oPJaChjpJT9y+HeaLqtjBV0RUuTGFi7wifAsG+K6NgB8ihLr11l/tLtBegspkfESE85p9G
20HykN9TXW9F26/l/KUORfUnk9T+jlpxowVROnInMA+2uATx8DnyqrSJRq6KlQbrDGjFFheg+gFM
BER6qa8F1TR1/k9kok3f2MXGqj8jd82HxX+HHHG/47+K1H3Ohnkn3ewyRiHlAKNLNZWWxU8+Xqa2
eEc9xTu1vEe+fjARr2cgJrkPLPiWelsQ14UJHM3GUDCfGiVxfQoIxq3Cn2NsCuoEhtLYuMQCVTfH
dn+0Ti7UU+yx0dZDgkX424w4P7HzT4z4qJfFb8MadzCcryyf3YVw7WctJgpt9OvzGAfNU8Gno8+t
Cme4GFH9a9YkaXBCDTN5hYHYxNaX2jFpWGb8OtwnMkZVFXFuxtehIN1P1zGKaRaK94LBlhvb/+ya
AbrGoG+S2Cltm9V/AFnKIWsM1LBl7tMWTwEgKm0IjsLI3opI28rEfu5ZEwtrAinCki+hrCmgktMy
RFWz94W4DXgIzUBb2Ra77amkpES/KTJn71YJqm2GFZkTrJPxM7LgMLXVq2IsJDbGsqYuH06FzVoP
WPwxqK5BYFQeoRkmHFWzQZoE/g3qcGwjeGII7Q9yo7arID/Uvx5NlM/XkKNdhY8wcCcsNfZVmEoo
xqKfdUJVSCaqaN4sewuynumESdqZ/t2PN4rh5EkBxfCtLjPnH59+G8wcFO1NMOrBR9sZuM4QKlXp
H0/Xxc8yAjiRFW4Jiap4UdsyZlzJd+jDHjpjcxywx5uRTj3VdDvXIg2cQPdQ/yu7/syWYZFr0bOV
uadZ11Zp6v/FOenk7qXinz8H8a4IvBdL145zw7yvRmsUNzfdRxDNP0bP8p/Y7RQlRSNCBmEFG+AY
1EyXZO+hUalE8fLDT21YjXA9WosL30fv6jezoj0F/V8+aZBC+Oq8BFetpUhCXFB/eGipuqi/b5F0
P2VuoZ6cmG3IJiqpSelYPKfZxSR69Doy6iAzUYdqX6ND2nPqf3ndvPV6Iqz0IdlF2GZ41acugxvx
HQsp9l3k/w2DTKiD+yMP3l/hFuA1A0UXGi2qt6n4ajwO4Dm9ggj+FzrzoZPzZbbcciHnemclQESz
Gj6g43wVjj4sjLIGifcXwR9BTi1VfYgFJePrPJYC1gBUvc4evtC3ZhQeu6g7oHnJpm2h9c8mrpPp
3N8I50qT5GaFLqNuRhTDcTB+RGKsuPpAID363Ordnt6cCQrsWCVL7ub3AEC5M3zlxwbMW9g/AFH+
5+cBg8THRkrqKy6SmAcI1otDEVglwavO+T017GaRGY71m0+uTF38l5oZ3UI8bGVBVZH+FlJ8qj/G
j6nFPgicjNK9uQYeMzaWyHLlWXjU23AT0OC2MUlXPRpOJi4bdQxBCN1Ejbuy9HyZVzZeU7nhIu9N
zMM5a6FUwOP0yBxsGUrysgCjA1N7jvhWyKldgwBDWi97kPBBm1UKOjsOxCPX0VG4+bkf6GIIAZ9j
i+hbC4PaZ+L6ezN+TcXNwmyzrMmWVKZ90TLZ10EOh9dgrtgAEgFSMk32WYySdpHToOcQXzCOF7PJ
2p2kmJbJOp8uZk5haPgZSmzrzd1Hx6T14IpQd1MYsZxVANOGxiRq4BwPjxBgMVjWUODv134M6e0s
2FCmtirLll4dbje7b4xuFdV3wTrS/deFMPEb+QRjuXH3ASpcwn4Vu5/ogfbPd9kzYCoNzzYh10ji
CAJGph8e4vqFGTa7x5S1F+YjnrimCNFP5ZsRCsvEMp/wJcJU+nrnNqxSMaJIRNZeRFDSTRkDpuhE
dUxZ+V5a9Oj05fZw8C33C4WEz+6FNJtu7k96VMKHIqx7fJ5mQdjZYeIXaJrHZwrcJVxczsFxYOzR
7zSf7kILNnmP2Q9z6ChBNwfYlJghJBlwSvAodeTv9JznmBxmevmBXVlALeUd0fUIV5mo//C00eih
DveidSyjncGCMiDWYBkX7kvDMcjstcuzbS8alW3lFtzjEUUDY5jQzrBLNAv1AA0xU4dhBdMaPEtj
vdOfO+OzVeFdBZHB+wq9ykGXELB4LaHUDTAvcrXWtXnLFfACA4UXEnPAyTFBvXcQGXtszzjni6hZ
mM23DTJOo4ya9mNxl3COyl/cUHRfNDMOMsGy3XpDf7M7beOkGIbosGy6+VCQfUFD8MrMDuU7tIaq
/MgdwuLTklif9nlmo5Q7L3j2oAtH2OfCva5/FMNVGulp6GeQiwRozOOR/ZLEdFJazWvohUc6Z/wR
5aozu09zcN6ScNpGY08nefBirkbubyt7PqDXLAoVlgUytecUIQ+XPd9aJbpM7mVmn8K6FKR1ajpf
ccqoYLTftYZVJ4FAT+CNeMMCKq/q8BBym3QBUwITxHPp3CDeLopOF4DUvQs7NUae7nHK4w/CYYZo
+DJyuZYmowI5r6v2MJaUw2l76gOaMr6VsipJjerEv0mHMYtjopvOnHXnvUxBicrvs4hwGjQl3+Aj
yr6T7DlBMULjtoiimkQ6tG9tuq3N4kU4SLppB5EbIwYYf9GJhRSm6FIb9BOd1eHvx20UnR20h8gV
7Pow8IQo1Kr2hqHRxkTP0dKCDHWiJ/9Pb15jtuqGZjAlbS80iIgP5bYxgpXpiFWFNCZrzAUHesIO
piJFPm6g1xO6YTkE3KSriMgbb0QTk78kt8nXV4pi66hF/b/IpjYDEngq3eeRW7ohvwJ26yIR6Dfg
WNBMKFmALrqVcON7HFpwVRDh82sm7dK170rM95/Y3b9CmOQ0LOaj4ocxYIDW1FLiaZuEo1u5DQfr
bMXcOUtVsPPK80YbuhoN33wUurcSrI88A3WETaDGALEhhP+tef88pgFl5LxiekIsMB67sGOXTG8v
3C03Ua6dE5ZHhbvCq94k4pGUP47enk3MdmV0snMVB9Yx4CJKI31ux58mQsMdRC4F4esoi+VQx8em
/qjVb0uIbNxiZYfxMtNhjBEysc3KhJmI2R14cn4DnsOKUd0wWkdjgMs2N0e7ChFhgQ2PCFIZPagq
xskc4pXGczwOyDXguYC0Fmjq0urDtq8ef20E92yEeufx/lYnlM/+IgpCBI0Pee7hgc+sJgga9jJM
r0/Ge1dvWpKHVGZkW+GP9E+m/16yCe7KDKuGAOI6bGz7s8+ntWmAJnN+SwMQeIL6t7jFQ6svh5iR
LEzNmJvBJSA3Y9GcXFpTbMNh7dgXnNJLbe9x6vTVW621a90l0Dy52/qH4BmX/aUdvI3oqf9Ypdls
CrCBnyxHB7mOeEEiV2uXqX/KzP6InVjP40+H29bOif5z9eesd3dar/iJ1V0SyNz63q7vR48DPbjp
gw+8uN+HJS9uBG1mA+nB/5zi6tuNxQ7GHu9wrFjzp0seDp9LPBxqNtKIadXQAgsCJ3/upCc4oXtV
1/IsYisYV3qYrLVm3rY8fSarMtZad5y4DBkpKLKBCZ3+Rt7DIhzfW7/85dXozrwPMNklMM7/jNHa
mYZ/dDtedV0LSyG94IB7s8kO05R6e/roIZWK/hXsqFGDA8tec9t9Tluu59hQ35s6SuyY4x/BUKuc
hYII8TI7VaVzEFh1/ivCyZM3h52QpwrDJPO7N31oPkfyu1BGrXnpL/SWDs3g506hVlusPxZMsXZj
xm0clp+q2RmJcY4BrvkFZs1h+FKPXVEWJ4/L3NdvrBD3LU/kMJ0nvqqU7jO5JpgKVPZcYt3U0K8G
Wa7+QstFx68Cv8cvq36feozrffUN5788MzuPsd5HF8CwRn7rCCsWhXMlTu2FZYVmanshxkdG/BGa
X1YjH5O1G3QEX8OBxT+ScKIHIe0wMWaDDY9i4vojjRopH3PycvMtpCabDSWudmWnbIiBjMIdWRUt
evFiP5RAR54qZ89MH/XVGvPJ2WSHivrF5DnDVuiEOEr2ms/dwai7aVnZ9mo36dwSm5f/0F+0HOQi
BU2iIPhs558GXn5+ejDc/Tjt3XA/mLgDEPK73wMWEqVJ9HjWJn/Y5BratWRcDVgZgncod08m8Vs5
n2CHjcYQ4jJgIYNZqjA6jWexS5TH0Q5o12vv1uA1j++9V+6S8GyY5AT5Z531KtsKuTOYNeXZ52gi
ZWq0Nyfpbg0csGqaD6EN2ShPg6XszI0U1sHnXjcMwn5UU8VKsQ+irbCcL9chzTtN0mdmQABxy4GD
jreaU1vgrjviCtbZjAwdlWBScDFrsoigE6nqhOUoESIK9hYjSLH5dLlVAHRW7Fh5nQAjV8XdMnFL
MnmSA3NdqpZqLwlqDrAi8m0w38Vvhvc5mWYJ9gu9kSIIUFa5nURL7pQMq9BftQXmuKHHaAnbp9Sf
vbLbRFxhhVNXx3biaxpi2hw0vtwwQuqjF5/S8cnnG2DVFAMTJSKUk9r/CKrqyqSPf88+xCNpUxZD
82RaHWw9cEVJ7m4HkrxbaK/4BZmVJvcqumqEUQbzgds3QQA0ESyArk35Uyw6PzaYF09VI4a/wVHU
Ue4mkXHifFFFddQFO9oVV+URjhaWAmb7PbiO+Vd1J20YAyUl089Z2owT/OgoOWgnR5JYGbD+Mb9L
SeKFxSSA6TiXp/c1qiyfHAaBOO5SxtqpcOFikhyWUyFwrKbE6+aI7FhQxtm35W0qD2uGcvX1byj/
eDNrumDrh42xwBVW1jvfmcFGOsO+GsNtzDEoaypwF8f34LkLk1OfH1E9GQ5VQRE7aKP/IzW12leS
GOsxMX/MgfUj+4KQzyOWFrbYDFb1I7VQJFRAoiOgorG1TtN67Tjf6roZnFlxg74cD+tGtLSuFX9D
NN8qXEJKnifTNbYfdaPoaDh1O3ouJgUQZ2bhhCgBV61mPWCUz2xDq0OaFM/efLeHLz0uls0E+L+4
GxJB9NRAo92r+QJe3qe2Sa8x35OXz0lEaDPyhKvPfRu0LyQA8C0kXQGz/0VC1YzACpYFFMT4IRjp
h1O3Dn0HEkez9qjK5/TQRgPtz76P38wI0DG/qWvezmDQot6nqsBCZSQ6NoKMe3LuZSJoCTWwQF1O
1cFxCUC0PnqEyBmaOVZVmJXE8BOp16NNG8FP2otfjQa1iC9aCren8C4+14xBFgx+9uve7xj+mwIc
FXYJjLzatGGzSLQ78ARkLSaujnfO2Jr72XOyHf9QkgZWgE+WDpVahPQr6/OrHVm7wE8+EhX4AvK7
nz8ZQvaYKMxCZeUiKBXDy2zVdP79l92WO4FBt6dbHj/7MVsZ5GcWFob+BseYiRTyXxg78BNYZXIc
hSVBYuIMTGiXcRl0KEIcm7FaXAHkqKSPK6+5KvORg8W8qWDCG+0RCHDpVUwXOWMy9FdqUsX+jIfV
9vdZDF/P7u8j+zVh//nS2haxeeWxfRE+MqOYROw+fHaMEH08eAaDkke9CDlFFm1zxnp56kbx0oYY
Kf2DukZy+pmSk9TSjYaYq+uMkyeiu1LLKX6TqKblKMqfLkxBt9B4olTxBHg5RsR1+ux71dYeUsKj
WZ6IOTrGQiCWZXA6W0fZelc/2qcpWdbGvMM8QW2fp4cSjIXNZWRncYyX0g/x9aGNpAQweZkv0iF6
D0KP4OAYE2t3dDzr1LXaEbfmeiobTLJQenoEhZFNN1PhNJpXre5y+CGQ63ssm92zxllPS7XF9ILb
cQGxY61Sc1oknQlhVyiarOA/usUuk9Wtt94rrCrzHPNznzw6JJflnkx/owYlHABN5XRsTxGwfQh2
5Cdyw38D1CEKKS83vA4mnTQz6jZClQclLqV+15yJ0Eh2yyHV0HL2t51YOeMSoaVmL3oWa5tS4ySy
cY25WALGGsNWjNzCfpJ1uLbnh54Tj4cOjBGhtyXK8mjz1qABZNXQrHJz34GbRIJTDE9//pzeHdqa
SWOn2J4Gp954iJKt0t3ZIab9g1t+zTl3/DSvQXzjXOU3UVv+oGLTk4U7L03qynAfOoy7eP3Hf27j
qhf2ueweGcbsRJ41bM7EPKAcelZIAd9KT/EM/T4TiEWxmFjTofeRclnRyY9YvkWE2WBXrHGFo21g
5fiIuG6+C0zIIS961FEysaCumo+U+x90990PH31oHrxu4qBv9gF/NC3+ImA3Ro7yjMUofpOQQjbV
kXExxyPItsS0NE720giov7TnrgB6wkw/MYwd15pX14XgFppLxkGlx6xjNyDqUBAJjzc8wliLQpEu
JyRbnR0H61OLPVD2KIg5c7RXR8y7NKezoOHlTXsQoLkMVlN9XCCw9LeeMeyAVS6Nlv64PzZsK1n5
gg1F3JJM97lEMRj6XzaHXSm0Da58HJq8gGXyB8bDzDlUHRh6CbJw9eEI3d05mk4GnbUS9abQEIV2
vN8LAsyTbj0kBMdm+7lGpx8rYy0GHXaPi4WOvzjyrEuNo2DEoZbPkvOGPh1FRa/Xpwmvf9jVl97m
RozJKMv3dJKIzhmCU09a1nH03ZXGgG/u7/rKChJKHFZ0ubXRkDip9FxmtiA/U97mWEHonDMZ34YZ
MzXnfReDha/9lZuEL0Ogb32XIOWsv6gHzWJB3lXU92qQdbDeUyKs03q+TJ732rpsFyQEd0Y9JrGL
lPsL0AfIXvDcdRCT7vnI0I+3sU/jZpjbjpdT5f0zmQhk2HGG0VgNc7X2UKRm3D+iM5hWsI177af+
IGWOdC1Zz2pLnvVH0lwZvTUweUW186Nb5o6EadGZYeihjWL6evWQ57rMAOcER383hoQY0IPp0d0f
k89OPuII+02GewyHPOtTL+RGYyhh4yIeJgfa4DkNQ0TGefdCPRI8JSgj6i5eR/I9c11yRkF8F0mA
wztXAcgpYh2XeUSC+QHao7TzbV5V6cpAPqdXIXNUXKTduA4C0oeVxltbFUG/dO0P23NXcN6WGfk1
uRXuUssla4at5/hX+WTMivwwTGkHIlej58CXnkLNAXcpckJK6PR0OzjLqljUNkAFjgXtOpRXQ5xC
sU2jk2jx0j9l30ycA5+ub2l0G9odc1wwBhD4S9Fs0q0Rw7XkC5xm3erP7kSrQVver6glVGpAQgUa
1BgT7mH7YfHX5lxUvhphJi++/dTdzeqF3WeCMQbu3D/3izuu5XCbXw2dXxqP1GgPHI0HsbOy9BTQ
QZrUxybJG4os31Hl5Y2zcipyeyAiMGvSN/FwTIyADOCjXjkrSx6aOlgjrS50ZBScwMEt9sFyuQpq
iICOEQJjNo21ZS8POVY5fXwJ0LthZgcshOY3fesk+UvYZtHY1muBL9iOfkHH2zxRPfLyAA0NNEsx
fVbRr92d3XJVawR24lZ9Cn5NMHp8aBPM2PiMeIkpk4ZOYlglF73Qn2XtHwSd/aSReOL3X4w6MXuD
5+FMEgXri1E7GOYBZTFdSkI2EVx2y0YU6uP+B1XlQJW8apV5N0bxV9FmDReNAYBdx3cKX2nq657m
0avoGStSAvQebZXbzlutAusUP2LLuuiJtfIb65hyAiGCekRNRwyJhWZiH5WEvJE8rf6PLPc2a6Lg
it2C47ZfSkjWai4S46W1gj1n7G70CDCQreEv2iJZeyX5Y5ZcZJa1781vkK2vWTj3y95DRtSVcO1H
7WxzeBiJ/tdjROMQlGoeDzm4vLO85kvN+JcNz5MWE2UJHdtB5hS5VyKjHNzECVFpe0TndZAeQ6Tj
kZI3henCJfIBcwOmnxw/pXbE10ZCeIKvHzeP0lnzY1tW9Bzakqw4GGmabmGtSfTLmH6NoGASpERC
tsRvUI1ZGNIRIoZwl3xCCZrfKBveQjQFwgIdkkUq9S5hBEEwKx5a9yW3TSCpMfQm91Z7GNO7Yptn
DFFRbpezxoau+xhA+gQsOxCS/fppcyi5n7LxHObpFiXMexgHa6MvdhX0YzJPXzCNw7R1SuK/mw/0
aDk/X9by3BREfoO04ZdUu5BUux3idXJuSUFnwrpodaKU0AECxe8YqIDt958FAtCpfZOkDvuIb2qw
IC2C9cWs+VdU6vfZadEnPZvMAQyBYCJGLIjOgelsObPFN1+aufhMEc94xYYHSes3mbmp7X8yzH4U
b5gQkxnkSBQ172h30jL+LLrhWrA+iJMYr2NwbaHfokNGehWy5oJSjQKVd9lk89uczY0cXty2fPHm
Yp1F5D3QbyRDse2HP9c/OJ3YMLTYesisR29trFL7w4nXdvg3ofHB/8C2jQxYkkybpNgHcblNlQUM
c0jnFo8phhWf6eeJAKQ6rLYtFowGikEzz6wh6LcbHiubDgazHwiE+dPqSAypxp2MM8iRHQkkSGcs
bv4QYVN5bO3gyATL8ROIxsF0alvx3/LETYhHg97jTH9BEbwIxrxjELzkvHg9cS9Cfmw8SGRS6eCl
WQSTbsPiunqU081AxDxMB9q1leXFyzhJlmM9MmVAOB7bw04J18PZYsRIgVkgRvQp+jBCHNIUmCjT
hUJ8MmcIxgAJXYBeMcFAMFjVYURqK1P3WDjJNs/1VcXagBL3FlXF+pIgb7PdE6pXzOerjOiwqgdI
18cbd5pe01rb5i0fUMRQgAfmn4aoqWm9XSDY0MTmW48aHZfgX6VUc6Q36j54/gB/HhnxafZTl6BZ
HRsRm95cIzcFPYaZaDCxKd4gPZnZP8J/2YF9dLY8AbWCd8YOP6X04PXnC4eVCngnyL2efJaMQpBK
LH0wDDV4Y9kGS9tFjRv17DEH0gr7Vx2BWJdTRjuaWlFWwEQm8FVrP0suxhRsZJwbbGRda2ENGoPU
L5v+oO2J5YpTHCRT8h1EwYtHqks5hXhfUMgUEaIB/YbCgfOgNZ0d3oylP0XsVuMA4RmGOcqVXv9j
H02FwZs6Rv0BD9fmDooYCiDNwacqfbBjKnGbrRkcPxVRyFR+XzPFi+8quFrTXXyDLnwgRCsyfPPq
W8hLCgM9mCqAVhV72zmx9//j6LyWGkmWMPxEHdHe3CIvIYHwcNOBGdp7W/308yVXZ8/EziKkVlXm
b3Xbe1Otg2Ry2acsiQtpmo5apSE6y0ZHhiCOO/8+Q81IVfXe0QlYKZFx0/aJbIk9h8hBfvIJ894+
YBoiYIfwiWE2tkQ3IyVrb70wvE9di20TVX1kA9xgOGEZZsAFKEgpkRg6jgpU7GZcnLqi3/1Z/DCH
2twks21sk6p4dLiCzCK8GICkGAubwqM4hV/XNrInlG5/2WXhZO2G8MVI6AYDYweQ5TRWE68CizsT
CFkT/Hp41ieg8EojChLRet1kFFQPJOtw8qMYOujOUzLvJ3ZyXV1Jorv1R+cehcimHLA5F3TrtheS
+z+jnOfOTg/JUEM4qzsqd3cuu/aYYcRBGMZHqiA2ImKf4sYhw+N1AFAJyHYgFd7LV56WvxDCsoKB
BZmQ15dyFjHeBz3PCwd8lp5yZZPvCw0NuZSP+dZNy73FS0k0qiiUcc75QplddwoG7WprrwG/HlnZ
hZU9JxHbi7ncpQFfH5RUVc4jTsV3uDEZFklovSW6/L2YsVka/VtJtB/dyaWnEXqBRZbEVQGLMWZx
0h3TKdk5IW59MbMSDFtrePVH46aZWDgimwJF9T01nxYNaMQZ0ipibR2ZTA+qgHg+oP9tkSza9lbj
71vNpiZupSEUY3Lf5+WfcuxjEZHC9hDY0BoRGS0eWd3JdNBwaw+etccmWNQWcqPpit963QYfXWi8
eBieyjjbdxaJ+99N0L+ULPdjCYXhaH+e+mYupRYDCpAtnVgICYt1Ydzio207pCQkJBMRP+Gb7o7L
4V8FOzZojy60p1wrHuoXjzPfIRJK+VSITPWtS0GvXtDtLR8zb2H1YY0Q7Mp6DrvsMvhgr/bED7PV
XZ8Bxtv3ftNyb343sX2fmT8EDOKHZZIvd5AY7nHG4jg38SlfOEtZ9q0ebZGg7hkrDlxBVHfvBDXu
FNpIz0MK6RdHOAmUP6X5hR+S7FCjQIeMX7uYGaVFjEt2IQq3DW9uAKNTU6ib9D+0mmq8MMIkuuSo
tY9gPES/SQjMRIhy+7wAy2vue9M4N0y9X42ggta47RXfMpb9xibb0g4aigGrpwgsrx9xVnr5ddGH
Lbg4/nUL7VTAI2rnNXn5/as1TPtqci+huJZcs3tA7NsiLQy0ey/SkAWF0/tiLOB+IbnHCy881140
L38OJ8a8JT42lX8/aeGz/BYt0JNeoNl5cqttzzDUOe4vVYg49HLrUDsvBiSjJKDzI755sRuJDxqo
Nh3Vb+JY74q8aKulBBsCtk7wuWEobiP/ttDcQ+A0Wy0BEMOVZQLUOd2rzWga98MdvOEQUkpXXwj7
VvCJqIWBX//p9YUIlTo65tO7hSDKAcdxIJnETuvZyKF8Fwss53b2EmTpvoBkFPzLQJPvsMR6Oso9
PkMuudTcE8QLmDYNB/kxaPlSqJjJv8a03P0B4g1i3L1bw8HwVT/rLKGvzUAZrU3bwbtjUiRO94BN
lboT7F2WKK0khYTwraD0Hmo/fWynDlfhslrK+DAgB9pp/bSXFWiO4180aqA8+pod+xy39PVRSWTX
0b1llHe5DorG9MSnAEzhToelAl2xSO9sYEQ0N9ipBBlmC3HEjoMYx4BLHsLlz1VcJf1qDnliQku9
YEbcuGQhyMGecNB7tXrsRuM4g4xTDbmOaso8s+koz+4fUAh5HoJMGTr1ZD2m+GDrDOMm0L+IuYqR
RxNAvwTBWa5MlwEIRHg0XDgSn/qbANXvtQsQh3i6+4DzbKsNBoWZ2UynZfweAm0V3ZNnmajysMEO
7AGqL8RZwxjz3eTSUYntd2l4D80ZCA0HaQJYo2fEynktm2GevQ26BU7RX1WCYTZBRIa0PxpmCjRY
Xc9m+Dnq/nHI1WMSmJ+oOf/5lPXqoHqCCgUZBZZN9aMCZPMLVVq0qRH4vAt8eps67RVo7HE0OtyD
LIluAB2oc4YuyBxty37ol+LQZOU1Ivt/Yv5MBvNReahZGy65O4tx3WDxA3w2Rm9VocjxUGVVYXMr
MSSVwSlMpRwzlvB2ojdvea4N1sWQf8VAxzaimEwMNKjIfjiiOOMSXLjEHpJzPGTIlRB4SViMywNP
819FgsKlnnMCF1FQ6Fu39S9WNV4WVhNhxEneP/gJOFwDqb9oOOTQFlkaCgjtHqhorTm0cGBcsJwn
VIRObpxGU+dqlt65QKgMKskShK6QaAgdqJXxvH1g4ml0qgd37g6Vqs8dncazzb8VoL2o3WfH8s41
/qPuHGr8y8+Ba9wrIz8Y3b8QTrZo0k+L0Frc6KN6Ra9JihdSsa7yt5IgURjZPmuo14WrMd6aJHri
208NlUj8ma4qmmw8Ot9piVtmMsrbl2yhzCAeblnaq8jYp1BXbbwtb622IgoQt7yeHPSkoaz41c+R
kkPfBzcLa38KwO1k1VOZfUbdc1eHlwoPFSpopGSFuzfI0jbJF+pUfqfPmAvctTcXZ39xHkq0C54i
jAkTDsr11WQR19dDVBTGFfHSxkIbBtdmEWUwQlD97URIUVtSe4SDsjT0wQSXOyix2dbpRm3ab5Dc
tT/6J5cqwYgM5cFgIYNaE+GfUOi2MSF+adchze8z4WJQCVHPyzDhSvlvTo2xFnAtntMDQpe1ZRMW
OYI8EAFgOeHG1x5gCVrIE4LwfDd4itrXcnF2CzekSwhu0w/saO4+oDCpG5oX1MZbN+QCQ3gMMyCA
7aS9+CZi/h6NqIZWFttCfDcg2ve5p1O+0InhHOSByj125d7fZR56tt94KglrGdCxIvbj9reQuEfR
M5a0vdALmsgEHosEDisjUk06zbUEQyRcoc/dIEN6Q6/9wH04de+t+xe6eCBQmiSac+Ffg/5uhqGt
ipD2+HaX4jZKCSUeDqTn38SZfu8wx5aKAEoz/oiZa5dsEGnvDUSPo5CLFOsAhqQCgMvYwUJ3QocG
IbLXCYUPX1plbtALQFsmzktAdMpAxbam3/AHrf1WseVM4OyiSbDn4fm3aOiyNDNMQRQ+3CAR+w24
fUEFs32oF7vKZ7RIUF1oeXCYK+NBQN6KyZbwWQ7ZHEI2uTiQcX+/gLFqo+osUoCUL0RXp2vUz2vY
4ILrh5hsuuEPLv4Uds9YAxtBkoe6AHhZvipe/mnoCsFDcdF1Nt0eV51485MjSViiA0S4tQ7GOxLY
eSP79kUCVkQRWHHgIczCjAd5S5gUuIbIl1nnYirG3PNfik8+UKtoHm2fXNnmd2B48iv97Eb9ue26
2xAwYLHCY1IvOyt5GVljiJHYVoq0W/XQ5+z2tkIVou3T8b3X01+FKGDaN0m50XXELWXtrRYEqgMe
wYjFtjFigKwlQM288F2fb4Gfde9s5OrJ98sPqaZG4HvoIgJooCgs88Px6bQqgGOnHInEPo2PMACr
KuX7mwdHZS5PIYCEkRaAcZhz+V2NDvVq+Ebq4drjfB29EJEXlyx1MV68Gt3iKPF9QvyTRn5YUnLV
EANHjKcmAFWb/mpTe068/jhy1BHmaLCoiw0sa6JTmV/cUFslwTcPyppgyO3EEALsuCJYgoR9plHY
wzxKbzp1hz5EtpYQ2FU1JK2i/rG98zx/Tm69kyvDNx5FPcK3gfPQp6N1nKatL8/ugBDK28zmk7z6
OIy3WgN/Z+4jRXtgX7zOrGTy9RMp0UTVIndbyBKea9he0cAqlQNZNumNNlcI7iOEF9bwUTH92fBk
MG2isNZYsmxtrQhssMkzaM7u3O77LlwTjcl9gYlwqwzcfhA1c+demhm7BseYZw2PXBxkKNl3kV48
2bAj9TjcPTqZ9iQCMifFIkCANIquCOWFb/YE6TAJcvFuxQCZmB6724RaMHxxmEKypua2MdZ9Gv4L
tAduL30qdxCIMaduF3xrMjCydXbhXcA5WKfaKaA4e0OOOrYPc0tWwgoie5E/T9c5vr6KK3IgIMvr
vpN+b88cqhi25ULOJOscPNTV9Nuar3SSHqvKQIaqb/kyGWDvceLtO/+HC+BG9DwOKnkMQIzMAT4d
dE+p/W6P7nae+5Nkf7QneVf9SvvBoLtrUhThCfGDSQmMChLbk9erIW65IbPr4IcShLXXh580DvYj
wZtO3/30BnhGYSRnSuZ3mRE8Ji71LxAORNEURFLjih71+Rtb6D3W0Sf551nhRF5MLDeMvy5qXyBr
vM02Qs6uGb960liidn4rDfoL6FLT+V0WEG9eNi/wOSpRTsDmvCn3o1sK8nCSryrPDkNRnIMZMBiv
8jFGjyXxmXpjLgTgkbyLPgILS8waCVafNIcqbs4+sWgRg7qNRyxhKbJz98uTq9vC2owFkVbHYVzW
i4lHvyACE9NUbWB66YZXR4vPJoanDKtrS7pZyxON0PNWQgCZGWOw2L2E9y/v1CrROycjb6rv5VAb
svhFByGfRlRTZJy64y+L/aObuN9ZpVZUDO6cUj2ZAa3h/xxOg07ShmaNgs4gudROfolkgW7nK6QN
BZnz66ihE7L8+7zoLq3h0GQOQ0Vqz7UJwSqW/tbFyGv27X08OifTHEf6y90VEadp1a8xK8HV0nFR
ao+0mpALP/UMjeE6JaryZoxHbHqW6GZpLCnq+1Jv0LRQK1pOF5ItB/tconKiampl4vfrh2rVo01o
BsLScHNJnnARcI5MXyDoLq14vefc0ROxWTprM6Mnr03n2s/W1/CTELsRgeQVXMZDEsBnafqOLeTs
BfmprpdVrCsaePBtEIHWdO0hy8ynPHnqqT2Jm5XICdRs2ng9yPXIzHFns8aZCN4U5pVUacT4NLtk
TG51FCHISL/nvF/VUfwUphOxRZhtiA7goP7Ums+2CxAz4isPkytCaIJ0/2X6JTCPLsyZ8oBFHRTH
XQd3TypOqdvripiBpdG+EqpeHDfbBCtNt85xV6zzZrgdpmucPTX+vyqqYZb7dRmw89By3jo6Gbbl
ZkCrjQ7D8d4DUpywD3lncCeNoM8qvp+bb727MjpotkMksraVCwbSZkcoDecC2HHinibOeM3+9B1S
I8EuCvU2TdWhN5oHzTiHBm2ndbvTA7QrJ5P8ThtXi7bEP2bkrSc4EVIR9yKDNUeqboiiSoFsKh1u
09+HDolCvPczciI0XCKUJfhri1sngRIOA0uWkq3Bvq0IDEst+gL8IrlE0V/6Kmqo5eSxG4oAp3Cf
rWSkgYHQqAbtSkyIcMT3e8z0ta2bpxGlkksUIRIaVPJVE7+qHE8EhC03mVM5nyIsmxr/pmjDS5zd
eWmzM+RQZk3GxVbV9Z5xm/Qv+zYgS2wYAWngReSiIxir5elg41vHzJRVYX84pAffpAUrVqDfa6A5
nKO6Np+aaLol05skviuSRowOUHOMtcNg780GFVcAGMCIYKBoSoHuClrf0p4wF2afEvfFvIzP4YeA
5yguYy1g9LCQ31srp33NS9LDIuTiwzVFNmGQGrlQhWVED6PYQMojALbCqwQSTy3Oaqx5vqMSU4dD
NGG2D1jOy7x6WhAoKOUe6uw2QCLToV309C//p1H5bUcepQnrVSdqLS9fEa7mVw9ZmwP/IZamPKFA
UO0QqEod1AFFU0RsZeaVJ69UZIRwK/+NC/BhE+nczkMyiEmT+L67OScGmxMB7tEkhp/kkvsctZ89
O2d+vAuzEbORDJ11KIcCQQwTr5sZdwVMpfpAg8gWzePez+9LQtRfS6q9gLAuhzV7N4Vu8W4wUbUR
JWCG+pWdMyUeGDv2USDHTnP3OQOSLDVeTS70TKUEjv8uotHEQZeARmK0GxBn9ezzvHWRwSSyPM7k
bZ072/tdRn5YGenbiv3EY8bv/OSQ4d7XJiTniDKUUX0uKGNnU7sVrA2DHCJpVFzGh9Z1dz3RaLwm
tBcS6gFZrMdH+YaO5Y8PXFokJeqn+sgGgGGdBZucAUVyp390eDD0Ot/kiDfKQDuhOCYVha5K8v+B
/nrYWthYgSVEmOXP9D4CEEYkS7XDvU6MfgIlp0UMbuMqJXh9vD5Hs6jUrKNcLD3OQehxtHb4Fspp
3GYckD6Ht1g5bMjhbm62cmy0PMjSB9Ag75ILjc9W79c5QomcKceAdI+86I3ss2OP3SwkvDkhdKR3
aQ6Y1O0QcLbWcJ18gZPlmYfZ1eyd8CuKID9kqxu/ypFrcjSNAX2w9rr290b+ES3637sa1GQXwsgY
0DcBvKJGEnKiHr3K4QGcDgw+SZ1v4yTbLEhUTOcXWvgku4IAOrIW9RbZy5yfdTRc1XgmXGqPcGvr
+ljQEIZSVejyuCDEdrTNZOcw3o5IN4R084d6NwIeuC5hKWG5HRegq5THzj/2MuNXZBlBSHkocipz
2PeIx5ZlXtXzQLqavpJslrAaV3Sr3YG+xaX2VKRMY/p2YCQeciakcpD6Nlwkrt/u4qZ4XHqSFRwC
5tP6NihuZ+PRaPjG2AzmSPQnPX8RExDrG5j/GjH8am5/SgJ6YrO468kcnINLXDgoKV78BvsvsE9I
bAFBW13C+Vs/N5T+6Ua3jzV/PZNnxz9/tWCJQ0h5MqNfwUnU0GWVZScjI8FEN9DRp6d6waLrHheb
XEw6FNyOYlxSbM0tmU6Bbm6k8NXgllAd4zX3yJ+CnYUA9GdVO8w6/DTGajf91ouATQevvfMwg+yT
ynMoa7AvDCoS1tZrPAlz5j5OyJqsJP82nN+BVS9ttEeNi89MMSHM59Z1MMZTjwTpEBFP3qtX4bcE
Q829diNAvrcQUsBaMefAOLAiZMy/ZBVwZs5gxRuig9TMuK5MG44F5rMqnU1tWTez+27E8U6u+bzS
vwIZZ8BxAxjLwvzI3eFZ7tACES56x01dqHvlAQs2N1Hms1VKXAuGxswt96q+LClrvNAowt7XbXxq
aPru2vHRxuAiVEOvsp2LmjNR/BwoHg/bEhP3mBIygOB9xLwlhIFV6UiBHVIVCJufiZM1xrtiCT71
aGtF9/Jr1kN8aKrkTP2gG+cnYWFyVEsKnKPk+JepxnGJmhS/+bEV1WU47YxUO3dmt0dQeWP4LdIr
+yy5dBJ/HLYgu2xLBQ7yKb5qufNsRfmtX/1OTnypE6QLRJXLi81p4OK8ltfallTdMKLXKXqJjkC9
4Go51nNO+pAX2y8ezLVXI/CXVR8Fj7H8o/L3jxzL8YrPo3eVc1eguKgt3iQvWOHScQXOhTNI0a+I
JgKVng353p46jioRWMgnIaA23wtqbhEvxmsmGbMzd97Yr+OQrb2fkRHY5qVHGFZHBGcgRdDl/r5q
SHtswjHR4VXGUZazvGSGI1dYaf2JcXKFOSHy3SMeMVnznLnggHjR5vbR28kDT1jyjZ0N5xAKyueO
bMvmZYRRYSjs+2c5h2bG3s6j2ApfB9RxTGoFrcKbho8hh5zSePkR98PEX1JYo9mF1jrVak75Ndi4
/kiSJk0XzXgefdUcaYt5iXNMDB5RwIBGjR5CDxApFm2DoP5szQYJfnPJzQ+pqU1ihP16tZ2hYmK0
KziMfMyFAugWQDcSCRDwUcdh/dY4xk5EyXLm2aC4Og9vCyIXlzY3H2gc+YuQ4kM57MdyhIjsjsNC
5HCLBzJ7JdL1VXxORklIWUl0UvZPhmG5qxwGesWHSkzNXVm3/MdZXPg36m+5AkWmDjei1/qOLbxO
uPm/B+3T8rRNXFikicjZY9w1o7btsbqgJz/5pvPqU80S9qfA91dVoX0NGS4sThBEweeKqyRtE0bS
16mfT8ucQ8ICHwFGLAVfVpj2kJeRjT/MMXlKOFm8Hh0Yd7ASIcA7zGq8/Gb5804cBcQp23wf2oAI
D4NLfbTPZ+0GPxrIYJo/4h7KQ97mhGc0mEDz3oVxTxmQIg5Dx8Q6PQRvYDeH0kMJiJh/QTM42Ixc
CMBqPznL0OPZzvquL+ZTlFobSdB1RkQpPhWb/NioI5eMtSBp3wnRgUvvjxblRoS1Cjel64p64i+v
2/X26xC+ZpZxxLQSaAFXef6clepGt61LT7E59TPocRYqsubbacbFwhaJrIIsALVz0CHNcX8OJFM9
/mmgWVJMZTanToHn4g56W7h0cibxljyXGeRjbl50XqepNjO2+qofOYW07eRGt1L6N6jpLgpBmsHy
e0Tww7DRJVyKmpU65uQAIm2TYmstgA7p51KXBxS2SaqB09hn3OtnlOs3Yj8quwEw3//Fejsv8VoK
xxSo9mCpa135Gz/0D1CERwsrHsvdACXRZMURb8WmsaipWJAE+qI8Q4oZrkuVAwJ7F75ZPNOfUUPj
yFMZ6kjMpgd46xCjjqvcF8gZ8lw1etDAu7wShNbcygpW8VWnVAKMV0gphw19ZPIZIaQWvr0y8QSE
ehVMQoxklPJmmyzGMwplE7Ib2ijdEV0v2VHmTfmbJBadK8JSWAuRZxVPDQz1wnfPKDQY95cMlx2F
kANwtCLiGv3BwAUeu8hA4n3G0pibbzVynqkrdgaOCpwBG5E+pK3/E51sp9oQarCqCXogsxHfANlp
wBaivI95ipK4eDQldM2C0jb4cPo5fkf98WY07YPM4MNonvI43rrsdnITQsKxh/N4UgbWPZXLqVls
pFogafz9EvnpnU52HN96kYSJSEE+LA+VgvMQoQ2V2SzigC6LehvTxxgYNsp9Y2sjEJc3PnMtjpC/
JXZOEDop+8gb6DJwNwnMaJHfxt4PqXXb0OlJcUOK7GuridGrKGiOYsmuxyNCiQ4TRp+y98z2gTOX
3OVlXwtElqi9vDD5YuYRlvXIoxNP8ugYIJed7fvMHwt+l9RBF5OSUcat/9dnT5o5IpiCEGj5pQAj
grHcYgPIFoillOLpwf5XzNbe0JeXuZkvRaP2BgijTDsmBKHQylb22f+IgKCAmtRTOHgiudYLc3+F
uKsC6B0q7rqZVLZRDhSg4cnFNN4cNZdSnnPBvCtkMSlge9EoGqo8Ms8MLYqKnnLdPLaOscOZxJ6i
EHo1eEnlc5GZzGbEkoufZij5aTdFVRLvQ41FZO7E3DxAPC+q+uZK7HnJOiv0DA9X8aBq69CzznKS
g1dnA2neSC8MnctoPBKitIERHI3kNKsI3/KXNzNkFPa+Te5KdqRMe+BelgCTAiUVvEUW4DqIbkd4
D2fJ7+wGaMIRG+NvglgknF/+zunGeYD+25qVSy35M3jnps9xNSV704OeX7DHI9kXpxqHL0AScTdw
w/bnMHvocamiFdI1vxWcPOkQy1A3oUXTfbZl/4KkRe1TMuiEsf/pYRtByRdifEORNqOXF8JKQGfF
fz1ncAsI6VTPNgpjChnarCeRd5X0JaHcPShgtJJXIzD64AzPASCzaarbAL9o64uUHwMqVxOlmrgh
LIZnYSoKTds6Cj6c+6bA3ghJkkN6c9M3wYdOYxlBVwfg73Vq0AP3JX5tz3mdLUqBJEDH4qOXP2uR
r3F76h6sg4iARmyQfEKW/pbTNMHL2+WIFxV5HEl/Vt6/3Kl4fIJVCFVWyNpFKgqJOWBJEYwpH17M
tNR6v5T5IB6GuSCk2WudjcPsEbP5iy1bls0A3bespWJkVZqxbVsgEze5nxWNDUu4+yOpXR7P1Ho3
SZZeOJHy2HlLGOjs9hrXlCHgg9mmzmOMsOhxIqwaQT3hqHcRuUZGhUuGJzTgwhQCmrqaVTx82zoq
cNNlqiEvjFykvuHD5wEWO5OFtod03tWE7Fk2uIqgMAGk0Hpw4rwYWLl8iKSpdB8aB1UC7ehRnu08
fYR72Q8YCUfDvgq0GwBK/tm1p71FYYDgraKssJiDEgIym9y+yysUBsWVJxVvKDfgQaaiuQLRFCN/
NWZHGbzixcN0Q8v28E+vjhbwoWzWEXrKEK+v4JVINLY0Iu+iPuqZkdaaH/8pQdtufLMgYoVvlKd9
dmFSmEcEbWNgcYovnHe0DcQH8qZWVqYfJrTQQ+tuq6i56CltWE18SSOhNMiFwYFfx0zX1lMbvcUM
GkkbPo5UzzUoqJbyowdeRiVnh48GsQ4LD31P2ci8TCfRC8rR7+k99cNff1qW6JGIyTXeLsSqw83f
Z8Ahkyr/0raoZ1s8IwakVMjvatL6zNiQ/Ixe/Yv6Zz3M7NdxvfJva+1NVod5olqKsJfYHI99sRBx
9DWGCvFW90stIzMZLcnci1YFyoX8T453sJSC75js8CEMMI16Z4szwvcZoMHHHH0+UuF1Dvo90YMC
PUnVgywNo/L3nZNtCnBXzLQbOcnR730VTDka+yGiMTWoY98xfRTTP2O59YN47zEz+v1TgcRZUdqS
YMRQhPPwPHUTFsG2vTYpgDNnw2B/kxHC+pj8w6fxZ32lkxWm6sbRQ6RNn2V3wSwnWlO2ucS7OD6C
VPh04zNHWpeH2kPlmRz+9oGKh4m/Z6l0IzOA66WY9Z51P7rIL7KQc1RsHCBY+f52SLpFXTjnRKqo
krjMDsUlQbPa8Mvw0CIRpaOgJEzJ5ltqaWQdrCYPyR7XhbiWSsPcBZw2VfsLy7cZejQzAEkVzBqk
B+mCdIeTEQL8/Clrdc9RFbJ6lRBQSGO2vn+q9M1gEl1s23+DhsxAIq8WkC6mgbBFjiE6KVnSxM0n
gGfIe2/RZmVoT+yfcFfJKR38v2lP/rqQiIALiqZkErCJQmCkYpFV3bcZkM6N2jZOFcBRsalrfK09
nCgQMHL7Swa5EcbLDpH/PuzmawwwnYG0yqBmxuRA622crHxQn8KO713MV7jZA3PZxT73aFmVL/k0
3MsSKjMTGepOOux1N31RpX/fkAPhWctzl+1CcRrgYl48601EePbyzMYqd53vH5r8g3d0O4wYjphm
7Dzdea/mxHpGUlEUvQ/9V4qqU0SfYqn/e0DBDJCUkKq+LVJ5M67yNhnMxcTqQFGV3VYmv4xPyIXf
7SPMGyAlAiZXhn8M0T2Y4fz6J3EvBwwyFd8twm3b4VwMVNRyoy2+TyuiTvdVCrvnnipmO/mMuJyX
cnokJv+rGrtPo6wPcQY0LFeuztZt8c/LQqkQGfBQ4A4yUj+OVh4hUnKp9/Z7A7cdmTbh4tUt3Yv3
XnFsOkSBKXoFC5WC4mppk+pSEv8E165r1AKqv9UL25eiI2zUYdLW7cMwckWkZORwWqGqXXhTRuRX
gj7KtRN7Cbah5jFFKmqxk4zc9QU9JVqf4EaqyWzw+A8zdAoxtm/ZbIm5mxJEc1I8ThvkITPNHzVa
955TPqZxtde88G2sptVsClr4Thr57ZQv1zrAWKQX1tVvM/ZSfBK0AUykO95wncRVfSQpYZsjOqOA
7ais8qRS/07l8aZ1H4ME84EIVKlJpFUb8iBxdhIZUsb82nG4rut/k7GQUIdjjEFSfjGRNJc5TuU3
JB+3slN77b+RCmwDVKhX3/Kli1wbDt+/hE117bvmkpjlxh3q27lkJxoedFOw+5FHNiM2uThSPsKI
GmFpFzSEEJc/FXIyvhBmu5by2aQ27wTlk/wXCshBT8oJI799jTjWOcUK4DsTOkMlZG5V6LAyZIzU
7eHfuM0Rnbl2uVv8lMhjDX3uwarrHXvrTUhUV2DyZaw0SMkJjQZFu0y/Wo8IOkWGA6My4LDIMOex
XxPektYbUeNInXnQnX1OEh/YqYT38VhHu9r/ljNYFK0N/Br4L5Y1g9AsUlpKNs1gOJblQpFTvK01
QgwoD7DJoCEeoe+XnVG85egX5afV1PVpH/Ju2HqzVhVOS7M/5GAdMHKbkioc7b5Ds1oGMZFV7Y7Q
qdeWI0emQZd31g8+7MzcKx/802seRPcyFXTeGu2lJl+5ZoQE24myetcFxk4UAk0LIBTT+ErFvJmt
c6Au+SPJgejChYkTpwg4QZPd1ZIcA2Tnzez4XVxc0cb0JZ+FToZEa1UPQfCi6I4suSASme1rd2OE
HM2Usu96wO+mcX+q1Nk7RIlktvZZYQojrQUHN2dWi/dcXO9OeKyMcK9AkXEEP4kchSP/J0ybg43E
dCYhuI8RtHNA0GxxoJ5jOxNWVaLENWeEtJhVJi5U/zWtnU1UewKi+hu76YhDdMpj61dba7ybYYOH
bjrhVQNL3NYNLJCai2w1FTNaGFKbgKvnZG9hmGAnFKpthCueOEXJ/N6gKyJjEt2PRrI+0pmjx9kW
aViTh4lPjN7AMqJ1WrsV/UICgVa6yWEae7TPkHxzeT9oJBqmi0whB9mYCRUR7tVs8qOEFYk9xEfV
YnHBOK7cnSyKSYs5RMXHxyLsMcEkE51AMXnXROIopAaMJ2TWEI6SX0T+1JQaUaf2fZl9F06NPmY8
Zpp5lzSIDSmlezAtoHeUTSn8hI+iLCZ1CdrJ5/OuZZ31fb7f1g9G8GMRLuSUjPQwD9F9Eeg/bRzR
mIYPirqEJ6/325scC36IV+ohD2FVgR/6NDqOAZkhwlEUKHMdHTNjDqWCPGKl8X8ZhYimSRJoz4HO
9863WP8s45/b/qHrVNZ024WOzHziSSSXaygtvvN8E6gl2yx+fiwjspDi8QxJqpapXzlWcmjnYDNw
G+VcaZ36LVlF4zkoCBPttmbdr4bJ4HMYn+yIOSByn4nw2aUT/U2AJ2hhmAjtd4sr0SKVRKxUzEIF
OG6agUc73rFqyffjS8+wu2Zk2Cr8SgVZJTzxvg+Va7QAMgDB1cCNOWYeW1d5jJaA68QkybY+QKsb
kfMRdd1bhJee+I1zbHgglGDq/F63GEYU35bFHh6rLCPjkucuA8HMeEOTzdgQe2Sbd7JvmuLXmw5m
SSGlRl4LHLroSISzdvnyxYpoGiQFGPoxbVFuaWCHa5+brnpUIuJQtY3UkMqdSlouk3QT1+GWTDVq
PW0OjnLKYDbwbZlQ1nrxFBiQJE7QPWRV/JyqqxVnCODbQ4Gkg+VuBn8yActviCMg18FC1qpL2894
6JLhamiExWNDlddJJMNvxFoSxPPaECNACwYDOd+lwz0uKuLzUFSPJdwVcK8znOZq3AuouozRQ603
KLJzBOzjHnhsNzc9fiy1i4c7LoC1AS/nweIBnsXwZHWl3aQ81SbqGc/GspNMYMx0QRDC5vATB2c6
Z6F5mjr3qvA7lk69L/rTAtbdkqVETCr5+B7qTeMUVuZ+nihIj/9R7MGj7w0vyQyBONvpuqVX/abh
fcCo26Xg9sGBc4y2gQLiminSTu86XA/NMr62wH2yn8EVqdjZl9klwuo91uYZOmQTR2rXNuFHpIJT
WUZX3+oeRzzzMWXNWo2QYQrf26TfLeBUXZp/FTlWfgSgychWPS/UrlTmVQjvOco/msy4beBXHQCW
aO7PqW/9hBbUbp+9jDmLHwkFKOVI7Bofu8W8yjLYGbQPz268dw2wnVTtManKWaql9npv68WvwVUr
l8LE+4TW6trWdOiOE3cTegiK+Xz9S/b4uOLkzdsnP22uWeTsBzb60QVTRBgVsgS6yEaybUJGAQBg
643oIhASp14gcWDG4l9RGzkxYDpHhFfr/Bj+l/pAD2XEVKB4RTG9co2V0zdUdSrceAv2j5Jk3dbW
dwV+8Yb0lZniiiU8OE7MAxQfau7m/ySd2bKiSBCGn8gIF1C8ZRcERESUG0M9uC+AyOLTz1c9ETPd
fTwqUJWV659/7ib05bOCYDBzJbfb4hc9ubfvhxI83UA/6GLG7+m/wBgvYgFry5x6eje4pr/XL6pz
s4qvoCXK0XB+/va9akSmkt7k3mDsU/8bqG/C0gk6cNKuJlLU3u7hUAmZtBDJnPFhvWgv7/Xrmt3I
MPdkuF6bU91ZwJfdyfczn5zBPFiVwuRM89uuJ+QECgdq9cGUBi1/pzhjaOaATxfOdPUrdKrkfOP5
Fd4BhoDQIn6ULPqy0a7y2JS6+fA8Z73J0NL1L+XE9oCAZt+3U9y3D8omqv+u1dceSMnFvVPl1856
E1Yp/C0Um4Ew/w3EiCGmrwRyPmfyLb2qavOFUNAANFTvGTnRMUMVo8Fsd3pCmbtRGrhSxXq0mkr6
kyZ+j/znFyyx7I9qHo2e+SX6Cz44isVMpZ3KurKjR0c7b953jTnjDSVaUGtkEhfDA9RqhMEESQWn
F6BKrvNsTFh87kgQaBWDacAMDV2lCD6U6k4MDaFPCRZGpk9BO/JLocscyT7uqvO6L+6D5egc3G/k
gKhaWlPY1MnhAv2h45CK/9gix15+dcG72/xbfrrXdtA2k+nKHQFjwOq8cBV+D6avQTR1t9ouZN4q
DbyCKhJxhbV10Ds9OAODMdNzmdf4m0tyQJ3vdnWksjKuzYkmaPArI3CfZPx5mmYM+cjsBTgbHwla
yaRDdwIrsQW+GogsfX3kyQ8ipqD8hfpkgUXVmtY07ku9Bkw1h/6sv7qkOTWCRqNrbcAk3KPMlPsx
5A9AexjNoL7iMfyLgLPc5997S8BBYDQkFYzVw73N9UH2TSAh4CPfC0lHrUybiiHkqqggWrvDeaqC
CJBeKtIACIBgjLnwu6vJNac5E3UptPMRCBfhg8dOXY8YlJyCIwHdumT2gIUzN3s5TTL4Az6Jkay/
OoQdSNGLvqn0lTEaAFf9S2YRkgfGNObOFQ60JemJ69XsRvaFggaKCLSL2usJP4VBQqEguIJnwB2R
iA/AP9bLJ+j2u8asbLy4t/HNdaYuMpdO0M+c1c+hzXbJe8vjQUlJDpkVh4iMJ1KoWxpTKiIQHzNK
YafvfFAjFbNjoLQgfOPEgcm6a1TtoSc8RwyzC/MYp8iE7jd8eVD2mNeg9HaG5H5t3b/YL+0RSwmf
/QR9xs/PJPtjv0J8itmb6knEiNy0n5DlP49U+mXu2w+rfmKEyCx3PvOR8YiZEhS3PmtYAL6I/4E1
1OGht7jFO+1n5OEjfNuNPW207jBhZ+whvOiHHfhcblhn4653Dao4bmDEMVkAruU13sO5IeJmwgLd
omfG0zN6m7mUA7EEIJwSqNfbjFin9sTTsofsL8gUohzIjEjBwKdjQ60cKMtnRIOoJzsv/5btDnSA
alMdqnMpYa13S7alzDgPMOfVSxiF6owHREPRwkeGeQUhBkLOKILk4zyj11I5cGu75Ld4hJPTJYRz
e4bkFgcISKTDMGHHWf88KxlUpcIjOljcQiT1lXUuq7NLao/RoMvdgZOBZIjbzz5RE/QPCPmYZ+au
o29QxSAK7dp6B2OXXnh3Z7zNe/By6KczCHqNwhT/sz4zigrE+lnu9XR2jTdI7t2cziAkn7Xm38D4
uvRnmqRBZ4y+NCjMOq1VIgJ0meADTxccZQChiaBPCfrzoSrN+zas5s5UvxgEmg70YAGYTYPEg8E0
MYd0r43KNyE4XLTWbfl1+3ruvNK+ibPKkS1sJvMYpXXxX7DN3IzO6mzIlfi758qLKiP3uXzqpGD1
Ykbaz6yt2nsjkGANFt/Zw+f9FuclfXnDRDoWbmES283A+uiXcGR0yW6508ZGbrWeNKe1wy49yX5Z
kn1ZltY5uAaVJ7kcXsajEwDGsKYQWYGyW2BTbCV4OKQYwsZ9GecAF3JZBC/tT9ZLj0dBatAhwWTx
CbjUYkJ7vld76LNFHtM7HjaJlGA/4MygTyjOw+lNfVl9u4r7h5+Xp/QDupL7CPmI2iXD5B7l6Tmi
7MNJ+i6QtOl67KLg6Eyl0eRQ7z9Rbu20m4UJtEfGh2es+bpHnFust81EQu2yZFhrQEHUYT3TJvm4
nVXYjGG2IFAwv/Pcz50zn9oFZHIdKaRfZPvw3u50PnRfseL3Fs+ohyhwWoR45tklbAs197AMNQB5
ldN+mw2234DT1SRFwPM/snFCYl6IKsKYwX7AT2+FZLFWob0BrWUDgwgWhUItyhm7zKqzzwH4ZR5z
6A6TLhkncBO6MF8HrfXwuhnjqd2LcUEzM3Ojj8gVdI9waqVEnpXsMmA8A7lwvwfmr8d9l16WoMxY
5H/nUxRgMiZ6mhVbAb8kF0dg6PWMubeBp7i1T7lbU8ye9XOmiE7pXeaD6DXvQuWAOTWYErfsoc2Z
duYUmCeZnEHaRDT89LXae4R9m1lBCLvYjtx6J9eEHjKfZiBaRTB//IluEWWkdV+VtyhbTOYah6Of
kNJBU4MAucHGSzaUnO7+XGuXuEx/2Wj7juA1XKMMUHy7hCmzsvpeDbIqBt02XIJLdSsxjEuF0Qin
H52i5enNKQJGHm9ljKY7Xk63qKk7fDJiQwClMlSKSYdFRTaBOg4YD3QdRLrqaAuJ2rpImKcTv5co
FVwRtGRFEzS+u/pdMN9Jjp9RaynL2lNsFFYef6nb3bxnNAhwTaSbhvwxOi8dnOq0Dim/Pg+0HT81
NsVBeodJHVbZHZsFqBFKvFzP8IKwyfC9p91MXqNGG3BWjLfj0F3UgaTeUtJB6O6b0+KrMF2ceNkt
ojpDCkj38+Pjx1G5QYoqSNc+QK0txnSh1/PNc4k5Oyf4jyj8wvwGoy0SDJkc4H55n++RyrbFnk3X
9CeD/4QsezleIcCD7BV2INuEuRxtW+uX0V3PtPobQB0Yavwh+H2fUiNUdH1e5dAHPbZvQ/PS+g50
76aF5M65B1aeE7GlXt1mzz7a5OLskvFxsubcv4MRVgml2yX9qc5V4c2TJRUngyVEi+MtYrkQUMBh
GA8kg6lJTQSdNOI0ivNlFz328KZgMgDtYWRZCtzr5BkVf93qqg+2k+198xRS3u7PR4K0cOC9g5vX
MN62VeGo4lvLjFmWnAS8AAK6ylPoCuCZg+kfv8RYgoilFoQPAlsJ9LMhS/aJaF3Ctmq9m86ic32+
bYhbnaLYqrj4Q8yYSMdyfaOBx3YS/vfmnwMKMEb2dgdkjdnbvLlMuYLCjLGwipFd9ukd8ZuJA3P5
V384io8j69DiygCAidOfM8fRKFWi++3Un2BMgMM5tUfwTYQSrB8YiKfZuSg4t7IUjd4KnSnJhjzD
Z5ld4umCtewf6BGDYHyGZFwW+fxl3DjYRTCEOp9fPtGyZXY9IiYs8i2tMumAtsPPG9s3lMo7ws3o
/i00b8EVZdyho9jN7BOcNw/0O31qobDeLMGTBu8muYSk7Ox71M1E8lboIYyx20W5x5hu/M/0gxuF
ZvPyjIvD901CldSzkAysO9vKPuBK3Cv1FQ6Tm1vRt6spS9yaPK2XZdbejTzl7U2ExyKhUWx8FiEg
uDAZnum7Yv/rWDnkGSKWpzg1V/Nt5miOoXtJ0bZe5WPNM/JBCqvHm+TsjC+yRenU3ghHVZPmRQ+3
SyRbItT4J2LPeHwWHnwol0VF4Z/2tFE82PcWtMPNkoetoNFLvhft9nAu4WMl66PZ6+8cddFLg30Q
d+AR0uSbkLjFbbjQtjOfLOCV2LbpJT0fOSESXGP0cL7w/fDIPhFHHvEYb56BcugfqviVsc7ylgfG
ssDvw37Uy/HhE42T5lCHQsIcvJpMwnn4RhenzB72K8PZQR1wPn8ZkgjKPuknv3Xt8wUEBN8FyiFP
cbpALC7zJU1ueNz8xMRwlQis5mJwAnKseT/PjHtcK8ZjOmeiC7NtlWDgXK1pWC5/cJbiW6Icai7b
sID4iTD78jivfeWdA0Yisanxy+9t+/MbYZL3yxhllEneJCogT1ZvYb2sfNREBlUYXH1aj4Y52jEp
ea+5E4Tle4BeCm+4pc8e6J44qMQheJyfgEMu9oe3ATOP4OgjwEFh02eqQqYzseAwKU90nflS0k/p
44pBGz80+Gq8/uoaSMnYpoueTOZ3NVrA8zWvfCzCb13MH34lJHwQ91bNrPm7UY65qkVCDMY9csJY
W3GGie/YqkPeEqBpO2YwTcXqyRnGBAbbNpX/SkidCnqI1dEJWlJ5VTOsg7pYRlwDhPKREbP1V/yr
YlouBU1iU4ItA8HvrzgkBLL9SkTg8rZvsxV3jtEY3dd6N/cdnSMaV1LITpNu3iU5WFk0tvcKR+nF
psk8bnDrJLOZkyIMSP8Rz1Dn0ntbIH0GtGTGNZpu3y5Mz2ZrSeY5qOYN7sfLemh0P9vYApMkUvic
P01IR7MGL+23+EZlzHnNQzoN67B2UM2HUrvqY/PMN7wDAojsGchb0CfW9yCiUFIJ2No6xl/HUWRR
y00PoleiCHimD799vqzCa9Ad4IeOMdzoBVwGtqWKieQ+CUxnOBVHorc2Hh9YfY49mmCUff+w12w9
5wEd0lE/g8iCbhhc9C+gdxgBQ0pIzIGZyQTPMtgLEfEIEcXAEDpThubsp1gfxmLAyQfVoujpZWwn
dU4WAFB8rd6PWEHSP/8KjkLd0ABBiodvUZIiQvTSQSaz0EqCyLciGtvBcAGGTZgrREFkHwqVB2rX
SArOBF5Mm0nzPOTh7pvWw1DayFzrd8kv48t5/POmTIk16hTtw7NDcETIdd6AnQCeu4LQP+ZK8Ovw
3H/4fo1YccY8pLzKU9+P/RUql7kKjAq5cDVAsyHqlWgXyhH64Jh2L+aPUjonO0e9nwwMs70JGuEk
ZFAsoXlJa5RK6ZJXFIXvR5tOMJsQLOFK0GtKlW2gKhteuDFCkE58fQeDaantSLLAZAEUhEUKmH7z
U4wp0IjcBvoygnXsM4Pc8Ekje07exWAffin3RN2V5mGqb3d/57JfKywbQxJVlIO4BH7jWGUuKemk
64af8h8NHYR+FXwIKi64sEZWt2r31VqxpcM94qPYkiJ6rhpXsh9EBE2EGQoANXqj9fhwZTcCKPI4
T7uEvsrR9sb7RjEjSBMWlY1RkmvwSznmLCR6Bu4auoA+f3xAbMP9+EN93FzmYswGGTM453L426Pf
DuXyHbwyxaXrBg/wQRD8sb98d+E+bDwSl+TKmeTOfdPHlR+qKP+Jx+wP9xt8kHcfaAs+Ag5MRlC2
7QmHapT1MMdvHDv0YFKYtQ+uFgcVnU7w4CBhaCJa0cZUEdCJmP7ldT35y7NHujsMPGhhah9sBS4q
knkgiyR0ZaIsH7gpaN649usM7JfTX5VpEXEsFIC40Nrp96jcE+YeWr9Mec3FsGKlyFEtyJ5x9UHM
ofscpKRZYX7iSzheTvZj9yFkk5jORo3Bm662eErYkS6q0v78uaVz7ZEBJCSqwsfm/GJ0idt/WZ1+
anGPYkjk3xTGsJigiity0tsHABi1+UNXZPgtgImF6h14dxZ5shVHGlehMLrZcKMEP6O18D/976qx
b3Hp0xIQK+aFzMBbB6O2mK4Y1R7iCXiXbLpQ3NLD5SbK51a5Wn9+cZsVY1IWcGWag+1owYEw+/bN
OUdCuVXmJMDZPb1iYirOVZxno+hi0w/hY5GAPV/UybyG0Rxn6l+K5n5E4JlSiV4QlpMWgON0LazY
vE1ZTA7B7kBgQBYU1UMpB7srr69bQAH7H/Hge9sEtQ+hSlwRX4+TDxFsvuRSrS9+XQRCBOnPt/Eh
ooqMVW/FNxpjD7eMIKPC6bvOHjwwM2NTmkXi2kOHPE+PFeNHe3TrkIiGQ2ufJz/ctye8dZtfyg0c
yadFhKcs21OvPHFQfCZr2AV5RTrVhFtEQFxEg78uQYj72BoR0fcPdfwO8EVCZclS1Ag02Q5yVBEx
fsCC4VkLpYaYcbD4B/vKBvNvMlwEdCJ1QMzl4r1EbAvp7fg7a9wm4J/YRw6cciiiX4xA8WXIj1jD
2hoeypSLon35HT4a70ZdKwkCyqHelLgLaZ5yLTZZnErihyLCp8KQtBmLicxhN15CFZHGSL8H1PAr
vH55CenCrOJgsk0HpA51/P+zQ+CKbeO8sRrnhhZMcfZQHhi5gcf99bZCwJlEEtVLLgXmjGjrnyGg
uRm0446mvIwCBFYGfKJcBwgxSvSH+kHlcXaxFv/kCZzbcN6sCgw/9uGIYzrwhCpvbJq1ILdawH2+
vjMX1UHGRrLOk5xLg4DvmevPnlAKDK1LMDzPY0UI2F1U0UaBzHGTLND5iO50qcegN9GP+93h87dz
uVdo59PuwMcxhQTVTCn9RFgZvhLbN1mfj6xnnYpj84WcnfqKNoGh7Q7flImNZoc73rblYVofpxer
Av0NJqX2xQ3S/edzu1+SXJLYBLIA7InCfovDDY1UymkZUHfG1UR8oBIgOf1XhlgMKelmyHMKviYk
B4ppxmjxjzY32Ta+9BcPcDZeDkUkBIHAAQE8kYlAMEDWTbMzXVuYXgJ/MvnkpVI5HmSjGCUOxQ/6
U0yE4tW7OJG7nS5yGK2qKNCS4Oe2af/AK9xUP9cJ68q7RUK7bWfIw+gLroU+PXQ2PjmGmbmfiPyS
iBJzSo77A/m08Bc55IT8MkxuB3xdBQJwwKEffcTF8WIBK/AcpUHVUPlXGKI2xRwmMdPuZt4vC/Z4
B+EMBY+pkbc2P3YjurVNGDKank6zAxvLrXD3HFvEEfGfZHhHUJDg2OD7gxQDjsGCXnXYjJunSYtg
U2sf8hXHN4YbHwSD/W9jz3whAEHYss9AurQhUVWljXITbwGXd8zWIZ3oPCgKb+yDOEkQeuF6AFpG
0jCacnb9ZzF5C/UXidLCm2I5YAuDMAL5xR+RuBUWk7lbrByHittGI6BFMf4i5Yof9tNR9D63T3aE
XQaNhxX/Z/fowAZ+Txw9aGHjYgMhARfLjdplz/hqYiZyMEKEiBYlNWIZQLRO1hMk80d6mxEoukzq
E+iI9sImw2Wj8xTq3onn1t7wrbnva9Y8mkeOYW1tLXQswzY0x/Btw3G0SMTqO6KW+KfFjRo7c+Pk
XFRn61vbvhrvY825qXG8d/irVB1jrzm2Yfi+v/c1x49CQ4sdI1KdyOdT9tzR5hc1cZxGNfZRopXq
fh6pPpUHNTpZvhPuI98PtfnJDh3fiZwTHmhka0ZknzRDi4yLGtqOokaaxlt5HlUzxM3s7ZgbO/m2
Zof70HBs8vr6WWcKmUruUfONrxpDJ6gafMc2iuGPU7d/iIHKh0Pumj9lLQ471Xac0OCamrbXZiBS
VPsUNSov3PXopTr8hxjw8lDdA/DSQwRQjVynEz+GfmQ79sn56uIjkW9ELjfPlRznaoq79E+2c9aj
+OQ4kRGHvh9H0Sm6qVGMtVF97RTFzl4sruW8NOcvduJSiwH8qjELTZSqR7yBReT2DN9hBLPf59FP
TMhQH1rUiffwiBf1xG9tx9BYJN3hD23uhFqs7u01axqz9I59N7lnX7PFHTr+Ts21v7+n+ne6sVHY
NfJL2OEQQZWIxUj9iiRPEz2DQdZH0Vgo2DJEP/5fDyFAZf5pi7y1dH4hmTp6d0zSG3dnCPRlM4Am
S3DdjC8tupkpTIY0CpgPIn82ypCKOFR9A2gXgTENYS6Fg7LPUZtQJrx8NvlbBtqGlfoAaC/XMBPZ
oHjU3ztlNtKOPhz5rUPvv3usW1aRiwwqggKPSULleQhLEXwtpLx7U/35+9if59t4TX/uT5h41MO3
aMzr4G31Qbstdx3872faXYDhQHphis65Ioeqr/zr6Ivv038APvv7+XqiR38q0Yj7+5pf+epdmo8N
6vSWr3p5Awb7aRB5vHZ08zBCcLybapNX1HU8w7VxpnR0jOqSBq6L1utkRkDWNCBY1xHzKSsrn+Za
PQpht/Zz92fdOMh3+zvnFKtRx1BugOOQemBcaNv7QPRVQ0HGXZnsBWpKRsEq0GQNjQo7PjwDo26r
6HmhZDh2igGTqV9G911NARS2u0V2zLZbCwup+du9H299x481P/GH6jZWNEjd+Q0hDx4sY0jpAGWM
o/abuMz2pWa+G9IVYE6eJLsNfEA6FT7qZE/QDGU+tTiRsrkSAyNZLx1o34fxk4vHsgOZr7Z7uPtw
//aAt5mWza+aTUln0Y/ZqtKmL3IVk9OHTm8GbA/Vx5I8A9XGki5RWpDGBo+NHycXIlbKtTEd+yrw
Dx5uzHYNYAfUsCTTVsdpIWJrRH2VTkQIDiSaOK9AJg3ALdJTxIq3TsOa9T+gN8GaaD1SXsRdK0r0
PgEYJKb76fo5rw3cUKcJijkzoZxq/TSpT1CtuC4ks89guC75ECaTjoSRYAdFiojmFFjPeDrmLtjy
iU69h1qdrluA0bSpXS1mfVtkuLvjhNHpgH4hcXjCSkcFQS+mKiRJzBNRpe3A7zEQyR9xcP6Gq/LU
C2mz+kLcQysckBEyNpxPer7xt/C7ISPciQI7tuEhnDGeADfgERL77mq1WrfOpCNQpqNw+V4M1sWC
W5ZqMLk01DJu4Q08FUYtSeNzAPhos7jQN8c3wpkMvJO88Fq2QKEuz07hPWOGCO1B/1uky+e4r8Z5
MVl+CSQXl6BNRk6F77T+WRNjuPjGWOwZnDSLy7J/ZCodnPDoDTzzX/yw6RHVZgwoce6AO9URxEMo
WLvaExN9dNkb0r3gXQM+3VPlkLrnvE9S+LJuZi+fwWZO5fdX1XK3QXhe9GqyMGkVDtaEnNi81rjq
fddpY2pI8WfREgEUJlGzCV7B/BmdzlQHo4y72WdxXY2c1/K6knQcMLOblcZbz72RAXslDak3XzKh
vrPAXViUf0kxASU0Ifac7cHhamM9fs7iz2zqjIxmRqjo9pbSjE7fTb5U7DLtOZQyj/mSlMgeqkpp
e52N9Z15jS/BJQBQrF2pvfRm3VxaTSlCURJi5vmmXedLaX5n3vXmOm8250UBU6MKmdwOBlQqj63F
TLl5viwWZLNXdMMFr303B1KzGBEQPlc7mq7pYRK+KPg/H8JCnpQw5soXCFjjX3MgQ0T9qFwTATDv
onKed4qjuJYpo3w9xu8GPQNqcPiEKrt2JkZP21fq1Sri62xiidDrYtL4srwezwsa8QxI3J2hXfuS
283GJo4QXzIkpw7o1jrPes6L3+x88gPv1SVuvdyiBKwVc4mQ9ry92Fw+PqfKXOQNlAXsYWyD5N4s
cm9ez4faeAt6wZGNrwn+V39E48UnnmiFCSemO7IYBOHcfJFrA4ERXUiJfyl2Murc46hSy6tiYpfK
u87zdc96z8dmfz717ltpMQ4+8/P8C/wAIx++kqlfObSreGNdmTfmyOml77moDVyMqQNBoEeS2SqT
3Iamigz8zX/rvfBsQSJDPXyok+3Qf+v+pqDq2t9MPQVN5YNl0ku/F3KXs58Pmk7n7UbfhOsaTwyw
gtHzaI2hiJE9LRZc+857PP57djWZUYTAoDOtsc3xRUapVuMpIpP7gkml5GNqoXh6rV5IGlN4Uajt
mKFCYI0sGu8gL9fA+iu0Z3KaafWmqD8UagoPE+1Ab0TvItQp7yHbTJjP9C76KYDN/TQYWS59ATYS
mbZ9s3puUe5MEkRHoEFvZ7MWw+X030/tH59b+PXvR1QseX6SeOYNmhB1cuIC+L36yx1upk98d5WJ
lHwe9du+9Odfu2cICBVw8idHyMeuqwtJY5Lrb7WAKes0pfpzU1F6taJ/aHMqjRJyHFT7R4eq5c3Q
FNQ1o6PIMmU1OK6nieaiFkoOja9ATXYzPJfzBkskr5XkFd9IMqDzOEdy9sAoABtc7IUKpUkNx5ts
jMgC8iLfxryp315KoPEQWdoL7WfavcesVBj8RW2NboBiQhIS2ilVgUdNfa6IAcmhP69iQy7Lx0l2
Js55NVgy7zYiFhvBsrrZHWHykdcDMqSflXSkas/cWxqfaGwTxTk5Gx/IN2D3HzZIltYQBfbqMI1f
7s//UWYfOOWy9Jgq9cez8zHMTb0e6928XD6wwJ16x9L+sQz9FWnTf2Ud9Hx/PljXp+Fc2SgRwBf3
u+LNRDC2ZA43gzWNkmS9U0RNDBYjufcOYKv3iU+vIFOclgkiWr7OfWyzDIXN5rlo1/K6CUD6l365
HhBnbkTRcEmhgWET6X37XI1O1X4H3ORHOMZpisbHz+K+Kah1jk53kZxoDsVCQDbXvI/BPyc65vyB
p3HFd1CM9A7mLdZDw1KiBhTQDcVBYIc+yc+74LGKxI9sMVfNk0xybLO7NXDfcas97InT6N3q5V/c
asmxd0ihiF0joH6EZXg+jhaPrLLoGPgjZwlkoJlPrTfnDQxvQA7Eqq0bIfNb76ikuQRqxUJi+d6L
r0sJYl1bxexmX9L34pKS9oEuY/Um9dab9Q+AO+cMcTOmIR1o4cMn5WTS2RI18wo0AiSbqqSfDSZA
6ZPlcPajsjDVpiFZCr2jMjqeVdRCMTvaRKeAsOrN4B5Cid5ncFfo/eQ+64XxEIXRaju7b4IEMsf+
JfwEZCARH0puA4Nk37KbkcB52MjGcF5j9eG+DwoTKAVAGHYYRX87kXSyp7OSKPCLaYFr36SbflGv
X/E03Nml/zIgkzV3NhObeH3g00ga4vbYv+X7D3ym3bNeBklIo5hzteAW3/wpYz0CUmLIg1/b4+C9
oJwaPFfcwY/8m2IW22LGSAmH0hVjSzbDYzfnGJJEj4EYgDUAJET649A7seKD+JK+nGn4ZOUVEq33
41kmJUNqA4br0xDiB1pX11iy93bMhvWH5N1qHw+U8GTFX2g2omuk/zPUSB+QPcYl/oFDhDss1zF5
MKP0qaCQdYenu1NB+l2ZHTVVe0zg+LvtezLO330mbSbeLmpPUG0Uq9aAhxcHjpbXb3A9VhRu2Qqy
akxMB/7+gzxNr5aTNe4miQFydfJ+EHMiSKV/SRTELK/fn3NKztRxSAwyNIrE4D+3HUwIWSEqbz/4
6rAqmE48bybBftQRttlEtf4jT1N/WZ+iGEEUlQJ6bRpanbwa9tp/JZhfTBmTpCupkz8qENQzEGBR
ZEhuQFCKn84tkykiQMPDQ+OSeSgKY8IQ3MZGJ5YCdUqCDsVAvsgrVsMD6p6E1ojmbfJ2oL57mpTg
uZEyIytC1m+gVg0M30YNEu2u07g1pJMXVN6ROibyDEQPMCs1McCdfBrXYYMlwVvFfSE7A54GBcP7
q1IkSfJUpOKOLA3hIflDVkccXH+XALnh1Z1I1b2jyZqMXJ1SLxLJTZ9iKeCZhIQT6Fv29v9kEUkS
AbhlboagfzAoR5LkIQVNQNgOTbxmIhJQCuC1SDUBxiK/xr7gyzNtCnJuxXg2JuHBBfzfxLizSJRw
GHV91erGAFHaG6tEI2VMGo1cDFlBLvxrDHJhFGkFLRCNcihXgK4DUZRinJYQP3YNDAWVWdaClXaJ
Esj/SIcmGNqkxXgSLM+OFKEC2TdNM7BJMw9QZHhglCIBCQIYseAOcPNZxzt5QfLHKZImsoCABSgO
jkVIADiVH8nQEwqRpgSRUabyiWshAAIDBIKVUrioD5IueAaMKVxQ9xR1FhxoqlxAV0QuU5zOFe8H
WnLC9lVjgR7q58YYKXsyrkwUz+B85ZShUl4P6imAK82X//mbZIgNea6yMX57sln/ULXk1fiWK5kx
TCnMyk4T9ehxkMTP2OGJgDVQD+P0IqQ5mca/av2OeETKOEhqAJ9yLC1JR9DKQS+5KPPz6MgxgEoy
2ewFKTw2gusB2Bmtsdj3I7/gpsnksSDYgOnN4GO4FpTjL+ptyahdYJJ0XpOUZy5Sym2zTMgmu/ZL
Fao2OI1UZTyWUUrqFNAQn6P9nwX32G5Rm7u4HO/egvI7quoe9KnxDinMtP4bfkjS8HynKJHyZqRe
gGVBMMgCUIffU1G/4WWCtusRJDz5QXaVpCu1ocON4if3iqzycHQMcKx5OJyxAZVfrU45RN+hJu5V
1hn6ytc8MAhvZoTqNWNRkaNCpBF/GadI3k7XBHdU3kn0E+6R0UayJqiBhOib3AEIH35Nux1J+3z/
fNtMyb2DpRScWxoYinNPgLJ24NRfUGRqaM0PratfDcIVlCP7T3Qc4WqND/hQpB4q8peiJsZVeObv
ghy/CPnYIKFDqDUALSMpTdqdZ0YOSRxxckmborX4k4o02U6UUQ6vMRXh3aHYIvvYGpK7SIzAbMCp
pdfWK6MQMlnnawbkCuyWAOcAjaPJjT9RPRnhHQPxsAcpcEvaEibZEy4w1CP1YkDVinveCPwivhIl
ifsRIanD3YHrUElUTOHYA+a2hI6Rktaf7BX+HiOMSCtPxgQBllLHIxclG44VzD5ruuwyUu1X+oKg
SMDB5330IQn8uVga9BqjiylKSeIbRLkfIeVgp0gsi9ZE/A1gPU8lkYiPfzh7JHU+ASVJTKMwFHGx
GJGZQF2Q+/0GpYMeRW4nGevGOcACtTHfSBKGjRY6KJUzThkXJKlnfRIggPio7IjOFzksrIK0CYPB
bC9F7f3lHjMLcK6IobMuQnXyZWwfQgKWbH5f3JjeqRFJ2ucNGSdqJAFOW56dNz1ZrzJuUnGbWZ11
s12Cdqgynvq66a/w/1ggf+rwDLkDtAJfd2RwkCjd3SMOC9dA3wC3ochRUSmz/WKFq8l8SldG1WUl
OXkhWkS0oz37loryEifzrSv2OLovWE7JpWgUs4IiNqaIwfIilsWqtoCHEpNS6SQOZjEoW6XURA7I
l5AAYVSEKa39aca1yqxaygIedHN2bp6SI2GRcDtgIlnc8VMx8yn7MYp/orxzFaUiOtIbUY0g9nge
0c/4IFyc6peQcIqsWzYH9co7zxuegbPNvhJPRUrC+z5/PKbM1w9ECML7+A+zisWY5OZ1aDD8bJjT
raXlwK/IcAGJm5pMCmFnRCsEAgUME2xNzrwB+teFJWBoi6iwvO0fjWqdxfSbhoEdkMIybEXRKx+b
/4THAvVI6kqmT4qB8qLeN21XNDKUNK+UjgyrebmooJ4r3OrmTa4OU7x/rc0I4UtnY8w+pELOvAI3
p/mlIe/pAbigzlOnfCsCdt9cWmGBKH3Rw0NzG8Uk6kzVlPlqkEDozyPTYwetTgKKUQykrii8kEzk
gcjtyYqB4fz0dWxJ5SHkVGtoCmzThyEqknTncAJYJ1lnDmFD69ZDeHXEoyjLGxQwNxP7L0Av/6ow
2HoMKRYaKw+9Mz0pXOhR658b7FlM7oSXRRSuKE/hL97NwZcZCaL0hvy3Z1Ok0FjTqbCPlHomDDqQ
dcwf5kZUaGSLcwZyGrWl0IVB/86QaaqGMEY+IBt0JmWZ20OUcthWSnm0DNEqJdyEoUEaRkH1NQbj
2cDL0o0EmoF1wDuYmoMWxKFb7EwqrGiNWwvXrYGkT++u/LMUQt4X2FFLuc/b7/zx0Gv4PhvzM7bo
DHmRASuN7mbiCfAplBK5eVHaom+IqXytTlb0zDR6RWW1RccJ9SXqUQJ0xm2xeNwWddyGHmz0MgW5
1uCjDd93ZqI6sBedgP931QifBR4G90+WmYpoQZ+Oq82kRIT6eUSseXnIOdlgkBQMCh2VtCrxBdSY
UTK4JVCGQSLGLtJAwEwAIXxsjwM+m2cQi/azOsVhfdj/C8JjP1qbBRN/0nZGSwgVMJqBkEMsNwm1
jwWgd8JZ+XcnKKC6W1FRpIwGLGjaeKga9lo4MZwtlyO6Q9CoBVAXH8EPYaJGdwlGmteeitOwASPj
OTLkGPMzulu9Oz3JehcpBwp+r5/Vq2e43D364TrnPDW/WNSHdwfwnhv37+KrrHYSbPazurVoXP4o
pvyaT67ueKpDwvY622BZBQaaqRjyYrxzz7LVI8/yzKED1VvJ76Tglt3LhJQD7cLTt9lcaQOHIk20
6PSqoC+BtjwXxpNibtTcggsoKDVX5t9u3rtZeT4f9WzWCK+zN3vQj9FZOXHXeEEB/fP0sNEXGWal
gC6Q/0g6s+5EsSgK/yLWUmR8ZR7E2Rh9ccXEAlEEUSZ/fX/XXlWdTkWDcIdzz7D3PvjhBb06oKhs
xwuw9yNRi2fqF3KAW5JyKm5qUeUnx+Ydm9mlnd0EsBT/BMducuYNwGeBbC/l0/1MIpHwaMsJyHEq
rCXAw09Qgt4698dVAMbXB9IpePjguuoDv0/MQoCUA1MDX3ADJgHt94OhwIiAI+gTYIi4IheczfeW
W09/H7sM1CrkKel/h0P7QH/kU3fqz8ZJyt2xgIRwcvyPDXqu3xQqMc47vcP7Jgu554SAq7O4HUBV
b2F2jKyS2yfEwJHkwsW6290OisCBSBOgC+oW2hy3U+GJnDjteCP/ylCUxN4Dvttl0XDiDGURXO0r
6INdOReYv+DDYbhvsf6kR8FdUVSe55BdBduNRyc25NzgVZ7zBuaF8BAPm2gB6Bknw1V8D5g8rzyC
A2I93DmCBkU8vrgFOhVBDViDK8SecOdcnsEk3OKXpf3zJE5KwgaehxD4gaBsSDkZ4BuzLar4BF+V
CExQoJFK73lBeNYVsDhVHLrAink26N9bljZCnZkBxZaNHb2H6DHZjorv1/X3obGWwyccgWvM1TnV
4CfkB4BTNCrRgJkLl3e8Lde35Mk35+ec++MpOa3rrdAIwFjgtFNMpPuWcFtbojfUqkmYEleCbKAN
A/4Orh9OLMacX8MfeVGFc4DWcxV81ceaUiHvZUVx+jNaHJYc66y3dkn8cAJZiwONfWaSIWSOs2DM
wcXalT0ANCfOQVDHJ9DSnFoEMEJWQLiKzBEoETqJ4FYDLiQ6J1Ig5IUZ8HZgPMqyS1h3E1Blzjvw
ELg4jO5ry2HQDj7H+AvOU0ieQztAcASb1BL7mFT7rfTfyH9CQSBjNzjQtFGp5gg3kfZnQs843ugM
lBfPgPP4eaWBEiIaRojm8u+OyiIHlN3QTutPJCJJCkCGHQFBtGR0LxXaXzgkPSUggFrmXVrPybtl
QTPBcR+NwEg7RxcEboPeJzW+NmWPLrJKsjSDQ3Tyo2mHSm4pnEk0dkKarnyz7oiREa+8j74b/aAb
9AL/PUq0TQpbSjsmxSEU3QB8TpyWHkUxu5Xw4WJ6fIVZ0tDRq3Qm7MnckUX/cZvOyeWRUDdq80Wj
Jtdh2ud+J2+NfJO2/9Jsj0ksnnGGki6CubHSoFdHV/WZNkOlTaERRD89Np55h5jA5kQcs8YU30Pe
N5qEtT5Fr2BApolV0xj7xyQct8urvmRAHg//ffl6vk+mstCl8FgghLQyoZoMq47YpF2OdVejXolz
RJt7VB6Q83NAbd8FWDIlGHpbmEdyMew60Y6J9YT2Sk2Da4ilfbdkQ71zN6fAltnPL5P0IDy+Bf2E
Izk5gtZivQKJRAFCGZwCbiamlrFCawkob+7SuYnrKpnXTYJWCoCLy2QG04gz4i0aL8V1GujcoM6H
+Ez2OPflSaDn+Hgw7e0njZvQSkMDIo+v5qa/nWAOP9Skz6EseQWNyjsXowMRkQOkw/UgEiTFxMLC
VGO12ZjtlsVu7tk5GtlGKdTidA6baTXacVrWyWOuTKUFjDvSxbzSnrl7xurfx/9nD7AN2XdiM7PX
gmYxitsz7gt+NqfqY85rMvEU4RamAAx9SZ2BEBs43RIfWvQ6UDn5UT8RoTh+WHuJzK9yjm8Hd2+K
z/LaEiqn6F3VyKO4eDA4XzgBw47jiBogv0G8yUkExIkPIKre8ZHiimSlcJKBNxFdwvPZCkuRY1vc
DtmtgtKIkxuollFkBYJmY9WxXpOzeeboIsaiyE760jzLJHf2fCr1EtyXy7f+JUjIuvDQ+Glxp7OD
wOlgo5pKIKyEE0lZXBP2iACX5wbcyQmIQ+9DwiXvLPJj/0edrAp+TMrpIGh5ASJ6wn6QxqJGtWQK
YEfjDzcI8mB6XGwqQYZEI0qLSwB1oJyCB7rSYN9BdBPZb36EDRdBFSVvngEjT9HyJOCJOw4scYiQ
lGNaiEnOjDeUSF+whBJ6cc/h82xl4kOLDDSPCPIwauI8eu5yOB8o+O2z5OZ3Me0BVnnSL5QVHPGc
gM8Qiwjso4AMnjkZ+ZaDinQjGkAnBpoD/7K+rCFqOsbs8bSH00igdpcgCoMKJLHA8N7P5Vza89n6
4jpndQEfFpB5MqoxuesEh8L8k2Npwc0SanKIMUfbYadHJAYDoLr+A36AOI8BgkEs7KgAUfRZ5uTo
6SoJurTZ5RC3KEocWB31ksXOnZHn1HbaSaReyJWujzE5skT6o2ix/sdPGHAmh6nRF03AQmLgiZ2Y
HL6hq9KS1yHHBCAXxAO/zvhc0Z2CP2J/bJd+O9q9ktuBsexObF8aGjHe4PefQeVjH/YVhVFQFTF0
gu19K35ltOPK0G+wDCqR78LY3qetpyTD8vjTs0KwGYrDKZHh1ICe6SxyMEd7FItHMbwJMjVzJiQ7
jPfq32TPimfIGZpds2PjQYjME6RTF8Yqw99COsDKXNoF6oCo2ZoEo8X8Ce21cHSnCdgoIf7SlhyC
3QGfqrh3YzaKjRVk/+AZd8GNubklNDyKbuQawFgnV4+4MKCHiAD4UoWgybx7Y9lfICLjPCfNCX/1
cVJmk7BxgXc6hg2w08oSnSJF5j/jr9TToQdTvAy0GfGLa6wkrs+Zj0WKukBdODo1XjmGzDpP16bD
6nUzWGf0moQbUTj02WYgMzeHHyKKONRCbJKsbuEA2ozZoiRD+C1EJABQe8RpsD1oFx/+mWBzTQcJ
2/ie4P11AVfyEZmDiAsnLLisEegNjRXfx1yTFCKGVPq7nTGpxxUTgR3EiuNUYUbwq3FgMCnCkWuc
KwJbrYf3gyOHpyYBkCd3DBJ3ftxNtv2BDNNCEmCzZTel1j/LV++DbK1fsH1VykK9oKhQ0mLHs0Eh
q1GzX2KOqC33lKGBbq3b5E4KqYqoK1NdhkAOWPmVyCfwy0JTgTATv7c7sa1YxJhAFtnl434pAl+A
y4VFgNiDV8bZ4CPhHvMOsYWe8NoEHYy/rBAcExYJ9M45wkWkanx9zwucgRxARBQYAXwYshkwf/De
Phtd+LqcMXF9xpaREIEgy8ZdAX1PuBuuyQ1xRkl7xi8/9GfyANqJwItQHu8LEwuolg/GS1RABagL
xv3lYFk4gwmj2A8DphyuLCPz2RK4y8wBZqRGh4JsaCdcESaG9RoDdmf5kXjmHODd4m/Cc+JZ4jaz
7Sck0MTQ5CSFEOuhBvzxM4WXJ/S3sgiQK4ueSAREOveQn5EZCXDwkC7iMfiGC/Ps2As8cyF7QAt3
W899nFX8XBYA3upwFAxM9CBVTvXWneT+gNsOtgIRkQMG/HaGMYXbTqGHF3CVuX+ekW4Uqeh6KNLw
vMqJxhUx/lyRQ0NBtg+PhLoPBQqYJRRm+DlLbYE15l+QObbHFSt/cZxBnt/iY3Apnik/MLQco9wn
BW+ij24nvAI4VgCBqZpguXZkO1gYfC7eLNEjtCdxe6wnDhlAJSJTOAhfWWQgoX3hcHNIvSpPH/wn
CQ8SwTSNfUdPuB/al/YMEGdFE9YzGtYJQv7nm0D3kmfl+L3AMvb1W1yo80lD71zEe2YZNO/qxyCE
MZZI3ErKTJICVVkf1Tn5hXG/lI7/pCZptYUx/HXavJK+PkL2rvZc93SP7ZbvLnmT26lo7Bw+FBRh
6H3sjfo/ahZ8YyBoe40ntMGDOEOtcYIz47whTJRT/f0tXUQu3CXqaTvyJuAOWw7Xa/+V0YNWRlal
Kk8ZsurtyI3IxbC41XQQaO/rccnCOWYToOQxU3WtLIVUOkAnGjmQ7bgFs7FJFwmL3ifdlWZzDpmY
p06pYWHsmHMRZz+ROCbjwed2ZzRfbmnIDiKYHwFBeNP7B3n60bHzOilF7vLlXyn8FcAEJw1qfEgv
KegT579ofoMkji7ABhA7oDIl/2hjNmKJKigNwNlGIe0p0Q4nUkjloC8QqbaLER1lWM5uocfS/GLY
NTAWRCFq2s/6bc3e9GR0FYhqVobkFeTOv1QkkhAdbwBvkXK+QlZsSvSZNeDZWnT/zegSQOmVvXQM
KvbVKpP4con5H5DtZxmY5/qHsjw+7XM2Apci29dipSvJ8z6Vzb934abDrEcPw5i/Ynn8904t9fXz
rqc3pKVlbIpqoak5vKJa8ySIQkNCimnJthyR1b2xo+DUsjWyLCKZV9HUGmsZTYiubrSWnz5HA4WJ
zmWJ9wT3RJknA6rr1act4aMXGXXomHmf4K3R36YeIonjv980uUJLLvo4NRbJnmP/+15rOWndO5Ka
ZO1k5/rK7OHiKUpA4HQbkNgPZTUZsJdXEspoT6MaMYigSiIYu37dsrN8GWzz7lGgLVUfM6TdSH8S
5ykB7qyW7uV84hypsmRR8Z4Suks3EBmPaHTxhBKSFjT1esjplczFeiWSSfXQVKkMRsZm/OFd6w1V
wJwIV8UhRQrvmM+lxeUCWyadvo0pC0SXwcGDYqR1MGUiDt8RabAYq8drtexxuCFjSBtsvgpjVqBA
U0Uij0AxayxwEyz7gv1oky9D7R6KPlbMeMbIaZNkUJSQapO4wjDlpvNrLOwXhqdIOBUxGCnqEPwE
xvMrZtFjIwd5e1V9DNbAKUqs0CXI5VBPw+c2UREGhpcctQM3iOXkE1AbMxShzfKGzCToxw42iOuR
a7qo8wtN4yDBEhrwFw13Y4qpJOvOnOLDcAfUYDErNIUcCQ45Wk89BcqHS0Vugv+BZCfZQ/QvyQh0
giIsyuIvMToXNSRTXN425O9L8qJEeLiYaEeQ2WZRk1/kaeVYLZE7C4nyR1pUKGGNMKLIbFYew3b/
ZDpIzhK28Gv9lrylSS9EdPvsodZ9jvLjM+NZ4KdPfiSp3GDg0QTLoT5caf2O2A+eggxwAoeFlSdP
0McCCv06mxlzQaoPuLP2Bic4JyGCIl/AJqaWTNj0Vmda8S2ygdkfuZhUT7q3Et7pHJ8jP6RwdJhf
QjxASxQdx7Pfp961m12bkH7TqjQbyXYNE1xbHPWLrTArxnGf376efTwUyxdCj+srQX0jc8YhZBfc
DtjG2/gbC980s2L4Y8exr3CefVLmCtpY3cSFEvPeDGbwktZNipCV+8pDYEJEXvklIKDijM0BSQ5x
n8ZpYJDRp1+hoNDJJK37faOGKk4KtYdxMvxO7tEg+EZsfA35/yn5VT28jO2SIXVVBEtYxehIUywK
ZJSz4MGDDyGTQFKnmNNK/cPiQLyKecKlHkwPZ0ekz/Z5J4CPcYq8bCYYjMykRGI4W4g0fkzBBHIe
XQQc+YQ7QpgG2Mp/soB6TqTcuw9R5uOxEzkZu1rb9eAwSh02YPsimYbC0QjF1G2vDTYu7h8GXEED
wPDYhlhMJrRE4/HRLmr6dwE1ISccF2XYXxc0Od3ifBqv9VOfUzumc9wPAJkRmmYDBTNgAXhFEBQI
LXFecJ0nItbptIN0JaaEmH1W3n9oAND1kU6MyyIXyQHUyUh7v+iueqI607SE9K7WChLMkaw0CMae
GgeBOZ1CxzXVyMu+LlcP/cBG7TTf4LDsXigx21gV5UQyNJ87+KK37ft5oMwIl5wCVntGEg+fL+YQ
rAK2EeGZnqgvj1aZlAfyjOxNkotOAJiSh1trC7w6QiVzny3xyLGHLFoXClohQYihNy0RGpUGkcjE
JX/nIiSgsyHe2gkXhcTBJ9HXb3sqh/AgQFyWy9LpSpWuCGDp7kl/i8f5+XGbN1qoTzCTCBaRSYQL
nEY1BXGVPV9sqL6lnFiS1Lit4mv5agykCGhHSS+bASIkTQ6mqkRgbnJXFItl+/WI9X8kx1AYrPbg
u0lu3FDjq1kklat3GzBRIRnwclVhrUjVz3GwEMpga0yewk9MhWaivkgLkunD/m6OLRY8uuDCKUvK
I0km0ILn4ujVZ2h1zaECBXfxVDKarTPAEzboX1lK2wc+l0DZ4/vWJJS8BzpQR9Z4m7PR/9BpqYsd
2ObSr/qfo3LWbl6huqq8NKmNNfmUFkPj9wH0ZUuz0fL70uxA4w93nN0AJGtVBOCa3oLLDZAaWjkw
axwABe8wvpBD9g3kEEf5vGkX1MDu0hcajAqxVQZICegV/XHHlYXi7/VXvcaKltDWrUpICjB9jbnM
H9P8cKFHVksOOKHMh92+t/M65ZqnVL5Gj/K7ouIsmthe5seTFOLGsvRfeKvjyz/lRHlSm7fsuIn0
VVYavT8wl5d/NJSib8r2Wia8VIOCoDEgnG4KkBWOHv2NRI4nEiW8A5sYYak8liFNkKUg0xAVxA/0
LwBW1zggmZGvCmqLSPtnVsGywN0Cv1ksImy0vT4KppIGvG/kpB/yFewewcWWrdKDDWRHtV2AbV9T
FfXg8Dpwe5Hfprkf7gV4w6MVHa39z92aCQ4Rnsgstbdr6Ep7Pr1wxj8F4GNw7Zt2yQKDgOsQHwuU
Ac3Y0JISBDGEDSK7smGcwPs9xpG9td2X6y7Mpeua/rS1a5cQAKArGl3ULynYwQ7rsXjU54nrX8hx
wdHh2UEdWtwrfphvwBG/fqNbsweHPHEpVqMkRMQaH3eRPbFLJ1J/RtPetQFNwgnTvIwxwHCAUMTx
4Cr2D1yQbgP4kcor2g4/kAhsnu2HqoL1w988mI2I59+ueeaDKaNal++IN0Tu/5exwSAWDuNOYsbd
Yumsn5uL/Jw15mqCHQczzoYaFop3BCWIT7gBFhXzsPcrXkLbgxsXVwYaCm0TBjd/aoCXePFCWow/
wMoRomGY3eiHguT6M6Jg4kt+iyXBZ5Y82M1dA1YRw1MzbEPYLEpUPYi7YJ/VNiS39RjGiWxF1E1t
BC1yMAup7a9BFogH+kFKwGogRcvOaMp7bsEIIpgDffkR9i6d4qwtnBbQoXQzZX104QSSzMRmqYmV
B4UutseueG3izrBTG/uOUo/igbQFZjjjJZcEgvgMPRq7/Ax+PMOQAZQt9oAnXCguG3z67yyorGnl
0vwAuLeEJSGQCiUAM3cY6jUYLzHNAq9K2pxnU5mpEnEtssnsIHu7XXPvJl0L/a3NDbEOPVYuJVYe
+hYAAldt8egRM0r7lE0WgBaQltfpK0arwgb6aZOdslhMfB6xKp9Dh1cfwWLyR08kPnBomS0K3BRu
X5vt8HRGhQA3goutfjSev3BGZOhg6MTKX7sr/UN4OEjW/IRQvKPYB85+F0Smc9rM+R6DaG1WIN/Y
tYPTgz8u2YQyg02XZlcwH1WIlpU1m+4Wi9+FFhY2XWItwzk6qcWv8R8ulXOeWprzcOgZZuFoWw/G
jsCTnwweSGh7L37cOLt3RKbDBpu/bF3dZz+zySzIR9adrb2e/gCeJmkFptkZ2fCFHHpvWb0z753e
0a2RTWMelJIGu3EV1aLSPG89qs7u0635Cm/envC7YIdRZESBjwwbaQJSeRC8LP8LlYL077Z6btB2
XDSLMTdAl3XIGEFD5zhLtGq3OptGlg/ACnehs3LBA3Q7oAk7uubS2N6GrDAa01kdlNybfC919mlO
JGAhN/yyVozI9hhOnIsVhhxx3H5peZLFIJsWE8CByX+DS98dF2lxvu8d8YRvx2RG+s+zHuAHWP3U
5Dcm3sQzosGtQ9ot0/3LtB6zOiy5KuBD/hNXpTmce/R7pwrb6YMV44kfyzzH26lDrs0bQQHY5CUc
bttGwoW52RkW4ywYcCNnu2WumePaGttY6R9y20C2oQhgveEATexsRX9Ifni0QEjwJk4oYdg9nQwe
BDqPN7u9+yN7WXCFNUbjPHAJkf7PjN6uToYOW6p4z7CWZk3IIbGpAKV3GOpuikTj4p753a456Qvm
agd7uQK7BQqbhoPu4+0pjf/+92xsldrjurAXlcXq4dYvjunA9fsHOr+AF0JW9ctcNiiQN1b3K4fy
nsDIzZzFnmfFHr5I0vbn6oDyG8lqGrksxvYv+ZtE4UCyCcNLoYmCOLqqOaj7azQ5piSJmQA5qAnG
1JvQiCmGh2efMucEisXu/AEuSPJctmBOQOBSTjbwLJwhucaZndlk0+zFmbmsPBgT9tM+QZe0r8w6
y8JaYHd/wObJ1pYWyWiGRXCUrKv9S/dfa9FauzuM1xi7NUM+HQCKIDaL05RDg8OXYw+LLzP8uQuJ
lkPP/oHbyXk1tjm/KLdyVko+ZRpbTCdJPh/D44630x005NyOcf6suwMAh1vi3qwazUDkWNzae3lU
0F3FJ5cbkZ9hW/Hg9r+Mm0Q4cHln0tfwecXKATPkw4OJshT0pThNnC11bbuN0tD/Fcbz6bXWKrU2
Bc0GrdX8Yc0PlJNZm4d5Kh6ycqc/W67W+tuAg3y2hd5rQ+OdtfYsIkfiTH+wOnv3ZvmNN59vwkMY
Jh6o70V2v27TSqEhKWS9caIm71VDVhZ/8eVpWHeng5xMRj1VlDVZDwxcavWW533HrTfYrfMi0w62
26sdYJ9eY9efZ/4SP1SxH0+XLLpq/bVOwtvBb38/3IYBUi05EZaJf1nxN1q2NsA2S1gdgkKL9zmd
SoNWtOmuTKdDZs274DHPdWv827i61WChuLWHlSBZHpLwsa/hHMw1Bh/rR+nMMiBMyN6LR7bCzcSj
X/Ls+aVFWkQPeJQmvJEru8OP7o2d15wlNZ8fDhthvz1G94Sr/fnTWyv/bv1AqBYOhHAH1pzODixt
cdgOoT2TIs2LxLaGgsNC+UGo32ndMfvbOt09FmuqW8NsmHW+xpJXpxMQlhasXdiOYobtYc6RM5fX
b5/W9vMGntqCXNcUvAIvm1vIu5jc6Xsp/iGvn97YN7f9cuzjUpK9oQPj0h9H+6k7tVTu1OIb+I4u
z+/uqQBYCLJC3hCj4d5m+/1e8oVHOYueIRAqOOdj97aazT7n/owTXGG19y4X0xPN6zYQu3DbJH9g
nwAat55TNXn8oqnxDaSCba04v4QDSmZ3ECI1a9fb3KD1/EXTaD45GMI3EeqbvQ/VlrSt9uXvWOy2
BfjcqoLsBP1xxhCn7ur8O3XPwIdRxAj0meSGb2sDnsza9BbiU77k0oIz8VeYrengTfvThWPv6FM9
zmYP/xp5G3GCovwI5sTa3J3DqWChBsVMi4xIHHXNv6NfWqWVUDAnGsVev5dkPkjdyZzwvbWJX17p
woty2sQOxvPOzqek5oXKciSzhQPCyKlqfX2pVoxaKHT0qHSX4kxKWIPe4XCg9U4w4sS4BHPa1For
jKJd2D4T6ex2vw9oPT6eCGXY78XO94nbmV/Dsc4hOfvgEbUL6j/2yYznejDMQsni24lz6kNSd/b8
uFT81vn+lpeF9f39fVDwFVb+ry9thfq0ZrnD95TPUxPNOp8v4a+YnsW9tnzmR57vKre1F4qzaO3d
bxtZ/s2a/l6Yy528pqjmXKZTf8fuctGpcHevaLGY8uvW2Pf934s9fbJUueHf3dPDkxP3TdN4C5/7
4oAodI0YfxSXcZwIgeEIOcdoLePMtRQoM2u5xlyi+uCuo8p2UCjY2ldviW3auyDqLRaggOljlfHm
txO4suniMQXAnsMaXBrr21f2I//2/4zfKyQh4zv9g5vYF2tKAGVhwzRTvquv0beUoM42RTzcq11S
7nNK7HhWoBZs4VWd+4/RgmPGn4s1T+YxpstDyN769pK5F1reYjpl9fYELbhW3yAFw6l/bi19ptsW
2WTcLRpnQsaSktvXA7/ic8xdGkCggB49GngPqaOkrkm5kPATyb2lqlrKPA2Pgere+U9zBDOWfsi2
5KLk4YBAxfulnVwEsSxCbTY8xtffnkgdmBFZD0PAqfmqAksCsPQR+yCOR6ftbJ5BzQoGBD5D4dU4
AZeFGDVzqS/N5RUwNHnNCDwFOIBlP/Ze1Czr+AaYRRd4lIbjCQzVvw4WE6tnDJPGmvylO4QBQY2T
joYjgcRCBcjTGXrqDGHazwHrvHqPvpEyI7iTV+oiT0QB9xmPF+0+o6Mq+cZgXLs6tngAeGU/qH9W
O5W0B6uPloSPw/j+c6SxN9BDaQ9WDuowpUXyZihKc/qNkNzLWSNUE1DIhIYF4IHKLOVCfojerkfk
mBA1edFtJRMPRCiWAK9YCEuGMjSxE5FYUiWiByHFWPQuKp8i3UIUYo2Z7uiwj7PIXAwnaqnPk/6H
sPfqCTGE+CJUlqN/NYIJCKRJ3v3OAYiDO8Ca7GV6+8DEeKV4G1AxJruUNIuOlsBXORJINEgZ5Aiq
SFZwl9vF63ph6YoTnYINIIp375Lpvd0of+Z/VR/yV8tMZ0x7CuAZ1Z3OkuRfrsO5pNPjROG0oPtl
b9MzLyyFHuwDBYiX0xkoGxRf8mutgwHI6S1Uyie1J29HAiMrT+nwT0OUp523Kap7lDDe1vO2VcnC
PSDzG46W+eQkcnrDvSCfgiqE8e1fCw93L5VAuYZyvpVNZAlDDZkCZFWPqFWKTDalRTLqwISpg3QN
YexrTaacFHh6S8D1gR8s1GB0IU3vlA/nQQPpfdqErywE7ZzRavxMrpM8OToXUhbJROt0M3AhJymg
s8hq+ZViiCplJxKQGal28gWaRhr4CAqR6gXgbhjfh0uxgd80bJDeoSkqDOWG/KrPFV9wem+FC7i+
OfoCbPMRVriUoFjsyci+4BqzReErg0r7QDBgz5WVmwNhoFBPXhIOKanWyb90wW6s/qF5DO+2egvD
AjW4/jd8m9TLvojq4xKa+G1b7ErQBul6fEEB5b0ZU24AMqAUSQV8vkJwvd5OyreVG9N+hHtPRJfH
dFZy75c/qkIAOwCM39VZRluUR8Ty7yU62U5rcsv3714BFxCyadOQsszxidYcPT1pw032X1lT/JHK
KZVGILuDSnv42FwA4RBV650K1IkHah9bnokiR1X9mGgf9MkauAtJTZEZp6wM2q6DImSri5jCWt3M
JZLflculAERRHIZnQM6TYu6JGYbulZPUypF7344ogZu01Ds6ojQN2QtffIjMNigyBVn0a5HIlCTU
eWOMXXTZr78UBOorJnqdXRckqB/iQs5ITehDBH9tA46W0ckY4lLDJikhXTxYS6wXKs9sMMoFzXXz
Ttek14+TYMKbqRKxiEnT+dX53QaqtLr3mwE9GDBqDHN7xTUN8PIJnhKyxFToIVq02wvr+P7A+d6i
QIgq1/U36wL6w3B5yqUUZxi2dH68bgAFZf5tSWXgYVIqQv/Up4bPq1fTA61CI9lPdf+WUAnuwOyS
R2wWFJleCGco9fr4XqmKkyGmlwbSnrljpaHRQCDiXNZVt3/gOybc1A0kTeHRgYiPxFxkRDigIagD
gt3p/8z8K2Utv2ZHgADvyRr8o3JLqDUA0ilGJ6wWJWk4V/0XD8dTo/xerkjqZ/7Q05kJ7lG+MGmB
zL0qSJrK2xpdFeoUmW/WjUuTidt1Jmf7q4n+s+GqeQw3dJL+pfmcJDfi66wI5nxETbGns2caHQni
d7T1AEKltP/I9E/Q4CHOYQillTn2joBxSN4BAy3oJUiPIkphdzm+Eqwq88dtyVrKXH0Bskr5EaP5
cijzAZ6O83MnxRXlxaBuQRcpdK5YUdkw+4jhwGaITkrUH5lMfySIPiEZfyDX1w3QB+qwt6XUQfxO
z710Tucs2jr/oqoBfsunigewpGAOz9waoAYU/pUfk0dtEcBP1TloWc4LAK/MV4f6377ERTOW5f07
Ha94dGidRzFd1F6PKjDcFVlm6nAwYWGJZcpaD/mkB3CySWhO1ihVUPin897ehD6JjBonDkUbn6mO
cr/ZUWsYduMBaNndv1RoxqfcmOjAEjJtDVhMistSMBq7PGOPfTteE2O8pa0w73n3+6fy046+y4ZG
NqBlwhbrxOZk2EDnsQplVF8CGohgZIngrjFPPL6dEMxoQV+97ysBfvZRVaraJWs0m7SCQdykwInm
n/oGlni0uydMDRcDooNy7wMIa3tfaTMg3Uw1VR7qpiBzeSyxC9nF0JDaBXwCcCVwCwB0KuaGVTvQ
uEOOHwz/RTTkAgGr7tvlhM0/QkyWhl1C65ziGJk+TlDAp0KXsKNSiugrtuogVnK+lFeNvAXiIo3j
cRr1aVR1S7BnuMt0HV1jGrhFBl5A2kc7hUGAfogB+JCGGAPw01ANhN1hc3B8nqmLDqz2O/bewVup
ojH2GBh4kVDR78qA+jKjB1yLQ1qOqdFTrAcPQj+tK2cQk0ARmc2PlQVQz6FeqZSucIKcp5aICjUN
hCjooTgtlpeBoaNoDY0b8Kng9QmIEYY3Lyn9iykCrlqOgEe9YnXfUB9jD0N3nXITAEXo8oW9SDXu
xUkf7nGEhqBAKrUkx0CAqAmDxebCZTnewVI4NSUgPDfdxQEZPXYApWnAQXkOa0WygkiXOmUOSSji
K/iBfIgaJbwd0Q8i6AO2StJQCmiNB4KfQi7D0RrTKqHaXVNl5UZNcBrhrZpeaGRDhopSHbrqxEdn
QKuQCjJq6EhFQ8mhd00XsvNZk2/c2DJ40clZjyAK0DEDst5Ai0CasAUAjoCNYu1ZJ2Cs7lnEyQN7
mqED6YQ1EpArKOvkZwC3qg43Rm9HAOz0DwAR1omgzwzF0e3AtpZaV1BZgYczxuzjKW8EmUynanQ+
xt61+GZvNFSJOMtwOSne8yx30fgLyAiN0x0uoBke44PjAZkbMAYojgoNc1BPT04QwWSm3z1Qa2r3
aJk5+CI1/dQeyH7FQxXhG4F9G5OM/YCQWW4SuBRQzM2MQ5WdklNKB87ETSo0xYv5bI6W1zVuqUhB
DSGjIbvdMKXYebvGGAeeFxyWrB2Y/SGfA3HAHOU022FScTBLuB6h3MxgCjRFMiZjT0YDlIMxxSUD
VwVo8Ia4CfAegUFSKPWS/G7mosoMogdJDL5WEbXHyqAYGjEb9+wfDeJgVQFMwEZxTDHqBohJPrHK
KN3Q6P5zW+J0YTpZJmCTO7E2LchbDCyz96g+NFU08ynzUvXmWU3vXaAS6vLobAjql2yW12fwH6Cg
uHmQHONP6y2A/xn95fLBPyLoj5fSzNiaDDottIAxSB0NzCgIEg0g1QwqrEYwAco7Po8OWjZPGF/e
wMEOPgmvS6c2KiDdBonBQ7kGQs3mLtdUaPUzoZXcedDJsLLQ2oanD48N4OwW3vWD+LuHrgQdlIKQ
8ClneFR8Y3D+cMeA8Cl8cayQFDWs23MLnxdOIILO0C0xedKiBK1BvhuM4EeWgXdRv7j+drLNWBVz
VoZOygNL+quLRoUMX/xOnn9vsrHw06Kc/IqEZpqLF0TXBMFxcYB53ggLH6GZDH90GouQlaAywW0Q
H+JUgYYHkwsXktbDZMgx29Njok9zXFEBhgHYB+6bDckKJbjgwTU1hKjWdd5AZgL3vnPNajXRdrJo
SOWkE1x9oeVJcRsjLbgqhLtXXz3zccxtb+C4BxBZtBqkscO65BPAEeAU4tPCYkQTgfL2k7wS98YR
Q5Qrxb0ChJteooKleaTz4OU8ySKOnat6o5UHtT3IMUhn8xX+oaGG8O6GjibDVGN2FzWAhfjS1jea
YX5mj8anZU3pDuUciPekPZ9CewyJBGrF4JCYMFVDfwSnF+bwp4lGjZQdCSSUfejSK6pvw4YKOihz
VvHzKFrHsRaL2sfIQcpj/thjQDHA9w3gVXhALFs1JVSDw5Jyjky8yqQACkyND+v+eLzrmkls1OmI
NGtjIW5BBwyeXDDVkQpEIiGk55doLp+ibCp0EPDbOL3A5Ipwvg+4HcTC5U/U/6ZOd/OvRw8OwRWh
UyOSHxGLH7EHEB/5slTD9vFTVsEbBlIVQJwSFEvZk0nNsQrx7yYeH00Nv7oEXKC9BHwgbE6Y4lBX
04dgvsMrx9WS9QjquWFiKJDvoOMRZFq1pAgwtmAqws4CVAs5/PL3qH1Wx/UbBQSIrhTYUISzxXpl
XVeAw6wxZE52AaOqObXmwBamZKynXjUi9dd8JgnpAt4IIUqGrQR2eRKonDu44yQ6EJf4ZePyeYQU
8o5z0xyWCMhCQidtMxZ9afgtgf3SEo6xoZkxG1c1ZKfgvmvPHdFpakR6FsBERXsZmBTuDUreQpUW
0jUbmxHkWYtfZg0A6Yd//0qAMbFLGLb3sBnDW0DRw5xC/swnGC37NSyBVrJu8ap6dWZgpolAGWO4
GTB6SdMgLUJkwBlGP7hHxLHNpAIZ4VeIBgkFOUzaorG5NbhQ/Br2Ar/+jW/kXb8F+80B0yRUU8qw
Iz9LpAAA0NahDnI2CyZ5u2V1CcDAyCnUn/WE8yhpNB+obB50MnpOwDRMWo/DUS3tf1gYaYEzBtvo
oR04Ozhr4GQKsingYU8GhiYQdAHDwZrCJsCIhZlLtbjcoPf0Wc+QRQE9xpzsnCUgnoD5wZpGDgES
DXReBu6xn5iQqZGoBKyNuBVsM8SoWLxgF0hHEYK/Jkt2Z/NnxJc1CkAdk/DhEMFewd/LLkH+9oWT
SNCPKzoSZO5LNwOco53+P4G5wcvRg8yLGgyKDNhphPqBJVJABCDWkocd2UhMovVIisaYIBCz3ZO5
CY6b++m4QdDfNcIzxTk39ZvvenDvnTPc7Jthd5QBB/tpsrmdMSCdsfPO7Gn1ry7cHMDq4F6p3cyL
6X8k3ddy21oSBdAvYhVzeBUzQDCICpZeWLKsSzBnEuTXzzqaminbVxE4ocPu3buVxTTJ+J9A5s+q
1tr4JELMnypECZC8UddYh/++dk4Rg905DsgTT8xTh7UAzsBq/o9ehhpbm/rO7Hv+dv6uDR5judCj
azCltIrHUBQ0levavMxjaOb+0caF2WetRurwhSLaNaWg0iY6VLm1jnVyJp1CrdPN/6mlzcKyf661
wJ4AhKhKLkGUWNMoBt6sFjtzMNO08o4C3NsqcxRUPNcdzcqKEbO3pXfbtqpvt2E1/Lv6tv64PSPL
saiqrWZ3qzRWvg5mCZ3+ofYQsaGjsNkHCMVZqdafbDaqsv1zPTVGUjWC9nfcj46022FkFwvzvmBX
b6uSxBwMEdjwCET3SJAZYipxLDPPfrhS76IvxOxrt/Qb/K0nqJfVWJiBxbxGiMOq1Wok9jBY2qDk
iPWURxhIzMXuql1W3g8SL87C6L3cB4tCBIdBCz3ztREvXkjyXD1ntO8h/7nUPNTGudMEzi5nGlBN
GW8v6p9oQHRe3e48a4ZUoJp4Ie/OCLQ1zJsSP9++bL6d12LxOcdF3BMyc/Wc6YsvBzodjXZmSogz
IkTZNe0yQ1xbvwXn6qzXg96O61dCLH0E9RnUUCEcX79vap8gYGAE6Sz7J8uoriercyziE2TXjCsR
mqpUzpp4hsJ7+QusbFHiBaK1SURyqn2rsew+djTCyyMwyR6Sg/90MYyCX9XV/SwZEPojSoIb7nmH
q1joZJiGgc553bTQd3P0rCp0Y85xfR9JT+yPbZPpCAsfJBA0h5vlxH/fX+we61FI09C5x/NzarUf
5DBmgrFCetUbJxbmkrihh0YMg+JghEznfGpUFyelcf6YhdmMkoR7+ctPFtMJ9WblXpD/RZQEffMq
2ufv2X+3MO77e5n1aUvtLnEVMkbWghH87fg3Wt48SD7k/t9i33cq647vvYta5xDWz3EI28koYMAv
ftnbPHCy7GXrt92tIyq61D8dF99JCILJ2S6MnGzf6hHxip37k4msgkPbmSDkrBa+V9+FH9oGZMYP
x/bx0HHEdtVXLMnVXBDdrFImnwdZcpeAXFTzaMpccDAfPAr0s/RVaUjbzX+limvyS4sqoXtVPfeI
LDBxvgttzlTR61vlQIC8fScoicvJZ20650WSbd4LD4Fd0CzUC3Bq9NZb0UavtG2TTTRVpF58qu1j
vNXyuTfXsLnRYZmXH36sax1LxgXx/4G/u+vnbn1iVLf54HoT3ml/cN2MzHUU9dpV+lr9DvimRlXm
mv6UL4iQeIWJnDF8tNGB8uEtr0VXEhJf7k8ZnQZEgV9x80cyLPAXNAJGUX/njwHe+ZyZcdrcN8Jr
rgLoGmPPrqaLqDbvS7D4cPdz8S0aNVDd7prB3kRwvOwbwXms9n3B/wEhuFjpC17C16JQ5VoE22mR
CLPoQtAWWVeHjh5T5SMbHmTfKaM4htC0Rxdim/XOxzABTrwoZnBki+2DwWHZz2E+aNx6vDf83UkV
YzVSOUH7ZCKx+alimJ/CpkYfwyF5upiK/ogYIXJF5+uo2ujkH+GePHA7DdyVBUMfSveAYImHsb3B
sNiI/uGzwf8ThDPNZ9W+pr0K1EwfS1cILkAOmiRmx53DIAMvVPEd+741cmJtks5DKiVpKSYGddZL
ck6jcEHBQt4EQV59dnQv/vXwbI7rE+JFMQU/LPqnH6W2Hm5jX6hlMcUpWOisrhdH1g+92lK1UlyG
bWZoHEF1zRpbJYD7/f7mJvrHvhR7SDmVpMKP9aME7DIWDxxWF4p7idkLttuCOG4CuQswMOsXEM51
f3TspF0J8cDqn9AzNKxoMPGPSyBS7qgIhcah1nlN5OLzum6TVVsa4Vnq4nHjMRLqFxnkz30B3U7D
BAXsjN9tM8y3U9fZP5a6m3+mn9yn+bQtT7j8E2kKYryx34uZl/udnWToGgZlPUIirRjv6/C4r2xB
PagDisuJtB10H2HFmctT7NKzLm8EQJ2i8LTRXCzomlodU9jQ/aE/7VulTRM5y7WXlwGJ6PHt1xak
Ssl9py236+rvuD86cLxG7c9j267ke+XUDW2J5HLFLq0ZatSHD/+1mPVd5BK2Fh05FoCStoHvtRhX
hJFYb3RQeMbmCjlkE0oWuWVf2fR+79zqlMIF28mJ1ydd6oPYZ3XxVM/3erpiip3nt0qdPOiq3Lwg
cMp7S2GkGRskfvNiS8y047/C1m0hedotF5kvn7cOym4ZXe2y0K4vcjHl3rt7JopSHtqylEokWaCj
k42RpBjCeA50SsUpJZWVSruQ75Giodoq2sltu7ty836J/CIRkVqVF/KDUnwNBQ2a6Dstap6nvWj0
GmvOM2jsVJeXp0qh//Wot8ppN1MEILTXkPd0G4+2kGozDtKop06xGGYvbLetyquD5AxKMkWxNnVd
Sral7nEbpMqEtCS+ye6cszYdRS7/bngjWZrDc+PHx26lNqsuR5AwVrK+qBnbaNDQZfpNxJx3p5JH
7++ahTA/VazUj3lszvE9BXQy1EqPg5ATFfaxN7v9K5j0K4zYjRn5fFB/fxLSkiwXPZ/KJP/4nNtj
UPkx1GwevAHl+Xqsj0MgLxAHOpTrn4zvqiNCrrMIlN8ds3KlTd7aVj70YF2b60I/uIV8b37VQvpU
zSkjtdCLZ7rA5W93pC/nTdXksRmDQ9LHxIXznC6T3K0qtH50sCFn5za9dpDDD/e2+nYFPbn4D0t1
b4iIFg6/ujjXqxF0MkNCcO7d/lngCu5cvmXrNqeWNzT/Ah8Yhh0t/ojk14HdfcHE6yiXk/9c6zwg
pGY4549UxGOuG2Gt+DOAjKOVH6iDhzT0+zBaz0fhjJGE95uLZHeb1RRa17F27s7y3AGS3M69w6m1
LfTcXOlKjSaTermx8bvu8dzR1oZmtay3VGHvja6dUr9kUfJpuNSzS3R6Obw4ij4BVTo6SqXI+RcI
2859veWg3tP28QFB+A2N5QANL8wctCtfM7JaWeu8aNZpQW/b50I/1Zl8GVRRkQ76Vv9tvm/6sOpP
CwLPwOJG1hM2ODPVfCuv11klT3KFl3pvmsV+L7V0MPhP1guCUIZgQfp1/31lnwKI8EpUus6d3NZQ
d85yozgzyJ9f7vposJkoYO/atP7calvBuqDS5lP9VJ1lo7V3xxatAIxcorBype6h1AoHedd2om26
uwc5mSEZ5dqiC7bN2cLqZyDODxaka8AATScUbBj+/XU975SK3XK9VyOZmWlg6x1d3kr7XIpOtQWd
3ojhbvy3YrrP+FHZwngAsxy7iniNXZdfsAuOiKQPgiK+Ov1aXbeC5pebXPBEOfZqfMbs2GoTktzL
p6yWJNRkXvYrs/mbnneExBwsL/dkEo36wzyMtLn9E6enWGiY8yohi+611DXdgZV1JlwyC3C8PSM8
VR270PnYys/H6b11xA72iLAZUxe66fmVHYCccZByaHCBORgoe7yLEi+xmhCLBGgRBET2o9qS5FLB
0ovqxfxqgtLcgGkwBNF876J3FaLATLKw6EV1dKTscnP/+0ScxXzRmjW6lMGKm07lKxgvxEi9OGoE
i651t60IJMx/kZ5W4mrPzbEMfJzNB30zTy8F2mRjg2j2rImyNcMmkD0vInGR0XQwN5FuwNzSfpDy
egY9+S1VhvzYrG6aWT2s/fnQ5FxM3pg1jFqwurwjW4ShAKOgAydApuDlori5x8H/30hGVFr0nGd6
YLXF7/Wz5ZcNTVVSFU8Us0/aZspLmr+OZ3hm8BvNuboPnns8OtW4U7Xt+rL4TnkxPy1sVTJa///T
KV2YqVR5Ek3b4ssxaK5W3IxSp1xTGtNDpTuB4LbBPVC2fEu6IhDh/4UYpVdfH8L7UlgiiuT7vtfx
LHm6m3xB+HaRAIWx7bUVAn5Svw4QvQ/55q4fkAzzfepPW1fo0rPqAEBLYvDfI+v7uWecfbOKjm0J
Yb4SvsD5IwHCcvo5MMzal1DGQXWQmRz59elFmF99dFbVtkvM8e3Xfb5Lt7MlcSwcHkcsQ/Yn+DQO
6xdRjNxDRuehCU9omZY6YlvBDdW0RyIWu6b94/ErhFWCx0OnSCToJpUzivVU6S9L8ULctu+VirG2
Q+8lNhaiFWRger8kdDyOjbY8hXps+bX67MQaj87pHOIV1kX2Mtt03MPN9/HZeAz3dfmInImi6R4/
Yh6BgkgMPnSIdHdDvVkTLTwyIf9er9twMEg00u+jaxOr1a7BlzVwdOsw/5S/u60CDqtskmKlMq1J
7X3bb5pUNfecj0tf7lX9y00YphecqVKqONikWwjYfVDOc6b+0Gg9EnGL+wXOECfKC9xIATGZPPFu
Yz+AZCo67M3OGp3iY/5PgN+yXr7a1ZMHE4S9KRHkM42xYQvOE7t53Q8ocK06u/mgXv5SCRKN2whk
rZNk314J72GU6tEQ/sBe0I996x0lt4RKZM7KhGjjm7fNN2qkH1o+a0GOFTNl5pkSTw27pQuoFa6r
aABzt1El/TkSdFGxIjYxOAyEhd6GPG2DrhURrACm6kmuhzFytEfAqQjrQMb7BM5d1a/JKqnXVYYn
GbQ0jB5xBc4RexDZElAkhXc8KWvK2RwISCPB42vAWJTLFJmk/hcqEp/2Qy7l5qNmEVBGiKgmtWJs
TZk+xkPKBrObLTt2B09Nrkv9Uwa87FR28XzMqi2+DYOUcVYCwOAcgm30FYP97ZFxnQQUhfmLS9vd
KBya904qUvrF/MiE51Z92KOBBI1Ne5MSssj3V0lBrV8hPgEISohP//yQgB/W3l29hWGge0oLaE1P
wKVO4IptDdnThNMTl45z3UZ04aUDwLX6s59UNd0TC41Jk/eLnUpXB3yz0Za9kGWvtsR04QvdZFCU
1IrnrPeYFEUooLPmtG20w4TDWO3Ct3wNQJNef67Fxd+lSTUz7hnaMKD9V3kyWCa3xkbo9NEnkUJR
w9uLLW4hbVr2Fkbf3DulifbfgYBt8cdqlWMmYEUqP0uUvGr3aN1jBKkxGTD6ZUAOxFOTQAiSBkJC
HtNl5SP9g6GF30hInXFdk4o7sjjbhb9l3lmQfWxgqNtX/XKgFYrSIuGEMQhyix9+q0ApJCDHsVmS
ah6wZR56zeq17DXppVBaksUqc92eTho4tp2CACnfZh8Z00slhDvVdCDorGRPJS4QctaAc3Z9SgA9
u78Vy6+KGtvswwLKomHjpZ96b6aH56sROZVB9KDSZ6yyVZc1vlf61Xct+wp5ilEKHiyIKIlzrNfN
/5U52v51qVv7cpEgViHDn/draRDEdWPIRYo6RIMb8D+F+crE8drcFL7EOQwaINxXiUYPeIIKSNW2
WxPkq4HpVKHUcc6dyk+esgbwXOP59zESJspeNlmn9AXWEdo61k49QmuKGSorHLAArKSIho9wNnCk
ucZr1402eGFIkaDxVbr3TF8m3sl07gN5yZK6ea5ko9ThEUxuedHmEQovWYiVTv+M0+VmlQaKXb6Y
+w+ZsXBVakEh59oMtrf+XJ51nXZ30uFgPYvRQ7aKLb0P1pbZdV4ZDQeB6iqxEk2UvhD+VO0E0t2j
7UWu1U5BLmZyq8knjzb/7Pd7nzoIDiqw7rrygvjTrCt9MbRpJ20+ttzN3bxbSJtHnULrZi454TKq
XOkrwk0tt64RcDviW+l/OpYQpIBfpEHmWLhsIfnAFHRup0Tss3CpyZ76tWJ7pZ1No8eFii7dvYw0
vcqEoBiNmLGo0kxsiTPv5xcrd7i0641eLlrJPUrimbNUdB9Cm+IgFF1722G1AcFvWiTiIx6yqPnG
b/ZQSsH7iUk9Mi0JgRTPlxT6YrPa8R93J1fI7iyvgl9kSAbbJUAuOrsUS84hwZMt+RpLUqrgNPRT
ExiKrRtFmzX84Wn7pl4m3z+NQ2YhCiTC/f1anXUBpXC2c8eLF/aUUDTxNw2WEqtvnnavq2SGaxkI
0YIGUKIUzS3hjJQDVbsvuZZoJeApd7dRtNy1r46ecNbhKSnG8syzEDZYTsinmMUOnNcxOGY3UuUH
SrP+oDIoru9wbd0pq7nKdxiURbUt1zrWW4fNp0wTdLGVN/Pwinj5v48URhA5DOrhbJui7TVNTGap
HXC+t3ld4CFoVAtafV+7Ah7jWoqD+XT1Njdp7Wnx1YAa9JcMFnUftJa/DGq1mnAWwDhVAmQjeLH7
QZoRD+MBt1ZEBCRC0Vwc8yhGioGfB/184HYo29HQOrPDc00zbz+dtd0tNBALOc2ONeIpeAat0CMf
U5NiSM7KgZgOjEcYBKfLE/LD8I2vBaN4JHfEU6PCm2BMDhX+y7G7vvlj+aw9mwkf3DUjvi2f69+b
F3zi9XB56jDN60463JlgNMryyc6Moc2AaXDa9m/b3uq1MexW+yVjiLaH5j4/ug9Opo3EfrhRWud1
/3KeiP3Cc2zZfQyoqNqz3nlF0YeqaV+ZGIJ+qPBuYZyHztRGk0q5C/68MF4NWpMWkqNb/RIcwwcf
qOmSXl3kM/PxZeDFhkt5FFI24qsOXN0uFyz1vCKPpsue4GbZ0zVZ6LFaRYNX0tZyWJt8/PrpXJKb
uPWsRCPyafXzofw/851r+aJxJ7XWYhwcLiJDEVbd25DNHTGjx6DdHLZh9efSd/6hJ8Gz0ALTcDxx
pvMDbMbHW7hC4d7JNd13WV/Vs5Q9Jnv8Ce6e37plJbWORHG4ffajXpjE6qVZ/nMk5XW22NZVR/T7
crSZHCbLUSE+hNFRb+Gx/FKR4n4oBdzpr0thBD3yvYZjFMPs5DEi+5ehJSZUYV0tk+VPBT2J7rUe
l2ovjas9rsQYHajZMH1Oh/VpflR6zg0D5S7ZvxUeGmot3IR03d+D0drFgbADT7u2M29tO4QGGoHS
qcYCNPN5J/uIgnmp9fh8JCIMbLRlQj/PUWke4BKKskmRoib/1H30b19L6tgv6XgxbExv+e5G85YK
a0RRdLDTwHWrRKV+hlb6Ud1FlKwW90AjDqSV19rHZddTmskifKvZLMYgqj5TekuKuGs/1eGBhu+U
gohBrsn+ldojDTX179VoDuT/UexBcFpP8vF6cs36LOhq1an31Ehg1QRKmEyjIF+R5aIsDToDxlUV
T12p2q9vbvwE1XXqM3nfhO7S0azHob5dJ+zdvQ/zs8s7UGpaa1VHdIPWw1u/cRjs5F1w2HmsAysX
zXqM4DgPYO/tVaOTcv/+Z22SSr0nUKs6UqsXxxKq8jaT0wyX+3j1Up9KaJch4W+M02u/MJ4PH4Pb
8MYIScUm5WQT18akDeP5lKZOaXyK0wnVCW9v0FfYJzT5zMQrGBF4B9F8oF3kuVFJ6mMswR5mRlKb
iA2NU8cGvgfFYF7chKIwjDAX/orm0/JzOsjXbdx8WH4+L7VT5Hql0e5tMfQEz7NnS0wqJ6sPAvd5
1a59sMc401TWx/OpcHNUH15qT5VxSldOZuFtFyMM6MnuKxs8OOjR5f50iy5RudHKDbwgcFpp+mUz
3AyzwX686V2S+eeeBuN0N3kMdsO9KPfQrCMdR5eCUptCZZNc1mRBpYky8O8oq3Ky2kWVf4tddDvG
88WINFHQqX6epR061ptHK3+Kz9egiobOZ4R1clHxRZwwLY428y/zAxUqnVD9/cz/RahDWJwN60Nl
3Evca4yrl2HhMspvkoeS0TZRQpWMzbX5gfNQLZX1UNWZ8h8aNo4iizE6J8ckGHd6XOiJHPVuKus8
1MNAc5cyKsYKgLwMQYG0b/Lvt0IYP3dQoO+pERWrXb9lV48wWVAsR9sJrli1R3aCaelJ6Muxs0uK
qRpqTNW/RKgrgWBDZoxmYeHVMT9ChpGEo5B57vqm06xGq+lt1/epYryodVlshUfkLHMP2DuosWpn
tJvWZULStkjBB/FGkee4jo+lkBEye6K/vyldCYXrOuVJNFMPoD/q0CPwQuQk4eQVjo/3iS/mBepe
FcAgo1Txg0yoLqpGCur8abCB3hrzrmaS3arw1rtWe5uRlTCs4FXrQqLazvL8/oh7/5pwdgrvhqtX
e3PXoPy3SJRSWqmgRRocoy+PSMltHtrePDDSPot/i6G+dXbb86H2atrgZD2x7rtpNZZCr0ZYAIr3
CNz7gc6JUoxUtBlhA+VrkeBZXM5zneoRqs1p2mSDCEQGAcky6+GJ40PnNJJI2A721sqxFuEu5mhR
Bl+HLYOoNykH2qBIQWbDfBs0GEy3GkljkkP8gG13OBEZATj17PgoVKkKL2hOXhOoz3YRHUYrpIF3
HvVKUYc4Uh69srdz4bwRGH7k/f5Scyu+Kx/J9xUBwlrUvJizdzb/j7xQvSWQLLrpx4gH1EBl2Et+
sB3WzQjV3vaIliLTyNLhkpeDEPRVo4Xnd76PydXgjLU69FN4wNVUhid736oeJutXM0wc/F1FgxeF
iJARbT4KSZhnuRiH6Y7XN/ljG2ItF5dBKqWfRvn3y3ygqin2eV86SPpDqnpaqrF8yZGW7IiON7JG
D8VE1kxPYybh44OCwN8sM1OpelcYW7c+WpnS+HX82r00vFpxIDE8i5H+3U1vbBhiuXopfj+QEwT0
dQItVCjCJSJaDlnIjQ8dfXyXphcPe7jrO8aqhOEf39fhEL8MFq1PiDg0/bBAV6reOAZzu7praZt/
Ivrd+4+vzXhW73kw3vp5PRSrhJj9eT8UKItCl8NioZUO5+NV47XRvQ3SYXV8QGRSnp6QlYpLw3W8
eMlCS99q4CnR95wKl0rRybm/DuvkNGaeIsQffl1SSE5UJxq4miKRw76/nUA5wuF6fKoihXjG6nmY
MLnE6otPiiLDEEkJBsUDPNvLud66DPbDzcuBw6JTdxbubQ5JnhrBLaYx+J7ile8Gu9fNz7oWFfUQ
mQw4qY/n5vpdI8MGgcEaEOPFwPzfdAgXqP85liIhNPBr2OhpmWa4deQSfdXotXsvZREGFhSKHcrH
YQ6RMsriYt9dsX20XCbydSG5PDFEkmuRFjCXKK5pDtW2kQQvEMkU/Ac2C7GZMOceVfgi8phQIgyR
z+UEcwABzQC9+WAzZcquP9usfw2DGCzmPsrP35jczeYFyifMjqWsFz2HlLQ669vf3OEnV4sVF7R1
5s6DYmkAIF7lkv1J0lzrNXTeFbpzxcmzuZ12hKL37EdroV48Eui6CQ/YP8OS7BP/6RSH9h2yW+jJ
5dbeRJnh+pXj2SfBUbIHge4JNVj0Nt8wdtCQSyk0wdLNm7N4GVzOvaxrPaSSaLo2ulbsbgt9YbG5
SIpbfJCfgo0EGUHgLDrBvzGrf4fkY9XyKepQdDhbaH3/57ihnzDfYlq4O7Ah6yvsac/7d7mESbsq
UJX7E6skFz1IR82oo6DbOXznRI3LUbGPC5ZWxRd0VQeHuMHIiaxN/lxFuqfuder80T7YknlySArx
YlKI55PSMHPzzPEL2IfyYF+CHlIBWsj9x59aqZmO5Vant3pSFOUERaxYDFF9Du0EZOepvlKjNvyo
0K+fTNAloz6qjrblbuozQpuwFQS4yfRyKS/S1tULW7NkiNkbzIQNX5EzAMdQYQvLnk5YyNo4N7j+
uRWjtWZa9aN8JxuU/jRG28Htv8Yo0/s5Nvmin09y6meqWB+PQTbYfaUv9aQ6qc6T6nmQjk+b1v7Y
2q2iDaqd+s7oEi3eHqND2twWBufOQxUiriaNQV2G2stp9Og98vFRi51JA+b7tU0Gey55kG0hphIf
DlOaaI+pjGsf4viKYsDrlTDyti+4nw2J5tfG2jf2ye5v5aP0UR42EOIGdIVfUFXxneYkoIe1j1zP
gUNzWL4e4nTQ6G2IHW9k7N1N7KdZBYEeUWGf2VEhFqTRSY412s5FYLXeWrOptqDn2aQyEmKlg2py
OzZrgxIL3zu85wYmf1NxLA7LWoPuLX/vyGo77sXhclCCC45yveIzyfZKGKmUDSrhVXIDe3mm1w6o
m6mlDJav4iidIzPvtTNTcSg4q7hRyUX/D4kXEzrI7JNavL3PhlvdWClT4QpBkpPUDN13Eoz7V9NK
uB5EV8rUwQVK3qbCvx2g8SLuDBFPbqzVjgoicHhyCMz77cTxD0H4rp9qCPsIAsyunfaOEXlTMQJ8
jZq1/y0QvcNsJKZEef8VxL+dvNY7pmmJtV1GPyQfF2O4JVrc4a5ZxVxD1N4pUg00fqEj6Qmqt47w
wa5dHPqsK/II5npUjk+nLmda7hlPP8MtziT8eT1Q0KW4fnov8+vB+mXdxTerJcwTm8PDw68aA1j9
HOObpCerP6I37CCYrzBkFocknGM4dMQOr+uFAE/oiJoU1OvxpMuxdzymU0r4rgNYdDe9hFFZct7Q
0xDe9Xz6qRUOyp9CNWys4xwgKTtbdBUKV9cYScsPQ5y7UwdfTEvlSPX4UP67Wej5wMovdR+1IWCu
EKZ7pl16qtCsK9mH61dR53lt/0QC4NGk/6AHTdj8JwWLL1VPOrXWnO1EVBCADO65keR6W0y2eWMJ
F4Z5P92RNy5tIJ9Z6AoOSl01zALcsj9Krp72dmrJ75XDS4/2TS/+hVxa/3SPA7gTKZHXF8+3BZri
qDjvUn4zo7s6M42mvUrbGfLquoOxUqRN5LMv1Wyapkn9kKyH+wfWZTZdiJerja/iOUp9oGqK5/zS
zY6dRrI7tW9zoprJsRCV1goIzQvpJxSAy8B4o9J8cimMQTFU51QbRBqFTav+fciN8oUxJ39+tlNd
7WaBXq4mYggN7WlpWYJZrk1QEnymybrRMSTrzcWnAzJv8n9KdFAY1/hj7XiTe7RbjkpCDc2xf5em
qFCIhRzTVB4a7qiTcVHuTy5/ZY7ovru/uQ+p2nOu1jbZZWfgjhk5jM5H8T0br19Pf/evtX/3d9n4
4V3X68dqtOPr9q+l/nxk9oXUyIjlYf25jqAzlQGu6dF7gjWGSFCLTnVZPWsZOuvuYjY2iSup42g5
2b9mJE83yeIxCA0+UIgRAc/6oKy5MnJ3Mp6xLMpxXZX/9tE5GPXYQJKQ18Cs2S4jkHtOeW9VTw5S
CleIDOzxq06p/ZGoIUNdukGwXQVDUCHRmfkJip8iI/LxrtphG/LdRnRd9bOvS5g/dR8o+N5G+Lwy
c2WTV0411E6AP7v+EojQ1LjIU/LMZr5PtxNgnnqJgkQoOXnWzSikQ4seYehfp8Ovh9h8Nw1CmmZ0
VnriHNrmbvEjpEhlZiPgQ0G1KAS/dUuTZuaT0RI/jIJwv8RDnxDzdpg+wljSyo94M+0Dnavvbnmy
nxygPqtpfuAqHJ9hTzrow7RZrJ86wAbcNGIkrp/HSOmBhlxV5qCwrhzsF+CXIu9NRZOT/SJSccO+
y0LG0Us3LKTsVPvBVg5370v5VNUiWZCflUkZGQlWy9MFG1OOWR36jvcPRYYQX2HlwEKMatZqmnWg
X7CXw3jz7fLuawSGfY/gmV0L0SysyL+UX+o8kn/EhSQgMjPJYhCVt/m9crwWdW9lfOckHAeU6ZB2
heTKaPFIZ7/XsrBeSVa5DjVopCF8poZi2jmZf1v+kFd3wL3r3oPcLgGDMKl03av2ioNHomzAllGz
u8sKrkOFkYCbSVjzDbzvMrJSX7oVuAQKj2ew2u5fbS6WuZHQ7Gw+TB3zffV3B4gVqscAvgtR7GYR
NqoygkqLOEBYJDoYClweQON+pzfnQPMIBoNtTcLImXzWO+WZrBC/VgyH8qzRsSvvKA5Ol3ZJlmF4
SrdQ6jLDBmsLI+T7g/nHvZ+Wuqd/x0jWCQmV0nYg25gk+Wq7apMONin4hyWMwCDQulBaZqTWs56/
45+fFz2c6HPxz2GENhmOl+RWvB3vJzquZH6FW6KXhMtQotKZF4pPU5r509V0M8KblStji6Jnk9yF
PJCjWBHL2PDEBqygPrv0kF8fMAQxwafdTyR8WNUSVbdbvhhmlYbdtbSvJvmK07Y/Z5k/S3DS4vm5
YzM+CdN+bn/Kf3frVDC7fz1k/xnidZjm3696k+25uvFltA6JWqhWhcJ6nN4jrefLhPXcoQ2/Xl9P
fBmSN0xwoawXtMj7CgjXLtDEBStQXrAF3CfiJ4BAzT4J6FWp0/gJgHWpzfFb4NFiUJpAyimaBCxv
/Zy7tWRXaSxlRfdY3bpYfAc5pa0MPSMIHvV1omklnF0UNCnLSL3mFsxc+XVrwvFMjl6yXhaZVahF
xpvI8zVQJ6ErNUFhNgtk1w8jKdzDBJqDp+zRHPtR9uiGsv1vflgNMY2VCLDJ/rUo2AReXcGFpp0B
ODzIMUEHNhk+7Z1mE5CvXN0CxldaZdXeTkiyj3ajAIr74NSzLrUCHDqsW3nPEuNsQC8Cwr+pkxk+
bWQ6dyP01G1PmjGV/9L2odErKuoeXtCiZpUfHPDrOjr8U748z/8cWMZcpCYEjThV/tUeo/K6s610
9sXJtdLZrOhLlV6ul8GjrU2AmtyAj87VWtv9uLGNS+dn2jSmuOdJIIbyINpkW9MPTCN9EPFuF3zB
XpEADatfP/TP/2WVzv0IDWrLuzf1bkEjmBAAV1Z75kxjZPsxozjRnB07W8nvkX2Ib+i9gRakFSeU
/OrWdo9zzSFetUq05/+2mn0ezYfkvonjufn2s/T+ilNBAxnkTOfVwjxJFqc8To/9/elPNfuUF5SL
o0cu02HihtC3WZyyp+1rdd0we+nlSpZCwRc0tUlq+vchMzOIrdj4oG0j6E//ty91tsKwory8XCGS
fO6VydjXoGf77aqzL1w764u4X/pbLH2WqZPrr76QJ0B8X7+mE53yn/PRRiSMR1+qD9QxiydTYRSL
dweUk+ZNO/85zEmabF/LWiQJOU9cLBGI7DEfutV2rqQCMYDM7en72GZkqpH5jxBkKVbiUISzVHaM
FO5wsR3hHRcxR+oIQFyq7HWtDJcU1hIXW996xhCcnXgeVOJSfuc/AyAfrsk9+Pn/4/XReRIUUfYR
9AscE8YomS4Sr5Sdlqpj2+c1b7Ce8BW2gmULcCMMhOVrAInG1y5WFdJgfnCR67DwuzEqxHETqZvc
Y/jF+e2iGCY1yplAHzD48a7S1gal6vSoxg2V8f1bVozUy1RPlsP915nSrPpon4OMCfyIIlKs91Bx
D+4jjRGU6J7uu5stT8FwhJj/2uVNyqzFMZrXutAFc3e/BKjLZ0n87mX7rKuikfcylzJRwBUaA+aq
+m7MsLhRh/FVgaE4wD0lV7jRxh7MTYyn+Ph02e79e5+bPXQ2M1zxXvamgCOfWriq2fDeFx3GWC2C
L1kDEs56UnwnPyxf3JrrtRgtL6OGNj2IUPMQQxaWjlyr8VJ8Lg9PxZ5UXKvEOyqsIr988WiEj4Lt
c6HfGMhk77toX4gry/ZDOWExko3KBUMlQEYnhBULOgBZGh1NuHFRDptka5zcdjW8veuXzh4AcOEP
yA9UDulkyyerKfjawvG6aWTSkmppqHiEMDFEj6G5UXyk0lNA7ehy+cEQg7mWz5sxzC2FRXCjZKYY
xfsgaNCmogrsCZZLM0aE/hcIa50aDCNsTzFQFPbD+h8T3JDX57EfAnE85cfLZwxvHjoytFvsLSxw
tA0PDszCa7IWtYGcFH0FGE74fHTNIuUp6XEyr6IwEDxKSjXZ740s1dhVPKdI/UGcZir+Nu1JV/w9
kAvEfcx5sMCnkXJypI8Ix9uBDfXNosNTDGdGE/FQcfQ4xHAOkL2jXoUNSSHrPdHmMVmaUFjSfwVD
z8WATSsoEF9OlDoWqQyfMAiS0O+YBhmB3XAExPKhP5s+tk66IWxBRL8zISv8DV6YxcolxcP7TRmh
e5NDpS6yPnE4e7z+tLtpg9Dn9lOTymaq7T8gqhkkDRgOwGUre6WvCxPMUoYPKnAHJ/gT9JOXKkca
frCsRp4+5O6/9Tup9zKifxeTbihS0AurG7OOnzprFZGh2sA9qx1SpfNT4y0MjtWeaYCtmb3f/qvy
Vfip/WB9mYqO2vhz/RRtsw0CC8UXwfol+FYdamSQlBCoqqhl0Xg3jD1Mc5M65eJF6TUcOuDA78FT
GD2DCEqhcfApLxu6vzNsweoF0PvKwNJRekX+2Sfn1zPQwGfNYAwPCWXDM8f5E8eX9Z9qg/kbBiOI
n8rxrxXdaHXj5qUbCuWRygf0PTh6oqlKFkYgC7Drg/0roSZWGZaAEw92f83/dRPWt2T/40cZypEL
X7vm1cFLygyJilEENMCv3H+GiraQCDIeL6jxUqMV1tdJfQcEezc9yjJ+GxkfwoC1L8JQyIUtYJ03
I2uHHpa5MZrmshAu6EJv2tVftonwYGUqAOTEpLM6O6oZzgY9uiGU28iAyj0CygEfrGxagHioHBZY
nUEHy0C5xgptgLhcf36KD8ZxKfeSPOG5ppvpvNo9vloRNmFvGRRBVqha71zO8bX6dzXKfjb2yMNO
NSiDgLioV85ImEknTKzj4QV8GrO5PD3EinuiRj+d/s409zsDwE7JBjvzsfE4kyUqAEydju8YAjef
htoyJz0ESvmV15BrFmzkMllN1Y1XIrmQx1x/5Ovx8TW8L09KN0OQJkkF8gBuY9e7bEOaZ9PQtt7Z
fAGhrT+r2ZuFZusUWEweWyujZEp2TSkbbsfi2wX7mQ19Q2IxfVCyx5QdA28lxJarPzLgAHYpI0Yh
VPMoGEMhLBRQPonZ1Z7oVScql7/udznBOpkIxhBT+AGwR3j4kAvynkih56a1gHXQx+T1Q19sMMTc
h1MIn0Iw82N5a1PsMqvgbjn6ClK6EF1KQxaZxLBiFne0fl1MRVBOG5N9wi60qIRmZkMgwlTQILIN
3x6AfXuk6FeXe0Rl5RyvMcSSU4rpwHoDeCu6nORv45Ba2FH2oCibUXDZ72g4tK1GYM/GRXbdhAis
4YDnCxV+bzYVmtjWAc7NytOlI9WEcmtY+aWBdlM5qhwx+OdV1oG90/knBKTsE8rz9b8hBGfV9wN4
jB0jdmNuxdjKeA67PRuSGCuVh1AUS3npo/8i3QRWVkhaaa44l3Kjv77Fg+ip18dF/yRZPQZicacl
mq4jWdYhYHF24dfDSCECpUdOCtv/xsqEWeJKkyzxncqhZoapq4xzZpM8kYE4xVXj58xPpuURdMtq
mgza9nv7qtXWBxoyoCMc/Jkym5oghSvtryN/HFkSdtMFRQcGFLxbQWRaBYPSj70tgVju/RLuOno3
XmhnfRicX5cTN9y8NLYp6zl9Kn+TouQtpCXO6SRT93UIeO9imC/t7+rig9Fdcdhu44HxZ0G9MkOZ
wEX9BUoohxbL46sd3Er3izH/in+BLB46GY6OH/DWalP401vwP6LuazuRJYkC6BexFt68VhVegBBC
7oUl1BLee75+dnIfZq6mm0ZQLjMjI06cONEIDI6+EGn65W2I0VAxU8b+FkoQO6uC57rSywOsNMi/
l0nW2HcyQS8prKSprWRIIIE37MYnvT0Bg+GUsonpF9xaO2Z4KD2loaFxz29l0d0P83RdaHGFE6Tb
p/uTCKm/l5nF2X1QkTGkZi3gw6nc2n6dBks2cla2h8sKNq/r8fKLvJADe/aTHrmwiR5GLeCXWwjV
jqokiyLN89AaXH8dr56mxbAD0yjH6rEIwnPrlVkVSMtk/0KSVWRuBvozXsLyGdDgCB05Qe2EIUwz
JG8bZTbUOkI/JpvAuraHso9Ke2IOuD0XlxYynG3znjikIDTcgvKDhxBotatLF7Rcxmx0x9iOt8sz
dht7k8aoDIgXI6vTq6IYMYCokE1c1lH3Dr3tgriA5RRS4UoflSOzZfAfsJAN52h5s134hLpcWiZ0
oL5DtrjcVrSmZ7gpgFCKSZBBQ1/Wc9+VNyYs/COkx6Ao03Qs1STlyC+z8jEHb828OinikwpzcoCZ
6ToJUMi5Ly7nzK9r2SdlNAH/w2Cyaz2rIjg8Sw3sBGGl+l7rp0YmV4MPcRBnZL/Prfyseu1eqZa0
fUZl1Csx7lH4HXODVZXjv61rt4DkbSGNm7WtbLdzZ4IPa9aiCCIjYC7TOOyL0k4810B4OrQWb6ty
vPhOLfV8f16/XvGEXNamXckku7+88o3OadbM9ZaXdi4TpRU7tPKdYmdeap5RF1vLjzsKcH58ap1L
9Xvv0pdqmjVnJJKzCqFa57Vs3L9bhQpXcl0/VU5NWnLSjefAhLmcfjPH3gpdUUqlKw1zKMnDx0Ew
TgkqJZBm5XX0Eog8mSot0azmxLnmeqjpOg0rLTof20FoBYjRnnCTDu154Fj1NO8qXVvErgiGbch8
HYg+diVCRi8+RL6PHjYxZFrl6xiY/kIybMlL9Hvu5u0puL8PVa6c9TieoKno6EpRsEEmhDdjrgau
pCjjXNP7Cx0BRWDfsZMIY3hRHEDOrrCAp0UytEov4EaUhcI5fHVEcuqF8VMEIN+809qUr3e0o11Q
tE6wvEV3k36ZlYCjXTJcwl9qOzJJBV1ZGgShFv9n8PDPl8jTa3s5s8RKWtGc1d37HJKg4ctd57Pq
srPLeCx3Xe/tnocYuB3cgunyzTpV2q402/o7D2ktAHrOJV3qmbR1H/9KRMxzAYoNeFiyQjaCk12x
se/DOvk9X7tBQQPQggw/M2VS9pSo4xTxC68ArJC+CtaNqqNNKqQJy4vO5n2Rqa7a+Zd5CuIQHTWN
bRcIBKZeN20NgwtryF5o8ph/KXyWPuVYc9icp2fDLz8oj6hkQohgb5OmkwxIPc9/DX/h04uhMnze
+HzxVtk8iSHcb4Do7roXEdHaDSfsL6ygsOiW7dOeQwo0ytylgrjlDpPj+Ju5vuYB3pIdIYrSqPUW
GmOymY/OoFOV8Gq62cZysUOaLGTw5aweW4zdWL+7s7Z1kuix6nDZc0AYxnm/PCbHtfza/6541zYH
nwuTh9JH+n207J/IrQXDyajPp39eusfp12VsMyA3NyD5+zuhr+dEv+guxbHtGtzF22DgHnn6m8qg
WkA4psK9prJ1Bbyw9oAXX2r4UYGxmxvyxRBCfuzXaiVI84f6P5loHg3cq3sYNa8TNGts7CZaiJrE
NbFk6MST8s/SvWqfI3A5Drp6oB/9XAlrDMRgxgEK9xDjKUge6/gkVy3Vf65SHOthHFRK1Z0oQPiZ
iv5EfEKa1eBY6C7JeYg+ZXcy+pGn2iedAseIUOWn0+2fR5JtCyP4xGEc9h1Aru2aSpsIz8r8j0Zk
SzQCAdO1C5pq3Lpdq3AKSRtIjj8F5wOHgFJiYBJiJLwzXmBEq0GGRg5K5479GYK7CwR6S3E2sIDg
XVuh/2pAoUiNhH6G7a1oZtrKKb8J9KvlF5/93qITsDgp/W/teSAdu42CjMeGUyEFMszk2tfOLvW6
Bzghtsm0rgbA1AAsbbCJzrfP6a1RmuFlclGxgQhLoJo8/KBWSZ2QeLhryWxlyC7k/EibMnbl7vki
9Ct94pGWaKz2lxxMfMRfSnIhdghzpwer4CiQMuAOyDoHBGzfsU0XuQtf5qWqjuCa27WB37fWJcR2
3dxcL9vsQfNEo0BYVoABsmtPv+gsVbA5JdMKmyeumIjFQGQrNRtTTwB7HnI2aB4o9qw83W5Pp/Go
KyjfTh6SeJdVX3vuRbl1Bcp0yu+KV/LtXMiesRue6+Yp303hKOWa+e5Is48pOZOWOJdeJdHAAnJk
fPzVxXB+a0EerQI1WWT9TJKMH7eha4KmggIfnhI/iW1mthYDDvxWno9rG/wucYgINKTF5JLXX+Wx
hULxgQk3fu0T+YlOiEiugdz1CInVAd5Bz+c67wM31yq6/x77pbfdoNzOqDVPvxbHMhXFPMfT5EEW
WlSXv7f35SmZDudD63fbKTwHQcZP+0nq0zoBtgTiZmB77PWhDkS5zL0OmEVj4g8tujfRPfkOzleP
p4yQLtzOAZwW1Dn6ohlqrBiAnM8gu89Nyo9dM1A0rAuvCVgc6iGgPohjjAo6GDUNq3XI5FD9DgX5
ohaZHSAcnE5FrCqvcqVZaRW0XVnL30MMw8uueuxMrjU5hsLk0xPQV4WKkL3Qyczb5sl5/pz7tGaJ
k2FuhDBxVOxsuNDKsqjgtoD40qHp12H2yd50ODbPdHTDAQhpFKP8sZp5K6CnkXYK04THzXXfhqbx
hWcbqYwKlTvoRYUyiEqaK6/1NKIuEopXisdXwVDuV+1yeUMUpjlaEEhJ5qX29GXUU/M1TfZvuIuT
Y3UzrWYQaDKd/Afq0Pl78W+PbSb19aAgzJJ9V+b+/sWTlN7j9K9tTBso4/RpcklKSixUtWWb6e4O
Ke36BDZbl544Hxvx9lnnamCZh0uUkgNdRsG9tYg0sj4CGPsFSWoOwZkS3e0tUD9pndOPoqRHE26z
r5cLddOb+qGbDnq4NjaSgCxPHY8iuMNCXQQwY9yG61m+gFXcvyYf1GaNWAVjssWKYkx5eRmA9bxv
7+YAsJX1ATDiXNdlDv6EaoPPQYXyUc27rDxdZ0rdqQdPmuwBxAqfkGabK6eQ6dTuQo0iPBA4IdfL
y08jvqJcBgEXZbDllgWiZhmPEQmdR7lK11bPigVVQTQuTVIW6qXa1J6V9omcOgHy39RKSJtdaf6g
y51pH1Jt+XiWjWmGpAWUv9QSbOFeCmUmx3fgSY79VyPJVNi2jh3Btmu6M0j9dWf3wIjlJAKLhthd
2NwhUC1SpYIju8N2SBgzZKqRhvFdBH9pNNGhuSk/ZaXQcPH4kClZcRkR4N/MPD55wCIHwdai7e5Z
0POkuRrwFk7FR8Lr0nEa4ene8xo4g+swBwhv7d3Kl3iOL4DLDG3UsxSdK8xvqnBsiUJotF5agven
UfrFVfmpXDo4OCE4dV26LVJwemzeyR4f9E69Baf6xgrY9eSVVdbkqpcBFa0768lMlXCYVd2EREex
rswQ30QuS4FmS0pWgpDMaU+mbY+/4BphLhzE4KjgUxU62ZfLqnlnBNJRak1x1Jwif0+o4MOMNjy2
Y6SO4qGdapbyXeaMccL3mPSyp+fUGfTADSViu6EyaL4/SMH5YMTa5iNTa9qki3WKjCQg0/TryCIp
tAkxo/DxplpcctWaFsTP22qGbA8yK8cQHpvEIZYL3GbsdFObcfMkMZxF37sGPgVoTUM25bIDxky9
Vk8Zj8D/3vLADqR84sJQ5KMkXVxEKUFoJNk3DTlGmkpWjEa8rP66DzmST/RneMa1y+BGsO/UlnwV
1sqz8j2udmuijcU6uaP1MgyOW7NtWAykjPjOjJdBU3eHVR6wAm6V/QQNlXzfqmNOW5eFCcnLgE1h
ZxjVyQ/riPXUpnjgyCIxa1alZUEppQeB6REQ9ADihYPeCtLSRpoJRpnljD3wqkDQ2D1I/AgaJRoG
dFTqAsH0E4zE40ZInazRkC//rP/A5Ac8/krCq7MS5MojK6hWo11o4F7JcxsV7tq1wb4gmexopLRU
EJhzuV8z+tq0PQKDSBX13bu0AkrrvuMoiuihnYwL3ndQeWwaO7KmIappMBMHVQIPxruhtAY9hAwh
d/4BHKDYQc4uBqCVn8ergg0gcQcZ0cDpV1ngqp1WWnzjcS/akGiIPmhCqET8Hts0kKODOrATzxqM
BqZbn3/JOwjLsExEmRtj4lfCompYdvnUOpg9Sy0EW67feAMBGFLqe/NHdWuhoe7aiPyX0QlxizAO
kETrgafPoQCxK/l5AZ7x5gKNhw/Dgrh6BjskfqyBuybolw5AiYHZI44rO3AbgI7gfSmQJCepkEEP
Y9uGFTM0xX3IWLM4AUgy1zUlflB4fI+h2jJkAUgBREi1W4mb4OSEnNSKn9Aq0bSCR6uu2DTlGsQc
a/3EuPYybYFA0FTNmG3wbt0j9YmQzHAihhDSGkBrXawUxjM3HkkoY+150FoUrIOpQ6GAjnEkD34N
4zZ1bdVQHPyEAI+K9WDPCk46Ts5NR5eGG4F6FJMMiMQVwTzcZX6By/LEOCNyAOBdApucm8xD784C
CVMOnjOvprzY9KgD1JjOYhtBWKrs1+LJUE17l4DJk9cCK6EFoFMHUBeI7voGlAIsRsyIdCVoGojP
iJrxUc9nLgpcm88AyLMb8gAfCiPMpgfqNXir+D5d0i1Nrr8Q/VMewzkIPwSgXvRuy8aRIgNcqfHU
WI55a1HsYWcE3VyijgRmSOadu0EATSiBXK0Yxc0JC7QWnjV4iyjMrnyLlEjyKXRpzhcpCRW62186
ALaRc0HNveYKk1+a+Lcx9enbeIthmqSAlDU1FNpjM475733xef4FSghKCQNX5oEoNJvjtZBMaXlG
e8G3EnzoAgcC94liwOjtdvkTB69gD0QEAdrvj1IMLV1B2ENbrOvNvpvYkAuFa6K62791n52W+rZg
UM7A13QVFXPl5j8b1XGXtxPPdK6FS6Umm8S3DX07cg1xitBQiE4R27ZfubzCZv67xpDcFSXQlNjU
VnkzmXZ7EBGuW2GqZqese6qpJuvW+k8czykvtNWJ/0NGFY6U3+EuRNuOv0S0aTtSziuX+4ZI9By6
WYukBYLQGzjqbRzChHZwZ97JMaJxrrJj8aGVyoXQURjphBstbDqQMl70BJH8MZHlZtXnCdHhPG5e
GAlf8b7rJ2vMpbvCNF31nSsRLfb1DfKMZ6GiaMJec1U58QSeuTOuAgIg35i9/Gl5H6z/pMnLmjI1
/DQiwVZf8XlB3k8Y4rJJ2zodIXlHDiqfmq4vtBoozf4Rvb/qK+NbArJFt0ijlLG6RvxZOgZTNE9h
r3HG3dGDBKxTIRxaZ4zU+t9/zeNNSZURjQvi7z7nqYqAD6A03Xim+iaOXudfEIi1bCwnNESUu8OA
rdDL3mfJZ/hQZRO81FCUNnpbKIebWq84lQzb7dEGnfW2YY+N6P36aqEgXRGELo3eeA3uBl7APSsq
TyNrT+I0qMaHRDvqRComJ2kDnagnuNTI1h3mNbZzGdoug/6FsSZ6+v3uVL+e1KoYoHer0UyyjtXD
BdAq+74Q9xYLsl3eF26OtLx2r2mtZ4geZ+LT6kMctqA4cNeW4Om0RBsnBpsPxNM550g3zjMZtFqp
VL1julcns1pu8xQc83PzBM8vfnksCkMuuhdlropl+jN2e0IYlFSK0ePWs0VMF2JXX+rapFYybCOW
mA7rgTkS1stVQ5GqUB/tFaStCk27Fau1qE0GxnJU5ZYwd27J1jyv8jGB7KG3i1v8K7ZHlVdrkc12
YPVnAq2rev9g8Nw5F8mqZyXtd7cxOMsebqEHHZaB+Wi53+Sm7Xr5EB0MR3gxqdhnYTOgDgdd9gUI
gkmSiBUIiVqNPamhnmEGccgKKzLrjc7P2yGbxMJb9gGlh8xAtG5jNvjcoRCOiOQazfIQ1/i9hCNQ
tkOJuFk5V80PefoQ58zmOquYRk11NgIAsGZ6LHtszqdQSBOnhN1YPu7JE9BF3EOZLt4sJfEToPK0
r3vsVvCWG37q0m7lq3nKpiFruD71NO5mXDRucPMuRyZ6SqkfBEWFOnPDL4qvmqkQr47upyRIzgQf
zBoyDosa4H6nHzviYJx/QrTyUdo34CNIkPXvbMffeVU/3t+sqjs2Z84W397J7EpGTT6MchiisA6D
DzcbyHaIETexsLvF3syroTU1TsmmUVmrF15TkEdDymtKH0R83Qb08Su/4HvLbtWuq/H83POuICM7
7hd2QyV0069E3/g2S0la3izY26YDVYM/Y7+23emh3D09T9axpuOp5Lyt2f/kXIk+xSbi9muTMNu+
cmkjfUjZoMnmn/D1bsUO3SNh9mhf9yLH33mloboZQHbXHRPLejQjA7032wgZs/jOLfz9z2xZy8Gl
6p6/7KKmVnndZFv79kiX7JOLukVr4FPNEPIcvwJH+fc+JEU3kHuUgVdgdLf/Y+5vYlut7YeyFMXe
JN1QOdWaFR8MFGU/vQxeA7u83Q232uPoQTGQOtASmYXzbhyURq7XR0cumbieEWY+LRLvcfupCYec
d2EYRBcIuPTdvazRvo/rylH+3r9cevvsl+56qjCP2ICw0mQx6kv2nIrVcH8N0L5FxV+Vl3aqId3A
mrRyaMkTY0yDpJ65DmGvNWEgAtEfCQXiW64TAXar4dplYLnOfsAw2+591j++zENfLnst43wbLyp6
0XHpXI+G27t1B9q579M3UamQqaKIxDJVrVCrZcAVoz+jUyqvGVV1KAI0r4e3/UA9zuIYXfJaEad1
26yK7nbvai1GsVYx9tZLJEWcZs+JVSy/zN3sWBrWszJX+dP/9caqLgWoQ7v99tf6PWC1KPixIS7a
DPa1Y8h1A4Af3tpzHTb0oToToulzWozbpSFJYjmQNF9iCw+3X/v+qqYmYogGDQ9iP6QIQsJQenQI
FAF22sYBoNb+hT33S85lwve/pX9CgoPDdcTvBZItv0yZbbBki4GuYg4V4G2wT9wqItOJvBefvC0D
TaEZ3vsQpMzNQvrYynonk7NG6B7IAZBrGf0E9ULkZtIrSr++J8+xesMyfYZucZccK10ALT3VT/0h
olK8rZ6SOm2KKULErTnIPl0GJ83OTH0zpTXbJhwJ/OxxoNXIQDAr+gHx6/bEtljhTXJHc/qU5FCR
d7u97FONzLx+vfYVB2z0af0sZTrZew17tPK2/Vp31mchmuKkeJ2qH+f28yh7C11edgswMLRUEYRd
a1J5LcyPkIinXe5bG7TiSZdAHVJG2gnKvHAtOHvpu+5dio0mgp3hbcvRmH1mK69XXBqOjN3tfm54
thS1A7p//aepSW20q3MHyxcEz3ILPFMYzgOLnRIiKVCCE2ohQZ6Ij9N4/yJMaBEn+Ji34f2V3TB9
+bv/AtmslZVWJiK3TXEvb/DKIIxy9IWeKXpDCHYDnHRS1VeqQYX69OtOepD9DSWKxV3dJbONuoIE
Ykvm7Y42XZcsAxJmeBjzW73yT8Jsvv3WuitPdZUflxl7e0OqXLByf5LkuD3lPzLd8rM+kvR7I10a
imNtdmRXpufOPt+V8FsV6vJ/hXNTm7JbdqiYS6MmE2RU7kPAJ+Q9Yzmp1fUNq65YBs5HuUL3lhuK
FFguXRgOKgsBJlxezvqWbH2L+338Os+b+cDOsdUsdy9BwtKFh7VRv8/be2omGq+pMMIH1dIp35yP
3k73H/LuFcJWNM2vl0/7lZiPypAXpELLTxYctxUECWRYFt4vnq3CFbEgSbA7mDF/e0tpzGmb1eyQ
2CAZMDGhNgD30vMui+Q1OJS+iueaXoIrfS/L1ftZK6B56H2Wq6gL7tv+QwB0vSS7OWz+/rSr9Au8
CZtT5mXC37+DH/Xlm/0uURZNMA/pvlSmTB1ift2wwiXuZQiKuTSrRc+OCOnSjvLULnt6QrTJE8CG
lJnQsFIY0LMTPl2KdSlvffjA/uqD9ohlXBPg+pq/dfm0hgAItiWH3SghPFd5UOglPnG9mLUfRtUd
HUKpWttuYMOfKgW8T7Tt+Ty5DzEbpUFW36Sl3UMUcrXplyTd0QzWtdxlTGkQZWhxqSF3EBp1xyUn
RI4ESvyGfk5Vu/ejGYmt8PrLTHFG533OlScDEJTXw+WHAZTbPnAIQSkLZ3bM+7ZomL55H+iu1o9E
KyIQrIPnYf/yfhXwQAkk6LyTWybJ/KtV1PzLZsDFV/ZiWisSide//vINO1XoxcaqMy8cXaEV180O
aDMODWdseF4oa/wVcQnMGPbKuUEA37aPfJM6S/xKG4XnbP3q8emxqYRKv/igjmLzVhZ/wImr8mRs
GBvNpOsWRtm2KlIIO5WJjqgHu2XjfzlfblQ4Yls39OpqaqOxVXrpge4cLVL2NliFjGGhnnoWIzrt
csiJ48hydcJNBiRa77PbnrBoE0l2uLUDBE2LKERHagJ9KPsubBvNPr0E7whDhus43dDXNeRrbJdg
KrPizmE1itX776p2SicXpesh3aMMtrNvLatcXEDi7AcvJKQsIjDGoWmLBZSQNNz06AQGwBEkBrdF
CZJupWQeSokWAWixmHk4Yj2/glWu7IQhHp8GRFDIhW4+MEXnwcEx5VyUbVJxTYvydyr4ZsCjUnz8
KlxNgzRL+M7JqgqB7W9HmK4CMXKljFhUeiMGesRZCbJJFM6rFKl2SYtTenu9h5IPwra5Yekbbazy
dhtU3o79ddCJwfWYTZ/KY7nh6fbl0INIVjI1RDGc+nEhUzNLNMlTrlmY11U55xPugqdsLgnikehr
JhNH/GQB9YERZYSIXKNhOirJS4VAIv8OcLBzz6sEHKFx0lF1sY7YQsE1ks7z9Wq1W71GiO3e2zRg
UGq4JtFpfMIv1nQiW1Pn27r/poOAvPJ7DL/q0G3rBNe8V/dfMNEwnmIeqnxEygDVF651FNgOrX1d
SHfKxRQNVwTRLvXU2/il6X/1WnMSNfUwf3ltvkQaGesjrYHzcxQ9RRp6a1satVqtxiWKp1FjHesL
GTcSE+MvNNUd2Majv/5gG3v1F1riTkMH82qrMdB9ftDQ6WQaSaUOhzdsJYOVjgYtiI13hwMf1InR
f94M142pXQ1PiPaANxuDwaLWGoSPNgaNIbiS+zCv/v3B88KxWoPH1/SI9nvfiAd/Q592JX+3iIxk
+v6zW7ziw09E7rfx5h3vgZwmPU4gagC26P953lzOgENZZE3xY6rQXegeMR0Ud9UsxNhsBB+R+9SE
rMdClURF8j+UzBaJ/gHUO00t1WlD0Q/8tofyQdWWmdQJiSh5PajDA1STi/CSZ/qDC7h7geHPctXz
F1A65Ubu1477XdP3oVwAMn0sEcqa2fuTDQl21gtsaeGn2JIFWER/3GXE9dqnWozQZ0k6B6dGaaho
df2V7K6/uh8PWaXbeD5MfeqqpZPQra33GyvY0/+JcyFgEdb8Zt/TZVl73qA0EblJtUXy/Nb14scj
29clp3UO1MdwPW34jW/CKkJQgiLt11SqRNQNmEVw6mHkikra2XfgpmqBFk/Y7LNMXPZBeUngeAeS
ISHKeZQj/zACZ/xwVk6NYjfV3HPPCkD/KKvwbfk1+Tj/PiBcnDviHT2eSzrkEQhZHwNoeh8GeRz8
gZsWKQ2RncIxhfKJXMAinQzFxPKBPFpdqE+2OxuRyKtY801dcazWr5Y51+ViD/UmIMpZqa2rgjh/
S/ZD4pctaH6ZOJdBgolBXllaxXdTdU2IeputE47eJ+lEJELIp9LaR0vMk4YQlu6aO1W+afwUs37J
KYjTjNqlh2YNqRUMgVGDhU08zJB8oDEMjoK+6BBz16UB5xuyJFZ+P/Zzv5OfAtCUhUSk/jl/CYV+
cTIhpuDagFCrVGKZJ2cqbHsr7iLNmaST3es82O8UTzvekyY91SvHr/2iRQGmY6T14eMMtmcfq3/z
l+LH4TX/mglhxjI+4hnmr63QlVyBeqmaUwajyammLbzO2UU4eWhvizKV2tw1Zj2gxM1GzlR6opcQ
HcvzG4nKL8eNg5VPJyvN3H8A1EfJj1UtSMEpptx/WWBgP12iFK3euPlRCuipI8PyZ3plvmwbMhlg
h6suUdrHaOkgwSVGHNMQHdl1pX+utYpc5DVIfFK89idrSsSUoH4QmXj0VSMPMi1112iv1+qej6Ww
5wqzqkun6Sl1GTWDQOaoPieGEau1VIhOJ90xaP3vZ53VZ2jug/j90GJffeKtpkRAeZt4EAY/djPf
vHDtopT30JIOmvAraToN7jTXDKL16WwQevedUMr+TUwFxLAH5gRGgQBslkuUhGhjkK7Ub0npj7Zd
io6cngF8+7MKnNCFgXqJSjuSkKly7J1iLlbZri9dbpVo8qA6aNqgl0iG46bIU6x+oQVZs2Y3h3fw
tFqDvcZVlyanWPc9vWIXCeba+dqX3BN8aZ+toY0/WRmQH88LvsprkNUWg02uv+fCux0RXFsA4okC
pJWUmkEbQadeBLgR2tovb9ce6jeNRjq2pH2aUJ/OMihRxJvqPsld1Ndl4KVgoUMp3iG2jxHsNEpp
Fbvrj2JV01yOFn0HMIISqy6WgUYuaM8QlAIyiYhWMlpCRvHVtUqyJT1qXCwMhXebJirARpYIyrmZ
abiL6zhUXFdYRUfrhOdrS4bYlqBP7bLzEN7Aq49K2mvtm7dLQjZk3xw9pegS5ew59/jcOtTKr2XO
kgFHVR1nJjD02pn7IrYioUhvM9icNgOneyhXIDutnVNR5pjM7qEra2mq6+QRB7+xyDUum9b5mNxu
yY4HdeIiJbPrLaDXVjHLtg45ACtIY2f4K5iCGJPBAK+pcko3Lu/6XK0egfJW7A7MfbQ01McKTxBm
RUwPCsJAA05U66E06WrH/dp9HvvFl3Q9x2Mzn1EnC+/oFMSe7C92MFxZ+uaV6PK6fyFGBO+Typ5G
RWGBP9+ZSa7KUg9ydRz2s+E1yH5blfuvwGjAoxvOPi2XzHf6VRhpQ1N7YqiopNLGfQjVM4QBIwT9
DK2yfQslf/Vz/Lqwy183MZ+2g/J3xHUt1dn6dSmJSowPq4meItLF8+of2WkxksVlKS1fcsPMbzwa
M5CWbu6bTT311Aw4XuAhoCVSU4Whjj3Z5bBRHN87lbfQAGUrn3v/FY77ZgbQ1LTMiHb9o6746Z6O
9bBzKCK2WhGGCcEejn3P+TqcfbAEaxiKR0sbPF+7flu/17rNelVbz/8IGF2eEGsQZg5KwvXwugvf
M1FoaI8sIVxZfB6ez1ukJBCfoGXft0NN/q0+d4MbSSVUEX0K/5ZdfBBIAJEHeri81YtwoUeK46q5
yMN0aO2Uk/u/PS2ed8/bbvZp1D5+L18YESrTq+j6vf0uo/PILNW/SfeOF7X8WHy1r6+gBZBsfMYd
RUeF1aEgfVVLkyYCV/KildJ7EUycbNujAyk8kwfP4Qjy+zlAc9BMCy0gbfC2LXPSM6ug9RIKtmWs
g3oTeMkHDKN5EVJ8vAndN7TdURSmKWRNpwIP3pc8iNyu7Ut+z+uV2wxu/D2o7MJJXEO2HAk5fdVM
czCXZD+xX9hEzi86K/iUCijXZLiMFAHo25SuVPiIM7lwP67Aj8M7NuSP8jBtdzuoIyF1kQhwLRJ2
juOKtKvwp1phZ3DdLoFFN+nsW//8tdraqCOyBn7x30W6JDV9bsFxPXtfK/1iflWv+TZ6j1N6x69c
kz8D4UfGAxlwUvN1xDAX6sPrVZsn6MTL0sA7fggE2GmdxWUZEfdGDNoRDE3uWJtcwj8VzbofR3Yo
9t61ObJ6Ve84lB/36fPe9HkftiUpLfVJg+/IBcNSm3046H/n+2/UzVcj6Hf+iU5PHsdHXY2rLN7b
UHA34E03HC6Osg+/WXMUru3jlP6cpuv3rht0GY7h8B4C4YdwPQ7mg9fEYDiAH9dMs2wPbjsmjvHf
VHI2QxLGWgw0DV/3XV8xAbzzHzPXJYRH93ie4Q4mNZUChu2/6ea7fv67WHPCEHpQblw7h3IoF/Jt
Rw1L+zGeThIeLbZujz4J3NXDeVyt03n930ddgJ/JNXQ3C49KokirQmJ7D1VhYxSe9qXmHrXLMXaO
7lEZGod2AeHzj6H0pwv77yw+4ym6Ef9EOHNYP/QtfOW/kfVFl2isw8PmuzI8CuX845YLPSWoe5G8
CCe4B1VdL6btbIDsrCFjbjWvQlrBaUw1P47lftB/PMT/JuJd4YPhWYUv0dB2P+7KWT1K7osZ4wVy
jGfn4I7g6r2gZ8hRITjIIi9WoTvOfw8FY8gnSQcg1ISGxuEoZMFwq+5hSP+719GlRqDMa1fo3GCN
H8/ZA7diDb0L0VnXxIDinklqx7lvbymR9g/nelZhlaw+h8xfU6Xv6lmjp8rf4Z9Gktto86mX22PC
TX5Uixy/MyGyNyW3/PYg670IpxquJsniY/epx4nGWeCB+unazktZbOwZFLqC7lYaL5NNQZcy+1vg
Chm/jSga5Fq1o+02fQb5pncTxokcdCaMdfrVaJvFoTBOsH58sdUcXkt/fLLVv80/kKSkktoWJNLQ
8wLGU7YDht4nnLVAFxTrH4eObhvmvJkKk02ncOsT7w9EqcT6W+21RlRiUzsdm3imCqNzfV3CwqJl
zU6SS4yWxWtHJKVEkH0im5VplNDRJ+H+gRus5nFT9b7OB05UGHJ/ldTPN1Xf0PyvfNTIISzM1bFR
OtQmtGdS+sxV6eXdtUaYVsmr68N1mlaNRqlEU0vPKTmgpECJmRa7zmW5uJJuzgBUwW1FmK1tNec5
Vnm4xYIajirZJsrjG+L+gTdbu6LHhy49m0k7+6iXP+jRpaaQ0kj+9zbqkW3K/hxqo9cdl2ofaeLG
7Xgx9Qjpjw6Ehqua/yjxRsTHZi0caqeVCLmxTnUzXk+r3OWifKpmqZW/3VFD1tbi3FycKVJr1FLT
ipVUPKmJ06ExV4zpBid1bZ7yV806w9F4u6eWnqmT+/vlpAi2dao011okBDnf6kJHsU2UzcX7XYzG
cCU0PpUnTbYFNM9kSo7iHYng6TQYjRfj7UdR5dUy2U+0UuHf4gmTdCfyF58z0bF3qk8Lfh3tadx/
X9vZYna4zuY0VO7OhInFlXLO/Ud+9FU5DrcKfm4D+MOTra9T7E7eNh7MVEvneJtJkMoiP2cNFPjW
+tme4Xr99c+xtpChN0xg6pwGDVGJc2LeI0TkZbAVwTUlRJVWxoa4XHmdcmZT6QzdrkP2pXyaK3X4
N/lJF5P7UJVWtruPvnNVLmm7lBDWBfl8lIf5r+sHEPugb141P8UYizd/paOuEqLFpCCVlEnSLu1n
xpOZJptdvHlBAUlrRmtqvGUKcgr1tYIyDWI/5wxSqnc7CO2SiynM+36f/ty6PdkUfXoE0CApfQDE
zXrFWwAgu7g5Pva2uWpqPLHvf/2U/92JeNgXS8xhvJ4j7JDaMBHj24XEcn3KRvKO8VqktTha7Dgw
RzKyvU5S75t+pT2hiPd2TWqdTE05kRJ2kbTWH6XktqoeQTVlPIWosv5Mr6TMVSRGt/iyqk9KSS6T
FEkm/6002LSlPd0P1fvPZR/t9N+zG0zD9wiOHXy+PxruPyqwn0yyrzgYhyuITk4VZgEDL/FA8TcK
j2AF1X/TSt+SyrqmQizFpkj1wOtpUqJfSI8dz83JPYHdp+ec6fjK338toHRWEpxsRQKHdmEb5ffR
x8W5Xdq18HIr1NKp6gZ/Grk2KZfRjhIyieCgSBfiapnAiObHFTNav6OkuK5vD4kh8Sw4u9HZn6dV
shO/lpP1v6/1c/6tMotM5NzHyAzYY+FQkYlm12T1vfgu/Wz/7cNmCO9IBGHpTa2gLsSoAAM3NfFZ
dl4/jzSalRtp7HELiKCQHxjP8lF60jrmGsbrBNy+Jxs5U63uISfjrX0zmusbqlCme5mgWcWpDHiq
Vco1y5e4rDBuWIbYfZ++imrG9tgj0fpfrqZgrCARJ8nVObP0vUULitSdCuFt67kk/HyanKujzbla
ia5P56dZCEFqeVQIfr5+yeaCBs5/pBH759rl5lZrO40RztGX6+zf26f+Klxy+bMs3ZeOou08ztTn
3+e/SzaE9LePiI/2px+IrjIjG0TnlNd8LSrg8Am3ODwkxsqRfm7bz6LmcuBpMiQ6V0ajZbShm6IF
3fdEj7S//F9ZC4zXzcv++V+hVm6Bt45VzLTXa4LaGE8a56flP1qkFkk2nnqHkkWELxKFdzLKkhvZ
t/APfoI3Zo0pcWufZJXjdBU7tDruqHCOcytfzPvaucmpcID94FyOgPhVoqDVGyJCXGrkknBgE8Gx
7gmZ7iolhxoKYCMVnb7yPpPVTuBxDWTVo9M3HLXG8GVq+VaaJa8eqvPm7E2PN/+JlqfxR+iMnRyT
QrRPwn86PTwxJptVdfKXi/a1fTKPL7GGo3EuIiyIkhNfloma2QYe5LPpwKxBcjuz930tVTsIypNy
3EhPAKfqduJKUmmaKr6cahyTk781epb281cu8o9lPBkrdswTx4v7uQjVMdo1LP1RYyaiAirQ9kxF
5RfUp7/iSO6LyXuZphq3fH2R7/mm3EgqNlF606pEJBHnB8y9AIL05pIqLb4dgnoslkygSQ1buvXw
aqJGhSCRmMUGikcQeJYkJiyTfF+ebo+GnTyobAOFrI3/WWe/y++0GPwHZspVQ5MJwKYAVWy9v9Xn
lwZKelGEWVbiDRjSiVTt+q/80Zf2DIyNsqxtEgJ18BGY8ayiLeHfqBfnD+UhbYCIaVPmTVwNMFKL
avoziBqVT/5SWg5lcPjio0y+ZVW/XGRdyN+qLdXHfEriKRcvbtXpHiYXr38yxzilWWMmuZUGp2Iy
+s5zXEfVUs6gTv6uVyn0WnHVnudV43VXi8ExaRNJTB3jCom42dP8pp1Tde3PUWdX0ti5vfgG4KxW
GCb1VFmd+3CSa2V3cSlr2weji2Hi/SG5aVLxXeF1VbNv2ZgUewyTbaIomN5yNLTGnsNbo9b8WbsY
8FV1Lp9cl10x4UmRNM7N9fP0efP9UXFHz5pu/WABRqUf3XO712T/xAykBvlbfA4t3T2cymA/C/bi
nBBgfjOH+qfqOTkn4RW7qu9bRJE4ZmASXbmSwof9MCp9pF1NllTQd9qRgCu1dIxzUvm515av56TT
yc3sspN1ko933XQxsubT0KqnSaPcsnPUF5X48F2JLN/4mkyf9Rb8CBdIWegv/GvZPFott3jaXH6E
Tah1ix/btr/ewrm1oomtth97XPv6Wa6mX4iYxOH/9MfI4eS8Cq9TNY0xqrpFjbwdVpDSVN2erJr/
/nnievrarlHEpMmmEZV8XNsxi1XTB5+3TYWvhe+EM957qgtJbcZlmRkGpFqICtGFUGM8JUcWHRO7
Z1igYa07e/sU47Y8lmwh/N1iDViJW0yv4XmSaRebqmKGeQfQVmsDnYjmye1XiDP1ctSctBYtcXhj
38Bvr1Xin1FCnqYK1/08R3L20akmTdfmWtRwU6pct0gNTl2G39el1yI5gRjiIH0TlmcB+J+rX2My
1sqCIr3SVF5Eos9kMsSyez5H9xe5jpdgYoW0jr/z5GKZ81jzvXWc8mLlv/Ux4orEW3CiqwmXvsTT
+x9RZ7acOrND4SeiisEMvnW3B4yZwpjcUAQ2NoMxGDw+/flE6q9Te0hCwBi7W1pakpb4DGf7Mk3G
V0Rt/TNnST3E5kn+llN5k2nRGSl5vgfYTSN0lTftFeYcl4attZljZjHFm3/dIFKXwkr8eoiV11xZ
KgYw6oa6emKykS4YGrY4AuQneFTMdr7kMQXJQksebDNLjunyPDtl5Vf2kwfFy7BR8CD7+MySazn0
1wOcCTDXjW/zcFminMDuqB1Z+7gn/Q7eAaPB7SdxqjKnFciDRysWbMyaT9b9w4vwzmqCunisYs/I
V2b0dRR6xPL9++Y0/bd+ncTmAMdah4ol3WTpls51jQ9AFEoPxhnfYGYKlfmDcT+1oyH4izBjaozF
obw1TAaLpxIH4r/sx3a3SuyIJf63SlmGMKaHKHjZGeh1i4fAgbrdRYrolAWuRgkdE9pwrnvAwmTg
c0nWvafKd1yWx7IS6ED9hEak9gaiwjxU4HWo5uAe8PoDx7MbTEUD1bNsWfs00Vn3IFlX7NLBHAeo
ilOpH0PenN90Uv16qoLVx9tFuTK3FWgrsTAjObEbKMF0efjFLCo/mVwnbx2SHdjyxsw8Y19zLp8L
KZahzY1Kh22+ghprrnEZcPNYKDG/YLMO+CIAggHKFDFbhi+mYTevt62tXHjRgWcBrwFpAdsOQd2f
kMsul7Lh3bYo8f5cgtJ5b/MtH5SnYwJDPsLz1Jz3eOVgJbfGRMmaO0DrNvualA0myE8wKZXbsUaE
Nv1Fe14fkqvX5fZGyw6n8GRuSVNWSw0HywHls4gNzTlbFtcABXvVSixZI4BMlQYY06mc+Z8t/fva
mMqKys8WPW48kTVoXbGgejAn7uBCsV5s1hOrKQFkiLks1OdzsmbQwuXeoeaQEUFhgmStFHM5/c9H
sJIbS4kH+ff3R2xW6khwdWHRNL/E6tWUsSoTwg5sqF6bYpQhxA0uH0F5Q9V3Zh0EFlAKh9gHZwiS
Z/T0qGamQEIOy78kzoBwNstFHCLqB+kODaqy8PHKg3h4lX9Z658xxRqNbzgSfQ1YFrq3oBiS99MJ
uF4xCMOOMOXTgcXKUWDNQHyo2m3JzUkeEQQC3zqHufRR/9tQ5Pt71hVfCTm+QmqVGeo85pPgJLgY
AsOKz20wgaoUs1voI7I5mZl74HpyMZ7ejecxrZXH2LRarjMuZPwx2+5u9cJx3rgZnaksmLdmd3GB
WVVyIPFYZCowGNyVKOLlObfiHrRdefx1ImsUQGTwPELbVFYad/AWiFWQsxJcKR7lrQEXPxgObMpu
/OZ57Mhwct13D+ywQ89/Akkrjpvqcir3789Tss8M7uAS9MvCOU/Y15wTa84ZuCUGqWvw1kgAIAbF
PifSaypSlfxv0l9hmTgdO5r1cfYNNLRlL/DJeKq43HgC6PoSaN2A7Bq2ML59D/l+/tww2lj41ccB
+RQo6dYvkPCi3yMKmL3LhhpTDy0li2kQVvfHsKhV514yhg/X0ubu1+qJFEGTeFPRF2ATLJHQTQKA
kzLdhitwkdU1lEVcagPr1d/G66bfZUm/gckQ5wqddpsaZtaDuLp0ku5ZeEM4frwUhc3K5M2uwyTA
F7nizRjUpc+4HhKiXgtHSl6a06Np2EdnU7X8RAaTbIotubMbLy00uokFczTIm1ovqpFZmKWK9tfh
k0zcOdnn7O0elusvnGHHb2PZqXKLPliBu0vEuC1ASW9D3Zf3NjeoreiY+DNk0VFsXLXeCR68zwb+
4CT+qgyadh4TmdBueeznmGum5XEP8HOo+KpsIqiQewBmWaPoqxIfv0j48p4+50ReLmiAm3QBG4Cd
NX7aqT83TcIfDKYuvmK/P+DuQc5oOhbsllX9i3+uc0QCrdrDhHOYlzpzryO+JxDjJ75TF06XhIB+
TJ/4/bvDfD//4fQ3shroZNEIu+mMbjOfEkXQReMLaOC3PPmZ1hiV/IBcOdCTtxWAI8jVIIqTNxOy
iRvzxWPcGllxXBisXPLDp+FT8JrPm3a8JvCE+O5syTvZ1CJD/2oTCTGQB9jznyG/pyNJbrS872u+
vMtT5N2uxHURJQhciEihHsFDFNvRJ8Q3AjgEh8g1EvghX1koI8LOEZwTz5CYFNf5TRAJDpFwk5G7
fB8ph48XU9nAg3cqaYcNrEyD55+9v6/Vmd5Q6z0sxfdev95sP4JXrDutAph0+U4ekZvX8aoxzV8q
5ewEvsjzxIeycqJlYd+W8rTMNez3kM1eq/5B/Iu4k7//qxNkDa/DxH28jokfkWWZDlNeSosKhiCa
ie8s1nlwmbXaONHGFFUdrM4HwPSt1rYSDgleiB3HbcjsnnsPrg1Q0cew6DzDzhi+02c4sYX7xo75
sEabaHzDaqIaPpcTAvCKs/mAcXEsXTYzYo+q33SeMt3BwyzPO1N6ZXmSwG4YUez3IFUJAFosNufk
jJrzNXGyBL/M4jqGGkg/ulOVcx8z5wn5GLrCs19zGOrM29kmiho7DlOiSouUGFaBNo1qlG2Q+7Oi
FRXTA35LEukX5k3R4UD7gtSJ3NABfL0t5kEg6UBWnWoeDgJLww+FRR2ZRwVZQVB+ptmkwLsAl4h7
oaSHt4+lYpYafxD3Un2EOxgyw3wWDLQEJPJB4X4JsakOwnUNDpz+BkhBYv21fFj7aJRK7aHw+tg8
Ae07i1oqDOZAD4ZkeHxBz3entvIRJKYm4uYMrw71QB69grSipC4fZsmnE7cggcaFQAqWlV3EHnD/
1nIDZqzwk1Ey6lKc1dmTI+ONxNBSnbPFkLo0fyIryzXiwjGAAe1/rwsUUZ+xgzJ4kASwd/+iiJrM
jNVwGftGNRajue0G1SEdbOlZd1RrjYwWRxWj/BlXSHXPiDRxB7KgiTINqUEO3LKhd3gesuPUTT4X
zGeg9qPtXRlKhbNZSaeJ1BpISV+o4RmpcmRO0L/K4+IzWE2bswGePqPULGKG304hUGMy++PYyxwW
liw4eEUd/zZN3QabseIMSvRUayh3hsAQ5uGDexhO6j8A035n8YKkIQrBA7pMIQGnL3DjMNPylAi1
rCde+i+Yk+tcTkEHS3hyuc1GT5MiBX3x6h0lfW7mk/33BU8YFPYIzMdnmZ6ADVnnpgdfZF3YxIIW
GJP7xKnVi8Q2vS5PAdpr4AMo5A2Rzf0ETLzSz5uz+gDAhBjy20dH1Qc25RYHjvI0NT920xcQzKg7
EBiRTDipBC8LFm2qS9dOeUuE/2pqaVgddFb4tyN22WJy+8fqPZzMlZjNysY3LV7e3MT+xaEqiLy1
1dlIWFePQvtGx4eTuFV7hAbYL21xY9wHX3skY1XsRpo/EjdGlHE5EjBeFjzy90O5KSWIREvtEz+y
wmFYyWCJq9rIK6lAnxFT8hxxZfE4pPGDQOFb3Fk4l+fLc/JNxQ4d1heFM4+ZzvP2Gox40bUXOfJu
ZCM5odDORxyPfRRzivz/b6cTiPgRvdLMkLwJdMHDSOxcj65ziMP7VALym8Z5jZhBOxeH1cERPKbo
V+ATGxvBEB0C1h5NScSlGPfmGc8NTVPta641UUtB4hHKg3CL8pScC91selxlvRuoeNLzB66QLqAx
Jgxe4T/oF4emAb0dBFPIvWoqpp0A3XbzAtMs8ZZAC4Cn7OyXUOFAOfDQBeLKzzXBEdpuqKQPxvGp
UgZT4wwnqVhJLzz44QV9eQvQ0bKu+0h8wFCAbqbIjY1b25Qjh+tyusPOFZrXCgpNTlEgVhjlNJ5W
zVm6w9YwsdkN2HZZ0p+hQ2KZhSkhRJCdJZTJAwkUvrD0x3+bqI2AnBgmWoYBHVvIFKY2sjXo6XSh
YNiLJAqFRBGkHq6liIPdkuEIeitOX/ZdIVtT3ElCyCgxDLZnRYNl0EEam+0k72suB5PX6IPlefMO
u5fo+Yw5lEvWmdY8QBLih2HMOCxOgdXDoahz4RNxYPFDctboFi7kOW+nOZFAkISYMZYPQDpLrpqE
iRT/x5xIc/5n5VN2/x/hQ4zAtTmvOUXrilUSqeseCAk8Yjd4J7Z/gMAeluL2ubpdCwoSTEt4z01d
7VbtmzbmEs/vfhhAyZ7OGGCtym135z+CeE+0mxESIx8zaUW6spOJ8WR1QcKDLgyE2q0p6YPuzrp3
8OzVy7pshflmHhxYIh8+lu11JgR4OGJdqjRXMS4SRt1YC794xxYAOfbw33A/H1QiD9yOLeICgTzl
Uv4Za0Gg0LfkGkEF1G7vM2A9PJrqk/LcP4Y91m5lI4KEm2SIE9r2wJK8ggApD3DefS6rRGZCha8l
0I7xrci2ip1+sCBS8d+oSGMpaQWklwJNv5oyHdoDqKFa0TeBpe98DyYk7C8I4jG09Q8AhLoYhRox
VNKKWChc/M6WFlAX4GDfFC0WAhJ6X7UEhtzrjLUTwPYlkBv4/QlZQ2WMWwsJDrkTuzHsCL2q7FBg
O1SR7EvZrwRxe7k+qBgR4wuFRMzHbm2wfyGFGN9FtkmeXDvydPDbyWTLYCi4TMyqpbwQUgx7INwW
MA96FQVQ7DUctVU7yZ67/IRKKezeiSRWrrmG/JIbwyG57RC/EmuklDNykIp3hiYhEoEe6Tq1U93d
zlYorRsz2zHYjqBBiBxK7CevdafDS1/wL85/7AMzB4hd5Wz5GAO+gb3wwy9eQm3ysnZ2cxgI3tXv
yVs9AsmxCV8q2E/cF/KwGCmGlGOS5Dg3vMyLweIs8547jtfymDntH64TQbIp1nsPHcb5Pdcmka2Q
w1xHmL9yiGUFMLBYTecv7ABXmxTnTiUQ6WjmNHU+EFg4xc8T4AxfQGJKo8nq9Lg6EixJOgma0C7R
6PkhV+CdaWEit82yDT1J/7QCgcnpUpJSYsMphGSIN+gcTjrS7VqVsboBlJ8T9sIX+D+IveJrQMqT
/BtIfRJ7PaJbnUDWiqOUOOVsk2BXfROk1sLBiNe4gt3uU/kV7BjMKI1OIwIVmsFB+Xrw/d6UlMCi
E+LjI/1EdYibkKYvCK4u4tR23+T9L5pvdPjvAe7B8xnf943Qt/F41yDSIs9FHSThU7H65ZLFBEXx
jaCuOyJc3zwJ4MSNs3nPisQBrfNfcsEN4IZOI6rKLXYpt6ftSwhwh6l4axCPcBNidRl5aN3pengo
xPTZtSUWcnbeoN8/G9hCogsib0PA6ucm+oeCtmpDI0WuCbwxYNOwj3OxzwLfoSoxn6SQO5/E1gcx
Lyk1OgprjwmHXpNBcexK3lxeKt9l/EbYO8mUNTAX8oynjRCSBnqhskEmX3UWXb6VHJz59F5i6/Ea
kt3H5xSg20L3HnwiUv/Y2J9Lwuf6OMBtJq4Uv/Oy+4vrqRXqWDJ1I8itlbiGP8dAJRRngacNCIly
eNGWxD+FHe+hSS4KEVO0CVWlmeFsdU4MW69V1wdGWMb0qal3hvc4q868dk0KdakkVU+ivRVdLEzj
OFShTaciuWlIkJ5ljhnjIZyJXfut+Y5xMfOzaqwAFxAolAz6TDybR+v2NN5C1Ov+z86TYShWyZ7i
ebXhvHTOnoNX49nqsqYknteaqss8NQgR1rT1cqBF1HP71PWEJI/VmXQYRDJrsWjhBDZPiqOz0ulz
3u0j89hVn0M0p3ePPWjdN71h8/KXFaAA67dD4fKMjIJlTtrf8UWbqWJ+G8Ijqr24WejdkKug3NIX
CqXrS2BDw+WwCPalXe+fw5Te+fO3iCQxrpWQgdpq+rzoH9ltaC94UNRL6DWiTgBNPfy6xG4UMVh3
mMWVybpDyWFHBEjDdKIRkCWCM7+LTZPthKoCminolEJYuIuHuzjR9kcWEmdwuuA9KuusvfIfJUNU
1p6OFFXTd3PWoXO6ouEgTT5I/zqUP0jBKxLC1uq0Z4oFKiv00tF6Bdi3TifRJKRU10ucU2WtJCpb
ePPX0JSmGX/B+ZqaBuvFKbOOsoie5BAl8KUf0u0c1/XiQcAyOjI1bHrf9ycvHDTU1QHhPJYCy2aB
ko9qkvR5eAekRKCxaGbQxFAl1w9bkBNTZRBG6/4JJQApsetTvss1ronTQip7iQ0Jr7rM60v5xwQu
6XOlbGxaecgQOXLC1WK3oWMYPQtR7mcOJxGqUG+EzvyEltWc6hzA2APfdIO4EPtdnbJ120+HJChh
pcC92EfhQvLlf2wOBg/+RRgnyer/l9P/xKEwM4K3i9VTmb9SdkEMICYKAohfYDsxVk8s/NXDx9n9
KakPbjl2wCpn8YbLKbdGFgfTA1Es4DahRlCNKK9+/4TE/KlVI9+MeiAbMWNdUQT593kGTn3z9ogJ
CqFMkYXbs1pz+Slds2/dmtqRIWWDTFva4yZnsoFfmvFik1dAXVmHLQ5pBiEoKxmDYqF7pVt8RwMk
6eOvDpNbqojgnPbyLbWCVrxMqQAjXk+pQ5klS+4LT6MCSl8myRLms+snVHozOV12vNCUFA8GOB4l
pxYueXQ9mMrPnKR/b44rJ1zGQ1p98LpOe5tEnMT9qcLZjmk13P++T6PG5au0X7QLkO2y3/u2Yzh0
uDotTjx4DguKE6QDj3nQk92haGs6TLTNECReTdUrjRwk8BEluH3Fy/OxhlkmgPXz9QMPYN0mocHz
4iWnxPqkXVS/10QLQgLwESuHvqU9RV2Aa+dlWi3ukIXGNZ9tR4EfJsHQBxP0+NWccRITE56W4icU
FX57undklOA3I0cSCOTc6n/1U6wV5YCr3KNLAk59RP3N5Dpu7dTjt/39HvUpTdFt4nN4SVq5WaKr
yBkMQ/sBCJglZ4IL1Wd2iUaNYMe70PA6RJuoYF+1p/d1xy9hfLmsa4rlIHm9DnxESutPAiMjdgrq
HfmBv12AoBJriKppmyJ3eI188lpCI5a/KH/IhuHX9FnJxqNG6jukQjRUdDgdZfkls7RGhRwlaGgV
JsNZ2Sz5TsiMcDzZmq3xc/ZC5O8NMKE6vlyHPebrUKApp0GFAUvy4tFNxo70qFylYJErz3qlVoTV
SCm8Uzlv2ziYc9NFeQXbPuBPEjQP3XAcUmdoPdbtrazdcIkMDraYVesKvRQHwYbhM7ra0o4AM4/S
qtNfdVz5iWYPp3Z7AQbo52a1F/GdlpOz2nnkUkvrHESbNwGMdaBseE6B3BoJQN1flTjZ0hGH87aa
i6plZYf3zpb0TmfMET0h4nMUFzrz3qJ2cUs4wedBMtqfM/DpNXBZFW8gtrp7pPwUZk88mMlT0ofi
7jXh9x92PSlppCpIXOOauK1U9HII+lU0YztVNRWXdVYhpy+uqC8m9e5RF6N6uMXmkOb5ZTWVpzy8
M3lFT56Z86bUf+I5c762OD0GfdKJxX7GZ1I/afPSRXec+5LQuOKJ1G10hTjC1qleEMV2Yy3n8MLh
cRbBjRdudk/GJbC/5bQksy5Omc/dV9k2Pb10nXL3ZN9357tFdZCbm4F9AA0GVCNbXTABMhgz5puK
EZAXM8AVV8AeUQIuai5uC7ABkYb2PL2C3PzXEA7Gqaj+5VGKPfzmgj4eixlOH55DoLY5fa6Tdc9P
CV2kpEPYD2R/+Pgdn3Js8m6SjjF/zgGVBlyST6JkKLaoVNmbJUQLNWljvtA8I+YTC/cKcgzJfZ9j
K+Dm9QPbDE03lDQYRSmNA46D8AN8TXkqUcObkKmpMmIDohsyYBIlSRRCKg2LLuRqy2clbimGZhNc
l6zdk0zRyu2BdV4y2yV4YS0xQtRtIvWxjJcDPsPAMg6yA3rbAi6SRqxZFty+YCdJMzXZrm/qmaj9
li2NIIuDXlpKbROd29Ktv3lw3gzOocM9dR/iHfF9Z0JRBu5JQGqTJ9YNXXjZL83LNlW3CkkPhXzz
BywSw3k5sk5wVtU/yaYAzX8oEJlfKdGgQZbLLB4unUmJghDkIREuTR5DaBc+shDEFUZBvtJAEnL1
aBYGWZtcy6aUyovbY3YQMIgcrN/06OVdZKSbqHjiBnY809mhSywnamrhoptougNW+Ig7EjocDTbi
bbW+o38mH4Q5w90PgGctfzOAjXeqUS0iMUaBPk8uRuaQ1nWJptEn4D3HZ1QFELkgquYskP1C4kUe
hmr3ktE7E+ZT2Gc+1riUSBJoLtlpSbGTXTiQXGyByStf8ndQ8JfPSdzHGaPOuRoScEgkchumwXNN
BnOLkJIjzvTJ0mtR0iI2UX56DZ8dfNfNQ5kYs9pm+RvOx/OyHhmdJtyzB7/Nc0y/xeXEzw1DtReD
3qaFl9rxEbeV1ug2qKiYSjaZolABiEAexsh+vgL6FlIVJ7/Lhrz7HgqUBRZ9wZ5umdMaNLn4nx2T
rukYGtLUzCg0lioGuA1OKLTsEDYkRuTQlK1uAwWW3yFzik834m912XMYGiT3YmQo1S6ptlaPUx+1
Rro9MRcY6K0A9m5fdcbypKfOtmWELTB/SJWfh2BA94DZwBT3Fiijw+y7NbE11gGSEytmWMVWjiP2
KBye2c43YiP2+htD9rZssZVYtHEcfDz2fU0i3pG0aGdOHVyMyIe6n8TwGCGW8QENamf4huzAIx8r
3hl3bReb4FAkCtwXe/vUs9mDfc2BETcAfx5jEl94YGw2GJ2DicHvjsn7W/WcSWf8svn99qS8Cdyr
nzwuL859Jobid6hLn/D4skHrZjjmcevs7gKsoEfhEilsqF2qociASri9I6wGD6Ds9ivhzW2DTCmd
OBuTUMEqR5cFLPL4NaZqCaY4o9IaSvlOUw97COGKEVXM8NKQwaAO/pB2DO2SrCjlThEMsWQiS6JQ
2OCz3Rl1ae1uQh43S+s5p5c/9tD5CqDFoA1ktzu/fU+OKz+DfYZNOwUBfpFThCshfg35nfxe8uqS
ggQHzwQ0c7lGV4iKnt91XuxsycU++A6oQ8oUzE+Js9TwGPAKHyYEKoLfQuzLAd2LGHTyumhukTtF
pYIzoHEcZp+yZEHcZ7+2zv5tKpaJZOzHZgljzvXkAsKXS3Fa4kriiSElBK32Db8wDMeCyq6qS9UZ
2nGQER1GexCK+OG8YQM78bHyWzz7SLpsL5uiUOkv9Zx965YIFuPuFzPuJV47ZuWhXzSRjP1txBRe
vpcVQEczEeUuEA9MiBwG/FdsWy7aoAEVnjZ5IdlZBksoTFkpzY6SvSe+gGVjP/a7g2zV9/7+RXcy
mB9Y1rb6a9JPms6wLveSeEjCGwl1QkXrsU5m0RsAW+n2mQo/TI38muG8NoYYszknrsV7gtcwzagD
0t3PM24M4uZBWjwrkF6OIDYPM093KsddTUJcTTVEBEOQI+3zdwJHxDawPvKVdjAEeeei1unxH5Ju
1LfSo44boDh2ihmihx1YS06MpnWmHiniWqZwqo8an6ge68jGU83pVOUx8bYv7pMu6Vyi23HKlO9x
L3fOzvuJKAudm2c8V5u4T7yrhNXpinwbggi02vLbDLsFku1AHsnADZFFwFnQosmr5e3pyGRX0JqN
wswKb/Aj/uqM22S6kX7844CkSflOlfQKc7y2V1OfSR4V++kLfbQTGeiPH5MsJ+4WdzESJyyumEpi
WpBUEuKhaTTNrb3kJgWDUxRvpWsmt61bgpDvXzh4p396Do0tPakK5S6pdWyMBUWJta0/zMuFThBa
nYbPYURSH4/B6NwX/QPWKxCDTG+4fwFbh0R5BWXrU3Oe2/Gw2tIs+uBAvS3VapMBC4yDaLFScnjW
nbWvttU2zOGGwWbIlciyY6lRv5Lz7wOH7FRmzleQQTEBV7hkgo76zrH8xFVQscqcd+BDwC8JZ0YQ
F4Bi4nKTkMehEgSnfbgOI2bLLrpzfsIt8Nb/N+IFePF8Cd52+jHTb/+lMbJTAZggQfZcAP8Dn0RV
8EkMe7I9M3MVZIyOy9Ysrbd/z5mRwt2LnJKigkSf+3azIzWf6cNNjK/k7ROUZqi4GqRm0KImKsXJ
UmfKkof9heDL+MZ6cHdMkt+nh7np0JFK9BWgHaJ6xww2gPKbHNqPKM7OMaRWuJIS0t7xMYrJmuy8
cAxOipz7piTv/3t2czpB0GOE6IxR29V9OmTsaMqcQ/hKlwG/SO/pgY7d9gytEdStMMe9YQIveKFI
tY/ep43CgE43jQrTwe35Nu0CMUXKZBt2VkKuml+5V+XDLjNHmUDEVLuCukmYZcg3DL7BWm0jdaqa
UAjQyhhTlZE3fyLvobowubCrY8bliM+wXk/8gHzLn4+z+FTZ4FQo5cVH8FWVoxCHJHZUmzHk2I5T
4YNxqwh9v3bOgSasLwidT24fS+3FWL2d89SIYuw82rag5dxqWrJQKJITksKkCpmIlTXElC1C9AJs
Q+qdBUjgfzKgPeLZX9498mQqbVsLe9NBkgQl/Gp0W7Oq2VCCHRtkzasPyCaLQn49Y3vL+BrBRrAn
dt81toIW2FjYvl6CIaCIH5nPciUAKWGCOVlNQdqEs3f3siLpIiYm72EQriK/c9boh16hzyCV4Gqw
H74cmvp9tsHb6ruC0ARdn5EcwIawMzdY4oOYXFoNZC6boNWKFkMxMaBxTgTTKjhOmy7CPTKDs41F
hdbU5aoFoJC+Tagh+h55hYxsFzQFRmGTfcIj3l+gHBB6Tvv73ymVlBpQFCAKRB+bBNLjp1jL/8yE
Y6L9mxpDCiI8LI/NyI3Zg3GUPacKgJJSyxF/c0npyOCjySQ+NAmYFI1EKqo8Rod7+PrZ4Xy61wMm
XFQ/55jTHkrCoE+5tk0PqP3+N4Dxx0bS3f9hFzGZ8YJ1RPdx20FpnFZ3WjGRGkXQmKIIpDMZfC7U
JIPYPirgV43ESUptqeJCYFk5fzSqbrD2lIdARaD2z38iDoP69s1OprHG46CmKCTaakG7PTEC5y/e
BzFvaEJckZCD3G4GeIqRljaQ3gibza2BJSK+lKd1xLcNRkh18pSCw9LbqRqwd7O+LLbUUgzXvtmd
Fb2e2bFn0CRhmdGcKWph00GKoKC++21fSUJyY6HqNojDrPHPjeuQXpHzpynz3XOoRbluoa3oGA+3
PVlzaKOhjcmoDZxSG5UfKkQfeoeVQGeURB13KUMem2JS3SXLdFbx2YYdTSEWtnSz1na9ek1pQKEC
g9nxVLJef8tpl0HESccbsF9ZBxTKF3S2il4Yyh45bFFPoYOOHgIDGKFjWMv4I4pDsJWpPcitFrT5
sucAHhKDGNnuGevGiR5cXtFk9zDHALNA+QH8BRrddPcBD8nLDmwExxDqFeU8kqORf/kXzVHrQmmu
RNEQAT0mHV7dctXAr+JxMRFQH4cyWiSkw4D03ymUT0oziXNpDruGE9HtSccIxWgATUDt9nrsr2me
zdAYS1cxRU4hYhu0MVo0AlEn8xKdUMmVAlDsF4kTGutFQ99seBGC0ajN0RET0aEoLXrnyRk0fiip
2TmrATVdpHBpP65p2qQcpEkeqqmrttMBG5I2ajphYg+a3qNGts0ji8j8esM+U49CTNFF7lB3qM5o
OD0QP6oaD/q3vR6UwB1FVptmT95bWjcoC7i4jHxj3kjEiaIpmWOrH8zAoxINoRm6/KzwjXbcYG78
uy8amxseG+49c889J0GrpcdasyvuP4Ye3hYGAqRHMyWBd6lvSOWabielcdd5IlVQrdLYKZoes54Q
s1w3doysUFuqbHb2k3zFA2k9Jz887pQftBa0vi7MxYWUlOn1l/2Ac023WZ8S8+bFRw30qeOIqLa/
uLG6r15CY3DQpJaoHzy0uaBzhiuRpdRBXMaVXG6mpo1uQX9RqTe7DCw07ZPIm3YOt2V/4MWsOOKG
wzug6Dfe0462m9VT07vCYP3mOLMjibWZMU7ojnbOiaaK4DAYG+Nq3l3SbPZT4J1yUiP3iZlzA1TE
jCigP6U3v3dWHcN6Vp6PNMfIeyi/sha+h1Xi6tv898Gu/kIiYh/jBIBerVag3FXqr/ZqopQ9Ke2J
b09qNZlMvicTADavWSi1WPGDmvjKm6/no5E+zsn1H/l7LCxvNJ9r7emj4j/P03Pte3OPHxQ/kqqZ
e97iBPMy50Glx44er/Uos/RRK608x3Fia6xpqcvUOlOaIowRxx4NbA56UeQdPd5gtP3RY71eU1aS
Ke9qHdej45p85JHjcCxEHXhbKQqcH03OYn705MV6zYHmo+NITguxOG+rOdGVp3NHe2u+HUlp8lHP
cXdznoMEnXwzH0GrqNHJO+nTWXsLzrLBF89TpwUpotOKS8KVxXrjR1cxUnsrfntXx4VH5gkeiupH
B/FkO9Y89ePeTpF9AqFjdHP37SrMMiJ1CwTCxAXIa+dS8oAOEc12gu3ln1Q1zqV0bi51josFd2vB
+xYWF11xAdba45iFB++Eep2/F3888elxUxxX0mWeVjPbsoQymXx/298tZdvf36WtgB52EAR2U+P1
MPATbqyFVwdXP6wJJ2wLFhEkMvm2bev7FfByG+I509b3DWcckNwwrI3luq6FFt/3993iL3DjzdPs
DKztotFh2Z+siHCmbyt46cAu7YA1pvapteKSL5A1PO0G+/gnpHbVbRhq2g3y5e3IQFGve7anvX25
7Ly9+26YLwd8nx4LLIFEy6C494jM6PUHE+vvgv5kB+CEpv6jpmsXDAaMZPTHKFmRe6/7VoKn7UFd
bKoWUujLKjy1fsl6/goDUUoqogJPQ/DFyDFYjZ+WDxNK/w3u07tP2k5tv4ZXytP2+bozQJQyXhKG
TOmBmBqh/TpUB8F0FIMl1mCRbVvza0AyScKI5pbGfWLcG9M/cpiSw2sLHDRby864Oay+L7/Nbwz9
rT+nk8ulRX16XmFWHdJKbg1onsI4+YND27kuXx2OGRHPhrp7XoueuVBnrfWORMO+48dknyKGUvec
wYgo1ItnRWDOa79ySD+QUXoG5rMiwUTFvhPOwKdMEL9Pyvk5IN6aEkIxCeB0Xu0W0aTrN9vMj/Pq
/qhJxwhxVpEhH2ZlhBKnGDHZSNeR2pg/F6DTiHk8s8Y+JdULxMMdY/IgABNtNmk7vrp35r9AIDzs
F5W0HYRNafDUfHPIyEeRtL3J3+5PC72RgdMnnKFYjLDqLooPeawzjGhitfbtts73DdLeh/6+4aN2
TCZlQKEmhcCpJo2adZEp1QPDriFcTTeLdIwuGn+XJnfwRXYkdjOnHdopjBppOADLEQkQ5BUR1Muo
TaC5CDINd079CdTbEaRxoZysJQoxABZkfmkvpkqLQiFyFURUOZUCl8Tt7oEHCGSA2yqqqChZN0ht
R6vU0Mh0ko+xm7PabblMkDoZy4Yap6PB8qrc/uptzWZuykAplQ6cM9qjlDmEdLRb5m9EgzxxA8gM
EEZZHhpmmVWUirilb3h9mkzbbnu1JEJJyDDkkx1OteoSxKmyTbf00Gx+vUj2LmpycwhOwTqMw1V/
Ankzeid+9+tl6Cxx6pbKicUEJP3wOoOBfJSVN3V5fKUqnxburlQxIpPnxTu1DZKa6NiAgYbU7V9Q
pKFOTkNWGaAmwizCRtC7oQZ0iZONeyNj4HYryqBiip6nNRlvkh6mKpdvgvl/0Hk9hgC27IqrRdLr
onfE1y0qjlADZAEwqUP1ybGJMhFavvpOuqFwBPPo26G46zJmKrfTb+sBvEzX7jNNz0SwgUpdq6Kx
ZN330rfqnLX8T0OzPSASek7pvuhVqA4TDDF9bZbQ/jA/+xz+NoX051pUYPPFddyetY/NRfl12/Q4
T5DTovUFC7bzUnR6TR0tytFzhbBDtDAodmw7KZelN+7CZXS1gRLeY3itmILk7pB1hUP/NyDrRcVP
+C+/LFubO0MkfsultPFto2Mz1r3UAlc9OfubxZYb84R43PvO+2THXokVAX7hpvq6S3UWFaGJ9aTx
J7jTXVRQMojEtmUU1uP3siFZR/BJIftaiGiKCkm6EIXBtUaU+co2odC77bxypFVs7FWLWUmKpiwI
gn7q9BpOzVDzkCDeDSunS66bijQ/OfQ6mmRu10QAAlE+EJ13fTjdzCkB9TDf5DBJfidWY94nqCUX
u82cLm0YBF/kfYlgJ71l8R2dngeTstBTuGzMz7MeE1DTFdmHNnwoYRbQ9WaDyi8VcFmhB533J8B/
xJWuTy3qNq3i9960DZKcmR0SPe6L5WtWTOEEAeq109pHRD7EILgGU53PtsQmbPIc3QznDUZkebSR
Hxq+yMn2nEfHf8LvP2dJY0zY0q+s8u7eahulmfrullcvq5g5cnxmGEkA4dWr3m5STYptmTovMtR0
oAPYU6eN0knmNlON+xX4LpL1TVrBKk7ZKb/etKYExbZBahWBk5uG6e6hwhpS3O1cap0gBI9AG/A3
1+HNHpA7QE4L24swDQiUuYiG8+TGGE6XtttQ96SrpCYUqa3b8fENiX3tTmJsJpmNIavm/bCfF26s
fhXeC6lbyMRieam/7pdleYFkJ1RgrlE+3OXDAvlZbF+tL0zqu9O/P+6Qrw29RtvbZXan77wr3Tvr
bmK3EvtdHAYNt5nPTVUn/uO3w4SN1XuEXSezHyIPslMX7iEV+Q1v0HKSYo7Kxo4wfGwYG97syd6O
HGKaNsIhSCDMUEs0E218+JxHx7sNHDMe8hb9h3uG5zJ1B5UQatgvmq1zpoIycXbUk7ZtLF5j8t7c
fqO1Me26/VMzuH+1/Ofy/dWTmWnjgVPSornKFq/jDu9IfjhVNeRxQDlBb0CRt+iEIZqLhivRM2Ke
l5iRFgAfY5tNn9SrzB6h063Fwvf9y4hN9FgjQrSjGoJsz+t/HJ1nc6pcF4Z/ETNUwa9KFXvXL4wm
RqpIEZBffy7OzDt5z5PEEtzsvdbdlo1QZKzR2FtF50f7suKkZgz1qjgrwI3tHAvbTEZyYky+5PaR
kzcn1uh97KfJ/j9KyYkm/RGsyVDAv/5onBELrDGvbeTVGHFITU7PkXdDOFGDXuNW1Vaxl470iMB0
ZUVA0be2gp8vUCExYUfSOSNGdxJyT2QKflZ9AnXNEMl5MyNhVTiAjf5Y6U38MXaBiypgJpNaunu5
L1c8Gzv9qq44k99ujOJ+P2KYwXDNLZHgiMB8qasYDUs78Qx6C6JXD829eiSz9y7dvZSbbj0PVcup
Ilh8UmpEMg3pQ4RV/18EqilzseeoB5AY1JkViovka2c4J5ESkFSkk0E7UVAlQHXlFEXcMoSPesAs
tMcEuiocRJqZAsDkLk312xmrfBnmNhiT+FFAHg3+1feDKIl60+L5mLSVacD0AOwBzhlTKXEBeGni
b9WeCDOdyug9VQ4hTaNObgOtvlFb4Xgq8yE1Q/Jq+9uA8XRmiFnhOErtMUl5MiMFmVpuJbqblnYP
e5daPSl0RmGOD9GhOEifQzwbUY35TclotE95FjJLumYaxwtuRWhtCxw4B+hVHGHx+c/IDYwK29Oi
+J5kiRopnkb6GKOlLp7fLUXUkq3nmyJm/tpNMuOrkjmpbsYGMKqnL4ZEqw7kSzdVZr2Ls4645bdj
uIIDuhXahB7ThGMCRZRyG1niPJijVCHCh5k2UOeMBUXwBLPXtL+fuRb8Ncdi8YY5RGSzz+FNeXLS
BhF3opWmbSfcikuLhhIaQZu+My9Ee4+NyRdXkEHCYXSuGegVbPtfJJxkCnVUKuEUVT6OmxQFTcjn
OswT/5CU1Dr01AqyAokhjoNmm7hSwR/N5IUBkf2r8xPwWlwfWHcoJQt8OTqTmwiP1WdDSfYAeymJ
5OckBY1+TsLxUghA8LoYjZQqm+U23wGPlVd3N0QA057BbqM0l7OJvtbXAsXmlHoM8GT0nOje0SeN
dmJjE8kO0WPAdUkCEixhKdBZ1H6y6NwtGuAV3GEI5/UoSEBz74ND8Y4wv1p288+xtcLfxSKfpF5j
D0ptD4UJbPVkCMb4Wtny5T1l5+0NSuxBchp7z1tlZah+UlOmdqKuY/ZEQFheZXfwhXvwcLN3ts9F
yGtyugI3w1iaqrcfmSdskqhEJLe1HwF6sEHniKwe9SAnPxqM56pfQ1lZeJPXzBh2v/jeYud3kDpg
YDVj1gckPiKN2kSubhmO/UWqi7nfI9ENvjH1/pTJlUrQQUGIeWWgNFMPDsnOnBjLAXIHyMlHBWOJ
YQFDw/ma2jJ2+itviUdHmJYSh7wGl2Xg4QTj0TLNeg6UqTqUISZifMQjo+k5tBfUv61Vz5HOWJHN
qFS/njMHx8GePfurQFDxxON0Y1vi7/QXTzJ9KofgUeu1quPNh4xTrvSu5G9k5MzTetm4YUcm/0Hs
S70zoFUeHZDQB3CF8UagXZFTQnrmTIiflWyt4kS6t5Lz3IxLV89pPM5SPcHmgBiE9ltY0wgwYfwO
mHUPhXQeUfk3mCBEGKVpEjwU52F1kx8CliFYH4jOgOhoeEF2LJRpUKg2Jfd/ilYvkYivuCKTfQNd
fMV/bM2f1g/Yu7O8pFZoldN04SNUnv3B/zmlQ0HsDoIS/DsDwzdA2j5ouPkXAMZDaIIVYEKyBRPg
JrR+D5wz4BaDnTCG0out5eZP9JmZyjLwh/VB5NMkdvw3O4ayjh0+qkVB702SKUjCe+jTp4eAPH7r
FLoWPuwJoqfUoePbcfP/NyYOHsNBFeQQCTpF30Qhz1830Gp0k5Ppy6FjZk1BTM7kZWMAbsX0t0M3
MElCNh/p0oG/xwMgo+G/Yf7X9fVgViQzBBjKNgfquEpWOrlQizKBWyYqPadAhAMiWxHfJ8GOz8xS
GY+rXRgzvIpQq6CEHTsBixeBmKPug3myeFrC9PK13z6k9Z597JkzYYtcymnwW7vvu76NHs+CYUWT
MaeUCW+PcACe2TLW5R2X84GChIOOUJEENQFyZ0RghxdcINcXMhZF/ddChGrSv7iSPxgGNB93wC7a
pKv8ASaHSAj7dX6tDp9Fsfkuul2+2YdniT4hWLObwIxqU8CEYYjHf17AuJdXtNKIG7CNGgTZOzLG
FpQHyMMKC7gZfJnxvuOn++EcLhwdDzoqefym7phGGrX+PDxIjGgX5szg3arL7F74jLDzoQa1X3Er
b79bEM7nKRwDcrGZH2IVHXMIMNx6TAyiXCsmHKDfnQwBykb6P5KUyFDkx9qNuklnzp96hyv+QLAi
HGCkLIHyiBJYzv2k+K1TjzzKBM5xy9ATl4AaxBGTQdbGXsoZ93hE1t0I7op2KWeVsmb+U5P9JN8/
lcBro+WSEbr5ngVfVgfEfAJk3Wl4gdgWZaLIZqCYYzA9YLyB9w5nKITVoRoAbh8SmCmeEZsOwsSB
PpMZ65CFE1I+mT/vaOu8XjaUNofviZKBixzKZ8nY9WJi59n1xQkihCmxW+ugAippGBvOJEmiaxS6
lb65fKBjT6o46R7wBsG9e0hoF69GP+fD0eGz9SFPn5xEkXIRwIOy/ucDThBtYl9CeJC5z9BPej8U
wTxMCgvCYSFOiIDP8U0rjAa164x5k3YeOhkAL7HtiHmgRkOnG9na3yt3Puo0r7Cw2GRkEhsJ+AHv
TQClTAtgQRU0iIq41KPJ13ATHQK9IhocNtSSnhsaPV1yqEw/XBV5Ns6sb7Bow62KDg1hAvc3ct7P
hJrlGZoVNpEfupXaim9oGpElZYb3OsaAD+iRETKRknGWdxz/sidzBxwrGz0odRwIWyhddNGRBpCE
oWPuE3YP+QZOOwqkq8Eehhbmj6JpNG8vxl5aaov4T7tGEYRz4IbHQiBBflojLaCebsnGI7vPeoPR
4BC6JT+cjTGgHnQVtDsmHRRPuUn8iYiqDLJZm+p7bR0pTCif9rEFdC5/gR/MMHaKk0KqR+wwUedF
tOoIKHBinKm8qelp+oD1OqIhNmz4GpSB5GC3aso91smFhGP8jOkEoKw/k3jT4qCjJcd/ePvcXtiH
ld3gAjyGe2MRfRjkYGkcnzB+hD+RNbiUt8/li/oZqycowWA5GZIWoWlo0WoyDmevmnFD04zwR93m
VOoxQhjHClWTYVMPyQonlikhIcSPqWN8GuYCcdtmkY19gnj1J60fyOqhP9ZLBa8Tva7EpOzC7dd3
okFOkgp9zav+rwiQMT3BdNyyfUTtlsrEuGa+vBX2SAptxtTveMu8R3Gr/37wsp2IgpEx1eEDn0MX
sV1/OaRpe4jZq70qNb/BsPfsUywqZvC6BKCn724FYQVrWJDMIGxUDNwiH2UqYV8s7PxSoUIHqkzG
7lMaW3qEtyzcRT3iz/bUkR+ariN06aGsuHFX+kEOdCidxkdxD2Ft3W6DRAdLxq7H1D7Ip0GkDyhM
TJAMFD+KxZ7Dt2K3+kWfhgZwYL9zu1012wPfz+BnE5tzUppO5qdounaaqRNNHYeowSlSgppSZb1e
z0+WZS1vCEmHXz00Tu/oTlyj9UpXQmVqr+3o5RHoPX4Eo6NS3UrCO6U56iQayNxitstXu2ndhYmT
joyhTNsk43XaMaDdljHif92SmfBMKqCx3dXj2ajw3+NZwpid33RekFifWs2CvD54TI30LVCu3iEP
mGjrYU/GuTNiWsZ09IYcNGFJNcI6Eotmhm8Shc5ULA1r8XMaocHRXHBLuF1odFL1+QWEQPBB1M3K
Q3loYGiIdElbkYH2qRVg0Z2hYuAQRjaEPQY9yBPuGEzHHqShA8/eQBANv4lrjK2Y0gOl0Q5OZ6DC
dy/mNr2Hwahc6dxmt+TVqZ7g641JTUIru8Ajo8YszPDrMkqI3g5kBzqVWfAMSDcIAOM56csQklIY
/MS4WEtEQhr3HXnPt104vFn2PmIVbGJ4meBRk0pHkg2V8ceqfpn9KEneuB+45hFUcARGT/Pc3bpl
dmH7pNVryO3EjMlXz3CbbTgwmlPaZx5ElYEs/umwm0L1EnvwRChEYQZpjfcQ7VLlRYBNpMbkDpnA
RPjWaNGhuisTUJz/PX9pXNmZ2ZFTw1QpDt/+CKy3sl/S4tmQZzqhNadHT5ca8DOqidsnm0blAmCb
74pk2WxfPV3+OJyOzuUNpDu74ClJgftw4D6R5nq96KWfOc+n1rPLl7505JeI9Cr3rYGY8PmNTtIh
sMtTdRm8MoABxjTMmMYBjPQGKWKIFdM/ZuAKyl/yO55x9evaLp82b3o8A1Dn9gHoAJ6u3ejBJBaH
NxAzPbxnsCDZt6vmOj5WayYuBGyVK3SrMBstNyBVy7BamCnKiUnmEGNDM49GbvLdkG1AHDFJFhRs
jF6bvBf1YUTHsgq2FXOady/miNUL5gzWML+43hYVMtv/E9W6bnBlfQam2iNaG2yekgOsht2lIF0N
+pqg9weBlsveKtY35oQCCww6uO9pqNfzlXp6zfRj6AO1sHAGzQWnyGvDYAaEb4/oZ/zoFFt5JOcQ
hkK0it/0y9n9/LgIAcAJegQzt/wXRIipB8xcqI/lsjUJzXpthVmzbDbK8TPP1+y9yCKRff4iSAC0
UI4c3nTd4ctU/pBB5M1UJ+SjJip7GhdLlVNWnnTIcNCJD/JKdJ6g7vTxrLJ835AnHviRzX6geIhO
ysWgTaRZR0+H6a87dDAkPdDecqybDDXPrMLTmI0lrt+oBohd+czL4sg65ZVLljV4RgnhRbNf8kTc
GR/nM8cpBG8EekB7WzGuGb9QZo7T3ZMEzaCywnAhc7B8NUJ0F/ww0obfRKTU5X5buUBYr5f1JNLk
6fTtQdNNnkpiOhTFAO/k6TCqUyxNlTnx/ZJVKtbM/Bz+4hrYIgNlZXMaXj38bHnaEJL+Q1q+k5Wm
8F0JJTD+PuX7GEHIPP6CNh74nR6J1LnS3S+5N4lbfW0Edf9NFbVuRsSV0EHj/cosrZoj+OOHqbCm
oOFJjaepaP7rO5Gw7xIME07fohOIeCULUsmhKpD7s9FQxFImECGAFo0MD7DR2CTNWdamwWvedHPj
NRf5EbsSchXk+R9XbJ2x4lDn8p9C5n4CF6fkoIfGBoC+FQ29MkW4XYZToK8ClV3hdZEnFqZyrVJ+
4qIesdLSfw/ZcGw3L2OfagtRNVOEc9p0YCAJGkNNhzWdmCJIS4KjyIhC+uwSQ6zBhEBtout/ATQ4
kdb4mi97b/dj9n26qI8SCD0N37aErmJSXz3veUtvLHhqbSvaDAfMCBVJzBbdVH+f8OfTTkdEl9MA
fwH4/TrwJVJ/KKYIPcCZmWwytGe7cAUlFSKbXXF1XUzNQ/aGQNDHc6G+OclxxHKiggOjpY6piDf1
Gr5KXT83CrFLxeO5gDEmhubWLwbNU3+Qhm/QYLExjmfP3/cNRT7k4nz0k1H0DNlwHDdj2mCCgdA0
MUhvzppMl53z/HlfGVwC2TV2wQiwOZPp4IULnWQK5ESnv3Kh+owXhEfg/ONY5Wx5z0LFeW3ZxcFz
iY/8K2eUY1U2aWomSw2+VDV1CnWly36V7iRsiMjsyu0IA8hz0kvUZauQ+AJSpgxrGKbLkC+mbaL/
oZPq3JYekV3LCZF5obFTPL2dBSiTcU1AzICExT8kHDH4uopsHs3TtI3tMuN52PwQBjMsE5weDg/1
Yk/8yzAZKWfo9Pe3o0SLbSWcsXeJxBH2o6U8chjoisfzTYAtaD8O0jHJEj67+hN4hSElgfMFzCTh
kw0bNzqJ2rUrjj2NQ41NySAGiG6DObH9FclSY1hMmmV65I4xTcpoHahe97pTTVB6UEfo6qA9pN3r
xwTlDlMpSuww/wdi8GoBGk18zemMTQ71FzH7nGm8Atn1OBU5SPkmZsQWnwRYL38CNDEyYKZyOZhR
XlAB/RBDXtEP4zaGIsRqNtpXs153UNN0QCkIZ4k6id2S5hXaBMCCsod2QLmW9vOkbnXQPvuLptzu
Cy9FLlg7esUooUkRT0cQfcxUIjuZHRqHbjvL8ln2ZhQBfCI7pZl/1nLAVDlG0NOhopU1NQr0gNP1
N+GsslOmQwWzITGzcoRyVUY+z8rzidAUJC4QLQTZETASkqQczEKdU9xrwdVjKjeTKlhRKc5txuKK
n7V44pNllDpSSWRuIBAxGbrDSmA9qO9hZb0NKyeLn/nq7xlTsmQWQsVE5BlIQawNzLTU7YPnMDJe
iB3GjpfdMDScZfhexJDThO8BcHcX3gtcdrmQmbXqMXS6g3xPl+HYqlmn6iEbOdwUPJCDnZVLW//F
ArZoDvwftworq4Sn7v5/90rdya+lpI62dkbdgNK9nynKMFZn+DcxYPxDAjOxq3bJnA6AA75yaPOV
FcnoFOaLICPkxGaZNvxPtMTRsVFnaC3F/Ip5kl8oOHMZWhNNh2UFeI/+g6IJCwSGBeAafpWOmVXH
icyS4z7mRMwGXkelvOonS+aFQPDB670ldtppLLkQf1Vms/a4CfLG0QWLtd+hvsUjDOX39RvdLz9z
SjwY0IrktEzl0pnjfsWpxsHJXKiq8iB88BIr4JuVlzL/TNsiLNB6l56Yf6gGutYzbl6NipZIizcr
nnk6FkZ+eQlD/P24H7BduDp++IXSJkD+hP3vAymtmxxfobyJUYeTVUksYGpzZHFwYAVCX1FxgmRW
8/9ZjXDSoZvNqDYRGnLvCQ6nwbd1OHI4h8Dp+SqUS6NyUAnCCStflNEO9y1XnQuswJs1U265OFkK
oq9Efs0J183p31jsvTB50lfiwA1YStZwT+QuCkK6ZqLG2zvo+7DP5vZbRvo3AYUCSmHkIv+oepMF
nuMOh75YkewdamYkW6lsc2sznTaEjMB6yFGkmgJsI9sgy1+CZp7iQmNu7iu7cz4x3JnfFBCHkPVH
XL1h8drVSSa4JDc/p++dl0UiChr7RXyNBrMnjHuSPtrJQAF9Z/Wjvb+ZCJm73BnDOxeA0Sb8Otto
IVt/bK6Ml8MMZyBBYfC64IPpsqjRhxPe3DIXfaqewOFww7KkCzanYfolz4VylHGxoD8IO942E6UZ
qV7dX8nygzkSqTVKD+5VtPEXevJ4RPc+MFPD6GokzaWDIBjcFwarZLonhwO153fGTHcc+gxHM1RP
rFjw7DzkoS5QknL1eKt4PNQ7/RpHC18/jNx9283bpsqORFPhDDnJCA4RnZrGXT2NTtzqBg9/TiVi
ejBmnXpKygMtJaNFgcIqFg+IGk7mxJQOu7izopKILrt/BKeIdEf+6LP24G5FAPzqrOynR005416L
zqweqlu2/LKzPjvq4zNleEchLSIB/+zoL9nJm6vAwUVEFVAzJ3tJUh89Hwl9TMUZdpTxaBDd8p4G
3dWJq8s3gNE6EoJQBDCDQLZYnzyxUdClmtlnV17R6rLvVCueoxxT4W34yiwwHtzuUtis8VHDfvX/
eIf6/6WGeyCmDU4qXuNgLj20YkKZ3l0ZCEnvkP0UhSnOm20CaPobu4htAezYvXj3XAEONmasMUFS
be33d1Fc3owTCBxUz7BLbEmf0QP8TYG5vQAXMYSm2Ot/SH+EmeEyBhhsT8IsOR363bkezYAzDEJv
uOs44mC6UOawY9FeMa+L0mPoLLQjE3QgG4PMpvVsMEBg1jHMzy8EJgIHxYqI+7+hbWArZB9MEd5m
DJaagB3S9TIGia6Epysun8gEWBxKuf8A7ItQ6bHPzKaW7L6biL8bTXE7zKXiXTJHG0QX+fBFGtnP
SwrSipB4eEk2X/qhfPg72l+kTvL/UVlS7/Cuhz6RlK4dPVcGcwELOLKAOBkQxcVkQJZCI459Ymyi
5262NdypPEzmu8E4niHPuXyIv0c2tCx9EXrq1K2XFLy0xFwCuiUQ2HI7gJxYtmm7K/NFh45Crlyi
04DoZmglXTq9FQoW7cjej36cbR/rF3qGDPGHBvWM7oTtkDwU3gypF+g6tskvjS2dF225ygghREi9
1d2eEQUy6sP3kkMDDwM8My7/3uc686Q8O5M4NRR+a4j27BfjPm+V2EMD+4U6zcRT9Sur1AqbSv8l
E2LNq/K2hBmHFmJ4rGckKvxi/+pu5YfEguqHK2BUbgVSoVwyMsLeq6Dz6cF7x5gTaKCzeZiBjVTY
Mu4kjwAyYcTWrEA2g9H2U+7h8ov3qvnM9fwvkrGtazhV3mTAggaw6F8Oh9hw7lWuAfEp7OgQ3+KK
qZ7kP4TgxdYypMrrre9oWxOxIS1kjjRlL4z+y/kw2nolNQ5kT2y1fnNEDkTf1pamSNNBAV4SzUnX
w1aAhS+/qMUCeYz6wzhzcYG3vcNgMktKxjz7BAmEwbpDVs0phnzh5csFUdHL8D4unAr9PbQwJp33
VF+NKaneU1niCj8NL9viczbZguHglQH1Y/CC2xGO8vHL95Ywqv8etGGf3WXKrZKmuRBZSbwKVojC
co9/lXMOjeXYi5J9orpU//JW3aQN8dldfGuhCjF2ic4LcXq4Lix11p3f6M+QEXGIga44QL/0LF9L
2MlL5rytxthppslKmKcOsxiXjRUf23m9qFyG/toU97gmCWsaWi3GiesYXrXt8O/ciw+JTb2AWDd1
+gVGx4lfbjjTwC/Ea/MeO6xo/TqJPIPdDU/O4ERPUTiZh/9DvzihqwoWLd4w24/uZQwrhfyQoUH6
jHOxNOay6mnrWMMSzUkseGNO5ezJW6NQLw/D+E7y9XfUOGzN/dsXXQhzfsT0jnAo0gEJNDK5WFHE
xHiNr2CDenovjPO6jYaDStKwVhH3++i7RzwXdYMFCjGX3O8QWomE1OG0rWAEwfCaOQqaxbtz2aPY
G2Y5WzLKB0wBS1XtmHkPIov4Spe85+j4jnYaEtMU80hAqO7LFAOHGY0Vrbeco9+ghdFWKhNVYltQ
mAUE0A3DeSz/EGJ9kwNCl7y343L5EXcV4A954cW8e4jQwCo17nsjFs4Y1k6kV8Zj1yqucImflP2o
WKQMyAw++BgXi0zeANkrVMoKiQymhLBg5DWNrzPijkxBr2JACPMRnyY58B0kBvF3WCCLDTr/QKcO
t/Nj/5l8YSchjdrdJ5y2vWe81lAF3w2wwndhYEW6S8xQW2zSGVb7A2O4rupfj3APXqQ1NWOhId1a
lI2fqLa6Qd4QjKfVUCUgv0YFwXyHvQ7g1E1UxApkleWwtaNF9WTOHUOPTAoJUFbJVrxe+OlxBUIo
MD/is/7QVubMkp7JVOma5EvqMsDAQZ3xRXimPADmCnzJ9BtY+fBhcXBMyofuUSKNL7ALmc2oIHjm
wXkETSL1VraH8EGee+Ikl562dABzBkXiPFmj+G1/0ASi2UHDI5oSMKY4vrKTqt1D8Hrwi8wbXVPi
fUglM1/I4y7hofVjeo5qUkNferlP89XSxeA1oyDYc/bUC40ijIezojZMbNqrBFsylZ4vmgcptwXc
m7N1Gtje15ReFiFWVm0JC0pidlA2TtR9qV9gt+edywFbwH+DMJ2rzgDctw7W+2iStRCT4KKenhSS
u3hRKYOMHZn6ZUmlTNBgYi/n0ykuYe7EYDlGL9ES+ztE/wo2ZeXHh3gVOHW71Xeb/+Gi0c/qX759
rRlXNPWwSljO1ktgSzqT6OpFjr1ePsVXGNv6ol2Syu/oqd/kxCpL471TsltLO6dfFNFHnyIMR7QZ
OrED9aOr5vc+wj4mT6nMPvkCTnjk9uOpcgzOuoNtevxHffR8LaT/0yRrsikjULMJOLeMDHEJkjYi
Jyuaw+rJP4ygq3DtIJQmGyGxKdiZQrsYuRyJ0V4ARIYLxLD50378Fkw7MVjOK+oHAYT1twc9BaNP
pFOn/G/6+s+PRLM0HHovw8cAxqqpl+FWIPlhnhNfJXpFwGljgUvK+oAJgkcbCiKkmHZINWajt4vr
h+IoE5jdorp0xLS3H5+JSaOlKFnRCl2bNegjSfe2UjfeAk+jgbRD63XI7/2OCFBG660+K8FMTmS9
2YGljKzYqWgVJkikp+0x/eGuhxmeI53lDNsmN+2nQKi+yU71T8HUR2yGGCDnGnzVJL1VlCzt2JHQ
6dqkOSACKR3AzsvTs0F1iZv3lJnwh1LdOH9tVDkgYqVrRKZ3VX6u0awN1gWEIcb6fqsxmccrb9IM
wCwiifk42jzx0Q8C9Yd4eY7mCiThHmleOjmIYzs5ASdlUPQYkVxl1u5oqZHg+up+vKGQSHxYf1Dm
ZX1OlvKfQAhoemcs1jQHVoF8I6KOKhXp0krVPZzI9THaq5JZrEHMxzPRlsKp9jdMCYQ+aRZ8lKPg
kjEMF1NYN3E5IshLa6fZexZHvx8XbQaUKY3WE4U18i9fueh7Tm5yRvYqXCDiLFoWfJgo2U4CCIfB
vHvyPfOd9oiyhW5YkFRfzKAq2vn6Vh7TW/GD9KGb1P6HEVcmIC2WB/p8S7QRqQ1pX9RMR/EszFIM
6g6InIKBmx42Jfui95obBWrx293UYNWeYY0LoiBQbGgieUER8V5zCJMSj7gvhLa0NRiqS/urkK4x
oP8onA3s60xy2dFey14/w0JxBiKnTIFfaSx98EAnROv2dkjqwvo7f4P2G8OeNtGvz3U+J6OPY9xH
nFVSeK4YSzDPz3yCPQ5RU7ykCAtoW9A7xDudkmQT3+M/wwR+AshIWMBkRITxpFqMdRQRKpEjMPYl
f0BJktWDB9u1Q2uITuVIm/iHoLOw1VN1SiX7aSerekOZ+bKyFSYFijpSe7bEgShTkkR+h/6fmsqp
ISRaO/8hckw3kecVCC8x2NKcGZcOM8aTB4CdeNFBYdO1jDkfRHXGKMIYdTznN93har/561oH4wbW
7fFo1jDUoz6imH0tESDs1RWoyQVyjbVpcgllJqNM0abG/gtTMsuWrXDI8GHA3p68QSBrpqPgL/0N
exf+H1wCrBxIO4j8ceDrhTOMR1+ra97b08F1E+/qPrCkeD8CVgYeIDCim2ILQFocogwJmoVBelum
OCRFD37FFrWoKby8nNKTWXxtvtWAv+A4+0koXFrgB/H8xOj4jZd9RA9Ep5Cbd8LvzdyR28FTKbxM
mU2E7PNua8jLKnK4Aq9TErhkNfJ5JghY3ovylr52o4YmzHmKO6qP6XtZrUWGmIlWpB5Av4pd0q6r
kYfUqSU/S3QJCSCKEuojueJEecceVACSic95MM+gNhlm9MEUwIygxCCzarSSREcjaQUxPy6QFI2Z
hZpUQSuOSb6aGRRwzz3I0OsPJKgHRHEzFmlbWa/eU4wlpXYYWAjthQOypDutaOFz/YYljNDoiLWX
BD6n2iqMrNoXG2lW+pLzJYZgGduFUwOIHIKFclZWRWcib0uiOfktKCSpqzcpoyu+Ti2ykifp6tla
r8iuHqMpWm4KDBTxwlZHegptJ/oNej2KyqvYMTWqyV0yt81oS0u4IODDwyXBS5FFguonNrNN8QhZ
6mjVv28bd0c7mvKCIoSC4BfGPNmMvO7+feTwtRqCj+lLPhQYSGTJV4HX2z37Iqr2kGi2zStZsT2q
v4xUZbxcYuZXbRiOVWHybdx88V2PKNcBe/V5hkIdwflwL0edo28lxRPLZhkpdi+YGkzDTOekcgMk
9DbJ4YBdGAPhx1fhbrzsEYzVBHuYxk/KeTkTNu1Znxprfcw+lC0ydCbAlE5zjyDFHfGQ+MaQBTpB
AyEij2YRRwvxgaSnZSC5y7MZ7IbtpGlsCSksxXbJ91TDjCvziUxkrTF7bk+eN5wKMBZKOxziuwad
PWL4EgkGGwZpmiGxEN3s+1lgyQiLE4xPxb1deJRKAUI2zl/qgbfkjAnk4t1ryE2nvJV2bcSWvgz/
UJkxpTdMQYihk7BgwfANTLae+i3Y6O57DxXGZq7TQ2TY4IHG2DK278dH8+Q7OHOaPTFdHLWbUmxB
LRTFTg0/Adp4LikIqQQ6Klx6Z5S+ilm+SCMMfBp0+mtaoGz/HeENQX9ESe2wn4iMS8cvgsEQBxZq
UGmNC7++QpGMj589sY0gTm4LiA6cuKZGfi/ShbaG8VJNpXPSmb4PEdhRayVrhn4jM6W1lC1wgrcT
bOX7+yqegB7pFL6UyngNEYUCI4KEV3dQt+4KdEu2A3XWy8yIgsSLFNkA4fRlFM6IDbesNHQYcNz5
TkfZuYoV/1s5WFiGGcbgH4DmfuNEq3TzeoCj5XDi1/EcC/8QMKPPa5I3bgRrDazGmEm/ZqpbJa/y
tuR75Sc7cH7k4ydax24Nglk7Xye5cyLCMxHWvYoZFOVxLAkz0NOY2xL9A74oagyid/CZEes0ASod
nRJ6W+L73aE1CRc7gFbM9HG7oMY0EPTeBVsbZFNgocFWQhbvURVTaubD/OcJMkC952Jix+cFOoA7
NEBXVkg8a0WmoqJcs2goIgafDTz5eCqx9eN1wBbfkKax4BhHFsWi436xtANrAGifMjNfj49w3Fxa
MLcES56lJEtA2ZpQemOiClNFZii2QxosuK7uQHt/9+M/oH+6DgpdLXcym5psA77POPukGQyMGeEv
iN9AnIiwA+rTUAJZpOcBINGuiBJ2UE/GCYBjneikZrJECjcAQ4T+NlOadXFOcKdMaPOE0gOVRLNJ
dixvOLjRLN4YnGIrTP7hcL1BO78uFiSUwWcWOA3HcKwc6xuneTUHxwPv49NAExhf2x0MOCp4E09+
RHbCvN10P6jWMPJIMjn00V3QnZaoTAhOya5mo80x5lhYdAdsg9pFQ0jcUPlvxnNw9M8gZydf2av8
4QZFZ4RJGDPXLiU+1KyO2hoCAxiHTeIkkfnmVrvCxUkPspseiJOYVXdGcQAjO6rmFKyMB+Czzqlw
iBBUyST9/NQHFpNp4GBCvstUDauG7zsk4pAloEY26g5ifEl9okcsFyCl0Xm0gttAzOAgBtA5yyIe
CGA+Qg4P7G6ObDVwhP+uUfwCTlpsaWPo9r53Vwh/SSUqobbbu3pXLmSVdKhYBslTQrwHjw7sJ372
TbUDfw54TvBnwiJgpRD8oX9wqFpTjjuH5nWZgmU851yTHbtGtNK5oZPV2KwhQmkVyhLfWWOiGZGI
4HqTlOEJyZpWFvEmF/WJSXrkgdbiDEtx9gO+RRZIGqKi4Gz4fJrFTjrAm0c2CH5EYkTuojpN33Ou
S3wV9o2whdQFnRndqYtGS+6lBI3p4wnCQ1e9kgsHBJ6/qWzd7+lbWIEEeGVP67dd4J78X0orB8Ng
LDpQowsCXraLD+npS4xLa5qv5dsVZuHie2d2arFKVjw7BTnGGE7v3zCxuH0+u4/qKphpH2gxp8HC
1Wrk4tWMSWpWtUeWxl2ue4WPN4PyDTWilxIqMe0W8TXwEWjNlJlhw2SMtl+3cjEMUOPT1gV3xuz8
wiewKhdA+7+v6U0PieJTDh+ffBPkKqhvlUti3kb0ahCl2/TAmj9SXjDwehKtWTChQ2ahyVKfc/it
kE29BMzm1A0PYkn2QNQTYf2ykGuSryX6vD8WgM2dNYZqSw7gm2RDAkN4WeAwbJ1yPvk/b73uKDSw
x111JFGyo4AUb2YD33yEJQQBzr3yr9wSsbMhW9dOLtIYdRrviYXDcIH68qY9t+VpeiePzUJPqpDt
RdVoyRyWrmGV0aGWzeQYep/Mb4iSVJxEv8jvkxz4z/AivbYDY9zQix8/gTkwGgyh4YRKNyFMDX5M
ByJZgJ1h+yNigGys54QtJVG9545cndeMSpEx5I7w+7zzecyQ/HH/jsFodtig3LeDaI8NKZr+acDP
GyIuUEtZAXO+FwguPgfhzuaQw+b99K5BXY/rQZvnS233pyZ7bmUysWDqsgXtHzZE7lail75OLluf
yM6iCzcBYueAmevVTkLJjvz/MdJnnXwuRiveRYRl64Pe0FRwNZ5jYB1uEGKYiBVe9RdEsaMDEOtt
vEoZROGMPWLBYqygEBQOSS0Iol8tkYw6oAQfsuZqgP7A6z9U2prz2Tcb+GUxhBtbA6QPFrccoV6z
LQKcIiGb9T7038tiAC1Ioztw/rdwNeEauqD9zJrU/bDMNEw48jX/R9KZNaeqRFH4F1nFINOrCoLi
GDWaF8toBARE5uHX36/PrUrde05OgtB079699lprb5Rf4RVOuV4QHqhMmJYHOTDPXfnWyavhBFoP
hzpMRaiWzAUEbckNNkm7Y7zZZCl45Fux6n0Np31Y1UhIXG0/2r/Yz7Au9/A3pv0gXkHRpMLz3283
b6HeFKxpDn+q+8bsx7my75LGTYXTlkOmHIEQ5yjvkDBBFl1/lgjZkyfH0veT4HYM5vVf0K/qFS9R
AMK0OsVqDvycTX/SiNMcgy0AhtGpbKmX0oBHXX8o5XGqAiRDc8R+jxf5EbEB8gIEHUyAOWTuNbsh
8E/sy0sLMsqGqy2iuXLfpx/nBWFkKu+7b+Q5tk66ypLZdgeYZudyrd/qefBXbPbhCak/tod4j9s9
3MTv15l4OwFP22Y7VRB7Mvb0J4ZOPxYERmVOLgV3E276shB6UyoRdCzjPbPl3brFmvU29nFmi4By
qJ+Ntnk+pw46XnI0EV4QV9pYVTx1eFNv9aZY01X6AmfdhIw1o5TBKIuwQdL3+Ss3xRH78t/U6eYD
bgj0Wl7Wv3qPJy1hqN7Kta8W9w9zAfsWmspR5ZSQlToUeHv3hZbJOGvlLHrTqPjlj0ooiIAKrd+w
m1+oYZX09Cm/qKFC615c9w3pqlt7khMZLvV6dQGMYC4LOjCRmn6TeMbf3NsxmjW78tA6dY67gGqP
vylSYz65gFc2GsFTCg50R+QbU2XWj6bm8va64TK9Dm3ychjAeE7umyVzjUNQtuJ0pq45wq8G2saR
Ux7QFlJ+rh3d+8A4/+2xkUQxt4Ef9vosOMdfAQjhtcBWodw9RtsS4gsDj1zdKIBV2szQ5oP7JmP7
UZmcaFOZpx0mmzASQzwychJu/CjQxtuN5makcZjPjNYxLg8fcWz5YBWVTuW7Qo7HqZM0WvMyyKBu
D0DsS0eLpHie04QQOc/HFkiEjT1ajljFYF6/UcdOw43MvoaKczLiLHAfezmcfMO2IHZ+lJvMUSaL
oVA6FZ457MnaRsMAHJSonzPHX4/BI9xdMRED0aF733gr/HKar8DuUbvHGxYfBpgfJ6PqdwyMaZ9N
e21WbYuv5GFSuvihdzuPx72jfoY/Fk1zLkCuBK1kgDqNUQPUadwrIdbRPEQqj79oQfrQiyk7YQpH
0Nq9ObFPE/C2e8NHPcy5vqvVXYSlB+iXssvX11Pnt4iEY3+MOOlZvrz4+aJcaOt/lDPs+vIGjyS5
9sE53s9wWCXIqdq57o0h+/EDd+NZ0rUid4bMjnX/o26kFnzuCT5mrJEoyXD32WC0FUU0on1jl59j
qC/k2nkv5T1SzRZNj3kx1fWVSYfm+eVUXj5HeE19JzQ2MszpyonwJu2t8+eAjiHplxGptLk0T58D
tYnyL99b2UQF18knklcsa5JpF7gOSWpAQcFG4s8pLdoVvZ8pTrJJg2fLqZxWc+yomafBF1nxDyYO
evTp5GDaejKji3JKo+UAO/qw4ONDyXlVXoQ0v7xL1BfwaaWUCse1maP3uyPtLrt5TUWjpKbEARU7
WLBz3Ej/Xpmb/am/aT/njWuy3VWoXHCGYL/ArWPX55MKNw4a6JGzQoEDFcQrMfRxzlBOEhVkFHGA
PUCleyZ2sW2I89SA8QqAnqw5IxiVl3fBDU3x8ds1++KnBsmzg694w15WuGy+YxI8luL4KIOMJwB+
K5ZTHduK4N7PW5gdkVMf6aBd/mi/0bF0YFKGEa5N01oRY1eust2oApehdPQB80j2g+WOo1Wbumqw
bNcJGPwy24eotBbVV71m6hUPjSp34joUK5OtpaBGmiBllCjtQrSuA8cAauJx6AbE6Z2IDDJO4ssr
wzrg2BH1Wq/6/TQPcMAgWmqhM1pn/bwgBTX9NFlX8A/hihVkkICEKHTEYOLhzDJka4TtSUVIPDQ/
JNF4QF83lifTQhV8zEYmpzrhhhmT7xv0Bkt+DrtF5cgiotQLEaN1X/cIXJgdnAanIPQYwloHqYZ0
NMHngJcd2TrCoZQzFcSUxhFQC9pyOn5SBbNf9TrRV/WfSYJOoOtgt4b6fAT9h/orDaLKpVFv319g
Se+NRQ45dnXTFyEjX1jfORekJRAaFkrwENoWQIV1LsxAmq+cM/VG2PwSU2GP5n6KbUWuz7IrlIaf
EZjfTVqZW67Kvype/bYNCiZAy8DFBuj1PEPOSPJJ/3NsgZ8DLRkppG1lfZ9BweZE+MN4ZccWXl25
bOmMTWkvnITmDxtyemQOL3iWkhpWSLEaGACq4mT4lqjoUW6n62qNVcyFsQBaaz5ehb1ptXl9ZtWv
nOwq4E46gb7Q0jxe7O/63MMjhaclgL7xcxy7pCT04aCwk51fX8TIvPXYGkaj6SEofKJeR1wytwot
0/MtdmXtqUbnfnj7kT650g3P11kCGCNgrzDLjuG5W6bHK5mtabNJW8uGxneYxpNls0Wr/geDeTB8
loqQQUyJMwmeApDrgK9F+F/K+PBQsrHscl/Adgkcs8P8dlrgMoFtAJGqXsssTPYMM/Pr19Yco57a
sFVwAsDlJtnx7ShcsPEgu4AUhukDlQeH6WPmPm8gUDZ80AiK6zY4aRn90H68BpJYPIOvI7saeyqt
nSgbeZvqoYEB+D2G3WKmV+AZOWLOXxAvLCDIRDYh0he6Go7x5cvdVnZ1zHHZ5iio29SrV+0tLiev
S7unNduIkLnP17JfHD4XzdeWvGQ6nXgGo4shHfDzwyrt+PauFrE8p+0bNW3k8LjHxu6oc1Q60ozI
8rWNaJFSUO40ukcp2LfLYJGatsyvSd67nhtNPnnqZbww6ovM3g/KBWpKAiaTZlFbxI9CmagIq08K
igKoE3eFPBNFIM3GcErWULJMjXPlv/BWpxQTAaBMsJrjZaf8MwNBTotUoZnkpzE1JYKJhpqD2/lt
Sbguyq3AAHTZr8ZHAyTm1t7qNU/rZ/sI5204MWScTIGx6ACgX79b5dBYNwWkII2/6sUbI0DjK+s4
k8OOIzwP29C6yRRa+omKdHIm6y49D7vRzzs6jtS9nm3NdN7CdkSNMQ5WZfR26mTR32BMAbjjfnFv
E0c4svPFB04AsN/OFTE1INXXGxZtvQnipd5y1nLTuRT8lccxebzlvN7nFxFnx3pJiRCkywhe0Wh3
rnkL0q1ibN9Qw4ZlgcVMyhydKbcmBMmFoLhjk3iF86jlCLqIKc8CctCaEq1PiSXMpIL5QiGCTIk1
gXk2zGy/z+zmIKc/mr6XWp53HsGLrhaJeipwJmTywZC8f2Ck7tn9Cr/iKtq+X1DOzGc96p/cMZov
I/foLXS1rxHJp9cjEqGzevSt6Dhh4JIN5/lNG2A3x7uQExg5tP+5B8j9ABk12FnJTLs6cBFC3i4R
beTHyEU+uxH9H8hM3sFcC+wrs6RDERT/DBDxhhpXf+1uIEMZV/tAObzNeXEF0aJxBUAt82ZFO6B1
fjbGDiUhiqMnA/LQo9gkG+s4POVTjkcGPfli1yJT6+ejn9qaZ+BiCHLpDapQBuqJEQocEY6Pn/uA
8Xl6wSviUx9SvIwAnWq37X+1dl6c372z7ADoUB/pvqX5OUpV48uCE0L6Ve3r9hjU+4QBL3aF9lCU
xQiniCvSlZm5kgonkxf94KWlT8fLhAefvIwjXPLXsIW7EWmOhHIqpkMnrZ0BU+BhpaSAoxNONmyO
WjlnzmP0Oot0OJakGOwgK/PwOhU/HEU7u5OZ0peESdnvOk6hJCOcw6RIHHVnbXXKAbtf8nYsr6Ae
feBVoL+q4BfPiQ1kl3Hqms8Sze/gELShux+v1jljHVrUW6mxU/+EcSzcUe33Z5kTWl9O/boUCEwm
4VPZVCdwpW6Fpla/lx74OxaDHlr3f35Zeshh22ELl8deHS8byWEDk3nfnGCQ7gdzTmzJe5pibBqK
BKw21srUXBBWcazlgJ8t34lPLA+hSohgII1whu9x+D+9zgTEZLZnD4xnhyygxeJ3AbV6XxNN7HgX
0jHuWOhzFb1Fe6z/6I5XmHjIGBwqLo3IvMlGkl2wuAIYwlaCdREIjX1Gm/g5idQLY0xpLzfrCk4n
DQTyVYyqAPahh3OtMgPvshGBtPBQZ9Gqko9ptEpw55M9Gmtqf5zHzMzGeDTxK+fl0VHJ7qC7xCOy
bOAM0ucF4G2YkobQOhCHI0eCmw7ZEdsDCqEjGIUQPEAMd6qrufRmds2tNUClwD0JQz5SNrsFs6W0
T90Qav1nRpURI17gzH9FVub8R+zMiPkm5Fy/V4wIaHdkK3SZrHxlId9zgmdCW50ArBJnrBkMQFoG
mPP2SctPvLGvPuXD9Rg7ZCA5B8+YA5ZbIH/W4r02FrEnz3Oq8vQqsp7qE7zubCxsSGmnhG5cxSzk
JRx62AtZ6Wrshv0SvUdFaVaZByms7XmcOlq4ijg7y3MoUuPDa0MviMV7E8/NDVDLXF3gEs1VoA2y
aw8Qaci+ffQib0w9xv44WBqfJ5x5ZDPqe/6p/VDa5PFx+GzT5AfshPoNOsdQ9gzMiqLVNViWw1fT
zSiKqLjOvEjtOL+NVmMFE1q7jzhAHxSMiVZAx1o74xa1bEnDLRA/Tv+YhyEWw1aPL1gfeBoB8UNq
5PbeJzaDfXuAPZgJduQAG2MzvtPCCQKoMhkRlYD/HkCIKO2ke0ojmfas0+oApfIXcSTzZep2YNZQ
J6JL+QhgmcDRJEBh4pfOKNeCXaA/QygA7RSnYz4o4aHR7+1TYj8901CTkbhugZ0+aJEsvMUEG5X7
tH4ohIzPrF7IwdXIxiyRWh7uXlNwU1FkoMcKNi6DUOcDVlKGQCdoodeHvyExMaFouhSQm+L0oqLI
ORVQnSv2G+nL3HxugGh8A/VpdzPP8dYwZm/Jo2lJTzvDHrwF8oL1hKBMeOYZZDry4B+Hr93gAIFV
kgumMnw4Wjganaq32cr4TVcNHbwd9VkiFVR9RBAQcT/tEagLqWIApbKZ5tBK1GlABS+d8mEjfE8a
MQAQQbsblImYcxTNwME4/fcz96gCPSIxujPke80TMgrQGdv2cPrArcDCM5qyIZShcHNM8ikOSiHq
we9+ExySvby6LocTlRSCxY2TFvMAV7Xu5SFwtejXE8zpRwYebKx0X9qmxw8Wi9/Xi4o73/hCGKdi
65sLzgHlOt0Hy6sXstX/EkaG/eeEFhnjJUh4/Yw1r+5A2zfxIdyHa6b+bRBGF3C2qQWACwLJ088M
U4na/yyoyRyYOW/O7YQImERPhpsvHhNFCWOFKyWDg6sA0kiIVzKyjpxAL7A4nhL8lD+gJsGl60lv
I15JzixgNoczKvhXIEdzClcCUNaxfmJa61JNe+YPQdqMhD8BA8fd5BhbUuyCXgrWzqk/munUKa4A
FVP9erOClWjhRDvRxGEkU+r9jPzl8wsSpWwQOL43eoVYErBUfHpQulVt0KhqmKPaX8NUgE+Lm5hz
G+xn4CxoFAXRj7xrtHjTwAyLbkwAYDw4yLTnouWh5lERIQvjcPltLT43bQ4WA5GunBV0oKthsm7C
XTPPkZtS9HIL7Fogfy6hjAFsw+p+7QtIFMViYNU8sWFgnGhNN5XZFFa4LrmshaXpVUusnexoLpw9
sMeZt66xpTspBULhEqV56a+01E7Drf3nDFo6PPsincPTsEXbAH9iX9aX2xHH3Rbf3uCr+BuIQ8A4
86X0Sz/IhbASqcHRgIfLg8R+UnyzEdQv3M6moeWkNJKieoJ2PnQbWkjldh7bVPdXdDRxaacyjyB1
6Rf0L74gpokC0F7d8llbME5qc8g6kh+qqtdfRMasSuLLe6/dcEhZCxt+t11E+2JbIil46POa6gde
Ltf95wP5J99AyP+BcTeiybjQBhsng/4pqjApZ2KMwQT+RQOgkjGdB+iWATo+OA1VeKFYF7VN7OUQ
9l4R9jpdQgFlwiYgoQMVBHGZgyxsp26GrRxIN31aUvhdBDtl3gU7I/5um7miueDmHV3ulAlTTfFR
ACA3GPAlRs5gUCzzkA9a2EwYjkQGvS4fcPgtXJArf2z8qgvqvhDakS8ohAg+oqEvxDzEXRwSB0A+
FBVavA8bgJTUgZNJLRJq4w2XSsQWyT4O1kzz7tZKjtG52N8sWoUWham8JmwDS1pnerx02Zx0qz/U
qp3RcpYMnvVFnnlbiJpsg7rOYzUillJ3uMd/IH+li4GWSrKHymKAugNHWU7mVeNn8podCvETYA7V
ar3bcuM8bkM+XznB1YMhCZnfeK57aZ0AjiXAwl3iqtmT6nQeYuCxS8JVFbsACq8U+o4Q3LMn4kJ5
xTYnnVa4qHCcpCPdeoR5oClUG+gFPpD20xm71xVK7B2NBmFHA0sAci20A2VwDWvgYhpEFG+PxqkS
XhkQO9w1KRSvHtGD2vw2tzKyof9bncf3XgAX1aoNQI2ggsM7SuljgNiA3nOjeWRQPrVVtKtUL8ko
qHH9Y5FbdJChE1iBo/uiJye0kPM5CTJAZEX6VMfihqwH2BYMuYQ8u0uSNX+FBYJLH3xAFZLDsSiP
H8hY9CSMkbDIe2t0at6/FpjsSkfla4qCOAQtDefXo8idVaQB9bKK3BZkUKN2ViXJdBpGroULLQfz
Shd1zoEGOGiZBvKnJp7Xuf356UfvM2UlS/by2JxeJ19zM0jdkeU3/eUa+LLBs0vETGQLrbkaONSq
FHyN3B9Cmob8qXSHlsyfvJp2kTuuDhUeHzpLvHdGCDNoLjm6XH9LzQs7N2MoWtrpLkY08Da+O30d
UBhKOpfHflMXeQEQt6gXkm0RP150RxjmyKwszoVV9ttiRAZ9gi+jnsUIKxOo8eVARuqa329ROI8x
U23tmEvSeZLKEq6CaBz7lYWfRwOdLuqcnIOnLq/10SwDa+ryZZFu61zmaFcuotEu53cNhnswKOMl
tGuZRfU3axdOcLEK282IKYGiFKhGUz/M2GWuHXvY+vSfCsWiXOb6bZSs+Zm0WOhYBqc9QhxSZuhV
qT7TMGDkfQQeb13qw0n0cTN9A8dTMB2SrUbfcCgrY7dNd1WCIbYNSXkUeNRe0M2NwEYhpvCAX+Nm
Xfzwc4xC1ZtsnP9sN3GHeEFxQDPVrRCrMXli+rJziGckLflstHbXoPyWQR8pjirUJL9DilwGbUII
ryAYiw/deSHOsbnFsJXpeslBpN0ifDSLObpNlHQW02YdvVdh9IxhaPTk0HAE1ID6ccHRGdUgoSs7
99imqk6ZL3JpBuslMlcfei1+B92270/v+ifq2ymyOzl+SM06LucdGJ8J8DLmc3ROyh8nlfcf/SvW
vb7dKoxgDrLFQ8W8dA2ccwTQAMKIZzSAjnJRlH32JvXvXcaiD36QXRk8GsQHKb4o9Clim7+PJHlh
dLAQsdn1CtWpIJconM4G6hhgOMPlZThEl3o44VItNHJcy9RcIssAsK+YmGa90HIFDVSuY/ySFgVE
iiEztz0SOFk58xwS2FSAqOxt+YlyTha1vFfwpBAZF6q9lkq5bkIbDF4zIR/MGGpoW5pb1LEjjaYZ
iQCJmvrZjyJSZ3QwyfbdbGKEVyktc+dW251GEiWBsnDrbuTkwwkhSTLQs1YHCRGcsC5dQxGjPkuc
gF2ZSAvuDZNX9I+oFod5+8WGx3MNf7yr6B7fOXv3lPZwada/WMI8NT+F38yHBIGc6TNTpJkovmtQ
JDiZAwPmLpSSagd5Bv1KozqQFeUOxfo2L0GRgBptmEOBMc/oCKvPZNXBbsdiPZmfmdZBegfoghKC
jM+GgaLAhYAVBbzUOiN9XW744XZEPBH0I3GL9O7jz0D/yYZ1KJqviEjDR0GeQjQNbYq9DrcfJDDU
F3jOkUZDpO8eCyBC6b8bjJQ9JBCldSLVTnLn+i3/kZVy8VKa8ZXCbNa867fV2lTZVUhg8GxZVNCB
6HiZu7xWbhremknhC+goQLZK9gzaw3qeIgClfxkMgFS1+ZWBkIk3EEvqZ6BJdUB9aCVGvBNfRbqm
Mspncy8hxeZ2w3hyDQQJ/DYCTOhyfbuGncWAhBIF9nn1Y3HmDmZVgjyaU+HyHXKrPDt/e4O3ccCH
J4aB3L8bqHKn+8k3n5jaXegjIc3fB4z+GG2GitsvjQ2aVFwO+GLwR/oXV+cN8XBITj/0uP8nN1U7
oV696htTxw9F3NWIqhB+moVNSI/uPFMlZKpoM5kmvJ+UsBkC+fDyeAn8rqUumTrissOO98uQ8Drl
RCjXEbyyZVY//CMxSAHC3sXUi+ov3iC1aRiT3Q8jxrxUgfMZW/6Ja7GD9S/HRDHyR6+HH2YWLeVg
HHBP/DcrFtDo4nN0JnmpyJXJRnplCteh3cVnCjOcQwD0uTQpSIi8kodHd09BRrQ7gXDgwGsiIDOj
2QxU45tJwQTtLJtlw+21PKAVfEfvg9g2oFBdoWL+xGc+Gtckog1s/wwCHoR3/lNBBdJRH97iM29d
9MM5MlnUY7fqx79tNdX++kOxH/tcx8AUmYkhbKpFlZ0rkWIgBO0Rah5wvbmAfD04RlmkRQ8o3k63
qqgMEw8v0RnzJzSvulNvoFtBF5V8ExUABykhViXfk0/Wsz2QqYCrnJEkpQca3tAAndS0m5F3Dj8w
/biJ9IKCkwM4EDrn89HaMJYAw+hzwWMRVZAbQ00D/h5sTvY+HzCCDMh+i28TofVBu/pwbjzTBxcg
ybVOEM1AFR7BHbstWDMw7fNts4eqgoy5EOQRIdYFyxQEvN6LLzDy0QYu4nN/yB5iIIxpePXR1SH8
LaAwARyQccV3WFI/3U9Pu6U3d0duhjsVVtKUotbNXshXA6erHOtPZIY8/Q2qIhH6jS2yLR049eFz
rnAGV2cQWa5n7Ns1mLbFjjXefw0/+CPgac0T4YMZX8otb+urfUDf4e+kluT1nB3KB1zbf2+u3Mrw
L2s/3yIX6b+yC2QcDorYcNG/6Ric2w3vLDoXe14EIyWcH81Z76lYK+cX7Y/t9E/x00tP7yFWBdPs
+i328TsrmXWizbKveoP7AyqqJb24TBE1iRAMIdaI6Z2nZWjyt1PtJaKxoF8kEWn5P+UsbEYd/xLk
yOij+1nr1V/xnWsNkUuE6yFmTIy/4Qc5Etshg8vQcFrg1fFsw0+9KR/YwReiVY6gcqZbDizDjbfY
rGvAnztJLDfJQmf2N3vTXLDYyFtqcV1OD9vXsj0waZDx8twsB6YAtNPhR7QwNEQoMf4I4zvYvWPy
1d2YQM6DXR2iLN/IL3COkD8zesVPsTC/kdlAJW5mOnkWAyWCQ34J8X/4an7Y1zuaH001MOk1Eytg
EaCBadY8HQP+x4Aw/PjeNUt2duRYyO6rPffbItq/it2ed8ZTc1I61w9IM2SQbO2T+Ez+yAN0GFAc
8wvDxO+Q9PZfxp+QuZ/5TekgHcSp44Bv7v61rPa8ENayehNdyxltZirxTWyYs+YHKig3olP4hA7G
Ua62K7BYpnGzkDBse4nXwNlSO0Z3rsEdYKjORK8fiLetExZvRBHiyQX5NGAizAJfJlVDLVpu0ZlJ
B65fHmhtF/177/DGqDXcCaeKz8RrbkyBBx/7T8LfslHdOPxyZb4FKhLrdrHg4Zo96yq6tw/Wr0Zz
Qup9m0IS5gP/hyWeSaK5e3tgrQA2i5fPczAvGL3Ux0mOycJxCukbSoTRU3HybXsg0jJLa6xLYNgh
hp+M9XmJkmaPPp2DPL+SX4hezA3utlRt4VxAcZSsYJLAdEWkA61G2C153FX9YNSq6sRIM7BSOb+C
npEMMlVokf3DuDT7EdxO7OdjOBAY0MNem4F086A8bv0QKnvFs0haCONsHUHssJMTwvniE3k5oboi
RrDq8SxAhy8pIolkGnGjn9dKvRERXlwIpzKWDHgC32eecB+MKLPBuLEy1ROutHgqzFJViPp6mFKS
w5G5avf8mXO+HpIdYTPhaDeSUz6sx2OILjvmrD0QunllhJrey7bD+8uqfXGeBc3Fqh7on3N4NBtB
LOWsGnt8jTVbdGDgPrAioiaLeh5zbaYTfp9UqdVdNT5g3JKlDsd4gh6OTRalCPBY6tXIqii3YRJ/
Pb+bPX/lJ5M12K8KfzO0YWYjeQD2vp6jy3sdXAQiocyLW7ANwARw+Zu8zAtkUiM4XwHYQ/qcIF28
DScmKndy1exBd7hhcGSQD0CHDCU+bNDKFo0A2hlSMvDhghtmM+FMSs8vjmX/YDU6Pvgy0h1efjZB
gEdHePBbcL7M9ALcIqjZYBoDcJDxKimqGS4iDViDWPjxazhppokD0vh6g6YlLnGDTovYQi3Y8kkm
qh3w97qR3BdiP6BuHFNT0WQDY3o+RRAYoQ3Sz8aDcaZvE8uRzlVMSBxvkwqHtWnl6MdiNFc32iY7
WRbl/zHtdsDWOSS/8X9iw4TwVJHGGy7/bIbTKz57u9DP0lm5uE4hThZ4BNFi+xBv1ac9YBw2A+AN
iLVPBuO9JpMhbFICtrbYlVoQv/+gnQdfZNKmMy6XaubgBR2NPQOiHwEDevlnVmLiR3df8EY8bp8j
DfEeydEMixwg38Kc2oDZUEQBVrsn/6dIEFQQWSfGrns2T+NobvNVBFbJiNAQZ3zX6EnYaDcrArvF
5gqX+9FC20FBzC2B4WaBPXymOaQ0jlLU3/GBBJynyzphjx2Y8SKgUsP/RiekrXvdHw3UnOf69kWv
dUr/f6j/MW2gjjsL/nUNhZeAfmMdAgcqE6MAic9mH1ipb69/+8lvD9UPKAcrt/FCZ40+dBpMQLqt
tox+OYX5QpG9xhpgkdEBCOpF6sP+oXY0TQ7CPv7jDY5EpdhZbbzDXzfxDt5+7g8TBzNP+lfLk99N
7NKHz6Vp/MwCaJ8p0xyDdfR7fmYrA+YU8krqsejoIeTHAGGYtbzfXwoFV2l8Wk+SCZbew9TBt9VG
awCsKdNWO1vRpWO6ZUkZdkNcFZcFepy+HqoTuI0fuKrT24WnOhD+bw3+FJN03/npPt0XHqmaW3jJ
Vvy5tyEqqJCtz/Wo2ys4iR0wwN8O/NZoY+7evBccUKgRQAaYdR5amNl72SzoDyOKj8ks3ofbYAnr
Id/rp0K3Oxp6CztvbDan+l+6qLtp/UcbEYi72ITQkP2FxsgFRbGyL8JoTrhHqEmaw3n6QlgqbuD2
4Vq4Ej71zfuJafE1nymBjblSeLtuWJeWds58GtkgmlJRNiRw2qAwrli3TMexJVyTMW2KKTfLs5KZ
SlGmtNUnZaoPT77tHxD3rkv6AY2hyC3rS+xbK6jrrfdZJDvpm24WCCHwT8oqD+M0uAmIBojDVNWR
dqF4IRgSHvEysZ7ZgfpLAipLTcSnCEa+Ss0B7tBWx2uRwEcCDK5ILfzJY/H1prks9Q6wQZJ+Cmz0
lCZChnOqBgBi5WtPRU7BHBo0+kTGAymX8epTGLxfzQ3ENmTTIIcOZ3D1hxvlIMzV+S+pJNZosPkJ
odI3nqnvYtsfXqiDmyldd5rgQJcJ2grQTic4kMGqskcSFs6KE7LQa+kVZGJka/KJeln0oPgFZE9N
TRXrnYgNas3nDDciMcEdZJNtg/8SuvFuUcs71fCcuhVVU84C2ZwK24gqJL0VGrAvj+fhbv8Hjvtm
nlUuhaYKgB7ZKjXESNgAUNMkvsu3t3YgvJfNGeiYQdbpGul3NPJCl0sNHuLxm3LMDESa4efIQabD
VQB+2b64VrUnc45rntep1rdcZNZK207AoKMrPtvinb0Dh30Rw1kgX3oMMcZg9HxSIaNjhg6B0oRq
I68YfzKy/U4Y0ZTA6rfuxlGGn7VObNcgwNwuSD4vjerd1ZqTpnBe44NzfhjgPnVAkWvzzrTBNCcG
ZWZTFUjMv5eVm7ANMjt7yDbnIo0099X4PDKfK+d/eoUiF0KMY/3bjk0DMhCNWTk1Dd8jdadrT3KE
MRQBCk44fFJM+CwZZ6GNMd0Pm27+h7THyNeQnEuSAJjkEDxfYOnqTqnPRulw1opR20sb6sGcLgC2
KFq+9sxgOVkUN/XEph3CCIlZDtTHYi+lTg0kTmc3RocESoUw4dTFignam+LsYD3xwZ915lkbfcGM
4DYleIeanVI6G0Hif4qsgNXsAD3llpc/4sQvJOSZuJ2Ojj0GQwcEFSgIcrpOv0HVI1tWF2R+3ecp
SfAONqwSUYeufzNkSNdiJ9e/abCUrF8D74frOuGJ+4lyB4TBiGlDtYgu44+KSn8uKnNWQSvaU2v9
ZuOpIbmYrqt09qwWZvdVVH6WOCpNyyFr0YGLPEZ2KXqNaCWNplfaRKawNzoOKJKYakwIHbWeuEo2
2kj1AtIDPy1ptvVZB/nlWro5NNLuKETtJf69s7TEwWb2QiwOfY8lHz3S+MizpNtIphZFfWwmyyvj
s8UxmFokxdlczEgY6glFEw+P19h0uTjmEKOrjQr7SlJEgWSOIexrj7s+mnX8nTF24gjdk2Xtqegy
3rzlsSHkIZtxAR/4J5R3VMf70iU7EsXa5mitqvqWoNJCEWZh9ZmfQvOcwoT+Z+OHNVLQAeeIGrnw
etUB4IHz7yhxpBG81mWNq7c5hc8ATV/pvkXz+He2xCqWvn0KREP8kut8paZEwdituiNJWtjeKHHn
wVwil4o9PHH1Ag+FTWkdX2/6XTKtyUMlpCp+usU9CXoCYsBh/78akCUu2XRUDfGWcahInjhospxJ
tDD/Y/amvD9CBKXSmfaURqhBUGowLajokx2SL+YMJDPotUeelpduqvrx5zJgd4L9/mfbs72aXvzB
UI9/E9XYjyAiGMioKwXOHN3CKFrMlNQhIkLm6CSP+BngD83rhcrz8tJoj1O1GuyUfqmRdI4WH0TV
MgyMAloJ9Aq2ByM/UYzGKqAuXUoU5p1CH7U2KA1xSevKSdcewzWBnk7jPt5jKDOxBBbLEPE++gnK
8/UCt85BWlHR4rpklxTzjdgVAyht122++9yaW0pdmI2mc4ulKeZ4av5+SPJJ0ehtw/7NJEWbNSI1
6mZwPCw4LOZvWnrV6LuM/bd6wVJYv27Ybt5r4CImTo0dA4MIyrdUhvVAxS35Nga8bhhcaE32x1jG
8TGpf2WcTeo53A9MqWTJe+EQmiJ9ZXivAyYkZu/QuYly0/PygUMIa+8fp4Ppzet73/R/XijUxG5s
q6Iqz75pDtjoT4sboPU/wkmNGm5Goh2S+7McceMHL1+wuxpIW65fpN18jRgH0G8+oMQ8DKJJ8TS/
4LLiOkFnvgPzAobOmr/y+PGhOUHFEKVqYVkMk4zfxEq71ffUZvm2Ge3xoiS2DOx64Uw/5z7kh4CU
uxS8x7z02tIVlDqa1THrGMEYa0+gCuFyAQWDs4hpwTXzuUmycaqPHErkbEk6EB+S0+f0vqmI3CQX
QgaUFOUcHN6n1B/flTNRSDmTYDNAGLVEgldDpp0kC/RweAk/yWkyrMHNO5/E5USvMoC5APHHAm7I
B84xZxHooLdwX4hMPtk3J26ZKMAAQ1AgYRcrijybo4Y152F5TG6GuU1S1RazgnE1sT7nCMDzhArN
HcXm05wyOqCWLktLvDg6zkBSQ7O95gb5goWCDQYNEcf3mEYxJgses+hncuNulW7J3KTmymGQq9fs
pDXmzquAZKPHNXdKXZj746GFbrgQpym+z2fx5hjV8fm6QdRLt1RysfML9hHKR7zX6ykjzeXhWwxP
hpUAg/YDY61/v8JLYAr3X3SG4yUy6ajsqjTgwBW/FBYkXIdhYTrz+EwzupHu0b/xLT6657gGWYgb
5ePDPU963TAcwVY/88ZhE/Ft3j4fxMvlhnkVjBAfw8v7N6uJUTyiRgWFOyJYMfLqJXgQmcyzecb6
jZGFgUA+CTUAShO7YXXil3lCyEEcY2PN7hBA89I4VnKb+PXc+dD/by+UqYdNxfvvYZzhtj1j6CB9
8nv6mT1hfOZVwxJiU+EYGmw5iVtPYor2RN9Cud4QbASgWVVy+S7HcyaBLOgwLOKQQ8g62ZeHQlgG
IL7Arty889Ssh+LGhCHfwz2I54bzxGAzsAwgI8GqY0iZCbwUPp4H56ZZB+ItUCXUl4QgXjLbCnOH
N58ykP9U4EQ3li9D1DwbzRkb4uVEsLvOjGRIjvIcnhwuSTdjl58L37a1QwgJt10YsE8twR/jlXHr
UbeUzvyIfmf0GPVgy3x7Qf26aTtWE5fgHjXiejKJH7QJYEqe2LOlmsVEXGAYB2Vn3oMHb5TnSG7i
/evLjPw7mTC8EKX4zLp3OIIQHq+FC4MPFzdOKUAMwAgvcwrLjbmAjvLMydnavW9cKHpk3Rxn7j0d
i/+dUJgX2Bth+w37757cxLI9MS4iUCDOA/8CIv+PpvNqUlRbw/AvokoQUW4FkRzMekONCTEioIC/
/jyrd53aU7N72m6FxQpfeENSrjQEk0CgUdwAjCYqC8N00hxqptvhrfi1eFZcdr0anLngS/gEXPGg
9DsGrsdV1efyfF8Nk1GkbLgI+cyq5yTWxK3yMc/KElP2jPQtfpkd/NHV7RWlEuofU3FDdzgtYyCa
z9VLyNjgOcPapoXPGcafbiPt6jM/wXBzbdd/7Zn3pKZytxh71iTfLFZwqdKot0nnHFoXeTqUXRBP
zaFkSIxm6JDq8WWDezEwZP/KoFjqXNoBDQWy1WvnPSYSyPKhTRzDd9QDgQ3XMUy40/LcEdqGF0Tg
yPrQAL68PKVio+AxsI2xH2qjKZWGLwmkoMT3dBaLUZyVQ7nCeod7+XXRt6G1QEiI91v0XJFAlrD9
JC6iwV7Wf65hegh7s9+MU3HFW2GQCpaJrQOe4mf6dxVgEClsSMI+B5Jd70CaSgysHOTkzWKsp0Ke
jY2g8h+cLqi98+z4LtaBGs2MVbNhqmgRPzpgSjVewR48AGNnoClTQnug9DUeCXsfZHv4Uv0kIxyC
zrSewP34uALR5+XjmInAC+szL15WFIFKMesIZVCDZOik3U2dZGLDneIgq+NcR/cUmm9nyNNi0u8c
SGsZrtd8eE79TKL8xQE+QaifdycXB6aH+Sz/rA793OG9qgPmApMbgVo6Kc4yasudIa3u63FJjbSB
XmZC9Id43Rm9+T01BjveudZM5YjyUEpwBasWKDI16cxs+Nk7vo2otkir9wETa0KcASAD0BaMt9BV
69VIF+DcALxfADC/Z5bGzYXn2A/eOmyq8Y1Aj3Ni13YOZaKXDrcOMZeIewVs2J+m1JUYhC6qBQAS
3gIzJFPQGQ2HHXxEA8nooUgGBglGSxShMOPkXlEcAhF5/yd+uBQiWReC/taihwOET99ppf0uKSlC
CZq2eG03JoM23A2uNpM6fTtaawmbJf6AlKQimUj/cqZFA/QaVp8652E26oQZx10yObjiL9IEXC+/
WD5Y5Q80Cl9MKZBdJupDvOstde+DzTOdCLj0zerj5TEYs37w22s+CLFaj6FTo9LFioI+xQSm7OS/
DzmwBhjDYDurDqsK471BM+1ZWnzJW98qZFmnffQ8OnGH0CKBT7dDQ6dzGWIrOQCGxyhRVist3lym
24+7AfxI+m6oO7L42MLKyYBFO2EB/+jofoB+MhbAm8aiejdI0A3T/JtE485gXuiKAzC7eLnfIQE8
1rz0ise9rXYEX2ho5g1FVVsiA1u8DjmhK67mjrS7EhYstfkveVIhtLlpOfnouLbXoEgRZnraaE9y
deh6TnV8fdRd7wjDu9oyt5ClZ9JwA8iuIXP7thkXqW/p/97MVKyuABAn+r8n7A3Az0y8DrCBcVnp
+CRRhwTdh7xXa2Fe2JJ0ddRHaKuLu0amjO/jjsWdcwkjKMvzl4zwDQr5ZofxbDEpBripMtub+MZE
pXTDutNsRDZTwPox7th0YvUJDhgPxEdzB7Y5K7pSJ324DJGyeCDKSHlS2CojwmNQtfxISGybKnul
PMESlgHN+JmYQekdH5iBXuIHRTZm0ChE0eoX9uJ+oO8U9EdYgLh3PkPKYXRh4ChQCb1YukedMYES
mQWNECFSj2hTQZ8udA8XeP4MEi7t9xCCsowGUmYkYAPE0MfXvsMdXwEevij/TmVYnR+LS+BvXElz
lDCjBlUlLUEfnTLuB6gbAmQIsiE4b7B2h+jl0gPKZrytDr7X4PFR9P2gNPJCdV0g+JnC7Yxb/z6c
Zqvk3uioNm4f2R96IXAPsDr+2mkB8GkNERUuwHupoNkNpwlndInyDAHYuILXROU/Uc2KPSG1mIr6
ffroz2r6UrBo0Zl7mzyWX4/KjIkkGuDcGpxlKe61rzhcxoOfYSar03tvPMijN9QD6jDWD54Z9hwX
xg1yQtuD5oez9uSJPwdvgfKdbkovyNcWE/qOn+FRBt7AsQfG38zGOf+17L30evjRi8XT6GKCBCxN
PpifqMjHe11tjo4YnyCXdYNbDvyy73ANOvOfHPPpqNfpU3WAZ5X7YWf2nn4HA0Km3jV5498M/qxv
I0pFTjvKKZckPfhqX+EkfalIuBdaHvNm2Ik0V7yFrA62A9z2/riHhTDk2tQsak4DAILmYFZD/UWt
DgNpVDMpkKHG+TIprAvRPSSoJGSDEVvHoXicZS4VOEDdrO8K62Gh38B4/FBi6Du8MhQ2dlRsnx68
1TFS5CcsqlXSboiR9M4RXEztO/XnkckDz3BHzY4tRHySye11ZH2GoNsJssRw8XuvlyUPx1wt4Ir7
b6++lrC7oW4ynzumBuvhCqeREEIw1JksTMwUWMT2LTkwSV5DfG9OKk2ALVx/FVMZNc5bF5IKwAa8
zGqz901yyb7XcDD5CDQnBZcKLkppfDGaVQBtWwqqXXC9kHShzQpZEgo9PXgMt3BspZs84enkJ54o
t4g+ImsXrTnlyLVASX5xGFwxnzPAyvOLvH3zsvrqVO5mDRYCFyuFK4yO6UB4/ubc3Jpv80Y45TAQ
6va+bim9L5h9dw/H0+8cfT82PejFbLsYhXd/qwgRsy+zdTbCBZsb083nWsMtnhZ147ToRjLwxlOd
ZtjHXzdQUdbsnD5O48XnpPTHmMkzgZ5zNC2W+oxx5nevkpczQypE0kweThoPw0I2vn1bG056qqny
XPkDFHo7inlcg4HbvSxFtkZbRZqhIlh8Lfxr0BLI6aJJ8FBmg/f0ArEL+xvJ02UIOF/0kxqEfcx2
zchUTcAp8cCq4ITG3ID50PoDHI8ZvC2EL1ipF+RKT/CPmVTgPEB3Jk6jzqGp9l/28+VA5hzeMQY0
LwJeHdT7H6Tq04CZh6YpHsbeBWlRlJ5kYFkGr8liJ9pluf1dKMvmhGokYoYf1LGW1YkLzToXwcQn
pWp9ixDppSUxFjypK9gsWyNP8VOo8+OPFA8U/32+keAtlH/QgfmsKw1PMgFwThNI69C2APEKFSkS
JUHgvM1SxBbMtJtcF3Rqyqh3eiOit2uCG1K34yJGIYFhgYUNFmQ4aZbM7xqVRHXL5w/3EPeBZhwe
qM1ui/hOzXopV/RxsKlBcX7WnWq7P0PnrsLc2ddABqdmmwpxCnZQWmQMxxtFGwBjUE41kEy2jDvG
vxFmoDRjvZ/fOt95v3B29WIA/hhxQFQz52yEEEXNLoRC/Vqi2bduNBINQ1r/TPpIrGb5RbnGfIiE
cMzO4yr0tpaQqyW2Dc0FglsZasyePoD6hVBn30OvAeceDI+x3Ng/56/ws2MyFnAsx90Shanku2cP
5Flnsse5OgiZliw/dXtVnVexrGC24RCFZmJms0F1rfgnE0ne06jcYwJMWkfwKhjdr9z+4fwGrtm7
LdGyZFPQ3BtqiiyQl1+p4we4PWCi888PGvikBQMHsg0EUsyppmAx9bc1IRyfH5j73+YoKN7ZuF6P
YiGvODBuigUNmmfGbezeu775JY1eYAwmCjGCDVxSWyCjyCf5rIaaCFAOXW1MqwTRHWeQHg3oMSXV
m9v3qeyDSNqWc825rz7+x6EGSurAQSmL8liUSXaFDlJq3JZKk0gq2Ry/V0SftyDI8pYXpO8BdgBg
n6jfgIZYM+TcC4fypHb1HR1T1IJstpoWzBSMPR4w8ZpO68VXnNECnrxVRFxhMc93FSIdLJmn3bRT
cdiwY2KT9bcjsGmwIz5bH71Q9EWun9OzmCCRQa8VBys284dsSTgmY/uzpSs7fDgs7yLFgtC89G20
FNkWyzq8f0+fdgrVLzthhM7cZNf4ojQRZC6TvWEqICoJLE6IYU6qEyQHAB7/6kX7J8Ug34i+hWhp
gfhC2ANRCFh2nE7xFHXaYzMd/dvgxgz+C7dEuklTgmWjjkoW6ek+/+JGvn3Rv9y9li80HISiEGcC
6EpgL+C5De4vhwUhL6VhorLsp6/Cao/ijBBbIo4aFhakVo8auqse1eMjkPeDfbfsdhyLs97qjoRl
PrnQUL7xZMNbyDrLgNP8Qyi13VcBoiN977UsKOVKd5MSISnmEDlz6B0XVCdfLr0fB1RMyNyAgEpb
LSiidq1buVuhXb5H7z/KA15kbeIpghw5/f1j1Rj9fW13sUIzEEQE8bHov88Gdi+qDqCZmA/YXYa3
E0aQU2Dji54PceaSYDpgU5uQvyZx76Wb3M9wKj7welyyXjr3eeqSIxGQj0AcbX8FYr85nk/jDwLH
uqfKJLAvs9mm+VQCZgN1lGNWAxk5IeK9khIieaPYHGaFyuOGRI9GmphN8MXkp/18T5WYYCTFUP5l
a439WerrOvqAtgnULS8Cfl1ygOAiMlGpXNqNAJaOHwThu2Jb0/qa1QvZH1Dak4Pv/CYg1+NuVTpf
B/EBfQbXGPZnOyYuQ8T0Lhl58jihcOI9+i4IgwHGQ/RDWYu/MZH5Wls9ALJFGOXdvJoWiMhVyAlf
nJ2IxV69+568Cnmbv3KJlPwV9ofk3SJWpqVGNL2+CC1wqtUTuMAzpqnV0He6ufWQELZpx+hCcsAw
GmuiB2IAgv4eVuq1SSTwILAGqbf/9YC/j9n87/tnb5lzlrrDZfcN8uW1wrvE0uLflAvqkLYz8Nu+
7CVIIyDFzWpJNUtFRYv288eQE3lHgP70mM8KcurfoPqYIqAxW1vbDu3XFAjtBfVkLoxWm4RVcH6i
70A/pP/vHvZduHuEVOS0ebchzMGv7wfeXayYfOJkE2RetdxMHUpWbC+UOhHN6cLKyF1ic3r933PP
HKw69L0r88f+rHlySGyHoupnS9hIJEYGO3278IbJA7zfeQtqCL6wWc606HpQlp/Na9FRR7wjBV6H
b8FFgluMXJos7Gww4cD84WuNyOyQuYMh01YTVFfM3xbB9RKUOcjWYfJYKBvaxdWRSiv6PPsBzujC
YwlY7ATZP47dHTYFfy4UmVtJXuneYhVW7q6cIkQJhQ3kWY1m2ziLeutHnKIU47R/3neI20kOnXmB
MQUzNKIZyeT8p9nKmnbwpO9I8KhQLhBcR4ARoA8fW7B7fyLcSmPJp/o+pUXGJKLAKSVDirYkYBEU
uSGYL3ZMpv/IykD+oxkDX/3A+4BC/rtoYJ6fOKU4Tq0KbRCD69TwipKQ35noaLAQAiHpiNUZHk2t
QARzo8Cbc1FAz47pBiejkxw/Nw01lIhWfICdMORxVAhAdPYpy4oh+SHsDLBw2VsMaJk3/mAFN0le
AlFn+EHnXvFzQIn+HlI3fW2GATl2yawi5LSHgYRSa7egzfqZA4ugYknFqjgTvN4cqrW5IRHaUKou
zpBSWT0k8NizxDo4HwrDxaz/7+XcPeSzhVCOoLJhvQI4o38uXx7lFWAkC5G+m48N2wyWmNRjKcRa
36W6L25WV/sbLek6IyPwgtnnPSIaqyWFvhEVIdYGItyreonJpp+v0F9AjlN3MIGDOnVNEHhVoCrB
pRvzDOOMPXZH5WF7mUBz6CD5QWUyKJ0zVq+4YzKAWOS5SMSaJ+j+QBNmty0wAJVq4vSZMJA9r0Rw
RbKxrxuRRzSEuwYEnBI86ImR3j2AssjBiESX1n4w9PMzWn+4rN4n7USz3k4TfZdyDP/DZEVN6QMa
CpTQDgFJ6tiTi9eSkBBDI34ONXSpAyk+cxn66Ys3Rh5pNq5VCPGDq5zOmz89wrWO0xb0DA8kIM8Q
IOXIxqaOpyW/BVSX2UzWoxlfuGsQjgDrE0N9QAp4/U+k7VmFGEwBlYO1IZD6VuM164Iuw0ad3nrE
7MILWas98OzsgInqtSFUH3xEYCghcXv5Y3uANcZBChrGnH7H7jEXNl4wAa7I8Qul3d9pZP0CNBs8
IFH5Nt2AF51DO3zElJ3A9KJW9p68IzifLW5S5RSHZr2jfcFWJ3wUQYpyQyybl2L03+NsgzEREQFa
jGvipVV1xAP5vX3LwH7xo8IL9j3PUaFq9pfdPfkO8Y8VjBbevWMgrsJlrRvgNeyr6z6BCqQUlsep
h2e34l0vzmM7sumuA1qGI4D8qb697jhcb3OUbvm+6qdIU3K3O2GYUCLxiSPAqYob8+OPrP6YKR2N
rEvIAefSPPKGGHGWG3SJpt8pVqpTbMboLIHxS5R1T3gZjq+n3EQzhXeCEIhvDesfJIVwe0OT9WvV
6Ii+4/pfPZENVh/aH24dMKi9NW5AgDwnyBjt6MRCQ9bR8cC+gPmK4TcWaOh0rHVx+nDMR7lJGeVI
lXkUYTsBnvAAlBtTg05IODMFlP3whbwmuNVmkVNoOXGzV66AvfhUou81PP/QjPgG/eXVZjw01TGl
LWzZyUDznuHFU/1yx8wkxwD/iyjP5uLVIWgIzbjv3tbI6mX+57WBBMN8vXrZgVnOlETmRRNz4BvI
2PnQtiK+Wgxx3xAEiyX76jIn0ts/l/oFhPgHZ3KQ4PS5vWY8vwRnCg9RyrkuFJTpiazl3L4n5S47
AEX/LaFGZRT/1vXpPc8EQwPkb0/07ovkMcct8j+vZD69dAdIkgJPA2SO1Sb1g+PjILmVrycNG2YZ
ymf6fp8aBImhHWj0pZsvgq2N1ZuXE9qx7IJ0cyh7i/4ACgJQuQU4i8fFbte+QwEFo9l0HLpsiN8J
Z6N0dW+NnblyKO38lrqnKKCSIXUbbYMcKwYy34cLsoCjLZHosowvO+SjoFBXaAQDRdxBTpi/nRfT
AxF/83GkzjOVTHoTSb6SPCmm6MOunPq/kILoZIQtYOfIK5ph8j/Vu0yQG/TB+1rvCNc3YP4xmgxr
mpA7ksprhBy+ISWITT/dnnkN6RxCKiHnxHKAsCGR1zDO0xik8uS+og0Hj2GAQvySWcnkveyYBAre
0WxjHpuxmUePeYVSD/V/o1njD2PgsQUf4AYS4hJ09ovFOirxDFW8G88+jz8L1c+aabti58M7W+D0
m8XjCPoOo+0zYzs8g9cAaQwSjIMTGBNNN7JX0SYcnBtHP9Eq8cWIIypjj+wrjSU8cNsfhmsGQCNs
zXhxmFSbQaBFuZMtehYnKax9uqTJ9d93KNCJkERBBoNAePv6jj7E1xDdQgY/c0qMFv4E4mk9A31Y
cR7mlU2HoEkDun09GbqbKFh/OyOne+ZTSXT7e8oo+oQudNDSEXlN+568rmC6UilkNAcGyTHSc9mE
4Ity49167xjr6XVN1EtjZsXBzBVvRS0tgeFmaIucYKxNEFheUDSM6gkCFoa6RjvHqmjuFeO+QF3o
SDcw3zUrX3zm0lQKoGdaOBxgjZHHz3+cgHCOTUSfp+UB7UsTgNO/rHZ52DGAihBFOvYd+ohIvG/q
2mrm+GKtcdma0qJJMxN5NnQrKfJIcLTRr4SDQKuycr5TLWS7radlKGVBG3a+Nify9IHVwaNwAeuY
3Z40dgGIXyDXBFLh9qdab4AvmqAqk5qwQsGHHDmbse7xikS1WHBbIuB0wU8Pzpp1tVGa+kdstgAG
aFxD9vIz14pbg3ExLqbigDg/0yigz1j5jU9DPF+MaC+lNjVtPaANtKPg/psR8SzpeFBQvq/z7+QW
ZAmCjBkRC4Zx+8vXoullIA7UH7NjB0OSUKoAbPxNVA8NYrEpp/lY8geLkaGMG5MpwNXwKkoEZVJB
CwtGkNmpIO2gxrHl896m5HMwmMPo6qfL2ixRikjxAi1Pz0C3QXMZmCGwuAV4vJq3YTn7I5xlhFub
uyDCidulLgSgv5yJ4QVyID4R8gV7O4CMSyjiNLAyMvq5xRmyk2JnwXVNtIZ8ieJkilXYCLYYhALG
hZFLIwDXUgDeP9bddjr49+QME3OVBh/G5djy5Eck6u3C0OOc/Zy10rKUNcE0GoWwdOFzhDDnr/5v
nnKkPV24KAoCr3AljcZ5W3cMrFBCMRGsRiud/Nz94i6AEXIiRSgLcMN4dyzIeECq5AuN9SYFdIIR
zfFgPgCrSD4j4xZWwFzhrl9mQBdGFuGO+L1hTBwYS6aL0QovfpzBkhHmIDU/DpOL/Q6uDTf68BHj
Chp8/soAbO+z4IT/MwLgIMLY4h9yCWZrdEdxzfCp4KR6kEQH1J6Ww1Mbwt35oLFCcAf1AYztILOe
LrzMzmEO+6Ai+ysEqUG6YyPnVHzeCOLHYFnNPzH5wrZZ/MeaaVQDxGoFA0TAkFtlWvdd+YyLkqm7
gzOYzuzIOVgp+Ga4yI6wF4GuAErTmKDaYtBNMd673NZboR1O0UGjmS2g0iQEIFP4gl7/w6/PFCOY
ioAIpYHHPBiMKFjZ742+rCcD6P0mxnBWtVXoZ00od1LI2FXJJ9H+tb4MMtNi/pBKYgROkIqGs3PH
gvyzIC4JpVOG3CN1l6ctnehTkjHH/dSgOEnuOCPRFvXp4QxedkKNjeJWFSAIhnsJu2CWXKzSo8Ke
WtP1QdSxyHvlodXaotBSoUNyiQScHbpDCA4iuOJzCJMHzR7YS0mL4rkoqLGO+v/kVRWPLMJ6cxCn
Br0qs52S/8cta0OsDHKklGNr6HJajKw3FMtHlBVONSfiLAJC2+sJMPVYh9oBDDUzMWPdM73/1mc0
So1752ovB5uLYvc94fBQMy0ahySAX81JtXB5d/pOESh7ZU2chAVZcNvDb2qCGpdWzEkAabI40PKl
eweX+UI8bLJ/jpk0iE4YL1mQn19k2MHtwCkMmwmeUnNsZRvKEDwrIOEphd2YJS3xRmsdVfbofhrG
LEEYXGbG7aBjTREfkzpiSbM4qRVRejXHv8CBcfRbQXMkkB6+fG3Gj+RRfeKIFrIANLEzdElF8kfP
MYDnjULkiP4KcG3oUaQvkj8KCTS8T8z+C67qRy7fJzgqAxFNSnEawkZhKLAYuOMAjyzEThtxlRDg
Nd3S1nlEIq+tR+vbMMjhEWKUh4i9uIN2/BUW2uhCWVi0k/JwiURqDNbwYr96prwUVELhWchRASrA
KILiRBng7t4uPpzr5w7PeN6FbymEkdMHiQxKFAFWXX+M9f+yEnX83OUE3rQ8E6oECmEPRP0IYF+c
bzGL9tOoO3Cq+5pQU3Gwt+MuOfaVy1Tho8T7G4zxZXyLNPLJNQIavyN6HpfflKyJ1g0U+rAIP4uO
U1N3OzYFwetikUTs9eqeKYE9M79fv6CDwdcyc92C28PVzQYD47cVG/01wMWEydRYSPQ5lxlgsGco
Jms1x4icU0U81/EVJxfxdDkeBNeeSU9yIZ4yBGi209TQbS3UQtwEXFh/4mFp0fess13LQRmUJ3yy
rrubJU6st/XxAZDpye+MJhnMDVbgywcc6H5Y4cOvD79Y4nTCg5Ll9HFU/0nkxkeisJLF/CYbDhwm
7rjngGpDqwWkJbgzAONHDlh0m9hY38cmGpyylvtQgPUzlmYBco/gJ0F+rfGrVCh3IBeBZSFvL5Yi
6R0jhewHlPb9lfnLvUsomDOhLxPVkwNZn7C44QzAm1uRaq0I/TJSQcyzbjHpj9h/qdA8bWzGgPkz
KC+vYu9COoKlwpMnCP3N89kwAn5lYui2Y2zFyA1iRLHJUeQAN4IY0Q37vmN+Kh63T8gOFw5jRB4w
8abHg2cj+J56e5Hm7NR9SfINC3TVhpXmSnF94hZEwYqcE6tEPkjZs1QLjeRSGLq76UanmDzX2B0w
kmbtY4aAnc+k3ckUcs2r3ZFG0tMgJCNujuDA1gGKykOXARp+onyekXtqKPuLJP4baGtGracnpLFI
pUuNo1IsH3yZ5NJFiJl0XAeEVuqOhxETeGThI9NfgZWnivXH31Y8hGLYoqgiTf+WrrJn52LuM9nQ
YjQ0jxrB6e7iMck0nFCrA8pR2D/qdNagsZnMXArXgEnHZyTyyTdbwF8BQ6TzZPb8jdKCJUoDfCbl
O4J6WBE59dLKlBDZi6F8fMCWE1xXztXusdww2yFk3UP2ofbgIe/mZ0dZKJzhjNvB+MxKt7/kYCan
+HNRw+wEeh2P6UdEg+kgyPwjJEnozKgMjSzmoiDKFyFHa/9MVA8WHCAp2NnhufP7K1YuRzEyY5TO
hTbgA2L3rncJa2H6J+ZEyumSfE/PHbeo7Bmt35LkeWTlh4ZzgoIkZTbehHSkx6ZdYfNsljsuDiWW
/pJ0HNI2RGdcASlFMEXR2ucnUknwqtFi+O2oBlKabAPS5d3jwDMXhOENbFnYrnyJQAFhyuMAG5VQ
47Pg02CpcD7ImAZByj92vgQ6l3JgrCf1JLXLCwA6fLbMW8ztiCOxR/5CSOOTj8J5YKTe8eAfRRMw
M3StDsXscSRhxSCEAJ0baBYZla0/oiuodqwhrOp421I0ZBRZJSnnwhfVObo+PsUrXpaDjNlOtz/4
tpMfalVErEw2nPne0FefnFTD+BpIsYiaOaR7mJFzOpN1H/UVBG5EFPqCwMP46CISDj4uOaJ926Te
62M/ti1ptE4Yb/K3YOGTbaCPRiFUyDOwB3NDTCjVh/aLhonx9UuzP4aDE2HGpHrsxvkBWjrtjhih
cpYsZGQeiT7phF9CfoRjAobNvRLg3DZPtyAXpf7ShiKjuPl/MRZR1ZUgDGdS4h8ECm3Wogmz28sj
lE3YSHp88hNLGBGi4QoTEToFOEiK/2k65xqKt0JDTgTavFcLFythJ6XWyb/QnRxZL0hVRHoMxhuN
fMrBHpi3ZqMnGkL3AIdJYdiyiQEBjQLDPNRPwW+7yPYt5v/tWSBe/fz4EPxvwJBBd7iGN2byigcr
Ik1BXKOMFrL7+kRsagxoJ4YFZ2MlYYhQFS0AzMFZcs9AHF08TqoA8ShU+9PyboAQAkEJrBcKGgGT
bl92PTI4EG9sH6HiUWWluF0Sd3Ncor5/szj4Cc1R3LNTD4oXnS2A/BiL/eGYLxOkGkksHjcfPixM
36HLHed+7VaHzwHII256cwoiQCC/wkoEZbBiaHYHvmwOU4CfNws8F2BsMHJngO7YbjC1w9dJuhp6
2NsShGYBHZLb6TonBkWyFVvIBGyCFMryRIVeeuxtQXaoC44cBiEHVzLPfUJH+yE2Omb8XKQ6Op1Z
8iLCQ0qkhFmg4wgIuNETmxtbFJEhcVT/RMCCmgoV9cNtw2wW8ghUqwLKiO/GYkNkN6SAT3YdsF8W
p4J5wXsyzAk7MBKpslGetP0tYnsVn2f29jV9zuC+IwZQU/NdmGXAUcjuSr0xgKqe0mA4ol/Gcnhv
Hwd49ei1JGVCYMfeVLFFNxM+N49uBetVe1Fj5OjgH1Rp2NaovXEDyIJh8SU+6NsliM1QlplSxwZZ
uBMiCBweAB5YZcja27ixYYQHcBXsXUARj9+hkveblglR349GEj44zntO/UzdK3vK72VAJMgoviHM
CZEexH3K4CaibI9KbklqLAYNwT6Y+bD8+dRunh+o9vZPSIBoDtIsBEH8zndZ3qfEyz3EvKhMUsc7
ocgyb5Cutkix8wOv/f4UXDL8QXfZx6O+4N132dUqdhikoZyFlNpaGpB2E7yahJ1P/gfBfoNttSc7
FOgDaBtMfbQc5sOY58I3dk/3u0NtSV+xrSiewsN+z7Gb34oMFXZOuqHxAPANNXIR8PjVoopz/PhI
DOw8eJMjfV2xJ8MUYq8bun1+DWk9bB6CAS2YC0KZUxR6Ahx3MJoVSpJiFUJRxLJNDtjyiiB92nqM
dVlqSP6VQzyC/N3bs9SYCnwpzqaOEIQig0gHOqAgc8F3J1UShyZOKttyhsQFN5tFtCvgdP4pRmSR
0jOyiImMLQypY+v9P6gjs0IVEf4q9BAkTG36UXXwia5AcKkvUPu3Gh/dmaWUoFZgv7d0yNgBuQ6Q
Vx7zLuNERPEjwL2dOD07fE/kCWQvPoMSXmnRI6chrl/DVw8ZiMIe3QPWFN/+UOeplAkRFaI6TLsR
KCqTJ6d5o3VFIzEZamGxoxFACEZI812y8bJZ/dWwtXVFXCu5XDKlFgLcERhuB/pyfpijFQjOzaUC
GvdhNVEcJBEkn7naiNtIzEZsnTcMtk7NS8QfzCqAkzJj9XR/FJRoX4sETV9xaFDq2ZHI3ejIR8if
MMSFkLdoQ5Hj639idawZzmqx/zKklCrv9tviwDT6CzaPGFOwKewadl1SDs6QmGvkxymMlsQa6L4w
OmK7/BybBeU7t/1HZyFi0r/mwEAT9h1i4T35aJGgCIj2IT4s6x8pcYTEDzsAzzMUtDBxQHVC70Fy
H3EHcGVT393fGRcy5tzf02IvoOSCBFFSz+oQMiZkJtg+nDtsqCj3nhGYiH9nGApSabFHm9Cxlze/
BMbMS4Sexhcf2mzJEbGjOOCXMx5APIRgDblxnM2VPYmGI1KNCSVbKn3QtwJBaADeHqjNGjg2p2O+
yAYQB6FNQT6BbTIgFYUjDl0LusSZDR9AOEWsUgDCtQO1lYSuOFXBy7/vOZ1DOeOYFUe03jm9ubIA
PSHM7RD2Ril0323Rw4BELsoBOATbbOvsA8QOwClPb2HEyRZbnIgyse47dbNhzDlOa9gTsQV9JCEb
MRF1KD0EFI9dsikysw8/UFHyjD5nfi38qxbo9tNv/TTpzp/JxyWtE5lxwVEkmiH2ldTjIypz4o+7
ReTdVA5U56QdVvBP+42SEGELl0ngYPOOoonUJMUmPV0ClTQ8fkTljhBepg9E9wzMJLHqIybNUjYA
W68Glo50n3SXDiDboe5+Fqg6xC+vpryIMU5hjJb3xuVc9H8gFdd91Psp2Y6r9eWEyBzt6eHT4N9S
bfI3s2hOQQ2ID6Y1QNqip4uUGkZk6P7CEmHdNJEo3bGr8wIyTGXAAo3YJTgtYOKeEDGjWEF8xXpU
qItzaVB84MQqh/Z8GbK2Kerymi/22zTM1OkbjSMwtE/+xW53yqAWjUfY9Z5SQMQhHR6KNITJJsoH
JEFRbV797/a21qg6UqYoyI/K4F2452IQVrfoPZeDT0yw14cwLcOAhNhFnWaV9amkEMYKSZ86UPci
cdrLF5fK31IsKAoYNP2beRt8d+m6TLiZL7psQcbmcyKiUT1qGehxzqnZjNbantOvTAbLepZv639o
YoWE2h+/82XqdBjFUAp2erjfjRXn4cMCbXxKDibNDe67nl2X95P5YNOi5PKZEwCoe0oabNKzD+Yg
6KASB2dzUmNxWpOMBapHi7lMaP/fNsN/j0OfnExCIbTFU3iAKxzIXJT9DPJWZBqJNES15GJTq1L2
iNKOxPNQ/Sth1aHYlRdX3ROGiM2T0AM805CUaJzv+2M1VHWTci6FHdHwvGNjRDQiiUJGLoIegp/y
VIve4ACnTAALz/D5j8UKWwMyF+4PMQUMUUsRRRcppnHFMwKbdqXsSxjTG9uomoCh5SS+TL4Nib0m
lBzVPb1PzibVy6In5xxdpMIqTwSUBEa3wu53U2WfiQYRJzXHB/1KxozwhmoB9b85DdPXG8a3uKp0
Xc21PXUadkhOxKebrh9MYsTiZmQYn/lrTmQEMWLZRPQSeRSYaHPzfZpoiKzR6f8VHjI+sLTJV6n4
oiHcmq8tGrM6shM+BwEy46IA/f13t2lnxjoPUrUHp/Triqm1E1Wne8LRRShzS63fPaQq1RJygc96
HEiOxBHKcc8RIMrp1A+9B0LIhEML8r1m8SRP9JgkInx6zDnz9zxPlYZZhbsr7dgloy9yD3IpT3wK
FW8OVFx6fzTkUyvfDJacH74gKDvFDIEGgECj6MFOCJRjV/mipEEJGucjCk+EOmaO0eGJev28810d
pz90pLK44ZAzgbL8UMwnL4EpBt+NL7IjBhMKOw4G4ZPGoUZ3m1NsmTGNcOm8JkjpDf81fXO4em8/
0TOQHS1MQ+qF5HX9he4r9Iq2tIaYmjxe1eMO6Wn/nek9Ri8hrQfCwsyERUyLgaTGUe23DQzHe1Et
FBWgFzb2qG0cpGXPweQFs3LRXJUuDpqm6Zq5cPmrDooSJ1poVGyuANUMolRyaYJQltx3x5L4yCLG
4Z0oBJCDkIwgKsShBMGbBm1FqWSC/gVax9wjFncsAYWKL14GIJ252RmBA0PsU0BtxCKu0Mf7zJ+n
Qfxa3+bsmnNc0K1eNy6tfvykI1IEYEVYRdw84X//OmV1sArp6RBDPhAflfEdEIAvYGnSCu3kWcFz
XbQzWH6F0KlHurkOEbhAn+JtPP8B1vocGmiJOAB2LEZtoxzqleKnXrceASufISXE+cOM75vX/pQn
25F9ZN5PqB8IFQ3sQhFJYIfWEKTvYwcpTqh0jVjR1ejQHANI+TOHUBp+JkCOEWfqxSZwo54DvoW8
hCYvWwOR/oOSLeNaTl9dhqeEA2QklTDOERARZY2FMa0mpNoUqx1Nrix6kKBsJrthugLnQXGcP11h
IiHca2LCKJ6y/A8iq1DR+G9AAlLDCQrwU818+7fFdaYc7qscnl10mRGw6meYotrhd04PVG5DCb9M
FFP0pFhRerQ/ZArlbPivnYJT+AuP0ICDNyDaXsTJYFUiAoEPWHAfpi+SCiviFFq6KDTdVwQgDD+k
RAqqrr6kCGEAuA2kE71OdMyBPdppxCzlctMNFXQqnkjOKK7o80Jc/zhgNHB0qAVpXkrqc3d4nqsD
iFV0/8WpTVydHRklh3YXpyoAKJtE9ktlAlkw3grHOOJH2hOXgMO5e08zVj3JacxhjxQ8XAyfDln4
o41JGVQ/Ux2lmkAVVlQLwCWIbGNIWdDW9k+XSJYQHmuXWQO0gQgPuDBV3UnqX/bch40IzQr67AAs
Hl3fktI2Vy/2clEQbrdUgmjRoNsEkIvI0ZS8G2Qg47rU7cZoJrVJe88HjlG5t306KwNRysPtOvwf
S/e1nFiyRAH0i4jAm1c4GOGtkHghGhm893z9XaW5MR09asFxdaqyMnfu3AnKFGyF4Zc0lLuvPysa
s1DJSpWzXuA1K82GT7Tq8bfn3czvdciLLQtQpiXFu7YKjjO/NdxGoRsyNRUEyo7tad1Jz/IzRzHu
E2LX7fU4BJJvx4z0876R6yQGDmg91tWlHm9KUwUi8VxxNRLJH0bJsAfuJLEeEgVm8V8sAaVt4UzZ
RG2AE7vr7Wd7r/jNRWZirdulLFO8cYNrnaqXkUWAC3P4AYetqzDd06HyDF3E0+PzIdKcedPzDdty
XDT8M6VZlZT+jVgocThuGifcnZBVsS/FoYXoSRHe13/my1ZODNpJ2THhXcJ+O7JzJWeoI/oRrzss
6HWsR/n80nCue65ug7W0gKeOy8MMjoRK308q5erOlbi/TZHuNVf5KXRVPOCd6+krMuQHAWl5b+t7
18/CsgO6CfTHjvXDP5L8Yp1DE3VhsGY0MJ059kxjkS9nqXdpoKI2V2NdfQv/Hk0QE+BjALGY9I/L
9AeZniarHrBjltMJa7AeeEbjDda4/eA8ueGrvuaocH6IlU4ZKgPFTSY8jlOcfkLW+LCOwnB7tASE
AUon9vkDmh0cvm2s/p7ZM9xaq2wb9MIhYJolnhAoFe8C4/PFkK6ePeYloto0sjf11YO2Hjv4aRAu
E/rk51gUhC/hiOiaVAE/cghCk1PvSVsTAnGY2JZFxUHH8zKBQgCCx/aASy/1k5+d5ZmErOQI7ecu
dc1WzWzsuFMvP07Jtg82PZHlJD/mENjM7x04znVIa02P3pDylUfiHYgeg6soa85QvUnMn7mU11MZ
GhEAFJBb6V5adMOKCytDjixkaF71aYcH6tpcJF4fJyP5FfC9WP9lLeqvyyn8Yw3AHI+0j0B5/zjL
HWkJftiqzr/7S6WvurfhQnrqXt629+1C5/WVbZ3r+0zxcoUI1fK91aOR7/11TpOOz3VinWlrJXPP
WbFLHme4DXCVe89aPcmvSve/3G55Vc+Ok01E/tF1kPt3moeU1wDgZbvZKyG616bLyoVvtqoAD7mt
+VkCJmYpWj66r/8EP7SsTcShsullJelhzfweo7+27eMvHvUVfIQ93xuConqpCsrJPr0ZaFE28V0f
h9RdT2qNp2lzTM/msYjfZPmLAerB5zePGBVfS88eI7+QRSF77e9NcLBAZwEKC6OeH4OieBV7HLBR
gDlR6lLlA2FuV6H9GtLNSejMugNpik51Poi9/vIog9YkEAa7EGLcVWxdG2FCLK+NRW/bMYOu8+bl
x4WAKBbA4jkE1rEA247t9JGRUTJIu4e8eUio7u+VOWVoNBprCTryw9rJU7UMm2MOk8eP0fDxNFkW
7sMKzGyjcsBHlHI1ceN3IVwuCSoTY2Z+qEpD0FSRduwWVLkD1jLJzwKMhonH1zFEwakQLi0/uFL8
aAES5/HWT4zoQmMK/mRxW0F0rwldWPxZRcLotY+2hPTxGwVUgjWeLh30W19UBWhcD7kMopIIy598
7hvSnampQcmQV06BKxtEyIhW0U6yle6/pXhSpM3OIdET+w3QchBjCxQ7CjDP5b/grpra1tMryGPx
V/+d+BOga408gxoKpAHP2M/oEngVCxhFHsmpTg6pIJ9Bb+NZPpxgqipQm/lF/2URbKtrmkkoGrIy
fIBm+iMJrkuXm+lVk/CivEBe4DvBBgzMKD4dTZ5CEUgBYjuMYsP7+NmIYbEThDsHzxe1rkYtpx/H
KZnNz401cqoSUFwIpHp4cf9xGAnDwg7KJedG8hlD1p3V5K1ww+wMy8q+cz+oyCjNvwhs//dyzVSm
8fJfqHbTcqtQRtduvW4tCDA43pqKlXhE8SBnvZZ+H/EduVyhwcg6sOaW37CA6Fy+hKVLUssNoP+e
fpJSiw4H00bnpsxSO/+xQqt+DfI25rDDk4n9RD7vnAe33rr7nLYkZ0JjCJkNG7/Ke3gP1SxuHcJn
fVd79Ni8hVBnTkVMNlXytJUFip36IRH1UchFy2/iJ6EJC9oWYYll80Cyc7L/UNP9IkKKV4SdCfRe
9bLj4B5A0eq4zofWvBJv7Ea5rlG39QaAW/BekXcCXXBfxwz7367GGQLgmYd50Lzc9ycqoSy+6Rd7
UTQtkpvTOYvO5/qt8OtGPk/PWuxdjbwG05dQ4nFXgqMgI1Z9QHdhV7GWPExI3KiHX2MYBGZBKhQS
CHUWttzic3wPqdSk4E+26CEy+sveT/IjEOECt5dbguB/lXyHU4EMnpHoggOU66bb+fbvb4AlFanW
xI4QgOB6vQYZHBhtbP9IZYuhN9tcYl524lVBEwryNiBWVC76XPptZoK7vrTjSzqKO2TS1X76850B
/qaKZ5tLQafSYkaR7zPC4kQlhpLVdxPt7lph5gbQUaDNnEj1cDhC+vWcA+1TS23pZmCjDUydfEVF
/RhGvwL518ybVWMqy7zEYBI+t7EuQr1/ETiY1As9CMfYlrjBpUTzWd7WyAxxipF3mAWGA1k01S0g
zc09p45pHQpvXnSYMbeevmKShSHbkdrU0gadaRRvkit7W/XnFLshra2Avxzar390oZuEAwWvILEa
DUqztFBXCIBMtrGzFjqqvKgHfJPYBPEJbpFBG5nOHdlN9gl+c2pBH5afsSi1qZzLqGdyn7dqga8l
Q9HAAe7E3xVv1AJBaJqoKq5pZXupzo1OwUhXz9RKjvIRqdIqg+sC6qjIRUvZZ6jg2CpF+D2SWKnn
pbDG91PpKFmnOP9azvEyyOVBcvr7caxxFocWCAqV7jKxqu+mkRYmCvh8xfxKveU++ZWvW/lbGWFA
/2+38maUUrU+rz1W1ecYP3yNMTLyUeEz96nSGtVCXkpTEK2j5ZrOGlFqzliEyCyUnirLNazrwD1Y
9MLS4vjFVg1wYbK8MP0Nie0B5ixEjvcv6mwfIZHVIAakce+fS+1IfuEReU0h+5ttPf2KeJuucSWj
y5flF8fcm4/RP+6l2L4SJrYvxgUd9n27MMSHfbqXpipN8uXlYCFBCgRC6ujm6WaU/0Ndcb6REtzY
xE1v1o34TTfv8i6JGLLgga1a+4DHyzusRocRI9tZtB6sGbYNJ6OX1IVasowD2xHddDW2QZgfYISN
0ti5seJmxKx42sAxybdD8mh9aUzbPuSY4/40QmHAXibkVuWvlHIhrX0CbC47Bl2+I5fG1vGipunq
ORQlROGq5U2LZ71oBVxT6A6kveC3DyAGlx9oT8eQFCItk6bmVb59Zk0Vka9LiwkQb0MXvemtZu6l
3/vsoMSswn9fC1jGotufXW8+8Prn9o6W0VLJMvFGnFmssvkxAWQ35R4b8ZmMWie9/Vi1Ct0N0pHU
TAcmiyTqaMOxCOMPLwovgohDOCNuUSHajO7nUn49FGUF5pgZ3UNOM9T2IbDuXWeJkMCsQXsG03Zg
up4vjawywakAQLhgMwswWnImuOVjCz14++M/UNQ//nsUfyN6jXeT5FjUBu+ULjoI7QbwifB+eEiL
kFjaV/Z8E69Y7YWMC0dIhCACevzIsDQZrGV07ugAIA/i4yT1Y71AJ88AW4Q6MW/WJPUgJqa/zWbz
4DJiBYUYAf8cKaYSZE0xlGchC8P8hWRnoUvSdAZA3YbFh+ReVXvx5FgrprMiDsFzVbz1ByFBkRY/
TGuaOIZufInK9VjdjPbu/RJcgKPRgJNKpaxKLzMDiirazpREiMLHp+oq4esqfP8Vq809Bu2aweIn
qTGU+8pxGeviSiwzOfdLmyGPUWMQ/P4dnm8zD+YeZyTW9X33x+UwgFD3eKK8G0nTXTd6KfFtK1qz
ma2qkNTwryjzBjpbnjoqjQy1bWqY57XkueE6yX3kcXk34ftqQzWO9Gy4QG0pDFMB0dCUxNfBRLOC
UaumUWrfzO/ezF4vcDmoWSRdH+fmtbD2xKOHyGGhXMfH4Qx4T/cZcxPmqqOYmmAx/t7Y4V77C9kZ
j929hrxhzxdZ7DLE9YuHJ1wFzDOgIXxJVpglb1T0bHby/Mk4XyNRwHbbsyZ2E527bB//ZbTWA8Ow
4pWrkTlACpCy/yBpR7ij0nagb9Ph53FoOtvthxNdWNRgBeZYdiZ8IN8f2mKJ+u6GDZU2RAVSPbdS
vqNkp5KaSzheo2kNA0F6B31rJ6JUlbRX6ZWW0bn9i/UI/kCeJo9SGn9ecQOyg8A11pUjsLu3+cTy
IdOeXtrRvK+/iJ2Ig7CsrForXNVoE126+V629yI5fes+y/dypnM7l8Vt2V6hRnatZXotX1anEHGA
5BSavoplhJYhLX5HflcpkuucsbjLpwA+hYAXueks/YAo8AM+WWarEtKidvF5D5KHXF3Ji08Vs2++
t4BLjJxFs9AlDYDhgloYjLXlHPvmb5QXXW0y2ycI8RVW+OfElZLQ+kKdU/aowiS3gzjfU3mWhhML
1U3vf78VxM1OGGbtXBRY5IvuuSxpYm1k65fualdZ7JVsa6ZaKdQKtqEdFqKehEXe8iU0peH/ITQI
mdIz/Cv9OPADaST1Vk2JawnakOAWt6i1GCzt16mPk5Orr2rPG/SRWixA8ERkMQKHfKXRbqGW6Khh
7Z2UpMiW42XHQve/fEkvtY50lKwow5huuDCzITi99ZVfBM7WVZ3Bq/eVw82TcmikFRmsm5nWWr9N
Gtgie/mtSixe33Io6fTaKdv4a7F67v2BpOZ9bTtbhnx0wz4Y7KVoZTwp24f0bzgWoSvWUthSE5Zs
aqu2wMm4ThurMjLWRHIi0boPVDJkX/pCcnbQgRrb2rWfq23otV+lEaYKbdA+H8RSEdAG2unx8z+v
t1KgoRPm/Z1jziDMlZP4pL5DS/yBlburLzZV430XiI521XR/Uz20VtVY0+aVL53r1zLWIO/pMMqX
/at0fl/3lw1ptPeQR9UQVOQit4Jnlh/HG69u3tLqn2f38b0x7S+q76cobmbNz8XoWXpWc1SEoJJX
v2aN38K0fVTO7/pVaYtYPLaf5Xkj/5tBF6ZjhePWunzvOheDbFccvBTeTSh96FipkLB9JTSKOfep
2fTmK/mzqSwsN5fbRIY3BzH7Cd6XE2ZobVzL+VEo2FA2RLxj3873eM+dXCdPqkvCBPDL+mWj+GRB
Cutanv7kOnsktY/LV4IK0kJaJJOK1jMpuDD5MQLJnJU1Dmmef528r76glAkehAL/ljzZXMAOkmrp
jRqt+8n3pQSe3FgpNuAEGrNTtK2d+/P+g3RcyMzJnRYGhY7W4FG2XCACHAYJxy6+0tWRSFll3gmJ
3kFgcgBRQ6Fnmgk056/lB3Ekx6dY3IeK9KLdgcMNpuoqfAxsWOhwa89TieS/VWZ0r+iT9nfnslYK
lfzPtRXY/Mk32gLd5KVyG6Z/gUXwp7JnCvDutL+074dLr1iYZ/sSBbvDdeEd41ZE4WYVkbmdEGVa
3x63/fjcfeiG2UxLYURyGAVfSw0vVmfw3Xv4avaJg104VQxWK4DmOoJteg8VISYjSsBoPi50WAz7
JyiVO376loOuEob5pwWvF7D6Cfwv/OzQF5sIwb4dJ5Wobuxr2y5ohECnsIO5rlCDwHF/zslmjRfd
dS1HGkMvVI0ztdwibhHFBtMeHRPz9EmiWYphiWE/XL7KT+TDZWne37YXw5SCMpEOwpBev7+bC4Wq
oO7vh1e0G7pGxlRqeBt3XFOshMtb/N81W0nhBbo+Wu33ub+4m+bZXxfabUvHl1LSsuHYfReCzmLx
2l/mKrtuzhHi4K9rK1fToLxaqEmoaxZw+Y6ZLTpjo8wKgrU+CMI0eUp3KtpKsa8bpYxGfl+liK54
q31uXUT29YdWBa9KqnMsz9v6sT+aOmD24iN9707VIMLSe+rgfa+uM8V923YQJKMoXkYLVUIPCGOm
k/yNDdI9C6f2WDSm9UU3nhc/7X/zwJrvgqqw3rS7/KFvclez2E5KUuixQH1DR8X6FYeEa1LJ8kaD
Ksb555WtbgbznmCBFNKuc5zAmTqxcRpFr2lqbropWqynaGfH6e+6D/ycoVHXZxz5tVD14Qpf4d2v
EtfqBacjYwfSb9WEd03okM5bnEDadtdibHbrUrzspEcnDKNktPqMKdEkhd09skoDEjJKpLV948Jw
toifK9ksndtxNWnd9PsqXkn+W4jPImLp3jjA41U69mfZ9/u/LaC2ZPRfFbIza4x/DbDkBpe0rSth
SgwX3wds49+k1zQ8dbeKZyQ2xwRRoCid+c+jLxP9hd8burl0UYS1d2/DqEhXQqU2713uKsyeSykX
fcesjWg4XD+/zo8KrVPby/Pr/JFobxrpVHS1gDiPs/nIqxgtkuXVIMcRvJcu42XvaW/A0QYHjtxB
/p/XlX2/dVdfr7dtXZ+PyrxcWdcfUM7qplJQc9jZ3muLQWFZuWukqeleb3dkJDgfw7l8GkfhM3Uz
y2/d46QgGF1V7pgkTq9M+ecyyAFDVQRRqsw36fo0rq3UbBG9avvJfWKMzbL6c1191OaO4O2ibOwZ
dXeYcWle2H8/dNxP+ufWTW/r8X8LHOe4jljNw/d+Xtx8noP9ME+z2cZKm7No/8LILR/bDGnua99O
klNo7vsJ5XpDG0o700jMUmO3lwNXLM1UV9pEjNvk2CM/kn6/9vZ0feba3A+TsijVbaEZ/5mKbUbL
XInS1ONSuk9ug219Qc+SRj7EWuArP1p9YlYhMxHcQbFfVzeyRfO3hyKkqQi5tB9tQiMVIQ8sWRM7
HMRoMVCk2DWXhvljjdJhUOqzK3DP/kT7mkKtcbZbUCHxqOcHMqsnAus9JVylHH6htHy/0Ke3hsf7
lWtheGHLfcVaYjqFrP/WijoUzIEngdIuq6xQgZ+bQkSr6fFMZuiYac/Ly9aTNM2peHwjLNvUplu1
5aaE5vz4XV7K8HOsMYXD6VpKryFz+ZMUDIu2+tb7dZ6sTu9E7kt3ucy+/qc1UpCoK6nKprPUQ3r8
ApqBOcexaWM+uY6urb3YZfhYNO+T+IiEjvkkny6H3d0xQz8PwRCiLyWKXW31DrhdDh/Ssn9SbPmh
fJXIREQmZO0OU7Xb2625Gmar834w4ouS9njt5JvmK4Pc5BzNm5ReSxzZ6Frf/27jzGamm/tOaMAr
AVBM92JZTK7a0o/tFYylm9IMgAacrSw7U0m9XwmsxSLiiWtCW7UQCB1+EAKeY/Hcaf4mRg2QiaAC
OxXgsqgLvjejQiTQgu6AiVHMhW1LmOB4LgIQEuYkV/Op6sZL0/yCg4lvIfwMHhYJ8q9pK5Mur2mC
U29+TySimyy2A/Z/9KLgf7vaH92+L4W4+ciPLoXis5dtzf89bOfzbfH0nX4/vXEdiHIQjUalZD5Y
uOj29ewlexfJ9uGD6EGhuRhBNFrzPpN0fl919+1LNznK7d/SD2pcxRWlhEQx+1MYP/LF+89zxC6e
OhdQ4kCxuchR7e34NbZxFt4On8lRJtRK017bE2jSDdw2IvzipYWj8mqVu0SM6vOGTajPZN9pQ9fs
U0k6zmFHr1DFUXM32fZWx+BQk1O6rFurYzWPjNW97d6o4B1uFcuFi1Tb70tZQ3Hj8ZC/5RuWdJ11
SXewkfAY3Vu37lR7ie4jSr/f+9eHB0gdosJ421NlXZ/C4vGogeKjRWlb2y2q9unb0CZ7Gq6XzvU2
pQ+wKO0kJM7l+LOcKVCP1SolWoPEM5XV8ONBwTZP1Dfyka9t5SQtAZLcaCdE8C/V3FVA0Vm+5zon
9ftaNRXvv9dnMcffW/EHTsXVIkouSgXgpd5PzraInO3C/RPeaSixiM5kjDPFhX5a2+hyLSXJta2a
53nrv1BlzXETEd5Gcd/ZVJD8N9dS+lna/6aX40Qnvama4VtFzRoS/qZ7c/os6ouWZb4sLzgeUhgm
5kIOLD9TzG8dDqYNRfuZdy3bXxV1+UoQcr/775RWRBHq+PPt1J8vy7kUmeY/Bhlsf92kvbRpKATx
PBrEfJzKyeED/So3TF26z0Qjq5pTteyQ1xLlJUZGFBNpEd2x+It7pIC7ut2tiv50rKLe9dwMvZRD
mBPK/aSP8BdXvzvR9na46BMBwC/a9JdDxono9Fr97qYSshFtRf7ZzukdbWr7fcQBUySxHBLZRgza
vaOecH7/S69A/yw1/Dn3MAMLnEYx8N20j4/m0pIZS0zyzQgWsJvISWiT/NzRBArlJaEuQib+T+no
MOFWwwuwSjrgx9Qnz9QI5kO+ZzNaQnqUuf07fCRbpAq3wv1DossJOL5PtTYdcB8vREC0E6rOk/X1
uyZ8xQlOcTNTqD7eGMH22VJMv6f/Td+PdQMXK97hKz+q6ENxBNWMn1VnUSLMUM4157MN/KZ4+yw0
E6QE5nICN0qW7cUI2uK1Jhu33rM5j7cL9VVZGWeNEkh7qVx8U1MEJb/WP0nnhB4Z6+7rX9BjkuNS
anen14toUY9PEsfaRhUJ1DuprhhUWsoxk6a3jtaZ0omM1JmZqa0oP30tWbfJNlG9WjMd9TzDjAAh
g7jAzHEFa+lWvJd2HI9yku7lTgpKFKnAhcEXo9203kj3nP9cD6GUpy7v27e3RXcf4PXL1+krPSko
v70SZta7o7RQIt7bsY+jrFAlVwZvm9TfsQaqKQZfyRJ0ofmzXCA7AyX6Wo6T7YK6YwBLnT5k9Rml
m5gPqKjIBhfor+ZXtBUQa79j34F4kitD+smKigxXi/LjFLWmPQsqFraPSujE8WtMRJZ3XnSm8/rI
V+ftZM/HF8n36z3av4vnXrbOj3uZF80eZ3/zv8cz15OQ5Wm5aIG2km/7j8KEBIJNVTJL0iQu/7Tq
L7+1gJrraNfUf+uAeJTukIxtbT8uOcdoqBMV+rsGVfA5M9XiHN4/Lb2gl9tP9eMHJhRBu0ZEjD6c
T5UP0ZvODna/+r/0gorAurmWXknoqCR3GnQHlkOs0GTn1QtSc/R9v/6Tu84OIR3uTX521z/1C6FB
13qoJcXir+MIkuz7JlFDAmJMm/MLvhcJKgOmXEnDkl1j/7GiQhjKqvQS6kER5OJJDaU1zEXDBayg
PUuanBtw9uNLXlmsE9ILimzn6Vos3zx2uC74yf4OZRjYF3djA/4h+KKr5KOmflYJ2x2Bckl1x33q
B8YDwjmUw5QvljtmoV5kNXYNIvz5q/qjkxV05PtHr9XgQcEr95YbbX6NTka2hgTFToxe3Qn89t1t
M+QHX7Wgxd8PNY96L4ahUiB2WddXcKY/FfycdLNFqJqymmsRKKeKvNF4jXwPjuL6MSBbJ828k4he
RKjZH0k4lBrHYvbj9H75LbS8gVjv9kvx20vNCOq+n1Ib7SUkeVVatg4NHfrI8W2rybfMprxv6j5x
EXfhd72CPcQKwFNzK2rYcLNsCLuyPhF/7N6kOZis6wt1DhwTWHT5ECyWCufLD1xVFiRnhbJeB2Wq
x7Ikg5TBdNN6zpAIcecHd+SP5zCJx6lvpNAmXcIi14/60cKvUOIemLkFPMZ7M7aNHuWTPLP6YQU3
mtfcAvFxjWtXKB5vRf0YkppWaMyke24o/P+nwK1/cGPQMRDcC4ng3FXZ0+B2IdCpJ/7jZLhN9yeh
ddrLUB4RZKxk2dNhgmwf8CLHb5NpRyWH1ekMn2CVtsWsHiAqI0To+oRG0tQPzZOwQoTHY9Qwhl3v
7ntowb7uDIDMciTMlTgj5OPWY1tldpQYXEvx3quTQE3DpykolR89Pu89NtBS3/7GUZIs8w5KPFO4
SDQyy0ayfSBk+YFzeuPAEAmjoqLwloswjp2rryshRk6DBopFe/+Tyzwv30+V24eNQ0bxCc1Qtae+
8d54yr9+xDF2MxUWhfHbHJEDGy+Ti4G9N86UMQQN0zL5vWmLu3IKFpKr4d/hDMSUMh93yFWBysGz
7YqPr7toPatFQEZfYmJgyLLRgjuiA6D+FkgRqFLp8uVUy48Knfk/3znudEVTElbhUWwfk3i6sj98
LbiZeAbQUnh1Ae239ECeoHBFmV09bDZdyVyLDf/imdzNz1TpTNJfjINruOWFwGArULZ0Ntp8rH9f
CQ5TyZ+VU+ExZ6PUbpihwEBd/mNpm5g8D+ClZMtOBCV2wuO2nOX5Xubl85SMX/m6pSQXL4yzPVAu
13n+fsx8uOTuVFv/PtaV5OTMzBHx/yjgwxwjLdNil5K3d7U8n8WjWGP7Fj81F4lov3zzd4zzNo/O
yQ4Tn1NC9KCdXLzxQBaV1PdNZeqqlPiGhQ4PMQy+4o2KOHgk296kozWBemWH4yvePHHbQvTgcdOn
1eL2c0VHY6eJSPH2BZtMrUXVgx3gTJuFzmFaz+yH+1+3HZ5wWl6ly/stjnH58DUtlI/KW+bR4xgl
tAWQ1tK4wHacKm/csg1R0wPORDk9uTwCkp4Y3GUEC8Ut2ubEF4/lwwfnMz+6fS3f05NpfBh/1m5f
ueUkd4xc6PCx5I4bklwplcDArseONXIksYrRMWXXaDL8IFPxWdxdqocvfgCHwLvZkSmYWBdroOLn
JRVczUQqenyimYAIrpXH53K8iZnqtcfn7VjbCpCUF7vzpltbj18DHy5zw8w3ysNh27/sjKuh3n14
xntOz9KoEI8uO3Lv9HWLx1M/W5DFrITzdW67ytRFfHKtXOOlbY5jWdqqRwbIqN1BkW7reUcFSPfp
yS3Vje/Lc8mDcrKfjnMR3g5E/tE1zkXvJPy9L+NDe23zg+5pfnjLqjNrQi+7BbW282JjszLT0NZx
3uQRy3sUa7kFHs44h1qeq+SXgUP3GrAd+0z9IMEouQiroTp0KOpKu11UgK9bd2tTVp0/8evpz064
hbzxchr+I0KuRzhROJa/Jr9M/ilJ2NSUD6dygHv0mCvqpdkhI5Ps3z794wpm3Zf/m1+qc8SYu13J
ZUy7M2aFQUgV3anj+TQLKlEAArgE06kuoW1O+x6GCcooOSeAWCbc0Jqwz9kQ7A9lUzl7bPx9D8Fh
+i/Unhiz3LWc+PaqMB7cYOp7t9V1Z+LHy+ftczljSVOi6locrRV1R+8AZBf69QD365tTcyHXsw0G
FXxrUXEPz/jIoye3b/N9/aIJYNFNHaclJIrL53fmXk98WmqpFAM5lP+Ps9VGrvwaJCevAVaW37m7
ZKuwDKGO1+eq02Qnsat49s2HstRmmgcyO6arydZ8trsgolm5oHy7qS1l0Up1Y43wgA5988r3s9Oq
mmtO/yW+L17nBVZOOpQ4NRUQ3WJF+eW1JrTXVr49Tb4t/mZD7jvz/f1kTzwF6E52Nbx8frozHEGw
n6g8SqUeLs5DDkBNeZmqRalMaUmq4O6PZQgjVrxQus5wdVNdPvlBtmBmyMxyz2VkYlIOSmTHSJ4e
N6fnedkfQ3tdVLzyULex6ck8Rum+jaybuJBnXT/7nt/QxFIaDOt8oKTibUVgmzcfK3rNN7qq/cy3
TdVKkCSJA0TRSkjPFb5loGW3jTlC0ikd3SW7gf/oLbtawka8x6XZ3RSJR6KRRNf9Isjluusp/qJa
ZDsbf+vPJJLgx4KhNL8t9qwhw+wt+vdi5KFdItwqpf5v45aLVcOslXIFGHqk5MAn4d4oYv+lxWXg
HcSHKfB2UabCJeJlg3QeCz3wMrgSkBmSEAoiJL7lhWLf+5lLu2caYKvGIouiXI59rupzeh2Jbup7
i/Aw27FL+7q5Z7YdfQ67kU/36v1JfJ61PyaBigwbHA2EIFW1vLBNK/O5nUb+aKdtNDGsZ+4/8b0v
RBZFqKt1mr5dYokV6s2PUbhSGDxetiGkFx6r7RPqlcL4+40bhvV1V1QZn9XA78NX4PUfq/Qr67dP
psCgFL7xGDw7dguqtTy/rvUjYS4GQvzUUBliZoXXZLKRnwSyyaZs0VH0dx55ov7RWN6GxtX7cvj8
FaVW5ZQQQt7tIa7rpTWDEWl6DkPGQrQWIyWIF10VmL5s/ZHu3nMhb9pGinwY64CXXcXRIDMUALVD
KsbgOjV/GcyHvu34Ct0dAGI+wAnCP8jhAiXeHmLOnL00OtfWYoVr5Xis3hIV7yrJXs7rbvGwR5uJ
uIAewOn2iOw49RWR+M36QDx4RRnpCgmG1AAMZymBOuB+IDdlembFH58njzpB/oVF0m2BcsZrNkdB
eNSRhwjae9+KF3fh/PdE+US0cRXlvlPdkCTPtt3Ec18/3co+JgskZHSSxc8lNdiMgudsguxBvmW3
hMx1OU0MgKmRyzXdtdmZZI0Dneuve/jrpmDcQ+T/P4ui1c9xZtkjb7jT86Z1zdZTlue87kvhvIpB
5lJEsT4yh2rzy6odT/6ba0NhNdwoaQK+D/Of1JygtyCFksIBy2E+yJwm8ZW+KJfOPfnvFqvF7r0c
JY/9vxy8Oc7SX8BeaFf7W3e517qzfprXTGL3nYw1LvcaJkVhXn94KigmVZVDFvQojMqRuircWrfV
+3TxuU2NNplx7tbaXiHvBDPf19fucRzoMsuObqCHW8u0SR+r8WN1m2ntpJzzFWPPfmzPjQgspZS0
zSzePhPf6XjZwrGbPi6t91fn2Q/b0YzZY+uVmbLWS5zIUqq7zCu3R1H4XnImpj/r33Odz6bSpVDD
a/9GucSntH8g2LTXM8W+/v/qOndh6A2aW+tZronBVUt1zcyT7CcRyd3bywbM+NlumTkwrul8Kyc1
bBnEmocEkqYcZV/SNYRP5yQkhHv6R/UrfOP5pPu7RCU2ZBmsYDMBGbQPm7EKxSvn49jq9vMlHZl3
loRr5D79Yo6PEDI9YZKwpyazsxsz1CKueT/dX93KTKcTnhsxOFsAm81vVEK2ztK1atyr+7boAzWS
xBRhT3Ock3p7jxOVgCCRIrDRe5XKzQTW8hM62ChvZ34f6UBOck4kuGwgIhke9HP8TZeM37/TfQsR
ou3v/TGUwTiUWT16mRqWRtdXZNbiCyViNTP4lWbwte1lbjLBLa6nVo3E3tsSqRGykHoZWYi+XtBG
iCVNlEHtuaAmGVhJUyQPSez512mipkftSaGCSJDw4rNkLgtLOlpeQgVnoxfoIvHGNYH+x7wnustZ
5jv37Snz/djQA+mM0cjPUqHmQsFihHsM+1OLg+8jllzUCG5Ja2f7XnKwT5/BPXnLhbru2NC627VE
h+nGS1Fv/QluqP7nMdk2M107gPd2HhvVVPeuycMsS+6Qd8vDnLYTn87iHbEQ6WwdKesQamTdUaAO
qB2mlCDmVF0f2F82qkAuTuSa6gF18moFphWaDu6JghdVvIoLJCAU1kIGy4veZpIdJ35YmX1VOWTQ
JwjSOon3QGEm/pUVAEo4/osnI9K45IMU2l369Gru4Oxo1VaWrmpU8AoOErVL0gfCONlsQdHwlKzL
K5Ll+51/49DRg0xbNvhWKzSGRbegqDuvECrReqp7WdVyEZfdDlvJ4WoGpcxpCxyIWEvnL8eB9v9y
sh27ySSnOsdfRIx2usX1y1fULncAe6HwHT+iEGi0tgXlvkCn+ee5+6Abcfq5Ve9SJYGyk+eJ2LBR
s7tBnpKDVBee7P8K+TPuCg0+CIjtjyXdCOSFXyhQUkOL0gvjAEhVP6pHVpvuYp8cJ5G84rhrObvG
c8p0UDJwRO7VlW+8viCIQszcW76FPADAjTYNCaZA4Sa1iBWhjKaX919ajd3NttteNQWo6dbjq4BB
oDPLprutZWouBhEFTEa52rQOC1x9Yyt3j8giWykIj6AMD5mmfi8rrVSxh86CTvNoMmN4Gm+ZDmJx
b2PAgzeAPcXdTrytmncw6bp2RaLqFd6MjVWabyWF2QD57u0tn5eTPvfvVRyE7G+6VPha4XmRzELe
xrRRfIGvr2IX5Qbg8LxLaL/dsSDwsz+DsbGNMi3B8khvEriXFx9d93ULzO+QBQ+tOF27JoMpsdY9
15MTgcV8zGk815djAcfjk4ahuZDub7HaY8OAoqe6XJYdY8BRsBVug+W77JsSm8PlLC16Lh5nvMst
UnZsaLN7fIK5xzlIcljr0/IvTCjd5jMdZ0yz+/Md8E+W6gBqZODIBkx/H13/btjSUYKGfxhozYRN
wjbBYm9JyPyJRxSM6aK1f0bJdmoYPrEhBINMimo5m0cH8eO+YVrj5xPkyZbfhSupIcaYd0gNgUol
Sh6jzzXAdkPdVY11SKBo57qLnhIpupHQNNK1XNq3MHPxMSuL1nLTy3Q5ENvGemzjY5z/22DOuR4n
thClPoMpt9/zKmdZmwzDzYdX9P6KbKZuZ2R/YKtZD7hpIcINH4fHLzO0hCD22scw38bRVpa9Vkwb
LuGc6Cw0OyH/l+8zV+tMa6WLs9LjIvKqNUrSWGTIYeM5PFHwkPT6m1b2RiRCIqIvDpEh+bQR7E8D
5tqwnsf+f1i9k/vuuj0GLB/qynO8xDfMo2OglRpSWx7urAPdFnPqKmmvQmMsKxIf0AGfwpVRwv56
KPuC18oxmMpjTMuxsEmHzY1HbE/Kf+7HZGv/vCV/X9Md3pXbN0dtHO7GfCgwMl0uG3+O6eXHuX3Y
Hhr91n5Kb18fRWeeI0aE4QuG2EDGEHz+8Ge1a8GJc96/MvlcYEfzUCHS6OoaECQaHtZ5u+fZopXv
u2VDb7cz7K4y14SK7AGYOZxfZWJ9Wr4S7jDK9jQ3WEhUViM+XndxH1pIDr/O7CD2+dStxnP4L2J5
jk9/Ug7zwTrEFZydacRbsONfZ2i+Mft5YGUPXNHjIPN6uyGxhXGBXaj+EJfQdnJuWKicguml/Zz5
7ll21oiTufUy+PteFB+iT2V/oQNb+89hMYdghLb7g+RJ5CUGvBUawCMlAoQRvAqSJ6zDVr8yNXlh
droHSezIHIBajfzP1i+z5l18cg+MmtoE3H2VAbPzU8xliAvf3DECuoHenWPLAxU0OVOi4efXiuBs
8ck5PJeuuzcXNVK7oMS5/x9L97WcyJJFAfSLiAAK+4r3TkJIeiEaGbyHwnz9rNSdiJ6e7r6CqsrK
PHbvfYghAM0gvGLIxt0i4/msDPNNeyE1cIr+e72khSnXMQnB54YN5tqki28aHTXblkPTrztPrLlm
WVcoDjRs4pf0LNVUMAgIM8uIxyxyzH8v6rtxrlfU3ghFPc59ieic6Gzb8Qdfb1MMxOlhF7t8SnH9
r8nUeIT+WxRoi7RD/Lh0GMIXfKEX0hm14VVlNfYprN5VBkPkv9QKJyIkD+ptdVBrhIeXG6AIvMpA
dpfId0K88F8OOwD7I4mpYpFd1kN55BbMqcOiG1YchJdrKtGqLnMPltH6b7XQhVpK1ANZ0RDfZGBj
DrEsskFgBmugULU57BJF9zyyzm686Oa/gxCUNUOhSTSu7fBqhbG7f9fJCgpb2z1dDYKlPj2+xyYV
hqww3CHi0rLmYPqpcFUZ6b4s4oPCri1+Vj+a3h3l6GVv1yy0MsY/jU2bOdaSbkOSX4nK4P9w3UDg
AWp+AN9mvW4ijj87GIRUli/o47PtjMWx+QyqkrJ9Z2zhOSVTcEeZNhtvaxEVNOcj8ZH42P0wxJZ+
GXC9MPTYCczYy0KqVp8b06cwkHgN8EYmex0QjKNbsM/2kkYIXhWIXQ9sAfPDJU9dPPH5i511noSM
H6elw+gUP0RtHJB1fwmzJm4SkIX8KAD2vVorKdljzjFOih/e0nP1FtLKcKvBSUHQTqAbfDaungRC
mQaAe0iAt15bcVWXHvnXVDMz0qpwwJkHtNQX32kxggT5LjholRXjRbgAPtavDRPAeD0l67LqR0VS
NLBNP8ITD/IfTJOYzW4I9RrjMxDCnNF9LeQKtIlZ1o/Vuu3O1VCcXoHnISBe7F0/6sMZUoRCbX9Q
1gqpymo/ukzftpvhqtBhYsT1majhd6hViJr1yyFL4eX0Y0nTKLyJtjVMP0dhp+q6Mq3yXCbIOhbn
DRwC0GFgJYfPFBB0g1Qte28FW4bA4iT5ctc/hN/ZOj/g096t28VYCJQRPyfFkIBwRopFHEmG5zM2
QY0AHg6Y7edub3JkP3P0gYpt5tF8CrkCzzD4xeOuqXTgDCWjhjuzrT1/gvEko+Au+CUfgE+KG1y2
nWDlzlkKm+eZJU77jBKUiqu03jr1fo3JZN3UH6LgnVhgSVHu9nbGAdB43olca6eFkgU5jvCfJEUe
y+//PUMu+7nMNK21JQn1HpEfY66IYTwNksWzkt/XFFVW6ZpXOvvvwxaH+1ZVcgO+VDw1jiRi+dLq
UefYuM4sBYlV/TrZx2ZvMhzBlwbeG/e3meXMivJXnPB92cI69gzvYl11VfFE8CIA/qt6Lq24gndE
wFCgc6hYm82Pj/ggB8Kh+gcJjddtWWwwxForZfmy80awE8tvS3CPXiy/d5WaN47LcI98a543seqe
jH/lD2GPW5t025ni6HxrYJoYmpdo7OreNTqOF8V5ubadl3x8RauvM0IZpRkKSGycVDWuySUTYqgJ
S0JQvXtLjwv2kDjeza1K35u6SsGoWDm3KQO7JTgvIK9Vocpf/HF8eOIeq72mscCn8Op/HA8vI4GR
sBkzSMIGr4SxMcDGH8LSBe29oFfoPSXmLRrTpBDyqcA0vtyGls37KhT/oCoOwoYrDh/nnG8785DO
rQ1+GmtocYN9LoyMxdkVWGAKDz1ddPvHrQf//WGD+JtFn0YNb9G1vafFWKB0+ElSAnkBgWFpkKbW
157X4KndMR/AfTkGIfb72RxNNAqjrTRg3XNi3tg8Wt6Dc2d1+Xj6Jr/XSYjJVfYtlD02WaEejj1J
iMHDq0Gy+TsyIdihUBMHDyzhX9yqXgC20ALH0cdcwhm0Sgpzf7bNztpPPI1aFg6ubQOD+Bfreofb
TMNNqhnOyZN7reHcCGxZu7hrq0lIPnyCGXannpgp4UOFKsGQ/zHtPPmfpJZcffRfMKeQuAzfILDw
2sIJtj0+fN5dBgLdo+72uOM/bmR411DoYwecIKOiyetxpkxznF1nylsnDs4+0mY/BN/ObPJPgo6A
T79mmujC2MQksy1ECEPJ174g5VlHBWEX63sVvlNtSUPlz2wxv2FT3oRKt5m72+NirRDQjjamUXWF
6m2CjTjOZypMrJ2lWR6mklEVo5umdvGYFc1bCqXh+YuEOwT61Sy+Mv4Z8pykfhjwS2pBEH531q6U
nCmHY34hX60R99t2VEgMJkF/8TAWNDtZLu4Ghf42ufOk7nMDLC2JWz0goRDsO29z8yMUcJNO+UXs
6BDAUSXaYuTrJKyzVF54cCs5+SI5/yJo9hyW7b8CLLvj5bqLPx5p3XsLCynUXrTIGe2ycAZhG9ti
p7E/Gq7E/eZaITZm2HDLeAEb31feimE4HbsexUGah892z75VdSewbFFrRQ/txev+7Vid/rvT3V2N
7maArYaXMNKTFsQr15Asvtq5Hsz+Qnt1lhggGwO7UYqzr7G0citx/GF8GYfpOlVQg4sTSwFt9eYs
k+ZRqLah1L3jagJBiq6+bNXMtbHvtwLFuBnCNcv751sjZkL8Bf+wCLHv3oDAXNkqBXCqkCwcETvD
ifUPwbytqzvcGqsoMfdL2GmWnCOsRydMSVf9mHaCu/URYA8KOe7fZrflE98ykX2hFqqTgxyEqal3
M3cuz0AXstC36uozQOdoQj0d+LLP2+NslpNvIxPBqM6nH/lD8C7h+1ZVFKyuHcZmeUXBR/6/PcKg
3uT1TvEHN5BZhGDEsKHxdORuPG8IFNBX1nVKXA6aPUDefJKc4YXy01C6d1ewc4zMDmGA3DHYLJ5i
39nNf9cCGFOdiP8Az7Fzzr+SFzp5oPmasQaWHEKfRCnss9CdF2BrEWjqWUoONYxrsKu8upuikihh
xud5IAUDJjqU6/iBouIGz8YD9Ell4bcq7q1fFz+Bxmp5C6NViDfDPpFAiQyl4PRACx3ezs7TQlOZ
Fu7+RTJ2bchK/mygBbcY7iDhwNcQI/1HS+xs2XYP9jsQu5viad9bFPm7tYPqA/+Ga4TByWOmqttH
Zxd/8J7WRG1p4jLBkQwPiwbkstDL33ydkMIvF2IrHfjgfaJAx/zPGAQqsIvboanMS9iBPxWHavHj
a5Uc7JrZTjPCksmtEwP6f30Sahl7Z73tXsZ3JKVLezUkreRhPNV5ls13eDAWZBn0Hv5gPgxiWOxP
lc1r4COHFfaN2cPYU1CJLOh1OU2MEW04EgBB6CgcIQRznCPM07S8RilMcPuy+2M1i2cG3FNi4Kdk
N4yhpQ8PLy8yhS0j12NWDaOUDORLjqq+DVaypZtqN617pxst5qFkbT/y2k5jj2yl3f/8WA3LqAkF
KVUoxYXqvs9tORhhkX40jSwhN8gn8OfsFzvtIRJxUw1TRoEb7nZYnH04ON7BLtvbrOtukyWxY0SK
vJgzzioJfRxzy7EMJE2wcqZcLzlTAtESwXD6YHTkqZwW2z+4drhoRf8QANCIb/oZy5OeHW4o9y44
N1NTBS0zEz90LeXlx6m0mUJUpTdBW9QnRb5cRDpgwGxbz8r6iqWFmHA3Lr1v+HHPqh7tdV3cwx/l
lx3zyv/L026Zpv24Wr8JyTyqM/zfUfL7gS5yaEGG4oDN42nd9n5PUvg9Hzc99rafGHgw/81KW3J1
DNIp8xc3EhZYUgbH7T2bQuISogC8Poa+wvtdQ9JMw8wOz+VaohhvMzw/uu9fSusrbCrFFgfeoQwj
kcg68W21zLm9EOiEZbOQvKSF9GExnzPggvTC0+QamlIyYYy6i/zRsRAb+5Dzb8W8Lp5SstYGDf7v
UyfU4EwYCrjuX2dukohX5a8CIysOqhNWIVivUFkyF/TP6v9Fej6UqDCmLuwlsVIE8d3mf7bTpcFe
1QPd6GbMlv0dYWvBIpwYqfVriK5R9/e19ctj4nPuDNPaNMuxd2TxXdBnuQ1aU6OpJxeo/i04axmW
kr3z3mV1ezVFgY8Vlf57K/qaFsd2llyFlmpl88NlZFf4oeHN/hxoGB3GIpK/9upuLLAmEtP3Clzy
gC1qs48vP1TG8gO0d/JuAwoFfjozEnOFF4zyfVgTzLLhF92rwtVzZHuuglhC8NmhZWlUnRsmM7tr
ykPZCf4lpP3efD5EuqatHDrOppAzIAbp//4dtED1/ANpe3TR98du7IaKg5ByEJW7/KkNGBYqkAyM
dv/Ki/o89ZS/0GI35rZUVAaChBt1BqhI5Gl34wDPkyNLbG3XGvMwiKi3qTDm49ZPMDM4HzhgSsZR
7TpYOJwGETw6PH6a9BQ1llOY9Dqv0Cp4cRyH85qyNEJE2NIrNMfw/0HsFp9ZMjvItM2pSaIH3+vP
z+cYH/nmcGVNK90G0grOZjuoTlhO7ht2BU+Rj8YJ1RU1o+z+EYrbiNl6u5844U8ywPEPrbXChBqG
IDTXoJ0byrWSK+0gnUQCheJUt7kYurSZHsb0BUGMfah8KYlNw8i4c05vxvV5NG9zllCDYGi4Nirm
6jnTUaGcnP0n3hAmP2WULXW2hg+SASmyVPEweWho74ToONfjv1EH6CRl5TrOMZrnf3xzkPDvIIgz
9/VUvYcQ7RoTYYbw3xAUHPaFwTn3cXKvXLEksrhcjfLwZQ/VlGZm+wlXfQigx2ZMRhUM8VqJUvoH
8+Zi+TPfdaPHa2LZWn5ltt1loXtKNWlFXQMKev+1gdTMVzbp1jwuHxMqcWAKhfb6VL3EfSlhdKgV
z5+g3BaAydslGnaRUuIzMVI/mNvZ6/zH4z7jSVi4FdynTcmIseQ8dvh1LqfVIOxIAVCq7OmDtb6Q
r2e8NAudQ6UJcyXHCuKtR8MPB/djf8+bwbbdulzRPoxu4mdZQiWzwn+5qqZ9VQ7Gbko3/O7N8aR/
ViA40D9+Mkfz5yGZUnpEAhN57A/7I2Zc/fBmLLSjvFv+ndEQ7VDXUPFjlOjCFEoXLcMPNutCuoyU
w3QkiKLHHc6RSJwWXmONBNyfjpziQ5g3ufvcg/AbLMKW/efrbCEnNVj7TEOqwmI4z34//ExHwecK
C/xENz2LR/dTCbRZd2JNksj035tTfFm1ub2QffthcRfm4rFGGJ2ss5ljl6589E8FRLwZomGmQh2u
F1ooU55lU3fsRB9SJDHantjMqnueaGCqtZVUohlYx88D+mvwC350+CjWLPbp82K4bgFjmsWTNC9a
qUWDxkDSg/w5eTkjW+pdMuKOW3C59empHgQTaeYMvPbNWknfiqgkjv2QyUqSIawyYvwy6J3ewrYN
E3GcFDuJ1/y3HpfZDLy1aUSElNn7SehvbcPwD/uZsdySgqPz1DgXAHCNxaj5Q3JGCEWkshu7szhd
C9ZrWrmnawaR2q73oFO5vtXo9AsJVURPWBvimXpMY5v4QkHwgT7RIm13vYXnJvKSgnyvGklGhDPu
pScuUpjFND19jPTfqa7nRYCsvWlRQegzCstwzkn50qfb912INu8y2/Cv0Y/xVh+E/bvQ9bn+fHD/
pd2KknDQxOw/WygP5RjCHTR+/h3/ezS34rjW8gMQ3yhwOq3/4J3fbi8n8gYkrEM51Kuy0pmGqQqF
UipI14UhsvGnKYwttg4E4E48P4xZIjwKnPJKfDX6NcrbmMm39cBE2+U3DoE9Rlqgmul/4GYUh5Dq
qOSmNp7eDm/Z4aV1qpp6+ydUb+K8SbMVAnW9LAlxdIpf0rLLV59bdqau8bF/P8y1So3uCiqRF/j4
M5s8vt9LNKDLCEfKh2qeUgov11kjLjuzO+y1hMny+Ds2HYRaaNlpiNErglTa1/Q6II8o2AnnHrNl
RXJtqs+CJXeUM5OnZyyUMocKjsWfkIlnPQSB7CWwwveO8NfwwijHLYNPvu9PYi/lW1yO7pWNKTU9
ioAzXyPpc2z0E6DzoKsiUE/dYphu5GAkcVbRwLDLaAdW/Hn5Sn9mT9XMMDm8guyS1hB8vwWAcytN
5CKNob+ppO/VzTtRBW36VmozumMxxLkZHs3SvBzQy6yUDaCslsjjz9YgG6NextQbsxEgZnUKCgom
6NrXwTz+uSfbR1yNU2PVzG0qmWe3CPdTmOV5q0X9dnfKkeMW1cvhNb7UH7tBttDdV8/F9jlLpgTj
X5l63spun6Hgc1wcSvIQkW8i7p4Wao/5atIkdXJx+h0QKIkz+sIVPrkfOSL+dgGxSL94FCPOH+dR
Qck+Aypdjrf9feN56ke56qpwLD+KbUj2W7Ba59/1vXMDYyrnFv04M0gIRUxPrC6TwyjXLKTIDxJx
Ko42Jk6k0Ddf7gWdSwh7DwrmCRqbT7Z1y2Fzi3lyY2cv5GN63FbyO5keR/swnwQMuASTOd3fS8lH
JU/SgozF0NMXARzWKYfrVNsWJyC/DxpQCwgMCV+mm37KBVYpRaPm0Rqfpo3nS/7BNnwdCXV207vv
QsrBetRWCyY830AGwEW/4/AJJrlkEijJ4cEtwmbfos88bXaemeMr3gcJUgAwFHno/tvubX+tQQxv
V++ZTTW9qTyvMNrbxkGdADLa30/9+zQqpY/5UjY3zqxaN7waDL8U3T2Ig3wA2AJBw0fPJ5z0CCj8
uazDg53V6RyiEXr4jrZdQA0DGsxnfotToZ6R/fYqcTci2LmSth3DerMEWs7FyjVP83uVrxpqjJcL
XHC+0pV/s+svl4q1t5T+ZS5Z0qqEE5Bz25DrdXcTN/yE7gzA0LlQW8dv/iV5GaTiV+CjOfneSy9/
bayvtVP8coFR2lc16zxfz9VcBxQ3ljzHw+cHXOEA3BVSPXp101gDF/c5ohB2KEG+pb5dotiBSnaT
ieIo/13s6O66cwD0zCPcQ3LncqXj9Tf7xPf4Tg2u626ePb3cGJdXKOZc1FwY/3l8UeQRee/mjVTc
VFfW/VWVFRyHTgcMsUA6VQPX2040FLeX3gLwLx/gjIXRLtUOHVOZc0DvKujOzU5r+jMUtbuE9ABx
vFSWjKeCm/hHIAfqATmH5iU8nIcekaR7MdafewgSYfJXobcDB3mPG8vVq+qTf0nhIDyhXwfZJqKN
rtT3MvUHfJNTT3L09h8Bt+26N3BRiAjN46hh7fc0JuYB541wcGuhBIAcOYNQ8hYWG8ceWChWy6yu
rxAq4N/3DzKOq0DOOOitpwOaY5GqnWA8r//HnVpju8LbjwLqvLpXzb3XXT0R/XEOA9KC0o1pV4E8
EH8EjHpUSplAhADgWo+KjQlQbMjM4Lbo79X07L5kmYTM5aN4Dd/nCr4eH7z4bU214xelZG87yyxq
QI2zbLLm5tcT/10zqhJ9g/bPJ/GyvZzZu2EZ8gHFmMy29ge6lzPuZJRON86Zuq0CEK7J9JrpPUCU
/AkPquFyXEdx2oiayZGlsc+nI5GRt32d+DLIlP9u5zD/1j30KBt1zZH3yOn4zrU6sgUCRTy2k/lX
/++N3BY1iElfwQYJAvczsdNp989myD0qFztMwj+yl59LQ86YOtSGesL04NzICfCkoBTlbPyoFpav
m7h5znxGzCuw2vwJiD1SmDnfO64UThOJNpwaDaUAW64Cl/haFsR3Qgbb21ptNquNtJ9YF+9jBxOj
UopF4NQpGMYN9wR7hksg5MOMcAx03V8jmvyZ+jMO0L+nuj7gf8VLtz0AV/yoFpryrmzQ1gRsPIGN
ZgN82K4L7tgQsqiBIfDr0ba7ZrjAqnq/12/HyQZ55jyD4Qjm9RYFdHNOLcGhPAfwgXJfcvOu5PQU
PlNoZURIjWqkm+sMYKsSq6uQjUPTzy/ac7uFoi+635wQGvxQ4wnoe1RIo6G8frtP367i0nxL7CU6
9ev5k1Hfp1ls2ksgTZQvb+eKyMpwj23pe1X9l6xlhwomL6f6rpqpHZvLZnZ4NADl0faiyuM04thb
KFsETN+mSbypfMS/Ql95f7So/fiXc+neuI7p+lbh7q5VdqtEh7lC/7yeL22ru6bM5/6lXPQv6dPG
StSLpXdZaS35FtcORR+51CT4VRZlnqpadejLTWn9xhBgjzCImTpTe9+VMWWWysjqUHsl6VDrSKq7
/SdAPiT82lMC75k2LOlHWGoW65oqohFKThXctMFjCDpXX/4umst/KHNvKyBC6MR9S/ORVMWjtI7L
SGPMAvC4oHOzaGZhJbUE2hcDEPUXd5WF7feo6yAGOs9b+pcCRibfThz32H492gabwyG80qIcDbwS
MX0U6EN50J/2MjUS+N5VjpC8XgV4p69b3Ctkm0TVH/Hv4Vaf/0rDH53VoYNMICfapxuHuClgBxwS
0uHLd5Ah3lJ4T3C4ttV6kjx31qmqDopexOmMwJfvLNPwnxVwqXnSOnw+AKU/tq9CxeExW8NVWkE8
RM3sts/RFLJtYuA3pJJr1gi+FjXGbNQ7JL5XMf3Hw9eZmGq6l029SDGit/2hdWV3hbaKbqp3Z8MX
4rid2o7OumA02g0v2Deon/ImhXvnLslhA451Xu6wfluZzjFkIhLJAJa4EkIgf23a2pzqG2T/Ow+R
fja85ggmcUdGT8lh1zhkqmdKhwl2jXuqygXRFYyiNgXiMJkHSTMm6/QSvSmbZUMaUg+InEfzcn85
UDQRR/Hj617ByBmUI5MgT7Vl0QyR8pLQG5P467K0k87FidXET0Skuj5Hh2Xv9pylU9t6jr5riH4V
Z+9x5RAov7rn2SetjCEUUrxu4xNdb9/rx9t6UimkoOeBmN+nmWU5or5wJNezOH/SuFrWnrlF7fhw
CFOzzE3tbz+7XpoEl1NRLbGpI1ZPUZ7MsrzVNSOOovViBl9RxkVbWflyN2JGvvxvZMADTyykc+87
kgKbcjLdPMmG3eB+nM61TE550o3YVhbt/GD/SwMn+WjCrEwDzmotM4cT7meityJZmmro/D2Rkhqp
T2oJEvLp+QcVBVIst22ef6+GzD2QXF8uzxpuqbArIpezf3Q25UMiNNgf8Y963P7cPnCgh0dLWnqN
CEAsXy90WtFsv8Ca18+vTfL3nu8kcp3MU6j+idNxOyRqrpTMNBTB9RFyl9/T/t9y02U8j9dejhJI
Nl1DURFkMJ5RZpCm53QTseY3s8WST76/Jhc1BQ08LCElk/yUzCoZLv1I6IQNDvt/xeUgs6/CquqK
rcJzvUbXppHh6p631L9ErnrMfmZpOacXpsDtAsOP4kNQJC+kJXXaI49jy8Siw7J1ATfn79YGZBSD
Aox3uhSStKL8PzmSCBHpFfZbVyWXbe3mDHItYz5NiGJzUWMBIJqZLPYap1nwyC1SwLIuHD1lJqmu
guzj0k7hg0K4JHadq223X3ysiYkns11ssvP9ax2NtzJ6oINLYlN9ZDm4BEo6xaFFmhLmdBRnewlo
HeNZ1sPo1jrEaNe+IEosjOj5xoqJ768b9326DwWooSwMG3Q2GyIJJVHZTz9WGY2mMEiveT29KCfs
pVPK9sfQ7L/p6zBxFildHPqJszQn0csULGXrQtvh0smdqyeTg4Fdtx0oxy+zGhzT6dnQhoDowJtO
zu6XVvb6gbwMS4lbuzICB5E5NTxRakhnWgt1g+GZgzA5h43/mh968bHJUOmomAwYzcnA30uFaf18
aEYavMJFNl+z5Bt9+AqXqy0k1GsUp62pakMMGROigcTtBW3JFwXeZg8iH4U1Zw4PCXFy14xEJlmn
xJJMkhWrT1MtbNDt9/3cyub7t3VjSpjyO0OFcHT6ykm/HgYWlJy+hzEfiDZz9cnUBQO1kiSONFkz
QqgiMsrWLi6fpfo7mO5c/UmILd/YvRy7dxLJqVqG3pRi88m7uZnQ8uztTtgYgudvqzPfVdcUsiwN
eD0V/CPN++K/aKna2Hke34upgIqwWa+ZT2dKszP7T8lQpZ2rmX5Of9etjDZ39ZocU6lZfBO5Rv4j
pwadV82+I4qLKE+d9eepuXvf/hO6WY3pT46l1hQr33rbf9Oj0bvN1GsU/Wwbc+cMSyBZLnxeBYDk
JUVNgupq1HNQ9l9FThpizExkV0NO01isPrcfZ6y/DZWEcmzIT7acGxeubwLwYzv1wf0dFi/pQ4Pz
S0YdipYgcLQo59X81/kz5BO/N0oO7Vs7QXsHWFD1Q7rD1Ln5TCv1SnEnPVI2uQ9octD4w8DJN2+H
QeLlUN9vy3FXELk9vdz7Hm/IhS5Fno+yW6fBcivdDJaub4pNFffdmywBWDpdeMU1EfTGi690Dr0g
r22f7gkgCQMvV3147YwRcLUs23LId0j6hhRu3YM8ukVjkv3+murv0p1NqhYAF3Bae767jf6ax79/
t3CKqk+7OtEoMkDiHPY1j7LwILkXEtnctMPW4TPLGs463+d+IQNb9cWDxdL+J83zE+proplZDwux
Jd81olgDfdeY0+2Z33729jJMoeaU0Cg9uRkOfKtnLi3cH10iFdx+fKku3/azI6E6JXUjQp9ZZUid
iGN9OlY/fxiGcG4IMC4mOClTdjjNJAnQMEocKBjdP6vdmA6dpMS8WnyW882LaC0ek0Fa8vzl62pC
2dGNzqvPj9AVmUbj4rNlWMS9ssO0nqloK4nevk1Dz1Z1BD5RuX/y/55vFO+yx6/s/tujxiMV+Acm
vm2fqO6GxQ/CTCQxU/QxOrEhPFRR3h2jeT21rYSBE+DI1nu0MuHBjE3cxr1jg+BdM1MitcSiREUg
xAOo+7X9zRv60M29JetAo935s3SjkMRBvx0Gu6BhXHnGupyYDLzr8nf+LDvqhU01zn5tBqf+6js7
k7edco0DFggpJv24wXHaycki0zI00LhkSzNtk2gexifUXfChUjaAFh8va7O1gEUOgfHkqJ9UfDIV
1XAzuWiMzqtS14cxZMNltpbJ1lLv/PklUnuTW1VX3xHZs+dX8t/8GOT3Eh2DSISYXacm95L7epJL
a5JT0Lwor2s3mi0Ql2HUUMlXr63ITUFSbq6vZaLVqRoYbTnTxMIwILVCnYtEMnQfBVuo2ueJSm3R
c7VxXQvljTneDZ9I1nMtMn8Hsl5L/JpzNURizd13qI/hlRDYeZfhR0li8qEfmvuUPYtQN9EkJZd/
lUTlJCWF2qKeViospV5kcwo6x+fsGPWL9170sv63GdAZIEtxewSGvD84KLt3ZiwtAK+nZ4vsiJR/
MV1hkRaFuhKZakKMIXtrPbfQHVrP/1Z04pUWL5L1TJ/l2OZInMYfMtIF0MIl/rjRQ4MuUCpNxoM0
kyIJjPL1BXiCKNvZ0lVUitORPiuaP0eaPKdN6N/HVKqiulyN0lHlpnVvqsof6o4jR3vKDNNk1Zb+
Sak84uq1XwqLWrCctWJO7k09oP7E2yzdEuYMSrYOxl9dxpffW6K8as8H8fjc2Rkg0sq8Psf7jgJl
8twQAca3StJgZ5l1/G/PphqFGcNzlu/HcpbKyXdivB+obC96piG2x4dGuhiSvzMyU48kzbTvPqOf
1ZlV4ElTw6KDNbQLA7Cnp3+Y/Ta2gpfW9MjQTHHXxDSraYV83RvDId4WDTvnBPNELKiPf3r5ubZy
tczQNEhEJkgnfZ9/x2ZupiMjljj92PWRGtD+3dCWXEGbL9nQFJPtX+aNWM3v+zE7NPL14t6s2ZRy
X+h35ZsiyPTxboxba3rr7DO1bLE13VD5nE8hH0ACstXjs7RsFdef2/G8fexutmUtgv5+lPvIGjFh
+3ZTenWfJ/GDaXAkIKLKZpZpbX8v6cqchuGhH38dc6UnS9LZ6L29n87leLB/Ow/JsG2+l8dy3Di9
UpuAuFQ5iso5gSYq0nXmLB+HdKoa0XtUeTKHvyuqGrX5vBQqwP1H03ABRbyHKQimscqBSXp8J6wG
Dk/DkI9W/E4QBvewCQYPrddNaU5cm/uEAYmd2679JNOldkHghU7r76NH6S2d7GZ+t12D9FqbQoPk
a3ZRWbxLsuEbX/NReQWxRdCuZ+NdXnOPxrxR7FH+u3BeGL0X9rRyaBIHeX0Evpk4lSTl1ghFClfw
amZA1qxTahMUFpKT4+uxQW2tZtj4+2Gg/gF5NMm8L792Yx2eUwDXJe2470f3qrk6UiZKfBybUPJp
pjLPbyj6UAjQvy9P31ck3VRCVGJJw4ySw3NfbMJfbYnckCwGkPy8vKmTaeS2ctm2IkO2+XxPVDbS
d6LHSGOBKrGsFIr14rfc89QvAA6ku+lpNTWv5GrHxuU9bzzopry/sZFU1BblR0eH0ou9dFKNfKqE
KBmXyEn+6aLVVyZPthcB/F4h7rnc9BW9VCXTAfsCMlsjSaFOu3yWM79imOvw+kYMdovNqoZ+niDI
1MV1+RH777npCH8SDMzXrmE2JAHYa+tcKuiHntkrknPlCwiYMcx2EQY7dquSthb2vVin1OfUHauk
EEm9KGRtTzUTa0cx/io5zZsQIaidGAioGpRurmpEBA+fop5CvXCfnelRnVOta2PRyPSUSLKT7Hvq
5fiWrirUl49jWsDT5tpNdJOtW6G9+Vi+5T6UtDgQk+f/cX/nd2qb194D+u4tLyaokVGt21CgeRwA
PBlWiBBXPjcdr14Vl+zCrbApEn6WpvWto8nzF0sEY9RrW6EiKNpTXpOyU9S5dLat21+JNsVR6vet
rq31s3odnn836HKPmTbYYA41IGAN7C3cCPpuQUcR/Hz3/rzVoOnRyF+OEAC3bqIX1cQS85Hfotq8
m/2iuUMov+rZdy+L5q52ObTOo9Rg00xqHLfOjyAhRD75ObZVL+/FL2d30U9C5z5L6+pltrjWEr27
XlkpxZLMu9SYgl7NcrjvPSe66T/X39yHUTKSmrpIUOBMkPw+mHZPulX25HRA7F63ZvJ423a3bdEm
NZ++yx7bRbAKe69/od2v2X3VnoSqfow25z4N1kU1X6EpW6UEottVk7Rn23FjPqbURJmqk2kSMFbZ
qj37ySrhr+SL3SZQPR7t5ul4MTBORS5X3/UzrRBwGLRknIGNm6/JPJQE3sxSaG6H60nUOVyb5CSJ
yfbSb7ehV9VdvnljyU+qrbvuAr60RLEkTO0J1PtS9utRyndOnccdS7t8cszaxFg6Ultd+Gq2xrg5
Ist/+5cpfxo0jYu9xbaspqze76yne4+G2N6iyUWTv9TeFTxGBpTsqxQdKio4N0LsGFvAQ22S2YXP
M715Lcu8HLN9a62T4IwldsEmil7OM1uoun8DkSh+p94ys2egBv/AC1f2v0af0Xzdd7ESYyyhLage
bbBRjC/awBitU0XSmSzjsydSAUCZQzRWPsq1DjhrhTH84akZAUs39e5W38SL7vQN9fIonkFnlDO5
CmlbIivp1qlYXyQHl9WINb5e6XN57OW+fmyl2uddefESzeuSNBuesubdEVmeXtbH2SUe5q7fVEvm
t++D2EWTcQNMmO09951jfpi6SOdLxeZy+36jAgzddc7o+w8MHXQkSJ0b25hvFbPvyU2Qqlsvq9dT
hehd6lecbZS9oDJ/qiXqeTHBTJEZUI5PigoNGoVkr1LHyv0T1MTQo/Z9kBnqGwh6skYr17xM1bE5
+Fkt2+EXlUGjF9qyJBnVU9ULpqmxgUeXTrFNwno7u39piq7fgrTPe2KgdPuqd3hYdVaJpi5CetWa
/lvbz8uyK1Op0naBbxFHqj9Gp6F9kHvobdZZOCrTxVQlBEZipyj9dpGEXo7d+F2wSSGbPOoGpWmp
+kRhuHLPSSGIlCqPh1aCCajNeJb8tPj7Z/c4eUzMrEt+JgZPYJBKNh3Qcyklsid4YR3lff2CMWNJ
5qumlsNy0S/2l0f1XYUkmgGlEzzM67aaBgFM99NRWRkzbuQX9eOh83xlunf9qJanvGuEV7aW+y1m
qsdRNHt+nc09B3UqXU6VB73iVHvbKvY2ImMBey3s+9G8+RzHucpTUfFzE5k9WslpUznimcFlsPku
Qq/SixwVwBwXlaJthsv7bDy+8lF3PW0dzr3Topbd1POziGzv62VRoSvpd1labO5zobJJ9G/mQkMj
fd84+/LTxMfkrqqOScZ82qK/TL02p4oaqhK0avfL8vmfMR2izGoiDBEoKnR/Hd9YlE0GuiAEOsT6
lbt+c0PTRRIvz/fDpraDYHif94zkoFAYW9SKUK0zH0mOCob6PstE9LemEmjjGLRmcsYv85UjnsnI
/PP31Kkhfjo+G5FpZvNJYSyTyVfSQ6nm/J8AnibdpkOz7bHlrxZNMqBecaFrK81devGoXd6Xb4KX
hPrb7+rUuJLoefGhFIO/bkk4/CJAViSD1k/mKqkUY3JTRCxf0/35r4yTpwp6bYWXymOoXy8r8TPX
XS+dpCelQ2dvCOpY6myhfzx3ct3053IimVvQZ8FKBgoDEzkF2Tc/s4iC2mlunEY5bmpKn6gAZuq5
ZDV8ReNPHOD0ZXMCE+xrHNkxjG97zX8suovuNF+jO/JNdC5hlgpUj+LHVoW2ymIF/m9u+ZpdfKkI
MC5BIk6H85ZtFUPneHcFPq6dUGyinl6suvoER4bh0IdKdNLamjTXaDppM0DKD+8wB4u6lpt6yrwx
xyHu6OHpdKnbuRi25zFVvRPjkFpCISpdn6SmvqymTb6dkQLh9YUkOsiYHHltmPFeuBM1z+1NN48t
SpnxHXs58Z0bJWqrDoeaGx8brhV9YFpGQWREFKd3/BxkNXKIlu1qywvKbPZbWUnd8DgLPP9b+Vvo
ppvWTH3I/qI+a7TB8podVkocQVxId8tNrmw5GAwSICRv941bmzLTy7wPpe8F4fgox/7TyV3Pog9R
ledViTieJslsPe8zo+xgoWmW/2tZA7CSDYq7ISOJw7fCdORG7gHPoH2bwXnr8iFOocatuood18cX
sA2BnCmJuT99I81p1VgFHhjgtUFU9941qJKgoAZI2/LZib2G67FamM3fSYs00pXtIF8Pc9tBVEtO
56jQURepQ5x3s3XlVmgpxZb0JK5nahqafGjz9I9Yp2mFl7dUa9k0ilrBvGywfVlHo5Jo5pumrdbS
QciZuyE+sVA+59m2Qc2mm+0/Wo/W/0g6syVVsSUMPxERTALeyjw4z94QpVVOICKICE/f39odcWKf
6N7VliLkyvzzH3ovHT+w38SSOnlM3oj3oTh56zP3xrnCTwm9rt8Ehvt2AMq3b356II6AZLjUoYRs
8HnEjtwmWMvAejnB+8OC14GT6pxzfIY/csnwqtnPVfFD1ma1uUGdYr8Tk44Zts4dGwn3NSPT04yY
SkdDhk/T3jKbC355OeZNhxXKNTz79rmNI+acvogVIcYxsTwZcJ9xdrCk2JoreRFzAvB4c8hP3iGo
7sikV37vYPYS3ALnN4Tp6ZjLy+SyyBPZD8BO+WTiClXJk39Jm9adrzPTk114NB6kH9fqRu9wRfTA
SHa5Gem/WIXTi6n+jd+hU8KZHNzbRFIc6hjePztaN8qcdkrnt0Xvbc5YVoXsse0zXQSNw6qRQ+l0
uXiwi0KZZegzhoyBUvjuUuJ8LFd1D0dlusTV+1D67dFyuYF2rU3jAJFMddrRBpCWaJrR28s2l4U+
rxKWgaLzi/U/6BUuvC1XkBZnV9+oR9qSYGKSN8ow60eEOjjSBMdY0hPtywbXxv6X55l5h5FrwWBF
26r9wnXCY0URbRX+dcKhAByoQluErALOwWMEmg12Lk8YIyhHnf8MML0J8aa6w1yPWblfM18wPb/Y
gUP2u1EO/3Q8n9qA+E4YpQJFYi3mXLCEJjMIh56CBsAmeRaG3aeAhQQm0Z/hsY0H32nlmtXo7f5d
RqDhztcW8ZE76MwTNqGKTyRvlEHF2xgBIpI1wFPl5wEJ6Axg3sCuV6pTzBGUIO6eGWsJHtihTG4L
RoIZYPa/ZJdLzKQ5x5Z5qvoYZfazRhwX6TodPzcPIbfBFVdMGaPL5inWvpBGfzu7IEVAtfukXbwm
gyPWnN7HyRP8KeurfTlrvzKaMBg5/CJheAhwXe1UHjwuZW4LaTjUPQomFMz7oRUiPciVqA+4Nvnh
7cNWOWIGSKJoidTK07MxtIIW+BiNLy6U2GLQfjBforwDXf13wT62clZPd9RnLP74yOv7HA04oVeg
4NQ+tOAxFcbhCSJaEMsah4AOlvMYV40vvNgfOaMEEsIYDcggDqDSVn8shlH1FePcB3tjwjtbAW9N
8GXhqwLO2vlMduW1hV3yJguUt/umQzLhIRMdeXhGEsxu9PelXYgUk8sCzI6T2gRV7/cQssb6GAGO
6nTnx0RxzFg7KlsceBPr/DRG+ao+Y8Xa8UxVoemRsEKnTQPF8NVNvilaTxK3R8+f+ifFgLZ1eBQm
z5/BiUYEI1ppyWNYnahpTZSuJTaWLqdx59MXksO9FcIDH/KED00VRi8LoyAPq10eDk5qlM5T/7v6
JviFBZ+jCFXTPMMvEr7W8vSFVwQczEE3xpUouEykaZ7QrDMTfIqEl+cMFu4pIngBuQP6EGQZcOvw
4Fg/+M2MGHHqksswTw/Iq46Qtu/zYp7PGaCJXbWh1bjMaqyeeg90OBqEwraHvWcgLemRgJel5ffE
qCgYSiBaGOl6humUK1ApK4/oy6z5ALB0CcqukO2WujjhyhNLDek0njEXgUMADHsJXApf4ER2RXYG
BGATNjOvHOSAbPBJLwE3muCQ3ONMDwj1FU82JK7xfX7DghiFKLFxzHdSoDXTzLtGLFphDQ9YnwZQ
0eX48zdYdxD5vOZY+tWHk83ALbjnoCALZsq72nJjv4LafWyyCf2Vp/rWvHMhr7rsctznWAnYG0Hy
uJ3xRIWusv0MbD4Chz2ajlZosXjSP41jxNrP02NbiwBwqwYdjQU/pi8sl0cKFw62AVj+ULLGxYnp
nu9JmbJVMvzXTxc9GHWorOposBvUrrQcLsWVHb3HLQWtnaNYJiHTAREoPZLFsIbeX39x+p01bms/
2FQoU0YizDq5mzqiOkXUFv7uEuwdwTBTQtn/7obTztXtm6vFusu9wd9iQ4phwhLIOlD2w9UbGjxf
kSxoUghZGwS0gGUPhwXkhkREpzr39s/DK1hrQ//rp9dQ2YELjYsZkw/8ZfsBU9TOEN8F9fS9brgr
DuXiutAGHOPKD1d+9J1r82fYk7M7gibgarN7ROUntBlESBrDfgeMhWi1HIbavt9z3KdUAHH8XRZQ
YcfP4Lbpl68YAR4NlGu42tQgM4nWHy8jfc7oiJMySlrhq8fWg83U+J4wRA+XOO5PLs5jWfgvLFmE
1S2WW00ged0c/J3R9+NIO83TibSY4rgCXdNr3Jy7/WmyomjijhJ1DcC5plXEKsSm09goISJOG3Bs
/HPGTRM1AJgp8DCM/xNQ6VjBjLULnl67wlR6S3vAqQPExuJqo+16JhS+gxgGy545MZ/fTv3QhuKE
WQnnxcV729foX1gxkD1Jaes9e3ofb4kRfHUEFWAEBZWS5wE3Dm7iEfwm0kI6N/U/S5k0sd5jWhTQ
ylL3h6cXSMrb4ybMkzykWASPGFTstyP2GtObNXrYfMThJmOetqbvHow+Z6z9UdHIR1IX1mAkwMHO
WmiK/jiv6EyEn0e5y7Y3khG+sxeQ0IZUSAY+4fatVmLIwdR1X5Kj1yBS6LZcwJgEDAIc3JvXcKA3
24HDqeYXv/AIfwFP4FX6kEFcejY6P6BnTEX2N2fyDIWXi2COTV7s4uL0wMDHiblUhiNmf31s4DVm
jXl8WgzvSVT7JJ+PzezP9Hfj4ZUfDgFcLKN+WHi3Y+X4ioqZju/91Bwd+xjk3PmcysSKvs4DoP05
4bUD2cdGwn7O7/vhDhJ7VDjVDIJQQXiURg7VEEtRGDvQMEvHRJXi3wJ4Y7sqYZVehem53kDWii9u
B38OWBFQYd2wO683BhgrwTK1LyO/GQ13+d6wyQ3DIInow29AUIyIkfkGtf8ItOAbM9DvL0E2Sf1n
pLvdTxV+PbyrbwLyMMYsdmK4UTzzlfPYVLt7WIsoseGSWzpF35SPSXLHBexx5jRdsnLLNnKkeLcA
Pk4wtDW6ls9IhE8bZ5MQm2rKev/8DjNGOo448qJVX/eL1WOjR+3Px3m6H4/ekmtgblP/ag+O1ylv
PftLHSJ0vB3uysID8oUj3GCqeFON7s81XUiD9hfMatSun1/3TpM3LaafZboxRJIgJ7UHrtEshjt5
U636q1tvPonmic+xU8/tZU5a0w1ql4s5nTDcGbDI9LUpg7+ygxein6G2j1VXSZ7znqwnObwlDyIe
Ok+elnFxhEKQzpTjYKuLyLDrqa4IkavXT3R6ByUYehesXmBbxyoPDHESiv/2oM9hQI5R+R2URbg0
Y1vEUD7yiKAAoSz2uKdC5AlIOJlXv9afyR7eANaQf76rd+qnABc94rkReDUtQvPFVtI1LNjjrn5+
phO6Oclt2f8y1hBX0tjVA89qckFA2dySsLwNIUeNLxuxwLRP/5vp9/d1x7+oWCTiOcHq2h9O2amC
ib42fe5dJtkPpzW1UCPKhBd+OLwkvL7/25LHj0jwAIwpZ7pProGf/VQJi25N+RflKkfPh9O0OAa2
93CQRk/FN/wBa4mN8ZwpGogdWkObhoZwCHJJGj+dw8c60UXxqAv3/h0VWADILEbmxMRUu/4EptR2
bsGn21WEl3ATjrSTNS9JUDgMlmyIvxcAvxGH6vOch6qwFRzu9M1nVs8vDFhoYeJbUIUt917vYVgQ
qj6yJIegMew9zD0eLzUWb1AIdVjw7OoweWYPU+K/LcjJ+LqXVHxcE6HPnUALoeKnrL8ZfYbid1pp
0i0qepvXBrRHecMQInTPBo2guj0QLHF6CxZwrIkWrmXUnKqTm+7JuE5ycQUJm1+krQiuwb9QFiQz
BvNn3BEVsKNMlRLDRMB6CYCCeQWuVo7TdBOgWmBqgVAIQQuMgZYN7i8nKtbSTOEAGSVkYkGqj2g0
FFpl2SZ++/nGERRO4X38gW0/o4VkBfDLWcaIS0opjHLwgyOIhA8NavGBZytMaP9nRIN7gzfQONfB
YAVK0AgkBqsPPIfZYALJfEFXUseBEvHv5bUQ2idOap5ISi3BCbFXFR6ib054ZibsjHnAX0f6T1CD
Wtic4XGcbT//ywhM4T9guMqU1XnMFaElgEz+2asLNBVoEECzxEdAMD506E20Xy4Rowhbah1SCcFP
dB9Mi7jtAcmgPtcn2Rm8XPZf94hm641dOJagLBg/K5VLps8KuCNPqnG3AC95TF+rLgbJAQaApdKO
PslT0KqJFD42gRqwrFGE85+54tq995SYzsfcDEoW1cB77LGj4bJV4TUBOMKeYNuPc0o+PfxBixTX
/CkPr4Z1W021rxIy+XymmuA7M0MG3XqFnNZL59yh085/zaAnaq6A8WOOtvrJzIlFgT59hewZuhCc
nj6DJMPH4r6sF9khl5zv9ib/E4xaa8iaqBAmemkPMqbQdwKxYghvZcll6RYw9L4ck3SLNq6gxV7Z
tYeSvMGDiQafbRQSaLAEcsE0tlPkV5UrhQ0+BTVWgj4eLqrte0twTEz8OFE+hHa+vzi9EbNJAMqe
9AxSvSDG1AbPEcmwkeD0MzcqTj/8ud23eIbS+LD8EXeYPoGQ9OrH11XpVYGZjRYH8k91dEgxz0g/
5DEa2FCRGSwQLY1ap9mJjgXuLnIqtidCNs83VD/C9+PnPmRv2444kPDBPw5mxeHOWlEfSyfyLfCb
Ykqlrb8QrJ3NCjxjYBGR6slaj5424Z5mymXIh+9BE0Ituh1Re8Ni4BGgYallMQrVKG82rJQtbjLh
914HFij/CAEGPPwWNZDmoOyhSLAffpyVX2oB6gIoN+h5AWk/e0EGgVKDmxT3PzsD7lR0zsIPuQGd
AN5kheYQhUwL1kbdXDdtEs4gmXCEtV+HvRX/60PzOPBEGTdt1unfNqIi4KAPY57XexkHrIaZ4B7s
WLC5PGFrgCmnCVeeyQiOk+W9Wq9JSKXJF/LFfYUqtteERo3kgLY2ecOCAz7ogwzLuAEyzxQD4Mvx
sXm42RgvokjUJMARcB560qf3xZ7GfwIAEjybzYVlUsJDTIxZogtYi1lHXlyjz9OHGRPeSf6CSRNc
5+Zv6ZuRLBz13nDb8MtBfIA3nurXvrR4Dh02J5fj/U9a4Y0xA1sA/QTznFx9h6LxODJA1bpQNnHA
fU5yhBveuYe4DnJnE+LsaIk5pS5cPJTPKEeYtHZgPyzygEjnVh7CsJCwWTxSN5WT3NsphLin3cD4
ITcr93OGeu6Vu9vw5oI8adWw926d3cA1+IyJyMxci/wCr0VtFvSLxjfYT7GTJ3mQmD1UaainY+wI
oOPmazZW0/bnHlqLbxt0iRZ95ma7h4SCTgF19KJIBrNmqwqLU+BY+EiEICpJ84esrZCdrHHq+Xsm
HeshPHHOT2i+UQYcWvypPOGXz1pSxSZPuc7I15FNr9Qm2V3sSLFiE6Awci2ofVXMLuvSOvS9tCOw
C0G6irv/yucAMpZdzwRY0tKSznkD9VEgXGXyPBLNzG6S4/hOvGuWqHNcg+nU+e/pErnjcUqdbrz0
u6iaVaNh7hRcGgGwN1sYOyim0df2AuOWoeNHytDjgyxpj5D/ATGX0hlrHrUIVbYK6FMojy99LZaB
10mLrvafXJuzmscNPOALKWEMTENwIIQNUR+4uCiPWgz6z0PT1Y9qZn+M0WuJRarPPogtfnVCOJZy
3nFYkbcTX1b1qv/DVoEZ7QhhRxkjwrQCtA/fTeaRhrnUIiPocKk6fnuOBxyGYXKB01w6hwX6x+Ov
QA1xs7/fiWgeldz9gAqAkqB7wiuJSRGYY4dniLoQdwEPIngFp82dasRtLY5VOIYgQeOBM9zVGz7b
14PVFvdJuXs1Hi/3mF651ac8aIM96MDwuTbgH10EbeKCO8AThdWsvM1KigWfA1N2hDddM6sH4/q+
eshHMI/rfYaorboTIukX6CeA37UJ+QJPzAiePw2TgqVPqW8kPyg4pwjjCwct8I1edHrvRiiRdK+Y
v9f1kWwY7AXv8IDdwiUCiwxCLCPVQD89HjYHzFSdU1t+gcUzZ+D37mulLIfQf7jP6H16AfgwrEea
i7ifDRfd7UoKqzU6rEiqQkaKmFQcrvL5D4o48rvgAqsE8CehGEVWxFCUkHQ+tSLmptNn+Zx8X2O0
rbXkqlf2FdB8bPbzWQ9oHjyZPTHm72wGSK4ek6feTKjcXHEN7VPIt4UtMSZQ2Legi6egVH8lTHVK
8JL1DdUTQrwmexTt9oi+X9UC67WFr5gejXeorIv1kymcicORosv+6oq9m8nOtaadsW+zIkKHk9vI
6u7rdmlBz+NBYfWQLnRP36GhAlFxbhyaLs5YxDxCFI7zwwXo/jqzxvcxfktNmJ5yaHXCYjkZ7PMd
uOPk6r74qAEgaT4HhxPyLODbgUdCjvAOF/7fOJKHxGndziY23p1/3Rs+K0QiRhWgXTQ4dOupibP2
N5FIO357uJ649/3lhyyoHAvSwfbDgRCh33Bv3O4ueAjLLmVp+eU0R8AIgAL9jd0mTVQiCPrefWms
+MLUKWQ7J8fZE7Rn4JSlI3MvTwhJpXh1+xvGID+X6HJ3ytQuaAOPNxpHmravzWNVI6CDNFS4auEQ
l1mkPsUXkPR+yq9+2exyEh4/HBeufNlV6VovieSeXtLJ4Ls0mfTVOcPG1QxeSgTFvRzY5Q4eMlS7
zuWvqVqUQB632/TxKwfDpG0d6pPXEknpD2Y8Y2tl+modhoQxwcTyRtmVkDljaPMDdQQ3sljCDv8H
E04E92apU+xwO5dOsLfB4FBOcH5Pr3N8EpbQrN6ralpj2xoCYrbUK+LNphkah4UGJZwmkuZg0k+0
eTqAMjAaHmUagHEWsKCGOGZtcCk4t2R1xgrIIMKUPyZA8VhQmTeCtstuK8kvfnO+riDwrweTYlNs
jN8BspBpGuj7fJbvmYcWQwiNkLYnGo/CVoLDuG/2BTTfyRvHkVvQdwjl59UgvN0C4xo+9ai8zHSD
RMd1RYl7lwB91muTWU55dZt8+Shc8lhzgE+8hX3rwQm1/Qaf+AMDQIlfkXR6J9L0Ht42CsmCIJ2V
x6qa5/NbhZ9v3Ou/F2lb0UtetSSTtpdvP6pYqV1ory4f4j0TFOydsrfugVLtUpA5AsHeu7dssMie
1gj2u+I3vS97cw39gs2YNOQbD1POo/eLdFjXKDbxHShfJGTVCyQMl4cPhYxC21L4EI3fXEvzEd4P
qkh/zPT3uvhONgDGvTSXLmtCsbrSfzS/GgEOEhyWuKDn7GSIvebGknaShOxuqoFuIbzBi1fNxjCD
Ubdn77N0nXRflwA7gjzZpBeKiDYDo1fSv1afYpeHKrei/rp1S3gBmyGZgc22TsMN7BUqEYsQJMnW
BAIWdD11RN1rJ4MpwIEe5d6N2dKkycIKn6ovzBxdmktA1g6OJ6MJmZ/4KNIxAf1S7vlW4VvTnNBs
0zNC2+WEBA1Gr860RLuGLSGkjrAGrCbtcmYFXx5lWCOcKsui9HCgEkLXpJmY20ysTop2VUVG6r9/
rvNKQkHY9JgHjh4BvDlIQSL+mo4R0HiNN5S5uOFwfKDd+zIHPj1maYh/w5bTgjaNzgYxQB3RyVKd
NaeCcwjs7KT+ioH3trXaBK20ivkYeJfE9s5B6SobK/AT4FpXxXla7IsCRgFeG/kvvTO0lzajl+Ty
w+JsJ6+/KhT8Z+gQYlx/BDdmLKovUpWHy00Js+ZjBlbr7Nhw5hJmi6jX4ReJEUU+Cz3F65ilM/AO
4JQGU4qYBtGKDLy1MSGDPs2YiRHRFuACCSh449UGdFhdd9mmBg+gtP5ARUGQ0aLuZCG4R7CAsX4n
+4j/1TP7jd4GsW82ZoB2Qg3T4BJlTxeWysWMyywpv3FV4WLu5oQdEVrPAU2jesjTQJTtH+j6nx0Q
NYthWGfQy+jsrSPtEt13u22YcagWSzIF49c5XYPjZD+EuW1RrUJunzYBJteC1cwWoTpd8E0BN/ts
MRfqhJ0AS3WCFfHxW1dHLShm1CMgi+EKhzUcTZD/gmI8oKMwQaoQL/PPFFv2fyCtgyBk+QD4gCAF
e+y6rxymoYceAgewA+zI62IfGj+O90TI94v5c8pAhf0WyYSzu7CiRZSh7a8HMIzbTwnmyxzA2H/K
E0Ks+OUNtoPRMBQjDHYAGBepSxG28vUJR8KamkGDO78scx8TdsAcafYCeOWMY9Bn0tV9bj/aR3qw
NNsxTBNcpCIGgFltq+/ZW4lb+JulzwQJ0sA9iDnQu/N5/xXsq38QSMFzBmOgxK7AzW9xaWLFS5TV
NykRALYv/4lXM2zBS9RhQYHblM7uNUBnB+kEjqNGCI7ukFwS4PiKIFQHtr8dKTQ0zu3nlw4Nphyc
E5SNT9wCsGZFU3pkMcdO9bHl2bfeM3gz/DRaJbowKWEzAQyBaS7WDU/iVib6mYwg/nuGO4Qz/3jy
+FN3rGC2wnTxl7GMNXWa4trgqaXTrYgfhdtgQPvrXc21WCoIDX3wPjw0x9qdlAluD8oI36CA3+e3
/2QROV4XKBCifm8deEKFW0DnQbe4LBQipwvyNu328MRV6PfDQcR8ukBj/tNvNQpzwrQgwUIKCULL
tpwMBlvLMda2M7Q8WJFKFA42Row0oGepTRkrvzzAYkMG12j7VBx2JzMO/d/7GkoQr3bZkryyVk9V
BEbzxqMd/nnvcZ2yKW5i3N+XSeXpW5Dz/XOhrmmMnF8xV5s+FAFmj1fA5aWhdY0ZZrdRLSi/JUd+
g4CTc/61zY7Zz20zWLFhpYWgjCA4DNrzc/7imexsUs6V0zMFGgqIYKYw47BSP4iJssuHLTMQ7IWk
ZKtBL7mgIrqB2zaklkyRRzxanNLJ7hbK6NZ9jAtt2v6B06NJA5zY58tiTx4UpiUiw6SZ35cakp5Z
udWCZkK8MZD4M8omtZ8fzTG/KT/d8LhatJsyYSWCDSiUyc7uM++D9o9fJbkVEov9pjk+9lBOeCbM
FVgzt+7lyH2BtKGOs592zi10MViHBADTqhzfIqlnlc0FaB11wYCdbYjz4//Tg7LrDK+k2CyaRW6N
bl/bIGFwaSSUy5SiHtRrfX8cTr7RCyQmyZ3uJ98PMdT0ur8Md0h4L9MSxkNncwwlOpTvu1M4nyQ9
WEiJR4OjvMl36bz+EVxndCoyGdj5spbgAqJWMCL6kEdUmqM7EM0JwmK+/KKAHBmSL3sphHIHDg48
LFiSJNcHrNpfH4RfqKMx8WeAQ0GRXB+H7Ot0A0+yAmi0V1wU+TzwezO3H+Jk9DVGkfDSfS1NydVP
TwRdKqeCg/+9YYF6VLDd9wOIpOjTUZmxzsJt3FO2n8yu9vUkG9pijf1wHgvlRcroqNlYmwbi/Gek
saOtgXWDctZ86dsaryjJHJh+tpyUw8MXSGt90Z1y844Ljy3U9x2/1rd/S490wHHCnOsorVemIXJM
dY2usqHK/w0wVUo5V3kMmixsfiT0UlaQ4VoHYXOwAWPY9gb2IVzA19zQ9/WNqi8Iv/mH7V6DyqNZ
MNqXjQ/cxHlojTfZi9EKEgR0NMhqlF/jmK8BWy59eCOxqOmnHAak3t5+aH7uyc6IhOZiJrGEUTfZ
D3A/HEf+CpJwvi+RdjF4vRjr7O9qiB+OUBXadgvU4U9v8zvOO38P0riOz3GuMiV55IKPuaFuj7hj
+tSjG6t1y3n9QCzf3RB44CDxpfI7hbGp3x5kW2V1ePyZ6GiyMdNFD25iHnpxRVi3gm7rWz1AYI1B
3GCKjxnwFRJshHLRlUjoA40XG3QmxudMfsYDCNn3fbofAHU9NyZOe/DTV/fTkIQ0SOHsR3YDM+KK
IdkXOw6gCAZ8Zq8rBNM9JQPqgebRWpPZBhf3FZdhHmZRf/VxDYVItHwsPt5rew8VZ3CEWvpDojBB
tWjqV/kYbBwrsMIp/7AR5MZ0abKeRkzj9WLpNqOJKGu/1IGVFpfa654bVDqwmjeqJfg9rGi/ghrJ
UJj9sz/pFmQiQCSBvgXvdt/57Rl2LCXuzNIBTbBqeVAWnfscvcUHgmMETxCXHf542oyo/R9K+DZf
3SAfQFYRHlmkQIyeM3I1/yS/0D3zcJ/kx+6k8tdbaV6ZIzOzDbLyYCox3AUcLU2sTSkdnJhwi4sE
Ci18mBgeUMTW53OiEgfdwP0o+LHhc8RTiLrVzfpwsGtgQEFmYy2BRlfD3x0D9dhAjIGNgf1R4d5C
3hFwvdMktUtlwHDreahOzTmDnrRiDkaS6vfK5D5D2HjxRdn9t2jKr5PXRI2AUnWOQYzYxJeKodA0
E8D4h4xvAVxoXjd7/95/SYHm0oq9AvTunNE8MVOP5RmtJ1snitYbTYutHO87CSa9Rp0QUhPjjL9C
vnsObfaG1v7N+EezHL91eNlr+efdb9UzUoCst1lyDTBj/edZrgFWdTbzZ+ZK0LmgmfwZTVApNj56
S8tyKL5p7TE6czEe1o6JeIhhk9BNQnnC9GV6PRguOBmkYEg9NHUMM/tLG7wWqonLxYFmkrWb5A1n
QCLmHm5b8QecevWVhL2y7EpA/E94+fj1/GmBEd1irg0MKEp9ivm/7FFSdFcD2xXqdXgBMhWW8HKk
CES4Q7E2oidKsPH9F8C6OmXsyVVbY1+V3Feqq5KN8Jv2Y0al/ndIjLjlM1nTEYKSXraiRddEmnBD
u7TSx6AW39NgxYxVzjHIu46N8WXBuQOVGyFA5w5XfIY7xy1+xbM2glhpv0WiDGMD634GrP4S4e5I
RsSNg+pE5if2I6M2Zqa4BqmbntH0MCkq46LzPm9xsgAZgB11KR4FYpN2XeMsMFEP8JWAmjDJGQ80
GySmgKqWOyjWYKHym3j/BgoPTHA+bgFQwBaOlaELoQN/sdV7DstSDuvo/iej9R9ba5o33jEoselk
negkjnjR3mBxXs4Qya+f8IF0Aiz2xHEtH3g5Vn7kqn3xsrp8E6CpizUClqtjCk1xuAblj/ajLBVd
yMcoyqyFNi0kB5wOhPVRE9HdxlCWu6M65pCXeOLfDG3zOynrl4iNFX0DEktM7dgTlsScm2KjCAv4
+vrh4VIHEbYqH9bSI+MIG4kygZsTbmZgnvzjrWMf8R099/LWmtw8Y1FF+JrDEs0m+R9bgV58P+7w
Q6e0gTACK6Dw6LVVc06C7fMeyfAWbj5AHa4FFd77CGa33xlNGq8Bp5luUON+mhVbjHh5M6OeghJm
JJKO3nMaYTOBD+NVJ0VotyDxXhNtTzoMDcYM0yAMf6F/c3tB8czsgUjY4lslpeyfj/ijcfWthed2
cK9DbleKLOMicCVc/7Gle6BJufeuXVj4ZrutaMBbovwwMQIFJLF4ip/luESq5skeaZ54DrrmWNgs
4FkhCNo226T4mIeAmBPtl5Uk7sDwgWa5K/Ow2e8zXKJipLQoMbZAfbtmPoAf4QD4WLAFUCPal5i1
zOwd9tgC6KN+W0D1xNqTc3vVPWNZTHSIb5gLJlgjYEC4QIokZiZSsMPCCmHGJtcD812ODeBOHV+H
fkNFxr8NA4G3jU7ZASNVwO8GUPDgCF8mmhHkBAaqEVIPnS4QrgRbmEl3GErR8OqCVXGNZbdbPwun
/nme+VTXGe0EhxNMD/g4W6CG71BUNUT3nDpc6D8IiVj2IqHG9DWs/zjqHFA5Lr7BjOVigfMOr/jH
gc42kXLx0W7QPNVQGA8weeAwSKcPTIWY1S4JgoSact+mI/4Vpy+lE2lL+7I5o+FOQiidaKhhqUQX
1/geZGpS3dOk4Ck2VeqAvYzBaZh6nLBdtUDJX4QpMz4r68dP6d2PHbuN5XDH7ceIDW7MGhiPo8/O
mouNXYt/MF8/bo5M/B0znKBbwF+49S6XEBwffr1lrRj9BAKMeGePBzQ0SuaoFcx8rFzZl2O/J+h/
1RaX0wHmu2WAn7euBeAFWhNQgdRIRnqI1ScWSFguoGRoCZls1qAKeDcCCX1uJ3VwYK7jPbHP1LsE
f9NM5qMJa/gP5G0jQuUus9gZ+F3qaJbLcLfE+bS2/oErrcuERYPLDzEXIozv2HRpbgUThVWuz+E5
jAYQLOn9VYyhbemg7547Dnm8iEEepiIMVyfNMpSF/3rcSeiWGe8parzUEGqTV6tuTWEYoHcCb8dg
WCXN4eO9mcXzPmqbuJbm1/g+QTedUlx6oVxiiNfpIT9T+JdQp2sqIuANdIDkEf59R4uRF06rVYXA
bv3dMlyoS6kPm1Xx8gabwaFASf+M7z/S131KGAE69YnZcw7udIcWmGfBxR6sxCoVteOMokSGs4aW
hO8g4iaBaAZuFkt+pp9K8YA4KlR4yBphHl8nuLx6X5vp5WOXk35xE6ZaYQO5PakOwz3ECihpszst
WjI8DADvoTaN09XXbh3pLHvtrPO+7r5dYmTivfBGcN4+bL1XggsAmIv9dlk2hZxkpAwTA4cSER4e
3JosujKNtkwvC4RaT83mIxaFawLZTJ8gBGqgoArf6+it6ctJnHFBF/VZOkM1Gei0UL4OfsY+a6HN
++vKmGHVwmWTuIfIwfjDd0VLnjiAji4HmflFJ6rwN52q+xTOrNuBXvucrdyVQAnYNLxQwmEyIzYB
HRvdabXRlwbC4OUQlgHyr9v4A5lc90uAeFhE52zHIo4r+yiFd/2AH5HYaRB02cVd8obNdPm5brpZ
g2zqM+JPffdBooL76Qqi31iKm0B2rhDyEIvDtAEw2aLkq0EzLeeTuuUEEW34drEgsk4K1sLrN3Z4
0MVqrPjX1eYlxOkZGNQGbs2R41LxFFYUSYeFOccB1ysxVpcwzwPzz8SSwAAOEiSFx5bnpYVgN3uf
ZZaWV7eDuwpQy9YFFvx2+Jf9YsmvOjrEFwyK3/PrAQRZsR9HNqAWnDhaRpR8cMTzOkAZlp05ffNE
HTNvgPN81qCNEec68vIMsirme4AOPxCQwXCg+W17aDk2WxuqcEbLwViOBd+Kk48FR/FMuEUmXSwv
GDiKdaYgQ4JaI+BGjrWD7qUYzoU8Z5LIQAlBmV8Y7tKNYvDj3cJ8wj61ZZzrYkXyAQyRnuzxXumX
8LjFcMc6kBOpgCGMDv8yEafkzb1ahJVGXxsjqMsqs/za8q8PX4Usjg8yJmHWKmWrJfma7A/qkTF7
/A1/viBfMHh1kNqJpcRfNtGfoBdovAl3mcGGUx6eEI4VtglAOhjJ6ugWdlMWis9dPeujdEqo5g/x
3mc5KZHCQ8WsHOWAn0I+nNQXX8fhIpK9XkhxPggVVl8lUiGeJA8ooCejHL+8bJZvgFXEM8LEgzcT
OD3i2FWLkC8xD5dZc+LlzJc3nKfT9usZLE8AxrtZD6ZuQNJwdHpx6ArL3BzJYBnz4Xdk/GaSz09a
CbXpkfCc0HPCGOPYOLYY2iMzgROpBo/dNRu3MMPFAeqKUnau3w70FtCCirtpcz+rK8gFOXdCybeX
GLfJF4svPBu1ZYEtl+7Xe1Mfyy0p8OOijLLhpoSkUGmB/6njW+frn0A5WsWioN+TClzRyYotyK8d
upK1Mt8Ti/hJ2vkOPpLdf0/K1ZPvx9eFSABsFFYdwlzveUe+Ohs+cJjDE4g94rq8evqeDusNS8Sj
hAw+KTAlunJfQjFHLgY59sVP9Z7kGADwpdJJ0Qhd7Meu3JaQpoB5ht7VHKugHTXJB3sNvITKpnWj
769+XV4GI89UXc2KXpgc3W/+rfTFRhFCPYbfkYapCzOFbmvi8Uk0ze+qoKZZgaUmz+/myMCtX5sh
YK8H9hARE2/qFvJnC90abpa86mgamQNI4Wv5FfYXHAHaqxHImjuESM5X3IRmnUhdIGPYZbKg3qlG
oME5P1kf23zE1stR37ZaubfniDvGnOfn4Vr5kssQpWxi6kjBi9YfjDOkHreQF+za5ZumXYkG/14f
thXoFneMge0Eykfo5ycNulOsTaQDmoC/ivmkG11N53UyqiA/P+A0nPJn/O6mZjEhf+dqS/+RdF/L
qRxbGICfiCpyuAVmhpwlJN1QQoEgkbOe3l9v1zl22dtCwExP91p/WiEHOCao8HNgd6VwqVah5CWQ
fLm8rDIBvs3l4wtbHJnio/rXOn7vJplW5ev8Fy2EW7ag4VVO6GfnhjLz3xZb7ocg/2yrIBSSTfIZ
My2qzJ/d4is9UkEOsMqSXMzmVb2orH4a6OnUo7ZATCUzKEqFizlx+twxkpfaeRtV9kJUboOU6pFw
c1AYSowdnB9VcXr7n8b6ff/o77dJZXhmJHv0i6YJVLr377Um/K9Z7J+Wvke0f0SPU0uEYhassDR6
vrdCffn0H5Vh6TurL4dCve1OzcpwKxeRc9lgWUAatOQR+SXqu9/4soxKBAGFzzIla6qbelttatvG
slfaRItsvfBAHyerRztF1kB9YGioRG61vgQKpi/H0r96VIGGrAiQ9FArYqA5hqSi7f+VekH5LB1D
biW8h+0520nD7uzTvGCMBKxu2U5l8yr3mwY0u27own7wyqtOiXPEsqBHRU5ZrBXLIpY4lL8ihmpm
NiS6iiUciD+5VjAIjn1y07if+jZjQA7kxpnkJ7erZ6JUyT1G9GbB4u38aCkdT2+NvN9MCcVa6WCY
geJAxJGOEJz0kI04aDKHjjEzmTX1pGzNXC7UqqgvBN41Vd8qxDlQOpVysuEJO3Uqj0GZFP+fhFl6
n5JaiNNZff67fs4wKqk3/0aVdY8aRG8lkHccgGOxDpAf/l/xPJdGgTNK1p22sTh67OrFXEOBaqAn
cAMHcv3Ck2Th+4ck3QMFlbE2VKLA2ij7/PfCvCwW6t8obPN20ExZyv72/l3LQFQrtq7QLCanCAWY
HqV7u1JV+IkLC5oJM2NfDDC5t+6vJKLG2T/MAeiW00n+TSLhFWQvL/3NFfp9Kl8H1zfUgy16votN
lRiZw9UqfKJXZv1lC6+57iBsCXBcYcTLQ3mQ62+/ZAUTaV0lA3znK21ZZmvx2KPDb/eyb+kPNKHk
pigaek51reBPAtKiKbqIvaz8I4DviziNQnJs0WY9OJNomIhwYd9Mw6+mxqnpt93K5He4HHJZINxC
PodOxHDhUfmpMC46xr43f7X0Xu0eiSQ/PavIknSFjUevVhymJreTCAsiSjLf3jmgO+sWCtmkOYIs
BHpTFbXk1mBM+SE8JobQlp7aWKEo39IPgvO/7q+pNgJZr0/ECTuASZXfVHBsmNu6sDKMibkzCfXP
P1XerkFgpjNKv1kGJpKKsUi9IuZcxr+BAsiX0ueW+DnUk9qD5Y2WRRpoX4ID3ItWChiglyx9rrnQ
fZZ95K4jLLC+VtFmXzcPUPkjH06wGUrOTAaoLrMX0fO5nn3bTVcUXmoiBp70dNn9e7kNiyMtzqJ/
TB6dTb9Ey7g7JvuWGAhDzcEuzZMZP8PCBKl8HIro9GhdPzIDfZ/ybP9klA0j0k8fAGEoRvualF43
sXSjD1zci8eo+dcPY73nv538qNK45QkNczzmYcjIbL4P9IFh27/RrSE0qJs1Qn1T94jLQHk0KHM6
wHATdzu/YfL7NcJ4r3i0qjc0nhedpseYPGr64BJsFD53wcaYGxwTU+6//AU+TmPQcNjGofx2ZRS3
XWDRqs/GA4vJhOAe2tKBj8XBaXprL/fceg+2Jw00hjHTPASuEPx2yjUoa0uTymRVB/Yq02mrf+aV
emkgNjw9hPDvXzBDlqZhSuClUnSZy30mo2Vw9eOIcX/3jWFSGLXT3EcGDUGlnrbDEg/5PrqqRDl5
GS8ojn5GR6nodpTOI4Gan9YNeu6U979Yw4f5bgqGCkhaI4+4j4rfbNGo6+VT+hiI/V9zCk+zGlxo
EbtW6d7Z1Lp/yy9AYvGuv+q7YNfbRMM3Mr6x8TOHYxlIQ7pPyQQGAnhXLt2TxdUVO2uSU7GjMQl8
bZhJXgk2KPqRQ5KTaq17X3zSFFJe+467c5t6AiDvc9zmRpR7Igufdq31bXITu3rzgfMJbZ4at1x6
5evX7M92jWJjvR0x0wEGLutJEVFo/B61Sory+J5UZFWJ3fztltcTvxDynTMVzhUNWEJKsbKQlFLB
5au0Q1Tuk5fP9oklypp/WsZrmg2qRyMxruQF9cs4M7hNy4AmxaCbrWuwlDNAwHAlelemiPMT4Leb
KT+7gE47jCtqxzObOvadNH70uGgsHy3Yaekn2ptq6Rv+1G+T2aVtnCUQ9vh06lsrxYaT96xxet+c
a4uxHcKtWxMIPpHYEyOskseo8gl53T9l6NU+Ne0vKcDgpm2DlZBSpt3z1vqt/BsQfP8SIJH+sYtN
937EvWdyzPPXPUr38x+hR5wZmharVvTD99b++ZKpP9ZEwk1zWSyun/49OT7tR+lJaeDSgcWYvZ43
9zoCkjPx942m0rmCS4GGXX8bdomTDJAXehXvVm4cYmXTEjFXL7484Pm/yT5gU1UnOBn0ualcsrE3
98PfxPzFBfup8TLA3T6IyYwpVAJda2edUFISCwio7mXGxkNpunqw2wsbyXgvoLR6HSzDFHUYGlpZ
Wu6pgWAlOZH7CiMHgnvK9hoMrVjBdJaVo3Dyz+gZ8hHn/lgQJ98+pYGufXzt2qDiXFNwf7ELCdts
2w+BK//iwADLhHBKR27DTJ0iiNKDWHGjl5LudhwWNrWbttxuDTbQeC6aWYIalcDg8Z79ng2PcYnt
ovJKTyeGLS9wOKHvqKQIFeln6C0vyS1aPO+HplLwrE2yyeIRVO3sy77Re5AGtRZ4t5YthR1OkXqo
XyCavJJN2Ix3hONa3kJYw/GaHkGj/+RHOy+8Jv6LL8nvONf+6eWjVeM01Cc2eVmj7L1xrwv7CDbN
bKLIbD7+GWCdo67hrUGdWXZMf1AGaovG6MN5UFmPjRVy/mVecT5PSwmllUkRQ0BYyziWmt6SS8ZE
Ayd91lDyRT/fzQ9XzzNl+4vUmuBjJeQHYL789HaRhr9pDnyPQYA19k2lphGh2Je7grrj+d6vop2s
ZET9Q+h4vuUAVgQx6cb5CL1efA0BjbM6qh/iLdXt3DsA6uL9YFbfJRIQQPE2Ap6Tl2285e3Yj9nm
G2msewH8WwduSr5cWRAiWGNqvszL5RRnOjng1KcsovJ5JDbnJipj11PVXT+OiUfQdrT8MtNi9lT5
LM7Bmibg2vV8aP3j3wtOaNvZx5U43cojPHajVasQH75P37cUk3eOV/U2v+TNhZcAh2Rm5GxUuuU+
9uw+ImcbKrPzyk8hcGPQX2qQT5ZNxTIOYZzm3gPf4jmRZcXvnzcZAzg2ZxL4JN71QMci5j9lSPds
sYXmvW9drAe3Xrm7mhcT6SVtkwm77GXrrGRvsR8+7KKtFKVjkEN9BD73rkeojZTzmtOPAL7yeZsa
dVZnsZEbL0+JDCIMAlUkqtA8PEpFgqHDMjYfQvGq9FAPRJydTljYreqxsPiEldXRpNTe/r+nA5o1
bqTEpO3nf7X0orEnraPBGTvji2HaI0/8dPtRqKcvcQhpiNUUuTOJ8PQkZoFmzywFGNyY/NmdwBJL
D2H6sG0a2vp0a5QIeadUfURE1pwtuiCzxgEhaXxqHGdjEbZJl/WUcNMNV3NFl9x1dWmZxjxfhxZJ
Ad1ClS5Rdoie2WSBolG6nQngi3FzNRNfnF1nW1gKfTO3m+zp0Ey6I9wQVPwIJIwjY/nloUmPykPy
pE/55nfo/HyZjZ0pBvh4A6e8WjqdFcfYU7Ossk+G2oj05SgIgivzDW/PYrUPe0F4VXObHArWoKpv
2S0M/JHS37BQd+Coqzy10BRDCYHXde++0pOf2st877juqfnCzDExoLN2bvbl1q6fDuuJetLcA9zP
d9FKWV0GfF779YDnvywkfKl8XfXl8pfpB/7gy2pRg8/S6flh3T8dEzVwymjQphNF595bTfD7vVPT
X3zGuqVuiqnccIAeHy5zOSNMnMH7VyblJP3+1861Lbufd/lNylKZu/C4VV2xsO5koWXF6nPYYUfr
zu1nyL3/xIqU4lzqLvrgtlSyGjym3D/2Pr9VHd7UlW2EjixEKRU+SwPrM5gPNcZV6RKORME8xtpC
zB6dS7GrZdA8zE1rJ9VcfynBi8R2TUE8laawwwTTOkYgkL+Gd/O+37tv9wwdQOAp64J0T17Fbmo+
wW4Mesy9KuX2b5i9THc3LrbT830r+3Lt/n6tBhyHLOEN7nLPyWQ1thwcqk6zbFwmY8zXdoDd5Kef
SgjAKChi/Y4pu18q8sNYcWrnvRsBMbiZzQVjbeanl3ZmfI9zH5RHhgmx2s1Gh3b2e6WKwHVo67LM
dIxIaSKl1/uXu/8Y5ibIp+eZa/otig3lAyIY/qZGy0s/e5im5wJmWcotkrGxUT9sFtMFhpce7eu+
aOhzLp/pctWoYimMQIkFg0nYAIS6b4RFdgwCKQj3i8nr2fxfzy+z3rqRQzoo9cbFN/3QdPVqrm+L
+KHyfOxdTi7F+ZsYmCDIDMroMd53w4DHlBGj++RJ/kjt3XxFG2CxcR0ZcIUpYFepAZxv8WZCjF3n
MLWFmbsnGfbSYe2sHTnS/gh1/Mdb5yxdSdpwTcRBk9906OCIXz9Or/z7zQJAvlZ8wc3Ip9jW9CWr
/m9r/eYL1VpXLCk8QfXjeOLtVsvpzgYOyiqlQO+F/K63a2eHrEb98lAlPhC60N53Zf635R5xNMju
jX9bNH0xLUnyTQUWCxwMcwD6x6fSwMC7vLiMSr08LRpDeU5EC7yvo3VjVsUCa86tA+zy8NCsfN2f
xu/XJAxTgaULYGkc/aJsz84FFJ6Kfq1KJYCtPOq558WnjDFJMZeGVb/nOD81nP4hJUPrO86NJR3R
esepRjhw+xjBYrIeGHk0vNFo0BPV7xTom97ppLYnuqCjlhBknZwnJSHnvfVLkZqwJkupI3CPY/fZ
2wAJhiG/Y50sk/uAULuT6jD3/Q1oaEy07d6GIKGqp+RdPpJuj6jzpZx8XsTa6RFu1KNCmAUH2Jld
6yQT79qeVqgjuY072GTFbs2iU0MQWuveNZP0JjZYgX3m+RI5v+T76MjjdKcB7aKDZ+7giXaRb5bV
jCWmt2zOROG6VrXb5NpLB49jCc/gz85fC83hsb7t/AlPANQN03XDHWKSpCa9zLDSXH7lkMe+b5zt
miOr61Q5zIap8ULnCEzwJJZ4lNiNDEldd4+xeAPnqmi5UaazacAufXQa5W8QkZSBTJ1aqlps5d8F
bwvBydX56FqZBgk9uhoMHbhQqTZBdqLe/nh0M20kVJvM+dzf1cr16aU+Oo630hETBae5WtGi/Vv/
6QopWRE5K2mjc2MRbVrqmn2Tc8BIKjzBQJ6nDFwmXOPbnM/MJR3AAN64tWvgOIw3KoeItddSmBqF
EUmN8+3VOFwb4jhjemy+64mok0k/0/7hp9tOZonZa5IpZlNp8BF5fk/YU6LrqZcM7zlVrfxFrC/i
HIjOT8chJEtgQHBUV5ow+HhYbnNz1tbN9UBzJUFnIMq4aqRF9zQ/xyGCa2ut0KOvBy/LbivzfBVs
bWiheT+nlpmwAxoCkamHtjwfUb2L183rWC4VgXj3vg+6Mcd0RRRdw5G8qJYiXEJ0aVoBzyl3F/gB
o8oOPRwGVxkXRbZT7NFM1wtiP2Yfl/a+PsxFOKG2EiSqb8Mxbmp8+/2v1WLVFDdRy7TY+oIp5ugf
bgNaw+gWL3uvh+n6aRXbSyINrIz8dTc9X9StrL7QO5HnMuiGrHJxiZY21fwd8iobAm0bExZn9rnj
ZhIiMVLtoof2zLKveHwOBn8PB6lADS6qGky7yZeesczWhajV95vIaVWTfLh9e5PMBjqMaubj3MxG
bC2apB7LJfGW0IwGDaj1eW4W6PMY36dEx6svOYQuwsUNkcr4vn0tdLwu/brVLxMmjFnXgyby3KG7
XI3Sz8fOwTZQqIRgoVN0Yy37nVx6+/E2Xsf7P8scLNvaS1cpJ8wJRoTIajDeQu7B91/sZ8qkHT0r
uHP4Zr71aAivacwG1/aso/9nEak416/0LHJCNskmWaC/p0UtXbl6bTwGR2m3Svq+yj/eDmxVQmaz
n5i0Wb2UOFrqFdJ0ARH7yW7o4dkDel/oMTvpJnzdgFPCnibYPv2x6ezfzd98u9ZWzcxw/Vxml6pB
AjHSzfW35Ipd9fUP/GhOSLXUq9QenzDA3r6X7pfri+729pyr52IGcExYax9TUv4ZjFeTcd46vGfq
u9FtVCCRCipNotuHarFROVJw1jYjowrHDGXJqlVpV6aUvGwqjNuieWGEdVrn+WbISFt+vbyx2h4E
+RlfEy/rq2HW/N+37XjX2lLlleJCozDd9127xkWDiHAu2SjSzUyS3leNFm590bamqmHdGGQzZVWQ
FXJI5m9ErIt2rn5L/mWCZKvFWqGTft5LVfFpt/EyDlF2qZdSLO1uFRGKur2V9m+cCOZoWByX11kH
x5GvV7qneNV5DBadwqg8kMbav3VXUYpG4m0vVWELL2j0i7XTLqHlK38jwn7sTq/3zoMy9p18VshG
J2ViFkRvG6k6cyHO2FhQcEbmJSANwbkYrz9LDbrj2nGyUHwx4D6SB9tPpDXUTTrSlglfTLPUgYx0
2XX6tID98vesReUKjDKbTQFa6IdEjOvH2fBrqOql+oaijV2QaokUzkRv1Awv2SFZK1zkpWzdw1ON
S7JYk9K+JEPKxZveJgp3s7flYK1q+ZnxDG7VPrplNDIhTZrRm/Qx6F31+utyo/Abww+yrVwAh8r4
CtY/eytNpoj/ll3fDvvXuUTh8dA+y/p6x1EuZG+vSFvEDsRkQpU2oXjT+AEPo9Zi/AGKri9fViQH
p6+UJgGUGFdcvMYR7/40y9fX/Z3YtV1yb+9aYunCEo049BsVKPgUffmxf12NfNJCfPuxldWAppFA
tgZMqPvTznSy9EmFTrDIqwScYZl6ntalq7kNEQY/zgKGNk5FeuX1503a+a69JaSyR7T7NojxApvV
O40stXvnaovYDI9CW1/T31lm65CSHtCZcve3A71A8fM2uGL+GZCDV6E88q8X+Sw0kf9ghcyD7NVS
aIIjkszg1G5AVn/eTbe4d5hc6nS3H10sgSTCrh41o/wl/1UFryNWk2wv88k9DKG+iSlyUIApo59p
sWvxFMbmd8EfVqMToCQdyVXuYw+AM4fa23M4nT4llTf91ZdbYElMl1/p4TJZ2fv9729QkgvgxM19
PN7zX4t2OTnTX0mbwcjV2P3bf5PinUwELxbn97aMzzCFnE0poN2DdE92mgim1XB+7OQ8brvaT3R8
zTuZ4rKNRNzY23W8HSckrj056xGluL3cxqqBvVf3UAR6pDkn/XWSEo9ZFlVXdgac6t5zVBmVVSdj
ows/ZPOMFu1l1p28PAvv93u8NiaTsPBhJGZntpYxAjve9++N8qd9l8skWnZPLRq8ET65rh2L8sT6
rDMd+8qXI8Iktun9ElInerMJqYLPz63ZkDJeZ2ChR4rX/rBxVVDxoA7I0hZOj3T3t34YBY+LEyhn
+E/bmm0eI4pgMuTu4Ws5XoFC+zPckg3FNvyXiX7nf+YrypM/2wTX8ebpyBV3i3L8VU2Myzj/JFEo
uYaDbWJ4sK62S41en5z4mt+2cTgokt3AIRvdGyG33Q3+8UAwL2QmV+qPfE2628VEvHb6iXC6cfvi
9alBxKTVfR4/xb9UKYaViY+44GQqhHLI/j6QKMF2q23kS4hb8flaUwWymnkR0WHfCXfwGGaDRtaz
s973i98+G2hL8lxpfHL9TxFpN73kT4/kpYCaJlPBjkalvnz0U4tXwC2yk93qB5gcHcnPW+gBc0YP
fv99UC7TMc9agamULPaeHqZ8N8oz9stLLT+8f6BAUYBCCx30q1UTv5rpX1+U6cEgcv489H6bpQ+f
ULp17uW3EN0xDXIch0BJcdqHUn31XILnrZ6XTbREEkrnykBQqXpM8W7AQ7PSuNYXbZZajIJw32aK
k6Lx27fCTubdqtdY50pNAxceNJsSxmE06OtHY4N/fgMqF7s71tjtgGB02VyUg7ya/W7zHjZvs4bU
AqL0w/dis95EAvpcjtRH5YNE0nXyeQmF/l5OZdMDNGZeqrQoHJVUE1FNwknKQ/FI8HMj+945BHHL
QSftfw6acuBoFlogmOBWfI9tiWbh3BJmphYJqKtFQmrUtRTSPQjUjMAKrL1iAOeQ/zXgUhMkNEPs
AnJc+bKIlhocPhQxPf/YbVknJSrMfhhfeWj89f/6B3KHCzFaGLAotXlpcm6jMINO1tAP1jiE/RWN
Z+uCUoC4xP9MgTPoFdU7pitLHAe9zEa7EARPSHUcrdvH4U9fgVo8V01g2fQ1TfFNQcETUpD1uQho
Bfjb6MLKq04LzDA4NIKvcDeHh8d/Jnb8D3rU/YZUPdjF9l2ZIuJbU4Nzd98tNQ21vzbKPewvztKH
AQaPNFQG05R7uyl8MMRDEfbDtgtBdXqvrxq3UxzgSZkIN7bL6u25mCwrOpOz5D+aKcRrC+0y4g/U
UmraOnernT6++Drz8I5+esXEdUu31hNAafPUg17UT4mdCIS3ebtOV43HaKHpPjVukbNmVs0/Xbp2
scH6pdAuthaN+onVLStgVIspXO7RbVOV9zOvxYivOTX5nHWpi6O/T+3AdFVP9bcdCYAR+DH9dpkz
R9yG+dYaXk/HT4c92cch3I8ZNukb3IiIcDpvx+exT/x+F9bZrLRvP4xFzrxR7iVYa5s7RMS3lIVU
nFPhL+LHPGSeBgC8NDBaqw/V4cF7taocVGGWMIPjPpKHw9jooAG2j7Hztzvr4g/4sF0cwS4f1Mqm
JIWEgkME9aT7PdeeA6s8zU2w0UhHNjYQQOYV3Ur6RqCrSGLc7dyK9WwXFTB9wHKhX4dk6N0dbcwV
L7eWLWdeOiVClLQ0BKUh9yQMtRZBHmIs860joQHqs7Gae8vzRz5BbW+ZU0mspVU6cUdwUknmFqfJ
zrORWJl52HJyE2MajYwVse17/Y0rKjZ+7OLT8eOKqZvepQ9YQ+3DlPdv4WvDX0CLIYI8G568NSIm
R6JVs4DkFYXoEJTZhZbPy1fT0qdvm+pcg5oU/Cs26BMzPNm12WmzIzqIKUcAfoXjwD9AejH0EiwF
23ATSn16lavuTytOHFO7xV8aKlUId8VjWSpGf7nqw2/BFKUNc4sWJsL9Y/o9ChBon+EVhjnbNCuT
a7oNVf17FZSOX529LxMqiWWXITvb83YYSNxjwQWkxDgaLSUm/PaPyRE2Rp6RDp+NP+D3OnQFsKvu
H3FiZZX8zJH5xAV+ythOO0NYPtPwtaHPAju3NSYAfbKnXOgX00O4Cl5ics4IOUoV37PmINENjvpl
4m1yM3TvOjJQFKfs3UiXN5nI9gAs+WMGvXfyhZbSaTfVU5tt5RkPBMAhETi/fCIwQHwa28w1casJ
ciLQ2U1BrL6leZxwbLdUehRPbfv+KjHN3umbeM2MjXM9QaD4NKYbbcNU8k2bfP0a5QlGmnBPKGjg
EASnTS0kTwhRitVamXgtwtt3nS+3Ix+BcuTfj8g5GggV8WEKr65aefRoBNMWitarpCWT7ohzFfCU
GwDTD21xNssv0nAZyud8CEQS5NM+2QtmveWbaNKOyDkU3q22a2ym5VHp9WcsDWRXp6k4MaaG6O+A
BdHFTwpNFEP85C5W/SqWDotWjZeKw9Y4grOr3c9047QyFD8XDF3ANNwSUDKopBvwwmJ0mBI1EDus
EzYHJf4Tgc5uOuttn8h2Wzn05V3+/K12yTDBAdo383LvMQeQyvD/LNO+zGRwOR2k8/vvqAFmmtyg
PEKWC2NKcq+UQ/72SagDOYOb4kuZqw3oDvMEEOBuotXidpuH7rV2+Pxor5m4iXQThDu45fruwJ/Y
f9fV7AmPEMVzGBbOl/xoA98wSXNuGzcs9Wk4PGWsMqHtBpQGKEqIe+MBoDTn0nPcf2gAVeJt6flQ
bwg2yh8CRMozUnCbfRVOOkgjZYTnx8DDp339Iov2Ws/b1wsCYrXUERELbJBI3RXW2W2TzXj5Zl+g
0/AnrAL3gc3LpTzMGSvK20ZgM9t+nVf9xIpqTL102SdLZt35+8RHFXvhnEw1SmpJ6uF4JUU2N/Al
AgFjAg3kVAxnmCUbY7/Xw1RzYYbx3KJ4FTDR8Vjh5hlo6Zz+6XbK2LlL69AuNVfjHOFgoOJqvy8+
B3icUInai/JDugrbKO1ULcCifOi+d+iqjNzbdsNDN/U7LTNxoi51nw0gtCpUah4BEeEDOVQ7x+8R
m42OAk/Ja0Faaunt9aUO+4wpBK8/Pvu+XqhfGpQYs15qAuQP0FxqsqRrKAz+xjQxDeYJjtXXUj3j
X0P8VuJkbOLcEtvVuDgl7B2FGXLLlkkV8jDRIDbZfK/ACLmHkxdHv12zKD2PTeqwhpGY66GnVH4f
4rpxmF/aAftT+cg2rtUu83PyE4uUrNs2MwOP50vBwYvIl8RoBnOoYQrNw5TK9yn8XICOyZSAiVmJ
xfWVYMF790yo5NH30HXaf3WkdI1MIvT+LzA9XoVWgMxp79vT96MW8dZyDFFxL+Jnp2T0snwai+CJ
SIZg6ukIsmYDt2XcX11egh7DKK/xiaAIO2xBhJz+S9u+b/Nw0hVYtw4xR4iYgHM3Xc+/lPv36CbH
jq76lK2uR0tHaCKZeN0utYAXDVanLog0X8URyCv+sTWz579Kh/Q8heHvgZVRHEW5OoJW5VmZWNwY
hupvLxft4Z0CBDz4VARWTOo1jKyQTCCok8S2cSkbXhNnG8s3jxTZhXjgmey0io3Ma3Io0XvLjqou
qdShpqtvxvqkJHEJo0rY50NM023j98YqeOrG+rv3aizm33ReHILS0+2L+Rb5b738JEsEbiw+ha4K
FybWgtZr2doKwvzplxu/b3iWsm0Bt2vnTM9Xcb69/qKGijZ1R/mTAaXJaf5o/PtmWBR6LG7owgeZ
z7naepiCIEYo8TCEDGN81KbPHFgrQreNbKBJGzgwUL17Kb5v27fr2wZiUn1M12+09+s3opMlGLiV
F+JsHz7NfYZltGwLbHk6dl16uVqTEGz9a1QVVYfJsWZTmmwTcLD5XZ/4YCcMafWr53v/bCAd/ucl
O9q0fyl9+9JOb6309ywA1jc69KpAN3tnfDUzgoTT+E0dr9pL1Clw+1+AK394qZPtVT45iVtAIYnB
LfVICqJV7hrpadJ2romjwSi88kTLzVYPRdsPJrrm/sVWZj6larCVomBNdUqfFzKkfaJMwVarURzf
hqc4aFcZTVMaXz/AjnNWGh4gwpBkS+KG1ZOv32kAr00BH/9O2hBIir39okBdts7E/6vX0reksffs
/OnWMVqkmRquBn/P5uL0VX0J+2g8lq9Za21bxy+EnMfrV9i15250a9hmquN0okCqdhWGHawarm1X
/17XwhUa41fBC8x/0vYFyiqTzFpyL9LtdmBIFDzotIGl/aVGutsSbENWy+KDbMVJV7e6LG8jUJBo
+xopn2fkU9ZabfaRj/dG4LbJG2dEPvNtgibAUCi3aX9qG9SiNedRN/tuV51Wes6I53x9uu7lvh8f
/HWoxBCKvhn89oxGGmRfEJWbQRbZcfPBTQlw6qx96pn1aycCIHa+1w2WTSHZD8+iPhyXYuJw9RBv
oyNaw1uD/3+eJQc3y13tqnTIiIS3ne5sBlbnb4tY7x3eJ6WkIV6vHh6veJ9Q8dTNho2dXSu2l5+x
6/pTa9XfuV+dSlNv1L4+7ZPP3fel+qh+h3E7CAppDwqsJ6qGyJavt6vf+jlzFDw1z5mPW+tzVf8+
1gWVhXjn9eSZycZXOdpUx6Vn5rrWblBJRHmL5VyzV9TOX+FmLQeHXpm/emQ7JENFdLQ3MfrUWbAP
RpLGb/KM368peKOiomX9hpumDes7n23cb5f+1SEyq937wpTK0WPO5xGxZ0fXQQ7T2Hl2HDmyio2i
c45CqzhSfr3IrpvcoudZ73k52RhEFzim3XAmiHvVPo6BsZn5dboE/8ngau48jJy0cOdrbdM6mKk4
1QraCiWMr4YSWYlhDTY0Te0sR61+eLt11/1bOTo8/dZNfrwAEwSHSskWZwacPhtD9zMSDHEyRBtI
YjA8QvstNX4Q1Qe80qTP9eGfagywWw7qrfSjtvv+5HmsfR7N4ANznulMC2Mowf6FKoWX11SABrVb
d/U9+3Ki2PXAG9HqPcQ0f2Tfivz0I4WXyAPdyCsZ1vpFCbbD2T3CZKly7zb/VVyK1VcrnqJ9h07I
CI/cZ+mmb9svWqu6u9E2K+ptOZTMoLlX6OSa1qQqIyCdJKlxgdneYBu66FQb/jnWgJRxXrBVmvB/
KvvCJDtKfQaQx6F8z6jS6Y4Vn7mmiXzpdMSUeUJzjmzl4Af771u+oU7s3OJza2ZAUpWReyQopPFH
TNg6j26T0vOuyWI2xYIXbRAXppaWkSyY2VVstFN4IJaRxqoGipqHoPvubXqbr99+v2TxBa/V0bxf
usb5oX0b3l8PbRv/2dk7KNbRXxqg3sc1ejp+sS5qke9M2WYAmIjllIsW2ygcpRr3im3ndxKI27+P
4FPuFz5Ea74LM9WdpdoCKibHj6GTWDhUTwNYP9MIa6fxXrnOX/xpuG3372vZurQ3HvFdPz1P4Zn/
tQt1g5EkTDT/EBVkg51KXZzPtqllajULZryMRm/pb1L/UDuWVEpGH7TyRGKPSI9hd2lVbCBqcLmY
iTCt5FYTGRvGk4e4rnFmHL692XG1I5lHtqVRj952Q0K3v7ZxToOMgNsRpTkSq/EMT3NBHEMYOgwi
yHE2KH+egaCAvnmmDS+gLMSWzJIXK9V6m+pWc33avOalNsYQ0VgIFrZ5BjN0BTVwi4KD+Ldj4Z+e
z027R0A0wvgkAYC3Fvrl25o4m+UbAupPI75WMWm1RW/vtBpeXw7f8g7KD4OV8rWD0ORKrvYnLp8E
4V6Xuv6YCTxEHzx6S1iAU6Ofa6Y+K4NdqnbuZpTztWu0ei28HwZ6iMaunm1rTwenQflFURFYl2rh
XdDcu42aEp9lnRa3ux/dmkR6XdKK+LEUqJlvnJrlhlOo8hnCjYTKgn5fwkWo268bu3nu02771xdO
lzH+epuctD3jczRrbKtPmShQ3usuKU19JUTGJowNbobb6V+EdQe58Mr7S17z30B5NkU4DGhmQCGn
qJsWXnVaGaNjFPrsmSGzy/ysiab4xK5J2x9ENlnk0QJXJpJDKo3ts1S9vLIJ1fe9RxN/EuuZZc7j
HGw0JNmTzPf2+d7iCjq3MgnraIGxjjg1zE5avxdfzEaxnPq/75WgyaUxiT7zST3+6c9GAu6Aukrj
yBzy0bEmtWrhA3fK8c8HvZSUgN/a5jkdWAPTpIiNY3V5LTyk+Zcn1r9miTDGxwv1mHqeMRh9+3Kr
PibQyBdBkW18u/y5LQ5eRyehYtkpRmrJ95/n34kcKqFL5hT4Db7KY3xpjlcOyUx/+Ns69s7W4Fob
/Rfn6BbU8DE8wPNeaEaUPm150c4a3X49aEuu9Z82H+gUGIIivGEt/vqp8Y/CpDt7sluYN1j5uLl1
D6tx2YEppqgcjh0TMxeYKNJjIhLf0BkczPV9P/oAhT1abrDpx2bdRssJkYMt34cVUGeRYq6be2pa
B1jqQ8AkvmZwe0YByMTLdFa9fZN23H5LuoOHXY9/khCRNLx95TjagQG1rtKLolHlSPcg5bsWGKjU
x/oVnzM9EHbcPzw8iTjPn+FCg6PGDVMPAnks5SCwSNO7i5KKvyE76hJjxHqmOEYzCgKukWG5W+oH
ChUJ0OCwsM8szUEOuZDGhPzFAR4N75xP9pP0NwHLYpT78HOUxtaxswEG6r5WtTkyke2/SEiWu+qL
Yq6zgPYd+ttkCYISPCI5pkKjL7ivfi149MeFoqiJdGPW0yF54Wp0Me3o0bqVggL10qqMxafWwsrK
G/+xhzBRgHbKyZHQyAU+xOenz/a5c7bCzl6+gBypBECdFlyabDVg2eIpEp0aGQ1vjf92i85Nvqgk
rQ5xX1sXiDB5kcPybLBI6Ooq4ztVU9AOigihTlK8U4P8Kz+xr1mmtuaqDbdw7wUO9QJNWyOpyX5n
Plyozqp9MbjbhUIRXK3HfoBVYzHlho3I4TWDKmhdctotMs6lDTwMyzNhqIo/KY2Ruz2rpOjqvZTN
yPtVtXAtvBPbVs2bqlUw74UYZ9hi7t0PBFEoDQx86IeY+PS4XKeBK4wen8XP49w5/1XoHdubJ16L
9s/QIGoIZ0TzsEl+ujlZciKanrZ9KV5XRuTaH96/+29Wj2suy7ieeXk4fDwG5nCG+Rv3sxStGvw8
M9kOjuJshdWXW3IqfmiOfoa37raPcCyjwRDhBrUI5hn/NVYJcnkzRDetpFccO4HeIxnq83p09+fq
ontjoMZptjaRCWHfqBU57AdRnaiiKH2vZUVyDcvP4mmL4i++U/2Volq+S5aqaKF60vJ6HMl+U9Vs
tpnuldzJY2fbeb5wgEP+1I9Hus3QPMDFI+HP7Sw1ANiik0FX/F1t3zlZErXVuAyHvr4WBoDu5VfR
UW/sbSdgdKlPd5Hc6K8pjnVKEl5o7HrUAf31y+M5MHdIiINbGyQaJ7VLjYSNG7VkZHK0Gaml6Fgm
uc558BfOxrRSubN6vtBgDXSH5w+4O0BW+SeCd3j+idkV/BGh5Ls5Fvaem7VqMF7NIV9++pNxXxlv
mXvM+zpRBIkRpR2g/NNxMqkv5ppF7tycFE/vg2jKdm/L/qZtkle/0Afz60ErbP/cUGRJ2j+L0+7K
0NTwKXBYm/bsvXwPVg4jqF/O4jtedg3NaANMAmJTPRXzzdTghy2iGGc7xfZ/JJ1Xk6rYGoZ/EVWA
JG/JQTCnvrHUbsGEghL018+z9tSZMzXVe3e3Iqz1rTeSsQH0w6bA476mcnTJzyN9Mu23GIBC6iwX
JcoodKPBlEMVCBUjL36bGbe55lzcxXOBplffVFCBBJdfQNk21uoxu3tInDEmiFROKpGslElngA6u
EkMp/6bB47ouLt79EYOFg7qjKb/hfASMYuM9PY8NVmDkOXv1h4LYe4S4bc5AlQGYyT+czS3iSe4Q
Kvd/qVxgQQ/Ki+cYV4EML4humwS6aT3cQm/BTjN9IQUGjybgE/BSy14xMzXgH4BLPStigAK+YWB7
5ODOe+cRtSuLztqQUFXvMmO3hMT0OVvGd58GDAKNVYaUG7rQs18dUGszlU7q5Z24AqGVY+hjGjgj
GNVdLHguYUZORdkenA64E/QqGO5SdyFpferMRsrmPGNLSMjI3Bh8Ro296ULJ1QSkYjKRm6NcDwBm
FWAy9Aqk+p1t4rTwSVTCTkdINyfMQ20AE72AX8ppTQg3gm5qAQKmPpPTObaG82EwptHenYvk2mH8
+C2xxgGsAFCjVb+kxuwrTn0B9Q0yhNLhun4cKEYhkJH9Vni2AMTTLtYpCyXry6CPieWDTRSlYj9S
UIsMMyOi/SC4cSjNVGT/9MxS0qAfegojlsgeIvKjR2pPbZPohOKYtzWz+98FqxwLXX0YIMOCmwnL
A3b1d8IcjepFCZugP5wJyAcFQxr3SJ/rwq+WbfIOlRkqZudzsceIh5Ize4aJGOHstQl7Kfq5lDWy
X7OI8bZxM9m3iX5g4QpKX2xJFifox+oWdXG+6o81OwFDN+GUu7jefjiO5atyY6QSwQ9wX5zpV2oM
8uM2otye9VvCh47WlMhgYseYDXt7aNk77q4f8rzxDV30iP72g5Qh2mOA8I2oWbZrlh7OpPcP4xlm
Pg5r0oGjFUGLaEQ07+siDAHTjdkI+gPFiqkxsQgKhTkONW7WqQZkmkr4BcSwJF+914/J6YqIASCy
g8TAMAhVHiOOw/G/1fnuVIFyUCUCnpxbwnhu0zkSsN5TKKl4zzXXTnxB5Vk1OvuanpefLVkDXuPK
490iZ0rgpjLRnNxTFax2e4MUwBr48MtHiNRsrMADcM7gs+6cFrfQumj9fMrx469fPw99uNvKpncV
LkeRiEICeh2qkwvoLMBt+AzvIOhjxXAbLE5TMyUvgiTPhYrg7OMTBPFyP0fDffnGmANyUIaN/4iq
0SB4hjtfnde0Q48lFrzRMFi/EyWjUemfRhjuAoTnFvdL8iUnilc7gEqU+4EzCvCHzurASlQ3/4Uk
mpx/Cau0861uOefFG4L/G1bHNpZ+wIVGUqBPpal6NOmJw4R/vEb8slSp7cfHN+bF6unt3o4SPCKk
G0dtjvt7StiFyu9gctVHj6N8JGcFFyAysECZfYPeafzPRI1wDfry0ybvXYX8+NrK3S7Gu5EFlEtA
h4L9wTfTW1J72pw/zZcXnB/J9adwFSLB7Nt+NybdRdTlBNdIjwdCPfS1y4ynelHTscFVeuheNTKD
ajGwHIQFIP0fIsLMD5o2esKcAmc+StzCMYBwkKTQygprUiFy9vhQhqVIcniWIb+3RgsR3+Yw35yz
3XXLaSKVoyfCdMbIJ/Gw97RP7j/P8T14H4Z7eXx32vC61PioiXio2Z7AI4h85vowkpvg5Sab2Ekh
8KBwNOR8H+dCV5e/Q2WkUUDx3VQPv9aCBsjUuweDNfdYORe1Y4/l4G0/UjOToyv3NRrXeeFD7G2+
Qc7/tPFr+z6RkujAqi0aRGdxv1LixidQMDFZhhl0mduJx0PkqgIgsQwsySsSyQxYG28ks0Fjnc5Y
EKrI8hmUAnBmkFFjnE8ozHC5PSGXGGt4ZRmqqzFq7J824WW7ZXId7eb4Pb/Tb9ye6tBYkNMWyZth
+o4tOoXP4d3rEx5EY0QJvPOKug15hS5afrgpYBJ7a81bUovmRJE0cORIxjH5NtsqD7sWhRQCSkxF
Ywk/Ns0qX5evdH3wcJ7bazyAUD6A6joNw/Ng1ExpMk2w3CFqJEeN2qXp19YxFC3vAdeOjXBqdXga
Sd2/Bs9163xj1IHL3QjmK8bA5NZLjDtw72xwXmbMwXlsEwcLYB8bTWiRZn11B6g5NBuD6scVOlsa
7duYVA1uMc6m5+gKEo7XDWeP6RhGaKKv3fayCB2R0V8Bo/TBswr4uIe75Ny4+pP/cKo/IL3KcIhe
Qh84f85V77koWMoYMCF5RTJiJtkRqxdrGXlafBExXmQFYIzubWEgwDMmLXQ+h3OUq8Wq92gdcVGZ
0a3t5AD4Ez3FH3ueXAgzRQOtbdu1gg5agn90tL+aSAlHSJGZ3ggz7sNPESoI1nko11zJIQZ94ihU
p0sVOij6rUKMqWYXGFCx9fSE5ZO34uuJxsDBeL5U2ckJhZJd82AYjtG4VuNiIP38PUFVK//zV1Mi
TyWiaMwj5r80xzvkxfsurcf6yy1AzI869zJ81c190GD0dh65/Z6/uEGQD42/L5ECLu+VEULc892u
gCYYNoN2oq0Qer3SGzR2ZuzVF1+8hyWQ3f5OosSU79YJXQpN36QWdPGhxQDn8L/gOjwQT9WlYxc9
ljlApCLMHoSRkpH8rFL0YsjZ0E3hyAdHVRaXLacdzWOyRvL3tfsQ30Jo/WkemnWOKZVDLi0llbk4
1KJBfaTXq0uZ4RPjKkJxEiGJqOfoz/q4trbnwHDpfA6ZwB8p9s9Hg/2BR8HaPpaP5ZVbdzhjsUQY
6Q9rZ5TzlPeO6b2BKR++tUVZyEd//rkH8vad9InkXdY8QmrERy6U4ZpNEPKdEZwWi/nnSEwUKOTx
bdKsXoRtlimxMS4TofRvfAsV4SxfXrHETS4n82cAGiNMas4HtsZGEqzsnBnxPi2uyxup3SGtYumZ
IwbLjQCG4OTGRE+g37LNqTo2h16ztRZsUYfSx5dORYjhsj0/NHtIVzkJCQgPA4IMI8WGtc4YWizb
JFwhJW605XQR4EuOKRmloHxAQiyVbZNz+k3YeQmKomBsySPERMIVBSkkkfaAbpn5K//7XMTkwd6v
MjRvSffirwxnRlSHb5LQK36ytlRGQs94tinu4Vapht7LpFLR1y9+wz4FWsEMkcPAb+oBJYD/7rSZ
egIoqFws7UQUkRZHHJ/D93KoNsfkbuThmYvShgArusJ0w2oTnopgt6fhDxif18xauACrdXErxzoe
BB560AeQsMhwtNUX9fNudMXdwEuDreWcgZje5+5aXh0zHS7PAWGxa5zAllgvrst8uptwM7FTJjuX
/1Ajds3u7bJLsfXIx8uqPjEpGFdfWvK194lH2RYDUlC5Srz8hJlxbBG75n9cqDrUvWE6/JGP/Wl3
vJBoS4jag3IQtuUHwp0Ngdy3FYv8XoZ4OT8ZLQjOlDp7N4N7BdwXVpvvHJyK/j+qKK8iJZgJpEuk
31r7v0C3xk6GhbL3ylvw/U5ftfe9/kn5QtUci4+CfzNhFzjty33ny1GNwAasAbdiZH6wJxCXN5Hn
35kylRGu0XKMuANQj9Rg7s9hMPDwW6YcSJw6e7JzUeTGJuMxxOxfEz1mEmDaCs4LbQyD7bcISVGp
nh5wo6b7co0xFUlESSQG6OSAIcMio1heI9RAEQYQcMJGCcqDwAaTMAJRXSTTwK+iJyGgjcImghxZ
eqhClEZoU8aEegjYDQuH90nqQE269fOPjh7BEpQckuBrheqCLHg8ZmgVcc7UseQqEwsmCjsgR9vo
E17Hr7WCuODAIY1sVIBpdDKIMhCb4OXj/EwcYWykHXKSsOTYjyAqhmvh3MNEgxIPUQsCH9mmQoxc
ZJZt75bmktBjWTMdyRAJkgiEGrc6AHPyrhBxQZi+uFG4FBymbCrh0GO2Bk5lbYYiQvolShKxrAwD
yYkShRRsLmUVa/RFYFgWkjNb4XDGigb5fxh8Y4kDYHStPd55PW0m/P+3GwAGI3mOZOZIy3U0Arb2
yj6Q3WdOoaQPTHwGeR645te5IKmS/aEh+O43iQm/cH7dzn4gD0vqrwhr6KCsbLGugbsNRgpyMDSo
ez5cEiFoWCRBDZhy9OJzJiXtS+K1fV/QvzTKNaafL4p+2ihPt/15Al0JFu4P/3BT82jG72k5q2dV
BMReZlhhzVgsdcYmjx4jJdjNS4Qt48vsvLA2NUPezzWCWNaD8tR6ErNp7WF6DL7xdypH2i/pYWSi
QzJgm0NwgGyXIQJX+3SIFjvkzFEerNGAhComic/GQIoyr0bq+Pt0XkP7c8QXmz4TMzWntVcmmnsd
8QzkUUXKKXc/kYUFMURb9OXvsIXzXOewWnLwzRCnzSvgING8/O1ID+OH16dzZI2MSJ3ckmuXvIn0
ty2CTdi+2TIJCF8Oy7D609fDtSQmcEie9StiwoPTwFlJqFfnMqahZzj9/3vd5six8AM+TA7Z6+p/
kGqjygVEllaG+17vJmxriEoff2edLkq6KVnCBNTHfLpz+cspBy5FD5ifJ21uN2yQScPBDAWfEBtx
qKWUltRKA+0fSr7ldfkO31j1yX9z2oM+u6ZDrGJmWmS8f9Ql40GG7cmYn0cUI/BN+se9w6ixIbQc
XZho5/e0IkrUNaLPFhuSZQs0ETxv+j1I3u1wTsuDMTKxCA1EsODzE1YcA0Gikc2BXE6uS2vUhoP1
hSQX7PoY/yjuJRErZW9q11brvf7u7LwzwrmBKpPnuLn+m6eST/rpgc0cbVnAcjP2/XzY9pLv4UnY
JwV1UKk/+FocKcuXkPYQtKTPFNASlk18nDAmKVi1tF8rGjL0sLshzVwM2ACCx/EcINFzrG1LdKvm
cnxg/FDWNbMb8BO5rv4LyPNBOhtmJIbki/8FFHTLcTHGuLW2cFtKlHuePVJ5ORxN859vaBIOYMM0
979gXSBa7FvTW0RXH7YSxYVwFu6cOtLATR+xCZCj2BPph0TGP3qeeGlbTu/tQePSZ++42yDOyYb7
NsZl9eEUyHYDD0Tj2SW7o5YgkA4OEPCAaWSrzjGYHs5BS6JpearwYdJkh7aDpReJNogHi8GbLHI3
ZyhH4svjykTLe/03WbbiwF+WUX/gkKC8E3GljWxQkSvMPRqK8bX2dCNg8GUO5U6wmGPZuQlKQGxP
w7V9Un6JEnVQWAafzcsnYvl0O3GHV2K2KWCkatvEiUJLyKRHHMjukS+kdHhzOcvKv91EhYkkiDPp
JmfQtG5UuUTm8eTQCIxkPpzhh2ONC9iMwRmMrSXuwhLRisuHhNYq5hHIWUUw1fI5HuTfx4ZdnKDX
b0A0Y3denenLaCNrF3K20jSXH8LQ1PyUE/KP8aAR1zDbEX08kUmF5eQvquy1WN2/fxViF8WKbz/H
6h/zpvxwSktcUVpeAWD4OSgh19xd2sTqgu7i9oddxGyhk7goBc2WaE51oS04Bd8Ol4NqeOegED5B
zghcZV69vq7xPmGa978REXKDLtNKV4EF4DngFIshphHDFTeOqTk1kyEeHADTQdou6BpjcG6jklt5
r8AWbiFeenzYWM/2QyJORueHJ8a2PPlycj17Oj0LTVwS/IxiEtCcIyc6O9XFtMI/gluh6+LrNXto
nC9fY7Q4YXH8+AB4O6Bp6qZxQJMLOq1OUGoFoVuk4dI/wuquLIjTwJsBYfbElP32sI83qwEKRxIE
kb6xa2OKiAbCBrCb6kP7biS7FM4YfYQCt1OFgn7Mj11E/IBP6MidkanZ+aj4riF6jUkdKjiK5L0h
GCowrI2W1ijF0bevrwORdKL/ttAD2RW4Cn5LGT9d9Z+pjxMmyQ2Hz4EBC/8GO+ZBR6qrZgTU4yqo
HKgIhDkIkWUtRTQOXty/1XWDUANG3CKJ9d8/ULd8BQvNQ/Pf74Aww2+31qw5/nFYfiTBZHwQpgd+
EApcHFEA70dHiWVuh0Tq5/HO+FMmJtgOQiTKEBxZpaJjlOeIRWgw9wCXIDp/zxlhipEJKE1cL49v
BktKXODoTehAATpFeosKy1okOojVbddg6QnlabfP3+wiBSGxNM7K3E8kG8y0cm6aRybZKM/uJw27
FZAOgdwpbLs5hvKCDKo86KWhGNnAFTiKcb8ILhArIlzl//Q81oahPTgaUxLmMQ8R+YbARd9wrqBr
pkGBNpzXG8gME09b8QdWTKMYqtYLVpHqgMq48Xb4p22dFyZawMb6RkeCCpY5RfQi/B4WjGSelRtm
LJcAvumHwjOOnuCKmYIJFVKNKCOEKiPQT1YbPoLVBY5JqBW/7gUGU5rzwGLdER7XEvvpN/y7jv4u
uDy6JX2ylDFixp1yNC+gWBEQ7Tkar3Xk85A3tpkYK84iGS4ttBhIlce9WLr7EQILjh3oO7g0wlzP
qeIK2syziinpLmxayuY9avadN62JqkJngBthQGf1DYUIK2csOf0MRHKMRdfXTjhfFH9Aj0/PwceK
i62JGRvm43iHqpWxrsKKwlwSyEPiJM7plOxOnCpKeHiOrOnHwwzqVn83H+J5+sIqCFpajAsM3gkB
9TB/0s69p/DJOFFbHY/uQ7jpwjzSImNSHqjRQDP6ioSZWV2AwoK0dp3NDqG/KBhuXh5hJCCQk0Ha
HMHf0ie9ptzEtHez396JLCNjCQj679n5F2gORnHK6g1ClATAcOYQgaOcDHdO8o8AIpG2yau2fQB+
lfNezvo6/Uje8CgdBzwwb1ExwnpzbQTf3kKuEXTsKTcfYL1Az4wEk/e6vyC6evl0yqiQshZ3Ox7d
uK6nYnki1fnrDI81q3VBC0FaFy5O0fdgVD0SZD4tyjySpCRP9FDYopACvZF8iVh4cJP2ZnjD1cyf
CuerKIrBEcPKNezwHTsKGZgmLKtH/nvHw+RIGlUZngqGBk3I/uTy/Ly7pLsHWL8UxS0Hvy8lLrs1
zQE/EFgtasRNy5EfLu41nA92FD27lyYgTWqouHj8cnXBMmpx+jedyye7MZXexDl59wc7hx2rdDgG
2FUE7g4TBMlN6i+6FZHwwnsXL3GD8KbAtKd6AizOA/Y19jgDmhmW7h6dl7jEa23cUPJHpg+BjIRE
ki78I/Yzy1Y9TEFwsaATOvMLjuzn0uL3P9gGQPrWd91lmgF4fNt/8lxdWFEx/qisPdT+AQ1wjMgO
VfpYar+6pwRSGgQsTTHzIQdDDhK9J8Xkw1YjMrN5bvpo93UGO7hsnFHnEPX8L5zQSficObtbTrdn
U2NF3IixwgiGiDTgLqZ9gjoNwzdYhWAV0LUz9K4ppxSOy6pYvL5LkIa2SPAWMmxh4jMRxy7odeY/
tRP7jjTnKl+QdxC0qY8rj4glqPivn89kLNw4EgUTzV+R5rSmkxyb3lefaTuMSdBSQ+X3qoYXpAi3
xXBsxPKqQwAAuQWkxBrPk0CgC6qC7JPyrswNfD3maRPkicHA+wa7CKyl5qV7rxSXNTha55XIH+5Q
V8UYfOsesL6yYFF8IgqkCob4rbF/LwwCM16uvCo48Z69l0Vj6GvPA8VfwFbOv2vaTmdUjz1Jllwh
lpL377fX7Z/s5AJ36Yh6SO1Ix5r9WNZzUtkI7WbKmSImOYBj7hAZpWYo8axW8Ape1bPL862fvU5q
GV4HkJjsvcDHfbZcvfBeWS6KwhootJxi+wt+o1EVY45vgf7t+0/XO3BHRK01+H5bFAkgRoSZ/LIY
VNMcSxSQH0Zhjinbh9P9WYSUIhLwbj5hCRmzEKZ0ExYdeQyWuh3w1ULIrRX3wPXD+Mq93Tsg/CgI
OBscyjmLKUCJP5zdY5QD77H4TIgI/bhXksnxSsAcqC49Vgw4vHPEDGdUCsxFZJVw1MWqOTHoFGf5
sNx6h52OJGC7I8x4drdEil13Cz97qkDEl1CRvlymK/Ob1L/N/q262PSrGZkLJHEI07X4FHOPI5C9
R2sZALuvVVAi9NrwxV6NuQF0SmLQcso6NY+fU0U6EVLCTel+XRAL7N9C3A8fzqmvwgy4/gVDmBYg
X21apji5kQxRZBmxOcyuB5jav/u8+ye0bP8k94b0B8qYP79MXp6B/FCoJLB8gVYYRgzOJKI5J0qk
AiTLDuDKC4dITgSX2KdU4vfaPsBRFcoJUcAebVej/CQ/IaHJFb4FuYWzg4ybMCeOqZzhBZMWMilv
2MiQ5f2e1wTdjUicW+yWRHuSvMUUPJOiWIlD/RdC2Sc6ZyPzQIH3EJPjKuiol0jNAvDRYDd9+8Pw
Oep5OG/+RWQhvgci1fCNm5RBztACiUAGOElGqSu5y/hmYMFJ14uGhE+z1TM3rWHUfHmNEBAvhXUQ
Ub/00PhfD/Cq56zEjM9t9WZ0oQxz04TYI1wI6neH8qhVSLvtj+0RU0x0PlH8lRIaQBq+hBXOxVaF
e0ayeQEa2lEqaEi7NW3SLwUZw4dkLui+JI3wdagvIjO44QZcs3rrOP9IJ5jmJM9tKBAcvQJl/SXg
4+IbK+zvXyA4/O+Jti/HT7J1Bnz6IKcqcLFbreCQx9q0jvyXw8XcnulB4VTCPGLFLBTGio5I+ude
3D7D0CyCK4A+y93XBq1vZtSs7eU9FHWeqN6Xhr9qBRh/Y+amvwrYc/L2yswMiHfmrvysOKO+WEWE
Bk7EyCInSS+e6pLQlXMqJVaHImA+D1Rf3tmDLIruHqdkpvcAN2vCoMEpqPkDTu8PL83+y2Qb2WHl
WgAUsMWkJh043ufTYjyBNlw8Fuqmcv9I2vYJnBgA6D84IXF4E6/syBh94rgLmEONgSMzhG8Zz9jU
dpGIbvwmIDVm9kTvyb3NHTvPp4LaO1MTGlTLe/yiuQ8/IpvNjg6dD6KOMihzB1UuacXgjA0CjJ1b
cbqdYFs5lqOfGVpKbFkj0lpgIqsgjx9kQLl4QJFVK1siSrkaGcWPfknmHLQEWDWAD5q6N+JGTM8T
tma/JqbrOsrCV4w6eA7jEXL4aBxz/PIIgyKWFOUH2neyji6BMfQKZI7XE0I894ALK9BRQyyBI6yI
3sqgjR7OOS188tQD1bn+AO8G5nhwRAy3EMV3lrBQIDLmRCIkyWXcZlc3RzvSk5RzzhD52tyWseye
foVVAtGzX8ZIWg6kjgXllBgNHCUodPkeNWnGzeI9y3O3h+Xug4a3yao8GijRbejUkEE7G+AOFSur
VGzAqMv+LXySpuYDBvqyi5ZEPGAQ6EsZhJadgc0flIi4HyWxVrkdXCf9fojMjTswVJZPBC3j12+z
aCZaIg5i8WD/GrfIeVNQ7noJFx/iKplZnAgmjQsStac0ZkLXyxLG2SF7YISvDGjr73N4p+8MjPK6
PU+K7DwigXBx/oX4zCwrfD68amHixAA+HULbzqT4Pjlvn3t+/Mt+RS1p0RMCvhYZdnrobrIYMro+
bneXdFyQysYlQWxfZ3eA/oBwcQ8HAF0klQNCLlOLYiS6CCbAczWpb7Epp5CEX28IDEKMzkoHxcz9
1+I5678i2XmAeoeInDUZdtM2JTCRgh/ebksgEhALU8wcf0rZuKGuuay22PYbYnOgrZ/0bTpSQWg7
mll1pP+ZvZ1vmgieofUql64Wt3dylpIjcuiJTiR2jib17b9OOcVM3kuYojHtU7DS4DPEiYvDDOpn
5+4wP3F42PRLwqTvz6gnWLSPCPXLgZaZkJlrJEf5a/SQ35i9vT0eM5fIeofgbzCMnjg//qa67nim
cceMedX8kitaC36JISqIdkSsSY5EtYvs3tGj71WQnFWzqKAW/cfX57vYV+z+76rSI0aM38374Cjk
vT9/8qN12CVVKYIHh3/dwlrzes/HT/S5+yb6cNJ8Ncdg4wUlnaHMHnWYiV7jz+JNp1kR0HFemcHA
gQ7A8PLhBA5kfPwQ1V7JrgxNH5UzrqC46ch2NtZ3kD5/R3sCI+CU22gipNM5GWGa30UD5z56jfS4
Q3+tHXuH/gx3eSEOCq9oA3g6SNXxlaSG6c5nuuWu2r49bTMISiRJN8PmfMPraDYK1i8IfxjR/e44
FD+sP1lzMyBcz9/DmTKFLrrjx3+otmbf02O+ANl7bVrvYi+zj387XSMisWXWk701lo/NUf/JRfhb
09nPsEx24fNDW5KG9PpoTsG2ZTxXIwVeEnmFM5gOUmV6RfZKloILTbwCci4/dn0CXL/TxopN2nC7
SXA7DVMaPkgYOwAUM6lxS9G2TK7HYQADDLcmgZRXbrakezuQo+GywbbZhqrucPhsPfBJvcR6gYSC
GZjOoOyc7kBL4IVxPzPlsi+8naEWfz/ubc2Sd6erONQIcuMqogEoMtQxpPyIlg2+qSNbz78C380I
b+NJfDr1x7sjsKwcecEHVhvEv9oyttEeTYuVSDGqQZ5DaUr/RaV7j8lgZYQ1k6HN88laIfEAz0ww
AkL5VlJgBm1Mbav9Di4/d5f6rBhFnr2koxl9F/oOmmbBRNj8LEeAMDfR/kxkAf7yen2WWAsEkXeb
EoSZnSfoOV4o5Qs6r2oevs3AGSzVBBcohklhZaZQbtsQUcs7/pMTfNokCKCkW0rwx9v3UtreluUf
9ijBceHKjDEuhGQOsPbGxRKlJUT8hNGKdOe0YErLqckbuu327V9XpDBep7xAxKzoMmEPq8OFdY9o
gmEk0sYJQQ0t/8NVwDuJoZCB8EBUZXB1rRk5fNBVHrMmIbycOKlmIsSD+e7dx8MtMc9SxJOM3xWS
B4tmYJE7kbuZNkZOgIMOjcbPSYLIRpQ173igYY6QgebE3z5gaSl54vW+N/QCzJnBAimY//LsjwD8
EAt8PHI7KLdlkUK+s2D0c8sNVDGBNU1MOgaJe/gKhWNPnl4Wb94PaXlLjC+iDxHWfNlAAEqRRhh/
jnT3ZIRsKaRNJ2VKfzlu3iLFvU/bOSwX7jQTXfCQyyJYQCJfWRurNe6hEJ9/CF5jL3O3myKBJLIA
VnLx8Kyf6umA8/Vjl/bZFbo9/gDdO9Anum4c6wtIXgw8c2HxRyPOAzo1qNIAZxCRl9De6JrBgFL5
w/z1PX6PWAvISNz9JKeBM8U5BdamI7q30ObLAV/7JZF1TBxjJo4HTLkGiUuX4O23G8S65agYPTmI
EC9NDSgKEKzvwc/A3QUdQvGVTmyWyPz+bqF+bSh0Xq+H8g4l9ImEwokyZ8AFNAu7pMdli7MYMxM4
npfvaSJ3TszGlL4i4xzvfgBBRMTK258iT8NQxluISQoi3wTIVQw2V4N6+eu+2KXUqiBJhrX9OAgT
pXbec/6t3JwuP3BlEX2zK49fppbaG3BbsNTkNNe5jZ7UKAuYytUnpcYu/+SvGblE55NsOhSlqNdT
zaRD6tQulKyTxKlG+NDhYCtGe90B1f0S4oL+imAvDrPgVLRekPWFwJuSQQu1gcP2qgLMA17B4PSi
C4l+MZO6XZ0PBMHYohtxRMDQ6mlHM2hGZFMvBuDuxOJjrWdnfgdWSHhtCZf0iHa4uFV0vv4wAJYR
G4MJVVja2zJERIalmK0o4gLzwDxToYciV2F9W/LK8K+RU01pBMkCD/pcyrTwrhtZhNzGwDFUDd1H
TFr+helZYmSzMgom0RDjqeG+FrLgF2GP3CKVl9IM4FrOz9lecA4KyJHn9NcL8O25oGIBbSNrfEDW
ckq8kmY6v7gPAWfhUYG5p73t+mDFN8QWRsopY/MDGg9ICXRi/+RU3z4QaZvhIOmW5Go7r4zCVOBo
QFpOssy+wGbc03cKFMnXD3rNI5xeIvXiQnqTqE3DwQyM/6FAbA/HLmAxFnVJBJCUm3rTfKC6oZxs
PuG+TQCRCZLCSTNqkWOIlA5kEFLyBvQlqxUbLy+HkKp7cHvFNNh0l/j1cc4XHMAV72Xo9RBILac3
hN8qSpnKHeBQfCQFzzGm8kB3TTCVs0dSZtADi0a3iwhSALjw3lntba0QUj7++MsmnO8Zmp1552Je
JTmXrvvAClZiMTuZ7nLAZ7RLmuREXq6jJRmFEZ6WQQegH6DeF4AvR91L9RVIOPk+hwLjNrJ1Ccss
ayp5J5w/OvKaaUVBh3kTG5CKTmaLJq79sdbaYegWKa/s+4u/jgPyd/vvCIm5+wsWfc+EWYb6bxEM
Vo6uCFmX5IzjNEGuoJHWEFYgmyTlsSqRa8Qx7hP3Y/jWADc1jj+JyAUwAQFngnVds/Q2AfeDdWwy
gJoQopo+OcRYVA+u6jkqNgIaSTpIbgdC/fx7yPmQ1HO0kNI3Ay95rYoJ9g5wx6uMJDcggmsA3gY8
U0eGEmuaDyWEl0GhRgnfwi/xI0KmccaHujvc5/1fPa3mePDQtgHQitKZ3AXWDYk9GfM4pBUnIlSu
Cwr+Eq4vN5Q08EjR4p4Cn+USNHvOFrSWgwQTOBD0PhEp0XNENNSp2CJKMvBJs2hGOMmEDhsM55z0
v+qK8H7CiSpArITtDjcEODC7C6dCmeeSNb9IYY0OxRI3AOG4n/i+wlk3kaLyhzazxBwxVkN2RUJa
xf60HBwJW8LiwWLfblj+OaQVEYcULrEc3yuKfGAs2NeciHzlhb5BA7cxENxVAW6SCe+GPgYhdP8Q
ancN3tgogPaBSkQgcsl1h+xiMmDNvfiMUxk5Yg7SvqU50yLzR4sGueAc6wNCWnxntzE2lGfQowhB
cfcOqZIlzIxHEiydqejmQ1O5cqqz9fLSZNPV8CwdL9R9bHfBgzMLPZ7Xn0cZyErQVmn+zN7UKeMD
Z7VpRLUMj7KI2IU2E8FfWtaxNEJUYQk8z4d81P3E+tnIsSynfZViop3h/7ptTZZOt3ARJ6Ba5pAP
wzvnJ0Dp1JN+9FoNxxfm3SneO2RwJlHYhccJfc0BT+YsKfvFDKu0Y4XCTw6m5GNAxtdG5gRzvUm4
Cb5n7nCZh7XBqMd3EVLYIbE6uyvYO55/C3iIkdHjwOLMxFZtjg+vFGcDHUdORB5wQgC4ew8IMnOJ
TB5Rx/CHhj67o4tH1QnPExY+kvkcVWwffVuQw/A2UUjLHAb3/RWlIxHNH1+CuC8T3vkTRxZbJ1wc
dAH36c3BjgRsA8NNlwh7Q+fqTMIfR+O/74IGAO3qOrdlT+X5hIJkGuuLGc8z1ijoAh0OAXnszus3
lumwx+pjvmmHh56r8HEKkD9YEE6uHx/Tea15ihlBSBCr0NX+vXP55eacBN4jP67HE4yhijRGeLx3
gOhCcdmsoTJ4vr6vGNN5/uVo7HbfdEgoLamQLDqs9wgMBs4QC5DJBhsbLJIvD76DIWgI+oEANObP
G80np6LTKYgU7CJE4Hc7nIj9q6WU3KtC0iw88TKJAO1Ir2APqHSbxWK3fB+x6FDkBvVwX6GKxcj/
Bp6BqezKCSPK9XTJZ8pYnkKq9HC3hott6pl7VzKB6xnVpqbzph1wM+izwaKDJ8GoNnTxOykYKgGo
RjdoNOPnfQSh5DhIaOAc0xPr6xUnQ+OTcnQnMMMpRgjxZuAqYKX/Eu1oX0Iekd6o02Qov8/b4ERL
dIBFesu9aA8255pE8OtazpQxBmwgXqE5fi1bRIrlqGOExXkltGEYQEYM8MOQ6g/0DUMRHcEcfSMJ
3Qp2f2zwVJrkuIBQOJFoUWFqz9e8eLrBKnKw1CnVpSL0hcwg2SZRCaWZRQXOhfQrvDVcJ8FH8yn5
pAz1ExUH5QYI88x7DYlzgh8XYdK7H5HWrvL7XOqM3r5Y3UgJqYex/AMaOljocHiM8GlzAEPY0oWB
58zIOqZpXhvZnwjeI36zNBEZj4+TsNkVS1Jx9EV7TmjKO6/KY+1qcTkqCY5r/c2AD4W1mPGfh5Bx
wBNOb9MuFl8mll1K+LyYTjO8BkxXSBVx5rHxM9HoG/R6nC3IGeI5vyf40zoGUEZrIm+ZhQrfzKB1
PZBSlKEf3FnkUo5vwZ2XKErLQCyKA8c2G2MUyWhPxVcYggZjsV4ok++k2jlMJb0U9NuWHNsRe3l9
H/OlJ+sabSXkg/2aC/QCA3rJCEDyGMaPJFVwY/Fx1p2dvEm2QMT6cAGR+W7OOnxc9KiZZxGaUJ4T
MOAbFgKiSA7Xg0EqCkYTTjLgaMaIAxg/g4sqqtXRf2rPgJ4mi9HDWlFycl1rMhWm4ga9P1yR1NJG
V8tvrqkBpfcvvqwIcmJgCGyxIDcqGsJ71n7RffUVkXmsIQLeI1eJhHNh5+HOEvurPiEEYdqFRLc9
Eitj72WlxXv+/56rTB5e74tAP5Z3ByJ8CCMGuZ4SPQk4ieOBB2ZLrxtKRt7BMCJ+ia+u8eHtHIoM
tANdtzS1w7BSb6BnnEPVkOUxtey92TsFNcVQju7AK4mfFF4A3hvrEy41zJlhTr8UHl1ugRi4hRX+
gnvus3hMaOAkyp++ZkZrTmP+jaMvnzP5R1SSUGbMHRoy+DMf/UfSfS0nkmRhAH4iIvDmFlcFCI8Q
4oaQxQtvn36+7Imd7Z3tbmGqKjPP+c9v9kF8HzxVkAry7HQo0HlIHO1WAQDAEt1+zuvpN5ZMhIym
HWVRGnW8Ij2/DIs0G4Fsi9UYXlScGYbOe/86FxpSvd6bbKeY3r0/lPOHtyezPlYUtQ8wDhNeVPEn
hhu5ndRn6/h98Uug0s3WMx+zcnIiZPpY27dKrzljBf8KsTEdrUCZOuzGo6Cj+MjGD+K8iCxP94Bd
1Mi7PJwlpMI71YoSQxZs+/j+iNgCi/01C/hHtXvtbR29cMT//Bc0rs/Q++xf4R2LDMOYzc++vZle
IzY47PIPLSZc5pC6P9+xWozv0z2oP0c50N7/HEyogHGXrpJstY5W6bqTnqkYu7k2tac9pKkHosOC
X+aJJhbN7Offj7+D0ALICGZYrtuZvoadFXu7NxvL/kutGgbaepkJIsmHSX2xbawdH782L/ducDsW
PKf4+pfyY8IyKI0kRtDSE9ovRPrY+EtxFqs8/ps83+/syPZfVnMk8a/jvVFM0L4o3rF7E6M/w6X1
G8FhK7grWBWhEObnOjl9ZN0oxeJilI2+/9rBsMyh9GXirBVDF+YdYPlxBmin5RXNx8m+udbE01SV
B8iy41YTAUb8bWK/b+wbhz+OV8F2iFPOaZip5JrFEk4FkDvRLBrPT0rRIh3trnyCcuCnHbSle5PZ
rqpsP3DQhdV5aAujVfv3QTSWhFz+9e+v2ReEohqs8IVo665F+FqPzmMeYPRmqwEhrPt9Qn3N14NU
SHouyS+aQpm4ZtOEH5ttJDlItg/dJcls68JdJdu6tk/fKTj2bXSd7vtFIPCb2HOTn17vGu8OyJYZ
O5JS0qApOTmzh2cSuKpk6Wo/T/XbpLSonMe3l5PkORO4TWz4P7x7QP/KxfhYqgDXeGkUJasxaMhx
9LEfgILe0sAyN8eOrDAO9CHDGy4e2NH21NDBs5/U9tF29+nH43vjMd73BKHVR8saWYNA20U1V+4n
yyzEjv1hcP+TjVBhOIyT/KttFDvB0CT9ober4Ulyvk+UL36UMwVuaWXRlKTE8cWTAF1QYyzH16+5
np9Cmtg2HaQpKtrtGJjCdEfdNU/DJOuemZ3+ZvFtsqiy25wapVL58HHpmLfPVNPmjX5qsM5wO8sE
M/T0qW54Zmx+3FbmrX1v0+OMPX22Ph9sDjKC47bVQyC6+dzLpJZkh0hOGspnJuRvOAl5N9XCgE+u
gpQWqpCJ+Q89bPVsy5qVr1dT87/q6v0MBwxa32fj2FiNkBqerH42aAlG5fXni46cwVrt2dhNr+RG
0YVsteCo/jTM/8qSrzF2zxte8XBgd9AD8WyBXoX3YiVUL2ekhHmsE3Pwr42iN6K7drUwt2S72voU
Ddydf/yr1UO/c5MzsWcS1VnOXYt9rxDrJ2vXg2Gf4+3Rf1T2o9Rk1l5+LHrzQI8qNs0l9+9X4wAO
GG8zMp0qE+TKbGSyt6CMaS6jDCisEbgQyXSz9LX4zv7q2gLddtY4a4X2pL2b4TZ6cIqUnqARijbV
HFLYX3fe9Jd6BK7keUGvu/I7Tx6bCCLPN09EPTDYFl10LV//axbVb4EZzYA9UKvNCgsDUo20VnKE
W8pJmejmc9ZPVwZFSLkC+sN8ZU5WbA+pnwiPdlwhMJcCJy2F7SKprrN3VcDvncTE/dJ1paqr4bIp
6IKTld9Z2QEGB8qTAKi4LxwqDGXDdZH+UC+8CQ4HRXLUoU27s4q7K1l5aM8is/RIKqqsne0AZQHj
I1nTJ7pTVGrTXHxYc6taU3tVJ7PaZkdskOkxF6OAObS3XLFuXKKYRxL4dncyeFmkmNg/J//ibo86
Zo8m6s3lUClSiXdKeCNMiotNxiUvwWK4tvrON9cDkrlQt52/cy+nflsqEk/JAHQoYa5m+9eqEYD9
MNEqDJkpucix/J+4pHRgqV0jfgQtsNDrLlubLt1FiMhoYKnwbSalqwnQIEFcVPi+OLeYUAYbDs6F
JY18Cs0df+llGade1j6WCITrd2myjrHujCmpnArd9G9ugg91s6r423JsSjalbnTOXevme984yiVk
2ILDkayMFYMKLugyEAv/QwterOaZa8Tm4Owf7nCFqyWVbyuSpzhbBtxDiAdzyIBz+GwOHv6FjkXz
vkCdrGEZzZroJttmsWeplqcU4rVc/RA911jhKQNlftkVBVEj+5H/McOW2dO+YkgJRdqji0Jftj8o
9Oe31bPKORc7/2f7k+gEwn9sX16YonM0tVVgYnxnx9cu+q5uOt42kZE9OlzFm3jK0S3KxNTjZtin
6DQAYb7dW7f2nkkFIdbVqhSu4KSphYt2FwlPvf6o/dUvr4k3DBZbQyc1KX1dX7bohXRbufLnpQ9O
BEWMLF6kkW6ggs5R5gc6HOxLErS0OIr+TfablT+r0hm8PL7C4F8WHVebubP585wsn4lxV+o1KRTL
vm88RxmUTHN8y3shQC3KUNcVo30s/9E6MPy/vuV757fCYPWZbnj1XqLNl6QCFKZTwPyS39a+gj6C
uhiFoZ3G/mphCYXnLPWybO5+uPpvA/Gm5gruov0QM38znDfX0VGNIgsZhyDb204wtKKiP3pL/IEA
itW3OWS1fC7KS/hxL2os48hNXuc9gaaz7mYw5/af7C4bhcgo6Vq7Nmenqs1k/0ZZ2918BST11nQq
s1fhTPBve1oM8z1D3O4Vrj26Ewc/cJHM8zDcBpwPsPPy/BpQx219u0r2UpXScuona5sRtyJjSD3O
YstHoNTa0SQjz5I1lW8cIqzvTXdR/wLL1A/VdaOHcBUhU1QKA+VZWUrMSH8cFWo2rQYArXKOnvny
/7FgsBI6t0irV9urPlOwgupseG9SstVmvUP7gUBRhNfYODnbBjpqYK9dosX7ubcmWEjqbj3UP884
JEl+naTlluejdYM0oVZsrCOOIZURGrV2b45MYdsOWKLoGCI8/+HGkOjQXfJ7kIE6LMRs8e17juJ7
Vf5Q5R7ftB8/+Sr0uLlqvTAaIClPdL5mw16BYrLfK7Uv9RIaO4UbaEmdUt+XWQS1k59zjlGbGm6k
oX2y+6h/oOM0KFx+X2bd40dh0eYjhXvVmWHC8UIUimsuT/ChtvJeG4rG8mnyICovH9m4TTa/i+B8
3TrVZ6Occj2MfI+/t6/97/7XLc30cxFVXq0ziwdHO/49pg+ny0hWj/3t8NjkHlXdjE1mZ7GrM342
Z/FD+tSyV6gRGBqMnthJ3KPZaM928tMxRPhxNph6VhOm1e+03CQE1P5URmEhoR7dyk8FNvIlEhZb
R2TkS3UuR+QRZdk8i6HBzLlU7wJdz60DMo/tBpfaTkd8ta5eiaIz9ayki1L9pmd22pIfv2V8kOmD
TT0V+jSJ/CCR43JvrzMhDuZM8bVtPVn7EzXXc7PG7O+N4rh0baZo5xAYzzIc8TavlfMtwzPxw0FV
THbv+R8MxlQRaax6WLZXCHR0C2KEuZwV42yhNYcPSg47fa0SXYy83LGttGKulAVsoAYf22Gnyn0x
GlNCje3wqxEwUlEO5rbtI+0WzWBK3YRDYtnYZAf5vi6gnh+g9fc2ONjn/rbOTbbPJPb6Y7LqFGSz
vjJkPafri2BHK4MxPhPlOSC+Mj0NJcS+QlyIMJfCkAGyZb6uk/3LcfLP585pb3K3n8x/Mz2s3PIh
moYCjKKHBRfWZx8HynnSSH2e+ueGT8zqr1OoP3XERmucuhz06/asYX4ncxHieqeKMNAr9E6x/kjN
82TDOJtCwc5zFq/ZgYC/yVwV18p1/77Es31ePs8XsRlVismXB5NO32EdwjjZb2cKDqOQZAxloILg
6jyvlYxiomso8j7BCmIiGbJzQVV/v6W0U5nhrc9Cq5vkKsj9Z+GYaO6O5RXjeVo4D99AdrhB8iPk
R5p0swBO9JbdtK+JU9THBf/Y9RbbMnJgoqcZ0/4zCHpN9Db9G75dOlIZqYgx2/+hYn+8tlg6DUCf
+2zNzQxetyYdnHGAdZV73QPAzalxJpUiVLCzcfiYlpbVoyrRfDxhdAOyZ6L3mpP8E3r/Y/MYYbwE
tuRe8yfbp2UqoChRgUmdmV5qqxd8VGEAt4oIK4gnf7FgX3X6yEwK6pMbMm4YqF6YCKEzenC4FLf4
3PE/znX/4XJhvMArLdIAno9MHRmTVYqtoUr+EnBOOA/E0eT9Fm+FV0LH6+K4s3eQkXnRDilpPz46
v6K/QeC3BMtBG1T0YIrY+oueVBLOGADMbJD+fHCqDJIRXIR+6Wfb3bT/Xt2tu5MNI6CR6wWPz0ct
X/kb3n6sq3JBT1mnCBkXhrhfUlWPvXwTiXZZnphrw+ogParJ/CDRKHYO8UE9CJ29VX6zrezbLRiQ
Vsf9vgSVcu5zekGtXJg1z/qCdOjJV4g7ESFjmRA/hGgYSlyUcfb9pPFQSS6Aua0JxaHNXmFiu7aJ
tbgcTH5sYElkO/Vh5d68Y9L1lhGhWCvZOze/lKa1LXOy0+tZYOczuk3vmaqg4K5K4sLGpX9qr+8V
NQGGeGJy6bDyK/8KBAN+5KGXOIwfAqzVvyYYkysvoRyfnKdzvlQ7IMo7QJIsDdLWZ/saEzwqBArR
X2fbe4yYoFQKgssS49ygMFA3FIPJV7x9pQm8tlTgqNjCrph4BT8vkwntv6BMmqULZzilcql7Qtt7
hB5VEtsSu/tgSrqNZ83ruXblWKQzTJqvfBw6+ab1tO7cXyQ0d7Sm32m7lpzbqFBP/5x72/gwFRLS
3IxuPq3s7yg99o4PoWGneP1XW+GoYS9x5j3V/Uv29vqcR491vDA+2+I1D9KcipBwEH5kL8JrdbZB
clUNzPdK4dDfbqua6IvILnbZq5er7KRnJbTVxeiUq6e0ZzS9Q5urwUTu1jIPWu3eH8+4dI5Sxwnn
NjhBIT4JsmOW+WyI6YL4/1kAp5pfM8YGQtu30KyqX3XUZrvpv9bhGeeehi1sZP66hVPzeZyEqYI9
3YjiUuF3C7lPr+I/3MZklEJhu3fYe7tBEo+sbZzL3hWnJs2ybfd24tt9I6/MtLZDlNulETsmSuPI
itl8SNzovQf4Vp1X4AkAk1L/0Dg1Vq0d9Av54xUzYfiI0p17V7NveA6kdJj0js1r8P4x+I+l5PIj
GLMUAytxwX8z92moghn8Arsm3+t6SJ+1e6gL8BkC2HRonSf3yW58RCox1wDRZxE5qL4Sw9JQ2mH1
F52pCm5vewD+Ncmb7/zv6vtQqoQhmAf6ZT4IBrOmJavGs570I9yfIp2tHFBTnTjMr2h044ByZLr3
qnm46XRwIjJejA8xdVI9lO+5evevuyVtOU/OkzAcg8SVeoF4cOzAzqrzLrfp+GHcmepBmf+frokN
yPRo8WUkhT0FQcjS4qYN3B5AQ1UziUi+Vs0V5Pw1/zTsA6wVrbw/w7fwe4EnIh2ytn/PcZAtZoIT
VHNdK7XmrcvJcG9ZQ8tXfB+qs0YmPnKn+Dx2JRox6Pr+c2mXjkvqp1YmNgOu5Un0ztXcZCdvTTnT
npdHKeqQBYpGPWfype07D2ViOhg4g5qp/lN55H9tx/nmsQGgiEXYv3Hommrs7pPjy6r317t5uCf5
MdOeoHw0b5m0qUEIEMVB9o6Ni7dlAcnM9CEre8cRhrsQRrMT2eQaJjTWxRej9YdlpVFf9G4fRKHN
5xeWw/LXll/g8F2or/4JDcnJfnafDPB45MteMD86sSp46HTe1DVuySgdlQQJ/RtT9AJP18P/rNzG
jFAqkk9RWH+zMqmEAXV3oiWM9YuDy+flTajuvfyHDJLu5NvBAFhqQqAVH+sHXnZOKw6yrMdVLZQ4
zcxwB1pdCaLiVddL9WbOx0zlN1h97qvEdcJE++EZCsbbDPGwRjiphha97JzAMPNkpyrz4Q50IlEP
BK7rW1Wnwda3EBJYTtvG9R3PGE1CeZSezsdXUxpiT8/sEex286UPw3V3r3vg+w3OqBWYvgcivAAJ
/OfhFnmpjbhckUpmEpXvA8Daqe98J6dScqaYWmSqidaikRimuXUWX9e/j/442zZfyddWqNOr/tN8
OJj3byq/YEysDQ5omeofVmIdPcwdzDYnyYhgIHBgxIcZNtbdrnCH0+AvTtm+Pfynw4yUNS+raaz+
kQWi3jux7Qyhe0XHnrk9BnhIxd2HdDvsmGvd4Pnl1s/zzeT9FiU7Ge67vzmqoqdSR6JHHE7nQEhY
AUfMoU3A7tU0LUuYRVjseWWLuqKRa4BKQpRJejD7ceVqqfq5AV1cvCu4MVFZ6DVslNz+Knj7Bhrw
e5vrPyVD+MLGq7VNdCkLpx23rtFK/fB7QE9hkFlVd5kgGo1XryGvGX+MSHFM+TIK00mAtsM/7fqA
c3jdIkmUp3frKlD7bTSBdPbPWzsZA/2TMWO9NlMiYzhXvxEcbJ0S9Su6SLg+wtYbd+ja2fjPJrpn
VB9S1MaYLyYGr7LpNWK4NpFixjRqXd2Y+yTjyzAtLsM0Y2DPCa69/EbIKBImnoV/433zTw/yVfJv
SNYyCOeEaG0Ek34swxCpvWRHSZVmjz+IezqzLieLhLLolCrwMgSQMGxcTy/tVPkTr/rCbtcjKeHa
H4XCgNK+uSwrqtkt69dtXtBjpKJ0f/4hLS4ASdIYJO2m1Yen2u8NA+EWBwb0GeXu+zdtEoX1xB4b
pQY5Knw686UwhsJas14WkRyyZeNpLDz/cCDPk43NKPt7scW/lCaHzryVtNPRNyJGLL4Ait/nxmVw
7l4Bwqyq1drvGTqXwOBjaQtqnLeIPcSucrdKxctmqrWFmvkqivRs0Dp7yBwTIkATlfD04m2XA2Rz
ZGBbaN0VcbhG0LbSYF9bG5+arAetXiXZ/VtVUHCvTVq58s86un4u28XGKYJMIQ7fQ33HG+HtQK5u
T4/XP3lC0mIjEHwVQO1Zj13CZrjrP52/8EbQ/a2Gi1ZsUlxtvhWiu3n52CXP+ghK2P2QtZl991l/
TtJ905WBwYuAmFcjekvz72fVDklzqx+7UKv0jf9zkiyYbicH2zdyJgk1Npuz62xm5FqX4tCHzWsQ
aj1R2xA9wX8gHxKhMj2xGpG6ffD4SZQ3Hv+F9Z/t8+alL8s2xbSWd69d885oSoxCX0X13CUxfslA
Pp/OXhPUbohrz/cNx83NaYoTODgYlpPxvIoVwNK38B3mjsUouBRTcrMaXlVoneGEl1YYkdpiaBzQ
UvYCmsJUdYp23l83S5+6KgwtmUe+ROk7eBvlfFcPu23GqQGJdGgIaNm/LKvXXd0Qu4i/UBD/M3s1
t1Xw1cPkuR0YpHwvqxMzrOH+9faJc9bEXJW8+BTYphkOXpHNXHm8q+uEHzEn2XBa4Iq+YqkMFo3A
HmsjpBDjKH0k2eXqvsxLiMYIVqhbh4i/uf78+wqtgbnYaKb2CDcBta926YYHP1BJ4cDudrNgx3JH
O0bs/pwXXO43WTW1dXsFObQQnEwwSt3qqSd/FRfrOOH1BITRdKzjM+KEKGnhEmhb8PpZpJ8s9eSs
hMADLML0VIVoY3QMvqkIc40ztl4mTOBTPmvRSDdRef6YfUomQBaZCE/Xpi64FFsPVd4D1sW1Yabz
u/7d01g/2tTHHforjhie48W6IqSUm8f0H8uWf74j8CuPwh3AXQuuHf7qvvcsr6PP9O+DN+DRHurz
J+rSMZ7DzHD+Od4HJHDXEZb9SZ9RnrqzTJCKRirqPTuE4vJOO7jvrQNbLflvGsREHBn2Xp8PXMCX
dHM3Ji/q3Xvcyr8wzI70e+lorwg6GhoLPg7lJtIvCxHPEa5xCrXVrn78Jk6x1/6mBypjCCJAI0rE
AfKueiDxmfylp8AD+3QisLR76IFhjyNWDRyzpeYyFZyjdZ0OkSR3rgu+mi2LCNNqtLBJZdmaM0X8
pTas/IwyIPrcy/mbjdyyPJ+XBacWWpt0ZVqM5GtOckPDBJk9/kEK6m7HpeH8LwIsK+68QIfw8iOg
INpSNTlHwRHbCMNV7X1cCrtHSs0t/i+4CihQSjekViW/LAJi3T1A1uLV/y3r2ym06/Kz6RYbWXMH
vnFADBSAweYryEpDEkkC0oKCWs2/7YY7xrykNDxb6ki52baZRtvFaihp2n73n7t/8/LZb+L8koGw
TyRcNNllNGvaUM0PH/UVIl8np0DiawPLreP8N8+1ZBcsSBaSbfy1+MfZQvO9efvZ2b5Qb/BWusGO
kSex6Sbb7xPOK+vwOE3NtIjRp1juboem/sW3dFUcBu8ZY3mQwJwXxsmofIHpNu8UI9CFPLBjVfht
d+Wk6AcgRPU45B8NNglLyu7JYUr1H9jwtzcj7K/vPUnMb9qEiJpA/hgJj1eWd4kPLkurLgLyClyG
UJyl3IdTGm0iiNYyqFxFbQQmfjTvjO1DzvZE+1nTjw1R9PFhE6CXpU0I+CnWA/DIabXU3I4OvZ2z
f0dzRKJqM43w5+r6S5SBUHiGoXDpBT+4OafarWOtGLRQFP2hiao2e7YWVgylrqGUcd9qdLF5h72Y
bt8qC4+z0ik3WVRmY9OOhmSOY7lrLjjaiqVwlZquRGE4H5S6uaHRfmUyng1mKuqkTyJdJtFAmsER
y5Sbag3N06Xlynn2bOeCqYo127Pti52XuiNBlCFjoBfyi9TwNns5embabyIrq4VgkAfF8pijEfTA
nes4yc2dND905/AA35tdeB1tKBLG0Zikgh4k1VhKQUj278pI8l7fLQfduFYnh9aqXfq+yKV4drOD
EBKlkDUa04qKI38VN6oa8u6X+HfWOcUSpvByCno6xUNPJ1IcJOkN5Y6MpMScOycXFUDPBxHu/yNI
9C31jS32UA/I6eRNrEaaf0M2HVvf+cEZ9T7OI6vnSCi39WOUt+ragk1UmK9+Sccvic66vW1DXapc
WrjycBuuvgav6/XwEDuL7c+3t1330cJpXpV5TpFH49kspqQreosAvpVkkgR//XBSXEXGPGLq3lZY
3b+0NzqW6WX6sJRTTF90aJ79i74kzbu01D1W+9bpb8Et/ou+81bAdBP9NTdB34hCuxK97NhDGRA3
c43mXZqPmuzRaj/r2WO6ZVA2hcnotVGxZA+S2le2ld3P8e1ApKH8479yro66dlYZmW5DesqAmeTc
IKk2NRcZhDSmq05cEYyVyjogMALU1bXM++KO/fAYbZrY5uW1s8eAcf+d0+x7PJMDiQDiFeL8LzFy
PxQkOS/jorYkePxrzE6dQ+cZSHAx4gqQGXOy8ncXKMoYcF3H/knLnesWK8HEuhBg8fQB0eLfbLYX
MMTxlGdAZTdA+B0ddUFphIVAupQSzcR6V/vNt6TOxbSJM9jtrneeSmOq5dtMEeJgLJ6qZrgZxNee
3Txcxjm893C2vlUCTmUFEP3iPdLBlTBwUvqtcd/nW7xqL/D0VFq19nl6IPnpp8bD0vdDdMrstWSO
eXwBipcf5eQo8xpEhbOf/r4vVh2zH0r8IJehXEC1mNzGcK/L2PA8UMQ3zaSzObq1Cm5uvGiEGJL8
GENggQFyFy+dV1iws1IChiR45P+iReFRb86rs1fPfv0ahYSuR7Q12PH+VJd6baxthxplyyQ/5ceB
FncDDZz8DbUGWb4FxAodl5W7DfIUDx13HF4ah6RGrHqXTAdabYVr//c6DovzXm19n6VwKegw4s3L
ASy6xzsmtR4O0FCinMHvhb8F7AOLjxxJKdahIk8S3SG12Z2fJj09lRrvwE2Ufvum07MFIQNXvkOp
FUhJuMXxr/F0DbYjpf4VwysiWVn0E7Zq9V3t1sjHsfOMbFhHrD4S0lVNf4J85E8F9qc43tqsNtaK
Ryj9BUX0HicHGG4igkkkzSO68sd0oL/kGqufP6PaWm4ctF7ZKDUROwk3kwdebNvzzDIqIgZpTvX8
SAbyN/p2ltUr3yPovDngK+nbRbsNWCiU16Y0DvK8ALrPWS0koBZ4Ymoz85U9H8SmM+Tl+ZsLlpuR
FF0AbkElK3FGJnyDGeD2GzraW00l92kEvjFdq9fBVQxkyHtimUGqmu0j7G6/cW+DxybVPwptMgql
WGiqlvH9xXPoQbHNXuPH21E0vPbyAoyvXPtYW4wUD73AuXp0fYpF5QrtZE+B6FGdR7NgagKCMA2s
Z5yiyZZ9s734ZxV4muwwHYPk6tfhfrhWTt9I3dG2ux66FJCOw2dycGmKfTIsMFBAiC5G8pDTg7kj
aNZB09t2of9RkZnD7LWIliZHRlv6+6zu35Ovm6+DnCiDFLJq4Jaxhk7kHbNKUmSmcQDn4g3VCqNT
/I+0i9i3kRwfQjSWwwT4wX738mofD+jN66kxF210KSNVAxYYtrHYTk94/Xqss533En9Q6IK1O4QG
hgewudWJu9569OfX8Pqs/CNryvrrvy7BsW3sNLTbONtP2+ma2/LroXc+lWct0nI0irPX29UTCHh7
62C8HZ9+U5SSWVbegcG5K7uVLICVQVgl42xYV7l3lYwcYwFsf6P01rHxDxPhDypz0TIP6QffCxA9
SrwkbrqSTQWuF3oxiFSco+KqJ0NuS+ZFbPfAWbx88t/kenct34oVNgxnJRhBca6eMRFXAYbGLJyo
AJjGPH5IYtQxdATGJZXKRgIwGwTLd6ZXDxwfRbFu8l/HJpkmPvbsEiv9CJSIeGo99ob8AprbmE1N
8sSBJYebUaBPiJnPLZvkBs9y4XUd+f9DzIhG8Z3VjeSC4CpyZf87+958MunXxDeejfAJzrakZGQ6
tjf9uLW1SvrcTblBURUmEu0t0klBg3H6WA8+MfvjxNvlVedaqjym5pTTxw+YoDM/lEemEBXuUG8z
QQXzGhJK/dDm8Bx/zQJZu8lGoVpsPMnBFDOtbQz7kfHCtiHGeopJRlrFaqm2faFpKX1qm15xsrrs
m8IulpIyS7YUzLFAp2yfF6PzhKjn5QkKDU/e41PxZF8DymfIav4gdfYlga24g70t94HRtuOqBdye
Co0FRF9npIeEcL4czeLsp1qiGV/0c3RsG9wNSccFuRUBpSZz8PviYPvpsH93pRB+LuOlb8tcCQZE
IQWZg1Cgc+5Hn4v6p7X01zuUGaCIDVR+CYTjj/p9+zj3MgIoArkoD3a/v4eErD1DlodOv5UVcaG5
CUdSK+MoTnPx2AIJFt+6pO5n6UvRdC9n4199CAxAhzN0Xk/uL6HDNly4r6tJeyZG7bU9B44eI2Ab
UnWISQo5RyFx7dJ6MnUCWvqvEYUA19I3CDXSzH5/Tzf1WfX4luuMAqKHNmGAwVIFpCwwj07ZQ3yp
8QsCO/DncapSv+h1scvCLRDY28gymrvXp9uOOXZt5svNJIyeUy1TaFLP8JObbnd8amleCRj/2ZrB
azJdYtd8f7x6lWmUxfK/4XAkAnpOMV2lnG4EDTDO4RSbXjcWGFwayWjezFexk/DJRICL/QwGcknY
VV6WwovP11nVt+1uKwC4JbN8c92Ci+DrxMfuEk94hqcr7P0U/mFac8KG02J9mTJZbuEIKlRlQ6r4
qaaDrXbaJh3ffpNMxq1Zz9LKdCe434um6rKWccnCXdviOonhfKW2+ziz+z+yGslA3Kzc/hFEdPDl
uXdkySGKneMPhXMgsPpq9V1LKnNlqwcSzGwu/Dvev9zUAadYvkumN8wYVbki3hq+bDRIo0Pq37Qu
cNRrWZ+nCHw5vzw+ZLT6FCDorg2qdffaSdjoiIVLox6y+WyXKE5neiTmdvVnPO/n389vV05L84h/
eX1RzciMkKMgaXmQerv9FOJdU4IKCsdwJVTgNs20zt1nQDG8tzZaoz9TorOHW3VD8HtjPQA+1jgU
YqLl37dtAtnKiUrtFG2DTevrvbV8fXKlDXZhtWwDcqkdqm4+WSCggLdwiLlh01z2cn4Q9wdP95X1
fDkT/ymc76cqe7jV++bEkaxSOlZL3WL/+vXsMmkEa9eC8nnemY+hpZAOVBLYI6DjbzSPE7Jz7/XT
2CgGGkKP4JHpM0bhdhJeBgbmSDcc1p+E/eFvtOwcG6FhPMt5YRPECP3c3VVmdRyJGkHa+7G7GPJx
+WEr8/mMe4/qDz/ZOFfjutFfMExfdOUItNf6AS5d1VJwl2EuC3kpH0A9leJL2ANZtbR2wJEJ/apr
KpkG41Q2F+ffFrBTNUvy9hlyDgKLMUSSXONV98DoJg7eX6fyGVSRebt1Mt5j74GyxE2WTxo5uY4m
CqB76V9OephhCLTAzAqIM2KZe/dJN9iSiiOqp7+NFt0d81hLtqmx4FGH2rec4obyt7eJI4Ydu3DY
kyYsJR9G+WLbWHPVulVzzGKXjLXy1b+3yzu0IjMoJSulzlIVZpjPjObJezAvJzWAGAhy1C1v85c7
b91IcI7X/8wF52z8vFs1iwyGyzsYcTZE8A0JKOFJcL6xQtv/IlaNFgM5X++l10CoOtX/4hDXUqxm
G/OGuXz/a/uztEExQ+sVarn2ox7IaQat5R+Pfln/VNtwtEey9VvEBhFQjoFOUnGvPKKrKP0m+szx
zP2X0+OQ3+8kV/fF47/PZX9Txz3u+YZz5ovnz6OuzKaHbBMXKlfeXSIigiW+qOcLyANnPQD0L4sy
ot8Ab/MnONnplqPwODinWb8Xv7P6aS1ICjPy3LQuzoKGjp/PQYiheXm8NVH+XubIZHGxtxiG9I9C
hSV3nJ7QdjfmQ+QaU2oW4vtaggE6uQqlWXJRFSTywSzlZXEKbjN3Y/8PsFHxKx24adna9VFJ4nB+
b03iGJbfyqe/SupRffSeg6MgXVLwmcDacj6MZs+HaLt7KVhMl3qmWAeOSZ78kUQ075e47XSf1/oa
3id0drqcVzIszE8Vtsr3o821t0ayeykdmmweixLbNqQVYrfiVe61kI/mt+5MOlRZDNWdy3o7t34/
yEyfHpU9d0T2HCXzqs7t1C5B5RN2IrzS1BIjvp5EBurmDNQbl/5tcOlnX1eTue6JQ/kU6WzeWk0y
L9t4S6FEQ9NO2xyNLAazZaU4TvK3GJy0SATd/0qvRJWTJ2x7mh8n0uX06wOdkwgQ3XFZnSP2jXYm
DiPuuakRBWdGE9vnrBs6W0wFvFrF2lV6WHn+qO7R9w1Eg2FdfhmiMxKTwqSdqadejLfLXz8jH/av
Kgrj2vD6c+DjOS4BU+Afj2qJxW2m6ke9Lw5ujyHXsZcapV4OuGC2jsHmfd8r1dPjPT/zAJUq0QbJ
YvVy5o0SXa+TzeJzf6r6nYfIkdGlNEmd47y6mBvVh7dQoAyQtE/Z/pzhl5qaD4aXVVIWqxnOOP7I
pBKGwUbX6+dGd9TRa5QdM476pmAwgceg3v//Kum7PfmMuHeqZp+19Nhb/sFzM5+K2cSbjUeBKuFw
Xz+KJAimmGgnOQSAAYmDYdSyuvyresEiqyPeZMwLmql/L48Fw31RNdIIeuxQXDcW7/fGgkyQOePA
xeicOrtBclmRoFLh+Ij857OtmFjYRug1HUNFVWmAANYDCHuPAajq8K71yXC/b/JAlGw7vsMnVDkA
ESSm/Tui9WtbgKvqcWbE7zpPzNhPg8PAld+/q7iKVS+7S4XsSCOI7/Qz+CCfBhl+sgL+cPgrruHZ
cGNXVu5PppOSN9iVp+vBvLVuubembRqAjGGtq0io5w/Bj/VJWy2pDUAGj4uCZJbVvH3tRFIUXGpN
JovQwDlulm/LxBGDvxSlUr2b4r9YrEhTcV0OrgavVEpuSafbyjQDsLaKatN/lo53O/795TGeCejM
aYV7gRJik1c2rHok+eH/hHlWgUlymJ04HtK1+oTnYmXSngQ9ebY5TXnJB8OiNPN1BCJ58mvbi6RS
r4i8dPkzu4s33+G6z6PLh+/gf7O+SbLjE/mYpUXtKQc8UZPnly4GI8VHpu/XxOSQ7F6eNfeRU/Rt
Oyz+ZhftbKL2d2kq6xSFB+RXhq7fi2vERkCnZUklHsH/rZBon3M1c4MFudRdUfG7wie8JOPUouo+
6dmKv/Q11s9MD4zWLad0iWdYey6CQIYhZqItl7ORNpLXE6wHQUUwAIDvqNUI5NynW/X04dVYPz7X
L+HzCJFSJlJdqymNIEZ/o9s/h4PSF3fdJte9ekrCntprP/KgdtzrxGTL2+trwU+7UD1wAhvlLhw2
QqG/6l2SDU//nXZiWSGk333Qx3BSPTEsnZVvxI8kICFZ9ty4jf2OH89cKj7YXvTdaPG9HbgSRiGn
Z8Vf8xVRuLiRFvuLWRcDZtsJhPxvQo1lMkYOM2m3GNPvGzaWWgwA2bbquzy0sbl6uDTskFJRCfVb
P9OYFPupCYfmj/m9agDjeycKcWHW3iGaXuCFhUmiy1fH+coRF7aKgEt4aKnvO8qI3Xi6/QgeCvjL
TB7E6Y7xY/al6HiJCEYQcB6pKHNupoNTAu/138PYVct9LU/13TgJCUF1tyMuaplNXbemKTFUY47w
EHbRLlCQywzquGQKYjVcoXrBSfHIaWvnkbffkDxqwC8RHCEhBIeIHwTgZTNBKl8wB94EF2xu5L7O
fCBv7PdYbOCyKiCJ3beuh/cwzBX1fY6yuTKniltpuD748e4yV9e3+dM0GpXR0wPJMT7y2dq9hzc9
Vs+uz6262HWvtAz/6HWbeeSlKP29BZ7czAuSNWPO4zf+MxQm40/venh3i3srx02DvxYprcRDmd5N
9yNBCY3QRED/sNrbfrSkLuCBTWHNpFWwSnZw9L1ZCy5fMZPwy3Wtt+rckiMf8Gwh8rJqSL9cs4NU
+if5bGQpvr+8l28HOnGh8s/G2pDx1ko+21fQgRhl5mDLRkkEjCyLUnnuJzZ2K6zphp4hABydbD81
DPY+GzOMpfvggzMkIcU1bsRL1qt6pWk+cmwdxj6hQQopXeDczD8O+LbaM/Q6NFLWAbMfOne4ZdEM
nJlWHAS2h4Ytu7riBozxFm2i/eumnXWcMTuBOmOkBMXSU3szi3S6tS5orLH7lXRJlmb4w5uJCUd0
bjcf5X52yglmB4BNM31gsKS24LYSYqhvRhWs7r7yr4u2jvkQy43tI9CspbcuhsT35b1m2UWYLMel
OPgeh2ESQaph3CBc14mO0FMEcyci6h9a/7F0X8uJbM0SgJ+ICOHhFm8ECCOEdEMMYoMAYQXCPP35
Sv+JfcyMxDTdq5epysrMSg/BORUmqSjSV+j5zY5IWL9fGKDYchW8S3tWSl8XlQnfAnP9eu7jykqv
dqOMp4onm6x6yljNxxBlyAjP6LqwWVKqaFIwufdBwo8j9TK+MVtnBw9H49kOzrx11N7eL21FyMIA
/e95WmY3OUnJPAT0hkZ41Ao2ECT8Okb+e851PjLjK8nGg96KBQKhjbyt0Bxc0FADxXBMmIZOA/Kx
6rajAUL30EhUzyAuoc6PCg3LAfwRu02brVQTvS00HKrz19IBkiRt6h1qidBz2hav/5wENiQbgb3U
cr3k2hbGJlk/Z6oX0t/Esyl/0j04U8vmm3tUN9yGTG2Z59Frees60TyltRMo/4Dt2CpMzM+f6Utn
nZ5z1PEnvhVJoVx1BxlUC1a7BaRwqm+u1XIwCkqmIYDwxAT+6Klm6c/lvxwM6h1dDGxQ6BO/cXSN
3NJmV8p0VxU1GP7Ytl429jqyIBBJXSUBNbe0XgWKbYKy0i1v9Q8vSM+XYzyCEIBd3ja9IggmMzBp
YZQoHeDo4guCthnT9CsQSKa+mGeUlZKfgWYNCYK1Q9qhI5CdOa73JaZCi3X9Mdy+XRCe/tgX1g97
DPbyPJlU13+6K6qaa2cPMdwM8L1ps5aDNdP7A9cYqCBc7D7eDPbd2soHEj2WoK/qh7Xt+Y8+Be/E
pGM8cbyEX8pbfp4aRL68UlBCrdOz9crs/iX4Z13Em1EIQG945LDvggrt4TM5h85GWa3YoG/o7HBU
05OlYvOzqOGnm64EMvLLa9jrjyOpeXRM8iWvLDkHVe+vNgbNsrn9d9KjzMfj8zDJcPv/WRDmf+Y+
8vrPveX+34X4qN6nS5veWuzx7NldePb9IwpjDg8ipS3UfYX/g9b18qvaqQRJzbh/s0yrm39Bo5WO
PycA+SBbS3Q/CNaCruYVeLy+N5hyty4frnpucFdbC+LjfAe849ha5tWophIOdktVZ/xfKoTEfCkP
Z7TBYirLd7u0/DftMyXm2Uti1yGPlqBLrlWdecSWZ7YtuG+4UmhAQDQmcZ3FnwkaET8CP9i0vkkO
MFoDd0EuyVRRVaxBDUL96agYFLZqfoZrkQp8QRJKJSP/1LFb10K4hLZ3ECvttW/t3/aKSBKWEP8E
lDK/apuXrWqzkU2Xf++1/O7966Iv4KG8Xb9B9AvrVhKn5Fq5Hfq/y+qRRcuxsf5p8dRCaqIeUJJ6
fA0Y06zZldz7RUSofKkIRj7WMvkwEMnddKDSD7C/YsB8wMDfvCX1PApHkYSOqLN9O79iUqPlHAF1
DdOqMjNFGtHPvv5UnaDl9vcLNc8VzjcMSd2v60U+jhVnhZNlNZvuKqcztkcWobC+GeYYhIz37HYP
SsmFt++Pe3s/46PWuPW2bwQ+zPGkExXo4x7GjxZYw5Et8DLunf97ent62zFTCSLZzzC4BIn5Bu8h
6EDRkTqQoKRd1paNdsqnF9HSyqgiILynZtcwrg4i062Wa01QNVFVyaoIDrLKoRtN3QrNRHVG1djD
/FR2c/cNFFkx8UKYWEsDgy4fM3i/xGpV+u8gYdyNQAqgECk5My1AzIUsJJsMdwqTyLk0+kIfyij5
7zs7nqvdLR8W2AaSX/tY/+3la4VWJA1sXtg2HfPx3KCx03O2p9rWTQOYat/0STdM3ijmjcPqa13H
J/se/bJjOj23UebVjFdsHdSGEOZG0ayloMx8rqsF0YA0Nm8WeyMihdLtP0Z8SAjYeebhBkvOMdfc
NnQ/yrzuXkIbj9Cqf98XJc+5mW9s+1IOExUFvHrp79553/Su/21bGwi67Wk1uHYzQM+FWB88fR5c
FrZupd5CuZgcT7my3RATNLbpHU/hG1Ysth65xjWvS80z48DMd3Wzbt3oNU+9DVgGAamVHxUt1itq
S8HreeA1CwF4l+sOijh3nuxVNL9UXIFoOPFpNudrB3OoAPhkK5HVv7Bhvvs8YZFtoORNrM5e6o5u
WPkluUm8ZN8vs+vbasgal8/b5o32ZD9cqGRXolMcvys76Nezs0K9Oqm2b8M58yLwCphLHZqCKc4S
QpJOsAV2On08GrNtdzYIavEM713KGLoB5HNu/asGTXDFYRqElmW1c1z81oThsY4gULz7KVKCMpqp
il7DN0AMNrWw+DCiDYcaX6x07ct/iOE+JS7mlO1mkrnrTSIpKXg6BhgSIA0n3mhEkcdCVNLKfuZ7
eTjLdMz4s243ysddbLo4srhWdGN3aqHCa3pe+OmihLBcGbLVBI30zq/XX/qooKR8NX8n4vuvF9+0
G20Guznfm/oDJ45HwkBcbxfPbD1qTxVK4UUAJF8L26ysB2J6qPwfdkq5V2ds/tnXprq78pzYmUQc
H3B81cDsVktAxXIMgsvXPsMgRTH8uk9jf5sQIhvHn5rw7WdbdVS3GftUf15UUcyK7pGPUtpBpKOR
MvbHT6Z2vPWm/6hMNkmKnLytlwIU4V4tNFxyyLDU3Ve4/KvZ9+TwSTVyZIgp8DiUH+80Xk5xK54C
gX3J77uX2LV96TIvSQo4P/GMudx2eyLCQVGgx3/i8UKEQaj8hn6Xnl/ynIU2b4erHunqN/v2YSKQ
PonHZolLdaWaFaZ3NH9nJkjzp83kiuExWvvLRWVdy3VyJtMWn36GtMRv/usVIw7lJ2zbT/XvxqV5
H72ybG2vhl83AFaFK8wXj5af+jpfXeca6wBQWo/HC1s3EqLHqSltkUkJtHIghbyeXorK1ISN308p
RSAMJovNhkPAmMh+bKKWL+MiI4XVHzVw/QLg4a/w27ipl03Hel3QOp5WtWS6sdoHo0a5gTl8opyC
fDelEftxsvb9cuodu9O+372xg9+09v07z8jcx6OXtyI3pflWYBYNdNCfFSS2SguYnSTDENa2XEE1
t5JucNv5TPcTKM0Zza4VBSkYWie1jCfI4vZvYR3erwoVoHWVD/tvqq7tA/MAUAaYgcpKGl38vPz7
nh//PS3kbMnP1BUlcUXAlXpqZiAvKSqedVYFE9UTbLBI5htpfC6+A/eFPFzfmZQNdAF1yH4Sb20P
L5rZSMeprkRNeOXbivw8tXe440gWe8dsTYYv6vtWPbMdyvNk8BbA4yU1fQvdFvh0e/9I+dCpuffQ
3V3q+VC0pTrkP2VoxWPT+f7Nc40jhq7XshQacEjHNI741fhUqTgazFPpURKvz5d8ZD5QVoJn14mp
+apNdHl4wBgU3Ad7WnbSL0p3UgMbWv3feazHSKn/08oOb73FP21rmnFWzc+dHIMGtJDIIq8Oy3vd
hGcahaNVCzarTa26zIHlUAfxnh2G/sapRKDWEAGmh+xHarh3nWASJoZUot2DqhfSfpRY18+3CS+6
4jDe7wTss+qumxgcIfiYHKUtguGqedGMqjt/BYhcUKaxO9sZyByU9nPVED5ioFBmlk3i0Xmosu8g
pOphNmzy2k8raON8kDDGeWR99bGDgnSb/IxpRyG2ft22h5nJv2tJhP6c6dt5Ct0sxnWIOwqd1V8d
6q/TTGYBdcos7JzrF64szfOnNEKpSBFHvU8W8Q8Dpk6BhTMwicDv3ACNKkTUEqvXm7qArdehZZuv
9rcv+2a6NaSqO9Xu/QukFd0XMVCzrLtwF+Oweuj01bdbet427x1LoaGdW4VzOxLp+EcCWeQW910v
jpCikz2evh2E0grOKoLpU2n+GGabi2mIZrazm4LkR6qfdAbsvDdqMkyu3macLZZMXgzuqO8S9j0m
Qg+BZabfQSLrF8oLpI6Km7yxJN6Oj+Pv0XKgv46sefG0iL5WD+SIfQO5H5tqgxiKOyLuPpfDDVdD
s0oQbjXIarDEr/FLMEFS/VSLR57TOwQkguJXx091l8Il+H3WEaqW05M1rcoXVP98N+xgItsTNAY9
zlTjU9CJWOWnGoS5rFq06dFN70qXer597S4bgcQtjotUPxGeszyk7PaJflCb7pXVW4EmAZSsDnys
nbAGlB9W8ku3T1+85zLtWEg0hU9zwEjp/A9shXVyb+z63x+rmux7i6isx2Fbl6Aq9HKwG+VrTzDk
IK8UhCnrZnpyH18J34hyOOtps4a284xMOUpQAbMVwQ6KicITichX2QXyDLCAGKcCOHIQEwCpmzRC
a/RHtGovwva3/w+gUkZveEzSvaz2Jt+q4PK/bIzzMyLt1380ky39paxVj6iW/x7U73xpvvwz3lpW
xthQXqpW7UQ6Who8q+HXCn0rtkx+JhcOAl1q8INjc1DjrHJvr+9HhKqIskCzpKA9rK9T2K0h1A1r
zp/hdXT7uI7W1b5SfRXFDVwRma9A+8jeLznMdMKUOvqp2UOFogccouw/8TjMqB78znH/3wbXCJoI
3leWHrj50lxNuHL3wFEvpxYHoGxZDP1W+pqKtUUNiPy4HXB5seskHyST5pZ8OFRRmOUlm45YoAUy
d9lFAopdOpGnOW+8Cu4aNU7Haq4303Lf/R6NFzllxXlWzoilwZwwxvqJiBdIVv1Y/rtKBR+V2f4/
ZkTujn1AiCT5AArxYijU5v7bVTMc6OYd7Jx1c4w4ZUZEm8FCf92MNEL5jNSA/4RaS6KEvFhs4/5y
zmSQ8/tMO0zITsyEwz9J6Pr9xJGkkfon8fwZ+0UPDaDNH2ZQxMA8cxbDA43ck59Qf9pMNq4dhcMX
J4ukAtePN2X7f+USVN/K7Xnd/PMREht/SYuQYL4r29bXMHgfFjHtZBSUEfucDvlharEZ3IaIsOrk
slrPkBucQB7eGBMDTEvId5szP4mqwxAScsdv27yt6Xois1f+p55jd48PtarlXywJXuqlbev8PNPI
rjoOgSIKJHEHDfx8Wsf5pBkJgdgPc9hfMVKNH7DIlld89WiYn1ofhAG5/nIw+xCkSak23dDXspY0
2b7noR3THrW0+TjSeBCKvmtFl6AEVR2xBsJ8Vry8psMNKUXE77DC2COEVyEV+Xs3oarM1HmLCTAP
zf0/m5MLhMAsXNd/BvnGGU+w/JLuN88vtmGBb5f0YKgaeaEem7bCwYgKu75q49U2Lv1jmUhhNgGQ
Qg21wYYI7So7HOMy3EDo/BYzFwmHEYMMHwERB2s3TOJfRTLjzZwcpPdqlHZWHjaYTCyeOqvZukUQ
07EZpYzFsfQB/nDSL8PsIUFd8dV8ahV7+/G2q9iS+NQVCLTVP5fty3VyzzBLs12RRSnWk8TBjdW6
KCsUSEuqWKvuZpxqGcAsxX3iM9HDXwc3xoZDxtrcy3KfD7VNPyGL2TK/gMl3v18O7+QyRpjBQ7hq
72c0GJ1brd8a7hFmNWP6TNWDsjwXzaO2YIXvSUZl9a9fzR+wpHV7bRefcaJRe4BqfMxsIMKH1sw2
ivBH8gn22f7z/rcVRNTds2nZwVTqiPBZ6OOg9WJPPURDHvBE2qtLKaJtw+iCAaYWgQpC/KZSYVCK
q7XHIIOP1rePkMyMgfu23SzMsf3oCesF8XAsYXFUGXbV7ORiRnDLYfxx7LwUenlwDocJWY3n1zRK
uRAhnNbNcVbZd7YfP7ly7gXRZJAaCs4rTBdbiWpe8bief81VRgVuYpeBeWRLQcQAGOXY9Okt9jxS
r27kgkIU0gIHw7LLFosORBRcE8sG/XATuaRYqDgMFWeKiZVWvXLzGdA3fPKAu3pLOS8DLZ3WI7TW
Bbz6/Tzb11e3v9l0VNXcYD7Fx63xuvbKLVyAxnS0L3/XbFRPoX8rrY/Vj/ZRv88buZimdfH2Ho3j
K9Rn0wodNQ44F7nn5BCJBasrGXu+9xGbiLy5T0M4KgK2YC2TmABBZ8t8V3Y2eHBHdPbaVHtqIm6c
Gxt2SGX5PK2leuoPZXLMKSmdVaDp15htn8M90ctr7ImvTpQh6FPzUQEsbfqz4HrtUH0PzVA6F+zu
HLDqMOtzU2H7ZWsglJpflAYqjlWdJfZVQYRGapkOB6xzBanR+aG3QqGOTOS+xDlWZmd27Fw6Pzpz
fo0g8YtzU3QZ7vk9IiSEp5Q8e/aNuOEktWXU960dwI5SllMi8sJrsn01mZU3rB1WGcFHZokcTbpS
0YHyIOgYRUwk+ItWuyIynRZ++dJ08kP1ojlFPgz6n2YT/I7pIu+ncpKXS+ZDWwioX/rzgKWKGtsh
4QAH8Rt+DNkcwjPpl/V3203ijzSsX9W+ZLtqKDfjPyOUxNCYy4JUqynBwgoBX9G+8Tv5WdhIe+si
mZkYw3An6w9ks1Vp8Xoa/xMRJm2luVe5+r0/fc3YvF6YxL3wU4bRodWK4AVcbB5W1GwT3thTsSFr
CjxtYGTn0VOLVa7tmLkxNTlpeWLkfFrRjy17sdl1gb3bMG+gQPWPM7DzU2aVn9ix7HjOQxPxbxNO
85NMEfu/i8N6BaSAoKKzZSc42lcJpgk+DAukG+qCfI+wjhoOiNQ3LzsnqK9hay9YaHYeQ8Ic4U3x
mYRxIS68fbonpmcLGEloKpVsxte6DsThD7G1XhCpLDVVUgaC9iUec61ZojyS69k/6YzHksQMR9Ht
P2Nso+vbaiUwYONVh5PY0s7NM5EUe/JzdyHHQrF2aPamTLXsFGKhgyCQjYYKDyODmI//fkemeO2n
jxvlIDYje9hv1CnlX7U78Qxj27+MWx3SSjpVM2Cl5fjX84m1dYJwVj47i1L1oy/UKEKypZ2f/V0Y
45BZfDcv41CERlw4hfbprf1JHkDhjbl4eLafiLyJJ1TreNk490rpIXC+/UD6W7UUjkI6nHrR5Ufn
c6OHCGY6l/f6Xbytn0rfs992bp4Z6hzVyDQPM/woFkopp2rlpBK8mMoFPtf30sHAMoVb1k8aaxea
2e7ZESVg7GUQ9m2k59kUYby+es52ry/3l0M7yIrqnjpkZfVIqCI4fo6cA07VVcuEGxWCpzY1nY5s
ZrrZgZJrfcsvLdt5eskOCvPz2+ENv0vgyFC6keIVn7YPw9qRW9N4Xijc3Vv5M9f8pTq3U/OA42f8
3/09o8+9Pt97FcmX261ajPbxJXyw52I18/KDgvjdTvZv/Qw4kHFF28ba3jG701X4NV9Nflyv3OkS
AyRdyaK+mOWkm7r3Cs+Iaw8BGzphoaIP71ftMUBXtBqy1em8OEhaKW2X5NB3ahh2qVIsH9ES2gIe
t+OnrnN6o0jlCZArvINRghm3nq1edcDzKpYc08AoGNfNpxe+asm+QeePZ4yHu8XJNt/JVU4zDrE6
sG5uepHX0qnqU7ay/2oyuUq9FtvXY23Hx0QwhF2FVvH1ztMm/ak8idIKUO7f7X3FbkLoXESbE419
FuiNHY71Ddn59vUbX2bDhC4NBBPPq5EAfbCbuieeccmBJ1NdanBAzOEHniU+6nre7jro6BUMvd3i
qZfsp5quVrmV11rLLn4X1wnyYfuK1Kf15K/D7HCo6gePTPS8fAXN3wZXcplZ7mWNFPm6StVOqjl0
29tOOtO8XiqZVE3Utv3I/5Qz+pmZ8t/VzH+ZG7JoDkJO3EjPxrwIH7KTUra5la/huAbV98cz8JJZ
My+OQulESsZYj10SqnqmwcMpUSlcq0dedtda4ZcpqfD+Vk683VimFl5Op+otVf7V+N0aRgdeoIJ2
w1ejoEmgcxE3kxOfXYCV2Ow8K2DRvmTeM2v1EO3bGFHfBsvSvePdbBrreXTwGCqLtjqc4Fy8nRnl
u1rHGYfCKPfyotFcNTkrDvLdbHX17B51rF5+V3/6+Q0H3U7+VwTyJYIr6KjcWm5L/EBJgvNkzEhv
+XOVXHvvKD+0v0kmgy2Fi3f+ZSrSy2ZsRgeEMFqRezv7S4ixH3wp4T+qpznW2PfL5d9+oEeouG6G
+tz8fv/FvTkyecJ/VOgXBy14kH5D8MHngIGVvQovKKGvxQIF7h5WtJeDo7ZLnyy0yVZTeCVT3afr
aEmrwePUKU7uaCLFUMfitOQWy0MbdUqggwsDMsYwyk8uT70fTUMFNZd8G2Y+pZ5lNrqcZFKt/HF0
OPU5AmfYs9/x3np+mHn0HrlPBqoP7oinkchvN7p/t84/zQMycb6BwXO9CB9Pn9lza6U3ng4bQQI6
aOLeKWJj7LgtP5O+5ER3oiBlEfTfz+9Ey+m4OT+r6jHDkz3unl6eUqOUbXd5ffWLRKaKqpMX6xRe
12cGvWJmTyGrzIQ9028UAU+1c2a+vn5Vcltqbj/xCf+jIItqrRdWsv6VaK2nPQZR1+PnEzLvOTXO
wpbz7KCkWwAm+YxXMM1OUtMX3JWkOrwV+vu6PA9u05br+NDNA6CDCUVtLALiIzCByP3K8E/1/XBq
pBmTuCIIDR5EPXjjUCDu5q6a7aV74qGqo9UOVP6Zfb/qOK082DuFoZuav4PM+9KQhRCgHv2WQgJm
cxsvHf3IXhnl8Z/qVyfdS4QVGteKUq70OehMwmMirfyYc/KjjbiOKGtGR1RWNRYvf1KcTMAw/pkK
xcXxlqq39eiacNsAL06uuh7CJablmy6hKjI/YwQdAqNs7/aJ85Lrqz8I/j4VwJeN32G2oTC770wr
2W6hcqjeP0thnHZuaFrXWdp8DtVs/18I2yk+lE+rF9xBO1yasefPKzHvfzkrSwFi094vmTAe++lE
+d4xlJlbxbJ52jSPSAXIdpfy06Gbnva2dCP4c5+H9Wugyst/shJqqS2Z6eSXIQJmJA8fXBvdjlIk
NhcqhegU7C6FEbQOYr/4m9F5Y6hOMner3ivDiiyHtSR8eOwNqJRHdUygJIJ5gqpABxpKLXU22/96
I21nKjbGTZVrZ2nd+/hqfpx5L2GQ9G2fsgUJrVqXf6s3mvBh+e9MP4eUEP76oZwaTSuYy6qqDG9f
9V/Vfo2N1VA7oQAIZYOVNO+1FZQYRrXk0L4Ew2Zh1dP+tBPFATtE+fY24jJN3jYdtLjCMoXQ0b49
h1Wu6/9OiEGg3gYZNL8YtdDn7/5GsPrdDDCOMa4jSNDlCbFWK/VeFOWX1d/2KLot+xaFcYKiQkcF
xIwDkoqP2PwghpJRroabyq5KKoe0AB9KkS//AWo4XfnJGQSkzREh0nacRLRatfBofuq44oaErRCP
sN2rAKaueMTlEKL6yaEeIwZixsaSHwGCS2iCZXFgndo4nJ/E9dJ4YwBOOcOOYEnoILz1XL/NYbd2
f82xzJqG+1sq4mv2Glldsj4eTh6VXsowqtRjc1V8y6NRZSa/tSi2QfxedVm7arVzU9vi4p1+KTjA
37Q0BmiWPG/xQjgIwTVt+Pu07ygWzAjYHRZRRO79pwzf6ivKTErNYN1MlWcnSHAwoJTjIdf5yuPz
JkXDSC/Zn1goOfzhbKB+AaU8dKtdOXRqJwPLDxPDZOoZBqFtgJeoD4TKVrlNrVlGYw0arSwvZq4c
RtVI3rWuTcingFEaaEGTUi1gntbiIacB+VNs56tToRTgvZF9ZrslU1iVbhggxe5h/bG69/KOVw3+
fgbJQIk0kc5VUCN4aw3tEV579tg8M6tcXLBCeMFoQLNupLZzxZNjTbfsty8dKz+1edmzTF99nDfa
cP335AHQDnCEFek1LtQed9WUQO0+BeUKgbK2NARGu8Nv7WFraoz2wad8+aSWl6wUyAwEgYvpqpH6
5k3Eoc17qH1xzpTiy8Tr58+njxCJrbrZ3mFSbPBoaMQBMTtVopJ2VCVvqSd/PoYPiRcL2ckKf2it
ELp8406m0SGc/sMmi41x/i7bmpkmQ+N9xB5M+99+6gKTfSONld9y5nrWhyZDKTJJYLjbTFXaNPOD
dZpCOG4vKXLa331/l+O/WDstK7d3gDqHpkvjMb8T8ml07NVRN4J1XDHV3YbOTLyg8fTvJwiueeN2
rzOW/CW0b4f6+VULSj2MZ1tKuFRDufXvmqstfO6ce/ZY023j6ad7ucxXBHqX5jRdf+xq61X7MSyS
oSbVRkxh8O5QDozTviu3/Y1jGoZUiiqKJ+i70+ZpkOwZHv1vNAmZrdIfSfNLXFi7vZjdt6rnePCS
0NzUuuRC1NoMH/9xDua/xXJARxkNwo78dH7a5zUBT/TGOb4l2tpqdy/6gcGi619gWDncoZpEOFF7
GBRtQQD/Zo4hheKuE8DT0a6Q0BkiG+Tn7jPVPeEXJXuHzwy5aWYgp+75gGL1vpqx1lBrQBodo4jV
UmebFCLbPC3i8+kTjxKRAImTxGOsWnhcZL3XOsrAvKjh7ssBf9E9zW6NniMx/Hb3i0cNflGk8wGe
8pWxv+w7DwoMjZKa2Wq+muKAgGDWEA+0w/VkrVRcWr3mHfpvCT2y7Bo4/MoXgyNqVePW//M//oUt
jsh55nfpnPZ/L4fqhTxKPH+mjno/8QYlgEq9PDnmq4lxrsIknBn46j9+gH3fR6ZyqiPMn4bFtjrP
Ijv88/FS7F12cqORYz4M0nUj7AvaDqWRssEiEFKHslP1/Fagm2OI3GH0VRNaqhrwVVIauJT/dlLA
7Z8A5IHHJKEutuFv7LkkwOMoc09bBRUa6Mx8zxvW5LF9jE6jHcLGipn1hzgAoc5EbwEd9YuUcOsV
Te+4acjKFxDXlK4RkMLx90tBy0Yp98jRw3CvkX0HqQc8BwhQU/AYQcgFhEUpBfIdLQBTUKDlm+Jb
X0uME/jC+y+8Tjvx0311NV7Cpp9nQegtlgcfjpPgM646iW6Pll9mOq2kXqYghuJAJEIZdcuX0oPM
KCy8uFDf+k8mNHBMomd2HCtPw0xTvuwQ/c/skNETntVT/00ZdofYyOG+aSW69JGqWJXf+bJNxZDm
kKwiY8SnzXz5P3byZS92X7+xivuuXQc/9XwDhe41qgs75yr8komGt6et2nWhHYKCxLSZeUnAS6U0
SGnuNyGZfVSusp0/fJGPUs/BNs7SbYZ8HzG1pXfhALLW3VVmaolMejetJ6x8sDcR3yg1NrUZpv3U
NXK7Yigt4avRoUOFFp2L9xrPWDeY0gbRr96W/ct/gXvK2/rsai2E80yyKQd5P7SNz+WndVhcPlOj
u4YO/G1FnPUf/Wpr15fzupwapbtJ2p/29zClTvOW2tTldufht4ZH+86aSUiqeZ4TJuHZkurIoAC9
T2PiG6RHbiWn0TcDTSkRC7DR+mWDjatHXuTPXxVR5m70+GngIkhW8pPDubob7R48ABxlywHqgkw3
FU06z2LEXg40+tRMLuvg/K9Rir2e4W8xf6XNzi07S7Yky6DVF/qY7nmqeWggJr2T5Liwk6R7u2NH
rK9ZHDTy8ghAC6j8Of0v/Z7TC7p809aVxzraAW7c9t/+X753nghhvka0AvuFkF3WcngGoWeQLscR
P1amH4VVc0+Fzj33M6wEgVnwXsxAJlV9LAfRK2k7lVsHdpz8RCDebFqo1ukeOqNyhbJdHBnRMq6a
XFbO/GmbJ4nGGFFRiN7SZjhCCurxJtK8MOp8aiTzr45xeco0j99d+FiK3HPaEUZqgf2oE5wbVD/d
Lm6fj3PdjzxAdAslHy+y6XBvexus51lWWX/uF3ncPUC1vYD6wX1MjOI3HQKjQ9UYAfWppi9d7tUZ
50j9G03+t992Jl9Suh8+3cgpUdMr7yRbujfXTG48y6egwvUdxMtpNcVbC1vqNbvvCNjy6eq0WP3e
j7TIO2lgl/oQv20W6WHqJtTPdKb/skPR15WP7W+lmI6L7u8Nf3DJx7LiTBOWCOvcwGXdyG9qHgzr
+vdc9zLyw/yxwmlbJ0u/8erdVe5YK2TaHgBc65+m59kzw87chxOQ0e1915oWpRnar1fEi+ID7b8O
nzUf3lxq19NfDAM7LA7298r6rD9fVFV+OTSuw1t8j84XIgGE48e+f9CtTu91grqvEsTYxRLZ5y0m
gvDmWNsjTGKr3V5y6fqxWEkOeX7bc6cy/8oG7qNBNnMqzRZbxVO1gF+QfBZgnVdofmCviz0w28pw
PNuJbm/O26JWrdUv/cuyrey5c7dWCye2oIMdqKT+PdlAapaX2jQd/QezuWq+sNCDr8l6LMKDLpNe
Zz/b+AiQ6/ZupPLxXvWTR+C+onSebI5PqIby2AvyeBZQm4iOJnWbaneefA/XmaBdAsmr46PQWWFK
wf/h3EiLnHAb082nAXh+L4rAL1MP5QPoN/eBuuggSvDC8C8BlkisMQ6r+vAN3pTaY3yfuLuci+Ul
bNNyggGpLC54ders9zquzUcQ0Pdw75xXVM0358gT3DLQHbAyBEX5UVKruz0LO986YoXOGIBVIFJl
NA8TJYntPTB5NdWCG/HNs7gVmmtfF8TxtAke4f3BjfCqb2swtCxRWgRXLcE44fYeaQCAPe5uDiZ+
OQrX86NsRTU0zTMQCcmj7o3wHjr/+w7n7onmhaltre8KBlrnzGpqkMW4k+H6wrhFtxZxj4vloONS
iw7AJOD+aORXfOY8lKuiyk2DTjcIG1n+spvS+BKNIeN9xGjGN5pFhvQvWymPt38FIUPkI/EfSYcv
T3onUSiKdDR+6vjmtqKQiLVnFJSxPN0XyxEBnD7EuWpFp/b2lAVQwcv30+uXccl085V+DB1cKJ61
kenGs8WUCA4MFnA9UYsJFD/NhBlaamDcoTk17jX4w/aw6rQ8/2n0rw1hu/9YEMWXI60bUTZOvuHY
mMctJdre14B5gZE6MtZi74Ais1RZjX/ZlwbE3c71DC3N1+V5XOzr1dTRhNAIHqvjeKOP9/hnc2qV
BhIjOYXJ/v4lt92+bd78+SUziH+IjMOhIb4jmPr60pfOKJKuEP8+5x/FgybDK0Nm/Ddjcc2ZJpuq
Y8NpcuzfhML0cU3mxofSvNjs6/tV7vf1xbTyss0+52pj7Ub31bHg2rswjLg62Xncrq/a6yrG2cjo
9i2yXDdyz/hVjJm0qnwtLfpzVFczI9k0ZMFImJYX1pbhZx2jwGwW5AbQAyKKythFT5WYBVkfnV8b
fQ2G2uN5uCPHC/TfMB4lnk5B6e9+JtlS+wh7H2G6NFOdTOdJFwcciNYR+QKFdc8a5Wmgmq/SFNNU
HzB95oJ4rqZZTzY74dhvmvbn5UY5WWV/Nf83fNUEsaG6Wkm93UuNfp9DhhJ3aeylLeaVJF7yP7X2
TnvRx2YLLG0e+fBX9RUiUu7qX/2v1Ro2kAGWSGJIgCgtzCXKjUYbRjbZliTa/jPX+o3y6z/7XeVR
/ddoachMnuRCaoV88DSDt4JPzthrGcAxnivj6/dUsinwH+4Ph2zDXXvxXbcAp1UDnS6NG13PUO2+
toYL/97/LDRbwO1IPMd9mjbW76kytmladJWtXeSp3m572KGX1eiHvCM+iGbio95G1qhb4uVJDECO
QWhlLOqqTdQJlw3Vae4mugkpwNJoVvhflebGxPrrgxcQBSRn47kRL4FPYh6mSxOra/yEifBba084
L/BzCwcZ7576vLcFmLmrjr+2J5UOH+67h62id0mNwA/BZ/TKA5zw/6QUdGHuJoovl+rkVulMOp3Q
3qItYHMF9WjS/q20Jx/Xaic+5CN/cl98bsV5fT9RvDofxbcZdk39co5tYz5vvDYqfAnPFevJ11c6
euuUOvAUjbDV5uLLO4zyeu4qBjAvId+UqH3cd5AQOh0vatJ2Jx+d0f9kzB8deEonwNNJoT75cLVO
26sazvvtB8MTxBJvtlb56PR6X2W/w1WsVGqdyrhTG9UUvo1efO/k46PTiSHw+QBxteS0Le7/lsJ3
edi/8oWbCL7LVmTbup/clbW3JciQwYpb9SM3aTKRUMYfjRnWca3dGXe+SpW+z/4qkLf744pXhhIc
/6byd7/hXL4v4QS13cAkX6n0er2aSZEvjX3Z3De3x53KR6+G11RzSsVZWaHN6cTbTJW92IlPT9pj
XDmHcewZFrqddd2xjYMIy3tN4gBP3MGDdw2zGMVsJQ1TlnWCNXIDOZqJvyv/vOlfPFgzubPuHJn6
Wl6BU/nK79VFiWbAno/5eP0bbEBbgUOnZv/x8zhwoNsYXodw5Inv54PWXaxcQMGKB9uSQVlcrlgJ
q2cNCyr4aq75F2NUT7Wnrv0vBDR0T4rn3Th8hBlaliee57zkCX7oGMLTjYfb3yJiMNddzUQcBfpq
m7hVWP16/WnTfGoBgk9AQZJhb25g6hdbyfw4+98OvA8T5rDn9pzcwOIU0YNEJtQoeHNst9LvcVYm
o+88X+PwMKEsrSeHALTKeOeVp3DNgvEvk8JQTBKk/J2BYqJzLdaieGuW5YTxrUw98gQ6HsPmG/MY
F84WnbGXF5MkU9/GXnB7eRqM53/jaw89e/TGXKwBHHEzAkVHRTwyX0zD7I25WnsJBU/Gu4nfpZs7
4KwjO90UaMTrzb7EB/Lvu9fLm3e5Nu7pNS+j1TA6j+LV2z6XvZ2eqZ6+/vW69LsrYD821auRi2Y2
vrvrKh09KwlqTI92EWpk1+nzt2pkhwk2NZzYW/d6uGzuBY26cYEicCGhxdGcINYDjpMaR/CIw7Ed
nowrm+nHz5R5jNbZZsUWCFye97/h4oSTjUPB5LpU+LC7BXM0+qV/0a3ER+P/xpkFRzZCAjNBHkPW
co6DBKNQfxfxV4SqfyECZSO9ZIKS7mnGJdV8bufJUa+lxPuqsnhCvW9vVX3ba6reQ33LVby1bt2V
Gg6vPGsPr3fsSo10Wqd6+Ow7d7DL1yzbYy73BY9NGJb5ang59iWeAXU3/W32DbhlHEYor4Moy+jS
ahse7ds+sFs7f/aYR/2fBtc+3FkFmfcIJSOecWcwacUMfT3uvnLx3fLOFv04NxzsEdylPp66Py2M
mmdCcMBuK6EOYXRruEnh71VZAoUOz8HIMWwrn3M8hGM+ChOjPmOILxFH0Djd2y5gb9Ib+7RPHSqP
oYDLFrf7dNMxopvosoxRMjo2ku9ZOF9GVK2tyYw5i5VtVWMZXhxQcbuJd122TaNU41TXlQpvUQ8T
tx/7gJ/3wXomWHRR0FoCNR+hTokPO8SU3Dmldf3AjKycOl8tF2mHcXBv7TReXN8ooDo0KG2roGkc
eIsjGCeHY4zUOEITfKdT9SDm80s3CR+Mcq9hhNzKRniCZ1xDz6/HsbuxvmICPXrnWqJ2qjFiGrC6
Ay8HSSaVbQk+bHjh3O6Ij/XQj9dk73q5iwf62b9F0lg8tRPadceW9uSoMgsiixLO2vGWFUH1zyxv
vaj4rOvHuHH7H3N9wi4VbjvZPFIPR3g5lr5qhC0wAkGpdJwQnQkDTlJObTBi/kS8GVvk2F5WmvMT
dknMP98QQ6+heZsho0hDRwXRa8ylueFCWo+ZNo+IMnacCM7ifIhZpjmG/ZAhYUO8yqiN4WLz+BZ3
XBjw3Y0/xGV/Zlzcgsb65/AT15NJzROj7Htx7rdvPupqb3bO/Lu46p0t53/aLSOXQ7x34UKNDmzN
6Oxpvtix3N/fgfN38TfPjU8bNrvi1mRWhP9/JJ3ZkqLcEoWfiAhFELhlBkGcpxvDEZxxQuXp+8vq
6PP36a6qVmTYO3PlGqSxkKyIy5QiPpUngwcZPQArFixunotQbjJuFWjcJ59qjGaT5V9nL2GdxKCT
bUDWLtZ4WTy5hG7OHYg7AYeJM7QyLyEysB+xxIkin6OSn/tfkUsPxN0e8Tfu7yUmyebAYAUxB6Ku
xS3G/XHR5RdOvEIlb3S4yYUWymFxM/Cd3slExomTKV86oB049yGo9RuoSJ5ZFbz4dcnEIA+XJQLB
xVX14jp7nng+keJaczl5T8ZyBJFw/kRYrPBneWlOqb3nYzMfZFyZHVwmoj4HsDu4Whh7c8A3b0qk
6+gm2cvPhAQ/34gbronbKHMTrAfKAOMjys1wRS1NcghByJX38p6QJ57+06+Du9sKJNb73DWwoyq6
Fr+3YrBnKm05qay5FG+y9mLkywFjSgklXVxMj8iTc1SFqF8ZUbKEdi4ZDqSeBAfgKuJz4Aduf6TK
HkU7OsezVwUfcJcYaj4dBAiWLOy4CTApZNUHMeOKbiUhZPn3HZTo1FaM09nx5OlVeEjwnHpPC24D
PBoQNaxyUj6k1Md8OTV6yujIHO4OcxaHS9IE2t7z75yyj9EDsSceAeEZL186YtLGImAkJzppahPc
CR7eEbrbz642xhBEDgxsZKK3oRfArJKxTuk0wG+ElP6a001sadOZbQrerQ6UhJ6GSpEC06K4k6Ez
pallU3UTARDP+J58gqf0oegVQiTcDj3w2enfwBx4C9nAchhaclgis+NbUhXJ9nDmLO9R98nl4Auy
mEj7oYzQkb596xC0ejz9XCDasr+5pfx5MhEyu0OpwVHBHsQZGuiL4sMYUqxUjLFYiaiFpLWVUk7x
O33dhiH59ihxAfVkk5EtRmZk5AB4eGokyHU77CFPb9LpcyPOgwRNyX8zA6SlKW7I/e2k8/S4ThNK
YkEnvj1kIh3aXoEHqBohHwSqlCuyIMmOqoy0bocCATSESCBm51AiSaKBB5qmiu1HuR2NBhdnEA1G
1O+wW1OIQDQasrhNXnximiBpnHmOeQ8+BosCGBMkYinarsmLZsNfLKibF7Qts1kHQGYizaP0Hu30
BV9TKnxZwllM98OfnHFnC2zBh6DZomVl1+TnK9dd+FluczA3QgeizMfbUFyUsixaLGYzVkl6qLTk
LxDz4EjcnCiCWsgdZ6+B5EEsyKAh1bbpojdz/PVoBOujE5GRB1mUBA+5XyBcI0WzacRopjhcdnGK
fmE+QI33SSGG+skr+lFU2QMCGRc0aAvmXDhSoRFpxLzIYp2NoFJ6I0ZhPpXWTIP1n0LR8mk3YFtz
eXGSgG6HspvDW2drOUZJfWAOssAzhebLZR+U7bvPjgR+sO8XAZNzUbBRgkQcD9rvgKqYfsufcFfI
/FX8v+Vuk6pQLo786nRcI145w6G7FdiOnoj6WtLIIMGjLloypythQ9yYsqRyFfknXEL5QRov7lg6
WpowMa6VqlKa1b+WdMFJKfGMIKjRpusSgdXdzjhf4i914YRIP3qzOUCuG6znxdOOyNGO3MUs9bNs
sWg4NFJ8T55XDgEuMx9dhf+NUNTR8L9CviKyO4axIzhsno4prb9+jXR/cYD+J29HVDVv8pCT8YZ5
/YBvfLfp0RRYERiS4cz7d4dK2y7IIPYVbDSmRCSBi8ksot0VFoLIeO4kmrPj8xCKIwT3keBgVA1s
hG1+MkXeb7h/v0mrItubLAuSOMOeN/+P20lDJn2s1MMgPTwErw0rAmtnk7DK30AUk2L8SnM0AvaV
o2BnBz17swzh1d8V+xDZI5cDIjFpPNoDg5/hSRZEDH2ylBEiUUA5yWLMy5HwJi2QvAELWyy/BMIC
O21xHN9M4C7B7mRPZ8g0oIhwLw2qDIH9CjT9fTl+eeqk9r0GUjACs/Rpz9gDjjs5OKmE5I0FSAaG
pRShnPjrXVlG5A2kRaIY6lHxyNr4CfeU1nLCpK2lPaU2ElWK6XB7stKC9wqQLYuxkEH+L8pgviE1
gCRBoNiTt+tv+3s5sP+/BOAzu8Zfe0VxIu9ikS1w5fPIXkWLJ7pf6Y3ZAxp0RlJ7/a3E3ND/6y9W
ZsErqVQHUtADlRNpYOhcALRrlFou5SM1JwYe0RbMx2CpzzMrunO6epJ2wmWBJfT/uvN+l6mVoNoD
nwYc53Mww/gF5exBZcsHQ5WxLlmCkoLs97/Sj5Omz//XjU+KkilAanYc0zPTfuSUs3zRIGDWHAgK
amxRcf8/7UxN+tdZDXAGcoViVrrzv5uHfSP/e0kFq0AsZCIAOjBdfPIpnub/61NZRpvz21RqTdyG
5ojZKdsE0uYUkHbLhm0xfo7kPpabsC/1J9dzTF/eAseaSltEdQuSSrWHDplJRjn79ibozPmA3M+C
llfETUkXJg/MlqjQ9dLbv4kOsWi4NGpcKeKljiITjBzGIUyy8Z62g5qyBKJQeh9qaOlkaIkpwdw+
r+P8YSaMFk5rtmUrIcEJlkRxnNAf9Cx8GX5/UbQWlAh5dkJUloIghxr9vQwGZB+XO5NfAWlhKHR3
FJN/ezf1HF0Oj9ft7+4iQdaZQBzk5QmTM2B8UQVSTtObS5HKVc/t95ril1vb/WulpIWKSxquY5//
ByelwqLUplWUb1CpRrKnHvGT/X/vKpgn0i+A4FM2ydPWf9ICGPNPmOMVxMsuueWkrDv24fXDweAT
RtjjD+QoAFVxdGbm8lzLPr3d7+mNOHfYk7gi2pJQR/ZNXoXZI8k0VGGUh6HWIRKGo5HY25wgFLnL
ZH2RJ1cEnnJJ+IV3jnuUhoGOnABeUif++u7hI6VLl3/JCgicxCXjdvV/6+PJ++BdqvrqDVsXv0L9
d+qoB78CFdKDKyHRn+hxc45EsGIl9UN/EjRPnnkLXxp0VVylOcSs6UDOt5SEcFvkIv49GtN60QmF
Q1wwqVefrs4dgAR4fph/V+WgrO33EFP9HvHwycNrZ8dJOWn4SmAFp2S1Hz4m55U2rPY/X0mNALOU
bpPquOUofQ252r7hN3Uf78IYsnL8mx3YH6NmTFr7EZM3mKQJyd2aZX80b8lod3/HfmFoLfCY6uTR
cmiQe1YHxYRyOpzXARa1Sl+Pj97PXsk/jk4ESzv16jY34QUDa1qBEfxc5o/+w7lnkDbDHMZmYBlw
Uyrn5zf8Z3SeqLMaX7p+dXGbuOTMjFjpX5FyY4UCobn7XtrX7guBwDV8eW/ksskneSdKX6iC/hsZ
RuWo5KVLOK0evLwXLrfJM8p7hN1DcVX9n4uaP5L+Q+084JhPIYpDCLZJcGSai4qihJESl6GZPf3S
04YHBFs8zyTbXpLa0+z77O6S7B6b2XH18b/ex39Ka6N/3LOksLhtX/XvCam425vbX/ablpSmdFaN
5LGSSpTCMoGXAsswgpRcYJJ4HAE8C4Hywy8lpm+JoVXCJptCmbIhD3w33Pvb0qGWbTkXF1t2Wlkx
zJLiHvdmbLvwUIPq94XTARaOBwrPToIzQFeLDbyNElg2jOjlmfXOob5Sk2NYdH4kNcnqdYak+rdz
DXXWcVnNmHkOCyiq7/A65kEg6PTd2ZdAy0I7JLiURQJUhMdMwEMEZiRGIamC5SQANypOSj1ZN9nb
TARCmM6QZz5D7gtexctYyAKFLb9MLdKHsBePl/iuPO2riWIeb/IvYk/EZ2LfHWsLKZq3PKGgrr+B
gikctRnFFia5nIYLzWwJYfKYnsd5Jmqoo0egjNdA6oR/PHYiuBo1fji21LO8a2DohaNlXIy0oESs
ja8cbfAx1jqXScVKTzdP2xbffOb0PoLoIfE90lb7rF4SGCHbJmcBCOsGxGPAmWkjHiCMU7zHzrw1
BjYAQ7JOUeVQLEundcXL5QcMijAzUMkifcHK46AekYYw0uRS4XHODdngP9U9zQq4Ix01rAIzbPtW
gCmjc+Ob9MpEOAEG+mX/nmmdeybUYojGfVkX91RfMn+h1pF8HVZYlnn6jZAMYz5jDVJ8pvyDLAn2
ZHrm4L+32hTsFFRruWYVr+cPOKOwMuQEof4b5OQ6iRAScRVEN2pVWHNc2Ukz/aIDp7KVmFEMGqlW
xPudyMrRebTEwwCvMTPI4WeRA9StCYaA6o5nmbgKsa/EF4JMzws1BHlIz33Bq7jjuq3eRIa2sApB
/14zYwjLBE+kEa6ICYQQMeecYLKJCVDMnxlP9GA0+HIRUUNHOjm3HB+dIFvpCWwdHy7RhSOjwV+Q
JyG5cUmAcXkxHgruY7LhGsxL5OERAOICdfrS+UFxwq8P5F9c7Wpfkq54fklcQSFBuhfMX/eTCB1Z
tVkKZuUpannV7qzZrzHRyPMfAQLxyzEJJSQ1Qe+h28OBZKiCWJ/A7H6ITDWHhg6L/8LlNUySO7A/
iH/TnME7bEXo+2Cn8M3f0IwgRUsdy0CEwc8PYj76SEb/H9S2GP0A3v7+ywmbiTIlqHXLoEaoenfs
JpmFZYSglZD3ifeaMcR8jDDhxLJkjQUhRA+cvTFTtzwzyaPjJPna0PIGIktX53Cpz9mtrycHFO6f
SXtVDu8oIOwmyiCw3Lnp0nAcEBIh+ICc/XJinO57CnZskpAJ5daPWp2Lw7rfxS61X4MGMFNxRdYF
6e0bGRXdPV7VEAOFVSW/g2iwjtfOfSDXVwJ8g3eKsw4mTdnjL0APmlPywDK/TV/6TqcEUNlrgojz
2j7OX3hA8HK3gbnXxf/jhOciOnKskvhQjuVwaGP4ZglvtkZK5hXdCGdSUKMRtlusmqxDL7fCN7oB
PxB2eIb84zx6ACE9cUpps4+RYgm87395ZDncVyR/MGYFEkQxTrmTPF6yjEEIhQh9mX3jAWzN4bWH
I8RIX7OqqY6yUb0WIR/taOnvvuRu9+DBwXrgP5UanOpHUg8ePvQnVm6c2TB17BzWQnv9oIqVaPoC
b/QFby8GdvDOg1ciXlUnJ5qhUMAnCGWAj3qrIGIRNxZmYcQTs05rg18s8dIEukXYCc3wLvCwOIva
/e/8NLVGgJSFGVxWrU0LQ/dXpMxSCDr27QvdjrNHQ0sCHYo1KL/tt09uIv1EQfFKcQs3UpQwdEB0
UxvRfZ6j5uwlfRJmaI0+4lGTNBCZ+7bhepbJKxHzQhkNyw/CSHYXGFzh0QtSLlYmTOGZXp+jyR7C
tq0Ezx7RcCyneQ8qWB+V4A8Yjz0zumQmwxFKD7KAclJuNej04JS9fEi9yabEQsFKgzYe3K2ilU8p
AsfnxUd86MiXMKJLB8ZUH5izd99qndPG2mszze+a/hXob4mjYd17bFj0LhONN1SoBw8TiP7n5L5n
p/5EVtycmGHFnIDMMDpjgA1QmhUjrAOdyGlFxnl0ptfkwSdLXeKSabDZXNtdoLULVei2pCPDdFYY
TBDKsERBS4HyFXwgZMj2adJ5FTFtzyP4epQU4errfPeiEbBcfQQMxXInSYGOFxychq+SDihibwx2
R8s+sPLdtImXQOKI/cgXrQZaYCrzto+ZNCf5mD44JcYMZMH5jG4QFwgapLkngYWF7cihGiyN+gzy
GuM0QFJCyRCtMq7ucHAKNkYXYg3bKRSzG8i+4xgMxEa6U41LCntxEcIkj52UYMWw8ZOWP3owk2lF
JEpDZINsaGS/PQ/tG08HckmcCs7pErkiFqjTO/sUUmmx20DB6V6AKdExojqAP5JC6YCcJPyYs2Wr
OG/idi9AGcN4orEwvzLhg7QRzlx4IG5BC5JPpK81eNClJ/mwZCCU3vIl61RCMgGPDcqJbmP8DrSb
Xx18JH6Fr69bmI/8KqIF6vX7GzzHB4kxRxGsw4N+DNXdc0D+7hUpbWz5vN2POmSgrlosIit5Kq/D
UYcZA1PeSHcEhYYMthheQFjYiUhGOGdrShySJAgaBJoR3yL4vJ13KnI+6gLACR1A2mCqxtnDqB1R
Xw/JOHEvaDSoOPAs8Hg6KUzf/Xd6T8/ZB+XQFRGuysNrodD+NL0vA1Fi2L44mCCYx3RYxdqOaI3o
lS3j9M6kFEcFJsasPvCXLh118FATXNrMrjxFxojtsK/AEA/0kfTzVLZ/H+WPXEOCo90iSgz0fKoi
hg0ZbTA+xFkCBaGy+a3QRfpL0lyxqUB1zOL4DPAJQBPWRqhzWBQkSFzS9lyAQUSoPtI9HFrxcBzi
vOLyjzd47DZWrwzOmQbaRSwN+psTO0I7gpgYzgNrcAiqeGOx5CFxfoUE952CmrFDEd93+L38uhLZ
dOlfZHOjKkKE1LtmVWfZM8KvxEl80mPWGjwhceceawRer4jgn9iqUZFy85BLcYh3R3fd8inQJxIz
L3r3y/7ohB7rDovMZS9cgwLWdTFqo6Sx5Cmh5vQVrJDz7hYXNBQ1kuiLZxNGNGwQmSYOACdPEW8Z
+MDJZ2xgZqLukUeJ8Di8p1VYD4y0zQNbgfYfnKPwjt+rkmcA2SzOcHXYnErsTI2XMX6m2h6fNBN7
sBMFTYubhD/HJ3R5FRkUp102YwxJzghNBpFZ3tkk++o6/dqZmK+eKLvZV3WfwJrIZ0weYE0SfkMT
yAVytwRtEvSSo8DXGa1yXpAmCm39ECKUj5pTBc61cw8eGHKiNle8kbjTNCCrn8a8g56tv/aaew4L
ammicG7FcgO4eS8McNTpAf+Hkx0Gd9Mrh12xMYtV1nmGIkcwJYZJGZsP66TmD/GQMMdEwiKMYJe0
GYV8WaSWC25RpEHiniE27cv+8+I2MEbz0H1nIuBgIeNUEODEP6Sp5dNd+nrYCu87VBkAXazrn7gP
MYuhDghSoqVNPNOEP2oNP87Q9FGpw5UT55gHUK746uxqqJ6sTlpg2ZgEkFEi61dvUzl0qC5iPpfy
qLtMEMEhKt8cWG6CaMR9hM8WtdDdxdvXOds7BT49nrPODldCW2LED45mb07OoE3FwKbb5RYPWcZT
w0HY/rA//iFabn6jS692TkndzYNLmqcJRLYZjsSTZtBGzTl9+ydswZUAXv3Dq/eXES03epJPz+ga
Xco4yS9Bxq10G1gL4S2HkYAiaUO+HoKZeXkKAE+yZUQ5SDANSvM7YnwqDUaU0ToPRH65fk4Ue9cc
GIMMPDtgdhDzeSNu4A6IBvktNUuw4hgD9WN/a1djFtZ0vgMrBVNZnHFqaLFIQbB/9l9JPeNeWPMf
k5TG/BKcmT/cunzBQrJQY8L255YQqrs6oWhcl7z270a5+TXx8WqFLJeT9Y6MgxE2lZ5Ybt+CBpY4
uzuxlTxTyCU5RklghK/L3SM107QiTCbnYA4kCbe62AZAsEVdoE/V3XuAYoUkDLMVN7GPTZ50U8/J
D7HonhVqhGed+wyR8CmkJlls28DnkOqhMhC0ngC+M9TBQoXp3F/pA9mRlIRnlxPLf8ugmGN1OSUy
SNQRLo2Uc0rRNZDW6xtAhWRLM4HAXYJVXAB+xo4rVvTQytbN8MjPk/6BGw88bmiFQrdYBj+piRnP
5NxaI2k419kZlh4FMUy9G3IMHjG+lTE4WSBtvzuLdL1eymClA1nIw+H/0iWrhEXVvwdHvFEvaG1P
rEK7AXOp0dfe7Xi4M14/GmBaT8kC+VBQ2xYjEBlNTeg+aZC3QOi4ddBTZWiT0azQ6FLWK/YaLSp+
I9zvcpf3OEqqdI4IUMUejZBRYEF5Ytxzc0YjFKGiqsFhIGyyrYvX4GLNREuhjg8Gg0Fl9+T2K/C1
dDabzS+z2ATNpJfYMuaQFYFCoHb9xSjCU9h4OHmCWzMh0azjON9TPDNo4ZwHWrR0y05jWGHCY7EJ
8/GQnjzCAkcmpwx5SsrOixkSOhLArVF7dNwTkIOZAgHfskdYTDbt1uKJ5UfhL2AP7nkNnO6nh51F
OCLTcJZUwhy4EF1EGuzIDL6gEZDF9oIGQ4t3wLVHxjQWfH02tRoZNQwj0BvWMvxWDE7AwV6cI/GZ
+BycGYg8J+x44qoa3jwZfO1ojZEQ/qAqnoRUUpRITK7wesXFCimZcxkrHsmTe71LdhkPo1yFOsjT
qoNmK667t1npNSL8G4A1GYl0jUE7UrpsjYgjYpWs6h1lET7MlqMd0qdJBo9/oJy6ekdixgDhlnYr
D8RLkL2NMIfCo0umT3pO2pCUakqIq2QUksqOL8AbMjLQIu6Vq9vEPEYI+InraAjBv/OFTqN77IuP
CngTUSTm8NUyFT+XH74+kY7jI/HivBQXao99aqnEX3CV5pcOzW+eFl+as00boYtTQUphXeGlfn7F
D/78F2Z0EiwR86g2qDVvmZHzXk5rg+fqHs+ZizW8fNzGrXu1VkAd5EYgzb9/0PM4pzxdXrfvOno8
ol8d5avjz2+V6YeYCbTfeGkeEhAmLqUIb5CkXMDcXha6TZw7OnwHi12K38c1u14zvlkYjMDursYA
phhjykwV3Nb+tKnpoYuVsKgJAOhj2o5rPjCMgBbFZLbYNxeAGWgyfobzJaH44fE/ZC7tr9dEL/c1
VvklKM0ME/CzlaIuuc7wXdTNVNM6VdVpNaeVETxxDXkeIpUSjBwxwKGr2yxt44MIpvdpuw1q9bZr
qA4b7+Uwul/D5cq0gGN0jDKqTjW/UvoB8TEaelAyo08JLjilUT8eU+1J5XfzeDl1cAeRnLaiy/qJ
5x2eK2rXqiCnf9li2KAa/heGk5j1Qm3iFZtgIqrMa9q0dTjMUXtz2wG6nUgXbDofl3D41XXV9FoE
T9m/iMl3MFZBbq/xd3caItcbX9PlFL1N9kgvrtlBzLy4mDbEFIgUsDkkkVdkiMJHHmPuDWYIVxVA
D678qfQoyFHPC0frCWamrSmEqa5paqgtuL7m0ntijwNdDbzQbe6VtAkKZ7mirWX2weKJ8QM2Xzhx
MR3g4Fi9yMkKKyK9MIML9qBI/baBOljpSBrtiRa4PX5DI4JWhBcje3/S+frcy2wfMZ1SqCVH74av
ZIrgLLtAOWPGtM6F6jrkhA10R6N51cQ27R1plqS50ltYTF8IMl6fU8gnd2wn+TqQ9OgRVxNYHPSW
NIZInFShVyza8Tc6SUlHRQnSR/xJg7vH/dxcEGe2NeG+4dcJH6UnM6DpSf0bagjxcGna3bd7iMxh
g7UpytmeGFdcYwYes8sIfRTDIuG2SNhtEVYCvL+EPQf37eub4b0HX2f+nB6Z5dPXgri1xxDlJvBA
4zFdLYh2w1bdC60P87Ir1h4EeQEBIzHzGtMbiHIxvA/L3Dk13HJxcrnswxfZrsBPRvx9u3dtVePq
SKoe3o+FbcD4Z+L8ZgFn4vDqXqLj6pksZ/jo9PMPqRi2NblOfrCXY+DwwWX0mmj4nby8I5vkaFnU
NoOWZ+HeIRyQY0KaRufkmHM8wIJ8dOidByi3QxODdBWjl1f4dFeCyB7HJ9DjU+9JQTI5dhlK6IXD
CWM6Eymlx6TD6iLF/SH5PCRV3EpxCirWyq7YK2MjNRP+ep1eO20Jqg2K7nFQkwIGBFzZN0TzGDnc
me+6xwFjjXt0xgAPrWbl1JNicE+WLADUhb1jiJtKWI+XGHtAqQIUJcY5n6t+OTmuGP1cPdW2gnrf
APYskLQo0bDE4bpOW6tXXwu50kWfK/SeGtjaAWK202W6VTviR7ncMbDnxtuDQm7yCe2t++nM8V/m
YW0BJsBTtls8RvwJhg5Unl/hjL/eFsKnmOkrfiy3hXuLUF84ewoy3xwCwCJBi4a0kxzDJQP0WD46
32+AINd/w0b9rIv0ty520PpoVLFR6EHp5iH+dG5TxsgPSkzhEgvjjNtoroFkuACL4BRw+Nrda+Xx
ADHYp5PI/RP4MPMCPDPYKT6xQDTMyBFhsoLTyY1fM9NDPMmj6z57NHD9bo7xyZDrB+Z86kmILNd4
WgQNIv5ooqGpskgjYOvBSCyIH5HMaUDjnBKfBXaYdxfX7AexhUktY9vXHOjLpxb7o35p+N/tmyBf
TDfgdAtUXM/rTPGR/7dTNhzAr+uECArvPHnjmHinQKBy6LGUkVB+8TW/tedRx5Wg907a/liFUAGI
1Q6LWCxni6Tuob9kaoScekWxj/TkQxvfBs9h1ulZ8WH0WP0S/Y83p3EzNFiEch/9PLxBxsR7BsU/
OsKRTDsmB3feQgZLIWT1OZL3c/Z5O4eowbYMdffuNCdjwSyq+QfOavSBt4kcp4+cFVuKFggSMS1A
FDXprWzniLVKAkdJtSHe5tZgVPsNkDsC46HXccW2lpuaxmurBoAGX1lZhGK+5S/kIcVQ78EpkbE+
NlZijARNgzqreTmazRYzXmMCMFgN+DzTOpWcGAHHmxsF5WBN6dzHah96AiOTDKf/vG3r4u+vQ2H7
Ja/uO2qNCVDK0CEwU3mIxnavTmFW5oB7hVQb2gfcGMefUvxu2GtCM7wOlp338A1qkG0p4mcCxuBL
Fy+ESIOwkSSBIz5CmJcTas5o1yDuUWLUCp0pkDYB306I43u6wEkalw4Xj011yyh7FMvG1NzC2oIQ
G8Lk38YM0BjjoQ+WTBh53ySH77GlNjPC5/i+E6x++sRxTceTQZSxdnubJ3U/DwyCaSKd5gTddY+V
hswTZNuvEYeDOw4MZEKbE5pieqSaQBQSK79rXuEz//bJuQxws6IAJoAFSKd8USCfgsIdASpgyEk7
PT6l7a0EAOPZSE94XNPn3QCJO1hnuXqKX1zv0Lc65u4VIf1fUauRf+Ni33iJ8Tld6DjjAf5TyuJi
6RClSJ8EcCBhdSTgGLji3xh19+8Qwm7jHGQww2afBEDMvNEhb0mX5J9Vo3IEFECEqCSBCNq0oDBk
mtXm2q6sjfj+3hYYOc0/JHgjCwowgCU1VfzzsU8DelKxDiwYIU8YmWqkyrzTuoOlLjIABrd/E8+X
oJNXMdkwQSzbO4xAJyXm9BQgF+CLGkUahIsHBI7zXwqyxaK4Qa5OM3rApm9znGhAVsYAxn2nwbj2
JVkL3AjL4Dw/s4hN3v3HSNAXw78NLt0RaEwvj1sIi5kMz7HkaNvvVv88JxSkh04bqDbXiZngp50v
onqiMMDjPOpFLLY8qiTGoqK6xguKJFSRjrQAn2nOWlj0yszv4xVzdZ+H5fyZHvqnFDODWOh2kMs8
rAZOX87nqVP2GhN8n+hrqa4teHVYCZzNSKW8gj2MnTRisxtadTzJWIMLeqysHVqTH8+MyPeAQuHC
NEon36tdFszDutWj6JpwXSjCKfSLkQ77ooSIBf8f9S/VUa3YOnqOsYQvoEGG/58qW2qdL8sCA0+Y
q9yxFHWIIYiPepIrmj4fUCq3P1ol6jh5ougafIj5MEhe4wa7gvhOwdaF8UpKA7FJ2YOQqhNmovmk
heeq9BXJlVpcRZvOQwd9x13fgwW7Wk/IfWuQth72wCCnnGKoI1jyMY1jiaXeB4haLiDlMtHChLo9
rnGg4O55rb/EKgALDGQOILUm1F4cSRbPWKOYnkIaSmiIEWpCjIK22+opHDIubJAMCRagRTx5EAXF
MZz9DEtzmsscocx9uqTTpPdvOkcIaB2l9ya++hOpUyfvWbFMFcqT99rVd27GcvdIQec1uFCH2rUM
75qerux9pLygVMKAqgPLm1L4cKENYbWnnUHpt3pFVQbwMNQNUnLAQ+/9A1FnpZgJtAiTq+a/fhMJ
SOEg7ucx5IF7oY1ji7th2kojg0sqjCdkxf0PxFmoJA8b3m5l0f0y78N9jQv0nX3NMfd24ejrVwYt
jDuJmjt67rGdlvSTx1YwRsWhSQZOIMkKt6FvaA02b9/wGr128st+vY/fjJfZlNHbAdciTDI64Frn
6ZWGJPhOWfnyVFcjJPmRHk9xe6TDP5LIu+CP98q7HDuYmzA+o33HuMCu2MunKiBV97FuE6M1x9SQ
su1MGh4T1KdmX9JyKl/DmgSJxlSNGE7iVtx5rJ8wo9etwVSb4Y2ygcSzsdiseypcOkioIYBDclwX
9wBXFiYMFT6dQ9ydodjB1uw1g8a2oDheHwJ8Pe03LbrYdpBvi21Ku6f1MJro3OMbiOtvXrBCYYna
B7PY8Khm9+BOEY3rx88D4BEMjnUeo/Fv2O6dAqAgeBUoN7OmaX8G2kqcQQoinx/cnXhYYQ+JxXdI
je0oM4VCixS5ZDkGj+02hXGBerl/+/EMXN3f+MOkgvmLtKgtaBAAyZ1iU0dfgoCT75ZYiIfENszx
AwlkkxDkqsUE58OD/+wVr/Aev4b4Naow3vrV+syASbPL6bkpCcskL/gXEAz5p223GRxwx2n32rB3
ktumAhfDkrer4vV8T1/ZKWTi7REH0pXQXSLEn/2bc0jVqO6qBF9v6vVpd/SZmZIOCzwTanNr8AL8
q3Lbwh854OpR13O3BlxeQKc11iyLw+L5tRn5AIo1SW4C8jmxCxIeV41kqwW6nX/wFt/qPuAbCMHA
6IBnDGBsZ48ZP0nHbmRYSndPHeahWO/2QT4gXDOUQnTGSnGY0Es/WCb4BfVFwfkOrxaeK65JgfUH
NBXsX2+ylWNaHzHNwk7l6K8/npQ/+IgTJobzvzBZrOy9zydUWHiVIDF6bE57YRlzpYDrY35cIv3A
P5Fqmr3XVOmqR2Akhg8zlUHs8Jk2EW7KzlRm5gqiEHoC9j2Tqja+uudhmTFlIH+L4bLR+cF3/+2X
sTYGQU+sGYHEKQ5/gzJriv2ryO3+JlNFxs18YE8NefbYi1giMC7b164e8lGYJoRVkuMuc4qNvy0f
8V0qZbHWtzYnJoLvsbyj3sCnJt9Jy/UGW5i3e4d0GXES2aUwiAYZ13Tn0eFTh5+AEB5mO1zy5Am/
6+px/HaTFTuovPbwvWnb1UpIZwxQV29IddWgCH/+vDnBsG30hs6NeGT/YnABAADGscVw9tfj+eZZ
T7mpdJME4D9raXLosXPtn4dVaAzEFuiMK+JOjHiFflZj631KPzxrp3G+oB4CcqTIsd8ceLnWPoS+
s79yJVuge8J5LxiYAJUTJwlZ+4kRvObw6NYEPbPkMR6782K4uDEXUQmhL9eNSEcL0+a4iO/D1dzF
92l+Da/T2+znH5xqeoZ6AYwLE+PXq6bi2PsFqnY+43MjIbajfsTF7MaS1woUJm7k/xJbD5qJ/xSu
mqzBc9gX1y34I2M83Ok/qyaN7JI60j9v3xbfugMybvkm1IsP/7zGsZZFPOR3Emnx0zm/PL5IWC7B
vjr2JNigTjAKfbw80okfo3v3buJP3a2wzoX2xLC5pxPLi1jqIHNbkpCfV4+8X/xBoV+8V63DwFTj
Uvesd/B99K2fDxtDu3XYL84MvWvsZ9zmMvvdOny9wmrgkeptjAaNTtHoGm/nW3i/PTDkZWVleMew
nyOtE+uAJWrVAvsOc/GGEwB3iG6gQ9tFp3Hfq9Cu3BNZkVw2nx0QUULBXP3QBaKsxWT1HbSg2+md
C47Aj5DFyxi0ajp37nei25rYZOekOnUFgAc4HTBU4UE+z5lb7e7jav1gDIKjit1ODMYcjtFtLazx
x2+T6g64q7Ia9zXsYjL9GBtjy7NkaiPEkvPkSQo7E0Yc+2e4fb3nfION64yBNOvLF98j91YmOupq
4BDeLF/wFLWvNBFNpwHZ8evoyFwQO42ffMctWzbh6m0J/XO5LmRlt1sxob46hR9AlPNu2x+eJRxo
aR4eblNJuRI591nhKa2EAGiuVPvjviCUgry+Yosbg3xoCDSPunteZu+yR0VlNV19GS95Gnn8GExp
ng4p8kyWbcSsjnyBG/QqRmXL2KLVkbAq9efRLZLLW6COKry36VA7UFfxs4T1saJBmjk79QzAnHAc
eWmVVYMDIe0JMBeaLHmpFw9cVqPre3oKXR8a2xP+4oy4SZygCOFeOFxcDg94HvchJjn8NL6CtO7N
gIqG2C5A2hwDJl5jiX1hhoPdOwbuBUem7OVArWGNO8gxxvTnU4ctcl3w2QPq56Ev3PceH1Mynh7e
aQ/EtoTm1YxJlXo9QipLrP9Uw8G2tYFaSe9ciVRHpAvxf0LelApdili3w+KzxJ4QKNJ9MrmC4KI6
iGTv+1/MV3kXjhVghSi5EcUvUuQZvfZzTyAViKxhw0Kvh8uUz2nIgeB6uLx5mHMMKb/VlLq3FDzR
O7a6BWm6P/ciGgj9xXTrckopUX9ND8J4U3eerbD1sVsv3G7tW9PR9d7lNCqKsMFsm/Jhdz+P7q2x
uobqnCOfTc9eYwSoMWpsTlEbXkbhNOMvtLbVbVRNVFVozMBjljqvJrnugSQUA2Cs68CYNCeP7vdp
v7plfOxbu3wOhBsuodWT1sQAFsVriDkbA5LSZzJERQySdUDXyP8PUGP6qByjZ9L0bu45Pi5knAt/
ESugY7ofH0VrYCUTZ3wFsoPnPr6RT4LLxYtXvnmMdgVtUQVzMLtnDM7j37pk7gv+Bc3xZM/Vme6Y
KCrzYQknCii8ifGOEsKZicT3EQgWBTf8aPy0sA4twzxg5eUFoUmpexNjtjN6wMxA+XIg+QjcHPVJ
r9woEveAWh+IFNLqeUahDFQG72lspRAHEeGIOvZkD5d2WFGhsYTRgPg8H439jEcYd9mx5jfTuy9/
+Qy1aQPUG83cCAwGdQf3BLodF+UZolZkzIKm2kInzZkV3aY0TrG5YN79R7Ko2ftVqGYgB0zF+++4
ERwmywXvBYr46QNQUY7SRUkHhRdoPvh5N3v4BUDTAkp58qYwnMM+FtoeUWDDL7oJjgWTRXEjvowK
PgmmMoOuHj/sLQZH8XL1RcM6MTI+lAW1V+vLE7t5SizCBME4Gw1IHJHsIO4vv0wePDdwKrnx6QyI
NIMEyZGzCcPAwa+tDr5E4hLJTryK6RpMNG/wGfJYwfLd/vXwE+TRwEJu3eSDKhmx9IVDShyTpVZW
SFdLtseg7p2XIcDWijTv7LGR5EPg98PQmNOUVnNMZ9jIGb6wgPDG8UssF6CtAZvMCA4lJMTsLxek
jHPzYIwLe4m5BsZDQlHbLz0M7uD0DpH8MASyt/MLHzx9uioiVGo2EEWls2+HJ1eZt7v83ocWl74+
+GBwe8M4wSK3AzDew/LcyYfQysH0yP+WvWwg+YucPFZJsEJzBnWbiQDMRLirSnaP9U7zH033tZxa
kkQB9IuIwJtXzMF7hLh6IeTw3sPXzyp1zHTP7W4JicMxVZk7txntB6/RvXqEdYGT66+WRk3+nB4h
KnynrtWwHnsUwYyzFwTruC0WRkkcj11NhuKLyX0sLAgvZlxNbahphHAhHJdElGPtnQMIVK6HxjRR
uWaqIIBEmqD5+mXxeO5YPOQrkhOTTROFA0cNF2hXX+/rN4zOU/WWjLLpetokdBkB9fX4p0XtmqxA
9I/r0pyZ69sUPCPQKN+IrSvZ99PHcnJEmh4epQcJUpIb9Lu3I06jKbklSGfHqbmUYDG5ja4/iU01
PirMS4XxtLmoFarHVqq6lS9QeYGJNRmZYqp6Y/u+JM0oT4dnt93bXO14GJ+j67zynEA4UxpUaTPH
0hO0nTT7SKNyLDoBwj6W5Sns6wK4p8XVIBvttwZYGajaSIECaG1wLR88Opfq4c3Hg5KLAys9W65e
E1mFDwQQ480+UgzVaobrQyw4Lw19rFLizdNltewnqtNaFlgGap3txvcCpcKj8qjGqkadNjyNIYTv
ryJevqnxcwPT1FGaImL7q5Hd1datWBt8u20lEVpO6h+ZCv8yjcOYHLuOuPI1bV0az+52kuroyuqX
RuwzOF1qi+7Yk1+Zwa6W1e3+Q8ZuYsntas/vY3lZfU9GD8P5VLXQJqyu/gROtZNdflQawbQ4uBoE
qex4mB/eSvNRphELnPZGQIzHbhKsf+F97dTvrX0qZSMTmsPARKnpAr+ZBBIs7EvPd8qaIEBkQlGc
54voD47obVrBsaQ8DgK+2aJ5dT9WtTs8+EHJ8R3q/s1Ff7RX/Vv1WS/8Gk/9JvNRwdi9Ge/v31+9
e5/TBOapM2jY3AX0x6M3ceSgwvzHq/fHFA0eWEdMiSegi0QuDGjjHSM2PPw8wHz3S20kmgPuDRcz
HEC0pEH0HHJF4SlRbjD/e2NzRwcn+5e+n6y9gvFrr7nXYC/SoWuF2eIXMNcIYsgw7eIswAqGfDHZ
fvWCFa2EcEJ36vDsAIk+MIXcKQtS/qn/fvbTba6F3eX7s9+PfRT6u8/tKNcoNHLjtaRMB8J5IpKJ
ClrpyVkbHCa0bMtoySxK8nN2YErmVkW017GhSz5qqFS2bY3msslfyUYgdAUV36DzEhn6tFbCoIKy
wACbSWoiXWFsYZUCPtyGVsJMQo0CD8wUGkk0NNmNKiwrynb86h4+XfInMcTpmy90CfFvxNt1nDAq
CBZlwW7kONw1siiRWVqsi1NODjXEtKv9bN5y5ZNwOjhbvPqzCTVKEKbe+/Gvx7w0BEPaJkTphqu4
aiSLj5IhU8ycMAwcbsRwGFVM5IxltNWt7ORFslfeRwiPA6uTSV7qSaXDXqG9qi9nc6x0I66wZ17z
foIrd66Ez8/oEo3zLRYl25dvK8Enkqz8tV9pWhKwmWaqTDPIgqFcudqljTQCpTKIaHl1BBeg3may
nDnDd4XR92lyrSh79X7P4v5zMXIpbuQP4S+LbfYtOdi+X/6FQx+CzXALvCD/8adtoZ8xkrurH5LG
pMS8gOp8dTmAzIZpDxitmGkc6+f6tnzECuBvKL7gu1Cbd9J9pa8rDuL5ASeLuMSjPVYfUl/3RGTL
Uu+3rm2FAA9Sm0iXdRhlZ18MaB1GJ13HN8TT6H5NUnVTaxj9uX36SeNnHpFuMoNt2yNdXkRIhIXB
7s8b+KGDvfJE2X3HByubrbmhqTewXQPGj2PVVk4VRvf3JU1pil1hquv1gL5dF/oPH1X1I7CGHJxX
c1pGqmuE2ipbzWHoPTAsgyX6Fk9q/YFBCbNV0TIkRMh64WJu7wEEE5e+qHOI69H/4vtr3wpf6/7x
bcVp+30lKAUTMpD7rwOmozyS4R2koYhZSILjZZdI2EMZ7AISXW3i5e4b8VKOHrfwz5OVqi8jccGx
H4Ym5R/0gzP7qncDv3kUL/YT3Zh18EzUOh9merH64TenaWvFJqtL6SrFFjMI84HdQ2f9DtBXl8w7
MgheNmdSiUmaoogBTqDC28mFqB4tFq8NNYs7B0Z9r6iA8jMJ7n2Rzt2N9K2NwQATxSHoYIZO13e2
rUxGIenqvIPesJAeKDAEfW1Xhy9yJbtNVq0DPRR21WhafVgMiN2pWNmY+eZ3UvLYHGVNQM3j/VIr
5t7SiFRXgF5jXY39pgYsj7kAa40+lXJ83tCgJbqQorhuXHH2Y0HlIIJNT2RZ7Vhlg1hLYjpb3ipc
lWvXwXQmbmldYuRK7hjsQbksnFrSEuvzWvozDRVCn8XoDPqBYHH1CATX3nGQaOU/76KVSbjog2KT
eS3k/mVacdp9DoNizVFOeEEGU/TsINgYxlCdA9NDB0XTf2w+FNFH1XCChXZjZYQUDozeofo1/zgW
U6Ct0v5NKLufYWMAXWhcatPoYYF0qtrrzsPdxxoXl1ZnyQk702JPHQyqnQO+zNVpLzZ0pZ5yOS1o
lO2Vi/Cjj2A0KgmTtLVty4luH5SIA53cq6fRWn/dEMO68Y/M0AqcPPFdtzDIM1kO4CSPFqh12095
m2N/FS+LfWwc3uLvdkdjAPW9sDnDs5Ut8mG5IYmnPTtrk9sMYnUF3Im+sh+OHYTcX/iAVnZSDscY
TM8N/VH7auJ6BRUE6bjFXNpXKwueCpgxXtQocFNBRtArHUMowpdnT2dOSHmM0fYaHxYv1hUKKRAh
ZNowpUhPJG8GZdnAcRpSrwNbXlXV3DcUXLVclGkG6uKqvMe7ztcLkcGaLM2Vqhwdvr9GvV5UGNXR
QOW6FriGilPi8e57VU2HJy30iQK4qFSyHdJuSt4n4f4pVuxLqS2jF7BvQd9M9FJdY6oRH/j4hzPw
xD948LJ2woYFlqaRrY+x5JMbf4FZcDCcD+qF9Efeqi9mbSOelzaRtYJnlsku3o2gVb6Xs3f8XTNH
LdnRFkQnH3zfhHJU8m3zuMwIKcB86x/BRqFhYvxQAjAbMRwauroaepENDCWWA15u+nSSsHJqmK8Q
rSQ7jFmZjtPuRIDoxu1d5nbLtI2LANVfssUKOfjfqOtKNJITs08rWLxkwMaA7+xB9zlPE0EIPAVm
T9OuA21zuKPSoiaz/VT3FJ3Z583/xPlQ/kQQ7SNHnOUzP5vGclWB7JhEmbq5XZOlLb40NeYe7WO4
+w5+c7lWOlt+TPDsUHZmFuxEIaxeV6TA7w1j+Hkz9572qM+lBieaIpCszLuRaCN+FLdeJkoFVNqQ
d1NJNOcVHRoDB+LMX/cxctK5iTTF1mz1dteySj+lMI+/b95At80H56ln7fS20ePjhcxs8OGK7Fos
VXSTjB/rwb48UOaZbVSQ7GBgHmMDLgsANXVwr2DGVU9Iac28w8kK7+GcD9KDQAwRlN171M80NEPJ
ZIMlAR15G5EVkVhLdz9cOKxo+0aRIZ4wEz1G2qHuo9zNI77uDLTWHfVP8EUvnYbH9sPTKYXKmrtN
S1fOKrI2UayyrO7+YkYwq17Fr7gvN84l4QAfiZr96VJLoQ9/GWDbtx7fX9v+b3IkVqoT7wkDiI8t
LZV0Ne7jW0srepdKxpTQKCdZ4b2cwLrPdXbNEBNwqDw8kfGSSuIRBcN4+2Njbg2fRgVPnrjnNpIo
JvU0yvRz5v5Pfk2Phtq9su6/AJxz1vNJnGEgZ9P2Lhbha/XFUL6Z7qXNqsHjr0Qlq1+utFEkgjqi
nZjsBzBUUL39u1zwnNXi1tBLMa6Qbl801Tj+y0ryZ/G0TZWT2MFmJLC9yYM+KcoJRRxlKilAuDfx
qy/ma8YLxHS1k1nOi8xbiVLJD1edSyMfurccVBjE18DpQhd8s2tCQTrn8ry9gYeWj9+v/mmr5zvN
ctWCUtlt3H92p7V4z/d9wr1XztWsmCfS4/tn7Qyn8vY6al1q6XCA+1a2qweL13O5Uuw3U4l3Q4Jd
dugI6xgX97+MvdOilPQ4fMeHcuo243k9PpwO40BQkVjdDa5+Zw3IdJYz/RWxJFU9R2yL9GhxfE8Z
ARttHst+mzOEsvHspYfbVqGvFRQFP4m9zVOl3KEEP6O1R79Jmk1beQRP1TLjZHn5o/RD+ZWg5ZZY
RPjMpAWteDcwN7CBo+v3vVf4yHaPyaK/5z9Z6HR0cjJuLL9LOepZnKPLLP29rKaBFhrWDDy2dMGd
wnIpLKJ7uhyPAXXltzQP9/FK9LKN63RopMPlu7fz+8/pzfik8kxGKXEDc5QVUvt1NfP4iW36V2Q9
u166fs23DsmKOuwSgttW0G+3lniKBgnOvZ2sZGcQn2Zu+i9kHZyrV7TEZCR3YP6oFzCqzM/hSo/i
dV7KnUHWpbvx7KP4DPPN0Wl4PUQLQ7N24etRN8wAWB1L4BQWxxbOVq5Lu2cARx79verdP3cHebuF
aHTomprqk5vateiG8G2Rbm0b19/Hl7u4H4QGUhXLntv2qZku9kQswNzN6zbD7dulmejM2+nyOTpV
0vVdbVm/guaMdYvvt/dYpfXAMDr2NuCQfURg3mO/TT0VJSrTb7y+O4aeo0RWH1425dxb7C09ClYE
eSW1TCuiu9LSWGWvwtoVC6DOcykzCKPtdcv0VHqCB/JdhY5Yf15p1gudXcKSIJsiS3Jlxr3opnTW
w91wo9qigazEx8mZoi3fWKOsX4ZWDHpisbO3rwJW+O395J95zWd52d7+3lwacNoLixzmoPwIwVQ7
A/lpOS6DwzD82c2c3cQe6nMkf88g9sZ5+IeWhI9G21j+yVqtfudcoiSrF0RRdJ7dxIDbm83gCXh7
NDzCreckY9lxt3Sw/yOEptK8irNbz3bn9cVsey+K0NUGo68vnhAalfqX8Umik5OlkuqsLRZWjHym
BMG46irvjl+a8BWdgtYAXax2DyQiEdYZA4zK/lF6rquJ9wRSwKV4/ruX4otGalq+XyUJEr+WT+vS
+VFa3aPkvXLARVEV9t10r3tvM3TPxbBXD5ERy/lRX8qfJLR61OO/J8aAQjmWjf1L61l/nIRZuTtZ
RJwgWd3TvZN8yCNqnoFs+2PkP06k/g+5y8VYHuhUjLlKXC2Y2ulshtmlYLri8lGZy/P8vdyrhfdT
srR//ctM68vd+HQtbp+odsWluxsDmN1db/0sT4mezFqzpNelOHRhXtrsoudHqnz72R9K3iozRcqt
LDDwqMxsrvNob02ely6L5pGRUuzLd88sq06d6bKUSJa8PnapnKBUwgY/U5d6Zvt2woQQG0KGRUAz
kom8wva+NRDTjrYWys94JXUuH37mosNCKEeMTxm3BHMJHNcbQ6v9qZfni8FVMR5dA0GEQm5vFtKz
cpDUbd0gVfmH+XHK0XaeY0g10oPYpmVlda0sc0WHanS5kZ62rKzN437225ocxddFAFdzny/72uHn
ye3daBHUYXS8dp/ULtZasFTvAAUaFXbllYEAuNvqqwz+d8IEzZRSydpl0d3A0bItj9VeWOazfu/Z
CgofBshzjO1rMTk5UCTMMs/iGlkz3Upt7Ge16aJyS1YPZtCgVZO7QjXDrgvHb1l6YgWzg1a8pSvB
aUVvJDvNlSvGu4DhZD1m4dkqprdvL8mZ7EnOpRwC+b4UT2OEpAbueEPfrnXwUBAuUX58JVgTfoUY
0f5DgSBXU3YsGeBDdJ4Ri5WgcUiUlAasO+7FE9k5tgsoUCm7ad/bhvy/e2ozCEn791bKVQ+f59H8
x/ZiB813wYWpamLVmNZy7UNQUlGOxIeJj+wcUSM8yYN0PezMJMBfdq34v1ynwEupnkUA3LOV065+
Lr6O3+btL4t6O9NB6qnaLjbNZA94mei83NajZVVu9ofKSqsf72YdDPgVxY21Yb72TBbT5swmoj2j
0OcSloOBfpNfUtn3Dp2b5LperLqoQeUm521pVdt0THyg7JuGsdPVrDJe92H8DQC661VnaKw5U5fi
WsnxvTpJT9p8xYcCe85RPiyD1jEkuPq+/j71m4YpcSq1peH+0lpV6OPQVmK/y5wM2pPgpmN5Mb5j
6lzJFM31jUNY+5SvA9AtNy/V0Vc2HRYiG4hyydYYtisuQxFO/qWb1ocgtFcPXHF/Tt1Vd9k/fjzs
b79C/zLvhUN5uq4sGyRjZWvEVVVAzNODjLfW/n2WhXFMFXg/+bezh60CUUqXeHHwCshNpmhaM+xT
dBMpobbKtufgMjpKmZGo3pxSNjLU0Aeas8lwxWNqL4cK4WwO64zJGgV4srJs0pzcx+bA2ZngnCgu
5DNfPEyjHEwQ9z4QBjkKFBfn+lJmPdXqvJSOAQpK3DHSzcwDmaK5c/FS5eXkOpx+Zdyfj0puXY7n
i5l9SZJn/ovbKJ7iCsltPVw1ENXO70d0qeDImvn3ypRihw9GcjaVnZ2i/txIgO0GbpJpLKR2nB5P
8U8Izb6RQEqvxu4UqsmDp298qJwjacSldLnQPrbUYIlGevhCLrOj6VdPLbnt1ePb/cP4/VI2nSyf
Zoex53XTWXT8kg07pVdVFGw9NsCIs1VkvuIIdvqlABTkY2AuJLfCEIJVZdiZzZWMrG7qqUJ7bTSN
7ojIGWmMTLeny/ryXo7lqtdpBR4omLTw/bLkdfaf+HQGt6FpE+/oILQY1RgR/bl7GhgsvLgStYSq
REljSOzU0D4myrFTw9Bglg9S8MjRrYis19Vj9dI9/LOc+7twq5r255JF5hmZyZQdDf4JfnsD42EV
EurGCQT2Mzezvln2FTpwKpqP3dIBdlxsorkK4VnBccyr2kpzulijx3nlqpN+tpfv2VPIeVily6t9
lHzyuz7N+Y6Z+ZzJW5EbRzzLngEYPVt30C7yxc2btnvxe0R3+dq1Xe9yNlbe50HEjMFy5ZQFEXf9
WRGCOj2UDN+xC7W5xOcKtVXFL9msUUM720OZ8CdJ9KzUwjmKlVJColydZDQ/muTSshz3taXHJ9zM
JtqBBSl08V66sfsxsJo274RzFA6n0usfZDlHi66JeX8NV0yrU9/nmX6W7gsCfBZNkI5236kfugJp
mohjW1bf2ApIIfnyCigOBbyJKo7O7DZQxCiVbqVDoZZ+iW2Sy1fJ5AbbbW2F+J8UOF+USIWq9xnH
FVkN5pu6+Vy4Ro/yQ7dHhE0+bcrHLY/j1edLXSdmbdNbN9HU0m/MEVg9LtvL++A0Om3e1oOQF2wB
NcJXnW4jv8o7xW+D86N8TNQ3zHRvxZOW8lZN0RZg/SyqdlgH95IHeS4/0//mqD5nUjFboxTA8mrT
Wu/KuG/7AeLO4VLL0TxpN84ROSC2yPWTGtD+mjjXVz+2chnx6wVKQ+WR6O0huK0jG5A0AwXPR9xD
Rxa5Z9I/0zR4x5E1ZPHjmAQ1EOQNfDJzZaAu7DPaIvbtO5sfo8pWBntbf1xLmxuYFDYIiBNMegpQ
98EGbIcqnp352dBn+tDnTgokVZiEF09nr5YIY09Oma+mATHHLBkTrBfkPSP7bH6OnTjyWnhfj7Gm
rxh6VQZG5YPfLBJMbukFiq3y3jrPTuV2EOKM6ac/wz+zeDMYxwHQeDi7o7gYsbhfvx3sO2csmQ0C
JGB2wAitIYje8SYihHesMS+0gEz/DiawMPcOOwGbTE0uLarjBibSwJnxnXwjxaEl4IopPxsONZwo
3w2/ZT44j5cDS7R+D6VfVmkm6GHDO0I2oifJgcitIpjFgYYPgccb3tQBB4+C9QDuEP4lESVnvupi
xCvzZjoYrgrU2H/exUd00jF8jdJ2sB6kouv4Ok65euH4wo8tB5nJ/jMzCWeDGwYcz3X0AQ+j04iT
SievuY8c098XLSIiyFl9aFA7x05479bqZ9XbS+EO62h1/7kJ1zMc2Laz7eAVcAnjwNGipv7MNrIM
fszrZ3tk3xg82AdOz8KHp5d2AnDy/UiISXWXlHDs8Uem9ABse9wvpuHsIHouZXp23VUuhBceteAB
FP4RzrrbdfQwHAlvsu2s/QVr9pUwa+Bo8eP/vQfKJWTcq1GSIfMGEcS9yb9XPGBPF78u/Mbk3/uH
nw03Gm5l4/y595GCrB1kTyQhIDKkk1wkWgZzKicKp6EB0WkcP7E8Sx9n7NNwK/sr2MZypIXJJybr
DkZVcH4TZd56cNp60B6pA8KZgAgpb8MdIDTFeuA9YEe+sei5/r79Kgc1uRPFB2brXU8GZuWDy/EZ
Tlo43MzCHxzfzLjiM4Yu5dRkPiBUCB85/KR9qsP4LowHfIXqKfIZ3FkdXL5ccBBwpmkM/TYhjGFj
+3t65rUTeuN/H8Rl9lEPdWDwgeHAfICITgnjx0ZeFMgV0yrlfh1R3MrfSwPnQ5SdN3SypEmPMGYb
vM69+lLf9KbVU73guQ3nyT/HwVc4XnL0f/9PcyFit1fP+V4b18yOff8ML8RJwxD87439GJ/h8Gky
DIqsAyoCtl0hDuY6DhfpvwvlYy4HnozFv2m14CPs6i6aw58FkPu/qxjoglohufL5anjYwzVAzNY3
1MMT5zp+8oBrhNPn3XN+yZ8uLLgieeLY+/CSPo4Z+jgxsa63jViWGacYAgYUAzvNgcah6gRn5VNr
2s/5t78jcUILfmH4pP/9WhORETry+MAp60QV8WTlwXn4hUD8/4cjXNq4WdT6c+5e+AhnEV1Qjfek
UEmY5sAVPQMU8U7cKwrvGi63taXle61L/SMcOJ10RY5wuK/Dd66VfD9d/QvfGKUby0FYcj8+8lWm
T2qtRyvGCNlJ8aHmnWk72P2xRjQkEadWQaN2OJybETaLTJQ/PASIOu7IXMiNGAf7Wk4JjWw7E5Dz
jdiJMEpCXPKpDAzHJqh0/WGlz1YLgV4UfHOoQmCzIUgorAjWYrcXvm/7FiHgB6F+CMUxFkJnDss5
znjn42GGETjR6+bXx30cZhpp6YvuXC5Z7hSL44OtdtYX4qZbH/7AdzAMcizhLRyuw6fYxeGKYUQ0
J+FOuHsCOGG/5A3Zc+Y1Og/XUPrmR5iIpAyvvlyEkHk04cbhTwZ3sWF4G1cnyI7b/KEj9w7AzYhO
WqQ3Y2c9ztTHE5+AnXZx5Mz9d5RX1PIPPzYSCP4ojszni058eLRvTsPWjfThxnQ//3dNwzd2dWTv
XDH6IuuI/A8dvcjeIRgSc4DgSz0e+2ThDgt3xRMbWX0XMpGeDs0BB7/0oCkrRsVHsVh93xV5NIR3
PVf88fGl72rWwYTFv3XNp2NAn6cenfADZygefnHB2c02JnKMvA8mQniWfTnM/drNtpeIvnT1Jx4S
Z5hRUNNTE8gm4VjS1XYzXEwZXA48XNRDfZKatMNTHA7Cq//Oaghj8obl4Os8/nt7Upu6N8x7fv87
IR9RxG1hUG39a71XB/WvrEcg7cdWvY/uYO7jVYu3UvXvwwRPi2zJlNILXFz0v3BL+N/ech9Wwgyz
HyY0/n3xE24sj6QTEF7pubGmR21yIktG+zxjdhW+Hzc30EOvKyl7UkKG+10rp51rfuzHj0nuGxEb
icsIDmGAXdelKmA7ToFwm+T7H8ZCSRgiT51s/5iJqJq2nxc9zk1HaWy5HqDhhh/trj+342TD4i5x
d7JsriUhQPaxBmw/uGMWqMnR6zxcrNn66X57rjgHqwpEv8+sDC12dyQWB64Xh+jwQwYPy7Miasbo
Aw2Bbvsimq6HcYYTXN4jWfZPVthJth/jE2TM6WInZV2zUZ88pf3aIT0IPhgf7of06jsSIfufcXDZ
Y9Hfe3YAw0H/8G0tlk/LfNQ4vJv61lfh4xL19+8MfQ7lNKc8+js3RSbsT2H7innZfGBOOfyKdQ/1
FQSkxcGpcXIxYt+p7zA/C5OiVQszjlzDUH14Rs67hbxTaui+TUHFgG3xdvDLaCZk/Xyk9FJbddCt
y6OjGJ8dx/vPcoxbQCCFOIPEjY2XEMsRQ8ZQk7pVViOnJc0XX8FFpBLeNQxA8dDUbKAr99ajny1P
f+ZVmMSzlGU/8JkaZEcvxP79ZI7RY6rwGOCGReYgX6x7uotZCmCqnjKev/+j1W2vZo9B3n91k25c
aFgRqltKmHBPK9nv0BKj3iei4F3YBne66ISfG3YT60ouUdo3dgoGVctn4T2MfACqWxOg1VDDUAax
YCjqclupARyJk9M7XAkirzFJ3KPnHOUY/zJbyttTUyoSmGPyjaDFMI1gEzL0myRgO5WSn1OtyjI0
Jjkyglt18xN7NuGddeKD3Q+ZDR46OM/s3ar6qqhiX6+IS48S7RVpl7aJOgGveivu8rOpmhH8jBWf
ix8djN4lPVazqMtppmePZHkVvpwIuoMTSu9ENxx+I9/NMU/eFeG8G2/mXvElr9EskNnr0dRB28/d
yEOjNTafxw1veFt4g1QKQGigG1NA5QBnmrravvMyIqcmdzQIqtO+Gp2/zABrPhHR7gYRxXNMwXDn
9UAgs+ndx9yWPgsTcgp0CSqq+GyHkEFTwWKjM1/DOoorfl0BxNmfo9R3MMyExSQmbFtVIK/KNlax
1634UJEaqj+u3HlxZb2DAqzwraJRbD3H7vmzJ+iMdJvE3g22LYXv7GzbiX1fhJcAp/iFmgph8oQn
ZjkAHhW+1SH/vf8m8hkUY8gYqSBx4VcyIclYjXCPHPXi1D/V74ylMazi7ZtALT0rtZSB/EyFkS3G
s01/3te1PJ5PvsQQFxr3GD7/pjP7cSqjGyndcVA3r84NKWUEkkgmqgql+GWQfNViydb2kyr69GcP
czK1QNqRC/FJYn1NyDMvv55R7MTxvGI9ODhctE0N0yxb9e1lJ5GvZjC4qNlbdLsQDn9nzKsNCo34
83WP+ivNysyZ88MnBVvEEPYZvpWBU8fbL5vTJEc7NbmAMiebeoH5AlsFNJVZbGgJiQ726yMqxSW6
TYRjZXCyppiBizYeAeloWDjis+B+8ROcbkNIC1O6T7L0FIkqQr5aJ9dcDm5RsG/TsITsZ/a9cj7p
7Z92fVmwNW34iF9A01gNBSnIfL0qM0RRKl/s/rnQvWSr61lQp15KWUzB1zf6XJoIlctf3ZIeahk2
O5w8g9D8XLGYeUsUiNUoNiFOa0w/PAS7EWOmF2Oe3BB5xkrrU+/zQJ8SROgVbbWDh9Z6DK9ah6T1
oCPfgRJxouMIXlTGWO/WSDE6mAatMaZ99Tw78uM65GtxHsrqdwZ8t2h2Kg4FTLFLwY9GvJodI6qy
oJIOn7HQutbwvaKvrwzoi3aFQTCqnkZyNRoHq0rlKWFE4CfWskxdyUZqiFMRBAcx6hbhSoqi5Z04
TobZ3/4z3z9WZnFGkNcW7qbXPyJPHuHLoa6qtgoTDmEnQL5Kwd9tE8E8yr+hU1vW2N3R97yaz862
kYfZ94L9WK6yztD85EqBRHss/wY3Rg5nrXUjmKMtWIqzDicS279hEJX1SlRs6FOG/QbuZV+hGliW
vl+GEZcGTL+WgVdmKie4VPle3ZUpImnOWOoUvz0+Ubr7eJamRhBGhFk/fKnF68tqsn6q5UWm+2V/
Lob9Yzt+LS9I5Eievq86WaS1idnUq5gFYXKJ6x07l1FMO2xNvMTLJk4QrOdnbFGOTTY/usjTCIwl
SYEmC7Zz+ikkQyj68tg7f8J+lhWokPXxOs5N5nrLl1FVWEUtDdNDJ36OtMcU8hZR/aVbhiv5qhf7
TkziM7cdB8MgbaffYogANr6ca9PdTM/qXl9xwMZ4seiMzKi+L+bCscqJQuU4jtOc52qbeTXr8kP/
3fepkmXkdCpbA//7ejI5Yt8zf1lJozxmoKBcRrrm+388N1ixNcMju96WLRQ4Vl4ZP0X0QUEwxKaB
SZNe6VT2Z3jWZdudanbyOWoxts3fby7EQI6l0zO8Eqky5wXPosUAZOoZgQsCST2TiKCn5Oy6bhxf
dfnrXrA0IUbHWUeZS1Ux5V84TcUTjQ2bjNTPA6iKN+rVU3ai6Uoh0ZLwdI4xiBks142nWkDA9sfc
QsDZJ8uoJggQwoJWPpGvc+V2hzN8X5uMlF8/y68N6aauB7pvccA6On4h8ic78uB+Vu2l2YIwmxCM
UL0M2IcUjwGs3zL/rBwaj3b6C1SbQGriq+OguNXyleF04ZEzIfvE3ewtIPJCJ+tNyuAHK83VyOSB
eLjYyNpODV2ZqzPr5ryQrNx+rvSLqKeV/eDwQ2R24whxrulWbHv1+0kpGK0HOnzed3kckmm1mR+c
BPMENCC4nXsBhSGvqIpd5IbGgibG9ywVLVWk2NfWz7S6VNutX/wKFWymOGPgrXNR+LZQr4uhZot1
9X/KOHgAdhIod6zuHP8UenQeT+boAm9So0z9BIgb74y6SushVDrTO2pYKST9yL4yWUXsKzVk5GZI
R1maFuYFqAfX9vVtSQNKUm0xZ1Gip7Aca9z1ZPq6YNX+ZfzOA5APTWwIkYgo8868Q+qKmMfwrjLy
PQJ26+mRCPs83vRCX4nixVcf00kNusTFYWle9C29be/FfiNVs3OgDt40T+jqxWG29vSPRV17myyl
VJiPWvJfAPvinzkAH3SsnO3fuZAQ1JRfrXSF7HcY9990b5UkAZU5QTmtBpzXjBnwm9aNXXTpcose
gRk1nhJHTRM7mFl4vYjy18oH1j52k99N9s9RJj9AHNONbYLrvn4/35ZG+SUfp72oIFwjxOcb28+E
ntD0izEGcBPkFt2leXN+UY46xmD++9K7H8erH1hv7VFOfWeG6eoPjhDz7Iue6gR28KDZGgJ4ca2E
9Jb1MGS1wWHQQpeNDZUVISLDHcFwN9YU8cb8cz1Lfixi2s+crlUqYuKBKUjHNQIdsQovNjLP4jbW
vi6YJ8/EN7omYY+LgxFyxdBMbzt3NNV8g1Cei+Yk8z3v0ADRiCaNLLr78X6sllp2trMEo/oc67n5
QBVX6PbPo2nTPphTmgdBPfFPmZt0SbyAWzjkq/C+raLx/zwipViKe3/KPct5fIZWBsK7BoeEc2ff
2Lro610QViqGVHrbwf1303V7raKk0fnXppuq3SjyYaW7kbWVd43igLvs/nNPffUgSeGeb072qUWx
XPuml1jESCOHbk6uLrhwSib9cq6sZjIBwn3EE9TVUW3/VcQpjkzbyiVUGLQSCRP/4otRF6XQ7Teo
2Gq79o+ypJuRXxcgiUBAC7ziKQM80y7VneIQXr60QXytIlw0olkMMgvmvEOpZe6UDOYR1Jvb2fYU
HWdxYZHXWggR4NXVsJ6u6qGjxTZNND/UN3dqlKbhWLaPRLtKV/Rz/r7L9TORWxQT2DUXPpoXPC8H
nGh5lU2CcZ9FtJH5OR4qiI73ZkgHfK3K969pZ4FlK0RR1ioNgonUnDEXLyZOdPTD00EGL/xjTPBf
nG3LjDF3byFXwt2GRdte4qET/lcLEuVCDmbIkjsXXxe8wOVGMQSe7i1ZkN9YmvDpiI4EJrZNPH4P
sNWVi3Gpv+4SubTGbLeL00YIZqMEUrnMI1E42fZOzN+mntPAxhs/u7fDsTgdbL+eA6a2xAp+FcHR
DCHDslke2zw6KT1SLckpxrYDbZPypkRH82+dbfUVZCr3P1djOMo4jIOTzUM1U3pDvnmP+VBncV0J
eVnL6DPGTv3PW4WUYtH57D8Scu8JmLC4HzqPLl611cM6nSJOVC/b94NDtB7kc1nk6vMCYoIMAy34
Oj7D1IKfy/QjC9MlLCglewt9P6DbsrkhqrgjcU7bIa88sMfXtW3oUatWIwElSN3BzTnWTXwbk5BC
KtbpZj/Dc5efiZFLRZqgpGnrnzs1bsKudi2//xJ6tbWP7GI9q6yg530mCL27MUWeSwN8sK5NWI5Z
vmLXg9XLKQcZo9w8iL/gWCn1QvOTbXwk8S5RLK06hxH0BGTx1bUYGB1YL7oMufFkLfwoni6DtqMM
L2gUglna+nPa39UVTmFEAfKdBUw3YR4kypHshdxPPyw/kz2bLcx+Nmfx3klGYTNmNI/XGgBV/url
t0XIexx7Vhi0FD/j0aqToyzDf06z+7e6lUIxzWS6tfsJZfktdDKXllDK2l6H2GABY4uClwbOMcMm
EwvHXV9yEiWjzE3Wn8GyWknaDEKMdMNwqAI7SDR30XGQqS3dm5f6sRQFqwdnoExEbHB1+okXGDZg
g5bv7XP/0Lt2wAzv4U5bdNl7O0Eru1gqOvfPb2hmwTX34dcshvM3DDXimLBA2p2hhR8h78PtfJjc
+yeVKmQB76B7+7rR5UNt3B94UKTA6pjD76b9JCWmZG3kNUEhMpThEhFk+U4T7oKnirNjfcUXIjg3
ZdDmrQ/rmRs29J4+InqfbR4cdgIL2MPpkuLuQs9QUb0bHUo/6SqmvOZtW0YBMA4DOJfypWFGXoCs
NqKgPFnFrfwzNmDxG0lzbeYZ5vYhsuM+g+ECKPMNLf6802zEi82k3gxaOK8xy3C3wQuY0+q73XeP
+nYAY3jVPauHiKdAsx7MxgxaaOYgm+D7Uhc0Zad+Ne9alEXEUsp9PK+550ZbNhzIb1teyQoBpcwX
DHTcD/tacnCZHFrGrBarUFm4YyO2EKAjrNdq4O97MIpfAJ2ob/0r/cDJzBczPFtssEAtmZgW7VZI
sLg2GQJ5ri8t8KMFzgQdSdlMuDL9sMwWBT705kGO1aS8nYV3M0dj1nZ1WYKND37K+XffuNBe4BLD
NFo5am38D6xMIrlVRUhPXZZXI/MPZWQ0n+QjVhRD0u/O9j1mXTpWsqyRqq9JTouececD+cCFzyI3
Q14+DiEAg6FiPQ9ARa0ryCHgJF2961/dhbfFhzwY452//Cbl0ypaQWuNBJv3yhToHGIKhciUgZNu
h9C6QxpZa3GSO30mKp5Cj7GJNI4bPZJ93S176T+98tHTwntqF+0FZD30zI/JVhvDuUuIkRo03Kw7
KRJpQoB4gyt5GOgZlg4Sdm9NGQkIAk9LLk589oTdhNak87NohOr2YIq2Ug+bMlv9yjcFUyKadzLg
nlmyZoHdey4+3X9Sk7EoYnXOoo3UrxJ/uJS3FGzxnjPrkLMOEmOJ3w8ByIv+trsdnvp5PD71CapR
up/4TmwIKMuZtAXKUkHXMzu0rk7DOQbYVAJOHCxfkNT/SLqv5kSyLAjAv4gIfMErprBCgAAJvRCS
aLz38Ov3u7Mxs70zPS1M1a1j8uTJ/EK9nV/bEC0w0Xm0flVTxZqvgDyQsMhBf4ioD6glHIOwu8xf
5Bn0JK7BCme2q7YKNZ+IEojLYOhvDjappcE3+DZhHcRP0TeclObj+XhfmQV0OhuFPlVo2oQJe9gH
upmbQRNiiYIvB848ifuMycvXSpZvycg/qS9NadGJWXdItylKDPJH0gEPGSSB9CwtGc9CbfpsLn8e
xl+wkrL+KBOWNyrQW9o8K2eKKFLnJaUe/u5zZWNpnNV4WFf9RZg2ylCUNIDPoon6blGdyiSS+bl3
8yBfh8ia8LV08y6C2C9shvpBiPgL1Wue53awd6Jo0A269MEaneJy9SPVCH6kD8s+5NkaLkuk9oyA
QrB6gTPxF8kYm/IwDaRjq2YXGQmxRmCC99jMPwZdDelSbgQhEk9xZErfkYp5Lr0inQWNuoxWu9rH
7ctWBvsw04eExFo9RxxJSoyCW4ZUuBvgKNST1fyPxghfjiAgHfuAkfDFwI1+lN6xeagJUUxJiluq
uzeKQFXbU2A0n3M2pFvJiyQsAds7rhkIggG6kybamul78ePQCJfqQT8lUUZhIg9bXjf+LE/QfElW
9c3lbt/jcfND9x/fybq7fiVfm9Q4Bsmn9xITryzMh5pLSNjzvqNiC8k6xroKY0NzM3Z+lcVjlX27
+Ll6B4v6hhhWVf7spAYMJUwVwB7UCd+hOeVrvC0PzJMflQFK+Lr8T+FSLv7hpQyQkkzpCUEBJ52Y
2uynfFh5UOeeCfBZIVyR9c/hWkuUBhYcaWQsg66mg/v5XsSQplVyDUqDibfE3xlhLxQNnvwJ/utv
9OGge8jOIwB5NeoPNKhbZsBE5auLEbn+df/2/mjJiQ2Zuf8LrdGxhkN6r4Uu2qwzxO1/p2qm2de1
cSZZmUM48b5T1Fl+71Gl43MfxyE2oi9FFOKlmG3nTPI6XARjPxI3/3AKDWjO399yWnneTNWBou+v
VrcY2JX+qyF0ad27/KZK/1K1fw+ZK3DE8bg/D/V8IyxhSiMdIA6FTTtKRFKuzVzjK0hocOMNZU24
J4KW2NYIuX0aVpvDtTAEg0AuxsEbYtt55yK45Wr1+5wt2H3sVJnF3zw3kaPkJY12DoNz+V+eFmM3
8SvRvfWVHK3n8NFwZIenbqZtvLYSkHFc6OHhms0R9Sf9u+rJjWGXmI3pzhwqr3fpMfA64pS9rxCd
tIXlM77OvvaOFBRKJbN6jwwaJYdFXxexJgizGR3/meWRk17UQtl2wmqgu5D6uMJcxNoZ5ebSdB1o
G65wyATF9+nHdXCSQAhhwHp0m6qvfua/t7cSLAqFdUYeu7jItUMXHyDWDN3LU9TJEjIEZok2Yepg
Xyr1ZGVVH45Eum2prhYu9ZJGGDeYKA2n//xokFARRMwVvEbgjLwar7pC3dfNfG52niP6//6yeNx6
vf/XdoWGEmq/rVxN2tQmeq108EMJ6/pDJOp2jlo2mWD9R/GDgZXebNN9GoUkVftLLCpcAh9RUtQ/
xpM3gx0doZKKHzOeybu0rf9ZdntXzBiu2WBRrzyOmsdJ0I0ezJa+LfWivyRimXa4/E+t1/tvzVm3
7SXCMHW5qUeLil+XpkjioNBRcJKYqtzel9VMK4i5LWIE3IGccQjYZ0br5aDgnGMuiaureynxi532
9Rgb+ICLnSbzjYOr3izgmGAkfKF8hOvDkzzfT32Y+PBLDh2wpdODyP4M9y4+fc6blsVQbjJ6FbiJ
U6S8YO5cXU03lUkzaEMl/DUxCbTIhS9BwK5ymCWsyNkBVJDWE7/XXoRjsl+U55+LS8UoWJHETNZi
4Fu4anbzEsqpuPhxGtCYJcjR2jW0+9mq/HBRmcEbwYa+JNgbpT8n6vSvI/5d3xDN3F/hbanmTaMT
NScv+4qWqmnHBJMtWpvwkSbkUVcE93TvM4VGyMcaXsi+F9LZP2fzH6KSVOczk/qNBGH5ODhPShue
kgc+sRm4veV/XjqtVZUcQWU/4N+3xGYPBFkqn/G2UcQ8N7hUEau1RJJ0BeHj1J4rB55BgubJcVCb
g1eC1ru1naxOvWob96OrP21c/IVTGBPXcoHFzOrGF2IW9ZVv3jvnGQZU/xBbwsNfsYPmwQ3JYMFI
dBNWZyrr5r55fMvaa1/2Np9HjeC9UCGPBeg2GGHk9ygqP66EBo4N4yM9lVzl8ti/gz+5hkbTcf5v
Wbn8hRGP/1WU+tma/et2sREa2SLJl2trTy5WQph3TvvS9IrcSyNlcC1/pDRt0cf6hw+E117GUZhh
F4ZixUkXGLSrkyhk1WTLxXrT0KzaucG1tX4/hE0ukvN8bQmTV65fGS+UMV3J8V3wcyokrlTNOwqd
i0ohqrqupbu/0Jz3YguvCLwg7zOPW3J7Ad2uZzqRTs6ohsRO05Jh40k2cTBvn35fv6E84jtaoDxn
D0oILIQqpnpBdVlYxKRJsITO6q/fV7qegBsuOz42apUE5t45onqE8nGosi79t4857xQ/NrV1lyur
ZdjMn0RM9IB2+bx7Ki/eglVktkZwN1NJYArA5+0nBRGn6A+rEVMVy6F27wHUGvnWbXSRyVG2phAV
qq8FbQt0/y8dw3jrKtzoXe3tGhj6jxC9atHfIpRxgUiIipAHcQbWL4Bw/XuvJ5XB30lTUXo+RJzb
GBG3L+n5CBRrpP7EX0sfJT1fLd2//YU7wnpeh4kpC6qRnlQDaq53McnYg7YwpCcsKVhjcIQyBEgo
a/zke9HfiLx82aUJz6dD6/kKEig81ci76GX2Fu5/Hqv2eXT/ybQmPwkyFwvhJzVhiTmv/GR6VJvU
h5BzOJjH9hnTCPo2w9i0DSZW85oZJ8WfC4HJE3cZ575pp5VeifncpCp6GM2aw2LC0culWUnULN8y
Gk183eBfEPHK1V0LCK8RiIfBHwijDvwJJVh6XdcXKAuLzAjTpddxoHA2OqC/B+TJfPlS6V7UfsBd
bVMszIwZBu9GhferJQ2bZcRk0hCwe6tIkiNdSn5BVqq5kPQnpVszUjhZBk8zbJXgQq5M1M+zLUAX
+qPdtgY1IpdUufkueNzg+jzUA4G2fpDFXlLNsnoahA7Y/H5LmxrIEsjFHgebq3x0y2BKsLiOBQ1y
q3lr4Fpin+LW80VVSU3e561jx57zpquhSeN30LWxStnfDdY/6gIrkhTfdY/vm2Y+Xk5KyfYyXjSL
//zaRuW3FkFZUxEVHNbISQ9J3PmCFeOp3NeO2mElUigUZqEck0dR65xhlsiqcZ2nB/7Ktq9Qnxvf
6Q6Cle0+dsZvneX7Q9dJSWZ2/a9E2L7hUDBO+cj3aKMfK1Qgfpb1zKdncJRd42lYqHd9wviYCt7u
TxbdthJ1sH0lMXjWLBVcJvWnGWwnu2sy64jay8d7Idk8KQ8+SNFJA4++VYfdqjJXVAI6qCWjF8hZ
25ZmdvmgOD6JU8cGm4z7YnBKkO6KqpebzYPqY9XdPGv7z0Vzw8Ux0SWF1F+DM8Vnoi/E/WovAZUV
7gZg3zIPaPgOf4cvPI6Y8YJwqZyBk/j0MabFc5bsecTcEOgKES1XVSSgXhI4dpMuKqOw+yyRS1V7
yVrr+FVU5CT+1PTNyUiro8YOCm0RfMhqPqdiSGIAjwM+Y12x9vg7xaNsX0tnwhaGBvbIP/eTSmb8
6B6+lj+iSerdXI1HiuHLvHQXW2nYFzDTdHyUBJamj9UzubRCnBhsWwdL54EXSE5kaVmrsw9//rqv
ZAbR9n2jzvXtV9/zj8yKeCd1rbDvP3emiTFsR5e/xbzeW99GdmKKUwL4kkHtRs7/bdNc6hgVUniJ
ys1R4sMOypfnnQrKBMqf/XZAL5fKJRFsERJjHgtNtisTO9nOjgiU/hb66nj1jUT9NZ4M3X2fsyH8
fUfshJ89V1KSLuouk9oZC1kYmfhbLewDeJGlgGMYJTBaPlUKh/J5pqrPvac+CJM4qTOSHCS40yVs
isSpeji8TW7f5AmX2drDvrO5gR3qA80XB698NaG61hMeS8Mo070vl315qO7+LkwDuuvPLfs3xdfD
dpALfKxfL355RvEC8PGXshf7GZyAuVu2L+Pihc2lA/qy9v67JqQGu/50bZcAVXTBcf47hw02XlFs
5cUNZ7OXz9e5ENMgSEyPn7kxKQyjaBjco0n67DKvX7Kd1b1xwLZaxqdnLU23m/gU7LT8SJJeq227
k1/bNX3YROnZ2lW3XSphF8MmfA6cVgLn+5gW63sxKi/q+XdGq6Ypyx8kiMH1c2PTlL5dPHlXBS3q
RGSQsfDiRpuyJKD9tTOca8pGm066lacAJ8cox5QdzvjViPyDYAV5oJrbTYqSguR5W70ZGwjxfcdD
YluO1jx6mcsVyvJ1nujfonl7m6Br1y5nInCm2usfdWWhl2kEYGy27z6V9sENZMjsT/6IHY08VYVa
WnGog2kF6Y1d72lKuWoHQeO/O/qV1gRxb1MpNnPC8/Q+nbyn40nr9rYbZvuZQeJDyHJ5DuYol9gl
cPgDMQTRabafHXk4Aj+W9XTgEc/MJHUKgU9Cy6ujMSh+2cBSu5HHN/o1rDdbKh/H8/ja2lQVOpe2
wvSKih1MT4F0zadvsLPv9vC/PPXDzIfK9IMaW5zkJBKFMytfIS6a8u+E2GR8Q94QouN9NzXMm8uK
j+ke4a/2gV5ZpvoAUlvobM+LjEIM0Mx5RBpFtqdg1zau+EkC7win1h4cHtqStbKcShy5lTaOFW4z
ID1VaJzzWOUIhkY5ks+uWHM7fRKkBDGDmEj0gZkw31Xzd9o23A4NDJQRm27xT08ow+J/6Vlksdar
vekqho5Gk0FpejG+SnIkD2vCIyoWueyyIjZv7/rHUodOx/V8c+H/I8HsaCUd0gEFggRKfX5VtZi6
b3+sjTb3g858TE0S2RpjcfS2mhZcizTPAjmWMvxKu56tRZdA2SLgUY2EassbIECsoeo1qoDH/wvX
rD5tcBoV3CVz5CSGSJtiLYrqZMYGuhKnEcd/oTsO7pgAjpmKCjQlr3wuK4kab7FSFmptdw5H2oDr
TS7LEVamSm6nnvRX/PpZ8D5IKwfPsyfD9bC2UaAow3GrqbIe5ZvLFuaBFynNEbUVenlUMx2ufZE8
tDTWr1zKi/6zQibM9HBTGu0DchZw5Lm6SS+n/bvWrolqBpTGYjVb9uUAzQXTLFkbETBHM+Y486OA
cFhIvvKLYCQ32eY5dxbTlHwfKiKURBQrHbf/hs6I/qO5Y6usFtsUG0A3e8GBiw7qQsMJ1a5BuT7d
5MAK6HN2GggO70uF+9JWv5Z5FLrXyhIYM+8dOxa64B/N/L/NB9X3T1ufbo7ABYY5ln9tkRlZEz+v
HT5un2zDaJ/TQD4zdny07siEYRokXVFIf8D/Tyxic93Vv6hCDyvbe4UuM1j5JFt6+Kg8m0CAr035
z1PSciIcrsRHdoYY7B2HqYoiavf1tmk7Idne7b9/Dzj5j1uRJkdE0rJBDRfe36AcRt/u2Lr+nuuh
51f5QymeHXxdC4Ty9VDNQs7JV/EIKdd+Hip7yMH7BX+PeGhTgUtISNdr0DW3kmAtntA8nZJOkt7H
R7YzGWbhMlEtjINNnMYmIeNi/Vi/xEEjK3/p594hjlIJP3auOUn9ZWnJaTzg+BLGKHGnoRyOBMEY
ON0NonwtNQ3qEg5NaNPA+enSZUTNFLDtkYZV/wjuRi7bWL6YhCfE9HJff6hYQ+2ZqDx+khSi7Hhq
mmkAztQ+aJo8dtGb27TS3zcDSCg+xbWPJ9MLmNvyH833P2Z85ZeyDFB6HmXg2Me3eR/PKQ3bDQj3
ZrBVnAdqOGXPKgKfgz/39IctLqtyfEUMLasHukV3n/xZA7cVaXuSMT9Mow+FaQtykqlMZCA66X5d
QbOzPQ+mEFGYYesKaHjuLRTKkXgxS7VRdO2r/Cx/Vl13U1HNz00s2dTJhNuPbYCJilr+/q67tYmB
NDcVwlIZvce8te0dMtUi8QWVupXKQiW9DJvLRwQoUyjBmZ7NonEulhe78laFf7NJpiEd3j5vyVLq
N5kl3QFlub5c47Km6TYPpLJjouv5xQErnNs7KoyggnurIGtOVh83pLi1nytsqjmAOqkkBqn3tsKt
Faz1VEi7cm7bfvYvhjNWnu+LOHNt5HdN+6JjBXWmQfyVk7w/eRvnpsRSS4/aY0TXgbbhjHMVu6fg
+Z03AEw2yQZPykaFb9bdYJx0QizCBsElaXX7mRqrBhNthUXnlDWLCjbDTwpRzzKl+FzHdVPlZN+y
HZvPzf+DoWHqI5WvR5ZlpUlla8DuJQjqb8E0VEkbSojliNGKWeZ3QDJ7q7pqQUCXX76OI0X042vk
XUQwoVy2LOnLNj+rfkBhCuURShKag0epgi+1q/ndr1UJMH4zU1kzJgq0yEOcCyucz5mgNO+jainU
zyMePLWrDH5uns3UoQIdfJB7yzMhN9haJ4XG90uMX4/8SNhXVwXLQR/LH0fEF9FzwTendgLuHnUN
qoRVxYu9l6Lptb792DdYTrm6x1a2/5rem7l3B3jd8WLPXu799PgoRMGuhS0QliI2lNP9fgxk6nkB
PhfWOovv4Z1t1wAjtM/PcuJvNbXjXHM3P1YGuk0EvsBVydeCKXIaldu+TBh3b4dmpD47rx02Y+wy
awa0QUvlTFTp71T9F7VyLMAfpBgpVBnt5Crp2u2rKP8HP+/BGxgwlQrUvdeH9uxNlZ2DLPd8SBBK
6o8qICQkzDBn55HiQnBs+kDHuio+Gu/ekqzZidAM57xtfy9jqPRKlqlYMN+pGn6KZ9pcbrdcjzNI
YTSB3MPV9UdPhoVpoqOeW6FhWlwMtOftiBi63mUNXDJTVMl4PrIxlFX3pI2XPp+ljXZIIVzNbd8v
5lRasCOrUlPRYiXDmr6zPNau1tEQgn1Qaxp6a3aH1zhzr80L8ZlPGI5MsCtKq8BDBp8VVYK5xlED
MF6myr6a/fFCRwi9Wfwe8KgsFOkPg5pLGfn6UAXi9BLdoHp9thBmhpr/flJrnOCW9dTz5+b6834q
37xY1YskpkRlCwRWgXZxcXBuHlTzQF1aoMn69VdjuqmhQHYSb+igdDOXKtpMN9uhoL7QZobR+olL
qkGC4b17PRlqtBt2xpNqHtqgglv5QVv9GkuPyMDkwG7mtdYUPigd5ycBCV5Rfb01jhPE0xIIxNfY
/r6yYEPTgHiTqIVGBgsjGy9zrUnUWeTr5yh2NfOXaW43WN0+RJ7bpP7wtCRLh1tjTx8IOUHaMvwd
+73crffiJG7QRncLhrCvXOvLLLzx9G/3b/WPrEM0tbl+hkGIVytL8ZhOtxtdXOvxrRwr7gMVr3IU
VVOpeLahhkUE3ry5/OAHf6viph6GF7hLc9Ih0zp247VpIIF9qlo4fiQP1UX2M7P7WSRmXtx3o8jG
/e1eTqfrWbbxS8BTScP3XMSreTi8T+41umiSS9mKln9PBqIQH8C1tFYmeEZ+O6WDEHCWte2v1f21
KcW+vb//bXNZvcoZdleYV1eT1HibtgPwe6MQtZ3cGvlE6yyfaExMk6IKIYETsMTjptrSdZs+iKfz
EvV7vxkigprTgSc1YigTxq51vPzyyG883pe/xTYUHDIVlVzrNBihCKvIVxyuefX8nsjGY+MKt7D4
kb4N7RhWczm0eSJG23h/JI802z7B0M/4BLyF9gqvh2eszcqvm4LkYfJ2o7d2Yrv6XxOoDszXt+f+
/jpMPqrsWVOZ6j4br19vqcK7kJDRg6PlkduYDDeJWOCw7ZXNVwCfi9hDWDBi2w+W2xohYRtM1uSu
uRbzW34ZHbzi9d0ODvHe+acb4MyyXWOgQ6mDIL3I9xYgOiMbkwdUx+nEyvUmDVayZ2lbooK00AIZ
zGOLY+v+qWvMqlM0+lJDtmzqqC5ggqGHSKGqimJBuj9Wxx18jlCGHEcZfdpfUjxBgjjTQa36RJtz
U8taXGjXjUm+cgw61TuaWSGot0b3x/TDRpxXF2yCWau558DV248Yn5r/pATzj3Q2zkXD9QgqaUKq
Avc+7H11oqtLc0t8jtxGIr7uWt46T5p3MZTljSy2z+omUy4eG6l1nF029pOqfzjeqC8ke0lX9T+T
XGoc+2Rtc6mxxs1EQeMjKcQcl41zcvDMCD6tQ6KWXX1dkq3r/Q9OsTdgLqUv3STTkewbVwUj933F
Qx8UMlAMa0vJ8Pp8z28q3p0ayMluL3mbzH1dzl7AghVI033ZWKTa+U0VPnTfVBSwZ/Mi4pOX6Tpd
X5EGz/X8a3HxnRYtotFz1/S8LaLq8Rrfiv1MppIfpvL15ezJI2eU/75HhIFiZ0lY8XNizaX4tvui
Tn34yg+PE1O4e/M0aZK9OAfTIaibPmsdFElwPkMFyvCDhw1YNPTtEEP/Jfu2qMGC//JDF+grimrm
NJk//a+gWd3rlG9jzJ+DKHpuKpvLrlDdElX79iXf4Oh+JAUE1ml3a65ysVp8ZYuWILv3jQKmCIQ5
ZA1M770VRtG5mkf1nvQT3WzrhM8WBmgXag6ia7k4fpbKK74sY738ZBgktKODMy5MqTG+dTuBNumW
zwpgsnogatHsyKj8lxUNwKJ9+DO5AFd5yMivkPld/3xfAsB5VK7taetyL6h+FxX81Eb7KxRB1nbm
U4KntCRFJeoiu3fAd5qCYMKotI94qcUrKrWD/e2aKIrSykLbs7L1/WQy6tz5qq0a1ZF0UkN4bRDr
RL4wRbk7huVVYQSnSkyoZcuWTE0n/XwHniPLg2viBYzxezmDE1CFvrbs+IiXlbC0c2wRy9SZzT+f
qKG2ZGt+6tiiskO1+OZxBuC4Qvxjnk5RKWnDdJDpyg1LlcTn5J/klxTlduTOgFtV6wLHek8O9inE
6sXwoS/zhcXlVNV8qQBqZdr0Ks3pLT4rcxmoA2KJfedJJ+rufw+V5QiOmhnI1pdx1Ja9FAMmmLts
d2OOfSidVmRSRst9814kHFWR+lNTacTnScRRolbAUK9efwudQ1S9Fq0tWvsMGJ7rJCs6yKL7s5fB
LEGPvY5e42ggqb6Qwhu3cfHKfiVW1WffLuPFW3EK6guPI7ZcN0rGuV1crBe+99X157N/+ss0Apsp
2dxyXlk7KLZZvnZ/SpXHnXbNghGpZLLyNCg1FjEz66jtkQ0FCtZdUAxrXqAESCzX+AlvtJxFLRZt
lFLGDJRvqU1MxyrAbuVgsIg3yw58+ZGoFXfD3aMWbX+u1zi9CBfvQkN7VfMP3ms5g0vnv6HqbuBt
7MZgtONyLdflSCnhFA9T3eS3xzt1a+0U0bZSFCfHilRxJluvJPD53L+0KUK5AEqkvWVjeh1njnUR
g+G3W/JYVbfMgwqxaiHb2YR9lVAGvR++fMfLsZL8XgWL+06BXRhSI8l4bImL00wkNlFjCE6Im7ah
H+5j7D4rzrursf1dDZU+LspdkdGV6AnqtU9OFTdwnKxf75kxUPiExNH4edsRTyX00Fx3U9XHsBdV
HK0J+j1qNK516uPu11ByqsD6S1UVuoWqsQ4e/r0icY+ZL4IEiZToW6NfSlwnOy64lRsGamdt4PcW
EGp2BTuPqg9rAOvejdTxcJJpeLbvv3espVv1qeYYZuzFHwBowcA76VkcHEkPDh9jh2i64zJgCGwq
ZYo3L32UP3rYytOe7WZzqiA7zr6UYoCIemUGVDr8ce9kZezKZTvzT9481ag7qW654zKNHWDotmZF
Ash5M8PO6lYtTmcwrnrg9ZrzP8tfb184XWbfvTAqSdTTfZ7qRsz9YlJu2ZGto7II6SjEW/JxFupA
vUDwAUo4LeV97HV3fwAzwsD5IXz8jyWzc1M7UE4LxXZxQAkaWZ2u1CUOXtBO/2/PJ+jNer1JeRS6
mHWpBWmr0yr2g3DpO0QuAfC8lkZ3agc+6b2sEwqrR9D2O8EAbFF0ycLQBXA8p9zm3a8iVLgsjD26
+9bdmM4TM80NyDBtf83/+tZX/k4a5Sh2SCZnNb0osdOWdyTT1Pjcggiu3gr9JM5TwyFyCot1/tO9
LIZ9V6BccF19e4G8ulGDb+eATQNqNG3yYCS8lYkijBK7571Xt3hvLvCFT/90cL9hlTCpuCTdQJSd
UU+hYzfxzZBflhmIfWkLqUIkQwkGkeCYVujPMx+vdwXY5N+irW8r1i9/HM1DUQ81p7nRl1H1p5Z6
S9PH+2tXjsbFccLczEHNdhJT0TT75nz5op6caIDa3zH86Fy9O/PpoQMIXhOJObBMD0r+hkrfn/dw
RRcWNiYc61/oAxVrrZiZ3TQ8EVUn3Py7U5yuU0P32d8CKixjsaq6XhSWdXKRKyUJ9L3vJF13i65u
Md1MyYR2lPX7UJ+XojuIMlbEMAqXAgRCvXd4nivL39eloj72aOeoU97Kuy/dLJ8fIusEpX8Nd+QP
DqQLECwb5yJx68RANf/K+UZlicWdynWplJt2fyhCcDC3DRfCy9ND7/jQyf6ireD4ZAC1Lzdn1nKq
vl5qfGwFKm2G6dDCOtn2M9d99h/vyV72UM5GWn0kk32KoPX9Gtsx1AE19r/Fca7B9IcyfJqUajk8
LJ8eP2s/7yugi0/r663+aXzOv3OCI0lRJTNY/qaWrTOF/0InN40I/H0Vzp2bcRplWSFTn/t53dWL
U3tP2GlvbucpnN7FrZ6ZZreNCx7Msrv83U/K+2PNzfRzAsqkyhWqA/psZXCxxvtr/KZmmJQ3BFig
Kqmy653CVB/n8fvi+bsAugWWLJmbeRM9lxOYpf7pPAzcpgum5CJWnHq7B4qQz3li/OoRoP3pBlGH
R/v1PCpo+GJrR65Z+nqpcQ6+oVo77UI+MuB0L+y9JXf1xdv+U8iL0OHnoQHSnOcnZQ+VLAeA786N
pOFV9UnfRysIb293D96QZl/QkwcUt8WU3MBDfPzsMVqCHpQL6OfTi4ZpPVLSprpQWabvNePeoumz
miI/pKDeKkQll5X1O7eZxv9POloGOGk5SnJLoLVj92+EyNi+9m6Dy9Rma5p/BLmNBwy4nfugdlP+
3lX+kZaP6inci/YJq2BECMr0vrmn6L6dGUWgUwCp/uPPZ+rbenoEswfG53vw+0CWhmftsNttHtbD
6pQ1987XvrX8VOpSoGmSffgJ8liPNmU0tCJiR8uONSQhH2sGokKoxmPZ9mmzuN0o6f2oq5n+z6/k
p8AsImxuL1/1g2Ul/OY3Xd7LDoVlZCquTdvcOsY2CbgEsqihXVT4kdOVH6cveTn5nWiDOFvz30S8
eDOD+2NrKE5uedVTdNSIY4ME9KSsDsoTH6Ae43IMFJvbBUU7TS7i/UjllDHFVtfb6fS4foZkcA0D
2fRbBlhTbOQ7j7FH7tgSbYQLr3NtccHYDaPGhArIyqp2NMW7AAgUOcNM+pdhgrEclVp11re91V+B
ffdowoI82c9cs7isRbtybxGwM2yAPWDhMvRvk/5pePin9HDw+pN/zyaVKK2Rgc498KB4regPoP9n
jvAilgbhP6hIdvMNOGb+NwRl5cd/DYepiHWXQw/rbXsvBsL8ZgtSinkWZ8zPVCs/unI84tiAlnT6
sB596t6md+JtRN6jz3UL9zmIwV37MGnOPRNr0efO4+P6qD5/aLLsKvd/UXwY25C2B1GHgW+M2uv0
ITCewICPsGB9f0tW/TAFzUCwh9Levo7ST9RQuXzb8C1dPuDh3fu/XB3ljzd9n6OhP/ZKLwJmlzr0
lvadX1149cLMxBoVH2mDc/u/l9oyDKQNSg1JUsLLZBcypewEB9h8ifACn6o0/N6Wjr/CJjFQICiD
H+/5NxjX/HevrAmuEGfbdftOimSrxWg22Y7E4y/ovFDfGyZ/skgX6JHpin17/B5jL7ML/fVybsbj
m9nhQtZMBXJgDo0E8O3jWqQtDLPfMqJ4sguQX3aLYKEWgsZmPp59k/ZcCN7foJP+Bb0qoHutHdd1
ZpBGhiiiq2n0ZVMcEsJV4tBK9Slwc9nI3dAwGY1if9rEVm0deyg0oOFo1SYXcYnqlm/VXBqQc19G
8aDnEbjRlo0ZHlGYdN42ccYGExU0Sw8Dk9TTvEYKQ/SwJQmFMJYqnutWFXxlY1OUbGMMP/2yqD+v
FdZNmDqj+sn8TXnzRayHwAi+bF7Wr2932BAnG5423i8TCgjmqJBcLqW5/bswFNDmj6LxthVCJEZ8
R14LCN+vbkZcbp+wsxpG0c/ZHYD1ZR089eeDAmOeM3iRkf/9MDJ9wYS8EQ9ftdfztx0ptLV5XebP
nvpxBtWCbnhWgF+ps05G8V74hpw89bYC6bZKjJTl80NT7V+9veJoUd6O1qPEpZbMlZa48u4hXDhT
3q4aHC19wOy5v071biFu4IFTn8Uyw7mcTxhe+DzR+2TXWbVvfw4rFdTzuV3YjdJah0Nvn2qukQGN
tq61YlGX2DDgBqp7DzCQctTr3puGUPNKclORkN8CDJ6NC6keOp0NOi+ZXtUz0RBuszO4eTbc0EXj
xWNNf71qaqnmoqhBr+D48iqr+guIqtn8cygzkL9lyRwgZbGWlMuxQmkUxGah4lWSEref+itDDzvM
E4w7N6mUKp8rUS1Vzv2QFU3XwWR6gvMn2NfaRS/BSjHEXnRASyAEshdj8nIOzsTK939q9sNC44UD
aYvuyw2O/oLF77yaRusx6T1wj/EQhAWxeSssO2VnYbS7Gjs0510lw2AG6aEcoUpj7wLRBP3X17JD
fzJo7Vgfq3JADXWOMU7NMlFQQDoENrVKgdt28TdTWbDFqKAVV4qUire1TXxRGWCPod4VSvlyBolz
3StGRJvP44f03ihQDMGrE6y6j176Y+OBZ1Nh77dc7F8O1UMhZpLQuMzYpXbX7fkg+w6JNzFscbxp
kPPP/O5fzSTTPYZs4H1k5c97/zE9yC7sib/PvWsvQRRU/sc0TVazu6pVkOq9c0ASXXxEx1pRuwCT
V+TTtni12EX/3vsry23MqlyILt4D9cqwbZiqPEe/5Pm59VQug6LJsvBlf9P/NXOM0HlNEMG2qPCs
enwz0oDfM/peVyj4Loxfu/t/D4JXH8/hsXntq3K1D62Xb5osLV+1HWOgR3n1l2tdaaZn4vsP3SEZ
PKjmW05C7TSWMpHfOsYvbUKSqsCy/+TmvmpE50DYQdsjZ1NobE05fIAriZrq2dL3gjbBLo08Xlnk
qjlo2qmBR5jAAkDQ7sHKiNiQpKBfcSx+iKlIIVowK1avBlg1UHOgB6Yx5fOrbl2fJsGltnvGpjNb
WvCQ7BJ2LV3kED5RPkA+lgShnoRsvQ2rhf8caKlNUAq7Ff97SnE6MMv/Am/nw4HOlAGl6W1tTVAq
1TSlvmT788gc4NwEVAlN8pFnE5VugRFwrETaqwQ74nY6DK1uX3gBj6gBqViO0jXva8ClGPcTk2cd
vArh0/TlaE4EvnjhbU5+WgxrC16QqDOTP4VHNt6c6tAJlrkC2WhBNMv+pwG/hzb7lTJFu2gsy3eg
U75xFdixEe3BcMrTmV3h4p/RuZYjKq+3dQUVsg8Vh/ZrK7BtGzqgvXaYFIuB2L2pPdGjqZuVw89o
oHo+yJBGVjaSn5XX+DZerwO8e8t017kmRmNe5jc/19edWtdTy3hCo0Mb6xcysF7GE3AhuGMzLK6q
C95dk3/ABsn74W7oFfWWUMJjPLH1k2jIjbtrQwYWA30ruOcl1Cxlc+f0rvlM1zHSEm0QSfpQ8x+3
Mjq5u1UvugMJZsA8hR4UY0sqvBRg5lxZzyaKpikqwTGV8tEUiVPhpfn8zfaTfeZ9SspAafX3q5ON
Kp4rtluYQzaeQzJ1uUlBFsSPTBn91xFPpgfiO+BED80DyNhEXQpu1+saDyaOFWeMCptTANUuMMY4
UYWpz2WxCbWVmkL/lvp3SU/jzMNYjd9IDT51sRMNebxVJlqgG1eAAKG97rVLVAtsDX0QoZ5A0tO8
AHqUl+ljXJwPE5isNh/lD+zg1Di1bJ9SoxSyZF7h1FMNVUgwZRraYdcUYgVrTbBNdfWd867RJCQs
al+inz3s4FzbRNX5xSzDABWieIp7BKcVVqFuPsFCdLS5SexCHzBOg4Na0D2500kSptPWBStKMT98
blIUWHBxHns7P7haVffFipYKRIqBODCig8ok2qqyxDSaenWPZ2MebxlZLeMsGg04EjqGqv+lDMA8
iqogz9d4gTR7D7BqZrz/9MIOzPpzbR4ZUCjVUmD3g6iOv4VTC+x6W9W2mbrDcHg0V0Z3UxCumn/7
OccjB/+cjkq8gHy70HBRc4I0MkbHq2am3v9sQ/I/nHkDPdLqq70NDW1OCPX75hxOc/P0v5HiPj1q
7stNL0gyTh8/UISaan4Sm4mqTmR07alB2b6ZqOeMDwIUQA2cGiNLun1lz5LDFfMoPFJtiUzdGUqQ
bW136O0CXlkuZtREgY48d7ae3XALp+lJO7X4Pj/pAIWtod2XTibT5SQ4L2n3Ux+ikoGK130dK27N
ymhn6gFZnjsJRD/z6fTn/Ym538gfWy/J4kDDp2omkGspebJZMzQXu+WcI1SOsj2FT/FSc5gFq/Nu
es7G22Qt2Tt83Y6NGwn6ZcNnM4XzcDs0aN7x5EcIihYdc4Trrilk5Y/me4CYWPnjC4po2fD81s07
BE9l9rl6bi4uNRGAhv+zcTQC9iHMXCTipKu1q89NZq2rv7phWK5Fmpdu/3ZvYIwX0ZIgPABdWFQU
5BkyChl6Ye8H842o7CUPxeZCJP22pqCtpRKh/CHb3FJCGvFvZ4Zv+aEomR/mvzc+Cel3mMizO398
F1YQcSLzKVXBsue0QNyjRctDlrpYXzbJVGAK1itLIDJTsgbsw0zIP5gTViQhkpxvHtDwsf7UfWkA
uRLUhGITUzCrazd9Jjngv1kIsMgj70l/9HOL1i5Ry12riaWhWc0j6bDm8tXssrdcxKeExrgfHkzt
cXgYypcxTo6+4n8k3ddyIksSBuAnIgJvbvHeCYTQDSFkoPHePf35ak7s7OzsjISgu7oq83f5LHuQ
/we5PBEeEEDzZq/+L/mFRLD4PMrrZRV+7m3HP/VLQsDO9pUKXsJwlqiMB8uc48j60nrfzNI2Yq5/
wnDWWEtWrT1NIccnLvfMkHdYxvHchdQf9034V2qallc6+QHthKHrDrX1X9JodFsDpY1Wtawp6J0t
2kqaQKxTaGg2OnmB5OPlgDqgUZj633kAUIoKtcq5/OWnNzL/7vmyue/tOicfBwES6586oVs6twwD
qbq2l+oRfEJD9GvUJB1a8E0qaUj70O7yKa6Vn/0b1KCi2XsnrNQGBWjCJsqzXdz1bhIYgt9yRor1
dvg9i2OLVbeTnMF8jtQJuZpFQWibpfA5m2DGeZoo96T+f52MDYvpcU0DE9Q2iX5Trde8oPiqrr7X
MghOE4NxWlljQe7TFzzP0k1ULnOBQ+B4S+RWlRwkZLLBLizwzBRAjk51ckszfunlv3TRBUOQUu1D
/9JPvm95sPigxECyWy9qGsMZeGRZoSXaeBXYb/tSdYN6e+CwsIxYEJtqmy7qTJmvZgNX3uQtVaUr
t9eV1boknuflyvjg5xZaoRrCRPBn/UBhForz5RuKVVvDGB1mapUvdWRN+VAVDFdNl2kteIhODJ96
SlA/+19j3d0BgMR8h2hIUwtpl0JeqsQxTPX5j/zaCSrT53MtzHV9LxsvQGHUto0V2uEI2pcRUnxa
XKjEBu6ZLYMD/NPRlWo4/wOIyoPhUk5jLb1ubfa7n28n/iLwj719beHO75Ci2+IAzMRO1NKpNUOU
tBIRya8V7yZTRYNjQ7zwXJFeHB1L685m/j09dUubYqORqK+qpl1cywuKit/Fb366pL6lqbwxqZEe
vOffQzoU4XLm46kc/bvjfILO7DOYhE+htJAwpEkVoWjsYqFOtW0cYGhatl25mzrlI7Pxx5Mhoxd9
2RbovRGe3xJ9anql6N03FwrNUDtsisc/TqTvGcxF46f7IfapaaGVq+kBVMH/V7UhRc9zE4JFA3mQ
RgGJAmd7vpZQylnYFhRAcA8Y5MqZSpyi57qF3BW8Z/38eR5LyRDAyYXzaChdB0bS1UXp+4h65Laa
hi33UT6IqwbXi4dNd1pHYsPps2ZTf1ly1Omdh8BZXOuIxzHewm/FRCAJtMLbpCXF0qdc1/ggbtZO
Ttrea2RpiQKjuhBOa2y7el7iXnH+MuwlCMz2f07NWDU7TppGGTHS7kzSkK2oCCO0hRHFn8WrwBg3
vLcvOcbREcXk+Fxby9TqYWD/xUnM14PtOL1i7Y6/STYkbTRGkNzETM8D6SFotHjBFfV0PvJbF3wr
92I6X5aD8zLbZGMmcIH9nss/BPPPwD/fdzfF/D1yZ/LzlyUq5lach78AUtjvNUmJZ3VlZs21Fi+g
sQJQQSC9ygyDBsNTAXJgt3EozCqxQ0db4c+ghMS3MvL2sX8nELD6Dx07FET0O/8ZMaa9g1xnn3CO
fyI0YrmNZ6qT/TyQz2TrDrszyUZz/S+/6vWhI9KxKLyTXWiY0+bjlK8VcrUggrT7nZuxVMXs6mfU
0PEY0qQO+daA6Il0KkOGGokEprVzcKXF5J3GkRLKRlGBi4aYGTzAaK8NO8lUnjUPPzbcf3k8ZCZQ
cM1FmwxFpKx5DBDQSsj41W+KV/CgVnN9ydcNuRfGWsJbg74gzwwX/aQqJO7tA7GgZNP+ZkQbLzw+
hLFFlYeSr3npv+rzkAPTDtkJXqtdKO/rprBMwmvem8oUK4gIQBhLOAFWb7EhW+MEYlbN1hIjSikn
AnVM4/gVEsXuhmCcfnLmBpb3fzcLO2pfoJcf6U9qiOjdBdmTpzEGBhxl9/0EI95rGgx0Y+YNiXyg
/Uh2PGv2rnD2DpOf98HSoZyhGyuuFS4aHpC+5MlnOfOjHFbkIKW8opjjL3QD/JJcQ8UQgEhIJSGT
79zO8ZqanrDRLcoUKPd4ADupaxaJkloYdkx05+eq+jYsRU4TwY2c+a7+ghu57J8OZPI/hqQjEiQf
qPp7GNu2H5H6IQ7UX0V/20I5XWhtJ3k68f5t6kMkfriL/nFUKyODRrRwqHHYQLya+rllSs9UQzOl
51Pjqiix/+trdbFvZn7ed2mqy9Lzyk6Z+EeZ+bYIsk2CAIAP3vVU/0VdpyPIVfbnFsZEle8z3qaz
dDNIuT6VjtgRmDa+JxQI2aG6BfOChFpRNw7vcxB6rk0e436kO4sJ11Q8iLvME6ys2BltxArhcexH
k6PWV/lqbJ/4PA86C0PXu1OPENPhckKy4d1AnKJ3a56utaQAWzTB6TGEq+ueb9+Tleex8iJUJfuz
dN6Sr9ZOlMFofSsWal+Q0vLibTkwbNyXhbQlb/LXA2L+7SD+R1w1Ui2tRuZRDqGaEp/KW/zITv6H
gp+NFozoE7hwugi38x+jeq87u+826p0+7lZ15CHG+5LNauNnA/TSy/V9hPVcw3LmzjpPzpMUy9rV
XrX6SbWFIbbI00MSjgDMgPspkR19Qg66Mqt5ws9kGh01z3wlvGp+NQPtOnyMckBZhTu1a54loScg
WoN7fzccw56wLJ+pqt/tYmxFpYvYYY6aQxuI924XpioHXiy+TiJw7eX/yCNwx+3DfgWJuTrU9qwZ
cNJr8zkgMQRYpkjM7y3VP52iTT4Rr2JSkTXqAHO/PcXPYofVnIZXwf4llsbwcLA5ffyuBxeRQWb2
N1/ks8pP4dnUP5zbtIPKhEIEXwhyCdWyXjW2bCWkHcSrSuxMP6/5gbONHj3Xfm/gt6+pbzo3yUrD
xAVzE6i7IpGmy6t7hChaga9YMUrVNZjWiNKEK0WqkUWaGDv/cuHOkb7SUCwSFSwkW2i8S+RzWkBX
AfqJPm75X0NGa8LwOl2Sy8Rig9s/pDfxdsnW08Iu6vq7K9VPKoAAlB2K1MO9eHt8nGJ2gyRvkd6C
HsquRsB0rRAz4F+9L50pjZ03kfEAzglhzuZlvhX6DJoGNU1dEXgReuPx7UwBSykpgKYJQpZHZb1q
3jzfKhPdCpLS585VqFSxwHYzjPpPanT6FqqqM15Q3zfARpRDGOX5prIZ7GoI0voRUwV8FSBI/UZy
gkZzSQGptaZ0x6bbRdS9wy0Lzuuo1hHNjY0QWtEYrz42kz6OmKvJpqnn/EuW4+VDaVd7dLjYuDDE
fKrKJQLtxDEZ1mZ2Ta6aE9A2k8r//AumjViMOXz9pdkKAWUM0jg1qNeXIOiQY6LESVVzH38bDmsK
BX+5HIsv+nENzWknowD+Twjz6isTs0MjQpyjzdT3hy2qoeHq5Ro2M9bm91x7O09NaV1CSk/IJS2w
W1LBf8lmigV432KEu+hYwR75cVaoyykjgwgAoB77PayrVrsbWPhZdtapRujJ8IIwZK3GobKeJ+AG
o/XEfpAK6oCw76KpH9OYKjIYBv9OZmnHq03vOkekFVzDdgP3IONVi16x8BOUR127vHVzVTLDXCRv
CIxxys5TtsnmonRsHCm/V9LCdiD85q55WJRuj9Ih402Uk0b27Tn1mTb286DOtoeAuRznYWAHqPlQ
jZFjIbMqG2OsRc1rZOqFj+dfmOxw3/Rj1t9n7tWGtR+qSQFHRxh6sn/ZQsovYchsal6Y3D/VWLdZ
UQgHugnol2S0S66dAyIJBAKKJDrW9m5EvpioGxJ4/HyFwOZbI8F0A+El8mdSU4LlyvFdDaJsnwpJ
ln/B9XAvq6cyq/Yh37jLwppJX5NqruFfrtpQun3MtDylo0ptYbK1yC6aRQEsPt+v3jrd8i/nygWJ
+uiBZ0mGna/wNTglpa4Gn6wk/nn6vnwnQTzh7n34jju2aBloFbPSjrsuTqhQhw7UEPjLjsJWY9ZA
q+lEBiAFBhwI6hguojoDpW3n27lnbzGZkbyC6Wg7gKkgr9Yt1tCZv/7Rz3H1plieqGeU+uxcOnze
BmeCk8p9F+IEkutSUgMgs8Qav6l3cAVqHI6PiZG5VbnDaW4IAxtGr9Hqmy57NSXV7wHdA2fpzYJi
S2DoXnzCDqQHy0xVG0ACz8G9npwLLUB3Q/9OH6/v7K5FIWB4kewbQyIr8WzxMZpJDewZpWAc8fIt
Zbiu+Lifo5SYNKdONSEX/xQYVG2FJ1dn2oYSqK7s9vIZGHHYwDyMb7NJHU7g1/7tMS70H9Pd9+6D
Ia0XooUOb1vJijogn1Ah6h058iWDUTZunBbrL+5PSZSU0lpYR1xCBOT36fu+ql/T1cu38el6Ac/X
D0kAhDIl56CI2drPX9PFBJZJ17dt2b8f+w6tM+SWoEpVopqiy7xM1XSxey11b+Zm9WBbj1qHwiKI
hArJ7kLxE6QAqQYI0pb6eoPhnUzbHjh8PIbejsJQj5sslI+4JbGK85RikporJikP3l5gRD9WgUns
3E4RwqsdtZy9WAUZdEXDK1jrypgIUAXpPMh+7q1Th4z96Q8qGR+GIaCV/8wVrS2BTX1VF32MQpyl
ZAc3rIM1Y31nGZiezuA1DSQeByaor86pVwliNmqhipXLgvUkPTpJ95sNgAOa2HU9V88Ehxp/VJrH
RaMVU46oyDJh9vsk/SiOVtPNjzKCN04SXo9Whet7imACXrAWPY0FIcapYttD9xnkwYEcjM2lQv4i
nKwZ02IJmxU0jLGm6nH/4avzg3xHvAFNjjIvE3iD3GipZzyxM5+HYb6W04VhW4wKFMJougZHPEia
A/w3u696l4n6dbxCiv9qne2GGsVC9SGOBR054jb9lzhhbNtAtAsCmwg1EFkXSR+Mu/s+mhkJtUV3
fhDE5ven0tqsdajeqrlK/OHYLT9dvFPo9Z3OloMpR0zys6GkSXYP/9QqxyqUFFdD1u54vx9Mk2yu
+Yr4D096yIr2IFMYKlxfxB2PKgODr4ewAijB5rn22Y3lrbIqg8bQHr8wr3tVzCfr2VRPHRDUi02R
ArMvb8fPzQhaUETEhwveVhnv5ikGsZS1tG+lFEU/z0H2k7YdVnrIlM7rjnreTrWqvYgRp9HEqmUB
9ApoI4+AI0y9lIsg/lxO16Y6Lt69RS1vL9k1rrN9DBrtTB/cL0VskBJOraDvyyJalauNVcMxX2hn
u6qVQ669F8dtyStenN0iBOCQQe4Z552CDh7am4erWVxfSlf4GrlIQIBP39E7uuUgKO9Ss3UkP1u3
az1LRE856BENejQgamoEvQza44XKSWKNpBe4WwyZX/HW0ESUcD+qPa3I7lYvmJ0rcJaZO5AAq0Ro
v3y93Xfzuy7THVoxnOYfz7J8smxHpGbNKWInoSwIY6hyo1xDGI8whE26GEu0FrlmFHj8UobW/FG6
iJhc/1zLSVNzU81XhYFUOZOv3Ad2BXxBy/PWp/blR0K66apEz9zZq9SgLW80z9fwqMWHsVZo3NFS
2/cdjwCxCUaTbn7bumfL+iZGIT0PkOeaC7qBWlbRVE3s28xYsxmerc4bEGlh6orZsG05hdPlzOlz
ySBORE2Lp3fjrPpdY42weGXBNyRtrd0ABLoug9IK5Nb7EAYUWjaBM4phjpWgYUlm8LrV2bVq2ZyV
okEKbYWqPONBXmnLWZgqqcs6flqzNkG60Mu34ht+/maGhziU/dxJU4i62Xub6t6/izX5yPC8yJ4B
LimyR0F32HaNXvtqYcrFnAdsv3lTfq3fLp1VK96WGlMLZRlZIL5Mm65sjeurNc7pxmVVgw9PH8/a
49CO4uVj7/GZbB+6D1D9tvSqLCvXlve50mnpJ/Eu1fUoIZVhmM9Yo6Uc0Odn1coJWm8IspJ4xRLs
Wy8CDvY8z/kKzNs66Sqdiw6nSmqw7Jpv/56pPZrX8qPCd92bsRtqg2UJ1XJypKEzITkiVs7O9yKR
gP3vSbvhIFFqxhqFfqbhsPqWcH3mUr6P+ej7vflRpmRGlR3y4P6l0C1/tATVCMi1FridLUUL0iBD
fLRzzllYlfDingNDKPdyoJClZ3s2MeE3cgropbGQo9vIjNQw6UaIAOEiy8d5VkpNj3VuDAd3orz8
uOwgoBIVm1s+ezMnkfIv/a2QzTdcB8RTlh1Csqfxs8fYfIUmTnJCRmrnwcYE4tP8No8Wpe3nubPq
5Qmtu3FLsJtvxzFA0xv8uewpy/FxN3OlqLOG4JnRAJL7VUN+hZB/J06uTsKxdHzzHRRKBbM4b9em
dDufFlh3hNd9Hb8I5ZaZClnR1VnVA5/tezInNJPaSgOujEpRIW9bS45yzWvO9Ra4cW1qxNdzssx/
xe5L7/YN5kIQRCJ3fCKl56Ya2N4wDkxrvIhKy1FIbGMzGAWhG0IWlTB6tU8/+0WxoJw1GGzB7vIo
3h9io3t5p8oQjLgaEUZ8635Ij24mXwlUYkN9tOVRGEbSexL+DgpALHewuq5m5/Kdps5pvOOeRhfO
6nAz2EBiQDDxMPt0dx0BwMPsMD1cEj1eyvb3dAfw/zLw2B0uMBGXI86Uoa7dT4FhbgyV5+xx40JC
H/IOUHau7QVY7scrb+LldH+U7jxv1VP92QtL2ebcOb54RBNS8j53HHsYiOJlflHtZ0vyMiOBn6Ls
4vwUxhQJxSwI8vOCzUNvq8JsH4fx99jHNT04FkrrBWFb7DuRLD+AOdn7V9qSVpi7nkj0V8NwJqyJ
vh4QGGj6+7+Q1geL97FEuqVexPPJk+RBVPbLr3AMS+dWRiYGi0Una/P+4PsIEEPQfr0gkvmaQ3nx
rGjLldhJsGe+BlrLnobGaWufFj7qo+qJTK8sqSKVvqYk/zszxfbcFCNzS5Kj67JTwT5Td5TlOylL
ZDbOtV3vWWZgQ4anEkabTKSFo75wnGS3/YcFTu/wCRWM5po0+JDfZ7/JLj52O3nnN4nmyU/fhvTU
DO8+nk8mE36sVuFn9YuOIzx1ICV+JKkvKub8TMPBNkEfTugb96RiGx6vE9F9tKs7o1/Z9vI2cN4R
UPs+e4hoP+ABhbXDf7HueF+oQmDD81SafYEn94ZB2zVyzk7b+iP3jijcfDj3NdbD933djn+pwip9
e0FCHpvi2yVWC9DVQx4xNJNQhXSllRoFNebUUZzqY+QAtvM/J869mLTrqCVE1jmoh2dH7WXqhICJ
bmrLymV4bydtThf5U6tKrPyjvmNbADR/0hWN1+UCM19WkhoUrzaOfe6Kb+Dwv/gQ9FfiHeTKhm7S
kV/0PAKv89qe50Bf8VC4qvgdlr7uQsyLxo7+gi5iCNlVgmXHizm3Qw57f20ta85RkpyHW7ttaXvY
K8S9Xqo0ELYd6QgVUKYTbAstUESDgFaCHHghT61H322l0Ym1qdLvLUmB1/a5DYYqirAfxto/prqX
4o3usplk/x7fy+NYw0YkXgqdWVX2Cd0wN6psVFD38mGDYNRR4ZXeHcxGlcTfcy0FI+uFDO3uRZ/I
9WdhdKkqXNWYoS1MK4TqP+F8+bH8YRiHmnz31qxohgdFZGASiBXnGgbTHECYy+JgxborsIiDJVk/
CGg0PaoZ5iykBz+r4iB4RYJb5+vOfbj4CunuL+NU1e7fplQmceBimc3hEmH1cRE3nsdjdWUUMudH
74xiNcxO+cSr87Yubyqviurr0xgd1Y80qW31j20xKnbOtQ6RVFLwuwOIpayN/ZT6jsFbV9J/i9aj
fA7tQjlemS/LdKeN1KAm64WqOPZdCMnVVNHGGGWKb+JqstrBQvv1djRNhTZUC0UPzX8ar//B0AmX
BH3xJtZ/9hXzcqQlUlex4tZu36w47raCrNBOdmghcm+yqO9l8eGwU1lDyN/Ke1yEPlYUTlpqoPDz
n4vhfNGEXP9dv1Y/+MXBqzU/Y5mRRpWzt7g2QiDMddl24VFa8WxjgQpZDwll1/VHo9C6j1fVl0tS
ITkOKbQwtmH4GS9RxeE/JmnVj+viDv5Qx16+RGBsf4PYmpp/tO4m/02YioZYKMo7ikisILoUi1SI
WAACtEaWJuvlk9YC9lqte60PiGdB96xhvgsOwwUc+TAfxjcVIYG+56Uowzeem6lRarpgYPy6TZfj
wIdb37HRrgN94FZoW3mQgUWPbbJxqUIt67MmyJl0nYFnjNZU3xM3rzpUqdzFqhSdjXEWWFyDhZ3J
H/nO57bpBO0f2q1XVe1wKickYDYTlVONUrPsNIZY0nM0ZJKLmjV4TqadRmz4TuvCouXZXr+T/BqC
qvR15fNidkPrGP9bgNp1I4zdHgleiBUoS2hIGe8vGZ7jMjxPvkeaAd7zXW7WgIYtzTa6qawVSzmb
dMWOdxUzpurNl8DZnejzMXmBpttghfxnrHpszeSNZnwkioj6BQK+NsvlUdV59R4emHPF2sBlLxtJ
WXEz2XYL2R2L9+A3v4yWHKObonTqbDnXkVYrOpt3ozrP/+n6K6fJbBo1D+Tx+ea/YCsmVnaPVFud
UT16CMjZv0lfTNp4VT+JaacmMKFiqlYXJ8ibVDS7Yby5mWLa5I4UqpC6zOQJE4JAFSOXPqov+/xH
7U4ioHiosLbFbWR9urzpQVpGeeHjCrlvo4qVHS/KBMmoMmE1a6NdWV/FStCaVe/TRedRP3dyE4y2
/SD/+TlajGfKik+ZU7XtPD4E1hhOfUQSZMko9OSlbD95KKanSWq9yZl+i1dxPAPBv2Xmp97S7IVc
aZYtxjKVbFjkJfE6H4FxzzdoR49fAS/MFj+v7yFgnG/EE/ttJwjzUSXldoPah3ol7AziQ9ZfYNl9
rpz6jox9RVooBjk6nRAcJUG+xh//8fhY8AUaDrycEkPCVLPc3bGq4RDm86FolQbIUSpS8j6kjLh7
iodg+o0Pw0CjtWhgxwzdNiZb6EeZhwz9cG7aYh5S5CT4Wrpckc2BoyIkSzmTGseKvk2IpLt3KFGD
OQRMh8Sjf8fzvpjyYSj5UuR0cpCtiWWhhM4L9TejoyJ+LMWgyCbJ+HLxaniZupFapdbgObFa02Y0
pBqn4HZ/GkaBB3O+nPmebIs11sXKj6AXYq5zM+m/R0/j4j3RSA7i74WwFZVBGRqF5yDRY5anAKr+
HGq72vvlQ77h8ArGySh/lKRmVEEKYeMLtsmPMHnhwQWeLzlQO6mR6ucfBZlEFAjjSjBrMlvZz+9d
QxQMPWLNCnkL4lZVRdlK6ifXwKmAeKiGatmxLSqaOIJr7uD6b5bq4Bi5wlINGdkAWrEn3DNjOYVl
BZR9L8QGcaSHGj/RD4QtpJYD7DWlweOahF4yZDFjgl1ybe2hRlhYR9+hr12EDRTau2/SqlXNz0mQ
HnViLS36obLpXFlzuW4nRgAFENDrHLwP5s2gpq0f5+muSlZOvk85SQc6fIvHAOAK7mWyn18+iC46
wc2Y6YPilBFiFH9vIkYmrx9jwjjuDfj4ZY1UPjEsTlhWMU3D5e99sqnlRrFgDRUFWcM/SVhIsJBl
RtSuLoa3nQgKR13CUnUYhbNuR0Tp2u3oe8ScOOCHx5at/DUFfVJOUoHY34CAQZ5BFTO0h3v2gnm/
58dq5I91VTBHLoBG7clMbuTmobz8jXqqsK748epBalM8h2+5jNNLFQS9XMs0Er2wVabyKU9jtWcj
3Vo1r/WcAUIOAGSOqC8ySZy2ioeQB8UjIiAq6lPy5hELRDNYVQNpXOgbB1PVZvqtM1j2j++sb86P
f3lNBLBGBS/GpqPlB8J9NtVFsy/O7ethdp4RMj0nqOja/Rj23bj0FxwBYRQRXe/vfkBVVc85m+AU
Vw/8J/DJ0LrM5Dp+tLDPtWdnX/oFHJdypUIpau5r+hzZcbliNH4BEYebebZPQn/ea2NKmyRfQPE8
nrnE9+LjXIqZuWXM0wqBEVGW8CWW9sPd6NRY8XQVQgTZ9WuWK68RNLPgl6J+N8fs+q7IkN7R223E
R+0z1WVjO4GjOA2OTdNrR9JACJDZYThSjoUuaETzesjVj3/bEANfeJNrTNR4C5uYHcfBSZTuxCLZ
FHKr6blUKd5tNbaUZ11UhW0BsnLiRl0B2831+t9BjOAIp9p+zh7NBQjXVda09hOl/dRKOpgemO3Q
f4eDEa40Xbwv2/FP2t1CG0qT7KpK5YzmiqalY4goOIlpW9HfjOa580G/Gp7jBPBWQ/HqJYc0t28a
C/XIVvyoiAB9TGBf7Hjbif5Gd5rD9EoSCZEAJGJQ3uCfpNulRlCwWOi23MYfkAhjUD98gwLqEiKm
AlB7J6euk8Aely3DL2WpylVYz/VdCniPcwhBGPobbOlrCi9NDm3abLk5aZTyPEY4aQwpW2rmXxyr
luo8z/VXJnSneqpSlr/1PEuWqcuPl3aPKkUt1XbB2GaucbvDKhYka35JOgCkYm3BrJ5825BfECD2
QOQeKcjrjVpT0+FR/M1XzN+JNfJD2xOQH8B2qt4HOSID0cv5Go3rv3mNNUGxxkWcvsv+idEUepgh
9uF3V+rksRDLjrh5CGPIs1jWrsZINnSS0TxfyQ+h8+PYqE6uPswReObkaIvssx0AZfAtYtPr6zVv
Mby0seuEfQKPQPBv34hyAzbJ504yYZlXFtyc+rEJZVV1Ynf0j/o+m+OrH6uzs/+EVYIg1+kRniEi
pkrG3WxoXWih2Jbh3nr3oM9P39v57jWYnJmrcYf/VpiG8dmK9WMhTFX+EE7Vz0Sl5LtnpMmP/T3T
oLvoAvjsRXZCl1fZSuWI4cuMLhiRH4x/7GfWnXVh5QH4bBA7WX59mHM093dG0y3C+xfJgfD3Pt1N
4hZ5HMdJCu7RAAN3znNNYMJ2nhklXIvzPN4yUbEqu7mqD2yl/i7dWfHVzNMybauFvqkA8ENrXe5W
L1m+N0Qrt97iJKPEm5Vx1Beb9Ltp3tUZoRYA7n7lPwtvUuLNeojLCw8MFxNCKTFZC+m38x36++D3
WddVOb11LT2Nih+6FucdvZRIGRicWfYGK0KtjJATpiVo9dB7mCaXLcFQUtVMneHAVrZRjMCTuyHm
yOjXrkpyHAaI7Rrb7qGvrquK+zI0g9gzNVm97XpU6BW9Su1BED9NDM/llHKqsW2fq5FkzcIcGfy4
6H6iloFlCfqGZZjLoIKJ/yGWvB8kil3arGq/S0v9R/dh6OBpwk5DnEWYD6j7/RKCJwAQ9JLps7pj
5yqHMY0Y8sCSM7cHytfH3KJ6tqC+mQIWQEeYV7n+bjuJ7r6UaRX4acqmp5NY0lI+sFtRSNBTxBy+
9XeKC03zq08OkMlCtvO6r2poi9WptipL79u0gqAMDgrYEM+Xc2E2fv6yuAFPxIdGzn2Z1RFGKWWc
T+vh8T0IkOkEqrLAijvw2tcXxVL4kcgzJ12uYeWmTUo954RnSzPIlBQkRAvEEnoU3ROB1q6eHdoX
ndVWuF4+3WUkAtYbEAsEINQ60RAEzgKJs3eRLPdYW9EC8cnSYEED7vjrVCqQQzQD1rW9mLbI1wU6
Q5psn4agDanZdZafKt5paooqrmxFBu/GIRY6o5iE7NuTiBJSP3tS6+RaWEShnrHRMTnTaxHFcNM/
LC+AzgknuHVC9AI7BZOd0GChu+mlaZg2zUftPnq2z6rzYs70Wgfh9PaZ+0qqDhyArF2nduFZjRXC
hPbQLKWHxnWECUXLS8XAwLfUh6XjCCyHY3pWM88jWd53naYw95cQ2VcbFowMri8Ghe5BlVaE8te3
nXVTZ9OKv78ILElU/HTNeggbuXycCUZgsAbhMn3STETF41+ZgHLZhpA9wnZsB1Rh2cVNbhQZtv3D
ctnUks8yx5E9HUkvkCMT6Qqzogz6bo5zMdOfDY0o6EKQHHpitbtpmUGNZFc9FwimVYty7vxou0qu
mF+8MMqwhyY1PUGI2dwSfe2CLfgqGE74ijy9oVu7ctX7601HkIw7CqKD2cEbrQGkWSYo9miXCNry
Hhlf7QCwyZKSxBDOq4phLMIuxFu0LjckVUVyZenQ2RmtVc8ZxsZs5sviVVQ2H8AjXb7nR5ItYtG7
F2HJUQAnzRret9WGlksmOAnE8tgIV2Oh45i+UaB/KOrsu8PDlTSBMHFFJEOo4N+d8qJcrlV5OOQw
y60AhNnYU5H8VFPOUj2yKXuw65Ca3gbpXeOkINQF7B/vuftRhdKO529NNQ8nyZsVlYNzzq5/6/i6
MnvOmFqWH2nxgNd80Skdi3ZdYO2yMExsJFrH4zraTSebepCMdR7Hi8I/yLd+t+CUfGGSSKnSN9mv
dewlrcIDcrpVkjsxfdkHtHOfT9SyaRtSKp2qbLb7/qygeD6dhM3eNo1ZTqTF+hl1H+tHY70uFDPb
R6mQjx+Lt3O6lc7En5QgREk5Efy3bPW23DZX8fM4nX9VYptr72SeJVJ79rg3Ikvndf5dJlvRKSqt
4qvq+fXq7HQ/yd1zeL5nkdzb2CATjc/n7202jbPvJnLrRuy8697AMet43qSFQmVzw2THV5WzqRGn
LLrz9xrLm2lhpecurSxo/vZiemPXfrgR+wNr68WUysWNhfOU+S4c1qMl0dx5tf5eJi+MhWlQWmE7
3K7XtVnmqDDNnAb7Qrx9jT10l4lzoumZDDYlEXWxbmFriNWrl0qpSROL38Tz+ndZPFs3pivayMXs
Mdkkz43VVoW16kWzHC3kqdA65LJgq0xnljq24/vPQ2zfPEUAD/kep0Mec8kw09peDYDSeESvwe4c
1vRWFqWY8IdBtLMUOek2MTmuVNPJJAWWoMazwyMt9/YZH2T3/cjA1wuWbZ8vxqPrMHvbtqNLO/9y
PKUiT3LBg3TZabiW69Ix1spmyDMScDpqmuX6Rut2Lj+zr/LD8MMt2ExMbnI3a0T2x5xzNJom9quW
i568Q+8zmRBWMbvx5wMK7q9HaTFbsFYYNEDFMMsXbzshXSlxqIVyFG0711O2Gn72amcUzb26iv3u
46rwC35lVt3PSHoOrJST/L6/lH/+fb6HGepLYfoylSmQFhGMYb8YF7Krevq66WxjhUosQ1Lwqt6T
ALf3Gac5dEI+w+Y8OSUkceaun/E4IVuK266gBjoei/vFvXP3LF82nKr3cWGd/wjPzF0W0CP6Oh1j
9d25XnjuKlFEEpJ6lfMXU2p3m+4m9yxePpav03ATMwrnvijvz2Cdu7jmMwAuEkL2ePZiSbaY/O37
YTrdunCQLPM6LoA41xsC+y213aWx0bFS8li7ZZPVXBrgkzcL/KqVWpbvd+PYrmjA7KG68qSENbC5
tdNPG9VZQnL2Vl6sTDh7pevR5jp9zLK+/XzrXlex9uWSx2IV6slEtKnFL6K1c6veUsJWYp2ap04J
tpTEo72cpcGA5wVeI7EopTOWzmIzv5/kY5yyp260NyjjGjuqFJb12XaDB3fSLbPXey1f8KnTJ8Mm
YoVadI9GmVT0e9rmSs9DcpC/iMreZqPhZYkKPJ37+ROawhCB3WrbSxtaUtjdP3NZYefJBUH5Wibm
rXUJQZnH+UxzuDo/yjul6Erkhr44vS3fPbbnAxK0NT0kaWlzv+l0wTWbxm949NfbbUvwlh5k8q31
upo/lCmBIrOmn43lup3Iapaf3aRaebZXWuyahTOoaJX+5nVbiGuLenik/Es+WV+cGaW1F1heqvn0
Ty7bWo/WhfqOIm2D2U5DMDfmA/wdMt+RAlfxlLt83C7NvKlN+bEAkhUAM/cFUE7Nho/Fj0Udu3WY
KtPS9aOfx7IR2zZfqWbOmAiTKSxGf9o/37IPvj7dz/018QEya6OmuofHeB/v+tE+VezemG2rGeOo
nQZo4Fcl83fPmh+VDv5NCon9dnBMjZcLBzpY6zbebhpZwh60335VvyWzpQI0RMKFiMdDiNKs5NIG
Gr3uysTaTfDcs3teN47X+RI76hjJVpapbur0sVuNbbnJZEdAfzbRfEIzju1EsroT2JTv3aFbBVrw
zLHxTI4yybYHPVMYP3MfSzFekJ90JZN4P5zNOntpcFWq8Tlhgj3vnPq6hnb6Wr6Rgtje8oN7NM2a
DrWtnveMfm1Cz0srvW/6+ufh7dXf56ZLKEpcWimoOfux3f+46G7ZKo9P72wO47RY7NxooMFfNdPr
N7f8muJcy0sa8yr97bGaTI+em8b59JW9fofjI3tRMK9R0iHtKa1iP2GJZLOckEe3ySn/t1hwF7eU
OOuDkFL5s6SPrXvoEyOE+KO5W7+nc52TeAKEle463ygcflYCpZYqHIl/G5Ia36KF2r1qt+TfDROK
OXQTkrbssEWT1Hmp+O07lv/1FHnNc1R5LQbWxMw8r0QzsW95/eVdAMXbDuR07W/FRa1qCoEoIZgi
2XMjrIHb4i3nDSXfZveVstcJ3MSsHp+fr3N9c2pcodKPX6twfZnvCEiz0e969n7O9iUBJMa7+29q
Ob2daytzkp+1w+J9tWxH96nf13uWher9Hz1yW6Sdir3s9b3AyJZPxcPVSkpxzJQp8JzrlmSQ2vDJ
pFvhE95nExc8ilG9dqPn6Hbp7Jbd1boX3eu73PS1N63XSxPCTOPn3yO90+pO5XHUaIpzVfzmX50z
kceznp2140kdd+1WqGwPjUyqe5oN7ZoRwHfZu+8fIa8kKnTzbrXBPrOWG+axeTnWNsnR4TI8imc/
Gn4uZ1TMqfZ78Mj21yescbzqQ1isyWQ1OrTi93KMlB9QkLY4omR9v5jk9o1ltlNYj1eH6TI1vO6/
k8nBOtIZZ9aa73QcSrQZWKi81RznfEl611SyfyIfXLyazuDMvr7K5r1yMbtvP9Zf6dRolrzUCkkx
BstL/ZT3wG+zo1BkbRMv6hTq5Etucryuvy+2x/9oOq/lxnEtin4Rq0gw4tXKkiVLzvYLy3bbzBEk
GL7+Lk7VfZjpmp5uSwwAztlnB+trcg5l9ynrx7yB1XRy8BZpONw37HNzukvaN2G/sFjYgADQ7HnL
Emb/Y/DNtbEBWNXHsgv69U14pxKIEJYVDP1mzU5ozjvUDsvtay8ER01fzh98dbQ9NF8oS7r04jpX
MZTLxtKWW/9koBfIvhL4t9KQq0IUeBIzNYyI9THftb01+E7iqRP3WOgikmbPyCNisBxCyLAXcA7a
u4eYUDZnumIO93DeU+M46bUFcQSEAFVJyRY+9PlVI1JtIixHhl012NDVbebqrJj+kLz2dNZx/eHN
L1bqHSf5G7PHjDD5zME5FU1yyt38ZRwirDEp8lCHLTubGJ45YspBr1OYi8s/vYXMuvTND7MsPmWQ
/8t6slGmcL6vaxP4DSPjxDp35cARmbbXsrXxbarzS2RE1Kjx+xjk7NwZcote+2eD/Tfxyk2Z0EXB
//bC6VskaCI18n1oAj4gfSs/beozD02lGDT+Fh5vD0Lk0EV73K9bjsks/HMBJcZwXfUdSE5K4F7r
vg85kA6pAXLO6DFdY1WrcqY07fH6we4gy56nsjmatv7qmmBXtCxTAasOonnrksVtjHeGxFJs/Gdl
OL3PyEhi7Ff0b9Nfl6rRFZSvo8XwiOFU6HGWcUQY9G9TcJe4nzbnNm9MZIVoYzRCLetRUyW7XEfe
D+uKSnLGUCHgje8lYF6AuiwGxAWoaLuNnJN7OepLQHRRh4/sdO9nv0ZKxeTBdW8GdEl0K429aXwO
PLo2R/NrvaGsnoOzz/1rMO/CGZwbowx45h4smjljvMHnmaW1c638o+K1tocrHmi2N3OJmAwWBSBL
mhiYInRIzxHsoeom87IrXhXD4iAoAKYv5QxLOPrtuhcPVK1+71FB5dXHck3myWF6x/Cr1s7dwCg0
7S9lgvSp4ryoCKlI/WWBLLch8X8SgPFhgKuhMR9lLVTgbVbyj8JoY5lYqFsI78L8siwcIxkeAuNV
Ijdpm/gYwSHOHGyGCz7TQNsMr1FJitKIXfGpyR951nf8+YQzrTCbjeWPd8KgUiVKgoenR0DremdG
bKP/Gtfk5ZxPunlu+NaWAghIblKnjMVRZ8H2ydn5QvsYpaB/3FujetN9dDD8hBK6uU+R4tSLroRh
aI/mCK4TK/4gwJIryeTPX1xWiDqJq0MetRcnZnphKvapmHSrODtNbD9LaZJMDLE1rWSNuWshL3E2
7kt9DAHLlp5mtDibs3TvxfOqTxaOEt8GhVLREMxueVSm3Ge7a+AuG7ciNz51FOKXhx8BW6w7jk+N
EH829aKfM++L6vXyOQ204oYNU7/UmBmNTbply+ua98K8yTAhQUTB/mLSK4xVbNC8eOY2ngA40sqB
yW686YlCYJjrkxcGx9Ku9xjVqyp/DJV4cWumybIA+BFPGRvtsqSiEhY0ujGTm8yB3mYwqzxm8WNA
EdGFL6McQSYEdlY3u4IfWkZ7r1PniaAmSmZsKfCAi21imMx7u28A7oCorQSbOIl+OEDXaPof2ojB
f2d2gqi+q5z8rZjFQw2TPWQtOqZ9jhImh4ngtY4KsJDQxibPNb/b8xR/1gJv4ILglOLRTBiM+Uxo
KuxVuMl27LEnlDBEWrlVUcCuVq98sZ6ZZ3l8kbDvPF4T50tL8lAzffFbWA42Fvodi4z0RnCDLsSG
ULXrUvg7k4vqaFxkV8g7pFJJ1V2Q5Ot6gmkJZipCD89JlDbp8GxSvLihftAqjeA0llhSOWQVRem3
TBtIQ3G7Ecb0ao/0S7ZrPEmThTvEOBPhqrIoXOYXw633JkugJJeDniiB0VsDBOQOtkkumJJEJo2V
A/gEXIwmW1fRSiJIoAEgQoDVijoyw0WnxQM/GF/mkmFDJqyTGOtzywauPWLT2nn1mcfxQ8zVBr9L
9zgErONKbUsmSF33XvIicXI6c7SzoteqCqjSmaGjL9NUxpn/Lp1x24FohwsjPnzim7KNoBig9Mix
HezKvxGdZuI3u6FmKBuMx0nlGcYy+rnokVLxaAXryZoC6kQFYLWALL2f0Rcq9a/2JnQEIwQgDpMd
4GYbRtirVcGLFPTuvS1oejokOFOBRULwPcvgEMG78FrUD8MtN0BtCmT0ABBlTGJaIv4FAmfq3TC8
Os3O0RycqXWOK/nl29BwCpO6ldpB5/hIiJPrglGP/tsY07VOmL0TfQCIFg6EjiE60CEjOcAWK8Ss
xrF5dzZDhf/FYH7TrU1okZymfGubVU9gtof/1yFI7ZMVq1vIBw+quGXsNwAwj7JwCIjA4Gx4t0ij
DvnaRoqHrEGTJDkWyU1r+L1h/skzOHgldAxIQQX4oDd9Jwn0iLrfsBNznQar1kp4bVpeX0u9tAAL
VPG9X2wHdz7GY4CtHUY+DIid2X5PfNqo+mLLizE9ZNVDUj2E06U2zyK977ujwejU3ZriGkIW9FGb
cVr2YjzrHDPCetiHHgy0GrbrX5DDmeuomkjU6Oef3ic8GkFKXK99n0h0tneOxEk9ZegJKFQXbCxx
2WU5jiK0e0QmiuIYqleMBMfgUOiWPmLGNz7YWsbNjo1N31FGzDeLU4lDwEqso3BR0iN75bhmb7LD
9rm1w6e0DndKS6iR6Xvf0Wbzkox9weIg0bZTCBAOA/GGNb3WnBgb3yBd7K9UR3ppV5P5cQr7Q3Sz
sNuYHxDe5H+gQDg+7Y3xUqpoNeQclk6ys+gR0opYK58lHLpgyOTuMRP2KIJk0aPevsbWK5BkPM+H
xMXgKSMZi4wMdIUk9dXBrbPCVSPKbc+9DK1plwP1JNQKIkWAZt96MdxPlP6W+28KiXQhoKHLPs3u
ZXaWfeg0MrdTE9MMnZ99TludOI9eZR1cjoxeX6zklo1QfMVpDBmauHQ046dp72r2Do7SUDx3WLca
aQmljIPKgVrOQWUGYks96kwQwi3a8ObQ8je9I7uDZpW3A8yJaxqSuwCqtZzTHhlbRXplcQyxj2aB
0Yrv35em2g0xdiPKeGwFdDfkNXkjnuKPAKi7a5IdJN77ZF4KShohmSnwJO88sbiXx5CglfEQ4Dy2
dGbLz6yzfu2S4ajRTPXYJtmdecbtLnMY4lOpGH2xrwDMCtsgqaGw1VVaELMBmBpqDJ1xfaLeqSlb
2zRoUGMrCyMJOgCVpT+pC1/41oXrkSqWatZOidEt24euQw/0aqvhOa0YEKuQ/IcIlUpbPpeWiQx5
ECcZGZvRaY+g7LYR/1rB/Fh7clv1wWumuuM86tVkeL+F3z2niSDpAwslUd/8Wu0d2z3G8YLXdaJc
WepBdTOMMjwA4hmsfyqdD+TwqpPt2e673y5/jcSq0Khp873RJHdy6tcUjYJEmcG5LySQqvsWt59m
/5d3UKEovAfUgym06uVbCpJsZsc4L7CdGvzHBIhdcNGkIYXOtEVvHA5s9azKpbLvDO/kmu0m4CQx
e8Za2TkYxB12dGZDGFaH1w69vMSzr58nXLXfpuxtLigZ1W/mQweXnADTQ5ebR23qdT6dPF4oy7wE
SbLml96Doe57FH3Hdhw3/52IiUY2vAo0fCqh2Fp//iuboZIvz7x1CJIf61Uq3PXSmjUDvkkjenz7
mPXh/Wizdac4cYwltvwxupi237eV9YN6yzaQIuoSHnN+CZnDQOLQGWcjUjusPzRBpuid/oNL+Iq2
0Wztiasy02OwTHMYOQcNZbVbHZcqQ1AGlU68sfSe2mNpsLkly27ShrCa0VfF1rhPEdAWxHQDwXR+
CzCyifEmScfvWIivOc0PhfkpI0IkVbCnF9jEbv5v6VcyP+I9aI/eUiCZk/leOyLBahYEKowPdk+L
64EkO9WP1Y5HUbFeQFOiAUQ6YgZucAKzxra2/M5C5w6wyujTx1ojoU2snQ52oXqcEDROpvWAvg0i
6IPjI+8EexR+/VLn7v1S8XgY9PVWCOAj8R9EIpeG09Xymqt2LNpq+7/T3tTfpv9qkBjb2npfaXnv
FLDtc0isPNMGjD/A9KsfmN040aNI4LlQmM34dzuKo4ynVzl6l/p/ASeb4bcP2RCuo0eHDkap7Pbt
/OYfbZF9KsOHo6z7b1sbb7mXjRiRGbg2pM1dA7gqs5JRdR0/TxZy0MiYIQMmE1LOxr116VBt6JTD
u7pmKDRi3MpKUIMFBMpOlVYfuXIvlZDfxYhrjx9CzDANFxml2x/isGzW1LRFtNAFbkmDcjEKNrYy
Vn4H1hQhz4KEwg5c1bA7AT5n5E51hdyEw8iheUmZWM4/wn9pKONoc9fBoE6JJx7TAfW7Z2Cpg62u
45zbhm+nQvTDPKl0rsizH5tnZTKOjI1T73y54zMv2XKv3DfDzJmJTO9DP+2l2d5UMn9XdbtqPdqE
MqfaA14LyAjtNm2IApvg9QkrePXTpH9OVuwmXtWStjj2NZnuRF+G+W7ZKmPrksLFWECpnHPNKsud
9JxVnvk3N1a/lXKebNrwAGGQSMRf6zCDn5N91Zhw0ft437YRXK/RQCmCDCPLePNFdlIFIwjbLzfu
8F5kEKJcOb8KMf+UtorZks2TYYjsrrJjBOUQga3kpSN1VF0SSQETtMSolG/RnGUrI/VgwSSkLbvE
RIt1MpD8ker7jGlOIuJnFVuH3qrw7olIcEduYnj/MjNNF5lUOQnsjnO+qamCrZySnbDz5zkeXtyw
Srd9kT7ZnvcUxtG9VU2XWCukVS1U3cpKiU7CjEC1n56fNus6x0BNgAs6SbFWw7B1Y4LDBzf9qJLz
rH18u7X51Fh2s+r8evHFtgt/W2syisqB/cNVzMJbPKDG66wx/wBptRO1jwwyXJgT6h78PoubYzPE
3qoda4IrpmDfFp+WGdR7D4KOIvBqrDGJZhi3stu5PSKvj0D9rcg4hD1qljo+uVH8ZBr1fRfNECNi
TtAmn7ZTYsMcIOSoS8t+y3zh0Eqv3dWJvurSDu4mLW+6JGktV6gHGvQlaiyp3QBxRl2eIms2n6TT
fSp3OiWye4zsYNhSRD04ZXcfpsa8JjY2Ko1fYRjP83saHAJmZPxSdkeL0RgSfeNpyo78jvn/f/Of
Ff0Jv1V3xzw4LP+BS4AsU7jxDqvUjeCDSzx9xdEqXPfoWlo8+WEOgF/3lypdhqSadr3tfsaCzsss
oQobCXGcadGHuNZW96Z7ylLmxVFNWWW3LpUz8IdTe49Ucc6qQG/nzbtIV7tZNR4xQu54N6LMEs5X
KKD09uk7EqEEq7a8fDHgwcZAgMG+tAiuJc2uGs31UPNRxXAYmDu60E8qEzpkgLdDQmM/Ttsgz89u
iKPF5G6zYZrutBs6q7aGpjbIaw99rymwGPZYFOXwFqcZljohEskYGCmhnCxN4xzZ4nkIcSqwm/KP
jX3r23TysoHspWhMquyLNqfPvEcjkpda5Hy4+1zU03MwVuPaCpBUNAJDgoS+s/odWiBDM3b2gSfP
g8I6pA6VQ4+KTBTKIpv0g08oIT9DACHTwhZmfaxn3JgHMz/UbnidhHmwauqhemwulTMrrHVjqKje
yknoRStGiMtGYuvXOheMnxy8p2lXVGb+6tzcyIJqss/YuWsqw6n5GIzxI5fNj2Fj3jXjM11Sl1eK
n6+qT69S56SZKuR21b+hSzbVjHGFhLRpoG92OWHTnE1oZjwVumLtBcHVaYrPPIcmqN4NaV3mFPfC
EWZYzVy+r7t7aZbPsZPhx6nWEuOsmgvt4bUWxcEQ8OVt3No8+LtJLRmsETqQ+3snS9y1l9ZXVeuT
53n3xmitSqgcnbV1EnWaNEdMmwZ4M7ZMMOJ3UZm/5vQ51cg7BubOht43CQs3HKk/7K0z0jPxBVbd
UB2LQEEcMF5kGZ5yn8F8iGVHiayqEAfTrre9qnZt0N+qIQM5109+3WYH/I5tHu3YUr+5I+FsA/fY
ZXbr1dlXNydvhcEZ1cf4hEX1bbajp2HZBnSivpyS88jw7sP6NZ1tgMfoHHpLiw4EwatRfZT+t1um
V2fAQZm7oqX1Hc5g5yP1symX4tPfKJ0/1koHd8KcmE3mF5UgtwnA2bV88Iwxuhva/tliJJhk02Pi
YcnRn4PW2xWhuXU0ylwvR6yaWLQ6lnPl9fZrwn+nDMe8FAwovcWz920GxAZaOz/9TNuOQq5kaGCG
KGHsxngwcK1s4u7Gew5XNy52oNkH3gpHgf45Nm1xlT7qqgBajEjypCcuFstE3/geM7F1h+HZYF+W
brApAlRDLMbIkj8eVx2a1Usvq4NOGnMlLQD4xMQMayqv/cCijqaPPnd+lvvDqXQpIB9k6UAd1vx0
VQ8QXcCjDeZdE9VXZtf3eYn/jlU+xhMufrG5w/8Q6N1PbiYSKlXcd3Z48mSzaxO84uowRIRGrG9H
BxjlAhiDOxDUxb2JlayS5Elm9c3GFrIsqmM2M7/w1S2tnb8QFprI8CtXuXsrTKg+wk1syqrw3rGn
Zxe3Vwt8CkJaHZrPQTJmuzr7FG1I55ZbMC0I5Jl8OBi98RD4/SHIEorQFm0ay7ZoecOXv5u2wyGw
rQecH0e3eu+a9nseENjIlFFCF4+njFczkBofv+BdBXLf1gISRGK/q9B4VhlELvaYMsUqM4geWjCO
zKzXdSw3YSNvUTV82lI++w6+EpETXMWMM41hseulL1E4X5Y32WmZD1rGXTh6mH2zS+TpgrBJDG3H
vS46624cg9+sr+Go1C4vIPuzu+mD5MGp/UuVRy+xQcnfT8vNLWF7ltXHmPvfeTMeEx5u0PNA6+Ev
8E52gPg/N71N6RRnA/Zh5MYId+nGAmfrOt8ypmtxv42gQnsZIyYTwVPqL5sZ+JzhdauIu1G1rlg1
2fQhc1i3BZRywMFHTGWYEyyjovSDM+1oWVjwS3pdWEoVmdbzOWnlQx9W2K5tAlHdhg76nzvQp9T1
U6K7F38UGH9p+9hJEgtIwE4MgMqwacaV1jYYIWC8h0uJrz8J2tANgmnc84M/38Z/B9Tel7T9sE6U
BTBiNExDgpY0ANO+JN7yAmYk7ZZA0EKRTeXcW5SSOpHY7OXyxYF6TUG7mUtOAmOG/MmCy83mg0eu
V1WSvQKXfPa2eWgdWPKWsxXuQh7QD1kE6BSNJ8PXr8VEocAe5In6HizThStmiuQhkNnbFGmYXiS9
+cZ57DjiIkfv4zLC/2US14yzKkmtzRRKwg4G/EpaC+9VSPTCcUjpyHCYaT4Lt3kbkubaTvB+IqPB
/BILPI6q8q72yt3gD9tShjAjvQ19L85KNJptXtHPbKIMZ5QKDrPFmh1jDqTxr2EDLeOfRsgnt5m+
ZGdB2rCeydqGKmjviqBZhLCA/5MxYopU+G+2BCAss+RXT+aD6C1yDbEs0ptQKNZbRH/Nwc0ODXda
T9VzzQAh7AUq+m4i+nU8KGhqQYmjnHLcKzxFwYxl7rOHDD/pLKOLJaNPMAcze2a7RBkwFHrMLJi/
Hb6HOjk7jbcetRFSFAWPzTgjkc5W2YiyRZUOuJ/8rVsGfjOEE/yKVeB+zXEH1dFFbRDRgg481Bg+
1SDjzwHrp3rCUbHymSokjN5J9wm6/hUcrWQ+/JRFDNhkJL4c5cCJRCLXxBfBuPKuLITAKX/j21O/
0/D/MkakepqvUQSj/L8vbtYXWTXAdPAKSV1KC4THE8nanrfX5i+8kyljoGkImBkN4hdLJYR5UHUl
rC/dNGujst5aFdzPytwZBTTN1llbidp1drYz6pS8EHfcT55Y1UK8a+U/uXNL8+VSRdK2ReW7bVgQ
RpnoqdnedVIcbPk4xEz0xToakycvlbcwhEfa8QUG/Axkho95jjWWI/7K7mPA6oDZzj7FKIoDiYJ6
OLRx+ufOxUdiOji4o1t3/82GtS3s6Vu2wWM19D90ASsLRUcesYxiD3CpCZ5Gq79OGQznsOh/Kx5h
YeQ7W4p/UcqspEICCknxp5LjayxxeazDfZ6C4i7SzpnKO0ty3FT0sZnMdW55NKrWQTbxpu3BKul8
IFml37OJJ6a6z1v/WAkP+4/5h6nGS9hQRuQKup8ZQ76C0N21aDGIDqW3W4mM4VVRB39jhwkMrx+N
9Jp28V737ofMWBKhjfj85AnKnQp7CArP2aQupqsmR1lsjGxBj8NqP8KV6xcsJX2KQtCVLuHNcUDg
aEO7j8A+6zhfC89dFR7RQWSOcdbjNNKwAyZgDzOFzsINDX57euiU0A2LCWMfXwajOsgqxCcOJpql
P+DzwKbpA0ZbxjG8RSkPO0CUKCouivl5jRejvcC50arD2RGXveUH+sBwPRujneMzBDe/0w3BF1/w
mKLyH9OtXdqB6vI/qgp3VlGCEAOlFL9NEK2yhiwYfNJSyOgUs6GFNy02uMYttea1lar1zHNiOohf
LTny0A9s38FBlqzu2VrN7buT7ute7E6sLLwJEkT4+BumaPsAVa0pAz3rN0OfHqT4wxTeZg7bdy98
YDTw57kUyYYdDHhlW90jVcnFi9QpKpeTo8fcCf4kVcJUULC/1yaK+OpHBW+Z1a6gsz1MkFUNRJQt
c/QUNqZi3moUH3nwIMcrrftdxl+kRAVXdO6iNxt438DQPhXLqHzcFkVyVzVMRO69CMiQq1fqb045
HX+j9ruTSAYQbapOkLSGCICUdYs/xlnqVb9tjE4SkmFCidhwJofgb8ttF3C0wHPWHLcDsFyy5CXz
g5an0lObl3DhKw0vDt1Sxcc3HD414k8DDuE8G2eg82g+D+57HDB3KRkpYAbR47Jdi24TpAODbHNl
Z+KwPBmKBtQ8sYN2qvuN+JoZMuSyUOvaUoCQiLxp+aZCPVEIhhlFpmz7p7gY90NCJBcHC4hx0Nub
9NmO5AarZxAHqdRD7s7bShHTsby5aYI9DOwdZhKhy3Bimst98sqTWY/1hCVgP2JSgfhoWbFN3z6J
ZVzhFiEP0KMQ7QY8cxEr9sRDeRDKaoPpqc7eOlo0DDMqdK/kL5WljcZREJYuivKpUEx9MPGS8QuA
8MFw/F3DH6p847lt0vNocbHdq530x2jGhK4O3+vSPLkIOHwH0w97Qs1JZ+T78Kvqznxt48c8yo9M
1i8hlu+e1LswGj6bINsbPFhPye/R1Y+u1e/SmTouK/TGUh8lnk5d3B4cOoa2cv6ANHdFuQuH6Eg9
GjVgcYbpsOIy660U7qF3zado6crG6CmgSRyw3ph8gBgWfxPP2yajfqtGcE34U1BPbi3SAPKa2FqH
MXizsoUb13+JJe8P807Hql4dIxvuli3dYiTdCaKnyAo3d7N07rtSoBucTfxy0GL3FEq4XNXpdWzJ
trMF+sUQxYMtj3mWnURFQI0PiCCL/Ic8BqjO7ONTeU40b3WBOH8Jcyqfh9J7XH7IbHMfSwptPHUG
vs9y5JmU7dImjK3smSIAmpAyi/o8w/N0MuNL1nRHb5wp1LBGMUx7VWML5Yr8O+yTfQ42UFUloUOm
PPQKpklcw3NCSdBCKvXDJPnvUibu2EJZcLxrM9bHngyo2lHRXr/LmKH0cqeodn6asn0aQqTYfIPJ
QV1fph/4r8U+k6gQckyEZ11hoVeOzCflz09dfQtmfNzljD+OYmvJjGIb6OnEVhsuXEPAyf1o6RdH
sEPxGKo+OdlNs60D2NJxa0DH4Xg0eut+zquHQrjbEFvFAogikAodRwsJ3W02mIFVfid2C05am/pq
cAcCT8GWGujykmGnYs5D32FCh0epP1+abuARufi/UdkWfnXJi/wJl1vRpt+qSTYW8sIwad87bL2t
Dr/wwg4vBpD6HBPTm/mZuascd0UV2QYloeU1TaObtq8jI7062o3VfABCI0Vvbj6AZc6WYhcaxINF
x7KU9KXPvIy3PK7ND3Z8k1gNGwpNOc93yrXfGqu6TYAIsvyIRlKSQmzNk/4rDsW1GpF55Qy0wqC4
RyimsteoOqU5SbhJfhExIDfSUFDaZzhIr7X96w/90R60tYozqNygynkxXSqoxoL9RPUgXlHQPRd8
WijQsRa8M02PX5/scbpNMW7s3N9kLu6ZNoFvFe7O13T/+WSt3lNZvA0Kd1Or8x90HKKUemq7/EPE
MYacFvurfmnRrQ5T99L3mh6JmPhlPSzaFIndFck+WV6f/EJ9JQPeFab5rAZkjBa4XkAb1ESNhimv
1zzgXLbPrqby64sAQzL6fUfgERW3Vy9lkXSzWa4K4AMf70eD8f+qtyOMdywNVgefss54cJPmNYiH
5pzTfc8JfczgbhLAfE/XX225TIE0EGGV1C+L0Q6UeGAC55wwep9ndz9g/Sy7ngHkjDpHe/n3lMfX
NPaxN4GAz55q/i48DOeYGxpeYcQ5oyJGLvR5rcNAS+TTq4A63/kvsagI2cmwDMSSVGj542bQC9Vc
v8mJjb2ZD6Lm4Chc8VHmHUryGUQzNCa8hSgJ8L0MugeTk6ZKY8aY6ANAJyMrOtYLV7zDii61b7JE
iFhix9IXD6YRXjoTHzHUSbhIxpzRxYAfYJIfw7Y45br27gLiA8e23GQ+S7uAPEQTkK8CAtx6k1GY
kzASf5eaucecoCIfS2ROLbxzmQ+HTOlDav8T9Qw+PCNrdjXCIavbDFnAsRQJECNPnRVc+oBtPxlL
KgnMBHOXBq0Pgo+qhizGMmIqtG8NCoUpqzUaX/mXS2z6u5qn5pLUNOEPNeJbyzmTBdh1dea+CeSX
VO7ehewIakiauHxhBouT0mRfee3/hqZeEmI4GpMGtx/bQp/mjTwDRGll8ZBP0OQkCsNAEgZlPS41
ZFkG+84OIAaJnes6lFYOHiChf+laSIJZUDyZ9uAs08S/LIJB4CNhpBBL8gS+VPait1qFFfz9BRZs
911XE+sNJHE3SZht+KW6zaeEfekxRZyM6L2y4rPumw9tvqZC2yvfk3/+PKIKgmUSjJsgxpIujiem
Fc61NXahFZ5bu8HwmAq6Xh5mdkOcF1XqQmvHG4D1Z9gjrVLVdx5+9s6SfKHFK2S6x7b2+cxqSRlT
H7FobmlS7jB+sev+PbYWNVlAoWnBfy1NMI2O1VpyzCUSWmuFXROn05gHj62HljCwnyM97QjZlp1z
njz9NwqA6xnTsGVLt/St5VAu8giHMHPXU1WPviS9N4K6BofA79cJrXvop69iwnZH0A73sTrJGnvo
WR0mczOSPxHzLsVl/+fkigQ0VBSFc4w4pzpUwRU9VDbGZyez2Eyosr3kn6aZmeHJqt47xFTTfps+
NuBrIE7EjFnlWlJLpgctwmsZj/vcmZllyb+OWVYH49ei2vTMHvUEKEfcNB+Oka6zFgjcbyj4i+zs
KEiIZtNWmMg7D6AqrA5DYZ4MBjXX00q77lvQOf8myBaTjSWkC3GAMxtJyJ6z9lZBfbEjbLT84FIY
Yl1O5YuS1mMfzD+VMl48vEXRYCg7/0zC+dyUvL9YSht0+1lA2m0drJd7sfyqjek+qDTUPdJv/a+h
wKOHJVugEfRz7ynG9iL0w1938nD8z6/LuBR21KvO8LEzkq1X/nCabYq4WxslUsqftGqPoY1JPShr
2UVP4/weY+3bj2TcoCyKcF5ryucMoqEXMha0C9yK1LAZOXJreJVGF+0Au7FWachDgjkIIbfs8wdN
2zq1eDAk9s5L3XfLUiBa+XrQGGUGYXvyMWPRU7lKOAAsFX1HFK4loeLK+xDCx9uvPmUNJnfZe2pg
ZBP5O8vRG2aqDJXGveM5pIvijZLEgLHBvjLUqZjav4K1mQTBeirtTWFk5ynzbvCEH2133uUo+Qw4
4wHV0Ij0W9He1toEQh0JqQkcjhEPb06zvzZaMiQsHkqWdNkWW/ibOBr5xmXyn7w4p+crAjQGaK/L
cI/W0ZPOEtID3MM8f2tN1rP34sjsN8hg+JesNtMkaZAL5G6aM+z5wC+fho46rkf9bL1ltf0y5hmU
asu6ThrijHhguHGwAufed+wZCtK4cZzqHBvHvGLo7zgCniw7tsmBCeF5U0NKTMyXLA/fdQAJNcuI
F8ZyICvqLaOYu8Y2Loyrt5aJMjMsv+RYPY8GIUJz+AwV+qBDhJJZ/KaKgFSy+gMi8zUIELSgqkIo
6Xf+ybFxk0HWHPb1/zg6j+XGsSyIfhEi4M2WBAHQe1HSBiGVJHjv8fV90JuZmOnqKhUJvHdN5sld
r7D77bTuXPUEUPuwuft+YYygyy0MMvBQWAlkVXE3xfjpO6n71xLYBVG7qRiJSczzgXXz6P6WQ3dP
ktIJdZSfEXhw0a8722T1koRkIlmYJ+mAhwQ7gTxfxlHfsH0LUDsatpaxvDTEoz/094G/Wmt1jlwW
P36mbESGqtxIJqz4aJTBiMCJrNheF9zOyxtflep3iDgkgYghqtF9qNRvrULP5g9LSuk00inWNJdG
w6xLaKKXYcIKo6Aaea1arqSAIhMz5bHgxBSz5ijhthzndo1oLMjdAt1gHR1SDnKrim9qYF31sPyV
SnUlW8VlgdPN7WegU7AME10/6WWJgFvVCpi292njssx9ieOIIwG7D+J3si95C3ZC01noxM09/2Nt
VYsnu7GeZUFZRbfqRwkTGQQ9AcUPiwnfmRTFNevSGSvfbVN5K5vjtmhgFtLsaW27nfIAZXResPGW
VzNV6WzJXif4TiAJO8Mk5VmJudSJnP7zjcGeLV4ufltpBLY56Cx+dBqCvtS2k3U3r0V6X6py7h24
XbG8zVXlXBsygR4MVRT1XzBYSJ8qTqP2MFrJoZ5wTCO8zeo/gZNlZjxvdCb6wXFrYKhZ9GaF703i
188xKsKbokwUJ03w18CNqzDItDjNhZtPfct6FRdSklzKWftL/XpXYwRkpMwWfKBWCwlsrTDY8e6P
IhGDZknSRdweVcm6TMObYjS3goVBgSe7sQau/gyGUUS9kY8j1oROcZfJbG98RrV5qjl3rVTxJMSa
axx2kWGsx0oBEBl/TTn6Iw7ZHo160SQwdUXLrWXoOd28QYS6mRmtIRdjTrpMF1OpeBgJ3HzDuPCk
HVA+H+YqXYqG/WiMrsrhlYXwsk3pOA4IvOqm5PL5CxgXAFdeTmkdBXnL7NVP8nVLa58I1MAzZQNF
gRD+4CnrkHKQViBxPsBpDyvtBrwJ91mXYX9j6J1QaURWtmVYja6eJypCR2G8mSUSvZR8i/7RxKqj
suu1jG2izqAx/YcgK19qjfFGKGw/bRwVEpeeh+s8D95F6akE8Ztqdf+kAFiX8aOrOdQJfa7t2fTf
goYQKsnK3UoxaUDYdqQavvdcZFjLXG1blAxAung/pAxHIn3P2bueaFGcvpgbW8Nf3EU5xAuz2BUm
v0ORQx4VRUSpjK2qduagMmT6xtDGge/PvCiBsG8k5tu6ifGuGX66erZI/hNfU539hTo5YrPw3kY5
o/E54zkjCampR1tB08OZFAk4K/WvJvggPzAKFwLwypT094pcbE0ENdVpLZDlEHWPUm6NMH4jycZv
MeK2OqMphiX1QD5egrGkGFWUEyxKojk6DmJz99U4sHuIKSZRPiU+P0OamctGOg+HBoLZwGcUtQCB
tA4WYMEoWfGFO6vdjd7AHzbIG2tqxkfjuFgOvnRTugSJtBKC/nP2k3UZ1Wt8UlOnk7SgXwcL0ZXJ
DSlgvbXzytpM+EDzPnkIivDBVbmZkyGzkbCwpNXba5boMq7WnWHU1yIElxZBFNSVL4nLc7TUYeVH
5xEryrLvc8IETk1juprEBrwQictCBi2EA2v7HnhAmgHMLFqYBspKrfPPKvAvlmLgpf6mi+OuCi5L
hVi25nfdf5RaBwaezJhMRea0aOugEOAuLcibAwSdt+vRH9loEzL0T04gWRboCHqHFwDSJF2R5RN/
Y4VwbyKqcaU9a5KTaJ8TjW4DTIIef9UWXxYmFdXCv2IBTsOp8M07xxR8Mh11YgFWtOu6YGGrvnoc
rXxBhfWomhGH8mnSAoeZCf+SXrSbFBhXrr741JoQjhzD9LL34HgPBmj4Hlb/Xoov+nhgwLkyB24h
8ZvNM0FWfjY7DeLnzNi1kdfhLhy4tlQ8C+oK56K6sIkuneJFI9cCSy7h3yR9lVAHWNByr4u3NGFa
hEYL8552jHySSV5h4FElTxy7EEKQuNL/cUoZELgGeiz/g9KWKCcRIzOv9PjgIxsWGI8n/RbBZri3
CeXamnWb8LEgt62rgYrC3DfnjK7OPOjciTra5a+835gRVsQPKf8yiMczHvFTCL082TOXb8ldQZZu
g0fyP6HtglbVYMsytB8cXCvAxgjAULGuYDpKnO7VQx8DzcODS8BNSMiwU76Lmjun9OQrMWbkZGwM
8Re1k9xd5AXFhmfhR+r5k4pbwUDGzIFd2NqlNA58VyJ/+dC/AbOghQtqV9AvwuiOEhsRwHZwXYYP
agDrB4mFTDEmGrtGO8JF15qJ2cVBmUsirLK1BkCe+dJVNmA0rxUSBWJsCKv40ba4tDj5hU3a7sBz
GJjXmRaGh4IEDsHun/GwrbJDnQQbnpASwPxAQ/vbAQMy3+nhOF+ERwTJn5MHMah258jtJhIgTzAc
wrRzJCrEbwhKjYjNCe8ISk9GVbtUu9S/Rrw3CZitDqOK/BFP6hdda6rc444HH2i5Vz8L2ct9/vgN
tCIBFJgTAmKEWkKSdQyaDlUfFP4SrUq/aZeBoEm6yn2n8OuhBlof0GbN6DrwqSOf/s7uxdn6FfC1
Pf0M7ZIzffOgBSY94Ubu3lB8QAUlzaBTvYx0mpSJ716DxDM5iAPya/dCKIywOHnvHmp5XigT5Q9f
Z1bfU3PD7nz5zUi87K56chRLF+oulqe6PhCTAaWfP4cplSxTKLya+RYO52p867qL0p31BH0h6HIB
CRx28euovTKZ7UFxqMPdxLfMykVF8usgd2m+MbvFWrWaw99iesNTKso38zuTn0aC4X8Tmf9S3dZP
JD1PV0hVU77txyMPQFftsvP03XZHAwuJim6MMoHSa1VdmMxiQOECCsBfAwb8wQVM2chQYGocztUB
qkZD6sFaMjzz2ksBGjIWXgzrAAKCZvENcicYJj8TWLxIMvw92m386bGxbgT4IWvePGY9YbuDW6P7
F6G4wjQfMOhiBzGyW2DivTqFxC5EjL3VbZrfeA3mCr8Bb7qonX1OubF8SvpFHn9rltcDlyU1LiYX
cZUgjoXcfTTMDcVLx4x3X34iRWQ34fK0oiVkKNLhU/mSp434GQ9sW/eoRLTcYYOS/8xbUE/krOGN
yO0eEyC5SGh1ZmUDHYioB82/KZjNdhxb2BukZI9rt4xOdpiglNjmMRszmY/yJWUHJHVa8YR76dtg
udRxQ35DrMkONi8elIZNoSVz16G6ZRgW25NA/3gdsX7HdGwea1c+chJLuCiJzuP5biO3ojeuj4Al
UErHoVux3GuZOCzhYwju1GvZba3RFQtWCG44YGNnxHcFh9MnG3JYQPD/ZF57aXkQv/uGZxngYL6u
TBsbq3AnpgUGIBWL9bXMnW/MQwAqIMxLT0z//XLHTozTgh8sMY5Z4RU8ImCTKyJl/001YRCMoBEP
Zz/o/ddDuU4B2k3J7EGoJPURgIGMYLb9FcMz/xxWjg8xhVT21hUZlFOazvxcwN/mGv0c2C7e/mTF
DLu9asCzqiM548Vr0Fzup4jZNd9rhM9hgw8MJcYSZ18tHQ5CEdzU001FNdK5xRuJOeplskh6si1s
RTo9cmxB6yvLZxFjMX9JiCV2QXsPCPEGm4eejDCK4ldCAwzLidt4vPC1m8Dh7WEfw9aRNpYKbWQ/
/4LBi8odFxEhmYwkycwE/6erZyH853OYl8AXZHHDvhAWG98iNkhsylgGNKSqeNVXRFGOvY0bhlxN
V9jOyUKchIAFCR8CN6oR3Q0fs7+LhV1FzGmFduOvmW78VfjoI36VotgIKecUztUPPeb4wPqJO2r4
kom/SHetekhbav8eyC8pfc5w67UNeOWFYGlJL3JHsDs2E0XMjnq2euOb5bbAAY3ltsYE2TgYe7S3
YHgyHkB6gAJmHHZ5joUSFxKZYXa4ZZgEzlFBfqtwCvBlhuCQzRZdD8GG4pM4F54U4+P+RyBXA7uI
q8XhsGMfyIfYOUpwS3WP1SepHVGxYxzdVit63pP6LlLAyE+0ae6obcufiHeWvSl572ytDD64FXQi
CBhmeAa5Z4QtMT7ufAY9r50ZPPaSjciFb44rBhEsSqMZT37fEQbTMbxZUsBIwubGmUqPtwueunmd
w40F3sTfFJBSN1N+ErHH2TFumC2BGPzajMS9Jd/MBnVFuNsujrwAKy4F8GZ2rPc42qClJvPrH2k3
TMtagkeg8SX29OIISawLoeTzfGJBGG0IgRC/dDcYEBK7KlRxbbmJm4C/HcOn+1xfdcLDSWzxhB9z
zc0NUc3achTrLiIkEYXsdSFlTSzbUREgC+bnJ0WsJbutXx4y5qozG7/A5RDlyllitoxPVdo0+8bj
HSdfTnLrDwE+Sr+WdzElf7jn0+KVy6BcbdrAsw5q6nb6jnkdXMfcRN3H+pxXEqjsE9V2eeTIrplr
2hZdJHCulXkjxkfisQB4SK0YoTfC38dVTk4gqErAkJDqxR2mbSIbiJjBxGLDzFYO7IbSA9McmSXO
DW0DOdGWkwVbsr02CqrX+4TF/XDlNMoO2fnO6aAgWBK9ZYJvK/9agJWO/ye1XkU3BQg7gRq2tREH
6nReRB6dSqiGPxEJUQwqqFrlTZbuhe+cTHv5yC9lhh6LL7O78cdVV0HVV6x4+GrC8gpGAuZeAbGa
TIRlUue3JrUcrGaW8in2NAk/ghZ9T6JbJfeej1z4Fwj8MdqODHKm0WxDWv1pmL8x6jxkPfqngOSa
9Cjug+asxZvgpX+G4sUk/OwveNPQcpX3fmGKQ/S8yLw8TPvxkW0z36YeDh+MrVHWAOsA6Qyl0PqB
1CmejBWMVuZVLSYt8nJdKdwwOWEg45Mbb6NuQgZQxFfWHcW3Je1V/yPWwGQ5XQ0NF8HfeTy1R5B3
0L44f1SPvhsJk7ofycZKTyowJDCSB9m6vId4zGSys62dcSeoru7XQbCKGz57aN4RjDnWo0ef00a4
qaB2N4qJLQUzFYHhJyZxA2Kt7oCQfwb5yYR9umfTNr4otLXtIWHAZAnHSdwmusYctELg9dcyhDQb
5lXVNtDehZbljdwtmtVHqn235rBP5R+e/4EOoGq/Qpk2lN1ugx0G9BFj+MSdokfVnkbrTY+Ji1FB
KXhjjwFaRkWMepTep+Hk1j5wmsgU1+SnW3b4jPsj7h6dmBMwzEz2K0hWIrdQSe/aoWRx5s/Ua7JP
ObQxnYp7HMbZPzI3LkRiYEHcAHpj3VC6xodvOPDjiglUwIGSiR8us4WO5cfWN9fSv24XL+NW3OHb
BPz7krenXeT9cE/SJ0IMtnVLVUO2peePt5CNuhL809BAHf8QP+n+wz8ZkUuxTvvEHAfdBAf8H+dp
aU/YC0l5D/8xaCwwcQzbOdzyjiPWHOEhqHtf2pBU1HnyhAWWmRDpijm1ue3jJXIpMAWD2+5VJozs
GOMuGxQmR/VG9EChMsySXZ1J3HUESdThzvDQ3+fKbyz/Ylws4VQD1ht37XD0eXaJRULzXG3xOZpo
oTR3KLYl/Q9te3GLi0MSHKJ729rdnl9q8pNYv4TRCQcqBSG/FffoXy9BhnlJEJ996tEriIJs07tP
QIbGBSCApzZuHRB/QP0G/QYN+yrIflsL2BNqR4JJc5lIKu0R7tLf8jfeYU6X7qKrcXnL6COt74Lq
KgGEOXxm4M46mwPKaB6z85Y1Bwic/SXjSbeAi/bH4ld7VYqD0j02r/zlRrd86eam/+4nNE9r+cG6
UttIzb64kq6ymCUOqf8IErvfYzwJRjcpD6aBHeDbYvCPpIcVMNEsUKhU10qPsnzPXDaQ+XyIOHFJ
57T20ZHkN3/LMo5CnbJDX1d8NJrurozIEaoXxtmmuCENQiFNcE/GsgDis+V2t+FYQFkdJKej8E82
NexDgDOYipWNf7AgM2mIcnBEEnbB469SXs4je/IbsL3vkTLvIHms0VeBZlOhTUxVjU0bXzPpjoQ/
tSNGnT24sPeIrBXiTjrbIuUzKHf0xVD1noabvtXavi7v3QKuQmzMpUt7LoxvZRIyfT5L+5HOcKa7
rYikHz7U8lb29SrD2tcyLggwKErdCmpA/WtWJHX26uEz79Hj+Jld0XkJcEZ7XklgpyLxNHEAcfFi
sd1s48Uate3Lc09XPooaLPuBPQbyYpKUrG7cjcohjHISTLNdgtJcmFFdUdQKCcYjGn34ZxSu1Nf1
toZWKMkHaHAZREVG7NZdns4yMnhEIMXAKgLN1bZcbmPBGVUs6geQMqvWohZir6mneAah80wACEhJ
t4SDEh10HWM/7uLKR6XvNvRL9CqUeWhfUqdutlRWGrrmij3x4kaID5r5xRtgxksIH2u4MHXAeaUh
1H5ulPFf1n6ZvYxJ71QFhJ0L2mpComSyiDRNMJSUZBW3LFC+YIZvBYECxCtQgZVlnOmvSJZBEDHW
K4M0iYEkRTZpKxlaIsvkNUtfcNekQYqf+mdfHbkBAr93C/hQFnXHIKorNN8qm5begqY9KQh59MKL
2KHEaFNygSpCeKfSN+Pd6P+D2HHxAyISrZxRGeacuV4H0hdXmUw1p6kXCracIezA5ip55YygWExD
AzVBie6ThjEJh1h0IfVOE/dJwPoE+0iSw2Y+Meai4GM2pAzRVkfoVzNelfJDReVuMouZ8cvHhEKv
LbyLBfZKYdj1bI7EfY5i5YVV2no0ubfE8OVfcHYN9ArZxQo9fikOVEaxF1IEgdGQokpMVSdtYuS6
tvSlTZtpa9Zr9tT0va1yx/8CU4h83HoP/JZJdUoZhFJ9zRSxeIv+2so25a1aAAc6FUTWqTbneKHv
ZqJzqFpZIe+6naq4kcyRL/yZ4UfULickJRFw/OFUPsMnoSf+tIkvGnHAwUt9azKo0/uqdK0H85CQ
W3fwxPlQmceEirUkd86LlGcdbHuX8bqA2ewtv5JmUDEwlZ1OxFqKJharrZMxKOfsaQ/tP+MjNZz+
qBmH+rcuEV0g+lw3b7xoQ76DYlD625CQF/1R7UMQ0wlYKweXI4jLgS3pX/DHAz4/a/NCUCilXKMZ
m5nNCGNEumLjAGy3ulvSsb4N2+B9XoyUmx7fPASuKzFlA7qgB/DUpWQHxjGeQLynyss0H8CSqpfA
5q88ICcE5m6FtyI8yuKxqt+UwMVgb8qPxgTV5miMchiOKXfkP1xNdKQDx8UMCnjFDowWKqUQTnap
8SSWo+E4MCmPmLN7vgIeAYeKG2dfhrDlcpk/BHhWTAwC+lBhP99NuOfWKpo2EOD9X9KzFbLdpbVA
Q0c8B2Kbj2j6Z3XHtj1TZyhE9TIASd5kBg6k1C0fyBLHNmcUxP+oEugOCxQAvXppjcMgsHWn1JTf
mRkyWMyirYUKaynfp/0SNUaToH4i/m5ewzLwI3D1WrG9UI7NQvUtvgfcVaN+yN8FDyp/65E4zICR
vQNFCDFIlJNy+9WIDyl8g+5bwKQDswu3pXPoYkjbCZKXcS7VW4yUQSlBHdoS2WhDhJP/BxKWZW6s
+on4hHxeokNRSo5rHunyH1N//g8GIiUybcFO37lei6+sOo0m2LVPTbopPh2tF9MJ9gop1017MM55
dV0M9AI6axVhvt9/tpT7Ea9xI335Ee8VA5Jh3YiYzXFFPuC4a/FenW4KLkUtYj2T4QfWGPBpiC5g
ZItsPJroPBkmPQzKuIRoJvUSZfq6N8INQOLFIVEym4ZXJIkNFD/UvlTSg0SICgqt6tUuTnkGNgYB
fvK8a1lApMn3so+gnLRFfg2sYLIhZVCB+i4TW7up+s2yzIjm2xUjfFwlXsnUvqmNY84nip/JlbuR
dBpjNVRuoh0n9s9JgPKgz9aJZaxzvgiCOhBocr+Bx7qxEgjUM1pjHp3YYcDJkMuSHBM+0vDTojZd
JkzzrWDwXnDGdHW4rnGOWBpMHQ+tNp0rwukRRIVyF7oPZv/8qfKircjHdQqaQW/YYa7jzNM9BQ1e
wPSKyxoOEWgYXOYe6oZlV2YC5V7ziUojbwEiHXz8RejSqk/yVxc9JhMWzLqbPbFkPUS+SnPgxUjK
OxUwc2rN4gYSPizhRtXKWoB2n+6WXa1Mj8UZXNXjKmWal8WIefk62dHJz0qG8bTVsn+tCl//oBsf
df4F7AxRyRo8c2m+9TIRHobA18JYcdzW5bMrmKIZtBIuYGrcvdx5N+ZGgDXZPYC1CzF6ReJ30Y8b
okPxD60KwhBJE8uOTD0bRmMwj3Lvh+EzRlmRUBww/gGyITIvsIUxV0vO/IDGT1OQJJKEtHjrYdrO
fJE2PyauBtYBQX5ltCTwzYzIZFf19M5MgAyFqXTnj+FVJzYzfPLPNMamPjkvLiqisD3jnGS1bQX3
ftgsMDIGbwDhmPNAs4Xfw3+wZrjRFRL8KhqnujuW/TVUT8jkibClwcNbo/XH9lgxIuIQWhaoaOQ4
OEFAsL5nXrROIGTonpxuKlR2V/IPmHVPMqMKxC7SWozOen3v5/eFmonN68g8l78goKKYKWcU2t0E
+x8KgqJdLFhtGJh5DMrGMcAnsbVbBXcu8bLatuAp9IPenjg32RNFxi4o3ksR0YyDerlnzh0BunSI
6kiCI0kVENf/wurI8ED7qY/t/MAk3UxMBuzJgyr2u/hgghvvK7kUDFPxuXEVZpOXyvucqAjlXeXv
lmGexZPS+zvsAhiZW4O0no3SvyJhzRHaDp5qkFvKdmCeDd4WVviEmfKKAL1Q0sAGr0aamp2RNLC8
VUXkaOWTxVUO/PIWRA7ZsTIxqgtvxzLoGkPfYVyrCbdWAU4V5psFoleVuzDXHNY6JlmQZifzIlM/
qvdMfcafAvxgn3BpcUcSSr+e6eIrZ2RFBnIG98oyNPqbmYTi6qRLjba1cpjPrLqES1p/MorUW69R
v5SZh0rd8z/8gEKMtACDl/6BJb8Un5RxEm5WArNkdv63qbwO7L+zjSo8pzvKm8ppA8TUXAUcbEu+
U0GmxzFpbiL0U7YK2/l3qsBw30R0kdUq/y2jPWLGmX71mEY7k+U6cAgSapdHu/loEFldEaW20ufY
/QO1e8iNRxO4MtmUw023VhXKZ4aCDqhYEaYJeq2VwkclHTPkuRYf1HuhbPLpQRcqc/61SxyCeVWC
DejfXLwglsuyV1G9GcW5ZGaKL/eWMtEnRwNscHPSCc7mseD9EHZ8cRNY2RtCtuxF0ccgvyGFLdgI
8qEZn0xvrml6VtVdnxza+DneoTqI/cNEwm4SmRKfe+NYiTtj2hdfmoRyYEkchuyAs7Q9hIvjRP7t
iFpRN6LAwszzSzhKt05zAmutvFfFpVQPeb2dmM8SPBu4VuKUnUuxh4WASgG6LgTqKdvz7uFaFm3j
QyQ5+gsNM54d0mjBqa6aN34/glqZ4KRwXmgkQLewgdBbqPEIT4DzgFANsN+R9snJ1zExbRLambsp
gcIF27/w41pz9DoYf4n8bLRorQS7WvibKn5bsAjzraM6Ddjq+tXsccmyfmqoNEflpPHcR/w+cVYf
fVVyebmm9gIGh/c4hWBnET1DcEzBlnhcyXxT6fQ+DmufOA8TnUb3y3qm7T2J415SSWhhHRWhcCRl
eHFkhVAfBXNRZIAL7v9YWMssuwbSD4ZfjK8vgemLz05kZuoZxOdgOqRHRX2F6itnXpBX3aZaWkVF
Ya1MGsj/V0Xrx5s2Y3LNgI79mYk8IrAjjehLDfVNjLIBkyXwsBElCsItlbKekWwbidsmoemJI0QU
1zxgnxvA5GfbDPuQ50hk2E/zzVpP+Qrmw2R91CUINs32CTCUn2p0lvAn3IS+XAfjj0ZMwJCxFb0m
vMET4zxG2Jm104LClQqB8eZ9bD7ZU+WjxYNzoxwf+BGN8jnw67nPVgXppRx4YTGvxPRqxMTY03i3
w7DxWAlKgNiYZgGCVIKCwTU0d2XFKWoKpmMQhqkkdkRr0pq9EyGlbkGoiqf+T8zPY+YWnBEKGpqD
aPyUXzP1E9Ly9toQZBLSnhYfMztCkiIkW/iMEYH7zS4hCeQ3QGmevwPdCZ1JdGZk75jo3iA8lV/L
jhBrU7AVSRPXjkz9Q0oyTPl4SledQNFKl8DPJ6vroSU1dPyjZmdAD/gofhDpFPwRBcIoitDwiqBx
4U2LfnJmWJx7pbIPRifpAScfa31f2UV+7jWnq84+3kv/XDXvSQXJF+WPCE7CaRjp5/k9Cd3QaDZz
80/iG+0utGxL47yMXIRNzeC/5cflKk8c8vOK3yRBHnpOL0Lt8TE0tBhvjGpI7DXla5s6WlSuW+1P
59NIoPS3JtokJxxPmehhg2VbioeuA0TDG+iwipGTI4stIn3YKo189QEivDRHmPApxU+FgyRs37vc
buc3QzxVGBYYuvDjfaLJyH8URI+6fK1yW0o4g9bTT0sMGZAilu158KHlGf/itzhBVOZ05eRXCXJX
3IFEBoEUEY3zCstOZAAJDtcJf//ijH6PBBA+3uZ9UNL9xHYUXjVTVJ89jvQX8Xx0jAiMqGNcgKK+
F72BQzpis6ZemnR2uYfbeEOU+xBX64wyjULBiE4mPT2++JGBI9WBWboUIgqyWOI58vyLrag8olA2
VqECAroZcDWiQZtuRvHMeeNj6o32HB4jS1gJ/p/KbZ6I35xfRBjseSmqmc6HTQjB9xhrEZ2ROEeO
YIwI3BxIZfsu0Uf2xZOfbI5OS83t09VVSPo8dHdEdkD/ouyHHcLddhX4r1G90AyfSuFXMhDEx28S
pgdOOIpjWuSBOl7hfRsEODAiT94R0g77XmVtSkCVqCgFb2DwXpICRS0E8xHhH8MUysZ2Ff9Oylek
A69VqWHyI5sQk0FaSGbZFsWNUtwYqQrQo1V3VC4E4QA6nHfxbwpnilYfFblshxeyugbGU9aRmQNA
95H1RbKRAC0F2+Q9Q7SBbtYuqmPzT9cOL6y4GjbB/NqjWqLkyIZf5kjBtxbZ5bv6ByxxdlDL6Z80
liaiDoZ1gd1Bi54cyXhDLuFDJFz2X9C5zukOrtVhibgHcWJD8lGQEqEk52xk0aQ9+Hktt6zYwSCH
Xlh9bAaN55DSnJ06FigL6k9nIFahYmPGxSfDb0cs0rBju36sSNF579lEWCcwNsdlsTnKTvwceLIY
y+5adrcQNDNPpVShstCP7dlEMsT65Uim+CHRVn257dstRAfB8DTrvNByHljL4g+TiMrKmeZt8Fdy
ZJ8WW+ZWt05NtSZtirid6kN5nx0oeENwbCVkzieeIiLusu4QMuX8VanxYI+or04F/BwAE1yNkd33
LpZoXmvxrfuMdgE/7p1Wrccm3RE7TmxVe6CXXLWg2mb/GBQn89MkX53cFVTBOpbxnBl/+8RUQKsv
5A/LZz0q+JsqbU8FU6uRGWqEcJSO2//lKmQ9NaKlYZgncuzQmKNHnU5E2zF8Qy5HsgzCbT7CF3UT
/Q21sj/YbIwZz1HKpqRR9v8YeOQBUwWcuMzuht27eg3xaITGdyVcaJXT6gj8Rwan3f3W2RfHDhXC
vuSh/1lmVOMaQQ3LCgKaSDd7x6SElwW1LE5Dwb+9ZX/4CCsWj2R6fSpbVXXlkPiwyLRTlD2Fgprs
Q8QnG/u7Uffw1qE8+pCiC5OSwkOP3w7ALldT9Zo4CGisAu1oVJ/4M7KKvlBYmR3FHeBTqTsmQ4zL
CKGEO3bHvEa+QEfOpd8gt8MW0qgEJTBTFbaYg/kkAQ/0IdeLK1t7HKwETZBnSQdk5YdlSzAF65yt
BQYGl56I9iagvBHbP+uBqJ9DZ0RTZ77p/MAKv9WAJ4kJEdsfnF7JlfOmNw4yIgZP+SIlEnmf9qzi
krJlx1vTb3nr6YwInGcPka/rNcAAjyWnRyED4N/a9MkpH4/p7wwEgdlih84C1MS2maEenmrgyZlt
Etgl8HoywTwm6Mu0wLbOg7yb/hbq1uzpR0kh68riDk7x2fjoaYhHvg5qtM78/cT8bBR+LIVGweXM
GV7qS442iRasiLUUjWtmPJLOmYq3rP1mYGfm+0j0sluU71ron8EbdaqFQaI4myAEuAIjV1M3FZqF
NRI7RhvAWXRaeSJCEAK5gRKtOQv5RzAY4MpLXOpIHdn60kPFjJQ4bCbrugyQ5p0fr/N/vgTsmZGW
Ue+YiaGj+EuTA1D2Qf1Iu/escQANBeI2ZUTQqDsk6kPVcTevo5EOmOH2AV0Fyl1Y1gE5hL0DBTEb
TgFhMTZNmGaLS9J2Nnwbvl3fNUZjTG0O4U3/QPRgBjv2JzitV+XN2DCPKdZ+4MXNa6Sy1KaD5T9E
hZE7VRlyN59HwyW+BjINC3ySzys6z7nD1grDQwp6J5Z/hitfc/BN/KKWfjCcnZrToDV7bdhl48EY
UNrp9YcvgR8+RCbUPUuwtZywrW1KqxmZjsncQec+QdM2R5fq1Xjh/I4I3WkUz+QSSvhWcSMj6gVN
BVTCV11C/xBvsz841dTPDFVZmYWyU4Ufvv5pMg331yp2V1TT/h8joyRyRCit9UWsPpDyDOzImU3J
+/EDXqKY/zC6awj/AAfO6X7KECFUJ+sKb9ZnnWl4cFWs6TMU7lgNk+Qc3Cn7Bwgydv8rg7Vd9Ace
ojVKNcTB+pUA9doeyWNcysdoXWN3q65+e6sTROJCajcGOFZ3mnezydRKOvfyOoR/xBwpORlUT/z4
BK9/+KIN7ytR0Vdd2OPGm0S+R2wS1ZWRPPrvs4JyxlHkiwFAt0Dpv8dWyzdrXoaBwQzEdbfE9H1R
cdxcjf6U2mSZhgJFD/h3t9UfVuriMp3NE970bN3UFzn+q9L9gNQ6Km4lC9fa/4CfAdUv4Lyb7SLy
xpdMZLebHTrfs0IUujUvOCKz9ehhWhxI0QCgjgsPtDWOen7jWT1b9T7haSfyIHF56R5Rt2clBVOz
u4aaq5B6RmDCt8oKrAAkRPbvXikxY53a+LbMZF8uvvNy08cP1Fp/IT3bz4TehegoopoGQsDZIwXd
oy1f2ngIwt0sfcMFr4KtgfmF4VB0KEkCMiChmsBF+XwyFpDZhnmUGGyYng4oibFamr7H52YaLmuw
1FPRf8GVEFjQ7yTlWYEJWpvbm3ajiq+Ra7J1gbhikyBgkuan7EQOG44Ju92q+R0u8PogJ89RcrOL
mAHxxk5J30h5kTnKDqEpmvfGli2vN+34pv+Ty+M07LWpW/n5mWM8588Oczewtimvbb5Bnol566ti
AFTcBIV7GL0xGBQv/ZGydYszSLsMpaPErBm99ByeMyQCKw04zK/vkdy0+FLZqNpjAxJ6Og6+q3SA
V64ZUm2kMslasr5rf9tl0ZrPlLc/nQ+gNlF+miAeISHOn4LmqW90AP+RdF67rWvXGn4iAixiuxWb
qN6Lbwhb9mLvokjq6fNxB8gJTpDstWyJnHOMv54aeODjULqK/394Pm9cU/upWFznpZeNTOnBPSgP
ZBHoeLWzq2Ru38H+nf3hRQ0h9k4GB4nSHEPI0RicopuvKdBArIO0ZNzNIjvA6pk7aBTyz2pIfrfQ
mJl8ILYl6nBfr5rXnpcAT6RxTc6ZfO1b1zyK7aOSiDgkT3JPuyZ9u+2x11YA+h0ctNYtdEBgZxfA
9B0NynlZW5yO3vNh3mAPRvldXQcyrbW5+kKXKfKrCjNL06zxAUDTputUmAKxx9RtQAL7pX4pXnvs
VdXaxKjGek9AReP1yUolR/sYcM2Q8HUcls/Uepc+d5Spz/nR9eRsMudktccUKWbe58ZY+eaL2kj1
D7R48d0ClEJYsPY1x+ZaroE9b1gydO1cShQSMX3A3ULe12vsaVXikrQGosMGQtbHvYesAcmOSPbx
PqE9O6j9CpkT7E107y+RQXcBZ9Y81NcqsEPpKBB9jtiz1a2xStAbJ7aYcG3eXtlHpj0PXyDrlAFe
3jNP5KF9+6/RfRvfgA+J4aDahuphAaxZ5lon1KH6d/228wAZwmIdYcNUjnzqlrEUczuMLYbXN/+8
XU6LlGOuxWBFVS/sDipLjr+224kEXv6YikfWLvFK7wXtDgb2h/nHrs5j8zTQa2GtKr3kvUqkWz0Q
qbvGgh/4xapXrp+j8M3yL1JiFS1e5IsvB4G3EzMIXInToXLvHRPgK19K/K6dOjdEH22i8WY551fO
KIUm4m9Og0TNlavblU+nfLFCIMzDjeIvnZ4mDX/RhfD9KD7CZOfpzAJrT5I1Y3knL9BNFP0GMkdl
zJ8uyEDkk6HhYWbc4vpkZM7gvlr/9V62yjIpvjRs5wbCnhrk0PCDcaHCd8nojol0w6HdggF+95QD
SR6ViFPHhNVJy0L3SZBO+ZC62VcGVgPUXyMYLW18UPOiOjYYC3SGqEm0wrcUrY0vrfgD3pancwPh
bonPhN+ppHcFpgtpWUcPUEmTn0G/9KblO/1UB4I8ZSwo1bkU9u6nW2GnmqmIauHETh/n8x3AFxOC
TtctuRCQdtgC6augr1RO6HlciNkmiv4BsWv6mU2VngnS6AbqYYojCisImEYgYN7qkFiRii+31gd1
RByC64NuAq9Odo3LSOuNcI/LJ5ller9inEcGVzhEQwsCDXp03/lEouW07DiMqaHhdL1Tc+lihYZV
j3ni6uYixZh6nTyC2+7QFsPtiz7djHF8p0uu7jcoyN3JYUjxSNj+dfyIzDwDvDK2ow0RtKwQenYp
xFP6LomPtKU70QOzw2AT+V6pnpm7s8KpkD2AEv0La+qCuh+j3r786Fea/WKC5FRFANw2a0SOqE7e
OqptmI/yEVYgncuh8Yd72a3Lao/wWlL+hNFNt2nODLPXzyB+h1KiZBPibzH7x98TRY7yNC79LUB8
SSU2ZoQVarZdrHxpXtN5umLxKWicC5iu3I3mzagO2gbwUbF4aJBTJXZDiroi32hEnNNbRGa9zM6K
LWboz5Bbonmmq0BjNItthcOF/lRqA9nuKB3Tdzh6O+pNQE4Xn24DLyr8N/C/3qtDUC6BkPLTJ6Q9
h/QE9536UP+SuHl9m/+0wBMKrxqATshpU0+TTlpbIsdmSA7RQ7Qrvfc+cHEtKVAtWeU4vQE8wK5N
T+KZFGV7+EpJ5YbuWcLdEfOO+KEA5jkavGWdF+I2a9YtczdNIaiVG5vq9dlvwVzNnTlKp5rnZ6Gj
NQGp1r1IWfbhKkIFMVtln2UGp/SyI2K73s7wPmTdBhoVahbNxLgmEmuGHk4Wj6AmjSVdTII720P5
uXUxpjOndqk25xMT7yKJ1zU0p42/ss7dOHXDk0ZEqYjjEj7FtGXdhaWtkf1g0KmcFn6pRKEcSqbF
8ZEQfHNC9RYukGnQkzomC+r7SuUQHDgIeJtrwCZdgF3/LLBCDmhj4p28/eyDLaDMYKwBYSUo+6Be
8hWg/ki135YMorNuUCszfOv00AeXWKGnY7bGhGJiX2PSQV47N21p08PcEsQhOJq4J5Wk8XjTyt93
fW2msPnGfTgtn+kIv5fd4vSig1cikAzcDo0B0TiWvpytvzvx+cLsw5/7pf3nGyF6hcd9nYxessSm
QtlmlnrZpSfjaALaJ/3bFC85gvnSGnHUHxTzsmqqjzd5BBS8kbWsTxoQyLacsZ3DehN+c9Z1oNq+
EVkzT31KhFIsEFx8ntjvxON4JECDWHCC3W4xpPkj3PHgJBS35ytM/mudguPH8CD9/BD/+zyBaErm
j2nYt153hIhui1Le2PINYNYFNP7HD4RJCx+2RzFLcHit1bW5mllks/Kqgf9kqDVbV7mDjoGm9tU+
XA2kRxPESFDBbK0wbX5TSobSD8PRvCe9dw6z+2ps5a7vpFPwxdACXYAkhHlG3Be/b3nOvyBO+iu6
uo+V7Iu9QaAP0V7nGPfqxFfGrRuGLqnESgyOZeWHSrBerGTg3xSdzuzhlsIzoe/2YbCjiT9TEXRO
/271vwoLFxjZwwAZBsIlAQ15rDO7D7SKWgxd5TnBbopgspzrm8qhgnFHHMYrIijMGrdJbNNCY6XH
VAPemE/OzXkNTGrQRQOxkfwy8KI31YhjDi2V7kHumktfWp8f4yE+aKRkz96Cs3T7qc5sHh4KmqW5
s9NzfK6saJNtioN0QNTHRON1v9l2fLZwnAAnX4TC8ATiQSbhmZREdW2QEz5Dk0TsJtXn5hEOoz3D
u/6CELa/dPLM9W3PO7Emngeiw/lcX1NpoVpYIn1sj9qnBrjGNgI5MiFHFVrELxRMPLSIJKD4WWym
6N95ldm1Oc/X+gjGPM9/QXalzUhO45R1aAn/6NTAQ8aLyv3BTzZJF8dxiYZGA7S8JQXJP3bLCQZ1
ntJos0iHeX5RkPYgnkfzgOaCQeMukb8ANEy24JMdo9oR4xBpjkFENUaiY1oi4OcUoGvNlhrC+hz1
BMiOh2Qi1khtZmfVqdIFY7dCk/h5iA2UMcTazcnVtO48Y2Qu9UfhFk4N1TbovmyitXO5FlChVtrC
QEbD3/RNY738IKVbSNajCP/p1jCtmdvHpLNYUu3wYZO1WcgQp/AkViFx+xIcbVOCIJIbOb2gZQOb
uSSRi0/khHAVoe0bZgAPm9V1rk6Kh5tZdeXw1yOo0jbMPHqz+BhocVnv/bo7hpIfjatJsCRsQFzI
lEVU/v5s888Oao6ChSE6MqkgspYI7VmDZuoPRsHG1cv9hxBx/jey3bTuQMWk4PQI7Pl4NQljlP9m
pMtdiUCcbBEzQLDP4QGBFgZgebmqvlILpw1XOScFp1kwscK471BxIV0we0d8+VhO3wwSmBxSK6Th
FmfLBF9g1c0gsfwm2AAyClxgstdEXqbYYKWV6ZmoP76nfrfRJaZojkC7LKYHSs+nQxNZ+SRpAT8G
3G4dne+9t5PCGQ1fkjyYsJhlI6bxns9xzkMuWZ3xQKbG32STViJ/jkh6Fvqf8h1VHDf1upJ2PO6Z
TekiPyp/ag4alO4ToLA1wQnMbGLsiAwnFo+dyNvbbG5kAzhlAE/ituRczz2N/WB4IOzOcCykPrME
JnZU5R96H2Bcy/rGvBdzNkH6ldrXP8T86pdBQEeG3TS3FDwpM/mC6IG7XsmP9U+CPMpm8BsMCek/
vVYXQB3htTPpFme9tbNindDMolwouSSVoVMRoaKEx0WHd97L31dNuqi/wm8Y4AEtfyI8HypBucJd
xgmJz4A7c0VucVJecG+QW0iCWyheSpX+S+Dc2Eq/MtOtDUdorX7TBnfB8E3tGIf31+cm0FW6DuiA
w/M1iRyPprAr8wXLBoG8WewA23/Srzdf3Uuqt7qGUjT/RbPGdE7sLrrCkNQgkkD9sOYXeYHeg/u8
MAIPLFc0zRJDRHdTQ+bk2B7hDKTGr7leXQM+EFCdsOrIpsTQNDggLvG3iTAaj0160ndtwp+S/5kY
LHi+IPzh9sSSCIN/0DNR49Ehw+7JEZGS3zG/B/RNODWnZIx19XN/g5s3IQf0hPOZ1MwIR4qZzgzL
IrlP5g1tWAL1AnzJhk7vkXpvJ+EKZ2hhCyyEdnaqZ1vthb+UDOYZ4MIMg+0lofAB4+RKxhiDDyDg
NBDsTzcAGp1kVl9qozLoHYjClTDeil/kBWXGzaI8QhHAo2SwkEjXqfZ6DcHEtUhx6GeBREpRjz0b
ED87N0jweGWbatfinjAcDM38TUbv04+H3/3bgP8hMyfaMAzgfXrbqjmX7pi2tyhcCEWc4gTQs5B0
a+tk/3+wUFMIOMHzAITyvjIWOjFqwS6rz0rxCBAkQ0NwN0u6QHr9Gro7LjmKW/YzB8FzW+wLX1NR
C3IGK/+IxuDgkhEOsyoToi/umTyi2VEhiLdb8Aqb3xU4RYIGotzgQ9Rfm5hXSVCkDU73N5aVGiBX
jVewXZTlSuUFxcAvlmkhoUjWNuUV+YXzz3CWIeS7QKZVatsbB9bE/Ae8kS5mFsQGXbWy3ogWs8hk
b2oYlL2oPuO3EBRbgYfs56qv86kxAdD+wwWyE/ITVDRzovZZG+o14Ead2ZCGwNwZdwHkJbYozNyz
1xG9ohQuFpW2Tyj81dB+oSI90On5lpe6dDaZw2pKbN2BuE5ky8fJgwe0qrQkBR7Uhlwt5NVjguL0
MJtcFYNPUFC4jnRP+yO6JDgkDCdJsaNUuy5XGKlErFcynNNcZzwRt+GiReo9bdnchTpogkLgUXzN
kr0IgTEtDT+B4lM/3RKtVkV/jXDVZ6eRVffSIxXHvfQ1ozPNIu3Hp/ThvYBhaeC6JhXVLlvTkk3q
Bmbwgj+617BBIEiiR8mMrxOqL1KN7kOjvTsv85HVIIKswwNV0xqyzxcN0DIpj0fC/omeOxeTOIOs
BrheRlVEiqjVJPVsQE89KUCrtgYPlmmVVHx8nnlx1zmL6S83/Q8PJbKEUj4GeGkSlLNsKmTojYSe
E4Lrj+oCaXOrshz7RnUgFm1ElEfjMYmw3eqTP0PNr4YH5mazt00cna/TO/0rq37yivaKLdT/JERI
emGrGXoV590it8Fo6jb5MsyotUB3hs2cXFIAuvLZUHiarAWRtDwRRbLA/7sU34eXxlpFSMj3ekhu
VFkSYEdxTu6w71SAvPNXuuwEV6LRsl9/Qvp1LIov3jrXHJwUNh51n6NIT4RVTcnNPeWlK0MM6X45
uEO7FWS/ccqa+FkEjvNyPQpMDAALPtBB+yPNtgAQGG0GDAgj8wcuNkwO4/yTLl7EafqCTQ5LnZ75
gvHhyT9ZsUSEV1L7EkRunyHZgTC137RLfJv0suY8ndRS4vmb4VMs1h/kgFiRTpp8LvMlRHCxVtxA
cOp0qeAA4IQvmIq28BrfKtmCr/peKVQheEV60bArin5FQBcWZIkdGqh/sAkMwPtakLT/ALoQiBaL
Jxq2OCNkCoB6cEidxYPxrwLFXeff8pGyY4y2AsFZaIuIx0q+PvTiiH+DMllLCTzTwycybYR2fDwS
b4gq/KFXrcUfwppQN3XtKs1QH735HyNKLyJ5k6OTmVQ0NK46/QBAicspKojExmkmZNu8NsjItyEl
MzeW9vqhl39lBF1rskxeAUJHYM81eLn4W0Am5avx+dG4JVGf/etPuXKdhG9kDJROVkG9XZr3utkC
YUcfn6dpRhyHuhD4lUSUY9GPKbtvFH7Ve2eaayAJXhTbwJL6j8cOqSpqSCR+5ZxBvR94qC3Q77Zl
2cRtBCo/R9/XOqXuM4Rgp8HYhh6F8YoKkE++7NCJgFJ+IpeS4mhBvgV2uxuahHf2rPcRLU2zq3Kt
wl3eek2z/+bKfROHJR5Gd2bOg3v0edQB3xEg34Xz1EERoS5nLx+ogKdQQpQi81th8xHsmjMJssuo
QM6cweRovEXZ0+hWGr3fO9Pmt6gNt16QPIQ3Q8btiUrHJuYOnRtC7GRB5JUlQCJgBYBbJACwPb/r
Db6XN/ESSwLpSBfpLRkgRJV/MRVQB81N1T1whau/E6dKHlV/4ZqpJ0UHYJmm8j2zHe+FzNU6yFl4
RzIeDvEVS/S1lZdI+g3QIeYDp0OB/CqKVYrzJhOgTm2x4gVJ/yT/s6e+rM6Z8nll6LmhXXjstqC1
aHYAcSmf+LoG9Up/HxoEtRL5GAA6c706gjZqnfuPtycV9gj91HGPdRfIg1eqq0/Tv1cnpeOKOOq/
aGkh7kgSCZTLVDZHnMUsXFcHng4O80+9MFF2oPfuRZKivA/+EgfCqKZkjYNBgE1kTZkUO1selSV1
iVgLnBly30UGSZs7dY855o7bAV0isOorofbTVp8zeTnUhzjYSurfq1sqGNLpbcqdTlzm1/qYVaQA
W73MMuxFxi4UMSr/TifHOwXDCWz9Vy6XFbx4+mMgekkREapvf0bfI6zLe0M4Isg87GTgBNLPGK6T
2UrJbuQbt8jUDnJ2pmYKZprxwCdaG8EoROJ4gmqSX2fgp5E3dKYuPn9YmVGK33TNJW3ltSUDUP97
Q7rI2m6cpliSgQN6TsdLxsVanAwWRO2Xxmlulb4n7qJc9cE3XodnTfsdIhlUz7vxnnyLWGZ+83rZ
7liZr/LooobNlmK1kNA6k7a7+qCTi9a5noMsLKLx3HyhBoZqdF7okOEZ1OyHsATUkGgQNMN9D5xq
OyX+nY3P6MAG80l/s5qYOa4yaswcAfuB7GbDQersKanl/Bk2JRew8KPBFTUuZa2kl4iLEtwagJW5
1mqW7VrFvspmdSpUdEuWUR9qNz+R0xZp+3yXgKh3FlZLqGdaVhGszMMdl3+/MvkV/5hkQPH4rljD
QCUDA/MH0bNELHnVERkGqQRJuwtJtyMzCCAvyq8BbPI2uXBlv0HdQQIQWzdIYuBByBG+Mq06aEE6
bIOW+aFF+aSHHvddotKChyKq3oVAnCyr8lI4qU80Sx16AU8D6kHZM8uQwh71XXgNZxuzWXT0ZywJ
AKFhCCfut24uTVjM9qfD/B45KHaHeiMQkf8RvnJeHZVnpH9WCIZMDnT+0pmtoBxBUfdA+T61Jbii
owQb5eOCFa7bfq016/cdd3yLnPYwyUldSQaoeK+1di2waV/VZ2FjBsCUgLOEESzasxLxJnBGCdNW
CJ7qAvJQY0Uh0efWYvvOyUO1Ez4iqAmYU6TWXGhuuGTrN+z8veB54dud4ltpabJ1ckz4fGqclgPk
rji7h/9ebHI10MkVCRQbFPlK2DRLuyl8eWa/MkjgTTLzNfmkvX1WgMorKPQxd6+ApB0XAzx9qQpW
XqqTvnXK3ebjNgwtoI9kDpFma99AashFkLpgHZPcdt4dP77Kr036BJzHvy/oGuHJWBwc9F2wicmk
/icvkZLwf8qz2I9bfuPslJzyC9zIpAehwMbK/+KLvkW/vE5+tHX/lA70MQ4Hfm9H+1dfq7XyDL74
syhr2RUMklv5WK/qm3DuJpFCtMFzdBswo7gfYa77uq/uP4/JfEu8AP8ExzL9H3NAmWCT/tO+JvSD
49JSf5nquaFcDbfJP+OQrJkr+PgwNYolBcx+TwkRFDP3ziK9V3YTEeSww8eJ2hXKl/kaxFPbvmCF
UrBAWJNqPmYbu4ZJ5S1hm6i+kO9QklS6eGkRQlFYhult0swu+S/wd+h+OKxzYykXTLxwejIJEesu
I3esckXqy8yFtIwjR81/jRdcqe5DmSvJxoRpz0POaQsj6bwad+QRDKeE1vPO62Sb7E4TGkTbrS79
iulWyzDjTcgTCRPG6MsbbAQGH4K0BJnNpwQUItpsQgNQkb/4jZfBF33F1C1UPCMg2T6NdZlqZ8Oj
Jtb2WydnFYTOhrZvSKHMnAZ4D33n5x5oh2gkwoF2nOoYm4s2cHvaNGIUWhYfo/++pLfqfuWbLPTF
nW2JufmAhj2e+aY922Jc24X1MflFbp4YIbQWEnoP81HPPvg+UKxUpncSb/DCT8JOLJLR3+RriWai
U763LzImOvmHs2ec7aT+0a8I/elmPkdkxdHkqxoFedxe6Cf59OW3m2m0dVkZE8PkKCECTex/iSI0
ggdfYz7yPAerBuuLRkQYKrjg0USKw84IVhK70VdTrcv8wC93SPkVqTJjfonab9yA9K+lmjeqfo0W
s58yKUqO/duI3xPhWumou0S5GmzO+fG/tCgbEEr1X0/IXN5lIKTYg6SBl9BF3IDiz0fFQstkWQNH
ycN1SBFahgzDpEs1y/LBBmLcFatwuJkn6SZ+u6C5RSgz0XdUXAsPPEDqeCYJIOf1kUln+NSkacHA
iHi+cSJDtjb4S7XdS7mbqV+9j3SK3gjPidmgNrwQ0iPEYNbfiHZGoqfzEX7SZ4Bcfp0SKTmv9+w9
i2hdPEX448RmyOAfJ08Mm105Hy1zIXRTHNMU5TG3f/VHF5M5QamSXxJ7YsusrCiHbRGSIlY3CtVd
BMprnx9c+ZMMdc+z+xq26JEmfdw1TCkI/kb1hibpkTIrJkv+EPJSkK33aPLJye05xbPD4h9yLbJx
gBJbnLbBDWsTHKXw18XUIj8+2IiYQoa/PnFTLDEeTzFFmPhp6DdoluY+QXbLZ9wHdsH72J7EFSMK
v3ic7brhn+5Puu7ZlNTwaF5f/fg3pI39onlOdMXPM/NQBWekraZEgEvsUITeUh1MFlz0FzjRkqWX
5UAV+PlbCrb7baBtcGJpxyLe81JmXr6bjdexXc1ghrBngdvz1PX+7Ce3oROMypZXpB2pOzxzzWep
92RqLRpT4d1fRocDkR6RsmIxm+GR55YOrhKK/eBo6uAo08e8rAsf3RzvnlR+88MoxHrVzqchW77z
Inm2zF0RmcbINZWgsCL8UX4iuiDQvoQt4SE131AhdOUwXbjYxzmncFEAZULdhGwnNoexGe8BH3kB
CYST1/zyhSexFP0hCeNZLf408TwL9pJE8DHXPvnuuJM5KId4q4HoLEaPZFNUkPNsRyCWFbLmMc3K
pwBKQ/XAJtxon927VUfAIBr20xvEyWmvOO4WwZacWMeccwUvlFNbYk6Cc8BsuJOWl+Iy2xLXoOWT
Sa18ViRt2LNfumWAYx5dP9edR/U9w8mwwDcqLjA4kw9BcqDN082jWBGDUe5RxWI9oz6T7Jp17Z7q
fD5VmrkJMqWvfIU3rneiZDmDqFzxRKJ0QyFO/IGl/XTGsqMINF2lLsMrDwUwoOnX0arg9ShAz9Sd
US95WFN1J6NnSzyBqxh6U6f+ZdiGsonA61upcGeuW6KWMoAovzM93UNlZTLNJLldcomzQUPlzSkM
5hNCYitG01dG0v+zfvl9NAGCbKo7XVuN/Id+9itweGbjF40E+V23GHWlSeeEn2YDFmhIbmwREkus
zMcKdX/2bM+jbJn9Qubuajwl8vvfkOaLgEyro6GRr3PskFwZjR8D06HtqTa03suuaEdgdhQmcWha
zYUPlS+nfOhENczjl52Y+ykdFt6Zdzk5KRw4wCalB7+gL3PIpmo3GFaqPSmHBbTxzJGACotNF7b2
daYZ6mNpBHIxGFnClgpAxXvUNSiIckhZSa/vYl8TBaAnrH40uoICsl86cnKsPg4GuS49Dlf5Ht3i
JcMJ+jrSVrp5g2rYyi8GZBcWbRwyZ0RZTNQu4q+aegPWwWGVGCdkKK/Mhln15VVIB6kda8sOecUX
wP7nn6myUmAJxKn+QGUe+PLDtIQ/8YkIASIEt7xB8pYla07CPRFv6QehVK1nwCCkw0TCP7F3dUgV
KsUCN6pV0hXQB08GrQKYgtmYMbh1KODPyY8sHKt8Y0xCsZm8IuxsAwuv0bq0FO/JVRz3ufC2uxjd
yobhfuRDoBapdQJCfwiRnGME3HbSvDsV2+DZht/C6JNm80Ihayu34gFWyPXbrti8h8Yh5ClzX+Oq
RitfrUzT17KlfMkwdh+bs86D0AYnxUBoEzNczVVYoWDfPoLdzDWin2gxDieWURZ2VHFnpHjiSFlM
efg41Yq+9JLlOkCd9Nm86DMQWeakYv/iyc03DWh7cE/Cr5gxEn6v2GWMfNAIjOPIRucNAYLfnQeR
jEc1xMCHucapWKpeW21f3VhUScmSvzMEB6lTHgmRR2+5e7XM4eaK5B/jio7EoaTBhuemziLyk6/3
psMp6U6hOWQ93MgbnopDQHmYZd4ucnwzA1uzseOkaDLYIUFs1uG/kaZy84+EfPaSiEYUgDK8qXwQ
LhYxjy8zO1Sn5F5MAWMxCxsCaIzrxtw07UQ8Mv/HG9UAVaCfjSAfbnkTOb/bjws8vAY1MT6GSX48
IjBSP13wnuv6dzMsGR7wK5qr4UnNWsB1gRWu9EvvDyYJWacbMKms4PGQqDxJmjXVtTg4MZ+zRq8Q
80RYO3btdNM2AQVeOuUtu5jwF41TZG7Ij4/aIvEC0cO1gfQoWZaKnSLSDO7xo5OtKdWU9lUFmJAg
dX2R6H8kyNDYM5d/MYQQSrpRNqA95LeUMHtTwwNKRKJB3fcZuaDoEVmiO+qxPbL6z9z6mHv9XgXC
IUiKaRfz+Ua4NgoTIQzCqrnhDqMF2OTrxcXwyBPQbDZoYgqEQzOAEmwEzBh8RaB3W3nnoU8fS1yl
7L3INnO/x+eJSLh0kdhOIgjEcXOwO4/xRlkE8VkLH7P+F+kzLBkZaLMDTlCeFpbJKTctRBfvYCjF
/sA2PWIwa3/U9viCIygdfUsqGyYXkl8lp+hWw0J1ej6SVb1OqFY6tn/9NuGzW1WE1c6FDW9mzrAX
+PSIrBPIbnTFGXYUFTx506LWGlCErcl+HZbqLaRij7Pq0f/7nMhN5iD0+slKmU0OaCpASPTZpgCQ
qLrOP8o2A7CkNpjbE40p4/V4zKVvaDN2YPDWY/5F2VMpKSwhTnTKht8+P2YEHsIky24I4fXSdo1k
/VWL8RcZkOR5aIW5Sgn73qDygvuG9m692iGn3B/mo37Nv5Qpnk/+CqGMAqZBfBzdv+CvhL0v7g02
QVJbjQshH9Wa1JJn5OFORBiAiw7cAEnBsIG4/mRbzmw4BenBgo4b50Xevl1ohMYw5bBjtQg9foV4
B2C0KS+Zi5NiZjoTwG5sqpc9Bc77Srp/Rziohx1LKk+bKZEb5lMSK5VrEg1Jeqa9Tl4wy2xq3UN+
jzN3F/nXfNvNlh3yXmuws6feWmfsSQFpmRhPHZKPAqCYS8SrXgiTVMSS+zWCGoKyyIKFCtQXxMrB
DVEOQxqnDXPPA1hcgt8EQl7Zxpfk593uPx5Fq5PCRFrWEqEdiHQdgt2nYK+KwjgYH4fzgl5lp3yx
e3PSibH1lJb7FCSgQ6xC9bUQL0jSqX9IFwJIhjIZtQvSak7XOcrkFG/tqla2Ibr2Y7opKme2/xhu
2jsEkks8OibWuyYv0XD7ChEW9XUQF7LbGKwoO5qXwtR96XgVhxlfDFmHnAUE6d17+dmiAktMahQ5
7alkf5S2qmR2rv9rCpaVa4oGv23tSH1IshcAwEj7tDlTxjYJnJLPJQldBcTmmY9ucm1Re64ZBpDz
Ngd5PVb3CFey4Qofr5qaV4h4Ms17G9uSQyhb7TdXcYo5st4CmfE8MFpIoKfB26Va5vsbaW0a/lRU
IdNtUxPJukXyLMQUUx96BkfuDdI9cQ6Qb5h7s9ap4k3d+sSVk1ddHEZbm/3OVCeqtvDi+L4uyR8W
JQw1lK303usLHXqEhHWKjgxurC1DRdYJG+Kcc40E8WGJIr5bI0KUGYNPKkhWwbrKSlVvNeZK3gsd
xzRa+Zduc4fHoT384UUhOrs+1vUSwVaKHB7eQON+JzvBH0BXWBhgS99wuJNomCRHEhQb1f2gf0Pe
oC+qOaqWGP2mpYl2s4wcrLEa5jN+SlgT5FUrnBmvaPEOb323F1cI4ocDBrZkIwurLj/UlZ+pt9d4
iNNdXhN5TUfUZwo7PgOGDuE9Ypcc6itZLQqC2CcTEkZSFYPTNEOk5y3BDh4SarnzgfshNwSY55DE
vmyLmhoLHoVGGkMGvDiubb560yoiwsNTK2+Jac0PwuixgXJ1OBT1wBm150DBmPAHGAlRVzX74YpG
kKnz/GZE60+ZcuYyJbrNit+L90o8MeAt2ZYjDA/vNZKrYUNhVbREEf7diF/hy59c49PWANj6kV1z
wKhtB5YAj3CJOW5voZuTHeZjugEEJbOgRjduw2ZanUlulZ2gR2Kfx7E2GTyZsaN/Mffd4EqvJ6/B
SWKiaSa10imB+imUNyEh2FQAzNhwKDwyLbW4gWujqzsJaN9zkhD6Yxd40fsnQyEMjCrHJDdSG4Tw
t9g2oMM6ERCegMJUcGNhSUZDMvr8GLwNhUDy1EpUSJciXsZ+t5dC9nWdYKod++xbOMkzZOfM9l+p
2xO2fX5ppKEmvB5Mda5KBIj90b2Ptqb0sfXTwmvNdb40b2+y/+yeg48q50PQrE190dBpasPF981V
RaWT1n8fkauu3nUt0nQGWnmdItAqlGOiLVjkxAS5+cyv/rCUarWXc/fPaMckC5WUFT5/Mh/UxPvg
aXIpfHXR03hGRUgaSaJYEON9h2cci9q/JraTdM3yWg0rkWRarNG1bfppv0dCRoLM617Ly7J9dsCB
8iN8kykT23yCRkfWF4nr5jwR78awXoAioVCmxWjfc8lWIaluzOw++WMN0SSpW/w/SpYuKIAaX5ji
LshnGVfVHUU9Zsrmc6cf0DIfvM/hCa0wmAB6LrJA9Io2ULTNeMcmV9SwlgpyitxCW2M3xMCGl4t9
S7PpZBgJnpQ5ne9FesSwidqrex3fhl983IxrH/hEQCbYWsNPzjEDRpCamY9HJG7g3QTI3GzRoYlQ
OWPk6jfwuJxk2YuxGsHaOJtX+ajGifz8IAtFFzZauuFJUwQH/WhHrOk5gliYUzTQbxIB5x99oZN4
Oyuvr0m3yDFErCUBxeSYtFv0dYhcNsFwFxHnMTfIP6/4kffETM0sSfX7I57V6uVnMYZmCJ20+8Eb
KqcLEbVVXl9L9Gutim0ugQP8TtHVxsdMIkAPzPD8YR4OlSXiF3qTwSrIqULwnS6gk2rMnoSR1BuA
105+jPk/CcwsAeAllc1oZauofVp6qTd6zKb5F8cuEfQnTMB6QS0gGkOmdoPRInkVvB4bdAd9fFMl
W4FzKJ9USVh4B1BXNy7fWoke4UkAJtaB+maI34Js+PWk3IBtqWfelPEEAxJUmGhwF/GwMBo3ATmh
KTMI/5nYCswJr917cjgx45DJIjJnDS/0MRw/UwXfa4udXGGbi5Bp6qHi/crbZvCa92F4GDQN9URm
JYfIKKxBuRGe9SoJCKtuVE5V7xOeS1wHHNHoHFQSj9mldPJY0KgPyNkClHU4w/irPYJ8eyhggMTc
PEGrY7Kc/WE4TjcUiJiupFI7XztRfu+EvwzOgs2G6euhwOxjgeaP6IFfDSTX3zUCl0us8cb9G8hG
l/jEEWTNrmYfOTnfrTm6OgtPrxR2zHcsTRB3hzqepBDmnXs8mRfBp3NC6Q1fV2nVQ3XaZ/RFLwTj
Z0jX7TUhfwldo18o/9LqaoSoUqfySTKOeSr7MFtoiEBS/oIEr5L+P47OY7lRNIyiT0QVOWwlknJO
3qgst00SQWR4+jnMbnqmPVYA/i/ce26xlglm6N3QXPTPZcdjOQusLTFO81i+whdQU4SSSIC8XT5s
5CszjmAz0tt0KAPEfdXx3iY3BvRCVk4DzP5QYHgR6aQYrBDrT8+DCFsdKDFmQQJpzDDQqSqgKYD/
xFpNtnH8W+FP5vCot8K/MvpBXOSNfGMyV0WlfuFVDIBeRe97n62fIuCMSQAqMzQhqyHksb0CdMiv
u7FGxtdVxFuTa4ufHR+gVHE6Z88j+zwDfa3KpYN+/ZP8AUoYAQwBNf1X6L+ZvNfDRdp8hWSb/RLb
gAtyTxgJ8UzWkjmQiYKfq6Gze9QVlN+dl7cHjuZcOakoeKD0f34/yRUbqphBV+QzebQz0N+gAgTv
06Cx3cntJvhcmoGwgb/IiZxYZ6SG4LRnBsUSbI7bbkY8ZR/tstvzXyD4Oegm82yCJHVq/QCgw8Ap
38OD5/T9ea+wHK7Uh/Te9DfuXHUbYSA/GeSYeKVo19NoQILzs8UEzTHHYagujWCLFsGk7ABrEz/B
RKL+cPTwhOIoG69aYWsrRdv1vqFt8ns0bimK2MOPNFUsJpzJLcI1Xp0aTBagt4J5QYGkeRQHcsaY
H+GDMkv+qpxi8nugKAB81k+m4uPQ0uLMJ6E81Uel+sQeiPIrY/wnGzmXNm6BEVwMrb+0UJhMtgeU
CHH5jZq5oC9GQr9Vux9N2Zvtl2bs8pXWHIIXF0Ma0z5CYQQ0wjFYd2eOIIb8pLbQL10lYaJvowPD
sqt1p/rOXpTAqJ7YwWUU3wY079HlWa27fDvodumGnhWx5g3X4ardQrjFsciGFFs/i0GAFhNxi2E/
lZ9yFcz5Zx3pP8k6gIY0Qwvw0EJGPJcEPP4+WuBSFEh28kUmervwmhaHdFrbobJCIPzNcLmQyQ/j
EK+4bk8y04dvVJY9qJEjA4DcyQgwh719LrtDlh9Tloc8Uujfwot8VPQFa8weDS630V5soPjZAowi
OzdcOfH4GqN480kWIEmAMKeSj4An58D/Q/mPI0WEBvEQlHWRuQ1biJnm0FUH56m0tZt9nrr7AGrF
smtXUoYekuQRt591v/l7NXI2s0F1DMxRWBgg58zR5xPzESyqr91Ltebhg5CLDFQNODksvRvCEpr3
qftjnv09rL9p4lOTFtOhXqM+Iui1422FX/qRMv9bOWV3ZixYINIj5OkR1zl0R4bVP2SNsXxmQ+gi
mmlZ/rEtfEd7cYCDzk5XIj7hgm5fBrOdbiPNngCl6eK5ADxXIERlNOUr2paGAp2WX+prghiqJUFn
eFVoZLGlGD+hiYzhiPw8v1rBsQyJkMDl3qI6RLx/Q5KbzqTrh+U+jNHb86R5nzPP6qX+P4StMWb1
IxM2MKpI1k0Qgp7Yhz6d+Av1E3YtlB8MsX6bAyJqtO2fa9yfWJFX9ZEhj3pgL126f93TRV4S7CKb
NgBGO3r+T4nOgJoCdjVpiY2nQa5FI5QdP2bFs2Ld/1Wfs1RcUT7ThsmD++FwDj7nesDwgCAfed+/
EoqCLtADC3gj/XTOzMOjVNqV+jSoTkHH+exEJEfT1wMNXuMUP1aoLVSZHAeHwNNtz80li0sJk7Kq
uiAOgYDgWIGHxmmikrWBwO/zfEToyts3AAKe+P/ahyQJe50guhCnq3Hgkc8dbsGLw8ILTYYnr3am
0tfi65AcUI3W6THmqdmoHrJohQ/7mZJRRFWt1VhrMZgy/Uo2E9kli/csF1edfGnjbZ27Mf2k8PNG
hw+FsVMWcfwzYWZALKJ26eG0aRFwaVd6KPQWEGdN1CGbRv/CUK/25O3gAvLNr44Q6Fnlf7prqk0z
QOkUX5iYJ+QoMwK3zp/3Ae6eStmd54JrIQG0oAW1bKrQdQzzIl//wePEuFJxxpBoAnmEpVa//KCo
HJ5zY18zHkZYlR1r1HpUrv1UVlS6KylQX3cK4o/8qMFqjNvHR1j1xTdLqUT/0tWFnN2xtLWoc9rP
JdW/IoTPIu8++QGcVXabrjw1AI3wwGXRv4TOanxBqQphorUBFRhIT2M/9l7RwYtEgiI5ga0SXiOx
S/eEnsNkAlJpmzLxWOiELT6jTz4ljSTaoh2Xar9mqZQcjDWegR2KP7FkXzRJVHhbVr+0qh0BcqKy
aMyD3O4zNvGuKi/4lLOLsEAGJL4qUm2ACxOo5XcVsAI4HMyBd3BwVPYAz2KCUeD3YadKJhpnQPyr
8cLr8E/nMtRwveCk2ciYoAUmLvyFjp8CtxUKf6zcCWxBpKBSSAq/nCxB9KhxdLLfw3hBqOhME+9v
EU4N07P827QkTwQAuCNhJOX10vtEDG7fZ7pWmmM2mmwv5VcDJJj5ghTzu4c1kXQC5aWmZ9cMoLDd
B3/IuuSG5BHA1UCdaPRf1fPR0o7CAHr/hnq0aFiA5KWw/rzBF9ySCn4W4dN2zZI571rHekenHgot
yERR/DHrEacKs4tvTb+JKDAPFk4X2QnfULSZrmd32IXkmOC2Gg6fkZae+YVkrVtUcDIaajRrZU3T
V8FtB4Mt2FKHzQl2BOk0pYGPMf6LC9bx6UrGEnnvURnJqJOKIfgqqNMY/rNejI2toJ2j8Zp23nNY
9dFBrh2JZseJzhXskoGxAULLAKJS9uLFmYHstGniWOilGU+NUE2MmlD0fVZfUSZlgycBFG2cHjgJ
Hmgsli3HtweYKWEmTIt/sgYkC9OyeAqcirbBKY8foeE+Vcf6jTckSoziL97A0sIf45MPgXH3c4M2
nH09WdPyDcxNNJLPbgeAgw18us0ZGbv0L5/UE+Jrqe1DlcGmnhYO2lv19ramhWNNKcrjGj161G6h
JxMQlo2HWJX8IXkvWP/p8RsZ0pkZWGjekYZyT3LZ7bafXATfxNjUQNdHdxBowH+TEwdmiVsd33XZ
2oro6xSL+FwDJD77vDoUOISH6/NVsmmVIEHjQ9gZtlUDNIJeNjUUYAZAADbxIv+GrcXs7lD5JZd5
wNEYsFSWO4EbbS51UBW/BXNwnzjV1LmocI8Yq6f2q9Q/qg4S7hujBiDIT7SSEevvM/g8s5TlpU9a
4CdGFu8zUdIZSiz7AaMljH/YvBvtvecrlCSoJgMmK8YqMHUXprg3lV+GpSJIFszlVraU0lWMSPes
415h+overSUGg3ETqT0zNiApS6A5xfzAZ0NAN/9A/bRFc5QupsHZ+3hFSxGs2WWaz/9VkZZDCOmT
PBfWBHGpMl4zKm0JTRx8PAe+QibvS0lvTGKi+s6YoQY+MbfAHDgqmYoWPDqB7K7lSKe/iHDOi6pT
0kAlDAhi5rlSR0yA8vfheVOOSL0gjT5lBqConjGgpmxhNrV8kFie8yVo/UjLu44ihFR/6Mg6lrVv
xMs3XA6pl9Qesl1DPCglialOn3mIOyxa+GeyvsQd42g66Fuh3NEDxiWPvhYHApw09i6I1pn9RgeE
O7r1EtkG0Oexm2v1xpEpQ5Fqvk/iD3f6nyV6MtosnImTLN0bAoesQKfX7QbzvzIr/oL9RKqz5rJE
1XfPg72p+bLmFwXUbpe8DwVL1YBtRSC/gMcL9+SJ+Zj6nMaxmaNckd6GGwT8egj8BHjxPIPmRYtq
66av61zZgvMIxy8LWD6OZ75kC7QVGjbJjvrTE65G2607HNNuMe2BEkdj/Iq58W0zrfsLtyKOk/fy
c8aj1f4mO5pwlCXvfsPYdcQ3yfz2nXtcIDyXCUXdMdUtOf+ijUCOvO4HzyV65gDc1LjX9PvT8LnX
+HhiE2XXwXg66R5eLukuisPA+C0vI/5GE4L/tEtsGvGpgghLCBpLX+ale86ICCeYwsQXuOAMmAd/
q5CXSck+WzpIweZZ2VaKlB+rcLTVkrtIcgVzobDwFU4vdiusOkNPmL2GDWOjlkBtUsxhhVbPq/KK
BnScryg6QBUR31el8tLlO4jn4BWiLXmp7cJkcagwuHXb9Rh6PfLf0Tw+6y/gVsPbD/kE2t0ozJuL
hqFsOtyY4B1+ApQ9nwilm76XOCIn58ctYj2J2VqmdxedENOz7Fvlhs3qlcBoiUt1zsCW9TDqNMWV
+9luuBL8Q0QuoqQXhwylrdHfRldlKNAG3lM+D04FFXwu3J/eG51h/Ej9DEmKDg2kpSdFdea+/4kh
aZUy6P91Do3iRhKs/MissxoQIWenR2rzdzy5eEduJwWgIpK4596Uzlp4QXZEjrgx5Q8JIXCph4ht
/qHx2EWifKs2yS+tRNXuJHNZ8QCCCYMM4BdiBq3TmqQV+MTL0piPmTMGbrn8e745bihsuYFnAGeQ
wqk/gsEleYuUbYElqIGJBNxnW0S7Ivez1g13ZFl0Eqv0KwAE9fFsF6X0mnKyqKG+ImPOq/1CRyQF
i8Dtd/W/FChldOoqZKhGzsA0PCCjaC/yijquoss0XfrI0RW9QV3AFiPMALbhKnzvMoqOQ3BQ45Ux
PuEOblIvvcDu0XsPGMXxZmzgTDwBPUKwO2EwJ7ML38O8HWbmKUMd5QhXIXySREtMiXAX9MOHIldh
9spkr5oSZV9qfDWaLQd1Fc+epzCzP9x1uhswpFqGz3lXXKIPlcgc4Ex/bKu5jiqWcuNk0VeMP4M4
Z2eGfAyH1vCHxKB4JHhhTTaxm6o9VOjhIJa/v/XmoBxTcsF7hMKIzFj+TrUrAlAGMYM2Z8k/tISX
sLzNkU5PL4753PP6uXSMRUrOG3NWFktF37zhXZGpzthyrsKTBdsEvL9dMoJnW9y6kGQK1iFc5K3w
KOQf40USSmgtA4dWtoNGmzCj8gmc7Q/6AnrogfUlsplvBuZEM3iTcfUWEEVzBCYHWDB42eY2OlFj
ILDBi+OHnPUM5Z14Xq0UgAOEXk2gtAN+iD8yCsZHJqLyG9F8vKxuIW+ZHYv6g8UQ9KZzlZySz887
hflCn5G5wC/YcQKKseVh8RlYImN2IKtVoTc4mJlPFclio3mRZHAS75WNsE0Vr+g6eHix8OCJ5aRP
zHrb/6sXR/54/SMrUbiJLiJuwOTgFtvaM99extiToSQ7jEQnsvEmWnuQ8LMgwNMu/RqEAWyBO/0y
9oxVj/qKz3TEhrkNEW+RONexlEPJhM5iL9QAzO5J7WRb+Y6MHz6/tCcuQc7/jcONa6ABPDVx/ENJ
m1FfgyHEeTD8RUe2t8H/qVzy+IUzH74n4VOLkPaAOFe3A8GIw80O/1hMi1RfPGDWgSsC/ceR9wqd
es7qEXrEZIAIY2ca0cPfE5CKk0Ah8dxmJMdan26+A2zC8K78fE10PrH7YSmzICg34HR9dqn3hAb6
kb4rlJegOc9sNRwZ4V9sJszgPGzWyUEVVymxonBwfvV92F45jGIqjuLjKfh5eziE0+nkJANaX/ix
1e39PEj4Se0EHQw7h4j+UiEL3iHrJshqd9CA+NeDY6DEYlAZXYYBKRK11KMw2JPZ+J/ewKYfWsli
3+19y8mVTQTws//VqTRbtxywl7i5gMVwKdZ264N1+c0gDbLwp3rFUfQ0/wQ8hBYbqR9V+RnxtnIo
JeZFyv6N2l1Hl9EOu06y49GXDlqf+SP0b3aAunBIIMvXDUwC7h5SfRJSgP8hj9aWUvuvEznKsqWl
nzME2iSHPuSTIS51pkTCCPre6cgN5Ph+orxQnusxZwGRuaGMpU38ayT7ne+tL+kQsIcaZvqwz62d
kvzJ+mvgShV3SMe94PwM7IIELrgM8wWXPoCUP3g6v0TUGF/BYXpY/WY2khEYxpCPMBEXrPjR3Kj0
2KRYFDwWlhnqz8/pzRhNZ4MT3xLeMWFtma8HywHpyg0TGU4gMh8WVCmE8a3NBW8/BJ53HNNFGn3J
PLx2EmwAR4w80mDJqvfAQWE1ItohzDZpYucXxqF0GXN0EHG0E+YfiDHJ/Ey4UxcuMRs3nkWW6OiZ
+QtqVE2UWoBVfGmGM3URbAIVCuq5aN28fxjSRabvNnKaqr/slqv7d+jWqDR6UJ7L8sZCgZQbN2NX
FS0IZjbXSHNwzme7WlibyvS5f+qd8MTsO9dPBsLUYy78YSPs/fCWxmDDesUdID1CAt+2R91nhqLf
aMdU1ou3tj4W0qFU3UH3s0kyUIqXoGSnZhP0RO/IJDv2EvXGcCu3U6bhhwh0KAfxivEnJbIqz9Ez
TsGv8HYMR6g3AQJr5cK0CDRpbnrAlzV2NSfl4zINKrQVuC63Z69OZxPjtC685s4g81u0ocPIjmyj
AVRfFbwthyv11I3z9w/+awmMGIy62kF1Y6yEK5eXcKCphOo/CfQ/vnwUiZLRbOuKsO27WX/W7Kg1
48TbrhM/QDU+7fRxzJ6l/gyrpmFCTP4W+69ZduV2JUarYUsH4Y+B6aK+qqZnRg7bqdphlWmXtfs+
hlsmr6aB5t41MFQusi8VIiJboUN24QgsKoKF0VXy2B9QcOJtIb8Co37EKQE9y/vOoQTsEPtrwQFn
XijOB4zH9GZ/BySo3eBk91b92KBQitAj8Dn2jYXwhxiAPDWRKR2iR6ZAMzS39L65wQKWuoKyFQ/k
e9GV5xJCw51q2u/3/Z0wG9VjvchonQSkj6OdS8LJ0DE1gC+zjfJtFfscYySMN5evbCaspgH2Dkgm
W3NMqndjIUcuVgKjZUO3CB2w6RrFBgTxJckNxl+1DhhSZb+8vpz1msNGrvY6nPZ8kfjdapuDRRZt
BPvkddWHbk0jzV8bQlpTrMLDkf5lKW8MnY3UgzzP2lO88g3Pfh9DXKM1dbMLc0MFWa/Nh+80i3JL
1oFhOhpNXLNg/UK99scHKPNAIoUWMgwZIbO+9ZXYY1QRACtERjbnKXIrvHj+Ac3oP/MbVNK6535C
nodgeN1mc+uMpF1/IbgQllgtc/W3PhLledbsa79n66mduhsZYsdJjg+ohZfGApLPWUHVwrMgct+Y
CRofqKK1fM9H2CMMJNsf3bGs4wcMyQ7FCYVus4Imx3AHaHkoEQlI1lxTLDVC28J4Lywm0HK70VHS
Fy39yj1gKtggBeNKQrumI3hsdvBR5fSuTig8OC7JVuWCSzcgOuXut+zwch1KtP8qJdH0SGFjZMCT
1XYqOXJ8D7lPcUHl3Ozj2MQVM2lI7U+zLROWapQ95nSglpch3llUsNLLIrIEynY5J+Cb9VsUrAdw
LIwMGK3UfecwK2OMV6sn/tIki5+hREtWgEuuJBb8EunQard3uGTKhq+iTfbvYN7WEz/rESb/UPBI
I00gLxAl38dyNY2cQN5uARTvIx3zCjR6dcuYC/GOVg3zYHhI/MpJ2W195dpijH5T7BG8y7wHdMzQ
UZrjZD7rtH8wNOuNVrittQaxh9MKfhS2JQWq40HGHf0+SN0GVC8R26gAENboCiJr8ojnODqGehWY
y44rGQhqBNBth504dVdFfkITVUMRQBdLmiKf+6fd48espH8pG3U2qKg+sLxQ8++N1nkfgHlrSyVb
lcf4UOp7Gg1tMpWUG3HWfyns/fex4IjnYUZbeAOV8RlmEpdCaTlNu8XMwOaI22Mm7yYNPtOlwAl/
tQ6K6jId/vHfmbIZWB0GrHUvlfRhDif7WR+4nSDsMUlkIF7+9l6I75eCmTyZ1m635Hbl2VcgXosS
rDJXKSPJ/sESrDkVCJJ/YglTMkMA2RuKnVZPSP8n2hfrH4qgfvD1H/AaK5DgPla7+JeMKlhlgUs+
dgGDR0XO7/ANNIuILKTvd0ma+gt+CgtB1E/BNq6uHBY8NOUP2SfoUGEEh8cwQSwPJu8SECxiPFpp
NrFUYH0NyIfnDpw5jhuOeboAxfuUfijcqJGw5ueTooDqIrkFlqd0l6z/TgjtQiggDq6MoB/zNqNM
hkU8aFsQAd57q+Tb5o3D30Zi9M3M4oLkRHVHp/wWqKgNcJ/t4IzC3tLu7cRKSk4V0oMDYwPqq5Ry
YjzQ+X8Aq+2rZpfWDzPe16/ixinyUdDjaisEf7V0Fifj+5cSYpymJkXi4FlOMFtQGLD7/PzK6Kc3
mrrAMB4080cDzGG2xYaAKp51tuTVst/gEYh9Xnduq6vhxnbBahzatsDWbJ4jfvOvnN5F3UNiVwtw
ZNg7XNT54vqNheKQMs06p/vicMW6phpL+bOEorQejwFCWRCU2DmRM6BmDn/eF3Qym6jyBt5Z4yhw
jJ6zZo1BKZcRNKanAtNYR/6JTMKI4KKLZSOpgn8C/EYrezEkp2XevQmNzfgK7TAAsDBToKM7b5JJ
5925daL2pmV7uvUvNFBmtYRDLxzQFrTWTemJujzWV442XVng/o2XwYIkkOfpOeIs6MCZkjLG3Ayr
hMIm7VIAdo9o/wVvXy/Nz0Kr1sYGhZ2grVq0IjTrJSNFD1+X0fvJ0x2TFWJiTiSw3vI2GY49uy9/
AqwLrnlJjUeqebnl1tpJ6RboaaoSDv9jesa+r6nb6QuB8942L1PCu/FcoFbUCGyK3axfPI0lGn5p
I/S8EwcvTuWz46hRjIO9YoQClmdlpcs8eHXtMsaDJxykSza/1t7zRq0RJcf/P2nUVZ3BKNIjbM3c
kq0ByC+mdtmwB3cbxSGreoNWedp5gDMKbCSZNQDsxO+fTmR55opbiiXZAWZMtcAGwIMybRxSGwEG
Ql8/CF+krtLBc0EDMN/0BTCwY4vU58f8gRlA4pSu+qZfgClVYFK6T6hH7A9Xb7Y2EUVBNWNcLJe7
t+oWhVd+TomylSH04bqkPq0ZCBpkFs9FERCgO2KaNtz6vWJsaOUu+WNxD1uLlFAbR8zev6wKpvZY
97j4wgujjsmw86vg95RQQ1O7ZuzTgEerG7X+NcfXwGYsWTUV/2a+rPZI9CrFjpdsGkx/hPs6ozHG
lqksAuOMkkcjgVTZZxLjC7cBxQbaMsKJRe4xAQwojv+Pqe5Z4bLT7uf1UXj7PEHBQGWTlyLvbqHI
uGjWOuLkgqzQrIwOELjxvW8ZvzfoWWY8YQ2efNG/PPM1dRs3Z2J3Y5BHwK76VcoUDJSEJ8GUUe1S
vuHpwjPDS5zy93bsJ/4HznO+k9YeEYw8uTqfiANwLd9h6FTGXOQ0pXZztfyg7QglQlAV+F9VftKZ
z0LvAThDRK+Y+xBZy7nuNSiAdCIYZzmvA+fEyOjfxf5FE8XcxOp6WnpynfaY+4HusHi+jj8UkITs
adqRUD2NcGYG6mB7rsm25TWTR8BTiFuptXbAE0y+/QS/ND9Q/dGaf9h0pv+UxI2RddO6dljNixvr
0gayzY2cnxbJ2RThNBFkKYI5iXTjMW3/NhyAzQSBxZjVHfiJeYyzLlnlGP1galwygiuEKyWTqXDF
UATJxXKk7OTe82xZ9Uh7jGyxnqsv45ExOtq1BDQPPziuhOgfdwHKs8LVhTMLSJGBYxLxNSxbD0Dz
+J3+A8+oMVSX03UMro1JpAdMiuMRkrXq6rNX9pKmPhAWMcCXGRus7DoZ396vkdkVkSHvF4ZaZGWI
uWTVZ/m+yeGmLwLWQ9r0NStnhpQRbqyn5fS0Fey1ZaffEoluFdtym9wDG8kKNP9skajn4Q80EcQd
alRjxhYeFWtgEx8y2QgBnxSYVhV+nXwxXVSyisMhpvpjsQ7mhK+5bOkEO3q9vQqgoeDz0LyH2/CJ
FZDXNheBz/0+ia2G2l1jMUocdgWULGHn58+VVu7Y/lrqXr8Y3an/2IJ6LHMeGzvEjKpykO6sjoCo
miJ6RTe4yrBrtvpf+6/ZxOhm2i0z5qZ26dRx86yMOUOYFGP401rWWHt8Dg2GBGW1Gp/2kwpNT0DA
HpDdMLJO0QpZPdcF87SStU58jJkjiw3q622AnJ9DjpiM5mmnAFmjW8sAvgxgpSV/CnMD58MeSAB3
RaRYRrgTKsFhn/B0V1RucgZ7fIBIxRSOYwTt+A1fonDHSFcOdyN2YkTgkeoDuIQ7JK1kmCjqnriY
hAda+2sIP3q5YuGv7Du+fADLVL85+r+9gYUQ0xpJw9k3IYZGQ5AlgUr59IfwANgFOyKqZblDv1R8
l+HSYsBAYUmJbx7q/iw8xPBRU6fry5qlBkwQga3ItFp832v8tqG8KjAsJ/01dDLPGItd1p8za43f
ld8wLV3G/Ph8Pp5UuhSsarsHGlqES5LlysuIm1pnXYUrlV09PKc3IhJtW0EQCCirevq8GoSNLUNT
7J6wKkGF1dSSMgKSXFy3LJqexiY3qL3rS4VF54kNBpBrRoR3DAW9vrZvT4G+VJ+LyFgMsPJZwKpr
NXyVw7eZod8xV53lv7Nbxq0TEGNwF2DxDSurchvEU6J+lPpvmcNeNV95dBwFRxt9Fl0VE3su2Jw6
B519lv/J/UmAUoRGmKUbBDp4UCZzmNLvcR4lX5XhL2uHi0zLne4hUmJj7yGSC+JPhmeNWUhCzuCF
8QmtBQt/tHLphjZPE+5Zf2TkwDXCGMmMfsxHYjooB9DrjeHu/UbNgfxKWVhHiZvfmke0wU63j58r
iSR0TB63I1Y8AI4nviZqn8rVT2CyUYSfQV0eEBmSIPZ86OiJG1bPK+pg4TlvX/n8eWYpkXgIlcgW
MsljpX3Hs4A7kwf+NzQoiuuKpkI+y6UdnHsHu3bttR1f16xDGjjrueRtil5WoSyUVZvkg15Z9Ggx
XvxLGlzDF12Uj4i3npv4O5OXH3ltpMSIij2n9iExCAWUfuvyFVg7WcH0chb4OCtCmrpDLDtM0yha
0ezN46OI4YaSMnGtZAaTHlU6r46RrB7x6LXlhXxa66rDtyjQ/4OcHMmw20AHRmOmP1ckwdBhcIVR
yPEGeX94bANCZobXP6KBuT6tNa+Oy2CDochikJeSlkj6Ohhf3REx/xGa/q8l0X2hdq72jYQWdQkO
uGX0zxS3gE2Qn8uKD0kSerST/jGpCMigKP1aY6qyhOzEO53CfP4HW63kVQmE7Z8AeQm0tOhidDnk
/qQP4Xm1YTqS+OpBZrbCcvpXHVxKonCrpbYGXG1hLPXK4+ewfpA54dP0I6mFK+6kK/Q7SBvmsJlL
AIgLuA6ZK8M2wDrz7+3xjFm93/7bXEXUXDeLuEvCGwimufctJfa8oyrBE2JCc84x/7rMAYzHR4WI
ztSiTx+0uFDDYMzY42mgmZo16Wa80IX/YQLas6nnczSxzkH0rr7Ezs11z0JlllqH4Ybnee4HlQfp
YyOoTseIsEzgq87TawVzh9ERMGUUT+FSMKbc5BzhD/IAjAgaAy4SFdN2jqeD4kh/aROYw2I1YbnE
sbRMzc1lwLgmsOcsPMjWXrLaFRr29lNlzSiBrvsz1TjzlDK1uLzBpauL8KJihCF2BUcLk5eBstQz
VBfjAz5G2rO1ScoUE5m5SFbDutj2VLXHKqDjo8kN1xzoDEGmvjxZinMTmlVna7R23Arp1mSjcYEt
Q/FQgGbUgQL/kIZWELPUKEsKIJaDIaMhdPDEpKTICfpFpbhW/ojINQsa9/OCBG0txKNxRwqPssoO
8B77ytlgLDg/NBRAW/HFEaAXiI8I0iOhusUdf2YG9Q7+zNDVwxuibn2aQJm8Qgq3lF5myYo1hLcj
2SNFmB/XDv8xgUQqOHKzRjdQHlSBEOFbHsykl3pB5fVGWNO6T8KLaspmJ5P9tnHDeCcn1270ajri
1JZ+MFWMd7P8GfPdp98pRCzNehIi5Xm0BZZLuQXqGIrbQryyeScL+NvG5xBApnnhsYDpX9Iq+QAc
VUKZqDd6ek7O+RLBRuaOyPo7thhYGPbpHwthWkpuzOEoFozArOoh1hckzkTWoKXp5wWpxlgHZh+N
oA9HKne0OvwvlHxN5GGh78myw9tjf2KfASCCSCph7lumcAglsJRwxHL4Wkc4LrsS05CXEdjqcX8/
j4yhetc3WUaRmqk6zwuziQTSzr93RvqBLZyrFe5YcjbBvSuzjgxJIWJ8iRoMETCFMYfzZwVfrFt2
y7I/lQGY9sn6A5n+GiFigPpP+oON4lx/L1WgiowW3OC7yW+EwiGAjZHe9f8qah35m3klYhG4JGZ7
lejFjMP7d0qhO8jVChgh3zMEhoS7QK9WvCshug7yJdTsgvOX2pUkXqM70G0KQFmRh6Ec8Hm0KYwk
eGoGzfLTLnX1MqCTgQffNSezsgfyf3ySGYuNxHLSMas9H9qw4jaobmAUZGyorJtxLqYbplOROkfs
i2Z2FW7QcK5xj7KPRH4I98YgFNkxrqbvyy/9iGFnohvwq+s3OTSz7FBsPq71q48umovwW59B+l+8
pQU8wsk7SDnjIqNdc9Qr8+KqHRSQYTbSnWGNBAwkAPkstFLzcgN3c8PMhzkKGjQ0GaA9LJIYUbki
F7BpQoPALpn/KO0rUQnY40bCUwvJa4n6kvkpLEn+yKPmsxI17zlvVtVKoH1DuKy6mJKpsegLC3f8
bT6glIhunzHPrGs7uSEVJEh9xLF5FKCL2tnnO9UXo/glNx6/KNU9/v8x3Q+CMsQN+Y5iFPeReWGo
Z6PkiYjSQqwy/zjdIWDfMSPp3VwrlwJi6jowji2lwHMaHaVsUhhJYO9U43XVrkACMI6GyfwUpyDB
j+xT+72fPoQi4ZxtoMuwbMA8uwQWbJJY7H8wa3wN+ZIdiXYqiwOC3s+NBphav8abL8yyTfE1btKf
gqeutGHUJZJE+SdduIaAC53+6BvQilNljqMPqIA5Okv3j+alN30Ddyciew9FOGQqHtakLI4HPtAi
dsgk63jop3dh8alXzG8wP+oglks2j9D6HOvxRhfiWTS8TDgYlFI+awKXPOp7m7VJhqq6lqmf/Hpb
mCtQQDZf+4fpaEyHhVpCGo2ZluLG2jM+DMnJdKznuiCJhmd0lc7VNc5s4QzfE79MnOCTnfRNNEJo
aaaRFYrK0ZpDA7DmIlPOCDDOpBUuKQUgn9PXl2S5hA3LJXKZFS4QYKyCndbngPU8CTigVXZMC1NM
ZRoSNsXT2IAX8v2ZXvhzF7QMxErYHoBQWn07aeFOKfCLaKlhNfyDHWFyXHCoUBUMZK9SyAtLR/Ag
CE2+Kmyu8JJ4lmysxqbhypEgFN8ZbBJiopxwI99iRkU7rWMic88VPg1tGmoh4eG40PeiPE8UW/8c
3iHL4jn6unwaoK1kP3+kUO+qjZKejJ6f2nPt8TjsPpD4UWhzaPJmeerBes7fh4xsWmoB4zFnhNE/
RF8rLvEGV8pQ2DymqeIt5iXdVl696fM+l9FYS91jVJFoXQmC4InMdCRKzvK2uOtLkoP13qFskpUN
tEzzy2K0WnuD/ggxBtKoc1KusIeWHlt3Yuf6O86+aNx8hl1s7mrc+Tohxqx5mmHBih1tNbRNBk17
5f1qlIUI3kZ+/X/2980CbRgOwA0cBWA4rY7Sh86H3SGZ0J9wPShE8YrQohDh98psSfPFag+yzZyp
2//kk9l2W+jgI1jOYKynWApcFj9FulMIEN3ghPwbiRRYIiTRFL4xCYoEXgpgyAiyLzxGzZvE8cyC
jsQUvA3ECV+CrfJeF2jFUFkaFCkbrvri89UxYJ90HRqhK19k4mE+6+09vIKcWSjFuI8lMSFXlDye
dGE66CYDAcsbAxaHEobyVWnOA3oNJAjMODglKYiITW525efCYZukDIV4dgBqp71PaN8ntUnZu8J/
JJ3XcqNcGkWfiCpyuBUIJKGc7RvK7QAiiByffhb/3MxM9XSwLTjnC3uvPYQ49BFcfQ4KqDt9w/fd
/uOnQsyyzvAEBXJImOdGBM2DHgWHAlsEFM2M3wuXf8w6DrMLNrD8iluUp5/lT/TJMfaKXYYX1jFg
Sh/yZ5AqrSuArDhxGHDYM91wYdwhR46snpzI104cb2l55ENbFWyjC1dCjoB1mpgjhmgM51EW+ZLo
q/qVWn54FgN0B48uOsWh/tSbIwfgq78pdK8uWK5y3Fo/dN2lRrwTP0UkcZc3sCWfY7/5ZIu4Fn4w
aNClM/aF3piNn3QwOpPTekPODyIOVfQmpnAJZTszik49i+M6z/1mi2jGYByd8yXmV0lywmJP0qiU
fZoYFh08KEYMcZJOZHTrl03FGL1umfAQsIHOCxi8ifo/gbJnePBPJNjkvlJtGdLI2IQkt9m3UhxE
JIhf1HSMLLEucFdJfgAWwaLubpj5XProMgEXjQ1PaC+qTOXhq0g7KXCQhrMdwcN3zH7NflGj7avZ
CYFM0Qam5tzRS6xOyKqV6ayBfEg9803G4PkdVKuyqJmz/gQ8TiIMDWP3frO6YXjNPC1mNcXHsEDA
EOleKHrIgASgmIT//IpACO+vr+qNLA8ndLxWYBOM+5fBvIlKw3QM7jAwjeFnFWP+XNAMW+9VQXeC
Pcyww2bDZH0PEnPW9JFRMq41b/iLWlL6FvHiA1bMAgt4Fi3FcU/TOvzlW/27iHDH3IfRD0lpSKvZ
mcLXoVVA/23t+Q69ptxNAgcbWtuAd3uhMhlT4q0qQXs5xZH3bpYah5yEXJe8IO11oxrtUHgI8q9h
/LOirzd6p9V0ZSI6hZ9MMQcGr+2+T7zJOrWJjyENs9hUeRlCOfTCCvUd7wSXoQEWYZY2XUZztEN+
7VZZHyMToHjV/GmZV2OKvQENAE+TMuCSnEYlm8yzGjeJ9wZTY91Y6oQyU7K1xJr0317+vpFzh/JG
DhFdYuZsfME8DX7ADA96s9ABFlog9SjkG0MvUA3sxc3sK32vVRQMgb5tkjdEbp9tkNkhdKMNQIeQ
LIdZnU+rgYB6IV7IcWPBhJnRYNITrBD0T2wn57W/OgMoqnEr5l/q6Mlr/jWJYk9ig8lEcs3e+Tbt
UQ7W/jrCHeU2P0WHDHbTDoEjFj+47BK0LJf6jwpfpcS4v3K/m+t/xB/gbuRDwRmXLOiW0AES9JeE
KxgB+e7FefFe8Q2bL4+sQR1JyFLnPc9sUd904jMEL/DGULSMNH+kSm2ULwIyK1CJADKVW8CuWTHP
b8EpR49rmJ55F8lLkNcySQDFVQ8+dVavgXgfYf325pc+uFPGIOe7gYyRXa3yW2pvo+m9LDyx4MTq
JznjmoHXnJHojPFk0jAS+8iq7rVuml/duteJx3xyXLZ/4qdZL4r+NB0655/xkPw6HA4xFc1Dxy4J
djM9ZeGmpj1XxK863qeunm/TC7lBiJyxpLR7abjn7WHW6MSs/dQPPjeeEzHc5LfIlVQ+hm19ErhM
wiNeG1o9auLreG9Q4xZkQLXcR6z0iBAz+WO8F91jjG7CMIesvNbsul8MMwUYQAdjXlLHSEEjwhy+
akKJaZR63VXEf53mMVwVyNHS1mgbQ6j3zb4pCS3dp6jrtOhDHU4VYb65zVk1PErDYkGGA2+VautM
BU3mZZ4cbl76Qw3/9ORofqBMr5bKA9USMyvIoniDEW/dcoUylfNfhxZ2GOkklLnizTZRelMiP+3w
pqVXdFAl6xO+FsAg78+qOhRz7DHczUMT0b0iTU4aVwT12W1zbnWiA4JNkDjJ76+ykoqnWSMrXmBQ
HDBAF27MnLxeKfjHDfYgbXcrUMbRTAjG2so+GvOg5J/JP6Qnhom23jaiYzXsxdGuidXbyyTrVIfG
+CFPmNF7WX7D/+C2jkmF9GeIdOb36rMsvgkSymFDdN/1QGY2w5FUAyF/DPcI53/r4DzFmxiFdGOR
gOrDVyEqsfpXQZlRL3HlJQlppFyijhj+cfYmp9ojM8GwVhrdo7J5UU0j7KG8Q/rCltwxbqj5eTIL
PtSKWX44m0Q9szyOIplcGwlpY/0PUj7X6KKY9gnxacAYvhnSZPm+jFixi14V30bZG8Qt2ZM684rX
MYLiKLtRctA04F+sNXfmGshbuUBEkqlHM/8cqi3Srz+kmzGDnVR/Mtl7CevvYfPCckBCVkCGjQ21
AwlLvm3Q58Z7AiYNbrRonWK8qzYNXkptj3UzJYcTAU1c7uJm9R4ecb2D6BDhDtEW/EqhD05BVFi1
pKWefjDLEj6lcv4ylaEHfVRkvkknI5ltDE5BxgFEZy75RGyYezNQz2Cnaoe3RwHcLdnFoS/BOxNS
5R5l1qQcvLRoGqBv5BwOwb1CMoutUDPkHtLR3i0ZBPxHtQyB12AQh7nxtvuKUZptsS+GfZa01oJl
CIfE68rYpdpRQEb0v6qIJ9NtTbdpr1S4oURcdOmY0LNepl09X/VWrX+D7lvBTcZUk6gzrFNCxuSW
4GqyVGIvTXwTN9+LHUv8w4qETcauptechTR4DDcBcPB1e4kQEkOAFFYty606281/bGBC8C/lO5W5
zmppX7ebKjwx4ceBATwjCDY4CBvVZaT8LsB4zFcxfJuOxIDWNqb1OO3JA2Si8iR9R8h9k2CG6aD8
ERXYX9X6SjQeamZqKCZgNzQfBvGhtItALAvZ782NxuCUtSFkO+YHxYrdUXahN2L8oCTLNMGSBOml
+5Rw/w8S2FkuUEJi7bdI5IFnoPrEZ2leA5zW9OoIjFkjRaewWFN4y2fMrG0yQw5trNnarsvPRnso
2WhN0LtaPsck27ELwaKttn+S+iAfILmU1kkFVlz8Ek6RYl0Mtd3Q/f/vQ+ww1B8kwJDsMryB0p8t
6Sdk+pZhLNXjk5mtupcXE560/gyFrZZ/svIbGMIQzkRxXpIDQjJIlHBmIiCadfa+IKwnVIKU1tQH
mArz5ohEymDmk/Iw/HTmMuCc14Q7sN9Cu7TdMU/fyze5QPI5B6D0IeX/EgZlZfFkW03/an7KQBZK
eC1QYdhy8zTL0WFgCRb4FH+TQ8GLzlVbK8RvRWv4F+KA7IwISDREjV7i4PdL6pYHCeVGsMJ9Zmng
pL/iz+gzGj1mqfzOXIGsQZkd4fXNSlb+yCt46jK0pnzpeXvsu+9GPfbNfkKVAVtsgIgEwRey0JrW
u2cWlYNgRooGFnH66wAtJtHnC0rYggbW70TiMM7J4DZgmsKILQbZhvJZh0TdGPvE/I20BT2Zka6Z
GxQK+jRPV/5N6I9apiwaWw4d2Rt+jS5c81PgQ5fBivblEuzUbqRvrmQucGqIofnJpW6ZQEdUgaof
a1qsBjbDTy18KV/1ezczS03jD3N+NTfut371ZziJ6mZ0QgBaiDXcW6LDoW58GOHtPfPaNg3T++FT
4FWTSm1hiH/4RRwZnclWE9bzw98TsuziZkz0nUJWBaYCXC/9vzRc8/tOIrcbNNmVGtl8MO1SsFz2
eQky/+r0LnecXkazC6Z1ztrdgHWzTLRL2hPjZW0r5icwS0ePGS7qiXT7br2eGa25FpVNkd2YRg8Q
50GYHRPDqbRvgC4EGWUPYlIHZ0C4EbFkdEFg4ErPKI5juBtt/Ihf5wROnnWhWH5JHrVx0t5qaZOO
ex1DUPBpaHj+aIiWBJ9mTgbToDpl778yeMw2vTnaQDBXnLyDbyXbCoQdnUdOzIVwiSB/iBoREMYq
iHbDNmdoM/qRxhBhGX289kqwqWqJSt2LxSOJ8oxPZcTZgB9Tx8i+uvcN/8D0Qnp16opTBWxa2YsZ
4zuwuszJepvIVTrwdJv3W1Ek0EE9m/kxI0BGOTOMZkdeKocwSzazqYG9W9KAJchVMhKJyWIcCCjA
YSMaU/tFdqbtWhKJlpQLnX7O396g44ewS6p0Dr9wiWP+gMqiYpUEiYMwdFSExDGg92g7V9+XZoLq
hacPOwbqwBaZPO6DbdTtAv2qg/NhTNmdjNcdl/HL+asrwjfRtKjkBHLaglClhd8zo2u1Nec+elgY
ejlKJgQfjsHomb4uftYNil27XTHXBq9I0AnFV3Sd5F9FvLfom1lr4elfE4uYFN86eL2QoUPnvvmX
crh1M4Ksax18Gm90IehyGG7sVmgMoQQGsG/OgLP5eHmRUh/g1nH6kT/z913wQ+wqDdrY1idSwRAR
6SwYRGQzhJdc98mhg2Qvw/cUe3G7a6jJ2r1wjAr3wmhDfnAj6fBJLlBSjIAGyNYWjnQRROfOEWOW
eNodaNkick+xeCayrZOEh3We3Njix+ovI/NPi1YA1M+a0XaubSbc5I09kczW7CVjyVgFuUcMjEXF
YvGGjKDuot922pYEwGNyJkQrcOD0yJjEtsy8zP2k26Wy5MIFJ4Fa3smA7w5nuMrYghjuT8ZeCy/A
eJPuPr1Q+2FkcRmOvL7RGY8XEeqg6IHaIa5KqDeSRJf/FFb8OCPu2QkHT7CEzKL0qIgOMRkM8R3R
SgL6BWss0mTERCgGWHaFh7cd4NVDLpsydxfQ1SJ3h5PJKuw0IMShksyC/TjtzFvKBl8+mOdRPKfj
7u3hnoJwtYbzyV5TXTFP0mkrYR2hMG7wBiNOol5lqSl/Q66D30uXACWbnw/GiNDjJR6MFZQrYOU0
dXC3Oxdro7Ah28UbTg3Vt13dca8d+x9+0K1fIlMAQaF9C9qWsxDLS9s5op3s2+VkzjM3Mk/ZJJ/k
z+EAJTGaM5xAZvnpDcVtxu2QOCrtG7Qck0w18z+c+rb7wl/Ppw3n5EL46BEzcPjEMKdeWNjVqDHw
Ou7YBzbphan+Jnr5rEgCwD3gBsQ5lotBG90YpAdaTqIZdhM6bmCC3yR26/sURRQekaspXwNPPw0a
Ov9nR4X4ug9gtwav05ymIkUQOU5Hxjx3KHpuKtOSkTlJ4S4VNa9n7mIEKhKvMJYKLHCi6pFNAGtW
Gpu0L6g26+nCe2GFt0jfcpjArqRPzOizPyq2VMpFRpn9BiO5Sly2qVPj6Io3uITwEGcbuQMG7Q1L
Oyv4ekEzgeXoEv08vxExgV/eoP6qwYN0rdytBL66E4IrpEDlElVIiUBDPKUyeehLbPMMOzNtLb1+
XjxeLKnV/5DWZoRuCZgF6pH3m7scH7NGKs8nkX6fgmOtSPRjzStMM0+EgSsK7ei1Ik+3BwZSuOq/
5sZbxnQ10ubx5kAuwJ595Ah5O2v8+FY5O65KPP12hsRs1jhXoj00TChsI9zEqf/+NcDrwCC+wS0M
XU7GQWCyxrK/XrCeUOzXFzx609ojICMnsxjwFXqlv+ofgHOe0oZAYsAzgPlgnEN0QNhh+9FRfuPr
J16ErxGvh2OZPrpktlHpqildQrfbf1Xi8Q4zGjQc9vBE8XD2oPYn7Zak55/ZGYFG7pVuuQ/gmIo7
nf3d5q9j6ZEv6PfSZ2C/FddcKYb/3vCvlJVPwURtdVF5i+3CmY6vAw9bdpi6h7rDcCBhs8C0YpbL
4asmmW5a/BGxS9TiTLfvL4Ak1/yMWS7kxZKpe7uSjvIJrJk6LntiOhg3DxEYbi85MMtYcI/8x4hE
QcUIWHyQCsn4k4YCVbNBNC8VnpNjePnN/qk+tpNFdh1da3PUvmbCP5GIjJELB0phgvR9KdeQouzX
/Al5OYrw9CNjFrrnJQBZAEwwXmyH3U+8BEnESJ24OLIfICIygO3dMDuwCwB1FS7H/E7JxsJVcKBI
imjI0LMSsEGqKJ+cM9v46cuuOB1g4lx51pLgKCMSY6HEiGFWpy/ZpQKm5HmkCWCzCxu41BFA2JwR
+vDTahvobczkV3Xm0wAY6+zfvMxlLMji3hE+kE2Rp5d6kbpB/2xUbr2uzV2IktMg13JTsZ+Di4MG
vIeSRPYG8+K92HGSuya2IOOYHCXTEbxocLSvAYEaJxM7/Mglz503S3CJNpbjAztBvf/FAiLoew5q
A0ziadZ00h6W3N9NwpDrmv524LBMlx6TL9diUJ2+8Ar78IEIZY+ylVIcU8ahX1A6akbti9nRQXWI
kkM6bOZDep0bUInh1CzSep1ee2uPrBvqz9taRfTwxTH+GZqVMe1fyqZRf9LQNzmqqsNMkllIpssm
znAlX79z7kNII2KRCgSTXu9Oj2jGBHbb9u+Vee+18WxJlWMea666GFaMg8yuMYh3dppp066C34ih
n2qzgpmqZcqID5mivlTt8By13D78AP8sTEBImctdwEKocWVxrX6hAzsIwq2gMi04orCqEeCHs9vT
PQchPiak9Ir5akCgVO8ZPCHa8KJvCeAordYi6jyRHRu4x2T1AgFnIb/Yg/i1wq+3guuVUJ+Fjvrl
j+lJgRyeAo6zgV0q22WqjOa1F7K3I1EuqqzQfZbVIP6MD44X1hM8icEO8PaMBSLYnOvvSXgtxmr2
r3zI0LhGcLouRKn6q+hYzyrEOEVOMjjZVylsg+ac1ksCJiH6qoQxv3ll1xLyqPP0guXDKH1fYuRW
L2Lslzdr3CblVhp30pnBOcu1J5ucGI9+dy/Y4OScSTWMZg/cjhTvcPsp5kcL5QwF2CF9vpiVLWp0
GMD22K6QkESJ/tn53aPAqU0UHmluIqtmexw8xqFXwYDe5WgTT43NFdkHu4Kab2mBfsgEALDk0tR0
JwVeo5pgrYsMVRjoC7BIGYWEgrof//sba+ikrAqf/sLC9XpCDS0lH+Cvhspjpgq1bde6rOYb1MnC
PSv5cB9KxVe+0P6JyqX+jS9o4LJbjuK6WCXWstNZfDII3ryvobzhSeUzLAvX7ElbvRUcXMrKotCY
NlRdREqs5GFtBFf8iFPyNONlU24S8zipEL5YqlQeY7xO24alW/c7YM5YCnDAv6i/h03dOHi5RVw3
jITOnXDo70Qhy8j4JOZ6dGh5sonwPgaNOzcCXPbk+KlEdNFjbnGPC27CxYs3AQlX9yNRR0hLJWfl
850A40ufJikbsbEKkSkQrMdNHhIWTZukmWtzF7UeoHOhoulB2BGSU+zJJytwZe1UU6dSEe/xUMEC
JY4X+d2i+hcnOzE6MmDR0Z4dLVCuZyPwkQWmAsm3VZsdpdpjaLUwx005rJHq0IWYZGhU4Sc0v6Oa
PjS2EwPcwisjNMbkMWQ85WEqF6R+Qb41P3g7Iso1+C2K5Bm49hskV8F3GLKv4+nueRPZYJToEWgZ
viT0/huBKVT/3fyV+orcyQIx5L1lvoUx9VwB5y+v9Fjo1Gbn4mBrvxzvgx0csLr2N6m7YUCKEHxF
BILXYMiY9I2E6y4G0zWIxvvXlUticPVjS6lnSn7X+Ll6mfK1Rpm5yn4TSVg2Q+dQd8fOWHwOPC+v
JWN20UIXgtnYGdH7pFumTqpBwBVyo541xZT/DthUki3HkxYgODiICNlBCJERnH5pwXMcnip0bdiw
sK7Ysx/XsxXnJqtH8XUH7YeLYGQMSaANDYa+nQAxpuxzq/ZP6O4DMijxXw7ulYBxvve33Wa0VIw2
jHPV7FWwpzg/eUC0vTk+Qws1EGVMSYh642v46+a6IPwz2iNbIhXvI+hS/S8XLkZ57VBpuEX2VPha
8CxCQVhmvwFr2PdK/Zj1YgPaNpZ3ARyqcgfkQTBOfK5IAETpaTH61wmPQdykruvyFhRf5J+JybHV
7Zg3mx/XE05ceBrh6zV+C5dce7wva55zhnc7/lCRHCR5mc8FRbgBjDGyV6urvfbMpQFBl87kUv0Z
OVclL5FOeXGfUyZX5RdjYwxOqiW6GneXxDiDgSypaAR9jwT7iTvSE/PvMnnobJTGv/A8uSN/xfBZ
mGvAcSHc5mjEyYinZPTZDMHxg5DLyzk9YaRDtU9ISBCFZVL+aEGCCH6Z0ERU+jcU4TS5BQjZLLYq
KRYU8NoKtnhAKPl9oMeZpC2leDfwtyFr2FM+YQJgCBMA3oioGaHDs9VArsQlS6AdbVezD87qdM7C
ktSsDwFJ7wzNHX6QSTNZtJJ/SX9/qYeBJRsgBHwk/JaRs1IkwGAr0rZoHGRoSEFqwyUuqbFzOtWU
jVvEY6LIVGQyC47mgNqRk4S5CY2gdBuQWsb+G2R8+BGTUEjykI4X80OVv0o63xgM/WbaiE6ybphC
ELPkNGcaBcoQslcTFzJ8H0P5Qu+yQUeKemLResN6tMVTzaEFgBcwfbdCbDEuZa8aj1QaPChU+dnX
2GN7C2juJwpcV+Un04Us1/h7X1TPLOP3OWkP74rg2lnV+RCFknP2yQRAKIkeP+r6HFfmVNJF5bJ4
A/bFwBQUl0YB+4vVjXS34Tvms0RlFQIRBFbi5eK5Ef56pLU5rD4EDOf+X/HSSE+xy1musNOISOKW
Zm/I2umJf6NgavA+z/R+3OVXPuESJWsa/ho9TJB4ry/TjlzSBWjLUQTapTvq6ypTkIwH+pthqVwi
DlmGFLpvyPY4/qM6RYX36n5l60NinQmiqdoGvzPXbaWe9exo/URx4ehoGakThthAw7Ge47yCq15z
g+FWlUo2QxjukXCV1HkNyhyaTQN5bmy4pLAjX4a2um1DxzwwEsC1nrvMkNi1pA04RztGc0+1yLAO
xzHQRjYuU/JtxUwl+zVjN1+Ijk5hobNYZggUKHxEYsJeqJyqOTLcfhG5oNrmMzmGmR3tJ6Aj4rrh
8w589lHiGWPBpO4pZh+MxIwA+duKrw+yF6T9VXBgydquBTr2+sBWBXV8q7OIdgid/OYSgriOqz6K
7EezrO4x/o6zVdHN27wOvUbul62EO6yOWNK5drtzgiAGH5w74olH6JnZWXV6HemYmNXrU7qsf5jp
kkyPa/CsUnOwUrIuGVjAlYrJzKAr8JSrvkSdYRruOK5yMAB8lwXiggP6LnYcebGqTpqNSTRgiQIQ
J0p/WmlpmbzfMzQHBFk5+CWTLUQEOUcMNhlUepeBxezSfKJ24p5mgIg2mQdjyndoholnIP5gxdfT
zysadMmg24ZPIN9YzYNfOjyLWiy1KQRU8wODaf4gipQFTOuwTVoFCmcWp0YVzgGVC/CRYKdesiPq
q/ZJ3ewkx5i0x9K2wKnQhR1aYgjAq3goqDz0K0XI4CmvF0uWpyQub9786wcMa7V6BuOUKmvpEwd+
xkEW/eNi62NS0Jz0Hzt2yXywfhmrU47EAdkO6P83mi/n/ahn/lCy56Cp8kN75radrlWNXdQLfdkO
ts3wLb/2cNf3EBTZRKG0ewzSPbpSF80C4We0BgmrFw+wJcH71+LBNBeyzrbEj7GzlZ6KiaFfmx/h
iwDPHKvIV93uCoYtFsakhptzoRkEwmesr6GQOfCPNHFrWG7X2nkNxd7GrJYHLnJs8MeMmgguYEX7
3tIgCi5Jwfv+s0YSwzGh7lhrC/qnyL+OAhxzSbLDYYqI1BocPOARUHZvuGvms6WlHIsd71vX/TMa
cs/xpxGNzEOZrPAOYF/o+hv/Snu2rItFaEezk4G2dFA3+RtjYHMl+ujkLwdZnmo+dgIdf6dqrMUe
o99SQFfybaRzXgyFHn6MHuSxxOuxEPTd0GLhvCr4DuvFN3YGOH2Mm4xsRe09J6K+tqYBxMXy8aVp
S4VAD8x41B0jpfbLwB38SFQEuq6A5/SvPvLsjw7n7rJgnWSTvTEiDhO2IFrkTXdvsg3qKh5YJhw9
tB3a9sXrnx6hB1zMYn+sJ9CqeaaRQdCLSheatYj3JQuOo0plfMDIVE2ekazrIzMozC6iB3Ug3jOO
YxjKgaExuRJWcyjHeOa5Z7rN1v5Iv8xQBPziPJ/GQAvcBN0GA++x4DHk9+ggSys2kb8nAg777j4a
J1QgOrsrLOwRTI8TuWGQBu0Zgknxp5IVgLzaOkK2pz1Wom8tZ0A/T2bTG1/WiGaF8sDBJE+v/1r2
ysGiLC+wIDKYuqvorZUNit7A7h91t0fOHbQ/aRSDHN/BikRd3Pth/NFFUCT9pPLE5NB1eBEPeAgn
JIImhNP+z+oXK1Y8NiGbPenEFD3vXZt+zJNm5u2c5hEzF5RJy/xjGHYvUtpR2fX3N1BqrJYB1R7p
ANCEjPXLujK69mH+MEji3bnMzKHWleQ9hzyPdgsthYk8GK0lDeuIwrX2yvauoXpAxps5pTCTqhmD
RGskshQS85CptRvWVu9jIG+iq0KyggsTJw43k7w3PrQPmMfNXt5zlsJUORnDJn/kPi8R8aMswpFe
q5AKJDveKHfSLuTV22bBmess+6MDijAbXStbuTl3vd850geGETYX1g+1TLwD8JTslXBDLkVdX0T5
hjWE4GQIlywb0NbXxqXUPkV5bcVLAQoME1p2RawodJQ2/4b4X/lgiscaE6DD4BElW/xWBO/cJkzG
Xwa73IX2EbAd6Feo2QdCh5kZxldGJA/WkVh0FjLwDQdFYF8d3jPbYUCL8Y8fbPlIALNg4kDF50a4
a+LYZ18yYPinKiIOJ91BEY02F3I7Y1v5YLXeGQWbY4bhZCLS7kqEdNN88q3ytLOOncsSTBV9vlbl
f9H8pTgF4xHbUiWmUEx6+TnOGwyWNXRnjAxaN/3FIsIrU/ssyZAL6fVqjrPiNRo31G/aB7N3snAY
pgWwUDzWlRqDVwClYvfHkBs4Z8lM9QLIttpdELKkl2jCG4oPwJW/5Ya46CMyOTGxmTvRgspMQEKY
/yiyZv8JiAQmvVbhKiDnUUDMywfGYEEAVtaTYo8JoSX6hDkzXx41QuBcuLTyinE827VwXLUwPGRP
/BPPEfEq3I979m2YdVlzbQOLzIElumOFpboz/3dv0+qTNw2GmdhpEx6hQRad3Xm8Jdjo6Pw22UVi
fNselZZUezYINkBCvE6i9jl1V+5ZgcR4mAYoB9Eo9SjWQOg5Grqdnr6qQ/CNUyN7NB+NA490RlHa
fbLSMTtR7FZ+oR2L8ZmGiFOwA328wcJVS5XDB2ulg3Hgd2JhwEVi/b5xFwBRRcnLt76f9+sXa2N4
CaHUZNgcWPxX0eq9IZfJl5ZEwzf311PkVcOO89CE3zdNkeDHAo7A3/G95kFPh2tADc/25N2vQ/nG
iFfVd+j7jeaDSh8B/HxyqGv+KY0MGKaTSAR4rZpuxUqPZQ70u2+G6C1eCKjY44/VrVJhPSAEKXfU
kBGuJ9K0CYb2xQearsRt2aKM94KRYHMzx5+EJ3IZIuCPP9THRFhYiseDdAz8QPq/lFoxnbyQgpgt
vt8gQ0xbDPtLkiLpM1Ue6H5aBdbJKBG6sDzDcvWbh1tTm2mxoFqy8Q8FAU+jyaRQRWyttW6GWi1W
6LhIIxVV/40uNIWKOpkQ7dm+Sa8/MVGXtfBh1J99BnuCpFePJ5J00wzWLrvl9Vu4q8zC2vRaDddX
sdJzayEPR7PcBBFADZ0N76pGEJ0pqk20TJdXbpNA6gVmqx/TXfer8LVMRMeQkgUVpTJK1nJMUwai
kk8spaVnIjqNFBMaTGkUrQsLSKSfHcTgo7S6dVs820vilBcZPCFi3xL/aILw3mz4lR+9osoZcVk8
0EonKi5EdkuQ/bmMhHCDAOE9Xguk/gmXR/JTjjyg2Ad54kSGkXjZiqhe6AyxomCrN74UHwFVOJG1
zdODdX8hAodtNOwwwEby2vjNm4cwIAdCuTBqNx1JQ85KWYJR2c0nCFf0kPxk+tcr/NQskpQu6dx/
mxvdzzvesfFjwAiJmdKVfQ3duILcmS+dh+JVL24iSq4K83YhW0zJyakG26e3DUMThiGw494YanN1
KaW+zrQsiWraacIHAo7gJ+5F3j2lJ1OYl8+I+63A6mj+I8Fs2KsxD+L/E/ney3xXWDagKFRAewgc
l3kDbC6nnSVwXY+73NzJ/DZ5+ksLWwZb2uErMAZeQ77TAiBFQnxAoFzG9sHGKAottAzc2yKrA1Wg
meAuWRfngGCQEC78kgYjwAIxAYQiaLGPbwlpktOxs8Pj64lnSjHxIcCLY9fe/ZOGW3TOGISuAU2Y
HhzION+E1edIrfcVhH4ZHtX5ulWcOZyr3KPb17Cudxi9s4ALYKMhJxZ3feRNS6hjsN7YaH5yhQ31
b5twMXNmNYAMTV5VZhuyR6uTBritB95Rfn1sZKhpuL1tBYyxdtYPQF2jN5xbnPbNsmYEJaafAFRy
eLOQW2UnFG7KyBmR3EjXIDfwisUKaZwoOMqrcgI/bEmR+6Y5eBVgDIjVa4YdFZ+c9UwORHQnYOz4
APP8VBB7MOBIfWunCj4cBZitCWhwOIF1Ge/+j4Qk0AQ4A4czxCeKwRirVA4mwhU5NYlc3vAVIdpO
9jibVpGLaZkYLd1cmYeSngMMisF7swl/u/6nbT9KgKIUMoj1wBRYXsfmeMVTAUZYdob7LJNlGuRg
v1aYMwcEHdSPCSkCVGjnbafj5v2ZafP+GyCZZsyFVNQeOLZBDUy/39ofc8KMhfLoqjSy5j/5c3bQ
vg95Oae/oFCE0iCwe2VWE+7qtfIF3gtDuXS2yKOXScDlHGCsi6UQgQqrLxYVXAq0xEv5H1Ibea/h
QeDcEk9iYywQnWAXaWZjhmx9iy7PWIzG5hIz9B2BLy+iE1iMeajjyM0fd4qG48ahkrNoP2zth18u
l/HypXypD+0XIVn6+XIryX+hJeFUoXdn4mlcMQfzP4bfXlv1K6wppXVstrnmoqsg1JXTuwmJmZfr
PSuyi66CPKKII7eZvuOFkWiWT+CdineJderCP9YaKuVf7BPHiMJiZXxxU9PbY8fCeEhF9Yp2bFXG
ZaVw9rI0sC6Gvn6ioMJaxHPcWAyk6fA47QhoiGlkKNkNJLWeeq05uHzajYcUuNpW/XqRZ4MAfsHJ
aw+8hwm9CBM6AU6M6kpg4RirgUC3ENjjz1+rbN7RJsRusyWy8d2IKzGE0Ae9QH4ALnh3ZCD5WXJV
q0fBjiDd6eEsXRzlr1wknZJxA28XrKZwJfWn5NL1H6/xLo+A5Z3sW92WlEH5T7QSTZYDszCdJA71
h+YKAHNsDmz4IZNVR008tOLgdiQXOcE08IWx9/FH2mXjI5VX8lNfBZqXmtvywnkeHiDu/EPlGzuQ
TohpmB+fb/4jX5n/NHWD/oMyeGHeqnGGrTPFRUdB4c2F4M51FIvCBc20uCGX5Olk0DGGDSI/ehjj
DkfLzHlSoe8t1X/sDgBbGX/Sn0kiJMPb4Yz7uVxylOMF3yW8jigVcOKMG2w6GT9t44r1CXDIOM59
8Z8G1a9eaRe0ypzHKx4L1IEAWN/YgENg0ReeVFJ/fnLpmyu51di/MLWMD6Ifve/RMBetfAd4qiIu
fopyfuBngmE92Ot0HLj11kKwNnGjY0bdCw7fAmKa/l/Tr/lQTgmbwd6OBvqHGCnxWhTZ06eKj1JI
nj4igEtw3/zsvZNu8Qp+9Yztes32Qp01LnYKeV8L25TTefffUo2HmXqq5LmYQ7Nw1fBQmZnXav7A
FhZsE4nZzwEHlodFsgtd446DHXWDLZ57G1khrU14J74gUw7MXmgG9D3/D8ZL4oKuiLVocAc7C2FM
A52NYLnQDeMqMzA2eXNKnHl4A9tlr6OyPxm/IS1z2OnTllaAzpgol/hGbunKYMDOhJQVopk+9T3L
t4FJD2Vr79FzhwXVzqaLmcGBdAh45pZQzsNnyqSwf33QRYBn6VhCjeeyxvN7CeRbB5ir5wkKvnK4
R9TE4PrEa995xu+c1/4/ks5ruVVsW8NPRBU53AoECOVk2euGsixbBJGT4On3R+86++Z0da8lyzDn
GH8EkJbp1uODgzgOSA+fvwLWl8w46s2u0fHmHtLwKCIy+oe0HoU1fCkbgYmkdNczAYONcjuCFfos
JGy4CI+eMHRsxAbxUyyDO2gus2oDEXYSXR0BHmtJ241mgLkxVVGzgn209O+hUlnl6o1wcOOh7LN4
RZgvZT3mBRUmnoGZYj0Miz/lgOUMXJzUu5z2Ag5oQFKJBly2R63dkzQ8+BQWEZBipC65hTLZc+e6
WXKUo/ht6vWZnIN+/9S3NMhnGCTMHe9YQ/gvmx7C5JP030oTi5s89RpyNOMdJ+p4AvyYeV70ZcKh
Np0RBnlLOLNcb2oSFGmuWHCfQmIND2zHBiqdL/QQoAbpDTEO5SeuKO0Yc4QvXrQu95/FD7V72R2W
myAMhEQXlhe5XhfZ5zii8U4uNPaq2SdeN94y7owOvT1ScIEVeNF2fjqtiNQklfk8ipuQL69fYkYw
wDExLnFBfgr1vxAxQ5MexdIr8b29AzSyQNhHPgKiYJIHqevlHnLrLf8UZ2TAElHcY4c7Uj89pw2K
T9IunovZYf46oYQAt8azFnL7dAcVJQh432vLb5TXlDQqi31J8FX9goAJ8IWoFo48fpvoQzufqA6V
w3T4wPUnDd4b7vcLyQ0QOHufc/0aVkT5ozqOXU6ZhqSepL/MLofRI1YRFKOZPXfJbz77nbkOnysA
WPZ4/scHBK2OoS7sEmhz9RfvCSlr1sRPolrWDnQzIvF4XWe7LgwNNsxCQCiHeRuR1gIVJkAOIY2S
yzHj8djGzY1AoGGt+zxnL9s6NGvKdd86z97rdwYNJFfrj+RUokMffNZi5JoNKaOn7sZGU6YfhD0O
nbzw0S1rToPWBXeyAWaXHJuSDV+kaZEJl7BwNzyi0OvxKu2xEizwxLavJaL8YGC7eCDx47v7qnml
QOWeAAN553T3eTukxO2TTT8AzKS2dbxxps/5jim4AePAb7/lCDorMNDoZMTkQtArp0JoYuohtfWB
EDoK+Nx8vWA6mFip9EE04YmRV2RbBJ0I2HMQnyVxeH7LX/cv5F8WHjyDHCgT3BSkCCQuk1FDw/kG
kSYWaUZhXnw3IcG+pC2MFiauThgJXLcP3jsj8pUhMJdXpDmcnty7z+xSJNhXGRKDbNo8hBe0LOsj
PxSSF7itLhj8ivmTuntE7jbmYA30FccRwtPhC+XLpKyx0Vbvh0W8zy49k6+ppTsk+Sj5eB3LbepW
4D3f4C1St7fSNTKeiswmE30B7RC+wxVcAINw3lduiDmtOkOPoeZ9oQr3VKK/r4gxuMTWiSdRNFxe
OyTyNc6JyhPSgzl8DKxpRvePElLGo3DHlo/GR1/iY0uLg0ZaxZbxKHxKDDAXi/cJsL020MnwgplI
+wPBXJvNCiZHWHEq8PmbG9uoFZLPgSxtzdOYohrnK+dvfHmgaMLzj+c4la70pmYPbsmC5XanGF7+
9oyMXil/9HiLscYiwavn6HFZ3uPlwcUFAznzDRxAin4Af0N5TrLs2B4zRJUa1pJf/nmXb984xSyb
guByPqaUL+0cP7fW3PXC0se2hlLXRZIAMivxXyFag079QQ6wFQ23AZmnBReSaUHQN+gAZynxIEX/
eMWP6s7HGe6a8MeBxgKLRA/ql0XQMT/J9H0fjaBHTEQE2ULM/d76NYCKHWCHFSYMymSMn3GZbCYa
7ElYJX1fprKPkxGrg6YE4qX2psFDsq0wzb+30ZXobWXVM8xfeFRldV+EXya/rjG8cMqmSaANQQNj
wJkzlSds2rlCnOJwZEQX9KWC1CVlsLWtTaNuNXTX5CYXtF2F6ZFLhlCYMvodeTBzOz3zmpekZv29
Z3auOLEs6mBvaNyfn4qwI5hvdsGj0Ux/5mpksoTx9mR3HZCUTeBN++vvfHNiZS22OQoOh8/NbIXU
Bk3eiEFoQeUETqQrP0cFz//F+wr/itwYMZe4NpACEC4F4UOZomhTaFoEBQl79OQSrD/gY5UmlpEm
+ZoGH6EjZ8W6RCBZ31JhneIWpZSTE79OIUqG31e5mQF3ZHwc7up3zvopvDGNY79VBfI9fDbEr1za
vpDnkckLmsvD/sw81fg3w9v582J8S+WpMY9VsytmKVC/VP5eSB5cIFxpo6FlvfflJr/S3yUBPXV3
Gadk+lEQBwCXajeEZAKa9N9tc2WGAjJMPyXYADKV8ZXNP9RyYE6i5NDjdX7DejYkGulFEMorTZmd
nmbtikO30H6e7CrDaMseOHdDMwHly27Io/LHv0EtGequo2KRVnFViZLYJxtyZ1t0xyxibEk4uQz5
YZIV/KK7IbFIzQhK4UV8wzaODOe1Fesz1V6huh8wQblCsVFSkkmBrHSqAu/W+4vEXJoM1T2nFn9K
W2QLTUeCZgRkEoQ4uYdtml1Kgk+pS9JKZCOkS5goozY6ChWc248KOkl8/435Z0xKKXEPfI3jpq9h
0gglYSaOJlsiNcF0ROOP4CDSFVR1SbgQ7A1+/bH2CKwlmsUOwIdEvJmEKFVBgUSsdxprdUsmUh8W
ub4YGZlQD/CD8GJAz1LxxENvLNHmtu9VRSJ37FUY7isn5SgYHNOiCW4nRtDsO+X3ATLMAckF2h8H
eRXDkFNIQvV8gIedKQwg5kigdIYwv6cVbaFGnhbMCUvfPyWqAGvZoH8cT5xuxsRogyjxj/eBbcR9
bUtpU5TBk9Kzdcm+VQbF9DOHaUdfrJHdqidp4b/7DdNLdCz0bVPztz/PfcmqQjbMTlJurHkGtvRw
vp8oISF+kQoz5fx8/04w8A8yBhJ1RzYIwQPt4Pe/U3RmnKKZLKmvcx9yEqAZiKp/b3WXK2egbwsn
L6fWngSBhBxuLJx6gGEiU1dDt6vKIE+XMZO0P9M6Pjs8/FHjS+TkIyogI8TcWB8hZfepwzfcWQ5X
Tiisc81RdY9o0FwhSglVERqdqy7eOWMxJTTihXtBXqMfxiLIuTq3IWo7BgKK815broZwdmJwhzBe
88ayMfzOXdsLa8IZ7EgPtFUE5BD3odD8IVHtYHfNAUt/v8rJqkabuCAFFDwJygMrDaDXZ7Q8RpQP
LMiftc1lUdy4gpJtln+2v8X4m1ZBCdEAcowG/YaYgGhHcmP13oXPMpCwYvTnWsPhQBJSN3+L29dy
vL1MQgO/FJP8p3WB+Mo89vK6m06E/a5lddXWV7xNzLgAN6nXXmdlOttig1f4Cz9L+YRtnmuJcrth
VjCPpHzIqUbQ3/zp1Z14i8/iOp1AoHS/HC9EKeR4h7cR/PBzevBHpxgTmVBoohohQdnT27dnXQTy
sdjZBu77/ldsbwBrEyKl6Df9KdBWs6oq33Su0d/GsYpt43dO9neZ9jlLlfgHQz1EDL5AUPn6m+DP
LoDa0yYPX6HPF4sdzkNagvRrwGdEIQ3PjbYoLMw03mj6FfIrMCAdZj4o+eWNrV2anwIiqsULA1uQ
4tRaj+Z/1oyGqIYZBO1i1zpY3ReMqWls8X3q011Nj/wUCV12c/Yc4YL9Scs3iI9NNGLkvRaU7uKK
sUcaIb+5OA2DEEA7v2JHaIA7EDm7esgbtWwMj4+IAzX/ia4MS2fsMnTT8BH/saXKpdMUK/11gVcV
D4DSDRmrpPNZCXEHToTFMHH/mD+K0dd44w23U7Hw7kKce0TD/yNkjRWSDlrMETAggDJruCoA5jzz
+dlE4Yv/FlE+12eZO4JpJ+EuB90hoor6KZL++5O05ElVKe/zOsWvQSZe81cHCIxur37CwgWTsLlt
uDFKLK1A0+qyF/d85Wl7g0mLdBiKi1AZ8Avzqj8h5vHRY7Tdhlxtg2bBHRVigmeMi2g3Z4NzdgvU
SO3ChMGVR3lNdH+1Lgd+406l+Jw275V2rcCxXtSXXHWaR17/WIurGxgKCwpYbX3VhhUOcA+zF6Zq
zqPMtVtvAk2P3R6TphOfc4SC+eT1iCJJlQXbREgHpECcPaUOWyn9hdAb1m3NLYgcjzlZ3L/oe3l9
8wAhfpsFxpCqv+245f1q5RUUJ78KaJeKoTpsb1l769O1CBOTbQttzzxQx7PEhPCF/fg+6BTGwTTA
cHQGYOJXqXjdRfoe9ip/CGokt9/J9baiMmLJtCmv9B8UBzuaHxCgYOObPiILkCM8d6rdTGuw/0Qh
CIQcvGW4f+MFJDmYnMHuE/tzJ+yjfoOUM/zhoBeqKyBfnXHyBcWb9i3v9WYFjJa16McPXnb2O0q0
ztm+UxktMPPOucMtJiMVJo1g9mYVkoTIaAfPViFCodIDtWlqeSxhWrISM5uPy0wP88LympE0uiKR
lOYLkoxJkFCpvvQRzZkiAQDHGQEHzGC1YUnMt6MEpjw9iPFs56KNzPpH7cXweBkH+ARmI9C2hj9t
YRUnMEOBZy6ih2fY4r1gFwCGrmzUNdGpI4ObOz0ip5PpkCOSYhuo31mH4DC0iZwKXLwQoaZXMTsE
8JS8on9K+c3jxz3OlmVKqOMcVX0vno9+2Zu2NCF4R8ewRT7FSy2/XWZU87O4MKZGudeyvNH/SE0j
kq+z/iM2fgJ8GDu9gfz9UHW+JQXYjirIdmZlAHBC2pyk2RjyZdLm7JaMPYGV4VBAz46HJ2zm0xG7
BcHlGnUjTjRczbdLNinfeD5nlfokuZFL1sv4JFcMqu9l3dw7KxgcXjvUgyZfmWUbxYE1aOIx+MwB
kY5dvwgpT+Y5MXFLS874vrXlepYuvZb9sTyRThLq9/KDlKii3XaZSwxr3xFcjPp9Ljh8fUv/XjUY
7iJ8VHiayEl8E6ZDZgmyo+lUjn5W0zb5MLxiw+Ck7USgSMN9o86reeyWIoQgFp6KXNFlS5/li5WJ
Kr85o69jeTP9eHKncVn8vKlX1GCTuTxsVFC4aYQMyZeDZc2Bu0dlbSGxoveXoik0yoQM1R+FuNP+
4GgYvSIUaefGWlh/yhsBJKIe5je8iTO8iyS4WALUv7V5oUcU0EukjZBZa0uz6mhZEeLIL3xcUvIY
3dGmMtanhkcQEdwFqVY1PUA4oWeAg+elAYrEgMrDAChIrIyxxGI5cQoNy8SwrQfKTv6BgYVa4hJc
qsgQyChBys+N/sb/PvtTcmIy/vrWw6EUYhXgiJmP/nVM8zSX0MuF3WLwL/iw0NEEZ35OyeLYzxE/
65ZAIRg4MtFxqUVnstbaxHnFOwpuKcKFSXn13MeaPYqOoe24eKTXN455BDLc0P0xYmSJnOvzQLyX
4HHfivfh2GRIc/BkzFgY30pWbBk4jD/wLWAtIoS51NFLtO8lM0/c2g5bwkh4EvKJxetqZfcUrxZx
W2/eY/isWc5C/mj5Rm/nz9cj2eua3z4DvqqeZAnQXbI4HeQ9KEyIIaBuKcJiyOt+G0lItvkHkIak
kdJYMiwCgsKazuNifBGuHlMe5x6NL5RwqugX0xKilF+vKKFG+oA6qmpoS7IxPH7zNCrmkFlkSEAN
e3DUWr9iLedqirmnJ0+uP/JhF9e29EllF7xo+0ATSxI9evZetBHNQwgr2rIeIGFMh5boDIbmEyeI
qX8+J0TQe8I8rYTEdBYwEp6GH4WoX6PxXsIPz1ckcIkPKOeABydgnEnZ6dI386YpfavRvsJsYF4m
oi5AlBUZVOpNnrCMUQFNZppxd0+nOc0s+i0KID/tX5IQIrA1iRvoVU6rDG8D79rzOQ+BlPkqBnou
PNzcR7DeZXX9Y0WKz0RFzzePIn0a7KAsks8EPo9lspaJ2AIqeCkIZXsOduoPBvUSkiX8+jFE+r/5
04Y390N5eiePgrVRJym6evMKMhWOx7n2nBLzPS3N2XNTTgH/HWFh0nhs00Nc+XF+TOOvofCnOHZq
IjG08COhVWpcD7zzwMGhw7Pd4RNlykOMJTM1kyW3RHxj6QeLMDV0FTyhkn7ONZol0L7hwyF6ztyU
6Rpbl1F+Iy+rDC9LUMW8LlnKL6RD17ivGkxoY5AKXxbMs/T80wCvdLq8/hGS8P4j1xrUqO73L9iX
F1x/hKLyqV0b8gSKN5IZAIYZTjRpnkmdMJ/ZcEA/ACMWlDq6hcaRG9trMpuAwTzgoENRVm3Gde7F
e3J4YgIJXsHz8Tzg18GMO3PyFefQDRHJy2sJQ1sO6Jxd3lamkcoVZ3UZdHG5Sp4rupLa2XUMVwRx
kOGj8oi/YQg/jwNH2K0n2Yi5dAZy6l3MWXHgh0OCIJN/cdGGPbl7vtE5mC+B1Asb+x+4ODEa/E3v
17JM0d0BLeAYN8WgoDwbbGJuG0hnNpxKDrcEc6ngktZ0GDd7pjAs6deGnO05Tf0a+f/Jtif+sI4U
cebxTZl7kxL0f0I8V50a0z/KwRHf6XDSNgEF32iGCIgAEm3uzU2lmgAEakME9fSf2pi2MoQ3Nszd
IVxjPxecag30TmlGTa6Ezd2gIJXGY8CqtxpXz2ZFP66BppbhH3hLKMl7rh2BTDuv3k7fLPXJOsuO
JsxS5aYEGb/nhr72SkNHcnxHQUCVTLEZUTHbAHFIe1v9a3hu5JBMZUzcEA9tHFQg5pxpfwXPN63F
Kza1whWw7dKabOcfzK28z/+B6dUdj2a6HfQjPOofP69q7Yfz64gswjoR1YKATA5XqvQzw2Dua85b
+KYjksA+PcYAPReUmyc4h+jIpsoGCNEOtNg52Gd5DwRss6xmvM+UETyJw+GX2wRI9pWg2bCHhPWq
nN8JHq1nhUSDMlYik5UOf2E9BowoRHvQ2mbYb0+J6WarqE396cZ1eqhmtl/6ViKf1kkjIMr2bXgg
iLPyjcCWvd6mdjMcuPLU7MLLWiAG9QFJTNOX1KA+NuIPDW/E+dCWKFN+qd/gy7C6tz7XelautAkn
OdP5CQyzu/QTLRosa4RqoH8ZfKjsS6g91D5ADZciYwkNjrH/ckhGzX8O/KWkq7vP+tg9iN/GkvXL
xoSF+r1MTDq88VN6nJvc/GvdsWA19Z+GyuzGnUeQyq6rv+piHMvGzS5oawdrBQ7rAm6bu1zwYmVl
HLBimiUuFBRIT/WuY4JYFdVqIFaGksUM3Jg7+pbwHWoerwinknqX1xxRc3SjzuVI53eHuEA2TzLi
evNHfs16oAVJBKFCgVy++Ap/mLLVH9HwcXcQhZRuhVMGBNUg+tlx/CLusaOPJ2Tqc9kNyErJKvBR
vSBmHCixcNULS84mx91lObA3YPFgv4Pu5VvjQR6SEAFzQ/jELigHuVWDgEN9zk5E8SoTVjv37mhP
lyZM0PtQcNLPUNtL0UoiUZB1nFpzPByzZKDflOZP7ItZUD8aanCdAl2Ycoojl/QGtd0V0jdMQj18
ySF4LoQYFlRnFo2z04sLUUWBGCACJUE2K53UPbO7J67Fbpk2X8ZH2gdVF3yJL7dl1qpOor4toLYW
IFzq9NGfLLqpXL6lcvsEtbHTi2kuWDYi8IxZdyb7SALzkQwzO64wuB/zoDMD7nK1C54kjvDhbZKc
PXJjXnxuda2LTlScVXFTvlZNCEQHE75qRzbSBY/6IkM8TigZSXSA1uTyLYXYDhGNquqdZak5Q4AD
HWFO5qkmBnZPAVD6A2aQfuU79XOst0ZM3FpQ7jrpViA1m4bXIsHNjh55qZS/+TQ72egqlZYN5tZX
RITF9WrepR5Jw0CtkmOgMRuvGLlx3vdoHtUVAe3MonuTHr3VizjS75ipJ5I+rGiNmAI1Gl+FW13e
w57/hEtUX722YRmM2VEuPq0xaKJN/kKV6df/gmgWbqurubAqd+I/BCTiqXZ6h8KCNR3J+GYX2nCG
HH/jitzL93OlXtXXhYiWOUZwqeJEWlHxEj14vAXJAcQFqhfDz0z9zDF/M3bQJsdvPWcgJ/WXGxoi
KN3FexigeNglgHuANhziOpvqBuSCd4MwlbkrG66oQntgKyv+JLThIWGkhPbmazRt4olPHNpHhEjg
rNMhh8vC7J0cuMPB+6wL9T3mKXbooZAAtotpA5OOjG7asjWWKp8IiQ388baI7i2FJfHbMcGVOK7G
8WMMXSTeqvCtZ3a/40ByKXe9zkOG8IeevjTsRPsCmI0MNsBlbXfV0mJSIsSa2Q0dKXejJXzELEfy
kh/iNZyy6caADW2XaDeYnMjHSheuES/amuxN1eGNasxAouC/ZC/Bbc5EIO7GgjgXflaQhG5Gp1H4
i2xfNtG1AtNY9I/Dhl+wdaipnuHuL/svgu6tw9l/HYNKp69tw4fEWaMtOaLST6oYtPQwEMyCa6Uj
1uwXKRp4NCqd4bmmtZ2Y42olVmBNNIwipsO5YSEHTrMNt08dyDe5CIDWYzg+YtHVebWxcGQ5cfjV
Pn0SEhhj+D/QECpdDgnYoSMRJ1AIx8g8DAh+AOQLZoAsaC6k0xSUgwzOZLG8BU25V8JzaXwmRrOk
HSSZ8+huovqnDVehmOeMueT0Lw17p8VEmVZHjfcbYlurFFDSXTesq/c5ZqUmo3opUwua9uBqSjBF
x+m573gF2PeReWY/CTOSlCGNJFetDzBQ8ZNI9JzR78kklP/jt0lOgcJTA5ZLkGSKzwuJWlTYT04Z
FP/SAULwZax07Kz9EFTVHIZFenKNNZNV0YJ1yvYZgdCaMX/bff1tgnqhF+Z7Ail5Cx966ZcKVRux
TyVnzNWHj4i8PDIxmW10fIK/wry6YOTD8ARMXt20bgsUSToKShaZY64O6vJk6bu2/dAh2OJuJXP7
CnaS3etrody5oE6x6k2oYFXiAVZMVCEixMb6MaStVfzB+jLJfrQVgdkDs2f74uJGjcUa292ox2v7
DdZaiyYR689SiXsHLcDCLP4rog2jFIEvrPgTvgYMhIt81wuHLrMl4qgcsnkBBykwHzCsI4cpcWzK
m1f8C/0BSJj4YkFznHDXDay3CXuLasviPPWKT7qQPmIyYPrPnENSb1fMkOhAvqVtkV3e5L7SHwQ/
9xKWyDpxFKL8eK90sNBo/XyuUYUyymMA0wJR3af9gfx+otej9zGBBLKmT/j+1o6K5XgXCwdbBa6K
ckuuLGxUckmQO1L+wIdZlpe0spFMbsn3gvnOk11WUP6EwoP0am57f0Bd8F401PEhl0CdeZznzoc1
HtDyMPH31Wq0HPbviFjfgt+Na4HnBCzmibEKd7DK4ZLmd/OS3gmY/hLIrsbSkRN9BZCpGjZShkwm
GfqK+1HjPqwB1D9jYDGIBLhs/ZonnnoifOFcZB4HLhldcbFMfSys6XWuXX5+kSI6WvC+xoIyFVJR
Mx7eZUcqNQCt4utDgPFp6P2h38ba4UnQQaYdlDzIewLPfmS2lBaJRkuXKfn1GTQAGjrmn608efF6
2jRvB4RRIyXcLdslXrnpk7AblPFAFvsC0PdH9yIbF8OXUJ3DSzTnxNmVtTfljSkEE3sbEpageV3L
DzAcbM01cbK0uca3NDo1nBsYr/z5NPaIYg1vNUc2Ob3TZVAh/fgxdlZI1Zdd186+rI5Z5vTS4Unu
wxyUz9eeNWfcYcB3QfaBdDGcgp4FDSSpvTyjLwjA0maC51QFbkfNgIFsIeyJwbTe5zKBKbVJ25HV
bS74egXNtsuTj1kMsHkk4b4knD7zXtRy5jtKNN68j0sUgOROKgRSYM86Ev/Vb5AEGMixrwOL23nC
IUSIWLoW3h+cqCzQzfrN/oa9TXsdJ05yRKuL/i4VTnw0t5P1UDaNN1wt0x1+06WAHJPINIjRT1gl
UfZJSiFgRbQ/ierFUUClKhUmT/nTYPJZdxXpF4vmGElE93bzF3aip1lBd0Sg6Ij5yJaaY+yXbvQj
1J6UE/bsDs9jWy7IhpTc9p6fS9rMEQC4XPrVUj2qMb9K4NhDAWBzwcxGuKcz3cCUU3t/rzO7a08T
lWVUMrmkY1BnUNkoTfE7dB7B1ugKRJqYCS5dgK6HynH41onR8NTEM4WfCFSwvSnqqlJv6e8TLu2f
tibcF8/LUgK5BHo6Z/h3cVipV3m8jIqHO80ZucuI1EbRSezoNacpyPIqsq+Wc7KD4ciDIzf3cfIn
euCm+rP9RC+hxP/mWIZCdVUxwPqZ/xB49tRmHIqph8kKBS6gH6ydtkCESOil4iobwvfOxS9PZ6N4
0efw2/U+ahH+/15k5l09dQBO2LJnzHbtGxTJMe1zBLB6ZqvEhHDptjLVM+xfNCmjv60+RJ5shslx
r0JwmfM5imvRXLUZy8JZEUn2vqtgmW96jZMBvTo9EIvfGGIes3joVsCGWGFCR1UCmVuF2D8aMmxC
sWq4h10vEWviahAPsLeJPYYPTfp+STiql+jcO3RsitciQkrXtXSPznELBoUxkMPXMc+Vi1eY23HY
//BKbOmTwpOb7AmxnnxyJAjiwWk8GzCJennxCnsI6VQCCDbKxeIzoAPWA1UAKPieQmJCDBoDBqwm
HCtu/kIIUlLLtHj9tOGiDV3E71qEDW6ndZ+JtaqnXWkhHrFN8J6X95bPib22qNJhsyMEDJ3zJw4u
Y8CtRgcCu05yrIYHQVZiYEFVOnl7zn71+Ef90lcEVOP8fSE5mvu2OAZvFrLH1q1OSHQLBAiEPSz3
0ZkN0qBS1XnS9uu1BMo72jo/v5L9+x5zzaq7d/5ZvBc9XA0hhOqmXoXF7yAfQ3SyNN00LjV0pLsQ
sdtujDB4rTJ+Fz13J8Ammub1hA1BcYrh1MdLvfBCzL2PdbyDpbelayuzGmobDsE54+gWbWJthbcQ
GX24pmtF/ciaS3epUTOjFXL0e3Kt6FHh0xfCoSDubvoWP2oejafIlZU+9+QgR9HGjIKCaBFlTfRz
9nQFFaz3K+N32pCg2ZBVOV5z0ujLJ+aLFWYUrCx+V6FNo4hxLsBGWlS3Hpw3pG+601F9yZh9yLLq
/p9HBa7eQ6e7ERZ/rKdoGlHT6tOP+bqoT9I5GjxD7utF7cRNdszeQ5QC1lTqh+wcW+gP8CrhVVUC
ukNp9sRVN5ObNBBldgLLwaBXwxeo+8bBPwL0YPxZf5LuPiOvBkoeVj3j1zSyOpFp5DaIfw3s63mP
2PznpV2kyRMGX7wBogAFYuGq1P1EGiqyIVoNEDXraTCL3t8gKNTq0ReHnRySjAbup8SSRqpr/hXy
rBOgZJyk2Bl4m/Xol7O0xXLBioD6hdJ4mrlOtXjotZ9uyXr8o32+LiSoBGq3HzzkmxQOEp/6oXCE
qPSAsUJ6yuczWZkjpvQHCQUG2jY4h/k26ViwONsbeqxAkmUqT4bAADwqi2uskb68pjIZCJHk3DcT
MzNTqv2KF2SF8zxan6s10wJo0lypXDlTeYTmNdm+sKoQjq7uI9ZXKIesCNJFizoG8ejgzwvSIzV3
fIpvE9UK/0S3wdmJs0vyPb2hsa37rElbTtLSU3JXPc1hb3S0QArYzSEVGPNQqfSYBZbflKJnVKPb
lDXaBSFettqv5UsB6Fjg1NgMhidRK79LoyX87jsQPiRUICvKw2hLIqcObA0XHJBSuZf+6nKtY65m
HqY+U0SB9ab1i050EC/TmBacqsmdAMlEIBgAuveAADR0EM/2nE6yWz2veNDk0E2HA0TUk949FbCS
kMLO8iKJ78znsSnhdK8M+QVKhVQn48alnuxfVyJux8qRyEA0oad952zc7CsMuxl7ylV+7SELeoVW
S8cY9jN1LT4o0+mRp7cc4tdwbWiuaSGS3sdvyjuByFeKRPL7T0qxx4RgaqnFZ742qCbUN1BNRYaj
/vXvOaASwP2+U7E+2aQm5Eiy+JdIamZty2gthHMCCiG2sKbQB/7S7Y88SdqxEH/7HSBtEXkGYI84
tyDJGiPTXBIL9w9+TJ0xgkY0B6AJls1OwkirfhQXymEYoy1Yl4XYHIE60Dfk6oXS37j1Z/CdqMiP
0dGel0hcYgCC3sbx1Lh4ZmG8TMcULuSmJeFfR2c5JgMrOaSsfuZXA+HTzRfxZWDuRYocfwhoAxlv
i27OM6Wl0zPRj15V+BIgM4zbAK8FXiVL9ygXTQJ4sM6HABHMXyReY3RJiAchErD+N4V+I94lrKki
6Z6x87xX/gg3AzZP+wWZeBDMoXFhNw7fm+kwTF9lf5aEX9ySCFVrCiGBvdN92PjaFSwa0x2rNG5h
hP1pfGle27TdkSEnQzSBqkbTIcKR4LXTmqSyFxXXVFltm20o8lXdM2VXaAcLqng2MB1kZdc8fbH7
kvulZFzCwi3JNtZMUAGQ06uCJIbrGGo3QhtIE4eAE8Eh2QuJKmSmQ7zbiXq1kAE26R9qcm/bv6l/
EFxG98FdZlJ88ub0hA+18CTokNbx8/ctfEbCWiU/j6xPLkDylSi95RfkxmhiwQ3Vax2hYQD0ospV
bX6qDts07b3UAcc7gurru9VhtIejYye3yZaLX0QG2LHe8UmoBNFJdGnvbxZ6qdj3aAKS75kBa/2K
Hp4PGZHvZyWRPYqOx1ggR5eiD3g+WfyOdWpUiLPVl/kWrWWsedrbl/14PIEgGJyPXXdoQtyIVxBW
tBYkZQT01xBSGJMvz4wA4m5iFy7cVvjh1yswokdXsket7ghbGMZHuLdJucWOr0vkDPoaflcp/RG+
SNR5H7JdjzaFST0ESiDClnB3ryFq658ykHHxOz63HL/LmsydcF3cE4l9THOw+ypInSJlR7wLzCyL
HU8le00CEbGVvXwWVugr6ZG/j0C8OA2smnP7XtAmozrv8A8QgKhsAFK52DXsCAzs8J4Y0MDB0RMR
SYuLGpGPIOAg50OyIdEUENnwcLh2d2H+xrWgsp3wuI+U29giviai5aOLGTCDq8DPkMi9b+Ifm4EH
p4tO8RN1EOUVw3NFct7q7evoRMiYdKxtBySE+oj78N6fJvYVW36QOdUvUlwBa93Yt8VBNFe4HkKa
fmH7bPEqB7SugF8SsszJkwZCGGjWlV0PJ5/Ea7nG38veyYhMfd6SvZmacAJFoJ5vteqVfoQTEt5A
D5RipfQHSMSM54xlZTxKsQday0882CoBfRwirYdgkDCfGatmctp2gPgDkpxHhHZpiXsZwbcZkYgI
XAZoOCQXWrJHjFXKKtqirLIgPWv2q4rgZB4gJLo+w/ukLLFZpXvskrjx0GZYl5JfLg6h13uJ/75c
bEgHYWIH5PT6L9R0MGocNqKvW9jbIY5t+7mqPsPGS8V1ectwafCSrxg83ogjxlW1RmCxGNYT3zB0
FUEN5GQheZI5NJ92sWaEDYulHCgRxMsJGQFOiXe3b9CTbZhCAA7Q9d4ZzZDINc6fqW9NOXc77k4C
NqQVLCF/OjPgd8cEN7EQaPP5azLQrxtK4A9J/lGGhDWy/xLz81oUKxGv93PbJgTuLVJhX21SvrXt
4Yn8EYEPw+iBX44wkOuEjdsH92MXZIzmoTP/UnY6uOY14ZnLyEQ2QzMtRrmK6QN3yLbhDrQ2uLCb
YwhQ9iirfTzaUkVAD/rKXUG7V0zNFhUExBcByoxINNyxZxwJCK2LJUQzqwSuyrp24Q8ZNp30UeEP
IYCSEFoSlJYWWTuf1dOXUbq7Yrzp6cIekXWAiGvZ4wmMTZ7iOLrTsZMeiMEIrHvNieUuik3lKqUH
RClDF3C9oU5qKxuxCZPlWrsqEzAaUMSE5Hyr4F0y6dJF45AcLGqyEfagG+ewI/XzYF60Y1rYMYUr
MQU8w6GcD9V6Wa2mgO1o5Fgghi33CYonyBR9tVvhStjneEldgu6hZZgSDzrPLpEiM9B46kQkZc7T
gP8l8/NDmg+LE6k1NAFXDsUJylxrZ90S6maLlmLu4pInR00Louwz+537XEpWJ6/8sILMZS0oa5gn
6rpAI1dM7lR9m4xGPCQxVcUzVWxi79j/xVi1nWpW6oKDMXoM+qopjiEPwJ3Obh9zI/o1EYZ1muUq
fI0Z8T/5QvZTiKjb+19f/SbV7oWmMGJPG6v/cXReu41j7RJ9IgLM4VZiUM5y0A3h0GbOmU8/iwMc
/BjM4HTbErn3F6pWgQJCKb9AABMURogZ4FdJtg6M+9pR8pXo3KbyESKwEmEq5PhdVEfPH7XEyv97
osssUGuO+Zs1oNm3o2I9kjIkOcvNghoV8O27cSIkCNIen7v5KCdHONL4InrCu6Z1FBn+Tm24pBH2
ZjMegFJxZATvBlBA/lUoParxlBKFMxzad9JG5tmGZXhkVrWIswlmJgmF0ZPhJMqtRIAuMbF0VLJ/
RZbyLqeHEcEEQDAPoWLYzfiIBsEDP3LurG3T7vAC833VhBQGDk+SzLFksmqFL7MKUEZNwrex08f3
Ot8rOCmkf2H1w3PWw7l3rGtyyX6KCnO8iYCMh5OqqZwwQt6tCATHCcPDuEuHF1d/17KkuNVwb+U/
P3zm6b2IXsrJdznI228NSotQ3g0yt9bVRyohsVxp4roFG73KnsYpC+8aGzyC2LRtjLqIC/NCOcHx
DHWUwUb7b9awmV3H+C6w5pjs9jtmRObHp6Y967jKxW9eR9YrI2DflzTtSatNk5eP8gc+mbDFQnRH
Ol5Gm/qZaJ4keNi4Suj65tdQ3/Txe/xEElos/SBzTaSABirjrHcVrtEV4t6JGw4wyPyiFSK2kz2a
qjjTB17Hz4oGJWM+ZdNddEfmWjhqr8q9R9mv7ztGXjk8Uae9z9NbR32KMSJPFpRtRUeubXN5nbrJ
NSL+ENfdb/ou0VQTM7/WeQDhbqBg3+nVTZFOkfaY8JTPjPJudOS9hCKbMntHSyfmThg/ib/l6w8c
kdli59qktvJr6vkuijc1b6fBk4cuAlpLsnIAFsQH3RVXa0CxZ9qsSH2Fwsay/uFIgGa7+HKLXaot
OYN9dFDNOw6Zatt366r5nmsEhuBsmWPYwXuT2dbGILOp3Ph71YT17VbGTVGuqPGYD/W7JsAEtI6O
fHGMUMWfZe8/NCcsPApilmKjgLIePfIK2Oiychpoyhjr0IbB81tkAJCEcdD8tQw8foJ1BrkIQx0j
LtJkAtaOCSnZ7c2AE4UAol+1zDRWCSN46IHVVWatm9yK+iBzbYSO9EGyX7rs82xh8nBjDJRtFcGY
V6MnLmfjrzMK2vSvYbTKZ8l00loXr8jhgQMbG/ER2eikUQxgIVY2WAOHY/+u+7eIzTaCJZPZEC59
78wEGxH9mvwIZRWyUMAIJm65HVhMw++7sJNSL8EU2+Klxg141XiEcA4I/8yAtM7HJLsqyQr1VwUX
k9UWd5vuSOpHHG0NdlVjhdwsIpbAgcoQPEcfs0bL4NnpCJmMOLJFhhpEBwuIIn1Xof8z52GliIE7
KaSUxiz5iOp5qirRK98qlVSNAErZuBX7t5Op7eWdCeINuLRoRyC9C3REQrNPdiMHM3uIyFbsikvU
vOqs8BmL1cZOUZ4COVvIDzym9Pm70P31DNszlYgH3s7UJjP0TCYwj33ZkSNNYRhKrBI/tWxyDP+p
QJtH50uoe/YEyiz/lQ3aAaCH9bKcrYiOcDXquT02HWwYHXLqVxt+wuzN750H4F165JeJfToXJ9Or
2eu89F4iZeIiqz0my5G20upjbW0GIoJKV66f6b3fiEz6NXuUn0rDUhxoznBUwV/Cg8I3zUSZCQ7H
AbOdJ/cSV40En/QiMXn2nYSzBQJL7BSsxrcCU9yUDQOLR2KZb3H3Z1TvorSfSf0qeLkajhSPFzuX
PGUkXQry/HPkSArWIax2vPjrpjxqqZe2lwrUh6FfA5ma06Ks4Q9g9HVWoz2ANlMCBb+AoZCPruef
GeWs10J3vqXWjkGpz2CE2AvtIqNI/RV1ige+xM+JNkh3asMdxlOFtp/KHog0hfnYPluIZ6Q720Pw
O8XfqGvbe4B6BEbpLTY+h+gktwReEcoH8PlfiYIh2NTv/Uq23mr5KxOYIyGHxJQuHkww9y8Yddje
IsUO+MxZCllutZYJ2BR4+Q4kRTLhHshmZ6tSkyfHrqCu3tvpluIX5yesSVonZOEROMgPqT0aKue0
3U41VzKm0qj8S9Hg6L9zAkpItw1xcSsnwBLx68ZY+epHKJ2WQCxSHe+FAsTrjeVrQWYcz0nfOYH0
IqFFYY3e2dph8lifaasPTpnzRJw3CmxW9AiOptUbniSQj7vyHMJsjR/5i10lW8rFO1rNn2q5Z+Qb
FH9FzPqVUcnwlQj9TnEltDXyn7w+wnySP3vu/IZkQCBk47gX+tWl+uk6D1g0DtDOhW+45fmo7tJS
vZoK5BDWE8mVHoi3n5VMxR56nTJycMkPhEiaG98BdLDeTaPnyJJOYCv93nbbzqe01ingZQxGHKsr
RGHhD2xRkG6zAL8UMW0c2H8Cz8FAZZVKuImFVVy9IoX+NEfGAnON2aD5r6N3IqfYZGfPSuOfYe3o
92R5Q6pTqdoho9UKicwFFTvikb8RyAs4tnuDTmjuXc4p7jDBUf3NxRQYYQg/sfpSmVcECMLQ3qLb
nBHOjqWKasXf/FCKLnejeSzyg47kYk0a2yOL7TF6XBqOrDj5CNt/IuekGX1rS94CRdeH2Ji/QXc0
CIZm55QxauhGL1c9/WE56m+Lm248dJwfYUBKAvPDy7KPQoNKaE817QqdrPtTM+/Gdt+N66kRUSkw
ukxqGCO53Qk8RyS7jL0b0l3NSNAq0KnwMmfKIeMuSn9Vo9nSfIzgGA2vbsHj7AMeh9zaawoz7DCw
Ff0hMJ7VWTdxDDfRYbxV0AHDV99cmv6q9o9GRmjICBjJTEa2AvVLTLkBMIGWdCDr9maxAWMRJx8I
TmPtwoEcxPtZPS+nahefcgJ0jK8UFLlGuy1fcpayg3xCsprRx9TtX0lD7rP/RCvLCPKoIdIYruan
SSNKzmRGSZ8WO/Ylps/8eKszpxBTROPBThc2kFdpOsoZUiZy7JeF8no61NbDYKFmCigE8I3cMpXR
7lZmID6TPMoGCLvsQAD0MJJv+Rkht5Dz9yS/+7Q93QLOjGJuPE/DuZUL6w5Xf3cqcYCwwhrt3BiP
2ryPjPeAPorhjvwSRyQ0HwHWSt1j62FZgTsufAb2iv41KwHtHoweOMFJK7dV8wyiv7zfk0DoXytx
M00vzd9ZUINCL1Kvowi94pCyjSTohXZ9EZHvWgJt2mOlECYp53ZOclAB0uqd84wtHoepiA3VDbut
pR5y2DJpBRmd7whRRE6n/EzVpxjR6K705EfU36fyq0p+4+Gi66fAOI3ZoUq3I/s8xHEQnk3JI+dg
TA6dvEOh19xICGg202DzM/awlJl9Wc+mWkOyM2ZXIDP0L5OP+pvy7XPuBdzYdC3DPsoQtAAhli3O
YqJODt0zyk46RQa/wshF0B3MdNtjeYjpbD+K6DIwIOdBBdvZ8XUjxj4kh6D9MKtNC85adUJSPH+i
Y0tAAqxW1o3iRSEIKMTmsq3Cr3J4Zg/1h1a2YudNehBSJqpfhC81kqnzdAdamrKIJN/d98rXsoj+
7S4Gf9HbvPzrY4EK5k9nliscmTu1FHOGNy3AMoaNB/AIaHRbdof4ctDpaVtDIjvoMKDNmAkiuY6F
M74Msgvb+3QfqnNPICV3ePfRovJrFG6MP7T+6mOQLtIQQYoNMbrYZbZLg4+gwylS/ouVR5nd69wL
ZYJZWBOBd/Q/NSJp8s0wuvlbV3x2ULSebelSGMOpC6inZVvGBNSLqFI3UnIMv8V7zgT6Lt4FFMiM
AxEktDvZQJy/sr7CdNNn3vCBHE5vPAEt5sE3d9kFa4qRMeH0EOMb4lHK92Kz0c9R47AOMK4T0V/s
R+kJPunZAMOR4iDvYSkIeDR11ze3CM/Brw28S+Pe+Jsrbu7Ai3V3ZAb6yH7BfIErjHOOqCcTWmOi
1ZkYG6DE/AEZKH60hC+M+xBhA0I4BmWcc4hy8aqHttYdpD5dSU/EQezqOsZyqFRygVhnvLNoL8UP
/xyDaE05of6SkezPHnajsMhnc4M4EoyIG9q04lIQjYHRqsPXnmb3zwEcjLnRMgwduAnyr6HTVoq+
H5T10CJVTtzpYkXnAugwnnKgokZzmm9FcRbKU4mTRXAVDTkr5M2/xrihJ94N5ZKDNQsL6qcnIznf
4Pw3gUj5SN2ecuRiqIzIaSca94mVO+zFQwuFp/HJQMdFqOJ/8eTxjkYMukrflWvAC/gG2EAo4THB
jYRL86SxR0eowbzhLzN+oabhgwqJqS3eNGNNsWkhM7yEmVdLXouZ6T1pz8yJ0FJfh5+ZfhxxEGMY
2ut2cijWRXzRZxQ9hD5bIOop8nNI3Os6eDgkL/Eo8gBNn8y1CsZ31/4ZJycIIxJafBKHBPaP/AdP
bvcN8RAxktVnj6m79oL2vUDEVp8n89iEyKDuNai8OvUqtDMVRXVZ/yWLRi57ytkLxDWSA0jpyTZi
UXPza7KFfFV1dSYhITRvJvjStZlPQ0AS/R2FNW4vyqem247YucmUWNRtEdFXjZsYmzr7xwQAuxq4
31eU0Pavqk9k3Tz15T/auCz5iICWMLm6Q/tCh09kY4V2ijODskA/GOCo/krSlrmTNU9GMc09AMLw
3dLeWcdZudcotqDv29kDm8e6ExiaoOzpDBT9I7K2UrMQIFHYcvBwVNUb9bDwOd5MbANMzvbVdz3s
GDqjb8QYYbY0bagWPMZNjDen+4JDmo5pxBWJmPfEikU8k2bgW6SLuXriqtYRDTTgaVxamEjNhAUE
pYgGogRPjXrrQBdZG1N1+AdkWf6RbWBVc4yy+nXGm2ytih81/6qb09StwnmbMB/0+YiJWkq7w0jS
rHwco2vy2x0S6YJoLwBZWxGQ8aywv/+0R4GsOlYtn4x9weSNn9Z4yVu7pgPIi0PfH/mXHdoI8bhk
IMmeBiU3vqnw/hji9We6aV4mml6jvoIczfbVTObukiQTf7T8DqHT56ugAoU2fGnnkdkt5uJnQ70d
U55eFC4Jph4KEzTTGR8oXJIEHf8OYX1XvwONYnwHR3sW3Bjzt4mYdze882YHOGfFvSTZ8oj6yxFk
sFxAbiQEIgvNvW0R/jvJ4AqfrNXqFzZKlI+RcMkYCpK9SshOdEPln2xTur4OLMraOEgXczGbAxIi
TBCvF4llIcF9BkoNsjvx1bP0VJLtgJad0lq6T9KOgTRKO0Wwo5uYEZqAZZewpAWHl2P2Mw4csojC
O4r41gbOo54Adc/39ieyTjBIB9pDmQ7/Ir9KAEHNdZzucUe/y2d7K+CitTurW+u5Q8UBpFAsbib2
mxU82cS68DnyOwyzw2SPeUOw9Vl4kvIEpIFaDdVGMBxi4nSvhCEPXyodKtS1xOtydvtb6gKVsa5w
FCV5bb5RPDGDTYmLrpzOdED8F+nvOHAV2FkF07wwNVJQ0UqcBAyWMNBTdv93xXSrWy8fBvp+vXZ9
wiTiJxEW1DnRH4MoxDsA4k71OT0HLwvaigIbjd0z2oTV8FU+cgjvNfQk/shBcPzd2H/E6WF6SzkZ
rHsP4/iHNVOkDrbAXmmRQ8zLPsmAMoA3WsJVv5KPWK+X3SirHmJWAq9uHmEC/3pjWOfC3FvoVSom
zqipsLewcDGlqyh/jrwjGlxj9q54Rwy7YD8TLywsFvgsO9eYIOVbwFCmPI2Mp0FhwC6IH5QZHJig
1zU+bY6c+QYXPPMAwCOYambOBpcYclF5JYwOSUAjWBFur45qC74jGmyeKQz8aeoU9wXS3aLDc9vy
yLKLprj5m/7kiXXZdBcn/s6VgdgWJRWVU6XTrPRrXrSt8ivje4G3VPebqbDL/jgxHDeMw0SPbL6a
b+u32SXyo/EvWBsz8huwTy2eqof0PTK4VsETAUuqoIx1tj/w4Z8ZHVWKSyBbcSwo4iyW/ZhFh2dU
gDAOb8rP3DDyasC+siQ1PUP6a+ZtObwr1TZPKRTkX0FxRiZgkQjLd2kHkbxro5d0ripxZrPFUKIl
bjmrRuRTZzm+1thS0rCjPaQ8ot/ymCN1DPGycEuwouwjUg+30CQwV2AfnfMvuIQ6nETW2IX8lcDm
V943O37/Tt/xuqGKj9mOZc1+zmd2aw+gw7II7gaUs9deuRnktdyTfrYAarolvUFOjovW3fqHRoSZ
XAtTwWkIjmWQUu7uQBnK9C2w7zVbK37GbpmU3aDYMLtNjQP2TJhF/L3Du45hla/MgZnPHh0a0P+c
wan/BaOAwiJH8teDSSTTbyDEmTkKCJJTW3An7dmlEyAYMZYj3Q6Up02sY4c8YMYatuTwAa9Ch9hj
i1gozD/tk0khFE7ADJP1CeiI12ib8UadyKrEVFJ7wGDF9NignMVAkGzLg8aQGm/Xg2YPITyxh+v5
KW+4pnJqRY/ahn/sX4LA0mGVvnA+4LtGLMVlhyuQfokFyWn8jLDvOdC7b/PLhM5MvwfbWNgj3WVg
jTQcUQrlIvTVbpsEHu9yQnd7Di49wx3udFs9Z+kaf431rwX9YRufoNSG/o11tWEerUupM1r4mJYV
r7BPNRIHicCj3jqKJ44+dlBHg3kjHr/xXxafK/2YX5nOJOlteSIpGmO7ecd0sME1aF3efEfErvKO
q8TaE1MsQZUSkEtRVbvhFiGwsOcsBxuV4zJyonHP42Iwd3Ug6LGE972M+oHDrL8g5MOL0hoIyG2V
bh//zBgix4Pj7tYn649M144byo7qzWCd4dNE6jremPs0XJ4NJvEzZC6bOKJV/gEysbEuab+ww8vE
jRnSxDznHwIOEMOesp0Beri2B+UFC24untjYOOam6biAr6R7xoKqiyUuUYwNJuU1L7x/A9EPhRz9
sIqRLP6HvAizl8/ReuvkLx/M10BgN7TYrCb2Snl2EGC+G8oqI97DR6pCpn3Dp0hwz4zWbN8rbN/w
tcbJ25umQlSMf8L+PDC0qHVpJaPgj+NfSe6Rj6+jEC8IojD29TE6CbEAnxCQn8jP8vILTMu9HWqP
Dqu55UKwNv5l25qoZDeCvhDjc4MsxClAZjOeTwX7CpvIipjpTuO8OiN/GLFuQrLOzhDmlL0GEyUB
NZ3RhOvSLWm8moJiwJma/UyYQ9oGpk/4QahD0+0XdXR0BHms6+dBRHyeeihwTI4mBZwMsoNw3YRf
BtkYHUuXPUu46KK2Hxl4Ef+iQQhi0drqyLxV14xsCfXMGVYAh32ESHktD9vmn8qLbE8fSoX6ZqNR
nVHOLV2EQbX1zAqaplMWO4mnid+s0WaVTCdHWl4nO/rHWCy1PxEbs27Vyn31yKeX0OFc8w+Fp14I
Dll3YCmA/+fjtttGD4E91G/Jj8OSBnjec9p21bWdtkR9eID3lvEjNJA1vgUNt8//OXVwGk7WzrpF
KwxDLER5u4garZ8qO4JnCJl4dqNlKLtvYU/s82KvMB4HEt/vE32TfgOE1RSPRilrPe2Pl6LtGQS0
71r4W7PwMlF/QbHjLmPiwTdCJz0yBV40R7glCGxn5SV9YvEhZkODwryYXxBwwKZTQ1cgx047ooYR
N6zrm80AYAIC11UssGHQuFRLKNWtMOS3xCcmLeM+jinYofBqcwuvmiFKxw73c472WPX9F/DvSUQT
Sfn/1LLWxTmnKq+gdCIeaPWiDgcdDKAVQrl1i73M5HMDmoYHVKKbPhmIhBg2EyizjtRjGUO+OfmD
sckFxUaXRXQxihy4dwwte7bGv0syA6fNVOyEkaWxsm3h7rcDVzWa2gziZqIRWNj9QVBiIVuhEhYd
FQzLNB7U+dsStnoZrhmOYgJk3/T/3U3AEgu/bRvvpRb0Ou9gj/sTLI20NAhE2SNYMv+vpi1Y3ese
uYXmEdyEgCQk9Xcb7ev3yIuc/rJXFyFmomyMETktrMsfsIpdzBxYwmbNglN9UeMb4xXvEUc2q7uZ
wLP4DTBRxEtO+MPoIao6MAyAiyXFXJMpPHGkOYy+ehqUR1XfNQtNHHdN9j2srqAWahQ/hRtAXwCl
JMQ/LNDy/AaKSpaeIZph5aRObPRaOh5wDeTBiatx4dp0GMhOHO2tduG27SQD7AeZjzwlZPO2F3P+
BlXB3YQnd3inru8+JQrn/o27J+hOPIYtyu8J+ZOCOcfyJhaatNaaPq174W/Smcf4f9V0wObJPnRp
Uwqyc+FAcGDKGwnFwikMdzUK1yy9YsfKixkE+lGHlNm7mWmsfb41bmpBu7Q8unKzD85xwLCUvkFy
Ow4JFbMxdStivJIYWn8dj1dUcl134vqHowtFyYr3ONUm8veERWE5LBIBjVGdsBfDE3IbPXjBeFn4
FQ0XJoqX/y9jZsCwZIXBy/7EnVQ7hs2jhcgrMI6xWnH3rhoqBs1rcVwBjAUIvhzHaE8Lc1W/mE0i
duJfjL856mtE/jjQ3au1JVyc5xakDLIlXCLXT1TP6ZvonsZTeZQplZhhv/BexQcBLaitHnAPAm28
jDxmHj40KhzohnhO4yOzlkF4L/M1jsTxqKwNIAKAp+nzBrKu4FB13/wEIrMrIGJO9CuHt5CFrLEv
WkpZRMoBd6Xd3vi5+WqLrWXLjDYdGOpL8q1DyRQtYVpPfk9WPMoSwbM07BWzcmQB6UkV2OY/VRCS
4TJAEn0P4LtlW0zGKMd+rWwxKy9ig+Q5H5HkN4DG6YYQ4GEiLx0UwFvSQb3xkw82pgREAgmeE6O2
HrqcAxdVWVq+abGIZJSNZIWzg5CWCBAQwMJvzbZjysAorM0bGA0wDlRnomdWpB+zKyLWrEDbd42Y
YcNHBGIECnqhgCCDhSXVh7/wOAx2ZBgDvnnVWCmaixpF0d5DPn/VuEbcihVjnd5J0itZbQuNAs65
xE6rZ+ra4vPi2QJeeotpceFL0wc26zBBS33xgVuyCZbS74asuoukXQiOoRW3Sv5kJOjrhFOIxfIV
dMcMAODBZ0CNbQUYFjKJOOHNgpyCJVrljIfdNLsIOzI7zHMSUKQAnAWah9Q0+COGrrNJQaq7c+Xv
6Y7SI7ET5CzzgQj5E7F76OnZJvoGIyp85tFbipRiPeN9whpXHZpyJ827aatzuhAXz0EL8K10rcQx
m33It2u6QnSpReqaiCkrunsUNRnhKNmWt5pFvW5cGyZ51L4YrOjXiaNn5WsQWboe7gE9+JNifMDo
/5BGVg707kxYN8xy4z0VqRHvgkeGl5lUApQ+yH0m4ldI0uDtIb9JvYX9O7M+tNw+e3Zy5xeaxr57
zzF8efrqpBkEX21SeJGHbre4O3WX3RSN6iB/ifCJNnyecNiqPfbMIHk2yBjWHQk8tGzVq4fMl12X
whr5Ircl6qcnPzYf0LeOZ5IlWYmdwIE/jLJ+WX/xBKDCGVb0uHz25T/oWrf6RL1JK6lt9RsfAgxR
pjFoIwPkCjC1+K3oJ8Ij7hW0bTxl+VPWd3WyN76ih3ay1pX73OjfZK8xSUuidfzL1vF35jFkxXOB
Tc0ZuNT5YG8WkxDu+HU4HPVkPaHp/1fkV+TeEY32ptX4wVMSg64lA1AoFWl0Xybx3JkOE7mpPUkY
B9G/7JmEz0fUfWLp0Hlo4dMQXcSInejWxkG+cZiiUcT/CpWZe2F+YusZ2cD0JLExJQ3S8+RqMVwL
lmbmTT6Za/9LOauZ45NwNUqcz3/ZnV1ghLg3PAP6pS5Ep+RTADPEmxyc2kxko2yt/JUpvczMbGJx
/gTtoUtB65AjazcA4K5EqdMcBvmpirfU8BUrLXhSDC1m9cr8PvnuP/n2TW/2n9gOmp0prvX0o2SJ
7PVXoNiHwWcIsFCgzX270D55voe1DfUDi2S3Q6Seod/b8F3xAPPoxigTCTpCs628Myck7IF+FEQz
FeiniAe1fRbnEACDtWeExKVzLt+CfkVy1n1yzdrGrz9ssm9g7Kg2GRYyD6C58NFBn4TfKd/L7dMi
HmgDATixweIJiF/xlFLqG47vCA+ODsK9lqtWI+hWhGKCHjI/LUu5DYi42rxk4LbYkm6D9jTfRSSK
qIRt3Ml4+5L3+FiH8GrlJw3ZTFIBc76Wd+UDIWiJXJmk4Y12tWp3EaHmd8JUFutg7GXv6NZ5mGuQ
rQ6fOL8FL3WIcHmBajBNR/G0xLqrO31wgYQHA5gHT/kMseuvsi9BejFCR+GKRgNwAHfzkvqJsfvF
5fyl84muDLD0dnlZho0x+niBVrVwodek/i7WD1a9ybgn6k3D68LXwEoyPtE6dchQ6RZzuCWI5Rm6
biM0YPm1f+kiNiMLhcOmyPfmcSJA1vFF4NBq5pKHjkhY3SKuls51uoZ8wovbxz8QXYMRHddV+ceV
2F7JOCzaDSANZaGo3aBI4RHbJbOb/WilSyLDuMBAIIcBQUZAjLimRAniKv2mI5SQNHimTXChrowL
RHUbPmVOHW5oinFml8LJ8iKLdmrb9UyVHDilwwYLf4poBNNcwX8GXDf8n87B30xOn5KwTnHhY4qx
W6L0Y5r4RAm15os+pte4/OIKp7ixpT+VTghcCF3KpQPcDE4VKVlD0KkjHXEixP9g1kIqzInjYLXY
Pob0EF3QLLL+VpljPC2cIi57SUbExomqUr+MG5awkL/w8wGgDTSnQl8PbWEiZc0ho866SEeS7aOV
8ZoYLfBiQbJjY1Otmccww2pshqY75Z0tO/X0ms2guiwEsa1uc5g0bHo9Qu9ilACamxV7RqYsbX2G
f+FR/8KQVoiOaAJ9wl7tJiBY9TMWqBa8GlGoS12NrSh+dAUery+kLuKOwY5/iux1dgcGklFSig69
Lqobhl2wJ5otHS3d1yqXtqWI6HGpdOZsJ6SbYdqrCM63vo57FpMg4bbcVcR/sXKArAUnKxBsZHVv
7Z9B9jo0jh7cATEwrLK67jidawTRmgOKizAb8F4Sw8xruANZsw23/hHzKI8cNYB8A4ebn2A6wXx7
du8U0Mk5A84+9aseW7n4y9ePzUYh/yjdEUGXSmfeV1BhFL40kI/uN4GhcTM85rQzj3a2litbct7x
HV9UpEwaQywOCz3fYA2mWIh34AGqNzXEvrhhFNG6gMIhDTPTzfHJdyEnGBUKHJw5OWGSl5t7p9jl
DRlZwjyF7M9g/qZXki5y5U5A3NDJquBM9iiN2CMzww2UnSYBh2m4yyW26W6hHim3JARLra1wwlpI
EW0CRNDX1G5cHYN3/cSZSlFUIBSDsYrInIKSti0wT4bgph9IjShjVOjx0ir8bR+9sMUzz8SMFEHc
pATbI3JrtypvEX/sKT/naFX1cROfUWXl7drYYMJ0K/mqm5wsG4lSo9pqw3vPMIUMDMMNxCuOP9YA
8k59qS881MaWVUc0/JiWI5Qf4+Ax4gO1XDp9/wi4qD9FxG/ZFl2/ZXnpoyj+cZXYxj09zOZZ+qVx
Yhqd7zieEuOVIwRgWUJYgorRpJdW/Nl5/CM8gPFi98CMA2mAkSieT1F+tNZt2LT/tATHxEpnJUqg
xTXQmLOBu2fy5aioAphcagI+QpyIDkNxzDUA8jqDmtURmSaR5LeFAwnMtfoM+j21yPSotvywRyoO
dvsbw4suBdtL5FYQBYgx5TMhPxQXLKKGPbqHZFwARFXsivvhaqiOZW0NbFNU8MlXNpzbcoWG+xSJ
G5UGlJuo852QovTu1+7wpn3MmCk/lO7BmokfG2YwQwfBeiuMoxJswAXDjyqxEFO2T24QbyjjybZT
ax4pV78i0pZWwz/snYJToJzl/xroE3xq9L1EdvjDT4CBKYM+sUxdbXWnmOR2XZOv5m2sr1J15Ogo
55MgLA74ztiTNySQ5c5qsAqhkrKW3hsEtrrCGSM7n0voYORWIicGgYiUujhYI479q3Jivd36jBVs
3MCOcjB9p3ljh0KPYDNCzwz0q2ufzATMyh5uyBC3Fdx6DzOhSuGw75goHRXxRxgPOXY7dfWNqT2/
tOYmaNzhC5PsMJzl4hYwzrC1H2DwzV9rEn/N3WeX/iPv6IiYuHvybgm2s8EfGriuC448cjjZZ8xw
4S7IfDTjYX7S5f+UzTGaMZic6u5EvFHwj41ivTEHL6/3dQN3miJk0/ufc76l2REY1GfE5ZkHdBoN
DAVQjMZHq4KLgDiB74fVJRhm+RHzu1O7voUy61PmO7jzaN4dFpfPWl+3lBrH6jsTPZ9BeXxBF1FW
F+uN/pemh+aeuIL/2Yg7awnpRnmcrMtjyZi14L0cFlL/sEfpS5gSwNh1dwMSQMwUQp59u7AB0N/A
rIWrhiFo5n20BwJb4MP8H8m0sNxBAtWPrCJjYhs21zl5jQfJfhgs0dBKMxijk1Tss4WdgkceVL64
4eUIucRt/ekfVf5WSihc+9qv37jlYQHhIltDQBqhqWIdQNu06PkwiFNm+8ax/cf1rv0SEp5He/+J
Hz3g/3+voVZUXVboHBFrFisyOvtkQzbpF6JQpdlL44+BDvCGsmyABxmQO+uiFcUWJqwa0ykRprs+
iNeFjRQchpNkN9V6+MPMDHmirR2fpEvKatbwk6vUOwmnQflrouxERmmtgzeKRHxMWy3/CLs9O8Pw
I+HYg550Fnjm243P1eiLZzm6z5yq6q7CYoREf60gFNqxMyxTaqBjFG2qtfosuw0CX0lzunETMWtk
RtHvq/LGlPrY/uSfMAqScCtomyYMgFAhfhrDVyvsEE4vB3F/xnXN6607S6uCZGKNuHYg+pDJ81Ff
IygrrW3Y0fD8dg2F6ZYHA/RTAVYxc+ZmS/XvxDRPWC/nvZLxGcrL75ncyDSUMP1t+PkMzQGaP2KS
fkQ3xFEdNetR4S8AlZ6dq+KNjrkhJO6TwCZiG1Ao/flY3n508TrXDoVh4Ypcr7f2yKmwpKxlsica
NmBRDkB/dnCrpB8cCfOLezn9AGAB6JdvMlsbeKmUP5kRKLopm9OJGcyZr05h5dPcptotl6xbhOVY
jQk3m8/VG9MqEBusso3o0MQ75Ve9GYeQNOx+Nf9A0JiNLVNRdHnlD3su+g6+jMyTyD9/YcjsF3x6
jrm3VRZf2ZCheZgPOe2ar2Nju0l89tbNnD/1a56fuTWBkvF2Chu0zoPXm+d0OqUcEL/NyYIw5BU8
tmw5cCatDawl4XpQjwOAAis8ZdMmZKzawLCVMyT/LHWRUP/RTI8mwknB05iZFj86gmPjk04qQCa4
9PE2/wsTIYrPhBVx+/sONBgCE8Qn80GmL6m/EaNHDpjiPODyha9xjjrc/nu9fSPXbf6ldbcMz/9i
vlE+aS0o9QvlpfjL7s5iHCzobxqAPOsfIx6WfzTexmdDMiytX/pkxM3YpK82RJwXf1xnHFDxs2ax
/gTDZtkQs7Qt7VZivYvTUWbDlEeHHHudeobe3fI8WkSei5i6+E8Z92m2DENxKOPtq1WOR1pgY3Gq
Y2h9KPxTk8N/C5Aa4PIdW/T/pJNnSJRDpm5MmDM+sYpXDBh90DBy+SxJx8OwG4V2zB9b+Nm2AThY
mWiM/H9m92eBUB/fOvXc9p/WZ1BuNGrACJetFBLP4hTdhjVexNYH7UFzm6UD6C+ZzQSRmUTaiB/U
ApSNzN+M/4vHCeOMNNvqZ4spOkTXFDrlWy/tiMyATCQqB8DHlfzNRDI4A8lnK8fksWYvZCUnWiur
fwzjbWRqLDyACUJAa6+szgUub+2iUhhT2KRLaA4IWoDokUSXaIEKJm97MyJcXEyGmMlbINrpDmCf
mhwAJI2Jp5ur8hYLhHICxFvj65u/yBoqt/nrjmcYOwwgXaf4LRjoj3Z98kEdLcvNwgXNGQ9HjYL/
9B9H59XjKLZG0V+ERA6vNuCcQ9l+QRXJmJx+fS9amqs706PprnLBOV/Ye+34gbQsvWCV9+CAjgs1
dKrrUa5WprcgeFSll56Vd0xjDImTRYN376n8Nfn1LR4biTMFw6MwEdU/M3QrSLCBTbXUEDmi3akB
0xDRffAkiMKGMDXiimh+cbm8/3bQDJS1cEDmnNHvJbdM45LSI5ip2NoWd4rhrvijBq3ujBlaKF1p
Rm/nNICoZXK1aeEXkvnlnwGygrKaAgZ+iqXCJzdnG2IViBEwkmsNYTu2YIPyeqriZTL0J/MB/DDF
eZnNjZnfbq3EJQAvsGNMaFm9poBHTkutxTPRBS4NJGuecmEyyIczKOguxSowYXCEVNDoMMRiLan2
NMZhOs1Wcg9ECz2jmuQ4A7kk7W52iZs92yEZllMb4N15GNF2+sLGuYW3DpwglOYntZySbgEQwTF+
O+2TK93cldRUsEjOZrflC4nbv+h9ozadljAFnMgFyDTaez464UocMq0wkSjGD5YoVjRkTY3Qhb1f
sHkeEmcT+obD2LUNjz0of1YScT9NH2eevByZh0gbHO7RLUQ/9CPHkPc2/jQ29tc/CIdK7H4EV71l
Bg2/wc53GYh44JrmbHmYrA4EUU+DQ+p8FOzP95eGFyP4phgGEkhQSYfxIabe/FU3HgBTxg2LqWFA
s7N7f7X45SbpPDjpqj6Ki7HfEy3LLEuEZgN1Zs7c0Dpi96ZJOQ8b/imbLwHwh/hf95Q/RPAFmEHU
R27wsd64XElDw9xXxkcwwHTD1lOu9wCWt5TPwhO/L5nGLbvpfRb+FW71Ex+V1CbryruVNU3krRd3
FCjoE7qfzxsy/HYCbPK6W3tWqui7ZBulIn0+cS0IkfBT44eGWz4Kew83VrdEmoJ2qfjIb3AiOmTS
wPcQ4tUu3it6v8gtoRlBCaXmuACbbY50iSDXGdexzmB3Zs0C/J9OfzSSY0b6MwZErCj4xr276Q4S
kalTHix0wfTEJtGEoBasVItnkLRb11rSOzFod7Nv1l0DdQz7NKRXwLoYTtEQLi2CebA0aPP6kNmQ
fflq6QbsZklHOZwV7jvyg+DomC6vbPBinca15xtrWNOZrXyHXJJu+uXt82lsWzF/v5aPCF3xj2Cs
8gdccCYiKTmx5PvyAHUgM0hEZsbu/P9jog4w/4J0Cl/bEMOqsGbRjsm6KJ0YZhtISfBBySml1IDe
QanFhK1z+DaBK7Ebz08yshmuf3ky8GpdPFPwuJp4G+HgWPN4J8zllXh4xkf4h5iJJjDrrE724hWH
s/D7/pYFuPEMMLYZ9scFLgjsYZwtNTOXFTjRNS9jRb3OpltbgTf2PoAK69Q8vSPhjXwfEHpTmc4k
j0XDzoTAeYlZYgF333uHb3ISCa21Sf+m5mDtaUP1RwbMx6o4hF1slerF92MAKBHtju+T9SJCvs/q
Z7zn1A0mdpYrnpD25IsuklAw4vCu5kaCM5PjbJe9mFa2N4iSbOvzZFmfKxOuD4nEt6kF8IGYUQA9
8CLEd0oK+Bc9BgE29nx+kx6DNVGwRnEAbgcoOa/t27HUr6x/aCmrhCVFBTroKaWwWKovS3WK90a/
TVNGFgTJiR/syH6ZllQ4VBjd3Di6DJA7Gge/Rr/RsJoTbLW0HiA8JfOgrRJa2x34hOAY/B8tgPgU
APWGS7DzZo1fSTQR57uQIhDe9cFemMSptrgr1mm+sHyW8TaIMdH2bBw7dCQNtxMcIHh5k5PJ7TAT
RaRi56R8bqKOHmCjWZ9S8RjmRCOgrb+34xFRGcKJgHp5ynk0igd4Zv2GUTRT98K1RHOkUFFCAYzC
WzfN+Ze8DoFwrt4fAUGzLfKt+Wgy8oimbBtaMzJsEK8J2zpcsE0HXkWryfc1HPMtAj7BOpjM2Bh6
fZrrPJ0XzTliEryVLJKFrn2MxGbbiKxUGKeXU7oA8rso5DWFLB1NnoVabpbIEVPOKNMZbtdijUtH
Mr/HbaMTkbGCIW8iB2B8txPSZ7IVqVOGeTcnJQnpa1IvKrhzqcOfF4QMcR2vZma04Ecnazue2m7F
CkF+AGfMTQd4EUNWzmHlx/DxM9HOsacVlyCZu2VhnTirhmLRKh+sKXiLiEOdccci5cBUeNPVVawu
0vaHQCRwHvTyuLiUcROA1J4VSNTcStkoDLsPdBg/YPa0aj0wN4tvWuWgZazt/BqJrv+qaXpuKoPB
mwxrVvlSCDpIdtElBWjGWETbhJ85eilX4Gfhr4Xgiq8+Uj8lMPDFRgbAiyDdxrmVff9X6DDnbjcG
r8VJW2oVhuRlNbxn+h0hnxle/Hwbn2A0DdmCqZl4bwNIsu2mTA5m99R84AqLVriBOKHxl1cgBmB1
R2uCgT5KOK0SShzEE3OTRJOUkJn8R7RYFrDfEffcB8a8Bt+xx94vQrNphGV6EvWLSgaet0JOisyT
MlfuH9Y+u7DRg/XkjKuBRcgQL2VxdYCFrCYfHrODxnkzsYasfPehTbxX4MIhKH7BDmBxli4loFbY
EqD/tGf5xM9IPA9/I8nGyO8+xpGuu0QWUa16k86GwuBqCfMhXqRLHxbnRNKr5u+bFLjeikdPJveN
xx+AB4OixGC2TFzK4L6NFfvmeMUUlAMP2ztDkBF95XyiQAaH5hlSp611NC8ApgPGmcRExEAbZgL/
XqTJvyn0w5mbP+lq9wFQhL0YPlQWze9lvB5+ywvB9Ixf4mXHZFuxFSoEPbbLSwWO46E252xFi4p0
p14iksT50wsuKBEqNo563GQzhZHKdlCgrnMHU1uhvnL6ad0kuaxn7E5beSgJdya0yYCxlDwPp+A1
W15UrEh5n2eYDI45TysKWuxWNRGP3oJYkjXHCnPOZgEtVua2j7k2ibWWxBk4k6VhLBkhdHyYxBOw
3eCt330p1lJjjartmVS1ytKM7IXlaMX6WnPWyrOSNoVVyB1JDDY7Rg8MKdiG5x/gtgEL8Bj4ADHx
z0ZHb8EwQ0Y9oLjjVylsMO7B9sO8rbbLNl/jPzWHBQbN3ltlUyTlOhPWO6hx/dHi7MDRbC6klIDM
FbsjpoWut47DU3/pLVD9p0Bf9M1GhfV1DA7YVk9Zckrw2R5RAQ12FLqdvozpvy1j3svIwrwlhCFh
n9QkPjApoQ5y9FXXOgISOsvfpp3TVmj1Nz1D3KhZ8VzaRnF4a3xeAfAXhuj8Twd3X4/3snB8Hvld
DSZaZHCNLHMyHnnLAgH/Zkx31ypYS9CTGPnNvSfDjfcLIiESA2/bYm86NmjMe5LimRoQBs3ghcHG
HOIe1Z7sgI1jJjMrdgHZvBolFrbx1dViZyec5eDOJSN2aFx5tFt3NS6rXwGlTUFhwIC73UdA5Lg4
acjhal6pPJlQOUqPmOU1Yi0QPrzYMaD1pLvulxNOh4PzZclf4m1cMaUKqp1uUv7NZNRXN1iBjKKO
1oweqJ73WMe/ZG1exvOIyTeytiXCKvjOU0g6Hg+s7fDzhuFkjDgP2V7CH4sX71NTuD1rNcbJGosE
P7PNz5Gx/BLNT7lJd4TMuJG59oe1elO81bs7EK7OsxkTYoxChF2tPzC+MuH9PGROEoFzgKg4fEOM
c1OCcA0D53ZrQBzaRVG2FyVOLQZ3275idqz+VPI6ENYhUobSOvj5PeKhqN5HP54Y/7oD20gCqXSI
pTOdkqVtGxCyMjcGyCLwqTHBZU4x3IQynwmpi5NdlRdewkRGoAenfgr7qb4VB3o4dW6Ix064BB4C
mhWrHITpDfHQtvjLaFLZGhR2kf6blAeJ5V5Fi2CXA+ol3lEdAon4qvJfC3K3t+6ot6QD4Iewu5Fp
GBl3/SQDy8JvtYzx6YC/4BxwmvwcEzSWPC3zqnTbHHULiz8urabYjAP/pr8l8YBADSWHzW8uWJ9i
tARvCYO3R0eCtYGrah8D6yDqSVtrBjsk1EzQX7ENCheRPKy/HuQ3vbc0W13bDd91NpybJ34teY1d
CZBudhbuI9zzEv4jGqd5B4+DNqpBZTLnPZ1ItsgGx0euLFk9/JGjmscMEMnuns6OhOdewNQEJwoG
+gmvQhhcVAaH3W/F6D1h2OYFa/C2ebLlY5e0rapdo9CRsqdMiAO/12ePX0ol+WnOTmekziJieZuS
cBQsuvInwFE/DAVlCA8VI38FxywPKIteAI7hJo2AnvBUivOy2lntY9xS/+hrlOmtdjaLL5FZ1TAD
4Ypvtpc+QHSyznqD2ggnVRlGCczBZ5YRcrMtzjpr84zDulsOiKlz4ZlkPObtxtpzMPkLPL2teOvZ
TcBo1RYcrzLfLd6BkxDPJaBuCwEVQn7o4STxgM8YegY/wix55gKaUAbDDlZyploS/rPnKnH1p/60
Rru/MHdwUYcS5IFDSEGXPG/JnapdvWNnwVICNqoJXZ3ZU85ilOaDrMJii8c/xu+FUN5mUMX0Uhdm
0rYEq0jtCzfL3HbhEosIPnx/J42c29scVXdzaiK7hNxBaiTGNiSK876YK4vuSD1Qosr94I+FUSg6
7N5CPFAuptlK37NQX6Tjnmu4dMaT1DtwkRrsSAOETg/4tJ0iIuJjvwyvNgbRT2if7nT+gWwhZkf/
cW/q73uYDCcdio6FdLYsCu67lm2QbEefsCU8cR8pa4k2ia/LJH+N1fyw6vkyA5evpTrEBJCwZtN2
QeuKnNh5eZEVu1/r5mIYLgTXmOZBGE9ieAv2armqwk+r+s4zzKr7akpvKhfLgezJmf9kTzMff7MX
QVayuqTQrCq+O3Y5Dok8AT005Shjhmndj3EZo0s6C7jZYgyXwClnqf4CNUyGU7kIL10GFXuRHtrh
xDKBZJvqIvX4L7HEL9f8VjphX9tIO1Utuyq+j8DR4LDE0Ll3FSN62aVVZrDR0a/QvjJ4kvDQbsrW
ybolk4toHWjkwQCk07CJplM4VX+jrMfiZK2VHinoi7/HmpBg77QU2hVuj4ES8dGDtvhri+9KZmGz
8sN92j/rL8LQtsqrGC4tyTfV93inr2XAhLxhZTD//bPQFWQ2RfoknWCJdOp5BDworQcWl95XzvGV
rbWGIPLWLglevDMWwe5CPEjPgEbE1YBmXLsxX6a9mvbeebZlDjmyIUg3qcJE5tssn4PHfYu7Yf0W
wNsztcwyD3LzsjZzpulMWx4SWNr3xEPv1C2kfYwXRFWiLERpOsnLOlTEtCZEZX3iuVQakHvDZp6Q
H/HeDI+QEYcJ8kWXKyQVewXoMB5cAQiQNCw9DIQShtvCWptWs9SzW8mFZom38r1mb+MaZzW8m+Dl
GHLtcHsW0/SndZp44U80aswL3APKl5lvBlRjK06uSqLSOBnlLmnXJSNlFGI67Pk5D/8wzisTJUGC
RgvZ9N/7bZAZJs6Mr+b3DS8DTFqOD+rYZ7sUoznngXxgQO//qgJWI05E1PcNBMGiX/Y/Y+gU1U9m
YmVhQWVjkO9/rPFHDC/VjgvYAohpzEPOkvd0mlKfLKqV8jnGwO6SFYqruNrFDPlxIYoAho2HiZsI
DFYZfbQ66uQZaAAO9Aj9D1VRSRbcgWRM5A6YkKXJAn3Q6BvG2pgpEIc0vs1AZRlWOhn6xgw6G5r+
JYJ1Erxcc2XNS/aX+mk0PzoJCoybGfYWUrpUb0eKbnZ31fvVhjvV9xdi/Nm1zBawo6JYP6bUaoUA
vWymYY0hdGkkC6C6tudBP1jdQWm2frtwpBhEQ+bIb36tYZDKlzQ4BcMICqEq2loaXsGY5Ww0U9Jl
D5aSpag/AViGY2Fzmag8FAX54OTIEZ5Hm1XtWuVkwavi39EwCMNr4OQP7g3dJuOx2m5ZbjHZnEvY
4ik35WEz6FRgDfE6X6WOZZgc6aj+4l9H0jp38AiD2h9d5it2JulggR5Uq7p+7oaPXMZc6ESfsf6F
25k4hV48FVPjoMwz+EZc7SlE7gVGDexaYXsqqFjbwQnSvxI/hFYpXBjnAKFVTrVXeXTL4QJEJm9h
85tZzG13ZX5vmBZq6VENXxkeVTRYGRtcv1+MA/+nS7vyfwepEAtHZ79R5vfBRntJlKCB2Bc9Jjb7
GlPAwMTrDb5Rco09W5MCIBJyBxVDCD76bugp0i85I7/mimWhsPuTWNPRzsSAqrv4QbIaQoMMAZAy
wNcPabX2V0MyDxlE7GXRDYudzJ0nYodfx9LWRMGhLCgzat5Uas6XdRPejmf9YKg1UdwSjEd1nKMp
2dMgRnzg5ey7coHwFOwc+22C6G9K/aKPAx4ZdyetcI0WdhKR1twZOKtxVmApAl4IkdmuvrONmm0N
wkih3XkpUV4rHVwrjM15Ii6+vS2qAXglps0lFncrCwrgL2Z//uwcCGe4KYRlr5+E5jcpLobI01de
4mKFWrJ9HzV8f+RNViiCKUkKJCkkKYhujYWu3ID/LXJicBZ6y7lx9J6ED0M/9e40ODRZ4ANz8yLs
pjhfdO4L9ZtqpPmM7tlwyPn4iRrTMxc8aucvgRUJyS5AkOJdKyzAJH3gU/9kHS257z0FB2tP0d+V
nFUwY2iTVnQx2rnI/9wocHRxQYZ7Z0vto4CNMA3Y0ZM5w4S9kiiuWmFtmbeif0VYPpVrKq7wfgJX
NchsQFslmQs2uxY8AuEG7yezvYXkYoTF2Zzx4NRh6/bqj6VsfRgz9yb8g7Yi6btuV1/Rf6UU4WHy
UQefsbJuhL2m/VafaoQwXF7EZ0P7KXhpinYO0Hbe5fu3XLp9ocyF4upxoA1snRJIoB6FzhDSCeac
Ii1qqgYfI2GIvGaUyq9hrpVXk+Oi5Bar1qJ3NIjJ9Ej3eHmoXHFT6wyh8MnaFrSxQ9rfwn02Hn19
FguXJmNR/xszNUrgamqJW4kri/uFXkYjjWGgMxGnOouvWfE+4+QD+mydRvN++GCt0YORWELILggU
MXEK6iQBO8rIRlWgziu12VDSfRxKTOV/k1g0sM5F4wKWTY1Ttsh+E4d4iS2OQf/7/QUokpsg3Wg/
BuLgden/sis/Im7uThkuDik8hhxDPaPkG+q52GXvgHmwG8gctNPv5A009oYa0IrgOyZXBp8TF/DU
s6ZngNvwumpcFVF7MEA4lYsqvWaQQsPPZGlgeArvMpx+AmpmyvTlwpDVkrnyjaizIiMXcn9nayql
i2PWzLTqM7QTb0EMkeezC0HS7h+MYYOODNPKWz7F/kkducTMmSDeFbhL/tvumfqVq6x8lONR+Q7H
g9AsiMeN2kerO/kE1FhVqQVDG8m5txfFFY91a9665nN6OBmVenekfo5PIsBKcVnLJeWjDm9C774j
HM4lcK0PNuNof6Fm9dv8R9OIqDR3AOH17INE11haAg8zWSLZ8tzf+2dr8yYVgxbC/zRfxbK0e0Sl
4ik9m+t6NW7BJywNN17Xs/cWweDOW5pbjsiDafcfQL82BdZ0Rt/KknmnLYp7hR8gDu6Vri/HfFOR
K0xL6wP7Oaf6UkHumg6tiwmLXb52kkDsBCCoVUoCJFaz7s4JpNMGT8vlLUOJcvgJsTNeOpUZJ5tB
h9LVZrJoU2TO5UtMVuy5qmxzirO516wi4WfE1yEk4LBd8LRiDfWABPmknT4G326e6YNOdnDLu2mh
8yFIb4bLUnfNmZP7OyuZLkH40BNmjvuehUx3GvAAbjVtR+2gjbNjA63driWXmM4Mgwo7mWlRS+dl
8+zTwhmTGAsl+JOlTucUd6N2EB1JBprFmf4UfgGi+AKyebvZ1eYskp2KGQNywcFVzQUKTHAQY7ry
jmZv9xE4i61WriSm/Q9SMiIkntqcxb/2PQ11hr/iHnWMF48JimPWdjNrmewURz3AiwUriyDqys3k
zxHBz3JWKjObaLJu9seCFbm2fJYkKsxTDYMfhQ+kt3l6qms42fgK7XplnlQNbILnkPD9Zeg8uH9s
YM5vBoFBifRjPjCQ+jKfvJU+rVbk9h+h95Pl69hfMcsrXh5QgiMNU85vhaoSmpW2CTgmcOnGyhPi
gM7MGZT8jDiI//Pwu62+3iwd98Y13RCBB0kPVAJ/wV17QULaWxdAWEjbLVtfdF+lCUnBwUuUXZgM
4bPM/GMtHErzW3N95E21U+gbxQ0A77mkrIjapUHMWH+BZmp85qK2167817jpvxAw8RFjXrB+tfZH
tRnYQVmdc1sd8nzpl2fsXtWb6cbc0tco2OhTw5vnHuUVilVEyUX1gI814llmeFkvGRvflB2PH51n
NDDCpWAG9R06qnMUi3MafTXihXI0R5mK2H3SZm+4zzgrN3SxVdoAEzxKzKq25dLKF0OzA2OQmW70
1Z9Ws34Ds67DH6iQBQTicC/h6GurDfBffJ8R2XoQ+gFQeLb0RRXOJJwxB8O3cTPWG/hUBAFULEip
xKFJrZGbLyRE3U66H68WfemDxRKVobEh14ZkjIOx6UD3IRnC1s9dTNl/V9Ibwqb3+AR0BoRr15c7
HMVA35AhltK3GNII0skDpRFhYkh7MgSvAoq4nCvVKQU8wW67itKbJ1B6mhjD0kPH5+P/z0jutT/i
PSTtpgEHaZGMMXOnVECFugYq4FtOsU6+VWkZI9EyJqGWFfL1qWhGPDTsa6x4Gt8Gn7gc8AismIco
thUf4pPy0fyy5OE9nD6SNWKYjEhATM4x55v3qC88wiM+gyZd8vxws/tUgnjaeEJhBqE04WPP1a2K
OhqmQHdmCslv3pc02+xEafaaLRuEM188vydilEC8pGeZbpevUURGHbkkkjQl4yw83OO2LtCSQh41
3KjapeWvh2ENvLx4GAvigp2AqZvWUZjYpXFI081Q/HWMK4Thg+uiJyF7JMqHsWLMqjonyWcWn7kA
WqSO/IhwmqBaYkG9siYqi74piclBeHDKGm1mfGsqYyYAqkLn9MX1/akQL6vxmQDAfoTtZ8SpWY3Z
jKgLjl1aIQuFo/dpXYBkDIijGpOrVrKWPk2IAmHp/Ud1ESvaPB/2nUPRmTIPcsmqEA3s6ueyKvc1
KHeT2bGOC6BY5rXtVT29F32a5LzDbmYI01zZnQyXHvas8BnH19qc2N/0c2+EJPgylZYqpF2MQFxD
p+swadLSMG/cSujrbJIEHuQ/+xfizAJsbMyaSTSCjjaLBqzmDKvyR4AQK7L+MMwKV+1ooJXx12gH
VP+ZwQfkPCA4g1/k/W9pf3eGxmvLtJK1Pvia9hAGxzeTTuURdVvTfLX1S8MjCg0i/O0URIanN0xJ
rIDRroWk2m4a/TCaDv63usYK+YePMRI3mKOYv+CKxTgLzKBQljnoQEK+s5upHKLwjskV/GApEem0
YEhcXj2OS/QGuG6IrFQ+LXXBmx6w/1Yu+SUG9olsf1+Wh1b/TJrLSF5EhAaVXpmRtVUv+6sPOZL4
05OizgNya/CZmCD6wpdsbMUWUteqxJYKpI6zgvk5X6bsMxE5RoSuw0nlZ6VldlnwmPuunu9NuPRc
+CLIo2cAvh0wRjofgh3bWHYi8hQeZDOKu9eoR4WtxdS9A7XBoBzD7DrMzwarVfPIGL2/xoAxM5Sw
eQlEkpLStECyzrqaSEk0k+j3PFDEouPJjz5HSLUFUl8rCKX4ddDLOd1lPUuUlSYzU8FxvwIqWTKM
afc6fNNsrrwgGBXbMCQae9NUS4Xnuwkd2TrgBH3AdxqlK/1HjzZDYvTUfsfY15sfj4oj/mXUmMLu
INJPUleAbLXqw0pA3tDpkdrY49bFXRlYrq7grGtXcb7t0Zfk+XS2FoveOlV+sfQ0ohJfQ3ip6fu7
+BcBqcFqcH/Nkqs8eYlgwsOvZAmmqieZAX2i4e+2KPKFQxR9djl7HQ7hvF4mAyjrSl5V1Bd5/jTi
fM5RAaiMwUuHx6tBE2UZ31kiAi1m1izof62h82OdEHGvsVkrpNEIARWJ0W0FuFjoQ334b9RS06Kn
7UjkMXn079N93XOEwRf1ZqQuINgsrA8t/FLlZULo4qS5E1wbu5a0YJiGISi7Ipstj/AlODtoM9nA
Osq3FSxyf58yHkhZ3/GozwTwjjt0lgibDJrtaEUaEFWlo1QOK6yqYfg2V7Hp+vi0nYSxJJWeq21h
AuPAIAlOXPhwdzuI++mv8nZ88OMVYA3WmACXgYhqh5TVsM4mv3NEUhbB3DXOwHotncf1tN5l1Nds
77n2B6EnYlGCJCiJb75/Mqc9DtMDui2CYDhV3oCYip3OILxlmKuZcI7QLlZOGoNMQnCPwA80Yr8J
GXYOf1Qyu8YxkYl472OMp6YrJj8dqTbpRDxqXfJ92DDfB0TwtYNLAql49d6r/aSCoGDcdH8AN8X3
T89bYH7xadWMBwUaJ5MrsUX9qDN8NnzKqSmWQWWECuhi6AnfZhRektFD9fmmO0EbCgEqc0lhCYmH
SGnIVSmZFxnXAPgqesaOYhSo+CtRFkV5jbKLinIco4LmMLYcjU1p7N+XBuEmLg2CQdVsydcuSqQk
UW6zAACPwnD0vxiWNXg3Y9zURxNWRubhl5eTKm835bgovCOAnSeuCiEH+0acd8h0kwv+KD/bRHi9
8WB0x7bDCzWXxH17jbzvSlzSsEYKpE5uGdXc14Ob95sobGZDsiZnSU+mtYfP/FQg38casGHpnVOl
P5rnosAWNwX5C0P3rUlUC7h1SdDVXkJ39fYIhjrjFaZXi5NUppAHH/Z/TDX2855AAoKPtCPp6Xil
vXRZRxiGF2GykwfbQOnm+H/JykcunJfLcuv2JMbPDVzy4Iv71ELl8mF1dw92w4fsHyg+OJ8Z3bA0
opVIG1tGj0IX0fWkWny22UmKzwN5EIdYPAzvTUtMC44RbOww/A4GVRsq6dTtGDvtiCDrFwl/EokG
hpMX5MbNQRgDi0aHQXipxrZpwX8CMbevbLH9Shv2Qfta2bbFlda+5cKOP4pmG0K1k08N0zgVRilq
1jbnSvR2I/WANEJBxxAlPbwQOGt1CZpLglRhWYPt4JGtVsYj4udFJzowBGCAx/vZvX9ojUU5Punw
nhoElJD33gV4apUEMX+aA0naOkHkIuQo2fjh9Sw3uAPOCA9VGYNRBEaW4a+aJveA6b5uaesCkS6P
irXy44NY4TIJQb/hvBvZM8kSGhen9ae2no6pc1RUCXn/VDd1/NPvEgcpG3JTyXrU7A5kQjmdgiwv
nSTvjv8WYUEkbL16ERrUfLyjQbEPWVxYKDEwmzGjX8j/mbICEbWTlYnaw0aSKVl/Q39Wg0PC3ZJ9
RsiSNiGIDLkhiOUURfIkwBWOiL6IWyfKFW+eCcbnQ+Jbaylq1GQHCYLodTG6YrS3+CUB6my7wzte
/laMs3Yl02wrPvoF3FsABt6bN6lc11DbTNmWxFfKItK8ZUA/nHJYGnh8ipWPVMP7hBpaoEjaJbz7
FRuGCX70Ns6MY4X3PpIWxEESXw+5I2TjkSPRE/5GeSpLCHuDBcNywW8uDXIw02YkTNgH8PfuliDr
o/Dh8lyAj6JjFOwapI51J7qtJL4D80lRXChilGFN3FgwI3mVbBn/3htLzYKtsaavMGwBdQs1A8fq
y3BrClrEdpzrw4a1ciw6hD+iM26svWXtBGolfpgZPerR/CyKTwQmbNMFIisZwowOhi3Gks0us7sX
h0TGHE7lgK3cF8+Axj15NtIdCU+5O2qH4nckxofdRkHyFCEHB7m/6uPJr8jvHt036/JeDdjsILAq
9mbpGjQ7GkLiqdA1GVh5gUy0GXghdcLL8DiKf2gGoDUCmxgdnsQB8BOq8bNkrXhrq3it83XRPuka
uuYQWIzHr9zR2njiIuL7ee8KbBaRXQcua87Ou4sMVrNimWLXl16juC+PiqtLr5xjUMXiOvDaupRY
QvSU+mPnT5alG0vmBMVODvwLMQbfdvBjmCvKMSF5IfN6x2tPcRleMvWRG9hRmcMIT6kw+TFscsK1
wEJDurFaPAeI6GatsctcRb+zTyZBlztfQcCe/vKfKUyRsPcHz1p46hJRTQCjPrtuNWJxBgmdPdPy
waxYQFRudPcRfYikQI0J/0r0KQY/qUmIIrJhL1pyr90YSq88XJPSnGfmLaJHA5gXg4cYJ4Wu8YVh
6aFjQnMN8pAAcTmD+tHj5w+PPqU8xlFpHmiblvkC1CxxdEyNeV8z2H0Kz/fBoDfyjxEJ2on2wwbe
GP+S6PkW7orBxEfZvWXaMBkl+bM2uGkDe/rRmxjxcdtK49GTySZlnBb/sHxm3xT7D9XiVt2p2NF5
4pC4VOjJbwTppB+DydJRF1eJtvSZD/UkIArChvgu5Wum1ZtcQYO9Nau73nzxRKkxGjnkc1DXmSjK
eLDPobhhiVQFR4tUOL9caSprYTioBG5P3qbqqiD6Z/qEuAe5Rax/x2x0CXLDP8cOovG/u+FY1SxS
NXHePAWkwWQzIAnUW7vAYIHHpoTC81Lia0OWD5JNHMNUL4WKFvXABBtzj45Flgs/OkdwIuh/kEH6
8IzFyo28lZqsNVbM72mlTVwioUSfNOqiuCMPebTWGEuBoSVTlCr3PmSlB/zqIvzptWVLVlgzhz4G
fISgySkvm2hNRPjEEu7kHAsluVvkv8LPzNjEojnAVYBoqufvRuSGFE6UXhlfXSB8dkW1aRzxzwJo
2Su8qTwogt468KCpOTngAkq0SW3zUbYn3nRms7gidRCuOSKFAkAYapDGIVGhmNnxRikcftabtKUE
kT/6/uxjLWxQYs6JYishOrBWSs8KuMNc/BKx05TmKcjtVkvPOdhIsa5g7mMB6/LFIch2DYjaxHtm
UD5ZPeQXS116dGsfFlEKc7F+kKck4ew4wbAmp5TUcPtbtck4gRuPBn5FAVt/8VBgfBFxksyZJVW8
W4yBeOcsEtKAmPMDMLCIeNus+ejVxKHzVxlCyHT/jYi7bykARdEo9D3ezYKXvWsZUhNGYDfY+BVq
e580lZGSvoSHIOvATtuTgc1DG9zprzHaUWgmFB38n8kIro5feUpeN+2R355SIjG8D8RITg3ezZqU
E3S6wX+SMqduseQGY2o4GY5PgoUfbleEvivkhCR56goRZUbAsTH3P/LC4FAC0IlounnvzXR20gvu
FF7eHKouUwIBd7j1I750ZQH40kQvSTcuSD8GqnNMnCwSqKApNsjaHIdsnhjexwBDz0KZaCBuw4Fu
mMkzUpmt/wWaU2s6N8qgbCnhSyIdRaBHgnyX+cce1VXH3DGLcNNGza4b/ZUoHCuGIHG++X/+LXKF
PSdvYtfyYRqPd76fqK1TcBiTf1PcVbAiQpJHCMvGS0NhpDHLWjfEK5srMop1Jib6grsNacIrbED7
VffgiPdRxuk4oKWrHQkpY+IdhuSDBHPMcDzNAyskjJOkUWsrxFNl+FkkF4F9Ln92umfJ5DPmYDFg
l838K802nPUAlSFQV9/UdOH7JyxdaKPBz/SIJLWjGEtPeTKQqjzWjGTx9HyVKwlhJ/oGVEwE5GGs
uHr5phE+8ms5fnCvWZf6UeF4wdz9f28Qvze7aaDNA/6DO7JiCyTaonVfMff0YUozjw3PbXmS/0hg
T8oT9zxrkaT/yFfiWsNyl9tYLu7BNH3/x9F5LaeOZWH4iahSDrcISYgMBgy+UWF8UEIox6fvT30x
NTU13efYIO291h/TA9U1o+ERXxLJx/iPs2RDz7ZC8tZ7LS+Vlf/ZGUgsycVdqcFhRs0HsfHGQrue
233CMl0ReOGPe9n/JV2KDGF9nWv/6P4GkzK8JluX93e+mqrXwTSFJSzKANJFRDx4QIR+B5PQmv+g
a99N9bpHYWvQ7gLE2a/7chmMnkzJAuVgN99lO3+j46TqL3LeAU7YFFaSwdVBYb9h+6MHAjl+oJxn
0mKGd3EuNrv440E54c9nU7SAxLNj4OZLJIgR0UVOzkVtkGmofbM75XuIPankpyTG7qCHpGV7PdfL
t05qEDRkMim2hvdfVbxyEsYy3B9f2Dm1ErzObksPDZfyXr6zO98Y8knRd9vCRkPMDko20GJac4/y
0ncdXJk8CUJKKxJjn4d7CHER+ZyxB+vHwp4H3O8LHFgQFUCr0eS6nWNPhsEHRp+2W1lY9Dg0OKuT
vWKztyovGtvHm0q+4bKQziJnnbDn8A0YGDbJkZKnet/xShDInkD9OOlJz/YkDXeXwtVzG9o5D3c6
So3np3ExnaufPXbJT489jRr7fXjJvgVzMZWXa1DVRIuGW/RqZBMky1x6lRumEvZuPk0N2VG+iFYh
4CcqDgsAZVcQfEt4bjC5wjPirBYUX1WLBBaKIOrSU47KT/4UynWLrQmbVE9SjDucEnZ1bnOoL9UZ
yVM9wGtwO6kb3pgPrdGu6rsTGOLxdIs0AwE7AqqxeSDIIJ8DlZT/OZTFmdsL8JnvBMgmcIMT8mhX
eOgOG9M7X2bUQnmcZdiRq6ne6O3WG15+nTiLkm5qADd2xNj5YGRjCipvko6HtgCkvfEnpjBzxhJX
r8zXiWCpsD+Va5IaU1ogZ2fAfZCmBdWw8irfhF418CbDr5rLcmoDbicCu/wbduGdZVJA0Q/gRaoW
dTBaszciK93iDX3jc6VJff1hH6EDKennW/Mmfdw82bD5yfju6gZzZIs1J/mK5es72pSENvSIKIwl
6jOsKkf1rHqCdKn6fbdaD6uQ5y90QbOIk5vudImyTXsgT/iB8z/Z1sIiaIlDts+VYMM3zUyX4o6M
pqQlD6cc4LdcVdlV2la/rO2kkTFs3f1/8rx/ApzgcgRj1EnRQ9oOBuBIlu8GJFJH0PAEdHxpdWSJ
5ZLMjpnx0ChwZqIrvA68LLVJ4Br3/bAjDDHYE+jMh0WpECqQN7weRzuyxZopH8SEvttphKiuVeZi
f6E8FQgm+YdgApbzL/lXbN++MzsN2WUm2uo6GbwsOLd/bwZ9m1+Q1OfcONVnho6Z3Vfb7iIKC6q4
Tu3qPf+tl6KIwAb9Eaw0UcuEtsOC0TIG0ZffcD/pJOXzod/HX9T/a6JjCPijGPiFPK53lJwADnvc
JycM9VzvGvC5pfqHkqUWROQHXYSsgjisk3TJzTW7IRjuJsu5TLAPvh+7JJKKbgbANy6Z1vFNQstR
3W4l10jd28whTFb7Kez0AZ47BpSc2nAt/orIadC08KsFsRn2nUjKOCsBj85UsThdDeCMyjLKHc5g
iA3s+VX5B+LGtaYq+N33Jq3uCj/pFGu7CA+UvUKZ8m7E5iUev8tN+uiRYejeoJ2pCODZ+ZzAfVGG
dqsPjG6P9RL10ibrwcJcXdrkqIc41Im4wvwFSoUmo1108nGizMcDX0FZcb/ofMPlUjYuEZne2tL3
v83s3PfOHzVb1EfPTU/5rAjZYHsVqkN2yqcKr2qLQqyYnVoBFIZdDT8XRSXZLt0p/0sduJD5Wya0
bWEQwrf0hl3MIsETBCRzTooD9Ia8zP6hqcPsQbz4vQMYyGFJSe05MlMTNLEgETORXWR0ceJMmTKq
Y3Zkr1lIy2AZXyjXvyajVr4sTuTRcDrrJ+Bx42d8UlQJ3IqVa3T9V0C4ji2MHtHkbXoiS1yjfW7F
LsgJmGBgHklV25nr0AE2emgP2XTKPxTTOa/O8cPPjTCxtgNhqpRj9UU7V5FNyLk829CH1O+RFSfG
/9EWPGr9stwjBij+UWIs/i9cpaqRXxI7xmePNEG7jxINHJoNwECE7kIln4age5eqC7N9zKhyIhZr
kZt3Sr2uaHoVYzPpRVnqIjuzHJNkE1xBYriLhkXFPAjp/mHEOXT5q6fgqrjXMnGNmatRH0PAg76i
+IUaGWHD7weaSr1NQeDsXNXn3IZI/Nsv3bTy36y3UnPD4K/rMqfSSjAWMaqfbILKAbC7SaH+ZQoH
PfkRKQ8I3RbevfZYxVM2Rb7hN3UJkrZusYd4rFtmtwh1/IJ/TW/z+bz5KTNklA7gmjgdmA4Fuz+B
TWa9vAwdIiVIRG9+6k2Ee/2qhhvicqolrr6EwPF+IUwBL9rL14hcqDw2t5TQE3usPeSVtCXiPlmj
oQfVhgsJZ3v2uZ7a8Ir240eG7wC0zyQCLoUm5zyRy7MgH3OPMGf5/PH3TN4mQqdsLZb0iWX7nNun
hex+jhHPPLhHCG2PRaFiAwtFBEkdIgt9oSGwMqRzbPLYlry/5HaAQwaawKeBqJ8gummOcOPGjUbu
FY6GwZY6bPsdqQJvKsf4aybTV4OuvQbDpKJSDh9at9Bh+7XcKm88oAXFqDx4YbH1zS/6fMb8znEw
qqda/1VxJ/KbvTFDkXU9ooE3XeZTm8xKfV5zFQO0PHVaPr1IHtxuehrKO+gH6PmQr5GZg2g0iVdO
KincM7Q1bAgHAn/mp+ZSzRvSMsCRq1VROeCcD1P+M8SzNOxJ7IHvhSqz+KDT06ThmIF6pC8tv6rm
Vo034ehgMeImCQmNYqZUHV6dGYrInuKlcJoUWC2YKgR2M3aByoYXlYafHsu8uR0GoOf4kk5dmdof
8ta2Jc2QgA8SPa8capAtRCRgdWc4IvP9pbgCB3X6+cf4Np2YTWNJfNSrHxBy+ZhWjtZfyuqGh6K/
heOO5ZuBlTbq/BqNXluh4Ngqrgin3yVf6MKq4ndMQFTrrSH/sKaV+XY0tj2BwOa8BrMSQ4MkR43I
I3gfBl4onlihFs58JPlzpjwzbS1kV+XzN9biXEi+hGoT5+dBuMfxJhf/ydpv9SJ8pscY2TxEf7aR
8vqikZGHaFXAHBAykEvpixyRDOk7epnRRKh8zQjGrggoRl3PN8cbXHbrHhdMwXfEkyXy7PWB2wDe
Qbf3yj8ONZlX9Nb361o7vQHzyHzq/F3FxP78cL0k+D1yr26AR5BfqU/j82/21WGt4cdIGaNuAwCm
CJadxEhBlefor6J0AUul1ZuM9vEAuUeAiiV5+FAEqOnaD1ETBRQ6m2CdIUt4fw1gbbHH3MaP/gHg
4h5qU6AoAtIIpQ9PHc+5/Kz5DgaAz7pZTovowsCxwpQCfaPH5Oonyyw48sfAPqbwDH7/E8Xf/mfd
UsshUTvKFKYSjDzXyYYYjhnDrbgHKSxZBMfgtxd2I9h4PT13qv5b8xMmrKnslkX6+sh/TBGc8+Ln
HhfHusttA0WZpH+xnC+Yk+YhutxcJGStxCT8eZGXZOiC9YO+bDKidCdiIhgd5Q2ANx4iwsVkj50j
Jhhb3zchqrqKmD72JSTvGO+3lRvun4wEFQh3si1oMUpeLagnsgVYbyKfGf/QNNBZGdAVJ5Yu+VTB
v0gjS3BRY7f/oKkjiFDemoTjHGSCHYb0G36+eppQj35zykZbrCs3ittFgE2GZyUU6JcdtGmSSwe0
NwNzITGrl2HgR9bJ9G1pjVui2MRImFK+RlMopQ3LaI3lkI2Lbl+AIGMb5S6+snBiTHdacxLgZjUO
eQQZg2mN5pO/u6KvMWJYz+COAvTdAFwpgc3I83s/3dXmljm4tGdNYaG+lLd5RQ1Lvk0JYQtxEB+r
0IpQkofYqXsBUPOzjyHdqOjwgNe66NsfvVg8xAe+6pEwmaCSHQPHaUxSgkhNYOAftgELDHGSvUQc
CWngooJN5qIiSWhAmzTCCjtoFvRTGjJqIsxQFQLKIQOf3TrJm/lou+sVXGUz7kmN+kiaTXbP8EML
AOEdTEZidtZLotJJc1szgsvixgTI/MCy+dlV94NlDiNpKhgEPgetBsJ8EMIzcwS82UgH038DVsoq
9jBPbagUUJ8zKCYxukjVRqIEtMFQ2i7eeDJaLgZ73OgOKJ1AJjTXGedCa0ViSRmxK6z8cduWy9ZJ
IUhBK0zYL5/fxufBJgaoLhgCGatpf2OBvKVoU4kdjVA8heNBxZZTwOfumhlZN4GtsEazOMrmXuy+
1GcN6FWUV4CIkfWM3EBaamATdJKPSP4U9vy+2uCKisVmLAJJmcFgT112XM/1ZgYQaRDUdP2Mu09O
nO/lw74wOv0tGT2i4BkQ+bPEYiGEoDwPxdyJiG960KoYB6XCSg0fpX8yp7leI8wJ9OHQkKeFFVrj
KWreZfsZw1PJqsVjOx8puSHzBHy9QYwWWvxqHQ1UDaUPprHPXlWFBNPcVnaZH3MAowLBWF3wMuLU
llRs6B0MTklfIAExLG9UbcjZ+08XmCQkRJmY2RJL085v0IJY4oU1qLXxMnFa/Bgv3wYf+DVKf9t8
+WFgSsm8EzZ+99sh8GBLuxEel+2QZBAdla2JlDIj0pQiq2+KhXxL8leb3SXpjAo26i+SgqqTMRnr
JQFbbCQVfYGmGwa/+Qwoju+s1VEvcG7hRVA5/Vv2I0W91dm9R0Ail0dh9gXqIwc7wiQrB5Sqg5AW
nyWhO+raEO5RtiNGBviY7M3DR3mSXiYT5x99qwuJ4eJbrgjURLdHSJ8PgIjKwuw4XSRSI1M3SL4i
wqA7tfRadGNV7O8LtEq9xACpUMvSnHuhuwJLaiTb5j8hGczFFS+P8j7AdTAdJqRlq7+M4KPwryT1
nVwYhDT0nCLjtyq0Aod4a0YkBNPF9+xpHZN4smt+x5LsKJ/ON3Uo1mrwEMwvmTDWhqtRQsGUMBp/
wkenk/jAO8At2qhYLskA+wwQDBQeZ9cEhYCBVP4NLtF3Mn45Vn1+rZ7/XaWB0/K3vd9Om5/FANUy
diIKs0KSlsfaXEyZXDT7EFeGYEFQb6mOgYEQpHrqsB12Phz3J/Qp0bPYNqREge8958GUZUPwjZCv
TM44DvIPL3ovW5GG2arDQ5LYHRaOknwX6OYZdwVYLWwe75MuiRuyIEnuBL4r6VtBcVsywOdZhWRm
Xsm6nTF0kEHWY+9pub0QQ2NGp+AELQYLUscAmqM2JzuuB9EuNzPGhwV5q0ygM2b0BMd3g6acmnr+
Fw/IuAO44tHAqDBp8IBIevXEjMySbGp7X2RYM9sS8S0OBT8Ggr2J/XeKA6tjpiMBkyg/hZM1/1w6
woy1Yw72MXBHS9pmlCRK93Tctqrl1zQdfCkWhVMEkdMTVZW/Hz9DRTwfAW+G9F/JDLiVqt2b/BqY
efwIBclPOsS9o84r0a3qXyVXQUNfM5zpcnSqGFx65UU4HrRXfBAwBjDTFO9V5aPCw8rz/pKIZzjR
lMR3ANcoF55MpzZk6oenmCS2FCuCcCRdbWauOswj6MITtkYoVRtvQM1pZEjHnOB9KRr5yuwuJwkv
5NLntADReExLIoBuxDCiuw13C89kjtx12Zo4/qUnCufSX7W0yBDcABHeXRvXvOWmv+wiTzOIsASS
5j8cNiKDhQP9X3wPy7yYD79x75GBPckBp1a2uUboS0q5L/F7e7WxZ/zRrbYhZLqEAa7vKZ5SOWbp
oU8oEkhgILOCFEU7MEzkJQv1r75zCuo6+FOTHUrzMZ2XXIkoJ9hd3zdePizB5ho7NaFHCtHWhOLO
/D+kSCVRQ13FPZediXYdqxtR+IIYWaN+/YQo9uKd3rt0wnUxduB511xEINOSOWsIcQudWS40Dmtz
OPTFTc/wlq30mCQ1c5VBevWE9YYopvigUPgk4rn/7Pv2mwlPl4AW1Zmj+/U2ksyl2OD93krxNwl4
QCB4nMd8W5OVkFYJ8pybwdfcS+Q3iy9akREAbUJ/2/D61FymLdHkMqsvLAPK/y8ZAen/mxS8FrIx
Q5tcPewQoJzaGDkIbJV0BKIBhRfdUl9KsWlFHAszViDBHVKMbDc137aw9CEE3Ey8pjOcMtyJOowQ
IHYlsmMS/5pbCZQfvJ491aQVPNBtgq8DroCxvWhYzliSx37thyWtJaR34f4spvkiWKkMd9P6J9ar
duEP2AZ3Fa2mEUE9lXzOoSKoTmc3f6PA7S8amw+ISqIfsiPC2FSOXZVluPTeh0IiusbFnJ7D8xoG
Hkg3Jdnwrf2F/j6Qj5wGhs6my1FXvfQvOg2I9qltVDALgkDXiVP8vtl4MX8CO0ckAGhIeWX0pNEp
j04NAAzwn1a8AlIm82vKlVb89Y2bzb4VNgVoFIFIz7jERcSsEixKthKTecUd2RAJj4SVwgvCzyW9
DF5oX/DUEOMfcF/A74TFm1MXQeUk2uWgvjMIU56nUDFNCWu9jAQv+azf1DYSVh5zrnApzWNuQZH8
b9x2gJQxMTmUJ4CT4/PbcCa2G86OR3iGT4HCWfWzvYAQnYxiUjsdcJomeUYEl1Lfyvl9o7WuKq+F
YSnNZVrF5cQy3qtAc/jl+kvtnUkMqKn8IWakXn6ESUQ+JyuChCRPJW9FBZv9Sti6V/GmxIphYyI+
A4SAYrGoaTPkq1xQBVHKhE9SFAvJSJE4SBgJMaGyKaeok2f6amxktdZIOZt4EKslzym0IZM96gL6
Xf6k4KwDFQqA4oTELmLNgxZkFbZms8MMfER8L2MQn4unPVBsw+z4QsMSQgJcf1H5F9nWp9tv/Olw
+iUskQNaD/Z8LdjiYNIyUCBMYdWyeTd7LQWIQXBLGQIxTNjlqRsp0HO7wprorRnd0HNcxpAtPBDj
2V9o4UG49whG4VBGR6fcJLSanDrcdQl8JJBRPhvmZpXPfUS7BhgcEilIulRbw7C8udlpdtgYOH4N
aibsCqsG35O4M29ouxkh3+c3DRA8Kp+K8+0vpHRm8HdkRtT0oNdeAUu07H7oGqgt01FsUjuZ52ie
h73MU6dPf1jToqUI3R9vh+qqVts6dd50wjOtYov9eHAX/LME/eFPbAjPBjxAdsb90b/ArTpI5bjH
g+ZIkwqHY4/RiTNFQ2HOc70AjLPFxfug0Eht6VOAtxUO3/17U+x8Fz16+oA9oZqGtHCoY1QvO/la
i0tUWm+e3m80C71ia0dUUeMfYfl+f+1h+vazp0x3PG8QWSYlVQo7lJyI7lWAgrenFnfe9a63cLV+
1kljdU7xBrHUt9lUZ03kSOESOhAPGyhB/gQ0lzzK1WhPwD6jWYXzNxm2waq2n6qbP1R/x78+pYQU
a5nM36T6V8e0Q1uDcZspLwTF8SMqduUdUTfuPuwTlIFpaNqhOW4tnRnfMMTuJznVyabKvt5/XKDZ
afTei316FP1FRnQyITFToIpkvc9okEBoCtWhtZJJSGJ8m398rzkS3FEqSwkVjHIu0x+x2LfCd8C/
lZL0otrM3SVnODMuJmhXN37BGWYxJqm1IB7pMxqxPn5YgLjZ2dNY+TvpDPtCWARQYU2ehlD/CPKN
sBsJDI0oZx73jYyva3JeJH9y7g3ITj4knqERnN68Up502KQtEMAbHUuSSojJZottbbIVPP624skB
DSUJpVSIWxQUIbOu/hswn7xm+6Y5dbyXNZ6D22cqxWksY/QgEyYtIjUrlC0P2RRJfUBy4guM82Tc
EqkJn8hGEM62PjY1jCKE/2V385bAvCI797algCj9b/YkbAZlTrAt7Aq840VAF5e3gLdzIT/bYUL6
iKl/W7fiuwj3HHB52VodZ3tQXqGxNJZVzSXwSuOKrm345GfsX674O9hHI1B9Wgm4McoruiEgAoRb
b4ebJ1jqN/9Ym0imEURwC8cYrYel1P2EOa8QYftkvz1kOkIE76PibDEv8LCahHD61pLZzzGDs7NR
OOvlf7N+zSHECs1yDH7zqbxYezLn5aTC6P4eXXRjlzyHCTOwxBVKOAy6ujhE97cB2RJJP5icqzjK
2ca5wRLRG1DQgxUROWy36EdcoqMZILmCTerLDQ+5WyBsQ2ZvJ2JvW87OeCpmy6EloP4n9zi/zOW4
xrE0/ItsGJ1sK8IDZRZIovqIjgMq69oSTMplF4L0oyVTJlBKNtOPCYi/JkE2Pki9l/TI05olgUxi
u5N6HjCiOnjRrWL8KYN1u0EsjZBgETAzLtb+8QdHS3etOBF9dy863cqwabRhzTCXmtPsyVgMEdBB
nizZ5BMEP9KqNL2E9g9uTjtZF5daPyKq8XvOvS0iimUW7bQ7L5Pv6C6uwF7EYhxTfr0eFiUo30Br
y4LKojeVp/B2JJJMWvhBhP9ac3q8CG0Z0NuJVDPgldVX2M952UEJGHST5lkqV3OdXlJQ1hVOo4Ok
3HH4gZGuKhHT4wKudyqDlV9hsBbRp4+e0MHW4j35Az1mMWIH4I+2w8wG97pjVBlenXImoK4UNkL1
TLP3sqg7p0e9y2DwEQ8tFGUk/PTGbztrNoN016eoh32ZXFLRUwQZVT87/1d8i+9FOcyhpAklQz3p
wABL4nHmb5kuMnFKPet9CMRT1rBBDsck+zaKDQnu1Ag9ymaVDRcgNuQYruE27y95tkrfK1gv6a4N
NH6op0DYq/4W/ARPEVQcFo1YIg3I1eVy3rMMzzDWmbgHSOvIndw8G3fiGc3gLmOd1D9eSzHl+zr8
y36AqdPwu+7/hbpbST9KtCRh3qc7O37vo/6e8z0WTtRtcGm5ITYJE+5rZqvUy88eOJJVZ9hV6oJ9
7dXj4u32cka1vLlMWbSNU6//1QfEoCF1b16tiMQioB4K1xGuscjClotuExUqk0mLAY70X87WBlg+
dfDLKOkX+XFvZvb8HC0ntpLzPzb+0O80uxyRYiPSeMf8v/sQekNmhnoI9ZX+PivJQdAP5VdRg0Ni
60OkxW1NGlyyDCjfHcyFbjwbVFwRJj+O1Wkq7Phe+Ph9Rg2VmxTObMk/gC2tJg2it/fwg+pkelvz
Uw65oxZQ1PLPaEXnu1K5ZKAKT41cEdpnwIc/xV6y8BMnEEmf+DTB9s2SF9TVFsTsBgcgHeFG/wHR
juNOwfjVoRBGPDGoC5b9yPJfRHiAizVvF0Fm8E+biK2G79qwrkRFvRMFfcw5Bha+VfKRYfTjravg
qA0/o3YqgW56CfftSrgSJLb8LIXi2GFyplmM+oH3V07kwwHvDOpBsgER9CurdPdJIK1pnc2tX9KL
sCFdAoIy27NcYZdyktCuIaFZXeIT8hrBRN2GdgbJQYkBDEFFhi707eQETp7FZxxeyFFH08ZK8H8C
wO6ToUdbEqezTnKn/G2pqdVWZb0mHixRgKxaqt4t/0hDDUVZs1MiwCSAwi6UYwjoDr4o1T1dCcR/
Jsd8RuUDM4JMsah1mWiJb9UK6eYSbVAhRNAgHAtk+3sSM4KnGlj0B7WXZk3qMQc5Stg6vYz4ZZK/
6XUDx/vY79l2pp4kXnF1tsrjDfgfH3j4FRNAMiflgJzYaPG5MiP7TmCPuIXJ5QgfQbKJr6j+ICPu
Pra3CzFNaooqloxQN6gXkqf91dh52cz+9fCA/HNuAielOJG6koeDUT1Y6TGYpd9UKo1/r8zZlXz7
k01bfkkL4xeVO7L15apatYqtAPYIU5KsePWrDYMGq+fCd0j2yAloJtGJ5AfUK+gIp1AAL1gy6KYK
2eTr9NiOC1VYjWzK8amHG2X3c5R+x7yS2RC0bhKutPacbmOaWgdL158dagvFgt01i7NYnmdPaVx2
wFkzfR9MYB1iFX1ebklM/Eiu9lQGJ4RPY5c2/5UWguF/JUwkwimaIoiXotPVopNMmRN1N8UhpAgA
FUvhfSQphQ0zv2o2uSeJFbrSD0OzT+lb9yOupbtqu8EKAT7CKsd82zHSVodHXZBdv7fO7311C6Vt
xo22MagX3pJtkno0CxHJZH9guif9ElJLjRmn3RMBRxj0wgto0yACgBwtkxGQiASfbFCUKVDXk36Q
ywsDB6AtweHB8XPWbwhqRa6vCeVitwhQARJBB0pDmUYwxQPYxa7LbBbPuplu9viz8S9vDkd98qGd
u2yHuLrizlrrBaklwBy0JV0Rd/00GAPAOZ2yv2JVQT4Ga7oZRRdATLbLJdsMWno+VjYo3vvsWhLH
3wZe267pTAqPMvXtR8IL3itTtjROUXRPMXtvQiWADdrVR4tf9EeW+U3VLzD8RXZnqYtZhpallmRF
6Ily3zwA/DCu+uRaYVDIXAObuX7ryNQVDpBbHwadeY5dch4vcNWlYELIGyh8f0xXKiyNuBKEbbAs
dTf0XbP6X8ymrbX8SfwmrWuBW8n46RdUkkDQtsCOMMZgCgybGUkB2BLzA/UvHwhCclj9lokNkcDH
RoA4bew7za2rZWrgPkLnNWU8GNxD89Yh93Yb5ht8KMfFdl9/Re+1nztoNOX4hM2SJamkVhJ74v9q
te6RJh6pcWR9kNF6/VD38a5szR3PWreFqMivA4dh1D/gLjUMRihHhPYUiZ5PBJz8ApdjSRNr1E2o
8NBM2PJ6qqsAhzuj3UYOhQxtVpMh/GKnZIMr71wG5pRvSxIPCYT7Gc8FMlixuMqou8nZc12Hhqqg
eiorJvIZ5DSgTDBc2or0aCsdVKv7UXpoWJugk0lTCFHdyy9toq0Nr/T3ebPSOIsZHMXokfNdvLUT
sL55Myml0VVvKBwc+1Wy9K8kqyHgUpCwrCDPuPIJGkyNjLMWew/fK/sibwsnQexwuOYxJnMsgPLK
XwFVeaZwImG2bOHZ1srFp97411Q8Ik5VJ1oO4jKv7o3mhGRtPYbqAi+JrTvDasRIBmC75/GJF16V
O5HNxJpkLq++AVBMItIOzD7lWinwR6PDRxcDE+c27G7lSglkm8+/2rXFvpft6qfRvkOKlCtwaEOb
IgAKZa7SG59glXCqk4pOhPWaNahKVzi6pkG9gj5ESGQsCcliWrXIKZtyhxucgGLuBPK2yHWrQ0iB
YF3TMFs5mKA+Ghgndrpfwu4sIUSuSZgnxgwL5JuArPavI++SDAe1dZmEGBVSQI74RnZD8a/7tx0d
Od3DRSOlg0eNS7cbLgUqwZ4WAAfC0psan5v4b6btZ8mUZSKzOPgzcqu2XQzIhwkeuQT5eIdq9+s1
i/wBqUgsHk3RcfGsG1Lj7wZf8WR8E8npykMYwDXxHThm/C+pjnDEtOhxbZiAiYyYBC7MElL2F3+p
6qondMDSXiZPKe0DDP7riAW+tQmPVCbyYKoUQ7/OqnLu1jl/7BlMUHu9qSQiRYvcfGAxUAVIfhsW
F+2uQqQMYYDZqnFHGAiS3LmNXYZHgf/mLkqtSofTWBjaAWQgPeJxRgIZe4gKgPXphlBpNkbtRzw6
yXNTeAbmHfostGuPT+XQe8ikJmc9UdOLprgYM6//HihRaMDgq4N6F9DKZk7wpXMS+PpK2ijK32QB
H78prKLuq0VvycB2US8MCbplnFH4v6vvMlsGyhw6dsAJiI+Q3W1VOOHqpd+jcp2A0iv6rmPm5Gcm
R7km++9chi5VMnp961pimFd8yTGPIXEaw7KMCOqgymoHCsX5goYNePaGnhsaBI8vZbvklazpYVWb
bSFckPukIOgSPURzWLu/pD/V0UamHwpvIQRxufYJU6FThSxOYrdQO5I7dIxeEtmaFcr5N3EWa/jU
sLgzwPFMA3aJ8klpHwNHHnTuigU0N7fpHD9QMW1srYGvlLXYwBila5M9IJegbuBWXnC5pPbx0ks2
bCjRIcqdecDAL0lkI2IgCXEyMf14DcY9wqaWzk2HSBzCKb/7Q34LUvyDi664IqrSewfu9zC7Jwvz
KoREb4Isv2gmMGwFk8J2Rll8RI4NLFqrPc3mhkYesMN474rVr/m/YIaYUcSIs5PZeEJv9923BpPG
9AexikRzRQZwQ96Qdn07HOTpL0HY2r93aYOHzKnXAPrjbSVqLH1oF4yRpN2SOwGx1zqRtO5AP+dE
2pCnClQtAgHJUOPvn4qS2LdF9RjVdJQwc3IZr45JgBUYX2b0YOmEr09Z1Y6kZ8xVOuNYSygTW5ue
fxkA1fl/idV+oIVF4kTMwNuNaeJDY9EgzOTHoOeGHMViwlMBCBrqhIWT/8OVBw6DsnnD4EpR6Dip
QBlfCXy0jZvkNB4jz8q8Ux/EF+Y/Umz2MKZXgH3H3N5JiGAT79b6YrYEukj4s6Fu8YmRIUjBC+FJ
+FnpaiMOr8ZLYsuEtEjgsdPdSphEAw5AJLbNT0ZuRP2sSn5V4BrhNUHGoLI8VjoCCAeVAmoIbJEs
SdCtwKn8pPxJGApCBT+Qix0X5LBcZN0CSQBOnYibDW5Yd8DLr1iMYLimn4zCVJAjaBOME/je/Vd7
rr12A7HyD4kdEwvyzuHaXWWn5I4orPJv3MB2DC8ZhTtKI3ihJwk15PYT1zThQijbkM6G2GsqeF50
lG/CJmY2v0lf0A/uEDz/QcFAqh30YLtAbSqRDSNZOOORj21kqnxCBxdPbClbYQcZDNP5ZlXvFlgO
+Dn9fPqMwPp5AmZ7jq09VxoIK1cVWR0zwjVYxUQb4eAeL1yD5ujAsEzZj0E9qVUdKcSxhwfsAnML
MxmKnG4hs0JMvwUdQ4pGbaL9oWeIyQBb44pCnnOK88oC0GMsuk6KZ7zwDgfe0vDYR8iaCzoLCmdK
EdnjX2v4J/wpmnBkzCgdbD4FD93JOCKhkvh+2CIJooVJ2TQ/6rf4i89+Embm34E0xyklUobK34Y0
9l5/42U9Vq5D9iN1hLUdI0dnvG0QfMB8WQElcnegZOAZPnA+kPILOwHNwvDYiH7IatDmaKD4pAtA
e9BgXpdXsBzIfhaX3Rab4LM81Ifup+FnsySM9Qw0uDpwuNG2xYWJQ5UQP1quanxya94a3PXIBjXm
YTR86RfrL2BBvgf8hkkDhJwN5EJROTnnzJ5ZyChSwG2SaRUKVLgNhJ02/f3c0ViQ6cdG4Q63cX7j
9qpROZCqbtUHagMAM3g0HJJaLJoXnWJOkgZhCpC50cu4VOt0T2q/g9Dqqq2m94CXRibSZHoDzAQc
D3njovuXHWUHDYjTceI103da2byBVLkz3N2Y3kO+j1d4n5wM54qNZiJmrM8dgfYAyzQtwXzpSMtw
MDicPVTTZXwaIAoniW8HDStbqMpcOq+/GOU5of4x0PH1lsVZEt1OnxNLWv3B3xJLMJWinoythi+Q
GwWdVeVMphMeQyIGSMf6sNaR9U0gzpKZGFOtanPl1rUN2kx/4odDxf7hkYUO5yhgZ+dHjBFyI6Sa
G0T78cNNdwP8K6cBxVlkIyISJU+UGAkmRQm4lU8Via7/gl46FC8OBnzE+QGfoX9FqgnGRFuAjP2W
mllOdmJrscxSFDjwg7KespicsRYzx+NoacjqmitXXCxg5ulR/kUap5K8NFWVQCRYRBGgvp9FDsKS
CQpSpk9OL60Z6tbY00q7giKlHG+YQxyDUcjEjkEHlgtKdrvYMnZ0fym4q4kmwBGREFZsNx+vMJ0P
KQ25jbGaF5u8L1bagA4iZprAZk9ENQ0DDYsDajodGxgH/kVoMSOnQnqcwSzwqdiTbghJBtoHFDc0
tEaE26HaaRdbmEQvW5oHATbLOzYUWesLWpbd2ZdxHJ1beqXXjWs9A1bmwSdgvCBQibOQsweRevoj
7dNNkpLCujDQFZMxNlGLFhVSvPB8zrg0uThNQG+OXbZPLmME0g+m7fqAd2PC+Vl0XxD6w1Vc7Pne
iKsEfBv+kNuowBonqhpgdvhQA80C9uK1E0g7IK0a87RqwQs9o2HOjROB6ZKH2iEuAPjjSOJdZvb2
ecIc6ZRSkDWPL3TRx9H8r/vDx04Tq8GA/c9/sHcyXvhH/pu1m7uFixTbKBSG+dRvaFTs5iYjiMD7
CT5F9ShGNgzcvKBI1vmpZkQIQEhPT8mY211MDj+JktNN+B9H57XbOJpE4SciwBxuJUblZFn2DWG7
bUYxifnp5+MAi92e2W63xPBX1akTeNtJh4LRYHVOLNmm6ACc8qM5E7sv7b39Ng6tH2DjEJLOBL2G
ppjAVkKQx7X1zSKy+mCbMgOk4OW0dDdrw0+X2JQYiuPydGGXtzZImAIrXVHms6sKufLjtWVvfMXP
0+73L5ZTPj3Hu7wXNy/H8scPnaOYjSv9TAF5HhEkNlOU2bXyTztOztNLUTlgNUXWwyf6R/Ee3q13
wFP1V9lhdY3vo9/djdWeZQWPSMJuepX/Uz+1H8vlzRPfCE0KoKGj+tP32f+PDXejABxe0APofhw8
zH1YEGGac4YcSFrGKrtHB3HDuuYV7BmNxf8rHyZx0f0F6WDNUc5RxvUUILWAsMA/SX2oWvwH3sWS
IBjCWPEa1UFLtsQIRrgdoph5ORChLcLxMOycfM6CZPapzTAjdLJzhy0sl54odfSyLyj4vBZLqX0Y
kAJZItMm2Ap2qSysCQnD2A1nH2wes1sVfkm54EQW3M3xn8m6y5uxVFnT0iAGRQNHJ4x3JtpyLlF8
K3YUQM/eth/TZJelDY2lhPt00/clRzk+vRK9Cr4Ra4ZnuLHRb/NaA2bj6YEqstNI5ltXFAvNTjkU
yCYPpjtCsF200U/kYO7gL/kSVojztt0S2XRiKx/VHDDouQQGzVV9EN9CHg1q1d44eMNH/LVwUFcT
2tqDzKP0lXwulBX89+4kY6LSkDTX/AkXz1btnZN+0YORTYVkay3+cuI1Ev/L2aveMR8C5EcTiT0a
/gkbpM+ZvO0P7W/MQPIXtusn8riN+NDO2mtbvpEs5CxcpGN3YNJ8S3+GC8vXJmUcX1fHaCvfcWUQ
6bvovlgl/nXKtjlOB5KlttgL4A2IfopFVonfJJIOjgSiPkwiARntjxLRDlXgIuBchuP0Ybj1hReI
541rAMwP1sN/x6c95zT4S/yEm7iOvmi4cabowRL/2p/pLH82roj972Z8MD49ojsJC2RDwE0ybtG7
NKzOjIrTN2thorcStub35r08ARnWlZ3+cjrjggpiHE3sgkWCFKm+rN4wGPgpeucZrkEldihWr4kf
/6NLQU7MKU7rAMUPZI/Ur/BNumoImkQ4ma0nvkUH7g1MmJgTGyUIUB+gKca1fHbONAolbTBrqPgD
CJBLq3f2K7Ox2OAxh9qx0t45Q/ELPLZHlnVu+45phOWIbnrRkKWvzNZO9tZhJs5mWEJNK9584n3e
YzBZGtbXYht8WcEmFe7kYUENS0CASL1lj8zyEzuLiNEBhi8E+8KB37LAG8h7YctSXW6v9ydcjaXM
wBW7Lq5ie4K6/3Ey1l+KK9ntqb3Jy3YNUIsuF3p8+EYPx+Wi3NNw194tuox2fedPjI/p0gSSX3v1
hkcV0B9HqlN16m/gOLQMWKwu7QqmHpQrONemXYE6QQPood7b7Pwld2m7mByC/KbBcSabAPUOfBHM
bhbdmsL7h8vDPuC9UD9oJDBdli7wBw6h3/3QfqY0XDgSrtpLe37+jIca4gbAGM6W0C5W4wa0bVp1
MFR0JOOrDayvCfo1PleoBqh6LGkgodCpXt++0ksNyEXD82dwEmGvC+cu0PFTrZPVLgssnKA5QXJc
qaSDhvOShySD8F/4Nd/lGV3aL8dAylOLl82hCUY7w4wP+t4IpnvX79NfuJd2qA6pZfqGffqm3rNL
QYlUQsX8XMxoYVxlGD2kPVpBHHEmpmYgAjIgMAigjFG3wY3hMtNe1xMlmivVPVhayHhRJQ42iogU
qZFTtxsX5xO3EfYALZiLPC+YO9bncUcaqcctlCAg2TA44G8s2RAQpPQvbFNw30EjTtKfQP6GnURn
BdGS+c2vgXmavdii5WDoazTa/6xD7O617TLE2syOjfqvSbHGR4yPe1PWf/HhaxxCeBUgoIEzRogN
udXVTcUlDGgPURKMdh3ZBY0dV0Ry923o0cHuqH/nxSv1LGDzB6CZXSRxVyW7HnkauhOiDYgw+t9N
jK6GrofSs32kAAQfA46w6WoSHY6SFN4NqNloy+UfHMnmxgkzk9wqO8+C/F6czn/48Epg2ef0N46X
GVX/HNYGFN7PIugUltwLWg2FnO0ccG7b7OEyMueSlPxZcXsoiNiWzkSSOJgFQ8fHcVinS5eLwwun
kte7Fij/2AKT4S3KnsS3Ejq/DT87C4OnhqB2G0oIDFueD3VDrm70bkxu8a8+sGKOf/A4H1dmkDjx
FYNdu/kxXycjdDGys2kmiNLU831FgBJBqFq0mFEgy8CfBNrqqksR6sH5eRFB/iXE4ObZAy9cfcA+
PIj4jdJpRJpKR2Pn9CpVzzbVh7y5NrWzyPOjtB96D0tR5+lXjqYzS9rK16kiYXuqTWP9JEEWZttw
N6RtMZ5brpXWnEq//AKoaDLcbUC3VWQ6riihpdy+3iu23nQbs7JlFBeu+AsLu9zTwzX5ebg/oIcz
7cUpYDnXp+6v6/8a8TEWLtNR8m0OE6YybibBqj+S0D7MjadBENp22h67v9QRPtbFWxVv0k+dRKfW
twpnDB+J4fX7dCMNZ21A/M12p0n+xeMtBmg+RywXdeTF4x+gXuQK46YcwBFNZ7Ega1B7vjeTV7Hx
xtKhALshbpCUelaChf80AFOmi0H7MBs8Ahhls5qwpH9jtfrLCA+Jbzm+RkTSr0PE8hmmq6stvSE+
VzzoxA65qnaepWvZnkx1Tx7V/AG3RGMBS9RHRA4oztosLrmBXO7Yq7mZNaoCEXr8UVrWK2z590Ta
qVMgpxuzdkmtjHfjqeawDGx+4yEOQP2XYW+mkfz+J13haVok7+yidyzY8CqRP/lICicLmiW4MOE6
AviCZIOgjFRBzcNJviT5QbXVwLwxjfXmijgajiG8/0rF1bbqrwbJ9eUtPJPOTjTOknV+ZdZnDUGx
wYUhgmwfblJQnz9tpaI4hGoqwYTyII9HFeEIy6qMyouKGbtDHcsx8rFYAAD1nllRUyxr5JA+0dcE
trYkyc54i6+XuEYd3+MWlS0kF5ulp7Azbi+/9kV/uE1kTIR8le/mU/UbhGgr9TJCFfueLkwy0Sc7
5fcZlJPd9nnaD1Qu69rjRr563gEaGvBtbNVvvEEAMfI9XLxAa9xk0XfihTPbUmtPMKARk37uoTxx
I1WXMQzpCIeiBtcOH9RvxsUZa3RmwmGBwJijOaGKHf0wDXOCOVgKGdSFl9tCXUzQoviyEkgEGiD8
EfwK90CoX4vVPrEK65QpW11DKOar8PTxTDxLu69tCYopIHHv5jWcC+epeUrvGLjv4N2L/oIbb48s
ydrLSOrBrddPqgmBxU+L4yy4EI40/Qdk4sl961z8rZlUaRyrmwCT/08JBtJacelfRQdzES8t83Ms
4htjS4nLKZDIrlJ7kelgnYHZAUddmTsAwtBJMAXsGVgrB0YFjS0fhInj//Y5hmVnbVE4+4hdLsIP
yg3oVlW7xr4i1kjH3snGKR9Oo7GHlfFMNmO7/q5cDntWSqOOfnXZ6WYadRyduwNLhr1OOfoMnROY
DI7slASnsxxri2K2zre06vW0MfSNTH0bYDutCVvL+RRYDRHq1LFF622eagp2piBP9LCkbFNeJmI/
7Er3gG1koI0owPKl52kCqoOVTPBuZqM2WXIWycQufey0aFQCfjapLPO00wly1o7ZsB8Y7ghpsFwG
5Yisj2Ev6yfWW/wL/kleZrLxOxmCctpILN6mHWakFrOyyHDD/rB7q8xVwGUc19QCsJSKD7vGnwzz
C6w1ljvRA09uZqxQVJ8EvBRGE0X+Gw7qFfoLiKlMpu1sGyXSW5ePmePIzFeXXawQCtXvBn9+p7cM
A+oMiDvTMkMEgDndPoAyJgB84+UCMN2vNeiVNbl2uINhDLqAK3yY+pNealnxr3u0TExD8CZFm4gv
TA47a53/gLUwLXELkfBhScgX0n/52sxROvtZuiQI1pQslZXlKgf+oyBfAblwbQSnAXHgFLsxeTDv
6yOP9IrtBn9iIybo+BNa1vFP1oE9QdicZZ8KaTr2dcmlxcp+6bQJRfog4pHHcuZtXKU/RU1ECxgR
EuCArhQujlnhsOqP71HukOA3n5FB7L2W7Ufx4NEU2m0IYLi8G3niRPR+GKJh3wfSixJMYAxjecVT
JH3PCaq9dU33HNou7Ai4nLxfJa8Yp02NRZ5D5g67yRAqXLJAe8w/tOPo6Er1TI4ncy1kUUxdQq/g
0dtjRnNwMVEnPVMhrcjFQINxaVlFvnw83zDTgriIW27r8nm0CiE6ssllXBJf32GMboX4zKfguK8k
sHFQ0T8r7Nqzb0SKzB6IT/lOi2nWqgEyG+9P87rv/Pwzld10n10pQbMGI+gYSeyQr0C2yGeQpDCT
kSn+1xk0cYCo8OM5lN4JbpcGRyYewLZKb84OY8RE/2/sg3w4FxJiDr8lHQSX3dx7hk4SImNyI4Do
iqvM4Ox26cbYbaWvpvpiIZun9xS5HFLZcMXqbP1soKLg57duhsDE6pMFteLrvOQdP9OO3rPvpg8M
9fAad6TUymgeDVYFa4ZFUm2/dbbWSfQo7Byzw7WAGoU3KUD9AsIXBrispz+YNtdvHfGR5L/vACGA
t65s9XcaW1FkY+p+W9Q3UfKgK5GUiCMaTACsH/J5F6iCg6KBW7xQJ2Fn0LyGwEIYa/5PSYwUl06F
Gb++KMB+9/p/TwqMLhBXLMpNIl7ZOMLEC7EOXGf9rqdkffYn68HfMpn4Gy2mwwVe2rGjFtBlHIQg
y/KBTBQUcuIe+krIrG/qbiUtw/NIMiAP+w2/83AIDFJV4YTS69JpAe49XRnkPw7GFK5mkH1Svttm
OY9ee/Utw+VQRES5RrIUocn5YkaLSTWMXIWTOdpw5NSVC5c+OwqQbNt1BZ272oFT8BLHA4QPbNKX
4ELo8pggdqLDSi7Fv40lHdY/9Gb1xoh2bPuTKIiiAFJXfuVbT7L3IjtuPOPVh0PTr5w5r8ljxlyD
CS3f2jTshDWhgJpRqvf02TSQywrpbjroeoHJ5tQh5Lt8l2W/lH08ymiN9GLLpK4pEL2dZFuOjq7Z
IWzpIx8Qvl2j4CHuwkC3TLdl4DYc8nCLHt8VN4BzD1xId1i439mFUQ3uBX0N0m/m/Iz9ruoYjZ+0
OLiTeOxS+yFtgZpDfGVMvRc/Y+RMa/NTQ+GBNmAiFRoxITCJdRyUD/iqE+gh4Irmz3SS9n7hLaK6
9M3pOLd+dVIeLI51VjU8Jn/VD47y8dFobiOGBS1YMgfAgm5SYZ+mI6GtucL7jdgnVjZn/TPbWryi
LNy/mVwohxxZiBju6M8X3iKsarL8Zg+iH0CNV8q3xvrGfiZ9eWFnd5/dEovo89Pg08r5FphrTt0k
g6f9vZsXF0LAC/KIDbsyLkRY4rkzGVtrdnlsiKJMmkuVX/roM6m/tOdDHG4VRep0REX6lB5T+gP3
F/dPbneskCsJNbTecKZCEYGF3EqHSYLy8GEBShTjTsYanNkNLf5Bgs2DOvhQxVjlHLC6Qgbr9scn
y/HYvCwO1DRX51Hb8UsUEBj/j/qXMP5NuM7341+N27TcwYfZSgYQsathcKrdkifaDz7FYvTWNrcX
XhQoXcVro3duBUlVxxgWyqihHrvot1e+5OGWF4+42xoFkdJsWrgxyVnrHynakH4j1rsxsWGfKW4V
bZX+0Znb2aCcghn0MOL6YlhJ4k8iHwl3Vq0TBQUim9l/wxntmj+iGCLrFPGopeY+Sjei5Jv1CUbj
kBN9dMRfd8JOnu2SKMAIPUBdErsdXJYheZjDhRy3UAqgROqQ0zGVCXRpDzqFk63IIXBCKgqZbpNb
Hsc4jyxtue7dMYyvVHtAYwxhgLirC3oiYXANqjybssxflNI/0Jal8NyYe4hNlOV8cayjTdJ8wLOn
W+Vf1HteLQITiufjhcOugycb9uyZB5uk2ijEXHpxcSZdrpy8EEnfCX3KvBOqTWvdGryBr53sQpKg
eYA7MxaPiYZmy6lYX7rSE/uP4S26cDHU9pONoAgghEqAvmHc8LaKxj03trPPonHe5qkLKanEVyBz
anBpv5WxB/OiYU9csJzcGccJBtHXWDfSyvLvZiJO26M0XSQ0yB460Wy4mviJRup1Sr26fkNkfKWD
qvtl2Us7ROuX9XshOZIEWb7+kcJOC0v7UmJaMLsu55PIjnXaKrzZ4OeM6Ao2d59R78AMMmK3VG3g
ERo4umLU62UHRZut6QoXLQ9HOS78IrGPd5p+5HnD1hRotu79BmpLe0or59X7aQirA3GYUwH09dTR
B7amdkLIUnuImkeoXgppj0hmMi4RPo2uCUcpIxqDuPdrJ13TNIh5hjL0ZuSGvtYJ5kG5Hek/z27D
aqull8am9wwXTcs3mWxX0SO/C18kPUBdn6DaWrXCZpl307LlEF4acpzQKSOyPWHokuFwsiZbMl0Q
rQQV0TOnJbaHC2hUYixd/NIosnUxJmmlyp9hhNnBmpC/EnGfvJ3YL5Fx3nbv6v/J9V225Rmm/oDl
SHvEdE/92o87CixJp36JPiXZJ/mBukQaDjMY20ERP+NtZjn7GAudyEN0xe3BlLLPXXMCeqRmAZv5
SNH7Zp/+Exc/L7E6wWgEpIMuwy6NgQ2V+BId6Td0XZyh1PsLEhfOOo5nw9iAssPNpJnldU/WBWZo
I+q0y8CVWSefGRaHIL74uKSEM/7vALS0y5f6vAevi3zEUqgo4Z8xzlQneE89jj52RVQCGTfsbovK
H5ehF+K1p6RuvGzCWZj7VCXNxHjFVZccn3rwacipk/QWrL2n/USDz8ZGPYbFJflkHoJmh8PP8AvW
BZvlRfuzou5oKIRQJDfrOHOFxQNsp3DwruDNNdfsIOKS/NzUo8O59U3bCzw/2h2rSahykhkgSuCc
pqmAxvAzmptw8kyVf1jwYlxFiyNO3XyVD34D/N3nk4ccWTiimk3SHIDKaGU03EowqWSLzFZytA1h
M5aPklGTDY83pfdG9sHalvOlOXH+0R5Av4YGSQcNLiw+7yDpnBAGxZoboGJ2Jv5Bb+1bWLyYHqyO
nO4u8neAJkSbXOcZKVgDcwsxhu7OAnlwueWH2QE/vRNFHaSiT74QNJFgCYgXwWNN/KbeTHvhR1RV
duZ7rI7R5WEgxEb8MFqL+7G+1lx2kS/sE7GTLWwaerFwFuYL5slWMFUsYfwWBzm8x3zt+Ym3BTQ3
zFcYDyB/ZMR6YwSa4snSBvDtjkTukN3LRa/PbKZr9QzHU67/ptblVsOZT6AneZGx7Py5dGDkZMDJ
PJGiL/CQw70qqI4e2x6MkwtQbV2GfkSmn218Z6RorNOj+RViGrcEqr3oK0nCXmH29qoPRuXnxoYw
PAYVXIKZbvAU5Mupi0UEGjYuoSxvEFtpmh8fy+ZAqwunQOo9t549yZa/pJlg7OW7sVVOtsQAjcGz
2Nz26Dut8I0fy8CDbRrdBeMRywF4OVQrYoYYyF7+rIFZeAwudJpCFTxnQLiA2HPORIMTnXxKYKsV
sip4dUDO6GfBdOHwMvvRlTQnVQe5J/yPoL21IOMRC+ixCDjNO58S98+lNrdrAAwpISljKWxIAkvC
YtmofBTKKt0lb+zL1tzKKXey0VfJYHG09/HKhF8DLJTrlqQyzb7hmUpyc76dCKMlmtaRBhf7MeRS
T2vLSTDXGyZqlsOQcjkGqrUqu5cSCAH+hTMpWwu1HlsGNuYOl1DWF4Yt7GCL1O+IITUf/+A785pT
OoIRvAcqJarbBMaEUyrAjlv1g9eHkjyhbIJHgzeGuuOOIdATu6NK1ADzBTHiKgnyjhj5r8g3DYdV
euKji1JJR2n0zzxbU0Eh2pySbOkV0PyxpMJnS5Y/6vzdEE8xa3UBo6lNiJ6Ums4cDVASB0/FVTub
Q0+tXJNdZkbWiwtQAeGi5oWhQxhcpm0iV5nPF/4NbN5589IOnEHEvKCZbcBlc0czN6W1w+h9QJrS
QiYYUDJ2yw67n+/coBetWojCU2GL1ZC4qTKqzvO/vHvPQKU7+JbqGwOOjMyQqZvy0z4g+0ePGTA+
o8r27FhHNLxV/3ihrw4BHhA6qdKnwCP/Yg0kIJyogb15DWWGJDV6IJwipyXsXluddjEF+svoW5Vg
KncmzX/MvxCrr9b4RN9TWOek3KGNiepLRAvy75n8ZgQPSUvSQQoopyIAfRObg9jvcK1IoHwdGPXh
QfNTeYg3TBChZ/4h+Tt1dwkqUbvT/yZuCGJqE7tfCC2oZ9nfsBtf4Vv9hKxI9FRvJ1sZCR0CA9Zd
govuEmc3IjhAtZfwP5uNCQIQhpl0stwezF0C88HylaDTme6qIu56POfppWmdxnrL812vL6sRDg6V
lFn5NOH++zwspHaoWJjcVy7+O7mnmV8d4JXYn2dMSNSA7JfGug3pT641a47/0bpR7QWdOErFxza3
fmvCj2w8G7qxot0HIHnVuyyDiUQvvOmZ/mo4E28JBhMxY2q8jeSAQDKOw6y7UDvkDckXNEDxNp62
Euk5LP6gd6VWsDykg50ZD0JyquajEd/D5+Yl73HPRHCtK2dCwKg61o+ZBkUOohAwGsNqqJ98yGMt
357YeXcggXuRu8wkaN4p6GXlATjieGlkt747FBhlDjAv6fness/ULveUXMGyhQKjKCz/3tuF4vEb
0yova2GFTi0wZd/IXHk/0eAU/jT8Vs9DU78NwnZQ3rTnEeJQMQVNRIvN0Z7vi/5oyZ/avFE6O0bG
jc/J89rkgUokYBZgiVrMzutfhYMx0dSsqlbK8GZsZgT8h44DnkAa6F+G32lYalNy3iXTVv4smLWo
IxAeKOsyaO4STROHFH7sg21pLv8f4cIxD5L1JiPkxwXkwN9qmHY4XzGQtBoscBovq/z2+RM2Xo2B
x+xZkyfXeHXb40Bh9G3lacf1xWxPElDhtgVypZWXtxCWo2OFS7TshItv2ao1HTZo4OVs3iXZfRnk
+eL2E6QLygcfft0NbvncA3IL8LLxYXWt9EcPsRf2jD6QFT+Feg+6ljkWXus0CEgNHfh7zWdNbFuJ
ga2jV7bBMO/N0bJggSmLB9WxfT29RPPrf5oJcrm34A2HL1SFN6P8XXMVC0QE4AgTR14I6lmwkMzc
HFaBAPUXojnel5u4uteSHQ7pIRl8AXdldOhMDFh+D27b2dYHM1oBnYQ3E1ZRT6KvlWB9KXX9QSDE
4sfo2OrDKy8FAlrqg+o2uptUTH/oaUIqcxq5WrfT0W2g6Rbqe5YfIw4MmCzFIq1XDimQ2E5Wtz2k
gyehYjVuoS4G/Vn7N6s/L0A9PLT+vQDx9BSzLjYCBXqptIP9BBIjdR+sMV9g3P22lH+K6Zxm95IC
+LpLPFcJ4HwZYbPHUqaBxIJ6KMNwIh+CAn+g/pq9cExykJhpmS/KUAj2M3fZbDaJSIx6p/uawAzq
SNW2ACfAkOfTqN2O5Yk+Ydcm+OELxytnaq+RReLKYU5+9PEne+5fPYadXoWXMFJlWd0/ha3YXBVx
O3cBuzJY76xEYm/MvmfrVzK/amEnemEKOdXt2n2HTBciGWgcET8zT2tPh3xe9FNj/ik/IRItNK4n
G1owa5JVGCErtJpnufku508y+xAy6Pu821dL5LJ6EotNRypzK78/Y8KM7yPB1+1fTCwXazK2a4JB
5g9rk88xvKTjJi4uA+aeMsKWc8KqCgHM6Fn/OCN4FIF3rwbn4LCfcHtm6jlWmc2/kNn3Okq5y7ND
rjK4bKIiUEJ/Fl1jUSNM3cFIt2J2i9Asq34B+73a8PMi1Z9EHCbgSmxGaiYaCoLJUCeA4ws+r1HS
eFXMgePFFlZT6wQzicGZ4CDRDa+rT1KaZkCRsN8MT1o59F8vS2FAyNczAYElrK2ePmq6Fa+TDD9I
Sc89PKAmP4/fS1JaGLFbVI/SvCtFnP91yIrxb828D4TdY+O2mbVfGejjBTWj3cgv2OIfffUxMKaV
IrSdBLch9nEpC50UPxZBvU3xVm7w1oOOGm3pj+f3p4ymM/5SpYOATsX0rfwdOT2/u4dchnupxC8n
ytZUHGlXDazkxPpmvS5tYBl/U7iQe755otf60zV4ovHs6IiubT0Bqb4mPUQ/CqSWQXIZc1+3Bn96
emLlZkW3KrualO5u2HFsJJEdi/4cEXhCVjfIgwBRKj3W4UceXaf3/LkZ0PIJ82N68b1AcQD8gkE7
9uM5zjDG674m1TVn4DGniALsSPAlA6JWIjJmt6wws/HUx78J+YEeAlqTUvX2VP1KO7zkr0Y5KBCB
ksNIbHJKnfB5GVPsANEQVMWlZDkDn6U0z1P/u9Xht76us7Sd1CBO/oX5Q2CX7VsZ1drT2QgYnxF/
row/xPq9YD9GwA4IjNtgPT74JVro+ad6bpoFmx0wzzjlhAnWngZ4oC6vfYkTvbgeodZAlAToxpfH
F1UgVBv3pQgT8GInKDZO6qQT9ZL7Uj285cXuV7HIQ1qdox78FL8IwgAdY1GFx3/T4MbNvaogWkRw
PqG5xircZo70gRUwu+SFOg+ZqaG5QK1aXKYiwNyFVWd2F/gcDGmsiSj+CW91QyI569fjeEij/RPR
nt5AUuq8Kv1tih98nWtioQnthiz8NdOJVfhfvYvKGwey2l4bxRvTf/1wa+CNWfe22hWfL+kkL8cn
Puqi0VebWKdRWQyO6sOobIx+VxGtVpzT4UObH6X0lfbXvn6Er0OkBCylhdhPxZuiXZ9PxBOcNHHG
zvEmYgxSHV9oGIOy9UykyTTxic0b3CYHXCOSA+g03phmDRz2HUOVjtr3qb01/Xee/Vlm9WtymJXo
OjHZ/FOn0AvVdj0CX0hMSmSNQG2F+QSXhsj1abiS08kGkAGduA1L4ZrS3xaYd7ZAAdGbQp85yg+h
RPgQl2uxYmJdPLtyydZfhxe5WTlLWiPGLZIVnctEgo9xFqPRPKtL8qXDOq/nOMrur3RrWYtDg6mh
kXBfObqATVvdOoTGo/Sn5V8v2AkvyBC4jUUKTTXiwe5u1JajskXo8RjoKU4hM400mGz1gSDB+3dC
FjybzQsTh/ZQT3ZiugoIkHVbfsY85bsSu4HyuzDhptR0EtZJ17dA9imLaiDcct/1vyU7Y8/SOc/v
43DVC64wkWQV4W943ScqNBdPtAi62iXFPsrOnbDDL3CYHUYmjrKyOk3ABEL2rYXQkoydkPx0YYiE
tVjFBtP7KsL9dvBDqvlL1r4z0sLV56PtJ5gONG0CLGKTiQ4pWSbFsKBg0NJFTRDVyXRJTgTUVYB6
ug5la6D8VJCuJ7J94DnEEVam8Zmz7DnCjECDLca7VnnoKsstXFxFhGpPdotPgHMmtoYZmKuSjIg0
wOQ6+etJOEWFEkndD0shGwJVc6aB+sha7UWAmUJjhLSAI21KB+YImCVGce3KjwrajQVyEuqAAsm1
jD8J7yF78kS2mJJvC5wrmIaYDRkwlPxPDX/yhZTx+lPx7KrYeT//TcqfqP5Tp2wtaPjb8+iZSKCb
qyS1q56JpVvOoJjpikVAz2gNGcPS8eQQl5HlMaJunmgNBataa/zV3ZN4NNj1UAVkBiUrXryX3psK
hSUogdz6mfY1Mtc+1e/hOrDiLeYvreHPKTwYkC9rQYWUD1wtjVjuFOuqwsoJ0nvNTqrl75L13xSd
YfOnLPowOi2otxqC8pGZLf2u529RAvLjSNHye0iau3QhFpFB4KW6Gn3bBsO9daKpXoZEaIIBObMY
z+HE4m6iLDPoMUPmLsHO8gSUzRhoVn5n7qFfQPIG6AGoTlx8TMg8T4u7nJMkiEc1mrTUn3/z5pLh
UOvS96XbjP4AJov4QaselKRgnXLFFVlDVMKdk8Amf6TBgrjaJ8c89hPoztaSoalBxp1nT4b6h/SM
1VZFfELBCu4+j9OGlr7eyJWj/IPKUXmNN1LWVdNNOLYM5OndvOvRvbEQz/ApOkP9V+ZVGYxI7O3w
W5Wdro+xzwJD7pZVcbxhAxvBXsxsJIn0jhWoXH+IueHmqonxHwRJHPYKnJZWey8jYmC1VTVDh3t/
4vKbdFurgsSH1B+Bs5FlrAoYxZ5MbyqpYYOdqoo/6fgitDosqM8/CNnMFTg0YEuKvyDvjSs87ZGw
eExTrTOHmqwdlUK1p1zZjBlWN2Ky0p4I6pJN26FwoIQ1CCE1MGbU1c1OxOsdPqHuhilJPkedzysY
pxaDGPdFoBf4OkWqaOB7QrWULPhtjMvPRcb9h+9yY8KpQzwnxN6zQzEm/cvg+BhfioPDUCMzaWeL
ExkPe0QUT8wqACADu5DhYzwYF4wlnR30HPwIcLWyq2QTwlM05zAQ6ctEPyVQzedJWjMXaoKxNaOE
polxXyW59w1TvJY624xBJNyG/iTwWVTtiwY/kVn0pd6Q38T3kS6+uig8GFiVzuVXeOnlLbqhkmVi
QEjzakOyVzS/VySofQwWKxkFEgM7Jo3JkYPadDhgIYWZ0T6UNpCM2MtiTsGKPz0Xn3gveKAO+p5M
GS/eJ9fppt2lO542geWJ7sj/KozytiQGpLjqwr5HkUdm3WIDixZ7jdQk+sCKQX4t51UEG6L1S9S8
LFD4NfgdhE0YRwwJUPWwC1mJNxURGfKpfyBY0Cunq/4Q0B/yabltXeqKoauNdl96Dd6PiB+DUbuR
tDrTG0PaoRugKRPoaZ8G/pv/1CKghVfybw0f/J6om4tSuibsz55sN94lmP8R2eh7lZ1EHygI3jGY
gFQPC1C45xBIJOtuYo/zio8MjbiipZvc+J7bDbaGzztcTq1+iMhkQHIyvJuoeln/l3TQDRTNi5fk
lO6E4ehCbh/wMVqsiwLi2srJFg+mTNeKLquiK/O0AKV/z9ITQ2AWOGKF/Q1yjVYWHQPCgiGhTqcA
Het0g9/SSGE3KVJW8hP/GoYT8nJzoOSc/gpi6CImpeuN5zL5KRWCClYMMEhxaCtVDgbtxNShLIXC
+mA4QjWiEIOItGGhK6w1Woq/kWSM0t1aia0PfEsPapsOqtWSughtDN8VTsAYAn8hw4T7q6DuQAqf
ORJfkCSTj2d2LFlIxtzt1R8+Xx5Xn7uTuMO2Y7UgRQFRmm16L35fPMmdXRO7XOIwBfXnxdjTwcwy
4r+Ip5OzkHFf86wGREPe6oLpNpy0IyBdIXXs6GrseTgzg2Y/0bsn0PCE12Tj8gLTgHcJn0y72ABh
dLz3IszClDMixElC1jDKmtmSzJ6SnbhU2ujdUYUYu+FbfbK75C+YP742CqJ+Zv17xnum6C7Y4lpN
kD8zfti5+D1grBX+jZON9ynTV4QO1WOd2EAQonoPKFzX0hgU44LTmMpabuyW748uO3TwJhFwY6Cm
oT5iV6U6r4jVFZ6fdsxL1Lix4FQzfh3rF7gconyVD5KjbIO3lbiMnBWvhMpawO4RHMESxOqS8pMR
vIT1KosfWu/lrpulrX93DwBQ8NX06ZUJvsTYijooXcAkgM8tpgASoj6w4GHVhye82N3Gjg0t+zSK
OPYDZyKcqO/497ZwtiNHO/PyRE+GNxa7xyG+vFKTtLqlAYXItkjLmi8tC3ICRkwYdz+6zwEsUT3c
VPBHBVkD1Xd8QHhvhH+R9lkrx/YjjI4vkoUKss1/8vRN+jHKGwCw0WwZKZ6trbj1gaWWJGMLS/Yc
vDeY1QvzBC0TZt/IiFAtyn8dRh1oYmkkFoleQ5v8LbHXQivPmhIqZ+yCZcXqyiAGjLAqaX3uSoor
egq3KV3mKLq4/0g6r+VGtS2KfhFVRAGvEgjlHFp+oWTZJufM19/BuVX9cLqPLSGx2XutuWZQM8sM
nBgZeTLnpyGMa+QxGkuDAYq7qCCy0oddwP4aY9kCbhlLHLw9EooJ30NPNOJixhhgMTG2ezj9c+/D
1Uw6QEg0WCEAoMNa4xEGYPWm70PWNkluZ6qDiTUhjRkTuyVtROqzeS+oHjEF4FVqZ2JwhUuYNQUI
O4FEC514MJKEY1DfBdwuDkwFtTTDsNahDRY273ScN+qCXZn/YCkZCLRBygFXaFPh6XNuEd8HCoAM
h7oEF3P4dthc8pA8KdX4WQilPlKfYF7z4+jA6YPX0ptPJj+zK4dg8oOnNypEBOzw0JCsIipKoU1Z
CpFrGCJOrg0s2Hny8vEVDKzkhRut9kufRz1mPmbPGO0Zpcmf/N9b+BVCTWwMF5q27FTuEGcTmt55
/pb+wEZrAsxky/QXFbFvGzwPXQzPkgUPj85wEXUwzqdwdlAZezYVXo0SWFtycJs8kBVpMNZAS0yR
6VkKUXmcevzB4W1NKvBOZee/wdT7GWqrgzqNoeMn+eFMan64DNyCeBc+5oiWGZl3YifDslIW+CxR
f5bvXLAbxo/oaneS9q/GXgHxFBRx3cJGWtMJ0rK7k3QoE541yGIWtQIbQgOKArvmFrxkhDzQypNt
gH8+0jgmNv4SLrbRLgoUrfDT+snTafhp0dphy8kwc2qprfGP/kCgpeiwh2As78hI33yGXQ5dQI0Z
t+90I7y1OSBwQcCgvMiEBdsklaeL5hCrc8qbfp7BJUa0y4yHuSCuJThPyksNpbQEHxuAzWKZE1PH
cUT/rUC+Uh1gEOydM2Zr1/zOIsW61dgCtnrkH5SBO8eNF14dQS9YhcqwJVau4fTjCovFoLRyHUfA
JZo0j+M+wQhoMQN0BQ6a1EQLkHcqoWxHxa9jhsJImddAn4oZDMZ5tAD4mSobVnv0w8bCWsIamB0R
5DJddCv5kNk6k/kcoH7RLzgXZ0+glpCPxQdFN9fZGQyMPes6Ty1AEw+jp8DC3J1NGziR9E7q6dFA
Ugu+t3cR8iSMPpd9apmcPbw4XqXjUo12pLOzVCOqJCw7GZ6SIIk6+QBouwOFxpPIMlTGGDC454a4
C4AylIgv4OFVFm+lRduhvILKaOCQPwGT+pW+TTDwZeomwUiw/GaizsrYSB/YKihWIMUbLgpoK4f7
Gtl96CQS/dDCtwlMMaH9s09ANVlyN0Ebmuqkimf2RTF8xspjknF5LAY0O7shoFDG4k4o9xpmLIi+
8FkomQNM9oSeOU2CMSyCsYjyjxBFEsg2ACPm1UAYzXHUcgSAiOUfnUgcC6Emk0cm/9aMQT6VAZxi
+s1fE3BWggD1SAe2i6tQ8jFpJv+lb55yuO6Y9pgLKAM0G5q/GEmnUOGuWalJ1bWQ8bGSrZShqTn3
GbTjR6E8ItNhxdPHYfZNn4Wca1y1fwDRrQkoxHyVJTLv3/5q8C3BtQco+EijIMayvREJgCQaISh4
jbLzhA3qf3zw1txL4mKXlJ1aje0oR17RL331X5qd/PwatYwBbspXpyNuspEDt9swxLUJSPuJSDRW
fAd8W6y+mLi11fM/9hkhXfAEoP6r7UWsq/Xg/n6rHHi4kTPLZTXAA9pALe5Q4DMFzy2QQPTkn8m5
gQ8LcqSAN0DFWMDxdCejQLTnFjy+KVgEO9sO4tc+TXYGg/A5vBN8hiAec85OVAE7pFr4Qncf3Mdy
j2VEbcwVNDbz4Lfsd/E36mYI3f5VwGSZ6kGyWWcwpHFamPjSxeBAeYc2ToQjP4YNEEJ/Jgg0+sgn
IGGp6/Apf2LpXYMn4kLV6IcpmIMP4aHnyOiy7Drea5yfzfL/atJEWpKsTMgXHllITXgEqzvvVIJF
XaRpChBbYPI4EXftbjbaZFFhAAnpeDKXYWRXcALNpVtDCUXHhcENG8tkjuUjvsFTgEAGEvo4lPxF
i5aV/ZIl1SwREYckRZJbwneCbQgDVpZ5v2awStCoz8M1DVhhKgy9NXzh68bboFsF4FiIaziwHM9M
Lsyzf4Xc5IWWWKxz4aRX74asyqNG0nu10+Et12gEJVwUtB+DdCjSgiVIwaauODm8WUE+0+L4kDC0
vziHo+RUCDCkyJHTmxb/GhWehHg7ItBpV1W/NM0tYxcOK86ZAgeWet0INAw+/PCEJwkbWTm4z8YC
s1yJH/jPh4qTSFH/tfUlKdc1WutiFSFEwUrOY4pALd6uNMIPBHUj5I4q/YTCTvXeTblSZGOeN+/i
1pR43AEdwfqep2ykHmtvoD4evb+u/200MrqOg2yXFaJB5n3aP1A9gihXOLeHaxMUeDkjZZYwLtV8
p1Ftuf6l746acBjw+oOfbFCIyA6HWyY/RhwQFXbfDbx5HFributlVvDWZpdQfMKE8dHp1rtc+5fy
xUlWAasTD7WbZr4LAvSwQonWEiSW/tyyHCvMXUbHWIrqrij3Rl2gcKI86d95i3k3zm8cAIYtvopz
0KHBVp8qZKN2n+fmFi2Qmu3DkODAozazxgvzEDlle+6Q80D4QIyEeV1BEmdL6AkN5dYgjy5xi22a
cciwJfojv6biV8EuQjVR7GvvXJQ8DB+p1SnRALselMli9GXQFc2YlqWqgRz1RyQOhkCTir/hmAQq
kEx6ymuHl1vYMtX30bkXbzPeD8QrphudHG82pLz4yOIpn+ErI581nxpO3EaItfx7BY5rQ+1Loh2W
CI01kiUBTzwUbRUvdyzh8NgXNiWVHwb9YHBddhTUJSfojGiDpF0nBYICW5uMYxjcg9cp2bPB6ALy
9SLDwAI5eqcfdXiqFDd+nzMK2w65v6zCezFF8BSMejm0kUJ5W45YlzaaQaikbBRlzyk/DWiSdMeN
TxPHLVyg0ItMsO/AVAb0GLIKWxhYaNNu2v+aHhrmkFz218AUzhbw+CrHlYdugvfpdiKmQqGNQjdK
j9yrYpkLl1E6rno1wF+2wJbk0PjPSJDI47oa4TaAW+Yyarmk5UWBUfXUEUziLpAzqfZs0MiZCWA4
BQ1Clni52RHsCt8SOlz3W0+epUzVxn31t+qA7JQFe2ntnfypR5zLuV/zHvIcRyHW+McY76DiFLQO
9ho13Nr/bMtprrAlM5ySWVk5276keFMPd2OZ72f0+QZjnp047lYjKq8A9gPimbIFjvP/zXq4eTke
Qxnw7EqGOdkYBAC6QKpfvuKknrTITtCafSiLNCXQjDhSzb+6x7skmac4D0rdeqYT9c1FQ+ji7tbn
WfuPUsed55ehWqkjPk7KX6P9CMOxCO7saImTWnh24QOMYNYykBhOBhhUaCUVfXuvELf01Xfc3d1i
PyxZDuk7weeOym2E4c7q4Aozp1tX7cYL5wF9lki90+Bn011GoGctIUfillBfDhzSkgRvvlmr0cJF
nyGDebWaVUL4JcOwpx+BcNl3jDfQEmnULC6OSv9E/O9DxqMJmB1OPlsXd1f628GdR9iVhbx1tvYj
52/YMhqNpvG2hj3JPAQADfgbBAV/2KS/Mb9swPooe7ac4g7LwKQR9I7RsBtQBMQqnT4OA6w04v1g
+yqdU362lDVwbjA6MDMsBJbfCv6UTv9jYF+GAIkJ/16epgZ4YwD5lBOJwai3qgY3k9qZjXX0qUEs
5IkujE9maozgd+bTdBcNCcj9SbvmPy2NlF1vStuBEEWq8hShSUJKcJbvs4f6gEQaLfWVTwjj9hcG
rbaELrhZmfKzLPZldgOnK38wZynwNgDsqffscxy5Jw1zM2ccre6kbdILS5ZpM1/G3DiwfydXd+V/
p0xF5/XKU65SQbg1qWzw48iP+jcZRjn5TmCCfYzcrbzXGWzMBeqmO8rqY7ycXC5qRIm4ZQCZYyMl
TjYHGDBvYCpsmShqHUYU+0Lb90I/HyCnDT05mQ+CD0BMWAd03kZ8dm00SUK+bZOTi4EF8QfCLkH0
veFwYx2qNwa3ymwLMlaVbCn+gT6jEp+ajEEy24NoC3zj+Y5BOqgIzyfNd7ondMn/EZ8IULVuwkME
HxJYfUzUtVkfQ1bW8KngpEzRd5TucKDegXuDyeJ/eTqtgTqvVHDgrnWalSqbDtBtJM6tKnfk9o7d
qywpLOEfA6lvTN7NfPZqKgK5DUd2cYpO7rScHbikFdiI3nzcHkLA7emNJ68HATaquRwWruKAkLS1
57hCBgEMWOWJPl6rUG0uoC7mVzjvjXpS3Yvu3zrBCVX6ZXVu5hbbIZHDwhGSORCEZxkUCfT12IEd
KtCdOTKbO+EEaOy7PyyfNPcr+PPj5YioDE9NtkzCAmJrKbU8wHbiH6P6Fz+UDtPG7bUe4IYC8HcQ
Y+G2PLCM3HvWqnqKsLmNf8G/zKrvdUPtjllTFP9rcixgIRKvY/NoTqe+lX4KW8WnDvH+UVnybnV+
9ZV1zEe+EejNZcYLz9s3f/2HDgVH8/0NaRZUbYT85mWGCMns6cHxZqyY885uPTKSO+xJYtetuXFy
ZzbVYSVccC+zEWjAaBWQoD45QHXfMakPeBgzRvIE+3GCb/Cpffmq3T21lzuhOmKCTmlXS8zt52d2
HxG/I6N3WCTfsm3Ol/Fk4VocPMQkWLkF3340Vea/YbqaQTBAVwBrT3651m/5nGE4tNSh32FFNUcU
U4cXuOQh1yDADvxEBxSJqD76FZWqQkkaGQfLsKvvAEXCub3QBgEvgBWOvx3h9DxQqDTr+QqPfibf
NrZOYTd5m4HSUdDQfKRLMo8ZnEF7d6NNY/NFil9h7/TBI+zOnYm/sjH3v/AdCOdwtrobvbB5a0Nw
FNTY4FQCvltfmPhR0pHUONe+ZjP65X+B+dfprHK2gXm4N5BTLEeRoY+B+JXyOGS/RZS4WtTI155Q
2mr1ynnvg1zh1yWh6WepzNT1VXhBgMjgIrJE8M+KXAdU2AQm7hbph/0Db20sWQM2CPXQsIXDmmpt
RHclezm8KnYO3OWkNdC4fnGro1Bsu5fMJYGqfdhEO5NgbccCEoR4jZEWmDwgpX2Kr4545Kjs2Lhn
C+i5gt018zudpXE1F8ce7RSkKWE3IpCP9rJqKeJcebbiMtYePvg348cP1PEO7vyyUzYgz2tyH8wj
DwLzv2Z+S5dQYNfiVZGxbTgI5hJ2eGSj4KjxfDDOhDGgyvRntghwAEcoI3pyEQMIed6PTxuMHlCK
duYRfxlNv4/UhTg89ku9ROnAe24FkGMn3scsuZSpxGrAuthuvlUK8qw9+bjVMtXoUZLg5iPmm5n0
LUn/4nMgWAYTQS0+hCp5Rz8KhgeLDVLzX7Up+chfRsS3chkpVoFo9oDmQJEUzO0yvbPQjOmfo6UB
U1eah1noMBUGHkTs8vK3GoExYP1surB2WZsrDVkCKtifciB3m/yldemv9fIwCgesQ2IoLDYt+BWE
gSY8+lG7BYeKDBxtN3jN0BTf8a/4NDdVv/QGU/cFVyH1EDSXswtFmPACQhKAoMQLuGZzM+Z2/vDT
FWgdIxg3XWLWNQFVGHLGqI2eOAEELEbTu5fC2s2Q892zdC1NAEjsUGd0Liz95cCsMMShbTPSNXk/
OQT92T32FyCBvehU/4jrk78hY5FRDJ2BPR52y3CWZk8RR3djqxRcgkXSK1rmK0NI5fEyhiuolX5O
53evWkW7gHiqhfwylLnxYon0yGY4uETyGiGHczKsyCRGq0EejGjvjRM0CzKMhuW4oLcYjyJCYGAZ
K1rzmovZmqE1Hca06mwIsaO406qzsssh4NOSc5RNIP2CsTWZrRf4fW1x0kxjju0RxJL446G5iI45
YlPWAb7F96Z0wmEjWFRKcJUmhhpPKTX11US7ydYIHBbvwcL/O9ySfqdByuf5c2Z/krVsLqF0Ye2r
fwPFCCwKVOwDQhRKzQVrokdHR4FJNaE6mNXGTkSa6NTZD+pVJbnE/e20k4gq6xpLP/B3hAlvIK4q
k5fSNyZ90LQl7Y38HQl70hwT5Vo0+8B4V+4KuLSwduiUoZ2pP4O7KcbDbvaPISGkzUKDZzEBbvQe
/UNAYuQkt/oI3alLNv93qMdFZzFlA4wLzJnaNa8GJ85Db7HTzrQOSId0KwOlSg8HxIiWLGFOt46T
54jYFztmgXRp1A0w1M4yfmzLXDp6DeMQ0GrszLF/i7GxtcCLOgrraYPjrjvl5t2JT0p8VevntXr2
OJFLjBr9galKvM5mmHbP7A7d73uAFzrguOOfB/OTGT9i9BYzFZY//4e9i3wXba2DiCr+n0lixZCw
s+BAEJ9Nitfhe0j+ydAScX2fvLTyTRsd2PMrEG+PsyQDPrsyvBgYRUqE8vYbpb0Vxq3N3o12LNRV
C4yAz+iX0L2Ab+kVoHnk94aiB55BE58ZekbKHdwQhuDC7NG4yhipTTymDD/C/oWR1xFcDf0whOme
YQsSAI5OhBHBQyH9YYuY7jVdN3N8hoURyQw3zV+p4TH+CpgNqhg/wLCvt/4eDVGBrxilsvBn8I9J
b3dv7YMk0uFN5SloYRF7f6bVfedoxhaZxJgH6A+9WbsOjrX70Lq9Xsw3QMVs6SScLdessBaqgL7B
Js3bf0o7+sjbUKMbZYDuvsTtrMItwkonOnKDZmgCaDkNIXqK0rvYCqRKctaSDcW2y/QPuvN/RiQq
XPieMjc65OQc/VPaV+W+zJswAwslVmAx7rBnICCCShKwil6bsoYwOKp0ZYX6MCSkDTcapf9N21MY
vvQtqQruXlEPAYr4AVUgbTcFHyVXx0CPgCwD7Are37DqqitlrUJcKuxqcyFaQNKCAUfQqh3sKSeH
ynQfGzsOCWQA0XEhb8uvWeuYKNOHXbAMbXlVXSUbAetJfbGJNMOGI11YBA5zMKa0NmIvoSP3DLrd
AvT0M8nyhimYBIu8iTsOHgYu/8CGIDrAnOBqOu2dibu4tYcQv0rQ0/Qt4/q161DcxNv8q5yoXUvC
yJ5Kz4x++gBT9T9aTXwrw1+9w7uNLNut6L8M8ZN73NbPgKeaREt+cstr3d8GgfRY2rfb2LCLnhX/
mn4Jr/i3Cdk0i4VxSbJNJaIbxv0ZKd/Gn56av+47gjd+v9Z40gu/I/Ne8Cul44AfFnH/Cljl5a9P
9bg3T+gaTKt5ahnAL5T1O6tjVgPfKnecDZhEA4p56b3qd8l3VU6WmrTsffSb6NgvzOaq72jJRqeU
FGSnp2P7jUeD0kWHdXwwE30xiB+GLb5/bffid/zVCg/0/DSf2rEpRyxHHQPiRckODGzPKBTAH3gS
4TtvOlfKr0q8COZD7X5cdqXJH3OBBltYg29EF3Qzyn/J3aFsF/eGUnhyKoaFE+gbSrUgRbfyl7d7
pV3NmN1uJp0A0Me5FhdFswL7MOa68+6gpS/Kcy2jD7d60ZYcgfN0H2GVRnwGSeM6X9uxY2A0bBhy
Vg1xZTZVLch++mlrywwP2RUsCxAuXNDS6keXCNQHzZPJfNP23jgi/G4QaDkw534UvAqcaAkviTxL
kjFBtFvkP9DLsUJ2KijSDGsZuGo26lttXpk3+jZVIF1s/meuFQag1OMHjQy+TvvxdTxnNsCejfDV
1XtmcMYEkxybbit1ljFHgead2/5eHiDvyU4nk7OSfoWQnWYSYqICA8eBgQX4Q72WvUPPOL6qz6N6
RkmUMZpPPrUROsBaGb7Ucf0xPgEiaogpEl3onIn3j0+vAUPKBfuY5RtxmwoPELZKh6mGsdyR5pb2
ibnMMGfPDqzIOPvqs2TsW6hf1NaEqt+bDXHdI4zG9GjEf9jQ4tiHkPM710HR0F/ib3Rp3VXiL8Pm
Vtktt2mupRB7FJMRwQ85xu6KLjTFuChSv4hdnmeIA5gEfinHYVNIDrYJBOcSeE0mO0b0NRoInALg
txEVhWwkfobtwpOO6uMYIOp4Yh+A/FKccctgwaSQaX5DJ3pCRQNbWPP7zCAYAvoEuXImTH4onoFd
okvYTngRsy2lM3FWyLxoxUjP7rcr3ZF9WE6Lbl22O3EXAQmp4jUwNpM6hkd8NdP2Lv/ffCl4EXqv
atjBTiEbVgo+UGeHVcyMOllqv1COGHJ4W1V5VCoDf4xcnBljAHwVENz2juSf0M+WWxDCCNAGx6ve
x0fLv9dUvqtybpt/EgB5sgu07wFBbnDDzHyVhlsafAoSkMhTb+764cUGGwj34ESV1QKFZB/EHViR
qMtuOMREW+mrMv2T/uIUN/ZqHeg/YXBWsfomDeireo7BVhcQKWA586/MbBUvxA28iFx4ivqKJBqo
A5jN2fG3xx+0lJ8By23hPrgE8OyhNXt4DDbfif5hmKuGaCkppf/wyLchtWOtIX5L2l6NDu4rld86
zZRPzMu6Q9NChpB5xA03XdX6PF8lwz+S1BByfxWWo6IL6E1o15vxImMTTgQizoi4Bz7yh5EdGaeT
ZoBv2rhihgCYcJoFh7EgNobsj7i6ouc2zZXOQFuvbyKoDyZACKnLuzb+JhqN6OyKlgyXihllL14W
zUbnmSILrpti6uKZA08ZUZeMiK9z/4ThYug7fKS8M4TNYg97isLQ4FR0SsYE/uIRuqto4s5Up+6P
rCicMBh4HsmQF9of4REC1lRHz2FGPPrL3qMyEs8KhJJyhkWN/lLGl3KumNUcmUwuhmeIjZW3gaPE
9tN47zb/U+QXDlssXHfenHp8rADy4p8GGSYnyewBtzJmYInSqNiVytagQZo9p9ndtdKITABKgpNq
bIMYV1t351JANBVZfnuKQFXd6WyAmE8C5vY9QYRvY5k0KMf/pTmEWoSrUKj/9D+gXEJLtXV9YW+C
Vmy29x7LMOgKNFD8E8TF/ksoaUd3jXiID4DePbp1yEOkvSyBnGG993Nf2ZLnrX6nvwn0G3PpBQ6a
r4CsG4yJFGfi6yLB5edQ1sQQ5FJrlFbg1MLsChUvgAGQLAMKp6HYF8PWiO7dcOWUmIKLCabs7aDe
MlUHOWtl/rqATRofRH0vcNuMn8CDdY3JXScd6n7Nu8Bmlkfo9/BpjgnOxsJ1sPr8NMJQN4sfCO4m
5Ul0n1UY8DLXxNYl+6lGnrqDrLNHZjmmzYdMvcjZVxAA29MHE3Irb6Jy5ZdLk5usctjHfyEpQunB
T5gvP4PhMATfTtM5dWZp0nerOWUPHWP2laBewtmg9pcNFgpMsIQtsxaE3GAxo4TpwA8oLFoEXCMn
A6XJ8RmtXa3v6bhcAxfsyKbnyoV3CwZTAjGwOS4jwHqTiQXUy3mwKgDsa9uDMsKJVrxQ38vjeej3
pEvgk97/S+SVyY2h9kvUM4NS0trIfclQ9aZnufoRGocUBmC3pfFCwAFcnX1VxVa2meaOBowZOlVC
pBhyMYxn2yT+rbxhyYz56OFfJ28qop1T5aFArpGbd4Rfk61Nnn99STMy77z5I6TGCz8BbJbJAp/C
dSTgqrzrJw6kzp/HGMotss4WBXBMRpzzS0EdQW8GQx/0bLYAdkWn8kS3QfdUk0MDpouNLoOZObLo
hRwvQ4Jby7OIth89df4iLa1VXvD8GUBVaGe6peqSZuzQKyWdw6PWnDzC85jtN+NWqUhgi5Dnlnsq
uqpaET83P0ffP+xbcAalU1fS7f5x+qeOBi4xF3x8oWBl7XRkeJsofU9T3BmDEKz0bcg0Y7AZ1GMx
gOrjPmrD64U4hB0IU2a2ftpFGgOMFaJf5dHxlGEFkAEXobRYtbGFem1r6HtJWsX5rmk2fGfoSM32
7H9BcNI28SXrll7hJEdITmruiP1ubK8pYBMTmOQUB0RLb/TA8pXfcQksjQOp7sLVtxrCNigJEHJk
vOeK6B1iYhLZCZSNh7nUXzcNU2JLjzZ96gjaFoKKNoKNYy0g15c2vDTCSYR9JDLUaJOveHyaS9Ke
kRkLTgNfRd6xDgTe2N2PwjuGMNYFe0OH7IGNMrqZV8i4R3IaXKvkTa/ZonKLKL/uvecoOBQRNu6O
Xyn8ZjgVGIDUmDpZSrTUPqq4cpXNlFILp2JGRNhk90RMT8EYfRc5wG4jQOr4xM0kmR2whSpFd156
pD2Uh0D+N1ZXxb1FyBphCOk7Cq+uwTcPxzlnFjiGf8iYPFBTchiSITrC71nF5sTPqsgS4HZjy7di
PNnnTiRAArM75reU4y32UNNyHD6CiQ5y3imIJxY9rtUdfJVFvyXo6Xcaisq/RrYX2q/qU8BSNK+V
vmo3Op7f0p98M/xtknK2C0qCdewqUBlRPaE3iuuPtxd+k/VQrZtdVe7H9juE9vlPGOzA/Fa1i+pu
4uZe/pGOBPZjrqm5ZLZM0tTn8Ts4wdtVztmOf83LB1Vig8IR95BzR7E8s+q5w7cOprxSi7XRbePm
wiB0xwytzx4qUyFsNeqdRNcDU0ib68kWnQsFN3UdIvcFx/ijki6S4tRnjzCKkltmfKT8VEoO4OBM
XM7wXOOXQChhm5TB3sX8aXJxYXlxgF+xNoYPNuuZVykvUYdV7zZ2VZ1771wK4kR5QrLSkBylb3vA
4gD7gn5cECSSRbt69q/NT/B6SfWCx4mQzsiRFDHuNp2+ZnnroCg06Dg+16SGzqsdyWhYOvgLjfSh
DtIQ+raQSBM8Z3DAoEy9h9nfzN2kuLQsu3+tcp4dRbD+1oqaRS2tZ0sqM03aqKaTjkdObN/7Z+BI
osPY3zTm3vXelPvZrW/vXb7vqMuSP/rAQWDDPIlEt0r3fOszdxaWHtyFJr+JH2FYmNGqknfaxoXS
nnxV5nfRTKJaKNZYIvTzoFpR6If1O8NOproE6g7f3lpch5cpFYhkevGZpldtthQg6YrHJsK+7mV4
B/5K+9phbr/gIoT+wrjLNfdY+OSczacm2DXMYZEeo4Oo3CNUp3hcB56jp079NsiExVKRehcyeHkN
GZiwlJODENENTigXt5GQFQGjphl2vPtUXdLC2TEU+LuCr6FxGJa4VZHVNFdsRXSoU2vFqejlaYsr
KsZL5i9jz4735aI7jpmDtT9jFpInFxDqKgoTRotp+DRRBgtYo1hGs69wK+XbmChv6NMgzE9UVqgx
stPkZwmjmRX8fugRUDrSVUzCIvyUJaUs3NSY0XzmJATh9aBYbPDTvderA07lrTbfDBZwg/wMqNB/
4GYgfS3he9GGGiH9xCpbx/07ZPn545dGBGD/7JWzi5V7ExGOdNEoCMC91m29Gz6T9UO0hjqaMu+B
6NOIx+JsvAptQEm9zRnw9nDdcHmA1HgQqu+m3rTwT0tbzm+DehE6TKew2Sv2xiyxmNbrKO7hjnne
W21ZioOHgVzjyICJUj/CQ13seKKDmzEss2pdKX84Lwk07QWUVTRfGFM14ilmvFfgqpJASApw+eti
Wnfj28swbL81jRPCpu9FLFlPxbRJM4iewhVBh0Qsyi7kBXKa5RBXvLeSP9pHwhoB1ytvg3Ypol0H
Pyx3kS3eoIspRFZQ7fDkmN9xccjqf5VszegZioZouv7OejV08HOK7+X46GcIYogE25j5b0XVoPzF
8E46aJAebVlNGWBm25yjRnpHBMf9gzKnG4vwoPyBjsJlBRbgD7JEOgvx40+k34kf4/Zb9yOcXZO5
JBwJYWL7TMxfvC+o58EXplC3SerLY8cQKn2okIC4PMA+c94/cGFPTnq0noaJFQiIBf8XjBTg65lf
jCfMZE7x4EV/yW6w8U5QSnjQaPr4xfbSrM1fFCTQLniG+CTFrX94pwrvK3TeKSHQDGbHLze+A3TA
K2gg98hDsgp09JeLWoCesWIUoRR/MmRjpSCI7JLgTxy432PBooGxAoNModncgPoaVFeKck5OObnq
1osjgvU3C/jIEbVttsM9O33MUI3BKyEq0250CFUnqlCKk5zWmG+R2Fxej3BOJ1Q20h8k6aA1l7CY
0UluFGwYE/Oej1NL1hE/15kTy7dHEI1IIILjvosaxyQzGn/HsfiEBzjXqAYS3meipujfgtPnh2bX
dpw1dKn8ojIxbh8D9qRAIl65Dh/cQGFfmwc9/XXBmogSCOUzDKDCv8xwNHlKJafrEhGx/s3eAkcG
RjWLguakawSLZ0UAQe9tObx/ZICQpjy75VqB94mtGLwg3YHn287I1v0dsf/YU1ma8ycvR3nKyC/c
1T5hJfuRWU94mJF1LD+StUcFedztmGN4zlMoY+IkGN/CuF4EP3N93INA/mPvZT3VtsHXBVy3mpYj
TiDsJcaxpEIvjFWunGVhHx8CLJx53KgeiD6U+ZARMjnZat+U1dOUPMfti0WY3WCQy2jKHfwP3jzd
XGD+ZkcEF9NXBVzqT4hykh8lPwA+3ouBmDAepfpbWkDPqR/TS6ekI6r5WbjPOYsKq1lGNwjLZgVJ
9F8vUBAse2LNVMxJ3U2wriUn5dxEtC/j08MM2o7fHrdPbagL9hCmIRqoIqhzvOKP8Sk0VCx8y+yR
8RNTOeXFccTCt21o0rJ6qcW9BhcCepFq4p5z6qEYzeXi5pmO7d3IyDGYvX5Jyj63qYMJQbOEoIdi
z7qd4JVcWAUCvG9kk8I5GJ4lGwb7zZ9/GYYlTC165siAVzNntzV1gD7lQSnMJK91qBRIjCMKZjKE
w5jtRBQLTcrXCD43q3BFIdmAu+jlLwUjjZyLbOMrA6th2MLt96mg6alhzSqbKNpJwoHa8UDL+ZPc
TJat3+nsTzCmJC4tpwBiM9Ic1b9TWTWegw4gVG+Ta0X+Z1RnkrBbp/eGdZ5tQzbq3k4hFUx4BruF
2z0HHIq6/Bb124nGzYNdY/qFY6K794VTB5M5w546e6nUL4H2415TUhvXSI5YCkV2FPkBYrLbB4Vg
7qClQt+KVrHtV+jUuUuU3O5FRjDKYVTa8S+cCPQnnJhtdx6F2F55zBpSQlX4ujY4WUCoz3sc0XfZ
t4IFuwxOsXdtoQVkug4Dpya4ME1PqFqZYDF3Rb0Jt9ugaGMOMdvjAYG+m1OdHyA2yAhWaKd0WEiL
hv3vWxL/dVtkyaa3QdySCmu8LTXhMsXiXk2VMtvCqCdJzis+iIe1QsXTYpGCM6j/kL3ooLsWV+rr
J32Y1CfZ8CeaywYny+YI5EUJk29RhsRONyexWjpNZgZzhouIVUPGPe1wTg004Ih14mMmWluMX1Ko
6sXkk8xjK/4IwGLMUY2VbJLOaGxrSHmCgGfAHypPgQ5o2esWCSGTQggNmWiL9W/AcYoQCxkRVkXC
sjAc6ZwCsVs5DPXdtLQuxYvtPTEcldRoqC0zyyeUeqmiNJjY4phm4GijAs+SzzbYivlECVX58N6m
Zz4T4KuQCjZyke4mmX2P0ibnN+jcRsnS1gADzGfoflvbNNsN5FpkHAnEphoLSU634JLwmI7ZKTDW
tXyWpA11nuuuia4JrbIAmyB56InvJgEzMSHoPPdQjebqTEDnRR02L7SLrdDwiX2zkvurVnxgHs1q
R3HAKpwAE7ThmmHaE4bQerQfOg/zr0HXx+mFQw/ej8FJRhMhGt8GTjfMRiZB2XHaIMXTSIWhtG91
0GE8rCnfYnjwY4bP674QNpNwOtEvwYwgm6lQHZjEIrMYxINYrYQM9cGGE6SVpxf7H0fntdwotoXh
J6KKHG4lQDln31CyZRNFFunp+6NvTk11zemxJdh7rT/qowA586xpW8/WHVdQk64wC2tAAuL5U8/A
IM38jOJeVX7zdDYcinaVMmth3/NQJHLNYMJM5nqJok9zKmDR3tb+lHw/zvbguKYtIbEFiuSuNkXc
D1/lLMAIHr1Xgr+QCRx1pewU16STRtOt03+WFcpvznnS7Co7v3ZkGgxWawe0p9Kzhk+HszNE5olv
p3I7lKvV3QRmYrcM6u2gn4u7eqJXHSUw4Ex75jLPP4g8xkrfHS4dLXfiVb4IKfix2ecCuEUMBxP+
WDiW3G97o1ybgETMNXoAUrZpXWZeHdaQ9HsS72Zvvh8BCV3ZXQKTV2sPqMvo8MYCugVqwHaHFovl
yJWbVSI/Krst75zXwdXRvljwUW6zVgFsTnKsYMQJYGvSXqOnCRB1nl+li0mZ27rFcOSi5Bm21ald
4WxTA9c6AwF9lsNL0H4o1woBnoW5Le0pjUDoolm7GEMBh/OqY32j94CxjyWKaERXXqSYj9dIgd8H
suUw9Xo3nb5iykrGMPkHkqONOou40TZ1Mweiob3EJ0OS0Cn2fJsxO2NZuWNKsYhOIihD/9ZXHKBi
O1Pn8EX1Abm5ONMOwmykz1ngjUdI7+7PM92CaKCkqEM0yZOaW6618zGCxKgeEhDbZ2qdfeLvMqzm
AAQkKLok6aVuv8KW+KHmVZ9RwxgA5CKV+RVe+Q+mABF3AXUOmwXFPZNmnaQPUdgHRGI45JZcBITf
K3mFo1TFdLzjIKkBf8dWKYQwU3wXWWePDSr2G35Rm3biqmlHqzbsv/DrNVctmmX6RhS5rkiOOink
+Wl0D2VrRZh/AJAw67X413pqCKuTDwxkQkMXjIIyPNvHkn7l7lpD2klp7zbUAHYwvwPeOZmjMMUZ
H5TR0vO//WGVIULyH0RJWcZKALNprW+Jjht8crpbnfs1jxUJKf2aXV3gNcsBqzAqAWUiXlG4Txkj
E3Q5V+ONgl07y3h0ao7Dni6Q1prr/kqr14I4019AKvTC7krQ1qUmbxKKqgdXmCF4RjIcBNMSp+S6
I0YQRJYsPc6lyu7tykcoM2VbMC2AbNgfNj2+QFa57Bd1eA1eyzy+Tb5/CXps9kjmarQG03DBGiur
L0poAvDbdLFgJXivvZ/gjQqM2HIb87qoOx9CwLSarwB/q8txMCizD+c8NGxHDFTGIVpTCU5OkrQY
ruXWZxfTORc+Mstz/htRWB500aKMISClTXn1wi+B5Xv/Do8x07DfnZLqiAsJVALrqnbw+62Q7Wnl
iWGuXRwb/Fq4Ro5D1s6a/omk4f88SFsd2+N4dJGi0m9C4XsQSEYeFeH0oX6Q35XBWUxa2Hk3qK+K
eiDzLWH6UN0P7JOBlyehR7BujwEO8wHLPAYcopJK0BSFTCXT2mFTymC7mJzymKMEvzJ/SqwKIzbv
SGUxaRVuK7+8bh9DdU2Sm3bE3ctfEJ121S/ZiZa7Q/WwFKcNMuQJTT7syRFKf4Ar2Gus/+qXiAgk
FycEvkT1FldeOdK8q5pWJwjSMZ3t5nkvDk0JKCDgjGVxrjhGOd059AtsOQjIC5KFK/XnPeyz8BJ8
R6OPY8X9mA9EcRFEb/cp9MRF4NrLYNS1KbJWY0uxl6ASwD2pWZEbbi2ot7mmkxPNMg2759WwkXBI
af+jRqsakSHpgkgWJKbfnWii8rSOAQEkOJmq9vxGd87XafBNl66soOYYOw/AgvWFyMfMB6/491B4
lg3eEGOuwRnF1ZI5tajnCdu0ypXMEsm+KrdbRAMhmd1nKd5aLVmdC5B8qd34PRNXuujGxBOypn0f
VwT/yeBvlA5bHKU61kV91xubIHk1/i1I+S6LZ2VsPN6K/FjrLaahNX+lRkpmvMIsnsUXVBpees/E
H+R5kulk7DMM0VR8CwQayN8Sia50ePRXs7opaEDJ8lXNQ0fK+CCvMtQEpDxBcCHkSTpQPHjpoFEn
rTr3GPUKsgE8NvGUICaBzdmPXLWYfRoAoOTumWeFvFml3kG89kzw/H81pAY9rghweuUpUhvAPBFC
NNNHo0vfUfcYKQTEPb70k/TnAI5+KJ6DvxCpMIODJ0+FFBELTU4wPEw8pmp17rpHTn3GByf0SZBc
lb+3Ba7ls5JxB2fQDn4+z4kck3rSmAgbUy8Kv0EPoKug6e6QgvfaMyBlkThR5ET8k+5jzpHvGkri
VlyL+UJEtoXYiiMg1c7M9+yCgASCAm/AoC79mPWirl+JtWqpUzZ/Q5n5seN63UMCjOmhX0GOCsft
T4G0az1eWMMB2fEyaicO3S/6SaufJca4Ci7DHqmDue9DB+hBXAOlAF4AfCbDBnU9U+3V/4HAFGZ4
CwHhyVk/h8GMCSiojukfLBDMg7oWXQ4PvVqSrAamRTyrK9BPlpJqa35qxn2KQBN488xbqABZ/Rs8
9m6Ofae/xlNthXmgzAhgQwcUiYsW2Ictl+zo7pAS8FxcBgIC/JvHndPDUCZ0BfjEwrKwVFWB8J6L
47eFjw7FawJXc8bFRbabd/K4SNfqfci/FRC47JE6eCgUjPD6hhVzHmBG4CxGg2YS90bPNiquqSfH
o2+8HhG/zx7pqFTYHjQbrgdJnmneKfYZChYiIczoROa4vUF9znE+SS0EH80yeI+bvGFH0oaABLM4
x6hVuqd4B1gvERcaGFTxbs3pudZSG9xJ9C+tdrVMfxmo0ax7ZuTJq9DHps1DbA/XRmd6JHCJqY80
l5Zb35pxDXvIrZv3oiA2+S/bf851Jrm4B5DLEVL312XfOZGnTuwT6UozOoPcNHvo8dPQCaUPVqvE
GQ95JOqfUF2pyBpkDiKRt30h2AjoxVfirSOMwEq5VxWizmTTjgnlq85h01FOQBMEWGiChKtEHNYX
pAadwR8nfIaAIm/gRNQjWXTxTXIT7GGAlBiR36q987+1fw/aJ05qr5wb6l0i/rDlhKgDZ2buZP78
E1wKC7/KIghIy2arRPbafWOEa7J507xSNOT4M9LkUHF+3Fs49ol0J2Fgr6FMs12XwpzdJwKNthUW
GmmMpkBNqAybEAmXci0U0pRsjzrq6PvzWaSl6yvr2tt6PwZG4s+dT5c8GGBYZRaHDgLZtp5qiMh8
C7uPh3emO4oJKteFpqHTpfqV6y7d+uR7tERsVYdM2fMBJC5Wnr3ErD5cyvf2vR/yrdzeh/QEYuYh
v+GFjJQztPAU5zVAmsjK0uFms4p99bmHb9dPvpQMBT3jB6mA/BvAn508s6y7IJzEhkwHshZQ4+xD
XloJ9ygQZqRjmSEUjxBzYC48V0b/RawNsPqYGdCpUFTzPL69US5zvKBhw1/W71oyYLJXDclWEmxU
0EOwiSvCu76J65fvxgyo6N0QfYed2t82weYdOK3850HwMKOynaiTE5YXr92KtYO7vV0T3AArWV4o
S7OQK5J7j94COIZ3jsogonvFKxyqp11rsmb/WvE04FrF5XkTib1D8zT3EHb7Y+Kr0HK0lLex+/x0
jd1+Hmmnoc9BFDkhVwpqYM4ZGR2cRsgWfXMVKbpjPGX/3uAxN/Fq4GmhrVs/hO8l7zb5M28R7OIZ
ysREz8EloSL2kQXhcC6AqIVdxpZIbBJ7o3UnjxxnUzJFkgo5TENauRBOtbxWza1HLCAvxs67Emcz
kVgAPelgop1DMQLSxzLDJM97PJDavoTaFuVzmT0iGYU7UXETseRbhmxMl8RRf36l/pV9+WPQx9iQ
EpsrSb0O5QG5VsFrQJoQVSikvdXCzsQnkBnkp8j7NNgmeJ0SxmmzoEOxpXYFlfsIl5PL31oocAw0
hyzTn2uPpx1TekNkLptBWi0GHEnMihYSaNYlBVNHxXMP5MNoHBPhRevY0TJ/Cw/XBY6iHfhzjP0A
+mOHswtzoSHvrG1NEzihqSD7VLIUy4IYoi+lWQV4rMCNStuwZpaK9HUfUg5TkIZzl2D1yrFoVpxh
1eFRNF0UqoL3okawD3dmza/XdU6y/CCxulWfBW4scy8RgR5fWFZJLq/5516YkJR0JP8Ffz8ecjdA
T4/3EgRKuiRW4MoV55M/L0fRTrOJfgXsvLjL6YVrSAqE6zWptKBIiOl++7L1IxY5ny50glNxlTSb
okJp0kFbEUBorq/j/V2vKlSXVM2ipA4ln7adXey23Ek+6Vv5XCA8izRYTvtycr1lDw/ZXrxtZoCa
rf9NKAPaax4EfeWfIzIiGFI3t6Z5ZgveJx+BkL4xGNZyhJ7R1oseJ5+YaYpaoKGt5KfYsS4E+qP0
dwQqMwn2vx1y5JlHjlur2BHlp8RGEa8ywrDMFK124Trq+DpMcTviyaQ8AOyt3uYyUO6IXofW8b6b
4eEltA64FtOKEvqOqs+oO6hwNk9Kc8UyVGtnFLF/IoodnhNrQnJBJH55QPlAu2nxi6yyPgCh3Ixg
UUbS1O+2hEYK2UmgJWG4PjkM1qBQPY1AkHGVax2wkErFlNisYE4t4DLSbRXv/ytmh4sfYmh/ijlz
7X9eYfw/VNZcMlfGs2hW3sqAAsVLkyzf1bwkR8b+KRZh5TCA405pMxenPv8Q8k0q0+AJ0t/SQkqz
FFuleOMC78/8B4h5sZD/6HyIfBjoKcvfXkYzBjsBEhkdgoEETqrkt4o1hW0m4qkSHhntbhelm4l4
vNP5iF4KwMY4wZwUJO4mvg/4Efpbj+CvunkFnBVZdWPG/Dd0o3yT+ZajV/EhZ2PO0QX+6MudI45J
v6vC+06TudI7OTRDa5POTgeOQbpQ+sXo8VnmpO4yWOc0MxbY+ouTz3ees6Y36U9qrT8AgoVRw3t+
qwOBbvif3a7ZkDzcr9rhx5O+s+5VMusL8lRNjVlrnU0aFdQxm17+jgSAJv5jtlfh5M/4wOop5UL/
GT+jXWZUinj4VXP4UMLgZl69KvKFArLvmcs3KqVcsZxQRH+2kgOCclKwhMpnFeDytJTvcpm3+tpX
hHV9yEk/LwnBGBBTLyTyEU392hIsHYNQxUiyNGleA+JW5sijWFAm6iQlAsriMR6nRWv0e2joUknO
M15e046xax+PgXLyjo6CfoeVa9ejTIcuezsFBgYuncORaHPk3Al5bc3nh895MjAJfsw5mbv+SyNA
v5D2eXHV8w1JNBiT2IJYm+3q7Ypupn335VwTN/Qp50xhHEo49RcI2PxZ5zCyw6iiLKxcICtiU4T0
BBuLsjczviw6wDgmWpli5y2+Lj4fnuxdsS9lANQVegkcJO+bNH3KvA2ScJKar2hVvICT0QMNdF8Q
4OcVNDhsmpIrkuIdTGUxmeFRQvlX8cfLQDVbfYUr+/Bmkmk9Wn/7alWxpPQdfnqEZyjx4R+9/N50
TwplBcod5gH5sRPSgXtvfL26q0naxJGwniTYpAYyTQ3D2UvXfz31alKfzvoxAhC5DywDjuMxb2S8
yt44x/n85REMTVs8alo2Q8hFtl/6dJCVgik0aGVUY8fuUCFS7orf2FtEq2VhzJTPl1hSzzxi3IwD
XE15v7B4aLLPCVbOUA/8SwM3oUfSL+3vfBX6X1hWLFaIL1lTYv7CCsI5QfTpwwPvdcDDQXuQPAQ7
rlme++EPGm7JRnsUKBx1N8iQnFFgg5Cc9sKYpL/s/EE7Z3oXzdSm/ituCHqK0RtBjxBZ/VeKpOot
hYGI5DGnBOC0VPHK63/MuGSmhnzOSUqODWHsWPQEhIF8hPVzfHirKJnlx6HiHF7kR7D/6tp3FFuy
tHOehcH+DUbSKLiBAVWWKPwJyc4Ku5Z2S+RbdHASF2/8fUg1IYHsw5cuEug0Pm8oD4hj5pUwCStK
t+lxOv5F4XTprQTtlCR2AQ0hdBzhPDZ7Rd6EVFFpc+b/N+er9Zubex5JmaCCt1CipJkZwTxZsmxp
2pl9oOVO5NLjDlJXqEJOrbms1ZUu3lqMnrQ0+QzU6c1SlvX7GuQS5UzCBEwHZyeUexEda8yCqObr
OaCA1i1CjXK9bdSsPX4ZdNLvnWDeAfLq6Lf93GT5KMU1wMte4vE20VjiEdPtAvntevB4Ses5sWDI
M3PEbonU8HtuIoZWJhhTWUepHf9kOr2gPNZzlm8MThaIP/psOyY01wNIR94HrOgldJmER5F5GugV
Wx/ayO/SG0fZVdbMYh9+VlvzjInNpGJ0kj8zk4doJAh99GINdDLYvLI2A6AF1V8ahD1pR43HPG19
OCRiM6PUjbytvzeAowuJAeAJ6St3KxojcACryl9fnIuWPciAn5ByJ8ybqU6Bx0fHxY8aiLu5v0ki
CUFeRghqiAzlb0nEgB5HUxAFQB2I66xbiQhjULbF2k9HtUuBhpotQ7JODZic9WEA+lAgEYCnyqgK
vyr5qqOBz1sO9yVUzcj+GvlPCAeqvX/Vatnw4Q7ezeRGBM3qMXFK5DP1yisll4gINPXYEAzmERlN
QAjocmRkq7r8lt/wnDyhwc9gnCOJ7rhrjW4/N4FzXROgyq2ocMpcOSeECCRPhr3HDD0LI1TUlHkX
p8RblXjtgB6pMKPJZlgYIJIP+eL/1g2yi2qVazQTtnzlKsIdzG4I0mT5K4Rk4O0XRAB4ZwjWGZc4
TRiS54bmTQ7p4zlgkysK5MW4aOGOMIbZ4fuppT/KRjHcZh644WHof63+FVC9S0HD01/0P3ylCLX8
37DZ4ScSjlgA/IvwniNDE/lwPti+KUzmYOHTQMO/bjCVBq1dGd124AOQjJNa7j7ea9FRL4M6fC7l
mEyc/oVYps7hLirN7rNDSCjZh7m5vSqkNIHC+z4UOVFPunx6x9/tm3gvfMJOQpxUt67xWU0MeBgC
exo6I7AYlCeDDuSVKRwVrl7coNkzzujMovqQV0MGD0a5U0/e/llKNyh1FfNAhR39v9RB9iRU0hZJ
WtxSlV06CRmMeYC0Et3eVmWN4l2XYZdgMfnZEFt+xb9jSe9NaLZiB9LLa3WHO+1nmjrvIhfnttVx
zfdXsV9SFspeBcsYkjEEjONTvEKAlSMGbKTFsiIGDONCAwF6BTYzcsfLIPsnnO2p8szxDel8ChXy
Kct/WO2VwCfB8WxVI0cNoeXob1Z7CB3zFoKSAK5b4TkYjpa+DFj8vEePnovggM7VCbvqwY3HQjei
xeh70Mmq1clHa0+xdUzULygZ4NOOg4UhF2ak+AkXJOl5+cEEgQ3QLo6BbbakL3WSc+Bkt+AuMD5v
7dhrfFyzG1SZ2J7U7NxKr9BwQP9xsnsSpwvHTWa/UfIk/prqzn4CsN+5bzT2RH2gKRMvvYQvxzYa
QNplsUAFJy1nKIC/YmGpiPN9RhPO30BcDwISgJulUOz3yMGUKSoM61R0p5R6FQO7E6+1xLbGywJ/
gSgDLY8t4o5A1rSOA5LQBv/Qx9VMzBkag73lM3lPQ67s7A0Kjt2m4ho0zlmFG6h5eeuWc3wabgav
m+qkbr1HlzEDGje+jIaHvoOKsqsx/+271Nn2GL3wC0TNZzrQd+MGfNmXwjZ9x0sjXEiZG6R/Ddlu
LUIfQ2NIKCmKHhbvHJkKuUfM+k7OVKajE5FS5BR/SnaNriGhKYFOC8N0TOPhM05RESPJYh8tqYlB
blMnTsKZ1bO3SWfeR39tls6Agz87e4IyiQWawEsMI8y/HcuIJHLsepSW4fDqDJfPIsGBW3Tk2Kd7
gVM3DYGEGIfKkPS2EhIrHBY+2med+B2NBQlfVdeQKAj0ERUxRWlAICiolVtY3DvxMTppEKMpeyUj
LexLS1ISTpjeOqRtw4SMLBpaQFIi81zO83qLJ8yKN+anIv9z9zaSZa/caqaj2lv5lzDaf9rpUQiR
2bWHRr6AX4UXyH/0NWH0oxFZHTR/lUmaGHZCzwbXKIDtKaxUQ0B5lO0D+I+2sagbJDAopiaSPwZ1
waNhSmtW5EI+1WPBe7gnKqa7xTPW6hBaeBbpNObNJCV3A1iSGmqlWiXKk/9wcuOlAaV839XRCMk8
q1/46TLzyrvmeWzUFTQ8M3y/bzVuXpa6oEX1BNd2UbI7qQJWeesBc7JngkGVYArF7WO7ArzvtE0t
zwPBjilTmcS/NEo2+jkKNkSTrnqIduQJ3QFt963aJwFBUFQIUHhtD7/VTnu2zBrX5Iq9GYum3d8D
bUV9WMbxy6uItjOeNOhTNtawea8frNOT6AhrA5JNCp3rIHmv+DIZS6cf42BygFOr0NGofvlAylsS
wXPuJ4icUE6XKqYUdMmjs/Emo0D3hpdlAvQ1nA6G+2nvlsXIWwZ0BihTZmYkgtLbybC8gUAL1Dmu
UU90VyVfUeWg7ngGqTerl+yW6EuSI4R4Myyi+tjHX4iBcs/BnE2L95ZDDlfaXVamgmEzUrAxntoT
y3l/ImGSklPGW22jt8uonCmb+pp9uATGDgtex96JKCQY3y8HNUVBV+lUOnBycMehxCDXiBuXLDJK
KAnSWtecCPywG+S7OkuRhrHo7iG8ddpvumqoSLJI4QHeHlBwcwI4iCSUL5EPCclb6BZ2B2OIoiuQ
l5itzF0wh6mZjvjWXFb//FEOXvC7Eaol3dBXS8Tv0ctuk6YWEgy/eH8O9eglgn3ktH54ljsgbDxP
yc+8okA0B3hN8iAc1ZuDMyFbyIul+EDR0jnU63J8DVOvsKMnq1000rLd0lJdX4A0ZzHaUmEA3EyQ
jDGHy8d7Y0jLqlpmtAclcyiS7KRjC2dL2EiOsizGA37LFRgwYY4a+JCvb82HrzGMIXSgNKl3HYT1
oMoCLgWXf4V0SwdGGiVI2TnUpATJyooc6dqXG8gbqkB4jITpcEHKWogn4T3jlWzHDN+h2uGBIKpb
XQXtOmBxpgtTnGQ7DrxlHi1LuEmOT9P/IKmQwEThWIGG5qWAxcCGdGXP3fVz1AaoE3RtIXQLzzsk
4TIoj1AXVBXIsCAhmNMs30pkpHfU5cYGksFkvo8ytoipAkWBqEPKCPlxSXsu39dc2UTSIqe38e1g
7SeFbIfRCjcXRVTqXazu0MuhRiwY6Y6cv6hd2xeFWCpOhHmRzok/SWf5Bi9k8JVwLhHzjfdFdmNx
TCatInquJtXJil7ezQeNC8kPjoCCJGL0U+ak0iAOmSwt36MHesSbpW0BpPHQxK9B2vj7gbkU7cJx
j9xVXJdIlnhdFhrLgsfQThQrYGNMXyU2MfJ8kJfSQURSYnlOtg8uWzAWFItBPJe8fXUnlVDmwbV2
RtgfK40imh/FsK1Ddm8f8CIylbTMgmQQ/SCTyQDoqlnwV70f0ruk7YNq1kmBxeqJkQCjwf+VUuU7
KsIjhBjJsGjQoz/pS5N3o8+2nUbCKoMO3hLr4iINjB/DpsaEwulM6R9bPKz6mG9o+5AA8Sz+AZnS
Sdlj6FRPb7bAEzM1C7sywGAgOHclp4pJs55lzRTY7WxtyImkK0BByA0J61b63KNCiyfe28tgGh9j
AeITkOcsrqoHQ1KdvohDODROvTW/i+Q8Vefkb7D9kEk8LRLCM5Hh6NWd5md5nR5AP8tD9RrBipZi
bbxMe9476yBR0nP07p18QBBMIjJwJWsob0S5oTn9RB8S9E1D0hPgEUJoYquNs/x1Das1Fys4WI28
AxcME3+8HQEzvPnGpi9nskkeLmBvwigrb0i2olunk1ce2RFSobkJlG3eF/yd/gS3d9H9tZSzv8cY
TRcjIcVnswbNl8rrz26tgdTqs467ARd27Hw6vrjWablzwHa9fBkWy4aIxQTCFwqMguz8GGuYeRcE
DH/0ndkjSWB3grg1UwvemfoEKsl+A0gnAAOuxc+N11RPuSZnCiKdzDt8zGyavrf+e1dqB5FMA+2S
0aO3aXf+PpKXfKowfVi4CiAw4w9zZdhxhZF66vKgGgcNTgoNqTwbxiq48yisc1ug+ogQvatakSyF
6ZfBijx1yNqR23uzGevbHoEv0u73VwZAkOiuDjNUhE9DPhAWm2x774msJRyVrNYCaQ5mF5B8zDbq
r2LcNXkpmgu1OPAc87siyOh3Fv2ok+RbRixY3kYsxnRqPGKvlFYdR96JP/pPebX+gnIK6kyQCD+A
RluwttBQAYF30OMQkQ/dLwhPisJl+NMuuGsQ61hw3Xn1BPDCT2eFy3zpv8pr89chi+HrwT7w0yI0
fzIysoxXX/xFH8o8fTtaMQ/vobnAdo8yHeGQwoqDHU/FvFvPwd+bNw54eoNICVxWA74PWkowkcb1
fBTQ7pgGoLJR69Or4q3go/JrpTmgrtT24HL/rtAzIsU2VpyUBpymp1wjnZC4ctNkf/U1fSJ8K7Pf
kk1c68mCzrAxYf1xka6Ty97OIB+yXwxmBWE+k3qF/wt9BHghP2/ljnKpu3GQlkzI7xciOCKdaE1i
s2dPl8Mv40D4CzXLn3lLXo7vUtpVkRMMUsSZl8a4jqwFNYtRZ0zH6RkzjTXz7jFGSp50MKhOcHAE
w0EzLzf9FGEXsoRFhQtpZlpPnUAKIA2atbCYZU8UK5DRhuUMzB0Z6+9EGUcF6mkURBkv9cEM6SGo
LpafbvKrfPP79Pv0D9sB4z9Rxh+UcOvmlyqv6hTe9XpEDxt4Muiwvzx/mbzhOCIvYk4PyEx+aV/y
T2hdMnIkRolOYMcXniuy5bIlR3h3uCWT/Mh1y8TFnTHg+T8VD2Eghmmu0Q9JaUJLMuv4eMRrZKf6
KbhGFHnQOOhgWK6cwrjEa8hOR1+lXwmf2IJMUYPShhmdLxh+WB0gYEm3DNpdV7gWcRf9k/IGjU7D
RCFyD7stGkVm5nxavn/icokzGUci0fdz89NMawuc8kJ9FoW9fPCBbSxbLDzFtMxmVAqiZwtf4TkV
nOZPre4ISNs7kbjawdslR1SZC2XPt7qiuWmPNguYSYqx1Dq4DELvyXXCN1MvQ+w0JNf8TyimSTi7
mC0tk8v3LynDzYqn+ijvkAWpYLjDHFReA8bswOXHQH4FNdwTJcLnjC8O9yo1klLLxF8CPN25sXEc
kBIfE+2qfwfDgraGmm/6vcjn/YsIH+NQrFGjowhZiAvznBOl9qqX5il4cvwM7aV+VmeA5uEK4Q9/
xPGywgbRSjZoB8vhmNVLcQOrPubfcpbiq/+AlE29V0GuIdv7FyCW8UcgCc4uIpM33SV1jCV/qKDH
7E/S3/uMEW/MpZ8hX4Oy5q4Xvj53ULaEaV1nBSFBL7QzdR9HEIh0Q2EqtZt5faO8fZl6B+1b+Y4Y
RdHoWlC14EF7LzVnyjEznJ9k8rBmjcObx5G6bN62sUkhhVYJXQVM1yHKzGN3kPdtNNPXP3gQOR7J
u5/qD3URLoCF8bw40rzRuEhIiqwxt0FCSI7+EqYpTXpTtqJDTD0HUQdYR+y3dyT+EtoXpXcLku/e
sBaIdIc7PPN2/ivMlC1Li+GoO/rKlxyJ8ooO0F8c8EuQUD5l543+RF1xqQ42jRNv26G+AOYIJq9z
Kru8WRsCSZkXCZXEn7TiPfzseGbW1Y/mZM08nfDb0WC/QHpIMoOUrRwuJDSwS1aiO0Q0eiqNFwf0
ZZa3GxJnqCSwmbXX/dttd8jhSEaZjboufqASv+0VKG/T34wWVX//nR8YerdkV8AnJ8Ze6ZjQJ8PV
+MMMxMKQI29glP7VCWH9KlB95+ijttCYVb8CVf6cEbhhwP9J5I0GYMWj/UyPg0GQ7CXzV6RXgWtH
yaIUHRQ7HZ2RXYWo8y51h0HGAERnm3fIWcWifqMHpNp7bkn42lrFDIWM0qiuGhSeuJOFJxCQ8ZOT
xNJBFmTaMbJOmUH4R88AVB6B7pjnUwW7QfHVj9EtbPy1fRwNEU60w1LeMcX/kDXJ62cwInWsJqP3
bSxHOPDeeAGlzO4wixcIoImFnWJFJJJrNjiUC8juG+d2hch3ISyx+hDPRHWPstCAQkmgYAu0AxkU
bu4ny6OCHWkukMoxmc8DrDztPA/n7HKcgdxcMGmbeAnsB4QE4lByXLAGEH8xkmDBHCAWCTIRMEdx
VdQ4nGY1sdNv7AGshWsK0UkGoOeAji6kUOqCPtu6n5EnomhbRq4uGLVtJDbYCYpXmgARZ9OKTFi9
aXw3qWMdLHHGnq/reGxARLGBz70HsJfMx6UUMwEQIxvnXN68St0n0YGUO+7Dj6vHbhY4xVleVyE7
9ppFMvoagF7J+TROLCUIC0jAKj7b2nSomIHrMD27RQjZD0RHYT1d4vv3u1fOV64tfH8t9aCX6uBE
AR0VrEyyk2MEMWHszeZP4RUob0qMeFm8F9m9UHc93AXhfGqFGWnSfa0ZCvtFvCMGGrzgDBPeovo9
oXLwhTUCwI/3IIxM12b5Rf6u+qug7fUb5oh1A5lA1igyU9mldEIma3sgxgQZYgipwgOF5mOYk92J
P3cMPhgdDX5oS1hf+cgkYugn0QEcvWvOuGD6DF/22I8chQv/DA8mfnuUu7vdr4iDfE4wgeoywSFJ
K4n33mtIhHnVTW6knvzhaSmtRhkjVnLuAdyKLkiS5G+AC/tgVh/jO/Kenyy+yci7jGnbfSn+haDB
N2ne/rSql5gimwOlDYK0YguDadGRIF55hgGop5zvFlkAy+GX34L9JsEwP9UdMLZx/t2VyTo8eqpr
eC5+K3lYE0HLP/eMqshSsDRN0FkhHiztZzR5kGFj8IPvCmDDQDmWP2C6BAsjNkKvAsCfAj4tWgJ8
0b0EOzmxhxpeAlfrMYq3xIZ2BhHAV6NxKnpkNkHw2waPJPiVsBxhObngMe2J59SPAS9ntiYDix+T
VmqaTDvCf+3aWHDdVKgSbNJmTd3mwBNvUHOnltbuwMm3+lxJxio9VV+iRCky8giW5W+VA/7t9GEV
1nNNu/N+pERJklTbr9naaaSwdj0xbRS61/uM3J+OXE3uHfKSbH0mEUzztKCgiSycGvgFn4iHqqV+
BPCi+vkx7M0L9xUTE3qdt8s72i8t5NZoCwiKNfgWsGtNhz0MePFIIb4aG/WBVE8zqOYJFQpzzuAp
MThwW/ww35zjFjYAc4b1RcZdmXL/ukW+7TROHxIVSie35a1OdQEg6JrEoAhLAtEO8SQkgJOeBBQ1
W8JMWa2MNU4r/8aOUo0/gxidxJa6IsSCCK2pzsMQY0whWEIS3GJH49p6NhjiMyjV4tyj+vCWtTG/
JwvtxwwIqV69r7J2kL86vHsGgRfYymitG230PCJWepEadtR5D71NmbIv0YVy0h5+jz55Gv5hfSSE
OtVYAtyUTrNHA23B90sIxr6k1uSE4onR0JsVxy9/2/VbH7QHnHgS1GQFE+yJ4QHgCvsT5sGvYccw
zLEbbWky0XEPn5rEbfpTGBw0c9FCsJuYpOxGmBvr0o44FbDdxPPSfjOZEuytAyrqlzK9DMKxQPTB
OemgJBKZNFyS6pVmxmfGQ0Hsl7WscUUeemYKhZwBVpPEbh7gPvQiYougYZ5S0M6uUdtO0ZKUxqKd
o0cpboz4/V/19C50dBQOrCh3rjkzAFkxKv7JnPvqT3enUAdtSsrDOFP5OxsUQ9SVzmXuateAfaCz
TSXBb0JW55+RTHNAf8faySEZEigqSeLZtjNM5iXPInmtjAMtmxqgop3ht/V2orhRcWd98hesGsWK
1DTEU4IEfoaz/o+k89px3Mqi6BcRYA6vEknlHEqlF6IrMefMr59FD8bAGIbdXS2R956w99p/Mqkv
mispUDOYzeG4pL93PSmH6+Pk4l0SQNlPTjNvG8I774uB6YAhQr6NInTrtnnReWOXB8h1rv8FkfdI
eHDyKhnk1OCl+9/8Nz3EbxpuAF0KYkJ0eWgMxEv6T7qn8D5/0PqTAsrIiJ6ciUXpL0LA1CvmdEzd
HWRf5nL8GdHSeqgOHG2n+mRxrVTjZRIA3xJsVv0k2D7uUrKXs5VkLSJM3/hssGT8srriOJvcDvUV
z8PV9A8ZefU8rQLJb8zm7bGEVBPuhbXPBkYLHh1Dvo5lD6+ZBBps5W/recSAmn1O/Rj2bx5QZV8/
AlRjD6S/n7W1ZSdENtq62nlzhew7kQ0SdiM4OUq6c7otbomtwiQmxQIxDWA0/1xey2vLYj9AFgvw
xY4+5ZIb++kTwXQ0vAdR7dh5GeEm22jcBd2q/qe9Yh3txNr3juk/Gf3rN2cz8QL4aRaKwMDvoJx4
HdF8MBxYtH/5E0lgttG36bGPN+gaiNGxvkWVdNclkGuLMeNW5BM866siPw1uwoTImdNlMMMsOG/J
r+eGhuvW8B17hwG991LllVFXgOpx9qsrXhhHGV3rO2LCUOC+hyH9Pb38f2xRNDhjy47BEr/UK2QI
TSyH4x+NU4MVWHjPtcDAv6x9EXpBGAdXab+rhHibqrhTi8QRscli5AqjZdl/F6RSleBeshJRtemE
6muIQvhx2TNUAMihc2et4TI7kmmx6xZ60SXnnEnMbKlxfHrtjz/Mo7h6V2IijgQGtflWi4HUK5uU
1ydb4W0/mS4bbYT04k5hIDMz1U4WQpxPFoHxBLjzUBtuw0cborsMPqRXepTqVdFhJYDBcw0AiwRI
tn/IV7YUgIebuj2jJijHtX9TQcgwZrmSsI4w0VAglh45/WvjBtYt+KmV9UQJhi+0X1O8K8KCmTvn
a/Q1ARJV/8GegJ0nEGDNAppX23KFH22jj+tmOte48atlEjlytk6Ti3CHth2SiclOidCMfM1FbJO8
UqAzW8uUgJNW0JStFMLnyFjUpcdo4CZ76D7QQe0cj9+lsCPb3ecHXggCunZcbjstwunqtDewiTZn
OSUu4EaY2Py9F27IjQwCx+CL/WEFnYd7SDYYVx5+x92/TD5JuxHaZZIfgFLV7V4iWiw/koCoXwIu
XToIacu3LyhzJfbjjciRIaqw/6ArvcvTYsTR//0T8SMwDyGxFK/jArveYCfcmvQGCKaK78bflmTV
X6LO4efiE2QezfiV66GvYL+jS+E+JXDx70YR+1GyauaUHqnJVwEAz1kRtQBkmW2Z6l2qjotzlZKJ
C7UuWkkn8YLnBx2p9SOsm30YHvQLEY4Ubd1arvYqkVwAQP4aKIbXCFkPcaSoN7S76aitGz3ItTTR
h65SF1/CkTcHbtpGpirHQgkYBoE/3pJDRQYqa6djyGJgYRd7GXbGxrjzYjwM40yRX1r2FDEWX/WL
HT9O8MNB2csunymaGjx2yyl3J1jYf819hGsLXPiGrBJhCKnT7rACr6WcC5tDoPqeeqjswR7lsYiW
tMFJsPKvGta+/krgBSpTeSXSp32qTF0kPndkRBV5l+vexCP87hEPolx5GRK3jY3WbXRZHSeq44Xr
Mbo07EVtHy2BFoIRdftLWzoYP7OXYWzkCyBO1lDIzhTSCC6tePcNOxOQFCwaDePgLREuAE8xbQ6+
g3H7VMPurG6d9mGdZTYMESeMbO44bAh0GBe7QXIbgE1sN1LSehqUB/k2/hhTR2CrwRNZWBuOythj
a8Mpv8DOjeO5x1ME+cPx3miWbx0a6LD4oFMI8HY505kTo/NtAOKEyFmi2zG+ZGm7MDyAHTjM2Rmy
azpUr56J4InPMKF8XaQHyC2QUTkt1fbB71nBWVqq/dfImGOjY7l7KxLqkQX/gOMwDjfasItgieHh
Ju+1IV9kZZCmjLoMTgYDXQqHuN2rI4MSKsRpTc3HP2J7ZC7Isnno0pZa6TCFK2XD0thflJNtfcoH
jNjtrg0dqIXH4UQWmsWNOzcYGOwSAFT/xhHVL1IItCGu8t1exkMFzWaDOJx1Bn50iow9FS6AN2lX
Qpnd6v29Sw8S5XNoF2dMb31xhivnHdL8iKq+Ap9y8868+EYGRZl5u62JV9/aEZYFW6JB1u7v9F85
PlaMtO9R90JOL0Y/FvmW8sGSGSuwU0ypXpRXC/QJu5tvoz3H/gT18w/E4/AVxXfuImWnk1s14yM3
UOg8Gk551ocjlOChzjSnwqM5slIFglFGtjIdtXmZ0rxa9IDxDPoDuWxBUMBiD/ieWCi+2QznXEC5
KzfGUfzLunrV89gL584ziZ0w1hYo2MQDW8hPpv5y2JeCk/IUa0D5Z+H6vosEqO4dK7GSZ4s9C2hV
0nbz4hgAISsl0AdZY0fVPTyy3qnWMf9O2CKAwdMvpqsoZKrjHSrbutEpGd1HK64afANV+DYPoXiQ
zXg9vyGIFPupdDrpL+ZhmwqOnOR3BA3JA6G8eWQm+eZP1ylAnSQxXdgiJUnIi4VVes4EtoTiLqfi
NIazZeBfAnXT+D9eTAQNbgsBVVV1CwXFEUGEUUg/087f13phw3c1ukvXE0W2nz6DjtEOOa/+tuWs
7LufVNmI4j9JfCLlZTGDchnoGx8Xg2pva6YrdDIy2sTsnDSrBvqO3x0TXd6QXWyjFtxYmYu/o5P5
KZToViuhndA5paLpiqWbo5oRzVsIQC6ANiT9ZXyxKhqi0GxwPcu2xstTUkFt0/f85WYmCSUz0nVB
fG3z6xuXCCgvPc5SQukCUg2NxHSumqthnVkbq/ISMDzEJ7MkOQAGg1MNNgPR1KVC6BiBwUPINeFM
kIN3SOCqdQgmmR+aqzC95QhsWigr56Bam2xnZScPNoP6mErciF27SUaqWXQRjTtl9956TSpPM6Ml
HTmB3Ga3qQd+qKP881BiVfl+4P2t8ZEUZDpgPFGabd53u5Clydx+o4cLKPOlWEL0Bqy8mPATUrRa
ppPV3qr1D5ziGz+5Dc24VLX4L6X1yWOOFHQ3shS7Pioc/SJiVK6lOTG74aHzURwKN8EL/rLyYjSD
a5azNRWaioyXjjFzpKJuJZYj+7QA0OE0yox13YauKWY8LR65fNpC0sunIMubsOrs5BUlgZvGf11+
qYx/lu+fBfBXqRkxz8qR2/W8zgQEIQGFzyJYR1Nh8aqivNXhWZym/wbHL81jI9kePE2Gh70KsaXe
rfbTYqoaXwDvMlFRPhIJRVKO2Y7I0USimjFMe9Do1FOiNYiOTsnKyTcqT20uzXKCD2InZYbLybCt
vxg2eCoNZ26TaZEc/hivGZcYvU22l8EAmtmW+RXoTcH/SbhbCDvF6iZUr5Dbg+7SErbCafyL9dfs
oh7R8QO0aogaog6v+dhTGIGmsC8IRhsK2HHJr1GdJOQW4bn3P4NDJOKglNe+6oY+QCOaKl0Gyw0m
Re3dDhWldlc2RuZO0VfOjW0KbLJIQZYI9AqfGvXsAHVMZ7jZkeKaxeO2mF4aF5gA24HXhjA0Lt7g
wAYasQs710H4LeN4VSjaQhND+HSLkHiv6NmLFr9zwBLpE+6aCmOFyBRbICFU1EifkW/6scj/adpS
6C96uhlOiO6AZnNn9GgZ1HM7fPcav81T6UTsRa8AgY6kHmvA9PUtYJfUMZ40mRwp/lZoyQwSoMdH
RzGGX5/OAjSsRyQUS04xg3fpnPsAf6jpUO9mENW77Fr3T71EHVAiM1KDFVkQRCHHJvJwZoG4mXTK
2eRSxj2Xt+2TNp9eDIS66LXoxxnJZg+Dvl87ErlBfPFM2M/3ASdN9wvN3g3Z7I5IpWyUO3C86Sc9
rm6Bv9s15LBne12/DMpH9DA1THu4GYNPpd+k2SEff6BV4BUR5Q04Z8PYozeR9W11KLmYjbMYw3vg
7iV2i4cHhRyND/qOy9wpo+p2k1eMKkHfdDj4GcmycwGbSyr1hQIOCiz84A9jw0Rk6g68bGjtd74L
d0U5SOeOe/44nZk0TKTBSNTv1OGNyUpeWafwhxjzpBdVcsJ0FdAIduNRGSmawFczJcRZj0RnIkHB
bvy1dUeN6zOwCWh5Jj4Ajm/QeEB5SzhFyC9R34H8xT6vhfuIuTMpFN1TcCPENmgN5L3In8nEV/gc
Oxc970FkdBBsiu82PlTG0wgdQ/rN5vmiAosZ9Lo6ngJKBE7TilaJQV1x9I2dMc+D2mtcnkV4Uvmq
nVZe9iVCvCARakOphe2u5wIMDjNk1BoZNPFfoAuHgTukLld4I9o41risENxMNx8o8VSvCzgOClNn
dDIU0d0iPibooBF+w30ZqcsYNLT+QHYaS8MENDwjOov4zx2Fn3Ai7JMCWGhW2sTq8jW0GC30NTL4
4S2FZAaxCZH/VOQ2PiobU2JHwcDH9dKRpRg0aaTBpASKDNRiP1hVr4pcnbpyJ3THdX4Uu0fSbFOD
FQaza0LwRD55lWM2rqENUAqS0mOhMq41fGkyQibWZgxgLB2T+DaokQQdix9vKwVfOnA/CkgkGHgz
dVyeBpyaYVdBsaxqdu7s1yWVvKbspzMfgYeMDX2BaB2HiTpsm/NQoVmuP4rbGO8Yl5SvBnqkm5Cx
RdUClBjag7+e+h8hq92E99Bry5VPcEPACplDnIEGD9CBdX3/TGYqbHtO0H7vsBK21r7z3x25P+KA
OmmpmXOUM3Nf/2hu86sxI4WEG/YsVuUtmI6QtxHplMhrAX/wbDBFVtW7Odg+cqyriq4gk0FecCGv
mWPJzbf66E6V/GXhGVEvgr5iAoJMQdopIg/LLkKA2pB7VS1YpSiMRCMC6KFdcCU34rWJTp3B6amC
hATHBrV2/EZTzQtk7aUvRfwKf1P4no56n9Idf9aYozL7h4aavK5CxjzMNoDpGaKeBH7pUw42atIy
Pr1P2iY1RAw+SwF4BKQQUb2hVWOv5dfUaPGP3DvIiY0a+c69iNax6ljRR44qEuolNYo3LQI8Dgim
dGcmYvi09cWM0I/0dcupux0IUW2ZB3PfuxrKiWmlaascEWYHyKRy9PIotdugwHB5LYRtpDzl+SXu
cBFwuWstHZ1010FIlE2+asYzhxMY+gmZicfSWr3m0sMrPlhlGMlAaYdqX+DErTFqW79B8NCzYySD
A35n5ldePmt0WN78peW/imwHUE3b/QyoGg5MuBTkezG2jXhFYjSrbwMJu7VH6zcJn1q8lBD9ZeDS
6dsvmRsyKMK/UvENNsZbaHbJ4NYJ6yxGDPLKUPYDA8w54gqhedG5poJ2l0b6qQd/ZbKypl8v3iUW
xP4jrxxpglX9aRrnqGOQ2ONYoTA46cNF29Xyxkde19lyezLkxwAfw/xl1ODQWPDITBvVGaW1sufI
M5VdfulR1yjRsn8U3TEz3w2IC93mYymPOkKfPSM06T0KN7271mBShhh/Jg4cLPFvg50DqNZkLUsr
wqszG8kyC200rOYCwx46wJTFXl6D+X6kysoPsG8QWLBSt+NE5Ks0LxDSbGWNu3J4WACvt0ww8Ry4
mXik+2JWyzjP5CXBM+GddOWuMLzlajup0JyU6ZZVd3npNtDTpQPvHGs06cOAm7KkM/3DcFyHBzU4
6OOjrb8Li2XTVqbrHGKDHKitj6r1zzC+SIYOhfPwbaAwgTEK4hCZKwpwldnoQ/VxZF/DIxRpa8HW
LWyupJF1DRs8BmxPQzrL7RWbBp9lIO97RlvzQVzgPTDRNe88VOQm5FsEOmxUXKveGpyzYCcyJ0UA
xWq0nByh3sS6TelTeLZiJ96iOREtoM4X+PXtXYi2XNfr7sTozwGBBO5zl5yumJ4NJ7f2GrQyY6ck
e58m2olI8eD+4m4Ym28M4WKyxXpdYEwtr0LqDqpkJ7h24f+j6d41gZ2WP8E99mjYaGB94cbOR4Fl
dqDwmJNI3DsXzqjdvOASECH2DOgM1own1ek9oOXogS/SJK/yy8A2zqFv3XOwCQiVgmX5VBncvg5U
bFjPB7Ky0OzmdICnFhGc8ufRPUr1S2WZNmDX7ZotECQnREJStISE0vwv6d+b6UgHK3C8epUr4lKD
z4iUav52FJw7mCwIAI3bz165IcgxkS+wzUKzn/f3SjtFpL4wENrJOSb76mZxKLLbe2j7hAEtt1Fh
LRVrU48iZBanqpxM/Sq8C5K7tSAvhFd7NcSFhK6mnY9aH/MTEuRL6lCPS4sTlyG+PpGhfbvlVfHv
HeCoG7I7B8cPEckNM8o1LqJiKXz0q/EJ9kG2o7P6x7i7rGIgY398wQVZcDwP/C/VLsKCJKUNn33Y
uEL4rzzG2j0NXpL3JaPVpkLw+JIpH8h6Nde7ofz0zZc2Q1NGyy42OIqiDfx3R2RrtmFaM9Rrtn/q
cqD5Z6BRrllcDExtUh0VOP7Es5qtZFqxs079iYvanu4cnipWZeRNcrtoqlOiYLVmeLM3RY7feOYj
76oNrn1uKX5k1Gh0x+OCG8qNraVhrHEx9YjA0i2Ljak6CM2GwJcF73mA6OhFnK1wfPNU5soKnEcW
P4Y7brXy3V4ZHr0aftErsOATvkcfQp+5yU2btS0dR2KtibzcwzV4JcE/HsZOeKTDwxwf2b1+JgKW
BIaZPDcePF+4uXR18ZsyAmyan++oTMoeslqAgA67C7bjXTs59PMlpOboKhgMAw+VNcc5Rj9adWHk
nrU7MlRFZZuuyR1CvoPj54ZlK94xrozOAtA22elOgXEw/0FUZIlWKHaDfGCBkVFzvb/B5g0WboX2
W1YhfPtvLaVxoN8febZfKVC8STobXWkzXOcdCBzOMUU+Dx6ZuXbSEnGwG0uXjMaJZ5HiSJuOpvxJ
/nbGA836lurUq78KfxVzOyGQGGGKU4VYK8q6GuxpnW9RLSGRTOI9Y+n+WTBiI61o9d6p8UfFwMjT
3Er5C3yKhAmG7bwrHdC6KBqKtXULNs/uj0yws03d7OOjon+DIluo88CA3xHEg4Ias4QHqbGOzRx9
BQuhfnlxyiG6427mEPABensI3oKYkGqyQNeR968ilnseScnejWhxwHfH8anFb42znPXcJXBrIhCE
Z8uOdD3gekTpJ7mWvCawZKhWOe++9aySC9vt95hf/9vvYQuLL8WtSxmw07yFW8PbqPJhxMbahHO+
kYdKDwej+K4nZqy4JjGQvUBFiOku75sVJ1KHuIl+NVz2yVkRQdb99f1nZd115t6R3Tslw53uWm06
7WmIN0/EBnzO50m69gw0CqcbqRI6+JOGs40hCckB2tfU4Ax1za02H/PMrBdgEimAI3hFyH5ohK+o
DhidVv6uuPP/MTwR01Z2JTHhwUpcmsG246a33qSrqWhQV8LIm4vnaWX+NoBH7PyIxZVRtc1hxtax
Are8p2RgJ7W0Xt5W/0dQK/GsElPRT6zuEpSotWByPh64hyf42g10VoWKdumjwooxbgtfWbc1uy+/
eda4mufY5a/GXPhbM3cZkVKKMZKapg92u6UyUAXZEeNTlZU7njF+48mV9Gvtu1h6UvVT7vbFWYUc
G8PLqIwfQC8ST7KumwDC2LVlToESyXrPd89axYB8b4ilCNoNpU2XupLx3fIVjsbu8GYvx5e24nWu
4w8+8fnS0385s1U2HmR+ZqKtaZsZhin+tOouQ3GSEKpkuAEaEd9S2N9sFMTMxm1AtMcJTIw9gx3H
fxdIMfAm2D3iMKzJwtK0EcAmvSutoXAmMgO+S5twNXsbyvR6gnSCzLSqtqRFVC0+Fc7bPEVPicXc
9QjJfOXTWy4I+Th58l0yDGgTJz88DEimQEAJEI0gJiJVEqq7DuWmOHV4fPz7pO7nB0pmAkT9O87f
rM+sjPXv88SY1CjxbYAOk+nu6d1ZRZrcIXCSduNzfqoZ+qd0BX+DRGBI0C+Jd0mDYqchXXuY0UcV
vy32Mcx1Usg9bIFY0YbES+GyyY+9QKmOKbz8LBA3xm91gmW7iH70v5S4oummo2fX41+PQJzPRrhQ
lov/Jl4XP6lsP78xyNINilz+Ex/yegu9+tGYmzQiaZbRmmSA34bVzBbsX3xhQl0ypbWO3k/0hTUz
QskFFYqg6Iz8w++KmaSRbvSfvukWknLg5asKzJProfuJvSv+WyV+jQJYOtj5u16ZowRRymgHqbzp
IbmbS8+7jsTIhLQnzGT07USeX2vn4xbTbMeRzhRH4d5OElTnb/8tJeS49Q4194TpubDjC+UFg2e5
fHS8U/HwSarw/J9Q8wPcMc46chmypMPabmdkmPbkH5B8rOPzlkmlxPmAPCN9iPOzrTU3nfiuWD60
3TVcy1zKrJxdL1yK8YoN7/J0V8Ck4zRfck9TiabxB/T84Gb+4+AO/F0j20xKwZI/sldwbsmGstMD
LUKY2W8FasgiRQT0Z+o7xX2xzxKxcXN8xzAJJpeqi9OcHo4lCPEQCEVhX7AfAHhOnPhSJ1oH3ga9
GEO/S+HOCgCh2JYi5n7kTJtZnMCLxJptWhUt665Dw01kIH+uYPqZdocRGZwnXY1kueWKk+ATCKsV
f/qi006fc4LkA71MEP2z4n0yYqi4RJ8tKcLXOCCSBOM0840W2t47zWxzuncbmgWe+AYehbn15IPU
u2Gw6ShCGAkS9yAduWG96V5JxCh8TMQNLDv6eP+ZAifWh6WCjlI/lSvOzBJpvazsopc/S2lt0okO
oX7TGVikzUIk3dhHIMr7x7Ba9TcmPErjO+bBTQUa94Df7lZeYC4NF4vQPmWdtWcBxx3tN4UomDrO
K51Lf9PiNvJxkyx5+StroykSDe5e/kclEdMQAqmeMHNBLyGX5NMKaCgc7ZURHhBvSjZch3BdVQed
ANpu67f7xtocDtiC7VQ6eIeY6fCLU5XdnEuTUGyCn2IiX8yNmo1OiZUxbBL/BlDswjlT0L3aU0sa
DnNQtNLbRL+ahk3ZFc0FRZs7469G0mL6soQdxRWKmazER4Byg53eIFoYWlYd2tUYDxAN9p+55T4K
xJsprutyr3grH3pJO18u7fjPwwkkHCdiNmqXnbC0wkEpjbtcOqiGHeN/Hp1YuQcUxGxhPrwGuBpd
3ZNOhMOuCNEhbvXqkSYOQhOx3OnZLakvhvkVCzd53qrAx835NdlkK9shvvoIbMt7S4ygjGCdcpYp
iwmLMebcRVLenyLgRm5WbIT2liNG1sOXNe345iuoOilhFzzhjYHXrzwJqDfmX7jmPg7Bv1kBbY7Z
funqHckOQ6Xgh9rWIrt2mW9l/Uz0WougMraNZu3D0tAVPv5lZG7D+DfwbVNw6qeBKTP5mETis4CZ
o9wjPUXb6nSowCydmISSV037GHCqTzbMw/4xJrf4SKEmqI4oMZDm7NSw+dENMrbzKOLmzsn7Zxnr
JCa1l4VIVSrLxOL37x7dBAgTpSqz8eRWgdGm4yLtTcKbKLlFvO8amaA/CI8k4ZHFJ51HJ/gJwpaC
Df2Q8aIG8TBiG/ln3T9KajNhXsMMN9WqlwmhywZBG1F4pUnMBael2KP488UNf5x0Hu+KMTICDnSW
kAJuFioVZR+XqPO4XA1oHQUMPPnO+lUNmGh35KNCa5FR/+W/JeStDsNkRUrqUB70rNlPtYo5nd0G
QmJyk+KaCOd5Jcxzb0wMlsFsl8u38EL2Y34VDJWoKYsONjZS5dqx5MppfP70eFFQJ0syQydCjAai
vTMYrhYX2Txr5M/NEl0I/kX0YlXCceMB6fkLYSfBN7OwGcfzWcfGW8Vn4Pv3uVQyF+Eq/K2oBmIH
PDOSU50B3UalvmQwpem88MFq8r96r1jOr3XfkwxAYdtdTcD0TMupyFhoIx9GJu5E1acvbUoGJN5H
HLHGsZEMEegWMwGECYWLlSFJkV9KeSUjnCykI8O+dLj0KuPZRfAtd1cmoAarVJfkp+QnCuyk33D+
8mLlNNK88z50RHQVxtL4MI7qRkIv7L8HPBX10oivSbcrE/LtSD5XWIqeige85GInM44eHx0MxdLl
2Z0XFDBAUWwWbBIgI6OqWWnZoQ1eYvcWCUaeIZsk3FnJxo/o1B0t/CQ62OMdAaZa27CTmT9T6fQo
JxIDAID+FxmYGJbwPbKctAPhFoY3U72PmNItLBgbo77E5c7D9mj81iOkqnMjnRWmjognwfWhLyud
gtV5j3yDH6ggA6AmJWnEB9bBrNgxY5umXTAcG2vNTtvETSsvtcCtLDJM2qBa+hEzaEkSDfyTGK2/
wvo8ThAmOdXXJZoabbx1NI7CqSzP7fjwpXU4gMpy6CZVmrpPjQH8hkO0oWGSNinyFG9aoe4TlBgZ
K+AIERH4TizxczC1f3M0c3y0X6Z0qH64SiLGwciD2eCsC2o/TTi0/5AIlUca9hoR/AdJZCqUlgsT
NX+wRf3lpc7kRsKBiVry6QlHwHjyX2Wt6gIqBxsYBFpMOOQt6sjJNaDr4T/UnEZ9zoIG3q8CTiLB
pgya3MFlGEoxE7DusJRf/x8TZpppZinWBFWfAR1qJuVVNl9zjb40giulX2e3T8qqZM0nnx8GZQ1P
gsFePix8qsmBFjtbqemtU/ct75XOHqXnx72Yv+1FH/9xzZV0WwVffnVPyTuYP727pa2Bm4wPA2Ul
Totc+gl8V/+uP+NVYoeWI3C/afvM+KGXpFFL1/qEl+LUofgN/5kklUxLjk9mXRJrHX5yc6emH2n9
PEmoYeBLL9ohXCvmmtlK4R8tnrQvE+WpVCLsoVDcRGfG74zYML+zTUFFtJFBWXYKsaxIb/jux39F
6uriwST7hT0I3/wwEKhQr0X/AtH27G0H/c8TUP07/FUyRuTctfrADYQD5fOY+h+9vpsw5+K/ofw2
TjUkfGQnvEx2eeFIc04eir0r5oNZW6kBSRTpEURQ+ZsarzCeEbLh2nl4Im4GGT7EooEjzFmHH3e0
4PXJl/m2Z6Ko/AwIeyYkk2y4ua/G4SHV67w8S2ja8/qH5kuwvjpaAomrspSBEeyYLTdg23YWZ6lH
kE+84Tp+MxAQkOknG14UxAs7LgcVD1tVbxjLM/Rk9sqfZ8Qc3D04zA0+FOyujx5ZoHmTq6soQ7Ly
YXP3725w2bomuN9Vx6jWg3iesWl4MUfm8Fww62oZbUkln/qbDDwe1gVReb+EblQBfyrsamRujbM9
V8ndkLW18RlCcmCt6jfQN0VW/D3Q5FNIvCZ2YLO6Fb+4kFUd9hcP646hes3bIn7IlDCn0jgJUb+v
CTlnB7yqR6z7LjtrAePA9CLqCwYR6SC4hriGsJ+Nq1g7DdnV0JYXGpLGFgsGN0t84Pw1wvPeiosa
J/gb+eE7F6/pKbr4SGEDdq34q0USrJBHi+qp8nm7rkGwJhd+HZOevdQ/hncXXgDBx81OLz9sOAa/
9ddAauAfLR4VSLJvbFJrl4Tw1lxirrCJWfUWv3/i7mfcPbCNlFiYfxV2xQ9uYRY8S6jyzudsvgwc
PBHcfQ3j4n4Nym8f5fDS3ew7J3jx/76swxbv6Qy7jcF/r41PhChgAA2EcXrKOpReH8o9q2HE5QIT
RWIX+J2YNBrstXEoQyXnYyppf5gA+ncsIl3uLBHPuD4wJ54X0hBWASCOpxT9TBpJJcgTbKneTioG
GSdvd2pIq0g8QAPRmF+EZT/h9ilWg4FgR9LbSD/5qrvjfwGnPUy2j5HFr+WtkTy12jzCo5qB4gLl
kcyVv0I7jiIi++ECwzCfrizxuORzOHbYL3cerd26xkuESo2wEFH4FI1tFJ8j4Q9Bx/DDf2apRxTi
t56cUBX+uc2Wn/nwGJ3GHXapBp9gsW9+ObBZl8SraLu0ALdIZ3wuD1abzZxYvVK/hgdLU5pmCbOU
smoEMlGr/aSzxk7uMf0AOSeIGZKjN/2KLNnelP2aezIxY/SGj9doVpYmex5Lodsh7xtyvvddeuNH
L+PP8Jvt2BE/5rE855AXSbnUzi0c8nBOXorPg4PPW74i5QVeMF7TL16a5hGWG4NAtmf/rV0SMroY
/WFpB+RvpTtUjGi+ByLpO/6w7P6pGiBKjs8UJwXxSFQbf9rEGsBfmpOb4gqI9mgbCPQIv1E1hqeh
BhLNjIlEDZvI6m6lfqvFHb2E4500RpEoPHatMrt0avVkbVDkbOo1eTaMLum2OJC2VHd8o8YwB/T5
Gvo0V6hA5yzhDAALQ8YGGGCYGfXqfxZgwcGUz3C7YfsvOeRomETEgoLDbtBOdkinSo1GTMU/FBAG
UCQW+MPSjNwRKrxDNhz9vI3z2P+e4Brm64JHUb727EYJv2FTypDpGM86VRRqA6Z4ydheufrfoaOY
bkhOkzEujctIypq1HOHqKTT7EqRymWdE3crWJk8e+Y+4D7jS7gyEVHs2llrMGYUPFsL5J39Qfhuq
LbIxjMJFDvKPnWQ9k/MhoyADZPwEVn0B66QmQDvfVohtMbz8TZCym33akMg4h8WDG2rRh1lEhgmt
y+fFq0isi9Sc1Ybl2DVjsaCuBY4xqHucSaFkw4jOzVU6Y10QtW10iCgnAdon2i68dv0+PgQUKfXC
7c6xtDWQYLyaH25hJtDFGppKNVwHHgRAiyVO7C5yaC5ZRgTIHQHdIcZYiPHeLJ2ZpiQ5zCe5QBXk
uxVhOQv5qsR7YUsP+5XDKYg1ZN2kjts+4nuilKY9EUxltpE4GiGMzNEkuFAG9ezHLMpx2woyU1yG
cgXUlAnTNOI8gEG07NnfZD7SkfAhm78QUychGXnCYtbvVsjB0vl+Sw6U9ZxJyLgzpOniM7N+WzwW
qNQoXg0C0sFn0xEHnLDKh/7gl6GZEBMUEUhtIFduA+W7l8C5OAmc2jpiJcZMBf6v+OC2t9pNVxO4
XDwa3+DjPUQ9wbUYGkNKcmRWgJ075AJDsS+5JeZRszn/5UsjTk4sLByPeFdFHhBfsEMGlgw8QvA3
NfRblD0G4l/W+er0PbZ8Rd59rD+qBIxP/dGybC1mQwCccp5mjiB9601fBKD0TLDATMyuL+bg017u
zh3mPaW/t91vFRlsCtmGiC9Tmkla2xiGKueyVcAfc1p4FagLS8vFuRhglSuSp+jdI8YkVfxT+R+p
+ISsbvmbUs+XMjtr5mo+45nkbk4shX5MEcaHK8bX2PuW61VqvQfqex6GqtxH/sfI3ykQn0O8HJdW
+1fCeGijz6y4etXKjE8Wv5Fg7S2m/Hq761aRuBV1h4MsIjNDNq9Stx/IARA/0urTYFXKqAWVLUyY
jJ3KSHUzel+CvIoJYkV30WrPqdt3zHY8biaPXgEYbsz/AUH/6HqTrI+TMFxSUiAaYqy6c1Lgdom/
ubtMvHHaf+yO1Mdl/T+Szmw7WS2Lwk/EGLQKt/Sg2BtNbhxJfgMiIEjP09fHqTpVJyljotLsvdZc
s8EKbXyeXhkT0nrG+1IvFvATc1+VRDbV53jR+SYF6idv4oGvkE4yAOdYedyT9I4xZMmt/8i27fCR
kgzEqRvln2W5xhZ5wrZBwcVEzaOcy2BZ/LQU8hWGInIMjyzu8Cva37KtjhIKg46uWo/NZamscvh5
098N0zp26PcS6/Jsh23GsseulUMh4AhUfOUu3i2O6hdfJd+/vcZ7eziqsGx75PfC9y+9lz1bkY8+
WfUs/J84B3iiL15mzj7B2q7MD+Qf8QJZanERfZTVPCj65f0dyStUiSI5PbNBPpO0MA1lXybihG/m
50DeLr5kPw2LL3H1dN933ksIh5uf0Me7pVd8sdXyaqkz3BcXhPYe/sP+4ocnePmRd+GLKzSkPKLy
v/m5/3++zE9AsuYFn9oh41VL7/8/F31yg3hF0UflutJUk49KVA+/z1enmX//SSACadUhro5+wq++
3CzEffqHZ84yFlyJwaFAfB3p3nkZv4Mu02M39XC5KngmtBHq+nPH8VT9LOxRDfoV377c9xcaCpe/
hx+1fuFcNfvGk/htEDx3fg+ZM7+Hl8skg0cLvh/uHPTRBxIWOQVC8KZqu5AqK4UYouEJPZsEYeSF
TL47oI9FyI6m3U9L6/YjnRcCn70bOJfvexr2KyNYBoaNQrQ0Ac0RolsYTvjnLkqRb0v33EVQyXHB
X6QIs3B+x0X4uDYeon4QA49/PX6LsD8+fnW3PXIMXu7C7zz90nF05+PdcewsaGXW2wMe4OPIc5md
hSAD7OnvsNi/qAzpvzBTsvULahKv3jKr5pnYhFs511tu03nS239RpHcHjuV8PDhYRwgQ7pma0qVD
NvGvRbbRb5XvFC2oW7m6m/iKk/g30AaXbcj469fTR+on/LMME78KtJB6hqcGfCFOWfDmhx+f3XcV
IFf2Ifx/6xRYfoEdGOF0AXOIwim4ULKo5F4Y+cp0nFwTTEIiAfInbf2m9wUbd09yjongOUwUmdgV
0HTayofGwa3+8eD80Tzp3h5LPPk5IYRH+cDk4XCXVxwWccXRiH+zsAg5hA5oE7fhEy8t1Zd9nC7m
JyN/gHDE0HYb/6qr+cKJeKCJ6i3jDE6w6nMlV8fXlqdy181fuaXDEVPiFX5GzLhYkrg03xGCKxet
xupp/h1l87IZQkp3ojT5x2b+f+eq46YMeUtN1EV4wvkdSx9tgVra+HXt3xH3542xkc6f5isG8+ke
UePz+Dgm+/Kcb+mgeKPkMR6xYrLf0fOYH9MYCdlry80VZfsnT2mi+Z2WkbgSVxZUkf3zmO5zqOKc
+9F7bB9bZOTGjmjFF2AOgNox3pY8v10JQRE9jsLOQBO2OhbnMoqPWucQ0bY0H7BMd0KA6BRNTRb1
q9vB2NVl+J9ESNstd/omRhr9gu2BwmgVb2G77wyGeBFPpIHcLTb6RtsZuzQydvtlsNxpAoRhDVqV
B9Efvil/93bQD+0KEVVyTs+wYi6v2rrxW9CH8Yk6QKm9Oa8fOrYV7FOer29q2IzItPn2ENPSc9mk
ERLu6MarCWs0aArvQOPNzVqi/x6tV0/aR8VPonqlfGIVwG/URJjNzSXEZd7QuzeFdRLN7zrA3ghu
dNCueKu7apVG84fA7Z8oNLO64NF+gI/nkDr430spsF427JMYekTspc+Hm0YcDj6t3ZqrY2ot0fbY
De4h2L5f6DI40i1QRXg70AEi6T3fDjVb2Vk/wHJdFtbigIha+xROqNUv7X+v1/8UZ7Y74RPnjNkr
nlnMuZWs8ae90ArNh8nAxX1l+/vszPW4WQYZp3Y+pQw5YTnyTrVdFhkB9hn3EhQRCfZW2MXb+TG/
XXGG+SObIqoebjxfKsJuvmZIVMBw8iiV37Nn1kiz2vToidULblsNyLNM9RPgFIEPA9k32Hx43D5F
rrm0ci08zgQ/eYFOt84glMULu4j/CTp4QwpYvR0YA9Ythn0p9ySdXjw2dvLAYkIFr/hpF1+GXNsS
Q4Q8IQZzEE2NYfFjJKBy0Bkt3Ryl77EhVF0N3md5Hg1U+s0WvrS4sF9Eu8bqZy+dsniF3ojhnk7e
n4t1/FNZP/5JCxc5XYctg8ZigyesR+RbZV/S7N5QxEJp5GY3MQgM5dJBZA3xxU331bTqUQBoUfn+
7uFyqw0D5d6X6jFsGEqPt1Mmp0jcVYSa20I0HA486sz+fUpI+NMFW8DTLT9qH+Ql5ViMcvaJQV2u
qf2eWH4pU4ZiDgdYSrdCc7Vur2TEw6WwGV64ToCEZ13jjtrSrDWPGtuK2ebtCiIDoItOiITkZo/d
1HvvdFboVYDbitm9f7FpqzbZNX8GEzK4zBY+a+pFfIpI7u23jywajH9aWyKTZ8yReqOELQnuxx1W
dowtwWygGXBZ9iSn6V4Nf7RByPVetYZbNOfhW86/EuIr3GQBcZeJoJLDCV2wduCQUWExrWx0mpmb
z+p1Iz4UyASBMUC1Eiqy9QE5ryow32jOYMTL7/55Jur9BehE6haSlvSMFLNkPvKEpXbD34lszOZN
Htf2hUD7zHBESX0SZfJfIdEcVWXACkcw5xgpEGqXj5dJAORj0w+/XOKcMlI9JKSKIp+oCm7TGfK+
ZDgYPWX1VlgSMf5ZM8JA+0h0AQPbzuVDJf/wmPe6CAUDC7S4ahZUmg7WIlmUeNAH0AxYr40BJ3Cy
YQr2PuP+lfBHViLyoNrmsjfHQF54yRdQD+Wu8frGrQTNLAMkVHqjtwBWHdqtTHdeUDSjresDXPX6
55Yg+7HbVCgyqsW2OHM5neb6aiW6HGCm+UdxK9ynvXz6zVJy7JBKYlRFYPn7tmHzZkHSgqqEb+Oq
X4vCfq3iY+NNg104VJ+XfnC4E1PwTUyIPBJU6Jp22u+DcQjtglmHPQELVnZHKoutI6MmDO5wJYY4
HikUwB2mZXhQEEYJnwTfz363gNMXqTvsZd8+rmEYbFLM4GqzR46Au94Z1+sOZNOtQRxMCjI5ENhW
ng7LndQ5CDJKijEaBgYLHGayIiltoXDwHkAsqHLPOCrgeYgVM2fdxBzCfW9wOK3Wc/gytcixWI29
1d3whbQfZIeZUIiuMDGhppnFHX0Px7F5Icun9CfC/KeBozAe5PquDG7+Yfw+/uAE4ZRwyA9AaLBj
EOxbt68CI8TYfhJkq63iD+B6YcvYn1Z5Db4HpCIqPjfxJK1ifc/1hHICyBOpG4KdYYdq8orpySn7
VM9A2T/VtskCIiQAaehlFlGp2bV4YC3wn/Akn7sxQwKD8a4NeW+B9ycL+GJpBuNRvIClfbXJdrUv
TcLLMFCMksNm2FTbV2kLSwf0VtU4Z9zXLwd399akoCGtBcvBLj5WOb3vJ9vrSvRmRwo9iAuH4nDW
q8JA2ier423zvOSE96CxOdL2ODsPCZB8eqyxkT+JJ+CL6h1SJsXk8Mkul2mDr1hJ7IZkPfHqJNXX
J6CGcde/sNu/toWGCOUz3+INjHsiisUXZcqZKwrx6FzgUAvffrSeTO2AdpG6ZzGuX8Ye/bCRPEwZ
iPmd0GtM4dBHsuGSJdjNG1cEGtULmJwHlIF3CmZkxnANtD7iQvc5pfOGW3pkyjCJ/5TA33RuABvJ
ELHj+OjBqmQgTTxjfiW15HTgLdKBMriyHlEcpUw2KJzn+662CqsEq7Nzj467xT8SdfFd+GnPdWsL
B80Z/m7uwsaxusMWxJJRtXFBQNn1atXB6ghZuvNP26IX+lF2jSd4z3IPdIOTYDxdliGA1g1oCzJY
DOX445NwF9Ii7uK6+SAHcXEVnvg+I9+cXONvzNbJRAsNy2eOcb5d52rrhrePuDqc9ODtG7VJOkr3
jc+sJ2EZEc7m2Qi1xrlydogWwg+gtLWHXyPvq1w8ihNM6Sebq4tA7UJlaiuYOsiIKX5pn7jgzFWe
xgbvl5GubmsMiM3qh25kJCWLKxIITLHVVfXTIDZ6bF5//w0U0AQnd5T8SJFo73JyO6iCgUdpfEB6
bzbFx7mMA25EhO6i6HVJqKX2vE8xMsaJBFMn8J019R+eTgnblmASH4dUbFaZov7U3Sn2gXJzqGC9
RZGKTotVA0nWu/fzkjfEbVV+9Xk0KtuREQdMk58RpwULEzQJ3g0IMUB2b4rlnDD2+FVmeLB9rxkS
AN9SYFFFkeBdtMSI2I9juQdM674wN4KmTKze0Liy4cfYEXIRkzakBUDMLz7dw+XvYviAKL5Sgxvt
Tef0rct/WyAjLpDeoozFQYelB+AbGROL2/s5V+dda48cGTgQcDfT2QfhcaRDQOuy6g5LJlISzGgT
Sc2t9BNi6vBY632KSCbtGP4wJ0GzrhsgbQT04HA6R5vC6ZQXZnJKX9jpOVS9TerlkpNKLlIpco+J
ZtWhRAPS5Q7nrVra8IfxAAjxL2h9DuVLh5Xk3JL/v+8Z8qW4pRB6/dAQ8BOumnfpEmMw2/K6IhN6
ieNn3S5cbrPmA4hsHXdhClUxne17mRL1mscCqcLHMYC+mQJZjwvTfgLfYZdh9cGIczmbcRkpfkgM
h1wZjusPKwUzBfnhsqyyoNY+XYJ84ZBNOjkVkCx8TXfAc58N4cse9q0DS1AHRESfXJNXXYUMgciZ
72h7cNqmjaHKIg6HjTTVnQUKbdTwgPSLdEtOcS+htXGKiPfad27budUynG1jx3W+DOUiEC9zkuSc
lKV9p4MjPT+yxqZS0TAbxrywc1mEjV3cbjAOQuWYYU3mpy2r4rPyCrgX3hh/MpRB5fDaSl30xv66
N5mhor5CB4LXO4cCRQH2GxDeuwA7B5Z0vudwS832VoSKgnrPZiqWsjcZhFGh3GRqYpXSCo0iXh8D
Lj50TUzsX+t3HMYqrMoDO2oX0G50OBc1u4L0yC6Y2F6ZBuJKQYGOy4XsIFvlost/VfrQ8bd5fYvU
77nB/YTRwK39eySfBZXom261nlUBPJo8oanj5Di3IFmJMVSYopGofGm22p3HVQzG2v5PLUMwTgpk
jpu+XooSbFAtKGDW4oUhO+UUGsS2U6oUh8X78lDOGn+76T6V7rN5wilYq9m+XUQvMNHiR6PrUOnX
hf5TFAlH7zbNeFIwGcOyLQkT/KjwyqC/E1b684RmeYI3rTivV1B3rpStADpB7EgzrmuqRkZVsGow
7dt3hF1nsHoixkUsVIyTUC2/858HnhykIZzK75rhz1rFdpTqmMW1hlTACI1Ir0R0HgW2eqtesHOd
2BAKOFiHsKzwGYn6n2drLp+QVPYidlzsPSYGxdp7R4f5Yu5zQwiTusYnYCnrBy03dlWKenl2m7dA
Woh/M3iKX2fb5FzggeSJD5j5doGtO1tW7mNizZpLkVKFTXtoRH/I0KCa/cNl6Z0bRNRQ6RZr9AMx
6cOM3bHE6y4lFsgYXtlwV2TsmWywRnyGCW8Tn9uHSi2IG56NJwDrO7WIl+KfhqaX8rO3DawsSbTV
UHKiHcat91CBr4HOovz4fK9wVGUCko7snw6+sYyYmACBA5EL2ln9aTwxr4Yf+9wRhlXV0TJ8/OOn
eQ5j1tElE2Vn+vHAV97Sqd7wVmQW8qLSgwHyTZ6q255E5lZ4ZghOJXynup2z1PzL3wxh/RjZ9bNJ
GDzKfpvHW6VfbPoRezB84sSOjgLp4MgVPeGll8iAHMcHeLGIEx1e57P3yg3zOgkn+ntprjHaZKGw
TwRN2sWBenxNkEe81bz3ihBs03C+YJP3kWFdqDyZhlM5Wk+/9r5IsAG0W2E5Tx2FTSchz4nqPQi9
w1Tv43al/NZCnovbngVZGqqrDrLQYI5n39ZZdl0UGPjaAP7fFAuti1c84VAlVl5Ie7qt+GRF9PNI
TLGo9Eo42XiayYiN2f1if5H+prfP5uHmcXBj0hNJQOdifExl+KBzCoeLaA012kj0KfXYHlu2ZGaO
2JRABmaIGlQAtEqYk0aw/OUSxU0C1gWTxhWx8NldICfYw3BADt6qDs7uBbQGwkDYhM6JRADrGxf9
DIb8Gs3s89+Md7W0NhiKdWtBt1W/uXNfFVhTtmSZ4Cdlq0jj6XHPmKzGnm7XysZLS6fHMqIQMbR6
q9gurgzRUg5Lgg0YHyGkpR2ARmXrjS9qQPN+LW3IMHpL23QVX2mCssPYOBM8QJ2pCvcaQuBg0SI/
MpMDaanUuwpV3nVpibvi51TcPCQuWMJ0TKdQTVAFHYhGjlqg7EP9AZMNiseI3gd+zmESzigPJyYi
GznzUNIQn3jNYaT60k/pvPWg40Q2WGZczMWu9uglGE/7zGywr7imH6SN2MoP1j78YOlgTbie5jyB
y7QR5jQwPyYWi3mbGohYCtkYACReH92CU+GvNU/b9w9z81BsLnaNHhfd7Ms+tJjU4fhhyld2N5tg
KyedhbWaEtAH4uPhQUNCw2WhCGPF/rmdUFnKS0eJP5egaVv+VVO0kKIxhIhxpcOwsPVthnb+AHNZ
Rk9Vf6sd0h4Ho2Py8LSw+AAc9I6tda1g8fvJgovAMoGrKVGEb7LdPNa5a71WGRM3Dtn1xvRVDjaD
ZlZPsoK1mWZr1aSKTa6MN59daY11pnyghcM23VG+oUcptyONBNldZFiQxC6b9fqx1u1diQ9xuDC8
NrfopjLLToHpp5G03vld0BQOrzXuBM25iOj75skbK8t5htlGcw3R92XLPxmKBJ/+fxPP808z26JU
+YftLkNmDhXuCtzn+6F0huH3sUYI3tulBDL+u8OchUUkWZVSbj7wShQeq9fPs775lH/Dt5fwgcTH
B7CFZ+BpvtM7LRjNDJTfnQFJLDDFj1U+sjjUmf1c3BOsCZROtWLl4ileAtJWvv4RmtVz671HJ/sg
6MoZZ8Nm/gMxUWpWhvcO5WTN6M3EeH7NEWLMcB4iI0RWqP2pPzdHcJeVDfy3r/sNWxWLLts6e7E2
AT0nOGcYsz+UVB4GQBciPb9RDvqLoMWWh0H4TvEf/oDEdF2FPc65phgsN88vQMBoCLhWfnC5jHpY
G2ZNyezTupsiPhjosKM839SZ457MmaRND+eiKzq/wqbftPsB/1FWcu4k51au1MEmLgabCQsqk/jv
5rFHc5wZ7bDvGJrt+8/Zzw0PmyU+zcpJAz9frODPvpkI5x9JUD9CEdvoKVxEQhU+/0aGW3+v5yeM
+T1oVb/LcKpGS+oylhX8dxLsB/VQuKccD6P260szm+P1irJg8UVqZuzY5RVl7jeeG6I3SCbTQv9W
gZDYeCji2bQVmdPzIYOSqcP1SaUGYXe73PaTWQRKDf8YMvozhlzkInaHtYuZX8nQvITURTH3Hh5h
u1DthYU6b8OPXAPM+QN+NDpTZPSnOtw3TXSXnSC5zPo0gM7V++Ek5Hfinu+mDMg8afZjHCMoqo1i
F7tiq6gWmq0VlFWoA/abzmq9YJQZe8TssYQJisWKVn9PqH4HW31is4C1iwe9DZ9OsfCQOjwkzOzM
6htG99L4QTohuRUzkxFfbpTa9ErWrKY7jXcQSa2blcS1DknUah720pfWXDhTiCgvPwxriH1du6oP
UP8wBCnX6LQlHFfcx4psrxQ+Ufnzejlo9QgoQAa6VgSbiGHI3HAKpFNhQyA1CHAuTLf68lj1YYG8
MMtYMdevcJKwJCxYmcfhf6f5T1KA1Nn8KmlN+Sz9GOhJpEvMdMz5aI+gE8QS9ft6tXBeCD0gXmZl
EOl5+W8xwf+y6jNT7f4gz/QoG5EppPjXIfmX/avVT/RqzwM2TTGECwZXqclUF1oyeWUL651buB2J
DsRlKKRqFgxNAKG2b1zolcs6KGPo1tdKtzF+xGqCAQ8Rsf7zfUe+80+9rFpn3gnqoIc/K2z5BTZz
GqNdWkecymmN/AQ2A68822V9Kq0FxXFAwUX8Bya6SCqghtM4W7GPNI28ZU4EHqWfg/kYYBRYiZVe
WVSiQB2s6+iBi68kf7rZkl8gXrSao1GGVD/ZFjcK4fIM46d3S8ln++kP5CEns/cuypFmG4f654tW
9nOUVqyNsEixa7X07aTjrYJIxzKcOITrIq3Q94zUUVM+2Zig493sTXzyQ75ffBO1GXo9k8YXz2e6
DfGj+nlxk7bSeseNbjgJErw3qcu2mopmTImhPQJCY0hsAoCwQdIpW2dMPvcqXjaGC1ntlfFroNDI
XIXPYEDiTr7HierhjcU5etgCRa+NjSwOSkO7UZ41oYIhFFGUzvAPtrkRvHGMr1JM6Gzi2XFqqmfJ
BD4fzhy6ZmVXfOSoTQZaC6tdQYxbfmrEq5HxLJh0imm5bhEAvwKji/IbUdwrhWq+BPknseIViDQ5
j8+8Pt5uFm5oq/oEIwu0M9buNcd2cl5kUMKibK6A7pAOEqBR6oo5MGXA5dh0RFN32M+4cEFf1nF1
pJHrfpuWT7+RD0WLXIVp8cuWRHfuAWdrW5OhPgJspigLaBOmIl210n2gP8e8jTPNXMMtp/2c+5kn
XznMw2OTeQPaHKM6FDdAU/ywbWLRJMbvj6PMSVl+q7iF6oeS8HrFHIuvZCVj+AkdbfpWxxVYEl4q
pooRDKLAeWuBZvMnwMyqrDm/htiAQvZG1DUAJN03Jo6GwNDg+2Z+vwW2biOAwQcwMG/+9ak2Apgo
NxNS6XqqdkyRO+T8f+UmLDfV7YyxOB6lMNvKTUMp04SQydlm5faaxxtrPLGLNdZCJ6lmTi0pDg23
XWWlNfXuj6HQMd5pxYQ/Mn76ajuVq7oJEkJjG3I6VMMPpenMNTMgJCd1YPg60/fShigzgw1+J5tN
DJe1iM7knDaDU7UryH7tzS0Mp5LJ4eSY/CuGSJcO0zlJaK9J/5Cv45L4vUNb7HsOkzDPcegwoNkA
S2UZ0YsMAqCOtPE6lzmQQSfg3kivW0EjhMFNftWQBKmIFl76ZcCsxusMRj+L8l5IwjZ1q2MzdYxa
bUKQZLosCYx3yH7rHgFUmNTnd05xkaJbYpV02vE+Qft5wTksfpQ7qQE1MZ3ofKGkaPdFGWiMXhfz
wC4R2K0EmxTFKft4aGgacYeawkZDio3XwJxObkM1q/oZQ4TmAilrSYNgA/xAwMTXh8X0DGx7jsW1
0Ecd4t8nPIsackLqyvkMHJNJbXxkY/TNN6B/XkfpAq+hxJ3OVC8C5YDignr9DAqq+/uLcXZRn0GO
jNKFH5bBl74TV50OgYwirdhnLM64jpNaIPNr1SLACElbWNwENzUANofny6fhb888kINwp1yhpnSq
CsMo6I2g42lm6wtUNj47BpkzLyTCUK+Kx5+I/wXSo2UE1wOwOVPcuF1NSRgjM2A/gLR0qy8VWp19
8pU4WGkwGnrab+LPgOH2MxP6xd2I4Qcf/rPJMHlgC2PvxxWGMX5irKuUvAe78167dvZvug134TmP
7tngklBKQhVkQQRhx8sEgBHoTC+uVMddVGOpDpWZKBzDuQkQ1lCEVmGufTekd2kBGTlcDsr91W/g
zTx+az3ipFrMCani4/e2wn176XUfMORgRhDcu6KShSjTEOYCjTrfteK60Hc5NDhWdjPHPIT4l7ol
kUU1oZXif1rbMfE76WGZEes+qHunTjDhwjDoOHLt0DDi7+0DKMC7bPaQtTkYHORKj8K5Ts2cct9x
qStuBW5eOVAuuNfKoJYt+Cw6ZDQsAO8kzNdb+DH/jIGcbW9ONrZKMVzAxYrxQMUyIttWEPeK6HZZ
cknMq7fQ2rlNWAVXz4uKj8hjEkzxrYeZcFQGVDisTgdysJrJO2YKgw68DREg4P4MYgb7DPclSCTa
t/q04rdD6HoDcEVGOYIL9q7JY1zNzbfllmTRlUpXwr2aGk52iCpiZVB/EvLktDDzc3H9vLnDWct/
z8UQdBHUa64Yfisxz68TNyWLdr6Z4eMFlpx4wWxVbh8MCHpPc6aIHJU7eUyQgODs3VmD3tvXDsCA
bjpewEtlqSRBBROxdwT8hA7i5TGTHvRrr1oJXXa7Zv/7fBqewYphLcOXtAPfUv7GK/AHoibBMaLF
4MJMZTDbMtf+q9biL3saNNi/oWEQfRaHVaxyoQg3zq69G2CIzUOxqJ4wBXRo8hRLKhwpvvK3Jzxz
2DTIE4eFzW77TfhQgixV3CpsckwgcOZA/XB63DyCx+V4Iy4CtfEXcGlBU0iydFBnjeq66LC5pcsK
yGzF435HNDiSeEohXJtDgHYYjPln/Y84IzINGBhtaep4xU2xMEGNoOYu/0SE2H6yYmDNI2tgcwg4
BFHg3EiCDUMTONvj4tCuR3S3vCYPP8+ZbieGZaDc5gMTj/DxfpCJVmYXjizPeNa2JkUcWUi1M4EA
sPtfUtijCm5uLXDBxxOYvnZp091CJSYUevmN82REFQGQPpukwnaEaAvcyyRytPpZaE83FjKAQDGA
uYCK8+Z1zkbEx39B3cGMcb+gcs/p1qzpgz54rlkmS1nMsCLbEgMY44PDNzn8jDy7vzf+vli5jRYB
kg/ZJisjJite3PFNC3FQiMbEFhNbVazJGv6wEyDDpyX0UrF6Euxqp61OUDMEQh8Hu8OyJrH1X/VK
cAc2TaR2zW7P9hyDRqV2i/iGRLF+2khoTGW7Y9+H9U3yFOoRoIfZEgWr1/lHHHN0EeRpMwvgyLfS
7vbfIxx6xLW8lo4JleA0H/OJuH1r5Q4idvNBk06GWX0asKJgRAt9bb884WQQtf804gVuXB8yzHjo
YMg1p20JauLp06YSdzhqLl7bBFWB/cLiZbMYmGRaxSHhsle8rCEhxEFzyyBj0699WDyYLfkiO371
TzY8BsgeGZjL83LT6ae4PAc9JTSkXCxrvdhcbkAiYXuiSWIX+RaC2GZwMcT/SC7kANjA01vlgwua
S2TYdBG4tgpV9b9ZwZem27JNWMT0RdLObQu+iYYXZiQ5jMhJWDRnpzfY6HaNDs+FjE4dRcbK5D5a
h8GTzLLwJ/6+P5Rn8JxcVDRgVSARLFXPTwhBkpceXg0Blaiw0QCZ07mJGH8k2Q4RkTKeepLtygML
qTJE3EYx4fYZmi4H/Kzdkfm0cMEBLLiXYOov97aCR0F2CqEXXqm4rJ3MJiiXwW3MYvHJoBKofQxY
iyxUiC3ysxnjmen5x26fEZWJrSL8HOk6akHJ9Jk5YxPpF6oElmNGJ8vZJJWsEaFw0oksRm6uhatf
1d9YNnfppgYkJOHJ1DP2VVgTHWN7lJ6Eu1FO1cFoE6cseLcj5lyIOvPTbVVttZm+YNPHbxh2Qg38
zV8RJXF85Xz0AYcW/RnLehkUpTuRrYKHQ8C0+gb4zeA4CSHHs4NUeC2Kc1pnSShAf2QXWSSe2kLW
96lpUJrujWxHltxUuq0KPzcUIDjq5lNAnv5TisiG8XylukhW4A74qgq+sntzNbxXzAaABKdgCCEM
L1qL0Zh6pTcQNGz69nHQ7wiDyi4geNydr2DD6KHevd5hTB3/OwePFE67HfINWSJdZy8Hu8/W03f9
L8X2lrJSq76Vav1WSnPRM5HrU1ddxcKpem7L5Y4Ni7NIhT8PSDry7lDNwlwEuLUTuMqUQUTmUFdy
dBTcl7hsGZJN4Q2TQ68v9hiYL2QnL/0XtGjma/BIhfyXi0LTcK3yIZWPop0u5+nbqIPI2Ma4hz0u
JAEXN9s/g2aiqT/Yv4GdFDa1m4AWpFp6cWW/m7MOv25pNWJYik4OdLdUXPFEboxIKwO2SpaTxd5L
DQEjNaG5RTCCWF1FHwNTlVKH6TmhUolNgt2JXEk0RqhNA7qRNyMYenQslwgWY+LJnoCTw3s3D1Gv
5TcrkILN4EZRPh9diBFvDJewsHvaGQg4+V5ELOw0exB9bu9QC3kdls+v+NrhyreHbomSzZaIO9O/
UKLozVFGxXzODIX6kzDz8EVpre8oZtoKKDdZZxozNEu/IB4aPKnf0mTw0VP9csOiXzxKSSCy5yN6
kfw5C5jtT/tjmdOewQNnSx0GBF7cJxZi2WUdf+NwQrjWL704EjX9BNLAxWq/QOgDefu+3MXjArx4
JrpBB2IZtUXwUBH4Oix9VNfzyB8NEFe4jDWrFZ+4IY/yyrgv3MeJvSTegYG//CN5ie36Bdfro5lx
RFhH2mJDs0LhXG+hsa7flnaud6zNuyW0droaRAPXmWhQLo8T2yQ1KXFvsu28GTsiv2aI4RnArvOF
wD5YfVId/HeSb6uG6K/YDXGI+cwOOmXGsHAJ7qSagFi9/KNpzDKfe4bIY2QwrxXJlfq1IWGGqCFk
OH+zESfxD2bx7eTDqvnD4AzY2MH2QvRYWdhMXgGpcDwDLggK6uJDJrdjQ0v+YDNnw13HIMub0cUW
mPiXp2zCbvTZibHIYvrugbvrV0knm8txIGyRH1s7i98JHzsmFWfNQwyoMEe30Vt9cmjbYPIawnaB
VTI7fxPCRS9CDBxiIt4XHICZY86bGuaVXglZ5WAmxrlF5d2iPThwwcGEgD0FNxIqdR20N49CBOsc
hItmuec2KOQ5WvccW6xNSL2DMwqMTb4zPNABj1pCdDlxVECBQt01z85km+gp7UxzB3RAoiH2A3EA
M59SlJboAWQMlmCAsZl4BphUJlLETkPZI2T+k433YzzyjM5D40naTwJX+c0OuZhLfbpSVL2t/VhQ
/BCLvKW8hllOm0xaN4Pthu4m32YaqgdLviDx/XltFzRM1dyCIEYL6A/VVfjuITQPESUO/39irgx+
urSkOzagK3LDKp/WDzdFugw9NGiCGGAyTqGSjxjeEoHMBNUAYqb67yC45L9GfHn8gtiCDc+tXr0V
l/NMukBKqJPbE6GuwlBGNMeq4hByHFL4LJhWoyuEhzNRG/CVWMpnQknoq6w7QJaM5folmZIHFak0
tDVVRUAFw04SqXxrrL79hgaNQ80dkJocdQAG2Hq1nawMWFSfTxFivfbx5twxk1Q5ojSmz3/IxDDj
FQCEbuYmlSqCsMd1jUkeSIm8ZuMs9VUCzYRJZP3PoVwVYCh4G5wwha3gCZS1643CLRJu+EUs/Dqv
lBFCeU/MBnKH7E4k3wja+hskAV90IZIKV7WDUo7/oNQ+UfefcnrR/GSMW2mKygFs9XGGx291ODuI
TVh+5NA9JeuzJEtjaWcS9cRkVsEsTlsSHAZKV36UI7yzLNR6tm48QDAiA9l7x9G7Vtx+2lVYl1ZY
NYn3hX0rznFiw400kEzu21sTxD1OOyWGfpl5YGw1XIlslBCSbD+HBYYtoZrDemP+Urx2AtftbUEp
jCgDIbUuYwwzuu8UL6Wr4kEmyJmWx0zhGAXDKud6HZGOY7jFuOQqM/ExTpOJSQSpg9scXmMK5Zc3
91bqMNfPPRF6Z2Jz3yn0unw4TpgADGEqeUttNYzbR4ChGda4YV1GHK2mcUEng1eBwXtvP1pe0UXQ
yIJ4fP4TUWm2XsMoCIPk10SApiugN2aiQOVvYTlBSz4xdmjkt6sxD62Ie/sT5fWiRQWzFJnEftzI
+kGHyCnoqAaN27H8Sz7G7YjZArmaJb0oQlSN/KBocpiHIMLLnwfO/JAdmXpyWOr18/lFQfXklk72
VPoT8GmMawaWI8XfjnjwYqXjdERV/QLqG+Lru/+uFJ6zSyZosS/vFQPE3tvaN+YLEYD5ie1CL+3E
/FQvnMoQsLDFXWK6SM4SopZAUFbJBINytEFvBpayILcjVS9s1fr1s8Z7TsT6hstqdj8rvFeu7HJu
XkX8KvLsTzV+RIYw0+2Idwz+CODe5V1vveQwOI1ykgkgHVPuwJ4PqlmJOvpvnQiy6X8cnddu68gW
RL+IAHN4VaConIP9QliyD3PO/PpZHOAC587MsSxRzWbvvatW0QPXBseUawQ9L5+Xjy8GgVcGqeSr
1j15aE4bbcmPmwJ+Y+g/8XeoeRsLaSzlVTgRDzgfQAlOkX/K0+B26aHCTKrEqStYPfSTjfyBkDAp
wEpnW5fvtlrXUAjSPtlVTMFYupQ/V3WYYuPolCylZYR+n1MdccuytGgaaVaofyUPUZaSKT1yeVP1
zzy6srzcq+4TNtFY4Laz2ch6P6bEIhnTY43H102eqdClMBIHt6gBTj6Thrn8oX/Ncw0cGBQsnif/
yh8D9PYhQaQQ7Kx/NDfSb+lhfhAiR+Ui/cluhTsLbnJ27NpNJJ0sWP0gB5rT0Cy7YOFKS/E2qJiE
NqpdLbgnmlcevTLlMgTbhLFVKeyGF4GRJCaWJmbLb7dAQ0DoWP/UcVDF7b03vXmBwEuTbt0rZcn2
5cHQzFn7L482jFKj7spBLV40x2bnUWqo0H6BZfzUS4F2DD1YjJTkFYIK0rcDcG107/leSv/omI9r
gRADDtCz6ExsYXnJwOlbDzfeBsSd3YZ6nesn/AMjxATA7qVtfgyTZiM9V2yWxXowJlty3y3E9qlJ
554bLpKovOtdvTTpNyD2XeBabe4lfIkdhZc5+5gcy77T+GrSN8krsjSd+tH0QH9u0EhNJG3nxj9x
16cDD4xmNbAPNgxsW+htELCDcl2ivYuIsJ2UbgYlpBNBvY/2cbXN4n6tSnZPp8Lc1yFLHm9sL/9Y
S0ZNxTOmu3XSwr0YpzCOCb2+aNq5TJ1SZiHKTlU6rq0VW1TPCKtTzuKd9K+hdvGIcW3cfV3+Bsl9
YLNvOQcsGehry9AjE2kVmtuB4aX6SJmParYiOkEF9sARP212Ih264Hm86GCkmPdiuJrFbQzX7jTV
3KfJOggPMWyUDXtYmazqw6AfSVcW3JNbraTvcjkdmnfxhZZMTL7RjEFL3wizsH1ztkl5C/mUO8FB
DcFbL50RC2a28SAGd5F3i9ZgrDWmcwvcc8QuQTNKZgZFYDLj/0Uy2JzvuymieeNDT4r8hMDLP0tf
qPle+07/RRbIWFt5JMaH71Fcf3IEphxLIc5Qq0rJUmOblPaehQ+4eY3VuwDwp36G6kUpxsMvlqnV
qNqLXaf9ysabZ1iyGRj2hsVB1i7krlUrgJjz/FCSuSkvpJ/RPBX61IL6ifTfzP1MnSaOlARf73rs
kpicsLqsKAsp+cxLS69mIFPuRA/NZLTRc8zkFwblkQaYshc5jfrOD9s0IxFhA34qXUa/kY3yStm5
3HtsTVG9bBUba7WS/Yz9GgGXYLwwwkHbMbe5i0IGw1L6zy/+9dWbdhBDkZF7fgDlzknTip7wNObg
EY19GTk+mT4o/elCkrptFBeaeZEXnsP81yIpJkF51V8b22hI9wh+fPfKBkPDKCTTlye/J+J/e8g8
hD3/p6Q3DkumHb8rPKb1m6qVM1ou/KEqC7uLCa+jW/XGqaYMDNgjmWG41jfmfWrv6bSE8XbqvAlY
HWYFAC3SJUYUXxttXFGxKjdaBb0HAOI6tCdOwaZ29Dif1DdV+zNMOns1smGL2hu4Vnx2aYkoiJsC
YBIJyRCCU/S7bJwGsgpgO+bx4L6aQ0CyY0EPAYslITDmAQpRauyq6pQUK7L6GH1y1JBtXLnaQezQ
XpUgPTOHgUFs7uScSo0x2q9SU2CuATUPRDcDFtLnnXI0z/khZw4dQe0mp4wjKXM4ZDkrZdmiUDa/
8uYYfyPFRIhUCwd3qzL3CbcJsboBM1iEKMFWWcvyEThLV87z1zak7CO5GjnDLgjPBrXZFPSzHZh1
V29qqsKjy7xUsp361H07kG/U4nK1tRaIiYs1wt2mPrUIJwW2+O+ueqf9piWIxt+Wi2kIVJzprmU2
CmVyGtSIXEuIdiDblpUDJkN0TJd0CKIj0XUjkR7THayEWQ/UdFhpWLbwZ5jNoUwueveRmwO62mGP
2LqHfsrWyvEKuYBtLH4pg9mWJ7OYvxHgACKxqBjd0lxcK+DHITWzW3wSINaTA6eYJNWqu9YR44Z2
Jy3jFX0/Ec38Qs6xk0Aqmjc5Oncy3fYuE8xhNdZkbk6xo9OYlB5RsGKOW9ud+UU2Mvq4Ay0xMoro
7PD1FG9V4aC7UnBXcfZfSQoERMcP7qXdEsqHHdATOBf/WgueBBqQa4scVeS0MEdnPlKYefJm8Ygr
yVtWLtM7SG88TyFQ8D2smBpXmBhHvoVDS7AHoDDEwPM6ss0D9wFOCXzqW4/R3MKz+cbDDUGmTf+G
q5wKx2y218jovBUFPH7eWt86+gW+tCLtCB5UEdtsjTXK74SPqTEyw6mi8daij58et1H1Vkya/BcL
gol4FhJELyyicBcrRM+e5A3XCZCJ06GvgtkPT+3sZn/+jaNwNemKU2BEeWRr4XdfdQz3FjTMyGdh
9qK1N4FlkJ9BKs6jaKNrdvODnEQ+00wTHRLrCCxjoPMk40eMF8q1+ee6y5zjBLcB7S96iCNyFtfp
zVVbOvq+YvoprWApD8nSw2am98USD9AK2yLRaPxUe8GejFcbDQ+JUqQooI9PkcA+mw1RbOK4Tio7
6H6G8IlkyVcfIZm3/wTrSLpKgV+3yyabjUg1ta+HQyzSYhuPk+XYbhGK1ZuHgt+tZ1Cb7wX50VW7
b3J29tWFvaBLOFVDU8cCO66H/DHFBXbEa3U/re2Tu0fZURZn9ICuU6XwdekeMl5BJO/PR36PqrFp
zgcOouDGBpt4qkNo3BH/M/nKuIVO5t4CYZaP14jTwBL42rcQ7ohS0UOmpdsmXn8X3Y9KmKaMptTn
7sfXnW2qZBtaSFL2rMEuP8jSl855k0tN9cGYzzpwA5Rs5/a4GCfc4ZQ9AkltIBFkPFQ/1qtVdvAf
yVPjuOuD6Iec1+t/1niCDA9JPl0Jvy219jNvhrl21TI6REuQjCaDeLrJwf3V2tzWYUHeD2r6hYjF
glIRFXyAcE7F/0nbbyVcox/voXeL194nWoHMtqO4CiHm0q08QariimfZFgh4MTc3pEYMBOWRWli2
W+PLMegYS3aWIczwgMnvc/zI3Ivc1GH2lTlU1tU2kDfdphu4Mbc1fJxowx7vTHiZac8av6w1hBEP
QDT+Y0ASqeec1eCc0LZtMAtxLy81lviHpFqdBUjlpb7D2Ka/v8JI0gwL9SLsYKVAhpOmHLVkjXaM
pwG5K+pBvVQDdcHWxMyzHDybkA7IJixfsKME7fU1lE4qE+BJpO15ijnTaTd44U25ldXGhP/7E7ne
opUPqMO6TaG+ZJr5n6xlUm3hPHmZS8U/PQZrG6GG0vOrJJGb+CzUb/aasb3lulMLK6vej4Tkhpax
Vrtdh6VkXUARc22DsXqYXPiq8HECpjVuhGARMQidxaVjolxIyu0gFKQPC9t78jug+Ewq+v0cPEfC
g9RXQ+9JElH68OvjbqMtcvkpuH8VfjkMGbGwgnUw+JxYaULaqrxUD+1Oqekz8Himm2VxsFgQrYwQ
jOXMkmzI6EK2tCyRPyfOyOmuM59ZtyhKUieY3lPcMchMfvuGA/PTcr8LnkmS7qRrtOYQ4NmF5Rv/
y1+he8F3GStPzQemetAKUFvVcRh5vC8ooQdBw9VzpTFNCC1aHOOMwHgrwzxv5+MxoiHKwO7Unwri
MWnXMHnBsTwspWIiQUr5WWjWcojh6lgneMotR5wKj7mO0YgVGm2CgzswrHtI+s67eOVBa//fDnw2
kf6oimRYAt5GerprHEvfkckkcxScMwGQTtFEp1rAkvGOmUfSOHmsyVOEhIBKEt14vPJ+0EGjWORO
iXC1OCgXfIFCeybwCITOaptzeVhPQsK5sDOUhtSibVlvLIT38T9g+gT7Rcg0OzQplrKShZNfEDFL
QVpwrGlWWWnHlKys6AVPGqS0PkEQzTyiNTk65W0gGylyOp7UdiXs2L/q8DtC3+nSO4cChn41Ji+G
7z6455wlMLv6O04Ko2D7p+kZBF2+X/LA1RbDACvmNg+HQ7M1ycVJd+QfAQlDMSHswo5bXWluRHTg
Oa2AQ6gn66onDpxSJJhSdSTAUyqP4MXcZC0ZgPJnMgEFa0OZZcOyb9fcFIR49V9QtetFQYOQZysX
sMo/OWQJ7VPppC452YR53KjUtTKDBVpQ7k5VCRHlaAHbOGJCpscEJUSvlMOalfxkOYnLcyH8pzrJ
u9CYPy6Nl0IydTwL/rVYGgwaWbiiyKH/0v4x06TAexfPEgjvt/7N+XkbNke/Z6TxqK39+Oktnm3r
Egxxjttcd0LlUATPEiObAvMOG1UtEhbNFijh/mlvzWb07662qRzmxf7dci9eTvPTrrrfhptztBBi
lHYnoAAB3OHxLI7eBNxhbqYpNdBSHnM2Jry6qupYv433Beipl19xtBBRzleXRl8k/wp9qR8EJnrl
GooZYVO4LyWFkzWCvA2mT7TT3G281iz9BO2PRnFC6iinE7G1O3poZ43WGwej4AeZZI0jDo0n0QuN
t0xoUg1M7dIbAXUSHtlgro/k6akzfGUJccTwp28dTX87Cva1uRbFFaTGLN32tTZ7CS5WMqtfk+vZ
0SWcerXPFhYNZHVzZeVnDQW69CGLvqrfrnloxcOQ/iW6OUuYYlGYqZBawDZ61E5bnx3cdEARtJVT
W5sxRoQYXwvl1k7BEsyxMixKxyFc981GMFf9sCVVtnBBG6BEmrC+Co9pbda1xrwiucIjjG46P2Z/
fXDn3rX8HRQH5I6/Rv0iytlMtiqrQKEwWbEND/HGsvY9G2c+qcert5s4xnCQivVk/0duzRLiGS/y
PCZRhygI4jyifOUBgLLeSveyynPYc6OzSeS/Brmy+ccXmI0K7H+H6WH54r6p9TfxJQKVcXjKLWfc
kcDEVWhIQ9HeEd3PQTobzCh1/mifgjQb/rkiY899GZyIfRxKdMKJ42UL7zJIaKGJHYh1OvkSiSBL
H0FMr/2rlJcOXSEhL9u8oTIXrCejdrhBCbHaB2F8KxTBC5hiuU4P4NyoJylfKuGtfRsuYV6/rcBx
fxU2TnvTMIhLk3jQZMTy5fU/Wc8MeBcbYNGLdt43K84p4yFHckLhb4IbNhjOw9+siY3m/nGnYVN2
tKY0a93mWduOQKfpPprbcYBqlTpol7MTpwiZvpgC6YivkUOZTDxvvxwZaGa0xSyJ0M15f8qMBZRv
ubY9QFAI20bvuwgciXl7xJOfdFXjT9mVhENgsITn1MChgwsthLnDwlA+e9+81xw/FRi2GpbgEiZX
8SCaEbS4HHUHtHJLH4OQb13U+J9LI5v0KKLcB722JbUlq+lt6nS9mEe5TBTmbFkosTdBoS/Gq0XU
u4V2QqCnN73nIqEo5sATbullC/hAeUo/majmHH6OqDQE6HxQRg0i3SqqVmd4M09T8f2xWQxv9exH
Oxnlrhtex51PAsIhBiei3AX16FMQ4mGyPZ74abFX6aeL4qaJ+GN8Y1ItOeWTPN/CqoQ7vM2xx+Gd
ry6RssqjYwV6wbi3UAlXseko1o/SM9LGAYs2LVgxFogq2vhzIds0SB9bGSox6Nx0NSyzIV9UBa1J
D7VIzaFaucVYukw6F032ywMp4y0IdHT0iObOBUeqSc8wLRchnAD5d6qCPyNGWHKupwUFrUXeBdmj
w4YUA7Ye4X+kxWrodkbHnpfMIh/597ComnZN2gmRgf0x0Nj+hVeC60oPeALMCAFj1FUda8RvqXQX
yMJrHMP90O3lHGnY/AtyzntB3Eom7OMUPqEPvNWMtoGpAH/pD03ICLL79EQtJihvoxGelg5QTsNV
p4gHAlEPLGTOza2TVFxcAfxuXB77XD+0/D0LIEic6oQ5GSjNQ5E8CPoOcgLCw+UztMZSL8l9GpS7
WifA0SlEstgeM+NpopxSW9pIUsk8i2a8P96lRn6mIn5QSCqjsTPZrJiI0Hgolrq71dovU1n3AhR5
ubiEfv2My+8sD77DbDc903tKLn9CwZvIW3GUWYJBVh6hfF1WYo39HfgmXdP9lBKC1FbJbq4K/Fzk
xOaho0BIbEGM11D0x5F67imyE2LN9VS5qG6IelCtkdGb0pfQRBct+IyAXRLrK8jGRcPfS9BM5Gb/
bPBLc5sr7HoNFiYDPkzUnOQoWxTqUTb8M+ng0nT2GFAqmF994xLEYx7bCucTo9HcsPgcf8SaLKuh
3njDbuh+/Zh9UjRvgVn+E9CPWmH9DOL+IGK0A4AQ9eNWdF0sG/rdEWp161s9/fAc1+eflJrnTHzH
ckyII6aWRNhlpBZbkFKGofhreNe0PzoVWbe7xFgsxhpjFKSdpI+6CrOBJDuZVNmNKe6KMbl511hW
j2R49jSa9E0WaIvUNdcSBi7WLlYVvi9SFlAEcVIR5JYRuLuJ+l88tkjSZQHwfVidojQ5TVdGV4uL
SJqqyObRtP9cnybVGPk574CtlB1j+JA28pe2NL9db6ngBDGLpx8nVze8qRHzb4pUCvchLZeFx25O
bJSgXJMJ5jUwKibD3f0HlSsXcBnTMBBR9HH54/qoVTBzyuwnceV5aS41KbvgYxdRuDWxhTEKtAYv
Xyglhmz28JIBu0QTXC12XnjkWGsI2trBS2q08ULLCbdgKtu7ysnwqbGfg4bOjpLXA96GA50GI0Ub
qXWeA3pAyXh6EnjKm2mUn6xmpMr7Hak+DVpredRu5A6xdv9bkwwY9L/Ne0BMzcepcB9q4PZ/K82g
V0HEZ0pGC2+XjSoXpphY8DiU74ozUoGqIO9VkXatSLIsDgxgOOLARMkrAULOdYS3PeeuYfqENAqr
bUS/28OrL9If8a6DRcgPKU0Ay/ncY+fO3UvO39ddbGR0+FIPOSgEE0l6pNEy7c9x/mPp7Q5wFCtw
xguIiN9eMj9fyhwb2n8TEZcKuRgg45jnKsBnxLweGLRHS+DFqXAwm/9fNhoXA/c/7EmaEV8DKwHu
bpr98O8EDBsuS66AQsArhOKwlP2vKTi35PO7BdNEML1aA73Bsvkvfo6kEssILzCl/BJ/iYR0bI6h
jH37WIRwB8W3aTLN9mClwajVv/1vkfXX8vGk9MIn8GF6WMpVbP/pzWH6pjvGpGlI97D6NtDGEm7m
EaihqAfNEokY0Zbnnvu4FmGXC0h8m0kTedbz5DS0/+Dl+h4ONXEgpARhEhP/gtJXTnGyVKTQ4Cbl
O48YGE1LQlAPfWeucsSiXrwUFrVsxyEHA8UR8QtNnzb0rhnNeQGhL5pl88xKVnmRMkLMgzeFFGty
nhY1XznXt4WYosJ0US12+GnRl1k/r/qHVwEcW9xd5V6Mn2j4yMpPnAHPWni0nmvBX0wkE652CmI1
LO/e8BtHNLymnOOaj1vJS81CGRBue94oK7PWWRP9rUGwGiZvfWzsMt+Vf/lf1qQoi29YQHK4JCZ1
z9jTG/c2oxdu6KQCPeD9uVLK+YZUQz4zHxVJVZQvUpmSS5CnX5ZbuJOGN0OxmJQeWTuq0Q2Pep5F
/PSfisxF4f+C5Gb9sGTSbuofw2i38z9dw3RJHctvEdhnrXDFzw4pfBgzWJRcpZLWDIZGjxhU2pHe
RgfcF/YXk5vPnfAX0bCSwnwxshv00aehAgVipXUQr/6w5mcyXeF+ZiDYrircvbC0lU6kTpvHydsz
mNzn6OXwpGDGiYUC/q/ouFm+MocP3v4yekSegFA1O03tf4OvIPf/anR9WnaBEVKxgEHgPEQ4hiKt
6j4GoqBxA9/BcETUQb1PlDTLRsoJlRv7HSSaaZaIl9zomGg9+a3dNvifTD2oayV8uHzqho8VGWQy
xHOTlQjuRsKBDa2bUOaIspGRw1biqpT9rYxOGk3f9yMHoiXipUTM0RLjPWs7JxVfGQMASoGUn1Ii
bekWPG0YmLlQkH3SY69i91frJy2vllkFtYm7UcW+9g1KpSNQM462W4nXrUo6MN2y5bHiXfNv3TxP
e4TVkBnSqGx61sKJSG+NtgIRFb63Dv1NhRDBDGxWsgsBQ6F3x+IF5KZ2HdF0zCubEsw8kxIAVW2E
KYt0tl57Rqm+5XqmydvoAeVpT50rRTPe4PdE+CofoMShPiTZWgJiTrM9MumH8XL9TA6L89gzldUW
QMfFjMTHFQHCCJDC8NcdPrr75fFeKh/GM8OHU/w3giq8Kp0DlWPa9uiEkr2ErEjrgLTJNMHXUCLS
wNvE1XfBSvG5z3M+WrIvSQ4Dfli2bKqYn1vGSyE+d2YeHV1Za5mH6kmvt9QVc/K7+2JVYCPk21Or
aw2GS1D2kv9nwL6LEQ54xJWmr7rbK90XDK+aiNWmZnbGnzJXTZwsQWkGpPmuNqODzXfzoMs0gXxH
wCU5bpdOt/WeVPFqvJuGv6r4CcUkvXiiHw39n8RVoW5X/L+BJOX25Jf3qabbGsxWQQ9xgPJxqaF7
TPdkgYmBrbE0BXThYY2/em4EEbrOpY4utLyLT8W31pJ20ADUcDHC4kcaNqmEzntJlhVw3Wz74JV6
BocWrQhM2DzutueKpnwJrnRikEXYY845S6UCU5HRTnD5ZqOQDmONZQlVTRrg6C+bVYUSJSywREMS
IAUebk6QzpTqG8JwNkBvgZx/V0t0wOpPhC+hJwSwoUws0L3z/cGbng9KvRGCkoAXFEH9n8t7CfVn
geDIpI2AftHT17C+hnOQvQL1HrhfZe8I2YXt3YRrItuVjg8usE2zXBioJARWg1jQwdvS3+amgo9l
8PJD8DWyH9fVt8IOJE4Z7VH/10GLyFOaAZ1HYYk4cvquGP/J9FmHRWZM/SHkxQjNf0fpVafjtcS5
nNEZV/ngAdbKDoHpsCPoPd1XpL/DKyDTOgvUpZs5XYk4KZVmbWLMZfRmGTEaI7sxQEfu033558Hh
sZB0AGsvfQcsT3QQC9zGxCJTpVBNVGgpCclDgjti2ubad8INE9bg7cyMeAMXRCuLA9NBxrKZrEzS
m4DKeaLzWA3+IoJO5B5JtY8nKLRdSnduNKSrovBV+hso1FJzTDRUX0CXhofIheyJU0q5XJzTViI3
FFyVDoyVhUKBodqc0X33nqi5XKeYUa7EESprxrtItkEOQCKaOM10mDyF9EUwKB13H5JztgsE0OUf
2B7MTXxJaSIdUcD3yGHDdliUMlwWmqxSQiHqQKQwyhVIx3nMtiBdVIw4Ouk7JZgaho1a/d3+8SQG
XaijUGTb7L+wXbU8CTsahgmMokA09hG6zDKyLc9DUM9pCs0fHZo4BDC+1d+CwRzfZr1XnrKVMUYE
qTXrmCbXkXoyeO6C6q+eUAuRk4vbjikaI9BRIymuPspFufQY79d5f2wZmXgaIl2JmViB1emgcFeC
q4ksANw4UjLkIEIxoqUYzq47ktfeMkNg6G22qPwpJzcNzjIjUWmd55s+xQaFwCQfaKrBFqiZIjrJ
1eRPg+uT688ONCGNEWVgPskKDxL6VtyjCXRuHnk6+oBerT6CBZallPClQDmlU4ECnm8rqJ+ltUuy
FzxxvdRRPIbbka+ATsgySoyFUd5NlnVnDOtSFG1PzBwccVr8EIYNrCWdyMbJg5jGjwpvSyi4m4Ck
KI031frrgDDI/h4Qc5LzXbOtJbYx3EJG5/hi1Ghv0omsFThaXBSFjynAnZjY0boFgwWO86QYdSc2
STBBo4vc4ZxnBXuNtvj0rQaMHRXCx3htodcdhUoJwSeeuFFbWGW1FHwm7PkFN1jQ8BE0YjHMWV/s
ELHjSRz/wuUYQ4Lk0Eha84PqFNV0OFPrp1tQAZCRHuHi7Bnc5PIrEnf9PTS6mRsdTa43Nkkk/xPd
tAcGLa7DpQCFRuGRMvr/guiLBxDM+F8hv5ThXzN2W5Y/V20A+mcSNP4t46NnGFnRP0YzY8UPiQQ+
lA6Dh/Y7PRvQ77ge2lWgqdWdQoYHtdgtquQG4Yhrwat5/Kis3vGRCrBGSwCNonBz2WDb/SDclAaZ
UHyygCGRvdsdCnPDdUCW38ov3zwBLeebCPxdMDK6FzjA0egOk0/GwlD6pejhTi5/sEDI0Vfnoz/G
JWwyRkM9mybITuEJ6OO/THz0KX2+chMrr7j9lq1vD8aMeRryl9ePmENOOq+PmTgDVwAiyPefRnAt
UBDGA6qVhIYtcyVCa0CBNJiPNe3W1edwvCfiNfRviYUC2nuE2dPTnQqzYv1r5i9jsgsTaBUxg5UE
OgfiHzkfOrzs+rcR/zSkt67wVtW3SMeJ/kddrjrjz81Nqqi7FrykjhPvszB/Te1hFseOxnZZ/dbV
r9i+ZOM3gCc53vPuosK3b3f0nJGsybKxEKFzpRnSj+HumZeiPucMw+UFQGxEKzmel+pMCTgrBDIW
jzj1iikJ8dYP94qqcHxU4SUXcs7pP0m1R5Sp1B80iIULBexkdPRgbpJ3k42L3HWz2MSH3L8z0jBk
jSmx+tar1R2Ft4H2qCBLzcKfUOBqaYiEgN3L/pJfOn8lZf+SzD962sMyzNkpp/FeN4iPPFxjS06X
S1nGlDHL4P52tOryo+Dv5QiNRHGz8tMkuOonB1nJZ079FaNP5ExydC8QQsJt6u4c1l3kbJbEV7EL
Jx89Fi06NbVm6x2Z3l8BXeo6XNdIHwcZyEjJSYsnKI/x4ZqTrzi496J2fGaF5b4qso3qgkTSRaIj
2BxMB6EqgwzEVhK94QOWxWcMVqW+1PJGVf7459Yj5QY1YMORov1Xw54oO3Iz641GEFNXYw7NfhMM
LuOm6p5d+B3SYZeqd57/lnpku764anKNxLQLr1WQyjk+W2PbedgWnwaddhEHP1okBFdI0TENuscS
eCL9RYneYMRSiOgO5mihQmwBSnVRmdVl0lLHT5Lnj1j6GqcBC7LeRGIjCq8oh5Pw21uD/uuKOb1i
T7DLaket4SdM20uYnWDj3U0u3RAU0+Sa1fUl81zW9j+ZPJqRi3QutVdmOIqIaoWtSDpjGYPcG/8T
NcBF2laWHxm3ZZkgrl/2NGnlDTI+zJwh+wRS04SwwlBeUUMMhhO0NGi3SK0H2Iem+dPAoVTomool
9h0T6PhdsTC9MNstlH+oRDnXzXFTFPwAk0O+JCSbZrk2NBpO3pSR8aRIjMuPNH777iHuFJ6CVFn5
CX++FzAaV3lWkeGoz3ZffSDzOIVwB34k5P0l1ctkvmh6IlZFjgy9XRnvpuzInL2HfnQcScb1o00I
TUYIEJhmzBd3VrbNLKfh1uJdU45y015Ldymb3tYa1gGdKOOWzYGFpD0dZiLFZATICtHvPxJli0jo
IEP0vCdZa04yLO3OrRqjMjU+JgzWFtHnsb0ghMQjgbq+ThfE+6DtYftxQV25s43rkwJEwgVL4mE1
9HGW+kt+jf9Q14mvEHTKsMToCl0TDyQhKVB0RDwRswFFHA5zcSGhf+Poml4NYdlWtg9r/DFPPjiN
Sm0BzzFyvyK7eXN8MxiGtTYNCWr5oljiYq/7OchBO597izntHF1bCdGjqZ+afupoNHT7Ib5xhOeU
S5U5UPOP+V2l2JDojo0Li8adCpqjwNmX9+cI0hoE6YnhJ0cNow7qWvomTpU5dUjqKKfZdqkJjmER
aCD0BKvgVZorSJM5v1ETFSvkK8iWaNAM0VmgpZ2tBXo6sf+7CNEj83SKXHTO97T9MgCaI3/yv6Bi
aBTjlYo3PXOqd49PSNT2vDsDGxJs583UvKLwIpp+oClD08WjrRrQ/5NZaBF2lEbYVvT9+/wu+b8d
h1SCe9TwKNJXcOICyWOIfu7mpuuS+olTJvWU2fU78odnIU9nQOUaJ8phA6BQgdTGmbfuziES7Qxc
SbhF8hF2XzJto+5pdn8D0yAcyOAZMZpTaBv4ryaoH6rjnyZbc7UxfgNKg86xV6jF9EpajNUPtryC
mZmvUBnFay3YW1B7Rh7vQPrLFV9l45FWY9OonEvEoWTiTFK/erRG5Xnw31rBwyTaHbTSLm6AJQ2O
zKXYTKAJfkUGH8m7JQYc2tTGlCJhDFJsmUNa5tqSRfGM/2QMNm76wgKP1bKbsAwmg2aux3Czgj8a
tMweYNUAQHN3sMfRboeSQ0zjFCQpv31kcdQ9DtNpzf349WL8VRFMNn1qZ6gpsG1ySmIewByhMTFU
CGvOck2FVfGKaLFP55VhK1fI5IgH2NEwy9kemamr8DZs1FVYLbd18N3Jaw+pY2Oz6Fymf9TiJP3h
rCQims6CFq6sG+WCFQw2yHu66N166iSiwQyjZUlDSsW/oV/G8GTSwUux2oouyFiWc96LdoX+5umO
l6w9Taf4mH6df06nMiS2BrIgD4W3E1i6+og9NQIvEiz0hB5Tf2vNpYjssY1J/QttI0INcWRUBwl2
2JD5wzF5Gu1w7O37uTqRKDj2Et4AXGfSjW6Efp3Hh4RjsknI/XQ0rrSGKPuFmacIbfYqEFwY4GLJ
GV+beItNiSl9Lmk6bwCUBRWVwM6cU1GOW7k6uwhHmBIBdHX1dYjZoiCNsb/LbMXgU2KLfRitPyEo
oMUpCP9ZqCJpFdEwRAnU0IF5Y0VHel4LS7E8t6jzeDAYL9iV7OnMGANkIgXZstj2V5F7jJWvbiDC
D7MyD1IywxFscJ19YnLdk5JynCtnM8uwqzu21mcA600AxbIYo71afbk9uyKgXtPWoVYyDsYnkOGe
2QGfq1gQsIXnEUeRDAMi/k2k+fHWrec7/4FY4FIHzELODS290FHrDacI/6dQP0mzL8xHhbDoCQ/Q
tUUq8xc3c+rQPG6hjbeK40YHqsNQDyiUUC0dyrfmf1X7NVcHgSHU5pSO6wwkYpTPre5k0oU/5NtR
dnSUZP2KD4gLqGkd+RfCCtsEnGQUcUsMk4yPtMWatrdHkcL+MocxDF/+qyivwkbEA73lMtOKIhjp
Kuo32CcpU1mODtoPaRwrJs3sCej/Vn2zpj6V7uWhTFccgTgC446ksb+b7C8ikfahEwdPKMoD/AoT
wxy+PJLbvGvDMChYS2sExdTZd/rckrrpMAhmR7ClbEkbBPR+e5Hol4oLOEamtYIxoNJvle3OOrsa
iTw0fwSHkb4Kx4SIvcY4jh58lGHrTkm6Cx5Dnnfq9WkxodxWIJVPohtUSs1sd/D0j2/Om49Ox/5o
tlMITTipi8GKoNjXxjVHStJ7KK9Q0534m5sKOiC3Eb5GLEAO2y94W/3CGI9dhH38P47ObLlVbFui
X0QEffNqgQChXrJk+YWwLG9aARI9X1+Diji3bsU5e9s0i7XmzMyZiR2pFj84M+JvDjqiRvCjrVYg
zOm4wvwYaHSIfHSRHPB8yEDIp1L38cPDT3doZitm8YyHu47sZYV2kJW01I0D1Q4D0VqOxD9gqtsE
CxgZIjxD6LixcERFhEYUlVedbwrlqkqgMXat7nKG0/PDACaoD+gJOAQA0VubBIOy8qw9+raUsE4P
qJFOOwO9aZrvCEsT4TJWfn/u1xWJV6eR8S14nTCIGV6zZQmHTAdQdlLxlv0w7zBF9jPFcJaMLzzQ
QHX3MsY0WLyAbUMg0LlWy1rbocfW3KE6dkwS4KCOLeOemxvRMrpg6c8d7SOF6AgNvmoIpbPfFxCu
9yK5yKBJG/IKBJ/xSg5vNmm6I+L50lmSXRykn0I+SItyX6wk2PLnAmKOCcGFtCu+ip5nRy4T14IR
wBbvQDigH1w70VdgQ//SPhUECwGKZQRD+oQL7Qc2t/AvYB+6fGQMQkJmh16evuuNThu6fIWLKqhP
avC9B5RQGLRQxeC2yIux9oaPOk56dMzHM0PwWiYEWybuiNNCujMED6lN+HK7P7CrdwWl9B0TjoW2
ZaJNPqGj2gK/zOWRVzfbaaN3bsSB3NiKvDVFZo0IUXae+aEP0th79BaoIiuVvr3dPquVqbk1Q1LZ
gNHeR7Z7gY3U/f7FPt6wpYEDZ+Tx4LaKTlQRBjJZdyR35P0uxwxRwOYROQ1be2E6URO0cAW7bpOE
h/4x4rb+U8H4LdfdP3QybK6Mlefe+/sg+FyQJRwE7Do6cpvnTD44mxbfbVtbqIEVQvOhE6f6xnW5
J4KBUC8UcfiKL9p7t5mY6CVpR/OlB37gqJzwJuxtHT28i2s5HuAILJYojQpXAWwgLnJlQhVYCAYZ
pQF7tHVHYZqJ7tKDngkdStG5ag0OrSfcpg1RCTURsDEOWhMB7jPGPzs/NdMKnwlKvDwo1zVDWNie
ZjbeumdI8iXyJmicxXDLfjSO98qfBYXUfhv8tsms0b/ffo0G0hWPdTCoDHEMT+eH6TMlg3urg4Bh
z6XxKAhDYogWPYaFU5qrkhk9kRNg7PEknzrP0q5Mk89xU+goNqjukEOVDs4Gmt8xON85bCrvF2Ug
Chm+LdwH5F8Y4I+RD3oR/5hfOUkbczoBiS5wOtiiUBvgbE/aLJIZ+1NP0dK/AhlHspbQJpATc+SR
wS8rbmTj7f4+8Ij5M5y1A47p2QpP/HmOhnH0fX+fLUZxZeWHZBj8ew9txhJxJ6Dv+mS4ZWDFFA7p
dw7XNPzrnna0wBAmwmxcxYEE+CgLZmxhIv+cRF97XMIIY6vQfUqwOvgZo72mHgUGtiQ88PnApxcW
cR8e9oZoArKUNblq4tMMh2NlhNNQ0YPDxeDg5GKpXw2jjoZfA8MzwsRkSH4goxDPcVAgEQTB+ocD
npV5GoLZ2ciUtd5ue4ww6vFutJvPKb/PDzZJbwC1mWvd8k+kq5x46X58ncgB1vZkPogM1bAtvz4t
UjmNBPv5JZM7s7mLnK4lfR5GtP6S5bBrcWFYImJppR9ZxTvyRhItR4W4oMMQQzDqhaivGvI942+m
X17yEQd5DryY6eC1utZEL5vLHGsrwfotVObdobc/etznxCXqx21vYQlq+BS+GiZJR5OBG7xylkg6
waysW7Wha7wjmhgVhnPiPYJF3G5CJ298tDkopvAh1RNfe68U6TTEv33lkEBQi1RGy/gbxYz83DQH
Sh8zeKeM01/hXduQqAAGYHEo0f411d84LjHMKxOU7V4T2i8itgNr+kzIJZij1D7He0JE1JNvgXnT
9+HN97Pp7NITOkS0JDekzstAH4AD0V7+wlEX8oO9lIlVFr6xJ68A/lAk15xzpVrTBqAyEXSbnRPp
C2QewsB/wxeRDpxjW3xNToy6frx9BD4S2APdiFeKRJMGmvzISmau2DDy53EcwVdtIphpE1Gll9kh
avdPbASpQ0ch4OVAgBQch2G14nwjzapRTmym2fOrGV0lWhE+BRU3me0XbHRLECbwfI2ZO+0OZloS
tmz1m2MWjBUGaRww8XKZmpoVBgMluYB5EUlGMxXYcD7A8xXZb2l8R4xvJc8DHeULjokNSU1vMQ+U
9GC2cWanyEUhryJaJif1Kk0r1qafsaWyYdKTiV+S+JUkkO742RiMJxKV856wkdCueexRxtNjol+X
EohxFBFhxywtNrbXSNnNzSbvqOZTUP3oNPPDb4SyZDO9aTV5SFV6kdIgjf5CfgIAXMsQBmWnyKif
9v7uEPJgzTY3I+igGPiK4fpyMlxIc8iJZ32fcujBmICf4UFckGC/oUJVLxFwxmfihx4NRUOPZ6Tq
N8RikHYg+JLKX2L3Ip44Un8k5uWexvcTfqDHnoHOX31fB0KrZFqkRNKZUfgQxB32zHRyCN4hu7N2
W875NwxOp9tW/mTfIp+CgDD/hZa9DWaav+z+Runzxb89CU1t6JFxukSpbnfp75tTceAsFHw4Zykc
PNE6KxWoNH2gtpWab75cqqWMfKYh+RvxfZ2x+Rb9iOXI6NJ+y8Y1T3jj6Mf6pN1wiF6ZXnKGl0Rs
SbQu02qORCeKgTwEwqL4RT2vAC1py/cvK01xeLOALx0mDBRKUBeujGtYi2EIlvk6qg9WCMVPTAP0
QxBQzGA1ZTU+rz+sc3UNcMz7xTOKGYX+IHjWqSTWGl3HYvyZvpj8iBndhEQgTapZGjvqosuwPzEf
z/L1h68s3okr/MAZ4uMwVLchQUfVMnSQGuohEQOIBvza08LjrABiUwN5T/cF7LsKhADOVFNtOS0f
9A1bMf/14PTsts9m/oiU+DKBqHQO9HynI+JDx7yaG9fAKo6DuWYAFWac73I+lwQc+qxbF9EaUaEu
zNGW5pB4RoTT/+U8LNyWKGNIQTaTI6LUb34/tbBprKz96IYHHN97pz9aO625CV5setNJ2iPMI/CB
Sa109WldOqbFVylzEwGbklq9eSLbOCClIXQsd1veWPKa4cLPwxlW83mJk6qvn1XVrhwdf4Dez2fd
2ztxUd/jM+Je0k8FyaBIAOIrWzJVvWPXRsxuXo1zvUsFUjoNJDH/T9bhiUX9wOGlO2RtEJG9ja6q
Shq5h/Kr+6YPxnlOKD/sqPSQUdX1CXZmgR3gJzZY/YlcwM4x6t3rPlTfLwK3FQ+0wCC+ZXA7OdCx
FVV/LBpIFi1zqy6zI+WVonwb4jzPHroQ/+HsDptgsbOcuUd4FLvwjSDGzMipL9qHcpp3rTmEAVzv
dbUoqoDcZvkQ8TD99AsriA6p3pFJAjEjORILIqycWLOH6etVYef+0b4Qvdvsbbh5L5g/2rc+jQ4i
W6eE97RxNypKNIUL2kimfenhAdr5OxHplO6i8vKruc+25VECLjoy/uwpf/oXxfJR3safeF078We+
xmnykwEsYw+ShUNkh9sBbs+SO7n7ag6Ks/HQ/Z0Y92Vi7ZokK9zpe8PNL8wpbAB8nteKxhQ73e6n
OdI5c1S4mrUusivUhrVKAyqnwnA6OznCjKbVR+JxSca5BcHao8st/Ml+rphdqFZqsQAs3TN7xzR6
/nUBPnx/ydhBfWQsgmgnP/2YPQ9ZR0S5XfZMan6MuFuyz4FqYX7u1ZhX7krk1yV1QkDoEkb1I/Wf
W5+xEYbTNVbeXHYpw4Lkh/CkTB/qTaAfWhifmD4huk7tYTP76+L9g2MLdIQ8BICjoSN+891PtdfL
t8IP/xTwis4XEheMDoelRcg3uCCkNCZ6DoGFtlfOUUM5ks0z3+J3iY9ou8R+bTP+abggOuB95EdP
Hn21HQX15g/8Hxlvg/n7Wca6eAfg2C4CBswok0t1g7B3AJy75V9MEmGPiP0XgxgbDSb+xuwvVUbr
0QESI4bobFaUJvmZrCOaRlrAhOTXIb1YSC/KZQ/29DTdNEBAYyzl7xw3to83FcJ6eG10cHp24ixF
3GOL5V7CykwPoHlUKv6PnmRSRuiiVdfto9nmHSpi3W9zKhtC0QBC2PgfIpFh9OgnVfLGwm6VlWT8
9pf6oq9gOCXsXlK+m6hLoGTt2Ly/heWrrJaVXEPhfncpQ3fYkah0A1oeLaQ37jjSX4GzLQQzM0d4
CH5HCBtXprJLmr3UbAQRf3DpRxedF7+/RtkG9i++3Mw6M+yBrMKyURa9kOiUS/losWRpAzPgfAmg
uuvP6OOF+KH2tAsaWr2wXzboZMKer7mFAYvRqMSpQ5QLyrUxKMnXA8xjnPtbYNOukLCUrYkmRml3
moVgfZt9EIFM5yAjtqSL0Kf7GCEQ6c9G+FokQkBTm6GtDhlSfYG1Ldpm29IdF4i+GpLX2JQR05bX
UPpBvRolxJXfSOUBRy+iv2wWFYJtG3tOzPdJRVWsKR3h1LMAG29yMO15FymR0qqkrbLHG+o2pz9D
X0pT+bpXiP6kOXewjyuQ9z89/2oAT184ENZBE/1LwEGwXBdmBSXmSQPN2hvPG9JwcgN3P233/9eD
NA5siRotR8VT4Y5RqNm2HbGCFTE7G/GfpNxONur0N7DXC4xbh1+gipoxus/2CwufqserOTzVLW32
cKppa97dj8Lw45MRCVpLGRgPIPi9BEGCx6qsq9BcEkZ77xZinOEDEcsrXgnXxgOPuQrbCYVNtGo3
wxWaV4MHP6XLLuj/atdguPGOv0VQXV+f+l/9J2ybIL1WofP2zH15eK7Y2rHc+suCp9cF8l48ad/G
t3Ug3mWjQ/IuwjW4ax6oNpYiJ32h74dVE+ikGqgM9h26IA+UA5iotcFA87f31Xt04kHw8MmRsBFp
5J/NIf6J8PecZUDVZug2/FfDB9gnQw0U8JrgIxVKHG1GyvsAIEIWr1JxChfM0Vq7iFF2Yt6JBSXY
eKdj1UAdzEDzsrFt9R+b+wPpDO09pr+0X9itONhKVXOqLnk4yyhfztYV8bSQLqKnPXg7Sndq7wht
8OGTl0K5VZk6+XwF0b0h4Nc+EPpVzY6SeEzXTv7xQ9ApRtGfsowwxBGJPhWXkAg456A1R9YAhPGE
ddBwcERlVrkD2paeaf2egV552TU2GE27UPBqwtrqgWxGWzQ7tsPXCOYK079OhXmiObq3z0A8mEce
SLX5JwcYW5Ap3MYuqE7uBqiKvqj86xj4ZMEnNH1izA6r3p6gyA0qunEW3gEq4XpJn4oeLTu3tNoQ
IW4qnArqK57glYMSWz/8AZJiDwTEmGQ/oh3/faeYM5JSPT/q/MAmqTmFDsq5ArS38oCPvvplqNog
by9moB3Vx5QSd89cbIS7GT7PUKRLfl/ClQxedkf/C5aDaBTFZbzYBao7VmQy8NGiRIjRuG/mGZyV
aM8pJZMDsv0qfRi2UYMGWDDOaVRMoI/ighIClL85sGBAuqTbExxEW0h+lMzpwHzPHsP9OBnI37TL
MDrMyCjU8rnzFtxaW1Hov6V5ILox1lzqs9uPs/8atsv0GzE6/CTepYCk8Bfdxipn3apiMCdTB3Qa
LYKoBCSx47TxB5cHhwsQIxUYB5EdhZqLwE/zw7jJVqAxqJg5MrLM0Y9XJTtKICzJQ0LjmHmhC2Lz
hrCREP7Oc4icUioTR013yMA1Bi5FPc5Tz1Sqt6jbhwhpUZuBf5l4hMs/TXaxSJPTv5u/EK1p65jH
JGIaFVXLTwFZRnkAlswscKkBZS571SVCLaJ3wLKkdRCqMv8EBjwlW7PwVdWP2SJbMgM1RnccMm9R
eVGlAxE91e84/SUXmDyYjtPrCxwXqkzUXAqNORiICheTU9i3LPUmDDwwFphIcJuOPN6a8kuI/hK8
DqvhDHRIYOabvo+2R6I5QmE8/Vra/oVxj+pnyS3HhDBH3WqyS5uG5BTpBW0adWFZnzjJp/4M45m+
PpH4QzCq1DD0nhVWc+FFVehRGt7Sad6UObnibM/iARrnPvT+onQM1Xb/BH56chWgTRX+Tedk7OFR
OeVcS8GimIN22SNBjpHq1RMuxWR6bSxq86kjbYrooIdGmpABELqfpx9KZLx0NJCC1Ne9dZu1pZ5n
gGht4ccJ3CbNTOYAQjEugJ5XziXX93qPX/VfXh5TgEKUwzoy7UYj3nVYkAuZLljjVxBzw0YbDYk4
25QTpKPXE9wx9jwIVOW2c0SaqchXk7k+Js2S/nK8wuuVsrVApCzDwwG90IO3XCLC/eKprwVNnHP9
UO8WGwLJCfGaZbRPpMQ9fSd4bCdgczMswPsMlgMu6eiiECKjVZ9MhBT8X0Vv3dLpMU1UzBeVGHaq
g0UX6MYgoFEY2nDLMQbuU94fEoY8CXCYqp+JskFBBy7w/3MOcBUhX0jILUmVFTvGk6sukd/z1FXd
4I0ywkmcegFui4k05t8m39/szIlTFeZ9tcfXkFaLV4c38YJYzdKDJJhZkP4QobB9XhBVTsRkonoX
YDl5VtlEmBuSEQsxHzmH8esYWagBXfmKKT/xDtSk7+GmYbQ/bGZ+Wr3PxPb/FL8Cc0ezAFykcLSL
Opa/jnrv5icBc56dE5z2VWn0p/gvNFbvP+qFItvroFI3I3kUr8h+UzbgXi+gygUPxKll1h+Gz0M5
XSpYMgVieXrVYFf4OSvY7XLZKp/Mi1Kp4vSsVqwrRgosdMNtL4NaXU0BGgwebjh0+T77Mhqyrh8Z
RFHvgTAb/UECGSJ3seV9x2M0G+lDw+ibXNu2T+DqxE6w20ExaFiJr5oATe3KImf2dYZHI3jHB763
NqRSFxhKg3fXspd/QspRLrdXJlBq1Vf1bxoyrFlG3THxqID0erpEpdLX4ps07ZIzvk0Gtt3l/nlh
GhGLiJH5tq2R0hwesUxT5wqBOeO19pl/81m94qXgqcpKptfcApuaTHpZ2F8gDQ6M6rMVj8NwAHDC
v/v+npW1rH18g833NaPsyhAZoM2WiAR4f8JeE6nzh0Avko4m/yuKBSt79LAWQ5K6grlGMXQd+bYT
BLcDmSPEp3XaNo69OV6QVkHkA2JXqXHErMDoxg/wJRoHCZPJnKmCmBo3d3H4upq8LAm0mN8bV8cY
3a6MD6eMxJc5+4QQDWE4j9YSp1Zzn6A3LseLhV3aex7DV7pdRDI2gh+zIJYcmV10xaeffgdGi5FI
SMeBGGhC5ZbPYTmRW2Lp13a8zETKDFnF2Bq8nVkmbcxcf5ikXkF1CsMXE2DZDGxLGJBl7NRNRvmO
ZlXtYiZIEhTY2HbCsFhYJiF2wrU/4Pw29UM0u3AzpanH55Hig0HQVz04HBb1+CtU3xE8qoJ3ERvi
14seHEU7AcpQUskSym7eXJ8g1TB/K5NVS1LgtM7QAr8d8hjx9a2fqOHdHtSjb65D/rAkTxC2YyY4
UbzO6ms9s6P9Txq7gnqEqOAKe8JC8AZCPglJ06XYjOyYrLAohsBJIKorn6nbejvkKLF2T2EO0yW/
Ho3HFlvCkbSvg4HWZzZZ8JC1C/8ANzltUb6kMObJMWyPaPyVxDEPUYNz7TIf2fWWyc8Fn4E2xcQf
aJj5K2g2dTMU65S81cJPs22mbyg1cKSikC89i3if2JktE8g37DwFbtNwtJRmHt6akb6nEBQK1C1i
HhYWBB66filz6D+4pV5lpzoChjF7SQIt9CqeRlxEyU5IlVKvLIyL8PJ74Ri+lPNNM32l/OkM2BFL
Jb6w962Q/RpAlpO/J3AWk7/jPAKe+op8MbHSUTbg1AnnwetUd5cm+WUOVqxOfI95x/wKnZaHL81M
SzCrNxAK4zYFOvnAmOcg4dI7oiMV4cC7BmAT2oM+2vpWnQ2pcPk59yzqdQOhqbogcpYv+NpNWD+n
I7UjRQBj8nXB4W04aXaf9vz1SUF0mdkv70Uxrn2zinIXTzHRAwSqA009xZOL/3Up/QKOthyAVEPh
luweDIgY9SH1CuP/hXQC/KBUAYO989s7BvIl5t5s5g2Tyo+lL/bOKDuzIZMsSwlmkuOAG/mZ440D
sSnXU4dEeGH5oJSffHSTQ9gRqpfu4z05hDeMjMio/RoTQuzx30csoQhnEFhFjCGVtrnlOFOf/utK
MdNqqE8kPCgqDMwakzSmv5mvB8MSWLnor+oTCn8YBdmL80C2PGpEvoYIzawThl8jewCfywamL/Wy
fyx0XiGwY3eBHLMesXVR0i3kxPuECK/Hqhh3GVD8chXBd3pJ6Sn9oiWi9TNj4BW/z49Q2xCdBlrJ
WQwhHZ0Y6XpBOSfSEeGVyDSKZgO1wbc3UGr8Obr8QrvSn9BFCQ0pEfU3e8rEpAitLsh+taEa4ISm
v6HXlzpbxaSpRYLP9BETS5qKCIb51AbRhvUAl6lxY+TUH87yXa4DEyYZ0SOMs0/HwS/mLDq+CWGz
1W8bkujdelqCDi+yUdIyrlz48Ft4d7SgP5hrMIVfXhuGvqNq1b9PEZCGelwN5kXZl+aZT7nR9qFx
sNqNVeCtd1PaTYvh2V3Fo+0KAWaRwjjD3/8oZKmeUV5T8Uz269oyi1EvYvErd6WGjoxYQa++xgdZ
hpERkEnj+4TrEbxE/P42Hnqz12G9UE94OMkHFVVkwVBFSPOtb7UHVndzJnR6DmGYePP6JdSwysnj
JXY5yRWPiMcjhltOugeLBjokdTH9dSsJ0oZUskoRPRXkJx9XHNFAVZwUiNvnvfLt4FpNmkEubZIH
ANCPnHAqx6wQGK5+gycQ8b8JZoqNF+ZLMmJbvDupE7Z1y5C6HzaBeMdnPtpNrznKmqpiXUD4z+Nc
8twsXFCqgb6kSNxcJaHvtmM8peOFgDMx2Rc4Du1xfqhxa346yicUNPV3HwjpFj3yBbQZrhyNLL4F
lHRm8EKfkqP9sEcsiY8CbaJr+LSCWHMAhM4PmWoY/ye9xMPngmEGb5btXeoCDQ9bxh/wkuC4caoZ
/sOZYNU95AzviYHqE0at2OYo318bI/oxo3ihRT+QkGKHaOcyN7cJ+wQBtgS1KsleyIbFpGzVcG0i
Ke4vLfWI0K/MeKm0fg6oMOCZTnJRtu+ZTtaghAUVQxUQcvjZtsMuBvUS8jsgMaNkKGwOQXi7OPWP
pHb9IWWVMswcnDaxKYV6OCQPfyVR8dByTLzCNfL8ESlq9wcARpq2/3y7LqVIQNWEg9vTrUebIo2G
/HXXIvYXwkxO/WL4/eqtUyStACE5oQgI/KfVTuE39YvufBmvZf0A0zTKZGmo5MXghofwyy3ZHG6z
d4DZ/DNax3hpdohJhdUd2B6ElBTwbU/TMGLpz+v6uFDGJad/b/cf/o7mN7ajmoO3EpvU+8/EgcYf
LmQg/AxbfJwUxPIfxVok98x+ggG9QCBmVa1S3LG1b/oD5wllrzFg8sdLpvURAODw5VPfAWZlfXeJ
2Quf7+v4PDAhmVGVCqhW0/IIbSr2iOlB/ywDS363+lNhLHfIoyrqjok9iqaCTePpxutT6zPbONrW
5MvK2kB4ioEHqiLM7ABt22sy5xk8EfPMuUnUY9MHk2PtHVGw9FA1IoQBBhZa8JxWrxUri7in7B8c
Mv0avd1A/YP6CQrrnzk5wld0rP+luPHQIXVL5TGQ1COxF2BjCcq1aa90amljq4fpa8w8YGFdIt7N
ne0WUQRJ10pYtmRiYljcrIB2JtwCULmWDWSoxCcRz9NBHy07xUEfHOzmDGtj9bT2kAVhWyw1tL45
NkfocLGgwTr7lMg/qbGekt+0wwCHcGGcVxJ0TezPz+9IOjeQmiwYKzqKFsrMDYaANKqTfDKLbYXV
c+xwMQm1TGmdCvmSy5gX4qaIPSeSI4uREkzIzJNUYPjZ23CHSrI2pL9S+zJHbFtWpXimYrIgmobn
T8LDGnjGFZ9uE/O968xlMbDi6v/Hq6N9but9PW3w6sEKRXvv3lhGx5fwRybssTuMxq1GMK8kv8hz
hJv+uk4EIA4HFEsM0GE80KImrISH9ZDQ/eXMPYMqW0dZdPGpemIKj30VwYfbV/djCVhRniAGTBcZ
fPIT8iRhK9vPybg0HOVtu9TaDTA31BgyFuErxf8M5fAH86SNhUElyDLpMN4bl+7yPJmbVGgWQVna
wgN1CNGDVE3GmX4UnVdxG+B5jkbtYXa9CIEjQCsZjDxTAM82E1mK2gW/6xqvSzsEqUK6vmBaWMPK
xjw+GcVrYetdkQ5PdAzjO2FampDPsyR/VPhExBwWpUy64DbsiSlcS0v1X40XI+IX7ThliEDfmCuT
CxOGHIDtTxq5HTDljTRN0y3JJaIqxMeTmaBJpqxJnOdb53eDdyTIUyHRIETDAV86CgkQd673vYR2
yH8b6/A+3VkSfu1giPkw/PQggqhyf2G/xurPbPZCsRTjna6zjP0aXEoVvjAGw6fTsD4naBGTeUvc
vhGjtPLteUGvLIYYmaxQu5nKaJsSLunDh7YLjZ5YeRBu2ILVrAqIsF/ovw3lGCriomD19SIjS805
jkqid77ndyhXzMmG3GHNDOPzhwxreiE7h14dbcZfMgQXI7ilW/chgvsQlT+yBXX36kmgiqhGcBOI
ltjAGTWiQ6e/wxEpWGK3hDQ1SJ3fBLfiZ2GbVlCQVFXKWB0xqDV8yznmZ5S41kbE5lZGG4tJ9zPC
Euiz7bFsE5bNuAeuHpaJRiGOAAwmXQhokyUK1BclJ7cTY3rWhfoCbuaFkKCRT1Zq3ssG535wMXQO
NRUBPFCfkbrOCKJlvwCIp2LZiz8yqzxmyCYCgeow+Zh9bcRDJ62FQfZUAnLf0p96oF3Pne78urft
1vIpEieikEPZV6JPQyRlb//CKCYfwWWBT6IeS9jWi4VfGl+x1JcqVSj6DkaMZrlUPxzVLPKkcoPm
R3daFOuxK7cXJlAwXYNgpCUb8InMvvp3UDyPYWF37fnd3OYmAucAdES1+KlyI0n2ZYqfYfKiyWTH
JdJ63CZCZLd4/kR8NWl3juUZYj1P+rqmyJM9THCnWwITWDJn4dOTSPIpbm9xtGKfMyuXwU2JnCH8
sp5HcNIx+3qGAT0AJp5xuuUojDufQxCRKqdwBC1GmPeAumaJBc67sWuChaWZPZIV3yjW0bA2uIGM
RJSLIPiHvMPL24NfCukqoaFREUUI0r2KvgXsuUGNxSnkn7Jh/QoDuo24czj2sDNKqRGx5UJLpy1q
DmHzAn8VoViqADC35huPjVWr+DRAGNKaqsvvx58mhPtEcMmpyhaFZTkgICQiXbzqKuS2M6BaeDEc
vcnJhDXDx4ANJ3oHbRaezGovfcXlFlzZjeM97T0ErrNQ5eWEhQfES3cg0qHp61J1kTxR/Kfse+wP
hVcjjsNiJPwHL4JnTsKVKj6PCUgciDeWl6hdGchiEwJCpL+kEtf2450RlLVOWUTxyn/o09qNpGx7
XkG8LEFJWYI1omEXeaCMjyiTqcounIdGAr5Qiqnp9c0TBczhaY8QfHVAt2mRCjTMvp8pJ0DkIQXC
6QKyBkNp7D+1W3tVyYkebfhLekug3IxS9aqF3iwWbpGB+QzIvArCkfwWsy40PkSV4Niqupm2KbWN
0Z1hkMRkp47HTN3x3LmG8i6WK9rSPNviR4b4hF8A6At8rL5x4aLWPL25FhSnBNYi7UB1a3wwsyZ4
GGG+QRpLbxhWpKKPeCW39mzirLmR6r/YQGZnw8hcYlHHV43D4iAFyuByuKIvJKyIugnEB8YCh1ZO
GrWD87ZLDgILQNDP6HxYFhCN7PDocGmMcVAZ1jxJkBcxDHj3iENe+ndm3WjXu3Tbwbg/uDm+A846
lg1XiRaFP4X2vYpWDF4wkCRuod13AvIP8kK+DqxAWFb6lEa16fNozeSj9KtDojJUz54huFqxNhDN
hN0F1J7vzQi9rvPyFBjjpJRQY7xWPjfpNmBqMR75p4Gi4249QFGgk2nZaHB4Krw3hJj803rY5T3a
gR9Yj/Ku7IXHE0oai8vUof0F9mAqJlVObeHPi/tOD6kfjUeHwhH5ifDgBVDZCmegA6Ct+dfxQRqQ
dDSf53jTElqm/I1BujDOc+/1QD7Fk2RdPe99IM5dION48rb5LQN8nwGmAvm+yNCKo4NlQgfIpZ8b
SEkAR7jwimd3zoYJLNFoMXyhxJplXvlXJFQ2mwgLF4gDwRhT4X/wWzX+koZTX6sUd9Sgk8hbdQsi
+4wbFsA01XsRCWlom2Fz0ASAKjYLj2UHTRcLiMYcwXwztLhDtZynDRwdaDdUuCw2drqROW1xnrOF
GFddfj6lOdoeOovbXKW0Dt6WND2qwQftURqKoBPHvPpU6AojVLMVra8ED66xNMkLEQtP5FZelDNP
EgkFsDC+f6s/19jYmjdjbnb403miIrDBaBqBTspmPBsgTTJOp2gExopp/o6yCKaokul+kB5YWKsz
+uSKTA+MWrLo5933JsDhRfyNATOxxDrXEB+ydYO9AgWQWF0GxH4h/IssADmEVd2z9Wf5agJ7g1ih
6BDBJ5CO6usD1d9cYbUJgqcjvb4iHJmS0gtQHQavHPiVGhUBJVm5rCKPXfRBKaTGtxCopFGvHPBj
S/P+JyknAER2jYFXHHmCFIBk6yZyi1lyzXiHgsmExmzYii5u7uZZuIBKHWmLC/rjWU3SeUxeAFQx
IGBiV5wsJzQ/KqNva0hILmF2b+qwb/xNRxdigg1u3rCno1Ic2SK4APYNAWoM1o7Gn7KM3haEjE+9
90cNS0CHywPNwYwEIBeZJT9NYIowdUQkekDPL6KZiUnB9PdAOYOUiAfANoEfOtfJsZWXc7cX9wyY
7ksh4B6jt8u0IT8qH11GOkgkgfe0ohV3xOp857iDomfxBpUz3MmYiIzR4n8WKq25tldxi4Nb01zk
WNwwT41qhJ+Vmo6pf5PMTQ3P2ddKs5sWmzEePEj4eDpcNBDU05w1nDSHqDOhmLjbUV8xncgX///3
2965BP5c0gRPpJYySZTzlsRf5rXAqvHLuCFQVlo0NPoMdI6hzZPjt3JSGilHLPaP8wYy/3l60HIJ
EMvcB+upd+hRU0JkUiBtTHNd0VyW4fwHeRDFH8QhDzlD4xnaBQ+tX2DjBWXLTIvVYFPpziZT+GEg
SMNMqVvyo7lR2tT2/6UCCMIoJnUlr2ZKtzDFrCJugFtnroe1hNZoniLhdts975QXxHnCJzxOR2Z0
0N/hRcQFhOpO6M8mE1gg1+KRn8NtG4iXWHvdhofKPXMHYMVY+/HlMEY3a/AZ8bpwtLETQApzMALB
s2flGwA/hMf8HS4axT33kPcenguMsvAgwb94C+SGzf89AEHlKAJEEEX0/IyRkQmc9LQQfFewW6g1
mHd6Ej1G9Caed+lC4VHyzJmw++Oj4yeAZPI/MhOIppL5HnxdxHt7N25IvzTMFuuANcojQ3QplcuO
TzGzWYs8a5By1i7Lab5tpsqYWeUkB8X841uL0efMNZ+DlJM+ygznkqy9Y0USD5TLbg8novEKcxdb
aIhT6a/6g2HHm9yeTxisqmCI8YL5hLIHSWV/1/ZsYfknbuzlEikx/4HRyVhEzK2xBUBhQNDTseH5
xVGDagHNFL4f1A7cNJK+OyUYFSCXAXwC7ioIdO+QzA6vqUv3+ILwVVKi8OxY0DxmVArcqMxiNWHs
cCtiRtLGNAe1t3B7MiJarVjSoPas5I5lQsGHvSmHBP+C6z/PlAGZt0tP/FIZ9Z5XKHHWPCbeC38R
7BKTLn5OTJg12wycde/xrFF1g2i9+dCZe2asrUdrydLzQupFXGTwcoGqAdDAOUta4AbE4mCBlzsg
H5hDRUVFu8e+hc32hVeMsXrJDks8R67LB1utJixcTIcBK/gPrhH9BaMcvCGCQFm1qBMLl4SACXI7
9tD4YhHHJWImNLFhRj53iMoZ81koE0SbeJ8MGfvKXOgwSMKr+H9ftYkkmcx1Va1fqqe223lqtVpb
FGus02mt6htjXAGlcYf8LmQQSuo2mLy3O0M9mU8cWM9KDz54IviboSxk9zKMM7L7z1awZXOGsJs/
hjXGK5UzV8V9i6qHvZZBtmm8GhQS9Cpj/4b1bTW/lVm8C5TyqTLjdvC4sLj9HKGBzw9bDJMDaIl7
cU2cNYtx0uyckG3NJ1A8HgjDYOBxzjYxsCaJvSclH0Ri5ZnZDroWIQX/JMGzsxwMF94Gwz24RCKf
X3B0N9OiAaftFuObBuOjQuZdfPxA+hFwyEcuIl9C0wC3CZ3gE2Wpuc/3gYFDgrSqyxRtCJ3rSDUz
PDFfEoFTPpemDMXFDxkWCKotaF2/cxsOTbik/0g60+ZEsSgM/yKrZFHwK/uOuCdfLI2JAiIoIOCv
n4eemq6e6UzaKFzuPec974JCYZRhlBuSdLCbkGGloDwWvF62bli6yxCSjCN6Z0jdQWul0EOZ5Gtz
zcS8DwYIV1Wfxi3jQ2KFMhFA0BBrs1acu8ad02oLmEogMG8OINZtxVG+qN0drARULWDXMKq/dBHn
eD7cTABVgaSuj0dCW1w5M3Pq2ns2nx/owDpEIBNBoyHY5G4TwIPSjuilMZxYY//xSWAweu2nMV+n
5yZfTqBvI7HGCOoPVjeKHabUGaAIDJOW7lfroePCQScUASrxzz0SPAaiAs0y9Z4u43Z5x2tHL8j0
Rtpl9XBNVBDmEe/O2GV21DMF7AAfX5Ll86KeH1vU98nT8o5akLqTX2WLRQCTbyr8uwX/5M407eXU
h9aqrdx961zk18lhqusMNtopjX2c67EXyE7GcHN5Gpir4tVvdK3NtMCH1JzHKFgKKu0L9xESBC4u
rJWJN/Gwe8FpgiXC5zjlKJcRroMSaUpYQOxC3JIb0YnbNUukZDAk8/497uwEJJPe+P0IiXbQb/bC
uKy9TDMj1lVcbrZogUEufOQ2xmw5j25JQ879xFP4R9jdIiXEfSIulqJFtGjS3tBqvTySEL+Hn1lC
juFS9IkRYsNgrEmOKHd98VuspS1LWkDPFRFLHWNTelL+xlBpC8iJsZtqjaMKHG2SrUgyDyMyDdkS
Z6eH/EA7qdrXXTP3QWds1/h5acnoOwpvK5xHz/0rXEeqNgaDVrvr8grWaeXWZJnCPiR6/DDxyi/8
KYQd8VfM4yaX+6E6FH9MJDSdTpcYLEpxOhJkbogTEANSNxkcG+UZkg8X8YXbERXE5rFSz/W62Q48
SfZ7S0rJ9Lz46rjEqlPEWMyFxWjEQFs19gaMHFz4U+5ig+SfXxWXi5BphmQU8UimPyNrH/wE+SYF
55RZFycZv/75CsIybJeltdjxE31qAuY0T3NuiuHcHBLM/5lJ0kdcLoRJknBA2DPOZQd4af7rd+KO
So4tJSNUNiiE5Zlks9/2zAe5JWsQMU4TJFjN6DIB3kuU4nUHvHs9QS4//qLfowOFBC8BRqd2Sn4s
y46+Pjzg/mch/bLhvGFN86Qb00aSkWKrYR9PnNJngDdO7/ZgBDAw4WY8HBBXskwWztSeRh8erBPI
Y/p33QnEmCjrdNcc5O/ZhXdCTwTk+iQ0j5aJhpzX4YsMub/R7cEu5sul8x55wouvxQXovjuDUrRn
znzlazy6Vz1w/l5aFmfKJMoVuiSyhMq9sIRbid8Yaj4gUMWgLECLwXwPRIGagVOSI+HIfCdp3ZfX
bCdL+qSxdtj0SwZLNW3yRnJ5/lkb0ticjfeSM585gMjNws1jv8iYLmmPLSuDhgteyBaLszPEX5zd
Jl84dXy9QNXA2yAajUUF3SYlut9Y8zD9A2Nm8g8LgyH5DKYDhF6dn1sI2Mib/M7bpBMEXJkO+PWg
1tTVWpNYwgpagL+ULQuXDWw2EJ/iJoL/X2GTOaWGyhrX+udfFjAhUax0zwobbxgl9v8/jcUbiSHk
ARv9ll5rHOcniiPi2bRjQtyUzqzEaFz8xk9q0pnZUgowYXGZqrmNQ03P4Jww994n+bS6fDaSg9u4
lYdEmVnv+OhJ4LenYtWuhHO9XfifACTFzHdkR6jJgO/R3/FPcSoMhva3iQ7G/yUvp19zNJ1nhAv2
hKpkavS8p8F72h3F3G/7S+8Ju550lBwzgDO85y6Udwy+19l65h8/eukVMD7PeWI94pqRDoY7uHfw
GLJOEJLvOuQ1qJY1voto6MW+C6uv5+q5Qm+r43SbPL3nStmXnuDnW6RmmZUmDwubn9X90u2ypWKd
U6fe3TeCJRjPb+x2VqmvnIsQef0S1GtZrQunwLJeeyYSXHbGJOsiAfyCB7teXLXjkmtW/9bsrGBK
jXZNhH29HX778/V7xm1RtN9rWOG6gDYIOuW6w4Gopww1FHhMjuBU8fsy3zFX+EBg77XnLzDqZJUn
ZQj/ypPN++W9yS6CgVvY0av12b5IHuM1qkOFfIPZ4ZhIPyg753a5e6D3svvgvslXWFP581Ov4rGI
/lN/oG6n9a9pkWH5MGeEnUaNTgqYz+9MvJhIlh+o76dG3Cng/LfVg2TXRdR/ltPZ4TnETD9lszFU
hoCyVRFwRFYmIQQLpIg8xL9Kg2eVM1ejehLULwtPvUL4qjgdYZEOy2GaZApORABqVqtGZHBlVcIU
6qMwPyWyzbgOVJ12+nFS/AFfAbIz2FFg3C3jMoSDJ6YF6CiZKgsaG4YyDtvUbRYwaiSppl/A9sXE
RIOnA+79fEDkwlVeE0OZSLObDYL0VIAZJz7MKB4rdj78zVoeUeofbXZgyAfJQhg3Y16X71ajp4MA
//qyeA7hcNE1YLwJC1aB9QiUzF6YgVH5RCGZ2C+BJEGZ0aALMytglDZukVMAHY6aK0Q9mFfjg92x
C/OTgQIRDcMUPYwbsNPuq20e3xI1Ks6Pw7B6/eR/jwNTSlgj7JRPR0CYjQEGXQuADyxQHHOR3K+O
v2KYnjvkHZlJszx2RHD1icOp/R0mGRrUSA2qhMYOq7M987gBbRstLvwPt7iHoFUgkA8BeylyN+3p
sKoEHywX8BYmjOA/QWYeK6YxnWqhNUTNB3X4CNrvykcfsLgRkB45gO9P+hkluTUxEPyHKAC4/rDf
aW/7AAh4EExA8Qxmc+GOHwHX425UBN7p6kHKnnYK9uUAfINhAwwyyIeiPAD0sSU0S3S9/DSBvwQo
L5NNQeqDxj3gZrIEqrFRGDn4HHk0c9h2rMiZuo2ypVdPkxXzMXOCsOC0fVAz8iIGYAHgLdAGAwgw
PhUTmrdDQ1juOa8XATzUEZvTGQN0KQGhOgf5fGH0GbHzFtjvCDeAm6hWgUMt29DoQQ8jiUGPC+ul
bf8ej9XI9k7BzvCLhBLOWsMcihSBhaIP719YbLPJSsyTGyxWEFuGkvSkKzn6XOariftBeyD6//4h
lvKJo0DmIfNfZdg/1v74zySYIDpveQTOvYyQAqZuWFgDgbf1oTtUu3TZrrNv1t/xBIVq7IX3NBU4
ePIQ6IIJPrkH10QuTkg5IXftMLLT6j3FC3JAsJVeqx0OXS4VHtw0ewAoaBjyXUMXqhJlzcFovx3c
TkwxmPq107fjkF2h5/g6rsq1ImsLekCRAZpbVw6E/oxsu7FqAiDoUBg8bn/0ZbkC99WugKvRCSYA
HERIES4qPQxUAHlDMlDymbJbmMe7roTysvIlGwprQHQFpTRlP54AxeXu9EToPhl2j12IrGI4YOJ6
JveW2tj0NU+2pmjmKYm6fkREIzoLWzZy/c0pkAZp8Kb6L4z8wgyOEzs/dX/TCGCd8v/lXTdvCDm1
q/pT/4HPBFHhEaMwTn9XtrAFkryjXntvm9HKWPjJ0S3ACCdqrda67z9RGtxPNwjJdOCc/oyKDXhd
8Fw9XCYIHz9iyQp6TcDdtxoKLm4QMREW0dXC0CG6heqK4n3VElh22yycY0TT62EFYH28UUzRfw9n
svfUbXpiz3ryhhfeI8J3B9eaERdh6IPOxeIGZ/4VIg7M0+XUaV06D3STP9clOSJrCekeu9h1TcrU
EhfEO1F80P/3okMjAViLgc0v3UhzqhLqRJ2oButjd26+LnmvDCdPKOPRXr4cQEZ9wf85UgBvwOTy
PSZHO363C3wxGrJoj5r+Xjkv6Kn068c9Raxdex9O2iKah8S8WKKBtUppED5s3gM6CyNdljE6IUoY
HjpHiVSYIsxB1+VZWC6Cu93bL69Kbgm1dukLF55RXpslD7eSmRpO6ZC6g4qSngGJ9dw19MgnxM9W
69Lq0dZbZXz3gHnNep15QLIUcGIoekdvRnlKFa6+xkg24gJ5ENQI1vtZuXC7+DbhCwIAqeBnhkTU
6yu28mGVYsYO7wLxDJOtcq8sRfqGJhz2xxW1IkbxonM1INU6V66iSklxs+YG9Hh8/3guB3uxnmC0
cTNFWo37VkUnwEHFVgS2v7+ZrQmPMloYnK4m2Uerp7PAVrXRsUwaVx4vTM5mTHLimLIwoi3hlOea
5sdnsmrxyN8wv73rrZ6uquDz84mH1Z21AeJvQhH8mdtH++7K32Wmz3CPxqRWf9JDQl3FyWTgPinx
LchcbHHdzCXYhffSOR4tsDfjE1U27g1mDdMRez5fYF4Ge24Fhzq62xMc/7Xs1B0I/MmNyp659yDF
BokFSyzoEset++ru0JIZc/uO/e8pczGrdBhNaDS52qCrcD+0+aAxwVg48DGzBfKo2bp2VJNNGmIy
j2E8t0WvMdgHIXAM3tyuzQt593oi6rxlAw1+eCEH1UYI4yMU9YA8+NM9uJFZOLNS55iUmDMhzzhX
XhNNHbTTztSb2juuFxdVjKiXjNZP9/JqTDcrjbtX6SrmS7mBDNiYrmYGrk2utJaTJ/O/i/jdHxr3
uQJishDOB7KNNsx5XbLLjdDNxeHqkzgPbWLfuJigvdz7soUM/YMLq3Duwia48icErAywgj7o/pAS
FdHDyqweG2LQWH1B6zFjJMYdAUigZHHRu+lwM3hDeGoRYkX9h5rBZGwIplM5T4P6cqPanddbUxN7
z9/c403w8Ru2ieoX8FJxp1H+1/3dljd38TNxEGWz5l5u6kj+1XuGdyOLcTLT3wHDTEzcRpiUnfxu
LwJs/O1ZhDzLEL2MJQIUb2DIZknG89QgE39wiSu3tfPv3BN1piO2YvVW64EOr+iSzdJsdYB5DSao
SUC2JgWpX1lvpyK2mygd+j7/6L2CdKdMLIhcwtUuTxNMPGbsQ7U56JOf16W+mzL+QGAV2EFimeik
PnI/87mFEDPz35cqThOwTOe9vseFjcEZ2kiEs2YalVE/XhnzaHe2wIfFx8mueO8DXwEGtm8UoMC0
2KKD0e8ZUHmvzeMyhOwRuhgh/WIOoSnr1sTwLS6+Ry93rdqw5pZMNqhKVpjHYp8D+nC+cTugmBeG
9DP/a1P9NTfvX4/NIr7bo3d97UOjWkKkQNNNl+QJFkt0SewfO1zY63PtaY9v6xMIm/eaYWIT3996
zh5Cw4iDI7mYoAhbaf+MKPazDWc97mYFkIBoEztD8WpiN8fCb1z6JUkl8IHENDwZNbrXperSlUwp
LJMyuh2yL4ELDZHMa+338rVBk+z8W1TRdSUEaUK1t8pXTWszWRZtEO24BCBQQzx2IRjFxZ4ANH/w
risUu393HExPz4joPVb1HV9tnitoV+HT6ZKC6EIUvEkaY3mD6Jn9puMvkpxhKW67n9GZy/Zz1wc0
ekrcEsTCFjJx6bI/X+I3XsJIP+G92FDvd8IP1h+PjXCQeYZgwnAfvvpN9nW0K5dJLEl48z9IWeM2
Q2YNigmwCuceC9gZXOQtyu+WZpBL0H4/o1H+uMx9ZFzeMRmzesm5W2F5LZu9M3efdra8u4KBCat+
tCmGzaObrUEVLXi44t/bVU/SQYj/ENKw0p9RESGBx0pxRWDxjs3KJN4samB5FbpqQ8k3SVXXp3a/
VJP7hl1jCVW12dCUwO5hEqCRn7ibEiyuZZdP0IU3g0aZX491bc93gBA/zHPbOeJQ436pd+Vf68kc
Eb3VmbBaPhQd9KTGjScwwp7Q/vjQe4wqGLxyhxuuDSHOu0awILiBaqLC0sXa+6dL+iWUHXgPzdfr
Z1j9RRwHHg0WxYo1Awoo7WpMt7blMWKXLYdM1xmjRXH3OgzJJBCWLSd36kx31wjcgg7q/QMyQJNF
ezoqyO7GHCy9sZ8ofCCnjbHaVw4c0DCvS5QLBnXBHO49j/QE90Y8Jl4HYU0vhDB8gbZQz6Gu4IZF
s4eH0+LoAmql0xOMWQxAaM+AXBZO7fnCEi7oNGlJemrseUUaAWmy04gYTpS9cFwkHHmYzgAamzup
HQOqWVzUEcIXxL0HuWFQ8FD5mDhx8sNfjY3WgY6NPQbPTKLAvoDBgLMIs3qe6aJ4JUA+/gSLDb4U
4cDs1vR3nCDdHhaYn56z7dV6rh/foFyMROlTAIboPrJfFPUUCjpnI+HXvsHptcSxBQkMSckHMgWE
NR+WT1Oz4KEQJMSU6LA4gX0fJsik9nfTEkx7OF0B6/bMzwESP3h7OXgtGoL7WVMU6I0L0UuXo3Kf
Wv2vJwdpTPm9JXfLgkxslDtjSAwprsZc36j15nytwqCqsZij2lN9Hl5G3wtGKQQn3LTLS98LehHM
zP3V7b2pxgajyyGsCv19uLndfvaDve6PElebys2WzRer5Y/qKeaNZgmImftC9ZvH0B722bY9O5IL
yXo5rJQvVpbH4AvPKiTEo70XuyH7l7Th0Jusr3/86/gNMbQ1P4fr6RrFEmamUNZpcj/U0eDW8OoP
2VUrlyZQc7aiRv7XlEOkYHSaLUdXnsoSsShim8bL0P6L2/1i+UjIGaaUntgzSpw30Jmh+je/dT87
2qD1HDRTdSYB8bwO8q7cBHB/b+ltGAsiB2BIqDODDXODpL+4GSdudMJz+IxrZq/a7RfBB9XCQC0M
8ofY72qwlvts+TczEN/rT4eFaixc5o9PZx5l+l/nMgHQ/2imJwHd2n5yYXW2MqVV64+Tz1tAUqhu
TPcV2jBSD1mdVGIx6GVF8sPxTEv1CAE98RuebXZkDeCciD2qy5bzWIomFBqzBrzbcekdGd2EmVpg
lJCKo4EzDc8UKsvbpmATY39RMQiMsD0wFd4tahObDR4PQy4S/QIiua3kVGyDqveIIRk+1qk5nrr1
aXKYcfZyjBykQxm1UZ0ojuxNdzMHE+24X79qoxXDNum26Tc8WOzBt1DBMRHJvyvmkdjzMl/j3fR4
mKKP0KaoxvxyW3OCMzm7ukOvK7XRXS2iufMxq87AFAoACVORw/ybx3on27fNPGFBw0ABnYeyqbU8
ISVWRq1TO+Ow5hh+Drlo97QK0TXCEo4rpSyZ+QUvNkvoNU5pUkIdsoC4Ydh7mZmC5AJBjA1AFuAI
Yb8Cji4npUfhGbHHl++t2wa2tV3sFDxiAvm79l4WAu6op5JSguseMF1YwoMsW1ibI7j1+pmtIR8O
lOSUEW5+ngTjuri5oDreZDkn+QQMRSMLT+fjmwLgzgcDOXxbrn+zDcR9HlUYc/x8zprBBJdlTXK/
eI57q/RZv9OII1RPEZavs4Cdx04NosK+aLqoHyVIynMPeEjzOfZYLpM1GzwZCi9LjjpPTijRzVtw
ZL8ej0WqIO9OVb9w8j1x1kwRjPw0FpbvLwCvKa3kwpDcis0EBiQLfKAvSq3x4iIG7X9SXlLawOsi
LY5OprHlYGLP2Ypw7MfZtXVOr9Udw4h+OSQU4AwNNqSV+vfRrI5PSJFgVsHtUlHXzjF3x8FubpNS
yhWqz0Tx0UE8lotzbpIXb9wsjougWZMZc2fO/T2EkvHxj1/5tgtneGJqILfAsxjf7zO4EoIuY+hT
GRCVhi1fdDBrj0umzOfrNjvjshE2G0DutYT7mzz6asDMW2Om20/HSqzkMCv121pmNAQabM+XEvQD
WcMjIsIGx1ZdLCVHfQ7VMOY4q3JbJqmPzSVfAyWhJFj4AwFUmZ4DuqOWoJ3k6ayxBiNcC0cDRhQa
z5gC7eJmTxGw/kCgJ7plcZA4n+tI3uZO49JRbSg+wCXTXbEr+JNgSH4b1ng8jjg5ddWVDY0Ka9hB
sKR9UjQ0bthHMNJG9KK9zg3UcigdtHkY7yimKjEZ12bMO7blD9xEe7a6/uI+1h6ODkHwGLO+9D6Z
fpU2US4rCiPrGYo72MIhR3MMdc2SjlodpltY0LBcdq0lLherZ5J6cxyzFrpABAqCygpHFEOaEZeJ
mNLKHVB/riptU41fBPC/W21ED5qriY7QPbolLURLK8H4R6csW8vLq5lZ1NtmaeNay9ji6M5MmCdW
888NJfc+fuN8fNwxnTFqGIy2128La/aBNaA9kG4zPyJ3Bp83wH74+5UxlDqIff6dfvPdlUBNpd9o
2UA0CCv5LX7zsPKhhVI0fgJxJ+6GE7W9n8VlyAQ7vK1zhgodcqdYcNwPVeSLN4B+yipsAeBRF/iB
4IEEvxXJwhec2s7WPeLVRDDoAk5Ex7S7+lRtric5VDbACkxh4ThkSULWlT0WxLkGe1IHAreE/Wef
ennyZDvt6zUvXf/m34/4vi63FI6IVVmkcPNYpEKtN/CrOC1ixZnv5FMX8dN9hpgek9sqQq5j4j9l
XL1i9VpPt8KeV4PeX4v4MTgLJhEcneg9VEtSk5anA+YQtGbMY0N6DkiEx12/kWAEopZ76eocOTJk
TCM7ujfJmO7oCvq1sFEwWmE/ItqjNhpQSYl0AdYhRndBvlLoHCQk+hrfJX70apMz/WekzNmH4RL1
EQk2fyId19V5rsZLRzuzlFEQZ1G/e0cPs4kItOinzufu1S0xL7bcwLdhWGyLiDSQY9FuycxKh1Qv
oJQXYjg8ek9deGQs7prpMbyD/beAO3Ozkyi5H8u3e3VohWjrVRc7RLZhWafFWTCHiN7B1WGUZLfM
r2Y3g34/eripX2PUoXHqqF6+ywikzlxYy/oneLl5dPQKB1t65p+/H45jlm1uE+HDqIqO8PikuLde
m2KFMVWzrKP6hCs5eApYjnD4WJVbmIUDd8guoBbpdGpbnJTxBF0Vdvk7sOWQZTCzP1S8+2dSvcy+
9bnfnzM7QL4VnNvP7cD4ba+gztm//EXE8ritJ6vXmZHdJg0nq0l0ixeRuLwGY9+ch+xWdIoltgVu
SVYhh7PxivkETvurnBmOMcFr9mnCQwFH5JfhGBHj9z1urIsju4pGLs4bFjgjVyarUOyd2XARO7Mm
TvoGYdNktlYszOcU3pz+IiYUgADHZaq+Q7kavm8HWjUsdrhZTWHR6l4/WHU4LLESMIzMMmitmnSo
Tyjqvx5fuaNio5kaPUqSB0xXaOXmY2HTetGK8FDdMYWfmK9/dmdF+dsJNl+njZM7zLN14Wa8rzbp
t4zN3s1BkHbSgf9ZMvPGndeQvbtROEdvHMDRTpLO3nPVy19MDtLTE2NiMjRsBpAJ3jmrxQ+NVUYz
rOpwstUj418bvdK9teeyBUlKNuWEApYmdxyci8k8nK0Xa6xU2Mlo+Qq77QzC16h7qXSP32ibMHb8
UGiLjFyCXgyew6gmvwq4R+jUEaBj/Lpt2qhfN8scEdnEQnDXFeZMMPqfyZq387ghGsDbi9waBDsM
oc0pcfaZC/SGShaQmHYeBrGukPhEmjZ44KB/aqxktLdsEh9eMHEn9oT/eNjCgJW8wSxuTIjL3DQj
fRRCv1UX5qLcpC9rTkuxoxFEGf8CNF5owAU7LhtYAxjXMJg93KLBrAbrXsal6CHeZDanNF4/8a4f
E5fWWRZU2ZZQ+ry2SghFyJBe1ofPDxap2qmI0iIoeLBQTuWIv+LFM3l9osVn+T6GTDp7ECG+fxFe
H37NlcDPkYZINjtwhRcubHr98KcvS/04qognze9UTHoyir0bovFiLRzj9zEWeV/HSG5W/b+Xn7xc
3j0ZNIPFTQUy4dJw2CqYGbcYPlhEb9d93MydBZCYYCAJ5PoLtVmRnyMFjFuHzB0W0afaPJvV/L09
vrdvdVve16875Crr83KLhh4+Fkfpn8vS7NPxUZgdKvJaJkxgQ9F+BLX5Apl4ObfF22iFr5fiLB5x
g2XzIxZr2mgfHSImzVNCc2b+QgiuCzaj87E9FeKmHeKZdLlew8eAsPNcAWdN1bWsrrlOwDv07vkf
01VGvEpvKcQI1abEhrfrvEerH79p+3k25L/7RQp4+roThAI0xshF0YMpOkGcucLGbuPk2zxGdy7p
ZZEeMFCe/81/cCOOnpZMTyyG04giE0CIcJP+adxrTwDmnmMg5OaydcQQmOHAkRXuYibI+qGXR37J
mhLnhoiGteC5mLKhqickig+JHwHfIM/XIvB+GvCtCCCrBlUYxsk21h9v0GoW4sSasc8zCMqt28t5
dP6jCl9VKFEqY843N3JYa5nHfRPirAN2Axm4sieYiCBTMuHr8kfloU3pzfhLTyeTTSxRuDB3W7n5
6tNvX4HSY/RkHyUshqKu2abZGunyDGM1og0khorjNJk8E+grCMPph7vgPncUzFwKN0U3Quh0BdGU
+HLts25wBCcGF6EyEeSlOSEfSnRh9fStKWKdMXGRezGBlr8/eG6g+50ilMSYy6I0Hy3O+xFKUYqA
wSm/rtRed8Y++qeFcA3NW+eLqJdnkoFeGxvHGQwJujkxvmEUxDQX6hByXuULuy5oKrfUf5O6N3Kc
DIGfzz6NZ9cNRs5y0Y2CTPJO0Gp8UmwgbAQNqLjuaJY59qf6DSUCEGfKIJqc4fGL5cPpvyopwp0M
eyymv7wA8sAMEKmhVz9MFgx2/aFhiri4TEDSs6Rrj4Tvdsan3RylUCY2Be0Qaahsf4zXgUEWhsJP
e4/WJww5H4vVhCoQwI1+P8rTjQIAi0ALKcqV3rWy0eddR31a1Dy2MzFqUb6OVGSHG6GkfG5OUlcu
OGqCR+tW+KHLFveDqYTYo3ey7o2N9Jd8sk/rSq0zF92m8wR+9Bz1qglUTK7VqKxDEoe1WcBL8sdn
4fJiKooQLOaE9avdiF2QIsP7dyvVBSS78f6rks0bpOXsU7viurcOnswNc5KKwTuSDFPq7FHj0zo0
7xCJ0v37q6dJrJgRTiy2VvAL+OWZeV1PNvme8Tno1E2KjvXyyCHPa6U+NALmCqBcjx/WGo0tbwm4
jF50MoWNDPWa3EsDagXvatSdIL67dkxhx7UDBYvBPG8iHXVquJ2PV543wDtDQQjngIa5zkYCFH+f
b8M3ATX7uDaxvHhRghoqvm9QkvCRzEI+RtaGmby8pz7L9iauPwUqW/Lk8GYQRikTD8++HFaNvBzS
zWQCrd5/CD7aJ8SR6cPtG4OZfstRXQtbvAIK1VJwR8WVpWRD1xiPMvG+ldaks2fYyQdzxQLHY4lP
gIOmOjyAOxr81OZ6THxlPWOEis9y8FrWtrQnFYtyN20Ni2oDYgneGDC3zgOO+WBC3sOTQTIzZ0R5
aGxhJ6BqQsDG6HAUcoEa4AlMJzmsjvBMmkfAm0XoxoMmFachD4vSW6S+lKIaMmCbYOFXSA46xiu/
q7tPHfPUQJHgg4Exilg4ZTDHdNgTM3ENDQSfDD9D8lLHeMn33B9KugJ/lwnTo/FewpzjgvNiwvM7
I86gRn/WB81ojTcyM1BYwsLoUM/drFGxx/gF7jtkAHEtt7+I82YSD8bI4+OnQ44oax+GhfDe8N/8
NJhsD6gBEyiKqCT5mnJhDcKGad6O0oYo9I5SXLZ/b4RCxf0wikWH9+45QquTC97B/CW+B5MHBD8t
sRdoLCjIP8ZN1nhzDf4P76TONhAz+F+vt/um+J+04dAwS4SJlY06RfSVXGjcm19Xr3uM9ufc9ez4
VzbRpMAM2VH7oJ6FAjsepv4qxuAmIp8ju9MYKgAPxeNilU8bOeVctnkjXBBWFhQcOIzQA68xtreo
ajBKp6RVdzKmXShSr56YbcTP+Q0fBHsGIqBIVVFE8IEVPwe4GMk7DBKYJUNlcjkaetgMt0SS6SyU
pmhUP0iEJNwMTCR2fGwkXB/WKvorddNhDnh1+OYOHxzUEyyKuYcu5/02K0gitU8YCi++uF4azF8/
ZxgzICoILkA20ePBSYTmIvZBOj0fuRsT4jnRMGGmCx8HYSFqJwxbIUxiRDTje3lSSZoBiIMBoZD+
jLGsia0Ps3BhlJAFvAu+ArJZYLYy93Bda7JdjhFxvnlPVh+MkXsPrQz4Ngb06CymuPii8bdectTK
sSLgS7XEzJcAtA5OeOZL+G4zrhLo9X1c2VEc4DrxFnxu3/Rpk0iDsmsuOTBSWAu45CD959KgwGn3
yARGMSMchnv4BtdGp5AteQFkNUiJSpi3GAoisMQ7Dr01I8AuqRgjltJp0sQ3HHGmZ24mYih+qc9R
3JVdSUSCxwdDA6dHrjFIDU6Wa2WZhRLqTLJaRZ9U16BKHiHrgY21gfPZjnszclxgL3Tn8JLwXRm1
j+JJgZMwgZ+pc9mwt31Sw6H0ElAX8bzFoNJQeuEBQXTqxv+BdIa/Ub7/YBWRU6c+9zey2btRrQUT
Z/q20Fag2+FdKowq0LOibvsny+S/0RzzOLaoux4u0pz/qU4sM9yz09f6Jq3v7y+EdGyOkKK4x5Cv
JMGvumTCA7mY6SzZcZTB/AI8DpowiuYHZpow4ALu0WjC1F3k1ir2VDYIoRlrZxDR3QxaVLOs3pQi
bomQj21zYqMwZBOBjVU8R7YVi40ngEX9eIcs27T2rzOM+TwEvDxjKmZVsE+lWAEShBzB7sOSP+Ka
P1ZGI6OOao6bCeLF2fLA4AVJisejwLNF5AOyI2xAVYsHcTT3QWSV+vz+yHwFTe/ruxt+WKHwpdkN
IKVNHoFMUYTADxneV+sXe3bqjpH2P50Yn5efwJLipsiM9mVNpjKF8ooJCVOu3+E82Vx3z51ML0NX
AWbKrIaJPLAuxmDwPyCn7Yu437ZrpgOIqC+tR1MgJmhcY+nnbfH6/DiWLuc0dWzf+dTJOIYUODNB
+OMsw7E9jSCnQfcj/P2NloOJPHp+QCL4zDUBguwollh64vkOEaSx72iCy5iwjKRziItbEesBLbu3
jiEdycf6hmaFjSgdYNgx1EHss2LdcSRR7rO+tnx2HhgoNECs9ZnJPoqnxRdyKFbZyE7D4xYYcva/
youtA4c4A8YLhC6I55DdOgecnNHd3ZWoNl68o2XuPNxyRwBTgnKJ5Q+64cvMGZULftUQFcHRj1tM
Zsazc/ypGjMsm9KPWRisJB4zrEKIqNOwbsDiq81jeGKjxc6ewYj5OuCsOIwOQ8ffbLSZsD5whZna
LsYbMIcS1rpYMk3hXjA+ZNt4uG9Y2W10xy0MwCXfIFPDABip3ICa8u0iApXe7shmtPhcMlxKfGRL
1AvIFzKf6LsGzCuz6ni2LbAxhWyIfAjfa7RRYfYNM1wO2kvJgH5N0A0rZnia3DLYWDzQbH9PZxbP
ie3wF5gpFcwOGN+TUAPS4aUMmace8720IPIZdnAwEEf58jl+sBjIUSVSBFF2c4fOzAzZK/CwVsf7
ka5ZuQjcZt7jh4bspdV/UjtOgqtlvx7I7BtxPyb8FhObG0Hl2uvAPC/gr3DkvMtgNCtA5QiJ5Qf/
Wvizsx8VGjF0f9J3IT0S33Xl5ty3NVl6lG24ZkBKeVgNfDhs0voVZf4nflnlH80edjhHAkWeOm0h
yAIAy0c2r7vSuW2xf7GHTRc/43TNFVlcxpFyfuINAT7wtmXgcoAU1DgDHKqQF8BkB1IwndZIFmI9
kVUH9kf0XG7RHtL1UIu+rghwRl4wb3KyYY9jY+hAxgnGhoRSmUjYbgmVWX2mimLYSyYG85Y7bRFB
7PjtL4JbiLByW/hH0vQsXLRodx8/cgJaFz2Wd5LoYHtckwnCWvSVH8NCNGfBumMxw1Jl21I2yA4g
6ZIVQ8ErHPGv2CitmyCukMmpgu/LnsUYgfdSeZBm2U44LnicSD5LDwhZ6s17V2HCjxokXeaX3oQj
RZ6GwLxENbFgdz7xfJXupwzZN7f4WGmLVe/TNthM0XawRSwifKI3DJsmKCM2X0ZLGAbNMD1jmmzC
gzhwzUB3mA7AH6IV0qce9AyIUiWz8Y65Uee18J2IDNAmXgVUCqK2zr/oa8yGnC+mNdf9cUuLCr8z
B1lmk4NXl/DcYhC8leKJL10+MbyB7S3gTv9SR6Hp56Ftz0+yyCqTPZgiEDJdV9ktRS/xvsE4hhtY
OAz6eZXwujtu59/zGUbqWoN0p1/O4JN+9wBfxpQgkZfJ3omiZKVuW0J91pOY6Qi4Z+flDNEoDTeY
ta8fB/bh/mcWCz/vLzka/M4nwCqsGRMxBULRgwSNqdCIleB4xrWAdYXSavcOmv9Iuq/lxJIsCqBf
RATevOK9FULwQggJ4b3n63tldUzNdE2XCnNv3sxz9tnm4/zx+lvWpgUWIR8pweoMxSunMM9yrzWL
CI3fIcPgM/eRba868dmpE2s9uAxkauk+n65yZuHBLegQIp1dGzojKfzz/RX7Wn486u/uk10A9qbJ
6gtr7VxO/CS+qOL+9Khmf1hyYfNdzmOkJMcKt0RM032L2SiGXDZvO+yQCuJHQsUni0GKVWBYVujp
8cn1J/Gz/kgNhCbU0u0Xuo9ot1ayvYG+my54rtf51IC2s2b6ms2/Wil7s8yWapgBLoJQhnWIBmyl
d8l0AkmHfcuXkVD6ezuOls41jkjNJ4/B/EkgjEob2HP+SJSBKyyVzPqiEKMC24XRpqMHqD3Hh4ZZ
38+lHucjuW+6XUt///J3+1z/3puBU5bCVZMRUL91UOv67lMl1lFpFIExg+NkP7/MdqNX79BYtnib
NzFizGQTX7v+o81oaPvzbHIG7SwwNYhfMuaPmWBSZO2kW6/+YRRvT7/DF+tn29m++1Sm/ionCgj+
sNhT9f1rjTgn0kP8wfa2gJavA3uPj19JwwJwMALsuxrDshSV9ffMVNIUZbPUr04H/ePOlWRVdvRR
RrPwk5GB+HD+jJdPtfM39uq2TU5JmZbjS5TElOgTJ8+dpNM2ylLZeXZreKirr5BgHO9HK+8yphlD
/OTk0Yv2ZGC8KqTb6Ezn1rWVrC41k4fG2TA3WQlEPmoa5KS9O3ispQbPr2nr0KYRnSgZimFqi4rX
laxcsjP15QRd0Rs9UNF6vB4iNrItm6yJK2XHF/N5/NBshZTk3Vy1kZKw4CRXd+K9xSeGYB3MuFgV
Dp/b5hafD6CjjV5gFQQWK0vN+JWLXLSc6z2BdQqjENp9IN3L1K+f4opSxBK/z8/hw/yYJ8+SP5Rb
1j985prINpVdZ9mgHMZjlZFZXFbfpVRBCYPQCwtDrlyVaQZxYrcVJVJd1QdizlONl2Ld/Q8Zbu1V
f9QvHpO1PK9+hBvHYcSz6Wtdu/wdPjODYy5//1Lgr76TgfDYQckviV9rGhPX/Kd5QRX993n6Bp8R
Rd3nTXaUfSjdupBHBH7c2vP1uWqf/l791DhWIx5vnY1a1kLkBGu62D/syjzpncUInBZvoax0HCyg
7NcfBQ+6Klge2enySTCE9v0o5nBKH0WAOn5clEM5SUq2DYGoI1wz4DzPJXmWoib+59oT5/JuO382
d9WUCeW1uqucxTXEa/DfqlFFdVW5lBfNRcVktPEcbSbRUrIebiGzkOqi92wcq+9KUN/G6tmfxUd6
8Oynm6k2CnVtV8nj45ecgcVc5VC8UoFeas8S9lgxqFejNR4Go8pVAeZ2G8ISY6ki6HNn3qeOLBMo
Xe33q2yvS3Vwcl9/ia+Tmcjq+4LpkK7fm0qAgmEsFXHpUTzV9lQjj0Jrhq6YFz1eEUJ4/Ewd2hFp
i5BYT3DIfage8HFf+cNXtmnA3J02j8AEvSPkIVa+z8yDw8BeAUYtjxDWORODGh/fRO5UDcWyPNaP
qJbJ+am3j+UfudJjW9rxGdkXMvdCOlfY2grH6/EOp3tVuIiQtrr7NGWPQyVtJfLLijO5az6sxWWJ
8fomWzyapDMT/LE0MolmfF9RuJkGYZZcI63ctpxgH9q1DHQBhfUUu6ZyuAAcgpVRLXLqpTLVx6GR
ubA7Lz12RQocCK+B5a6Q/MfhvZg8hQz54jtTZeK32xVTEHxv8WWQYWM7X+uPda2YPpejsd4qVV67
+aYXm7rZxtG7J0umQcd4cwP99OKvEv3Wop3uOe/FMCilsOVkOPcMcF6pxpv526X0tm8no2NJFJfc
aHPp77LtDSJTuqqeAs8TcGajFSB4anCL9sivUtMAD6+vmuhK1CJbf2US3ej9B7J6iQ4jON/7YMWl
5dPWK7h28VDyRroxotlc7TB4knSMxLM2eO+0zv2cB+IjUtO5nutxHtf5df3FDwyckiuqcHqJr2Rd
kl1wLS8engWzw1TjUbm1zT+zf05VYN6+ef3KdFq5zup764He/m670x4a93d6osoxw8EL1m+ETdBU
0DPcz3yd2qk4pkEppMSpjJEDsrXlk5q1YuIUf3OJEhkmmZKelEqpkk4XY5e6IcCpxMNJTCzEO72r
RXOmXFVK1dUSCMpcvCjgQi0IGYv2JbB+GFZdVMDIjMqMR8MMIvssOWtQhKKZAqf0w5+q+PGXUv8r
dB9FU68t1b45pMA2k7tMxWhM5YPJYwIWP35uNtXT3zFRyJqiLIRMVxfIcw7A1ef+2ollmiIewAT6
dO1g5Be+wv3iifW36eyUj7x4/qFxbLW0y/kkX33vaYTwKq8jdRNAb3Ledw7vmqEIi9I7h9g7ywoB
Y8Wsdpl1RWtvTnVBYk9gPbI5xSF9dzeXpsIb9guRZDBGvHo3kvgAHdmPl8ioDc2b8QPZTab6jwOE
qNCKj4RntDO8APLvn+hkN1J7aCpotpSLoakgzz/k16ceuvDH8cOAvXkIhNftb6ZxHDwb6S5ncaQG
HBuKVPrIg3igLC/afMJpefNU8CCGzYf54dJ2kikaWWGZZlvnRyPnTFuDO2vke/R0J2LCpzIo8xNH
cJhSkpoLsaConk/2cYQwGotdLXVtgf0de9I2NJXhGFuE2V3ScplcTa9yefND10SRQzOogEgGa0Hz
H4ro3a6UvRf9uenZ6VXdxassVs0SUijSVMz3hqWVSHAnY1VZMuBZsjbRUFRy0fKK3dGvusPfvKer
50yN8eg1h/eVqmHAL/gw4Z4UM1wmUkHliF0qUbQts0veTozWpiy0xK/c/sPc46pLAplyKksGT232
7gATpQxY73943xTnJNqH896tFU+2IuBqyIyyM5mnboYQIKuq419slSO/ynqYBSYhMX/mf+ygZNn9
3h9Bb7T9p2GGGUKXAYNvF/pYiqSb22dlv+oa/JgG+SMacADxZv0BOwrNQaJ6TtDONAL8mKjp/QE0
sFfAEy880PPlVmY/CWJbXTSUwcoo/CI3tu4zZT6qsGavAzvzMMDT3pI8DCn2NXgQyCEaK5EnsmuD
VyzXjeu6xPNS3cf0hYZy2gdqZR49ljQ8hyzcIKgfmRSo+MC9EK4AtDuLtOu6JVAXGyTYx7uob4Yw
QaDY4fjcPtxlxsgPzgpH5ozjusBxkTZBWwt+3eygiHP+dUeRD5cHyA3B8ucBbTULAY78w16grWwO
N4kqGBcAyYjquWmHSBTw7pqFTMGnQRaUdiOgcDfzrWKZYA+VlcCQ36vFAZ65Y97/+vJ88ThQDagS
QbyrweJUusxu1Z6NgcId0ueioTjTB0YeIXqTp9JpBqLU3JKQgdD9oS/hF2jIz4bVwaOVlG0/tEa2
Q5DPkCDfKpnwDlrP6aN2syV6c65W5UUFx2S0JBQ6BHQ7tpGn5H4KY1NQxYK8nh3wdR6VernWiPtI
hPHLluZlGq/C2/GwA/AP5oABYRZ7Rlpkep1161JVc/F/oHkF19zyVxIHquVibszRgQVGJWvL4X6h
35i2Up1kL/eRCegZCkidWVXlQliwCzKm/q0Q7adb/0QLid/NzOWZBTEMuT9CWDAPcsUNHXwmv6yZ
sG2BGMhFuFr1xEL4uf08fLT5sncYxKDGmFM4tcyO5q7XP1+G+EyDdwtSYH583VQ3Nzaxa2pIRqku
kKkrdWyIMmqSWOOXadFFfh8zxjzhUqmG1TqDTfH8xOkIRkWgssPoOV63jhUj68atu5VCofW7t570
iVe+pNIqpVH/RD/W1evnoRn/EAoyWjQZdwVBY35VmTbTtIgnWQXFHMnUoYT113FIE4U/iprtu3pO
BZvtnb+mQ6PfxODVyzAXRzYfONhLz26MWuVB+1uzDjT6grxH4dIPD6N3Fx6wQTE9NYyym5uPdf9V
DLxw5mh1Hd14M9O7ArMslszH0qvF/DejQzowKwBafyV+IlU4DqLoALjaff6oYnAXY52Dt3yNDp1b
d/HDer8jpyG4oplE1rc9N7xyaxxGQlJYkULSYsXIppyOVi7ooEB5JMddPijneIOJk7JU+l6tsayn
BYh+y0wRUf7C36kMNN7lmEZBhaG5QaldDm8NPsi44UHqM1546/ercmTFgR3cfYwy/omwWkcnw1u/
VRPdi0mFop6Ss2ryPV78xj5jZGw6O15JIukaWTpfLNjyWXWU+OXYWzNcRPu++EDZIKogrtCYtE/1
VEMhFJici8apzrQAtpqfjtH39gPapvtg5bL/ojTjKykqFp8bXTpXDFaMJOrJIgM4YD6vNvXWcXKr
8Qb6zoCtL7XdNP/+PCObUhNkmrYo/VMokHA4lgUMIj4eeGsGpUUD896lsijlCrsKDxNmPPjepHXL
3+Wv8rcutmFZiB41vKNFbjPYkagcevvBnd0udy2O8c/8FX3/J6JM9mnHB2bHKFqXYvwpRTHFqzqv
II/vS0lmJZe8KptW543bhPJ1Lh6Z6MeLp0jpnq29JDRyKMgNMHnOSD7vKi6RM1jp6hNvdiVVbupp
TOUNSst/QZMVIWHHVUW8YiJaNnLHqNjTouNuyi1CLiM4ilcNv3e6xURNRUMQz8szzEAhnr8PobZ8
O7Sophec4iSSPfL2Rbtumudq9sOMackq8FkBGTvz/p0kjbSBB5MvWUStx4iExNTilPJbe/SqDO+u
QvadVfxtT6RS4JwY41v9GETFwAv7mvEf77UgCjHyurciNbv9fv4eLpf1UwPea8TuTHpEvp4dI4fU
gDaWzETErBDg4BQSbIAryhbmKNXkljwz11T8QMYDNKOnXm1aJzAMR1jhQpUEmErsHNOj+OCJxLNa
dchswZPHAa6Bb2vik0NlGN8gTeNgbrJ0eKx7zlGntS8VUsHNC0KvbrLjMhgPHwztHsGlgFttlDCm
7bfcQHcjoLYpGts+czKpscGsJfIRfDM/HOvO3tMVeGP2xNPWGrZTwHiULOuKF1gPga83+WOn3Pjw
UJOpBneHa2mH9d01YPMyJLsyFUx2/o03KB0qlxmregyAcAIsqhk+66bRNQfsb7bv/3WFFD6CvZvz
7EwT26PDrQgF6WRLvjmTJB6islIXg3Q7VlOM9fgvxNseMAMzByBZsCafJilSNDMxDvPoL4cmK7mx
zcYhh4XBKYj6Z7xsrVuWApPRsslsNSjLgdJGCPHJqp37OZdzH2lmzzaNXvZrBQLODnN26K17qUdo
0ERBJXHj2V0UFqO4Kc8JOiVlZfgeJsZ8EwrYTCJbj6JGRg6xc/05ubZyXXdIjUHn2Zq2c90Fu8sP
Y18hv54C7LVBuuQUbFOvfOus/iTMQ6yk8QFqTmTSCpNd0Fp5/3y0uOjujgzww2ZWyUbzqw5oLbxk
5vff/Qv3m7/APN5X3qfGBtnuqINwW1EhwP4XZfw9lYkpOlnVibefc0NlE+sq/eJtvkMoeYyOA9P/
NzNOe5FhOGNbKkSosiyNEPBsmLufu9Re0IW+0MH8XyC4if/gU9N4E2TUhU6yeg+40tApeqtO2fYX
zA/cXjB8+TUyKivZk6vXVm/bwnJsHnwZj5p1p26mu2gdOqoiaCEfa2XOfF/hCDE7Mncox0fH+v47
98k8qtpUoJXPhcGuvO7F6XIw1SzbMeeRyfXGa8i2oXIPPkT7wqfCFVarHirtigObQelzjQpZvTXO
Q8WYsV5ekmmr50ydgc1DycUojp4ylN/5xUy9m7Fkz/1kY9kzNH80Fsy+etnZYSDv2/f0AChcKJJU
sByfWiRgz7IW5UXyqFFpAeOfY+YsUQoL1T7jFYPrQlqDPaQ/V2W73JNkiM3zYhDnRz7zS6bCRWT1
DSRVxueq77EHRw849CyxfE73l/dSthDrhpKnwS4txE2EKhXJq+YBqi57broAgUxR32G/m1Lou4ks
Jbu2l/VQbJf2K28Oilg8EIZ3hc3UTd0ZQypfvRW3rXVnWVKUVRO/ojLsFXHf0sBcVHTq8zXzOZ19
2iYDVU2SadYi5TErhOXYG14aRLd4GTxogu9krhbp8hLY54dJhdOxInbKrGzAqcFYj//FM5lvuwiN
KefTThLrzOwyV7XVQ5FB2LBvLDVbX03Nj123XDWho2jW1uVQE2zNI+ctrLeuybwC+6GAzr9do9Lu
2lbCb2YbDUvtNkpTYXlalVBOyDnM2y3urHtC28pYDsTQDzpzx3ekm233bHC3XWiETIj5Dugi1FC1
8PO3X7U0HVuum+v6x1uc7zw6wnifRD+Aqwa/43jGjjQkimXv16XS4C3GKkx6TaiJI2Yevy9lB5Yv
Hqu5jDJXv6DxTOXP7dUYueY+V0+56v+mBja53O8az1GEMv0xgPhUiNlLI91TZ196m/+h+U88n5ws
cOJK1/Kx+QUdMdfpZILfiacpf+8/SSQ/rgD6Y+WVbzDtqTKfbeUwjJu8G2vmd8gRw1Xn9GtTDZOz
UPS+v69tbqV8XvvxXrwH0oU0By3SAVaRG5yh1gdSEOeLz2pCYwxG1Qo4mg4prf7FThnfSmC1syXG
7objkWFdcrSfc45ZFF4NLtenKr6R7VILeSzGGyY0da7Peb60yxaioxI2fyf+RrXL/Jor4Fm1D+vO
dll9jVBkFgbD+c3gecrLYX2pEF/cAjNOhwb/3w+zAA9Cw48E49xpMU50Ik9lhtF6K3p2wtG76aEm
uHQauLh4EuPWW/kwE3eVijX46djSNZSB1qNaYKzDTvMjdp5kpw0jeenjKI7/b1qVGCJdhf37XUSM
RgfBB9koMu0Hu1SfTaBE52/l8fKKCaJLe5GwoGemmWMYl9p/M70FJ12uA5lKltD+0nEYT0tZsIiW
0ME5lcZmDIkcRXp/6K9Y1TyqWuJYcLDXnXmuvB+HZjARSTASjN7vggnwxNAALd+rydNI8ROXmiaJ
NS46mLeq2+CHIC7nwTpe9tRPiy9jed7epGRFDbTnZDF2+TSWGJ894XenuuUWo22MN1z366KQKsLS
Pu8L/qfBhdXfXG66/xrpvNnvAYQQUFOpV87TvyTzy/4lXj/8gWp8rUg5OHfEhpFXPleRhLiVWJ3H
D2vHhj7eA2UCGcxz6z3jjeQsHtRmdZgewz3zsgw3BgwMha1+7Aa+CNNgsTXZ/rW1+VWAx4vHc2GY
ml9q72/A6OtDisP1e/GRGXaf/Smrmn22uP6+fTHgyqI367oXfwk+OD+bPtRw2Q2zUgpOkA2Kbrr4
zorjM7N6NfT+tTVPDc6zj8HqIhVL3FL7+vlAIc/DhWkH7svSI92IbMvXmgky3XqiTJP9qk+fYV0r
gQN7RD33b8QSwwzjYi07NqXnhoJIPjBrD1iH9oXnWrqQBK30wLqvwTRReA4zXUMR7eKcl+mz5SDE
9EEtXc6vlc2q9J5ce4Hbdpv/q11w7sOQuIBol1iE5LMT29SWg4yrPo9ZJkIYNKkFo5lllMd5M1fZ
jCPcSHH9Svs5dgzGxOH6jfULp7L9xtRVPmRoWjuXPxvJ5l3KHDvUhzz5c8V4X72wwZ0aHM4V3fq5
PhXWG4zgEXjs+mUsn+mxc/iVWpag8AjJrfgLzf21AqVEDGGF6qShM6mkxhx2GTpnuVxvCqqY56Wj
xAjLYapiyubV/a7SJV0EUi2Ew7ZSQ0mvuc9zMn+dvMySRMBsawyFckxV9OrZchQgkDBuMg2IkFcs
C9DfZ6aWHULYDiN7r0MPXVVxv/1ClE8tNIN1vdeeeXS6JCggFFoHftchwf24NFXJM8hlB+wh5P7/
4oj+j/aYyJEzYW8tN0alT6GB8W8fNksoki1JrmJktbt1FaqX5Tikp3tX5g4GBJC+D4AIEmXAttA8
MX6wXEfoSXvyZZD0hvphCnsvIqXCt3D3ovJ2X1buKSHdWvLytL+QTMXlscsA+fX43a6DnpCB4wns
zXV29A7e3A3WMXeGw+XsaZCli7gg2Q2ukf7i3g37GB/pWWL5EyYPi3qKT4mK/DIwSAC8/UpqjJo7
HjKlZKqViJwK1Q3CkSPoSGRjHHvdFd2CMzpC/lg/nIpws7lVsRuxTkSTNwSO/q0/Xq984gM8qrRH
Dcp4sZhAvYqSxM5iK7piN/Kjw0U8b2R008odcpX0Pa/PVtbqDePKLA9JAuNaOxiStew/oHxCDF/Q
2FoEUkAK4WnbCgL5xqBA9qbZwLZoLpSe2KG4ZWMs4iJuv+99f09ph09yJby+F95DG6mGViuTWHff
GHyxRnIiHZMSNhdsoMOWFysQSGhgp0S4hyZ35926vEzwPJdRwZ6k6LFD7D7eq2eeSa3cQiZ3ideb
Geo6iCHyHCDo2pVFMZSzRDHzLNzVR/M1XNPUKVMIJG/041uHylwm3HZbPD5rNvs7UI6Rz6N4JSqk
1kvl46Y/Bp/D7deFZJiGlXoZGkjZcMgnNawPJnySb/P5uyLhy5YYJkNQ30jRDuIo52excLW7xjik
Sdsvwo5D/v0unMnywIi6QvJa3D7UKadjsqtMTm96hPfOlVef9iMTugWkfkLyCH5X/nEPbYzdZW9S
fmgTOcXGOu6Ar+qNbBHR4iPd4nd2l5GI/6NRlaC4KFwF4TAPDt1usCEka5poqDXadxDWrgSuz/2y
MJ9kR4yYGOm71o87SBtBUUUkyswdPHHxZGGLsLKE3qx/bekB5lfjaL6NK7M1xV1w/pRgSn+zC6Cc
MjG00XwBuo+lxDh6j3L2bFglrCKyrW574tSBBgkFCYq5QbaSBUO8gLOBcHbA3DDVx4ucy76dh+oO
sp0rArzjfnYGHEuNrRuL7PfSsIGvu7fhc2bmemtHfhbfid/1fPHPYAuZKiycf5ziRGd1KiS+HHLr
XXk3kZMJk7pqRxSztjrxdk+6atqLkoEZEcZbSdWjRHsui68/NC+9mBPRXwH8mLdibRXi1Tj+RGbg
MZRAtecoopZWulKIU5CYPE1eDej0Ifj8hSrO0qBRMCDLNd3+oAQ4luIz/nOIGkB6VM6kluZWdFTD
1sUPHTB9WbZg+D+gluJaicuSBZhDUCzhDRx/vKM2SB0WehZNyUcM/+hbWb3K1BNgPKdBPq5CqCyd
JeP7v1GJ/lPRHCRk3+ep3Z/YNQ87MuONf694UM1TcbT7kCFxVD6i9+8Kayobw+p2nL4Tpvv3HsNn
NCwWYNteH0748G+SVVuFDU728jfVpymwBWQbypAGbhEgOAedJ7oHhki1ZeP5DLWfaiyUtYp1zrfz
Ax+aDZdtptqrfGL4jlXWhB2D1ByLJdWl4jNQOnPnhPHe0TBE6Zazk83nOY4veJ6s1dAjEqfnj892
qarYEz4wK+pOyHP0yAeNQHbkpV8/+576C92/tDYNHV9+kl/7UyHTizaMz9wom5IH59U8mbjpIlLc
VfIPHdpkkSikv2CRDiS9lQKTCX20uBrH+TEE4m0GspEprNwOGpy+Rjic/1bAdVFc/AkTuOoSGSjL
k5PjYSvHsFWe6y+PdZWl5zYqRycj45xD4fknETMx47SrGjLKUmPjnYdtG876x8w0Qvd2qpmSczil
DTusq2azuejnIfI1NQ9MJls0D2fJotkPiGDWIIeiP1PHO1yym/BJVGY5L0O1X4apKVCDLfbnng1m
eECJaqITUBQxS1qfqwCVZHak3wxSVPRNGxGzE132S4eyr9umsETGy0BayE+/ojOrXIcrcfDdzN3Z
X8pb0c9rMz3CAW5K5lPfvgooJPN50e5gANw+yarX2SqSxOPJBlTb6JmJcM5BxyNWpeMJTE/6EFMb
VN9Utpjdls+nQk5Bifz3Uq37c/N8sRpRxNbxvacxEu4L5CMJeY/1vI+TuNXiDSXAPUiIrC5O/2EJ
WAEp6pZ03RF4XtavBjCJctKSDvXiubj+Wy4L8UXpaA9xROQki+ffQ21uDtknN479Hv4UlJPt5Cov
5Ovx8apt21PT4tlWJNGbf8D0WkhVCDRKaHp/x5/Am7xX3vIm8+mffV1V+A/HP//4ou30LPE53lez
g1NNzfLQmpwr7+GR1THXGmxDZqnxfDJOYeCGXYeOrXVcRE9Y5PqdG3IWiTX27j9s+vAd7WW6qGy1
FYumj1fDCtOukq4WV83I96P7yHmVxY/BQHPzd/6x2R2qYJnXbDs/ZfLb2ruc+doYknzG//Yfph4D
6thRooZ3mAi2j5X47NjKjK9jE2a4S4z3tWWzSnae/FUmlz4Z+CWf+UHOelTS3whKSGLJ72nlhoJb
uykhF0UD6czNUxwb2NGpyCxHbN+wgrztP5YzRXsofehpEkE0FWwsM+C+wwg0M1/333/JL113rgmV
ynqAugahk3Xv2LNpP/gdm0EU7pNdF0XWHvn5LwN233PtVx+5CUXmse18Xo0jxdBS/MMas5PMYMGj
J/dv+u64m2lFZ+c5FRKb/J+w6FL5u4hwXwtb7NVgidsIJDT0jySy4Gp2mk3n02E4OjL2IXsDm9P3
QOwWWiDZWuMyihalEHa5RXzvAIb5ZO9upKQitb0EyvSrh740db5ozOTp1uiD33IW8AHf1fhqlOIN
qmtXk2D/PHgRtFPJrj1pL+w0mgRwjawaOA3gHiKBRZLfTbtIB4lXO8ETQJpCtH6KSuNqnU+yYRva
EUWz1gZjW3GMD24rDDtvuv0mU4+xyzIE6wbvJzB3jZqwTvJXitSo/gpfj09kvmjvUtdK18TTGb2U
lwZpyy5mEg8xp3pkkJ2kJ6tZeqh8ePPNXPzsypfm++/l9BG1+sCXzw12kVKOLSFfEVZ67NpGGVxl
QaidyO+ZVdy6RVdSeaMVMiwE20zuk3XD4zYVbiCOYjjQ9Rd+d3kgxiqvqYqLuXXmgCrn6/q1f2te
kYVP3IJiP0hEw9cMh7EpXHhlxVQCBfLVf3PT8dWj2I7ZtjrFSRFpsKoygDO2FMsVx7OAJ/3cSQFj
vu61j0cwD/lmm85wILaHvymZt3Q05Qk4ZxLdlSYYNEy5w0xDzfYlnjHvGg1UFFhUvE+gup6A/I5F
gRlpSjcHNFFRX4GBIlLj7D7+RWXMssK0wqyXLiD3sa0tCQG9xk2t6mzW/AE/XjWVnALyossxrW8Z
VmmPsiwpBDb0HOJhFN5IzHnDe5Aes2gbSQ4vqZWp4aORgLKgK78GLP/jeR+bTPZS5Y7WO4y42E6i
e60Fw2s0B+qJRz9rh7R1nEbqVuBzTgv5lTJCZkRUSmOPZuusZZu253RvPb5Eayqm6dMZW1rMVp+u
T5UCgDtM6h5Ibw8gHbqeLuXPo6wYgqw/+VHkSqEDUqhMXsJfpIPYrPPJbEHhkh1u56snaZpewZas
RQIfA5ERIFEY4C8RdjT5yPCNVS7aDNssns/hxOqnSulqlN/nL9/qzsqtdV4x0DPamwZdAMsOF3XB
qSk4M+SvPzhSNiQPiX4HzBSb3z5uMzMHtSkvLcwC9ID07GLmaFYA2dL3PJil2O/tdR7waO+pbksW
0mzL1UmZbmye+b4ObcbOkRuH36Zj/WyoS4TKJdvO9yucS1QWEAAyK9EmBzkovWVyKjfUqyYuvmo3
4Uw85m1jjt5X0+5h8XQSH6wLxUGsBlncgrR3F4oermyaa53Lkm6sXZCd6Pa8wMDx6k8hF8HXfQ96
u9Hib/X55nb2GgmICPPryqsX/XNNTJYwdAubcbS57UnBsUiBkO/O9Fvlm54dmdOwcboEVe5yTudk
DgJmOrNvuJSnGdBGQRrp8cjAnRVHZpZWZywK72ORGr/+/oiMEklU4cfnI2iW8N7f4UDISX5/BWra
wkA484+f09bNIXc8yv/P9XUkepxMTehrN/cRnwjqVS4yUPc8L8rHun5QJ+GZ1v5kfreWUQuWQ1Nv
5uC6b81td6Q3pf2lGou0eHNdmc6+daByL8kh2/dlZfvhHq6XJdv4meF+cKIOs5tbDapJ5CQ8nDD3
RLsYZyIPYC8G/jsvOrPAudRNHXb3UTfItJ+Aik/Wym0G4wPRVK08IhJ0yNSlHmnS1ypOV41kn6Qs
hyLmNE62VfmhlnaNM6RREaO3xqOeOlXvp6IK3vvuQiCi54XUajU6ze6BpeGglOmoDPdGYqY0nCzU
I02q+KfzyQIhlUdbsi1wyn1VbLZPRSGdz/9q9nniw7uRzl/L01XP0OKBc7jrmPamCqCiZyeeRnMO
XHuPorLIbkda8HU2DG2vr3WTbpZmwjP1xRkbTUnxBaV4dnRaGits1eOduUmRz5p5IW3zAlx5tzAn
kHIlj/qOZfC7G3w5mf6rWvZJm+brLrVWpvbnvXJuOY5G7xTv42C4Gza28bq3ZH3IYGHzZ4yJhzt/
dxw3p+q2ohXv+yRUMC4qk4u9OjmoRZzP+je8c5rnoHR+FH79wJ7ps0HitBTnChlmfq6mi/smqrE7
r9vrh3QJcgYo12Vdz51L98fAPRRfL0Q7jgom45fDYwc71Sf0W43xkpBqLb2jr/V1r2BkpBvLYw99
1Vw/g/586622LTw0KLrZNYmk30AMDgmFZnWR7v2/M+gZcyKN1s/WZRDhQPXvCkfb5wRDgcH1h2h9
ve667iEelqYzMfi9Tv8ujp4QQKwEV1llPaaZoOLTziTqKsqX2wX+gmbmz33+3ufy+TF4bOhv9sPn
u0J+V36sJgy0Iu1Fcw/Q6C/n029F57SXy3nEGTWzJoL9vfPBB0OeFOvrdHN1/0wPX2IVsq19tpNr
UkAiVaEeZe/5gwNkYn9U2qF+sYERPA13oNMV3ZkVM1W4v0u5UwGuuu7btd+hE3w7dLWt2eo9HJ0m
7U82Eu8gdgpXFmbTj/Ztb7fZgm0FvA3xcBEMqJTy6+oOdXIOHiUZo4R5XutTypvjkqNL7cbj4Ns0
DuZB+nPrPhOq8/sai0o/sdpVXtdmxsACwikfbdGczqxOd/166yVLl0eRcO0WPLil8Mxy3en3NFrC
GTjjwC/LDCVypiXpvKCrN+iDb2427EYxo8p3wa/jjT9fkbp1f+iLWXtBxBbN555QtLbZFexXx5YG
39yd97DEm2bym8YDmRLiTRO8f9SY3/t70WoWDh8fP7OwGELxQvzfr2XwHionkcILiZYu1dTrWF+G
pfTqpScAjq67uLFvkafw7HPwKfaW7LyknHeTKGFU1tBrsiq9X6SlkMeUwW2FDUS1zQljg7CcthXa
5juZfF6jcoI6pZ3CYaCviXBGeLLAJu8DWoTD1c4mFi71gcW2wu7rgqI3HQUEYFOXb4POdeKv0jpX
ef7svx69V992YPxZOn4e/6QTnBjpTC4foHYEtuGzK6gjdaopo9L5x5+r5Og+341lkAGxfs7Vrcac
xV77NAPuqaAPsfoy24H7xXupV/nAU57Jw092+O5ClBV58VuB3s1FvCyL/uJBm4ynmxAzW0ioLEqn
kUH1gl+phgsCT+GnObT2IIfJcu7n1YZjadvD1oQuKA4ph4q2G+x+veqelvBaX2rP2hjNY73Pobqf
3D8XXUHr1bPv/i1Yy8ODw3L9cTAhbVvw0GCXmT26XlTtFcvDpdCjjcpigyV+IKrcvyAnQvpkNfUu
3T/1d6oZxOH+8Fw5dfdWs0jdoEQ04PLYvdmrIZM1jPE4ON0KkcFDH8ZABDKVyU9h2xs1SZDPqnE4
SyT/+Uiq8ifuGihDaxqfRVPV7K2Sml9Xrd2usPk9bJrxoolMhdvtPyhOectJIVt47Yu3b1Mnfki+
lY5V19mdZvLIOQ6GKWOBEIdYflZMvEcIzFgiKQE+N2/nzHx3GwH0RC2Yyb7L5spv0tl0OeZYhM5i
b57KWpgEK0AN0LoLP0vYY2CHKisJLot/KumcLT+6rp1xQszioWeOspDKjinfvJ2gsUWEuHSwCaE4
lZCZuo+hAnYnZDojlW1PiP07hv9bnfIKeTP4qk7NXbRLtpVIf7mp2Ex3VMS9d7ZwVsyLcjKhf0WL
gQORbe2+F1gg/UQ876Jc1j2bCQSYAcQ+0ofZb59Qd9UlnXpC8vd2BuADDLP/kObhVArR2vfqZcf6
mS2ZSeu+el94AwNmOH+8kR3xi6PwRYeA16+TbZMNz+XUycTy1YD7nd8Jsm0IcF7c27eRRPNXbLg0
QlWqp+vKzc2hesw2F4NAHDjWk1zxTr5GNj3ZPqW9Fs650mbgLbF9sS5wU9YFbxRsAoyRIrIL3QeK
mlvxF886iZyl69jQ4jBEPdah1YqhXEJhVFhTSelupIQGCfd7U1m/KldzT0zc2+MvvRzL8jxv2zgO
22ESelaHwud+rdpDaDLMzhzsgPMMSnUUX2jFvNBVMZhOBWTAw2kYZHT07gtNXQfGlwmvKvJxL0uK
XAb8Dr36ex+phqyVRT2JoaHpRT6OxRpv1CvdIlgoXoIaRJ71XioC4Y0Ty73yjNoLQ1mLsfhXbvt5
nLPWsZCALmjuK1aKr2Fu2d088AjuWHi1Y6yxoOUmzMYV3fbSL66PHFYug9O9Cw9EaJNHm1srj8BU
89wiW0wJ7Yuhd5gfXPFRzOCsSjIN3ily452CmKRIbanK81EVrxk7CO7KMpD9se5W79916XZtXBIE
Sc/fhfLYoRJC+7ZzoujpruqW47YHMwEkulsHFhhbVnFZDo/y+lnSsyxNe6MfVpBsZzU2pl9mzIbh
Wb7lgnuLJBor3uwT1jvUBWLmPjcVmzAMl6fLUmSwsFo/FC2IqTXD1zsgeUxHl9/Unl9qoM1gt+HF
revikwinzwq+Rf7441zb/8T7cnoZjADtnpufbKZ+uBYyua9pFlG5n24kq/FkM5XtrshVfo4RISn7
4Sluil1zxEhws4d31T5qYqUgo5nNse572sSi6xE1XqZwaejlnSTQrV20uJ0I4n2qRDbjxPd02slq
3JPB+CXkx3n2NnjJCdyMGlbVg/EoBMVE4cFQ4FRHycGjYeKBYInveyxtHx/ct+/YF8/CfvqZWWU8
u0Wb0yNSsPgljjA7WgV3n9i+DJhN4ae+6sdj+RERX1S24USwXve19C2ej9A/RPvve3gM6A2MEYWW
HhkrOQLK622D/LSq6jnF6opUBSe4TPGP68zPmW+rh3hue3bbg/BfsWoExi1/WaTaMWaL9rg//cfS
mS0pim1h+ImIEGSQW0YBFUdEb4hMLcEBFUQEn/58O/vE6VOdnVWVKmz2Xutf/7Cg3qQL56gcXcZP
CRBVqAXOKyAMrIM6UtQ5lJEOsVE1DDpm9eFLhhXbQtRttK+NsmILsZMjnYqX8S6FTOljxwcMhYQB
89c2MNopS4W9lDF0fU0u53/DD/Oe8XXgDEgEEQHRTk4zpMOlP88GQsdJCY5BB1ILIx9LnQhpZiNi
XFwVnow1EGMSanBR3P7JWgBVRInQiilGxWEhiVQYmOoF+BudEWMOpDQYLphYWJmC+th2s1xojNBF
5ZdxzlcsWeo00ss/wxjnj68q+BuYbbfoGCxlwpARegKsPw7Lbi4cDuBHmM5oJh8xpi8o7tlUzC7l
pqKjYCfr/nEYFJvBHkMWJnZqGw1DQZjBIA4I6wu6qC/BR7J/0A6g6vJ3hihgbHFk0yqfveeUx07f
D0fWvp5co1e2vI/Bj5vfs27nuF1ucedFY1i56/vOSDGjBrUpgbMQbPlwE0U3lkAo5xEDMgOdFRPb
RZtS1f7pvbgk5Bq0ky7wsIRqV7SWCaNW2K2MZaj8scRnVoovHLF+2H5RWHLoz7FcGC2MQ25i2frc
DSf99I6H5y1+ciT6vDHY1NFrD+hYU37y61xLWfs13paD6fAVXKUVjTyasi5Fpm2MqQvIgCvgC+Lx
ft5j7cqj9Qf/Qw+AgkDq8ytiTsSdY1iVMdUxOP2hqWlHumoAJixPsqU8hyqBw+HqtdAv6J9tDJJD
FKuPmhGm9S2tNe6IA4MhCepW1gipAsic2KcrcRAKtMWh0YZArTG7/SPIIBVqd8x/wwKnarc4Pn4g
bNNSYLM00nz1xRjHEGT1lwhIHB5VMg/eUyqYRRPXHL+VX0CUn15SWM3XnzwhagdKDW0VbunBC29Z
SZtiMHzmibCGEqWN08xl5wOkr1iaV/2oIYHqxMr04W3CBScc8Owf0fHlv/eDHDBhGwhqzmjDEHTK
MLP84YqacbYgmnjFQ3hdApuVPyosOFT8QeN9MtYLdTpeEcwLwXZYJM8JIkIh8Yu+Zkjiywoc+vrz
9eiWLwEro54glf24PPNfr8U7PW7SOp0Ch98P+PYBALCTfEJ0XItP56YsZHOMzkTgWopPZdqmd8zF
C/yOgSORwk/LzxRPY6adA6tHvo36k5XwFh8SP4UF5nrzD49uYq4YvGYLWgPKdgHZ2kDJ56+LcyjO
nCZu9KoLvKNOB4siAEL2mX5CNCU3BrcIEAesrNGK7Kte+DEO1xp68uih+pRsnCyPLRvDkQBOKO00
TlIqwGRBwiSTjOcPKRLYoO6WUYXvFy7tNssEP4SetFGe+R5wHLADKinsT8GJFhPLSAw2v4QALqHg
Fj4VMj5ApvDZ0o6P8YfFfw8q1WcSJaa7vBAYpBApCckimw5EWbQ0ALhHthUCQ5GLU11jdmIEQvYE
u8M40khyTEnrDq9qEbHu6DRqq3vHJMwH1MTE48NYCx8atnfwjJdrHnjiANcH3G0bYh9F622CkQ94
4s2DRQW4zItQHgGrc8qKc4hBxReE9uOwkT6PjWSPRjaCBvlIJBIDfObVIBQ7phhwVTA9lOfKEryk
/KVxxT4DhiqdHTECbGl/3rF++1t1lpLALcNlE726huncNRFtPTGGRB3TPE9oW44makHhLVcssvgz
7xafNXlUOKpck4FdNt4j4al5nNBOeG3K3OQCHLwoppUH03v+nOk8a3ssI7B34bQBdnuF2T9gPUgw
M4C+ucYyo9rNNmV4YYKhkw3TecwNvytWaD2hW6Wl4FIgOeQQBWabAcGwL3BsmKh+uV8oURGWzSkA
wCCfgu7oI7F4JEX6DDh1Ff+yxs8NfYxsP9LPB09jUF1JdEj9st29ouqXW8gegZAI8AuezKIj/oWB
IfmQEcns2K9OYWIZO+6hyOVCVtW5IJZYBI9OtKJPRoBQVyCPkdu3LQIZF9yYK88rYkiOi00PwM4u
X570xXVckBSUR9z8mvSrUixN/DU4Yggw4qqwbTIo4u0QBwUdF/hKZNFjpSHuLTM0Hl9BGEdGyE1f
mvMTCg5BAX5vBXcduJGWkd8XulHaKNY/jTxbMvUZQ78NfwTVsTAf5eVYiPg+0cxNMUWErSM8bjgS
+Rm4fcJVrCKMqlifsMyP+gZAAfdFjl+MoNnSUfb5uHnyUrwGxD6BFjD9vf7CDYdMxCZdjUdLbX7x
2YHNgOYhm71gFLA62RQ5x0DLf3WW4mubzSC0s0SPdHdYYpRWAr0ffOMs4gGhumAQRE80k+cw0M71
VhBQ8QIrdtQyMz7EaAmSlDvUKTyyF7/jNW+/UAhH8LGbWYIai9pwDVkTJ0+IGu8xnCMwIYZSSAO1
PSS2Ox2siafGZU5cG48ulni0rlTeQF9kUapopsxE1NZ0tWg0hVOfXUXJO6IkADrGyWEOwctjh3Lp
rqTWpVs5vqOEj8JbI3OezYslicKiCJ8+gEAIzKL+Mk7j6YZyxxgNRz3YG48tdNrEdB4qQnIYLyK4
YGV2PoqSDzJNIhYp10fCTwukWdqdgT6TS+4BsgcdOPC0e9g0TgmQ6W1DMmJIIdwRxvhKe688vucn
3jhXlV5hg6xp+lmBbfQH4ubFEofUs3gzAq1EcYLdRYYsFHiXacDbkv8hydvi7fGYc95ALewItsEe
mmRkh3IETjdjfmZzny2TeX68WL+Q77DZiOCKdf/gNqpjKuK3kCrep6giYFItKMEtzP8C46RHt6kh
WgBppa3AxcMCGSRUSjy8UChgY4TlbA81UZvj/sfb4v5BSABfpppDMX1edkczJT4Dk/vgG6P3hgB1
JoF43OIyx5iYewQ4ZVFBOc8js+3W6W5ehSnFzcPYwEdJoS5Jvn66Ms3mfmMG7POQivGJKU2cEmyO
EsS4FN+4j7HgrY/Fu7Ebrz8H7I/sO5w8/tfeAKYxp6p2kIlcQmdK9lNqC+ZDjY9DB7M5nBfgVdBp
sK9RtCx4WNlT2DkQNEgcpXNmnSzvK+uZTYPqqFDEnB3L3dbw4f2R+c2vKM2YH4CVIUFKeLwSLgl2
iaANr/H5PdvQNdcj5FdjjVgXMseRzxMOSLWEMRdueaplOle4zpkMb9IBilaRhsk2bSGgAIIEZg95
E7F/JLnz3eXD4LuDmgVpnSpnmcAn5xGDLglFlliw3+svz4QR0GRt+m0zfW7EIrP6F/5hEZgDuwPs
rmrLD23bKY85/DOBKlyEM2by51LZdOHfbaXXgPtK8chm1fSh/E3hVppYNjwDjtRuR3eRr5opBJwb
dsH/WljeXg9kzn3huF/feLJQalbugEElZzOdDYpzKkXo3+iSGW+hO4fCrq744MWC6V+OOZTq87P5
un/PgCgumLLRM4kodtJojfkR3AN6CJfPmBtHcWNufjbyhAYbQJ8LgqAWork7+GXv3BSLmhQG5vtE
e8+5eLyFnD+Doy7lFMe7jTb3iBKftK8hKSgzkr/ZluFlQK7R5mxfyWiWMGjgjXSfNUSyREe13kSg
y++IHANu39OFsBXCqSfKGpcWOIb2BqL06OkMvz7kT5owyXl9PIwEZa8HB0Qi06Dyu7kPI0R2MaAq
xlCJ4FIcGjGG/L1Pw7IUFxq2O0Ort4MiBmWg8OEDMJACQCSkQAmroQa4uLbzvJ88eOyMmhmfEW7u
vTg59MtaRwbHZZAYLxohPmm0yMgWWHWgHr3Pu950gzTD+1Sf3iGJKhuBAWnTBKov8w2gZd6UCoPu
PXvcFow9NkBkZ4Kh6MO7kE2Zv9d/hIXHHBClfTsdecbnI0re/LS5k0eGxHwFHHL9+GyuGo1rnyjZ
GkjxrLujB8UZjjEkhPnCiEuPoOHVeyRbwSVpe9TE3xM0fC4IJRqgBGcYW5g5X32iIcvE2XBgGdhZ
8LDA0xY7A9uSQ5+L6otqx5jA6vhRtty3xiC/hgPm4iYAGQAIHnTGE00om+Ku21H9cCJwiUdoHip3
xafLtrh52MqqSUiMwACUpUe/w1iCv8FRDSjG16jzIa9ulKkyo0LmIW78ASTj3APVgWh4ZmViBcVn
hdIIAQrMBscOBLpjaLY095mx0N1ux9yRahYyNaLNKspB+2BG2YbOnJcaSmz3UsQZLkauE5Ts6sw4
wscVve8D96/GVyYikROsdzFYgmA0MPowwmSxMkg37CKkPhnMZDhxPhTg8WhKLZghdTsDMNrViUJo
hEVkCwUQaEdLKyrabrRRSSEnGUIGbb1gFwTP1zlTngLOIfPEF4F0SHIfyWuAt9bhPKeK9qZOmd5g
OuAO48bjtuwVqB8UzxPxPUxTgndYi5JAnvfXBXaWEnSBdzgQ0c/E+wSVq/ByvD0o7jjfMFbDPqQ9
NI6ws+L4yBP+TE0pqdArjBC5Ui1xkC9uk1oKK0TtFA9QfyoXcCPJxV9FQHnKk7ebJ7y/AL9jDs2Y
jy1htCdcx67Cl0RV4+r38TtYolaPiRisbL239Nt4JIggvPhCvGeNsvEtcgpJyhwsgNl+WTEX/4qv
jj2AWgEZELuirdC241ykeZxkj/qA6QyGhgw0aocycjViCfKBFVSWkeSxaNzrFgtMJMF3jRxObdUe
hjGWU+WJ2c03ZrSDhxodLBdfDkDt/zS6zI7xPhLzX4AJiuVuXgFg2pypFHUoz5lVVHBfHx6LVJ4j
8tx2MdESskVowMvFV+j2nUE1yTBahNlDKQxzl4GS6qsMF+k3Owot3Cno5rC4WwNs6Xip3GMRGPFi
wvO1vk2qmf4dvynKMCH5pge/YNJCN1lxiG27NeQIaaW+JqhMFAJPAGpBH5hlsU4uE87pBYBdPb6y
0l5XzFqDgbLWKpCK2pPwwsNRf3UBJbTkmtB6amuSQkTufP5zqwOUolMIJCeEMDwPK1bKx5xlPp38
XT/kii/FZkyfDlep7b2eNrmvDiLmAzHmkwp5Uj/iHuLNS4Y3+woe10AbBfCORefPxBLOMq6uYDje
ZTeQ3JwI5WvQaEgtlvjo4B8EY65YyteJbkTZ2a5v8QNTCMwGxnBLkDQwHBwPtZjUHyB/RlfMXqpm
Mq1e3ujEkN5UJ5n/4MhBhEVEkXaCEpHrxJ6PAVku56WJTVHCdlCw3VGKTrtYPBR9qFFMMd2tZ4MO
40liMBzMN7HsGfgiekP2SyWUVkrIjJ3rUE+k3uO6DUfjO8FlqIBgwnU4JsLBI5+OBBeXq0Ye5kD2
+zuFOTiFVyba0B7A4yG7IVvd8Pn7Eh7gKJrzGE3KfROAk8DvgLK1QHHARWc3LWHeVNMR9l6EtvXb
K31hORjLXYT5mbjYnwjLKvk7wwbrhakh1ld8jLsPSeRS4zyD/5SvEITJPI4JKVnHOYUOHYptNqEY
JGpiufKKhClCsxgsmpSp4L1eoEBsCIq5ZPF5pph4kx+fVyIXomaiZqtqVk9GfrbISIW0e3mBU+NN
1HQ9zSsL4hkwQGPEiDUPIBAdKDpGnLjSP9+smqKZwDdUhZ9Q318mAL1q+D593750MEbYKtj65uJT
FT5AYibfOTpDMX1l01BmxMVOziIP8gbiHn9QzLLQexbo6D5rD7dui80UWS2IP5H/jAl/5phoVzVy
S77AmW/F29G7JQNJfB0gxB5goIIVoGBqPA1tSkCiyAMmgJigu4UZk8ghDLEuXwiCeDaFRe6CPebQ
MjWbEdQ3D+EMgarQLYHpoJYyDLyBQYHuWZihUELFsAAW4vQCzFthgEVtiJbCVu9RUztsD5fG/S3l
qSr7v7BSfrHmmTHzE+fsFdNuSms7G83yE/eHNY7n3WV+55Dk7qDBJWQ6AEXDzonKhovNEQ7Ua4ZY
TTDigoTduZ/k64m8Eq6eB8GWqwQ7WfqLwxiuMJcTJEjDDFoiyUl/fjACZb2QSfGJWHz6CG9bp3VQ
UkDFYCi+BL4lN2cF9aNyIOYhQ+F1yEcyRMgNdorYYNXjYR1crjBDSFWwMLhQSYi1STfCEd26U4Vv
sVe+OiU72Nt7boFhK/++Y5pLkFWjn+ozIp1oMPSH5A1J6KzOtmYGQ3QcpcefeLZYO/7FyLYv/v1B
HR60ikNyqhRepGlFq9D13qtZQqciRoE3BcUKxQ0eIMBybx9sglvapeQDPYf/zj9S7mLKooQ8zxcw
4gpXTMAPBtddCmn1QlZMtyWYRprzo0gaJJwYFrliFakclb5GcjE03ZcNh3x3NYIhJA2kAVhqR9pW
tdWEPfr3tatdk1dz+13hHPT5bVs/wsF9osB8TJZPpqcsJKRzuHRBlgjbSPohrTd+zPWITEjQu3UW
47StWf1R65ZwMp3CYVDiHJrtQccLCOfvhQnwEjYc/mDTVSiP9m+yjbMueCtB8fFvGGJV8fsWXAG7
X1MV0pxDPuXyqnv1ddN3I+f9dYfqqeaZ6dR/XwbiCraZoc7e/eVwUwynwYwX+I0ZX/GmmRdcMi5C
4X6hgT4e8PAAtTL3Mjy9si2GX5KB8vORjLA94Zq/YQQfJUIzz34+I3PskSDgfpLwB7RVj/OEeUyP
fRhzdunwUnbiSIFj2YAu4VPHlEZl/gpOS0UiUpxqL5fXZY+JHLadiV6KkCHkQZ/BoixiIweoWSLO
MZFdQDMjAD2zPsvn6nV1P1Muyl3jPS8oeqh4IGB8iCXMzwGD5u9HMO6grN2ohlav6J7iCabuKSm+
qns/UM2C8mDUQhvNY/RVnM6MCRHKVA+nwMYIzvkUGBoA/85B3/qQUgxSzGBjCoU7hwwVUcGnoDYk
AGfA6raH+hj0+8VBMMIXHvTIJqJOIQ0RQGlbN0xYnFvh4xeKzvWDqcznGpIkRPglha4JcH+e/HG2
aK4LKVTuEa5stbEh3Z32m8cXhLp0gTUfJSZlvmb4cHbghRbitMo2F4zjag7HMet6KE+QUzWivCr+
MXpX1QiRGu8WPcf7L7ZLU4/qF+c2v1GSN8wiSqOz0AOBFyKjHI58gMdRNuOgB3kQRFoGN9wfLfXY
h9giyGUiMzQs8PYcCrVLPgNNx4PIGCN/JTU572wwwXwJL+edmIyIZnfF+W2dGLZFxFlocxLvOyeG
6To4MTGACjcB+NAqJ5uK2uq4buckohNR2OBdqPCnOJ0JY/kNP2MgXy2A4KlZJ2Tt7O2moNu2OzmW
TSu6TyIcmti+rMvkQ2iswIclHBzAeRr1iNEB+zbFGpKduHNez8g8CB9lpExVQK0OEps7dPHYctSr
482GKCO4YQNohsixBdvAAc6KPiC1dNQRipwhAvzMFbwh0EqwXjCf9QM40Oov4R3LARIrLUZiTtI6
3McBYFbIk1b9xMWcixH3rhnzHDySmIDXuwVAjgU5Do8AkonuJ8RcI7XC0/CAc90vh8UY9N7dFViK
IJZ0T2z8/EFUsKI36yOGoyGwOWXuLVX3BqcIDCHiSd8upXx0/hG/cjhzcjPn4OV/5fVZ3Cn3ZeM8
VPCu65hY7TU109ALujwqjvkyvq1bhyXLHOnP07U1py/8ezn/faiMlzHXX93TDEx5vdJl9nBzujQi
kgtfdjsiPK2wH9bgaWtXr3USyhJ3tEj0RSSui2FFrRPp/kvzsJ2I8lnUpeJNij/Fm3HER6DsZa+8
oawW5/sx22T/JBqvnqIDr97eip9BzOQmWyTirzYp7dRxwFurXD42r8hL8YVgWoGEA2x1HhhJmJA7
BU2S55cih+oBlLalYzBiY/WwxFugbhb/4v3wDm8BX/NubxP1aRvIlviYUz6Vz2HNNMs6jvZn1A0W
XWI//ZwDplrYttotQbjR4LwW811O8NnzQ0Y3Ouigu3vPQ50OqQZ4S2yUcfsap+cZA1A+c0HLgvsI
GY8Tg6aNpWsOmfdw+TH0jqdsReTI4fMUD2y+oWMja63BCPl9/sU/oxBwkIWD4VFKqcmVgFTO+wOq
osTCFnGSvE/sQ0rprMHHmVSeyFx36wM7xJWPhrdxKkrQ+3dG+Zd+QpLnsLuB48jyF08BUBENNGYm
gELiefj75/9fCHAbuBTxDLUQTYHV8UExWNIXDY7iIwHo4gjU8jTBnafAAnzAUZ/K7x7wwP/mFiMC
bIcxumcAZh8vE9gT/90R7t8DCsaC9wk15QBteohuMveNLIzKhDp3ZxxPz3/K+LSRHOIAwJWc8GNt
eCgonv99d1z9A4QPUGyHn8g9zUp/EOp+RDURAbl4n5AhTOZqzjEqNubuunJRk7o/TLp8ICdSivlM
XEdWJsOUPZDt6f8f2ggihsJck5F9wpsHRi8pbBZrpfaEjdUzTROykkCaWf/ikxVBnXJdv54YeluU
SvYYDhZ2TA1xKIC+gBk06vC3cEQ6mRieGSJMbaHuj5xAPAPLSrFPG8Ci+TCArQTVHkEzU5QpHfvy
AlWSy90ymGJl9mGyALg9AGkDu3DhNS4AgktGH40HuKB55x8ewk/Ibsm0l0kiJ+M7AGaGJ015IMRE
bCHDg/JxYiWMuxyjMJuK9OshyUiYmonbcwvEQyY+GF8RP5Ty6Pz3+PGbqv/3mxSmPFs8Yzw/fLdM
Eo4HNkOOFHbDX64X3RGxpXgNsyZJwoUH6lfW+mWdozXZFBTAeyPqoA3Ah0NbF4HZs9PSSf+IMe/Z
n/ybHEa74Rhu6LTgcIGTAI/EYm8eWZ2lEW7Mr+N9zg968Mw87BGEiYAqCNs4nu25GsYvqLBzkrhd
72HH1fTjS6rdrtEKXNGEgU1t42we30AVLNnBNQntnQ6DlSUKnpj7FJLdhK3IF+nEZG4Oobpm1jqH
7u6gQKPeZq96aq54VIdesSMp9Y0+jW9ekLVR31BZ8TvkbSfygYxMWr9YDX85Ks7LWIpjbPw5xt42
94vigJ2f/ZMhOGNfgET/e9uVTNdVXlvsmhfcXRoPFgYrUdyjnNszFqnFbGUMRN+wB/iu2MKOg/DI
XsR3+MbtJaoIbp+5Ymt6fmf/3VjWb+MRownMJHbVo9ihWUQyK1O8i7+bHzEJI0Kc/xA/CKAYPOJN
1J3oYvTBGmI5c3DrnrLvas7H1sqJ3joLOCx6AI3IiFX4WAfOhU9IgCA0Xd6j2ILLhDObYXteTLEd
oQ/g9bVVyqj9zdiCD0Xm4Ou9gaSR//+j639nHwND+OVwUl4h0BhrOOW9cvZwloklh5qVzHVCjWHZ
2WemqFeXEOO6seb4aq87y0cCbmeOX/rkmlomJySrqWZxmXZuzSkK+P89evj+M3O83CLbeDCt+Z7y
UxJj11LE1KX3K21fLLKtNvv6uzmjrul5Ub6I+qVsphyiBKISIakzw403EyUJGzoIx/XhXmGQqMWi
QhvByyOcicnQZtK6fzI7iDD3JkOHJ6Z1iLQgvRrCBtunhLoniN8JbheJilU95TXg/AnO31r8bC1F
Nqv3LsGkCcq+yIwjgkiJoNwDPLHxfwQ9dEjbFvCH5fTGWjbbiNvWDRH0++V1ixiQDYo+eZIlxEuL
63aFInblo1ifTRMbHtlbLq8LO7k7lMn5bPPCHnQMcXT9fTxs89adI571GPwopjD01O++ei9RwZ9n
acPWAAXJsAeYSm16ewzNKabv4JAQs6+PpWJxQZ1kjTt2KtD5ZYd2R45bRwTAOkMc7h0KC0SJ0PXB
wZJn40NUBr5BzV0gr6Aj/pdLqLlsdIEDMo3xpnAlMmdoXKBhnKhzQWDLGWtGiNIbspXRhP9K6OCJ
I/hHCvGSt06Ld+4ELLEujpp45O/ry1ygMoYDHkWx93Izdlla1Z7AkZRn7zbh6MAsHDOkQIpvcwWt
swPmduaZQguZm1t6WZz0F8O1sa4Zd1JhUnAig0XpV5Id5Wsx1XgDLYuIbF8uPAki5ObzRKYDuEX0
OHHgdv1LJ+FUdrPSPES/mrsvsI+K794NDvBGMRFy2hmuIFPMbMbnMLfO4Wtawd3CYGFIWOYY61T0
UMGdXolQ1pl+P5HUqwAt8zSmqGoTUAUBrP75LVNJuSJOgMOdK91ysgANBdCW4IXzhp9vn8RX5RHh
JOmy0NsmpIEBoYiBatHZQWqHQ0NslEthntDQcyiwe0QaWwenCBdN7CdCngT/B4tdeBJ/xffkVP4y
Vh0i+gyvehSBdN6gctDaDOZ0Jy/ZByUxrDT6pon4DxgoX/1i9TS2AvDAz0dh2BN9OpYlKceIEuvg
Nm/W+VixYTXdcJaBspF0TucYmQXxr5whMuIoJIX25E3x2qTnmFwNIiZGvSjOgEk40gSTBT6B1X/t
98/nbBseG3x7fLwPgIL45YPeYc0pFy4Mos7BlBzFkOatpyUPOZs1pRIhVGnndSkMIwK9qetBJ8pr
cKOXIpKZBvlrxXfnsTBMDySjoA+zP/8u8Z37W9gtSRNQpSNFT8tlO5GgitSNC8QExsdJki0AHTHg
J6z5uX79XJfsS85jWeQEKIBljk49gpgCWvimGhHTjYE4NqS1gGIy2ecpHUohaG7Pw9JOTDhPbmFP
6XwZZHCStuMzLhCkX1dTlTP37A4QmHmgudYVFlg8zPgYzrq7W9mVjFPxdxr8VZw3nqcArmBO8/OS
HImEB/2j7Kh8KDm9febTp+S38V4Pb4Bk+CNZIyWk8m2aFJwN+h0QA+eVxCJSh/cxQhYeKC4lFmbX
a/hmeMKq9Bi3k8bM88dUBbxed0ixfZzIKWQo/5KB4blQjmZRsN8mCI5pV0UXn30DkL3wg2qxtD0p
JuxA8cuvLb+FOA+UFR2lQmh2yBEviwhsjXqA/a4fAfKdON6P8FYh7IjijWNbWtGsR8J2jZ6sduDY
nTj0RhvKNlSfI6YsLV4yZ95Ji1neQT6AjeiLDwVogNVcL83vgUCfFxTAqGQWbBuq343896m302yv
N0skzhnDduIVZlIaD04ifPlUKv7QGHcgx/N2AojHkOI6033lVIlQKQoHQQ8cxhEcutFeSEw9+EJA
qoR68gUGS+Rn07HiseTfQHUMkNwW9iNGdQP78Yu5IUpsdckQ1sXoHjlz4VC2yF6+bOrFFE5QOlqQ
XX0Zm2MIGDj4Cp40JwMCRDwQj2T0zPFpFGM2KWoPCjuc7t8mo8WVQts4gPakqJiFwhaBs0wkb7Xm
o8iaKzchcRHsQ2tc0EIN26oxi+h2BBXwoN4N7M+S2Ykd85FcRgxfK0dhVjp7M+XcHSSp6HqyJy6F
Ezq2PU+7DIruMjvKuthcTSs3hRD4fszkIVWzkb47UjEDUcZ9vfNShUd+HT95I8bhNh/dVi8gnT+H
fU9121hXLWhoD6wn4XSNn/Cb2VHm0KbXgxFvlqeYLTgH0Yrk8g+RBUbUloSVcNhOMWpQg4aJPKf/
dWH+ylbczrPwNVPs/vSc5D90hzVdAscCx9ZYj5qXVW/0mSCODq2kmJC50gjDCp3pl2hSytNbnCFQ
aPOTsidkmQHVkkeA5nNF5ryb8DvUUFe8lFtr+iE/A1OHHgcVIs55BCFu4yfMOXeBisFkK63Uxb6a
fTF/EAUoBfyVPZuhBYUr1DGaPrvNJy97rd45k8ZfbJ6+LqltdoWZmqOfwHg8EhAh98SAR4vvFjYL
s203CwAFS1synQxeIB8SoiP3w736y5ZzqrKWQTdut/wij1X4esy87jZJH1GDYdeYenXz3uSLFllI
F2Y7tfOz+Xkqth8js9t+CThdbc5hD/8JCJuMccxzEFoMrDVc2+C9z+Cc6n7ZOxpb3tCplrkaXnYm
WwxFIingfP6z++bJ855E5kwkTG+/0Lq5rs8X7YMGyVjHNVdU2jNKqUzaMiB7AgPc17js+/v+Obt8
vS8cWNhL6JDRmvwMIZbwHSBa0z8PQ3ZYAEYi7ZSwZ8XX5f5Rc7b89wNLyKucnKjRlDxlDxeyNEc7
EPmCV0nAC8OcrD4/pjFuqTVh3pR6xCz1m3IT6duYTJAJz14qv33TzCxgb6Lh4Uk+A84vxg4vpIs/
pO+w1zCQhx9YrX851hjE5WwbOwgZjC2IifmstLgd0TRzVnPEv0804en03ShEqfbF0pQ8iknmVEMZ
DjaS+3zJz+ewNRilS2/bIM5LZp6SKpU9VKzpAnUkpNFhyHpa3ObPal3hRvHEuuBKfA+JS/LBeIWg
eUTOKYj2pRyWSFgm1HOL9WI/jEEq72tOiyi4Te6HfslwO3Nr+nwo3ONLjsnCdXZDc8AaRHUn8DdO
AzOgePumCuQp6mH6GDZlpLL2mhU8GHfEo9nsYPAGKHonEgpnNrTpWzQhcJSp/YsgYZAr0MYCJfDN
MzFbVUI8wCcMe3JPsYeZj53D00eeqIsiD4Vv5vM98pS4KFwg/0LvPhj3UbND2s2cZQ/tddo4b7CV
3MONMM2FQ+q5sJzrCshkDFTg5AAFSzMaRgyOr6jc31hqQXLOl/cjgmm7pn6LOkKkYbOXA0Fwrkkz
A41ViajEcGz18FXdPlvdrzTLAJ5gxsBMiKjGc3n8SoaFU83MlI0DxtDpgU1WZvEMoM4vcWCz01ei
pVR0oEJULUwOqoShM20BOrkBoYzSClqXKrK5dJ/7hSoxhmKVu2DrzJuUULNgnI7fd8zTy0QkgcAF
gy/QhxJlqwatDg0IGNXH0e+zTvnHDNC9PsTehIabg/Br4uVO3AohO2z6B3FakhbCzdPiOyFqiOjp
ATXhcEIeN69P0FcXg72iVJQIIHLFwNVpDmY3u02qcwDo/0zLE78nVNOI8SSPGhIquc4zcRmBvUhk
RB+v5+0bKQFAugFKw/l2aiZsiYIXTGUMlL9FfXNxuGextkvyLSwF3sHbYG0LbgdQTW38nKFOAUnm
p6dzlyfampQgiH/Elw1XHdSFgU9Gn4BNJnBUCFZXZiN80/aaMF7Hh13Z8xNbM1TYAmuPlLohHJg/
m2yM3VhWTQKBfKgBhYkombmy4NRO6IyLgN+FCTFYchZojf1C9ofh7xQUGwKfBeX8ep8zMEB3Q+d/
fnsOQQkI4iZMM0YoGdmcawGrsxcwh0F5hYrJIJiChyPACqGLVSAjM+rmZjmBSS2/6VnUpe5iPodD
gKutUQ2kf+QJsJHRhsIhb/6hBOcSKR7w3I3YQMy0sQnGYSy8z78TmRSvnmhGmjKNbUKLX1gCwNDb
DG50dtRBnTOltpYBzznlRWVFeXrfDTbszOJMuZwdthRWLU4z7GSjO3EckM28es0OC5FyrvvMtkZT
BkycYj/IUSCOOkN27DH755dAVsCaFJ9Hn0F4bTl7JZwSnehOIw9jqAr5Esri0r3K/vl9dUnKYViv
kRrJX9BWLFEYVezlvE9OReF2Z7Gen0y5WIU0M/Qc9IRpPuZICB448b2crwZn/jGjWfAu8hYKAR0R
kw5KY/4ph76v4NCk7XjhI137yP/QcTKXRBiSM+6DW+6gDJpoT1ox8Cagpp6wR6NwRiGAwct61lMm
4in6D3tarCvRXaEUAT5yHslQmZhkUX5ODHlTOSba0i2TfFbdQCRJ7VmkrceSfYW4YmAPjH0B5bKo
BVUCahUAU9kbJM82+nqvE4eQ4pRLA03GSJgEsc/GEsDZNbjC+1XEiJL3KY1+DeqlKq5uYwl8Gg9k
thb8ad6+KI0vUOPubk+t2jIfegudz8B9IPMfEmhhQNPiOg7uzHYe3Kx7hH/ICpVzX/McFoF5ZYDo
Kz3WpR8BT7qgVOJ+xEwNK4ZL6JM9en+G5TqzP4OwLP53CTI8FzgAsSLqZjF9LWKWTnzqkSme4+fh
DVfxSSQSg0LFB1xjOAjUzs2lP4PBGvfLxuuJ1+OxeLhxs5OrMSZrmmITDiUNHC4UZZOOY7FVXz0U
5HYxaUT0bvtYVE/fYAuTJ5jxCZGyQk0qkrhQwN9SrD3pdIUvLGBefuLxhdmUi4CsfvHMBy6voN9c
tgHzSQcz8PoFoUmG7lIxw/vlOYVrgJaOXSt6IICA/K6Pjfuapx+3CQAsDD94/zyVKg0e4yNoefxE
GPQXNPy0H/2cbZXrcNZInY5+S3dJLTopvk4Lod5cvnbklVfed1bUK711zZGXBZNRYOaUYVb2CZR/
H5+fUrladLvu4vyC4as9SroBCUS2952QON5iJuQXu8dy6En9aoohT3OUTc/c6v+wQ9RaWmvWOnAY
mOwa4x9Bd2GounxLrnHoaBoTFjYF90mvDjzNDG25xYB6uo+JormilK3obDiKGOGM2p9BH2dYNk0L
4DN8+V4T0/Cp3Lj25XVKahFOt8tTZo8XyGrIk7ZF+MwL3yhxQWHXJZGEKTV0n7P7QUbEswutox26
TZD5r2tQzqjn2C/eQxLleBcW9mQwmGaSabHd0DeMAqau7BWUC3ASaCt451ioTV+3FaZF62x/C4A7
6KOQL4FCwKku7MWeEw0K3X3HNDeH7QUnr2blfga72ok5EqF6RTrskPAqnmtMYwel/7psL0JehZaS
kdswjm9ZeFZTsA/DmsLDwFUcrJe+I0eBsK2Fbh84iRkwL+gxo4f8RQA20zBvmmRThZxTTlzONp76
C16s7C76eLgC8eW5AqeOS3r14xohSMqcSRiVPO0YEc1if2GvQm3DTFYEaCLDh09I7eIOUP1zknNv
SpkoFK+VHUhM+GjHA2lSGBv6GmTF0V9GEb5wjwX/FOTdwEzZYyzIh9JhsF2TD8oxZs6cUQZGcCCF
mvYrs+WK84qRq6bTc7v4o5Ctx/QWp/cXBrTiFF+IzNvs9A2mH7def9m2SKskDA33E8RRNKGXgBPM
zU9yATvCE1MrNvfaXVMEmmNc2rbxe+CbY9DzC/sqGDqJfbimvTCodQkPKYbL62XFdwZ7zlIJlqn0
Z7WJl+f/SDqz7USxKAw/EWshM7fKDCqO0dywTIyICiIy+vT9Ub26Kl3dSSkynLP3v/+Bh+9zYHxp
mQeTBqK3DLe1KvxU9SXElJMYcDXoxXnXLpBcFlP3aUvfREsnNgGvsNEeEKxN9qw8GPsgI05X4K7X
0mq6bXmmq+DhAI8s8epQxsyYepkiZTWmxaYkhvRIG/tWNq+7O02HbWUExdu9gyKgOH/imwp4/UTF
NtCpiMiTa+PHVNdamfvjrSowdnu9oV8jnwSgVIpzgo3ZIUvivF/mtxXD7k6kFfTYxayk+y4rH8qN
PKtgfz2cAWYcYYNZdEVwOZ9c1w9CNeMakVNZLumiJ/2GXeSFZF46srYi0CyBJpHb3qTpBJvYC/db
yqImUPfpG3Ri1I3NBwIpsZr0JzxQnxmNBULUvsNr7A1KDG/OXEBVKydRe4AOBAJZlEuVokiUMSw6
ThQc2wMNYBzuEo9yGiZ5YFL+CnZRB/OKs6dDDvxQ1+anQ487M4CIpf57nrUReiGImRN8ADJBbYip
axI0pwfGtSObprVoCIZAcUXoYaDUjxkgHqeRZ8ACstGnoDFq/9XtSVQ8VSiJWgJlsAUGMwTknQoM
kKCbKDPhF5gdqt/o2TaGNeZ02T1kJSxQBocVjvS+9sA9IwVQTsaHnlmA+7oQWs0CYrNCwRKLMsG+
a4fnuo0bJifwOxa8u/jxX5PjB7IBtEPIN88k1uoTU2EUKYzo0+di3CnJisQDgtd4fXeokXY8JW55
wMVOC+TzZ5PAq5GxNcxf2ewxwSxpi62HBju1iFBQoVe+ERDw5KFhyoxZxP4TydY/OZzBpSSMVXa6
E9O7W+OLfym4TsyogVhOVj+6oZuPTnP8PPleBqFTl2USPKBiGbfNVYqYg954AESAFHCQuTRayXMU
KtRUVA0TXCeWJmARYKtblpbW2Y+SAWwbwJJ6nF/9WOkZGE8VuMroYatA57YeFM93jKp+9Nvyhj6g
gVPwsrgWxXnycRoyz8H22QCVP+oWQ9rW9cuaKNk4t6HekgAZQoQfTN08HE+pnC9vegAdK7vrusVJ
tLGLrARJpB+T1HxG2SJNtlQoE0DGRwT34KWG5gS77N9kzsidfRmGNHt5B1dZqk9i9mV0YGa4mDCw
e+ISiMMGHMKJ8puC29bDIqPehfT/8a+vlZwJnoJlTnoyWA5H3iLXq4Qb7iQ8Rs2wrHg/aZtVTwgd
BiEHNR4IBAZZYAJwFlPRv0ur+WsBQQ/c+/t2bvZMWJUUcAal9bJEPmc4+COY24zzP0Q9/nG/9S2q
JbRE8p/Ip8PK7071eCdDyfz6lCBLT2yhakxC+Bg1UJsOSDBmTolwwIA4KfaajFq4KUOoJsxUl6C1
t9u4T0vfVFP4lNAr/UqXjvN8zgy4SsTNZlw9Cj15L6Vs1EJvD2Vm4QEgb55UHJw+IbNGJMCcJs84
mayYPTRvp63tFh45Qi1f7uk6fTWlmtV/RXQRjC2GDlDBWI3thYqsSrFlg04E7DNZFsWyfs1Ht6bJ
RnCwnM4zHxz0BXX+e4QJ5h/GXZ9DRYY4hKeuW5sHehXqKJHZcmsd6AyuuD09rPbADpzqVB/U+xQM
Qn8NC8FX9ImHz5q26s3Oh8FTMl6GoaY7V2qrgb9dqzO0CK92j2FxQbH97m/L/vhhec3FnYlnKf6b
TWfO3mAE2c9IvZHje4qenO25x4b2uk+avTbqv8I6CzEWV4BBjKq3e6wk4PPVkKmT+wJGFXG8Knrm
LqphPvCjOtvMyIWWz3IlzgbtTRIb9P+6Q+o3GjNR91LmQg8hXovyTJxDR5boI3bUn5F+KLfXTXJO
zi9cBj6lreKYT9F8HQdwoHwoSiCMYEix6yUb2EabFdUXap0eego6ImI6Fboapsbv26ZRonpV7TCv
QAeyHyUJr0txtaEvMz2gxxwaeQr0bHj5wxOhi/cMKZqgxiOq6kMFiuGUOODn/Yv5Mc8lRVllfXRP
Z0ZX/GXmQobN+zzDDO8dtrv6AFFIwRNi1MszIUATFrzVkLq4BFwl2j2SlxKWh1dp/379SFXUFPF9
EgiT8zAAMM5AMvhgBN6P8pV3/DJDLAnrZjup569RlusoqBkq8l8ibgJu85IFpxTcFl4yXei9iPIJ
61L6dujdGxIMniUWUtQU2vBDdfpOFKv6XD3DDEXdkRhEot24vR2uyB2PiqtuIhe5cdz3+0ow18hT
oc9NMX+I+pTBuuJyRQWvN0BRC2zIZ/n/IrPMbW9M264w9JDGFh7JO9KJAhTNKFcDPol81FR8nM95
MpqLoyq/A+Y/r/JokE+Cp0Y/MWTLGrTu8lY7BxVPDQq2gABwdTo+PzfiWc4W6ofYEtMyRRwk8Chc
8wWf6YLjHb3m+ohE1EkBVLN8Pg4Y+6PgwjmFI2IDhaJ3RVoxw+flo864RXFSoOAT3iTBuvfX5jEJ
kzsEZT1S6yU6bbJ5G0aRkMdTl0WcGGHR6TB3NrD+nzfvvZRv6FXw5fETKUSOMdwWH3ENZ7nVbAmD
dVBphKEyHzrigW7wT6Dz7rrp+0SNULx9aXZfNHv+nBYbUfzmZqRhYR19PBwSjrsL0z2obh/4zmRW
Y02vhs8a+tgrs0IqGkZMSBqvLJgTNAs37jH68oBJjLlhEALOVUSQVr8x7xntDNvfggZRXE02+tg9
8E0xUOnkTUzymK4sBVwZUbc/6AwSUKTkr/odY38qZ1TtkNO2m2yklTIfXMKuKuAXAQSSPARvWKnb
7Cv7URbyVpqPPwomEHyADHYUXsa8jMZSmw2lPLCgIhu9+imMq+pAewp9kRjkQJtfI/hHmEeYnuA1
ARMf5pMIwiVmOxhGhmiWNhI/yCf8bn/7XwxCN4ROBrrmD2id0v3A4QB18uZ81R0wpvln8w4w0wwq
JERIGUC4RAIw+E/Z7/DZCM1IPkvYHufhBNvcjpojFNc4hzCbhZ7JYElaPz1tzV0cmsir18ApRD7e
fzgmB3+b2/QdXufXubYY80ZJZYoY2Y8tuBnVRM+9RpnTWo5VX/V1AudSw5EhXI1I1yhjEEKKesaN
si946Mqu7hnDK7INj+q258fowxGRfE828KiiAsDlFo/pnEMAyXifecVWC+4LYBikBPP0NMLH4/yr
JNi+PONMSarm5wD7dVv5BqH1PZ0EU1JhSWhT3PudWzC/N3+IvcQJCofzZn33+qjG7fixHakI8As+
s9RD0g+Ky+yvBZweqQt4590ZDl+xDXntsRTYvi80aFQjSMVW+pI2WtiIAVPyOqKfLSNQryoCpt3Q
ZILvclTwivBFJhWaotRc3iFrQPW+cE8QJ878MYDlUBy4pQICrrmS9AejqwhkzR57AmN0Xr76+qaM
JjHuUsiaGIEmR7WgHTPX9/ZY22LrCQrO+86b8lxDfo1RbG6bK2N598Vl7k+C1M+ij5tG2lII3vw3
0NDyPb8ukWiFwhxkKCoXL+zPrwthPv6ksBuWGh48s36Nw6X9pCzwGE65/eqBOYSv+Priucvn+Tyd
q3N9LqA2c1vehWwSH3u0MIkUX4tSvzk8eU4DNZADAZ2trQb3+B5Xp/6S+4iotmmcbXUogtun34yz
4Ondv54GbC2X2jKP5FUf3P2aTvm3O2R+z3yVYjHqg9v+sc98daW6DAD5rW2u+zRKI3N3u4jL90Ge
F+EjnHy/nZp+Y9HJHP6Dat1+hPjYLug6d72X+FVozp+RwO9n1F4yRm/AnqdXxPna1hde9t+5K1HD
8wOfQKGjifrZcJB+68sbScvqjsh1Ohwe++qCIChKtxkl8D7ZMJN3rgsZH5l9H5hz4TuPlGXDdHGp
bCbuZPVxM452shI34vKDN+cTAGs9nLu4OXKqr+R0r+VFEsl4CY3Hy66ykGLJN/5dw89qwnnR5+/f
pzl9O6kvLT+8Iueht9nxihC+4TqJpNg4lx4S97XovyhLMGNaYyjrl+GAqBL6n7DQF6qdgXRkYebJ
Bwb2FGMofbasvRSxi8rP1nUk4FgzWsRU5Nj6JQYZTDlqH86co0aKnRjIkfpYmY9BvvTw8hYOpYc0
aeL3GHugDca5YQ7ffi4CWpt04xNINK/5E1Vt0P60IbWayEdLnORs+Mkxnye+sBYW3Nmon7hDuUfx
W90I6z7svfzfPffcCYs7nmpMmuf5n7BO4vuOqWb7pRtOG0Ld+AKA6z2GlRnz0vQ7DSbh8y9b9Wht
/Q8Sh+fsvjNwbwOcmvMq/P15tqt/ag7n89N7LyhnVIq8G980SH+fJr52BPqC5yaszTUOn9z5Lbwh
YaH9+/PkC11b0OMRFMpQzu5zfdFiT9BRwE91UGBeIUb4TOJuZjPm9TDs8+W54qcof24O7mRWuh0A
1uNHOtWYFB/62dfEwzYY72hmA7mTBN0pgSwDA/gfHcgIBjvjB6r4tTBWtP4t/cN+3NjykaeWrYv4
dcoXtMTmpmBX1DfvPboCpu9IYuYZF0H2ksB0cEULVG/8uOO5FhZtWH0RQSIeX5ayaQ6YY8ignRit
zrpjXPyIMGbjxOGutDWLEexjzOXG6IEQRwBQZdVcsnW57f3X7I4VVDpLV//Yd+CVUw3g62Wz9T1Y
S7qpvAF3POnoPuEq7LILGSVsvA/YBdmFHWzx/Hqz1o32OjizJAvhmC7Fn8qVwvfGIIThtWznmFlv
pLDzpJ8CmboYKqHAIqMSmvB07hskJ74019iIAfUC7nYGafIyBUKt/TebQ+oVsRbQEMGJOaVrxBIL
Rhv54gE97bF9nSBf9SxdgFDpgtdYiQgMD8xeX/sRhOIvLegjBpxdMUMepx4QTBkqs5JTLgHcR5/w
M8JJOIViNiuPVKQkKPxRLMn8kHnMoaztxOVoRnIgNJQqwsrWeu2BQed0p6Vvfd+2pU8ljtowAPBE
yMNuBQsqmZZbqJi8oKtc3nsIYbgzQUDodggiExdeDa8JPOMwK54hSWA3upFJMb7rcEFYO1xAX2HO
02ZjKAedFSB/09CeXbL9zd93uFXwmaFuIDsZpt8tEzwwEgAGFgT85ujyohEE/Py28B2bCxujqyHf
n+YeQlOSlabyzzCnx4cZUG+/K7bjxIXBBgHMgizMZCZdQ9L6OPyJU0nXvBgBiTEtjxERI+I4mXNI
TPwjqO5TYakv2UlRsl044YxQsxMFwMPnC5wweJJwwHhpxrRMTZTLaFjOVjQyYZu9Ki6w/IIXa0OJ
qqNmP3GYmui/bO8Wlw5CMzbnY+QGiCy0qYXymsG/oP9doTTMvOdamM6BJQkcp8Affw6aJp9lBgmh
2feVRUjeqPrFFAunLGaze5A/0AKeOpqZYDTKutDV0bYBvoBlYZNkMT2ey7lD8HTCS408OmZy52GP
lvENR24YDxdU0ucqAtShS+CF9F+qi8J/Y80PevI5jOrzOsoX95HACkSKVM8B5RtFLcgH3vZhLiyf
Cz7dCaLCuBqc9GURyb8je0GaOeJpJHF/IpLUzvMbUmG80+qRFrR/M96LZEdkaZkjNmKErwUNESKG
a7h85pGYQW4FZAzhoMyKGNo5/x99VW/9MES7cSMwTWQgNgKFKCdb3oIDvipj8cRpA6VTAmIADC7t
vIDSmjCdRCirud2FlsP+MF1ejs7OnFjQmT0oFuD6B4EFyvDx7zPr8kpI5ygDFgeQGnZ0CAARbJzJ
waL6yWGDVKO2traI8MaXI7Vh2eTU7txqkCNHTnP7qzBAoFsFqIbejHOMdY3L7XNxX5TEpoBXYfvM
TJuZi8vJ0i7N/noGiAckZCIaMBHktuR2htzHqFPl3S64j44TPZ7JgdeDW8ezMzjpQn3bvJxVEsfl
NNMDJj14rOBPj2OBtKLIE33uJznbUd+voFGCKI233h1fOe4LOMFbwLfxJDnJhS0XqB4/M1jC8CdC
M2Tcj607uQVvLAQ7ng+WqefUogHijLdQuVq6qQbzKRgS2mhsR5fOLLPiFXFz5mVd/QBoRPA5BR0h
CEU/tZLdSJKDPMJmwjVcAsb2TB/2PfI2ojdD1Cmcxta560izyPhjqIrmEWLYNw9cNzJkDhKUDT6G
+mEBGV9jFDeFdP848ORfBG1f/0wt0tYfbJjCN8FW3hWfGkulXhA8knOtq0oqO5+Upd3LmH8Cc88M
jwffdJsoizW4WZejwMrLUx0NVhPviGgTfDYJDcrRP0uTCkhxFJc9/p5sO2hT8rCyLDSt3CdFBHgG
zAxErC+5x0bXKvsGTiRPQ0ytqNgZv7EyYkd0eZDKPpJKcMTCl1P5QfE5S/AA3OHQOssIbiU+zSlX
8BdAd7G8sk7kLuGmqAd4QYvOzZNnJ/1C0XusNGb4H/u2TqYTJurTQnMUB5HyYrBeWz0QwSRRCqVO
evgwbAVz+bty24+/zL+qmkFMmTZbeGuYdHMmpgwdk6nNmxwJ2+pt/aJCe7WGSOWu3KUMCqYlVFp8
UactzguWQtAIULubHiWreQM7zJoY4yhsULgjGcDDn2RUtXpbyRBnM4H4m3kD19k1QVq8dDvBNOO3
47+LfZFbyRKr7Xy76KD8fKa/yrK2X5ih5BaMCyyTBcJ+MXtJsavRrck5tbCR4dKs1TP+NDiTfCUM
pFDAQPDDQ7HyeVpD/iSb08PBmB+6n0vujB9RH3Ckn4GMMKRcai+/As0DFWCRnr22oqP9YqVPOY7f
t5+ea43Tzc4Cqjm7BUTX0mjy0DFz0PD+Zu840GYpI6A8BKiecZHv9kstprgzw+WPMruvJ1cc9Zgw
FbQAe/YSdlp2adFTfwufeI1+825PLVk181GpZYT9hSdo+E7jFJ/S7oQxNeupBgvBbt/0Xj1s8Z/q
V8WokYmfJkFFGmpnQjQ4qzfQcQmM+Rq1ZGwUeUOBPSGl2r5OAEUqFbrAUw8fceZdYSXQgKXhSw9z
5MnwpFScCny29YujBTgxssUhKLShshGOSyFmdQsRDzqX8C4oH5g22KM8EtMLCMzwKUGBydLDdOPU
PG396ioF4vi3soV4rb3gtXvXzH5RGkkTVuf3IwDGhscJtAtNhLb4dlQl9qx8/ZHifNil8jzzVBZI
pAqt6b4WDVr7K7ZxP8ZfawQq2S77kSuFDwC7ZcUXlOMj6VPa6+xP1zEdYwVKVKQx2voy8ec9syUA
6tprI6obgGdgLHxt0flDeNkiK5DwBUG5Yz22+m0NJXTilffTcKrUfYl/ftOuSz83LGwrZOff2yJK
sDJpXtzWjPkSlFHd/onjHas3AXlAb8GzWQOfQ0E2XCZADKc5PCwD+rdbpzGmqcteRe04y1NIFq91
efwkVoPbzWTdsL7SzKw6/MNvTsvCr9+X9wABAcbXFv4jMyohamDIku/eI7xQLq1HPWO4AhfthW0z
z0cbYCXqmKXfQR8apemkZhLfV8MUWja75BW1mT08N0XhfLbNldLkvb2vq5oviTu6FRDHch5ODP7v
SvCWg/YeQXhNXW4qJBssyMzVkjlBxHCxRKRDVKofoIK5XENZiKr+d9BxLWJajflIgHAMBLnzPy/3
85Px2COwXvwVXzkZqE8reTrpPb5JP0J/lvimhlelg1FpcpuqDFzhp2CXNLGzdINpBM1WJcy6Hief
PQGFI7tzsB3tjuaFIwWY376u3uv2W9AdsrE397Cuv67ZEcmZ8WJ3W+riusS8aOonllDacj4dBOYp
56JHR1jQfLWA4II9TJyJvpK6lSFvrhhhqvFkwnJwJS+Cv9F5GjbY3tvlMjznhoKtPqNWLk5PShZp
DTteoxIZks5IkdyMY18DP/UZWDq+Mjd8JW+zWkVQCq/E1uXl7atngT0aZ/GIV/u8Zu7FuAqyrLnI
W//VrvrCy7N93m6fybrEf4YGCjU9vygf1UDDO6J3VVvcjD184piYQaA/GdutfF5/QX/PoGP9YJsA
TZdmsfzhS/WlL8xFNpeOKkSO6XCsuQsjlYiL3jZPwgPq+KyCcfO09CqsQvBVdZHOZdPS1wjx1/qC
32slrn/M9SBMFXlahmXIS40/py+UON1pcfvF7bp5/z2Wb1eGKMwlwqZiXoetp/mc+WzOS3tV2KCI
Gawy/DDqEKZvLvvihTXVsQo1v/IkNJg/tZfNx3dIACRkN48aB56b/3ZUGyQI2KH2eNUQTnhwnycO
jEK+yz8sEP7zt/QePxrc5Mr7wGd2iF9xMdYLMr9R7J6pMdt0MMIykyCBiRO9f1N/hFDyQ+mNCEk1
/g7lxe0rE6ZAKEgyoI/g5orfjHVjgZTt5vdaOQW8QQRCLL+MT+Alsunir6/EfLwPDkY0bNjNIJLj
I3QOz6lFGKcvr9M/07QEMnfxYmvtfPTpdzUx1Iqo6WYDDn+3ra7MC/X7WmMJAWOhca709dTON1ci
lAkL7taXdLvrXb2OmTSD1RmOknjme2F0eGBhbCxbmW4bGWazVob/Gpm9FCuXx2Cn3FLQ6PC7WVA7
vCUePVegOCzcCUgSpRPcUewrea4/cC3i98vwBiPZKMNoqCZyecUsnLS7lK2Gfc1es8altohHArJs
eF3w8wZIXH/PKH0eTcI+1OkfNiLRdS+7mcAOCvZl3J3gLyAls6SPvPbTx3TzmV1Bud7d9EMNYRm/
5JWY1a+pTmPRiWITa2+4Js9Y6CjtYmMpX+SgtzkqiwvSHZiLFJevEvpGOZ3WsLdnxf4NpYudCtXX
tCc/Q1rdTnW3cwkpYBL5xvrSYn/f8S+xWhHysXlJ1tcDVkjla9OIbxmbWZ27a3Sn8B0JiEUQI1mf
y7GFgU6qSep+5dvC3LxH6OlcfWDIz8dcMd17bivRVyGlTG/TqQv6t5rFpm61Al6QcVWvh4fTgAH3
0vbOC348g0nESq2oQdhzOB6GHzP3c9mWhSsejOm9ncYqRnPptsO1ZLYDjJ0mvwJlh6pMXdONe/r5
gZTZAdrA+O3f5PcYp/E0JsLKVn5NhYeDc10M0xmTyWl9ufvmsGTxo/rSKWiEyVbGYQ5BzPQTLG77
FMFVUFfObFZV0wCx0pRB4LK0Z8gj3r9t0M+2Yu80clx+VaGCyvzPsKD8fanwJ2bXL1IixhrLpCG1
VCLRvrqY/KzLAkg3YApNAXbF++0kzCU6AdyefC6fXT4XSjl/50fkATEPDHwrVwHgveGmv5xUszuH
b6UENEEZAzq9I/S1P0FzyGG0z3tiW1nCkPs70dB9qa7sMkF7ogSZJXjAswW0PIm5a+4k3e1iHmlB
/i6UuW4DYFLPf7e0nohU9/fXqrbvfkPCFV6SU1ou6pTK/w2g7tjNYYZ3y6qjpGfA5ZYXbn51nmJx
Mb395Nzuf+oaOOtpXmRtm2Jz68rvP56+0kvdHp9NqB3TvHYbB5g2pQ4cOLf63NSsFkp4RU+pu/I3
4QrTyWT7cfFI9brMxbHfmbLaBK4Jf9cvqUingYEnte5rxrLFag+43KCwzidWUOOrsWJJl5BPFLPX
ZL8laCY/xy1iJEgO5PA0ftp695st7FV9dseZQ5QX78YXvoW/ymuaMdcwx8cLld2vziZ/++bm0xOb
SrSzTOyxIZXxyPaQN9/RC4YO/IfGzcqVicoO2H6XwqFQ+x+R9NjrRCdEBW09zAdCIQxI/7jzMJhf
9QIl5YPOg9DP0aVdilkrYyM/yVXIDmXDcpwM5kxp7uvsQ3Q0s43quxsOahLWdDAvKI+pyqK2vKMa
ezKgMCaO8nT0D7BSe3lkR73w4BLd6HzIFT6SkEmBK/DLqxS/9UzjWNAePx0RsrUz6Pakj5AcC2vl
qv37WxN8O4k/R7xuHDNQZabz3g3upWdIuvNCRWNuxacDDUMT/ibdX9HG/NJhr9W0tw9tKclhuSw+
UYZ4wMyOxmsn4xVO94WjEKN1FMiQZMD07lMtC5DFFLjy8bF2j81V89UIsw8FliB0/tqFeNfZ1Rm+
Ge4DRTwSIjgUEWy+/8uv3tAunzfDakadDp77392LyK6pin/Six7Ur2XvtifEO+nPehaIzdh2BjUu
eJJkSVeMha2r5pCw0p9aZZtLeAMTkzgZ8IZjQzYQH9Tey2De+lrKUGvIEyaVuccZaSCsuIvVwZ0w
n1mREkPy0QIi1PRhhKTglJoV50yjH7vCnIlbow0qFoNqFjNvZk5mM6ZNF4R6JaodGIZHpyqbM/Wv
4x6YLIba+8On6Upm0/RGtg+6YMSCU0ClJLpBreiOUrMStKM2dZfKNTaK6Y/8jaLocXUmi7LZK80q
B6xBRoRZx+8JtTKrSReqhKtOLNdoQ3YD+09gmpPYBlaKqCJnf1ychv6PGvzm3PspiU87al7obZ4G
sMxuewOeoIiqsmX5Y+rOn45ZeW31jYP51pPYLpsZOrNw7vrZlgj6kiPOgqvzUq3HEssrYUYVHKJz
t54A5cwTPIYJTC2uDnM2O2Xmlbp1AO9oC8OUWDFqkCzK+HcdvB2IVXbi8DAxCZP8D98is7hjUZiW
FHSUEDALn1ckZMbq3c0nidWVDkegazRhxK8KVkvmRDPXYshDz90VjQjK/36HEHSUsc/WykZQHJlJ
2PM3ezjC99tiX789f5vU5g9M2/gez7GBMWnJoqVJZ5ldPbhHLBOTlbzqDtXltq5M681WW0cFxQ7a
D9RhZwgQFEL6QGlW6Nad3k3Z1uRWUkwqJTp+arvM+kQMXtY8zWieuz/q9EaxkI/tYDEY+7qOxzbY
M78aqqvCTpRYv9KMQR27J89A28p6B/tZrGkDOBNXmRCM29TJbApmxDv9DKDeptSZm2sK8GzFGOcN
pV+DzuVp+xS1yQi7uwWWGcPtLLSBxmAUILk60ujVQiAO2ABd3UpY0siXHLyNrOQxnYev6dwaWQeq
80MOBh0bXRhcwhcKlrWVL6A9v+GfOcNp9Duk1sPFnrUBXR0Ewlf4zELTwZ+Atrr5Ljf07pBA1QPc
6HoSwfE06Uvsmq31IZHWCG/ZMrpZ4eTdmAmESdG3WKCGpKwHLqfd5y0oTzNcp/tNgkbo842y+iaN
Lgs39Sww2TasZN993CqnPSrWkg7zJUgCFTB7UF6Um6wIYAnMlQY4jZNcCTtFRTqBE1exfb1ipGdG
kTrGAD8Nkh8aGExY9TZUUMtkmIJFE8HN252AwxVgbPH3Ydm8E4h2Vc85M3EWBn7q0Ti9En1KcLvh
BFcLXIuJZLfQypCT3SpkhvMZvA8FVyAxXqzjPyZd/ebuISZtJwtWa3HzzL3bcdRLA1kBBL72RlA6
7+88//mIP81Jdh5chUKMcceaJAGWAtwQPIRQk0U7f8Wg63lN1/gIMNRTIGZR/dyYShNu8sbYcIlO
lOe//bkt5VA55WuVcYG5TNN5+UbQo/5mGpnDUnGGiaTdAh1JVNruoO1LBRvbaOJb3GgDKRU/BR0S
m9VbxqR83X1lm0o8kINE0nineK/l9XaeiBwpgBwRVjKen+u7+t23dqp4teDVEOLiSjhDn0lpAUTq
+6dzvdnA/iIaySmKZRJanmY4gbZ/6VRuHCV+VWH5ayY+WtP+HbwpQMlJ0PKQ8b80rhKB7DdMWbBl
+BeAk/vqVu1cQds/DNiM1LQ3fX+Hb1X/Pcw75B3QYbbekmbHLWrygBw2JB3ZNmRYiiYaQQRYt9DA
qBHsAoeYbbFo7lGRe9V82HbMwWjkjNMVSaM2JZNt22iIBcfQqecXzH9euyKupl6Sv5IQlAGr1Wf2
Mvq8HVWoGQZaOBJXz2RHp9hVwWLtxpEL0z1CNESXaQ0usDB1VRovT8es2BK+ijOOpFhlQtUD2q/9
En5h9cP/YMY0pFuFPD6QPZa6cg4vCB3RRL6I+AJgRYD8cgtoWDOZGDxx8Af3Rp3BU0fN9yddXT0O
Jbw5e1Ajyd1DLCWp+rYSLO/qEgkKoOoLP5jWeFB1XEzTMGXAWQFKDDTCiW/M0QyNy8Eci5J7kKaz
9od575f+DrPvYnO3mWz1W7TISB4LNWoQtLJDz5AAEm7zlAIy8N7qIe1Y2smo4LH7mpxhhIkw+Yh0
ZiIJysWdfgcKY1wPDwk3d0+loSy/gJ91PSqvQfOyMfqV0NJi1A4JFPk8pRRmQ/ZzcJKlvO8hmKJE
4TZRR0Yh4jVuHFQwBNcCqcu3ePjRMkdk2q14Vwbe3PsXBgRwq4w7WXqBUcZos7FWaBlEwT7UD3k2
y0HO0e4zw3yfPmIMNiaov7fbjifzNROWqJnwe4woK6XR6waQCXxdLqKs2wsx6Z8mPIsuKG6uDGtL
nGJ5XZoz+ua5GT9QTX0AYIypPLhZ4hC/+ks2MuvPHjYjKM3rT7JVPFLIGua+WEBRk89V78AkSCQv
WSTYBc2bze6pRu1a+8GziVBzRgwLrsF9jRnC4oWbADh5FyHiIbcVt3qiGLySpW3y806ObTfH6F6/
BnI3f+uBzhCH3KjWg4eJuBIyziQeeXniFNdVGDQFOXaG3bO5Teyyn7Xo04lb83F670BKeYhkAPhZ
+vRkStnUw+f+cYUv5zWjuuRfOAEhsxj/oyRsxbAmfkh0OLwWsQDEA0x3z4iZIfXDEeSsmWdtTdTE
UPjNz+szvqdw7LCMJ0Dzj81SbqwOUeOi3z+ymYxPYeFimmlRoDFVeG27L1Ks8alWSNupD9Ic2264
QqYnMvh6wEnPbRlOQzO/OaVDOOwC25U9JjA5Pk21X20xY3kutIFJq0kxqwVGYB4gfqBqZ6MjzGD/
2CYryCG/zE+0ub7Vt5wC3CorxM+VD8cKTdQC+QNFqP+aX52C5I8F9zdXpt2+1vXW5A3WxZapNcv7
aaS3gkRz6bnNaKz/+QsMe/JZsjFMiCGvckHcaOGauXvv1PC9qshNW/ebkpnFGpwjktg47l7t19vy
+DgWR35y1ayFr34j7SCKhc2ijJ/r3GvjbJoHww6DuT++7iRidiKD8d7W2AOXg+p+tlcyhjAL4tip
Z77LY7+pt8x9DxUb3CLZD99vvIfAi/kBKNCZdTvWWxDqYW9cOHA1+iDCxD9hnSC1OrBfcTJBYanC
SPa4O0j/Ajgbr9N79fqGiLLqw+d3s6tjXrI8c4Jwap6Aem+rLa4Yjs47wEcAMMcspDj32+7UsrKO
Cet1PMHGRoXyka5fsKZRMiBNzNaVP/Jwrr8iozur3ir7eiueHsdkPLr7xJO06XtRx2p0F+30FZqQ
GvAJUx0I1/c1X1hLORTjYvz9c7iFzdOeOYn4ppzeJ7yR0EZvaRZZ5aiGRK41BRZXjSXiSDmGj8f4
NtiFnYUvk0TjHS5LxaZmHmarPxS2OfMSPBp/qNj5txHnkRGS1sADBXucR4y4Q/b39PcVV6TbsvjU
f89NR2DFwkDreSFbFDd/UKgrdQTsRUoJqoUZA6KwCobNDSrN4kq1sdLoKjlU7BaCfq8cJsP0c7mu
QXZOXSS413AgZnzYJOGNP6XHPM7OTfTYj/wWEZ7Wx00idV7Z4L4UrCABNSYUs8lX95ylAVYsa+Os
HbFJ1b8aOO/S2HNg/ThW5Nf/eLrP5dSZZgvAV0QVOfwl52AwtvlDYW9yzuHqzyP0nbdKW1sWo9Fo
Yk/36tX58xFBTmnzh73lOVqLphPQWekq1imW8SgndTSEkHnsSbEzgCeTjX5+yzE/nofrauIruy8j
YZA7c9RxuuhcW3aaPNB5p2/8Yff0u68/p9dRPPD1CybrGTsJ8zRSgwODuN0EC2GyAJ7FKABf8vh3
rC9+AkcdDr7SW0wvKHle+ZFVk2H5xdx2rp3TAb0E041VCGpgac23muMdoBkknALwWBPQGuTyaVhf
VldBy+/FtakkABxXSRXIP82aVy4xzAGskGKNAow+eOQgKy/gH3DH+TVHFFLkl+583uA46mZzJd5f
JlCPv5ZNRmU43e22xCFm+2p5nKlWLGr+Z1wwUfIsvyL/Et3nRwoEcte8gcHyl8Axtayk+5FW7AN4
jAZmMUzWsoPxINXe8t4N2A3TAcEfbo8VeAgv0j8QiUWkZT9glgHe4xVEi4kvNZ739UzeEA4s1urA
GnmCCXl797FUBpzAfwhjepBtpUXp1E7Hm8CKGVigZT6Omy3/mLGj0kGe9NSjgHj524xqRprD5HIu
rwfzf/tB+zI80Gt+pL/P3dwxn7LYevck9+Snkk//UebSgJ6v+FCLtGSLV+38l/tcfI2b2WaiNfci
rqqz8/dikug9/+J/9npHU83f/e8wS2xEA7K5u/8toq3nN1Xv/VzaEzJRVlJVcdjKP+Z5NoyP3Ofx
+/x9mK0ZIi3iUJWKvCT6HAo0iEKf3P9sfKJcKX0P399UnvZ9M9vMjrl80lYU7H50/vbfsplqj2uJ
wP4nHjdX38CbEEqvdKqOq1SQnl/HVc4RbDLVshceQMSxRES7r/arlxhl59TAor60xs1MOwOAuaie
xaLgsPklHBS+sn8cTqF3jraROriuHLincuZKpwLo7fEZ+LpZj+wIzoJEQ8DAzoAznAQtCfw1+f4c
x6XbpcIb7soQ+155ueGfFwXselkxJq4FZKvjoy3ahi9nSXSeGCDV4gMlHrcWsB1PnsclUSq9YM7j
hkIPvJeDGS4r+lOM7WREWz9UVHTrBFWbFVIvHw3jfmhdMb3uP1b4YJP1YHXVtGBdEbQlgX2Ow46w
RkBl/sSfZszxAARMkK9voublbX1HHXfvG1LZzwtwN4+y+vpj8y/LNj7ZDtMjrICKlH6UTt8LkCPT
4kqoRn7sNcVnWrMMccgUowuHJTHn8L0cXvcNsC6EiBgkDPKVzk6NjO57UzDy47rywNe84FBW9TQS
W7GNaCdZ0S8FAHFiTPaE0yQIxcGBIi2cSiQ4CJfRa3mMJVM0CHp0ldo6N8QpufSSVaAFnvrlXBcr
KocSy/sIBobFAOpqOXkOXzXxQ229WFvPFcvpK5+ebBlpPyOC18DOHQYQc4GN2Vbib9sOanrG1dkg
BtPBJ2TnYG79tk/gaL5rnoewW5H+cnb44wJYXX3vR9EpKaG7ngT1QaIFpIlzesl8a6PbP1FaOWr+
O+dK4yFat1jzOTqJmHnqBphwUIDoEJquYDa9CwVCySYu5sRu0H5Wx9c2AOiDZVtbqtQgFIFNCUzF
bDkZH8uMk61kaT16/R4/EaEDdQye0M1BV/E1QHAErm7yk0hy+klOUvwX4TSgtG6UrfW9/kTjjzNh
wwka3qh8EbV+G7A30zNuMIdTecXIURAjQR8/5AKn58P3q+/KfIuol4+vDrKcZT+v9ac9zprZkGqz
tupm8D/s6/t10TKTaxy6LyutiifkmzEwQrzytjdWlYBhIVpl/z9PkjNlVrfKr0Z0QiIeXYFrkC5f
ZCGx68tSeUOjGqKIo1Gf/AlIcZ5cmvfh6DqMzjYDIbi/CX7EPEbzyN/iH8Y83hkL4UeyELL36bzK
2aVjZJ1nsW8vW/zT2vQ5WlkXR5UTxxAtkhKu6XdsiWsWLuQdZIIY7/OwrzwD9jLVZlCD41GHAIHE
TlX7zICLfeaXFZDUG9GHrN9ijJnHoOcVyguHnsHO+fVHFFO0ee1hJ7YYniz09vDinTIv2/cgVhkD
1YLx4KwikOcAdatRAyWWZ3I/3osOTC8BK/wbg6IcMGdmKWMLkwaPcwYdMTL5d5tNDV1EAzzeguj0
PLWRDYQtGgxxVeu7LSoW6Nx7ower6fsCF6/5DG/G7s/0q9ElsOPc43VZBt7ZEuscUatzshxJlG7z
0ok3coYPaQG3y8I+go4LJp1pgbo6UbTVAszVZxTjAur+DLqXwnBPkLOdizhANkbfpt31us+Z/Iou
wpybC0QBc8TFAiG2QwUEHOEK9oUTT1za1nxyX5JxNUYFO67y97C326HhyfxkrpRFoFVtLkwv4Snu
4osOTuVzFqYZkxI2nPFkeZkJEU+hTclyphrh2/WM1+KPD3TUq+xsmxKnjGMUxW+2tedVVDrG+XJy
rdue29gvUzxyto3HrhOgc1+1xLO8mjcywtJEW/EUt9IKdRzILZUWAGfgIH0nwx26m2f/ye020RzS
IDzTjS2c/cf8NUoeBdjrmEIDlF+0lazQNyHlnWJViB3mLP6fi3MVaaYwKdkLXhcwzOHNzijY0OLN
bJgbUvla7O84PM8IG/oYUd6709+PrUBl/BWW+VTQkha0TorLDRrJVW2X+zzjWSrfN3U+8AnEI7v1
KBmgGXerT6RAHW7m5v7kvott73auEsibUTFNeukdq1YpvkWJWZdnLgitk+RDDnTJq1d8itiznID/
zBbYdWZYDFa1AJOI5mRyggy8gxYqh/Aq+KvuUHT7obF13PRz4/oBG9VjOXl0hX8OIj4Gge5SP+KV
xMcF3lQrbKQt2pRMoniupxCpIt1dVSkhsyfuWZ0M5v9DQZCdzikawzHDZ2q8rGIqCMLKCEceFyy7
iA5ikQuAp9l6eQ1ITeW1KT+ACfFDAFiCNEMNC4oTgLX4rA/Nuj7flpJj/qJ7OVdtp9FQnKs9wfYO
P73rJLL+pBHeN3rx9VckX4wPaaRku6OTP9CCG7KlVnRdFx+BDd6+AwnNGeR+sKlZqQrmCuq4BUKJ
U7w5j3y9srV4tGbqg8+WeH1tfuv4gJ/DkaUmW9nSwa6rTw5w3PDxdUeQHh5mcUyqw8BHuHw3P1p3
QYRgxo69JzRs8dKflyjHkmtMu+kdSOwEerd/0oXI8XTdmgqGdtUkmUF0gxmhzW1yyaRge5xLd7Gu
+53M1cjv72KLQidYyUdoYm8HaMdNdzgg26Yw58XrpwPgQdm6pR9FYQgi9VO2+u/OBMkZFI2vSHJI
hXAYn4pAer1clhot+OpSmvQkuhHn6WA6IVqQzbiYp0eBInNdDpilCjaKxQxgSsAOOtROetKt7JT4
fv2ZXKO5LxsY8/LiHMyGHfpKQ389S7cemQo3O1PKLdHNpJo2g9VluREbkDE+NrUy6UFs1NryS7UN
btAHyG3pbxYd83J2dF5hKxCgnJe7klWepTPnUk57QhDH+g1zJEEL7S1miMNfir8eEUQnxEqRbRlz
42UtEymPR2YMm3eo4S2ypWQJIv1B1rO2JGAwavZKkauJfMzhfWCgj5+d1/kbuzz+NQQlj8cXt2m1
uo7WjG9Dm6yxeYiwAFLMaqQqBELJVB9/848FfNZIE+JQGmo7cgl3Z1XwTcwllQX+3GZU9JswLH5+
dg/f4maZzMmFOg351Nxvk3OpPLgZghiDVvATeHC64TX5fAZh0nwDvRhq/WN0sOf2sEPtWcJqvkgW
t1/rVUG4Hj/iCkHowd1MAPH9tXyP1s9YtoQswHxgrYH21ag99gKTKBD3k7Njm8kjgDPWdCP4w3EF
hJ1CyJ7U3ArgmSnmzvUE30kryX523dWJkpgKBCXoskkkMYkjQX5QlzVTpwpbUnz6OBRf+K+ED2UH
wtYG/GnJjXKlwMgGTQb5CavG4H8izMIzLr4vkeI8Wnkdijc+NI/aCYSdzxBxOF2yHUHfkxO/tXCN
ltLbelpHjwQEpAHR966TZrSinuCDbcptZtyqBbtjMb/MjIEOZg6EeKkufku5UpI9vBPLf6f4jWBi
3VbPnEjWJaLqB5ZbgMT8NctSyOn5F9cN6szM37ke0EteahQ3q2L8RywoIxWPR6QD3h8DI6Hh+cbB
AHCZAMiMDpmfrm2ozNe5hqZ1vSslTgbLE0S0uwUWDgRikWAqkY9Mif9W6VyNdR5/pNP3nHGdUHkG
Yn3wDfc201dpM8zMcm16mqus6IxFJvkXCLMlA1zs9miNEzhqoJriAz4mo63AbxL/SC4PG5/5HSu8
ZQB31IjXyGFweJWp6kWOQTC6h+nbiEeQv52LiHtIG5Ei3r4YW/G5qg8Y2VcxY3vXz+e1mMDNVUNI
UqX/nz2H45c1tYSTCWYFDI/p+zwiFp9+o4MYxr2eAF3suX9p4OnxV7Z8/fcDb53f1Zc2nvXMhC7d
YoAmN10UsrAaAyVJ1fffifqpf92UMCedhB9Nl9KTTKSoxs6TjKpbPwi5FUDWp8YY167pPFNea3Vm
lw9UlyIYPc6F2G/Z6AEWsAdE0Il4lir/ObOqjN9ag+W5nHyysDePrw6g/mJgUjsZXqVtb2wvuimf
3kTZ6k3bCchnd4JZBLs/V6A/gc8pRJLMImT6xN9YlEJtzpUg17cEXARwIYBwatgJeB/wUggNTmrB
nEBmcDBGlghjrkwR4eGa/BhIaEwDRQTIHvDXf0e8nunYQ6JnfOYdtnYmDIYoZxKnMwHTfMijZGTP
ScwjtpJA9xAp7y2DUU9l4nDHfWOX3wJinUqixnH4HtwOfyQ57kvREVHHgeKBB7Ph6C33d0xdw8GO
kNofCcayAnq7/DVrI5mgKvIm14RLFyYwpXNh0xJIwrK7B45iJveQJ8GFQ8bjqQKbjW0IDCWHZrHn
INo7Lw7BFsG1+3q2O1hvwhpz81ZuCJ8JKWbrQX1ldiKUHOsMV+/KU6EuHIRdE6t34KnS+x3ysspb
ap/amjIbETc5bp8fDTWEIShz+xnvCtbSWYyH2cBaf0F8eJ0p3yg5k4OOhFeeNY7LyjsnF9pGmzn7
et/l5S60hcOFKiY3ax17AS2iJhznwBNEZR/uwQFqKnKTPAC7A1HgXQRlcWEJof9Set/r28JqcLGd
ALm2bG0g5HSg5qLybNBl3dqBp+a7arSGj7Kx+1/Z8D9dP1mq+ueJNY2qgVSqBgXsznMAaT3NFG/1
FxAdtRdhEz2G1lJ8H5H6U8tGwjYfRMkQAyd/+bNM6YD8SIKuqAf4O6yAh1XsXSUNLeA3xXXoviqe
MQWTj5/RIw+5nUCOrfI9nXF1zDO/PNTUIFPc/vKdL12ISywyKK+xHAU2FsI1niYXJAZeIdds+fiO
TCzgFWNPtJH63Bzz/pCRs3Qugms6Xv6h3Dp0XZGaQZnN3xTmX7fPyzF/4BcGKP1+g9SunWUvL6Yd
SEl3ol/3avR3LvrAl2oRr9eLT8FcxyokyAQmg1K0eqo/Ktlq1I4wcMInkLfFX+nl6sB/PCjysR+y
1b36ai1pyFclpAFDGqVdl6JgPBsPc4CvCUEEkFFNn23+Sd86XbRninp19wE3H8UBTzu8D0OtcSoJ
s61W7iCordVgPbmjwMznmqdzhyVq2U8NTbK54TJRjPEG4ckQBcWYiX7cDQjj4u3LrcT0hg+1tixG
mkv0K9kZbg4BJMGdtdds1Qx0Q6VnJVna8vnFS7DU7EA+ZXyy62WNcH+uo8BktVwISYqaZNNKHiss
dY+pEPGUYYPczwrP+deKu6foZKeKOku2hTN6dVdzsScLj58F+gAGMxROQnaxLkzX0Dz1c0cui6TE
HIKO5NSfXO3WWvY9H/thZo1EG7tbFSvBHc8gjKU4qMg6kUBne9dSri9SQNvEsp9kIRxqkW9bgyTm
hD5pqpLm4cljzipryzzKDexza0uK5AYRe1Ej70c6W55gt8Bzz3SfHgeSYyJTE+nTbAyuyA/PTiMu
4pH6sMladcniePjX6yrv0sLh2EMGTAloDFL0p7HFBsgIjEcUSzZx51VNeD6mqmx+8CwAattwPApJ
HMWTdYXLwrhQ2X+e+M5xdQSqSFTXLeiwry0fZcD/2kXnyl8EkKXwL6w5tiz6zxvdvan4UJqMm+tV
pbRZ9x7DBCUw5MLgwSGtfJu86MKxfOUf9UNpQFiCXY534SYjrb88rLNic8GJlo2hn2N7fastF5Vl
64LbPwkrW1r9ZljSJWfQzMF1CDkZrLbU01ktPw8CxNCxbgXj5U0QnxcZdMyb9/IjgCxWFrwef26y
PnWin4914Vq59CEWUV7yI1U9ODyGWJdO8P+DpZi2OT4JheiD4bYehAFsnjrLKYN9Nv/6OvVTKdDA
9M8xXj5fi+s1szcRgXJ/1Tlei+lVZVy7pevMPDCm0ILvsCZL4cA9TCKd126CA013/WOF+IlhUUyf
DQZ8yzp6qICx4QUCa75ASJbIbw7lxLq0WFfi1SzRgmVIyNpzAYXxL2aSOhR3Y7Eube49UTPHE2qR
k5j2/LbQw8CWPFDWsdfy2oOjhUzgYCGMymshrGkZROsYa1yFmj+AnrTTDLirQSRRS6FITRe4QSBa
TWTq+1tHTawNv1gjoMnyEYeiO87p4MXlG+6RbS8APuLg+hK6mKp1X42mWmKrRmCqK6v6IlfaXr72
jRMIzaryWleiyWrs2hHt+3EfPDR0ktahnABk5tUsXh/bVPFlqmycb9VM7DO27q1SFcxFsVv5xm9b
EPdNe5dprR8tUVCq50jjzrVm1Z2f+wJh5G8ChUc+YpvemeG2x2E/ag0snFIdHwTdOV81WGCp8j4Q
4Jdjv9lbjb1208mpHCD8eWk1tkDQckQKz/6+y5PvME1+7Xqbu3BXhfk6CFC9wPTwcwb4n687L7zO
YnxlqUxz5WWEHb8m/Ptm3V5eGrv9xybd3dxrp3T3jh69eikapIfybfu9SHzan+TYjS0njeMkmGGP
vWydEHFkQO7z87kuKLybZNv1yGklxuEFsC0PABYpZPg72trP+5FzPyK+s1jOtWU78Y2dNpatnG+f
Nn52epk+vhka8pt42p3sY/is3RNsOAEUYl5gOh3ao+qU+69nsNuDbb80/g3pFxcPe8VUgl4VItEU
8+ghaAcnEiLFCkr3Q9F4DCKv3nGcdfWOR+Gu09zazzgcaD6yHhxOlf2jwG7BeXnIR2tm3yenmn9U
LhRIyKCcr7McjgVg8trliwHlOYLheAix80y1L9tedHof0sNmewG52QpjxMvmdR4EH83kox+3+DBx
6D3uX3h8Ht+XRzk+bga8YDhX7vU0/1Zj/XefLe841d4aWxixxXD5m3ukJoloI7vLdbf3ZpR1LrMr
RYwsHFtJpODJbvr4s39lW7tC7AfY7XbHo7vj6jhYp2k7N+IUlp9WPfQ1mcBacUNNzW6M+QkseB6E
Wd8l28SgCUoDLgfpQ8kysOOerhhiZj+aFpJ/kUGAo0GhcRFV03KM+uB8KOn7gFG5QeLfhq/Uv1iq
ME9U57FC+jYMRI9fEtwrkt+0nr9xOja80LfaHOgzVspgkv94Jb6i2TK8FzT0dRco0vx+mtdzkRqi
1XGueLuV4kwriU4EzGdVEbdALwCZ/5lfu9tM7xgrpHgPYbp4FcFOUEphccralfLnKqyXZYC2xKrk
YpPSpXup7iHVXSXbQnZf0fzHGvNI4zwu+q4McTLe2MXL+n4EP8ixtDyAyvSOe1y4oiRGfjaIqBt3
SM5oIHIS0VMUv7MZZJ8VqMlezlv/QWMSFE+Gz+qJkamwmB6YisihtVghmu/1YENKe3zI+8Kxnwyi
MfR22/yq2l41Fgz841qWCXJHjpwXY5bo8rOxXZbjh9KinuGf9mzCR4HlGLTGZ1II4iRbnPAmjTXn
oqsolvVUMKe3BMlLRvObevyLBfkTduZR2W2KkcqJLG+iKl0ogirIY4TB+r5D2BHeh3yKG3umi7Nd
JDMcF7NrGe77A/qvwbFlXrz9RTImz9J9X6XM7Dwbi1J/+S3z5V9imv29jaIDwWpvH6Bz3Xv/2c9+
vT6j+UMv5keCJHTDkU2frMKx4H39mK56t2n6aze6tQ6fRTYzbMkP7sycfkkWtQzkwmfi89o59YRk
XX7P/8a/9/6jgoQjUny0+FBgu4hxOh0tkXDFJ5fhbRhtsyr9EDdTNOIkvi/irP81L9HU2e0rGBQ9
//tmcGdVIcG6iJAJoZHu+ad5ShU8gpThHTddBAneoCQ/Bcned1wc4qx7886ptc2V/SQZ8Be9vgt/
ulgxYYIyWeJJ1e8c3DGM1uXLp01/mal5Nwp/kMLrlTX6tahnYx9kkAou0YLQ5d/nf9DxSSCN95Gb
JgL/6Mz0+u+F5Z7anlSCZkLT2qvRQELfA7qw0g+e8Xw7Wtx8zH8ukxf5JuC/xNNjCvnZjI5djtFU
PksJt50E6p/1P0LQysbJ9K5R+ftOt8X5H+D8JtGoRp4VGotKbvgaQYxmppmJV17/6VpKZ5PAT1sx
5rSr761BWO1qT9WpK/XssFTd+3p5Tf34KUDp9dflUyX7O/5NfUYDbHzp2CGH9K59a87npn0ppfvj
KuL93r3zJKPDtOQD//PIrp8bXSbzbzsJcL/qurzvW+Cyj6/wTV5gtxEYWcx6sCqmTOiV98WLPyyo
jQmce+p0/Xf88Wduuv3z6art2Vdch/J59nIoOztO0xVr7mF0Yqs3C74z8OHHH5WhSSbHf+fB5kMW
jiPMtH3cZ5pF9DsxMjTC/vUuitdv/xITybTHi3tlZ/3vNS9vxQKqrURvKqvIzXvbdf23a+U6DD/z
32Cmi+bJ/PqxsrnQv7MoyEQL37SsVqCGM4alGj6pxrWqDiRZfGaS1D33KVPDnozEu+qyzuR36UKU
Xu7Fk/GQsn6PsW5wBciW0pwMT+SN57EeTdcy+8oTEOUVO04yBZR5RTZzGsbnGLBRzcYKEaaPTPN5
G27tD3iGbA2NopboRovRBu4a603vMMq2r5myDaPi24wafYspQMz7Q3yCC59ju/jsGwG5rk2kgv/3
nb4jTBQOEn1Kaof77njMUAubR5HCSgl/3cTLya9YK9n0iPGq/qU0fbpe9uekJf0yuKfidtPw12Uu
aGldxG9h9wzHsbKHo9mfMverdxmryquHOXs8PEvm1/BFcv9fPg3BpBvXrt3+u/RhIufwmWd13UFB
4Q/JdVRFCK7tmo/zJk6A1mp0+XT/auZkhKQpRAJUPnchwh7DgBvCyj1MD1b99WeqF6mTN5rUGW20
3eDci1Ew+faz4/wtoIs4jXajoKEM49Hyb/mt744yk+fA0hAjipUO7Qwg3+yQvzd3H0Ax2JrsL4pb
BoDvrEgDGHt+s/P8sxopapWFWqj0Fp/3X41oJ539OnwGu1Zjyb5nevk4TXMDa/+aUgQfBRXEFMpU
/9V4zmHLmxyCxv//Rgrb8sIf5D181YRRGw5fP6l32YSV9JpKEjauOdWYCgeGtvBn/Gs1ep4q/WNy
clwzGNe3/VV1Ltjk8NJK7CeKmG4kPs1W5srdND2K9vY8N5i97EUK8wI7auef1YGGHy2Vaa386Oq+
BABn36CFlVhpwiKE3QejZN/fGhmZoH6iI2lXU8yzn2yufz1mOaJ7io78r/rCupAwzMeFD3O4CKw7
b9WN8tw+nXRBleae155sfn/9pSbW5W3fC+KQY6NgLsM2cs1Hq9uOPLyESByOOFWtjG56zFnJrEqq
LK5D2bhBQtGadWCoPaFVrwFChiLlCw67eqOrKceRZqie42AufAHlGCXVMRMoN8MqccHiTFknSgBN
3YoTG6+mDFvW/yosTKmF4qNj6d5TtsOU4g/hMcr80r6/QXi1qJDpsh+vLibR4qpyKVMjdiKD1PeL
Hj3QEj9q+zYeA1bBTP/2vawmS8jbykHwLgRMA+qTXH85SQyWH2Az0IGp71Q//RkReZvuEYX393lC
40+fRolHEZEJ9Jh0E1SSVGvx2S1RZM0QZ6K4nERFuTg000hmjuJpRYe77radbRF7d9NkEHRcDrjs
bSwav/Jz0G5kGtkRxZ2tCQQA7WTikF+XxrADnFB6W5o7+4Ei2toaJE6o4PNmwrYyBXgQtreO26AS
e77a8aBYIhpB71uPoDfs/GkUA3ae/6lRlZwafqVhKCwDwEayTkn9w0gKA42YDmzXpvSthlb5juUR
02jQHHTPLl700MDz7xa099YZdRVyu2s3E4l8L3IIUocdPuy8UoSHidaFqdz9w6Xz33V44ey+xk78
jEsSufJAcISdHsn+4vNaRbH5ngTCsy6/mCLfFLynnfjJdP/larSciRWAQn4TwOo3TOUFt3Rh3Wdl
QBhleuw7f8MpvAj7uDHoXZLliqkfi6Rnrr/jtv/CARBeeOK/C895tYW0Ne/HVhX3jfHNyGAIn5Cj
C0mcZ6Y3z+4kBkV/T3jrPs1n+os+btU6XFGaC+5+GKlB6ZTNDKc8wQveilJ5+P35Tj5VPIPeQuIV
UlCXLPtK7hF60FXwv0MeYQYSSWo6cHbf2YwQ1ocRHt43vKXP/di9vNcSYvepcqgcqKyCN8jChSN8
3stJUOYgThWyW3HKe9+RiwurRaJ0LFt5pLNNmu6m4UoVPl9d1B+Zxqv0pHC8nv8iHcHAC71ccVbv
r6xPiZ9ELYHhdtdIHWupoqC8v4fP1QhezqFunTWkQ7GCZWOPpSx4q3Pft6stV4rpN2fX0knt2pri
T2dp/Onsk93xEb4muO+j34+ECcJM1Iefwtz+y8RNuL3wW8OvCv+UlQvJwgJ5UM6yDR/0a7CdedeZ
F/nV211E3pO1P8OSeCQsjz8dHg/PatO1/IMV7n0zzDYss3OY/nIvaQcJ3JHYTYVx1tFOlUXdLT/7
W1G8xllDhYKCZyz4UitKWFAp5RI+71d/ejz49Z2DxIF48T7LynVQbiiqXw1B4n7v3mbHvgcc/KOI
wV4snbyc/WntDz/Lnm/VAwWStHOohJ8UFiMwK7wL5s+wJP70qDIrT/he2fxXElnI3n2ZLEqbXixb
8odDQeXlCL9NdmGJ++Qdt8KH3JJB8PT7JV7F8OBXF1Y1+9ewOB72co+E3yOBB1/ZoPwuJHZe+J6g
9t4ZyU7h1Z7PdSe86exJGYUX/xUzvJB7mMwrZUcCk9JFfzdyR4ar3rO67YfvC7NVVoenJEg24lWJ
/B0lu3HR5m39bjbXjiDH96EE7j+rh9Z/t2SgCP3xr99kHNauZ/Z9WYXVEL7Vveu7KBI63PRc8EYT
m6fGZIhmIERK9N85/JrwC0whHnvZYb2rNweSozOaOFDkvu9Eg01WcOP95c/3u7xFqvs7lbNHvdTN
oKTvP6V387/zEpzvnZmbNnDuh8/KW3uG10/EZO/7cgi/Iv67LyYqoBSDn1eJ86lAN7e5SU8cxsr2
MLydhLQYM6MHyBUGjWW06Ditx9SqZZjvuViFyfL12II3T+Yjn5T0d2b+ot37FkimQFImR3KjGZj0
1L+sw0Iyob3eTag8YWn/K7Ye76YSqjM1l41jHg8aR/15NhDQw/bwSX7wGeqc2i+seTdl5yyNYxwv
ufbTPFHyPrVNURDb8KB7t8W7o8jBu2UNGBE843k/xwPkUl7l6QsaxNmd5PsizD18jezCRvCsag7O
xFrj58LFTRIvdZYkbGh/esLemHwpSzf96nDhOJ5KXuJCeu9ciX7H/hHc85AKpM1QTM/9L493s0rb
n/+Fmbm/tDDOgwTXTlj4QiDKks+g/QMvteAz3MlNvcCbrlSUwf+5KYumnza5oLYVMzf1hFbKTT3m
8FdYNoX3iVJc/3mBR+//lEsKGb4vbb/CgqaoYSSlARjGbc1U3v2fbK5Bem91hFnnpnKRV2bqlhKe
g1S5aW4qJ/x19yAT77v/UxwpnO9Bqf3k+fe3+EuCsBiufYpfXLw/LPz+/5WqHS+6L/93UfzuL6XW
QR8Tepth6nP/s7W5YZ0hES8qKapvAWshefPJbSGBgfNWz6XL83EtNR03bjAbl+qefh2MVyCj8q6d
3hYW8dqZqudRpIhJbgOdxWpfOuO7zwphFbg/bpfFaGAKWwsS344cC7xul6XYsnWGksP1XZz/oMmZ
+Wu3LJy7GSBqIqldKONZDsNZe7etRyGCzkXaqDuyPYyh+8oq3rpi2Qc7WBRvOwRwtXv6776cLMS8
TjSTKPbXzc3HdZy/8OvhlAE5mWNayC+7Ky4KpPTZ+lVeHbvohOK4WXalE3iUjQT6TYw9ZPdepIcc
4CWeby9Rv5cJNhhR1rUI8v2/Vz1ajs6LF9zxf/izTzV0AxGE+XVKyxW3p00/wZ/C7mjf2WaqsViP
I8y9ub0VUnBiyWmqvqpeJsdrZdzPPDHGFW/i2Nw4yrb2SNo6x2YGaFV86m1xja+7HaP9i/dS+26m
dYC0/Dt8IDXcXyuIaVbCWsNT8G9C0JDCrBL5jEI1+wIxQMXA6i91c5qASaQQaS+TzIDrXnqwrGCP
ttKUdx2+eJVr4HO1L+NyLiU+kkXFacR6vDQnXJO3xeuljijomssHBCz2cz/pf/FdoX3vJyrdVC8g
vMg78GXkF+0xd5RtYW2v840QqboZXfsa6VRffj/SYsAUgkq8zcYdfj6SvkqnaDU2TJ6r+215gSX2
X6q++NgxCX8/qB7L8wQmiNKyG1SeRXeCAwnL4hlTSjNR4UnEhYeLTxx2xhiogMrFK+dKhsPeR/xW
A8lAUT1Yl2P17F8MovZjfyrtBxRt2c7zewcsw5sNYwzfjuYCY94s1vPtuR4qCC/LVQSE1N8Lu7rl
Llm9IckuPCbYljab+rizQfHQTkzwM2JY2v8kAWeVpdanLq9HYc3ERAfDPZUxY9SYLEvs0Z9G7Prn
3LzWgFL3ZeadSRbY50+n2NcUYYIxitLw41nc9LLZ/IUNlo23vNi+p/ZR6jM2Gf+ZAw6Zgqgb9LlF
Q088iAUgCsobLnWFA19roytdPmFYMZy32Ev4TxeN5FvbvV2ibuzkKHJvCFPKkUyRZeg+MCzxlqzE
pdhXNh8xaEBe51a8OIcrDBCN46JkkMTgY5jjq5mK2jjTOEmVq0DNRLKFJa1SOh8bt9VzspwRu/vj
eKZ/jPCeE7R3JmliFk+WNrN7N5oT2Dd/Z06bnbcFIxoyvxKbpL8TlSwr+rMWKJ7Q+DpwesHL+jPg
8VTlXnb/Rul0rEUqPDhERb4WXnxe6unO6leFp0SwCwbuzV65OIbwZZbZtPe1B0jGtYI7is3jwkja
TMPOLhDU5lcfsVRZtkEP25TT2ZqOeRn6YGOTZTTTy/T8hwvHTr+GU42QUDoWSxjwuytTa7rzLG9r
0aLJVhcw5M++gpPU4Ew/ltDUByjYgTwdPuGBwdL8viieUrhEj7Vr7W64c9AwyIKmuHCT9V6xjhaF
JDZg4fbmleXyY7Gr3Izop3BCFRNMFLtALE/UiPHy5jaR7D5/djOK94OamdevLR6cufKJCuVaMmLs
9jB0Tc58HuFK6sIbPAsGj5c3udUmClc6PZ5fY0a2PG+3zCgZL5gyxnHhXYrR88/ma3uH+xbPIN49
fx46yc9z+4VK8fvYanJGKySqO8LKtpUoin4+27NyU0KMtKuoNkVo302H1FqcHwc5O8jenAN1H6yR
lple7yM1iTdvm2AL8RjpyTGSWYeb/75P7KMzG7cZm0BtGEl2lfgvLdff81XGtRPVIKCFqXJsdCuJ
uhCntC7Em6s6oeT2caqc/8Vm905Oo8UCTdgc72Q1MT21qOYotrlkdM/dy8e+m/3KzQu73q1ntbZS
qSGkZ5chotWLcMiahC4pVjnyV5vhkJ1HWlwc1eSmisYWXiJRUYHcCLe11STaiXey/fElkAR3qwIu
lFzsczxAcVncd1jqT3gKC4ma2Cl57jq1C8/aTjQwUcQbujwjYF20wXKWY2PwRZk6wtrVx/InfQq6
16b9qFwogM9mht6uvQTh/83AWwgcWNqN1FT0i+wYOXJkK5z7O5nFLaf7imkAxVrY/XJ8VVgtcrGy
zZgNeIYgyKHC7pxxdkqJuPyLNvVRxp4RnXk5NblVro11Md14HupJTmL3VhY3QHU8hrqvrr8PH8tb
5dxdbprbf8E6zAraTpQU9ij8VDBuTz2zfrZxr+WGyfKxeKngJosAvDQP99JWFMk0/uIELVxxKzhW
YnBujD8WI+1hYrPeWwoTCJ59KrHFXPYYxrm/QeEXDu10+dgxnz77mUmaWHBq7drj8WeWe2QxsHYx
xVqL+jwwg7gb40a2AVNLqromCykOKPACxILe+V/p1t4OzIRLzljZWgQRFYIO7BAclXB+fRmS2y7h
ILmBeKicm+N55ZwSv2PMyx4LFUY/HoOCR51r7iwBSfbTnaiESrAPpkxsbPdzNXqt/ETVTcISX/gE
N2rMept2pLegecNgUxjHuBLUYpu+ByJp5uf6ePERTcwOosQMk/ufF/zAq7PhdHDGHsiXeRBPfYyz
z3zm3MyMXtHCHaMgaDSqbeswv2MUCuUjcEq8kUWzid/wWUtkipNu/w7gj8ivexK5aRcgxcQj/dgE
68w4bomb7aZnKNByZBbnS1oCmkb9XIKnCMI1lce/q+pusm3emz/xv1P+J9dj3y8z1VRNgdwZAk5l
orJ27qeKIF9lQoAerLWO80ozXk7np4l686ONtO+8/DAFZQE9uzmIesCo5F+q8iwyE+SvxTiv6cpk
N4yXu/3joijnj5nR/n8kndmSokwQhZ+ICFBAuRVkFdzbtm+Itu1mURFFRXz6+dKJ+ZeZHoVasrKy
sk6eY8DPDGM3MMgjEZKGJgpsppAfwwz5io3vkvAiRCHBZZcC2pFuVAQcj349fyzuwWnFdbzfe3iw
RJqjLbXGU4xm2qL/OGbqH3Y/zAdcLziIWRIeSFVxAysMmzP7/whfPpvlu4tDK9j4tlQ1CD/nTwu/
J/AySPcYPSi6rPmP9SFs1kVADcMnAAW+TH0xxxEbgZrbNw4PKBmnAociWAoj9pYnv2XvJC5pHCN8
2eaSbQ6mC4fYk/0MsNyYBjjVd0FJmoOD54p1W4971PKF3OK5l4n4UkiuxywNb31x0RAOCFQSrhzn
Gg80bDZXGxJRt3VrVpoSwKViI9I2Oo44BncOF6ykGdslWStsHMGW2IKo8Plhbo4hgQQIuwCGDrfb
PBP2bC6GgJ1Ny298HBvu5QeU3siKcQj717gOm83NW2ezPCIVSwuvCzJq3bKNyrmt+pZTztNxZd8p
Z7kdvD/J+o2z5WBFeW1HerYCaYknslb36LzrfDKjTdKCrfZ9neNRoG0FpYI+2V6uQqjTsy3IfB2e
otGIhCKrHpLGM5HKsDOXtOm6iypwvb2IrM7ajC4uxcVcNRx/U/DtJdcMFHKMX7+v1l5SuLcGPBzf
1q8ta39SfQ0gk/LIj1ZxCr/XriCLGhxDC36RDCb7q92KrwqbP2ui7gZbeuhlzoB7/8O4XbIKJgZB
73mfR3hDkudb/MzPywKF48OF0oCedl7f2sd5lu1hFezb2bZKYJl7Oo/EQEM3tLw6KWaER5egc17U
MZxmnJC8q0wrf0mh+KqdPKidhvuE8Ktvq0qsUh6sjE/6JBtC5YpML9OI6799EFdWL9Sd7RI2iI7r
HeS2TCKF6/WHfUF1H3XSUFx3C6sP47gkZKMYnw9AadpQwwfwOwCgX+9fcOKzxbpWFgMJueAwvRO6
A4bLT4/MrhpXadIdvszeR1V/ZJlX1YltAC+5HpelMms7isSVWV9Hqbmb9oFyspabh+H34SAZVoh/
AvC8HVgENwLZblobhN3qjZPaX8MTqaMtKEx4XaAg7K5U84QvZJe0EKcI/XnqD8H/n5NTtS21bYFH
usSXz4vTN50bgTRf6KzvUiXRkLF9w/94CwlSzhRqUHd48875goiL31yyb05ThIjXQ3hK41rzrvWH
ZiW9LnlCd/x6xX0t7HH70zWhdYCRy31SawrpqqPOdM66+Tm5NQvUH7mEO6/gmxr1vdvVbdCDgZok
y9OoZnvrW7Pesj5xLbZ+XQ/AQL8UKi71ej7QoytFlOms1uYmdRk4iRuhch+gxgEgyKih5l7b0tUW
HcyXtbmSTT8DNGN50JcXcJ8nnJ2c0noTc/kM9dSy4cfTpwOOCTAc3OEIGOKEKgrWHk1BDRMYFkBM
Vw5wh2VveYa+aBBrcytuP6u/e7vkXHsA8Gz6hIgMSkZI6j7C3pKLYLwwW4sJw8sA2ORI+SLYho9B
+eJHujbagKsVOc9t98mhgZD/0sBWLawORJhQqnL2gpeh/BgIGx/1xD9E9c0n3LvKF5s2h7MH1RVs
o4RAxLtTCJUnRKXavPy4/xBB9uNmm4kP+6NZ0CA2n+waZWmP1CVha0oBBqcCypgJ/DpXz+SI/Kpt
3ki4rH3huxRqpkjZ9e0DtWwPcJngLKkWgDwB/rOR8n36VN/DzY+6+6hlCU94Bj1iFngwv+HHsKN2
0yMN4D7uK2d8WnuwbtwHlWYOpGOf2hf0voN1b0kfUgL2v7M1gjK1vQRN5nQ83z0WQTkYtZR03OwO
B3JFE+lIQRv5NHiYYOkyxzkoAnQubg76WNDA8k5rPVjzLRgtzkC8gtPnReNAIeTUXeHBVVcPRhYl
60sGjQkhTQSWkTwZJFIT9Jtq4S+9b/nJFY7w7Q3hRN3RFvXRUfep6t4GjA2YTfJTNn93KYA6Y2zl
Tt1S9hU/0VO0h0HhUcc3esCo2DheFqizoXPwinXK/3XHGPdhpPh5Hp0nwQl0WBvl25wo8EtqDpS4
HErgeIaG+myg14pigZBRn3RH6XuGap8gl3rMNcupoF/thMMyRbW6CO/ro2tEd3LtZPLX/cGo2nVk
KIg1AVBBaOMR/Qzg9kt4BiN17WAbREzTvZTj6xkN51GVYsIOZOGXGxkNp85deGUL3TmjGwJf05m6
PftUjp+8ecM3roCG3TtXdgD6Icgi47XXV3cGb8FoMEKDxW2T/apbPvLbooqBwfW2VxRCUjjiIIm2
O5iaFGDkVNTawxXzB79tFZl7/qidHQaYtvfh+oRMiFTHSt//b+mVDAJAA8NODfvgkfqKFswyD6tT
CvPtG41E+q1cHbl0pbY8OHKFtytfTha/Fg+KNXf5Dhg8DbxAurrNYivJftO9lmBPrwQXjyScuU8B
WXPxFuQORWSTH+TqOE5sy42+N4kRoF2/jX6vEbzt3SwlqaSPfocBWnHOIf4Fi/BZj+ux7vzCjg67
BVHgFjLMdTrpQKhtlTFkPrdd9ntRRteoYxuGE//pNU8PdH2a+gMoMClkhdsTQqF9rx6Bq++RwkWW
jItWu0AQ7A7Dxspg36zD247/V41da7Z1dkhfgdEtqI/mbuBL22gROPpy+dzcuIwli0j+R/GzMJu/
eGYWUFbHtZMPGQm8pSWkpmfvEFYuvHrxbdpxRqGjyJjsIWmAUrP7o5JkAAejFI7A6YDS53EPDPg2
FZ3PM5b/OiNfMGrpF8UgpWMA/jUnGnEjl+prk+mGKOlgF0NpXuoUPh7W+jTc1nssDf8I/noDrpI+
1NwyLvVtEcOq7g3WeEpNtdV6dDyD/B8z9R6SBF2Lro87XKnb3szcd6SxwT+XQqevFdD1Cn/6UVvz
aljyjURwyPye0dsOFjCN3jY8woI6P52laLc55jZF8+62QbkNaqDDmooI0krc+K+twegUP6J8KEpw
Q1jqG0YfPnvI+eXzsFlGGUHwwX5tisw+x8ErYquegpqdn9fF/Dgtl6/oHhsRk/FzVJy8wAtRmfpY
9chYTJvetrBgETsjdzd0zHxRzJ4UbebbdPZAac6c3TYM23AAddJa8y/r1y6bYwjozv2m20OcfTVx
A2vbeV5NoayL+1EfTlrYYO8eXBRnwxkanE18aij19eEYUG3yQCEDejmndmFIU1FtYAeENd05/ojj
UPzh7LExZ0JDpkVQVQ0AIBBUb7uvkvAT4/YrN5sPEih8XJKqRqIlqcs6ruCUhMBfiHvg/gwoK12o
AMaiW6jO+NxgYYLZ2UGYGxkRkuXQyPyCoveh280dpP7WGrz/h6D+mwi1NphxRAIyNLBGGSKNPHRh
CV84C18PWDfYAjTGyojPxn30tbb/18hwVaEscP4UvcLetr9Qag+/UG2A86MdsOknOmKO1wj3jiT2
Rl6TQepVIyhQRU9Yh4QZCh2CGaYi7Z62W7wQzn+QUMgRqUFOziJAWiKCR/o5QvwvEsAKM1Ww1BmD
bi+Simo7Qv0Pdngm6bkp5pr/ehFkYUVm6ZziAeth2v5CYjsXePwt+q190VukMTHkrWgcmmhXKrGB
BGfPLZMGXJk5rT6sOE8MTwvPcJK9wtMkXZYfjWt9pXApKR+4XmrJ/qp3T16obPbjfNOPa/iFRdCx
3NURY4MTvW/7yQuO1pm6FMEFMg0+H0yM5LhhdGHGWvQTQWKTl0ldSLNcGR6EB9IJI8XU5BsZSm3B
gjODaiOrlLxAUqytBSUPtw3lMOgyJqJ9eIP5O+O/ooiYBif0IAtfFFSHEBTdkxPigmLQ5990xhK1
Evk4fFErFC0TytiBTHkvDw8Q05yKpVCwCm87xETnh3V/6N429e66Y/vLOFr6mWkbC5QlZIbY47Fg
eL5NdDsepJHByeyzdUvwkaAgMSMbCPCAXqg4DnpLfBc9We3iz3vbHkHFrN6kq+v/9uzVLbTQ2OqG
jRNc/0xsB2u8iQeox/ibdG8t+PBpNJz1WgyWFRTRrkfU6E6p2fgilEccY4GnRq5jMVigGFJtbhE0
5TpxU0w//MfmsEZxsvgSP7NRktuOZ27MoFgTI9PtB8sDH48ZZfj84RYnHkqwgSrlLzsYu1i9w73f
qCvhbkJJ2C74Gr9oUb1jk2UQMEyVbZOJTH1mfMEGKANlLJ4D2T8rP5uo0B7BK8BF7RzCDELohB0d
vQttrnm9qSmUXiqSr+h2TSF69q31MXqEolZKxnjan+vLylenyprY6RFq6Hu8+NYBBQ9SsYTqyLFS
ejolLXizjfgW9qZQHDefXJyQUs2c18nrfsgjIyBwwsgRbjWg4iUIJHIeLrkrGnKhwpP06SgntTtX
fvM/zASnn06u/gA9UGUxhK01hojYR1QSDRGiHsI7RGZJgHKbgroK8q/fElr9EGBf5G0vj9b2YIhm
cvQZnp3/IoKAtAlhDnIlOIQV3P/xzdfwH+L4oDzFuR/mNfGWuK1r1BfnMekFCI1EhC/MMBMnwi3p
7MlkWskweHHrAtW3iJBkLEuKb3AxqUutnEdC4VsPjIQN1O9Hr2hAHWLEdniKy6XsRsPAWlDl8vuK
6BrFPcvapXgogaB1eWE1IIVKwyjkWyiLLCRLhkjLC8LHkz/4PCeGNBAvgGfwT9m4t3yELzLcVQJd
zkQJ+1y8XFwuRK/hcUwKYDqM6rkeQVjsqYotuJk6LqZpMlwc2EmT3AMm10uonHTNhCKRGLQkOVrS
F9cYRGdYr9VN54N5DbLpcGEujnE/eG1VTnIbawUVKpLP23ytkewmv6r6txisB8zCJBCia9xGFQrE
y4zXDWaUcM1ypOD1uYmutuX30JPWZubiHpGYANkWkHdYQDnjl6G0DzZb8hrK7BgrQbVuN62kjQ+N
jQj1QsfjxhYtIgmRobI46vnQNXOPUo3LEGJg/0G+wJpzSuIiLLn49C1Gd/QjnQuhNkVzMGmiZJd+
DZZKdPGHSRtdoiYi53KHVmhkLi47M6GEtLUt2L3jPvsSUCJKPyjcoDgFCCzvtqhM02yGq4ly07YC
UH0Rdyyg94yWjOdgVq6PMWj0TbqQppYxX+g2BZgeuA5c05fLIjKKTJ4SD5iUEnVsVLkjk7uh0n/+
Zkt5pgkcIlC9jPM4twtqCCQ0SJNsaia8Fpo7d5iQ36Kmpg9xZhdRtjqFsDekFLUL9XkvPvsaotxG
MEzA6zFFvY0McDYVqbt71PnofQftTo0OS9XvvUdOj84u4+jfg2IvxsJ3/DoEBedCLB00kTZraAc8
6LMDdK9Ol47hCPHVJP19zrSgOVFTPFg9tycUwYG1yuANFw3T12qQMfvcbwX3TUUqCpW9+2a4ANyY
r284rtZGLXwFfHI4EIBgSkoLJK8o8eVc22Zk7PgTqC/CH9KLsTKja9NerLiQ8fIeE4u+75iRCrs9
cD8aG78qw2kFZvKChO5wdigFG5BxH8yGC8vvPOrGwYpmG2022GvBaXPaXHZUfbEkzKRYAmTk1Vjf
lt/Hx5D7lWXNHQO/xv3fY5iHbSQi55eNscW8A0YylX76kvp7eP1xf3wPdLfmEuMKN9aQzfKUKEuF
ImjI4SfwKbDY0sVgluuYhRrVMfRXPAelb+ymi2Syrus6vnl6VMqaXSozhgVMqDbrvBb5+Bp1caRt
/5SoxwkjyVkRTQSKuNmRNZQFPuRnRkAdQhmzYBWq2c67C+1sonsE8DKj/Dugtes0USZGQF1pkiYU
BMTthsVMIzDcmTUTVPTaCC6RvmjPjr7AAkrnuKYtWNEm53ORuQAjNNGCFwagTJpouMimrNp4uDgz
OvCfTqzV/8fzvQTDpmSHYo37TpYFRWuHXR4P9hD8NDZrsImazZOQa083Blt+MFwMoKFgiZHqXA0x
/o5hNpN7xDIlD7RX9nwF3V9+sOklWgBF+ayN2s3/vrLwBGktw3HZAaHNf/lSsyFfz7/5Wr67k9UP
RFcWgziVO25mDSHlYrjAEa3LuM+LrdVlkzNJJmZtLsoYV8kDGr6ibKu1NI4kbgTj/orKeRnizDHa
UcnfpPi4OylT/CDNDRxmRJlQGoCf2fRn0nZKVbZH3GW2RN1zTolZqPIAtM1mBOvMq/hOZXIRqcyg
jM9Rf5pP+HPEoNKaC5hx8Yf8jqoYbAgPmby28jtZ5DLIvJrJzJY0JLJmXDGyfkCfbytKfztwrEqQ
j+SlYnPi3Drv8tHBJtKb1xOA1yYrvJpk8LMheDJVfKw3gPZD5pvtw+IgGLU8TXEKV3aBw1QFB9Ec
kGXUo9NUHk8v/UsEM8WZiXpSDshYYUu+GBa2KOsZ0/PgP1yJ+0NUBT72NjxRzSPtbP0KR1TwKHxc
PPTboD+mHCmk1o8dg10DU5nd2QW4oIZFpqJy8OrilXD/0P3zcCqb+WrNKPEnPGgeK7iCfmD5baj4
wNQcDUdx5zUPT2Pl4qWiLqwnHQutnJTMzXFNeVEEdifS8aoKP6N0ZW5wZzsuZogdTYiCpkiviEP3
juNjTDFPw9IlHV7FBtsfY43DfU8ggyk7URo+AsvVILWFlH4hROtX18KbNWH28V89vfmDB+Ts4+pm
OkXQWCn2kMcpvSK/zK4OjfA3Ui2zIniENMMFjxB0oQi4G2ydBbUFRWJN2XHhpKzQnOyFWdIhKT3k
1dnCYC65DKWSHJvAUjjLk6WUkj63F5k+Q5kck2J1ngw8BMmCjGjnjIw46YYwjyqg0Tevjjs/W4Kk
oVinQ5b7HnE9kS3FhqkFBTjRTpqJEsvNvzE7R0ME4c++NcObB44sO3yTD7/dXMIAkvzBKahDuZew
GCNlmcEJiRsjzg45IMzlOS0Vljd8Kq+cnCZNYFL+9ohVHmVN2OZ9nDuelbWPdroyhbY+1OP0+z7p
OeIT0wX3QffJNcGnr6VYROW2RPaJcn72r+jbk/yAv7uanD6qiTY1Vmf/gq+Rdg5YF1bQsXFSZ4qT
TbSZtu2zRsX39haXiCUtS70V2g9xIyw44Hsb/DYr0ZgNAjbvLW/ngijK55TlDEIH0lvF5XYHv05l
MORFDGBFkMbMOpSbOlIeSMyAo+EvJLQhazcGf+OiCcQWA+o+1HfUlV4ZkaGrjXO46oRa+MElPnAL
hY2IueR7VvB2HqAe+QNLxhePiX4CpegFEsh6eAzgDfIbogDQMz4HbT7RedSAd2EeyF8AYPfpoljh
nYiQy6Ird024pkBxT5yb+KmUECiBuICeb+64J+W1fKURIzOCB3KROCl6iXf2317Op2+d/x8Pb+zZ
x1Hvwzfgsa2AMj7ZzAlG+mNWjpezN4pJ9cc6jyWqg+leYXagFYgwW2CuWMLtl0srdj35pbitBKh3
nMz/7aFl9UnnKSyj5Qoj8h9k3/mP36t3woYZUQZRBwbkwE8Wnf3jJ02HyoVvsr34VzcPKnbeXggV
bN/Rx9X2BtV+x60F90p4EupXOojNmNQzHo++y6jn4eNM6F3iYIe7Y3jgZllGBgFdr532mc7iR0ZD
5tAiIfAKyZ6TEWD20BMJjeDNWSeuQaZBzECs/3/7VPhI6BzH7QAou4yrEsi/fMKRr+I86TJXi0xU
/XMVDoaICo0L8Y/qFVw0eJQ109Orp/CrGne+GHpJW9jrGU9plQzL2SGl7OdzmFpYacTKlHkjKYhs
BmYdCFSejVDmBPcS5vHba9MQ6lfaCN1z94xyI5zQXj98QXxDVMJtnTsImPuNlGcoPIbILMBntjh/
sZx5t5OABlfrEqsxnSbZbXmc7NKWfDKPdcIantHDDXKl5Q6AEhNKMQr0VnG14DKOsj+EjL0G05TV
I91hn+NPlKd0/oUIjUJj12KcDOIGtpGIS1n2MjIUjAMeFgKjdz/JC8nLKKsrx4B3POkvlizjKz8F
BOILQusC8bzMDWPOXBAj+Let+nV11S8JVCEJZX1IA/hbuivRonxf9kH5OSRpXKwSVGLU79fRZqZG
pk+M+uoWfx29oWuGfWGjwGX9lOLv4W+cqOGVWyneAdBmy/7G8w6Yz/+VzjCy053/kFdz+YiMxpl7
837Y53JVx5swLaAHA80TBasGLU5UPBla6QERVCAR7Y2G4N5IIQYAaqTPiieuSOKTtxsfH/H5Cn8i
DnLrH432EXj+747FbbmGqXcYj1if4stKF6fCQL4X5tuudZwjfa5/a7ZcJeiBQsEIFFeWMM7Xf5i2
rFt5xv/dQ5Y7XYUBxgdMLs6NYTdh4x6LZeBkXZ2f4T9o+nsDZSSRHw+vX8exWI1MFe9iRFhErNd7
BNFQHj8g8KOj0B2wtGbvuSjZ6k3OMISDGEMicyer9j3O+ci//kI7ji3JtkgzIs60YlKgfIJsI8Po
YPXgaTG1PlJkzD7nX6qqIqJqiStZdYxzRzhj7kAUfwF/UGUTlRUh2w9HysCEXBN4ly3tmdEeFhDe
VbY+vihRNc4OB/teowOiHOBFydtIJQqUdcNRnkbLcMsDZSRl3z89mEMGjegXzLpP0SgTzz2zzcmL
5wYsO3maNF28ibm7c1p8exXfZjdrkYairzLlCs5ExlxllLMdUSRmLr5XtpqLGINBr+XU0cKFw6vq
WM5R0jppk7QwD9kS/q5nqddiuFl/QGX5JY5LZk71AafKKZ8wFZwIoTQrp/6VNcW5kHU7kB2HeJ/m
yrjIE/22gcuijXhkHh6fdv17FTPqOJHyTMZRPsZWIBYn3SI2xkLESqiCOQAjpsGcZ345wvIfmivG
JI0dBFJmR+4a4Rs5YRHVviNag7hdzgPE42XMOUgb8y1iS5KJjmzy8hcYlhiBnJSwKUpw8DeMI//Q
ko4Pi83KMDMTHNppOJOBzQ1TGwvgdJa0VA//svfJFqrMJLJtCcWkXRgon+H4ASuv+BkWjKA5GDAi
Ej4mtsIrmTvpOcMkJyQ5PFCSxhYunctc8i28QYYXG1SCYkqAzl2UYuf1e2P4b0cyMrwwoOayz//e
PlnWnYy37LEMPQ+SQyfHHuiCIekRg2VBRDSO2eF+U5be+/CCU5aDDPWI79yOTBK5Ffzj/4ZKeCFD
wJrhFwabh9J+Jl3exVxKYT60n7yBx54ajmGsFMJBnjGjL8U0qx1pMGEqN+kx3aX3lO8zIowJPW19
Cwd85NAGpUAgYBjmgr85MouMc84p4r3NVu8xSseErbzav5nClUJTWHIylwz0f8dAQOJR00NDeTc2
rp1d+Tx1WvyUjQ/XJetaLImf4jtkY/l/WsLyaTxNeFvh45fF8nVjhxbblwH+HxjRXbdbyYJjFN/7
xgUHJctbnOyZc9rxE5UpDLjjQo5XSiQDskgGXLyXLEDpzP/dRPZ+CzKvEVM25EgljRPTYEixDv6A
ScjKnmJG0kHeQ5HIcESBEWemgdewT2CLItHAZsO65wk4JJ0EkyxQAiC8szTT4qfviIUpeOc8MIcB
cbJ4JZVYQ45OMtuk1zgzM6Iya2J62JXEb+JqJUyQ9UEjxBPy9+K8WONvc737GJO4jf6e1BIdwPnx
VaJbXCATLW5Ljs7ScdyaYZOwE0dAnIH74ITCvxgBb+dYjmOhudJfYtL3sea/45d2yXOHKWRe7EBE
cGwr6e7BtoL+FqUnLDKsHXuMKTT5v9LwlHuyGA6k2bDcvO1e1qw86W10UY8DqPg6aaa4yf+OAJv5
39/CXcp2xXYmS+mOUt97at5nfTF3jJgDvFgIeTJxsvSaDVVa/15uuCw5bOH4WQNsaBGpNvEJfPyW
s3HxxopCYLFJfH4rh5V31IThyXISo+B/EsDKviup0Qq1Rt7CFL93L6qt6D6bmMw7lX6sj18k9eDM
4BNvVwLOR844u+t7Goc73SekYuTIUWMksipoKSMGewbri+/IwhOXLwMpQcN71Krf/xb8+JVdl/Og
cySokXhOIrAylGMRl1cBTBDweOVB13hArOfASGdsvCdEhHTIXiCeI0eNbV3jK7fthr8vluSziVOY
H6mzFr4DJXocPkhlwj943sgGTAb6F0zfb1WE+gZsx9pa4W9wq4hqIMnI2gGcDje6Qwbv4FBW8QHt
Fmepifr8mc/vqVOFJ7hLQuYQyFI7oFw8vOkScxizfPShPOACA1zXc/of3zPUv62A8Ky2Pg/cOXmv
D0pxnCNVUsus/rzZn1RWHbJZevfKb3Nagz+dWL/qIGyGYYrEBAV5Z3gm8194CWDaHOXren0lQwG9
+ZLrIc/ctEuKKKh7OaNdJZrT1/Dg3Df9AFYqWH7XNQEzGji+htbN1b19l6M1eyduIiWecfR5/gPX
F0sfGl4bmqbk5oKkAepulxEmCKYpuGwB1XZ7CIIUJx0zPJx7RQdhWnNR0PXlMDTL4RinqINqKwDe
FMNcJjCoCzTiTqLneYh6nKTPSypNemAhtpDMAPOM0dTpAOKyQRbuZ7pYD9WxY+1DspsOxD2tHXK2
hkxh6FH/mwNntSvwdYQV36fvYXzbatxzexLwUZXpq1+9+XF2X4PV+U0d7uSLefMYd19cvoHVXBxB
NKr2FJ0MuGA/qJREY9l9/cCD/gKEfQGqNOZpzEExVn5gDq7BXgEJ3A91IBnAwT6qoM6d5k8Z7XnG
1zz1LsjxUrgI4QE49qnyWc7qq/O4jbuDzy3EF5QSyMcdFZ/B6jxULdBYRNXDsi3AUq/YXBt7YzWE
OAq/R5i9H1AY+dlLejk69KMLKAckb54iOtVATFQIEYTKFXWAWIAJJbhtQk5LucFxbBxc+AeArz7H
x2q8Bl1Ujg4jJw/gZIca3HAyyLjAB0GU0CKRM22NSLXBjo1aDwYx4Oew+wNRBHYgAiQHXrzhIOX3
kvuINYiYgWhgGNzUvcaDURxniIna9Wf+JCKsOEyTujHD+fGXVKhfenqKJsToDmkcgsvkZ0Csor2w
5T8plPR6WJtu/2PNPQBS3KPjGgLGBkrI1dUza6EsI/X8EJLXPnxfCHbqbsYZd26tWK0UZVIBPxgV
xzlFA4BQwWFfJqrzTMzN4wvy3IXhVR/ZpAO2jxIkOSebXg/dYskmdewtyVDXQnDbqXZ2dsyLawDA
BEPcD5xiUw1RM7fLwbjU3DOMFj+3JdNheuhsEoKt4RUgUYA4FBjoFgZKDxGs5q9IYGFnXtHlgetC
C/usTXhKnXLetu7y6P1xgXPriwoSrBoN8MCLUyGEim7C5PRXCWP56eiZf8Vi+AVpJtRuGRxfvDW5
AJTeHbhKSdg1OJxffyWOiMvS+bBW4v9J1xASQ0gHLdcOBDImdKIGSNijn59W5qmxBp1o2HsIM/tK
A1wysVzK54BHcLXPvTTX218PskZtiDLoYP+cVj+XqFqni15yXHMaM7a8huOTCnUlQe3XALXfyoWd
jsz+y7CLDT+CgY1FFF8VkSICqGlNX3f/RMEOUEPUoulR7Z699u4cDV/vISDrYXhxI6J756TuOQjB
HOqZ9lN0X3CspnMKm+X2Rs6FcuJg5XPQZQMATA5+dVpaUwA6zfcUjvjLomfjEwC6Qs0Bp6evqA5i
FOh5oFHGlqqs7rvaI4N9OoC5zhwHWNyAtoI35US17tU20wit9yc+YFr/VIrbm98mDKmCRgDpcqsY
d3Yr+hqg/mv74aCC84JK9grqUhGu4PNOC/TYpIRyCVl/GURwJ9bUhnmHbsyMB3Doe1dYvSpOGuoG
zQwhAKlvjsI6Fb0gHmw6wy+dVZfUn9BxQnCYKNMnKk5cAaKKmg9FB+hWJHSf3lOHg8bo7LGlBXU5
NpYl1kixkoGW54CBRkUEK0ZBxowfCEmFCA31vGLX9qf9YgYF+Fcx8MwL4pcwkY4Pyxw6cHbbWugu
IL8YuPdxkY3uY9a/VSSMvEFVLdUNZUmpWEeEpDgS44P4s8nLR8SHmis8wbDpPKc97s266A+ik5m2
d2j4a/mC8jy6gRkcp/MOdls8jfcc5bx9oYYRGiaz9Ow8AUEMp0PVA0tmG+79OdqBRFaBuhUQiKGZ
eM/mMBAfLCSgD0mWoPGFP+xRlGQhoQifLDQyNRS7XGajZxPEkJ4jzec+QHQJ1Yx55bdofqGyoqH8
s2YsCYab6MTW53Jigpl59lpCNPMQqVuYOPW/ixbk+zq4TkqY8T+jG5vBCiuRK+9ik7nhcQ2W/zlD
e+IeKhOJ/AHnz3Emll9Mjf0FtXUGRvhuDLeDY7vnlZP30ZegWQ5lHMUIxsqwR0QlUWweEoi/A0w+
IHkW1N4D7otDuSqWiw3JVmZwBT2CNFS/h38QHUPNmZ0cfHU1Of9Vk9tEkr/V5PAnmncTFGT4Qxf2
SDPxI4rd4nuYTyRfI3k0ybjeUTdWSCfl5CWPkyPifPAGCRFyAcEkSdAuxOfKFyTX1IXiraAPQgIC
cMt8ICK50VBbFVXUlktjSWdvJ7hF9atrzvEHqBC5oDnKkOwRAj7IpTl/2pbri5f/FNFewBjXccsA
gl6nZpNqcuZ6kS2en8za9IG0sjs8ep06voNKHWXaGK7QhhvBeqSsuNt/lY5S3+GOujTLK8SvTosi
xBqWybnTkBfzkWqHXT940jXTHyBYa8Xm2HLmKDtUnXsxotaauUVuT7syfJKhubh67RG1kW64whJp
8yriG1tWuGbXmW8uAHZzmOqcRhJLVn9ZQyTzGKcAKqfouUbpj+INgcP8ANngGDZuPogttsdVBu+R
N983cqAx/d6PTkkhIHKXunKQtiRNtXbcSwaj6wo+pnJbrSSKQMwglCFyS3NMMRCRytBGrgX9ickN
oEJ8dFx0lVfUd69WJ2+wUDnkqHb3DCsAehAXdSEYw3vcGEttd1rn7tlGsuOi4/vG55/HdQGKGGgW
NZQHO+u5J53iMRcq5dNwXILl81XWWbeqFGdQO3VvkT8T3bZIFXPRPERyXQ9vypRyPUrsEhRQi4VF
JPUVq39XY3xKmgpE5Cj/qS7Ombwyuu3IQgFCRpqjDobzCJEePTyR5eOe6e9GRQhqpMZYb51Iv03O
MDaNDCKk67wbOIFxibVPqKIJ1NBlRW7sGhuvpE7X2XmsTdRYNe2snoBZJKBTRnP2UarrXnP95nbA
ZZrYuM6HSJuwcYXo5db7lCPVeaFtVtPr9MqBWOSHyybWEMKoafsIofYr/vRggsJHcyW+cn0Q3NzH
J9yvYabFiJdOzCzWX365MiQQjfJVVo1lolZcr0aGFRyGzudjpRwW/aH/FZl10vsjXOiv6stKVcbx
FZdvjvLONb0pqgK3jDE8ebnzpLryNnrCkPTbeM1gZlL0txjcPy+X2WPygoaGMuThLlPJVaMMlbtU
nAy9Rw8bD8sZogVUlmmr5x1vBbB+PLh4TXw47ourjdQyB7jjyKWOkKqlbnTrf+T5N/wgiWqjOvX4
LPwKW9vmy/LHfLK3wNz0JCIj7KhBvcNC9m1wZdu4CMaloavbRXR0vMHuCubs4LXUYShh6n2JICJ8
xk5trdNwV37qH8PvL96rh2ygsP6/fBfHNPxKq2RKKFs71Kv9vDQi34v+5YTspmbPP2xYCYWGFI+8
uJ4g14Pxu5GuEkjDuC6qB6aXNjs0jUARGwvdw9ur3NWEpz8uCKsZ2s1lQAQgKpPjKdTJ1fbwUWff
x4m1bNn6iXyfFs1QoC4GvUxl7RLZNw2u/v6CqSk/rcIhFkVjJ7UiZXUkEOQQqlE6BAvcrpdUFZzh
0zNQvCHge+fZgwHQPyIYQVkbNUdZ/FF8G8sdd86o0YUXc4TwbqSQw8KCowPqlxBzUTuwPOnj1AVU
P0ORTNVHxcUdPGzz7F0qR6cczQqAdKNwBhU7+rQtWxlpObYTDkr9v2GICBg+9Oju+v6Dyljvlo8z
5Nrl+oqzkklFXT0aW5z/7D1Xf5AiOGdq38xIOX5VbJcwBChTDcjojPG0ms/beQoZ8LiAn0S5BneC
sOd59Hl6+cXj+3F0K0i5X1NIn1+c4YFdUdnPOe+Hig8oNMbxQA4lqNRwk9a8xkQurTmKSCbcxsZg
90IxM+jMz6KwTRTgOeUMhl7bjcurg4pVNRlMmWixXkg9XajjtKerCva92Linjilk22P5np/T83B5
gJKwB/dz8dGb68RkMP59iL6VBb06lHSclF5TlbLIzVD9Vs5fYE1OybT65NjYhNdrgCyew36cLYae
edu1GFbawdqCF3B74+cSlvCjR9WFrf/iXaYw2ikoR50Vin88XYCOtT0VmbbBJeCMdKWS7uqoY+6O
g+snMqMc8i6ncUdtlduMq8+iArD1j6TzWm4V2cLwE1EFiHgrEZWTLcs3KsuBLJII4unn6z11Tk3N
7G0rQNO91r/+8NMFTbKnivrBxZkF9sKRjyt++9PUzdiGBNiSNg/Dq13PFNZkGpo75VusVDCKXRxq
B/tk7x7r28Fgqtu50Dh8c0cU3Mf4oR3aP5OpOODipnjX+dN8LQLE03XzQcNHLoJJWw9w9SEF2qf1
RjuhnBiqb2S/XVpvgk4Gdre2g4FcXM7B/oo55F099lfm38cSVkcJlw5CFXyFctWBGzKnkY+VJKJd
RFXO+QrZkKByZV/cxTQgIp2AjfZobGeMyGdXwbMxGZfre5uihn+eoRedpTX0LJ5zeGZfYqJP9uyO
FMLoj7gsBlu0IUuZMbx+Zqp4hlq4nk6Nhw36atoXl/5qU4o8vpOLxk9MV+nfS2bQefSfBJijZLps
rzHBXCIotGEHLVcUO0v5QLWdkd+yefEG4mu3S4ZWgvGyFt9Qd36k9QizQ9uCdZ7/vy5ihq3sVb6i
feYOSmv+oUEO0I7Kvg749tlFg3bMl6VuYwoQ2jB5Coh705V/hwSF974EQgVfYF8zN0LmyXvwxkdz
zaiXHVdcUy7KlhKU6/UvSx6SVHmnergbR0gt11moHmEY0YtJK64BCKe91o5MzwVt00DJExbQF0AV
6MSKiyX2z+wiJhfZHY4mDE/wKNzCwb2OGuJD2ET0ufpZPirkf/jU8FwFme8seSt4SNR5KSwLUQjC
lWEt0u0/CTfD6v21FOvR2uAx6is7ZSeTSrlM16yodccdk8CBZQgrIAvDgbXy8q127sxgFEAVSPhE
CXwueRvdBaWwYDcHvcHhVXyDH0FEk35MQMpeov8XUyWYRFxWZU8fc9Z/Go9voVy5F8fiPu1nXP2a
0SpDWNL6Qkb03LUAmEAMmNUjl2zLIu11WIjUjUwnj+NePtKngrJkLD2+urhCMhdjYk2WK/NMuQ2t
AWKYtmUh+2Low13hzpjn7M5nA39YGdv0rb6D7TJJDAWFR1Axa9KOGfbA9wOogeNJMfEmqGBCBVzc
Ba1L8mL+pLxDud3ydPDQ8QRIa+6z/SMfuRGh/kOzD1Qt1hU37pLQyUM7gH03+5lIQVkld0J7WXyO
ycWYwQnjuwouqLInHiZgAf4Ah4iVG2/GKy0vI2WGBuK9f9QjpL+aiZX84CvzOS6C3aezariKAoGF
21lf8LMXNwBO4WVEAhfWd8hvYgDEtwTCYUxK9Q7zmUs+4kK/EOswuYxXnlF4l4LnRHmvHe2zXoEY
8eFZlEf7R5jYsyNfBWUEdw8uy3TlzsMo5Wker/ZarGLqajFrEk1PwRqpxKyV195jP0N4hUB+Xs6/
BVV33Nwn0NZe8uTt7DwL6d63PG8AwDTED+/Ftfy3CR7M0/StpqzlbskhA21ApLueuiWUjufVXAtG
R061AV16mgMAsUrEKkWdxjP2QKB6ACvDRVbdcqCwBZ55lNkteZgTLp92ZI3BF+KhBFgCcIHNx+IU
vp91QEMO4FUBmJyj+7+nix8CQuOfBgw/7vxZMAFbcIn1v+eeazKIHyjZwrQj7FlQFYl+j78VXG5o
atwvpeK3+Z7sOtia3hY8sRD3RLCNxf44IJHmII6OyZFUz72y1pBOz7H7duslXbCDn9T7rvohQ/55
LoIioAMHDYeH3m4V8pD5qSd8ewQL/I890ZN3MN9QTj5gwqMg2JVQK16k8PQwWHPIxLcPBlVrC3uC
0qmWype9NP2bh0INItrgT4G0aUPLg7G0MXbarodJT5WDVm4l/1jrJwzB4LmscHEJrHC2qjyOZcw2
aFbJ2OHU+xYkpRfICKv033MdihsO8kS6xBLF1q5f4efEYG5zQw6ESOycbNCbIfPZG/vyHyEfiU/Y
3xMhwUiRgE0BwpQlQq9yMQUKqTGbclOMc957Vx8i0M+ALqUP1S9irLcPGJDbaa192R7hewZ2YiFN
xi8l9wm8+bUxacEHP1Xm1Y4oxguFW0ftxqtnb/Ep31FzL5V/AgekBUcDOT+hWSTBXI19gnQNzctd
yAdV1E2IHp5EkjIfDqJQd1XkazZauD6wt0K3A97M1RfSDnMjka+eYdcyLaMQopynAzc5w346CFmD
vE98I0SX16/SXcIler1p7syZQAuKI47oW6iTB7GZR9v0TCdF7UhgD1UoRrZMSRicsFq3KGdWE2pY
lVC35ewTZRHLgd4rUPjnFNxCJFJhBo0LMUd6qk7FEsgHhcMjyNYR7/9cCUlEvivfsqXp5fsUKVHl
DWTFZAGl6hLMnIWsHqJtBcggCkd1CYaXbe2PnoU4bNNv6WKzxwTtBi8sFEjrJGA8IH4ftQS0ygzR
mxBD6oHACVYZu0xge2ag8z8Ec+Du6LgOj1NxaN+IR+OWRJ+Ij5bl5nGaBcVSSHCbHRD+sIHwFbQ+
L3ZIRJt85FsG/Daiuk+uSr5LDkIYiEzlQJt3KjI3+qwxCHDGIN3Vm/KT1EDuMgFMeFBz+3T3ucxR
t82OOmoPrP8D7gjatddVOSLiQj72vJjbZ4DsDv1aPcxvgRzqx2STvCVv2QZpFQemgoeVg6SwcptL
tBnQ/Kx4Qs4TMkv5J9ogM442/FwFFLxHVWy58UlBQLpTgoKkWb4ej8YTfYx5HBUX1am5RZprspSa
y/MuHftLyf1B/3hCFmnskVnyWYVOzN5Sp/oIwROkR5Ev4eiwRZDEiggM/sRaG6HKiz5NBGg8YnyU
/HL7ye9CdKdv4ncldyp0LDPUXGwi0+UW3kIkfj/ynqceTV+ESqq5x2QwbYSUDSFbxDdu0NXNjig7
9+2mWA6bItAR5PwiKGOjCMZlxeYm1PXfyPOTdXoxmwWPhtidVHRxk49gbi1DRDP4O30rpFJIFNFo
vSHxidDwIJfajYd+ae2i8AYNKr+/gJA2Y+zxBWu0ZCzYRFzUfyLh7YvNft8EsyMboBZq50eQ3qcj
isHORaCz17fqHikTiuEGOW20upETRvwgoxAkGskxQwNNb7hMuQLgI0AHiaNR3dvX+OVw/t5kl4PG
ntvfsgu6s29Jy8CV3Tm81GCYhe9w+dh/0ME7qQDJAmZewQLCY7xZcv4hXVHm6ujY95ftWr8GEntl
ZdbL9uHs7vGHxVt66czBs0oB6Vy+aN3Wkb3QP3DZsUyabJrAsDrX5gLQDE4GEPrl+UEdTLK3AzqL
ixKaC743dgapmzgUO92dEw9KSgSoNmeUCjQZMZmCQwHNFOqBcVLYFoMIFU7qJXU4ZYQFe2h7GHwT
8CL0E5RzFBiCkiS0CII0bVBMUODFPpWEqL8o5FFAwCai7ERzALFuOxxeB/VzOEgrc001CUTLdBwq
syBoQWIYLsTKwQAXaKsYHQuLcPG64FNUuqCrdCsU63tBfhf6GCjBQfoZL6EQlQ4zbrKFxiUcM0Gw
GYVJKdIcFWY7VAbqzYokoqMoTtUtyRBCTkKdwUmvvhyNk5jeJ12oJvU8pRqUh71QTMSbaU89EWCs
8kfwOw3ibMfB/KFzMIvD+V8CKBit8g3qU8GCNnciFpSG7R9oC2SOfQT3kxYILMI8CTlIx6wG7L4U
f/zy1QOtJrggUxtWmrVMVjYPO4fMqvULdnLbq4/T2ng3vdem2rW+2AundfUjdszZSlmVYr9ckYQH
g9o+WQfmAedxbXomJ2+WArseGFc0aB/bFQ89WL8hzRydCcILnc2xl48DjlbVOvfS7Fwy0OYZfOYH
dbg+ySO4XfMqlJTjAEaLG8un1Fy7nFb5Y2TYaQn1MuQke3mTthNWDqzMOKIhwoGrkrfa8GYYLycy
5lnrdfWPibFc8RYlh9vDLfKgv634VOWwwV5i4Pgmkw5FOWLPnOIMzyaWYxyYuDoAOU0uB3gEP0In
o3cOuoJFQASBnujhF/yEF8XhMtIcmaYAjeanESorYx1j/cP06LFI+UrEnNWwOwmblO9S5b6M/QTX
EFzm15qWj2KdwsLiAEne0OJi+YMwhBjTRxAz2RjeuVQRnqE2o8ViM2TbtF4WnxwrHEkWnAK3Sdxs
mptU/HXkIfDud7crYut0gWg1hy5QnToI8tup9hP90up4Ffq26pYm3MCL9kaVMWE9Avr5y2TL+isP
yLWDKPdHgOUFF5iUMnV55yxQzbWwmxjKRS872i+XiBRmAlMZ4z1/pzf793kodyRIPBik0SzBveMO
ndTL7TJp2NcumI3yh4B+5D9N0RLgvEsDVgcD8VIJGAybkU9sKqHpfcxc1RM4JGMXxrO4QoEsj8BQ
9UZCusiBF5E+QSq2ubSy/RnomZFOgrcgV9xctJE3e2IDhYnHgjCDsP462HPw1QWAx3Fp4efIivd/
zPEMQ07SOI4cwHtJB/YMB2Vza/nczUIejjcV1PBM/dI8Nmy+0UYiK8a7K9slDizZmgTDLS41mIht
Ev/mVNcW2Mg2wQM2HSUQKweCMFJElhfwgEz+84TR0Ey/EV/NqgtjaD64Ip+ehp/Ga8Pak2HfHbrf
HkxrMaZESOff/V57j6/GnzBbINFauTxO6YmDAs4BBw1mVoxjD+WGMguYPcMBxidlkWPnrxYZxRJR
soSyscY/iXi350gDu2mur+DvfhqjHzKefWp+Qm1zJAWxv9gvp+hJbvAaTHbX1iK7c63qCT2EcQQW
4/9sUkkF1ueQ98nWSGdJ0wm0QA/5GW1xdQCjA9zmvRlz2bXTR1jV+U8bWzFOpcaRSIfDWHF0suE4
PJyROBQN4lZQ3bGrEIUZ8a9nYhHv8JHE4JnioQ+IR+RBwyi3fgaNuRh+cHjGCbrkj5UFzSWpaMmd
hgqeAk+BDCRBa9RizEDW5bnyrdrXcQ2k83zu0s6p4RJNyz5fjbmPg/LAfH1f4HtIIO00v6FSZkLl
YwGM9EnAgTxazwVDeMPAL2nGFBhspSOAchH3rmU7NhapnPqdq+rLJNnV5ZINvS4dPZ4bLhwABlDy
FqSMtopOlXZVZ/ITaPxi5w716SlhtWSCkUwnuBcg/ORmz+yAccbYL24wEr4IJoeMciN2j1xdbh4e
pc+wx+6wWUqpZ9tQCt96Z/wm/oJ4jZpgak5oZAl/8U/zo75nQcpEGk/H5QuH33H7AigasJ4IH/vu
qznDDBAIM/lMXx119ANp6yZS/IoXwM/04RUqdN/Qeq9/qS75UMepdyTwzmat/gyEBr42IykgnIQc
pldlOwMt/Df1Z9cgt93qd+UYGumvSSR3HBYvJ75921jqPXxmrQxxwK656Ty59bblsJjmhkHf7Eam
F1U+zcTj/NQWUbMQ4284UUC8BVcccMedMQL/TR6OHYtAce2P3+WiMbkkmV3C6kKdM1qphYuQ0zIz
+CGxNYUvlIVjG7BGQZDZaxgotBvKT8ARAnAB8AyqGPwnI/9VIp93ANyhCqQ5/aELc/6GNV1zIGVV
TS8QdLjQfGhg9H+xzfho8YTVJvWPI1lhDccPIdtzze9J1cZEN8+W8N3+If/QdC9l4vbFLDQOm+/i
7/XiKXEek9c83Ube5hADeHNcWccVI4DOlaMNn+bFd8e/A8tgPFzlXaJshttpAhAavpTXJWreNQ5c
abbI20BLQ9X4KOVQJqK9XDGgeeXLEsvop8v0jAlS1fsqNPv2EKNNmdy6WJZ5oLPMI5UOmoxebwoT
4GSDYsK5HVgPxVezbt+577R71KWV6polBgFYBLbtEVA9fdE1LKTHdYBUc7M4bw43Jq/Ptf1tfQ2z
lUUujUbxXbFEZM+4Pn7icwI1Yht92k+PhoNSXN6PZPSQSojXrjWngVnjo6dcqueKFSr3QaF4teZi
89Dt4umelGvbOqc20/tFPHqjiiPDPP9TjqUwV5XrBSy+YphjzWIpK0JDm0VsBTlV2qX2hyPnl7Km
5QdXY86zaEYyFQGRKE+lYo1AEPMA1uLCHqhlOjRu9W9mLvpsofKK42KWeorltYxErTVp9s26f33k
H91fvk9mXp3tx/P48krMvrHnUi1fwmiOmztX4BJh/dTu0e1gjqq2Yf7AG6qvHOrsAVEI3e3kDEcD
ld5ew/2TbXotAoUbSEDmbR4PXrZqWRs4yBrzsvJNvDQxWMC/DKoBBM8V+A7cQpvT5a3wTCqOGsF9
p8CLfJTemL7PbsBIsnmoPliqCnc5PxELtE7+5XaTXTu+1sVnt7Vn4nW72ZIayHyEGiQNRhHwPz7p
s/c5GYM4u2VeP5xzCIDW/PGZRW/RjuHXgAqr9e0EewsKWTJ4pb15RRCLavsgWxzUPLJM0xodk9aY
xC6nAloe1ygLtGppU0sKPA9OpNauovaSZQdYL+rzq6i2MKeYPzK1zVHFZ8HQzH8wlFpK1V+SY4/I
1D5Flaf0PjleBbJF+UPK3mOMoman4XXUxdBNVF1BAWf4tR6jU0E+FwU6tuctNr8tTiJpkOc9DKMH
hLdV/DLnTzgwmyT1BIb3DcqmYcN/0nCwxzv1TwNoO4/6nr7GmgXgqrfHL2On4sKej0XwGhvqBLwR
x0hqf+lDqT9nfZDVfox1qk4XR6z6UsyUWDl1dH0nCfRB50EN869S0ooAUkIauXnr5h+WvLAbN2IP
Vrv3x3evAeyhfZNXhH7GtB24pxGAx08ZqsC8mPG/VDY49cwnxkFw/mxEromjyDCgm/IcncZh0asn
3v4lQ7TwqpnTSCv27JrgZTExcm/r9o35NacJVnixURlzyqRdHrsVL9+6Y+Nk9Z/UuiSDEwGFa6js
lJWTMGCGxlNwE3iWICA6hulQneWdi8kQPleKukvZ9TFXhX0rLyx4xRYByqJqaAxKVE/+ZQ0+GVns
KCBfeHMemGAlhsdDSNAUaC0/PmC146rvUUzwNoWGHv703w/DiaRFaV3bZdxvDPPEJ+R1W5/HEPMj
xj548aTusNM537S5BDUZIsjj3JFzxZi7dkjCCuwPihboIpXsPLGm+Oy/uUJ5t5Aj9HzmD4/JRBYD
PHZSCaEtNc4Dh/JkGRZH1Pqou5po8cI1jlZOxArmjHVh2QGgYk1bODHO4mGSBfm+/uSTMd3n/CMX
yCsgZqSwHoMp+3yqaJKyNQ87E/F/m4GiwcEjjp38LgykH3tq5uFIgDWXl2XJf3VfJDg32G2E6Xm2
ouSs/nrcYoFfsnflXCDGJZddcyoLW+h1bns42NdLxXAfsmfe7tmTDfSAaXU9zbkbzZXvZo4nxMbF
Wv9WzcXrL459mKtUepgG9F79btBpfmdQPBd6YP3gK5is2m4Dt4Cj+EaegjwFunF/ohEHuFftSzw7
TtAi1QWJ3HQkHOX4aDzCPMECdKmXm8zCld2FPGrkB02dzW2CbZVoafSj+0whuJbLbvbVWtdOI+VR
J437LB5o+wijcNATlxqssd7t156899WtdGEIJSPn2DNf5DackcUDaOjKAB3ibT+sxuRT381wZ4TX
4VgTPO2EIXXtMOm5HavMuVWu3u46zQdYgR4Ud3Tht1+GwLcD5/0Lt5in2/nl24jT7KgswEOThbhm
QTa4M0Ycl4qu8GpxTmKpZTuDeUi1uZyQYuo/ZkhGujvSER7x92cblvg4qes08kWbziAP0jLup3oa
GLscIEx3CcJFC0b/EOdIttVV4VRf9curMmEFj46183BjLaw5PZaZOa9p1XwSOixj5W3ipA0PULEh
elS4x1meTNNvRwEP7639Yp+x6coYbMxmW8Ymr+4nxvzH/quKr/I+AVDF38/+/OgPfRcyWuaCVTWO
xGEk7TNqZCsNsBdt1w0QaUcv6aiIMqQvWdobfE7Vt/sP+GKGB8XE7HyG/NBdDfa6GU7n/Ci1wQym
QHE7vfJTb95n2lG2ts/XvrZXIxHpOG5GV6M6TXs4xmrt2ThN4t+5G9f9braCbtoS0W4RkG1/YCXg
p4e6cloihLWN9XD49D2P+FNwA8fvdE07QjF5+0N8A8F5q+Logaf3vfpMbacA5+8JG5YvMTCZeGbm
pWuwaW7g0ES6JzVBbr9JTIszMrtfbEnlF93w8El1zkORfJkU3sdeBEai+rI6MjPc2iK4j4GnxxTK
WDepT4ZupTs0MfxUUh7giuJm8oo9Q93VA0NEWvjCNaaQCqo3/VniK6aL6InZzQ1TSJl+dH7TV9Mu
ReYiKdg5Rw4v9J6dm7nqVccRIWG/tZgiaZcGI57piA1KZS7y3+4JLFD7Zu/S8kY1xZpEPnnQ3q5q
t5+SdyR9DOdGX4WfrznMgJTamRSHZmLKPFoq3l5JVzfljYEvox60LsStkQUCC7G898o8goxXrxRt
D4Vcyb/0ZN2m4lvMlLU1vSWILKBPFxxjOIF8yJ/R361esad3JlUXLLcmXSn9Jga6AkoCQi2I4tR7
vsaed5PqDxVadvEHa3SgDIr/yXnadLdoqUgY3mNL9E8exU6ONJIWFKqQykVbDTVbJAwfpmfnMlqD
H6YEQ2DtjP88wrFpYcNSDcjKIGIgNb1H7r7itR0JQwHD79IdVPvecjnumTIrdVi8Q3+P8e5nGJu5
suGKTBn8iE2H2JXim5+2DIhx2/RgebO/dodsIvEZ4MfL6a1jjTMjgrhRb56I8okenc01CzfzCx9e
evjl61LsWYHR4w0NoYSZ5adpLWIAtkyUDnbmZqwWtG+6g+d4VjtqP88+ekYfnxKjSWNZjT4sbryC
umgdf07S7yNbYYAzwyn7CVcJzkuQXB+qL4O2agstW/QdzaeTjkgoctUn5EeSoP1GQQr6Olu1ZZh9
CDdvPP3nOsjgEdUcZxouKZJTWghbVtq0mZKP9gYFX7gpG77BfEWz/NJmMld0B/RB08ZSgdDmw+TU
05EE9s9ip6EZNBZEUeeuBbIGrDwcClh72IBi1Gmz0TpDen4oDkeumbooersZ8J/XExHy23A1rrcv
EMQHh8mA/MbPzfWkQ1t8szFh5NGm6R/hK+PE1AXPPgCPZQMYVn07r1KfWoIFwNTe2mJ3H7+WAOcI
j78p+rN6OahvXBVLUEE/IFu7OdLsaIGp/al5b9A02dRxvF5yaVfokYj1SPd95lZvfNLKVzYYo9dU
iiDKGb1kNtB1Lm+4+lFvZVudWeCbWobUR/Zv1y+UOMyyo4qz+aat2EgIgDHcevDN7jho65bB6Baa
r19ggltVfyX/jfPrM4xm+nYYdFpOlqX0NXZHAtFv0FDaudF7VreNsXiw3dnkg1X0C5E0DpQfMfut
wfWodG9+06w72SH1h+yDnvIOBQMiTxwSS/hg7pBfVfPHNE6zksBvCOIQOuNVZ+7sfEnOsmLRgJLN
0t5Z2bP2kycS+RkFEW3KM7xJaDzij8JyqAgb4/56rJpkTUOMBsEeTh0UGojMlg+Nm5K/eDefAbXC
ACyElTYJ8J9lBwmHvHv80tF3UM7qVwNSyoPMnAiOEWU1NQEV8m0zjC6yiAJxHU2nH+lAc+9l7FVA
rdA6TffFZz1lX9rGvPa/IJHykTctAzyaBFTVuVAQbhyPcL96hAqHZ7dhq1AeXk9tPgspQizga+nn
VYSt4k6aM5beyzzoQGI3mbMB0E4SAr636reF0MGwAZLwB4q0N1Y2tmPw1h8LMKh8Q7F0e06Bqrzm
Kj1z8wm1nsAGTTrHz8/aWiqqJ7VvGgxY231UC0P/qhn54AjKzkfyDAm7H8RvPf2I3pZYU+nPUh0T
/lvC7jAv7WWiYDu6z4xQsoS9ulE5hXQvfwhbIVyqa8PpXVitZ/tmjgWLkFiV1C3PQIvdSebEjvzC
vmdgOr8kWMdxyBJPiaMiSwr6RxJMURh9GLcNL2dRbNanaoIGf3x0a5EFNa46eat366pYkoNl1ts4
eLTvVnrUCgKzcbhwHvbCIl6JWcjjUrQby/ZlfEZeK6U70j9Jy7TZfnXRyupQuNxz7Ux/wb6XIoov
r8TtkPyTPijod9LzSABNLIdat3hU8Byse/Za9XSZkAm79ChhtirdzYdLRM/IL3xpnIZxRbf+XX2p
DJmRE6n4egOjxa5p8ImEtzl7tzxtezD7pFtWhHw3nqJco7P2LaXhlC8L3SVHSdqzUeN6jZXQ7WRn
y1bK59cbOQUqWVhw0ZtDbi/Uj/5d59UtOtxuEeNZSGv+sndKexz1Va3S7SafhYjiiQBiPey083Y7
dV6yxmL7kV7iCduIY969YQ0u/2jMCWaOfAJZk14h50YTezLNuOThvY0TM/kVXeqCtGF5zDqbOYUN
u4AgjWAcSZjDk/aetou89nt9OT63/SPI0+VT/tKSlT5jLgyAP6BW8rR9lJGhtbHgzQGps2t95qco
OulEQylMmSunBql57Cp1OwDLYqE5b9Kl9byOYhAKc7vQHTVdZb52fv5RRj6/ZhaXiMZoaROLnYTf
OjrjIpQiaLBzq190HxjORywmuljUKSBvtLK0+WfLuN/sZSu/pwnybV87vWQv8yeg+UcI51xV3/FH
x5P/mzyQJFljIs3fmUf7bVzigq683OzldbmntstK6HLxqiSch6ACIrPWOJyTBsYtlogvfJ/hupvh
k/DBv5g3l6ChOj7y97O/4bGLUXDhAVmm24YQEzSN9qowXdt2+IsCazbrDAzFPY61nQzFv/Yt9kJ9
a0hz5gWS4socxkjlMCrnCR45XoLXz3xCEHPXafErt+dDoy9hHMHT8aEc4mpbV2e6YbCVdp79Zm8v
oCe4ROqSGJAnIH6aBd1wKakbIAOboay8w+ZIboG+NfvPDOMhc61Wbw/lLkt/UEFy2Hi9WyzyexIJ
q27tCpKmPhe8C2tOOeILaoLMwcbAz8J0a9QdmatM9w5SVexEw6JW13iy8+vn2iOqngHmw8UgaIbJ
aiokPyeq41QKErY1tCHkgJpLg2kO0ifqbmUxy/wuoCSMKZHh9pCGoTtjBICGfIwqDxQiYDSL7J7T
Xsk4JLBARGXb6gQuO9jAVHjFDao7qV4XKEi5opA8H0qcAV8jOtfxl8FS3O+YFCeGD4eNlobgLiy7
lUVp7PrxMCHql1YTotrxvez3FLzjOI86INRfZQhnyNDzbdwgaP1m5yBlRydrSXX591MHikR1Cf3V
8CvTa0iwkx3ql9aJ4QK0e7JG7PqoPUMd22qAQI28nShbdx/DfmS/h0WtbMjq4ccIpmusxWNwjO/0
6VnVtXx5WLtbO1tyu4aSEgG5V0b+kDHV9LQ75Q2qO6n+orZKF3DiB8SCG8XG1AKqNRN3oY5tFi9U
YtGbBKPRDiqgiOZYJkR60LS1ToKJ6QDVYJBj59Yc2He5aWpzZqNN6I05DjOyzmbvI00b4eTxlkxA
AmIy2oTt869oQxPl4BAfb/o3NI24CNO/Hsp0htsLMqPOyz/aKYQoMAKjSaJhF40CPgkPBm3UO6yM
pndrCBi1i1mAjQlWEmpcYCow651WBjxJhsjmg5tBI2SCQfqJ9CvDtGIWA63IcllLGqZdzSIn6UsU
oE/AjZRmPniWxwlpyUAJp13UlHxRBzCKhUD49EBl/Z2bTtQupU8Lx2AGYqH9q6rEJ0FonyMMHskG
/LI+LIST04mjTr0zqpqdkH/kH9SQiKuTDAsChuWjq7z8Kfej9KrpASsp151GdkvrUNE+Pxdcwudx
fON70+hi08+RmuxoaoZARLFtUwT3a2pdTqU/TpcZuot0AXataULeHDd7ju44JzMroDMpu1D9kYwD
l5/bUdGwLATSxYyI6vqtoPi9TjPvcaRPIY0RsXU0iWPyaS8kGa+4gJ2NEDaJ8gwrqocnUcns5dgn
Taj4lmuXUoAEJ0k7m5jTVKtiBFlGWNTZfjO8EV2nGB+DvevU91S9Vjau693HSGttQl8CEsB3F2yj
CdLYez63RuLmt/0DoRJM4oeDbTDG+hXpA4RRoNPSPVZ6RD4Kw4+Sez8Lx8pPzhQQSXMgx8FuPGI5
gCskAujTT1kRQQ1jypjkidhO5E+4I0S7CFjSb7AjY9DhDMDTg++quNMoDm1xP4fU57o3mBDjJyEW
rbsutWS+VjSP8xOD4urPUJARHyXl/ILmXHvl7agRVtAuSiIPYiFBeoIzPnZRw9J0VRiG475M3rXE
z8fdzfSfOgkZEKaZ8ONEDBm0SQPliMOdz1M1HTmnlE/a6BupFU0xn/CQkvwE8SuWNQqXdb42k/BR
kJkRtHUYo+tAh0Pb6MM/3MwO5KRV77eT/lkTjKmLYbH03iU+Z/qAAwDWiAJznpO40v/p+AE+v2DX
zu33Gcx6RIWVd8OHCjaMNack10QONoKwXMSh4wxBAywvmMrShtyYfdqOkW2egMHpKumZPqymkTiu
tf444q3Q/GoXIj/P7U83c8Z3ed3ujNUo+ir009i4sdlnpD4tsp160S7k7r6wdZr+4F3YyMFVURsi
PGOsmuH6N4Ts3A2Wp188DquWP/+Xv2tB6uHJ9zkWFIHrisC1RubJUXB/+ORvCcRmfwd2S9kAFtCK
IS+vppOQPT4+QKeA4CBdlwGx99vsTvc97m0IxijSLuw3MYrz1C121QGX1Q0T0/SSZ2vQYXTUtHoC
nueqJYKWJBk+08KSXDxzob7oehnGBxMWdyTBOWjsQJSK0sn+ZBlsneIavQma6gqvDeWttR3LdlXZ
Ly4QkgD35S2and7y8w/eoquWs7D/ppfAjmGywQXcBqELpUiUnph5G+sX00tNcJEQBtrTx5i67RJ5
HWCzzgiGYugAwDz7uG0i4uIKhJtKyKsloOODx/mqVMz2k7dHvgASw4cncWldxif4CT4gr2ad97xe
tjVJMghVnYfOaRH7ZRtU3Xa5qRB+8TB3i/or+4LYQ59DM0JbpN2cHppGPXngDqBPDKSZTVsHPhBX
EGgGcK7wMA4AU2YqDKEo0jw2dOxFzgalN8YdqB8O4iUZ0E4L/AXgmCM8Kp2uQhQ7Ks7YBKxEQ3yG
2y/dflcGAkOhUoAXg+AEzM/GyoJCCRsYRo0InMwAxd3I9BXr6SeMHSfG7xj4gmGuJ5FTqrpWLGo1
ZhmsPnrVx8E6KrvhQfEEga2kBl0THPSGyqJfIYmfnWag5Qjg07X8J3891YUs8mWWtzeW1vN5bZEy
dZtkcvjk+szDVxhKFfJwFsgDggBcpW9OK7AR3o141S8y+qZfdmd6PnjjjCiopJiO/L0mwY2pZfSo
6qFjK0TQWV2U/oDZowLfyO/hbY1LyeH46ngqvulNGY0ITK88gl1EHzdYWj2YOr5YC1Ey/XMd7m8b
JEocAbSsRXrABSm2jzOauLt8SLa8c6w44D0z+DoK830syPtNaWwos+ReHIDwGKiL0I527Yrvk+k+
ys+fqPAZyPZGwBXPXgsOA2gKtr4YyKuG8rDiWWb81k5HCQ8HI+AWT+NK/XrslDMTO8YSuFMwohCQ
i+LxPGDmYYiFKQAmWHv4nZ6RujC1Ag1IKh4mOtATrw/4kVficXqhCXoF1vCDgcCkbQF96mu5a4lB
uqNqyl9ew7OBiv+Ytxwq7g2ZB1h0GgUvbafNviAWov0xf3BSsN4er+2gXJnVv45cicp+T631o7+a
yXZgrJo6qM6t7FCil9X8GF9BDQcnwlh2QGgJpQG1+PfsdfnQ4sV/JJ3XctpaFIZf6DCDUOUWddGL
DeZGY1wQEqqoP/35tjOOncTGQmWXVf5CXzUETkZjbeIqMnw4tstmIdXGl8IDytbPnwGo42SyuIMS
tCYxlYVL14N/wDRkRLBEYZ4CtJPS0q4nkTXpaH5GUFkqVqUdldjxfqTqX99/pWRXqJsYZ2LlSEha
N1i6Mbz0OfMQKQEtkPuTZuzDcJkiNhASCW5TrBtAexkL4hePwc+Sdw1t8FPRCkCP0LyOVbrBXsSC
/NJxhkabCiE73a7J2mpil/xw17ZEJAOEjrk4+dnDmSQu7Y2WfiPjZTzUhi1rZk01mLrGvcXUWl3P
jFOUbJSwwRV0Obl7iagpI91tvSivFwElZooV9GpySMt8V45+GhaLqD89qTwrRzlezirhhcvv0zgm
y6BeHVt3hscENq/UnV7C7pZ5HI2xycYTPa1RRZ+hAI6xivSXVTOsyprA/DORDur0UvKren54MrrG
6Lu+o/aCcaB0q83mdSwVb4ypZd39vrGU3BuGd63djZQD9V2a7hO0BJL3tic1AT8LIhuXBgAyJWnR
WcF9GDsd1PNlT514qroxnvs28ozoTkmY7BFXWcxU1kR8Q4nxjMvgmSMPma4L2TEeTlh4RbKhg6yr
Z73d9rNlMzERmGm+4S8ga7QWWU5HFxv1UxZcqqxJ87dpEpk0Hr1ouYHN4c5RFqREGKPWVy7Ve8Dz
mScuuQqqBXW97eMv+mRAJkfcElQH/ZWsOd3POjVkoigkGTKwKZQjQcDQJ4Ca1P4oB3n+roM41l/o
7EC1oILFE2BemFPi6BiBJCZMsuT5Kjzifq12HuWp2KCR0K2zzivajxleDgemRDVe8lwzn/ejwXV0
RCEOc0VGkWw5afDwEXCnDmI36GKsHksREe+eyjGaOT0IjevDeb5Vj299V1GLo7jNyKoJJgy8R5ik
qBAke0Pfs0xyaKM8P6OfujvF15myBSXIMgzbZXJqY5uFh9rMLaTn43eqI4VbVUBcqSIMuzbfw7Gl
EQyhlGLhy54GYy52tPv77AC+73GDH0//rVxCX0QmB84g7NW9Ml3DI52PmxKz8M30jV5q8zkFYxPa
gjOO1sTcg2N3ilY53eILLoz0MhrJ1nly1Rsy5xZWncx9+mC0Rt3pM5gATBn9rrq98J6jDUKkV3Fz
zs9mPTy2DSjQSrfZ1LVxzV6QE4JkQgN2mvk0jNgAyIyUPcIeEfgpKLo5VJFVXiz3pRbUEKIvyIig
CUc2R0o82ySkHZEt1srXqgeHBRg0y9+yPhhY8okd65kjw6yqLaguyPjkvZWxhwsjYJdC6UBhM6FX
uVAjEnkYWazYs3Vq7AmSImUDIkMegKiY7xngO1b9nO7yop94xHXhxIyTJelapNsU5tk3S/YHHSWL
dqdHHwV4Cgj7QDoHc37q4820xCcYlS58oH39KFUeOwrt5JnmUPxV9iBvCNgeG5kcFlWp1Af4GeKl
VKyKdvPQhYBJdJlnPgiZmL52+hc0WLwrpC4iFy4dfNVgI5nCI49Cj1T1UbpcNFBHoHRUUchQRZ7W
vRMG0eyk1ovSx2u6BUcCw3p6NV6bfATz6LLkht17nuyrfCWao6UV6hb4Sin36gI8nzv0bFJOQrMk
oln8KQG/nGH5Ut2I87rUBc0FNqsATI/q4Yh4gfnCLXf0ATZ0o9eE5xk3US1wC0QABN8llLmeVjmx
AWcMKko/C61Z3Wduj8Qslr9hABoV2Bl3STo1na8A1UydnrApR8rcgO+Gb/ULNhiY3WwmmEQthoBT
WoT35VOjdkEbvtUo2GCi5zX9FuwHIFfFOFbKbCF9gcZssXx+IdsENZjkZoLny4FWvTI9EfwSCEPN
Z29WlAKnVbRa8nVzh0mmw214fXb99S7a/OBVk+Mck3oU35LjqHuzXzj8SkTLOZs8fxLY1s/3Iv5R
Kh74dWClms5Dwu8DfwaJoPBeAIOhhF7YWunKrOzPECDPDGYKPXX2jhoFeYUuwxQicwTSL34H35GK
uuCdUeWpNIdyh8yg11fRGwOeekLfuzTFusdWRsBDtytlU2UHYrJC4AnI5ygcVJFJl5TM6CkzlxBb
k0EwoYSnChVBmW3UUmiZfkyf615nGFMyQNecqM6bPUD9tb9z/zeiwCB+UydjGppdn8lupc+cCupb
E31MSW7nLZvSa/Wazs1cJi5CHPRO0LXLq7OAIrE9DNHH2PJInAg3YnU90s6eZIf7EzdEww5nbx0b
Ghs4K29j0R8djD1tXEW7xskuKe0CcJ7hPAlCHqVdoUznZODoExcyBbUSdOjY/A00DUBmzmO3F6+D
mquyTrBVQkTrfBbeoTomuZ/rQRx5PdSLsv++o5NzG+4AVNv1L1t8iuA9JmrdugQI3Iujg5dPTAMK
XvsLVIJ9vkbvqe/8HKtPobCpXevXNf9TTXmmt4e2rmgsFqJFlXXrXN3Sq+MYMtlfoZmv1qETWKbr
Rn7jsrPZEgm+grDIqM7sVXq87BoUzIEH4qtRWJQKZzc9drkf5DAvxe/kz7jzOa1Jt2+NVVWsRkAS
etCpREno70gHmqMQIQZXGVZhQ3H3/Oz3ere/azq0F+Cv91+EXik64UCjjV/6HYvpDxFOYcMN4QYc
UGKV4ceUysXYC9KKP8xPcU/ldpkjwgIHkqUrtLjGHhIFdBNkqYvEkYuebiN3m7aKxOmVSDNMeBZD
mBEpr2V2pVeEkB28W2y/I1qH03bXlzQsqVtlaIk0kxkG66DZVbzQO4Cd99/X65iOXylHGrofpX/P
8K3htx7zfcG2LSKggEEPJpocIGXBjUCd69dp+KES0sFRFRFVspRo7NQNGasXPbx55NEiHrQ1d+1P
6MZu38Lb+DlH5c+Vf2gdJHY4P9Wd1z8QPyk8arIFfu29GeZe4tzHldp99EKzPN/O5tg1mfLMkQoH
IRdEqvmVOisC7dal+z7y8sKjLDBDUg+PA3M2WkdcgkFUzh3tdqRJfzSndAc/U9J0oFItMF761Ll0
eO73HJU6yOKFizXx5qAHd2jAM88qEKQUelEfBh0nOwVMjQEqSpUtSZqbLsdfAo3eplEp9UKSiwEH
HljdvmQ4C4yGrHA0uj9KQgE8u2DmzTjxcjokMTMw9cmZY3LbajdFIuN78Kedk2Zr3JGIw9n3fhRk
HTS2JWrsFtVyihwo+ZhUsh+TE7FobBN7siqkTgPufZbupcgbFkH7miyCiLLI75B8SojZQBs2rLF6
k6s3CZrX/chyRE2lVTYdhDGp82hNygS1aTCjO0evBDhWtqRbRoUIoAfW33jYgpavMXAsEH6jve+T
ZEzRscWHCmxl96VlrNDbuPqsaPRC42H2x1atkYlQHVOZtrua3CHeAAUZYgB6JN9ezw4PGsogLAam
z5kg2o2EnsooJnHUNzH7TpVY/KFwSVmn/WnXFHyaHKneVcLak5M9T2f2cy932BC+98WBwupIoJZn
+8mT9iL+o26xp6TjICfp5ceRhP5pU+uqkPcskEYt3OcVlOnb6yheKv4vbA7+iWc/0QjvtqnFhyM+
xWGEmKf4PQqjfCfbP+3UorD6tF9HCr028A9HNQHnmzM+cwuTSH4ptv991K4QbJ9R36Wl+TqNMpLn
+erh333hYya+JvxP/Pvhj0ElfBN0Vw1S5Gxz8bmS/2TrU7/kQ0LyXA1myNnPXdqkn7Q3UV05SJyD
uMbEQW2UMpdgmgm22j8BXEp7Qny1whWEvZ5S+U8Npc9uQneEWfFO8Va8pTACvKO/foegmF7uvr4e
XQnDPBW3Z/TzuSEJQ67gZuHSzbGBSDoIBjDZUAtxVbP9nFNmFKfe/6oup7uKNqlPqw5df8TdBcCk
3ghRf2A7y9e2dModASE/2MwsmD+OxNa8Y/9LPkoERylX2gA9StrMjU9NgVuEDAtXTjE+yH26OXiC
YHfuoVfIXRltxZmhIo+ICTphj83TJ4zuAiHd//RDN0V2rFplfgwikxuEAq5f7CsX0V5nvgXB4D/9
GN0y4TMBHc+nyCSEHRDjZd9BAE/IwXZ8/Td6AMZhKFAiLJc6VN+wZPgZyiBkuxRDgSdCVb+hYeZ1
29euoNhoi/OlGOD07+VOceg75z6b/JSnKD4TP8aHkYePwy+UaK9xhPcCpeMdyZpJchDQRIKuTPvU
ld3SF7dLtolwedwVj2IICEN8Lk5EvGRzjmQBQCdMQGPnInSJ4RPieSCe28DiyjBgMA+oEEPIYjlg
VAghfXrsSENHAC4YPSMsSP5mE+EaKWg6A7/OdotFGAoLgZg9FThGZkDJOAeBwvPOfe1pplg6tvCu
J+93t8XP8I4lQe5jBqIywlJuw9QqDsqqQYq6cp4+nSgtgOXNM0GWz1fOuMe7GYYWUHeElIcvRix8
/X1LjTZF9ZtwBG8HHbFq8RWZFh9qTufhDcE6TWK4Cl0NJj5YxVpaIuVJsQWxamT7YXod8QjkdjJL
GYI8PNRvU2wHYorDfwMOKgerAXKsHnK5B+Y39AbuEjIpKIxMbcDMDBfSvaBg7Avdb5IFlAoHELra
ZcLSMP/zUeC7LgoOq+b3fougnV4Zade2X5RHZcXaYEOoYloL0wOxRtA0/Vs3KPywRoBbY2Iih/o3
v4Tk3RQPoHn4OQu638jHk4etzwIF4t8hyM/4mVDLgx2JhB6oQcjpqBaJoW64CsXcwtcvglohvjv8
KqjyZTDrYajbNJxsCPUQEL2WF4i5wTvxyTJKi7ALiDiITHksLI0od6NvL6SqBw+gFOcsVgDBXsXh
hPfOuAviwKFbn0J3KjhyhT/75bAO4nucWuVP32HmaOhtKZzMfaO4xd99zPwaxT/h/SKuAW7Qn2qg
M/fF+suahUJVxvTVfqnxFiv6swEnJ66PY+KCIm7Bk5POkH8RAjBT/vf00b1VgtcnYrYIt2mBuBX6
19/xxY1ghIgxIiM11eLtjNaSNU1QTcwmazg3+UbcI3H/iG2INMjDxVmHrhAprPldcRMhAaymyMJR
Qtn+3XnncSg/C4at+J44QMzf4lLoP/09HVwxWIMdlZeL5yNORhgDocMobGWElZrh1lwUomO/nPWK
qxSCEmgdkt/juxJ+YkHycCMyZlylDPSAhPjh9CqMCcJPmZEoPmCfs4BNeAVzCw1FRBVpAeGSyU0R
A4i35rvUFlkpBmRw/iQVxWwJ6F4IXw/hpCMOhGC7YDHzgQaLmGYkQLgZoJIM5+pvkIuZJ/wNxAvE
B/AlIn1aLABevoUiT7S604UUzjG+EHmKVxFuRugbIWM0wZLkz1Lq793maIKIk6aovxHKO/yE/zPU
KElwhg3z6++cw7U4mqAacwTicg9tSHHOwlSGogo3QrCyUzSBUFJCZ6fkeELoqUQOStjLCVUk1n3+
z9aVCtCWUJIRpGxhviIcyVgvQT6LpR/Oxb9vk5sxZQGQSliai58BRmb4IzL/R+YWl8tNZBrqW9xP
eNQFWHly679By7hpPtsV1anUfKDrGbr5orcMBEHEoDIYGhVju/I1HjnIBzYEhgUKlFzd/Xd2pVSI
Ogw8czEO6F0JT5/wE9WW75L6E3wIbpTQn0HvStgbCeg3N+7f4+NRqN9/ZHWMS4SqPU/rW9xlccc4
PrqeD9HSUrfx39gQ81+cvlhVxMX83XHx1P5kqICcT9HzFB8xaxADC15v8PdYgdwHQkXpbyi5w3xH
Ker+S0ETSSEqJ0KGH4T3nLaf+/fYBqG4KiYsFkbw8P4WDYqv9UobWDNYDPy7xzLSokIq5pGQMhW6
G7NgvhW3OEPj6d9Zcp5svcx49vl6hayxmHh4mrmgbw6dmwKlV1HLeDqn0EdRxX8Ec0d3xAwVbzML
QrS7Ukun1MmUYKiKqxHSoVNUT7lA2pPN32LEpYo3FYMwZyowgngeg3hzseZpPFJxRPEYUYQpWeI0
FhlFMN/xGeOsyOU574L7K/aNAvZbxLokThWgzAZ12r9rEut5saI59uBbs6CVKjvul9JW6FpNXfTR
/ianmDRiKIiv1VeE2tWT+8NC6EPd9FUH0O7fUyT9zDeV365gJPId/lEge4cIYSCu/74RujuMtRWl
D+HyJoSzxPUJB59ZgIQqCouMxGw1XsQ5itcCbufOcN4AxlkKZwGmXSwjYjkiAhIFUrAh3Dkul+fL
txheXVB8ydyw8HPqhj9AMe1vKgkrlp+/Fxc+80Sc291TmRosto6Q/Zk7siWuZWqLKTO1uw1dvB2d
nYNsoepIdCMEA+kAIdeHmqy4qRo3U2wrMHjEnRb38m/lE+vFxJtdX4EuxI4Y/w3CbXPWFmF3JLNa
PBkI4uHdeSshL4OOLtIvKTo0mD/z5mLOisFXr0a/Qjmn9v5t3CrKQQnm0ULO4OU+AuB0u+cWtR7v
oe36peyVboYderl/ifKFpdMjPCZgG6ChR9b4APYA9xvFfBMfb3ViDQQwZsdSFsG+jmozs1AhhS5m
a7nYpssF1b/s2PTuBKeeoz5ZynNHAruxHYFHeVSCwqmHamcJ6j+F2Gwq9uhLEQUzvwxkq8ntpyyE
Rm9wgmAZOU+KnkdQBESXqALkdoL24keYIZe4elHDSEwNwLtTTaxpf8qv8HvL7jBXzHHVPyxIid3P
QN37LS8cHxgHktZ2hER+hZLiIgna0AklpHNydkhyixV6N8PGeO+oQpvINj2opC701FSoYNrTd6iu
UDrqbxoID0xT0FoFI4taJC7wABr97rNGT5LirEr0NnxqvyoM/hZuVegavED09rLX+rWRmosEzwhu
ufIMlAaB6X45zdy0ty75uwxYGImmT93wnzKgMhRpKJ1toIlV0gZpg4zG0KK7M7CKkJbQAirHWgmk
i0pdq12pF9Sfqaf0b6H7mhuCS1xQsh3N9XWwdQLDC79x3/NLWpAfXhJ6ABMamSwLiCSGEIakNe1d
I2EJZb2DsoWsg9Dbp/Fi6QgIUqvWyPPRFp4v0KuTvobkDFsrx3RZHGSguMBEY87Mjy3Km6+VNFsp
od0Xp84ctXABxRfV8ouqe/OFxRmxDI7WAwMqG1qu5nbaMvlsfuUvPBEspjILlEsbvb+0d9gfqFnm
GPUJVgVfUUiWgINqEIEbV1fsYhWdwnxH4yPGLJRaLj01dKvJwu624rbIK74O/Fp10QZKy+5k9t2S
6qIzFQAOaOd4giiXNqWg6sxRS9U/ddK5vLxlXxNo19SpojvwZBxuu0A9VVwk6mUlUBOWqac7qfHV
7aEsPCysxAQWYW5hl4sKpbqv2AIOTU99nsoxaA/IIAhW5TD5gKQpV/TvddijqH5Xy7D+BSnA5q2H
HoqobKFFs24aR/0utBUKxc1e9gV7CYnmmAllo14jf8+jHSEJgnRCNbFLLhKyMPQEgMe0iOQ6wF9o
dCf7KXQG3vD+0bc0kcFmGUDW0XAuAGMA2aVrPVrF44tCnLobmzVqWtWyoduxyG8A20KzlpCPMdRA
ylat5MwaJ8JnQcVWoDyr7Ylys/7a6gqeGk7afdMTe6CNDggogm0LmOlIkx7QgVDboeuChgtMtKGg
4fNJfpavxhfpoTl7bPfAIwGnkb7K6PoT38CAGKF/cCjaiMkD2KbVLdrW1g7YEteb0CxafKdR9UOw
mjZfS7CQcYElVjhIC8HspWJcgPqgTrogNoJHjP8ygk+UkEnCSDNk7zXXzYTGFNVx4zAbbxbvxDn0
mQifovsPJZzy1jQ7buNZxar6TI0JnRvdpvqKrRRY7NLFDyc84HRENZYfQOGgOEu0SbNRFmkpyjjA
RCR8sSeJyWq++93vpfAXNAIGgMNf0u7RSgbxGVvhQW19qrK5sn266sfTjePlNy3vrnR/ozfwBPu9
gQ8C1VjrTsOYs9vDFZrH9rzGG4Sj8K68quCCZYUcD7EgOG/P9bentT84hsfaMp5MrPr+M+C5mpWg
ZArzzvVn3T6m7RYlgGJrey5CNrT55Qcds5ZXQEaoUUFs24WOlMYTI1WJDb2lkwMfCKRKhNZDFdfw
OYNJ+VYlVMUyZZ8Mq9+nO68au0lwEoK7k1d4bGgGWg6Qmaj0tpSTZ8j9Vimyj3Ic0th8fzhkorPu
56WDAS4IfUMwQXccnY3xMAU0ME1OIAuiPRXnkMM9KIomFq3psMI1Me/NmhUIfaLE+qagOwWjGMop
21UQ7bP0ViRLurCf31Ts6s5wX/VyesYpR0nd5GgAMp55VP5VF1OGicg9DHpEiT27id7m5o7qWEVA
5YGNwWIFgG5ylLiIgoQdDIi4FmC35fFdS9fLl/LJy1gzsvxQ/dyn7Cc6ANmgjBY4AvHzbPHODfkW
ld8asy0wltSQ2VxL3u5e+Mt8S9dcEtXFbH3sCVMe9REMb7T4jUd3WCwpsWZvEoyEmjiZinqbj4vY
xphsYvLr+8xegl7GI2hB8f8BHYfKK3GutoFs8V5uASardNgRDsFTtbPaQ3MeY8uAWoju30W7UcTU
PJpXaAMYNugJIAE6Flm56HtMKfWDAoxQpSFtGvc0UTWy9PPyjpbJ8wr5Tg+GM42E+R3zJTg7Tcmo
svZSf2qpy9AA0a8NWcBwbgBZQMAMC/gHbzXnV3R+9mQvjjwaYdgXVtPLOL7MoNEDqsqp8jmjKz5v
kFBC8px+RceyvKLIC+g5m2IGwVYfb7vClh/C5bh4wzHATY/IISUs2PFnOlvI0BqlxQjQEBSGO4U8
a79WDwPkDUy+C11dEGrmUjkrik9fhr70tLClxr9T0V0nQgYGBG86ruCaxgvxENthP64lOJ8BeGbj
5bUwNna5wI+KEuoAIXpRbDS4JmFwP2msVu1GfosWpq7RRAacsI/p1UQLaa0y3A73cPFcfMLPW+Qt
QEOPe6EH6Xd1dzpsshZhteaWsznQNELS5ELdPkst6OlBiQdnaIHtxGTGSx8mvVQq4QnFfL9x6LU7
oJPZ8RbFp34tIF68NRxlssjUdbiaZ18dbg9gwCB8m9U7AFjZZX2OTcMH8AqhwVS+x2B2ue8yavc5
nW6FO2NJzJbmmFsVpC1zske8xEdrQkK/PVyenreItZ41cEeh8EvGkv7EMhMPrEGL2XF+lUY0Z569
DRAPzgbPANBUQ/lmApdLXXW7GIwAIn2kLuJeV9dlsWcZh7tsv1NpdZZQymi/VuYvbnNflCVGdEpB
FKDUicKuZOHHAZ60C64ol+Cd1BN9sbNUFgWw6bsmuw8Fewb9SGpUIsRCj7mimepGw0X6YLyHJqAV
ydy0bMP268S8RrFAX8VE4bhyFRbjI6cW+nIZjiEd+trC/oKVHlmSD2bHnHaQg7aqLVciVpINf33B
NiWH/g6FZCrQDQFiXPWqtrZrEozReWxAJfTpB03n78gt8s8Z6FN9laCwSpY5eu08+O5ySP37PdR6
IH/yugOcGZo9vbpxVb8taSKxaAmXwG95x/KN0HsB/JKYhbJktAIBLdXv7bUGxhVhWm+gh3sgHCkn
S0/Y3nARuJrYYMy+Y+iWx2Z47yOkUwQQqI+CtnDqN9p5rJ2tuhHNLjKGSKxYHE5BeR3JkuX4wbt/
UKYFHJMcsUWzBubKNoHQoCCBsAjYWAHyVUBlYAtPL83DMpzE0l5YTeN2LJiq1LCFshK1XdibSCoR
MyjAZtUONIp+jNC8wW4OXHyGaJSbqRtWo4h6FKEQvQwUBxbVInj55WzRmx/dl/4Wla5mUbdl9l/o
ym9TWhF4gAMOASGuB4+B1pJJARkaK5EVgmZacO9/kxp2byLbxQx55gaZkUP41dt2oHylTyedLA4/
Bk5k5IIETq60uecndCgMHjR4sEW3ijd6HLysxhpfh/tpVf8+QVtAKfqdGf5o6pEpjx7ROR0fZFfo
qOxgk3WnrjX767Na0VWYXkK0LJz0IyUgoJwVtX5+LpeCiA90ajelaRADmUdYV7BECDag+4H3xz6R
BeHRieZPMLuBHaBBCEI3l4ICIA0SlKf4kmXr8TaDcvEWmeoK7Xxjr8M4wizCHvEZsfJPmUpP5SCw
owsptQ6JFGmhlPC4kW4SDkGsU4UJmlr92IO4Furxxh53gblPJE2ydb6Yl6B8HfTalE/WG/tE5xd4
rAn/PfxRoDmYaYlKPEgQuNZgKtFeNAa7vqgLxOuNX6SKkKqgxCEAqewSs3TxAbabKjgUCuFvycJu
IFFMnSbj/Jf5O35qgJbhQX2jgoXHE6GbTaP++fPLmw7L7GcKwl8IY0RYwADaxDjtg435k8IaXEXV
4ut0OSySrSHdABKICTwRG/pIZclKTx+rj4TyjT0BUbOiMfe0aS3a0UYyvQ/NAAvCAlhvWOG0GboF
FIoCNn6ItuKYzU0XI3++a7YTViY0DRY5mCWypNUI6oocPUhOtC/p2+6gU080fPDaPUNAkI7ej8MN
MKufnBK/yGw4D+p7TCpNSwexjH1xHaC5Cu6D7pa71zYOwNCBk66vr2bR7FqAwviyCElK1Kmhkn2D
290JtFB9i3Zz3UMXCf2KloIcxQSE++OTFh6TxG/pFCUrGKkTEIwjABVgdJfeKk793ANMBKQiaGek
y/KXtr+MSP0XtTc6xpUcgfln0XzGEvv5piybRDBkqCSLohfeDJ/ZxKlniwyGZ/f+cqOP2vDC5JyW
7/OQe7ZMxi3tlJQgGtqMi9DKiJgduKrZFbnGeb9RdbewKJIcwG7CKhd2sY8b1EWYHl8dvo2phR6O
goHaB+3c5oZoQkc45wrzMUYT5gw6TBtf2oKplwvALjlx9I28aPzAl4hmEqVEs3fydwNru2gF6cRV
vgxU0QY/Og8y4UjQn1UdTSasB7c4JYxOwfiQ3mEpx4VtEAbPzMc1u6n79PT4GEeTR1XSSPwEA7Dx
5Ss7392Oj/qt+wGVJK9VewpiH3EirGo0fxg2umaBy2l0X2Lzw8cD+BFiWJkNaR7GHAS/qe7l4wZK
iQJe+LP8KLeEDiyyWXiQYiQp0Bkzn9IykAF+zCmJrOQdyhksotXVgPcEnpDEIO5frK0g1ukFTT4y
t0lORM+MetHqjzwBgUn3s9vqvSJ47cgzLeAooHCmCu67yBHB1z6DcUmLRbYwjjLNjndIn4L7Ba7x
ZXcCBmwVoy2kf3Zq5pZoRDma8n5HGEWyNgGJ5zc3F9i3PNiPYaPuk8h+KCt5tr7vhKoGNtkvr4sP
NbQf2TTPXPhAeaF2ja+5Ozwd8JMRbnen8KIH0GCYlzpQaOqDl+kJv5slSN8GPyEYA8A4SbrRPCcn
jlYRXBlsSaJtv4XTLTBoaGShqET1ovrK7ckyF7ZrFzT0kXUF9oFUX2oum08DBiM7SnSYIgmBoA4d
wlhGWR0atf1klJb+ku+eAR/D2RgsbrFAEeB5BQRe2RioUILOAHs0PaDEBPA7CuofQCDPK3kOUKv5
Dn0GyEwovGpmi30FRa0bQAqMHTPkPkazWT0+AMhTmREQd+j+JezEgaSQb4KV9SOk10FH7JD8wwj2
DTa+WHxIeBCePtBaoAy0Sg5hRTdufkTIPVWDViPqo36CsFoZB4q6N2ZbjlGwlmN78/23xMrbORuK
DPsKmpoH8JPLiK4tfUdH26cU8lwq2aMwnKkdsB8/9+Mvqys8hBM8CnwdkRgN50eAkykPCGFQQgiZ
2A79k6nkssSjOBTvel8XHVgPYXYIBzOLGWf4rHTGFwxO5k4wgaHMtJG9CPoPloILbdtgxLKDKpWy
8o6LHESnqViNk3manxEbknWdldNhRE0T8OFjIYL/RfTbyQtqm+E3xDT+KMhzIvzfQWkasZyjXHSQ
DyTjBGcJamTV07r7pMcSlMXwJqRHDWsaLSfG7vKKrp10NpojOPeug9qyRmUEtFE1BPV8BboGMNTM
gyZGMceEAAhL6UQMhQeXVb2zHGjEDhq9uouKEGYCjM8TIUkj7XJUu8DhEUO4036HRqF9xFi6WyrW
6+t5UxCqje2scabHwu73ZSP4eN0qlM2+I9SIdCssLZl8rPyNDvjvIMy4iD4NaSVBMaC80plPUmTN
nvr5ZVp5nVWic998wN2k4fNDmaaxCi/XVmViQ0y+4/kEmEI7xhWCzIaMCHd8luCV9e50p5tExYUX
yptZF0iGg5Z1nm5ZsMJV6+10mufJtxIuRhMcDJSugt0aYAThkbzuoZlQ5XWQldmBtm/89IsLdsgN
DGtGuOEgQGxR67UzjWb/w3pcgMN64+Jhfkyd5puEmYVIo6ziI0ELhO4P8QDB4EohwCCRJywlmwMl
aVNg46d+56jDwi633bJ2ZcpH234d7QegWqzrmsOMEouWYragdXe16b2OIgFi67eNpSHA0fZMIah2
oHsBqwR9gaDRtyay6foHuZGutIfF3RkWe0qEykLC9uKMXbDdr3tXsl8+vjRQKAR1d5HA9w7adREc
q96XSMPPPcLlbnZNy2COfQ1ROWsHTsO086xfZEd2ZGyGjVkw4+iMUgywKVhl6LbVy1+6ZScLJ4Uu
wIcHu/TyiEOtnbkdb3rGHhK9CY+VD8mPn6fbAcUnVt09VPB/VkyFfv0gNUtcQ9hJWMitxHvw0OcH
UQPQWRMT3rf6rTKTrxhVP/c3c+M1ehAc7+VFb1AhIL9i8G4SjAFxQD1uBvbaLU8P7TvfsSuAY7pl
7gtJItATy/slbTxSPI43s2Wk4YUMaHN+JFuSgrsDtQHXhjP0V1ay3Ik7D9CoomzDwy/IRmALigXZ
6UNFDsmkso6a3z4Ff3LOAaXiM3hFcwfbInwR5sHcItvJlbfgBfeSi2Jazxz4F+oHOco+uxIqAxA4
6h+/gvTqUKPCLhjRBERJMpr06i8ix8UWGFoRBFTNFIG6gAwE5+7aYZsDMDcLWFlnT0dPg0hgIeag
AM3XjVs6gE5xqLce8yKoers8UvGjrBpuHg4U2mFxRPcCOjo8G1oqAbDgG4gFXoIoADB2nKYKqG4R
uQELk1l/AQln/+bJ01VNzmDbvwfyTCc/w+lgjj/fKPMBeFjk3MolTJ3kSFL6cH5jl51/eshx5J7D
H3Ihr0NfNnMUJbsT2m8qhUKfYIfONBy2O/g91yG4t2kIUm6gFAbRQDLh/T4ctgD6okLN8EGwSdGY
UO75wxtyZZjymWViWngM0RVDZ3IToYeQuAwlYitqiAPzMrJn3hxlcjg3IGZeHhrs8omkJYbr78Eo
orgUQ7dcc7x08CT4xRFmw6fZOib+wUTAaYIpzWAKUJn7FFS66I1y8RV4G+QmkGCDBTDJeu2a4wRs
sPVa4hzijV+owwTP6KuyrJeNzijiYlq6LIbdwJq45bbBlNY8vP9ETQtgVop7IQV5oUt1Rw/UaTcM
Qsjm5dq4gDGSbYP9Qxuc8e2/+7Sbz40qalnONWtu6qbBV8NC5N4EAMzW9O/zYaLR+vcTOjhmvSSg
RVn/sS7OEzYMc2InbgLeSOktNOWXCFBvgOHfhA2NQBYwq+dCeZP0iLoe4By851bi4/FOOcrunR77
0MZucfirV5Tr/PvyvpyBj2n2zC9LAKruNHZsIjo+Bj4kR3wd6Uj++xRdyX8f/QrR1c2/V4hXhe4D
Lpwr/inRTZSc3so37aq30k2+6ZG6M4LeEv6hOGbyFS27hfjbgVXAP/QFgb5VWdIWhYt1R4pHTsox
h3cB+fproRZ+w3/E8UXvvPu8e7wh7p3v+UF26tPURvjYVkztnTyP/ptiUgyiq4gKtIM0OF9jPp5A
DihzUQFf/EzsH+mGJYZJF9eCf2eyZbNdUOCjQ/daXLdGQFlhIVkkquAZuA1Oxz2sVuQh5DItEkZm
lO07HghRF4pFY9D7MCbxKHk93QfK8AGwVwq9NPXyQ1xYqXCzkD35NqoujpyUyU1CEJ5zz24PjpQx
cIZNatYg3kgOwPgp56mn3WbLxKIobaLzsyDu4bNCrfTpUh4Htg6C1GRn5fcGvzZZKoExAXg7ooaJ
oIT+IWCSophPqcr5B4AUiEvsttlIi/f4sx8Wg4PqttNY591PixgK0ERzzsfuBz0b7hWMOlM0aHFe
5ImGAV6lpvikHbTs1ipug4mtL2nm0tDV+P5NdV6LG1GQfd9TAnujpftWHPN9huh9e8QMRLg0O9vE
vp22iDQ5zf6x2PKvbWTeti3oIgGLEz3x8iDGoWhOh6747mjBf7QU3lx4KEJU5RlTa1sAgPh7bOPi
5+fn6/wlZhMO1CYKB+YPokvmndvMfOZ2p1yR+EHCFPx5LnbUMPjQFly6eA49D1+8jJ4LQ0E8H/yg
FzfFvhEc/E/UeS2prgVJ9IeGCLx5lUcCgQQI80JAY4T39utnpbhn5uo03RcEyOxduyorK8sAh2F7
IHr/24C/kUXXUNbQftkUk1s/FseTjn7nFq0BsqEOwZj9yFwHxJaUHyKTZWm00+7ORjOfsf6bA5oH
aoJ3t75/T0dT9mKDZdEjHLLgiDpgGvxJBx7BNBMhcJOAydw36xlra+q+mHi/+XpvQn2bYfPjc5dy
2fjYvTI/9t22CF1PVHufLf11bR7CO4QNGhvDiBAdZtqutyudOo/1dglSRqlz/ytPypPjCFpD0cPn
z0eg55RNUyBcotFPgu2/NnN/IkvkzVsiMp6uhUzAzzaAJ5feAdKFwEU0t5xiBerusa9LNfqYwclo
z2/mHB0TYx1UnE5nPqeHzzLlzpIM5Tr3S16/fzM7TZI/2W3dG0OK5a0WITJ3jjo9fMY64eQZY0tx
mTFjmUV3tgqi9dtE+yxaVaisOXcKSXUffqya31jl3Jr/tFmj+m/7msjt1VaEKVl29pBEPxYenFOg
Wfubvd4aPP4luvZqwbWT/ok8UbKO1tbRkEKZBt2C/RyJhCYxAEa63iyPf8aaxzaC9EZTAwt3lG2O
AXRBB+nR1iRV9PGL0J8anrhDeZdSdYgq1ehh1yPCBJqxwmrBRsIxstPu29KGTB8WGf1Q0vmy15vg
ENOEpAJ1EMX5WTqY2hUrpQL/Q0ufbavSo/t1UqS9xHoGWQfk+lkydwlfTRh2hisM59+sddLuIznE
gB2N3npGviJ6rKiea/EU6yz67hjYPHrP5nZ0Hj38BICtGq6RjQ7AU8qhR6PsoEiLGPO5QR7YStAP
pR+xK2tO2vvbuz68z9mlY/eZrgYNuwb9s24ifglVAU4PkveIsezx2uBBgJtKbeeFX+x9qRSV5H8R
6jVqMUMS7iAgcR79F+Oz2ED+aR4aNCugASRvsE7utnMZ5CGkmLSROoBI7INiHSiEZLaF+kr49jZ7
p3y1znufMIj+FyPQhQ2GL7n1P4i5P42UwbhApmo3vlaNQlIfHeMwz33rV8EP0CG1wQw20NxfVpqz
8yUTIXOq9Gg3T3KJZMia03D4o1AzL8AzgDTkERgvDCMgue6v2c0SbaZamIKqxOV+KU4fSemMqJhV
/6u4+stB4wQ3xawy4635wbuwCD3xi8xdwIHREPhgVOKCBKpeOOCLHBI13Wor36MrDp2OGu3NyWB/
s05AudivgB3o60PDop15QcMXYSZkG9+tXN6Mn9RWIZ2AYA0ixzi/4Ds+oV8e9Vmi4PYdtvyTFaZq
Efa+1osCtA58xDy+SLFZiLlHLyNnp6gKcYSIVlwoW2A9LQ2nRGEdytkQ5RczBASBfEkC/a00gieI
nDNtUOC6zHJz7vLFRaPFqsTFRZ379Hca3UanUbl3+0uHyOAxzhbFxXH+GU/792FKF6v3vL+LasNz
59orDqpLygyhDkE7Ks62ox3MRu8WQqQiiRNe+/Co4I0VTa6wI4fk3Gdos55sPNrxbEwtMIcQA73a
NyuQMTqF5gG2V5/2tfDfThczhbVh0MZ8RIsXqGWnGRWJON75MkFKewf2i1QNnRHrSzD23NWuMQJA
e7FvhfmXrHbBfDF30s5hUoSrd+wyR5NSkcRYu3xC4prGMKQ26QrWcKBFbSa7JVf4gSdOifPk8TfF
CYA/gpTVela8uxcYPsTmqbmjrD6HmCRanub0Zn1q7j3v3t6wiqwdt/BsosWSS9Ib1ESvmGPGBFOq
ciS/zogytlOy4yhHmkeoOGUn/5dvILmGOgNCBtRVUVLjvBrutDFoUBhxdGu57qXUOs5yBxgKFB86
b7oy4m0CIkDTXn1GtM/okx9Fg23J9AWFp4g1xWFHKu+Vsza1YH1UH4K/AxjL5rB80QNjh1R7Q2Zo
P34wU3cGPczMc3BWRrWJGbVQd20W6bO2a93tDUVjJCTs3LI2uIKJ0ZSiZPQRxIbNiQoJpOioSFPS
FCzuE2HddvEVYVsEmW/heXHuQmwbwTGk6TCBYEEJKwjJSGygYmpR1MwbCn8A1h9Ka/vf0e7oVkYv
t0Rnug2pzFqExpiN0vSjYT7ie/9FN4ldMzc6L3BJ8O/VWOIJ/XtKt7I9+XN72ixCiMAVAyZ4QdN8
TPjrMyC1ip9Thg1Wnj3iWtCY35DUpbC4hfg5ki4gewRC7yYSt8X5+Qzq3aupl2ONlpwofbWR1KJy
lRqsN3mzJ7i/WQwQx0O5CL32N2wz8r7dFLFSIHhKZvEsYGiQjaV4bwVEAeseNzLXP0NtMw7JGe8B
m0yXZmorZzm/AWSMsiixR8UiS00mH5HWepCfv3o1hjg5DMAce0ML5NGmT9l0C9AayLS0PPUaFxh4
KGChj07GLo2+SwJ5TOoNKUMYBnwSUin8i3bzYvs+QjWFxsGUcXPZEcVGRcOstkFNDzhHxTZKsaiQ
onGyXu2m6rlyp1kvkBMAEWE+5IwKPBEbK0LXblo+YFhfvC+fmqek1qXe8U419t79Lm6p+aQkIAXi
pdVzPqLWH14XNcaEQbhrf3CCKc/NT94FZZIeqfMlCzch70QdNHLHb0TR/6DTMfPLtLoMqwjqqVqA
iohVHtlmozLaBNfeB30esnFv6nzBeA0U02+sAgwj0LvUhstP2zg+YfJBPpJcIeJuuG3cEJ474k6X
seSIuhKjk5662HviSJ9e74hin5A9eVilKZTJcfk8O1EjVglrAa2L4lv8ChGimtyWjP/3kMLS2SbG
EescCDcQQm4X4nyn4G8TlKG6G79UowbRvLcwwNhDmod8aIeWfOgDyFykZPYj4/kJ4b1dx2cqwhdr
QvYxTUKu9KxgUEBBIKPUojPIwcLZu80qThlhbi4sVNLBwd86ZabpbfwYV0j2SD+RRoz3LrS7Q0zr
QOidnSrsC3vqQ76ja8oXvy4/QDHTpICuR/qZCoNcBzvVZa3AUG6P5s5+xDSawvca7nx6BS43Nll9
XLOrWWyXJ4iLUal8oaTj2r3ne7ejn75CSKLNPDCneyi9HPtp26w3CXJQSXk0HaFep892itR1T41r
eKK1AwU4YHSqCjT449TfxkA8N+c1QlQMsR4L/6ELcO/uNg7ezQrZc1Y251FFTji+cv9XA3YEjf0E
Z4LWsLGsD0Gpj9TvoTlqfmsm6byIRmXNGppZ3jO6hu/kOqgOyXxfCDiGRdzGxYN0BbMEb75onBbr
0TkCyX4uc9Z0XgczHDy2DjWwj14tIae36R+TKRCygcVHR8l/j8gpMI6RLOO+LZ/CMal8RPF8Skqd
nP2gNLjwItUKBEms0mfJIwOZQI2rvN3qFaKC8R6ny1er4u9nDyrrsfYwJ0muZDrDxcoEtOu5LEGX
QLy0bnGtGieSCcU6VBik4RAqg51y/hIGo4/dPOLx59U4s/a2OSHy2diF2rKyZFEhy4OEKMlqoOzc
x37QvBvYk8GwF4Xoy981C0LrGzh89PkD+yVptSsaNikbjBgp7U/N47vE78FRBP2lV0+R1kE2EH7l
FEBlQjWEstrPHMrcN+u1JKAGswj7jljwaJRR69pPlCYR3oRIJxpjRq8GAQHyxcGszaYEgIw/jkk9
rsh2UZSsw6j2apPSJIdCLJd+xe9Pt2bXBg2InkiwGH9Tp2FTjd4h0RDnx+mQJiXvmHr2inEalcgd
ngw4MzR1D1ks12Omod0q2OtxA9O5wUcH0KKb7GYuNUAmG0MKtT6oHqSfSS+SeKDomXC0hDaiUiEA
wi8K+5fPKN86ho0y7XVoimTQHjRM5/gNL0JkXGEAt/lxWCXp0f9ycyngHaAwM4CuQdM/0npqI2Dc
5q/hGbwXkaozfv0EohZ5u+eyOqTOE3czKg3qAeXMyxNGjuphsHpKkaUS9oKkQE+fZLdCeoEuNDbC
TqUxsiP3cZW2vw8d+J0SO+SCSIqUPCh+Ilu2MYEYQjgH+9F0cL80yy6M2ikt7Mw3jayxujDd0Sul
DBkDUXZfqwluzwT2ItTtISkv8vKIelOrfdo4DGmALwZwq0IXS7po09HBoCAOqtm8sqB1S6fQO9nI
JQMOJmT5ISHTQ+h9s+kFVExJQZE77jQYzCbzKEWDDGr1rNH5rMoMxQRpknySAjUcJs/5blnl4se1
GLeD7ntqZfmyaYyzh70dfOD7oQ06ZBm4LK9zIhUWYaMxv45LdApLHXjlJIRu7sWvDd9IOfO5p5iA
GQ7DGDTIO00ug11EBz2vdDDWS1zpK64H6lG07MXxcFTeQZlHGzHZXryLtvDvNz7f8qan6y4qDXE6
CJBKcyjIuZiuCKP1jCy0S2Oy4ceDi/zpkeJAgmsOwYdEAxTPtGKRBodpgI4MTI81oze+zEnRfeaM
sJ9eOQaexa8xKn5NeOgRmFfapRoBevyX2B5VMNz5dY4af7N4NvGrvmRGeQ8XmUtJ16XLjH2pWQDI
gmMGEfzrXLBAU2IFc+1daf/t0veoTyEd4WERJM+6O1V4Gyq8qF2bLMNEvQAglMcRQ71I+aI3SZ8I
6rAK46m9mR9rNm2qaToPke4NIc7P3zygWr7CKS9qMOmgkQMNuX/HpOQS/uxaTOccmPbVPv09xmgT
1vtXX7kcmiSvIWXUrUO3MHt/bXyht/umPjG32i2eN2c62oeU9a7dzdTYzrbqNNWsgFeyOqbWp3+6
WUdAjhVzcR/Ue9/whfYW2pWdV827pBZMRHREySggZUaeFieperKoVM7PcY3I9wK2kxZndtzHT/q5
4wxMnTPtyMzaHhY0wkRGutguPvjUY1bIXdUpJnPKC2L+Z1o2dsEroZKF4V17GNUI75bUBkJnu/iL
h7OiYiWHj0g7PqqmIKwsHwGmEAmcilpiY2B289MQQgMtI3BNcI94V6NXDqsw8+VubbFb/QqShiR1
2u9l2UMrITn0i9ajRWOCBwEx9pKUK7nJfBEhPW8j8WuzDELTRXzvhNgXnRBo0GAWyZ8QfiCEXxMz
p0IBMSlh6kOI5fvf7nqOJ7ZZPcDx4ZhTP9a/do9rC9+I9lEh4Wg7N3/3pu4uadDiu9Q9zRsLqeup
8fq2zYjgFIHeecy7kIIeK7yWE2Xo4TrYeTXit6A8uHdf7Q8OiYXP9mlXl7hOEY23WzQw6Z3gEpMy
wUZxTYb7QWPxQAhsvIYlB+sFQg2VKRuKM7g6XNDLEMTdqXpp0IiefmNQmLz9XBtJZTIjDHXwyQlm
H/Z7J48XNX5GkIm9HT5G6tHK1sKWNxntXrF1696lu3vq4f+Hn9YxeUIfeAhOgEh5n5VH+RErXVnT
mHn6B2sRqicS00qtIszMVe9Vx68RBAaWUyCKa5uVELX5+tmC+YgcMMb9RSs/WL4i1B2XDzTc/kpL
BiIjH2ItOWeeJ+84IGmD1PuVaiNi3kNcdcnEA9sxe89wk1I65ZoYgc8KWQnkCw8JVeRE9pzw6jsq
t9ckkPynIsRncoLGb73yEjMBHSLBxqDGxUOo0/2AEZPXsN4IcZmk93Hqc95zdFsxGFDXK9Iys2hg
v1DMaREQ9Olsv6NFS6vUx1c5zOg70/t2ypNqBEI1RweqMDqz7BZIXpsj5g+uDv1hv73p4GV4qyAK
qFoZXa2DEfh+ajyMKFgkJ7Bm8GZBwv1OzuDvPpfM2tiloL82YtxKo48qGFjdxexDZ7Qd9uizM620
AJMqgN1z6L42KF7/bcQnM+Zt2g4ub+8310ZTTxIBwPVrgo0I3Y9jN17Gy9SK4+Vy48Zut4tJct2L
ZcRx3O3G7p87XrLTNwSCd3MmFiuOmxxNf2PEOTvmY3UM/T7HO5+rt3DBiN8GADooYGei85x3JvNO
fzKhgZoxmUhZixSMMRqV3dGkPRKCWARD5AXwBbutvMvXmfAKnzhpNwzVbApkhOhkfYCW2QOlCVCn
ht7DoN+QB/G1H5gt5NMOzwqUuhidm9EpWecO34RqlzEKrCSARBSSftsP9ibxWdBDFBLS9+KBvv/O
CHYclmDsUclIXmbwMqO1Fa0SpGOpxTk3J6N21YXTN3qZFYMbVjOC9kGvWqP26GkpVVTrVRE7YB9M
1tViHe8UHModbaID3VEdps7wSsoLGWLOnd9utc2awDESz0VclYMxSqCXsKsyYjovkCMe39Ykb07a
L1vnroyDfp/4KfqTybxMAVbjd9bcG6AD8GluuIbSfK4nGA5bpz+f4wYyKsTl+AYMlGoz5tY2+cfo
4Dle442xq7QD2Sje1e/w0Hwbf3ri6Z3cd9DUiBF8pgt7sxOuxKhmbJuceImjT4iJjdHD5DpGi5oV
IWvYpqp3SLMPg1PjSgdJsIE0CfE7Oz1KBc0Rlz8Jrs4oijwm7dnspdycrTEomYOTNQsRwA4XW+Nq
DMLwbPjhgCXcGpB88thxdTRXqf2BauilBv/fC4JF9DKoLNGn+SsSy1FAypcPpI6lRMn1i1rVRRU4
+mxV7QC0l8MquhTqcQYPDiQKeIuXBAFinc1CL22SxX7/TSdFRC1uHriBF1kwAS3Kevbmiu/yooh0
vYmockygZSOBlaH/pARa0Gbh7lqwLoc3azwc0/nWgnVsV9kjjY9GCGLE5ipbMB7aN+vltLp/XeQ/
XHdjut3hUrmhZbdBGpaAy3yavOiSU4LOYm2ypJjr3g0mJ/+qMO27/Bev21X4L5T9W7zxL26Y7nDY
okCgBZPaGI7pOWbwxBhHymjxPEeQcGRjDqHkb7nEdLicbGetp92ClGTrefYat96mPRwanIrOcFzn
fWcj9Gfo2JnjkIo4K8t2QPjnIwY0MrIGaeDX3Fu/zrq065MlsdmTTwrHfPBwuBzag/G41bJtbvTZ
aJFIaV2NEDOzLPO9tEw0T81hgaMcv023zKsgEG6rNbanhh3yi9MNQ45puWyFgAT60hmjhPD5gzwM
qQu6a6V23ohWpBQ1OJAkwnuxNV4a1mq1seCKrHgxgl9mgJI7q14PL4RVPAoiigEGKb7zy1gsFhF7
O4A8wZYsNgWQjBnGemRBMzHh8Juev4gOpGgdJrF+T96O5scoeZiBnkkAUMOTvTWjRcQxMMhXXm+1
tVf0+GLsrjthKzRT9IakihQEqwEje9XzV72Vt4osDeWj2etBAYZ04EU0Lj9sPbAfu4Hh4keWguoe
J3jYH7ONPZTZ6c95rLHDqI0NlrWdTLAe5DJp0uNgvG9tPAgMBHZizg8GA0PN4m/wCZzH3WJWo7vM
DNFGvljPZi+8TKxfUDcTTu5jJgnJl4vNWW5NZh+EihfegXLDV+Yy8Q9xEmy+xZTzr0G0WLDqYWgh
GiplyEdwoR4kHmv64gmHy1MWp6Us97OlRKvMnZKRMqITYm8yi9kq8M9GcpbwBLCkteyRqJMDqZuL
BO6RhVY0dT91vrpuBukEPMT3GQxEmRynrj4XGgzBmu29GYOWgNichTPIEuNW6pUdkJu8RYwS1Pwv
MiVvaN89gB9Dd4f3Es8YUJyiIB2sAUNPBt/5MOAnRz2/Fy2SgDyptkVCRTY8r8WNO8qrEctQtFhA
2gsXESBIFXZj6U7v+IhLyz9WG27AUznZ2dQva6Wcuph8Em2TQ6xlDtAJzGtCuUq2JGy8nNHOcW3Y
QQwBGhkb3NM5lBYWjsm9md1cCOlaPkl1cit1OfWDCec7MZMB6yQ3VrdZC2LJCFjtJlp4Rm+nDeNH
z+vVCSRqlqW190nIoAKZAUIq6U0y/Gux9LDw9JusJnE3zlyQguH0G2QGdUAiMaw52AKHovv9MVlF
4ZUzbToTwgKdesI6oWWhPeGrNLqTCDzXmDHJezhSVNkGPOPCEDYXUVK1S80E0qsTLLj0XFIbs4w9
NnN9VWguVi+DWZ7a3Cw6JyPtNRgMika4hqFQsvnIC8V7ZLN7wArPgU+8AD5dYxz4m4qN37tr0jmW
RwwgNqr7R1J/PC6YX7OFIW2FYSibhOCbhe3z7Yo/xia+7XAWYpXCGQCfbFMvMmezsIc2A3ODA6Gw
FEYWZmixQJuvW0H3o4bWdtVeJDmHmVWFLsd6xSpat7cuaIbRG/icNEPV9xl9Gne9VQ7NNcPrzfgW
hYSGSc2VfY0gBmIH0dHxn9gTghBM39YHYJszLz1kiLJndsitAQRzBXrmYDwMUcODrcGesqQXGmaV
EopooeXPBjNObQxhmfXsipQc1H40XGawPk8dvfK2WU3AQcjfWnQAhLpBn18a9LA0VDtDCsEaETCR
RdMQ8t3npH6iPOzIsd0p74D4jpytLgS4t7Fg7kJY/9DfDTLX5Aorge4+bMcmk4FuTwxEUXGAc0ns
nyEb0I/YRTCTPP7boi8mAgpSy7jZN5vWlhAWUHN2TvYJAxDJBmjjgkPXg49KBIKgDn+gT69jaGQv
0tmF31suOUAoiWht6xBqA7IodJvI/ATtMbXXTs6SHdEmEidVZvywJMg9QqnVQA1R8+sLS+hHGOEo
W0oB/ny2KtwjOcIiZkC58GW+pQsBusR3UqHvyHjpk/WoTyZU44PbT6s9ypwt5shI5/ujbtCri0ul
UnfNp7y5jsurWpCbo1pq3wFwQX9w7X5cI5z4t7EEtvEO7hKSjRfn8Px47mS+PfbsVJlDTTpztYs0
SyNqiEU+2eDKd/ImtuDnwI1Gus5YhDKhsMyILBc5hBYFKS5zMrNkZVfPkvZnhWiCsznQTnr1k51S
YcS+nF6UJFHCrMe2YJy0gLFaYYmYABGrwRy9XpapDtkCroS2RkuP2FEcMtp8auhQTbaoNQNcukge
2RQG+36w8pjrfq/n9Tw1FX67r3kxLocrpo0MCg7IcBzOsAYzn2nsznx/a/gUXoWz8akp12c2HI+n
xviLvkH7RYbxdrK24G5QNnK92+JKMJkLqWmiLNHC5zEk1qbt7EJdJTG2ppRZ68ymUfQK77VNDZsx
hAyPH5Y5fbSTNYaVCJTT1+SxoQZPDXyrGDq0UWASUX6AlxUOFDDi3g5mX/MC10Q+GDPvjDN5Z7vi
O07hbzg362lebdTjwPhalD1lTBDRi8QKyUGegk9sEUgqRurTBsjoTCpcVMUtc8guRIzx2XNxMr/c
aMpnjbhbN2ZhV/EeFEq9LYsp+sPxME4togM4gECFOxdkKaBuwXoTKujL9MjfBpKjfDEdDcWTkSHl
9MvG3w22BOxPY4P63t1+mw8YLRQdWI1o0z8nsMHuZE1eDtZk9HLu5KgA4nr13u9Ur5xwSZQCGA0W
KVHc428IuuLcz2b5jpusjXLTjMO2g/69cekAMV4P1oOcTT8t8Ran1m5Ar0xbx5bLLg6UmJTrUx+T
sdDAzw6fGGlv/J1tXVZqnW4WPWvxTskwt+DvG6Q9j7C2rD/i5+Hwj13vRsXulpt/eKz8w0zCEhK1
Eo3V7EqkPKYQKTTR4P616fsCI+xC+ilj/DHHXvhleGbuwdd80w+UL/6l5sMlZQcGDDGVx9QcERji
tJHwJAhkgzagJZjJU8yIXr/4WV7SpAOo4LTPFjNMW+ZegSETm9ecd5OVWd8iGpm+Ub4DX6iVWpye
G9Jl+BH4E0WcDdyHujuZMBxkTSjS41AdCjCyd0NPM18DenUCSxwzQpIocSLF3YRguL/zgR3sQFFw
OBPOAniM53U+YuuJ2imPb1LDJZE5mHPutIIyp5FiXp2htsxRfeIzfnFt6ZOMW7vxHnHFSTtTa4hI
zLA6vvulSbl3RcDeLEWXUbXz6aTzgptvXteqm8jN6v1qn13NXQvMLEITEPZ8+Mb51j8BBPxW2JAy
r5l8YFfZtuoNBr3BahWtInLRrJjwYDzxIbWkb6xzW/GhVjX+5tnf1jtorabpJM/rkf8hjCXRamq9
poTVEybBUptFMSzmrMPkB3ldnrQCYjC27LeerQdgS46W52JLLEsYmNauo2+Cm5mt+ANP79E7QbDM
V/PRlDdL8VEFHUwy8rkItVA4l5ppd2ZaIbryWHERtmRIk7cj+pKT86IiQ4YIJQ5SRWSE4LVRpeb+
jNOe0kF6yrLfkLUkZfYv99ikt513XladdT8X4UgTEEpiNTVmhI/DI0qLFHK7L6fkV/wLRaOXfhk6
nM5ZZDnFDVdzcDcHtWU94Axxv6FUs9KSRcKWrtBw1cWISyYunAXbIGPE6VvFHD0nIpJeE/Hosudw
xsSi4+Z+0avMI1kosdA73wRpG1udZoKhdL7hhlTMZ7wNtsGjSwMYvCltQMhm3iEMJdLUvMVKrO14
iTnTlRri5cbxsJ7NdoNGMcZ22DCPwdRTgF61qla938DKHOf8XxNDZGIiRGR9G44jruZllinloZ1H
/o75BZfUbDCdbrTgFKEdT5m/NXGuPZoeZPOhYA2rRqvbXXaxy8xKJuua5R16qWy9rB+GisOD5kjs
/qVkh7oiDBH36AcA/qjcskmiCormLcI3SDlzRWvI20yTTeb3kttivUH59Y9yfVlpXLzOg0HxoLTl
nX0P8MMPjJCdE4H8YHKNTkz4gifDVspzbIKfxHwVjnljeUH6xQGMstf2zxrK9Irdq9VCRFlOI7Oc
tcyUXyySIObbh8SlleRuc/W1wZIwBGK/WloqcTc5WR2tTljnUWweGQ7lhlGHauNWGHMIcCQUvSQs
lyU3nemJgr9DL7UAWFFzkXF3GjyimOk8k+nfhS4PJnVqFf/WUjGSvNgf51e8XwxysPN3/hlzRuyV
KNjSVkBjk0J+pDQf3D8MGDdIJlmQ5hPCKb1MIIVCvoDATVOGZEr3j7748GSh8OHo9E1srIgYqi5+
7ttKu7Lp+kptMsuZx4jniJCLiT/Fb5lHPCS84yu0MnmWQOOeHuUL6ke4opzpj0mRK4ROoYz6HO1B
+pWBN28YQvEeRKzy5uTkCXtUtJl9OGHjFWjjxcGJK3yhxe7D/EVdTEwFJdhJCICKioUDaKOjffaB
Ig7j4a/psvZzmZEJxfez8Pnl3golwIVhq3R/b6lxWr9LAXwCRCf4VVBi2mQNEr1YNGUdv7xlecYP
QzZ5gdO5beJsRgu6pYSgEtxq3kiIx7ZvUjiIY/503n8UCjeFYMhf1qnieII861poEnLPsn9ajTeM
W9H2N/DHBZVqtFJ5gzshPjr/1/n/8btrawz/tt+MELtbc0yzhAIsDxJNsxS+QVW5GW8WPLCXvpbe
bDHvzPt9XDSR3GEq84hrsHzPmTCUBZC3ZcXVdFpn06nVargEX+EQ4NCNc5yCEBxOZFR1dWPrPL4o
FRgViLF/Prte1tbBx9bOL2AkgUm6lv/E9XSzdSUmmV25mJ1+Rxg+0X8EFhaB8h5w0ic4g0oK8A87
9AUx7sx15Sa6gMInNGo+VGy8s4GnsAbIx6/zKCgIhOZ3y3+3fW9qxGjtZABBDitSY0DihqG0d1eq
0tKoUvi8t1k7nd9gEwB8dKmtZldaSLHHllcVIfcUz36MXHPT0aACCQYsAIhZRLOCiTfNMNW2RwOJ
YiuFf1Gvx6rc8xg/d+ZIRaOV9yygURFOfgk8fwOuuPpNrg/01zf3DhaE3GJ0vLg98qFuxs5TNma5
tmF8eAVM3q+Uo8TfKQNL3pour26JAkqN7A80Z6XJf7EjipJZJAWu5X+zW7cOtbe+mdbcXNXffIRg
xjvl6DF2+NeQyUD9UrcTLTiMRtF8JTpOWR8ANQsqInuJD/9JdBxaW0QEJxRkW/5VcVVZorTRVIjl
RBuNdXissrpV4rt3zzx82Wssur/2tz3ZcZJWfBT5IK5GweKCFBihijeUz5KjpzINcjBdAVZlc0dN
zCX+jRPnFOoPZNpCaeRWTVHZ6XvLJ+bmkNw7leA2YHBD66fim1YZvXqXgBbUqU0qYa1SV6KDZiPG
/W3mu2cPOsF859bscvMcNOj9S3NGj64Uzjfsnz3qgG3YQx4pr2axi9C+mL7jNYPAXw8adiMu4jpx
1E+uCmFCFkWR/zDx8TfEDjm70kYOQF6S5U5bB4pL19Sirtt0z7WqzXLzki38Lydn/umLNub4696c
M0HLnkaHLv3cWJ0UQ1AQavPl7qH19D8sRCq1QvGKOO7v6IWIfBizV7fMk4qbKDl37kgfrol3GvbT
51ubBfcYyFnbNC/WpvlGvnp7CdE7GqxfRt171q2PcRmD6NjyUVGWIi7dUI+DmjO4xwutIeSFnk3S
Fy5wGepkOTZNOjmReWNg44oh3jE1wJfkBUFDA9mhMEex2x+DREauTP28NKeHB1dYAupTLgzU/1vB
fyMJ54Osxw7NEOU/FNs9rJul1/ZDQrOuPKUy56vVfWcCUXwZOwof5c9oU9AkR2FrKbiQUOTO/uc+
bB2FTtfe0WKYMGh2mGkZa0IQApMDApPyoirB9WHcAfonhTCtE8jTLseEijFDQMlV9cbDUh2SajhU
KCcPWL4EbLJwP0PpRLvQVzRzd/WSHKOHlcfjlM8AmapA8zkfVln979SU5gV+Nu72rfVitmKWW4dm
Gp5aJOTTsIYrUsHb0Bfq3R8rBH4j2vgQd1D+Cmkt39tNvkFT4xDrwQzSRuqcH+ImxUk/tBWtE2rB
fq4FEslufvV1aLBjfVFYf1q5jrAyTfwvWDpEc19eBGI6RJsqQNtEm0h+WOqkPf0GqGXRQxmDecwC
07642PYuHFA8wz8wINLK1S5xH6RfTEedki9KS/HFGyIl3IvWfvHs3qhapyOgQ0uwbafebZzpTg/T
x2z8HWb7LortTFbrGKyRWt/PjsPdoN4issZHKyGgEsFw2xCx9J90qCP3iQYJbZwa4pTt1DzeelPf
vreosDgDWtCg89sutbcF+9N9jPeram+/+qAN4qKpwy2ueWSRkMXGDaQb6QMFBSNPSyLj1MqPGpG8
xDS8A53sEzmz675iIZoEw6x15OfqHj9t3aniH52nGbIUd2f3C+kpFzKE7pxzAQa+26cWDc/CNNSA
0ST5uaNUjmcBx2mRb63Na1w06o4gZ7RoOnV6zSq4o0SO38w3Lws0O9uI+ZdN1HRS9spe0YNY7Z1R
kd9O1DBBikQO0k2oImQ/VKcyt/+TNFc7gkbydm9dqT4i4a61EkYqnA0GlhZIfuwe6ctX8Jq/5muw
T9TzUJhpT6kyD6S2n0abnrqCloOrWN0crCIjCZJv7bVJyk6BT2v4NocATBNmNpP0nQ1QDc8NFXSq
Wfzn7yvQ0abf2FY7361blZCuhlklH/Qrh+EEgfuOSlfBPoHmOSkU/i+uvhx5YUT/mRPgGgULgCau
hq5meGN4Z+mhQ1fO3MHYwp7MD4PyuDiuld0GsmHIL6FIYec7h1ewxgS8oYwrbo6nIyLfIlRw+kEi
DsW4MCpkm090lVCcuvd1P+RrmOAA3LksDJQJ1LkD3THYac+gg8MQamHcUSzwNAQAyWxnppFT3lBp
JdRNLqLCH6YVCmHZpkm9MXCnyCIf3SgC9SS11ZngaQGtgJ9x2t0Yn4pyM6Zazrj2tYqrykq1r8i6
8qP48UotiZTVVfGnKT/HcxQAt9wAjr3o08Mwr0UYW7uSPWpME8OwBlLZQwREUDTSGFesDNU9hnAG
84WA+Vd6lrca/qO59V78KA4/jW9dVldGBA2+OoypCBSf8rayR1UOpfY05+gg8c9lrA6vZn3OyCF3
o7wDA5ykxxW8n073cw3nbC3qUBmSIe9K0iHlh9NfbkPjJXF3dRQWkDMMFJCgFoYEM2mypuII8mxZ
xFEM5BTqx8cF3kBtid0Zbhwo7iz0B4IRBJuQDhFIrM+BwyVFTzbl7VFTp2gIV1EeZAbfIDgiX1L3
HwoXHwyssvz3mqaQkip0X2BOUvRvLgR4g/hfAesVgmhTfLO2mMh4oL/5qR4HmuRCQv4DZjxWgsAX
EqGtCP5A5yNdYa7eo1fiWgq5qQByoCthURKXxbiaElp6tcL+kEShh/I991bFqwT6zQgbatmAcoc/
etsBvhG4sBOFi4Jw5ZBurd0ECR+icC2rh7bQm38opN57YbAqyGA8VzCVAjvFFZjNmBAcmoAm+Qlb
+vOZ+wgyr0v6M7MvusM/FKqKBbn1it59ZzzbugAaNAdOWCet3QVV6Zk6qfoqP/TsbOv/Lx00CTLr
VWgfUSeAy9eFp8YKPBzCh4eF0BqTX8MtoSO9v/XQPmzKwt5jUrizDGziBmG3Ts6goims/yMkJVm4
SMjoKyDo+f4sHNvCR7A1Bb/OzAZUZ8HBQFfMvKWPpVMKf+nnk22sRZh8Ko7wE2jUSAEnVFDnmijj
l+dZIChQCIB5ijrPdBqhLB+fqQ5gsgdG8FFCpEgvlpdxTeCJ2rgNb+aivl1IPzX9TeH+m67gtRIA
lG771CjyQSXzGMstOfQpxcpe0SMUUIyZMgEf68iXfkhDIB8GUIf6LsViXm71pZ4mx0WiqoYUNmJG
yJMwyTOQQ51uPqB+gkFKrrCfK1D3xdJWtmrm/3xOxVs6PV1vKAUUXwiDVdDKcS8NarwuBqxfHD8f
JRTkp49m4Tq8IGQNLXsfHBCRsu9QLt90tzIvFbNSQ7XPQBEbxvGBeki6BptU55V2FG1FL7T2wRJK
QaEPj/Sz+oICA5NWvRIB4mr/twamPoTlU3SrDgibHy/auJkQjDdf/9tMaeB0Hnwh91CbUPReZ/Oz
Qp42t+98W4+1U8d72fdPZVRy1ixErRIqS92HuWlY6FjTKTGlyO7unirOd+2WsLusm5ec8UaStIjX
0qROjQr6F3F6pbPZ/9UOI470/QjWt0H1PtmlUCCpOKl2yxS207CsOKgUZsf6eHqe3F9/hzVZtyIL
K+LB8DCH3/sGoetZ/kK9Fx5Ng4/6VtGpneL0UJj0oFmVUR1/Ol96h9vfNV3nGqgubOf7+b1GU26T
A6tdqTbYdJ/3sH4gFNuUeieIkNB/yNRK8ZxkRyHY0FLtZBdSUpzwmY3tvBHXqIWJTpSRQBNvONdy
85oLbnf41zEt+IAXpuPpuIam8/w+vM+vw/WyPK6xTGdotAyWurTIA0C4h+YzJZuR5d5wenLtaifX
rncaEUneTqP99L/u3S9mtXJrOuv8L1FnttyoEm3bHzpEgOhf6dX3nV8Iy5YRQiAECAFff0bWPjdu
eFdtt2UJkZlrzTUb0S3eOK6V4z1Ivu5BB5EsHsdj69/bf61nKqAMX3QPYjIjwo/qYETnlsyTeTq3
xmI8KX6mm3ZT0W8O02GKqnauTLmDsokavUO811FRkmccCJAMWjpFRTJhNDW10Jn886mQqD6kRT7H
hml6W0ob8XZb1vMiEOL9DDv8dmxBoiZfgLh1rKHE2Fio3tFoBa2XRGaQw53pfdGhf1y+jlTCWlg4
e+B1Q5BFMa9C7Kr+bRcckb5I+ykItnnw9Xp6J/TiLkotciH25tk810dtAzt0JS/eEwN9AXyc9XBM
1/X1xdtweV5v4BxXO3H6+0qQ/tFibgYrwLR8qhz1ab9QR579g2vXKSM8LAvMETNq0t/DEeLSjr4f
HgCsWkp82unlx3DRf8bjJ4btUOGYVZ8z+ncbLzqnvEibtNhw28UKYuffRJkWT+9mnRUt1NgDbe8q
I7tuiRdHcEQrlX81lwcqAbeLp8ZY/WsI0O68ZOTdDkXlDNhq0MU2noUfuMlhcWSN5kTROjqQ5B/1
78aeIW6zZ/avhjmLr+5gMz92JuxJAZF/t6NIw3MQI9iIwmnTEc1kgqkrT784xqhd4DE2DuZaHFHF
pCHi2r8PRPvhEc8gsFDWz9kHth5WGUWQwuPTwiIfy+Ohx+b8+2p51w0FWbARI0pBr5txxiEgXDEZ
Eh3pwNxOHkMR5x6+EfLN5jrl6fAuyZry+Yo117E8ZndCo9QEF674l5jGa3mRJR7SLSimL684cJZQ
u5ArT5gcXkRV6+FrmHrKPKE+KMfZKT5akRHF08pcpCcqTwWZkpN1AflHaQVBAlTScBqCGJ7sE7TG
N3yakcAoe0vepm9fPVgRTBVpMiRBRTCaMq/1PeesSRMxG308fSt/VWXQIxe7QLp+/ZfAyzK6BcS3
xxsG5412NOKp9k/IkF2wOS8RA6MRwGptfBt9IyqZN3jFBqriGxIDM9rGVyh8EUZ/Hxzylk88mwD2
EEZo12JbSN5rXayQCMTz0RwuNVk6GJGH6GQmNseg+YiiZwZY1QuBafOE41XS9pnpD8mGmMrZh7d8
Ia43EnHxwh4kxnH4XF6fzXTAy+YWYQvUqtPHBJJl5uXbfPkEwWMQZK4A8R4rlFQEjT6i6gsHJOVD
zSNyHqCkFPrWRAmiwUuzsQwgk3A0zeVNXh21rlhiaYd3Cazz6A+TVFeePQldy3b6HnvYGpwXUZ4N
fb9byojNCteSLxYu6R5Oghr8IsDKu8M7avWVUmgP6tFCMG5pYYzu8VxS7MvNKu+KgGOviPC4zYU5
7WiDf8b9Io8iBEOPU9bW3OMIQDoI49x4mKATNYdnDtqrRqzAt2RFhew8gbnV48ei7rA91m95eQzk
MlzpdTpUwYjUVBMTRpVxMHUUplneSKYkql1WcPk59MnEWhGT7nSWywa9Go7xOeHsuKgXpERfcYCu
/Q1g6xq/KaOgqxlj9keb/xwFDbUI81sAVVjr+9G5nVbM8tGPHNOrdIh/qTCfCJA6oia8RnIt0jk/
kUwYOd78B+Q6E6TkA94s2vewU3Y2iiBNFxzi6hFgK3xHM517795nF1OOI0CaB11ylPn2dMS5f3wZ
rgxW1rnPbNpjN0DxEI0y8jkRbQtAp0IKhhcGgnVPV0A6kIpUO/sn7p1yRZIE5tWYcOKK8NcetaUe
2vwiWuZNsuo93E+Fk4LF5rMg7jzsNkn43kPqWCU4WvnvxWPFtMQfEcJik4kFD2hjTJQl7o6RsrFm
t+CB2e/MPLbUPNf+Wz8WS3l+37bHZB+v9CmmtO5oZZzbS7F8funHjh3qmJYziqJlioTqvqJxLVcm
5AJGKYLqlKCimdsvgJBAnSZCe19eupgEZhI33FhywE54DXjZNM3jkxzYJbkT1O/74ahhzbDL2vno
GVQsVv2rUlxAzWdov1dasXn2k00KaKYvxcRKApgEwnmlZ72cFFWY3yYKqrE24OLyzkv3VF50/Hpl
r76ifSUZfP/GRsjw6s17YVKubhTMxhCNAdndnRYomEnMzSt/i9KpVi0wwNOpfuJ5csi+Eb18ZV8l
Mk0ZT20ulThDLjqKIxHhIjEg9O5FMOw0jhALCK/81b4fuYvmrdqxNxRnihYdhyi06bgWGDgxkRNj
OQ2p8Zyzp3yClRHaX3Vaz5/rYZZ8ZwcsIu/bvNvlb2wwPH7pvSIwhmvBkddE1eWSTG74lLyc5vLc
6zkNk8rUiGv8qwKya7BA9Hh6t8+W10XqBtSRSqPH/dR9EXL1wy5n98GIu1YPmtNtLu3YyHHeGjlY
E1y0xV3YqCGqej7mhj017dv2JU3ABCn32W8b9TAa7SV5brNKJ0h9HjR/ePcxXJ/hpQaA4D8PPVp8
3TMSIa98X5B/FbaLoHylf6Dixl/aQtvEC3lqrjCQuxRzvvG5fG0Rm/q3uY3QsASBA4CHxjJMTURg
eoCWMaESGelz7QXsqSBAR9d9X6h48epuiuz6SGo1kvh+wxFhLPhNCYz1o8J8Y/vBHkpGPSmCSU3u
fn2VeFUSyQRCvIOGUHrc0k/vP3bJ5wXXsnkxAcOa5xfhboi09y276LHVKVOpCo7p1G7xYJhWn2nM
8HWICNB+927DLnl3ezRZ/3LC9N1njZX4fZykGCG7FjgdHxSrJ9SNpQQQwynJzQEHaqat1Z97vCGS
3VhApkyJ50DFyciP9UN8xK47K6uK0npDjokEmSxnog/vDPE2F4zJ4arQepf0seg21xZv2LgccPwg
qWhYZYTQQzHv2kgB6liGe+qSJPvs0jCfxaqNrBkIsEzWYjeB38L2ehciU8wAf4ePUMti5EwHQJlj
/yI4NDZJ7SaMDmUhgKYt4JLy2vETf2/Yt+xNtKaCqIZXlo5I0jb9x/V9tM/cUiRvW5gpuLwrcDrs
h+cyIlqCJROiHULCEwzWF+c2AMQXgqd98t5qWnRrlzachiz8TJ9V2JLFrokIEfXuIVDlcSbcgAjx
UKmiJJsagBm3ZIvDIcEiyNg49Cq7Ilt5xs/cMTOjnG7HzXOmM+xoViPcevmpmnnemCcx3H1ThiX/
YbbZeNKs76E09zJGwFD2yHp5gcvFEQEwpMDseCX4vkHFedaRcJHGtD7fvA2Anc63MRqB0mvM7rCF
GajkGNbktHAWpo4I2j4lrohcwwym6n1y6zqnabePLftEsWSvpZKavOfsCvQC5OdOh7GGK5GOxwqZ
V5OYJMH/DKeEl5sIgesCg8E7VT7Vfhs0EEeF81uJVgt1MPW/GAeK8fl/f4TfkXiT/QvqSWZVBrin
6uX/Bg4IY7cUxuvXXnQpCQhJ5g5pkF8TDsnrHeSI/7bP/X37WOrQI/7NCxkJFoB6HHS+4hEqhicW
jvqEExqh+PP//x7+WWoJhhRsFtKxMFGeMPSgE3rN4ZLNh2N7zMiWEq+pLrSCdj3RjOlgfdyuPN+Q
hkoX6SQpTPTqgG63eNOh4xsIv8PU5xXet/ry1onNe/xiOJ0HifL16kdun+Ps+nhMTDrIkg2jL3YP
E8avuX+0qqd9ZY8UfiMMonxqdJuyBkMpLCikMs0+M7pnoGRGVLWcXRJsARw4qnKmS21QWPas/i2H
8mqIKYnkv7mDPh+mxhpEPQ5DYQdjDt77LP8OTKY097m7rY2v/A8mLvOs7ttaJuNycZ+aBxpj7A6A
2NXDAGlthN95ivHiEufXdX7+qDP97yYvRz9Qu61umzY+Qp3Xb4ncE61okWlRfdvYBI71ZNFcujuW
K5SjmFQM2RaPpQ6gizKBXKkaiOMnS6a2gtJaHt/humUopZs1ylvtMVOJyhiAyrJfEjdKDCTxOY1a
TjxMRmEs8UvJonashaZHMQnV2UoHJpGjBCiyn1S6l1DnAqpz4iF5T9zXdithK6pebi9Qmxi7yCFs
obu9aKe8Guaz5dxBIOmaIDxyBVTvht8Z8G7naVwCGrVDusKCNv3FZhin3km87H+yGTL0UD0SiNEu
ser6wwcoyvfNpabGZE+d9lw1oHJDwUyXqtMdEL/8MIzhEqhrda2s4y2MGI75qHwF/6OOjE/W1Hmz
y6WxabsPWtC3n90JzvJKK0g+4wwvFtIPFLeCHxm7GXbc1ELsVglWAfHzW2KjZk9GWclAfFEjKd8/
yL5k34RPwEyg8UqSZVCEXCRIHJSCcwxGEKnrm3xOl/yip8XtG78cil9GDPcl5iX1tb5SgefhbZv5
n5Ba8rGl5tqioOfZEqaWr1k8lGzNcplN6w3HyKTaMSAPbHBbwpUZK2LtzgZSh/IBN6f4r8KAmRPh
ZCNtPb82HdPJTX8QaaaWyxfmn8MN1O9Q8PmDzfH0dnIfW7q1fLAm8br2DR+L7nk2uaXUqeTSv1xp
K0wGVGr3yjNu7kj4xOA/M21/G9wLjsWWc+MoHXPWlPeC5iraZOvQYl8EjGJ6oyJUVBeFMfbfGlEE
u2KL1RR2mqPe0QgxWH6u9rH8JX9dbmYqOHIVVPgxPVzij15UzV9FIWC5dtliiGhdqc/YQj9XHa8M
IlGfi/ogvPnIVPv8NcyBmJhv0gUFfJQu6g2GRsOOBAyaOEdnm8Snho18ShOSfNPCKkEzFsSPkrrW
hBUC1cD/p0mpD7CeAJ1vAXpWwvu6qMVEjHMNi6Xj4iiYbM1U2mBld5UScV+kX/zf4pzhZT4mlj8c
ATHUyMQsFMk/06AMrId2xE8EVfyB9rMOi6DG1uWfM4FyZO+Nz9JC2tjYrQ3TZ/jiPnjtb9sOZCw+
lxcTXKg7Vrg1LK1ZDWj7Avy8ebaPMTSOEVfuU6C55Eu/1HMJBLL//oT2tGSn53Ob+xHIDlKRHVZI
kinzFiqT3juGh/HEPiYTENUdOAUYv0ZjI267ZqcIW6j3ArtcosnpC71KmsRQ2DR4TQWZL0Lj8uxZ
IH7FKNZwzFO2QFi8hKuiLNmVgKG2HNjtD8jJ+2D8YSShIiedy5N8yqd4INxLJqyv2G8TfxT7DXYm
cEpAc3Cq+3phe1AFA9GmDOUKx/w16bp/acA4bhmNVKjJxDFot+5bIt7Pt9qvogtUajcwagwaEIT9
ZH/VCcOX0eDoQNK/SekT9tby7+w4tPFD4KS3ZLc0/VpElEXFMyieM6riR+apzKQOjevfo/ZLw26A
6QNevJmLorzHAa72CEc38HVqhYXMbV1ehRfINT72u+yc/rA/UvIYF5r3+7XsJlNB9499dtDzbU9M
WoGjg0YoFiKSILeCx52+ZaKSZi68ZhQGXwDwBKvZO7JwDD18kZBCfPb8tdTuQbMpNx9PWgvVCkjk
EA298MyrYd0+UdMTV+P2b/Ffy9ii9nEfq15uj10HPo3v0DohblGhXQIawcll5zqpf/XuTX9APjvA
uo2Tg4J/o6Cb9jNItYv097HB4Az7BmIWaBBoIh6Leob5D042KWUOJBS4CvAKbj47Olt7YQQ2mvgh
eA5Ba05lHg4QhsO1+7RgHML+oW5887v7zjWXmO3RjN6hJ/Uarmfr5lSH+UQfhTL/XuvgqaK5ve73
M+XQUIbAV1E9OQn50UKOijqwyrlVje/xoiHYCf0GlRQvD1NFcgveEyX3KcfqmQwd6eaXRCQkoQkH
USMwKMCDkDMjB94dHUzTfRSL/9Hf72dmqF2zexxNeOwXE3o+FBsW2o/NUBhezrScMmuAbczFGOkr
nCvRg1KjRfYmy/xKdkpUBsfbtr2wK7zbyDQBF6rYG6YS5qHr25JR8DPDj4QzF08qCqPw9Y9Rcgc6
5ZgQ4zEHsJW/lQsumrQJE4bJfCj+JM4mvIbhz+oIbXnBtKn+eXk/DfIMrCkh8AihLRNwiMyCPyAo
RPRrHtSgM+M5hkliVMZ0mO/thAk/N3NoLmgssZRmQwFrD0FhvOdc8AdpasaI8Dt+qdgNBcMlFhqE
ANMVMRXP+KJgVgnqn5Bf51d8aLZikMzHLkmEewoqYj+/MLeFbfV/xSTI20JjHra3FwMWXQ0gSOEB
23AGPtfN1gb0nH02AqmoN3nU7YrzG3dC9nBONTYW+ZBEpebysfXXHz4H+0c/PRflY19Je/zDfj+f
b5G/QKyFHNFrK+M3Y8OdfZ9hlyMt7yukHtvbCessVfeHkcPRxjfU3xrVx9/rW8OnT470p1PuOFGZ
ZvvS2x0xqAJHO1S7+K8dgy2ROTureWkmnPDwsVRkahf1CysmrCYOJC58ialDPstp6BmxY4RTQ9Y1
1/ZcWdvfH66E6mjQ4nu8XpkqCb849SY+TFq/hsQwVxb5Hmgk1t0XQH7p55qnvANoKlk7jnfpfAjz
sRTiKTeLf7vLbZluYuJuY++xSMOCkQkTJxBRLw6Qf0SPW8CJoOMHMrKJjv3MMuuojPDJjocQx0Yn
Pnxqp1IYBGFEprbAmrQMfH2Zsg+mrMogh7dHOwoYmOJN72VvTwdQ+uLOfLNpKUEyCm6k8YWKchGQ
1zB7YFihkruaQweCaJF6/TMcDS4FPUwBOyQ1tl63TAN2TLOUF32JBQyC1eaC1EYc7wmNZaB8w0nM
A/yPS5BLIrUHIigEWk9lptteEymYvs80ruSdsgsEWKPQkuePT9ht9dkwK1ZUZ5x1JJvw9JDJ/PKR
/IdjTtP49990WkP4Sl1id7Q/PJAOKVZx+ZqkHFE0xbCyotdXvyAGD39XO3xTumLdQqXwFO+AJA2E
UbMBMIem9cCxCziZ9cldiTKz9jkqWzy8VPBTrNsv9N0ppCyWReXoIOxVoMIzBlKgGsQlGM7wv8RV
RXFGa0UgjKLbTy7WXlszkui4E7cVuAcSiskLz9v0D1N+gPcBwz++fB4RsfeEEXBfW4DnSL1+cIbh
X+3YqymtGFEPQFWagQs3VvR27GDwSW13wnLo92W7oNF2GdGy3hiSxo4pexWxxSYLFuhMvopBfXV+
nPG8atzP4Fw4DchYTBwzdvQZjrruhdquuG9YNeNuxmKf4mZqn9INuSQvOXqOwifkCmEwTkWqz3I8
KRhV3SHAr2IsW6+5j0P5oeRwgA2HUHefyi6Faru7/1LSxeGwKe5u+5fhF9u47Motsx8GNmxkliOm
qu3F+n0zAjz9t7Tyh/v6GTbvU4oCa/8pndF2gCETfYIhfI4gJIMVeeJbi5n0HQc4vYr9rUiDlNkd
zxnMsxZw0LAQQ2PTecTuJXO7I7e+7jNSIbxFo69wV+WxumiT9+HzzcR32KQKK+4JGZCNXHKftwmP
S3QW8Yr2F8eaZfbxmfYKT1oR+MkIQvJNc2ytszpQIL0mHpneYb/WpZBXHy+OMwEdPmBMQkAit74A
SYClADFC+XOQtaV6Vt7RsH3dT6ko5+s5nKJKvkgKe1L+WRMdFzV3cosiQG8Wq0UrfhtlDjV1my3l
ax7lmdc2NBEXfCRTdiCYHdm5mWcgSihdCGZkJEK0w7RCgSh4IU3YWX7xdDHCUpplQtQHOUfEHikn
cKPgdaStB48pgMY9dSULQ4GGjJ83hH9tbYFJsiJaHkYCxviYVXaU16viPBDp3tO6UXix2f1wT8sY
PZKGSL3AYmV1pwsFsAZDLQQh0zYAMV8CrBS6C36mVVgJkxDnMBAp9q+CMLlxxeFcAry4zRmoDqvK
+93Lj8oZKAgLpRo4ModxhtksTzJflx9CS8rJvvguvyvc09OINZL+4cnBv1oDVBguSaH9NL3hWutv
HyUPgjYbnU6JkQWSGB5igb8bcNdnma+YjcjkBDTpjiQWBo7AiuXXQDYMtbJro1lUHd9ksIR4mfga
6WxC41sp24SnNNkrj+kLvJnJmuWx1nK3BP7MTnnqPeiaGW07z3ZitMT3wMfAgGzG+sTM7ICEyBO2
3emp3lE05QFtNwUc5DzSjYpb9LEDk63X02bK3tBcvoUYNGrA0n2+fW0WHxXwnZqqFUZKvST5kfRQ
sv+exwy1hTE5iN2NIg/e0Jj/czKy+t8ogLRJ8vSbcaH77IjpxmZwgYmnHljfansqIMC9Jx8fykS7
6ql4CPzEnG10kB8kkXdbyBZ3ho+biklroM7KlYwN2F86CodqLrNtU6zQk6bYNxib9ySJDNyWXHbH
N+MHXN+gaPyVJ6G4FhqJFP+KUZQuQTR5PfBHSi+kz3Sz+ojz1RjAmDsBXJnEthVlOrPSztW/h/0W
tz5e1/M3TtazEVzE9WvZbppFvqrHygGazOy9U+bWtJy0e14uupD7leD0cTx/HW6/z4VKSqHINRm/
6oCduoED1JMGGRAyIilYMOG3lPU48TTYsdh470Tc3qXoShAX14f6gJ1eAdNy8zo8HxEjJ5B7LL47
KjBcFr3HEHQelvCa5SYywdxetaVPdBIdxUXqk7J96xxzB8R7MPLwszbJ3BxOwtyMm0gB0IKzysQ1
MNMZg5vRPD+mBabNv5l8MbHRd6pukpa+LYWvxlGTpRyHaKjuzKixX5i9sPNcNHNhZFMQRAAfGioM
NSGCQ3KZub5eunwuIdRxz+wIYoTEzryh2gFfGSczm1S41hIuiIwCkgVWkThdWT/mXGQfgUu5tTS2
mBSN65/PStlAh2GNj5Oxvr4fdDoaK5S04K3BITdm8HfusM0BuZtv46SAHJDOGjU8I+R2QW+FCtsE
0Tk1OxTpKPY4C+piXtdh9Qhlr11Ik3ZhBC+4lC6V1goAl+iJ3q0pvKDgp5S+aXgXzBI9ZGvsjqAM
M33TresgRWLY+hWiZvhLwZuW2Io0QgVhSI2ChRR+YuEidttkK5tYyyWiD6ICayC0uXS+rYW1Kce3
T5vV78pFAUbCEEQml207fJcLzC2/LWdxxqsGx5jK8aFSudgkLM441AhCC/YkW7t3fpj5vvnKWxg4
QB6jSR85Z2xq+EFBtRKKR6wcElej3AMwhLEFHo4/Qr2zJwtzgvGD4vqzNzoy7PycM9AY4xUuP8Oz
MRxm7Sffveo1Dm2Qtdx48Tra1NGcUwxLOZ1fYVSI5BjlNsG7YaJNSdHYluHDHznNhok+rhTaNOdA
XZIsxCbMCIi0oRtdMdIWbhaTPGfv1rncOGymJBGZTKXp02Xh5tdzqtAtEJ3IVnt8hJG8tqMaGxTl
+t52kGdO3Zf5zdXjLFgWsputtOA5ZvAwjpeDr07wXx3+OoVjHe/1txSAAxqJ10yU1tM8eVhxB7Kp
f0NzeNDMbfqZ+LFP5R25u18zaf2Z0QEcXnDxVx+PlMF0la4kAMRs/Jy9xjIX8U25wtZg/GAgB/fb
/jK/zLm017Y9ztho/6g7Esrj2C1eYsIMJgNCWCLyZhQCMrQHFpI21LK17uZd2POCgV0IAnplrKH8
St/k+LYQUXET+rjZ3YupveGmcCfHrvxreBWVD44PuPDlKBQkLDGGyJybkCnnRQR3mMfESntMi7++
C24HaOXNfdxarkEC3wJv8v72zSnEkWEeBk7xLHhBzubUmDZA/8TORvLxceXloktG+BBih+XdRwHJ
hKP7Et9xCtcXvzuOlLvPvlpDKvg1qq29un9V8/ZKQRr2s5zX2ON2SeA9w6QuPVKp3h6VCulYZzn6
HB/s58KWlfDaN+lCEi54+Fp9vNPzm6LZFAOMN1JlY4rJtbkEpQOqr8sQL+DeJhM1WNcXFaiEaZbk
sJWjKNw+p9LsfSwxoo8mRiSduYFAf7ixeMQDNpfp4L2OOF4udbCekK0be7Xqmm1HF/lyJ8vKGdGo
7/n56spNW4X4jqxblC6EL0+zpbaAey65SFUYVuF4q0MOvxotk8gR7AuUt8uHCJKadAdQayLmONAr
FhqMiT1FCo+igangkS70RQkj/TzO1fK56U4p9r1c6h/mv1/lCWFCekxggwGtnOyf+46pKvISywWc
rPD6npRvF1NtszrpWzRWz7m6+0xO3bL7QD4pvQMnnL5iyFpt7xi8R7eP3xvQU4Gi8KnNVs+t7pIv
1ens+hwmOIxB9/q4/aaOVBEdXO5TuN/Yw4+7s0oGD97KPkmvo3nLw2d4ONMWxKQReG+IQKhhpS2U
VXumW3OgfLg0GBnMZ3vBmNZOZ6N11Yt3P88FclGUpz5OiEipTvmmOqe+coQHYJyLNvi0c0NbZF+E
AJkluIENOskEin5P0E0i+tbuaHDKciJtngl6FU/wySjIGJ0htNE5hhhujPNypuhL8758khNNI/6c
wwowtO2t2baSS8gOCKtXq4GE790EE0efYuOzGdpQ2dGDMEECSRg9IgMIK3oP7lxzQZ+bIbit2j6Y
p8IuVPuWkaCpdkgLC/eOJFjKsfFjBbpg3MdWDw80+eaaM/374eROMTqtqXnQdmbfVTWuKWkZy2QB
zo1N2LKhMQQNTNV/gkbJYc+B3fueyYOv8N8Ck4YKBIcWZU2obLklOMaVrfWFLcn5Dh30+z2hcUwO
fDeDY4bUtJVHRsEE1j1pN0TdTXvJPs2r1U8pcAh2XsPcl6fZlvi8fKlF+n4E1PUv7LxxpTCjwlTU
dX96bIyLSFI8dqEUGj/MVTquFxQqfSrHE45ymAEgG+yxoGnN4bXS4XWxPc8raIWvKax3kxGSRUvg
Fb4yGTZ3kr0sXyKf5EXCICtIzZySMZRb+hrCDuoH45ht9dVnCs/pqI+J03ifYRAJxEiZamPWo2/9
vHZ3RkYwFlXLNYcluGOM/7dXgjHxhLpHlK/oBuXlk1IHQvNzRcazlc3K9waR0wvELEWrkcL/egf3
40j1TNByWHrkoyDcCPBkXSXG+Elpwh6wl5Kr/gx6bYyXqccM+XkZ3cgZ9wzhawMngscM+wkSY8WT
n2omjp5qE1oGDRprhgwi+fD4t2aQOi6KVd87T0FHmP7betoOwNPVRv6D24Qm9VghOdzcuCLs9EPA
IQU6+zmpC+QQT+eMGsvO/f55xqwbDnU2S5h0USutlPPb8YSPa2bhFatezUO7qR5jmoE2G99gBIJw
OoY06aHdPUB7nGaCOmm0bf5qQtlBYAfXBx/uJvVZYVQMRh7xFyEFWNE0zo/GmSnk7MK7j4YRQYyg
Z1jjasp3aeMUtmsDH8F0hJ9KA+cVgiJc2TvmEC8vBxcZzXKVk5ytZcHQe/2iVImdV8s1dx+Q9xR0
hvYajZQ0R0CG2TZtdo7oclvj19+Bbe6IHKBKYPi2NN8LnQ365etRt122u3ZXzFhbrLNO8cgwxVMf
R23DdCHBacXETsNk8DKOhstgLT/2Mf9L/4AQsldQnkshsoGVMBl4vrL3xLs/hZjmvoTo9LGDfO3Y
N4+ZkgS6vaixvL3EM2tXctaR52qKLFTYbyaWlKBPZubM7gSYx77KGWy6ku0n2L35Qwaakl7rAOLp
e5FjGc2I+kuvXdF740bSOS/UO0wtLoCtLyg4qCJ9yG8j0wfPWtwgZtx2H1RzoYnqDwKcEVlsGzrk
G9iV8MLa3kHmpbopvhDfJifPC9I9iLgOaejvNX7vGGdSngf4V3cekBTyGeptODsL7oyMno+7BFR+
TE3QfsvoG9oQrcyWNYjZF0XYe2qObayi4Q+yGWD5XrhNGaiEnk8Yc6zXvROhi0HcvN//59lB4YNn
GCXpNzsdzShUbHvC+4kr/mBPyH+LPTxsWP1MIHmrx98yfhj8DNh1cxAaNGHfIf5wg5aHI/I07ChT
ajE048d/Oi77/UcmC/i4EHKPITQoBKddMFtKhfQIVjYOUYkjfH2u12R+vdp85sonp0LV1DkbgU/n
83+4+S6d7FIfVpm7+z+IHU0wlE0P74PWE03kPMPd8Pe3cNcodLb9FHtGbBrL+ft433+ma+HHiEoj
+v3FT5ADmHqXN+FVB8QfyO7XSWiEUQn/c8i5pM6SbpjPFIE+VYmOXL//cZw5qZqXb1BSECwFxwFa
wpkUmlqdPVGsoSvtSG/G2F+FUPByymGGX3k3fm0A0R51lGbjO93/x4vnhEB8P8h+h0FfesmVduh5
82SAi9Gw6P7iJSTKqIMyvKsHN6F3kzlidvCsjWdAYUrm4AChj/idRYa22MGpuxm+VNP0+VeMJfJI
ZtfBwCr8xczAw9y4vPlV4vUhoW2ehOdbADtso7FE34R2TfNDegRyIR4gc9KDtR5OyVSW/HbF7ONj
oreY5EpQWQH7BQRv05hweOFu9vG1ZMLCgBMI3EbE0p0tF6NEMnxxO6YcwAPgl0RtKFaxWCSR2qPv
CNhl4CZUe1XbwheinrtN+MvCygNuG0lGsI4G0ii8J2LeQ7vg9N7f99S5hIzC92KAmMmEcNXN6k4s
dBxJ8lQG6XPrS728bcr72O7B/CkAnc4ODIKaPsCos6dEb2t/fBWqhIGUjElh+YWqBhrlTxYa3bpD
kYAfFHzBxNPOPS4UcFtBhhY6yml1yhEQ66THY/r1T6/gvQhaOHKoIF4kaZmod0SrHN2X17E7M6Ts
IXUJNwLB9flMwHuXmPlSUIg3IUSrJxB2YYFNLbjqfCOnP7586HxXQpRWRx6FoWssOojBLsUxNF/h
T3E6CdcFwRbCrvLpjllXYrYk5H/CKAHKg7djIAQU+s/4idGTwEf/UzyLaVDO6SAk9/EOqJz34HxA
bXMAw6aClU7Cw7C4H1MXG1hhBDuCq/6zul43iSNE9F82k3dhkClMAZgR4q4sTB6FSu0+/n9ueCIg
XDxYQW4y1h20pwcRb2KlNQws5owXmCoTue1+pqNpsU6g7VH1vvy7PSMfFu88TBr2xMmyYou9MDQS
5g1odTDIrY/Ck41XOgJJcuBGwwD8Nb1fLpU/cMCOFuq49MS1mlLpmuAhvwuxTymou4S6+pwZPwxW
RzXG96IpE4RqNDm0YQeU8mMm+NNiKv/eLg2zYpYi+CVXdBoHr58axG6pz5WQWWsYT4EKlh+EdN3i
eU7PxVe1qVcQtU/KvrsWk9GlvzTXD15K1Yg9zYYQa+LQwViPjbHy81kcDQvp+j9VZaqGXUJuebyD
Ef3PHoiaswYq7nB8fRGXgOZdRG7kpxlBVg9rjAM087SoO7ISVaQxFAgc6WRFA277UNFHHDqKd58l
SO6ZJkWPGVFdKbRJfZv0jkpwsW9CyxjbFS1/UNmTD5YvP9Zft4VoBtnlCQWO/NtdNWy0FhLMnVOP
Mw891oSpxKEY9/glfjBo3ROXuOZIBwpHkSHIGzc8DVbAgiH4AyG65S1aPyBO/N7d0UaYrXDaf+R1
cy6gHaBOYbKLoQZDSFIHJmL2MpHQvUJ8wEUJZxLCNr7qNae6BXGm2LFlJRL5gOmCmZ6KeNGCyeTC
yxfGIoLNCyzXb/RfKmga1RJjIKaEhLG/mEF9SyMmDxMFbzxkBpG8QI+AoTrETmYeaMl/uAZEmaWs
mcEpWvfz/QCBZqY8Ir4XihAu1qhkPsn1LrnkfjUeiAEXpR0u1EEGR63gy1NmsXFverRtL6+Cgs7V
Jyf0gg+k4o7Ye5Ioy7xa3OkOiDbStWu/v50omOqPA2gHuvU+FX+3P8oVmyahd2RshR545c+QqNcJ
0S9+Tjs8kMbGyqUiNOqxHZLhvDO20kFa5gdIqy26z9qrb3Ny4GaMFcBQN/rsARNv0pQebJzYY87w
+UA4cDVE0YIyDcFcotL378uKWCz4nK5yYei9bBHE3qIMKbi61WBqRpXF8dtFH4oRPz4wSNoSqstI
JSVk67Yz9jjc9+vsQsWt/spf8I0dOCCPfbxQPg68DnZ9Wpt0CcCwp9e5ifToDmt+WQsl/IKqWYI9
6UgOQaphKwGjFvA0UIjy6/6XsPPqbR7J3vxXGcz1CitmcrH/vbAlJmVH2TeCrdfKkaIC9en397C6
MT0zjW4IthJFFqtOnfCcRGI1GvDw+kTMHw3k+gE9Pytokgu6D947YY/hkOCt9U8DHoHqSx8Yn/ic
BV5RhMvzYeC8Q0nYguiPeIObBMG8kSuIbJ6TxfCN3zIcQv2n12tv93J8azwf+9wMJAWJOlMIW0b/
8m0zxuInIju+0x5vkheoV/uPAij9BWf8aNVZ0hIMcwRM4/A6GZQ/tsRB4wMkDUyGZmeXz8Mn+SUD
myw/fE1g10T9A6x/EA69IOpoiLsD/8ceewzjDwfAeUArn8SNQTGcn+uBpB58O8I/UoTP6pM2zz27
45LvvG19VcuWB/ZP805wlVbZoxGFE5JgvShw/xAflLqNzmKRzgeszy56IzB4/nwIu8HH5GkJKOzg
Gm1hnoCeEKlNwsigg3xqYme4rTNh584Hfi3rIzqwyYNu+bHpSoexxi6RYM9NNOQcTR9qwrtM0sQK
fxPxlJR76N+nYfBYTi8OEguI3cGTr2aZVQ5revRHIdFJoJFEtwdpk6apPYKhP4IhIeIkaZ+xIPJw
ilJlq/F0h/4at/7Jz6JbOgkfLvfR7pDs4wNSfN8+PZ8t7rQiAzgOiHB0cqqy7ZetxileA+QtrN4K
10w+SYu3xRNYXAixbR6bgxMOX7d9vXW8K91O6EWW7O5tjzrQ93SDBbju+sfeHf7QQzErMNvd9lJB
qtR6SO3ycYFH7UJ+59vli+iZhkcCKMZ2C11/jZ4VPALN7XaJA2sBpXg8u10wP290Q1emCBdd9+ZJ
M0irVbeABWG/4USgvDjJ3riIu+/O6N635ER/UHfA+8j95QIWPJ3jsm/NPI82fbRfKtr//Mf//n//
d3r7P/Of/XC/qeb73T925+1wv9yVp//5p2W5//zHwXye/fqff/qe77lR5Luu1QxCy48Cn++nXyTp
zXX4/1oeisg9XUhootdN59JaEYm0JrF7cKJdyTENnqm1BOC378hhoi0f7loHcZT2+r1YJqg6h0Zy
o7XrKSdgqz/+9Uw+Vu6AcQzv28EBHPOhcSYgN1mzaI/EJ5QpmagQyr51JV7+PLxeMlLvTmiqm5Y9
AA5+mq6CkZLtbgMsWGCm67IPgLp8OA6prCal80TUYbvRc5et87haxySoXiadIezObW/LlOihCYUD
zi+LdEMiFsd+zCmtOK7eb+Te+Y9nbeVfZavTKAfVeUhwfH88j7ffm55ziNkZxLb99Rzb3p/OcWDZ
oR3YkcOLf59ju3FynOjm0PsFpIOwq1vnsH20SQEZObiflRZM7MJ6nV1pObIn8gm3Cq1ASgJIcWkS
EP98yPDgWwt6nB/LmJM0KWjU2dBc80K11PKxOsU7Sh4qLwLkC3kh5n5o0Akpjl/UG7xqlxRJ79+C
fDmikhGdYyK8Ee6AWOHt8JhZBDKTYU10FNLUzQDG7d3tMbm990s3g1mmK9xrW/pgHrMKz7Ib+834
tOoU6fDQ2cvUbdwern43WsRh133oE1ULi9xlhM4SL/l9Pya0ZJ2/4pR5/Nm+btdt0kfp22SB+aTu
x70zvHxPhkH1dCWVxktIhiIo014lu2NyeF9RWIgEZIooj5y3IgEGPlPIJcNUhRaIg8NNeoaVtJ57
zjAfE4xHJuL5Dq8ej2AknQJ3eavi/eeSQJl1fz+Jr9+v4+btF5VLHl/fdq9Nn2A0HK4htEK3GI/4
YqoGYK6oqvXd7ow3P6inqCut/ioZvaJyYIJvyB77BianBcv36nVHkQqct4/H9/72gXJkINxB5k46
4xz89IEi4/TnoE9fZ89i7/HmwZPb47zRdeBdDZC/wu6Qv7F102IHWtXMAcKDbP0dDRejr/H5m9zq
9SAMY+vX39Bl8GdbP7S8qOl7zTB0/4Ms/WDX9MPLncCtsf95VY1+9PV1P4ibBPSGrc91+4JjpLd7
sFHMNvEi/Vhs0a7zvt26jMAd/no4luf8zXj0/R9Z0S4or/aObUJG72ZOyBPgKeED1gDB+UU4EGQ+
yc/NdjhDLQVEGc1TF2yUiCGyDYhnI4sRXfpgPbrDn4YT38L40pkobw0nMniK0z/1Lmjo2PcXYnvP
ZKZ1r7PD7jGvRnVADNEWl+GdUiirx4adYjYC5bXnQbsgiek8IPWKwO+Qi50r+nHSbywhlY7kXGcU
5Q28npg8DxRBwYjwW87oGh/pYgR6c4/XQ1ygUGqluu+rTb69xVXnCMj4WqVF7oy2sQeQ/3lKwQZm
1BJZUqSUSreY71Gs4uvBj93tEKqaX3FCEFyLUoLmnoQBzDXIGkP1pihf99Q/cX6tW1jWtA4lYKGV
d64UqYweX/348rOii1pGvgBJplsng6ZKKg9ts79eQ/fPlzB0fduLQs9z/0OabJz7/l4dISlCSohQ
x9+1aCmJeIwF6XZDhOM5hw9lNqNBSczR4240dCNjZZL6y/b+hfnN3dSnhisdeZtd/KQYescR3tX7
p5V7M9//XL1iAtK5YhGjPv31+K0/3RKRFTL4wHYix/t3EiyO+8NxtWjeXhbklxN2xk7uwI0m8xRN
cxL7ePwJgVwgGukLEHWtX1H3b0YQ/tkm+MMI/mMG95eyDHYrRoBmfCO8B0eH+7hNSHFw0Leq1gZf
1PHhnSZkh+UjlfiPCaD+X48hiv5rDF7TtpmEZuAHltO0/n0WVrfr/nx3TrVOsCCHkAgWm45n3caY
2oKExJI11cZ75/aj7oUiz8Ttz8mQ7yyykFL2qNa3ij7TlxYJz6e3oOOS9/AQkxhStKq3Zvv0FMX7
HthqqIp+rXV/SzAJkbUUcMlJEsUI7nlhfLYzlMv5Jx4mF3XouHtEdbPd9oXGXHgMiA0e7ayE9XCo
L1S8NImfW5LS491TLKnT5fnUmlqjLdUwcEDPE8qpALBWdNXMTtwPPujc3iI2H5chkiamnB06L2u5
FpaUWIe/mVA30Iz9u5blNR0HVcuLPL8Z1FrYH1jbZO3visVqeXsBCEJFT1QXopFWMC65nzZd1Xgt
4yqffK6yatvedenty8NNyEFWIwISMT1KwW6yQ3dHc8llHzvs0J2TaqJ2AH5+6NpYy3Zu45Jq4ora
p4uELmPZiUTEE/jSIqG1bYIKlqqXLNfgtepOHNMTXvwjRwUZiYL8kXsXPm2S/feKDp7Oxyk98rWX
+e1FcuS1DKJ9e/IDaRbxbtxIJ6+LrIj91yaJBkGXpsRJpdY2NEtociW8ZGW84vbqgLm8GJexnSwy
vujSWjpbdW0OwseWLyhzG342sRN0uwrbaeZVHg0OzMS8j+uk/r/iOz4hdoCGatlkRC+lQUgtxx0G
MNUDqFrn193NqdOQRVPwi9zOuU3gIo1+gdOcFhgJ5TN4hfheJNu4VIAEvi6Pu1BrdFLmaH9p4cpU
jDeWv7I87tQaweeVUJ2AnIrzK+U3Uw7qIBHmOeVE0ss34dTpsbckD3lHFsmZ2jYVyYPULj/iefHa
9FfsE0+b2JR683LUp65FpUbhUOusitdZM6JW3DpzEgIa1FgVOZJTTTB3knlG0Yr8llvJmco6FqW2
tnQSJ+CFsGL91+drnvUduMK2e43nfL2bmcMPbSspF4/LLOqtqCVYn+BAge57ssw2sxMV6U8cT1wj
F2q83nKdVH/E8twZwZa6PkHS6FVc2wxvyXg0qgMhP6eY5IL2AfRwiZ+JGErqN146elVSZwXJSa1M
yuq/mm8nfF+kZ0r2a8TX+u69xMrh6wqT7lEsj5ovhLm32fyc8ZAucTu/6nACiVJC19oUuWzPEw8n
TxvMqqWvDgTqtgmgrocRvB54/e5yo9vMn9IEYXp5ixJ8qSpQ9K/HbaaqiYoYUkUkPe5kUxAM0rd6
x+drXW3Fy0jTTRsx2bDslUaMHkcdF5UO+2t2a9v/LXXgDp7tB15oe7bn/4fisz6f/Ot+crmiiFUJ
Pf7yy7SZ0F+MDhfNpOAPKJm9o11EfSPyyfTpKZ/80BMy3bAJaYHRbSrhjK3EdiI3a0rv+HyBpzxe
gZXBcqgM4+Y+6apkc1OCRnVRVa+mSToraElAKKBNcG+Z0QO1HeYWSaj0aQWQvOE6vHRCqqnAc+v5
b7ydY8o0xQErsfuWa5E+H/yf5+W3Fq9IAwhiAmmoPPuZRV1C1/ozjzP0JhK6Q7h6FmGd66OpbEGM
DZAV/U1ZTqLewayoinpItb5zqqLq4wnU8O5BtrdcNHTsqli7ymfa8eFrne2+ttll1visphbErB20
JRFrAiVeeA2F5YuvRm+b2QRh7eMIlkfZneT+4WUe3EEskDq+CVp/EmXUdINXrBIPRipSgPcR1N2E
eaKcvYskyvNDr5mAOvJaU++33Z4Ixv8bQ93/UwnyBxqRjfkHCRKei99oRAzcT2D7rB+iKz9LwwW+
iHe08iQs231T8fCAgqV77aTn6FUbWtMcJDjvPMp0gZbAdBzqlM/J6ofw3e6mvYyJFdwkp2+xx0Xi
QP3HlJoA0H4zEdO/gH/+zV159p/JRc+3LCuIomZk6/s/3NVi7dnR6nK+vkgm3Kc+KH1Sdq34AB1O
kk18ofAmkYMsM22TZiotVuYUrEjCjAI5R277mOi/eM0ZzkqvA+pKEcJO2UvindjGUpglBbmj/d8M
3gr+W1fTvo08Nwgw7O2o+e+j36zv3t1dM/prLrlGvZrk0AVZljSe9w/dJvGvg2WjzSuE+YEq7vqL
nokhV0l3ahB0JXLo1zPb8RPzuplL+kv+r5D0m+68ryMpgkMW844+RX6urUoGX50p7lCkFudv6xAD
j7fPo5KOleVg19rEIat+JPkE3373OFTpu2bLIvLYopCoC8OrWh4SSLJH0ypuLlFwT7xP7ZUzxQ3r
vSbmzo4jGHSCqsdxZMWlvG1Hr/fkSCO945geKvw3fRjCqZeroKnOuuVP53Rbq3fDFrSB73mUUJ+z
hTFP7eBdck71XxWFD4k+0+qtKPogZ5s+0zpe2ZNUImP//TXrDXznz3Rdx7ej0AlcP/Bro/QPFHja
X2+T+8K/vpBlFhsGqj5PMPxUqyq1TBrLeibeu2+juk1pccueF2++5lQmQQEqY0p/8l/aDHpNd9UV
l4ABZyVp+PE1X9GMiTdT4squediTuhei4fAFq08qQa3/oAnxXq+9AZpLQrtjEYIOkcKEJ02qm6hC
H50IGMkpswK5LFGQqhnAwUBfLDLaYoqq9BVdoOpXoq0dZLjrHmdzFMUwQbfKCNWuL1BBZ7uuFDJU
zFrpXGXOVPpmE0LWCKWBcQa+tNHKdFafV9K89MzluZqO1zU2ZEpIU23mQFW6mJ1DvvqFpBCbgl2A
zWo+1I9Q4bo+f2aHABxluqNlXz+QCijRteNSFCXm5MwGg3am+ow+zmFd2WDdD9H5VjjpdTa4h/72
X808wGXJpuyXJCnm99jjrnZZ0d0t4DTcDhOhyg1ErPu8LbpXbTI9zBVxLDASl72r9yiTFFSgxNpQ
E6j3JHqjkOtqmoqdzsR0aNzsVjquc4DOys1xEqpYsXebOTlLLvegawNt8gv6j3OudZ+LL341KS9B
2im3UdYX1YVUi5n8FRIHuQaqf3OmyxbdNT/XiTRl6MBof1/m9sjjYKY0kk1GUpKshmX/ThgAkgO9
WF/ps3lfA7jO1ky1GWnNZEq+ChmVfqS7KrrHN8amgTLDEBHfMmOHLqkiFIMpKC1PUJ6ZNTu/MjiV
/4c6qVJTH8yPe7oPs7Ahgyq6m8lAF2UtZ42BuKVWlq6S0IszndfXZbCnNpNa36tOaW5Jho4GVk/y
hpuACrwpd2/4bjO/EMlXX0ukoppLu2wLKRj6nPepqsXeE7GLtikKQjArlKoR6AyiRB2qh5iy7kaf
LXUwE4WHiLhKoI0sGGBowKANVYrgRf7U1x9wRpGzTqAF0Sg047rAJqMQJacO5RCRAOBeFUwraaCd
NuntusGALewmwWDyueM0LvSkrSNDaIcrRlxBFf7N7WlaooGOOMMDRHtML45aPtBLhqLjtK8ZuRiG
rsL5xRzEL/RWI2cUq+zKidFvZuJDYiWSReJGK+yzi8SWmOEN9VQHSDiJM20Y4cRwj1qsSWzhMEKk
V5yXUoJd+N6KM63qjyLcgDlVnXQqTNW29FpxTvgaump9Z2JHnHnJBTlw071N6Z8Ly9UwdG5nIFZI
cbg52yzHts3OMOsFTeHOvCtjy8LuFB/Hs1fweRlfyDJHj0llsxYw6mJaoNmL6TdQ6XTTejV5lQZ9
ZgywfjpvG6Fwzo1KRzJgRpwHip7sAZS9Vyl65tGgUexeDSUpKyxl8MhVbh8NHAuYzRjQjfiIjSk1
8lQ/S93UOymdejjEbGOAS+OUlXpK+cPalgEfcCiKWeecSjU7d8icB2I+1+8bv4yVLj3VXEjKjt9H
3ZFZz2dqaulkJNZvvz1egAQg5mSl++0INECjV0Eifa6RL79l7fiv5HEaMcjR5UeVEEVQ20JWplm5
cGd6lM4DcZUpWrCWsZGuCg7STwEzULjsRNYJYKQFYQEhdKUirxCpxZjg2UGIwnScedCu1k7ycT2r
hSbrg5D9RMRCgs1kWymYhoUlC5araak1cBk6+878ncxhnRzaEhlAjJ82Cy1a1gXcXi10OXgKmFyM
9WsRjMZYsmjcGu0yRALYWCyqzqI/iW1K7P32ToMD6NIHv42VrxHhyXYmRUDkqx/ocM0EMnjmDIqp
dqouww5EMZCCcJlCtdoY5nq6FuQ60El14EIwUEKw8WGMSVdfXJSpM+rmjJLh9wSkRNwEyoXIXct5
4kJaOt7xSrajAXlwIhGSpHmznoH5c4I5GIbIXAssLUXzSEfKzHtp9llJ/XDbIYBENyY4CS1HxI3x
639qAthTuuylvpAWRqcydif77ExbHY3A/G8mB5IlpUnR2JHMbRZEpxVpeNR+5e55kxLLonXXyc3O
FoN2pREskTpiNTC5F8SwBCx9tw8ZcoozwDR/f4hRLV4QSYnKr+yyxRDJmiN4XDAiRGCYEDXR1ylc
JG0D5Yf4kicJaLFmw5jF4znDSPzrSLwK4gvOuMqCZ/SIZ7HncCSeDdeEbpF7OlysU0zcCAPwOskD
nlxOU+VHWPIq80fzfuMZzedf3FZHTUYN2rtPkjBXPSliX7JovEWRKbuSOUa4S0foTZC8i6ETU9Fp
sBM4FQItqVCUjMDmzxlLyQKSIhIsIUyCelHp+ee8bpFQkC+pi7L8JGiCvH/MdDUknOdCalRPV3V1
Mepf+KNGqd6j9Hf8lyK1f0ntP6Dpr77dlvtiY2EBTWXUrWgRsQcXosJXzTq0+D7AIpwLRreoaUmI
RK1D14xQYOQpVQU6cLZGdkj0R+uQnyqt0kZmHhs+bXzoiGW8jbetJYFgWCo2Vt2R0Jcg2WcOrbMq
rAor3/N87O6zTV+1sk8v1+69tmpO2DuqJ7xI7ZhkuYxmbRl5QslyGIC91XlEJFdR4FLQ1jLzgLH2
XSfxSCPyB+ssGllUNVr1d2901uAz/YGYARtQ7a13prT1ZLAGuFtn4eDU3cyErcl4ino63wZMSWb2
jeFta/t6zmV14SChVhImkcCIoja0ZFHdKDYg+EzIBqVoQTmCV8oHfBJ7/VpbXJhagvWEo0Q9me/l
TGcQWOYxHUGy+9pR8KAvKOuYnTJie0kMKnvEnKQFoRKnQZXt2gwBc98dHNo4fefJ6r3xpusuuyR/
Zfe6RPIkleEnpIXcSP6E7YCz8ClAnVoaUtDWxeSTMQdRAMxoZHpgKHIuHUdPmfySA8qM9BrwrnN7
moDbuCBHvIOYADT5PdAmd0zO1zNFcd/niZ0R84/paa4vcFBnP7SHxMgR6nTJ7RePi4kadcFLbqAi
IMGW8ylwUMl/GsZmRuwKg9MRNSbanbN4VM8AO1WDG4FNQe/Gt4I+BXiaW4xeyUKrwSgDgsoOvuT7
sc4mjEnn1o0vSXoMWBxBVvqE4HzOqG8FaOn8OkpAl95d8tvIfmbU2NLRl77RUmuKKAkx1pVOcTP7
94nXPem35oq29aChmMto0BqOfiYj+vShCdGnGoRQXQpdP2vmtKa6lD6/gLzpVjVBZAy8zoFUSfp4
9zNqprAKJOk33m6j6HWX2g6Y73GsX8vAb/KLxhtIK1e5Dk8ft1GZC1vl3B/uCx0hAr4Q3wAC7GDT
c6B4iZ3ZNS9RbzKP8LoOWZtJ2CVxv09FRULJ06ITPC3p7FN2SkDFIl2+UtcUzlN0PFKHekT79GkR
lfjDgnLQ+kLpC+4w6pvXBGnSOyoFZnxa9pztQ9SntjBHGMiZSGiXfEzQISFigoactNmjUh+mB7ok
FudMaqSRuUJP0Y86ZEqhhBndiQgoh5dobyhP0orm71VSfkii72ojDoNZURstmWio9Yn7iT746n/S
YAJpjSwk2x0Nv0AMSUpJGS9J+kVVRTxJDSAfaTRJSvooyy9AoyfmQHhKzQT6oVwJneqDiFGW20Da
YgVLcPU1t1XfOaxCG6nxpm2jbQkWDv2KkdRLn5KieGjvx+QrpFG/0TeMf57XLZUIYEIGhEzskrLT
y4RqU0VnCSzv0m8KDgQXoumVhEKL1EZtXb4k0qNIy4C34lNa9BU7t0gX3yRVknehzzlDi6hrN7t+
aNFFanrWL92s+nB/FZx2mehZZzywZLyrmQNNT0QRfEIPVZwu944KrC4RZhRVw99St18C0dLjRLG5
31C/b1EcnAF2SP8rmK/Q4BMkbBiVfA4150iAO+GMBwqoGzxprfRbflMwPmXI6Polo51zBoRAYpwB
jUSdS5A/Lb3aU2ipSaMOijZQUloCSucQUzfQtvHPaCveYNH3ZMfdCRTHD8K23c0siHGS2DMKIMEc
tTkbr7D0T7NRDcsD1tas3qhYLOIhA3yqeFshGdTpS3F+DgXaU3OV+kO0WGKqJNApuX9j/jSrfl0L
Hx8M0D31ydJVfbDafQIPt04JKgJ0JweVlZ4Sqj8wvyuQYsrktM5PuK5QKQiXBD1uvk1AGouM2mt4
1ojaRs+RBW6scWMQX2LUM5CdWkmTqSmDy2+PqHrXdmOyhh4kuckCzretCmtlkXQKMCuVc5OuY+5R
1qtQiiVmuZAWISuHbN+Xo2LJPV8T/0cEsGZQ/iOOi5hyMJoOldEPuD/dudZZolfzKllhuJCoixrt
u29RuCi7+tAkzVnwy+9EO++JHkWnm3f/papptyIXH9LQ9gj5K/k1DIrD9EsRbZnqWZ/oufpYfIv6
JdfIT3/XK/eFMHLcU0jSV7Y20vNI1pai7Y0XyyHCBkedfH/Ll12fUBElNOMWZMKoWUp6n5eTxR4A
e1+5J8PiyTj6hJ2P1/xy8UTrr/yEhhPldmyhA4lK5WFsoiGB8xvMPKg3R435o8egNXTlcEOHAISF
uAGD64a5KEtGqMnxKKx99aaJlOS3kmpKZ1M+q6bRp7Qd9J1P/ddDzkDJJQP01iL2FXWRGdB8+y9m
xgoIUmqnuLJWUnrr5ZkS25AXZQETgC15cwWRB4OAcFuDnAh4Es61AYskm8CgFIJRXCFL234BZQr3
W6NKS03GJsAnXv8YkjS4p8yIGuXp2xh/JNdxTp1dRBdyRYNsGgNA1zrgSZbrwcXKEDFKCa9muxoN
NaYLbm6sdHmJZLzLcJ6/i/ArAUW0izsl2nv4i+s/Ct3z3nxyS9VzQlp4SU/BsjOBn0tYiQOJxMq0
UuV/I+lguClVoFC7DRO2P3RAzST5iZ4ntAsQXd+A8YOaaS3S08t+aNGahRpyeDSNCqznyVjMzGWd
pVKbz4uvI04wVPrfVGz61VLVveajWlaV9pQi8bvCV6uEELVUAo+aZIfaIVv8lmEo2aS7Zj/Ct+E2
+BbFVby4+rJaS9pdyLmoTU2wOs9eTAOVmJzySaKtXBKaP08nyWrozvRs/JDUQ26fnyiHxY/lE9Jj
3T9kXhxBRUemmMnE3azHBaez8URqguWRp8lHSiHbB1Otjbjemh3eVc3tCDHq56rXZjz5hOvLUrp9
E1ySExIP89wnxCUikHVr2vG6Rh2xpHUTQ5CQNDrnZIfD0mdq5BQRHzjF0uElkBvq1GrsLAlWNLxE
LIHeEOiXk9RID22w09j4+7XFrqhsZ/4k+zn3GS89dgfptLz0aXPOnitmWypFSMGVyDmNJUh8atxR
JL4enL6jSAgGA9p/hEVktbctyUBMLPwtFQmv19rTso0vRJTbyLeVRyy5G3/IPyTyifJD344j+Ip4
ipM0PteZMhe4utRoaZZRD6crERQRQzZBAJNMERHQbOaOSbKhoohEJTHq9DPxGO3qy8Jti2L9hEcP
Om3A69z40tcxXL0bxnULq5aPYRdh2AQEQTQ+pVzL1jLdDiN8mAQlcFNkGeOcPRNDbwI8NklFNzwa
ffOr20i/OcXHsfEaSy1glsbV1INJStAHqAYBr+U8lkdUUQHYcfhosBJl0ll14ARC2lzfLJb4nrij
HuYZVd1tlYRCt1cVSrsmSF+YP62kXsuR6fFTGYR2TAdRalbqpkkqokOU5tllYLouS0vaex1iYU4k
HrxGk5cP3ZCHl6y+6E0C35UV6yRD90EayJywD11LXm4dTnwIky2Gr5+Z+I3LrOITIk44pacxcp/y
kUNK4DPYqfrJikBGelnTg/yLhBSpNLoJ4/7TrM4xchRjcstRopAWtD8E8YhozKkZRXo9FqxE9EtY
J4DgN9AlRFckV5LAxYHqlaVKLfQte75sK87EaFMmGqQJYzrQVFu2rUar75gdhqCdo2X9XXO6Tskf
l52kPzNDhICZ5ZW423dv/F73XszoQJ4361nWppFs1Vm3dB/SwisWh9gB8nElNkViDtGnzIZ+zrKN
9JEGakJ3mjFx09fYiFTxTf3eybddndP8aZEkiPW4Qepi0z7Smt2GBmk0Su3DKLt2QHjBfIOMGCui
OgxKacKoNmO7twenlJypaPkhnFIY625cAL6BFZY8CcwTfLnBDhHKtiDlgKMaGDMRx1rgnQpf0f+K
q3jZkgivA9uTFAo0YcX3yLyUASmBLjtUt73MiLy/1xMo7EHzaxzA92SB3W6sAdkDZ+xCDGSUaAze
VxG9FHGRvTiRynVoGdEsvuQWFvIi61W8cpceagOjqLUqmTllRzxs/Uq4UG0kYjTWqrqOkKkAd4fD
z/NFDCuGV6sRlMwFleSllKf0X5mugkq0uW1YikfRnRt8TMO/jXRZDVUqXW2PGMMHlWXOLKCoQWOL
d3Ff+0XvBZnod0swBd2Y6FC3tiMkgRtjd53GUKExPQwQoG3IQVM972ZMojaqOreinfGFVLJtN+CX
NH+NGz2FwNxhqhHqk+AXRVIp8FGYAJYda6EtIw7BOsHQBBXJttr+6FiUUoSPmIXGxR5hqg0VK9Kl
iv1pQMyZdEP5/PddOghrIhjIiahWvbwnutsd1oqRUe5QNhFynkUXexTpXyjLyEkctpSVs8cx/emx
+e5+SEsWEHAaSy7Ms+aA7jP8HP34F9NMP2GtODgE2gr5xTK3WFfiirhAVC+EMYHvT4SHfcxBmwrA
Rim/tLll+GJd2kKKBBENacvqFjUSfa79KDaiCf6dYdwoi8HPtPt0kAC0CO1ZEWaQHeU3KdUXe6SF
pVSuetaSaD6SoGdzIiJlQBe1JtihDJqVIjeeAiMo9JoXMFJucPOOiVwwZQJDVpQQpHgQcX+bWJVi
lz8yP3T/Nh2jpEQJP2Q7segyPdcE8YlRi6FNSHyiRBLxZ9uYbpG5DM1FLrlK00zu2uIIoSLGrJMm
TacWEIEfo+oAgXQUWadlqDcg1GxnLg2qVzOJEaKoaJWALinTf/4p2EGLrUU3oskgRdr2BoISIQn0
rUmBXSxy1bwGFB1hCzHPWtFqGnxaCaWtvo7O4yGlGOhi3yLYlzSmfkmDtcv7olWuH73v87W9HZGe
pUhfDL23lWqiP6BhzM72w3K6j+LtgPpS90ZC8ZszrWKS5Zfq0VDu9fh2xnqWMn/AVqCui1cHqjm/
dUk4jk5onLRow7SQZq0m22WHpMfGEzHE+x9Gs+4Rvu/QgogKhNh12+wOALSMj6MlPdPwr6Etl2o6
crceIuKdghFtNYqSii54StrqESq/WpXI9WgiL3BRvCxwhxH7VftR5HURvr2Bj9P+hmaTjYQKC1Ko
AA3ic20kNGIcrgFOS/wupIo7mUUIrn6v6B75D4i3wAe06zIBbT7BwS7bxAYvkuNH7kT8XfRE6Qhv
AkjC61p7PrpW1vwkl5zifz1FzRqHLu5f+YnlnxLY5ROOYcuyHpXdgLgJPA8cSEc2PCxy81L2cyb/
jSTHpHfgl37SeBZUJuCqiZ/lSICSjztDvwtwB9MpKh7jFMGNooAHWVgaEM6TXjnFb1KMVwSxCBPA
08por7mDt0/xHcZvrO98UpWv+Md8HN54BzG3ZAMIZNB15aavry9ftm4i5HYk2BRdozmTreYqojFR
PJSNtUFBrrYcKQJMFFyxJuJBgRAhI1wyz5oAOWA23ej5gJ+NiGPOp0gsPuXm5HAr5T8bNTqKBZKX
Ds8T5RQHCskJnlnDcHTIFHO87wuccDFCVgPqRmtPiZ+FADDrHnndmCQddyjDpADppPsgfMR5WgNw
as8uc/rJtWUZbulKqI0pOzCizgLn0COs7b5Dus7cqSAo6cYTlEIU5ib7Rjrk7U2GnL6Svn56oUEK
TYfLZNWmQDcV4Jb8r2AkvKdaqI9GH9XbWOxEXEESQ2YNzKAe0/ZHz8auIbyTSyPRrrGx9Q26jBAE
5xAPd+lPj/gEPJFBI5kvxcEIi5C25RK78lBIaEl0iIdLMPkDfeYRdOjWgjng01v+IOk6RyiQOz9c
MyP0URKbrfviyfASrqUujgEjlt0pB4LGD5KP9BT7asDfdQmq2zijw0zeHfwxaA3CfsQ5NcG3zt7F
9tNDiJjmfxMLYwRHerq8NKEiu634Gy8WKRYYpWoFSXg9ryhFRe133oQQl/aQnyjkJCswR3W0fm0s
XsHDCqJ1YhMSIwTDbMAD+9qBPq9vd4XGQEZfoMgz99rabLnUJOEiXBWsg0uGAAqKjVIsko6VVeyB
ianjjBBBg58ZgETAicCKewwIstEme6weDb+qA6ZE3XyqoAnz59ZMQVxNNL4ipEMubEUw0hmr9oHf
cF7rE3+kY8xnJT38iLeAZyRU7OeEiioRNyDq5cuaGmCFLccJFBIm1mV84+IEAr+1oxeZNRUfYKNx
Wm1DOavFGo07GN5Sf68tqd+JsQiuObCBNSMKpxIAqTPOiYjRlibcn2giIYc0aiNLjFBIzHu6wqWX
Zy2G1k2OYwVKEqOfKKhfi2UgesVgNQZCohQspBggoZN7vMUC8nVXC4IJrrmZEjNhRP4Y9zCwp4Jt
FD4mBsiz8SBnF0FWumVClL5ObZwA8Fc8BRIAZGdklM9/JGWeSIgl0FQtRSRHHKqEKDREkR1BtunV
1gFu0k2PuOTeFbu9kUUUAFKUMrHLnCgAhdqMrWeJBTFtTZYmKJpG08bUiQsmpXqzcNxCxtBq9eXw
X8QcUWCkCdi87fv5tn/p6tlALJpKIcB6X0KAONVnck1PEgK59FOXxkK6iPkTibDWuTXV3AnkcdhU
NMjqnEZuu+o13s9cSBelLLeDq7t2xOMsYag1qIzIE1Xrt8KDtKm0hZb1aw1FA6oD/Hx+e/rSAtVb
AgwQxSALZ5IG2jL6MwsXTYUQagMBF0r+gVXXIgmiAiCUNJKQlQtftDzvU9uGHwD7sZHp2oPLQRi7
1aGBCNxDiJxxvcgKklZ/mkqH00NYAC6+qXR/vccyn+oY6cN7sBkB/GJy+lZcUrqtzFGpqCZQtk4B
0RsLk1r82YKFGQBDnp3hGhhJhm8TtyABfbBLK7FfdEb3pWaIL3KUKi5fvlWZP0alP7S34wnOIp1E
vllSdTcRzFPIrDi5jAjjAClRaqVGGvxRquSZRNS2y2G6dUmwBVlbNfao/7WlBkYpIUcVGUwQhflK
Ngg0bHxhPD3vx7oJsW2JOckMTJdPA0ecIqAkWZySR0g1lF3qsuZSfKX+Vimx2zx1FBMQZXWkAP2D
E0Xrs0+IPpi/o7QVddQN5QrhSfI+SFGSGX1NSaukVOqGWsw2WjRVH0Cm9gi5S7r71u3wXpr3yOK7
O3crDVkYH/2MKJfAuAoWC9RmzERP8We+qz7LBaRCcRAyOE5Ap3oow8STQQQSbxOtYI9l00keNbhV
Gc3IUlb2jMq8BHeROaN1vswkIiUoK4ShFH0dbT9rqcys1FZitvCpEqvgbSrpUblS4dC/PQANrsyP
2MCVLC9CLDZEi61+FFC24L9iMvQhqQyNj9UnmU61DaLEGS3n5JfWrqznQ8+SufJQiIYidPvoExhY
lqssZTk85GnUvDjAT7IKFe0tYS9EKxwTYcH9YCcyR038GicquAsOCqeXmYx/3Z9BwRQKATi4Av68
xsVM9oWsuUXfoARYlpyeswh8kZ27RFIrqepEU81t+/Ytc00GooFj3LGeZaLIiKsBBUYqX46sIdlC
YNc1IiAzTHOrrXiqE1hE378jAP7LtsTVGlDz771EYTB4NokwrWZbolectHyR3oeumUqHEPAgY/aC
/aUW0YZ8aI2Mo0O18m9dGBqghNS6Gu/nVR2D0yOpdN+TwgV/SWljO4hk2MDAFNy6AqwheItwGnmj
9ZDEaFJrn7QMxfPxwbJFOam2zBDF8ynsSyFau7GsA6XV7dvo1L2IiCoJhcNYzyas7feQdhOEJg1c
KvD86zircjRc6QdSvcUSJahNjgJSjtZ1ih2WeJS/Bc0HHRwVCB4K/5RWJBmtD+soaaStJK6YtB6e
dHsUZspHxIXS6DDaTjh5Fbd0+lH3JvOgCxNp19hydOcG3F+2aT3CbHJgh4M69LQmE29Z4/b88BVp
rjdkwXIu+UUl9e/pqafUOw9vEx5TFmvblvNTvifK4GzURRzQyKT4CUwS1iLWrP0nkCFAuxbIrLw6
IUUF62s4oEQAjOLFbW3YKDAQ6JOUXO9TXM+Qlfi/TiQ+r1eK+FlC8EqRkN18ozxYzfUMKixPi3aU
Hne+BirSIIRgC7rgrYTFqr8gt4lWoSBAonPDOcVy56i3ENL37VteDdVYpbnLFmVUUlRdL2XUXOIj
gWibTGHkWiWJTPlStUaSq+hWNX1IzdNx0qyIzYSbKqRLaolURYUy47TBSbxtU0GKNVS6iQq4YsLz
mR6KSrNedrQglBotZ4+DztpkNPLpLH75ebOtWLeKwG6flB9RobS/C+ffMS41PzwltG5ZoZ/LX+1Q
AwuhzI0IBECJYDc2sfM4ERtFP5dKqR9DeFzsggjHSSi61E9EzvMvk1+gwHMpR+YbEflpVs8GYy4G
oiFQC/igQhcIL6qZlVZQjEvoiNb3NqoXXBxIFGM/S+TTmSq+PyGGOexfj2vc2LQqKszX/oQ1yLIx
jEJMOnlr5x/yssgtJ2w4hIsJq8Suo+Q1jt0GTNUmTUds9T4TuzWQnkl4E1FYNaYq7mkQaaV3UVoG
wuUVWB9cUZKFlk4ebPiI2FLMmJhzODhTqhQ0sIHjw4ZzBwkU9uTUKOHhS5eUE9ofNxIVU+c0hgiF
7QtE5MvRuStg1WnLiUF5bi50Iu5t+UJ43RbF5vCmSwa5JITkg2LyqE+76e8BQQ2xG4LXpEl7MvtF
8y3nxTo7vE2ehb3LvynzTumhrMIYiG4gqFIsXoEWCnrRQ9FnUicU6uY/r7uYt/gEJjD+bUZm4bga
0oAJwXZ7cNm+wHy0qpbOpHI72kYKcxGUqoeRhchEfIiEcfyoQYiEiFQhaVtEtqWgckL+UsrmASYK
/5R2qKO89uJbYR+HtkPt7+hL4WUXDyt3S2eBxOspDC3orXFMSNG74TLAbPUJ31rTr4FQPVY0V+yh
1A/BtQUMCt/eUIzKaC+ABWBssmsVMgOrrMd56jnwuHKgwIh5Go0v3YaSPV6UoRJRUw1jaf0W9sTy
7eQ2VjC/uDxZHS+ycC1YJSnP6e1JE+e1m5liuyD53GP6axePN9sSTim6lBNDbkJFEPDu2lp8LfDX
3OW/ehMd1bmGi/9P2Hk2tbUtW/QXqUp5a3+VUA5gDCZ8URlslHPWr39jrHX87rlcl10qQCjssGL3
7Nmz7zdhZCDRjv2iibRjaFhyCVc9GEmRnyZhLiaelcIqSi9SFLbmsJCGprkKonmjOh+51OzO4hRo
PmrDCg/IxPAvFiZQi5u6r8zf/E0M4Yd4876r3YcOdnt4pxwuBV8ERMtQ3hxyJW4r2zj1UlgVx8Gy
TjXZMLSFXhzis5fpfaljyHx2x+RhgjALThBiCS20drcrgL8CbbK62Q8KfLmC9elXKw3tz01jZcAn
JLUZfDXJjYrvmfa4k8dQhVEL6IvsLEwl1KnrJQTfaNsCqZkb01RRpMF2I4qm3FqmSsY+1t4Gyj86
MczMC81u7EWqVWg/zC1njEnmFPtpbx7S5vzeCZ1vLElDzzfm/NZsw4BjHbHLMGcBY6GgyLI93JSJ
Dmp9jfmgtlV0eQhDB5BHwuF/HiXWQU+bf9Da2uB/ubXMG+e33A3bDVjXiImrxasNqKFn57slagVi
B1MfwOUtoUFdDymmju7zkluf13PobxKZ7iwa69eYHYi6WhYbeN8svm0RFqqaK0gFOZpWEbUp7bhV
S5uwNP8/IQqLN+EXViDVqHdmW9mW0NiWaKS/p/V8d9qZdpBNsR/2/X1/2pngh/jNaZ26Gs28cfL6
tpl/C95JP6BqZxRYfOJLuiz8rk87UsyyXZ0XT5shrHchuDdrLPnS5PbSxaXxCRyyviRovvi47o/5
mocIOZD96ZkSm9VKhbIdVEDbPKI5tixWT4TyVr1luabUP3r9tQVksNm3DApuh8H6JzIxm/qXcWd7
uOHLH1SAGH0sf1KtmZMil49ZhxocwvqjRZ+qU5npTeZYF1qgCGRm/bj8mbnJPt3ADjigwLmbf8lm
uozOS6aLYN341J9RVxbsGD0gdFsmVKmtjU+tzaqFcNJ5+u4ZN/CN0UluzCg4ccm9jeuIeJZu9vnu
atHfFpHtvpBE1ELJn0/ty7XWpToZPmwXb5xle2pNbrix2aaOIP7kdoGY7azLPVLydl2uLdgzSVpa
dzJ3k1sKIDROXNSXUuXb8tjK3eVnfSoJVZT8LtxN1vXxblGbHH+gv37uLZ7KdUSXcBTJ2e8WB5me
QD3Gc4hJZ3qZnpyBDe+RIIM0GG8hYVZoFwcQ2wcIguA8AcP0Tkj8iMf05ImaQHN98SvBLOe1wB7t
5u7EbHxfFjzc+AGeF5rrMoSKA0x5gPvcXYowxwqD3ZyHC9zTyZOmFR4aBn1PzqnmfdozByfHF/2f
UAGc10HS5mi4Abq3sOtbFapkkIIe83mEjFZIyyLmiCA6n/BT0XnIDwi/c2DTkmiIbuHB6EP+cuPd
e1Oe12Qhv+Br5iVRPP2UoIlqbTMpsqSG0GpZLpOFhydIkaNh2A+sWRYiKzzwmsdLfmxaZDx1i/c2
gNH/skEWbj93Z8JAjuPQYOuQ6/SDOptwNzynjZb3+NAFuKBdi5N5/4hk+Q1XOxo3sZfG/diqmZ6f
Ldxx6YNhtnZOqFfPBXjoyiD3suuyVhpRP3By491TLo+frvlVZlnJ4Jo30WBO+Te5mwKvHbqG4ed9
5BlHt8bk0/boFlf7Dd0k3m0ld6PbQ5cgVXIX0Tg+3Jz+PLXCUTwwhaiGA/LoD12+QpmpFs+ZKLrr
IHhyb3DXWRao1DKmQDv/AOVx3uFAhsQGeIUn8/6BphPnUG+FJuLAhxYJYkoVhBbr+5Kt+iubbNfK
oZhH3teOzvIu4RGEhv3VrYxJK6uT4dWzLfUnTd9wsBQoK2FbR8fywnA9vjhTYibbinHhpzKN0VP4
zMOFb66I3cCKThm4W97wUGR64YaOnv6Wo11IFF1azS9IF/6SKCTNvqyeVDktolT4SSRgu0kr81Xp
dEJUSjxZGveydyCNGTzvV1aoLkt0aCNLL+Y2VR43uMEGo4QW9w+i+3t8CF0TCWXGhQxrjUO2l66z
LrIP4d6Ip+L4mJXoIfL4lDucLPlNWhv+SNmecqiIR+uKXMCJdUzMyhS5FMs0PEAZLnCD3mWwxkQ7
YGRCfECIhb2TzBTxFDlW+pynRqAgafFqDbN1AhlhhGGmCJX5PDof0hRQvtc3HRJOn/2U5D3qTH6K
aGiM+nUxpIjP6GWINoU4vrQwyEZAUGmpmgW4LH+Nu7qml6aENyfZ4ghmQcFGXWZpw1RtRcLJJtSn
2+Jy6bVpYZq3lAWGNegWsn+Fxf+ByXPv+lwhpEn/BS5+jDyY5hkdS327IvzJUWcPF3dGUElrwqsp
1RcjgCeDPjmSJ4y2a25gcRN90lDV804fFfwQmisSfypgSlz0gcDWgOmfl9SAkiwr1+xaL3wkQHU6
OUrxGJHSjj3ez6F5W3Ci2Ji2suEZhVnqmhK/MpXQpR4cgOD3pNesMFRiupGhtxzG4urmiFWBmTKq
XcjVdIoGlSHoN4DzDk8HmgPUmzZxz8RFUUvX8QRi+QlD5dKiOBsmwfynAP+B1bnEov1n4YPi/0pS
/vec+iQ5ky2N9rPMGskZ/X2CQU1i83YbhYAlya6RT9qSP2cvS2o94/lIWHSAYqgxjGTM2XL+pM0Z
RY5hOGEdY/KiJALp688XnP5W/+Rfi8An/RN0yran8YkLhmmLTJZgls0oLuBDx94hFiNVwhiiWHkc
fLm5Y8CODc6S2E2pLnloeYPQDTf+T2C8mXkv1xzUm3sVm+IndeCkRDAvmHyBSSL1BD8+OuKqZ1SQ
Ewve8ZWYI4ywTiWFEHFFcKyI4Y4wZEee8N+kRyq/XRIRZ8sn5WI+l6uoKPQv1YpRfrK5nLP7E4vx
kcVF1n4WmUiwE+Je8dY6h4/xolbsnL6x1uHZ7cQkmc24kP7QBuHxRinYABYZeMl/EzCzs3FdO0VA
Z52a09c8Polk8RNTSOwickLNkwBD4C7zmLt57O5Zw2ea1ZQ4xRIPeP7rEiR63PzzeMj9VrfjXy2g
Nsu/WqA4LK8XsxLaK4agZIFv77ZfgW7oG2e90zuHFgwV5tih/nLu38u5/evkXty/Tj7OzJaFTJ6T
SxfYPm8ZiCVKHjrsxMkkKJDnzB6gaFOc8aJcDtQ8XIj4OfPQCw9umcPHtDX65jtuOeV6/jXQEIhE
ipvOwvwzaYe4hABF5K2JQorIx40o5AZRU2Pfyr746vTtwl+JBO4OwhlACMD9QhwwElrlQjXdEhpf
vuksq6Y1O9XwlfmAUyRPNOn8JcaRzgBbZAOxMQlV2eEU8glqWa6NulsTHKdx3VUymFRtNIQwYDCu
sKzIVNeyLv3QzIuWybB+wvo6MVJ0xPyyhCfDGh/qsGpM/LnDCggX/s6GKKZoOlZKuWKu8knSMJ1f
Z6tztmiPuXRgLIB7FoD0xSt3QPkJJkElYKFGCmOYkEggkWWJJDLPqXArtkhlYtBvIW2J6gW2fp8V
WCgLzCj7IWX3dLkkAYIGzb5oKNhv7sruZliqTxLnELuaPkkvPMBRNpK4/cAOIBDI+NUjlrFhhqu0
aTc5+3r2cwW8S5EaysX2x7fAvUSlIMkLwC5BTGcdh4tUyN1P6iIFNTYTCYA/GAVkxxUoU9fVhAE0
epM1NeoQ3uyvgJGGXLtoOJZEf9YnH28IZmJOXghdvGkIyG4hRYvoebQGFhhU+boIsq1WaZoqEaWM
4vIbAVqRVqP0puT7ypoZsyWDPJpql3uX8W17xkW5MEU1q1KXJS1gxNKfRnhE7pTzZxOL0R2wF+E9
8bxVftTY0/gsP0YjNMxHONlNyBDI5LMeLurrRhZ1PiRGWQYNKJxbMuEmBBpsLoqDsvgbKmaXxlHQ
l5n2T9XRjRY2rhuWs2nMht+xwn9iq2ND61AYW3Ojn72Nm0sS7VWQ0F5GVgC5AC5Uj6/wMHryRaF0
Dt2t1KWFBYtekapAG2NmFUA6d88CyllSR8nFZOYlsGlFHJN65vsJju2S/CWpfdpAIZmAd8AxYTAK
PEsQjTCKw8dNSMiZspQYQRiRDjIgWOKuxpcZoexvHgas70Vw80pWx+luyug0n1bLVHDJFZ/K1Dea
NtkngQ08Hm46bW/ecDxADPBDJCHgx3VxZjFa3pzd49fjI9Vr2TumdQCyr5ROCbFdQZJJg/s2cmlb
z08oi+kVy3pes77QVL5QrkuL8K/KHfnXyYekudFT6UFPJDKepTQXMApmTx4pkiaoGOIC85ZqUf3j
cBEP5gK0qFydYsxU/95ja1K4JiCz9WFpiU7uqwtzkXLkdCA8FSh/8uOoevCIYaFYgTlJhA6iJJOA
qjJQv4IQ0M+IhBh5MjaiMJcUNeNfkZhmvExWiQYIYigSaDQNtVm8DP/jpLyiuMQJsWFaZIvrjzQ4
tsaEJFvzy0S7Fd460LFGKLB9x/C47TFjRNJktfyH7xl2QtMwNGRtdFZhmqpcL8FjFEIcY2jqodqv
DmyEVrCXztJhuGlGb7tACqzbmGmwEneyuuYNsQ0xAMf08Moyf8BhBlMC9wLkagSnWFa70iKbBaqn
WrxHlFyi6R/W2EA58tYlQhYhoZQ/JnA+WEwb24fZPU4byysiZ7SdomdGSbN1NDpDb3l5mzqjx8mf
pdUyaFyM25ML/SZU4o0Ks4n7rQIJboVBA8wKRU4wEaIcQ3MfKHIarld2NRtL9H37oed1DEC4TApT
DPNf8T9OcCKM/EUvSRKEILSBvUhw95kzx5SN7YehkxSWPfUHAqtfTQ7IUwyqbaOUr8W1KwUMcsA5
lld18omDT6DAYOnGGeBot5Ep/0hz26DxQf2bU3X46KQoPFQe1+8CLH7BCRT+1ilHr6vPZ1xyXcKQ
8SN4XEZtn9ZDZ0fVnyw96xV5XX4S3teZQLCDUKtF7TIHJqyf+oTtwrVJGNcHhmLwzOTabU7QoYm3
fxXXlSHhkmQWfAmO+rVVwk0M9nboPK3zOOo9tKdyy3D0VyCEmkUdffv03QzUCi6KeljSc+DzELiM
NDzj0D5k/RgB1BqECsIDQinzyUl9fJbTpmPuRqOA0H8MMAfjL2kWx3XcsLwSx7nZE45xpXHnDBfZ
vTG9zjXRXVpnSCfStBCx7IiaT2H5xwCuvJY8Q29067qvk2f3KSIa+qPulRB2/3AzpCvUGFFXRQUi
299JR8CdOj9hwfiHY4uaiMI5gg36NoqpSFGTBiefS7hh3z4NRrS48iK2i/eljySn2G0u10CHSqqg
j/iSjSY3urph7Cj9KLazfbbFoOx9PTClJ7cTpMs189wGhe3SdqUODucGzKcVS41zEX3gNbALSwmN
qrYLBa/f48J26iDa9Atn0RiQpmD+pPcScReHmwNPKh0FSrlMm0PBoX+2gjCCpCSbl6xZYSvQv6+e
bvnudRi+nvcWHwi18BwtPdfb5FaQx0ukZVmFi14bJ6abebd0i2w5k8ELkZPowfZoXfksDAQjNifu
OzJr3D7c4VFrDcbPtr2Bzrln3SyHQzuu/zOJHItOOFWMcP5vI+FNfmkwLDUqZU7YWea4OjuZFgx9
J83h44zsoJmvDnVsLX7sL5eS8msOYQHUMu+KHDhBnE9lGY+htbRD+gdrhHeykqDRyYZs7RLjorJq
oY3k5GNPc7Tbvr/km10RFLiyR+1p5gEQ7qoF7YRlXAWlcQ9aO8AzbPiAfkfAOuDOfM4x4XIWlw4v
1puq9FUi8p0DskE2rEOdbfWLl+hDeuT8mfXHrxqyRAFNpqXva5zFDV/2vdewTlnrK4/a9J5I+qpi
NO5D035ENF0zXS8FVs0P1OLST5kyDeOSh8g641N6gYZ8gT1m3TjgEci8ta1JdIf0woITFoVLgAad
Tpra29vTfR4tQbkFkc0oN1hWoUtWkP7rqcpHBuuNBCL7yp6gvzu+tsAmCP3OYAZFhD2ptCf0cAx5
s163ba4D61Q/RU6FqIwc5DjM1KNIAifYI+9RJ/zFt4msGx0U70n6kvbHBsK4UcCAjS2pTqkOwq53
xNs/fwjoUM2VTED2Mqhx6aPZUDonirIYco/cKnOEzDqaYtRoKUDyCLKIUv5de+OqS4M8VDqrQb5+
/Jpy2QxrPCcZGsPmhVuL9KBR6wQeqqiBvpMh7RGif5RAUxuGVCjquyt+oQMlt77SHrZDhlcZCFaO
ntSazKupkFo8rsEmMEb/X5Ri096QcCMfTx8qBoal+OHa5GqCpjg8JGLzrxAqvk2FAwfK2OMal4tr
CA70Fr9YQLJ4k34PohL1zbNoJFAt9WyxJzCuyi2iwaKLdVNqiwFHLL9v8lXCdaQR0s5SeaQPYq29
JsJQXZgFeCJXspX3Xc+X6ZtmNLvz93wwH0wHm3+ohN6qn9BfjJlUExz7YrhazfVodoQEvsB3l7sg
0KNvU/Deflba49trl4KINy5SWl/AaHSWBC+KogWleWebCoxh3oW9wc0WscVeDkPCKe2U3WEgs2KU
qLj94XbqtE3gX8eOd0cxhT/S3iXjOrIDE4nSO8/LHpwxVzk3JeftFUlOkHyXvhxTD8Ccr+wbxS97
piU79qvWidZMhtASpj2PlHLoTmaX6y0gidPviBomVkCwBGZoA5wqKFKqZMma6frh6dwJil/WiGOD
9CEOs2ycGXEBVolOehkVlCKEQ/vawR+4HlAQirhKsjhkK+Sa6KbzzpLMMf8q4qNkkFC1fBSJEw40
hVCWXUome8BDo7rhGD4gIcIZkSdCmd4A0ZRfHNnm0Zn5GKYBSRCOS/kKvqLnfeyW7+SmAGI+cmYm
pb/tca/JmIC5uDp5Ch85jcu3wwNZcETa+RDU4a9ccpOyS9IilU+PnCY8B6aPWZmKqZDI3MoM9I8p
33yrqVuENOMdJo98iqNGWjJj9cyByuRlBGCK5BVRw6hE4wXMGLhelpwQDUXqdMo0mH5zos6YtlLr
ig8SA5wVi/b5Q2NKdlLM9tOA8pM7SmhyYZLhxGHlyEUWgU7P8sPUd41QV4AF8H8WplEJ/oDp5wY5
XNUEqbON5XejKytyOKWe6Atr4itrlDzmv7qqxeZ1najA4WQRxhEJNDrCGptBobGDOb9vC4jPb0ed
iYgqSz/jirSomJGkLVpulmSeY8GuNoxBQAhKFsJsQ0pCA1erQ5vLfKeK9IhAqYxyoRdCIGvYOyYy
eWJ07EjqUqGSPZp55g6EyUqiUpQddja6YUv7pygEGYgqbzkOJc7gI77Yczxa2TCuy/CUioyqBCip
yGiCRf4KmkAf6+HIhAr93QZahA0e0pbI8dnCfmJUsgZCguyv3zIDYUPnRvYroyB3re4Y6wzzBdmk
TgClpuTXMsaQ/rlBFoqzw7BivRqBJ0XCLWEejmvSzy/ccdRc4c9wIYRzvufbF5In7RW5uyL3vsMY
u9RY/xgv5iLCbeldP6CVwR7nnx1kI4q2g1jIyD7AP06ah+dxa/iuFIHIMGVAIC/DMyYRnHG3axcD
/UbT3lUcGkPg7OAHdvJoFsjnydUPKBUEohyzpMBCTq4mSI1jdfodfhMDLWG9d181HcskrCzONKST
Lj4w9AY2gOAT62RfWp5DJ0I/MxOCJg7uXwRm56TQTGxfd6DYWqasul4UcTezKDP1J/0gAMJLZ9ix
B53kutobq6Yov4SnCiW+aHe7Y/U8Cs6YKIGCaFJPGSGPTtECZ/OMrhtR82V5qeVenRG2OidljXQI
JJTbbJJcSdwAABDk8PVKaoQQWuTG6ge7TQXWfCNL4TzOdkJLYAcZSJhS5RfFyvP1GaN7317+8JkO
S75++TYis0lbRTvYOaLvoOUm+0CcRtc209KVM18wunLMByEYTLQUN1YlbB0cARUdyHUvvZXgZoZH
nHkhj0g3SwhGky8mDly/CjjJkMi1R29rNEL1eZIcmIVM7P2L9n90P9TGzH0dse8J12jUFt6d9KPW
kfByvk71KtRJ8vXTYEG8FJWSL1RKpOCCCSvGiN0rjbd5j7OB0eGJxRjkKY9RblT56syUsKPZgqRz
AfBIfJSHpw2zDtNUg8SkeBnIrmI5KJMOIQdnXEa1OCrv8j8LnU2vBA+z8CF7bf1dXr5zRAJYihfr
jPE1aZ1SOF1pxwNJZa6WdqFDw3XWDc8NJ33V7nJDPFGbN6jQuStcS9AXzYePIn6SMondPgufuCA5
nlxjfxWPGDUpmpocGerel9uMhowD9rSuamsVH/y4Yk5+0Q9o8iW1JpoocV3bcfM0CJ9wjTOQUXpN
KLXOCuKCZIKHW3dY3B7GT15NSEEBoZ8i2mQrmwhijARKJa0+MUEEoFucXZhYWrmwtJFwzQIXvW09
86jAmrvaqXH8CAYdzwWIPBN8QgqU1LQgTKTk6h8F/uWSzhjrbiklrHHlwEW6/N/q3FGkq8BnHA/a
+vsHPYZoycdYhOMnOko73H+hAzNrlal3PA4ft8/ldW0EE4iBnWk5kAt5y0jhHSHcEvCx7TMSSe0F
e5hZ08QBfrrruchoWrDe0pFQ1F0jTEESzEKW4NWVQnmCUZPqHMnj7l3zA9MDuDqQ228gsn4ZomV3
/pJ59KtaHIyE90nPDWhJORmHAE0oJ5ctQ1j72oQ7zwcZ3gv0beK6VIALqvFg+o1jS6OCfKJHM3Xs
2PFT4gBBfu4pGsPCUXwZuReTneIz/BY2Hsdf5vFKZc7mksJRAbQy4USdD1FSZg7X79jTDPF9DRwU
T0T/pISKcsUPBi0dq/SyVm8/0Phcwep2OdW+8bulJqaWT9QHOX4U2XLmm5paAs4fm4/6O7andOjA
oQVvVAzE9F29MqciCkyebtWzcigH19wp3yrgwgtSgUXV4naRNkdHBFQ27E34Gkxr3xhja9BgSd9V
WFcDldQxEqB5yOUKsdHSKGeBU5Wo6eP1U3r4xEKwwQXcsKOW2NfYFztndieOGhDRyPUt1WD8smAY
jkLxBflwunJLjIjmUxGEyf68nVeHt9cPbuRBtve1jiYpq4vnW7SHt/JchuFmJtTENi1uoq/5bPto
vfkpbTwb0M1ZW242hnKaZZIdcOPczqGwsMeOW2MYGrkQfhbRLbemdXgTePk6ChH6FAfYtZbQs8ad
E7vugqqFO47F5TASXU9sX/sCdrJ3zdG5A61Le0uiSZwRzgzJxG7JrlAOVDsH+xGubNo5BNbDmVJC
mBNB3+VKpFz6r2SS42B/f0beaF+rYGIc7o5fEAaADCyj1B+B6EgX9dk4xENVZjLxTbT+mgFZN74l
1ORDP0xHaNmfv275qraGgRX+bgK7VDRfvNKwzBUinPhloJIQyoJuR0lqYUjoKXLJTCCdgpPPSRgz
khVpccZPdLXmlMFZQ1UlONvNvq37FuowUCAMJsUFokd72jeiMsUd86TxJ+U4w3uOxln88beOm0Cq
ZzlxKVhD3QNRYrCYIjGjTJs60fMmvzSaeBcGHRijBpTZbVNY09pPCRJppOfdnrSt4n3xGa8/A/fQ
HoclnUDX47B9qHp8jqcpvTGtpW2iU35EJNanBS8ptPOSW5OVFxPqhIdguO4Qqji0vkhRBNviO7A4
A2k0fwV1+hupI5eWfxek/g+tIHBg/kUrOJ7myWUx3FCLBNqACLa4onCgiSoa/hFNFL8W8fRBzTSs
nzgsjDTuEWY/v0iWNDJjEMTfxSZ5MXcz1vtf2e/CAqdHxUoEl4wdB2nJL4VW2IYgHYRoct09cMG+
5ip/aUwHxqVXDywVz9oZMsT19S6HqluiDzfI8xR/l1XIPR2OgtlSMspMLf1lzs7fdEOEMEb9WTM3
qi7fTi86DbDWMRScnyGeQA0b1gkW1rDb6t9pZKPtASvc8I0zJ/PCcGMIxn5atUZvBlMibOtvzUZZ
r6EXeRZjVmEcMLSgKCSMsfhQ3BN+PqMpZVbQjA9/ZiL8vuBRJZsrF8oUXi2mn2kru/xwO66sTw9a
lnabuGUsSGEII33PggdqR2b5id2yA2jbEW/XGNEIQU2pXfi41tf3ufoIBvY32H2EfaMHLOa1ggvv
3WnT/vny86Xf8igqFD1KS5U0qYQyVf8aosl6ukzS8dZyOeKd4ounAUOL4QKcQsTTrDDt3iU2vz9y
K5QhvUI6UBBVP7KC0fWP+fpTr1L7ToNtGhI73VTZ7Y4qVzezq/+v3EZUzhdSdrgDow7jgJh1Vktx
k+HXWgVPDhy5FhIJIsNBskLUk9VnATzUnBNRwZ2Z9akvrfnnEp99mTQlSmgKeT0b9kwyJajOLsPF
4OmUlJA8GV1kyXq34e50uPZ43NbMi46PpoTPNY80TNxmuW42BmVojT6qf8FOSuaIaQuuazFISiV2
Y3S69MTgXiPpwWCgmLq0XRc4MXjirY8o9Tu1UQ94CuB8CMae3Sx+LbVqCbDO4ddsWvsXoo0weQkI
lus3pRux/xhELz2sWgYWA1MYrriguCh74SHGCE4EEKynIHPca5D/bkRXXlUMnfx5jCW/oyYWi6Ui
VTRzVCX+XFWrsp3kp5cLQ8wpIuDoKmcFgJBtKg4fxQkKgIWRn5hAcJM6ivr9qzCysyQatBMEVlB7
CNSWYXBPI6kBuAAr4p8tmmXt+BGdoWJj+LyFB3q4dVc1HB5ZTMReYeGzCf/5XvPZ35UQK5ZKSamU
LVpL7BOtMbO55CeTzez0EItQeKNZHgrqGLjafGjjRzaSDVDGczTwuWyvkEAwXmCwKQZBUwgJAPG8
2z9SVlWHIYb3LtQTdKnxIQEn5vZK8jTYoYuh5EJ8xiIkWOqWYlwlrlGG4oJPzRcWgUEjG+0MrSjM
PLPChWSEEmze+fcKxu/0uyuSPpJmvFPDpV2w0qnu1++PT5VlbfgjqeMFuGGYMI/5hUnuVydBBWwH
Nln4sjrUfiH4MQHP/YRdQ9lefCwkMjG89Wkl+IYQR0/oRj6i+UFbjKPlK4JaBIFip7rbr5v5lhAP
tYaxVk21zDQv2GzqEIREoadxp3CqObsIg93/bTHNpf9bLZleL6W5NJeFk5aGxfZfi+lmvzgsJsPl
6eHboZbKYyLYatDQdZX82psd0QnBFW9WkVjH9Kz5M61N92hu6/yPWKn0knV1Bcd0UU8vNIxbqcsY
jmdYE1kV2WeFm1kXN9UQaCH2MGL9FVmWHniE4WU0gvmDsNjs5+KnKLCEcv5jDkkMUyNVEyL3lnva
+ZeVMCyuryQgh4NLndV301qPoW+NXNmB0kOl/gRrEtN22SRbYgRXOJKefWH90zcJ0kGzCpTrF1Kf
CDuP+cX/LJTzppaa5iepVP7rPj2vDbHUKgjzGmQvLWvTJskkSZtatjPLtIf1Ec4QbAlZL+Vr1ZQF
bWp71ge5TA/z578SRUOl5M+pC8VKIV/MVwq5bKnwiWa9nB3Oo+M0RVsIOCtbqyDENRmM7g1KbIMP
vqFP4N9BoTOCnW1mEYghzMLa6hQknNk3WXtJSruoniBaMApY6lQemLG4ydVzyy0FJqJL4jEkolqE
4dhiv/Ojui4HkDhXOWQowTYL9Uor+V5CGLH0bVrP9eNqKJl31Sj8lAkP5Yu9KnBlXsmSa8Hr/iuL
N8n/dgGk0HYpm1j6tPRpAZwdM5NTZVmwhTKtIvH7C+kIVIFZPtscmQaBYMr2POegSYFqKEiU+Uok
/4JE0hIAzWC4zyZEfCwJR40VwkvIEXyhbpSLXYYaXaIkNifNi7XF71CPz9fG7Q2F6NKvR8JSbDG9
I6wAcUfXXKJGhKVED9U9O767NmurifsFuJ+1djSw8hbXFeJoqqepkKasmLQc9uY5ITIj7sb97dND
x0vwxMavvQRteazVpObLx3cKFyGK3I91wIQIDcZJjrLQGWOHB+oL/czoRkzTKL/S2Kz1W+siG72T
AiP2ORkojD3jS3l4BBn0odJbkn6J1PnhSFu9opbk4m841mz9bc8dRP31y7fZrrp8UBXI2Fq5M71T
cKrQGN9JSbCWXsizJ96Wud1yMrenS71MaPuAr+JI9wK9GKgKH+VOKAbnx/LU6Sk3h1/czYRhC++i
tm5L8X4MnNjS8ijlYlCxC2PIzRfiQKv0Y1ad1pjEEHOk07ic61+WF/i+JE2wrvtwxV+TR3XA+03w
hRZPukRLTKBfrDWz9UJOHSlmLhAhMS1QBSKAkNJfzkXsJ06mvRMtME+bYge5eEze4MYF9ouZWlpF
7rFlAjaRQhzqFFVU9ZoA9RaIJ2m0HAnGC/0VPywkuBhIcaNZWIoskDV5Gjcr4WblNzjgLZilZJ8k
hQxmqCEKbfxDdyfXiQhp/tXxJImu8gorA47G/PmyrcGb/dhTXIpaTt5LXOpc8uQ0mRnH4smKm+1e
KLpjaZ7A7Okv+8x02PuwBWfVeYdyMt05abAzyD+ZO5feUwvHGnRBsifPQBr2rMUu2etmsatb5ta6
oK666ABumaHaPZlxdtW0ORz4IpABSAQpcmIRQxLXkjsxCd/yUvym74YH24GIgJu2SkAXwAK3CxP0
hgNzol/AOALMkPkh2oENXE2g7tqrhg8K7QVqtweYS+ZZr0mUjQfDxAOWMKxtmT9TvObIItAZ0eIS
aS2xqIyw9d0L1RM3+EECF12YPrEU36xZeovQIIrUMSSqt6X8kyWkDA14EOcAwQzLS+Zh5RB/CLoo
mlzquTnziE/DLvFjRtINVGvhOkezDASNdBSNIMR5Xc4Y5ny+OkSHEHJkD8bRsbpD4Y9pdaCQIvQf
pr6JAxJBCCDi1xvplj6ic5atQyfBWM6hvq6KhmJyKrGPWsTMJ1VIAN70qZO7hav0bO4MsXIMwuT2
UDeYMm9b3nEYGO8THAOw6tzNdUzl4Ul1hyQIO9nXIKQRjAE0Se9ChABh2QAJ6LbBa+6oL43LGmC0
a6dyK3apFK5SzPp/WfYqqXTqH5YI2XUgrBjCU/pwOhimgUghv5WaTijcCjyI9RIGwPyYNIOO/rlb
ngYlmfOeP6rtrJoF6lVrSQlD+HvdRZ011KURzQzxgPk+ygJM+YPhc67eT28WnVI3iIFRWQvu/ZXI
/IgiWkbro112f4Hlr0lmoIJSSLwcTacZg2fYKbFqbr4ZztXOzhMEw1Djqg27oW9KNZTDi4IWinKp
ckhmBmHXeTYUzMGXgfOtg2uA4Qq2PHswrL2u5mrmsJXfj9RE5i6w9B5h+B+rC8Rhk3saf8kTHW68
YmwCj7+uoy2+AWTVLDe4qnXpmNaIUHIH9ZxuDl/dpACq7WgeJsRFiPJjp9tCxkxsZ01R/9Mo5W64
atzd5oX8W47qj/68V23YJ0tbe3pZoj4DM6bMmBD9kqoc2LDUnlmBZUB458svMdYlslQk6CO8bHDH
yNAe/d5ZkM617FZU0Je+kFC6S0Q70xcJuXb2KHcTfmCUBUzK6JQPo55GO3VEcDqMVVuc6kplDQeo
2ZIrsGgHpoFeA7vEzpoDeRYyLrKIcykiFdApQq5JcKAUnskSv4z+qB6SzW7XHp6B/IN2AgcQETPa
hNn9mgOdMCiUNesSFO2EJEsJhgZdTMwvmvKGy9G4ICjz49g1WcdRYOsZZDcWYiDN/yNiRtDJiIoR
tBHHcFBwm8S/jNpJ+DDg6/t4Uqh7Zht7YI0lqQxuof7G6g5usaFp8LXGuK6PhKhBKCeR0Cb6YM4z
T51tT5+8JHsf14SIs+OMgkzmpzDdiGNCrcL+1Neo0P8zxkKZSB0dSW+fmUOatI6QKzWijCPYK4VX
e0kZeyVK1Vjhsr/nXtfcv7kontIhCBeHQT3rX061LWLDpnKYjFppal1r5LiUam+J8JnOkUFdlxq8
Nyi3wp5lt2QhLhGMVo9Lp0X5F8ezQXbnIUy0jtmvw/YOOv8mLBqe3FkbI+NegIuAgINRcoEsf6zX
5LBzoPxixNjujrBRe/xNKoY3wsgmbBIFpB33YXqIa4VYiPEQoT6FdwKjnFY3c0v3yqGNs7yuSa1x
0EsztxCcwSMTAHS7xwNVgbINsmBdIW02xLWepK85Q5IvfsgQnwnFOR755xAvYkERZ1XNrvicxyfe
fy/iHVtBokhi7KFdxsvO1Wd3qqEY7yA7BFw4Ye4YccoRE1m1l+QtmXBb4DvjFsq0kONYjfG2K40K
ibOFeumb0ZFpywfhnBGC0GU+Or8nQ/cbyZMfMCou1dndjsCPakmJ0en2oWewZvWQcs4LbI8z18GH
uVY+g8rFAPgTiHhD0Mm8zOK7EzhGyXbtU8+4kdqzh4ccwalcfdw6c3MGqmLFFFKuOgsOSDSuc+kV
gQJ2BHJGL4uXcevSizGxKQ0huGBypLegQku5sQ4+1bi74RVjZGcUWZR8dzEhF7mHv4WkybFZbJ3R
v+VTRKyM2wRmCHIlGnWlmr6ZU9PrV01G3Rg95zxRHo1ZzU7psymuwx7qrMQ4qbabFioRRi+0gQ3d
bPg42cfBfDIYE+1gkTsNCnDEjl8jdvAqU1omhIWGrQOtKULFSpyvEqZWVCfRzPKYfiNtmVMgNrd8
Ll7x1awO+zdsJG9O/2fHOSnl8sVKkmYL+dInx3mU7K/ZcalyfFigFH5+zeRuDt9zDyTfV4fkvDsR
RtXVvrn9KBgxTZvFcX1OyH1ZvRL8+DNIl8v9DvROSsVypUi6ba6cM27zL5zmON7ts6Nz5ijojYlG
xWiNPE2tHRjd+llvxDAMfN/2mjx5FQFmnR3OeuHmMNi2ix9kxqH/DUCHnQ84nnsKlXLqlxn1b8T9
L6CXfpqkZH4v6tOG27Zbdty/0qRGTN5twc243DuycLjh+v/5Pn1MIGQQHsZCyjJ2F8darq/jrvil
w3f0ItR57i8a2SeEhzDhHVRmXm6+VrqnryZyFp+ymNWOFcOB55e/delvc5YrFVIvS0lazuULtvK/
WnE/v54ro2zl8CDEVXofBudPWs6yfYBXl7tRXmGJdSRNRqKOooIxazkR6XP7jwunhpbbzuTnjN3P
FjGB7Vjd00KjpJ2/PTX2Hy4ALCDwtkDdFyBPJmJP8RoOt6K/LGXMvxnRzAuxxdXb7Ak1C+vj4r/V
wzwJnsFfhlL6m3EtDlTOFR3Z5cInLYtKaZ+mp+Hw/AApwwl8nINqUK4XxEDD26kns/wChykyneSu
MjKgm+3q01J9VR2Oa5n3Sz1LQOh8qWVgbY5vkm7zDQ5cM4+M2IFA/fZ+S0ZyGVH7fqYzrNY2sKY7
+8GgtL5UqWmSfFl/kwKhTJsLvyaTm4Kad27wWkluXJrEYunifxrDypabJ1sgp81xK+vJpBxdTyeG
GIoP1AOetYVIRungVOibSCgWCeDDPQ0lyzd5WNiohtQ92/zD8iyxZIo+wIIRTRI3ZphmmX/d5Uwq
MgBkbEXQV4aGd+D7uQ5xI2FH9isArmJv1TjcFd9cBWULQwTA2mF0ExfXa3clvNybz0B2mponf+7s
/G+S9HPZcrZYKRcLJQJ+n/p6szvvL7NJcn7Qn8N3Q/NQMWVTPmT+zxi3kjQq79KucmxwUAVq6Eg1
/3wdIbf501rKdRTSfL6YTYtJ8dN1pMXZqrS8cB2mTgg7iecbTjZLQTeyRF6XYqZ0iUgw9Cf6GhPG
kC9SmPXch2RalPeidEKQTpFOTY8zRUvEwaT+Zb6p0cE6hP7eGhnC/oHaPgKOZzayfc11R8KAqIN7
U/oDVKV3pdmNP4FOPP49uvJ5E0mSSh6BBBo/LWZL+U8rziUZbkeVzHD/AMuvtr/JVE31vraSPsV3
q5YSrW6rq8bmdlwv3l9qae/P7V74H8mKT6f/FOtdri/r+Wg2PjxkP4431x6qcz+R6KyDp3fHN9Ov
2bsjxsu8k28lmC/J3by2rkFZqOH1sZ9e6syM2qb7l2v6H9mET9f0SblgNCuckuxudHgYfbjxj9uF
akFmP+j54g2aAVb6mEqFdyDzmypVXHqwj5rH2gSJ0kXtbkIU5lo73VSqg3E9c4NpDcjy5yvM/U/4
77+vsJD9721ilJtfcpsCnZbpztuZQTpI74cv227+ttxKXtK7cX/xlzbJ57K/CcTksklSLpcLTNd8
9lOrrA7bcyUZZs4PFl7KtGRc2zZmUhnlLh1qBtlYu/JVTCQcjdwEnf7FoMSutWdiG0NjC7/b98y3
kw66B0i1uKEfLvCacI/oaHy3zDoI/MPSKfjD8y+YB37N+WT6g5C2mK0nTd5JpAkHpYw5L68oJKKD
U24eyLbPdkjjE+sZ/4BKSgCZNbnMIoslwbtercdSVzgeVch8dA+GBDK+ZZvlmEJN2x5S8FYd53/Q
qkg7AQwDtVUQnuNsq+nt9AGgOyhuXECBzNgwuWMGCD5Uy1313ylqk1ZXNxYpXnW+WVUzt+rOTrmL
peeb8HkuOnNbes9TZd4NBIzZ05QKtQnumeulAcxtj9NHMCxETPikBx/di4rbWBzFvLnQG/yyVIP/
RxF4pZ3CB0HOpg/mxJmTMkJakQ8ETfgSJQ5Y+4CnbRtVHipEUz2z3W2qqeq4Q/FbMpnKXPjmm8g6
KapjiP3uaJFkfD6QXagSvqPFNwThRvceLU/qgKZOPKJpf/ZvekvHt2lfO8YX3Bm9R2H69ZFkmHyn
9ByullQaDmfY29hR6K51759KlrGRuVA7J6CL7LhlCs9zFWYBkkg7x6wXhJy2Dx8o3j/Y2F5NLJ9J
T3EmrvtYFYsG+qdltj2fO/Ssfrl8yDXGPwQqLa4g5ghizdDkIHzaCWJswiCDHccxYHRyI7alWWoh
6yGMZlrRIe7Di/ADzpMcHVBocAf+a3jB2ET6bi/YcjFiAJTZm6tm43fHd6vB7hvnH/XDMc0yc8D7
xdF94dnPDL+c6lQqGN1vdWr4WtYJZmC1yHU6vCdYJF5DkWkSydjIddE0XpPDgWHEnB7fzR/2RDcc
VLELva3yhau9fGRrp3qGubjtESgy/8Nx5ae9Egb9nLtxDvij8eNwsU6FasT8HdfSWx0J01KzndW3
8YODyCnN9wmCGOwn0OWnaVQP4SeMA4ktR0ljw1MEqC70v6uClDFBZ504EWU/6N/RIPeeOZDqmWGX
4SK9nRg0YqweqTlEL+arxS+kIJcujUm5sSepc1x/bmRIXdq9LZb18s9V/52Sb5ubEypBldr5I6Xo
9TcUa3P3yJXB05GlKaqbt14sFpkWXMzkwQfmPytW+jfTz6ckYfjW9Lsc88gQmAP5CNNF007a7xAh
cCyKIdZFiIF3SwOlKYQChbXEvlTyFY4M+VShipw5LPoG8ydfD/qv+FGQBi4kNmnKFtv5F5E1c5f2
4D3Bmejvp6jfXEAohJUCDqThKwp0BN9JqcwterKoIS9pqLxrsJuUpwnKwAsD6yDByrmJwKwCI1cT
VJRW+1q7VVTiHLAJnFVYv9JjpR5cvwFt8w/+CkLRCf4bsAvviYb84twKrlRupeKb9ZKA8FTIfYnw
i0wiEQbgF2qICSXaBz4iIUw5c+Cej7S5LWMb6yCiJg64LsKppLJsaCF4TevAvKXcEvrMcIHpImiw
YMV0UTiDvz1b5MomTbLL/G5ETU2H0d7Lc6vr715kAbNGRuwcqu763hSa4u0M5m/kg8wYDN7uFKTo
+JHryA+mzholKqyEJ8f2yk8cDY4QEbT/VPcWFoyUK8qiDqb3nk9jNY4lckBpFlErgZ3/I+y8mlNJ
uyz9Vzr6nhi8meiZi8zECI+EJKQbQhYPwptfP8+TeWq6+lRF1ccnHRVCkOY1e6+19tpeaB0w8CLh
ptyegFc4UvRlpDoA6hbmRhZhJNpIUW08HYZgeoxGkyF6MvDOFGRW1dSKoKiCoogcCRcuWVHqMRuj
dkKY7T1OSVy/pvmlB+FBefd19Lbq59izL9jylz+w6m+4D/LaA+q+azemaag9ti03rXRxvLChVfqJ
ChIuRZL9mPeUOCQVgHl+woaASyO0SBvHDxzjMRHywopyCyGWgM00wkokwOlnsasbI5VLSm2t8Cdd
mel1MmmaSzPtwJYFOdWyn2uoziUZ9A85DDZ9Ppb6EVTlKNGlbRwxCN27DnHvFejzUBHoBKpCFDXm
HuI5ZvoubipGnVSRJCkmtECngq0EhUFEURLCoiyJGZalblLxejSKGpgaj6lvEgM9cWrAwvzk4XqX
PHQKNKlM4BlA5cojIMlr4dcrgM0bUky0tIo5AieIx68qPfnXczh8J00G5RIWMXLvNPKC6ukgwHK0
vowbuIAjlabkssIxa4Aj8rbDyXmFVuWs9lpvUc1+lMotR/lX+DJ9bOrXemwGAWEsjGYCpCOB/0pW
guV9mqmJKZmtpVFDKPedt/cwcR30cG19cvwy2UZisPvQ8ENufMs7kdjimKr6XfJT4HvTsD3cGfJ4
/OYnIfmDU7Sw//BxrU++i3yaOGLST6L4OHsuX0Anyo+/NCkcZrqeIWM+TvDHtedELj5CyG7cEXzM
2wkiqYhDWbKIgOR1hUTPpJsLwzM+63NMIY4v0bQrNvQWuxlbB2bLaP/VqFOyjHCvqxrgl1NJbFSg
AiOptzfiM5f2tf6VjEy2WiG/TlcLtJg+sI2KS+hhIkLhdcSw4QVyE4zCCJXGXnCrSVVWgmFYx6yi
w7DAHTuJnuZ3mChbZqN+Q15U/ADmpCVrnljJIL8/AzbMUeVbCy5QnaLOW0IQggyjrRU5dqW7al/Z
GRx4CaZBhwc7f7rWHSGYXNfG8F0Ttj4npLZgk7tKPNIPpObKaW2IegOy4fVsFgLSOjSJ8QlRy92I
f+R4Rri7wAz1w5JK3D/qcSlgcfN1G0iWbXesNIA85WKKrFlZrIpY1ArcAeNRe2/BbwN8PmizVa6i
sYrf2InH6gO1yNSYvPy82cdF5WuylEvTJSXAoOHIxmd3pUcZCzf7TQXIzvWCdaSaFF8my+S2L8Au
D1UIc28XXMg5VA50drcdYUsHoyXPxU6GzOBQX7FVCqDnuIaY/6MtVCU4YYZ7gj9PW1Z7+9lenpYo
/ZZd9wlLOLewCbt7V/dMfPXZ8Lh+FrwgD4WMkHfIckp7bmahaeuCimT05sSquKK2hn2KQMe1UCCq
NAD2JwSKS2RO1O+s7tppegFZH+Qe6Sm7VtmqQFaO6hl7Frhc+ZAvKPas44Y34JrRCQAfa56Un7Fm
2WPGqZWIq0lxZWVQppYmLusBPppzbPo4VFinPKss4cGyaxcHHeR++K1nYAGPngiFpg0bjpjyK/Oi
TqWRq14AnzLgxTaQl9aQ75GQia9FvGVR2Io87PqQ46745Xf31TnO9WWu2f7T5+aNbIScles4bWzv
LNdZwRSd2/A1SAQ4MKkcEY8X7gJcES0C7mI7Cu3ufD5f28HiOJSz3FIPxEKaP+p9znfTxn8TUmzk
fRVtdhbQi/UQF+FIBpW+NfKXekrKbZimsCzZlgU3u4Gn6uHDsMQqA2+j9VdGOBZD4rxwf2w7Mxwk
jFmM8T1czSQyqGkYTRn2DT6Wm+w0Ekot9uwvW8J437nM3WICzL/n3+mHDZAKYCVqPcvqbUSz5Tu6
dOa4baUpB4vpH0uHf0AqVSmp30/ktxWWcJkavK1Y+eFfMsG87YrtQ3m3fmga9ihScifIfV7/BUPM
l/4WIinnC7lytpDNV2LV9p/Q+0lhcc1NitnLUI8eF3zFdYjNSDaRF8lEHZv75op1/TAPMneHl3xn
D5TiGbDRNMaPrpiKiq91farUsHt+YrAasxdQP6py1xkJbJAzhqVqbQpsQ+4ZJHshk7o1f06ie3Td
KGTxpOfC5DvlxxytVQ0a2B6mdxWuD1Xz/CbG1CG32gvqHelNygvQUi3biSuN20oiDSQ53vE3ZwIM
9xa2VJun+oY6UdGilO1Cp2Ihep/3K1H4uHFhT+8uTH4HjnCtijlgXPRYfCx3fHsphQRPEjkw93Kf
knI+4XE4Qf+DqodNxQvqpr765vJy/LvRtblQgKj0WmrAk0ULz64sNCVzApYe6wHBDFicd+2b8kUe
EAhktbcaS3wtlQuFh9JPxpaFmGVKtLw3Kk23BLtBnjYrecRaib52Wg3TGChkqt0cZQpuAknZn9Oj
RCwk6WTtzvJ917rdK0bQbiDNOltiAqrwUl9WrlKR09J6bcVETtZEIy6jNOuYpRjc6Vz2jPWTADZR
kbO6U+0jeSoTnuxc+LiwnbrOxiAzs88WMTHzR3BNnTJC/wmUmxWt2mbYjvVAlqc6hVhU2UAco8c2
GazRq1jlYdbwh2vMYphkR1ZCb4lodfWyMjq/IW1yZTCSL9VppmOm45dn5cKRrM8u2GfafVMa+Uu7
QEGqy4TeIH8wFoa+YuRHNDvumKS4ng+1K+zoyh12uKdxXfDembUnOFVQN+uG4RZJzxl+kYPpm1BS
e2ra+ab0OK7ZFKXYzuIIaMhgeA1iyy7rZ7rtXOIESBH8v2K1f1exlkn/aVWQAvnTqrBPpVa5/bJ4
Qb3rXFK1mh/Q6oGZBezQPodPR+ZUocc6ReCKim3DeF7/KsuPoQlmFzVs8UwUrHDuxq15jcF4waA4
SD0QhSnLK/XEbGirqbgyYcr8E6bnoDxY4DMp8BYjJwaT/pfYisxToonzDRNmsVxH6GZsxz8iPYk7
tCDDT8O8olRd1dFaI1vZgAKgmGAsuAkltg350bFtFkDdFQGSLW0cJ7NV7G9CsvgzzLJpOFh0IjId
dBSbHZucG5MY+OlTZH9A7RicDzMKtBlCsG4EN4aABglHjNkXbdQwzUrn1tywyVgqm2lOu+rkkrzP
+CqxRjErTEfnf0Hks39B5AuF/3GTf6O/57PyNndbFy5D4n3IO0sClfhhGBtluoaotm9cRUhK6XKi
RhNamQX8n3kBnK1/Z3M4DJx9UQOk09n8X1j4W3pXLN4258tw/ZEkF7ERUayaZ9OpAXGpcYSMmjQI
2llSHVUu54kKOYfNkA8IVYeB2Lh644PQLRH9h+rP2KWKISUtdkJRpLhPFVXioEN2iXeykNLPcxFq
IrZIQUKIUy5XoWvvnSTBdbOPmXtQKrgwglFkXP6dXpGIlh6zP8G6lR8Wp9LarE0YesRVaJ1K+KVc
SgRiQZf6crySlbD+ELuiaqZtqyrL4V2FXVxWxHyuWHHh8ixmRA0/xXwM9K1FW4EbuRIkj0tzP7LV
EXFWG5iPgG5nOUVr+qUUNlbjWh7b0fXWNEdJMtaa9W3cltyaI3WrTi82GrZHSoriwgwrkFXnQu21
3DaFMuUWJ435p6VFl6GWogqdBV3N6czFUsQthbtBxdoC3iD9K5OSnlcOI1Bi0R0GqL+yAcCL2mpC
grND6mIsR9V3U1f+VD/u3GHTdtJxC9Ou94YT/zwK43KE37nUPw/C3yjFW3azKm0XGRc8C9MSn3yr
0OTE8W1AwKBS2C1oxu1xPYZsHCgM1eqAeyjEgjJBm9HQS5+6m4AXWBhjHokmnajI2Mg61QLuiv9G
Sxfyf+EA44lURFdTKaQzuVh786dFe5c6Frbj9PEyVMZzqF0yxGvGZd7uCuRwXHgRk8TOnyxwdRL5
CCljLEEtWaqxJP6IS8L4V/y/CFDvsqxDkjiOxQS52E3/xMjVRCEu3Ge15F927DhHYgNUYICxFWis
2S7/hQWbpa5LyopsN2Ezx2TBUVSD+pYkWiEv8lvkoo3JJMw8+8ocGJ4KknF9i+BGdkF4211oRfO/
pF+l+L2av5+aGmVwP26UOO4kVmJ6X4w30rW4452oHew8cJH7NHeP3mE4Y1G4plwQ5SIHmWBn2mgo
dqQVPNofC3XUHRN1nFQT4h5SQWCr6tMXUc4FnmxMMmFIOB48d20xVOjGyDNXw1dTVPqCh0/8Ya4H
rh9q+CxW9Vr5t38Ew3i7M+BODDmg8Vapq0oxvqJ7zMdslyaYTXUXKHViZhJ/AH/gB2ZWcTGZy5Ry
3NQTimSOR2HmnpBi+r2rAj23cfYijxU9MxNNHuTUbcWnPtQv+1A0cn4xIkwivNmdnSvdtJQmmXbN
qaiwslNVJj26yHxA1VhjDW9Y57jQ3ocNgKlIxmERkNrzhKm8A2dGgurSYFt7awy0V+rQciuuGROJ
KYj0WmrLX1twS7MO8lIsnvi+f4jxgmjfsyzt+s7iFWvkltgM4WVt7MqOIrpGzThQnRW0ZGITPBMU
R61ZF5mUXVeZxF8YKR1rmO124iozVx6gv/jUJoFgnr4BoMVxpyhzusWz83qKjZC5z3IkLAa8RWyS
NDCXBtPyBXiKfyFAab2KkItec+BEoBGCNJ64awYWDO9uuNam+JHlrpUdMTJjcyTTLKsH/NlmU9f7
KwuLh2P7KXFB7IDnVAxby2KdDO+BGIr3qYpzV4Y5lnOxbv/Lq3MFrhx/6QjtSce1L34IZ+KGbxMq
ltx/kdFk0pW/W7D+HGX+tuiud6fUPLVIX4b5jjAiy66A3t2YKovCRwXGNLEsdMd3v1dQlez8Lm9L
68DiHLJe/kFsVSSkNAK1mkHKdIclqntVm9zRTSku/mLVwyz1DjqM6DXDG5hz+c65Wiz2Js7YMB/X
LaxqiObW3xUcV8YNDNAM4xWVOx2d8lYKXGjNGvfPQVXvUnXGmlfSQaeovXAAvUetrHT1sJQv3Sng
1akzECgoC+w+jqrYo1GLeruL3SnZbYK1Kp+D7/fYf3CN8LaSTkLwuh0JhhZ5wXnHKehiTzE3N2lP
/Rtwrkg0J6ZX46KbqSnCmzRKfI0hZNV2KVaQRQb7/B4/bhkzIMOPS5JOL4VhfpIgE08RdpME87x0
pGUOeapiSmohWXMmTTsIVHZwZ7BnsU4cTwmqTwwjoEeRUupmPHsSX+WQYnsvVHikDUIbR7SqlndW
GJ+laCBGjhL23YFeAl+PK4YsBzV/zT8bRUyblh9dcVFR03iNv1R+HYEnlD+JYKj1M8V2H/tDepdw
2fKrjq0/YGHjwSSX8N8zkk/FU+k6F5PVApz8VVjfPdELg4tldIbAyT7moh9IFVoOdLBuoPwkaW0w
a5Zij0tNfWV6E4pWrfofDh9iH85HVbvrzrjrepFU5+eG65GbtqMTFpoAS5Yeg8EEpTYeuzYnT8Is
DmQGbXs9qlhFBxDj3CeO4021CCh9Jqm6lmcUlY2ERZJJs/12vrBu0DougXCyTHveEcVt7A7gksJs
L9je4KXCRc42aGa2rs87OkYzB1HZ46wCUo0YFst2fUfcMJNdjanBDucOmCN5sCDAnbBAkksbA1qf
Lu5mpyDVIXv9MPM1fjKqVpbvGyBLWuB9t6hT6UKC38e8k3eEKxRGNQA31MpR/KKu/tQsH+MCjMnd
iZckmbGAheCwRS1uVknW7IZqcD3mbUzEfTPLQ1JPR1D8C0CHXqrgJdYh8Du7vGprwlbcyQ9Tb+Ti
1XOfMguCc30RFdyfmmM2TJ1BVSoeSQTzPXvbmpkfmoL8flr6LkOAb/BjnU+u66GbKOj0x/4clxfg
TvuZ6hb7d+Wo0qVCKV5VSBRmnRMWfDnCJPw3CH8yUZlBMWmogNk/GWsrLcDK7uFU20ViZHmMlr3X
LnMua5hBd7YUzSIrPzZnQE8XGH4KUoudKwOctB7eJKaagO3470GmB/woEiVDN6efoXtHsWsjK+YU
pI5tyV2FaMvA7ne1CR8bXdeJnAxqygbZQJjefTcV7aPdFjN3adok+rzbiluKS72EH5qQnm1ajVW8
TknwExedUE+Spbevd5Tf0BGX2MvqEkKpK+YgWLzxk/eVIh/Ck0Mcse0OgZGYt10b3kMje1fEaLho
AZV3dSyuwt0gQ4uypH8mWqpN+SLYWbYcRxraMdQIhIBpMMcT6VmByswYZyaLOpnle3vuus8JBGfq
/UOw/8h1GIRUXpjgCxPJVxRe97XNSFZACsXBYcoW94Aze/M/Kp1cAXjApq4+BHiOH6R7HzrxkU98
yIdPYnzBcod1dQ8Cr6WYbPzlWxgoKRAx9hZ1LwGYKzJYm1sRUyRcUSVG22Q+BN2T/GvfswaEzrgj
OSrFtn4Ve3KhYHJEIxf6XeWJ7WiEC44I0c2euHw7fUt5Szaf6laBUKUBgA4ZDVqibadAP5/SvnS3
4CryCHI9G1CSAqmrCBtSA3gYOZhKMw+wARNE4HcaSAEYCWmPfOLfNGUSJ3BGM8VV7dzT00EA8wyb
c4P7md6LYdrVWrGEDYhlkgT0ZG4mw317fV9pThtxMQdY4mwosiiv45H4neWoWWiuu1AKw5iVqt3Q
0rvDJKhpUuIKF2j3Sf9j2nGf/efcMxbI/557/jkM+k1Pujjubz+5Qh4ApO0Cq61NHD0QQ9wa2jYZ
Q4jtijrob3rjok4xFEtqc89xsGvrFa0Ujsy5fz4+ein9HUSTruBlkQajyRSLv+ko0+PKcjOb5sws
xe3pysKCAmrEFklaCb/sPvQkm5FsO8nLjNv8Ep1ZdK/fWN5WzYYrdxmsNVVPSgl3clFqRgdFzYXI
hng4RmLjNu5moVkOykiQpG/I3xykWvs6R8VOJ3e2vZGndOVmqruVyKSuqj/99wu9h9KdpAFcAedF
UXndSr2aGZokCcbYPbo49K8tRxT2TlYFp7JfgkRmKHRWZ+j4s+pp4b4zv4mV9qwKSh74PXvD8jlJ
l2wFJQTs864sHiu1kKPxHQAkju85Tn1CoIQsTdtsKQQjBuvbBC9ZIV3P4+phknW618AQwMmQj7+R
ASsbo3T3imS0OMixFRg9G/HoMECkRXYhguM6f+f+r1XBlBQfOgMEbSCZn1Shu3Usvo/TMEoMEYiY
bINjUJzr8ePy7vaRxEKirGBshk8x2ObricgpY4jlhGpDr9+CBbHM9Pqt0tDTUz0nxaxLyw/7BxEG
0VWul4vRZMDjGMvzyI3PDECLMh2ISksj/3JD74XztycjoixD4jXyq/KQH0zviq8QQYhbiZGSAM63
8GA9TuwMNkj6DlRCL/sIY2FStk+INZP+PkhPuM4OVnZSmCbLoTEe9yQt3MBpAvrIS+jN2Hxrin74
KFKvT0zHuRtOxbYO/mA8rabRKFkEGtaIBydDSOetnXN08kaXJYYQql+K5DzaIIAKxS0jCeSZSN4y
oXXP1zhW0JzKFaYZ91SkPflVfADxm3BRoLT8LjCvTwRF6tSRd5x3fv1gfhH/xOVQoji6jbxDjiBj
+pj9j+WpalgNXC0aS6D15LtXVS0HGL9DMtObt81IjJNNH4wXHL1H7rinHWuHeZs8d9E3d2zOvg01
EspPacyUs/JsM70rJILBrb1hGM5xceeOz5nE1hHJ8XtA5n7lV8esTcaELs3ppUl1bTCM9WoaZvyQ
eStIlpCLnSyIxI3AHcU0I2b0H2qmRgc0rzk8G6wutUcpSjHwLZSw3EAxJpKde1S5XiP12om6lqSS
rPTelCjmHzjvJdfXQOyKYeuU5MlTkODQ4UGJBVd60oXvc4joH4A0maFmeMZkRK9DPObBZR68IJPn
CoZcpuFE5S6tyoSyBFJMyfb4LT3YczWR2vCZjhA/JeZhvQ5Qx4eXDKaxKSI+rsfoiJ1/mdFqVCf6
gbvIlGXEAezNA/3lS8dxh5pHMWel0HXW20GmwOWOBx8MT5G81Ddet2Vks3XOJyFBafnimMwP5nqs
+B53mV58akwKrvQF/2ZzWM++xIyfCRCX0ao68lDXstaNjtVZt9Rz5YLVeXOxSrImx0QZeZNZnAfq
IXiXPRAPZVpu5Elf1v0jSgVkbO31OJhgB7vqX3Ko06eHDo0ZSp09erBJbXzFFrK5QUg/i8774Jiu
rk9hfhlMiLyDVam1mCH6pQCgbYK+ugVUQA1tG5rVCyHWLY2b5s/wJPel2qIxaxz65y697KivLzxn
yPHjaD2iMxhURSbet1dYCrDViEnank59aeKOWKpaIp/oYtWBuKmZIfmVVAXLx94IekUHLdKiAjvG
4H5AM5ONSuRtReXGrrUIP2aFEM0jgSlx6w4iNvVaPZ2jVAFRC9U6ylpoUtGuBplreD5WP2I8g8h6
tqUjR25LGcS2QTOLHI345s3V6ANIu/TKVoGTPIX/+aB4CO+XwV2mFOCSgPlQdRqtwmlvE96v6ndT
BIHlI31D+pl5GEyjcUQkDvNRn7/PDtE1FxS6i3oKhW00jYLCPCxHX5PO/fz5OgP66tO38Jz6OgVf
5VnrEoz701PtNK3N02+V08cGK+XV2zbzwLvl+5NNmJ7Xd8/zTPWY7bbL7TnmDfSczOMk26dquvLw
rHqnvQxeDtVy7zDu1z9Q2rCZBlcCvA/NxG5hUJqG2WN4+z5H2PaGwbVXSgfr3jDT+Hknd2wemrNh
tTSoDBADEarugsL3vp2jgHfVD1LNZvf4WXkircL2NRtcHwA9g/wJB9htPx29hef227Qx3gTbu9yW
/+Ca7yMskctrShgPTaYKZREEKaXzOlhupiHV7uXaCfUDJTHv+eHl1oEWxKFd4ejL8jmdC35ai3m0
nodH7B/Sb/tL7bSMtqNlEKBJCed6LyNVHvcvz8toUgXM3KI9AKVG8Hx++aGwlF7kVEeFF1rdrwIA
4cx9f58LJ1QoJT4T1BBmQqKmXLjsvuT4+crWEYRFai5P0bLJgkyT4sxda1ejU3o2XASpUu+WbhWo
8YpW7+V0WKxE5fvoGgygO6JGKkr1x2Guv2/g5lOJaOB2gLb8oWsy7xQ8Ergvg/bL+aMSMqxS6ep5
Htxf+7MJ+lYQ+XkQFCrR7VItButShNw8Ou6iIuEfwqdddCKHetYcov5MTIW8ZzCdhdwkwuHQuYAR
dPplGn0N9/VC+xZpccTyDatMpcB9bRusI2rXMMHYfpXPwSUYTqq5NN2vC+/zbNhLvc+q7/nHfBVa
vtYb5qL5Ojg913Ldos0PyEIv/H3teD+dB++HA0Vc2fBneIugwWYUjGSbrVP7XJ+GBVPQxWA2mFSX
P9EmJHzv9M6PucY25Jfl4H0+WoHEnfrF8Hg/zwUTfHaa23uolQP7TdzBvF0Jz/3iMjxG6Y/xAw55
GKRsguW1egiOo3E2nKILnNYmh2h3ja6T6PqRniDTOEcfkI6km5vgEqIk0+P6Zf42vc9fWudoUm6U
KZj9AQ19QtwWVl/y06g8GgeXbcgwpW94aVBF+vt8ut1dl+GiHRyjLCXOpXr2EI730RGr4P0U63NS
7k6Q/yxhP4JT9/MlLFT5kO4xWr+9VOpBhklFaS65Y5vq5BAVddhHvFg7PV35cfOZYRoRHkILpGvh
cVk7clOtHti0AzTyWGXQ1WSAc3VucAkrnVSn2NtH40Z5Sm0sKxhOWrdw/lbGQfTW3G7QKCLAWoZl
4mAErNVtNH9bvlXXb1WaVmdrQZUjqZaDl8w2PN5hh5YNToN0hG3AiZWuROK56HdvT8jWOLjLW6b6
Nnkp4tAVHLDb4DgRpRD9IsXe9s1Ot5AT0hNms6dHpWfkpFHpaxNduhkUmdpO2v5BJYGytXRt/LHp
213zEO7JXOmTGb8ijW80irreBgbD9qCahi6xD0CH7TtC3O4GebJPIuU7KyvxaupMXwWHl9g1CxRj
LhodH3T0SDSNZtLYHXSPfIIF0Vk4EO3dsg1NTX2VbcxVBZpRy9ScyJ0Vj3ikvoevUU+vqhA7UwoE
tkATcZkAOkgACrcoySGlmbp3QAs18rGTvDyoWJsktpmU+dQFkxsIMTCbePP7Aih9XdYOvRx7I65K
TV3wmWC/nJesjx+L7TxrHSkt6DaJmI4vbY3sTCihN6teJOS1HBGoE3oTnBGGMRVDkE/9HNKMhB2/
DBSSFl6VH8n16ZhBDTG/Johlk1C4Iegi9JGh2UwGEkwph6pABaAbqneVWiq49AJl45unPLz87EWW
gEIQHh3oGO9A2NWzDUVRPtJohfne0BdR4nv5ukK6u6BSPQ2mWmysonTs7X1A2jt+/v89QxgGyadA
bIXUrlfN6KW9/Ksddi3isbqd73ifbPwOPveD10SKFR9lOm/bOrd0ALBL96J26PCnPamFK2rmNHn3
j0KOR8bRK6/68o99tTpb35rR3lzVdBhIxuYqytPgisGp5NgJoOrSfile5Q2YmRmxQQw/46YhObdj
eB7vdBl0IuRr57ZkH88xiZJm44pKl3GjijXiSK+QZ5qOAReF94rtcQWHj1NxILZoM1PRl1JfHYPU
m23HlaMJqMcoJChjMXGJ5Pex/VmsRBcZF2AXnUjA7dwd4mZZrRU0g2ydTycs2LYBA7Fhp9sBmRqL
+zChEFGRtJ/WF8/xy2O802MwDfEzPI7ke4rUhP4M58BfCbb7b4KeTsl75NmMYM2CbeKnON8Q2wRA
Vy5yTr4b5W4F98ltlh3b2QGzQohoqo6RGl+WHvj+RNWE3PlXX69MonK3q586u1/2I6wZrBtSm15E
LiNpnTiLBLfM9YWGUAdgkDXhatJObFnzebXoiuU9Et2FC7jM/XGac4gGG5YmUK+5nBod6UhlQrKV
5UdUorXJt+cpEbmNOUyISYxWuUjkJv4ry6gtnGQFTm3cdr3xnQIOHFV4rkBWBgmgGCHrlVN61Ebo
pzp9L9E2mZatMdgLBFphueTQGC8bUGgpTt+yYqGGSgwM4vnkJcZr3g2oEoZQhc7lep14DRO0G4Vq
83q/bUUSp44aX8DNImk0V+L7qxCX6SanG/HrxHHca1tBeyrva2mG6Zsjq3BHD+W8dn1IZ71sDjw/
3p/sf/PvpGpFyvR3LPHPOpbfhHub43ZVOh3RsfyMTJQUdZiVCfMkJFzy3aEjxGFunwhRE+jllAmK
j47PIvaM0glU7zJeyoD0rrcu/rYMQVdKYROkTXPxhYUVAL6kiRkLgNnIogDvlsuri+rlW32nOoES
Okgxa++n99FV3NdShcM0k5P2k/9N5PxXowRKz4uZTBZn80JG04D/qWY850+VMr/cD1MjKjyPi2DW
yH4XB4A7xLT5ZXQ4t2jFmuuNl9EVqRmFknQs6CNS6U2nRLzBnmD2eZ8P1j/RLhNOFtHyFpVK9DMI
K+GB/m8kSIbfTYKdVD0XYj1HZxYCz30wGy3eKy+7Yph/PnVLg/xw+p17PT6wCM3es6Xg+lz4nm7D
ZSm6lQjwgxtml/30CEvjp1yXEHTbnt+CGS1Oz9XVrv4DWHKqzt7/Dd79O3Q3j01rplKq5DKFwm8+
EqvNPjc55raXYfHRBQq44DVZXIC94g7ZoBM9sQCfvQJ9xQsP0O4B663yK721KY11wRCelEq1StWi
Y9N28TUBLqceCCQ0YiaSOyZiIP9BfQMPdmlMwbrXtUpLltyatUQqJKUcy2lIffcMFBNkWbY9dTdy
8Q7LODWeBEXEswkB+EPbINv16WTnl6Sb2iLXvPiBCZ6GeIYZizqZksyT64gDWNJFdlBs2faYiZA5
/YuxFCPe11Yjm+P4UGIMhxOvP65Ben4U4tKN5DmjDJexn28Fog5zxS8GilkWO4UebsqaZrAW4DV0
xZox2Us2LB6nl2UhtKQswbnsdOAmlOxbylFc6PjTE1PHbSHz4nLkk7e+i7JEnW1dXa3+eciU/m6V
+fOI+c3FqTy5VkqzDCPGPdItLemvK45kfXoCAsZmksR6+CW9crHJr+XhvJ9AH5TvKUvyLgJyfMn6
SRjPYE1VWXoHvGbQWYSkqIN+iWOMDtzfk22wxOXAGd8aPcnvTEwwutv+q0j1r0sI2rp8Jp+rZEr5
dDlb0hPkT9q69aS4nGfKGxkQUFYEPBT40/srDWQEYNTJ4PDkI/b9pMJNnYU2ETC2sd5CgVq5uYJr
1lIvFpDBUys0peEqZZIJia4szDGtBeP6PV5WSRDvCHutQ5YFjbu0UW3SOoypHD0xoEFFAE1wu9Ob
DxVdMye5gaXPHOo4S/hM2D1QP6utd4xFxT3erFPZ1gvvmutvJiFe35MwKWXTAj79knhBJr6NTpD5
s7MJioUDls5Wg+8JEIvHzet+6FCfJUxd1JJGMe7qRzRHGvl6m3zW+0RzF7d6q+lsWg/aVCuwuMWi
r5/B7kLKhWcab2RYqshLWZePbe8wSCLqxTow6PVr4a9D+UE77+iKZZip+fUytr5e88yJt7Km07Z9
8npGSRxJ36DSDVhtk5S0sCd4PmX8WluU459cxNbgqo4oIx4qV4hZiGj4bljuZxrewlFyPGvOclPd
E98Y2xFE3GWfCdzjVvRXxuc/T0K2r7/Z6wuMx1K6UihUcmnX9T+NycUmt9tVzhl7dkgdlV9lPeQ9
UAbQOIdoj13NMC4pboFAepWpEE51rdbcAaMNGRq9ESBKFFLedOY4gd77bKJZW2NugJYaf5AdA9oU
Ta3ixOgMAcchHUpyK3h0xFqY4UzGv2zgLHYFJQeLMy5nskUnZcBZUgnZ2yzfzTt9Opns8sPKAU3G
bN9gUicnbfm9RWYZcvI0WXXGu864IdqtOvv/+ermtaP5H4FUqVTKFrmy2XQuV6wUfpvwP7PLzy4z
zWDy81rptY7VwsP5e3qowhcMd/to0Sq08/lg0ZwFhArRagtyuWxNKclbdzeftyeQhBvs+dsaa8QV
RHQaLIHEb/y+3gaV/j8fau4v4yA+1HyujIi+VPjLOJillqfL+nQ6DluLp2IH65VLe/vKTGJRQEVT
CX/AXapoUdr5bHgc5a7GJo8/3cLTJvo+t3LBqV0YAZXRCqRfQhOyf762Ku3COfjnw8wWjD1/v6RE
X7lMqZTL5HL53y7p9jA97wvH1XH4tAle+T9fp+jIJd13y818uFgF22DTxG04Wv56zKMZlnmsbukA
s9957QK8vAk34T6oBJtg9AReFH1+5vqf5+DJv37vDd+3IQFVbTFgtQu46tG5s47m8cO/xOzoo9/v
F6OvHh/fKgR0kgpXwWgVpMNTlA4rwfvw62UdPC+DPqD0/XB4h9Fx+yUTvvjssQY2GT/4r5duu16t
ty9hMXjhf5mw2e3StoZH/5nf7oLHbDANVtHjQ6vj+bZaBVRuQas1GpWCUbZ5iF5P0Wg0arU+u23f
7ho5gIKXcvD8suGZQ7W6fk23FtEPafW5twqU5o1Gnzm8327WcWXCx2z09tZuP7cJKsvBbRGxKAK5
fn+yygaDo5fFc6RxFidIz53gszXYNwa0Yw3LLH3aaYMN/8ut/mtJByOyUCwyGEvpQqb8+8o0Tl/y
t9V+eRzm+EQCZT59G+x5LLkR2xDv5TFOXbcAN9lQKqH8cnqfRil+gTMRePVH+e6rXm2/vL28dR8f
rsH39zf97ECUG9/rzpmL+j0NtD5AqRF8t544yQEwQmPwtIue5mGq/W8nlPmLUvW3EzIg+tNSm7kU
9vvpiqFLIBvezaNbcD9hdHz1KS8MGg+TaDD9t2sYV17+dbr890X8TRZSul0Ok1lqcxwuuIWHj3M4
0m/p9TUTuOWTb1Q34XAW9F6ZNUGHEbwKWk/MhGU4qZ2D71nvJxw0BoN5OBh8P8wYQ5/zcBe17iZe
+Po0Gg57vV4q6F2roON75k7JAePo5O2YS+96f68j5pCxQ+i4hqCJJsH9/fD+Hfw1vrOOrmydIXwN
Hn7CaXXK5fg+xzeLFkz1cTEw0LgF8yjz7r3fOvXZYFccdItz6qR56n047UknDZmxuVY863npKweS
DN/X3vumiVy3s2raPWUb4nUd3uiA4Z3wAOHriONPzSxY8ERG8RTRz5Yd3TkzYnzwVpj1B7VFmLqf
96YhGV4qR8MBvg30q+ea0YkiiJ5+otaoEvR6Ge8wzEnw9fU1CXrvKS7QjSs3r22IllDodJa9Y97T
ai17WosjHum8BM54wOrgsfnG4H2hHih4qfNOEwgHXrzvuBT5thfdvIP6cx6CKnjG0rG7CNs/YOc/
YNDX6AR0XeaPnxdh/X5ovee5at0n3FLwet+u1/vj6L7+/PL29hO02/26h4g8hqPtP9df2i/dl6Jr
GKvYF59+3xtdw9Hra4dT6H/1+8/t5VOq88zmEK8LLn3XsBCMFkGrNg01cQx7d0MP8utrE+Tiu/A0
mgbdh6cnXAILJ34zHKYCRmMpOA7WtfrX/d27Y4U/coh4C12I7z2Sdr3NmX7d39/HY+9uGYEFV1rv
GW5IxksaDeMr9AUNeAo+uFSMRgc1x4PBRfVzHH6ugtfOnqt44cbzAuZEqf9pHnCrXcg/Sry/f/g+
Dd/34XAb7kMH25zdYsu1Id3Gv364bhU6p3DMzWFlzjayrSxra/3Cr+/mDJsMP1Azwx7kUX3V+xAw
Mxb3cpDhj7Rlv8WPIhxLkUuLaJCfTrvgeR89t/cr5Gmr/ubzbdPf4Z8LJrrtTxu4dYad1ufgLdds
Q0GQ2D2WWeheZ5nA2HATjcPvz9bTIthXm7ewe6mOg3SQfafXzd2+uq8eGMf76qj1NPgePFaxCQp+
nsqw18EE2voSdbino473bTBoNbE8foNmm7MmTR076+BSX4dRIWh9PzS75eBhjrkftGUjDyydb+06
P+FPnQXic7AOWWCnwcMD4tt60zYK2dYa38LKpHElA0sH0Xcz3NmzBzKvNemxUBzZOFkrtsyVUtAh
jBh8svh8Nx54m+8Gm8/ngO31qcWTrt1X1iVNVVJRhcckKt2Nw8Hn03/+x//6v//1cfnfk69NP1kc
/2N95CrO1of9//nPwl+gjN/W6d+QnlxpWVqn5qzT0zYwBd0O0CcxvIa919fe7BHpcDsVPveZGs/1
Ojf+ngFerz+z1VbXQZNthaWSfeRh8HAOOO5z0JxFzuZ/Psp89m+2EwxzC1lAJ7pDVbK/NceZzPfZ
XSa1OA6Jtp7ST9PPGaPs+/p67tDzstKunIPs/XRIKH58Km2CQ7+EP8tD5SPLmHvaPZweppuw2CkO
qPFItcf3+ecpvVMm4ZhRB5sZQJ0MaFrRL4BNYURMc6RUUDyHy2mwaDHRWRtznB+3YHjEd3bIisYk
A1B+pT1meAwqjSvqtOXLfAT6NSuGvMf5jV49hSk+uqXaNR8cssEuFywyYRG3/UX1yIxPB5VpkN6G
122whLC9hLNMuHo73y9S1crnjdn6ciJY+/jpEypvbhzibRztf6qLVLj8mtd/cmFxF6Ser68nlHGP
y0WwWoSTpytijlJQrkCaB9tpgIz4M58OtkgIniGSS2+5TZj7nDBB2GRGN5rArIP8JDjPQ7PMD2x6
Cj9E2+nGptcIG2HUaCyCPH6so9JHGlL3OdvdDSevpY9jNw2zfQ2z9acc9zxLzD6vpoNid/WUeb8R
cm7DYphpZLF1W/bLn9fHnxGeMdsu/PEY+j8XwPXOj8Hm7fSReV9dwsklKGIZ02XD4yy+yhQKpgOu
PrdhjPlnhvU1M9zdoX4hV1STA7jfXM6rkyltbIqvOcTeuMN9ZjmMh2N90RqvqkTHLd5h2gO8nPdW
xfDavw3o3knZ9T1c+enqm6/Rjw9Xgwn1SR/rz1ujMEBS2lu3aHGM6IDeGQyIWxtrvevjiZUUj9SP
ySmYj8MdNrnd6T6Ydzn0a2cD6PB0egZ2uD2j4cAS843z3GAZyj+3bmXAkOI25jq7r/RHLiz1U9Gk
n+6DWKYDe7d9kzRxt9YBC0a5gZkYSQfb8zuN0FeP6D04zvQDMv/y2/4r1141F8domQk3m5AagCsL
3yZCN3LDNLUUHffVKQj2LCrBSKfCfGN+v1iFO0rxV9Vzpl1YN2+VFgw1ourF5m4+bVR2r+Vj94Qs
5hZu+pV1fbsKM+CVrPfRor/Ver5CreONbIPTjrC3y1MndAvOI7QZNIheIJkuh7disHo53pVuoMM1
nkWaUMxx0MtbeCJ8xV+2WWlPvpERrtsX+NBV8P8Ie7PlxpGlCfOJYIZ9uUUCJEVKoihxEXUDoyQK
K7HvTz8f6x8b66Nzpqutrbq6q7oIIjMjPdw9ImyMRaqLN5MUQkJXd519fhMar/N021aLcVteh32z
j3R3Lt35m92uvMc/HOh6H7/Cu1puonNINPKHz+6zrFzqXv496vz/BB3bNHXHpEO18ksaiLQ0Kgud
trXjV/Gav7T75lnZ5/vKdLtrc2DfdrsbB8oS1i7Y5jQ0k9bxeV6rm/kgf/apXx+qVDAW6N8f67+b
sEPOMw/y/3usXyyGKY+3rpCTbp+pbtIL+dDkoglWjJ7FDtA8lOvyaf4ySFS+E5/TG1z+/fP/m0W5
f75D81h6KGs6Of9/Qvs8yNqhVPj8ct9i+PxQOEV4bmRX4+hzNhhkgiv4bbz2O+LLfCa2SJviM8Z4
4Vrvyp4e0909IpEw2/NfXs5/lyXfm+Zq/KWaKkW9fyro/pF3mN2QRVJJ09zCH9Hubr4CdKfkzOsf
tneIi2MVFC6LiRaakkv7eQHV/eI8W88Q26kwqMTRPWt9V/mx02hCdu+tmoPnnb77ZtzynT1r6Mik
ryKf4Uwv3V+s7f+LRfnH8/OO//PlFlY+KKrj3Ds1y6J84FjgalS8/btNKvJOm92NCfb8CDwK6v40
qcZsAuMzQfdWC/kxAHsNjF2Y/tzCpDZP9l+obOV/8Dz0kobSlXVVVhVV/c8nlGKjKOxBafe3H+2r
u6RX55BtpEO1HRrxl532X6127ov5j4/6xZoXc9c5VWm0+6Oyjb60nOs43CFFYBramZnbbxxHFF/l
0Twxkvs1L4RKavUatlxn3r8/yv9gjP7jSX7hD0krOyuxZJblUT5aK2xi9qZ5M5///VOU+7v7lcH+
x8f8ijjKlJdzrPFu586lyih1xw2GHWaLBg/1M28YU9z5Lx9JKPv1oY4jWyaTGWXNvtcr6L8+NEjj
oFKzqtxVpVCatRI8ldmCCtGb5KezCHrPfC2f+s4j5KbJyqH7k+Ny306NW9IucvBVEMx5dtw4Fk7G
+M4RRAbLmXi643WZp1LP7Pg36lrGZU+kByXioDO8YjN+9Z1IXrTHaj1T6fZG55IEXwQMO07K+0rS
VHtd04gVkFGKYfDMwZskv0EDchNsHozjUT0zXWWRl4c+T1y36zRbJ63vfOFezbBr0Ub5h/ujITh9
z3R8tVaF9ALEzTtRTCKnedy4TuuljgdvXA75Sk2fsmIxth5FffKAnWNpUHyhi7halPQYLt1e82NH
3HDiZfS+9myK8AoxR4uS2qPQD2JPodC+ExFFR/pTr29LbaU32wkvGS4J/GCJSGZP173IdiPZBaaG
a611c0VUhbBjcYuFobpy6tY0oAu9OvCc9151LdU1r0rjTY7IQi8K3K5a6gwHMjCbuZrkzjAHSK54
tbhYX7kMO0WwADVPVAvCbrOOCtd4yzrRHNsHqdjK2s6eDhOll8yN2US0BMXixeLhXiuFBhuorIbg
0a4ulrEdUR0lcV9o259y7m5Pq7259szAHym1UZbV5CskvUwceEchVlphVN4Ifmpd5UXdKV/NsXke
35iTWrmK7RqdkOeHREe8iwevrr2CJaXXf9O5Wu5pg2/gmWIeSGgvVG0lSQACKRS1Ixx4OmehBt6N
4mHqXtOto3s15h/4SEkYnZcYrpK6nSo0iObcVa07Aq8qAa7gBUJgTJeBtOEOIT4ac9EHblOLO3Z7
KSq3atxg8m8/+Mxg3QBlJKqSW1LCOkEK+1TcGLl74+rH8Gj5DqViqrDCxVxu8lLoyWscLJV4PcRe
4DyMuScNTFNfZ/bjZMeLQD1nffY2zQjU0TmwmwcbV6KTtku5ZrPWhhhnRQwZaKoGy9VUjOoQNNY+
GKwHpTun0/ZWbcbI8sIkAjnZaye/rcqkWsRxuUiwu0qp9DKVbKHbUlHJXN7t4RDHszfGIDW+opI8
ytGpDVJRkkFYznuujiLP4MVS5PfEYdU0MaSDsFqM4nbgWvqnhEFee1SlU8141OKShD9lV/lWErqd
BCBn28nJW3NrgLCHVN3Ik+k1fbkIZprjd1/Bjdq8KfIadXZHxRRGhrsx1PxUXqZJ8mgXkatZKNv6
j06RTF+/Df2TrM2LMKKRARbluM78YZxhALKgdA3V3Ja2mzrKMavsUFQ2aVIeBoz9oDaXF9mBkQ3E
vpnzl2DQMNC2pofAWA0mS9hp786M+XIWUf9pKaRs5CPWvGvI8uJuGcQHSu8K/VFBdwvH765tPUUV
iY26ns+CZh6MN3ypt7fbsakOUdUhK3K3YuVvbByOzE8Kdr2x0qPx/i6SgdP7klYqslucLVkJpYQ+
npWNje+0g8BN3gjG2wzAftP80Bk9Z662Fb0L+nGpywpkfUjIKZMXWW4/0FvcDJxnWz3jS7J9k9CA
uXo2Cwq+b9RFSPRoagaqXZZ2fmrS0Z/IpTrtOQ3aJ3uMvGlCUWoyQS8/XDV6EW1SAzRt9dFrktMD
vvUB6TrxsPVNRoFaXtysUman7DnTCSgn92P0PRadY8kUzM6fnmtcxHb5aWImj9kGhjoyeVF5yLtQ
zHsJ74UyxeuOEgGM8sbMxf3Qm85Tz/62HDyU9i6u2tXcaJ5u5qvRSEVrNu6oo6nSnQ6VO14HmbGd
Q1k0OY5dPV51076tYTCjZJGMr0UrebHcI3BE2PNviaf2lmc0gCJy6rmu/fyWv1og0t423b6UVmb+
dlO2Ki3LSj3fx5UjlNoWQbgfUj/B4TQ9dwmmPw3zu5KKwKjcslw2EktVYETOIdI5r620qavbztSp
I0yZHJ14jnUxjcbPso+soGqAS6iZL70F/uglEYWPYVp6aUMXQwXaddaFnNmfuYa5cmrYndBCPU6u
IhaZicXcsdxoIAASp6pg9sNEX/Q9bB5pV2I9JpOoMTBH5uDOKnZizkSszUstu62TLPalcDcW0Yei
Ey5nmr+wqk5o7yVmn06dJAg3foFJNAKPh5Nomt39D1GThGNMy+K2X1TtbpZnt+6oUYo2cWYt85iO
KKEi4oIniIyXumzd+oYBJIi8jDgkmCgiwnBTpJCvdCtTCWVzYHlSd7IGizNHetroq3CitSSHPTu3
OaneFPntAK1Ia/+2UhdU9CTlXtZTd9afrXRcdbm9iKZdmX1xUrX8JOcTlw5+aYu653nm4mtEnCuU
RcAi9G9tKvsmB8QIyPCXBvlwYFE9FflKSQhX6wVai6vhw5QjT36XXzBhh/A9DE3GJf51O6tv8ncK
KKmFBrVHgcE+oG9YSWhySxSTdxOSCBJvjc/PIM1/VSNffky0ZWJ7+k2EMcDDzWDmz3O40GwvUL1y
9IwdbTGpL8CAn3hduuhpssuUVPrA0JiBSbOOqNNVkHEtuP1TIXv5SDxzw9IDGHUp9JEIFVdmUIzi
9ofM7eADMsEO79mitddKvsVupzDCFvnFytwWk3fuJ5XQcNmHvsFACcmXW7+chUrLQ8rSjYV18y1b
NDoIjRQx6N0Mj+LzfCliz8zdiXbuZ5u290APHYThHsjYbULQuCgt0cT+NANevAq2mcnnDF5D+KNz
PUT0cKcdasPt9cUY8ap8Gcvvc1i62cnZmBfmoXZPUSoIs+xM8zt/Tt+rx/yzBfrc7hyL8hFxmNwo
E2O9Ho3VHWctpH5d4BOhpY26pOE+Y516zC8QL6xcxwwKT4oWc3+YemoUaogc3RSMSRO8Cjq7m6x9
JepYKLd7OY/DVLTGD7NFXwpQO8QNeXJI5odCZIsbsiDTLN4HPPKFMEyRfFjhg6kI9TM9Wz8mJMi7
tZMu0BkvlKWwnMUguG5rKiMM13wf9mrgElUa1aUpjUT3xdBTRleKhZa6PYiCZaWxL9bv3sshG6FU
+iWPV2DTVz1+g5yKrKLvzEC1CBv6Y6JoAGnjJ6FivvGeIz5zbwNXc7+E2/kKn3Jqe1uPgh/L8RXa
46dvGcASEGeupnd1SzlDO/nObckOu+lizJft4FX2sqMRRyOAcUG5qDCIHooP57PmguIWbgT0mHSy
j6YA4GLdu+muJgsoJaNxi9qjiMBERcFrtNfb5cj9HQFfvZg1sTzSk5buvbWgIsZYD1syfjPwKvDY
Nc0Fe8rKfQ6IKXtp50sm8M01KByLPiwYG0x/AbvfzUZXu5qrgM5F6lPY+R0NW1BsjcPwOb/lezwX
I3WF8Z1GvWPfbNXEAlwXNq46eBSyOdTDDF6AdwNtFMYp8quZL+XyX+6wxnCrSVSZZxd4AfNre6i+
JQCfAnfGkt53gC1xbt2Q/H+AVvMMtogtotojPJmHloIs/OKyoBL1xvVoLBgzPEdeexOy6cqxGFuf
v+//+sOOJf2Q6DqniQ7iGCpQu0NqjJJcLvFl4pBMov264Z78Ni33xqEvAUFuzEn5lD8icGrjcj3H
F23fkRjobvFG9LR0V7WJWNaRwDXfiUgqlOZEUEBWUw+GCDOJgp1/8zjjnOFEFjnYthcp1WjUTtVC
or5KFxB0U+yxAtJ8jwYxKg1NriS/NRaMw52tOy9IGJRmt7fuJJ7+Fn5XWArGT70HlYhCBa8sYNNb
7kSOb+3DRN8TpcEzUKdOAJ27F9KK0F/VJ+27SQTvEMa2P3OVyM/zW3qxGh8aD2sIR1qzV4zsgLau
aWLW+eFRWo2MFho9fq36IYkolDsMl76jD61yOQmE7pFR8p1bqWKiqAx4G/vZ9GDabiN5nGAyALP0
2IZRKNrKlff9pca2yhKgCX5wFJkEB/oh1WXCLHkMJnzKufRVFj50J/JEA73R9rt4IX/Kp3rw43JV
qQRAD2uy9pV8s0LB6Eb0HTjH9LEzeMM08IC855KqHKDrosQsi++QfOzMF14Ux3QzxQIgriNFyNcU
ywGNQwA9WIeP1FdOUOModZZbvI7fCTKgLJL36YoMI1+zzs2/5Qu3Jb1twCKS40bfzYU+JWwnNnZ6
jC/GvjlF01KhVJ/qAjJvZWF1/ti5iSaiyBt+ilncYyjRs/a4oG32MPNgw/fhOSndshd9LzpHhInI
xkVKhVosIm4B1N9T9s5YPnY7TGP+XvzQfJR1MZn5gim4WcyFS1mr/DGfHQoWZDe6TsBEWksRzUO/
RcuuF/bgNciKnIlsAUCIbY8Ul9OM3euRPBWhLAvFCoow/bTegh/+4PrbgjXFXJeIlCN8SE8TyrQm
mM4y9kyJlN7TjfOZfRkM4yKztT0NEgDd40haL1+6hrMiIspZ20V5plKRLmpgE64GvsJ3v69eddPV
AZIu/+xyb3zLthyiSBKwSiraciqKD5WpfpKb4UVCZfyQTlRV8sIzwRfuuUzICGwxcPGUopnEPfEm
MDQu2g2hW3Xb7+DIBx0n807PUiNLiXm5bpEGBXcDshN6i0yZk36/HoLS60cBgulswqBvU3BkeDJb
GpsoRbf3IMg4T7UH/QkilkP355TyNLcm/1DJdde2snToT0zFaiwCoCS3SOwPsw8BIlOfwWjLD274
+qrjPtjeA4sjArqiXJwO9cfni4A/B7ADg9jmRW1wkYCGvI7vCBszL6ZZtMFdnRnV++2gi+JVofr1
IwL9qkLp/KZ2sz0zhfJzcLytYmoRCexIFswSB+p1S7ou80c2F1V+UKvvCTh9Z62J40sjokrQM6Sn
bvR0UoxSsHidj0ayj9+g9yxsao6wL9O1uxRHlp/RWghX/O6KazF0oy+Utcb2c7SGWJRvLHb1AXEw
tqJsha27leGF0SoGXkAt/En2eTb7oXQI3fdLbpa5f72gco2bKANX6oS90S72KqLsk4UH/4WCiohh
138Vl/a9WcufRcq9KKLMI8ZM/FwVku0HFRnYshgWgbNoD9nHfHASj5uktx6JC8Up/2ouNTlsu2Kr
6jaHkW0imvn+uQzTGt+DD06NNBAGYJbupIX85ypjagqb7MuP3PHp3B71bfGOCEMhAdgPI+t0nZ7V
c/ujzSJ3RD56MQqR5FXf9sZ5aX7s59sbKPH2TeQG/iW3NzlbaNlaGj3lBhdzjnPOGF/Tn3R/oOBA
FzXtqVARoOf8+jRai64TI6O+yRDbReqsWorL1K/GWVm2j68eFRMJTJXcFm2c8hwKl/THXvYTbTHV
S61Y3SLQP3fBoko8GyoqeHLS1Yy6OJ8c2hfHu6k58UzAGFAaiWdJMaQjqEwsuCEiv6j34wQue0ny
q6k+1vhRu6UmP2jWpr2t29wrKDnhMjNRnygyvH3nmM2NOxZuaGowL6V0WQ3kBAuV7+08B8qjpazL
SqTx6zhtAy7SMnvDZxmSmbq39qGl2Q0tyTHfcic0T5XOkGSuTLB4e4e0K14yz89rmj+4YRWOTeON
5EPFivAXkUjSJDcQrUVO5XeU42Je9lrnENW7kS4zsl8VS5W3yfCFaNnOb5bz0O4zbCqOYE+AX03H
T4J1qi+ybolaTEx0qDYHxMkP4K8G+DC4Pe0kGy5fwVwSLk5YOMVxm1L0MIqdmCjqpbsRaJ5AdA8Q
C4Q25iEPgYAbmpFHQ5gzd869+XLfvWDJV0rq3m7zQjEXIeO9mZ6nLUOa09qbXHmw6S4LIbmm6pV8
OiMd3NWUFMSAX4/ANVDAqC5uiJQd9lT4B7IWUpqQmVkPJBAQL0UnVOWRBKWD3xsWGk712WtTX03F
OBLmvDQ9S85jZy6D8DGi6artKQPX+TKmAtheJDw0rmP6/iEuV0u8FXK/kACrIOiXTnpy5i1ip01X
g9uC27+vIAcesvQvmsyf8aT/ZOX/EOQ6FnbFMhnAbP8SvNLKkR3VkcvdMPpZsC7qBXfp9FTuaZ/Q
gBMJ5Cjo8VLFX9s83uh1TdPswG9IxzBeTV4FOrY9lTt39DrsxJxU2GXkQ9pJkCByu1BkppLqPlZw
RPpzGl1LmsVR0mu50gHEA2CZj53xqBVQqrorn7oXGSr3q5fp1FVfpnYlBw+q89U0+5D+rwCfzjPa
v0gg2m+ryJ/XYDi2o6CFIvv9En7SRIKJS9EJ5I8YAAzvEfkNFD2UbwnF585f3OsZxel3ubwlhWAE
L8iBJMQ1Tgjh+ef0DXSlRJ1i6sz2otHTLK/FAsF1gLQWeqBy+ZQc/qJwyL8EDkYMyywePX75i37Z
6i/xRpUktcvTudjW8gnKMhp2iRW4LCZHtOttrxlsbyYZSQj8WvpYl5iFCl0E9jsqJy0Ctma4zWaq
emP4QxI7Kxs4i7Bj6V4xngYDQM+Th81He9uk0qUIPm7sidj8yaurVL04DKjL11L70EE0ly9p/pxx
zd4283AaiLFUQ9iLIFv11d5Sn3Xrqyi2Vk7u6GAjoU9PXV5TGlKM1beqXm8wC7SrMFeKA2YmSZMA
DisE4L59KOikUHk2/f2Q+rHsg1cxuGaPt3RTBr7Rvea3Z6fcQAVa0U4bDmawmSbPSI56sM+ihVKu
M/MpxDZjn7T6K4ElVYgCtB1pwd4bw3yxArjydl0om6TfciTIPqDpx20f5ELVt39ZNkW+25v/69xZ
soLlx9BUTfllf4b6kRxJHstd8wOE4HqWj/V3cm6OFi48yuOjJxU3+z4/Z2f7GJErkDkd8dMUu/aF
TqDvZB4RthFro0A24cB5uOGmfYfKDI7qtc1d+Vq+tW/t3lw3z31JAxmRKOC9NrrjPvSYxHYXgIpp
dA3bHb9pZTBc2u/oLH3FFyIAHydfsnP/DUjvsY9t89P4We5BQz/K43DIvsd38JZOG0oZMs0dRy6M
F5mSg/axhz89SqfOhCn30nIxcIE9g7kAuLYtbMMNK0HuSIKL7oDNG2DaP1Q/QKcGowv4y4Dmo+uU
+WR/9F/1F7PhB0q9EeJvbkjqgxERzqFy1VNG/zX9KT6Gr+3DuG+glhGCyPQCNzkrjB5vt+W2OWib
+Np/4hgvYHIheb+a127Xn4pD8m7/kOTych3kHVrO3BX/tf6RP9KHZtyGPxbY8itIuUiK0/iVMOns
h7eNYQlEipJVnqcL4Jv0Q7MfqpunRmL84sq6Y/UKHYg+KkRON7xDZVf94cmkL+UrPULPhz9x68Zv
JcWH79b19gW6Aa4QKEhp8Z+U850psa7pV7KJzxAlRJGB5hb8uNcOwSd30kiZDpnxlXFt34N6j6I0
6yDh047trj/IwHscstvmmz/TDNzqLO+H/e27f41ovkDmQYwH+YYb4HNUCixZcGYD5Zh4rgvfujRv
AYToVX/EqrfufpQvEGo3YUkxP9tDco0/R0ivj+6nukRnKh/MK81thlcyufgS8vi08zixV7MvCIQB
OoMsYkN+gabw5322dL0i5/kyzqwqxyzZIWrZfOBHB2mxTXbzuTol1249shnhQlDVDLJZdEIuJIyy
EDarcsdVHZ9V0uwjiTJvT7vc3w8vAcBD0CUTA49DlfGv5/EpW0Ufzp6NNH8lNAaKRcs3qgD5AuRd
vCZf6tU+Gu84sLjvadT21Z36q3kyP7PrQEuzAeqAfhCH8AQVQMqv04qekv2P7IDUSyMu6QFl9ZA/
afQr6i71dj7FB+nmprvilS1CApVu7EvObM5QqIdqF75OvuQHL31+z8FYPpxH9j2XKPdsr/Jb+yw/
w0N7mgYhf7efBlaq1h0OmLk4NsZ7xC58RgLOvqcjexftMWKMLOdwfsOU98WQXP6rAm8HPYFt5ocs
Vee0slf3I8+OWwut7EzKQzjIztnLcJj/HA8yR+QOFFpsdFUsUhAwqcqbdu42I8N/FwzE1YDNL8Up
PSnvEb6yml30g4RYTS4fz+s1vu1nMr7qs368vfKJvN37sfqB50re5Wv3MbBTPmrlvkms/p6oprXg
5+jD7YN60d7DS/7SPKm613/WONQ+eUTnM3mzIOLwrNz5ue4rOZWfxun2SCf5ipviHtLoyYIlbkvk
452mdzNO+jo8821TUiR4uzMXn/7NtaN9VO/j66B75neFi+ucbbWN9Gp/9ytoLDr5MnxlrfzI3FT8
fvW75PnZIHy3heqguYjAccPA1ZDgTZcrnhRjhILG+f9s4sEF7AJ/SAuBD9B6r/Uueh1/RjLsD+la
UKxA0k6RCcOTrHt9r43SccUlp+6lAz/PPtNr/ak80xQXtzb8XOzxyeo7xryU3cfqfA+Da3wwVALf
GGqqxSNg82sLb6ImhMHRF/uRf5SbiBE11QmqIHhIkLUJYl23VG5uAguPeUFzdX7MYc08vUXqcecG
2cVrZy84j58ShVr9wqnfItVPBx/LIh4oY4blfBz75/tBPobH5iKzVQ7ViHjmjm/DUfmCPOGQskm7
DzyfiLSb/Bspg5hJEKh70WJcpP+RTbcX10GWfbQ+x0ZgBcyBJ2CBNVcUG5FzUzdCN2DW8SmuYmxM
psAWiJEgQMSdvRk3PN60lNzeVXCW4i8dxXgKziH+ITg1BbPE3eOKS4+vdus8W7rvD4eJmI2QQTM8
XAJv6MKhd+ewgld3e5ZoQsIRrPKUiXxyY9ggmoRk97Wm2eSwB0UFn9ObUhGchXS+96J+xQk7oTaw
KHxPKMUbgcctJpdpWQ2FmtyqtGtqXXRpAirpiXEpUQOP4Q2B2u2P9WtykeH76O1EfgjqiQVZRvjd
7emD8QFBWl+xuo5wxeqrtK+29bN2oITx8n+cvANBhepOFcPgJgTr+jU+AznZhBKcMKAAlSBCgHPj
M3wLak74le/Cd5ubpBXST619kBzRgaeTPKV/4lY1EZ9C+XG8cUyms2ERrMDeNzGMssvGqyjcQTwl
70Y140nh13Nao2Os9A3Hr0cfX2aDgZj3BK3vCPIX7q6e/P15dsR8LE1IESR9T7sUFEROrnLpX+dL
eeGPdD7ozsXB4XiVcNao5h86TmR4TeAdQhVFFdcy2Qx85sXSF03gFihZbD78xchK5Glv8rNNsxJo
vK97KLpMF2urP0GnsPPYf/qFKOOAQS71GdSDXYG/iQ94aKVPSBQHUSf4wWDdXEp4LrDpl4mqQT3U
IMg300ZgRKE45PYTv6br8dR8YAoZoLwv8el2sh5ppHftPunXeXRCZ5U8zfhC7xc5ZPTYuFHtIplD
uwTwMm4L6rrer6wjj7TMjxzy6n1i9q+9uNluYbudQc8wXgGZJm8heO/eplMJYXP/nzoIWbc9zE/q
u3Rh2xofuPtGcNQ5e5tPCN0L6hpO5tm6p/6QLDb1q8xtfpcO0ba52o/ODnZAX6BjQZ5UwDuybbYn
5yb1IXYxAgaH25HdRr28AncgZuzLMLr/R2jCMVMk/0h63ZR3XeF+c3+i9Dj8wrXeUShwkB6jJzoc
UM5brRjrsMp2yhMLql0qSHUCER6aQ7mzINn3f4XV/wtVO7KtGLStVZl7wq//wyHZa2U/m31c7vBm
kccVxgL/lJp54LHbinVHuLLd6dkxLpbyGo7+DeIQz1C/vBW+Pvs2hKBxFzuw42VMzVF9TX+YOi+g
ygdOTiNMevm57YXF+UW8h5UE9oE0gC3lwkygeDyu7JmG1OiHibjHZZwk9wzCCwi1qX/r0XRAiH5F
FQr3ud+f8s/8hM3wUj8X1MDGnrwvq0Va+w3oM1065ksiHedo1UZrk9Y1jAtKtribWzw4zgIxTsl9
pNrbd9d4mFNCuIibSKAAAcF0sauFQikzjDGhZ/D5U6MRCdFNRreQBB4NDpAkCjg+OlnIf/GrqvLv
zgD3rNpikhNFybaKZfVXctqqpZrEilLsMgVSUaBv1cA3+lBBdj4bG3kQWiBGZ+FAUD4mV3gmq4IA
RSh+cJghLa+GZgH4g5dXNEE8LfU7/G/gvEvPNpYwAXa8SjDIBD4JRuoIjXIwmpzyfW3vzjqRLDJ/
fXCJSlq0LoqHqV9oAGNKwQlSgy9nPj9qDBqnH3CzlEiMjUUe+UawrcJd1ou7Ka31O8kf54UdLsrb
YUieoqn1c81HWoDnUo8m5MdtXWjrmSIfGny3vkZXSZMQyVg5oaZsQ6+u/ChYJM4iYWaxhM5NVz0f
X53di3kSQ+0ZVKFhDgy93PEUY20U65HfM65pCKhGzwEGfA0CgmM+1BQRKzWw/ScJ38ej2jE3fiUj
ohsLbiqSawK2da1LlGwfQ5fS+FMi8J0h/szhWqbjdehBKGnjzqK0Ynb8UXmIw40srbv0MWZnYsVD
0rA8ky618/PdOhPCmQnQixYvbFhVuFWVHJJH8cJmJUHe49PHjHKw8csHfkZHz5GP2KnDorZ9m/YW
9sJW/LTy0QOJhCPnBqZRQwZeosH3PUYqgcjVkWheC9ltTninCzRhFD+481iofxhHSxV2zQfh5eKW
9O0G/+ZCB7ucBxoFyou/BJPfBt0/mxejNXtXN+kI88s6mlvDYOaRVOxm+2CjpsQYWBqDDLw8GMrZ
tFeddcC5EiWMEMBsZvDG/vIEv7gd488T2JasqqapmfYf0uof0SzPWPPekoudTbcy5AZrejbbx4YD
YlIdFO8kBg3Yb9Z4kfJrpXVLHAt1/CSlL21+mabvIfyLn9a8n9ffpIXlyLphmxodYqz7A//jgZJp
kA2ptItdTGMOVfNLo/Rv2l5fF/iTO/KfxPKcAhgzvc5J+tibKNWd7E0koVUfLVX0a8f5VCFMLULA
NH4UFOAog1tEwNJGwXClu4OpPmt4ZrKZXHpTRUe57nynYn9jC0pbmgRJIWVHlIGniKnAN3a3YmwK
HVyupK9dSHU7elLWtWutxPWJU6jmlHX2rqkwTXZE6LuTGjo/I6bfnX43Y1jGqvrB/lQdKOHQfCiK
edtmMCcwUf++qL8rDP6PsOPdGYqKecN0fjGNdtFTymtJ+bYdFzOUfL5Rw4VS+XK0voViGlZBz2nG
ydLviwBZYjm1y7ufgtvp3UDHB4lpDxUtyKk7CB/nuzFoJcV+H6z+8qC/gvd/Pegvg7pTjkWiTWGx
lfTXynkMaM9QvtrSChNZpnpIuuQP0WdL8w4MURp6o0B4xl+qDa/wEPZz4jy16LiT0Nq7CYDbSgFG
/vtDar8O6f/7kLapaqqi0kTg19t0pMBqzF4vtrBllM3Fxt4cRRPRNZLCwmyX0p+Eeh8aNvvyCI3+
MKN9s5UcDAb010HAAdskq7p/MLky51Uw+skyZ8q4uoD9TafHUPXJoCld+vfn/kPv/eMk/ddz/3q5
sWkFmlSqxRbaVVUX44kemi8WvrNziwPQnaK/RLP//aLw31uGrDqKY/+6igfagBWGORXbXiafDQP9
W2upuoqi4rHGPuKgI4VcFYalH564AO2AudGO7VoNbnBWT+qwdyqTH5En6jbgsfLK3vR6PMHVOK5y
zXyau/YR+89NxTIVJMEmN6e9rh1HM3gdEq5yvf3bS3T+1xa14VZNlaIduPtfhfhlmii5PNfFnZtA
v9csDMLI5nhKguG1UVGVECVb8jbJ/NalY48GmU5grpLePLfKU9vLHMtChTyZr/N+Mna5dW0M+Eey
RTValbRNI2uy7G2J2BiZb1L/ZCIkQTrIcCNScTaC3texdyg9JZSFur45z5qUb1pgdWd8ZBhKB5zD
hpb/P5SdV3Ob6haGfxEz9HIrQEK9uPuGcYnpRXT49echudlxPPac2WPv2FEkhOD71lpvsxNDpm+l
J0sF91qOx7Fn8hQQkMQU11wN/XZgAEbJUo+FnZsfwdW14u2Ac1C4sdBjyqU9gK9C8aAx0SYwP3gz
EYMVmC3cFou++VWMYCi7gEGXeOhB16L4PY2OPh22GJhICa6QzbgZFXM5WQeVFi7TYbunM8U9seXo
ZI2J86u7TlCJMJdMDPjWO7N5LE2cyKpXRSwgmlv2AI9PEoEuq+1Iv38N2f3Thw61Kb7FAsS3drhR
2+0knTvmRNTRgu8vwppG21ga+i8lOw/VgwTaNxjI4eu5ZSZ6V6/toTw0xlM9PurqrzDGTBOuUNw3
C7V9FCl51OhialiXjDP+iF0oH+44DU6fvOTz7HqhMuczmVYl5tmakA6MNyGmm+UpNkGV5y4XFZf6
GOCBe721rrseOZHPo+mPEmab12FrMgTIcEtOlaNV3ojDjYDkclTvSrSDaXunMYNr44uvhosyuZHE
Y1EiQox3qXWTpEsroKBm4lmVGALfV7D+9CvDLVZIa57B9S9g11a67adtM91+v5SA93yxK9PtyBql
tqXw/e9dOem6JtOHrDjHyZ01iBcxV+1aMyBKgHfTtAbmNjUY+CYMNSN9iRLZYRPa56AH6K71dCW1
Vwdut67Q5srRpmHGJgvjXqAE88VxXzGfmf+Bbj6q3bi5UqQCaCAOgXdk8IknTL9GadtrjGvgcGqt
uC1418mQMEbaltMbECP6AYQsMsEAlHMhFGvF+EjTFzN9EyAEWg1TctQFYQxB6K5U7iMYrpYor/37
wnwcuQqkjEaBGAAW7gGPhRJj5ZkJBqjUVIHT0Ayk45NcPOblHW6NTb9HFJCqrwXx4UGzMizcXnq4
+haRaz0GyzHLWH9INMzlC9PuIR5aIjJYDF17bimsVOQ7NW4YKxlQakFJinYdmr4rCp1dRncNugK/
eFdL8HbsfqNtyu2vds19onBaUZI0tAGG1V3qAsV1wtSkCDchPExJX8fXpyzgHyWMUzKIg8lbVJBA
RI1TzyR58XGCNYQ+oT+SsGIbGMHRsiS9tVAFgGzRay3meK21VvSUVbeyJ40JGjx+aTCf5Ak2A72H
r/ZsZqAs4XTb1BVk5tfMhPZTP2XQ6vwZuWwPJatke9UYCcK1oaY1+2Q/GYU9JuFe8DHto77zI7AK
Ac71ELLO6IkPjRxS4bWB5LwSoE9eC2i81GWqCXVUyGChNqcEXLGKEldLaOd8f6MZMLfS3KEWaCfm
HxWK3c4pLWXn08QaJHdAM9eqkxk+JawLVjRuKoAlDR8pM3OeAoQ0DcZdMmyfIXMVmgQNilgVHqUa
H9H8Ml6ntZGQyDqPdMLEmZpDXkDTYBWUpH3GYjFA19YyjBoZySAwaGld9PJ6oi6B5meltSuqr4lJ
U4HQp65QFt1ekZ9MkgI9RFhXhcECpqzyjF1hRORU0cf7aCRKUWZuPX1QWgJ6FIO5EQ3IM1IH60lc
lMGNhBnwaH3IuAjOHW800pnqcNdFjCPpmAyYBAadVpMJiz7DVD16iACu2jWqCnoOq3gqtFsTznkN
nfdcGJ0dK0zRUfBzFyjEpSFthr4vSaZbooXIGepZJDvoH5YFgdMixRQ4bzqEPkQlA8v9/lWH0AJT
I5JxzU1aZh/w+nrQYKuB+kjtPZfVxUyikDyt/FAZsnaM9HJYheHaioQN3PqZfV8oKUIxeXUVAHQE
HAVBEqJyETOtU6thJb6lKh5p/fSQxQosxpdAhEBNJ+qDB84SDcJcebH5nIQkLNTDwvRvZ9lNzVQW
skGFVbb/ruD+x03S+CLXNCc7uvTXyY3puIrhnIKANConRq8g8scj7V+8RZSh4iswKPiJSFenvd7J
1w4L8+smyxpHDSZS6sSsPKRxfatOV0/ScBoV1lfLEaGuQswXQqLsgJCz8SHmWpH5rR4g1+Zi9sl2
DjHsHI9yQDX8yo2SI+lgyKdN54SFQAmH9Xyrz88RByXUd4iY3DRZsYysHLSJeWmG7lC7IiLSHE2F
xxlxfQiyzdl6MctNVEEi5er+fntA5Pjl9mChrJUNQ1TUT6rbbpCbujNzGB6x1+OTD2ChAzRWB7nb
scur7bpR1pL55L+bkIJx9oTWpTlg7jqOns1Dmx3K9GhauzQ7KiTxclqn5ibSHwasn1WvILEXTVBi
AxR01Soy7Fx2jWzPPIxRfod7ODaEPUNjm7FAhyyRgfTDNDpjeokjcPyliGMq3QPKLDjcQL2hK5Os
16H+QEzgJjcCrK/RE7OtgamvtLWMnYGscNhUEGmW8biqcdMuHYHC6NSTdMKFp2xz46HRbvLOjQWv
Gm5Hv0XO8CRy9xjlrgBnKp+Sep/rB1HfSAQLtuso9yJzmSdbVYalyaitXH3/ObCq/fs5YMkmipoi
qvjOyp9mk3mpFHUmJ+U5zZ4m+VcK0a4aboxybxT7Stzq/q63brpm0+rLVL3r5FfTOHWVOyWkNaxP
bX9upFcrOaJrFHCFccuGM+ZVxZOvMlxZke4JgoYsSAUNiT8qMrF0B3FSUO40PqXUYPZ9mqqV0Z4K
At6g3covOFWAzajCKenRoKzLxuE0UCv2WIpxiV43Bg6dyTa2zkG4wVfhmixVEifV9dB/MDmvYTAZ
i5QxDHxSGT3GskECV7iISrgGrsUSVVXKuClxLQl6vpMZNlOx+leKoV/r6CA43TKw8INH4tNh9+9c
MYRPHFgJCqpV6I/TRk1WkAgkhs1Uwng7wvQ/WTRK/lMHyn8tB/BgKI7Tq8CQqZ/nUHwHPwr7Zd7D
+nBYIohvgSsCAUINeUMOGJOGzJINOV52RHTjPEJlCx+XUV3sjOitfqNGSXPktq9nwQZalq3O4/UV
QsbmNzLV93OnPoZep68S3UHiUc+zYchQIThcYKfxQjSdnDkkd5pH8VVNNxAiB2T2Sx2HS9MFg2KU
1j0Y9FgqFapt+gcd2nWKh6ebBMsBGQucymA7KwLkVZCshXhXwRSUHGgJo7GIXqOXgTEcgk4kleCS
2sJo5ydSIAPP0LCy6wfEHPOGAcaRjGup2lSW10VuFbmGx0Wk565uOhoWL5kXGivTdCd1nVerHltf
wTGuqH6h8ToycTWW5zOKDYFXNsFvvk9icdvZJWC5MONxme6I8C/EhaXazMq6WxLWApuTyzXWNAvK
A1A5io0c/QSJ6PgGsVCPrkpiA2JZRjca9DJPKU99yNoIV3fbRCwvS2laB/U6n9za9IR8pZreEO0t
UBEkxOlK5rtFYNymCHewh4FVMIEpulPWHiImJPrGD5eWtBWGjaqtFD5LzRng1Al3cftGYyelq4S8
DOKzcaqsmJEuKHIfAQBZ/PH9AOytaCpgpeP7pMw/ppmTz1IkaKx28QYfcx5JAQmd8TEJ4S+wBd1z
AaJa8G/gUsJIhMk5YPE8/UIUHsXLq74KGhtfHlQovc28m++W4nRMZPsdOx4yv4b7V3BAVPRoSeeq
zFhh1NrG4EI4zEdmXQsgZtQPTcJUeQFdK28cYCrKVOj8gDJq6Qqxm2tOb26gXDfQJd1QYMLvCMz+
2a1HdKgrzptsbHBRAUBTULC2DITtwlj50KIhZtPfTDcWOI6wgSWLSg6i7ASNMtwafMclkrAszakT
mzZabLdS5HXWTiqXPKG0n5StlG7R5AEwhQR1ZFtp8IzE7Yt1b2wElm9hweGGKVP1VQ5yWNh8SlYP
x9trjsYjHI+eeon2wjacAUEyrr6yK834F5gjeFVOEO3AkHkB5gk6Bs6VWtyEC3SP8ctscAMSD8mG
qd8OgRRCMUC06UXY9AgBQWueOTouIJ6FGngwZ98hmBwaumbbQGNI/CsjydeJPMtDIi4KH9ouCIJ9
fcDfBaWAeeefo1cGDdbTOJOmqYiwAtSWJgrT0dZvTdLjO4mkqz2fkkh0Lqku2lo+xBAXC1sYbGI1
HoNxWaEwooslkLVl8TpU1V0PtokhQpEc/WnnxykE9JU5XWR93ybnFPSj7bCmNA9RvRtTGi33CR6O
zSaH1WOru6pGHc1MR4cN4Ml4/8wMWahDMdwhBQc0uVkAoYbCL7F7r8T77zc45dMwZp5Wm/g7ahZz
TUvCPvzvNpRB8hBJQ4V7hTZT2cfDtPUx4gW7nRU5y9lPgaw1lF019kmUQshZntN7k0/ggeVax+aX
7Fx/dlCrUW7gOTWsu/Ki96dG2cp4koyrBiOmA4D69JMbqfZFjcSxMxpjkghO9XmwPY6jkTZmwbGT
twwGLEDYsqeJjJFDXK98xPkQ2s11LDsykAmlG02VvowjB+Hr7OWUOLnXHeDqHkmMvCJWthFeApfn
2iKnObYWCHSArin6oJfHfD5gUwSO1U5TuDI0bMWtlCXrjxB+cFVGD9Ub0MyPLrbSF4DCf9+m+akU
HJBM6ykDlzPKM+g3DF5A2x3GOBCErvcTNbNoT0/08Vh5NTBwMNHCS2aaNSBg4Xgfv7OH1wYtJPfX
XVo7aKiht4mw400nZurQOxAiaoZAWwEfZEKPSodLM4cKyIBHYtazShD/hfux2fVEkQibzqGt7n03
TLEmYLJjDxg+zL0kwNRMXyIjbzPtrZPA7I1gNhtmIO4G6DyAFxR/z+iGJ5wAzjCGgU9AH/Laf0gg
pxCMdFeeLzhHfpFhvK0UommIm2Bdb1fQySx+RDMG2Z0bJILR7kBKpKhg+xSvCNKdCLIiXI18Ppjs
wzgCL7JnalBQZfw63G5yBMx2boxnfLfwwBoPs4cLt+cenuFIL0XdchtUkFddSE7y3fjs39eI0U1b
JIeUGCaQedh2WIsgIUIChaQXVLzYSm8QbPBxQJmSvnFsPrsQQ8x0KVwdzrUuevR6Bp7bmjugWKHW
IYWIKwdUGfgMZ6TyUQNKg1+7pxBD9owEXQPg9YxXSDYwpWDV6DkK0oV10G97NnD4HCi+AIOJQGs2
bMlQR2R4Hh/DR3UPC6blR6RWkDXT5QxM7JJbBY40pwdzUfzQmBYd83sYSzA6irX6aPkPvnkXxHeA
g7Co2LDyzIVqI6fQOOySYTNkEG70VxF3y535JD5d4eqgVczXjAygQQ1YHyDYoqpAc487B9sJ7ARk
jOxm6wE36gFsC16y3T7zlnqMNEnDxXBJgOy1qiBWIjqCy4CbXGKPv6C7mUzmbqSHbK+clQ88wFIk
xffgANe3nuP7KF9g0lxZI9nYIQUhCQPpJeADnTnYI0ICXIhtOD9qMusKTabjoROQw2C5vUIXh0J/
BRU6ynbRlVEUSM4CFkc+robhViiWEr6OksudEDyJ4bItnfp9WA0r+ZFkKvZ2AcrYZAv1sianjsx2
cHv0tGDdARv7jg4SNjxsMsQxncaE00YPWRdLs1jmk6PtqK2Gh/FdP0730Wl8i+9RPbZc1uh0ieoI
ONsuDI6C3BZzY/UuRRJObED/MIZkGdeadfmLIoLf+YzGzQUegoyykHwEAnP+RT8hcHOpDaCAIEXh
YRlWKvoMLx/0lnJoMbywfMUI8eHjnErToYWUJrvCFxkPdYKYexY8+heHw/crj/qJTZlWWLpnBYRR
wmvzqsbp+61I+oLN/9c696nV0ssqGSaGhOeoucjlrysVerkepksQbML8I5bWbWeH2/oImhtinKUd
k2T//SF8hvn+7IaGLAMeYydGw/f3bigxVsmHLJy9F7MLdEoTcIq1FPLjtGp0xv6eYi0rdGdUf4wT
ZzeFDBdA5hZF+RgPe79aScm9X25G1UPsMxCIAxmPXuvlhwP9ck/4z4HO5/I/mG7Yqp1ViD7EMJzu
IElOSuB15SMaAHh3sXQsjPgsFRXqe9bXCYFiar1E3JeY6/j5UVM3okzYGjiawahY9iXMH1gqmkJ8
Tkfd661gGVI8q9XkdGXwKNMFCVP3A7olfQFMmyIzcF1UxNlF89PG1oWmFcYWGxu8EBYhklwQd7PQ
LqJzC9EQUBIXRqjOC+kHAYY2X0r/AfJ+f84SQxVNn/3CgKL+Pn2yNkUD5p1cagyD8Yi7rsEtxNzJ
hj1rUDasTXk7Uotbs0x1NtzoVmW/0tNT09wYxnMpv0bSo5Hc4gxTYuiG4DHc68LGr87XDH/CVbPH
DslUV0juosQ2WN+iTW7YgrGtzO2QgiV5+rgrCm8y3TDaBMlRpj+Pt7nwEx78e1D071s1KO7mM6wY
cxH1nyulUpUpLCUhP+MU4+L4eZjwCQ48wwvpfmmiXBWzdkF28TkhKeyVkmKVPEvb+m7a5vDwr8/J
WdneQmy5LS6QOB0qpEPFxvIhHJtdcYhP+go/DJtJxYLtH/vdV6iYxK1Wp2vuVKeI4Gx6nOfUQUm5
Ujxja72qv3Iou2TCbSUPqZxT22ymWMTjkemSyrpNPHhW/ia7mBvEtTQBUFFhrqYIGbTH8FS8iPv6
HlnPpVzrm9kqA5Ou2ZESVKN6tS6o/w0GQzuKVBiV5UKfnWEhRTrGPQZOC8W+E3fQG9YmeXpYe2z7
23EXX1oCzZCMb9hRKsJDJRJhCOPzzOWwag7Eqtnjotk3bPYE821EB10misBFe+yIgKvszDE96Q6y
4HRXbWTMefFwv4mO0GNMT/euS76T6icvtDlR0WXOwJ+xuMI7OHpEqrc44PgLS4boDIVMhOas3dGz
vSRIlNhQgDU9D5XFavRYyfuFh3HwGgHQHQSqRev1C9+1mJTCwAmOIJpOTOmV/jAJ+01b+ec6UtHQ
GJZummDSf19Ho9J1UTTGxZkmSa+Bn2/Deo33mZTurmgx9eWVoriAzrzUpWVGgHqK+s2+thtKDsSU
5Ti7XtASM9SV8BHE3pnQ+BYDH1voXNwZJKI0cReYdfxuQnqeb3+/ZCpf3vP/eQOfOh34IlKgWazt
GmxU1joS+SRSH6DJgmI6AZrH8jBlS8ta+gTxjLOB6TV2ezxdIzLr4apG6ny7NoOrKJuA/XN2MHXG
W7T4+AFg7fX98f4+od+d8E/e8VPV6Lpfc7whDhpYIFPFIgrOlyrMXLJ0uHFwFEZbDgt3Q+0HmkSp
wbGKN9o+v0iQH8FQktncVyODyPhh8f5qA5JVQ1UVBu6mpH4iFVW+nwlqWufnCu0qfgXrgpZVxcBp
9FDkzkPb70/Hl68H9UZWRFm3LPPT2cgnvxuFIc/PBZKX9FeC2EeL3FC+K4PJrUjDRqj5/Stq8xX9
+QOQdUoSi/kvPK5P25PWd5pMd5mfMUvD3mogh24WfLDMJ9HekDHlKOGcdtkpDpEElWrkpH3myu1T
12FsYNB46JWNabkB319hWJ7UOwVueU79W9EQgddKKtxa9dYSx0vNxDgeaR3QKUn1VuL9pQ3gP94E
V0SaEhnMA1s7jaxYvwYsjNmvqV+iOcOdc5EhsEwABJESClwPY/FQ5rYvCpeRTlfrjnLphXx9f36+
mhz89/R8KteC5lqaqRTnZ0V5F41Hn7HuMByHkuFysP7+pX7XXZ8+CjByZWbCKPiofvZQzdLpSixe
mZ/rjfZWCS+DcWH6KVBYMTg2MDBkXHEptSeKZQ7j+hNh6avS1CIMw9RQ3EqS+pkSaynmlGXXJjtL
oYbNoYHczbAnGcA2egC/H/qDFT5d5epcIy8f5fdJW04Z2/9ka+UPtYv0iTw11y7MOuADUTSplql9
Ig7U8RhMSc2xCFKIkJw9JT/3ySpLfmF/Wa4kvLQG70oHWAoaI+Yf7vt/vH5/v7yFDapokg9C/fb3
PqDX46Rj7JWd+/J91G7TWUhh4RyQwmNMISm1eUiFTCpjznIqao8pGc5NuioACyu4F7VjEOL3/eWh
zHfi58tD16gkTRXWMiTyv48pTf1w0LIgO3NppL141wKGcx+YWfBizQpR/GxmNpl57Iy3ipF2uRwC
9DryYxmTrygCkHPVKgFBW2K5y3vcs0oZc7UEpKp0NJjoZhOfBAlo86WwxA0A+PdvQP4CZbJgi4q6
qhhcZL8pnP8p0nBiGyZN1VMqYUKgzkPtJjSYtYuVaK3PsrDh5roXDv5ttLP2RNJ9oDe50tRC5WWa
YBEeHG6+P6QvP+eZvWpCZGU8+LluNEOt1PxGTufbm0u8UwmaReWehIcweB9lXKV6c6+02IehtUqn
FasB/ZDxFpgzvzYN4x8KEPOL/duabz+OCItfJN9/f8jKIKmjNQzQAzO3IrnKv0G0zHgIipZkeREo
bWkHuOMkWDDR93gCiTukiwiQqGZvUwGGRkyLj+vMrEwKcOaUcYamId9phQdrCJwb42xpcpAmt7XX
p8tS3IeMrVR8cdbm1WXm3TXEVG/xYRhhkWuOTqgas2My+xgh8MjGk7slqqMIw3L6ro/D9VXFbuh1
PCcf48Z4S8sl/iKMvARkCo9UPILiiLjZqkvE+XBlQs0JcdBRwOd/2D5/K8r/vkVwbobTT8vD9QWe
+ffZC9NJkq9TxMfZhmgeGkdnzCIFxnJ24OyndRccJOusGeBv5q3VHfrmok1khIm3MpKpriq8IrzX
ff9kagnn9RcdlFfh5dcDD31/5X1RaUIOVBQyFQxLlbHD+/tQ4yysYQR0yXk4Rh6G2SifYXMvYBzw
GbZwUt9TZJUnWPVgccprtgKpeuwu5SFGlFSf5vpbfK0fYprb9+IVFkL1yyD/BLvCnybQv4mqn8+q
TPkjzvFiCmlJfx+qOGhp2KRVei707VXZpnAPIsQRIyBTYawH5TEaCFIxHvqCiVv1Iyv531tCEglF
Vay5CNOU323uf5YNyyrDURrUBNuSXT10W6j30GnzEqEpHdRsoCogJxhF5uL62pJv0/61Fva9QtZC
RckOs6DGaxWdPl47qf5DwS19eXZ0lSMjI0Mzrd939H8Ob0oU3EabMTmrNY2nvg275jnENEJk/teC
bQdpdsnfJSPepxryqfAqLUIUpVeWGaEQ7VaHYQQHLBrxN+shwBB1DAkob2cjMx4edXYGUGlA3aki
FZU5Lks8RYAbpBQe4sdlL3iZ4AWC11WMYMtnSjPI0RiYyO4vCZ/8rtmjvx9MvKV5STZdPHduBznE
WVFaTmEFOQZK+6DJz6NF2F2uLdt4NQQjqCiGp7J/8qNn/U0g86EFKpk3vQ4c0Uxe2rG6i4wBpkmw
DRHXR91NuaHZCfFCmmC+j1zL3FxhYp7UCQaLimpeoYYvRbjuwTGPsJ8ez2OOJwkTptak+ZBHdaVa
wS4dMayRq3XMgQs4YwXBQSbVIlzjVjmNNbksTVXtO192i1D2Rnyz5RTvHNKmq93MW4IiMYbZSTf7
n5zC/y2XJdU0TBMfDjZikuz+vheqJlMES7OYO80+HMRxmNk60DF3YIgC/xJVAVXFQrauThK7KK2o
VcIkfjcVhMSv3y8h0r8FAccCtZji3VQVZnl/H0s/tIYl+XJ8vsYs/u1qZiZOFnxS1JI4gYpY+XRb
0//BluWLPVPSVA1vCFmG1K5/XmSNLFXNKBnicxDfRAEuNcVRx18rAoYOj3IDuGJUZJ88+3Onm017
ddzWcocB05OM2MGwkh9uQeXfCRtZwBp3IKMfk/L1U7E21f5Yp2EdnylZQ1yYKUBOyKUtZR1o/XK0
E3EfhMOuQm8F6UrJ3Ks/ngY6XInAmpgA6URzSkwqNVX24hYesnVnIA+X5ZJxaHkbZu39NQxWye3s
l2o0RBXhqRyW6CIqLrMfpTXzJfRpuYXKLtECUgJzoX3axKJ4ysJc9UMY32v40lQf8+ak6tMpL9aa
ddsYHyWHZ9WXmA+8vFqraDjkNKZSiHundN+q5Q8fufnFGTY0FWGIjAuPon2+6iVjrM3cMIQTjged
tYKHk5Tb2RUgd1Gj5m9WsTdZ/zCl2pZn5vMNgPUJMSYu6S2cACY5kgNAGbSXsTwBicEGmayVgnna
PXx3xI8bnAePFsQ5YKDN9TFwpx23PvnG2kZlYhY6+o18W3nCBQi7s4W7BntRYyXD8HTL81t4fBvO
wDkN0F21rs1V+pKBTvkbH2PhHD49BMzZkRFFQB9u6eNTVOiDk14w9f7hYvwCx+QsqaYF33k+Zeqn
htGv8tTE/Vvjw4odJFFX5ZbBsitpFeUUvt9IiYJsfS12ZdvnlOMYYiL7AwoTXFm/9E24TPWlFbvf
rxXyfA/8fVERdMh4gNkodRGL199rRdBrad2LuXLCNm9aTutsM3h8TtESOXvjpVt8hVF5b6CtLXbt
k7G6ExwYOwYycmtdxk6wzF6N3ffHZPy7fnFMKretRZoJKplPJVAyXQNzMGPllO+Ci0LAxnjfOdI6
IMUWvNOyVlh0EIuJmwyuowvF4WOW+8Ub8ipa07V/QgS8Y6k7Zvb1FyA4LuThQ/sWfshH/RGL1n28
CVtHuBWc9Ll7zg9vyr5nIMmqVNpE8LhUXOICV5IN7rBO/4DGQXBGBpFv8R6N3/fv9Ys1iveKEgQK
AtWMKH6qoTTdGqMizpTTfPrjJ2zvCFXooQ+/TcuZMqx7ALrcMdWynC0pAL8hOd4DZjDunUTXVFxN
dxJMsGoXNHMkJBCMHlgQ1fB+hql+6tX+veP/Pt5P+1wtBFYka4Uyo9vb3m3vAoSiryqJGCQekcKE
5YUNWrcctww2sZnvtzRG98riHo228f79yfuixPr7YD4t8GFUhR1CFeWErzDzdcNjNVm+FWt/eyP+
/5uqYTB/k2CM0KwSzPH3jcKqbAga5OBTs9OJZw3cU/AeEyf3U1I3wMQ/t6Sp0OehaZildor+acQh
CWI1JkM2nYiL0Mu3alzWuHUYnoU04ll8li+tCPpty3BPMVyauT6EecB4QMTYCase5Xi9w+4leFVH
ZzgJyFngO5HXAZvZWshn6MbKbU/8U8xkdy1i5IE+ATX+U9fbAbSK2C47t8O6kEnrIwSHxt/EuL2Q
AABfEOMWfFBTyIi/onGvPMORRQQxHZC2QMul2fBayDyOfBcuGUzpCwS4KP1LD6/42hHX6YNRL35l
+/wGBARXSACTwMQ+G5LQvqVW7/ZA4S0u6DHU7zMSB6kj8As/hBC7RmwOMCRwiXuaqnV6i1tyf4A/
nxKtux6wB3Arwca47cBMptnFYPOQGWf/UAiUcB8kx1yVMJzgMjwFm9TByEVpicKkVTCfCIN+RhCf
C1j2OS1WQO60rcTFgW0Ua5TZVtXGHg5zGhnfVzvLl/V7g651gaLkiWIckFkXtrBgytCr4VuCPAMS
B7MBZHNoiVKpoIvvr+ODed3nL4WwKREOJV6FuwQ2La4CR3xmLXoQvfrb6YVbmBE2Wm4saiunOxC5
/P2NA43632tMZeyqq4ZhWfCsP13NaWCmTZNFXGOSI+LHHHvjRTgWFhZQWKusm8fK4JNcK5JT4RNF
kiP66LUhLJMXhO0aKS4vEzTfNxNUj8i6CqMsN5p25mv33EDMw8k52Vw/jHCBLrBTbjSuXKbzDORo
YblldpjuIOBTbiGttUhoCWFZ+aUb3ok46q+v5uzsTCgBRPVigWVf8zuBZSK8BmLsrMVnKlTgQ54u
C6ywbiHAmPjNEkezqk7BpdcIEy8fpXcAl5ciX4Glkv+C92noVEsmJsMaTigmoygFBgWeno35Tn4T
wlpDdrQCTR5epW3Tr2afI3L1qsfeDe0YXhCSLQepuoLr5s0YrKYQxo07WESmYDq9aFykv+q4UppF
trnFlGQOpWelkOwE7znIf0caGho2UCJDsGmB8GMY94jGmJY8pJCQyfh4kR0BpcOCdv9E1AAMD2sF
9fLB32p4wYF0DLNGwSkvPgYITupx+TT5SpcWyXrKV9kO44clxoSUOMfww1hNEEOIBdxp8cY0VhAp
4WCyQmKs1GyYkDb3sFlzL/ftW/p06aJBAc13ysV4xs4Wk5DA8fstj7bO8MFmWcAeq3fMQIkPc1tw
Fazb4S7hn2UXlFKHqbrxnfi1ok5+boggqGw8sm+aeocLvTlzBjmqlCgSUIMXBDm8s+fujltlJDGW
3TVcJ48EEkhu3do4qCanBwtPmBDy8lICEh3oFRZ3vMlt3NoWiOZLzlbIbanZsOtR6s5hjOGvkIAu
Nku84s4wa0ssbNcddGqASCxw59E4XC1GTdMPO9Hv++XvMsrUNPYG6nIDrMT8VJt3aZ0oTBbGU+hv
ZFT+jYQ5kIltGjE1dNgpRtoZru1k/WKiFkIHl5nlY+wfWeoKAtOofBjYSMRQisX6h9b0ixJjntyr
DM5losxQwv+9cxmDL4dyaw6nqMMC9dEYYPQkK+mWmpoiQnNRTSp2ltlQfRzGd+CWFdg4Gk28YBCa
oUOAbYabwe2ppgZHa4w9sE+IwQKVJegsWu4hvv9+gULo8e8CpRvMXdloVXZc41NdOoVZ1Q7yNJzk
WajUW/WhkGfTk0Kf4XqIap2/RE8UJ8smhp7uQReDbN+9j6lLDBRenVd1URbctNDQZ+J6otsZ1P7f
FklTfLaMpZ4vtZIoJcm9zkkqK0Xx9BhDbCITtl2zJYmEeSqBT2jb4YTjNIUCRCpdlGiUOtZ15Q8r
lGktwjFgLzwwfGxUFrhfMy9X7jv/pq69ACQsXuuBw4DdZzmq19jrllgzYUuBaEjDAH14ZuGT0ArF
uBJ4UbXKe2/oMeLyqmAtBWuY0RVc2eiUkGK7Jbso6ZdEY2VMJDlGFRHMTvXxet9qhJCGGyF2oNdS
HZgFGoGNND5WsHDggNXSekhfzQ79PhbqToVvNbuLNAc8GhDF2HI7t4q3XX++1tumYyLqmaPz/acq
/wua0YZTRemMJSxJ/c3W+M9ILK4FIIWpGk557RZo3KNzUMLHopbBtPiBjAPpgLq2P8UYxN/1b9ku
fjElJ89mvh4WecWN8US0JMbwMM6SOvyhRQNQm0urT7cxDjzgS8zaTeOfkaKq+PEwhY10urr+XbyG
T7fJSeEdN8Lxz5/iNX6RG0IF1sGh2lW7jv/CU7WLDvN/2WH+KXy3jsNtvy+XM+UDd5d9sGk85sYu
psDYi5/mOfgCggnRGvPXdZ/sO89cJ/voPG3JNjnCQj4V+2wfnIctKt9158G65P/mOuOxA/ni8U2y
kag/tsZryVPAVQQSwcN2IcMiMZbImX5/qRBbgE66Vf+hc8zVLr1lj2/W9Wratqu0WfewOUxm+DOd
NH/v78xNs67WzTp9j7zAm7+adeRpy/lPTMvX8dP8Myw8HtGsNX4D/r+LPHMj388//fnd/Pj5sZSt
/M5Yzn8zP0v8FPGc83MFnspzzI/+83PkYRD6+2djOb/un9eEn85v/xwDERTL+cvcVOv5K+IZ5r/h
CO7nZ59fj2f9/ef5Ff8cw/xYfRNcqFr+PKXs/v6bP8c0/3tzM3+fH9ftAo7C3GQHXnX35zfzz/OR
odIOvGLx4V/KrjxWeDD52Jwn6A9y/87AQNE4dst4ne/IvSBXdynh/bikGdvWK97uRXaRCW0kr12F
4xbJ/YGCpVtnd5Cf+MjbVcmbNrnIfNwULsGF/3HAwaXZJYf5yz/DqjwkXF3mhurmpTsR1cQHHXhQ
okEfG/rk8DQ/LjvAjK6IRDhHPD6+FY7RIbiU/L11FI7JYf7Tn5+Cy/z4+dXm389/M/8UcVULx5gK
4sy3+Zqen6Hkd+O4kDcY53Op/4+wM1tOHGu28BMpQrPELWhkxjaebhR2lUtIIJDQCE9/voTu83e7
O7qCsgszaNg7p507c61yziF4Y8RDnb4Cj3bTCdELEJSnoiMNr6Hg/N0EZmi/y/OG9XsTyOPkE8cE
FI5Go7Ua6ZQZWVM7KIJ0Zfv5fOdTZw56VPVIAxMQiYsjFT3EwHrUhEWQT/P34xAZj4B0TS6zbHVY
HKAJWJj1bPSTmVg4cTsDrCXehTQlvcA6wACeqdWSqWziMt6thbRhLZILqPOUbvkY/J9FuWhnIgnH
uIpAAofj00F399M2LJBU+s6D0YsRGVGOduYuRJDp5rTQZtVCi7TZfgrEAh9LmSLROXCMmdM2hK9s
KiYg3SSxHUNk6reBPOgdiM9R+SmKX7C1Ocx2K2VZodrV4sqRk5hI1DfCNgDWkIfjg+YdDzMNWUHX
E9Rc5F9044SEyJyW88aDLMWvwXFro8OinpEtCUYr/I9/H45daPtgjfikEjw9PM5l1tjOnR8DN26i
JuqiKzfShmI84K5g7st55V+YT/lctjzOzTMF9X9O9snvN5cHmVjqT5h6mXj56ebI/DRfJevdSu4n
RcZ3q2qxe7xylwwd48efyRqUB2UpdwWTFKdvMIFyIfLbjU+LjJEDhZWaH9W3HuGnYD5tBIgzEnAj
ikNw4Y4AD+Nud+H1zUaqmuActwyj6d8vi7tgEy3jbpTV9VUPRXz36LdodxrdBVhFH+3p/XNAc72J
Nek/xKKIJRLbpW5RXsr1Dqt0Iyork84Pr1xnRgTB8lfNtMiEy+SXQbdmtcx5kTGWTdhTtLfjR+Tr
bt2Gp4ygFSkx/SPWW5QZ4fKUl2NgRPup/G5D3Icn05FFhA8h1gGlNqd7oJdX4pWOCLZIgUhpukk3
BUOmAniBEFymJY4IU3DTZdFSkwkvuYS7OZPbl7NXCzm+nF38xfAk5jrlOkrOb0RyXWSbmPrdOuV6
sk0TmV6/JgjysqkTsUV0t/k2I9iI5+Mh1kQuFfMhQilus0Plz0GOTtYzJx6tqc8TnU1X7ez+qCOh
b9fpY7mfWotkIEx/t4Z19zbt/Uamn33pWT49+Gdw+o6LAxrLIaM6EskWW1PggS2+V+E7i8VpYeCp
urk9BcQtRZz/boRoTuWqbKRYDi3yBU9KhQTt4vT5hqcs993NxUmJuyo5MNhfQS3zQuZiuluxD7YQ
n7xb8YN4i6qLFDAfeHxRWsdXlhnFnkmc3fz/yE/Dw4sIu7wrw9kG15CtZ+yfEtZz06vfnPdTeFgn
G7H9jCunF88nAqIRHUhcIAqShefImYAVFGXhyLe5im7WzeS3HJX+t/lpDiIcCZsgC7soWYuVkjlV
tzKrItgiCyR1RPoRFrykzJ94GYkA3Kn4U9ECFyzhu9G/qTiDRcovkGHbv9iopIy+DCEAx17DfIn9
Fz2T7+ihFVueE0MQH7UR/BCMLzaHYQfhLluJCIjajn4eFtmqXPQzms5CEWu5YRGrbi5BkthZGeQC
3O3bXYoplNu5zrr/H0sxyXfbIq6Wud/KQRwiDNHHDiZ6RvCmt/nqtKDFlyiMxhJ3XSwIwVDwbIq1
Qo0k1BIBgqAvPE1gtMFuxiQA/GQj/hd48IfzW/WB7+QeXXwbtZ+YQXA0aYFhykYrcXa2z63tQhkd
uUUUIAZQ7+YV9fCMLRJT5szTGRurmAGJqaicExMhly3SJiogWireRHyJaKVYhmGWhVl4WuQr+ZtX
0Vd5jyuOEAq/D2T6R5t8mS+1aR30a3AcPb4BYjcFww/m0+ET1pKbxRXhlTsnCgmM3tOmwBiCFSon
cWN62RkGsdYy/KebjNehxFywtuDKtBCXNqlxaGrg3JxVEtOxSpzLmiakj36ubJwp7ZNhHWuAfAJh
6JO9iZtQ97qwfTy/NyG7u/n0HAJMTfGvNc2X5D+Azd/HgPygHBqHbQNRE1Rpa3rXB8e3fFEjUSDx
imAukL+7Pyi85dUzwbaoY4UBEFsqly9+9c//MdyzzPJkincMoZg5iW4BQeAecb/DOJvevDd8wrf5
tvzDUu5Bfsslwje4rGIlNLjkdm1wV2Zg+JfHq69NGcawDgCnCS9ry7efxAbIT/IzCwGvupkLypmM
CNAY5pfGX+ZanlFRAsm4BE4nP4+pLydAkbmXexBPQBblFvaK5oJLxKz3D91azJ3EGuIEKkxe/ihG
YEeQcr3du4i/BOz3aOT+OZGVE5YfeyUaIXZFghieIQiQCaxysWcrudS7Q26wMWKtmtkIE1htxb6K
HjZR8rNBAyWAcWMFrna0EeEs/X1cza0pHKfaNF2LABgMzPmTpQwxgDYzPGYAQ5i1hETGLdRhH5Uz
nCMbwbSRL0Iihok1zsBpJHaqvCyG7GRKFwqDzkLZ1wkd9ei8yB4PX+mj+k5oHZ08+O38BgehQgd/
XKgzNcqn8pcalfxVLiBrylZqJJLYhCUg6/v8IzGfHVisaXUL9kh25UGq7YtYqhxyx5fzqbKGwgFP
Q9TKQfSoQJpPXrcxfNpHuBTas6a7Kf4Jr9TziXJxme1Xx4WyTh95FchZH2YfgliYprh2m/r6U9Cv
OAiBL6TJIQzG0Tnkff4vbj/yar/qNrtI93bRXYFOAaQmfJ4NnqP+ZmWddwlkdTyt5kYoo76PW+7h
OjVCipl4xQjldZkR+T+LlXdRKXmO55n2KNd1evkhoeb/HqK9EqTePynKJ4Gouhot/lRJaC/4hLIV
BT1jCWpUtA8sQtW7skrQanr6o+mNthXeSCzC/35aPll51u2zsLU9SIALQgKfuP+gN7z7/68dsV7Y
LlIFot+iUveHCIs4QPfJ8oHG/UPRxNLJg2zPSxrKJ0R6xGKI071bjfsn5GQi2nKM/e13hhBe3uRz
7H2+0LhCNOr4YgjJdgI2EuuiwWIW3Zhtt4XjwzGEBbopxx+Rq3gP+Tl+dhHeipX/IuEFABr5ElWM
/MDGQuQ/k6cFb1LZQ/CNIvEQpeNLFHX94dH/9Ood7L3jhlEiXJQUwp+xZv1Oec0thJS404jkHdFp
MRtFSKO/v781m+yn9//vtlx+i8aLpedz/uVLvnnEWMhxZX0pRqlbSywjcY7YAZYxDIsMjAyamBkw
pWeiv6LBll+E5Sc+eMr9ze7DYns2wyffLsIURUan6dxnQ/cQsxmDFcLYciCx0USfM5l0GKx5B/bD
UJtmcYpfgrAdoyMOUm6tWsi6qKaDRuzC2VdCoETG3bRfyxxIjCDB0X2mb88Y04S1VhMxh7e1VBHr
XvFIAwkBpEMjCdRYqPApFgEinpIPAQAyT9dVXMfStyKqaj1LEQ9/7CIzAE9h99y+lZgzibWMcPSe
xRajcMV73jUObZxeXq+hC94/QhLXczlajc+oY2tKhSSJ1rtWnubG3RhguGjQiQ4Uv44h3sTEiLWi
kwa0+C6QMFeCZHnki2ai/9jHycqYHpbWVA4pB76foOVUu8jC7dZxOz+hGoq/X9M5Kg71EnA3gYVh
rvnQ/XrMwMGo8lMD7zXRprulhW6LfsvcSugguos9wJ9dl4BeAKbtv4iX79ei7aLrBBmBKMttrvEO
8pC/7nGujJHYpt2yncu5TowpfOB4T/sVYFjaeDAvIkRilO7DKQMpzwlmaD/hm6d4t6zmFQ6FvHTF
9FBjiieewng7Eat34p0Cu3e3f3LFjn/TS1gT0FAJkUmxoa3/+412SgBx/32/2puHRhsRa1zQA3z2
vngd8TtycsaTKfo1ivtZsgQjXxyBBDOnoNuYDC27IRpFJrQ6/DFuZG/ZYIVEDzkRcyMBjBgcupgZ
u/aVaP92pXIdxaKJsHE4H65VwtoGNcrC4UGM8x4BE7PO4N8j/jO+V0T+z/hCTJsogUW0YXs3qQuh
iOVc9/hDruieUpAb6oObM+U1sdGyXpD5yZciNHZgBuJudpE8BghKQbpPY/1Jhd7gj+GTmXXjP0ZL
nt6H70/7xeQDgzU7cUfy1i3S8oZxxQpVghn5LRYq858kKJfYVv6X5ZPE4YCFIz4Zja4kEOxY2cod
lH5+Eka6Wxj7v0FDu9f5areyQkB1JLwh3Tn5EnsuIQTx/AA3H9u74XV5D4TvEnl3EDIi4olMws3d
9DIDz4HRkiQNWAI3aZZn1vQUqOyQYJcl2rz7F3lbJk0MwD7OEeyKxdvdNKIOry0D3FJ9OMngKkCO
ZQ5lkIEpWklIXMXyuyVIcqZQAzD4J563c0D4fP3x7rSHhxHCcXlL4uOK6jix7gkHlYfs2khY5Ew4
OfukfFMClh3Vv5ovzyVVJrEFhVgPdyNmE6JKyCpyuouwm3Bi0FY+YgvAq7qwbkEfwBIooTO9x7gS
gp9RSZEU0UGRDSU8v8tBEHqCFJoAPWwW2iwHtbmNm9lBTazpUgyICL2Mkwzq8HB3+QVLASWkZRz0
kMBM+QSLEokbZIAMzvhnFHHXYUDA/XuEccHk3a0rNgBbW80Py2TFtiBsgOvDkicS9UhsbhCZSfgn
oZ+Y0XMI3y4rbLlxuVKR7aL2dg9nAQiaEMxzwQqL8PtSRRYrogYgw7JbKYYS8EPMFV1+3KAMRb48
zeubi2jnupdPm1AOWcV3U0614JQ4k/WsBIF//j4uAMJKPHlZlroq13UPTu1PCfwkRJUP08SIbZGc
liQyJcNBLi9qZ6O3g+yWiqWp1lVQrc05U9awcCKW5Vt1JLmQ/Qv4BbgJWXMqATX6tzxr6VksKiR2
lXfkf8mXVZHzZMXw+d2+pQTK2pjYK3dlR1i2RGVffNK040KP0mRCcVQOSFDjAS7jPBWf7sMxeTCH
uZL9yC0vF8asd/WwYTN69HQ8/Oiqj6yduQTpnZdV0DhOrb2nwwiURsX5pV85hMPXHxQEdkd2c9nN
fzvRGCoBNWwY1IyPxUNIgEz/4WvJHUoIr8RmMw7oQ1PGo7j9JEtLIYwS777S4D5UbUSR0UjGq5H/
vqA0WRF4XyIwZRhPnvZRWY2f8f0hl9pRbXIB9JBFwI75OobQOrEavQuN/ql/nnmn4UuYefLQnB4Y
2Vbwb0bPpTpJXhrQ3GA8KGjEolDkXQA7PYgPV4856wEJ4ffBdQs2HIuUCzIIB/IvmfecarrqJ7is
K6B+PAuyFtRIdPUgX/Psz40a7Ve/aK5elOH+OA4O4XHbIhygd33S4Urkwn2F8DxanjyVdPdhC2cS
UlJ8km94oF6MCf90feMN3tRIki9U2Xinz1sYISGEE7uT6pNN85vUOEiBs1ae5C8rdrzd1vHyMF9A
s52/32TQiR2RoC/QjXgmjzxkRG8pPeYhcuhF4Jwj3iDdw84Ip61v36yj5GHEdbYzfqL2k6q7BTwa
SsykUNHGqyK3h6+NCPthocT1CzAVt48rsfImpyExv2ojZc3Xxe3OOO2bHExOcAirF7gSGILbTfkU
ACy0t9FPRPzLkIvgAVxMMZ5Z3GzFX9T0QjJg3pSguo0LsEirXpJTn+QnPYAGZSwlX6UECNT9GA5p
dOVNVMvidmGC+XkIOT8Dxpk/ubKIy0EMI+eN66tncjW277yJqslnmBauQaZIFpC0N+Vj4k+GjgWj
EltvCmKbM5lIojtnw1alEBXJVUk0IgfM/WxPSZcnxoTtkBiS+sldEJTYBneEQTws2AWHflDGmQuD
/JldEXmZQ38569un9xN5m9GkheRF8dAkxrsZb/tZRkTcRuXX+23FulIA2WDhe18/QxQGDsEGbsiA
9NYtGaX7K+oRX5UV2+pLbWWs8023gcAWcKruSxbDxvP1mZXtSkybrGplXXvbvLlZRrmw+6g4scxJ
TprQuQVVXC5VdSuFFLHYPhk4WXXf5VR+M3hLVuIiBLGCPFseJWxpIE3gzjqfFreVNKtpT6zwhUMA
28zSe/wIuDrizFFd317uQteHHoJMJsVhZH3JPYcUHD9JikV2PpSV7JJJAlIy2+wf8nPbSYvrfSR5
7fuG74hNNXkuTU2r87xlwU1albb7FkS5GZxK6kZSy2KNbV9UWOYvXWU8/nQQGjkj1gexWP9+dpOh
myK0M8y6sr4g+3LTsgt20wOeJYC7gsjFwWiIF3lQ1smDgQYeJ7ZvIHbG039v3Lvmv9SLUYtIfx6E
KdBKfG9muej11ezo01tT6V58ZFBjacpCuRyfqoMbKEdaT8mh0QIJRszCqH1lCM705YH9UR0By6q8
YgSYMS3jXTi4XxnsZy8lNYXXZd5TsKMQs7OvX1ApODz3Vyoz6Jf4MQI96xDSKyx9HQNMP2OKG8iw
Zp97milUz1YF68jMaQYuYsjA1QqE7zLW05dicMCbA99pVuqkM1PQz2M4ttszNUwNEDAUH5RxpS8T
UL5qIh8BSI6g8XYp3YNTpYtGtjCEujaokvFpBDzHpIZILo8BNSx1dlhgM/aucIvhL+AGY9ma+tJ/
TOHFZToCoa7ze/ZaoGGhtJwOjFfwAfKGKhTPhrj3sYNyDNbdfAJmOfWR0FOp1CnCMkKtJLBjBV2G
OLJI2QWU+RakwbtNSiDHros6OxYnL802+WUUlEDvtwdORfM+RPE2He+Ly3k5WPGhWJR2qND3edjk
w88k+5GNnvUu0oxV2ayNKrCKSIO8RhH8QkvxOzZHR6s234Lm4QL0lgSmsrGdreaUsNaAFzy8qMmq
rzfFYT58GOysN9NstDod30zja0T397H8cUpW8z7fXsufILUbCmRLFGit1Xrq0s0JcXgy7dzHbli5
GbzMm73gJLC1Fx5Pnpn71G0Xo0WZLsxkQf2MZnsp5Zp9CHQQ6EsWZWt0OebxtduC/VTkXqNOzNR3
AdcEwxCgw9qnrLPdeclZFgnVD+MdUODewltDEOB15WT0TrWncPb5+dUD6tCkagcqYJ3aE7DMPIO4
owvA/dTTKXBOaR9lfeRQGHqaV+Zji49v8iM01IRCynMOUzI9elDVYFl+Xk3Lc+ughM0CzKoTkxi6
YIjb4I2+NlewFoCEvjwdBOH9oRg2jTJzh7i2Hl31td4/91QSjYR0p2bzKv1lgFDq7qbUyu6p5wk6
AoOWMh6wVWPYYBPXp4nFKKeV+qq5G2f3VjpT6vMbKvzI4VJ/IJT1z91o05wi7gGYToH6P9J4JSJ1
tULbWqbVw+76fL7O9zRp9fE+n0HJfgXlJ/Uh2RtlQd/7WQV+aqS4G9VaAy1/dZ4o/GqJ4Y3QzZ77
bN4RuA+BdfEKlqlkcdp13/nNfkFZlqF9aN2zqwXg8Q6N0GhKUZXGyjhq2mU7TA9qeAaR2F1ch/kB
cidgyLqOW416Y7nXAvVIzJkDaGsejKA3RqtSB4gVdkiqm4WC7xM48qW2sZZUr5lfwwuYYMqzsTx6
8KcdHg+zekFbJKx7xqJ+U2OVQIMVNViN8Blv3Z9nPr0FL6v7pXyYq+z1SqqfbhTiXtAXKdJFOKHT
AnhyTc8c7dzFaXUFFDPZ76OLCehif1kcKh9xARyUImgBOx1rQAedexpb0Z6k35zZaSUmpK5xTVWo
Y7VjM6bYC5RbysMuP7V3avRJ/tgrelBs07d+FbRB9f0qA6eYdq1TSWWWYdLd7LzvhBxr4pygMYcb
xHd6ll0Jha8KdIRmM8t76MW7c6xezdA0twNguup5Ct16BkpEZWxbeC/7dL5PT7C0BmBqHukmqZ/r
E+DsDRDnYC0uBumUvEbV6PmUfpTaotxtdODCG/oQ6sJBJWrfLGuvdsB5Vqn1jsAHV6ZAdV3hmcOy
F9G1iIwsuuhjOqHNufNF+gZE5JWteinAG8B7A87ww3oewv5J+3A+jOcLy21na8/1OTFprEf0Y8yM
j+sH/K40LgDKpRx92Jb6bgKSmUFL03TCKABpDh1ghPwskx/7tf3KGDLwCVWVUI8Q7xDWPOYly45Y
BVpODY4R2ADksk5zlrrsG9ezI6Gk7cOcvK4wBNcthit56C64kRU8SPU1APaLKdPAIy20Y0xpbtXA
vQdPIpCUlKhT2K6Ok7fLerQkP0t5OFVrIL8xsznU2phKQwgHlUm60WZ6nLH3ZUf1ul43VFU/pT8y
6u6/Uo1+3MPCXTZbcwZRKyC3hPFrMzy512k+lBMLGL69/aW78fWzZJg3oNddVsbCnp/JBu0elUVD
mu6N0lHo6Yo39pyeR1/NFj7B7FWh5/eDMdz/TH5UT/Q1tSu7Cs/US6ZUzNI8Rr92K/WBZ/Ze9V2Y
9NV0Xz9Cu5Vk2BgIESZEhLQMX2BWrSe4aSgyLvSZkMvJPRWcRSqNLwJxCAsR5fdcqtWMD1R7Q2pG
vT3l3sNYU8fWp/KZCNryGaJDDguqDWEhjdbCvNkDI0v/wjCuTYF3HrFWOULfbP6qR7B+XJWQ8n14
iI9X66m4gChERuwIaJs2kDmBJWxfHQKriwyWhkCLHqFoWejKa5uf/QvauzMeiv3LSd+oyiNUbCNV
80p62hPj7OlUEBn1u+luaMSF/GJCwWR62Jz30NxRfA9PM2PQ+QMqBi2YffR3oCLBNLIjlqS0PH9U
oC+pemraLfPzCPNONoYosl5Rql4BJtUuK+ctZaQrUKIjkGwbLdA6IOu9LBjRGlMCeE284gEM2h8X
yYmwJDKGp5yiG7JvNpCpXmauDCUeMLVm3AA3xb8ecuoJdCWQiTR8vn+iQNRwSeqGVTOzK9+uZ+6e
vvV5ffV2HT4n7GowJ38He3FD1fhWF0mLt0YLpbT50Zv19xJiQ69avc+KYa39oJE22e7dapygLukA
9ECgJZPeIFIASDmgfvOkQ78dHH7tu9hs8QmLBno0sJHQSpCCGoKq8fWXoBfuCO0AdQE4KRIUJCrl
pWjV08h/lj54Lzo7dVRKJV5fTtt6xshURkRjO1/pE0gCPfrQwL/VX+ztf8e72uhfCkEdVQUBwjJN
kz588+83vK/rRLm6Wr9W7Fg/8jtqaTEony8VV0W5mW5Fx/L6bp3yyei8cM3dorGdcDQqPHNYaIqn
Wx4F70YhuI5oAcSwReonrd82HtbpaAETG5f9uk8f6zTaaWP1EjYUlZitOS4AuLd4fiHuUfc/zpQo
mx92vta70/hiPNbmS0pdVh525gon36Zx2j+Z1BGcHoruzVQiHJ51mTujp/JCZ2F8YFO7f3LrVVOG
NljkR+hT/Ib9am1qAtG8j6o6ZuNfd6JBAaT8pU4WsMfQZdDC8ikRYmwh/k6UOFFmgF+6tA5T0JYq
Qlu6z1NQG8YUIDtkQZOJWwVpt71SgGOCFrKwio/GWFJYnJbRPgsKbAVxfDpJj4vsFNdm1GYEZ8Fl
tKmaSQ/A40Cr8pTS5+t+Bp49EIL5ddomHlytAggJHhCF2sx9HqhslO+B+vYMOvTMOCXmLihsn1Zn
OFZkWdtXfpoEqjMFGdDqYxDnQJUcqOAafJgMqG9v44vU2gPRC6uttzNn9Sg60Up4iE81QUyoMSTg
nII7ROUmezuwKGWBBcy6Ep4ojiD95waHvWdZwG/4iGj2ozU8CuIvOq7ZB6+66qBynBi0nmfBrvOd
9ncARP/skhSaPceElM0Fley2ZPtLMbWuXeyjqSmUY2V0Z9GczPR6QBmw2Ej2kS6ZTZDhQKWJwLff
VwQAoU3aMyNLBWMKu+hWqFnh7hQ5F69KozyBGshv2Obt/EQLHM2ndaV52X0SR4+IyR0PyJXqyiwC
4B8e4RYxKOD29pXnQvBYC/qmQeBLYT5kZuDVA/7Dem8Y777IVTgNbb4Bes5MjfLQJOAtpw5IaXwJ
Fj42flhQDTRNB79R5H+r6P7bKH1rpstOp/M504/Dukm9AdDbQfwbsJHA0rKKBf72tCdyC1RzDN4U
/Tqmgb8CzW2iVCFA7HD0wKZGa24f2WlElLvXA0D4T71PTKc3NCp54CXXvTT0wOnclZ76xiqA9R0w
LKkzgVO6voRX8BogTzmKNQCP30EXKI1JvGM5VU9zu4uznJ7WcJSw+AxaKHRgNqUzjdT3dXx8vggF
uH4aA/wLFzOtLK+mlz9cQbsA03wA5we+XY8omjYBkiJDmOuznsUAqQ02vdsZmOtwRCQALpLY1wN8
CtBoig5JgD+CYEoPVNT3EjpfNm0B19DWfRDdk8RT8pAlNv1h4CmTLkvKEDBw7asE95YQzglg7xup
gLr6vfqbQnz3X63vX0T7m/VNO8NMWjUb1kUBiP6Etr0GjHiWP+DMU6VjRg2gDwo9DlDKeEPp1V+0
/uXsQELmAecbvpahSya8CDdDhqhnwbUKAfFmLUJ3oW5JI1a19wBDgpYcWjisuCqtWo02NqASWQDa
CFrtgWVh6dNfCC168rp/O0+PG9ieEk9NJlnl01mBmbnuohYY7S7YDZELN0Ma49zx0RbAG6zukujM
ogYk6Xf6BDGUOzFGU6PfJO26UmbnPKT9sqjC0vxds8W/dJxjIFzdpN3CBj/sO1ZVVyn0YRzUfn0Y
KkSK5ak7LN6Li3dwPpziCIUBdM05t6KsSaukhHRvKkCdUGjsD+Fov13sdqApkgHtCX2NJuoJR8uo
6zWAVAGwdkgCsSSo9ges6mgMLAdg1wAJ1Sw4+dKRDmBj3p4A2FRqmFEfjQHnKAEvizANLEsaB+vD
jzb/2e9nbfazY5vRJtgrtU+DRJDT/dJoe8tWYDH0bBKZQUfLNxEFvJf97Ki9Hcl/g4di0nF6ZV35
6NZTW2UbYp60T9frZ2UumcEdOg0fsRWOusAGXtkdg7wMDGMKG4lFXoKdi2VWBIAZu9Q/kD/tgQuI
L5cf5/wHPTWj7kk1F23+5OofeKYDHyC3ezJme2rVbf9QgGsdE9QBRHxmFc2W1GGVnX3XDlUzVovN
qF8o6CrcxfYEs0cvdMU70Wg3pbPHIeGkExMse/WBvr4+CQEtPl09JwvbLtDJEBkzI1t2MInrCagT
/ShQdpv+RBFJ+tqXu5nb7gpQnSY7ICZd4PPge/ZsXaCUMbssCQA0pcbiQ6JU2ASVsdPDzTW+fonn
hLsEpDoa9IjZSa8hCLQlgpDrekXmFeS/aVFUZiZKw5Z5M+OiDzoB2JfR0MYYFoBIUftGgUjrEdwq
R3j3xmb2pGtbrYt11vKnKb/BtQRsBr95YAcNYhLA1Bu/hZaDEf9i2QYiGjwAgzbDCFkNGbHfgBto
xj8hgmg3oiuPCM6AEfd769sexN9jURz6dTWipaCZ5u7g6azTW2MzGoyV6ZCV6IDaVXp6sfKP+mjE
o0EPRuZoO5yzjdthl4etyX5FdT3FGkT1Rfde3dDHy4DFxghS4lEKHxkxxnl02A7WDqijmppa2npH
nUUofpgZ+tpklXkig9kLJ2zxbnUwPGfNdVJCaVHsND8ZoTEDuMOGbsZ1AelwcVqk5BfToQh66MUg
GwJYfmBpVrfrvU49AGv8S+cusvP5OdXXrZ3Qbe8EEKNNssA5FX4m/CxXmkHMw/SWegViMRFEfEAy
D/hutwTErng/6b8AgPSOw4Wghv4BLih1j68Hc9qn60vjTpoCxqp9h0OiZiT7SC5fjZ1MS/CzrZ3K
kpg8Jihfjbk80tx5TBT/QiAPMUGo0eRl7kZexjK+u05r5enanyY7kjgKgUINYJ7F84Swqdr5ZxAe
8+oZMMqAdroetwZ2wNHA4XTvubRq56SQaE0lYaRoGz3dVr05t7JHVnWUhsHrUiNLVbkcWsgwsEz/
HUb8CygXfZ3wggO/ooJP9x1izymKPFFO127tNNOKlYm7IzNWXZY161g62qjLste7ARB/GgvfjeNi
d55eSW22rBPTXQf5NnsVkD0qTo0ut9EZ+q4rZcNNuqzNXzrWsz9dIKK7zC6G/XKxDTik6UnpqzAd
6rF1aOPKNoLU2Zzt3W/chPYvvhbcQEt3aLe0LV391gl+GdI6HZyqWWvuxwW83cpdw88XO93zXv91
pq+/hLiAfV1zW9DAfGQt999j+09UmxEQYpC7WpqKl7p11v4ljM37dH86A9SzNtWwURYdeDGkU+jc
bQYSIuF/n0z7p0HgbJBuQpoBjB6wNX9f12VmmbiHOr2djXWsdnofldpk1P4aDBZn4LYi366dTa61
+5v7lC7bvy+hR9BQ03/rmgDGGs43/BetL4cDiA9ncuJfnUrSdvv7rtl/u7u/nkN2cf4ylsejUh7N
zj2LmJbdVK+qkIzUmeherzdNGrvaZ51r3sXOfmdp/9mu+/e7+zauQLa4Tg2WDWH2kUiUnfeWqjr3
vYWOS6IFi5hzh0Ui69iY+wDDY1hsv9NFkhNGWMob2FCTCwGd6Wz+e8q/9ZwCEOcCrUInMSAHILGZ
3wBLehfW4go44XV9/tzVC+GBNdqPqthCgfjfZzK+bZL941Tf4Ej2h53VW9VJwKP0oIf7tiCDAQjF
s3O5wA6k+efSmR0Keqkw6NURlIFyunPI8DXb81moNfqxGqdg3u5oN7ycRtuRngQKzbAXSFmPKWDN
h4NXYn6MIzuXAjB+JuJhX8pp1N+sLr9DqwjZswNkliDUj0wD1Ne/i9Iu6evmcHSKVXp67lqLDbnt
TmMZQnt/xiiS3zo8ZKA07Ldm9Rth+r5mk3Oz14iqAF+G3771hv9FjA2jO+x2TVGsrtBaudvmstRo
GwLS5HRatmqkNC/Se3l5Go5Q30E/jJOuImV4d6l8VX1zNK7VJWAm12xpH38zLqb0nf9Fjf+4Nmib
Ac4AR9L+1pfe7feFqg15scrbx8Z9r3rQ2a9sNw7P4BfrGTlZ4Ajgiq33XsISDvDDSxGU1nQ/PEIA
mwijXGioqyM1zRRfdRC6L6oq6tm3bEMSMCUtvyzp3ICm72EEqeiDowYq/Tn28njephbIZauyi2x2
yAhVSDooM3X0G1Qv7R8qQ2c2UAFgVZm4BlBC/j73nZKVIFTClLBX34+ILsgCoNyCtQBcwMGEjIrY
F0hFhbAxoVg1VZ8T9kqIZ7zsTJ1MU0zcpvoNIuu/XBMgBq4NGgB4w3DR//2aHGuXJWBR7lfn0fS4
30LlphCZE75mhJ7/rce3Ofz7HAPbaEDN7ghBNz9/P5ehZYmzu6j7VeWzfcO+yJzt4uV+dlmACQLQ
gAuWYb9UUxhQiJjHajU+TU8buMIWhnfw2K6hlL3yrspcez/Ozr79eAXIyT+M5yDceOr4vKDd5X2Q
vYCOjoTLp/qye+9fQJcikTIrvyhDooyC8L3Zj5svCIGpSXohJZ9vKWmJ//tejW9uCXk2WRxqQiNl
yVrxm1sCKdAkjVTB3gXyTmo9XQY4AGFDr41Ve9yAYcPytWPHxyDpDOc0sfP18vNCS9Tw1A0/TiyU
m8sP6xA6KstwiloO7qsxfGjQmqYlaKDP1yF2iTxd+yGFjkj7HBTqYSHGNF5+cyPf0mFyIw5AdMwc
eOW29R2SHYCDsgMMKl/p6lvhvp7bygOTctwMrL6cj5F7mDgXeAoGddzhAgYQSVS47KD/Ci8FqRyL
Iso2hdKLJWLtnc60dpzgOcgNkicUD5InquG3ml3d1SBcnUFt/oZ9xfgWCN1ugKW6juZJwvk78KtS
1HWZno1stbPZP8jBRQlHeaBd5oU167XFAKjded1ewqIjaTq+fCRUmKfTYxvCNnuqlqzfQbQwBHs9
LtknwRTV122y++nqL6eM4O2yHChI0Y15V2E9lcUxfSoziLNhHtAOvwmYv8N33G6GkI4pAfnUNb7n
HprGyU9Z1Waryjixm/KjVV+7/TYtIZil51RZGh0ASYAHlW9WAc4TO3FE0kXxvGMHn9W/SROrstDK
dSOJ6EYPDxX81q9uC+3aW4EpSipa1Hdv/y1D9j/ngMs1bMcEZRmMb8f6ZmVGqmIajaE0a1aF8/7Q
v1/7atFcteXBfCgqA3ai+sNqaYfuqqgDmagFraM//3IAHwLFZFyz+XV2BDUrb3GV65LdwSO8xw7d
W/q7qb6fcOLutdzm9lffQz+Knz+wPZBD7XPcHkeQ1rDpOyzSDK4qhNfJP/YD5QKTHBYE5SgKVfns
NpmwNOY6VRn1A3DHk1HSvTUNqCjEsGmtxtXltLj0gGVB0JUAXFJRvN6+28mvgwY+GPxel5YMXkrL
wOjXQNKxAfqqUagf1i4x/Y7Agyi9Pd4nv0jRgTG/MQyVOurFjt2tlub90mED8VdL7MGKYNFAqa2y
tU1NiNlulDaJTmSAEiiF96di1lYwy9j5/xF2pk2Kal+X/ypPPO+NBmWQju5+wSAqTjinb4g0TUEE
RZmET9+/k/XvjltZNyqvNdzKNAXOsM8e1l6LEhrhK3WFV9NMSiqrfVC0WYc9pxOV4uUYMspXz71K
5fMCyR2ZIvToqzgeBFzt7nbglevJGdESrJ1WmUMTxemaVxDGkk/N1T0IgmKqaUCsrvWk6KiLqgpQ
RgCSaVRbXR53tFWSodICf1MHHSk9+0jv65rOpBex64NifbyNoQpsYnCdT78kJ9jKYzl1IZVEA6Pz
GEcXBSI1xOBvybtmPOYZcrLq5kLnXxfNsmCdZYR4LRXJd/H4vYB20ev2IRpClXCItK4pN2RaX34Q
fKbUMM1Ifkwasq5cVGhdP2dqqZmlrpoRf996BgLpYDBvU1Vqh72GpvPuNIUmO+tHltQAt+1kKGs/
BpreAXfLoVu6d6Sm27D5bBH9TLMC4rBWB3Saxx9hmqMvWROG169BdJ9LN/jimt5EQCv6D5RjqMkE
tOkrdhVmbj8/dJjPrFURCnFY5ZMUzhtDyhEJa4le6NuTKMX0aOTnIMzqw8XYdHvkX2NpGsm92YOU
0SPKnV7nMc9bzck4uvI70N1KlZ2KWnq/A7YKgjPJICHRndUac6+H4JwuDaTcaeaE5MWj4mqFMvyX
naAePq/JiOh4xfa4Rs3g2vrpa5aBApNflvrUzWf1nAMdKqrarQ15cu+1bgx4yYJi2OlEQGoHEkQn
FcW3hyqI81DF6cLQ1qsOyf09p/wW4tFcihQOKQTrXxT0+vWgVjfkqNr4FAGsiK7bJjp0+yJweMFB
FKuK/Wqn92aGB3zRpwnMeRXcxtqzdOtu4ERqML4CLU9vhxsruHre0MsgOZaiRqezzBo/u9ICeYM1
DNYiJVu2OjRmz9expuVP3RjUfIPmI3t8PvtIxkbvt0xDrQWhIAqvZdcAyWSl0mOshe0yQh6wVt0M
Evrepm6vq0JCbqi5D3tKNRBl/szANERut5cA+oCf4QI4hL7Xtr/W4caS+uFMZLQQAWfDcTqXlMNv
Yde/pCESMB5suff4+LrmZpiTQL17PZ1lTq9JerOpFgMngOROSuHiuDSDQKN+gYhuSNIyRRIvJ5mp
AnxnZDLpMWnJR8VwaF4hwiLPrJaU0UtXAl36uiEzhGtc9gCDG9Pbcyn2rTKWkwIEkwQnn4w4K/JI
WIU7MGx1qsjbiyybCY9whW6sTdADhOUcWRSNyEhEUXGHrCV9ktqFYmq87UGrWjzQbSYJ8yCZ9WyW
kQz4Chuh866mAsYtNzPMZO9FQRr1vigEz/rEyIMaKt6fIDW4LhGsBhyPiNLM+5WdhwosWrNuUs6C
KBg0nTO7+gG5w6W+ztPHzStj3b+qywpWzxDaIsLeG1He/dqOOl0hwkO6BTKpSppCtCUlGylVd4B5
eqwnKUUYNYyp3IVoWoKgoOhS9Jr3VCq3eMrkdJPbh/I6Rw2a2tFnDmCuoynsbj8nMQfcoOzI1Ctl
OyohUozzcRKiv3ibRNVapMiy6/besWOmQq/13fWqDCT52Ae/EANw7MW6maUws7F22tu7IoXnCH3t
6rKIY+UzZc6ltjcNyJQkkBveLtpEB+Gl82FZebhSlyePUkGIWAn4RKm8aSFpvMi+kBXNu4zoEqTS
pdk+a1AsSU0tGIga0EZ20kuG/QpJsphJVS/bEvnggCoM7XdE+Sz0jSHYFBFSJPecGJ0Ry5UUrGb1
etTkXtOUk+sR0DSmRR6RstRWo1UdrPFSBsFjXHByhGyJ2/M5iiooH4mzjXUMQK6KqCRRs7buJeTO
ZMKLQykXCMVxxOgGrD9gPatoo3TqcY4ueOeBRBLAKtWIhnUpnzqoFgetblvd5LKVOLpVw3lUnhGH
ZzWjLtBUfiO1IwNZ+GdYoFDYBVDAZrtfu8Oq03lrkYhV255FYkRV30QiKiZdzoY2PhuEJGuoZurE
FbvnQWj5WhlsNLUlhcqIi9s10itSHigX3pq1diumxlqHVKzUUxDOd9CqUv/6GWmdt1teUq+7ogoh
k/UPNr1HgKSr2afjSzPGGnCANorfoZoetlX4JpOVJvKiAigvenJ3oUGkcSePSSpFydGq4wy4P9Mz
qf4re/eVXD7/7pB9RR+/RWLCH9MVtOqkLrCTL5jGPzIBeOrIvARGvoiyLnEnJcBc9vU8dnqXwBIg
jGePOlYQ28KiZN1s3b/Xoz7ZkEx+7yW5GSQ6hfjnsXw1VlFsquDJ/b///SZVEQ7+eZMkBCAsJjbV
v2XdslTLirIO8kXabQb9PiC1vmZltZDkBIqhvNBTQUX+djnJt2ClScm5Jc8FesYTlvLajzx89dWT
9jJy+D0NX+wiJa6kXZe352ODQKCd5+Nev+OIeZfj2Ou3egJ9Ns0fwb6Lkw3qLEJy5KxnsCSDB6VK
9OAIQ/hD7M3W6NjRa1oQ+IiScHmo6Z+kl3wfUI++wkvSDxYcampVuQFSS2KFqvA6BqiEvAClKPnx
Xl9+iHW+krrfhwxcDYGn+JPE2e8RdieJ8+c1ZV7l8uFJqZuC3szuFzcHbVYBny5o7sxDYH00DbAz
eq+JJmGQiydwgcin8DXgQUBz1a9tFP/Al/hn6otFp6ikPXSyT3AQfgv/azjN7ymnxOJpvBc3dXNN
6n0aNFMVOYFSAQEha6seQDX1sW3T/qq5AQL/+5L613WvaNyB2uNOgNz/Pj7xQ06fwJJY9wU6zIXO
nu9R78kvoKSmAR0H3ZCS5la+PW09z1evy3XFitfx0TRjkyDBGN7os+HAi+63YXkt/VcS/lA4+IqF
vs+hKkErqUs91CT1b7GS8iiu+e3CPV7QlAmSMSXlUYmKiljtQR4ZpsEKvIN818GxgSxlp4YCOhVy
0Evjl4J7/triy1pPJV226lR+hl5XfasKXwdhLfK0D3EApXBj9AScgh1MCjW/hXZk34ye87hAUg5M
5fYqWCzX3BfeTBomY46etEzgqL0Y1OjySRbpKYXGkqRF4d1ebx19kbcJ/KfkpmsWW3Ip3AjQanPX
l0p7WdZQKDWF8lNILFLgv48XkTBs5iK2ZGl9t2WXPH+GSlHki8yAArQLfjKhkhywRZ8Q6MqAsW4c
NsVVpRJIjwdYnAeQ51eGXm2P/HCxhsW0eOEUV3ZRh+tIjXe9XN5UyuunHOefBo2cl8a8MrPoH30H
vxVtv/voKc/ngiitfEirTOUA6QSzRy6cqdug6NIUm6mTi9QMSkDqzR2YSOl0474ttzVU5JB+ZJN+
XE8U3Ajtyhyn+FHC7L2ycdW2szqRtqUamEH4HkJRm+qHDnNtXF8s9jtyzvT2X54JmZqaFYRLupai
3uIedYZlB1ZzyNqoNcad16lXTtVEd3KFZuFSO1w0IRpcLv++G//FIIjxIBsADym/tW8lMiNRo+Kh
pL+KG52AMm4Phj9cKIW6fI9kmMJpZFydDsUxvK+fCwv/snQMSUMcS+tiDsjU/W4O6rwtykZSHotO
Pu4XS7n1tGjcz95T8BIFBUday54R1By3zeO+zGOv0MbNbXBH50NfaigiwmBCv0D2rtLkh2gCEpMY
0NgDGvKUQPs7dX7uPiAs9bra+oexE1bg26r/7da/5ZLzblerLob8WNzbeU97v9F78ByrhZdI73k9
fkrutR0EUFy//C6X7/vtY1PeR0X8U077j+waPOuShpxAFzdR1r5qN//wJJR+pmlVxX28lGUvAIT2
3qPZVyEACZbCsy9e81IF/H1FxtFkBhNG8TUuoIDSxmXzw4r6st/fR0UIF0Eprxn6H+KKlRI+ijxu
HosLqQvlZDwRGCClCPUQTBx6B0KEJ9AxU6VlA+lEdCmMXd1bAN/sVms4aMvGR4J8pO1fN1t3i3hk
ANiJhwa8i4lNcBKoVnn1UIJVMaKneMY7Atog2YLn+Kj6XUiJN9GhqchRD6/xWo1tVHhswEywfxcd
nKeBtkl7wxCAsQxrsR3HNpjkiK77eAjNDtB6GohuQLBMuWem6g+n3xcq44/RUbp9uYciHJn4b7Wn
+6u9X5MgfyxaILTxRJUGbWirtUcSrAtf9YdCZgzCbckGg1diU7qWptvyOmFVRZMkWqBprHcovwxu
zQT0ln5BIzLbJFBaX+na2WR0cqtg+axKM7Nglty9NKIU55GSLO+gnJbdMjdr9hTVmvjw9/2g/ZkZ
ZSHCLUsRuCdxuH+vQF/7Icn4JH0s6NHgdZxur+ZqfA6srU4/7BZnxwQi7eCJCXkL88DZ71CCMV/2
C/1hxTrUjjqQJzK6wUJV+GEq1mt0JanuAG+zulZvgHaUo69Uqhc6KWODxKHZuBrtjkAKrNoE/mjf
rIvdILcL35gVmBsapOye6Vtjd7HLTBobhrH44nbvgcqwRJ+uL/4YDEb2YGrDaWBfkFq6WTUtihsI
l51qCXTRgh/fPN0s75Sae++EWZ8VA+I60yNpx+cgJjWouE4HYtR2BFh/kAwOsFahwEw/lyN9yh50
bjvcUnUITeeo/aDtJ/S0rTGHVRNLa/eOgISddHMb6MtgTUbJXMtQLtOj616c3H1BPhP6txWED1Da
QO4A4mIKZwkt+9EsnRROZX1UcJfAQ+AqtuzSNjjOtmB3oa0CxGs/PTo6rnDICRYw0cTDp5DCDbY0
yZSHNHHK6W1eu+3ktniOukyDCkdOx5QcpCcHuWkwFUTOtjqQHDE9dCta1ANhhBTfg+H4pMBGJ/51
cVKLyNn8vFr4vu7dfbjAAfrmzSZYt0LzE7yed/HomYOSVrHm9Egy/NG6dhDVGcmDxklnGX8/xKfy
dx/uQ3keHIJpJNiKfdRKalK/G4luVj6Cjyrm+i7DsAH06hDbmqnfbKIPQzIfoUWHpmjSNF2zhset
XCfDvkd/CfLL4VspGNzgWoCTwZNGwQBxEXPXhZ2UQxdqjDsFWljC6fyZk5AsDSGXoGVg+ATAklQf
AqWIOBgweihzgHr7dEEvHbj/HEZq3vD5OD0Q9iWaIZv/cYkAU1qk64hr0xN4JwK4J3l/BLsnxRgi
FkuwVV1HfVR9xuqhvTvZMH/jCJRnd77ycvRxPqntc+xkY6rVXjJsIGcIWGzA1ddAnfm3sq+2lA4Q
orqvb2PjzVjQ/E3rrLa87Bpfn0Sbzpoig0/f9WN1c5C3nqZzBSUyug5Wl5W+6I2UGW8edCEG69g3
KGyVGRttXuyV6X0YjdAzG9y9ij5sU7dFS7uxhqh22gxpMPdQsLZVqzsEEcd22VBXWiOQcB9KbgI2
DzEd8bv0ul5ntELT2AfuNTytrE8yRubNSqzt/OCdt4kFlT7bWbVP4K8pKPKRYrvSacqWRpTQg1OB
VUle1O5bIA9YcdO9PDImV9MXFwalbkL37MK856ycN8k8bc/+sBlam/PZKqxVbfrD095GaJvb5j2N
ubpZZ4oubOEN/T88GcBQa+iTo0Ibp/zB/uvCvv9h/0Ed4Oqoskzg/7u703/RBxnm8WOBK005Yhxe
ulaoS05I712pkwBRbisZeFUXvmy9v3zSSfGiyoBoB7gxEToG7augd6IaB7idMj29j+tWpj1HVUd9
sDe9C8u2pW0ghBsvuTsKKjulnB2qWnPldKxdAOtdNvcejT1ORYwuvM3k+tn0adytu7bSwH4G5k0x
Cqv3pBTRuXovGibv3dZJaIoR6S+ZZSlx4S4MI809IPPIvOSWTt9K86I5sobARc/nAJzunE4d6DV0
bqzz3DSAJhNc++IyjkJo5w20ZGuCPaDaIitkqNXi7yfSF5Lj+2h3ZZmAF4QMlbrvp+3lUXfae5At
nvJZpYW0h0OeIcFHv2zZ36qCvKjHbUGBMZXw4LUMkRQaW/5+F/8Schh4Zn3wdYoMHKz7+5TfcqK/
S09FBOzut0pAri2EZmvMHjfSc5mkVoG+4d8v+QeSg4O4DxAMdxoFMwTzfr9kJ3/0jce95bkL/xrP
AGLkTxeg+9+v8h1xRm6Dy2iAFrqiOv0HBLVKs1tldLX7Qg+X9+x0Q46sm2/w727JuPewkgvZmBfl
2R8cjT+vC5QPqVgmVqKs3//estVcbpcapdH74hqsssiV2wGgGbX5iCT0uG+m3vOeFrwtf3/aP72b
b1f9Nqhh00h3tSPdF9HTji+O+rQTSjPpkjZ4DlFDnRuK16PHtoKXKB1162lFvxfei4RWMWoeVOum
BFJVDMpgUfRvTvuVnJzmx4R4GUHxv9/uH0GBuFvi2y4Vd7K431kN8uJhIAT7uC/a3G9zMgBViFzE
8UkLSw3Kv2hGf7/en3vt2wW/LfOiVTtBWeb3RR/Sjlc5DoqOecO1UdVDRCWQQk95mYnKRzvthwdh
EnLAe3+/iZ8eWgSb/4iE0qfUBjKK4oueem6rFGg9WMGreaGDOEYj8Kf1/0fs+u2Rv5kXNVbCl3y/
izF2uqlN0TxDDvVqk9oj6U9nETWBrDUf2vTH6f2ObQXiKbAgqDlIqFES/H0L3NtGAxbSvd4X1Glz
MPJtdR/m1LqKl47wlagp9FplrGJnn3xVob5QvX7ALX3hC38zr11qBIbaRb+9h3DjH7G7/pRr8IDp
4vo0c9VMSnqvrDS1S9ADlCpeCC6zBCzq5CHaQpGtQ1fYvLV4JejrQFiyjemU7IEXNVETAY9t8NMT
1U9x3WHY5gSmSicaA6kxok8EtOBgLEoh/4vWEvmkRgefZdK001v/fRl1/2ViEZMhTWQIyw2G9/d1
FMvVnTLfLVk82kMMUKGPyArVfFbv4Ek3MilspMPJ9wTalpqK8aRHJ3cLRNChDEBf6dh/0swwveSu
HHbtv9/bH0kHDjKNBK5IL/dFH9Hvt0YXpdJ5lEmyeMmUWFCFx1loH42pESN0zn+/1r8tst8u9i3D
oZVXBbH0znVBy0wXs9GFQ5cCkTJlYcfSCLLIFjgL/wjLFynNp/P36/9xjH17VjEW/9jOWRg86iwL
k4XR75kRuAPSn2I1N9IPdY4/k/biSgJ6J0sqWLGvgfjHlaJunBclUDHyEC0pyq5bGpV51OUIXYB8
KqEcqVIof8JZ0BTvMk07UQD/KtAYmhhsWdFXDy0fhcowvEJHD/Ll7+MAOvTbimSHU4PRRNJcl2hW
lr9td6N/R544Tsu1N30QL+33hJ6nKRRFuTWnmEa8DNHTxTzO5/65MSNeq8g8X1cUv20DcZT54bg+
Uh231nerNVGE4/2yCVEnofX6OBexmWyuCc+WruvsCN4Wk765272sxf5upub0zkXZio4I0w6X/7xz
8TZ547xzICl1buZk4rqfNEXOqQoR6BEgOq2JKpQ5n88PhwM/d8hNYsnlaziarw9EfhDBwt1OhPvg
/RVh2mdgL5c8yFGkD8RzitdeN7dbDzb+yqS+3z3X29fouF4TZbvLUWiuxVPJ5pznIPr8fy+HZwnN
Zeryceuvt7BIucI65fFfZuis+dEOo2HqJrGIfzqdttuStMCWCx4OD3OOkg0ftoZKxYFZ07A6Figu
K7U+Fzt3snt7W4R8uzW/AljJ2j/tPRiC1cVcJKa7BIrD/b9aNBsV82Oym7gFX3XXR1IZpsbtmvGK
zTOUzdGIlksoIWGIFqzQVgijbYJ2X+p2UHYjT+J2nGV7hMmPJwRaYCubI9fkFzeK/Ks9MMgeiP5L
wvP1kZEzuPKe4d7vfR7L87za2sOWYe0by/O2Ir5KrFNt8gdryCPjS+hTm6uVfedHU0dMob2kk9Za
vszl1/yJZM3AwNrSSWpC1Yua9yA4pZ98c8yqEe/JzeORJuEtZPvWdUZib0gDJ11v43XMOIqVdrx8
jYmI9rMRbZcOXVH2c0JwiIa5HXPXQ1KWMMM9zCfh45PbgPwis84U9/zmSDutgrGfClo8OKb6ZkZY
2JWg/7AI/M5f/+mjM2Hlf170S9qxT4skD+yjV0hS6IuF0GrQQm12za577CyIK8fwWtineMoiEP93
vti+CD2H5yGf629ZFvstSR9d7IHDfHoxl+ulWAuj+ZFcJg96Cu2T750Y5tKZDl6j6BT4U5L14okv
DsufPBeHlVUNPM/n1OMFr6K52bBHz2f/zDTA/MMIGmSEOuaaYWdk13PWppiurd91RmKIGcJfG4K7
uRLXEqI25rlnetP9nNwZE04Dvjl92QfPH57HkflO+sK8cTkG0jz7Ps934gNL6/S0+Yz/v79Yui3b
L7XYYEwweaTlnBIXy2g+Ygl8rud8uHil5la1+QSWTmly27VF4W7cdYGm8IQSGToYWywxw0SZfEU3
qefY6Zbc2OA1qK3Cbsac1qY8B4TrvPhaY51njc1k8hJ/NnZmvm9W51Xf9152Opsy7iqMe1dzuxre
LEJ2BgQSHctnWZv+6jyESG9EUArho3kwuCIr28+HPplHrma1e0jELcm6cV/izo5idLECjGWXLzQW
KswDEuWM8unse2z+62wvWUz1YH6ck8yb7jW3sLEI66OwjmJ8GJ6cSZ0e9vv9/BMr4tBQbH26V8td
CzMnnryxYtZ4gmiM+HjmngxnvHjZYkz4qtWya5F1xZgybTwJq+5idxgiMYzFyDCvy3k8SIBc5xZE
YFYHxU/x09xo39qK/1J+nn58vrPe3YYGWsKly7MJyzvq8Kmay8gNSf+Zu3pwnSTmLjE/+BPa7D4Z
Txorvm4LUvBw+mHmdjUW+a/rCHP1tRSGWLr+6OvxPj/dnWZObuaHi1F1lim28MorxUZwRXQkQMWP
OlbAasG0Ym8x+HNsqCGmRAyH5ooHJb172F8Uc+KK6Z7wgYsdqwt7z0NwKJkpV79zqyTNBuI373o3
3Dc3HiwmE+cNoPIIZJ5FtMQrYQ7gtTFrp+9yGbZba4fu/aM/ad2K78L0xZ+7m9mfA06fcMawH9cL
iCh4sco/14H7tcbZa8KUM99HcYJCssj07/eQ5HF/k7fJgkHI2frL0tbM3VL888ssHrF5snkb8BPs
cBbqnZvgNrrOEXN9PGADWCKVzY6kM5OJkhwwz+iakbJvXPPTsJY7Z/Y+e5tM3tzdojI/UmFWHtZy
tEDi2XwxH667cEccYdzXnD3JGIIaNeNduHaXH2h7mpABMaefI0atZsz684Dks0hPsu9ntR2Y9US2
HiNhB94mrcWvNzaaZjLaIb743e068uAYDaRVMNFotDeDocoxHg1aM67N0deBchT7+TYSe+PXHvo6
Qc2Fy+BMRm5qubvdRB7rHIuFuZswabL1dcENBKefvTMgKk7R0U72e9POJxzDFlWWUXfEZqInGuLh
YCSbZLWM2BJnYu1mHKNp3zGsNQO9nrdm8nUWMwj897XDWFkdzkY2Bz+yDh0WHR24jHHOFIfcmFhh
G2xgMRVWcjWbTSY74f1cTBbz5G0GyMukecUCTkPO0MIcv7//MkJ9s7sX1EogeVV3B1HJXdCZC/rd
17gatzB8WcU4GN6G+L88RgYfErrwPEzmldXoCkUzZHmXafgwL9NWdgwmT7M4VMWJemEZiXWSOxzd
GOq1i1/AEqVQz1oVz8cS/eW57Pjybvf1c8KLYnGyzH6ZbHJsQs98cJmxt5wjRZMhTGNX6zPzWOmw
2dmlvSsc9z9Wm7FiVeK0/TpE5izK2iUpMERHhGzesh3D91PyM2J9K4zPgbUsDrs7O4z74QhgEWbD
4C330YeTzXYIBRi/AptVp9jYBmC9/AY8ZbOnP/GshA8nTBk1XHu/PxyPsGa7zxHDz9ONFqxqGu7N
tfD3OF1+PRYAAdsLnYuH33BZJosMIR+ox8BGjfQhfqrPvuNoXDCBwoZotrv7gDSB7SoJvw1PZsjv
1PTYctz94TCfY6cf1pzF03rYUtLzD3Ox+Fwyquwpesetefmm2ZCaDxqshePMJssJn72amC7GxnAN
CKMhLBw0I20ItBw36TzZ5SuO+xkVDT+D/FMjFPUix/e3+7043sexORvje+N5CYdLNbHU4rTezq6j
HSZvNuuGWETOe8c7nSNhCOH3ntB2g54NOAG3O4FNZHJZkJudURV3q1lsnd/eatupZrj0Yy4w3qxi
0wLLDc7Cf04Ll1P5vNmMN2NWfMderd571qwhQLg75MvvznA4Y9+zAyhwLBaTxwq1Dk6/1Dz5/s1a
na3VZvbloU4mUGlBUQoPQrmDFNX3+dhk0ynsr+dgzbL0KO45yFXwCF8LbL/fqqYnvrAXhTQJo8d2
q+23y+LlGJh6dczOeh+Tybef5piBm83eepTmZjPuX2WbCEpkvC3/5OPnM2bj98XDxqRcR1bklYty
Lnw+RL7hStUXJbedj7cPqEfJtQhPoDT9m8k+WnwuOOwypxo/8OrgQcTd5YjGi+IztwQprXUfVY6w
mG9vBjbi7eWQVcCE9s3Jm1BADq1ZF+ViG6qfPZB777FSqentPXFqC8unjMst1QeGLlwCj93eRuIA
EkebqGH6G0d3nYkOSTc0fhYcocu3AKsrW/xrNrPw9xhSyhYn3R7in2y3rKPQLnFqzl8xG56L/xgK
7+ZqoiovnLStd9Jm+K8NTz39OuTgmyAMEPW3dc9bc2zOD8I9Eq7or89hTV3sVeaefUqt6SxouDlK
3xN60c05Cthf94vjw0vxI+rQ1m3ytMXECj/ol7NV8olQX0Mk23vLveI+yD25NnP4WePPzqihntL1
WHefFztC+YUGTl4NlxWu9dWG7ttUhjQjbYw3PMNtznLxTsIJhcII1/pqPy0QhM7mybLoXy1G5XS+
WewFa7OhMmc9zRmE8zgIzvA5FT9HGJvyQ4X1HHdN8YI3gtKQRMWpdSS74fVyXk7liFOzPXdH2hoq
Nveju3+n2cnl7qj14HjGVmeQ2aeTLwacTcqUbPhs4VXi0xL/7U+nswgh2F8BzihLYXRZCLdUH6eL
Pn/DvghjH01GNuqinCEb/IPJ7us4EeWqjEtRgnaDmWC8bXZiYDJe4ntPUcravG961vv4bda16TGx
2ZSfd0sw3G8lGOWplnLo5xP2+Tm0z75wexkl9kpmzt7EMjWb0duTox2mPrywBbwwWxhQAsaeg8wf
j8fv4qjDhr0sx6lHX4ffZbB63+X2pBk9UCVTKPjipqzFEnqZ8y/nl+i3JkoQlThiBMp7yCebYr0I
d5mzdX7cx+5pv58el/vY8gin/P0+tqvdKMXf3GLR/NNWc7aU+O1pMVrPY/uzw6EsKsA4jHzC6MI1
D9PYPhbm8svL4gDPkEYxqPSKI6nEJG25i3BwZk2ZzIJ/wv3mRv/jUvp8U7eJW11uUUzmnM/n6n37
M7W4BKfOfH3c71lwGFb/jEHeMh7EPbyfUI6CPmXGM496OsGoS5RKxmBNHssWx1U0EJcRJ+1hK/bm
kPXAwYX8Mr5iceSzid7jwUsaGB/Yna3XZxgMDKS39RjOoe2rpr3HVYnsz8/lWozqqG+Duxb3BVem
uQdxwH/T6Xown+PGDDj1hGNY2TTn88p5VYOnXRMhEUmaPiOAIQ/MMbFuNT3TOMn4ssW/Fm5sURtE
NnReD0zrjVSBiVYZK2rs4dsTHbKShZE+ySOPCwuhQliOmNuawfllpWHLMfenFdZixWLnUNmqn3f2
GHuwcKneETZWSAsQYAOZEIs3Xwm+6y9VKjezxBHCPjlz2pCk4EXx9GsnncMB43IKQGQYVHzpZSWy
iZzrHC56AfIeYyNcarDe8J3Ij8XKyuZQ2jmZ1VnAAcM5C1u902H1HTm/hYd3NIgjDTI84tfxsMeA
bFZdbnD8zvYej7nu2RN2bcseWH3dj/8DxkoR+bV/pLpF/q0va4oGDwt8EqQJf09FPp+PulRz8m/X
bTm7oXG9b97pOlIpcY/rLdoeD9YJmW1kJ5r9/UQnGBbUM7yrr6xvS2X1cspVtSzXyhHWbsbL76Bf
aFF33/vxZ/v23//1P/7P//p4/c/w8774dVv/dSvTxZ0umvx//7cmai1/3K0uK2Q0JYk88bfEqRK1
eVKUSbmmqDxO1orfG13nUGe/0EUMprD6Op3h/T1Z1KSTSNzORs32ijJeOqxnhUeWfnEbCnVFkAd4
vn42S9eRlw6uc3DZjjHV/WqbzO4LhFgGml1so1l3It5Bb9Y8nZjXweOoRj+kQOXvndu/ZuAfz/St
/BY/1DhNe9dyXXxUXfz8eNHuO0NospEEhZ17AoVls0W4Fk97/DgYg9DLXYDeNH/FHetCu0QNEKca
RcTCi+cb2kvLYtcOVRSbru+hpw5zyVK9Kxxqw3R4eY0edDFSnDAvE2S2ltWx89kjQ+M/twK84cuC
ZQ9LDTpUYNECCHv3GkHLoN7VI+iSUBDiXOXeThS2rWLbdG0IAem+hVeAPHZWj9QO/N6WlJrdKa1b
W3XQrgF+XUMSSFIfYhlSBI8jIhPjCndwl7MPdjDo+42gctL6g3ZajrLMQjAtt4zJ35dPV/pWR/sa
a8q5sMEofUog2rf6B7wJbR+odb7uRDDLjTSyvgncX25TOxnyedXicl3IMHw1ExS+SH9g5Yn2l+J/
++RCOhbtb/wdDTpL8c2rG/TM565bC0LZDgqHfd4GtHRBLw9UZ7Y6MyzNNsAN0RtoAV7jEKysl6WZ
jkSSZ4UZH4vA5I2/VyuSPmcSIKUp8iYYSSzYOLQ24xW/sEdnXIkVIC9Htpz38QxfmTdgIYTxg/wJ
wx67wlcSR42xCLFPgBeAjHwhv2Aht+gpoGTIF4S9ijjpUaQyC079JypZyBOb+Ch9LlBgHLF6DYfm
bVNz1NdkL8/igBHHlCDn5wjnDwjxxfcSHAPUH6wYrImOF6jjWn5R53NX6TE8tvQlEiGq8yREDGRW
lz/Ur7/3cnxNqg5VCCwDkLT0lG+TWhp5FbVama+3nD+cvh0UbinRLiiniVSlyNFiv8jgdBwRrUIm
xtkYcTqKrA4Tazqz2RjXZ7ypRxv4dnEXJHMsHMBfoydcQIaVY7b2fqjryvq/1D+gu4Ijqa/SukC1
5nf7W79ujyBWOsVansBziOBwSunFlj9gO/QCvCYDOCCVxELUYeMT9NurHj2eB92SJ1JCNs0Y0CUA
pPm6lG3Vk3fNDMq0yKVhOBiXZ09f9/aXbYKkb2/+ZHobMof394gW4caROZqx9J6yvu9VOL4wCcEA
hVX4xNDyTQbJLtrlIATXz2HMiZ+/S650SCbtPsC9jqz2SDdiTNrPq3RAmFY6TBbH1OUn0L/a3d30
M7hZSm31F53YKjx1qaOevMgcOLZP2sJAuK6Dn1Z/6P4FY4YmqeEHH5piKV7R2aKQMC42iCza91Xx
Mq97bRBituCTMhOen3TaWzyMWLgIXnTe+hDvCwpwOE4NjmJOSwyp6kLbNzLGzQq+C5pqB6JHEnYO
wsAMAQqafTlrb4w5sTU9if5tqpBZ7Jm9RfBTd8q/mZ1/TvK3evqrbkLY/5lkycoG9zGZADFXQ9Up
iN7QQhpmYw0NG/0t/2l9/XTlb1XVW5X15DIMy7UQw0CvC/laeDGAyrqJJ3QhiROX1SzwtGHyQxH9
e+nx17b8x8r+VmOtAiXB3vLQtdPZwf04qXgFY1KFfjGWce3pExps/y9p57XdKLa26ytiDHI4JStL
lmSXfcJwRIACAoQQV/8/073X6rLsZR3sVtlV5S4bNJnhC2/AEwJzu1tEF/WqmywuLlRAwCYR1KAs
Icblr77nqd+dE0m22Oj3rkpKSJ8d/vYjys0vzYs67xbS9PCupUxeB4RpPzRfoXqhfTqRX4A6Hl5O
KW3fG0e9ftX2/XZTAlD1102VW+14yYqkXmkIzJM9MenhpyNI+mczRpwn7OabsTnJcaQ/fzh/LoF8
n472j/vHZobmQ4JmILKfMW3xHdp9jSdtffCbG0pUnW8fBPCyuUcja9yu0QSea3N12i+tGyfoT+Hi
3+NqXIWLxcbS0P4y69WZsgGRrMKGeuTVxaiuc/RxMgbJgIKv84y4G6dNGZ1fkkCPKj9W2VTJVKnp
NGARiWhFcvr7Ca/9EM6CbIAqAHzE1sBQfR3ixEpqQ07beoUGKgw7h6IDVf1XifF5PE96ChoUsxE1
BzOXkAq8GdM6c+WTB8m5tb1HU/PQtupRALhLMpc4hxxFMW7cJHA17uIqjHUQFbNQTNJlnT99vcvs
tFOd9rhnIgD3ND6TAFFJt4eimq7TGFEBIO/ZIY+47BXBFou8jM/7ZfEE6nfLL8Aai+IJHdziSXk5
nfzje75xd+/SnT0HYE8/U3iVtmCziQdHu2Ep+/JavC7rhtrx568j7NjCtR7Oa+vBeNE+X8ZL3XFc
6pTp8dA6jpul8yC+ba+4CcKTnVviAHJy7efq8Z/XCZ60e1pcppgKDNq3bKQCl7ZCPSgCMS3EaYt+
oL/jQ4RP3DYvzPsoYlTB+c85NBbW58ueQY+apiuT/tECEj6/SwYM6IGz2O8j/bX90F+7D/NVuMZt
ce7D4UHCwK3hbBa1CFGiQd2Qqslxtb3brYrVbpXfCb9nYdSnhycOAmmYx9u4WfRrpfD7dTVMRrm7
D6ohnjOLcnFctutmXcyK5WaRLYXfvT3dTI4jbXAamhNjpi9IN2YnlDwWhuKeh/n4PLxECitts7bv
Tg+URTCHE+URJHUoRtQQrjhxCaJpaVH9oQzxkj+pL+qL/IK8gjTYY53+jx9ULbvOXJPcZMplqUum
yxTg8mZRzHJRBp3oI3CH7zqpymUkPA9LbBZ5TrM9PkLOIH9HUhxnNQoI/I7FFtZMwn/JDHY3skXV
FCfVbzP3ags7beryUNvM3AOpfQ+IHcX8MI1T/Kr1e23skBmKlzFuqD9O5EnLBEJSWV43s072QbSP
zpOKz8eheMEoGHWDdpAMm0E3Fj5O5cDE4L7Cv77jrBBfO0wP03y+mxbTiiimHF+G8pBu63AzEFHN
dqAP1WE5qAZsl7wUH3MraAUKHtnCN/4/BuJKfHpXBMVgIk2lqUmIrs6dQLvTaHk7vEQoAqCNpae4
L6Lb4hBEUoeg2+3QvSCMpJUQbX0RPPI5/H+vJfJgj+AcCNT+81Linutgghujk01FfIoHBPNetKDT
d/KCHVdypuiFsVuqc9vP8e1bZZNs0oyw4Z5UGEQ2MRAo/mlmjckwVialZnADyShDsHNxmDl20Ex6
DoyJ+JuIhWbNJKGU0Qn4uajfH2b1slzUs4ppjVSC+Eu3Pi7Nh1T12rWVDsyX9n371KxLSpadV60P
y93ysEQvfWSPzFH7+YO3kOJoAdj4ZPCv9Zftk/iwulUtIb/iGuoIYWA5FkpXBGEqBRW2B1qTOlbw
yOYKHH09wrljcIh/3+QBxP40C9GCBCKrIJWsXUU1unXe2z26MKsqJCaNpFiN8gFS6bzsSIWbkgXI
cA4RnhC8EOFkCkD7RWRkEimaFEiB9pmZGVOb7ExkdgIAo5PciK435qfVg/6YrncRDVf3lYfnzSmW
0bYaD9dUtanM/4MR0FzbEy/SngBXRk+o5XsL6DQ08MnOyOqmFDgfRc0So0wf4RCyrSIU43WJs9ny
HDsEm8nUejQetcfDw+5Bw1rtECs3MKzX6PzPyAOo+H8H7CoWy9NGbvc9A0bxhnsXuAZR7e98kS3B
COOFDlXcu6wRN6dHSnIU05YS3TtkaD77YALIYNPWEd20jiT2s9lcxq+6P2dgHsfT6TrjXE8J5gBR
cEgEJ5f9M0YSh+BP8BAECUIM3a3p8G02gJQm7cPsAlV9yLpXp6ndS8dUVQ6r7VgPDu/ti/qIyfkg
ubPv2H1vFRGU7yGGuJwFUFFB4OAbhrI+o3JYIi3M4d1p9PDypUmTuJzadA9uvLPvUezXS4k44q+A
0ai0Ms1N+bDCVW1sXVBR9y7P2kNZU4tTQB+U7uY537la55oPLZC5h9+vL8KQr5v918tf5abb1umP
J53LH5DHDo/rijiPXiu+i79f5+aQXuVHdi+XttpzIWlkzJJoOwPSTaeQ1tWNA+xaLIyFwFsC0w+j
G/Qi6rlfR3R36I5ld8kPK2O0XdqM3949323+wO4WXdTUO1MtfK3ukX6KslX22EzKp3LIXMfrE0tG
fBBzTHAa8UsJNVD5oTk9vZh32lmc+DdG5XuU+PVer4qddYPzTyLudb86TdI1ikcLzPeCzSINs717
ujE0qtg0vz1tiNKMjcHIXEsoSNbWzk9lemBTJcJZHj/ANmd3+lMP8QYVwdptZ+kTdm+z7ai6T2A6
8hUIfhvvnLnVkOrgDZCsImKJX27oWlyvPCVWk+64Ifp4YOxe85W03KyqN4MGP7pYwXFQJMKWazvd
zc8r+cak/GHtGZBZVcQrTRb7Zwz/19o7OOfilMr1cVWuqAGqsyZKb6ZTP18DHxCK2UzH62xKN4ot
jOPDcSU/tXMAFdsth/etB/vDKjaoi8kWchuws5yrw9LQ89Zmwzqu+tfNozbdPGB4Xq37txuz9fuZ
TFFeNyF/CQFOKqxfV5ZyRizNanbHlTbTKLqtZMrpm7vzgGRqP7H836/283v678WuB25/0fJmK20x
zMIuHA3MAdWdu8ONFfHj0/n3HRlXdUW5P9h5YnEROdrdKbGG59mtHf4zUrma42j1yrAdoHI5ILS/
jhpWDvamLDfiYC6eJfBiZzRL82U7KgijBk5QTBS44t77drS/f+4C6AiDGGc0CpTSozlVOLrnSUAI
AfS1e/x9jLUfnihEd6S32RN0xfxsxvy1AloVicCjJFUrAMDH++3b/s0K8ZpA5nTSvezetZI4qhz1
AgxAk3pqA3QC7YHbhvpCJ51+ZkE4cyv4M75lIDbrEYVTmYOeQv5nqPP3XSFJtbWlY77aZvQZrdnm
DQT1MnvK8Aoy4q206OnxFjOUXjd/SHvN9+IJcfoiQJDMUbyjMHUgGUU2H+dIdMo27hnrK8yK8B+h
aphhtBFaIOlwuIJpcvCKPwqrn2oBJg0Y5CGI92Dj3YuGp+/MLZBV9D1uScl8nkJfZsXVe7xasse2
L/tNW+a0W/GkChx6zJm3Ot0lvZfBNx6XoTU6oXeF8cTdZoYKp9yhp0dI7u6bwQmHA98Z8Zwwb0ws
Qt1NTwJuTPcfWBhUUnBqXQdJ2AjgyKKjtKtJaLPNpKk6SJaQbDHrSyMJTAn+AXsPX4n9pBT20Md4
K3yRQZ8q3i7sTv7FGJRrHKQlt3pNKar0XjpN/eAyykcI4TKy9WwbFMsk8boc+OrDW/YKNLmL7Kf6
voykR2VdLG/sQp+x3tXIcbobSAEigK3qltg4/podxwTTAVNVNqsmlD0LTE3vmvep+6d/wPKOdghB
64tQ94zawINTzCQh49nRGQnU2js/2LfYasq3U9VW6E1A2oPKwSJyrjYRa6NYTeccpSV3IsMrj3Ec
ctD/QsQMq+vWNccoajZYqz/R5+vON2KIb0fo1dWvthfJds77Ji+lJaoMAGI6gBz4p+5E5GgAAzzd
2JYV49vGzAVxXDDYy4QC2LXk84a2rW3vWmcp4EwCtLYDWnUB/Ste50CkHAj1BCKz/if1eHlBAY/k
+gXEz2owuHuP+G88HpsuDAyQsSLnQEvC6z2wfydf/jMeT8fT9fK5dIPxA5AEActdkbKLLOYFPobj
VgPwW59Y51Mg+us2IF1RrPzn9QJoj3R+BmQPbMXd3etcABKrANct4JAi2WngfADmWgvUFD7vDfAc
OmOCp53zKkKKmp89NVF3Eg0w0QITRGsBcMpebO90q174LeOwVZlZa0DfQa6MCPbrpJZk6bwz9oa9
RAfOI+6MjfgQWV6BqyrGQAAMcm8l4FvLAkvt3w+Ba0qqgbgx1zYcJD00gqDPgtBfCyovOmADR9Ve
wo2OwLQNWUSezcIR9lW/X+t78fbqWtfbnt5KuD5yrRN1njQ20Y0w6aMiksxkETga+s5RFrVU/s4+
1luew1NTBQxjuA3kF2N1K8z4vny+vvmrbEHZanKNd4O9ZNipY5pkvs+Zf+sqyvdF8/UyV4G+1PUE
mjmXgedwbzGTcU31gQe9Pk7RFwUUVdEkusXY18Ta/7pVfr3q9VZpaOjR2QqjDX8BFP+bPbSj/ViN
nrZ+MVRisB8c8Dg9BHikASgUnZp6IKCP4J7BssBowaT19ymgOj/cFVk83Esh5gzC42qu7/u+MfXD
xlj6QIok9+kSqEx5QSpACZgDX1CYnl6eVqsQcFQepgEwJObIxo8GoljDgg5DsNKCmgW0eHWKQnaV
FOj4APSWqA3C8fH4PzVcJTaOAdB+9gEKdvSCBa6Lvj4gWggCdwBKXYp288idu8CAx8hUjLvgc2s6
h+Ng2geGN32cQiAYz6PMi0RNGw3LqPbndQiAeOvSVnLnotv/UAweH8CogoaFWfbI3rX+xNIuYxQa
AD4Bs5UGnw1mF4gRGCnwZif33l8s18shTf8PfxHTYxeQ1o+3Dyg5I8BOAgH6x/cJBvmSD0J49OaD
AATC5gwEjgCCCruvKFTdv8GtuES0NvlL5f+zLUPtAk08uQQT8JeTPvzjj/zYX3obl18CF6XHAtH4
Eb/5N+JqTTzDq5mHUQTRG1EveY9ydSrtDHlDXGftV9ayoCmZTcvx9jFdAJE+uod1g6coNc21NkGX
2EPPZZ1F9Xg/3DwdZ82d9KE/LHEnxJ7NAdo3QXwwe/h9El6zQ8Wep2qcVLIhw5S1zav1mKp9X9cb
bU8QYQ/RjonTaEvhC28mJv6JCvz/5/WuVmKz3ZXb2jH3oJqwwghMuAKb0GDJacGW4P5m0vHDefLl
/V2lavplr1Q7g+uVA+KRBWCinScPHCrVDcQa0b05rstRHZ5DlRZtttyvDw+JJ4/yNWGgPb28JHfG
jcjhe2Hm65hb4p7/Pmf2p97uD8yJw0c/s8aokHMGdNAi76WH07sWAs0Z6gPn7vjO5Ggb4e8s3etL
a3FYEUud0TsFVn0Mu6hcFDRVgV6/nB7qh7Pl9ssbj+uHUwGfCexO8JcSYidXZTHUOJSjXHV76hLd
6vSE6dfTbo2KdeTcNWBQ/XZRPQGrmQF8aU7+TTDBj0+PyJa5yQZOcvZ1pAyWlZFbx/0qvc+mapA9
lSMYMlOTXtLvb/SzWXq9Tk3hU0rggebCZyr21zOBF285VSpvV8dps/yHBrQCK/pPffidKO0hgnXw
fpf8OdOokoAT36yByT/sFTDCbRF6qLqCl/HXd7tT1EtzyqWctbEZAIGt6JO34WWIAl2EHC4gOeRy
yEs24z19c3CAURdqgwRMUh+wMzrEalSj9wMAXgPplZNkVO3deg0kpR11D/nMeACeQH8m8c2BOdAH
+tyc21BX0wCB3KHldcNsIE3M2RE2gxRRchpoUTYw+FBn2fgcChy1MURFG2wJQmtgSw8hXkkPNPfc
7QS26PxIOw6ULhBqaWD5G2ohUvj7g1JEHHL1oIBv4hgpi9zH+gys/npQKBjs05NcFOAgndnxAYTs
x+EuRWppC9WniZsAZR0sHW7BWm5d9iq30Wx8XI4XLmsOy9CYVbMagS6HITuFXWBT+FfZ26v339/s
tVyJ2J01kcOR/n+W/K+iRDXR6hTBYzq8hEZ9eNn7zWh3h/JeM7Cg/bjatI3bgDAxKO+FU0AGO+Lw
1r/vn8qImgRp+3GmUPnVb4WvPw6HCa4Q10JsTa4LqJbZ1NpB1fMVHnrBbkJSQ0fSOy1QdgsV5NLg
WgwbH/gNzfx0ARLqHNpQA7vAPBDlPe/8/bDrXPpDEnPm90Hj8PphiuC1gwsi8nZC2uLrOrJ31ubc
bS4FaBzkyYZaeI6smMbMvJxIfhse2ElOk3qSBdC5hvmcHmvQjuR5Nt/eUWK9PG5nWqw+7ibWw26S
BuAE1iST7ay+s5/ldYVajVsC50atbNoNwCxM9rE2NecAzCdJaA0PbyBU5DEA7JG+yMdVaA3aNSrp
GqrWCkL9uPu6aBwCsYUEvdRjcmJnqHn262VwoYt4iuWgGJIRAPE94QVGq9t6xLFvUb1vhs6No4gK
7/exQvkD13SUCQyLqubXsVK0HR6s52OxkmIaisO0JmRUobRKxJ+C2ir063rI6aT0SODB933bkpiR
1d6haugVlL6G26E60uNNADRyoA4leMx7QBw6InE60XYSFL4+hTsMh1co82F7y9REZoo0w6Cdjn77
oAT+YUAb0wcWUncbLkiHGgk8PJy8FFaQFQGFQDEvH9Xv8toJVbwRYgzbPn9EBtmQU3wovaA0Kweo
/of7R2O8X4GF2oNCkyCVso0eBfEM61Ga5htfBw4GCx4qbObC7Tn7ZMQX4D0Qg8kBmqCEt3iZXehj
tkPUgPAYHyaAbPxN3N0flsa6tt3tvQICA6l/8TnQPBOCmQpGD1o4VUt1hBXvQh7JDzvYSSA3oJeh
jx5XT23URNU6Y+Ps1jVMLx76GSxFQ36xC+nBRJtFcke3WY1T5NayBxRV/OQuv6lw/cMioTVExOdw
rgt0ztcHL2/NqkAaJF+1r+pQj44BfP+hQ0eqGYvUW49aqEdaLKgMadiQAX2Ufj6wI8oaYTE9R/UE
CqEoZ8TwpD2BxRDkoTRk1npyhCgXKIUkAs3gJkNqd/RhLwFagO4rDehoA8ZSkHgBEgAN4MF7+fzE
5BLigbvpLjiA6AGPTBWrDJNB4ZWx6RfBO1VL8mLBa4VLDUsD61wONEyLQwdAcuclJEpFUIA/Bu0X
pmQqon2bhEeeL1r0ZNOZ1wRU6scZuTWuDgG6gW4fDBXyG82Tw46P83g3VjkdyxGNR/DDKUnEhX42
Jb/SrVc5VCmLnNzwjiNx1NGk4pvzIQ63bGcJkC+awJOcXS6DKlcyGrSB/Q/x5Y+lULZ7EyyofcS8
8Ggb83GOt+tbm6Dx0+OlLKUatHMwSXOu4vr6dMoOaL7TR3rF+MttSSt71p79KdwpVB53jFENq7Lz
tfDlrokBLDP5s0gZCmGDk49SzjOdtwEQ4bgJNwPyKThMOaKCVH2oAnWoAkgD+0b9x7l131cxULJD
aDmnjrcyJ0JvQKZ8dmbf4OrBBxQst0QkUALZKTMv80jcjJAFSCLsRGBjygH2M4HhNmMUSkPUekMT
XFYyT2KxrnHcCsTnOmxJc/a0UkrgM8zAPyjwUXMGqmVCfy3YIFLkNoWeoyACUmEOikEx10MEEQfY
L7sfbHWRFphseaLLXwKK+P0MM8TjuYpyDOPTKky16b+rV2lj0WlZLl+2OWkZR6prDJy4Jcc9TFHu
//wKu9re34tSGHU/1Bl8Gpjsmp2QCDCijqovYlkh26mLYHEoTRL3uRxy5LAKRLpOHbCEZSr5Goj4
bCkj/3gLq/C9yWojjfjXe7jKHQzbSbvtZpevLDchIQeODR9I917QERucWJ2dd4DKfuJMEEAJ6gQX
0Py3JtQPVfKvd3G1z+lJRXsh4y7stRGiY0U1FvkYHrGAOeE3Esx7953UBdy/LdQ2tp4BVzW98UA1
8WZ/e6BXMUlVVYaVWjxQEcoLJQiOVoD5L0xwTqiE4ahD7KbYiUoPrx+Q+p0HHzvce2/qgr2Tx1RF
b7/Pss9Z9O2m6HjR+uXsd/SrsUmK4lDmRSpm2YWQiKcz3LkLVG8EhshNUcMgsKT+2URFePk84X+/
AYwLfhgWEz6AJhqpiDtehdX1xdw7hzRH45kFjrcRu/8/FbDPyvn0gpEGgkVKeGaWiwr3mT9r6NoK
DdvkI40b+OXpCCA9HAEMdsam1w7o3MU6YSnqrLONhyqvL9QcAPBSCRelMAHXfEedRaA/aZS4RYwu
f8CyoggIN/319QFloD6Ard3CRpXDf+iiojQOfcQDVg+eu/OUaD8q4yIShHwcg6hkiNcGLvv7K1S4
6fR5zU7aCHYPnzVveyf4rqKKLigk0DPZeS/sxpYLkzGlsLvn+DiEKugL1adxFNphHndg9AKMauHH
Yp71+bv4aVtaeDmTBD9mNh/Fu4Q70jQn0kCFGvxffA389XqJGgkHsmCr/P7YviPOWdnsSWJrsk2T
Nf41dkCr/JJtGy1bIUmEtsJ9arqbNx7G8kJh0NcYZAzna6+P9uxB+HHBl/3YOt5h3i5SapKBTeF3
fyMx/KmiTo+UeqqI+jEwECfLX4khlnBKB7QmW6HU8vj0QVsmKMmg2QB5PBZy5V6zPK5BQqN6IAPk
Mp4u8w3izhixuPKqQmOm9FvApmp4etEefx8x/YdSr0hWSec0zBORpft6c2DJe6up2gwseTY93V+2
SAm7ObFH5pbEu/k4WZyez3c1GzcGZPvw9Gf7oM5wJc8oy6oE4TMcpV5RBs+3sXWEitx7C2juWsGu
sENBYJ0jIzG2keJI4rS5ke19drKu9gkgYGAPqRIqJir/X+++kptjb3TyZoXyO1no8xlkaQ4f3ZVf
M8XX/9Sz88tmAo9Ah9d/i0pABYQf/+XyuCPLtIk//X7Zqa42CdTezDozDurSnliz8uCeL4MqdIDY
hhbZSkqNF2z3CPMxQGoviZC6bmjcd0LsOtZIJs53coaM9/GC8JNAW3v19Aj8vCdC1ckQD/z5pMS2
GnUkhZRcEpowl+dqF2IwDgWoGO080xgXxz9CeXYXYKu0HeV0eu923naUwBQ/tgsVsKDkmgN+53Qz
EX4uWBteZ6FCvR0ZnNFEDvtgPzkdfBhjXaCg8IiTjlu8sPxr70QMPdq+X0Y8zSaSR8BUQbsRcI0a
OPPRGbWsod2GJWDah/MSVxHZy2DyEAzBY7ddFIjFPzKegYYP7YeyYzDSclAQFhSQLmBEmp6MHZGb
4OZIB6ktQ0Da5nQTVaH5lA+MFbNGv1E0+cTBfHtwHCuiO22YID++zhvbRslTSlJ1aRCnEGjuwA94
NbzCDtMnb4MLgBw42xkKiGXjvVSzhngEA8nOvZx8thC8T+Q0Nk7TXXl3AcibDjLQf81MhbyNPs7R
Y8VWANbyUNvEMmYRKGRro4Iw/jiqNb/Uws3xmSWdtPPzblLpywYZculGueE7QFfMzn/f5Cfg7699
B0PA8/FkSsqyDeHd6HiiPJvPm1eYC7t3c65N03H7sX9OH/WxxkMFzdafvc2NdM4RJ/X3kaaLRB+J
e5GvdmRKMYWpnW1l2c+O92nvHqSpcvLKzKXTXpDRm74CE+ESt3qQ9LFazi8g2OvU2wIXthe2OjoC
7kQRkaLaA3a4MBwg9rtO2JNGZTihYQeIzTKK84cuRmi+K+N0G5mb2FAD/UwJY5gxUfVI0yNdiisy
rWfk2SUTvJyfwr0qfVPyhbHa6gSXwXRVeLSEfahjLfaXSK+iNZPZhCFR+AAUDHt8OA5Ta2JuV5fG
Q301necfx1c2QCQP26Fzr8tuv8Zcor3T0sH50xeCqopyY9f+jsr7fLT/jupVMuIUze5kF4aCw0zQ
czKTf8IZ7rAOxIbNh4wM1Xj/aA+ae42Gie45nVfvJzaKgbeEi78fINwKyApQ4Jg+IQl9FUxnW1kv
94apLPHmZIu9fGDGVkrPlXFfETpogQZ44BxYD5e1Gpy1UFKDzaud4wOJ06R3aYONHjnqrNPDc0uO
Z40vxE9yYI82W9+kxQ2pFkI7vN31QY/NBuBrQtOb1kMOYPv3s/B7BffqrVxFnWnSaI6Ss2A2A8So
Ji3lsNqjF0btFvanh+nlogJev761SP7HGOosV82x2JOut6P9qauzTlGWFpqLQLxTHFp9cFMnqLKL
ktm5iRU8ZDE0RDT+HGALK+e+QnmBLL4IiBls6LFvDtHifLe0ZffcsG2Hsh73GJEVkQIqufS7IsoO
AxxbKtiXVdSrYXYOaxS6uuj3cfxxzSNH/p+381kC+GvjybRud+yApyw79CABu1OosNGCD6VqUG8m
qf0nz+8Sg4j6dN81GloZ6L+39QJaCyvTdOn3+IYR5LVfwdZuvRPgYCkCH1x4xCaYrGKdTXeJ2XPy
DxS+KKG1j7tuaMqjA557e2msaq+KvKjtmVMStuCeFfUwkOyBRnXEhESFBah/6v2+wfkn3hxCuwxy
NdTyiHGp8H+hvlSMDMfDyBPXJk0bSnCdjmgLLypkFuRpc5wnma+XM90YED5uiCCPj2c7VjO+0Qeg
hvH8+eCLkwulwNfmsDDgBhle1TDvb8S838Ehn7P239G+CkL0dJM3IFuVZXG/fTvUbr9Kxtv7Yk6l
F3egGxHXd8CCuJpOZc7EZlZTrlWZ97ac51glK8vkAthxR62/DtIdjrb47+JO4W9kPxvZzzhbaTTx
bRHw5E5o5v4+8Q+vxdux8TBePkueAZSDzwWCv+6m9bOjD9BPuwVn+Z5lX93vVXxboumgn1Put1rl
hGGJ27NXwjiHDN/6bEbWEXeEoMMzl8pu5Tq9lyM3efB0Qhdiyg7vPzelyCOzfpALC2GX/L5avue6
n3cIuIdQkgG9bsSDMFc39aZRljXml5oHLVzM7gS/AOxevQO1SHJH+D95YL5lc+iQ7fse+a7C7wxf
7f0ThP/G//2evgPmru7palOvDwIrbdTKEtdkIIXIFZ9hEfZ+nfsOQi3Y9f7Rd3j3ertj0PFsb03q
7yWaqxu42ooNu9g6Z4cbUGhA2AJwWUG7QN32WX3uUWciYUVwSXENTB4dLKKxe3UP5MGZX4McozNA
BbH1DE7E3t/vbyy5/zGp/n1kVzUTvG2tvpC5O+voJ2cfdmu98xMQrlKw1T12LcNGqd2V7PAgxRJK
T0d/B380jTYYXYBvS+m54EYctOA4a684BurlxhO0vtXprgbwat5X3bkrjJpbhIO7gXO+DW2cBqtF
K08zaXpEThCHmjo2wFwiCwznCFSREeCnxfxTNoEFQqUgqvVV4MWoMFCBr3wN0bA+wHpZwstDjSRg
CSgdbf2KSmPmNwkUBe/SuxWrXvHABlhPQFzLcpqad0057copPlsy91LdH+uBVMRYqmXaWFMXyXFh
JpOinOXaogd5YHJ3EWoCGHAhlg28DOoqEntoCdrDUz92SPPOA3bpjvDBubUexdS6jlgV/d+HexWx
ng7mztw4rEeF3IDiFvQGyvq1iK2SLmqNSLiyn2bwETCkPuMYo0TYLuIx352D/Bxs7QBbV0zANmdv
d6st9r1ad/VYrwK/9KCanS1xcw1GMvQz6PwgGsIC6cWaUBEwQAufiOsQEgcWFHbwNCOZTzw1989n
r4R4xkNUfcLCHolC/HlOWOF6akKMhZ0G1rBheojLPPh9QxEBzG9jehXgVHpZ7uqa2z58ZCOSYmoJ
yTiflkB/b3WAKc79fjH1qt5SmnqhqTsulpCOw+7t4606TuRhso0YtS16nsQAl6Deuh2qo/f9a58G
GmYA9A4ZHlyT1Vhpg10b5ojeo7YTl4cQk+wDmipUy1qRpIMdzoKCqjs9I0SLjkHL+YAG3iE4k0Qi
5E5Ttx02FMSg372q0AiQ4MgD4M/mxjshgvBmQkBF8o0z5RCWXBOALmVCvIksX6Y/pEwbSp8sSGUg
tN8dsW6UXdDg+pWilYCBvXEIkv1YQym0i4oz9xhn51iYcuIGiKH0MSIyNJRAybDRCRMpzjaxmmLc
h9W1n6v0U0mrFp023KuToxPj63aBwEvgC9nXmqR1RP4Kxh6EvWJQZMBC1c36QNJ8BcAXGk9UYFME
qojsXO2+XjmZV2BGL8VKHmnajc3s58D83yX5men+FVB23S438OtVlqDBVugzmZW7i9O1Vbj2Elms
cloNTy/qQ/ZHvvt93n5HoX2uN8yJbVk0DK6h7JdeU7pDXinLnc226Bst68dDb0h+YymVR68yMfHC
48gvbx2Bn2Cr72vm30tfrRmsfuxyW4k1Y5DBBnk1aGikvOnIg+G8xkWbwFIJvKKO2W15qoC2R1ud
s8QjqDbojOaD3IkOjofzK+lD54ROFub00O3gooSZIYIg6Yhei4+QRXPktHSJZPEQsqCk7gNd9W2K
/6pPLXJX+QcwcdJTQ72/drF12shem4kyX0lfO/OUxwQGEBrtJ3ShcWan8ot52I6zBMVGk1aBfOMM
Vv7HpPjv+Fwz02QtVzEo5IRjdma9h4SHsvUq1S+xq+tDowmOpn8y/IJ+veOJo4siF7DZOpYsjJpD
o8ZkZ3AwWGWhRDETMiEwHdXDLpvz7yAP9CLO+VGA2igN9V63CQC6NKp/tv0jMT/vFdfW1isQWiMu
4d8EAPPYSx3Ty2pPv3hsy+LL6FisDrJndoSYuEsGpSZiUIKalDIBYJ1V+3bEYLLw2LoJo4Ff5rLL
OGLmpu0jywgtOrJ9gFCX6kvbYbeZ7E/jSp7J1USVxJ+zdGQl0zOtNNTXzBHOjJY0N5NZbcecv9ic
bG3v3OCiERwB8R/x0Ioyc3Cxhy1wB6zY0MOxPFJsoiVV9w4q6fuNMxUhpR/35H8f1lWSsk81vdL1
UsUr1fTt7cepiK3dRJaedu1EOsL0bvf+eUec3aMUIpuhZiSBlQHATHaRVSJX44R6v86taNf6VjLY
aq56LtxWo4zITtpUQ53vB5mO4lkaSvD85VAbq/2zs19ko32odPNLNSe1lgrvVL83b9ZOFGPBFGym
WWzFKONQjrfo3pwqDy8IOoL9KosNdlrs5unNkTsYIWVYscWnCCLfOaikZgDbQtVD+6nz2fRPU0O9
a9sS3p3ppbGGtiEk+Pgl32zdZRa3syzevoIrn+52IHSqx1T86FNEcT3ivs890Op+IKq/RxJ5YNB3
zNuOK0hCLPu0aN4y5D3OE61ZsAIfZbqVXjvvfPE9xUjZROIPLf9olwMmrh75SW5iAoOgNJSNOO/u
yH4aE6wDjrdK9Sgfllo9QaaKr220IAWjB4JGi5R60jbxPhmoWrjTJof+eZfOyn2YY4ybhnI71hAv
pVRdTTW6p/XkUk2xnu7bPxs6STlmRHOliS/1/VEftsVdef6D4bGiTDfpva1OTGVQHFRyxfiIVFU7
PNkjWYmdNtr1z5oyLYyFNq42o16da9VjknIoxulhWehDu77fbsjJ4y4ZtE7c8K375d645w77LMCh
q+3mZ5tTOGPVuPwIBo+HzNLYMb3f03a8RwM5GSTqpE8iczdMcUjL3DNqSMTCx1F/nEnH2UmLShh/
gMbM0Ggjo4kdfZzLy8Mh4B76ZqDaI2s7JvI96EMLiaB2fNkOTo6HUZjVh+kuzrOoYlrtxgdl1rVD
WV9s9096NpGkNd9+Yom3Q3U3ZHidFOJuOpXaSFYGHd/jxNxZVkan9sWoJ3UmzBNnbGWy88feFJ6E
rL8E/uUCmnYTtdaH6fyRhbB5PVGaQZ8jZ6RO9vWkS6d5s+CSmnV30hd2+1LDI6jv0yYsm7iGt7yL
jw0eUgNuiJ/Em2Gg6DM4yH47MTOAr6SXwRkIyzFocNjoI3UTa7tJQ9kVFdEsxA2qxY+6DYkozHai
2WGpoT1U2aGBIWlDbo+zs99jZ954R/wCwA8d51WOXsYisye79Ol0nu66eX2g9j1ss4WT/jlZr609
Soz7jD6KeqY2Ls2q3VSmBF/ogy3F9NKX/o+w89qNG1vW8BMRYA63zJ3VytYNYVk2c858+vPRV3O8
B2PA0Gh7y+pucnGtqj8V5AEzH3RHoyTpHaF2NNJyNTZLp/V77TZSb+GNXEJaBgPlNHIpTBwE+aCR
6YGLvb709c1XVWdsQw6teLhPP4GD2yHUBEYOhb1wlIVjUoRaFUxIAcWw1DyBoZrP0i+ZmNHxyPj4
jOmWVZDTL1UeUFKxuoDGTXviIOTUlKf3nqxUDtQOKNZbmZGAYxRWZfDT0ROHUET6QZCcGYpAXB2W
6tjRQSV0fyuP3xXdl4qQkcP1FPBmreIoaIw3RqbVXdQ+jJTzpBxloDKD499vikPDQAc2GdGfYn8z
3V518uEg0gLrviGG1fJdsJizOFRPAmoKXqZ1RNnuNkct/Lm2zfwjxl0O15Q+JuNZpbztQen8eQz0
4VgJHvk9i5v0fiscqyq2tS2st+uUHarsUMhHRmklmyOhAK1+mblvLj4wbjw6GgEqkmFDYL6WTClt
90phZHArqcRkQVdegYGI8SnV/idhGCkyLt02s8dyOESSIwAObzY5p61rMK2FBPXJTRiK1YSC6XZp
2HZHYwsGvokOXR0MRUiGfjLYs+RnGdvS/gr8W25H1zkmUd5sz5PLXZApcIugn32FYlXiEQ/SHyK5
norXKl6PvkqhRmJ4vM+rJa2/Eh48872npp7MTqf4heUlxdUgs11iAkf11b0vPI+SZ6guTogS0sD0
QBBbUFmeFDqpzjPT/Wti+EXlRpI9KnazuR1Tx/HA4BcGLyCXiGVteTKUOMN2SEKhaOLSoBFcvMpw
dtqBuRvxXnJvxFDBxDPXlXrgOiNCIwES3w1p2uuxmsNMPtWbO9dhzHGZ+mLDKMyDqVPj+2Rcq+GA
mEaya1Sm6kGoz6WFy/YtyYO+ORZrMKd+T5BUMXuYOvCXRru7g7UbglRwMUTwe4joxp8u5Q6t2DUO
uCwLtYIjENURE3KR3ImuDLbKEfUc8cB8TVcehVN02l54OPuHBiZ2Iu5peJR9tfRbOBemSz3uGV+T
86tmsgYqOp4Bklbd+IEJwsMRhED40B+0T2oppfnWoJe6ZXxyQorJyIyxjHqs50H3s/VlZbWRHIZD
G1MxOYdT+Nj7yOi6D8LgDfGwrc9bjTRue0pXr8OK2R1UkrNar6MaGx3jviCzIXrHs+7Kr/Z5fNaA
/ck+/KGfcr/y+CW1z5fKI1gea632ykOuIdmxiAFXXperjDelOMUa/POpvUGYMhzcEHYSYzgqjxbh
x/DB6NmMYwTYB0M0Imf50PcLtpPn2hb0sFE5g4XDmkt9AfQAgdRe2Dn0PjRTuzYvG8hR6lG3jSzh
8W2aH7U6yAhuxD7NeOTGRqlDGF38jR2w7W4bVkpkolgn2d95+B3VYE+mCpA/eHofZ0oCpJHfyR4V
oD53/ks8a9v3XHpTel8dg5VTjWSv1q0wI0E2VZ6Y7Oblgs0PRyciUHI5Izv/AVkDANJur1oeGNHX
Kv3Qitdlweu7HeVFto3iR9lDRIiR3WPWziVyiwSUmzROkiT9peBUdnjrP5qnPy3942YlY6TRPEmj
Dbold3ZCHTA5Bl6+ydFLN0k9vfLAFSllFOSFhlNZ/rBfenusnJpJ4p1rCV7buxGx2SRzogRlAG5x
EFo7v0lPKhQUrT4M1ewDwf532/lb4/pfb/8P/JViWZphb3+/fQtl8Ox2g1dEdCleidIH03jEVu2w
61VAFoJNbDKCNdVJFZd1MBNx+zh+miRu/xX63F/5v97ZH8Ds2JajJmm8MzFi1CikijsAzJrOztZE
Nr0XGJSEKnX/46SJ22Ae/d0mr6gWVCdB9MBX4q7+9s7+V1i6t+oaOX+kEoCk/4bO/gkSGOmkWSnv
LOEEQgiKhuq9/159ia/Fs8mI0mIfGWb+smQ0VeOH9UnunvKpo0AlmJ5gqU8u5sREkdjOiCy8SEf1
hqcpIm57eMx/sHdeiC8PCCldXoq7jBZiT6ERP/cgufSpfPvvBWD+Kwj5jw/zx2VetsocB6GRnlLd
nrnjsi0mTr2Pf4UasE1m0inOfO0YS2O6dKZ5chHrU7ecsvzc5ed5r0/YqYIuDmhgYzEcwaet67Zd
iwhVw1VrL718l+UdEV7lIMchUXhaE5pMQhmRJvk7TlSFlRLqaO0Tl6U/K+xSDAMlW/ZGa692biUf
ARPbMRhXvyHRYAz43oiobQJhvQ3ipdpuwhZWVJyxq7eeBmBbuWzQEBecqcPilTDwVpgpQYHaEPEJ
gtbNySN/vv/35fzNofzPqv3H5fwDsJ/FbbXEpIaR/CHPrtz7JCyasw2RoY7EaOc/IsFp/opE/isG
jx4NgQnCKsRfPEv/WJG6XpdZl4NQKLJbdBcyfenAitTVv0+Nm8aMtrQNtLwMhEO5TWgiqMBek/1l
M5H+bS0xaFRjLrhoIFL6A9BWrSSyKpO1pDJqjxTsyVZ5/jAwEEon2BRxJrsz4Qeo43bey//Ltf8t
8fjz4v/z9f/ArIkCFaJWA0NrsO2vO/r6ztJUNRoLb4oDdUb/QVyym/8qcGWgy8N5ER8b+TQ3YWKE
VusWilOvHsICYJwF2VlP+CXNvJk6NLgwxOzqVeryjYZ2unDV73ybWGFlhXRGWuqJfF5ISPLZ9Uub
X4kYj8dbMT6o46Wpj0pym8d7nyIbsZPEWXS3Z8pG5KWFryFwTfZFCa2bwELDwV+s9ECZa1DpGija
jlmO/OmUC4eMYfRlUGMyUuHuXKP2LQvdcxoIojvLYUUwuHBSTK+M6JYCiVlPy2/AVfFAjATU3QwT
yQKVBivfv2ZrYI1eJfljefjvO/K/+RDslP+8IX+sy3rYjHldWJeR4m+LD/BdnGeSFtGYI54HAiI9
vfI4FSOmbyIuAPAgr3ywO8tN6bwUwA6XRg9iK5ugC5whAgb2TOIW63Bove2R8e8FQ//ws5suia5b
5E2qvxjUb86Whfnqm703arY+uUXuG4A4apDi6NCPUUVJf570B916ZgHIhO0PV2a9//cFkP438Hu/
Ajt7DZVtYXL/A45Kl6aT+jmDRkGLdIDl6UlQlPymD1Emae/LOwcGsbXEWn5MZK/gA9Hdqg9nGkLL
2QZP5PIQHL35BdH7HXWs38AhKG5dE8zijaLdf5IOi6SzIdqMY4KZOiwKvA2lm7+0jNMiHp1dnfj6
9qVs/FU+Des5EQArDrQFVKPZ5plgrgzuKxxVcHPFlsjHpOon+N/YOwnlI6r8SHOwR17ZSkYEd/iH
R1IUJeYQhcYnoWrjZdiQkdhbFZYXkk6IoKlJLSLx+F6XznwAYNw8EsQGJ3ncvs9oc2cEvs0FYKLo
QxV/l2JXaMLoUCu7vAnftsyT9nRVPbYJqiSWgBcRXjfiOGJm/xge1Wv1Md+m4/LWETWKQwvSbCBK
abDbn7x0/EJajuVBhoik9deubHjw28Z1RTD4ijmSq0qizQC85Md+WMCVonqnYhcOCt3UUya8YtRS
X5L1W2fsjcXAU8kUIQwWf/O8/hbl/s+m9Y8VIv//vZsQkFpdpZwDmPnWppMQTVTu0K9VOpPsLAMi
AkcTUHQ4mKHj4zyFXXXQMta30zVenrkd06e/BM0lI5TdgCY0rRyRrYp+Gi0qpZpkW3SPnLxg92BR
ja1ip0DiLv6lFlb1/Xn+38/C8Yf2WLbwbP7/z1JIyyZJG6ffLAazdjLTA6hq/L03XKMLZcZUxF6f
HdLSVUsvAgYkP146pmVgVm4th1N/Gwwvlji8QdK8qjo3vcfWTelXlT77tkHM5Ookzxm0cXsxrass
XpjcTPP2uGFeBC6BpiC9ynBjYsYrjxxwPOXqrwRoS763wNUEt2h+1V1G6dJKl9Q4pcpdAuvoLnV7
rdSzNQYajHGCRNCRGJegeeh8OjNM6x35QzK0Ntcevp0pUwW46fyBpjPhCAAH6V1Gb0xUG2BQm9/o
njkCdXhaFMQfw1M2OSIByaar45KTDsT0Q4qC7z9ukS3t1Y6j7YcyQiDb+CFB/khhY4WsB07xWfdB
M8GA4/IAA1hij2h8ZXPlJejrc6JdovGSaZc+u+YCsiXNKSnk0Tpi9omc7Ty9k1rFiZyXO/dAvFjO
fE4wy4Tf7bSEYBG8yIgl3c51P22viXXgY698LuT4izt/WniCNh+cB/h/ufSrO2kIId0IP2eHEthV
2LiJi3nsCNtq7JJ2PvGlHwwpUBFXskkzAwCPIxyh4PSqzVVdHsZfKgncDBr5EB415qhHDnF4sMYt
+cJqIDJEiwLCsmMaIgWdWmBioZVckygY4AuFdiBM2LxUnw86pIfaOMx6mFWnAUozceXv9Yv0gXS8
DGTr0vZHkZMn9/P+yPdzezDWQ2ocZOncuvyiXmaFcKQngFzIJw5KddXSQ7NdBsx8kQsK0uFvg/4n
81WwZcZerO4GvsbQNbq0yOMELyjuFHdA1WxAvHo1g3G/IFeQ/2dyuHPhDd2dJ0lBzl4YuVoWREA5
sL24SOHLTT/Sj2YbWHEoSKctC9bqsK671IWDOo6cinlgo2+OUBWOBLUb1BFTWPyZXY9MtnlX3BnE
AxdeDIhQB9vm1ZjBgImJcwHcY8IQ3oTrZKDje7Ok56Hzhe0AFLeVHsdn/C1F36LteqQCdxl0Bw6h
JBD7MOaml96kI5diNI2to1WGIOD9IDMZgctsheZAeKAaX82D2h10M5h7UC0nfueMG/DKIRhSd1jU
Yi2gBf4ivb5j88cbTEO/2oa2jxpiK0PsY2CsXV0B+eXq5OeWQWIMqFH2uFOQHMi/GMHzF6Np8q8Z
3zDF63vygV6TSC21PcjPGiP0JB4Le3lsix0obF3RDNCCtNpPqOd2cky2011zzY7gjOajKLpCcqhv
CeQqQAsYWgWwda9+DoFAXnL8VH2Mofw5khRKTOjnEFTMufoZXeVTnlOjeca3NiSOmE0AeTkgA1N3
aEoB+GCQFluegqIj+MspfiZ29NkdV5GnfL+l0xxMTGdhmk9zTrObkJ6S7Dqql6i/WuIpGh74mzj5
S2Ws713H/+7LpiErOOnI6/qjySNiZxXbNRKf4N+pjJ70oIC15SxTH/Xa06+d+KoW7vIuO9nZMMJ9
qCf1KNyqIxORFSAW1YZjizuD+kuwjeoaMeyTNrc89oeeSkAFLsxJVma2pnSSScnqv/XMLtBQs9gl
YrvRjzAi/Wpei0cwaxMA54V0dOL2/P4t97nIKEUr9Js5fp7/rsD+VfFqSBbeLkNSTMz6//9IEovG
mjudI8mqbAXY/py+KmyPpZeX7qJSBtg6944niwXG0mVCCiMkXsvUgUFjb8S1i6Zi2nlsxdrBBg0G
k3W/2qTWZ/pJuzMUdsCCiczFdIDuVfy3il2TsDy6/d/gmn+Vy/3z0/zRXqpSUYxpQ4fVWBwfTiO7
YE5C6WRP1gdNninZ6w/6LHkCC7HNv738v7oZWEQEMRAUQgjzH7WKpvSDtqjUKiIZ9TLq+YsxkAV+
KMxQEo5686Ao58I66M0V9Zca+ygBZPOsWf6U3ybjaC1nSBxdeFwIny7Qv9vZ4EfWoWfwRXKZ5GOS
H0rrUAuXtb5pceIY04vc3hdmLQGD1u7GVyRfAMjDNV/O03Dri4teH9X5L4MviG/4lyeGKkYx0Jlj
7/rd6v6jo5ayXFtaMRefiFF94OjvB19RE0SnnCN2frLMMN+PbiZw5Q6qtMT8WNDuk4p+Mwa7aQ7S
9MBc6WP9s77PzRlVzPiTTrDGX5e/jC/CdZxD81D48QeluYC5DTafYm2fUlF/RNkuqMp/cmQ2JFvw
M/k+WYd7jDDicYzD+N5yhjxw3LQB49rsH2IWUN/PiMbetjagVpa/bWHzqbSBNP4yn+P7mAWtQ9x5
zapwpU9LCQtfjH9uy1mSQ+s7m3wGWkGMu0AmwPOP8Tz8slavLGp7NMLml8aGOuKy+1Evp+iHVWLF
04UXKA3pOyhxLbjSxcqDEVJ0e57WuxnW5kcHfGwepcbPtRcwmTI5Lz/pSMXtZ9TTB+TM4WyC9s36
ZmHQUEcgx8w2vnoyC+Nw/iQ6hQTql2KXn5rGsX3qGU9IKJ8Tf8qG06k/9PnD7CCncp9/V5cnkdnO
FgYocrOWQDjFol28T/qZRcQpOjBdY3aE6S+Ah6z8W8FrmkhpZZWngpDS/7+7DMbUJ/pUwtsmTsPh
surPCQXo6upZOBhhv4UDyhYxpAxFvhmRHJ9TOFF77d0vdMaW+up6BBNe50O1nYsmrPpgaQ7qdsyT
g9qc+/3ksFcoj73D6yK/RoqEzXI99h+l4TSiv8KTPLF+OvPYUwNk74J2MGnprWediUjbs5wH66XP
A7RhaBJkdGC6s0tKPIS2ItyKTtw0EIfxJlbuFp8RjdB58sQOSB/97km04I8CFAvidzhrcMAJWMly
2uu04cviALN5Oupqp8Pl9ZtI6uKFmQ9fJTH7DMp9WF+6b1V8Utz1FSmFogeklSLLoxYUqrvxyag+
/IawQ+2TIXk9Y2a+g5MJEQLXG9RHmsPQ+JqF/Nby+vxRhZhwRdrCd06d1WbUFmilNwrHHh3O94g8
Ng2Xz5nkFxR4y0Xkcs2+alwwQVUbWko7g5Z7shYyJsBXqSLVE/8CfkNNGOs431hhOmQ48wWUy3ou
tpf+oA/h9B1TWelj2qmgsns7/qZ9FzFy0RkcG+mAIDgZflSoU1MH2rFUz4Z8BMjHIaM60K1a0F3r
w1KEYhQASfMLLDnQNvSn9xy4Ug9k7dDB+eU2lTYUkTmeNtz4HZmp7Vv1EyLvp3C26rNFBvbbTvLQ
ajt9fse2NvryNfYjLLLUnNCl7mq3bx1sil92fzlISdb/ty3xH2v9D6ogbyNRSqtFfEpn7u25bx60
6NbG9/xa935jBciStew8Zocyo+3zwMkQI8nAXAQ3SfgfvNl0GINNqVQjfpDdvvJiGrQIijg0zLBK
CF9Z1LMAknzWusvS3OjPVIFq/9T3fvLFQwNsomcHhFUPKKAmcv5+tgz06G7r6EvEdKi+abioGzpY
aqJclud8eS7Ku1Leh/LedEFDRtFLw7TVxUkif02PSnOo9FvOmMSCWB6n0G/T/DDrV8U84gH5TN4L
Jun40TeDHQ4BFu4DyBxCSQitH0OVIDVKB+tgId6qbIkg4lMzhhjIFoGjyuOzItksOo+2sfjSC4xo
KOJcjLgLuGOzC3wQRWdJUE0Oz9AiO2IeLMYRR07Sedb2lbe+xeg2ho6YbvLeZcwrgskKusQ3Hql2
l8YtCf2AN9qC4p3iHT50W8KZBMVvDJZgqnt5oHdJw4q/IcdLcFcoPkR3xKwgbmhCdp4Iq07hTs+f
n+T4AIeAnFxoK1f0YyTSfOHmI+QHhTnF+TnRAxylReY/G5Pf9+zZlNP+dsKXuHd3FNEwMzTg1a4s
sz4hC7hXaXNdZeZNxyA01S6YEa/65xg2qreKgYtuds6PYoRg6nkxg5RVQ3PAxLf5tDSXDswzupUS
7ORZrQPkV5y0S7TLSkblaJLZD8i1F2L29iVfGNWzoa3N9lmaGpNxS5e+WpeCIg70/FgkXonA4RI9
xV5O00GbCHkvo8NzKzNktxp7fyt8mfXDXpgEo26zqtPiCKth/NAIfWmclqRM2s5lh+CaYceKqy4c
BL+gM/rUsEcNtmt9mVoAKa/RFH8MTLjBhB9RFPKQ2yDLSxeWmOYFvzMOke4CkkuV/ZyPe6cOXLZq
O+XWNe7MCL45oNxcv22WKxl+ViP7PQjIgY9kLXHxRYh+u5Boqd0Y62fmmlHYS0DPXjofQIjk5Wgs
Z0M7FhTfuqcankYiDPpMqqoPC+s9egTY/N++31RkjucRbFxTWU9eg7QyvcX8Yvg+QkCQMHK6cbni
QKOJBRyYHIvJfDG+UweV7mTC3HjoN3RkxARlD66Mvkt0Mpib2MGNBNECyz/ftsoFSWDLjIAs3woD
oQaFgNc5y09J3/kBUorhgFEgz6D12dki7Hx0JjbM3UTjFK89sWbbQdsuc39cqge1vFXMgylD7OL1
ciwzt5fc/p0yjMyECVFB5JR5wFMjXOLzktv6DxBR5U1Hie7jwommA87akUcgCalL2zXY3oBVQJcT
Gz8Xffy0koSkLqekDqbH8osGGz2jzExPjtvp1mIBfc/ME1IWDi1innl1oHqkSBZ+0+iYzG5+VvAu
s+NJbqYGSc1a30e6UZjF8wGrO3B3DSXj6CgMmKPJCDDJxV+9iIG0huXoKNf0JQ8K8BGEPeSLcTir
XrXa+ZkLYzKqATEQOKtT05URaZOh1AbyRtVNleFymEPbRtiNj4P5xIVrssNKYM9wXH9L84XhcaG9
Mw+x9NB2z50cVM2pwUbeH5r8QNKPhXajt9fUlZCbAD8HjeWpkU8kg0Daiui26Al97iVHGl36BliU
uCbM4O8x49uH3BCvvqu1BwvZuy/9jH+kfbARJZP7KE0LT05OI0lLX0l7yrJLUR0V9ZiIQW5eFvUk
6oesw89/l6cHuXszR8pwAO/AsC4NfoTOV5a3orvreRhlB1lD236KY1+WAh7jeka3fKqNe1hVj335
Ppt3bbrE2U00/SGBKHTG6HmZboZ1VhofjVPS+OkPsFI8dhGCTYAunDPEYcm4+tDEOvkH88smZyjd
2jwY0n2NLpt4mbt7vD5twkMf2ShV9ObGMoZbxHrf0excVunRaB7NKCD/ihjlwuGHVDyBk01OBHNi
7+u3vj+a20Ml3zf5rg2PqvaYlU+eGUV0dU+jhJj0WU0f5e7ejY+bcN2SQz8dk+qpkA48ajnLLr/q
5N+X935AKvBUs9CRyonemB727RD/t9N0YFiOcmR/kghGNB4Gi5jsqyL5EwPTyNbCny/5Ili9eV+7
t1x87Lu3tbgP1usy3Tf9HPUP23ARu3M9+u1nLjkGaHxjo+RhG5hbkvUfjPm4ReGAGyS/98qt/NvY
V1n5N3KRhBRCilWR4anaH63vVi7tKi3C9lSjaBqOnXDRsO4ASySXwgpAitfIo7MHVlY7n0oboBcI
mO0MHlZC4VX50xKIH4hxsEoqhkdboJOT8VwNzkxcI0kzVKKHFmvce/Fju461vTEMj/T0qnG1s3am
nF3kh40VMUDY7Y6+DWgNEfGNq0lx35ZuioUpDizBr3hIK6fFmJSiyWYo8jvYAqWydDYxcXUuBGM7
41mmQLCtE9Kjo1bb66V+ZzCh8dIhM/9KyAl+1D+zEwLtniwtgg9SlO4o1lws17iGwcGjh3IGi/Ya
2kAI9CxoMEcKtHI4W/Fi7QjkQgwh8U/DHiYwmLY1AAUa/Gp0byXFmRsxu4/pqRQGpBAh7Cf8GYdi
48w0CTzSBSqi3TqJMAxYC4OVbIOlISMEz5u/oN4EHCWiDYLDTwxQMC+QKBGwaYPj2mEXb4ejDtyC
cBjs80ekcqClsi09amUAklLPDiuzH9yJvEQeiBjtclS40a+KYDsKGgU6zGN/t+DHIGeBdwG2qcyl
XyCIJRrLCmrDQ9M2VzY6NsRDCegsm7W5OwqQVyIIxakn9sjWdmnBxMfug6wMp9rj7OGgxLRODBFX
/TUD5maC2JPOeRvDMQV94VJgoORnPRHsUUzeyZpCYJ2VGUHk8WgXgNr/RquIWv+3Ivsfq/wPBmUr
CM5trUR8KoGWEeNoYM+BQVIUJ2e4dn5d4rbAfeOu9IzVFynJkcMDYZF6r7Hqbe3Hxt4uHnJGd9Mg
Jc76sP0iKmLlMHvqGrv7ZPdBVbHDr8RFxzYoX6zZS+NtotPhwVSop/1u18TfZwGtnZ9UYSohenWy
tzGjv6QIPILlkHOQLkcKjc30Z+MsZgwH4WEBJaaiGT7BMDLkYUrYKo76rIN9EoGVeh2iYyDmQx1T
B3H62RPkJLpRNLZ7Xub4m6Fi88DJPX3CA5iKG8eQPf7bXrp8CGgxc6jQ0Khc8SuR9t+3Gb4chYrh
t1E4E9KUnqv00KpeGQf1mX6MTk1CixDvmoNm4ge9jCAN/ThMh4oQtOrQSCc18RlzR2RBCQzfeZXg
Q1ir6kVXL1p1Zm/DT719i9LQxA3UnWYiKadLk50aurLKh7QyCM+bbVOkNCLzdc/PgTgg0EQH005P
cxXq85lcmv9eLbL8rwQ7mdWGaUjMzVP/DCdOitGMSl0QnyqQkcImAseaHGkIMqaHcc1zH9o5iQMl
OxfATbFn9ucBhWAXQsMhz5OMg1pfFyYKMkNwOIv1tbeetvSlta6t9QSPViCWQHzTXI361ilnJT83
UyDBOpMhRC7oBPkTaPndgoiAwMlPQupPE0qJ7i2raZWRm97N+NBjZb9FzbWQHoi0ZTYvSpA6Zvw1
8T95/mtFBbv4+ApmUvZytj8vlW4NDbcFd40TBdmeLUEJJp7IQL/8aBmEFLjL4EV5COkXV0Emu2gE
ObAnSi7ZzZGwNdxUD1dKsTlUJUjrFsI4E28qmBLrdHvIjAcbmTBHYvQUnd78Ye7Pi3HIjEODlS9/
2qanZToxlz5js95vJ3PZbgpV/FMBSENykWMmrv4EDzLVQbdeCvkmxy89WL/xsyt4RAPd+MKAiyeG
t4H0GEWxtj6zGw77I+eRpLPzGYodE7zGZJnv/fua8LucWfayuwxVY1MoDyHH7xO+s8cO0hxU+Ykt
OmXExlMUrNhjd3i6YzwQ+9N3EDdUmU24AB1ogUnkaHqTx0uiHqThivxk4dSqThQweXRL8/MCHypd
TGJMHCrZdHqwksxWtndxPcdqWH+JhKAQ2kDWgXktyBMlGbN+qCEohfRDJ9iFAQat22tHSz80+LVo
VdvqITWf2vpLa57xSsn8bMqcazKCJFi8g2k8iMVDsjyYxUM1nYThLm2nmOFC+rOsP43bfaovvXqK
rYfceFKWByl+nbtfcveg10+NfLW0cNIAfe+4ZwBfu6MmP2TDRZZueDt09b5IV6wci/hWR++YPBKE
AcNdiR+M7tva/RS155zxq8kJ84GWYLg4qOYJiwd8bKQcFyuMmMkJ14q2Xn5IswvWidI80WoCJihW
mJRnzBd9hUP4qBRnE59F/5zgE4khT55wkeRELKn32TyNGD0k6MWDVJyz5CQiHK8+Bv3XrD3regw7
ibEFOrdnELmZgG2/KNrrVn2YcCn4VST1XLL4eeP9Pe4eCvPRIGYUdwaWEfM0CS+pelxQRWwDyn3u
03GQH7r8saAd3E7GFMQn/tvID8l2EhgpLwemcM077GFey8cdDmYR8iHQFuA+qyCrSQVFagA/vlvM
grlk8jTTgHxw7obOnrHuuHCYLVuEJbaC4rBg/sGb8tuzUvM3tSdoe0Advb38CllibmhNAj7zVvqb
el7L49RfmNjU3ub1O6+HwYfZghhxTOOUy5d8OifJtcQIolFeP44JSsGLnF6m/jnVnvv4uao+Oviz
/llcvy9pCVH52q8vW/y5Tp/R9Fi3vzAjt+llxBcNJEhrCh5XHHjj1nrCOS4xL9far5SsHAsCJPvL
MAUd106+oCNdsA/VAalXw/Oyzzg6Jhhn4v3D86dltGvpowOY1HMvHfipBCuQBPMcgFbBz+vtVRmP
CHTQALDGMf7I6nNfB9SHa3vNUDpJnEP3RrqaAoqSl0jCvxLqxon/t2DpWqFgBQqWd9DYzctSb+Xe
sOoYBIxXSdm/KRn5vTK7XLrpwpNJs5l9z9cX3EyReFtwHInXMr3E8X7ZG/w4/V3mPW1PRXytWpJu
zkZ3MbgCJPgmAXGCSBxYExvl60EzCDZIgpZVJ1/E9iqor6YYRug3yZfnGu52o1ADrDFOtXTQyo8q
vurjmfe38bomZuXb2pyIRJawW0hcWLdi+WxezMhpZhNzSLAWlYB/UvSXuX0YzgNyuu94QXdvWHHm
vQornfNl4T6JNzbkVrim6p0X45e2C0D5wcKmX7DG7yCAAD719Mi74Te28XM27Cuo5N23DwYcZPsg
vpJbJpghdznHPFaEvE9+WTOAMF/BFPks5ngepYMqhqpy1FFmIhmLT6MczN0XfE5rviOAYEdl2Rjq
q8oRl0u3mv9s5HOU3VcTfTbttyz6lMb3aNflbm9QEK+z+FEm7xjExvah7r74DPPyUmG/Md/Xiq7b
79NLPZJmDL5hsOlP2xO31VaJAa/Bw/L2J0dqu+HLo4fG9zab75r2UwH/ltiRvSje/2eavE/x57a9
gVflaDfG49bckvgqI1+JXrb8hYSFqXvmHpQ0iQ2Sw/d9ufXhoJ7N5lpFL22LcRNV12PKKuDmFW9T
+n1SX1kRBDHk41lurlt3n433NX6XSM3Kz2NySYRbLFz77zMRDcpdL5/06Doq9059BfjtuucVqysU
PLXd6s6W23YETxd7w+/HMOpfQHnaFy6VWSE8x9MUV0C/4OS0MAbXw54NqqoZ9cTictCTs7GSufUL
ayq+VJgEAeIZdaPbUWD0gZSe9AZaA3iMy+SkADQv5JAjH0meRkKI0b9N+G79XPapJRsBKzMjAkre
ZdCaZ6M/zapbB9oTXZDBUtzNmwF2QL4a0xFnZcYAbTBAoklhuz9NBjtEKOoc8lEkFIY4nD9V0nYb
T2Z4FLQE8CryxPk0lYf9jDXpH/ExXlvDW4EppkO7+PQ4Dc5lkMv4+yZhI7whOtlUiqRwto5tes7K
oJPDMQ2M+Tynpya/yDMI0SOToKv0dsi0D7P9EMxvxfxqFO/82Yp3RcI/Rubh9ji1AS2a1T7paaBV
rqmTSRaI06nKwl4PJxKo8Xw9dEgX5qOmH2LTJ9zdtcQ7djnBuGbm1Rhe0uS1FH5U6kU0Xv+PsPNa
bhtr2vUVoQo5nCIx5yTphCVSIkASJIgcrn4/S//BHvtz2VUTbM9IIkGgV/eburS2d+dyq78ksDLA
tJIGGIHiFWEUY8aXeTu15F2qG8YB/lfTucTtOY7eEzaTX2koTo8jPZ1Q9VTvWv2ldet+dWVCXcko
TBoxQKSMllAc0kXt3+zXLjE/dD1D+Efb03xL8Xt6P8fNRb/Ptdc4ijYvbSdfv0ptp+ubXF4nxqh/
jeX4W48udvHh1GGZD5p2pWe76PbVZLu4oQvi71ex0SGPDEC3Tn572ADwQPsz+3Z3YxRi1lFyn3Vo
1yMFNAjPEi+5f22ybm7r6xQzrYIcP35eyC44IvqQxrhkweeiamC/tvLto1a2MhsflPdYeZdkHDGg
fFn+FqmX4vneQVERl85Y/YpWD3luycN74UfKnKm02jr92Kr8/kKzivvu2k8cZdhiKGKW2yLQzsjr
pP8DSSdUNRHumyuReUX41Fbddf2U6fdAM5HhzIzXsqV3c/t0EnE81YPj611jYexjE1FYFZivgbWN
WmH7Rth2rNbSTyDLs3q7ZsgEeNSTj+g+AvMpyTdZIwuH+mJ0T0nwI3qonts28OVMa0d0o6hVnvG4
oqVk0zeysxu2dz+q0Jj7D/YLIOhGDP0Iwb5yVhXeJ09twheyrZWVe8STsFOwRO27TrSt9lkdohin
wArt5f066AnWNvFnCXjshrA/mkKqAf9i8uE5Xyv3oNuCHNc4Z2yf9r5AXtD5bRG+P2UU5oiTXBDM
J8thTOG9RBJF609hrb/hQrAryl2YDM11hOWdNI1moCkjyZ4A6eG2UTMWEBH/ZpH3wpoP23ucMS2S
UPFc85qu2GSpbbmHO4c3VpEIXoiAuCMLyEAiQKufSGfJ9WC2GtyQK1NqEIFzeMImFL4u+xpJgcpS
ScYplEvmYgpNeFppJ4CKloTiMwMNs6E6VVXX+b6+E5NR7xEiT3MEwWMCq2K6qfB+HPENc5J8wKw8
eVl84ZS6QSwt5VNNjiyh+0+xrbFqBkUhwPKOtQz7BIeXFahutCU+h90B3xGH/7QDYiqxsLk4F+FQ
n7M71p6V9AnSJFO9jiLZyFqqp3r/wLs+wmNlghqSOIZCEXnOWojJ2AZguJCt2VGw/g1A5pVAwGEJ
28uCrCJsLwANxw1AJlYROMksuCOKh+74IIoz32sAboDeGeEIbnWfsnOzwGEWMcNPDBVyGQOgjzfU
PiQmploBzWAJdViwI5VT1YBgYRQc5nOA2qocvWwB7JgYRgkDVH1DC1vsx80AJOqKfV6eR93kzvEr
zep0YvWkDiECID4Dsxpa2RCAL/m07uNjN0fjULCOqhhL/UyT6No9WZmC5yPbON7gbLDeuoYJpD5s
lTG6CIfW/RaoJKkA9T18idQDhYNLSUalPEr1KVLqWzzq8kH6XqWjB/KMMGMwwymLH+UYxt1Qd4bY
RqE7sLkomftA5UvC6n1qAOIww7MFis6yGne6F50rDBQM9Z/NNpIG3RatK8clvhjVxxSXGmgLRxmK
iwcCxuETcRvaH/ZMOJ6oYusKcB0jhIfXVrF8Y++sKryf6HEJPCW/mQPPEP+BN8UvuEIV1wZeCpbA
IANPOGl5ACKMVJbQGdZAzpzuzbAjYF0NBQ3CO1ID6OvS8RLSPB4DswhM/AwvVya1moUZ7NOyWYIh
v4LIwsk+7uEQZxiprftPhF05Vngpx6ACQvJM7NwmJLBPvuORDPs46Ljv0TJjA3zTngJOeZIyBeuG
JvM2iIoJYHQuDdvnuqqWdco9PtRRW5aumsyO+aayWXc1I0zz8U6duH/djREZWM805MUD/DPmjhXO
hnak9OOU5V8FN89AFjmSocZK0Xj6ysJnMniSVdy7TxzkNJz6VMblyNjgoAEOKTYPxNnsB4GoxkEl
+dyWOA4huTBfI044oiimGU35JiPsF9VrmAlVd/ik8t9F+m38wTNG5Y/raRPtIzWw2U/KJzymxTRf
KGnGOgTCvGKDxxVKlCSs8En93j1QgZojbvk7U4zqpc4QkxP5GphCHkR9SSDhQ4i36jWKaM65Y3nk
Xr5OrhV2ZHOUZsOHOXi0wiyOL5T3zU8o0pHSgRyMuINJv8SSbDMaWqh4pjK7Yp6hVYZNPMBsgXEU
IodMMXSOPLpXLATHQY1ASQT8ICF9Es1P7h7ipit0v6t2+IVDlfMfKTIm6rubKe5VQpJBjhGoGogM
gAijKYfn+FEIT3yMHIVpSxtYj3GGfgdnM4G58PTk/kHH8zPPIgsmQMEpch4m+FzaHk++KFwW/bWI
WfGrmkvrqoqnkzUFLE6k0IOYuzGO2db2wCYBnlmTa8frrhogbroRQZ+Ex9rFPAquLUEJJnN1qJoL
k1hMYxFXiwc7FZpxKg+uFyyfBVrAWGi+SS2DhxN8HbG3rSIYfaZse18ur2tCImEOWSq3LC4REn2Q
+TGGXgSDYOEcvNxB2j6HqIHXhVzQfMTWIFZAS5jWKaxxhm3fVQoWtEl+DoDGolJQJUN4vdGMwM5C
o3Gu35KgWhLexO2AApAoHU4orkAMIYeWU/Zh8rDdZrZbffUajPSIAxZUnCiDgg8tYlLgeodlt7rf
wnQDnARw+inS20kkBKJ63Nwri39uA/NEw9Bhr6aZo9KynoRfO9imJnjrJG2M0BZ2oe09axw1bmEG
2hL8TATdBsmcrGwYhIqVylMNRp4Y+CK8f/HD5AfI7kyV58iPyQbi1O15cD64BCiZ0dPQF6Aeltb3
iQhfgcb5CQxKNIJ50W+EiIs5v5V0wt2Joke4f3/WEh8TmivuwgyLC4Zs3S0QsLgJYQ54cF/CWAuc
kvy0XRii+waq0ruKzopQDFeoziRB95L/0IkEU095+I+dvnnBldQuRyNPFl/m5EIP+zhHEiYFZBkC
TlYlzz7Vu1z9ces/RzYjg4IXmBCS4Pry+aeZEhRMZRzHTlC+QgUl2ILfta+p8YL5nGnqxGpmyn1i
5tiWAgzAN9NH9NZJfIgkmozVZllqk8Yi/2SgGfMOoUs8ltTQ1Id2NKUqx+1Q0ufYwdJ2f2tmer3k
z5X7ku+vOysZq2Q0erCPwfZV0k7i1fM6e9VrjYP4tm4BhKsBGWFEVtAIxaii8HP2IOKT4gc9zAn/
kcKY8CE9KJ8Tox/lKvF6Y2kWl1PN2Rx5qvp5WYTWOzpujrlkamGjz/1X43ezGskqpJDoXQlsVccE
RdBWVc6gjxuvayfw1XjgnsqAG5sksSvRqjnwMNCNC7ddFMM2nXSoGPHG9fN7utCKtXVcapCx+YoT
mVbFUIZEJ1M3UDfWPseXSErGy0w8OmoEa9za0+yxMu4QYujvAaDGBvAJsI9EhODkXg1vmDEsftSI
5D3aD8RbScs2AmVAujPxAbJ48YDAVORuQ2KBNLY+pFlvC2FrhiY3GVlCes78gDhlQI8kwpPkOc52
5VOELaBVuwcVvWNJfLtH1APllBcaFQOaboc0amFSQrb84EEaCWMW3mIuGM+xNc5vA8sKeLIVRKME
npYThbEpXcvOynRWeoOOfOxwWhEMk0xrZUhvwrhxdYbXYqbJC2oqjqEuRmu+NBD54EhBiQtkpU/r
ZGwTp4GfRl7qUNPd4gaBSbztbVg1EweQPJ3f7RFXX0WfQ4Y7nNywNeaSuYydqVEPm5RbMyygfpjQ
yMWsJreIcriM7tsjaiLtto+jjZ2sOJZNsl3sqW2vbvd52a5Mc2bdl1a1iK1l0szu+mebMgQAB48L
c8ahhbYvibHnCHKdZBWUckdu8yzMjOm1GhEsQNZKPOFIYja4xpOuBzIYpcdVE02LZKtUizxdP+/z
vlkV/RpiRgw0+ujZjltCNJXvVGJ45sphCvRrC/Zg3WiL42Oka6NX9xbXWzNeVM20fywU9pWZw2Z3
ewNclXumJzQfyDTh4pBWeviMSAGAgEvGSAOiGtefCJyg5bxl3vXduMQHfUsmgoxSySVUhE6AMaek
5aqGeDH/ThMpzh+pcxknJnZ1dir+bH78j5j5qh+V8mG/5E08fWtYT6a9VfsUv8/VK3BiEitBhxUH
uI4aUpw4Mphu0L9T29iQhK4dmhvIBeU+SSZuw4pg4l1w8dSYQX6+msAC+lRA0NyHRU65CFwQZBOI
QfJQGLZy1rh5HQ0068e4XQmW1dwcISNycGCjo1fCplo8MkwmLJ9wbyBKsXCiE4UHXR9xMLIggmBs
fg3XAyUlgSWJ/FperMN/4qxBbA0sBnP03IDrHSnSNFU/LxiA+ApGRFjWtJjfWYsCqD2z5tYaZfVU
X3QLMDlpX0JXVO4V54Ph3i7G7DG1VhjrDMI2cxfIgzUfDsSVlzSYhjzanWPspgRREUXhW0BRmtcT
c0fq4s83Kd6l7/xSnZ97a9CcmfCwJcE/IZFCAUJzB+3coFuFtUKeQPyDJZIyKYZk5wDaoLamOenY
3LGHoScICJ8WXwGXiZmHBp2Thl/QL4AF4OK6oTkhho8Blp6FOwzFTg2/5jJKM++Rv0lYCU0hkh2d
Od1xOZc6E3msi0sn30ULBIysY/n7Paf/kce2WAog1qRYGAZ+FUZbD0nNjAYeu4TbReb3tAe6TsYN
TbVXda6zMN7wYoruC8NyHF5vvvEaGPECbAlBA4gbSi0dQJCn+hnmB5Iy4tfB8uwF4gXKMvIDmknO
6CgLLP+6kEqEY0RKhtLkpvvHb4Ll6nj5j/f0p7hP+z/v6TduPkk6vb3FV3lT3MaGM+s3Ghmdxysw
0uCmB0rEKTkku7NB78e0tTCu4JOBPK4xacBcLOj8yVgROvpi3bAQYOYo4+Nr9nydO3wwqArxfxIm
9F0/Bk3lHR232r7wcf3DC+T8r2Qd94bYYGI7psNitN/eRZzGN7PpOiyJ3CJ0Qdx74Js/iR887zxy
Mecty81EaI2PnAXFCikmZO4+v/D0wbLAb+gZAhEB/b8IycEFQcbSlyh+QCQFugKP2FKDu/nOSBsg
tn3RDve+8gpe7RnbqsMdSgIdsAPzfeRGZ/lgWy4WYCQYL1rdDMQi/VKwtdYImwkkBZb6aXJTNyqG
RexXb4RnpI6LQq8nLEbzgT/vmoe2rb0QlWl0ol3GMUbX8cAqnfn3M3H6BRsL2U6AMFfxiDxLKqaD
UGKJnRKQP2oqvHeRcXTE5vOviE31f+0kXHRLlU1WU2ikh/zmQnIKI2tsjYsuEUSxb9b5oiT+Rci9
8XsI9c0JUwbIJQIKRZQRjWChz3xd78qPmotCyh9DKWjMT7L7329ry/xTZKIjdgubmmqpxs+y5v8c
D45kp/Izs/sNN7LBNtye7M4pWpMjuRkpswjJZ17OLQqcnSPyJ04IZWiAcESS3XYDXX8EKe0ChDt3
PHuNa/jO1NE8+BiFvb334eM+QqVnYOnJV9Z9etXGLygbaYnAlvgEm3asGaGrQhWtYSULjCnJKcf9
0YSg9OEUkTMpP7cqcYC4extMaaTEDnLkx6d2gWA4FtPHAHRLHhz10FwRhGlVnvQmUgxfinDoweqg
Hr5i28Mf/ymEnRNYBuXAKPFJ1vgKXyoh4xTFFzvAjiIzxsV1fU3msu5rH+oyi8ZJNjgK8SiUDYKU
gzHFG0t8H4e9duhHwgNM6htuNwvkgGbexbv9XJBHyKG6w3iTsSeBj5c4Eve4qBKPzGlZ8fVzlY+k
NsDZaqwRxsDx14dvxwM6/rDuOJDP7LVQ5CkkNawEknSMvyk6rBLjlLj7n0A8P2sG6DI0yEkXK/9r
XaYTWkUKJfAUPwckmf7iNb/HYrQkm62dGV884Rynt2nXjbDwMsQQMGcWh7YfXFkMRO9muxk8+TAf
MzE9AbOR77Z7PPuRxxESccA9fPC8BAcQvv4GAo88K/fIGgbVy+nTL/FeW9U8iPMjCofGM0fZjPxg
pLl48kkKiNpB9XINPsgvBV/ykariPgYnwHoMAey4yQ9OtEC9ir1pot/8LPKOAocnksbJZ8qPh0SI
CiRIIM3igMdZsCKzS0dFPeMzUdGSiRunAyPMSLT3VeSKXJM5WQGY1kj1qpfZjLNzwTYX5vQ7JBf2
Dh/iK8bkvy/f+i/yzUi3cXEt9GeJtbQxvs55E9BJ1OFjjjG/+ea2OLWXZGLN4RSw5UAjRVrIi4y/
0mpNroM6TocSrkN7JGdhteeht/dqMkqZfgkWfmluWx760j3fv3GV282C1KBz+JxGnXDVHOkD3pIv
wp151dyiZEATRcoX9bVLngZIOdhriNLJClH2I+jOhDaDqhcCswpo1pWheseYZ9d4RQZkiAdvbUgG
BSp9PvmHXwv1YtGxm9ASBvX+/MJk/UAkyUTMZ2/bgKT+89y+GW/1CLl/scYAwAvD+EZ+pIzqaQgD
F2/UCo+YYoQ0QWOkfg/suQCW62h3D+qDdaoP0t6MAglFM3LndhCN0eYByd8nZATbI+XUkmamBvcJ
HxWba8tR64yIrq6vO9wjpjymp8Y1Xkdz3l/moAAKesXDBxW/EZNaDWqoVuJSuLEGaJwmaOgFBt0M
eiXgviAgXwddJpTTldaJ4/PIlM9BsucfxqUNzjRbmR7QdeUB8bc8Bd30CPrBMXfnsONuEzd12oz5
CDB8xAsCByEnR3gkTsTWgZhIvryuCAA+mGHr8cMz0K7Qll0Vnm98S0lhcbswXZrJAnBSgyxZ309Q
LO+MmzbpJc+B7Iuw/r3+xkujAW18Z8yLEiGSqnsmCJGOQQ1Lt5r2Yymfx3t6w+vy9klKIvBaMu6/
K+CtH2kv8ARESDt4XP32AxIaSRZbG4SKs2XAR2y0zMLXQBWqOH40lYMp9vaZf0J/eDS7UCZraaSf
+D+x0PklSxfOPOwak0Lhl5/AAERJtFgQOJwupCFUOMYn2KmV+zDZYxnkfYsC4CoDugm0WOxPpJBD
cY+cwZkYPmySmQdwU39WR5I96Q8C45MrLZdD1FTqhAGvJ/f5vVomQ5EXLsgXyAMRaaF8ssNLRm7z
CvGqYx8EPaU3cvsPXl2dgdgNgDG42v2e71aTbBkNlP3RGCZ8K9qbzO02ecMVDYxvYgeBco4Bsf5P
dJTGKOZqS6C07rUDdfCkD165PCppVAmdgq4eca+ckzmuSPlsXNhqvIN6IV24h6ZtILFd+KXOnGF3
RZ5fArROiNdRMAOi2eeCZcOy9DE6Ev/5s2Yop2vdAHbL/XvkN7QoBAA0C5NwZM8EH3B3pCmQN4Lk
m0u0bW8BG1dPoLHouh19TgHwytsAk6Mz6mty2gNAeZ39JvAqWAVBqkgC6YEtCYgkPGNKpMCrHZPZ
zXj198ZBs0V4ze+2cke2xVI/S3f+b7XlfxqHRo5vt2PmIMk+Boq5w9bSn3lwSbbBqNV8XjF7OaJE
oQ6iJsooaI4jnmQhITtRRmwpEJUcmi4j07oCzml3pjLsgiZISW9DWHPpkT5cPbFgGavMC2bjjWUw
TDeNLwfRnNVpC0jRdsNtTIYGde5KQqHGAXnEjeYDbThuGSa1K9QjYptHRCITK2EC0ocYbOlg5M+I
00sEcc/Fjo/eJxYhJP0AlnNwZ9hlHylmZHWGz/LIeDIoiMlcwyGjFKFJQb9FcjAOX3BX9hHix3mC
bo85CNidFEUjGaDvAx/KHZ0VeVdBawA3uO0pZ3QhAw7exAlTdUL8hUQqxwpxwMbgLsHehk/fa+zg
GI+5liZwJx5Lipojnivot9unNb+PqasfMEPp9hEP8KAUJAy5+Yr7TD+BW/KsgtZmmEZRaTYs5DZ2
RCZqoZg9Aac6P1k9zsbggQUKfkV8UnQ0JQ8cNg72IA/RgdMJdfEQP2myKE/8vKExRCuQhHwQTOdF
H+jxDGdrGmDXYpDUXOeco7qRQfkDZNozFbyaddCslY1gfhiB+AdN1EMaoldEh2Ea2EZDm3Aqtx32
Y4bYFMWWh7rcf3w0HyKq+OU+F6WzVbfREoh/92rhxt2XqwkD9X3SMtYSCQkn53cEhZxALebKrP6W
lsc6PK7vm8e53YlvR98heafH9+01fEBBPA86/QdZM9+3A6GRYfrVEQ8UQZRqa6ZLostRDdPPMEsr
2Xem+awbJbMVm6NMUunOsbGBkIE6g3/kmcaFkREAg1z8RebgvtoqM2qn5F/PsKMKiD8foYv74zWn
CFIQ1u2+WHLikJZhsgOdUvo0URMFT4TOwn4S3dcEfeJcxczRVfOr6gGR7GDO2UQHQRIY71IaYrqC
eHabk8R+kuENZ7TOuYT+n1bOwksVlMYGePARNhOgZdPAXjy+UnbRRUDsRh/5LLIG/EHZb+VsLBgr
fQLV5fSDKnaf9qHdNYsX2DZmieSxd5IvGHvlHxO1qv+xgmCc1k3FMXXtd2RKjWK7M1q537QL0ice
PvKeeMQD2k8rcn+YKAGp2BEBGu8SsMz+BzcZ2RCVb9ZZHSRGYA7kxKfkEK9JVenw9cB1mIOo5fm5
fhiw/KSaw7+fujkWhEu1zzW+hvfEDjlidbo5Isb2scOkqd8HRLzRRF1pxEal4zcc+yPpAzc8SqbE
lVb06zSRrBYMLbhEBH+j45JygaBk8eLAW/KA0tVw/CPEPJjv94/rMA2KU3eAjcpDa9N1EHBEwrgs
nF/iN2HSIc7QHmikgOFpV9m63AJQetmhXfCE0ZyyuHACTqfuMZQKVdIiZ5pYa6cX3iyCKuALPfu7
wa1NoBXQ0yWjC8R8VlJiXrgYDLwez6FFdflEPd+coYtxpe/hjnmRN/qgfXlRwzMK6Z7VpRzxvP/1
fXwdahPCCLLzdUu2Uj6ud5BOyAR574QsKlJg7flzAhbrFSASdidQDfVN2MLYMy+BmlG2fJwZ6SKq
J1D15DA+FiRQ3YKGtq1gfTDCqrPKeZ548HyQO1xSihqXlOKHULvjocFKmgZEMre8JRTODXHe5KyQ
j8qaibA5ZRNqG89dYrLZ06tND8EyXQKEjbbcEbIsn4z3unXjFUh/lwqE/e9nH/7+P519/7lzBczy
n7OvjKWi7WoTMR9bvDQinz0itrkPGBgmAPcb6mK5ZRLRYeQ/sz0iZWZj9L2Om33a3HwXe3yf3CH8
xnwpMwbH4JEZClI/CnL4U3tNjqhx/bwRb35l4NRO1Exaz+hm0Uaxio+JVVm3J8nrJ48ZkCpgezbo
3iNnH93nrwnk/XOoVKHZeK6I0JuXRwyZmxQKbNzPRSFmBbc+UCVx06Lg1tE2ePQ05BDTmmHW9p/D
/EAs8GtM8bzPENNtk4n9hWmUZ4hdmdTvm43Ojug9MWk5B7vxGI65BzV6R+Gg5ERuT0xu0UrF7CjO
yAFHo/2a/pyUrr6t3tA65iTEuJnqv5ijsCIl8zan0x4ll67B6+ffFuc7CSzv0czZcXQBbVp7Ir57
TnseK1akSO+muSBmolgkDoZHHMJ3FkhnxoiV0/dJbGygs513USn5+yD+/VgQqgDx3npUvRl5gnZo
+d1BAm6koxeZ1Mr1iwZGIZ8GwYIdFDpcjFOjI6H6U4Ar5AtYLfWFEg/JkLwFBbYHvg9XmPxqSrRb
HX1RkncyKxJPDBIp3/e1Q6aA5ACVTeOqpDeteRj+flsaf6ynqqMZrOGzHP2n3v7nrpQqqU+KDokp
csEz4m5A/HbBoaHO2Sj0XIKS0gyPNHh4vGnFiASrN1L5rnSz7o2MBo2YI58VDWUzeKxoUbrl+rHV
WYoKL/AO5grIfHPLgDR1MxYZ9NZ9BM/WOSN4X3H2dES6CS6MNamHv78z7Q/vTJMNx1ExumgimOXX
5624mTc579N+A3rMC5YiX/5k3GfMb3JXQqcrOAmdGR7bBFUYxP8t35hb8HiF9p6DWYSVYBmDleZU
RpxmmC5sEfY2ZIF/f63qn6ISoFpkomMc07RM5fcg0i7KVcvmxRKVcHS8W7S2ryxOopnw+7OSB+Wb
BdLAvQoGqxPaUS67hxvvruyMGuoMWHRCb1G/aNEkWH76ifevIBuMmOEIkqN2kX6zTgFtuwFjhwCr
39G80sOVXI9umJgBIu68HD2dD47DdkJYo2K7HIb9sGbbB0RKP3TyKZmhjTSKsXQ+iaIKHrqvk8IJ
T3KyhtUKCIyCQ8IgzzkaXMZnohYP2ZkkC7R6n/0cW7XzySlSVaPnp1BmfXbT9oIAIvJieG1RvLA1
u83QPBwnTFTaKh3ZtBZIQuCAoO9RQaBICpy1POKcmnOPAWAhNXr2Lh/NGLkfGV2r6q2admh7J+Q9
Iq75Lk45e50X6YbbMaX5Sfk2tG5nsW50zOz8w8IjeMkZ5KFFkjWBZK+LWQ0jZEF+tMPpAlTDLQ1y
4iO/gNa0EQCivfBA77yMC3bCx8vmz0m7ZtLlFWw1kh5oeYcpqbV+Mq9CTub8AO654X05MwQpbAAJ
UpZDkNKCMIMbDgMomc6MwohB728Mg7xSv6AJ81iLgIgQ4QuJOUTgNGMIv/SG5Hrg2N+0/xrtBik9
a7x2vG22xKMW8h+vDeGuMlhIcSEdMXnL/uEl0//3PBO0gEJsryAKYQp/fb6kh9QYnfUsRah174j+
HnwQ5KVOwjb2Wc0I3QYPQHAC4w8rOaP9/TPx1dF1Zm9JcbNYUQbdJkqym6W4gz18qxCftL0toSTc
7EQZkqkIXHoBAyXcjYG13wE8Mt10TD/WPx7CPzyD4g0ZbK9yHFMmkPjXN2Q/syiLn3K5yS7Fvvmk
zf02DtX3E3VtKXKW1J9sUH1rfVAj0m37WX01G/OUct/Twp2pKphze5y3g8ei/FAPzvbvVcL88xX/
/y/wtyKhd0XdRHcFzzYLiMWmBZE+lpOtmnkwmvAnDgerJjbrEPAFKhnSXSRbA3CGAA6GBxgwKkXA
mcvTzwph9nWpX2U+rc6gMJBJKEwZGLklpUug85GAKfKtYqELBLrht8pnySKj9+z9/tZsOvopRXAv
SKMgSOBhUhaufTMMwJsIAS1S/Kv/90tgWCIz5jcEgUJJWijObl3/P4ThP+dV1piqXOtSt+F4aklg
lcPy7biCSjd4M/OInWdsor+LDl/+fEOqnQfY/Jm8jSF4cftF/5SnrplsAAOXlSXMuthMrnOdrfXd
hUFBeaOpyvbpnCQTZrnc7/bY2PARj8nGOENqQU9kSMnmHB6ELbkdRYA8EHi7IoiJdQnvhIqGhI2S
KFLtaRdG7duRSJuK1sF4g7UH4WZGyTyQnzmtPe5woNHeJo7LU7HctBr/um3Zi8n4YRee3H4QhqqR
Y/pg0kjn0mtWNxvwjmLtWLsK2601kMcSO4UOTYJK18ujdWmcqm4khZ3sISMz6lGPKuQbeVy5Rl5R
4fFmpCZKkegLUrOgwIfZvgtQPs6f08ygwQQxvr3XSEQ/IV/rM4sHs0M8em0J+JThZRYw9vD9yGBZ
kWuPb6F04CzhHK3i7bXYPc2RkY3ZB2V6MiHe38AW9UQ7tAeWxbGJ572aWTd87B7GZCZguBPFva8Y
rH02B0jUPEIzG49cS/rYk/plnq0PKw2SS7K36UiG9QEEuZycmUii72RSszDI74gUIRJwSJr/gXCz
fojNQZxFnELD6+5GxnA2Sh2WfmZTy7vZQBei6iYTaa6d+tpLNvqIw8OZYfh4TWhwXxMLc7EpNtxG
P/voy4P55dw8dQk6UewMhL4A8QftkL/TUyw4DHi26JMZ4pJTebodeHfQiq8LZYxlPL2L3orH68yO
5xmDkrF2duXlrnv1iv0lCN7y8fMj2jhXsSKF6c9/fvO5tEJh7wi3izTJEOzwwJObfPPKQUPIqN/P
MXuvok1yG9CAB8kkAbHYWysZxYBL4Mf1OgHUC1h2N4++2zU8T4LGYcsW03nPjo8AQGEir1FLYH/y
HRHECRFDJ23epojmEEzZi3JPZD54pqGymwozPgRsY+2u2YzBlZ/Grpg6n8YnLvZdGvAjsWbnPDzF
+G4OjbnJtNvPqSbHkCoz5CKVk2Ry3fIJHPjAyDgpEKgXgTMAr8ZgDr6RbWnunfFrTy4RkQMnlfDl
Krw7X6Dcx3Me8LnRkm0Z+djgAHoFhLzm1OT4tFhIs4d1muWkCPocmo3IhN6VQtlO/kA1tTeoB5wG
vMpFfLVNR9wMI3vCCnIyW9W5iUlmVUykiTmgBwsLcvHDAop5mY/JYlqLbM+ctIdZtFGWfOPGU50Q
VTrRPWTaAY3zUV2pgQNzDvsJQb4AEudXxEQ2E2TIdPVsDhPcGwQ52UqYmD16BHS7Ew44xlLjk3Ac
ZL0UWf18DM13knSIck/WjMWvPaFiEyaNjtaVRKCnBxeXLJMpEA2iIjS/PoKu65n8Zvqh8rsDM5gJ
aS9SKpzNYPIoEqWtvGbyYlefPQT3Qa07AdTj6kiE4krjfiXdhqjQqpE8sYi0Zp2IV5FdaQ6f5yNR
CzcfVqK+B2T/6Rj3fPUUbbRR0zEsPMfm2zOw13+v9M4fCr3BugzVIBxaptD/dtiVVZX2z8er2+j6
JO/mRH7fieZ7MYbEyU4pZnBYtjNV2kuvIxtuZkdjUyTnqFmQH9n1OKgOeg0QKDJyNuVt/fzCLyk/
gPlHx/0DVV70GigiJHtim62AM1VzTvbwLQ47W4iJJWnT5ntJFelS6+r1bl4/Ub3nNkTa02HgJdNR
9yx5Zj9ZQDeQca62SzTbCrsqujGdZlWj5h08YqFD7bO51eCGQHiwZ8GUsQMZS94K8KeSlGGyHKsl
UcgggPF1dUt+PreadDcfyelR3xP5RpOny0GuTFg97Vo98GByOjbcRbfsH02Q87+SFaE7sB3N5IDV
HOs3lCJqEy2mxSg3teOaMPcoqwii+WaFG0GPEKjFh0JVYnIjpAm65QewR1HFX6bNngoPTyiRZcwV
Ue5F4LqkNcBSgzUxklc++BPjPX+plW8hUNCx6btSLZqRmGQnMtoRmCoB+cjoPdoLEnzncv2SLjHZ
uAlLFVz6D7TWiH1lToeP6IxAifJaMAY4yGtRVUFliP+M8viOBA1Vt44NQUg7SPLQKfUMsA5PhHqy
WJYDZc2swh4gCAAY5AiGW2y91oim+Nfecl3cr782Lr9cWPu3dtls9Lo3ohftMlMd+AWSOUEW+rCy
gDnID7oPsxV7I9RWGDYxG+eonvktSC8ZgBgqzmzeJU4IHJ2OBYhyfz2zHoP9UkK4pSD6ZtTjIlEq
mZVYiW2QxBGgIHjRC81lagclG2SMnfb/Widi/e+szZuzGbNV2zRUgi1/bZ3ru10akfQoN/YA+Dly
Z/RZzhkihjJCXwwwRedUoU5/CWUghl6cvmF4+7p9kXdTI57f80X1BhqfJDiOljZynxdtVV+O53pl
nvRTurlNvHJPNOyaMbJbOh/qGRBnXr1HWz0sZ86yO1GgtZ2ycy7p0vpUdpRkU0b65dXf9apZ3M+A
07fd36uULbRP//Op2o6q60R6OmRR/PrGj7SpVWsk5UbL/IaKiRY8oKlq1DFLXJUK7/u4e5DmJlLp
I/aSy0vi+llF9CAOC91kLsINacwhlhRwqhOZO49qAQGUIYlhJQKb7fHC3gNcpETqqToP0PBmhziN
UkIu0EJsLVgxrC+pn6KEKZDQiGVvuEsQ4gPQou4T6dWkW8wVrENxkJNhjCCR5MNASsiBAzsN8N9o
tJhkT0Pif7M9DeUwT5QO3QJv9XIxM5sH1kqqLGkVk9dLCcMK3fU/evs/RKM6hi2rJreP7lD1f1MA
RrVztHqLJ+T4XaHJIvyI/MaYtsV7MIYg5WJiVMUYQ8HgL4aZjmc4FToZSku0Mj6Sff5ZMqbggWeO
mfKoNIw09tBA2LODxbBPLPFrTU4RIdjXXv8onn+AnH59B78p5a5WVvfWNSs30cNHZ81yvSFZKq2Q
8tJLs9mAPQQ2gvRelM9MENzUsgb5md+xhKEYOtGMxCS0tUL8A0e0eAICwg1+5ag7/nG5/8Ck/Ppi
fxt3j7fm+TI7Xmwn9E/P2mV40hz3SjnJf6Cx1xJoFqw2um6675a8ypevki2X7YpvbDtn6xKdq2W1
Uafpsp8Rf79ChMc4P46gHt9ZFAnympB1N75u/v7Q/QFJ//WV/9Ya1E6S133DK5dXdCAVkAuOjYcv
z1DLsWDUbd5hOLf5KT+UeBnXt3m7yz9opHAF/kCpf385ivlbETAVVWZ7BWw2Yj3FVn+Xrr4ywyiu
D/u6TNuF0C1jUn/LpbA+fqgfDySb9jx9DjTAns8UeT+rloSKEUuV+0bZ78l0Keg3NOq3+4C3A+Oj
dBhrBMvwWIq81K4MHeU6a3ZaAu3h1dP8qyEf4P9Rdqa9zWJZF/1FSMzDVxuDZzzESZwvKJOZbMxo
wL++F2m1lDiPYnV3q9+ueqsKG8O9556z99r1+cBi0hgzzuSo2MlaPQJeI/5n7lMJRmOYoMyN+6P+
cV6+5jB04G6UFpliiOywBiEDGsZ7mJcddo2JQizj8Pxy2jGHxRx3AZKLSmpqyFDhBrotLK1iZpRL
zvp7hqeIW2jdKNZKNegSLEkofpf1N1PCJGvjvTiXo7TaGAabk63AgsOF93badR+aq8NYZoNeqNvO
f+17YCc8P4TJsOB0k1hdC3w+S1hmMkO8RVSuCQ6sXiNkR4gZy2ZGywwBjIEIQr+uBFkdRAx0p6AV
+rwwXrMPqgHBeCKfsqGfj0rbnEPqV7En06iHhdZicIfoy76g2TIiYUYJxE1zxYFSEapHjM4A/QNa
Cw33BFzPe3nxt8/ur2flZok4qceokEwjWj0jbploHEQfYGi01s4KlubZgU1lmu5/PcnVkpKR5f2Z
oofuZPWCeIDo0nsLgXRTafcfSeu1nJakA4ziUf65hxWNeYzrUopW0rZ+tJ6Yt6vkQnBEfxbfTysG
Zqz54P7+fmtuyfBfV5XpZRmaJH8V+j+vetJTrT5GQbTCPMbE8jrUH7FuZlsrmzY7WvErJMPq69Xs
kQrRFFHiGIGlhKYqRv5jJwtmTMrxoXwhBSpGK2H7HrcJLYARjYmy7CU7Y+IkopRplV3tML3hhOqe
shciW7FY7Y7+Y60v/v5OX6lp36oBnegdlVaoSAVtKcavO1nWfqNfBTlcpcom07FtzS4FXIUVSSyA
b3vSqv8JcwJ069GfZaorPKosu+302G6kCwqrDSx7NZ3ox2fBH4shhOrkTYzXejb6+4P+/skVTbNo
26qGxb/E21YnOEdVCEWTKciBuXb3CIK+EiH3DRq0inRCaAJR5YM87IZ3riz328rNPfpx6ZvFOy2j
4zmKNMFrqdjPsxxvlOl23UhEDShMYYqB9b1+ICPk2HxhXgsFDT8TkjzGR/2WHRW9XMicsmhl2F8Y
pD4ZcxPGAvTe3iFl6HhibEyT+Yy+GB0j2Rapbhz0evy1NU58um0D2UR77yYJRBxkRg57sZa7qD5L
h12rer0+Rs/YQM8Kc8YBBnBczbJkY+qmI2G8dNiYEAN2jEeBCPaDcQzynYTLlLQfNEEgd6tXU6Ir
imsQEZDDiRRTWH86L/AcskHZl0PEOvwYrMoJ0+9lwnBf7I2dG4qZxHmf7mbFcEY8bTG0yawenLZM
VG2aM8hzwV+Mcg42VHf3fpy+wrr5bTj2mToHbl5K4yur8FtztUzlSyZeEsvLSJkMXwtE5UTbC8ZL
JoBexEQZaSvlRGgEKDRtf2VFwjYhYrC+85D8WpEUXdKs/k3SDUVXpZtKMNSrKNGK0PJqEW+vzMq9
0PNHTf9slIUZPSZiAcgBg1n2WdejWn/5+/I3JzXe4p9Xv1mik7KI26saWV6B44aobArvnjBUkB+P
EjZa/n212zrs63IGAEfRkDTGKUp/M77ddKVTtfRanU0PMh1ysEs9qvSFkGrso9itKFgv6K7wdWbT
KxBFDLLXaZVPQZAHIIIwtsktG/ghOqEBPGVuoWsz/0KidpdPY60blSbEcgt3Wnxh2D7MrtMgXXcc
wnzjpZBn/OcC91mQhhZiV/EZGODfX+/3666rcv/1ZDwMomTc3Mwqb9u8jBPDi+pXbqbfrOkShuLL
sZv+fSHpdn7T30iNcZQF1NDs1+GbQ2iaHYX4mEuqFzPvWpH+USOVPJyuI3DrTGYQWuIxSEh/rfpw
DOIuUIUirqfqxdxJFx6Q5dX2absgewdMsRXR8qGKYpYKnBkdEQO4B6lzLtPTp/yJ7gigUGgOYDKz
pHBeMzW7rO2om4ZSn1+JxDh/UVfpG4eUanVmqcIf0VvAaOgdxyYCvG7hYyYNoewBGO+FTPQ3QOgJ
C/MJuScntwUVSOQdX9Ml5uHKq94A/0Ei5ov4awaleCfzwXnmv3SvpH9YMyzJpBefn+QczU93oJan
MwjqghWRIxwtL5r/0Sp7tT4NCPcDdcIgCYuZB1C1n7wSRw7rFUE1jdzF8ZO5w5U2K9kF6GWwA/gl
5SijJvfvn02+aTh9/WqypBjsl5aB80v++fiLShZwCLmqXoBEUye6Y9hNmVwzPESGhRabBdqM7b4k
wbnTvRNxLwRri/NhL2+/c4Az/rHwMHLCgcZwCa/TbSmUlXqWNeej4h0n8CYmhUOl7PImPoClGiR9
KAdlfLQR5uI4dM8j/TGcpw8qPWsv2hBMPzRQm8WrcI4QxWl27Uzfc/JfG51NX3ZW42xnirg9Pwub
0DtNIB9EAzI8/ff2EVDcyn9XhuVcx0EhTI+LeqK5yggs+iwcyTO6rasjo6K/b/4/VjoNEqimqjRu
+ubNz3tvheVFMgpN9nLSjerXjhNUAfzpisdrYiV3io7+9fu5uXAhdhZZR5LBJtP3kL6tc7EqCU1q
FKJ3Ok4ZrcieKXzSw+/CF8QuwelOLfb7qxkaNQ7JVYosore4KWrjOJL5ZifRIyHTFKfVaQEHuUFM
KTK+kK53Vrl+Fbv9boai6ia7J+Eit/WUIqaZJCea6GE9TSnl/AuxZAsZRfjfP5h670I3v1jTKHFV
hVyoaYGZ9o01nkkMdSUrfQpGZXDCxPMqmI6STuJ6qZ7n+XmeEQCAtMt0OmSyULVQL0nE44FQH4av
Cd23CaAM4p/8akA/FV86mw5rBUsNu1CEeo6FgMA1adb2pSoD0xER2VU9/vu7ab+rD7QE327izfp9
ilCHs0SIHlIdWoeBOO7oRax76thYfDxHixOk7gMEYgTHCmVbYjdHN4iJOaKhLD2c1C22sDOKFE4y
IMbbscghQCKkwWYxhdqiwj49O7E6DZ6NvfJZPlW8vAR8POkMiMRt40/MxKtodRVuq21lzOLL7gKH
ArnMnQLntl/KosdX1VGxkrDG9mj269C3dyG7npuLWleiJz4GM3Ohw6pD+RHMNWQ6feIGfeGM8niM
po2ZDMDE93TB+ZCh9fo8UuZwbpG6ZmSpIMRLHsh9nVRYhk07Zp5AUgc9HYStzKverN15h02Zs7qK
zjMZZwtlVa6QvkTvzO9Pe4Qy9PlEn7bskLHOBXETdRXwDttYaXY2PLqKra77sRpH7r9/b+Wfz/K3
m6D+vAn+VTgXlpCLHqy+VprLp1l0HdMpKZgHUAWTbDxHisTAKp5dgv2lWvk1JsBxqy6UZl4nTsw4
NaOiGcfY15jKewKUjnAcUtIQP3J2tFXVTkEImgro1Tu/4NdOcPvGm+hEJB5Zzk9fL+q3X/AixJaS
qsqVlDKO6/Pk5JL0kUMm7OkoAwzsYsMcWX000LYobMs53s2KXkx06mCJET4+COqHMyKNGDmLeRlf
L4wBdrVMSu+RKEqAUaSNbusUH3RKSjG4NXUi99Mfk+eCQV3f9O3s7HJnkb7lQ389mcgA2Q7IvrM0
7aZek5uyLdOrePUISckm8b5u7BDXOesD/Ug8Cp+++Whcyf6FyeGYQJCgwnEmd0t8u8ky76aMycV9
BQT/DbGpT4rX6HoQGGQBOMDsS0fWKcCPYo3vHOwnZvxwNOfodI9oKPeMuY/knT0RGcowHMQFMdtG
M0ZMIvHiAqg7j1Q3f/v7OfzXY/j9G9/0QTtO7b6pXa+eL03TyM2EOUO89N7u94/9SKchoFqizhNj
fqmpvj0vzbVBuF6y+zFx1xhKKMEiCZcw1BoU2N7f30iSfhdVrJPfrnZzgLoEkt/mMQxtfaHjiOM9
noeuiU8BtRjH2gPDPYUCE7UbYzbseR8pCqt6kLzWU5D26LiUAjvTiMYMS41wBPE3ZGjDzOr6ECOI
RbcFU4jxNpXjGaE5XDHwVIRAMyHEXeQg1TYstAC0kNq1CfyQp5dQUFvdh29sQHjzCShJmkH+jG9f
3wZgMgYatAswLtj2305IFyyb4JO4WgYE4bVTOPJ4yK09Bq5oCzQSGs7xxZxlG2GaPCPHDN7jl+OO
eV79hUXRx8Iet28c0lGfkpUqHhcfVK5y7hpg2c8EzLnkqObKmNwrlcq+ubO03Sq1+rfIZJCh8VvL
zFCVm/sfVDnvfXW6eopsVyKa4FmgO7Jpl4S5ISeFybI+Vmi0e1Kub0tvl5ymkI2XAMWz3oyR3EL/
welBsMuQoeB/HTDdhu0rSB7j4zMxsdZpdgVkYLnktZh63/MCciXKfZOi3UFsYE2HBRlJS2wmjQlT
wLlwE6WZHj9YgCwJjoGzUdN0IA0RYymGV2nUROQpz83qzhH3Hz0ftjidIsy0DEnEufFzpc8uemi0
Ytd5jBgs+tGesTodaCUMMjtbQejecmL5JKM1mOa7GmbqDkyS6fVb3we7FLKXiDtz57Xnur+LNj6V
rqtY7FUKt5uC1E9L8xiU187LR6Sko/c6TbtXlmdxp/g2NESMN2PjKXGzkXRggR5jXg8ZNKzbOdFV
5Actirf8U7ZGcbKvNciufWg6/70REB1VWIEJPcGoCbMPJA7W/ZFs9TwXEZ879uFqzMbGDG/E1Bk7
RE1AktseVNpQ8ILMd/zRbvYZxE7qAji0ZUccszhm2VwhUdftNu1lIvShSN3GdMUNqVm6bTgMWOsN
ISajgG4R7fI3wcGhTl4mS6qBEGJ0hhYyzj6RAUc46yA+DSoyzJJReaeU+8c5ih/cEFE0MxChprvZ
2nXjrKhJc+m87B1Hrvh6ftWxjdELlYB/EQkxMfRxLQ7FF4w1hBPjiKStF7zyYjAbo7RpSDz0B3I0
Bgp9YWCa27h3jZ4zajOIimMnQuInAJSzlX4aap/C8Zk8RNKPew6G1xkTMo18xa6MAUsLYiE0Gkd5
Ct8RFkvnoQUDvqJI08sBzH7AdMGtJTq2JHND4/LgZ4mJd9a8ppwZrUuxy/DBQEV35zZp+u/zpsEh
kyMYJAXRUsybvScoqtg4SbwY1lhxarfyqG4pFFhXeZbiy1IrXJLS6FoGi/SQzRj6IJMQLg5+iMtX
UioZdYoASIuVxW1g1YjMalN5ihxXWKBtRJBRAsHsxZGVMlCRxDHUOfi7pBxqK3LkJvqB2DMefaUc
UbbEO6QBZuhQ82pUHDPjoXm0SPFms0Z129tN1Fd/km5F1uqlCAUchzRvRUUe2ZyJ9nkcPCkwsdlg
MEvqzOWIUOZHQPx1cZU+bYmsFpR22FIigr5sGZBoS6QxWQPXDRRmILGgoGuoy3znYEzUZdhgOlgw
vxKhsvafkH84UhNUEmAeeAbwmjCpQqLG4YYhkwgv+hPbCihidiEeEJo3/FMIFMbTpBGzmgyjBi94
z7cs1ElX2yGJR/Sj6CeWrpHZ0bp0FWBlfTe8+0TCnnziHEeT0FteHuSttWn26L51bagKfLvBaRcs
IjefGptmQavoCTPpG/IFDYYtN5J+P9skFAdxoKMOfAtrsKMOIgcU8u288swPVIvN2eEGHMshOazs
qgrmT2LSdoy2FOWV0rd90wBcGgMYKNmW4QfNEBLPa+zkrZuCHYrt8E1AFYOCF5LKJ/AFUCWY9sJ1
gFGLmKIRnNyGQTRZitvghUqyiHh9lhpMzZikKpvQlDxFSTyQ39nFXaaE0wC72DZbq046zTbnSbRq
X8MlkhIdQyw4oD7mgZYQeyiIljksQth1Md6YLatJ0fadGaUdaFPdMxbwidRn2uWvrOj1A/5u15iS
vO7iM/XO+whSOfSrPk1c2rXIqtb4KFEO0yL7VCbdG+q+tfjGeYz9Xl9qKO9iUHUwz7Cta2hqEUmO
A2mjZkQGDcOX+BNlnfqGn6wfl6l7E65bNdfIFYt3oMe0ag6aFIYSQshurkzVibChURcWEGuwCRFp
NZRR5SLjeBfW/jNwdeWT1Nxl7sD/1bBVBC7Mx0yclLUbaKOjPisJwniHxiXs9I/+F+aBYNa/saZn
D1G0tc89MkaRDFP1zq+HHnvxUK4gNLENQHpcIQ1Y185xJj6b42qRbpIHpDrqRGXmN5fWoDKui3QN
Ahs9NbUwr6ZG3GnMiaFHbRKaF38Kk2aWkR/T/7EwPnVzQRhfuukJi2g7JsCUOaivvF1egBESvZbm
8zJ2msbpGgfm5TWc+vGwRchFH2AXbdHPxDukwem7heQssKs9I5oLWX7o8lGvvqW7lgw/UA0vweFS
Y4pB8D1UyTd00KchW4V1HIIRHrctFjenwHFwdI8LqLpLfy2vMb4DiYhf4nH22m3FN5Gsd5YkY5gz
QIZ3tqRtMaGD1i1BfXfetdlq0csVa+xr8op9PUtGtDxBtm705+r1skafTn3A48XPlLyH7KAcJmbp
a+6wL74EjyjCzV37fNrIU3Fz7D3O5fT8mMEnQxAq02G0UdjYgRfPxU2CSY5puL4IWfhhCQSHkAPK
RZ4ha+c9e8aVv1A1Nwwmpj4tgilnPKjrmwAAyayZNXd2hX8V76ZuKaIuq5qloMT7WS2JVWMol1MM
Z0wxXg3k9pyXUnVzanEpCfuQgXw4jtM7AdbG70a9YTL5oVxl9CPSjL25att2iZUmrYdzQ+a1UINF
e4GmuE2SzFXTpdZu65ML6yhVP1CjFQwIJX1Dyg8N9JT7WjJMB2ETMzI8NXtR2CjyrmXslS+KHnXn
tCmROQuojxxOkMB/GkzxzhoZv88K8b66sEDt2OPe8+nFmlc4Pvq1P51Yg84g5GxJD08KNoExbaJJ
aLxdaKaeRLfhl1W3R+JAoH3T3yBCZQva6ZQA0VhIRGAB0ojnMaebgjVN11csmpY4zdunE01/xFJ5
l9zpDEjijRiuL/4ZqlL2MN6mrX078lCCPL+mWY5BGe7N43Fy2fqszzv5vGKjbV7LTfjemychabMR
ZiNclAi78Mnm22u9snJX3R/ViR+DKbmuFSSvoxoVsYM8WqMG6gMCDNaNM4QckolcFQN97y3GsY6n
Zmi9UCwKg1KDNDmujjQ+ZlI8ZA8qV/iqRvVYiW3KAHSjhXtF2QxhoMfupi8gJkcK9Sdu5yes8CnD
0CFlQKHavLVofvnDK6lrGq4TO41WgujEn/ksUSZ6tAZPEvejBxYGfHw0IDf6qPjsNndOtb/rdVMU
ma2LqqprovZ1yvh2hI5PiRTKFU8o3TEqcAoOQly0apS7JFikk5BCU8aXhoRwpKaLC1ml6r3f9kv+
+rPtY/JuKHR4JU1hQnlzZqh0/2iopkKNuBVm9aGgETdNsChJA2HG6s8g3c0x9iJQeINUeH7S7NOM
hHF5Kboc8Wx5jVlK3FBOUfgaA7SfEbZUFHoUV0fbXKiu7h4foBViUqfDi0QeOAb9f0TrXT/2vtDI
dEz+JxL/y6A7WAOycq5zwq0wvLTgakenKaXiOMWj1w7n9RxQDD1vPDw5CGzTuYzJ/yTIkKqqJ+6I
CpAIV7c5ivtj4yVAJV86tRNFA2OHjucFIZ3q9cEgPUtCWShQ1dmurF3CMGbTgIF+aFbSUmgHnSe5
+jZjPBow4GAOnj93H9WA2KJecI8Xoc9DANuEsFde+Q4BbnJlV2+qDdoAWLowZ/SdvkTbwOmfNoLX
92PRgDqxuCzaPYu7Jdq1MUWSAMGroUr5zJ+gsR2kFRu+8TFjdiZF81ZfXdwrDYR8MIa+uNYerHtL
89dJ9ffvrzNVkGSDWePN79/EptWkqlx7MTG/fivaBpizvgsJ6Q59p3aaB8cFydKgLkrNuVieROmR
cFKblZc3iUcg3IeniN7fi3R+qalKpXStaS/YZ2NZQy43jai2H2J1d24a9JodN77PCO+binurYaXN
zV1GEuipBzVX1GKmJ8uAGZVP1uOcHwkwSgLvhRizluK6fkxJNjw2nxesdCkTqZjkBSE81Bb26ldT
QVlgMOIrdy2F9Bm01UxAWYM82UJrSVRvNzRJK4aoj+64HgCNKZJR1vcwBiZYHq3Zh+kGvHNzcSJh
mLEDNOS1955lQmWFQQIRkDwn0B4G3uA9Kr0SAFUA30rCn4id1LFMgj9xmBJpK7TxsCjR92CHbsB0
GAGSgywYJ6gthOvy2H2qeTWITErawBpfQtXOr9eRmE2wJ/y90HydTn/9yCayGPR8DAFvX/L8iich
zvPaq1oSAh45rgZPIFv5KZuDnHCGzpbkkGlQrEEK6fOrP0u1l/r8elR2VjvvqoWZrWXLM2NW86eu
nF4UIJSLOJ9L1+dLDkd53ITkeh7a+qVJnxtyavnzwjqOZ4XhkSNYSBN8KbFxp7f75Xj+9b2QTnLm
VJFd3Z42T42Yl0l7qT2/GyfRtKGjCmKSlR9LKSED6uEUPhX+XiZiBTDHQNJeaDgZ17dIfeqiWSuP
r9cFUGcUVLm+gDgM/hdYctGOQ4bY500OrkU4ZMm7GRH1NCK/B+J+Lt95B+9+C/NnoWIKaidlZVt7
2aR+FZ5TB3w6rvUv7FlcuniXOdSYld0SF0SH6U0CdhVMpU3tXA/1lmZhJNomOxzTcir8fQ1CbiAi
+ifKk3CbAYLqrqMo/PuZ+vfC8e3e35RXUpqFRpA3tdes4wmE/XFHSA1dJJoXYThg0yZ6huPth4Bv
dhp/spHKd5/rvut4+/sjsDY0UbH4+a2bqZOfFEGjdufao8er8+o/4aGMn/snm8jNl/PT6YCJWEVS
gLfcyEDRkX2IrbdHuGmufFlcL47Ka8f7ng7luHdHh48ScgL/jeI7yQYccCxXBlGC4X4EkH5ZIFKl
IcuAw3Tu3M/fnRMTNDH/QXnLq6redFjrNgquWupXHi8OqiDhnA+yK2C6wLSvx0NGG63J1xXkEDxW
skiSinmnFvhdL/MBdCp0A/U/LqXb1s3xWJyKQK288jRCWxNwESN1yxQgT+b+/WX7Z+PX7/btUjdP
PKNEq05iLiW73VAfYqaxFRdGyZ17+q/66vs3unlEu3PZWsKJy6gM/YxNPY93f3+PW4U/lfGPe6bf
DOXlrmsouJWK6qnomcJDWiTiO2QRjA0I4jtSbD7OBGyeeUHJkpkRXUVCFadzjj7yZ8Cj+SwX4wQj
H8IY+jfncZmNICIk1axMJy0wUQvxOd19onchuHBCzZla3WNm/POXN74EIgZm8a+m3rc6tGz99hrG
UuVlMMjQhzVrwnTYfi/H4505wj8a59ywb5e66aO2eilmAhRYj8O13Hp5MhbrNyV6TTnPVoJ9AkNP
9OB13BxZSCZRQUt3070DaqdlIIVQ6AlsGMgQcEGdDpK3S0NZ9PdvKv/jRZRUDXEXWguRTu/Nixg1
aXBSmmsFTGXAzJoo2W6N4p0ZPlWr4ElzgtJZWt2UYwi5TrKndyutnGNDz3voCcVa8vT3R+pfh5vX
RerNSBq4Yozi1s0nOllVoNUZQ9a6LUdatqaHrFg6IfGImAQbAcPfl/st/1eYA+uc1nUKQqQt/fPy
7Xk4yb5xVKyM96b1ZGtZxPOgeiv0zQlGkjXKaSY2TkhzIXL8yNUlB+4x1X+bIEsnyeq5u276YiZb
+iR8mD4OKTyzQQns9rXghipMhUTc1pH+JB2fzdM8xTcokfrlx8ASMkI2zvsL3nBfbAcXYxbnj2r7
pOrvZfcUmFT54auu4zgB2wVbct6Y9qlemcnijJaxVbdm7MWEd3A2rrZ0Nsp6JdQPpXwiwnAm3Ot3
/2suya1CGq2gy7EQBd7cqkhVSj3W66rXycSTepbNEdH1CroL4xQLyyQZ6u+1SzyyI9PxncaTcszB
H+B44/gTY3S2AAC6cfpgzS6E1agQE1EuTK6zKnbKnfRGTsRoI66006A4qNt2SnfPvmz7Dba/5OC6
kbeCC8Yd+2c7VFzr4L+BbusmIUiJkEkdmbxuYdrFCxa7UBzHhh37o3eaDltxXNI/FsaqumvYqOm2
weQxPrpN2fU5MQymAcjQpwcKMrY+xOnxA5UxoLzTkvkK3qyIiAK0nTZYZnlc0ThX7RD94BqAJMPg
9E4J+yVv+vkOWJaBLKEv9TT5F0+mbcyc5kTFM5kBpOieCEQ9sz2fw49LA62SDvpxcFRAhwEYO5YH
P9qpwVJlAw0YotT0d3QLBbXOrDi9U7/93mX4ZAqnZ1HWZawHN3vARbyWrRmWlddQ4Kjy4hSKUAEx
Q965Bf+8Ds+azA6NBux2lQ6UoMgrzSi9iBwFPXVZqSPz4Kd3xMJfmuhfd/rbdW6WaF+sk+qYcR2l
XKjpIchH18sil0iLdROGEdrRvigLvflM//+VVxWpfSQslyLTfmZtP9cdSc/LCyyh0rsiK+nQ+KDh
mkBfuTz345pwiKj3XD+Q4awUwwwRFGDrmqnMSH4uyEdC9+PI2YgMzr+XQ4Tat+svnwtZDz4pS5c1
8/aYIWpHsYo7vfDqqeBwSgx7XqZiS+OjE00x2tip3Sxy9+wiGRlV2PFrO7ch9U/8yck9D8sFGUMO
Ch7+eglSGZ6nYWwfHSbWLrh8NxplqG5ZBAYSf+SvYi/cchrjr06d04ik3mHooKRMJkxC3HZAV3II
+m6UjYwRLnkXHicIS2vIMYHhOs47m795WD+nr5mbOKJDB8shZ/aF6Oc1QsUNCmsbFt6A2m7cPPkb
c6lMkicGJvZHMdj2/3/SnFxiXcbV8AD0ekC7ZnCQB/t+1prY4aSaX+x6G44IwLP90dk7jrKhuNZH
4SSd+MMzUMbIpo8/DhdkqjxYdud2d3aoXxvizQ9yUz9aFeSYpDEKTxUpUKf5sXBkjgAZyJ0Ijhl8
zDuPwC/5CUrv/tlURc2kBXpb513rQkqts5qz5u3y5tUwNuanBA0y26b07RNhZ1oPf1/yH8+cJKJg
FSEGcO0vbeG3PTiM67hs6nPuZfHOj4bNxhBHFxI6kPzFDgmCf1/tSxj746Xvv+C3y/WLz7fLmfGx
s5KIy2E+pKlbbk4vpwW7B7SZDKW2hZEWxke4ST7yue6cVgUPCL0C7/rZAJ3gDEor43rPfvqPn1ni
QKT0pzsAu2JfqX37UJmAn4q9N/OIqZce6CEr6HQwZGtuXTt3boDSL2u/7gDvNrWPbOj8zD8vZkCS
Mxufi5EURc/vgFwv32DZgs8AIECZHRWA4LZs2JY2KqJRTfrRc/SJGXOL3uMBy/f1WV/Uj2gdw3wS
g3RlPKvN24nlFBP1UdxdxMH5E2hABc9Esy/CUCeKiakmU/LUIwV3hMSV97h9QjMy9acyDrFzD6Aj
0NEc1Z2b0BSDoGKOElhYKwI4cVarA2T6sN6YWytPzNiLGdj83XlqbpXHgOJjQYJKuhGflSWwTUMa
+vPw4M+Z0ebT5lHOh4g1GT+DeUkfzkusaPwDE4ZEjNRZboAPEFt2mloCXvCVWI4B5qrJ0GjIY3O7
bfQQwAa9vkZ747HFwgyBFO7Lpj2QgZmQhoE5rYH54J7qpXyewnA+035711D6DIDmoMhi8t0cxDVN
4GKeflKCYM5pnkF3e/pSXTAaRxa5V99wuPq7kCi5twupPTSJC3gBNPpXBJLv1G50esUYOjlSgDjC
DJbJ2F8EMy/0yCVxgG8ujlt9pS1PYD8u5DKgCho3Y/BWWOmUSbsvLwRq2deF7yTNEEg/eGsM5Y9M
bnudy4A5NPgBa0PMT7PA0tyzOfNhV/V4F4G2BwGf5DYdz6hYWtSEn2H0gbbv70fz177fv5rfHkz5
54OpZ77e4DTIvFp2T4kKsmNYSaRQSneu83vjp/OAjr0XmSPlVb/ekG+vW9xdL8rxrGRepnwIvuer
6yBkFOMf/G7akJetjWq6qGgJOY/+/RX/eWmWOfSZnLkMGhA/v2PeJifftzq+4zF0uws3HtGBmB/k
7PXI6SBjSUqsXcoiE+K2KaXuzgL/9XbfvP24sywmHTQC+fq3619nZgkHUz7AqGaswbtuBw5wVhs5
wUixFfs0Ep7AP4009I0+f558bfgIrS3ZrS0OhYE205we2y3x1x6d2CZ9i3/nw8sAicaQ9wrZG33h
4Ry8zUAdPFkMuGp2Z9XJHY7cNuR5/jsdoeUjiiixE/5MsZRtBSayOj87iJ3v1TX/2NR+fOebs8vZ
b1r9mPJgSc+k1RD/hXDiTHrSlC5X+8lR6+8f+R872o/L3WzatSVFqXnkcgFkA6KA/VkNUADCVYQl
bljdaw5/eep+/aQ6ytResGiq0s1PGspNU55OKruH4MQozvktAAi/G8/K+PhmPiBhIxE31pkcOck9
OO4/di5ZJu0G8TIETKanP5/nJmgzJYu5NvuF/xgzKjL6tCro0ud7l+p/pd9f83+XYqD481KiUcd5
FsgZ+Hz0oEMxfmRW0oWufr7jR1PNf2yRfClLo+uL9c26NfYVaVgfBSXIvJjGbh80CRd7aGooIG2p
HpoIPfv/SxAZItEMVYrMYJURoggUBCTia8VKSt+GAGI0bUSh0USBeHUw0GYgJIRwxZMOKrIYYk7U
AdQdoGQwNKpB2aajLnV9IG0t3mg7Oo+w+1s9MhkpOm7fpkfXcx5ir7awWZkDjNcaO2w/9O9pJESx
y31kB0iSdC9/sVtIfis+yOLDMkYth/jqCGqThCZMw9KwXtfr65xAQVQ6bNEykLiBoo5JaBeg/4wS
MiR8R2X/844ulZCjgpvgcwDqgIPzeHHEhfpIDImGuugEC3iIGjZlnFShmiK5chDjlMXsjeoXm8dT
NjtN4GGNNeBmDTQCJz2QTvkquJBadwTLj9Lp19hTn6UkSfbYn3wP6yenaYjDBUkpG6g57ACmFizW
g9MHOxTeyznwQ6IfmImjOZ3kIP2hUT/4+9NOAgRqtg7YOOBmEnxj3b50BLyOkDjDYTuS+mANKphf
+O1yWyocRm1KOsJGRwob4iZBhaMCTxVpCzDr0bEgrm0okaAmjfKzg3wNQ/G7tUMaz2CQfdFAziwM
LPYNyNAotIju8cR9i6Je7BXS3I1goqzlj44dGKiSMUerVj1ZaB+pLYVxlk2jZBZpSxST1KEFfxPx
1mDutZf0TUBHlrtlM85QG+PqIf9hI03Pc/MhA38P0hVeMcUpMXTdCjd48eY/dO/dO72pLe67oBxF
O31FEKxNWTsXvXqvz6NF9BDNi7H4nBYO3nEAp/kDUrRsc1lWbp8d8GxurVc+P9A3vk9+GeHOic82
n8zKt1FkZzt5RmVgzuqtsjfB460k5FowZ4S9+GS+lSuTDCCqLZCrZLE+SR8FRjpgD/SKMAodtI8o
JD8A7mkvcGR8Iz6Vq2Idz7IXayW+xTOEFh+UMCga0WEkb9JK550REb1jaUHK0/KZchf8gwp+kPuL
ItUj8Gh/UQdg2xQQgM8GekjAqntYzHywZI5I70Tm2BIYKeRVgIr8fZgR/atdkKWRuCodI5LisVOR
e9vbutsdirwrIqwv4hQyF8kzBsJHzO2ObWHfMgnqtRYDekp8Mu2jH8AQB/WuecFjtxERMXUIjvwN
bd966q8J53mBKMkKcXpq1sFb9e4jt7hCIUXLFw/Zi2hW9QMugyHxoAHcpaIl82cS1lKVL4CRXp7R
hAKDDvGKj8qInf9NaUecGW4vwNOuPxLmKK9DHEFkJaF/BerRK7aYTHGil8it4Pl6UIgbGZREsj0d
P2EtnLfdWN/8vRECUfjHmk2HRQFHRj4gh8qfa/b1VKtNfNGRGp0+BItRn/6RZI8h2Ie23KcUu3Qb
Bw0qIhaoULaI3o0BJW3PF++qtfNzdBoVZTpUTgiM8llnqQO5140RtnTGVGYk8UjPNpGsjK6EApzz
AiRbspTgdwahb2vtxmJm/cqO0aJRrq1NSYw0z3moIhGtJSbwR6DMH2KRkuzKu8NCZnV0M+jAH0k7
Oj+fJQY2MJQjg3E9whyIRpZd6HsBlIuqe8nlIMXLhixsJpdnEVtxuDQ4H6m87gQhky16amXmaim/
pNWOY9ZtJOsSAUaYA8JtDP+f7r+O3tmifZfWM5RJQ/Ua2zUID4UX+qqiqsbqV8S9EwQclpqBgSaZ
56O2+HvNj7J4IKcQbMoZDgO6q/CjPMbO0Ux3QvgZ6Rheo24o59EyyP1xYdVOCKO01whUCA0wSUvh
Z6HQcn7+D2fntdy4lm3ZL0IEvHklCYIWlCNlXhAyKXjv8fU9kB0dfUTllaL75VTFqawkCWBvrL3W
nGN2/h9hpfMC0cXAKQYgK/CaInamKcjXRYhUN1oMNbYDwHt0tqv8PgM6L2DC1qT7FL3jzw+OKn97
bub+J9NBBNYyWO2rii1MPcXMU0wNspNfEMgUBLCgxNdXKBpz3kHqUvIdVdz2JGnglnBw5/YAjADe
QmHhzAoZHlE9M2RjgaLtA3kFe/OIQNbWzhgl/Sds1Skmcl6atNrCEycmkWyfU/z28w/5R22GcVZj
3Clz1p71eV8XgGZOoR/kU3AyoL+QMTaSM5XVRFXVx8FbUeIbwk2E0jZZFwkwHXaTEInrb5ba701l
bBKSMpcyhghU/VoX0Vg83Fqh+KdiNai2f9fG2xA25HQgYCsJ18VbzHnxobR4Y29mp/ra7Fz2vVIg
p+cXueLfcvRrHcfwdy4YDQbZ36kJU6ilRqGIkIKkQ0wnP+O8ubWUc9PYub/VvbtWWnlofglQjdC7
EtjN/qDqvxR50tzmuP4aCEVQo+nsToSSfL0z3eCHWRolwt95l2lj/7BAvFJ26Pv+xFaM/0gQ9z8/
Dv94rjVaXFDt8VObmAqunuvYEJqujwPB9bR0NzS7oGDbB/UWl27ZH5vxjt5zCDsRDNRIY6DSPzyD
aA9vLSl/Kl4hFT7hIRAX6xq+s+I9qPl933xE2D7L6UkRd2g2W6nZVsTcjUVh56O5NZlJZRjeKdDL
5MUgYbNLtqPAXpQA/W+CX5budw2sqjHDm8dEuqFqyl8D7X8O13LUqlEhRJ7b6XYH6S0/wuJlc7TI
N+rX903//PM1lb6fC+YPhH6C6Afryt///T8f2JZVXEoNH1iY2yKXSParb6veNQgTJF2vePYRqKEJ
RnL5DPE1qg4qmzskhp+/xvfmBd/CoofJOJH1JV4d+szex1YqhZ5rkO5rrVjiabA3i9+Ost83xvlj
FHALzEjRTlx9TK5MQ4j+1nN94FJEYxSr/CWWLqm0QnrUF0fCIeUQ/4T0y8/7521FH4kBUjLmSIb5
i/3nKqdtIuVS2lhuicEU9R4lPwwePTwEMH99fMriu/Kbsvkfuyejrv986FVf1MvVQEuF1nKB0DdQ
T3rHTy/zQ1WLVAObKn5UJbDZq0beW+1LGZ7K6e7n2/r9fMs34GrPl3vmRF6drdtQEgdBiS03gkUo
si+tJnUtxBsqr1LZ/vxZ/3ySTeQ9bIqWjEj1andQGiMx/YwP042nnHY7Bseq3aS8vfJyzd4o5kfs
L1ICXc1Om1shv2mUpwagxfTb5jhf2K+bI/boeRSEsUmhS3Z1t0dh6C3Pi6mTP4CKdYHThTYNX71f
AJ5Mi1OTO8qfNFwbvw2av1vL2YnBP2DMpj/GWrpqKOhtPEl5qOuuEEOtBAdtpfo6IasLpfpKq/2D
ZSpI+2jCDzqhVSzsQnwTdJk3fEjZHoUE0HbKR+gF9xauugY5Xkuw3BBs0zInJctYFmZ30Plj3QTg
t/U57+W464IAtaY+ccHnc2LtmJFuZzIuCbW5KUTtl+X0d6pxfYEBBukGDQa2LP2qLkgrQSinKtRd
Hmxqm11xgwHq0XjTHsMXhmUn8RjumwfzE+6fPrew7eE+tDnlRwvGYIRD3g42gCybsF6SGPt6Cyb5
DknYAmw0KIEFEJCV8UyehA8JALg/mrQZwCuvKucXFcl1xrSOmoafwQ3j16gWXZOvG4NUhSrioFF1
gweDREvX2HSn8ra6J+itPY5nWhlg5ttb69FiLjBg819MlMcI1wkUwo4E0xZdq4tqiEY052CDfuOj
OasaVpabvREhjbMneuufMdw8E9+O28l46d9p3xWX6pJdhFsK3+a1P9AzeAXdrXziMXlNP7gcl2on
nZNbUh4QB5KSVj+SpgYZ8EN5xoAvKchXtA/tg2nO8CzNqSwjrkpa5x8clDxjrRGPoixa+lnCDG/n
X/ocC++Uj/RNvvttJPxdnj4r4yUiumE3a6yAq7XfAySYxKQg7I6QHiZRle2ZSwk+PHXJCpd9123N
dt0gXsjW5FFi7kddPkvSOW+2Nrm+dUaM6bKikWPaQLGNxhbStdnbuPMoKyEmCY2NliYhFU+4y+U1
pxFRXxeE+QTbCUdi5LTlHM06B7oE6ynahQev3KjWMZEcTNyaaKfZKayOg24ixkFR+JL50qIktw9b
NDFtLB+CkbWVXuxKkrtAVAJtomFj1+pG95ZyMn9biFWtsmlxmP3WdP17JLhaUaiYNJ5BEeg4KRNf
n8O+1MK26GPFJXieKToHlrkdOgeW22YOh5bOzmw8EHvwvGszJtXvgJEECSVhHFxZgeAzZYkbhtJr
ipGGbQD2ciP6ei1pNj22Mt5rHc2DtWaupYr2yKHvSa/FJ7zJh3t9eOxQxUdniBa+eKOXD5G/lmXM
eTjs6TrRVJGx3nxWjNVER1ORfi1DYL0mSiosXBPSucjBe0d4K1dN5ZgZAb+xx/Eua05cMinc18PB
Yi79m6pDnvfyLxdOQwHGRADvEDXptyOKkoz8aa/U3LEOaSosR0TERvunx01HsiYgs9BcZRnRpOlt
1Jmg/1tgfS/o1hWlt/uAdZ6CIUQUPmeo0Bn5BQekfausqNBhTUIWZhytfHMkh9XUiWFdmW5YvJf5
vmr3KSDkqr8ZcRsBmQn/dAKE1rRaz42EMniQSHzpyAxImf+ZOGrzZ6V4ltIXgVSmkeD4cRYqiruW
jk+Ipz/LnCw8VovO0Zk/h3PJGsxeqYepvAuNY0zsQ0C31KQn0NOcrfAKCj3TGrtV3SLfErCLLU6l
jH/HfTMNt0n+WqBl7HHqIC5bSN77z2XCt5Jkvh6mbMrSnDsFOu3rgy7EqVKWY2q6o/YkyXSOR3ik
PGFmvavkXVFFv7yrvgugrz7wamuSRU+MciEyXTW+j5O9V79YzETZiFVUyGHPvqhrjkBlWD1I6Tu6
NBTsCw395pAIM/Q0z5jp0L/9+TL8PbN+fW6/XoerBV/LmR/HEdfBSMklk+iT8fpUJ8cTmQZDZGVO
G1ZLPNzr0UBK7CPTtoytVz5FDNmquiVMDCSy2qyk9K3WXgo89T9/w++1zNWFu3o1cnZtlbTmG/pk
QhpO0JMo/3Ap2Fgz14roMhVkchkfE8DoGDN2x+CkUZj8xTM6m0kBSbIyg9k6uSsnkBv1LgE1YQq7
xn+A2w4rwIdAgiwn/Gx0BuPYGIAvefK5f6wix1edn3+OPN/nbxecQ4yMe2pWoc9Tk/8cAbIxVKqy
iE3XIn+5o/mebVsZnF1LNxi/HHOnTEHDi/Ga7PmAmqpqz+kI+pLcC4VpgCVn/K54VZQfw7yg4mcr
Q/fHcKUHTwcixnhQMSn//K0V+fu3NujAgMXE1qdK1+fR0BKzyJiXiyRfpDTcNoVyI6XJlrPkMixe
m7iyoxInPRd7Es9qh8RTwX7IwqrntAOtYBPGWNrRROVP1O+dd9CQCw/g+fLQdAek9Rl2tagCrC5K
23ZkUk7w6sgrmMrj5x/zfXyMd07SJK49GjyRPsLXWxCURakLimq4g+7k/g7m22A+RPGxJ0+4WcvD
nS4x9MGfnm5+/uTv9OO/n0xxjkGSIeP1oE/shrjVA9GARn8yUkSfLLdTgv1bHx+GEPSDcDPgqWsZ
kgQ03YeSF66Hm4wuYxAEtk/nmZPWMh2BE6lIyBTSX8p7S3zS2ER+/q7/w1X6P9+V0vTrVeo7oSiV
oDdI2HbG8iaubrzETRhtpf2jAG7aX3uNayQ3hnL/yyd/ayp9uUoUdF8/WRIrpRmqyXBTOs7GeJh4
WTFsGXc+NZgibnTfLYbnVDr//LnfVU0MX2f0oWmyPIHAXv3ixNIGNfcCA4wT+hdhjbQbxuJt3qDX
eM3hFrTAs6FzJaQ7D/j02qeRcA8DgbIpfJSkSSHmrQxxpdecNwFo0DYOB4333J1QHAbgFXG4ruSn
n7+1ND+tXzcUvrXJ8cHkzIt/4epbR1HqazJ7qGupf6xFbrl+85FQ7qvovXOJDg6R54TzLCx96Uuv
P3/4P/YFCDL4fVFhmIBHr5VuwKN0IfAqTmA5GUCfQkWYafunC0nXsqz7rK4p0SA7C5kjWZIjxQ+Z
QcIzO4Xn77LsxRucgsYtuS+JDG2vijeRdwnb7KCCDuw8jJUV76EBocy4qNNjS2u/7uNdAOv85x/y
Vyx6dRVptBHjp8yKTVpDX5+5qA4tr7YCzZWe1Et6KZ6aA5bGmYdVkHq5aO/8PdOV+FY7tHfDG24b
/2U8Qkpn/HXuHvRL+VIz+kWGjjGBobA7vPHfsCTr9/IDB/5Ogni1aJ8xa1/Gg7zPLuS5FK/BxKBz
0RPhSOH/wJwPvgOg0ukPs7DqDwBCZlcyQqj7/CLcM0aXXRMcQ3FbMPSaE1tI8oWueodbnLlcoC7a
t+E3lpb6fTWSHgobE4ODMuNlr96/RpA0imIIqmsZTpvaorqekK1WK4HAmnoTWBsrPhTw3h4LtFjT
PZNyYOYKtQLh21gYIWG8JWvAvujziRQT/aVROWqzDj6Y/FeVDXUkxWAlLUQYQrHNEKjlj2D1721i
0jLsU0AbD3Cla86sMDxIr8SKbQCTW1KBmrNCgDTmNURbA+QJPkpUBZwAAMZKG0tf5+K6QElLPNZd
bjmUdqZqc3wIBFsQQevYk7FskyXjocxAKrmQHspb440zXP2nASMCGLenZ8ZEmHhObMBlvmBlAcxJ
/04+sIIC3mCDeuU2DH8YHtbmuuE7ACVhwvQmDUvyjGJ+oQBBd9lWju+tsJEzLmmLlRja8TtCZBzl
HLWGBwZHcCPGaDtV21jfC8VxitcdzGJwhPLS4sBA7BjqJpqisl21v5wQ/mFOoM/8f280iuqvS0DJ
KkmlmFJdUHC4ZtBgfCYfHAqUd+8yvMV7UhfuDGUZwKZ6GU5gd3eha5I8k50z5vDA1W6Sw/AUv3rH
kjxBEdoHgxgaFRlETjR8yGnKy1Bh9F4Ez9M2gx7xJ8KbiFufIzPv/XBZoj6gv8J1IFL8Q7/37nti
jaUL9QZCaHU7Xeqb8rm8Z2JOWQw0amG+g2WRn+jjSxxJg2Ul2OSHghGhEeXLC/0heyOhG67wU/ng
H+qHnhzSF+bP1UvnGpfuWJ0lGCMtp697biH3iIXX4IC8k25+3mCkv82o6x1mtpdp+PdnHvRVs2qs
vSzLQ09GrVjvlHvpXjl55/DCpcbxKwEoJnFyX9vCPXaEl/AivYvEkMz/QNdWLbwX454IrqdsG7uo
GhOODov6Vf/kP8bLsXloX/O7in0IgJI5S1HRroR79ay+JsVihirdma8apNOj8Kj+qV+ER+uNa6xh
iuJKz1IHWn/hudiH2+izfeZwptn18/ihcnRvVspdve7fh9vJaRi5zjig4hFphX+WPxKGw+vCHV7J
QHlVPv1n/0Y+ICupt/5z9dpdxlX9kDY2MWKI8OR3Su5P/R2JBKivJ1pO3mmyaTepT6hS8gf/o96a
G/EBes1OsdNn8TC4+Ye3Z2a5z84Viu1btOkb7ZlGiBucadpEZwgmR3ahs+62KMiNg/RcbqyN8SDu
P+S73P75Jn63OrFEsA9zzp+dXhwbvy4RLxB6Zhed7FKmA54VP2mEECDJ+6zTbAF9Gmwbg0bTYgKp
SsLVBKzZGeBHTnPzwzRtpD0iKNlgTYbIGK34p4ohKlrpBjmINhYF8wPtrc4OiP3knRleOK39ZjOJ
WwswNMPxZ7jeQDJ5NYgMkTkGxA47A0PZarITxPTJTPbrPULeHdwNmHrLcAXulE0j4y8gKOQl/m1o
848zJBXA3wGgxbX5djgQxyiofE2i65Y68zw8XImWLRPWi86RkHZlBfxAjFwwHozes2wF7w2ato6k
BalFvh68TfybQJt6jVtxtdzmEQBQl1kzQV339VbVdFiEvudWQcwkNLDclsGyf029e2L9RuI08Hdb
UOK2VXmENyGBj5Uf6BOLn0V6AJhegOTpyO3ewjoodzC5JvEOTjCGeBTFdPs2cCC1bh09WezlIEls
mMOVejKlbTIuje7PZLwMGsXDpk5d7T5BSAIlw5uDWtBoN7conDTdQQWuOpC9c2RO7ITkQ7fgiZbi
c7LneeAr1TayDMbvkegQoIGQacKulK50WAvorTZ0TSS0KsEOJ12KSSNeQiqZog9kO81Jkx2drosl
ncR2T5dMGZ3QcKZkG59gqGRHRVzHFchgR6P3nT740yEP9n5PkbpixRK/ydSkTUErbVB51AUFvw0G
FXUe/GMQI0ftQ0Lxig3aW2Z/fl5n/8PNM2RZFZmCiupVs2QyWj8oh1J2jRNpsYzo0AqmSNvSNf3v
NLEV2aYpayDea2zyUWBv8mYmtbBP16R+jdOaeDw6rLm2lXXHU5cAnX/+hv/azam2RZ3XJIAEDpJf
H69cHSthtGr2IWPbjG7xPlXMshzQfKx7xd8za8rYQ0mgNW4NomVjTIdOUz9o2QuOyBZ3big+DUDR
g8dSWdM6nkvKPzWKYMBuNOA5MGdvaFAo6LcGcmblQGw4WpSIFM1BdtSWFvPeyGxPIGpqr+mHotvq
8OxItNS9vVKsR8Xuq52SvqHgUgEqtk4kbThTS/pGzmgeb/PpYCiu/5s4+1/14pcrc7VHtkLlYc+o
CCNObVQysUvvGIJfIdtjbDeyXZQ2oj80cEHjBkR033tbMsx5+AWyD+lz0JFEd7LCfqi8jpBaWHDG
XxA3jmkTZu5yIJuJbGWmNsTVAoSzE4O0pVWm/XKPr+PMGKExp6VJwIwYlxces6/3OLWEvuy1XHZR
TnUE0UNhrNZRstaqFUJTQLKkmgd/qXpttMoKm0WddjBGl3NiHWI6SEFEIXQLGMByuuSUX8o0fkmM
X8mAPwlLyX8bbH9vLs3GF5o0HGIYcV+XcLIy+a0UJTKyk9vKO8oUYJALpLXn3QVrH11+T7bNnni8
eryA/JqsC/268ley9fcjAwuC8zO+K0YJ9Iu+XjhrLP0giEyJg/QCNo1qLoOHNlimFdCd1fCE8Muc
bIaIWb9WoNBpR6h8ChlZwVKdG8vAkmGAHCUBvcUsYKWjX1OyjU7erVExIrf7eTHL3y/b/H3p+NAa
pyV0nQNQM66Mtc6QXKtcARqiWMVFQDOQkUf2TFtGCTCrEnxKXikvMsp3LKXE/660eAPNLienkp2I
tNmG8wonW1bvIvgtm0Gen7avL7SvX/LqHJYZUlVJzXxRK0ZqSyTPHXJqXrcA8hAuskyoXv1FDqaw
JShq27yKjY39PSVCCk2k4vxy0eZ1fP19yLokKgkXCCDZq86xmRUR+VWsDiteNzXiQd5rPNv7/kiu
uv6BnnfYFe0nYMHsMT2Qweh7TrbLgO5RuRq7DGb2bw/eP+oz1JGEyIDu5nzzTSmZT2rSSLEuudWa
IMoXCmVOG1MD7heP0howUH0sSfjItgagHbs5RIfkkH3U2go0ZTqDhv9SMt9IhPmkpD1QnpEzKRz7
YMUZQoVgvBgPxk6lDiPptXEMYznceR8YuMtDrF1aAjv+lHBh0MvtaYv3e8564mgnh+656GyFFz0e
+CVjqvhRGlx1/H9f/vxkfjyTHjgnxHh8XXfilIexibLIpXllEaUcaBfCgvvyIke71rRHflftVuOp
aw5i+ZynB93kroUb/zeUxnd5GlwSwA0iOxECLfpqX7+JKmSekuiV6Oo07TPezayigGo0YjucwJci
wFQmNtDxHJrHCKlkAKChDN+8EkHX/8dlkUzinDRyCpmaaFfv6lT1+6aJfMkdDKerN15G/YYs1aGv
Q59CTXAWELgbwfN5icJ7qb5I5lOLVfP/Y5uRoadJ5gxMAblw9Wa0onxsRysX3YDGUEXe8TBpiwL4
qJau6/IstDpwz2qvm58CiYAT26FVdquRAUXhEyLb2OH4nmZkJcr4WDVHEr2z37mxfPbjW8LKykk+
tb/dyX8U99Q3kLB0Em55tVyXYkZdpLE29KSmo1WiH/oopIvyWL+QQl/Zypk8JvQK7wlad02jqkS6
vkJa82s01/dy/uvXuNptRA7PY6HyNWI3AKm7FTF9tMx3l8Bv4y38t2ZJSgyic7CGJ2H9y173jxfE
l4twtfcmcTXous+ney/CqfgYlbVPHk77Ivvb8qjZuo/HfKElC2S+x3LTrOl1CDedvzaGpdc5pBep
m4xKeuc//vLF/nlZZnDyTN3TQHB8XWeNQlBWb7aTy0Fm278olFB03rx1HzsB+bUP1SfnGOTTgNT4
aqw45cE/kQXZystyzTWDEk8s8PT889f6x7CTu/WfrzVfz/8MudLKHFUrriY3ENZj5ma13WyDBrTx
49huY2wRdtKvoFB78sqCarNG9x8YtrYSf2M+/WN6+PWbXD0301QYTRpzgeSd+kmoEo8whzJlI1Tw
ovdD/4kIClwmXOIquQ2HZT861XhA1jA3OP54G0YAsyBKc/t80/XbxiRZ4zASSsaImhzT6ijFN5gz
ZJpLm58v4r9urQkihHY0MYXc3atrGOSFPjT56NY1yn6Ro2mcklSCo7u9/PxJ31W8xIXB66fQhVmA
QuBqY6p8sa3JUwc9O7uZyFdtaRrpywysSs24fwiezN7NtHKR//bKMuZfcVVFAHBgqMgP1DSa719/
pRaVo+oVnKCSG+GEsB6U1CzepR8Ft2op7X1ACMjsN/6tbCcPtEcL0CzYpcmUQvdNjJdS7WVwjMTD
xzsYffnHAOq8OdALxG+EC14e1qXp1E+tv+JA37WfEqUdLWxoGAuVGFULFsiJSYNmHelrR+MNPl2S
H+jO4y7JmMjP9mGsZdSFU0Lduqg3Q+Rw5JAxuyKGYUBPljsjemEjw1LAfpMctV/eYN/d5vMN+s9V
utp/wjyQTZheo9us6V2o/UqoVhHcQ0zRdXEhJ/ASb+JdegxVkNu2jDnlgTZEE247z0Za0xFyTYe+
tvsDB3wqVZQ3tKbpKH+Y5zTdwkj5+YnS/lGsgiWbeVeSQY14TdMVlFJN07YYXbJ8xzM9FAQnSev2
ilt2Rz18h8XZANr0dq1PQDiqnhsTBRlGy4TOjCP7d8Z4ahm5ICwJlzHp0c3OSHZWv6n6DQORMNqa
BUjnQwOTdVgrNDcrSNi3GAaLCBzZhuaGn23MARFfc2Rr0Y3Z4CPi0v4tMebvtPj6CZ4NowiAdA0/
9NUWLA1G0cjkO7hVjax1o/LYCfpLHWwKwKPFSilPSQNee4NN2TMugLNrlRf/jvwBcmVz+PXJe6AR
OIqjyq9+m2v9YzqIoZVELllREbnAZ/q6vlqjJpLMpNokSjIuL374GY2Y09JbOXCjfBfWR7nakYWY
5a+ifP75KVDmxXt1aVDX0BxUYfFQ8lztK2ORZb0mV4Mr7rQndXZlriLt0E8OnVBlT8gt5MIZGUF/
cwHUvYzsDokglTbnJ9rFCoPVR4DcpeqIxSNW2CHaW91Gz4EY2NKMDcIduB5YnirpwHQ5pe3PP+Bv
ZXj9A1CKsymKGsOv6x/gB0OV5Wo8uuUn/H/hZL60t/IZpn/SgmDpX8Y/RbPXih0jP9p4iurUKIyd
/DDvRcBIseMV9nRHz7z5FOCncNLu4A9X+5JB8VOL2oi3YMUJDYI4pAH29sk8iHCTCI72IRjz3p4T
8db+ic2m+eUl/Q/JGt0rCQ8FHY752HTV3hBb0y+LQWtdf1yU5rLFq35BWAr4KKuP9TH+a85M3sR6
57WL7lV8sDD3jQ45HOLj2ICO/Plis+VfPy46qcjYrxmRsIy+gcSkNJfyUvY8F+hijleeY2zgSAfa
pUm7GbNHMDojaZbauY9uPG/TvJk3La8Hfat1jp/bNcbhdC+197JCF/VkJIeebgOBCnDLvYvZPyfN
vRoyp2ofy8qVIuJc/ZNUAu3kkExvzHdT9XnQ7FBfnyoV+wzizjT3z5IVn2TUTmMu76pEO4/IXwWw
WQVjmRBXmiTsWsYB1jYu922yyZXbWjxJ470lQ8c9MB0NxvuofMhn0MXR6Jw+ONbG3EHKU+yyK03B
FrlMzWVprCSsljBsSXRwOmhA6SY190g1F0b10CVnX3AbXv/836eXqMViuVSJcJtooJORtlKkhfgS
sjYAfoRrke/1LOnbSrPnDJHK7gEXt/tY3PXKXtdcC4HqcMH6WYBt1uhipguk4EJzTx6PyHwaN2lF
sErag5n/0MyHVHDIbEOU46S+ndDsCsZD2W5pANh6vdOH+97fV9IpHPdKsjV9N5IziqK3SaZvgpTa
NHYVjfDw04g/gnFFRyfgcUvPBnD3dLgZYJ/VgZthFw55Dgdx6wtHPESGvi9kx+cnSqcut8XiFGQO
c1wvOijiVvZpXx6k7g3jV2TsNXR7BXE/jywcud6kcJqDVwEctHcvN08R0BGChgNw1LDKDoW6+KQj
dyYmPTKWkbJvvVsVbIeyEoWVWezGymn8bdoc1XYXFTfCtLX+VOOOdToUlPUkl9t9u1fllQAoQNsb
Ld7jVaoeomJPQoIcjnQ48+WovSvpH8LZhPHU9MUqAiNgMmUQlI5251tZ3GYCpE7tLctcubJR5mOo
dQzttoc3S4BfvumjUxJfam815tuUxkLQrAW09SMmPOUVq61G7Evi5h6ygWOT3JiI4PVVVa5V8q6s
7TSsqmwVl6sicaTpITWPZe+U6UNqnAKo/gZcW1B31Jf69IgcuUtdiT5FeCjSU6PchfqtYeBMn50i
bwLv5zB/Kvojeah5uQokfpSNCgjqGx2gvjsn0UtQbSPrFNcHNF2+eK4Z67XjXQcIuF8UgJ28VT4R
/0a3d+sVOxzGgW384oz76/76smfPKEKJzRok2By4ebWtWRFwIrUZPJ42b9niqlRFolyL5dTxKHL7
5c9Udir9WHQ7r24fDDFaG+NIe/FRXGY4qDm6ML77VMCmVRal5ySu1PSu89RN2O9iqeJ5Nlcm4W/m
rtT1pSXievX810oskI4RApMdLZU5tuf9UgT+b8XV9S+jymCgxW/TmEJ+fZcTk1zHGfQIF+sfFtdN
EV4aDNs38bDKBjeR15ueYK/gETxBjktsQochmS8Yx4wooGmgOn1tOoFaHLNgWk9Q0fzuRaK61RhZ
oLDcZaay0/+IgrnMAF5b6W2gfZZGvZQ65pUGY/OSpi1bVeJK+h31RCdfdGylWr8neYPCYCGYyo3Q
Psa+fxiSelPB0KV/VpmvwKwXo0Xse5eezUB5aM3EaaDohkP7mrXlNojfWlacWZDbRcuSv1gTrXXw
XNFzMJ7Io94ouvzWGxDzbpNZlwNWrThqNakV2PxHAp6UNa/agqlKWtqNgSYAcFJWtDjK8W28abm0
V6EjqfiK1cOYGhjujbWenUTymbjHUESFmpACCLb4+xWnFNhc7GJcqN6xas6Vio6hRtMcSqGTDNo+
LKtHYRDJOcaZoWOvydcK8eBGfsjxwQu1NU8o2qJcynrP4TZeNrq+mBQ28mxaMcmzBCS12470g0g4
yhLdUyjNHXZzK3/1EFhUGQ3eftrDxqaxI0OD6InGpEdJuCBrKi4ew+renN4UyNX5ax8qO2U4psZL
nCC6z918JAdZupXl2zzY3IiEiPg9TNhgGRefFWknehftPB7hUjLuRB6AACVKUj4F2VmpiXQnggKH
ZBM/1/W5zQhja44pwMqK3xCSOWHeVuGdHNxnypvKASQew3UsRjuUCiu4kz6HMeGPRJcoEqXl9CSQ
9hUoE4cwmtCkKAxBvRzDR1OgQGr17FkknFTlKplS8y7J0pvAVKQSL0GQuWl1pzJB6WRh6Sndhn9L
f++QGa96ZhcKQVipYp7yYrpnfGb4422o4XMdVF7Bo45q8ak0BFuTLLT3S02zx+4ocsDTY076z5p1
nlcpn8BmAMdokcXpbSPDzoj+jJn/AiYuaFrYV8echLNMnycQAcEer7G0K6VjKr8IefrWd/Veydnq
tWPYWiuNo5YwBc52qEDvdhr1SF9w5x7HUSbzI6Hf7Wm86+VIWTRldsgSi7hB+QH8T4y5JhnF987s
nUzAXjXo60DKdjkZrpJEFhT3Jc3vyJoEWyG0n5nKCqiWmfBk8TwUY/tcQRRmg4J/2qcv4aTfyuVO
q43nHDUxkA8cCL5bWsMK6p1qpCvEx6O4CoGIGjujO1qRC3kLHgPhL2n1KGowq8vuod373EjWEowW
TsQqAWZLtNRjiIjXZ4voaCdZ1PDdvZUEt5kR430f+8ccBjYQ8mLS12b+qtHoLkowxaVBJ36yccfz
pjQ3KYknpYp5O7kbMtNJKP8D81xrrS0oJlhjnmH+giFJls1I9i45toW1H6p9VhE5WjZOQNCwAMMz
0SiXqaT1GKuHnKxZS6gP3s2mdDIyQpgVLDT1nIvaUqOHOc629pGsCCSFnXlryp/wueiIefNVD26n
ySI9YMLGH/PG+IwKlgYic+ZSXnXLnzSKs0cDVAV+IIfLKdPdSKVu3FbH0VqzWwwo5FtUzZIQ34hQ
N/Sx3ErBrm0vRl+sU9IfdT/Z5n2wH6KLr0Q3NbWQTmfco0uuhbO6Zs65aIp0owgHr1N2EXUt0zBA
nj0zlCqwa+5iP5BgAo2osVZ4jkxeQwOyQk9xMjBo2aeoYDkZItEtSLauphdCnTxCMGQaVxG+aUvP
L0qGACMbqaXCdjt/a5V9tbjTqDYjkzGxaYc9p7Ri3CT1K07dNwmpUTylq4RmeQdRTC2Kp/kmxamw
ZhH+3e4kgpZi9q0GElbi6COBCdUZfUFIb1SL910dHC2Tm2BxWraOHk7BmBeIaHmrVBRXQw9MDKqF
z5Otxc0ptJKNAc9l3kiN8pAYS4m+zM+nju+SbMoFfM8zZJrZybcj3uSHoyCIyGalMZTJDtOx/t4a
KpIPaD884mxZ5dAwVP+kVLLkG40wpkmP7iNFf6qTcdV05WuHLE+tjxpzlFaV7FBWNyZvGwrm32bS
31t1yG1BiyLLpg6Y86K/1gBV00uVrwtI5il6jW4Olt0NqcgJGnnk9Oy1om0RgQyWLsl/hc5/a9bN
H87hTGYjttDNX7V1rV6wQtyLphsJ9ETbhTaDYQTvSH6vZvWONHxY+UcZw5BoFO6+6kRwIwq70cfl
z3dNUr8fFQkMlOEOWJAAyLD8ehmauJfa1OxMF+VpSuBReqOyj8vvIw47T+fh/mwMVIVoi3t4QExM
jUj+pR77O665KscUZuwGDS5TwuR7NeVWukD2qx5PhKbckQ4lDlu83ZwNPnh6sHlVQJ2jwekyPE76
S0ttokjlMsGVFni1w8GSsdttYhVbtX3liGZwhDM836nVYFlbn2V8mWhH82YJRioappaFSM4eZOp+
2KksA9joS/1pKlx2mIXCq4zGKNFsUnn8X4Sd2VLjWtatn0gR6rV060busMGAIeFGAYlR3/d6+vOt
/M9FJexIIipqV1RVpi1rNXOOORodukKiGOuIJ8+PGJfsTHcn1NOonHQFFxxLudJWKwxMOqnqO7WA
48HRVl8icW7T33U//PBLAft9e138QkwnyAlQTUDmLz+VQ02T++UgTrTRs62ttblaRLCJRuviB4gt
1UOmYR4Cw5a8p4yyQYVum+EQPtANUTLlBXGueUu/rR8JjrEJhanHjzq5baK9X7y589FN95FyRZu3
5Hru+mhZhJ91juNNiHppkAgGaSl9ddJosUrsn0iAS8lHwIyFCiPmEArqZptq87KbjhQARLnVy4pZ
ii3I4E7X0mAw429Ucdcp3L1pK6tATW9mKMMD2q2otrdaE28d1/NDxtuFckgQ8mkl8+b03ux9kl+e
lBQ7r/jNAsYIUWOn/tY3xpsUs87STG9Skd52mf3etRzmuJoJZSLw+mjEJwtnY5aY0mHhjoUXRoPl
IrfXJczRgp5SMX7XjbmeiO/r8OMyuNfYvbRo/DI5XzxDNkKYavdaCwhp5oPBcCpRovUMbk0RH9jB
OascbrjyOQd+s2vKlJnzr4vPjfY24YGdKr8b9Tx1Nwre3gRxHSMa4gpFgSqWEdOlUS0hvmA4qv2m
RUhR93dbxf4JBP8u7EfhgKMy8xwdqwqskP7e84PbmG5UWc4prn7l3abwxa6iBk9cc+0qv5yUal+a
7oT1/CtAYM/YNPaTZYL3ph3wBZWDb/xAjv8Oc+Ozjz4P6adtkHb2dcytq3XVK2KEfCpbDx0uOadO
MbSewBSLLVwm6hIzkpk5xVTehE23wSVbY4+a41EXw24IqBEhckYxYVj+r0hBHUn4d4/WgWwdS2nO
CUX0hMWSopanKmr2Snh2Avsm1ZSXyrgkNSZWwXCWvUlWkDxnHgdo5AXruFS7I2WmLN8JSUqoMBp9
XgfUMxGrQxNvgTP/cJfKF/DXgSg0RFV4PGg65Fjxdc5ujHprZrPlntzUQyAAKgfBGA6F3e718Ibi
8t+XwE8f9+UqTJgwRAEpCKeM8HnZanlICCJnndVnW11VP1H+jG+3n3w8l0GVwb871lfCS2xXZezm
JBwY2ufYkNoOA8cmeIKKJTTHlZ8fOHrCYY8fcJdCdttwUtNIlubRbx850jUOsjjf9pgKiIcSs7uC
HazUd4RRUR5l3OVJu6+ddGUhe0p7Z2H3Mpy4gOX57x/uPyL6eBRc8clx+jPw+7PV/mc+m4xurI50
NqexXuOUno6gdtHOpm3U6yc3qDYaaL1PDqlD2c75YhK5578NxV1X3g1wowpa4xROcWy/+9kpKlDY
V9te8RwxbwyeClxy8O9Sf8PQitDGh8k52OWHVRCvzTmu4rOCij26FPSAg2l5wtwbZJbbG2K4Qgon
ximQdMSJLGztNJAn5X/W3biqqJQTdzf5ZCU7TwWiyCpolvKfgU9A54xFmxMufWtHT0xaHinp6UpD
hJCQiYaGLb0YVHda/plnn2iwV4lDVF9PfnvfbhT7UVQ47Cgkvhsbx/wVW4bX8x6mmaSG8ZU11bXH
gUYx4r6gplBjZ9VG+wqGcN29UgRuEvprG5qLDzQc1dIF/99v7c+w4cv20lV53JBTydv7U8n+z0sL
Qn02XRbeCUMDO1UfHDvZMeIEvxg7dNhkzA+c/F5Tb8t5l5q/RISU6jaxHqYYtRFWzHzzpIZxHt5N
iTdlcMRX5vQg2nPSjYuSGVSs5HQ35xTzaGu+8JT/foL/2LAwcExcex1Is8yF/j7A1TG11CERHOB4
NsVEUECg9MzoPSPTJvs1R+///jgs178fSAi6DAtnENWmVv46XDaqxJ5nxTmhm1QQWk3T65i8DSW3
Y7lR2VshK4QEGuJiis2IN2jNnrYma5FV7h9yjua/qwwjGnFX4pcxGNtSNTfUdkbSbQmpq7Jo5fvh
fe3mnmLAbsQKPRpXoAbReDQa5rOc62ooVgrAVh5qHMen0g2WYoTywNuwDLghr75wPkKn3JteG5kb
+j9s2WxvktUfqcEkqyCiAiz/IDdttF5YvFpefISo4FJ8T7emfa9hOzgoy9nHgfO96e3Fpy8YbWf9
E69wBgB21OZGGc7M+EaXL0U57PoE6sgY9+Btat4HLfHkTu8bbCGRebvRb/ibQPQPOWK05jq3rzpg
Yjy9DPZrzDPVjOcShpVE6Y3B50+v7ftbQ39pCEpFmWylfjnXbb3pxlltEMnSbuufc7en5MPnDVwu
Rco4I6QEhf7hQ+Xa+7K5/vrQLw1FqSelpof/96EK2eIAQJp1Bjeg4sxlsJZ9oRanNUzikywXyxEy
fsZprlAl/eQv/d3HBJ+5//0J5FX0P1u9rPPervUJ5yAHl+UIbwIf1jjQbja1m1bxUVe+B51+0A3Q
mBknSj91QSFBtFREcwBlLfHnot5giGf0K7PA2t10PLdlBAUPO+0+wyTfzQXZqz4WJj01CluRQJzG
uNFxkpFnMAbacwNgivvhexmSfziMC9yU0KOQHB4kJwmp1/jqDvlb3Sp7qw68vL66NYkpKIUTarP0
fhCMpfL5sTMB9FJ9QfVwaJ+m4TQfuweUPwrNzcYYzhPlfuNo6zl4dNF1OVG0Va0jj6vTQ6oA1Ybj
b9K6WlXU3yml1Q8vX77cby+fU8mRvDzL+UrmjzGNCQOBUdPAGCbbz2T4yt9Rby6jAzUvrh584xqg
ygx0L6cxyCrUlrQmP3yN/ygwaCj/eFex8tFa/v3Wm1pXk8gU9kkn/dTCLgeGsXvB88VuWIBMu9ri
s0cv17efNuLeEAw90+5/Sin7Lr5g8aGboUKgPqCY+0Jo0OMWLCzw7VPgrwXAt2g+JobSQbi37Hbb
c5RNDN+r+VxQfavirhiIDl/70rt4hpaS4RsSPpgy1RFdEweadOdTzk54tVHf6cNPXJPvzSXuTyZv
DaYBacOM6//+2Qy9cKJcB4aLtPPA1WXOyn5IZXcHRzA7Df1bydS26nEsZ9JtWYGXxSpo++fMcTdW
l7YLH4d2ozbxk+K/jNWLbe5zRvDyJPW5DMq5WUZBua3p1hwOPVBkrYj3skftccANS/tiWS8x7Wwc
k1zwEznrPy4xqmnsChiIaybxHn8/Xph3iRHVpiGPw5EuSy2aRScYYmx7c9OFQLPpE82r98Ni/Nay
420PW1VHq+gIGvcvqyDJU010Tmqf0uAejKkUV7V9VUCs63KnYfES2NaCE7mxrhAkVoDNJXbPcZWv
IlkH4cY6nH/4RvLc/3uX8o0M/FpUafz/rXzootGorBxon/MuUtYcdsTGMqUa7VdaAfThXj+sW1wl
sLSVTlU/fPz398DHS4k7W9PmG3zZnYUb1ErgA/gyAmCyomb7sFrDQaM0bJo9kyPTev33R7r/+Q7+
5yO/vIN6iCEvjp19YuzSDNV2wqE2+IwYOcu5W8u8qBwxkZmwsVWoGhjTGQiyEo1U6tp55O7k+Cgj
LLrnRS4wnmOJDpXAB33y6FVbHDpMJi8KgPbgDJ5qtzcJMKyuBqtZrw5srD8vs2mxx8kxzY3Wik4u
rlks+5GAWzEt3Ugsk+rOsO+FpawrkOQqyrdxHx+IaxvTRw78U8ThFYwMRctjOV0ZUWjDkw/7ocYy
YKzkFpxcMDB3NTgIIXvV97Lq2DZYrCv4k036fJtKq3AorLZReTS9sgJ3eqyjrdqr4jZnsgJfMCvX
oi88Jvah4f7Sud96DLXKmmwEsDaGlMnSns9C2/cJU3Sw7giUOdCZcOMQjR00FN+V2mI6zUDxx7X7
vfL9e+18qXyjscrsdizsU+vQWl1TnPH6JagVg+WZDCdMNf69cr4TBuXulUm3/As9hP1lsSZ6mdsE
CtgntXjSLBRp9d6uDgqtKtikGFdtAOIVLctWYM9lQXj4nFEAT1TGZo87FHC+5MyFq8G/+FQ/ClbH
onoIXWx2f1MI8gZmq3hP5u4UDpiA1+M9Z59qQpH4Ydd/55/LJ4FBBm6ouyhNvhRmDXdKPho8CXPN
sDmqtXt327tEr5efchPw33ZiVSRrFxG+maP9vzjJFc83WZ6N6yxKd2p+pmz99w/8318L/ygEimiG
jK+XTs/is0qkJqc0Kx+SHhgK2kAdwQNrLqad04Lxq9Wngq4+o2Apus2MgbsLMIMRkQ8fpYJ6Tfks
L6mmh0YC9Pbvr8j98B8HpkH2nbQy0dBjfVkE9pRpitVij1gm0ZPSR8+yzp+dEWf2y4gZn5zejIzy
quHTkMMf4+QI2oNhXoBHixYX+RolqSGgRtUvjW88t2F/1qUIQNNvSjhvn51KduCkrWzLOvh64rka
DmDtUd6Suvo5ttVWR0XKnldsItBMPrKUwbTqLjeeEoAtXN24oWVllyruPk9nqgzLBPxY9llJ/gUT
quzcd08SFKMWV8OSl0yIejf222Y+z+G9yYyGYX25jAj0U6JjlhB4SfHkcHH3XX3XWuqFScSiMFAq
4DCh5NfamGn2SzzzW0/dlQJSClV0zbjEbtFh1vV+qur9MhjhOlSu/4DcJ2lQ76oFVsAFYnQ5eyNT
S/4zMdI1620CRPlDFslnSnQGDxwifvNAzbEUCYFc2Ir4LiFH6e1g53g62LvB0HZZkB8CaKlykQ6N
f4imkThq6R3dlD4CYUby/14StvPtEgO/wsVaODZqN+mP+ncxEY0tVmNaXdKGHuUZMMfVLhHGMjXm
tQBdNqwcuLveRHXkaaXzuwzeSqZfrjOuusa9mwGhjRp9qY9DLikdrfbZ528GOttA4D5SDh6vcxah
57T7JLdXeV/fBX3D2kpfpgTMCKKNWc7LGo+PqSEKnBspZCoSkh8IIvYmizS98NeDIAgAkL8F1xQT
EBIgep6/NDBbjLG9NxF6qLO4jZke23C3XablfUZ8OPNnPEu9KBxuHDNeDyoSsI1mKJgInnMrpKU7
juo5akJPECBvwOkW7bgUKeRMJdpGvItIdrW6BrHMWPMQ9PpOM2Lh0a+y5hW6pOfTRyuXlimNvHN9
RCgD90xmELwVBZ+DieJj7A8KINg4oPDpkgf50Hr+2ZmUkdWTinC8h+bcTwT7UWSPyLNSAwyrzMaj
g5gm62k1i1cn7++UNjjOOkhcSF5VRbiY454trYKa4++0mHhQsjML7En6IdvOQyyfUvatmgvOH4Cs
HA0TjuB4tJVrbvurIITayZzEvNj4gutzvu7a/B62eDhqXigQHhNI4bCix22ksFwnbCenS4dXlV1X
NxYe+bMBD/ZUce7O7b6omZXq57EwPbeZN2NB5Fe1hu3HjLnccQMjiEUkX+hHQOupCeHXYOic6KRt
Cj4AHr4MDLBd/d0NuaEdm6/M4MEmUWTO1XWYTUsRGzvNTdncqySn/Ji1XUKLyaHg19fOn+/EpO1r
FbuWcFxhXbuzC7AdkKw0HbwGU8i5CZcaR7Hsd533gal4hc4vHymeIbUgoFLC8VfsDw8A1wurfXJC
CC1+fZNyCsn/LH82DejD8Zk14PsZvHKv3tbWJjCqVd51F5mqO5PTxiO2BjnbKITrYt4bDX9zsSmN
7qAapB5Cwug76y3NmdxJMyNzuolyZ2PoZxc3kpbYKGoeGU+GXNKahnONwzh2iFP0JvCFyFOctmF5
Yxcm0CDVmAqNZ4WrZahfjbJH3b/MOGays61fFApgS3p7OPGmNe1H1dqq7ngj+0Y/5wAcdX4YqCyR
vW8Y+6SmdWQLN225cthodgkxXzKEMpzHsalkiiP0/NC06mGGfySf1CmDvaQfiClfJjI2R0NabmKZ
9//3azPWS13QwWLz0fBjO3CkKgXBW2J/MNElV/YFzEC2YlrwlDuvUtZSxNZG7jM5QtEGxiP6sZPP
0T5lWA3Q08UM8HD718JLjfuOLL+bKxO+KWWvQJXuw/GQhQ8FMUKx3MDtTJhMtTZhhNSKejP1Zws6
X9Fz+sC+iM19pcGjYA+P2ER3lZdq6R3eX8dRc5mYoU3mrfbx7JkwX2qIYWnIX5J2+3l6Ld0bEbUc
P+6yat+sYDxASGrLfBWa6NEA60JOwqR9mPFrIGS37LHhBeEPoLVxmv2y+XoUZot2jN8tjE4yzIqo
WUK07POcrRsIHVF27+blZiZLAbQnUrVTFKmrcDR3oRlgC4E/JkqTSCflujin1N0xxXPMuKuxKOL7
z0Z8pPEHvg3jPK/kPS+mV9gPiwIXorlbt6biddBwAuNN4r50yiutueQjNLj2MlOUTy02S0WG0oRU
KHKbQNAthqMAfVRSKcA5Ws0ViQsA7aaTbkelWIXAyoIBdi3uhuoxK+1nt76Cr/olTA42bFX092OA
VVXuLo0k2MJnMWHCC65VUa/VEcUq+aItsDN2onovk0l+twgpIKgR4nPvdqEH53ElO5HKzQ4T4Hs0
MUjv8oc0ig/AnC5gfp27a3PCZ9XSbtTmzYSyFDUddGY2hf8HR5KVtkU/InvUMp/WRmjx63B+eupM
LJul3+L/9lB1r0Fj7XuG7qreHdj7nXH2c20N5BtwTgi63Cy5BkwT7IShB1MbcOPar85DgVcHlYte
SRrerN0IBh1mhay4uNfgDmeVf9flA2M4lMm9vpbzuzx56vNpNTLV0IMLSuv9AN9lmEBYHZ8IT42c
kwiTXM6q4M1QPwPuTwloyHtTbtlO+aWk95nj4MJ10RoVrhV5WkjQHZVREiID17bWGSdvHZbnSBt2
M2qmoCf0Kton9hXbaRbgOY6eEkZPoulQ5Z8dntBilYIL4PeJX4XTr7OU70wQVDBDRWuybcwcu+/a
VS3l/ca9oXMr9Bpdxc6dddRiwAMF1CSsHGAfwmY8+BOM4AK4NNmzZRx6B7OAg+hba2CIZVclmzS5
anm/clmL8peRnw5lcDGohDsZkOBa8mIV5yaBtcb/XDCXlyedmxTrvOGsxwVFdzJiaNA2lfp9PV2g
RDZjvp+Yv1ZgmLR7HGzxROWN71bM/z9iOjymyoHng/K+SaP8Q43qR/lfQxSeOuOmJMzDbAZviBFN
kafu9qCQysYCYIDKBOUDC2Jl1VR7mKeeCF1PnZJVLvvbxHyDVXnq08MQtTslLZZMmhahdpuUUKZZ
tgr0lCTIzy4HHOy3DZ5Si9AeDybcr6zZWoMD9VxfBy2AD2Uuo8e1SnRUZTGp41R0A9bcVRvFuzzq
uED7UPmhh/jWQVAuWtL0Dbax+d24X7XmijnFnJ9k51jNr5RDuBZDMJRHKUxC+6fUuO/EHvmJOuGy
mkMOH5bofxeoSdEGjWGhGWUyOWSA28xUKtwWArPZMx2Ul4UBY3VOU48rs6fckkthgh75Q6msf22e
5BfBVhETEJDFb/5BRWnGTh00OfLLbGfZCbocBm3aiKeLuK1FdJyGAtdrvk7IqZM1xy5JlgEHVIIb
do9C+2xlb0O88+FD1O2Z6pGC/A59+iZ+n6xqNeFBrXGJ9PyxzjRR5mbO/RgjUnMu6Yjn3fgMp2oF
vmZggeNAyp5pY8pZ3USRpzNbsin+HByghvrYBwTd4TU++YuxIJYHvrC8yAuI4SAvUx7f5NrAJaku
p3p8xYIUbUeJfadzll279cMs5RtqJX85HG4JHTKJ4/0qOauNrqhLMllO8hdLzDNFt9V8QtAxkPn+
+GnfGXF8HD04Y0UNDBgmxt8rJqsi3a8bPk5D7UFNFDILluU3hTroXO9Ht1n+yg0R/bRW/+s5bV2V
tv08JCYHf39wPRMCVRJ9cOJMkVCEwMLSaPzbouEkg/1j/EhW/M/dYWPDi5wOIYAhvkDdhSJ85HR1
foIzlsIbScHb0BpgQt8fS3KeorsyCHdVfaQM4DavzB9gD+0/n1lgJwogjADhq2ZsaPq67ewkP8kK
vW1cTwNMMqOrWYzrmVtZ9pCSndaRdAeDculER8wOlqXSeoltHjmSc8TWzk/aCO17X8sBpTpSyQbO
oX4FyauyM9wJCOkYcmBis81ldwq1pZ0QFWo/Dji1Ivfyr/8+I75NHvBDwNwCKFrFAYVD4gs2Bd7o
57Oi9Mfetc92bW+GYNi6xB8F1JEpfviagN+jgVck/WEO8ITDbk/LtnbVbPT8scENqU53AUqHAu+x
J9d6GDEfjNzXCWwyUUpP4C2rtMQPT+FDl+ueaeDMRdWoNxS2M1qseNu2OMwSOUs9Hf+kbf36tuXz
oQt0pbUrb/vr/PxPqMzcFsOxyoOzQTxeq9VLHxGCa3i+WW8ydzj9+yfV/u94+Arzo1QFVEMJCED8
BSudq0Cd9dGyT0I8JEqztCbfQDSF6U6mVuu5Mw6y1s38VQWBaXbC3yHgv43ZPBWX7NHacVoapGgG
4BMma48aEq8Wahg9vC9QppSatY1BkrX+sw9dcgaxiTQlCBctXXCgESfR0PjQSYuzKvtZndN7l8Tm
KB6WWHXcOVn9ITe7gWgwr7v9qEDGxv/X8HKuSF8EEgEx/KNRvUzlIcyYjdH+w/FaCLfaTZCzmM5q
sq2gw5Y9sqxNfJjwuYpFXQyB2EgwSbhk7gkzwT72IQNgIxxh1EJkz6GpAeCzMx1iKs5SkJHa5FHP
0zIFeZvtW8tNP6zqcXCMTVfDfVcYp5ZZfrSLeV1jspr1t3nmbKwgwX8bOM45NkbPMjO2beLe8L2z
7nNoOU8QqgU4d5q0KxLMgl9xNPAWTMq10jabhB8sx1DYsUKiRPGuj86kvfJlCBFVfKR34y3NkTBR
9AAIAt4VOGrLP+zq01qfr4yywG/HHJPUjhBKugxOKx+Ew0yKlSWphcWbhO/xC1g2sDhTmNU1VUBu
YYAeyPGLJo4aPWr+xgQOaJ36ab5RwDay+ymu1n63Mc1LauLaYwW7BLtsI32uwuHSpPmaO+9PX9NC
KPpd6L4nDOWxrs2jaUSrZjaOFdK04VENIcTus/BujvZ5cTPUXh5s3OBt0I8FyegpmMCtvW/VUxCe
R4wsUeFjEqsPrx3ivtigxSalLjUoYdD2yDWqG4kXd+fBdR5R2rQ26P8bfTy/ndQidKnNpPX13UjE
fUA7Ja8xmrE/DFhWkIvdZFooN3LsHvWv2ECvAXZMC6OR+AVULsVPyHqVfyi2r0p/ql5TtkTaI9ag
lVPaaDn054iRzYgWJ2WYYjE9agNzETHL9tFON+I5qd4DhAC1/5rEz8p8iMYbw3jo69fBhIxm4eCT
l4uDyR/IiA5t2jemCqPxYET38/ygTPg2BM5WAdvOATSjqbwDjNJ5c1m4b2gtTUww45JBceQF6fTY
mSOJ9r+pmqXGSOmyD+RmECw6tA4VPNw/TMqzZD43mKyptoIMh4kFcK2LB95E25br9Ub/UEcMaLth
kcoOsAHuz3ZqHG3z2P3lZPFTQpvC94ghPfoS5q2eA8TLTNIoGVaIf9rwSW3usdLiFhXYUfNwSFpq
08dWDg/O5Ckl469CVEn1CYweDpEX0oHJ6ktrUckYZIhma8F9T+xk9AcBKII3x3oxXXKcDfT99GkM
vhrV2Y/Nqhe3WkHIDLB4I7g4iN0JNrJc0aP2bIHCyyOssvt9QgFHtNRCh4A79OUqTY2lHNylSOmU
LvZ6+DotSQWM4N5Tt9k4En5xAL2J86TDlc2vnE7XZKGwcftsb0T7MGPkNV2VYevDtnA5gbpcWw3N
vCLJc1kxAdIpYJvUXiYxZsftqQJQDUbLs8sSHyKxcNzfbuoD+WCUkm8GMl3IS/TszljUROIk+IUM
Mk5y0RoXYl567a4j9zah33QtTlZ3p/T7THmqy1/oracU80LY6y9q8AkY1+JXBSurqi+S35eLfd+f
egJjZkSmuJ7GB6RHUWkxfScWGJ1ppT1pm5kyCJ9MXb9Z4/kL+jxiItHjJsi0LwQ7iPFOtTAOyERy
KFx3FcR0ETnSbajkefPstOEuLceTPV/kC+FYmTmgfSlWNMvt6BhepBdrfemr/U4LkDywvSRqPrWE
sEJ+1pHmtPpJk3qf6FSTVFBxnE2Ig+LiUW/vR+s+x7RjNvP7zJwA1rqVbdNFkPeTwf3qcRGAk5WB
vZvPaY97iPIZOeeK9WmJ/vcY6MtSx6MBx77sxaRYn3EEsGHYuA/+YGBilXFcBWsnl6A2vKRgPDcQ
sySxTX7LGBEni3rKD7HYqepRmyqiGSGuV3Aq+REzIGx0YZTNtLoA1A0gB0asLQRVNkLKYcbf2QxH
ob9a9jWh00ZXqWb+wgde64GbfXiUJvxHZZ9OiC8Ffh0OA4/q0JjYC3FTjRkBUOltPXY3LemKxpBh
Q6oxbobKuCS6a2XijgYOKuHZ7ST0Qwq5qsD5wNEXyAzzpFlrSFa7ajgMgbtqE+Wxn3WvcHCLRvtd
uuu+J9cKY8u2gm3Phe/28YvGUKFQEUI615hcjCFl8hMNGMDhr4Bo4zd2Cz55FfLnFXqzG9xHuQsg
mWw0xPAkJ8eGV7f6aoA1iL1flVqbyrra9pXplmervyuMi63mdcY3LMD1bhjI7VafRmZNqJTugwGR
w0VF54qEXht7xHmYKGMNl7AulQq8CXs+E0GuFXymLZkl3XM03hnSE7m/D+dHO3jlrp8IG+7tF8u+
m/3PnPWl1qQjkdGDzRQGsekR0aWaPKrUh6p+F9pQ+kM0p4scJ2yT6w7WeAfimHBr1PHVQV04GWyx
7q4h4CYLw7M6wPEKdarLypvs4pgM5qqH+lW1DgEfUNYbOFAZVgKZu8wlbqori9T9qJTnotO5WcFr
USwO3BZWxEq7CH3TpE/CP1EC720HzSc6T4cj2Z3LjcPBa2uPoX+rOMlOVZ4FJgjhUoVvrDK+CNvt
kG66dDOKjU4dEJBa1vADtdO60B7TxqXDuR9E8FzXYjFP/c3U3k1CQZzrQzeq1or5EEHZ8gf8fSQI
y/ktp9Ktru0zGmVtqLfmqK6ouFB3qLsRfwBtfmjdT1u7KMYpHzUy5KdDjklwAExcmp/mfJktZgXJ
0yCway4G/jLGL0O+IEiGkPgR396gugSLfuyZYOKdADN4JEDer5ibBx9kFwfRqwNGMW9TtK9AUHG5
pykE3LcWgsJgqD6D5tJDHYzJl3atrdAYeKKnMjXcvYODnmpej4OoOeUPYXfm/zvEGgHQbEoccQiX
MmVkeH+bYuQ5ParoCCz/UAM9jfW4wOmTwqIDC1Qy+daZ8JpyHLUoXS/nLg/EJ7yR1jymZLU7Bmei
VS4q+hSzvMfLugbTjsfnXFw1cqMFf3ZuH+phXHHGx17Ck/hY16TcqEn/CF8UZ6qO8zfeFUG69zNx
7+OK1C+C3L2ppIlT3OLPmn1mDTERfFFdtioIZ4yU9OiYLY2kRWNPJXOxm0oS4ikSKkwZIqBWnXPY
CJVj2+mvJiPUrGwfQ2bIif4apU85h4LOiIUUBTZCq/fPA6pMoD7ZPV1dk2XukiTQdquWjONG0Vab
wGb2N6Nw75+MwieDq70rchf1MZJHpYf2jGwvRjvK1nvBl2tpWwoZh+mSVKzHihtEVzABI5XANJR1
2GOmGC0ywvqqu2ZXF6fMOAl/G7cLkAcYHpF1NafntLoJ9a3T3kdUKTWU9xC4RoNLKWwfV3yGU9O4
VC0EGu6uja9BlSyN6Nr4eP1B6mkCLw47b6wEYKDYk4+MA1mJlchCn6uXQAfLmcq3uI08BR+syvbv
mEdu7ZAXjvqCeEQ0+9uq3nX1zph3I1mQVrJXKUkDhStCUmxCBts6XHLFvXHtOxMfirnBw2pvk0ah
P/UWLkXkLqkNGc+gjDX5Q/k4eQ7EFQEEMQ+0XK7yZD5gvwiXZ5fWxlobSsgaiNX0IL7YBkqA5qY2
II1FwarH4r9HqCSnkU6Ieq596o3ipAl37RItZwjzbFj9vqStoO5Zd6i/Gyv1RtDp+EnVyZjHQzcU
LaajoMamspot8ihIiagC96J+NKtE//CjeWcq9UVwAI2wQtq+P6T9W40lB4QASLJb2Le4P3Ka9u5t
7vQOCoFmbWszJNkE/xR1tQhgI/zJERchis7CU8iyhJ+yCvoed4drW9MQphMbGYy+JuLc7DashIkf
3u/x4BrMda9X67zHyR5pL0GNwhzwCVSSZwGCrqMLnjtlX6CiwNiBnnKEaDoeCs3YR0I5Nl18UmeD
6eGHb0JxID+wNwRd6sM4vobde4299WRSH3UuYCiuPcMlmp9hl9icLaK7UbVQplV0oANZhXaBL+jv
MAKnmg9xWJr8Rxcmm/ocBsky8r0oddcVmY7jC1dYPEKJYmBgm9cI2SB+NCGUAMwczE9DzW7rFL6I
O5MFhBIkjMNN2AWEhSNGfxYhpq5H3zyKGFfLMATL+OgzEHODEHTnF7Zg6yEAtejPnfM7I3YWzBNG
XYvVdfFcU6UrVz+HheBfZ5swrOSWO9CtQjrEZpnjHmKirZh9+lYK4x5DQRix4cZ3bFxM802pwY50
StwZHPoh3Ca6IcRxwVIuoxbvmQuiSTYe+eGZn9VeoIh15jMKI5xkRIJIXKHKmcejGBrWEVbiQctY
RZT3BckQSYvjyagzP2sp2R6KYJVw29vLMP3IhAHZhUswvuY1DcF8yNJLUhwV7bWXMwfbxnXOv4nd
cRcUYjcJgmgx7LGe/H7ciHrVdu/MB7EFXbmU8C4I0fDOPHThUmJkW8d6mA2m5g4+tIKcqBqyhJ4S
kNWwt6+AT2udwlidD4Yi2PFMNYSGTV+/LmoNnoC19qt2ORhYyyvXAFV/myFA3BvMN4OabQOJJ30R
T6BXR/ehd0l+XZQEsCAlJRLiubThCC1JHICrM8Zr544IzRk/itALrffRghfTo5P4FdzXu/amIPXl
V0PEQJF86uarYFGa087SnxL2K85OMJjPov4dghGA7ftgOT3+F6DSuznFsJzQCu7fBi9+gtMd5sVF
/UAyQB4E6yQ0lmPjgzmSEGaeapxuxqMVPTXIIsLBfG6z55pk6jbbmpb+YcTFRiPquNExEYCDEoEu
BCMro3l1NTwEmuYi8R44I3hq8Qw6fqIzdetA9++kIxGl7yZts09xYRFZkEKcT8kzgB5OAEu00py7
MXzwMaT2nc/J5h9cR3mCnpLPDPxu2YQv0//j7Mx6GmmyNPxf5npSyj0yL+YG78Y2mMIUcJOiKMh9
3/PXzxP0xRQGYWnU+qRuddVnOzIy4pz3vEv2ECugQnRPDSZmefam0il4xDuOGGWELwYvbWp20IqY
UJopBnccjTCODUqdHD+Hvn6v84eItL8EXyinkOEE6VVBkK7SsjzYWbA+IGSDdaj8t0bclphXQIQc
2Dxl/jgZvxT3zQC4au49BUZJ/zBOtILJnVL2BHpQiWOY57143q8aTBb71Bg46SHP8QDiMR1GtCYV
hKZLeOlXQhq6OSn8cXVNkorNMyqznZa55eYtmuUU/T+SrQ6bW7P5YNEU9fSuZM8Z3hbV+BBqD64w
mAA9B6N5ZC7q91j0YKx3kGjSBczxu1GPisO7adim4eLh9xnID0sNQs2EEpp9aYrrnhgNKpNx1Zlr
K9r6NXXPdRBu7fH1wgdL2fMnqJPRxb8ffAbnizip0rx284OTHZgiS/Acln2TbiT6Fix6b6OMEO/V
C7Otb1H8//vcLzbxvYX+j1y+4sBG7TUMR05goi7ddoqlaZsvsRHHpJX5mpuQTLIedJ+h/KpHQ8oM
u08u2et+NSmU60AmjgGMKJ3Ezx5AUcYA3HqZH1BdbuFy6uR79VGOAwWcwG3sP2Nh4VLhoFwfFHFV
1JdsYr8dIoFF2zjpMjzA4ODzFnDy1msDu6YMQRavHyt0u9CdC0SHVHICaUxPajiFenVRePTd5uMT
QTJ5JfjnbHzF6K40xsFAeKIfmzCaG0V/Dc/AEkCcWLXUe4UOPITvQLmdju6FAe+3EyUMOnWk1SZK
uS9uWWoCRu1nHz9coRHKQLsAFLIi3gCQ8wAgZkD0SKt4VmiPk9fA9fr/DJUwL0aKquJehZL68+Kn
gT/SfKC9gVmviGJFMbeU0iIX6yr47l0frCy8HrNDi8WmlIBhduQxd0/caN6cxEhB173//Gp+N/iG
1Ougw0EAgTLo81fyVcvvXZuhYg1jJU5J4ezfK0x+eR6FUNcNCT2Zv/35M799DUhLYJLF9ENmEX7+
0Ciygr4zrf9MEycsElLuK/wkokwqLZwe33KrfGLsLrCVmGJ8sS4cDF9p42wE07RMRHdC+vGe/exp
CNFO6AxSYnCsIFWvrNdmcg+FpeEEg9S8B2EHkk8hTSZMBurxKAl3dlitWmMvxbvSXYFMqFYlED57
4JLHOKzgWEnXuvjbWyfQVgmLe4BLkw/gV0XrKQxvAnhfwdGM+0s/6MMU4PyItR3XcLG9R5nunK1p
0ZcNGlBFslKxwigZkDSETCBsM7ZuQ353G16rGPkUuYqjqEcJ6K4q5zQCgxvJ0mnCeaunCznwCar+
vgEKyoEVC8gtozGsQuu5Fh5DC5s4smQlbeTUgnghTEh8BqIV4uCYtp56EoI9zKHfrZGvfLVd2Hl9
irKV5EdKH6VavvcZ2q5V2pvbtISz2k0PCT6Q5ThXphp/tGxRpSe5GSVpT00RJavB7DGr4A+a0AAf
argCahgewXoJY1rC6NKGfm5CHakcfQ1zqAastuVBNjnzBktPiJFymgLZJ3BiCA0VAzLplrt1jJRW
QF0DxQ/Eq/RhtrTNcA2ELQlPOinkOYRKu8Q5IviNeGATpBDJ7CuUkHIIVZNdascMkiDJFZMAHSmA
+d9ClKRl6My1JLz1PfUaCRGCxtjYkPZ41WAFDoNUK+1bDbakXHLERp5J8VYDPkMbMACzBihR6phf
6/B3RvdBr6etp9c7hZOgau1Z4jUQgCnSQGvkJ42lA0/pecAcTSGTxfV3krDLJh0Kb475h1sd5RM3
2bJ2F9zLSwW5DBYgHxNEFFc4aeqggxWGi1hSetyRPK1qjR610P01Hc7aBa9RzD1GtbOA540CeVUI
Gm+wrcz9hb1cnKoripfEHucadL6YpGsYI53xgpn2snCPw/h3BGTDJIKBJCA4X0t5DrQVvCwlofqw
nuDZiSFf+OFCTUfoP+3ccynYBhTe8dvHUdQgytQJJWSF3Ml48nNlweRu0TcjOWA5JaRh3taBPzf1
N+IaVg6cO8n5G3LcKnCEkCXyYDJDrk6NVf3yXOIJOWZtWv3ONq/JTJmlKYvFWWDgUDDeiAo00BLM
l5zbifzZ3PA2Tuw/5UMKM4pDK6XIxshqbLZFZm0joT/19WM6pt1VCc0Zq7MXfl6EiyViLsCHZ83G
kNp4KuWcJHIWusd/ZXhBlHBY/YHxqUP9cQgHGhtgEyhSk6pdS1Ka1O/ntb4JMdLQ2mYFOVMq13VM
b7R0i0S4wb9FsuVi+lSdFC03Vuf4CB5jAPegCPatN9f1E0RbclwqyMKSZFUybDZZQgXGwpBqzJyy
q1bl+cfgoLQNaomoiP0/ULLnhNEYYY6yY1igIyxwsvG7YW5pycrVaLWt9oPhGCxUu7jAsdG+KxsE
McYuOR9UDdZZwZIlTVdZ1Yj5AjsM2reoliSfbAfniKvzpO4RJRR5upIkypy56s831TkvQLpgSK4F
ntLwXnBj+XxRwURQbWaJXFSQwbU9TBsKBc4zriaINj9/1rcViiB1T5ce+EI/J1m0XedPoNV8ki0N
dLNym8aHzr2m0cck1sfou5x3SPm1a8XaZcrqwsd///n4EeNkjsAULsTnH+smiRl1zZAe6kbDAtUn
y1AO//taW+pR/Ftth1nW5mvMNuZUTHXyIhEybtcbOym4VziczGcpiGFsL/+eBUs95tLUwewt642R
jtfPu/E3tQ+z95qzV9tLRZ/UYhGxQAeYLRxl7ST6fDD20ajPBlvBzqe79irpJJIudDW4ScG2U5rY
Oq02hau+QBAEq0CcymRZ0SCiB2JVqJKiDiOLPj6E5guzTpvUR8m4xIUgwaLVgGs6Bs8NhrBSEpNl
xQGF3jVSHiQigYNjBKC4F3CvQHuGubLFVKBB42Lxr4P+CmOYGXm4RCUglVAGp5DI4VoyqMwraPoP
Jab0ZcloflXDWy0fqjyZ55AgayU/cYu4hbFyh+amzO1tAhaCrQ5e9ZbG8IA5XhpkwKPxUu/cjQpq
ZzLX0xJC0AwHlGJnacH1z4/+I3vgvHagIDVMy2b/meKsLq1Av9W+6lPqzuZklQNzc/Ts05u870Np
Pg50GO00lADoyyQMZIBY4xH5oW7h8UnCncFKcTNKQihCWj2OdtKWVhZTrpbdpPFK8ctrszPW6VTR
CFs6qHKzDQ3/8JoASOSOMQ+HHAudcaZ5ynU5xli+MSpNkua2n6y1wknLDSMrklJ76Ud6hTWl46yo
fMAlY6FDlnTiZGko1kZSfTthbDjqL2pVv2Fg4dxtQ/hDokwH55z19qFt6X4C1eRg6kfGvJkFhojB
y4ukeu+KGm8NxDs/P6CvjlAunwn1DksojkDq5s+vJmpcZ+xLHGgkR9xErc1icIsGXIVS/CEVCXJ5
bRjoXA4ZelEUjLk+4AWKtL5jTIh34c/fCTCQDz3bNZxUZIPKnFCpvvz8pRBVj7kdYV8qaUoZwilW
Q1LjBuaqssFrg+Q2xT9HJtg0S8mKmEithS5xpwhzYbDNbPZWlQXryaKMxIbW77ZUbGOc47YFaKJt
LWk6rRzlHpR3GSyYoeO6AuovtYVFRg3SE/7YwCXpetl9IyKu3umqYggvyE3+YInEPZRz/9rjm5SS
mswEd2z/6PQUuQBL1/ay0iNZZtsAuXejuInCdm9bT5xC2sZ26kMC/0cSV7iaPxyqFo5Ro8eFB0Ex
WEvbMXyqleZAVzMbuWolRSJztCPOIq/FBBIOANYZ04fuR8udhVUA1oJ7ZoBvdb8xrFU6vgQjbpiq
2v42RIrpsj5DjrnhZbqHcfckpYhhyAAOk4IchouCoDlDegx2ZeJC0BtswXxflQ0YIONUB+NGJ93a
RbSm6kUAJ9dHltOWMh4wn//NpHYRpd3SHNPHVo1fLDyCi3oj+e1jRJI0aZsAE3rUY7DVb/HaUhnK
wMAZwKbkHos9bwN7E8ZfspLsKCrMyRArRnEUZA+yhO2lX0B0NzrOqsS9M5xOLs9vitCmQIyqcRGq
KLP154jmj2SfDYQIWd6ag76rA1gmyR/Twt4NAgnAVDLZc41+RfCvcCr7wXTxxDdOjTNupOeMS7WS
mP0qPlUt3IMUI92h3Er5EzUwItSks1eBod87XQR3rdhwcw3ZJjeM2Rjkx6IJZi02hDZ8ZcQ9DgCF
vMQG4phTd9ZDPAm9dl00sC4eK+xTddagw8qXcolOpg2rU9LIoDfM8fyhWwHeYKdC+EUbhBufNAN/
XMZsDMqUtMWcNLwZimkn2fyCwjCMWcD+RESFNmvaO8+04P/z7SzUq9qDChzhpiskkltXYe7qNFtr
TCWtK4v5R6uuY7R/WsbKpPOtbm3i7CjFTEpVvsjjUhsXUZjiS+Gs4E1gmOspBPTiqA5Z0NNO8ury
fGYm8FeuwGBWjnXNSd8mAbnzxq0EHtoYjgJzDtz32Eku1b2FMM021/HStitMu94K6n+zU+ZNThRv
wTCr3qLsXEZg0WiMnmKG+sk20d2/bTD8ydJk7WNO1zvufTrmN5THA8KK1teZJQ3djVSQTbHOfYKi
JkKtJDU/HC6ytu1nLU5iGEw6eE1K1vHPx9l31Q+nGYUXUS7UxueQbe3Eap3BUTww4+dohX+PHuGh
wuewmwXFW6c96+abGS7SUo63af4vmcp9zT3kkMcLSACIkEKvOmfnqfARTutpg5FHvEU4D41NkrJ8
7MjzBRjdaOWrFrmoxCOoQsvSI8SW6Un1ZsEFADHMSD+MWvTr4MkXFkeCB5+PerQBKlUYl5tm6+co
kUo8G/7IUSrp2LzsZb+3kTqn73l1gkQgUFeNA+In1qSLtyxVBbZZucOFCvlrNS4tMSQnnLgorpcz
9NQSnTHy/JKDa7zhhYFWtutO/ynFNecCLvbNlcvVBnaMOgPfXJKVP99udofram5OyUFeHBJLgJxQ
F9pCHg6S0llsfYhSPieUoh2lQtpCtaCRkIzyR3EFjNi7nx/CByp2/hA0TZOaZrArgKvP3yjQuzpr
FDs5ZFQAU+SspYBdHt2RlPNyYaLf0sFCcqS6snPzsGaPaWVV3DiBCCIrftLRovrTbYoePvBP8u90
KpCfhumRPpfgz1ieQlgeKbIoWvRC21fQMA3USxZZIJx3AsXFMOUPbR/fSfGhRAQGNdrINjVJJ4bL
z76mXXVHVSMXOJA6a/rp/O9UsoiwTXPUWiElrLaPuEeMEKKohBe64V7CExluSgrZRZ0Tzy0VujJK
yWaM1z8vJO/SN9sZDQV5QSDCuC2cCRpUnWve1IiT0JibBoG1K43hJHEcxOtL7Bbh+yjHQfC6vxkq
CSamdaNpJfHE+TbbiSBYO3W/rkfuHYU8YvhEbQe9WtloYf00ODXq2Tu7fODSkxUCFgNY1I86prSV
x4Ae4phPrRuXV7ntMEYFJVTfcZbaVLZybFMxA5oKy+AgQTYUBh9YkwTy0lj5G0N11rGTw6etjx6K
bgl2UTerSH+R27IKfUkIhC5UfFhkNVpDSgxzDtimrxy02GGjUpjesiLcOMw7BQKr3n7qB3VWY9Uf
ZtcjWAnsa0w4EfvSAkmFsSnzYfnTk/rb9JUlVOO9ZHo2dU1wyCrENjol/NwA4Ytind4Lw1v21Yds
Anh7gE5kJ1uEQVI5wdnRjzeAMFJJwm0biU1h3GkRRPv+mE6vffvq+M686LZ+9q4J/3pKa8bBm874
EH9o+klTX/Rg60xQ3WEGi+gFibRMl5QXTgjbHBPSUNhrJj0x5Rq+ObK6KKJsIWl9kZbekrBjty61
Sj+XTGSl3Or4bUuQSy6dPFxxh5ynhli2/arl7cija9ST6FgxqZdmpwwJFMbEI8+59WhdcUdq8RW6
ao2ePpfppavuUh8GNQWdlNe2NVkAiFdqrAAKLkC0pXUn9iMk1BKkHco8qGQ/3msR5i8aSuyqeVWy
hNh7CBeKb+6aUr9qAoyf6ZU6lK9SeE7RoARHBSJR0rWMkf72LV8xiXZdYewk8uVP9iJi3FlJoW7R
r0NwN4StkjuMsfaqQmEYZS8tvCKjs9cN2GTuho8+jsqtM2x7f9wn+vQH1s8aEbO/z50e80x7NTJ7
diuy6+QLH+FN45UDim8MA+F9EmcVzKVCrYNx3EDdypjzpQnFBkiZhqxd1RE4R1s0+5Qcz7IMUdC9
2zSUlEcKHILOTrFdKj1i30Fxybkxla3Qt66+5b/77VYB1zVUwn6oKce2m1WAkP7wbtMhO9rJJZfX
l0Cwt0YecFUw5ak0ptMZLKGnvFqVzbU3UMh1xECkFN8gPwvDeedOo8ewVGWRi+b257NG++7m5A7R
GH/qaKjORVtBnAi/T7v4oPYORgNAlcq4jiHbZmE0wyHHKZJ1GiLHV3d93D+k7bjLrAH/q2YJQ/bn
L/ORm/L5BjF1elYDsR94mnouc/HNIanMMvXxVF+06UHAtagmKBoRFHPKuQm/xEDgfwFTh/fePBj6
H8Q5nFcBj1HbCxqPpTVURKwcbKjDPZxLSiHH3ym8GB3uXO3ByNsFNNYLONw38xq+OT0mSbumiv/w
2d3nNZ2puxnJVQk2gQaJhS0q6hYkgOY/uHXS+9zJZj7/K9JAn9G8jg0TXeWotMYynX75ZYrwYgeS
Y06cng3pPhDO8PVTb13Oh2pAoo1LA+wRS8F1nKIvKujZ3n3rZlSDC6XmN4UeP4bRq0pErmlYH431
68tdmPn1//yX9t+aR15A07twn2h6IzBodzwY6VGpb5uavBTC4iDcuSqB6+Fvk/BCG6qfakRLJX/o
u2Xs3WqROq+xBMkJGP5/bBGWEjmjwzDJOE8ID3CkBVGxFDQbE9lsKjKKDPb0H9X059I5oyq5Appd
YriIAK4dZ+u+IG+aQXtZRhgdRk+J9ZRCxu312xDFf8X1UD/W6BCCaB2hdEip1ywLg1Dz0pumf7nU
MTXErd/BW8HlP2dbJAoi05r0xj+MyHqsIL9SIyYxBK1aBSbqHjpwvVpHLpTwDC1qx45XNhcWT9YN
5+8X413V1rCawnlGfsV/HqxHJzrEauEfsPK4GittlRM4mfvZMnW9V5sTLcfXkIbd896qTmxiRZnn
o1hyXM7CU2LtoYFnVsQghSKueXQS+reWsq69yIuQxev5FyUTT7VlVuJXqJdG1dHzUFX2qYAXlWVX
YBbPqZLjqgBYG01YSq07TWynBBpg+OShKRSOwmg0u/AufFNms9sMPO44IAVS6LMl63Fscrw68YAY
HkqMEyrL2UOJ4x0Hx0VuYY94nbTMPZiscUSFvMRi4QYQ02m6reRBE5d6nW/Whqx3GxtdxOCMxM/a
sL4yg8n1Rm/vFQ+GcqpwdstM3PChGw/rtL3vN61URvgAXFW789XXprq0Kt+cEDIVkD6Q8pIJ+ceq
/bORkqJO9aSNvH2EUMaI0aeJalgTtedj95XDMzS7ZzoQkIa4s9ZTTAwHcFpGp2KY9y2IV5lxm8G0
tVrgsvhSq/r1UrNNgGKwfZsJPta1n/e5i2zBwhfE3muQGOpS36rpqxty6v78Pn1Do+JzCLjH65JJ
zJe2M++IFuoCz97n2UOiY8K1iagHWbGHPkqwqaTljFf0wh04vmWN60LpYRk2O5+uJJv2IA9ufGF7
fO1B5VciQkWg/Ob9ka3FP08mrqwY4jc/3QhePKpQKkytXJHfMccUFsnvhRWQh9bnF9WGnICtGW2K
cAiV+PxxKpWNZw6NRWrFChUk5ERvVlL0xPUL4Y+N9VaoSNc4WBrnTvpHSdIIBeYA9IMLxlaC4j9/
o29+P/Houk0YiNwA5/dD0oa5cAuVs4puMUxWUnwunDnkGcXfanVzAWXmUX9dAZyR4KZw6aORPZ9K
dYZWdyYvIVo5fynnSuwF5JuVm8/k/6oA4p14OBa0jjlkCxmrI7NtAkabxnRwJcsnOpmweYPYgkyC
+kvwNo1cB4gyAwOtlfVs+rie9duC4GcZhIPVHZY87dFF0xjgwCVNFAXWM3W9q+u7odjrRbj2QY3N
+h3EZpUmex0Td5VMSslsbYjvsvY5s3STh5aeFEFM1QkGg6U9KBX8xbWGw1TuCDSPtAeuujZy/AMQ
roY09/lYkCKE5i5/zgPqWeqsQEac5KtEi2jxxrkky+gj3it+tJEsAlSSHYqMXoRYNxE+VbcbPQ1v
QuJNxACISoUrheqx+6L13rG2xHIk8DtbJsbNEGkzr0lu0jxbhU67NTN9IaHqyRNQ2JminfqxWpP+
cGUT9GiPxS8Kmk2Tk7sjm81Jr7dkKK0NMfdhZ2R1zBzHX/o1LsqIpVhCReuWriMj1QIGP++ntHDk
AD5jfB0kxlKOwbvyTRX8RXoEUtIlbqko5btDeSzPNZ+/7OM3JS0i7FY5QpQsvXiXDhBI+RvYly6z
urs2+MhA6Cd8g+CW3rQTok9ijtayG5EOZxHNoCD3u+BiDiGByrIVS0+pc1OkZqd/01hRORrsiDVR
Ve5oTL/kQ4eEcWFPf/MKwc/hjqEQhyP6Jd6jHxqHMDN7L7EXFHmywcaimtitiRErlKef31jzmzOE
zxOmAe/NtsEWP58h/ZQpXd8p1r7g1/pxIt3L5pxiGP29F43RoAHtccZG3tQOGtm8zwMDDezY8G9C
sxp4xqlK0r3pP1gNeZBxtXVyd9mbaH4FLGUSrWRPWagz2+6OAs3+EJJCZD1hD3BKcahp8XXuqr8t
9mvYItvaXdUwDXKRManOgnzEtWqmK71lcgXkCmvfbyeaxOwS6CNPyrOT1HVow5hXQT37YnNi5HFc
+FPBXRL+Vhg3a3j3TQvDnouCEN5+QwjP+NcO30lYYav1uK8SHRq8q8XKjB/b/G/stheO0m+aGocY
YPA8VTLRmKJ9fjCW0WdqoPTO3ijuUQULu1kQeqBnDR0ZgQzGiQI2QeNBoE8qSqyNUqZ8tM7j3YgH
tRQS5e1VxcrhPD0fx2MJuhbk/UrlpItfy8Bc1s0vYd2LPlxEyTwlmJANnTpbLbrgZuB+PaU//5Qz
RM3R60QM+uAQC3dnD0S29odCu9WrFxAAKzhlTbLMM7yFmoZJCca8NPxLs8XzwSM5jd9UIKqvemOW
ZTsPNTzugKF/38q3YkS4iRobyiqX36uW3g3JfUwSmVnsNQXSGEKVDGZZxnuU1DQg0Id2lk3Qn+jn
EPyuAr5BohrLOHPWCnWCMPadMNeuj3XmRFSOG11DUPBiMjuj8cGkyosFfHnXfdVb1LuvvlthskSr
Gaq/5KGrjXN1bWszA+8ml9vY00K0eTO92Y3hnjr3QwGA5dYcUcZMwHpICEVSNGhbcXF1XwUKZLC1
koO7GOVVCd4SYiGIVm7K3zkgS/fCYWPZX/Y9T8aQ3tYGJQs93edNFod2yVdvnP2oaFtDJT9JMWZR
+tfAbSDmSTE/nhM2rY5Pk/dSAxemvUFc3sHRw7k9PBCs23H1DJuu6BcKLmKNfFLIoSdj3vchNsbc
yMV06N/E1NArHDiEvZ4DzbbXtcdsMqlBuBAlEPYZWw3OhjcZQ4w+6BdbZANv/oCmBcTyNR0Gyqjf
qXlyVZ+s0YKJZbor/XrZFhgHVdBH6gst4zdltqNDfrUpLb4zebHr1GxbNxN7bF61vL8hJfCQuc0C
ThwWVniO5zPdC+a65e8T5VHnhEQK4TvkWUwhTpf4PpKHbZTeUhnVK6e4GMTz9abg+wF6MHcx8CD5
wlkuuzyvS+pfgSVZGD/S/Yh67WevJs/I7sJFB91RG697Y+s0YmsCdiENA4gZBBOZld8dyDqmSm5s
nhscKWtlA+TWarC2sr8xxDdiNQM8vjK1mdftti7udUEO6CsxHytfaKQdcgyF04WjWPvgon4+i6Ew
OC5UJyywoDOcMY2sxm9DN1T4XYiRyBVmyFu96iXT+9ZXD03kIihamRmlTbOUuRC2t6jig07FkRs3
EcqTiK1G/dmn7TIh8tuiWeSEnVnJo6r9tSvMKiDrGsbayVpIBhWiBgOo0cJggSolI3e1ROvXkBwc
i1e7fE246xpH3dpoijl58TJeKn9I/MYScJin1W2VPTs1ExHYbbqfgcqHC/YEITwt/xzURkP/R8Xd
R29T1s/xqMEzwbOQKSUlSBKMqJEcVyLWKhxODfOmIbO0zRalR4Z5aDHe9vBiRCcIo7ZgptAHRI3j
JpdbGyeZ5kZtIkhDw6wMQJnBnMM7Hd/F5M8CKrBUn3t1vTS1wzBWc9uLb4C/5ejnJipeeyiTBNUs
K9OaVUxrppIYNgSp0nR3kg4u4eOoPZbKvqVKza4TtV9bJIbq8LAn81hY2G89mrV2ZULusNp4HiEr
7Em0JFIbv3GSNLDtaxClCywVHmJQ+JI1Ttp5ZiApuMo0O7iaBBGp1QHk/Qq/ya1lHu2rdd4hPsDP
pbXrZzERk5uMR2VYxVJj7Iw3E1he3bElTQbN/YNbFzd6292XThYicpRdf5JUMDeGha+meyXhAK4w
oNyPaoMVl7gagPqZlREUhiIsW4F08nyByJHOjmu/z9dUHS+Qjq5IN+APhMi3MBOUKvkgW6C+m/V5
tGTKE3a3WZlcKMfsbw5k3YJqJXFMChFD/v//dJBeqVYxraXYx7G1xZOAORMxQWn/Fsb1NQaFasjF
pZ9iO7zRQumtpg5vNBLS8QvPCJ+Mb0ijjcqohQwoAdXGsdD2vRTpkbBeOJF1CT8xPZYA/zluqv2J
a1VDjVV5PQLKo04QPeMiJlnJFsCuZIjC33FuGXPLZJQKurSabNxmXQDLp5TNoRLP/ebRuylBAlMb
ykM3KzD9DPG1qDFQplrq+hWkUoEWerofspef69cP3uP5aWFbdN0olmzBAPrzgkVVYPcpOum9W7UH
hR8tTZO9di95mNgo58ab6ZN6DhmmDbdVqP/Ru70cR8d0PUopGX7DVQcfCfao5uGFw4Xn9TREBBlA
M3f7N+btNJVo16W6fCogYBdbuEzS+rhJOT+hs9CNtLgqJHT80iJ7ZKajYP3qPbbmAxjnPEyeKSW7
yF/mJDZ4IYbJCkGzT3GJ1S0vhdGzkKwU0rQuzGfvU38vOA1qsnjDqZ+FUGYM9xJ71foq7nD0f1fu
rMAUEDkHtQnFvoRgEWt4Rce70T/GwbpVfvFaFEOAbveQa1B/q2Begbf1/l1EtGoGy9j6VSLZK6DG
Cw0HXJTwTv1qBfej+auxilmJSAi976AvCv7tfbjWxGsyMXzqr0b7TXVPZXiYpgA3pwH92warhDlG
LGvdeW5sjanay+CAqkXXedDSi2HvwzpX1S5s30Ok4hVBPXhJhZQOZAgvyKi+qotoyaB+/vP2Mr+C
WXKRuGgBWlTLVc/eRwjMvj3pXEb2RPcFuhc/WkEyV+0aBx9zNdlvHh9Ol3zlU48HwbXdLUqk2xzJ
lOEzO3hslZWeI9iZdq1/V6r2zKDMpUO/6seTmd50uN5zIW90/U+D2URIOWNPv0z/1HMDu9muTTMy
Goh5yHaqhT8qvsXUg4b3awIP7bz3Hpnqz7/5g6/x9ZX6v98sW8Z/ziDTKTw19xKxT7iAq1TBnQ2f
NfKPc0TuKnw137dXNZi5W2GqEN4lo77Ipgc1hNfUPZe6tXDZ4kZ1n1EheI11FwftPAjdrQ7eUokl
fqhjhdIdHtBrp963ACuRXyyySErsts1UYXhV89L4JDEcNP89Q+ps4+Zhjf5m0p7xOjP0B4vIjHh4
kFWk38JqsjB9dHAI9fdFa3Fek1x/DWdaek4v9QE/0gpVlypm8taLNVxuyo3unhqDZFUsz5ioa0E/
Q9A8JU/Qe3FQua/0XWmTbDYOi6a8KxUF24zdhaX+7ri3kePQfsvBxHmTBwPajURCDaeh70XZ7/9t
ygIyhjaPwY2VFCYZ2oHkoVKyGczDufBXFLpl4mHPxFsTXVvjLxHdh9nC1FYuysTBOBESpUcHB9Ly
tEuzXSOeRTfPh3u3fwWZDJuHYYQRAkwIFjqlO0VR0CqTFqjMGqZNvIwCOwx/uqZFYcz/C7ZKlx0S
rscEI6z0bwUUH/7RaI2TxxBvmNpdY4TY60Svpswsb0amh1AV+PNZeaBoLHOscDlQoQAMiF44G/v8
NafGID5jSeDdhRVlb37Zu8IyNZbUFdTGn/euhmlqbmKbt8+4O9Vfib11Ivz1I1iJs58/6dtH988n
ncHcaJhKEaR80tRBGefFd25SilWM8n7+nG+YtBxB/3yQPKL+eR2TEdPfoHN4dCRR1g0kT+4QAh7N
Y2nMdDDLrsoRZVw6+eRK/bSSZydf6DpNlyV8bGNk6PI7wNTnxnh3g7teu3eDlxKfxYEdh53YrHCx
zFF/W+kK1MQWWys4xtLladzZ/t1o/e3n2sgZHywia2dF5NJeM5mJ9K1iHs3gWov/ZsGmaF4UAxT0
V6c+VmLj4JNRJCtqi77ZFBfnOF8BH7moDra+csiFaeXnRfWqsh6Eatv7Xr0f/Fvedd+e++57HnFw
mzSi6ixxLrzt3ygbJRdazh+ZQ0IlPDtYxagPrZmaNvSmU2pUv6p+lY/bHjuvXoeJxVVo4RcGD/IK
GkkIDHzRWNj47nf/+xVkU/nPZjKMxtPakq8QwtUDoEh4TJgN1C2xcynCfQBxG3L1xIXaQussmkWS
mljX3UkCRpneKfGLEyDI9VZe8DQhyx4GHwOzbVyu8/Z3hfdUNGBG7N0MeGrVl3wxje9qFl5rKH50
5SYr+fnrY5xit3qn8npjKh789jIsoPTxLhSPWcd0C7CLEHa8HsigpDdqcAs2kf0ZOig8cJ7znDXZ
NmnteeC2N23dHSBXmBgnK9QouAbMhGlBYUJtatESI/I11GfpP1G/iSA52r66xofY9X9LMsRpMPsb
AXn+57f9u4IDHqNG3I9rmXKLfv6FtoYQGetue19W/c5itj8ykXCthd7dSUvO6KZLqpvKfVZw/sIt
y/ZasCI8z2scNylFcftrgcR4W5VXddorIN0hPSbnYILfgLcsX/vy0cfiAsjdyHNyIHYGoahcFXBt
ahyuRHxPlSd4MbNnJAczv8t2voDLqFbb0j3+/Gs/JFJnhwz4iq7S7WgU8PrZ2eabbdgKOzEAkN2V
D+4fqlttIljxNvSneetqKDMxynuYqLewYF1MTKQ7zGGp9NZTcWmeZHwDVNo6MXpQKEk3E/YZ9GBY
qehVJgV7B/hETBHsyKcYExHrNe/vBy2YO1M06wwZNHeVRfc9b4Kt/8pTrKsgZDSofpEsKWQ9+64K
2WUpm0onfyzcF5k46izgbCX84ZoplHs/tJcsHD6mz+fLqVsuJ5qGztf6KPn/ebu1YCyDyen0vTLe
evYvP/4NJJrp9PFMfpjsdNRu1c7GWhIdnxCnyqhXRv1oOX8jOuPO2qfYKcZ48Q09xuqMVXAVHY8A
SGaBAsnF75wQSnXrJU8JzZEfPFTYyYSVvjHQtbqIe4YUzWqOeanXLT3HIxTo4cKO+VqQu5ah8x94
PpjjfjzCf35i2CgMH1NT3bf9syN+qVDeUcC2ZPvWCCYMVKc6Es0GB3A6+OIXks9ZFP+xMHn8+Yu4
X48iXlCk8TbaG0D6jyr6ny9SkI9SNck0sZYwWaBAX2FSugiGdBn5ax/GPoun4Nrk9TgmDsHcc4K1
a0Ii5Fz3hk0g+z5L7FzEDtJ7JMA+MK7XVRjistXhnT6gcMLWZ2ALxYVYGw0olJhmmccnZXkwj6XX
n3Bn0ZDtmbmuxTLuXxr/rvBvR/13wczvfyl7r+XIkSzK9otgBi1eEQBCawbJ4AuMElprfP2syHsf
ujhlWTZt2VlVFAHp7sf32QIVFtgzlr0O87cKK9PKg1XSV15GoRwAo8i4LjVV7I4PmcvR0ho3AHGP
pO+C+l3C1MZAO6dP13dW7x5ujN6SAtGtteLqw7sLw9rpTKThOElKSH0w8WLLhmFITZt5bDobKGlM
vvMO+j66Rb8IiEEvMzcr40UAZi9OC1x+F3J4fyhTLZVikeCXDnrpzlfljdLFNOzklY//UQspdFD/
Qzz6mEn/OVhIL6RIhGZlqriX/yrgcrWrx8bgAc7zoZBxfRvfE+XaSptw5BEQ4/H3F+bfDqcDK1rs
uemOa78Wf1+P5xZ/5mlPY2dRsKUZ4o86PspEnYTlI7Xkv3gY/8IuhKiCIfwjRwBG+O+k9i6TsnkW
+3lPlR6hQdZDebOPym/o93pEKMle68kASd/IwG6r71TLoIz8v180PUUM6U0wXYMw33+uZkRftJIy
1PPezGPCgbApvmjjzo925Mwuk+T177dY/pfyhkuG3aXJBosKFIR/Hm8uxijthW7GvPiE6ScYT4XH
0cORekFxUJvH6tnadjfMCNNgWeSY3DiVO+7gvOI1WH71xV1QfvJdHKPdJmzY7qt9bNyEalVb7yJd
cPqXVLp43+FRcIPvpJVYjh/CDMHLYhrflcwL8NjSqc/3aXEvfsxsVQAN4KtdbdHOl9MWxvM0oy2q
Hf9rNI5muC7SdX6Xv81h34egpqdwfq6UbVd6hfZi9B7QMC7LQ32SGqe+5sU6ezPrA7OC4j/54z0p
njLlJKl3LXOg5nbrISNmz80P+QT+S3i1PcbXuPju+cQzUVGJvsr0k2wduvdEc8LiG6OCKX4ulolv
C/dpuAr1ZdJ3jbIA7y0Lx5Cd5BZe0Nk2LmM8qx8pg5Vss6WPhH3VLxpsCdOtKBxjAsR9Jr8N19ZP
r+o+urDeoUagpdTKV1VjFXHlj1F8m8Vj1TgtKXbD2YzPBUkOQJjYClDPYK33WgB/N3SMHTKv6u4M
l0KHQQpqXrphg6nYeTL3fUoSJ3zZW9A8qZyGQYjQTSU/wkWyZeb2cDQtu7+a/HB0GPODRVUxncYF
0kcVk8Tmc6qeDMwqipV+Z6moMsjjb7Dt9d5Ll5W6D/PdaO4Kuj/RqtJdc34Jq22IklD4smJoENsQ
yD9xC8JT8Pv7jHs7XOPGLh0fxgLszkBB4WN8Wau/v+L/MovQo6dawh0FncfvCkVNx0gs5+bPmPYH
rDA2RkLE76bLFiLmn38/2GNK+jVDcjDQCRM1K2SEX6O3qgwhC1RGL5RuH5wUQySMGOjCF/81F//L
Yvootx48v0fpq/4uvIRKzoM8mvcWrY1W2xE6soCUbivBuZLURV2T9S38x63UHhP8r8uDtKsw/VPz
Ybn06/LEqWpjFa+E/ZBGtHvzC6rTLRpav8Oo7L00gqOJa/ZExDmZbHqOdXx7LWXJszSME1q8LA3a
MdI1nABQ/MyRAEhptDFa52VHewhPzRmTkgTPdDoWgYgn6cPulx0zKSQs7Q5jgO1yWT7TdaYb4EhC
sVZU5iMRxQQfqmssi+NaNM6j8lnWb+UjckD9nHNMs33soWhzWKFCsfwfj/3P3f51Y6wHggKojtOA
Zv1aquQhiKtMDce90mpOalVfdQ+PwBCDbx3X4LmCD/Vg4MsNIX5V173QRPMInz7EtHQoO9nzNyLC
e4rOGLP3QAJOjigJqC+6WbLn8hBl/pJCxGkVRPH5dy6y/YJ/UKAGaCUBTqNKGuHj39ePezfiGieo
Irl/xD7731afucMEJ3sWN2R9LVT9U9tUeHq0keTq/Q8mVu7fx8GfJsLvGwIPQ4KFajwW1F/bzjQW
zazL9WGfq8wbgxdEFqSi157uYpTCZViQaLCoxMYx+9SZjPdHCnapvA3yd44e510Ptjp2o5GBtV74
+fdz0x5L2u9zM2E/PlhDNIZ+L3ljVUfBFGJQPbJxR6PoZNhyywmG+5383i0U5YTLGb3gS1EN0EfU
lWB8NngrttgzoKA3SQnpWmsVRTh00rKf2pnVMlyN2r4Z2/XDl2cgPiRkx0NrrSzBE8FlHJ2grPg1
in5iGcG/ouKYTIsOs+OZC5aE8iL2AxRm9IDVqq3DUxDicR5TwcKFoPkXDtds8GQCS1td9rTqv5zM
CGL5t9uiSVhXUQLBVX/ctv8pz7HiyVC8dMN+BnLvJHjTj2GaQO0wzgGumFkfnh5cFNoNjt+Wz2Po
Lww8KSjMDLpIKXGfmdVtO1b4B529JAqr1UjJEo6JeBsoU9NExQblZ5Ia3EZ7T6LxJYfXPJWXIiYr
A55+AkYDQ55tAnnad3m/UQG+jTx1wthC/0jO8MRiT/NUpcrWaoIhTZJcedBPwQCsTuuBBTE/Q3eW
DXdmiBAYY6fxUylpFDYLA25FpnzT49PxOxSkZtnwOViVOHN2t46Zzk4ZxK0qf7IMY9I697qkumSR
AImsWeb0Xjpe2jAdbH18NaqZsIsGPtt2hEBsia8y4O9wZHRvCqF3AmDGNtMXTZI7TF/4doLZwwzP
w2kxBZugfDKQNA3oxE2HeF2bZJR8QERkKAufhLu5nW59JZ7rUaOp8zNn2GQZkOzT9pxD4amiHSJu
EAmfzXEX0z0SmTr1lTbctPq9y/PF5DfAO6DzM3455kB6SbSK9dcZD6OeqGOJoches9j5mMN2E+py
HXV68CHQk6EEXT+CaR80hwJFHwYNp06IMHh/ktkcqhkTjPQqQlpBDTJKbh9hb0KqCYbOAXBlEx9a
6ZOvGxaWAQlN1c44VDQV9AdfTnxp/DPHLtgsSUn1So2/UIhiVRXfNnBGFwffbblX9LXmdEXyhgn/
6MEdRPjY15kz958C0RtVJeLbKoM59Xs6+EL1Oo2feULTJMUBBeHVG+12NTyMFkLMhtwzKtRnXz6W
rWpb2Q4FYhn+6JWnwHaInwXNERovoNYMESuKAKi4esueUUOtCic3xMq49a9k4KEio+jTHF3bd4rm
9SOio/zp7/PT75UdIS6kOkVhYlJZ4vVf47Aak6zraTcfKsYMAn4le41Jpv2UmSvK+oY0ZPH3A+qP
Zft/JkTjYb+hahoibfrnSHR/dYT1mr0Ic0J0HhssZtwuWYrjJhSdaO+Hm7zcEAdZxK6KbHGZQrco
NrLidsOLQD5Ntwg6FibCatz0WLRMDAt1OtQPmd9bWu4A2Vt4FSuxJ03dIQtia7408cr4DF46xsFS
691OIsnECysMTA+9eAg3WbVMd80HrMcv2DXYD1RYOJ2hezTbTN9n2frvV6/919X/Kmo6f5o1oiuj
M7rKeDd3GK2h/HcNqvd21byluy5Z5+lTLSxKUgpLDzRC0JbTsKBVNtrMCqVAG+yaiiTIuCKrN47e
hjPnSyl3ZFa+wYunJQ5AmKvEzY3NMwPiPTjlRACtrOFJWRdsEshJ2fKWd80+UlYiAR2nv18l5e6v
ZU+jWNQMgDoUNehUJP3Xkiwksemrwzhdx8oRzA8QFi+XT8KcYlFLAELdU0FgUPGWYYkbNV+SVq2t
5lxlLxrgRwrtiYHvDVaPko1NgWqwj+PtT+5jgCO6ah81s8Kr5zujvSViNS/FdyMRIBLKdrWBCKrI
ZMcYBg4fTF90Kx9KuUdix9xu42M13Cuxx7vhAQhibt7LAETJklILx3fCQQw0s6bhWYmFgxup063u
jqW+Kf2z0kiOGChopIWaqE7LbRKKvERBJRs5qqtrFf6jDRPWpw97MtQX8rjSjYCg0mvWtqTfCXBb
ls1cLyzjazZ+yOecmozgymaVjK6qoGWVeB4W1iAY7Oc4d1l9fq7qnzR7GKEsdRnQCE+2GrMAWp8N
SnCIDSNZ3qPJgiES0lQf/Om9Uc85OkyFmYSYBkPcqdWPCMG7wyay3OrjSnVFdguzMCJSgXHUeHm0
5IGE/tvsf0wQM0TlPAuQJ5snWT23okRn61Pud2J/ackDUZqzP90EFGIjHPjaS+u7WlyTbCOQMKhu
x3SXG6WbztepoVcLkTPWnyNCnhQonrN3EgYs5jsXIbshM84po9H0FstYvI4zmQIrHxP/cNlVWw2x
INwGvYEB+iIJA0sRaOhqqLYmLVUcgnEWNC5ydjVRLYtybtfGBZcnpX2KLTyiowwfYc+arg+1iUKX
Mcx2UfUIXvmIk0tFHFS6i8Otlaq20r+G9wp1tP7TlseR85LLrQLb37hMybqjn+qPht0inK/3Ax/R
0aDNh2UYLaPiGgfmMqq2IlylCkKSqfKQfJpF32KNfTt8gK6/NMDiqK8zdZMYBZZQO4Vq/DHYCdGW
8LPf5+1KS28x7e3AlijCZATOuCKCvC161Md9p6DS3GXTTe6IoK55kliLl/7saI9fiNzA3CbDh6xu
aJIM0rrUfrA3iEmHcobc0cU3IzhEIA5xtJyUeybTWTsas9dDYNYvMa7r47sorWeVZgNa39wtGnry
mEiDUUQuTDrWjkVf3dE2ITZ+NY2tOcJ+QabhBeMt5N5maHefGMBzesNu0rNmDxIxf+vKU2p8WeWd
/B/G4wtDNBEx97Ol2s2Ebd0cweZJxHn0TPHb6h0IqGxmE5dqK0hX+jqK7OIbIFNx6KxSPGOYkdzE
NfLGuF+aKMGt6/TQGDvjjEkii3aDvJwRTB67XX4Z8RGgCKJHbX000iqujrK1mOibj7tMRYcg29J7
/c3IYVjNR8I8ZOklxQwMWfzQLtEiFZ8xoeTjnpyT8prz8YeUaCiS0oIVYntR2aBZlZf1nRiMMvLy
zMVeHfpg9JZ2p6pbjeqRc8f9BHSDWCm8YEvoeN5I9BOxJi772Vml5U5sx5Ms2bRowwYK9SK9dNOL
CXVnBumKy5PfaLbEx2rc81AleCselopQYe6ZOUZPEGf9mivloo83g2o55RbLeTABbVWPH1L21cqs
NYYIG/cslMQgadsKWnbljNELZIL+kFxHaDBIUACxseRnO+WFksdqKOmnfsYK3wuHFZlNcbnDlyIT
doKP+/MhRoOoAVcTcwwJ3G3NlXKNeKQwWamhhAVSHqFHd/wIehkRWeGxcdLIE4c+QZS6chWZxh4g
nu2LO0jWiZfidVotg3CBvGNu6BwcM9/FIKMiyAvBByRRCImTF+59eYe9zPgjG8RoOel2lpbhBzE4
OSJh1Y3CW4PsRxdpLs53q2R7utUD1W6Ci8mbHu0GQk8y6bmFPmgM8CVB4crPAvf8Vr4niJA69tA+
NjnBrQsvSgmZOroV9dMMue+hTacVDt+Je2ppW9nat/oWPK4w1nBBScjl9rHDi27GtMqbXa88sV+B
KRLJ+I4cRPh8Er5jMC2XU7bsWI7b/JiGTo8b3w9MPZqjbXgp41uAErYvnxAttdWZBXBIlvm93jUp
s56jThgFOUK4NF61/MjdZkOPs3v1wqEHssNsQ3Jwq514fbFwyBy9pC7wIgtDXIdUI8aaEkDcdcYj
8A1tPEMhLcKJXkCSpCMgn0qI+56kjKxd5IJdPgqvCxUL01J4bPBqb9bCDLXApqkjwzkUXNi30pFP
geswfxswVgOXrmi8E74KTlWBOIWM1ykzT8nplzzXkMPhyn4ziIgbUaZ1E79JZPE1myz1hqIns/3Z
bzdTfszrD33m3cCPTsRPoO0W6U+vbx5aMvOjocj3096DBUu1Tgu1bHaqvkaKi7RKkp8I47tLO3Kj
yi89ZiodRq+2bvpIZga2b8pZUX7CHsZXt4lQF0TFTw29RyY2rih5OY5xdfbZL9fW0ZxWVrvkfSrz
o05K3Bp2VyVuNesU1tsKqVmLuxSG/R45TOuhszxIDfixKNTQKYEkMgb6ge3HtO+7i5WwZIvMRBI2
hjCuipNM+haGjbwkanhT5B7YyrHqlkWJXLJoIoE6ZgZ60WasEQ5yyUNQ7pb8JHY47VPL+Xvs+4bo
JrCF/iMj9U9KF8FP3BTVvZMYXXhzsMNCHFUR9dm2b5323iXSLpzOpiAvMiyA6EKW0CP7Da5gmDdl
2nuaxlDMH53oxglxBOunPXa6YbocxF2QVU7hhRReRvHIS/ko+m0N5JTiOB0kXlQfh0qyS9FkwzuR
XwUOpT/L1G06EooheCb0KpERc5MwXyyjmXJ82hbZLaI/CDW7lY7D/FK3bOAmzp4aYOCfSvbSaBqi
MMBOVqXeJBIxeoe1Au8PDwp5H+jo+tAa79i5obFM2JU+9frLMH4T8TOOe6i4GaYJPmWhPn3PdB6K
+Rm+vQ6M0B2aY6Euos8YMw1LxujGdFNl26efdfdmZufBpJpYwa8zxnsXvOnxPRY3WAkSh0Xi9eSO
OnxMStAvhX1KqAdLQlEyfWkGvd2Ms4OKfMyvhJHaEX1DtaHwWKWEy2mE72XXKjjNQblXKR1mwYl6
ea2CSpLCl64U4P+ZIVNSR3UCoUfROdBvk77ED1eQPWXYFxg4SK9KABtPTxdllMCr/uzZmKZxcsYB
yRTalVUISzF98mOcZnECAJ2IKvJ/CJt604yXx0Obo2vBQI0JpZKmeyEftEfGBk5pUhS4WRB6KVii
iWpJyAvXqJgSUt1RX/xIXsINpcpiDwbs2ibmqR7vgmEu6vTZx2dqauGtEfpQD27bJSdtxJ6Tcw03
6vitVTf8LL2aYKD8Q8giorzOaVyzvsx2UElOJScMg4RtM1DLuJbaN5OS3OBMlOKjyPeh4sViTwD7
owv6jSbTlv2zSlkVaLvafJGCl7mx4ccZZE11NsYwRsl6hIebJySfLXL1R8gvk2xyqpGUKto1XjW7
7tjEnviRm25DE6eFaz/sh2ywZUieuAwHA7WdQ1ZpgsNrtk9ZmXr+j9V4CV+7y18bH9gl/6gBQOrv
PqU8XGfVC2iblE9enWx1AVKYo4wLH3cg2MSaBEOEnW0x70je8E1K+NKJfNtc4e2cwjFqX7rkLpL9
Uq4ws3Ukf1d011KgvQEMHZyZU8bE0SV3XBa7+qVYy4ZO+m7iNEfgkzC91iyc0CFEd6o3obw0DjJ9
IX8JfGzkV1Le9BNwbtx8cwhrRVhdKq0FssPSk4RqQz2qiNWI5cjDzay+zFiHkknmkyO0n4PVQC2Y
o4K8sBtcBHBiqLw4FCdNb+fQqgd6yCiL58QdcJR2lWer3AnjXTW9v+83/6gg/wdTYLcJZQtSBf/U
TAM8459o4pyGfhJZ6nTVjuZ7kmyjygMj6pZmvwZWiG1VZrKym322z+AzM0RuEraDzzgL1RiSX4mB
TtzkxjaqIPvMwwkd10EEjmQ64fqwIP9xN294+dFT0Tc3+TKZ9zf5xRJIoFgEsQ16zE3ML/gKJld9
m1xZWuvKQWG9pYofjsNH8oFaLK/XGJ6CNVD4FOoyFFYw57oXVTn+/X78oVH+uh8qVLYHLRESFhvR
f96PQozGKrXk8Tpk7szeJFnFzZpcRDZSebBVZCc/9U99D8q6C8jC0la4A8nzJmUWV8AynUF0Y4WI
M88iuw6mqAk067YzgJenhF4GZR4qfrXWeofaNondgldVYu/qmaVN/EC7YNaIDFfj3azp7LrSIZVo
/HnUPaNOFWDrJGDBjgRRtEPY7Vd6iDkdy8oNyk1M9Odi2lqFV+h7+UONyLdcKAmG59ijY990mPlT
7hhY87TU1fU8rBhDOI+VNzPy+nDTqStmRWJnMLFL+zXY5N9vr6T+QnEe75mKwxz/U0wab7/JAvjK
gs1L43jNlUWHyaP1gDSp09VnMX3R6rP6U9ZPGbSBWdhPwWurPqfNWVXOIftQZsAI/qV0xOUTU/Je
X6vRJskOGhO5dRZexnKVqjcimbMJN9XDAw/wn3TtOswbkTGLY7dOCUvixZ6/+VUcWpsUdHSbe/hh
GdZZxmQu3KUkPI57c3wyrLse4431gmbdXJPdDFZsKUcp2QfRzgxcKV7XwgmTxl4+w8gbhRd4a0p5
MoWNhJGw8dq/h9UpEA9FtkDnOCtPBzFYVprbqM8Ktg6HZL5SsrBk8bPleNPEo5ncKv/G10X1uVGp
1A+Fv66Vjvf+MpBHTPNaX8vmphJ3hH01xn4e7lL6YQyLQdtjvNrFTzo5l4yN/ls3n3pjR7CQHtyR
xkrBRm22vkTIxN4sEJ5XdljdeGHi4oLaP0meRFBzbM6JfVauvFti8x9yWWaVfyKY/9/Tpy0JiAnT
8f9SwEl1GZaGX47XuL8K2b1UvoQY6iJmVeFDE/4m1p8ZvgDqJdeoOYV3nEeZgfaW9t1Tr4Yl1lcE
nqFXYVNzkEc8a3epuJWRT+ivZW+LwsFQbpMQukH1nk1PwrxDZM6UNhknM7i249doPpFApNVbYdgp
4bGLnmflmFcvBDpm4yZveXbrIFhNcsV27hbkl2F+FQljSh7WKxQzIwYHp5olZdoEgEKy13/k+lvP
zmPcyT4bHtfvCZrAjndjNdu5usbETpv7BFueGiOTt5Ddm/+ZZtdZQ+K3B4DUpHuBFanqUcfMJqP9
rDWXQX4eaidli6NthumlDNBA4hK+qYOzIlwzsBgF8Xm3HVClW6sq3CLPI4+VCOBc3TZUKPlGUTcd
xsSAGj4s9bWAjwqBcMNpsM4qAz7cWIiFg1W5Z2cas0plHwNeq4X+QC1icuiwmWH2j469f4E7KwlL
aEpw7qCAPZyEqxf0MRKW7MpLHB2SyZUkWhRLqbiV8ouq3/9j2vjTmP09LeNQyqTBeyOCjf5zWh6E
TArkKh+v8lJCnPOU14651F4FCr9NchCQNNpsqRbz6o2A6AUWbE6Ois8m3O2crzWSs+z4OXK7M/DT
snrQUUgrXRDysUQ77aZOtadiqXigS+kjcbvv7Ka9JNvUQbuwjFzw0tIZ9tWGHcwpddoTpgrKyl9X
CwzpMaXzYsoJG0cANkIbsGfbWoQOmQqk2N/yq+EJtoaOMVkkw75ZksxIUQ9Kzb/MBAFvMxVUYdlu
5w1UdGvZ67j/uWxjpOVw//+XBsUOX8zr/ENmzw8W5fONbNDMYwoojqBm8TMGIKMrwqWxUFh46B8I
k3+mBNWqhfzZrDWc6GztLuKLWawwtBQ7j1VWvwB+dC+NsipmRz4QlUHJllL97sUtLMng2EFKWW7n
2O0IWCbiHL7hMvCyI/YHlK6ILOz6XN66bbVNIq/WnEh2aS2V3w0OXsTPAdacaH3Hb+O+XpJasmQf
N22N2NFgE1BwbsON72pf//Gm/CK6/plhWGPguSp0+YHX//miYKcT+qOuddekwsANLQFlH33PRfve
YpZCep47/FdLFjeFX72gP9WTjIYKqxYMDdQ/3Of/6cn22EsM85D0V7+9TfJaz1ZJtA4JYWuX+UQU
terGRmKXM85czUUqzyHhkcPVyu4YHhKCYVSvRrGfMjwPiDvOb4O4GbKtpROXStvZQaIbSZtO2/ri
OQj21EKDDunqqAibLtwDS8/xRe2xUb4PoKZUJkbmqeWP/K6XAE3HIUIVXZxyfy+3F798NpNNE69b
eVeGl5pVttv58hIA15Tw4oS1gSxtA4ErKz+q7Hky2DzTMZUvZbMsKpgkm7C7Kta5MCoy7Q917MFS
Ldg2psv00UOCj/tGDCQiH2WbHxl+R4ghEgMj9RJXWgmkJmf9sWdfEGvrbql9YOoWGCc9OSXjveW7
8/Q1VkTL7ExG5+Aa065WV8j1Yv+pCa4asn3xddSOfXLskudg2KfGmxh9xc1LO38WdDyCHV1jsbjM
/r0VL5pym6GTkbOsHWV2Cf5zh9Y0/G7FTxleWn+Qxue+obv9NCbH2Tqb4zkpd3q4KYNdHWCptO3g
kyMyl7cDLXcZovaGPyMbGP8p1pezSjLEUUjPZnHRtUOBn3pup4KjZXsNUilOpE1ty8G6xu0yOQbp
dhghGttNsuSz1HBVTU9Wsc7je5UyjZ5Dsk1myoE3OnrcEq0gsfiZU+FDRem1LCHdHcRyl8wbgo81
dRUxrSfATut0OAWY9gZrvuUn2xnbx8XM8heS/bs2KLqHk4/+HQ9uNpwZyQvWrj9BsRdLj3NBzYhN
Rc3DS5Stz31PD5m143OMeslWUiSQJ8S9gZD0XcJ+vVyVFYjWyh9Wabet2V6Vu5RdZU4kyzojSY+h
HazxljeCXYmAdpsKTxEsMmThyTYI15V+CKoLx4lGfpwGDpd1mtKToK4q0Aa23ukp7raP+GMD34RN
rx8HZUtbTwIWIbeUxq6+KFvs6x2+aJQrENMZC8HOieWFPrgqHQbREQcafyt+BqYDqmsf5yQen74s
iZUNFlyWgSlL7FGumzjvp25gwXlxY9/z9UVLAV8v+UWjdFrBwRpyNh9H73GoT5ykd1DRc6zQ9yRC
YSzXh3GIux/1P4sIx7VQhz4OQSK0OC54xSNI53h+yAuL9ebPIfhP33TZ4HF/aQhYLqNmrh4/FeFG
O3jcDE7WRHEMAEhGvYmO0CvLNT+w5hqzcSUPbjWTfb6C0T4PSHA3nAy9HXgOMAWI++MmcEW5vOCP
ym0hfrB3kD7GtTuNpJwsUiCslH2OzdnmhNUTgJosgOPzdlFBSQLAI2K6cvnJxLXwehjcJtqYj+bc
n89LnIe8X3p9fAW1vrXDwqKHRvpG+QQ1lVxpE8IOx6I6pRfvcDgZLIC1j5s5nPDRmm6ghxg3I4bl
MwMDkwEnBnHQaBY+nuTEfpp9Mu83U0jvwAORSE/WAfDRcyzAZkd8hRGJSTZWZI+uzp8T5+1gzef4
3D0+lhqQzhsfyCvA3eN0+JtvdSBNlhugggQVkiktF6SI+4Mrf+v4qz76rS7vARvbsHJEuHJ/Xi8m
Oe5OTEAsqn2OzFtIMAzvJUfjB+Cec0HF44lx4UCdVB7oVTC0wbdrQUoLbwpeyLwRXCkvr0Y8L2/T
n++q3y17Yjgp/eNSOBwvwqNVh38/+eHJ43wgF0+EveeKq07MtPNSKB3aElwk715au7yfDBBujSLw
VsGzXwi8bwQ2czs4sAyqSu8bSxJg7x3v7YMGP2JEsKyxOygWHwMWJvLCs1BIecpqupnfH5UBVZXG
MnYaLhdimLaYukRp5wqWLvbDPJgX5w7RndI2fjXfMUHgLoyRE22JN+D3amOZ4vSo0bgEl13QU7Z8
mzQuiD38YMcIsdyJnhEt2cEGQWCsctW0ibmNXAOrOL4J3BnaZjwIPMN83JUslwYxT5uJMf6k0sPX
5vF0KbLEP6uRhk8WrpvI1QmhW2CG88E7gss0H8Ifo0db6FLzcQW8WfW9rl16vRh8cSe5PzCsfVR6
CtYDi/GrvHMAfgv4LIUfoJLUAivMa7/MZ8wA6F8hD42cmkactIZIzY/RXubvmHQfekWBRzeVX/mD
PtsyGWvRYlQX/oyolDPBZd2OBzvkFvG7iiNR3+K9r7sqJpTAAGz36WO2a7Xclrq797p39GzTO5/c
QR3qbbSr3sO33Lfbds1XQzxS3ukuGNmCP+2X/2zJtv+jP4/0lNlkue2puXSX+kt9j+/tlxHZ3kji
tW6XV86Q5q8FE3CBeWIW7XlQDBOmRnY03GOcuW80veHWlA05VAPPnfvFxAcXWgxfuQ8qI09bCqyR
5XqOXExlKAQYCxJrfXglNKkYYIHaFVbFLNKWXR8yCQHEolwYa/+QrgoHGGlJsxXG1UFfqUiFf0DQ
9WO7LXZoxubnQLK7pxI340N/w2HabVe+jcsDI/FWrKbVvIfuzQz9Eu/Nl/RWgB/aFLITse9f7U8D
oJDRe7eDe3CnH6W9U8WYH/O3TiMVAXrpAH6PBNeFtvyRJk6rY9cF5cN6zu7EVOtbInuldwyjXyEH
DE/+h/TNT1eYjZtAXEgGsb7e0PmZOQNmMQZq6gg09AjYyGjsePrsSbmry8wTTpfR6SWJFpwQnJ8w
Npv4wrheUC5AQABay7yclI/MyWCvoWBkk0wH1wcKw26e9iJpTmu/X4rZIjt1T9VX9Dq+AajBCTAI
fqevotvtedyH0QannkFxBWmJC1E5u91OrWG/b/gaUKZYbvJ9py3NGZzUkWXH0LxSXk4O/D2Au3HC
u2Uh5EseVojJHw/atzk4jfxGtknskJKV3BO2gT8Pdg+28DQehcCBNY51EeS0iECMT+PJuvMEEtPO
GHJ2fB6/2drSmxLVVSu6w+wp0pLTNUDml9Z0BrKu7pDLUPEsKhMzQniOD5Srwt62ry7JiM8leXok
D9TFUm1XBvYCwUU5QydBcYRBdmfC3HNgsaMCzE7tBX2xxEyvfjR00oG2zdjD0Yh/WUDwBJvmm8Ap
fuZVHU0Aj6cgMIWjm/3KwJNh3r1YktdlW0CWwrSnj6sAfsmqCV77ASSQHMd2pwPSEtY1eZnyTMaJ
RmFt15Or1iuxJhLFGVFqEIpCHJ2EM85ixOAPZxKFNXvLA6vFTQjZXV3Q3BDmNcR9mRY7f39qP5P6
WVSEi+Mzw/NYaAYETtzrPClbJpbdkunVbvzJ060llhGTbHPOZbF9+OKEF8h5RrE0kEixC2ia18rQ
UjqYudfq47rQ2VG21U860rjrScOroviJxstg+tc8Fw6ZNnojPKjUvleVY32DmGOSgP4V2zsZ4xRx
UUSupm+V6jSI13b4mM0tDt6S7pnqQjGdAg1VuOS9n5DfkwjE6s2OvERsuh55mpbXDy40jIKGE1KD
YdVCwJqWJVVlshV6cNANtsCVxmpvTxiXh3uSyZNqWWh7VVk1xUotcTDZh9WlVLZteIXGFEPgIpZt
qtxGIKvTUTpnZkEnvQHq5mPmdTvOKfMYU0oFvgqu6/KKk2FKd8kdIU8hSIXh+F14zSp77u/zn1ZC
iSuOM5vu+Gh9wJ60IfsuR8ObLwxIRI8WSYnvmFQXEuFAj8480glAtEQk72VVAOAOsENdvpWXt1Bm
fFHUPSYXLLfx3+lY2+T/Q9iZLTeKbd36iYigE4JbetR3lpsbhWzZQohO9PD0/0fmjnOqXBnpvTNc
sowQLNaaazZjjAnXGMgmeWU8AHrvUEc18+nY+w7Fo7oFN3WUJ7T6Os1qzS96KDpOQlEfS9aCQsOj
s2CWbsQFIT+sp5I+5jjstHdHtq20MVmHSKdc47e3HSh1eiOWhldMX7qUNnE+8CKVaVn46t01EKd4
6E8CQgxUkXWYlZY0kGTaqnhCJzfsgo7dWrAQax+7UzXzUPYT+sZMQ1MV3ieKi2pfHe2MfmrG5TFR
4Bo5qCmj49ka74X6ejeCeNdWPnWUHtBv5T6Ajo+qYmZEf3RSDHgpGN1oTe+dIitJhDipujICpUEf
eVMRshFBCK/K/Zi2fi+QT3Ae5HnrZdxs62IuJ8EpdPVsJp7mBg6IilZOEHeemlDansvscvRkZ+6v
qEaAVyxkmu3QRRXEP0JZc9KiOQgkUcUToO2aMG8IMADaIhZytXoqFB+PV+pPEKWp8osstHy08TCR
KNleAbRG7gNH7unUmNMj6Bg+iX9d0TPBVMCZ4X2DumSjYZeozWlnyTppTEBee+nMaaafOt6LZN5f
Hq/Ts4GA4NXSRXDWZmwgVjSeSMDhX3Oe6ShrQ0fQsYbS4JA/vKpaR8Ln9LPokBinIwVjZ1GI68JL
rNfLei6BYYwcA8hvZsE/oHm9AWBZAMNhAeFi9dX7YQms90TADBIOlTBTAeNAOqe1KtXWJwAKfDV0
5doF/cwemn8MG+DSqEqdKrjpAHJAYcAHQ0WL3cIiP0SjUUlyB84S2bTnuuqIqYJ4McEs3VL2OJv9
dRpMXikykN8Grc219KSZWKh8J00lZIvjQsIQhItIYgNJlCyA3TLarf1CVQO1XpF10ll1goUyIYU7
Vjv2oyMBRqBHbpY4jmIkARoWXCLuwCzCUbPhlRiRjWqWcfPSykbpFC0ivbdbNiwyY06tzSbpggml
1P6kwInxADujcjuhF8zrVbDog0b9Dtop0zdRyOAG6dRt4/XtBQ0z0G+grQ6q7PAIowT98/1ofoiF
kboJZwXI4NSdfGpzWUYFZlzd0aN3GyK4L7pF3sGYEE9CHEjMW3Ba5yvd1wuvx8RgD8vnZALs1cZ4
qqhjEHXd0Lqcd3dwqy4mROgpa7jaaBjBclEJpvWY00ydKQDK1gmvfjp1uEKMPam+uwSm1xEBh+RO
2bgF+mU1oodIHJjUWkAW8BUK8AZj9GZoftm/U0AqVV997t9ZpVE4m/CycRnQtAf5gJfDOjpZfUZw
bNEDEmVD2rZw8puLmn99XwLKhJYIGAExZ212EQggSsQoHPZWCHQVofDJRTHYypfxU+0rAWzDu6mL
nk4HFc1Kv7R9nUGQR6jOBGxSz6CF4GQMYD+A3TyzPk/07BIsAXOIHA65c0qT7DT3eUa6aEkVGI+D
gqz0xIhGg4dnZ+hIdjqjaCiRAL3RZxXFcrJfwxkkRU5BVjBZc1WHc7PNpI+xt7Cb2Wnnh7GDkixl
dDqTopqmMB4oHdGwkgYLFTAMt643yWkA32Zp78XgdTVQIw/0DA0vuzC41/NBOA6hX+LZ3ucd5JN8
USbLsl9guzr9WGmLRHzSFA+Nnjh5jZSVvJuI8we0/N3fM6bKNy7cr9wlOlD0X9UQzET//d8ZU6m9
C9ewb+p9KNmQ3K9T27jiN9lqYlOuRoMdOgh0rziyCkK4xANrJxYORMSbgGimScOJW40cqIk+X0Dz
Op5M6JwceRehLQ3wzipIzJPuFXkudvmTMMDkG9Xtf1evSeiFjyS77y0iEW26qoqW1/vmg0RrC0A6
RCrILA17sr/vrnNKNKC/+TemCCBe3S1gSdOIjoV2gvGYkEyyNDT3IvsBmuqNpkZfFPs23RwgyqwM
rh8PV/CiFW7aGReCzR+flDwy+wEm57cljZ6MYIg8Hv1Ecm/lD6h/eijwAL7VPuhOC9VookIB1r8L
A9SyXKqCeqr2JEcrTIylE3J8CTFYOyJF1JpNu591N7MCUzBYmQaG0kexCERi/tF8oAE4AD55IbAj
IUwsQhCBTaVH+2h57Hs8ZnfIJJHNAl8ZFl5C7J07JvR9fjm9NkiFs/jyGSJNUu5kyHyNxsitW/q5
uB3t74CjsRvWZkg1g7CjBxXFl9sNDi5c2NSBYNQNDo5VodPP0A7Rsjo8qaFHzQrYUg69FRV9K5zT
7IgNtb0MJALIJ3+g8nv/wDFAL5fN8lGNmzBi+7JoYk7YgqhsRmyRU/TIqKGaSW9W7F2EuFO2EjN7
LyaEzWRPgKrgZ5vtDxIfyh+fizyFaE8he6w3/HvhIHdD98NiWu2jBZYIiHx2nqxvxweVbLpfmUTQ
3X5ULmFbudzesjf5MNmR+r0Rzl56/PYYDwm7Vb2NIRuSx6SQfeQbwYXEpM+e/77MjT8U3ieaRhvV
KR2l+d83XaBYiaapmj6qPS3JAG/ej7cpLTs9xTBhfDTo4yZAbP1BdXQSLCfnShTY073UiVGdMMx8
MfSueJ+h3xXBw1Loj2INNUxquyoQxAXJBbDSkVs4gug3oM+I+2slpcsxPaPh65SrTeGJ3DP/RImQ
mWwtvDsb5B4d0ck3NGYWAMsDNhw9iO4sVbHU0Tc3wWbVYG32qolqILDEW2gT/wE8lSV7oPWoYrW9
K4OTlO0SlSqdXRbjT90A3wycJ7rRI6iGaEjSR78axoHb/tBJWP5T/eefg/vNhmpdMx3UJqv2SQQw
JSin9immfGuqzMna0WFU3NjIXG1hoMRMyulLl8h6mvKa8DS4bqojWszSeYLAJZHgKl7iMv398f/R
yv/zCkf69T8qVIpyQotiklf7IUbv0yKBUANrRAPOkkDHlw7W4vbFbprNTguJ6oMZMn41qxM3gL4B
dACxCEDTr5hrBBpbk3s3UdikFxJYXW+gVExa4gQRjKDqBwso/3Gh/WPqfsPkpF3dARDl2tFdHQ0b
dgKmy17YQUPsX8XL46N+FT5hrbIBvKiLBw7K9FXFXySoREvxuYjMv4/m5E+LSacVLRrFsqKwrv49
mm1ME8S243nfomAofKBJWTY3kJYaKIjM6OOG8vagz9pmbai0ZUaqbTPRZuG4wc96nPi7V+pOBOgC
QtsAfo6AADTGrtoVW2lJ56UbLA+ygghy75pt80addYv7T+8H4oTTPJqf5sVWvwE+unvaYBOj0iPG
aL2/3+V3zYlfe6suocE8EvJ1CNP/vktJEAaa6d65SwJEzNsDHVQQAkAGTfI7yIQ2gMB9YM2KC8T6
sX08XQ/0l2skj6VG7oh/CB/AvOSqyZghtbQHXtD/5MB8X3yIcEwUSVFHcQx8gO+9ObKeXua62hd7
iSau5nSfzO/P2fx2lr+qDT3kfURBgnhu7Oii7gmr+glUW6rNbtTKR+EYe7J7sG2sybyTJCKiEc3i
EzS96LPFQJFin/kRdPed4vVLNoTOJpC8REUy9G8ULwWBrroCorwPgziINtB4PeU9hKGG7z9bw7KZ
gVEBF29qXwY88kOzbinXzDsfaRFPDcR1kVuS95R6kMSF1+LptneoFByKDHvnJt5Ed4PbZ/5s6ouH
fVqfzJlo5l46Rn3wBLez5rPfN7vGS9a3fQ3Yep4S3T5f18qrel/CrvqJ0/afifT7fg3axqgTlIi/
dzAV0wRBtbRK9vXUOj3J2+u5/6LjErMp3kzd2qPxmNctpu7Ej/fwRyd+YtVEsWtIYUgvl8t2SYJ8
nVFCDvePZb0st4+t8tzh6j+jzOwls3KZLaM92KX1w2v8EkHtV5CyX8/3gFCGkoOjCuZpw847Ifye
50wGMOIC3Z0Ss3tv5oZVu8IyBiR8lF9KO/cTD1xH4rGubORPNLfZJA47tAmHYhXR11u2a/JgZ8PD
43fKDbkpVmwKvXfdUuRjp4rmKVf23ILAA1zv8gvGiEYmMmJUyACkY+xNVIoDeYPLBFRQI/+AwKDJ
+yEI1Pfphs73P3UWksd96J+u5K8HgfiBiio+EuvTbxOvgg0dPYQswWW5zicApp5ub6he0+748dk9
Xz+j9/i936OJtJXIvn7e3vWlbkmO4kClm9/fCd1/MDF/WLsQAv//BX2jtBrKJIuRWxpXggDWZnS8
833yBuSUiv28CpIZDCJv6pyC0yZbCqvmvXov/PQ5neVPVyA770RuDaHqKvMBMaG0Mt20Ff796Bz+
NI+N7+i176M37gr/3EPjVtby/JHss129Uo9N0GJPrm/Ge75OPpMtFTiqqpQrmWSI3ea6eXpFgwBo
EJq49FHeA13Lv6TZLdAW/cbYprvJUZ/fPgCmzNJZG5SLcCW7RpA/FctiGW+Lpy8w28y92hOXJUgt
0dd5Os0y+izn+qp/j5cS9kN8ksHpxEvcDic9SOCi0kNJacO8uve1sKGj5mzUQ/eEBSrfzm3dz+t9
NBPc9nnyw0L/te39Z3oh1jA6w5oMT/nfA6SmFQ24pjdIhU/CR7IKA/hlhB+L7pBu+vNgC0H0BKv8
QF93Yx7SJeGNCl6H1CJPkmon6Zp3sBv3LeX26er21DxToAUQRelGtOsNnRhnhVM4j8ODHOLjkrny
6rZCZGqOo7/qD8lr7AMcVd9xn6ttu9ffwVMTk4vPwuvfp+0vFNHfbvTbtI3rZJq1BjfaLCbufQYb
iXSdo8/TWbKW50rw96+bfHeAxolHu7GxFzVt/v6jjVPcrzTHjMRkX9idq3tviZ+vkbql7jaTPXlZ
2TJw68EHXe22H8ITbZIdyaFxkHm3Pu/O1Kcj7Dw9WTcLLMSsDkQTfMrmMX+iUBkwij4QIysKMgdV
Urd5fczL55/ksn712Pw+Yv+4he+WJ9KIlvRsSPb47TPho4SleAeobOZBY5fOdN+Q4X6VV5CnzGKu
bzDT1s3L/ceLbjem5FU+vShMGEb26VlakjlWjhRjf3A0/7hP/fMivz3Wu1qKTSVykTDgrQ7a5PVu
ll6/lOwKz5jRu2+EmeKsgse2XdU783HoVuqiDq4X2e5Nao0/zLP/eL7fHvz0m8UpCzg7VTte0KI8
UijzVIdEsHfd0t5+FoIDBy/uFk+OtEv9MxUvoncbPeUfxuUX5fy/D29KIgVvECWW0Yr/w/DlU7VK
1Iz5Jy8n+9vZWE9eiGmI7aSXQiaisyWDzJ+TEtTNOuBaFoUH+3SoQB0Sjl8U0j9khTK4gDZpJFJH
zgKIS2EpXknxB7o4MWBxrKigmJFfXwbDInWI6DjlNeD+z8orCIMPovwUCfJ57yHAZ03szPn7KpPH
wfzLXX73yuhDcldvRpfsj9rsNEttnIlPoL+CA7t7BQLJZr9PbPmdjOkqm5fz6AfZvumf9hdDncgK
Dd8ASBvfYrSsMia0XBzdJEv3gLXfcI9AAGkU0VAIY0ICMeidym5ntQPjyrzPpr6KENwucSKbNO12
ID1o49NMLeOtOtIk2Wx8MBTsiiCYPejrJjGoaxwzt3oq8DgCw45flIBMzn5GZsiKn1V7mEWrm3Wy
Q3sh21D9nWIW7YRZND8CafYf89Puh2Gffk/hMckN3GAJET1ZkkXx2yRvxVveQZKCzXUsqXBtlT3b
lwwrHeb5B/fXDpZhmCKcNo2dAlANgRDsMTO6pBtaZdvaltbUbrooDr13gjgZncy39EBmrKF5Tm82
i3SDhtC7sMu2nf2YC67sZbNkCTzni9wETNuS/XP40CnjgBklhuTbCcNRIicEo5z4oWokMUEjQdCz
CxH2KlVY2xhMMNKVZj90ageOdKj24lOzJ9URUHFfkQMar685NPv67b5tLtErOaEp+esvUC5XAA7D
iN8gkB2gOKL39sUda18yNCMi7cEqv9qvG31Z8EnpVFyO4BGANWCLmgA08KVcRRv2UygPNolN9RP4
EjAcgEVQFKBGFRLYKKrcZu5M5sqcdRZAeQOjfNmUL91WeOtfiNzzVfXVv1RnEt3XF9kv19NjNybn
4GMYBFLnqLc0GgZif6HIGiYQdEqOBk22X1WQymCLwehz0YAGYe1iub+ac7WLwVfQ2v1w/5Ce7h8A
lTnb/fUBBsivvibYKbAblCov10dAx4Gn9kITL9FvPmuAUC/5UdycRpxHsxwbs1oCRKB8qflIS8wf
/rDRHfUd1w+rTJYX4c0R5MD1DefkArveoDYOTSZEVG8mfvCG+DIQDiRWsy1mT1wnhVvqfoBKurew
QNQIJML9Qwc/b4JZVnHVKIjBssSpF0x5FXrJe7jM/HHWZz9ItEmjK/TN2Pxr0o8h4j9Maq+1edkL
eBCZA6Kp3smO2JrlRX+utmAk/r7EtD9YNkMiWUHWT51okvjNL+vLpLjp+RV3Bf/w5JXz8EDortFH
9EgqkHA+K1lQFjAlcF0A7Aoikzv4LGtsu4aeD4USyHWv3Tuz//pEQ0U0sk2oyGc0APIjCbYbWRlg
OIWlvbd3SxRJLpPPjOaPdfgWPylBtEw/q8+asDxcGD5tjZ56aIhm+HZdT39wQrmvPwzt2NpKRT5F
lNC/+/fQhuJEq8K8iveKvpQI7pq5Ck2qeRokyrxuyYxSkIOxEYaSam+EByFAEjpjNRKWfeyThaVu
OVVsqi8N6Y3T2oCgA6XktgQAFaInXT5LxnYo93cVOPI8DtEXAoq/6OpNCY2Ysp3g5unVLLWPQnDU
YaVoL4L8Ki60HMEWtyVPGgWGsRaGTSFuEnmWCjMw3dMaiSPYo/NT7crGHC2CgRAS7E8712q4+Suh
WtG7WW9G7EF+p+2VXRf2HcjWJ8VenaoscrxHWJmTamOMkC1PSTwkp0+UpBNHBYAS+6B2ND1INbej
vxlBf2bLMSVvGxJAawDaoQLH0/thY5X+5MaQ5FBleUIVQ4XA8e8nUkpafM3i5L5XamuY+jksumjX
hd692CiijToXrHoMOtDKeqV8NAmQs0ApA4USn24P/Tyugmvin1KYdpb+CRhy2phg5GgK2gKoxhCD
4n3pTsENGRVC9JK2nO40dCVjF+lBYQRVGSBv9mh2cr24S4BxlkbjrW+aHemzDm5zSyt0Gq9oyw7s
n6aiKfLcKPQh3ZyqZVhtqukhem8w2Wj7Eql8VMKCzDWSBpIYdG8tuw+RKwAwuPHTdXPzmwwgjYPM
P5Scm2BT789j5yYudMC0GlQzcwLhnASrlchWr/rldTH5LAtEXY5G9DlR5oWB1oqvTwIZhdTbnjo/
iAKsFgQeOffH8i7AGIq5rQM9W+axN5/Kk9J7BZjxXWWArvvBAVRHa/TdWukSTY8VmTqb8Su7/A9r
lav6qQ1rI9rn9AaE0EQvIrCs8JqjgL06lU31C2/lYVjNpv8UVsBrM7BM5oSaOY3QkZzvbVqRwcjG
OFMqJKWP6MBtkxyurxC/TtMZGD9wBPIztR6QV8Yn5rnaku+c6D9MRmP04f92K9+crOReGEkuXu/7
KbKA0vYkbeN+lUwBxC1Oxj4Z1o24iSu0vq1sVfdeCoMTDQTu2lAWFNZuCsO8mlQHRGvl3G3Sl9Mi
Z58GzUE5nkjsgi+M3i7FeGEelXsVcZIM6Yl3sX690S8Idcur32W2epEaO3p/fBgAV8lw0Pkidq/4
HJtw2zUBInoV0EhX3ogSiDxS8WCT0Yw8jLxleVkPc2ZFUnjlfsjsdiFGrtT5NKIhCYJaBd14u8SJ
dyooafmlGLbVsH3QSni6zKOL0EKjbDaN5P59l/nVkvg/I4vUPe4ceioUG/69yhN2s1xEFG8fRos2
I+HtC9IxktkJYpfqUZl/4M1oNK4V3J4CcTU10/ubevczzT31Tik5EtWmBiqgRWeelP67iYNAXpvB
YZmx9iWQZIvp9Ql6erWQMN4tDfGsBO/rPgsv4IPBoj8IfK/O9AVBONrmoPBb7OOvWxFAnWUQRdnG
RajWMh2o6G4ESuoXLkdzB+R799QloVAZxJrx7FTQQ2cd4+qAcZS2MtWp4r6vsk2mP9WT3a3YagWo
dz+/+/0dXj4diZlB2Wf+OOadfX//+8hK45z8z8hSoB9tpyTTIv3fIytk1zBVqyzao4BvXekFlbcQ
zEQoxUMHTwEdDgMUop6jdD4FFCUj9ogLN8i2pqa76A74KMpv6xBCDsz0H65N+6Nt+MfFfVtQXVdG
ipoW0R6oTCMtatGbiK6KHOZAg0+r+EB3ZFRVAYCvzcXuchuC6OqkC6h74cdNDiadhzvfnq+PTcj0
B+RMAs2lWm0AUtV2g+GJcJzQ1EKQ+ToSGXSccIQFySAgOssDQzD+CibR7CTK4OHLfQtCOQkxn/Dx
6A5EeAS5Pmxm9WMFyVyhmzYII2Q96fQELwSovVcYAJjn+OYFPTCl5RVo7AT4knelEN1YXe0lCMbj
ZaYchkKZJZygO1Df9prc0ZHy0k3g/NNVQxmUf4lTv7SlczvgCWPrT4VNgxFl1bYH0CtUJZvH8Vr6
2YgfhGnlUeTMdJ8uhQLKD3RzJkeIQMsrtR+mOaoD9RtaH0TIYjc/ndbXVxCWZzwzbCnuNzMaUY+O
2M+wAIqBVStzao0WZynegEK1J5vSHGJVBBe5MsZNtJmlMtLy9oKW8ewqGSriAN4hYCBNg4ufIvZr
CJtptaiu21T+Icb9807yj9nyLZUg9TL9xpRHtI8vgNaJ0OQd7UmMA/225C8tQXqGejTjCU7ahKgB
hxvUgEEMHiEEM4NN8HgipZ+ANsA7293A9jJct0t99aL35EnZUTAmoEgRVNlSugGG/ZJulR/SMtJI
WP/PksSNVvnLWHSSgZ/8e0k2maJ0xPHxHq+yQj1EstveOhKrA0F5IB1wtWnJBc2vujriLWgjAI9O
NcUNcet0JXSrSIUyi5BTc7XTjxr5PLZHLD3Lm66YU0/o3Ep1WDSq6qonJO3xyT1EXlEeJu2igKvy
SLg0rjgxR8H1KQhmYJt48HbLxooJwhCGDiLPJZ69aumDpQ7WQJqYGDIZddyv6gxygZYBJ3OmDQKP
sC1wYuh5YE9AZ6ZQDxyN8+hzUafbMCIUblUhDuCKybOqzO5x8OA8Bihcz9D9aT1LUVSq6aTucFhX
OVNY7rqtUTgcLJTO7rScYW7RXrHyi4M2WKMuGpMXd8jw0G9Eug7nra4Xg+5nZN4m9LTxw9DTBKdN
nZrUR+XQO5R3rrTlJTLLvN8frDUXFoV6g0Ft8fom+fVIUpFtdhVuVu9wkpG/JYax79ORH6J/8n/0
4YiWwemza1De/vXneOpFCCDNe1zAz8esQyY3tnVjkeQetCAh93tj0T5N3mkAONaoRPgu1pTsMsA3
hC/vdoyG5PR/TCsoSaBqkLKGgZUSxP5ipU3hx8LvgvaXu5JgtfjfDzOZFZNziYdI38SJzd/hHckI
fvE5rjh2eJ8XvMNfjYfzmxIVSpgD6/pwIXXBV4P+xQchlnEkNKjfJ4E8gzf8GClt/B3mFpw0iEXQ
gXgBA40X3dhAzmoHFPjAabqwjSAFZbHH1946R0NAnxo1reuge9F/x0lu+xasik0/Kf4Ct4bhUiY+
aKJH5yDDoH220Oc+7rlVGoAN7fThw8gWbVg1lEb47g29GQKktm3FO4HaGxovbmbrBOg52B4tmMCJ
gqPVBTqyso+dJNrl1OpXnE8KTXHwys5JnPVkHr4YWAzNO0Eb7EZm07RdpdkSZhOXmnF2fXyiMHOg
hVM3xHJw2uiDv1/pTFLv5ZsPg6l41eNRiU8B6vDSia7+yfkRZdTCoBWdOvEnCAOCJBJtt5QDMfG1
m69/VsSQUDc6h7aZ8FtkxauVJXp0abg6pc/VKciipYjIYIrwExbZzicL9erSVlST/ChcNegVoUWZ
eRBtkwJKA2pbpqbPe3SbOABePwpGmSeCYKQ1bQU3/Z74cmdLFaIPaATPlXjR3HeNtLpSGGosI6bd
Fqpwq7py49opDZD5+2u2R66vkdEMdVMGPGE9+lLzciPYRp0OnUgp0Fl4CH5KPpqPgrpoHkRHi+Qx
H1i85XKtNF5T+T1tHyy4wagbwsO8QgmRO5RFHhT+tfZDziS3jRJbiJ+6a7br7hNLDLeqLrxFSofD
hkBfzxwghz9mvQCOVvR80QsnlYqjUm6v6hb1FC66Qxjvs1dj8gzRuSptDdxYaj92Q7nNQhRrH+H7
3UCEDskxpmHeviAvyTXelK1R6gGtQJh+VgG5KXnm0rxkB6G+y1+5NxYZanV5DHCJ/kuYZsRvozPu
OzSysNgWcgovCd1a6sW3DsYXALebmdYoVc0NdQEnjxJVgtjs3T0NcCwWD2Gvqwc0prWRq+JPxFXN
rcnEc3MNNsk6PAV4KfHk89S8Q5oybrtT5jU0fCxAKR1kptIVbIQ2XB2CXfQfqpmhfWlwxK8CacZ+
DtEvvpy++jMiih18IabGA70PWFaPFeL8JpbGBGlnjT8l92GSdHcE8/29C4DdBYgKHQ0TWL0DyZS/
oQVpYhnJFAu8hjAS4Ix41YJUKqlkEQiQ8QI/0SSNaIqcZ8IZwZ2t3mBEzWQ+9Ptj4xfhI/Bb9r//
liuAsZv3N4NkNBht3Q4vUyhhqvqKJyrzWAhuC+0SpW9Yb/I0hFmapyF6ajxJGIvktGJbEFEwqYiS
RIJHgVo08EWYaMLUl2SIVMXkqMGTIg2XDIpzv21p39oj5XjdhmjnlE4P11BOntNmfs3mKjmV2BN7
R2fjy8DYr9FCJa6QKPzrNBmYK83sJG/FkuTBnWibcAORsUUBUb4n3YMk4riFyV1Lv2TaPW7JFqCv
Cr0xv5A+lr+QEyELPQkxLyZSKXMshn4cxo22gMh1QS6x3rJpNMF9RQ4ZwQ16BUPztbsF93kDBcg6
BgU5cRAtJ48UXaYwB67uFaIM04A07OU6rxY8ki8OkwcHrUEmAI4QWTkO5SPsqrTS5s2qGdFPKlMk
29GYoV49dmC2kl2IqANwwsRCm7VEzgyfYcXcYRGeZu2RjHkEo5C+6ZUzMbycZ5U6qOBeCyt/xSdk
1pP6g9kBjGjEMVY0WtlNFoinMckZrMdRoZqL6MaNZdkdErZZKFQ6IpXuODNA8DFjmNJXf1hUwZ2f
jxUE7s19ddslO/E4qrBwxmR3mmW7bJcfjBcFr33XH/tje+6PXP+FMxov+aE9071l1y1sDsgPqKLu
UEI5F7xiFOtzuilX6SbfIJ3HGCsufGW7d0SmIWpjtuIqrugMtuiEFvoZLuEzs3x+/H2Rv9bEih6/
NuhBduW15BYBSjordNSCbJWsukW3GOwmIPp2h0W2u/lXek9N3XTDUOeH/MAEDV/xS/oz9MtL/Fpt
xPMNnMmrLiD6auIi8ZOp0p+jCwVDHq1CGIPTDxAwZrsz0wtxDW+jF8zDJPdPeQFqZbypgt9TgYfO
3zgS/4Y/t2Ct0GSB+fQqMlbhaxWs1xS3g+qgf7Xn4dQihdLCuDVrUL98HRHBkc/xGzOC05Dp4r02
9gGj8mZ5o43zWNnglLzvTgYXnR2maMETR7CLesRgckdcHO9wC5xiPPQ2NvrhFPzkLLzJa44RXk5f
5BNe+qPwkuziDaW/w31XHLLV1c9W4+v8cL0ylsILt9EtRjg55DIu7pVx4ATxhcvk6/krl0PRZRyS
i/YVX8ZlAU+YJwfo8Dpn+O6ZxzxlgPhXU0ugBMzaAJz6+x/x3wA1lgP1L24wuohHIRxPQGqW6XH1
H6vRRIrHmAtON4bJxI0vInOnCPh6smkbbgXremSE+HbxmB9OX8JLe+YcfE175p77XzePpxtfuC8O
5G8cG380B3zSeOQdGoGhHiUk6AbMI2Y9E1Ziuu8WN39cEeHlvtNnuuiH2ainEMF+0BxBeQS3XREk
O05aBOM2p0w+pWIyrlTtS014fJIPGhHotE2o2l8d+pshKsFOCMNUtifEbggHEQFvFGFtkEglAD8L
6/orYcUUF8RPL/WqPbMK2VYa9JW55oO+rQCwVEGxEPbSCxdwSF/7M2NBtYmQk1JTzRK47abrfpYG
6QHIy6+5OAF/ix3hQWKeIIUhBX5BgRAw+lg+C63ySH6wGtwQA5M5CeLq9HZLaIS05uGro7g6+F0a
JzgsJ3EAJDwuDowok7Ml1AsB68MFR58ZRqJllMFjTGbB4bf4LD9x7bFeLBd8E8SWsYtYHswka5Tj
BWGZbnCYeh2NbxdxbCJMhp2bpbZ27M8oqxJ8jBYZi3QbT8klwLgeH7fxkZxjWi6RFwJnjuQ41h7b
T/DfrnJXRC5ImGtez6CGF66oggcuj9h6ZseYvCZ5odsslXKH9oCALbuWJuFaeCF6YWqMR1UON5DD
8USl1bAUDMKNBC/dpzw0A9kHXwZxhfXPkAWmNwYDSsFTRr/U5oExm8f7C+2bT3TEIlWP+QUtKmyF
5mpfj3M7OEzHWKU+YY8buMJcAg/Jefle8QwlXT2SlXXKL2HNZSa7B9XQjuw/mRqAnS6vyw6m1Xix
TDSNONJABYIOGSbPgsP4lc9NyCH0bEH6V37BP+LKJLc88gcWD/sLo38egmIvPOvUlmzCvPtOetFm
cNRndwfXAQLAKwaCvWZql1y0xRelB5zPXWQ3vo7UJkQGG3gB5oASDT95hCXOgE6Wy0OAj3A2uhQL
5cPYp9jtd2nBRbIbcBj5RVpZlprJpbLjXX/9TDm+oceHVdOSCDavGLC3cL1cbIVWHhtR5jGi46gx
wdCjTt6YE9ljxS0zuziAszEgDH2p05vHMdxijcsvOowMLoH4laalhSb47+HiCkX2cGJQMOhIBv9K
jO+uwGdXpC1fdO/kEfE8VuqMovaUT/Jlvy+Uq3zQkJJ4mUd2oOBLfoSg9kx1mLRoeJhi1apNu3qs
BnqVrbRZQgLsZShtWpcgos+UYOkz8WlWyI6DP8CzOX2FFxnQAqsazvaxWTSBembicVePx4YnzVdz
AeKRb2JCZ6vyiEjOG8GVx5DmG3IxJTs46ouLCK3/BdOd8WSNMH/5znJXrbO3mBm9qD7yhQ5qAkGG
6RzTwOugIw22Sg/MZL6GVcWIcpOMEzM5uhC059il0ehS4YdDhOcBmoRFD9OZY2DcYv86JjOmylXf
1K3mtZhrdEgDxrchU7TjvMYLd9cf6zMbC3eGEEW9Eo/jDXaIWFCFiO03AMqWvBN81dM9l5n2inFK
L2g4sLi5HIwepXq+7PzLyNG5gLZ6wkfHjGZejr3DocskzGSmZUwDV5OB4wsYCeYv9fvyyAOihpUf
7j598XYYOgYTo4AUU23hHruTBft6trqvst19B4SaTnkMxm87wAWwyeIK4JJxXbwZXcoz5xiu85Qg
dM48O7WjGQBskwfdApEH6XCacQVcTy36XJ18pHKLEY3J3bBkDRS/RvYWpkedzsN4wZeNgxyOxvj3
I+d1e24OamHqo5HkU3jyRAlstlT2yRc9fgUgg/XYqWeEeFyQmS64BXmWHNlw0gD3rLHEevF7ufF0
STWlzeiQMFIrjB8ukuZgW4nmogsFV7SsjRdMdkP/loGM7PgtmIh+1ewbzkb/oXO04aKZPOErO+YK
UqKrbwd3+gLrecWAokfNKjzNMM2PGXTiDTMlDWpHe6u/Hsdowz1hYKnwMZtIKDLIeO3jeILp/TXa
ajzDQHAYzzfhjgH+EjIMJoLOL8WhPIsO4tp40EAWcXJW2RHkpLEvFvGGMc8P4SWmY9iYSuOTnFcn
BEC7AnmOfs6C4H5+v///frJN8HrJWL4xsBzI8+UofL7R80vtMT5jqwg0j7aLO3EEa7g8J6wT10iD
23GF/jb8rDHOwsmYdCxorp99mF85J5fAC/5x8JQn/Osw7p33WW18nA/ykDgeZ2BTrRECYBKvUMfX
ZvS6wPPmAA7DbeIwjDuBLb/mEJeKZFQ+13HINIAeqC6exSOPZ9xCqSQDK+QjWN7/Y+m+lhvJlSCA
fhEj6M1rOxrRyJt5YXCkEb33/Pp7wL0RWq2G7EYDaJhCVlZWCDgPP/rDNBztftRKzxvC7Lzr+5a1
TKToYd0pdR1wRZrgoT5PDm03ai3DKnOz4jTAR8NFp/q7WYYSVMzv/y8JI+uZd+M6hiDjdPlcyA3c
Yki5wjHJVufBTNj/4E6v0DgwQy19/9V4cqTIzLRzcOgMe8K2miaQ9AcFM/W1Prq8OuezSD0k93nI
Rfao2Fr2zN5/t+3pUhPFs71BU42hStFBZe6+aA/w1MIhZZZY0z7uSxQOv35zn/cQFj5s5mWiqeGl
6fj7mqgBRoklf3do+dtXypwvg578f92x7c9+rMVGafX9NNjGwtuTcoKewbTFoC99jvvg4Xnfmu8G
N/utaK/GALClwXnKwazzsTnn+zDt7oa3c+a9f3SRJcY3agEyNvTCSF7by1XdSAvfHKmlhhF16SKG
O4EZTW4LNgpj6W5IBbueJx95aqRBql+e06mLTgL+71PdzZrupXi1Vmw183nh2FGpI76TAWQ036+0
njEbQUEGQ+6bDaWzXKtU9fKZOzzSb3//97l1p/47Dv2nHM81RirHzn+Wo9pf7nXQia4zsnUNE5HN
aLYYOTrBwHUv8z7HRTiRyy5MrVf1Sa8ZDig24KO71YRTsFuWzyYMNIsPSMGWdUpYYQw1PaSCmsSA
89T/ukXdfWhNYiFsTk1JUFx2XTro3Q3NsI/OgqKPXdttvlOjmYVinxiY4WQiM7FfaqXf9qPaZ9jV
72szizPMNvC3iaZ3A1kQRGA8bNrMLDXwYJUIh3X7FhuIQTMyAlc/1XeoKLeZA9ijTSXXoAsegAbv
00+Yg9h29z3PG7FaTR9qLcQzTC6khmFkyFffJ5+ndvV32bdbGuTWJ4MFKMC40r9XcMbo3HfhpZ3H
n83j/F5LnSl1ZPkHsD/2uf7l+JnbfBXE6FbpcWSFbzKuz3wIYf2lXXRI2TX1DgvcAsESCEsnM9C+
1mhPxn0v+rrs5N+HRGN2YVL50onCO9RBl3blodAiYRUwADTCiiDqzHobzJBSB+HkPDpU0uP//3Se
YE/YD4AjXqpu0u/XYtPi6J8LmaXuL8YuYj1USjgBHTvqyIOiUTLTMyhnz8dR5dOheJHNHg3VuXi4
4ItD9Etn44diLuXN1IOeFOpSaF9Hesvs+u9Uy2JhWC86lcwMERL062mLHdWGnRN8sjTiatdGMGng
WTMsFOPokBusIAAqOvwtCHExKO7rYSnf9wamhXZxLp2vs9cf1CXjx6So/zopSBc0DWDSdccZ2WjP
T/hu+X690OMyWVtKclSbdHN+/30chX+foW7jhyVa5P0/+vv6WW/5wFgYBuuh0GgOtz/ViSTMlp3Z
c/1cC4bcafimuyeLfNhsa5I1c/AUNoPdq9mTy43caAyfuk5quc0gaNHId6QlIBbjN3950yR5hv4U
GmE83y3OdCnr4LRXG1LyJ8gbFntv8Zwj1h8gGJtzw+nmbn6t183LCQEqKxebpfFfSQt2h7ZPtI7b
wapYRIfVmCmuR7PGwJZCgXsp6HcHE4QXDLWfrAqAR8jk++nnmg6Ca7IkwU1U6h5+Dq/b/rovVQ7j
75RYHGrfImVXMKVLm9BARFQ2kZakx089m6S7RcjMPAejBezyLf92fTsCQ/+QHuytHobZ7rfQLD6W
E/Iiv7P+5Tf/fdlJt+aUGpUkcCMYyq/yNS4n1y+poBoSbK3iSSJobE5xsMcLMhOC/y1Wj9EXgbLP
/xYvp01nQWNk3gSJC/NZDPJkE+vBcZXbk8YgbBLxYC0OvHGSKMm9mG4OQbYPy6D87xo+osXG03Ti
n6FdSXItiKxxnU0+g0voz4HoC9CY91FYttSPFN7xOIOYIIXBc4nVq9eXrTxv+9MRZLSXcFgnp0ZO
YRc49Q5sNrFU4ODTikDHOrn9pRS4zOMRjaNHVNav/Wshriek3mjmBR363UA7j384eCqzjGuoPLr8
VLREvs1HQ+L67lQ1tQF0yiN4J/bzukPq9nHa+SfdUTKNbbUPpoL9cyZSDibufAFcQlptZ5v25PXI
C08zO1n2X7/hZ1EpMR9rmeSurfqjt/HHU5sroRbie78C75oUTk+hrUY2t+BMO7nUhtg1V+SdW4Wm
oJpV7JuvnFilYXZ8Pt/eqN2Rl5tXk4o9rJTQ3iu87sJpCqDO9cPFhn+Qf6kdWihuFRKLtD43bTH7
m1JSf98Uwgi8jlFcmszI86jcIRD7XmgXvmrGhHCQcC4uJQUhC0NmZnTuBRX7pJgOoIrNRprjH5gz
bmx6P5DS1irZtR00n1ZZ4eHyd/qPK6be3jYLD7R6M7Ag70FcaWJ3RDh1BeZU7JVFFJ4e5h1hWlHB
aRSAnc26pUG+Y3t83fcX2ZRK3zy9HJxd4uHXrvXdX2eO34Nt98iEypCIuwRwri15l3Lx6Y0gSnf6
dXlfMT1ep7tka9v/nVzT66AYJmaW/4lwOLL5635CIU7mwt3v4SrpSVAe2AxT3LxKr7RIjtXW/mva
XdIsox3Cz/Ne6eXeG+XO+rPxtiNujfJYimbrpLSmvZaOZ8nxa2aH2EfiEZYHqYzjzTUutjfS2GNd
vk7XFq0o92+oc+6k75olgdr6SprSuEhDh6Z2JKsHaa7rl0z3k4/SNfEzvTT3h6QsbcayvT61lyfc
aUmRo/rrbDo4i0+rdjmbZ82GACX0Hh4PJ+3V87JU5xW8PYgELc8SLJMDt5gMpabrPhC7D/e/RZX5
5+LY17VSB4yPFEfiugRZ5HO2Rv2mEBjgiGZFYRiUwVFWqPJs0sBdmTlY03dMl2h2hUBfqdUzz5E4
1mXzf0rJrZP6KZ0IymQCk/GkX3COw/fTrF7rVk/CaXP9+VFmwGQqanCWi8e0N+XAkEY0s9Io2b8E
bt4KQWxjTYOS6stalDkRIJ5okobhb5+ofvh2CG2hzBwGirvc4oL9Olawz6dj4BR5N8JAQYhCE1TF
NbOg5AE/vTOVDcr7jdQpDFAHHOlWcZddcC8w/JbbTH1WtY5gxwWdv3LURi7B6Eem2VepUsalQnDs
z/9sqA/Pw2eupHUxx0JR20uo0laoLr86AdFDJMGD3Jsr6SapC/mqktAmliRDSW5xsXuv2kg4mObS
lmCvw2bcuLlGGHfrSD+nIO0sxcFELNfJpNQKkoO5mBA5KQ5asMc3W4UADjxgsXFU0qin/anX05su
B2nwBOBq06glqHjnIljSKduW5QWltYoNh709D/cpoKYy4lItsn8REsiLUvu0Cewm0fqPe1wxO5Dj
E5aFlMCh2tAKOojE0OXGDSlFrUkSjR4eBjszfdJedw6lpPYg6GDC+XJvSKncqs7TYeHTo0+bROkK
UX1//Pcbf8vFFFvnFkium7v+bFEKlnNgKUx2KV6Df+qoejW23VT+nt9UTKv8VgpB5QvZNMFZx0SJ
66fznzpoivuyhzRW+AAdbkm9JqUuH082bPvQW592KLiW/21eFi+FYRiW67dxesAjsB2+nd9m2b98
xo2fycrzeGptBXLO6JS2bg+3v6vBGZ/y5fjPi6vyDpOUmyfTWxMTbGnB3zedDRYvuB/HP6eX2l9a
0PZSVAtSt+gayGK5v9jOP3SPKx+TT1L5WPOch9V4Sw2YmMvP8hlMkh3/3T6kVpo/qJOYhCzfq30I
IyX00gnC2Xty9hm6xfTBgfujUSMVGnYjUnQEBn92befolwtXhtzO2Wyw7GF7JJPB9I8R6RWxgddp
hXeMDlVajV8XCeZcdMluba1YZRPShVGd2fEwAWsWbKvZ6ufcRAk7bdNVtophldFhsMklbIppekkf
Obmj1euruLwWykKBMmxqt6cuiwNLxlkPsRhoGSOBzBcJy8BX2ouP13iYto5PBhmNYHwTllX+bdlp
a59uLpK569HfB+/sn7zBr20HSWzArXEUG2zr+dw3QTdVhIvssG9ecsl50kb4oI48vraLlxbV43GZ
FD2VCJmgiHUlLBkiN8Vppyg+W95yKmN4K9LFkfvFnj0lBgYyi4HnN4LQ5Ux3K1BlSAL7Vo6Sr93j
ddpC/5nxQp+CsDKrxkNpJWszGuL5z/QaajGvkMXo8pms8U9IbNmjh1zrJRkFvGibPVIS4mKNuPOi
iVlQZtF8bRbPlHohTsXl460Y16RgujUxVhgAk0s2v/au63RTa04x8z99LJ1lzqJ3jfOVJyQUTQvU
GLZWrTmpBI5TcdJWW3q5zJnzs9zy5212qLZ9WR4PlusPBJu1bEO2Tg6jarI7NwWUXX7A0bsvVBfZ
KS7ZSWhZuVM9Dy6V7mUnURNeYtAwccqsjqQ6lfxwLX3kKtgtZR7sSfdoLDNOTBQf7tJ9Pm0EPdz0
yG/yTO93s8p266dxcfC37JNy5/TD0jZvv5RTnzr9RrPP0+3Bffs1uktUL2W1Vmv7lIOuYvLls/M4
g77l5FA5ybaVaDHPvk7RAW4mMUqjtj6WZ7FJWphzvihxKdMyxQDGrvEIUDoxYAaoxiEqmF6uS9j2
FHav6mQOzqIBUZRDxrrathBrsA9MrJ+GBG7TZiZdWlwcce14if+qt2YwFx8bD5cf/DElNwShFbIB
Ot2o8rB+OpIvj26yVoUjBchJZSCcFeQ5jO14NU6qo8BXO6ZA7oqE30EqGLER4SAPjC81QzPRXN93
j7LHsx7pF3uFl5+/5zA4AFiGwKz0KDuZl6ZVNbKXx1SCVp4X90HSGjG7U90s0d7XtKK7yyMJ4FL/
wki6VLGfjEnv6fhc/1evPzRg31UWnf9fD5ky8eYcuYsCMbmqSNGxgCnPMibRTgGCoxl9tqkNL1pt
hc2E+9br9DBN6tgqIGu5+R6Vzj9k32ue+05qSlGpu/Nh+6w8LS6/MWwv92L+cjJtRGFlh9fJse3o
gX0h/XHwaHBHVird6j+TaVts+0DDWNNqJ1h5YHGS7T78jRSGU7x9rnTpQ6+c/Q9tcO6z26YIL4WP
6x9dVx6Ronb28y7My9VRCmQJQEP999CBWvBmGjOX9vVPpUs2+fJz+uE7dWQ3ANF85U/rmtf75xC6
hzH0zg+04cAzhjmERodlF2rlaHR8ZpgbwI1l5kiqq3UAWjIL3jyxmOV7k+/qOzQ9jOEv4JIosM7n
zpTiizq096XmnL8R5MVXChCsJ/yR5pMJsn3e/IRZW4VUD5xaFWkB4Su5TB7MURkP063NSLNC6eAc
w+FdSV6o9SOwOyGkC1m+TXfLVRU8tEgu7XDg3ZNElMwhvGC/r32LHDfD+/4JU1GjLR2icbzD4zN6
mz6xwBjHjQcMyMaH5Qed0IJk86z/UytnSA8pdI3OxbfTroX4rfBKbR658slm7uw4f2LWMHZ2aG6T
zp4uqrRxejmToryHiZeUeo23Rq/4fc0qskPLex3negcUlVJ6eV4x4YklM2c3kpXFh0aC5D9hgv7a
n/sVJAgHdTJHVsFSdKqxz+KlBWrZzlt9kiBcJ8zq3FyvaF0mqxoIJF485Ly6Y7T+nO7TkIyOd+XT
VH5qjE6dBjLoNrl+1/5UnspFclgAmXi/o4wYFT9JTpUcIkQEXSHMXIi8cbJCh3DEMb+MKb+I90ek
vmTzKwSG6hO9qjZN0lexjrN+fo+tG9dkOy6nDdGAHINVjyp+TwFtgxnfeCGZCNGvs0JoCkfESelf
FVyPNf0ts9AUyD9Ou7vhh3S5y0mSB+jtMo/z9IZMq+cHCrdXQwO6dU7On9V6cyF0oUGPYihDIM2t
VXN5zXJ/6i/CylZ1IpvJmHN7l10omzGHPG0nmZhBHz7XF+cycVFjR47ocHG+LvdsOhwz/wRsDeAW
tWWTRFRR1shBpbml5LVMVexYiucoHMv08FuT/WWY1oaPQYZnwWMvpWsEFxW4Jg7DU/alIO6laav3
LRI9fRBfolAN081ZNrm4UZbfMHNTsQEKgjfEk1VTRCLxsMI5WU+Sq7ytWFtnJz5iqIAwBIpMLwu5
2SyTmSy4NYgeM4FGZrINr9QHtV22nKRHzl7utT2FplR562IyraRXEI7TaSVtEMXep6dlcg2oqbqa
bM4OvfUkXSEsy8MYyGJPJMwW93+eeGsoQUvLGwDnELbnx2UXcOk5WdwGtMvUyD/PQmXOiQ9zO8rA
ifFFUzoMJxggvVApXFfNOTAJz1shfJyYFLXwOC2+XVOd4Uq9JQBBT1QbUbHMcDFU6aGlOiDnRdZl
w44e1+PmYp8pZUi4dh3RQc4t7dzpeT1QnEJVIk+D7VuaUP3wX4XdIQWZerowd03P4+ZBL8qjfMZ3
Tc9gUDWnR71LZjC9p9uvSzer5n+f6jICb0JrxBLPQ3vCT51T0AvaJe7ZW5cr6YSA8CT1YUVyLNWQ
WM045vXitaMDR3QARMNHphlQ/jo3NLZJ+HtV+nKlXGu+9U9/u3jIl0umbBLU3zxluWS7PauJkr2e
ffec62wWnfW+vatX7M2fJ+llSWbXY/K+4x+KbFcegXybwPUrUUKzdS3luH63daK9/5YWnRKpTNwM
vvhKJiSDwPHurs0sIJZKcDFTuavv863pT139jXFfsFnm7TF5U8FGq1u6Ao+a3ItsDSTd7ttnykKj
G0kx6kXhdDdJ1/iq0tCNj53a+RjvuHV0f64zrj6HcTrskUU9VZhKzUO+DSHZDPul89ti2C/cgJbx
ARnAfJcvaPp8FmIt65Vk3LfYz4ajYvd02jwecx0vs1K7JofS6767vn7oIx+K7d2Pm96qeTIhof25
LnWlutuW3r3yLUEOa40c0gymVRhRQwKgxWOYJYX5x2qf5QF964fx/E2B1/K/j6+vOOXQiJv9N5kB
okcqlVHa30TxKX1btzv9Szpp7UZC7NPmV/+cfMmuG22714yc4Ek2NBoMUl0FIEkZ5k5/T6ag0vnq
f+272/Yl/egraxV9fQl/j+avueai//VxTWIwaBf60Rx9rIh5rl+p6T4K2Uyr0TmJ+9101odMpsNB
IS5/cmhEI8Lh8RdAMel2VXCmtNWo0rnF3brq7ruVTqM5fXXuVeqib2+KRjA592zbm+jjln7QKgb2
P5Kq6ROUJ7zw9WWcJ7kneQ2izlB4n1N3UtcFm6jfafa/4ihu+n939KExHx35GCJHzvjjq1v/lusp
DvInBnbaaXrWJTVZ0k3UaXY20Zcbv/r9qD86pQdfvRXiTdTcRbPo2N1xykWpEukaJMPo49ituQMi
/XzsluK3W9ofyYTn+rfum6kSNTomZGfSuiahyflk9EHRUD8pNYV2RL4uxJ1Z1PWQfNLv9LVdPZhQ
yUufUGzcaRbi+MP77I7SaNSPFdzpz6LHzjLppG8fw8gNl3QXfc2i6BB3T81mMRrFna+3fr+snwpx
X6HKj/s7t/f99kLf6rRW8N+Q8KPDiOPut57hS0RdhYT4x3Pb4k/PYPPcAeKo2Nq1+de4KTV9BHeN
WR/R1/K7/9Y9xGm/o6/pnJ94omDL4lgKrQXhBaroC+oRPP8reR7JSifrSksS9yKlZABNtD5mjWpa
uzxeDs1yvb8cfuyK3Wq+d5u91e15pW5j16rU3qQKLGzbJKNv69cJmkbpuVL4IOi7mGf1ytPw8L4v
907Fj32lM1u/LQuj0vzv5JAsjr1t4W02OcYbpIOao8P++HtrWNyNo82Jt0eepO9KjpJH4e0weyhL
6ohmdRCm3i4WDtFqPSqtiAs7Im4bgGA28Jlb0PFkWmao7YiOV2rRWEDuNylQ6Dn57tc6RLICwpez
2CrwsTgC8WrcUL3SjPOhnBPGcbVSUW0jeLziBykTOZR1+DbcYbVCOwuQmA2JNDZCZQ6zqj4WBbMs
9jWL00NJLq3LvzF1p/N8kD9lR/Koi9fKZlTJf27mj9fh13ywXj5NJp03catuz/+VhWJ2YahF1QLL
MKZITny9LDkjLDCg/An53Xwj81X4J1sR3AWzG/h+N2mRPt/QjwcwcFK/KXyTuEAJ01xMVeECpWOm
QoAMJ8Ah2xsSQprN3CYQfIlu1bgMYAV3DZOg9CxLEWiVKoDUBP/4OKVWepG4Qt96RhmKWZaFWwhq
RDabhp7cISq2AzqCD+tBKZgUeR3Dq5GpiWwU82pzTFyONhjQ65YMCZvvYzoI4XoYuIDpOgNKyjzi
N57jM/1xGLdVKjwKnlNPPUrB9Oq1QKk7MY5zMdXxdCBp8jqIAEwtK3sJQkJ9SAh4bjFPGi3JF2J6
24etcZ9WpSCTb+DjqO5jycnSrRRPL25wvy5bboPIRkmq5Y/FnwOnES+V1UCaZq4B4sm6PBdr+hrM
s24L4FPDBVgziPP6vz5VI2XPswPzvrfoHT/mYATdCzQFKwr19kOk5N7bbtLVnqH/h6dM8+aCcugs
0x0GG1djQ0L7t5vQVMW7+HCUuUGb9y2Ja8eykll8lQUslKdpGNTvtXNzTnWET1SQzP9Mp24FW4b3
J/+tz3Whi2/HUK7PDSLlyo65gliRAzcgdAwfxeHBxRfgq/CxPXWR8Le+Dv1L2BzQNEyOxbQuUwwi
4IbUOapA6HrD0IsyUMLEHLf9U7f4kZ7ipSRHGtAeRC61OP+awbjo17wrIWACOAjunqUGiyugaeFi
RrVKz5PJXbacbkBNkqRbVxB4g365LAAScoGu8O/Nc7eTqhoSeZCYjWEdNTbZhttHUq2h/OnpFFx3
+JAThaaATCgrh6N673Ie1C6t874p0G/ZIpNyhRFPU0lQOodie+jtT1NRpqcZ9a3sAlI8ZFOghVOT
LCCT/oEAZaFfHDYLkKllduOdB7KMDodMdoczhQ1hBHxpjpkgH+BEoTUn745Qz6kivgnvCLngK4en
+GMBrtUTSUgnea7gZIP9hjJPS1TUnoMnp5dT7KKl/FmAUywcHAaIuEFNejlN6+ii+xAWOxbZQ3wh
XEXOpoobucwWi7aFv06rDe+doQJSY0TaaxshGTVNm6EzDqKMUr/m6FS4VMrCrUCrfBxysgMKHKbR
FLkST7GAcCDTLd06pN+yzbPaXLs12jkIpMg3qCHrZpU2ytd+Ey3FrgYVrHT+tf6RyieE/MLbJ91a
tX8BW/8RdNvOdfPPRxqRUsRMJ33HShbgVNIgAQMIWJ+V6udkdMOTRKcP9gCrc99dsEsuowpmcTWb
rZuHalZcSm/jngkgKBAHoh0befMwxbd53xyyIShN2GQV3f6eiIjLvv5Qei8f0tvodEkEy0S5eVvP
HeCmQ0HEoT2latT4veWpiZLdcSPtar1UdkBt5R/guZ1Ch6Uxc4fvRGhxujsr7Z/oBc23X27wahq/
e853iAX+Nattn12q0eJt9uBUwqI9vF/ey8VowVG/aE3gC66tA91TCcIvKEi4MF+397rjIba3Y0C+
pexdqVN1UI1pSayeNfDcTeufjU5RDhBWC+P9VLVosTlkhULCoiHGuSPchRYzMlJn9e4YWNiZM4xM
yZmd6cZIzLfUaYNhXyWwAvjkZ7+FLFWVW+pEULq8dX2xPKR2Z/mZNEVFaJ0L9T6yUZECxfFwMjsr
Q2Tuh4WNWlRk68scFXzleoUq2g/tGe/pv59L7SGXcwpLdtyzDnJgObxJXEXUXLnCMNqdenCymCNM
QZl5AArIbZ/ioHV2OaSOcUWosjY5jBid1Nc9k7iE5/tuBcl0Mha4VE922GNII9H85/zqaJiUokLI
GkvwZpHMRqvRFscfkFpJFSP2XKs0sn7vEsXcsHqxS8KxL/xIaz1svO2R6Ug1OLDqrXD2C1+VS12n
NZXWZTnB26/OOrpuM5piMNGCcf6pPfgu79ytzof07FxIVM6bETl/P17pBt3pkUaEw9LMkuEEj1mD
tOMC500dpvuRsCbJ1+T+tSK03InSpbpEsyubx4IoskWWwz0XoFwMN+TOcEW87r7g9xO9HnftEhV3
fnSjb9Xg5oiL2oslLq76/k+/NcEj1UxSsngRv6wTXYnP8l751XrtNvFKgAUgHUQGn1PIAxAnP/Aa
pOHSnXpFm0NaMwx8HXbvNp3qYl95qK5xZvS3Anf3N+xeL11zzI6bqXGZpQfEp9/6Z/1TMhvcX8vT
LtT5kq5x2wAhy3D83eRbW+ymczgBK0m9ht8r8/Xh8kaBtgQl/F69E/fmeR+/gkOcghy/75dr5OpZ
rjBuo/qfTXcDV4C/4LQBNONh/IKch4Cf67nOH9fqs16fY2+JMylgkXvFEYuRKRmkulTMNPOCGrdB
fZEZIxo7Oz7rbUfGW2n6ACDZaJh0Afn2cNiTmcgyCI+AcFj2YB6HbWiQt+XHKYji+3/He3M3lJLr
Oa466rvS3HYi9eFp1bxsHh1vXbNxHr/DDZ5SMA7UDoHUYrnl27WS3H7Xr3vnS5kWAkwD/ZmpCHcC
oEfiPcwEGiXUxYLUvDAecFsKaIO27A7d/KcHAIvOQpMsV1BZJy1UJmRJ9UagzEm2GYNQNPKAWOlg
wldCMpuquhuNf2ur9aC/hT1XsrwOKjT1i9N9cZF5JphGi3x+xpoXBQAYQEZztCfCVkz8rO5oCxKF
Y3m9nCqeAIzFs5ZArw6/4MEZql/N6ZDUdYdF9bEMWUW2LTotsuzk2uXW5R0Fqzl8KTXz7WopKj3f
muP26h2A5F3kbtI+gI8DUgXWsgtJS25WmDNmkaPKud7+ymfFLNdZpFxZ8TWuNAJDirgHkQ5cqKvB
VaNtJZoszde806xGJiHHzRnn7XFPy/efkVwi2vqt4kTRRYDcQaZlo6n3dWGA5ZDLYIwwVwckcTS4
7btIx8Ob/NNvXaTC+i0POthJKkwPpeV3NwAVOt+YEPAKzgk9mALNqD8DC8FuwKrqt5dQFjDYOwWe
idvWr/bfyXOJ0B9FfC8hl3oVfkC3ILldJYCGNpENpG+Xge0Wm8f98o7GVdb9+njkddTmnXouo/3h
R7X/w0aAJtrS6Gzb5c9rZpSsnpm/SePRM9tw76dGj2Be9WWmy+7NkMQQogKXOgobplUSILcZLpwA
gUpA6TQcyqlC4ECALTgz1MbY3rVN0e8zIabucZFVy2mRXrAFbpdpD0S2jlB2EJV8piAZgMoJxMrI
0z5hMfpil+3mrUUl0wceECbENfxo9/kOpSG3NZrmKfzS0PaxKilMT7kV2uif/1XMP01Mrwz05G14
AohQSaokPNq780IAhT43PWcrQGYYWpauICYP6fyFk93Epe5TgwTeqmsBsh4IvdUm/RHmgWFSa6mO
rhq//veZtww7VT+/t6p77zsXmoBhNC9eyvc7SqRm7x8aJ/rBt65Rgm4BQm+PzfpAl1wKzdNvWChh
aXecGRC8E7J0bALl4fYGhlYqQtM90iAp1lr5WgtMTSgGhjc/UoBJzFEDLYDSQ7Bp2wPkVDSKQNbg
ayUE3HvchI5DxIvfKnaYtem5QW1nrM3wCOYm+8mQ/wx5MghA71qKVwy83QhwNN/WWithubheN9kI
sjF8EG5Ku6vWkqmQJ2BXaKrFcN+ZIXyV4hm+mDVl1zqFQ2+rcJXp6tnvlclWa/EgcGdcDLt3bozj
5wWEZXt/mbdP1JkdmNPF72S0szveHvfoj8d4DZ1pCEi2PpM9IIKWLBovJdDZROZe3pIA6Mt4fxrK
wJdxd0gydggf+2BSS6acLNd4K6nM/WcNIYF0C5SU/lAKkn1nn8uGHrxwSMyOh+bcWsi3smwbhlLX
vYy7uVGOozEudZim73IvzrCs7cSCUFjxSKTY13Bh1GYHAZAfwnwxWLLzV56CMIQpkDgWPDIWXMqg
A1qbaVwdexFCZwRC0sBW4PqhY4X0Q98mJMu0fBnHfiyUEpGY5xBVF60cZOAtjgDvxqB9ypZkU/vv
J6x5vMPBmo9A2+GBSvYEv40JbqVvT+UYYalZF/kigoHPPvazPHbsutrixx8KDDbK5UE5TDitA1vn
p+z4BntjmpwcxfbOM4z8yHM8c68zMK2LzWm+rM0ILAh4mUV+Ya9nGV6pTQVU20xcCIQDAlkPih3I
e+HXInR4t4C5elV6tTTXZm1V94fftsVas+LgglMLX3MW85K4cq1yIHNGM9PpFDkH+M3RYVj7G9rM
/TRh5k5C/22IN7KqmEVXFpMZamb/lH79xYLyA1Sv/FZkKEF2jJj/p9pDAOijW76V2/QL5NPETcq7
y8+1C1Y6U14y1tPIrfqOeaprVv3FsVv53Uzj2u/0xzfuP9xSvz3N93YBJr7hsSXrxvAm2ScWRufw
8VcjqQFw50SvCUDmgLybz/5gRAe1VKXPfxqogH3emxdn5NXDrUU8hRzK4f1uFyO7LlpyIIX0R18y
3iPotypxJ5+cno8/ZSbgrisp4LgS72lTyEB2iE5vOz6EecgIB2valCUjBOFJISCNT0iMOMuJFo2v
tCS/djkK2/QC+7fBMV2Leq887ABosuOh0eXi0l3K5vZweqATWyRTQrSvwdbOik9noXyizyq2s/61
U+0d+ExlDPxoPC6zWXp+oOd5llwr2iP0PF+fJ015sKRf8XiZSQozO1R0OUlFhwAQlZ/rp5/5ql37
KYT80b0tojhf7Iq9Ek//3h6vNDPSxcy2wc//VSVTgTVBbgcDUb+8bQvxpZbua1GRziXHwF+S0KVh
67pplkNRFeFzqoJvVdArEtoDdxz2UCgiaksUwqa/298ZTj/jiArYJBr+m77fvteW0EOzhlc7kL9t
sL9G53Hv7Pfv0T7DghnU/8iSJLCtUm/O30WEiZ3ifb21Jq8r7PcE3yyp07TOpUvJCpBG+rXmvJ17
qj1JaoSjIP5i9iOsQvjk3AG0LbziIALE8f6arQUxOwwZ/dyLjoaD6h8BJe18nHj3x9crsXbIAadv
Rtqu8L0e1b5zg9lr8feAn3yx2gdzvOJeftmBLvg8vs8e0WyymzxH8k0M+/shNCiZv8/iC/X4E42G
kviAh2wrdFeU9weVrIRCTiqDYuORDO6sh4P9e/sk/REv/y3oKZTpzD/BwEjOgVvHg1mvFB31TxrI
x+WnVfccdyybuSZy7GAm5LJZxTlDlPi3dWpotAoveYKZi7jwXbacvgrnFZdS/Z33j/m/p7SckUo7
9E0Tlnf71JRuoj99FBSCqJu+TJ4WvUlz87ldRr9cB+/nroPWn1mHyv+WgBl689OsuWjKoBCVfhwE
OYDbq/ZDI6mn67T2TRRDOsls/L7qHrhnGfbNW3ZtrluTf+/ndPl8+BEsIgNzp9iZOZ58S4+bG2vw
Lak87J/QY9mwhu76o47ayblt5yO43JfLo/a1eQuV4J/7OMbHaPxeIklf/1jF9efzQ741EgsUk4v+
u8JmfBknhdtIUp/TU95n9O3diaah3ce7o3DSokdcSKEfG3Hj94Qip17+g+dI7vno3AVhgTBex4/7
tnSmWNOY070687rqPcTH1vjl/BecPf7eNXNJ/bnxWGxNOrlHM/9x3aLpNDg/TJq5B5Mrvj4sX17m
A65LKUnjfHboVJrDgaNmhpz4DKt7WD1dIxEGz+OE2EL37nY59UG7b41kqUcqdD9yGSRQlerfqleT
vmKRQrLJdvYvzdIbkYwu1G4/2HTGn1BKsPI8m3W25ZZq9Brt64NsO8UPwKzOKf8dJ7tMOlfqG71c
GxsaFJY4JzVPn5vk1yIlR81cspqgOJpem5VBsXkKfT17QvvpNgR3RkPh+cVOJXq6vPFU9Ie2u+aq
ycrpjp8XmAm9qtEQIsbPqWSy8ueZN/UnfPBoNH+cteRcOvRWvZkhXInFjPbYsQNudMnSJ4SThAJ+
rnjL/m2zSxN2nkv2HYk1onPbnnDsDl+KGR9aPM4AG8kkAhUay5lyjL1N264W/Z56+EIR1HsgkVrG
nMim8mFwCbUuvVlnmhUIEcuQNCh75Wi8wW4d7Zo8H7imFBEljWnfHhdy9mx6Z7lr2nKdAJYPSDOm
G4ZoWSRmNj2zJXfx8WvDV00ICiwnpGba5dQ5iJV4YQKywlhNi99wOJkk48fZs8O4PduJGR3+8/hY
zMrfZiT32J/KPKn/3QGxg/8gsq9wmQTPrPNrvHxpJI1u/c8TaM3YQcWBYV6ivDxCw7QwsO4+bTNy
U/rAWrGLLE+tS/PyVrq7NhYdSOo2mwK+33JSUSAJpcfX6c/q+cDsabGR01zPectR6PyxMUbR9rwh
O002a3uj7Vzr/a2YMTPf54/bV4Df57a9f4W7Pcg22qOem45fJLL7zivY60eaNVYnfTbCqV9Ii9k+
qfXmXRB4hJ81EGURL7Prw6wzDmhDpYM7F1KPRhb91yvHsjjG+CjTQ+FNXtH1Cx8GKXF+U3OiebQ/
kNM+/s5H8/6wI3gliNF3RTdZ8WkBLF7F2f4U492/cmueieboV5643p+P7el3uTVNhvG583Q1DIoP
q6Zx/LpqTmUZtQwcDEVrXLWXp9vwNE0OPSzQJI+qI7ed5AuHrnJ/ESfjW2s2GLbzX/8+z78W3MfK
Y6M9TZZZDjoo/uTNTL/842GZbaOS1K9iDh72KXmwU7RoxyQGtWGZ5gchvsJYWP6sk/Wg+LGLu5xE
icDFdJItXpDAKx/b5rS3/Ff+qr1VkwpX9r4LD76+nnpBwpcxcOiNSh382Yz/JgIwPsGK2pf39Y9Y
pM7qX+2r9lP6uT43Wq1CWZBaFJJQSUEMSW1trVNxvl3rNZ6Cg73E8BEYIXTJSLq+rJ53z4W4eSO8
cP4fZ+fV6zi2fPevcnGfLZhiEEnDfz+IUaJyPNKLoMggiaTEKH16//YZGB4PBnMBYxo93X0Sw961
q9ZatWpP9uJXrz6Sdqy9WuJGYMJkjj8PMv5kEvmEVBpfap/ZpSUDgzSHRptb9/a1Bp0T5NQMG+WZ
TrXSW+pOZ/H0ehc+d4x95FzxdM+rT/EYlsPCGUGsH0GGadao9JGbpb48pRyRz0JcAG6WLmAZXrts
pmB42G/8wk8FJKaPlT0YGEf+BlIDtnqIOOBG+9uGQnJ+mJLvZTNqleW9YqIbI0aP5JOqC0PQdUyq
YX4AG2BT8uCYBN7zscO3Kdbn3zk1zITUVaLpyCn38Q9m+mg0d7AO7+F7r1nGmZPiojvKsPaYiUuL
1k8K/HY/cxPNhfXNz2odfdNzjR82GyDgY0Izhw9tOUB4sUiCYtlir9bv3uqNcWY5qG69yFA8B6+Z
bJdiMkd9jem6ocEWuAKRjep+9+2dWZbZssEJFRaPnUNoHxfbyq9myk11dchQrz7W4/bKG+VJ9WjG
AI/sk7ltm5FmER8hjp10gRkqKe26wtnJ12DwcIkBI+NjT6Z8WknQTJvp/ec77qG354DRKiA8mhZQ
KPfvkt1FcCOaNKCX9k3twjreMTrs3Dq7Bj+d+X3K9PRJekwn301mJ06yZxh042MRTpAHFml/2YYI
ggm7oc33NYsPAwPd5JLv3jEVLw2Sm7oU5boOUIhbdRG86ZhJBYv33nfo++AS0EouYV1JuxQdNbWn
weXTZsf1oSn8HRwLN2g2Pp+Y0DiIXpHpz7AiOKXt8AFvYqea3kM7zy0NH3Ta6mvPgP9G6/6Y5o+g
/qzaKxkE4R9C8g21uNZaZHUW896h20srpsmi7S+JVBq8NOcyIv25+ku1CjaaURa5zc7rXhWeVOLm
ew5ojatD73nNQrYrs+bhYfyPCHWwtJwwzSlCG9D0OyTtaCVn4RaPZ7xRnIrpjw9OfxM2hlEdI6pJ
SjVoFRQJQeOS3IGiCurN4i3W8FEXSqUwRl9vtUeWVbfPGu0FL0zBYcBpA4CtfPWradhQ4zocFmrH
YvEO4pXzsR9+D80OLTstoXEH2uSwGvf8ByHulxY7DABm0HNJaJflmJGDgh8XA1WBaXtBPed4a5CK
j8Lzd5+5rylM89M1AlbWE62MMFpnEtdCv1HfPXx2Ad+HuRqEYMs4IQPg4G+vmoUSadVuUH745Zjv
zd1fnhcYwPeC0e/MYGIyO/pXCGTIbrMjyO78SraHJf2mPkKKQbFBPaq0ujN1mhVBk/K6mlUz1ecA
oL1SbJBQxoofJ7cZaAjyyuYHBABRpzGlJhY6KII1zR6tTbWO0MPPeUL5Ecd8jmZz/t5QooP8osGj
RAcgEOQSh/wGlpNgFP8oR+4S1GbSTiK42LG6VX3kJOd0QZheYMBz5cw4svOoNFEnuBxF0oghBc5z
BusyfHvtuONFvsn9SPb3+py+TFEIMlgqJ8sxCNYP0tNojiRiWQwiX5x75RqicMQ9nmD2qchnUOT5
2JhIzB1RXXwxnWKG9DVgUOGQVNF5k2eg28+HWrHpDQ5+PKbnLqdioiH5h7l+HzJPoAC0P6sQwLnc
SPj5zKmcM0xHNo8FQjtkaBzmEEDVoEVtBUlCAz+LBnbRz1b3iyR+rKiu8cg9wg+LNUn3JliOXa3e
84ffGfIgOd5Ysj03J14xFJJ19hU0wnP2cotlKgjBegN+r54fRw7PDRTPL0JJgD/8wFSWx8+oWSqb
EnulJ+1xVn0EewhnLAVQ1KwPx8rjjfpzeLXjD/kJ0BDtg6RtRWTibuogUYL0giUE+4Q4/aItN+wP
VHTkTL64lQNOgeCsQIlfI9X9oITimwB1gWdw8WSg1HZwUbbqXSjddtngOzSP8O19GHC38FGi+Ob1
M4KY4fEAJTUj0npL3Yf2UrLfRx50Z8hI9/FhoTMt6IDOCsK9plqzlA0X3fM2QmBVHtE12bTKkRKR
83moJ3f1AvqvdD67cFT8IDZWDQ9gFOSYMwVoGQwehKqTDACNBFv2K+vklfZ+uCf4BKhFgfuCYMHk
GDYSJVYzrJngPT34j/izhG/onUE0AXRzDVjHheToAKQCnAvlpA0TBLxmvMYwFAI+ws1Lo91bTANG
ZoqsUkgdf/8RKI3PAeYCiwOf46OwRfyLoFoBoyhH2G+USEg0fwFDQ0yh57QIL0Q8MLtX4QNCwygS
/TT8sehk4oFiBO7DLrFRjfKHm4FbLg8TbozL4NuiTOVDTBknzdWoPewt+YR/xNR8RTvrHMCfGyxT
j1ErgF74mH4AOgcg5H98K8A54HEBpNN0jMUBJAhmiFQtkVPz7Mj+MB1AhwuJipEN8r0e009GvL0P
2TT0Wd4/fF0WvzTKaDnBdeRSzMxNNbtfALsIG4BbQIaXA/kz33Eij0Ku6iaW6IQzdELTEhjpLk3t
dtI9VrDrTmjrs/IxoLE6ADGz0glky5iisq9O0fvdYlvyJ/qQM3lUuTpCQTjBgvyafWF/RrKGyjBF
2XAjHfI73jb0niMAQFJ7VKZArlA1EOL4+uAScBMM44XqqzzqHh9nD8CvgQUqAvLjHpGNVIPvmFja
0BpmqZioW6xuoR3IcFqyUGahqZwg2CdMQFrxfR8TgZsfOURYaOlEOypHgLaKF/0GnhwAhpf95wCc
Q1Ro6InzIx/q/bDCBLs7YMki1QDrZQ3XE5BVHpfsPmecHl92Brkg6x6GlCf9RW4P5gASCXqLJymK
F/ruaJ0Raw+N4/MSXswb90Rt2j+cuWJIX6KQYO+543jHCxFoJdMmnfcCTRtaBlwmaMGy0a3MAHbv
O5kis7HfC7K3yVHDgJQGHxfkVB0pa6n6KX1cJJ6rM9O+Zvfzc8fzUm48HW69dy4OU/6YLKgCWSWo
zyZkjTwSjnEBJDNEFrf5Yprse254YUNwxw+GVCh2OaeUMlEcQD5aJLN4sRNYs9jhd3QypAgIYLhQ
VDecsBd0PncKt6wSu5+0jgc2InB+Vh+GBPXWMTEUMARg8xetRdbDTZjDLrcnHm0XIqrPAwN5Nj1M
8ECFhdSIMwDI4C3SWU5QOnC+fROK/BiauDJyM3x5uhDZJG1loPlEwnqcKcgqxQ8HSTjt3vTU0YvL
SU/SRZZ5p5cWU2lQpEEy+ZAwqn7UErn6a7JcxieSmfW893Xy7Hl5a+3IG0RGclIQjSHEWqIxQ+qV
C5GjRInArrNpY7saLl8NiprYxfRQOmeBBbWwFNTzdzsdvmS64pm9SsXG3Oct3gxXNeDjHx9F15cx
GKJ2TLxkAOslaIvOUN/EzPs9RbSKdvus3DK0jsaW1EMI6bza43/0x9C5P+kBD0zG9xtQlrYEyJMZ
WhAxKPS+bc8yZvTNQKj+/e+Vl87n0zxH3ijgDpn5cVQM9QaSJRshNKTjakeiyXIoF8bZ8E27u+wE
Vf9+lFAt8KQRbqx5Up0dCdG7tqU7J6zukQMKFy/cqanC802+YeeGM0bCN7P76LGlD3fPuAZUS1Mc
Lt70pn4mNJshSK1Z/wQgO1x8B9E0OvElkBqsP7gvGPrn6m3Ve9mnRjkEyK4GQg7hv1bJpMROjd6S
ATv4O8Zxe6C3VnyuHywM6iuStRMY1WFCNh+KjeM2lZjQjvLclkfFMlu+dp/lqADMsUj03ov2KPI8
EvtLh5ZpugHAdha8OiYTvOiXwfG3b2zj6Zc3qG2QP1CVKo5q9A0/nQCljYgG+hBpGGr7hXZEGXg/
k/IC/2ubZvp99aWgKODh+sg/TIAQsSsLpkQgQaIbvf/cSeaggeTBYXH1utST7MJb4WUom3ZSMk+2
GaCyGXbX8vY1ZUalC7b6XhxO3StJPhOKUtOSR8wkuGjHw5bXVyyVq3Z976tpfM7nh9N3fdgqa/hF
faNs2I3LasXZF7NVknkVHCYMnd7ni/uMwBVf2LCR/z2yoySq9vfR+BEbnHNtRcQihj0m4Q5FN8E0
ZaexFkAgWFKR2lcAUQGVxvxDSAOT+Htv0vjJvlkWo1SkHkQskM3XKB4n03RaTo0hZqSAK8IqTYx7
eJBtbOsTHdHq7oAtweOkU78bgxqHjnaAzZkfz+mpbn1KN8wlC+87iH145hOjDgefaUFxKY6zKNDX
6Y3EmqPlMG1vbzLbcMcjbTcRLwuq5YfO1lGH5LF1SJPiS7sxh82odarR0XBLclZcFEbAUKOXGy55
K374CyexGr3P4D35OughfKBc1tNz0A6RVHjTw5zp8T93rkfGtbiLFcrHUVyTPsyQkbLqAIMI74AR
R+PdfQXnRsXt4PidwlRT06MQSW4HX5r2liyQozrNzq+zsURvQwbzvI8EccgLM0WDEhsjp9vQ4oFS
P6AYiVeQn/IPUR5KCyD0TMrCWUZmxNeTmCBx4RREdySwg8O5Ys4pM/Zm9Q3qkWcGVEHkDWf5BlYS
/vlx5DTkB3KGEovRNqAXQE6DTQ5Z/AcXOTvHVeqX2EezAxsZXiixxReQW4MSs5Bx36LKx4gMGR2m
fouUJnNaW+nGAXZDGIQQs6YcBjShOGOnHfUNhxMrtF6EZ3SsyEr5HkisupCegnQPSGzCVMgWOQ8I
Wnw/Xie4G3JUOqlIHDbKMJ5lKw7q9xW9KxVctoKty1aicycWDCLJn5AH8bN5djdu+Y6mlTyp9ggr
aLYeC3rZ4HO+iGCwIgpYHQyw5AxFmoJBHAJPqhQMIGlBxr5baI2E+I8EggfFH8hC3hv5pztEYwQT
yqPnJxfL6pSVYis8AYt9XExi+gnoXr9x2dx7dxyn1Me8gnhXLogZDMgeYoS1vg+/2FUXuG1nHgKe
eeK+Z93R09eDMCgwtoXkgrMyz6957cuD3pKRqzdSGjMNYMRJysmPH0cKzWW+uRdCOQE3XZTD7v+R
ZJBkUSOwn5UbZy6PmfuA8+Qxs/M1/gD5mYLVoFRyKoo0wgtc8V7nKMKkZVv9qMsDLkWoQ57kdV+v
N9ImBWU31uVT9VKM78MQyvennhmb31mZWJIT/W1lL/3ACOckX/xCwPhLqqO6QI6BwodKrDHXpIbQ
8jwTFi76OfI8kcTxSAHikEKBrPHvmNXS74MumBaG0Oqibyfiva/SiWcNXSnQdw6ybRNwToJOSXek
830Ymi8mD3tR+9MsQF1/uqN+P90R4Jf9j9TnWIQy0y+wjz3yhsbid5PM+klG6WoMgThgMOfEqf/h
Ka10jP7xskgtKMzuRWuwQhTwPgdHeGadChBvEx17Z9Yh19t0PJM2PSwmLzQmY5LAlJ7q2uosDRv7
GXR08EhhX5skp+6i2j22LeP7UjrfEMP3aXs1TVt41fCE+auJZAgjm2hrrkmycc2JePl02faVSYu9
TwhcTeGHRwIwDgYGCNcohenCFAnncyWNitLSWr7Cjh8IQTBHsT90v8Owotd93z4wryDfeISnCPCp
W2yk4TL94TQikxZitClM+5wcEoQc/m4hYae/Bs06+F1jMFtUpFqkPKQtYDycUgJwBPhPBRzEuckh
pZOyS319oAwy39hXSE4+wnBUpf5BoE3Q5FBjr9kmRCRp7tEMMI+gHRkDlMTW0dobTik62LFnsf+A
von3t2yjL7MT/AokSs6PAty49sDcTyReX0a0RGKu3/2n3mfLxx7EcvSI+zrNduj9kH5T5iJpN/vZ
jUG6FxYSSwgcswX8ZuTENHQTABn8JXimWj++dciakZ8DVVOECba8wm606rMNQi7g3e9s5IuU90s8
x24pdpvnHFbrApb2OOXbwy507nNli8OusjWR6y3RKPwGRf3WHkGJk2G6V7fR6HsON0zm2Zbj9540
M3iKyVPm2NwTSd43xEzq2XTyHfb7two5LhXXjyTYsGITB/T0jr+T70JZyLvn9bV/3vs0R+FIZnpo
1km732BE2eyxeE+os1SOxmhP6eu3JHPTUlxy5Xa3zZpO8JjCkCyHpITTBP0tkQlvmS5uc9wPEftU
7T/wnNzrTj7yqvAceQFRX59tXxFtJmJqMYZZZ+BqShfAzND6Mq4Gcoycnf4VwmAkfnFdT+wMRN2k
o/8gTL97aJq/ToMzojjCEz+bob6gn9VtiLbSWdGAn/upr04FOEZPIxIl8lTFIpUksiO4JspzHn1J
QEl2ccA/mle6rsbJvp6jz+iSbd86N2Ig0Z1gyLlKiHocSSA4V0WjNw7okUWbdoHC8zCmU/yPsEVg
4qQl+sOaQvV/+ghNOZk4atC9SKhJkH3dUc+ummk2fa8RZLKk5Ik8xq902B21YjZBv13n409gLLqz
g3cnuGPvMFa91sWphQadE+uY6sMkK/0Fh6meSmBpulhejnpi1K18MncwZDiJAO80jtwb0zMl2lqQ
VqiCbgl5wqX4A4R/1KLtcmitIU+rtgZ53UrZPU+feUWs8DrCbihdmqfOqVziWIOxSWebDfkTL7Jq
xeYzMAdgtzPjZ6UjmLnRNIYlAT4W6lpin4CAUnExQw1oipYq3vmkPRXrevA6EVJ/LeKZe/461q55
g4kz0KHjjom+xQYAZwWQKR9ORAjzSocKbQYEXhbbXexcxoh8BUx+aaxkdZi3PzCQj1W+oFSSQ+9w
fm/YMoCQPB2ENE/c0sjb15x5y3Jet7QKoNCy4ct4FgWljwRdKnY3z8AvgucJvSybl9qGEurMOk9n
GXLqHc6m6GRaUAZOH05czixyZFYQgl6KZ+p09AiiI4aaBR8T4TYR4TfI0t+zU0zwwFm51Le/E6eT
6TfobsP9gdS2GGuF1WEQL28GWJ4JyDxeYiVEwhY7HR5zsYcKK4Hdt/rClPpMyvtytZtq0/O+y+5U
mqgTZWaOJO/e36PowNxb3ZRjtBYAt4IRpS7yugvjok9QbDo5HbFsGNgvgHK33NORVSGFGEtiCbXr
9moQIwWDke95DS/y7y0FMwnAZyudQHSD9NpwwVgIQ9LQ6ob2ZPyactTxFN+aRZH5gqbSeHbY6ZP/
HU3kewBzN/0c0ytx7N3w4tt0fvD+5LkSz2uchcStP9dMrL1MpbGEh6K5xVBCut4VlwEsuPyoa1aU
un5cCoAShFdwUpRSvwau0M3kKEDn5JuLLvz7saU/F3SBEE4uaoLg9aNzsZd/3YhYwjjJUBI7z8mB
9bv8nHj3nQtWEiQZaMrIlDf4b66QEeRsXf6F1TVASsQLx46gi6WgnQFyAEuxn1ly7355vt/kfbiN
oW5IKQjJy3Ch0tnzAyBwn5Wb742oVO1KNgsb7fj84Sg+TKsB9kP+C3FlZ45h6QZVKE0bIpkWabYI
GGi8WV1HelRMrU9xQKLIIqf4okmJtqAeKuD7gL/Wx4/oHDD3lG1E8j9oD0iJPUH0Ma+W+qZ77CJy
gGF5DHMP64ZJvWpXr0UcYDHtItaothxc7LA7D41mq3O+P2w/K6btCUKOToKluYkvbEPIqyu8/bUY
mWt5+Ti+LulQv0LvcJxSvhJgzRtZ2ToWFWQ0uYNJdz2YLUsAyIlDkHIJCwPTabH8AzNWTXjmNzQw
1MHuu6jRfX8slQsUwlKLIePMw/juOQMIqdxx0XOApw2oKHomDgOZJ7GoH57gd4hnrci4IAY/Bxu6
pZO5McN82OS8Fpplt+LFROdyTFPptPE7Nn6WdscNGGLtJE7HxmcEkdjBSb1wGo3ZE/ooiMgvbHmh
QLtTxUZjjvaMaeX6iAGlvXX3Eh8sZVUl1usU7dFSlJBB5DVO99Q9sZMPu/Lk5cEB3OM7eSE/OT0C
MoB2Ll8gtaUdNS45AfgG7Um+YZc+RnC2wqUk+2hv7jgkwI4R2PELuVeHrFKESD3xqgOOLtjZCuqR
apt6Qsod/Qx+wqqTjvKxWuA7uexuk6nqJDvzpzNthnjiB9lJ57JAKrrjN0dNPgQPCJ47bQPZfYmC
cl+PaaflTviV5O7bcKTtZxvt70vpJAV4wMDCkTqtuutsJ4/eCzBEDtHXjpa3Q5BdAPGKGaGaf6b4
QoBJ/zYNSQhzkEJAn5M1OY/hBFGSS04+oJ7nk7JV7yfjXJRWAAmr8NLeFOh0pq12PFYS3yryH0wk
pyrjTAUloQYDsAAB1BmfsoPO1gVCUc2kFXQe2SSwGMuAvI+ADiaWffGnB33o0BPd/zZ9fcZiqBOG
fpLb30+dUXdmgn6jgpnxG0GsM3su+Z++CrfR+rFm3N26g2skcxPRioGvkekn6wzhzAAELbSlIFzy
hQbwBu1yw8ec+HhCCzWnJxF6BVYM7dbSnCGyabbagJf6vnZ2TKOHB0+vj3Vnx4JzQ5vceyDGgWST
7485Eiq7zrgZPS8VvE8xkwPqGQ6r2FVqhy9G8zd6BSjaPKw119I2mmPCwL5M103Q+PEUbpIXmaAU
eMN4gt/L1pLAzpFYazaoJ6GdRlNNgGnZlBII1VlEEEWzTAEo0vgK0z5A2saVViCuPG0oB+IQr+O5
q4+kO9A7ya8HCkwc6ZHo4XCHjw3WNzM+7/ADo2X8AEGguE0nEGH6MN/Q42QWLhUcwmsQbxTYGlYY
MsOOaWrmUzcZTGFiSQj51GHhhFudkRWHtdhwJDNACpN6R/vhFN2b9dhrdkMYP2zELCgqqLG++/gs
/6mg+bBhtF9Kv2MB4WMYsQJEGOhzdRoi+JH5mOZcT7JT9FckVog6EaCrZ2HfQda3eM6ygelBlou4
jIAUl57LCxUIog6XbinBbDwcI9Cu3zU9vdpGcV5TOdDWMl62fJgea4d8q14nc97CJ+giVySDWr+h
W1uf3unPEn74EFRLvGEARKoVXsVDOaj3EVMmnWKwjgk68QYPA+vtqT5fjEakoevFq8iLqD5+mku5
f3EtEiQfGEVmt9f6ClJVWKyyasuKQxA5SZzY/RIghqSBEK/zzbO/iV3eP2lVPn/Mw/SHFuwKW0rG
t9u0NyPJejnlmtoXWVUGIAW3ga+d7JAsAnUrd4e2aVrTaY+mn7lucIKbP/GcjP2C1cN6QiBSr7mK
mnQTU8y03yw7nPkkDRJCsJb6hyGW8LKIpXbZkgmk3GLw3BQ3dE8gT5Z8VR1Mq7Cn5fcLFsNYSPMK
rJuQfmGN6krDnlfaGHLayQAFv00KR/BLnNyjfuaAHt0nQPbYQIXzg/2ZXQHBUPgpP2pkHfZ4bo+K
ABc4ZuSBWoE+QxrwLb9uvKjtOf6wQgnpJVZtm/1mrVxQcBHzmHs3bp1sBFCh2uhvLG0ecVbvUsB4
S5vh2YOWqBo9NiyecJT75uJJJ75PbQfHNsgXtVdNKQawg5TXxZg6ZNRbqbvY29Il7wOvs/ukU+8k
+J5qhDgQWI/GxQHgJJY+ptXt9T+DeBdyTh8cOGp9SP0icnjvNfvUUP1JIABLyCCv9TA1UacavbI0
CRh+93gIKKzu5+WCRHJaO6F4J7uny/x1kr0DYpEfLoAVEQ11BpAchhibG15+BWYfcpqaQ7RiwN9W
tsym9drEfpHiaihviYfhkPjX9mFLzMxVDRfzAC1xXluGd4e1Wza0GwT66P1z2MdbA5kb3cZHkuT7
4nnkmCocA4EJOraZoLBBNazXsed1fI1iEEfLeoCa2W1nvQVAiryItzSb94v+j+yQJefYBELOOHqf
9YNwiNDBhQx9YrD7GkST/OZJszKIORc9UBd2x2eEDAp2QqIKccJBOMNgK+f12DSR9IHq4c6hskbh
SCOd90onWgB8IwCKHANSIT/xHmXR9hFeOtIgvAC5Q/Z1bxEwO/wq8QEIhGMQIlVwZ+0VS4ktKzP6
3dQcCGM0RJRlzDOz7m5xil2y6nqMO2xQXmGKkmE1pS4p1+QqOpJ5/C1eL/rPhDynYnEE7DcyLj64
m/L3J34b2ACvIa74QBeN/xCNz2Gri11No5udW3qLKIUq8DH8PcrCDglfgvbwMaQElF6O7Js7Ww4Q
EiOINW31FC8hKp5TQkhQrrm6ZI4Aydy9188pF+ML6UY65M+5MHkQn4fqK6d6YFSSBS5DMTAuvXxY
r8UBA8fLSdzFTkDQc2BGsAaQXN7HF0LyZqBcP6WPsNSD3XAN2amvvW0+747JXBPn4wPPdK8wXPUY
DTC8cuIQ7QW++Z3+pl8hQhWGM7FFUA/71TYZp17kMcFwyaZzTSf2aMweixwTVMrtbbD49d6EfNHD
FE1oRxNaPSA/Aqc5BDSmXFzBiYbE+Ghx5KkIN6oSNH2GNQ5mDO5jUR+7N6EjZaC8wwBi1IVussBF
IUDhi5Yf7i/yowVxbVl6EKb0DAvtlMHc137OcRK96fQVYodmQNPbJTGFbUHb2nTzH4B+UVkoLpAY
wKV2bVbfY8vscmqhoSa0nRzjbFqoL4rDGUdnOfnuKxmo20pzGLBiapzk4E5XhIfa+tyhw2ivs1HR
3zJYd8m5/8kxNwkEAgAGQxw45XT90fIn/s724X52yloBDRqDtit3uw6t9xwBSRCJA4VjQdqiAI5h
uGIXexOwp77RX7MkgE1ShOgkPyQ6GMrSNeuw3SDSkiFK4QHBArBto/qSXwVU+F2ECu06HRZLmkJ4
0b0taFq6pgpDn05ZIl64MkhJMrucU3iDOi3rLxneRc5OCbpEYlcTlTbp8MPuZDnPgRNRqgV0OJBX
3qmm6Cicph7xyWpW7wkPwZMCnoXiIElZYyzo5OPSOoJ3LYna9BsgQ7GLgAfhKZeUHWpi1ADL7M1p
XBwgg0aPNyW7ZjE9xzHh5DnYrQ+OzlWqAUif+yYDZPULOFO/ort3MhtzcTcGHl5KtApwLiZ+MXi6
KicUq3vAPs2sSvXfyBzxoIHOpPMFD5N2ktNaCZDvYR0+oBg3+m8CAU0ZXzybtu/KDpckrh9f6MRB
giS/3JMUqoi3bTQyLGduIuA3IjKxR2Ced+d9ZQ4aRQPf8T2+L5m2gHwa/IPNDogB0hawoT19EM2l
30oJ2rlfDKLgjnQ555B9Lh/Whmg+KimWjIWOYvhE/hkvI8/0DwInz6/gWAdSouDj3W+IM7vWE/UH
wYRcZGVMWNKMRPshXRyYK2Qerjj+5SB0X9uOqyEEfaxpIiLq9eB8xsAxJLl57iao31mGv2Ul9adC
95/VvZKqcFaJ2PjGGdJFWpjM8XshDS+2kYcw/TOkfEfz5zL3Y1fNiIgwBwgUOOlYfyHEL1E/MIia
jPomZoJYXnlD/ByeCD0Hy2T9AhSB8yDnpaahuHiR8MLY8Ds9Kx8R2FAQyHCQLVasdsbNdCxdxdsA
S5F+AhTMrQRf3hzf/INHLpxB1ycegzWDoR+QGMU2ZSuFDioqUnkPXe4abrrJbJ7dIXcekZ/gUP5y
EiZ7M+WbOpW2D1yQFiCWbE9x0bzc/ZMncvfuWKbicmMIogGcL+EYQQUNmH5M5qTS4+7lwPlHsWX0
h2xUhZS4FNgX+A1pnnBhWiIJJulXYTbNmfFbcqbrL4JwXOo5Zkg07sicLMDCBuHuwc5ZiR3hN+Sj
gsQEhzMBXS61qHpKUQ4OqqCgkmC5UHhztnFcuCAMbuQDaDuw77bpNSOKzqnsv1yKUJ//ttEQHp6t
/pzeuDJJQDKUtuYOdQTF12FyX3K1VC2nz7bxDwtxxkmEFdSGg8e62B4WiWcs+B3lIbZELZbyNok4
jy+BwIZdKPsGICi9FyzMHBegCTdFUhubboxAIB9yU1glsQ1ZVrQEUfJhyYRtLVwQWlzMxTE9OjBn
xct4xT1dgLc0ZZi1/81cqUtLI84/XkdnCqRn8mfFVzObv6ovjycp81cUCrXLC2DwsU43dmNBIFGW
0hvCtwJxzLY1H7GV2Qc//wvzHvjhgSb+Bx8FBN/J6YHSL9olC7o7efEMeouWRbPlQd0ZJJDhxOx+
O/2ItvhFTVce3W6/P4k11VJqYqULh8PgXH7qwY+8TuecwtVjwwOggnnvB0cSWOXVu2TMHxdmt51B
ojuPEtMP95E4euOZklvhCsHk89SqcJZTxEfp7Xs2o3//67//r/95bv9HeMU25/EJs/RfaUUVFadl
8V//1sx//yv/458Hl//6d0/TpW5XknVVkSVZUkxV5+Pn4yJOQz67+996WtRt888rWUrz0K8ZOUxV
XB2ZpsMIGuYOi5HYTKQrZ5hTN+y5kK5dF1vqVLF7eaCoI8ylmWuCH/+LxFb1gbHx0boYy+9RxsQE
rSMiRLlvwAKMob6U0NU511vbvHWkcXLUs+BhWi3dWsBJ7HAqPs7NzNfqMWGKOplZALXbufzzTavK
f7hp4y83rSbdIqq46fbMlHJlGmO2UjgNGaVezB/mmdnvb2nbfJmU8mH4xU/uPhldAQsXVKCSb6vN
cV/yelPgMRK8XoyZuavdnTBE8VpmHhZAlO4YNZE3yAv9Sp3xHkaqUEjLkv3P96J1/8O9iBf8pxfY
xFHe6XaKZMmAqxcdCY2Lr3sH+6vvMDq4r5eLVfMBvRMqZ8JsQUJl9UKrvBw20fnbsUnTSd7rE+KG
Xj5t8wBxVya50I4IvN7qMEQ8yHOQrXxP2FKdlORnxow2wjBINYcob65bT5tclM5Kx0+bAVRW8M83
KUv/fJOa+PifbvL5vWeJEZesUk9yDFDZcbFXAvmqb7/bJyFnKtko/D8jGtCIklwVQDtcyz9fhSqW
xT/sld9X8aer+JRKHLcVj/p+lDfGL/fwWOln81x5yTRHNzAmx8DNY4jjshPNGAXu16LV5TGkvgCB
BPkXynp5pAIe6dh+DUDk2xHc6vg9J0I2p4qkw2MGUrrqrHr0MoXLf74FTfu7W1Ako6ebpirL+l9W
y+ER3XU9aVn5rvLzRQ1N5vzp35XhB0EAzi/30V2YizHJueph+eKC+sfzOoDP2KNlw0sjFk3mOgpi
bYwOzv162oSMn3LJUjz6wWi8e5Oqdse0JRzfi16gECqlKcpKmKUPs4T29x8y7dIDAf/nW9P/9u38
31sz/rJGek0UhmElMe7g5wWzSLootOAV4gYQ7r05zTbvxqLPcdSbKz5Uw2H/drVlbx5HlrIMI9fY
Mzp6rUzyk0q3sTKGSERJwaJmQUEUMcXkRATsBuk0mbaBOugYLkPEbOb7gEsd7GL9eHu9xOt1mApg
qU2fSVMgcQWy0M93hCUhtDhmgTSLkMdQQrQTEh6UMCEogCmUMHT4bMAfSAL++cEofxPtJEnr9rqa
qkm6Ios18adlm93DppJDmbJzqZ9UA66SrT6SepQbo0pFTDnCPTxn8kzsRrjw7bTEkinevXL/bQYq
aWc40BhQdPcqZqm8vW415RqBqQmI9AcyMmTw/3XBhmroimmoUk+EvD9dcFzds1b5fuLlpxr1mmPn
JJmbbgPJDZPzrDQrw8DOSC6vz+oB3o4zngIJhS6hGr+ricGQsVuhrTVmOYr+TbKshuKdrqQ34KSW
bFq+Q43qr23mEW7tFL+F/8830BWH5l8ChcRlm7Ki6LKsSur/ewN6+tISo+EGmP+7SKf3j/dYPltf
wl5gO+v9UHu/ppR54edCmmdY/+Gni+/+15+u6F1euNTVNa37l9Mtq9+vZyEr9yUOx/YJ9aG1oLWx
L+CZN23YkfMfft7f5RCSaZg9pcf26+q9v9xulH3CtGiMZKmiJsU2IbUw9FcZRxMNImAtc6QyAvyN
cwvTgYkGdhVuO7h4IPd84dM9aRl9IrmmPmb8wCEPTGmrlQMx65z6ffLWNsQgmXZW+u3xgev06cJF
8EaKjMKFPQhVWYOzQP9TklL34uG5VTB6l209spkWJoEIqxP9u9BO8T3Ioe+zxdvEgtxBq0M3AOb7
ReGmq+4oG+p+NsynpjaNll/wOlguUHwKglmdDdLcV9SjhPUDRgQdRpOUnPB9TFhwMgTBpa8Sc4pq
iFIOau5OeBXeJF7U9dt60Szh+RDDAXDnmRO3DXXmXEbOne4fzSJNh3RtxeSrsygdRq1DE7CwkzRM
N2WmQDML8wEw0UMJ4nSco4HVrebt0SykhL6RDeq7/dW2cThSGgsiiBT2qfc/4FJwLvdJNxpStEon
ambKgwdeJHivabi1W/xMSRu/3h7EU3afyh8MOH/M0I63YfGflqT5Nwe4ZJqKxHYwZKmr/GVNftJH
1oSSkixLfGcibA/9iuYrxEevvtSIyQ+8YVwF3jhJov74QenAPyiFr5R+t+fkcPv7Zt0j6UTmjd+K
hlsQIscRNgNpPn1FXiJhveVksN85VqeCNtJ+3tHwmf4A9PToninGiNfgMptygNLloVvRXGfCU1Ax
iJlZ3R7abXWCxdPskwdaFywcHVS2hTdB0lBtu/+bs/PscRDLtugvQiKHr7bB4JzKFb6gimCCTTLp
179Fjd7rGnepLL2ZVqvVM93GGO4995y91/bK3hWZ5IPuwYUSbHNrHL0LjZPhAxdRys0DZZZnqz57
1rCQfCTi/oSXTlzo8BCVeR1QmeyJ+KmMtdlybmebR4Us1gtSQ7QO/RqnHN+hxu5Cr0zmRbJGtU0M
bhjMOzqOcALQqSIJi21D9Spgq4AoOH2+qQh+Ozo72wybmOVe1IXWr0FyhdCNVCdEOUNvhOPlZSIG
rhjNi+vmYizqgvgar+kGHxXdQS1xe/EFmQ/hBDzZl3jexY5MPSxt8NUYxUZLV1K6aTCy0BBAstnS
vFq2oRcHD0m6yn1H6aeZ4dTB2gSsIDq1vyjDBZbJ1rRdi/dFDKe+tJGND7HyLsm6azZWNw2K6SWb
KP0T3Wz/Mc7cU0F2ATfnzvr0vfHfroeWpWuiKWuaqcs66+WP7aQs81aRfCna1wdlIeCZQ4avb79l
VKcHVRsLK+2t9S628OHvLLSXaCjj1/Yd3UlGWgF0ziV/yYpWuPHGepHOiO67IVYLdUPgcuKXZ+Ig
D3AQED5qwShDXgI4m8qYZYnDpIHBiZ9KeLgwMd5Hj4hM/OeS6f+anp3/fno2XlEK0k3cZNvOXCLg
A1WrNV73GA+N4iSeShhDn6NxNr2zcMt88b9uzM3ZT/JbtW5kPdp3U/QiLmjG7RBtCN2Hbvv6eqeI
/z5K/vVxN2tApZeaZpxkPm5V7ZuH81r8tOpB0gE1hNvZxVxBvqXQquZnZZbhN23BUUPHpuScCo8w
JPZImLvBMyThliz3HFWqF0p+hno7ess83nBS7WuG9J3BczYOcRrY0vO9u/ZLDc1a9s/zdFNDB1Ib
h6ezFe0j0AonGshTzXRDy5Ut2sBOj3/voGHorMZvNWd7xUa1R1pb9kxl3SnOGSP1vuRFmlJ4qQIx
Sc5Z9U7ZQtY3l9imxDzRaaKXXntQhQgXTKNNgcSOogxaQIPYSrJL/Omewll8djZH2VuB1+QVuxqm
Ii0nY3uOaQ6FChP8jibxTjwwaNbhI+cTnid6y3pmqxhWtyXiE69ci3QfmSTENDbtRgBgLb5lSw5Q
1QO9rRZ52WoYQyH1kB8va+M1H4A4cF70aQkHBR/Z+OQywgMjwgjle1Li4qnuXJQr02TJv7ZJlwxi
Y410q2ESRvNMYLNLkfblyDj//nV+O+D8/HGUm1NAr6qFbCU8ZOVLArH8RVhl6/pJWJQzyblOdS+z
wFSjqhtH63DN4HLTMATcCE4/4e/lD5dlvOQos+THXefIP3ZAAVCM0B6bMpug700nE78y45TPAi8n
TyHlBz/mxUs+o88rmYrhvb3zu177471RbsrhsOuT6HJl/Qpht7KgOIDFdvLxnI0MeBXqczwNZudD
M0vn4QHD81F717eFJ7mcXU5uN2MWdawWzTIg0M73CNB6Rc4XkFaEBfZZpwyhPTaKZ2d+cEbh6rQ6
BHvjOd6hki6EsTQ/MbzwojFwsnfuHDif3XVafqJBZJ5rrMUtKsTy5TSraZ7PU5ehpn4UPwlrjCTo
BVOCMKStuQb0NgDPCCcuHcCqUIxxxCAsHYy/yEWTVx0k4VF5LR6SHfZBCW7AkDjvqRo8Czg6XvGC
wpdzBydpGoD+ilz16M56+H2u+PeN5mDMydjSLfmmju3TUyLHVR3tJWZSmBaIoQAzsU9HwWuI0fe1
+RR5EAhoTXeXdNRimklGg+RYMUYnpLoOUhEU8JxsGb6Hz9QJU8bkxXP5aUnjXaBNqE2xXK+yeTwe
VDXDye/pLE+tr1xd4GoGOS0iKDxPLugHGAAw8phFB5q9+Vz6+Ps1kX47I1j853+/6s2Z8GSp7VU0
+apMEkhcowe/DsWRhnCx3V2ZHKIpQtnx2J2cOx9sDqv8Xzf5ZjeWpawQrj4vaPBaB/Ped0omjxXm
UsYzTmsuq2pJ0VSEK6LEMuh6HzH+XewnNKmBkGFDYLhUkLs67bJVY8xN1IHMC8DNyaOLOlN4tFkN
hel50JBWT4wowvcOA6qTmE5eLQplFOSD2P0aOEOG/UZAlsbPUjk5mdCMMFraWviXULcPcaSZq9Lc
JueP9RgZxHmJ+CZu7BxOPOD6y1j+wC48aAjIucC41U8VcVf2M4wr6NOKKSmTUbJFUAfpHXHhME8v
Zv1bqK4bw+4au3jrPuLwFTf2OWGITX6609qdsigMoHITKOsxpiWsZp/q6gJ7COxZCxdjgKxeDr7F
4N+VzMnppWnH5nODR/KhMgbXATafdOg/2rVog79oNAD2rl5hnMgQa0J1VLCA2KpOgvc6M5Sx0kO7
W0fBImk2NQE7zH8632NUqFYHRinJuRo1wuSKdpdOYDs5g+qVPBGRjGlj/0MnLEYO/j2TI1PmotKJ
EenAcYGJz1Se9IUIxoINXq/Rp4x0hi4CAiNrgabFN7d16BrAV/RpG5NG73QSPNg7m8L3ov/XM3dT
6CitIAtB1bGoH9ARW++g0Gb6Stzm/BjndTC/EF+4Mo+Goz5cWM/AWwYHgKXkZnMSGCa00kO2jWbZ
5M7L8EslQfNd1HSRg5Eha0OB9qMyVVpT1ISq+T44R8EqSreGxkQN2SableD2mV3Pat5FQ3LV8DnE
vhC+37kEfahWbu7Nf12D8t/XICVCoxUtHUGdg1LvBXTqAB0zBNgKT+ZbVU+Ug+XSp+z0MZUYvo8Q
ieG7eAxPmE7GLPcKEChM1ByqyO9DwBdMdMk9wT/otxp4GM4C6fsVMXq6IGu8RbTDsPUwSPveMwYH
xojxQdy5Ve5ehyjRKVWUms9DHt7GIfBUTY5tbrM0CD4cXIeqUFuJxKT45Jy7aH8ChNE4HS7MTtxA
mif1aZR0yMOho6xi3dUJde0GaIq4/w+lF+Ys7jvfwd+ATw8wbY2OCY7BCsw0YZ7zwHBh5GLew5Gm
we4F45G6nMd5DRl98k/xQJ+5KShB2EH1ocI5oh8wyI8IF5zYAa3wBqRv7SvjYWZ94oFJJIZXHiNO
9jSn+TNTMU2Zn/1FBM6P98vYJNaCueglc4V8oKxQqWHrIWmD+SEhHGhCiKklVbydVYELOYbZkHIe
J4d0RZiOrBGvXrczqfYYEjLI1KkZ9VlEDsrFkSK7fR8k5NrdsuT3wcM/D+/Nblm2sehLKj155mDK
HqQ0gv3O0Tu7Pfg4bN+Dt84uPrDZmFi/uwmPUAj1j8K4cdTPEsrjI1m4iO6pL/xNve5Whj+pIEjL
E8yt5hflAz+yPnQdRyG2409msQhJAN2hcxRmWEwJYX22aLUiq2Cf2AGw2Q7MHsA2D7A2xuQhyt20
xBM8Jkx74K0WONzHisvAF7cd6Ef1qLj5Qzav6BANLhWsL2zLEEJZII2HywKnfEuixZMwpJbDcah2
gGZIJ8akOGLRWJ1WIhPhJcIKLEGtjfZsXxVjFBDdo5rdOcV+Dxf+ek9vduzQUPqiVNixxamFxQKs
c+FRTZurkI2lJDV0dP4oX4o5dITSi2f1R/lw3hjrboeJhBzvK+nfIicrncf8kLwZtvwkbAmjd7E4
7koP42f+TLQJqpRoTp1ugRJEmT3nHRH3uJPaO0uydG/ZuSkDkqQWzlpYRPviXYPf8awMaCN76A6x
/IfpEnNR8SYpLuASCBN+/BBArzNH7ZSB899LoHzvQb7ZHbqmEpW041LUFyvAcv4Vh8voOq1Jg7RW
HfpZzkTLktruOSEuV3DwC9TFOyETWfqoHdPHvy/nt+bxfy3IN8dkv1atXJV4r7R194UCczG0p8S9
OanRib4DUwK5hCjHvVv+/tKjk8QfA5Sbc0ab+7ospuySNLpaf10C6CFE4oXJIeJu1A3FhLmKiAU3
Iftkcj4h87DVJWRZ/uccMyAwHR4mZUQedEq+M+MBWmefJJAX+3JZu+lCX1/xjyEzx/LXDb5og/kw
5/bvP7DEUvboKJu/WRNMihPIhyz3Hsda8523nHmJXk7ReZBog8fxzm0Xf30Mfnz9m824yRpWtKFI
aGibCSsx2IrxrEL1jYwwQFw3ytiRfWsSAEalqwa4FtcbmIVsfQUeBPImnBLArMUPJpmEmChhEJN/
QyRnu+zFRUikq5tWTpEsstLtvribzKAqIlwwtV+f0oQOI0AqdAFj8Ygfk9xZcaktggeGFic2KmvE
ANo4eZhOZQuFiadmWyveC7A3kFOzAn/704lCACxfZbiovJiyBes5DioDFFxOrX30WaV3jWJbHH9f
OEqii0A1Y59dpl0Oo2sCsZEHEdXpqBjug7mCRYZxYOya3Z7km0hyaSD8fd+V4e3617qmqAriA51y
x7ipP06VFYunntt+ejVGGH2A++JkSvGfAzUrnExZnHF8UbPDNuRr5ssrOB6U4x8Xlg2AjRh90R2x
W7O6Yw/EKC9dVkE44S8QkpJPEm/aI9bA7qC6f1+6NFzavy/dYEplqZIlKjdPTJeoSXyWKZ2anfGW
ozc+bRHpw5LAProVH9Fa/f2B5i+nNt7Qfz7w5l6Fp6tQBcMBtXrPvMvKZxt76GbyscL3j2SZ3gRp
KEOHoH9PVwHPE4xmnEGT7jmfNEuS6hmlsCHj5jJQreECu1Ccj3REZQsMz9Wj+ixuxL0CpVJCvwm1
Ac5tMe6860F2+sdif3lA8YsodqZv1O8MxuZgfF7WJ8fcdhfwjeYc/Q9aoGhcfCReiM0t3RcPLA8q
WI2dD0sIBj7IGu14ryv3Pbj+67e4qUbCROs7WWU2365PDeRefdmyyixyA639GIecv0xj9JO53W/k
pVCN8SeVxxjXN8ciQuQx/sOaebDmxiODnbOLNatYBRC+SThfXLbdkib+GIjF0KXg3M5coHROL4wr
eE+50TSKkcoUHyWHPRtc9XMLXAxK1Wv3lLGYqp60RQQCned6yNcmHN2+ttMD9EsgRd55F86Ll/It
fvv7cZF+PV78eFxuSoZESfM86thJqicse8h4ru1IZuf3NrwcQKnKNTVq/jaR7s3ipd/6C//1pN5s
71ez7oXK4kktFCyETu9PT9nUV2Y0G+gXCdhVAkdsJ5U0KrEC5IS9kR00LjgQmLC0iCfBcDUO+0lP
6JJJtTwunshPjAlDYTSmcYKdp8wcVLdvF9nV8U/zRJ2m0kSRSFEZkRIrmh4TvrN6qHz7Yo1OrQsU
QrNsOAZRN0T/mTvUrZzm0XwmsiPWo7xxCWZjVy/TF34/GqU1fVdgyfOUSApaTuJIeha3FvneqBF3
hBB2AjQiRYGgNmLihhAoI+Z7wzEDCbK0vMzFLxr5KZqoetlE4xguGsRiAHo8NLKXxvZ5T+PNl6et
/8bxOpQ9mHt543SynVpuU+GntfVkgTcImeadJ0MalqZ/vS6qxHzYkjROnjcrSZaqWRjFvC4QcNkI
VDLn7GEBNkosjouzdtTlZadMtWBTUW2ITpiSlWOr9Y7h7mnbwMuAEIWjKHJZdTf0BdgPz6RwbQWi
PfGeYaT/LCwvIAr9YmOqBrZmzDt52pHk1tAVqZ/MfEPG/RDZ3h1C3ctZlEK4kZKdf291RHWURIHi
umOiog8RB+EVHtsX5gHgJ/HptdSZKSMdR7CE4Hssq1+qMBP8vaQc0mztF1t4KFgqFVYhKgsZ3P6+
DI51s9blt6DaG4HbWsdY9TS6nrVrZA9DS9xyynRzRp/Rz5TMLXTbzG0hWzCNQQYa+ouCLEC8BopD
piBRhMVphuqJR+jvn0fWf2mSSUg2VFMxURAo3020H40BuUizq9qfOVtJyF63ub/xzX1vPnQo5S+f
cv1wbSaKtiuFTSAuK+KdItdHcgSDsFuV9YNs7jtMwXup28T0V5GtaU9iCQHmyTg/Wyx9KRQXnb5a
7MnytJBWyiAjph1GZfcg4eKihgCT9mSu2GwTYcZMU8Xbq6kT5eyc/ZczQzOd0deH5L9WxZKC8CrP
JNPrznuREGMQMIzxpY0izGR2YZBo8YKBfxwtMxwc7ObodPHFkCrWTnSIVei66VjxfKgHVUFwk62N
YlkwCZE5x3fythRs/ujFTUP/Kuzm+C4t5chBEXJqL7xqxYF6NOOVreoprQiGLzoM7GZDy84AHYSY
HqyqurhgfGWnjl8NaaeHM/pvluaZ8byB6SKHrmC8NGC8ioeg9UqsTfC9ounl8kq3zrfohp8dnfjC
xNYZjhGMB/E4PGgWwzx2XLNdJeaqF58raRaUT1b0qBtvPIYtwY8+XQjpKA2iNDYh/d06f0HjYVzD
U2t2jxVBVERVa7ZebM3rtLE8KfskNCNbx9Im5ut04opnuuRwGrBJx8JS0OaX0y6CgAiwkJPuZa2S
MUO1WO2orJPYMyM4AFBmemS2PQPOql8K0kGAuptt4mzdQ0G58q4Gb1L3AHJQWrWXPdpF/GbAHjV1
1sTPWT1kcYsColOneDitEwMxcbCJda9dFpat9QdJcWgOnRBk02qs7PQKOXEqhR7+FHolOuJjaadC
tDcx0/a0PQYJHOqxoj3IIA2TST4Edu5FJqSZtk+LR6Pi8OmGxRBHGBmT4EK2YPpRh1iRv0VRBjHO
tF0Jfg0WCKJzETHvm57C01gJmZOnS8IZrGT395uo/nom0lRLskx0soZ1cybKIkv29VA47WXiOCYS
+FjeGoRw5Cxtmy/OOvKsJ2+IvPVn4T3d8SYY7/mXPmsfTc9I591T41ygDQXfjWOPCLTkwn7C3i9s
26P+npGJNjpP5TuX/b18/2t5/3HZw/L/Y/1oYvlUXQz/tK9yr1I/VH0iKWOmFAAA/eU12yQmgpCv
a/VmyrOwf/SbB1+eJTVY+w/8zOTfXmCAjkgxZR/ucMjFiRPA0zbhBZJ/NsTclx/VMVG2PeOczjFA
DNYmDhnDJWvu3HN2dPzANpBvv8cbTkcAhJ59+mEEiNxTZUrqUEv8+8uaCtNjU7UU8ebLRlYqCZnM
Xhaf54G18vulz7mhdI18Ql1Was5Jc3TVkcqZRsQUIupoGb5FjGE9AXcXCvtPyCI6rx4oR96eMvFM
AiQhnF4Xcog3i3vnMd3Se/pPhKFM88SVSmJ/bFqdrT61CgBC46AdMx6Kydhy8hZ6lXMacCE2yCn+
raXoXgBhMMmnEsxsOlonLPjRJK4JU5zE2uPFtAWfFpR3xuiLaFKaAkJDTIDyELXOKIgXJxCosQuo
BvMQ9iLafEjxIPoU2azEEVDNATlB2ouQFyHMM5gQ6Lu+WpDDI4sb2JLENaboRhqPk3PaLPUIKdSx
HdbTdB8/NW8y2UjBvCRfFvW54uBRjaUdQ2DmDv+ZagqX9XUwV8GGkgm0eG+Jrz6WwhzxfajjLgah
6yjKxKDxf30oyjWySh9/HzRs/s3076opWje9m+ipl99TsVu/75f/PAI35YxsXINzI1yGSldQbRFT
Eml5pluTvJbM9GRWGO/y0Gm9XEYaCO98eXrQ9MmZnBNgBMoQLNOwg0DAJc4dSOv6xAnJcASc60q0
TeH5nDxTYSADIWRCZhaJW3QyEBhjKUiBRfElv2MNEYkIb/ozzUKoX2SjJa/ZqoB98mxsBY3wYFpw
5BVNrlCeouUFqsGXTOQpw6hNaJJ/WTKieheZPc6EgdIdcOPm3ED/fYDrAG1hfIJ8CHsfCqYhm5n8
gALClkfIdtVicgxfdIwFeHqAWTOKj+6NK37tkGj/3OWbM5YhBEJtZJwnJGuWLTgZYTCHeyXtfPyt
a6b/fy++vwlXqYL++byb80ts1EGdqzTmzk99YJeFk3/5W/1VbsfKnFtS2cGMn+YDxAgCK4E8G746
5XxNQDxF7Vh8176MY7CukrmKHl4EHGdTpfP7n/Z/X6k+PF9/LUE3xx2rlLWzMtwZhpVnc9ptlY8W
1THSli/a1jlBWQmpYJMz9vcaohPicJnC6oPOuPiZQUHYnR+RhmdH5gsWdljCsFIoAiPqoTFxmBh2
GclQciBPUzm2TVtXPkgzXndG5ZwrTZRoQzbt+ZWQWZAqpBhJU0rzANAxAQPM74fQqqh2aa3iRPn7
u8u/fnddYm80NNPQvxs8P/aaPhT6s1gl9CuvI/GrOwaak3xmk5rmy2t9qN3rk7QlIrLzUq4L5Mis
pbMgu4Z35/H8taP84zpu+qZinKcXQUmj/WXWY6N7q77wknSPOOTSO0qm3zvGPz7qRgF0zuTWzFQ+
KjgaFnlR0QbCSzqur+N2UR8S5A04kNg5R8DmSTCkbnqW37LP/P/VKv7nOr6rlx+3vok0FVsP10Fn
LH/tSaalwFpXj/02xpsNhhtDerarjqqTLTXvzu/+67b748NvSiOzCyS/TDijJKYnIQCanVZgqYAF
+Z60Q4zJ5jZEhjTAZVY45JUHned4T5rXFyhVUpUMUsr+viRtWID+9Rr+uKSbSqAIKy2NBS6pAtt/
OEXw1zXiEqEWnvdAijAt86e15SULuHZPEflzx/aJN1LAuIj/4dgepIOC3XDfz81n9RmCWzGkxCov
+l6+juT381e7ZTtnuTPRIkCt/o4TIHxscp3TqqYh0OnrE25pEmGF8d9f7vcju65h2kDDr4vqzeob
oLsOrHB46CCTfuHtf6n3+iuNjQn6V7Cb7fLvD5R/7cz++MCb5TcrOqGKlCzaU/O21vREcxhTCPM0
Yr10W+0JGR3JAC7aIw6i5gmmIQ7065AO7zbWFLZ2ItpVvqPZYgUuAuaLhDDyzl35bbQviT8u8mbl
bYJrEV4LVh9gUMZ1RAiudp1mXgYLPET3Cl8qfq2UcUO7icVv062I9tQS0K01YXKYqOXZfxiNFXCq
CRQkBmB4+JLmznX+3iv+cZ3Dzf7xqhaN2Aahya/X7/Wv5NnI7Qt5ZohIoklBi5UzKn2Fxr5fHiu/
r4v/PDc362ImlHogxvyMhYQfRngK0TCdFgxVzg/KFWXK0sAm1kyoRK6ISYwxFQ41fu8JxltUHLJ1
dfGkftFqboHAOJtfk0d6Vma4jYFH6GspmZRYbRg0fEihc3m9klgIKfargfXuNsEIKAU4AYKcKVWf
r1tkM+pecpHeBAHQMPBto97AHmgj8WnCx3QrjBHyBMkkFKbXZh3UE44R55kIveiyVKWB4kqiiurJ
z2Y1ETekqfZf8XPE1BJrw5f2As2KPgAvK9V1BYvFqR8wWhGwyhEspoelv+NGzPcDLdwYsqhxH1JT
9+Ey/SAd6ItjeBlNcybZ6cRfh5c5ibaWtSK7sicl3cAfM26MZa6vfYABwoiDBWddk1lyi0EFZ+e7
X5EH8R5ZI2Tn4QUK+ao/v0rkQSvTv99O7d7bebMHab4QdGbKA5VIk0K1y2aikyXLOEcasvSGctGO
vzhzBcfTKtx0s4FbhcYqYZAy5kURyf+FGoyKHf5d0x6usnNFaXYes5XUuR2Kk/QB8iKnCiawgO3m
iAg6bUwJLD8xwiNNGJRWeaXM8NRwx1RUfqqPCj10y8lk51KNTve6YpJ15yvfugBzo6kDWeArq9ve
nLYRvdFR08FEzNYiyZiO3AOSSiHxAaCdmcXIgtGPXErt3YuLN/9r4BjbIiAJ3WWrzlep69OUJQlq
2i2gn1VTOBzIAKSv864nAyafsHAQXVl8RCCS6DtebaEZ0+0J3urcs/yZCVd74DszfULiPpaHPhmC
GOOC0YDnlR1inH8ks9ArGMGAqjCxnc14hfxsReRkcTgxlkgn3+GKiNWipwDEALHmMzrEEAmrTZGO
1W+lWYEmnLwhNCZUNKTpzaNwXH0VhXMCKwuLG3PAK2N7dqZgWqzIhEPigjGXFVA8mhwin4YdS3fP
0kEmnJjmGTGCrN0b1Or0X8RmDq9uTquMF4yqM/E3ZYlrDsaKefAdso1JFdYD4nMQXQwRI28xQyVO
mIVXFSOZ88+8mp3Apq2hU/G1zUfImfUWXz6V7WUmb3YL42VoelChguJoJhfkCks4Bgj/T3te/4yj
71AiUrBImtPG3mUIzoEVgLyiWJ66RSXNVZVhBe7Wcf7GHLauJvfEWN9iq38XD/+3Tn4LMH6s0FnU
JVEbspMo+yR/6ojG9N2ktHN9Xg5N5pUIakDADzuhWmjaEW0vbAFDExNNSTAXE++iOHUxzd4smMgS
1uWlCm3k2j0GJOJlqzpYBtFC7jYJQmLgYqTpqNMI0JM/RgX6YBBQ8Bo84Q0skOoKY5Q/2bdfnVkz
9qK/Fw/p17aWbupU66KO2vWmUEqVUA66c0it/MV4TOYoTEdNGEkG6AESxsr03gf+ekDHjKZouqaK
lna7CTVmIkkyDSlpnRxO83yXgrU9j4RVsNReqlm4o8lHUsKD/pi8KB9/f1vjt3MrUw7krqKsS+Z3
Of/jl21zLdFKvcGOR/ioYnfmKkqcjKSS69gI7Apw3nkewsgmLZu/Y071bS7PKkRhxDzRJT8Ls3YS
ES9vegFTv6VQuqJ60LRjUh3acCVBBJ6d3fbryst4tvm1Rd6h3n4gyQTVyioF0G56Jd0A+mIabDZC
Os1pBb6m3MXdyhKngHMr0JIQ4a+zJHCoQk4K/eyBbNuUHlIJ0q47F1yAdaiEEdimO/fnt0pe0rFb
ipahmNq3MuLH/emaVlF9vz7tlcK+gMJDRGWNMkr6y4qd+QILcCDITc4+5taVeMQe3JAEcqWnNMqn
iE6j8dXJyHe9IPtk+LbFXySeHRPlFzNTjV14pCjTc8fItBbRmY+vV1f336N2hzSPaY+V2rDtAeJz
m8yBVlfAsLEeBOFRdQZIDHHECoNBKAisOjvjEPou8zY1dePQAQdJk6YmUvJqxzrmkZEJP1ZZsRWo
spdDrlj9fbN+U+NLksXTpHKvhv/+dyHXh0qvnK4Ro5lgKgWTAC6aPKuhyIHfdpU3o/M0rGkEipGj
gyjm2O3ZBoL1/+sqMJiKhsTre2u5bK3gml0l67QX3KtdvZdfWHlLBvPXB2vF2QQiF2zQ8xCzgMnx
8e8Pl3+rKCXrnw+/ORiodNpEs+Flzia4J/oFqJUvhoZPNT2hC9kQV3LAqXHDTTwP9yckKDO9+xZc
FsACoznBIUP0KqDNv6/r11Xt53XdnAXSNuvFPuemQKABp77uHyWoL/2L+Cjc63p8aztudwvO1jr/
MXVkKzensQ57cpGZ3z+AZlHlijN2W7YyRwE+zBCgXpSvDGk+UFxoC8FGw6ZA1aYzSK4vpyRmM6Pw
yBBx3L+WH92dBsWvk3+ZV3pon0mqaAyV1I83Oo+Nc3dqeKNL+NIUCFvD9t0WK/CUSfqymSubCmrV
vXXkt06QzKRE1TVNk1X55tUoZMmXlZZP7R3xGBOxd9QkpKHmNtvjrBmntj8rNtb8/JE4DB4125oK
X3THltdpcLGzj+pDe0SOcqaDyrFAAvQa2eZBgMpHsiYroEVeh2S/8p6NGdGPpSklCuG3uAb3SGVp
P3LmLl7Aa9L+zEcf7ZpIbQsx/IQ/J0+NCzT/fcirhDR458n7FSgiK4pmiaomatb3UfrH/Q4rMTLO
4ZUVlI86YGnjjJ4tUvDJ8NNhcjL2rGyVEyfBdUzeCPXYYJS2HtGkmjQMB8/BmaCklfrOUNBa0lzO
D0TdMZWFs08T+kgkVQtTtvKsgIQnGev0yY4dbXLnDTJ+Kwx+fpGbnzC+VIYeyxVfBJkhQnhCM7CZ
JRNK3V7d0eHrg0n95ON6Bj72JX4F82gz7Ad2OWMKwD72LLhY2QifYtcqMLuNTNj7WxNn/thc9hZk
v5HItnZkTZiK23jVetGHTlrXrKQC9uKVTghvjKZ7nHkWomJ4NI/Rk/kavAhwr9rptSZ96k18liEf
znwNPfEonprkKONgTF0mLxbwn5H+bO6xO826Jf8UGbRr0wOwudbxJi3aeaOO+kcBhKKNa47xI51i
Bah9OI9WuDs+rR0blgRomq7HF8MX+jwIzBRxKrygszOtkY2Rk8MhH0P4NkehjbDVlhLRNVQ3r8Oo
a9rOgkM5ST/jKYxEjl0jXOHIuhmdGN/hd9S1QOmyrdFP5TmgG3FCdNOLOof5RTZDQ50J0N1jaoKM
WJuQXAc4ACzDSO1H0fSuZ+7bQPavtYxKkG1EVlXlVgwiRlaWVxlP7xkdIqHejAlVfjXibp76vYZj
wxYZT03CPTL7FhW2NA4YII00W2Ii5RMewBMyZmk7EXgM9CkYcFDW5s6j+fuT+c9F3iy4YZSc5Vrk
ybzaGAIibCWT6wRl8OBdgZ5259N+KxnlH7fkZosTkvLSi8ML3b/DlgA6MLFswrqqr9fswbrDYPp1
P/35YTf7VhlFTWDVfDX9JfOYALzB6VZHwUtWjhOQuYyZtgwGRAfy0BBRetqw6jnXeZ+NEN9aH7qt
ULp752bUbO/chuF1/9eTAb9ClyFxyPrtupZKqSqFHbdBTiY1tsJu/NbOky+CUN96a8JoGGanE40B
4LXr6p7c8fvE9a9PH1rYumwp4EtuTilK46tSk5YUOfPTSv2iviHF97XaM2is6C7FK3HajY2nfNeS
DY5DHkGtyul/x+iVlLIhIh44coihBo48USgTTKgL3mpryYuI0J9zO2GZTGVW5tt5aW2GrOVZ4GST
q91N6e78fS9/3yN+fJth9/yxRwRNrhlVybehB4OsmPdKJOse0CkF6/vlM97iYzmB9WWASwthouxa
A6e57DVOsCHH/AFXHhYcu53SEmCson4AwmBOqU7IlpoDA07XTDJRJMBpBW93D+EgD0/8Xz/Gzfun
drlkpHp+2qfaqPxqDwDRXlBBEFDZzqUDwqFJm0ykGZQLcn1DsovZnRFiOv0Q2Acn755c/dcKTBkq
L3ZdYCfqTQPs0iZKlF1aFoRXNM5kMy0+Lo+k5djma4xsiE7Dx2WFwTzOnXBvhiOMPIMHFWUreDOq
MXlxPrnScsizmnbz+E6RTBX+yw37cX233aq2KQz1ZHB90YJekVZ4ASPL0tUBz4nIsty2e/SRurDC
QjOp4IzPAKsTrsCs3pig15RBr/urQUy1UnvbGOYUVBN9PS53ReUV0ggZ1TDU2J030LwgfK003KP1
OHlHjpDNuf3qpNxFG0Gh8gpezs/lkRf4q0ao83H+kJyCE90HtotmFbCUrvi3JdUYyRSiREvglZ6c
6NAuBs3TLHQIWmWoTRAdThoKWXkb4JjJVkL1phHiy54nz+j5cPoV1qR1lRzlj4wBAmJVuOm98wWS
tVCmfe5oxw5oWjnp6ql1mZJo1EpuXs/JQTp3nonTV2GcMQ8TjyNwJCJpoJEyum6s57/fxl+nlopE
OwDNiMmIedhufryN6qkISqka9rzWMaqhBZIWLLVuOU18GIBjeZNdZhdyqIg3jiAVjjVjTDGgfDWP
FxQcxFE1U7O/t0b8gtJRDa4JYaYqUkd/jxF+XFZyrX3R17gsSinsnm7mJVc7QINBwjmVCEH0tAlO
DYvtpre2OvJIQhJ5CESMAy49wgZapWyj8+1hYxuzNF9kyRoLRtAuocGdCOhEbBtdXsKniPUHJTJl
McjkZILS84q2bcjcnPD6pDq+hZESLJrPazjD9myU4zOtXbqQz23qhRzgzGcrY+cZAqGwh0yMN+qq
imFrszUyRJM26pdrPEWmW5Ep83BCZ3MlwA7RbTTtDBt7I4SDmgqXy71OQCOJwV6aW484w/iaWXIo
4/ccVCXtS311OrkBrfeHoj1ermstWnfZAhhKcPqUCTrUwKa4JQTdZpsVj+HaBFUPx6TZ5oEb1o5v
0Hp8K/gCiUQ5OjY/2LsI/spPR6v+kGuP6x3+z7Ud4j8tXlLTxjXGS6SqpOy4+RCxyen+uqRB3jyk
CDDiMYQqLNzMe8E4BESpOiU6pxI7hn3Sxxl95JY8Q1qWZ6//H9LOq7ltJljTvwhVyOEWkTmKQbpB
iRJFECRBBAIg8evPM/pO1dq0y6rdLVmyJYtEmunp6X6DHcZkeLhmgRQ9+fWeZsUN3ROVex9Y/OLL
Cc7vyT88elf8sLzrG2CgYsWj7XoHZKoUKsrmfdCms5sR0TOqH9FFX56xGuu2ag2eBbYfm6FdzpLo
7PPT1qymJfax1F0urvMG+jxK54DyEmSLWCUPg7vpadIaNdL6vo53dRVhPYByqqENEAXqbB/SR6KR
zd7XKG0jZaiGmJlj6ZGFtdMr56w08oZmAELzgJHeFcrMdPXxbozqYXaZ6uk2q8cyRClhv40IvKWE
KUpxGFnchvc9h0VF85584kCEkPiFjqnet9UVGziIwBeK0oygKSKhxRR8rblZytm4Y+jYEHAWOMrh
AZy/USulF0Nlg1CDXiwFfQM1SrogLiK/pNPlli25RHHfhSvZZv38PpAbqJA+2p+AoKAX0qxVypWe
Ayl077c18sXzZJCNJTQ3BlCU8zeUTbu7e6IdgnsTW/ivUmZvedtr9RS50xhyDoLygLoV5HU8i32I
AcAZ6vmAlpeisS3wlRoRVXQAeFw7p08tlz8Wiu6ILvYBVVFcflhYuQ7lanZ5eFeyKSFLhrateFLW
Ec2gAXcKBjVE/K7booQJ96hMhzU2Ln6J8AwxaofJWiOsl4B8ARRCKpNLPTAQEFXNPOMT5sXh+Kqo
w/TkX6olIMmUGRkq3eCg0OMkWgsBYeQ2X6nGk0Y71RsSdbSxq3qoju6sV++psAquZ0LGY8cOJCc+
9Jw04H7q2KpkOWj8CUg0GEbcIb2H7GtlRLR8L8qCgaZiuyHa7wZOuAMFPWtrc+5hAicBAxvbiFU/
cOgjWuVz1uL03qvkD+wM7Bx6Zz854wBgRLUxZXA8jMiGGZDSvutZP20t/qxnsQTIji5D4XFs7RlG
ccqV/CQ7arJU7yhpg2BzptgmFrbfViELo6f2Y7Ss8Tu6BGx3ANaaKnbYTRb+e036S4ff0CxNU1Aq
0izHkp8yRNU6xdX9YeiLyspHXZGN9Ur121M1UI90X8i2m7PeKw74K2uXsEjLngnh99/nYP65zQIA
Z1ACcEydupb5VDnSlexeHi5mTGkaAGQ80qS5Gc9OeG0VntGEbb6SBMU6h4Orv8XqUrrtb7n25QDQ
7649FeCFdL1DKercLtZxekTGDOumB7qp0CYTQs2jQlURNbIunlQVRqPAl1Qx0WoUh3NfNQfXGMmR
eZ0u85OxKE0Px8fsHmWnXXJdpZdXExzmCYuK+jW+fTW4JqM96mPWYzq+JEWGuqkR3jJH5vGnvdBf
MmDDkE3H0nUT+IWtPW3TzLP6ONlSZy/K8NzP+5eFHjjuJbjM1T0qb0Ru5KvCE4n4/FpAKsKppcc2
7qH7Xc8JT9g/gcbeQWQLKBG27wr2CPBvXXYoZG1uCs0vuPfyIH41/UMfuPvmhArF2PTtfrYBCDYj
hfPzZZn76NK045ODy4Err4zGK/tWL5tlfhImG4pgfelLH1mDZOiszQ1bRKoL6QQcGN1cE8MK8Ksj
WoErNgs33T8sLaFQjZumEPwBuFrRiiAhlns4CyCkEeA7MCZRXSCq3A4hUwm/E4DiqFIRvkGhOugg
J72rE9ZGJBjoP5Tb/4LvoJymaIbqAL+m2Po0J07W4WDkZaUsMim05UizoyyeovnmHBcaQdvpIeRx
HJK82uhJ28EFQ3F0oPXIqvZH9BOqBhp5htVqWHWbVO2fVFTXwixb6PJKV6eS9MP8+TOUUA5W2QwY
uoXSnf40fXISfuUIV3DxkPumNm8lGoWOV3RA7AOpWHX2+t/z9a/HI2JoTFidAuRTneKcVsfYNmx5
cc1T1Az618PRrYTu+EJK+g8kQqT+vw+oiFH++z6QK/zliE+z4Kgc7/ek4woNqy/dsmGusndhTset
hVsjhK0oJutC6Ula0PVJnZaiV83GtJjo6Q9dkL9dvMXdlmVCt6J99wN+SZbj5FiWCAPLC/W4MfRP
89B/yDC74r7sCGG6A5zdHy5ePL7ni7ds1VJMVecefO/xfzniWcvVTD0fkf1uNjlVXY1m3EV59KRp
vEZM6tDjYaPmoiLdd8s/7zJdMnrt7baNX384kz8LVHTraEGxTpgyD/6pUOtc7FI7tTbFDjkqjc/7
cadR34/T6HbfWcJcCYWl2wNr2OW/D6z/WQewFK7dNlRaT9ofmiXJ8XpXJK1sFgoR7BA4oE8AWkkh
hd0mhG/1gZQcxSokJV1Fdov9NZLIlhpa9pMrhTq1d1TCK9gbOni6T9fXqhCZx0OyoMPagUGKfUWF
VIMMlxTlaVBip4Vnw/jc9C95cMl6WTbK1E1y+2Hi/qV5ZIkesYGQqY6O6Xdl/JdHq0p5VhdXp15c
YjS/ZPamSN4cZ2YCEt6WwlgCBeG1ycu/b+dfD4tQq4AdKOz45KeAocgnIzEPDTKx7OgT5IeyY6So
AOhnyePtBECDB2k1P0ziv2DCiKWOQ7MM1VZFc552v2UiGYYJaveFPKPvDE0sIh9v1fyKqDe5NTZJ
/cJnM7bDGLXnTBLWkMzrFsKN6THCYCYFLOkIJ/DbXN2RA2MfgLR/9qZh3AbMKPX4amY/PaE/J59l
2ooKyBiFN8v4bvP/8oR05wY35OhUL9rWWlaYHFXjw8B8hfl+GKmvbQilYWwvHORq/v2MvpGVv8/6
3w8sKj2/HNiWaumQlHH1cg1gVPingYYdOJ2+HkXRXtwrg9Q9Y7kHL8xP/UtQRBIQHVSV/WIEIa3/
iNQIm7jZfXDBok8fovi1jMePuTx59PRh7P37bP8i6MPZIrPqGDILkfmME1UTS7L53+olwc6StIvW
rPAkeczx7DhfvOQTUkw8BpWXhxgOOyAk6570auLqIOGfgooWrfP3x3v2Cs2ueLdX1JiVPiJnm2aj
9x8zkYxUH/qLOTqN5KX+ctlj8+Rd+mBa8sDuCYjQCwUcvIax+HzBVBCL3hwf4NLHPJh6LJj8AlDy
9ceWp8gE/nhKmvAxQNncsuynmZTXpZMcjXv1Is9v20d0nOQjaZn16X/SJ4s9VqioHTxcBBOAc2BM
5NUD+61Yi/qZPNDCS6RN4vBEhoQQGE6QKZBBlBc86OCIUNKjO7xBj5/q09vwNERXd9uu6X5Qn+3m
yrybZJsYc2EUBv3z4tG/ja/9GIDQ+PFuf2Wv7ZhoSFdLxyBNtDiNTdfXdhDwaYa+WFONQXFaFhvA
n+xQ1UU2qibdi331rInS+OqLutTm1aganV6yhd1DUGx4ntvDeJOtshX6g/rmPs7H5SoJTstkYMyM
2WGa7ePpfYCS7OKMd5jtCQ8wfGRGagQ/l6LxTg2VQB+pvXZ3W91W5bhYqj7UkdvqsKx6yg87LAAJ
f3k4lGkdVUUpwUDf5PcpREWkPZtSU73o45RW+NlLZpBo6SutcXt3V4gZeTQMcRbUXCA4PjASTHxK
QF6WXwzN4Bo85haWeTFYfn2sTOm2U02hIVBiBx6vkpEeJd5YjRpa8Neg9QBe+Aitu7BSQz0oBjfy
YFwOUDwmmuOEgxKRqQ5hBLPHRxXZN2TXfmX9PGH2SP0A0f6vO7DVxu/O/pUiQOcuHlQBeWOqSGh5
fgMkz3kP0cQHVS92xTehjsW3jhNe5hp1jBxt4MDReqXs1i2Dh8gA+mjXYec3ZGdUsDGiPQzg2MSw
Ab0V0b1Adrb2jO0V7yMcEvFh5X7kHqDM5uJesQP121l+9pGcg0iJBjaTqwHBiUMvyKN3+yNWhOoF
8A8Amul5UCBWgFb/vP6wP4RpJAgnILu298CjRziPoVC7UhUqygFgM0EOawIE2BDHpWZxQNNeclnx
HrscPC09hd23ywv7A5DcQncII5R9g8uvjJSxS2cbwQsSQghQGIvxis1jd9zdyEk3fHehS4tYN6zx
FEYbylke72CivLAv33QKHqx6QhbflWioLqSXbKUOz/vDtNpUmzty+puCl6U/xEnF/suYZC9Hkk62
7him9pQ730u9bTu1qV9O7nb7VrhvU4U6JsjkQHF3mGG7hTu9enjbIpt0iujESQG1eZ8QCvNpv5/N
Zh+zzdndUIEJbkA6an/WuAyoCG15RDckj+qLG/En6m8wouUb8QlNxF18zAqfVzduBH92Qu2rt5+9
vr4n7lfsre3g8/PrGKIzNf/81NxPuPO9T6ykovmX8HXFeTFi2Lmf8884+PzKvclk8jWfr7cXdz1c
fuHT5g63Vy7pS/xW4n4a7nz+OUdwzcWT191J7u7qrtdYXq63b9vtdo2bo9uygiHb/r8fsffFUWv3
84el6Xv78xSjLR2mEBtoFRjgN27l15X0LCn60UjrF7bAKDCA7lro16HkPzhT3MOEfSancPA/Pzm4
sLMyECV9IG5y/8hG55HBFaC0wMQW12LhPmXwiTKij5lq0PgEFE8fyFiUXnA9FO5U4orjSPw2gp2h
+Jsrfnj8aXzxvfgwcERUPurAjOxIvPcYszgvjhgRVBHdtzG835HkTrFvcKcv0x1fpy+Z/zJNvCk3
0winbxIm6n2upkJk2zMjMAEuGDqftS/QvfEb77Tb+eGbPx6HL9NQjLVwPB6r67cpztnu9MKAe4G2
OJ7uOJbf0QPeJR7MT7f4HkMMnCFpdEB/cHx390l4d+m2uUmI5264uPI7LwiSuUf3hT8EKB8K0u7o
Tk2Pr+iCheJrHu4UDsbau8yW6J55qDJ59ZiuAte146r+d8g7Lie1o1gNBgV3z46vOMIwDdhdzKDA
9sQwpnLLMD5GuGG7s8ViYfof+2iTubNjNJtNMnc0IoRFpnv3NhhmnQJq6wg3CPDjeztHheURnNs+
Vt1Qi3O3C155xWb2MRqNOg/7yM1s8/FxYt6JA1HtQcztwMVDL+AkxKmIf0tBuSk3SCVHx2jPuXhH
b7ZhLlICIfkcYTSwEGdHSaOPhggfYkY27h7FhwVvToTl7FDyGLUhGDFP8VY57opJIGMwp7o4z7vo
svT08B2VVld8dh4a/N8fVXjjna0AfAbH6iLCdDf/7w0BjLqb8gtAC6/A/vO1Gt0DLOAVOuWvwsOO
L4MmB8LgVUUESN8dQHfwbt4KfnAojiuOj3OId/LJuvk3nlfYgCZM5NR9X31bOLjvr9zj18mEFw2U
YDJ51QaT13fNm7xzsC6I3XdCiZj96FS5uPv5X1/LxBV/xAxvhwe84B5DCTEeugyaJ/nih19nVN9w
KsNF92v+VfeAE4hP99OcfH59tsxSKi04BR7CtvdZD3Vq2MzUA55+zNThen0RUwvZAD6+feFQr0W/
OnO310D0pS/u57AaOn07OEcxn0Qnysju0f+SccZ8uEvJF3Hga4lTKZGv7s3nX8uv1p1/isug/vkd
o0hhiUsiWUB+jFxOJA6pZ3uUPEIzIJR9fmKxCUz7immjqwNK5bn8BJ/+DxH7HMdMzD3oHeqmpTtP
6Yye5ZmVXrTby1iEH67w4g7fhv8FnO1wrbnbIdGYH3JfPlviMv++uOM6IEhv11txv/gF4oM3FhHJ
L/2tvxVBe7wdF2LdeRMxhPu45f+v7ttWRHSEXX2CD/N0t8v8tzd+B4xu8LYjnkzf3rYgad3+lFDw
gh6bRyBgPZtOO7e/6Pcv3st+sXhZ9K8e03bxPTWi/syNLO+DObvf76M+oaUfMaSjKLq7i8VeojpJ
7d5dRBHTK+I1/b2730Pt8PYzs7+YXbw9r0cNIvhwPNOf7cV87TveYhbtZ4uT94He9kK8y92diUVU
uK6/9A+cENsmf79nGTx5iwUHjqIZH/zhLfccfS+WTsLaldjDX4v/ls6rx88X3//3cgjYa/J/F4/T
HUXBaDJ6FbMzIohMRu7IbbzJZiRm4Ovr91QEFMg0DjyxXE6YIZNB4A1Wq9VyKcbR1xdLKLVQlt/e
p+HXLn2Wz5hh6Fqz75GHzSWwNWbHUgy8FaJ27mrC1FsNVonbG3z/lbiDwaRkDq8GwYBZGawG4t2z
6OvkD5h9czGeP5lcvIJQ437NY+9zvk6i+dxbfi3nX3OWPcv/4qit+/2rYHtQZQ0AWLu9+ecZW8v5
mjMbih+s10wO/s3aPmd1X2+RYPdw1xQLOwKpOL2IVVR8481Tb77+91r+p8KTsLZxyJw0Bals+Xm7
pZy7onCU9LY4lBp2kvfDR6edg8JqRh1CnqVa953Onmk5DVSn4ed5UJSFd23inqLVP1AV6Y3/ub+w
LBXcqQnclQ7OUy7XPuokSa7H20sZblGl7cNKis59M6L5129G95EyOgyVEQK/QfdihYqPHflEDcgt
e7pHEZu5JT7fHJdJJfKKKhDT2i3xJ6U5xw++p+H3f29FxiB+Q46K7/ksprbIRNb4DYDhEGmLHiG6
yb+knjpe8z9FUATDWygN17cQndeAcFCLZwUo0isoj03i9/V9isg6QRJAOQmZzYMXIXW8fRN5DdbZ
bJYUn6JiH2EsPkjTv7+KK2DB3u1IUIANBm93HxPuUCQyFNo4bxR2fS5F/AAPv6Bay96bSEFUj5RX
C2nzBCLkHHsiZeE73q3wRB4sLW7D27Ac5phd4VFyGOfDvAd5jJW28C3WTqDdS91vPDLZj/0ejRMW
5sWLwrycnb/nqYgHYupGo7s3gk8kFuePzejVdgM5nIxGIntGP0pooLFgsv/pH4E7lUHlI3Lt8q4f
H6zXMKl7wHi8venv7RcRk9AH9BCU5CtGVftLRODZz5yASgRBh8K7P3O8PbQ+khBaLB5iHZ4+LXyZ
zxKakjgEljChFcnhtY/yIQBWX3hl5qzH+fdyjEBcoK1gVJnDe3RjfUbhwzP4lIGws++SIgm7Mynq
ggvOxQ+/Y30HTzYA8TSlX/udWIBCI79hC8VL0ByYifcW6/d/qzwWDWH6dsK/qIcRyjLHMZoVlqUP
ImGMX3eKN634UF4rPCStzypGPcI1J7RScZZNcGGWwh+m9DdV/3lZs+Dn6BqzWtbsp2Wtla066Wqz
einA1SHfn00q6hlnT32M60E1qEgYRspSP/b1ObyHE72suXkabDWoIMj0bPly6yctCWf5qr4fD6EJ
i5IikvuYyJ7DgCNPJq0U6WyyjPudsJ6fdkMgCcOOqYrRAnMjkibFzU8A2JQjm6baB4WlWvfNV9SY
ZELcDsX4ECw42UsugdiAKbVgqa8pJcdnr+iDU0J3Ju4Zhitr3nmtOu5D8SU8kLG7F9/pU2uuTx/b
uh1WZ+jdnjoVzDQjRBuFDIytKgjxI8mIeBxW3+hrfFx7ogiBlNlUWeas91JPfsMMd6st45U2y/28
CczFQ50WyMch1jlLdB/NuB+pOoolHsHvj4gNK0I3NMUUMJGm6At8/OLXaZ7KrmyocoHFvsO4sAcQ
/YqJhkaqNgTTU1PJGiRgoS84MvjOzb0w5Y2JTtGrjMpv6Mn1PLustA3tw/MykV70VRbPEa5+Lwgx
e4TreYVQsUHerAgqaLp12zugf99iZ+cRB7Le4zUhx20G4FuQAUfLy69GMU3exlXQx+4dP4rwMWpH
xaczaKfntyLI/bUJkNl5QUOfGo9Ylc4eedHX5xdSxn3wjtR5ACMFIgEl2aPeRkkIKKZYOUuPhnvv
wt/IvZGa3zxQxsxF2poDs6duMArboFA8UKESTKkmXKaYPt/eysfYDFsW62Xao33+zQr9/vt8Gabd
vCtYs9zTjYy0xUhXfGZeMhB5JttP4SpOWhmYgRTeQh43VLWeRAQ3V4fKs2kvHvYSipk/ihnJfxYl
eL4mIDAdAznKtPrvz7c6dWVix1XFQib1MCKDSjYq/XrQejc/65f9Y+/Wv/XPs2JSUBx0wd7f+vEA
B5YQunXURnWk9KBXBIzoUHHFHg/VjbBeFVG7z0gGs1Ds50BvklbtybbYv32g1Oue30U0dCBn9tXQ
Ia51gQzvlzHMhwh/dN7DtKet80X90gUVn6oP5xpYLbLvrhmSD4mnQ1jzeVaRil9wMmh7FR/X3o+h
6o/WH2NfEJ8Ed9GwLPmpgZE92lzPG7VDoshrKm1QQSaU88lRZuMkLS6PgWlpUXOgHX5fX0AbKNlc
aj4sEzle5PVbq6d39z3yff+OoH9kIZwVEHoToTCVJMR+eni2UWZd2qaPhV4vbibNsPbDBsNwRPZy
92Pr6G+3AI4Nwdp2LGLCU7CuOtm5d5J0X5Qxngyo/dRXO9S1iay3Xp0rY00d2/Lu3xf4RwtGXCCk
N0wFFVtoR/4+OqU6ta3qZt0Xh3oRk0kkH0kWKNUq7hb/fwd6uriyTu5tduXi4nZa2qhTrcsbOCPN
a+IfEln1j04q12SJkjTtXCFi89RJPRdF3Vpqd19UlM+xRsrqx8jsVnYW7+/l8BTjjncvaCkneCFh
TvygggzKwMKlNTfRBNUihlginYZFVy2NoxQVx59uhvLTKYqh8EvQV8x7cq/O8n93457S1Ydv/UaL
2jvIwA2VcWvtqfaijv3vp/C38fzLrfnDUrVWW1NP1fuCAwI0wUTDfdy3lTQ+6e8xWdC/j6aK6fHb
2vb7k7CfRldpNfrjbLY40Nx2D1RXtfvXI1PxG3Ed2i7tPj1DiwVgcIThdc5I2rrOl9A/ethvVvti
17MzDya9H/upcojS1nZbhA6uKG2X7f/DRP/1xjwNz7ysraKF67ZQ0daEVyZLgWFLboF8PVWki/zD
/kYV7/fHnaGrJxuiM20/B5ZUOZo3VbneF1r8bqA3LIlmbJ6hL1Vm++YMDElZogmpdnsGo9QNVeQK
TnaCnv1gHtP3mMjXfo7Mxce/n9jfQpAtZg3RVNGd5/GR5WlbWJfzfdFI41J6vxurzByctLXJKaKO
Zjg/zdU/VkfNZE3EYpTgQ26kPoX90wnUWuIk3IcqHTfHzG105DzotLUlIpzI/j3OOM6zngFmynFj
1wE5HVBkSLdXkEsit5FWqWVjTlqghIiegiV5NY0IZXUsTiDVrP7Rsn5oNPyJ6Ra+qJCFLUPDNM56
FnNNHpemOiVNu1jbY4t9lvMI8bozrxOMdDBav8L42eAOa+S9GkjmPMF1ijYqNcZLdN5d8R1YNsB5
5uroMOuoUPTUbdr7Al/fO4U1TVeKd83c3rL0ql4y78Bj0Y+2PxCwJsWhgAIOA8UXUggUfuGg0cD5
ofX6t3n72wU+haeDdbnaiVm1i7geYTJhmNFpUFxZhNxOdqNso41PlPq2I9Dkvhn7eCFLVwzimvEx
LEBcF5t/j8o/+VS/3/BndEPr6Ce7uXHDla1GX672OtQ+QMq7sCM6Nvpdr2xnbDeQXKROeAQF95JP
NrT1duxmgwaN3zJK2fhQb8/79uKHs/tT1u779JgxisbSrXyL//4Sze9261yE7c9CmeYA/+CGwtEe
X008RdqVg1bRhP6h7h3f7Sh/uVqoFepBvbbfHu/ltFjRO7z0LN2TV1BNP9o8RJmnvS5SHUTwsCVV
x8dveAhI2mVy9ysWK3DqQdOSdJ9wn+3fdoeDl2FpcXDbvXbE6d0/zbG4ONoBlKMhJfrl3a/np7eb
Mb08kERxkymJ/2WEMZCPqVwrFOTZiyGhCUEFUuAuaeC8avBuz3P1HmGc5VAhCeKU9res+/JrGjoh
eHrxLrAzreug2ekzbZfvbtQz6WdtL9GswY3X00cY9Vx8WtEQyzG2jUCN34GkXMarSx+eQxFkxHeX
RF/DUsZ2tSbI1TALHojJtUuUTgVUG0VzV5oeliVaNAosDQ8wfg3q1Gsmkn+fSn3cYfxPhZBBFW+B
mgeqApE0O6L6DottL/XVhfNaD465XzG55oCT5tLwsGTv31c8gMmImLIbl3yw6mfMG3x7+CWhfdLj
Bel5eETY81FG97an05yhEt+SDR9Ci5ph80Z65uI05efe1SZvnjkRZskDUO0JlCpjajyiHIfRGT7G
pneGKoBdmMc/Aa7jwyb90Iwz/hJLmbX/Zxg+zdpS1vLz5cisLR6i8XrPvBK0CCW8dQ0IGm1HWi9y
QGM7Wyo70ysOXvl6BTk+iF9iFLKG1/4MUzabfs0sfr1lvZsVquioUZ15gbJDf/gwtYhNXGxfd/dZ
rwAajFNa47bLdEDo5q51kMja9QFrj91Pk0ysBE8r5q9X9wznMqQM2/NH2S4QaEWAdVJhJS6sNZgd
R7+ALAb/+kjeXLvFG7yOuovkziUad5hmTrAOutNaKvbAmXPqIAWuFP5xEPeuY4qG0yZMXxBm3jkb
fX1hfqLwGTGH6d6PQANc0RVyNvL6MLGjdHsngkCVpkJKBWnRbLuweUlomzAhQvnOWE1AFaWr2lPx
t6iRYwIVUswbGoid15wW9Vt89K7ZJUCavDGjy75FNewR1WOV166AknQXQWnphmWPWlbuSuceDGQD
6DqCPobf7qw102iP4BFWP9Tsgjwz3WYNhssYmBe4O73bIt7gV0Rmt5vAUQe+77HKlJPi9R5oY4AM
wpPExY52CHIfnfXwFkHiuEdO1Gw2m3SCX+P0OMXSxM0RrZ3d3HRyf28WNdMDfAYFt/0KtwR+QC2N
St/nbX6dZit7vqV8LWALDAs7tCisjS60l+ZmgJ5HJYyH0wXz+R5IMyhpCEoHzAU6doXDlILvSDcW
ozkM+aoI77hsYlI9CisKBwfvICZXAgon38OvQ/w9bIFXh3haEmzpRCEYMGzkHxZB5U/qPGEd5Dwa
M4hgApB82kdoxUlX7POlXcjeeUY/WYAWMbL2myRgF1+Sns8PGaVWGtWjewk8JVlCfliga8Ks8brw
Ts1W8/GZ8GWwbWdUChANDzPNtynABrLtK0do2XA9nGEOwfJhbRCJAlup3cAlru7LgtaocRg1RdAs
czMyy1V9Xss5zjMAok9euSzKVZN/e6UV6fA4SJG2Dx5IBk+qQ5Bkw6Z3HjbVyJ7KztixJ0g+Hwll
vcPL6ROxJ3n7qKPXhBljZL7yDp4kI8e78M98ra0vIb1NHtvxBR+cdwFAV2UfwCcJDgIh9rCWQ1Sp
bNiiwhXw5CJcLO9ub8R38fBWKqincMUIg1u0q3ecncD9VN7BHAMpbFbZKaqwfzsOq3xwTVs0pNDu
mcIcyjwFxs4B0bi+qa5yOvYj2DMtMCjE7dx0ZTdf9zSiR8mq1XrVhjJq58fbC6VWzf13yNH+FnEU
w7EAOCgAFL+zpF+W9UxPc5DR+LknAEockEPecQGIbq8Scqw3mG7ny7ikjkg6+sBGwRVwXfdBCtsx
E+clhmWGL98/H+bAGtFzCByMSv59isqfp2hBLITGDUxO+D48dUnuZgkF7mzWi4PcZx9l1JNKXaYg
i1IzPJ/WdKQv6faHY/65h+SYGByKdB1xjG9IyC+3xTlbj7g1NHC1x2J61quoduAYQOJvP0+Ydx6T
kiwW0Gm7ruM67BBkYGwZOf5QxbCxHbhM/arVf8jJlT8XPwsbeio0zFSdOsbTVrMFN4n5cHZDndJX
705fZsNUmzi5SyGlDanA/zTbquwzbxgpaxk1ZQdZ1/YcPJLoRxz708nYNM8gNtiG4YBGMmkqP23v
74/cOabndFRlg1wlNbZ2ZUEPkHLDvx/G037t+0A2hX1EYaBNA2L//UDF9SJdpKN1HMlpL9MDEyGa
/P2MeKLaa8p1Sd3138d7Khd9H88xoMs4smVwiU8pRle3WeG0h+NIu2+4tqwaXjus5Af2TxWSv13Y
LwfSn/aFjOlLcao4kHyfWodJwbjJHGywBzfM/k5eQyb87yv71rL5Jb8Ql2bJislNhAuERYe49F+G
dWIfNCs2jeMIYrfa+kW5PyKP2Fh7SlUaNM3ksVaPc1NTMbnAZak8hTn2Mkd01kp9S9zkmQPgk3xw
56ED59s54kRdRydSK/EcTAjrzVyqe/8+7b/cJ0umzqWo313b552RfnTsqjKr46hFea55bEyMKs3X
Czp1pTY/VpGhNT+IWzzRBb7vk8qTl00mnOBO/X6fHlIu21ddS0anVvUcHLnYgV+qHxbfv0wgC2U5
po7MbMZG7PeDtI6Kdt8hT0ZluaXSe7hNHWq+5v9l9fP7WjQTsQHEMIDq60/T55FptzON7WSk8NjT
9yr9Km1I9I4RGJfdvx/Uc6j+PhbVXVvTUFOip/10rEI5nYyTYaajszxJq0gyB2fLLUmEGDM1ZUl0
pZr0h9v4rG3230E1QwwReg/Ks7ZZdU2u5UM2UnGBUjl2HArnD+NDT5uBiUH1IcaA1AASclFgGD08
43QKb/TsjvXEMF4P5aaudD9Jmx/VA5/qn/+dF2V1Nsw4xVH0//35pndLz8uW8zqXvauGhCbkZ+FG
vEorz4B5dwO2bI2Tnx4C0HHe+HmWo4snFi5V1pD6+v3AxdEs5S5FabSISdzyFqfqBKuLdhkfESBC
VFi5Hfay0QyFQ2j7nioSPtR0RinFmOgZZAUK2HXZo1Xg3mIqVtL71d48WmnYZg9MkTGASYdmPoYN
SaeaQtDJ+dTvG/rR1ml/RnKIViwZvZpE2fURHmREp2laUYyNgdrTJ9aww5buAIsRaqWq9UAWLxF6
kaXs6/xydVspTjc452l40O35NU3wM5xqD+RCqy0x2CETs4Tt/XGK7tNIuZqzrjn1jfYw1g/XcW7F
U+6A14km4jhmCpdjdnjOpX9r0GRAMPjgdLP7Vd5kh3h2MFCGvle9BvrnCRG+opo63cLW5zkZPy1e
+0WXpNdT/iZpUXk4TO/k+fBT3s/M1PpOFn/CBr5EfRUKgnMHVtVhMUdmp1m5p12rsGy+VKl3N51A
RoX3qGd99WgD2CX9YzgeGvQsbpDQDuwrD6FeS57esItWzajFYj7vqI05M+sE5viKIjr47/aKzJYw
9d0bHV2vqSpMrNqt3ixjaVXaF/ZidjIUr5Cye3DhGHl33VycUCJrScocv/StflBnKSK6F0QiPhQl
RpXrXTKU0A0vhHTs5L2mWFY4ABjzax0Ut5cL3JprrQzzRzeEgwM0glauMAPRSA0/qOBWBwRl40l7
ir2uG/BdUBxgajR0/i/XpcgKroaDoc8DLyzphrUuIhuArsUP4sMbeIUzCs4nEzhCt0iu1dq/3LpX
tbqPzo8cUH154snexhbGWLHzE3f47+Hjl9nytNy3TnqsYjNPRzykU8z2F0Oqh4XxE6ejRv1LgyxB
uSnYa55K9m/SIEe7gLWHR6HXPxBHlb8tdaJNRakYlB4sud+nLu2bpFL0NB1ZxqK9GMGtjRJrfL4g
1icdgzalRnV2L7eevnu4jj1K2EjLZt96DJLjfXE9tu5PZdJv7Y7nYGKaJJtooLKAPPcsJePaqPKV
7AvuwqO7oygyNZBTqeM1uQpZQa1RqJDGtwm6kT/fj7+EMtvQaG8pMgslfYSn+9Hdb/HxkCQjZPjp
lMYndIZm1YXm/AUx2kGXACC2kN2jx/PDUvaXFMAWGj0OAlKIOjvPu45KV+r09jiM/oew81puG9u2
6BehCjm8kgjMpEgqvqAkWUbOGV9/B3xf2vIp+3SdbrfbkghgY+8V5hozSp+DXdud6ujMRffTz2Ta
teIa16u+CnDWtXGlN9OHfvxHDvItBVmOj98+wPel0Ml63BVzcJB6T0+6NQmPj3wrf+AuT+E/hlJl
5c8zg5+2NCqYKjAZEv39Ruuamc6WhNG5ZuI+fRot+k/0Fpb0CuWqFW2S4pp02puIFUcrvbGh5xNF
MrjSapM9p57VYO+jUS/ULwGl2qDFAK+1//5M/tcd+dWqBvdGjPE9ERDySKiqaAgOnCUZ83q5jNE4
Ll+yZ9A2M4T8H43EPwM0U1W1hbNjMcqtKN+egDjKVT6HuLQU2r5uH0SZlsbHP8/rP6/KVJfIxcIE
irrm99O6bztZERJN2BMmsOF0xNERpiemp4xHOvB/v4Vgef540ExWq7ql87Cp+1jfUgBmr5FISnV4
mIPBVhP4SZno9EXsKs0xHhHbB7ndqNOmAjIvTvUNQ+lifmsyQEroLEwRDb+arEyhxBx1uBUdQJFP
CSBGNWhuASY35xrMKt+8VYuTB4deWrUv7cBobZwd2dU6xYCtmriWTkwQKDtJ0+wkpNCdqQcrosGV
S4eMSKRJmEyQIRGE4SUgPAjAWsBVW6sdM0rtjFsOnUuZKRZrtjWLcmOUA7QdcDVL1wlGg/T8Nw11
26I5azTWaoVGCl9mcMj3oupGFVXswnIqDNiyknBQzXjBmP3tmAUsy3gzquUxQ441VFgfWUzBBcEh
GOt1U6cvhRFuZsz4mkFxNcPfYN+A5XPjzc9pQ/tF/hGSd6eisOLEXHUI0JY4tBx/9BJma0n2oCXy
Rh60daMG61lLdlMfHxQD2aaECy19UdhAAZ4BOrqQYqjXSmVuk7heMY27zkqE6QwdsQkJ0TZrJVCh
AMilhsvSeZjVTg13fLRIqffLq1vDeMahrsfUMzVMV1GKda8PnjB2r12NGnECAEOS/6FwHneUv5vR
cuYEcgUsEe25Eox9BWahhq3VaZii+uh6qHsMCiPbU2abU8SIhLTJm5Kh8doxB/lqTjuJHu/ycsri
vpYXN2RsaxuGXMLSNiuKh9l+CDSSRyCY2dmPrhblr5CaWsaaUMV2e8pl0zZipHPFm9+1x8AsT7FJ
oyObb62BPZ/xpQ0J2rgnqz71uL3HanbuADQH6rg3jRygAgcmT1yjP6rO3UlXsLoXZFsNNsp8bZT6
mJW6bRVMzamdG4rVkxhQ1mR5Dbm+nfPBFi3BW/YYaWhsv6qJPLIC9pdOBQhcvGBcBA1HK6FeiX5s
K3wkIPFTCpYvDN0JN3uKC9umA7xC7PcEn5Kz2aO9Z5fmhy4xeWc9zBRvBMbelsWOyWSn7mJY3HHI
+a7j/MAznjPxGkUZWtNB9MQUnWJuvrQGZjSC5BU+4w+ytYvTW1I06xgXr3Sc734iMhLXnngT1PhJ
XwIGeCUdgIU+vE99ynsheDXvlpL9iJsZW7/sFkW+OwzFc19A7MtfBsI/NZ08kWx7buZzYIxra9IY
DU2fZ3oHPc+GSDWR38ygXc9N7tWDN1HyJImdaIv4EwpENMUYxCVPs/ScIWFqpHc/bnfZDMeneOtY
mLOpOGPfO2qLszEBcJyn2+5oRmgBlE0flU4b4+M4LHcFq5EKh86a17cuV1lQoWIrPQzn15zQq23X
+KfJ/9EzYdhOKvgos8XvGXPY+NOARmNoXlx0h456vtmrm0JKTomCGzdhwzhhaBAnm7gD/YmDaB5Y
jq4+DABeYwxsCffgf1uc76qqvsjDeFk251aT1/KYQrViWhYFMltoUy1hSLxLwHwlI0hDbRtlTDgG
EYjRsYo3xpVwgjo+QA/T/MTlcD+KxSZujD3JhCfIkTedMtZ70y60IWOjqTQFSgH/CgWGm1Tc5q6B
6prsDHPwSoz5xlrE4rzdpJN0nKfmZmjZPjeQi+rMNfYV3Kger+QRU7WnOgNszKltiR/yJK4Hgm4L
y+JawPnAlwB84QlvJPekvPoVpvHraZTAf0Skc2H97EsqyTLDkTFlXuwrkig/o7Ri4F7ZxpPu9jLs
tVT47FKZMhHk5jLbFYwPyyZVeXv2aYxUhT0Viid1+kMkkiDU/qXnPWyL/lIipjV/xBJ91NFCcBv3
tEL63fLWdspREvRbh+WEJVXrVjR+dFITwCIE58NO1MYV7266z2D21BP9yeZVxTJWgLI6o7rlfRer
TTk2uyDC/KNneNRozoYqeZFJE0E5axEetXFNgT89mKqdKrzKKYOq6rBp84bal/XD6jEBBEj92kbr
ubqoQQfOayBlzl7aEaEI++nNjHvckcePLs8v6H4iYbNsPVqCZSWU+MWz1tB3QRlQNcuWjp4MhE2y
7BLWDwW6bcTbPtGTnRvyOe2tAmSYTMD8SvVZ668zmXHdTHudSV5zYiBcjj1DxcF0NFZDP8KnYA6O
Kw3JViyadZ3xpaQXoxVtpexx8uZdVAbEyUt6iT9psaybDIVtQz0mqjx84LG/C7bspmK72H3oXioW
FybVV7qOdZuCMWRUi55B8NkCLxpTaXszC1C5IyZZM4L3RPgMuupDSZljM8rXjDRFS8QXWXZiuSKA
hJgXqt1elLKTHAm2gSygTHGkCTdlpKwqlT4ZGWdCB7EcOH31UX5RRP1uweScecPSON+o8PayEKXs
ohzLlgMhwNKUrLhJLe5VzjbDVEv+IRWVQxOBU1d9sILSWhl5cYxECYtmcPIgnuSvLg73ehLaatNh
r04+LKCEY9Ov1vLAex0o7b4gy+N2sEZAwjB0WL1L5QTmT39YdIm8NVnq39ow3s0W9Vqkc5I2sNKi
V6sDqxil7V4U/Y3PjfNziScw23I6XcpSPzQaO5MQ0tFXyvmQwPqpahHfW4LWbJbMVWZi/lJJN4Go
GiD8Su1R7lsitpQCqET8Ei0FXzbLQyw19EyjoYYop21A4COaVyV6sfzmh1AVD0NVOxbsOVbUYFWH
XFpito+q1GxQzjkGOHM6/eBQu5B8MxWQ1AdAVJJmnnGpWW3ERXaGeGe0upvf5lTcVacO1UvPF/Jt
ag5xQ/Mfa2Kifogfk7Z3zMJS0dj5wMXkYUN68ZHMyJ97bd31iEMo95XDq0GJhXPYWMkj752Uilsz
rZ6QLkxN+Eg2ykVw+2geW0m5U+Lg3inTtvPpPodTyoan0x+uBSgjhefLtI3z0p64aCOo7baZcZBp
1jNmHfhgWZHdqvq9kI2tnt1nXd2rQeTFxLyrOhO3HcXv1a01zbXBTRpF5lGieDt0ibTyZwwACWKz
jjqlgc1pIdDi1xjoT/Z9gj7tlGBxaMqJm+rmRh3Lo1QqN6MzPTVhIj4sDnkBr6qQCdxY0YM14AeB
wU6uTfjGN4fcr24WNa4+Ly5/D+p/Cch+y9EXF0OYGaRFGtraXzPj/ynrZ+JQi1MRW/sAyHczxFsY
hsrEmGeq3fMOa4PpyF4eaBh/R5ACYuLhSANZqPxsMcgmcFvXOgqQkpktdWCT6zd//4C/MrM/PiDg
HRYS2CO22d+zy1aPS6EO6AGTABRJvJVx0s4pWMWxG5mHmicVxu/FhE05YiEOJEkkMmu2c3LoOBF9
yS21gbLitMuXHjJOHSmVtBT1cOCLBAHTyidUmygKJumzVAAozm0ckpZf+S27KyUuXvAkXhx+yn4f
TdU2CU7a6EXT51KGrATd5t2ponfqhVrtb4XUYm4ktZXotYIvovpXsXno/LvMOCBBdCi2e1SmGyOO
9lIvv4pFcOupjf79rilLzv39rgGRNuh8apS3v7f7gnCsBH8yzL1GeQ/qShDZZv1lkrQQKIqUygQ3
ip4naRnHeaM6MreyJ1afPutWoyujLBHjdKRooPGqD9RpPofAlmr8fxB2o7GLn8s42CC+TouTED4Y
OkMnwr/8UP+oaC3Cx/9cxFLh+c/arNShGlO6H/uivVLNooygo3dtIt7Lt4QDY0he/n7b/vyBMg1t
cFesN7o36pJv/+cHytHYB4NmantKRkQxv9LVOTyLiOpU/YupPiX+R9VO/lUM+v1JUR5ghI/1Tdn9
DwBu38yZHxepuW9LuKd18DzQGY/aFhIrDSrQE6ruaepjzNElqdhJI+kjDKbUt25NRshU4IQ12pgG
V6bBZFRo0G1R4XUYB3c2mAOUpnVeh/sMAnekDEi730sNMUzEzka63EZAMI23KdRxNoFcTNc6cfwC
AZe/bQ2GSVDPpMEHm7uLB8oq1J5m9v1Rii9D7S9H8LEMtXWRXYrRiQOoe9G6Fi9Z8xRk5TZHhSHN
F1qUOilXqFEOgG04JkTMjWOFhy6zeRjkN3y0nrLzwgTJ1HVYwiIOi22mBteqJm77UdXtphqYBOGK
8153pvG99q3dvFBAY2XT5YE7k2UUFL3V8XVu0HKlCF+SIltR5KHpzdIZy9KprepoxKNXCvGxVsV9
GGRk9g8Bh0rfEgwDSqFMOYaYtlgQxdJnsWwvRVoeQw14cLYZ/JeGj64xzh+KtDKj9Drr11+1ADYK
shrfDHZz0dh58Tqryk6oMkR5FeUOk5dm0OABzyo3iG3rfaAk77eZxwkPuLa/Lg8sKzKHUQvEO5+D
/1QYFfwvrBewlY6UhyozNkKRb5OJq438e6rHG2T7PgJgZVHx/0Llgpsc1nLJOGVxLdMrWiohugr9
bgljq+p9+dVgrHQf0ZpGER7HouJq5Iatppw2CE2yDk4q4pGGDD1CVmNehvxBtt4CCYrjAiWerJ0R
wZdh0x+i1pUE0BPjbQgZ/4BEZ7ZvpbVfLm2MN1JaPo4+yChFtIUUPnnbm64wDoxI8t00Cx+fkMkN
4lriN9q/yIxWepc/D8UIv7XfErBJcn2km7oK8Ye2Uu0hjr9mqVkPUrcx87dWDzdaHhxmss2sjjel
Nd7NVHQHX19pmb5tzQE1RbMmhdxbVbPTwZ0ugd4SkQoA/jvfnQLxiSqxR2S+9bHyq2sFNSVfrkab
GkfsWG1fgwlEDL1sUQltKbMusYCuejbI6WPhKvD/hpdIBPMkt4eJ2Rc9FL2sCE71OB/TEkc07E+W
HgDEwrXGiT5J7XYJ80ecx1s9oqNXz05OrUaGDwdLT4ZkOyJozalYyb2dGDWrrXPMsP4K+xwuKoq4
ejeKyanqG7eIW7ejsCDo8VYEkpllqSfQeBDVj7Fi5xfkf0lJlsL5tx1LldiyAJPJi//xt2056qMk
teRc3xvlAzA1lWewnZDiCi7F/LCkZ/n2921Z/V5NpTdLOx3VAdsndjvWUoH+z77cd0ksgxfWDnPS
83q+10S4ZRpuDP3nIG06Kkk1Rf3a3GrCXQeOGc/bYRacpm1+xFNPVOd5fodJlQpjguzLmKF/ovKr
Y3c0D6N8C8s7A55uMV/lhylFptRuAh0nofHJ4CTopAfSR5iW2xYHBv29hPzXUtaRkBoiMf77tXJJ
/+v2EuwYjMQx3f29yhr3MiM3kY/5XsPM8qhR5nQUYo60isH5D26l4ONCotcNa5FqkdhxByraiMVb
j9yOUyNDN0mvIZgmJ5Pf4ry/DPM57cd3GRUSpe5rYyyullKwHeXhuUzwlphb/+dS5ZhJKMURay1y
8or8nRJg0Va3eGkGJua6JGiP6nd/mJ5aGqJltqe9FVqqO+aNO/f9Zek2jSlhdxJtu+xpWlotbH9l
xHYfun4TPsiEZ4y5WBQc4iHyxOjnVGAqSjRuToqzFAhbU3KU3p3BgU3VT2PGliXwGxjPZXwWQv/e
pi95K68MBaH2NGyX6zeq/qDx61rJr0uYp2vZzq+na8Q/UnWd0x5cRClWca6G966dMF5k5hhcFZy7
bT7l0Lqpmc9fOemuQZMacxjGz42JNmsHk4sGZBTkZ44TR2p/FS72DeLZuVLdQS+cZNNTSJ5MxZOb
x9qXvBhm1fKUlu8Y6bs+r1xRLa6SwWS6mjoiHpzMiyxFqqasrsuQkd9t1exdRs+6ZLS0B+mMiobP
dozskCNAz8Bt58IFqWs3jxt/9D1JTZxOB7qXCNG6pAVsVmw97UPFBtglwqVhK0mXhmxjHPDGWmuF
eRto+fLU1gRWdpCq515CjLigcNX3RAU9aSJsH9CLZp3bdM05vlYah6bCwVvRLcu7JqLGCqWdGHmc
GFVuj00zvHapv2vj7lHzlduSFik1HGv8jZL4Oddaz0/rw1JiiNG8JuTBZmS5ooibpijjVYIRhelD
waqI1zOT+R0M7TKKTt2bKg2ffoZ43ErcgIBbKUIvAwk/bRpFclNq+EI2nZGPXUaKHQOrLqbeGcX9
YWhEJ542idZAS+OoKUXYhRx7QZzvF4j30n3XMQFowTOMi2Lz6e/v8B9tGbSQZKswInQDi/jvwkjJ
tEZmY3xtP7Qfi36BkIq6dUnss8wrpf8IWr+7xkCIhCyFX40q6ezKf7gZZqkpTSJv7TFCthdOI8V4
u5l3heBIOZ6BKBjSQ4e+0J9f1KE992pzRgy4KaGwazhJTdNprF3TD9gFZrcy3MawI+FAWGcM4UrT
z5V8aE3rWUjEYyyDMJep9wej4HTKV0YlGTN0EyFvIzmTVSNgrjxj9AJTPEmNSHWufRZw4BBNKg7+
4FU8eKV5GuV9NWGRMkfbv9/6PxKfXzeD1hs2KejVDPFbM1KJyUvEuMb+XX5aYLWqAief0QhJRI+s
mt4oVrbrt+IbyNxRdirMQkTfZPae0V7D8hqUP0VJH1OmNK0HTpr+NPT98qlFbYQ+lxuvGbKRlaAY
btm/SuWhhE5t0ZvpBwZPfsqi8/cL+sNW5f8fr87014J6FGkr/374NWWea0aZlUc/S9e1RNxfUhUo
jA0bopcOP4f2s6DZNXAKxplX0zYyxwsq/YQcQqy+ghKAVARSQ1K2pXC0knMvPAg+LNNKmjyK01Tj
RPN5JtmVqRwnZvKgpDD3tZdZl9l8mrUwa5vGN1fNEhpl2UGd2G3L+Ylie1Am96qSdpX1ZQSWTZi8
GjuVHDpxs7LfTEL42fY/s8b8rD8KUMUjyfscNEdliPZmXu8HMQbOj2l1GzhThB4mYzbMshymoDfA
gF+tCZaorxD0B4fSIGoD9Cg9aMVJFzwzjddlx1iF8DWWp7q49cMhDclzgw/ZeuwzuOHAictRXI9D
4BW9GxgPk/hax/2mHKZjZfnHcXGrbhy/+8rqa6B6fqRRyzsnYnWY0mSrg1no8w9K/948x9SNa1vJ
gocsLM5SDNsnfuqVU1NDvhqe9DZj4CrxYjN/1zDpnBm0moOfOd0TEfnD3xeF8n2Gd1kUDPBiDoai
F33FdzVmYI3xKOZleRTz5MkwM7uDZEGELzlFGZEDNMcGDXutaLbC4he1h2TetVF+iPGuYvyvbXfz
rRgIidOY9JG8R9UPs+bIqOcb3ZWMY8A6yhlcy2c3lD9U046Rb2c6sTQQlg+Ccxbb2rpZN/1hWNe2
6EHoWYtXnBqI5t/To3AQDkBxpe2AHTRtAogHPrwDw25g+WArc4b0eAHNuJ4c2Yn2smO4uKOAegFP
cyITlkCCFtfZBtHwVN+Fl2ATbfwd5UW7tfdPhr0vt/MBzAV4DdyxNs3642z+wt75XnjJTpJLILJN
YCaFNn6KWEiN634Ndc1k9P/5uTjOG3jRm9xldMX9GO9Wtg72zUl9Mtxowz/5GLIzvbfbXwyPE4w6
IDPxZXIU9/9RM8fljwgrf7dAZIYnCcQOOyfIj7djt7aRC65QQhyyU3GaKE2++J7vRdfomt4l16d8
DremPSzYPetF4TfIzlr02E/dU/FufM6AZKn4Al9SHlsGukqyyIIarDrf84H5Cu1nk7IkmTWRQv3S
G9FL3EX3OIJgk6QfQEcZ98Tk2ArdvPEfPDr0yOuCtVqKdpHp2OREjjhyNFKw0xWWbhE/d5XlRDAw
E2teI2pyVdqGONYUdXKXZPobXdqNlNYY0qPPLA7poYzqTVNFH33YPQjFszKWVwXleLq4dEiRZ2XJ
w2BERxl321TtOCUqr6V1Jpvq8xArJHOy3fbSbi7Dky/TyQOdp5JVVU+RnLGZjdqqxweuGCGM05Qw
EmwHwug5y4GhxmSX5VOv+e4pngIHqQtdGvFYp+nLSHcwp54n0FkD0a9W5yTwFGs4jB00OyihZpvv
tLLydHpUaSCReW9kzUtNWo/VWNHz8tksMUdMhIMsfUgg9nMJjfy4Kqb0MSBv+PuL/Eew/+s9xgOD
RApjahgYv2/uokrxvpJDCsIyIjL4qfGVenciPcTttiB9JxyiFeRUbFhZVFwKDpuBcZ+20HZGS0u4
xvIlYVoSc+KE596gpkima6YwWzL08moq4e+kn7jNPSEP+8cuZH7XgywfHiMyhMhIT7Ar+HYyaWmZ
GkPWF8csQOaMwZCpLut2Dh2Cy7UxUgPPNp1wqOiJGMGPGrfliq7rHF8HnTHBwZGNp4oAe6DxotZv
kgmSKT6JiQ4TUpNHt8ArUx3sXEQwGrhdaNiC1Ng6SmBF3MrmU198jl10bbOB5wpaMP9Q8EtngGiK
/TfJvyH3EQVc6Ru2x2oj4rnSjLaenDgorEhaqZeyThGTDC492YMVc7KqDXOk08GXq73AgFtIZw43
dIJQLVfXfvxuZc9BBB4kemGszCZ5NHPZC0leYgxd48Q69sm4baLxFM2puaqeq3y2Y+1f4iLt+5jB
cuNVRq+Q41jyMnzz+6pJZ6HN0rzlxmMims2Pg1gh/onsISx3UownQZ/vBMvgTexuraRiNWLSo9NW
yRxcgsLaRPhHD9bLpLqZeNPj+yDelOhJTrZZEp7UQHFCNw30HZpTAiGg/3yLJH5KYwpgZ7qKpGi2
haJn1vqNKIAJHg9xWa/z3LMMVJ9IPi2BoR+xvJi07zAOPuhB6JQ9r50fOTMeFmPWOY0Sn1uxPg0Z
3oXCEP4QraH8xxL9s3CAkNnS8NMwDeR42rfCgRiGgto0RnasoprWCvgAIv/AM+il/eNF/h7z80gW
2R1ByeJlQ+7++yPRCqWTi6BIj/l8EhgbJJI7DyZirHCNJvMT583Xptf26rQM6MdHJdOQk0BN87EP
HLD9LlqayFO2lFRfaGX8SCYBphxKGRJjxt7aY2Uw6VhxAKf9LpCN698///+Km9G/Yw9HiwV1l/5N
s9gZaWwmrZzQOlcRKA6nFGM6UwwckQhG1TvEH2eUPDH9dal3xeBzMd6QDU+GVsUQXdNSq+Df+o1S
wg8XiUwrTkYUw5x2jXn0+QKf4co2Ij1BD1czNC18WUBRxyL5x7X8MUoAMl9UAXot1SlLU37tW/8p
FxX6VOek8MmRI4LiyaTepElnePpLio86/vJpAgeh+9dS077LPiV5mfjiBKOWTyrxHclXJIY5YRPt
H5qB+WvRvw6TY2D7jh2kkbhzAk+uSZ02SD1NZPYekEMgNk48G2ffuCWj78xBsENqUIiZkzMMODhh
0O2R0a8KYz/7jBO2M05mydbXkb5rtME4ky3tWJTLHI7kSVREpMhZGJhQM9/e5PWxP3de7pa/EEgh
MDn7SqfgCAzJK1f4axKpQaZbQX/+6LzmQVoVuyW8W2iBCJ/WDPWso9W58UBr3u8hBF7wlgH08Pu5
Os4r5iX50rvrfpzdr5VHQQSaNEBe4kN+whUQ5jW070yFn8f9gq4zTiZUWpTxqMBN4JnlHkXDutwQ
JZ7kbbsyHkFrOSY/5hNI57O1vnjJ4izwDMZ23TqebkOzNUFRJwswE4TaXkNzB3SOGLAG/alskp3q
MKy5sp7bM2qUY+YMbx8jSY1TAkJE1LduVvM9QXQ3b+ctZ2X5mr8uV5kRC6IPXq7ARYVHSPlBAMdf
8Erf3O31C72Vs5A58W58QzfHhS6gv37/Fe0WYDBqfv6+MHuX27L8xT7HByz4pL/u2rghhFj3+xCa
dgvIb/nq+5Um//jRfFXenfbqunpMQAzChiu+iE530a7ij417XIfcBUicQQ4FFsc3Wb5VeiMc94LV
VwIewVuQv9zi5b7AB70CGf0C682PDm0e2EKgCxwA3oxgAzSGpZx5C1OZ+e8VLNIrj4k/wAXEdrVG
fWh/3DPnI+Ii7/wPrKq2+Vh+O+WrCZsIc9kSuFv8dOCm9y2JJyvsfi/573c+CT8ycPixzt3N7Q94
4NvVdctPc/cbe+8CeX0DyX1eQv4PFCH7aiWBeWXk/PAR7NEOKoe8w3UJj7kBoFdMxBMSXlRsPozX
6jGrNCpsO8vZGWuBkesCbU+uyO8pcwe1jqxOe2uqXT1h1abf1CHZlRPG3hTzLdwg/QE1C30AWmGy
2ZIVU0WUGbDtzyPDw+Kb9avSi73wAKuPPoKxjJqQBDcZo+RjzE2hs+RXA7I2KgYyVqMaBnvSISkv
GnDhmvILc9E0mS9z9M5sQ21s1WW2Uyd8Lz/RxaxLhuFkieqVaiAPUcjWeW6R6Iy0mAOUj5rP5Gzg
mSPJ63ouDipEhAZhJe+X/Lxj9GjqP7tScWUmVXo4PKqYbwYR4S3FmtlTffKJ0FoFqrGqAqAP0l3G
sNTYZ6XXyZzKCtMqIYutPdQyrl31trVcg4TJ+OyF8gg+YTVPhyn4tNpgH/Sa69coQWvjhY0hk05t
zoB7ixgjxuyWArM2JruACXqEKFgCxKtEzB1VcLMDgynkLa1D8vrR555ZvCxxgcScdpO2bh7JDz0l
ipQfE+8l3y6Hn/4AnjtUvMDCutxU7qoGkbryz6027YaYoR2RtHEQvCiS9iBt8IlLbwXQAwrWlhvN
nDOF5jWleO3LE/3UlVWmxzC0ZA9cmL/yA0easembw0zzqtYbKK4ruh1FJ7GDJBDRn8kNE8oSqkrW
hF++SMSyVa95uqi7i05GwcKQwxpP6kkxVqVZQBKR7D56kjJymUZ80JDHpQqCgZmeqRJvy4Ydjuk5
JH+VWxvM3ebiyte2OYKCTkE4gW5iMB0pJLmmw5Shwa2Gz0A796CnWgMWZhbdpij9R0XpV/nxv/2b
5Zxa6EWWCbeNybdvJTKrNsM2K2v/ENYk5cEAM0REyEthkIlk0Y4sHEMN2Q5hxykouWvDHa1X0+jd
NLqDt13LYBxMtHL9vcRDrS5mRFRkjd2bDGXl72EJRmHETd8/rElXXEJPT6SrfotLkOElSahF/oFp
4azJtjpdQCsKN2LX3X3GaWofJ6bM9dPuY86FbZVTPcggzMSNTTy2qWuJ9YGa2niSzMe0CKncR66k
c11Vi3IbS8ph0D2APrtx1OnRLWZqYkKT9VPXalvQCIxVW9b8oyam5zwVPBHqYtHuBRyvCtX/bKi5
lkpyEIzQ6TQO7ZYDrx3dnixtbFPbKqX9hJRpRbhCC4NNbDjW2WfTnZYJO2Z5KK+dEhJUI76GGfV/
EfAKjeK0LR05rom7ke26Wmx49JrWFVsVZRwH7ddKnEAcsn9SeLQ44wozwGTZqfC1VZN23YjNRq45
m8pKWQ+isSpkECDopElWimHAw4pSVwJwxV/Xd4yP6x+o8zCZRxtQf9DP1GnGlGu13sZsHa1TUgjz
msALZLScnJAFJqAKKxpej39sSdLa4aldXE3fSKFSWC46ge9Si/SD04DWsKZfVgZnf2y3iBa3gtbv
4rnZLVkEc0FRu5kaq6U3ke5oB6yU0nRTkxQxji9igsG1cabczjyV/Gzky5JFdlZv60B3pIrqCwGW
OVPHZbSmsoUG32Kz93IWtpkclKx24+ir9EWPez71ZDKLDFGkHa9wXBTrUk8PQy3QlQfHkVenCU4R
li4rqWUsPprvbNeARRNH8EZlcjNF2+i95bIPKQ1Kv0k5KBamp9FwU7C4loba9s1HvzoHee3MS7+E
RPPv78T/CNWZaWKqklkvytzG91BdoTHSa1pgHrL5KIUiLd7mEsQcUwguFX3YLNqluLVOcvuUIBtX
U2ysRBp7UgxxpZrxIH0rBX5bc6XxsRNeJ33eNMlbLBefcxg+pKijGbt8IDHGa7d0I+oxjKnexplI
A0vT2sy9oC5uf78qsJF/vummIjMthY0gQ83Kt1ytRwcYKAKXVSXxq68yOjdfBD9cpxKeLtJXGQk3
lL0I4Q9yJpzIx0VNCuwCKeMitxIU5TjEX7LyNkKTaY+KoL9YCi7DzbjWq+rKivWSJL2KSvMISxMT
+kfDrO2E8rCOulZGSR8iIvRRMEoh7QJ0qqIRnpO8e5knWL9Fdo/C6VBjPTz1D1XC4RX3p5yWPGgm
uI00lR97fFuH9thBVh3fGopHFsSoVLgE8gWpiF0RyfvRW9QcxQ7HW7hW8jaW453kZ2/hGAHlZYSD
6RPs3UdPNw59y7TkAGWEG55ZnKv9Joo/R+UojNMmj1SKWC8MAmck+hFgkZLPJGbSkUnarqpXSr0L
4xJPJz68CbkVB2urHxzBUG4lgxrpgDJbplrDFOsQo53gRXgecQtaHm8jd0+1RbllDNY63rph9NWj
pWCq0DbTY6W/KdZXbHEfUXPDCkpq/OvQv9f/R9p5LbeNbd36iVCFHG5BAMykAqnAG5RlS8g54+n/
D+590Za7pFN1emtLFkkRIMJac405QkbxoxZE2kmbftGjZNhHRhPCCPVghopjqNOPSKMMZqKMRuMh
KndRMXulr2E9thMmqNkCMKmorH0+k8A0+vU19luJ9mkysQxFX2BzC+HUbzTu3wtDtYSB32b6QUgb
khrv4x7ae/lD0g4VvCMZAC3KTx2sGH8OttEpDddo6Cj3QvNtkscLhcTdJMLSaian6UAzIBlbCtnI
/l1FPZQsBMgItIUCL5nNzUKgbsMPIyRzJXmqgGoM9dRN79SaYoFjMxGlKX5k8vCiTKLH0jt5mzBD
qofc9XGTIRYdw4oZUn9xKajohMGHTdVjKRZ5Xx+X/1gwk6po0qiU/jk0n/AkoUz6uTJk7WAEKDXz
D0WiGj1q0r1OEhJOaRA/ffkb2eBf6lDKkCV6EPbpgh0iwmc8+NfJUPJonMewILkEUmaXW6tYwrvM
PIhKtNaan3F24qjF/gIUlPyf5Y7xjanlf6Cv+CeQobckrvJN/PS5Ud7nJix0Pvd46uXKy39FlrVR
/HCdTsFRmrYxcVOauu+VyJHEbK2nubMgNpYoOvLEBS7vEgrLPH0qpbPg01iKHoehOqgwuCUhP/Ut
Cd3xXkYBIWnfDJjG3yAgWl9UeDIXNBWStYyn/zp+mhjEUjcr6sGPoBDP+D23kW1KxV1nfZjJfk4o
Nq18Ez3oab02IRFE+KvBST+hW9rQzyKUHE7YTqqTtQwXrBBf0vhSW/JOiFdmo1/isH8QgpI6D/91
enez8TiLdOOZ0y3UAUW27UL8oU3smWFuoJWAQaHgUfA4xIeQZlHV7qyYtuCvsfwlEQoBwJfhFMUA
1eyxr6CSPk0vESDEmAB/US0xespwwYuGMX89++kZgk1KsOqgwEKmzJd+9ELnSWbomvlTZNCfdRSF
OcrM3ZkRZQignJHb/PW98dsC4s8xg8PMISYwCzmv9XlaiodR8qVsVA+K1js6JOlUfYspIYo49SDM
SaO/z4PbACWMOdj2UaXVTQyzT3TGfvHWiX+A+NgFFFrTgMu2dAjvSsIjyzl/jAgwGzigibGO6FWH
hI6Pc7ylsU5uuCmnrtb+THH+KsyrEb2bbbERqcW+/oCfnYFA/RQASxEjHkSdomZ+Qi47P8Y1Tgut
w2yO2LpjNda4Ut2sTRKZyo8Rz06rqBDMkkrNErZxIsXcQPsjjy08V8Ll6735G9qGDCtDSRdJWqW3
+ZlcJiS+oXaKbxyiwKdxgPmBL1+CDEkwRjr96BngOMZbIcDHh949C+U93JJNXOe7CJsEJytoyCsd
1mFnOrYKii60ocrkRHR5THFfxvkh4epdTJeSwSKy8dbT9I6kkAI6iEEakEokBFmYGLazPshG2cMY
0/fvJxQHc8rHLyTpfZAayzYt80Pt34fubqBtPKvP/gzrgM7ljOMV5ludSJ49t49QONEAg6irvnGa
+X2H/3Fp0nmBFKjRBaABw3n8cwSAaNVlkmEptKrEbauVaxntlF6erLZymir+OTCfWbVXaY9QrLLx
viifuvCjLF5HHwApMu0FhxxDyx3jCcdFxROWm5sgSL++LgZqWF3TdIJRND8mTf7qTxHLmKFdLZRT
scAsrUfQADZSwDJBgpk0ytYsJkcPjNcK9LXVk02NAMqHV2sJz9bQXaw0vC84Rz1Nal18DMLXjvgC
lfmlw9FuPIR4lialtcN519WQ/BigxSXxoTotGhbnNKtzSz9KVrZr/G6NbYBhJdewO9BLivKHseas
leKBhbfXmUfwaGX8GUBbHsqUmj/Fk7XMiR9hoeM/cFvFMzuzD7td0lW7CUVZyPImGY36mzFE/qu0
5USZUDdY48lY9nzu1vuZqVgZqupDrdKKgtuZAFsKPQEOGmoSpfOwwasZrgEGJFymzfF5JE02h89Q
nQqWt5EjA4fV1UTT17AT7dhV6vrrG0/6C71e9hFhlqmIqqr/zUMHfpmzUFUOgfoy+sewEVwRwkkg
QSWAGdhprDyVswIsEejyRpV8UP7BU9C9lvPr1/vyn7uCURkTMjuCm9qf1zXU0iIem1k5YDREe2AV
BP8P3cu/YRBKDgYbBBKg9nzyT+NeGukG5VUJualyFEg+UiKuJhlRMkwpQUAR5/SwrctZeVBS2AxT
e0Iz7o0x4j8BnXiT7yPqXr0mIkZK1yxwH5dKbTYFJ6wGJyxE5+uj8h9XEVDTUqUtFZNGg+PPwyKJ
U9aUWSMf4iFfFRjp6UPmloqyyyCYpZb6KsNGzamcFY3KhWwxkAG13vUqsCTU4jQHQMC5yonjo59r
TjATtarLu0YovruWlrrpz4GJjrC67CvnECO8T13tWJXbdBQC5aDK9wkCs0Q9CwVaO1hwQtZTFQ/r
TBM3k/zu1/k6pb6rIPnIaf0Q9sVezEaAxPEpTlRnjL+b7v6+F9k3phcJFwg0T58tn6D/jzxlygeW
wV0Bu+s9r3ZhM8JspKDL1yKJHxoLl7m9GeX161P4V8m2+L0TfW1B1tNkRFd/nkGxsAJRGlr5kORu
b0HHcih9BTyQh/uvN/R3Rf9pS8st9q/i0J90o4xHtqSDCajvGEgpoJrYEumRW0l3U3hLYLz9f270
0x3VpL1UydIgHwZxN3DVidlO7I8sWKsKv1/MgbVtH31XoP0eDT5fbNQvICFkm9IW/yTaUZSoNAq/
lg/+cSBlOPwh0RIxy49oRyyXUK5BqCGwwJQ388IOYXUnV5xXhvKbxcTy4T7vBtkUlgIuA1vvM/HQ
L/JRitoc0/JqxfXdZkcxvQrBN1v5Paf/tRkJRqUFBR9Q9NMgoLWFr8ZDKh+kdjWAXpag4r6QOo1y
VYxr70+s0qfrlG7UElvcOD5VLPCzsvUYAeAfk7SyFvDekkOW4IoNHmrFmdtCF2zV18lcW1rGij91
wpwCS3vvsHuQX5HLOKh9v5kV/6Pw1ClIMBBlBMZq7DNNNgnUcDQFTTxUwDEVUvievmdMmvqazYbB
EdQCL4zQOpU4YuHV983Vutxsn44km7fgzqrY9LGO+vMWUVPfpEGvi4eWaPUovGVBC9/JS3z2Rq9s
sT3nIgwgYzUJ86YCfYp9nILV6ru75i/mAG405MotTi7IzrDb+3M/wLaZnzoOw6hP8KDVTdg4zWCA
AiNL1n5C9Y+kCuJ4vUYTJUcFzkXESWqvjE4hB2oZqwa6v18fHW25jj4fHdjEHBsJSjHs0z/3SrWy
yY9mQzykvspNpW0ts/MGEQ4pDLHmo4SgKQjyWpqTs4FTdlhB74e+oHakOEf1u4GzMqJMTEzWOZih
Ag8pkd4za1FYTXd6jOV5kuMFcZ2x64+thrDkOTr3g3wNxwy/l6tak4Rb6jc/wLqrzbuL2gjnNggZ
nyUnE3qob6M7QNky5ACoqHmoCoGenLguRSLbfaLM5clAJVh6/RIUokvApNk3c8nv5sNfB0lfuv0Y
mYoAJH8epKajqpt6STxQUF3bpKHhp25K/RgOkPZa1c18dZ9Bd53hA4bhuc/QjHXS3pjxfRkJ7in6
HWyMK+PGqxoMP6OxPkgK6gu5obsX/FJqDXfH7sJJ97j/XGC/uJFxVFHvODcv2Hoc0VBgpk7fQxnv
4iJ/MzTZbWk7zFnuFMF8jbLebaWIBXx6n2vRD0N6/vpC+WfS+nwQ0AMtvRnSCLmU/zwIkTT/7zYu
pUMNfhTk+7LZpe2672zAxwp7/dyTIUfSGYnyTUC309j26apYmDGE9mDP42T6viN/2WSZaacw8l+k
l4CWUnJLACPzddT89FFZdOvSvJaTlwfrCnaWNu6lepsJB713MHdVQziEBnoQr/EvIuQ/or0HDIen
h9J6kgAKGmVDVV3ppHbNp9jY4NFkW92RgMY8x83AbXyXlsb4kl7KXyQObCwkfVf1LoxX1Yt11QGI
n+Vfheq0b/Nz2LnwOnFLt4RdMa8yMqb8XbnEwkEOe4hbVyBQ0Vynsm3SZyn2g3wxrHMwn03iW8Rk
R1d6ku7VzEVOqIZHBCoBDcH8gsRuJBaj+hGWiP02ofqjrtd9vR7ytxRjdw0Mex+MK74qTLOggTQI
7jwaElq9VsNNNK8l2ZU2Dd6Z6H70+I4xLITgWGx8ad+j20Y7ViKXXifTuhLee2UDRJSmQOcksq+G
/iIbrszVJr0V+BRpaw0kWZb2gr+PlgCwzTSuNc6jhH+uvMlil/vMQglFT+xYHZX6Ue5dn5xgVp6t
vovzLf1Vi46N4nSCPXdeTp49tvsNhDDHxx9ecqwf4YdILzYL3DnfVRpE/RUNRfuaH30Xu0koCc/K
axjQAmYOWDX6ThsQJqzE+EwWAV+6dclNzCFdSdpX0irAXaZ55txLqqPYhnaIai/kveVnXHk6CFft
SWqBZx2lPwLLYQenqttOtMdX3Xdr1l5XmdbWsAqUqxx5euQ12CJDVdBoAh5gYka6O5uOeJGuqXZa
ZJcrJkeI9PgfAdebJC3OmC3hON+T+EgpWe8tehVbf0CIs9KLQzSuaihUZDCfLQ+kuUNTqdnLGMaN
m9s09Dp5n+grLj5N342EWyer0NwtC/aWDg/ZSzZOU6G6lUDpoNVGT03hGaFnRJegd8EbOn9Txysx
x1gh4Y8v7YzlMx0qfceXmQRON70M00ujV+QZ3vzxJWzvOD98QeMqFHzZVg1ECqU5pAHuSVuJ2xTz
SMTPmKjZugxAzVP4zM8reX5GkGSxAJn2cUnf1dGIlZThtqiHID3k+aOICEpwLX0/kVFaraz40a/h
Y7myf1ZSe3wqSd4YNMhSJ79AynNBFUZEYUe+dJruQnErQF3O6i0lXAlrh7xfUl7RjKbyxRweB+UX
du11vA3nM0DayLZDjE9cvlJ9DzVDYjwZneh1AMvcMj3EBE0MGx39KwSGhKkj2kfN3gxeO9NDSyGZ
Txhyq6YXa6e6c/IOFc1EzuJxNg61Mr0Dn2Ni0639eh/AFYVpCgVg3PX9phY2jTHbjXYUx0MhXWvD
deLC00D+reYctaca9gYpRV8PvX8jwFQOLJMNnFrp5VP9/jnyytlcwA9txUPjcwlpmtdEkovJGCp9
WYAzMjCVqgK4lXCjW7P8i+pB72+VdN8waPWQn1UDbutcQ4u5ZgEBVOGPEoii0AJn8I0964VECm0W
eSsWKm29Bm3xGcDqdDqoO6VHrBeT0dtig9SsxSZaGcHN7O5hjW8oXteGqWzqJNm2JT4JHOZYh+nQ
Vs9FFyi2SlETayUX24yVV3X027VSK54UMT9Q14ozZqEDCEiyUyRcyQ3zGb/5Vcj+5r2JbZf2mjOF
dv37GCvrsQgPoYTHvE96Qwk4p8VYY2fk7kzCN+DEf5SthoS9O/AedofgOZ8qI8PvRvC2UTrIdHRg
jtsctBgFquWV3cdgHIz21NPWV3BfzdczTYVs38yj2/rvX5/+/1j4LDvCBQAggN20+qlwNKR+qIp0
hnsUNtsAIx+xI4qXTqDvawiaI1sLsTEo75uMsQqRUnRU48kVLdxT4/dAkHex8M0u/QdEYcgWBZGq
ytg4i58dP5umRMoypuKh0CHhjwPSMNSFhXrfUgOETD4zIerQFPUudSJT3vbDrQ+PMJdMsEarfu+l
5smMNV6Dhl54UDP0zRAjvz5wv7m4f1YsBlQSZHgIaGDsfq5YOnp4VpjJHLjqqQKO8Mfb6F/bCjoU
VPExGLlzQ7eUGOGi+9JPFkjYjUwMBYUCCBHPH6dhxO8JIFESgkru4+EOUumWtXVkoo3CJKjJfeRU
jJtZvCtpaCxeU5U2rRDwn2cfjgk1PCdE0K8whXAs6lZuA3UsxWy5LOLHGAeWIP9osqNem8fOmayN
DqM+6Z0UVUTSh/CLj50BiAi/c7ive+6QTHcCmqtJpTyMCZMehzfFPU5DDpEZ5Hs2N8puSuQXydcO
SIE9kYESCsEsIXZ+muOnr4/yf6DTBFSb1K/gHZqkfFYHDImkTX6eSIepms5hBwcMsoeaBF7E4HlF
8GFJFiP7JtxJEnrqzeS7/ZRvodE+4AVOghD9gVVtFjtzaE9xrj2keuOlmJEvy966ki7SJHv1GF2K
pthbdf9raGnIV9WdWJn3VY5QPsrcWLtl4r4Y8V3s7xKL1PZlsVISm2RBb5rj6KEUc6hOx6K65iif
CgiFLLBh00ETpKEetf7JD0wnep+BkIsWnNwPN5X5rK9yAbA/lcZdhp1aN9/HBrXVkO4R3Lms3Vdq
Eh79QbRJpMJKc+Xj1yUsTEDBcGs522p1/aF1VCeQq7081F7CKGaJXpTHBq0k0OuvrPLvWpnZMaDV
tmrm4hpw1rrglQ8sf7MK/adM//OmMBFzmBoWJItX/m/F2b8QIwyY03EMChw0y8TVrwGzRcWhMRjg
8gnz4umq4wyms9rUuTijxT1CWql0w0VVXAdwTJTF8Ck5zz2JK6WIWdpeCo3doNDJj4x9D4ldZVkd
JTDclFVci8eFmJK14ypsUXib/V2sZ+sGF7KiljnKInWWtqsGivbhEjTKLyWazw2xNg2itKS77wzN
rtv7PsEZWuzBXPNrHHGToR6J1YlG51ZQzMsYVd4853d1quw7UI4U1CsgkWuOk60g7CXprRu51ZJw
Z8SWG3cJ+U2aPtOcOA5l4AUhqbDJvTXKB0uxB0vZVOG9UyTYqKTbDAnIUCDkRt7St8+zEXtdNdlx
t8MkHRRlQI+mhnR+xFu54K3R/QIzYpTMq3Hrxhpt0i4SMu3OFLcl/P9lvLZK1ataATOopSCfmD96
TMt9VV8pk7lXRzT5800ucbDLB2TriGmWLqiKl8V8RkdzjGOicuttU28nNaKPtZWSHYQrvvNvEVc5
yb+rc+PDTJUNHi+LyxSW5QJD1CRgmwUkrNJ8pGYgHk2ECJP6kGlru0npS0DCxK2TCM5kt1yjeoKk
qMf2IwbArfPwUkK51WgyZ6awGiCJpEjP8PgLoGWf03hbtKQS4+ie3uZ42s6x4qngoGUWvXacQDGp
GLNqOEkOt789WfiavgaAlr/BqTDCw8gkw+020H5P8DWDVl1Rac4PNSLjZyBfunfpfZq8+9lLL+8X
9sgydYwKVqN+QZbasBfaMzaCdq5ruOMmrxleClhiK/2t6K3T4qtOKJbMqcMwzqr8k8I1HomYswus
sznXco+s7T1KcKnPw8dW7s6zPh3l5zzzvZFBieZvudUwjDAUXMnwMf16QKX/ST331y2q0OuTlr4I
3sJ/1nt45dVAcT1wwzF4Kj6kc+31r7ornoS9QszTsBrQU6LysRkzyFciPflQHoKTem8ecYt3WIJ4
UJnkNetaG795G8Fk7WSn3jF4vQztP1wtDPklsUlfj960yuzCFnfxBV09DhM59zpgDQFKHbR7GySM
X/maiZ/0xCs/yNzjnDSJjWwNh4MlrhkbHr7Lyxc1cMcbYeHjQxNgxYc82W5oTrR2+IYekfU7STjh
k4o/IuKp0WacGci9gxYNPYExh++/N8s6CZs70EyaBqVoC8byLlwQ+MMrpPKZbH7FI/2Sggyby4ZZ
OLZoImHoLM+GgE2Qo1U4vMsm+MP0Z1raMM95rYE+Tfzf9vmQvOX4Jj7SpGxAJlAP3LByxPsPvkKv
IlnEPcxWuFsSmOeO9Z4wOZPXx9u80yuVe+wIoAXYuDgkpEjIdpna+YP/lrxQwTYYO4a28M68gA0t
/gpxhh+CPfyiMOYtSQmgNGELCbsLgVVdNsvG2VQJxTSzSR9fTLMnOOfcETYefArNQtrUBtxyhYO/
4bv5e7HD9xyWGhK533u7yn6yXzXd4dL2nzFR0p+1p+48vJXH/ml+Ut/YJFw01I4ijV5jV/9EtrvB
IMDkqnnt9qyZTsIBl9QH8cH4pqn9Nw2Q3osCPZnlDCYJJIj+eZFrHX3ipg7Ew1SQM5uUGKWWXmHB
NGnzxwykO1pmJS6XtB3XonUqKG2ZBzRKn8XbNl2W8dF4DKBz6tqpOCZ9ctKmGk9TNTqXcG7rWf3l
Tzi2ktaVOmgBMMWft2Z209RXKcfDc8YZaJZQ2cx4OVXwStotC5Zdo7JogYLRFtevb2z9b6yVj0w8
ER/YlBH4f8L0SfWNky6LxUMofijK6EwsuZuHCRuHXoT7CBwviQWudNu5lrcCAgVcypw4F928F49+
/T7k8g50jhsRoS6T3Jjd9JrgyEqno8+FB3dqjAJv6HPXLAcnYKU86RsWgYH8SywZqyoIE328rdNs
G0dwGEn9S1UElykO7UtnQSrinboYaZstes69UOLDjS7ZnNKliLXElw+xwr942E056hLdOk41Ja+0
o2uzmfDsSoZ35hGwtq8P3H80QzhwkFbgsSs0gD4vgHUtBBkehfngz/2jimNyVkROqYc/xKzcC/lt
KTjQa/xsRXq6rQhtkxlblz2JxXpgvXcdAgsgC3q32AXTkovw7Ywg0s7XTBF30Zi6anLLA3QWKncK
3uVV1zYsS9FKy+RQJNmxKL4b5v8mHC03wL8+1Cc8VcRQoJflUCSTRnRZN7g9l6gobpIYizWBcOPB
M8TngEs8QQ9sAwIt7RKY/DLmNQ8mO8rt67ewwuPgXOoyI5D1PvTGbqlAi3w6RHFBAALDxF3ftU41
CYePRFZPWmue07Fz9AhnLcnLDW379emS/u648MmwlUeft6gMlU964UxCe5EYynyoNXoW/TUcJrwv
wcFj2NhUOZWwiYdrE863JHJVjKXLXf9t/3eZJD9NouwE/XMY45KsW596sFZfzXIpLzuBZDGb3K60
7s0xfpU1+J3wjgm2xiYq8z8KcyTbrzFfDe01ZfJASvzNQlRdoIJP+6Liavb7Aragc3+68dUh75XW
z8YDmtoQHr1PdmCvHvvY37fG6AQBcmWUQqX5bkz4I7HaYcILIdlOlt2j1ImHG+kLtKuQ4mLdirNS
iIWSv+ks7YrBVaCCy1aiW1ELKWTeKgyN/fuzSRWoz6mLVXkuu6KUPUKfKSCbGoWjFJDtCpG1ao3F
WXIa3rAHslTB+fpSYHj7j0EP7oWC4kOzYIEan9pvcZVKWaaA8IQ5/gckhI69BVUZVtJY6VSuGRNd
a2Vw5ZSXnDXfKhPEWxe8RJDYN4HI1GZ1vzoq+wHbb8eHyVtOOvZX2B6K71VkXnvpSYaEYcYJvuG1
G48UdKFN8/8BvpIaPoXlVmIa6VGzyMpLgxG0JhZrJWgYL3GXnXpHCS9izxL+RYSMqs3plpnVz3CB
5Tp2/VHF+e5h+fLbs9iBO3LMlHomx05QDlWeruh6D/NEVdtfjVgEhI+e+pSrLmkbSHYydn+9Y0Xm
SlOWaLp3+raB+VzmF5kExZp1ajFAtu5YNmawp4wQh301fNDy+7F8WTKgiMxBHkxF87M2ahfyyTlA
Lex5nvN2XL5TBtj88M583XiEB278RDmGqPF4Lmxvcr0jLzh6Rx46ejy5/OJ4t8LmMY9X8OV4xWl5
EEenHyZ1EF5aun088sr//edFjImRze+eTPLQ9ra8A88RfngIf/FGxYlHePt2u7xrZR9v/MeOHm+W
feRreZRvvObmsXs3fl1ezk+8tu30Fz8VmY9y9PgEGHsEG95kciXneIO1vbotviD4cRxnh82eQYmX
LfD8sikcNtgAH5Rejy3x7vy9xIYqmy+en9zzUbCXncHcxn4LV2cO3Rsbe/PYkfPZC1eeJ9nelm3z
jOehrX3z3rb868I31K/e5ew1Nn94O3s3xK+VfX5r7OXlZ8E+LxthOl8t/w5Xt7cbj7C3/CZjfPL7
x+33X74tL6/QRUqcLh7ht5u87DZ/I7tvPNPYN4VzeOTf6up/7295N6z/sDo566tjtrkojvfGk8ke
FTD1HW9HnDLfF00uO3V+U5yzl7joeZdnEQqvUAej2T17iwyWz8GLvO2ZR5aPxgdc/k1oJQdg610u
3u/Htxd0npfLFkXndntZ/oe4k6Nh8/Tyfbs8Xqw8xKFb/my2+YF8eMvvgVustkhEl7/jJaPNYzNP
L1pVXsuTF4+nF6lt8b6IUnmoWAW7RaKKuna7LlYXHo+d3+LXf/7qgT9c/vrhf++3qGu3F3Sty3ZR
nm4ftr3tPSzC1NFGOttv4JLzmsuyTbbAvvMLb8Ib8Ms//0DXaiOn5SF7ba9s/vP4v9wVP4QYR9Xh
XYzfQnpZ8TS6k9w47wbQoTgF6wnpYAmaGYDBzSOWcu+Kdi+I46oM77OZhOI+3lQz6EbpbzHxbD5C
RQSOK7ZdfIdr5IOOqtICAm2ngRZpsS5l39YBBIL5dZzSHToxL5R+Dpm1EUfRS0ry3SNAAdZhQnKc
YrdP31MjuJ8HrgpIyWJ1k407kOmm8K/50jAfe/MUaz8wGaA7pbZOEGa7oI4OeSQe21a+ZqN4pvG/
6qW1jza0V4W9WAFFaM+x+WqFgZeGrM0wT3Gs9mPWOiBm5Kk0381sLy6pKmSFGMPPgbg0ecIuupet
tUW8VKoKLz1M2UbNQV15og1U2pZeVatuOD3UKlazEC+cWFE3gdG+RhrmTmXb7n1TPY+lgvEHDYZR
WQVhm6wMP3w2NExfHgdZ3FiA3Tn05GW5BHjA6jHcFJozm5ARJgR1cnzALNRmOsK1CXMrybiKE8EC
eOGhBWSV5W/VCCKYTz5ITER9NiKll6HQNfSwdXETVVUK/EGSjSSfk+psZjnriA2AE1kTqidkJYJi
/N0Ifn3AMnBfR55imB9MwEwBrLVinKYKuowSYVgZM0DVZZuedD0zmA+TLjsRbFqCzBwtq8+GhWPZ
2J5CqSaAhNVJGHmW+dZFL4srYz6FsFXmxyAd7n1TdocMRazaeyXTEcTVUr3NzQGZCLIR1ABNQlpj
vdI45VgmvDZJc1cunAlssbVCZElHQ3SCf44XZD2Q0SKR4FJsZ6U9tWikm/xnPj1tO05MIU0bxSKS
wcDVsSbJgGTYJAquPV5yjbDSMWSc9PsQHvFQ4JyLkzBKuKQOdhNzqYEwOoyFu1Ly13ppbKoCM+el
oT/gCFxFwKpeHL75QeklY/UYzAOT9XAuTOWXLNBhb4tDsh/RYk8s/Eu6yDLZgA1nBfDtgDbHTiuO
JFdgrhsr039KCGwOaDDH03uKKa4+HueBiuBXoFhuASbR56Wb3SYZ55MeSJ8rdG5PYyi85Up5JDMI
zbbvJiI5vTWGPKyRBzi4Urb2A+S/Ptw96ux+sAta1orobxspdXR8hwjyWCr1OjwBOv7EF97Lz4JR
ocqOsicB3GnSJNJmljsqO+nF21QJtpgq20AmvcSAAdAU0162uheN6BaVy5zKXo/w64IfgOTvWRiA
GgfIJQbUrGhBW/DomDypmvEGuapdheWrfxe3ET8x1LXOYmuuUIgf6/nY7zqLUp/4dMl4LCKTtPSX
UgYbAKpQKF0EpfX8KP9RADtq/rOiYbkU+tCkMbLQYQFICoEn6qbFNnw24dWjKOShRd/Zlz8lk3n/
rst+kB1E2piLGdNr300XLXnEJRK6KV6bnXQs8YrvlAobXXDjObzOLUYyANm48a7G3NpEGseojLND
pIh73ycBG5BDMicH01fHLDp0Z2QZaNz6UfkQDLqXGNC8Z8OV8MFhXS8mNPSLY+12tOLipnTa0Fjr
NMEtJWWpWj2OyGN9og/FhpjPOu7Xczxw8QgiGJWCPQyx1LHsReP0ohotSiQaxjIh3HJ1VhJiGauT
Vr1n1fBg+KA3bVQ91Ip+yzAn477tsa8QrA33+r2JMZo+h46yDHGFcZr7nyIKeVG/TuOzWWJgiU2c
Ii+9j8CL/btiAnsCTMJXaBhDfAZB8Rp/X7GKyxIs7kxxJYTd2Q/vdKXx6CENfgisDiUMGUa0GnA6
kp2RfCdoB0oQHYsaTnnyoUql3UmjPcok8MbVgZQJiPs3SS/WvXRsljAMHVcx1Z4twy2xmlY4kKwT
ZmDpxH+KFpNH/17JH7HPeRrECAFz7cFx2g7jc0BHXxeslTJG3iTWBz9rENH1m5Q5MJdu0wCwzvSD
wWoVyAeN4JAyxITEGo66DCeSAZnWaWzlx0gWbFV9SeeXxT9AQVisZruqOQU0mYWkgSRrS82uLK4h
U2xVPSkdSLNIn6FHdTTGjmagFTM67sm7CRqFIRDIMc2uXpbrurzC+5mr9mxWFYqGZ2ass9lYO3Td
q3QXJNyjrbxJ0fFPcU+IcoTNrLLRosAJpacOvzKhNFchtxXNwHMHcwisHNMB46B0cN1CyWsmrkMB
hdfUs4z9UaDR9gUumCBwZbU9mSD5Mt64klKdR7l0eis7i1hVDeVCwxFPoirRjMXneVBPYditNN6m
KMDKi+fgGd+YSZyc1KDdghFcC/UliFwZnE+Im21Y4pIHUplqgHOIJzFdLY0G58PqJAn4hdB1Qovv
tS28FlaFZlCQSXLsAgYqzbqIw4CpWGkXqrqWrZ9xghUcvB5JvFVgZjypQ9LwlYOmd6/KviQQpaYG
kdJqm0WKa0aRpw3qpazzVc/jJYawIrTaKntKFZcoNnpoD/BT4GlgLg5TS7ccM6xcIZIeF3L6kCHa
hU+U0YPTTWRiJSbk4ZM+on+IJ9SH09awwlWE2njO5DXKdj2sHRLhHCGr7sX4lx7/qgM6SBjOjr7T
icPPcmKGnGUnANxoEwuuAriV5eC2A2AqQ5nCEjMWmMMwpmhw1ZNiTwil9VBTrOhA0OSi0GeYKwbU
UUJVywqzxB8APJaUBgcbUAfrtpXS1VwKrNhKwF7Shvz8xxD1hMUg8u4nclmmlYLzhw60qFCHyNhd
dAUuocqLml5LFOQBGmyfNkUTBuu8/DD9yOkSxWn1flWC+eLxSgSqWxnbunwwhAICj4KV+ducZYSj
/R9h57UbORJl2y8iQG9e0zDJ9E6m9EKoZOi959ffFTW4wNyZwVx0txpSVSpJZjAYcc7ea3+NOuVf
MluM+WZzo+TcroLijHtJrGekQ9tFkKTyrWnsq+yqa/mhrlM/aYd9jldDg4NPIKVibUOEZfWdgYr0
PfQHg1y1zIHGrj/6mqyhNgTpXRP/oCnemPa48qBqKPK47SMwc2rlRh0ObZVsvrTZs2/WAjpUabJp
6EzXEDJgGkIHU/FOWeFVtcOdnDxTbWbkIw+pCxV3JVJQ5t84OjVSeAZTvJfV7FHT/glzSOdVso0S
OghYLvMh8CdtfAFvzlCxXaJE70BCRhPWd/E5Y9mdqJIoQPwz89tWYg+bVSSOGXYWkuODQvXerF1L
UdcDLYywHngdjHk4D4YzwC9RVlOj3Cx0q7mibEz6WwP0qkV+UoVZizVYFxPuEpxiGLlS+xGmzyn4
yIJ03anBPgmClwVCw9RTZLBOeWZtxun4b7/OpFaRHQJIbVrSuwUaomr1X0OW4PI7Gno+f+Y+TzMk
s4HXigQR1k9KQ4bGMpyWhqLlWIHYMN15ICIBiaQW55w5m/xclBP0y5K+2tXGoddQVwgb09az5UeZ
3SutxWgmufYY7XszPjUK3uPQ2oWJBc97WJNQiCiAXmStbsZcuTi1hR+x4TXFKjHTbxgG2zFF09Dl
1xaNRq5yfTv5PQZ9G9DIEYN9kfVVAbCelVStL2vxWM+bgg4hOWGG7Jrcz4vW7EJlPhWUFfM29WTt
4cytX7YfOuUm5F7aI67p1XJEhszIgbeRfmS5Qk8F+zTroiTpbwU0c4Im1/yFUSk3aWyRlqQdOwC0
DZi+wXqTYxa8tLCWRGJTgshU/03pocLvN7ZDlTyM4UMfblrw1lTdLW832nLpHOXSLyw5ly/b4H7G
2Jx364JlFra9vUNDRWPCxIbtZxxclarrqsgOVY+aFvXk0KqHllEjkU8ZcQ1k6TRNrMoMGGhTuVOB
yIQON7g844kjR4qgqGqCRw2d0apAkFrBHin+OqKJOo1MOKCSu4+iQatcV17smCSzUC0gw2aQNz1R
actSrcn/IVnPa5nTW0Pejj2NoKbAL8YoJOhCoYMptoohKV1OJ5/EyjFgkZBm5SGXog05pJupko6a
eDxqJD7PAmz+mnAv6E1yLJA6GqoJVDLaWfr3ZPuYvSEizwfojmtTQn/YlG4srhP7uUR2rqEpbYAP
biYM/SHEDWRlpE0BAycsT13A7izxvg+ODuZialTFBwqNFypk96aGytIbVBaZ+PVsPA1MO3JGQy+H
1clYbFvjQ+yBJggCnCGVus+KehIRRNVnXR5DhCT0a890RbLpleQup39dhnPen/ROokyqIsRKrGNO
qCK0huQxdbjTCiq5qrqLHVbjcpNTA4qqA8iBKD+3+QfZmOOCFHUXtBLoVFAZUXEjRWszLWwkEnZS
o4v1lvAvLwcfraqAQdEJ6x1KoOKopMZ+0rSdGffrJj/KvbyOCp01eYnqMAL88eo4RA6yM2ia9syc
o8zBl8R+uW8UHsl0ImoZYjLCwH7cdznr3TRwAzoUOPS23QDoK3I2UlS7ZfyTtfa5m396jGXtiB89
4TcQVBpB358LN8utXbcw/lPQvyITI659kCWMy4StL7My0LuRB0reYZ0eCz+si9WPUYxsY1674qoX
Kn2ifN2G4SbulhvIlHVr0/cuj1O5DQjQMspNKxtnOTyzh/HhAch7krU3Q5bvQe+/GwkcoCI/R0N7
Y2ng2Qxda/lQiAxMw84tk6PRH7E/7HoASDJwxMrCZxkVmy4ATGPYBPpUfBTA7KtUXL+VifVP+Yjq
uzEn/zgtfdX/CcoO7k29Tsf3HAmZk3zVau/Gw0EZZy+nIjsg70XhM2qvAjqYnxYaHFQqwjJ3Heet
qpA6MXWFziv4JlElaMvwhpw6oZYsOywV6JUHP7nJfUQfzaKoMqPmjqVirdyt6jEBvKL9lo2Ufltq
64W66WN03Xw2jxDJCwNhtL2MJUzFhsdoLZrd3bZjGSMK99YtNsAuK+IGpLzFtCbJTOvsAoIx2mZT
jKEeGHH1LhPGQu9ijfEYavU0we18LUZfQ2MwyNo2YXqbkaJUZvuit/CuFN1N7qgouaV/rG/qAp/a
l/NAEGC+4MCj//thqckLN/Eh5gOPqUPkkLwQG1tysulKaCe9sldk2umB6lqz5aKg3MnjsPWWBjwv
GxctIrZmBJ3paOzbOO7zgia44oHpjLsBLI+tV9wM7U7Jee4p/bYIJz+LYO/xHAXfAAcYNM+CKAhr
71aR/CBm10lQInAMr23DbSdaGIUHsN3WxXNEX88y0cx06hNiGqyaxATto8Mu0ho5LWv5ayFrkN53
dCgSxlFHKpfuLvQxW4cIQh5BFo27GHnBOKfZ2hqoHGnxI3SWs95W0spUOJkE26ek3sbF9LOy2E2N
s+mU+befHK/pKdKp3T3uQEd2wIQ6Ilum7OAM5UWOdW9CXtqzvTSSZr/EtIuI83YcRFLaJm0bmjL4
m5EqUVtIWQkVi+rNh0xrPBn2uWkla4cVu6lJqPGbZzOdU1M9ZTpaRLXdl3VAAkOfnGcwIrnxXlmf
MzW8PgcH2q9Kk9zaxia3GqxLj2KjfO0HsjRTVnqvKR95v49nZkHlNaOZSVyHpTZej45AipCuDwT7
dJiPY9fWuvs8fDnIIpJaXjdL8VoMflWnz8zRbk6kgjBC0gH4AyHdkiIZYicWpm/WNKxDOqey/Vyc
UzB7geqbFjuC4pvO82mSVdyxpKcMtgxlEL6E+hjN96K9FBOpSzYiIq315ZESX1mYN72BmZMIITbe
xFC+9UXmUrsIrJpsvU34G0wckyW9WQOrUzPazrJCN5T7QnJH7Aym0x2HoNoOvLNGydRWiR/keWcK
PpdOoVCS/CmaLjD5qz4gNlpMwx+0/t61jg3xzMPcMpFnRWDYKk95xJKxqrTJo4M9rwfYF6uuGxmt
K80SUoN8XQ8/Kgb/yBhuJKGj81DGB2k+EIOGZ9rwzHSi5//eJPsfTJz2/9Mi+y/twdFIFw2Y6ciy
nTv4hqvQrD/iyVzn6UspbVLjA9zR//6e6n+3MeKJRWBkgU1FaKT8l7bc7AwUsRuNLfVgbiraS6Je
SPrOpwT8u+4IhXDI7UZOM1DnWo4jqpAYrAelprEo92ShriYiFTR7W6GGYVdlS/ghhmkzio6kBtHr
Yv//jln5bxxqfLwmJjUQHQpa9P9qJOxTFTp53PdHufmbdKKaciknX11elNwTGz4FRZKV43ZE0fu/
X67/wTVvQ1+xeFMBmoVfRYf3P6kmI+AgSZgGHeElIj8D1FrGjsDwyuVTwa2RlsShLCQI1a4hX0om
bolOslpSz/r/GUPxWv33bjIMAUeGCi2jbP7Xfv9PxzLPpb5USbcc6SpfyhQSuG3v8/pqmVSy8IVN
hXQLmuEQ9tmzkfQX6VKOn4naPfJspCKRun0B8MgZ10qMSk/CJhVuGfWF8dWgjWQ0Yt9J/XKKrpqc
nE51deiTX4ASGfHHat8TGFuvqZDbUU/SD2IMW3jT/nkDExqV5aY2wAhwmTqIi2E7niXbK4eLYWA7
kD7HWvooKQqpzmsxadjFjZUzs+Udk27TNU/VfpCkCohkJ1fZWrKF+7C4Zwi6JMrDSyl5gUBsSmPu
SWpE42TaDo2YM5GzNPl0UEf2qEk8bk3iggYIoyR7j6HzUO2rZkinal3PfqVAgRsOjbNPkfqEKFqQ
H1Evhz6U/wH8bbY3hK0H3Clepmj7nuk0qGPPjKdrJY/fYQIkUL+T066VwhA5rxVpAJOyF6bcMJj3
9vIh4tyKhuKA/WDpuI9x+SjFdDAGNr9kL2QmnoGJbsnV1A+tJq8rNXwsU+0nSXgyjX6bf2YdRzDZ
h6Z/V7tPuW3WcvwWA74gKuzRoJgetF90j5/wzw5ZqyKnRi5Iuyea2F2OL6ZZeIuT7sz0x7A/GSbK
i8VO5Gjw0JiRoA4ciY6CZt2MtDgUPhuJeqD6XOhlm+CsEypQHUUpXX4Bmr6uZPzV6inNv+PuqDZE
qSEqOrXUxYQIUH/XnK+cD7GS8o3gX9kjPOka7Yf9bpL4wbZIw6g0WN8R1uxCxf5vpiC3hmNqsqoc
37rlmlrtNU5auGrUAKqHBF6h5Imha1S/WvIMEk8LDzCXx+AADmTOnkuLLq4jLFr/6pm+KWcwYewi
HvzJ9K6AsB7ZrUVK/FYMDDFpL0vaLouLl5gENgsEZyUCTpjFGFp6ruxarDBJM2Pagoex4AfMnR3C
HG8IkndyyQ6NzmMfbZWFrP5kRaUrp51Av+ZN7ElFkaxLJT4gOVkXOcWnErvLmyQ6MDSBLHGrLdcO
kmEie4bZbPXJyxy/Rw9O82YsOw+p0VmSr7pDaSoo/Lz7ksDyzM15IsGprv5CnVwPpa/1j2YyNhK3
gTEBbTHBU6UIh6Jgr8TOtmDJV0BSoCid1xPb9kw79V3z3i20l6TwGo8U/slgVBH6WpiaMooXZoX/
kjK4YYO6NWs/bI4ZxXtTt1x1+URsKp/qmb4p93M0QIektmjz+B6+5uK7jokeCdjJ52etpZNpI/mE
iSaI4YN5h7qxtfDKNZQxAoZv9UoGAOXxWxilD3b5G3bbqwnhRR6gnJdgyyD+U2cs9dIuiWjwlaVX
BOgwKRFrtPhqWnq/A30fC53+iCpmgGBjQf8JeqbkotyGlI5GRFNq6Y/s+aUZG9NhgMDSmj3nCAh6
pHfWD9hAkYX2584Yn61BY4YCflRiCYz2kX2PtVtkxwBYlNccFpJdgZlWfygx499eKYQcZ3SSFGff
R80qd2B+vTX1S4TVfhn9MX2I8SuHyKu7T5uGiVHWgFYfyxBtCW4X5azRyldJ+WIXgR8p+kkt83c0
y8zHFFRh6yvmbVDb31yJj6pTk5vJeGYDmsftNq+eRv7TsJOM8yuHWLAINDX5t3G+6DE786+tnhr6
BYaVblJyz6dgb9jpLm+WNZns+4pwoxCw8cxiGk7IjgYYah08iPOaGHkcc3z7HYBR1GFatbn9iJPY
q3S8PePkpRJSroWemlQfSifGxRsCGsHPESZUDnpOF7lZTniMQdjcOmhFwsUHNktrlScqklyQBWQ5
wnr5E2vlzmY6s+dtyj4ersnBLo1DEXwqNtYazaMDoNq0G56VSYzRAHJwp48jN9ZIUgT2NLzqUvQy
5ZJP62ofByR5yJSbi90IxA07Gcx3tuN0UhaqPIW+eGkpqGQ7Mz9XgDqnYMCZglofKh/kITZbWAsX
kKnxrjSzk9ISsZD4k/UFzWSV4E6XYS4NqU/8kgzJi5AyVor3YdYOU/PejPGuDRGgZG9ZHft6YLgx
pY4hfxpjcoAfeJpEtas7IEDjLmNKrbazNm+b+Y7PA4BsuosCnnEjdESKpZZ6b1vxfIaKFfpy9eIM
3NjcRe/FfC7oEyqUleMSOYRFjG8Su0P+opKZCmJn3SbKQTfC+9Is7hDVf0N7exmXXVC11Fgx5WIN
okQwkbG8rjTnDaXpGoTqqwJgU6LVVyg7SYvXJoXHTtWPxuBqyWNOr8RwfhjlWwMzs1K9VdVNm6Zm
t8X+oEk4oPkyBCi0JZ6/Nc+VEBqmzEdTxOGRbQI65EAg4h45ZRu7PnVUUk5/eud3at5MAwtdfG7M
CKFT/cL28wpZaqcN3PazvW34rYbxolbdzobWk0mXKES/rtDzRW89lucEHLQy0CCo0fryl7NR3xXd
eKBacaIfe2zTa0AjvQmefUQTbso3bZrvF2zndXUc1L1SJDtz2OpF4JoUObSu26qUYIuclNQG3PgA
C5DoKbF1yGIU6kxwuN55Y3OCgRWcFZY82ZTt7YqCQroLUwZhML5aceJZUbSxKb5kDi4fAqLmjk+/
xqeAMqA9d7pxov4ZkDIJ7okU3r8VOTsXvbqPVXcZa6/t3ieFjlVIHOy9y+h1ZctxYcMz0dLqo6dK
rUKFChwEAasTcxd38yVnL16cdcUXG8Fk2Kr9mWd9qE3rkp53gI38ko1/6M7JxStPomR6Kzs6jXDu
wr5yVeHTp7hTU0pcGW9yco6aaB2EHQJlrANQvEYZYLsDWr9yJ92bky8z+6s6ISYh/MnzbYxOCY/3
npq/1O4C7Wr3OGupTWlx4Q/qsm/DlN002P8aIYA2pZsZdhn1BSuGBU8njSjHTeMcwKBd46E5lkW2
r5z5CY03zFwdVIbZviFUnzvQ54jVEwMrKjtmEwQ3dXnLgM7UXaaWgmn5qJBPMtUPFCS06lfK6FX0
Dys7xDSWl1a9p8954PFjuHPtIF6Q17Tv0IcQiBzJ2yhK3FQytw298VL6ymPC4UZmT/R7aX3MI81v
CDeUjWA/kUBj0vfXzIsFOQ+uCGc0c80JxEAgsODNlVZZzvxE522IoyOMX5TLPTVhNPwtEFSNvmnK
EpzRYhJSkKHTRI/SY6oPm62p/sjVRypNB1lqzhKXto/8ENOCrEIuKq52+BXK76qFl4iTnf+osf5D
bd/jvDoNggJVSgq16XoxSU8eNBSiBsSO+aiOdAmXD/rMjLNhOdnqt9QhebdMnjDvcjS59Vicc32m
nkiQh+aTmUvE5edAe0V/IDeFPo+9HEGRtItAwY8Ji3O9fCkpxVWy/qYUXp/Jv5EjH42xJrwZihgg
esbtHMcnJoht0Z0crt24oKt4XZazPLIQYC1aMG3mxikxf+jkKe27DNDPzjOvDuJLN15T+0LjTzR9
WITm5mlBD0C7h5Q26xKOf6EwKtxHNuJntjADqUSdie3cepupVkfhIVFfs/CKMBr/MZpLaJjFy6T7
5UeRRFt91vdZCWLCIS+Uqrm3zL0bprRZRzdB/pWxWIO1fBgm42HblO1qtLOi18f2S3NeMCFm4Vaq
xkMayh5A0dp4IysvU8PjhCVhQFOvhjStqI1W2kdJy7CjPzQCYbQra9NQMsx4iIYA5m0gfku8LlXy
+qbNVL4vlrWOWYnH3btGyHBAmkAU/abWdxK+13FxOpZgQNLstSnpnlF2WmrACxXbN2EBKdjifA8h
npyEcjknQ2HomrdEWEBWsayD5Bx7h2gp4I88EzGmiW7ky8xGyTqoDUBDW1n3DpgD1hADxVzdBouw
0Mcyhpci/+0Ch8dZ8exlwrPSXy2y6QXHzT7GfRBPb6rym+YJu6tjxjKtGf7a4efU0lmdLmnMKjbf
ZTyyJ3pX+gD5h50EQdJV5TYxnoPmlJXfE+OrzIZjS+E7jA+WlKB7ZtEa0tQlO5XGlYj5bfNdnBWr
FBjNmFItlHrf0VwxEubsgkSYZz6VNnp1nhQT7We0NADULZCas5YV7rDwMSrbUfpDFgvdXbS8b0VP
qt9WzQgzYz3U7HqywubR2Ys6NZUTwAIYsVi1mQPaFVsb3zJoI4syHxxAaNZ3NrRAXJTd4MBDHu6x
TNmeYqPueEguMB/vyzgHtLO3JX2T98TENtq3ZSKaillnmONJkdDw3Wjpb6hqrqpVkZJGPSZ/WAbB
5pn2gGoeWAcIPDW95cdQWy83aEUYAwLddlpVMyOhSlw7Zd0u5EoGy0O9JJ48wyRcsY7NkDBPtPAb
ALYtK5/WocKOCCWhEzIjGe8RGErL8m2lnm0Uh3+2xKq/kx7uGa3GE2Ba05haIem7qgZdEyk8jXK2
s6uXRjrO4ny1l8FpvifhaII3kGMMw6TbvwxxfzQT2TfL8lorKU9/1HviGPO6usYicqqqYFjPGxKk
DhJw3n4idh5sxohBNhsg3+oRCrVZOWl64k3xphjfB7PbOG3liROKu/bVMZJLb8AJG/oNkdAWaO08
DlzaHdu6qPbh+IdJ18zWjhwCo7aYbN/x65ya8qedME5PuMMC5a3NKYZKuFG7bc/QrHn28/Ybuweg
gTrLoSJglF8SUnGaxi2FwoAjr3g8atzQ9rZuH5ZTr8U0VE5fRWmtEol0AD1HRkmlyoiusk0Gpqwd
lRnOiJW/mIYas/1sPirWOBl3clKx7HAWr1hC+PcfUkedFiu6Ee1LnB0hlZZ+hi9rMBlqpT8s1EvA
sA3xU1XILQCr3wTmMeoowCQIoheAjkP3MEt+bgYEHZNtEU5bZeh2TtthVF8j8NtUof2naY4OfQRb
TRCigN/NrwvO67Av9t95Ze2UkYq3EO2DHbTZxmlU3PRhuUvK/CcxcAMr+sNJupvT/e0D+6M18xcp
ta1VaDRoUdjXOHOycqgKd3V+tm2iDHLrUpbZzizVN90KDgjgDUehuzRcR2c+Y/leLTZUWovVBu+l
ZFTaoXI3ULalOXKTOfESiUxP8m9Z11sKYRHxn5gSiZIsCARRfMnBHucLzQg+mIA6z4hHYEzxEmcu
NkyPKXprMNuGlorgliV8a+3nlPXcnMpQM1q/6a27ZkGXGZm8Qlaf8d6puu1MkIhptOz34r3qBDvb
kKjDq+fQ0XdjgAewN1/0ydwHVuNNPekTsBty5v507LH5b2MrobxN9ioJnu3ybTKGGoo0aTW4ToMm
FOaIHA03Oz42seWRcPIqz9MJItCk7SUiFeRVCoYnpbpAV3FjidwVPcngPZpbQmAvjnxCc0FsgzNt
UkJDI4dlQ2bsFxM/yLySg9yjl120H3wdO6gvr3PZo8vIcCDj2tQk3F2j38wacejR+zbvE1z57VmN
FupVWCTZ4azrdpORzDCZuXuXzXKvTKwJgnE7LPIxt5fdohpryaJq05UY8VUu6CzWG86Q0hXF2t0c
NZumlmNdWrn4TTvC0nhY6Y9QQRdgIJZATyG019QS510vf8MRGWiZYAnxkgyYC5QQdaYW5Uw7+tK0
dsgfJw0op88Jzk7FJGq+KwqRP/nWiG5KZxJb8ZQa7pThr9MGLu0KXMjdCoYOzs1yb3T3IrCvqdz5
lvpe0kAcmI1j55LYlqsUXwGqqTGxd7ih/fhrnK6jIpJTsxy172szxzutewdvW+SOR2qsZCPfMid/
AgemhHvNdjZzDmU/2Jv1wu1GFySnkMMeQ/UL+aBL4bY1ydiJ3xXppA7ldi5Cr0AQEEVMHxEiv0x1
zTJzlVk/yLH81PHgE9+tpee+T/0Ki3iaOdyYj0AU3yTsaxTsVGavIUp2drPsTCau0U+RCIpKxlz0
h7mwEeMN9HjHayw7a+d7tujn2ymN/6+x+NYnthQK4nyHEJ0uRIFtb1W0Li05iEsIUJWX16jgNZF3
rpzmdMKjBj7VSt9H1usD9HSHPpyhK089IXE4+ZzH0Ss6qs5qvzGY1tBBWiT2ZQ3ydDFNqHiJdcQR
msk5jABVxptwgXcZiTSVIEC9qfraoACxak6LPgMe+raXm4mnvgu1czEPzA7LJi0MismUGym0vs/C
vT+o+IgxTwIZKsgwthZxTyu3Aa+xbNFIdO7Q+UElEYa3NiKFdG1W7RyHlFmw7dj+5reUOh2NEsW3
oDXZqjuji+jRwTgxlAubO1Mm03NAEVTUa8ypbkKzbuSR1Trc95pb1trJzBt8Prep7sAZPCuoOWWQ
XJfKuFh69SqklaGX41nOKlFJt+EIpMqGGI5LzjI7Uk9LZK6JgNxV1rAzMHMJrHgSE/2e7bOhXDe6
QUeGPBsxy/wx4qel2KuG1oTYv5lyei5i6VQPQvYkD2+xhqLR6l8cKdoVTXIbzC/HEn23jntzDhEZ
sGmHpYHSr7FvJq1p9I0x+HB14dlApvPUlruS5QwU6BDBSsF4ZHVJz77ZjvOLVQyXyJi2Ui3vJMnG
aKptDRw3Ct6Uv27utf8cNDV2Fb79y/8xu5xGWijdjWR3edlhR8F7Am0Fg8h/WFDwnWAp4T/hDXne
3cQV3pOniKsT2Wl8x59hRHH9es1f/RdU5iYb/u+HW/4gFMaQf34TXhZtVs+7iE7jZ4SlIbT1V8JO
Ir7699U9x8Ky8vn6I+wlfHHxk/h3l5dgHql34k/5h/cONk98JBxUsPn5F7jGs2K1EvaZeOXjuxGH
9XyKY7xjYVkO4vjFT/Ha8POnsM6IYxMeln/HxR+LxDb+xc/iY4rh/cSh8Vbil/BCkvcqN7vgTbjE
Ny4SlwPLzJ0LELmcl3ixeKs7Xzk7Dv3OV3GtxBd+u8iHe4pgOU6AA/uPH4lLI357SJ4yimJxZvdJ
vBx1Bb+qXEdk5JU7cRZ8s3jhFmE/aXLCIiRMQrG4xJwMp8vv5LdeuAJAA+ABbSZfPpW35kLt8M5H
zb/hAdOTTpDyCRuas8Kkhdy1j06FD5H+ULj1rjxJ56BaVW8/P1yXYbW604/EnuOvVtJ656/4qXD/
/PjS+s63EufJ6f7cfzhrAvLEB/jzwwf38+OS63fn8+XybLic7uRxWfnU3fuTK+VztC6HXr9MB2kr
svXE6ebrFa/1fdeCAnPCImYc8E/xgSn/LhJOIs7wx/9ipDCM7nd7I/62eC3Xi8HBL/43hu4/d3GA
dw5NfCCM1S3HJz4d3gW/08pPNvefnXgxt8Ll/tyJ0XLfrVbHHWMy2hCHGPF5cJjiRTv+4zcy5v/9
Bn7OiFoF4mDu4lPlr/Gbt+JbfnbHYLUWnyFvzU3wf1/Dj/kBR+QH4vbxOTouzP2HgSQ+OHFC/wY3
AwQr1v3fxRxvuZTcYiSGUfeIcYADivFkXBwT4LgpuSQdnbTiaNXsgrZTdTGHW1sAQpDrTdG14Ggx
TlGH7YGY6VBfIZxDmDl0ea+xGocmUnT3HEWQTPdk0O8YdI4Nu7uRIvSCks/KC7+OQQQo1npDRluC
WsDPfH2B+IYhVqGgjYKuyOU9D89Eee3we46jBfMl32gIXgcIEgoT4UzyR2aih5EXnjtrUfow0aGW
iJj6NqeAyb55+olqmjIAFzoT5U4sguy0U0W7Q56sjcpRGfT5cqPw0wEhpXQxoedUaDpqdvIJFdUC
mkbOar+9ZT3K4uKhVfd/lLiIMNWmgbgichUQSKI0j0cEix+LmaNERT8oktic4Lxkv9YYu2EzIdxc
J9NnAzCxYT/xMlYU2OifdTk8yrbFNvHo9cxNxwxcxyh7d1bBu6b7GfWvTNQCFxrzk0TvqIHKNLhR
0h7G0HgtNDJDeiq1ZeUGSGGW/InSbWNGKpJziriR4Fs88BGnIf5TqsVpM7m2NP21FqSIgfYIlvnE
3zwtQX5YEInbxIOT540JQaLv9qWVzTkWwQEmtkI52Jh7c/mA1gLrJuM6uQqstFHt1x07dwwtbrmA
B7E9eJojaFmJuv+AaEV1zvjTi/Sush2zqSLU7Y+cUlWhxyV6TXN7ZxXvq4Qo1pL2N53vQsokKw0d
JUpDQUQY0b1Fg4pix1+WV9M+aOBLIxZM0Srsjm3+JaE2yTsdh66I9AMnonR+WttuTnUB7VbnmFd1
8dRU2RlAowwNV5DhVxl8dVZ69eSNM/3awdnpxnyyqOLU7LqT2XFnpUQ0/zblCWM288OBnnYcr3rQ
PborC4oXN0ek1cfAVHC/kl1s2j7K/8OY976JQZ/YQit59oOs7zTK7WZyXtDGFAAeh/ZRUZNs2MSW
ydXOVYha9kZt1W3f3VJs3cl8K5yjPuxphe/tPtlaNG9l+zxJcH7X+ZDcKeAfQwShVF7gh5hebYRg
XwrYizHGWpLBSqE0yobvqYk/WlChtuQNFP8LUZ+rzkszHtTBw+CcsnBU4/YqowsNFeeoLrj1Yo29
TKXQhiLwYYG8v7zAwUJLY9ydadrS+NqFdQq/kHKBqH6Jytdi0l+ecTR0Knd7EQIpgADJBhPiL85E
tmXUSS0K/X3xVy8LfFkzPWlUxZ29LUUElW4pDfwaLrH+xgGnlX1LmsgPunqXU0VN1K3Gt73WfcYD
QmVMYHp0sJxrhh/JYApTwuAa4WxBPHdgWYU7hyzb3uDDpQcFgM1gwa6G2BVaNu7I79XqppWvAb4p
patO2VIQUwISg7/NQhriTLINavZMTQfDeDiUxuRO5nIKcrp6qnVmi/RIamzLs/YMUzepLcR9ApLP
RsOevWlSrkOlvS6hkCdgDmPXOqsAL+tdorUn03RedL43YlhmRHVMQ3Us3bZJH4muHtmKnypQvBl6
KmMmCDR912mvqCN+t7p1ZWe+SNlfO/oDAxXaNVx6NHhzvk4NzF4qfiIZyTpmo+VjtvdCld8h+ZOY
Hc3KXBOhdk0bDNu9pb2U8rcDPklFoWnqp3rxTeY7MsZLan5UVBu04sm2ZfQOBKWgC+q1v515gBs5
z2/qXKw1h6nxx2Zrb2H6oxOMWPAnbB5G8NUl2gonlQEquLIPddZSeP5TS5gvl8Ed/xX//9pIRUkB
JS0rCt4IAmX17ZxToqpHeo+GuifzhBG0ssinjpitZrSDmCR0RK/zEq0aR/NrKd3VFOeaAn0tx27b
p4rioYHSrEduvDy0qNzeMkq+FXN3W6S70SKCiX4M+7LZaVeUAOG9HQsymyXsIEn8wPJAs55IWfs9
dhA0wlJiq9xPBNR1gWdmwLQb4Lts3aYCNxgoXAwjzfKV/ow1HmDouMlIRMl3omjrob+19h6xho24
pIluTZjfRTE2iPAYOD9EtfCQgWX4rxJBEWCZ942N3SGcPdnQz5OuucNH8FdeXGlCg8eSy/4qlhWG
3IUqMe+CbekP8FQCYJmWp3zfsArq93kAmMGdPvsrQvXuI6P8vJk9xNOb4P7b/m3/hnD77HuwpRj9
kpySkzaufkEHAYdb2dtk5zzZblDuihGCXpUr3pP/Q9l57batbeH6iQiwl1tJFCWqW5Zcbgg7sdl7
59OfjznAwY69EOMgeztZKZZETs45xvjbUj5obB5LLFYhOy8AQU6zk1Xw8fmZOBfF9h7qN7Kq2vfw
NL8I7aptPJpL01Yf+NVKfVBTPC/h+awTJ3OUl+rDZZuzw7VwFjcQLt+vn0yvHCKm3j/7Rea4N8aq
mwZX6cUNG6eVzA9vRyu9qKC9osjnvM2V1cCqa9WKAxb5ZL/SMOLtJuke6OCf2krSOjhwMuLQySVr
cuGHyjJgi4oGxRZbWkESY/2YUEXeaDLaPgWIanyGHIA0uYusYU9p+zXCkiRuoEYx487bfdRd/ASV
KI9VDI9VvwhcPIbtmwiTYkyGFWRQ8ZQeJP9KYvy+UcdDjWpULINVIU/vgdrbitwfLUXl+IgOKttn
MoCbxugXrOiSgAsUlYkWMXYjzkIBxCrxGWmyHfN/9FQADxgn5dj4aUTSJjkcKKN9wa1vMc6oSAT2
5elMH0f8YaeFQRnHsJvM9/JOMB6o7/Ai9ZIbh2ByyFZqP1r30J30eUblYfk7doSVJFtN1R5U3GmF
ZCMm7UaiPYymZ00wF3UdrJMEi8tAX4cAeFnYH5o8uaC2zKTUlqrJNgxKuTzGnxOFKySwUIV2LOHk
xQGvGaDhIayRX+pIUnUFAY1u0YScqOHgo8qz/RUG7KFwy4yrUH6oxqnAnTMJP4XK+t3W5bkbm8ee
flREY0yY30ZLm0XoTThyQvDWO/Wx9A2mF6tUneoFmyY2pfB9kuSjgu1c1tYuVZH46j6jbNQWs4td
BcyUeJHdtgmCc0AUbY0AxraSjkx3ykIFrjtD2BYApzVNRgjACTq+SYXpZHmwLj2EzfKpkT8DH/vu
Sof4Uj+AVBWe/iKScNnh9gR8sFTzZ+JrAZhQLW7TGvy9QNQLKSIgFGr4gJM2WB5sq/zU+yIlJhFE
Yr1u/N8GA7hp4nMqAiomXA06yEm1bt6rqdoCjraGXYukLmlXYeyOAu7nmpe4ogIH/ynLMD9S0vih
5NPGcXqoo4sRIKNkKmMEyTNqAs2HTMWoJrI2sTzZNXNYU0t3VTG8FJK4TkSLlQ0A3CBgySfGE+do
BJycbAsn8DHbBP0lSWchC2PfLN+kBUBpy+7AmHeMNVhHXPdI/x0i8x68T789J+m4iiHOMcW4RSX7
AKCGHDJDTztQ8pFZcrDrc2XntYxbhuQ5Z/gPWZXktcUIlaEp9XuJj3UudnQq43peDTEJRArDnDQP
ttkUIpC5+FQjqPPnwHGxfhi836PaQ+lRoMXYvr7GLDbjAUiY2Xaf7Oud79QRsp8IPNSOqGJMmiKU
KaZwlA0M87VnbbiUYrLRCM0WymeKMll5NqCPlHej3Y56tYpi2pH0EYzT8KrzYMq2V5AGx5K6a0R6
0RwP21LutnWDzG7Wl5NQWcJqluN3KdqN4+Rz7GEWZXdssrEyCwhuGeq7WUzjaL24TJMKzTtG88O7
ELj18CFOAgxD/bnFTG+KziPBsXnHc8E8bcIAq1ZfZSpzIcN1HVIVW5XRGwDyWA9i7coTBxfvYA74
GlkfISSo4jAVyjIETKfQex/CaV+KF7P+Qy6DEppw9uC9qfapA8PHsuZHh8sHRGTgUNlNhH9xZ2Wz
hlg1LVUkQsRfxOYjlB4lOMaRCz9mEXGXpBEZUqcerVJ1B9xVoUSUKZCvqp4iL3fJdrQZdTlqCySp
ZQHG6F24FywVdjC3ovFuKM+gpC565TaJr6LMHZ7e43op8/1jvLMgmYYKG1GAc2/f2ybivSLIj2Y+
HJHRDIJ3LwXradK0A2YIOzgIS5RQm4CXBFLrECJWW0Tlohk4cVvBkY/PUdaymbHrj2JP8Jl6GmMc
GBNpgYCdLdi7cd8T5sIa5xAF2XuT0JOgg6mApOkagVSFbIUTrQnbwXowJ/m1ZFZoJv4uFuUfWMbf
s0pMQyY9nBgJXeWXXy2nRzqNCp7Dvnaj5FUOXCBwJoweeTreDxZR0mzE9Zc51h+bS7LINGyuTRKT
/qZWF4qeW2005rhZyB9V3W7Uxlt5cGz8vjkr2UVDHCYHR2TiC6mHjeLF9SOQRa38YM/3zaRrZsMb
IpFzWFUB+H1h4ZMKLI54U8AyNt/k7DPvkSrMmSyYMRQ/WHx+p5N/ea0vnzmqOi2aNF6rj9w8CQlt
uHC935OgPcCRRO7cqQ45XneWzpGabuMzV6a5Efqf8qO+X3wcu/Dx1siY1uHVf3kjzPpNBG3Mj9Pq
gX5MBZKvLiNcygC4olj1jfN/bzuj/NmjFYLpD8T6mTj/993/+w3MNm7/Q2YnEiVMTWSr+9xmHeDb
6zKO6C8SCQzWLZFJUXbq9MAW+8PrfiPR63+/7hf7SezprcGX+eA1uHS3FMYJ5h4euS0zHwWL6GWd
PHj+m2xiHkZwyyWFkqZjXPzzLfimauCdYKGuq5j7ayqL7+8roEdGMnomfgOEqAGEY7C9FYgp9D/z
7LUG0k7TC7lhVvfDlf/u4f7ndQ1N0iyFOED1i0vfWMqmNJVc+VhNT00iohtg6I7/QV30eJNEtk7H
EJsZVsifgenbffkKKLFox5G8TmZb6mfJEKbpkYTUENzIjjY6uE7qD+aPf8zxvq4QjB//3/v8Ir3I
p1jIcjOgcdAJSrFu3C2ekQljEAK60cUDSjzq8h0X4j56xCvih4UyP/bfXl7GytAyyW6SrS/hC0KS
grgJvrEXc4Blr14Lfr1HOfMYP6TYrusNRh3lxTd1CIXKUcqLnZf+9JT+10MCFUAULTZIEU/Fv5cI
6ehtVAIC7jUIiZ6nbOVkbvsvHEp6g9FFuZsBTBkrj7SlgtV+EAt9FyjphE+wQhRL0ySLO/H368ej
H+C/ach7mB1BaA8moPQdF3wyP8xFD90w/WFxcnm/X3bywpAniZZBLK/45anAgSBqIiyT9jCW/U3Z
L4S7TsTGR+rmPrU4pODohRY6bkgRWQrv3T5idupDn1oom84AYvGPYKfvvivbeQ2tHEHngqAiuCDC
OtiGG4Z0nX5BkrHG6J/K3dxqr+ILPTAoevgReavQYRjBylphdxCizlwOfDvxav72tuHWcgxb2Qwb
IG36vtnYZZs4eKKzRavEsW8Ibcng/+MJbGvM010LW+IVkF8tw+9fQioWHOOxlU/DC8O97DlbivIb
lCJhcDIdPvuxoILFYgl7g7v0KXk2qLojF05xUAZGURB2be0+XmV/kexJWO7d+In9wRCc2libGFgb
jz9uF+o3U2pdlRmMGLphzcHq5pfngJywTEl1bF7ULNkYwvARGgCSGfqGaNSYtGbrAisp1ayOcYkG
sYQ+YdAGcGxjdyxNdthNzzhRrCsZOU00wlFOL6WhntreqWQCDqLZVFF2EfEgZuW0CbubRVRt2dY4
5zerQql/wSg6DmJ9G3OcDnrvImn1O0RjEGZN3LT0HUTx/vvp/y6T41NroqKQFCmJomp9OSZiJZcl
5CHSPmudQIMDNDEQSU201jxobfOa0tR7Xke92F6LWHgfMVjTXyjKyLvBJ+DDy14n4xxaIcBvYWOO
8KsCcyUa46Ep8mNfEdpDbt+/37T2/dlRZYOMOZNHx8J584uzLDGuuZDmibKH1o9nIzzLWtoG4lOI
fk+xVbvT9mZ1TuWTlZza9NwYp0RcIUy3omVwiulepTUlGJFvTLu38Fc0BBby4HAXCC5wsVHAG16B
nwonZIFztBe9tMDhpavFK8HfVgguskPkasIdW07PcCP92vbpSjdcQV9CKAziO1SUH0sZY/5Yf+/U
88cm31qikCTn78sulXgjs5I8xdBmbSQnMzkzG7Oj7FK+DtbF95/G8o2v7bDxYBGMj61TJafUOMbK
WhFXgnepywdRoQqwAauwhg3rm3yrjIPIHEiHR7/WmOkTH1W+pa4lvAzFZqbQq29l+YYNRutv0+h3
kzxiOS7VWOWDhzBDxxiEHUeytfLJa9DxX6V6Nw7uJGN18MYcm0wQhplMuzBeaCBs7aoGgYbttytz
a2DaxvxcWMQEF/7OlaewWc3Oz3t1DUGOMTKuy/AnJ7rAnuH4KoaWDtNkR2++YA44z3QBcbXV7/K9
3EPSWzeO3171YjXxic2zCE+BypMlcOV2HTPOzxPmvHq+khzFzWFGMbeH5bNIn2ZKTvMZbIQRwcyb
XNp5sdXVTfba0TPK69yH6but8+0o7HQVnfg2rJz83RTf0+QinIeceI2dwuk1O0ycskNrXrTONjqS
IQ45Hl1MBOBx8UqFvJOhSx1Hb2epxDvQQC9VAEzi0KonOg9+h+pjUhlMOUb2oBUgXpozRM5Pjr0E
YvzXYiIRfn6ERNy6v2x3StEEyIQiZQ/h4QETmbRY9hCDYKtdRlx06xvLgpNBwzBsMyZ3fkPtTgwT
c2Q1kvirTHYt10bdQBTCBwjpzHGc7aWhpBJAMPutyS2+qZuap39ST2m/CefE+Iuc74PCtXj0aJlz
5Zry+X+Xwu8J/pv5mAu/5YyR2ha6bMtIKV8oN+nWZgf9XdGPcf7MIDR7LpJfukaG4tLLnsfxt8Zy
wNx3MJlPYjlA+wnPdtOwwggqY/HV1+YjvXqY7YQnHDCUfG9AqGHR7mLDzQLS7rBJJ2AVH4Ut7vL8
q2Z0uaHkRWpQASFAQqvvRlfx/UUro6cgcAOz2n3juyLc/+6Algs/IhUubb6GwEuTLYEtKoT0bf69
8Unm91paJWmUWsWSJE1mA/y7UMkjT/QS3yKcNVj26DYCIE/c7OxwuBFBYQr8gtV/h32E1krWjoX8
HkgPOEoq3TnUVnHshPKuPOTyrjBc3NK7Ha7Dh27CKIAE9MXkrXJGldsMe1WGIqV3b6ZVdNIfOx5q
RmMrOjfFI/xnJW0yFs7oUEXQ2gBQHaZxXxRuo7GNnnT1GKUHGZ0croYtq5gXxL+7sLFdZ94+rTrz
0gsPEAEH6EMVCEPGtkGcXeSMZ258s6Gq6DBUmhFfxyCVmmFNuJUbVAyrBP7hgp6S+bUqvEDdApSD
q4tkMh4+gRWrfqPSYEcnHrF+V270cYGf8mZ4w5RBitH/Oo2DqgFQfVTowHaqhNvkgqevxGWpZpSO
8BKYE6vS8OVPDgFFzA6pH4QU0gOah+5jyfimZmZEAXYQmhXrncl34ar1TtwMzYqWgnELHSWnQCPt
0J/m61ZcbHJGIpyR0i45tPlGVtnCEU8Gv1mZE4pUVzfXJicRnhERwSyMZ98BBCSeh+boodf5KSnd
/F51U+4j/VDJ3aI//tNA/U9rCguS4Fimz/to6z9wjoIBca08+P2oScUNRnKze0C9mb/mi/SIbj/H
JJacI4MMvoNl4P7ywd4/yDdWVS1sdLzknMZ6aeLLwAcx+AveQxv+kub/6H4H8s0sFqSwertMsiNp
GUYONlV1+YrPI2sQPu6kOtUGxJiA72IDasVDLndncPGFZ7WMlbkzPRgZXh44a19FpQElPURzWJTN
vKQsVjFqrCpwLX+j9neJb9hd4ncVgxvDnpDN4lIFE17+4bn8bnVPcyvSYlLw6aqomV+qqHqs+yEa
JvqHowl19qkdHUwkEEIr00rCmMVDO3qxuNsFyS7devRdFACC7XMsTW/GJ26lw4fCCdPsJGgXyLtA
dYBdS58QZhfKrILToGQXg1OEZzSb5Q/vX/qz238pLWiRDdKDieJTQM7+3lf6VqlMTwnkvXmDHL3u
HyT6nm7lAZ8BPWKaiRnJumgOiYJ66ZdfnxnNop+CJZ+uxVsirPyRcK5jmNvIQxs8dN/bxC4YSmbL
0Dy3ziQ9gKd2JwEMHPZAcx26oyEhUuFmrNl14vxB4AZ7vtsVbqse0chVySUONv7F1Oadi91FHTDp
qeYYKgn/FLSnOYzviz9cWrK4oQmwDLXSseAsKNfeuptbEkF1fxMyl++0wwBSx17jz0xM+YZG1YQ2
yu5F7qFktzmRmLjgrgPtFZ/XxHxU0i2bkWX73aMEoQDNvXTT1AN/d2J+NaBkI4QF7jTfZuV3GyOE
UOiQ/xT2T2K8xlLXP48Uancuz64qkWnORFtB2BjQR30szN4Duq53zh282nA9nM3ksvxB8zcQbov8
QTQvCcA60gvzPp9tnEMEm3GmTP1jCCquHgv97Kfogw7zbjHvRqr40LUnH6I8xNzOrmDPwTOOEcAf
mggIDXQSHdPg8mceD6b2iqEuh+C6b2GgnBnS4wpHpFeArC19L2OG1oxyySX1MSHO2QzIthcX6Tuh
WoF/NYQNISQ909lDHT9SrbQYBWdUEOsZPGXP+uHg0+dy5F8L9Evti3l+rXYh3VmmYoCH3iyTEJ2X
UKuquNwh/T0W+cjAxgTWzHbhCEifLif86L1R24nVUCFz1VdYiq7BrPYCem0TkXQGATQTB8RQAWJb
xS2M+CVucXpSCmx8hDfNwso8gHFqXBRNem7bfBt11i7K8pUVqPckKkBIshddCHaaUfzKSYHrJ9VN
u/SqYAu2aAb5YgnqMcWxtwnrfdFJj2Yn0P5+xDGaL7gKmQVvGOQaBnTWlYA1pDdhjsgQIrm0Xkky
WYlCqNqZ1NEWQl85epdBjTRUZ0OCgImQl5HIlLTB+W12JoABzGRPkWHgxqtJ6rEmu5VQ1rzS5XIt
ZhTL4+YmiX/pLI4r2iEhClxfGVwmqKgrGLnT7/qjdWx4PLu5xCa7Q2JC/jrAHpoju2CABGqH+cyl
DLqbLPYcUcsyoWxsfBY5cafaugSW1HGNLmp6C+WjbM1lSqVV8nFEmfy16iV/1JAgRgwlY54QX+QW
lPmx0MDguK4qOTgVtnE9lNs2Kdc9JGwvWns+xYB59nwdMS32R2O61qTyqpIWaQYD3A0+PuRkozrl
wPNpirl25Z+LGvAUggYHleiI3ac4yadOrHS0iAcoe08aezcnrXkZpJ1k6AVQVg0CrpntssTcQSN4
Wu3aBoz5il/qv9e2MR8OX5f2vOsaBike8rcWfJJgzWCHIu2bdc8bwCVkFSJLgmpiHRMZkwNoyjsk
ijKLXnBJ1YYIni9mn1w4tk+lDQZL1dcP+ISSrbEgWYX2nYKLQxWdRtLs6HkRsDPRjBj6+PK62SVP
bGoJRQxstmyDuRQ+pIw5MVOMFMY2q3qfx6/lvvQdw4WMjgkJ6l7NsqX5ij0omR1BJrwuKQN9d8jX
Pd7EuDfuogSTwyXnFe9sfPj3ZbK+zylJWqFRoeGnVDGkL3GlReVNwmz0QxSYcApHHgpCYJwBmhCx
2xn1Ub7TKrtql1wPFb9C8FJiGu9ZjM3igkFmQSt65Y8Dy5FTsHnUbzgPoBaFhc612HSr8VPubvns
drwfa/xO90gRkfQk3VK1eyimfy4proKKsW7XSrWA+SCuQcz3aMr9CurW3LNUn0pBQC86gieLW9g4
eUXim62wapfjL59mIlxp48Kf8ziWkrgNXwxX845C4uKfNnuymRvoh91c7y21e95cMputwW9tTTrJ
KK4PWvjDBFjWviNDqqLKooGwU1aZvn6ZlBuKklZ+0Ut7qcFZc6ldIXawBGXRUVBmSSuJEpGfBGsh
UsDx05Qus9ZF3ZasDWkR6/OF1IadIiD8WIpvveLOuZHJdiI8FGLekROrI1d3Mey9z2rCeQYBwory
oAptBpxS4AwIyOtDj9VPfiXSero2WwpSWBDYHXCfCstpttwKiisF1NlNfsvSBp4H1IOic9DIDo+4
U46L+Ah4jjlPiLHpYnyzlH1HalTwJmOHScEoLs1PyKv4Wvvk+i6jbI0JYwf3EixmhxkZLS/kfrql
3jj3kBPYcd9bhyjzCi7lJTP4VJuq2VE8iHhaKtuQbrJ8Uh/VlY7ZcEbOyUYEgz9RFtC/0Chl70O2
hdhFzSAmy1FZIkpRWx4q7r2SOT5uxOkq/u0jfly1+6RZCyQYYxXNPi6d098Ztjewa5ECHFkT+hov
EQ1WVbCYbuMvrONwtvSfZ8Yp+MBCu0OGK9DP1wfp5sm37qPWtmD02p0ZClQxjOAYnkCQQDG/Sl/M
emNhYHE2eTnMLH1HuWOMNTVrVdvjxj3U65juB55kKq6Gt7R1WdskHx+hVRkrXo71j7yyW8EgQcUu
ndIXujLJtPsr/1RygZd7nBc/O5gryUny9soNLV/Trco1QzVSEAfEPoVTb8u9Li1qzCT3bD5s97Jd
vdYN1jsL+HoJcpY36c8TMIy3ARrXYOs12pdFvWGb6ZsFg7lKW9Y76/e/t5s/Xltfd2WQQxAJQwUa
Mb48E5Ki19ij19KeCGT2kukXC0h21buWL4YruQ0eETrbjPhLJgdLwzVYdR4Gd8t2m2OzvGl34g8b
4B989l/vaG7n/qddC6V4NGKLYFPZSY946vL8JOEqECnAUfwIy9CJt+2+e7A+8erGv5xVinIHw+Nz
jlz2hwws7T+GkapoMjHGpAtmkjgXbP/zbhQjkEsFtf4+7lcSQmFMW4Bu0LplHxluNOY24XoJeyo1
qAPVmhMLNwYWMQ1manuf6HdIVIaOxLDQ3IYCKRfLWHlQQqZPS5VjScL5FmbqRjtCekL+F4ouUlMa
Pv9Cm0loR0GE+pEFhiRAuzTKc4/rdEwC9wFytzQcCHNguKbRxL8X2k/l6H99ePB8zBpMQzT1r8HL
vVAPap0b0r6XHCKz2+iDv404XUO+vkpz61CNt1I/eMLtMyE1Q0IoKwE4l8tef43xgvarn96R+h8z
cfK3uB8khJqQDb50cFU7FqaJ18MeLHbZM/0ppdloIGgvZvFpNO6cf0vAracecsrMPppNLDdxhXi0
uZca1vz+W6DKTgs9pKldTDxXI9tYXnHL8H7grY+cDB7uN/6nEd7DmpEf5JZMuAXZzYTRkSbjewKh
pJHqa06guel9pib/QhGdcXR6LL5nvZlfv1raQWvuKdEaFmirBNqBs6luD/5lym2l4O8MbLWvdJxZ
u8nSSzo48DPm9Gp9unWI2CkQtdytEfTOIbgx1Cv4YaRytMG9UVXiEyDDm7ehvSPxgkX32TBHMm56
exFzHLhxfrwrtT7PldSeogZzPWyReuaRldP0MW6+CVw53ILqJTgngX8wqiDKRpmdt8YKQYXZPEaZ
E8DSzN9EeVP4qIODguYc6mGaLoZg9qq9SJ1DNjjTZeiq57JCo/o6YLQC1u7hjg+ySVAtHIA6sGOA
FpU9OyILuwRFeUNfjdK6UmkTW305/3FtKTdv/gcxz7TG9M6zRRlDmeP/957H2hF1STMRBlJjfdlh
srwdEtwzBkw2F9oam3R2f9tgCLsqD6ZhM7fXHxXcg/b1NrOp2VNhCdcI3xbdZr/bxe0PpfH3XERd
x7BdpKxTtPk5+7KoMQJp+l7BOLJCbbvCoguPNP2j27IJw0CTPyE/QshmhrYMtzThm9BluuSQdZxi
6rEE7IRqyZ48vNW/M7d/j3MadQcHtX9fN0n8XkDxPsHwAaWs/3BP7Iymkiti7PcaKcPFfeDJkLmf
E2WyOOK/gXKAIqnwjx2u2uF0a8K3vgIb6FGKZO6otaswrdZMcCnAAh69KmEhCa9Tdyiq2xzXCL8t
o4DXmSBx8M7PMlaaVpuvKhXUlGdDbl6l/HXKSEbgOxUZtwqzAR8jCZHRQokvTiMZq8z8EEwU5vG4
NMGucKYlF3w5Pw7IKAYASdWdn1RPPwcT2/jMu/4gZFrGTQaDYNW/46bHYPNM3L2hh6fKotQFrR53
0XRjnfdkYwfWuRenLXrio8buiLO3mQiYuDKgzU38nS5ihU0LjWGObR2NoZETBaEewjnSnL9UpuAM
R8HAojcMnToZl2w4c3Ky2JBcwGOa1jwTKtWDz7RFY+AEgY8nsYqSH+7qn/Hn3+ctq0+nB8WHkl31
G0esGGU5a81uz9klRtsYnPYTcmGj8wQ4yJPcijFKtoy3FpIpaysUR2wpAhdWK1Nscot+HIJ83+L/
fkNfSpISlQW2k7whKAOia0ab/hOiAL66ZeT0Lxn+EDa5XWgaajIffjhg/gN81PU/FqEAEEDk5pdH
Uej9PvNStdvLCMJCir/2jQ1oBMhBXYSnYnnvIH22+SenR04Goao4kXVjrQMzkrmuYfOeKjtCwGxt
+JxivCgr9OocOy4eWQkzl87LHE4WcGjkwx11LqMQdki+MgzRCILy60+/V3EXSVdGWNkmGJHazdpy
0HmoW7Xc26W172H/hwnmYfdpfBWqG2gUNBZCbD4VigZd+oDvNa+lORO851U6rD4AsU222dL7VZeb
AthfCC7muB+rHR5BKHci2k1PTTbBcJg5KNJw6Tha/r2J/KkZvi43ik1NgpPIJvzHFfV/Ciq901JR
aNV2P8gfjXBIVX2F/47lrQL/lnAEy2z+CZI4YXoTtHKfw60Mj/ODNB9jbXNoaNHl0plPZi/dhs2i
CO/z+V4reBGk84UWWS06ORk/vHHxezUEYYJsR9iNBhyvP6XJ/7xzq4RiW5G4ukfMnr7B0CBQIHEN
C4oHBvnYPa8xgwzOIwAJpHL8BZYe8nQVl+llnjyTTvXc9K50HWkosSXYzJb5V3lYSCACdoXT+5x4
aDrSFbN2eRFu4JCx0vBm84iuB3iKTtUWr+cm3puf8RGOLmL1gjEAcg0CUGpbdPtLh4Em/kvPkOAV
cJx9uDERMK5pSd8nXArMJUqJdClXx8Z7ZIKdJzZDadBOxtqh4hD2DkVWh65q194GKFvGcnzTt5B0
T6a3bnT+qzzUykJ7DYNVbDnpPqHuRZufLNIX47OW8MldWG7lABYjPcwWVwoH8g/edRLRlpIr3KCJ
N/lKfIF0ZL0hNucAdvElQRTWbGeE/aY/4j4Fs77YWPUODgkmPeMLUrZ2jR+WLrjNW/7o+/B3actw
E5LjJS78hktnZc3zkSXFRxjv/bNCUXKvcchJV+2amY8Jpua2AOBrqDe0lkG3wvj+vYphey9HczHo
2NVs0EDk1pppcfFKmfSKBWC9+STWC80KB85Cehk6O7BA0nfeuLK0JfiqKCKWsWk4A/en5uO/6gIT
KyZZgqujMBD6UqjEOYM0K6sbkCuWRITXHKjiLudslXfTbuBdi2CI0JZISlBXDMLYPoK78Rk/Qi4g
mirAc5Qu25auMmOcC9KbaHBIG5FPRej8+/H4DyqszntFL8cbxQDN/EL0KlQc5DKUCXulWRIOBUJ0
x0GSZ7bZEHMgmFQI6+Qo3X6+TN9jedmymSdqsmbCvFSVLyOzuJNGn6yZZk+VVuxNV0HUwWlbbVIm
Xu2y244U4e/eudvJQGgH69U6RtfWkXbUqPVzeVBWFkX4onxlvMHFxUx9xDzF1thUtjIN/pVWHnTi
DzpaLs21n6DfhWw249//voryd+D774/ypd2suyiy8GbFn1p0M8shdCdqL4J5qciBUSgbSLzG1RSt
uRoc+3WM1VNQAKnFi4CaiWOlD8dlxKwcD5d/vzN1Xmtf9m0KBJljRlYkHMe/YH9tOilxNHk1c1nA
BiD0xYRu+6XAQ3auHNIjcygET+gYXqNTni3J2q7gVOQHRkT0CootX0GpzEd2DEXFaHOdHQfjKJsL
LT6b78g6kIJmB47KLLaJAVFim6b2359B/o6u6HORg9sRT5SoaF+eJ2XMvEmb5HqfsTaY+7PLmi4/
aevWqR0FZ6idhADnkUlRiNrnuYDot4g+VdZB8+odqTZArkDwH354X/95bRGLkmfJoQhf8u8hQzeM
ijfWYr1XruODyIszSYzdELr4YnrEA+pmUOl7e/mquIxLu0vlIKDY/ftN/OdmQ/DL/3sTX27w5Mma
asm8iWhLrZAejXXEacbIncFzs+3O83wPp0aLi8GWX5NLtFBc6JPVgvGgw6TY7lFA7Qs7AOMPyrlf
Cp/+/R6/n8CGjvuzMSP5ErOqL9epgow4lijD9lPrNsOwSSmqqdsFGmylkDA6/oiEj3+/5H8QiObX
xOOXo18zxK/NooDvqZobE3yeMoDngIG12eM0NL1n0q3zklVD9dJDj6rwcSZ0iXBqub7SHcQxFk4D
KXhaigG18MPd+r7dGjSwMGMMDUovP3+pU2vU6YjUyQ6doCBRpjomUUXLkBn7kmxDGpYMTfiaLQP5
GKXAvy+K+u1GzK8OocKSZFYsq+bvBRsQDDNUaQeB+i5dewIYntOH8U2/w4lk+JWFq/ht+qW/Gr/G
Y/qhvghMUd7LV+PJI8L2HWNDTgTxV/ucvQVvf/60f26v1Yf55D2VL+Y7O0HyEaKlRQD1rrx5z9Ob
+RRmi39/iO/UZD4EEySyCPgYM8fy7w9RDhO1eJ/W++5XVK8GnN5flHdgEcR9/sfHdGSqfbFeh8/i
DabRxXyf7SJe6vfow/ptPP77vfw5ov7aXbEzUzVFZIHNwM/XnSnzmggX5aLcH1A5L+o70MxSW1Tr
0cG4eHl6hwk4e4HYlMnr3EkdTJyWDCSXkk3w6JLQlyU04xWKq4W4EH54c99vNu+NI5Yvpql+m04M
euRlRU8kpQzw6vW3yDh4kA10HAnoZBVk4+pPp432pw34dkEMhV4M1jjnzZdyom+hh+mTzwW5gwOu
ahtVC3Cqk2wJbRBd1SntdkmoC1SlhEZUWFt7a6+d9aP+oB4v5lLg0vVushed1pW25S44KNt8Y23Q
BO4RtPO1W5f2+BBso20F1qY701p1LThZ22Eb7iwyxBbiwdgg3HPLI962u2kLMfBandJLe1A2mAsS
bdqdtZ20kXb5ZbzxZ8BKF21v7eJLcIqu5S29KDtIISsFiaHvxpf61t6yE/ObDTkF/KjODf/vzt2p
uvb8SX0jbmNbbTqquxhf2kXGtwmu6c06ymflQT4bD8bROJpn66F5Nx78Q7HT+G+L3wErZjSE8Gbh
7ecFIiy9tby1jiQ5+q/8uAj8Ne9cHtpDBW9tgTvnCwbUDcN1Bi42EXIbZafwqpT9kDw+Rgo3NNZ8
ymYh0XqrC4VcAHPBrEyDHzEsaFFHbA3Za1hx4vwLaj32Y/wrkeTzlQmrijaV0Tf/hLjVZv76yD+m
k+d7SXCaCFaGHsJ4FeLeTJCafxM+3v/93+wEGi+SYNE9zR84vgVX/5LeMKi9+a/1bXjyzs0udtSV
/GhAuPOdAhGD4Go8DYlNlMcJBuDacotjfO7uFT+mzzKwh8+GES2P06f3a/rkF0x++R31l/orekvu
4rP4K7pDFj5BWzsJlxqSrr6G9+vmW1tzrCX9wuJDXe1Bl7bBRt5ZZzC0XXzqDs0BlhzK+n7jsQj9
K8am1/xk7urTcFOfoov3YD4YZ+tsPgQHpEH7ctdvJFj3rrgLT5nLN7hFr1AwsX64xNfxyT/Nf7u4
NbfyWp7iE9BzfCpu2W18il7za3otr+ZmcLwdMNeqPbXn9CV+KX/HL+FL/Vg/Svf0t3LHQPG38lm9
ERXIh/w/nJ3XcuLKFoafiColFG4VCSIH29xQOBEUQAJJwNOfb3lu9jAuu+pstj02BpS6W93/+gMT
nvftO/QgoEMcBzRqPFTdgX3ezJkxs3k0AFIjlWEvI57nE1fp8949MErj8IyJ+8Sa7Ib2rO6VHRvJ
vVv28RTtOIN02VrdntPpgYM9LSx6YSvmDji6LCC2pat0sp3JMVc9fWQPdrEyNIYVcErfHOizy3Oy
3G/Ut/vzdgkvYGzFLF61qfpSvDovEAOr1xsPjGd2WPN87FbK62GlvSqvp4/b02mRrszXhuCjWT1I
J1a38s4BTqGjpqdjq0B3V7tOrHYP8XpgTLZD/P/m68kaGGeCXH+WbDDEvr7ZC3Oxf7qPnfkaXe1r
9uq8t965Wh5cWf5nH9aZ1OC4A3FHghfCnvAz/4scH6shGiph1iQdzOTirKfr6XbUGu994/7LLesb
OY3cJxBXOkab8a/9KKdRk21jGSljsY9/SnAP1dB5w1e/dw/hCZQxAoZO0llHZbeO0/FhnEx3Ywyg
L/E1Pg9PYwQp42yqasAMLC/iW+/W2w73w+00GYIoDIvleZnO03ExLcfNUI+PU3n/ftgaXVhV4VE+
LMdFrxmAZXXI2YraEestFxU28lqPllN+3t6ImIe/wRyA4frTfDOfrU+Ks8l76xOQwJGfJZr4034z
nrVn5TldmiNzlC7JsprCyutno2SGim1QD/Ke2blEWkfpJOEpunXyyPFJXgsu3j5cB++/sQPU72/B
/zm1D7Aj5p+Hi2VwanfdXTeNMR45xQoTy2f9uVhWnJgTUrF0jBxhWi1vWC9Pd/OSybISleF643Sy
ftXDISImriK25nXjFkAyZqRFaWxP9lN4PRSnnzUPHlCQ+sdoHyCJjNTOedDuNFEV4QPvJ9EHzmge
ORqREp592BQBse7donvsVmE7gIkXWTxuIcQhv+ygUYvVIVFsgUWJ2VpCdPYs74lsiyBhKqDz1iMP
nG95c9mRQTLpYjoawV/j+XZ07xmjJL738Imf7se76XFeY0Y1brp2WIRY/0QMcF2VG+fP051/RUgP
zfhh/njeZmpD4H0RJ0NCu8JtZ9u5dOX7OlJDG0NEdGF599SVVld3E9q06Z09sFLv7l0DCh77cTLW
dgGil+FxXA5bVNiCXdC//CJa/AK/H6chbRU2GRRiU1G/JsL/wfwyAl1v5yuNosQ0+jRRr0bo7Out
68Ce38P62p4CxSJNkHqeuS8HB/jdRS3luG5eLnbGzHBA+VpdrVFwOJ78chbb/2i5OI1AQzI3Ez3X
46yxPqCcOiX6KcYZdnr1d+Oymw0V7zCvfaTu0TqCP+UlUzW0nm+BzmCxllN79SnXeDhidcn/Ax3R
sLc/Dm8BAW3+1XdGDeNK3r0FTbCeYCjqWyObEebGrOvm8d27MvY4LpIuCQzl3YqnPhvgSwEmSDxF
iOTGGWErP+StLnggzxVDjAPZbO0f5jKxJXDRfQZUcxO3X7nLwfPz5By8v0OD5xnqnjwqr/EIfHUv
/s1Lu01ANgUP9LxsGcZhzNzBHWGMd8bGELdKDyDQa17w+h2VnTfGHx6qt3ZL92mMJ9+H+OTdXbXD
NER/xaB/lPrtPvTz3tljlmIl3u758IbBdUAYhf+6WkdMxJ+PHJQzOrIlWIvde0gKCnt2Dp4HfuX6
AwFsMaTzM3byeTB4lt+VgN1aDfz+gHevCveZw5T4lCZYPfdvXhXICTlODW/bRwfvIorBl+/gp774
PtpYACKy6RVeQXM/9kbPS27OHvaKryC48qyYCLa8S9/sEpvtJt4bFCAXMQfjsOpt2t7mZUMYQchY
Ix2i04rkeYzHeYUT2V9nJXWjU4f3Mpl5u42fzqH8AVsGr+kin4rg5bobYuRcJQTiCQCcvxYXQoM5
sLgAD4GhI5Mslh5BM6qn9eTIeHOaXCJgUJdB2zPitJO9KL7Olo9d5En0U3Su7+qSz+gkL7JnVTd5
gc8Tkso5tplgEUvIOwVLKNnjJr57uRtN5+M6YJHjtSZKeA2qmIykpWxbDINgRfu593lzZ3qw2ShY
KrAwYJvAyYHTu7EYcj6T9yEmD4GMpoTnzEGI5+XmuuQDo623+Jx0lj93SVbgLBofBwz036aBdbxl
q48r47KqszspT1DiacGZu7Rm5KGRtn3wUg8fXAY7sH9XmtLVZ+7Loxyh3+EBhd7HztAtIpIq/DNd
U/0yA21hzkmwG79xzwmyr8YioyE1SJ/0+qEV4CAyJvKF82y6dQ/Zng/swK2g8vEFZ0WwH/BXNH9V
iDIjbFgoUrnwc26lJP/RRy4eVzVw/NSTTlfR8aUXN97nrPeZekt6pYdyzduG+6/HrodbJBVZ99bZ
TYgP4siqX6pE/9JuGNkch4RACCUEZj/qNbVd4zTtrX1kGVzQ7QsXmh4/scLgziDft9OVjAKMV5xC
UrE8iEF08I8xzY1T8XH03uDd0WBfsLPlh5MLBZp/N9fgZeuxZPEPg22YezdesiFXyHv/uSV8iTMf
GgJUQywZTAWagf7YEK5a2t7ebsYxNhcnHyaKV4dyZpk6BEqAEClAU+VDsnR1F44qbePGMHzmy3Hv
Pknpvu7vPJhq/t0vvAMGuWCpk32AUts3feKO563ACSy+6k7dyQay9pNrfvaR5AYNkwfDfarhjrjb
+S20yMHymXhhpPLV14yYAAb6z9rD/osvWme0ZVolFl1UOgaVp0Rt/sq8PaAA9ev1/bfMCvGCK2wa
AsUagPYP2EuSFftSIQqwTWknSLtMxLUewYVxxkzU6Gk8TqzKyxjqAHyajBW4zJGS3nGQTPLRvld3
yk7ZLzuQFE8I4QzqIjmkqYExT7y8w0SJOQ+eQIERMtvB1SrMmEXKPLL0GKBC+BLdXeYasd25dXf9
csiv/WuU9v6cBawQQNYjSmuYoB08/+e28a+8TY6+jTuJbjBEMFr8ffSGmeiV0RywDfGsEeiZr7+d
4tWZZqFy6aV5EC3VJZ+BZlJTSlG46zFBZMioAmMib5Dbqfz1TiNhZe85HoMAHRx+SG/b3XZVJnpJ
9xbKFO8YH4bbMTq4rhw3npW+Edqsagv6is1gu9igQnQFS7kBnKBO8f4MVj8ftCpzuocOoSvMUiyp
1RiQm/8+aIX0h2avt45xdh9A1GoOcJtvyfx0iqr2h7Wj2AIYUO8pddqh4fxWvlX/qawgpFaoD2EN
hDcNPJu/N6/nWWYZOSMKjlyVsrpmo+v8rlPnkeDj8ZZVnoPw8ddJGqjod8f9nw0/rCtI88yNI6aq
cV0q3Klt4Lq0Hqt6gV+fRXzSoray7hFzS2K/WU9fRedpaslA01bYizUNy3Ui2Lsl1e4dsEpjk2cP
QxC6jGbtu5dr3tMzmGuW7ZP4/eJQv09YF0NqwSHH29qdHCpcOcF/5aAwCaRMVJ1fqnKAMgHi1xZF
v8bk9VIy4B8meUWKIgoChbCo9ntZqg0ZkCQFtnFj2pq986Xxj0eQxvvZV3U1Ol1ZLSALUm+7yFYo
LN6VwCSE7WA0kZNmmJRDfU03FrnK6UkNkvvwVqkucvorc65tAuG39eGcV/p1ACXsgmu9ma7y8mN3
uZAP6dNOEj33TQNuD5Zm2BZX7dGNVGa90DvbLTx+JtxKpG0hROtYMeTL2lC61XpgQnzn08dbiLbw
Ina5Ht0r0INqRTpRiOmdJ9qTU9HFxraPWsG97OtYV6pYSc6z0tiF59vd07fvR818blGOuen4Mt/b
b8cGd0x8n0oVmvM8Lwl3P7Gas21f3kBCtFOOUs322mCVSXJFb0Sh/Yqk5FhA+8AK4nLtSK3C0MYt
TfllTaV927/+084e+leS2fWZlCoGFfyO4RNgrrJLLXIdKnL2jDDdWdGphOe2J5d53S12r2WKD9i8
OX+221N1v1DIxlFhd2cGgWkkNLey8y81xH/oY3RBVaOSrShtFVj3objp7NQ8OSvE1OPV0z4PimYA
O/G+nUhr+HmwkQH0caxRdV3DnkmEFPpDn6sLLgzrsyN2nj19dwgUmKhnstoUNJU/b+nro37a1MNp
t9n5W66itk4taP3my+6owtYmioJqAbS3RcvoZlbAOWdyfXVPd/9ivawbMkue7Hy+fj5UI71YJSai
ejjxWOaVJba92EnDOCLgozwGBda5rfqXhe2/bl1yLSyVexAzLZxgHnabqNtLrhXKMbbV3t56PrcC
qpAe/nRcEk2BN2pRWmuNm+MgZ1lTvyS35Jdr9O2ILHc/oCxF02Cg/z0it1LdVs7tK3M8ZZKSXLsu
P1BisX29xZyvWeBSBhPpWix+vmL/uuBw6JrcChCDUDx75PEoiW4Uh4pDt2AV7TDc4ahhjtzAOLNq
cG5/NKfeujR/Odxvqih/bfXhaBMEN7dyy1YNRNznvKdqC0gwR/1jfx6k51X2q9/SN+DAXxt8YEUo
B+W4rff4sRWXDR6Q52aC25Oqc+fzy1ZwSqK1+suZ1b7r4P89sw8d/FS1i8JuqVjA0YK0ovRa7anu
YNSbD/Xrc1IsFWus1iiHaOM6NK9rbCnYMt7u2BmvvTZJKZqGXoJ+crVggnFbS3H/TtLJPkUkt0Li
h4PWz63h212GBGwjPbMoQz3ssrNlaFjfG3b54jEr2V4HrRPisTE06Z83pElx+nGgYNZnaVRscWDS
HxpA07ba29Kpj0SPk7yCwJcaOabaAXJzByUL7FFa/5cgMvWN64CpUgCZu9FNxLY97uB0ByupfUWX
qOyVjvP87UJx/vpG2OQvu/rNIlbXVMigqm5A91AeZue1iZXYmey02D4QSIqycZt/Sg9t5asTWpVW
G5f0OgvvGH/CRk9L8loLElcXsLW3XNus6O214UHTvGN56JRH75IQI/3L+fxuiNc0as8WzjjMKx8G
MMto7q1rwgrCchaQJ+nApTpgB34+Feq/7gFcLJQxAq/hxEPF+O9Rivzu6zovznlMCOH1veidXu5d
Y/MFj0MI88uxTNo11nTF9Di9zE9jZbmOWs86WBtpXWE5F+RNDxUSUxRetU6BiNqAiMI8Z9V/nsL3
5VP0+Dbc9zVURkPSKD2sP7zcXy9JUUHoeFvtvKKX+3i6AR/D8uwfgATQlfAlMEAGFvQ2Vrp3T+bz
Ans18R8wJBlfWQQpoQbKU+CW0b0sj3N5invTDRhAC8uhybpQ0PlyWA91NFReMW4vUfp6d1AVKS23
vV1/y7IJQ36/6moxaoQXrCwPLvRE9xoprtHR3MTn3ydynRbyO6YyPb73tX5J2oH8rRwASff3/mGy
m+AyGuxnePv6Jw903+MxSEbKk9KXny8D+fshmDEn/7+upikVdiQtuBk8tJpjC2Kqci3ymFkdGIdg
Ci3wSXA7j4wovz2qWHC1gEBrX2X5tRvjM0KiAMDD7XPL0tShyKKGRwCIi9/PgAPllddnO0qmbTBW
rIGXZVcgbDWEFaqGyVSagTxx3Nz5nhJ18bXQhW3QFUiRNvKcdwVo/bMPgpiuRiTOcE/iQdWJ5azU
BKyBLOmdgeEWPgW6wbV0b2FrAqWeHDMfWuIUVipXG3l+cAPtkosszxMTG1QAQpVPeFB4ARo4BVQV
vFuIHwzP1x66TxfwiLZzB16nTOgKpJjyuLJ9+ZmYKdrUGoBt62UvTffWvQ4P/UNfBUZS4l1fA0Ki
WuBx1SZE+XmESAzFTRypLGvJn6/htxMuYAMD/rAGJK88jKOJc8Xy/0rH1/Ih0XtGZFLuZR13BCM6
DlROIAGw3TP5W80T5jsI2Ljvpa/t1X243vukx+I5br3AhSxbHRvDjsa9Yi17+WWN3/5uuG+bTEAN
XNYsanZ/jxtVYph6erRzgEDSw3CRkK4q2M3Ha951aHXV9PyF/wkGyDgyCkeFJ1D2G67w9GJZm2dU
dinWuU8CZUk3unABMOfyt6HUd3YBaIW3/vr+80k2v71bQYwhd9ykzvgPRJFkO1OpVXa/CEoAzHMA
8gA6Oye5sfbzuUCEJ+xUdnMzssHuz8HFhxTmknjo45zg7TuqXw3v86yDww6wZijgteoCvM9IeCDt
aXIE5rx2dqRCka3AIwlOM8y3/QasL4AdGIKBrggamjlPWXCeII4LBPPM+ByCSHiTfD/zbB5eRriN
A5xo9OFDV/r1LcCUjV08u9O3J8N9a9GsTwxYJSfTcD8+rn0ZPGUQ5TvnvYgEW927ymJe9KQGQMLB
xAjKlxPyIIPfS+qc1KFyoPSXdkg5anl4OU/3nbpLOLtocHG02Fy660+y1ZuvX9L3LSTsPd356I4c
oBuEvlIcgNLHRf6D+QvwKxBf4b7OBdsXcJezQS0AZZbUBELBNVvDYwTXLdqFtk86yNjmr0zX6bNk
mrr3SPowQCC5RfIeuUP8OVFUByhr8CRRE3yU3CQoyrJp8EQ+yPE0Qo7WY0TtX/CRVBJq7wrWjokH
r5LdsQLSpQp3Hsd4iUVjag9sVz4Ehj3jgTCPBFqVtlp+3Q8giDCqyBiigsJu55ArvsaP3VRQWSaF
FBXW7sZ0n56kNoOGn4+SFyFSHyoMSQ1vHt8F7foq99nuRqoOuSdY5WyYDqUnbMxQ3kpk+FQFuoYO
CwhtD2HjVh2baaXX8ikLKNya5O6FJd77PZBKxnGMXxXPy00mGRE0j8wc4xafJb37aY3XQeq1qfd3
157jH/sFlakWgxkfHQivIxntuHVJMIEMcCCn7/YXZu74rJBYKfWlWwodIIQZkIxuX/eyA2elTRkk
iiLKHsij3VO0eHkhDIgD4Ei4nXLnbDhAoAr3JaYcE282ivv5LjWwmjIBektqYjryExDJAet56uBb
3xl/7Xhw8jJ/I7UunSKOfGLGLbVx5WzJaYAR6Ce+jBwHl5e9SB+gRtOnhsMtGw0iAzuFESrBxCv0
hsOX3vvyEr5z/2Vw2QXKazLbh4SaTBI+Jg2IX2Ckh8DLCEWcF7lW03HubuQXqTCt+XTOrC+3+iyU
oUvmDFsemr+RlzzJnr6U7IL9NMOY+2t4071z98RTbGIkzyBy5HPkk7YcKHTcr0kETa0HUZ8TxYgH
an5/tz1jiPCBk77F+K41/oNm/3a7UbXv8Lv/joSygvhPCVipz1bZulh5DJeSoaU1YtHYRSxJo8lB
SytqolIPVejHjvuadRzX7EHZG1mM4gztUp/c+fc+ggkqlEDU3evkQuUO+9HJgYi3Nz269vJP6R5U
t6neyK1YbrgaWWeRlM+e5AqNo6fxfQjjzHUChrOM7ikBceNF6aEs/WzYn8b1NrHtDmeVa3vrj1a/
FeIb75979xFJ60MMHmkTldseg/iPBeL93H2d6CIsaTLw339BpP6doXOLw8ON/yHnq1+M8v+cOEsr
z9viah7jixVBG8zrJasY1p0/36q+Wc6zGVuHoCskXU1/mKBf1RYOlwYrOEKqSsJbTaIQeyeCWpg9
XUKcFPFH+3mTcsX/XsmhOwaw4Maog1w4D+hSlerX47Vhi9erBtazbFv+2VqVB3QZrz9v6d9JxN9b
epiuVgcLX2KdNeMZKwq78A2deUDr7eeNyBL378NhzovAWwOXU0zFfJhQnc/HdtNeg8Mg5j2WC1mg
p8TtDESKS3jCzxv7Zl7099YeulO+3jYVUlhOXmtysRet1MHvRh8cT5aXTOzk+LFtlE9FpwWnvYtq
ugQ27euVllre+ojwDyP9ZtsrkIJe9UGZnCITVPuuMQlPJwRjBKfLR94s2kwyrC0ctdN5jGMZLLZk
utWM8JoQWsXfgD5uFyKiV/d7tDN95wA/szbDcxuVZ7ONCS+rzZVekV+/qA8BIuh2BiktmSg5TtWZ
v7tXv/C59X+X3H+flgccAnsl46oIHlfjRXVXW+wqazbmD+aJwSCftBQ0oVTCiuOBLGK05ef7skiX
Z2tcoEVRzYOGMwwnxVwBiV8OLGJO4OmFw5zz0r/fldBEtX9orfsUAmqomXtjsa4I11JRDLU52c39
l3n6N/De30ckgNh/un+6tp3m1KaXiI0VztJrY2KbY8vxs3LS1mCtx0SbmdYv7esbYLMtFDlWd23K
xlDk/t5sfnCS41qntpZeUFTmg702WMPQPwTofndts3ND1qMgXD5ngzzPfaj77eqXffhXZ8Iq0pS6
L+Rl0INHj2XcBPYEmVtZnJ9xwyE344hvMtdxd4dGcaL0b8BrSXIUctAc7sdRpXS5xHbjMev2c3Oh
o/O8aR9HExO3M7ADbrFlA4m4xhfGUj9TqKB1BVEkH9A6f+mf/47a7Ltt4/lgAMr+s0KuqoNmavhN
xVsDqW1rVd4t8oYiwcYEJz2v5HJqJtMTZ1HsCbEARG1th6pAZjcRsxrKZ5PffF5p0tNaNCywXAvt
Lke0bTt+u70if09doxni7GR+oU3PV6cP5nagtJv2bhZ6rGaCg5WRf16oCV5YXiS9UzPAUoKwQnjG
k1RN/fKedndUWlJ6MSQagc/vlldjfQt++/NJ0b7pnRo0dIs1Jzp9mJd/NyrFSpKydaxzMU7XrVdt
PTvVdKcbZwFHrhzD7LLFAAUNo3jeM1RYyeeehcyeulWmGLj0tIny+rymb4X+WiXoh52J4sx/3snv
OtxfO/kwsmZV1VxuTQW2AXG7dfdwxsB+hBw6RsqDNi/XMxsW0K8mIXIPerh9aBBS2xQTFJMV+cPI
dVJudWmqh1wU03oF4dvXydq7+QpLIivYduvtM9DlYdv9+XC/aaeI0TAU04j4wPf34bZfblXU/+T8
xBwmRhO4SSB0pKH+vJV/Ufs2W0H2a8OzwzX/4QZcnNC5mAfwIlK3TMs7niJwe7BGSo+mubr9MmP6
d2LB1oBbwQxECPLFRvzPkLm/nozr3jlyKrUJ1THCQ9bJAj3cr4f17YYYJ0FPADVRv/zdnm/3Fsb8
rYyQ10sPExKsQyqnK0Nh80vP+X5DEDzAEMDbHms8pp2fTK3Z5zEieY6Iigc9HCeSX8etby+UrSmk
gVi2bnwxTv9z6s6lfd3lLSeT2qKSYZuyorLO5u7KQD9ju1qufm4YxndDAnUrbjCahj7lcXa7raq2
Xt+NLN4ZrYHSYFyRlL3ztYWY/+WGfVie4jpofWzxxzhA9E037QP8pX2kNZF6Coo24xpg69WZX3HF
bn2QgUHliyg1l4vRSgtP9v22Qt5vQFa6GJ7VftZPxChll/Ftt9oiujqQE14ckH2fKA8gaqhPLxV2
ob9Mdr/rZ20d6ZvEmjCRf7ifVsrhkpMDlsWOSYgvyMW5V6sDGuXP5/O760cdEDmbLVYUysNm9pWz
tsnfy2SEVZTBiczG1gdnpFRwpMBldvHz5sx/Z9bo1kxp/4iVOS7Zn/+0l7ppTtftUc8wtWu5etk5
Yg8E9bT2dCzyQBIMNGtZMTxV/Up3syQJK2PmwMDeDS1CIrlvnQZmhfvPSE2HGskI1+4WCFjtqtgt
2NiB4ATnqk+VE7QW4z15Fv3N/dS/aUziBykaz+O8gpCkhzcu9tnXzF6VRRdo3DNmfkWG2Ut4gIuF
EXXiOoV/XPta0ql65gCck3CSywgTqp9PyDf0gbYGNcdgDUDuFELfv0+IeirVYpuozFn2yJ9d/Q1B
3OH9tqgmWYmWaP1Wf7ZWh43xRjXxzXzbfZBV8WL8st75rhVAtqYWR0AK9dmHnTjpW/ty3+ZZbMP9
oPKndOoq2AG0pav9qDh2fz5mLKP+bd1Y7tAA6MiM89ig/H3UFy1ptS+7dh4vZQ0PDgfK+MUyhKnc
FfIxfH4W/cB4LLhBcCHrCi52jHZAcGvwQ4HcKA6wrgZv6YLaUERwlxMpLwhqiorGNyaJO9vsWGHL
chwiIK8gbAW4ZA3OQlIqrC5O+gmAgXW8pGm2Onx3DxPhZaXgPrg8AIbsBg5LeGMqdD1iTH1MO8Fd
tcicpF3Rgkgx4RY4z1KSgGrI+2TBj4UQjzOPo7vEQNVdCeys8tszCWmAS5iyflEnrzCMOQc3T32D
dBkIMRHZNnsjZO1KxK2+0RMs6tw5QFdUOCo4ruBTgopcufu7IJzr6AbFUfhrrMp8KXHdSYHH0snf
d+RZ4awRNB63hNdcx6exAYJ7GgkHNgvspTIgGi3M/eMEoRzlLlDfzqtwzQVDxmoRmLcZCkNOPsmO
hER5D68cedo1I3J5Q5H/FAGhnyN0b0vEfxxJEZz860gbwG3ztIFkmN6BQAw0SjDdoja4n4BIzrhF
NOopoioVIsGi/iQPHPGoozCZ8fEgwlBQyMnUVhBJVRCMj/4hOI4OgYBWJbqU7ew0IDGE8yJX+uLX
z9J8QM4jYdVDqmX//7D7lI2UA6UyJGeKucVS5A2CD2GGTEPDyARAGnvPkYhFUNeAv9tIluxIaP3N
ktBzJajjsnuj2vjnY3RkFHgGBXvehscWzQyeMW1T8SBQAU6xfqDWKJCUPCcY+d0/TkWNIpBxwWmF
E8+MXeBngZHzMJvINdB9koy5fLLjyfQW7KeMDKIRuENoRSfjL2E8YUlZsYsVDbKE7SrdQD4/H8sB
m14xrYYqnylXWVB7zfv6DGm1OH6679UXvCmNTdrk1ReVjOnRKiKCO2Vf2QIJfHwqADqovsYnSJ/c
wo0+e1Zf9pl0sVDwfGoMtBuD46OhhQQoIGGQGq3ptTuHNwH0d40rZFJ5aItT6IRFr4rwPuWLxhdS
DIgoBbDRi68DpdVQA4Huv8qyoaDpWSD8XNl14ewKi1supu5nItrncRxg8vYl4Wz3T5QSpOB7jSvO
DJy1J80CabNhl2p98LdgTxUUmxh69skrRqJvktbEKoe+JadFWXGbYRx4l/IKFpKg96/LFvAvNtQM
DnpXOqMMN/KQK8Dw8iZDwJ8aprQDrgWajPVEapyE9kzAdxv6v5xEOKUoOOo4PLzj0U21kzPGp8mV
SOMLig1peDIEECpLZ6pDGVYqgE/ZuvxE8DuvcnjPuU/D77IA6DhgsQf2RlrgOwTyL3g0aKE5lQrN
zcvhvcIz9+4zbSjyPAPLfc4zN9Ungd7tIZEFlLtOqwL/GOOJWnGo8X0X3DoyAuLCQEMgwnx8HipB
hpaCgPK+kKaliUlTkNPE0n4gDU7KQtL8hVovY6CcRqmssEgj4UVx32o6XBuxN1WQwJpyww5aU5y8
KLdkkc0InyD4C+vXP0O9fDISYJow3BT6ad2Xmg08HoBZKh0UVLg9RNmCyvzi3pHKlhSv6GKTM335
HOFtIc3k60EJa0G+BMOd05eOlvuGNKKt2wydUIZNkagU1LykzJ9yUFZfDi+l8iXtvu7YXVEGHEai
A7i84vYaHKODIMs46wcCFVN6keKt7W7HKrqIm38YXhGMq0uFFGUp/0tF/8KwZqAK+KMFUNFdSEXG
8MeZ1I9ITEFukizsLnhDUAzk5KJE+HoI+V6q5yIgktOP2aJU/aTrNtN2TC2Q7nYZQXKYQHZioCFb
alRMcmp9MqoJw2HfpzgafN1B/IzqOiIXuf9m9DhuWiDn3mUkHQ8iDIPXbShn6eh9YOlDEQrvJF4n
uiKL7ooM0sPelvHl7g6WJ1Q5ojySi18MpYov8oCV3HakLChqeopinL5scHe5qLBs+oyCVGA/aBEf
8ClMqU0NpdQhdQ2ByrkPiKKAlkmJYutJxUvnbvAEpSOJqX67MfA7L+5olD4g2PMKkd/cvToA7qRW
V/gC72P5yqkX1c05/vNXtM8I9HB5pXZGdUy65/tsKPWya08uIU1zs4faX/j6YB1Kvf4UxLE35LWb
Jr75pyG6HS8fQmwdY9Di7+B7I/5AmCligGuQQPnYjtcj260DigvBH1ZIg8oQLhEsAQQhXhHXgTO5
hUpYLmuelXfu5/s5Xh/Y+s3tkRyC0BCEMCC0BKGcN1Ts5COFaCA/CclgKLoa6nTS7sSi4Is40FMh
3d/i7QsyI581TnDtCZ2B0qxcRqlkABCibXqz3YUUsN5R9uzcRdyONtSOFHdBIbAnAyI3CxkdmChV
nRnN16XSN6MCwjnrNFwlKV2VkfzOhCmoI94onJg1120f8j4p22DxwJNsaVZ1vl7vSsUN4glUlrSz
9eqh9lV9wsqY1249GC03d/EiHeOrEn+gVoVjGrvJsGxEk/OI1/N5UpukKs+Lb+6Gg6fFeXLWzn5L
yBsj+QkvGcq1hU9GDJe2DES7RUMK5F0NPmx5RDoDdceMWhj76fnU06jeIXw9hiUCBuMVUWZHIwXK
6GfM4sI6uq6sj+sKinGUvN1X++drdI2adyRYebhtXGuZHNziBR7drm+HaSft6Jsch8nADK0lee0I
xZBlUZuEBKRpBNS49UbKpcSuT0WEpUbCFLpxIf+IL1PG4STkjPj58ESL++M74US7aTa/M7jACPGF
F6KFLy9xwH+uF7jDTU96C+HpXkY9EW8tXndjyBEh0hldgkGtcO8l7/UGgSWt8gbxiIEJeRgD1Oay
ISLp3G1F2t7FZqx7OLuYVH+iA63idi9XOlaPN8G2FVHrDUsx/ulZxKO7BMyN5dn/Ps6xEh67CMo+
Ca+KpN3fQuPtT5tXkSHQjs9+Cm2GqOmopuNk3a8TEDTzPzvMyVkKqermm8/mM//SVYw35MxIzf7U
QKVYSxMWudx9oPFdmr34cwjjSo6PnJEJygupWYIQR5ijUZGzAzxVqThLfVo0VVVP7pNSapTPq9ze
wV38AlWjfWCF8zd8B3pBGqWKWg0m3WPUUnG+ganaZY5EfjffTwd1997lRjO4P5FJgjB0wB3lvMh6
Re/aPeFZUUzlsc99m0jjubKsNikAJz7fcJaXpznUkGWxwUWup3xupwpCmqWg2Pj1aHCavdP8gIL6
PGR1bC6d0Li6F0w1nH7Rc/oq/kszq291+MHql6PLqB4dkFH3uAsO0P0Myv6pc8LE+/mP6NGNYpMe
9MR9F2O61nBNSdz0WtM9UQ9HvzW9vmaL7CP7uD4dF+txxvikkotXP21Xx8X19TDLR/mo3c96Cv4U
nXpEIHev3cF2o293a8IEDrPzx34iph3nD/X10BDN4CpMLE3vuOLfbNJ+KnO3WlSL48R6cl5JtESZ
lI7S2Q4Tj3agRvtuFrcGu+F+XmBER67DqDVYz+QZXBTQXTubvNM8OxN80XEmHR+m+VDG5CbOiKqf
7vq3uNUjbWpYzJs4Ge/H6d5D9zy331LT5X/ehq7vWaTQyfg4z8bZWImLMWqmqRKXw3KoxCfuoP3L
0Mi8W9fu230mmJPsy1+ioIaM0p6iGYsNnjmsqKDPnLGQtuwhGZbKwTNxqtiOToNsdOR7e0z4IDpo
1xjcRxZuK8aweDWnDvZ4UxNHhy030SGs9ukR6gcmLBAqpunCXHvbEVZpzROEv8YDwcoXzhhPVUIn
VzmOj1D/Srwbslm6WuMzgvY/7514kFOIrx80NZ3zWMQWdgBmn1IJVJ7JYVIuai7BrFxAUMCu7en2
5ED1mhYI6LBEwDfDGbPRTjpYT3eL4y/Fun9TWuCEWopCzjSxUbptCjb4H/DIbNW5stV2eTxQekS+
PxNkw7pppD4ddm62aE13s9No2y/n68y/LaWT7OColKyCyvfz9Da8d08z/Ul9PS72A22MMMYZWJP9
fP2GnGb9rENHMrzq0mHN+b7rI9XjS5mfuVblAkrbkzbUhsrw+uLMK2xFVIwLP9JVMtO77z/DI99J
GP86zAc0Jr/rZl0VHGYJajGAvdgEh25+dO1BtiTirvfMz5dtoI7UkTJRJiYeG7fP8+Y0r5aclTfn
7bxJ34vpYTywJ7vY6TQ9s5dgrYPZzQAvCc6LDAbpWI3bHXhhuNmcw3vPmmznrQnMRiCWSRNX8Xq0
njkDh65zjB3O02GYtANiAcpla3BDrjbbz224QMO6p43ak3zIfY673KGTT52eHdod0tqgh+x+UVDY
6jcD538bwQN0ZGSHk12rnJ0GqeJ6spu3Rqfu3d+ePgWwUGEGbO6xWBfgbRBz4J0ED54ah509eSa9
um8Nt6wUcUfE3uHMOKEPgDo5wO08iXNm3DssRhZ5pzXYz3GvGdr944za1pmYR3VgxPdBNTvOqn6y
vD/nsU3wW0rWI7FNTN12w3av6aa9bHaiwVRPJs3l56Zh/IvrUzegPNiGHWj+j7Dzak4c3dbwL6IK
CVC4VRZBIgffUAbbSChLCIVffx713Mzp3TVdXXt6do/tBvGFtd71BmxRf1saYROnbZww9BnglSce
SoOj0jUxsQ/Z5+57eeW2GLrq60U2GYwZaNapbhEfh3xsw31ZmsVAPv0Frkz0bD2aDzcneAsEJlSa
sU00rvHfL1qW/vSREX+MiZuE3ATXr/+/b5tcFq6SwDRicKKZsmDBa108WTH4eO4LWi3or/vumHis
7k3HgG858dXd5D7yRzjHtLU+OKz0y9ky4056404RQQBUrYR7o9xn3vBr5Cub5z70GBUe63nA4pD9
YF+wIbLPJxujOaZ7YOV1uZ4tu1XJQTHYLiVOv2z5Seml2GIM4LXLnAcp1zqsYXzJzw298Wd2HCxr
ok8EW350xDUHcfnEl3c42xwLGhMbPeuqmvMLywFH9CpMrx7w0N7YfUhW406dfCM5iCvx52uwMRTA
Lk45oR7em7gWCLs4GZ2grbFZrlvgsHWODQuBy782ULeoF9VixKE/3tZzdXDSWg6/pJWyep+vK9kf
3ifmOhtSa7bqPdyG22QbLmoyQpYh9lmvdYvpLbWFM1yyQ/Na2NJ8On+uA34Nwt8cMy08sFbVarKQ
+Y4J3zdL6Msmy+GZdCQA6SAIq8FB4YO0lcGNIf0lpj+vCO+eD6cUKBnmN4IxoDjt4u1EsEwjU3Yq
G77pnMA2mpdBIj34AeTOFMpVq68f+EJwUULQGmjPA10aIS0LdvjigZE4dMasUXxUhlWLGe3oiD0t
XyCbtpsvxPV1P13nNxIdZILDjddJWqsPLfq+XpQ1CbCDd1V4mELyE3R1G37nkHvX79P79euuSL6B
lHcJXf4HvlcgAvT4mGcdcBih4Mh3uLzOTiO6O78+RB/1d7JpDuWuwBil8AovwPjCey/TNdnaWrxG
PY0Wg8LrgaVPSjH2WMycePfmYsWMjAn6Anv1eivgB/RePrYkxJTLeJ9sZeoTqrKaX+PVezfjMyrm
nF5eCgf0vMJbcJsiUehdnP9HivZi8SJY6PmX4V9r78U3V162rTxWsps47I9ThWOx4kqG9rAlF9vg
VXPAGNuvoJ7PjOSj+i4GmOyEMeDhV5nFm4302A8/+hOmZz5BiTyWqfb4SA7XS7JSPZ7dqnRqUlcq
yqER4baR288TqKkPF1dR0U0XoosmfKF6o20yLCMHCMbnLxmTI351B8/8hKM2JHDF+9W8HHMvhmvq
DsXSaD6aK7AQ13gH4/pDJidXSvSmyuL0LTCPGG2ifTBUYMH2fbzec5rzgp5bnpOu6l3vNS2/14vz
BxUaX7jl++D0UZ3xd/UwVetluH7H2vAfrn5PXcyJ5yfL4Uobn/NjQorMJj3Km34eeOpm+MNiGUN4
5QZ0a7dxC6vFYoxAUwRSm8yHyMLO7EEy2KQS0vXBQey9qn3FkZzkLsMsxah9+fYUR3EGc7JkF/o1
J4KyLamwWvuB0S0mP1M8c+I5rx2aKqE9+HMMFyY/6iBixpTsIu4QIvAO4W4wu9pSGMaHx27E6aCQ
+zPUb6NLcxo9UZOZo3V8mF1Gy2Sh8r/pdrIeLYPVaD9aZgyvlNVwbij6V7VoTr+KPpJCtJa7TCVY
CTVB60nkKC2nvOjJ52tbbqt1tX5tm33N7/Ren/W+3BbrcitBAl+/veKr2YtXrVjX+2JdrHOU/QSr
8A9h9dq++Er52Hqtd6V8ChafWI7gdLFlRjs2QmA8f6gm8817leHdls6rXaNoO31OAQd3FaIr4P7U
GS8GFzZ5PVtPLslfqsg/dl5kaRJMipcXPdhvd+isijohezFZLRnXCBY2ui4Djr1qsf1oS6gnwZCv
ruRyzEzpZJlE0Pp3/EpXP06y+0d9A2ePlxuDkSrmf9+Xs/8dcXPJ/+sF/lbh1PG0mubXKy/QaubX
D9gIFH1MP3HjWe0F7BKDtWI/tsSJ228mMJGnzJHKQMG0K8ZHT75sAP1Gem0luE49twBe3PkzGyNw
JkqZlh6JiiJmaXxmy6yvi2Be/YVQwSj+D1Xav9/Db8ydLglfzyDiPYi8xofHNc9VzxX8+YBMr5DM
Y8jnmrsZap3BHc0Vq+6io0ht0G2quToE+4iesBYGZ0lPvoS7kK4p8Wk8WDbvzdurWJD10CAdYhqN
biNQMUQUAvmywn4y8kbneJ0vY54a6C7JHYwHDkMzC6sfL0YVO5h0/Yb1hwUTckg++dwXD40nLDMv
WKvcqSFH74uDPHFqL8GRbeRfV1z+OGJw0rJKlPXMuy7Tm4QHZIl9IHeNtC5PaLq9MUj9omG+vb0u
48UMPQI+kulCWY5z7Wo9loP112ReLycDdDLaCPMZnm7qB60uXddsE7ohRhJDFyv58ua6E+81bOdz
Qqdf69N7A5h6Dvf5Mf1U7gkGbu3nePm2B9FXDVY2ny44Z1bThbSQHBAhfCdeduhXDsYiJhR1f0fn
iDESzm4BlvHTEyQ3ykFmbPbIrfmqF+KWxgktIDH4/cZugEH+e4WLfyAPI8UUGTUz8oYJ8Lu/V/0O
xHFajlM+LEzfcM9qSZ2PuMPaLyY3wQB1f2AQYYuV9hK0FBsWxRi7OSqqAQ3rjH9kcYJe7AU03jPw
stecyLtfCx7Ik/qipGh4/+JrI1oRtGSO0MVC8slggDkShznaBofFgVFc63MxnjLqLGZEg5epgOUj
dfOCx6R4ihesJK8aAxOOXELVQAdX+SrcXYfybZYyGJa8bJE50uFtjedXO3SmZm0zLbDrg6C5Ip02
iUXcsAOkISwY7u2yTbYJWCN+7jeHjosZaqle7uoDlzSwB1foY7PnS+cE+doSe/cFwId5tytp+FHv
4mN9Hh2mu2gpAZV9JOfkPDqmna4e8N8K+E3cNXcsI7ejOTk6turGq1+/uEAiDC3Lw5g0nfcqQVKw
eX0okd6vniCa7apgh71XlS8cUJuWc4XDLviID8+DspW2EfpCfhPof8PT2Pubs7L0p9ZGhYQ1ELA4
m5XfTr1WEEbpNWqH1ibG7FxjD66LT/kMFze4zJZMcjbjQwPsU1NSyacENAlmTH7Lb5OHlp+uFyxX
o+8hOuHGTmSh2xW2LJVxKY8mwDJTAdy7xYVC+cebbA/SYnoan0omIrBy+VDJd88NFR8BPWVCgl9+
Pn8uROf6l7X/v2/z/7Pzh4PzXxiGWKRp3z1kLBKYgzLaZibT2rDA/kq1+dVV/Qth5G6j34LWhsgM
44f/SRFTiVx+VDjebNHLWtPP3AVBQ3uUHwnj9B6K9pc9LY5/U77/+gtVWLfSVJBhhIm/fYKN8lDq
NBbr7YjtGOBoR0ZbpeiEi0i2wJDMUd3DjMdKWoerfPTqXN73TLUuBMoQgnp/WSw0PQWh3BCxkZnp
YeK+IWKbyGGOVKOke9hxZI1CU1lF4qaS0IZGixpnPdEmrkm2EtxVqSJQIzIn+Y59P/3CMT+J3Nfs
i1XUBkaKl3SF6/xrm/1U8DlCDTuTbrR8XfCYZxEAlePEcHvp7+N7hRO2Sp8i6Q9ENkNgeme/GBUw
gdirfns+8oMlhpDEtl6yTXsLGTc1u845BHg/8Wq6I2PHVTKXiXnEFTheZAmX0sjvaWpn1Bpyu1At
WqAPgY6HYczMoeciOOaAPbDwMhnC9aEZzPSGEQQ+KAirWqOKNCganSZbRGj1KDHtBkE7ESg8AgV9
3+GoEi860VKgEJ4sVN/EMLLjE+yIYKWvF3bVit4QxY7/7cvsqQJK58pMl+kJ0x2gTcStHAX3Fr2N
6ESNO8qcSl0WCf1FDBxZ6m/BkxGsPq2ZaAZWzT2mWkwo0Qs25JmIjRn2m45c69CpOFSDnxcjgbf1
6r4fxLuOGdyNdMT0bX/Melshd7vB6d4d3fh/6czp+2XdmCjsleX0rnaEAdgxQvglilwU+ho5KkqO
RT9y3ouAhgdjrWn0NZ7gmQecRbMDqB0R/bgrfbBl4dbTTNWbZ2TJgJeSz4t71tqbrT7iKT9RH8ta
kBuTMcpVQ+6NHGpPqyvIKEmaMFVBLyO9aLF04VDVCCEeHUefpayVt+fUiZkJqdaIXDYGsHiH5UN8
C4h9rmjoYKz3Tjh9yKPLi4SZXVyY0lraT1bJsv9B9g3IKBr0OusAok52xOm/2iBwnJ1TUXufkQtR
pG3fEmyIGpvWYAfpQXu+Se5SVl1kVL0tnBgW5Ub+0pvvDCQ8gdj8NkoCt6a3DD/alEjtj/FhdBs/
3NfTyjnJEWstYnU+5ifFWAqRlgg1eObS+VWKOSEZZmpUaAcVq4MZg6SfyhbTOdh0QyLcOqULe2jx
1YhrT2y5ldKZnTzXGda7qwkxOu1mSsAHYRh6Hu+rZlUoyy2LB/eijLTKajrcfzIQ8dUoKbxQeYqE
tzs8HDKkybocMyLAqQ2r6yuR5wZ092Jm8PAncHK4Ysn78BomwZjeMhe/QefDuDbHnAXRe2K+ofEE
urhDedS9DByrkXkuHpFJrCNvIRD0l2A+nnZNPC8o3RUtAFnrOn/++E7gJgSWSLDqk5xLtBKavGk/
iZTaOQNn9HR9oJcrvgg5u0+W8VWDYJ4MZh4hxuN6+CCn/Shrx7jQqvGAgEMMC/Re0cafuQWaUKm4
bYAxq5e82lWd/SZOK6LuYmoQe50C3619ryvyxfWwn0dA+AV7Vg/h+Wtop9uX9mQIeOMZsKZyLPRS
rWj1+gAz6SPfFatrbTwmvA4cbya6fFBehuqF9sycMTxbazeMymge8D4y4YY46kQ7PjAam9yjbbku
kAZuxpHNpwI/DTcMqPQID4fnTXGExbg9Ci3+y/fUrA4KfEgnGBsKLJJhCuOV9WLGCeCIKj1FumpH
e1XLY5zUKar48OiO4Drlt6fRBmiNjNc6Uk0SafAYg3SnmmHE1a6l+Tkql2LrfODRJBHe0F0q6SKi
r5b1aVQa2Zu1ZkpMdFeqFty7ebGdKEBFxAwB40y8kP0NavNRbQJBmx7C2JxGNqcRUpwinPcY+04/
Y3le3qbjBSu2vBohlIiZXb7YHdbrgbk2sbVP0R3JnFKG0lpd6w0hGuK5W1IsfJNId1NmduaHE/OJ
v7/1SBBRIpNuUGWOoZxNHbXdXxChfqR2TVU175utXB1LXZ3MhUp75re4dTzlRMWozItIl5AWa88P
hAnE3mvjU9xdsotIwDC5u9YLnAMgwj6wMhcwCPCIJJsYz8HxeqbfZz8YyOi1HwNswHRgSvEqdFyL
GZKOl7Kdikjw9dHYVrcVQSCyyZZmXziPD7nXmiEz2wAJGaHVhobITQPLMNNO03N11d5j5zpFBDxX
IDvHLuwFDJODT/lqSqVbYtIVsz5IVJv3LDJVsJLQemHsuWpy442ACf/r9/ZqgaEMg1+6mfZTPr4/
YAIQCajNOwTE7COYMQxkWSaPU+I2jJaZQZWt/hjB5kj2hSVggzAwJDKEqAUj/cRVqOECZPhwNuFl
BZiUTu82F4edOph/D3fgQ7unw3cJR6ZcC8Z8DLY5Le4vvTvhVL0n7dWPIFjhkznIRwswCiagAfQx
ke3FzD3UPoL1uDFEW1wlvHmkwZ+ROzqgxy2/2dKB2a4wUfPzKSQBEQjm7UnJEGCVf88MKgOFSee6
SzVm4cklc6VYlzvQlMovH/qIGRtxb1ayVyziPX/lWGU7wI8Muz9kIah/VyUBqIbAwgduBPvIQImj
O0Hn5TdNrftczD6V89Mh6oQkwofRlEb7M5sHi3hOEOkCE4WRm8BecVrwoycUhniVP+bqpVGsoLMn
RAkEw43fTD5zKgoiPaER8GHYVAY8dGmI9Xp6iXXdZgRZ6dJehVNpd1+ctgzd4T6TgExul35grR6u
frMcTCbUWDusGwPRWulleFa2Vg2sptdgdHA+ohoB9jn75FQzfDDzRbCHPaq9CRo7U8pBtNWfCx4R
mAOD/xIr27lo5GhHLMB2ftMOhK2DMlOf5MZo18b4K4RG6/2U5zgwbi+sYzWG2dhVEuOtN/4zAThy
yp5kreGl/kiLgcKr3mfY1LEaIBDy2Nldc6J/IXjNKe+MjpuXTbwSveCbLGw3MygxoQtceZoxzLpD
eeRw3+UIpCdkAc2MHxEYUtQ4C34Iu8A+PV0Ra+A/+XoZGxUwReON3QaR4AimdZUvKeBqIkrHnuGp
F051CuZkdHaL68tqFs1AP64C/fGDm3F2ScT5y1KuZnY1ofgNbsWz+wx3WOSZnT7Ziq113SFLCBJj
XSxn6Q9Cp/UVHwtKLskoj9XXlKoEqhSHXmU3u4wAxNLsToVbB9oUri5+f/qbFr7cjIz+W8KzJIfi
ZXXOdHCPn4A1PgZCDebEWI2KsFl/AvMQXgruOREOE2yPT3E3s4vnkH/KMq/2V1/9zj/R8cGMdx9+
ePy6rjobGAGsJhj8UGKPtGV+3vgU9dvy+0VRy4nG6dDBsIGCcReO6cBrM7mVbeIXLHGrIi3TKlIA
cvacfeut0fJhUYUasYe1NTWYAdsnwEdUujXwn+VjZxDXUIDNYfDNDhVRd/t0FYR4azE+ktBVeFvE
x5jZGmiYfZnT/vDh9qFdUarckPhla6LSwMT5vAJzHmwyC2QTbsrVVRz8Dye8nsyUbMY5yFJt1Tg2
PwEPsnGpok6Nxt82EEWP6fJ1b9fM4WtVi/ZVZdRgAsxfXxYGWjNiTCC3vQzBHVxEeyjCGA/j7N3n
/NRjb3WbmNpmomWzuTAx6I2Mdq3ENp7/PpgY3OpdAcECinDE3+SqGjwNGnCzLw1/OhdXI1f9erpw
72DnjvYvC7bxUTg1PwRSezUVrUyzNM1wB4m0G2BhqadET/qjLQVdu4igPJvtgpKJw5Rqfcq+NBVO
x7sM72o3XVzRSj70BiYQOSXe4/5A0S7ZzzOuOdhD6lNCuRi8Q5VkwuF3n/Jd+RDN9txCUqRMw3AD
3qoK+xWKod1w5S47vEmKFR9vtoDXikP5sb4R9MDUAX5hqb0s5KkGe80YuSXA02BB3tHmPQ+UeX72
3ZMYNng3j3Etwz39MedUk43+LDFDBMIT7WYhrvzWGBJXPlWj35XLh8nf9riJsgHvdMJfNTZh4eJa
vI1FrOEt6UD3iLPK93GIa3wuQ+91n7gydwZ87gmMv1xjbs47mGgBVsZQ9H1orLqy4kk82OLPRldz
jdTC/n5El2aFfLrtcrCdkUdasMG3yisZLllH8lz5jdEGV5WErb+8i6EmdTB4VWPxjMzp1A149/6j
tKUFdYFD0PM/S0Teh8YhYrE+N9yS/OmMg92AeBZr89A6hiEsfTzm98S/bUckohye3j9H/zF2K0Z0
JU8VPrGd+KrLPfa4j9xjDlM4Qb8w5KUUjYXUpZ8O99L0JphQ59bdjjQCuFCqw+VWrEFLGhec0Ypg
+a6iPQywcoulMURCpsuyLtsHeeCXDfihsKbkvE1747odOxBZyJPW6QlhFRFcwaTNTLHBr9gI9LJF
T2Unw+HdNV6baVev8B9QnbU8cRS4ZwTKT4dCidMk1DnjiEbVXzgrYRvCv5uMBiIjX2F/NdYo0qeU
0JzGtJx+66Wby8uup3oBNephTbl/UvY5syfJSueR8XivlcxRTt1NzGG4DfWJn2LLxYCJzNhuyGbB
Qn0fnac3cWZDeamNEsbL0xqjjLKupxF8mHT7SHDyrSqbbwFUWfef4YSijsOEyGpyMacKN6hOeSIu
RvBH92/zio8MQTzzjpaSYi/nkTW3kpEQea+smEugFdBtnRZJy+7hD5/2kLdRHJWPI+XBbB4aCQPi
CZRnnob5gv93GPMSoIqieBPt3OP822JY5gxoydcYq6ARo/bXsDX6843GRbAqNNAUu97MEqEZ9z7i
hsoK9jlz12MB236CSKO9E2hK2oZk5hKM6cmVccGAwaq9FUDlzPU+xd0EPCSBWnBRL/AgsC1eFDhB
W0+Td4UkWSv5UPZqYctXHQ630GvlT3vsKEgQpUjWi59G+BMpsjShlGOyM2ZTwr3oie+JrdkIp1S9
/+D4IQU0s2JWp18CV3AlEJzLGs0A6bgnqYEXMwmvT+camD0FVYY8QTRQe+VQlWfLfDyXe52/ioEB
nxNWt2/iz4zuFLznDMc781Z9FirCaku0k0swmafFopoSf4sXIhR1g7SPyszcBjcRMma/Zj/icgY1
VjhitWOlmBbr10XuJTlmIdG5CcgMeXrZ18ieyXo/0xSqmq9qHXxMmcQbqmxyogYRUlbi54/F4tnN
M0CEDRPAE5VykruTxs/nj37ZqBbVslxo0ljjXk2/GXNKvgpxkywj7VNggZwLuJ77svpihgrGW1rK
HdpndywaUhlG+uS7WosW5nKRcaFwbW6Foj0jm6dJ0c2+z1fphp+cb6OvwmJFFbdMwD9sim+O5Mj2
jNhSb/BO0SuKuT3LN4YcpFDTo8GxxTuMTk6ksVOj/yD29ftI/dkS0EcwgR8FegenEOqZcZSRcHhj
9AA61xHvu5GJJWwv8BgIHXBbPzjQix+yU0kTcKtOIi3Z6shlylF1SDfvTR/qE8UQVvEHpFxG/qku
QDNYdDfoOPOXqj8mRrzN1gxgW2080iWu83zDZTnac2//BdqcDiPB36FUXPEHWFMlk0T9DbQNH6LS
X99xvcWFjjA05IQbzlJsnh3Yh9q0Mx8DJ8AvPt5+qjj1R7n3Ryd4W1tcpnMn8KfGSAAEyi3kilve
xvGKSmQPsA1k9imP2Z1vaBn4AGOw7wj34fIkg06H5kHJTm1pqLRxNntTvdeyAdLXzfM9PV5sjbe1
ueCqtWdnwQ2PKt5J93I94q567pTNFX5CtXkaqsWA3xmzp3zpO6PDJ0MjvjOZwB5H0LBwK+alG2Eo
gBKgx0XJoy2aA5lWjB0VWb+RJTphSby0HhJ+p4soTqgJtx2V2mgDmRLmcXmUdvc3kZUzS6Z+G3oh
N+AtQJ6dMEbwKpHzE+Lvamj0MkBeH0YAuRuVNUGxBGT6JW8QF5gjIEQ65SEhbF64THD2Gfqwwq/W
dAxwyWlfEhYVh+YdvM4JT9QYG0YzXzIH6YNuguu3c7ATNTCZq/0WNr8TrRUn8ukVzz33OFUvzEUo
gsgAmVaXn3RX98b4fH4Q6Gu9P/luOmvJ+Rxbh3rB1MBR7Q4qJDZPKxoO+XKUNvT8f5kLzP6Inv9r
jf1GkoreUlcLVVLj7cZRTWNHgWG9MzcyX6f+VH2L+MQrZkAHejWg1azyqz7+enrAz34WLZ3X8c1N
GXJiu6XdONEJxqhAHtVd3new4+7c8ZzROnRBRtbS6XnobtKCduEvk18CcP53r+DOMwzXce/EzGIY
gPxrwEFoTiW29eS1TWhLBWI2UKJ8c98XXpaZ7dho8NpcSS/rFRrV2BydM2UB8iyfQ8qz/fMsfko/
U5pFjurYVSYWRcKr8NXzjHCcvXiseqw7G0zWZ+Zz3WwbxQSYQo+IQE2giJUQa4pGmlo9SS+Vlq9F
QKnEgh43TBXDxo8YtHGHZLrK7dSYD24SaP+qnl4NcLaoNljq78Xrplye5KzxvJ42f/ic2Xluphz8
CD1T441T7F5eTSkr5/G34Eqh34nO8xDYT1BHrNzWIZ0f4h/z1+igrI0M0jqGaov0cEg9+hOXYm5e
f/GEyD8svF99uSl8imc+9hMpMox4cXlMMWELNqy5AdTI9oozgdHCN9LIVYEJGFGD/nmsW0gq4S56
WuEQ42vUlREx9ju2jZk9lnKrkxrJlG/Sz9WpFsp2S6Rt4U9Kr8fusrFn4Q41e7XjrmTiR+r45C/n
53RYur8dn5MxjiyiTOIE8RO/2R5M330rZEX/2vZIkHBwN4pVfpLNwL8OZ+NndWBJPzHc4wM7vU5j
huQOxjnAmrpKD1HDsQl3/csAi/aEy1u2p0QO0lU/oFcRbuawoxNa88D+72P/zy+bgFKM03EzZyT5
/1dykk3SURAWr21VAnFIi7rIdKkB5j+smMFMnICcomPd+8VKCe1gl+aDZk0J7lXtyIMx0o9wBSRG
8vr1OsYoiM/BxzNyYWOQyEw1DmQ8+eoEs3r/lPP6amBgLqVufP7vd4EbyB+ePn86Hgwxx9h+//Y2
5FgYV4nwfm25NNzUGgFvIpcjR0ubGN0P/rZfqp9sq+/g/IaSRiblXFg2K/H4NKqt0iFUHFAX+wg8
jQQMlL74jk/deurCyE9i8/H9tPbgvPGOGYBwKhCd8pUhlwCDaJQ5nzPzMUdZZxZI2io4PmOLmiqx
cL1vFj1pfQdkH8iZssvrm7KhXI332JBT9F5fEL20bkiAHmsRoBAj3R37aXqq+AfUMkS1zDNBEVFq
8Ci/xdtfntzkT0cZVgWqgP8CtuWz35hCUjmZXeWMJ9dbKgpU5bPAqXI0M/GJzy18BjYgU9Kcyjg7
0vphThcNunIuXzMEC0Uc+UT12jrYTTDLGnRWrnym/Rlqb4K+bEAJOF7lnZFNhKGqmR2TTg/JoFUX
7U1e9LcX4ToftY04+InJbWqNsYCk/qeo2464ix3ZChlYrZnN7WbLINJvT9xmEOMykYppPtaPr9hM
vZr4B4hKyNGWxf5JBT1ZAetYnUUvYkCxq63xmRi6L7RinD7As/jp+3gRzzFJVB2o/y+N6j1/ELxq
YF+cXd4fU9ocfwK8ATqqdYti5gZ0JSA4Dx3gawY49N8fxeQ3StQwWp78+5P4bbSMyUkQTULmtmCO
nbzIr35FjIlJCzxZXieLgA70Num3z+eFAURcuwLvJaaegAO6F1ZX0XxtIysiPWPVMcpoj9X4K6jv
9ZVRsKb+NdNweDW/n3f/frW/kZ+idyPieFa+tuPOBS55jpft1BHgBj8XfeqoBLZrSbztEIQN/WUt
/+W8Zdb+pxcgkLSOpc3g1fNbvSqVSSX2yeu1xeIY7xIayRLZb62ViLfNx5YRJXAIIztk2zLiVfhR
2+nxtSNWnhXFbHE+yeeEw07Z8OIBmese31TaVm9sA+McCvxUORCppPSbBP4UwXWfIA0GVH87M69Y
oZ93q22/yPCz8xnt9tCIuV2nPy0HD+BijDQ0wsOc9gtX3VP4Ue6G+euFPnXgKDxWyab6nuEk0GrT
bwS9rkCLt28+prmVzIwRzgmXgeh76L5fRKC3J2rmRVDpmYSUuEB5i150bHeR9S3LhIJQVE4+iOew
2k0eU6/yGk3Fp3J1AZ40iew6OKfpYjZ/OrOf/IGer/zGGSTYyDPjmbD27fd7CRryjkwkIXyKmjCf
3sZ7zp3U6xbtKkw1PmEcgmFnZmtuo4yhxZatXawBtZlovBngxMT6bWFx8gbhYY7QXlPahj4AfHvF
3Rp9IvMLniXzHUWToYTos9Fw7DUMJ1xc6LcYXvVPg46qLk/iU39f/nuL/arL/mfRckPjmyYIFG+/
XROK1OTVq81eW063R8aGbxaFbLz2xYbzR86MfpuLporUApcWLsL+qbczLQOxa1czrHFFI8R/dPJd
AHyO9JYsAV5t9fjL0p78cWv961UOsrp/VZedGgpTseVORm5vCfeB0wFkmWOkpz8VKwvmIS669Npk
M0XEr41WjYsQgxx0E/KBitehH94SZSPv00N5jvweLJ+MG5NjgAb5v5+oLMq/ifz+ObaIOECtNMXi
8XdOUxSrrTSuk9dWKZdZ96EgUQ78mWQCQQ7YCsoMr+NWHlvhIbasEbYCfuoCZITB6qO8aqQSqLA8
GicfG4/Ei30yHSwBeasIIR872Foff1rFZ++uotQeH3BOt2Zu85NXBtsdiuWrtvM1P7BjW7XOdP5u
hnfb7XKuCC+y0IixnOWpV6Gmeq7amRc83AkF7ynBuUNgjdX+C0/kbzXCSR9Eg3tKayCd5hrI6YuB
BZyMh159kFHCrYi1RAZi4SookLGMbXVRAh9mDGzItHsHgZkIrqyRV2LwnhBBA4tlIpM/GgHTrElD
FkyGYfK6tHg6vCWSlPAvuRlkYhY5hCxxIyoUTOKnOAciNq/8nOd+tHhOQShHLrXYCx+/YwdWp+ff
0qEOrRzqPxTjKaRzeshFdmNfppFNh9lAhoVi/jZWbveT5i5WO/wAQDGpZVZ19bhlJo3N8xk3P+Fo
kXZz5WoAu7ya1evtM/6lXJvS/sNpbZDbWzU6wlwvG2s88/pI76rPKbgVpu3VoVFVrRKtJphPjFrS
La4saL2AYA9wt9KinylWkvuY07CvAQBuIWfgt6XeM048C2w1/mCgZ7VjUtFX49yDFjSeWEFqBZfJ
PQCAPlBfQcuZ4BIQn9BsQLZtwUMX4RZ0H9TGen+lhYnKA18Piw+C6ozlg+QhckYYY8DD0YQ9Zz1k
jzDS+tN03c8ZPJiEInDUR3hwxzuFxG/JUJZE4c2x1mu+uQNgPZB2pYEWMNdHRbaZeAWtE80UzEm6
bPIQpm4rDLyPBtZJrnH9UkRjoDi82NnDkKGiWFcgxXOIggHDHuuxFRlEANjD74cZz3haHHhPwQU1
ao2BwtVijiuC+Z2VzeucnusFz6e5AfpQIYo36ZQf6PnJAD+9z92PMq+21Uq5cF3kHK3r9y3ZYPiw
Lt8aFVv3c52nvuoJ2xQhRPTRHegUK6Rwz8/0833EFPs8WwWngUt4vUQUvSyzw4vsMgu05Lln8XOX
5uf3WUFtNdpWEEutYB27LVL5C9xbuOK5Xbtm6PJcjIIETeY8mxCoezc+DyIIjoIFrxxkbAaZSZvs
h7hiREfNT/UD4+rGfHPX7ae06EBj8p7UTb9cVbtijdybbD6Gw4zhT9wR1Y37J/54zis/3YJVEj93
jhfdumNoe+tvs1/573xMaCT57AaupKN+lEcw6AqzAALuGCMySyP7ZTVrtRTaGdc3QUSiNgp0Rn/c
Tvkn2xMRBUDjORFhk/fM5vjjn3cO4Mf1ln6mMP7Dc7PglmreFuNnYLnpDc5ES1T8KV69PijmH8we
do9z+tEfnuAQ0LSP4U92fMCw5VGIluCNjp0vnpN1/s0nObkwFORHsMVT+AJUtOTdf8nL8s7jn3Bp
BsZwkN6RQwpucRS3Mng8+q/RsroBNzIlly8xcrjcJ2L3TvbcOtzV7nNe30BXYqxPtsjdQN3i5RjF
LIo0WHvPdYGFAZ5KEAd/oNEVPzAVUfqNt8/Ny5J+lB9aJk88Kt9w8dgE7a27iGvhJiweLpIUM5zL
i/GFOLmNugWrKVEnDdCZCKN4EN4cpEvoyPvJ8JELa4gJq8ktcgqn2EW+5PGaggOSLJyZVqWruu+B
kctQcSAeaoJgzS7Bob4xXFpJq5Do8w3CxPwj2FB5MxdQB66U9oTAeGLj1zcsJ6Es9Jyz4Fq35NQ4
tT7aAfEBzBBV7FpokGpjzKyTBi93cZ85P7YVW97gv1yPH+KcU5g84+NKsKhDFP14xTHk/0g6syVF
tSwMPxERikzeMoui4pzeEKllMoiCikxP398+fdPRcaoqU2EPa/3Teq7l/UiY5H2CcYWSx24QxE8X
zJ8nEKTbCisu5GA7h85xLny7/ce9h6vEl1baGVnR9rlXZ/Du5usXNpPpos+7FRY7IxppTDwegEFT
0ltcLZiYf0gANgmQ+dlYk4V0nVLImd0C1Z/FkbEcg4LeN5WY7lGZYft7YnxmaQox0W/Gx8Jsbl5G
FsFT1FwPkwEwhsdQ4yPpEhCyZcgEgxlba17bNJLul4PDm5rx4bkmveD0JR1HqLG7mUseGu6reyT/
Gi/z7SNmo3kO0RQGKZUe4UEc2B2BzWinJpck+oTx+hN+JYYtKLuCeH0YtDXWNlRLKFH8coKUAizb
GUfVrwZL+eA8c/MtSJlyKJFMArqTpTTvgklokFF2+GCAgkTXD+vvIvcBT62XNTqoc5K8cPkx1M7R
oID8crbHkzvubeZQ/gNUR1C0a92nBgZo6mE35x5F08nolM9hIFJG1wHWTJ443sVdLe/ffhIgnL0l
8+ZIEg6ImhsikJxnyeoSjqzD37hZcFxUXu05CPAppdBF0LuoOmA+GAYLDunuDDJO9L8TIZDYlcwX
HbZ9wPplNDYkNtoQHmBsX4C2p6AJui6CgMaL+IcXXi/YLqmFd3FJwsEX9ePFhTpdilsBxFCzdD/+
T6Y3Rnxl8pk+MYlFRkRG275B8LQd3+24MRlWDLnqJ4IplYHKcK83YtaIdmEVJGSDpZ7m9aT9Igcf
I4bZy2dpC2vaQs+3ATws9vsQhU/lfOcyN7xbljZ06gBY4nK/uTA1tgH6u6zI3flBUIEpMJ7pe1yE
y9K68JApGgKFsVlLbvLnGt/fxzLYlpf2FPuTTQrxLCNiaxmgkpWOukiiJyTJ5Qn1goKYQRxcno9Q
25Gpy8/je34hqXfs/3g5pfGfy/gvhdE144FSRhgHRDb4JpJgjWP5B40cItRjvFp3EK31AgV0NOKl
O+lPNVtNsFjgkI/QSEroADZwm+TiJ7JbXdree7zMzdTsD5PVoc69Q3nJaFPRbvcmDPo2PBvE36yy
G+FBnbliOQUF8Q+ZYyNwEAogXgR8LmaN9X0e21exSJ7LNQMdl8oPt6csorGC0YFNRD8BI8wd9jSv
OXCEzbdsMPvqru1COiQbyf86MQfzMKdorxoXaanElJDqmIXyPyyC+JdjX3KKJ0BhGXLvZsQuvSx7
JkekEICuJAQ6ERP2dr++vEln3ATpLIzfZvb3XIDIXGhDt3fRKl442y7DXIKkvKB8fG3QMd6XmZ9F
oxLEpzGbi7789MFDRFmbBi/8P9YbywyCGDRUzMm+fqBPkBz9qmNv6/DRctMqfuuNtfzxfthcfzGH
sV35eK+MGepGkptm47OY6nXosf3Fq/2ARXY6LzeUGTGqNiK6r/dFsqOC2mvH0kaINUQfO9/wg1vm
toCSzu7Jik/OfOgj6ZS9KQk9uOJNKrpwzFSsYe+P4b5XJaJycsp5PrFYcOeaA8tc5a48u7dRJ/wl
5+Q2xoTgcTw0dvzLranrCwZe8JJGiI79MbjTg8q0e7hu/PQglJuFRFX2N0KmxSZ7WocBwyb+3yqG
NuKs9VCoxFiVuaI7xiiaaOxF8KDKfIavhQrhdaEFqWGsmbA1U4UYhk7cg+Ae4Su2TV87PfcfIguS
TTXLfBI3qe68N9WiuJd0fsa/FiLLRCIq9Jssq6f9nj3Hpo0v7l1Y9Wl80pl1+qZVaeDyEVCtKT7P
+e4TSLuqWu3eyFboSdpfHX3aVBTDkwUnDt+qka3ibn0lHyA6wWP+wBE0CpDSTFHRKJSR4WjZ/lE/
9gM/nZiZp6kKjyq6sMKha6++9raKfnPNfkGgc2jVKAedxkBbJPF5ODGzbWk7rwWOscQZlkljPf80
Ya1VpmY+8mXbQUNZk66DBs+RyGz6nmDUyQKDVvP6IwFW5ohgInrXh+vwIx9bQIPq9uV223+OdMBr
Ubksx1u6gMzqo9zpF5Ye0jyi3/lLLOa8ukKmwIcwzKtO0gcCy8SDr3uepz9MBDPfEXUqnzPlgH85
Xx/ffD6TaDboGswQFc8iwXWY7zSLPSv0JQfxnpnpMopIbBVle8YnXkPYIv6sU9aOvsDMIfk1Oh7p
xM8Y3HpH03P3w27qxWTZ/Ej+e9X+ftEV7sg/nGKEuqOGI6+Dxogj4BtxqKZkYJzbm+qGxOrpZNc9
Sw7a0jBRF6UhYa2KU58OlWcMnOT/1BWt8SVUT93E0qo1/UT6D0SKhdTMFMn5/Oq6r6Mr/lrdSoIq
wvLWkoLkPNc9MmUxaykZWfhKyuDlqTjkP2eOrPJGNXHgKsEvhOk2NZfTfbJ+B6MjCNH9XzwfkMMj
wsOSqdp7BCnJnWAD+8tkYQtK+uX8q13eFLvQFp5EZY/r7I2KKnC+jUkQTedUUXH+rpCswON5cGA0
jAxlCvPYqXnYsAv7a2I4cFcsf+Ayw31dO8tTlwBaIDT5jAStj8mUYwhX4puwPKBJqUK4IYc/X8gu
OkDkCrMHGw9Znc9Qq5W8bOH9GUpvTXdP67OS7MkMZ4ApxJ8ywq3C0xqLFPqZg3l/iB6JVxmWlpo5
nfMEWTZDw73P4XsOz99zAZriYqtIZUebIV6XUUqt8alxiiI+2jdB/ov3+siPbcJp8D60XMYr9Sjw
cbIz5uSTLQbrmhD2NAkqrsM94hyyE8xhj/SDqL13QjkUvBZ7bvYwzczD1B65fFuARXvwpyRcm89N
C/HmEObzvpD2xXM1CVhzDLCrEL8dBMV+O0W+APE9IWT12JAnuM8snQPzX7/WI+kPIbKlzbyefYKW
R9TTkRVfR8fxGmSuuZGDSI8UViTYrSpTEe2OsBs+bgCipfcB3wNtrLx/PEfcKJZp9eSRrKz3YbqH
ms1fFl/+jyOj2IwW2txZpndnT9aObnUf/og2PLXEdWa+d+oJVRqlKWDJ/3ntGjPri1Kqj6arlaiO
KEw/HHvYNb0OuG7bXMgyBX/NonRFWRbbhJhM/PqCeMIDHrDv19c22WqbJ/sFpoWBSJbqdQykIfxR
cHGG01wGrz7gsDxOqdUsTz5xkUPPkHgimyb08hojAozdrCBLcQYT2fA/vK0XlReDsJ4+AlDPIQqP
o6ZY6gc4XFggItouYn2VlU3p+/v33wPziovBeN4lRUc1fy2QL3FvUiPfmgPKJ1tatFCeMm9h5LLw
dzV/pirm9zjCbGFWe7ZgpFgcDPe/7zzpCfGdcPFTWwe/wisJiGWQ48MHTrfYBBZ4A4h7EOsMTfWG
Cei1xG5DOjxdQw57RG/6oj7+ckBLc5yxQXs0feWUY+ridjfMAKLj6TgeAckczqlpLV9biNYndSdv
jY5qnjq/FjMS0DWTatYdRyt81uO9tbyfRshv/JfsBI41Frl/kVMs6zCtXFjMYcv1J/THNMs7YDOK
G6GdGA4FAXlILwOc/ijac3HSdXvT793r59ZA+bukG3AECQj5Wndk5TlIs1G4LamNsHmqM+kHOf2C
wkknTkHIn747bZ6eWwlrr9ji+979uvykXOwfSmQItwQl9NHjBvpskbPl+5LbWEidYo6jlWwH/Asj
xBH3WgNGceUsFYKRf614O17GxHFUZjBdF45FSfRbFDatO2uj4R3SN7wjcpIcHXbvSdIiyrZ2VeLJ
QtBFtjOSbG9YY/I7pRG42mQnRyhagEKmZLeOiawgSJnh2rD7KbIWI1SCA+AAo2JmcGI4gkh3TW9o
qx2KOCJNcptUcbFtmutKSNQv/1U3ACvW0/v89d7oD6VB+uOuhtoMz0IHq/yj0rYBUkeeGHE1CgyH
owdDOfrMnY5x+tQePmcoDPcVuhrlCjrQfiXoE5KoaVdDIMr4HO+nE8Kre6djUtVj6bosKI0ksymj
o+BPSzHILsJxxIVFNibn1wf3N+DR+MK0OIOG1SZTGVGr+xGyoIwKtZhzzfZc8w7siH5M5u3ddKmB
cmuAbNiCfR0HAo/D7iDu9xKN+tefdwyXoQZQHPdBpsintJQXhwRjLglt9IZFFqBwXb/2NRWOyiYW
wKObLd9s0J98hiPLe6+yKJ7x53ezJr+F9I+z7tKbSViqS0JYk+jCP1CxHg00L2G90GdVmO6Fagnb
APW6R+HvHT6/HFtUvgKELPajZcKIz7F/oc9rwwcKJI8bInNiloAIFsYHhyLJfUAxrRr+FobR1ZQ0
uhrtmOVKK3K6ad7OeSR1ngCIXf1fOgNw1hUM0y/8NSafMOQtTNY8CWaqAmA0O9EeB7Qq6JOtvjEX
W/xttOPMdwNLYcFMyIBVDtgVDnfsbV8e7sCD5NBPOEpq8pe5f0dhwY3uUrccehY9GgQ8JV2okUHc
e3mIexxwmxkoBonbmUOHOBM9G4i29J7l6x7Q1oo5Fa3s36S1YygHJsERBS3mxAolB3cvirrrTTP5
D3PStaQZHam9b22Dh4dCzMGDsJqsMW9S/CO8mrIwBg+rUB4RZziTQnI4jv1F/eERUJhHz52wOiiY
T1q/xCqJ1gnGKd3Q0IIYQEI/fZkoyOfNQHWicnNuE8oJt96kAcaK8frrjDZCZ4rh6EISt9BgcqeG
+CVWX3ASLL2I1KQtuKwBmEtd9pcxFZf3VJAhmLogUU6zTjbf1sb3Ozrj7U2uAAdWtamsHzqVGcse
wfQecHFqKShzQZgB5OE86NmyczGfPggpfR7enflAKnHBobQc/8PfQkDQlZZ/0TChMMyXeDjJVsoo
WnblZ8afIBdwPrp/VZc/AO9ciPxSsuhoZeQLkq9Vu00wRCzFQbd9zDlBeGDijFKJ9V0//6hWstvo
R4+I3wRMfZAbnNtPb+xgUeRgWR7TVZU5fOBq7HQ0r5wvEDGnYZa7UPHmdQyQRA1wpD7GW1/c5saG
aguTDDbgnhqocQmXaMxNsXtt5NtwvMQzsFhhmnw7mQ/8k27pCSkZ2Q2vA2NLX+Y1tcfLjxDN/SGj
EwYnlEHbsY/zFr1wUDe0zsY6xSSHgWwQEbbyaZ+42gaCbsGqXCMOcJkqy1chL6rYTWzqHd2/o7p1
kujuZcBPwpow2nIWEKjcmN9FgYWkZXrNDw8IJ8r+TRguQWIznYsXsIO/FqLwIEbO+CNhblVTb9zD
LyuJQ83nMe8SdMSnFsZyGulchbHoN+AVaATxTDQeYGWUC6cSt6jMFQRg5RQciVtks6J0xYo6z2lv
OHtZFQSox45y/F4qYBRfIekQdxwB0Q6uxamjLfpr//N2xoAJFCqknO0kChIpetCGPuaJS2W4fR+o
FzkuqVkw2CEs5PJyn75KFA+4+WtOs0g+IlwXKkvm8WGv4YE2DjII4adW7XFuf3HlOeqtEi9kFL4U
VAWsFqVFEA2Ng5xihCoRYnZk69juhIiR0uWa4O9TA375Pt2QlEN7aF67yxUP1Gc99ZoNNjc2KROa
EFCggQG9M0wp4ATgg1GB3x9WO4NoJq7F6ZkmyplaX5FBMU0AG5PDFiLTUROWeeSo2EwAky9KUFHJ
IzmGf//y7AyVOHycS34JZ+2Uhqfvdc9auyw9Up3WWWP+BPftm5IXOsvOZHvNpcbBvsbfdpJ4zdgm
rWnUefGqBlV+bdvLYz3eAMSDaFA72KSlWMkiX0LS6Gjb3uZR/KB8qVocHDHHDQz+VRx3axnRIkz2
AkX/ZInGjglFHPhzeAUiA7FVuP3RuJAYa2dbkhe5epg76TWEFhpgd4t4/Z5zXesWiUUbllqzvFZo
40T7BFZ3AmGc15aE8BNs+FLsBc5N+0/IuzLD7mUzM5WDhgW278XGx5MnBNX9HGbv7gycrsIiQNAu
MSmMEOD/UrKy+SFG9hf1NCR2dlTXqCbdynsHsU89RIG6rwO6KYpzLFvew64PTw8gtHQIflviLROQ
aOrpXF/D8b0TwishEDKWWIpwSybuq7Al9NMRVTEvEh76GeYktOgo+0QPDV3XIK5pbNoOeXSZyvPh
/KSXAy5KtqJG4eC4UaV8jkk9h/n4aaPipu9GzR9+lmRDUn0ljHFT74O0TqQ2pnPtwu2F+OuXXKmM
IkbzVPt7YeqZyL7FZFJa6lbinc4K4o5ge+gVhKaWIQ2rFBUwVTzqRu5z+1XZrx+kFPy4fPH6pQ/D
pULnDx5VzHpuSqgdgtlDnqXLJI+v/fwFpwJLNfz+MzN4RycWM6ZVAgcu+hUw3huBSV8oJXxSxQN9
m/1ByKu7wkPebTED+cA3po5fE0lPCtpNJlHghuNyAalrg1VQeWzbo76LMreI+ggIel1E4iDE8QXN
LRryztnfiYQhJZrlDjXNLo3QbiSWMnXlR8g7pyGGIq0WtWpXijnayAdxpAud4SFd0zEJvRNjYHcV
2A6TVwmXJjD+02Bg/0l6qzs2TI6gkYldohSEwUCc8VytD3o81yCjlhIDttsfSIYjAwkyU3i38VmC
wiaBIqLbu8WbGH+F+jCDOTnWVED3X4McnNKb7slms94iz0JHf8ash8PjfW0+zoUyGTkNAYpk5gHW
stpa7/WwsVnBqAXq6TXQ/qL2IYNp8Ymh9K3v+XH7WAPkmcBaa+oOzc5vLEJpATFB7yla6xl7CwMt
YlbISAfkIydG2JviJ6Z21kp651VuQ5pyKWDfJQE4KohDsCnq3uSmlH5790akOKn2iHLrCFH2oJvl
+zg4griFAIlQLjc+wk9PWT1CxnSAwnmIulA5M8UaSBXgUlikDpoHMbGP/xX8HcbODW61blY8TAgT
6xWp1BeIlIDGThVQQsuUjoqJLejX/9ITcpCpO76QhkW/KJBACPYjkp/VZMnVyp73xDE2Xb72HSYb
1gFZGTqJIwW1IUeLd1ACldJZNSN0hxXC/48Hbj7MWLsMiqSCD+SAT9L5+rG0rt8r7vTsJj741E+Q
5CvR6K8kUvON/uoVDf6Ax4HdDofQcKJkS3IDaQ2w2tnK/hEKc/KH5WJE/e9zppHkrDj5lhe36Xl2
MO0+MSLgUKM+eG5fqVDzE2ZECMoycZCfutpAkIAp/ynEPsMg4dORL1+CHhnFctQ8kVSizShcMIwt
2svhe2io6HjQAmZ3dZmMpfHxAtvHNJ23V9yqSERBEVX474WC3rqDjQs12GSeJMJ6zgNcodJ0qhOW
PLKS0H+C0UOjRFTP3wMxD4jDKKyiKY0YlR7+D57o86qaDHRIVxnPqFt/dUDUIsAO9/elLT3k60sZ
/qco03eIQibYyRxsBnOFK59y68Td1y8B/VVSE1f8PaRgswaxqdkSiylt37PLGy1u/y+5k2dBuQKn
ufteJPfBJxoRRU1rlVC+8+KQZ8KLwhWQ9DYJsz3zfpuDwvwVlBMex7tiPcFBG7LM385HqHTGrhzB
gEHxUKfgElu95yjUfPZ3DEm+6ntrcGPVJZB2n0YvRwkkU79MrzKHITvxeTKIPIXJ3zyjygagZY0h
fwNvI2Nwy4hrmo1/bz5n64wftJUtdek69VLDoS/r3MTlLP8G38P9DKiPI4SfuG6ucK1u7GL2rxeX
sZ8tH/M7YSTBmw4IESa3ko3lLvFW3ZG6UjMPiFOhvdH+7bI32CKiPFYeBm4HbJgjs6VCI9aSo4QV
RMDIpQ1pHkUk978DrEIDj30a1pgmzelPCZkjW2NqmsEuhMrVSjaNOzqDjZd/jJ7hkrib49O/JzTN
WlBreU6NXPzjaArrbSPyhinZ2Gaefk09JRjvJqfJrGCoO+5VC5XIiBjzj6kxAmlOPgq/ct3vev+Q
MXweaYJBtpAK1ham5yqgBSCOoNjT4Kp2O/FxXZZuvYyPDS9O8GEY5v5vIJtzR9lIfxBKhDJADhfx
HKs/VZ85BqF2D91PqhPY5cTwxc1PdfqnPOZtRDQQcdtrlfgc3rarfebQxtJ8xGxJ29hrNJJRTnXd
RugKwFUZSPSrOUwsB27G5A+gkMNBaxEBHO/r4MqwUiqEgOTpP32GQVHkAeRgTvheKvtOWow5rL+V
9elZKFNfv8JeTBjCYj2WyoGRJn45Feqec7vn/vAnI/O71CQgAtSWZ6yWhAqZA37pg7hv8f6WBH6m
P4y+LEoyZ6A3nXvpDlpAXE1d+k+KvM5CHvNi14I3lYhRHTZrhlWNh3KuH5iD7IcK2wlXEzxlBxfK
+O0lJrI1owmZNTkeNvJ4Lr28KYATRckTCbGLDl5+7XP3+Yjeii/hG81dUmoewffOGToBqMyC/qb1
UOhIprZa6zOnGs7h+Nk/7bEeXEh6mdL602qQTYJIZZR8TOk4Ql6PgyELOj2sybx9A6t75JH0uPv6
n7QjAWqXKfPBCDox/vtVOBo4DpajFYvvjXjR/2Y+2SqQbI/DE9UVt0y9+uS3cWUj7EZ6ySia3O0p
mdmi3UxJEACQXYKO9fw5G5iOgXu/bz6BL0NlA3V/vAINMWUOFT8cEfequBHF0cNGJnpfIxdzgU1L
RjRiACZ6BMOQUQOQUmN3QbYK90sX8jKf/IDf/6ZzIWZQR/ZjvwYJ5/sxPukC3zQGNXWwtuT/mC5B
PhI/YMUHBoeOdJTZDTNtJnO6SKjxe/BibEx3vM8ZXbgYhclZumXw6WORi07W8VaEpxypR5GMXB7c
/V/zHpDVqi7g2gif+pwronnjoD0QbAQwI34hVH0Z5G77U19QWu46//rwMvqzOwxdq5hqbKecB5c2
sSblLEXmgxoOIUhnwtaT1lEh2Hij6fhGnM+5N+bSvUh8OE4RaMz3uj2DtHx5ygVDYm5fT9jlWdqP
5aXj8P1Sy285sz74h1AcBt8wXnAjgEwe6l0JpdJZKtNOgoyAXfFKC5uoPdRc55bS0y5+mD/Vmh2O
AV527iYeIwjcO8HI37O6GC8GPwspWxhtcUKDRz2grVDJhcZBfZooy5nHE65ERDXh4fzKB2IcpEVW
xUPhsBOgzxlh22Shk4ljP3djFEElDbN4x0wd4o3ol5aXxRbzihWiSE7CPuxZxfMBTx5KAQhxFTl9
VAz2WtpwpNvZnmuIRN1+TYw3Zx8fS/jxzTEyFDGQ4cwTFxUVP8SsR3bBeA+SUOaIctm62lohGlLe
AR+Bc/crM/0j7sbYjWp7/cSZO+Nf8kYCY0EIALKUJYQ0uR+kpY19Udw8SEeeHrWJu0vtfoWIGz2f
VBGqNQGUK/7Ry/F8W+H+NoAPvpgaJfQwHDnsX41SkKUMJrmqILxBLLWgRCYgr7OIeDMuMTIEcCQC
MW/UK9UlGA2ENn3sgjQCV/4t1hfmRKCgYeTRmXXsvaKWeAjAJ9n+Ivws/5iCNkt6nyV2n0ucXmd5
Lzs7chKtdFnhtcjf3ld2GUXBlr/czy9ypO8OsVn3+T2q3E/YHXsAOMkE+uaQq+D4621+Ze1wxoSf
M5XVLdurm+FIncpqvlNrcXANl+f2/KGE4hl/z0hi1zzTh3cPWPWPzmr88iptCPgE/2egzG4xOi0I
3sEp2SeMDlJ2dwgwr33ZySw/jIPXFdPKisMS6FO/FGSZAtKw7nad6T0sFS/l/A1J0HmFfHpWlk4B
diKVX9Ehx/lI/+ALP+vS1pD9EbXBXPKNunvRS3jGsTk/8ZRBk59qOUAJj0g4Ur28tdWes+/cjs3v
k4AU9BCV09RrTG2p3ZB/unwkATDMW/BF1zafZx6qFDnxSfD4ttYdEc8YFYbgI8UZQeRpTs+V+pxd
LE4SglgjR2alXnMGzz0ctj6yz1jZPhn0FLe+rGzpEnoZsMXpJj5n2nOOsnC6EcBPx4XJBJt+O7rE
ZNqbKSClK+eehNZMmnOycTSm4MHM4uyi2Fi0WUC63L1YT0Y2RiYhZmOSo2HFNyWYtO4dGlClQT0Q
4UWuEVf5fHLi6GMGxqWtFmyacmH49b5YxjEJd8wgZQBP0wtBh7IdIbkn5gNcGIszVPJtwlw9QSIk
bD0uN7CIlB1sG42tIaBZgTRPXb4OmCDGQnRc0P27YtWQHIJ4bnLihMYFj25IgO0Al3cr1wNjW/Ia
FnJuSweGlFggHF3Mc8xYcsDZB9AHKrDqH2MKuKs4CZXgMS9/U4ug85KVUnG2x1vcq+Uss163WPdy
1DEN8K0foz5lQFB70IT2/g+n0EARDAxGyBt1Mzy1YaOa7PhrrdUDIqKbVV2q4X5Z7lvkHCn6MA3T
0GyyIMetDcXGAoVm3ok4jxW+A3PPMEycitcWZgADQBG0vXOfd37l59c3hU7il9maieFrhLdIoLk+
J8BaVs6iDb4XI+KoLlYp6XLMaDJHM2q8ZPD6LCo35YZMTHL2IIRmBiXiw+UybW+IiLXavt1ze6IF
dDA1Vl7tMP4cdcZiFYuBlB/gnML9oGInsSwAtxVDElHnFatNBSzHpcT0uLHQJ4136ZbLINuQfzdx
c90Tklhu11L4D3lEnVra6bdxjPed8d0FlzqTwxqiC3WmnagZcWHU0ihPGjxsugLPkD78LAMI4QvI
9MvSh8bMuLuynPkpG/fzofnTstn9/rC/aWF9Gu7MO0XAu0wzp1YIgzAm7K1eJbqgILy1ylg7zZcH
2zkpy+ANs6o05/G0DRWJQi+mn9cAY/UX32JMZJ5ykagSS82JJb+XpHWn0yoCJkr3rzvFZs54Zkvm
VwGF5wCvVMLv56b/1Aw2VuzR8AG5zIqtdidn/vNYHDMGuU0IiyiR84Ld9iNMf0DJXT1LWzo3EMWk
I8g/pVcZMzLqPoHr+gwzbcqwQxU0r0++4aDMX8TVNVnrTb6yVSXRiINn+MjzEZD3UAPjqT+DQuDZ
K3hgqUmJCym5gr/dEKbDc1cbd8+gs+3GQpajoJo4FGiZ1Pemi1GQFhgPnjwUtnyKjEYPHvJ5KimW
zLyGB1JPJHfZgw5O2sfSZ/18BdpnusnL50p7kjFcxH7CPn7hxxkrQohOvgspN12LIjHBOFY9nTsN
7RjdHOVYm3LBAdDwpJ/aXrzxpIFWiDNcBH+JnLiyTi6VIVt3ZTUanoxb/9JxpKshTTw2v/KaP8hl
ZIy13z6JRJR+3gRUlM0jwbs/9vOGEWNK+IphCvr3Y689+GrMmOQbxOBE0EkP4lmofDt6IV76dNh8
pW8gtRpJZUPHCdTA3ZRRTB9aaZQSjyVf91OvXmp597MOSKCiWh8TBGumfIXC1zAFshMaKf2XNmhk
38LOykWf8SDfg1/IVTQMxi5NsgjoVvznp/626+kx79j57W/G7LPasO+p7Bp5uR4/NOedfaOuLNxG
GS1rci9eyrWiR4mZd6gwz6NEIVsj/yPKnuH0k+k4GPQmqB3l30NCofierx8fpPqylwAtKfxSndm5
/cSpphD2zWefADR+2nso6u5awkfZ6NaDYivmr0+/WoJJlEbh8Exy5yVh2CrIUXk1gRQTrFtPts3z
PcaM8NhJ/SswyDKVNFBFwhxHoE3rTrwD5CwTIGz1Hr04DT4j4pthuT91JPZMVSS+bKDKbnR/2lKJ
ju/o8jR4EKN+WkYZqvVeHZVeM9k9o1ouZ3KWWCm8mPqWg2f/a6lvKKbHVuu2A5Y3FaYQZZDcz9SU
TL5ofJ96D7Xy7iR1PJ7SKtXL29gYucoL7ZSEhpIsOR29ZYMj55sM6Nni47SAUHj1p4ns6UNsj19A
nEm/LvRm/VBmupDKs8BLKNOSS6JmI03jF5bjb8TCW3YfBIjFyx6SV5DV3DP6unzXTgV6iGaELMQh
HoGzTeY4Ah5v6hApZyB2bY5IHUx2XfVZS1qLPq4dxebA1IvvcJ2SLVCTHPIamzE3M7E82HKQhH2c
YbrokVVXm5FSo13jtJs+waDHya9Uf64a1qPpuHYBi6etpQ2xn2mjuYJo6zFkQdkdHgq5QiToxJO9
JuTKssZhiqSMc4Xb9olYUUWvVSi2+ipObda5by3/NUCt3/nf29CWyctvtMZNpZuMiQhQ0kdEP/+b
R/bnCF+r2F0zs8vLZPbXpm5r2qOHmV2injVVoSCcp7mt/yP6etmyyyCEGWdf2/XYTey56Oalxbi2
EdJAlU53hHnFPR0gP6e05+pa/9digDP19US1jN5+zRvmNebLl7yfNrPP8YVBuglBZO5El0jzMYqD
CGk8BIUZ/GmXD2laKBUat4SuLNoZ0n6N1IwYQMMtkiBpXONhzqEvVV4ODVQSTNbq2BW6CJAfaz4l
7/MfBFjVOK+LbLjTzktvWA7uZvQo7dbEJQa8/pjaLZT2TY6mY9K8plv0DzdpUTCIhlewoO8YR2r0
s9d/dBuJNJNrZsqm46Hs8E44f3G242FM7ZKfb09INQ0/ZEhtyguybMdY5tbnSUYKVn3FG5iVQP2G
iFPEqqPuqMibnX98uXJ6v4TWcxIbcv4dNcl/NGdIGjfEB5wmVCbQ6/57zD0OSWiTrTScxFPwEGc2
FdMORn/P9ffAfYRwZnIofyrgn4IQxpn+gwNK0P0J8URoaHNCaWYfP93zIbr6vhGfKCZVBpcIj0rM
EFBx3/VO/KccHr8pt95eWggxe894XKj0EEDG8FTuCfPvN0hY/s6XaZHYpqnhfjwcRr0tj03D9I5Q
gMS8CtlN5fHuin3LkwGGROAEVGpwIgIS4FMme9QciVgRPu4TGMhBDHO35eN+DNcAlk+57RoX+FiU
RcSVMy4jNRW/208oxelFGWG8lHCiw/PCv4sYP7O+BSWwAP8u7fCC4No6FYScdB4wjOEAlO40LD/B
HV//ajJDQwLVh6br4NWEHVFyMDWgQc9GlpnhwKxIip1MdzyjycxAfaMGA8FzI3dK8Aqeg/r2oEIR
I4k1MQv2Cc2V+UIcO7J207lMzKds0Rpwana7qUtX8IpenCpOqS93YFVgQriqmK0V0mOO9irKYpu/
m19VmrVBdKP0CsS9A/nSHs4T+LARii7sgudOcVVPD1WUeBb/nbmDAzHbrGLinnnj3Hfzr5/ilkCx
2jDT0ekpXF7MquXk8ke8zdaRGrJuaPoEB+7CN8x70t5ZfjsQ3Oo8In7JYNSOnYNBO8xUINibdA2y
uCtzm89TVpkY7IIK6oAdGZvFAuMJJSc3Mf6JZvXaEKC0bNaqL3AJNCjCriHGTNwD7jWQE349/etk
IQOLkQeZkSouO+F9o3nUNZvcegtmwG1WIZJtEG7zGUBnuvFyUpnRCDEe5ZE5RBAfjUUL09vdfk8y
q2H9PBAgaINNTNyyEwvL/rDYVuOpRUjUqfxBxff4F1RhCUUBgL5SQoTBjhQWv8hJ7B7i/s9ylpFs
/iFHHlsb/mSjQqDC3bf/xo4DXUuLH9xBpbt1wsD2vfXDD3+KaP352+vC4UYYJ2KjzJzeciLbcnJA
uRKZCQv3f7fLFaMDV5zio42xrzGkui0ztrikZCKVwIlsbHzeHtT2e/z48+zrqrZCSmQG0DklrfW5
ECwA5qxDcy1piRjUGYdIzg3dBiKEvMaAwrQt2U79knL/oAcB2/B38vfiPzEY4+kV4XSnk/Y4T7Gv
/BTNjHscjXfyp4XQA6pJ/Da/QgsuiIQG220PK5eLO8OoS4hg7DH8I+JCxosCwwHzYoYw8u2b+SQj
BviMjmzYDYj36b3QzfnTQvXHhNYZt59MWkz02CHD/aOw/v4bM2iBIfaBAKg9Mbix32h78haOf1wZ
TFpw+s2YOaU343+Endlyq1qWRb+ICPrmVRKgvrMl2X4h3NIIkOibr8+BX/Jc2WFFVFZl5j11hBDs
vfZac465t54NVgZmwszo32r0Ckhy35Mv4UG/Mqy9DshXMWWkfBTCd4NG7ij61E32F/A507h4scAx
5M1zwLLHn6Tqz/1Zd3niZ6x3FIWZNqDjGduwhlSc45HSyytvHZEb7s8jYdYf/CMPfT5o82pyPsNx
Ckh6WFzGMVQJks4GD5cb4vwgmYQ/if+Piy0RauA6wFGzZn/ZgignTLFZgLJ0lPfqTdlYDKKYNUEg
naYH8H8cPTOXShGawJs2Hg9/1+TKaF9DtKocUVi+SNsanHgCsYboNH0tW8Ml5buxCemINeuZQAsv
OVAr2/QQoEQptg+YexMwUvTG+htfFLGF541lDpiH2lqaHMeT0YMGQ5IuK5oPaLJbYYHpHt02HmMW
px3akNxh9sx/1CbaJ5pu3GuuFW975OL6+koHRt5ayWlcvnLc4w9W7BXnlVZsMss5oxygjm9nKDet
M5N341Vk4G5FdnHsBg6lTH4bT3qD9gT7eTtkHhR29MTUfLjvkdZAnTSW11UxBIkiz0r58RzFt3V2
go5jCI4ucolYptnav+DnURYz8JwJIDLfQf9owJibRbtNbcsca6/tl1qeLibyMv48KnAeOQJC2Tni
rcoS68/kQWsAJs4W3wy4FDOKE0kFJThwPTInJkFFm/AL6eRVY1Thnpv12p408iirRhegdG/8r2EW
c3V6zJEPKE23PpRFZNAVCt/qjbAVrBSEIXzyoF3epA2PyrBzRC4YXuyfr3B4n3L+OtaPb/m6+d2n
eBBm4k6l/cApp5sP/KriIWDA9yDJi3yXs0CH2JLpzG8ycamEtCiVg4l7npMcPqLuK1bpqAS8I6u+
czOmdg8yBPw4WwbGVgJO86jqK8okEawwyl7ZoZzlIkmoAuE9pu5CSiQsIH3itlSVt5RkZY3gnODT
QDzSudAysZfHWY5ugNZNxVQaCfIxoLetDRbyrlxkoMdPHvZOVlctEWfSFrvjS4IADzjg+WSy2jvo
jK6czTmojhMIxMNzlhPrTb8PtjahkgjZZ4RfQLLfNhzBltnb4K9io2cD5ydEiB9zDiJ7QgOycSm9
kZqi/TM28oo3C5jjjGBUR4Y4T6PwJRG4ph6B4MmSFtKKX0NBd0ZQN+UFohJqenMKrrB6HOoidag6
GkRF0fbKA1lOGKxJHA6Z205ZNuJgfj5pBoiTEa+NwKlUMiAZGaSMGtosYhITZ/JzpXyJ3TK5lisU
mLXBa9XxvrRe/tzL0jHvDMOOrq997Fw4OKz8OJ/Q1UNvguGTgosc7heRLHv5Ne1YrTbsEYzJUB+M
zXyBWkMIPjNImKX/+TfCQfqNnWTJqm6KhirplnwDxcgUozynnZHvhWQjRK9NMjcxPVSto0uT63V8
Ft+64A7r5iYg5psZ8e9H3hAuKlkrDO3MR8rpIvEtWkYLzTqV3SrkaPv315N/4Rqauq4rfEN6ELpx
w2oz0kQMiyzNOZ85vhRMg6THCdsiFmBEY4ocYGrsaNfOwu7eRvNcJUEHWVdlczvUhB/oWrha3Q3Y
TdP1hHasaMY217sHVdnUJFpTZd+54ptcseHumIZMZpTMIRsk080VB7rQhRfrku2vPZVjRgxGzxuQ
ZXimKYMCphzXNJppVrCWQxZN5V27hmMtwBSv4TPKvEnLWCZLnyI8BCAYhmNoH7z/fZG/YKNMw7AM
iWQrRTTNm2vkLpnZRSyzvdadkX2rHCTnwpmt12ruPCvD43fDbPnPJ908nmkfpL4gFNm+VWOnvci2
SCCdX08Nv2FQ/plk87+/mfTbA2OqpqpIsmpBNbn5akUfhr3Rqdd9451if90lCDtayPIUv1aKwhMR
UYgK2WNqdYUO3KD2q1/YOP6+DPmXO0x6mK5bumwpimENr+0/FJioC7066GIYplkDx2PfXT5Z8Xz4
o03+ccmdsHo9q7uzAZykxW7ANFuqFmUvx5NULyBoWXS9vFmi7bvgpbzic410E3Cv+SXU1P3qpGub
6A4NRvllKeG1FqHgyTpP7y1fRworM78kZ3TQgkNx31/kWRwYxBnRVdY4nnYLy5xaNPjzkmMcARYK
+SblSi2aiVBWnxUFih/674F3iiQJl5jEGNquOS8Z52qsSAu5Tx0V4JFwhXaPsS5IrneeNum3264Q
JmUqqmxZlj7Aef657UqgJEqvNpd9rL/VNcbyIWQD2E9/lKkkNEJoZA25IL2sGrrzZa+LkANodqd9
7WbhnauR5Z8PvzXQBBURNKuomTcLpZrHF8sqrHQfNQttYE0bMytEyIu5psB5iSBJkrxpTkNdaDYh
GS+mwrgrf62E1ZmJCeuWo6G0xujIlLby801Cz/DvB/WX99NSFa7SNFTL0L4Dzf+5YXFbxlEgni97
k8nKtZ6n+lzDqMfOkcUIuwFm/f15v+1X//nAm3via5JVB22MexJqKS+k2qNP7d6ZLIx0ZlgGTuY2
GGuC+/fn/vo9DZHHQgO/ZKo3D8ZVv/K3a2q693j7TXWXJaTHK2sJwGSR6rYgn/7+POnXDzRVkawx
EqUV6WYdOgtaWdSBziSDaUJFuocRTlqxmIWt6AzdcDnxJyQAXXtrZgFZNgBvDzrvlXQFdX5+0jJC
kC/p8s5V/faKa5KpqjqtbYiLN1fVZn7b+Vqd7sP81RQCW5Wu00SAQOS9su148nUNo9ExVO3O7R/+
3pttwPr3c2+2gUr0wyRKqnRf485Mhj46UDIeeItejNXd2QN+KRpMUZU0mfRGyVJFdYDP/fNQhxLT
EEEyL/sW4iyTL4z4GDWujmHuwgjZbv0Z1s+tOgvjtxoLouoGwqItSPy120+THA8V0oi08BRhL8dP
Ungn3lUanrX/3oz/Xt4NtFGKQyVMVf+6H8Y6adOOTObhl4KTgFk7Oa96FOTT5tq9nJUjERpqBfWS
M6OXJl9K3t1Jq5d+QYCZoq7K4rBIybp8W2KxgVW6aWjp/omqyiEN+wUPZYIKKXqMHzUn/lCWTJU6
1NQ7Tj64aY7aQ0lwgbIt5saEXgIB4P0z7WV9bxAxUHxpTGCetQ/vM1l4r5IymjajjxjBWk8jpZy8
DZ4MxDFTlECcz3BxhkMI5hhl6Rh/7OhZcq/fclH0O65Kt3Ij4A0DXtKA5tCfMXo4+WzVolEF/k0R
SEYZLqNycXGlacLRFEv06rLDqYMeSMHIjCZjUMsiRAE8ZJGiPLhB5cd84bvoDtZYAUA1DNYUdQnp
FAgfbk6XOaZlE2Kgv2GYHs6uG/p3KB66yfg13GqusCpBClUT/aHURqE1mmN2WOWf4kJHsjd0QKFQ
u+fNQIHW3ctX/1AQZlofaP69pIdqmjt/v9e//4YUyoYha6xw0s2qShV+LSuJ93pBZtAKbyO98gWJ
KUtzLtrdoFw+yq90FgnfKlaDUNvA8d6M8ajAY6CN6wzewWQ+c19nQxQtulgbQ/NMHakbQP9DI28R
jp/rketvQU9N4TupTj6/EJXUvhbbalPMsudqVmzp6X2WxMVXCzRUM21rIVqM76wlP1dWU+LtBh5p
iNCoxZu1JImUIm6V9DLsqj3jWpayYbibeDPKuLsbxy+bOB8nS8PmSDVvSjeLSVIloAg9Pq5gwnKN
mqMPYzI9eOdjA2+iboJxwAikUaGz6MJYbskzgI9XdoKbiy8pjb36BZi+z9GjIQFH6UublXD99+//
XbDfLCmSAWNU5HYMtcbNPQkkKw+qmN3GQqBx1qDY0e+zYwfpVjrRPVyMuwfCSWy0aGAkOsSxHcbV
Zi3a5ms8YZQKiL3V6IkprxcGbFio66m6VZkSeKNmQ89gEpvjIeP3MiowBuLRQBadY33wkVGDjRQm
+UHYquUoIebCDh/kBQoSwOT6hE4hgv1RB/TGnPpPMRyNcMJciLcZk8OiwzU5hJ6eHxiwIS/9+PvG
8PV/WW1BgA9B2jwwMrzv/24GdXi+VKrapXtoEV/0rt3syAB30BUbIA+uE7yTMzTJj5gKANB0+gJD
Bap5k7AnZgy4QcN1b7jDAx2182ZHJgCahu2guWc4ddKgUuFeY3tBbolEnzr9THwY8tuuRKyPGSIw
Z/HBVDewfogsgvpK/+aKJmmPn5xmJVrKCQgw0nyweeAk4d/Z8j6bWh8qra8pPb1mQefFwP4qOcC1
oLvMlGek8yckt51bMHbC7kFwcrUQnAJdd7DVxx2xOuJYZIbQT/iXo7oQ7CcQn58qoBQFpsuNfEUt
5AofmIcfi6mBcMcOZuIcyyAZHPmyXvbLdnZ1HpESxsmEORYcf+KFtVnLBJqhFK94+tlMcx4k4EyQ
mFB4xywlkJj5VvJYRFbERG5aTC9wDGYiNz74IPEFvBGUq2UMaLh6fXpqsAmhdWB+NFVdPLEu6uNn
ExUiCtdVjWvjRJzvlGSBKYXhWi7AyIzzGYxPvAE0sd+vT0BlnmKU2TgvTDf6UOdNv6IZt0KE4bV2
CRKFyyKuGu9Et+iFUf8wpD9Q+pyKiqlVgZca7zeeIVZlYUqvk2FG/RRJE7KcZt4n32LhYSpCuzLX
d8kIU89z5IZvWLpnQBR4lncksamYnOU3ccHojAntdVK8Ue0BDuB/xuStnZ3cpXcF5R4BNYHg8CGY
ooGm4+nPptwRAEiLmNFCYMMPRAWBxgclONFTY2nGeQXPGZQ5CYXaw9lpZByf7aren/njuEa9SXUi
q2KPRawdpmo7pmKAJIoF9j8+viKWBQc2bWsHW9WYntlGGS7r/EB3lk+wiWSfDUO+kBHqsNdVqPel
CfEFfD6oVNdcEXKP4AlLCT4LVGCDNNFM02lFuxFkkcaSQ3XwBb5i2bDhYWP/Ds2unyw8oAqAaRhs
jN2i7ZliG4MG+mMQXPIYKRnr5bhasWGv6mn+ESP0qLpVbSYHkkQF1i5sj8IiYCvnES9sxPZbGG5r
3TbIOQH/MlikRTuaYcDiT4K+QATnZBth9oFHTkHHyb3F4zWi6sjGb/yuz9VYBsglLNVVugweG/ZG
adLP0omIFg+hJyo4Ai5axQ1k5o/5Im6Gtg08HaioffGFwhVLFUohqg58/ZgxSTqqJsa4wCSa6Og/
okdtkWERwSXLsXOU7NB2DMZSFhzZ9gZkj41EfE1z0VbxOcCJswVbx8SIAHKcj2ln8VcDM6aHTcGi
bod/VGAPVCdEIWEMAJIET6hALH1xEVyO+jFA69G7ta4ppBAWkkc2iOR9TJwYHZ/ztBklSrwpwgeL
5b+EO4T+TxsR9jnxMABEK6JcuZJ00hwGrp3MoLQZvetYQQNux6c6ck0RCFfxkPtY75XzNA5KhnhT
FdGImH5itMAmgX07Hkh+8CIiFw0d8bhrGrGUfmFNDh9SEzxw45JXZ3jEYhR0nU2BxZPDWOeZMTyp
Y8w9UKJvSkaw8w7EzoUXsGfhCbKJIENzG0mT+oNbueyYlQojssSQQJNtMq6HujGgRPGZi6nW0ZQm
aFRh1o15Y/jnJrvPwJnB54kWdBlMn1lcXjHv4ChsD/lYXGLGxZd3JfHNHwIOTRrx5ptE8u2ghxyE
8Iiaz9Sm5qYfH+D1LE3d38TmZG8Sd4dVaMzWTnWoP5FWzMABKzYzz2OzTB4JkmFcGyC7HbydDGd3
Icmt6qOgAiKr6VmmqNkZr72fQIFM+7E+CR4+Uawwo8BGbw7wO141vkpgC4/ZiarDJsUL1bdpQ8og
kQ34rYlJBsqqLbvdXAJhxfgBQ9Hb5c2Y8ZMwZ7ZmxIXr5oeQnrpLsIh6gEulPWA1NsE+LiBE4UZx
SQndVU208j76DuoKbfp8yLK3G6YszzCfRuKWc+ygxh4JK/lpqNp7Bra4NSYEauEN8Z141TLYxq/N
nsb7WY3IEwyNyZNMqwqBg7EZCqSynxZrdELVa/RhAhKZpNv4GeASaafUJenj8EIaU+WU8AqYG2NI
EHW8J6RozaN0PH+ojvJFAhNB81BajwpKrxQiRcsgvugIio6mvjqRcJHwvoQLDpjantHKleU0nWnr
wuQcUZgzCLuBE2zit0ZCe2NdnruAYcV1PZxIVd81wSfko7R6VY1ZDz0Hqu6aJEd+BKqdCXNe4YMN
XtIGcAxCZTQ5jObxlqSg1CdY2cq1QCj2Ar+SxRweEftmwuoNeqKxHHGqqgevd6J8LckacJbVeVk8
M3B6Htzi7G026Rc2fWIArRck1OWnSDYgGSAr6i9GycOyHB865JW4oV5kJtHZht3AFXEOPQtIOGe6
c2YKLq148hwZDLE6VdEmo4keFn9QC+EeMfKYDojtfwnsV3Z28h1GKtaEt5OcO3zQPfZemnndlArO
Tl1jy442zPYGBirfhKxEj9nyMA3iS3WLJnRkCVXjCHsq8pBJFiy9TJ6pT3gSNRd1nNTxDukzz0Fu
SgXU29CfpsGLhc7Es2Mkv8hmzPHfld9vpwRTNjjXasP44Edjq9S6NtT0ZJ8Cngur/YXzGG1IuTSQ
qa+ujGn//jz5Z2vF/G6sEGOhaJxObkrwSsk9Xq8s3V95rJOjHq5C0ZvnZW23OauHtfMidPioctvL
2TUimj3Xo4aiXW9almuAeTn+J3rBPjm4vVdN/7486WcvksvTJcMUFVHVrduMDdW/FGJYRvQiTbdX
j2krO/m1nVTCVxKgiTcmAceahlcsVIlBv9Py0Ici+/Z8YlqWZtBQ1fk3Q9/2n46M2VWZKUVKsr+A
pEvP5tjoo8U5UFb8LF563iZo6QIeUv8qYM+1KBNaslDNuF4F5QA0oJFvUVsP6lYNaqeKlJJfkP9u
dq1YNGlEx6I5uSCDM0Vt2WV2HwTrRD8k0sO1PZrY4RKxmqYhZG4SDjvSMSV5Vmh2ryNUhfJl4XzI
UYgyKSjSbkxlFj5LZrdE6DxIZPWztsvMdR6/6YAnz1IJ71x0L3yPC3LriCFCqOWThUmkSJ7QtaDP
/PfPJ//281n8dBztLSZ93y2vf25gkUlpGqdyskf3KkbYR9NFVr2oyikq2KHBBKBORqxM+9YI5b2O
xoha8MJJ40rIIQrncC7qblC86fDNybX7++q+z8C3P++/V3fTXc16gc67xdVBdTd6BdfDIQDpXeCl
ppRR1sblFOIBp7Wl8xMW/dudz//Z9jclS9INMgFMIPbKzbRFjLwyqZqMlx1WIRoDBE6Rf2zO69jC
gjJ0rZrT8PKjLMubt5aYKboH5Glm4p1V59cLoekrGkTZWKp6018N6KV5rRwne9mDlEwIdkw+Knf9
ot255fc+6Ga16SStjrLyAoy22hfhXIrQgSVvXZze+ULqz3GmKTPGIh5A0vRhqvLfN7epMymrDD/e
tySQ92M5sUVUJHhtvH3pH3j6sL3peEiFFU1uS52mRCaDDWNkJLDhIRnR3PqETaYXDwVITOAnLbrN
cZHzw2RTRV9JxqIS3gwpe1AuTiBXk6w91uTQAbYDdmmrGF3+flrMX+6dzNYgm7RKZFORb57WPO89
8ywp0X44PFIyKRIVwkjupyW854fzq/+GHlN/uRxhGeDktt7J/oXs5hNFNbng/fqUr0j6HAjxqTSR
c+z2mEG7NeounB7d+pt/FrfLiBqiXUq7hC0cnEflUKUSMECYjZM59SegNVR1cx+cFd1pa22gSlym
R+NLrF2s3lQqSLEFcrwkCMkOcmhXhgaJ02r4tIbzOqfrdx5qWjLhliw73HRAXJtHmSOTcGf5kX72
703Z1ExZkg3JUHRL+e9TkPQdE832Csz68lycH0q+h1jmk9jYG4HNr0z6xoVMpipzVA/Z6WDWZbYN
9gpzVHPv9/u5lyhEVRBzyKUYinnzskc+q4DYdsk+Rkx7dVloMlDfzI78zL5kp78flu9x/c3SpjLI
FUnIYDQo3y4tpVr6eBFkQnlpe+3yd++QPlnQfCHedTwaDZyxgrCzdStzMjN5vP1BTeqD8U9eLOgJ
UJE+m0O/6FHTsjARaHOezGD+o3HlDyO56mjwIxKZ6AQM7EV4obMLQK1HDpYig2NlJB3SHWrJ5IyG
zYbGSEjEiVPd319T/eWdYDSm6xopICYL17CB/7O/NGIThXKYhvuOVku6lF19Fx6jpQBiVt0pm2rO
wcsdMqfNXUN37DvPzk1WJqBYgXNQ/oY3C2d2dMIoOT/jdX3KHnu0jfm6ekToSN3r4VP7+6LlX9Ym
VeYJUBQCTCTZugkROsvVObnWYrgnd7JQdkLikWxK2XDZC/U8HnYaVpkiG+mI8HMScq/gYABUiR9+
QVe/0MAF7kKL85sXuRf9zhRK+v3qaDlaFru2rsn/vaVqea2txuzCvYaRAzf5GbqW68fH2ty1RD2H
K5MrNKj4/r4ryvD3/nhi2YEYOPPKit+lxD8/5ZnXw0uDFh8qoM76MV3Gn6pGMEC3rk+hQDjaeWrS
tVlGUFCfwVe3+zCw9RFF2HNYrKxP1Fgqik9O9HuQeBAU7i0mv1TKqqJq1hA7M7Ssb26Myeyr8HQv
2Jsyxmx2SC1dXZpdSXPumtEs5igNVfV85xH/RRuAKmSIm9LIm9J+rBtinCacB3zeZG2P4ZF1Q06I
3Ko25vloDMCafO2F0ehxntT1+JIQdDc8PUTW//37DBvm7c+jsO/okqLoinFbiIddFpSXgG8vI0/i
ieDRuOpzz3rNTfBa2bIT73zgr1/cYLSnc8v5vO93/58H4iqqoqe3CqgUFsm8j7a1mS6szHAlJPSp
+noR63EL6kRF5CGRjtA8eDGRVUS9RRHS3KK/M8CRfjwAqoguypD4NTQiF2+PSqkll311Tf19xmmg
+SI0htoh1txcTSfLkjKivncLftz04RMp/Q3RYgeTbm+BomVh6ycJOhx5LqW7LjoK5kmP1mdwNZwR
9A6A/oXM8blSHJIG1CFqEY8zmgpDBYsqLZcmePz7Ofi5Ptxc002tKJ7V/tpqXJOaYu1WUH+SxVCt
c+l1nyrzol6XHr0uc/f3x/5Y6G8+9aZw9L0uRenFvS+F+VVAkmBTb5zvzft/+xSOepw4KYQlpvD/
XfvSMPHkuuS7KVUJsIXjXOYidbUy6c7J8ue5lu/zzyd9H8v/ebhlbmDeGCEw9n5dAJS+IJK97BUJ
+mO07q+QbHZ5R0sc7LF6pzb4OchXRQ0/oMLOw/9BR/ffbxkqcamlQezteLfYcaxqLWso3zF6JjEO
FbC/IOrh9CRr4YKlD46uhiPnem+jGYqv/6woN5dxc7NbzWjzPAg93HOD3mp+jV+pMy61XYGwDMo3
CxgjjbLa/zLQON97oOQ7H38rdYt7NaryhruQX2n6pCFDsySWHCGox/XQFM6e8vAxIp9C04pZ161N
6qD0yk5Yba/doWQ2Zc789HCpEJVJL0YnzSnk7jz0Q/nyn1ukkfgri7Jm6goNGuOmUjCbQj9fw7g5
hEeg4OAs6yUx5juFDuyM9Crm5TUo38bGkDEpcfKIWwtRggGO2Z/rS58m3dUGGThi3j0W0CXUczwJ
j9buEo4UV98AHYcZhWPMOc/ylbxQ1zRg+QzonJRF9G3VNS0IuNgfxuzvb/ZzvHnzzW420ySPvEte
nJuDuqoY5eAC11ekhI3TB31OyNRedUXqN3VVPzej+n0Y/knYqgRGH+GqhqODxWjyJg4ZoLPGlWf1
9LwSjunCwyxBTqds9+55qUwUUB9QQGcgydaYc+E/DP+5HdsaRF+cIzPstA4cN3Tm4kbeRNNuKjyq
jnA09t6D5V42yekMufhR2+r7v28AJ5A7v+3wfP6zApRKVFlGEzQHYzPMAdVoGh6JrVrV79gl4AK+
GA/1UntXNt6ByLLtQidaDscE+YUOWP2LTXTDppvX+BaIkFoyyTq/Jkdpg31RXQ1p6hIOG8UJV+rM
YnB6BsxmElc0bm0wR6APtsranwGKmEONREvSoQ4Jl1gq1/Eqt8uFslbW0Ulby4+Cqz4orsIA2Hr2
HyTX/PDdbtvv4DrAyl6FjrihHGKEgGdsLi7CpbJToVrGCzbrVbxQ5rTD58bOIhTBxIpj7rsFc0U4
v9KdZ8r48UbfPFM3hwG/FdLYT6Lm0LmL/F3b+Md46TBLWF2XTGFH3JXKvU6VhclpgPISxLSxDg/A
40DqbfQJ9oG19uKvSBEhMcYHnfhIexmRDmEE0xS0Vjo1l8lSdLAEr8HvA9gYQtp3WKWHdjoHKH+k
PNJi1/fCsh/8AV/SLHfa5x7F0d9Pz7c8/ufCQClCbUBF8i2s+efhieUspVzwmX7Z4TE8tu+eC2h+
6T2S2jntp+oHX8btljm4BqzB87kPsgyBAHkVsWvcKYx/rqTDfVdUkXWKAtX6PoX/czHdWY+yxjfr
Q78J12QPTpOVYBP7DWxF22urYK0vtZWEwU2yxTV0OmzAm/L57zuiDJvWjzvyz0XcbGpq6KmV5Bn1
oX0SHpIvaIVQhDfX9+vS2CRHhoVEKhjvBPu6Ww2JVLsLGG9uzA3W0q20tnbCi7ArlulKG9dz9Ulc
IhBL7pTy6s8K8uZO3Wx5SeFXF+XKO19+izSKFUr/1XUm7I01U2OOqro7eWodXtYl50Gotwm+vHqJ
7WmdwIisnYm41+EEa6uMsZnhEG7sqjt9Hj30+3AFGAVxlOiqK/HFPJAPY+68A6oGhGLWGgoyzknl
QV1JD1A+yUIr3Osyds67y4r8g+l53U60qb6FWjLHI+6q7AwG9uyFtQuAOtX8FeUi3OpOviYFnShZ
lTntFd5LsmHSt27hmdRL6H3yhJyHJWN7NzpejwKBFNFad5pZNwOyiGfT5LIThmUyVk0fFFG6KRf+
/LpQZ/4sXltzRmQOxr4l64ZjzUVGeRdob9k6eE7geJZ4OZk52O3Oh13r2wNn0Nx2fK64bbZseUsC
C0B30R7fQUGenWcqPShz42+8PZHaDOfUrUdqgb6tVvFD/5Z85tL47JYLYy3tiHWbJg5ykUdmkMDu
5Wdl1ywZKq6FVTc15oSO+Ut5Iz4VLAEVxCDDPc8SQKhk0LjsQKS816top20R6yAt8h/EBbl9S6Aw
3XzaEhgdgSUPMSrGLk4pFgmVsKl4CZX1aE2rOat6twMZSV6dvC+fStiGxiw/LNfhzCOgANS1zda0
CpeGO7TVKhJj2BxW2aC9WOOZ3w4kxXTTnzQEi5wDxkQIbdna3qKVsCi4baSDoV0gs8ybZzbWL0IZ
rK2xMV15Fw8uUkQkb9qz8Hh5A3NI9CWhF/Upn4pbTB4bbcednGUOtjf+fxHxzNUVBtFN+RQvwakA
OccGRYTJ2pq1Y5p+s47bIsOoTogmN8AiRk4+tcbbYoJzFtjOSLORI0JwXXfc9GahrwM3OuCy1LZU
Hqt0xSRyioGg3Sp3TjDfoumbpcLiQClLqmhYqiXe1B6lr2Sx0FfVoYP9l/cOiCqkvbTbU2Lah6Ih
2kCfRYPYzlhGnH7q8ezGIBnHquMt5AWPOnsEJlV3kDEghoFSbfEXzJnLz4tHQAx+PP5S7qwe3y27
H5etaUizRQ6DDAf/WzB0XXy+6FpRHWi6kdpTbnMCufqn5DUngIzbe3atscRuCwjkC4su03c0WsqG
xDrm5IqNf/TOFX0fh35ckW6aeBboMv6QbxatLp+7Oq8OEyQyEu2/RYG93NgPOejakKUQk1NULxfX
ebsuHv5e8H+rnyzj/x9+e4KqAv3SluKlOgxCHgal82qvv4o8WcjRxhY2SKBQp2KmUp7rOPr9B1rN
2aDug+UQr/BcuXeOqN8zhR+3w8CFgmWCmYN5U9FlcnBJygtXZA6w/v5UfKJBoeyaUIS7VyDbr+m8
PiC19ScTbYnoivH/RB0/1XDaRIbx6T2N9M/hLtsxhikJb5eKQ8a6OaurpcR2o6bVAXHTrJ4B7n25
WkgIyrf+BMDypZ8hQ6oJ0UhxZYqn6MBSxbrMP9pJBL8w4lg10CZh/+wMJ4Zs2i/kQZ28qdSRt03G
+3pMyxc3u0q0NT6hR8kFqzJ2BSrIAIVNOtbWMNdOcBxGRJONS/swzOuvYL1tdcvEEaBCuSJWZRus
hOfuhBZsbDyrDBga4i7yEeP5CamEDNyP8YEGn/iWOIqdbORyJGMIR3I2WkfAF4qpMP3e5hF2FsCS
X+51J/VfakvGv5izVHWwyqk3L1+tNRYHwLKk4Dqfpyq5yco4I8LYzkwUjhOG9Yrvep1dnacpsUzA
nCm2pyrx7k8EZpDIMU9c9FZLKxvUVyhm/E//YNhE01gIU8DFiA/JU3T00LaQZyQ/Xb+Mnegk236l
VJMavrmDH0sH9YU+ITomxPdAHp82m/pzoNH+/WrpP1rAPDb/ftmbB1lQeu+CNao8tJsAqNl7sBSW
F1uBf+Wk2wKF10yB3qwfzkQl+gtzDv8r2RuOtsAN40E93MI2DVcDWPHFOFiiLRx7V6OfMboejR0K
HgmjwnVMNhsdXH+Lj/CyBVDBd5VPUFqLU3ISX6gSaWZZ0/rdmuYISO5sAj+7izff8eawEOhhl/t6
UVKKkZptM3kFnxu6xTNiFtR4FWlFGeFUf99ZRftZpXJnB9vr4PRj4PrfNVwOqnOWGdxZEDtTxmtA
mJND/WaCplQnnwDbx+Lzp2ZXzqvKWdQkv1cgU8REhxQQvFCg5gFkPs0W4h0l9s950XA7DOLpsR6a
5o9ma1RIVwtfR3mokfNmYyo//6Wd5icVZd0W1eC8cCNHWEv8pmv9sUKLM4Dw5kxUVaST2+4dIPH4
UXIkWNblVPwYUCmJEzoa+ATk0y7EzOV5Auz3+XKZG9XKPK9Mm5MTQuKciWAHhAlRJkzBv2/4t2fm
dk3+93vdrIBV6dNn6vmZUUQIsNmIP6gwb5ORG49eINE/Vi/pxn/RnzWiK2CoYbshv/m5eBc3YHrE
GUg2R5zo/Bje3hoWJSy5X82y3pWueEKgxrIERgP12N/Xbfz6oPzze9wcZ+QGM1PWZ5TXRHBlxxJo
yeY6wwK/qt8uh3QToOh00y3yjXZ5XqABRZ6pjSuYO+t2pC20hf9CIs1C2pFtM8o/iaTbyu/x0Z9J
+w42CAjIaeFUE3mC5mqus+yfnWTc73SKeWLCHipAslcOspHrrYu3/nlQ+jKq/2wZxMBw217s5Esb
RMNeN8HM7Jd3vv8vpQXnSZomWNF0lfnlzXrbw+rSz0ZQHvwvH9eGZ5sEmjtkQ+WLilAF4EhoTuf9
OHkud1fisvQ7a6D6cw3kAui5W5oui7jObn6APA3jMD5H1YGghs11IhPBaY022ZwTEwmJ5QQHh7d8
B/K7EdAUlnYRMooix3tUkQ5Us61jDbKlB4PkFCBOs8CN3cCutgm72d+PivZjLMHwk3LQQu7ARq/e
jnqVzPLkXBMKtiZt0zoihytSMVjTVDbXYWFzPhm/jz5prk3at/OnNeb0QnKLBM/jMwLVzjGKCCQO
M0sBaSuAgHm30OgvRruM71KgJtgQoK1sIbvLd9ad77HRf99Pld6BxXBPYRaq3eo0eilqe0/wCvAc
Q90mTc9QhAI+XM7HgPGAIyG6zeYSYG6DSONFQnQhALDpmSgt70N/9ulaiTPFNVzL4GluD82U8qF4
A4oGvQNIIYCFoWZoSGdEmz/++97/NLBw7/+5/B/3XihVP4+496WDZADGFacp0pzwC7RPQCim8XjS
EO4E2DLHACadgOpblFhsoJPYeSI3zEmm+UMw0TkSaa766E1AXxDZUY8+DR4qCqtlMxSu4D5JdUJ+
urvwXht24VBDUCbgSiYE2XbFrXCUH7LJYAhLsYOhFDuJpgNGiDqX4LLN/wg7t+ZEsa+NfyKqUAT0
ljMIeD7eUCYmIoqKIqKf/v3t/N+qSZtUvOipmZ7uiLDZe61nPQcieSCfYX/s6P6LPfaXxoSbIITL
nGmC5/VULtySuo1MsnmZ3ALeC0b+0J5lCNoIEdCpWFl/282XgtuMas4uwAcqQOmrT5oPTrrY8can
yfrv56KK0/vHsvp2SU+nu9zChFGpVKZisP+RbKfGWylEfna54Bi1oVxXzh3SAOzj3CZT15kmg3wF
DRbL4STcv23DllXgiEOmzv1g4mbbHDcG9/kRGCPpbfqC6rpzOv6k8FHMRYRIuXD4jq9urICDfn6L
DgI5OBzYSTxtgtVlK52v10p8C0zADdksDLoG2ne8koBoMGNOOHyhyrsbG663m45mB8yaIf/apQuD
V+9DUwTQPbmf8N0v3TQ6Yu72961WfuLY4un/d5FPT79TMhetay7yZt5syRjraAg6s7Nf+tSEwuyd
MRokKhKuPh7mjIjOa5gv7uT13nykwzcvQ2KJIoXccOuGnkUe/n19v54kDGtFvy/Dp9XEzO8bOpmU
erU/KecLJRevnnkmhbnbhB5fWO95RC0aKIhL4AsDmPz9ydpXw/fj+X376KfiIz2g6d8Lr01APOKn
MCZ7b0/rMfliF+CVXmrhG97D0uGiCaUSSi0CM0XCxdamh1zJZLl33lKyM4OKOPBr1Ajvk63dT3o0
u0QgYFHj1cQftQk124rUMTaWlo2zGysBE2o46pmVDzDWzgPma4a0dPEdJCADkWTS34+EIzf+l0AG
Q4wrSYNphB1M1Iod5nBAgb0tcbejup/P4DpPmHtRFt8NkVqU6AaxQaWFl5d7QHslnjoCqAAqQvdq
EswBewypCZnG/b1FIeKRzYCredlDIxU+rM47NuXtqEZDpYfwdw2ZrCGsX22GH4GKH5RKLrLkHfzl
W+2PMWAeIMka4oVNcqKRLJwmURZnn8qLgkWzWPrGFQUI1KZugQEUynR0gIr3ACMpiXB9EHtUW8eg
ElS3+1Qjd6CFemYH3krKpI8QYnRH1jO7RrmN3gRZKdT6cA2oObygqroRoidPEBYTE4DLPdobxi4k
OXWsE73yvEmmMvbNAqndESOws5ct8ig39rK2yJtnQBKqeBSqFpDtidZoAYkF8Qo4xASPL2LaECyb
h1nLYJOehDnZDQScOolBwFWQW9LeWOwi3DItUmQd/PIRWrwL7BU/W2AF2H9IidsUdIsAEntmzPbd
Fn/DOn/snKwrd3OrYepYXQSyD/4Qp7YMSQvFj1G/4fRtf4SnYB8QKvnBVMecbB2CCoIOAQ+YKx42
hh5Urr46oU6iiTdzB82Af2ZrQSy0FLv3PYS8N6ogD64yALx02ezeRjiOxdmSD7aPY5RFxCD5x3nH
hOQ7lMnN6FMsoySjDZxkE5ILDftikUFDBDGAAVnco6OzElqCd7YzV4QbxzuECXja4kgL2taJO+YM
QHbAtfCRCcmOJ64sXca4lXkJCVCadZwfPhlmArEEeMIDVVPuwF+3AZWRQYAu4IaM7NnIPiuAiquF
H6dV+KkHQMSDbUWDmL3cvvcKbjrVHf6DqB8/R0UY7E2vYPgjj3HAwkIs2PR0H2T7/TClie8lRuEs
2mgFSlwg3AdxuDpaKI9svIoRGVPUY7fBmkoQhMHT9pvIjCm63eKOYTJ6ThyHLaFvUN6nAbZUJpGS
xzkDWl91D59tg+DFxc4lM4dY851zsdTg6j+WO2dNELtN8MGc8L8qKgcQPvbRjoi2KyFjF+8+5BWw
dN7ObHH2mfE3bdR1La/cCNk317UiD6N3TZHfIdpEEFVbaCVF5inkuXcCWE7+Eq0Z7+bNQ4D3hjqG
u3HgPRQ6r/b87mM7aAmQd5pEl+lpnPa769zZWfzxE0pBlLZugnf/m/jZ4ge3qYm1AHqICGO7Ux3h
coNQLEZ+xh+/9sByDHHW7d8lA23WoTYKbFpdbLrcjjV9sT3/enB9252fKnxVqRm7b8oLMDDua1bC
ZjLtjG6f+PueAb8ol526eyHeSKzEITuHheGoQy4hbRU54qcuVn2YrcPdt/bGbMsQ/mSXNrzWbCU7
G/SQn2r/ZCHFtQZNwj6loKKeI6TCQ4kz0JxycJ7kHHi1472ayP1keIiy9NtXe5oz6Y08PWwvnHlU
YVOlaYwfFl2hDRq52o3PAY04e9jft/OrI/t52OkKH63CbflyFvl2zp7RznQyNbtMmoxX9yDpJemH
D4ImjgOszwe521+I7IeiQKI3wyY6fNTGaXgfs+GQxVBNdu/lUvau3qsLa/5spcXN+O/Cnm7GYa8m
t85xJ6qoqjKIxkgCgqWh3hIYIzYBgqjVoOgXDmZzdD5QPjfGtAynweMFHquLeu2PW/QMWWe77VUp
jtwiBZOKG6dpbzdV57VP7BqEDTrLII90h3LVeWOUjFyy6h6ccdN8U7sP7+Pq7MhPCUFj2pbL6OHo
mPn6ON7HjMvWHBmUD8UsGVqyERuFdSGZD51bN7PRe1OZ3WhKT4gOKTNI/sPq4hX8DUvqxdd7Yqvs
L4+T1LrkYtXtYg4+JJMQMn2FPC6zMb9MjzDwPwkTnz/mfGvnMa9CajLUwJwwxpQtkJn84w2DQG8z
kR7GZnJfcNw2fH2s+DdzCT9f7iPftcTWMjrMUkBGPPOgorf9wiq9Ujcoewh95yy7G5gbczpwUsA+
EE35wdXGmFcaK7nLSF+oAJuWmAgerbaxqhlEofrKgjZWoxxksH5vZtuWPBXNLwJiDxtTzkVHCNGx
uApKbj4707V7NV68Rb8tVqj9gMwa0If+vEQax+S2yzQ2pWRJAaYxa+ueGNXRzwWQfpjWNm3lDTsy
evmNjTgS+xHciTkoTojNK+uhGm3OFYb+tCf99lBfXEENj97fV/kLGg59TQGV+bIIaqlPNbW03+lF
U+OVuiApSEWwRJPdvGFtKaJOg82qfCcCEaAN+awCPua26AkQAH0Ugw1BbES2kGnhlN0aXifbKUjJ
gkiXC11jb/ae780zvmHTJgMDzv1BciFNG8b5nTF9HSDFw4lW2DNgs4tRi2kGOCWi1Aeh+PtLNuTf
ICB8sOB8IophxPUE1m5U7bI/6VvR3Hd6+/GDSVJps4XwGl2npY9zRoD9gRE5iVv6OuA4Wn1iBbHK
FZ0m1RnJiHjR3FYIMpJPwg/vSpAPH6mtO5051eGcGATxJAnLLn2AU+yTgZK2/n3enO9XONuG7d6F
D6VnJhrXPQzlJib+pOziWGsnowrbmYd5bVptZ9s/TzfrerpdywixsezO0QefzcnjkzKOrAc39Ux7
knWr2mi+lR/1RB6D6rwAohq/zA1wLWq0dJzDhPCg87TTJvrt2jrm+pnkoL1V+RFzHHzECfBbpGZC
y4LP5Zi20K45XgmnjnC66SpdMTs/RnQ7fsowW4w2edWw2ulgjKBaoph4wBZIfZYRnhF7N4kQxVIr
VWLsmfYTk1hF3Cek3sa7utvoZLdIZzMLF8udOBlvok2kDNHVWuRZ+KSwEpd5pzKu+UwJke6J0T5m
/l3ym/BEFyrWQ4DJuZ1H2wHBTcOt++DHkw/bJVBxgAcCXILSbdgHWw+KEJkxgHeFRppah8pL9ioX
TrB9BOa7MPo+sAfTY0BJ09FU00Mx/Mbim4FsFum4X7CBtGLJeie+ys4dPEhfdOe/4N88Emaz2CTB
zWk9s+qbSba/qk2OnMzveMUXMCk8DLCfYTArGcSA4ZVG+uwR1T+Lw8f0OshW1IdsIjdAwqNForqL
2yC/cwMwTj2ifhuLTohDwfjvF64pi/XxfD5+v9gnKGGnpVp7v2dbaYxUA3vZvk6U5N1GLO5npGJW
Cz3EbYPeL4+Ut7lu0TGbkRKyjDxCV3no6E2+fK/J6ttjtwRFP0z7dSjsw+3cUxx2cEs11vdZSatI
ESTxK4d4g+OD0Rh3ZjgfuHgNmISGOyjhKmhwhCO7xOGwDjDlIoaqYYcMOgA0zI6NrUFm7dzzGwYy
4xrm5cMbXjGluHk46gMUDVv8JIa7NFNM71COWni0UgXb0rpDkZ8F+0nO2dSdzCChHbCxecPFgGw6
0bIcQ3J1OMVGmYlLFW2OYl76hHqTHCkW9skm6cTbuuyQ7jlGfm3WAYL/wVCzaJH4vr2Lt49Iq7eY
jdLbtEkR35vzTVdHcy/GrXf3M2yOhFi+CM9cMU4s5j4U+9GaFr97ZpJK1/IJvefiKQb/yoBGCnez
v5/5L7Stf9fnE1D3UOr7SW2zPvPpOdzEHYqAS9zwekDV/nEIHEdbyy0kwGvb7+B8JblwLWhJLwCd
8d4b7P3BtTJktomN8/IwFh/+cz22EV6g/cVzVNRz30raKpFP26uanOkQbp+iT8MHXZ8/xsfBlQAn
Ua1tyY+8xkVQGzMdQm0ZkHsbY9rcClvhZbz3EpjUA4Gdv1KjKL8VCii2EW0yrGurz0dwe6dWSVq2
zxOlV24N/f0YFzF7q9uIdfswrfHCaiF4ys0d1mAZ/FYRSPCwYYGYYpZIVxcQYwk7atvL3L+f6S88
CJ7pt0t7gr2yOlG2elMcA5GMb5dYqNypyY7wRHlRBvtpAieLJpYE6AQTlyP11t4tusx5MUUuvFcI
5Zdm/sdj/HY9T43e43LI7ruUW3X9vAfNgbaE/OlzDiyyMWEUnVEz2s3SsPG+H289Fd8XjGwjkUnH
cD8CdHc3LqW5+wjACwgRFGM12EtuyyLE1sSDqH/rMgTjTyVOMmoEF05jNcjDzVgNGkHSk9xDkC7b
MLQAVHzJf9XffAmy/vp6T6dudtw3rpvN10ogHiTarhIIfckScp9P6DZMYaC5sMJ4rmMK0zlMUhgf
bM2WtfNXQBy8YRCHti4udf/vCFN6W0wYyM2k0FBEgezs7SaToJcFw28Nw7eFoj0VWJdTrShnceWN
HrHPDkA7LjwVIDyaeDenSNRCPbr5YMQvluj/bA1+3DSqbNTX4LY/PE7TQ6LnnXJzgVl/DhmXLTBv
ucrgpycyxeG+WD01RHbUmedxFeJdM8p6mp9ajJOCGtrlcVCOPjSwuF1Qezvz9Eb8KsmxG1gebKmc
kpwGc2VYBccj9dshbr0T0BfDsrNXgtdy9G/vpc0+7YkzVvZwQMJ0fIURiytB2SPZzpZGeEyxu/c2
tFIdi2Bhu+k0ArxNgOAeUWt29dbYcw4aBYjCyVwkzmpvl9gBwXvCj9+XXlQS2i80X15rGL6I3xoI
S7+qv2+74a2Qqq2iaucJAxRejvj4cUWCoHrCCGkzOH5comu0G6Bb6e0CtXsanZwdniktnPw4dRzd
yfr0tgFTa4giZNVajS4Z4OEZRYMKZn2MxO9Aa8UGpqKmuuCGA0w/hKtqPUKdGrllU2ODqyIsBrsF
RXRl4/NoRBdwWRYnyzWmxLLa/IhoOzz4B6pMwVsAxqE8YG7IrkcNinUU3j4BxyN/4kBVeQ7FdSQB
YdweoyE7iTHP5yhXPRDdoO5u+VunMHNld+9rEQZNJlnjFmazmJDgis2LlbhasPE2Hn5sDAHPcHdz
KPcH3JpO8FGLKeYwHu5XNu5HGCcJn7O9Tyq5x6zP0j6JtIUR2zITkkmlWGZcCFUSwu0muqFNwIXI
v3p4NvVnGjtS3c0JxBEVAMg9fERCTvySrElQb5YlEazsVKTs4aIkGQqEjVKwryaaj4VffOg+BCTA
r5y6YA+hhCVGBQTThW1XCu80VnWAms8n4LnXmdwpUPEDY8S4ZUSC+Rg/Vet37LOtQMzFYKaLCexC
EtE/ALltgFxGyyCv8leAKy0I0D6MLuJ4JW5AA146WPnOTHhyC0EQ94cppLIt8bdMOJAQnNxtD5tt
8EOOqwA/SpKalxLlUwreK3vY4xAM+qBf2LER13a7dwbRIk8SbPLsJlTbunUfpsh9xZNBb0D1xNv4
CO4WUIliV1HeYx7c6SN5ZhfHsZyqUKJy0rCjIhPX0pnSS7jKrSobYysMNdvgvxhs0o1wA1w848wj
1DaNRKASFpfgEdceljK2HrcBEDvipuNytbVP3Q43TR92OG5JJAFhgOuHsdGeFXs2FjkoPF5JHMnC
IYnsa9oClPs2oVWWSkA9gTuh5PDfLNbSSYOt0/FSKNo8I6qeu0PKhdXyAZvDxFFocU7dpq9GF6f0
EvZ13YaL7V4o69iIalfr7gVtmIryzkTgYJtYArmt7sHO/SPn2jFgrIFn0s6X59cQoQYVjI5QIAMt
589wjUfMg4g4pAdoWexATJCx3MNgh2RNqq4TNzZliqBjKQdGs2yLRojohj2tcYIXIfLMpaAU5p7u
iHaOZYT2vYsO39KY+2hQ2ID2WQwCrUJ4gjinIZZAb7CPgI9YS2mQ2ML2sPSBdbp5L+/dEJDcjEGZ
GQ3W3pY+5Yw+RXxN0XixdrAA6uACpw0ZasA9fjANvXpJfJy14nZMfBF8aGEKCL3lxcjvf7yUH+fK
t03yqWTcPaprVlYqR9o87YsdpIK/r8+T4DIUSgR9LvXuUzJH+3lwGu0GurcfJZ7WAzn22uwy/Nnu
YVT11LdOV3879AqR0dSY5YNTb7dMRW4y6z8C6FEHO5C/u7WCdm98IHVgzK44DnK1PM7ph46DPDrz
YLsQMXs4ovpAY5DIM8KOCusYSvYmQuNkVHHqMfOBbo1bDKz7OtAn9/4mrKZ7frfJi6zAzkfg2b35
ze62V3S3TsNPoiy8eA/7FMMMt1gARpNVphicC7x3NDjGyfvg5emLBgp1AO1xZmcMWhn0MZUTQS9n
9pa7xzNABkTWjstOYmlxhm4mZXoiKpQz+8yFCJCECLMv2jmbJFssQCbpod19pA3vqHjIFjKvLseM
K/HMMxfmCs15aba69ASOxCA0cVQW1WN64+158BMR+7HQcDzjxU6RK3T8tv1FqfM2PW2oYBCpxTfG
KM1hzi3xoFD7L+U7ogL+a5U8NbryQ92db+3WeUKNjqtkA2HScSLZO49ZZIVMhtXsHKNLuPfqqIzE
kIuNw7x7O+fuvXKcgiP082qwGm1jo6BBxGk+kxIxcr/mp/u9mMiuZDSYTtYiXzYdYX0VkmS9d6ST
pZTGQ+2127Y+BzsG3PMetJtxx9kEZTcnVpTUVFjf2ZBypptiwor3aF8bYfGCapIZTkx0xbxaauM7
0fO1WRAZ7d5ihtV8YV+FcV932/421JxqCCsQVv37GUDYBGtRQNMwD/PYdmcALqHcbZOTDeKXRGih
u8d+aqPe82Qyj7LutQc6AeX9QEnJjjy+h8xjsEpQqA8OH9fernd5y3xCeZdy0IpvcYfQWlPvkxF0
G8GZP8yE8R3BjNpb24PdJnd1vyKHFMPHpbJOA3ptA6c01uBx9nhlEPLTF0Jt0WSqLQXzdQXS2VMh
f7jcq3R/rItJTR+uTdP3lpmNSC/fdxvujXfgUVA4iim8CpkJ57Zr99X+1fil4/1+Cc+QZ7rL2du2
XALx2xAFGFZb2L9cBuxOvWKE9e2mp+qcr393jOovFDY+lsISg3fc7p+Bw825yi9l41JMsF7sNt6g
Egt7OiBho6T48B4G2iGTcGOmHBZjciEfkWwWoAZetarifuZAdzATbwKLUQxx3irNrD7ub2uNCcQJ
P1p9faS9mBbe7UVZ/BWG8PQqf7t0OIP/YgR5s2ymj7pkox4jMPPSEasdLuag6su1IXWc7eA0Iv84
BYRZ3klafmu0XHjfAQIqA2GhreOo4rTmCJPgnVoQGt87LvZq0DPPDKdT+0HZz7kNXgN8xaa5eecN
YUilcX8CIBuo4STFwqfG8KIBRoSM5vamgAfTcECvh2CFkoz4wXzUtCDT9ypXgqcBlomFZsPaDZuB
tuTdbbK7NPp/P9bmDzm9CuCoKQrGbewqODn8e29upzTDMuJRTNqQSlp2cxOVZaBe7O3O348TEltD
aXCbMwJQl0wtNhusggxcZC4bt6KGIFsxBcPSXlAOf9rsi6vCDUjFUwIjB/3piZ3zRqvOb7dicrOv
q17LBieMt8vHbItqg/CjOOnxotURBjez0cFmkhRBedUBnF/cnS+/iKelA3dQx04CbzTYXU/Yl37P
i4O81U+TlP7mympxspAaCepuO8g9DGU9JX5QuL81ugcvgSVYCLue28PECjrMJhhrUv5IPiqyz920
gHeoxQefv4BN8ZH3x7oOmyvN1eEOZezVfmlsBxSeFPB1F7I7SOmGFcc6tPD/QSf8vgVZhVfMe6XG
bb8C1AwEskVKuHcYXiiiccmWBpBhSuqS3aCmLDn0QMgH/H19eIjb3f3yFJyHDyjgH/IMCzeXMnsE
sHlzH5TQeXSHhVG5SQ9gHUC8aZVuh0RmALJyyTqgQUh7zcV+SpMyLWljygE8CK13di9j7CQ7LYr9
G1wNCg6mgI8Z9pPO0W9MK6xyYI8270bqf94tfC8jKm4GgQ8c9D2JGTuxrsztjtO2eQoUN+/vzHeG
hwcjsYuCKWHhICzpNkgRHylYE0NKCplfPZwNqOhufoRQ28AGHAD12Euon/NEaL1udjFKB7sLW+Lf
C0P5Ze4E8Vkl64LwiWbzmROba80iL2/lcdIZbeN5ZV0mbZrPLOICPjCmHWRzeLBmI97P1OW+u387
zTbhsU+iDUpmX4PllwxfgUy/0aG/X9Mz0VVPiqJRyZfj5BGWXzbJt0hx2FO8tp2A8p1hy5u7gXIx
S1q8yTFq3ogWxa51QFxKHyEH+JcLHkY9lvufGUlopILqyAaH50havBKw/HaMseEAYQiBXxNa6r8b
j3LFEmtzTo+Tk0+KAYP048cGX9aFNu4EZ5GBCWFKXfz92L7OxufX+fuHPpX+7eRUSorChzLa+uiQ
T24UK4JvJB3Tousq/2iPT59lbe0Wetve86hw6UGC+fb3VSjiU56uAlG4jKdnhxwnVX0qItSsqhq7
pDhM2pOa9Gg4fdfoTkIuBus44cXYPZDrmVlJv+3nIUwH+Dxea4Rxr44fQDU90SCIvNbM014MjX+p
Mr9f2DPYp9/q+xlfw8NEYs7R9NOBBBPz7y//01WF4gkHKSJiUL2B7Ilr+AZRbY7nTK6UHVkV7hX7
5H79JmP7Tj9ymGSEYarrF5/3S7n0z+c9Ict641rL6Vl8Ht6pnxukj9oYE7lCt9OLKS3b76pkqIkn
v/Jr/EWu09IF7i+3Wo0vU8B/v+jxctGrrJHmE3lwBzHdxKCn/lcA71RiUnYdUt/qDSqoVpBDTbTz
kFDvNhkGJirwkbbgIpnZz5XpmX9eF5vxBZfpmJ0SFz6UxNJaezBVB8ABANhYhKKYZHwf4G39fQOb
P6cYqkwauSZcaGS18fU9vz2wRqIc5WsqZZN9uFvJQwWRojaBQQcFCyqbSLwMNhMsOkiPxcsI94WS
2i+SDqLuqan2FPXFEmr/fKT/XtHTI23cksbtvuWKimn7cxeg42iZ5/etl6JoksxdzbAUi8MbfL7O
GqQpvMZQe1vuifkTXvt7v/aAz8MW/T143ohg8b5MU+Xuxjuop4onT47unXvq5n7F5Lk0lajJ2+jc
O7AiG6TFE3p+iHS3VUL/1+A4ZB8MiPsn1m4n3DmNPvNn2Oh3gD/NTpbspC34p85JM65j+U196TSh
/vaEYHmAdGh4KUKjflppu31xkm7nLc0hbd/5XaIGn+hw6bdxCnCDbt66YAONQ2l4H145hg8WiYro
PwUdWYXMtKVD3/ekeIMEy9kwdTXzIz7tWfe8g4ywcdKoRTxBBB5kZHdmzLysdtHLlvjgd6y/l5su
+up/N0dV7oi0EWIZsdP5evjflttZ257K9JZvJ1nYGXWMcdJ/GPMv95kMfjbUYvwpu0cb5s1mheOW
c4Jb4sOcQk7zwFKQUBifsvW2UsKCkSQvkWDE6pghiEbk7lSor4XWt7bhRMI6CqGtdKIEl3cx+ndX
h2nLKW15DY5jlkxkraOXmBNpMEG1+mK31cQ+//RVGfqT4CfCwxhxPD23TpJKOqZp+JvAMsGwD2Ny
1dpM0tVxfJpqa5KWLzIgO+b6/mbvSxf/4QPfw3cGe+njw1vgcZCE17HywITcSLx8rDlyadwXKtwB
tzO54HiMU6h3pxWP5JZZE6pA382ImyH80bt3Ka/2OFWY0kcaNz5upAJgON4/RckqY+vH6rhHGsLu
4Kr98g7G/feT/mUoBuehiVhebn7ZeT0dxpJ0bmwIyEknuzhbSKPOog23loFOum7W1mksdUmAHpbh
3YaMnq1l2J1vhTJSYz0oeWcrv5KNWjcqmaeq4BbilpEa7FewWg+DdAlCgY06Ea0K1NHgTu+5PKO2
mAJZC9yogkwKM7t+sVkqP9spykFUUg0sEoWBwdMjTduYS3cSLZ1UluL4X741aa+9kowjr2IGREqx
AWeAmS7stn7DeIdxBEMXSCM8u8Ua3hFwG9SkQFkXL5Ybbti/rLcmZrstDb9dler1330ia6bn0+2g
ppMG+NAc42veEIiVxKfkGIMUM/QCnEt2AwadSkoDUkY8eGGcmJshROPKaYwaiyLegYSTODBWQJjQ
xRsoi+XgcEARxlBThNbeP4QrG4KoLt5Xe6dUzNaZ1jnOMccqsOwVWRgcdl7Hbfn6UoRztRrEATVA
7Tv2xn/g+48PzSc6Wl/5ZL4ybMxaD9JfEidHGNDygf1jGQvQGyama7omOPlkWZDSOiQUkuyMdYEd
GjMRJdB6XzRD7zDD/BSzULeAidhA3r0+R8Ia5A7DJlDjgkHL3dG8C80LzLYYsRrZBl2GC++spi3j
vMfnbkwEPWMJdULHju6oAcBJxjOdCWvs6FzHBHLdGPNd19JgP20W4Jfif7YZOy/uw7/fnF+cuVRs
hfAmJQCQ3KGvjeXbHlmmnVovtu10osG5uxuQNvGVvKzUjnH87Izy1TWJyc42DiC4hIwkQIVG+2bX
a9Q+78AenGN7kzQHSEO681iTpkJY+YPQTNxfHm8cfdsOtm4n89D0Dp/bccNuQZ0fpxcH+O1mUZLA
Ad2lhoQ/mT5VMBfmfCHGhSybK0MOxO/GCQRRtlr4nnxcyi6CcTaWFilRsya484fkUPmMUGNhVHI0
KRSizloetpfq+vZWzK6vjhTtl3oBFz2N0FxgO16Ap3WvnBKyCa/XdNIqyDEqQ0Kdbbm2deyNpwVl
yxLCK6A1EdEIe3hJmfghqYYxnsb1kLCH04zwFUzvTjDwUdxuIbLCVbI1EcIiDRtH6462jEWhkbeg
9UgyUQfl9D5+REdYSdP22/2NiW8abK7GrmlD+u9S7Kv6dNeYNK7+/iOJX0k29d+2Ia0DK4aiDSfU
H4jXZq+e0m21mZSoXJnV9zGEYPZ3MZj1xBcbemZ8A0gurc9TIPliz6mY2apvl+lUgo2UuDsPgTnD
UBIbhpvAXdx8ROA2DCjetiXH6sbsOLCmmEWK2XoNF+G4AFpmFnleAo55u6tRM/KLRBEGdMDMMWNg
LgbCzMmdv1+HX3g2+DV3WsKuV7wXnadNV3ns1APpC9I4C+EC0PTyZMhHWDsOTgfI79jCiBNzhT8Y
M9B3s+2MthZjxhQNRA+44RDcDVjt61fz+F9Qe5IpCTgkprOFiU3raeHJl/J8baD7HZ+ENhxX62Zi
l5xW783P/GB1nCrF0oALvGLJksmGEh2m56AcdgZ5eL5bNczMeLc4jol5KvpknV3HlUuuu8NIJpZf
7Cm/NKVcK/JQFL7QEPHW/PdwUE6dVnq93qTxzpi2BnM4aIbT62UOfCWXmqIH1GQieO0fpnno2rHp
rQ9ApcYrl4Om/ks1y4XoxFwz7YCqKgrEb5tbtc+ztF1dpLE8mOro15ylDrp8nRD/ZXOOas4xFrK2
ZIDGDfLywEsHn+srnnqVhbaNfloyPO802LKp7yefsDfZzKII/oExr+bdrnftrtcKyp7P3WjgdXcG
4QoIwhBsOufwMs15KbDOvkIr16IT2YsWybHcC3LBLB2NSLw8wCMmcpuyAiVaC+ehmxUdL0YPUdkW
OSB+0AvdqxQrYTaL9IooPDgL0MQ5aI1x/TYcpjChBTi+i4bNPtaizqyzt/RBbc7eZR+1wzA3y7cN
cz3N6kzE7BA6Nm4OrX7t+agz9r3a6wyp8GxUCL1agNK8kB/+RzLG7SWffGRvZbfZ/7g4alRR2rkm
wz9TWnwiApOZLK9wPelv1qtVrE5WLYf4tfkCA3IrWBRhHASfjPJmNyPIrYnsTWJG+FhdFJA16UYx
NDkZUrAIUzEfD8vpCquF5d0oa7NcYkFPKBj/1WqYNxyQG7z0N2996eqKkc8GVhpMDnagddw4g3tZ
opzjXxkGYznifu7ZKTJ3/QL5/2VcQ+hvk5kFjshyp/UMaLT1jSqX+U4aox5uOEsHAMwe1h7BOaa9
MO9+05pAuVz/vR81f8Io/37qE7S1yY/J/aJn0nhaWdEj1Ka9cQeSoTV2AXhD9AJ3I770R83u6PNm
fGZo0f++gN82RHAcVUedgCs1Vrn/vkL7+pHq2wevUA9uGT6kpHRcjfQ97aeo98uQKD1cOd/JfEPU
vjcEKcleaQyZk5kMq/QeHh2009AAXu3ULbGJPHU8/1zYE/hzTcpUKmouTIiusOSBNtReXR9IDyEm
nRfofSjzIJvANHc6DSbB+vQAJRycfJZ0OT8z1UgHgstygJl1N6aIkSBEZLS7f9/B3zYhFgwpv1RX
DQ1/13/vYNHGAeZ4YOFYEWxSK7JQyphWFBH/0SNmzmR2hbJT7/YiixnftBtFxziiFvbZNZebs9Hz
kZCKZUYD+mEYIchNZoyas1Fgh6pqLM5T6t34vAru40CM5skGBhqvjYE3/fubtH5pMv/5Jk+LsVl3
5E1rxzeZRvNaUKymhbG0om7384T7mNb99AaDuZOab/rbmAnyFdmr23dNWEfBJJadhQz77bYeje5c
29+Xpry6tKcG8NooobGJmwzY+79bh7us/zB8CtHIv7rqTJkN095wWHIH40lmBPtl0fM2Dqc3+8xo
0/NebBitX0pFaiYZyq4orTEW+fe531vHND/Ql4+naKeXhdEbQ8OAiJ8HTLyNPOIM3LjUeZadI9K1
46BpgLltnHV3KU6Yu7mJp9bg3v1EJ754BcX9It4QFd1/V/f0+qQXfV8pyUasyo6xFMdKO1hqHz2/
+HhwWsPiiXrOxji6SM7H4w8sUl27tu2VYqOY2tuBN9BsDxaOvpo0nclq5A0Ke4C6NiBG+e9n+wvB
+N9Lfa7JKDaOx4aUjKckta24k+LN8XmYuancAZhcMz5wLoFkGwc3NdAWWp8da/BqzPDlsvq84zRQ
urSobBTswp/WmNy57strm+tQBIo0v9lI9MeFO26teidnnLvjrT3maB7WBnQ//oe/iVy3Zdhh4S94
ZW+9wHSpHPmFrs+YqdEsngTe+vjGROzgDnSru/0cZO7nwAtQZo8878qgK1m9uJu/gGI8eHJl8JrX
QM3Fsv1WE53bt1K5tdWEN4V16Tz83t7xPyBGm7Zhx6rJ5gEda/DiIf5WE2IXgsUOA2KRPPT0EE/V
6ZDISsJDbC3nc2igRnSwuGuQmXb22GCwZey2RvgwkXhx2MPb+/w89rzB39/+q0z+8Qy/XYbYR759
+/39/NCkXEvGIqaORtKNlvVozHl6MdAkaWeDt4EF5vUMgrdMBsFwD92w8bmwKWtSQ3Qh3ro19LzM
fiw978Vdaokl9MflPXNzbpmSNvQbDycNc2MumxgtmHiwGVVP98ac+IZDGTh+44lR081skDpjUcYx
4IMd1O51PSmx3jqY6+url1AVe/tfV/a096vHzp6wCiUZz6PaipaQNpYRJUlXQ2cb7eIlzjY9v01l
yaZbdzmFR6ikEdDHsqVSo6woCiZsb1vOOGN98xDz/f1kf/FIZpf478m2n97OZnFvP7KqzQKL0AKR
ywlf0BjvgvEQ/9SZeOXiwzDOrdHWkUgrFtONl+EdYhH/vEnAYowiW6TVi37k2+rKknZZZS1ukuTN
IwhsmJMbvjFbgBBbk9GrE0b79VUWKeP//3FPJ4xcb3eNKml+bUiCdgyPwe+xjBEEbGls0tJeXjQc
cRB84ZshDXeuTznEjIgOct5zfKhxPCRcoJrvN1GOF00Ip48poxdYGakNWTAwPcjPuNaW/0faeS6n
rnTd+oqoQkJC0t9WImcD5g/lBAgEkkgKV3+eZp9zti3zWvW933atXWs5tdRh9gxjjsG1hJZyv+od
nh/IhgYgjU5CUBGle+i+36nr5iVbz5qrfub1V0H3PZ3DzOHtvDZX+Cyyo34hvri3e2BaI0zUC9DW
z9hpOR2Qu4Ot3Tr3z52OU+FRPN/w3x6sZLCSdHeK90gdsp80mnHfD61hM7JnWyHMWHBHFnQFzDSa
F7etdxoN2zQOst1cvuGr13uDgOoDzguTnCIgZ4OcDZe7T+fqSPJA/L31nySlSMBSAEZJh7xU/VEH
+bbtinXSOO4tbOvZIzqd1aS3Ec+28LpcBslEnUPS5B7HIE4e/gfA9D716P663US4t2eKDlBsp9Ox
1zvnBciFoBCTC6X/GrRfFfeMS6zjfTp2a+N83uw5hMfzKm/kCXTo5xuULqWiod52a3m1dkHh2at7
W72I9Vxzh1vh+z0kR4zxAcLekEYc3Q/fdIASCIk3KoKdRwz38/z+fIzS+W3W780iCqWnkXaQlCbl
VXiHCZ2/7n5kdhBsEurbmcjHaMXDnG0p+bTZB3ZbtF1hi05MqD2QrbgSMq46QSwGmUtsGr5ZY0Q/
2tQbzoKbfdOtOkePzs6/Hr1kCxr36zmtH3h0dNr1j5WXwIMFIYtAUPbrwTID8x91Kmn2KqFNv9Ms
P6etdIaD+t44GnLsq0KKQ4NvIbeh1QgG/b4nSfwmQPjrFj2Smd1zyX/TMPX3CcDO/7K8Px+hdFoP
yS4ulJxHOOL/Swai+hucKhT5LNDmuNJve0QXmj7yvXcHxta1H44s4ek9nlI0FjsSkBFkS4HYoUff
8OpziIRgUdgO6Bi781d61V3P86QxpyXdsVYBSQvUm2GysIHj0KVNK6O9GPmi7TUkSP486DTc6U5s
xhtzMm65IwoUNGFxETYBNDVcZFaaJ7lZxE2qmkdOrUNLi3jBTFT5PIpc+l9bA17DJiV3lWxYKQsW
JI1rlN4taR5ObdiosA5kcjvIXDpKJ3t7NZdHIPV/r0izatDSia5vU3V9vTDonCMt816k7G1jee0l
FIHq7nLIv8SqTwBJwgwWqXgmCbsKZzi82O88oYyX4KsC+rm40oBCg7ITtU2xyD3dT3qwDY2y+aX9
9kKZAJYVMg0iF92x8/dbPEGYsK2+TV3JIERnI1pfz1jWxhRoXQSLa9bKYS8QYSsaAjitGE4elPJK
GdyBBhwESIWWV+pgbkMlSQ7rGRir4aRpT5ByoZT11hQdruFKivHf/oMJ8cS/w5XWKEeSJNo3GY5A
YI7CPBvdEMv+DL8J3XIxEwIwvw1wyXlTSeN0DgIqjE7FRft4qb9eujTHZpTfrPjMU8yX0l3qA3Oe
Q6rA1vBm/f6Sql7Rg/r8fQgpFl/t9r2Z5/WXzkp6Ce3J1vWF69ov7utiMYDhA1VzlyRk4b5x+l5o
Gwbqag/szeDFqXI5n1TdmUATpIRBDErDcMnohkftdk12u/UMyhVbmcJ8Qj0ko3FoR4/u0Jgu3ycn
MoQ6beVht2a7TecDqYH9gqwsGgKjheSj0akztofectgWX/7Hx2hybVkkFnFe2204oHDL3gavgqtn
S4ze/vDb7+2vUysUvttbC1p6qLcK/wO+sIX/NQu4Lt3XUVt12z5QftGe0VDfXsDMJgY+S/peg1ts
NOolHsva+2rPVmt/RUrR/sBVL4gnrmJEcJ3SRLpiMRBCB2gNPAKp4y+Jv1wMrvbi5EwMd6ULHtly
Q9i+yd/SSmYf2hTy2iH8UZYT9qkb0mzRqtHFA7sopEeyWjVFqLStv249w+HnGcHzcCnQNUSe5+qK
gWSZhRlCYlvHy357762WjfZ419mc7G5KlnzedCVfXB22NrhaXP653TRE15Sa4eMIOQxIrJyxLYIe
fH8adHe93rTijFrPbjuAFiCdYapF4bMUQl4ybQvsbG2RBpCWbblaBWI1pytt/P/M3AqpogRzR4CE
48hpavtQeq1FU/To3rkL713eTfK7WRGZSMPNgbfP9nsAZcRgMdqSIhpmTkbF7X0rVksqD9AYYx+5
z2AKknx7e9oc1yOSr/jGi1j+4p47Re+F2c9Fp/chaSjk7zTcLzi92SE9zkMA+04Owot2qg3JiC8/
Fv4s5FxN/Fca708CUzo92ZvO4CQWX1/8WO+FdIAz7XT8dgKNhGzN/xq9dvim0J7SN2OPNy/ko+nZ
O/mBRxoQXgtZKA9t65VWQ0HKZv65rTp5T7IJSGTRQqBI6CNyeaU1iGr75ilLGhbJ3z2KyZ0lKpno
nUBqYZ/nEOm0KWPYgPE+tl2olZA4akq2ehMllS29jdOWgSc3qUpJP2FE+v5UZNcw79/88Et0iwx9
q1uzHSwol8GZdsCvTKrmfrjB664Ql1GDEG0A6MiqMKLPLqpvE/IPuc23oa/hzVLuVK5n3TrlZGsC
ex8JsSl5sKTK6j1xtX4MVQq09xFl8RpI1JlJP5M2htkGqsvVbQxvxwjF3cg3e/eNSacVbJswABqz
qgP4+5L8MX7JnbH2p70Z11QLzVC8TWIcP+gAEoHeBN2OA/is0/wyAm0GA3OFU/MEv/hzgUsX5nl9
Cu45OO6Z7HRM0KUn2ULuth2INlKd4K2UwWluisuSklR4EXskZaMh7Si0Z1eswjOn7scslG7NprI+
bq9x04Iyq+kDoGw4KQPS+amuRYfO6ObS9Dbziqn/nQT6+f6l++5yWl/OypGlT20VgkxZWFwsQMjR
sV4x0hMj2yTTCoErTLgNJNN/HiX1nOxu25pizWDobBNW37sj3FVJTHOGSIX+2or51GWAUPJCwI6j
tY2DzJ3eKO2qe6JfzcI412bKTZBmhl2aXOAqnazWnXdlBgdNB5uivZo1Hyr8e+t0wbbupnCVflB0
zc/OfdPEUxVXw+uRlMvbrWkNLbtxwZ9Tf1P7vLBFwYNQLyON2CpqQpvsvj6Litvp8Zh/vUZph8b3
IosjPaHosLzNV4fuu7TaNCrbszb0qrgcmWn3ALiRBds6LdDfFN/rk8p9IjfCX49RWr5obWhJuo5r
MlXeJMeqe7j520n/Tg3R+KhR4M6cIdwbic3ld+2tZC74K9vbt4YAJ3IBMdv/mkxm77N20eV07Wye
fWLY4vV1AEc2kIu0ZS8O7RE6lrhCi8ImOaRh6F2f9BDt3JQGRnhCJv7zy33VIjqgNFtrulFL68+j
d8uhBnW2bdma0KqLKRmP1jyraOx4FHj+moTSaVEL7XxpKmwprb9PaO2GkBAPW0fEHf3GhDYo7qbd
kKSMO1mfvPMR0hsy4JC3f/R6oH1CeFA1gUvg2vRxQ5nc/xzXvHGLf3XIJVFnub9+jvcvrPXfh6/x
JAz5cRbk179dJvElu+T6iU203cRLPByZ3yWMh9f1qzaZzW7+rD1B8gnvoO5BFzWwb0PjDQLMjWl/
VgYpv7cSoqVUXKhUmDROGaXE8/aUXJoFsjdk7JdLqgYXEXsyao+AI1NO42SiOiNQfOwNBqroUDA7
ejbF8PGuf2ldFt2KydF+28Cfz1O6/hBoDrbhvWbIahSZwUT0w4/+GY8bHgyKQDh49Xbt5YTfzOPY
1qjVcUVzSsRK6ocEeG20udNiKirn6XfpgOdqov4DHZtOubm024r4fGrG6t2YdVeaPZwdx3vc6wll
Hn+UTRb02IKfb75vunOKL/3usTs/+XlV/eJJEv7nQ5R2jnK+n0PjyEM0MKIQ3oXQWQ7NOXHJzvs6
d4sJh9V1B8Vqeu/Ty0a1q8KON6SB+3nofj5BKREUXC/a6VovjNkptOfEkEP874Jqqx5D/oAmajoa
wSZho6rmSlzKNEe0bXoTY60Qn2t3XHGSft8qRPHcKezceh0hr9Ki6NuaoRlhQ5/Nzw7c+MGgvlmt
iqON/39oE9SS4qBZfzQixGqTIASX5WRoAgPWehsYb1NoYKAPISVUcb0+OeHsE3nNIfjOBfurbWin
qcdacycP1ZXsJt10MFnsPcmQDXX4/AjodTf9+rgK9+0NRoLOK2XdWk8mr2O0N0DmcY0R3tGg+veE
PfGwfjxYGWWjWvC36kBOyOMNCzGUUSKH/oI3XzygNglZNxAQqpimC0lk/Pn3+E+K9paqqE10DVTK
EUQWP02fae6ie3LUdQKLYG6I2nClON7ktPAllmC5JqEJvcLE/AwI1rh1SNl13NzrUYawp7vVziUw
GldWnq0nNvD7Uz2yn98M8r4ZnHbRjqcqpstlQo6RmCITs3dvmW/63K0G1OMyv7Yqequ6DTnJ/EK/
Z4/iXOxcPyTfNMJOjYTZpD1ecO+KyX1Lo3zrEtrJh0lMv4BsFsUqXwGZYE8gmCG3PQFzsgg3I/fN
5brcOuMtslTE7y2uWAL+3qVHVJu309lewMpSZUueuDI/lkIpGf7sBsTnnPPS3RsvsDoMkNVYDYmm
J5O0JuJu3ELVGN5XHG7FJntKrarmfFp7d9ytqrBULkDJ6Oeng54XqqbPEnfZjyb9PimHLq2Oaxst
xyUpAEmsUnCfT2jgvQj/aLc9QnUuT3XcXc2G5HNGhvuBumRPE5KjXMA3KN3nYkDT6vJEWavVovKi
XcQYstkOHqTTcz/u+ARuZ7q7OZ+6AzKI5o5lvzVNphtJWVtZv3wi7cGUU59/COE0tEbJXGWNYB8e
b6ncZ7I6XpOM3V4fcMNkMtn6XxrYGUrh5pSikduhUkSlef73AXxmAH48QvkG0Y3UVI48wpKOyj7t
sNI3pKhWG3wFEBMtXovNq/1iS+jl3yM/ySn8fPnSzWHu9VO+vWT6LHL73dz1au+zEK/na+3hjB0o
ZpsCuMa4VZ98kq2SDEIANPSqp3h61Il7yGxYdXDXpRzCLrpm8fYY69yg3WW/jmq1rW4SAXsdhCvs
fU4nh9ke9dwY9CWaefM3OhDZMXUBNw5+T2Wu5Xe8z7x8e6LSOQyu9CfX7pE+c+b9/u7zDFuFszxu
utRqBWXZD2PVuyDNN3BJHtmtqhT8k8LWz+FLRy82boc0VxleZ0LIqQ2J8722HwpBunJAV1WrqvSr
ar99iB9vXIoF82QNiq9xwvIs+2g5AA+Z+PX2iIypbRMtOBvDGc8rq2i/ve6fLyqf6puRrwfpPrXq
Ib7CA/rh0eZuvx877P2JfNvBoGPNO7YEGv+98Z85bT9etxSsNbWouY4LZrjbfWSu4cGD5ViRWcn2
RB/gP9qkBm/ykpvam26Fj6TL2Sx5bD+GLxmddb0otk2V2W4IcIWXeeYsbx1ntVoR9kN+SqPA4qsY
jIBwUO7v2HZ3LoHUeYckGgnG6XSP8cQpgCia/KVLv6IAdf33FD24WP56xpJVOka3opbmR9ZmuWJW
2qMt0aWY2tPPak/+4RT+NVjJEKWJVb/c6o8JuTpL0zewATUOv8QctLlgRuIVBvu2RFO2pt1xhQWu
fNeSC1TTatqxkO8aO2x/zyNhPfryia6oTFZN7HNz/69xsUrm7hQcjIshTzf1HCgBwRp6kwlVEbBo
9iDxWgS6LbLffy/n0x2vWhCZKxbVPUMpHbVYvSnhPuOo3TpzFHXBMXnYVlIMtflCsrK8mgJons0t
a48rTtvjDi2vbkOhy8Qw0fZFRevnMaed/ZKpak2T+Dtcb0KUPuVP05dP0Ga3j1jhi9fzX18TGmUk
1Jc8Ow9yE87fs/AsVFK/P0np3OfB6XTaXnby3C+9fh1JHIbHu500HZ9qAjMwhal12gHt6Uw/x5VX
/bOr7vv4pYMfbE/bhpIzfkM4xIqrFTm1TruNF4qH77p7vPwO705bRsUWf2rgv49cOs67kIUJtoHc
4tQTI4T+8MhA9hiuiy4NCET630XVyj9h1ETZ8NvKl851/UxXga6u5cr3+8MTZIgX2wMV4ONZ2ABG
pvbJ31TOstxPf+230nFW9wb352GvP0btD9+9jKRTm4t7RGqJ64xBUzK4N/G/mmSD+PfnRk+Kq2Lm
a17XanVXFLTfwUtFtpgEthCvvbfGmz2lfFQ1qty0//F1GbXkraj6UTdP6y3eyqP6VqOIjMEGditc
SqkYMSI0nBS94jA9Ndr/f3EZt+SmXNfh2Yg1NvPDlrzPApkMmrRHHz0b2A3hswUN3mb8WWFOngas
Ddoy4HkzoXxvlsZdW3GYkZHX5FbmjWXTWj+14R1UbQSdExqFC8W+Lx6ZKZp/ZOVZdxdAu9jng6NH
l75zRZnFb5GYopMTtnT/bzPz1MR/f8KSN3VWTuHunuvaTN5lK8iXyOi6kw/ff71BsyPolQdTkLaq
o7YnLTvywP07NyVTG6jaNtYLRu4uT3RTsPfh4hoRQtiDAYZl7FQl4f7DEf93xJJJVde3bbDH5kuT
ltv91Y5MHJe2D1+A7+bO4GVac5wKB+o/bL1/By3Z0Vg97ENgwxo5E7C4ioyW6OEnZANu0AOyDwyJ
xEQIU+O6Oj+ryQ32+8D9O3rJlh7PjbWZK7yyRUmegJeIjap1o6u0tuJ99/E+ybq0mWFdRzkgqGHz
0au1tQuodaewvC4kXjl8IZsNt3ZV7KI9i12+74CSyTW2HBjtInfAlUcrPJxq+FLas/20LQ0RGArl
LK8622lB/kBBRCZrRe8V2Ovfp+ARt/01TSUzDNXfiS4q+STz/noMh8h6sDrP7qgmJgLRuv4QhqXe
O6ohq/chPQVHSLE1J4CasNc7uy5JgM+o+9natFx30Ri/NkUwo33OJ/aLXjudnrugC56cAb2UZDRb
0xdrfnylG2hDP9zev6bgI/5+n0fX0h/vU+7xVM1dFmpHU15mzGy/T7jAftOcnk1zDX1AlQPKffRr
QAp0KpSBqAQ/fLpv4VEtv0axFdcxIxIi2l+dRvcTVL3yRPdYwXQGvqFz8KZTWj/GccXyPenDk6rE
/45eWj5jp9e263XB8nGX9aF2oXeBdlYxET3ygC7ppx3Mg1PMWMXpfhjwP967TMV1BoKi5ldVni+y
Sb48YMPCicmDeaB1Ju22dx+1vcWCKOg86bwGM1losCnrfcpWKJ0eVNmpOiZpN1j01CH1JSLJSiz6
U5f62wQ1Svfu3kISVjkwQfMlCC0N7ClFcSqPPn4GgZvt2nJliB4rLsCqlXmkdb7tC/N22mlBLleG
68/zoNglXQVSzJ/o7gg+RRpK1u4GErBWVcao8p1LN5vR3J4MGiS1Wd2nnw9XQ7Z27UCJGq4P4oT0
hIxX6S4bm4OqsPkxoX/ti9Lltrtcc+MSM/iyP7wNhrTRkIL8x3+36FAXPQotYLdJVe3GwZCWB1za
z//uwvv3XDzaR7/NfhJsjatSKMy+bAoZEkBMarZvMfMCGmCJeG9BBlllfOS7/fXupRsvRanjYNyw
BWSkrkMKBaI9smzhy7QkzYYEjWRJKqNG+Vv/GrV000W7Rj1cI/JKrAo8kTw6BZyTJ2PyK7C7gSKb
4zADU6dbJU/+3If6Ns2le+yybx4V/cA0x7IiIuNV6o2PzFDiiF7Uex28dXDfKr3pZ7mZ76e6ZPYO
gVavmfdcox9puRwOZ7OJKCZC4D9xubChqmAtWsUcPy70b/upKK5BVi9YWa4VOmHNDvk39eS87y/A
5OrUgYSOyOuMSNnvgagbnMWbG769UqaqOwWsVOIO+68NDh9MsA/B2WfVRSBn+o9N8CgPf3vAU6KG
RWhijvsE7yuyZBjiO4l/dMJaoidDDCxda/MAf1TK1D+/df/dBw9n7NvoWZqgD7PX5Oieh6FDO3zi
+wJUJuccjGQVW/TT7Ou3DfCLQeGkK83sxuvO+xJTL+uVUDhIt32QwfU/3VTdd8+92W+vWLJrV3gl
gjRlxDOAiaV0ohNyX5T8aQX5cPFnz8I9zHDQqi6Sir2ulXz3i3oBjUSXEnEKuajUnykLmWZ+1Dpe
OoFzGDrjSktWtd9Llky7J7trPZK3F6aMnix20xFq8La/gBgD8DU4ndBO4aOteNsnDdM/HBqtZMy2
jUILamHjcdCWh0HhETCubqijKEDwwVZkuBaUf3u9vAene+8AUQf9K7G4HfEtxtsrPMRVLl7lM5Ws
XHEx1Yt1wdpE7hITV7Rn8ZRUv7Q3kWO7eFsggtuCkJqyo03BrLX5RN77b8/2aRHs+5Yv2bw01S/B
FpQftrbv9DU3pCwO+a1tTSYQq8jdT2qSrX/tB/RJpd3x2HQz3W5VPEbFHaeX0ienxMDOwGmCX0PZ
BX8qntLHjs2PXjgJJFFkY9Hg7SxeWmNj9tlSF6CicHIqHuNpBPXvcdRLfl1khsHhCIeyNMhkgwEu
iRU62LNVe+u2hd53F5FMU5IjjAHag1WoCm8fJuYPi/vgfvtm82pwRmrZhSuh6yzXPrcAuEtIUGyA
HWfaOiEZgKN4NtxNCTG/yBufuQUaJwdiWo+S/PTs1016Q2QW8z54af13ucRvE1R2Aq+Ny1pX2LR4
QNyQk/viC8LhnixOdTps0FpPgiYqVqXiFtJLRhLC10u4PRFNclKW9NEMqYvvPdTpNNH+4m+TZkOM
NOfj4YV1AI8B1mhvtrI+CPQZoMt/5xzBG0lDCZltGry5N7+tUqgc19gTpmGe2n3klGhXRp6daiXp
XFvYAAjyxbkPI0ylG/7cE/42dMls7IstSkUHOTSCUp0ljfl1m1wP1SNUH+2vUdwaERyj/SgGpveC
MvV4Xx0PP12Rbw9RshrH/BjVCvn+jhPTzuFJcFqj2waSPDnSbgm2wpV5wHo3cGqoQgskeP7eE8+j
kX+foAwSSQp9fUtjOQ3O0qKCh5AwNHnUjPYOqW0fcCTu0uBNRS4QJ3XrzCs25fPk17cHKJkK9ZIr
6dHItFlOOISHTAN0m2iIHSD9IlIVnTG51woD9Tz++zZqKQG60zN1d9QZlXaQJV55n6OA+4eY9+Tj
gyKdYg+oEaKqM95UDf0019ywoOxuqjr/lYZeB7Gxrlt3me2LcvASspTg0bT8jpfURnfNP/ZuEtuR
AdisWG25nb4ZRRitTDBKZEIga20ibFbabuC3FD03s6B3tjrWhcYGo2mbx1Dcz7aeAYE/3N3Twf17
h5UyMOUxy9CEhnHJDCVKg16UvtT0tpn5p7ADT2KRVeQ8ylHAr5HKO0mN72Y9V4OemQB/OFr2xewm
t7htRFDs1a4wCl4hGg9z955c/P0hfYkO7umcc+Kaa9vYndxaqIvivgEqaa/PV0+LYKLSBLjiZDfX
Q2j5WtuUHtXYsNXk5gT3nZ1E95cw7zToe8+Cl/CAqtsdjdnTpp749cMe7NO1fdMbzrl+dA39dR/R
TKlD5Zso9lZf/T3RZaId+f6UxE0yTpqpq1BO/TSmSnBPGrXQZHVrb0ZqOfV4HtXc8OhZp5Wh4umn
o9revureDq2hk5011uIY0/xU655V0pwD4MS1Bh7rtWPURkXkbptwWtyGR22q6GO9Wbf3x3mMYUD4
T58E65BJxYepX2yeTDS2b836ybmpw8vaUfajQu0q0JGFJgNlr+ekgIGRjtpr/3ioUExXysnkf14c
qQaIT3VN083SLZKqOy3JjnHQS41oXN9nTiOod/Kkd9KhMj1M10F7Z6CFgVCIhdhq863QT+2Q12hG
cMqd0QRpRDCxzuunsXIYKDuoHobZTZvcYGs+JsJIPw/1ZRgv9otaw25YL+rB3R29ZoQ09aqhITnA
a3mW6tygh61/NejcqLWS+rypfGghel81rWU0J3fD31sv8fqAHvMiNe4iVDc7uJsVcckser7DznlH
SvsS2bf9qRdvkcA6a938juxN3XBq15miX1rbQzFpwMC23dGxdm9dazDVaykyDqoozMiua6cW2rij
KOwY+9wO17GvnDv3WtwNLaRvTHiL1rF9MBH1CHvmfWKc+symvdseW4Fq2OfGi4Uawqmgj38b+CY6
F421y9orKTpNegbFac09Q2N7AFXQ1ISxA0iUF618u7nXO0Uj7iha2oMEp6df52HQ7Jz3rWv9VVUS
7xRtvTjOJ/m5ZUSojCZ1uxFdD2J7gPJAW0+tVXZ/yc3GUMuKuRUfnEuADqC2dou7zkzrbC/FjpWW
bt278V3rQCLMyTwmoa0V4f/cSKqSiBDqPwO+njKD7vWS5Nd7Mwl6IfJ853Ee+diJM1yhyTjejSvt
Yxk58c/u/TZeySib9+uB7DXjJbl70DWRRINbtLmd7WztRJaFd1Z3D5l/sTo7+ku0LzmftQPMp+Ow
rotsP09xbP82JeXGsH+eiUsCAUemAnDtT1NyXB/NwzY5YkqPg+21dzS6RvPgKLp/2tv6DRjokBYF
aAE7WVXhryz2Wx76kcz45hKui3Nk7NJT0NOV+X5NH2E97zaMsJVyfuEqaCX3zDYaoYC3WmCkosaX
CvThhv9erK5Z4l61Y+e+u/lmYfXCfNiwjjaiMafzBI34U9NJY8dIxDpuWVGvmfVuzN25yQHUoAqu
ja10rAfw/h5ye9/QK2a1XFd6vBo025qlwKEEA3LZTilKoCpHZlWvH/zrhRbf49LKNFgPvDMtiQ1h
3RVh3p0i9LSTe8lfkmJFi55zzrrFWtxgj0bx+Ki4aVEDL1qDynDfDfPE1ZrHQQRZASf2ZvlUO5w1
epmpG0Sdw85Or/epWfcNEKamPN6IcalxSz2s2xWbRt4vJe8CJZ9/X086u99W7q4fw0iP90FvjS5c
c5WgptRo3VI/h+ic/ou0r9/G5m3z96hP3AuEeuBYlJpYKCuVAt5mfk2DpnIIevlpkCh9PXDTrNO8
6uLSrLpnSkHtY/kkgxf0pMCAfgmGSBa7y+145VAoHTV7qV++TkiV7uHt3dr7feecj9O4gqKinNf6
NWbJWSzuWTNr3i9Br0hmRobgYja09MkuGRtoQmm5H5wHOyjSj7mvFN2jhT+z2Dc7Zt07KKNd0tMo
/wRvpwhNu6MpwqwhzIAO4qujFhWb+wGsLq9+o2HApA6JkWqVOXCNwrwl6cnY9Xap5d0QJjKOiBjM
j8hw61/N+95pblcFXCxcSn/vAGmLygOz61RN06BZg2P557Y7K2m0QwsHfaRrR96vbIHkMMelLYIz
muQvp7TC0XwkUUoj0j4Mt2UdmgfTfOC+v230tWEGa+uYnnrXD+Uj48913Vdh83iDc9x419/JLNxB
+n4dDuI+ukwagbhMmvMafX5oJSOS/rp/L8BJ77x4caT3ny9f3K3ZDut2lkBwLK5fzaOINWf3RSOg
kQrtKtR3xCwSxFWvMJyib3EH53msWMIytEtuNvgOoSlVYTHGPpUOcHTd6mfjcDn19gSAH2iZa5uo
7qqpy6OfUXhreDvaYt6zdws+WBinUYf+KibJp/aev1smqmPR1c5WzfdGZuukX6fmO0+cX8Vevsff
i0759veymwaHUYdzmVUo5/z3uA+GcYxPXJvcAyIvbAssJ2SyLzqtl9ut2JqyGzMfJ9jyuwi2wrjj
dMi/rDfJm5fRDEYDzfz0UaMiPLzo4riztdV2no9pUS4Em8d8UTfnQOQbQqRb6kjFh3k+wWls0obH
vuY3xXY9ddK33cehNj2fbPOl+LiGXqjyQ8oHP5ZSW7jJ8es8yoaWZx5yjxLW++zGc9ZfbviX7zfV
S5CN/4qhr10YhbBe6rFoFKLZcA6Q7xRuGgjtI37DZW3QoP12g4m48aC1yuhat8T5CKn06Y2/6egJ
BaKeo/wnMiRVkXW4uOrFbRB3bHZv97OoT/cbZFL8YmDCDwqYLJRSGwe+0SIEyPDLDJG+1l8ZG9dt
lqZS7/AoyGEWW6FOlbnx1njJZ2tTHF9NiPfZku9IGqgXG0G9gzvOFTv8Ilu0T9soIiItl74jFLE9
2Puv3dau8YXITt7/3gzPAgDTaNK+RonfZBOXNm54PJzUgFuwZ7VydMz3s3C2H51m995+tO7oqApH
/dqgCcdH64hkePRy785op0DnBtb9qK1yANu39nmQtjNf68YIndZGwTR9NwdRRfD/5LaC8YPeKcLw
egPpjZ+2KqhryVrXedBtYmtqPzn43I+q2bZqVUIQT6zij5FKU1JvRlDOnxkpJJw79RVEsz3r0Ilj
u3bv1yqu/jJORVoOC6JsmMYl0OLXLWzFRROZ9uzYq93hzl0Hn2nYZI+mrkJYdDr7hzuU1oolDg3/
CovS2tcA8RStg7Edn5EGC5qC8o1zylQvW7/cLE0EBRreUPkrxCr1ixtfevscwnLz2C7qzeHlFtu3
oOHfgoN326HFAiNprTh0cgUVbfWlOIb94x7KbhowLDzqI4qpx8NLka/M9UrPAJxcLaEdvOv2LLba
F8mIGHt1xS/UL7kfXla3ekclxLJgy4+IhqJm3r7hfNfS1DnAypZGfX7Avew56N3s7uRrw66dX5JD
7KtbOEqK1NHX2aJpvW6bw7pxtg/nswjWOKutvzc+2kfqbzMITSxOF5cfsORHUuDbXXTdK3GRZ6bs
5JItwjVxaF0hEuXBhfJRp2XQ4rM6qpCFV3hIMHiZd/dU/44OgVQor6+Qbe6btmnLnr6be3MzR/4W
usIiMCO5ndtoONgGf2T6E20NPlOn/zqx8T/4xszR6ShCUljynSle9FaDOvDy+Eh94kRHgY7E8moI
/aR8ZP93XIQZnLNzcTW/Ps48zddQ5K6vbjbD9IGgSKaAC7oB6JN/hLObe+Vbb3xz5jQ7DUq5dQTS
NTuaaMiky1+q+epYvhLu/8dBXCADkq2kmXPtqUiDwraHLvUOzgeFpvDUTeZNVKetqTG9e4mb+3c0
FVCUjxYGGe+de3DMLv2LMR35EOkgbEgxABIUaPh4LpgFYFixxN7IUCqRr5N5yVxO3Kn9z+Q2feLG
tvyTqVCGmT5XiNaR8u9xG9eMT6idYpl5tFDaVksyikrIDS0BkmEFQZyaE0wly6RszSMEp1R8YUrh
7+eNDiBuIWuxtzzNCYxIbG82c3QceawmHPIJf1OhHSNebqesZ90ueFj5mGeWSQ5IK71r8gvksMWH
fJVgIncG3b05M5OxXApN0jO5A5C14g8c71B0WK5UK28M+D8dsfeFVDQ3YdE92BaYM74KS1Fgmz0D
KQalg1ApzLCQ0fOxdhCN+4JQ2S7E+ztiT+xHuVepCH3NZu/8x1UtJGnX18diobs6jfiaaIoP3f0Y
3XmWQuxgIkBWhVZOpD4g5147B37dlR/DtrOiDUeby00nZyl/tKaS5ukVrJTcrXcnnJl+7hYoUFzQ
uzfZRfLVMr4esRPUzqld3yiPI6LwVcVL5w1KVjs4tgvorQ6T3OX3secKjsY/TRUqKfKtK8v4CKd2
+LybonHFRoeqG8WHjsWTgLny4LGZz7vjz9bcMQ27obCI/XPvMNiNNH5TiuiFzhP/s6eOAzr8e9B/
OomtwPdMVffd8g5dybtWg4OJeUPmd6Ta6w6rMoBxricJmGtMACJbujh5aN+wfocW3QFBi/ObSVUd
VrgJskqzdVUcJ2sE1+UBki8E5RQLri9TSEDr7rYrfxNj9lcFX6ijlcNiTYpeOCp66tu9bZInbh+Q
aFddzY097SX2bv7BvfjZtOHch9fh0W048hHukLEpTIPSI3GBI9Xa8hEVYDAazj/fEXUCATwDtUFH
8SRb7dqPZ+d28tbwzijUBRPFq3OuzypHTC6hhUiuSKHY0/mQTxe3t5PzpaWxdDDJGJwKySqEBJCQ
tEJ1KiUI+qL4QWqT7W+Ow5k8S5gl+YKUAPk/+rvA4vKODrPh3i9qVMtNbJzk5KqBSc19NL7kJyTv
+g3QSkBtENpvJEJbn48jJ6n+diPZBq2xUy7ynNqhgz4WUxJPcQLZb+jq8RG4Hu4zvtYK+L6nI7Z4
gG7nxGQkY/mZ0EPmne+Kp/q7vgi9wFUWygKx1pfETyDrUrpK94bb5J+mCC0jl926+I3WoRN0GpD6
XtBNPfwfws6sOXFl2cK/iAiBRl4BzRICbDy9ELbbrRFNSEy//n5Jn4d9Ok7cHWq3bcwgVZUqM1eu
zBWUQU8Xm6+mXMhf6yd+OG4rllKGps4JwTWE/vYVOt25ffuRE+VU+f22V8M/j1YrOdWSxLU8pyAR
Nn09dTTmKRK+ymUj6f1l43b7IlvcvekXJ+MUT1OkMe5e4wqLjGfS3h9l+bAMpqGpoBRRbqsnFJwa
1D7TbYoETcZzOdhUkHpK7e6HL7d1dK8LQCuCctvF9/AaZmhLbzltTmNIGC1GDplM+ZXumQwdAxu2
7wYS6J2b2o17HaDQnV+vX9Z75kxsepfYEzYma2Wyc2grajGXohXfrShnjgGwKaA4c3Sr+1r+2q1G
x1xeHMSFnLk7R1YW5tDqtLogxYbErD2uRp6FMC7tBBVn5iCXtVJfVETFU/TqL8n145IQ+8TNCnmU
t9kKxSKepTidj9RCvdMclT6aKaT1K4QvBfXZKQICnSP9PqPzDhpoKO/FdwyV02z0Zb+j7yZvPo1R
paLAnw67dvc8+prz5zjTW6/zzSD/NXPyX8MnvYKdCVLIs5XmINxiKzQ81N3x7eKMztQdnd4+vY1O
6ZtoChrfinN+0YO+W85duV6LB+pPkxfcHK6Y1jxc9s2ZfVtPN6d96ehUSTLcce3lt+hRoxSwunMV
f1SnFa+NFXr80sMNxxkFgRRKMU50hq5PHaeoqec0M6r4qY1xrX9q/gcs+Smd0sErPCIeWTM4yqqn
beCMoZnROkxajvVLYh8G4fHYqkDxfvqSoTmaeXeeLz9NXMMxnNE/+VOaY46+4ag8wwwyL30fiJVe
5G2v6Oll3sm/wkQxg4mrOX/GiunBabGHz/uLwkzN3fzXnZybTM1sZTg6MzxbqYRefJO2rFom57eQ
c6rswi6gDA4o1x1IFZIVYGrlTHuqHWVwbquzUMI1NPGIAVc3DvVFX57Xl4TGk7YBfz11rB0dJMJf
FSpdCu+bIvwl7ySnh5qRLytN+lbO3cP3jN/n7khP+M7nrZZ/FkG7u37m77NV80vOloXi9DuFZsxX
Pj9/vjnKW/siE47Tbbe2xr1w25iY5Zx74cI7r2U564GFmnjna4wGQzVlTebshOKDcWAgDBd9IFgz
E3/iZ3ClaZzsyuT1ruaNT0enc+Y/NYrNndMwIpZT21eIN5p3dFqed3QKNJARqqS7La9DXnygF0/P
NctmKh7l5WGjz6s+EgdF5RE+b/FLGkXkKCxkH7DRvcCTGlp025loLlgOBw13L+NL8foP63Vwzy6I
oz0FJk4Qa+ZGOHG73CKLFTIPJgF35Gr+uGfJR9g6vd6c+Uv33jDJBYvp+kmfApYQjQn4bYqwzMWX
5afa85dxgwnNYc7PXcUxuWeuUISbzeyxE9z865r5eDNdk783z83zjc+WU1R/LhlNWmXOkavipX++
BjaUE/JsiIvEJzaZCqoURdkMSbo6hcKGwWGged4VNgg1heKF9twn0iZPVopYOFllgI7YOdJ8dCVH
6YoRNmilJ3ZwXKav180vxk2auvOG2WIPbsArawzav4Qgyv+AfcmISgMZZUpzQ+0vKsv0NmuboicC
0fE70UIU/9OZI5AkfQz/440uLtuXty+yrrSI0EPx2UwUPygvmtCHkq5LaCViPe84gdftLpe+HeF1
MXjugavXHJsWLMu7q620xbf7/vlpr98/QWcc7hpPBi1lvxAdh9tiz8Qvfut4BJOnI94yDR6Xbxhy
ucfK1V4aKU+XeyqS/43JYv6V1X9EwP8chb+4NVf6O+Z1yyi8tT6+Bb3ks9XBbdYUsexolShtFe9y
XXzhYOP/iNeL3VrQL1GcX55Gs3KagliL90/2rWh8thb3AJJuu9jvZZ7FDZmsZKYxrO6v7QfiA9CV
Dzbagbg7Eg7UTP+/8ev+B2TB1MLNoep1OqVV0H9DFvd53lmpMquiKyoBj1yYgX9yDKp/Iwr8TeSz
SLWJVPFUNZAjpTRNQt1/hLLN5VL2J6XXojrHgzPPXlrfdlm7uEz9piapDHqVH71mau4Hk6Rt2Sw1
WqgVBqrvRxy360dvcqeQbVCnwXgP0n5rXqJJ/3KG3ZsPE+9yIO3bv2hlpJyC4/1tCm6VF8jeZ20b
HtN6pWvtoi0kzUKIcn/rwBT/7WaRm+G/oOO/rvGvm6WfW/ehujVapJlvhgoipb9cTzP71gHJ3xDp
PRBRjLdkelplJ32vdrf17U6I2tULU0HQwSJl329y07735SIv1+20WJznanCZWe5ZyZ2xpuPO2K/a
6x2k/6MZn2cVgT6iedl8WLVKZjczhz9Mp58nE9FGAoBrdDVphnX+0MmEXzqqadMPKjBtrcFITGwV
jkquXxZWjxqTeVm22lOFoONZudjI1IR3YOm8807sbZV/r9yyt4FRBrwu3atzj5HX7d5jiMtli6N8
XRbp6liu5FcCw8OyLO3RWBrGsgY6v0PaXqj66jCER91LDVeb2kfdN3p3giEix05z06mfZdt79Tqx
ogtZOvU07hCLdG/H7fk++pMm+v9njMouQcr+a8oEFScJStU1yVDloYX5j2U5a1uDPthVHfWOtb8F
BwI4Olgild77VpB77ebst796X4L7NuKcCfOHqPURvQoq/+wUrmEPIC6V36OvMET5zgjOUQ4XkTeZ
8ZJ0PTi9o6/Kr85T4S9rIAWDT5zjCJKQbQ7uyP4lfbcuCH5OWmpCxRSfPMNW3Coytkio5muDpT+j
85ARHNfyAS0IRPM5pWQMQLSNDrGxzXw5+zaagWpEfWTxgHzyxDv+VtzMN+JLUHDS1gOpsAKdGFhj
n9aJyQgaVy2BH5G2nYc6MZuAScbSfK2dPJQB6NYmDkQENWBgWHpfPlYJFIagimZuwXDUPDYQ+844
icLP+F2xTUeCyJNLpqTNFp2LMPZXkUgEM//Svblz2Y3uI5qQCMO7h1m2mIaVo3pgdO5MW4yu6Un9
P0FA8AhLkMYimpAHjm7ujvVS+8XyC8v4HF49nvMk0dMjQqoXfGge0H4HEW6tWMCj0EnKrI8x2VZk
YvmwJyi8vOjO76UrDtQQDp6OK5X7Nxo4GquTU/LBEv507jTUvbOfEx+f+I2udynKlNfXYoJGHuGT
xGhqqHq6J0mi8BajdOqbXhnm4dWfRmTlhudxfSKMjOYz/rtHwzNMjvX5vOjW9wjxoo7w+x4dgmZd
ro8GN+RCfTunbonSar8S5EoOCWIN27K140J9B1Jzb0G+bqPsOV9XUcUSnngTz4rnED+jIjLijG5r
kRUX0Wx7CaxYDnmemsjXIVaxL/EtMLZ1ZCaTp0M83hanG12qb0HNApokJSu64DTz+6IGcx+ix9Kn
AXuUbc5Rs4a9QagH1WZlMn4zapwGD1qDe389+CX0Ro3Aa3RAcp3ubQimrkoIIn7SyZ8htnsmhMND
QF/5aktwkHlX++g3dIrVYbYsUNdFl9rJ/Umc+xq/HGGcX4OUqqYoJ8/yO/s9dU+OaRt+GYP7/xz8
gZk0Vjrn0q1aO3VpRO323sxPXXR/3QJDypMt/xxOgLfwl/HAZ/jEqn3yj+j+qrzdyWEJePPPu/v4
jNRP/dqrvTQ6eAfn4MzxaNpQ841fNPD2Fjmy33xoXMaW33ut13uWT7/bzJFA+eIevXqV0l37yqJk
DXmZc3dLf4rk3IVojQQb6/hK1iIN5raM4NxmqZoIIqqu8i3D03tHutLJOR4Q2NK8ysZ1HNyBgEBc
4LmrBrqrZsv+d8o8+FW1yH1Gza9/m/HdRXv8xEo+MEatB+VnJQ2gaUlrFw+koNtDefsgGnfO3pmR
kzMYCRHVgACDwIPIaD1bQV3C0a/wla8EUBLrSOiiu/RPfrp8l9HprWfWCGFw0mA6uOK8Imu+Kh2F
mivFE+/4SPArcatKOF3SC7omVCB2IwpFJpeAjngZHNAbfbrjvqs2UbRcm+nikvNX+RnX27//PkXa
N3J9xLk31tXdFTyRuXVbhl63B2ohf6UuXcyY+a8+zF0k6N2So2ETqrlz26calGqGKL1gXOAS4ejC
6fIUeFnsRIK2yP6RB2mQOYeNvAycxu0+QD081FSPAcSoIyBFxtZwEPyBIcv9khhMdydxE5U+Cbom
mgZ35iWlFTpTSDwgAZrsJYJwZOCqB09bQGsBdJhzx1j+EMqitFiac3NxDg8+SnBxSV/okKLtu/eA
hVhe9ulxL8manyx/ziEkYrYvwY9UDwjquJXNVva2O29x9YrkFJ9ioCOSu2iN4prLJjX5mv3cyDYH
d1+lNzvQg5+Ht7XxKRsVGxGdi8N+QzVrZDogkOtplLKLXdbkNecMGxaBLfHI0E6AhSXhdmRhTVi+
KEesEXA9ONSBZLRZz5c1twxJmgMegpK0dvd9Z0xSP0Nv/TdtTWWplnyN3HTstTRCU8vg8PQYSVqh
R/MYsGI2yj95WRm1uIi0jPWn6Orcknw5S2xHW2z0j5FdgqdEVZhGs6fWviHTGsCq2A6B4vMLJ9HS
wJc88q8Jvbt0aHrc03dOlwKt9JTQMDa0iIsjdV2/6us25OtV3+kIqB6i62FpbLSNuR5e8/3wSpdf
EuTWe7mf7LSCotvlfH0YVsOrXizPXwcdNeT8x3ivEHHcFNOltkn35q595XdzNzUXU9Itu9tlabzz
1Pna2Mi3nfGex8NXvodPaWx4S/5Zm/MXnUwPm+P+/HV+PX/xwOsBQeTXQ7E4bGShvB7eJ7vJerLj
hMp9zpqKJzvjwkvn6+Gr3ENIyFZljKV7L56wUkVSsep42sdpX24bWjzU6OYtc1A5zJmYyneM2tfB
x07S1XVi0hXk/irQ4BYlWGn/eNj0pyWfsTE2/evAIT/N19a78c6pq4clo6NMFvk+35NbzmN9Z8gV
mes87l9lGPKYQy7zAFlF50+1Ql/fNJ5t9LVCen9Th4eIG/kQpWythm/uejZVuct7T7ZadJZ6PpSB
lE/mxfIUc5fH8/V8LbvwOTxT7sCHl8vpWvYG3vXAvFahulY26pokBn0MX2cbK9LXGh+nrmWSb5sq
VPxDJOchT7ci47mBe7nhvyq80adA8bVnIyp6frWiIRiCg3dB5z5IoxS7lPMQerjg9AjUYmYOWIw6
5NlDcA7MOMV4XXnFwanCmX8CtLsS/MmOMTaLUzQjG0fLdPu8bnf9Tv0sgagETahrFyUuK7ESoxK1
nAvYUDKPteSaLYuXdFya8SzRYzVW+B+6JIv8ltzX93U54TSN5+l6fFc20/VtYz2P6qIl+Q+WtJFD
pYHlUCznyrJ91f7MEdOX74334bVld4f3yxK33g+b9CP9KGg/mky/pq91AvBbJ8dtS3OC/ukWN9tm
e4nN8BgcA8G+QbXjKRtQExcJS2orC+sY0wWexAkL+NiwooukSOQ9xnh4agCG8ZxCFGxh9tBFeL7T
04X4dFnCk62NrDaNGZI54Qa9L9rjolNlUpIbXWxvGyM6RLICzLU85bLJI4U7PtYZlDQy4+JFSJeL
w5MGnTSpXvrf+laGTeX/W8UeMr3xn5LA24vVrbrVt7c3Rnu+TZ/nWytJn9Pn4pMHqpeZvIHGC7MX
M55zMPZbaOIN8saJyYs1fle389iMs5ecunpZEqmcTRoNtNZc1mHN7DMxkT+jjDCsPR3mXGhyhbJ4
y1jzD16OMZnH56D1oGT0Yf+abosEXixrR/Otzf2ri/PtnTs7kefTVz+4Qk7DJyqjKcUFTTTfqnQC
KzzLaQME6X8JNmaAiaG6S5RBVFxif29eERwdPAlQtTNW+gjJwzO87j+Iq4DNE/wOGIUTt9yIDRaF
ImBsXnOYLpsa2cOMvsptfGNDIP/LT22M0Gyof06w2ZWneXXQJM1Thf55FQxxFUwJHV1wxbCi5KVM
6LIL7siphBNfOu7OkcNEfDUlGV0tf5MnpW9DYQ8uET+A+REZDN61CC/+JOi5T4Y14WezmfxuNiap
ZLjL6+a8PG7uxqKlpuW4KTfdc7uu1+XmuOl5pM2XR7LKB/5c7IpdyROsN/np+FxAeF9kO8Qgsh00
UUm42dV6jCrS3pF2Xox+WiBMDYMkZYCESFIHltdSP8bNEFih4RnhNTZCI9SvSyM8x0DfddBy1ME5
vsZaWPOTEXZJlyj1IgcjSuiwIw9ey8WVXHO90MIhtqAIAZqDqg/xEDOCjPjEndoWow/86lborM7C
IgBh37dxye5ticZGuQSC/0mTSwil4RaWmncLlRBUofrgWcksFMdRfCowVGShW3RYir25qZgxjYkw
/d7J3BGJ+gsSlgKPA7zFl7AC9b+FWZBtR8+CT1D4EvIVPiGGTatRnl+5dVzzxRoA3rhRbUiSDgdQ
WfTagvTA02GX0nuk3zfQE7c913TFf3oa9kOcTlbD/pgck2Lb/lQXe7Jp9/1ee50xek1SbVk423Pc
JU3Sfsj3dIC3u2yS80+1PfI3llbSPTVP02Z5/jkBOACYbqvtsJ99GZT5JQa+KJmL+cZaT/25V0Ta
toqOKMq8aVs1gcdIeDQGWXQM1XedJxUxRIn1nPOPtV0XTsJTMAYSQ1kx5IM3K+a1lrEqKxLts+0Y
gDGFU3Vh8ganQFlnhFl1NE8myellfDmu52/Fxnwz38pd/Xx5Oc3cy4v5lkEGfq6fO8W7dOheXV7y
HfSHl9txRS1Fuju9QF242fOke5kn82QWzJPjCzr0iRIgOVZHKrQWQrX5SF7zQCA3I/xDk46T+c/p
+EBpobaeP/MVZbGxttZZfFSQr54i+Mhmz/luZOYn9VKmn161OyFzGUtoWwf+/g6piyp1XJqzfXmd
aCuYXflTva+1RQWIs59sUmuRTyAZ2TComPQ7JYQmuL4AwYZ7sg375MGgY33x5hnbN6dg7IwdMM/6
FB7W41e1h3fFKcWGHY4BsHKiBUaQQmuxwDVu1SLbCHxxJAweojkKlM/duiVWrmF9jS/62wlqyoti
MVzpbtrLwFVHHlHfzO98nT1bW2srMe0lIBQOJ56MSP0t1ZY64IJ/32hrGZYiPrG8K+ZchdeReocg
Beeg8w6Jyqs/D5vA9DhCHc8aP+myH6FzEyzoPDonhDgn9YpgAmyiWuXUnU7xjUdXbOAp/oM6THZ4
5t7FlXcFhOMoNjpSZ4LedAa6tpx0umtBgkSrpEiOMR6R2ADxkDR/8jn/hOjt+3eiEdnxp5IR3pbA
HhMSpDmVIBARuvVA/RMqzYIKCeJ0dlYNeJT6NHMHp367udZyFjde52UuMsgB2/YxmXlywN00MCJB
HQuEZdgXsJwZqA6peBl5QbfqSFZ085KzPoEhDttyfY7qzdzh08GwUgARCaPo5ERw2RK1mraEW8Al
8cm9cBBKMK+MrmtWS+NBm5HJNgA5rN+DP3ca6Hs6F1gDCh3tmS0kGvlkhflrbKBCm0Z02ITKtThB
zW2j2s826e7MMPa0SULenYuufAhCbsiWiznDXng3slkmEJrudx5zHZxdi61PbI8iZoqtU8P89TzS
kd8is5U0/E86iG65qXOBYdSFjTf3GpSqTD+LUQ0ITf8S5gnWs8B4ydvcvGOihID2jgK7SQedGb0m
VNxa8LpJcmSsmOdu/ZF700jWAGObZBs4JBA7rn4XjHGV5Nt0W34gir69xbe4C260LlGjy/r6PI2q
diHokQUL4sZONDgIP9tzP3PlEw27io2vIiA768HAzII5lCAZoAdWyAi6983BpizHPTqkXAmqL0m7
M8iVWjmRtlwrKTasq1wOVmQma2HmsRq41lxZmP6IaWb/B5YkS/cYLBkw/IVHbk4+Owvk6gWGAn/8
EHARjfJ1J8fuEAhMKCBhlS8K/xIMzuCYz5YNsdjDXIjpP/Hq3hlR1czoQ5Y7B96p8K2tEdyF8sW7
CfZkgcWCrpIgEYxI0rcz0vDys07SseQKyU27p/DsiH3iLNz2bXAmILMrGagLSwnCMzxgTwm631D/
WGO513CrloT597AjQq6Sadgmo5u9lZ4sbrBf3HiwUqjHPRPXrE1HbvDWeVAxABfxXYESwourgXLK
3WAE9XNpsHuV7FwgZ/clKkAa/GAwWmYMDTO7e/31q3ARoHiMWru6J4MjIK1hqyxUHv9qvka+Y30i
pVieuGnl6WKYTyy0A8DfKTyFli2Tc1iTpWUI6LJM5vXGXxX3+p351nJLFIblznGwsgAAH1PcwzJS
5F8hW8As7K/8J1NYBJp3xq2ocFPgxoIXwWTByaiD0xNovRVeXcu7ui1C0ud1WSASo392zs2XQ4sK
7/RLXBPJ2rOm1pJBFVAHd1R36b2b3ZeCdCnfkOAFzJH0vGS9L07qg8StBJwzCe00wDoCJuCciwqV
T+AvUEBYDvJkQQda+xpA3+A7cAsInwFSlroHR2L91jY/BBBI/Q5kpf0a2Iyov/FM6Q9+9g7soCfX
fM2DoyvCF7BdHhSYsydv060ke84ZMZJHst6y1aBKx3f4CYBYFW6XLDiNZ4w8O4dpImcr7JHebn//
oVLMXeEsCL+giwZy791Ke+p5VzWYQegQDsbZxihGOYOhu7M3QE7y/DfecQAnuQOQsfih7Z3sE4So
kUQf3pCL+8LNN4Zzv2fnmjGZxdZgleN1zlYWk2+uBqclCctW3ztzD7on22DNLTf+Fkp6cAsGFkT/
rbjp7+yx7k54bgWeXkfDRzaSzJUbDn6VPUmoDp+bHuZ0kgikDKtR3kBPpt+H2BwFFn64T3dU54K5
138be8WFj83WN3GG99658V6ZX0Tc7pp7olyCW5HVGMO9twsSJepTY7N1RR2JjcHp7DNUVbiVtuRG
WsiiQlMc7T/8gDhfjzBI7++Z23mdXZGgyD0AOk9IcFD9IInNoLDdUQycc1+xrdDOi42bHavHzo2y
K//CvfEPRF0F9AYTcyBHeVrKTn5CfVD3Zyn9SiZA5mwQ/gHvjcoIbJ6SLSWNIoNQrvP1cX15adZX
toAzxsYKrmD0U6Ax3Xkkgbhq+q/htXAfCxwvfgcwvGORCoavmn9i9vBxMpxmuMdvE0du9Bs92FAs
pDa58SjVmTMkLXZ7mhh2+Sp5H4Ryu9+F30YMJKNpazB6z85hL58CnO8fPk4201YtvOa1+aJJok+5
iGyp4vcrnvVVMhhi0zXml7Mr/Lxbkkxi8i0bIcX4ZENc9YUPOaymtOCkC2LzKZmkGZfT2Nf3CbtS
E3KGHZuVwlXKWmh+Z+OS/ZWklrVleBA0izJmuecZVkzDMy6Zy5MlO/Lxh7h86Vd/FBEhD5zZ1BW3
d3DJ7BoHo4003rUmeUUZBUsCFpFkvm6wjeZ+4eIy2vVbz+Nzb3DurOQqemzmkQwle2i7OHkqwzhx
Tgy6LHR+YigmmJQeqqh7Y9/VFBx63cc6EmHSi4TARsZIrN6MOHRwCcqcq3v/ED/AcsjA3qgkZ0e8
hSmRMha+CGgX0j/sJJYS76kiqtYIb41Q4yAKSarAonBH9tRjctZXxB8zfAVCo/iw6xTcCVxia21u
WJhh+iR/EQfifPEUgiYuV9xldcOq6OgAISd7GoiejvgsQnq5sf839ogF7RhaZplX1HGeKHhxYoRh
iJR8YIEkppwtNBiEj9SgWHfRGMEaOmMdoInImpN7oPgp3HaluT2+lGQ65UAG2c7i6/vJk+zjhQEq
yWotZC0pi2FXflf24bWyuUougb4Gi4Zug90CEVV6l46vdCPC9zBhZD8Eknc197tQkWW9jaGwiXgf
jvMPMWnP4KbfYnK4gJC7FYVOYTLP2PhOX+nqiYDSbd3MhqrNJkdJOayI3CmT30waE1h3CIrOH4dJ
soSbeRJl7vn930pVZ/+D80GtiVTazxRKT9S/qjnK0+xyMxvlGE3hNAHDKUSqXCep+Spdn3swEfVi
H+7mcqCaGUTTTGEdt8F5iE0YIHeogkhJ4xyrYQdiWwNwleZutPT3078JK8//Z53AP2gcf7dhOKuV
emku0DhgTPhCV5+yQQnT8wRjN4NsP0cmVAxFyz36cPQJPMwHDVdPSEXj8Sj29JEZyb3eJ+O3M26L
YpNtimfKNyZJTfb5yciwDhKQUtQRWNtRyqeujmhod5849tD8AQncCew+autx3nX2dSp2ABfk58Ne
xSc32Xkb7luJFDM0XiU0sZayINmDUg9yMQcMH6EbwYdnYxdFoXQ1WVU/ok8HoZe9a4oJOEGSVl5I
5TyEiiR3wwUHYt+FV0vxPuaCiC2kHR9xytUvviV6699b5+LeifTycPhlOmcGYvBvn9CX88Xl8xFX
rFs8V/ZCPG+5R4T6T3xxWb6wtVAwMUJsuybjg2UvY32ypRhBKiQudvMCUQJThl446XQZ0Qlc9o3k
19XVjSQXBIxFGmpLNZrZ52fFviJ+LVriKvrkUhOAHFwwGRlWYIoKj2DgI9UNxc7SsGeTrkSJkGwD
vGc4zyRf0Q9E4NHw6aoDsf8LwyE8b+b8vkrDkdyycMHV1WlrfGqQ4rlFCR9rmNynpc4pCN0amgh8
7vvzfQWlgIGd8tcavrCKzTWW5YMPblD0x68Dca8e9e/CnJc6DSBpOGfmimkRyoCI2P2pDknkHKUE
ZLQNGA7yhbm62NDNeaFQ3o9YcNpmOPRxE3b1fbHbuD/YG8jLNavgFovAk1CbhTstR4UYVULCJYG/
DNFMaGZSRCJH4QihuhDK8mPVC484R0Mv38rL5C2FHC59b57RQoJvvpDzvDwKRqqV3JncKJCeVidI
0wNsbc4BmsGf/1vnDAW+DI2ltMO/IT0jBOWaTjbiVx6JgGunGLmelocUOI8rdPyQoLN1ofsz7TKa
OpwA4YdBG1sdyU1AW/5lkv2TnKwoa5FKXE8oe7A2hxVAgDwIem7DG3Ofs0k4JeoSj5XuCuelEW3c
y2XxPbfPi+k6X063+RIPeQsXh8JSmyz2qsTTHOxZcl0irvZuQ0YUkrAk3KZBF6WbYq3fFpN+cUgm
WwoLi3V+XI4ArYGgnnpwIoOpcpCpltwGWbp7MIktntz5YyTUy46Mr8kz/mRi8dHJ7WWvkp/U3Xug
kh2GT0FWdsRnV56myLM3vGZCFhciJcUejWtIwtwmdRrMCQwwU1vhTI8J3GO4AXQzVgMcYx1lw2Z1
dscniT0HdxTrPGAfYOg6QkKusM3iow+klmvbIMv5OSyJVFRAUznSdwGjEUucLS5PEqxoMKlh0+wu
z7PV6AsndPTvhDDzgDJBKjjlG5xjks4B8Q2nbAYzKNqRBC93Xs2vj+vnavqFGQw0mWx3d1v9DVoO
WCvkbEnsCg+XbAoxhrBye/uVbCYhgchPwlSFbtw4h1cBJWbe9UcLQdNxOVoKKvERxL7fwtkUvl/u
iE0f3PRt+PgzAkcHIP/jSBQ+Alv0KCzP32u3sI+QcXFT7AFNv6NTfRT2lVy8EI7vy3F1WU0Zy3JF
TC9UQ7bWy1KaKYrgtJ5c2MssyLlSO1TspSs9kH7ltj+SJiiILwuAfznGpz/fm9UVaoCQdcknOcQx
9nXJnKfAUxLOHRwhQ+TL12vQVosSTkdDvUqQkvkiRWXCGpvCg9DJ8M+YjfFZMvxCqhVScYv5r9w5
QQEBAncp1W5Su7YUzNlkSxn4ywGSpEy4nFrtzvEZ8VYqcLoQd6qTMSTQUdZyORZlHhJfUNsGuN0D
hzRA+LJeClvxJBUil5vio3CNq/O24afWxfe7efmToCflIwhsVnsm+oZvJaHekXE8UG3VYdYE0BCe
g4BOAjtJhFU9HsNDUjgheVgcYutfWi/p/6s4UJ3OZqpJbSxSgn8xKjXjfspq/SZGX3xrDV9eTNCF
XXmOMny3+Dqz0xaYCOGgTGAglO50p+64/8hmWckhkbKHgfUBUR6C8cPRgmwrGRiGyx0f68ECndAZ
vv+feWf9LVLwh1L7j7P/iyt5OJ2z6mxw9lKZNr6INQEtjKSAScWU8BgxYh3BMOP4U8TW+sd1D9Jy
65ZDdI5UZ/KtwOXIPc2+7C7nlelMzguJDHEKfgv9zHgpvZlNeT4WQOQ8KFT7mWAt2LyDE3CtoI9H
EpBHr/puVagPwD9h/46JNh3+m+MdSEmU6dCgw4T8oK4E/D1it7ColAXNHmVmKdHqGYMsDgtaWyxg
vJbK1d+BzsBQUu4kkimuDoHC5zeh9jV49BLySUwsC33EdN4xFNryTlWZ8mHhZlydVioMVbyiP1Z6
ik+hvMwoV5NzkGba/dPDMAJEzb9AsfguTo/qma8n3B/hgqiPgp02OZFWelzu6ErGVap4RnkIbojq
3eW/2qGH1pRO2XwTpogAzmqog5R1QYtshBQlCaep420oYiPkoKDWoy/R7Ef3su/zE3SnQPWEwIfX
5R3xFnTv9qOHRrOspxhbOXoouE71PWy0PfS/DyGUUEf6UQKbdzFFRIGUch9Icx5I5A9k/uf2zL+9
y25SAxVJRhQaAOQyGH9D2ArFB/pM/wWFiiV+9yTFbGx4+WYgSbmnbeq63Jf77AmOAiwEa5M9HeXR
3VWhaon8MpyHyyMxDcEBHs09PMUwESmHhwYkVVTWxW8+rgMDA1GiEVVxKDbma+t8ieYs1EacACE2
IvLqZVILaYtn8vV1eGGNMBgPcg5jJ6Si6bDgnTLEIh/sOAy1lOQojvF2ikjZwn+hxtJvYp50hQ0p
x9U7h4Yv9Cz6QXGl1Ei+SuGXGX7p0eTr8mEse5ylIalIR3TUvmcrpVi4r2gFv1dUvO+Hrb6k/hUZ
G3ArAdJOb5M9UNoblU8PLMuEvJdGHWiWgv2SffEoK/jhxWNIwMBqipnu8SFsVgdiOYFbFbAoKc44
/2CH/4SJD5vDBpqFYnPUl8KjXIWihE+poaEf6YxCIIprDPQIxKQ/iqRiiiIwX7L7ZnuBb9Az5nc2
3nphfE2A4Q7s+YddjY2UXDWmZ5W+XRKqRNATgAeHx0DnICx4+V7wXbWnnxcS3xm2vD4t5r8NRx6e
/xbCfcUJ/WGYyQuoLoIq915wj2PvTRASbxKYgdWQ6pVaJNBM5nd98iV9rJME/20G9boSr6nmUXEK
0g0/nfEAKtLJ6WayLdbpRjwr6OnAllJ7JZ6EFCdJLl55FmN9wx5U4BEdFupG5bFgrX0smMKpJh2M
nf/WAOYBIDBOl1BSDzTVA6Xq+FlwFbJq2xQAIQtyyZwKDEC0zosrkADBc/NEIGR9JZHWYS2oR5oU
MYTRkUBL9QdUMoHMCrf7GgcMJYYJdyOjUWu7lPiaahtOaqAI6L4/uzL1BWH4wzMRYMA6splNACQH
V0p9FOyhJhAnkyoAKmloQEUJ/G+Ag4LHC4yWCp5Ixib1VKf2JTAAZw408qoD4J+6+EX9Oelk8Xky
LkkQEblIzO/DKZqRGD8mNw/7znmRswabCCraDS/lRAUXLZNsm21lJXqZFG/Zsy8KzFg1wnEQtDRj
8i1H3MDaBuSW6iUFuyxAIZDb1w2MrvAJjHG45NNlfcuwin8paIvgahNffIKvh2NA5lMgYgD5f60g
kEKSv+jo83/a9L8KTWb6fRwvlVJFdLrBLevJreqPWEoKZe8bqX2ZBVfCOyn5hGhFZUn5qM6UIEdq
UqX2+UjdNBrvNtsbX3eeR3hHoEdTfKnULqXQTwiIsEuJHNH3RUedcuzX/+PsPHsbR9Zt/YsIMIev
EhUtqS1n+wthd9vMOfPX36c0wD22bFg4B42ZPTPb3UUWq9641nofH4sZoIgZpJQDUXQFs4gamCta
AvZS/HsEq0qd3QsGbkjpNXuH1H4ljs7r64Hd4ac/Pv79HihYP3NvVOYlK7YGdcQ5CxTyrGCaQ0Zt
I3sqiP0E2j5+pSW+sW4jOmMiODCeBNtZWY64USEZIEIG70UoIWRg9gdOnQ5yQfsrfh4lrU36QSly
GyC0spLWxZP6IirSwaZ4yhfOeqAtIxNNiXIJ5ccFfwgtXsD6Cn9O9yTqsWABRvD19LsFep+WE5nu
VlpO17RbbyKqHdaziDvbeQk5X/wSqgAmJIH/mqDtB99wqf3NePToWvzRInqDUsVPUjp4EpFP9VRT
AqdBRHQnijbi2ggtAu8I4313qoE8iYBABCKwLJBsGMC7R/hAAKBrf9GtTxjnA4A555SMgI2ZCyY+
gsCLihRXsLhVGMEnLvAbvgMXmvxBdy8/YToDqigiDxZM5//Iw6LOIC2A3ZHT/Mcz7ObIBO6R8+BI
qajapqTi6b2AcYUnsrHIlDP+BMIPkaS7+RyYgZvvcYQARg9CVcCaowRACovLMt32OXgjhYXA+yyU
BxxEAOCFkfF2W8G11F7GP4woI0eDAczQU84tE3sA4bugG5ENIGaAagUoFdClAmNuK/jABRBh4fmi
D92dTl1qujN4PHrVPHV2ZQs4NMq8Nc8t3hS3vVN2/yXtNTR2lLWRRLBuTqn6ncY8G/E7dbEHC5RC
/0DAPVYLtB/pCYlkV701FuOfFlF0kIow0K91t79GZFT8LhXcnXgtRBWubVJ+zzWvga4jvSDxyISn
0nxz9/YHOv/iTZ8T7BHCil+Es4vhLlxH//y1/iCYGxqxrmBGiCBPW4/3GYBz8U/Afq/gQvCLvhfE
BkG29ul8dcQOIm7i1zP/TPvMduseJg9QaZ1EPOTv1qK6oiwBWB6EpMRR4fcKdDGUbIDL+iICG4Np
EaQOAXJAbea0vPMGXBoEKVSIHPlPhApEQUTQ16erEwcjB8n333OIJ+tEcANS/w2k/oY+HuRsUNw3
EUh9iy3slyNUS/VJNBLDf8WhgHIr34kmJxUQftHNFmnc8ZQBu8peZIHNDapF0HZrmVSN8KVZ6Y+C
mErMcC/ysvFtfBNF5YRas+h+0WmlIK7j+095WfCe8H8F70IHxZ5fyTcmeWa0ouGPg1xHoESET8Dz
SRvBhUapWTBl8eRrwYAVSbkgriYiSnrpjoyZEOGNwGtpi/Ia1DxvoOy1eXgNiZfnPbGNYXd7TzWk
35K/NHjL6hJxXiQYTgB7jR8qAGaSOdC2bwl46NPzOgINJ/4+UqYnkRClVMMVRVRzMVzr8QypnEeR
VTDygeagdGf9o7cG8cUN30TuHOH/9RuDtvh03XEiXWMjuo6EWNALYZkSn4geqHCh9mMJ9u6/f09d
ANLHaiu2X/Dhc2LAU7oLUTVjhxijk4iaPM7/1LhBPgvHyor0FFbSXcTOj2v1kRhDEIbZqoxsc9or
FPbFyyBBSx4vPHe1Ko4JubUIQUUtg5/H7YuCCB2Rt1P65C3o2oGzhrFGaEgo8ixqzfVjRKfcoEjw
u+9RfvLGumY4Gop3eOVzcljTyCGjGKJk56nF1lSMP0mHprOcL3o+B1JHCry2WkeIxu5dHRpGRFPK
QzXwklCgJXzc17DAkQ2NdoTM2D5Ll8/0nurUi72qSpJd3oTL3utdD7WwMaZuZb5b2nyKsI+IsFbN
UdLe/RidgexDc94LBMUUg4B+cGaZ1658oDxFP8xMarFGaaMNZt6EGkFDUj2h8ARaQHvPspd8KOZK
/qL646yMEOCo6M/ZMzPvr6v4NmiogaNJhnJsUib7JjC2xCzzRh7vGhV5GI/6VoKiQr9yaurN2n5s
hY4peUYJwaekXZPgB/rU7dMXLxgXdnlslBfT7h7i6k6K16by7pQAkLx8HTfoQ1XXuQeIqueR7GBZ
xKYbqebMCML//cdmuLaGtrJmw1FlDivf4BMTMLW9Tq+dId4hCxtk91rwyldGgDQN8UzOJsz2ZXNE
O5mvK5n3unFB4Fn53m9yZMtSDUQ2URBFrPvr+mOGqGgbhPFOU0H85Na8hY7laKhCauNCygy3Q6TK
8V/y/thayTMyVbliUNMu6m05KRc0v85mkFCdceBCor/Hc2i2I589jJaFZl1JRrQLvH2dbSXlns8l
9Re0Fr/LmDlMNId8iRQ59MtThevTliMonFZGrVJiBkOVbAtaHMo9R4ZdRom38t5/v8/qj+uhI6pY
hm04lnYWSsa9HTnx2MQ7KfvTNm8SDcTesmcOCmLT8K7A8CmiPzTryvgaX2ita3sTEQRIt7qCNEx6
61d7/lPJ3/2dHi15ah3SlbQxtbVarRTlgp7cDzUyoSJvarrCvVesc/FLJanqyvHbcBda+VXek9c1
x96EjaZUS9/Cv6UwptPblv8kyLwJdcj8qqiVQ9kCYSqzK3lENqbjh9sElWmkswPUBVv5paqxlkk1
i+X8WmtUpGnpdxhASVHybBXD9ROi18Lf2008Hwyyjilet5k8F/89jFS4RrTELFAkQw83FSox4jF+
9vT75/re1URxDq1KR3fQ0f9+I7ouSv0ql41didXrtGuz+BuM0XKUq5VNk72ET5n0wcKzanThnGVg
+cgwVv8iVX6wfPxnRO89RhSxC9yBqtYYAFYlMFSgVZeIvQW5Mg/q7E/Y5Y+SBT1oF0agpqurNPVd
J67WgTH+YR7yPAxphlFxthJgzPm0lEc687O42yRkYYMt5Dqj+n0IKbEnhwmlD4OaijOTgysK2hMV
fyQZLYBXYw5j1bFdzPKhtjK+ykCzB9UMiZy8hMXNpXccQBM8Y6jtmmK4V7JmNmr3mVbtncpf/b7B
31vcbLDJDtu2IUP/P5/UNiI2rQ2Gpe9kKXIbB6WqJF/qNFHGJlzYIRg2g5aOOFYjYWzwFJT4ZuOm
deqZB4lKSpp5WSOdOWnXVtYvJblcWBo6p0q+8NOdVr3akun+/szozZ77Qrygquqm6Zg2M1bOL3Fo
RaHThq0BF6ddp4l2F1ojqafMh/aLe5BGek07MVp19b2B8CK4Z+s5aed1tYzRIMq3YO19m4JJMp/q
p9SiSaRQj6g6VxqL2URun7b2oglvc2Sp7YzgpANmKG+VrJohjzELZe02LKqlNzz3KH7GOUhepVhG
Q7vSdfuZQd7bIICASEpmh68+Gl8NJXVAc3Djw+7YXtsw8AJ6MZxKbaUALFBkalFq5I7luI0HUbcy
/5nyv3x6HKdq0WbNEvGJ58xsZyXkLjMEqI1Cg2TTHJXy99HoHlJFneUt1fxaeW9z2q0BXZ2IprMy
bkqL6/voaYt2NxL3Bg/oJ8Rj4Hah+mFOpRs4aKO203NVW+4YMxfY8u6Mqt5ZffimpbQg9WRVBsCv
fdD9TX6hD6B9E6AQkgkKE85xNOT+5y5gNCpZnwpT3w2jtm20nWaupBRRF5CNerQxjA8ZuflmdNye
EQUjEvh1u5uaq57rFJTJMs9ylL3DZWo7bukMfBXnIfLrTdV62AK3sCCjSNKqQ/vBDMjqFG6wrQN2
b9ZMbbtStackB08fR8u8GxZe9/D7abW++VFez1JVLhhKwqomn+lrWGPeK5Pa6jt86Uwp7uQ0Qp8i
OQStxfOqXB91VhmPcgJBAwXawS5WzajeghzW8pQ2tbrTERkcXSnpliHFQD5+Y6O4RTrSIhVevAfo
/GXHSEYcRHAPYXl5vepOVTbz6ms7e881mFwtwFVDmnXIB0zGSq4Jog3wSlHybgwPdzAnx0OR+LMY
md9U9q7LNnBVj7phQq3BA82En5RifV7UpltJj2HWu3xTVwk2U3dXdG4UPnmxPLdSjZSXoqc9Lctg
IYcyMzrsRRaS6HQoiIXAdjnMjkMMrV2IV5Ah/cEsCBkTlEVsS7eMM7hOEKR9MKq2jpw9BYDROtR8
91633X6Eti+9dWr5liPM0CaHrKfhQW0LYp208EtnM3jNwrID2HAA2nNvXspqgWBwOY9DpgIY87AD
kEuqmfmbYcoe/bTfd9qDVw2zxAHCia57aKFkQsVILxYBrMRcll3LTtCwVCVYjsAKpGzjw8KIUVCG
UJDFxTyBBOIhzuDlMw0ZD8VaCR0U34ZrYXvrVqrvM9Ui6JsNXnpVaeljMlmlmyn/FEQ7hj7YlP2w
qa2nmjJDP4RuS0aZ6PNapX3WIGMKUMl05kF7PSAiH8NssQOKdkmwsK4Ks+Idq03rfVgj2lwQa6P+
xaaC2ivw8+NyPjJEOENM3+EdgGurhfJHk+HT0q0Iy21mWn+0rHXlZnz2gwEcQdk+dtJL5A8bWaMl
jPdTzaOvTvNAKBloFNOH9D7Ia6TyIFlxer0YtLDnTnr3qNRshA32oQ5ndrtJzHQeKu9yd1cnCAOp
96O5zvzlOJizpPmb+4mbS+lsMJtjwVNWQshE8Q9+gB5xvi14dj23sYwwPuS9l+2lFpEEOGJQVpBe
sNGSaSp4nva0bnWHi0LhQ07uC7t871Ac8WNS7JxudXsIjaNi/x2r91Jp51Jy74fHtIxJBeYWnYzn
TgfXIwZfUFbf1c48+VehdWiKUWRF6JL69K/VXQ895XrkH+SHHMDJtJggglhPyT9kJYGUoladXZcg
S4u79DDyfs/5jZHPpL+UNJf1q/lglnPGP0t/JjqB29qcYdQ4wr4NXDZe0wbN0nnVCXjWXXTXKzDL
4o0tPcqQSXPi2oKD/Qdp6zJaj1C3HOxJe5dJs0Z6j1Vv1mBgBnsnQUnGTWlluFLGYUbU7UNzGCI4
k9z52GRGTv23oVrUHgf9zaRtUCcACTwEoCrjmskRq3hgQoyD3kbY7yYGN/ARrURB1vd6zJD1rVNX
R39DCvRF7KFDnWULLzBXxRivqjHf9Vm/CtVNrCPg3YNWyJ1trwAO04KtTrvO7pDaVOh2KpzrUnej
FmZwjTGyu03jhPPI8HcKw2cyz18Q9d0F9gBlVoZHAenE06or00f6IUbkwCemN7S1aeYLVQdSgr2U
AteuDh4hQWRBuC1BgFvXhT/hOxrruSKXLy1/NWHcKjtaNjCjRp/qex88yxPN32YRGCAt82orhW+2
Tg0ezpNpbA0dAZiC/qw+AA1apOlHEkLd7fS1H6Hmzc3UJxQfK7qCBI2xHt1LMUztbjEh6d+o3Syy
n3q5mQc64JLamnlYbq3v9mlS39e4iVh9p07uUhifdQND1VXzdsJOWwy30fXo4Hi3sdc990ZwGvyU
hrB3+WyD8jLS6s34ychWDyUEE68Tcf4mGGGM6OvSmBaNiYyheWtrycIHO21i5rrSHfN0nkxcUY/T
N6LbRbHM1OZxOuwHzr7kp67kIFxRUceyTDqqVorRGFGY9At56UlHGb6SNnhUimjDUXka7vV6xfma
1VPtpq150NKNhKxRpEvIvPcreWB+VYOKyeCWAQ5a6tyCgxBl0rzI/0Yo3xRj40qechUPqJGi8TQz
u8fMACei25vYQ/+tBx+V3AGMXI90bboEdk+f3fcBxbZCPtoRDeU22OT0Woa6fuqSAvWk4G8d4T0H
fGWPtjDRVC/dWuOxqV+iPL6Lp87tKbQ3KeIGaHDK+fDPAkAg+cuoUe+0lq4KjqAJVx1QnpS4sneo
70UHSd4501NUaJse0xv07aJPnwIA1HquXkuj/zQ1hM20mH1Pmhnt+KTrLQELdHK5m/tpjNo6GgaI
7Wf1iwljsHhnXMUyGSy3IBkroQM7hApaprtGJl3JSekO5CC5Xi5lVGIrmMtjBXgBzMXM98DIZVCf
opsud1axkv+pgh5iPb1SwtsJ3kZsE2Jaw9p2UP/MtAPh4jLq+kOCBlUaVUcVhradgWoJrV1ozDVy
whJYGtDnqvMXmSKT/ayUrp3ndUmUgNS2TjMvRT4QD9MYeF8UquRScptUcfPmeUqmednLYIVu29JY
ceDmsX8f4ilUck4JxRd98EnN4ZT87bpNax0nRsc0tAeRaS6kYGZze6wQMrcZHtSuXVV+Ne/wzJFR
zpzQXzhMKEmIcwMEUroedGSiumn21IbDPA70vc1755Y28yH7B01yFTIpzFGvWu1N8z90Gw0PuVsx
7MvNTW1W29baIN5Pq9nULHspdU2cZDuGuDhU+x8qa2cDxZGTjRghNlk7y7cJ8SM3VdMrn4Cpzc3r
gZx+QrbcMm7tOJu31rTNaEeVlMVGQR2Q7pt+oY/OaiwoyfvaPDCI7vtjbb+EGh9bjnbige3kKZnk
RRJCAJ3I1va+ns+TMV4XMXFg18+TrrmzIaKkzm0vIyBjvQxEhpU53JW6dszlpR5UV3JGKSOFKp7l
XPSnYYiQ72Ksgmpc+Xq7nlCOMOm95bs6RZGp3/dOTkRUwguUmEJWrfMKTF1OQOpH+ymDL/4nGnpX
kiiny8cOxGdgX5WhSfP4qW1u/SFfGtG/ya+va7teh2W+rlJ7Ljn6wrZaQiEIyBFCj+g22FExM7yA
+GQ5GIfYQofcNoeZ1AOOaWnbh+WuNsJ5MPbuxXlryjdhMLDfKuU4hVIgVZhTceJTbSrQjDGWgl4V
Yv5Ft41KpI5SAxLVSweOJRvmWUM2H76P1PybYunX+8C5loplA4krNtzLk6S+KTHyQIZuIcN/Kpgp
ZwFublXhMHa+uivicCOnW0qBXruPhlN1Eqx5k/7lJvQXambKt2UdinNi9AtzQ1TFVM7KomqjJwpz
5ZWdMlEOBTqRvCjdympRvqKX06M6gsJ+5D/6fnQh1f+WG6q2KssaADfNYP6LppxN/7GbQA+Cvit3
TsWYi5tSvavGx6zaE9qoKLJCGrde9PaP6d86znOTbmpaWzgELpKk3ZcAtuj762724XUrA+Gm8r2B
fdnfGOE+irZ1f5iUp9B7LuW30LmzkWdAXrG5kN+enyLxCtRVaB5YmmMwy+RrUTfUJi826qbYWaCz
PHU2FG7fzrOqnqlIynkXatg/raYyLsVyLN3QSIS+rubZQxWWY17sJoxcbV8r/YPBHBM1eLXCfTZe
Gl90nruLl6MCQ2vEMFWFkRdfl9Ptyoh1zy92kgX3ixrmepDSq9x20pnSAGZjykNvtFdmJosxEcvS
oU2ssQ8G9a3kqPnLEqGgukVBw6DEYjOmRCfVGZjUkg35VcBvj3zPTQYi+wun+lvl6/ToFJDIRmTH
ZmLH10c38lbPwFUi1dRK7XwIh23nIyoclPGGcKM2/GsN780EssCi8zOCUYz9OY2ZhZceD4lKGGoP
87qg6Nrj0iKa5xp8aJncxDT/jNax7i5Obfvx43565DO4Z6Vkdqj4Xs58MWXe6saTaQO90MC05OVz
r5a3mkMJDp2LLlzmPTQ+832AGeQIERob2YsYeXuFtplySffy1Jn43J0Sm6lpuuEwOktlRsvZsRuD
yY7K3swRaJLcSI6WNdIcJg4yVZ4qnJcV+WQquataD4ijySFZXYpmRQItn1KnmPJBeF4O4V0RfFSS
Q8Xt7vcyzE9bp2niYyuOQZfl7GuPdqx2BGf5riL7zfZDYq06hqIazwMJlZ4pF66hfl6L+G9D/me9
s0+Vlioyn52R7zI/3PZkY2opbww9GGfMLR0H46qyAU2V0WpsijtTix6CZryuknKjDcOVVRYvbUTW
WSiLCuBWV7V3Xm+Ty46LNNdnkuowAovKgCctmhdfi+6YL+kWUrgZzGkf+OE6VKZjj2C5418no0Lz
xnsPuVhTaG58JllN4dvv26uel2RP72uqMnOzMHQ00b7epjZuDbPSYqBelTWbUJyYjH7rte2i9MNb
VamupIDaUNyZa6MbDrUJsEG31pk4r4fOl/4WUr1VbOUhJL4K5WLvy2+jCeYig1Gb5miE+enrhUc+
77aJR4bUxQRI0xElyLNHzlBp9dN0ouZPLzSKXiWv3MTYLf+QPE/NJk2uByLHmaJVlOyLp0KBRmSp
8yB2rnpSXV0Hbd77cxoktwR4V3jnOcnUYgrMnd7Hz9VYX/KG54749MTI56omO81zizf6FJC0XR8H
iVnmu8kwZzh/+jtuIjfbCQFDkxyutzahpy4ixnq6ui+35JjY33p0g/qg1QycjBD32yhjcBfE4Wzs
YBgnf8tSEZHw2KTXRlRvc3O6KxUIHFZ9x9QfXgtpn0ha/r7532Kr81c584ptk1DB14koNcif+UI8
aGOsCvOlDQ9h59FyatZdC4Qz2Up0n3rbXqJdknXyzLge42Ih2dKF3VXFlTy3YbrB9FmiDQKdU3nx
0+6WZa7JpZoR5FIIjZCfpOvZolaTOcm6qaYbmtmHqgD9ih1r1HsvZFSIES6kyCRHA9JqotQZH3Ix
WtK0bq0eCoMT3DaB+n95UDENV9fFKCzSuq/HwHHSqdUG9k7YFdnO1pKjrv0WtXAVPFEw6jPVjhaB
hBiJoa4SuZ3zc7YCVLZ6b8sSMaV+eiwzZzE1L4nTzxwxEOmCAdR+OqsUY3k8E2tAMHL2kGamNFWe
Im9WNFTtJDdXVlUMiDvvmEJMdG8ASiEnbKpF3lMSTo96D+EtzjYS7smKpn2dqwvLZE6Q8Z4aiHPg
ii2HsblFzdfZhCTQcnadFsqsokPWhCjChOAH7Itu96cY5/ObnB/VOM6pLiT5LiE5DKcjY6uIpZxx
K/Opf78WP3kpAB6asKCWxSjKr5sm9XmVt17EpjHTAf2BEfcOmyXvFxMlpTj88/ty581wcQk/L3d+
kEbCyMQL8l0Zf1AhtHU3h/2evCKx2c2lfvX7aqdg/fyCfV7uLFjECY2BYbBcnC2qfuUxtNSU3ieN
Uq5/VOHKBBLi8pa6+H1d8X1+W1a4rk/3Ok3aYGr6GLG9esFMT3tYmeZ7qN//vsop+TpbRqHFYzH2
nZxRVs/eLmxzOddajHNa0zLzWzHShkgjWNrJ24CoRkMDpLHgJHpgsduFpbZzjBtQklC3GLLXNRfM
xA9n6cvznL12FJRy6lHH3hXONmFIt32MvQ9yVFaMosPvL//DFWFqKiPCFRyTYp1QDJ+2WKtDr5da
rkgE7Q2QHVquYI36mpEf/aWU4wfDouogRgQtG1yAeZYSFnVRxWkHKduKXvt6mEsmo14YTOlUFZXu
lal+GBTDImv8Y1soQKrHENVXLEytV2jEoSNh7OPBuNVSoJnmcyFFF1zbD/tOiG5pOBBZjK08CyuC
Spb0kCHju8JcqM4uRXzB0UVlILVeytaf/b7zijhWZ8fuy3Jn7UU17rt0yEKG1gYUZXvaGO+OGGq9
CKX3DGCqsh/hxusMIxr2snFpZO4PH+Pz6uf5eVOZShO3rC7BKipWpZi4mb7lMiHscuyXkwGYZHiI
hkum5PtbM7naxkDKhkFafdqVTwdOLYcy9kwj3WUWXGKmdBJx0e/+U97Dj03v5Hrd2Wh3Nv68lYBQ
Rde/7/p3w/l1+bO71Y1qY7WdzpjH6NFotibuDHU35N5R1IbqZR9/X+77kSLmMzQAD0yUZGr3mZ02
Aat1k6xy5IlAkJHNnCP145juqoFTv5TU//RyKo14Zj6quvAQX+2lEoVjF+TMerTQV9MIgLtVGi8o
Mqa6ORvyFQbkf/96NkU2RwMDBsznzMFKyuh4jRcBF/H2LGYOqyJ/DBmS2j9Iyc3va33D2KlA+z4v
JkzZp5OTlSQqqR+nO11eFQAwYmg+k7nylYey30vFCrvFJzSbrYZ3arbZtLIund6fPucp91CAvMma
efYIHaNDbdUJ010j7fHy6bglFaVdbtYr3fo/HJ3Pa519TFNLAjmO2VsR1LLeOK7K5KaCqq7s20vn
9AcPz+aaQIkIYWjAn4A7nzbXtzRLqjI2N0M3wHlwMi4no6/oUTCWtD/mIpcFtvH7J/3ufJjUzGBS
mY4/g8LPIUwpUz0m1bHS3RTcsJ05Z7W+oSJpXPJyP9jaryudHVSZyetabLKSWiTzgYo74p3t1kmY
2ZNuCQtpaJtcSppLYoDKxXvyw4vqmgmGhFIb6ap5FmGkVVN6VoXRa6wVVqecVnV4yJItuNTfd/Rb
xReQxJeVzuybXKZeCU6EF1WPScwUD/3IKa38GZeCBXvvPqve0/TCWf1ueHRMHDg97VSPOxWDP58e
vAWAP6wq7/dfAIzdCdRXVqzCrVyufn9L9XuN5ut6Z3ej64KYzEUThg71bHqvXmK7KqJ9MFdb6ZAp
w75lzC1N1IPIWnoqReB4FsGo7Xytamdy4W2HGoyXPc/17MrC0//+hD9sCIVJnVwfcJ5unwNaumqw
JLMxg53fvurqkQF5aX8EHNvBzU23Y/fx+3I/XF9O1af1zjZEzWxTAjwS7EYxXgZOk/NS9R8qY9Cy
lanBLhAo2ejCZzilq18jGFZlLLll6CS1hnW26hAmjpxZciC8W6juVRQRkweR+3vlHQILoJwBRmrD
EXz47+8r/uDzhSlXOcSSogZ0HrFHQd1LdagGu7KYe/mhtV0RrPXlcUq3F23jpcXOrlRTDlE9tiNv
6d804SvfEoPRpfVMNjf/F0shCnH//83Oku900EolFFsKkD2qV5V5Qq0nx1q/8PF+MElfFjqziM2g
2XVusIUMjwqim8rck6WDE78YlPy4fbom8HMyHbDzmkdtUitq0ikQPnOA6NKZLzhNzbjji8/k5IIB
/OHiwbYAYWobyCro55bIzPTIiG1PurIapD+OPnkpdeU5sSXBtBb0u4vv90NBDLyGgDqjN6Vhfs9i
PCUcgLoOqnTlMRpSmVxLf+sGdCsX+DOn/Qgp9dneh6atqOHOZHVmIiIA86N+ccviQsL8Q4wEeBoU
HYG1Qip7HgHqaTA2gSeFu2i6jmF5jYd2eDE6ycXl2OhFOCjpVOtumxTVPCk+EsOlH/H73fzB1/IM
VOyZeG2ACT1vOvYBvZkpcEijwhtL6Rao8hbbWj30ie/iZ1vUnSTJ1cIPK38lg75geb+da06ZgzkS
q2vQMc5sUkOCAR7YJ69RunuegEtEWEo+FWfGBSv03f5x1GC1Qrfgy8uA/b9GpF6VevXYYHXD8iH3
CB+CbeOjJwhQA/QIs7HxQRol6jF4abXXC9ssLMEXGwjjRSdQUxSOn4X1/7p41iZ1DhEGsetpPoHY
tIWw2ZW/ivD40Jgeo5xR1OoS+WevWF1Z0gX78e1aszyld01h7pztWNZZMj9qeVOXniFdgQwldovt
cpYYK+gVvn+f+ReT5R+Woz4D38SifK5bJ5LVpwgjjmpw23HjiXutj55LshxnJTh3cKImk5f8v44F
+lt7qDvHFSEck6hlZ16jslFM97Xcbezo6fcvcNJo+foFxNQ97JpC2chSz5M72cq6RK8m76oz3voK
vqtWLYy+dBv0CYzWnuEVazNe1mXjarAgISCwURJT6/mfYYICuilbiIiOOR+kj4ChYDnQHMSUJqDN
46J2EDgtAPUW8NXgIPs3AvNoW4znVT+a6DEdlPl1N20oZNyF9j2NggFGcchCCJBoYKxUSPGDOvd7
9L1CSpL9OPckdwzhGTPMi0p9aiCtUz6F0740kDC5DiCOKuPReyN9+32rvpHxVOyRY2AgQYmDGLeV
r4fVLzUrJ5/3rvyeCeMZMp35a6wdcEJgch46ZaV7S7Mj/t5GiPBnqC0ZlwzDd9tIvV14BVNU+XiW
Mz8+AED3Da30RJN6KekfcYLmX2yLKHAJYUwzXjBSVRDtYoLKhoFTtN79VF0al7LI79EaZQ8stMyt
Zarit4NTRPkY+kHhXFlWMI8tH/IIalrMqtHUV5GJ0BeSgitvym8vfIbvNuMUN9uwkQAY6PJZdNGG
kWxFQGau1GmC2eJvKg8QLANJcsI1td8O4wtlAoGO8zz+AlIoIG9SghbaxSv9vfPMXXYs/BRZrgKB
4MyAtV1jdK3lnIoH3IjQ8EG7Ic+uxkSwL5n1IrUfSaDMvPS51wDVYkjVRqKpz1QXZpYrHWNJ7b2i
POpyAIz15ve9+u5HCGz5TpSFT4fm7MSCjh4BwNbpTiDfIdQMq9FjjEGzHz3f/X2pk0f8akjEWiCE
iGQ12HviWT4Zt8RJoyaCrrIzXybA04mrje/xscsAHYIvy9D1rdQ55EcAViuTfnzrM1sWbEjQX/Ld
3w+IRRYHZQ0QisIxOfOeuE6pMuM62ZXKnnKwiKonUFq09g6OsUyNDZNtW4RS3nNj1V3sj/1wMUTr
xAapxAW1tPNqdFinY91NZSJkO33ankRQYXrTN/jvvfdXepaiCyy9b+EiB9AwbYdXBQsIe/Trztue
B59CaRJRgaCZ+d/7olG1B4BhAf00LxlCcWzOP/XnBcUDffrUldarihL2aO+Cec/8V6oQvCTBoTXt
i7LYp9Vxih66SV3+fsZ+Os6f1j2hHj6tm2aTrIR2m4jimS+/FEjYhwdxyS+WPL+XIMSe2oDNKETa
xODnezrKk0mZNdk1KgU6bZ7FL5BD7ZBi8osKOhvM5PxiZU4Yi2/7CtZPiIwotn4eilW53Ya0eFk0
fGW1DqUP4928VJP78bh8WuXsospep4aS9t/5pCeFXWiq1U3VXtMParFbv38z5dJyZzvpQEzKJYnb
2CDoqk/jnV4+NP2q0e5VI1gowPTDfltHDM7SV5kGY2p6wUJQrqMMIwv56QzBgka/ZCS+VV9OH/h/
9vrsDA91Ay7YrphGSQhCPFYGH7aEQCbTK8iKaVQ5MejtSyWVU1J//olFYnGCUTKR+Gw3ArXIihgi
/c4sH2RtJSAUAk2hwpeTmxdTWcIJUFqmXeZI1yNYb/oLmyjHzrIZG8N/KWhPy/WxndplU9Vo6QiU
gqxd2p6frrgpm5at0WoAY3fm18ZygPfa8dUALFGKEf5s7NFmBKoUU4bhwvn1gcnNy4vNle+gS77M
56XPzmdYxnlFN40tmtA5bXfBAHMIAZPaPiQjOrUZ3Qd5LhASVDGsWN4HAOUCJdsG7XEwX4r8w0Bq
YrovpTum/jS+tphiAKLy2lEWUi1G4lXMsi83ZUyT1ADsi4gcAgMDgvkMfvDXSWVc2E3xUb9/9P/Z
zLOP3mZJLmc+xoQ1UGeOfHuudB98TDKNDiD27zfupwsHXFijrgTAiMTuq3XO/Ck1iyZDqqESlLfl
/yPtzJYbN7J1/USIwDzcchQpUhJVosqlG4TcJWGeZzz9+ZIdxy2hcMjdZ/um2w67QACJzLX+9Q81
IyiuSiEieEO2Wu/cWyTTP9mM4p3955pT+2ev8pysd7CHsNplQ/Yg5CRTfhy8cclHHxePY3XKCrR8
TbvxaOFpa6GeB4taw8GG5q7FCLkjJU3FLmc4twrgZvJiDe8DytLbM8u5T9/ErBq8w4LCMm15EAvF
ZdQKUw3y7pP9WFUbs9tDLUfwosGnZm4sq+frL+XSyf6xBjRdpVbksuqlsP9ydrkJYxBZ4gmFYDqW
uWNc2WufafbetO9ZZG5iCadMdVFYmGHI28o8EsxNCG+5yLKfMZOvViNvka9QVBSW9zDIR22E1ma+
5vpng2FBViw5+2uFYGv3YIcPMRTtDCfsnsSdBPt6ZJ3eomND06lAYWRSGPXlzwSSe4TK28iMlSIn
dyUpIuiou9j4ZXVnM9L2EGGXjAXxIcTuC4FXSdGt9ZgJqU0uKkmTCw8FaoeeB/khZe/2iJtaHt84
+mcX9ZfHN9mPEOrohTbyziiqnAYS1MmNkz0FLZ9QrDDzh8R7/Y3NFrQm4nSm/Kxt41IifHlj4VDK
TjTyHel1vY1+ap4GgWLLglEp2vXqMUBorxDcWqABUfGAfHbqfwGlptHt0np2NyYkHJ08ywffiO+f
dBNFVPF9Fh/aWt/kuAHb9Bq5Myy0ZFx0Vb5qNXNhdagJ/QfRm0uAY/xdgy2z9RxZ4YeCa4GZN49+
Kq3jwjgLQqzYNoGU4lA+JJkMT4Oe3sMn03zznbOv0l7SbJfEiVh/AQSwrPxN6f7wpW5VRe1d0WAT
rukIotiL7bfRtDd07zYIs1xJj2gsVuMndWAA3RPmQdCcdDjMZYoVGP/rpK+5jzFL8CyVRNKhPI1T
Mt05WFq4G2VByitPUer3doHSYS9Xa2fcoYWr2o1Z/pD8kzTucJHOMVkbUMFEeLKb5lZlTqC0CFic
cBlX7l2cZ0snhKwnD0s/T44Fd9c0JGXpe7govjzghonFHNmXlc9NcLpFx65BYeG+qaEFXS1eNH69
EE43cf/sah9d+lwNeJGFD2MyrtPks4BR5scQDXjSVWbe6T+sAJ80tXjuByyImzeH/9ZEZWqa5EPn
OIIa8jILMNKTrCevt/ei/ciKvR5hBtEfAwMz00R5j5p+YcnjSrxDJZZXVIHF8KGyqS7z7ihGqV5N
gq8bbPyyW/um9FTR3MJq43wxymGVBuoqwj42gb6W+yoBZfGirGXOy3JdkuKa3mgzZ1se+mCbz8QS
E7QJjjbKXjECbuGQZyO+VN+wVfnRE59H81OildxCG135vnGDP6YJsGO6p3Lu0GMJzxyOuu+fBYq5
sQlbiVxek+CjLlwWeYdwHx979TPDpIlgCg1DNH14HcP8zkwegnTc1NV+gLcTN+YioH1RDXgj4d9d
qK+slHSz5NmnR2fgV9n6nRw4K388i38y6M6+aJBgatjim8zpVNjOt+wX5xqArzc0KRS6DmsAJXKx
h9HKhaQfeXos/5umAJcT7o8HB7wM3ntxGpq8L2VUgrbOGgI7/XfZeho0FAjNvk/jjzgwT6Uf/UgM
gt7TBtnmZ09P3/JQ5brbDfFGUV5Ki/w/pFewYovMg/8ZLwoH/CkNf5LyYebuXQH/3muT7dB/ZNjZ
DDHGrA1Bu9UN5tcMJmcBuii6zAxNMCsmS6DAjokRQh4d0CcuYB55+JJGf9f5iEDrVaZRy8lRZw+K
3B0tBcyz8hal4zIamT5Mm5YfvYtu6uaF2PvlnGBtx40RG5GYG3vEFNUNE2tlX9f+BpJ02PartDJZ
kjyk+NkuT4I6z+zETJ5Vap52jMV5rsifvIEowNexqu6U3EMpXDDvZQTAvyA32QtHjIlywPscQ+W+
uvNKDDZhMlZY0UrpuZF+5WR+0nb7yqvmVttGq++uH4hzVezX+5wcQrJej3KlcJ+ZcuIXq/2Jxg3e
CEXA7f5b/GHXHuoE55QqHWMKV48OcvaKqwv7yGdMMZSTtpmnNdlQQ7YJVMz/WxyJhwgnqlj7H0BJ
c6UieD3TCch0zKYnH4peF/YwxNGlaqNiylp5GSvBSrbO7APw2WI4fpZR3MLS5hAsB9KIyXUV2HyT
uw9kyXI5Rkkkd99K5z0vbeic+KA5uKddcIE4R8kBn5IcFFzfME5aYhCW3nLHmnvjX3/GFGntA1uW
NLajtjgZLdqk9VDYC05ZlFyKd6uJ+HMGSROBmw7MRWG79MfMzZLyvHRqLheqn7HCWQ1tUIyiwJZ8
lBpUE0n6xpobTOyUyFVS0k8+a+oV8S87OO0o1uuNJT/7IjQo5KYt5qPTwktyMqNsQ/GTyng9mtlK
MnY557jvRwf3ifR1yV9aNubpFt71yBc89U7DAPsVGMFp31tj4xh4G+TvHIZ1whTRL5cCgZUlwnEi
aAXUIPjnL52hIcr057/DezSStM1y8STc7xLTv8eUaSNqtcw5lsPZVnEJ8TXR7HbUSqYdIREhuMlH
mxuTo1ZL+zTfiiqgpnYRBhhJ+5o6x0Y7AS+Xlv6oBsHLQLwgO7jOBhJr1UI3lbUSJeh460WkrEPc
vp14LRHJWb8V+NozK13Vef1oU5i0oYJUptiEkPtT93WQnR8WW7tDUs/SkYIb8JE2+wXiPMgxj+IE
PHdyxvt1nw+FwqfgnC2qqME4pQqdZFzfh9ZJdYOnSjGXeYT8k3AoXz7B8CAa6oeNEN/eGV7xxiBN
PCXNIJqDgxzfPF8mZEGtdl36ULIZD+o+ZD6l4icxOumNb/kC9053MsdkQsLhACV3ekJFWVxFsclO
RlmIl0aI8Y265mY4C0tchYryXCufUfeOWpJ5Uhw3WyVhR7Vw+9Zw9a2cgx6/0VeYMaV4fDI7Cl5Z
lAVVtXcwj5Kksy19ULc4Abk7OC9644cTY11Lby3eV0LRB0arA7WLJiksyKO1114f/RoCMhFvgcOX
Vv+P+7UgcDFKBpaedtfqGKampGFxFyUwBViaDpZBdE0dqnC1le5Ho1/LLbUu2vRs7doYZ6CZ8EH4
QvV91IK/8H5NToO1kuytpZ+zj9hTDmWHgav5pqtHGSn/MuAFinOSMxH1CI9Dxb8GnpZZVhtjPMf8
oQhAlhTNOg6OAXz3qNqqqbRxujP/j+0brf7gugwSCQSIKAVL+dVDfc65rQrBlXpUUFfQV0tVuMKD
c1Mm1q+h3Ea6jYLwpzY+hRZ+oRjYefmpNMfFID+t0ZbREjvqCtC9wg2MvseA5h3ULq1Mjl/D+/Xd
SZ9riplaC8qjZujyFFNQW7tSFbWNDmaN/UvmPqW6+YjA0VXxamL6WuJMMijOcxNZTF+bo2p6D4vA
dVZ1SCOgUF4Gb2O28UhgJqYaWktEelDkD8tYI22Yrx90spJfTYJE/cR5d1VuJiNTTdIWcZM8FGgo
WcU+ujlb3/nym+HjXBu9iq24ShBGW7tkaDa+/qT2+BtAlIfV96hDj7/+HP5k0omD48tzmIADppNb
Ya9Tzg6iFZZ+BeM5RyXlsPoLUUXRr2Pduexj/YVFAvtlyaHRgYcI9WVFnRZzruMuupACIh6c/1pW
I34ebHEZpoOgT062sNEvoyDxKwqn+h3ku/VJi5LfgZgjsBOxQq4/jplVwRGqgP6hWmccJ8CEL/Vo
PpRjaoZ4WtIUoivkoKgvvCi6SC89UyFev9xF8TD54L9dT/1+PS8b8UvDwu4AsG8E3moMOQjoXAuD
IBEgKLsmRFDJnnOkgs2RfUfr2oVpWUuxvCRKmz5qdg4QV1NTPAcP4h+jEKUcHlt8Vtm3UFqZy0L6
HVTYJFcPYxniEp+4C5wMVVLw9NVzlC2xg21WurPI4k1HUMP4F185JRK7BtuMUWFDzxgQoIotgDq6
jIp1nqe//KLBe5JslPau6ZSdlWI7bIy764/o0ohOH5HC92kKK1+IXZPSmfpNURREQIcmex3xLHYJ
YTSx5VJyHEGqc114ePMQbu0Y/xod+dDr6n2rdRvfDFbYby6DxFpjf1SZ/jrwzJVr1pCn27VWdcsk
wdWtQBFYJqsSe5YRS0nB0hrecO/T/V85AN9gcqpHvzLQgNYj0C7CSSmhe2jbdYsUWnwIMXu0eA2S
7q/RkQ+GHG2r8cZR+KdGCfUUgTsMh6H3Gro9KWvdNsrTUuNDAOF0Wkx5830TD+8BnXselncM80IS
tHlFoCZ90O4ViaiMBILFZxn+XQa3yBRz+8a33zOpb60uLfvUKzHc9d59C3OraE3tJo6jHFNGs/xV
D8VBsuuDEo8bGOucwqKXpMwMxuBBq5ONjumJ7eNGIw6664tmbgSpwoLTmSEb6NaMydMaNUlOujYB
3chPHpt5t/XNYwLm4OJHrwiZAFYAHhXk9evOYBBo6ClWVBvmFYEH3z/n0AgkqXEoeWPvOZXOSb8V
AzEA6f/dZSZ3Z3UZ5tY5l6Fppwbinihub25Osw9RqAwtW8hJIKV+vxt45GpixE50oC0W0DkCD4QW
IW+R1VYYHxJJDAyHwltra24T/nrdyabY+VbocmJR9UnHVichLlylP6lEAzLnC2UZ3xIHCJxjusN8
vd7krQGZupHv8TixBK60E8o/vKNFjcWavf7ibl1p8uLAxJvGcLkzaiWeJjTioUGec5Rv8sHFM/rj
nhg9svfjOwPN6Pu7UyNf0Vt/jDAqIhUYIw5LTXaFr586UFO0dvDQLUa2AvDLqvA+abq767c6+xJ1
tmtoKYyLtEldoUS2rZstP8CzES2nz2J+plEeqv6DIT21GEUolru9fs35FWsJQqKg0uCK+/2uA9cO
3XDMooNNUiIR4k6+8yjZDIbF5Ym3meWkbcIGdtmmrl969s1+ufJkzUpRlAS+FFM4aCe1BsTdU1+D
F/fpjcL15j1OVmvROUMixSk4J43phSFjS/3GsPIdawnylqjIU8O7DdbNsF0xQ/1yj5M15Q5hbeG/
d/kuDccThVhj5HdSR9Cai6WFUqxpEDvHuC8yYdJ5G+UQ7++PVQ1WacnCqQTh0Pf3Kzu535k9+EGi
brVirYwHAUWblIFCs0pW2dKlCr/Zl/1pkcHhizGpwopiOyRS+Pt1G2d08zDksIPs0D1bFbZ25VJW
yLQGZBSXlxJ6yHhvQTcwzGALFg0CcBJrvhYrHYVjuW/qh3p8oEoJ/m6lhY3b3fUlOIM4qeBemAtA
OuCvyevpFcYdo8bDUWlk0TW6xKMBsQmlskvIwY3SVZ076zTheY+NkIYb++RyrquNzei4uPwF8UfU
kE7MdNQLX+OCuWuZ/cRx/LPpy4cUF4rETddDJb5AOCt7K3A3AYOdzi/XY0hJuwe6eEmwjyy97KEa
zMfY+ejxJNPNYH39Gc19ppQFIIMY+jp0Ft9fpOzVcJZEgw1hW8ymqIitFNbXZdZ2/VKzn8vXa4kd
8ksv0TSZircjFRuLNcNyIAQC9AuhfRCDN1RubpPddYym/dy8s+PoxnKYrRj/c33ajO/XV7Og8wyJ
RatghA9twssfUrwNE9pXy3jCh/sC6bh2+iBmf8DpvUpWok5CekGyjFZuweZvbNCzjx9RFLMGIYS7
UCG+PJLU9NXCldlB0MDBQGMyGF909PYt8uYct1Rl5P3PlSbHj5f2Vu2XPPyoO7NL1gwr9fE8eJ9D
hGbTwhDdse8UaL7932CjrnTuh8vO2Ta/YjwJ06ai1ldwuA32Yk58Y2mIPXq6j2m6jUBBMGD/cNgI
O73LS9wBDy07BHPnDte+MlGWCWCs1b/J+gdDX8GgcswC8doKHsONXzADDaqaIEFjIQ/gNG103ciz
3CoIKZDLIxhxSGoQp6RKLCwf8Q8lfGrgRt24ptid/7hrUzXB5sHycAL4viAjFw/RxmfHgFELFF/h
1o610wFGUfxWRysTX/ci6RbhsB+ZUFy/+Gy/gvryn4tPSoMhldLAKgjoYGf04jU/Ia5/GS+Rm684
L4AxAUcNSttBNhe5iaiQJBQG2Z3Mk/DxJUVMaJ8KbDBv/K65Xfvr75ocadlg1Uk+smtjkD4+pv2T
4KQE+yI7h8QlB4CvF6stajSn+9DyZs9qhkopML9SM+9cAtlZpyB5LOOmSJaANPyzmsgX3QjuWn34
KEhPuP6jL7rcP98krhEi28FC+P39TdpFZeZY2VPciXkv35ZXm9sQq2AjtY45nptp3X+OSb02tadB
+TH4OJg5ZYwJECnwuX7P+L/XISzg6WD30eaC9GFzDYcBEoyYtseGtBb8bggA9p6wBQsbOQPyb4yq
AuP+dclkvo6iGzXrjEIAFQeCDjpGtOxMU77fl2Q3rVTnvIwIDxvtZEIrwGEYKNMF3LdTY+ewTdvm
GRwkgHPOtuF0J4+ZwPXnO390UMWyNVi6Jk/JrK5smX4u2eHB8d499ch6NUhyjZ/FWMMAxPGaDf1r
pL47YA43rj1XYxGioymwr21FnyY0WL3WGl3JV+rYJKf2MK40DGll2OAYxa6b5pW5GtVERqF1/cpz
HcPXC08KCtn3wraKnPDQSnuZybjprgr7zPHMrDBq9FWc3yD7zZ5GohQwcHfkSJoUA2o5tGM16Lix
Zg8Qv1z3E2iAj4c1eP3O5t/nlytNSoGQMBC1sgjk6QuGSUePcDCoA1n2XDsaZQDeAVDs4fKZoXHb
dmWOYYIeUEjPkaCDHYnT6Mup20eeY2OZGIrqFYVaS/PTsJAa+9VKt3aA6b2FduuWPmz+6f7nqpPX
OahpUgWGFgrWWaYc5egBLNFXBRB0/enO7aBMh5gxIp1A8Td5uFna1HWErOUQHiCbqeMeL9MgPWBd
YLKfX7/WHCNbpb7GVArWjM1y/f4s6yaMmtbAwReeV919wjMp8Z5mQ4YYBSkV3qTghYm6O4V8iY4g
1tuNaAkgokQUyEoBM/BWmPgc3e7br5o8a13pElIQlPDgpq8wjtX0U1WPWfZesZXyP6LKFXrPB919
lNqjtBsreWHnN53h5ooKxF2QihBlQ/qbvAlJliunHIdQiCkERgmpEu8iM3mXTboyFWg6fO2bdnvj
ncyttC+Xne7agal7aMu68JBo5gG/g1A/Y35AAsmylF56JlVp/C7m3oFGPBfoJG15SgKfGFaBmyVM
Oq7/oNl2kUQURDSQsaGrT45HS+pE9hw/yPZe4vbVJKODsyzXXjqCYtoAt6wAPaAV4leinhIKrdiN
mDluGEwCIFOcComRZZGLE/2t+dVeL2kSzGBvFPHq+k+dRRNAaeAzsd+jm5iceL5nV14TcZIHgn1D
fDD9tJat7CZbgLg5DOUoxyhGb/pOzbGPQIdoVomPYblMzxmzCiU5zaTwUBA6h5qfgSVuUNFeANhs
iYq/xzrBaZd99q4EvxviOoLqvxf/fPsJk8/GTxo5xFU9OpT2OeniBbMesSFz4zCDGHQI7t/15z27
VL/c9AQ19yDb6YPETQPeMKQx44K4H1xVrXqB4d6Nlzt3oH59wpMeaPBSORlFaSlw1NEQtyeaTxhB
AvmGwjC2N4Dp2aMGRSP6SryfmdZNltOI13qiBWz6MLXTEG46nIcaePMY5p+C50G5dLuGnhubYzFN
KBz1KPYqqnjqXw64pkpSvcSl/RCRF6V2wSbUX0PlyWSInmnR2bYYotUMG0BnCuc4hEyahTlkk6wY
9yAIYQixNPOj1X3EbroxmLvyz8WsyyfURz5p+YfAllgWHlyPCw8Cx7uc6ShKCapBKm+PxIWStlke
87XOOlZbd2N0zlkc6kpl77vHoLkP3/x6Kx3MxxTRLn73zsJsTjshOaP1giBGTlC0lDidVZCzooan
poIPv2IvR0Sn9kup8f+lL5U0beFEZLTkJ91p3ioHjDPfBXJzltJnKZDusRJ+1JWKtJv87f9j+YLn
EqnJbIVD8PuD7syiUEeHujQh7w9KMYNAjlm9pkHiZ//vrjXdROOqGoyCcpCBF5C8i30z6geoWubw
X1thAO/puIhgf+vosjl13k79zJBiY2QrStY+4QSpJ1CaCMZYldz4Qi5C52nr9PVakzOyL6NxGPye
WkVrtsNa85215UoL5h0wxCVeKnlj0l+twwg+ibd50r8YnvmqDIROnTjVmtJYK6G1ahRUoHK58lpt
nXfti2hbgzjfO3zZHv4DkZ4/Knq3scZHLCh671QW/TKp5J+p4DNDrpbIx2bBhhY+lfw5AoEQ0Q1Y
rJLVQCpsKsdLT2Fialgv5C4y7WRlJ88WirLWU/CTEfTQN0ZbktY+aU9V/dC78brVvbXvP+ZttqBd
Wws2lfQh2Rjb9sHOAqcWW6oE2TL18IahccwyxK69vR1J7SlqjPYgdHn/yjnrLHnR+h8Oyvfr62p2
oMyZjN5TYNnoL74vYj+WjVQpqVIS+GXaUOxym+QM8hXZJpvQ2lIlG8LRsvV3QUEUjGvdEz25UpQB
CS5mfBYw71NBZVUnR70gKYdZfcfkVXSxZj4sTP00aM4i6I95h222/CZ3Pmmo6RpZN84VG98ZVi0u
f2yHY/M3wo/SNzcBRjZ9Ju9U77W1g53L5KIvPmMEA3n0ev0BzJ+8Xx7ApO+pUBXassMSZK5nV0S2
gZ1nJH8sdRc3ZVoRvjPB9UjfmPCBU970ntfnekzEVcL4C6EvAuvvr8D0gTzqkmPCrpgKdZgS4GER
G/62/wkrs7GWQnflxdkabZGjveQjDDvSqJg5CLqv/27r+8xqF/pgkuiy1H+UlbUc/G7VpcNDpJ9r
/8jp3YLNKwHuV6SIg2Yys+QFqBdSH2chE3E0RUuhBSTWy+fd3XjKs8UwZnCGibwYk47JXqmi4FdG
nU0F+BfmCo2XUBD9W7hWYyxuXghONy4q6oc/dpcvF51smlhiB3lSUHnW1pn8GL/fxt0y+wwfvXDr
SH/BA0EjpXAOi5e8ITbh+vVnUTamjZpzgU/wkfv+YhtXrse85fodxyYBS80phw4VWtbWVbeW8wJt
YOPUpB9rr0p98FCOAb1jlENNwigZhE32fslWc+NdXKimfz4WpoL8NMrNqSI5CdOmiMQGD82Gs4Ry
T1AWLBhvgMKWA4cr2Mh6sDXMfex4rw1kEU/P72jwUvYGmwl3FpFPXknLysVeJHQ2iYtGe3wFlunJ
2MKliaFmDAiXQP1sw6WhxbumTnBOXnZhcQaeo4auNXmtOVh8QMbWYUyxBBBUBFnE2qX4LwgKpC0J
pQ9KD0G/8wnk21JcBCT5aFq7SD9re6VEpGYRiMjpsEhBfzInXyJDTsDuLXiPhvqpS8Y68t66sL+X
QrJPEHv2wYV6OmrejRc+O2QAyP7nyU6Os8AdCZPpGxacdCS1bKnre5vCKRgfImIC2Qr7wt3lMp7P
J9PqCWZda5wG5RC91HzKQmRzfQXOb25kfqMmEP2XM6npawY/bjGI8CkYU/82EOj3Ep2eJugYTj2S
tSlsPj3QytT5TSjMjR8gPrHpWqP6BWsBXqcknZTAekA3SvrgBfdwSORu9wgDI/XT37jW2pC34Gg1
SUpUktcvPAeDfL3uZL9xdT8ZC69kT01fKRTgnBvWSfcflPxjuOUWKTqHa/c42WYyTy71GCqZ+MzT
+DlGL6W2W0e/0cDMvkwMljghsCsBCJ28zMRza6uTSN0EbeHEZGrETiqyPQQ9EbkKEBYaxhQ7mU6G
10wmk/Ny/anOdjSiqeAv6l2SnL/vaEWG575sZOHBc38QVZp3pHZjd75Q1DOzK12O9oGZvITh7+vX
nWsUv1x2uopiywigvrCKYIr4wRrBCNR20IrslnPjnHJA5CT93xucciZQ0LcoB1r2xnBPT4NEhCSd
UdlXiXQvqWegpZHEinjtAGSNFjTZVEFH3iyj7kFyHGLKyN5tq3Whna8/gdkRHpRvDKbo6Phr0r4W
rqRkY5eGB4I0BRLPGC6JBox74ju5rTeCh4SgAUNLvma3NBf07L5MLALkYWNnOSW8gAcnaJZyfLTM
W5EDczIwkTQABwHyMGTtybqwfM8kNiAHcqPLHLrsFEouYdXKnoi2ldJ4j2ieIMXlqz4ynyQmvba7
y5RohTuWkTJBoERxtsCHzF6lKFvbYYf4Dz5mvSwde+GH9o9a19c6c1tXR0Hc+zuZ5Naq3BbOLRfW
2bHHl3uZLja+wMzVDD4zPrDR0Jc63ErbfSVb8Sf6gIiKf0vOKa7nxUumdFAMb0H/s3sXjtCgZSoG
gcYEVcUdaiiqwr/gl4p7RCwD41qCMg1x8H8wfp0rzXCmw3kI0z4Hs5Dv3zSDpabWOz4ulOBsKKCE
fM09MZH5K69nYARq6zf6vvl95Ms1J6vZL7KsJc6Xg7I4tVLPUU8mhrG1zGFFO1Yh1SlK+twbx+Hs
pA7bFxuDdyGymxo+9UZS+77CrVbZJ+LSqs2eIJ6hQkuqV1NPUEBkC3kjmfZiHDetuY6lXyGoB81L
Sb8njJzJ47TyrU3semd9aIO9cvApMEuZ/GJmpnsQ51QmhW/4GNx1PD4RnSZCi24S9meXyJcbmTy/
2un6Clk/N5KsK2NYcRcuUaqUXZ2aQiN5vb77zG+LkFugkQkYd+oEkbNQhxaG8AGC9q60ogVwHdIG
ZuX0JELUWsXPPs1wUwhl1Vj8HpFvwvmxj15/4cff+D3iqPvjyP3P77lgYF8wriEnvqkf+T1pqYKq
06g1/iZxksfg0nb6GyG3DiobOU9GVsJJmKDoqJ5JZbr+S2ZfBH7NYCU2k9KpY1JnKoFhNfwQIbvU
Pg1WC2RY4OqTFHV/3ZzuzFaYhsUrYEiHkmxKYzHk3mdGxfU0utM8N3ZFzRW7d4kcX21lYGaX8re7
cFwb0S7GcJE/ahdR9A7x+XbnOlvdCXYhwWlYvExFbZ4KdbBUxU41rC3t0/LPwoIG9vrCin6FwoxY
eVPIZqW2z2tpIRweYvWHbXs4U+j7qk1+mMOTELh4QAyw7IUY0WHQX4bvrv6TLPXFYD37gblKbTw9
TPSJIcqn2rwLfFCD8CN0Loil8Bqq22Ib8tL1mGBmYpsl/UYpeyGJ/rHmhJcnsVsiXmfyzSWd7YRy
H1CEhL63+OEG4bp1PhoFBXjV3Q/dM6E+yyjlbBMtLk48aoF45WeBEtdg/DOq9Z3T/lbg05pvQalv
s0piku+s2O9RG2SLoSeRM4hWvfZs4LUSrYWmJKd9Ymm1Q3jX16BMDNak7MnntFeIoHUy+dhI8vOY
/Q5GuiDzVCnE4ETqotXf8VVA3GqsWhJeTTPdlX6+iZFzafnvOsQtDey3OSvyXZQRt6tae43kuo7d
vuyhf1Tljcd3ObWuPb4J0CRZ4UAqNWulkfeEp2CjnjHEfmQBkT6FQXfwU9JgXDFqicpnC14Kvk4y
7CQ4uXGjLmpCf61ffIlLbSQ0xyl40/eBrK1tA9JauY5KIJFEWVT8oczmBwnPA2vpeg/W8KsSPW19
qDz/Xg6bRWR2m4B5JF2YXg/LfKFAyEB7XDT9yvBUlJgPhDUuawLWejzfOlpd4zbsI0qiP54HtDsI
5ShU8Uz9fuxmVmdYvfiSeR6hu1E65tCiyNSP0Fa9wdwIMOb6ZjV/7H655qSyMLVU6jUGXKKOpjGV
GMNhAhUk7+zboDCilBG43fWrzuJbEJD/udNJ38J34PauFzNxFxUpj1XKs1U4dHdO/5xUb7Z+svX4
0YVPMQgVlUMuHPZVCVV1VVfr2OoIoYaKxKCCSEjsF4N7xzsWDA81ExnkKW8f5WKdcSOIU/lDVMpz
q/zgEBwlfY3/jm8aiwThvAALBpwGIIEtVPm3rbk37nS2TSHWApq3asLnm1RScqP2AIbsEHTbFXkL
SbEYgvsYzh00w+sPdXZUST/9z7Umu5HrtV2JpxfElPIErW6ZbME9KKHYIIp2L0kL4tCWGrHM1687
d4smDgWIzwRgOT143RqP36A3A9GGwBEb+r1Xr0vzpbk1hcBAYuYDEfFwHHQoSHDF/P6B1OpIIiRO
kAcjlBeofU41Yq/hV9ej/vM/5V5IoS3MGNRyXfkOJhefFeNK5iM5Gecg62sOYQHOC8Wzx6BbDHMT
r9qJ6FvimiCK7aUIgNsf7zxfem0Qi0XYeqJFxDMm3umFTZWPR1FpgE828V1pR/eDClUg3g6SAfiV
KrsYVTXUyn8VwFYd1hSqZSyqoVpWhMQbFT1Ovu06m1hlwiRR3TaJvLIY2LQouIXntKhSHHxlPEKG
5Q5nBmXDkfqUSbhdJWQvQCnPtd8xHP0wQ/Bx9myywYYCp6tTrP7y0VwLpdvo6nfWeG+i5eFvrGap
hg91j3Guj7kQfqVwo2TzpcfhX8GeQ5D3RhJAh+I8NPka20LyjcCbraOg42TSxmhx+Onwza/7tRI8
OebZ0/diGFx3ywEySfBpWulHgQ4VwEHM/0T/6eOAZROOKrkt7jjuzjKA/8kqWkjeuzX+5TzV3rp2
jh5uGkW66BH/C/oBlDm+RRchuuBlBOseAVmC5LZphmXd22s8fC7mQhdSOfF0cfThgchHcFRLWYi+
UE1hc/GR4umf41ZUx/y3lBMGgZ0hEGTw0v0SKtXExXCEEa+IVaovc0sMLRG4L5oRbxwASM967T1M
j7I1MAayZzEX4t+HMruoh5MTvGrKq+odHP9uLDDWYJvym/dY/pceN0to2Zn+SSK06qC9j885P1QS
/jj8x4Z6NCMy7aojh8AalVDKPN9hbCl2Qkzp4HNZqQb+aW1EcaRXD+gshQXTSGGAOqzIGL0IczH1
TNI1itSTjrQBOHSEOMIepslvYg0B4rF9B9yIKENhDyR4SOGm6Wuk3j96sCPFtIntccyLJeE0uOw8
jZjGtuaTRlq7Zkrr1Gz+MksuKnUHwTk09bNCeyMrzSbXQvIkYYmy3rTgaBIgTrlmYQwQDc597H5W
3WclEqSJlDe4P53pUav+RL+9UMu9eGBdmiwS/PEsCSLQwdaK5eXhIMiE3NswFnc5jivtKYfmDt8N
H6ylBmfpQjbNImwzoYeZr5n92y97buVj1D9ivICYXhTDueYzjfbs66ZSfORxu0mahwycvTBvUKtm
974vG9IEUxwHSR/wmmDva97p+v7d/NAV3gQUZwcHmOCpfHzYhUC//L718cIivUm4kjAsSTNW+jEW
LsxGudDcX6q29UDAtC0jR8oWyknmO6Dk/EMW8KjuCSgS/i3Xd/7Z4gEVH47jbMgw6CanW5r7Iepm
NTgY5h058xnTSgsvhDc3z/A/Ymi7c2417LOQ59drTk65RMr8NC24ZqFsARebRF/CEV6UKvh/edSG
QyaqSH9XYwloeHcGvMhbzL3/x33rgCOYRyB8ES3gl17TUoE8u0ATRx6dvrP0cKYe1NfAM7Y+5wXy
w0skUKDcOGrnWksGNAYOJmhsyJP5fl1Vd/uKfGTGdpgJukeOEsXY86UT6iG1N8qJ+RUHlQ/7fGB6
WZ0AeEhNUF8bbSCU5diULEemtHrC7lvuxezHSs1tW396xo86xTiTWpXlxxzd7brlnRjmJBWmJv2y
7G4gRZfh57RMZnCBB4RmMjucmkA0nu844YhyzmVbFWwZRitqwcU5Kryi3ImMPAhSkv8JK5fimVPS
Z+o/EBftM+dM0upM+SDQszJjYiTdEZCOoPK+dtS1XlcLoodXKW5n/uDfXf9g5t4fPFMypNAWEAwz
+YjL0PGYuaO6xRt20ZXdxpDslXDi5YCyk3gFPHL9gpf68o9nBUeZ9CiolX8k9pFKlfvYKkWH3vy7
GthD3SPkeQok6HTnvIW7nK668COxnuwYF+10p8XOwmtojvIWfr+Ain9W8l81YWxD+l5ETO6wlAko
XgbEwsKcwlSdRa9gpirRQcLTaZLhoZO7ZZtYkCUQS1BnEdOI9dhC5NaJY1Q4AUKMKDMMDwkg2Bp+
voKuzUidcDTIRADVad5vPKPaeQNQJ0Mw4WZw/dHA3eNr+fPZ4OulkcxDPttk95JxmNftFocL4d+Q
+s6KMIwEk+BeM+6oKoXLg+K9uvxgraJ3H4NlEoJJSvc+JislxVgs7ZPoQxSTJh4ZAbFJpv5DTXFP
xDKO4u0eR/1diCUMp62gLY1wWMz0GS3togqjtetbC9t+TQZkVlGxsaIXFq6oa9CdAN1AqGcyz2AD
or0sfVKoiKPakc5duZGiFnryU6WoB93EhMLDwTbbCPseUTdKCgmkfBuMh1Y61VhI60xllGIu9X84
O9PlRrF0XV8REYxC/GXQLNmyZGfafwhnpQ0CMYvx6s+z3LG7baxt7dNREVlZVVlesFjDN7yDSUCQ
9aJdSjGS6Heab31qcvkmnOJtrUYQKnpHR4wXTSyVuU8RwAaQLbXDYxe/ih/GP6GNI5h78umPTuSZ
xXOdNEoQ7UWayk4j8KAuDbSAjyqEhUUwR+OEUmSpvDZB4qLax2fvzokQJox5DL9M+QKsitOrlm/k
sJuFceK2Z0h6AD2EvIyofITEcG04dQx8CSjbITgxoWpw5r+c6e6qUrGpSHsg04KE4oeeNaRDVmw5
PKBfOASE5qKoe/lYtwmhFsStTGh5jfICikmGExjRExGZIZHglP7weY8ygCh7TECacrKxO4WUQeS/
l13kCtlBxJbtpluaraefDSdKFhqBGZVdoamK2ESFo7JQ1oGX3eBPP33IU+mjLy32+0krHhBci3in
mGi+iCn9VJktxFxOkI1+XuzX4hS8W3UybiqSaCl+vTiypLH0gUqSMD3zq6e2E7fGRXmhM/TzQNeq
kdD6UaIF4QgK7gPe9elqPNOWi+paEtgZkpiMNCTAN9pDExPeFiG9WDisH3Cs/2Ic+wgRmi/AuER7
6udnuVJO0QAZg0HH+BoRjNFpS6207ixx2gLGA7FWUssB6C1WZrjK4af+Hxon4gIeHSkMSfkTMRZh
YzdKUMvUxHVGAGYniiiGxwkeEWzmAOkMj+V/6ShkBG9ScONeufJ5Kbdj0EsYp3G7jD5vfBpALxcM
a0VAzOr7xj+05jZrhF7TrVbUtbFET8+YII1ItWH0inGtTQuj5EYxSCbZHKoPGzCAsKZsxe77//+E
nwcbBTxntY51E4XaD8ouGtM50q7PlHkgyUcXQHK3/EGv1VCEhsq/3260ZqaV5bepAdxbSOJRPoGq
jpq2ED/JkLDl0GL3s1BvsoWvtVPoPyHhIz4iUi6jN231BLqwxr5h5QhnPsN46QC+TzR/hWj/LAP4
AlE6jRSAEak3bd9M/z3rH6y02uTYSp/0x5vik9fanl+eaTQZtW6AQjvzTKKdEmrykUDLBBNUJtOd
RfgUNVN3in8BcDJ0ZsUVLbJxUrDbB9j/Mj+6BmxlCmNgjHSgDaCcm4BnEXrQXGYWdukGwn0g8KCo
GkaKM09aLJKT7A476mvIZF1qezo8igtJ6Nyavfpf4MeZHxMLBziigur99VSdZPKkzusp8yMjMFQ6
y1h684WYPl4ctP9vydVdS32I4SDWQL0jKh/ngDDaFT+U4SlR0aIokHHFQ3yl74a6v5AAhS5cnWUv
JCJICd2G7LYs2PXvYCiGrgsKIH/7+s5qXBRa2ZsfCOeL7BrrPpgsTaztqXlU0wQi3N6AOT2xHomi
A0IjNZI2fUBQySJt7mti9J+PiCsxNTxd3ULFBkwTQOWvD9T5ZlUZHQ8EVIw4B40d+DTorQMLhVL0
81jiHB0f75/HGhXL2yzPCgnejGgW0wHmlYVByH8jjfnllUZzHFy0KkiUSYRstvCY4ZUErRK9jExy
BZn155e6Rr77MtwoDi67ONb8qSDf0cEFuQMsintSpExc1MRvApzH6rLoZcnGrcjkGjXry+ijuytQ
zDiyfKCuoFGAG5CTcOAW9Lim0XBoA921hPgePrAIw4UnXSQKYkvriCT9PA9XLzY0pGjnUV82xzS5
S2dYfhkBzTSsR/SQUCS4ZO8CJhvdyKyvriJSeI55wcfQRke9ofpVLp0ZCKBu5qeIn1/WlG8Ruf/5
ha6ZXdCZBBs0ITiACDxaRxCaEOWwgFQYXBmaXi1POZp7vFSyExnKxbecvikW6Cei6a+RtyhZ41n5
vM6tmXAIwPL7HGyG6uIkabluqpOggw1Id4jPI+J48SFqXThTVY4AFCUcgh1EsnaaL4l/6SwtIi6w
8PRPY90ikV2/qj+93WjZojZ/iSuBrISdysrtMwfFfnodyHwJRjiLhhKpTur186xeXSafhh2tVwxu
pEmeMyyQO9FOQEEZiB21NUCV/83RZkFLRdZMFDtG3y+taQeiivEBO2JfnMH0MSKjVafAuRkuXz8H
Pg03mlClNIcuSkFs5SHWd+V0hgsDpfA9lpjk9XpCyjTwjVHfq6Z/jeTh53n97oqJ9QB74t9vO5pY
LCx886wAZ0PqGj5s129Iuep3s1j7MySg9Mop3xQkFNX2xjR/uIeNj3U6WICyhRwG5KyvV0iaZeHF
CED4mVBOpMqidQG18HIMk2AujqQW1hvqH91KVFxrAOJW6LXVxTZPdNbzkiJsZONuOZNR6m8va6uT
Z6Qc5MtyoSMJ+H7KaEaibkLyZRIepHjaoRzYkzBfONdNCT1V6muYIXvAr5P6DMvPotegOx1hHo3q
Ks7mUZ3YmYp5SLMVrtXn4CWsOjs0V6IC7CcXW+sDt6hbgNiB+FxVwn0cvKc4oOlkqkRMNDS4QoYB
aUCkbqPUa7o/fvBqlW+wyEWEO9XetOpRFGjEU8bwHQSGmizbHJ4n/h1wH9RjV+CtuR1iIN+amQPu
Fu0nLBDCVUU50uwzKkcDqnqTrdDEVbrHMszmQgXw59VybRd+/mSjmzjV48aP0BzaILPLRoRrBSFJ
AOdvUvZU8aO+rQ40fFDYxb4bn4yvq8MKSm1aD6zLXOHMlLaaBV4gPGEZdK/qO/9ZFMHEniznVoJ6
SiVcxM3ypV2D2qQ6BkMO8x9AGfKq0CGm3f88EVd3LdQsHSS3aaEFPNo2dWrS/vSjDzi1UJvgCKbq
rwMipx7bNI8Qb4LCa+un8jS9ETlc/Qifhhb//VOuH9VlgOUF2AGcvqgqps0TkS8lBdRdf37JazEe
aRGgImFeBi/p60CtPDTKZcC0l3OeYoKCNqxQbSILOD3dru5f++CfRxNP8+m1wi6bxPqF0eL6FaMW
G8ClYH9Z2l3nr4WEiBC4znO6u3uNPczU/vy2V0MiZC14XyFWjvrs1wfI69RKi54VV+RP9PKNMwKy
hVNMZq0MKcouf2nJ/FQts2WiFB+7j7V3M3q4eh5/forRNGRRKSf1RQC7C1FhZ11Bf6Ys6FcvCKlR
wKla1AAfyclud5aufvBPMzDqPfQWpOtSYWxgE5Ph7HLqDYkllHVFje4msuDGjH+TgirPcTXBjAjk
TYPcTbI3aANwpogDvapfzGwlMHMkNGZeLEQFC5S5pEdeQPVcQLxufH9xr49PHIRNWADoqVGOGJdY
5CQ30dCONmW1wsGpzkpkrD8WPjGaKBCLasBZ5h5iE5z3MpZuwhfixlOIW+/bUxj4FlPFgxc0lksz
EMY1k8E/CVUMYbtyerPARigfGhWiCW3AzVYrce7d3oJXZ2AianeE4hPMxr7ugCHu8lNU/mtsCs5B
nzu9FMKC94VGL+hN9r4QcBXFBiE/hF5pccsqXL1WzMMlAfknoIyEX6PPIMt0jJozNt2gvrHTC5E+
x8YLywgLvbYdXvfTHDIjqPtefcuAWOSA/SkSidQb/R66r6KuOwSqg0zojetvevXjYKCHy58KG/Hj
2T+dUdoA1LVG/HwDBnMt5MTR/5GpdAtsclfqmwnYN0M/3Rsp7l0rkjgUJo3oVUiZGyTl9MhZWD5k
H3F5UpsXM+yjaV+H0YebCI0YzH3mutWt5ROd9ikuyvdcKOfyjYYeYv98AODOhEbCTCmF+kBsIc5l
yr8zsUSpt0MolMpfZk9Ji3K3ks4xhTn4f3wTaMnQu1ELh6K/eEk72TPsrBpQTQanY0KDEr9HdSoD
wEHKoTbvSQPMuoqdwsetm+6V2JnIg/MRRG8D8jkBVyG6UZdgcYZvdiYtF4K7t7zbr115U+gMVF8w
BWJ1fl2YSZfIaIZAnFQhfNSCd03SIUqR9LNu7L9bQ40u9tAKjdgvGUoAusFo1A7wjDC4J4pEOpez
2E9e09wTZwGuxAJtcQ6FObRQzPv5Ua4V0qcGFkhELOyH8Utf1F7qwu50EqdxUN5P/cI1aPaH2Q6p
KrAXN9XXxKuNj57PA45eXcumpjQgG7UJLNkWTG56pIK3YqCI9vOrXZ3kT682umov8QUB/JSRQsDT
vp8gHvB7AkicjlBya6wPSdfvr4WjFD4+gAc+MtpPm9bKrEwpU6ALiCueqZaWl32e7Du+l4wuvCkU
H0GyJVHmGDRP6PSFercxZV9kfYbSI7a35V50cgw9fCOEgwETBSEoDcepONJnZQfl+rSKaS7FICMh
nEGeACaWEKk/Cct1YdoRC4zZf2Pfg47tf95sdF43Vpl3VTvwZvJcrmPvEqoLAKQaup6Bq5aHnz+a
eu30Q7KXTgvpGoKjo69mGZJR1RbQBOJqgfr5IL91AJU7fSng/yInEmRiPAOwhcLfRtl35OkqaZ2I
gimdW2Q43daMTh/9OFHeuvGI4iD49q0/PeIoeqKlHJYntT+J5pMwxOMOEcDtiI4Qmi2NmnuFjilC
1u61CAC2ddn0/dQhrsB1RngACw0ANRtcwVig8chZR6wlqo1TwIHQSn5+3KvB3ucZHQdcZqZFZ6s7
UXLsWGdEP+WW5ndpzOO3lOsrM5dYswhoX5YaKBO+3xhf3KU/TNcYRGpypldtxvii4ayyG2iYIQ5F
zooRT14+ylwt6ML+POrVcw1xSZC5QhtrLMEsGZMB+H5LWlF652Cw0TgrpAtsgpWADpPrcoX8POLV
QBNhZ1oYMnnMNzxwhCdfq1klG4WKQpCa3iVbNI25/KC+O5PaXEUcdd226Y4pXDjt7JRGitLhXYoB
0I1nuRZkfX6W0SlbhP6A7BuvT3QvQohQpXyQZvqxD5uFAIHmGtd7/SeP8g0qS/u2MV/CQaUDxUn1
87Nci/ehxIs+CgZNk3EDM4h6GcdcP9zgIwOMQpZbW5ewHybhbldYvP882pXvTi7PUOgOwHAbqyvo
kh+lg8k5DN6XjPJfJtXkNIRskOxvNhU/KNWjxS1qB4qQEaXCNR0FDa3qyziwcjqedcfHSEe0x9jQ
TVGuohgfobZxqkjepjINtGoek+FQ9UfmUvbjd9F6oyAt7JimKDBRlc4vr/m0ddFGn+bvOqQIioF8
wYTih1CFSDFRy3GOAu0AyBXfyWo+SQtvKFCNms4vMf4Le7NfB0bk5XIuMqsmQWqnd1tl3quTZVJj
qlv/zo80mYTCqq7A/7AWeVPe9cqiTI5A2A1l8LCkfPLVv2aynE5TfCfRqWgeOLx0zDCJR6jcxcAm
2qEHkPnWAK3KBMMdNdc2gJlBlyoTHsvBLsdBKQEiQz7b/o7a1/Q165RfQS57Sb3y9TdhhhgR9TVo
8ImCrjb/eTFcC/N1oAoG4Rw8fXlc9298/WyeZC6TWFmmfb2C6ihURdUh3Q6odlrmQY75QHjZDAZz
GLxWGABiuYzh0OD00A9EBCxmP+7/6OprYT3//IDXKjyiIY3cpgnmb/KtNZx2ldT5OTFK9CBC3byb
IK/wDs6cWpx26lw4KcLI139PbkvWXfMBQvKHFieBkAx/fnS104gKIjnlZL5gMZUnknfpdW86bIV3
MqHoxGztweg3rZZ5cVoJXmNkZXMlwnlQRmzqfJfVeEOBr6/mKjpIZ5YXJaJzogoexoQkVoTt8C0J
d2qtdoN6cPxzhN/vPjxHzil/L1pUZlN/K5oNJrUIIm0jeQVwO6VEnYHYVgAXTxm6n5bL30kI+5lo
+eQDfu7XigTs7CwEoSiey+aj0JoC+SbWO9obHx6o6f7ko+4W3vsddMnGMUHsXAR0gmZJnwLkUs7L
JHhtkgnqrXPApwgex64srYJT4oC1h2up3lOVIr0iF6jPhB/077MlRmDz80mfS/xYYRQT7iZNslT5
iX4lIKP7JDA2jWqs2PMCWJVfLLdJImfo3iaZXqPM9dDHzUwjCCgyy+MR2suUSU1d0jkNNTq0wiY9
p/P0nw/gtb8k4upxNsGuS/xO0h4rprbPup2fWzi55LOJUWBsGM6Ed4MBlFPC5KAoueyzX6J/LICS
w6MSBJvzJJtPpi9WHNkS8O1aBxAGHA6Slhtq1sMpeBxkVMuNiReE+Y0NeY0WpgtMMVr5soqkwKg/
pmRqVeNWy7WcTw7TLF5d/K2aeAjEoGYDAxiPDWrrAuBm1b+aFlveeVEA3A8Xbfp6UjtX8F4FktB0
waAZdMOZMF/vUL8ZIH31YBwbgG3R0iIGF+mTVdHITdjjNMQsAICnvHHOPbX656bQYEeISuNHVo9X
YDzg7HavmPfCIgGBPO9DXbgtFyxIoU6iYwT28/6/cjfqoIkogtBz56AalSFOsVLpQ38Bh0tTJH4V
iV/jIBeHSuMkuxETiMD5202FsZtAc4vTZjT1gTpt5MisPqLWMN0X0R8UUKnw3A6QP5RuxkMpgDKn
qOOTOYy1MHWCzH+daqL38YG2YVEGK1oe3MQavQTBYjhTeyVsBmhUu0a9O0mVyw2YDBV+RM2HcaNB
g0+IReHIesHSEQmTE2J17Dc6gbkuu0H+HAYhLOTEKbEBEq0LqhFT9V7GKd5NqmAdUqGJA801NT4o
i4WyRjTZSflGoBeCZjKHAS8K6+Imprvgpy899wCBQiWnHwJeIPiI0CfoNOfmsBQ9Ir9876s/FQ7W
WvCKdwmXWXT5S9Tsy6cD9iwx7LScbS+8D04QJ07m/uc1c605iqTSv2d3vGgyWVKn7RCfNr6yV7J8
gXGZhLdHzqJV1P1hem7ti5bMBLnzxshXEp8vI4+WUFyHqZ/IKbl7jT1YiWNuCTlkQj+pskVow8ak
nLWRykeUKYwiWZY9TSbO9v+Dy9GVrOLLs4zurrAfpB4zoI/CBe6ubp6as6rdIt81CcyZkb8Lwg+3
589TcG0TfZ57jU32Kc0P2n5qyaipb/T2JKSHEAroTpz6xvK/YmAACMKhT1gUk1OMQss8iFXCS74z
NyhsKa4hgcNFRIsmFANyGxNo/vx614gBX8Yc5Q1l0JdFrJ2pganYQsizlKhDQJzBbYhYtEY5jDXG
TWK2OKxzPVKdFeiAqYhQTzvBFBII6hNqZfzjzw8nxv52qoChwxMOBj5I169znyRVKE1CDjBKVbmU
uBQ/pRQ79VtAwf9lEv4z0Chhvhh12psNpzIF4bbVaA4+pdKLgNNDDV6aXYGgbx4uzPK0aDtWfdnb
atG9Djn2cnTQBawYNdsh0MD2rG5yJD5EBv73efgmCiBXWpeaU/LMiyjBVr8jOXqo82rbgrmmyZxG
6yJeJs1511fTmQ8IBe95mxuWb0jzmAzYSOVNEGob8Od9crkTJV1axoImoTeAD4gFtfoR7XtbYWk3
712bLAtZmrVtAVS7Wk2bclFOJlvISFRb/otvrAkDF2poCMyMThil9HMTTCTVHxUj9XuKYxdtryDY
/fMw1+5dksN/DzM6PHIrS5ViYBvT/xAFJYI75oV2OC1eOqo/D/aR4X77YNCoJgQ8pIljfGNhRuyU
UhwaXDWS+vdy1p/Y0KHVrUJDtbsqudeA0A2GhU6yj7LZ4JlRM6tp7zZT8w6PV4EjUMt+MZy5/8qV
r/WORGh3Nuy8RdkPm81s13T/9IS9k9yupbcuVhz1lDuJUROSa3ZyAbdXgSA4n91W02fViTI+zZWi
tvAbUN1cTmdl7HuFRYGSi/JEtY3mX3ZqbBU280UJvLyanXV/1U7SWTsd7JvJ2jXmFV+daGgCSZ4e
2eijtLFEJ1imXlvIvVjIECNUwJ1c9u1lTvc5PMNBKm/UCz4wzd8+js4xqwIyNCDSfD1V2iJo9emF
e6RhEGZFkEWEbJw5tA5qW25OtwL8qVI/ij4K0MwAZwxYBKKQd4n0A3lagphu1/VerS3A06lVCBNk
+4GPVNW1apRLUexAtc1uUmPW5LcU/q4uZsQzZY4CoAxjkRA0tEu/kJg3FgoOpmhlxSdZ8DWkYHXz
EP6wqfk+X/8ZbbRD254ztxOjCSmSxEdm/MOo1kxCoXcOh7loF0YZLs/9H5ATRJyUIeamBEPTSp+E
KAu4GFs0f85l4si5tBKsCIEuB+N8u/Yonuanpx2tqUEzgvIiug1lTWHWls4zjLibX4ifEonyfKyp
2xf31TDJgNFpCNwGmk5flxSeJoqVAiPZfFQO2lerXod+Yp/RAoGsq0INYjXL2UufGG5QYoo+T2A0
0+39+dy5ui5AE+um6LSi2//1MSQYGkWbU3jL6j++gUKiAHxO1lq3vNlPvb53P401ujJLaObdZeCV
qdpLzaqgqhs9EapQ4aVtIbbtTeDI1VDsP0N+PNKnUCxPhqDwTYZM9XeE76m2Q86Vwj2r/ud5vMZ7
0ZHg+Z+JHPd2MiulVXGOTkJdUGTxuH6iGauoF1sO3gTzSDjW0saiTYpKDSRtsf2Jeqna/Pwkt155
tLCwg9WJf3hl2GwEnzLTyrVFsihCsJ+HutY10LEzmFq4rgLPGWcZzUD5uMj0cCOBakP0QblXkai/
S/awugPfnhhehZQK3DDz4eeRry1bHNUwbzS4BejFfl220NqzWj5fwk1cDMRVvZuBZ8UjG32bFOeb
nwe7hrsHX65rupCdmHA9fx2t9y9BSGGFSIAz819o0853AZwJYtgkeQCdSD2uCfYqZaO2frqp7XXt
m356AGNUAkircw8lnko9aMww1r20+gP+iMTJTYz5jZe9ljMJYx3R5Z4IqfqvL8uWuRjRmQgadDIU
JvizvN5uOsxIJ26eCca1D/l5tNH5A+Z1kAnyThsNL/UeS0or/a2fVWi9aEMRCfUaLsb6Mm6PWXNy
tTTZRmf9UTIsepvPUimtEPiZS5SCVLJ4wfzuuot7UmYCvQ5yB85qc37XMJGYoChAa4mytE95cACN
CWlaAUWghsb8UgyOcM4WftAl2xYr8RNiAfsBFR5TUhCdsZb6ELt7KcI4GnbkqTSRz8rcOm0ohGtb
s2YzJwuZ+nT8TnVlcTndyjiuHp+fp2q0CoMo7/z2BB5AkLFRvleKeTXVXC4obgWKVJl0vKlvcOPz
jDd4Ww6t1GWMOYQPdEqC1oPzIMqE9CduEc4/RIY/3cOw2jEwp+6kAgJG4WC8qadp6Cv6pdWPubud
bQv7+BC/Td3jdva03ptuaz8VC3e7nS3VxpOc+Sa1N7+G+eZ55z2uDr29eFck++xUi783TDDGfPNv
zyX6aJ8ukZMp9VZb1Ppx7Zr2ZQOVZTGzZto6sB8s5/7++bzzPGRX7g+H1l6s8xutsQ+c1U/TMgo+
c6Os00RrGH673YbO3WwZHh4a+/4fz3EenfjuPH9fP/18CNwcU6TZn16Z764o6YlPwZin3Ux37iL3
wY6Z9U1w75W2w6vu/2o37pOxZui3mR6dPbEV9rpUMGw5W29l5/ed4t4Z67NbbMNDeFja83/uN95z
ZHfzxzp23k+z/dm5+bnF3fHTfI+OpFOkVufM4HM//f6dL19Cx5rx9vOLvcntnerupovDwrm1xsSE
fhtUYO0MwdU3xijeuMinXZqlYo0l9otl687xz3I5n997qe3ltrd6XO3f1zdG/YDRjUYVlSPhyI0J
sjxuTOIkKuFEmOjHy8xdJ3bvbGeKvXyInfv+78PDYM+02R9rfffS8FDNP09Afo5bmF/2bBuvs9Vx
9nBZgMR1vE3Goz48xPul6YW/5OUvZb8ZnI2/uLcfksflfUlytFdRLLE9r7h3HFzqD9H+XXL37Gor
nT0V+bxYG4ZjLDGNe/3782r+cMr59po6tFzecwoHevxF5cGqpSDQj4h+2WvZeal2qtO5dy9HoFP8
9TbZXOwks7UXe7fZXZwF6uau73HoZOv2FnJ93G8Ui5yCt8XtCnQFpudoP7eqmqVVhmq/O7vTndnx
5KFwtO1sfTm36+XjYQ+bYLK78anHKdm3UUc7Wum0aFKGjCot1qYNftd9WeKs4Rn8df8rXnq7xWG/
RxzIm94In66d60LtAj8URUURc0xDiqdqoNelqh1/Z3a6zPgGM/duCebQ0/Xd2+Q5nqM30dmJ011s
e+rO/cU/93OPr7Ca9v/A8lxGTu6Ws7+LBQdP7ryjXODQj1r8vEqunXlIcygoZRDGI1w8OuYnaQ4e
N26145NhbwtMbwkqjBnGMrO7Jbu/cjemtQt3HZojs9Xi3XRvpGKaGGC8TPGfE60XCkDTsXTm2ZjE
TdQE2pFFyud5uVvOssfln245mz2Yzkmyg023/8W9t3tdHOpfLFGnk2zDpWV4a8eMslOxWgRiAeMJ
k6KHMcZj+EYHILgo1aO6FXsGZUo7s/FjcF7Ox9/B7m42cPslzjxdbFDZRyD3GZZ779abarPbrSY3
z8cPWuloboQUDXAV1JaAI4+yGj0EK5M0uXo8vedwYzDAcMNjdLRs1CGcu8I5ciPOsRPzhlXxW0US
xpYc35V119yBbtDs++Ti3ttOaB9S5JntQVoInWb37Bh/CQpvbLZrBw5PK8pFLCc69qN4/aSqjSKX
hUok89vdSvbdHY3B1plmswf/+FY//yp+x+36vp31s+d6s1stigWd3dDuGzeSbCS/bpV/NBEcjuYP
rq4CBoX6D+fOaP66Dg+X0FflYxI6if07mNgvL8oRzZ7ZS77c/qkc+2Hpz/75dToRhbuchrWzea5V
m9MwtHPnEMz21t+/5Uy9xf/88J768mTwLcGVKqTH2FPxe578U6gxBEMoY9qjHPt561xmv7fbP8fj
w8NlPT859kae7TwnshfOfu/+vN/HGbthCt1WWpykj7AwKVV/HdiYIgwcRINCjOO+sIiyuQhwHHG9
72/EU2NXxG9jjW6gYHIOe/y7lWO9+r19uTuhCPFmOsrc3qwCZ7HY3wwaRzWtbwOOkgWryOp0GBhQ
WjyZtmnPkBJwxM0+38y9+H716CxuzOf340vMJykjFVIFmMq4lJQPdVFPA4YUMkvOb+I33dneFfvK
efBb+xivlpljc7h73jMAp8jeWasI1/fFol7sb2xAcvPxeidNR7XK4tIHt8Jvv35c1a9PVpsN8nHN
s2B9oBVLsJ5UYMplDWIKReat9U9+8XrPf9fI6dwJPREbpWSkSrpF4Sh8oRq5JHQfHLgOy2UycYCE
2L5LH3lw+2gNhW5WTvcUAiLCQ0BRA7qNDr9MZ8C0D9FBbZcnks7JfeaEEv+BYCOGo8qVi9Kuaype
hyy+U15sYCx4971Z+nwCliYDAuNO7mkaXrSlnjqTiGxHqxE6WComDXEncSKUe33H8sLB9ZcnaTFc
8PyZpYA9JPykBIqEldxf3De5WfCTwU6RKvpv+HDGzMXCiByZGBq9n27TrIfzttEW/Nxe+qvCDXzW
BVTEmywnuAk3s8x5WJbZIpeRxF1pEX/qYdIsYlp4w8MJz7dq/ZA4erOQdqRqy0mwUtLlOeGxn+Vo
3uUeZo4N/CA4aNwXofuGb9fxmDxCKfLd6X3o+s/Lk/0QtCyO+i1zLhXTPF1SB/DFo0q7IPb4XwPP
v88Vx4/sh5O9tHLvyGz2IJubX11BDdvuFoCyfHciLd74fxWvyJwI0+f1w8kzUn4cwkm+szwuS/Hz
K/6MH+0U2Q5im1c52eHUPnlYUAoo3Yl3Vn51i+Ux5pt758NwmvGLHaashTpzuj9EswuoBsEKJNuL
8aek2IWHj9v9Yh28QYVmwQx2/QZhiAe3Brd6k3J+ToDa9Qask7PUskWxzZwj+0Ib3GyKuijmYsSA
hcNCUtZJ5hT5jBdQIFba8UpIPro5wyCZOCveYHgCG4UCFNodhDS4B04PAyJ2w1lga/IfMUc8bTHP
Ho8YcwUEmC2LsODvZeF9LNUsds9uzTxkuj07HptfobtMHtMDEHKAn8zewIQc/fvlcdYwTXxDtLsQ
PWKAZCsmn7lRuc7ifo4wrynmtlkjzJJL6zZaV82ibby6RZXUGWiV+FR2Qa85ejyTC/fe2m6mdvma
27I7vXjG4yNcc6DrOhdNXXisNPGPwzZE1wnFU1hWLsxLo974tuKZoBHBQQYnN7aW2TFw5E37N3Oz
g2q/et5pmdrGKrcjO4q2r/Wyb/41BjL098Nb8JtXcaq/8sZ8WqxSR8Rw0jL0nMepDzDejiv3VQlm
Tu8+m/NwJ+2fV54UuxzRu6qxndfHQxDa0d7RUP9a8KMUO7RpYr+mwQx0PeX5uLYxJZoutHz9Ks0R
GD0cksNhsth5z9NDarfu8+vhkE1tjFh6u4ndd3Vw1crh9clop7OqcsH/55OZqtrA2NoG8SAUvO1X
3nbeOfXzHMDZmh1tG79mb7k396Z284qIa2nvzp2707gp+5PrmCs9mBOnrjhlY+Ugh/YFfqDTBch6
OvofQmgLAoebQla2w312OLkHdZ2uQuB1TsOplDJ/HTc/UqRAWyb2Y/nCjzDccIU7OS1HO/ZdjdXZ
2ifoy7GXO5e3OLXPcyIrcOK6/U5d+03+A1tjAT4um50O/QJNvfm7tKRQkz5i5RHOwsfzPOznwAEX
J3eRSWv+p3lo+w/UccLYGyQ6ILPafpd/tfZfWMs+wiaOcd/y50nQ+Hr6wzpmQbtajUPggjQymKym
ePKBtUGW5lGT3/vSSeTHAhhiua4WVbcBipjYQ3lnau6FH5QQPdfAJYo5lF47NvllX/1pqG1Eby0o
Hqf6kwFCmjNjRkQFCkDj2eEp/gLYtlHGbu3g7r3keEptZ79o7Wr91xJ/DqoBkPkBaT+3Xvi5xx99
55WAQWi7QDyF9deMyGKGdMPY1tJ4bu0DQu0Oscf50Vz6D4HLLDTNIhCzfHZqxGSCQ8lDBVM7SVk9
wYwvyJd7P3MoTVZq5BTRcW9G9t8CWfRmoTz7jmK9T+NtNlnJiifDRZadk+I00VynTKrzmKZLQbds
7do2NLdJnanT3V3+MWyFDafYWX6Q/OU5fDRPiEb80qNDEiEAuTi3iG4m7lOvQzuU5rH20gOSvfOH
V1rwcPf7ZK0lmwJc42TjIz6qHCInbk52os9jxavtUFr+HMl9+JCPQkgCOAFlp3lOCjcKbv2iy6ZA
dYfj2jh0s7zEtdSpc0asZsPM0hxlli+n79rscvEI9NDwg037kk8XqgOI12nuT7a2Ps6S+Txf1zN7
gzdz4uZ2telDt9iEr9JL44St+wtbPct+9jWnTOdeaMzANIVeUS2U99RencG12LtD5KEcTaedPLVl
7bNW2AvtmkSj5/Cd/fzi10JYYi1A5ZQUEC7RRBT4KXZWdMQ9ImMYCLkUV0Wa2Q6d8nC8z1Q32rWz
i6c5Cx/dwfufx/34ud8m/NO4owk3a0mrslAejvq8fhqOWEwsVG+yqr3hd0fh/FWZGbOUCYVq41BX
CZbG3LfzF82rlpbphgvrSV5by/7h58dCFoP3/fZcTAWMIB3F0rH1hiqZk0rWyuH4JC1IJQRe3sYH
1ruLV3HsZoEDPMoelriIOoM7qBRy7y73yP93Fyd/1p8CZVHYk3Se+zb//mRLFxs7S9eYIZ2+oyPQ
be6K1R3MoaO0e2vZ7rM5yfiudIa30NapTGZcP/Fyk4UczFJpP9OdsB+t0wqThpV38u1kubn0nrRN
7eD+2Vy9rpr54cym/iu51vN7uDpvD+mKTb14fHwtlrvVdN0um73Kdld0fuGkQV7QAXGtJ7Z5vJGk
fK9zU+sTsqr/M3ujnEHKhqzLztVwdH/L7+BF8mPnzv7o3pIKGX677qZ12QDDu7fLXJEWptt9fXNN
fy9UfX0KfZQ7K2FvBpOqEGv697rcvPz5Q2xzpNL+4G3io0fTjas3d/b1orZvVGBUUQT7Yf182BZ8
2k+1hGqPSjPo+NuwfyuzLS9/smvisoe5ReZUbZ5XULH37xzLf2+UXG6OPdpTPba35rTLh6Nmb3un
3MjOdFUew+e7P9l+KapPSWPvivv0AeupxYEJuJW/fav5jCZepFSfXh6mN5rwFi9PsXc7nW+n7y/6
43FY2HN73nj4rNrO4+OiXRwOkb1iLexeZdu5VQQb91pF4soixOVbw8tnitjW16dQTPJIBSFypmGY
8Q2A95PM+LPUHjyVkOXGtF/LWulbk7gi+UTF5v8Rdl7NjSPJFv5FjABBB74WvCFA714QoiTCEo4E
aH79/dD7MtF3Yydmd6ZbokQQqMrKPHnynL+r1gFQ/Hvc5B9aDlNTvqK279TEjDDU6XWppZmZo7W0
bFPahWLoo/e+mH5PnNiqyIXIdRbFb7TJ1YGbL56Wov/vgPY37+jPzfjnxf21I2/hY9il6GBtMcPd
vI4FRCsFcZjdbd0tMx133Yc2BrZpj8XQDEknrsQY6PoDRW0puvYOLN+BR6yoLfjQ23+5uP9SYv/z
zv3NrRg8W6xb0uyzfarhKt0yddp4D3u4zY046Es2566Ge+phFXNLT4q0l/qFjComCKen1fH9VshW
ocfWwKRp/y+Y8389GeHL9yoKeHfM/ubF0kecjOWB/N7ONy2o0hkpPI2SZjHWGr20ZyZiPaQ9/3oC
9avz7wDyz7ftA8w/9tC0GQ5jpvXf29iTTVmfGEPt9+XM1e8DGcky/ZdP+beNyn/WxxRpAujzqIX8
ka75x9spY1RCik/x2baAeoje597+NRLuEe1aQU1hB9RwL2GOl7+lmZxD7bewTBp4/sDJlv5zqxxP
u93GCtV/OUn++MP9v9vwj+v6axOPp9kjizs2cSa0UuBAvEBIiM18/wJPn1kGh7CIjd9M/R6Zh9P4
WzeX6+gM6CeEfvpKTk6mybW+Idis/k2+lHvz354RwYU9D3/w/80a3l+fD+pBCdlictMRW9blEEhG
6+Xeto9qIZsSwb/A8VtN8BZ84z0L2OzGCBuRUVIwhL+ru7WXzjjGmC6tsVIEHRB9bXKrO6qzbU5p
vQX0RZd4Edi5Zv9Gi3UPHgXG+dMD6fyWSH+rhS07nLAkF+IysUBB7B6uqdxl8da+l3P1d12qhhGc
Z9/HWnfnXvi1b4UV//7MtflEJW1/iHSRk7VPtErbd8bxfV0ERrHpf9Nypi+9LBFLE8jqt0LPi0PU
HKhrikcbJGYdOdvZWqae4FEkImA/rgNAQr67znbr7c0ysjOY1Xo9a9Twhx98cW1GEO4pXQGPP6A2
mcMYowjtm7oMR9pUm0EoFBk1KtDSQKVuAsIlIQoDH8APR7+kEhXIuz5x9APkVHs91WxzGwOtbC/B
LCGFPSdi9hDANYAyv7/F5UHHN7E759C8xcFcwooVXqeOxccpRFsGRW/tJN6G6WGe3ujpHuUqdeiX
IV3J0IuzY/KgFDA7tT5i/TaMRWsMV62WyGKEqTJsLONp3Pu/HlpDqe3ndwH4IRCOxknAeDkHSTEZ
taeT+R+0IrZ2WKrpeHyhff1Qd5vUoeZDuFotzJXijwGWrNvDR6cw1BuMpQcwv73XCHE6UpVIMeZb
WVJl/+a+lkzbYiOSiv1opKEM/ONmrSGti/m6p4cLaTURr1b/GdMHyMN/6XP9YSv9v805p7eDmlXf
hvwr0Wimj+xzHw7f2zFL+Pgx8JUX58q4oGJlgu6YRWIM1v3eNEcLU+g+sBstntrz6H+pUtBqug4C
4sAAuLYC2bJ2MfY/Sy68/Lfjr0fg/9eV9jv5H+Ht1b6jDr+h95aZWZoW5AMf70wl+dLO28kFEAoH
MJYyYOaysgSNsThRT/7msyhWT4owYa1WnITif597/zVNlv9x//4KbrNUwdD2zf17m/vFeWFkbgD0
AAJpy3RwPZ2WxUS9cb5Yc1CCf6MnjP9bjgojSiJV6amjf0t5t5O7gpbD871NQ+cOvfhYHSdgTpl4
O/H25tc+lCDW1iaZiInb7hI93YSFmv2mmxFIYGaGHihztIgv+ZUxxegG+rFFqO36B0ry44kYHxow
7wAxt9NoopJC/O/79zeP6c+h9c8P8FffJRqH8+Hn9npvo/3Nf9nV9r7KjeyH6JDe/+W9IOj1nZW/
19A/3+2vzktZPj5Zc5++ySdjG/BT3GYaehtP7cGJDILul/tbYU5N0pd7YwAOGROcGQjRwOMjtQNS
s8ephWGNstjXOYF2RhzTKapH/FOiPNTB+FFqdz/w3NTEGkFiT6zmdj8SDHATZUwValfQr+sffHN6
YV2sNk93Fe/2k5+h/QrKmwuzQqHFeq79uWj3iX8ccxGq+zj1EBNif+psG6ru3dnntOe47JrBFg4u
8Kq7Ialv9X6Fk05nfYBGjHhfZzRsgca1wpbUGHsU0a6DZqBdPnYAtQSUYOwsav8cPNcQ/dGjcB+b
QPnC13YgJKYnHZkZWwxVNGgohFc9nGmdJoPt4MPX37xFvTfIkMmTk7d6qde92jCElRAjNiGp0foY
Lo6UEB/jfMY8VVbPmWRV3vA4o/8yHRud1rV8hmMTOjchOQifAHINjEXy4Uobig+W3HHf8jyub1Ux
p6nNZDo35IOvhHoDTVEjibSguzuNJrPIeVbVXNR6Qt9+As6iyqhHGB/eLvrCMK6+mfUNhKe2ipc/
L3hqSWxI6JQWhsTIMjuAe/X4JokFftdjOxNJqM+tbCZg8aK9YaSl8cThwsBkWG/J9F2YMK9gj+wp
6YE+W+Y8n0gibE8kgy++BuaESVPrZzYS8GDt22EFVrd8ddv6oui3y891zHPrYfb+uY7EntOAzzTZ
8MAr7Ue7H1agsbGzCd0NsOnVwvNIzC130V5L4WqaulFc4G3xVawb4ayoiOIFAFvfO0aLWfwwfHTK
OYJ1Mm2wfyM1Y1PR/1wtjjxPtY5h1KsjhCSZoVwq0pY7w5zHfT1/L/c8oqF2fP1JUvbaArpbyTri
UX194lxjdouNEM3Bez2MFUYQK4XidIhN9SiLyqTTm9vbaA/txf/f6tRkBOUbE0P9oX2MC6PbvGpK
mxfnGF4yND7ayE34GuZsduGxvL5qRXvrmY++Fkvw5UVMdjtDL6540eCby9cr+nclw5ha3GHfwud5
6jf/qc+OT/3hjVjaV1KsmiYBeio6Sl0lEZG2mZ3bT/25Z8jpEeNXplYTLBsEejDlRy+/xmz4ry7W
mQeezJnqVYtthwqqlnciDXFm0aJ15D8MeXHXh4aC5pqYBdNFdB2vwkVhP7zSBy6570PW94oscR6L
+joP2i9uJIPLw5H6xCvFS3wGDPpvW6U79Yf2MAgX84Af4qo+iZgyB8ZJ+zFyMigCAiHgY92IBoNc
HRnMyWfYe4uJ9bLZn/oe26uBPV+2xKlNcSQS3d56JXvsLZDPuNGqsY4L0/Sm45GKsgy3Qm7EeJUg
ot/vCWZ+8KqYw8F593muMtXuE2TB1GQ/ZNs3Rtr0d1h+9zebNZEqDGsYsyGYmDqg7/FyK+/RaA3/
41LJZphf586VYjzV6sKHD54PexA53DVGuMsmbkL8OOHSUaZqMxJt4xXsm8yQ8czg+RfOW1KfzPy+
mYxjrFkfy1aV6umA9gPpUV1qTa+2xxhrD9p/Bqa85qUKnY9ChSE817RMY3pkpGcGwxqnAa2KH9re
hswrbMDfFf7r+/prirYAnUd7/Ht56q1zt67FuTBnWnR5m7WF6k1ymGkDm0aw3iG4uH0Gr19MUNog
tZ6kgYPdzQ6PjX/3ntRa/sMZax+ntCsflM68BeB36mhzdyNDtpqZykFAGyvUEf2xZ0GlgZILVHz8
qROuGJHSG2MEoYI5j04Mgvz4CTqDPUFjUnwOXB53lLVSX58O8zNmuuAEMrAMZN5IpEwujw/V73y5
Uvg1mEvr6UKiVR2UhqTl/limVRa7zlAvDasy725s1nq4eAWKHmIj4CUX4s9TLfetM7AofYatuDVG
9tRA7k/K+umiV5TUJLqKgV6AloRaot002YjXpXZF+dkYbOr97BtDxMXTYTUkbLfv6PLquz+SkA1U
VSDEyuJeiIda24VPMowymRicpn52qR7acJnS5ai02Mu929csGB3vX539CG7Oy5UHotzVJut8G6vp
JtfI2+fMey+nDttUQkEiEfykiSTB9NbjCdJ6uHkM2Jyf5asS71V2nQRstVjP7UeuMnGhDrVepk5l
KzjzYBIoO2UB1qPWDuNY3L8BlEA6tX1vHZc7Wrm3VRdE7h0P8lZNpsbDq+S+l9D1ByyJPIIm5Lrx
YqY1HLEjI3I7r9yTKnDwKJBqkGtD4BeOWrvjnj6+ibTRld4IZ5dSqZ8hE6J6E+mzGEFfSz43x9c3
myyS7OdbJ/XgzIoT6mZiUqzKC7xN73P3xpm+YIe9Aixkuod2G3KU4KY3BXz+md/NbgLJQHSt6L5n
3ueHxlfxraijVNwu3Sn2krdeePgAGndntASACVW6RIOf24VbOKtE8tHGvtwX6cNviPO5PdrMWYkr
HNRoEyWgjUjrC1TYN/Eq1/2PWunKJvXlVh1ilLj87BUZyTExdptdMe7r0kdpIJuegBrziAKJ+6LO
T4pfu61w5qto2XxN4WBY04PkorEUOw91bmInEvsTJzrhJWK29OsaUoU5CDwj+Xr0hVKMfRe380cj
HvJMaa0rD41GTrro7YrctxrQCi/PmTsyJkcSoP5zKGZigeHqeWPCN8h+q8P0hDiJNjVbdbLtUqGs
o2BMd0IfGNmVRG+wqezImqptpD4nGr380QHzIjHYdNiJstL3DPuj8DDVhycWjoWl5p9Fkb0DSvrs
iygby9roe9aKFI7Hz1NgbVkCle/i3fOSsD/HRnmjxSuUVn169XKkhgEiOw+0cAwpgR2T8PQVVfoO
g5L2bxB/Tc6thgLc16vT7j+30Jyb0+B+LKzWmJgoNDvMZZo8oR2QGp3lKCiHao4cpT/prPFQT6i/
/dEyXijkVXRqF5OnJR3o005H1mzJoy+eYngqS43UgfjXfJdNz/FykbXlddJdzacqeQtcHvgWsz74
Vt+IfmhMWuozsuHUHhoJ9ys5D63Emh8TiwRy9ZmTeyV7pllJuGgwMpNBLtKKz88neDQWJ4zkVLa0
l/YPmZOaI4Sn9Z8FTyxRzskVMYXRFl6Emeu35dSo1H2j4Rna/+D0fP/YlTf5zvzdwJENRFHKRBT7
bMsYkKZYr6FdIdvaidHdeCD6AQXAk7zq694AQYaRdk9EOBcMrYZ0g7+n3shXfpIdyyMtxO1XsSHi
SgFiIMdwM5igKqJNv58NUVXSauMWfPT22GrX2CytK/HduPWAhP2yHu7dGG+GExCIgR5voJnMRGgS
h+yRN3HTYHoqDrJNE15P+xFxkfpFztz05zrBkMurrpOFtCys3GU0V7an/ELGmGoHbQs+9qO/nf1O
gGkDfonG9tNAPsbLQFf4y20rMbXoFHq+IGRbAzRdVLggxCjO5TdjE7QT5s6oRdZbjH7oas+2n4Ak
O6ORzzmA0uBPaX2CUQDoVc76nLo4tlA+ntCE1IGHkk+EUIIq+c83JyVpQpJayfV2JVxMvmdB+dZv
1+Kbr/ND822G1W1NE1iMtu/VKMjtaWbx3PJYu18JnDW+JMFwGSMiZc+8vBQStnfuwKDUvB3ih1Yc
Mbec5ep0RRAlfj/+tOxDdGyoaE6vQmVyFk722xxsRmPCAiXwDPW2ofZ+W+HNbbkKHDFzqlp1Ea0H
3ziTTZ8ULQT81SsIJZ1sF0t4nwiJqrk+sVGUprOmUVAcMWA1+g5/pMW/rdi/zdju6zDsaFflF46W
a0lt95hg9J0Zu/XH+2478R6w+d6/88OdQ6NddZuXrBaAgQgzT9XmEi043dXvyMxdjDX0sUhsOEBO
oz+PiGieHyLa0VsYL2GC1ZElYcNAkoOPrZim2qDD9v6uDvDcazbKU3zGAaybcWlwREGV5iuvP5Qo
KEKTUCsq1G6McpHtJpH4XMD7OmsOLAEpino/Ey9khFqNn3srXo0wyV19JcYkMWoS6AzdIwMp+vdU
vWc6QjrIM3RoSs8NtP9B5JpMbZFdObcQMB6iylRIT7U+HKqjS6FAhFDvTyvkEyj6qzOQarm1Wl2L
OkPzK4gQJW3MDM1ZUAViPQHJrirt83Ar0gNFFJvs/Ai3DZ+V5TlU6dKODqMDRuTPzCTn5fqGD/Gc
kguMLsD4nEOZmr16Th0btizVcNld+PBSqz2hST3U++pOQTUn1VHflOkIOjH6frrf8cIS+XbCc/Rl
M5X5D8uyM6rvuTdfxrupD4zyOD4dqAyLyFdWn5YZgYK0YwvJmoc88StruIpMBrAa8T4SRl7X53G6
Ca30oLBlsx10Y4XSjB4wn8FNZXUEwSnTMuh4jdosJTozx2Y7vNvTt0BSr9EUwv4qtgcGOyc2h3af
Ew2MSJvZY1DAdWo+D3Ob8OzWkCTD9WhZWrlH9LzjxhKQ1/NHfkXlhavGbjp866APkvDmnfr2c+3l
Kj+jdWNV7timezXRh+cKldAKZUNL/qlT7b1kkmsvf79i8hZumRg6RM7ia3ps9kSnl9OwXxO4YzS1
x5vi+sIaMIhkIR2JijMSGnt4nc7hpIn5Sq+9JycSSCqoMwSir+nm5oWb6otQtVY8Zfskr02hghrz
XWLHA31ORU+KA+zrNF9f+fqj3rwYeKFSscekwilQ0xH54eHCIIQxljG5Ll6rdmZWbxEOxUfNCNN3
Us51cfhIKgcizWiIpT3XYJPYKf4EkPBON4hD2+H6PRRYoM/UyBvSzCw9nC8DPtoLh2rxMV+rqdee
Rj4yGN/t8WOOAK5h/BvPU3p4w4v5KZgFT4UUWnJhIKowbNw/f1YHHxE+zSeZ16wnVKZDPS+sin+z
Yic9Dt6U2ng5hJWH5AeEATSzGF7DqeCt3SBgYfcIzyTV+PdAQvjV7EI15sy9q3T2mkMOSnATcz+l
k0bbPxLRb3OZ8h13XjqhN1uPgEAvbPcJK2wBeXM8EOEIITHyTEEcoLbATByb8MVUfViTJICxl/xy
Vh0SGkL2VCPXHvRvEI0FmS9EUQwq4VE+DrcdoaO78E0CRneYFXaYmr/KMjy9yKF5t93Af1x67irA
OpyJk9KrCYr3AKlZ0ZUaVyF1+idUf0OPnOtHAsaqBPeJV/BhYbyG9Fr0Z8pnkU+fwnqXBhcqn4hV
Egx4+KMUdtw2Iv3LJNwlQTVUn6mPy+XjEv6MSm0GFxE+BHfrgzKFmL5MCfsX0tmZKLhfUMBmfYJI
HJVwKG+1j2Jwxs9DNyJkPDQ+b3w7Rqubyg8QYh9DDIf6wDVfz2eirMXjQHTlG9BgY7wqYWLC6aj0
GOGalwqxt5YNgk9PHIUu2hlp0P+RcAXFJOL0oY5Qy8rIC2QyRL0jvt5rwdQp1jo5ltcEVILl5T4W
ED0JzbyI7JWgSeTlhf3/lP4PUWUUnOSLEm4mdM8RXUvedyz4wftvnWmE67xC7IyZQCI6/qH17nPA
x3320YiU7du8/xJ6X5Igdv7eM5NQ2lTaPcKNnSNKynzCa4G8ADErgw1m8Ad83Xt26IaPybv0oT/T
ielEaz7E5NJfBchmjOGoOi8tIj/nAR+cy+frj1p/uXyY/qLYWZwQDMBnflHadxbe+2lF5/o3h0+G
Orl9e/W/Id6Uv9yY7Be0Q72ZLNmGxwmUmOqxljnvReS2a2UsxrzB3Bhe4iA5J4reuSxGgYCF/llP
l52bG9ICRcq7kVmVkTj3HXzZQaiV3NjdPdNuK+Cnxcv60Gyu+qefOL+R0ylidEBgjs/ERDWHUh+9
kzMnGmcszxFqbrxhF7D35kyjsihZms3hdRj3TGlWB5eKCMoXPNf88l5O7kJII44iUVwz+30MAyVo
vXSNylZyCkMx2dVErnMbTBLr9jIGjmLdjMlLPDfd+UY7+pDDvryr74MUavkuGagtydQlCvLFnedZ
i8FySsNtnavzJS+DC7SAt7nrayjtzrrcZBQAhZjj86Sh/FkscEI6oEmX/g4Q7VZnVH7tIV/M7NEA
ARnRHngRvi/zp8rvhrB5KAuo4qw8ITUmvM5sA0dVdsd401MUB3w3Po8PsS671apalMEYv+SDhEcQ
8ucsUpjKm9yJHTr708MtuAWS+4J7vq4Q/URx0Zhyd1djxrpCn5JF20guBcqQA9PMd+AbSJVmWnpO
gAxi8YnUejOH1BwgN1z9yjCxXgIYhAqGy0AMmHeLzxVpwEo+NJE9WEJFrc7jywC0NPQLs1ZENmAa
XLQ/YysZEOrUcgPTEm7pqostyYqOSGRfJLc5F6vYkQ5vV/EHdAmURasijIPtmtXtppfJS51esP34
aZcYJI/0r7FH0hUU/vArXU8oVoxUh13rl1s4d+AtsFQgRpWXKwWkNs9EpXf6K6dQGINFaJN1cQko
d0hkHlY9Ue8aT0xt/D71kWBWJ4DZw03svQy2/moIAD3hhQ9xit0nQ5Y6Qcp4H9lvKh+ZtRLEPpY3
EMvtlqiZ0lSvNsmKuMiGRBiR3i+rc/+C0ZzrNf1K6lz+FFuK9dh3Oo+eDRcHnBdadH6J79ALtXVH
B7TaT+mr7ip00sTmC9kutx8KgonjlAvepgjq87ZUcQSweDeHbi2E0/V8PfBh0q7j09CrV93y40lf
zfKmj7yx/qGx+HEHap8GY5AIK7s1ambHQkPRyFkd3HfpRIwOt19S1Qm3wmLawIKhT77Jrpym5nQ5
ZVzkQOTnaCKLZEvefqdL+TS/8zFJtqPFyyUVDu30kngyZgTi406X0a6xXs7DkW2ahdWF/RqeJuuJ
nu9rrQAKX0amZI/tB++P1qUO+hYue+cj/b2UlooXmdGOz6VSmNtkkjrvitf79Kc9zXbToDWmMRlH
KDqdvIXe8nGqfS48j8YlRodaZMpbciCLg2+iz3cvpNCAMLzcvR8Hv/e5eFPPHqPtfEFu5ifm2M6v
5C2D3d0oDq91rUkGK8dO95/VpNAGe+YuaN9Jp1d/7Jepll7yg3zi7+ik/k7Wip1RY5T91FsHrzw1
E+e2+FxwDoRC7Mo2iUJlySdl+3Iqlw8i2S8GGdCUgq9QAbSl33fzZs7XnFnj39R4L/q/RjuykO5A
iN4w/cFjttpzrXaCnMYIzZlxI9437kwFtXmYqfgda2u4295rkznRqrlUbmYmq9klOQck9LuPy5nZ
mi0OEvDqhpArqZMI4bmRrJj1cPhRrQOelRZDkG6ZE9HJ4aJ7I+O16ZYTA4B/dqSkjNXoa+pMzY8R
WajWfN/8FjtrFfQMO3rthg3X12d7W0sAk9tkXfv3r8d27AxEs3nZz/2Y9pkhffH2Ls7MnmKGQEJF
ANrmsFLdxFWcci3rmTM3kNTbkXtRkuWbvtDg3GMiJex0euUTBiKYFskDhCNKjeyJ+xye6t9ywc0d
0OQhq3JDuy99cA+jkGI86JJSrDEN82LIhQKmf0xUOP1ffKpxlbdTXwfqsWyVrKZjtsbtzAn2ZiiE
IaC50Y7FzZlwOtGZWXJnipMR1OvIen5FnFDHzOp+xnsoNsbMqkE4R8fM77zMeoAZVwIlGMzeF4mL
1QFSl8aIZujiw7jJhHuoAIZSabFVh27/RBuX0SC+k7iNPXbALLV29wievxDntSm9PdYxxC423uq9
G+/G+xfWCdB6tuzixzJONISUAAewMjuOjLd/09t9Z7/P3LolS9stYYnM1CdIcbLNfj5fynGiqG9j
ZH78xq0uKbNBnhRQHLzpnYCwARo4D9CMORGLAPGwZDvifC2sPld/Gx8fgBgA6OZNFvHhQReLOcuS
2+MO+nEXMpLdxJ/ondNqM6emQhgHT20MgXu+mJvllky1RxHEZCIGq9SfBpBDxsHgt/0GlxsPRXPT
8bI2FRvbJaJ67tcGCWpEnH8Sy0gVzTagwBPRT3UXOcNG28pvt4B8A6eC8cGZkIxVWaYXZAxLU040
iRoVTI+2y1E5yuBRsdYRZHF5mxkT+gy00a6jP/tpKnjiJgfn/vUWhc+Bc5tbt2W5pI/6xXTL5wvc
NXb5V3nCAN4ad6JcMsrytpvz8CVkL0e3jwxgrjVcdazfDFmbHhUDJyfSj9RqbVmrN4pV+bGb++Xy
4d+W9Slfz83q6wHdNEfxAOHOxx4QMpA1rrpAgA6MrxSVTylzrr9LGj1UWoVRHttT+STG9AWI9llL
G6J7JVBC824sqw/VFnqsy4danBVjeqTHYBCsBDCkJkOSEQD7nTH30t3dqY6N0bpkJ+bYfDsDd2jn
JhMmJCS7NiZdmjkj2hNPxlecMsCX6b3F//eDeNqUjpcalz3I1obAlepcUQsFBUoB5hYeu/3sxk5V
S/uxfwKaPbUOjngnEB23B3S6Adogm+hgcq0G9OoQP64VxEYdnHt+LixFPDhg5irJkwcQF+Scle+e
m0qXy5isO4sDKN6QOCKgr418WjjQZ27G3GGaySnMmzZ3Xn3OZoLMD8ATnzaAd9ezMGRNOTzUiZPZ
d4K+nxkPtfmSj7lfrYtKZVHleq633tt+axV/Ju2xPoun/Qf+5HS3PnvWUWlH22hLFdzozv2C4U5/
gnxRNdGjAts2J450lPmHG/FRR1ckmvKvDOYU55TNHM1K2ZR0Omhl0pQNSm9kRvbQ4T6Yuc+tiX2p
VWerETfHqFxkvH5qLcZJVFCgPQiCmYn3oQr2QHNMeL5s8YTs6IfXT4OH81oVbkvpRyNDw0fIvWsf
vVrn69uSPcfyun/n+/zrUasAtpMpk165H69hhDBZ9VjHVr9rQ0vqwfLhCkt3JBF7FCYHvvg47wC4
It5Lm/Y7tPg4y06lKbjvFtS7y4k62+cOt8IL3WYtea/9mxSNvb8CS8BuRQZmDzdRdsbDiTgwWZVe
+gWTCA397pqBHflJZM4BW2jjIQbyVkP6SQSIb+n4mGk5zpS5WuyBoKU7Nnvq56kRsVgvKcfktQZZ
jJAy1u64ouZG+lGlxu6uzZ6XvSE7yEJ/zbT0pvV3lXZfqypB6jf9bm+1/gse9LQoMquPdT/m13qo
zXZyMCUm6bxkSs1g1HZuDdX2qATKvW9bJtuiVmMEaUpwEu1JVAVh5jdIrHkeTbKcr+RSfCB1MOWy
HwK8xyiWi8dX9tDpTSDwD5cDh5lgwiYjtTWHOlNmxCmg+v7J1Ntu/faIOJIW4/ZCVvQSo90YRnRO
VTPQml0STE6Ay5NTumPyKV+8+0bPge5ETBW3HqOPDBGA0UO3fGvW4Cz1qeyrUWEjxCQ/pFSR/XK4
fYT9cvnaD1ayMZbhMz+39+XAVIybUTkd6fe9v1qwprVijC3ZHWiZ0V8LffKp2ZhT/q59fguAPKYr
skztKHLO3W+1qy/j9WQ57y+vb7XNvek67Gfh6Ifzz9CM18wM4Wgoajtaht+ylp0qn3vG+0ne/Jqc
RrrkFX60jdfsJ7bdaepKAKtWoT4WA7veVE54aKHqs8o6f0zOwuFmp51WqbA+di99vkpdyYrd0FUO
4PA0qhqttmBqsEzfBNoPNo4evSK2sOR2FGzUL+TEgSzr8qFiW0dLSascsH2ayzpmpBTkZ+nyMmn2
Hir1a8ykgFEHze7OzCgji06+Gl9ka7h40zCQ1dkv3tXWg5o9U8cHBUwhIHyiaM3DnPIlj7/1RdHs
FOvVuYKfnfYVA94zbgS/48PgsOgw9VSzCZLrIqnsvsWlj61bLN4XHnK+kKx+IJBcnztRc3us26ZS
IMtQQHsxwQwI6ZsfHV9SZ6J+9rSIqWj6zmC2lL33Tc2tGkzMKfxiP2cByuDENzFgPHY5vNayeOhz
NdkpGqggI7rQIhiPtdrvPLWJCvJ3s09+QtrE5EQg7hrc/J4qy5ltJCkF4WtkTnavXTuAS29Cy2Lp
aXJApFsXX4CCoItkHoNQH00AOQTyX9shCuJ8I1fZ+Gwn5XtKe3fOQOfoysoc7ssfvxLdQE/XuB/H
+AZo5fajFh/1FH8dZrnmmTP1fhqoiUMtsTafy5kKJHDXWfBr/L1FaHmnkw7l6efra1irTsNAaD9p
sqkW8aowwzV9j3HAGK09WtIL4c31FRM4wDq7r+f27fkooPVjOc6G1JFByziClUp1/BZvhmXMKyAA
U/b5LoLDFKo/yq7nTU1X1XdqH6WheVSQ+UgO+wpCA+Ml6txiLjPXkH5b7m+X1dNtL8mGs5fl2dH4
GzDnazYg1AxxwXG0EhKLTGPW0tjUm8019Nncdys3mYBzrfh8ZemyMBiPF1dWxTXTrG6Nyg7/vUab
yfKzlNf14VpO+IFNZTJsGdF1prkd0mhMx2LVTyg+oJsyJAlwzixqtZMsPtrlKlvOy/c53Z237fCl
54UtuHu7iXGl0k8hbLn8xgdTwrFwxl4jqdySMuAqcxgW2vXp0uvZzQbip0th9j2tcc+tmJ9Il+hg
8+X491Os75K4Mrw6f5mRsWm75XWg3d+etaofAgEqus8/8LEnNi3S1JxrNeCB+qI6w/rXubv3UqtD
tULbgqm4U7pII2ulEG9Gnc4KS4VWUxnYd3e4/LnNNRqvk4E90/ASmXtJtsqzC1dGW//BxFGh0onf
zb42114jKDdXyJnkDvcrgaURM07B7YFoyFS4Kf0faWfanLiSdOFfRATakPiqXYDYbQNfCBvbQoh9
k8Svf5/ixkxjNeN6Y+YuceNGd7tUW1bmyZMnXe9IQS8+I4VCn2bndw6nqj6j5j7SKiuVKYc67eA2
iOyNlV4uCEHYL9L30QT5jpONXs0m2CXh3I38iT5rQ2JXwnFPGY/HGMt4SOCBuOoX3cf7qXPxt5C7
F5GPfh8EsBhNpJO9G+D6n+yTM165GU1BBAww3voKqjOrXkEYfGw3IlEKTQ0+0hJt3duQ5V/5K3/p
UyN9r94XhHIaB4iYCvmweR+CfuYh3OaDNrSgnZ8/gCnfiBFuwRs9abiPfA+EYjbe7m/bZ/vtTQu2
Nm6ABWCxHXan3GgccXjGikNZ+sh6q9svLLQTeMOs1QmAKcYBImGeNxqFHHYsL4SdHelEkt/Otyhz
hlhTcxNRv1sKJRrYOOSjQ6gSc8oDXTKPWphTGR0YWrekbt75DJe243nB3O/AJvKoOQIgc6kBHo30
t1EtSkbc7FyUA+ZoGHQGA4Nk0u97/bSY42Grm5WCvFVxMNEwhq8raIpClm1GkFNASMsQJUIkAzqW
A6L7csgCfRkKNath4ImqSGdU/8AdthvhCoyxR6q5jnFaNzv19oiZD9qS8r3Gs8qOxy+tlMOq2npZ
1ARfPKsHhg29mDqOKCblC5x0IvY1P6JkMBxan0MODqUO8NgWcawe7Vnvzn4fEpKTrn3HQZ2RIMp8
b5qN9zYRGTW/79ssosLXcJww8TFGy2B7iV5pxS3Ty9IEAf8XynJT/PoD7V07JzctKVnwVz2Yxdvp
DeFLd0kB1aiMx34w9IKp9t2ll4kGXwmiVYkZyHph2JbKyGjP6pkeV7TCwKdvWn2vbOC6tyfxZAZu
ab2uF/7Kte3h2sb37BStzjR3W94O+wOgCzu0h2yajHNPKbNkTSqk+2x+K7PGiq3dTl73NZ+CAAyq
SN+SbnJjcIXhPGJXET2hWDOKwJPsQ93Dt3vD5JgKYiAkv1cuCQ3CUKTcWxvkofK03ycewfGjjSY5
PAFqkaBapT2qCsgtOOve6Uv8frJcKLQJiZHjm+WuLf+reOOY+5Fij9MWwJW9MD1RgKA43e5LEYSi
lpcKHXMMrSYcoHlQBC2H0LN7tN83CwJPkG13pfkvB0pj6DX3svZa4ajmfg5gM3KVv3IbYQqoyO7c
5AYl/jXO7+/n5yfciSDZuYClMCxWDs3SYPagxeEafWVKQmLb+Ty118HnSdROcTzhT5g86Xv3d7Mg
PaUVhR364l7KXcmOtNs9Px9+pF5k9dGmGQ0D0iCmIwyhE8I/2vRwCYafoTr8fJVWwD+7KxRBaEJS
TxT7VYyTWtI9OzW2xZhz0FHcSwChlTD43EVcQtoRWdiP6sXULcVSm4Yh2ndWqvs2arLb1PMllR/O
xyZEAMO5eiRycRsuzu+rq8iGqhRJZOsjLXBKhtJsBRXGS0DCwLbINmy9b8lQz67W46wqFRJa/VI2
68eUUsnw6sLkamdek3cWclkO9zmUGGml8azOGEEmKu+EUhR1+j/N2y07HOln3yzGjWCOsx4gJ+FZ
LdgAI4BdyOF79+Jt+/nJnl12lOAi72PXA/jeqXuObuNTQA90HiIraPqZR1FaOCPNPVEWp1dE5rnD
KFCC7hIARlmYtmaijk+B2UPhxsgKDIy+rweGX4JYeZ/faocmi64gGqre1s8GJFGgiWrwd0g98tpv
+stwa3+tXOONxqrBmU3fggmfumWcDQ7kHAZN5+DuqKnMJ8s33X5vWb13lD0oBKEFS/fWqgUgdJNk
ARbZ1bzaQPcXRAIQ+mAVDGkcwGe4AMds6/6FxFSwbJ86xfeBabRErLtsF4EB/bfkv+eTnfduL9cu
AAnswdNnGWV+Da/1JNEyV58fvj87JH794QFSL7t945Ql5fgCg+wQNsMm1R6QrTyWpH1+oxOnmB2F
TmiRuE1XJi+hPHMuH09I5QFc1s71uZEyPm2d4EQbvZ3dW7rnjd3K2104LsEUAZvfbwE9Jp9ebsuk
L2eTPoBqxaO9WVm5PdSP5TivBzDC6gQf5w70ebREIJBRBqDRZfYbTFuUBEAMRiEyI0o9+buGbYre
zN4N2dAbDQ4i9KtpC7gHlxb4i0M5wHotmHh1yJ/Umo7WNBUznUbhqbpvnsh9xY1NQK3B9RJosOlX
ERxcbUGjPGjBl29tcnjfDPX380jdQY3KC8HI0oAbclILImV9NHq3xoz3jfD4hYx1lrU38NlhXwFT
Xnrkyg5lkBku2fgbJNisv1UBh2Art+gLqaX+ljwzPISXg4EqmUPanEw47C+Eq441VKNazSstfqCE
gbtb0F1CPfNy3a5RJgiAy5tLmTxpYgLLsgV5S81pUuycMwdG14HkaeaR3NSNbiOPE9jyYNJZULv2
C6qj2zsyeZNSb81b586aWTsrFUHHK883hfcxjMS603A2g1u49A8O7b/INZ1DJGs8awzDBs4cgmrw
MOCgwT4ga7gm7yFcvaS16kEdS+jFsUjayHlsP8lH7IbHT0pA3i00iSbwdjeiKINe404RWv3ZPM69
D8Tdwt6WEH68j86UuB5DPdo5H3UHduOWmhe0VEh1Np2J2bt4M8xNuK3jJ+A7uNZLg/IQGGNuSgGV
gqGZqIFW+Ltvk2l8QHhyIMY5Sx/ZcETAYLnOSDd2xgcP1vZk4yjDNN6hFbntnLwZ1ifoFZPerT27
eL1ktu5tKZi5TVQo2ULJr3CT1zjxzu0dwdLVnfPnNq2mqNXRBwdPbZGf8cqg8KGDwZHmqxCHIRxL
gtow6dQcknjxijAHtYC26veXi9TDh4eJdbWLt3WP4l1+8Lo3d/fkfQ2CoAbix57W1ftnuFb2nlhT
t+viR7R79Vbh42mR/nQPqCV8nVyIaIN9P2n31iPSucFu4psQ190UChRsyMWukwlJGMCbl10MV4ii
54+1i9AXO7Hyi3DtzgBG4glqds4SN6tws3dqlaLdsBgfp9dRStDHjwFFa/Gj8OwQXCMvY84gBZCy
vAyUznZ8gfnnlt1j7xQvezXPxJbnkWDrpkDk6SegtUoKorHYdG5BCSpNHWu4/1BzR9fd2hDCD2we
ss/UIZADu4XFG2eMM21lCAI7It+1oR/rax6rHP6W6V/eV/0srMc3d9W/dDetg6N7dAka7AIYrZ3c
U70101Xs0xCCKDm2DcX41qcxXJJVSwbJF+Qy/mn0Oelu6oC4e+mXhX5y7sNoA78Cw3DKTpna6Xj5
viQpDCLgMYl0XKOWa4D6FX+gySRh1PV4KoDrAzDcwxkUff/61nRI5zl1cj96+30jMLKEpMOcNbh2
6+O0r2tONs6W7pZMDAuLAlsEvJpMwTxhJwS0aHE3YzIliM/5q1atD2QBzityJOjqGcQhmYuYKlUo
8Mk6Sa/+RkDbBrFHOe0aa4C0x+7GpQ2cA2mQTCk8jFWgADR5ib+cmbrL27eMkskF1nWkT5oD8bqo
YQnpESRp+bKNz/GqXUZgHfH2ZeNbiE6/phoprU3fCpPFvF1v70Ggzffat96pnwKL750WMzVzzl1S
cjeuDJI7i/OQtJAF2g2IvXFShNszUlowqnOSA/lYD9cD4LIUc906QyUBtDrz+t5ez871BWCW+OC1
iAs4g6H5CpHnOFM7m9QtArz5dbi6AUSfb84hfW/CQA5OnC1yLT5SbkBuZufUzt+Woi75PFA7W67z
O59hsD6JYzWDGjDonjqZY+s4PF2DVbinRSo8OLjr5sk/NvymEh9htevOklzYdnTZ+Mda97SkV7Rr
wb/UWjQT3SJYtrf1fXSY++emd7whuMV52EKzApiiVdG5Z+KrZDDr6L4yMjWYQZbeg4vd3KJs6GbI
YA7L4MZj9Z28nfJFlk0oLEnJ0U1Pqa/uQqTHrl9r4DvU4sKNK+qRaKRAnaw//9IDStnSbt5K0MIb
px8FfE0KEEflR0YFT07/Hqp1AENO0ImWrT1wyN4typZ+chqo/cF3OXop/TxvgQJ1hgIny0aw7lB3
8824xotDD8P9sPjSlqEoYQgvIMIttqHPonuQ8D3DWbXUslO7ekAiTO2ai8qDXOK+Ws8iYr2pKhrR
BjLEViUinh+bVqJdzGI8AySliotL1qbMztnMctxKZbxrGchAxrs2Dq2v4knvR4lXIxIVaUMcStdq
z882CP0CmVEYXTBQ0mC2im6AXDVy4rfWrQWvYMHOk4+Y7r1tSCrK6depvmrY/UtwtSEgHZ3Mz0e3
zENA0CQypBJD8QcZ6nzGJ1/kNSWAn6I+Kzt/nHclAF+b2XazveC10yfsdQVFv3d4PaNZsJ+UraJ/
9bMubat6+js1D8MGbwfk8mwGOeBr6cOe8amu8JeLLxHBXNwvklSY1Qxlf15On0NBDfEcsBa6FDlQ
NDIXSot8fH0CbZCMFRUV4Neu4Qn5SdJXxuB89A+LzaTsYzW1YQ2RfITtgO/mnzc77+6chUgCUoTW
xoq/3l61V6WFf0bVBTWOfR3HBKE2iMEAjtOUOPrrFq/vRUeWp40BbFFSVUY0rys9CstuPf63MSMY
/05XTkFxba11Abz73QFVnhWqPy5wJZ7OdrfD6aqwwKI8tvR072tx6GTxFfRRCIBBbnYBuNeSYU3Z
ea7EtNe9bs6No1WMs646gIMcaq7uFXbnJOR7idCCLLy8Uw1AxXfWpstJ60trQfMM37x66Cxo9w02
qoedpscb7C3q/q6j+rynXsFpfdcIIlnoFn3OCZQFee0QqchGkO3OwzXaJTtviw6n4e5CEyzz7F/9
g0QKWHsa3j5c2Eokfbk01sVGmxfjugMLhkh6jWLLzcdhciy36fEOkHKlKme4tXGDRDh3c2CVu6eP
i0PZjzOgvrDf8H7f7Tsu8ReU8PBVlaB7syvO28OWZYd7iacpKhZFXegqOnb0QG/hL/hUCHpqL43o
kArHjMztjXzspcOTCroP/Pj7Fz1HHB6+qBL/pBe9WG93GDbD/ohMAIA3FCEC+Yl7qvD1cNCr8b9u
sSUbjakb5D3rKDA3nK/F0u2X7nlIouX3aakCTagutKGbiqLVUXxS7rHmQyy7N07HwzYFIBK1arWe
4LolXmN6bpuQOMjfOdxkCKIYoZUnhS2fxZSPg1d22cqNUj/PNxjNETwgXPBzaHqw78j3Hb1uHorS
Dsl8nw5pMFf0D636X8LXhzyrz2/mThz3rU8khPJC3YEP4B/bMEVhLyHECCm12/pEGgBEKeXJl7VS
eBrAGw8fUTEq52Je214VPoJahYjicR8DHmdxI9oz7ymZEdIqGq6iTBBLEYf0r91umLzMFgI3WlUA
ck2DpGS/WRdjkvVIGBsYTXit1D5QasCsO1TgkqidDxGD/W9AEzTk/j105f7sj7vrRtky9KvqrH24
giiEgz8DM1Hp6hoxdCGfzKBX/lN3aYx/33j9GWjzML5egdWW2hYcVE+LsaBRuTp7bkEATmh1R8w6
aXQvDkV47vVtVoCDA5E5bw2Q73OojwqHqAG5iWt8IHH90ozgpcF/TnpNV9bhR3lmjQ1TpwGlpXNE
7wmHh+uYrI4X09TmOXYPqT1v78+jK9cQYdAzlHDT/X1RtCdeSwNF2KZuKGj8mXrlUU1OSq4sr2yK
ubUFp5rCTOLJC3g4HTt7m7YaWNAkRaSJx2zrU1AZgmK4OyFKVYOSat0TVVIHLs3oFKLX9PvnKU/Q
6x+fV7knl0aiJvvtshiXsC8/hAM4LFoEIzYEMdlYTx76H2NV3sEbDSBKU+V84B2i7T13j+EiiVVK
SLuJTx2o1GV8guL9GLBi/MptYR4yhQGPaNQgwLegaByJdowBnPXCeUn8zQl0UbKk4qdWLMCPUSvX
UN1a9dOmmRRjSpeASvKgLsoESdrY0w35O2TGvffUP7w1Jffvjg/+MnC154d2WlmNg85eErY5l5is
s1DuiWv+wYNka0UFFUTuF4eLuo0XBESG3EuSd3DkPi6hITn4z17zx2UwKhCukl4Vw8o4+OBAzofF
dZ93wLqp+5c8OE8s7o+BKlhtrjSWu8OBaQtFBebpvqmQEWRuqvLkGf8xjLArD3ZjtU0au9WBZ/zo
1p3eLbxSkkhS3lnJ3CDZQOIaPQxU3PJ0v25mIs5BzARkCXLoXchDhjj/hyk1NYse1qZO+8yfI233
O9XYFLV8fEXyRgBwOkEMUjP/j+zp0zvxZ6SKmWmuSbjUDoxU+Kux2KVzSOFKRx/hohP4o2aLMIMk
sPgPtu3PoBV7kzW2y/p8zaBHpkdBOgtJVwn7femd5OmyJ88Kx+PPYBVbk86XxrEQg3HYwdGBZKGB
vHVTX0jvSSyMbKyKhTE3eVkumzxhTQgmO87gFYUK9s9D1QLUXHaTnx/If00N4befx0TfbzKtvmFq
G7LvURZ0YFGZkUwW89nD/LCCSr1iMJbFWlsaDezmGbH0D0QPKA+do/JL4ipYxv9NtPFjuIrZWK6s
Wm0tFvGVktEQaaivG16IinbO77v1zDzR4Qdn0KDtkVLtA9M81Y55UzXE6vHqvejudGTSY+73QZ6e
9cdRKhdsvZ3vs9Qwc4KM68QKcLs9PH2nFqM8QSgpGe3ZiXgcrXKzlDTf3JpaQxz2GD0Qry8EQjCF
khusPzvoj+NULpXSvCjz9Z5ZIfRAqXSYxXDkcJ3oZIB2A+yZtGUCPYnXCwm6m0Np/W44DpKlu3oH
XQfoQf9DlAVf230hVUHiCceSpnqkzGEn/q/LUrmXe3Oe7MqcrRaWO8pi0wtaNdeIJKsvWZVq+Fo7
55dT/cIwyGOgQLdDDN4R/HlMWz2U7rW4B1Wv4mEPmpVrWbsdr8ZF7AFICWJiLf/c1oaUhFBzRh2F
ZMefPkmPo1VuZZ6ctpvmQew42iVoNZDKKcDJSpiYklV8Oi9DIQjgcur0cP5p1W5Zc71cWko+rgfr
iIKlbtOh3J4AiSYk0oS28tQKPIxWeWqVMx2UNbOeQ2G7fBfkmmgqZFNHHGtdtXdyKZeBh7cOt8gO
KdPfZ9oQd/+vHTRVQh4VQ1M3K2uanXPkLi9lPkYQuqXBS0Lbg+aHIuW5GtdGIljk8SBkOyJhh+4B
vmMNNUjqDcKinVGzVkd+GOTSb3qNjhmX/ntpHyBakVnwyXginWTyLyzwNsJk1HCQ3hoLx/L6Otq1
qZgERTbcFDDr93k9i/EbtP3WNFXVMa16xQrV1oWmNOZn1vR71VFbu+6evknJiygMgZ0ddDTnNEp9
GTnu6U4+jFqxSc1bum6UBqO+XjvE1RFYOGoDstP59x1XYPfoTa2uEo3SlvXn6TRumWoW5k0bo9HV
iLPuelp+NeNTBCUfFZ1Bw5fCNn/fBzGipTVoxEpfi/vNfHA7V5pmLNWDaD45oXOMTfnjOBguUsLS
t7VNhzgzWjuuLEp4Ao79HLViXerHTe2oHRlVsycTwmPF9un9KlrEdem5F34Ofj8zqmyWlbtQNJVL
uTwznkvOROgOH2yf+J8RO6LLH5LCoeRVkA4ptvphYXnCDPNSXhnSpbFubxxFmeMEb57dGtF5zpZE
Q09w3Z8rWrFryinblGVWarwO9K9wmwxZdnvQfG07ouMfM53Wfecd3Xt2dbCMZSv89/34OX7F0qXr
/VG/XcUKQ8XuGZ0epE0r8Gcftm8HJPinovS6e4tb39KVFj/6p6H7OXTFCSrmDWvXMMTQPIqz0utR
zU6RcEBJcOBN8e6Wdghz/lOy5E+M+89xK4aosLSzrswZt+3DTIYyjuJ9EHiJ08Kgw4r9/QwbsjNc
sUDq9txcJ4UYTgNfRCJ1RlsYzY1IdSLwHk/O7oRdp97RjqIha+51S9ebvqXRm0eJR8tJqZ0obVIh
QM97R/J16lPLBfhJr+MmXTXrlU1orjZrs948arx0tEqfRRGNJodB0HmjWfjoO2zL7LEmTMRfu/4w
YGX1U2V1pKP7QUNSjF7hqtdrtGK/4URRRBj2pdsdknWe13FeYIJ74pkdyI68uFK/fUFlQ4519dxc
7cQN95Hb18LNAJIR8x72ueSIbnDR2zpaSrKQ6QlNjoP3MHVxFx9Mi5EtLfOsstaQow92L1rCPY7e
pqw0XOiBtKmlIdnbv96IzU4/7yzGe23PDA6ZBR0JIQasy/kjCoTg/9ZWd3aXuo/UbTkw5RBY8ID6
sauDcO+68XwQu6FzgCs+CNuvv1+MJwDYj+W4Q1IPy4HjeF2mZz7v4rzGbZQNoFrF9GwPOkoLngSd
HaCDiBKV78HAlQwuO4b3CO1h8LO6gx+ecwxfc8N+bZ8oFguFMvSVWXMPQQQoJHHy/oLSbq9TeF2V
jm0DKWFedv/uYfbDdxSHa5muC7FH6E/rLfHGxaRhxlGgswCXTrNF/UBbduvFrf7lCtxTbg+jpnl+
sY6Xi1DccyeWEMu3YmjxJzvy+3PKiTv6wuo1ev9QsmUWUbrxlTfnOtfn6/zGBcwHzfD13lHA74kq
oKh/mlKJy3o7007Lc0bh56dk49Wnr86fS1jlZB/m9dP5vGPjDftem4IJ8um5sfVvwv4GmICUsrGW
G0pOu2zcqt0zdatpZIzbnkwmdOumSTgmTxi8qTe3eXsox/h9yCeY7s8LVjF0an2Vq9rxxAWDd6L4
16jpJwO0zuBxtZfx74NJL1TFuCkrJUtqxn0w4ZA2YGM4s1kRbYChxhjXiO4QdocKXcXR/daalm4j
4kQ3lOzvkzKDH5O+u7APR3udJflaPXC03baCTLHtQtOclE6x4H7FHwBvdoTiQP9NTbw3OB/T7ktL
9g2q5IW5PwQP36AuG2V5KM/sdRtBjRmtShoHp+dHuK6doDtFugE6mWrzzsgu9lNn48/pvnu3jyMf
1FN9nTN7WDf2fIaqPrHB2MdjPvlpRBfVbteRHm3ZoBWX+QoSqJ0Ujjar7fZ8ODcbJwr6wVvXcb6/
268yRPVJR42fe1xxmlfblJStGLANuD87pww6jL6GJx+91l73EL13r4EjeibAxniV4Uaa5CbfLczD
Gte0hlo3i70GeMf6Mtss5h33oQr0UH2kKY+IT+yp03pBXNwLKfIWXT0+f79vMmfizr96+IrDKm+e
FYudRna/hu3kjgXDzPFsDlYLhL7t/j7gE77Rz0WvGLB8f21mDY0LPuFMzUzamNhRSv9z7zDFUZeV
fTwpGP05XMV43daN2qnQeBhvPVGX147pCzGD6B1FwQKZDFruwEugs8z3KhhIbtGTLPDPsSu2zLjU
V7tcF/d31cFsNErPsJujEgH0eKawy8MxwolfXKlOAw4qFm16+9ZacxKjRN5baY872YNZLVo61FYX
Ta9z3jNK02xEIml90Iv8iAqyb5jMSF/2vbcprwgh4uBiG4QMst1/Gif+MSx38/9w3I5JXq7XJ7YD
3VufDgROTJFuQC3n0LK9F3qUSL0EcYl/8VHuhv5hRBiHlGkJI+rmzqsQ6LVpcjCLqWd8gw9+8TvT
dDzlsP+PD/WdH/Ywbq42Vkqus9ioDIeI4UQThqUvmz+svc63dr/jqT61d+4qCGURgiIxLVW2w25z
u6b1K3eMJjNwjrvXPiT32OwiA5L0t54FOx+Fvo3kvMveq7vFe5xyOr8ua3M2l7ZhXG6rNfsY73vj
Yc3BB1VpT/RCTORK3BPpqRZO6sOoy8Rcp6e9uGWxsSjcGNHRJalacnFFOxouOkDJCBvheLcodPym
M5PEVZCZGK1i0epH2gDrJtMWjyWNaG5e3Lv2ox5heD0KvA7tjnDNqE1xUOMBaZLcKZnvXyUfNW+X
5loRj/XGfp0gkUVbLREWRkRAVMBMugSGoYzWIXs3tIpt0zebpFlemDSPl4vIVkd1sKmEXR0vG0+7
69CR7bPEPdAr4OiSloOX+pZptmnHg+U4CyhP+PtgXE2nLyw5ausUSofO70+WzNe/U6AeTthuWTto
l5zr1D77beKMOB2qTq8Q082cjkd5BJX63e67I8W2JMZLF2vyMHKurJLTOSHEAdQzeliQGDm7yN6G
/aPH5lLuHraaruzhkl2pe4buYdiDsc6Oap3NbRewQSHXT3pxOfO1Nt4RmA4LvYv0i9PFkLS80AVy
lKy4eJV/Mdq6WJeHD9Dm9aN6OXKny4DjdROuAoVW91gHjM3uNAf7V4s+x7yTspD+OTj954mqcrea
l/k5OeQC1xGqEj2qzjlgNg24MSAjWffbJ33CfvgIesV6na6msTquxFKL5lLtyWpJbxCU3qnE8/GO
eh/70diaDndXD9E1oZ242OzsN7C97nnnvdy8VivzWy1v2gXoDJ3w2x280qTnYrvrAPEbfiDtmSYh
cig8rZJN+jsfrGgG7DZDJRVjWlUHdjuvHTYXa62Rum8LCOxrOO+8LcQ1COGSyEqun1QC/ByuslJp
kiT1TZPhaDlZOqDMIF9+FBQJ/XFpf5eNu9z8tjm2HFnxxTMw/8dMKxZ+tT+u15a+0+CUADbGwMvD
4AstHbIHeKxyp1xMpXL8f4xXcVq187ZcbZLNP8cfg0OYT19PgeUfEWXtbzo0BfJwWcJGV/aGK5Kh
K3b9cmzs55bOKotEQhwn9OW8gqW9BVMx1YHs7ZTMtOqSXrZafV2Hlg2c4cdld8wkaSK69/reFLET
6k2W0PbFcZLlEWV7WvVET7t5WtYaTPTonxeT2CdD00cl1r0RdHWd0WAghYwkS1v1RGvWcbObG4w4
IdCMhmnwBVVAtwOHwG4NI/Ei7WT57JV+PEhVJ9TSCm1zKhlyiWiUA1QFWLxBsfaKMOvizcPnxiOT
ZUako1as92GdJKuTxqhI6uISbejfyqYi6O50iCn56388tFXH89y4XrTaRpyi2AeBp48ZOOyNY+uR
+AD2PaFos55IzJ+49L9c0nv09/BGZZezucqaDAr4ePVfScgAfPbGG4cepk2n4RJeTnW47qS8pPfm
WfLpx8ZWLNL18C+L1J6U3izqwXLrYxM8cXLlzt4TN+THaBV7tClrte1+sxVgp2hNYtr+BJTV/lq8
HSmBQjaSbZWahidBzI9BK5ZoVaa1+fmfTXVnS8cfo+AUlJ/zkCCVg4uwlvvd/lyuPMm+Sq5p1c/M
N9C5ij37irEXwAyqUn06adMC+K3jhAjfIW0iGfLp+upqQ9UVGBtGs7Kb9VvtcljtV1zTjhv7Hzxs
PXuY6MjdeE7LGc2HA2ohpV6ebNTKrh71Y8IjsxTXlFlu/fEmGA4X2zaPKWgmRqlNKaXM4D/x4jUK
Yv491cqu1vK9rmSnTFzVeM+eBsKb5Tnb2jCzxROT2Y0XyfI+fWT+PSY1AD+9yet6paw0hTHxJXP4
0WnY2/sRJQA2qAezFeo5Rypil7Zo3CsZ/PcJN6oEx3N6SQrlzODIQ9oiURkN6Y3Cm+rYOx+H8vtV
Fig9PcAP0xVf9GCYykN+KFdN9nUvDrDozwrd4eD4AYJjCHsi9xeOpLf1qTV8GLQC3mp7a3NRxb5O
yMLPAyJQIjPhOot+H0KdDAkiFCHhC+7ZZVmO4lkM/nCsGvXKk1MzioZWXrhBYpVNe0JrS3xn8cgi
tP6mEJVuxoojYJ7w81V2wO6+wl9PwcPkhSl7WPH95XJdJuf0HwRAYFoHkkDIHuAokg6yh/tQxMUr
uxseyUSa0YD6Zckx+/0yw3H9+QmZvlf0m8Km40gJQs04QhFpOOSAd94NpxvSxofLbLiSYWWnu2K5
auV2s2xkzJzrrNyn3fS+8KCwIOGS0FBqtJ4GHQ9LXTFah0w/F7s98wR3IBNDIS9pieEisNHSxJeR
3KW7sf9tZyvman1VSrWZcq5AVqhSBXZABAgTItoB2tEYlQi7T/vtIPc7+BrhJyLRdoj4wTtt2tvS
yUs2uZqJv25vu7V2+me1wU2RCMHJGdqA9fhxd81FiWd1x65+mX81uZ5fd+R3G8wfpsG5n9pjFP7R
YbWbdHwhObMPwbeIRY2XEckCfHXqNgdUNYbtW/8Thq5kO557ln92v5puV9J/WXIcvR7V3IB80NWA
70WpsvBkpUiE5O2oJta3l1raOG5ZANGqTRy53IsJxhRXEJu0mLwrjekhGDhO4kutmsSSV/PrxvZm
5db9sLcvHrgTpF8fbs/bXfGN2jDJbj9DEh+t6B1XfrBjVrKqmdoOI+7OzJDY+ovWgCzukQw6JTyi
fE0y4jPe2o8RK2bLJPWkJnWu86twLUVuFYDLj/ZtBIMAutZ2H7knD5GK0MGN/vzvQAU4srzLekOl
2uGn2TxbO23dbDZUosCJO0mHZLcjAEVBa0E7Fz6i2cKDDyGySGb+HyzLn5ErlsXIN7X0rDVVfGq6
u8a9MZpi9vyT6CUwTcxKSpAWkBZzRs7g9BFCn0EW0nuv2849Idkcf+7+K8/3z2JUPV/LvJ3nS7Wm
Ysxzz8flFhgyIiWexvF28cwkj8dzc/bvJajiqsmS4m+zniB90OL5+ADZRP+wMQY077D0DuSJb2Rv
bBl2/R8O3Z9xKw5Sts4LDZiPeapBO7aCCbveywMQAGXY7whd/e6UFkmCilrjBZO6++JQ/W1U/4xf
8ZXOWVI3rjfWWSibCpDxI2LsNOa+Ycr3qLmRCPseyI3Z88fzz8BiQx7udwOa1HrbYGA3JlECb1qk
152OA3MLz1tywp8BqdztP6NVvKKmtUmTbc72tie9LATZEXA5+9og7yVulOxxeO6L/BmvYktuxSpv
nMXs6MkbQ8mMxggB9/s2MAftbgXvtV0Gvx/hZzSRH3Os+D+bdXK4FnXsRxs10N6VbjZaG+XOMCBk
xE6jlkT+Hv2MvP29GuT3wsH/eZ0rNmydaLmlUgQwbs/GxI0RwGTfeRc0aqm5FEbpt5NbMVpbpbZb
LzNuzmtM8RkNkrtaSpGATVtEGL5lR4B2LQPOJenrcHT3tn9fcNmhqpa7njVVX6YbMVnf/fjAu945
fdt2CFi/v4lYfx/tSSkSmPOfI1wtZ92Yu/1hjmqk4BaiddwigptpV/uABCtNZ2Ca0skI4oajfgI1
LUM6VDutEl0SRIiRTw9HZwe/iFT6XJZ0fJbi/fFlFRvWvJVHvZ4KGwZtQ2gOYDpp4euK8aSGWhik
X7b9zhB9sBtJcVFM88YyiAwnvEYhbWBFZN3AJ0bO99r5BqDl799XX33ue/37QhsVc9XMl+ednmJA
iNuxV8yTsIY3gqDm3OJpbLUQIR8JS6JEkqGfHfSGpjQp4YdGrFcRxcZ5vj7U0zqWcqJNzEWT7qb+
B8pq/7zOYHxJYAfdd9Wt6faIvnEijv+UfMMz7+/xGyr2zNC3lwZRrfgGgQkNyecGcJoxZP8fS/bs
bXgcrWLJCmN1NbJSUUEN3Fn8UaOTaGGP8YQYtmMteCSQ1B9tCDNqbjhwJTftqWf/OHzFiNVW+Zxi
pfuCz4he164dLQQvB+9r6ZHUkqzts7ficbiKITtY9UNm7JjtMsqJ1+G2DQvasOHu2OTW4PJJSRnP
ssjaw5BV76ootHSrKwwJbXv2sYSbS2sQmwG99xYg3yhcO/8Nj+/HmOKIPVzc5vFWL/UjY7p3qrg9
Hi7dIYgXCxuOEl/6BD8zFI9zrFglc5k05nWtYDyI2DFCub4dkeSgO9IdyQR3oqXS71v5jEf3Y44V
b+qaHje6fuHktGNtES+jNqxYAT91P3xoXgBQkIsChNqmySeS4fRvAv6iO8FACsE8M1ePk6+Yq6SR
G4eVyn3FmTX8TXce9GgjIPh0utv3vPN76+CH9JgYyA205DhXc9barZmoxlqcrTbgPAKhH5EfRG84
W/BeCCDc39f8aaD4ONWKabrtjtulumeqFyd24bKlIjsJsLkAsabjE0kXDrNkTNnyVgxU3coa2UHM
0cVlT8LC5Q6RhKCnYuBhFoXE+dGh2dWnjIcrPWEV23RsqMnmUDDbV1FYFb/WiRpin9obBP+GjeiL
FHTmCAwmHDWnqK5nve9vqYGUbXHFYtUbNbO+vInpk2ynnFMQnOxg4TkcaHCvAfCEZMHFea2++g+b
XHW16nlazi+mMMntuIdNJlwYDoH2AJAhXoxcEpayMZuyMSsGS80SzUpqN5Ua896ahnUN1FQO9VB1
kCy0r30cANoeunNWftivR5w2SioSZ7S0RR+YUas7tcFcjfAUK6GINzgWWz73vXNyYUiIMGeQuLu3
70GLd7TzFdTQYgMi7sOz7XqtLQWtKjoH9NSbKV9ogtU+17H07kge2nuh14NN3m43x8N1zbI2w8kM
rTtRsxT0vc7xleSdHDOUeBFV322VQrg0FWEe6YfCqwNsh9/KqyNKLXlaZbflGav60R5XvbbazURj
weSgXhz6+xDdxlu3N05aQ3qwr3GaaEbqvN9LleSoytOs/uOZrcSch91ufZifxC1xezF6CHbi2fcz
KzZ/RAT2KTNLkntpVExhUc5Ldb28r+8OrYce7jHNbAX1rvsCb51L8j8aX6NiCM3TTb/lpRgRx7BJ
noMDRO2hZ0/fhTcuPbCyE1Qxf0ZirQtzxZqKGBd2ZW9sL4Kg5cHmHH3LJic26DejUzFzp/3pWF+u
mFwZTGJTPGU+nIUoOIb/R9p59ijObF37FyHZRPurIzl3/IK6p7sxGEwyYPj177V96znjqdtDvTpH
rZEmSFOutGuHtdeSywyXPaaHTGtbY+s0c2zKpS1cykWLRHf1nq/p4HN+zxE+tuuHWIUcnTHRVk40
ZqCpWLrbxYjTuC4jtgiqgneBhAD4lyYecfA189M4Zk05xYX53a1mfV2TS8kWnpzI/Vz2EJ0Zj1/o
j5p1l14aRv5MM2hpnq1wGXNxlcKgSwonx2UVY+4NvLzAbBrOdErk1B8OZ+71BZpcp/00Y7bel+4l
yTHODw5SU16awuCRiXTHvsWjLTHr6ytSO/Npc4xKy3rGr5dfoV/r0qP4dBz8SGdF+9kYaiEiGpcl
5/4vfMN217CXq0gWgNahgABWzD2dQzxcZPmqzkeOwCExpTvOusOlGKVDuo/ihkRTe++1B0a2Q1c/
cII+ITMl52fN4dKNphik+mq7tiGFrBKnDy4zGpCj2Zzw2IcioV1FrCrBKGmGlNvxaHcVm9Rc1Sr3
CowGucMLLFb8/M4vQPXk2wAY6U6T7l1pKmbpYGXXTXZhijxqgjCXAmvnW2zu3nnCAaMH6/EMy/pk
is+oygVRS1ureJG7u6MLySYi8e8+oD+P6S0DndXVLGdL/r1wUDeNdet4yuOHqMMmAo7I2tOdO/0e
oyTp++3rizZrqXk3VX6SWnJLGxWJwHveuxUORvd5Z57nhyvhU0qxw515mkOjMwktJVLMLLN6j2sy
pOD0BwEnld6EaUbGthM6Gf4Jjct5rOp3n9z2F/qX/bNTh9Jf41qXwrcKllGloam2GkYK87JMfsen
UGj5rs9Dn0HJm2qz1LrkSkvxis6X/dpqiFf07AWjrf/P8zYO3/o055PN2SAc+Pj0lrAfm3+cXsUA
rc+t0ykxGNGTtpf51m+1QbCawbsdzHle5yF8H1zWSjjMgN5gIt5BC2hdUY39bSmG6bhYGfemwTJz
Z9+vw0+hJZjC6y2uxKmDf8ZV2ri6xJ12dxXjdG1EWXWTytM+8GgUmM//aXBL3e6PNsOj8ZdaimHK
Lo16VlmRcXlGAdEddZrIclP1aHpjZ2g4sx+789P+qk81V0lnDy3FX7KaZ6NZEzdNImFRV8TVJqxg
YcXR5j2d4Pg+PlO6pIOlGKmmZWwb+wtnCryaN0o7oC0FE81+AkL8gC9KavBah1Q268FLYyme0+Vg
b8nrMGoakLereaLwFoI8n3KEW5wkujCEeKHao/xgd7QZNd3wis1aX5JDo5nkCy39Y5G4D2tyO41h
+AKzB5H42m9XOpOvNaTmmgXXnC1LcaG22xVtTTtJaHniiJ9Dbu5izBX65fS7VeBccTBLBjBO6Oxj
aZWnCfrTpvjSNHBM/3yPorOx3UablIuLvgDyf4Q4zsF7kaqwsIloU3flq/x7PGWTj+nCqiQnxnu2
iFeldoi8yxMYzDDM2GPT7+46Ltojk4Xf1nYC/+VgW1bNrNfQgMrtSeH1re4bt+b5dmadX4MRAfr0
aDgUZpkrEnyjBImTL33KsNxp+8+g+RYUBm3uTxQ/ltfqfAD/V4Bp5B5dyGJ90L8xQd9Zc5bEDv37
Gv0eTtnRS9xE2+LOCnse8Bna8yDp6WZUreJwmrykDA5lDZ24BmJbzuHThi3b3Wn9uBL2MHmXfn+G
stHpsWEez7sLB4sk2hSW1Zc6KaPhCmLApdcaR0+Pp/2Xd/D3eMr1TaPNfXWsMW2eAizlp9nm/Z1j
tSxvSjJE/FX3CZHfWeQL+nTy9Xj8v9jp3+MrV7hSjY6VLONoXV1KADg8nek3SGbsdBuMgVYK9S9P
3+/xxKQUTpVp0ItZX7G+z7ljswjBNjDPOxTwJGjJb2nmV35xf4+n+BmXenaNDJPxiDBH+1lOFxk7
1P3Dvc+B8oftW+rAd4TgMx3e2lyMdr6Kh2E1F/F+n4rhoOBB5z6WAzxek/Bu+MQ7qHt2yy3y7+nK
chSW10oalUZyzS0FkO25PPUgqDvYCimG5qW5Zx2CWTtHxcUw703rVE+xFDc3fwc4vlgLaT/8IKEK
RcDjPc2bGh+YCrUnqHVOayg1MJ7I/uI+HufNjfOJImMXmzHJXqh1P4keizv2zTDvRRweh11z4yAv
BU4sCb0YgkIXBVPR89YGLhrDmYOBC3tAES+qtxI+T8R+B5CNUYTopHSSc9xky9ua4CxvJHm0HorN
Wu6rm9bmwBmnCXRQdzvgdqaAH6kffu8giiZtJEYky8NQsAaWO0GY+0ezK6XF+ILlzC1dYdrnRmy2
KmeOHl2K4okIR0XGASSHTtzdh2nNRVoF+VfdwHKFHk1fMWFxZbtqVnfycqB+N7Cd08c77sD4e9PL
Jr9ofGzkqV1U31FB/x/NpwoDMFYVOIbsfOm90XE0j0bTUMz2cMhli6Ao/rF83QH7S9rsP5dcbSxq
HY/x2apxwJ4HqzZdGd2N93nvB+DoCZmiKViXtvG5DdriZesWW3e4FXtmLhdWZtzFwADFDPB1JbEy
hYKF7PnS0x3tvwSmv6eq2DOIS9NTa8NUOVK0FAmTpz91nBcOk3tt67kCxct4dJYUU2Yt4nNjf2I8
6UqTvoj3BFWKDuf3QusUnvTsq/3Ymumsp1r2Xy7PTaIHjtAt9MhCrknzLvpQBKc06+qrhKX7V69W
m606UmGwxP35QGxOi1a2FkeWwHMQ3NsdGIJD2tNJY9N38Wz3tZmx0hi7MKKypMZltVykcj1j51k0
H5kmvWHT71/jldvwf0Ej6ks+W+/Alu7l74FVQuTNBtrS20GeXmDDFPzpB55S8uu7bx9r50mzjeWP
UmE0xX9t7WPzUNkyWo3gM5iLItgIPPYZShc6tyWfRBaSlhdQ4ZWP6/hqgjsY3vpHqKkO/sRLBj/R
E12Ijw9X+f0pfJXyNKTXW3IycvcDdyugMroDmUTm1XefVh7y37oUmnZAxZ9t3rNbYsgyNJwTbRDs
NM7HeOzTewjkTZtZlu//130tzE+x/cejfbodzgxHHRHvKggIutFYG0N2CISjvdPVScpva2FAxX/d
Gf/32ECvNjA9/Bz4DWU5ZyBWNbuXUxU/mp3ivEL1G9fOS2a38w/+teFYT0fPW6/gbyUhGoAsgBcH
bVlBVtBwPs7c9TOteVX8jF9J5NKRXQ+GQu05edYG4KWPbmEdlHfgYK/ITsrBuoUDbPPofS5kgjgb
1hzdnDeW5OoN9+SiEQRt6MCN2lOmWDFYPnbnbM/oBIvALDrT5NMRIkNevkl74W5fdFasPNsO/N8A
zwAlkGpMakZ0NeO0aUoJA6GPd7HSAeGZCxT7p+Fprq3ckn9tfGE0xZisbni38doyAbHuO6P3ERt8
QRSJzT1iuZYe/e6PRyzFKYtOxf/NTzEUcZXANzq0GJHp7ZzeyYd4+R3I/RyRWefbafgbmi2EQcUh
mZW808ijZ+qU2/po2orxuKyN2n1zYpGlJAed3oHjvaIYOb2NSbw7gh0Gk0C1qNfSGi45Mo/GViyJ
bVrH+7LK2LivSGMj7b1sjwLYicBV/hr7uw70ia9UtFl9rVOl227FqES3tEXjFosPL5I8GYP3qk/5
KKx7QByjNt1DMz3Zl26xFeNi7HcQGDaYcKXHoJf8faBqRfYOPzL0D/BFgk7Wt22XWo7CSVMsR3Vz
rKfAADlpkvlfjwejbZt6J2YUPtBTn4L61nuarLzel+4SV3VTVswGIpaxWZE9hvdkABXy57xCB2QV
GBBni4vsLkdScrb8r8e3qxzygtZHvWrbDdM0lIN9sBcwSZi1/HANmiEgMZhbuNW/jE5tkHdT3xz0
JifgT87/VUd1szC4crJvt/XNvF7vMmtw0gGmKxg34dCgNY8sT/u+1r1bZfRAteKIynm+LKPWZbFi
ur1XVMIPznlKJ6TfkWyp81JjWAnEicomM/KlWr6t8jJeYcLKyd5H9VNmVurmfNCLxoP3uB25JwfJ
OX46mJLvjZN1+xy0O8g46HZjb2Z7ZOa93m36eN/zUP/fRuX3vitn/ZyaV6O25kukMTDwIvcw2c+o
bgFRb7n4f1g0skBGbxcABJrJ2SM+14VspTmhwnIop34dXdJ6S/YfBkfoiubz6bT6JhkheFEF6AoS
E2FlzYNSnlgsjKq4/ZcWjAWbpMEZEG67AZHNKOCq1Z2Xfh8y1PZEJ12aY1gfLLba/Lpo3FoIhRom
TI6gKVIUFukBHZGBmFILydrUyDHl5nA8Pnl9+m/dmT1u08MlfIrgbt2fLy0wqtze/Gf71ebYE6qM
6/TGPYApImezHAEjl57YPOP51qUV46CtaWq2W22B3d+NzXp1YbvxFQc8oQQ+4iE6v1I/I4EfAnPs
8oTpYNa6S682wmYx0ppGzFk/BrwlR6gj/+nHmJLfdV4ak8xtDGAGAy3AW3ZaOrTNaU56eTL995kz
FUu3Sc9VeGmr4sS8Ur+XZOsSlcvzE484r5pA6Y3A9J9mq4D0yIymlC9dw9dfHMXfe67Yvht81zXb
YBmEHYmAj6bFFGZvuCsALGgmXO4HFyasWLrqOb7urJRLhk6GR//vJ+7K0mnSGjv2EeWdrbz/6ky3
zJbVICljmTW1LHRdHvb1nc3xEjWFIPgEGjGla49KZ45npATmQYDiPjakOSZUvdvFURWH2IquaeUQ
c7e5SO+jqr88BHMTLWBQo4hT0tAWrhBy6q+Hw0p3uPa7k6+v16u779/cHiQX0mnWxdgOnzbUzCpj
KrEnbemo9PQVv1FxoatmbBm1Jd8Iq9Gs4SQrntuLV9mQZ0kIg/+hg4aZbjlPHHtAq8Hbh0Bs9Z5d
mYdV/BDF22g1m/fK4ciH9CQD/Zp0IF9LvICqR+Y4UwPYP9H4xxYJtfZZ25Je5ssWB1fu4OK0rFb3
lrw2r6+fI2E7h0j1hRyPT7EyJ357fDRKI5figMqFq1fqq/tmw2yfX5nsIuRUZp1Rq4cnu0ZPVg4n
BojW6GH8a92jAYBsk+7tKaUXKX6EchEXC9s+VQ1ZcnoPuPXZfH4agIcn3RL+gr1meOw+ZQNeWxhG
9f3C8pY+uh2Km5E0FtYys2R0D2oThHQpUK9fRyt/DntOKuke4qanw97p0gT5rFl/3WlT3IvK6pIm
6dIUg2CFydYVQenRxqP+wOJ/N6GpJoyBkU4yqBSEej6rcOr9LIPkiRZmzdeUlsqLG6G4HffrZhNf
FnIa6F8Wv2/e+SbTJoE6KDwXB9t7PP/SukdhRLUatbnsDs1IRuzVOXuDAdjZbZcHBx8P1H63ewnB
JAu2XGP8cwbVB7uu1pmiW9bcpjeZaqUNu9i+D+Vh3e+sYmc+H9UC45kSjM/yo3MzvkD95X/UVq4x
fwL1c2v/fGk+R3cF8ntaqP+Y2XJx3tXkc5B4eB1spwfnNpT7PwWYIfofe4enlzwZ1lcr91Ia2hV3
QbF5ZlarLNGjZBd6g3r39bP6Ie0opC1efM7dFiZQ4nYtW1VpOrA4rGLt9snesk75sJ6khcC+Q7QW
1sJ+96PLcNrEUFlO22o2mkajRbhYzUOfwiLvzPM5ZZ1Z5EtAiiYAbyQFmNQBcWMJJXtVX4Mpu+DF
MRUDu2xdkBVsMeYyot7q5QXN6a8GHC87+iFXMBgLE0M0IF5fuysdMKSUYaY4vGJaK/Et2yZpJj4O
Xg4+lcg8RAmH/Aygjd87aW+KYLi0rOQWjoI+VDfvs5+Fr28yK0sTFb9GMbWXU6sGUpKvEbIXb3CD
ylkiy/Vs7dWG0IG47Xg0c7dBd4YmgMbUlBb+ioMrpnZ9q+ws+35i91/RKJ+vfIa1QMzDF8YmrIFP
SIX/bLpgN+Da+f8o/+mmr5jXytbe3xu1I6G1934HYHePnM8deQW8bMJ7eWbjL5Pw3gqeFp+zdczn
6FYhB8Wrdq+wCnUpcRXuQFKtLdaXM1vAc//KSxeAdwvQaqRYN3jtXd6ogr8GCVnh7w2UkkDb10Ei
7CkUPogCO2vDgWrS91vhncba1MUczia1K8XSm2OdXBKbS4/IYPL8pXkoxP979N2KD1upZlUbEXB5
KCkp1jwS5R2f5A/NvRBATPQ2sazWV1woxSFdbTMruSxTcUokS74bfBN+A0ik3sa20N+qeQJKXbHi
gIoRTtf7TVI/MsOGU6VAgcDc6YnUHvYBaOuQIqPTX/axyE8Ux712b/miWWGNdawr1jilIz891K75
yRhACUkO1YGEF9ePUHsBcPrxeKXWvzhfxTKeatfdfXnnNqAa4YP8pBBBp+C5023/2Fr1E40Zrit2
cLVdrJugACW+JrxdhNKsh9StE3eJ7bn+t85waIcfZFZ0PpX8z48OrmrzltHyaEHxgM1rDrZOw0l5
36n5gLL49X0K6kDiz17cIepqa+VHZMseja2YPHN13q7oVMHkCVOsh2SVsDqHWzdneegbgYC0v7af
mq3NAfaPxlUM3fJqVgAkXtjaSwBFNhyqmJQR3BJLHp7P/VfiXeUhBI3wTZqeylOrC8XITCjOZojC
+H6dkzcOp9YY1usA9jkBSFR7bYRTFm1zEopCjmT8epPsGmajxwczR4A8+Hq1M3dttqLa3sZESpMc
WXYyIfN4gqdQGXZsH1TlYOrYPgS0fZ7MIexZknKnsmG2fN0OllKkFC6JSpFSP0W2Yd05PTvfCCME
wl/3/YZTnyBzQkVaaCtiNy/aAgR4Q6DV749bfgKNNa8pDa9tbPGX5iEt9dmL36RYRtu+Xo71a24Z
Ya4fGSSIhHsInBQk7jjIsIYQJk4mj7dFZy/UVttLcjTiC2yfIJUCThR1j7HzRnCI2wZZrS4TWNqW
XpylYg73UXTb7q5ydwDhAwwL5ocQe0FpaQeRK6ToyI26gC7j4Eh3HxKYkxOddrpMcCkyovgZipW8
1mGpu6+YNe2oUvIhFzEPooBOu2ztZpKUn7d6AXE6p/EASTuspz/L0Vc0WJCgJkEx6WmB62UBc/GT
FFtaO9yWy9qah0rUGlAPQ5zic9sOAjhyGv6YV2oMvJgfK5iBne996SCT2gOomFRrU68urol8gPTL
Nl72IwDlnWkLH7bqURLYTG6wJMKbo83PaDy4hmJQ67u0foRvlpGP3mB0HYAJqRkOhg3YLyk8MlKz
WZQ5szhAEFEHnyjlOLGontfRFG7aQJD+9N2M7a12spODPCVoMcIHSnc7TQNU/5zwyOTtkPa8SX2o
q2+XxofFgZW7cF+YaW1h7v7x2+shaRLouJxvFBN+XVykb7t0KhMtVILHV740K14cVzn80aGatK7V
vTmvvvde9x3pdf8EdWXvfdprvxt+n6Kj2633jkAlJWwhTPU073dpYrL4Dcpp359qrXUS53M/5cI7
g9En/BBtdCO+j73YvQ/H0JNK8nQNAS/AoB/v6/JWczZX5/FqlMdyrYYtGHvoFNXaRAZg5NJEjAaL
xPqTKiE/cBjMj8D9hV/ne0qq4gWs0JBAzhxIwpCGnejpWU9UVuoqFr5EOYjrw+1YrVwS+RLS5pKe
DW2XzXBFlFRnicsNf2E05fQtsEVpfGO0NBBYoeAYp84Y498fzrq6K16+34XRlDN32BvZaXvciqdI
iEROajTA5A86dRQoKz6xMlctxB1/qsNXTnvfl+Vr83Bypv7lgRS+QTlzG/u+XRybfAPSZigETrD7
iC4dQvE9IM+kZ2Z4mn9IF+dKm7EoxU1ZhcEV67raVer1xobl9nDeDHdxhO+ZCuf9S5AOIJPnobl1
QqkH79xDeEyAqwsM8s1ykHBJn7rXTtffLkhYXTsEDRWNb4l+i2ZxFBu8uR/qIHi5BjVEzmB4BJ4I
N+AIQ7ic4N2CHfTvvY03X7U/DTe9wBpRqzqj/dvIPrnX2Iu7jXa6mJxiZzODcGywdeFUFidU0vpV
D4rhmJeza3+7GVepAUP8hHTf/evLI85sP1Wdp90bTHTWr+XWfUMpkyQlTYGOS5v7C13+HxH8Js7O
c4XgxAPW1mi4X4stji3cKIvpxj0B6tKlecpfhsKeKQ63cQWYsT6zZ4D639Hgs4OOJFamv4ht6N7r
ZuGM0Lynw/2Uu6e/x1XrWXHtsGk0K/leQAMAWGDQ7KITHWy/KRjfhS0RxwShaCiLVqN29+mjnz4D
ZZz9SIinZ+DU3Ju84ldIbuz2yKtsDZZBSpg/QL+CA7yjF4HHAI6xHAR9hAX/3G7rKpd57vDBlc0r
+oWhb0voP5vZ2pzXCfKggficH77n1yX0M8RaMVhd0XFugSr0Fz1AC4AVKuPZ2am9/XewVctqVqtm
AwRSLT8shU9ZbdbX+sFasgqQdUmYMJ/KCoA/w1cGLPz8/PhhKk1eFwdUzFUcJ9Y62kYMKPLMIuGF
1mVnhN4m46bOC8U6ukek326mw7iXu+mFySrWKrM2SW3bWBjzZxGz4hBSQkJLy5s3XvCN4Q9fBDhm
vIgGTaQz37XDIfeVw6dZg9KjV/gOxSqd9kbtliUVg+yNN9rvoZIGs+Pc0fYhWBUG7a0Hn4uNm0Rq
8/HY5QFrYWzl9tevqwVsUozNsQcdVfU/k1wqOfJyPqKpvFiJ8yYaWzsMHNEZ5HRteku1ZYzSLN3v
L1HLOVYCE0rjZBl0lqJUzcPZWYaSL+xDcEiCw9OKImqWXS3jmMt0t0n3DCjMEeIhjujdySVPwzfO
HclU7LckCh4veblHXJioEgOfTtf97X7m2O38Huq2CE/ilDT7+F80bgnQUYBBWtxwafhRGFXxu5JD
ekkPJznsr0ht8BYjKOuLN9T0+uBTEMlDDmfBCVu4uqBf3J5/2bfC0IoTVq/w6u7WnLHBgMtFdRId
Hvb2hRWGrSxxaU16jkLdrdJNWHHGqNDd1vGCCUtaGmeMWvwc3mEY4WiMwqz6b280ZpEKgtBZV5bO
2ckfTVkxa6uUN9XacLYqMFkLcwfk9INLp4IAB0XqO9KuYTNyAMz32XSwxcMLaXHfX/fAQgogSrv9
ssbKB9VNy2yZjRqU6raaxASrHy13pxb3XPS8RtB+TaaWyNgI29gTzqgoXT0/Pun5f/poUMXANuL9
kR5MVkHE7l57UZ9sCLIQdyeu5y4gkZDj7F5fptNoBns+tWLcp59K5we4yGy2AhNqLR2t3FdOYPLo
sxR7m7biyDIi1oKtgLWOfhFj0EE7obf2KkTkJOtaEBHRqToFMec+HbsuFWWbjIkjKOynIX0HUK52
V97mO8F3m/UqfZJlkHU0hxMomwhlvAkgGPDM2s6EsjL7H/uo2OsIQaLmRqxk7/mZAIMHWhjGwHe+
DbvSBq9LItklLnNxQDWjWTnt9zEQaQakCwzJQx6GIPC8+KU3A0bao9WjR+WXZB7MsPMMZBBt1AeS
tQv6T25r3LiMGh2hZgDwFmgCuisvtCZ2yNH2604fGQOOIJG4UCX+rAeTxF15M/N7tgZ6nT3NZpvB
xo34pRU4KGs4/2NiMvGCqwM/x6JS3bGSz5JSp4xGNj9vnW23GxoLWBZ+/zGWYvITa2FZDTEH5AOR
GhZ0/SRXZJUsoHMLaK1LhDKj3+0eHfo34ILiNsYtTRqgDLb2x3coj4C52FhpAqv2HDAqldwosCo0
EXLvZhGM9876m8olh/mxGSiLMP4YVbH/x7pl36q5GaBtcR3QqxJPAt4dGH27eDdEPtweHlqdFS57
aRm4YUI31bJtQOB/bnHcioxFo3mXZc8zXsEpBJFJw07ogjx9yil2tGnX0kVGeBMby5j40Irtry6z
4+pUMeThoQognec40XZOSQKNAhHM5L/wKOgI+j2iYmfvrfPa3KeMeIIH/dUKRxA1C5VQxyG4FsUG
v0bpERyG5lzXS97YPwZWLCmdx6faqnEzBCJwRoJnt3Fen+OfLYCBnqjRWWEgWFTT2c+EtMpJei9S
+oC02jc2bp/ACiMQUgoBCkwmng4TT7M2ZTmZPz5RMZi7uFGhrZS1EWWF9+C4p3KX86VsBzGZCOkb
Zn1EnDiNve5xQhqqh3qd5inUHQrVu71XjrvrwuIzzq4naa/tgBdFABxS8IAZUjdeSQmaadMWXrWb
yNbZyk2Pd7fIto0DR598n9Tkw3MAYQq1L/dLr0+iG0254Uu7Fl8bNqOBUql5Jxc6AACPof8x3AD6
bWuBd2Vhyx/TU5y7mnXKoChjwJhuR848JPSfJtA3MeNbt3N+q3s8PmPwOXBpCQCNFukf++tHApf7
+LF9K0OH/PExyoVvLaPkdFsdWWvo2bOZTQZJUlxTZ99+oUF7Ne8jrAE05GUCRoRe+GdbZ2HLHuni
bqsGoHZaZgeQpxxyajzmC22JY+GkA3AGFRB51Z4OGFxq1ItDKlffvkW327Elk6aaUXfnZhvXwKHk
6mBwcIGoIH16k7O2v8HMRQFV9604snqjL5aV3TP2no5Ai5aeUaMPFmXP82mvgrtgk6W2JUfQ2hFa
fSPn2uyH/bgv8fx3TCbU3gwyZ5/CcfMtBAlD4oBuOoi9tO78nHYo+oBiPq6d56+frp8MCX2rnhCS
AVRZIv9Cx/DSO/d+ZmvhmALaSb/4V5a4dXzVs1MJvk69hasHlZREUYVThqn48zEz4+oqPYG0kHCV
CA4jMu+Eq3DRp8YtOkgurgPMeBoTX5ZB/2NYxU06VqJsvW/I0Xp9t51PIR4I+6aL8BDLpInZynAs
fwymPtjN82EZVRiMOQrNgY2vtKLRFpLMX4h8frN3IbUCNutGqfhnM/C+Ht/lsprpH1+g2M1KvF7t
Gi1W+YqmXPZL2odgrT923isrp3JxPqXplzzxxaFiEp5I/ZIZPKCRaQTNUeLAFN39mMXAmD7PvLeN
juY1+8sz8n9m3TIUQ5vsL9F6l7FAPLCDd1JlEkjiSIExZUP0GFtZ8L/fNctQ7OzqvDkctxD/CtO4
EEHkfYqQm4Pt+fhvxbf+WH/Flt43dmOzpFwPP+oBw754p5HtgsYIuammu/E6IoVqvF2kLbZnzcco
+bwNgV6uuxnSELB+tLCw+k6+x+8bvbp/3j0AHYvFXl5TaBpFHJXY5heGg4elPVm4mjNYGuP9NnCW
oZjWZn0V79KzLPrg3Woi5XOU8AR/gebuyzODmplbbZMn0mUJyu9frUmd2LJadctSLvvuvL0llctO
kkTIxk9XgymGdAKWDyA32c/w4Mntc3OAo73SmJqGGO5/HbbC6MrtvzdWl9bhshd3XVw1UE5Z+96G
YbXuDi79EW5MME8iopbpFOkKHwxSl05Z4XuBKbnZHg6pI5ndNx/HHpWDDbJ48Hat3QaJtsdWojSw
qBa+VLESyWVbASjMl4qmqnD+EzxWANMs+n0KuXj4KIlqJT1zfOWj9VEu/+l4v98Tk93JO5xqXhPO
eLBQh4mMX/FRvhkbs5Dq2RC0957MhDS2ul40EHmrK2xbej+s1PEoLIRiHw57u34xuBqCdKHxC1Q0
aeP57uAAMqkDyqP/RFQC6WcGICttlpuwdww0uyGr/WhdFJtxPO3udtTcyKl9p78XX5cypzj1UrPg
LdflRMp9n8KsFXNQq1ai2EaGiGSa4dJfSrvbPPucTnmbhiJrgClm6bVkiE3dBVEMg3U47Hf2mYnG
BFigSBKS1ovuiNzVFN8L/QBO4w7pBwFs13i54LXLaSnxhN6smvO9IBlDVwjAcct5k7brxL21NweS
oB8wqtdHDoBNKFoiJ8XFwd2JwufHW5UTiz/aKsV3S3f2orVd51tVDy+/eOQXk94A1Oo7BeJXURoM
5jk8o+W+bJ6bTh14uROScXqnx2gAgz8tRb9eLu7L3omaQvF87gzhUln3e4DGdO5IuSH+vc8q98T+
nkTp2pCvhXTpVQJ5YuoppCqoqpG4QOZc28xW1rFeL5iWPB9XSEulZsO4RRc5W57HjVp0m+62PQ+T
TzArYwwcZRhQru2FP6ms9SxTYkIe7I+tmOBr9d64pHbCjMGZ09SSoBQ9nY5/+f1GDrMUmMxk91+F
L4V1VszpOUH/s2Jh2KqDV0o/nyxybSgiIsgjz5ip5hTmQh6PZqkY0kYj3TcOK8YjJc25EqkcUoCm
N2q056ng+gkL5J2LpPjWJYyDGz92phfnBYIxMjjWJ0hFXFDuCIrZPDOPb0lZYbJerUPCDFaLbpOG
Yl/qteaids8iI+8kPjmfNNHuSZKb7c7U9iFPdJ6E8pSaYPI0oVg0ef7vLFzhCxRLE12jrbmHwDFP
V4CxDtbB8l1qRWN66og0yNNjPK7kvLXOVi4u+q/dKYyt2Ij9ZnvPMLDiAmLjwI1AMpu1pbGwg+AE
qj7NObwg2FiufOuLjHG36lT7SPxstEDz8of+97eo6hPR4rhMzMXagCCEtrYaQGQSGzwvPgzduBnd
iac7nKUJK2Tt7Far1jIMU5X6Xe2T4+aWnbmCz9JMfXCMj7iN6SGh5wOaQxKnT4Z47xhkFeSZhxQG
xOyzFrhX5vMWv0N5VePbbWvGdS4J3exLpAqAIxBmoOoj0bJePKVRFt9aplG3SdiiiqlqUqyOcZY0
a5vbPOoTapqQCNx+DPf8jI7KcYyuc0Qi8d3w12M6TyCYnndIcUAKP+pfSCluphTRMqRPTEvK9H5G
VctFR41yEqdCm83TfatiQLYZiI3Wfn3DQ7foPRyhH+ETmri57jYJhQNt7oIqFPLnx7ahDNdYt6qG
ZTShJIaNXr2Zlyi2jptKRj1mUOu/v9uiKp+OP0EXL7yQhBf51aft2Y+cpzhot7UhQpmzVRxfuZ3X
1s6iFS664ftQy4jcDv5e3AuQ1vkGLCMpTR6olVfxlt6sXaXAO9ERXpZWbgqfoPJNbMzdOcY43cDL
9Ly5c+k5hIPUEoiINC9FaUBUHEoJiJLL2UxMa5EJkQQOri29TlvQfIuKyHpOm95SWlxFywqm/MkP
giVfBz1HUg5FUE1i8TOUZ/nQPDXSbeOfGQ+qXYk5xLHLCU2mUMq/nJFGbrD2LP4Mts9Qn8DW7LsK
IN4mBpUj02YlAnGGAh6FVnsU4mdXJv4QriS98RUL82jWyi27LekntmTIwfuyl3ZQzqOtGxJKKCgh
UOGC2zRQdHUpoDJIUvGGqQb4flrtznV7ecPLFnGYdzpf6D1ZdEL4JIjA4XXbem1oodu9hqe53HJ5
H81YsbnWsZE10zMzhstwSz3l5iYdL6DPJXSEQdD5JqoRLdkPrytJXc3o4lY8Gl1xO673S7qw9xx2
oKM9XPNmlwxTzuXhkGQa97cdwQHtHWJuqOU1g+vOl2LXzmm63BgVVr2HCwg+OW9UoKeX6vCRN04E
Kv/XIRVTtjT21ZOVyfmSmhkWFEy883bok2mE5lRATrqenNJSQeEiV5Ukrr04Q01zEeu5dao3MGeC
iG+G+NrEkPdeh3QuiKc3X/CjcNvriVZL87nFL1AsWiupbHY3gy8AbUfHPJ1zQGFCUAtPHqwAmk0t
Sx8WB1Ps1g6dqet6wabWKNNIOMN4PBIQ6lFpd58Izj3NkKVJEotSLz+A3U1Dmd/tZFVqixWb2kuD
3v0V+kYSudL98vm+WrmD15M/oB77Aqde3Hnb0ge69yMCzeyHe42g7Ux3pUtdhcL3KEtg21aysarN
jFSRBOQi1xg2pnRaiaTYUQo07doYMCdZS83ii3n893X+vRJy4wqRZOtaM+6H1MqwYwZNX+vOzb14
l5VTv4Fr/idpNd77/VXn5W0dQ+Ji6T5AN3XFfq/ql3NspWwFNAmLySs6XzScOMN+rdsPL4RVAijV
vdh/Od+/Zy0fVZj1qlE1W6d1g/0fUBWkNkSzoNRpzv2PxAdDqjlvZXRbvBa/x1NM9mVRSZOszv5S
ByMRFICqGsPxRZQmclBwjrj/47YqVvqwiLaGffhnQBuqp6AzX4xFOfIlfCM5MKON4koOSOd4ahdW
MdCb1NzXt/eWLGyPxBMBAQnaMHTebAFx6Gyz7vAqtrmZZBXjnHB48TINHwk+DBUUZkeamKl2SZ/4
l+71RdPj8Y1RHctTfKhvs4vYjp2zJuYIPIoPoh1Z2zk1ChGnn1WLVrqK7SwTOHYH5w9z5YwANpk9
KMgdOlITJ6MYM7Vd4sQdjrEvudA11MM84b6AaHNIE4AyH+nl09Lvh7RaGs6X68Hb+gsipaFvBb5/
8lAddWqEmdeAnNzSHfrGDhD2arx0ozaNang9Z0Sp779ezbP7fu+/k5X5bHvuMEk8UpDOJW73WwNB
zv5MovBL12VSCmgqnHpTsbLLmtGwow23DNvqSSfnJ/zZCQeCEmvYbzp9IF2kwdu9XdujnrqGbAl2
Ks1NkEEeGDi1qSm9VM+306kuVy9AuwPEXid3GNAOdNtgyXSmvNw/+s9VV13gY3y5x/aC8Z577/sO
YV+6d3ZLpwa3gaDd/H5l8tatGx6A7WA2salEPZ6w7gqaikGtbDeRdbxxPqUAsAiJhmHDpfN9eJ53
dZwCf3GDf89WMaSbaH+qZDH3nfhfcIY7dzH+piGhT06fjIu44EIyPKkOHs+yNOdSPFuKRTV29/hu
mGLBt7TnmJ4khcm7Uv/CNbp5H/j81Fe+NKOWpTuKoypmdbO4rJPjium+z+e7AWTwQO8p7f8AR9VL
/4r1enRyFVsKZY55ulWwbic6pC44Rru7m0b+O2NLYXkcd15oEcKYuOR69k72sZkSX+nOs7gej75C
sbHLsxmb9bu8JPJyYbG2TzSn9xfOE4PB57x90T2WckAfjKi6v4v1Nl63JL45ejH1iWgO0h9YaWh0
fqXk+hFtfKL9SU+OrjHseVm94BQs4nUFWB4318OyQx1DfDF3QjgZ/TfyBl3pxdNMtYwUs+gXqE09
aXxoXq27vCUwpNf6AAdGzV0AM1dYGzaO7vf3PH7/xg9+q/ZpbtmAFSSPd6LzC05Qc7x66fVm1pYY
r60rXupeubzqUVgMI21dL2bCSecFeY2H2DHSaVC09Hiudu/gljJn9dQATePnAtz+hmQjBdb2tZeE
19718wdh1qtTXzpf+uqHxqTntqHwbZVFfXumSISJJfH7CXPpHCF1qlUkW8m0a5yMpsZBVbudDml2
XlxQECXm3K8IwyDse29cnHdM644/StDwGYBpmhsAmaHCFh1Isv7e+LwnfgC+TDDedb1NOHEvHKX1
kL8cCTLCnTSnC3eC+tvaPbUczdn6Sw7wP6a5qlhIu7rbXE1xrP+5uLvB3UngQXLO0L9DtuiKgsXE
WOIDwjOIq6QxHKUp6oKtzJ+Owi5dkN27tDYkCjx6huisyL5MHN9f9yE3qj56EU0pqidUx9buniKV
t6ZGr430Squwxa9QjOi+GUfX5ordO9Lb22vMXkV4SYQkY/ebCmEVkClRvKejEPhLMu736itm01y3
LqudjTF57QnsEOwbt4cHagv/G2XvcegcnXT4seihPdv+Qvrmfw0BVDDpttJMj+cN+2+3hWAC5zjt
rUjFSWVILoq+OUvzOuZrUtjxzF7eq4tUnH8MNg+FW3+rEOPg51EG+mrt2d7H77HO18kzs4UR7wcD
fLXMEfvJbcxI/tEsc/VwAEjoPx6sFE5aOEr5gS8Mtjpsm8YhyYN0SOwgzgZ0wixDa7z9f6Rd2W7b
yLb9IgKch1eOmiXKlmT5hbBjmfM88+vvKgXnRGbY4kWfTgNpJJ0Uq2rXHtdem0BKqSPh0kTo+hGi
/wNZCzu+AMi5Xc9WXf4ht/1f4eKIBX34kkHxmaKN4fzsxRuZu4umEygZsFVjtBA940/Oxa7jIUoN
l4pRQUI6tKoATNDp5ceAdGOngS54+DbITGP47c/P+m7jn/gA97t42KGYoqhGxUSUtlsyQhJJt+UG
XIFQ8itwKM2sNmNQ7oHMw2pp4rCuK+M8U8xVQPplebsBlUs6HnCLs/muGYNybwt7WE1woJUFB0JL
IUgmjJRoikle4GqUARLlGgpUL9kW0BBZm9snUXbPTnWklJS+zYqmuV9loSMoQ6btWKyPYF1DVAQq
LnhWsolBMJjgsHl+xHP68J6Re9j0EIqCkAXYtI5yJZ4qxgrsj2pQqQny5dHacpeIal9A/wqvQQAs
RefRDqee57TiFFXxo8d1rys/fEdJhVwhtDgCMmRAIJwf62jz9uYfkcE/4hXLOsz4ob5uNjU6bE4L
TEndr7SVcb2gG/DQrMHDgvT6qiBNiWWlonTnfj4/KtTun1/THX768I2sx9V94ZLYZrvuIxWIWsFX
EUxu3xLwdr/FIswpaNvB0/RWbMhQ2RKWxTcYtFAsgTskw21/WUb9yiJfYPjLzSZdboC0R3ZEIkA5
sHnUNzQWqUavr0A3t0PO4LKxjqSlnzQB/FIJZuZj90E4PvAGdgbXA7K0eiF3I+k2ysmABRkNeM02
196E4wf+3DuYCcFsGatzwPU5dXf3VR/OI+ryvhZDyE6GIBMTmZe4CXw9Mh5zOn7OXeBHmjVNpbYr
RbgLRDz473RnImMAYIdlARxuBEfSgPLivsyt+w+2RRIl0HZLPD3m/cnhpQyMqwxIuJOXCdITzAHo
0G+uWUe0o67Algqug183VDoIXi3ce0YC8GL8Watz9GR3x/AvLcGBFwMQEoZFdf+ndUkLxhH9mh/g
XkMbAjwca9LuBkitJb7eES+t6gDibjMzBnYSSYUpuv9deOSxygMtxbksDPAfgCzFYwxPx9DCiwPE
B+HXkuQsy3lSh8m4j+MFgeY4lMpp8vsP4oVZPryL3juyrLmNbYCHl4diAeAuZDoHOnQWGDAZ2D8s
OBKyOqJ4MRewIAfGPgKZNj/hkHp7AWDyhYT/0q0jZvkijbEjga6rD42BqbpzAcKkHRIYiaNZmmel
8T3HbdPGAZcMwCcgdYMcJYGOvJLJxdePxYkcNikfzl3yZH7sYdXRJaOxMKTppoR0oUIMrxTe+BFt
vQiTLiQeQEZhdsg6+Sv/EuiHJUdZG5EZmEp24gEeDEEsoz4MZL6FrDTUI5mhQ5hYz8+V+LQD87Dm
KO4o+1QMhhaHu0a3E0NCZ6TBc/0Kw4H2tVlw3Nxdjix7DnRSJcT5ALQDNolmBBejJ5f3Cdj+8mox
2hVkfUBBzcnQpMv/Z5tjs+4rVU3JDZEhwO/fgXH2QfhLGsYBQNdeXtb682O9/31PrnJsvj3eU6qE
+S2zhGs40dH7AbFFZuL+g2gLlN9RFH35Bk0g/oXNWpzRi4O548+/5e5lP/sWkjl70BuFkIQu2EGw
d/iMLDBYSAXs0TRPBBryvDHg0WDcAXI2NEH5zGbmJtXIw9mP9JYz9JIr+LhzYqvAyYO6EkC+qPMA
Y2MhEQE+GkRBgJlfMUAHEe5cpnmyzwQ4rP8okLGxZEuMGx3AHwg9hk8wwZWHcg+iIAsr74zUXM0d
+STu9XHFkWkijOqyW2cDPAHiqIdwZ+DQHFFKwaJkck0FFAAgj0g5z9z2tHF62OxIb4lVWHBRDr2F
XknCrXqjdscbGgzAKQ2/CBjHuRTCdOAlsaBio3mJVcYpOCZKG85N7moLh4s1XbXBtDcoLgPVoEUL
+PjMJicxpfLDkiPLJLRFJDBEUwIzBZuw7Nap5emx5ulgw1gC70o0Jt61TzBzNpJG1GZ21vz0G3/4
iNElxx7beJUS/bbHpKaHgsLt+HpEsH1/WZaxgtrGP/gCHb1s51m+oUlt+vAFo7t2pT5xMTEZNurN
1D9RG+4WWLtRDxidiGkVtperCrgwAnhgMzcw7Xw9LD2yVS2n8EIgkM2DgsNEFgUt0RgTfrvBASWF
uju2+msOyjs1F4d/vPiRuXILP2o6cuYoGgEqCMQe1LiFPKEBoNg8VTqRo79U58MuR+ZKkkmLSn9f
DpoDTiYeFLjnNFlXtBvJ8uu5jkKuQVBcxD4Tysmvs3h6rsGni0h/PmOcIqNjSa763/eMT4DBxHSe
5e2CeOi6Q1rOhmzNvuoZ2RonycqaFZpBIhdsglnkE6F3h9Evjepb4FKDB5RsYavkna3PgTLvJBxP
Dn2cLOPjwE+cEivXq9wgfDfE9QIB8g3AaaQkY02Ep4/zbwATQP8CFCoe2gtmkpDk3VJa/u6WqgEb
mLMkk7liBTAcngHXG6Fi+GlK01ZqlFBwegwHQ1PKHrAyQoBxT9Oie7VRHTNaX4BBgYYn6ufLDqxA
k7GJ5wIxieR8/I6RSRdqlpYkCg9fUO/eKWAT0DrNJ44HNhU2BrgCLcMPglwl/vF61j+eclYfP2Fk
1em4YQNMkRjuYFITM2z3QM0uD40Ki24AQEoCbULD41lzPJiT9vxx6ZH2lwSpyCvXh/bXoQOWKOYe
AxpawAXtpmsubEGf64qfdJMflxzp+p5vxJyNAuyWjCV7N2HLMQIJPDUo34K4bsZ9nNSuj8uNFHvE
x7IU+9ghmdELVkdwGJKOOAupTPiM8B1A6wuHcbYFbtJxeVx4pNYR8jYtk2KfBLi4BbEKcRJvmH1z
RSUG7LY2msJnTMlkcvxxzZFOzzhHkZkGwowW+N/9Z+j/I02x2CvmIV/+Z9EdafUw8eKsTe+nC9yL
hMQiWFQIgg1ASQgu0SPz3EOT3WIP2/yr+4Klql4McLScKuDH71ne94HiOGUSF1AaiQ9ulq8hgXKA
WQPbg2S1eoESzGnxAmYiFKjekA4F67G9eNFAc2YAcwaLM6tfpoLfx28d6Tmu7bw6baDnlEWO2eIk
u4LU6+1oNYUG9GyoAZ5/AzZM9PVfuU6dNoDBIZb5+rI9f9cW2nN1N/f6xJG6i2o+F7wKEoJx2e9w
c+5Tk4Es/W1052rKc/pl3LxReRSrtAV2D9qXFByWUPHmEd3C0OrYpD6f2Zk77pFCE2UqqpICooE3
R4CFiwAurXpDAwJyuEBom8g3t2gKrNVZ3sApD+fxpkeKLeJF12NCqHEpgUiiRxt5tEZFRo9/vVPJ
oAJnf3nWnJG/V1XHRv5x3ZGGK7BlNwM2BnkHjDoDzYq6VDki//HpePTR8bpq3k+LRfmJFoTzjMaZ
laeRlkslXyxTDpsGmoFgRQzriNlH1hUcI6QeRu+ey680lX143OxIwzXDgJJCT7QqFBwZ3Iu6AqGt
gx9HHj5+AvvFETceg5fteCDVFeR7Eog3sHVIieMLhzUSMyiJ7lbomESX1Cmzvr/taOsY67lq5WRA
9/i5I/0oeEofUhX0I/AlyHyB5h95ejJ/Bfr/62vuMsjjfSIJ98N7TE8kSSUl4f1wkNwjbGuxBWIT
4sQgl2+3gJDks6m2GbGXRgoOuFqRSui7RoFDDfZI9cbV5g2deICGELLiAxdggrf1XBDmbMCdzO9h
r62HQZs8h2XBXP5Gnhou/bgEk/vvrFCzAAUzwrcDY11ulrQjtOqwS4Bl2PgmFC3W5UI2BN2zZE1A
poR4uAv4mTgm+8s+P//YyVjrQQykkYc39GzRSBL5WPB+odaIN2JtCBxkVuHOicBI//VVyvVMjvfI
k3lYkDoMW7pTDq2ZHVxZAoEEG+CM4E1Chx73N1J9QugoRdpDzOFEA81PRihg1qHcohOJWb9+lmrR
YAjhAALn19+daNfiY7dikcbDlBwQXRMapjVC7C9Uz+cs3px8jtRjEiaCx9Ae0RiQE5g86Ik1RrSh
Y5KkNsB2rlxn6RHnvD9ppBedMBzC1sGJdHuS7n/HsI/aQqbsxoNozLq0BISCIYQByFVr1a0QYT0X
uTnLK40UZUuTdg7yAaDsIBUdT0e3/1LRsoWvieoJKM34U9ILc2bZOfkbKbyyjfIwYokKIoUkkE4B
nw3yCZjelY2R3qShYWbFGYsgk99/UARDo4BFlsf96jraOdCY9IqEMGFvQh/JYv5ip4J5jEsQJPTh
ciDxG11syw2+UJZCD5QcAur3LW4V5RvzCA8DwZqG0ZLIPC/0r5ldkr/2b9X+Z9nRdVZy7YZRhWWR
OuE1JKiYBYNUaHyC1iOjfkl75anCqAiwj57+HzTo5N7+Xl+iGTQfS4x4L7I/nHIv9HIf8nJPMs/w
m/0d2jbwkqwb9SGj3Zaw95FGy0W5lpbnWWziPyjQP8uPFEwcC0LkcVgeRDvmUtndDoQk/wWjEuYk
eLIUrzB/lhrpCzqO0J7kYClMoNNAAmCY79BbPpyLIxgoDgOtEaNioV6OLwCzUK0ymXqurjMXPi3W
fz5jJGdxRbNiI+IzcoP03L2TXPAS2MJ7px/Gtesz600+XFQFeUVEtzVz92QeLtj32JAVXJa0ZBFW
5P19dCbGohsg9SLx6sss4Icc5F8i9bDiyChGDF9ktcwQkSaTM8FQR4oZyLpEa+QDLtcrhiMAQmkL
y9khMHNLj6wkqLxEP6wk0soJqCSC80gPkBoj3Yz9Hi4jeGkWOg2aqVmaukn8r/Kw65Ek+2Ub5Gn3
+5wRD6HkDXu0IGPMOGScjwf68IsyxEy9XS6w1gZqa6uLgYYNQj8ZWJHWSgBkMMtAQ5QxIwJTIJTH
TxtJfp1kXME0Yo++rK2O+0fG4kYvD/7mAK5E7asj7UMzS05K+cNpjKRcrEo3DwosifxTaNz9Y7Se
Gfe+TgGbtGfWIzL1TObGarQOnQrcrGjQB00ahpUuY6Qabwd2eVGvZOjjFx+rX7Mmau5tjYwi14C/
QGB4SHpL+OtI1gvwYXBVbVSg6o2X7/Xif9vnOM2d8bTTlwpZkRDCEWLRowwMDeYfb07oHv2epyGc
2eM4yV2IVdrlIeQaY6xgGGk0o5NUJmlbuCDXJqOtT0NMOLPPSWv8R37GCW6HLavSo/GQBRV+jg5g
FJBtpnWMJPWXASzX4stHF9Vc8noSM/TwUu7J7QdlKadJDWJTiNG5x4wA4u4uTev2C11bhiEQTLo+
hy6YrNM9LjlSWaRlAM+TnG9jSqq7g1NHNvtq+VsU6sA61wP6heEQGNoHr5qMEbonNduZFzSnv8YQ
kkiM+IppIVm45C3GoYSL0FWZ1/0rEi1L9ooviTE3ADgzD3iaQ/xm7Rjtozyc0MHgY8ZpYSKnFWjM
9fw/SsJIeaURHShhiO8qkGPj3nIg48xbG4DpGDqMkGmr/ku4J1iT+ZEC01qMA1c3HCOZv9MhP4iD
MMiZxPQ07oYYsk+4vBa4YACcQtlgMTfffTrlwv5ZbaRNWi9NPaEgdhOk+XALkOXM0YVPmuuMxZlZ
zl35P4jefxccU71DZSaY40q2B+W1zdXs8BkbS1D/HI+ojm7ucGDbNTHNaLUC9wyQ34v5Itq0cfrz
EeT3H884LcEzQeMjzoV+JjAiiNvyOBwh7tBoyhw/9GShEAX4/9zpnSvqYb0OFQqvabEeyS8jl0im
NWL8CsLXjSWh4QM0lzq3nHPzp+3Tn1VHPlEeeFGQc1gV6ct3CrVClMItHDGUJ9Q2UEtzC06r7T8L
jtRKHGZp3zLkbknCEr7IEX3/d6glQMGBhpzY83c6XaJ4ONeR/yO7ccrFGVkQwRPuEAzovwD2A6Zi
McfzPrvWSCfUoet3boaXcobdRZaQALJ4wooKxMhshDajBISRK5PETO45OTZGofliT6ieQRC2uVxJ
sg9xyqzrNC0qEof8GiuLkjh6EFQkpjwVYr0WdCA5wfhGewLaAB1cidEtxNi+2HBnYAZmhGayy1cB
fPA/SxOhengbDefnfMdiaUyqeUuWxKMRz58I9W/8AdHor41kl/pFCcHEhBnTGlpekXv8Bu8hc+gw
Dfy5RE3CdB6/ZvRmIqZgooEaSOQCeDScK8zW05bWYYB7pX2gU/Nr9q6nX82fAxi9GiqvRIULiBBD
D7UnPJulxexAAkeo6tuFZ9hfczELQ4T1b9f1z5qjh1O3RZV1ZM0zDV6Qz6UVXMjUAMDnZ653Kmkt
gKZUxvwtjuelMeKukvKYqemCKCHdJFiY5TFZE2wAEBJg4v8qVzM3OPF0fiw4kidalrpqAFc6crkm
eg5RJ3W3wKQCCYJZk7M5+YmH82O1kby0pRKIYYjVQGUICgE06ZP2LCTJd4SVXuvv1aHnO+QmLu/H
miOBCaQkEFIHR4qC4xtSJ5/1NtDlAFwAy2yfahh9cQR+HxyxKEhE25RwtyXWqtzfoar/QgULNJni
BpgZwNd3F+/h+YqYvuO2XdW/vm3R04ynYgH+ou0QhsxrqQmz/WOtkQqWZCbLBQ5r6W+IBmBBj5a8
YXboTd+92EwChGKmPz/rKX3wY8mRIuapqhBLr76L7yfKAeKyWtwI2hiVoMj6/jrP5oymXLIfS47C
yjpzg04iu0Spf4kZShAnCd64gVqzbc9pginIyo/VRg5gEHhK7fT3M8X8daSmkNxduifkERBU7khc
ifobYDy2ywA3grlsQMzN6YiZex37hENX8QrtN9CAKGyh8ock6BH4MUm7wB/TiD82Z83n7nWMGMqU
zM+TAdtuMSoD6AZAOTCa52DVuqha2g58EqIxt81JzfTnqYy9QN+lXW+Isc1MJ81TIDcxcbMWWIpI
HG3/GzwOrhbkZeiNEsHyOFLyERd7vcSmRBPC50RBFbQZgoF0Ixm8js6j2XrRpDJ8WHD0PiMpHxQ6
yn6HcxgxuSQolV+YRms4qIeB1PXfKZ8/Oxy9zrYTWYTOd+MCjmqC+EK63lLh/7UYGjW3GvnbRkbz
x3mOHqYjuxjsnWM13J0ZeACGkHli2sILoWFn66/Tj+LP3kYPE7IpgaEUt/cGv+DeAYBXIYLhBTBO
H+MR57z3uyV+sr27XnrQ5KEXVlHNJgRcAvF8RyKCaFiA5xbWkltglvPyxl5DS9nFWn8gIBjaBB8m
mSxLug0HyXC0WvM/ZxNexJw9+66Rb1q7tJzzAr7rnBvIjyDBigmKx2LhmNb1qn0gObGe1w+TNvaP
KI8z2APTNBwnQ5QRygD7QZpqUKAgwz2IOlyBlZkgfOYQCdPe0sOyI3eCo6S8dVwsi8oIgja82T2a
AX7B3oDGa4UX9O900n+lbMyFwMZNW9Mx/Jc30guILCbG1GNmEsH+s/qLPsv+PwUweXxE92zYg5SJ
DecUAo/bXEMJ4jIxg1NFJz2BFtwIskwD67SD+ZCzpdtp7ftnpyPlVAVi5TsoLBNwyX0YMzAev0KN
oMteWlVZzoL2pupMP7Y60k6cx2WuSwSXOKKvR8qAskedR1OWeCnq+bmnMhWf/lhtpJ0iR1a4Osvx
TEzz8xXx4hqwFEJ/90UACTOLzT2PkXIqSgxR4VMcJunb8Y0Uza0Y8UkI+BML5npG806V0R73Ns5A
N0oR9ilDVMC9oZBAURAllRq4EBbHm7vNUp3EZxCdxEVUEd0Wc5/wD17Zf8VnnJKmkS8Kaxo7Xsun
8xbWBp0FaMg6FODqhDM4s+OpivuPHY+iGEeumjpKiLRithtGq2uo9l9QP9MWGSBn87aNSMcTJTtO
Qg9J7vdsDulJ3oR7tzw6R0EfSDj8SX3Qfi4/s6dJdP6DFhgkT5J6ZIuQuNEZ8zdYGxkOMqjRgUlp
F9IspcZUnv3HkY7cISHtA6miyJqkhDFgtDrBd8HAHXyU2z8KpDjEnbTM55pz517mPZ572CxVgZqx
re56ANzeN/aACjfaj190IJTnwt/pxUDZLMroRxWFMTqoS0qGGxQ4mSi9Aj0D/fr6e4sIyjDWBI2g
/+YqHxYcXSU3yB7TZIiQsGClb1+RKl8CJQtGnd0HqBZm1Nz0w3hYbnSLrgM3OkqxXKav3xgTEdI9
Q25cOmKWF/rz3U31jgu0hLNE7kISWHrkfAihnDWKB4MMslwdVGj30c2bK0i75nY2lQj7sdToyVeJ
4iSUROTTR1jP3qcsYmCmNoAdGGj6m3j4hRd5kV8utKs32g7ZMARHyOOimcH6mo18yXJ/aYSHnY9c
kcEPMo5z7k8UThduFTlIMO9FagP/YIGuHkLLPxeXTdvMh1VH0uTIYiJzDvG70L6EYBSsXYjH0NdL
6sX/8x5HwqSA5pxuWax2FjEU4n1vIvK0lv3hoA6rK2pgC3t4eS5Q01roYYMjN6SNAiYIfSwZEgSz
ucf8I9LA4yK9iVkyq98HS9yfOZv9Dy/njyiP3JG05dosIhasXqFT3SSuHiAKvzbI14ChAl1Ss577
pMv1sNeRS8KxbYvIlBzv+W0ACwsJskmvJRh2djvSijJjVmaf0MgtCZqYz2kFW0RZ5y3b9NqZ2xN0
PtL1voHyB/Kqv+pfVmNYF8GwNJRdQJ8qXO3FzCUrRHAeHg8GYko8D/0riqDQx0js0Vtu46wGwioO
N3wg+yrrJJqspK8IVlOtDjBzrIjUzGO1lLFpzur7dxSHDMzKWgTsd8mkRvUm1u4yqYBzDy+lxC0z
QVAbKtOYQV6zbWc6rWhGCmahBsWibK1I9NaFfKCb78qvl1Kwc8ttT3FnKgAesPVNprFCPtqLbY5W
Yvc78a2aNsLs2xV9o/bCZeEGauQeWcaqWRtt4EatpFsmpVSJ37kgIA3xBfx3NsCT5Os1E/aa0INp
ou30POgXEqNolWiL1crNcpUKCjXlJFPhV75yEoZGF2taFcQbE2aGFElmUytm03NaqziaC0B7ajmB
r9Udr4pNYEa1qFJ1rCtipw6CqOJE+rjbOIzdeIkeJpLGMc2F7DcZjDhP9DinzSiULEYYVLQaa1F7
qqst69Ia17V6KALcQnXmgMPCL3N1EqpN3uiMH+uUR295zFxJk3QZB+WKK0W1dyotEHs9ohM9GNBJ
OJSfTl1qEW4sLTxTfJWU9YCdhNmWYU+YwWtV3Kn2d6UbqQGVW2SXPVN/11GxchpBpdP3kClUtrNF
3u5k24+PTcwYYXuNw0oVmdcOkWz97TFnOuYXQvAhd5bLdwvHx+9y+PM1CmetTb6ljSKV8eltqHB6
4zZ7X/StLGQMJY/1rFJ735Ir2oqoS0BdSkye7Y5JHKkxv1Xcj3D4ZFiMrQgNvlb0dMCkrAJTBYOz
XNhBPGhlRat8u+qG2gwSRovT+OzUrtWEoRZgCFLMMCrrASTvvCtNdJSlBcOAV6J699iXOu1Uui1V
OB4qLe+iU8YjFzBw2oDjZSOV4j2DjUo14/1zG7dm2SRmGsYHp89XbQVfvvM1CLDmi2gcjQXLxf+L
D5MaWUcbhC5RN7BPqF2Cj+ROVFqek47RSoUz6NrXvIrWhIFfuWxm+oqj55VditskcdRrK74rSaK6
yrVnDMaTdbn+zuNKy4NmT9G5Vvm7BidaeKBIx0X5bvHhu9ze75L3AYdeUVsP4uyy266x6SjUu8jE
7M5G2FHDQo4bVaFbI2HNtt4x9DctbMuo1+I6XaTSex8KqpeJC9FZootKr0V/IXiZLhaFWvquFkFs
M/8YxZjnXthsRH1WVWtgUMtCEjzjuS66s+Q+U0UjO54glRx2HlQRloKyoZhBA7scaIrOeKGl/1H1
rV7j2uP6e2blUZD4WwkyoKNRFHRlsncl+eD3tiiL+JKrBJsmFXaOHTj7rFl5xcVlTYqNVdn5rlsr
LMAtUKc6tAfXbdvIFgRq+fxDRrHNX98xMrkuJqkxRSUFG0U8CY2WhgZFMQcIPgWtKkuy+Xy5sQ/z
ez3w0AicDAQHvMafwY0rpKnYRWKwCapVV69qfyW2tut+80q3VqDaBFeNBF/ro1r12C3jrfxYWXHR
J/S91vKKJcQfM1808uXuXwTnFTPQcR0idw/HHm5CCfmih+UPNj29rQuN9Va5BF3eWTwPLVtiwo1r
Fe22F1aRFGozixOXbSyAAgq8IgMgKDibR8fflD16w9s62LR9v04zixO2eXSkJUqn/U83u6ufjNnC
akkUA2V9S9PLzCeMMre/989h5BlHY166pIxcnzgZ6mpg02CD60hwA21qtOJaKd9cfhXwJ4/u1VI+
FWKrJtEqhupKmtTiVfSZvxPd8/xriBPy13kQaA9ugyPDl36KB1963NAI8V08Qt6uCtK9J3XvTm21
2crhZ6iOhTtY4K8FRbRFizJYg+jxmG7BjTwmr6NgIzsGbMDwFiZGh2Z5WaONXtZFV0vx75HYih0D
8KivNWjkHkyB0/xCo5x9C9sHyBOz9I8SYmR/n4f7oN0W/SpJNXHHblm7DpfVa3UoXpVDHO+lTsve
6Ur1TpxosEdF0DhOdWFKgrXCHYpAZwMtcDXYnf5cHuNddshYDb5R8cIxWr+VHB0ZpZv7nnzyhwjJ
73DtfjJfaP1hWjWt1PLivzg7V69Co+7PDWv655LWWFdLMA73RflMOCMQLWbDn+oT6qJhaGDgWhyu
o+iVY43w3T0ye+dbkVUH1dJOLcOD1OvMojx6vj4AaFjo4onSRdpoWq1LNFo2Y/bkvQ4H5yjbw4G5
UgeBWXOV3jNaRy0KBQQDrf0m1apcaOmu78hexMByDh2/92s92ceyUVNH4cI4+sDuxYP3IgcQ/128
TcSV9yLsIkXnrylrDoyRhRq1445w/qhzuM1PQbqovCt/rTDGw1UpRRO4pYMjvAKQ1tnNUX7haziP
FnXuo2P1GWS68zUc40P8Wtaa4mnNrmBNTtoor87wSW0V3+bh/3Urhda8C72PU9UTTFexso/kSLma
cAxe+N6iOy30VhS/D3yzBXr9EJ+EdX5qDrRolqWZyxpcw33bL6l9dOUCsz4NpZYpJh/sgovomCUE
aTB7X3cPw04RVswxr3TaXTWBVrsr345kW9n1ssrZzr74yDn1EOQau6cTjdq2tUHv3VcBvp5N2cEi
W0V26KnSsjvwvAXoHXh0N+VnB3hKFwNAxf6Stkqm4ZepTg0u2WVYBy9JvnKN3NVcgxr0gtIDyopX
YqDXwk7OzKw1uxYwacbonLUvG7Rs8PyOvg4757XpdSnQivyC6e5cpnXHKF2JCYRXY+ysPEjHnMV2
UQASOZXalSfqmJ4EnECth+2iunS+WXeacxUAKKP3gqfxEWRTr5s1TG6/xwEUGYa4JoBe7tiv7FLQ
4PF6yXb5IbObblVfULF3KpU6QProTXB2GT3e5If+JT1wkh4fZEcNea3bFVuuWYaMGu+ZK/0LklBq
Mho2PoUA9Zmu12hO47bia3GpeTVh1OrVTAejeS3tZB+EWhRqySWItqFsSP7eYWGOzFxRFduDal5G
hRkxVgGnrNK7zIpSvcAXFVpXqWmqKSko5VzFEEOdyw32lLmYoxz4ekxrmFuFs2sYw6cWbWOk7sLJ
1LJT+8Hy3hrX8Bq1LtRW0ipFFQuVeuNPzlKSzJAxK9nMGKOpzYHb1hkiBj3pVTiqUaxGb5Q+uFr7
yQiavIN+ydU+07PcRPRRYHydyYJjplTpYsHDfXc0RdGcT2cN+U9f/D29l1YUZp94JvOivAwv+acU
IHB5g07ixfck1FOYHdEo3BXtmUggV/6ao8282im+wQcaToc2/EEfKAgMH72FDi9YseTZbN9u6TBY
ouKpiUVpRu4Cf462i3rB246nZb2pFIuKU71ar04trZYvyRG3V3tqh9HwodVQxzLVlcKAuzlQqu/9
G08EOUCFRQSKRoxxlZuRfaYDH6G/ETw1Z7bFYcBrrKIVXCCY4LzY0okd97laDO9+uyqRHcxWQ2FE
ncbkp+dWb8oEiyh+IxymGQXB8U+rF3JO6UW54G+kagUnwMuNITWo9lTBBX++0pS797jSyL4qbcK7
Sc37mzI2SvmAleDoSNQBjpbkn5+vdZ/OOratInqYJJYG05Iwzg82GdPmFY/FyPEK8QEM8LrbYhgO
LApHf3MNQsvG1QNEcnV99thigSDciipHZ+nvgS6XwJqpTeYcZM7OqFDlQ3rjp6shidQykXT3V+hr
lcPsWACjS2abxHYZFaoQZAsleS+leltVYCyAkvDtQunVIKNXOXj+c9hDBJtBA8POOqs6pZcVDyB1
9xEyy9JfuSQqGRDnIfKO3Hcn/Sj4d/g+QtlbA7OQktrMuVNU5Tv8hEBNLRCe81KMkE/UsJwAKyxS
uTb4CJkV/0D1kZ4wra5I/aKXOB1O6KorTrkAzyGBthPZhc+Kah0k28HFhnlIu/AutaEGiSvpAZFr
aUqd9fx2JmMfiVZ4zLviAKe+c7M/+L1U40VulZT+pqDPPrvtg7MDpdPB+S5E2y+3Dh2qiAp7pA6e
rzzl40kMq9DocFN4vL+f0p6zTet7bu1vPGeL5EvOuxoDt9czhMFO+1sS/psoDy62IggCplpivuXP
BRuWa2uv5e4vnfM+cpUrl2x5Eg/ilUOY3HtW4n3/iz0qjIJIB6w2/DjHVbOO5EVxfH9nQWl1ke2E
vYqkCPQIeFngpggzpzqlQ6SHFUehLNW2eRxKib9hWbtMVjnULwtIVmnhxTzf2/3jx+8axT7k7mQF
rd9j2CI67Yc8d1x/kylbXkwWaSWpiteR0Al6S456Q6jORYzULdOprjujLJWpmIksS/ojETnfQ8wH
wW1qJ+VyOgs2LpepQbFswCrMRsucuUpuozLwDNIBPEJe9KmEniGlkd61pV5zruErhZoguma7aEkj
JyX110akDKpHCsmzqOycya1O8mYu8kBC6ap5iHwj8oCyJ2vZ8N7Atu6ksNVcJlTLyFUhqxUnaWUj
LdnqzRUb29sD5G2FDKvmRWG4OUaDMoXmCxrj+iYbfXNupA0NrbmeCiXFMb9KllMH/yNvItWJD1F8
HuDfJNSWhrvsQcG1/mUo0frYHgfnK8/XJD/ihIo61G+oFKpNueILX22kE4tIyZMHNavBQ5Mvg8jT
wjTX8rSGYopNKH4c1pZpOX0ojQYutjhsqvJIDxdHkFRPOT6XEhK5/iUkKLPxrCiyijhu1ejovCxC
F5Fcz67cyOq7VUqdEndGFscQvXv0KkOPCMjdC4osjQwa03gSUwuOv3EqReP9VmsoSWNSRs3yVRmH
JudcoWO6EuGPolethQxvH+gNEy2K7hs9NjjfBM7bSaA8pMOqdbDqQqvnbz0y04lde5Le0+2qQXu5
ayuQsueHNGWOH7+e/amZEp+V+zzE1wvKCeMXVUl4Z5LvobyVhdXVM3pwMtaVJdAg07yA8ud4tjgV
RvTgUpK/CTOEYuENZlmOQ4MVEX0xZw+Z6KI/cfAEkBmMK19DXrpP/EBVCrtNdqJkM9W77AcmMndl
EmoSgkrK/XCKb1Aam1FTLJqqU5NSWHJ+o1EZgpn+hKKdxoex0SKz4XulTRIqcvJ/pJ3HctzItrWf
CBEwCTcFyhtSRYmUxAmC6hbhvcfT/x94BocE67Li3r970NEyTKTbZu21VxZbiby5SWueb+o2neWv
087e1NGf1lN3QamstQgfSophVOFLWqRuESpuSMTpPUumcBQ5Xw+19l3rzp7h31gmcIZrR9eyFM3S
TF0x7PlovzMweh/ZdljjL9JpPGr5c6Z8H7RXwiWO8lTbKwBYjGw//ZCK9ps0tb+bsSMTaE819iHV
yd2FDVQXuG33UpaNo6XS/TCVLhCS5fXf06hYS5bv9NUTp/qfiGSfqMHq8h+g5VJ36HIeefF3vvkU
1OibaiRJ4N6VrpCs/dNW2IJmWBkpZox1lXPNKYu7iGcS2tQpzUsxHDx+WdnOwI1hNIVjT+ohmZJj
pTu+Ht+nI8On3wtHC7WTl1NbyX0C+guQcFPImzy9hKTXbds/ZaXthr7lppQbtCnZRsdcz9xy/Ovz
oy1xaIxXUDwprteDtJlGZQXQqwGaFH28U4nX2iDa8OAQFlA9yYQRLN8M6KTlo5mdx7x2uuYcWcqm
LJ6artw24aGnlQGXJauPjaWt8urVHzUCrnNY9hs5rHYsWUnkpJx7+aIQK6lSt29l48U30VoIlZUv
eWDiHNi/5jbu7JWsxCcPtEJ//vreXg2eLJuQVtZUFWe0uLgVbNVSVabwpDQur9HFd6Bm8fPo6Vts
O8FTYZ94wXbz9ahLftibsbNlXeN5boF2+JIsYU++5sWqHM7gKXB1Dk45xM1ZV4rfGoB+FOwVUsL8
aLC8x8xa8zbiTlDtKs/wMx1hvVL/gRG6EvnBj6bHjF/UCnmdSFvbGt04aW/EmNd8gE1TgS5U6ny2
vChYq01V+aEY3hKApN7m/UWu53P29bJci3wIfGSDfmLbZHk+XteSC5QmFfEkVQnOim5esNVBsuWa
/v8NtJhOKKTBVAcGAqqfD7KgvHUhRudefz3Q1Qjr/ZT0j1MyA6OAC9gwJXNb56/zJU+6wNUbbEp4
pw42bb4ZFjoJ03VSGruvh7/mld6PvrB/adz5ImuY51CthXqeQWHiOmBwQ89doOivR1OunhJN5UF1
GY14sdQVUc1S7ekvZrh90+BjeAUltX81FLEqKlJzubRvPTegWmYnB4sykWi/0VcinCpqSb6i1Y3v
uTp9zSYvsi3VpPXq4+KPSSGMaajenHJcIZfahW44nAsjdD09dvyxcGXz0UhfhP0YikcL64hKt1Mo
hmP3l6I31yBVN75JvbpIgq5X29ZkhGoXcU7jVUKPa/YkVg4ENIapb0EKLHu6U81vGMSUsFYiyVWb
Zy85FMEIyLgeM8MJ5W1E+GNNZ01/tTs3poac1obbim2evoqeSVk5Fiz0CBEnR54qZ64semO2xusQ
AkQiXilSRKnSVTDqKiVzkHmvflbNp4I6s5GCBVMKZeS5dM9xTcB7alN249n25zMwhiJO21BFo5TQ
ny3BVyl/pbpaFfVGCS9NOYFQ3elBRfK7xZL6seH0snkI2mrGQ/zhMtdY+xYNwvg18B8zbVoTecz2
q8ytTWtZWzV7lfQ90comkx7nOrnaZ3tDTtdNelbSGDLAv8kAU7m+C83eDfJjZ6urvrHcOUPqvYth
U3uaHq0aZ0w5HABCC2JwyCeBMxyEzzOkeeZQjLapgIwkyUoiHfuGWFErzkkEpF32x9hXf4399GTW
ElC8O/QFteNLWRZOeQq2pSZ+Blnz4+ujcS2bJou2LR37qn4qX0m4oUYxo/Ak5G3nPcr5nEzr2paK
yexQk8vXwynXgiPb0BDNNildWkvytxqJOhXDGJ5moIo4QEyPhC2etJXSV1ytGRYHisc3Bp3t3TKZ
eD/owsQrXa16oumBDKKHghKyBrGr+lljFjKe8jP6AyGO8DZyYm4jAqMiREVG/W5w7m58yHzNvvqQ
hQuo0haNK7sLT5l91pr1QC2bENrhhJJ96dK3MfbdoXwcspcbA19ddku2ZdswLNP49IhJUvadrOP6
scld55QYyXjlTZFbdmuzeJ1vLzWqrwd9g0A/zfbdoPPZexcIy7kUIYzDXhfB2hjOIaGDEj8X2ouk
nUT1GOf1piuSlZwkxy62Xar6bpDamJxuI1MrbeN41cemMwXtqW0TEs7qyLMNTt/UblVjG5LQ9bPH
Oqld9ZcNNSbpL1V0JNYWGrC6WM1xJhwXPX3Ibc2JjNXoeSsBbteTzEEoca3sSU8id/D+GZtvY3PX
SvJJson75BvrfzXGmEEH3SChRTP+40pQy46aCE7FqbIem3bt9+u4PefKNym/MdD1+/VupNk7vVvz
qGiDLDM4Yf40I7R5/jKThYzasf0DNrtXtjbsl683+qpzmTNDxVAMQbD2cUywMauPS8INDlfRSitB
ihwaf7Pxhhu7aqtshQfAMVbqp+K/lkTVmAw5qJh2yay/Cb5cT3dN/hqFo0NceBOqWvL6/hMxvxtx
YTgk9N5bYyqZ2Uj1S6zFQZ6ecRRc2MjahNrP2VUkZbHF0sML47Eal+QUipob11s2V6ROZZ4MoKD/
w4qDvYLzAfoDEn5ccX8kgZDpszvJ1N1SOsqpO5jPQfrw9TBX6Rb4BplcRTPJV9SP4+SiMys7ABUc
1CcN0GpmjUmWuiXhnDFnlbqYau314ZzUz/AMMnGG+hGmo4vjEMzaz/Ib4dXV6OrdFy12JPObAjCe
L7Ktre+dON+kJ0XhMv2biMf1OPrdYAtzbQdGXKGCEJ4S9RUVdEpaJQWFaRVoPG4ymK5r9X+97mkG
PG4svDLPY2E79bmvUNV1RQFzWQzdm3XcJQ1nHSNJAM0+l8WpdG2nrv8pQRvTHoawrW+RyF+lZu40
ZrUK9Pt4XBn5Wk8efPl5MrBwlPaanTz+8tR2ldvrMv8ZaU+jsu2MswWIWNt0l/TBRk96J1TR3O7C
jW/UKws2gOwjKF9PjiGAHyVlK5rEHdpvIkqcHq+tSJvctL/XHk+T1T+Qmtm2o+y08qHLHvLu0FsX
MI11ne0roLGm650qz+7UaHQCX6xlSXVMan7mBI3QzWLjmNt/9TBwAdzU5imuJEdSuWHtb80bVlaZ
OpoWrsy+cWYmiQH5Ube/jfL3SVXviuDVin9LQbrqkq1ifZsxhyitHEKrbVEkm14Mx/lvtmXsVhF8
P706hlP6bUiDOxleYgMbIbT/BTabfWApQX7oa3eKs10U5msBOzBsL3hlW7qR316xZyCcOtIlKlAA
d/nj7fLKyghlldgLtdzVFDyI3MYXrcbwOPblfnZxN03o9XP1bsxFdhJlcu9XEWNCkpPNb7P9Klre
CtaSufRsxY+pFjsa9ls6QnIcuv7G/b06Z4g9OsxVk+aMhUWBLiWlpQr4T62yBtlOnvrqWZFfsGAz
NB2Spt24SleCP4g5svXWQw+UsLAYVWeFXezHbyP2SJ0yMElNwlYDgyj1xWsGdygOqYaPbF+1TD8Y
xl84jze4QlcM14fPWFzoFHZ6aA7/CbSjENz/MY8cyjkEvWAAN+Z8xSPjilWLXMiwDFVbRF6qaib9
WJITt8RV1sxH8F/AHEHcKOxQiYAS1Q+HhO7Srnb4n6kcHU1+LvTyxupfmfX7D/lUmtZHI4gVHCjH
zYMcWGzTsXKAYil9TOGfr6d9fbCZg0eUhWbCIsoaYHCXnoHNjKczYE4DQQdEPNEx1uFt3Ag897ON
ZnL/HW/+/XexVlxmbR4Y+KJWy3YD5TKtS1dkkmPUb/Jx3SkBBeDUmSCUR9EPKzv15esU/tYax69J
nXW30mZEi/IBXEUSgFhLTm2AufF/WUrhwG1e1SNPfrShkwwPRW84XvgsYLIkFFgflcFeFenFMqSV
GieruoYxdpGjcQsq7Y5pAV83d6w8ctV8MwR3idyt6iLa9hY6jYHniqDbR5m3t2AoVTNG9FyOPokr
r9j49kYT0rfBQ4Z/fISEK/U/FPMJH1/NomC6cOzhHgLJYDxr7WMxaCcjg4aGKTWpGIH1BLBhCk6f
Wei7QcfyA4FQBDepGwT8ba571WBpq3Nn/C7vKf67XautqmCa3YeYo3aTgK44EFLpOlQ62AxgE9h5
SgdkSYN8kTp4AGq916K1JVoHpJzKjNoJzGjhmPJDmOxb5bmSi7XmN05Ze6vB2zfm6yhkF2Cvqp/a
Tl1lsM+jZz39M0PVelptGkDfOXSJqeP5z5P2W8jmasgH9/9wUE1NsVUCWfQ9Fgen80cvaSRsQZzi
AquLEAdbnJlZVmJ8qdp9PdxbdrcIJgzFkrkWhHEAZQvbo/e1qls8HzIHzjXebk565mqrTF3Q28/t
AQ0lyCC7NEq9DwDDQ8/bTl70PbVw9hbEoKk9jsPwb9yEEGyTcRUTe8f+MyFune5bii6JMYf887ZW
4WH2o+zkUIMVg7jAI+/SCIzGciDJzy0AQQUFztt7/kvxKHuZUwqqjeKxb/pdYQDe1CGh1YsU04zl
pdReD8YQOaXsUDwY/MpFCeGkmU9fr9KVHM3AJwGNi5nJuoy4JqVIAGel4GRU3B3lXPCQTGSuuQHS
rbLjNS/8YayF58/NTFLVNgxPmvZ3aKE0Si7OCNtspA9qPDlbP3+0td/EtdQyvp4m75dcM1vvJroI
AZSxLYrcCsLTVF8iiU4APP6omhvkdPdza0jcv5AA5zywKfqcV6tfwj78JWevvefWQ+L4mAUaK6r8
rBnVCmq6M2Xpqm6fyRTcUK2+m1Lm1JLhxlziueejkGhdhrOlh+up71ajPaxV/xi2B8uMnCgq9hFO
P6/tDbg7l9DheidDulL83+OwNcpdnX1Xk+kUrOy8c6RAXRXWP1bW7dKWz03dmHzMpvYw1QEg6rnu
X9PsudO6DfHLXMGulZeiP9MWEvxpy4sZkqOGtqvAq23OM0LQdY+ogG+m4bFX+rNkn9MIgl+vk928
+gR/cyRtxe5cgaPSwY/qvceW28ODdBssrZqW7ox6QmHUsERNcObpv/VkVf+pgfZvjTsqfyCDD1Q1
6pqSz2ziyuYlEfAU7cZN5XbDuAGJ3Nd7fc1BQU1XFLpZiASW3ldMkc+V8oJT1m5BfemOAiDF/WNa
bwaz10IOMnPCLIJZmNcL5xsbod8NgxWcwvIpMc9w3qhuZLfwjWuXVFVh/xjw3aF5LxJfrKZiBoH+
NopRvJrmxVJfrez5JrX7WrGMMcSs42WbBkN9dO6D3Uq9OWnBDIwSvDmS8aSwi1p2we3JwPtaZ/3I
MXRF/tPblXXp5B73qDjQsQIRwM/3XqDw5vLZgsWC31Jp4/Hru9LyNyBEb+Du15ttXN1tuIhoXMzM
FnlhVKS+s828YrcVH9Zj8g34x5L+JgmHneqpEawK+d4qzpI4B6TlhtkDdNbnSSjrJjZXVTHcKZPt
5tI2yegSSvWV75Vv/H1NvReFv236V+/JnI5zrxTVZQs2jFzLhCkUMFreG6SYkr/W0Z8ZKJhx+qA7
mBHXCJtBVhOKlB9or2r6E2A4l/ym9FcHbTUrAQU0/o0ivRNCn1cJe4Rqb20t3IZpsa4j8hK3LCba
8KSVFFfHqq3OdSR+aONEzXhy9EBff72Wb/o9S4+p4i05Ybh4aoMfd9+wrH5AqjQ4yTlVdmrR4WEa
T/6l9IvVWMJ4hw6Tmb88YikSStrKKvgON3tLru4obS6W4P01/ZNe6ag3RquPfXBSS5fSJGBHlCUb
UCtH4FMjcjddfZzrKPJekXZJ38GNOM/FpD6C+EpnlESAc2Nl5pl/Xpn/ftMitSBbsjK74ZuoJM0Q
dnIJYPq19pNiqq7VHHpezOt/mF6wjtUb4OZbKfaLsZdiVpUf4IqskfXgBiX+XRm8zsBI8DclWFDH
u7rvzk1g78B/pYRgw3ulCzSj2tq/9pFy0EuLIk23Yh1b+AFNYziBtI2L0TGh/huSOGLuhbfrutCJ
OeR9t5eisx78jNW5naoFb/YKe+15u6HRdml6kSsTPnq2DupX8tc06t6YmGkIPQWA0sc0wKkYezcc
R1crbqzGsn9+BicN4CEUqGZrqNgL2NVo1aInusYWks7CsRno5CsOVf5ThmfTnvu5DzSsDuBjoXmo
cEi8kuAIrXJbtXrDxr8+GVdN87vPWVyZXh55Lk5rg5ME9xnWrPmEPyeYDm+inzdnvkjprXjQpKJs
CNXkbflSSS/l2Dgeaa6h1y59WHCwWQw7/hUWCXx7Ug3Shxy4SZ5uwBlXbyhB/MycNGR9GcmX5ST7
lcekya794sXQ+wdiEI9GQENAvjPFjfGu4fuGCvnKQAqWKtqnUD4OY7WUmTpsmGT4ZqovIhgPmp5h
ol4GUTq6gLQh1BvX/urmmqoFcoQQIWDVR3uY0I6nd7N3l/rvKg/AAF8k1fcmPZj5Lamz61N8N9Yi
Pk0iOxeRZAen3v5ZFy+6OPX9VhP3Vn5Jp7+kHDdx/qu7yGUySZJ04orFedKHapDJ5N98fZLNXYyN
8kLKDYhv37Sg+rxWn6zYu9EW2Vjq15PajiI40eu8q2gOpv+byIA6FhGw7OaefsS26om8qkzrFEh0
4gSya6bPuUpXutyuNOmPZEfw35q1qkYb3Q9WWfpKomLZu3DwnNB8yJOjiNt1E8EsG5/nDmQMtdbQ
xlXBbyXuDtJ7jR4UP6SRgm6l0mg3IzjFXILFHs40iZgoADpZZu3KAbymv0ALkltqDeETWRzIpRvG
0Q2/e3Uj5hMGRgE1d4nV2a3dRkU8BadU3c7cLdo/HK10lRiBCnr64R98bbOMK3AkMNl/B1zsRdzW
qhHFKvc3ezVVb5tXlUvGQzEJStskvcb5gRc/HVVXdkQCEHdkWnCklAbHWFkl7VPrN9upuRuMyZHy
f3tQbmNuvtP+hnVGO4+gF1m45N47BAqhvh2qqTyY01nqniwaZmEsIJxD4Gjty4j6xcsYQswZ9zMh
oEx/BfIvGe4BAejgPUIKSdRnYSjrpDgNJfzb/OBBxOBTTdrN64G+E9jveJ2++B1X2bZAvCCr611a
RRBM7JUSvEQMJlAXMJNbch9X7cO7dVzYB78vqJUNeOZY/iFhi8O/cnfOq3Ms//v1jl2ryUAIppJK
Ywh2TJ6P0DvQbQrUjBbPITi1ypzTQDLfzPkjqgWAqQg1gO4o5jcSj5nS8vXY1yYJe2Z+B5d/NXUR
+piNJ5KmY2jTfzCyGcKd+erVhd75rwd6MzhLE0HsCU6Og6f8tljOpqbTVC1iTIRucHN5jYlFLfpk
LcfhQzl5G9EmNBdfGvri2VfEKbReOLr3nMCDJQHRvBHzcMYpedEhUiUXTg7UdssNzPIurTdBXyBW
kMDhXA8aCA9JqFFebDpOhFVvKuNCZcL1utItEiSrCNIhzvjJc0N/jKVEDkhVqaOf4Ktu0dD2Us3A
TEb1Joe+WM5UPf4LypeaHjTV3WRoG+MtiL4jAyf5TLz+3tPX6P84KeTB/i/sFEfR9jNnfiCPSEEO
Sg41fMNk9DdaYrq9ZlLizV0sY91YB9AlVl2jG2hWokhudrfMFv/TBugWrS0K/S2fSFyUqKpSTEFw
KkG05BaCO9cmh5eTNS5Jp6rXztBDc5IeG9CzwX+9/QnXAm26TmShyTa+fsl+tONx0H1KYqfCuvdh
ZqmXMNmCweWGK8A0M2XmKc6GOgXD//r8XTnosNcEGJEKeCCLxUHPcsuKhtywj318ALXBH6JfMTb7
m3SgGwMtA3olKnKT5NMmpYP1fKnScwXXK368eaPEfGMWG/p+Sst2PaMuBktrLfsYSie93MkmJeOB
9q6ycj3wvgmZhMwy7yOl3CSoUSSZ2PB4WEGXdrtOZJCbrP9mtIPTTCNO987yHzR4ch7CE14AC/Yp
ATgbOyjwlffD8mQA+7u2yXdqfbLBsgLVc9I032aF4saTsooj76glAuDvLArIC5Xmncwuf8x7aGRS
dk6gfv2vtxRkgHqbIgQkDXkBnBh9QnUBhG/u3DP9uxTgwutcGJHKTbj5WnhuYZ9VeM1Co4dpkQno
CpRAPYTtkkEGUM/GbKuCB7VRXWpvnCd6xaxKdjwqbjWwAttgJM9K/Ziaz/qtm/xGKFtsPB9Dm5oN
OmVSEv/oL5pUHei8A6/J55YBZHVoodzp9Tno6RgID1Hsne1WX9eFtVPD1xyzVtpgNvTPts9tSntz
NOwoVqniL5s1DRcpuYXS/Q/r9d9PXAS8gaHZYVbDn1GMZFN4Csor6lrtH83h5FeZE6YveUQHSvUQ
5P1Gw0bi6cbuFYkYCKOlcfn6pFzzsJauySqwB1we1uzjiuVKI1Eep6xFZ+skqA82h8g89wKZJC6L
/4J4DGFiWh4Y/cbQV0BETB1ddoam8QL2J8NTSGmQ+4T+knU2xrOX0wfmdmg3ITypuBpULdRV6l9B
sDF5n1Euz3wCIjxff8WVIBRFfZ5WE/R2zMf44/ynVEQa1frg1BB2h+JClyuEyEZQna63ZbH+erRr
tYAPwy0OqJ5UfeI1QJqTvzbG50Q6wONhzYm9Rfg3q1/7bzT1tEm/utnEqV6xirweIJsayh00BCxv
qhzIJUkm6etE92zqdyu1S1xRb5rxGPo/x+C7We/i2rGmg5d88wY3a3+20drUfpstzn1njvdS+H3y
a6ehzz8hAIjQX8puGq+rR9Kis9nSLKA38LCPW1IXpjEGAPwnS5WdSXtFaAXWX68ZTicfIKwSh0HW
oZK9bSTjhjO8Vi+xcMN0R5o0nbJeHwc3Iy2MIq14yw6ldkt3ZNLAurrLlYQkac23xLPIVvAUzYSG
VBCo3TiRV+dPyq/K2kwhxIR//AR+tRFTn5L1Q6FRL2p6oADR61Ty6Gc2hEOvuWXO1qC7lZFdm70t
I9NoKrIMfXyJcLR6kRbB4LP0RF4oRVAZ6yzak55Z+S4+1PKTpFxE4LTFTKvwb/I3roQI86oTjpio
NKnLGkYRKQrCVAkol3qpys6Jx8atI4QPDOQldl/fxc/mx2YYG3U5hYwO4PXjMtPeVsmx2ktH1jgd
D5i71t7TlfT1KJ9n9HGUxXmaciXuK3+CYDO6gg7L/kx0BX5MJvf1QFfoi3CsZaoxlk1RwFhWS3S1
jGJTa6U5vOKYNkm2R61oFSTN2fNNRwEm8hUeNazv5fZHL23s8CfUDJiiUdmHjlxkp4lCsN+N21Hj
gRpv9fX3ve3dR988f5/B7bIV3RJvjvFdLicDXvahXEhHimFj5jud8ZzQkCeo+YdIzxWF9OhDiFZc
0gPVvvNtviIzJeQs8lMhgv2IUxiGbM8Tke4cZcAp50fMRYkw2WCfsAkPmZd+32pdeK/ACjHQx0rU
dh8I/xESGTqc64qfEwsTdied8uso8Msbs1xuN9kDqSqtIDqq5qpYMt6t2pvMsZWsIyA1wikiOJZo
/Yxc3xusn6XfehvI1gVt6rIpVH3ht5MGeU+7kq1jnh6n9qCkCK9FdxQ6y5TA8hYFdTY57/duHo2X
dSn2gX3irhcmqfQGYpZytI4dbNdOhg97izt0a4SFY/QSq4rGlBFkcVTtJ/rsvz5+y9u+nMFiveyy
mHnLqD6SNDuSdA8RLQwK1Pe0G7H3pxalt5FATen1M9BJXNowW+qHQsla6+hH39GuXMmHMd9qUrqV
ixdZ+WlHaM7EwbZL9uoJxbzplM1EUyu4cRKXAsZEVuwZvCjM6dx5uKxpxpNphYlcW8e+0jbSSN0N
UmUSdXNrZRsYG9MCUcwjhCazZzV9EPa0bconIVOTj+u9rQaDkxvZAz2Bza0WpU8J2tu30YbCS0aq
Cvi32I0pE16U26V1tMKdPKnkVbVr1u2dCZKT33mYr0JVVnba4WJpl+HD+/yfUr1kPZxY6otRnx86
334WiX6olV2pkHtVK1gvGyGkrTE9FsXa7lOnTWaZuieSEX0d1vsw7B/scHyojHYdTOvYSldW8KIW
AjWZZBNN+jqJiicjVf9lNe4j079xNq5YBxWFBzrXbBIU4puPLkdCNdPyitY8Zgnsq+Ju0s+DnTsh
JEXzf+l3WOEPQy2yekHN0LbSxjyy25VxVuo7ShXJeJDrG/02Vy7W+4GWx32gajlUVc2cpMd8kN0s
uNgS7Rm3+gE+ha/zjKA44kI4NNjXeXHf+Y9as+thFJl11FV3QEkKkokgqw6EDez0ZKsorVhPFaJf
LZyTES9Wvhb9KxZYngBOf1n5i0lSFapHPq1Nwx9Z9M8o/zNK7Y1N/sSjf/tQ7D9E7rnNavnI+6RJ
fYh0jXUcyp0ppd9gBW8G4mzkitkKKLhKRN/6Ooi+z8ezU0OSm2arjBBpLPp0xhg9CmVDynXDAl5x
GZikmbGBbyLAW5y+cUpiX+SVdcyi3JnU4SzNijJJve9t4QSm4VjcGNOOV1mG1qsBKN89ZwbaICBi
dPEpntjYGz2t3bB7ToLklOjbsed+dQFp9s9OFjttSrcDAhF2nqxTSZ+jZx1hRAyfALzrikMW/mRn
FEAShE40PXVquV41Bo0TQbnfF5K2bgdpPQiUeJsAztmM2bQrCd5jtSv05CwlwdaY0/XMWw9lf+Bp
nnU3qT8EClpKIL0MxYRK3YtvRPexFdfuoNYr4M+d4de/YCedvl7RT5H6vNM2O6xomFiFwv3HI+kV
WlXnWogZgyCZGi3cTAqv0199/GP6qpPU0d5rhy0L7/BoBnK3t95F/x++gCSBmA+fsxRkDLuULe98
6yjVa79FPqFA80zdIDQkPQXpXke5CTVh5PnK4enryS+fHpj9C5OfxTRQxrKATz9OPg5FbyeDZx4n
Pd73ljeuLHhNY6DCQ/1p1N5ejo1V4k9O1N41A48Na3QcIP9W6GHuRHUI6880jiDqvolY4/3XX/ep
6Z6vI1yxrFmqUvusy9CJukeIRTaP/UChoDkPVrmiiIBWnUuwz3kNrP4yEIZKN/O3uRS/CJZmgRH+
AVCeE7mPC8OK1S1kAGMeOgi2eJWx2CTNd5Nok4FV7wy0kOvlrdN4JYRiXMtGDZOZk8B9HDcesiLN
TLorJPuQqY1LwWQSsJQQ7NOHB9WaNrAwMX7EJXOEGEXUc1++XvYrJsZiziruDTKVIi+8TmDa3aA1
ln5UvDMCKhItUbl4lVZtdB/8r3vB2WIiCKY7U+01bZlQTKmUR9Go68fZbllK5yTaEw3BhWHCUKHj
G/liFYAjOGZVCJB0SeFU++gpsQRiePh64lc8O0VxtGW4ELYOIevj2vuW0VqebepHEX2HjU7oP+iH
oHyqxluo2bVdtkhYZUJxwJElWSn2+h7Cf6gfPbJIJQiOYVfsq0n6afrPesEeS0hn010eim3paU5l
yWuN9k9Cn8evp/yWUC7OOSI6pLcCSMuwlp2ADc2TWo+az3FoFKqMkQvouVbK/NfsX0Ldp/Bk8ihJ
pVAvrV/mEE/VpaPuvWhDsMl9HqjOcCpEQFxCD4yFkMxe2SqIJ8pEyKyvKm+8k+G51AWCjOgTxq5d
ov5nRQiG6vaeA1bkOTb3j65XrrAf2jr6IY3aPrCN7YDOIlvQ5v5q9FNkUxGLz55njzJwAO7nkyll
4nvVaesCJnmY96ZjquOmwlJlan42yvauLPJTab9ANKJhdqUUEUUpmpYUnpGtpY0KG2N46CX/gu6a
EzI9v+5WXYSsqk/T7T3894SFn8Lmkto/vl77a8aXhWfZBeipUJYyZVVVSrI/9GIO76Sm3ppo3NVF
jQ5yvhpzF/7T3CkbtbUT21sV0p7VwVrNW9eb/iloEHEs9Vt0Vm4xVpYQI1fStg1wI3luyxBLE9TQ
DIqZ78SROwC4thmSaisn1vrr2Yv5Nn08eSrhC22KWBoZ8sjC0k2J3UX5EInZzESD8dP2wouR21sT
ZmjYiF1fpEeLbTLTbC3rMJLDqdko+fPMiC/R1Ar7VVO0W67KoFkOnKvTHIn5obyqw62nIudXHlqv
d6xhrXvZOuLQCTG5Rf/gJadAH9dFgninFq+TqbxvsjIDXWnuh4rwqR7uk7ZAAOhW4eAtx15OWlVR
kZklsmgi0z6aGCWNDJF7nXak2wTsI6WsH+WoHMwtc0nokDN5bfzNTik4ISeqo8kZduegbs5KddAM
SJ7GNlNeKgurYd6VSHsZjXjg0VFEEIJNrCOXnXS84tDz3MGYGmsZKfdm0BwluUP1/CDSm6WHNx2K
TzMSVNgFui8z8/bjjLjXnZFJqTYHyl7EE3hyttcsaafHSLKi96cGCDkDyRcd3BZ/U+jWDzkd3NF7
TRv7pMG4TXNl7hZYWbUBdaLU/u37H+jUjLUDQvFjornBEp4j1OBfaQzp2DX2kV7s/Vg6DiQKEe8y
h5k7aP6rVSVbq1cexYDYULufMumUokOra/1Wx20TMlQquqwMN+nBNhKty+MH676n2SEwwHj+DQsw
U80VqAaXSrgPxj+ibJ1ohfuZ+qdOf+zDAU7x33mQWK7uSrPalHGxUtTCTbxu27belubmwP7W0aiv
9kACWBLZeh7RnRgQhgpj+0DPkzNEzVbveVGAIvTIBMfYWDfbLgPha2FB+obrq9QYA/M3QoYIsfaO
Iu3DKt95Ch+en9C3+0O9Mg/gEdnlqhTFcQYGdLNcxfbF588n7Tmwokvxlyzsn5AiZqAqMkl4//84
O6/duJFuCz8RAeZw22TnIKmVLN8Qtmwz58ynP19pLn671VAD52YGmGCyyWLV3muvsEvycDsO1JLO
fYSOUPyjpm9PhgJ+aEEW6iDwdtGxtFOYBoB3E67P6QK79nslkO/twlPSkS0q3Mxx+s2IIbLomVsY
5crppWUYRMLIY6MH2g0oRBOfxuVCM/ChIEhE7EyXoL5RZWo0I2XeJ81Pq2u3Ixm3RZgxBN45GdTB
Byf8Kec/VenRMO/8qF502U8muAhm36sAz4LMdyUGl4lxVpJdAhtYr59sA1LoUe9WvbWuuvtR20/B
PtGWTrMqb9nMfJprYhxF9jMFvsKoCjHl5YaXR2kf+aq6b+xTmLp+cUZiZ47Po/GnVOCAAaEkWskh
9NsSVi5x58VnX2GFw4wE5sYmV16oxc7C1Ff9RY7W4usN+Upv/u/9XeA5QyoVDId1dS/Vr2FaL/P5
jzPmB9XGnNi+m00bH8HRs+QfdkcT0D1g/hDkziK35buewrxslrF2rwyvlvZQ9Puxh9scbRyEuZl1
0+Hz6mIAhWHjsajRrYumzXLQlFe6ou5l69TrZ4Y8WY+pcdSuUzZNuMFFeGoxkYX4qCOWqcwbyMwV
YE48rP/dgOgf/gIyck0LR1XiBrCChGz2lNcbwfrCKN5pYkTbkM0Fqbj3tPS1n3FVRi9lm/NK6t7n
TvdSuPxtdWimbvX1W/xPivbpO0ECL0oKm/Umas+/7kwuR6XT5Vjba/G0NOfRbSawltx2m/TR1Nfa
fTIHXsFUDueJhTwOi3nchNZ9Fr9NzimNT3JUuQYJCJXm+rG6G0xccFrMw60SyNVrmxjfnhxJeOlm
+2xGqofDbtoOC2d6tRUwiZFD2MTZMIUmxwoypCXzQddX75iiLDQHVhIuA6rsqZnygKz4KFWSl2sR
FtCI2vIGcTtUmeYt5/Me23EVpEsH3mrOZnmoBa2wkQzX6lFocMy6um8wJ/ml5L4baWeDMyhOXoOu
dMNR9xr7vcz3pvYizNDS4DhFZ8l6TXS8kARASn/vn9p81/aHRvHil9A59RL1VjRiRGcsYuGUNLw2
qH/K4QXZc2R68fjeTTDyzFezIGfoqJXVxuEBVc1vU3szjHNiGytd2NzKFQrJ2GsUeRtU8dqsza1s
B1tHNg7YMgHKhFbqJY3tDrmLjesqQl7fq/cJmHw7JdhgJ26fHs222fqStQyybC2Z/iJGKZDlKDaz
10IqEHBInmGwBbYPuXMnN4eGEgc3P3Y59ui6/NanmJBLmdv4mMibI0WT4eawc6fsburNtZTLy7zu
V5L9hJ5jSY+Zvk+z76oS+tUa8ar8beZH6L61NOV4V6f+rh7f7clcTk518svhzpTHRRoOmyIrDj7W
e9/K+YdRvciKV4Wlq+fnfviRhfd5R2BP9Ozke6X3SvRjeuK2ipsrspc6qVdF60Ln+Cne8nBcqLNX
JGcfzKggdCHk2EzYxnvdfs3LX1qx1ZJnRz4E/JFmcQAe9xCWNNJGqVdQQU37SUs3HT5hQcKaaDeN
vkmmAwM810gKrJ52TbWVu13UIOJ+00NnmTWeBOYsa89Tu4Sl7tZFBCnofsbhXz10KNjK8KFgN66n
eK1DirORZgERyYQqhKPH6HehyydZntwmxJxdxapr1+VPNCyLsJ7R1PEspx+T9XPWhe99cKxM5RSk
+aLOXs3KS//U2WPTbsLh2ezWRXXX6wWW8DCZ3+CnhuFvo/5RdwFImeMmAd+XcHuH0ZpupnLtO/uw
Pw/WT9NaR0B4SYK6yaGJlrvFTKtj6KugvjM1LGQOitYjSfmTI/a17yUSnwxpk8hHAxWu89Povbm3
oGzQSD2P6pNl4wnzmOfvUnds5k3tLwz0KyUO3e3RnF0d3L052Pp6jn5h6LiQoRi2/ebrrQz07cqR
j/eOQ6GLp+wn7VipAQ/alaTus7ra5LF0H9ZEwVX8Lt4t6pXF4Eh7U+7woLCXSIriiCYThZ8TO8uB
Wnpg8h2rS21oFrlJTNT0OHQdDWy0rxmh9FC8zKy9zzVMdke4Mr3m2hUhPNkpWwJV0CR2myatDoYV
H4exugspj6YaC+L8hBAQNbPkKk3Dw5Y9JW/vK7l11UReDHZ9jpWzoYoPFJvvRFqE0dOgJHeByiDc
dH35jLXAwjcq1w/XgSLvs5ytoinw1oeuGZxk6cFwpr3SKBgRh0s5fAuYoxt4rqWVtZgghav4sxXj
uJKd70OvLsKc0IInJ/jd2d/57XZEkpgtuaaZbMecr7WtVnmYE2Myuk7wUEZ/0ux9bmSPqaprhYkr
m09EbLs8LM+Ish3+w1vLvmnA/3nKQEMJrALLDO8hxsf/nkw4SAd1jY/IXg11nN9/zgnkAFulEsJl
xBD90JjYC4y6uxQcO8p/NLrkot0EveRldTfqHeUDK788KSFMCYwLgopxifFVgTIhZabgkavh0Krz
KqTDsvlmQ/k+BQFlrMUbFxVGX3l9ZyBDwncDWNbJG0+VpmUykbHVUOE3p7YjOaukMBLDAV25a841
w696crwU8LyjhAuLapF6ikJqFikLYSsywkJMTJ+B+AZzxMvisZekVYVOPrW+d9pDrLNnlaSgYEjH
PJLPfl5GsXGPw5YbpkhnpX05HWh2oAIt2th6n4xi7VQ7PwYBIa3BT09T3ZMakaiLXCfaRfIRm1Rc
CKgt1x6seN6lZpLhXmBv9FraCoM+tczXwzwsVDynRuj1EseMnmOZPRbrWv3GoQvk8hoigW6T1zTb
Bq3XZS99/lRn9V00P1mFtsqtZqnhB9PJ4WLi/+9S2reRsjvm84E2DHOy0dNFpKnrOVP51xroNuGe
zrMJZ0q6aWlhXt1H/nrRF1330M1zOiBe2Be6jFktcRN5uRkHfK9wmvDXFkkiPbtJEJX7MCCtZzC8
cFbXlRUeS8M1812U/inVfCss3dV2WCn+w5D9dnRy4+SZQ7VcFDjxqMpBHV+L+d6i0JEfZewsKVnK
Fyslhu7UkwWg/a6zZUBaS1uBbibrKL8bVOecJ7shuG/LYimn/VqLW9eOq3VinzPOwLnQjjLH5RCu
i4nl5WB0YycrG229rW+Tadp+vet+ktGKNoV0AN2CTazZn4RDjpyV8iRN6h4X6NF4NimDjCZ3I+uk
RM8t4v66ZaIbQ06Bhx5KT2FBnWKKdBhXHzWk3t+DaIfoF2MMTMhPYQZuOymrmKIsppup85hN+ZYx
z9V6/O+7vmheIqfwTWse1H0ILqko7KzB4JYtvfEQnlMVPm/hZQyaKFwWZd+sNIuRRQ6QmKh73/iF
MMfgAF3InAGNvv76kX7SpvJIybZifA/iq0O8uNj4jFqdzBLhyt6AmNms80hfBvI3FWLy4I+LKkJu
W1Ib8+XrU06UZegFpeT2/lntbnHjPoP7H1gjrFoC2WDYXjRO8dRUZiTJyj621zHvMYcg3Z4qNi2U
GNl8/vqXi1HBvzusuJqhwL5UYDJfhm2pWVj7htQpexTDguqj57vS3AkA10m61Tit68S40QB9EqNp
KteEUIMTPf6y8qXmo+D4icq2VvbWeALBJNFMlwJsx98bCfZfcOKqKhjv1z/0+lUReKL/oFDRLp2a
o8pkWDQUisByIUzDkSLz6qRlm3zCKRa0lnF6YN0aU197vnBemRg5BNpjLvfvieob7PVSZcsCQ52K
ZR4aGzGQ7fDusIPJm4aXeLBuPWCxWi9fKjIefqgj0Bj7Yj4UAAd1kV8pYkTFA9biM7NkeXxoMPay
+43DD6bfZm7WJK+TvPRB6b9+2J8Bak3YBUFAczjULfMCcvTNeMaWoVH24CcsJ2Zxxs251OdZ0L/X
uJizJ4085U3RKvtG4ithLpCNwTLHWTw+DdE+cM6GAqmUOS2JGAZ14DwvoFgHxOswrorKx69/8SfK
sVjUOhMjS8YVgkL54kUzd9GiqTVksbyoF1KHeFcgTZhPi/TnwOiGJVbVGOeCI43Dpo/2N25A7AuX
L50xKAm+NhsZkst/V1rntGaqNrkiqGrJiLzJ/yF9zMfmrvQOtvbS2TeGZB/U8YtLWsILQ+UgwgD9
EvAbpGmOs2JU9jKwXS0wPmMrhyaxAPTU43HMilVf6884FndSuRuoZkqpf1ZNAZa6Mul3cUqPaKfS
Itb6bQFbp4bJFardq5b9RnOGOTAGolWy6od0F/NEk/5RDJMb3XiKwu+dPAKmZmeTt4xnsM9MS2/W
dTo+Z231E749CQDck6VuHSlcEsWORwrhQ85ioh288fTF0/30KIR7hi44CtAE/n36WRFliTPwycl9
5+ZbqXiC7K8bHo058zGgalo7ctD1/Ehf8PW1rxwYQtLGkMqwHOiQFy8+yot0xDGFLZxBJG9dVOnT
GSahR6t7kyB062oXJ2Xd+2nXq2yjUCFIJ2UEm5MbF/7InAe5fP36l30yWeKjslQ4MDhGsGnLl77f
bZgNjd2xpqv2rAbpQyFPG1H+K7a5q+sCpjSQev5umN+saHywp90okYdJbKIvMWK0N+3s/5Fl4pG1
+FutZ8dssE6dPh/9MX5LHZjduTsbqYf+BOvbxD+I5ecIahvDKQOmUEBUmhFHGzWLBCq/h1cQMaXK
DfM8K9YfyX9sp/pxkDXmWGD2sb4RbLbORkeOxqlpslOfY/hIKl9u98t4goDGMZ6fGXuuQn/c3ByQ
XyFkaGjrGJCjcIQaealJcsoxkmYnVvZ5dpcbZ+KAsSVXOHGCSt9J5spu3MIM1zpzha/f1RVwmisb
DMth6MCM/uDQ/IVq5t2UadEQEjQZEdYd2m+0deTOgTEZPaAX3U0I1iWH27jaJMXZVt9b/HRDw15I
WoEj0D0y5Q3CpUPaWpsxnu4y85l6zCSauG29NLnlsHttIfO1YMFK0iuZOBcLucoBLpJOk/dyvKG/
zbFTL5d278Ikzucb9eWVs4pKHdNATkQe0eWz6eSkdmqTa3E48Hl20Z5sra5eTrd48FdGGLyFv650
sRlIgdphGsSVBtKLSAqQai+ysXiCqBIQImnM9zawS8uYWqKhNbVH36N/lzPS/qJwk4NnDHRdWv4e
TxsnedGcl6+XyfWnjmM2QwF82syLEQu2irkcz6q8t+w1jxyaGl0Y3V05r29X9Z+7Sh4GU1xNMOKR
fYrX8teSbBS9GBprkPfFy6jhfe/12rRYQZCLyz9V8SD6xRvl9MequTwHIMvAQeELNNRLLwmpSGYt
c2Z5nzj3SbyT+OznDGR/ouaTyGZnGI6kcZthOYDuNJ9HTxslzy9PUbxrmdx1K3y3fkpm8hwN/VlU
/dyoMScnWLQ3+shrFbFFyaJDEeBOsTH/9/HUURIWWsdWXgFIBp29gkgInYfqSXFICtIKrzOB6Mrc
/XoNXN2kaDk0tJOM2RhL/3vhirgwGZ4jqJoovQHZuCoT3PLHSJZoQW4uPN2mWje3SiSVP/fy5Qjv
Xww3hNz9cvE5ddRbc5HReGgveWKM/MYjY+NRXraDyniicpEjL30FcsekbgvzBjX06gP/+/oXD7wS
8zDbTpR91/7M1O+Mu6nI+zkH73nWwCCmXdr0t/bla3uPAVFNqA+tz9xFW69np5Yi3vIIeA6oDdoV
Jwaek9HCUELOOGKN0XEK0XqOiVm/M/W3VPPx2PwVWt+D5pel3sWztJCLEugzcGM4RHOGxy9BHJMU
bwaJpJ9hunHfV2/bYT9AaiMa4YtvNw31DtInGxkdOfbuhGIZ1Z7Akwmo+MZyFI/9clkQiolWhk4N
2cXFcrTTcVAI3JZh7DIo6oaV5JPU0BiH6gcuyd/Dqn5QhvjNHgF6mTsP07iafVyRMmct9s4mXX19
Q1fvh2+SypSimuPi38+jq43BN3W2rd6v1zOCtOoFUywt/n/QWjWWBEPSD28z+ZJapvW6o1RNzmal
lXelXCH2wxWsSNFJPBDfXNn1ZtSzZabo2wauio7Pyde/9NpLhtjqmAiqqFcuN4LcSm2UxA43QL5H
eYJIzgEshQ83q9arWw7WvYyj0RxyBIut4a+jQDP6TB9a+eMENgGF2ZdpTB3svJQHiSzU+A/XNG6B
XtdOu7+venEaY4OQS1XM+CApfsvpUtGCBY690Kagayr5+9cP84okBjL8X7/xoqIpcsJzAsKo8IE8
WyA4Pl3g6Cdel7yGiI1FRkJIe9xDXaZT0uibdnTEgqRa3FTgXjt6iaLEQQuzZJuQnH+fd6f7UTNK
jbwPGLLU6mKmDpkfckij47ik+Gkj5ovnMdh8/QyuLqi/LntRXrR4DTQx71ksKBoUxOj8bJyA01v8
hlsXutjKC0nSi9TiQrO2lCnqsLDE1CA63o5KvbaGWLJw3+nxABcuwBy/jpspVLiSnu/r9mGoc6/P
J9cXlB+wyaEaGL08oTSq4Tkk8Y80swjBPGXToe4f7KRe0p7c2DGv/XhHEE1QX0AN/NAd/fUxoYAM
6srPqKuyfY+22jqiskDB5N9cRlfgM7SjUA/FcQ0z52JrliIpw6qFK8Gwdnw45jOBIr0LBbm3mg/+
MWYIKhHx2okPuYl+dJUMwbVketMuIMQB3Z775Eazf/WN0G8LvFjQnC4WmcxQXxvY0sRNiZ+fP2ex
ECDK9e42jUV8KJeHk9gfIWEq5ENeAohSMptT3/XyvtXrpZBqyU20MopxRRnf5ecs/tmEyX4is1sg
I6JgFEYCt0qXK7RIwirQPoDnaWhtLuGtNtIlbTZGeR9W3+o2WstJC21PIWV8XBZUcX4FG7BnSM3c
E6rfuMiYxNS5upkXIJCMwAIgXrHvtAymEhuOb908xbO2sLDEEvtSBs2CWkyLHxGRJqQrpF28EHox
prRboSbUoC99vVl80mEDLxClowMuwPXi47qA2iu7SGN9Cj+aEQFh2fqDNv4xix98y6wlLX4Vu0f1
AnQ3qPBo9Nr7+g70K0c97xX1IK40YHbyxTbSSHmaOypUIGbsGwsArO1ABWbT05XAy8m0kSm8wvab
Toy9mWGomDrrZHiP8wLr5l2RE2egxieywpaMdMrsj5Y+2pmzygwJfCGF09Ss5hC2ukL4La5jHTik
nRvbsXzs4W9SfPOHjO2WDVnFni1OPJ0AW0s9JvlChT02Kr8YNQJ/3Gg9rrVJ/G5cU+gEmQVcwmWp
LiVYo0Xa3iRzMo/H/UgUiK09xdKdZrSLqctWVa1Da7I84YqE3JmpM9FSzCobeCjgT4tcxq3A6qAN
bQyG5KlEXGKmcODR2vrJjULl2lLhhhF6MnejiL70ugGTmEcjDTQhN50o/NJyExHEcdY6uB84MoFV
Uma5wcBsEaEZ4+ZwWn+9WK6w0cUm8L97uKhhnFTtJbNgsUxqvtCYZA/S4JVxxZmOBAhyclhDTyXw
QpmSZYPpvcEe0QQ5drKnUgzRsOqsj0UIpmXD9oGO+vUNfrLY4ntyyEFAGQOmAhB+UbjWYVlFYwLT
WF5jZHCwhlXguFN8nDN3lI7Rifg2jEc62wN3Gw/RCQJrGnpUB+XWhDMyRuDCP/z5biDCDnfgOx3C
EFP+Xf4Lo5AucO1tJq2SY/iKkqBfYMAJaWIJH648Jltr8Op0U7HOOxfUThu87hBmj+Ps2qpXeD0j
EFcN1o3mEpcSbZlq29M+bhbaiy4d/WYT0gTOCwUlAXPux3bVqtBH1thS7wu4xrKH+TbYWXerJf3Y
vy/2d0c1Hbxo0fJY/PXfQime/ForUTftO1zwGsYYbb81osfMeojRE1TDL7+8F8yPuo7WJRZZivqa
k4UcbpvaOg3o0LR8qwR7P04WYQK0Pa1t9BUFtGkJfudDkm/T/C1IXuX5pxbwV5Xxw70NUQWMsLHs
RakOiwqd4WKWXzLn5Jv9ImKWAjtNQgEII3E2XlIfreRbGj/j/5/G52E4BvPDKJ+ycevbz1J7ClFx
NBEo/iHT1+rk1dGzDoUhtaB+z7+Vce/Lb+gCcVerppRKf98yZ87O/vgcNN2CQejCmMKVPGqrEfLd
71E+qJG/rACu+vRpmEQu8VYYAcqQtTPtSGJDcXYmgyhM7FHyfUkJC7GT+X6BEVP4mIkzJmsW9WDd
1feNomxizPuk5FxLgL09TosJqKyBmSySpbdaeyr9pcqJ2qfLiM7YhraTG/FOKXRc+gesyOKVxac2
j9ExUtVDoG6m7LXWNmJMOpssvAAClFSTHw6/IxxrL4cIkgz9vcStjwW0PWcb+8YqmFn3GJpbdrnT
4VTU+psdWRDboChBjh2p10nUW2byuLaSd+uW9/FHP/dprWEeRSSrKUavF2utrxtD6yIH4gDnQezf
zXwqFscy/DAKuIGp9gCLbiDFbZRUt2jfshQvamARKVoHxBi2DdbwPlJD6b2GRt7jVn1jB/lc7JCl
SagC0CAbyeWxMJaNpmcQPfa5+RN/dbYvmrQ+g6QSrm+W8FdqS54FGl2hbsH196K2xEw27BncqvvR
12EjP6Bcmch4JutdaFNwptKVW5iz8tH3XL4CDeIbYi68mGjx//3cQdoqJsW+ug8MeZtDyEYvTUfW
UFro+bsMj6iRd6Lc8TudjPoMg8vSayGfDW3w8c+LwniopVokvxTIdCV7q/uPEbRao5LunNR27Ww4
NQmHox3iQKC0Lx2L3tHzbVdHGzEnVU3yTAyNgMbx2NThdzsb7xsT5joTUsvyl4UfP+hxf6wya5kW
WytMlza3qKk/QKuUAe49erPS9gK4WMCZlGuWGHoYy8EZXiVytKS+JkD828CTjKN0M0uHUMYEGgIO
IF8WRK41pxt5qFzTwib6OS6DJcJDr5sNLzPILGnNTRg+zVrgjeznglqpo6q0rbMcd6i+gLDwJuic
dEUQjjuF5zKr13p8qmt72+Cm6Nj5jtTqU5d2v/r2mMJfqwsSCuZ+iZ/mf7ddTC5CfavO7inv5BEO
oP0waH8wMRiryLOfKv+XmEwUcPj5D/L6t5Y0xwYHyLrw4eluOyNfpmZ1F8FlMaf6YMKW6uTf2hS7
AYeKKmkuNcRTnPz2reQXcyZvTH/ERr6uCEHgMUp27GYqqRw13Vt7mNIVysmBo0+TIXR12wBfyQoB
O+wh+liib4Y/cyzMq24ZglwrQGljFPoYzGE/EV/ktAxj3ef4GXj7ATLvul2WcL+1QrtRvuBydu3r
hpSg6jojPf2yb4qguEOG72EXSsV9Typ6Wn4fWrZqTvv3SMHr3vhd46KpTNY+nNgXlRTn3mbfo/8h
0IZNIHGhLRNkMiAEj4MlQ3a3E7uDbCwtWgV/bN9MyOEysWNYK85BsgmbI6YquF+mp/g+hlQmVeG+
ttqlRI4NgeFLHxUndtNwQmE5F5vgLlQPqrWv4qONRtGYKvJM8QPW/uSmg01WDgXTJhkuWmg4tc8E
t9eUFLLaI7gJgEwfJTKLMC5cSuyTYxqvygKqWfbmFDtVbVzJVg6h6bzYsIf0+XdsKUTEvRs46VFc
TPNWUpOFFBuY80CUriCnex20SiqmImgJMU9WeNmZntaOh9ApjpWK0B+ZdxBCVq2KAmWDf8x9CsI2
9kZJIVmR/N7pext2v2YbcjLxQgXiu2kzZjG+HAmKrtQLJWRGmVdBGksQ88/lH7PKqCE5xjDH9XPE
LG7iyNgO9HtoWzEAKfHAx74grHABGW1XWr7bWso6UuKVKp9MBltEgu+s/H4wfk6MXHLolDrW6UIO
Ohe/KwzwJINQvGxYSNA48/BVGjeS6nt+Xe8U5ZlIak/Q8nRraWdnTdvEQ7zulBdYaa4DVzLstFUj
W+seVnitWW6ZwaUPOpqXfqNn6UnReQTgA0k83weCoSr1y7wKF/qKTzeeKeMiZaEZ9Q18/2pXQ09j
U6VzejF9/Xdzn2qpr1QDihtWQQO92bDsMt0VTXuOQF/kVpXlvA0Gc9Mlw51Q64s9tIu6vfh7z00R
y/pm2u9hwIq9c6jc8TfI6v5G4/thMHZ5CoHeWPQylOmf5uqpzFAn9Su4eMmE/jZZYHjLQMKUlk75
llUIy/tX23ngyDUd7FNMV2j9BJuwwUgiwYEfY/+1icikow6fS3upWgkLKF6aWfUihkZBQRJGdWbJ
3MBers1QhBcE7DEZgxIYF/8+YwNxSGDVbCIC3TTwm+q/s5/6PGPsIMDte/9FiOy+rkuuHttEzcqI
wrBm+uRfGEuDPHR5yzYpFzASbU6zdWexJQ3B0nDGR85ui55V8KQry63gXk5q6mUUMBNHjpPVIHET
dvolJzG5YlDX8SB3DU1iosJsXnlJAuc4O6qbt/UCJWkON8zIj3pR0WR2Htr8hdD4af33ZMjXasPu
gfywVLRVFMz3mXwv96+lPXmCfpABsg4cnJ5dRt7EdKLQ34cIKEFddmhWbgd7XMHDnL8fzgUepifM
cwvsfERv3LRnYUZRM13lQOmmI3ZZGrcL0i7nb0Zz8BG84onQ0oXZOAWgRSUW8eu3pV+hQn04BNCn
Q4X4JLACTrPbqOVt4dPCdx4u8ETjXphv9ZIX5g5Vfs/TyaG4B2t5BGfo9CUgjwalmroPNYnA0XT1
Ph1+QEtkGiJIqUP8QrljEC+WRtNdYkzfa7aSav6OZheEdhHL5LPzyO3uVx2/O+GfKH2a7cwVApWw
628dp2KhX37DsAqBT9hyUIRfQEeplaKobXN1j1gxcKASZtbzCCJZ++oH+VwUsR1bfMLB2E5Ha4TE
Xhzz4Bbx4yo0gsAPlp+MMd4np/+8n+Q0YsS0j9UQM5b00E+aB1Hqg2jvZA88tEKG9KC+qFq9ZPQe
CY+MWyEqV5ubv2/jYmNQhzpRwoDbSJGepL3hIQuwcyoGRREGi8yWeuqJcPZJU3s799O0MBh74Ngk
9i6M/quuW4/WfasP7GYPX69I5co4RPBMMJuU2bM+xSw7c2kWKp/9vlSidYdfeJivoINmjrrMG9PL
Y3MhEjIZsmlZduNYUj78AD4tlb+ufjGGijRtbHzJZAScrbtB9ebqIdVVYL3wCYFZj1UyeSrRf1uq
o72oZbaO9PS+D8IV7g9Wpy7HZuPTRnwLjMnTSsdTLfJnQdp84MIi3FM9x8iyYXt2wrToe1obazB6
GXDPLGYkDSBjfFtC9zCF+CaEqBezZ0aMUZY+sj7slIBYui2pltzQEbaN03KWpbsGXwng9WmM3Nzv
PQyWJWvr4JtUMKSkNUwx3qJrGGCR26Xm4kyVdlgSfBN6c1lvl0udFEcLIpdpEUOvFEc5nx6FbHBQ
FHbofKkl6UZv521DALNQ8KAYwDvdCwb5xWSvEH9GG+gbI2CJ4GYGq9RClC4R7Ylpjyfn9TLgtoXG
Oph+Dvqw7tmxxTZIP1cK9zH1R0grVc4KqfTj769XlWpeq94Zi3wwaWS8NS923ilM+1SPeXMqcLzw
ZmEGkAv0MS5lb06XoXTWY1c4SwVqs2tQJsD1XhsTIZRF4JrOqk9PotVosxdMaoD28zZG+fRzLAYX
81NIu0NtuWr8iuuYaEgLiXZlZUwO3y825qh+UljTc4ekKk5PeI4Ekl+vbPIohTP3UFYHNZa9FjOI
SC2+9bF+gIWMc+WH91wIVVEfPP6vSDNfBiATH/oRrtZC6O70QNLQ1iBMoYqUWhPwDgMsQHoetOKr
S7N/oS2Ao94Nh1BzO+Q2KN9VIk0qtOOItsrxW5uPbt/nrrhERhEbTvsxir3aPpZWCPOPWYkoInA2
qO142WecrLgSz/5dMCi7jMLdRo8whtPSsndzosAy7h4GPVyJSUuvSwjqhK1JwqzDp5sLFhMeK2OA
4rPB5UBb5lxEDlDzsAvN2nRWaYjbfGkkyn1gFx/okWIib9HwMxlUV++4U0wYQmEvk5uHmoE8IRUz
3KwK75SwV1ALAstNv82p2eg+ueg6DhgnXf5ugeX2MldPYDrHvu6JSUs8MZ4CL3xQmudASlilGmQP
iuRjynfI3zosOxKwLgFjRSxhsEgPh/onYe8VNEcZtDHlvkot2bTovYSdIl3qpDOGqN8EZQzH1Z9J
NuJzaKyEZf5PJVHwRvBfOf5ls32ZzdYlO1R80WViY/Jfr/loB7jvcYVfFjWvws6Q++j+C2UzgtmG
Jf+HXi+G5JSrT0FiHILWwa0bVWWE4qyhXWqnpcZ/9XPWvIAhH2qNlCwQNpFa91dqIG8KmRIqegux
4IAa69YRAiZ74+Rr/lo5mzCiEWDn17Jk4U8c6zklbGU8dM10yFV5mzbtM8Mf2IezrfFlqDva/1HC
+m5FcAFar9yri2bZ9t0+FEJyUvksnrpoAdVwVeqe2gSbKAruknlc2lK2lWQA7szfC52OKB/TfGB9
q+/CeYJVVweEnsgr3LwEcJtiIjYW066o+xs17LURHnohvISQakJy+WjP/5raRkXqmzOK+H3Sa6sC
wgOIaWMGZKwNmPaYhyT5LWR9+o+mhhHABgviM7N1ANpUKFfZ+7C39NRvwvPHmpudHyXHIqu2BURC
7v6/2eQpaoONJmkYa/drG1s7R4EELhw4nPPXu9+1qpNZiI5BDWimfNlsFUXit7D+PkQOJrNCv9M2
EVwyRrBq8sAd38AmP4yuLk9RoR/BEgd3HWx3/u08+jLCFiWjwDDI6Rlmkjf5nhWbpo4HANfX9fFX
0R4LESwXZVu1eTLcTWXclXax0/HB+frnXxMcMJCF0gGFj8jky8EwgkQdSkuPnoU1lUUMLgyGH9pT
Mz3A5VuE+nOJ8LGkSVEKYJVOGHJ9fQtXBlLYOgt2h8nRY0A3/veJyDB3erO0lb1evYSxvKvDdlv6
3aK3UIRD7296ygYFxnPxq24BG6oKNqHmGWGyTPQfQnZC36TE1kLYnYdgZ1/f3xVVF/dHNw6HHKOF
TxTftPUHRLXox0YtI30d2Xz8Sg5dO8ZsIY86w9AaNUBTdktR1SPxdQkjyAtYM/KtjPYrfStzZkyL
mSDK0No+Zmd/fX1DYpo4ZvL1QWUnnAqnR+h/fFricMyh36EEuvmJfAbc/r3mRUls1EVotzXXrIdX
Mrhww4ReBesHY7yvn7T6uRDhSsgPQD7ouSz7gqRS25rfqCP1Lb+O/XPM82U2qq7Z0PS2P6eUY9TP
MI6K3BCFPDZOXmGFG5XMbLC7RV2q7KFvJXpnSV35ZbKWAWsrNvD0/0g7z+W4laRNXxEi4M1fuHZk
00g04h8EyUM1XMP7q9+nON/uEVsd7N3ZmAmdMxJHhSoUKrMyX3M8+JFhrRMkmHg3F5767ysU2lmQ
dQT2j43yWc/5450gCiRJg0ifHBpsHV2X/jBdDaYsuA1qXT8TSFE92EDrdXNlhOj8mNmrAWD1kvyu
9eS5y/bEVrm2N/BbVvLY3MqxjpyF46XjpfvemZoNDwt6XIWraLGBTpZ4ccZ4kmJH2dkDxPNj6g+G
iSHlEM6DtsrQt7W54PbNjNbBTOIHnL3e5r21AWCBDNy7KGdjTTLUjS+AQsdba0TuV6UmbmFeNf2i
/Lpk2V1W9/jzXCo4/X1WUzqh4YSCJVpiVMi+HhRH+N1YcY7KjgIJ6iJB3Ci+MlTI5QXoBe3/G3IY
EQG1TiydoDUS8b4O6BxSp5iUXNlhnxjIr46JEEmpbQrH9Bq2lTx61vCYO/WK9oEmv6AHZcDrqKT0
d9bZQaYU4fdb7Uzw4IEcwIcIiAqfwZMV0M3kGFE3ApdP7rg4XWAKvItx3Rc4g2fkpqKoZhm+Ugpl
XT2YEbdTdejfKGYhCribB0zILqmbn4kh2LiI4wh4CZ/AaUoQG1ze44llAo0vCJGxdAjpIDctMHSy
MoBz6HaaBtaW8xsioJ5TFRei6t9NOGHCCsQXcXWbhTk5okpNUQ7SAv/00N9L+mdOQiqXaUiTv0zZ
/vKUz3zzhCpOYZhyyLqfDphXidEqNeAtAcaEBxoJ2qdGBsQ/+Uxq2PWLXNOQAjhXXmfkSGib+UoX
XQqeZw5nGtsQ9tBbEKS9k0t53ZhZNR9Ba/5Hy7LNbN9M+thlO4dORamau43ZPAqNTWroH63dPnUT
Bl4T1oJAYDqETYqgQYwwyfKVNtlbuaSmb3Cxbv16nviZwlPnFtdMrGcuvLUzUFMd5g2SH8hFiM/6
5OGnOTX4MyDK6uin9U2x7PDPcCYhzFhRA/LK1G17T5keINqXVYl+C9fwyLtY9TlTfCLsmEjj0m6i
mXvqbpPXxWT3Ld9VU6IQRHFHfEiLpPu2jbIxwkL9quGAy5E3HgFS/ZKszGvH44WK49n1AEqNqYcF
QpOH+XreLNTGy86KZBH/muTVtiE48SAR30tTGTvYiYJ0qw2wDHIPDirc2wHIHkZIHtacF7bWubyH
k1aGbYRgqI5LxdenUeMMAlwGF1Xcl7sDgOBxeiwlY1XTyoHtoHZxMHHz5HNEuUddSZYU1Hq3zXGA
T6Pk4mY5c/zzdkDx6yAH2Rcnh9+oq8sxMZ1ptyNTda9nzzd699pynwf/+dlwr0u3dHeAV90lRIvC
tdwbxX1Gp8t13NpVPfzv+IEXX/xY6d5c3zjuzcszf9fkv/D7/Je/Cys59+UtWr3E3tvN5ufNy024
+VitPm5bf3W7ui3cW9SIfN0HUuI96T9vB3cV+x/8Zu0n3rvpV2vbB5LsXv3aP2wfHmR/++vXPl6/
Nu5evuq8OqxcrkrePndfVdeL3S01FHf7axu7if+bX2P37u7u991jHzw/+v/0buH98BP/7scP//tI
cub8gtpHFAUwL1zJT9ZS5+hKtFKdhPYn8vvQRi78/eLT/XrNEdzBfwc4yTOSnJsFV65JcNXEfsnN
Hm2Q64GmRzz9FiUO4fj1iRgqbxr5lhS+NTIMjKw1+seTfD1PVqgX1pOZRaGhP0Rtdk1DB9QPm82I
vbpQfFv7jWTvMhzDXnWQzBn2ZYNWkIF0zqBfMad4RNa16XxFQgileZBQvF9UDS5myQVzutAOE1Wy
b2Z8epPM49hAYZQl5auknCB8FvMLQ5xhR35Z1VNOx+SkdjZYIKGE8m6HbKmsURWnB0oJo+32Tlv4
jN5MsB11BLiSe9ba0aogLQCnTSvs1pCre2q5W/a5tKYMIwpvHbFBFPSV7O37TXBpRdSvB0iVmrV5
nFmRIXqgYgNU4iJ5/Ez4A3tLJkvsQ81EO7lNHw+SUVoRQyBzgfEnlyGqt7Rnu+L++7mcOXy+DHQC
ShzbeJA7lYEIVRQl+0lQAqiN5ijkXwLGn7kGfRnrZN16/VBaWat9fjsAdDTEifC8FXXM7+d0Jmv6
Ms5J+I07wyhh4E4CgW7P4MADuKtmDY7Xn/DzvNRbOf+uKDLQv0CG+tTjRG7rTK6b5fNdlTNsr2kl
RDP4TpHq+H5m51YQZqBDP0mnoXQausrC7o/WsZvEFQxWIPdVQVG5BGc/N6E/RxF//sfFb5n7DEe6
cRLcX741BqKHrDsPXf72/zedk9NaQjlGbo8MBIstmrd0PAYFDGp+YT+cS4PA5P+7bCeHdl4bLYib
YdopP5Yf6U/jBk01EMmRh2TckK2Tn/2ONqh1CfH7qS1wenT+Me6pWM0RdEWlFf20w0/moG8P+aNO
n2eAnyKUx6HL810b2LyyyJKztWjgzO39of3dDACxpthvSVYN6qKH4qE+pqGObnx61H58/xIuvO3P
zuEfb/t4bHRpsNtpR8cBaQ7KIJwA9CEvFsTO3af+fA2f7Ow/RiosubEogE07iDFTvx0GOgwqDSVA
HHeQNRTAcKabFNeD8tI2y4XM4Nyh8Oe7ODkUtKhXimpgcEkWmB1kxVokGV654RaIrIo44aS/v1/Z
S0OKZOWP+UqJpaddz9fK64dn4DJt0pIiFRYUKF2aHzSRvh/xXGTCBwQLVCAgBjv+64h2ooym4jAi
H5QEfmBGWe2iv8KFQU4rvUc6glPdMkiNf9nnCYRKzvfzOL8n/888TqHytpIdnVpiT2IjF1H+4zth
JKv6XWSP3490aTInMUlum0FGbokVS2hHrCi5kG98P8T5Q/vfyZzsPAqCgx61DR8YkKA525MH/t+k
DJeGOdlt1XFUkOhmzSg3g8mgsyUcPi5xzs7lCwpQfGIP7C4KyF93WOHkHVou+bTry531DoOQQ1ta
XiKO00saRmc3wR9DnUxI72A/dzpDcQdjQqi2UKEjpOrzhTB0dg/8MZD48z++0z6Xm8VQis9LA2Ji
U7miUPBf7AGM8rjnUedSPuXf/hgiqdTKzrp6EsxLjj5GodB88YQ9uwX+HeU03shQBA6DUX1OBPMn
gQGQ6HAgPvPfzAb5FFAbGmWak4+mn8xUbUwWLE7vRSTj2wQiQnnsQuA+u9mEi8z/jHOy2Sp4+ai+
ilXDyNC5q7gFpYWAIgldS+sSHfnsfvtjtJP9FnWjLc80xYH3rThwKLRxGvCOLlbZzr+mf6d1st+6
1NQo7/KaIHUDAKMIg4rdpITfv6RL0xFP8ceWGye1mAqr/Iy2mA71aPRIRPfHtrmwt8/HdeyfKBgS
e6BBfh1pSuxGwWuIM2FB2LH4aPJQ8MDycfX50gYAI7Vng0YWbEalF+LbT9/P9eyKIjBmQ14HXHqq
UdCPC4nVwKvToi0yHWhKYemUl/ffj3I2nv8xykl0NYjlcxqzojiT5r8Fh3yWPpTmbRx/9NI1geTC
9r8wq9N1bdRIHTWxIZd5z82bWRE3LnYDzo9Czxa1E3rFpzIwll3WkXTg7XEuoQ5H0w0ZLu1SP/r8
2v07ykmq32fqwTr0GXu+RZRKf2gBCXBscNYadDaFHvVYXSj0XZrYyevKs8KQa8wedna5J1XhDsNo
+iXw2tmJUdLERhKnL3yIvm5+lCg0M1EFRxPt/mYNrosWgdTs8Rorf11sJZ5rlKLKhEIjhW6diurJ
OmamfqiqQh5FIGk5C/vtocWBAd+g8ikCu0bHC4zV9/v+3EmCfRk4AroC0IFPjuFDNTjzMKnjZ3cG
yBuFtdSm5IQc+SUjxzM6qGJu6M+g9wQq0jqpRxiYaXaSZYzCGMFuhg3r2dpPNjA5GaQTqWACp9G6
Vo9IZCme/S5yQnviQe4wQoS1AmAmqy6Ymn2mzaf3OA3nWSDVIBxgXn19x5maFeVB10Z0vF1Np5Rw
G8cPWXdVDBhOevVhm6jPVeuX+U5rViOo5Z5u/m2vb3soc/kaUoyBCIDidYt/yEM7emin20ZZLzLy
Y37r0Gn859hc271nDI2X7m1pm+60Rxtw0Pcv8gzQktUF4CIMSDQcFk4ij2IsQLKT+T9v0kpfB9Ss
OFm48KlowkXPY3oP+vhi9vOp4PX3Av477skCDu2hVyouJ7tjvtXbh0/boMODMM4Scp9jQ+EbiUME
7ldzrXgXk9az9UXw6YoC8VYoXZ18pPkhHcdJZnzaSO2+Rdruhspin69k5eZQIgFtHT2uSvUKva/j
K+S9Pr4/JKsCWokd3VgmrPufNEehfWqpr22+fyvngCL2n0938lZ6sx8dFQj9bpzXlv4RYxeRjK5m
vVRGQ2EY/8nkn6H5UQ10/bX3xHrRk9mzNar6R9W3IGVpB6AZK6WS/qv9QsuGwKqSvJ5++TGiRgpb
ifdGAYOE0iwbKDZ+dn3cRHLp060ZYz3IcCj5fknOHnM41AJKge+no0n19YurqrQwynJiSXC/QnTY
Mt1C+THL11xxvGPhjaAKLh+u4iD7a5sKt2IVEjvugScRY9CW49HC2243NUFr1a4GTsCx4Z6AyRNe
cGYybLNSDQTuiw5sjKGXhtfS93P/7LH+/RQCEODQ0wYz8nXupTG0uV31I9RqLGGGVxQJYOntGskO
sedwywG/EiNajcB+CUluUg2+MEQVLQhNuz/SiKbKYJXDDduEXUSRtaxXddx7NTblVvSs2UmQgqUe
AB0NICR7RVs3/f5Yyv5o9Jhx1CGEFzXe4vaDfR2kea3bGtY71KmrhGa8sJiC2nUlZdpVdFzuEq61
ojpY4/dWs2jN0TvwXDTF6WJwzal0/kf8zoVUyh6loYWznYdKuouSNGzLu8P0O6OHXuV4gmVvOBNT
AZT3bXTgFVhX6uHhE/9jAUtoUCCrLGgL2NEMt02M6V1bezOQ0pFZRvC7k/h4wSjH+JstwZEJMkFR
iO4AMU52ojSohREdmnHXRWZgpb0o1jXAiHs45IZVunK8UhsAg5sE0ulTrOxlWjftztHbjUDQiy0E
stYdphjR8T2tInyCpzYPZiyHEhCbWVEHSLQQfVc2REoKQ87wqIOutkvdrdHfV5ePkuJfUuW+QAqC
DPJU+saCyyKcAHvtlSI6rvbUuV9G9dZuCrhxFzq4n6LTf+3JP1bh5AB3MLGbtKYbd0rX0cyCoTd6
Lfjeun+xnTRQ5Bl5/ybUYbXkwM2XHZtATEwZ3WICRzsAD3XSUJBIU7fO3qteBQ+6l5enBPsHiWTQ
Ec619YLu3xx8/0FR5z33Xf/x9CLB+eMqRP+qj5WWsFcCR1Y0th244PoR68emGbwWN+QRNVzrA9QS
EGgHr61tTKE2wyWdDGepXuPhpa8cQtd15EjhwURXwKv6lymZd7Ghhnh9i362iSlf7qyzLmzbnE4e
qD3Eb0TO4gxrsmvKjQKdD8ibJJubWG5I4sPRIyC4fHw8AEHAFxAYTJFdeYX62W3bv7Y1rfKcVrVw
i5sQ9SUZ0uurjkYvRqDhtKDnwLYZMPoRppfC5KFUcerQsEca0l+wrKjRHLDGHDt7rdbSpnutWIdl
xOd+Fp1b6XBTXlVptxawDgqiRwfvBEQoLGRQReMSoUwu4KixDjEkxOSplA2IUmOQ0m8bUaEQfVBb
CNtwVoC/NuTuB6VuQeIdij3ZsMBok2U4/HWwttqDxAGVQ5MH6bR8CFN4ckoblnJlf8AP8SBeHymF
K5abOlA7s0e4d5ySnlMaYCYwWKJ4WwMqlYGVx2gPwPASUBWQwYoHJm3IfkJGQOXiA2dkVzZ6ROrR
x5EaT54rnI6wu4EnxgDipxpSNRQdZeu2b9KNnT4PurGyhp/Yq9l2fzODOBH9CA0IzNK9NDAp54nb
LZ/t4eAnU+v3GmmBqmGF0PrtgmkSUrwQoWUQ5Vqv7kzn6Ge1vDYK05+1zteSf6zsgztcqeOWMK/M
bvblKF2lyAiICyXOodu51jdx9sYhLjqhuDZFXQ9HBwSy5Dq44xWc09GjIz3kguoBPyYdfiSsHiqY
lHyjKlDB+MbuUL522S0E4lFyIJQ+ZvLGPhIQhjBqHnSQcEguaLBFMRs7PALMoOpRHqMw7czAkTy7
0YJy9LNmr3T9lfAbNFI6/HKO8+FjDEr1sOtwC1QA+TrWi6CuzvYrp3lUAx0lGpWtA9F32dImzxCg
pghNGE9y8wpzBgSqAMnXUZAV3brEfuo/ZxjQZEHAz3KgBvs4jcT7AjiueYlYffbQgTbvNOL4wkLV
S7mJ+d/YzK7SqNpycPvCcrbrHvIcwTEMwu1Vn79Jw62FROfS4r1+OzVPWf3Ad+bUoKDXBRtKA9kf
dRNHanl/9NJfnV1vWiAxJjxfIPBzE6+UFJp97toSnKAF0bCuDWPQYFFb7Fr542B2eFB9aMMhmC3N
Lzc6T171SlDI9QqFVTdS7qCaAvvBForP7vPhVcMT5YIucTaHQ+GLHdOqTxm0lHkAJd+/LEkR8lkW
BHNxU+6T5YplFj8H7GrE7RHqbDg301rtG/YiMlKHxUvgP2SHFwv2lFgKgaVBBSa6KQ99iJlABV1f
CAUrFGG05wT9korXVlVaEPfJVTZEbnW0H9EXrOL5prEwXuP7TvjYcrn4oabZy5ghMmO9NOMxNKLh
tuDvGsxfZSZ7aQvQo8XVCZLlUWBB0zRo8veODCOD/cGdQpAHLxzrZ7M1sBYOl2+Q55b69VQv69Ra
KtqHO3vC+yv3ZO1mohjZTSuemybLQJ9vWTm0eyoHGYlXUxCxJ1ga1WuCnCuUN4vENcFzdwBmceyf
K1RVqLAIiVWjfpQasZPE/MWdJF0eWl7skkve99P49JD4K7Q6KGkAAlIVbr1fp1GNsaUWTjzuDvvl
uUtQRHGVZ8Cqxrq9zu4Pr8N7tq9CHFe3hzXOY1d5Dyo4qCtEZzZTvhP05Nuh/oWxJrIx7rAuOpRd
QrV5PFxP22nNffPW9FfRJvXhJO0X3hmz8LUPxzd8UM+uuW5e2hvl0VlNW/2m9tF99ZU7486608My
nNdZmK+JG353l9zGew6MINBWw6sZ4iO6bm+VR+Wxey1/xrhs/5OuC+/SXcAQl7PvFuik5KEcJeTV
xpRLCBYG81T5yJ/oOUAYqIujpW364w9knYMEIptAdCFUIj7qbEZC+s1qAYpWOcHwTpBLZAS3eznf
kIOJFFVqDfyiAqpeRuLgq4W6AM61poZP7Rj5Q8dXiTSGsGxuJX+J0LTgIE4w682lp36of4ijioNC
RQ9YlMG7ScWjBc0Dc9poxsHLOOY6SXHn8peBW93BMr3RvlCKP1ebAWyI3iCeVBoV0K+7p62T2Kly
qncUSsRUyBMkVImGXxf1okE2//UiDK7OBp8aEtpc5k9S4cgah0YbnGFHHAvb4PjUe0Ret9sUYRLU
Ky4aHkS0YLk67JI1umOh4k/+M9QqF+9r9zHyIm8ExsZ91jusFx8hkGDaFH67Qsx4VYT9qgrBa67V
QA80v703PSMsfiVr8l1+zgjlYPJhObrjlqtMUAaGbwfGBg6FZ/LvYNJX+mreOms++y0evs8G43Ti
CWLv59FzNx+bVb7DwOft6GHt6TsBFjVu4g3A2rodLo++5FmB7pt+sy69nz/VoN1PP0imMmay+MqV
w0RsD+OoX1OobudgCinBuVTu+c/Ru6dd7z7HP6tNtaF7v56DYoMKwKoOkM1zU8/a9O7vFJGFeJ26
spuEXGLdx6P7prhh4r69sEjus+xZLhr7YPwor4XcGFxED7yX2Xs2V7onuW9vwKPdxL35+Za417V7
g4qGK2+e9r+k1evrw/528j7giXrHFTpgPkJF/DGE0jDy6T57B/fjHbKnW7hUJ59urzp38WCXurP/
+vokfhslKeFM7r5DZ/Pqq8Id/cglQfLxFPCUrXU3eOSnPh5vrs7KCWxgFJLeeq57C2RQLAN3v4Co
4b5hgSx+575bI2/mfkT+z/vW38du6v7ovFc1bFxgFz43R7cVEMOnp3fHE3/pk+V9WJ73EW1K/rKf
pLruE6CdoAjJ/DzNz/kPbBQv2mC+xgt8H3jogf9r7kZhFxCnGRWGHvNdPeXuRvORYfQlV3Jbt1yJ
V/6ONKh79fC+uo19iFvBIfjPo3Mo7mqPuPGj5dectzLx7DXvWA4o3Lk81q2Y4NFz9iZoSHOTrTAW
C8S0mejBXX08UfV1f6GXs6GYFD6UfnEHo9HDrDOw+ZPZR2Tak31rK4fSSg2d7Xx1/MfaQiq+klnq
g/egeNtXgMtuvh438w8tQAroSr3Sr+y1uXYOXnUXPVV3y7W5Q53opr1ZrottsTV3xV13re+aVRoc
fQL29mEbJF4Q/PB+FCsD0GgTYkHnj4G5WkLlWcex222Dkc08eo0P4CscH+2tFuoe5Igr0mJ/XsG/
dtU8MHlRy306bkZ9bWeGq+6q1bwe144feXaAbpg/r6Og3fXu4z+5l3sirHwfIe2/z7iv587J5RME
/nFRhmjA2Be3ZIRvVlW3ljgfnNBadxsAie/Ri/QjujO36T/OO+kaqC/VcJ0YyKzuxZ6yzgKETzfx
lXOVvZVv0j/kKH3E2xk303X0hrWWX4f1Zgrm0FFXxi+pvk7yTWxcOc7NDFKH76TBdW3cL3owvLXm
FYw6teditJeiHflZMoFgRjR4nQ4BVKWEl1rsjldqaPn5ytjCvlyhq/PYP+eDCR/72YCHKd3N9RZB
p+8X64wt/dfFOkkn0IJRYOEl406beCiARN2B/d7b7lG3PHTChcc3mSXsRduyPfRBBuyH54+syb0j
7nIHbQ5Fg5qbx2cOOQ9CCqqZ3o4mlrUcgpanqdeD9Ju7MGRAH8L8JiO1HZFnOQBl1/BZrblYjRhV
clkVeaeTqf6w/Mqn6ELqhDDShYh0Ev3yedGNg3wYd6D8AlJlofW5n7eDz8DAoxd+tdy3xb3/+ID5
y4HIldxDlYLfFdsfF/Gg4WeLzRw47hRO4cg/EYnwFeDVmcsUPHEuW67J/0tcMWM/8o+r40cctsQs
bae95SEnRZAFsV9+8DdzUpFC4bmebSlgcepcowQbEhpXHFxh7r+pjO64fSCeeOJYX8I2XeOlN+nu
wXblzIv21sg92evC8VryyjsiVbk+7g+Ni1wQSQVjRJxbSAH41PH8cvV+T0Lvm57O/Bc/vxXRSvcY
Z8/9jLNPDoYr533wZ8/6wVUi6Hwg40FPqFHC55lF6AOkBvb8kZc8toQ16ryrfCMWVBya6EN8xqGa
AePwP1EyWQk4uONJHHwIa/JzfGTEP3F+DJwnQyjfZe6zvRKzzX3xF/3kcf/n70JFyW15FQf3Pljd
i8j08X4PCTpQVrl7C2optF0lkImSD+UmFZ00dwm4um+0bfLT4nsSQai+ghHvviLEHxRB0Pum+05l
atUQAYagC0Q84KA/XD29Y+0dCCC7CBJ0HL05JLxxHquhxt80eftm+/qrcKU7ORx9jcM6dsG14x7N
T5H4u7/LkD+u3IfUbbzPXzJf/GvhIZPo5puOrGQJ0cRl2jZhWnEXXyDuYVGRoRxCyW9WR/8YUgng
nFF9Z1vxiHNYvIpfe9/YorZOWH7f/Nzc6LxGsYYiA5j8OVBCiPSbt5/3wRNhzk1W/EN3tZW1wt+V
h0vd7YGIgu6E13myG2PqZRE+UOzypdXC8w+sjbEa/aeIBYTE43u/en74IQ86nkp/it2r3n+avInV
TEnuSUueONkvfKr2pS/1pLSeHKcBUVvO8Ilzz8OqlUWTH8XhDG/KnUkkBWEBHfRaRo9MfHv85mPN
ko5beZVeqXf5VX4lrbWbcTuE5krszrcP0z+sjH0n7y0cw6qAm802fYxupDudtGUIxKwKppzy9ka/
2D5k/h2KBn7qaRtnfXQf+cq8ox8HXKa8zK9W4gfFcslkEmP4/cn8WSn+eo8RJzNZOvRWk8rcycms
JnHUZzGHVV23roGMAVXgmhYUzNs6MQIg7cCCBHJ4gP8hamoZ5PfKXKFeoNpelb9QSgPCYaKsFs9v
BvQ3EKRm9LvhYM/N8TktknBBUyQzFpzu75tao9KKbBstSWPbDkccweWVojzKme5FDCNBWxeXJil9
Exhs9disNeJEL3RgtHuHImAXcZFOoToUYTPdiYpFs3CyGe2FDpgpWhpflkZTVAOqlEATcb04baKP
SgSBq0DG+5DEt3WfBTMqCfF9VCSSa3GBjw7xXa+oD81c7NC820eNclfBZrKoocRwAOLj8xjn6668
W8pr9Cwi4V5SWkESaJ10hQVX079G6lUJTE0ffsg2VJZjoFJrQzI5GGjRmtFbjvk7ROcwl6FdjofQ
6LLAKVBHUm6rsnNVv4goFeGyShVVaKiDUs1KdCPT18OATo2q1jjS/46Xu9xCGlE63qVoqg31LS1e
2yovfE9/d3LFikEM0IQsIet2spmSMa1mK4nlnV3xmOlrMfwT12/TcRf/Vs1/4FCluq/cfr+Dlb96
IZ+Doo3Au8KPQj4B+qizMfWdyqCppLlm+0altsQ7zlbfBaAVGlfiEOm6C/jJT3rY6e6AGQWLX4gj
gvD5esdVh2zJ9EJbdkUb5Id9Cts5R1FSzt5mUrx0oWD9iG8CpXSQbjY1LS3bJ/BYu2Qn2JkXFuHc
Xv3zaU7KTqkqVYU+6cuOIoI6U/tizliKCRCcOqwWiP0RxWldf0gv4Y8Ukc78tRBgCGHuYsRK3evr
QrR2LqtRytAw1rGyU1osIx60ah1VYZMrSBK/5ulzolWrOrmfAEUIrReK1yNWu4isJFQvvl8L7a/S
DKRCmrTC7cBB4eq0IjApkpwmkznvMtxqMXn04uTo2fJhE6WRKyjuFuh2y3pxqi5QsgRB13huXHPc
mjPaImnaPdQ2ksptZ1+ZhX3N7GTsB2lulffIoWyXWtvWyWH3WEzNemjpMyKeGhzT7B+7j0KtMfxO
s4PaqR5p4F/oGv2NRGFuGAey1kK+AUrs18UuS0sfZNWad32PH7UZIXX6vGCnDACFxtFcDmsMwV25
ObLOSBU6972qonnzKgy/lzuh2dDj6niRlHxm+8HFhyttAdbSIOh/fSygPwfYQTai0eUe+U6qXWAV
hVUfnVbqrEJqlWI7W//7V33uwBE+rUDLoZGCPhJb4Y8eWh8VqX60rOlTUA3whNAGsg4vJr4DB+eR
b08dDVcBo3PRFO3cttcVYqaw+1GgrZ8cO1haoL1TJMuOre2JcSftEbGMdGiw+d5qLYgRqm8G7SXe
QpKXYWciQqrdIR5B32TGW7xzE8rbF1bkzGkIM0+TsSAS56KmfV0RiTBdFfis7g5obCeoOX4cqYhz
GFI2FpRW8Ux8ehdGPXMG6AIYwJhY5sIY/TpqekRmJU7Ylti7Z+VeuIgmcu+a+D5WFDCN+XHIheEH
S2FPe2GtCnbJjQ3dr7SceP84XnLV+xRhPzmWKEEis+ewOeCrn34pKbZuti1NvJ9yr1uwR/jqhade
g/dGX5brfnhIYwE0qp6SI/l+5lw38XCvgZfTuDPGNV5DDXK+TX2ll8O2UI+7ykj8rqMPxeWxac3Q
OS6hLNFlOAK0mk0LDadO9BWOshIKKQwrAZbSNUGtUkYRB0yap+4QpUHE0TxlCch79COrUb1SUoMj
xHrWpZ+pY23THJXkFvkkwOV0oJzD+/cvTCS2fy0OxkOKA+jqjOqp1ZD16bB7LfV35PxwJnTVM1id
5Ofm7WEMx/bClyqCwOmAvAyI8wYfC7C1rxuknBs5703EvOjZQuYpAE1zgxdSa9qlwHzm+EerGG8O
kYLounYSCjs5npXaoQnO9qd9mBur1HmiyyJXD/Co4XIBuHSGYNQTT7u97OZ57lMwOQZVC51Whbj4
daYO2YaTJSztobylOI0jQbauiyNizTTZh94vGy5ai3OT1vYv8Onw5Nqc3VEoHvWkUEITVd03dnwh
zz+3/hZkQIOwASXwNG5MzeSMRW3AZdUecfJE2pPlZ2ddPJLPDSRwWVjt4K6sySdXKudYmsqc9p8n
geCIZoFyXIOPx0j1+y38190NPSeQ1ajO49wI7/DkNcsLLrPlsUMeLkMDEN0UGrrM6SIX51yMYRS0
iFACYvGck9iWKqmsVGONq529osdc3WKTLA6BThbRjbZosnBDk5+/n965+CJAXzpqABiIgHH9uo/q
iAgf1dECnzfzowEFw3i5sXFpruZxlTQvklJ6yXQMNel5dB5g4QqppsFsr1q0fE25A8ezd5bx/vvH
OrO7UY8Q1AdEWnTSrK9PNZSznU2duuxkYf12cLFFRSEdJ9AIkbhLacWZV8xgBBZVEb2d01dsOEZt
HGKWYLIe0FgzpJ3C1Wf+f4ZkAyNGSEUEclP+G0yl2f0EpNlZ4MEBpLuv4uvF9IpLejrnJ/PvKCfb
COibVUk6o5TgcQrAcivOdq5E37+fs6NAhZKZCNmYdTLK0TIrpx9Ixo9zAGCISyaqgHzn34/ySek9
Oc7RJuV0g9AHtUc9yflTszwuzUFexBkbp+XmoN5ISAAu5M+yFQcDiXav3/dzet0uiBw/g0sUTf7S
Mm4tp7gw53NXsS9PIzbtH1kgnhCmMWZsSgUXmc5qUVD7bYXTD2lQvMlatmCrliV2pxh19gYbHsN2
G8XA4O94F4nIp2nehfU5k4XxREjrEl7pgZ7KExySCEEmW1mE1Rxnsps0rzZgk3o3p1cH6Uamxo84
0PeDnonpgu6NhgiemDqjfl2F2BotK1+0Tx89JHwHkhv7gEuLsp1NAt4cGKDB/oshURAjDVZkblon
sc6Osm6Bv4qEir3n+lFNjwrWl9etdK0ckNfIVt8Pd+6qD1b63/FOTp+DY7URGC/qC6SZ6oprhmRu
D6o/ZXhC4hR+q17Cc5xbVEyvSCW4YCA+dDJiki4lNJ4G6aFoCyAMFr2hrMoNBPdxDZznwvzOfb0q
ByvyQiKZdk6Cp4URZAX5E+M4NvFY0hpJd2p0rY5zkKja2jzkXOyfFjCynyKulg2KpMAkQM3XbUEr
tbEvfFrfPxB5w9c9lXUKXkdxhRoNHcNBPA6h/GKIPTuKuExBnBNylyehPO3kBnc09J3AZVFOJLDC
Pkv6C4nhudCF8KIFxwDPClx7v87FbI7IIQO43wFAPqKIAHvzEL12ygtmg4Vx4VWe3Tc2BVWb7cqe
PRms6rB3KcyENyldky8cR9uFz5CrqD5hbEkR8+JV+Ezi9VmoxCfVEv9ycgWzETguzCKjWjnSICGP
bDMhASz1W0TljgOwvSS0uG8mjeFJBQL33NSd22oBPpRCX8W/6/vNfG4FROH0fz/PyUvVsp76sc7z
AJZ3uBaB+CQZdCgFCR8pyb/4fs8lakxcGJdy8irOaY4bz1NRyQNrThFCKKpD6JIgc1ACS8dXzYhC
JblT59LrB+fC2z5XlkEVDOF6mWKguFF93VuYijbGoaIG2Zfv0uGV5ly0gaZZrSmIe91Mg8WkAaNv
huUtrn4AOG7pf+a1w9pHEM+4LbeXfHoNhjwN0cIbWRXKpwYp+ddHOtjNYchNQjSrMUq/STb+3/Vg
SJz+HOLk+E+nRsEdlijHWRylOzY4uSC+HRcTwc+H/Wsyn1ROSl+KcnqrqKuhmtuyIt8Yn6botRjD
xHnUqsd4uWrKvZatsDnmTL68p84FclPIN0IwI+fVTxOdxVzaYeqXHSSGlLsZYCbjNr7hToPiXXuX
Ht++/2r+loxkTU1CqUMhxeAWeRJwsr6qnM4ol51UdhsDSXxpsHzpgFeh3L5ziQ6WZPJKuV3L87Dq
KgA/xLxpOO4cZ7kmtIBBPVJjwMnEtrVruA61Pm4MG3E88BDJm9GFhyzso9a15q2QTf3+8ZVzuw4O
ICeQrUPePL21QPuIx/9F2nnuxo2l6/qKCDCHv6zIykEqhT+ELFvMuRivfj/U4AB2SVCd2Xsa09Nj
u7XIxRW+8IbBS6iKl8v+Ks1UQh7fyc2VO1jQDp6D8FFDZjsLTpXwklD/0GmuIdF85zG+/Wy4fqhY
8JKGfh4Vf0WEVZexSY2eWaxmmuvU8ToFTF+7J/gekDcGzAHr4d6n+6YIivyNTM9o1GoG/fbvjmtE
01NFwoV1owsTV4Yo5fRJPnWzxBHjZNMMIB+NP1xwhGRNHBt2rLWbAU23kLNR1mZe/DgWSgFOx9i6
3T+RP9fO7S5iPigfayMp2rpZzHV7jUKv7NhFwy4CNa8WI3FE+pUNb0iC2/EQbkfpQtOI5jzoKPuO
tRKIFF+mlNxKeG5Yv4LW27pXXAYlYxqAVPUzmAbWU9eZ+3vfcJyvL48LL5CoAAcq6sv/zqfRotsd
GdWwHm+z8QoRaAMGs1QfJopnzeGnNIq2q8R0GTfd6hqQVw0+h7y2lAJxlRQnU7rOk6u1dEthXSrB
tjc7pJarzzKMm1HZV4+9AgpYHvaZjHdrDhyqm44EGZ36mzrQhwdk5ee7urSmLRp8kbzStHKW1aHj
q+1kBKdTT1WHej0ywGKjnAQ9s8Sv9RT5ghrwAOrqbhRh4hRMmU0r+cjMvdrtVITvowoQ9NX2Bm8S
CB+cNEhBV1PX0qYcboaGiCcoB/mpt1w7G9KZCKpdqMAMZPgGywsZKHkrSBtcIR5LMf9Ef2dXAYB2
uOjT50amZTxIj7llTqQCo48oeI8GDmk3XhpG+KS2xlYP+oMrRvZ18DNwScGsNpRtX1orBWx7jPGN
mECnE/FRqJI7N+ZnhvjTx73ZLKo0CL18vSJC2apTTMWqfpSMarNg5nsnUPll0KOw70+uZb2I4VZJ
GL6NtKVGeePwDQoFIDjYFMAydTiT5WzajbKZqTFNY2x3WZhFd4nv5fDf3vPjwSYjpCmRidzsIE/s
8s4SpH7M6whWsarDfFhMk3PZtJMmu876ct/jUQAOSVSXwRShhmvHAptclWzeCuCBYR/8vE++C2tN
eN6jyhdVT/Em7stVuutFoX0W/IGYj4HPKKkgb9Fe9pWnnwf7Lqgjm4VuTI/hq6iCoqdl33tdP4ol
CTUgYqJ10OE5zFVzgv2VO5x+HvDbSsNoSi+ShckadY1/DwEvzgQvDtJ+LafKLGkRClX0GREtuh6z
sRwfQNTXlR17qzR3KUh/gtrRKmBUuK+L889P8+1c//UwN3PdKbFSthIPAzOFM5vkU1EW5CoVAKm7
b/7ddULKSXFzDCspAv775rESKl5rsNYMrklsIf90xedx0lUnOqlxtMDw+f+jgfTdqUu5E2nhUaL/
S04vS52SFwLrCS5/rs7SBPvyfFR6GEsngbJz6VyU8wFMO6SPuz7tX2U7iH9GIUuZmqshUtr9961N
KZPVXuGt5fDs0dGzII8VPTyzdoHk29jUpJsMLWShw53AGFN++/kTf7fFR6luecyhMFm8bWdfKz1r
MjXHaLg5X5sCN66B/KGAJIUtVInV3tNn+wqOl5RNoczJeW0T08OcM7XZUAGmTlTolPq9kOabrWeM
duOgdVAF+iKCjDksTHQpYTnYIGXxJJ2G+umTxwdxLDvhuxeVr3nz7sIIpCdNoMMZQLZZI2hWcCgM
TN2dqRpj0ZsznCY0MRaleG3M3P/9ViisKKEMj3HUg6R22kFWj2MTdp4MFfCSlR9l8SSBxJY0MpBh
SYlYoDn980N8ApS+PIRBX4meJ2zw2wWjBrneDPkwrCGA9mKxVEJ/if+pPU6NpSePPjE0LFHbCmzT
6kaDyXl1TTb9FR+20HwIE2+HXdDKT19waSzV0Vo3ehQIGrKzFhROW4kbpC1wAzsaBGcDtA3u5Gyi
tli18+tEk61hoTA/spPoNWfDpAnaSeyauGv0L2rkrjpijAaX4VArZr5WcZEbKArIuE1UCzkz5kJg
HRo0VERkALLj2BtGRbUy7kzUV0I/8TgSw7DXLZ0g9ZZHfu2vmuEapDKaMCx0rMcpEMjythXcx96A
ppf8UkVwVMFvMtwxT2+gfBrew7UEbYnXo0sqHYYUecf2sQhC6efvOO7rL5/RpM4vorIBe0r+dy2J
Uip0SUmwR2mvg7YDfoDgK1E/jLuAlW+Sg08Gu26a6FB/0av0tC6VFZ+hovhJU2jZs1pU6zKqPSfw
mIvkkYL5XSGnbw8WmmLkRp+k31sdrCKworZJS1IjLk7BGKYYnFI438rpp1I8NX37SmhTuSHJg74Y
fW3FWakZs8G0lopZzsVOu/iIMsl0p3+e/O/OlrF2jDQ4pwvs/n8nn/Z3HRlaMazV6lddXlply2qg
bpIb6VSCLnmvOf9dxX6EbMji+CFMzbq520wxzqQuBLehKSeoslhLMPl6/xIasIpbWx9ym6MMq3Dw
LRdAE1w14zk2qIQc/r1E45ulR6IoUjRn9XH13DwMt0EoCXmPdKC568bULfkUms/yBecXKCNoxQDs
Kadz87TwmYFRmMlRzupjRRuQWOPnj/FdDm1pKsNymHHaf16RfyWvVm4VhRh63TrVTuNDjAcCLOuR
AOqGdlw+ye6+96cGjAyUQ0ZEh68SDquLO8/xzfGOKpxMjcegnyDeFrUqy4gaT/CRKuonPkU71ioV
d1i+6NwwFbU8KrUjGCnFOJEB1SRO+fkJPu28bw4FAArgBVD4AeZzOxM008KoMJG+iHRjplQh3rfv
mpschUI5GjXSHynecb5pzgIxJAirYWGIf6puWpnBvtXAPo7p3Ui41knLWrNz6qLa5SFiq9ZezCBs
pzpsunTVRzCc6A7VyUUWUuirUIk6oORyPy0BEuI7B2LlWoUbTThY8bnE/6UShPmAg5tm9Q+pYS2F
puHzZMFjmYyE6n7foirDD8Ibz3xS9atqd0MwT/RooWfK0YWeahbNpsTirFSNOynBJ7bly7zJhM3M
kDY6ePy7n7vKGwrC9JZu/7tVzq4GHvalggiRcUBM6NFsE+y9D4KY+YgKitiAJbNRQMLKJn0RLzFv
mY/L3XVPqfw2xveFYeLqKyx7zbVHsVi+/hhjdDiYqGq0GH0ndA5SrRNegSAsQz2ay/XEs1AqkMpN
LPhbq76+ZJUwE6ViIpqwdZ9qbFjThAwYj9Q7y+ZrP4H0ZPTMwibeJF27iSGviZqHygAEIyRmczNY
Ib8kZYfnyswX54271Yu5T0ulVEAMFEdiTRF2jpbB8s7/NA2vFq+TeqvCWpT6ZppyJlkdVFWxebB8
/Vef6JfMil5NdxkZTpo+KfFFJ9uADTQR4SLVV/QvhBpGM45j6IekFXzmK5xE1FLwZIwyxyoHO5Lf
jbifBwhjyFcUfPoMrPP8mi9akMWi8aEOJytf35WF/tR9/ndpyLQIKaFqVMcokt/UF+Vc96VEQoZ6
dOuLKmXe8h06LVrE2NfGiAJkXfJqXl3CNsp3grCtFPd3PfpaZNdjpz3GOtxzmHul9tQM0MG1YqP3
zz5UND0FhWjMOLd7SZoCSKh9a+6hDqxG0q5Ow5lX54sUh742NFkX5iwpVoS6uMKDyeofR+ma8ZIT
jakWi7iIdLahE4mR0knVdaPWv39eJSBTv4QcmKiMHkKGrgFZvO0XYGIi1LWifmoR6on3BNN64hOP
jVoVSiquumv7W4xBeBkQlMPZOGGjT67p6ZNrhTJCKc76QKamB/yDQsRILlJiyCiwdbOmJJIqJyhL
9PlOKM/BABSx2rLLdCEmZ85nKdo3rvViJHsd3Jwvy0utag5h+dBq7Kpum6ZLAYfaq/KmZrje8u8j
ndEG0UTg7IhF5ZgU6BS08SHF2LwmaPBUbxVSF8k1iKNUSkZ37TRWJqgkKdha+jVMY3T8eRtwc1vM
IO3kraHeJdaCHSvDI38ejp2+pchsGx2CDfLRzPNPT+CI0708lN0FJXY3/DUWvUYPFpXcu3fhm6rU
MnGjkxFiGMYjws+3cRevBiM91bkLCdqlRdscOhGWUfiLqokPgT1vVgVgdAmWisRuueY22CSNYwW+
RRxtGqEny/FnpfxEEXfMwmilmQmOgmjMoB1Slr9gJgSmZUsS/rDZcaSUjUrn/mBNBc5sI2zIlEwb
pbYqgRRJ4J2Mgt6DeTLNtYxmh5dmM/2PUEQTMXTn9EqA1ecTM9DnVQR1KAsno5hFGL6Bohxt9qDr
p6xZfx0xzYa70UpvQtt7rMCDcsbUUHtrh0k0KLguUIhsrMfR0zkYQzYxc/SSY5BoQmnUSVegCmKN
rsUBoU7St7NcNwAl9EgbOUG8vmq4r3O/KSh2XJkI2AN1glsmIXkXchsbFUUlnFUFSAlNtYlwZkY5
oBWvc0FJabcp+8IVF+JHGqY2zpYDYINREImow04tCCnRsRSBSQQnLbY25PahR+MgMWa1IH+i2Mdn
9rQMp51+hdhMDu+DWf7Q09EQezoyHCJw2wit6pzeKdyMUZUlWwQUlFEddFgpcBGUaE8UP3JGOlju
YSs8x+lz3Lu24HMzBzTo+l91g4cl/+4oN+NaxWRofo81JXUxStfQOB3VW0pLnQo8dSk/dv3yqlYz
bBXQ4VqWhTfvGnYAwaNKCTDipmdtTzL1o7DekFbshTn8kzEXxh2yTV475i8vcgc5idFIMx0JGQG8
rc6fjfXsAgdsJhxJhRU6+e1wboLJgOVWjhqILIWvEqSY0dVslFaJydaGGjUYKsUNnOgOSA/XoCpU
VKA/DNVyXCSH6ADPG5/QqXQFO6V80PunsT7Y4j0Wl3+Getj2bjKFS7oZgm2DXEcnoz11vrbT8VLt
UNNqruXExdZzNAOTMg08ABpxtIP4SYbvzoxrPjXKZKbhYj06iHqZ4IQy/JFkaqgYjMWizbs3fbEc
FcVF4NDwI6UKira4r6Vf5Gi27r2Or41Dpt208eTKT837fDr+RBDUUfhmJvGUJrHtVySN1BjH3wVW
pGOhOX630V1tfKrhg4lGl0DgZzYRqh9dsqwzc1KQVOdvqso2qIspoog51qijAkcjhSuqlOMMuBB7
xt8dTUvR3roaEPusTyfURFL2gFdASrEQxRgzW77IaH9aINdjJL+IxhsBohRHXJhTAs6beWLIiwRU
ytXX59R51tpQ7OV8L/vxvinzHdXShRmoeyyzTq4cEvpo+xClq0AaFhJWoSQboyYsNxhSWBPJ7JZa
gB92ulTZCao8Hy2E6a/VpGFhrYwGdPMRWhMM2VJDbKlwYdbL4w1fc1hKtiglpP+sdOFPSdbn5sak
J+MX+hQwgD9ni2htOS/pYAZI1Iiu7+gegf94xvLFFO1D8LSJqM3HozFNzFMC1lyRhT3dDEcR4onU
l8tKK57H+0dz003o63Avuo+4WQ7qNZiG1/DRj3dkknNUfgYDxhFaIlnVozyqT5Wq2eUFPShOLWRU
gsab3DWIGBUN/71rNYNCIhVjQg8IQhTXbiLSKPUBZgyK99BsvKP3SGEvPCerahcf9FW0yy7hBnDj
1nfiTb/yHfMor6pL/uAtG+d6pvS4rbbJMZ9r63yf7qWncG++GCfVMXbAIZc0MZaiox5Mx3uN98qT
tMyOyrTdYuH5p1hZ63SuLdOzt4Kcv27W7lI4juTn1hm26pL0ais++atoT1WjX4rLZB6u4qVPe9dY
GKvKEUyI9ek+WQ5OuZeW8bnYwnRZFptsnm/9lbxEO3IZrjuo1NJMn7cbfV7MzeV10SzQMFn5S2nV
rcp13/LC7oGw61QudR5cOwULVbGNne6ozh9zeuXRgmO1MObDptn4h+sGWR3tOX/wX4x5sBT25tHd
qsdomKir8JAzj9nOXZWONbfWmEXwlxYgU+Gto3WzD9bMm5M/mKtmQzThLsKDy08Gk7Dxd/4pPPm8
oftcOeqcGG81zJqLsVCd5Kgts1UyK/k0+R7T6bW2To7KsnqlxL2Q1nT/Vgl/ZStlKZJQLYKlOhMv
6aE6Md/U2xfK8rpGIWHRrKutth42aF5s4EuSODrGplhrjua4fzCrmwtrYE1bfxNuJKdYF+tkDQbl
tV5VK2ujHZSDsCmIObbqVjmrW2n/+RvL8BFBqYm/ixxhm2yiTeHI03ylroXVKAIT7qwLAkf8r7BV
94HTMPHVs3bUjv5O3euoiWEQ7WRz7aCfNGd8IHWLW8lrdNGY3PFJ841mcSna+jG5JPyqCwMzsN2t
txPO1j7YRTtxZaFf9Ba9JW/8wpuxzzfqKrt4b9Y5eMs3/yH5W2f/wdiHjswXM/bBRVhaZ2VPF3zj
I76xDi7xZvzD2nu5QVZHe8e4+JJv3G37Ebx5O98Z3iM8N1bDu7vV9t7OOour8HNj6FuURM76tkUI
zg6ddMPjb5W9ePQ37apdSftsGW4QVTiX83CDVc4+5dfHHyKyp5DfOoYb948wF3fZulpxO67MbbwZ
v8H4jPVq2CPplazVrbAON+JR2vPgS+lcrfLn4EM6o1TgKPwaNApz28WT6BI7tFkv9Yf0LiLbtKkR
JVp1c/0onPVjuhmfvP5ILtVHzj9zJxh79M1MfocruS3xRuLnuK9ECB+hY+C+xRR0zyl31pb/F6A1
dHZfeUJ8856LD/5084zseckY/FJwUc7hRj9Ctetj5EfUGSbmPcpIO8q+8LtzPlZDLCNPW/i8WTqt
L7lTKA/RrnjrzUn/oa6Ior2FTMNw/GO2LMzKYCZmE666pwSfsYxTp9APmFkFR/8cQIRvj56dEoza
9HLRSfS4aJMFSVKuOJm3RE5xSGa15aDW8Figu2ssRZzDQwJzYk87EZwmXQXQ/4/VnPpBjgcGRjaR
4+X7/NTbhtPHUxQ9E2jRiPydyz/t2YrtF3EuCTN3X76Vw4PPPbpDygOGNtl1Y+PMFTlDaTflXD9L
yaLYmNUsb6fEI3HJUwA5s03X8TbhpZ3G65ny1IVUcia1OvXCmdjao+XfuwSO3VjWDvUBXOV12KGo
/ZYX6aPeGKv8TVoNK2NrvUYbz1EYIlxmKDCZ88pJdwY+jAdz3z6bZ3VPyM4fNPfGGtzxXFkSJAar
6jE4Dr+yR5KsbbZNz9raW5dOf/GWpYPptMz9Npujc7sXhmn0J3Tc18Texg8dBHNtXv4e/17tRtUA
FHgm/Vtl9zPqOwlh0QaTORRQRr0AfhflfRLoSTvDh17J0FEg335WJ6/Jm7mCYfMwpyu65N9+RSga
Qz8qGDbRxAyhRXQLAxslDgjY8+EBMbt3zgDnKk/lVZbORlmEcehC2OFfj45Cvf0l/kEARuJP0w8j
K9whufAUzr1ZrC6phew+xa7iXzlsezQLIJLTKIjnReU8WQvQLnW9qDf0rs33dl7AMtyYz92sm70p
0MKlSZRMXl6Gia/b2WYnuivZQmdAhI/fXAi+RAWdgMhxyXmg0GujnR3CMrMEeqOtGVN5Ls93BvIt
/dSEMz7pp1ekCFiEKPpXU1W2rQXZQXgqXJs6t24vKFiUjkqbZCoTU3DaobUzU5+vl9hYZw/8BNjM
h5dhljnRgWc1OCThrkyMj1F6x33PnHaK/TlLRFqVH/ml4QUInGqkjN5aJzgIC/6lArEE66iswh1r
Z5c8JIfwVG/iE7z/C0fyYlhZW2+TPXuLZmXupdV/lpK7lB1lB61gGXHQZxvx2YRAH57ynUIGOM8O
/UbgEo8elFW+S2fqMp11XOk+AjXSrHWUmTKrz9eFvMz24xXdcdXzZ47887Hk2s63wd6dHeu1tRkP
vGxJ3+hgOeGjTv15V62rdbZUd5ojnnIWykrc9UeUMo8Ct5R4ojzMnZVv5aWJYE7+6M6El34ZCNOG
+yldjRoGDQo4yVxdD1sS+VW3KPZozs2zvbjUn67oroxPlh/RcRwfikvtFURvNi/2/HceLiuncvR5
votPwW8fRYrf8W5WOOqzf9KftVV4Cg6UldoNhQW+tcJw10W6bZ+MQ/y4rpfuTjn4j8fw0Xjxt0Zu
+38I9/ST/6ieEMRZ8ob+tl4DxHeIy4WHkZl84H2fjBflpXoSftfreGs4xVO1dnfmqV1Kzs+FF9iR
d4LBsR3xV4G71dxexHDIezCPGed0djG52ORj+dyujHO/wuXi0nNvGdxb+cba6yvadk60bIjC5Bm7
8WKwfVBWIn4kpl0qy+i1e3KdaJuvjcfAsbbK6noJDt4hf2PlPrjv0UPmJAh1hDvvYC28Q/LAqjxp
K4WFq+6trbiHIL8GrbkLtt2TtzKdDnYyoWW6rObuPGCZWlskC53WaR5B8RzcnXuqnvQTi2ZJ1O+Y
u+KpO7h/2uOwpxY813f+VnCGwi4X9R0m3S29+T+hNMacUE5Bwn+pbvpqrORa3HkP+tY9qrN8r6yl
ZXDEx3tbbJulOlW2ylFauPNqHm26VeYMs+t2XPDeefyk+kndoWC8q1fZ8s6HHdtEf9UWqTPDt8Ny
wwReBjlIv2kj+UMouzBSjbP7aLwHyzC0jZmARj7GGxxYAKL8O5XeW3TI54gUeskqRkA3TPx/V1Jh
1Opgpqp+Tt+TS8wJFVA6W1StXc3zGXIbWJNyuP+mdNIpNrfrnRe+wUqMw9OfQSbxE68gSzedo6hq
B0WtfO3soWqDcOnU28Zv4lyc7/IFh8XPo8k3Ze1xNEYau7fAMgDF3YwW+tgIq7qrnuXtKEyCfqpd
IYMzR7EGHj0aYv1+gbjIhN6ZHU3RiLC9aTar7jQXbvvIXx7jZs6hE9PeSKzxMUTUuO1k12wMNqZw
Wtjusn1OHP1dnavzZG8595xOP0EvN0vsnzm4gRykQ624kFfVM+pzPTI+GXo98f7hj4NU3Cbj3D8/
XpBHmv489V9PrJupv6maY4fcJ0UnqOd6Iq4IN45Ik4A/Wnfcg81jv44fq3ub6UvGfDPkiLT965AM
fTMxSZu183VDtYyjjbgSMaBqyaV1b6yb/u+XTzquvL/GsnJOGyM01LP5Ks3zFwORz/zJ/O0+oO2z
IeL4Xa6aRXDOfo3FyjvL+rbd+Tk4XfjRbACAl3mrHeAnaYuIi6yehWVU2a8QtXoV01/QG9xromh/
dI8Uy+5t3S93ENP796g3PaJWk8zQCBX1rL6O9wzKtECKUNMKttT8VoI/yZBQuPOqn8fR7er9e9Cb
KkindYwYaeoZaTBkFb3la44K1ygpiEGnvRkuj6V9/vj4fU/o6PMg+mngmxu3KPMk5lxRz7hKzPyD
NdcoCG8GpB/7X8YdY5J7g91iwF0fe+/OZ2obiSC8QeP1uiyelaO1wFT8TjBxi2m+XT2fhae/lq6B
1n/lhUyp/Krt403pFKd2Gx29V4UMwLMPvGawEbY1Ale9U5zDY/9UPJXhvYvoux3015e9vfrwYBXc
SJDUM6U8q5oppsPJ2L4Fa28lncwzt4K32MnvkWzL1GOAEmzvnlHfXQ80scCA8h8oRzdIybxoJNcI
eYQrLDF5KphvqKSH6iZGcFCzB3pu5JX1oktmtGcFcxfkFPzuzMP3nwNGowlAjdLqLVkasfk4DoVa
PUvPxl6aqpf8UEziJ9lJP7RjENjazns0oA3PSVhGkatVjCr4HBltmi13zuzvDtCR8P7/HuVmh8NQ
VYui7dTzc/R2pf9wIEN76p/19+Ytevp5rE/s1Jf99ddYNxtbrlCzTqVhPE3aVY6qRDLJiVER1k7p
EExyb1qtKmRC4inq4ZGL/sG0b6f5b2FHZ4b58OntXKf6b2ryz3lhu6zdl3AlzfpN+GaIE+tkpE65
RmhN9aathYL/Ih4mcrm8Dssap4JVQ2j/8yt9f1YpMpAxw8KW/vNK/Gtj1bWRtb2fqufuGVyfQLNy
oTzn+F2Cx9x1y2CB0im3b2MnARnK9bU5hnRhNsnUvMPbk82vYZZFPDnGPAj7AEe5md2mQ8gjzKP2
DHPPjLFLttG3QWnL/MiTiR4t62qeoNtLJ+rQ8zd5Sle5/6AcFaLJS43EsJUH4yGmsoS8Gy0iWh4f
FJdxWNhcUah7Fo8imrjlhkSjnOpsFB3AiN1+WLWdfSiH6IkioTmRKe0Dci4miJojt29Ss2EqToNT
H8VHbSMW9nVfX8aCfDxRqSoWF2mT/sabo/2DqvtBfuNEoNDU1Rz96HzlWC5OLGlqUKuo5iqJcDxX
W6yY7IbIzpuFlI3MhVfNrXguJ9MWTxE0Fj+IcE3Qh+CAkNozAB0gKj5JmlkUUlmw44/yI1Dp569L
d4YFA5UgSu4f+RsaCQtjEv6qCY3VaSjauNKteWRlLZwQokmXfEWaTpVCt37e9BPRgmdglx/qOXs2
fbs06D3atIAUZPIsGy8iyhutNK5FU7LrZ+W1RLtVmvb7imB/Vr2wNNR4IquzErVeifaP+5xfcE+h
EsIw/BTDmAA8kKhUjS588BzQsB6HrCy7pAvq2VS0kMWm2hrYlmYXKmLns0KbBTQ0UGUc+3h29iv5
JZ/ix+KX+UhdduR1UpB6GluRvyzFFnI72NeHMpjIJAHv6CVkPs4mdvPHeAGHSg/wPPy5FrZKN/Oc
vJRHcBjk4fITrSToy6iJ0U+jQw2fSn6W38s3kUdBueoDIFb+UTzHH/FT/IQg3JO5bn1bfCoL/qY4
9GdIRVQmS5kUaELis/KubutwUj+5v9SrrbwFDVsm5ApG2xBiF0gadXwfHgpd15/38ZeLCR6kAh8J
PSAR+PxnNvnXNm6Ushy0So7P7BpwDZQzi3eqh+WKKqNa3RnsE5D1zznIaCrwErIxekCgtv4NJOOq
Soao8uMz5VtzEb/nAGef1Ac+YLPz5uEf7Xd7/O/f7+8Rb5KiuChqSwg83q+23eP1IIY28nzhJewm
+un/NpT878ulpeGGrcJQJXuQ8sMhrueBbA9bb6/mi5/HujuTN4nOcFXNAgJATC+h2YwSrsYp0pfh
ZQKoBPFNEurrf31h3ny8myRHKuveCnw+nvJeW2ioaqc2R9KBrvOkt/Xd8PLzK46n9k9r5SbBcS0x
0VyLN6THQqkgeQzqSbwb5Qnbe8vyS2h082Y3+U3nKq5XDQzVTFHZfeq7CTepbR27mXDEFCebijZ1
L1tq733FMcb4+x3RIxwh6WOdhvsLLvS/S0YrPJ8INorOcjcb1N/mSkJ1dhJoE2OrUiXaU8JlBcHi
pL65bqQ50i0/T/ItcxYPipH8ixweVQPAgLdRoZFHZt2ngX8eaOJwBlQIJqMNG0+rabqTvEkNmu/5
fzWmAfhOgmuIpd/NWyPx4Uqu758Rm6Vg375G4CyQODXP0mO4zdS5Ic7vDHn7hXlNQKqwv1WQXBZ6
X/8OeQ1jtJY0yTuLC3T+m6nroL2YEI2c63X4Gu3HAucoyH9n2NvIZBx2tDW3VMCpEE1vjoQqDuVO
aBX3RAiBuPqbNU/P7ku65I6MXNt9irfD4c6Q44/8d0kxJCByGO6KinLrzZtKQWYUgtq5p+H82TRL
3txLeB5wWEgW6tx79+7Bo2/j6M93/GvAm31q+nIpXqXWPQWX4EIvGlFpd9mstJm6Ts53Xu4Gmj+u
1n9e7mblpNdainyRsVTu/sdsJZ67sclBzLbs7hw/nyDYm4lktVA6hFtlItMw7t2/bsa4CUAt15F1
oo+4GubJ2ttXhu3R9w0u4jF2GifYaZjsvHQP4SF4jU7Zn3wvPCMWAcYgOsaHCK10uzygy/Hi/nYP
tPwc+Vnddyf5QBtj7a/TWe3AXJ3pkl3SBqjpZGiL4lmiixI8VLQu0PmdV6tsPTUOBirwSGs8Jvtr
ZZe7ZuHlNpXmB2r3P8/xpz3iT+99cyYFclA2vZ9YJ6jJBfHHZriiImI70i9fOjVPXTnphq04xw9i
2m1BDwlTbwLtFMCMiqGdduczfCkn8sn/+QxjAPPXZxAUbHnqPLZO8HFWEciBjskNjvmTO093OcAM
cxdRcQ8u/gYBC+fOZHyz4KC6qVjkYndE1fomYPGMYTC7gkUQ14vSAcVzzVagccEzliu+9xPuVn4y
tWhvr/KFR7OtXdbGyqXrGNy7K75ubBTrdNIt6BA6mPubjW0F0rVtZUE/0ZjG4RPAyFOi0e+j8oYf
DgxxJOzupFZfSjWmzL3AlrNQ9Bq9JW/GrPQ874qg0E6kqslbfRR2V9px8Q7DpL1354zWvh4kDKaN
FRukvMZM7t8v3TVRTWVbUk9mPklpPtPXxpkLXYO5kc/cQwAyGFlpTtFRhrteyQAN46kwg/diw0Uu
AVmeVLD1nOuOGeyuuGKA/gkxyrLpW1LqpymWvQfASZVlutLUefzhhwBa5yUGKsDbwhnxd7z16aGO
oM57rI1xnf67rZAfFRX6G6AoSVRvrgIxNvo0qkXe7pWroEMXvPqghWxMm2Dusc+wX4snJOvyMsLU
4F1fA/hUfv+8nNXvpvjvhxjvq782EzZApdgFTLH2DvVAB546B4ncDdPrrw5h5En6UFxA4WMHZE3A
mVvYoYh26qKJOYkQHB8m2WjtNSWDqm1MeGf60i/xaBjXnuYs41d5M8Isp8Z/S6zm4P939m4WYp37
raXqzF4Y2EuxnLRvGIL8af9cf+W/3LnbTka11HoywHdpJ5FoN/P+nufVl94CArYSbAmT/0K6tW79
2qNeq5VBw6B9UN+rS/zivpBXa1CARHsvklPgQnKR93q117ZB9Cob2xgIUXrBWdO8/Pwdv9mXPIoG
pxPrbpD6n9/5r+8o9Z131T1ondqwKx985RFzw8B6Q8MVcU46thFe8sny50FvDaX5BuOgnAVIHRJK
3VIDrlJTp54npCcpeyFWHlm37YcoLjphUYVOT/QGfK2cXpuJtBaldTYsvGME6TJ+g5kDnQvJt3O+
DwHXwQuRqVmQJzf+NqOj6q0969Wn+qWNyImDNjpaItadLONulayLO28ifz1KOUIhOaD+AcAfx49/
t4Fbpp1VB1526mmeCJvBXAryps//xMW+SR7z7k+h7szfAZibCKpj91irpzRfl8akaHZFeoy9Pwik
pOnjzxP8TSzOY2Hjq4ujMhSqMv8+Ftoh2VBoVnqi6iSo4Do3UrJNoaYOTpJvG3mRe2CX3zT39PPA
380HF4uOMDBpOSHPTVhVN34iKv7/EPZeO25jXdfuFRFgDqfMylkVToSKpJgzKV79/6j3ydfujdeA
0W27yiWJXFxrzjFHyIrjE4uIvfsclqSO1Pt8eOqeAnP0bgMMGEQ8XvHADnsiH9XVHkEeBTfouhNa
EFtAKfA33eGfEdjPJfevN/ZHDdY30lDyyBVHAUL9EPTVvnoqrZFf7MoXaF63wntoTKTAsHOyle8E
m51hCMvIAMFWMHfFooNQTnJDtdPw10rpuen8e0u3dB0PTtL8uGZYEPz7fpWSmFsj1mRHeGti6XWW
PXUeHLkSMlpDhNtFEXHuD3W20VJcZcj0yDipw7mC57OoceSEHj6EBBe05D38LWdGMv/TXNJZYXqN
/SL6OAnJ4L/fnnUz8qzLZyQltT+C9WX//PLFG7mDfku0RO+QTad0QaT5FkRN06H/G3+L3MlyBx2y
8mW8ToNdXq0dsoo49yXZrZkjU/PCDC1XHf/F21N1sgHq1bDrPtWF8o7wBHxT95qHm2BS/K2eZ2hx
sLff9DdT5aC5/9x/kGtuyvdiFxFBNXS2WBPS7czh/V1b50xONTvBEOwd6xFdtQXc0AhAM22+sfp8
9Bvx7bHP12RewBK6Lx5fcJNy4OfGGypnlGzrQ84cZVN/VQSpIjhBuza65XjSAdmZiiNHAfXtCYS2
u3A6VPgbg6054JAWni4QzohNMh1D8LTn/cJFxK1nP4LIBcQC9vrRnpGsaxAwY7do/UGDnea1scvx
CJpZmU5EhZTBoD+yu5XoBkB0t6htZko1CjcivQYn+oRZI/F3T7K6oyg2Y9NGAA60a8vNDI+Ll9j1
6v4yvWEdO79pwIBgkso5IssCnUDiEVE9270BGGtnm2mvirz/pdDs7sZbKpOL/ZcNE2+DP5c6EY+s
I1WxnlNRvK7+vZY6vai7MRqJi77E5/MzOydpFzOcS8B9SAa4RfmNbLMcREc98Pf66EJb/QCSJq+j
tof96/A6EEfH+jH6oMM9YtsL3gYIGYBMZkyvnfIto93mTUJ+cIO4AGNvq/iIC8WPbk2+tr70n/Ye
BYh2lJFg12C9kJO9l1Kj1K7U7BrodBWDWdwIh+ryeHxF0ufc7mqNBIaDZd5tIf3Q9EAkrU/xjc82
+1KEN7y062yvGnsNDlrxWgmY4VANkpJLUJSn5Yf+Mqae0W/LMSyIoyJcdYNu6ywci7CHxNjzThbI
UmaX6qlkI4ycMdmjhh/exvad9V4Rwkf+sPFw8Aij0nsiWe9nFcDjp7m5vjls7h4C1XJyUI5JfkJs
egyuHBaoDZ25hxiouRUTusGPZQSazn0jMmO/tBeJ4PQXhZjfBukvGUEr9Uwd7GZvjw1ysqWlhONb
vZYXeRBFkFZhNaYHPfp9CFe9ttufcYMckXDuT+UFo+snTwR3IySu409zUl4IDG20RVN7BDRY22x3
h5u3E6my/HyZvrfvhCstrW16UCqXNMp50QbiY0mqKgRIn5B37GUcjB7KZR3oUDQJVvq5cXQdEjJ1
IePOpJK408vdm18g+hvoVcY3Lq4hAWOacYgcYgdf0g7E0+Blfgr5+7l0pFWvsiryZWP59WNpzEcC
M+8/uWrHMOSgRjpSUByTk7xQdz+sqbOyrp0cqF6nYXWVfougX7WlzyFsXjJ9iS1QF/t3YZH94tv2
HpV2NYdW41fzbiJXm2hFu38+6u16OBhXKuWnC5MLR5I5NVMAMs1t5Uuxs+mf+QCClxNk/hP2cyR2
pU58MI/QW0bylhJvtKXKZhARGHtp34HjH7/JXpq43o4bL77hFZK9tWn3UOnEQ7kyj4XuVCT7LMsz
cZ8smJN5lIMkALvaMafa/JbMdpKgwErqFT7gMkqdkuxQXyUqES3zi7hqartnz/zpTwhRkt4VP7HX
f1pDLegVZ8jIm9YrbRIwCQfzx96Nls8YyE1SM2a0TbCiULEdAmpjT6E1eY8Vv0RcsrycrFD+hJaY
u1CI9h93P4Pz6jeOtEEbPNT2FDQfiGcJj7fL3ePFFNcdgrd8rUl4zK0G5FiEHPaeMTvNM8LGmcgc
ke02W7OOdWlfwid9iooCPID5/Uf7rffLKA76IbBiAnNcdfbRfbat21xNdv1zdhDPySYhYWtcyKGx
ILN6WSo2ccpc2QtaPVs5VCtiJs1QdM2VRXhUv6ZTv/uiXa/5OQ8mRl9Ja19iGKBMgpoDqqHp8vA/
hsul/J5/IkdnNsw0qHCjwkf9U2SuLlym7kpiQ7MFjEGyJ9VbHPkswSu/VULOOE0AQogZbzfZ0ZIW
97dRcY3l8MtN+gLAnt6jbyDe3iW8/dzuo6dxkd8ENA6KfyOPwE7JxgqlwYt22rjIlmNhk1IyX3Bo
+R1t9Xib4G6JqxI6L6fib7Qnil1wHsjIvrT8JT2VJ1iszuPM2jQtP1uK5M0A18OkJz0wfa6bbiPw
g9bKEArGurhEoBcXXHONQwIgKTEaQ52IU4otmz4RBYQm/vZhH1p/YYL8M+3/VwH1PFVUSidykJ84
8B91ZyPOgzFmyf2YclyAoUSetut/hZX2lf8ar9R3YvktaV8cAvrkRWlYfrzz1Lk3SP6XZyzmza15
tsiwJWZ7es4v+Rmr9tVii++dOOyJe8tcSEpMGBGqLbTjBH/HCAJ5v++88qsLe/QuDBCZfhpwrLlZ
UI2l3+XDvnjpgujv80j9A6Wd2eaLUy6AvjwTScovCfF2v4vc+ZQzcj5O+xGjO0dDoupyQHd/wcD+
23kpBpP2p8WkTNeCSOrfp6+lPgo11rL7Mc9ZKq4iufLBYAIZ5i9MzJ6g1PMUbi2sSuwISZH4NMnI
RYcGp7WZ/4LGHuqzxKaysCAX3Ly6cW9fqBYldi9CceXV/F7v52sn2P+7s/gP6MEb1zBVEEGkn+j7
H2/cUJOIqqFJj5AbnlNr+6agO7ZptkIqm//9Wv8hij0VZP/3xf7Ajx5kcWVS8nyxaae8jtucLs0V
FVe3NZBUiNbBw3b/hhD+6aWg/fmqfzQBxBjr6gON8HGwlt2XUB00TAUeEAauY9ARx2svRE//ffox
QQeo9s+qk1S/xl6iDDzPUkCvwpxwql+Kca2iBki5la+E90wPW0DS+QBi2bY7sXpGolXjJqEgrp5J
i8I9qP9m6fFf7Pd5CekBcYUgU4DxzL8XWqzeuqJKs5TjxlC9VFnSd4liiFFDU7md8a6ljjwt8tK5
ve15qDrTjR9o/X/N7JJhOpV6Quea019u7D8mqv/eJv79rv7YJqaaMRo5MCkjDdA7k5K+pI4IxLuj
fgyj35NXUQe3/TNLp7IKu0U80tnkY1ulKxmH3awvB2Rszrinl47FTZwvzWx9q9xp9IaNQLbpLoZV
LjmknhLozPbTuam6STDYKRxTXUmAisJRg6Pg/WXFPpf///pgf7S3wiNBgiqU6VF/14PHj7BtyF/N
tvPlb7ax/3B//9cr/QHqS7ncyMODV8rWBoKVHq3kYz18ai/9IzATtxA/dUTU4PfYVuqLo/kt/LCF
Dr8WfA3OmtiG8yD0OEOzTwoI0p9yYF+Vw/j2l1bjP1Taf56n/7MEn1vK/4G2bgRYgXzl6ZFYoB1R
fghRwJNiXx+dbonJY4ReGOfEv9yJ/7Ty/174fyJC80TAyq1KWGIkwuLC7dNWaIadbrgk1kS8YoI/
zDK7GH974eeF/++NMbHxwzNSJB3r3x83UqUhUicBpTyNqbykpy63OoGsnHdeegFw0YLhKUxIuqMJ
UpsC7QXYGv7vj6/9Z075/PgKzo3QWp/WlX/s01Iz13OXW8kxJ/ms2ogHBXsOfgs8oKwttut5Uc+L
MsS5GXeEl8SjyIK0NsC1cWMk4Zgy2O3GHM/J7ayp4VVAVO9rule94TyaVrTTu5hlxBo6KjiGOOpX
SjN2d6K3WEicWfB6Iroyc0GbhLRpXPNkNn/DkP//TlEyWlTM8/E4o43940PWnKs6w6T7Ecfx9OO+
VX9LkpBZ3GF5kaMlndqk7R7J6vaEYzAYIN2NKGUP9695uU4Re4cNK+M6HCzVrk8nC9tWjB2pgAW0
lRRRxIupQXlzo5s7JH+h20nK/xeN88dSwVqUIEOSVYz/gr6PbpTJO9GSY/Tr4ohla3azLrqQzGcY
a+kdGMYe4bQtZslVxL2cLttnah2tyuPViq+avsB5xYSmV+O0rp2MKuyydT57akRw60nMV1lyKaS1
ULtFFNT9sVK/Fehummqn8064r/Uck2vXODN4yo9jcxTkqxYFk8oM33xXcGhYRXCbBMhfmG/7SPiH
wq9e4/jYY5+2BDWaUycNvszeMzW21X3V76Pk+6a5luLEBFUizcg96bUzvqbyzQBFsUv6rAfiLSda
PR0GcmYQ2G7IbtZuks7rr2oA6qaiiZScNtkJa8UeD3ruZcSgcs9KXvAdsKGUsahYP9JlI2xg30WY
MdycEqCFMOUHLq07jZ7HanZZj8BNF1xhCpJ5yX3EEV4sv+bXnnGNGegGU5C9BPAoLwndnBkTeTKj
wF1EXPYCP5wa8wihtIMzfwvArVgbg/BzhKruQJbLpyAfxR+eEtXtNzxOvc5XwlUqkVePIvIqB70Y
GGdzyzTqVvtGXNGUj4FGzKozBrcLLg5TIOMaUO7VdDkecSZEgrS/r8zLLNgSMSKHAT+h9BKJnhEf
S3gbpelWjYc/5uD3v+b8/piBubENucjwCa8EShlYbXAaWK5+4LwfoD1XjvBVb6u7Nyz6+6ZT3DZ3
GyyoFoh+E1eUQyabbeJboaqRU2M/2KWoYJYCNiKVGtuder0DhpBbu2xuuJd4Jfs1eb7JpRUcxSZZ
e34l29IsTqLzcNInoW0Ubd2LocOJodR6XDfeovkr4YCXvFf39/ZKok980nyzeOYyWHv4j8miKsjJ
Qo6My0PHptGEt3cCkEZC0P1yZFS7mGJ36O02xEFcZW5v9YjJxdGdjYBoXrwAaDd+S9GeT4W5qHOX
AQBx8rguByRLX2U5YDOmsH+o6P80JIYD6jwokfmu1zY1WMqaJY0PnpY5jRBkmYNEWH14hrnQjE9q
8f6xkH9ZWkiajZDwrq53qi8RzXNxVLmD6VImZwwJYLQA2TAW/UpHc2v3y2zBIO4bl9x3GEF65k0K
DsZ+/VKqi5pswNfedCeeCo8GfjzUmv8wnDJUNDg62wZ97uQjos5ZhcXjhAO1JvrC7Qfbt1QMHtZL
iRz3xJijJ7yYZci6euYX6/n29l5pgiN0oy3MW9HatvAPDBCMapNfDe3I1S1e+09RPN4sl+T3kYbh
N7l9ZJJr0XdJmqN05MWP7RZ2RD5esYQue3888Ad+uhcDdQ7M5Gb9i0KyNYiBjtntQS8xCWkr7Ll3
rP9bAJA4IMbOFtgUTO797gBATyrHz9cdGvhtYz3P5SWfg/Iyp14WoJd2Nll9doSBECYLFY+n2948
aLvdwkD8vK4hdPIeagId2IHgcRX5O/5bOEyl0XJ+ju2aOizlzb31Meu05G9F/ulw1gAKsxbm7OWN
07S1U2eeoYU1tgaQaAr9SCa0+7AqlgNTLA1b6iJIzhIh7FEWPncwvNPoOCGIIDXGPgl6e7SWcTHB
MeQa5a6vPsJEc26oqgtXxijdvn+IuVtguXGIhDBxj2wjqWPE6xZ/S+00Pa65cvdywrKbc2YmdrfW
kkvFA8w+00avimUrkUfoMg0VktSYl45CLYyWkeHRGuvSCtAyXwJJgqyQghD/qBMN7xpwfbzw1h4T
pLMPk32bRhj6ZzGTUGETPM/lvf9gKuJ12J8IKwxb5OE8I8nEQCG3p5Bnt5ocrYEUm2863AgKpHy3
q1S8TnhdIH+2/RqRvchmuAC95xVymXg/9gSHF3iUz05i6mb3PgemhMIFoRaQbkRHjfKl+MwPddCr
oIbxE5A/TsCkjwuzBmjdOXZPdizfcIx1qq6xu+5c01xZJtaXrIxnmn1kW9I2JnCCoHcuXjigjHpc
FGlvpSzYVlgIeYXlbenfusifUSNWK3P8sMxFYhxNLDHSdHDv8YGM4lnzFOwtBC+hjmnV0tb1lUDz
gSeVqTzCCNxXyAebkYlcBHr3Oas/Xf+AohGDiHfOyAqJlc6xsJlF8aA4WfmmP3CqV5AfDqbby4dK
dhViUAe74uc0CtBrsuZtBlOUYSLw8voQN1n7CqJK/Zu+J8Zn0oYSxu5YPNJTt8j4Rhc0oIJ3LYZp
9TvzKHfWjue45FCIjuUvkt5zK7K7VAs1CVHW2nNCrrSnkrle/dzZSVh+D81OGw7cKXLj8s2S1olO
0Su94YfHzKJvPoFx8XeqmjDVOdNaA6qF7vRMU1L8CmRhPTbwhr8uFuE1a459canCfBbWWVRhT4N1
GhY+Y/KCPhQTpgpGN9z8jXKfSKTdkzvgT+J1+mKQrJy0FNSr5GDaWrxCI/62y7lRPbX7bQ0fA4ix
3M4VaR4EJh5r2AjWfoTQPq1SSoHWmYQFJzlbBh5ddVgrYR37sb6eatfMvMTwMq7TVS2+pcZrTagD
TBM1p8p3mBSLWLNUL2Id1Ibdg6XfAS6fbhSGeRGmk3ZDhD3vKIoiiOKSK2Rn4NN8IePAwrY8XO7V
PlbXEwdhO3vX8WoxO8LZ32sfBySoN2xUNMZIyC9j16p2IDY46B9qe25bR78v2Dum2+YWpOwY6WVg
B/NVb4YNupIdxc+4gZteDrK3jvY/dQZljcsBdxRzFQj/AgcTeOG0zKxzLvnK7FL4patpUb1RBuA6
Fjd8NaxrX8To4j57s7hNYkwb3WZBAQ9cPqjfFjx7CDP4lXkCE1R9pYyrGGfLQfBj80Om3oSTern9
9DUAahkKmd8oT2YQInJldPKV6ChufsTdGpixAOG1+2spBYriWb0nFk/oeSgdCQYHbpcEwfjwyx8H
orFB34DDMcc33OpV2ZcaI4v1gGvSK4OakZnJojUdcym0YT0RPk+x5lm7iI/lgL8hLFV4ry7ChXEv
yKyp2bLHGbv3UA3mk3Ku7tckXqoEyh8QTFSaU6/YLbs2jNpPbGW6baVskYAkjZvPO0MPBdFt6Ii/
2JtLT7FFjhAOAh8flNabT1HpRq50MpNl59Is6VUw4eZcPq/KI8zLQKt5etAiLLWExNcFoDvUXm1d
VIhP8uNDDGNhmWXcTkJN+hR8xSsihASJQ/ymYzwPbbkOiJuiREnRdDrigcpvLYMrQrBMz6zYiXyW
31r3B2ZDyN6LoHy42h5fkLpbVT99/KZATcNKezgNCoZPftXtpP2dRh9higtwlGBS4ShnQORE+aZn
iJorS6tjbDO6zOsoJVMlVE1fKo6QeSD29Id88A3zmpQOfRmpZiKD+CtFTs2y2jdM/qhv2jDhxvma
9NNe53X9VMF2KI+4Hx589CTb40DYmy89CVPiURtCU3KYMxgLnfnEbRlPL4q01tq3KA96mI1cs27y
ZTFoAPMJIcFq0/pWzXM2vwrl5iE+dVMc2/KV+7MdMTIYnrAEjzh2khwfTCg04CCOYzsiZ9kTBFfB
BcUl7z1VFyIBvVuVR138mHamFLAMyxdrEZtrYWIs5BTo4zZq61DYVfeAahafP4eJCtuLiX9Eqx/S
eEdteGOwY4UABg1WWWODQYY9vTXKuv99fpZuh9jkuUGvyBLWt/Qo42p8ZsKJ+cKi1rqRSnLqm9WA
NZTBQNfUbJFR7y1sO4bDQiD0Xi15UJ0MCSiX3f1n6s/Nfa8W4WxcGR1XyV5qdzFmEt1OT1+dumB8
xZ4a+/w7SOsvHCH5cMXPgYa0fWZtT+siPxryKZH8tuycWWxd43Z8lC8VM6p+yzSgJI2Hdm/dXKBw
UbkBu6N+EY9T7WM4mG1aEw9bbiRrRP2Idk+Pc7CKAimRj0NQtZBlr/xs6O0wv7hBZ/vKwov1lm17
hi8MpMZn9e3wS4ZPRpHoaIM9SNfHkSAPNQPXf+7S6ccE/eALxa25bL37h4r5mYsLKiqYoJuAqpzq
R5Gd20vkx+Ax+EZVji55bApCF7TGG3YcMQpvZh3igcYmWaJx2gKDmz4V33QLLKoMr4ZC2jD7qZy6
wvdKW9M/kNzCwynOHj6HG9nhcNQd8VIHGtX5kf6jLrz7VuieXyjr7/hM6XkqnBYnEcZMzZ4QL3u+
YBR2Mn61y90vLt0UWKJfexqtCBPMCvtJF08pNbjhDHq9/xP+SNWzrM/5gvQal/YaI1NH2UHfAk2N
3fypKNNxne42N+1ZOKuZJz48xCVK+f60M6h2iNzFDxEpWhDdTvd6i/t/7TfWZi53SevyPU3nxeuU
ecBonvT+khEU24Si5ZCLgyuljVFTAsqzN8G5QvdqSNg0YcqwT4RlEuEbg02DsHjEPhuCLqz0boV9
fv2S38/0PEq+llQvqxcVGfKKfTeWk4atqX8XLxxmQh2qMAdLZGhBXKzvkiO2jqoAZ+FkCzWCMwPr
f0+o3gdY6dXLAXgJtkSVH/tioUnfMibC2rJB6y159csjYpbFsIeuBd5DnzMzXRYWbqc8dIBKjMa0
JFDLZcw42LpO2D1jIUfD/Mn+s89fBGFRj639q4te3L89jDMcz4z2BXGpIWHUPDnW9+Pm0F+eVNz/
sNHE6VLrNzUWLvf9o9XZwiYci31BCKYpwOteNmyBpzmH11bg8YK68FGfIuuN98UBoIsXahyeUu72
PHj5jGF/5dcyHZ26oxVkH08uY3jCeaJCabIQ9qMSVtPSGsK0W93AUhjoQRcw7ezANPDZW0dnhG0Z
s/a12S3iC9NGGW7si5g4fDV1s/dy8G85xBx3iNzp63FghDxJa8XH2TRhNErf5PVVMJBQDnQR07LO
odkfhVB8z3vbHVdR7INh5b3HiZaOvpk4A7xvlQ1a824/VIsrmWLeZUNRzgYYHo1kULwzVXWTC8ei
Ia+4GWzYpA7b8eI1x4uT0Xvl438b+YbiMgJB4Ap4aeHJONaTO91+h3Jdm2fL8ORyeVcjIhfOU7KF
fdf7ADtlHUj4LyarO1weBRXpeNBuP+xrMwEIpj8C2ZNJTsrIJylU3Yg17VJnIrrJvOrATNMYqXO9
GtqQ6OTqwsUcUjVsnc6rDsTPsQghtCAs3vF5i8TNfu6viAe1PTekTgvn1u5NOhFXR4E7vxocWeWy
Vzc3TzLY3d8itmkt8qIYhsno6heL9gvImuLyN0MzWLoaJkAcHl3hM0uwoDm4nEh0AmmyAICUks/b
fChSsJRM3d+TU101oGK9PeGWPB4sVy0WUb/v+32+ymPoPSuRQvSGHw1bZxEwBWy5F49n2yAWHk1g
C3RRrqTXMf/VKXyv0XQBkxheJdGHLPGqmaEyAbsIMRw5v7zhjOvOr9FTrbqJrd2gemN11TFa27Fn
9O1RqjeYyOW/5ARr5iWvr3g2x+I2guaGKZW+UrMQn9pqL5an4h/RL1igLG10xFpsXNotuCcberLx
CLOlBbJwB1UHvAqgm92KFViMSWetr0bzFW5ZobhSfWisgNEzH3u2Z9E1yEe8/SOI1a4pLBu/2Ksz
W2nQUgCes5+xWPAI1umm1d35K2HuRAeCx3h1ppMUPVTJrDXFoSYpVVymTLy/ul3BHhNMNC4vZrtO
pSXYD3TV/KNAMBsvhoffik9+Ujaf2uF9/L0Zzusgfd88ggaiE8gc6R4PZ1NVduYzkVjIIw+9DUCR
z9Qofi5s8SZmd9Y1+7NZiNBbz5Pk9oabfANHLGtOq9gryp2KltUUXiQjpFaN12T1FObaUmxpAXRL
XN9JYe+v8H9A/DtJe8C2CSdDimtag+9xDglGaPRvauvi3MWEkjwr5/ixTVjHpZ/6APKXFEfeS7Wx
3F53ATDlS3X6zDf4y8mjI+u4xnLML7mbmBHQUHTTCpNVFkFlHS1uDTgdkGzZYEdG2rX6LRuAJdTt
OEl7QFAAy9IC2NHgMMTiLnGN13lhwU1iP/wYyIVwldvmLuBhHdCr5uVv+mG+A0tTK8YEj/5q94Kp
SkGE2k5pXwflGyXszYRf89L2R5ZbPYcdaTpYOqXrx/CB2pnuoL0X/kRP/TtK53E5CQdren3S45Ar
k4g2Xu+A37Lh0tIMGglIziMPYYqK1sl4bDPw22J779aZvs5VXy73McP00eXUolkW1V0VUXfBAAqm
+2mk4p7ZaWG5JD9zdhTU4/irXmlhZdmnQtYPwMvC82kfE1zj6oN8NKTV/dNqA0ArDLvvW2WdjHvD
X/VsnGbp9SshNB4NPCc3bt0Oigm0DDwm3Qqg9FUOrJ3MvgzoNRi/qXLocn9YkO12gPqYkuN0qdgH
V0xd8SfluIAO49WGZ5lvOtVIet9W3d5CoX0p6a7sQgtHZSUbuGnfbFL7Em0XC2+dFogTZTuYpqcd
ZBnHKqmG67Sq78vO+jKjsxatcLKVlZubEvxIp2gLdMdwWRIFrbuOrt9NTg/lFSO88SlFpsS+FXae
XaMsePa4wM7SnhBF8VfoXlm/jWVrzSLJ1l3siSCqvIyNdemZmkOevUcayg+HpL6CloqqvPB0TAS+
xg/oYpCPsY62P6OQ9RZTsNkys/BTytjiigcx/9fkI/zj25Ly8VPCjwtJ3xbnHQ4HlPvD9yR7fbTL
7q5APtXdbVi7kIWwJY0sJyI0+cHhwdbFGsHusXYKfZH5qEsEr7t7E5TdNJCLo1V6tQJQMuDTJy76
BZzEM2bp+xKFeBqvbgPNH/TFNGwATd7SFg4itESU6w3aydvmEV/iufX0WCQZcCUdLYtS6CUT36Zi
2Q4GRL/3h7IlQMQsBLvEc5RTa3bj2L9pBMK6GGMZjgmtTg/F7Ehi7z39rMuejQgwgFIIlNm8/Uic
X0VmBLpZuxaAXvNYd58A+7fHawkHnx+crJQbepZAG7DNEX5JhocZDStiAGivvBYzA2s+qvypThF6
Gu91ABvMhOHYY0txxwKAyWeaH9Q09cz0qrQvkfxa+HA0zStTggLc3joBHoiAaIwJTtiobzkWXxQ8
Z2nABRWFPltVUMgeJ9wluofVKXoH0KoYCFqBCIDBdml0C2qSSg+mb7/bTwuOiaLZtXNQg5AvH/lW
UK7VfKoJGjJ+dAzeNDfubWOV+bS5O04ZmbjvkvjFrfH4mp433B+YE8REFNmJ5SuPLyq9nGcjdYq7
L20zyh9sN3+gcoaQZkpEGxADV3XAGONeXaKl0Tpx4TB5YJu8DQ4x8ZblpslntMgSX05dMSWhdKmZ
kBEiO4+XJdxArxFc6KUwmscIZ8h18liLHEpP1YMrvs0NiKpoK+12WOFy4Azqoo1DCzbffZfcCVkI
upUlXSR9meFROwBD2dGGGx3nr8qmA334xCjN3Mtv5pt1c5V80ybXKnEqL34jWkEMi286qGt7D3N5
g8Ov4EK0aYeNOni95Kt3dw6sCVcRew4e+yqcXwwKb9w7YVwSx/tW6+FU4AWzMbLAEl5v/j5X8CR3
G/bE3OITFnZv/gzzIr6Wr8amGwLyi/lEgjesCBDez2Gr2jIEAkiWoQq9jNsNm8Ae7G410iS3dkBA
TeKSuAGQ4KdcJQ+A6UJSZaxtzLOxUWqESI7RfbTmDqtqtjGCL710g/cLDywt2hvue7casMJVyi1b
1yAFEf4x53vQb2g/TCI2KLr8onVTeYGLf0sdF9ZBJpwxf59WsAfaaCnjjPom9x75RcCL+CJKnokr
PK0zszDHAoSReHMGdlLtQrzWR5AxYl46dSG9xHzao3XMUTrEnHL3fdm8d8oORD1VXubjl8FYAd/X
FhPYn/t93bp3jyEDIB5L0FxKlZvtuCAtynIvZWutTzdfLTfTQcvc8VWAL6mXoGkh+DFKy1D6HJ9X
yzzjwCrdvGwFPb5IN3nsYjBgK7d1W16qnIBYKI47PETZiQecG/QwHe3bulGJHQmt410H8V+UAc0f
v+qf5u7PIDrfLRxy8bk+vLJzK2JpoBhVEAzhzww91NlQH6gL7Kr/bTuY7KtB2VXzUSsw9sc/gwGM
+RYNbJa+um8+cxAvqdu2VC+Pp7UCD1DRrnIeDFFaRxvBOVo5ItGFpZ/BnRn5o5g03M5aqeK1NRYp
4jvwuwIN3KbBBjf1H+C6j+KtM7cGpTuMAMM63UDkK1v64FshK6ef+n5GErh4gB5V2GUDVKuq2/YL
aX5j+20qRx1W3GJJO+RCkNDXDGc1Ow400dHo4Msuw0fLbqta0Wztc5T9maKLGuuS6LvxeJd28bm7
XxTVA+FKP0RnV+11hwHGaP6U3U7Z3p2g/CoFCKCUru9V93G/hY1xnrBhgyhR7kwG6G/iSxYAR5v9
t5W499cOGhoVAMYwkRstZtGTe5c5ikwqCtOg23uN0W7hiq3Xp2vlKZwQ6VbgH50f1hJbpro/TMoi
Ch4g52xeCBfIIRph4bj3yJsPykQ3z4E+MNpTsJT15LOIh3kUJuLhln30HbNtvoPdKoMrgN9ipm26
sDP8EYGkixa+oeSqHAhncKRNbgIqliNFHwNsjGTqr3JdAKpoQbwzGEuTJvWFBrZ4OCbYgYTd9Ow1
DZiTge+3bKdPFcwRIUWv//TaD8dk3Hxbh//H0XktN4ptYfiJqBKIeEsUyrKC7b6h5EQQOcPTz8fc
nTrTMy3LsPdafxQu4W3Ay6Besz1ZMJl2V+dzReZsA14N0sDpDrsSOa3gWMa2z7aoZtV0cBTDer0+
BdLXBBYEL68YIOxrbAM2zSPBITrigTflVTNF8CJ8lMlfe9Be57+cCdKa1IdW31mPHeSOZev2hZOd
h+qQiJ9Vgymfs/QaKG+v3qrOBUG61WId4oexOlLRWd5svJjacMiuMhTYiTSgt1dGm1G1RfS8BoGw
NFT3SLbouQhQPSjHdbzp39DebpJNbSZv7csXwXCqW6V+61VoBevc1wDZleC9hUGh6NlUYTeLM/6l
idULlQ4tDDv5W0Y7Mx8DqiYi5K7iWSgfAr2as8NvkwwcJ771+MHFRcJaPlbSvqZPZZFld+EuVS6h
gp41qJEtGRAvxxYWS0EUZ0y+SvfKQyi5gaCHzy3csGiL+U8p+hnF6RWXBYrag8o0IJCaRJW43TJE
ll47xFY8p44A67yeTxHbHLiD1nwV6jdEmrVamkG2ouhFoOaEEdXYFL4L1etEM1rkH54mnIWsMdvU
pEf4W+EJE1SeStQnMrxGlLwXBLz218puyAp6hfBfslvn1aZUdivOWTNwJ+OQ1G7Asfn6m+I9QCYk
M6Dl93py4p9yK4yXnE4mTDt7sTinJKmtWI+j8lq19urnxdMugeqU6IpVJeF1jFD6m6tPDTxy2QNe
NtVcwdpGjpnxsui5m4x7bbIr2o1h8dSYwrVD+q51D3ohM47CSN0adIrlz45A9kZkWvYNvEdhse/X
dLy4RIYT6Kx3fAbQX5T0CF8CiUsM3KjH3xH+NsmOuVoJP3tyvhqG7VahQpQY3h4NKS/v/4OHfvuN
xw/QU+0Z4r06PuVd8xXRl5QdOMXuZtXSk7RHF0+ixkuCyCPjRs4vcX4BzF0HiS0BaxCZhF7PXs3X
QP2JM5cVVgWev2FXCgCJCgfDCU3LwSf74XJGmsJfajj9pfG7z9WPShIx0xB/3XOAvg/MyU1I8KH2
JH2Gg7/UzrlquReOrJgHinaNZyd871kPgA499YNk5hj0D72MW6Z2DlZEcC4ez432NmkO8zHCbThE
wss0YY/vKmrvY3VeG44C5Lrad2fZRYg9/iNFKar2EdFSJPm9/KYjdrfKPsVkoy1af/5NofhT8GPN
Z60iE+pkBOTWp+NV1E9SsI9ZkqQn9FJVv+OayG7rYZPmjzUxwPR4hMRAcScDPHjNe6ZfJvmURhtB
AYM5YtHANLMbSvLaz0Vj5eOWZTtj2A9ljiwWmX8p/mgELPG/RfvGDQPhIzmVxwAr0QVybH39tWGN
ZD6MhDuhEYaLSGF66IFjZMuHG7RbXGwknB3IysLj2Nuv1ipit1+/x7XKxXFYR8dK3TZMQRMyqNqP
Ra/XvErZatBriLBKR4h2gvYQC3SDhx81oXGVUmz5J3zJFoFLYfo7cuHKnqQdJ9lt9SVi/gz7AcwB
geuFLUcaRKaO1ch9oRVxm86sOrTTymdwH4EiAKuS0CoFc7Kklw/o0BpvbX+LCheaBfK0Uv6tVyXi
EnsVn1RmWVLkSyf8lvECARdbqOQTG7aIviav6YFDneGU11a0KML5hal8HWSkG+50ZfyNAWexxawY
SqQreotu+sYL012V2m1ukq0i30HekZD9tc83aDULZFykYXfTrjnJhpu9boBnDWYqu3jtDdLiMWnO
Z6eAAcv9VPXm1Zf+QgBoiZrL9JPhUe6OxCq8gt+1RvE7YJstlEfE/iTtpWSSOas9EhfAbRyxCWbA
szJ8Zkj+iUyPD/l8ehG1Pxj3NYL8NcAYIqrRrhViBlSb6WXfr3A1EjcZ4fqHhuc088KbHBwaeDw4
dCyjCEPWvt470rU8yuyw56zzYmJdt+3My0lVya+u+1Gx677jhig6qy3f1/pNOufN31pm/xVMPv5K
ttUzvTHxiF1YdV7Frc7o+fuXv6fdUXyfEEew6jKd1aHHljEmA42tRwX8NGKAtPkwkye8jc1OJ28V
Q5tXra89A90vy7aywc5VvFyNoOjqn7y+GhM9YlzIqrbvEMCAvX8pbBWbLrIjVuz6q4Fx5VRtY2xQ
vDfRcqe3XDXCKUZTADyjnTTZ/uvfjrzgDdy4CDK8qf8kVvStWt96Z46s8U1kuGrOCc+SNy462Kzi
p3ISTCzV+G6gciBfm3c4vOK3EoFR/gKXvT0pNtEfxszYF+ojbr2/IYZZ3vKzycIb2EpwBmRn1ShJ
6U3Ta0HiAVdmiAnJBojspC8pO4z0zaQO29KS3D55KN5Aw1dQjJWn+XOxH4bH2Pu56FYY4XEKZeAl
D2FHQ+/y45oYxO7gSXCpNDmiKYxLykuPWbjrJAuuEuRKeeI7bWr2d+h/azir14HV4TOoN5P81r3u
SnHUXteJoREAlhIgjC5pw6o9vUCmrypSj47ZGY4eq0sI57/urTj+/fJZPKr6XL2QriBTQlvsDgcN
Q598T/BZFv+C8G+94xf6DBosLJlNaqGQUIdlVc8Z5bfbg9OjzZOPzcBWsTFit06gd48LKy16Gu0K
8kFHSDtbxgf6OfT4U7pBhUrVRrofgD75xPK/kCnx6s/vrLSl8m9cAB2iTXN/pAkAlBDAAQvnd6Vv
CKtMGncurWyg6Ommltg/dZSC1rI9ULRx1PjUFDThagmFK1gHwCs/Yqbb+edKgoLezckpp/ozs1Dx
YA2YeOMmRGXl8mO8EHTjjSlXv4r2JtQ3XT9P6jtrsoQ3MoEINwtxk6mfwpo56l6PkL0EK6KAi61I
sXCQKj6oUWRsuv+PPXFyV9M/ZDrr8K3XNnnvwc0JvacAriMtTLdAs7Kwh4cECW6IblyUNK9NxBUh
/WJgiNqNHPIEW3ScIb4YrgGcMyCMqDz0FVpS2h3Mf9MfwPHrAReHvks5DRM3Q84UhZjlOwXFY+06
rT8XjqqwoW4RNqyer/UJyiF8FwB/9i/GTGE6h2ghyPkWf7I19IM9/4Cw7/irBXNuz3Abu+7RvMjU
2Ef1ofkN9L223lBCjKSbbR1zrM66njryfAE6ow8yJQdtZaOji8KdEb1J4WFFy8SFyyBFKj4xZGxr
GghrjCxKZ+VgnRmptnO7FXlMvDzYJvpzmA6aWV6bi+ZODh0saH7LZqOub8LqHJ3ViQHRzhh7u25f
5X85SVkEny5JKWYWfrzEw7x+LPJHuDD9Sg8A5YM4vc2pX5IcoNxheCsEl/nf9IcmVhIvZGVScRN6
yAO1/ZqZQLX5thd0uKEUxlz8yrS2DTvJk/UjPIKebMIXhpxrqm0KsIpKcKhpDFlkJvyvO4l3pcAG
s82myzSjzGQ35XUcBr99z9CZLuh6dTC+Or4CaXH3IgD+v+Ttvkp2i5GG8a/y2u5XJbWjOdVfAetj
YLXpYdVfEI+/A0ZKBT6yyhFVT8bCGbx26Hl4s3jUetwYMmKyd7ytQXvSINs4V9jmChl5qM0R3mLn
nT4EZas0Oy7GQNw1BSycFW6B8zi3uwm5+N+gIg9RaF2JQ58uW7PoeFzoeQse409zH4ZNdsA7rDta
i5Oq1W8t5CzYYna4uYHkdtqxOeTShkrwEKm/zB4404HDXi3Dx7+QUdBVKk7kWzHVVfF9YK8ok3eF
lbE8fHYfM3vA4JYEnbL0qMUt9tlbx2Y/sqLHiES3sb9vQqeSfksKL3gBYp8/LAOic/8Lh7UnTBt0
QjeR3vhrsS9f2x4Iov6bmQ6C3s4M6G9yQLHuBU6/jJ71YHJc7GVu4NA4DQEJ+C+6Hq8VIquWVJua
WjVE5uw1IeEMH8QIsc6LEvJgigy/OuQTpA0w45f/XjIE0gsDvxWrFm7t+F9Oz8xdmlx1z9eR7nqn
VO3mlhS79LWtyEuS0AeSJoB+WWRD4fTV78CKorGbi2M7mUiaJYUyhveO1L0StiovalDJvX4ldXWk
PgSpjfJV6leSVhWMsQyYc2qmwH9tYHJdAuvrtaMl28bGzZTFd43Ko8pW4d2Taw01K6nRPVOp+Oqo
seR2gbwoie4o+K5nFXxW3OQ7cNBQspFwcpBExZZ0EqfR6GQo7sVquE8I42sYz2QAYmfCI8M1pTTp
FdpG+rKCobjRzNiS/WNpdKggYTOa83plxZoT5hycE66PT+AC8fLOoFPgrAwh7Gc/0L7K6lvFf5mj
32GIj8LD0qUs8rUunZN0NArRrWTqkg0zbY5qfy1XNxUdd9Ql25f2UMCEm5AJ1nAD4ycQgdaGfb72
g4gqdAbXYz+nm9V5nr/q8VsR71jsDefkD6xadFguIleItmnLXUR/JfJ5HO4oImi77/ctDUII9iTn
FF5A77tDe47s1aPgobL4RJS4CjT+tEg3/O5JxYEpUAU02t2i8Oa3Zge0KG3rCJd142Xb1AWYDjfG
N8IMZbpKWwVLIv1uZvQN2YCr4G08paPXw44s2++SepHYqGXx9TuwSJiqC0u37LL64GomqvWY8qi4
mnyCqImdwZPYzMOnfGm26npTOBvI1OHRntgy+TA7XtIdydIabzDpCy1SdTI8MHoVH2vABcNTaD9Z
3cDaVnbkTbuCaIB0K4DkBrWvR3TQrZB6oXdGcE9xZxWeAMMYsEYUQimmRrw9yG4jFzCLv26lXOYJ
AQM99duEwi5f+UrDR7PephSb2qvtMJ4QqouueOteDnNL+4MnI1x+5uIAJDIjf7MlY8fmMLyTdK0L
DvcT2Zdeoe3oP7N0cEbVnP5gksLMQX5INx1oMDgmDybz6W+HZOLAtU6espt89JjLeb33SNJmK1lu
bjP5yMItfVhm6dIbyjW5VPaoHjkmFEVlo43mXex3kWzrVodPPmWeZsHnxMdSm6EjREIKHZ6cvzQ3
De0Y5NUkQ6X/7hyMA9CQWWWRj6LOm/mjwibRJv8y9I54pPgHScDN2ZnsH+7qtV0RB39tmMjXwTad
j6L8u1bxI/AHytVRzPB/PqdHj5dcHfCAupi4mNZ/Qid+OSDtl4L/wmoTMxZERBYk5no/1Ue1PsaM
Qen/84iI9p6/vBVcVruc3/IR/pzW6mmy8j3/s8ek1SI2Ius64tWG6guOMDcon4q/3k1mt28/hvlf
ySXfcSOXPJcje06IAyKgerkb7odQJPqCGOdmz4PZ4IogC7HWv9Y9XUPNXuZVtWoqcmKEZBwdIUpq
8Qy7XJIf+4cUdibViB8ddUMbOv0nnoW28w3+dJj/HhSdyLe3CPImeGZcl9BN6bgjiybWdzHX9cpH
T/aX+tSIygqox7HiyDQ+op9BPJCwHBJHQlIt1cM/4DM8kV20SQkszPxQQpQF+M92eUpXNLujqXrX
FEKP77n+VoAmdvfsEiJgN1y0s130LqCd7IbaKtkY7PIUX6TqDu7VQk+hjVMcFSXsNJ+79e862yW0
vfzL+vfhrLOix966c18CdxFr3Ea+zvkxX3kScFF9hU3ggia4bmQHyxKkHLYxvY0qIYKOOm7ZGvMU
Lp3HPvkC9I7jH5H4GD+LNmVgd4lXy544F8jnN8kXsTt5s6+ZqarvJKd5ji81k50+f4yrlQ3yO/Ok
FY3TN29k/GfTUV833CObsLwAyBYtvP/4z0j/RG9x2KK3TdXB6dTNgIpBCfZAvxnEY/jK7Sp6uXF/
67DGdr/VuEU/0RX7GV2ZylKeLQKDXVn668DDEqWSFFZ/Cr0bUikYgzlytlEYjjH3I4X4poT1ow/A
emzuhEixIWwUFyY5/1j3ztpHngbB08GAJ92fEewwqs61V0T+cBgq06/hBOqcfmnCezwpdIfXGYQE
RBFNQ0gRV0Fe1T8Fs1u1hfRaFzb6yLtE9izEUkEOOEAb4QiSjmTBi+oTPGK4G0a7GZ9tEBCJjSlj
7dWv/BCTScGBr5MSQjF8hzhF05BZXAw62VYNWlHM9HPIrIyVmDlX3SnKTyVRt8jwH3R3Kd1M6VYE
2qd93mRRe70H9ZcOFUmD2bPlNhc7PB/StiwY/tECTH/LNQo8g5YuQnIipm7RuHiJWlLRQ6DTdfgc
DTQP06nC3AawnvTrXVMjoYFqX10GsF6sKypcOIe2qSPlU0mEDdmdxv4g9YivkRyXo7zTQFfp3KYo
GR8agccbGa2H9BgjRsuSVzp3VqKnloj0jtNDwpKFe5o+lPqeGP+kcaMPy7cWCytLX29f2a6ut9Wa
rmwBepDqv3T5/R3RAHUUlJNnT/sbCHqY20vz3vTyVSoW2RKIVS3ogiQ+1Ud/Wp9yeoXx/uV2f1UG
F4gCQQwatgmiEWHS+M7MlSgHuT3B4uNPdUt1l+Y/YLyYaALU8/N6k3bnoIM0Y1bDypuxMSDI1D7h
W/icCT/XIf6ERSsn8h2iHSRiaUcbikA/mvSZwQqmrsEIJzhV/kmJnTVSSPEigOyvXZ3S2Wn2s+gJ
/R2dqwRH6tfqrn/kA+s1VetkkEl/Ec8wUg8mG3H2Y6o34bMi0KEEHVB+zuHkZlJ8MIoA2kK0DLlV
vL5WndOlgJnSiTFNeSu/KKwK4eRlO/stKsRUv/p4kZPYkZjf097lxuvSN2bSoffrL1V4mzjoHgK6
UBlOPTrkT4CvDCZ+XB1A52ti92iDzhD8Wi/lm4z9OWS0Ihs42vEBDL5vxZyYIjAgMrOuvgdYux6I
vBW3E9VVghdxjo9efJgKxDxuvQNcqMe9avyoJLL+CYfkqXKbdF/JMT8CYIHo6iLX9UiBOsildEXV
oHnBbkV+z7/mR1+i/QfDfHb1Jsq80QxUh47J5hfNEiGrFvikXwbXBlAFHTCjBh3PSOjs5tPo7Ry/
/LjF9SD5ujlcy3KPv8zAM14eO3BLzZaFrTiQC4KsXbwQutY05D4/6/UlohpcKUXMoaa8Rgl9kL/L
InQbeOIJwcr7dkDtXcKYZJy5ovJRq/G1plsiYOxqSKFR8QTpxU2rMhRMradNzWU9pxZnZMn/P9mS
8C2CSrKxRkBkTfY11l48fqWNZySfIdrzX8NN6O4k42kjbkIaRKOr2vvZ4Z9ecIR5I9vX1/gusGdL
iQcMEumfypu4cuBtMaU7sNKTjYjsJ/8CEKpCwpd4BnkBzeDWlg407yw6xDF25xbTwD0YPqffOPVe
lwbLVLntN8HPa1GIfGf5G9y6aMX3xvgVV8QPG3CIUNMp1aGYcehu7O666jDtqWexdBbW+S20tF/B
Jvc9h1K31B5U7SsY38uFW6uC04AiY3KJvkMM2W6lE9lW1cKpMTAm1zWkRvbRNqWtii+P1yy4qteY
It72OZ2SfFMkHvRlCT20HlHtIPaUGnR3C8vRZ38xj0q+ltFZHiOMpdaqs9QTUj7CKphiEsCX6M7/
ILVNRRzmazS1TqfJRXRWL889BBLUKlNOo8qMRVa6uuuD98K04r+m0JqjE7fJCL+Am4RpithBV2jv
xjFcvnfetOUXulyBzP+8LDmPIhkaEACa2SLvlZJpmwmEmPU/AbIZgOb+McH+AM9hnWPQXepb8Ye0
f4iLtFnaiSsRfb1b4UU3gCBhvEm+DQ95suk5zTgke9bPk4AXIS/4q1J9E4v7vsRkQpGhcNeju8pa
u07eAVvy/AhCmBaP19ADJfym4k0IQb0cLmLlQNuRUfBrT9KPFhk33pTkK8bz/pUESC8RTrvp+q6k
hyL90t5mzdSULWkPOUaL+DbD94T4Gk3d9ia+mO4g16d1bFhKfgzUDZXmKQc1wGmzycWtJFxiZpqR
NDBy5GWvN/1w+ljKxZMPrTnDlKvL3mA4MkbnmF+0HVcXtTN7a77IsK9BcXsRNhWimkE3fNAFf0Qq
jOQNIDBPL1Fyg6nKutOSL/YrsdjcDTTvPJZG9Z7MX522B2XHEby2R8wTdO/O8WmkeBWHyes25ftU
9uHPVzxG6IuVI4cwspjC1yVTNa3aUfeBPekO/+Gi8oXx1FX2+pgki0gnjh7IHuJD2Z2xLQQE9b9N
WJCAAYg1TNDhr7HCzmaX7OSzfJuyE3gR9TgGljczXCq9kT/s04fxxAuNmWHjIulh8wWtGapLRgEl
Nbt8M7/ZB2lQu1Po4Dj/O1Yoz4QHt4IuHfnIs7ZUo3TRnRtWO3ZUyU+s+iGBofyyScqYkXn9i9SP
Jxe0dk+OjQTx8tceE/Rbp6Kxmfs0EjPJODEpDCKqMXpywraIUi46rnaHvC4P6D493ktPss3kuMYL
5gsP7if6fa3sWgJnecH7g+0Z+zZXJof0ONohtEvMjuSC10utF/vvGX4/OsQK5/VR7TtMU3i4jiNy
BwKCU4u1hPZRnsPr2lK5JcpjW++nk8k9RlhT6uXpXwk2ZFEIw50UgiRC3zvnSLxUaN8vsHXN7ieG
EHDrbZlh2nemYRvCKeAD1bjrsA36TJbBftx9K6o7uRT/bNjf+I87390318TSZWvRXsfl0DrGpSSs
Nt5p6ONOmmZ/6hDnq3PwGULz2mh1yEtrrfdscifJfgnbYI3H6xQ1bwGFxlQYEy+kcO8SHANCT0lw
hvQOYfZJsY4kjRHVhMWQMoXKGaQlW5LBK+POx33HTG7thdiHAiJatc9/4EGTxDeSTfQAfE4s49BR
8mRMBwVQpzeO+88J4oYndsw9YEjOP2XPp4twjnwYXOs6ezTwKhUHBI1ZfC8h1KxJYjE2xkWcYqq6
J4/AtA9dcMG/NLq67ekH4RDBTK8CeSzMdVl7qCbB6W8xno4TsuF14KgoX/DVfyWI9oB9LujfFDwC
Xz3dqv3mTRo91ed80BAzQQLyFYR7vfZFLDbBlq1M+raeI5E9rc+wnBn+C8YA1zLQDlZqviMHNorf
p8Ur8QnsIiM/3nQ0Se/nI2R9ANh+KWtzL6DhWGBN6nzcoXAnADRHe2F4PSKsWZ0Ia/k13lGbaW/R
YGfw5Q9wPN3H3iL77VdHKT2wrws7d29bt+J97LqNgvJt5axJA+eGNz9Hj+iziXRUr9oETvbZMl6/
zVguTzDe4Q+BGIf5DbKIQ+V5XuLCHfFfgAjSNxwvvOfviJiU98LiQQbBLTchNnZKuFU3Aw1dHxBX
6cSJVLm7+j8rjjFTusmCqQJyNmb99fK6z8YlgyRzOYHwHPPhLwDYSJ86C9XBi+hTi/RWKLydeFzy
FRm5ELIpXurADOL4mR1+m/FoyTYaKOEQmNYx16zIqXUHfxOXYQpefgUAanlMCf871M/mll6CN53Y
zcXuNkYb/Tv7QfphNRRk1BC+/AUO6aXdapsifrxKtsPMrnkQMM/8td1T5iR4+IaoCvfjG+8WEyZ+
cGY7jbw81POSm3KI4orJ/K4zAT0xcdCUziLVUq74Mx6BrXD5KR4IJo9qchw1xDjg6nspIeJ+PLaq
O8T25GdngliiZYVCyqGA1tkRgm6dIGIbJkxnuzRH3HVWPJqsm4G67/l5OKKmRVtG0KtGQIX1Wr9p
FXGQNA8K7TkRn317533RrKlzsu6WjXSEmOpSBj2QgahEW4RGhsyQT38quBGAYrcXsZlY0mYiA8GZ
cBi0TtBu9UWzWfwad37g4MaUFp3KP70zk+dRnVwam5V7fUGcVH3ypsG1oRgQtyuoT0LolhXS4QDP
aaHZ86th9Qf0H8lFYXU6cu3LA1ArQiVquSYoEZvpMaZChT8JmGly9bAYcnzMbBjSzWw+tDeEZxtd
J3FEOQJ5vFyuPfACNfE6roFF2GwmX8QDLI89OgzB6zq7zmk1njvb+GPdj9GscKaix+blST5q+dQq
JQ4zn/uoEX7Rw79+K6IDKv72yVwfXntNJznUFMGqYQSQFnxyCUIqKAykJJ4UZCsi9OKXwXgFlMzj
rLa8HW6MPVlxGoQliDLYepGxn2vDahu3kx4DvtgltMFf/RT7ooO8cBtEadeK3vPYX4nXTD5zvCOM
pHDW4mMzxFgtugVMa/0RTa8IJmJTVPY9+VZiXlcblg9EtzemT1a3zu3AITbtQ3Q4piKSEykkeyDo
njVbSA6qfkA7y2NcGG+wEBNn7WY8lJxMm+QohTZip6yykdmmqxv/5prDeW7daXLZZPhBGT9lzrUo
OpQPlj3NDlorlz+Y1qxR3FQ3NDfo0czpHMDNDTA3XnSNdcdAcCJYEgIKCOu30J9CJ8ehtUFCpCQf
YnzjF8ZOYSDiTpYr02MygVsGQwMnd4/SnooIlBUmjUm6x8bLpkgGhZti1/zQaH0nh7ewW6oDGV2J
p2bBMKwzqwrLKMkym77gYNP77fJgf4PIbiYYVBIOA5vrcJzs8B/DBiQqdEe15R+E+svW15SIkUmw
e1P9Fnb9Jn1SnI0a5zOzPGwFiLe4dRFkkCQqR6eOhw/8GCiV5vIjGMnzhygDKzcnOzgZGE6pfPOH
U/XVTKhwLOMzdmEWzHQThg7uOfOqO/kB52pqrczWy/wiNr+9VYWNYp+CojgwX6iKm71GcNgdjJtj
l7IV0n/oGrLFf7WzH1J3PnbfCCWok60tZCuNtgW+47ljAmJtZy3JH3uVv0zAQ3/4AJsyOXgYyC6G
irsAd/weoojo4K2AfcGrUQW2DE6zyK/KjHpb2oH+euJBxLjzJCoAq7eylYHQbgrBre8GEV/jYkq1
UefsCbHOHzpCS1clIkjbv3juQAguw8tFo1zCnJ2Q8zv1W/ZVuAoNtG7CEYVC2TY46Ymz4wvZtv+g
hig2+sCKJ3+GZxLEwObWO86g9QVyzBjobBl8jAOkr+5epQstnmAZ1F2JTkHofJsuQZy2BFD7zL6a
V1o4NyFUdkAeayoqd8Zn2/I9qDso/KWttMVLqvs6+0m1oQu4dShhQCxQmT/SW9XshO1acF4Gwi0r
3SlvgoT21dLupcPqBpJHnKfioLIjY8UcYVn8eTteEle338hOflDOATT+w75NBpNLQJItuIaNc7VH
JYCD3FKPMd5sV72s0Og9yi0pNUxwBE1ckYHIJ+kGvfGeoSVHgQvrEjlJ+0UIZgY1uaEdxEFNYjf5
c/pJ8OI/kSiz3u5gpEwi3wQC0DK7wUkAE5UmH+O2Up3MJUEVzWef/67zbfKmwWQgJfQgT+F0/RG7
LAJjn1wTBNlcyU9Eml6M1nFJA/ekH53wbgIcPL61geGb7Bhmeow2xZM072ingt7pvBSUOZrRidHI
eB2GT55XJCrNtfRgbtl2jsmBCRko9xRw0dmiM2/TJ4iWLJKYakK8rmp/YeLN+Sl3C8CBeC//Vd85
VjdCw97AFvJHKrAfhuhE7Fyzn9BLWNOojzC1P0YffmHtF+D1er/cnXig+bdeDNqoy3EqLE+U7COQ
BEMl0JmFud/KCAChnbz5n3Lpkw1J6CQGv3EKsQqbsuCz56p7Np41IUvCG/I4bAJ/K7sS7HncCL9I
jZKV+Sbig9/nrw09EOizph/QK4h7a8Pt7SJx6k7M0uQQgDu4I5TDyEdB/VVY9eQj0eSiIrANFwe2
C6BSxdyL2/IfJi4CffUrtw/w4PgHtKqgTQEDsKTambsnUBcXCfwDVLFmd4rD11Xy3KkoIc1ogyBo
OOOkWpTRg3fWH2A9R0KrbWSmCJIWfIw4EFMi5oCnzXUGiprbLf/Avn1ldDcX3/vVR/2m8hdA1RFK
OZ05i0hvmeyVG+YWgi+oQgB3T5D5lok9PhPn3NlAwoMLW7TEKkfmO9kry3X50eV7zu1qIv13cHsn
cPkAaIfDDV+ywMDFjJOqBKKzFnKe5xMSpWvVH7hBh8DrRuMY07/+MaKGc/VvJihOL0/4p8GWtzqc
ADEbO0AQY8VzdsVkzEADDCYCa+l/DRMgsyqZFZhQEU2gO+TtQ1RObpH41Dp33mNKarFQYtaAsMMn
ZtfvOSAAIAohGog0V7/rY9k/hOI9I/H+AK27GhaFfoCqoUQI1RHZ7SEM+6zH0wT5g4iRhDGNUp8M
lTyY2WHA+uNxgS3IA6cqwwUd5FyAVfUx/Qy2XDvpfCLaWbsUZCzo1h44RHdBbMZ5udnxD+i/mY6S
a0EyBUyCqHSaD8ZHQOIScTaZ31J/oAEkLbbDuf+LgM8nGoaYIhm0KlxsGkYfs1nZs0U6pAQCbbAt
ePiEdgJj8malm/AWqk17ACxHjzDIrv9UAsM7VlNblqxo7ffbAdaDil9y82JT+G2d8CeTbQ7c0Vpz
RfFZmNKCDU8p+z+6ZqBYN6ktQpyiXXOTbygxMLyYxnLxaB65+p5sc3JwYwTkg2je5HaooHCtm+/T
OWL+IBEV8m3wQYLOBUtqvudceGE66d0ZR53ChxjBRT56sNJskY7n8VK8ysvA5ci+xcZnd9/EI+M0
4KACCaELbKf7Re+wrV0bez9a1Z6MYTNab8AVAI8ZTjT+CsZmkv94tOUtWDGR44zoQXgXUwLmfMb8
aNwz9fKbn73YAkOO6HvyXjBbogOUGYkOMUpcgFwQNaIRddjxO+DnTPiOavoRaxu4d01UAizvajdU
kGhwZjKdDQDVld3Oh/nYW6ufCigMpKv32dzUPVIKtk/j0G+T9MpnnC/qfnkenlnoBKglNB9ejLmJ
UyUWNnP0iQez3+nnlXrGAlYQz4vNHqWaiQckDr19HDkabilWbOHBC/m6N3DCjsAotPaSZzSbNe8s
Nio+0057IobRv40Dz3+LcqT7ULzg1B+nwJ0d9QqiM51FsFRiQXpEjoiF+BbMCUM18/EBycQ7Jy4G
HR6lxeSyFf+mzHU4KXgaa1vEWx3awGjJazOyEHz33JiCz9e6jPLsaf8M5QNRDpjh6gcC70VLEepG
ODk3uQ4DkhtXpX+AxwJhlc+jM+MSWb+hxsdHJhiW8Msrl/OtctWANMzzIQkPkIoFqD9ZXMRqIchA
MIFanHkhXHiEIt4EDMooORnSyz/hUeECYbcTd+AFytscubl8aHJrQOlAlsFenE6N4Ab05EIzc5Mg
ownzxgsLxqAeyRA/NVLeUPfZBiwiPRmOTIlZKCIB3EUY1IMc48TkwIcRxcnQPUZcZOD83RPvX0o0
CNtTAeIR4HMkzp13zak3s8c5OKofgJEKqzQnG75+0eZIHR9yZg032sGZoEZkNgN5j903mwMXSkG4
GSaqlfhAGRsRP/kHWi19kzaID5M/sOP0YPqqPoQn0vHSWmSsGECBEkhQXsCYK8AH+xEbn/BvkH9Y
+WFv//L3sndbvh1uBn5uL/8jF5qbOZtdWgrG2AfmypnVH5gjzrj9ON+l72Wq4FxuPdaa/zg6zyVF
wa0LXxFVRJG/SsacWv1D2XY3QQSVzNXPw1Sd+uqcb3p6FN6w99orDH8v1sM5PWlX6dpmN/lnhHCh
uDYHiDpvzDKTxUOYlcDZuTtFIGHciIOmh3NwQh0aU1nK4F86XFbpf550Oi8NPCM2PJhN/K2vHr6X
I1mzMKszRqKoiWSNAgFd4oD8CpIDXG0ECK2reXAgqDwvr+PHgdPNx9J85EBXioyGGy30GTqg60V7
h0T5Mja21BQ01OvwZxd/NW5/ZUBO2++Pr/lOpVcuOCjMHpiE4ZvmsPL6c4kdioO+9/iOXRX4I/yh
/YS2wSrNd9F9+v06yhN/suupSJMD5R+/jBUWvs0uD3o7smRsgLitQWp7XPLIJe78cK2P6Cr1628e
VD6cIpC09eQQPbj3deu9+Kw0cJ4FeCTRM+f3IQ1E2eq9VWEKf/EUqvtu1DeNIeyLqtxFdMaAJSHt
LNAurKU4YIlqks+Oz40ABnAVzqFWEfUeYmayYXGxScE24r+SehfvkHAHoIGiN7oObwuzum/OsKc2
B+IYVhWTZRM4+xP8Djsp+ZJx/kzpgXZoKJfvZbHDO35eOOIGnlx/GYlQIhgOTeTsSzyP4CyjsCC7
StTdRwOPPvM9eouqVuwxDdwB6lURZFwfdvSPeOYZjU+dhUsBDUlwVxBIuejQCzmM0NoWtZxHzpEA
gXyBZpOA5+4PzI8rkQAeQViUxo19DT2v57fAEaeuReETr7gIugmX4Lro0VUFZb4jPYgysFywDaSd
qm4otCmzNBicVrh+b1BqKZTgW4YFovCTEiatXyd35FzDH7NX/lIMO5YvZad/nNeU1zHteckMzASg
hDCUqtc8qG26k0TfAeK9tnBL9pmjuvIC/RGmBJfwaeuJS00YB4o/xkzNJewUoSMA0bFgdo/5Ziyu
Ji6N9HTz9NU3tkHFtQl+4XXCph/LJ6D/dg5vW/b6DTbqxQqkoXzYbxD1GvLwGPwHbFcN+KDgNszl
1GKey5nwVb3gmtRYz1zTNWF3TB1AzaBmdzPxvhCAHU8sEUYaNlpC2Mce0tjyLo45XebkY0H+6JIv
yIGDagP39swwLNjFEi2oepdWeBWjWuUEPPAvSk62agl5moPezB9QAX2IJOBSyeF5aFb4f7/8dpF4
0022xk10+Yae9hsZ1vSSZdvJZsQqxvP0wfXJ7hymB1jYl/oy3WM28L4DbsmC0/ToNakrQUBYP8Tb
Px3lGn/gioHvominNGJtL7EfeNGwXBRWpAW3I14L3NiUQJHXTp3xWUd3dAJ29TQTPA4Mj31clz6o
JovjSV33xfZmNCJuEnzBxgN0sqhcCh+02ZvEy2FwHLl+sv+nFm+EzsIhKkexYL3Q+atM78PSEv6G
B4oIJz8anrpLkD8etEs9QhAwQhnuMZH+SzbP4gI6TTVPbs0T4mRQL2Cdv9RDGVsPHisuyGZIltyF
UwDnpH3FJJZJxm44AaasJk87e+JXZWWrAoHTiBfxXd6wJLacosRVtZLZlbv8iW/dbPLzlAJtNWxT
kCQYZBLgLRAiANaikpdA3d10FckLENGi9riHGeSn7HWQTMGZuDi8r5LCLL/za+6/dt1gUWVHBwYC
8WlErpkDTkF/9F09Ilqaw+NGrFr9AR8hoRhPV8ztYNTmZic7j9e6G9Zi5bfaPX/C7x2XU7iKuLo5
0O96+kWhzgHB+QMlmWaP007iyoGmN3VaJPBcUh9XOEbNF/8V7hFnAKOKBDyumsstrqjGT85gBrtI
7HMkHKWmqK3Oz4ficAziHyOvNCYm6R/6Ju6s1Iu4cG4JfdZF8yfn5mkWiwUIZIW1o5Qum3Q7COf8
W8JdoFzVnd8hR/guI5OPxZAhNY30YMTtTFC8xzEM0W2arQD14gP+yadleMUW+krQxtgUYWbynWnz
drYXNumW3BvicDzAqrRYIUo3hMVkum5wN/6Mj+WywosuwSW8IyfnPR0DNwAsdFyf1R5fH3pAV3xc
md9AhtXSpeQ4QHgzJt6M8Zah7j42ui9ptArlk5KT4g1kfZ5UnkAM32SWUZPDJU6Y30nP36m6o1yZ
GGth4GRiUD7hp5vit/uDktLhZpCiRTVWMtcPPzA+Po5dLuDpGxU2XRTbJD+0SKrVYvto/azALmDV
bfHcnuw1B7KgHWt2KPF9GlQ2xlfisQRLExZttm9HAlg+dmxAYtUfCDu/satuOgy05tnTQa3F9xmx
ezbdw2/qo138scE9KUR3LFjtquurUJ47/ToCs2beAMTygTyYmCKTR0r3aEEQepEeDWjf9CviJbVj
TCjFAG44SABNW1SaU6qTz9kIF4OGRzeqezZ85CNdUQ+MTxr32W5rSDe92W769YtGpsOUMRaZgT4+
Hpy897xYEP/zYjASTD7+naF7q+1qvMg6m2f1AhyAgXuX19PEyjQ/1i+14ecVmXX4KMwyTDDAN8Bu
6PCl3e9rnLBrO3UDDQC2gHhRU+Lf8lOk/LJZm2H5yTe0idS9DR8XNst4pmlY61AluKDqXKQ46yAB
TSF/ueDAQ8W42pEPGejUvbK6xx6IA9Uf1G2CfKrVOw2qYYRWysTRujWWBsJnhwAET8QecutY/zPR
RmDzxlQNr7EbLVP1OlX8kPRHD95Jn7mR0L+OF2pvK/mqYDVE73MGjBIjFQ9w4xw94ZiAQldnUjM8
vh7dmdsVXFvT7DEPUvyLWAv9YxFNWV3whvCwaSn1TfgkvQXU1Mz7tZDDgpjxnkGKnhOXbkTJg4xi
BR8/sDV44Dzqc53gSc+9caW1B+9MNkQKTmyElXhG4zjHiu7VX6EhpkonbRH2bD9DvrOq9zk6zDM3
mLDi/mqsBeT4cMEzl5my4LRxNR7mu3ITuAziIulsGY1q6RX8x6P/2AGtPKMb9zKH4IimfJB+oJzF
wouyNrt1Vgkvojf4drLzyRwQqSTDlQ73wHeg5Y7kg8Bi5tWhzcIQK6TcmL0iL+X6yXz9VsjfYF71
XsV7B1vgyJODh73XdWwkJTwYgOhCbFinvtLis7GefhsGVAUGKBq13SqN1vzmiXh/dpvQcJ+fS3uQ
cXpKfzI18B/2FA8jAzEEr5/pZcI2vRni0lFoc7/Gm82uVt1yv59+C+2FL8719IDkl+gOs2V1fLL0
n6i5GYMxYfz8Mc7RZq1+N6AZ48gwWrGnXqUFNIA1F/E4PpKWytRs4j9x+G1FZFg0IOE4C4ub70Tm
VzypwgV9/sKpAv3DC+deijeHNlkk3wmlmqW2q7dOHNWFHT8gQs04WhZo2/AYRCg1U9XvBME3iwLu
X/Ul8+KHX324iSDA5UHCYm2Y/++9sWRCca+bUXYFx0sHr4Uz+ZIdCVOt5qaLS8MBKgnjeuavUpy1
Q1sOvWqLNYq2koeF/tmg00OUOjDIqQkaIyyMQ1356/EHQ6mGmZ82f6zhZJpEdw2eciN13Awk3vFz
N9lJyllU523lIQFdx8M2fNzA59WK1FGQdBZSa6nRQsu8rjxB+CgZfE4f8+lz6xsRJKa9+PKeTfCa
BmQooWmfyYzYuAzhGpRmTknJ/2ccWz8LctcWImycYalXtFyRVZ/p9ovXwchXdW+/S0/7/au0eZAe
sSFGgw+7Dh//p36q5Evfr564upy0P+23OnIOQMnFXmODJiT/EkIC9jZakVhV/qPKf1X6Jce7KDxm
xa8fMvJsCXnQGd+EUCzNOsQ5zasyy9hIXsd0ep7BbuQVg1/hUElUyWeTiVa9FmeZxfrNHXeCB/QW
bzzNK92HPYH2tGOUm5K0CRWDVX0Xtjzx2ubMtpABoexR9DPjOCATF8wXYgMh5wuBOeMRkX05N9wK
wzM8WbvuWJTbF95QeDyg4MaP9FnO7hzM5aLWXUrt7BYipQ0d0NaEpB2EztGcyQKKf7SBky2GqbEx
cjS6ECsvgGwHoW/x8rPWJ9dPsi5QDZidsV5lU4BMT1f5Wiqkih54VTVEcvpNxvI42k3d5kbjgEUU
+rkWT38RTcUV1QSPD/L8HnU2liqF/dwrBQ0yBAmC4fDIqMLV6LwKgPS8NHhOf1wFhQwWWToHyPQJ
BEnaii2PrIfZR1fZ8c603Dy+WZcl5OpuX6s2CxTnwJcYJOlXbzBvnvdj8Cwun0FZwhsAcdRcXTNL
auvPPNt9hK+s2DSILxq4nQkexSvoKOK98jXsHiCuYigKj45xHWbOJs6s2ZmK5oV5OX/YwwvGhvyX
f+JjvuBDAd8Rnuz+KV6jcY2ODRWUCI4yfhDqXu4wQ3VWonAbMFvqVulRgbjGLHDOCgXTe47s+bO+
VeIWn2CGbFP3+QMTOegRu4JAikF4rMwrnfF0fsIakhmPMkrPrOT7xfByUYLA5JsGxuGN/sAvIOyR
AmXqOLvyY5NtC2gGazSxq9eiDaixA0Km5WRNRvfbCMbUTVY2WjmQB6YJrKtj+21oZro8CfW2DCiJ
y82NZPOJxWjBa/54LPFRsM0HWSKF+fxY+S/mmVME7Z+cAI7/SFcMT5gIa+uJsmdGSzkh7n1maJtE
BYwddtlrN0GREMirjAH9pp0ZaKQ/jmZOehwVEPEgAsHhIcWjZoMcBQfhLXgp8/01Ij3rhdOv0wbk
9BnYqbjGb23mzHUbB0IbAOeyMfVL6yJtXtaHKITnPWPcFDBszMFAqdXcqYzbwJGB7YkxSi5aMQKa
xDagJXnTZB0rxIGseje563CZWYojEwZvMahbMTKBF9xf0HzVmWKGgg5BXadYs/Ni09UDm6sZ2/KL
GnPdVKZwgRYV4S+rYXjFkVWBktu6MMN4Hj+HloTRJj3JNXcbAYM1Z8gLXg/MFRNBd8q/MZ2p3Whf
gQohwaZMmyXnJxQWweqe5hRGgzl1c3yL0Y+SDpAR6GJ2y9aVY5uZ8eA1A2RIdyR70ZriUWpnZKUS
3QhCYckRn9OFdf2lM+dh4hJ1ge60JuTVlELupN+exuUjOOru2HriXbgm8YIOrdUslvI7xrt/Ae+O
tAwbc2vtSUIOdGHzaRdTj45LRFIdQGgs6z0TrAkEP0im95diT74lIiOZz5zLe3oCrn0cKInjylaF
NZdChBpl4rwguX/wYSMeBMgUEmTjSgxKiH0L2nidAXorFGAWgl42zOuO7WZKyopfu+U38R4fu4K1
iOBjUgYpvlXY4UZgHd0hJsw2xfYhmIIFEhEDeUUdM1i0Iy48D4Ch0otdQAleTNDyD0NyVfyWaRZe
yZdHvIgk5Ahndfm2PqawaJpFPIE6Qh3GjMYXLjoIN4m0Jhsmnw+b/Ew2DJ2/jm28UM+xy8OuuatM
TilI3Czihy0viggeMtpeypVNLToFUnTAJA4ThqaetokXdT5mzZzTBYb+/E1M1UBKoeNyfnI03EEq
pZMYbvIW8ws2QOhP2BvFD1GBc/w922irFl9vcfsMv9rqNkH68vxFB6E6r0X6WJT0JtOlzBlKfb0x
5HlFXcKKvD6zfRf6VfclaghP5sE4Bv7YaFsrNpi24QNEdnbEZeKtLpOJL6fSDMoGuIA6dQVhJZvY
l5D5UHEUbgUIEoqprtSlxtBrcOogms5xNJzJK075vrGFZhsTyVL23kv6S1B/GvjQTyxDuX/wuovc
Aud2YzcdjhNL2vTagtoWEiWshiB35DckSB1XrjjyCY9WOwx73wjsT9FfPT4IH0+N/gsj3JjBNbYZ
8xeNbnEtq99woCW0sgixMzEbq88Du4pNUWM20hMN6iUICUV4Zih4CTIZ+VOH6rFBZYbbQVXYDR41
xvtaw1lRYdkOvilg3+LgmFtGFHDxVmUsWuK9SIcfhYcchiSljrRCG8vtGzGXDFIyMCjaY9yXNzB6
4PUUrNffx4tXaJWaAyesqdfwMpJ6w8lgqKsXjmn4QvKg71prGn+jshfCWrHmm6pw64GbX63LL3zj
7dIrR51DBXAKC9VrMVl+EDTWK3ax1nh94XdUaBAliluKEwNEL6xqW+XWf2WwXqgkCJ7VoRAy4kFS
hJTkvRe86rdVjzJfeYgYcgiu8Dq+y72WfWsV4cQw5D/HiHJm0nLTwQtmWoLsr/cLuGXoNA03J6gA
D5eXWW8S9PN8D1vCVwz8lo+uLVkwczm65iAtCCe8EDuTuUm6aOozJ4lsuQM0BpEivBlyyjd7DCrT
gYJbrJ3HmQq5/KbMEAvMnJO9XHIDf0+rVU4+YvST7DmkyqD4lhkrcy+8Og9y27PZvDCBLIafaXd6
aG66Jf1D3T/Few43UoeNafaPQ5zdpewePyliDuXwk15JD6KuYD715X5+KSwIU2zICCbTHBfbB07W
yvYzXKIakXPz3UlLmknJKWt/IsAg3taFS9qNsB6pgAgbv8SMjIcbpC8WwAAx6bd0ldE4+81taXKr
suG4B9geJF232FjTXpqxCAva+K5kUs5c+YlcyJOu0JE0rFHLGcns07s8+YGV0sGrp/2YwU0tL4wR
q2oxLbbAAo/a7IJRDjE6xQFuyPh6jDNa2I6hNSC0Mxnxwl3+P3ftrl0N6QWb3ox86RK5p1Owm0lv
xxPyYVXMYqwktYt0yyG6VXTLWIhMo4N4Mo9/J6sx1ItH2/6wdUpy5rBoB1lqT9qGaxU6TYOBUoge
7sTmiz1OUw5SxJlvWBeQ5IKqDtQYhcIt3bw8xJWxNcH50JgzPNKCKSaqZKL9aEgQHRJvjBm67Tnt
f3dOynkKYmEO2DSXM+I06DpnHfy6jRG5YeFrmzRdFe/9D5bm3Mi1zKc89KKVjlYI3bkVXRlCtVNA
xqjHyhPrCqVG3OUo0L4jem3KO9mWCpjWVoTxk2K1y8dyekG4FdUou8kFOZe50xAEkcECxtAZPNyk
bdIA8SVbXqnQUjeNFz4cQg6AMOAg7l9jJsQndJ94F/so9W/koqhug0E+wVjPPOjwtyutkvKZvJUW
E1kYiVX7xS3xKHfcA7CLKsS1Y3RMTs8g1a70ozNkR/QKrSH5fmsk97zFnwpWFwirkR9FBWnBE+UT
TvAA4rwP6sG5rI1xB49znS3QN7xu9TpfipBFi9tk5Urxvci9BiIldpZwcP7ycx7vpspBAfQs4VD4
UbonhCcWrvXgYpKiJbdO/8Gx5BuldPXT9tcsOb5F0I8gTPcR8tB0/eJ4ak/Qr6g/sWlS4B/DrGGg
zbwhp/H3iFKhzwQhUqyQM4LRyRMV/xg6wzKhKkhduDkvG9tABscJuLILs1DiHcI4X/AW8A+RkMLo
GzE9KcqxXeUg3riSkCPC64iPxVcFmTOGv2E9vvl7IJomqCAT1w/jAwtlZ/OYd7RwjD5yW/4lvO8u
q2N0RWl8keZAEGDUX9V0ny8IwOoDRhC2+P7WjVnYHWMOVcNC/pZtywcsT/rSmdkHY1uNcwFDsPSY
0mt/8N/dsgLEdiy26TF5yJm2aYRZQOsSIaY+6gpihtnrXgQKc1tWsxzOFfEX7hr3EM2AU78n9EQ2
IS3RcMUcRHaEeJFmdrulXcHm/0Fs2gGv5kfO0TqvvzVTQl+yqbE0NylTMHtKZ1vUXAXG2pSPc3iG
EY52Yy5AK85DLSD8TCtscoY/ijSbSjdBMZXpMpSxED9TV6vqkipYRZOCM7jZcagIjZctpxj6U+mQ
RYFjUeYbJ2rhdubSc/K+91j/1wBcS3mVNMeYf+BQmaaKPnKZ61a6/Kl93VYh2mKKTnAaJBiq13Qe
m1juFhydW42qaDAPTzeE55IsYzxN1XnfmShMnzZPDfXpY2VPtzq2qTDbSodEqFCFPURxT0OVwHfk
yxjNF0FzrJNopcm0fK9Z46knA/LSm8pu+CwfNyGfnQSbCBUevSus0/vjPSvwHXen1+kVjhZV8Isl
hSJsVkPQpgJmqPPAF8SJfwMCxi/KjDNJXarOx2t+xNcuxIj0t5xsNHKFMuxf/FfKkMSs1AURidiD
FKei2pWnmiC4A9bzymur4I7EGOVJm46LO5FrAIhoip1hLaVmc0GxQBbX8tmENnS5SXqOKIqS8MD7
q1off4N6024NlwYZvMsJyJRQGQu8rMk76F5X/NzKG+k6GDqhFne0zfRtC63TkxiB1zl15ky6t7DR
T/lItnBY3cQoaGTSf3hqi9clvYS+6rNXVKZ5VLm6LZCIKMEVZ67KaHFyHMKl6OTQtTD/3lK5heny
EQbjOmmrY/n9YiSfhn9yjR3a9dHedQJJaFFI7lnl0V93DLnZ7Z4koQ6amkXVWafrhFjY0U2GjAbu
SRw0KNPwg9kQNYjsFtG9jhYHcvsXOC0dqzut9vXET6YHpVoTNfMQD2/hnFCxgVFTV7xT1EtcaxZU
1rdx6VCYFtRTy15bMs2gvuReyUq//KZsIx8EIszKJBkBFjc6NvHMutgPg01gzmAaI5rP1WETylHQ
r78tHHiMTU4nQkcxC1ev6UKL+bjZ90PGFOZxxlcgRVIf2vvPkm/Xjl3pRuWIfLE96Lb7z+6z7GKP
npZ+XR1LNfMH2vgEW+3f12N1ytHJUjJnDdeEu+V0wepvslLIL0IBwdQOy0UzWhVF0FXnFIojczYo
gOgSCblgrr6Tew9DJmTBc21qZksVii8tvg+Nc+x1GrNDnKKB657R6tIud0pAdH2smT8ck4Qx4C18
U2p3+CC5n8fwHNFonD+efu93NP9A3AtuY7Acbuw0Bmq0YOJzgDQOOneZI1+yC91kl2I0LUGAJaCF
+Rj2K1YXsao4skvkH+hOeiiYsL+UVQ+jRDpHzUb0K087SwXdv8JErMaTi6gYglrwweDXtSihD1LK
/SdwghLRVCRLUhfxKVdgz8jYaTA5tV9TJ8B1ioCn0n8WwQvqywcc0e0ggSb0VaP7hnDHpSkbNq2x
T1Z5uWwfngacOtgqbRLjRLyVz2RDc+2T6AihbVeF/ovKZGIai6ixAXVUl8Z53rFZ9RuXDw+WSrv9
AYGthwXBMZrg0bsoTKWi9xhaW1jT0e4w4qWBxMer8GPrb1P1E30l/pE18P7j4qKjN8C9Twjfhx8S
YHviZvARwMc0vz9ONXy7Bef3L30Hy5xQEHFO1MyseHIKXG0bMzGE7yWjcv8wgX/rBbwW3L2HBWiT
wFUD/lNSfW+VA1ee9AMzMz83xbrg8TQfB2M4rXIeeE17Sj5TbC7W5y5yDxW7wiXPDu4PbTpxAOLf
h/hx1B4Lg9q1d9+nTCK50WxooLAAnOlY5Kxkxqqn5EaAx4f4m3cAhON048VOLy36Onyy0bxC9gkH
UWrooHOCpDhH0BdA6MQforPhBG0EzULgfiZFZQr/rF28Afpb5jrwwhgHgMlPGambYs/Mf/1MfT2y
+nylCNDYAYxhXRJWKWtBhYUBQQhv2RULvweqlR2+CaanKkmAIJyPavdanIWadoZADfk0QIQ6hPXC
xgGIer6lnTfzoyohysM2bj4STThFH7TeUFPBaF4cznNu+GRfUxzN32f9Yz8usa8cUsBFCiIowsTl
BJK66repl9dzUGnG4yYm9WnlF1ij6Rb+kxXDPlcnJJ4rnE2Ldji/fu4R1sYf3AYIEdnLTG3AWa/w
OZyEOa9D2tvIk/FEQj701YeuFy00E0/YYwTrIFN/QmetzMBVBDAUVDc4aY5dPODU+xsnS5eDgL0Y
XnHEI4VOR/8Mmgha1UgYSttV7IftGmS5DufjeRy5dbfrewASCqExLwaXfXg7mAmmzMboYb03UfYV
ViXm5/fDoMolf/ONPn+GWnKBwhwUuN9yxar6WKilfj6h/oHrDjmnq62ew9HhjwrFa0XgIANakz66
q2D4siVbhm7kysqPp47+9t6nPsE8xbgTw4jzF5tqhks6axMbBB9JCzY8kQHr2YtxL6OeGmsGzByM
0qf66uemikXezFgre5IjDeS/X6/jg3nCVAFzBATQbXINAXGwhhlfGOYFTiReONlK6CUt0wNQiJni
0a0S2lowL7CwaZMopzjSV5hV6Gb/jRk0KH1qk+OLe9JY/qloSBac+vVJHUsbirsoQdm0x1mQuieN
ghdAdA1qCC/QSy/pugfcIZ+kbUkeoqey8h/MvgY3obWGrUi+4IwT98ncOcdRwU5ueWfX5UIIDMay
QJPvpbIGa2ITtXMVqaTdxRb5tDsRy2Jp8xDHqGluHhxhptLsL/yvInmrtE4zeNA9C6yUre7tiq99
PsWD35H2ZFW2JMiNkoahggc+/3zcJ5Bspyz4ctQaA2rL+EpOk6k+XfFpUqxhHcPJIjn/yf891N+O
vY3ZC2ZUDsXvW5hrPzj6UDa/n57508JZN7mnmBYyAqycPDY518tTMQtzs/yrADWReNH+IEQd6+vk
9RUa+BzxOk01wA6lDbZGbtc4QeBmMo/+wGYZKhqXE3/eLijco+cWNp1uglmQl5WSFbRga0hrCWSd
wS5EBRgSIlEp6pUx1ZPKUbF6xZVqBN80tzbHPBCgdsG2qvYTJHkJSdrcLFC08iDeCDN7dOYpLeY4
HP+aLRE8A67JQtI9cYftE9c9QNzDVhVX7Na8feWJjYNZpfbngF2U8Q1dCj5L7T62b7ySDpJwq3ve
PxEbVnaOhzN1EueKRAzO3NhLjK+mDr8Fi0eBw45QIN4CEAOnQTy1QiI1SCl4ewOhY9Tq8Rw7Qeik
IHo7fRP3YwakGK9BU3m+tKO8XWaG9ZdYb1jZqOqxXrelS1S4gDpUTFRtk8cZKk6PEG9J8R23FtrL
FHwrGZO/QF7rbzZ8bUnt/HNkb7ZjEVE1LiOKCA75qMyzZMMsv/5A3/UcT15uyxErGd5Xmuu/l5Ps
EwruB5fKLLHFg9DeACaNaKnLfm6Z/K2mPyD2UCzie8DENZRAE3TpBA/PxvwqOLUvWzi88bemk9H8
QgjY9R/wf4drr819vqwZ7jKch/YSlGb2AH5/lcmgk1+CNUR8ZDarWI1NAtM5rs+kjZI5+lRQl5NT
6L17Bmx7Ajm5dDVGs4gf7yO02zOZHTO4wWywVHugIvVoSYO3JZjiCsDUV4/4HhU75k08BMtDOlFv
RZxmkJfgukXrY1DluYAilMVbAT1Kaaow9i4hJmpBcjY2eGPSY/5d/99hyQpwA7eYAkfXbPa9bDz5
N2Euc2KHX8ndbroDr3GUJ9uPtfCwyq+Ij2KnjBqM2RLXGdgM/XywE3WLD/IcZUoIlGhTzop+v01w
9oMsLF/iMRrcE6MluG6Z7nt1KUEMZxKaHUvNE7CrZGzzNKG2vnMv7rxhE4LPo/D3RMZfeNGCqwfs
VQCcZQvDiA9Ez/3wxzpLAqc6hEwtoDndh0dgkJ2NgaiZ4e5XupAXn33ADCfrMI+Yf64TzB0Q8m1i
50/iYpEgi5Nzik/6R9mBI5GDrv70fo/HGhlhBG7d389f4nOj0uZspteJ3y7Pi//5UefkL1ffO5jT
eOMW7qB4L+q62PdaQpyghH1W3WdJDI+s2C0N+QVeMW3FjXAgjaQpFf8IDNqDeumFfsvejGaPb07A
CZZ+526t9JuKyeo3m4CoVHbnNHP45kBRTLmhbj5n/U4prRDWGDJ6hjWz3seyfuzGrrQRH3yGkWIc
FdqW31rfPF/zb9F6Q23AipjxjtmsKRqpbWS84wevltetYTIPF54L2m5YS7RlGiydA3MCJu9ESJjM
qiWgNP4sPEZYfzNW9sJj8mdglHGnJmZFZN4bZjJCBQM+ekC3DoEMu0B4Xl/wAKbkskIi2SnK/ONh
5vmVm9jmhicB+Vhhg8worjK1lSC/aI8F8Tj1dYLVm2aTgjkQx0BeH9bRFE3rgSsKFS4iUwyaOMZ9
ngIeaclYx57JIqtHM1YIBi7DFCImttLbFK8Y5SGL4dnir5geMvkvh5XaUz1yLfYzwi2bhKTi2cCs
LI4ZmXLdm109l2+Duuv9JxvqFi/w7waY0RoaoTkF5WxyyzBjHt0wIK+8wIRPmfGlacFQHw1ulEo/
8KhDDHoAWky5WHhQZ2BFQR5tVdLPmZMzkRPmVD0zQnUyfRnhs9M6Ej6u7hppovdx2012Q9vJ+MHi
RB8Uc0qWgA20Hko4t9nixyBcm3tzjsXhDYY6ulce+wZHvM8CsxNYdHTpqEzDdcbSGjiZN1yq1EQd
AjkV/6anIze3TvDlgQkFllrEE4MgE+v1OuHFiMsv5nLhsqYopO4ive+N/VYRUBmTS0bpI7w97rcJ
FoLYznLjv5cvOHL6xH1j38sfHAWXzfo6c5sgXlxwRjPTmxWuIa+mK6p6PDZpXB576rKm3saqFU73
0SeBCXl8VxvmNT1dcrf5jAZn6ywXbUHHfMOX4pOQkAPLHLMeFY9ciB9889adaUsMsM5GQl31TOFu
2cx+8K4jypJfBsMhIyoaLqKdIZjSCBD8IjRugDVQQf8566Y8tfvmFBZ4uI/qS+1XOT29IbTiW76a
QoB6zJgeNM7ACT0jY7mxqRcYvCQI/AMIDESzxkz0QYAhdkQgvNAGIhNfG33ux1ZLbVdYFGN9d4TX
5MnXj37i+nlGpkrI7WcOdaIhEvuxwd2CTmjCVUP6BMwblYZJRt01JkyqKGudWDbbE4i0vn5jR8ET
916IIp0XQnb852NbQV0KSoZuFDKXblZnji0J+AVuLMKsykXbqJ+gzwfa+iG6gD5g44RGDrVryls8
15hGylMshfyImVC50X7Ex3IE9kObg9HcN8yR2dIULK4ynz9/ancbzodxzg9d3ldJpNqFmU+APdco
hchcuINkNdNjMd0rewp5Y0DgPhPDs1JvP7WbNtYP5KX1A3bNiNK39XEglY6Yk+kKQJk7t/ltfsM5
Ps0KAedERMyMS9P7EkaW+gVj6twP50F2LLoTA/eU93ZBQZXcmXTRfEUo5kt0/E79XWXfVDT0tLyz
IviIJxAWKaOHv6lnOd4hClPgFjBZAt2LzJZSB9MpkYAA4GjIy3Ftyit9EWNi/sR1ciXuUI7SGFOe
NKHbb8nfYJXLcw7FqcAUGDWWDd2Kaw3rRI5prfQwfFbr3Su+abCSOZbiY0m5zajBqMfLVMDIgfSo
Zs5oB2v9zWtYKZmtku2wbhRMOOb0jWXxldPrUWLRyoc7UYO/YjMggmvsPP84vpIbhKs//S6sRT/g
CNePmbGefBZ8uDBzZKjPdCZ8xa07nZiveEcX93yc6ZyMS+/OX0ccFSFIvUwXi3AdKeqvuBWrnZh6
GuB+TPT6gWppXNZ/D5uxVIiLINqBAQ/WL3g8ELIaTiVKIMbkaeW0SLkPxfRCgSfApO5w1ie94LMm
BJqnSiWZkQY2l7qgaZ3C0n6YfZUKvnblKuUooaZkroodKrgVi5qBrEGBb9PGI8dEz3PD5JtelqKT
njKYWirVgXoTmgXjixKzb5KSDD7YaCJLs1IPvAamaQvpSdW4ZIzZZ2Q5zT7njCgpSg7FJNYNxtFr
jZ75SZAyPwGQuWq32k8d0MGKAYxf82+olrRF3+8P5lTLntwbk9tFQ0Ts9T3XMn0ZZRKcA/b8h2F/
A/sbqiWxN2Y/l7fA5TIacCKqlfVjyiyMPIQLB5Xi5dO1sYC3/cS/mn6UMMbUMvByAMdufCOnGaLy
mfdfGtNlrFIfC2rFakEBQ9Iu/7doeYJgCOOogJOZDvkJrtQuPsafoqxk2ZVAz15FRenmfXRYxccR
fBQpTbYo6R92vlWOEaOh4u95z2Q75y23LJIlL0rlmgccWVPEfg46Ey3NJgWZiUcBG5vL8PyPsPNa
blvrtvSrnPqvG9XIoau7LwgQgZkUKVG6YSkZiUgk8tP3B5+qLlt2yTfe2zYtIq4155gjKNuIccmw
DlktzR8a+xh1O0qBaDcYzzdo5h/dbQqVzNe8jSaxxjgtXZj64rYa8li0jF4Xlnpk88rnlWrfXgcG
2xq0wIcLkRCMa5kdJrZDCgeWMpyVX237Ctxsp5d+sZ3YElAvfiRYESL6p1gwf5jxYiClV/0w1xUW
25YzMCU4wpGLUc1gt/BgMADRwoXvs2QkiyZcxc0ePxUoIAmefmh98FH1eRXwF7HBvI2PBnlWzOwC
ViR5Fq7qJ+sGrWu7HqUPHCeMAASq9AoNiCJya/WBohOKSUY3NqeWJVG+DYPYRR0UL4d6Y7AoJ4PH
3mNdD9JzDacrLnFz4tbP4ijxr59iur+Wq3vCmM1Bzv6OgCykRcFLCkNzqIERMoinC9bpb3oKGY73
ioBT5QUKUdkFzJQ73dPbndaupTid9ilI+BrZrpAveT6FQ6yggCkRBAQcPHvXBCtiPtktC8vRINfM
G22VkIvpAIuBpD6JLhJGDoDXTCFk0a7XxishTh8Kw5T3e+TI79ANu/tcfe+FncmgFkMSGkhep+os
lWsLO4bIrqujiQQyCTdthITav0E0ha7/MsGjtRM/pA4uAcba0p7a3gc2Mw3XIBQErCj1QxbCXRzD
twGzcbRqdovWyiehTsWxirYjYzxS5mEMP3K9DLQfUzm96w06aaDoaejGuI1hns20TXJpZlg3Ee2t
Qdia6FmFBAAMbux5GkKZkRh0gJb5FHJNCs2s3ei83fyg09AfgN8y5bWh7NN2DC/jeKu2P7RmosK7
AhnPOy4+VhDoYp/DN4rG+4LlQI6fG5xIhrPOquJjmXWNCTMAelqYxiySXPCKBj4+adMsCtmWvcly
hCPYZSr7jAwvVI8Po3XQ9QVrrLFIFjWerLlvHC8HYiokeEwLSMkLrvfllV4yfmKECAB/MlHkOeYb
8ekIWR5zoPAlPIhGW+CtWzoM4xniXzbTBOVNCsiJZvieYIlvut0Sn74kWSQvwo4AhVzZ3LIeC5aQ
ATiyYFYOynvUcGl2ttQngwJISLwRbwCy0ctlY3Fne0c7wUOihRselSvTPZedUiXGlWC90AYO6GaW
/5//+p//93+/9/8r/Cx2xXUIi/y/8oa00Tiv7//nP5Lyn/8q//uPg4//8x9dMxXDVGVTsjRL0xXZ
UPn799dDnIfTp/9HLlRGdcmT8LB86fbqiSCAEdeKeQY7mJ35PhlJfP+NsviXb9R1TTZwPJREXdd/
/8aqaNOiKonlJctVeTcqnwYmh6xQP8gsfM1He5uEgJvyxXxrrnvDGXmDNjf3+6PQpD+PwjJU0VAM
S5csU5d/PwqlzEdFriJhj379iO6EmAq72Sft5kLIwR7tubDJ+3el+1CrF1ScGAPUwwGVCQYMg7vo
AvAo+KfIls8yj8UaAksMvzl0QHw1WOEo8vYTo/ARhdKyi4+gh6S+Wc8KwmWFEEu8Cul2g+9PSrX+
dlJcVFUzTUW1vp5UrJu6aWXCZd8sZIAOctzbhxYG9Z5tG4rIVmCC540YZOgz/dHNTpdmTi5TEWCR
aOK9sSPRsffNHOW2OoO5C9P5cSQak4cBjsJ8o7soGFDQ1csBYKFOl0JHaeuRfEWUanbo7svvz0fS
/jgfU1QUyZA1lZskqV8elaYbjFsWttaejj2A0Jl1kycK3oGvxbaVXcDmqSoPLp//+N4/Xwq+11I0
Q7Ys0TIM4/eHI63vhVgPocUIQVLtKW0RIGTd1fP8NWSqvonPnP+tcr7/WmU6nd/fRVNUJdHQZFMX
JV368rWSmY/J7WKY+2ru3N6VelFdcNybbD5PHbg8ueRveA/aB5iUbunfJxDXSR7rzukGxCdINQcN
0x/rETd40XDbc3lzdDwRGEAJaBxFcLHvD1idXpIvByxZMsdqKLI8/d/v16lNijQWc9XYg6zk3aIb
5yGVXe1F2jw/WvU8gRnimcTCIeQAjCQ/VNzBnIVr0zmIeOjsQzhU/QaWNLish4UCAgMLAQ9lVUfk
+SMUq36KTPH91r3jusfa+/r9OUh/uei/ncOXi67d487MGoK8DHT2AwUr+e8E1fcrRnPYVjjyc6lT
gsOzWbV74R+3XP3LkyaLsqbrIquvqlnTYvnL8mvJl1DIrJZ99AgpSp/s9yU8zpmWSAwvHySeNmj+
DmlRIN7qK4bl0OUXxOhh/kdUC6Yk7PK0wQBxx57Jlt/+wCwSVWuMDFnwgDEnxcFaEWZMRhYxYydK
8X9cwT9XHfO3c5iW2l/OIZcULZHSztiPhk+o1JB4hCJaEv5qD0xVTuTMUAnB4IdSmCjLG40EnEC2
zvQfByKLf7mXvx3Jl0W9JF5SFPqR53GyCXGpliIY2rQBoDNMrm5bhstE8jAriPMFXgRGwVtkkzqF
4X+9ehNfWhTo0PsXJAkBamnDY4HL+5u1wzVPv5MU5ctvEA5+Qui0uigJbCQsoZvvptil2WWPghRH
jQE+/kpPA2IouIvWJWAI8HyNSEFyUtZNkn4k/4LO06JXWRjtJ+YlA+2ZuU6NAD2Sdl8RcytzgXSM
IRbM5y892PUI+VrdCswZ+Jtqp5Oui2qBoOYwWpTGT6nF7Yho6gJPnWqIxHkbwXKHCQTrJuSkdYhv
HHMjYSGg982cXZ3NC3GHVd6LGXyiwuyg7n1op5z5TXtCaiwsMPeEQjlrD4JG0DQez2vy2dpN77Xp
zHyLXgR4WytQ+CcSJJGufg4go9B/JXsE5WBfpPe82Zgrz5bkXeO2twNxoywN6cJW+pId5+bjlEX9
ez/evKu8tCA1zrt6Y+FYxhmcYwzRi91wFNCVLH7646jn9hQ6zVJ3JzkUEeeMsx8jWJKmnSwhsoZv
Qrq8eqZFNEsGrYqCqVsO1dTqtrn7/YOvTEvDl+VPFi1VMUVRFSXr5/L4y4OfRZ2Rltpg7KMAZoje
E6hkFydy0ZtP4y2qAktw1DYw1PXlWRPscdkW+Ky4GksLD+DxOgKq4gqE/f8O0d6I6QWSp+QjWhKe
Wk7EXetD2XVU7/d/rTpTUff1wGXF1NncVElRxS+rTmg2nRrqnb6PVhYE92xOBRway2wTTSlM+3JY
pktmBrY1Fx+QdBbKYQT8QPNDyPsGTGBmunCXi5Wdkzjwivmoh5QFnvmeHRm4Q+oXI7OYeia+QJDJ
luw+wur7a6//WUWasqzKkqxblJGG/mXRkTSx5YAafT8W+/w8gGow/QMsT3wYnfdAlBdkIjA4dwgm
kyqEZcRizOp+daFqS5exjrWXTfqEIrFD1W8ka3003YwERnTJT+YYwgqaUnVm3fl6ELGgfR4/x27d
dLv7xWWipocr8i3vS5gq4zarPMjUJNoSAQAtCjtGhETalpaekp/ZzPdnrpl/u3marCqqqehUdFPR
9MtT1wh5FhfjTd+L3jk9SESZzfTPOMMfDzPbbi0zdzt367sHrYBmGfNXGA/P+bJyOhpWVMD3ZywF
5YD4eGMuHxs3W3EDM4eY3tXzKX4fT7d1RtcH9AfB4YJkiyhA4D1adIeJxAcKoh2TvssGBtk/6gn5
z6Lc5EWSdE1RVUmSzenUfzk1Ucyray5H6n5iSf2cXdwCItzGcKlcZnnnhsUB5rbcEZc9xyWVUGX9
sjd6v9jhhpWUrh794xX/5xFNe9+vRzRkWkuMtoryj9H1vJZ2goBpjd+FAYRmBRsAnpoBTN3RSKZG
kwMqi+0TMZPPhYxsM2C4//39/1kFfnl5DS6SrFEkirqmfrn/9UhgS9GW2h5aAtyqkbRNSFt4tjBB
GpzcT1eoq7tViUBNt5mxI1j8/gj+dlEM0VIMSj6DjvHr8jGEii5eckHdZxsLExSIg46F4dTpDpSK
t/MuXFHe+dW4IhD6tshyF/WVf4v8wfv+QP5WMP92IF8WAbU1REVXQo2CWfdS7NGhaTS2dFSbbQrE
/6AbeKGKww7LjHJWqGgnAp3Wa3CwiHONtey0uMsz0NygvA63Kh43g3sDCd/3cIItO0+W4dv3h6wZ
f3l9DUkSLVEyVQpP6csTFVWCoSq3WtsTTwRp4m5iTHAWLoskR/b/BHgJUAnhkOQ1RWWDdKlXGKa3
+ukmPeKVd5G5sGyA6oFCrvoBjFh3jE98QJwrYsRzt7i9i8lTjkxhgKwJEWEZHrThSRfm9XErOfW2
fZLQssaLYnL8Dop1gT+ReM5ertC/430TncNyCcvC9Bp5nxvvfQtYcuYP2noODycLt5T4oODh/eOm
Y2jJ5EXFoLKstuPA0EbYCFg5hzsjFl1YK6ownY8s93YUeVc+axH61GczaO3xgJUswT/rUf6BOXHA
rP1dNk+Y8egoSSm2bPX2JppozaevoQJjTgTFo54qtExdwwsLN9NkcWLO7iyJYHrU3PJc7NYEjmSE
66G8IOQFfMpLEFF5949Wh3+ElfPEBUfYBovJBcH0UY3StzOkEgPzYdp6RWOWPjGwUaLPV9PX5lDN
fEbSEr5AIsiYHirzscRtY2sBakI4gYlT++SHAoBDEiDu8qbsJDch7mRFaW5sc/KYsbAhvQTp7Kw+
gzWcReKg4dO0YGGkLC2Lzzw7k+uBC2DaBUm1IAIlwZYHgKE71CohwivrPdlH5G585N5j+qM/5x3W
6wyoSUII9zLCoXaFVsNL2zdJOCW76OOGH6BO+NEFA9dVGG41v1jcP/X+uGWrHJf1Vnnq4Hk9cO0M
cQaGlDTLC4dA86W+tDWo+CJdH0jJ4aWWjTm+dpOdnXi6vvFeXYQf/Bq1n3J2wKlzkslcbshecJqb
MkxsDY8KwM3iZaQgpF2x9pGBUmJeoFTHHQ40EjMrMg6h4zijxH7Nlomr+vy2v3Pamd00Xn1/U/Mj
abPctcLD6gSzreyMUY01tyxnMiOO2XVxgpxMCMPcrU8qsy1MJquFTokCTfIOZAvSOi6V61L3pYlF
N8sZKcCYHFzMf2ip2kDUbPk4biIeXE9dod2B8wTqCxPbzc7kQEQ/sgAuIg7y6F58cOMM2wgET5e7
L8mLoVp3FnfY7vfI3vWgpN023VC3u+ebyszZwZLthjgCaC31sHX4HILuyFKEThK/aJNJcGNjF4LY
qCi3Cl47EZGUiztBAxZBn+Qolc+jsDOY5jeXBUY0beOqKo5ml3DBLN3sOCaX2GPRwxemLpdkDSS0
3HAYTZSwC711Df0phGQQ0yjUCEIW/XwCxkHpoWScdMwmhMXgzJlfbuTtuIk9AjQKBLHr5/YxPV9U
9DTwiQjsfED0wwwR2KVcAwKZ+Z77qBB6gJX7DAehENI048D6wN2WZdwa8FAnQgzj3fTtiq73CXmq
ERTZOtEAqKcaV13x7UM9mS9smWdA446RAMjzAtw3dxlCwaTj/ytjwQBp0OG9eTKsmbv00b5MzhYE
pMjrmpYLaOuO7eHwKVmw1ydPuZ84jUT0TO4NSzjwd7R5G9hwmWN9DvcnoV0jc3jof9SH9hPT3/ZF
g5m+KteNr+ym2V5wwniDH1WsBrwyquAWroXRn9rYBG3XgeCb3gMqD5+U+yI/w8jSghFTTvlVpfzr
hPNdRw6S7GpxqT33QOTMMRzzjqEo3h6eLDtUCtECvL4qF+m4UjBupeI8tsayCS54f5NXNr8cBpBD
4x8FjfqX7ccSNQAHBWRN0+Qv1YOS3tN7rVcKe7f+mqGRW+MeU7VziSEA68UqviM9mSOHheZZLTIw
vmoLk2p7gzGGPamwq2F+LJ6jgzHC3qzLtwt5jjP1CYwey7R1+JD4HdQJbuQW3uAH1LLLfcZ+ZUB2
G/5VCv2l3//tZKa//6U6U1V9bKSMkxE9nfBkUqB30ln/vOwaoljxl/+B5ZQFwfNo+uE/eijpL7Xq
b9/9BTfqxi5W2hr9IrxxxSEmvp/hAqQsygUaf6av9fM/Koe/fyEtmyUCW5vml8KhiOKiGtursp/0
Y5qLB6kcrxLphAFm95wnNMk+efWS4qsajMcPyG/d5YD8h6AbncVMP+FeWKxqhCKhbzbP2PKGZx2p
azjH20IIF4kILyfg4eSt5JE1+xXdlZW/8piO2BBDJc+fQ2nRNbydp8E4Ztfz2KwTXoR/9QE/a6Av
JS7X9v+f6ldU7NbUVRI1ubKnHBLIPPiENFbW+BHbGgc5vlfJLswO2Dg9TWxDdRvhyaAljiqd0vT8
/WX/y7jCxMJYZ1xhGrpm/MSof3nG8ovWJaHAZb/PHQTfGY5Y6DXQA40r3C+P+ObNoscacV5NtuGL
MtokkzvD4fujMKfX8o8r8stRfHnSu8pKzQuuZntIzDCqz3X/cHnRKr9DQIXzw4CLrbCK4uVPgIW5
uZ75ECDM28qCYQ/LBl9UFtDG1obNpXqHB4/i0/TogmWIbDOcyOnoLq6QPuAwhinabrJiZ2N4N9bl
D1IVbrA7SC/G3HTItykf0Z2GbcEkyWonYV9O5YyHLB5OS32nY9K+7bJt58aXraxOQUFhfJCd0tMP
wlLrmQ3bI2m6iQ2fPpT3KZjU/AP1C4u0iQDw/ftLJ8t/uXQKbjiyaSiS9Md7M5Y6Nbea0y/NZUzV
oNcZ4puwAVVbyQGwV4qvX3p8jUmiAS3ATzt2NSZ427HeVv/CSn8ur7/fR+AK07AMzdAk2ZAmZOaX
p+mmabGoXHRtX54rJI/kfwYXDwYiw9ZFz8xyTXIOFpRPOtE4W6J0bmRNIKOA1Q+r2YE8a/5jDdX+
AppaCp0I8yJT1GVTU34/pOGWjug4aLozXByFOQm5kKehe0LHB3YeL4SF4Blr97RP1FLM7PC4V23m
lePxsiBV5zb/7w8Qka538E7mIlIjZhGI+j470hoglPVgLrPswCcAWPlEzLQX+Tdsn0PTOxCrybrN
Nii2G+++xrH2tiXxeTFxUGBsKPbjcJggJByIl9m+OuEmZeTBIWH8z1gfRT7ZeHdbUMiXnIXsaIhL
iKDZQm4rQCuPIYIgxrbI7ib+4lyXFmq+3CIbxJ4Ky1+MgPC9uDiEQIPckTVGVJdyWyZZEGlLgg1I
SQwJOZlm+f6AElyyW/l0ZZWnQH/IXtG8JqIDtmSwtfMmEixH7gehbDg91E4Ny8A80nphKEv+IKEp
LcDlTMShzFiRrVV5/FfscTo8jsx5i9NYkriTT8bXHEaCCUv4LCgIbjY6mr+EPqFFN52Wp2v3SKl+
wfUUfjZctIG4Mj8uUYtPUFeL7i9d3nEtAm42FvyJgnF6Q9A4CdsraO4llAbEcsXCIPFNX0x6SjLp
9TWxHQL8XN3DSbqZTDvru5cQT6dvsZerta2JSa+2NmnyVccaVtwJTr7ogghrCWjUz2RcdDeq5Z1x
WzJUpDatQDZpJVheniusagOcPwuIjJod3gKUopNZN/zjCF11sutR+L7d8sMVzyIcnCJIQHaH0Rbh
6TD+cUBnIGnY/CMBE+9xI7DDW4RIzMGe86uH1IEXOGYkLxNuNVOJDFBtPlNFXkXwKuK00YEWU1Xz
jE4X2Dm2FX7CGBBqk8ApAELvCUvEHlK68Zxi4+XexZ0aEbzjhRl2pwroNJLVfsOigZOYojvop0V8
IzBbuSwF5g1KoMEN6ef412FN1VU+9n84ybcEUt4PKU53RwtjRKwNKPtrO5KCFOkHRja6Tf0nlszQ
AqZQ8WP8MEXzVThZzYk8YxqmaA7xCFK5uuVAcc5AlANNOjSbcco6UmDVfeK7ilWGijYVIauEyxAd
AOS0gub10+DRTYnbceAZove4rocpyW+BoiZGmw79EbkJfBCGS29ICMQ8QGKMXmIYD9V1zwFOvhvR
x1QF0HLEzCCWqIkghiIkmjYXnFKRSDMCrBd9ua97Fyc6eQ2dzYjnibLRoy0C7U538hSu5Rwqv45W
BfO3O1mztgKgOEx/Lt0CNLu3m9M/03LgRIS7ASwfKD7oF8C6JilQ7qZ5cE02UD8uKHQkoOXNUBDg
uboieVB9qXcKYYGzgiIgIYHnjkJ+dl+g5O4RRGPNhBN5hJoPt0QXfV0YbWXd4UGT8EQCKNA8NDcc
NGKHMuTb8E4l4ogm4MLltyG8sBDXn5NR5wf0LCt0sekHW0oxYMFJaQ8d7ob35DBDw8f+ylkoH/pL
9spKOl24N9RX1RZmCshwZ7qo1+H33e9Li94ZaXWzsRhz93TI0ItcLrA6ODW7N7sT6CJWiiiBxMnc
jKeEQ4Hj9/1GKf2l1GEXkKl0QK1ESZa/VJhNWF/Mth2VPaq/9sydgCsNsx/JwF1zOQlRO+cosVLk
c8ynkxXMd/GKj96sf4fY3L6XZ+bQqEAJDp4aU2HGEkBGM+O2LLQzOHOl20L5QY1nufAFSaYem43S
0HGtAKHwf1XxnyMNqp/fsHJg2ytnP+ngvGAsWNnApMsHqe88Xr1keT1k77znxEHUQFCDa13mBuLc
+xx/63vjA+8AcbOqgiCleFhajgK74YBUnTTeiEcPdj5p4VRvNztE8cbIjNTwcm5yZ7B9n1Ic4V3Z
9C0Jk6U1oiWgBWw91CKIaKU/ebegNCFkqUheNWwe7+ukj9mIEPOxNCLjAyaIEETtvGZe96RE/wDL
JfWP8ZMqKpJuyBAGTMBy/cvtMvSuk2+iCkonreTSHh7N1+RdemKtZVMrnnivecqMD/jgUAHOeH1V
iPcx9oWmyg6DhGYiZCJcaD7TlzC0Wec1snEuM/lUCjbb9iDAgZs36Ua4rsGq7oNXpJvRmDxxVWRM
sXe/z2Fx6dis4xMGyxFvLGY+KsHZWEUn4/ul3mr6oitP7Aa5EmQCdiBUoDbsNyn1sZlMpOnuAOB1
KAgRBCZedHGygn8+L3R7TKcDKp+YWkDAJ7IRtx0Rti+CQ398kkM7Jy6zcaDRGSpEfnhWswZXF3h0
oR2j1pSX3B2JZogHEWYRg319lr1yNy7RJNqq1Inbjo6UhwhXQZN9khTswksqV+rYXzCqoVIkPH4O
xR2h1WDa0LUJoEQhM0kN2ZaIuMQoDiAgQVwElJXb8iEjyBtWKTRP+ArYsrID/KuK5CZ/rWm59Yqk
WpqqarQm4pcy8j40scJMUt7ra4TbFEpw3LXQSVZMVzFRwAcAKyZxP4XQYlaP815tT7NJ+LuiQ3wt
v9VLd0g9GeO6lrzYmfHEXWAyfX1mpe1UFzsLdZ+bAb9TumWIOxepy7BLgJGGZanaqFcaPJ6PGUkj
PxDKUon9dzGg/2ApVCnHWOP298c4Q4aGAmXWCnaazm9vVD/ECD/wg8pz30wpgtJ7Sn4l9d3TvQ8w
MOfhFSnEQ3IhFsUnXt04uhIsS1ALhvNQeXUSTGd1NoOyeHli4eQ9LUncRliwCk8luxbW3gZTLmkA
xRIgx3ywtANHqTGNGqUoh3pfX5RZOUX3RYcrheSyW2WQyYmFh+3D+gW9HMb9Vj7HD6wIeT+D348D
aWd5JlqCyFGYWF+njEAOjYyFqvYwLucQieyEcw2p2UKSOFM+Q7b3y7Q9wyMclJMuLK+ag1UWz2vb
II5BZjTHFwqeH0tH8o/13Jre/996jekhMXSWcouqHobO74V9ZAn57VZq0l6gTuWCKw88u5P6A5id
UFJ3Ur8SZChS7E2zg+piW4pDFsoFhwlphocejwTl+Ed5lteAZKDi/GMkf2w+eTKvYBpcsZd3eUTG
n2pXIXK6Q/dSpA5FKeVQVzvXC1x0iAUzXJWBtvsRBuWc9Bn4deCMGW9l6zRsmdR2Ps4p4nQ/q6Ny
oMpmm6DIpBbuyAjCq15lluCycnDJr2RA7PpXzAbRR1Lg8BUCoB2MhxMpjkQrveNZ+VoQRtzM5JvX
viT7igpjxnY+/37PhOX050VWNU0CrhAVWrqvUIVVRnKfNVxk1PdaRGbhU6wGljTrXoBeaJ6iK+a5
RBpP6wMkAQOKDIYh5OKBRFtEEvqa6Fg37wLRiLohdMhVYdBZVKu8WRJQAdLBLhbCFCWBU7e5ekOE
th7ZMoZ6nghWGwFBT68434XKK0Hhz125uJDDWsNnWQDfgRJrUpirLtxhzG2A+CqkGG/qVnlhmU8e
xB8W4bkwrJ4ZlLTEx0kz1nKahTsM6Q6ifIAslkiY2BaZsUEux94AK0dznqUkBsJ2mO43p3RKp6WF
mzsj6pkNgddQwGQEhTo9C7+SDEvhkDEH4l1bEPhXUm2jydOQD/lG7lGsR9qs7eZURDDq6fkwxL0O
HlAUBVoNodah9L4+0XpdKccT0GYcvx2yA6RZBGjZ2jxI8TudUnoE+eNHU+8Rf0wlgn87bvv8dfSo
IwPyBhUd7byEgUPzZvpXxRsCeMzTG/xCAj0oryk5rA9sD/oyOsgMzlDmIMFG3TYCmTzgYTx2AeuS
djISD/8TeLopXZ7iZ0WABckl9tkGbrANqE+uwA7Ta/OTtD4BNhoaltqmGU5J2uW3pM5JXvyDUjuU
SYWbFnB+pNTMbh9sWtPnpDk6hYGZB4Y4LH+wjMLZXbBZQKjiv3+olWn3+LJwsK1Yoqlaom6I8hdE
IGwbJifNnWcaSynskh86WKz4TJNM7OAPi8RhcnxCNTis1R3LLQHk0uGdJEZCpMBAy5ubIBayRXbc
d9Zvfdt7yvN07AaMkO+PlcnpHwcrKZBDVQV/a9lUfs6If0FUoqgsuv5mDPtuwbNd43hs+JiiAncx
GQ9hjMPUNF3zGJ3Rbg9SQH2q2/dPyckZtjloec3PaFxJ1SIGOjhhkS7RlO8gVTJgEjZQDaaYxD6o
ThHVPupBZrJQ9Nf5sQDqW1EKUUp60nF8G2ry7FHWz+unId7cqYk0PrlBdchsCgunB1GaX1oc6fCy
iw5J7hW0WtvyscL91mHchC4jhL1uo5KDcuZgbiKddNfGvbCHRXxZ1vSAOOUQohh6m4E0Jo895BGT
AfSaeMDDxlcDRNVYMk64LRmEvL+qp/1ryftL7SEphqLLuiKJimz+LEt/ueBimsSXa38Z9iKRBPgN
hrNpq1cmKSvuGQnyIYJvsZ69+sq5rknJPWjCGoJOht469Mr+IQI/lDFpIp5p0XkQ53hxSDK7HCGM
4pUprQXN5BK/Z+U6q/aEZhOXxCKiEaZceSU+IuxiU+nqZ3jFyyuMNfslTt688Rcc/brkFaWGhdN/
P8P+a4Mp1w1VmhCgpAq3kvKvl+UPeBEGlaFOyLAoq4alfZkD5FdDKwddHPZp4rPAh1cfCVTPVdgb
3C08JND3ZrJnxYBbrLajiHPQeUVgeUWnY22ycMkgEQ0XfDbSmJ5otY1gP82hvn9R/uTqTsep6aZh
WirDH/0LV8JQJb0R42bY14bHm6ANDPQWifZ5Zb5fM8e7Tr3XDISU4j/CH6HygYekwREUmD/Y4NLb
uDD1yLaQ86NYnTPTY+Fulf019xQ8/Iiova8Zw9FIiW+YYeEIhTqqSYn5fKZvZeKIEcD35ySx0f75
9iNe0OhaJShfsvRlqbp3gpHl917ay3uEx03jFngkdWvwuAQyIKIewyaGA+XEojRnFH2xP+hHIoln
xeIGBXULVAQ39HjhSfOE53ALUbZkdr7umUo6tYb4mobVxxBmZkJfrh1oVU4UqB7AGtSxi7PdaT69
efaaWk68SL1ibXVcJnv0J182aas45OguFKRbGBkAOc0I9EgXHJ7k1+Tzya78aDQzaZs8Z/6IKdoa
rQGkX2ooOundCProtStAV9O7vlf43gcIQst4jvW4vhS0d43ILxEA9BlMj4g+E2c4vCcUP3mgibaI
WfTkYSdgVkX1FwVt6sfRgWTzRN1mHlAvhXQJjYsJP2vRME2wl/FcecsprAiOx2Q5N2bJuILsVBdo
1onL3Gk4RdISGdnptrtrRyM5aPoPkx2qdzhaMSB/ZawXmfqcnMFl8zfgVUe8+fXgjHnQo+JLycK1
Y+UspAczw8zFH35gKY2gDYcdu37qfeXpPqVQIeIH9R4d625TXfL06ExNA0mCRgpQzMXX1Z0wT7b0
A0WP+tZVC9ua5K1O2BKK7UJDsQYME4zc16vOVR5SVPxXuBJ2021TSMgUMuEVO/F5rviAsxoWAOnR
sp5FdKr3y6pFJtGdoo+hckMpUFRb1+1PQ/XTapkwkVZw3NiVWKXOru2HfqxWevPUX33QIJKWuvRU
P24Gt1jBXWBhPmbRHE1Lwu/Ihlbum2scgIIS4pUAOyf6gtjuK4XTYLil/NpiozYjMxHJid8uJcIN
9Zc4/DSwviF6r27dSwC8AmYr3Zepl/NQgbPAKJaXwlM6BBWIC1Myl37eAlJ0L/2+wUKNH/MGihKf
qpBH32mMABK+8AKmiq3YXOrfDTBQjK0nFJ2sG/pyOaTl2yrmvmhRm80R0tMQwA4xeajJUqY4QYpK
Ep62Bwy2x329JNYrs0nZq2xhQ8HqiUzl33VqnfuslQNKwJzcrzXotMLM6dBy9KlnHvUd6VVL3okI
Sbd/gY7Br0H7VmP0e8KCAAX8Jl4QKmLuALyJvOYdQQG7FC1ac2kpEx/fF5S6c1PAmh++LBaFlLGr
Avfa+8N9yscVNhH7FD07jEgoQ1hS7eP9ddtwlSIctsCkfnYbnxZyTELQqKuVwpnazBqGyJzAk5ly
XY8FHjFRu0n6CKDByfYMbJp+Hytu0rskxbYg8C/lda+9kR0hkRHRzUnm0wqcn5yGU526qcQdsGBE
Gh/jpLIh58vcodNpm40xgnrdUuzL7J5d0yoCoaSjEJ4VDPrw5Ufw7F31E8sH7wPxewOY74MOiys+
gzmiwKMnJ2YaDCBcJrj3Y/ULBIXhKKxAyy3AeDHkM+ZZ+CG3cwIzB+FjNI63N01DPg8AA8NjAR+W
1GGm54AcfPKzxm3YpiI63oCMiJztAB9TyN+3h6t+swucLrG6xT+Cp+TauQkzgLEI9B4UtNRpTPA4
wWKkZSQqQaTRULB+FFOEmERP0EyRmS1quQHetKurc0t46kHAS2q1ZpJT4Z2fVJvWzOy8ASF/bOmX
MKRXPjr1MIhsVPnppr5I9aa8eSFa/9qvFhp93vkmPFzhoyVQrGVnOEvytrgsGpjBhBvjec9wkig/
yHd4n/9IgDV55qGbzVT0p/h9Bfo5JM+jndUaavwHAnY78hY8eXRpOg0ZD++PEjyHKszYNwwrUWp4
XXQQqLNYUNySF4/E13twxzHCHZzVsGJnpWXeZm/VUyNiSQXeu5IwanmDmmnCCZtxKfCv/8Qk3EMI
SlNDHtInksnnnh+5GvHSOeU2kh5gLHwiIK3RiiPqpx3IV9o2D+JXPFbMfbyJjrK4Vs54jvxg+6oS
3ySTnogB7ILmqBa1xNNUnNKVXfwmywFtogIIrpyq9CDXC0SkpU0uJJal1gNIGhOHaHMn/dF+zgLj
R79GT9JBTsGT6YObgvf07dUk8Wt0h+upJDOb3aFUlxfK/PjiwhmgS4ma5xvwyif4uEi4D+cLSdsg
4crEn8eiq8C0lqhZx1wSNkJcu3uFTCCRnuTLTNs1HMVcTNsMa2thFrHCj8lKIC+s+86TdlKy08AT
Z+0zRrASdqQKAxa/GLYKa47M5QbgbAVkb+m+VDe1DOFMdfCi7AcPTEL0IojszFUIphw21haDwPH+
IhZBF3mDMtcec2Enr/rwAQE5dAh4Q/WexIWuXdw2ph8D5mBUMIsQoHbbvnQBC6kfZJaYm+Bqx6xw
bomHiEEoX/GkxPYpviEqYS/Fg4W82NVlfTtHk8HTKXSr0tGxq1x2QYbY54D7FQOdU8ukegvmLSxR
zyIMxxdumVo46+BPzda19IlQKD+nQ7quEdXg7yUEHTEo8+KNe28eDNGtqodbwWR0dn8ISxyDeNRC
R6yjGSYS0TqHjFY9EzrZPWjP6N+FCRsoTokHFAWF/3o7dcNKYCYez7WgEZbTM0oXh8OszE6C4TDu
JDDIuJF4EX6G2GM5Il2LaTdztXarR6BIPMAwUfh/pJ1Hb+vamkR/EQHmMJWYlLNleyI4UkxiFsOv
78Xbgz7Hx7AHDTQeutH3XUti2HvXV7Uq3NxXJt8RVTpjBMe8PQNFuCGQAWFjhCQZbTbJIb4a5kP+
fFs70eKuS/AupkCMGUSAhjIg6vD3rO1AT3Q9cWhEmCH3EeG3Mb/WJyq4u2QhnoGfeXSKADeUZn1x
Vi0gsvXK+tQfMZE6OQA8UiXNTMtdhYDJyrKt0CvOfAf+r3RRvV9g8Y927jkQFTsPvBrRSplZAKM4
Q6KUktXxA9qiwRHI/l14t9p5aLkxw0moADDnW8XnasHBu1fPWgsR4nNsa4Kv3xKvdLnBxTPNPBCh
YDiC8F93xFd4xG9coneGSfdVY7mBMa/wMDNaMJu1qJwYewrZA5m4G+8VFl7NaYITqxqWawB+rPuc
yo2tohzQDjihC9vrrr8cC5TxEK8gIeP0EIXTj5tNPSY/tCpNhJy3j0akZzHmOPClwTd7vS7OiTK7
3hzEjwGHl5PPcWQEbnOEh888nO5x9DTkFPNgBnsr3ZptPukY9KOvPun4qUH8q1POcdF1k/Zb6skg
DTI3GkMJk9uu3JF2QfScQvQAws8M0i+xjbW2/n454j0J5sbov6UX4on+isYJ1t3bzWNhrziGPGHI
7MKFxMvBAue2AlYn+Bn5+FeDK3cZOyjE3BeiCRQIqjmiCS6gEZqgcPcuy4/bTt9njVuJ3qf6eFIi
n9kz+gXmO0wH/E6bi3Qiun71aW7yBuNg1nSkrrfDhHWqoYVkyhCLG4GNMQEfyt7RLck6+SPqe4TX
XUVnuL0GWKNpf8RI0gKy9rupR58QHdjAhzATb4FWjwRaJsgSkaZ3carOoct7zGTEefZJz9gMeAqG
bRJYjCZ9/rUFb4s5SUqS8BihV0hnkK6fA2HeyDZGxmgWqxQVsxJwb8Yu6yx9E/lC6Kalx9oMtmhN
MoHohugYc82TVh1m8t1wsOx20i/KDq6Ex0N3YkUv4RZP0KhsZU71wIBl/jRMr/gh7fqUstl0sjPS
1WXPZNjM58EBUB1hVK7qjOy21jqhXd+fEieehVum2KXwVlSLYCOSYreTctFQXd/P2MNQ+MLYSVMA
/exyA9L4lER+PqHJmrUOovOJbgjuZ8oKzVd6HSp0dyoZ36FDDhKvCuHuZ246E14qt4b4h21AeuGw
1p3AtjPSieIFE6wXEQ77K+heInDlhKWERBUqIkIxf05gfMDWhwGDF6pewQMGR4jjnldTYPCM9wBV
vCfBZAevPDcsTHHxBuIMibw2fIZG98mw4iGDcFjhGTf4N9HT4JbCQ5rRufcEgCKbidytheLfmT8A
xTXs0hpRvWSXeVKQg1ZJvdJ3YArWpOEk907PwYscvyc8rjjYxG0QLaAiYH3AeQryFlh/thkXeSmw
g8+amnfL7qt98ADVR9WPnKfzU697zBFC8ynGfxB41xnUsSCa0gSWT6E47tKYdvdp8Ry9tZ3dMndP
cdA3BijDBQKWDLQjniPIJAGwpP2lt4vX4Cnad4nDnDqkgYd3ZTdvVPoriKPdyT5Ga9pA2slw0tR5
MpeYw2pn7igqbO1BJYHM/GwkOxbRU7flPnmh8I4/M7WwwjMFch+a+Jhtqi3LHoMbkVKfaoODmGfO
ofyG/6HVCDPIMJmzXOmeNcu1abJKHK1yEXQoxFIA1GPWTi5nAMR4LQ9x/RlYrrqCo+iUj1H2i0Hq
GzVUki2mJ6omy5qKToIE8YfeJbd6mtfknHfkDsh3xeea0Xc5A2pJnIJZ1hnJm8NLMEcJJWsVneWj
/E7lJbAt1RnmwRFTygGixRUuKj9v+ln1o3fiZylE/sfXi7xDUN7QFcVSGUZ88fW2YnQ1FU0YdoFK
gOPhWs1M7B4NFRFUBeDMno2Wn2F5N12K2gOjIxrn1obNIJwu4eYYylvsd6wUjWIPH6G4Ny+LPtql
+eHnz/nvTOrvj/nFxxjFZayL1VXcAZuYl0fLveEuvc3lN6l5+vkvEQb8VxtSZLKB2DctzAxfQRNN
WFxEo+HCQeNjVvIZYDi5V09B8s4YMZKmorlsqVUi5Q/93QH124p4RBwcPSLKfklnzVNAG7zggIAV
pU35fhFwdu07u3eUEigR4EJpfLyJ59cVfQVez1QUcRwdlHyR7qrGI2+qCLnlcLGRo8wHqXK6+1QY
GyoUJtXxrKMAKgKiVH1aFE9ItyPxYR1IauJq1NHxjmCrKTjiqvDofQ+UhSwtwt6Phc8cNz22iSpa
dAu19Qs6trT7dkBZMaHRgKrlbiOOTyJF0jcsXYsOf/davO1l2VVxv9/XPaVP4aorF628HkI3/mg5
PafIktCLnPgUfdblsocex+gepVXwc5jk+UF2nkEFY6SaCntRsS9oKzYTN0tdaKLXkAp1yLPilSPb
44rvbTWvS85zvqYuOt6jtEKeDcu5hYgOUFtJiXgxdaqt/n4LdkGRzNtxGhhVrsJ3169OZrBpMfb6
sL3qjIOok5xVFrxLzacEi1PWrWbjBu10RZEQv9Q5ZXg5pUYCB8HwxnlnJPVrK+u2bJjJmUv2jrd5
x54w8yRjWai+hYcVdzTHEA4nCc5QWfU4wPRSaYMFsqQFnKmRiVfbug4ekD9MWMkFbKQv4reb0rBX
HHMCsdfBLmAQvYi3hXtL1sb1EApev2QIfPdEGDv2BfHr6mtMHvol+WgMWiQhAvLVb1ic8dGoEXj/
JbMECqZ+w2go341I/nwQvkjUZZOGLbiTYVdYZwvGegIUZGkB/J6jmMSr/MyU9Vpv41VDKGnLfZB5
A52rLnmR+GqbNRvuIHjNaGN2sWVxvqioQax/EdKhlHz3vAIoMYDC4Hb5anDvlDJWNGXgY/ZMVrKX
iwK7cJGzdxBTY1qCqsrWlb6TMZV2tACAr8yp1qAkSV1Z79I1nN7uT7A51XHATKZpeC1HD8dJIkzD
YEdhOrM3e9gJNvpm5Q3loW02KrAxY1J087J5uLO6S9EB/6naepTVU8gYL3IN+MmxRmSrXzXujjdE
qesCewBXHusjTrMX8cIkfNqhHeAxZZzJ7pnChcvkRb9SwhxMUR8BQ9EKoMD2OeJe45AxHBjNchZS
2TqgS/v4zEqcc5CMbhwJsWpc7BimkA/ukMSRVm10iE+h3fD1CjfsluTyf35dfj9IYxEZ5XSGOzAp
/l7nqkEbgiyp0PHG8IRn4sqsfLBljAmwj/Nr07bWjskn2saWtYAvmD42dvX58hosYRw8ARfgCU9X
Vb2J43X5essdjccRfSgGPwA+1lFZd7Rdm7g3ZB8mXahaGywCYjOrsuWl4l23rzEymR8IMGHvmsDL
nkOCUrBnk5f63CQvCIg94CssWM4FSRLG3zatncsmCLaBCuLdlTmibFSSXUU5g43ZsUnJp+2ivB+j
VRjh1gCDJkI6pFJjrsozsu8QqfPx2PuAO6LK5tlIh3NkTkbNrjddHWaPBc/vSEFDzVkfMmT9aHH1
Jre3zxysdLXWtr9hQb5xFRDLV1VZ1EAySXBo/r4WfR9qaiIHww4iOO/bC4CJaFmzXjJvZoe1CTj9
U21JHCxbk0S+Qu550uFjv1FdoUrMGX4xmxnfzFn++kBf5iySVulyocTDTr6OPXd1hazIzRBKc5la
QmFtjUOPHkEAh6/lXg/Ra4AUV3Oy7daDue7fDWfPRSGAX3UUuE+y2mveaJzGbo0s0+EQpB4K36AG
q+g175dIwelRpLwjmoXxc0ZkjTuourntW7nOnoTru4QPvJ0ipJWyy/Gk74nUDVRkTJhtgTsr05eC
qm/jCRecvkexY6PaSYfAhOHsV35Y//L4fPuOVTVV4wFSTR1X3t9XLCSqrVwq6b8xYJ64Q8lFW0Q9
LSsrofZv5lskTwOLmmp6Z6dxMw2ArevzHi/j5YwTQRvfGgOAwNrRrdeQLtR6ih1ZCfww2rWq9/PD
jg3om3etamqqQpRcIcb9ZbsoZrpUlLrW7yzGtu383nhitCLjc8mnHJuAQ0zKt/tj06jsJlA/yRRN
JLQi1j08/LAyE99QlooN0XmKEJALnEdY1l0Cl/Kp1Z+YrSSFM+hzpjcWXmyA2yeSuMpZbuxiYj78
100kPCBXyZOCXfQmS1zSnMZqyaiJ2wTUv32h0gQ3BYi7sTF+io7OcTJn/BRBhiO/yDs3vZ0ZQF0v
VGWRMkXICaHhsnu4bCr0XbFaFuY6ZiCwTNrV6CYpvJKjorq9WZiatA385WJvgl9BS9kz5GLi0kS2
SYkO2tzdx6/GTEwZ1XG6kpQ5xRuM45CXS59dH80olTzvGM7Z3WEAH0793B1LskNS2LrNjavbRwvS
CX2yvYTziJ2MTKVNQAHCqiq2Y0+Sflkb8DFri3K2DB9r5+QsX3eOgRfwrRBRFfgoXXgiHB5k79Dc
kwZn3URGRFUwOClramBhrvgqvh8Yc2iZBg3fAU4VaDX3U9ctmusKEwQqaNmQ18bk2j1cDwpXqD32
EjPzRS2eAg4rJa6ImYxbTl20boOHhi/PK3YmeY1+Ki4elMfWJf6X0RNjF6WTxRvYK6W4KQuyg0hc
9T6mDLh5KehbexSZAg/RXGL0wBxLtNPbq5bPm24mEQRdaNWCshqdc6PlNhlXc1PdZxlUeMaXN3dQ
Vshn9UQ+KMEKVGKoLEXNie/3KboOlCQ8Fy+pCfXIuSQuK2Y761oH3F6iT+UzB8Q09HD1lh1VOx6Z
mstrqT2BNa8pmQwST0J+zthVK7tOXhX0cJAYeLiby/J0xeBWxE/d9XznGlESbQbcKy8RN/QQz0w/
tvknEwaHDVWEkD9QbD3MZ6hR6SZoFmSbIfQN6doU7OCCzRQgGpGXC0HQcJQ0WuUDr6vVPUsQnC8v
w209jh4U6PUzR+CDlvKM9LGESI9C7ZFVP7TZM12B+ivZgDD3C6JR9Sx5JguLFEwRX5ezoznr8VEO
3TKEtHrjqFxFR4Sun18V2vji+tsMxFJkWZIJsoAXxtdtQdQNXRDkLVltVMlPe3BvR+HqGRrS0toy
vSJcSewRXzQCI8yOooWxTqVFzHxwG+CAU/ZAvDFrsbD7GNmAet8y3jYPWTELTa9Gp5LnbKcxYb02
pdcLC9yRFezW+upX1jEe9iTFaOEtUUF4b998mIiFOgNn+/O3lL/be+owNXBL8g4HrPH36/tmRmYP
KpH3IX+bh5uLceThZcYHFYw2FiBaNmByblJ2wQSEUuqDt+0hGebxYRSboEyMDW4/fypj3HJ9/e0N
HBsimwCRP/9l1bUEtanUlt/eMDzL8MzUU6lyojqdcyTBzsWJrk4yOmDHe/OsP/cc5gOPNGpw3+MZ
4CVlmJ6Ie5pjKDDdB4t3EAdd3knsJznsDtnc2vNa1o1lHMwktvvVh0m4/O7XuFaZ9U37JwZ4TrFs
hDkyQZ0t9HJ1E2dXGPYZnVDLFrU49q/FlCOajM4Xd2MKX3Jkaii9y0L2GX8MpIy1YSe+yov+FYjs
8IuzRRl/hX9+JUsagUamqmNN+vvaRbogKL1Q9zuJQp/mbmPBygH2vFrrG9275MwxRTW23s3aj1ha
RETWiandPjGU37nMDwy20KdU9rOrvMO6tw3vH9xpvBDox7CeEPt+vqrmN8cxFBoZfooOotEQv/j2
y6YIKktFqjFP11nA4XsiFTRITvkhbfHiX8hBOfF1hTwQSpuQIhJGSEycP6qByfEcK5qngeJl9nx7
608KrX9P0HGSeCpIp5v+XLwJJ/bOqvoR1z67isL9ZEJWP8rTFmS2T3lZzSkmELegrTMY25f15TGY
Ki86EaaIg2xfrjhm12tU3hPTyMzVJJ/FNGu35Qpx+kmvxpALzT8qwFKPX6l7qqxfwI+cOf69pqok
g0mRJUNh7/TlN5JaNarSgN+odsvUNVxgO/fZ3U0vdu1i3ZNphaA8AsvlZHhXq0XptnOo39t2j2tu
g1BHAiemzckAO4P/mo0CCpApb6oaQg9Axy2VbNpBp1eCEY7mDgI2wDmdDaIdAmKXEdZht3YCO87X
catieV0KEH9mIpB30FivE/Y1BmYHPJjBo8QcBa39jPUANEPmNR+avDfOIzFpNrQPXDsMCgT+r+uY
ESu422iKKVGFyQSN4ZnyaQbEjNNn3KPYT71oUccOFhsmZFjpxUXn1Z9d5zTZpHuI8mmyAz5a2E3v
GqZ9s5xiWyyzt8sxCV1mQ4SWbNqDCQw982dU4F5XVCpH97W5CcJ+BgCDPJx5AYmy7SxW+ohh9Kqg
jD13rWI+FCDK213DjT9lPtR799zGXaOZboGyAz5Xezbf5dhuPpL4qCVeadJpNbmShbAtB0sDHhUc
urwHXE21T8kcZEzqM0XRs4n0DG/mqTBgnnBv3RaYKaW9OUl8xH4Eq0/tI6PdYvLWatPonPhw+gin
TfrXq3FgEorv5VTRNWyctYJaqgUDeNTrWejxy3OkU/06mzJADl1aap30jQjBFlkWj8nEONGv3tJF
a8sCVkDYkq5FIKdCEWN30kBN4So26/Z8uXOmw0x0praS/LtNc+KupT9kH3XTqpgLrvgQ7NVV88r0
iAdD9RvBYyvkMp7JHdJA0OJR28rn4rUlR4Em9JHFePnQr0sKalhXUJt+fpMw3f3uMcF0iPdcNmVF
/vLqu/YXEeEQOfUSrOTMkShp1ZzrkR7Ym3lC1SeFpjIeY2OPqNlTNXO5oA1CoF5F5WPG2tbfmL1P
klLjk1I+hIvyMRymeA4iO3PkT9RKmilQNMurB3T/NnYrzWWScgxYc7blmhvkazandxrbac26YECP
3Yt6Zr8XAfzfqPEDcu+U4D6KQMHRe9paD/d6rUosWaVj0acJSXupM5KglpPc/LvJjyo8SnNdc6oj
Qb6e+dui4EZ9iuH4RLNe21eac0eftrmtORVy3bAHIMZq/TPMknux1VKCfWBEV1cZ//+jbm2wo/fy
UjNsRST/Qc2YcyrAWV9sObQFGcDofcuWO/vlLaZ89xKTRSgbGvsmtk9fDllBaLbYk/Vhx2nwHuzZ
apLMfxQ2MTjHlz6ZocoP6e6K48Gca5xkAD05abZUGRcfB9qJT+RIu2KaSusEYTYhddauaAaj8vvn
++jfVLoqoTX83wf9chs1QWemqoJACP+cUYpDtw9ZCcM10P2gi9022Nx0mhz5tXgNOFbnpwfBbs7X
DyvcWmO0IXN+/kjSfzuuL6s6eL+RwKuqokqA/+9VXc+7ouv6fthVTDbxXHIkTa5OurieML9rbBjz
B8l8S6F4MjAbU2vdjEz3baszKEqm96t9+SxvrvqJHkBzlMqw13g0h+eyOMqfyd3jvzHQ8b3hrESV
4kxjIYCFFFILZOfCTjPXugjGbXa5bzL61OyYdLLs8wwXFFDGk8lTjh8JuhatZ2qH/84WaFJqKAJy
rY/SWETh7iKsumGTJH4ozCPZj8yj5Bn70EHmUjc0nd/qB3OR4QBSLCd+E+I1ZUt67jMxDnWnOWC1
7/dhuoL/SGogoSAqofmno9Zy/vMv/Z0UgH1WlQwJqIj0v7rgH/OtxlRaURTzYZei+JGIoslymxIR
3NBgG1J/syyfHhH8aT78vM84fnaTHn+tDYyppnplmnTUZnFCxmz48HTLFxwJhymVk28VKisMkgWr
zM+fGHP/N689GdO/zraYDOR/Z5Y/PnI1RNHdFLJhR7oTZO5cjc9Xc5aRdNqYGF14QbWdL5D+Lo83
9aE7BjCQYLAy+g45j88lSmnCyU17j7YBRM6JRDTEHDxTnUjqJj8D4DLESbmJHrHlbbrrXrMmPApC
f5AsNj/6Q+pIIrUkizRxeLivCYrwvKIaOntGTvcHY9UBJ7vrnvHKoKlLV+jNLJQKw2J8SubMcOVT
h7PkMHYhN6sxBtAe77Ta0e11czWuwkNJ1vBNp64XRyQzJiDo0/g9rHcBGqmdCI61C6528hDOAA+S
TygJls+r421R2dFLHR9ytpJrfZLfnPRYpG4WwAWZmW+DOU0Mzt3jkK+tDxcArW8k6EsI3msZQJI1
x+OheUTb+kdgn+Ua3ke1wZ6IQ4Zvc6UHBh+uWxwHx2Ebaa15BOfk5hO2zQAP7IwhCYsuobBpuMmb
TZctzTUe4fcY1XZBtkn1kdjDaBPFb5iiYg0XkqgurYG3nDtuw0X78qrLDp2BYrKKBRtQVeXV3U7I
T+q+7Vf4yK8fQUsZ/RZljCut/Gbnl78RxlQZqqKoiIx6tf8y0n/cWvdberlGQzjsjLcb9/Tg6tqZ
7q/QjwTPCJYqFcSFl9J3weFKZKbzGIIVfYbtBMq/t3ZGY/NhaVFFdGZVmkizn+/9f+mfvKp1Mtoq
r0RFgoH692vxnqpmJ9VKv9NF70IxL1Y28eYZvra5xvtOccJuJxMtCVdq5hF7QpsB4WUT4dYHr0oZ
x43pLf1OGSPzzYWlLYp+UdU+Rh2MkQ1bQwPjB8M5i3EdaNPQll/nhNGqBzKN8buYukgd99hTQerK
Pn6Bbtji5VFR8cjmTiSyf3cMYz9/6X+ZiV++9JdzsFTk4tCXar8jXYIfg8Z2iMg59yo8mtBPnWSG
Ei8Y3mXgdOxcn6DjJDiLCKYz6AVqZ9rc/l4rOELF3gbFulbgkgA3RszCheGFC2PDgTlSKJW2i7UF
UKRfspnhkb0RA2AQQzcU3egAFxKX30TNfYMSvjd2wCE2scTX3xpcRb3LO7AFnHzHOAMCASNptdIe
JNk1CYTleOaAxoF9oD3Rq+5eYayyp5LLgl//lxX9263Hn7fJ+Ab94za+3cI2rSL0Xe2+0ATsOovs
M2KstI8NSu2nKhav3A+yVyR7bNJZ4IDX69K5/ChQfIfXlP6z3KVii701xNsAtuGr/KpETvA2RL9s
k6Rvzu8kUhSOxNzWzP++nPV6VS8uTS73O3r2cprHMdqmboP4kuEjte/a+ItrOmon4dFfFBbpu7P4
//1tyFp//05mFqfRJRj/9rpm/LMajxPk+R+plYMZ8MvJ/zsryf8mhVQRDJD6dUjQKYwI7kHV79RV
Qa6ucDriQRQtRDN5iqkY6ZbwCBD4COfoHO84RYnDHh7m+P+gSYs1gLdkz54BsmvQuvwvcrfEwoWz
ssSDZh+YHv/86P33Pvm6DdMtlatCJYKhKV/2sOKl0a73PGOuATNqndcOOaGaeOtKNp17vVAUf8hH
EID2Um1Kxe2PN8xtC4khKzAVXMraL3f2v9y18V3wxwf6slftbqGpBeMHqgubwnDlOsYGroylSXw5
tCEd8B/9/Bv8S9zlT1KogRCn6Kph6F9ukouYtJKpxrx+ZndpCUWLDXy/zrApbRhw4vkhYypzRjIW
uD8fi2LeTH/+BN+5e8Y6D44QGHwIZH55RIbGvF1FNeh3/ecVVWe05bqKuRfbMa0jLHSwMbaGg2+Y
XKon+UDNTF/PL2/xowR+Bz8cVgjJERRc06A0TzmYiPdfPuF3J9E/PqH65Te6JYDSBvPa70DDQkCh
kReqAIIkcWXrNV6VwjTbQcUEiwQiNKqSaUBLH9ShSUDFIVLbcVSUHCZ3l+qX2aX63ZpONkzl7pUt
edRR/37I00aPpPCudTvQ4PpDdF10y4yqimETIO8rAo2NOwlrMPl1TgX327PcJVS0Xe07r32Tf+SW
LAP1KCTLsHigUhJ5gNtbJoI1p+QOxrORM4uc00utlqB715aPDyXHbEB+idcrUOj0GA4PFwa36euF
8YfCWVfwtWidG1QBIOXaGBYp6cZ2opAlRXltbvT9Yhfx2+yNIjm6nzmyyITF+ZVs872m5ijfhc2x
wdrO1C044FSgc3YVJk6kAXLaGDlSz3EQIITOWNai0BHTrQEaA/bki6T51vBm4XCx7ES0AUAxzgX1
cT0EzRPeHAtnNutp6uXQcKT5HX/zDes5yvH2doOjk+7u0D/Vo5qvI/EAZFe4OnCM8ycQwqZ66PE3
QJGiNiW4v7LjLjvwvOu4ww1gd35N1ze4ZkTo5yu2ZtAlU+2RBxmKY3VZN7iky+vk3h/uxUptThCM
XbBh5gtDl/QKIo1oJ4RXiCxPxJPacBHGTmSCQp2x3Y/oXSi9qDyAGiAsZ74UxToyvNiE00du7YLj
Sb7tgxqAkcNmGzaJwOGV8ditdzJzHDwa62YlpSe53eimUyZsnon0wD6RtTNHYCqBcGGFSzWwu/Dc
ku8fVq1bKZ/0JfS2Qm4i5TfqOU+QlMMlNVebmdK9yeTD83mB/bzRJzfw4eJjBuU42TAlbcirEdSS
myU5GgbFqa8COYz3cDBwcZJqI3gW9rZ4QLyo2GmCPgNm8abXdIE60J862P3QgeesDcdoHWyHYKdI
NH1PTGwPJ6eeNgfRN9jSTwnQKAhlqISnizK9rTn/nooe576E04rKp5d8wDUzaw/IIrjqWW1FcS9E
WLUziWXmOo0h7IZY02YK0a+w8bpy2k1Am4G+dTIsZoT5UCdf7ih6w7os1ioTXUebQ9SC7HJWz6np
grsKbAz9wYayXsIJ1HOPTBpc5/M6Irk7vVWoytePCmqI5pIyxy5s4VY/82nU+Ihrf/QvN+NbI9zc
1LWEYZGRGIlpsXswcOjn3s0ctUE5fU5Bj+TqXHu57675tDoA4aifRZ/djDHij6kf3guGLZozDrBU
t4m6pzZn8vwEcgVAB/1H3pOTXNdk0dYC4iuhiHu+xPHLoRYXJ+fBwuc/cedgShX9RD3oBCAPNZaY
wpqFod0mTy2OUc45ZBzgWN0wm0FXFtmV1pyAGPZmPOc040ZuyxTAAKEwyaITY4n8Qek3Bp3Ubsfn
VPEfsxcqgDzYJBTa/EkeDriJjBVeXATKn1/k/3ZIceqBwA8JEDa5Yn0FxEoXLbrHctmNuou5Uxqv
ABxJmzdxdsTUdEo5TYd8zG54iTUSrN6qYuRCs/n7nX9EXkrLMPWNc9EdiZNh1YLUAlIWoqA8r+Oz
Vr4FwzkFS5F9ghGRCWRlx3QLshdMPEap3pzz2iSXgdJ/i15//m6S/o1wgCFU1kTqlbCZ/XfQ+GNb
zPrUZPeGM9KF3ih136R2I80K+pQI+IANQHt5YQdK72gprUeaRgmHxjU2F4V6PNKSEw4YvTGWEajP
Imxi4hg2M4TBOqonpJMWNyjcC7DrflL7PYYyl33FpHvs5zQzr7khC08XxqwdPNO7jx8Gq4EbbqOX
LCIgebpVByHkxAE9JnjQKHVA3MrW+jxjZl081MTQCLoQVSOFQPhuJFlWvN2RWouDGHkxueRkllD4
l8CLpqKacYVTkrUkXhqvw84jgEs+HmeHIxe7Ae0AvUB1NPABKjzG1zo81rnTEPdq8WCW07xfaUI5
uZ8U7WAl61KBOwhGcSIWO3jbjEg4rhfw0+aymkyz5lNpdyIHY7gFHUSltP1gNH1RPfamyKBUmZLa
ASjOOsiw7Yr8sYS7wXPFJAo8n0ljVPNWUVCmTgCBLBl+EBrSII/c4HcfGkpRAlc/UwlovlbvbQ/N
kDCR21c2ACaNZ49K3faXrab+jada4zH4z9Rjmep/LOU/7pZOVXrpLsrdLoatWvq39D7VNRAiBfpg
D3RocU+ehXzXGtxFq/52qEk+Lq3K6UsXo0jCMJK8MdgQ5k/NMiancT1gm1N6kqvTW+731shd7wAW
bSUARLp/webPM6TjuP2wVMr/tnEK2qZ3pE/g0Ikv3c4xZ1sOsEASygnsrST/gJvSLJF3AKAY91PA
yReiBLgnNM/ab0tHXNzvM7pFf36UeGTYNH05GFAeI6s4A0wepq/gm1CW2yIW2m5XP1KUG0MqFxku
zq7sVQqeDW7Odp9UPtrrjeka9DitnjGfwMKCwZZh14JaVrqU9Q+NAoRpsaIfAMSPNiHdjtkyLrEM
MlJpFhbqAqkiO1unI0uEO9x4z9p9ROspiWrdYWNk1qRsiXX5+ksNQ3BSlyxBIB7HCLQZLYjKKhdX
JMrKNJwX6o0tkFysq9RntCiuAPoqCwCWRj+mWtKPnCbf2mbkNUMpYRCu5pixqZwEDAqnbLQ7lbib
ET5f0kcJ4ABHsdJH1Y3J21pkwKbdlDc7hmWaj9nwbsRgXtDZyZACvQh/WjVpkJ876LngLkQ2H50t
PcSu+Fq9SgxnaFXB3SpQMpXMsb3RzAIUPx+ruQX2ccwfWyfyX0CmnvfyrHqTmO1Ks6aeE3hVdJcF
34QVy6Dd73G1S/t6mAjSDOC8EvpYzMMnelPK64zM2GWhVv7wzKKyvipT8AXtRHwUs0mSAL6BYjlh
0Yp2RM3IRvaUkUKqJ9hxEBW/1VcBzqzQbTcvAyOcR2U6ZxiD04d8v92tQfd86OnLWD+T2eaMUwlO
vHkPYmzKxFjc8t7CtjMlSEnLtQyAPt6UNAukG6lbk5Y+kLzHueVDJPVkqiry+Z23Do5sHg27/JTD
MXjWs1P3yHwNJ7oWM7+YiDttZkB6e/z5Rpfk7+5z6tks4BOaYulftCdccmFRhUO306N5AsIjdYTH
GEoGkWgdnui6fuiP5M3+n3/1i36DVaWN0pq/ymKQAdZ9STRcWI55uH8GjB4tbWv8JoWMZ8h/Hug/
vuiXk74UBGnb3MVuxxMsEFd8MvXJhVkr0SfcWYy8d8jkNTK5y8CQ9MFSg7x6zqJfvvp/dKGfPseX
A35TW+m9kPjqSu8mJb4okoWjUIIdx3zpZpfIYwsM7KVhuP2kOZSVFsR83ZoWjsERj525/LUw6785
6t+fiXMjVUvyKN/o7I747f5YCVqrvVHFEzQ72YNzWjLWNinVfbpTvQRtjhX83HSutq4YLC+NxG4p
cF+xfR5VbPrM2cBSnkCk08Jq98t+7Rtxgg4yCT2YGld2bMaXw+1digJNL9t6B/omOOTWkU80csEE
n5McniG3fhYwVV59FmJlSwSvxh7xy93671rw92f4MqtTC+kiSQqfoTcO5Qzgj7UIpxi74UHlu5v6
y51q/Hun8kXZpMJjVw1Y+F+uRtHFujlYRr2jrDFZUmYHsEB7u9WPvbgazY9E37raU0S38QNhxN6W
qOG2YdPI0lyBWHlKuBchQVcKG6hTv5NzD62tdwlmmTuVkz6dG8zgNJtdFW2oAFO61Etlai1GzJih
cmqv2QE713KRRlvG15PCzpbMTijT0qY3PJRERhlIv0ROlfkNvQTmRFzmDxefM2NjfRgnDANgNE8M
szv+vXH9WDXzHqdGNL0//XxtrPHH+HLrMtrF2I+HD9Hx6/tLklqhN3Op3mnlvGYff9moF8I/jHI8
qwdTtS8ebvnG3METwIUaUfpHXALQGtexY8dbVbQPzoGhlFT4RVNGZ2SSVNntXs3QE04XY3bx2UJe
kj1wVjaZ5St4jwSPxdpYMYgX0nU3j7KF8VCOmRuDVe2DL1obiziwBS9onPqhaeZ55qWzYZr1LnvB
nj8+GlOY2mOdDBW4jZo70h4XAWOWE4OIO1PZ3JHLfbuRJ7SzQHmbxqwC6t6iVbyZ45AFGMdBojpD
feqeGGX//Kt+I8jJzEwNCToaeRXF/PKyjIMiH0w9r3biXIiXUTvJcHDhApkpuII+KDa1qm2lnkWJ
bJeTsy0AaPF+z6kjmuLcpDhnFb62102Zn3R1hcFxeP/5AwI/+ua6K6jqeMxUGSzVl3Xr3kZtndZC
tWOfxVAk1eFo0ujOA5FfbUGyR7gexpCpDpw68Aqk955+tfX/kHZeO41k4dq+opIqh1PngDFlsAkn
JQNN5Zzr6v+n+LW1wSCs0ZZGPaPpbiqt9a0vvKEPVsA9cAXUu7mejZ3O4tmDCzugpO7IYybkvpT+
NIbplk2RDRTPw2v84lpT/haCd74+cQvUM+eUwVBGoDQH4l2qP3nKyfewNTnJ0b0PWCOzll6FliFK
O3TA50m5asoVuqJNi+QcuOhylfqbrr+hZhlBEdIsl28sceMHS7FbghY2izm2LAzhrY+cPBKtYKzP
0qnXrQtzlCeoI4SrJg02kE8wkXOBvqyJYA2wzfpBOAK4ZxbqF8xeN8aAZhLGSjvNX1sVKTup5RJs
qla8RuFG1ldZemsoVCUTEMlhjM/CtIaxjB1KSx9q2tpwQvNHD/lgyD7dDAXRvFznBdLNK3DA0cJx
5zkD1fAm7B+N5qwgDY9hKD0HNPSVUf80RuMAUykYdbRKkUiQ5n8vBfW3CIA8nmZiGCjRyB8znC+H
l2WkclR3Umn7HzWtPG0CkjduZ9ab9QRrvbRdBDkwm4TepuB42zMAOik3+iZ7AFAOOQnHKmeK9RVg
Gl5h7s30twYbrmEKDkdDZRHi7jBBciK5yd5GbYpXNEoQTka55qG5hlT5BY08EnEVWEpwXWFaXORF
Sm8Ikah3JRyxeY14uDuDUJ/DaEW8tJm2zrxS51heCOGi4T9KmrzzgkZZsvTxCkzmqD+VUD8ZZ8P+
nAfCLNizPAlkzk0oLQCi9xxZVopiJo26uWOssKEaF4iwQZzjVnUJgRM4TEk3N60F0q7jxRt8qGc5
lbpx7Vgdj+7L0P31YS+CTF7mcegEQwkMba4HIGAWxTOoPvfIBH+haFCBJoa0lHo0iuCm12CrtSvJ
2C8Tq/F9c9Jy0AJBvhT7g1ibZdbQllic1ggPToSVuYMuchMfClAVC9bIu36C1JJPeVG38p26Bpy1
odE6fGA0cOPfFWf2hSkT/ZD+6I7llZHaZxj7+Y7+9wYvUo86KovK9blBtuHA90EWn+wMB6J8kXu4
DYBqnA9M2ai4q5WOwu/JoeuHfEOwoJ5T6U8J01JkqjVRT3BN6D377bx4TsxV3jEznxc0OTJgGqM+
NZpQ3gelNlHDClc552Cx9EEp9GgTomjK9BetFfocUBMsYV5b4KQXEFXrBmWVJfrABtpo+TR9z5hH
dzN8mvVy6SGgDixCXSPG4wpbVz76yF7js3XtU/7SzeBT6qIMmtYYq/aLGVKuiaEkO1Vp6xU8yFF/
VO/XEYRfGHejhcwiDdYVv5rgpab0n9CQjVfpnG3FwQGthKyKk8PoFzqeCh06G6OetI4OFm2wTwRl
PzEiVBbmRBChXIE08EiLOvSMpm23DFE0pcDOZzrNYzBYwQ24KGuk4S2QWmKnyQgL1pxGM5EIk9tY
EUWuHesHEbodXImYvivVx+g/Xx31w98hUhlD4MUqIpaoY2ovkVVaF0k0ib9elrmSMwYu+TizgNLm
AA9AWxjCTMrnVXXvWuOgoRhuxDik7d1MOhEBjmm59msipHBLre5sU+RRBXTBhVUU3WbH+/5wbRRo
jQv6262SxPERDVj+BrjCywiYBCz5Xskk23BnaTRBiyNbm2cD5VhEsCZSXTKVFPKNty/TRfSOhLeB
DER2g+pX52yXqFZTNp2Ceyxf6UPsmOoguIZf95p4OEy0LY0CkPCzZCbgbbbNacdvFZRknKWvPASg
Eu+jO8ZeaIZvzPYIJoaVFCGUNHNeqnc4T2a1A3CL8AbtKWNtAGseVdKn7Yzs+sZybv3+sUPN0Flm
VgMQFf28BWME6jlrznRC1k8KOwl6YLsAtuoO7zp2D95GyhmvqDM8LkdtiB6BI5wdqnr99yr4dE79
8WqZ9WKxJZlQQS7qCiHOpdYMY8l2jrIzl3dQc4UbNBtWuFOUh2CRB28RMuZorKBmJSzcf/Kdue62
6Jzt6fGhA3sqlFlyb0yRHo8teivM79AdwYECMRNSwrVxx+JINiFAKtovYxv3CpZCG8+/749gKSMF
wpDAzfPvizFslvtZ6+pha/u0TI5Y5OTB1lHuLWEr7tBl6tVn/1wD+c9POvo60c0rpALJWVvlbGgX
ukvmPimRwAVr3mxUxFFEIiKeodE9IEd0GVuYuOKNld/Kw7vkbxJxAwXfIT40xL7E2BLwePD+HsdD
L79ROZGOQfvs3nvCypOu5OA/cCOWYerSOI6n9DZo015sWqOWlcDS8ZbinAd7l3nCrIlbOs1Tk9m8
FONytuxj2+/Vm5J1U1ZXBss/WkOXN3Bx9oidYMVdb3qHrr8VM5wf5qAlpbya087v5E0zPCcAA0U0
F85/r9QfIIjPK5vo7+qo8OqYW7EMvqR0qtD7Qt8a3gGCYxk+tum80HdSlExDuGPySfXngpXPDGH5
93UvY8/nZa2RmqwBPoNt8/2ymddIg2spICKrTWLZdfRquftIXlY0Qjzl8b9fTNZ1SyEcGzhcXGQ/
FrB2q+1k71A0WwIOghwxY0KkfKON1+3+vtavn/LrxS62flVnYhqEKPmN08n6IA4ZzhEfoYNofHJw
1IJZaz812jNvNtevXXxcqF837fha4QEpxtjVAIh7UarFsTbUXlshM45uqxROcbcJgOCNKYwQzBPE
eVNY5yYkHCQKLRxVBiaZcjzK+VngxPPudOVtjBf8eUPk1wrlAt2li1ShKDG1rwduKKTzXFR20Z1Y
WKiDtekO+qLqbR3rnOFNm89NuCJ/X3384X9c/BKBmVdxWVlG6R0oRQ3lxHdH+lLLt6FyckCytdce
9hKlP759RRxnGGymEVT8fVErSZh0spN7B8d/jIuPRjkjilJlWN+456Y4KTTUycGnyML9/Zzj+r18
TgoZWlkqpEPzctBax7HseIbiHqJin+E7Uy+99vnvS/yAt30+25drXDxb5vVtESiqi4XwAZy0wFJi
0sEmEnGxSDybtdyLV+rN31bzuGdFKjROIenimqUcmZ7TwHdQaQtR/4PgxTsHvMA1++/PZXj5BnUN
jC7S2/QXL4GDJEfC4AilewhMulRlNamR4Oy0Y1RWOzkwgWrvKiaeJWJhFkWpiGQjgtEzMX3pGijP
vbs0U5Ruk5dUv/JtfwuU/3tnPxzSzdhzM7es4HyQaOOS8z+xq6PPlV+51m/vW9fJCJE4YhQnjrnt
l7OgFapCKtzQPRC3/GgJS4uzh51y9aF+fd9jywvhgDEFvfQFMAvVHTo14kr+uoGcpcHKRiTXd/KZ
ZbxIZD2CvhnUZd1ieXwWm6USnaoQfLhtxOqMW8q84kqB+luw+HpLFyeSmTlWL4qxexCssxhvxOxc
mndVcqu7ZADNPkDg7e8t9dlcvlx0Bmaglj7KShnSxaGvOUWmOJU2ckQAhA+TxD+ETT11ehjum76m
ZMlnGYIWwcCsDo2dHmd3OrttP7fMYhqB5+kh30IIgSPta6sE5J5BbpQ2mxYAnFWhwmQMdJ4RMwJF
FDwVDX46PQct/AW021x/S+vz72f6bQV9faSLcK9Zat+5oSnY2UD5gxbfVq02GXSj5PD3hcat/8e7
uwztRmLoLrh2wW7lTVA8EhQAzmvd8u+rfEbOvy4zRvwvOyJMQimrQlWwPz8M0gCEvjRbjutU0Ia5
H3OgNrj5hGsHr0CpApxiPAcVc9eMHubRtPattvf7QxdsBQeZq4jlzCRZG4Gfb3/f668R2lIUzn0L
nx6wKd/vNVe7VvaciHtV21lakctOWUdisReR6sQsoDX+XQ2cP3rDHAss3JGRJkocfNZFwpH3rtYm
muXYw3CX0m5X7yRnN0ozgi1z7hFbMNpbD4QW9oxIJ6rQToD9hxQKu8C7K0bfwfzFavRFX4yIBbiD
GGSJ7UTK5tw03dkcDDyKtCLmXPkmGxkS3Q4fFy3419Fiqd4GpnfuwStOmXGrAUwzkBnCFhGXd341
IXMmB3KgK2/6l3PeADk75suGArDpIlSgX1N6WZI5dooDjb9sMlrxrT/pi2YVSM9aiADGi0rLopXL
9ZVLjx/xYkEayujDROkuEj8v3rffmVLa9Yljw+qKeL0o7jPX3IMZbtoZsOG6sjP5MR2uLK5f9jWX
VcgtVQNtmssMOlTSTggV37Fd4dYZm3TDreO8BtEcU7q/n/DalS7O/K6x6sxLAscWRchE2OQUe3ck
iFPkt8J/rXHH1QsYG0Edhp4kzePNfNneg5NFQi2MbzPZZ0awyxNnUUGuFXTmc6DhM+TRC1ecCnUH
aiiGbREuAvWgKrYPKhNP5CI+Olm9Di1nlXug5xc6oQ8He9xW5aUejgvxEZdpKNAMkkzj2Nb+MlSQ
QfEr4PlELMUeAHDGCgaQDfJQ6bJvLbpawqzqqbhTiylDg240xlaJXXf7RmjoHZ1irCHCzDgE6La4
nnblYPqthDE0KPM68x7Wmn4RSajYrMb1SscOMIsANarsKNEk/PeEJUr/CFsHpjQx05mkXLnyDwGG
8YNQD2KDglII6djFzlITt6OW4IOoQ44QPeiEjWC8yMpBaRYtoyBlk5opUA6EggD/+MVUDe5Uc1+j
7bIIUNGTWsQJALUz1Ee1eCSCQYZgUPHRAK5rHG+RtFMfTg30+uUAa/vvtftLCmHgdkRegykKOevF
cgqiCgpnKVt2EryUDWhT56ltn1XpMfUPQYY96LXj9kdyaIokrXBNNKZzYBAvMojM6drIGzieSMqV
pJz9/+ywgfBLHmCFV7bmD4AAxA2NiIckFRKY/NfF5awkUf2k5IRhXfQ9aHt0fh3o2wCDGtS74Hv5
NhWW2Uy97EMD3qCGo13qRxzb6bVZ1I84wb2AnpAUODemDq/3+9aNq1yL3NJwbJ4ZL4fIQ99i6pFD
Ktdsij7zsG8xl0sZMuU0yD24NvpFSJLaEls2z3FsR2xnIg6wDbN9sjA5cWcszVLYkZAii9/2h6HY
a9ZJ9JBVg3BeSjOD/lEh3/+9zn579q83dLHO3NBz0yYVHLvtxsmUg9hPvq3QGcyvfPEf6nHjF/96
pYsvXrR+Oigaj07e4zcvOuCZQjAXkYQ+e3pWQKe7DoC6cB5hwmeNbqfCuPPQFBQtu/kHHLxU0YJB
ZEOb+YAr/n4PQIkvj8PP+xurCLo6dCkvjsOkg4afmYVgS4QIWMek0G4LWbHBTlo5CXmOLcpCEl5N
bIoj38cJw+61Jxc2SZi9tQ0AP3/rWvmSKm7bouKcZ/3GSHbq8NKBwKmEnVt+VM7Rc+tJIt0bqLH2
HcFjODIB5JWA/dVH+VREEpqN4pxDtHRkdVdpt95wbDEzq0DoFkgaBLR/kvAkl69lskEVtZc3CXyj
Or1t0HDVjNdes1lVUmJbA4iF+F/VbVRQiQ682cZ5k6g35WSLlpBrJ9o+RfXN73aKSbFAmdAgK99E
s452u96eJUkGRkwfHA9ht30TLUgm9JXjPfQwhwzJqjFCAb/XC8Aj0VJvqzsqHKNZWo24y+5jtOL0
GNUNa2+SUvuoFcXiq153k5rZeDvwAN5UYZ/BYU9SGCc5KRyeFoO6GFNbt41uLeFYtOgEAXBzfMC9
LnAWErThlo9EZZkza9D8eW1AZG6XIYaD4+3kITro04buqtZ9eOgDpBDDKmEL0AHxLNFaYDOM5cJt
KOJQFuavA/IkYbJLdVjtZTQLLeonOM4dOJAU7ZTGxKMIk3QJPxW+WKS/5v2ZJZtHyQxo2sLSdgLp
fJEW8wGHhJi74GMG7q2kecuOOVyLuURi/ov4uUXn4RdPiYrxCQ0B7CGfrNHDPscmQYlsCY3E3OwW
ksa9p0A9qa96Z6mF9NNSfaKo4UwK9hU+r6ZFYyGHGx488qNiE8NyvZsIIJQbj4/GZNyL4cYRQQu0
o9oAGikkFe0gpiDT0uSGNlZnVjNRwbgxRr4dTp9kbXscj2s8uGk3JY7aTfYd5olJlq2cENwqXpAa
LgBuAk2AWhLhXVOQHkLRYM2sS9Z26FdLvhi0fVzRT6YK6RqmhqsgUAxl16UhHjw6MQM3i1EULgqJ
8eLKOyXD++YYk1uLWnLXFPq+AJE6ODoYPx+9ufgu1bJ5KxU3slPf0KwYMLAQtI2C2J1ZuRiCIxBv
9ci5MNPgo8d8DFcqN4WhzkXsmyRhI9KezEyXlNZf+cWjFc4gDMfvjOyXBfhd6oHatDlgAk3CbT6f
OdraLHZijY+ctqrAg+fSu47GR1riQKPMg1ifh0zce9oNzQe+shZDXiz5NgmS9vLamJaxPstoRftb
we3upHiT0alEb2gR+uBDIGXXjxmxwURrNM1M1PeGWYXXKNwniBh9V75TtMsf9ICC9uz2NF55f34z
JuYo3in5vEg27CRHlGeEkqbM9gHcS0t+IS5wbKjaDvV1IVyCEEg0Y1Hhv+mHeykqFmwbGrM0SXMB
Tny7S0zwqQCzxQgHjnGlQEvytWKmOmed2kn1rHXEevZHzC9FYJ+lkPZRAhFe6NiNPWAlRD0AkYiG
ibXe0eHoZ/SmC4iy47hj/DuteVaZ1AnxlpCkSeJG9G1DOZvoF1jprQjcJIEGqMfygwCNQMhO0Loz
Hc01JAkdyDYgmHXWbgvaWrOYbiLiaj1qQJTj+FUqKoqzYz/odmi8eIZFW+0+J2AIEjBNNgWaqzcu
kn+yBvgfKxDFX5bM8KSOgKaY89Q6x8B2dQ+SD6iungmTiB3ouW9HYldMsxUyK3heoSnZMYtQOWhA
vA3vobYOBiyXtis2QmucOv/JBGwx5PneSM9qds9LjsJ/UtqsDMaYslIsoqaDN1fdZMjGREE6iQ3s
BkSViSe5lmm3ijGTouzGUh8pGiIpY/SMttGCHxRasI4DC+wOI5zmwAhiFbQj5SpgvP/OUWHxHdjE
4ej/AickSJCmA+GvDjBGhmOh2Bkc2Bi3UL2wxWoqG7aFsH7ATZhEdEYA6wKwSKE7i9IkqqCqZozA
oQ3lIQqoGJk/KYY91EgfQ7xgHBfwQhOmqD48KDYWjekBaRvJU1eR9wERcqZ40Qqw5/hHHEzscIZV
Q23TgJE2yr0JMjYgylCqSB9RfUsYoYkuiS9R/Ir4LKI+2HPw/ZtI3mZWtKXFLan+soKyxZdxTZzz
vLdQx+sb7y9VQcST2VbhfkTIoheaxPPoK2ts/pX9zETrmG6yw+jQFK9qQ39maz+yOTTTVEaaNN7E
i5RGi4qKkkckpaGhq2BuF2LInvrWMjaZvvO4egj3IE43jL61xj8o4rs8FhodmtbVMoQPwCGClh3j
6VHPWmeCSeY7HjKVpb8GDUSTFFUB8VUK9XVIfLecftr422JUcdEmvgTQONkF9W02HPJkY9Fw9oCq
+fJDDdQ0JMK24N+z1Nxlgr7NBTqj4HY4n5He8+UFAqk1X9qLqEp5AFIRRULMtsTnMqrmre69c6c0
FPu+g6MjLgNyloahmtE+Fe3SxXzX7MuV6Y/mryvCO3JS/ob4r1jVSnGeCi+aC87W8ItV67yNkyKs
JWI+BSIA6zRkpI63A7G6Tt+GTsHJ8cODpgsvc3wJ46mf1jtZwxKxOWcjYhamQm02+4z8x48bYiyK
ZdVZ6+RTh+6cHJfTruvWET31PDW28VuVtR9Wxg8fRgKyMNf659TDnNxzwJeFj4l8x3lFIOQxCKQk
3ZX0kvjZVh3NC/uZgw/aYLZz+oE0b0anDUXa9945T0Q4hIcBPpYTI8QKnJS/HpCu5WBqQs5lZcCC
RCvnaobmRSjt2orSugi3RgSLqUBNYBZ4Pnow6o4KYcZ5pHj12swQhAXYqMLBaQsFxdhdTzaBCtLi
70z3Z3NvTHQ1NOw0qm8g2hflTh/rcdO0BS4cZIRknqjBhdpUy6vJpK03OURCafr3Jcd98GOfUOnR
s6WhaF0OX3pBdIe2pQlAh5VCjyKDC3K00c292jb+UTjzdKYoApuhrUYZq30v5hpDyvpCi2ioVQcO
HD24TbBK54Nx6DHyDmEO/P1wv1VQoPAVQPimRgy4uGDeiFKvORqGDc2UbaGQulHG+eqxcg5/X+ln
M2V8NqToGcvB/ICl9/3ZOq3VTFcerPHZyCE5gt0ATXI2YvPKWSrg4xbtzENmXKNh/PpSv1x4/P0v
zS1FN4XS7FXLbtsXWb0vLeBYFGpYymJYBbasC6+hGMZq63LJ0IygG6wyPYIj//2KaufHeZujXcPc
dUL73yqHGYrtjrvSgE3WNjkgdRF9ieRoXfuivz0teAKTuA7EEMWd79duci/ISqTTbFrNUoUfJ2q8
dgFTDkJsZ1OU//1Zx5r/x6N+udzFAhoKPRPVdixyXZGEHIEl55gE5DfB0//tQhfNh8gMtbSkH2x3
7pi+EdgADlTXHueXtzeCX+DsAJOwLP3icapmEP3eYwNSQMuAe5MDvorsP8v7CGuEAa41Xn900E3O
XnpWGoRQ3SSB/P61zMqRajOgy1vrCH4A+B4M8ll5lynabZpAmitduwnEZeFgBcbuL0W6oR2TP46e
nAaEjCtiIuLNlRGxjRHzHAFhw/Qx8/F25zCp0DS41cDXNQrmV8Gm6eGsGdDosULj6MwhEiZE0rE0
auHhRYgLENsK1+GQLjd6AmOeFpqWcHO3ijOswrq9H3s5AlvIQCnAafC00Ob/+VvzVgCNEZdEJrAX
a3iwAmGIAVLYfnuGK+qKW6F6NbNrRJ9fgp9OH0vRMCFSCUwXgUGQ4jiTVAeJKeXEYDsv93zpGFKW
t//7eX7A4Ggf0QilMyODhaOPfHEl4D/QPgNiX07jyBvVB7y9Z6Jt3gQLowDt1wJdwxs6QQtcp/sC
1D9UjWluOQs1awHoHyu9PnRueu82tjZQJ4Me9YEBD3E1G6Slkpy0+uSStPX8mD6Q6UxNQ8Qza1ec
u9ZxlH40sGqGHSBTsCZlglCFPG9wQTXu+/w+Sg9yKXFn//5+8B8sL4tZmGTC8RPhU2mAAL+vbzoM
ViyrpWyLY/Nh+KAxOdcB0vkxYmhIA6RlzVZmdUkVfnAOrN9sOtb/CXFxwKTHWCZYlUt+P6l6hT/t
PyTmKSVvZytWmXOr5grzxfjKkf9LlvH9ti8CuIWsEC2LTLYBSrUN0C/1Q2fRVyo6ENjatOeKwrs0
7b/flvQzGrA2VDIAg7plDELf3xYDzZSXokt2WB8iitGBVEokD83mqfvWe4cMR7LW3I19gitXHh/o
exjnyrpF3cqwAVbmRRwiYSUIKbFs1wQNvz4kNC5B6QCiabVXfhVRUEnQ1eIoKa++7Z/HpaQDbxlR
Oyq63J/6CV8OaDmU27Yxcsk227PuP3nybW6g6EdvTVVGxfl1Fd4CkxqQ/U1V3BG0K2gx82cg4AaQ
AWKoJ1q8/4vtGSZR4buaINpSTRZ0Gzs3hvtSNUsH+kj33jOYasoZPlVpc1aTu7KfN/3BqP6l8bko
lqqyrZKdrt7zp2FRuPmd2b3ILSBQcy0Jszh6Dfm9EwVQHOza8KTqNygFCOmmi2k/iZMWcbAOkKWS
zRXJpo4N+htN28TBTYck6EgyPEhU3+Uu0beVvg3ijau9o/GnIGHAwDitpgBwBudGk9ArWKrOukx2
lvJYtCsv/JCqfVXufYnGL4qSo+1oOKnNXV/f1sJTWv+TkkNSHgMJBnZGR8CwC2uT+Kc2u7+ywH7m
CUhHAK4GVjSubm1cA1++cT6EpSMYimjH1BounssVA1qUZWrbd4G4d6+BtMn9g4DVdqjdeOJL5W8Q
w1aTtys38ttKN4GkEYwZdoqfFmdfboTCJYB52fGtvXOMtmZ8rAOMV5s3oEuFXVSQ4R5iCEnD698X
/jUUmrKuQrMxR7D5uAi/XFjkC7gqhmh2FWg3JlqCTM5XoDDV5kUMXxWEDUqwiD66wTmduojuvVY8
8n6M5uTQ5FJFyA10sgYXx1Y4l5Xwb/A5InrmDGyKgq6kFiSzv2/6l5EPWAYJyRKqAzgrl3MFMUu6
VqHDZxdyNzNoKPnBRsZXncnL3KLDV9+a3W1Bg753dqV/9mm75tZL0G/owzKU0eVo+t/vaJxTM16E
W8DpcpEbOIWlpm7ri7YZbxvGEaOLT8Zcdu2KS9Rly+CmURdytctruws3iWrjVeWl8zRd5837lXv5
IYPF8UbEALQ0FqQIll3czCCGJG+ZK9pIR7aubfmHyHxXvNfGOqZIbDOLc5+lpJ60Ih4C/6rCBgOe
l8esuc3uPFxraS7IdpDum+hGVmx6o2nzrKGFLiVPGpOGRkPbM98mxYMx3LUQpTU7bOkm4pHF2jGh
xxj3pv9WQoVsZaQUqmdf+icyywhiRAZdkK3Nezu40w7fnh5LNGE4GzAk/YfAwS5l5rUvpvdWoiob
9acYR0XzTc0+uradZIbPqOLYZ3QobhTN1kkNvfI2l094hQ9Q1SUMwiVvF8V3VnGqcrRWII5DG2yN
t8K8b1FvgHjYraj/o8EWQpSxyFm4xS64G/TbUDuG8hwV65q+j7HW8fkD0h+Fr3115/1rsBJKu3em
nqgTBDMroiU9msnrLwW9e9xGBYo2C/3S8rYT3kfprxLNn6DbSSo+GPuufW74K64A9cVHiBpAyt+f
/WdDgFwGsNqoGidrxiW6tW4E2XDdEuMmmc05LUHWyKchmjN1vFog/FI1j6gienSczwYMiosVFouG
mWdyPNhpv/J8EnXnnPsr4bEiB/CCe73CL3mVqyiiXZt5/iyFADLJqLVQdtCNEC8itmn5lWdK3mAH
7ZaMILJsUcKY88B8FfgUDl5/v9WfEDMT2RMqVgj3BBrOiYv4GPShXBJmwMAjhzQR4Hvil8s/zJvw
oIVeOHI7sUmfgYp0HyrckK0pHlXUnKD42gegxdG0hO6NtMLw3z85rQuV7wAow4Qq+f3eBtVoMiUv
ka1pz0M1tg86bdMqH1jF+s2VivoHHYmgYnFIWgYv3TIoDL5frO71sB6kqrWxUE8YKq/SV+B1n83T
iUIu+mo99i+MWtSXCmlNGCVvyOz3R4Lz6B2AKmA0p2nNTCR4gpcpI4clTBRjUj2qAHoOqL55SNgi
HwS7ihEcVlIwZDssvifyc/1mRJPQnwhH7AW6M0ge84n9Q3xRyYyiSXWK35kzKGiWTQR6uDG6g5Dy
UTN2n0SkevTRRdh9tkjXTzFd5JfgJfkHQMV4L0XGGVDN83u0fPE32Ol0cR9rTHwfwr3y3DzzB0Jz
kt9jwvGqPPy9tqRPGORFfgu7i3JypKIhrXNx+JYeqFrXiVs7sSbI3Xrw0bzZzNibLzm0Km9KOYLE
01PzEG60lT95VVbCFNXat+SuPsWH+NAelK1zMk+8ZOWpeoAsfxweyrN85n8Ez/2pP7+kh+Ehp7KR
1s7SPeR2exoYbL/4tvmebSMmslQ4+EAitUIwfvKZUStT7PSUCJ+q2diEJWP85P62M3fkcSNHN8v6
Cdx8hGKQj4kZvqKl5kz4lUky5oz4npOMVyQO1iQmXWDMPvBjZjKuOu0U1QbweCwDGvEqvz+V4EtV
I+kLHVYYkbztRh3lpxGEgXRbQ16DsyhMZCzCDb5YKKJGfuX0/iV0WsjiQ30lrkA1kr8vbaUVnTxR
tMbWmR80a8UZhX6ys/PoVNcUND4Tue+fXB4DGD1N3NioKi4aRr1gSonTEKbV/KT2KiMNHJiLiEnj
m9kGW+ZcFnCVpqXxmYyy1wcgNvMeVmlIoyGMAcB5FlJEzUJh3YIzzoJgkWVICqLr6yLNF1uHCuEG
D/qwZTy22ZNRDFMrPPl989ij7ugXOX5p6Q2DHFI3OpxmvumN/OAmmIFdiRk/ceSjtBzIJyCswHM4
lr6/WM/Is6gdbY1Ci/0t3jZBs9elJ4aaco5YitdDs+zXnfjqQh10VUyrB3lX+fCuA/jlbfzQhMOa
zhi+K3U4+3v3/fzoMjcmka6JJh3Ry+ZHlbtCoEVWB5JxTRY1rRHqzdqjnKeLRHoarrFyzXERXXx4
KlkFa+nx3NQuy0nTFcqob6XWBpm8LLBAySnGcrTnamA6XWPYrrIGKwMepTzW0dNQlDdGjYCheoAa
t+ukEGImHvERkm3Nk1tIC8xqwkI+9Drz/KDGFc+djRiRksLNQzTdDRvwHe9Oof5LFX8TIAJfiYfS
QqMaBavovhfSmyTHwq48YPHmDAeOQJSOklnjPQ3ZbbaJDBcPHcbITffUuRbfgUEZXmeypGxdr955
Tb1wy3RbiG9D2AKEeEoQSmpKaSUi+eG7KxMJRlNtMU8f1q1FcoRlZ+soL9QMKw/FlQRVh7rI7yQl
R+Ab85bY2haDAY64QhVQ3uaicWiHePn3d1fGpsHFh6CPQbGD6LsmokP9fVE6jqOA0oU5WaFuYDUw
OHGg0UQCLivARF+u7cW7JMYVQsyXSveOQREyk8Qh+JK0R2h2ok6xEbphFYGBZYqmglyyhEdDDNbA
qeaWUN75PtLjiXNo8QdIR/yx0l+JWZ+Y3h+PMRKa6IuY9NQv9hZqpkKkmGlnG+22iafMZSRCszMm
of7ewHOHFH5QJrq2dMutOWeGHnPu/v0uf4EcIs4wYu4AhnKIfbYwvlaPSWv5RsAB1pc3iseg1iTe
mC+OTNo9J4dYkX2vJXFJ93+hd90MkO8kU7aDIMCuc5B0W1+5oZ+9qu83dPFxjaxU9BpyqJ3HS5lA
HpdHipcsXTvJvkXn3y1SkpF8ymb7+8o/6SIm0ZxuIkIxYwZ+GU+S3B/kTPUa2+CIs0xjXQgWPPq5
qWBhoj3ora3Gt219NhCdz4cXtCgV+a2URQwWMcrkHmEQxzo5pJceewBl4VDOaN8CmWdKk6Gi6/mr
PL0Bb4BkFsqZkbwbXA34gvyUjPR8da167bwErfT3g0mf1fTFSjMJWTpoY5hz8mU52Sfm0PiK0NhO
CiE+fU7gKw4scB8PzKASZnn5xsSYG6WsAVQT0h1O7gpfnAc0b5ArQaJ2r4N2GDUc0fHAoidBvkNw
nytr5Zz6GrtG373V8nQr4vgpPEAKcCqUATsDaakFGdJMy5pJBvnYig9m+FGQhRgmXAMN2053AT09
Cm6MclOyF6vo2YKSHrkRRR9C0x7YMSxjVPgeFLC5U1EYHf0O8SbMKGLvPTDaWR5nM1kQl6bbLwX9
OYAaIMnFNA9Yx3hxEnFj8CpN00+a7k1A4jJHy1cFwCwhHBBiPiBoySwV84W5V9AY7IxoSeAjlKvu
OhneBF/bGNkyaGDdcyr7tbfqa2yUZaySjkry2EqYQG/LXLsPHzLkxjpER5TBmDrpc4skkiksOuW5
BM8NpHbs7hr8ZKWXV3JPkm2sc6SgfbMCUvah6A2tm9eOO6W7TZltTGpDmDrdXS6hAHOKEWes66cY
+X05PGYO0JM2xDXdu9K5/BSa+bFiqEok2I6crJdnHV6G4cB4qbHd4k3oq/smdjaK6N/51k3ReOzF
ZBYp1l0uZAcMAZBxK/aWlM8UKVjUnDB1FS17qiv/xtSPBZmkCldW9OYKAs0p2EmaxZMct3YCSkHW
HqYHtQOtiOpgqNE4sBOwi1m8TATEPLRirsTmXFUHvLnDidkrYI28l//H2XntNo5tafiJCDCHW5FU
sGTJsi2nG6LscjHnzKefj54BxpYNC+eg0UADXShS5Obea/3rD5liPpfQV9SgIlcG/SJ2TmplLFIN
hVbpEosdDi8Nh1YZGTDI6Oq6fpmV+8TsVj6JDyN+kNnk5vvCipayOl5ZOdaRvuzwguLsPtdUu8Uh
aGwqiB8VJMkRoLq0Y6uws5DovX+F+GZmoY3LRlnzWt27Ada8ruM0A50o2swvWYZy0fM5hMmL1BQX
zg/lO7os43OH2z/SzXkOcoattwmjn77QQDqRKlKeqZi8kIo2BkdFxqZRV20zYyxd7WJ6kpQDTyMM
sNuWHNTzN1BjcNAU6b5tATrK05R55SIXxiN0ZHqCv5a40vKHbLbgnCOW0ptZRoj1pJdumv65oLzz
zGLbgWHL7d/fN6wP0PZ89c1RmqC68xTzfL/ysnCoAqloj35+01gFjiRYmZs16TuzL8sC07aRxnXS
nA6wOYmXvf5I+9kTbjlWyUfVgpbR0ZVkV0xkqXXWiNn3WhVikki096ReQrLfe8pushTbSwH0PNGJ
yI9rrxK4J41Y2Jgq68loT8P9NBpLqaCUC/7JMu7ZGM/hT8T6TVmccTq4Na2TX/CdqwZRy7m2tCQY
7Ks0uTiBnxv0748Fpa78gfOejy9rScuZdmTtsQ/1pdaK2wlv2yAPlklE4BqAbdq/6qW+GqRtIqUQ
+GjYo7u0h9amEiwjP0++CjGtJXkG9p56I7d7AV5Y2W2zLlkF0IZj8Q4mcCLvxindKaq8MkUP7i3z
XGNpsQXzoa19bOG1qbzqu0O96unLDcSQPtoQvVGo8ndoevAQUjEbJSC29Qp5EWoM1XGLE0bippZS
rxPpNe3Q9cAUhluzxHwuJtNkcLHv86Wt1v61rP3o71vpBOPBbsyDIBzLHs7WYiS81TA2cvmaEFfA
ljqR/8f+W4pvBoWqYRzqYJMSVteZ1yJHgOSVNMP0qqANADwwNXONcORGUhe+Ye6z4ELDNNdsv72i
s5ouRUkklULQHoPwtQkOSroXwguX+KHtMeHygNlhKkFHdtbrTnptxGNlNMd6erGKp6J0le7UmPmC
XY8e+/dP8YOFdP6DAKJx1TGoHii6v9baYWkOaRz17TExSR1Il3JKCRBC0oN7/pBilGn64A/FiXLJ
CqbV0GPIjt+QxwaT/cfxM5Y5p0JQMUszg5De7+vN+E2Yd76UNEeI17OGCXd8M8GC8Gowb01tbwhk
LnjKer6BLtVeqvT296fxw6O3dIs5E8+dWdP5PM9sOs1qPCSAfvGQjAA3MkEUPP1QepxPmv/8YsZ8
/nIIK2iezqAlTZqkWLQiLB2EF8NcexXTfW32wvf9kwq69PvVPqrbsxdt0QlQPMIaIc7vDJaddCPL
GPQ3RwE9KPqNXDtqWk4N5S9K2EY588DK+ANgm+IG2MYwaUX8CTPMBqfJLsNwmdCytB4OUrg/BS3U
z6jeNESi+WBMST3tGpncRvFkiQ9GSgqZdQGL+4ELgb+jgmcWSllFhBnxdXHoU5TIKGWhchqHPkbX
PttaweBstBCNtubqmPhUamULDXQUQqnEktViXaXmkyzl12Y+rfQW82Z89CZ/OuVlu2nyOfTceG/y
By8Z94ba/O29P6HwqjcTocOynSWGO6l7H22cxPjg2CQbKI6o5OStxXOTsphd96akR/ckorCLF0Zz
C98MLjTEPxQCsEzAJrA+Rmd5rhHuQZizxKzqY1NvGOvr9CBky6TBVhYv9d4/Na1cB64JfTdCtXN9
rFWTO6T3Sn1MJH0x4R+ml5jvk6HXZkuaNL8mulbb+5G6KDwIFjwWK0Cum7tZdIkN90On+OVW5uPy
U+sK8a+qgdaxzeS8skaUUNDb1VfqxrLQNl0+4XtJWy1vpfb594/lm63tvBGZkgr0gJ8o87mzb9NL
dR9WAz6NViM+BNKug1Y9+DhG6gt4RzeNj4MWB+KUacS2MnPoe8jEku1RqZQIVl6jYl4SNBvlYizf
SvFeSzU3MuaMJNIBpjcMpQ9yPa21/rHTkAOLpepgMMMII6T6bN0WVns93ScizpSl73bBtJxkTDS7
fK1XFHxx6fgxKs1hEUGEkQFmTRIgjSK0/e7R1/21xKSnT2ygO+RlBQKaZA4QTdzCn5YYS9tSVdkV
4MPQ5c7YbCJ0TbovHgyxdXt1nyAq8eSOAhqcuYwXIorQVOD8RogekMLTwwfyLNMdwO7V8cIm/PMS
/PTwzxCCzPD8XJegRDTGKRT2EgWGzFyOTBTrdbCWmvksMOQ2+lOuJG5pXN95sXVht5wx3vPNEq2i
xRmM35Fhnh1EjZUQwpqXNaJdNjwYa8S9BwKWbhcW2g+EIRYanFZkMLIC5Ch/XeOFopA7onR4Jgov
WoVl7X2B128LQlhFseOTGTGftBbD/d9X+E/ArwWqyo7CmFDD9uDrhSvDDIJkNKpj3OxqOiOxOons
ilW3EX3IAhbl7iDZRrcng5pqrRHY+pI3Tx0Br+7Edg8uy6q9JEj8fgArsJiBnch9nLWi83v59MnL
De5AnSpVR8/aE7lBNMlR0rbW1NoDCXjWpWy+j7/v63uer0eDNfMFRfbXr9fTasnrylCsjnPB35iD
M3jZ0uti1+dT0kvfIcKgLwgQGV4G/6+MH7OPUCtt7dzQlkN0EvvyToLfJKXlKfb/NiX8YCxGkpEg
UiiQdCiuhcWBfJq7/RpBYV/WjulAClgM9UCyjuDW2m0CzLoL/BRgl5BLIpt6pI0iMHdfV4te7+8i
UWKMQKIivhfMwjH/rfN3LTWWHIUWQ4goCUk6UW39IrZk8QC+PSDwS01kYM049+wB6WqX9HFWVcd+
JCCIRWCR7mDu2xQPFV9Ywia9WJJ+P+14J7x9cHgZxr56ds7XVm2MhplVR7O+LZtpF1Ff5BUyOkW8
y7xLNrY/rjiohhBVGDWwvL6uAMvvhEHDhuSYxnfTsG3Lk892P2385rpRLpxoP9Rg/DT4MMCPDBO/
EdaSNsyKUS2qmQGAdQJl1OTA7r3uimofSS2e5Alty94wjio6pQ6/X60wSCJyysJcxbxkUyOfnpdM
CbDAFI4prnWQcLKY+zs2bErl3k3DR40kGuQObtjWT//xvjFX59Rf2JWApp4PmXOqY31IAjRVAyVh
vEvAlOnjgu4J2BSQhu5u39Y9Kq5wIZIEQFZHRr5cvLGqeiHggqgR2HAJVP6Y8Z8vU+wW6GLgX3Jz
Z9tooreNaKRGeTStfY0NWg7aJJs3ubEHe9NJ6KCAgTYzbjvcFzFWtpYyUZrishLwiW18uIJYI2n7
6NL+/tONsZnBzJyXF9Sxs4MkSD3gtDEuj0ljLYPeRPIPVa/CMthDfEJMEHATGNAOgMYaN3VAbNrE
l5VdKRzQCklcFeOgguNgkrYi3srdpSHbD6ct5GJKPQZs9AZILL5+AHKVZqlUdeVRxIMfV6A7yxif
YgxiS6KZ1OkmmTysl3Hsx/aovomlmsYvKa7yvr9WA825sLy+99fczfztswXAq/wozD4dAJYUtrKF
pTssrVVBoIVBhmUXPguAiBG6IxFYYzmDp9q/WTuYwezERncBxf7CffywLTB6mo3M4LAhjj/bFlJD
C8okQu1u+XxUDNEBLKVgFY/+klUktf/0oLURjNme+q6Sw20kZHFJ5AgRcDdG9mQITOUujaZ/2Bnn
eZhJArtFHtj56dh6QWNNnlfMD6c3FbvtnwOTsWhtlxcroB+vBfAI4ga5FS+Or8uiUwUpgfFbHBlv
JhZyvfA5ijZqfT+Qffb7w/7xWX+61NmzDlXFl6ms5xRFjIjIJBS2lbVnyGnQYwXqhVf7A/cOUIV5
MY6KEDY59r/+sl7KZSPN57Co4m9kNfvcG7E+8VblgCu1ph5QVKzFRrrFh15WBHuKJhyrSggYo13H
pPPgchAhIdGKU9JRCSnEpeEqVziVb2LoIhAIm7qZVJxCqoXfH9QPpK751qFUgtgwydLPirYMBWyS
cCzMRVs4ghCV/5r+ReLDrUWy3hPSIoxVkbxVOdVLc6Em/m7yymz889XP+jFL7ftckLh602f25J8S
y1/KIKwpaTipDFQM90+PDyIRjvOazAtpcxnHkH7cUmflBfbQqkyYxtlD0GJP6xPZKo5q9VZRlIuj
QWX4Al8PTgzG84JCosDAcCq0WwyxpLDaGuQmMk9YJ3gDNTheFT0G1tTX4VQu9fQQQZEZoMpmgOcF
lsLM+WriPfXRTXAuMEoo18CUYSNfzQiCFoSbNJNexFF3MsIWGWokyKC1jpl56tlK59tyExyT6S3B
pIieOWWyodPUNf5RiQLs60/ZPhhezA7qKQORIaCJEa8CDd/lSFlYynZ+iqqTKx02F/0iy0egOAbJ
tgi0G9St3cFHyMvqqiQsYoqckOl8SMzv0OLJbeRPuvEeyVudLGAAyqZ0hfYVAS6ifIZv9PP6WwMB
qOrzVcLho4bkfVXFg1G8BhT+M7ZC7HGMrbIGpydnD5tJAKWIElsnCDnepB6h0ERsq5HuihlMoodE
Tk+x2boiHPSucQeKV986Bkq5ygL/QSdzdvaz2RoELOjqoQc6+v2z+N6sKbIOYgpip2sI185OMC8U
kZbnbXFMrNM8sIzIHUU+B7nt9+t8l1nAQoGKYgHawUxAd/V15/DMHHBk4Lsj5wNW1GtUPgcZ7iPF
wGgBfs91Ff5tyGYIs83vV/62Q3JhmJwgLxBIEXieVeFGwkA5FFAxx6OLiD/V7i3r2TdP2nTMuuff
rzU/rS+l1Nm1zlqwSK/w+u3E+pjjIFXC9DGsV0F8a2M3AOzpkmQN4PP7Jb93wfM1YS+CT/JwYXh9
fbASCXaNPnfBUY07QeuSEYf4EEIAGNc8I5USd7o0bfl+DpxddH4Qn0qNRFdbH9SzPprxphaBXVwv
2Fjd3ozehnUwvoUVBseM3UJdWGouNWtBBJF4kuoD5QZOVIO6jwu3Lskhi23V2yk3g+HSEP3+bL4t
7q93aZ2dVqEk5xKZ7OhDTJsbTQkJbuSnBn+F368jz9vmt/f+/+/gXHElwFtulRlkLIVd1xLb0vtO
UTvsqtk8ZxJEBmGGW2SCo1NcW4z/07Cw8XjoEaD08QuvSqshCkCMEDNpMSJhGXAvkPAc+f1Ov1Um
Z09E/vreJEUKPVHgvWWqS51mR08zHMQmd5ER9l3F8HEpdIQqXGZSx85OPDCbuFPnaCHdY6hcKbso
FVeMyXRI0yFzQ7l9NgWypGVrJULPS4M9xDTCQF3Dk7Ci2Y5esRLBoH9/AD/tBhh+Y9slg+CwJ3x9
AB3GGpwLGbiohy9RYc6LdYb+lHRcTNCcL/at2k+P/PMVz75PJa1iK6/T+tjJ1Xvjk/xJ+m0VEawx
3eecGnmLGx9EKh28PIjUpeA9M43f5q1IRhw0GvXV02KOwmPNDE8XSbWKNXz3wjVeGwaeGCUtm6G/
xclqGl4Ew7yLx6VQvcZ658jgTKGwnk/ZUf4b+q9eN4f9KHZOZ8Ax02r9H2Eyj0NdurEU3qJLlCAp
RHnNFPAPizKUm7sEO6JKJJm4p275G7Akpaxc/f5WvmX7YM+tGpTm2LfCqBTPmVaxGER5WsrVMfHn
OV38UGzIDmkWVcnck4mKo4BgNSTDIauwoTOGJkY+ThHZIryKxElSB9M9ZLnenXG0jvj/2+KV6R4Z
MweERcNuo+6MF9EJ5q12Q5J8torvenWjYxtBp38p++/j1DzfDz7/nLN3noVZ3JcJP2d0lbeQJHXZ
xXPUUY/97Luy0G3oK1RVm/Kfsm5vxX8QgPJb67V/N23j75xd8C7f12942QyQfejY2kWdL6YKcRKp
0Qv5zbsjRTK/h1yI6ei/PcEWpP4UbtVf2C5+2kCBXFQLdzP2sA+y4adt3vPFsEz6tgJb33ievxC5
B99ahvA9fl8AP5YHn6901usXQmJ0WTVUWCwfBib3lY6RmpSuhGpXVyQZb4t8J0NIEvvdhSv/tHd/
vvLZlijrPouy5TeGJorsD1BhLJfWFmhzgYOs19kwlvtH7A4RrF2oF37ajYDpkDIZyJGZ3X7djWD6
+NkwTayT4UBfynwqCA8xcCeXjLILv/THi+kUe5KuYzOun23IU5BJozrxQ71xnoQlPE1E7mA5dGMX
CYM/7XoMg2fq/8cRcP5U5QL1ZxgQuNSu4vCYKSdwwVB9NS7BVx/eCuffGvrR2b0DEwFa/K/PMOiF
oB+TmPonF7dN8BrWzTLR9MOkvagh2Hy567R1GeWnggl42RtLCFUhUESJUZE2vU3Gsx9D+qHiJYWD
XeI0c356Zkn5aFyVyVsO4THGJwoqjj0QkJT4BNQ3tWvCs2QupZjL/D2PSffE7y+4S7Gx6jYS7nMx
jgANsCKGRQGSAvCtN8GTHycfHYuJzpLxZ5a5BqPxFH6xWqV7qcfKryf00botIjdWUs4GkpeGZ8G8
QZG0qJlmNDM8OJB6NuEuA/OnjONdhR15V2t2LvEH/BJoXLnkT/7jaf75KZ9V0XgO40bdWoD98Was
TjnDqzBWXJk0PB1SLszUZUAoMQyE/cwNZLKrR+atOIP+fnwQWnWblPF1kS//i68XCTMFBvxUrGLm
r/vTDtUMIjYDMjutGl3l8aZXt2aguTP1IIrxkKAJ2wb4TxXLubuHiPj75X9c5Z+ufrb2vGCy2iqD
tJqptzEUoQw9zez76i3/m0uxtjVwUByQUYfOt/Lph6YQ1HxM1qtj06zGnODWpWLuZU4I6cJvYl7C
X3X2RXEd3EwA8SDRnddIvgBC3gxJdVTwzjSTDqHz0teaxyj4k5GRqbAhe+TmSS0Zh/0ro5RVP92H
oudYo/7GyDYImKpwPGfkRSOiU4fyDocUlw5Tn44xdk40yh9/Buhg/gtTnMtnOtMQr/vHWRcCUrsI
KE8497yHUon+dOrEn4wWo7bV+aBnmpZGIV0uq6lbCnp/gn+15u+vq30rE6PZmUxsSYuMzBhMAYBh
5mQIoboQ1XujDzaB35FnZGxyC2dyqdrPPMt0VP7q0bid7fpkqVv6QJE412FwCnWDMMbuSS+2/KVO
BrfOCOpbg2geGQ5wBJWqM/VFDJU28E8VWNes+/QbaYFLLApMddEPxrLLzY1YRFdqCIcdpziTKEsa
NUsTtpEB54PxOEiaXUFlaUbwaxgiqay7pfUakAZMuYA7GhQi8Pj6NLXq1TwNV7q7ZmakhIcpeoBv
lMDzDUKIDtEua8p/8xBEjK1bKaoxxE9I0g1hp/2xjMEuJCJcpfHaHIh+C1eBVNlsg3ie/RX0uxka
nvxu2zWknRb7CdWZpSz7R7OVF2UoIKWprlJYcxDLGKp8oHqNQDJ65kqMy5uBbrAblpP+lOY67hg8
jF54yyvm/RQpjd4tROWWJHO23abBUrqj9kaZPamASKAoAMOlfMNEITUKtJ7HLm83ob8r/CeFT2yq
I9zwsNVAw9Vh4MaZ7PkMeDp5BbkhlsOVrHlulu/aMttxffxQUbkWL1LZQb46aOat0bhNlV9ZOAO1
ibUggQYcHDleb2AvuZFalMwwiExMWtjFEi6pyeHautEwO+xi09WS2983kW+pbRS/X763s2qxDBVP
UTEDPabSc1AnVwnRx5p3NSzrdWned7z6jh4hqKVFU6Aywwe4E5x6uNPq1xk+CbGZwYRNqRdytCqZ
gDKHo2uYYCwAOcKTxtwQ/agcjf+08raMvJkD+ftP+Ol4AFK0JPBV9hPypb/uTk3hW4OcyuVxVPWN
3JVrvdGOQkRPb50UqnDdjE8StrVdih2TgonsGNsB7GAJ3rHZog5iZh6nBD0r1iXc94f6TkOLRjQR
xBwOiLPKMiYOXEp7sTz6UbEpEMQUANK6kNplbzoGzdCQcbvTsGwBH+dhsN8Hrha//f6EPmCmb5vq
p9s4K4giScyqKRzLo9AyqLS89LEt+yXSINT7kVhuZ0Kp35qIncz1gHAbF4VNaT2X7EyJMDldki8K
n+ByPlYkXY2JKTJ8bn9TSxQGbesYinCLhdvVXIZoVfVuso3NKExXh26Pq8fAlK4hRtI/SN4+LUR3
9GInA5KFwCUYYAB05KQczmxiyDWM2iI7GZC4Qt6pDabnQ3fDfEbCGN4XZRf1gNLuPcQeSh06dS5j
MOov4hFn9gz2aAupVBsdFRg11t3OD5cS35GUKtdj1jtK/CaI5qtmuh20M5NXUF7GG3+odimf6SVJ
FpMZ0p1/VHoNF1SqyqPBvoMiBZzatWR8StVpZZSyXXLOqCPGhhi0Gu99+5T5LAs1WftgrFKfbfzx
zdf6S/XKDwghXwi8CZkVKaLG/Pqh8JS6Bm9ilkF4CgJsJ8wMshMiUkD/TKRtjeT7qRrcpghIzyjQ
/HcbzA4YtBakfCo4SmMMymMPobmSn1Xbvy/T75RW9iJmmersGDdzFs6Avb4cs7gpuT/qdoiVInWe
wm449LUjPEikE1edYUM/9kxgecuGVluhKxuiN7C832/lh97z852cUxmsoo1LvBLLo65vVfwM+sPo
ny7vXB9P/PzDZB44xwrDkIS9+vWN6IVHRJjX80bw+1AXJFA22SzVLgo0ceyeC+vVTxwm4CrqRajh
7WKAcu2olqNpti65prks/DWHsRU6mbCMkmU52VPKcHOBbUQLyhSh2V6URFFWNANX0bTERGb+A2AB
9PYp27Gj1C6ho5XspPVCz23pkYNmjBxR2jaSaxQw9G0KqrJjMLoOJgf4gyivlKq2dzucgF9VENZH
WSD3fDuBgARLcjKLcEnYa91d89+ETzeEm3A2ZLY0O0lwhtpzHjKzl8hWJDc4DEjRxU30EN3itZkt
qtip+QvwkF96hTtKrpTZJR0J2hSVjwb3mFUXObO8Gd9WHCy5Nrcs2bhC8Ocb6AwN/qBOSiPbOTDy
fELsFcTyDvp2qMnlfWqtOsMphFl1XbDh6C5gBqOAIoBgt8O/1QsdpfhQYMOOR7toLgx52RbrCXyI
jwEQ7Yh9Fn41QMdB5IqVPWU2HUZoLcGq0ktxB9JPoDdeOsyP5XmCCID5daUkTZpPscRKMZpV15IK
RRwHDE42RHTfVEELkyC7mNkdrHqH5YNxaxG6/C/0/mbr9Bp2Rpi9L1UeHREzqlMJtiagHHamzg7l
6xbHFAsqLpxZu8+w+YTx6HAh4mot350Um2gdtuSyxsh4oZbs/rjWkAe8oCTSaUAzYEUbXayvU8y4
ReEM/VJptr28ZBLm84IeEuk6xiMk34bNnAqNKaO5LbXNFDuY3DDXy/i2+QHlVTVsBM0RoESGrt64
ClKeBy/eZfKqpLsK3GHCt8xWaGvt4cTWFZwyhrf9glFXSEgo//1MyL2Cx/qiUB1FWRSZrT23zcJ8
FZidEYM6ucrg9Mzi8FFqnaBz4rtK3oz3Pnm9km35a84UD/uyS6lKHyPq8+8d1RZkYFAQXTmfl/C5
C0El57AkRnswN8pIZb6IdpVw5ZjSVaG6k+8I1qK6SdclT8spjfnrKbBP9he4lsvSFkPp2N/4AxyC
tVnsVDKYogVLdQbrkrVsbXJyYanmsxUkOD9ywBPke+/e3zUuIGQMHQ3oskEFb6vlyiIvWd0Q9d4Y
7sgRepiX+qM6/vX1a+P+9y31+wyc3Z3520wSmXvI872uGQcj0L2yPBbWK+zgWZhZGh0M8GqJ+HJm
TQriOhzGTY6Bz8gx9Pv1f2iXuTxETcTWmI0Y85b/qYftCYjScFot5+nDgFVFoGz6/CCLd6p5AVj7
rv+awX1VVyVxxi3RQ3y9lJiOai/FaXHs3pQ7JlTxuBp15o42RJR8LuKd9D4/GORmpGzQKHvdGot3
4nqHqybdxP0WTZ9XO8lW5gDMVnweRmazwCnAq+xW8DZm8GgYK0FYNfFNe1GV+lML/vn2z6qXIG7F
ZsgyyAoP2pP1lA5wk69xx1bbRfJA84oPmmeL7bKKHOFCifItK31uRzCDMVHxztuddAZKTlKqiZPQ
F0eHdmiEKFQsIOmklk0JwgMcicqenVw5sxb181Bjru7wmSTlKhbWhmhX/xDCq+bGR3GU20Z7aA8N
0oF4laurHBmqssqVdSRe6EB+GsFxuzP+R3aPBBz09YWHkyKPSUvHiMRqqbZsOvAVQihqCoWvwKk9
VaidGNyTG4KXzluDAsIqExtVBgl7Ob7jEWrX5exR4A0IOOrBVRsaPkysLhG1flqcIM64zKBR4hg5
j7LJvLQyM0vm7aauSu6FeON7+3HAXNIdk70abHR9WROjgEvGtDfjO1liJ1m0jA16m/1EJ8Stgua+
LBGI0TjhBC6nsAQoOew6WLXTUg5vJRzUd/S8oWwTnWE4v3/J0tzQne2ihs4IDWk8PwT47evjrooE
2GPi+6qUvyIaaOOoMFtqkW57o7fMgl1U9jvg5THASlu4npQn6eIQ+sMB6NtNoHSyKN8UWTlfqWQN
hKphdbCRKqwjEFVspsbl6ehtC8TSQlv8h4v/2K+lcWcV66rexgQZVyfod2j0xvSh0zZ+sSzKVeQR
luWM7x66bzQ942rAB7UjwH3hD2sSZpp8HVsuziPatJP7g9aso3AllAc1uYG2SVhBmzxO8a7ROfsc
WbrOi/dAOCTBLseuu3vTxF3xHGA7Kt4WxJxr+1B4CHnT5QmPlCg+DMWaj0vxt558nTYPXngt/knN
bR884URm6SsrX0MNVWmYmrVIsHuwwsyPAG+gkvq2uWmmrQm9AC9RyVUVt0mIznCmxMmQQDNErQ9h
41jymqgOy+VTFaN9X7+gM8pIZIBEq1CQzS5PceBWGOQnkJLY5KDH4GiyKYl5UV3vUdde8vYmVk5Z
ezCrFWr3OZIMe7xsMWJHa7pkZQuj25ubqV6GzdpLl6W+KZItAQHqq5y7EQu3pvDYduPKU9cRyxUb
3WQje6tUe6gggGAoUC8RRZHOratuxlHaXnkNjKkDSBFm7YV/hywJfk8YLYeAMK6XUlvD/vUakDJb
j5ZTRsLEvSZtGpiYOs08sLnbafsuecjLtZfs4M9ifBjpS73exG+5E+MwaTqcRB29Xz5fI3sH8/QK
Ag1ugP8xTBv8Td/us2vqXf01OUFecqSSKlXngnDXptsq243mHSdaFq2qcVXJ5FDcadFeih8q7S43
rohJ+/3j+zAI/7TuIbPA2GGTZq9jw4NN8/XjmwSwHY2434N6lb8Yy+g52zRLLVoNN0RkyA/5i/ow
9pthLd0ixCe8cFUv2X7fGUx06+kWKVr6PjIZZfaMMHrA6M0WlA20JFDKIkHie+ykK5lkDG8B2Rfe
rTHZzT/2SFDQJ2tjjrvyNXeTTfBsbWgTKP2T9/7gPSUu9ZBbUcfcyvTcbnvUlvIqWKnYAgDBrsX1
oC7qNeOZjeyic8VFlgwRwxUBYY+/P6LzCez/PSKmyjM5Bhux+YD9VGqEepxOhpkOB281JutsOfGv
7irPHt0OoQsLdZm47VqltnbVh+6ufveeE9qsd9URDHu4Ve/Ue74ePPb4QEKfweCCn/U0vSTveLXy
i4Xuuk4XxbDyrkFSzVV/q674Pz7kjfXvP+XcheTbTzmrmgIC3xKhjoeDT08g3cv1LQpPbDdaYBTz
WZf3AyOfMS8IDryJ4Agk4V2t4Xh+M14qS5R5YX1beBI8I5nYM/Q9Z7eSF9bQDlY0kDO2GEg5AN8f
F/NiwNtLfxFvu2W2CdccndJrtjT/ZbFtkSi/wAOtpJm9s16kgIbJlv41f8JnsPp02d5rDzLd0kp3
2+0lNdR5x/bx6OaJiUZ4F4iGddbb+4FfFm3Ihm1RBQbP/TF/0V1/PZ7q/QSbAFwSCxkHM43KKWVH
I87zJl1az+KKcJBNznK+VIGfH1n/e0fQ0RCv4vyvnvsYBtTHfiVM/cF/YGZyJa/kW23DZ6A+wAZw
6UjWmoeRGAM118co9godWnRLrJAp2IB0Zr2oQkYjCz4qY/H7Ojs3Fvi4NUDS2QSP52WoZ9AUdG55
nAS/Oxjyg9reFo2LMYTHpy8cvf65RMYs3FYzYpHIaALoQ6+l5LoqV2pyO8inFPKnKmRYBSLf0W6U
9K7StkJPVtm1Fy616UqRt2a+aXXXah3ESHIBlYAgi/wPtUOunLzxbezfq9YZONamKy9fe/iqXRXd
c7sO1YMXX3vNTTdzPi7spgSk/7CqdUtHoANgCIP+rOCNTKPPSslrDxVzhBRwxUaNywiGNt9cZX9V
FzM97U17HJzmaTi0940zvGl36X78oz+nL8Mh/EPa4h9cMSdnPPZ/+n+C7yjjoyBcx2OC//c6fQmn
1TQ5QrMnEzl8r1tHrTCcW7dsHNM++INN15P0gAw/+eO9qW/9k3qX/emOxUv/Kj2Lt/1xeOYre5ye
01ftWaZQyR0CQsvX9JFl9DYc4sf2tT9Ut9mf6GG80e+nW9Cg54G05QVlbfdavMbvbPfVq/xcPGaP
+r15P96o/Dve9PM/T8Ef4WXa889RvhsPxeNw5LYe6qfowXjpb9S7/oY53t38T7L1d563sU79TeEG
D+Nbay1a/lz7VJur5p+VOpgeG8XW5Ifmm7Bcdc9xs8hekhcC2jJqi9mkZellVzqAc3SdYLEwy+JW
EGZ/X8/yx+T/824lz+39XBzS6Gumfp4rULSCJraNEu9r62bswKT17qWQBiKrEImK9iQGdie/w8cl
G7Mnd6VfaP77hGS/7N86Wq4wxso0qkY7Z8BYXclq4vgE/8YR2S7RMYeuiFgb/UBvvanTNdm/o1S6
KnydpCwIStoO6aPgX/XjtYjcthFvrNSEYS1jTqtgRHIgFE2v0l2I3YJ49AL5SitfmvjFA+WRRp9h
Vedo1bSpweglX6dkwxpGF69yfVx16SmKyDj2GcKm6zQHrfRfzUpxq6c45YTCJ1bFQQjlCVq3Kkyu
GuRzuXnHHAk34Z5uP8rupOhFnmQ6iOdEy/YZfLG67CJC7MRVoqSQyqrruMLK1m3QSiQtPN1ng/A0
MZpd49UnXUsfs/h6HMWD1s/kVoC/Ghc3ohgFb9dK+T/B1La9lT6H/m0lYU0h3MhNj/5bWhUWrjAd
X3pRc3rOk9KiI4atpr2Vc1C0JChOch/tae0Phkf0aqxCSLeyfTrWryrIvUzCmkpIXiEAuWUK0mYw
HOmoZRkkbUVb4bm+gLz+R5B1Sg5duheTeic24Qa3GtGz7EApbh+zzHjw/4ew81qOW8vS9Kt01D1i
4M1E91wkXBpmMunNDYKkSHjv8fT9QTEXR6kTZEVUlU6VJIDAxt5rrd9Z5IM3HYnaeJsW6VZeMLyR
RSCRarMo5ibR9E8UkJtQ1O0yF3aNfCOrIwJF4v1mgJarmqC/JJncfBwAv9JNC8PFIOh1nDVO5Ahz
azid3aEeU3+KdUforat++tDz5RHDhtOgy1Qj5r6bekcJPkWl8S2T4XLprq9CDVWPKqkbEjvPp9dK
W3bByFw2TXZlic+ydNVSh64q5ZtEPanTx6ziGksKadh4aZbu10X8/Uf1e+r+3Td1UQHovG4p0qT0
pLYWCXlp+FG0kzdpEO+C4EntP5MR8tS85qfh4z6i30wZaQdW7cUaCLzwSy0zP+ux01kmzAF5pZFO
DlJobDTOBdi6V8JrbfRXiVw+LoXFmprEPQwC+LsDVEfdjvBFVfh6K1MQoaAEz5aa3SVrgxCDt0uQ
dZK8/3EruTghfu8kNJlYaGK7Q+P7ZzXZxvmSiFGfnqz8uiURUBePvcya747W+EnVf4sGaFPRAQ3S
fYa2D5LefCeW65KhN9VJVzhW8tP3r0K7aMF1bkrFaVOW2d0w+LyEklT4TNDK4vSExyY7VGPssqKE
/1NhPfo+BleN+qF8RMoX+AOreFPIaMHj+VofQrdm3qrC6siZg40LBxTz+hyGUSku170aHkssCkId
QzMMcJNaP3fY1er16wIPoq6OQlEyoI3ILfONksIapCMTzgZ090HQ7DmbjsR0Oln5NM7QmHDklFKA
kCxy034zK50TAsAqSYLbPsGatF1skt8/Gv0CZfv9aAiNAuw1fjs/XNR9gxEUgl4sELVMjJn0lrQR
7A+C3URI4EgjuNddkyRRI80cDftWGVHylL+K3avaqJvdgGpPSip3eBKC7NSYAXmc+Dfi5GZKKZ5o
SsKk+E6bbucpu05UguJ1Uj8KYO5mEXflggNa4RVm7LU1kxF1uc4gsFZ65ighWG84Hg3txeq767l4
DuXiWuRM0ZTytg2xBYrykyy+TQ1efkrkL4ObB4embd8V66tmQxn1cM22FzZzBEma4z1Lph3ObnaU
OLPx0peNIzEXCFFHfv9I/ypcWW2coYgKEYpiPCVeFElqUTSpWXTRyRwRM4PBGCy2RCdQdtlb88cy
BttZ4LxnH7dMRP9m5QXmclPln1KWOqNxuwinhGlHE8hu0evbL2LiI728VYx4Z/QBc6qHJR5ObffT
0BnHib+/XkTKkNDXOgCc76IXbBN97ItGjk6IolD8gUoMd+YykU35iN0h0nVagf5B1cSdqT4vCgm1
Ue4qrIRAtJDBSremeuiw+42meoexFrHzmiPhqhPh2xbKqqOi7dCRA/UmgqNil+Jr1NyEce7TuztT
YngRc7gxt84EBT21U7MbY2CzKD8bs/SptPp1PcxHXvfd7TBaOHXEbHjTRu20l4mTvFWuYv5RrkO7
57OMCUKrqxcqx1iH2b3XRbrT+J7Bq6G/YGW1adks51iFT/66rre5cQ0Y4pGY32MRlWfgtmZ2SJnz
jLtMuDJUb4QI0JcPTQ0DUXxX5f5g5fV7N+TntNAZFgX4mpHUqmJRTZD8Rn0QZIJHH9OwskdKCGAt
uVMf5lThrKOlTxmsNe8iPoAcYc+8cqcEOTWlJ2ue7Km8MwnlSKz7Wn+RhW3BAfE1Jg9SrztTVdq5
JNn6XO9UEgE3I9+ukNfXWQaguljbTp52WEbiCOEmluU2idlvEiKC00U/aInkW5nkb6BtnSoz8wUR
Bc6ibQOAr77W+E3GLjIinLRbBlMSAexIztSSw573YlTenCwvitLeVo3mAAGiXnlokxuN2ExZ7Dis
4JST/GD1OE5r9JPieDu3Z7lQyk1mjLsRCltXYFS8QAwN3HbAS3LQlZtJqGJSPuBrRqdG8JuivdJM
bNHC3ouqK/IFx+xmgFKPWNSL0sLpLKr05Ifj65JcvW6H+urwronIzy2sIf48vgxMuKu2N8gXxnxv
rCnxKG4Xnwlg0B8Z1eeKE6ua0ws/oDCXU+K/LnxRLfRREEt9Z4anOXCJtbhbnZ7VCv4f0zNoKbmd
g5uKqrMwhSoWhLKLbJs/eepfai//uosLLGiKRrGC7Ree6goniAcpOOpS4lf1XjFzl4hHVAeVncG9
K5228b/fNy8nJpeP/mJUZ8aRsMwU6gxpbgiLF4mfWhwe+arK+smR4/e8+6I4++M9r8fiP4ZeQlNY
4frvU1Ed9e5WFp6Q5nLVqvLLhnza5CEufjDDvOydL36+3x7w/7ik2OuyXBc8W4qQPD4ep8Dpcp/D
/fvHeAnvXL7D38LWf1xn7EfcQomSPc1wpPEqTFG6CTQ1uhDYqnyskYY2rwZRAdq2kSsygHGdDXal
qttERloJjJ77Jt5jgmh95sBSJX3D93d4ia3+dYcXNaIx9dgyDqx1KSTq2aP6IysCzvbOUK7V4mEJ
b5ICrLmmOX74/tLa+ld/895/P7x/Phw9qS29EsJTi5A5uBfEW3N+MGvPUO8GvnTKhQqEpEoGrxGH
l1yfbptpJh8Vf1Rab5AEcfYCTd1ARjBCgm8JAcdfAWF8vwN2XCq8ltPwoJedZwrlnaGB6BGYvsCE
SY4C5U9ZvLYmmjZca40W2rou8RbUGOdEZsbWvb4mI7SvFmyBdDtVPviyCORVS5u+fxrpplX5p2pl
3dG+eyJrSfCPJyIIQi11CBBP4UQjid9W77fyjSi/KNHsSoi9DRo4cn4CKG/hRLzDzJiSLckMfdwX
Oc+zXHFNC0plodFpFkctv62LnZ7+MKe+5Fr/XjUMnhDJoV+QFOOirNIXzljKBAyCdU6MVtsM4idW
2x7TBCmdbaHyh+BsFphs5E/YbdmivmtGpiY/TsH+3qhwKtDBey1GgIzNL86I0KqrcK6a6pR1+3Z+
6CBKjvUnu5Yx1nZWwKd56LFyrjKyJoAN8JIfM40z8VgRWYO+Gh/J71f1v5xavw0UdEMTcZFmPPfn
O5SxbU0S6vAToK6mUK2HrySi0XW8BgDxFi3LTAwX1nE/UkT+Wjx/Xvhy8Qx91eVVWp3MHqb1Xki/
sMsYqx+2tL/m+jJDYDizAMDorplNX/x8qtFn6mwlxUmbDhO8MExzhIMa3CbqaxxsjcJPpu3CVoU/
aOIN6hN6yGH0l5+Q8982RH9+K4bCLo3yTjVk7FYuNq42VAJdS+f81DFtkgz8pONqp9PNldPrMAHh
Si+LKJMJCN0eKCSXUncYPqPGPETYMK1fV5LeZPJ9HuwkhsBpJnp9+toV+1JiSCLcJ61vCp8zFmht
MNoZxai8/rnls56Kw2ykzpwl2x/WzvrZ/PkzrexKfGMwIOGIurRCSRYkMMOoCEcdWciAVZvUbLrR
H7tj03XQp0CFO/vHvvPSGIyvec3XWLnGMiQK5VJNb0rT0olRKRz7HOI8YsWRFBHC7WKo6Yta2JkY
0QA6Mv3wJD6kGaOO24VkSYVVXjb3rTneG6YzBs73j0Ne66zLx4FJqWSQyoG10V8FIEPS1ghitkMT
Rh1Nvzk1ntbttY5OvDe8BgPmFtRaP+s9sLGBNQqEPJsTFB2UNb5B1d9Y5dNqZ5cp4iYr/AErG7E+
DqvLTvpDzXRp9UQoIjG+OHUYFvcLynlRNAXLZAp9NnXHuSOhvXvGRDBrt2n2yAYK681EaEIiYfO6
RgJAlLVb5FlGmXkVaTmLxqQTBvesAzVNu3G+WuZzDPZeLAiMcXYvtiqkeW0mKZtzSTarnx72Xzvp
evcWJmwSj5zP6mL7iK2hMEcIVMclF7YqNpmSCUewPIS6E8C3VJOvNH1MWRmJgAHkfK3Os2vMwPCw
v8JfWVkzFVUgS+8qgXwZKbeXGDsoA5x9WSMp4Dnkt9nIFO2nePq/Dk2d9kBcQ7cJhSII++KxJ6WY
i2MsdMfE+JUjOM2r5+UnscPfu/rvi+gwbiXes3zpw9Om8RISUtEdcSwgIKGSHbEwEMjcyFYB+/mt
76YNLo29mP5wnlwS/9ZVJSF7BOjhE4B/fVEdR1k8gWpm3TEvTupMxlUR+MOQuVOLUh+JdTzCT6U8
SdDyLNQLI2YhzX1QhptcFTfFKBHTjuv9gmTyM6qY8RibAvwwoeDpjFfBvGtVJ8mea5Vp3LhJ6dW1
+aZf7io69EgZ3QI81oCYMUN7bTp9N8yQ3zVxS1rQYEZQ8jLIlb3fD9smeOjwkJ4TTwV4EaJNNN4s
iPyMgW9SkA+TNV4Z01GI1HOZN26Tv9X66w9bxl876Pq0SG9arTzXgc/FYhCqbkyEsWbCyR7RMVJV
BRpHcIlm6rfE2ObKhwi7UwZRRRhjTvB7PkWDAjB6LoOjKd5N9Xst7BUW9/d3Btf2z92M7hBMH44X
hltsuOpvetU/irtWanqrztX4Bh/7oro/qPjpV/5MbFNti4ubaRA2EYzbuujGOh+SjdJVC/sNYaKL
+WBO14N6m4fAj9ExyVdSn5ruAtWr7tt2E/1KF3fGyHtBD7W1JJzUVwYr1rj9bEsdDF4oxnaFNS6L
xNxaKhkRbrN45sJs46Uuz2WyS+fXJGC659fGoS58kWjA9jind7F4jOtfqXFoS183DmV1SstT/bUE
ewNKZH0/Z3fDApvlVsTh2wBFPZT6s9IckVzqwcma7maci6zTZPhKcFQNRkquvGo5TuFyHZafQXCO
2CV1/tRBYf0K7gQSJ+xz+DCD36hwbEiTdCjsKzKt4Twi98LI9NnK8O/Y6Dk8HswzN11zDEmNWHb8
xlY7dKHbmxjW7PqaAA8WLGIi27Sl3YIOLPagw+Coy5/nSSoxDKr2CNmYo44djQQdjebzkJMnWGwB
PWHeEfa68IEI7ngb7PkHg6PZ6V6gz8ygapiOy2vmKw+0V/akeg0zjvFw8n2h82WGcvXRLPxAAgu+
ioKHQN4X1jtAdXlCgJDtrfiBPmecd8GnQL5jt210xB1eIO24oJredeRJNB47aFFfB4hZWBmtUzcr
jcqQ8NpDhejABBUTtybYBsp1Ai3LB+foZLI4YOtuhKd13Yg4H2/qfFtGhAJ5sbJmUOYksuhOpVw1
86F9UxGfrib7fl1soaenGUbVt4bAjQE6qpVtBUdiKoZnyYQo3+JzIOxjcStNB7U6d/DeB0RneOHa
QrMrWpesNLnxJkLJwCK/MBoPNC+RsbXbSL/kkyUehsTPYLYZe1HdhuJVrl/L6b0Wn8sKF6b9Uj7k
8lYx/eweD5wIEb24a+uTYe5ied8J/qRAX+IjhzmO4VK1E5JDWeysFyTKEgEk1haPvaLyBAnXTkd8
hcoHrdBgNTgzaWzyMZa2WnMUs20wHQuChQo3Es8io8ghLYk4O2DCny6OGPC3Ei68JS2dmMgVoMts
JqokdUGsO5VwCXoHjRvIuBYCJ6a41O7E5gl2tK6iebITUgxk1xBuxXIvTh9tdyrCbRx5LWoHRDGM
dktfZV22/nBf/JqrA3Gvg4Jf1VlSaTu3SL6g40sSDleeouyoCbCH2kK0IHcDzYX2hLUvgosw3KfD
tsX8SvWx81WFLey7IVhX8RBfi8lHDqCBE2J1ZRTPerTtudu5w0jsKcZbxrqxsntSSdocJSwk/VvY
e0K9n6L3RT5D8JNRYOKlJZ4sxANvS3sY1OsagiKyCaE7qCNMGnxw3G7xuD1p9IKSueB90Z+64ayQ
kBvvq5b0Y1I8IHkSq+aoqM6H/XiLpLwTaIegOzIkPWBjnM/7ufKs8QvmYmQAsDuegBALLULq6JqT
jL78MK6JyRuNSMCV3tg98U7xoWHHqntnsfDV8NuPfDyY8Wsk3aj1trDO4Hikg2uTS3ZVvWoSDpEM
yMUWtQ+abSueS2ulDqrylZ7ZEAhhBIrli1E9isX1LF/17L2SU8W7oHEX7SAhiJWI1ts3xWnOXxbp
3sp/pWQmmL6kevwiKvzodrwKVZu/V2xIJnUwksPIa8bVlC0jdi3LSWIvfWCvEYEAGeKlh4VEldHN
aoQKKDF8HP7E1pV7wqXXqSMTb0QqL/V8l8l7itkO7Rp1KIYToaPiwGWEo72WvGJsIs7HBqL6aCgB
Oj5LvSRR5H7SXwrxzcSOIxBw7bljEbU6TmaI9j0eJF64vWUHut2HuzI9ofhn7D6L3vwL+FnPvLgF
pdlTBhiokilTSdcyng1SLmubDA8VrElHI7E3i12jnoTuOk/vc/3YKwT3HCfLRlI3jt7QnMzwAOZY
xMcgeQhNrLTjXSqwmWBuGjfHAEsLBZXFJvxA1CfG2E/fjGShdQcpfy+tm1F4qYtjP6P86J5kiaO7
vopQ3ghOpBxrpqXBrhaJD/LwnBk7l1/gV8DX2ap2qBMeD1MVtqs7zHjbesromNsCt+uS9gEqpKuM
tlV5iHRR4/Ls+8wzP4YMSf76dZsa0uVtqOJ1sR2DF7l4NvObbK/Oj7141RvXAmZS9dkkuYZfSQq1
mnAXa58G0mEZWrdmwilLX+e+5tU8lvJV195CRJ/4SHtnwDC4vTaNN9M6hiI4SugKBtIpm5eMNj8W
nQi/Vw6sBc8htsKNIXlVcliivTIe2QAt5U6q3sbgHpKqpd11w3VuHLP6Njb87sZACZw7sua2lj8G
16ylpSDfidCdrZx7s+TEnCysFIp0iFLB3lK9KDg18TFP35qMUcJe4ZPqGJCShmdHJFf+QhWVUbTk
e0HeDyAAJdyUqzx8VQNPim60+tTDD3s28r1UgyozjjAOufWutJ6SbmGgGssWYzpiVrgvOIDBEwE7
yltPmo28Dw6QN8XBi7LDgCBIdXqct8Dpip9GGZf5AmtJBq4GPkhppuOveTHG0jK1nkvFim8M6Upt
PQNyh5cKq4AAQCR8txpX+Mixdmy38tnaWJMXSU5rPZEVvlGtO9OelvN6DoNrqt4MWiIcQ/UJpiCc
HEKtYl9RtmgeXaHcpVhHNk8pRxTCGtNWasfoUEz73R4PaNQKbJ5j4lQh8LcTGe6g0Fh7Uru1SEKq
9iIdR+TFIdmBTocQpz9DfjVqXz/3r43sSsRaO7UK0vfYPQEW0nTJ6mYgPhTe8/TaD+7En8Y2sbBR
4fXtnmxnbSMKR3S7GAiDlg0+g6JYcqcH7Tyrn0t5JaRIbZ3yjGHubGe3BDgrFTmVvlR6+Ts/5Ous
czfXIn/4hFQdAVsAldT0gJMDWj+7730Td2r00eZWOw++4hoPExPZ0h5uEvPQaY4K5oSQiT2NVT09
NIWTwtl9DARMe39ozZlL/V18m7CO4Skq/Df/4v//R/FddoEpNrUR31hoaNHy4vGIy0ZkJ+zINOWf
NQ6HfKXoJnSbIXz/pr03qb08xaubP9sl/a8LZsc2LXe0fldQz3HE5KwFfxmKLS2zgAGC5rfFLQ1W
vTegNKSHrnIly8HVO04pz6DUu/Un7ZOEWywaMZh37H2b5sUK7PV8hypOBi9ZhqQc8Mwt6P0kytkB
Pv01Uy1mGJtYH4640JZ7g4zsgQ/WbjFiWUgTc6N1kLAjYQ+gbi3pcJViaNJ6+PbjaJnfMFigO6BN
b+QNqubcICB402CqhfhuzZN3D+Ht9BS+1o8DGzmkMyeSHcRmWeSQv9uM7GmrijSEqUQ6BEEE6Po5
ZxB4sPCeRGFDQynfQWTR2k11pnYjFxMdJ0fDxkQUgm8UvpJkB7jkq11Zd/wSgSAvYWW0Hscv/TU+
4Cv1Qd8avdAB1J/qvbKdv9Sv+DZ+K4oNTwzWGr8wE6cESUl5PBwiHnVNuW/t0cRuCfGIa6qoHRzx
U3gfuadXYd7oPXi3M7/QBtcCARcbUGcUm+w/MqA5/9m72JnGFNEM/khGru0EgG3yjIxzA4GrK64N
FN8hzE87SdcTUjadKicrwSEPMBMckdKEyPTAQblqMKgrbfJ8Z/OzHjbCl7ZsmNILb9AVD+CyLWp4
eMNI9TA4sOziEXJx+YsuVXgYXlHZzffcYchaxDrrkx25zWwFWvovMvFi2QnZwLHvEW1Y7oickfwk
b/kd5lwVsqZqlSVKgBeB0yYeoCB+4NAXuSjIJYlKjEDFwIbzM9xqFRL7TcWhv9DcMNqzccvgbAFO
oXEuTbjFvshx1znQzub34GMiF3jAhIgDA+vVjfKLk1LDhQN7ZoKCf82t3RASETg4lpCbXJ1w+qrN
DWkpBXb6bOcBYwjOG+TDDn74w7I+ezlmKOTgybJeMm4eudEIfsMVEw3EoAHMR9j82G4AcSb29KkR
OIxkN90AgqBOCIothFK+5/admZpGxDcS59Qjjdp4EQ7dg/puXen78R2v7xq6Gu0ffRvEoWytVkIg
dAeBvwYpcVO8UxBiPC1sxjv1md+DuBCeTaFaKMmhEzvZ0WztqYs81Ky1eNMlThSf8vQGKXE6o6Hc
6PNVmAJcOSV5kZbXET6P5RKWSaiMtVUj2c472O9f8T28IgzS6WD5UUoeV4H5ymahaCbn9dfSOWXu
9hUN1FqMaMYPQ4jfI8h/TFQhk0MEMyUML0ibsv6a9IrlWEhLkeTX5Ax+VovgtasdyrPOGW1MsreQ
8oAxPvoJfDBZ0VmPSK4vNgGMDJWmn9T0Ub8qZ0+ZrxVL3a4MoRm3rA4NsNB/rYyN2hwADZ9bTjMB
2SiRBlu9L7dVDTilQVYvr1rziXhjRYiOuG3b7XRoxZpYdhQO2PeKrbBTmreg/8qaEMeDcaOwB/3n
v/7P//vvj+n/hp9MKrI5LIv/Kvr8XMZF1/7Pfy4xz///FMAwVpKt/pd1fFRkdUnGSo7vLd8mojsj
RhpDvBxu/RskC7ugJS9v2Js09CONmdaK3ve3cHkcre8BU31k+0yEuIkL8EKa4q6Yde7ASGmUrqTO
tSSXR9t3zzIKFGX7/eUuGQ2/f+JVT2opGl4isnpxvUUd22TspAwfU2QDWIiZdXZUOFmydr6Kiocq
vQ/6nT4nkMOmY8RyGMXIm6cfvNwukYb1PiSJXAlNMjCPI+fgz2NYn0VsOOAQXReT4Aht4k6c+UWS
XWFArCO8weW4kW49vX8XEYtzkm9k42GdlVNlwpXtdY6Hn+/qYmj4+65UbOwoAPFwtC7jv3uCnXIz
C7LreNlZsmSPGJqIy57WJ4KrPEiUtHAVfxzt/ts6hNnF28Bl29SwJ//zaVSLPIkN7cJ1H5xrRfBF
iR0O62WLrZn00oQEcj0goi3iVGjvcunhh1Xxbz83XHPsI9BNqOgh/7x+hMcUI9wwu5aMh6G+hw7R
aJhAkzZtEIIVPtcC0Q4/QccrPnixBWFogykjzuKU3pf4aLzkliGmcX4dKjSkviSe6u5dtNlspseV
7LaKl+a3IrrLfiIc/MtH98eVLx53SeydhZt/ft1hIlV+wjAJsTCX0VJek1/ID/v94/23yyFyksiv
Z+arqBeX6zVCY6qGVVXiw1Hfc7lGOCBUI6Oaervpr7+/HA/w7ycLNLHm6AGXIYe5QGZTU0slK4fj
T3KurfoW+g/puey9fs9Y5pwNm+W5LRnqOVRvqzU5xHl/vknbzcRvT2A1OJW6Mz9p4l+6lNPQKZ6k
0p329ITUKrX1CAlVeAdUF7AmEyXfaLdTfQ8LHA+M8TlrnXh6Iy1cf8Q0ZBFh81zDYYQdsBUZuh0k
+XHCJACfn/Jtbr0qgN2wMQ7s/dn8a+xeu3KHKSH8VUH1TSQzlLtvcrLBPGh0KBrKGZOe4Hoiv/gk
Rm81vFflKwqPAXVYONzgVVyHW2u6LdpTlN5ExVnfLdlxeA/zdyrvdDgmFI9PVe9NNzmp05mNUbF6
1x3C1Ada1UrsjqkOfYyeBMvFM2E8U/0g8fD7zpZG5lUOLJwc2UdxnVlP5eBqtd9RgJJTOUIJjnGZ
3dTDVn9BYA/tbwvJL1Rv5fusu11HihCZdUdDu3qKd6N8YsSsPgtveCUJG8zc5uuS8YDoD+kWqzV+
M3/96LTn0hE3C5PDxi/2aJFSZS0WWvWKSJiO/K/ATsju5fhCIbbcpvkzFF8Atudot+oYn5tm7QIy
eL7zcZUulTvpOgWFXM6SJ7+lh961HOG+n5GGXI+i3Y13Oq73G50kY2Z95XW0S1d5aT1vE93Ozb3g
3Mn6fr6hOwBViOiMKgd6I+ZEry362PJqUYDQUdq/lolH/DpjcZgXfnm9ElMeViyWhGfbyTCSeFEz
hk5bbIWFVUY2KcATG22TH8T56nFM9k2/y5gkBhiz+LNfPnWpHwR29UH+jOIxcA1ENxSuOmGTv6Gi
GOCv2taLJdBj4FxH2WW4WnTA4KNTN9IDc/GrwTppX4D2VK3GLu/OebW3oquAidwp1n/oNs0L3Ho9
TxBoAIIBQ8m4O140m7Xemo0uzsnNaiGHW7bhMM5DFY8dD9rsg+xbz9SDzfNs3BHju9BjmDvLa487
mql2dJqnNiErdS/CqoyHm6kmvUDbB2T+OnXi5yP5YKg8sFk5YrVbysAWG2Kzn8mYJjtVpGFBQe11
+7Xhb1wWLlRlFntj2oWrP3Xhvi/30dHkuURb4BNK5RWsWM8arFTU2wron8H+Nn03kyOzWMzQN7BE
8Wo5hQ5mOXj2Dolbtic9sWuSkdsf9rF/2TYVnqBisGWahNSs1L1/dOrV3HSRBBvwxkKY9Svy8MMb
HRk1CiOOn5Sh/1aP/HGxC7hwjDBXl0QjvAlnSpKTpNip7OfyvtnNmMIzDXvHKbEtPOuVEBr5uTdu
e1rGT97r95v3pYHVumSwrtDQaLBuZO0vFSMOW40Rj8mNcIjg5t5DxGU0LDJEcGayjWimgg2DOKxq
noQKCd33lzdXkeTFofzH5S/qwwGVhR5GXXLD5EC7hh3c3Ee/ALWYjagZId64ODpD5+NUxMAVOKXF
gGnyhXv9lNNcVvxP6yxi/KrOyL3S1xCmueTqrPZwS0usjZ9azHQCYAKmsY1xQWR6xqmLvZhZq+aj
TCoouEd6InbTTf683CZflrZhYNnc5r8CfDZ3QMemDZXnCD+FZjNJgUS8cHG4OOOniD7zFX5ctTDV
WEemw2vxWkw2uCeKQyB6gMPvH9mlqPivN3Zx2ralJJXEJqxvTL9RTZt2hTkF8Ncz871Cc4WNU3jx
TfCSPshn6aYlqXkjnsez8qpf63eTD6okXjX79l76Gq9Avp7ZuvjZpBGzvJ9W17qMv3u9F6VIiym9
3ud9cgMaWp0tD1LvZ74PkTvd0fF0j8lW3ZqHjJD0Tfqu3X//pKS/xqwsbiTDKsasfNK4cl/UmfM8
CQgeZaikoTtp5FtjdrHQai87xlEQ8LVhTxR96EvQTC39dhjQEzO46u26OdZUMTJ9wGz6Jnb77mua
73s4P+VBXmAcHIfGiaHGs0jjB+W5io1DqL6AeIyWPYUPeFDaLQl/nG7Mrb/Ml5ajoC7s4ay/ScI1
2iGwpWBwjfYOcoBceTrIRXrMmJGNmh1bj631NRquXnoArDhSdXvcvsyWAwXMYty30aPBR+E0i5/5
/bte7udtYLxq1a0yHAPhwHnMHKUpPnrtUcn2Tc58yRWqx+AuMu+Ex2CbdRvoM/sUjtxyhXPpBles
CP+wT378s/nCjt+k254nk+2J7eTLOZeaey53aBlTx7K2mcnwiCP2mDyNTlQ4it0B+3Lqi2j6wuUR
cRqjqdaO58/eeDUrqvrtAIQBhilXPuksw/Kjv8m/dBUqjTXGxvBWkJ1dCrJVI4polsKbtMHJxhVC
PxMeCuuBztMs7qAeyNUHAzimqowSlNtOCHFla5xEfAViYdRoxM73C/Df198/7uhid5sDY+ljIQ/B
wD4AoKUPATBrsfsvTrnElgY3cgNGrfCNnxcv+xVozjjdt9YVICRTzDA5yFm2UXsqQ6eefHOX5a4x
uVN5whDMLvYMwGTG3vG4DtCwkSHCqqDkx64pcQXFMeMfuvnf38vF54zHsaxqa31BoNVFfZFLRStL
dRjeLFAiEjg13lIdLTRB+vISzede2zi6H992pIgyuVV2Rsjo8kEH89OOCqa7qKwxDZy8BvCfmihZ
jqgus7eZ0nA7fHW5u7iTzzhPPKBjD7VXZRp+2D0vBZnr7rl2vipcHSbyGIz+ecqnaTZ3eirR9wok
Z4AL22zlgR+Gm85LAzu4ka6aa2zGKMRPKFPCeLe+uHawtcCPEQJNtqEd28HtX6DamXbVfOQD9JCA
8YFhRww4QBuHW4bWnl574WP2EP5wZGrrorl4CZbEZqZT6UGJvXTqVMJ+wTR0jm4U4bXD+nbJPH0h
FQXC1FVLbMyvlFmz5TBrLtpDkx9p5C3NB6UB251nn56LtGl9dEnXXAQ7eGEXEiJPsdbzHrHXNNug
YRTSGUiJuMlrJ6k98Exdc1NrXza+NlI5b5H9CCE+Mu4070EBm8Qfh8cIjCb9QTHxL+cd2zfNLDYL
K1H0kmYX5UYejPlkEXnjY5+RyM4IgWU0EPBuYnZVSk3TSW+LjuHm5hntVJ/sIkDArXKaMmeu7q2H
CY040imVHOTn/B5E0zzootP2BybFSviJFYysbOUEb0DxhxPwL/wHX9CVIQjPFfTHkC/NEvJyqipi
TY1zHSBff2cvivDVYbw8b0VsS3edusXVWhk/EsY/YMqI5zfqNYzYcjPrH8ICrOGzuvhamqPCfar+
9NL1P3zYUKj/WlTYCKvsnDj9yWTVXexU6iI0utSExrkQMB7wcuNeno+ANGzzs7ynAn4CBGZmKW/p
r6LmuSxPzGVD8NT6ZqBKN7cl55wtBSQDnHPM4wa6fvqHpNgFwzbWNj1um/BgWrRo2lZ6Cl2d9vAX
qWY4j18Zsxtqn5N4VAYuZfqwqFUZGwKyjgo8vdgePvTkpEWeSGUj7DVXvZcwVDvhqECpCr8B3HNm
1ZMCNl0FEupxu3uMtnHgJ7Pd3NTam9J5PSZLGLA0TmO55W6utwy8EEezewJPMIQRla2iQUHANR07
i31JnswnXmj4c8hP8OdXn3XtWFtOEG8zFV7Na8W+dl4kvr5b6drwdR2XS0cR12k8uACOj4fI/V/C
zmvHUXVr11eERAafkpyzXQ4nyK4qE2wMBhOvfj/0f7BX12x1a00ttTpUleELY7zjDcI/gMyfXmic
X7wmwEJD5gxAYvrjkgtIdtDvaB1XTITpFxp989BvhcJIl7AD2EAMRzZ4EQeTzWuem1ZoTownIyOc
qhbd8xb6rj/ikMrv42e9v6+65pJRf2k4EpnFxZhlleuT2jbR/anxr/RbuW+gfj+4NI3cNIwnwJ0V
ctR+P3oVsUqNt9HC67HQXB+baJYsXvKkm/nU8RWMyV19CkMvprJIZ3wGahScGgjIG5yMyuW2VMaS
vJA3AMTG+O839Z8e628/24/mL3+lvpkAEa8wi4G7X4wkhtgUpfUcuEVoZ9JUcAdE+YR2+MCDdllE
e39Jzl7tPCaa+K3h9AWHwWFWnzI5mpnDlAaYVFEvdcCbXrZi2pfb33/mP2Dr/fM0exEKDjk4y/3+
PDORcMIqLuUV9Y4AZWSBiLz5pMiEvK/O8ChNLOmkwUL7Z8zNf6+g37/zj7raxD+gDrtaXjGyiRbm
BCYjdr0FPJVD8f2Q3cyELALbNbuvoZ684W0/H/NSGMnC5hujHggX9yUDFisKTzkmAV9YyePVeIRZ
dcEBVJq8z1huuOB+K3GKNwwxFV6jTCHakNG0NrZ0Y2tl7F84eFq4CBDetPmzm+gHUAKABegEf3/S
VDZ/Wroy8azkxPZs7x/HY6t0USlUb3n1umSrc+K+JhHIVDU2lUPMd0xrV68I91g8y1sUrcLqJgOf
cOrBdxbLMYPsJ3PdkYYRmDiUQujTkGmteC0yVByKw0HJuPo9M94j+cYYU7mX9v32+DI/tJ1o2rqL
qoV5rPGYigcIV0CFVq2u1aG0rQHpBtZjPpjJQ+b++apDJWo/vumI+wRz6DrTJnD8zo1gvQleAz8+
9TTHPEPRUNqpWJDbwwGaCVOBE7RgbBaUif2oP5rgRGcFK0q008bzqfDipmTmzpSEAW77qYd4GOAG
aXRzqbVfKqaKnnES1/Kwbq3qU4TECEl/FjjpAY5zkR8qIM/Y8Yf5UhpBHsS8xYJUppw63RZ3KGKI
91qi2g4wkxPdB3ijVM3bHiXSdviwx179UUzCfVTqVqqddVxyYguGeOSKfMMZGBGhUX7PflBHfST6
NsZYJr28iUdIvot2gn6kxQDPUhwYKln0aQDMQjuh4KmJozEmRjV6FVufnDUrqWfcf5AESvx6nXbB
dKQ2tvA7fduUR8kh602Wy5l+DSFsiVOZgxL2YOWVU+mLFtHh/IC3qvd9WAKh5Pj3lciM7k8rke3e
j250qoof3X8ji1UhB4q80kiBxG56eQx3j8/7vMgYV2HGRrT0OEiv997qRvdexZOJw4WsNBouBxLk
fR3Qc1r+KGImvU4Uhr+2mVqyh95aXN+DzZ3Pi5oKjn52KAgfwC27w4N6lmv4DGbQQtZQStSVPptV
N/34ckydiAwr81hL4p4g4gzLitXjkNgDNyjOvpNPSR1r1m8Lx+zILTA5ocwyLNV548c+AfVOvvW7
y1ZRCLjoT13sN7BeEiVgCUdZwpp+UaTaLfAi9mPdtUisu+BmLD3Q1VHNzznruukrm3YzQNl9sE+x
J8j6rw3TSN/p3REUXmMhNCMgc2KN6UuWVXe3IhxASlsJTp2KQeIwuwZDpO/FEQsJCAJvq5RsI/q4
83dEeDl+sWD2cO9mbXvFrUZagWtarLhZiqBnKujrCoOeziodkX4MAoqoW4nkYXCAaTiS2yYbN9Dc
fjEr23gahTJ8y1EoTOVgXF2ToTI0dEt8bBIobYCqxiTBWlhyU2OmjmUG/DlEHV4h1KkR9tcQwfYG
Prxf0HO0a6oueqhrJIzEBWkHJK5gm+QiRxnYRWdB8x32Vuh2sahrR3juy2gJYSrkWihd2OTbaBKw
V2bvg+8oUIQRZIB/Z6ZXP2fiFhHNrNnjRtWAtK2yM4RSgITc8FrDbV7D4OU9M5xLemImT+0unNYk
yUAQBEzin6gjfQkrFRiziXcNtFxMVp1kHI6yatliaVlgGbEggwlmJ97KM1IXasNwEL0pxfYO6JA6
kuiW2go7zhwrbNPN4Jd40rkZuNotHRvz9qtvjjXovK8FNXXwQSBZg7Wr4jTH51Eqd0q/WMpvvvGG
zZ7gUFrbGSF2gv2cCso+9gS4QzshHkmTE/X3LvGywUcSncJ1BNecEFxX2cQOhFR9LC4zaRITkIUs
7TVkQPSelsGE6F6cUiUoqJNGZbb2Qe2IvWATWqQiRO5L8wrdkSLQlVEVrQLlLMAjSqbZ4EtPpvfn
UFNdMZzTfTL10rEPN5136BIMlbQO/CIFgQWeVKpL6scWf7l20TTLgftUR201Dn3Eg4TY3Guct0jj
ldtFppZ2HXyWkG5nB6JEwxTnpJMK9c+3dEu1CP1Ti+OTJgT2EfEsT867AS7yxTGINzI+ZdAkvBg7
8hTXB454WWIoxhpjYPaIP0Bcge9hIkWLqIJ6aMDrhi+FG05CHKdpkcaQ6+QA7Pt84PRChLycEeK5
qaePepQKU39j9qbHRPXcKYn2Bad7xVoL4XG9MZ0uoBbxqD7f6ay2Jg97Qv2ShV/v9xKPPFhSd9hj
azOdpOnkLhwHJnacyjKvxtoXNbuIvk7mIKnwRUNG0Ir7d7rOwdBiGgh19VKHz9cZ9nhtNdFHC8pm
hAbaN5vQoian6jfYuyrMNIoWX0AqMlVL7xbvX4d6VLPSJPTpI+GraYYwZgqM54yvgAigd7Rq8KJ/
xNPwWwlGDT8qX/UUtRuh+BeW1FdzP6pnDHpAMSHS4K3yq9H8n/FEIr6l6EFAzQqaxq29PJwzrhTm
4FuuRoSocSrkp3wWcxEnI2FWFlOfKhmQhnfJFOU+fWBM6rJZBa2vaPNy8dozen2PiDZQFQevEpzA
opVii4mnC46iOfC09iX7pNn14fLKqixWf7/L1B78/csn+kmCDd+SWdVZIK8a5JOZNJOk74HGtEHd
RDAekfkIxaRpF09UESpQokKAY+1gQBoj+HAi1yMCHOgChJXZKhGxjXos+DTa4FDU2+a+xaHMezfx
pCxYwWAxw1i60Asls4TMJttvZ8lzrOgz+D9s0b9/tJ/OEn2XptPpMEzCNp5Q+x8FsthRK+adL60w
SFaQvLj1ZzprH5440w9UYX//bn9+kBiM9pYlJmq9vrn/n6WRKY2s+iUPslJQWVG7iDFN3kS+vYkt
uBEglt1n4f0iLHOHGc9AGEGmg24Nn43MgwILhJPvUc8B+Ga4oXogEMmY2NAHJlReq8weaHqkoRoO
9W6anGi2dwq+5CWTu0NMSMG/jDX/D2z4z8KAJIb2kPgIZMm/f55QbpOsVAfSqmAR4ozuu43ICbkd
DCCkfrzbKT4kOpZtwkpo4N6p8FkRoHgImzJCzjENGuBnPZjoSMXzCWrxhzBBAfQcP3dIwyJ/gXxD
jCf3x/alHtHbEaCKQy0GXY/xS/fQZnUrbRx2R34f+06z8JIPZdtwaDGFKtyO0JGR/9HiRLTVv58r
Rf0KT2fNu1dO/LZbl0lMhZ1hM6uSS9ucc3FFgFbHIMvVC+aiKJOsCs439UN7ALPS4CTW3ruC4Tdu
O1pLJv7W8u52B5/c8/c8PNBPvfCQZi83gJRwNGsGNt1zTpgNeQm++ikEy5Ca59pmvLcB+RIcyhLs
UJjY+TbRSMWAF0DpH4/a97zWPutZM5ffi05bh+36fR4w0fCHODyX43uJZii6IB6Bs2naBhRfQHSS
iIY+sAaD4IfdGR40BcArYR1g8TyDyz8vaD5TS5og1UjxQH45GurtSSwtX5IXL14d7RqelrphtTty
7VyJH8d68WFirCx4bpR8XEZ54CnSMM+mr3LY6Mc7TWz3RN23E/ZyM6vfK/RUZb40g1kFdcTp8HhH
hvbCcHImWqk6ltphefj7xvoTKoYHlqhz6OKqAP74+0IsBFNOu4iF+E6WuLYzZnvNu3yUN1NT8+r2
3MwQTCTpLILRLOSe0KFUGikimB1iRq99/2Oj/19q4c+dIfXQNQ4YhDj+NOiVQ/HR6a0hrYQluWSc
haW59Z/E7PXyJOSBGRvcpk2RXQRg8n2CtuC+YfG18IqfqwD66SHnRoiXIo1f7uJGVxGeaeCbYDWz
ItpWO7bO/SPWR9oRTZWG8EB2iubyguVyie6HLndafcrQC8/8/JP9KD9yWFNTY9RsKWjpTNWbESOT
ckN9o09wYH5S8I9EhSkL6l3Hd7I37OPSe6toFR1TngnRKL9PyFd5JJYY7LPunKSnVPtEH6CuupGC
ZDLFAvbNuIS9dXm8r6bFlwgseFQELXAidKuomLzovbX5OMQ3G9L79wNTYGP2HKwVbc7SFTYd9rhD
NIl1NGEWXNO8w4ov7YHm9PU+YrtlM4Fg7cVXEZEcDNj6g1DQOy862pj+5AHtJLR4+ZSoCJ6KBtoH
8uN0Rhxjhyxm0NruYHJfMQboja7GKJMGjMsTMwKRY7aoUodOpQx8ba4J32E81dtRJn/IMcZGZ7Ab
7TObPWcYZ+xyoHUUaYdC/MqANIqpUI6g45KxwvxbQK2ZHDFOlxed+G3Sa341BCnJU2Vcec9ZmnPK
VMGIjKy/bwTpD9AdGwFCWS9uNvC9+H0jyKEsaxnDiFXaEtx6xPKwvDM61e1zsvZjR96JEBeimeK7
WbZSvv/lmiQr/60V+g3Y+22IGi6OPydPQoNAPtQwhZXPOIThMWNwDyE/SFzp85kz7LReH6jILlJl
IUenqoy/6hvDvT4L6IENWZ8w9V6pexx8gvtXJ9MUlJiPPp2y6yOJmBwUl7fsvKhfV/lS/6aghqwm
7STkYU/L8JovjaAf3Dyo1W28EB6f6rcyhXJPbaTbL2YRTlNZvW6CGZ9doU/OHexr+d5IF8BoKIcJ
nGSM3IsRtvBfB8yHrGBNIBHOba99BbMgc9I9q1ekHMXLNIbCbKkX9YaEWEa5TMPyme+Mqwy63Ccw
2lVmwxUX8YJN+jQC0hfteiXQMRwQQhSfSmuLx4BFZL1W5Q7bADweUos2H5LAx4P/lU5p7ukITOR4
NjJDbvTOd4lBgCDPGf5kss0lRU+CSxv5omfGlMVjrr0dbBaaekybTUlO22rclAmqBkbLm85Vr5DD
gImwQYrsNyzaHg7FW8+ucOkF9eJF+O7gLCNivmUfNGiESNsJCQl2bVjhN+2MChT23e21b+3yKKyH
ToKm9bjdx2+3WXQ1fppIr22UOwRpNkSAEHLqW5L7POvXfK8ro8c8HMAji11oYknnaAwg6Xb4/qgm
W9RCVkjxHlq0DMCi2lf35RdW2QGc2giRRDgiuBSfxH/yfcz/4jbsHoZ2jO56z6CfLhfyqzQIiyvF
FTZQ75xQADsv3LYlaMfSvl4HTXeTAamFzBSHz4dnSE4vUucRzpoHbASrpI5EpE9dAwxHV5/SzyvL
AZTVuyVfMf2GVMjW3NF4KzvdNWAUW9jrBah9qKiR5Ayzsayj0bewpEn3CGTITMQHs0Nw0djS1a8t
c+dzC5Nd1yJSsPj148rRpWDoxxnHqsWMtHSiex/3hpfrvWEqiqMrxixWb5rNF1DoRc+A5hyuhUVB
XtxY/s59Oo40R48d6pX67ag7TItZvc8WPM1mSbAwUKcmg2UEtgCmwnrGI99j4DQ3uSqYl20oBVI0
sOzRz4QDlXUqTsi6rVVX4DMzOyJpumc48F24QGygGHAKdCCPTXRivXSoWyy0fixHE7YoUCXj8RFl
sb6GioA6+fvFggitbTbUTo8jyyT/LMbqZ06p5aXjx6hqmL+5FckmPJQ9YW4+QyL0/0AdpVtpNg2k
P3ByMIy4/yPqvOgmfYbjehet2plK8/8Phi+23By4vxcCvy+nHyXy4BVHcfCkuIwVrJNtORmJD2oi
K4ptSkmcxiQqgikvAZYtp2FE+cznxYES+Ax7Rqy7371upUAyeGsJqcang8Y1uNsxTeWG/uF9ZEnF
O83TDg8TA0rPpFPflt/ZMijP7Z7D6s145tdqUJCpux27VMYv01LPMHlWwszfBxcwGahz9YFpYmbH
oRvxiljyiXNkPVNotwwulnjm+oZNQ6LewG4IEHydtetrMzh2xB0Pxu/BmOO7Fkco8Kc5YmORY1nx
sHTgq3Puo19hTzxnUguURBa4VR0p1dIP9YaCZq8d0FbpF1J/5FvXk9uiiT8WPoy9+YWSTh4zzYlb
99G6Ba2v1J+sFKOcgYQdCxfhW6TbVywjnrAEWVaDXqFlIX9KdsxqW/YX7m+BMyCpV3IaLueB9QTn
8Ti/OZFxQMlx6zWs8lzhlW8NjD5CoUogjfUsFCKKkrWx8AHJIzDE+5wSP9uaLfxDYpz1j/e2uT6W
+VK+oFn3bxhgrKOzfHochD2ez7MZBCpijdqltsZBUKLSITTP6taE20lntF7tNj2g7evcuHHSHVsE
WXJOHgJimn57cEg+8eyobNRRBMa8EcCQOo0O1a7O2JBMUDNRx3LUy6aHRCmUvde1p+CdzLVuwiBA
eGuBZQXcAgAQ6ASUUY29KyvwbZMlo1AXf0LrzNaIOd+b3h2nsgcf+DlBGk09zmw/tdzgi0cnnKMU
Q1mrOIlfCLBk0WuXgzUzEGorlbwJoMTKi1I7pKY7deggBYtf0VnAoa5dk3mH6T2vryMwtLKoAdmG
qN46TDZqp9MsVO41mkE2JnRqqoSdOX2NON/xX3utuBCbmzGpZ/ymZx6SXfghzI2JOcXkL12ax/xD
P2YLubJV/J1IsbTQ556UegiP/00vSCrGV7sJv8N97qXYNli9iLscMxZg6AFcTNQslZ8/hYMvO/fP
YJledZy48crgxQCUo4JhwaMAetipRtAdPmEuMFj2sri8sn/Zmv6BSAG1tc/BUVAFgCX9KOJAIVNd
9xMRmMAONvCQjC1Rfuqk/fBBUBkeh58yW9R6nMTLvWeHwdcavsD/x72AkWhF7GIqizXU7hR3cGMq
lW+qRXRUTsU05hH8veaE4PGHM07B642fFtIR3ITfi87BQ9NS83EXV88ZzykbK8t4By9UvxAesxdv
zXOZH/1vaHrhvlnFnBvsTtV+VEOfAqAkA9MOm2lN2uqMFLMF99TAwz5J+ixvMo5CiS1f24OIKdFc
mDFOeszQmA+WauOWHAgw5ylVHnZwQ6jrN73/yxv9LXfmlWPzpVl1Cvv8dWtW96uy5V7mfXIUw2dm
U8BS0SSr+aRS9c/StoAImrvSy+nr8xtyWCo6ZdstOQDBF5jwEXdQfPCDhgQ8cfPiG27nFXlVDhRY
Tu626KvMck7HUp/8FZQfZAIxCe+wdPfva0X+sSNs9BUlo0GbBGfnPDi8oVTfAgookF++SUI90d8F
DAXgKGL3wbPyCTm2zAtfW5u1HyKj3BspHrHgieeEyQA5He9ZuqF4TW7xjNvAfLpRZN/N/sny0YRt
efMR6LcekMeRk7g/fvORCtrAbOkzgwCCqv4UDXA4xZa/D7PAK1qhFANhmVF7JBPkjDYiviecR+dZ
YfyAZNnmGHy9+uIXkiQDDBC05A2ljPmyy+WA+xN/2qZM1PvUWaK/BE4qwO2PB2raPWUJzLkKDjDK
V3Sm9I6kD/SzTQskhOP3uz3JNaUDvszarNJRdWCjY2dUSFg7uIiaFaYtgGQMxhAGFCNsSZ+7iKLh
hn/NWuUwgnfMOwFSB0uGRUntfu2reDcfMWJo+jIaALvX395Peceh7zwvxcOjUuGErkBUfKsYG5MX
R88aFP7/6hWMDsAP4KbcgyEyfg0t5jGYFcfyEx/tCDjXxSDJE7H+mwHxUTa3MIXy0au2ciYSXyEa
0n2HoY7LV6RyQ9xhRoiVvbdhpW+H5pkcC20wRcVPnhkNdZ65aEYyv38iGQt1pMEVAP42sF7qJ00P
1PrxEJGzoYxFJFmZm8hTQCogZ9xfntowFCAquTGFvu/wa1z1o4lyQLGuTBVSbNc84MyYh0dMZPIv
Bhsa+ZiXAnof2FTikNQBe8WA5T2SMDaQGFohOAMLc9sEkfsQvxsJiL6y2kXyuvDK4QBlh8GeuzJO
nIfqIQsagCegjUkcf8uzjcggB9WDt8F+F1zCVtHOQPBpeY+PbcdV0LpvZkuYoBBXEwwb3I9ai+iV
x0If81YRefPQ8D1husvUpTyCiFdYFUD+2VXXjllgiicdj8sWT/31vRucGzAVaqrPShwrN3qS++mJ
rH6ouZTMlMaxaVXIaDJLXBKjjZs4kMA5phgIuLx4bX2bxccgWAygD6oLr0qmRtVIJ7eRLsf8EPeZ
AShPLXF+uvn5vTYR1RArSctF2YMPSuIOYCiS9gsrRZpzPEcrGXU7KOFcvd4ZzDGbre3wu4mnmHCJ
0+f6/Q1nXdsy9pXeQ+aBHDcY7S0xD8r3keBQ3wonkz1zxfmavWAC9c3eR5CU2fs1l+fCFx6D/P3u
xD8seH5ZTxvHaCikyGodoGAcM+gQocf7zYzuJMQGHF7+Mi1JXbSKqyYMgVqfvR+qe6eWQ/jMFoKm
tK639Zf0/V5THnAuX/lDeKAogPmvvSqr9NBwpV7Fq3mohgNAQhjE88eZygQBNp3cg1BZcn6YvtT9
V0XsDG+IwBRE2xrOhV+U/8rlWaBvh09GLChXg9MXRpXNEyNzMde9dPXoxeO9cyr13GcHmw3Iz7wh
BFPOypwdFL8txrvqzqTHt4yPiHyBXfPBWov8Xt0frKoPE4zVMgEk6TjgLuGDtwcHItuX/NECw4GD
ODWB3cYvrggWMwsecysAJbqheBTuKKqAgihWgedvPmUsrcwDyy2rmIC8GC8n/3zw7r64iHjw4bcg
2wTdP/gHw0c8iwwnuXVf3Ii9SfEn9RuuSvBMJpiKchkOs+FjEq4xjoJzoQ+GQu2kxZgiLUfS0zgG
f4jNPeu3ceRZnNvS69c7WGV6nzMtbjNgB15LbyMUI6OnBcetZsizBOXKzvKUERzfl6ffLADzfNMK
jtKeD41YHqUYAyYcqtCmjQX4X2BwSx44E0DYvjPZa2eAWgHdVfYPrSl1wh/KCETPhH9ougn/7Aft
TBq82zyVjG7l7wVOxCPoZfHRB01t7hcT6gwLi/ubg+EzPwpf92sLuTqaRleTIACCOtHgx3ttl7YW
vQUPu12TZfWwjsI0WurTcEro+4FxwRhxGr/9PlWnqG+qHrT4FoUIv4eBGrcwt0yCWA9rPWo+zBsY
qWLxwpHFFKZv0bIvX7e0iqkx9oEkoPS/x/VHPcaFLYU9uZVLicOTmoFOS8ZXDYRmhziGHfzB4M9v
iT1n+XB7SQp+P8zhLYo8foYUkB41Y2HVG0CnwZUb3xh4HNYEu/UHuoWdSEne9TWRpiUvilX7tphw
K51Vce3DaJGGJWMNPgdXJPYQvQfV4ExPnvqTbsEVNOBFIpy8xvjTZBZs/4W0EMcILT1zZc5AcKob
55TC7fqrS0kA7+Z15hXfsEEGm5JjlxsW1QFiWEskzcBl7tAenzd+G6kjdMZxNObGDDfvy2BSrJ7r
fK9wHuDPwGnk96HDxuXu4TSRnfF76WwNntCXPIL+tITTPU0jF/om/k7bHE62tKLGg0tvSZhm4Di1
fS1ZjOMYhWQPPfD41tKCOx5aIh8KMqu/Q0hzNmemU4399XNcDvVxMDa30nmwHgxZ/enysR6AQfdw
VwZv6OJz/1PDmDTY1pMELc15rLvv6FPkduNvi7IbvO38rH0TMDAtt/6mOLT4xDLN+A7n8GwN7R+8
UelPxbSK7h+6YE8Y/IXw/s+MUDPbtNFNfIMes2AjWNKUjirhk2FjNgx2bvWRePVoMCb0Adrvv+YW
v0a5P+EKFXEiaSLAyPLPeWjdqPeyftF6hDOhI8fQwTpGwbgudCgIwHG58Ok4DIBYKnMWN5c13L4a
OoKVU9IzlsSpDGDQdzAepDgJOWS/OqMvBTPIQkR9UDqCv3zgOIORo4Y01F9QOTahWyV2RYY7lkC6
FWXDorCEA7aygw00qByKUNDDTwE8YBLm+I/dx3Qh7rNg4R5TUtcr8ZOrOry+BhzZVOWWcki+n1Pw
UWFdHDkR9W3+QTMO+Dl7Th7rtzwVR1x8LRX6N+4lmJAEtP2FdSf9mWoLEhJXD64lDtMrlgjOyu8c
O2EuqFIGoSPj3iqvEBGUnUr9rqC17Td0e9D23HoYFfAFqz4dy6aT57h+gPQ1jrDGZeSFJTLd0L8a
sT8doP//5f2ksJuGYHbynZenbH81q95rwdkWrkBzBrsYsF/d5DOMF8f+JpxHF+Zx8LWmRMxW39Rj
3GghxE07xZ1yR0nP4QN6Obga/KSFo6n28wQ2Ei45KHbPkbQOxu3DbpdkfGzLT3XLeND/fK0oamTV
fo3Fz+IT9QW6Zc3VeddATjMS5MBeopVJvpqTg19x20LzaywiGDd/fxZaj6v9ZyErvb4IQwuM338M
9utXnTYyROEVp3BLJYlBxC+LUNqaEOuc55TGr4d0l8WlkIe0cCAlgTKhR6GaDahQv5UDRkGcr0Ab
pAqegrm2wPAy5sikcDdhcJNgKVAcua2JqZItOgIqXKJ+232WTO5fCV47K92Lz2Xag9vpIZ47/zIQ
wJbl7x9T+sEo6GSter7eAoLtbfcZPIfBBxSmcqI8sDTvC78QfKnnrdJUeQ3NTeHqbNxZe2Nh5LsE
L8kbSsTe5tQY0TmKtwJjLnxEQ3dwZENmXxiCYiz1OgsE8NDe3u33gY7v8ZVgoz7sUWXDjm/iGIOc
KR0wXeixjWy47P2/zk/dho03ajZlNn/f8Op5PibJruMYCRnwASE7PVoh4ArpPkQO085+uNoJCffo
/cGfg4V1gktRrtyqizqLPoPYorROl3en+sZGHjOifuhdyzPKQfbVccCl6/iHdPumkQTEW6uLvy8r
tWdt/mdZIcNVMVBQddn4UaOQwzboipjTWUHlm1o8uKz1kF/gjsv8iGcu2tFCn1TT0Ev7O5MeN51j
rvWyntfnoc+ejMbdMFS9543RP8BZsy68JrPN7R3LldBlUpO83Po6qHqCNA4/cf0PTzv5vwoSwt7+
5yP8YNA/W8N4ZVXVrfJP+OjB4fkpbcXJwAvc0FPHvkcHTmFRnPSlsS5B4f6FF2l/WLN9xq6m/3J5
EfUfz/CdGUJaZJgMZEyjj+l9pIQumECG40TkapjAAoWe0Mu+MCz+ZQeRQaHk+OSW9ymUJo9uXH9S
4w7mK8qY8MpPC3UU8l0EOMCRFAxxg4RvRYOCWyY3+BIehBVpkFpdesD47QUlPofeHYIWCdjxP+hS
xh8esI5XDIYtiKBUbFNYQ/9zg7M+EiN8Usd2A0tdJzd/bixZEjOSNhbvcfsxOMo3fcJoMV5pn80n
B/H4uTKO4k3xCHuvUKZewhN1oPiBc6aM4sJ6LWjzF8rICp3cLRwy6Sm66GlBXPylvkwAikmiHd93
IZgDnRGZADeKHKm1SISW2TGBU53hb3Z7qNvdnHuPcukfo47BH07c3z72Dw5G8IirRMmY8t8Xrwt2
tZR9HJ7nx8rsobTu6N+yHfQLoDL5hqltoVs5B3FOl5t+MCnjQAL8amSLKyiubL1bguhQi0v8+J1V
Y/x0MUYw5Z/grof+clfHJAoj86PWQIPSbRhUQXkP8M+y8wuNeZnvBGYV4HTUxev8mm0TuuAptpJV
TZCcVZ/gD9IUMZ9MFXp46PQWGClMCJSbZIaq2L71qA/mHLKBXSqlCe7RTpQRc2TBmQzAtbBiHUDY
sF7gK6nNaIo0Iv8fSshfTPHfzxy8wLnHRFkbkHXwa0P/z3oiUvP5ynxZXGGj/DzBD1LHgWqVHoce
NjECgPvEOOX/Uun+KjT/8201w8AOyjT6WejvyziPjYGgPRpxRZ/S5Ov5Y4UWGtTiPa1X1YS+svXu
77HSocDfN+X47wctrvz/OWn51NTAvQKJoBSx7xb/51OTwidUpdGKqwcgEABiTKOhM9g5yM9ZhTxv
iuf2zADz9FdaQ1Sbio+zI58pzYs3CgF9L9+xZnFVzFfPUjY38Q6f6cTDI02yg3AsjfwncXIIo1tl
Wr+mGTAc1PVRMpKUa5ANy40ezivjmjLIDMRLnq3TfMP/awL9drgyz/iUB7c3uXC7GCoA6HROq2hH
6pAhEJDF7g52gDNf9h6BUQfkr30+j3U6ecXb/DkzGBNFi34XOhmQTjQSmgmpKCUCKu2AHkmComGM
3oNrstBKO1ZmQECiTvZw5CFq76qpnwyjJ6jS/nWB42Hw1/PRPZ0qTIQGIz/cVoITtCNstGB+pwzt
Xoh4i52efOri0u/OemcjL22b8QDaeeNI+S7C1zc4+iKgKHFm8rzYiIBedfGR029Ac14ITMlKkAgQ
DyEHKUkw8cbk+xmQSCcB7/EhH+pIkZ7008FYJ+TX6KgR5Ak1xTCyv2NGiINDUPYDk3EUwVmWP3zp
Fkgfhp544JxKWffUitj3GH5DD10oydgft3fMHzDG9aD1+ChAk/n9W4qXA2NC7nT7PSgOlCfdqLni
Dd37Xx9ezaiud3dKdv3+Sa5H8BjCJVKgEgj3vZQto80ARFLEPYLS6In7cm86eHkyEeSBMqzASreM
B2QhMO5+K27Q0I8SoF7c7h+v/DV6DC7APawqLJPEyR1cuIdwqsStlcJVZLjOAS4WmieWMxolvIkj
T3U5w0pajGjGNVZ+cBpim8fAgMI3mytMf9m8pcFQnvlSDoRJo/+8FnvRFZYUFWCAzAPKfbrHZFQ+
3WfisakdQhwofRSgAhhOaPEKuCiw2PtZvb6jA2u2fNPoOVTX6S0J7RIAA5+nzAX6g/X4FryB4GEs
i5AGp/FgmU041Lrv7GVFB7AqPxo3SCcVhxfeSJMeSsjdAQV07qlQEjdEF0fl5S6e3s9Tje17ggua
isVfF810oD7DhKvOwuait194D4Gt6KVhR2WG+TYjX9YGY9RX2jpRgHEwHEZGrIZLDHGCUidcYK2J
Q3eb7hIQyOqlWIL6Zox4eaEsLqDhiHjdloHYA/XZffLKoqGgdws6xO7BM6+nA9RGva0lf6XoVgYj
RnhQXmQupbWpAoj3ESBzX90gmUqVb+F9CcH0NQwP8GCaKK9hTaGpPi/aIk02WbZNY1dfEcz49ldc
CYKwaoRVHuFaqcxMf94a6ENWGspZR2dD1NpzrN0PJrXNfVTTqJKUEEtrg7whD8j7vYEpg9k0xcwT
g07g2RZX7fD9IlgMKF6b4gwlaZ6iTMh6McTG7myxFJyaNZGEG/w9w2avqrolhtjKIsdLBMJ5M2QH
PW8iHhvxtpHWGeBFLfAOgkuU9F3KE9JsyhbV3huUMP6czDnLOCsgbDoyevVYFsuCwiFWkcjxJj/y
8VyfiMLh9fHEDLp3awkawhyGaJbMxyKcJRhGePflfRt3E4gtaAUC78sY36NlOQEEfTeHrD6o8BLo
5j+ISRpnKIl23QPSgwm9BRMFPKRCslGH+conS3dIduFUngj6Fcghhar4anbJ5BEN74GHl4dMS1IF
C185UdwULgTenc8duFG36Wfn3ReIM9godOCGOS91TJVcfciYDlIl/Zzm4Sn6/zg7r97GlTRM/yIC
zOHWtiQrO6cbwnZ3M+fMX79PeRY7Ni2I2Lk5c6YbB1UqVvjCG/5JnzlqkfeI1g46pJBNCzy93QBO
sOBVyLCZiUSAPPjhjtzHeuFpXQTbfpupf+Dk+u1jbIE9JLtDT0z/U0MfKz9l+zFuH/EED7mC/CsK
cvYurG8U6iJevbLDNyOEwItPBow3CWNlcEF52F+4LrZ5Mlz4D0/tkca5cYqnJH/lpJmluq6S7CIy
PtVjrL11+o3ybHa3Pvz+F5IJ60CbrMh3aK4lWKfBbKzaPa0gGlzgeSyBE1qJlMLcltxaXfwWufBf
gSJfZzT6JAVjhQ1sDC1f1NHeKu5jNF2re1hP7nX5z4Rgv1ez187vkH87RFQw0NPyb5CAk14RB6vS
lwD81RAXiP8dvPK1kW+eneKD2nV5S/fG53OGK89e5VhS6E86fcR06497DmDjX4Fi5hF5yHDhSviF
I63qjWf4lyVSqvjqpZfItl23yLg/yhlutZco7uGXY+hXEKWs9DEOV5K/Df/Srvc6SEooqUkfFC4w
QiWoxZYeBXLOSI8zKu+LtgqCFf72y8h477RHh+b5kG+8ur8aPlRjTcPBRayXJpHzYJBCoBMDPfNC
1teY2TTJDiEhbx9qtwvP/ZDsrVffO2tkBxplAbxiVQ1XXgcr8Qa7Cs/aGvaqCa9L504RWi1UwbRn
Cv74VvTgthpK0n8lZet6NAQGiDfesRl3Vsdvu67MPVFDOb604VanQE82klJKOgaAESHHmfSpxjWE
B2gwcfnW2bcEOSNFqhHD5ptc3RpgbKNl636eD7wUkX39Cvu+xV0izP8ed6lxVcVhQbQJ3cy46PP9
+BmvrU/Vewmld+4qYyFctFUAHtR1QlLXxfkZmL8TCSI/WxFWRrKuUgT9OYNQd7JCy5iB+yQ/CsZu
vdSf3BWOdQZ9TI5x8D64GAQBMLmp9YVJP559EaErkNrrkIr9wyAdiN7MVf75jw2DSneIQvxlAMW5
r1flTqWpQxfAOtIoyJFRuEJxBgjYX14oCWNeSEi85jRLkkudx92B0jaWFyqRi4wqigTjLxVSc/1j
r91a4xtUKpMyJpWA/FL/kLuncg4Q8h+pkOlHEfqbKjxylETUCcKilKR8iAMqe250rTuHBkTMAq1u
EzDKeI37a39jPfgov8F8bJY4QhOe4WFCBwOxGuIAKj+UEtx04/4l9In/DaDpAE+vhy4hsbmvR+0K
1Yu2XDcDFxDsh+SvT/HHXGTvVMYIlFR7mx167a+vPyXEQvFRlE2F97gsr1QQkuSa7cp6cZGyi//x
2qubZsFzIu2jEbAsAoM1Z93dgCVot017GyCjncHVDLcYqcfBGng2CmKK8zw2w9KSF/4HRlA6GoTQ
XekTIhOWQkC3lhVFRi848AhDPwzvxn+qdqnR2LooG3yOt2CAa/kCfIWGeVGJmpPXoLG0NKRFYf1x
X2yoVf2WvnHUv6DlTcsDKQPnXdfubHvl50gcUE/e2eFOF9FpuR9AK98q+T8e0rpaxtVyRCe6fKYk
nJMp8CGkZSNtQsQmoQ4tzGY7bBX0rvt/uO52O1TG+K9ppfWX6g7YVbMKyHvB4vnJH2rmNH3VLTbV
oMVd9RoxZDC91wBQIn9GLU/9DQm30Z+BboRvoGJo05KV3nRGXIwBRgS4EiaspHAhoI5vInZgLIxo
10JYpMyWH/CAVssXi8wbIjy+FtQl0gVFBJPn1VgWNxo9fOc6IbFv/5w/88qpMw/Ylq0t67qmGJOa
SaCrCQzAdrjpk+MAYyRbSahrFs+et45GelXgtSBrgj8oQJZ9jA1Uw3ym+fGlKzs5ZKYC2gpfUgQ7
5KnubF1pmVeX2XDTAWTI8hurvDXRuAhcFMzjt5jalHKn2Be42jjaOsFCNn6zyytE56zin99/VHZ4
YZiAafy9Eq9HtZiZ31ct99z8Jhlx1LYVhaViuKnp2rXIfd0EjU2D8Ebynl3B0aQ+Mbd7lN9NWbjr
smkJkUNZ+w++9dtzkITaEPUJi9IOBwRx5HHVIAlvLXB6RzjSzR90uETrutnRHcnBQZ/fFyeErBge
wVoMZJGC+g/07NvwWj8YhTWmw40Py5UEylaPMiASYxkAr2zxuFcuW29n9HTAcRBxwcPDyN0rSKrR
uxha/aJA3ACNNHkf4e3U3mvDQxfcwaOtY3i3IK7vG545BSsuGDbesguXarJHqNSv+OiIR0X5zOt2
qprz/RdNOYCDVqldSupzY5fLUdoP/UPk/TWbvW3BMV6CPyxwSaI9Asm65zY7v56/mos2lCQ47Wgd
yRhdOJMtlERFUxlWHR8B9FQOdtIBGg63aoivGwlke+iR0zo/4q8yzteIuixYKcJGZXKwW2mIPLMq
GFG+NfXbsd+NMg8HUuarcq7y+nuzEjPIMohJk8G46tSfkYNS5x1iK1F8VE00M/6Ow70nr6rwRu33
KCvrwVVNZZhnWulJtiUu6NkZnPi5P2Yg+gff9msthaopVcwgRaFBce8cubm2eRYLSPl2hFnatq33
FrDjsDAI4SBT0eJV9wEqrmp4zAr7qqTnef4TzC7L5KuPUqKldYmKdyli9+sKQboSCQ99046fSJi3
aHnnMGMgm9Khg9lhUVk4PwVVrPyPu+vrywgjXsWAbPv199/WxYCKXVuOHx8raWdSME072rYOKWu3
0jL4OG1ynbYby9tK5coLrov+yvb3iH8XUAPKatV02FbgJIOE3ZUsgY+e+3Anv5tqmpwLZvhLbn+Q
PMWuXJYIZx/Qn6qKr6FQ/nZokgSv5xfjxCFUFdCyjm3zzmjOZJdmjpvJqu9FRz8/2tHCQ/SErYni
EkJiK5T9S3DQ50dUTv08wW+GmqVo2i/hb2nIcymXzfAo5RpCzeTK5h1F0cC/9WtwldQ4JftYo/0Q
HC2bXjZQm77PVrJrrQKBJK7pdP07P6dfcYkjHno0Cikwi0bQtKzdpl4aGH0dHu1B2tiqhFO4uYl9
HLCSd7pv2zDKlzWMFB1KgZymq8/GH3aZqm0rCCR6muxk5bVBdo19S7aIYYTU7L1A3Ubhxle3ofrm
A1Y8P+fpMv5nyo5mYCdrKPYUodSEpeEmSYEYtnqraX9o/sBqva+Ue6X3Fpzf86NNA7ev0dBrV9Gl
o5k03SehEeTloMAB5RdZDraP+xClRdB2BrXQ80Pp02dejKWipYwwvAzsXJvsSUMufbXVu/CoG8OV
VF4rY7EOCkTc/GE9ZOaVFb0qJl3iQbmovNeCQLUsj61Ckwopd6t/C0FoGrS5bdA+aQ92ufsseL3K
zrv0moeqOMrKswTrxgHZ1SnvObzLvnpLKFR2ZUvPt6Y5amUrvB7iaBXoNKM7e4/eTVkmLxGENqt4
P/+LlWkXcvqLJze1pDl9INGrO/a0bwXPL7yrmiPWBhXAaLgWgfEkbsRkprExPfxfw1qaYyLMaQGy
mTQ/i6JX20ptw2OaAwR9wNaViyZw7nqMRrrqnl7C+d85Tee/xnOgIjOiRQdpMl5adFrdWHF4NIp1
R4G23ynmdnar/npi/jMMTmkGoSIKB5MnJjJxN9AzfhaBxVhxfwNvP4RgGvEN0Y3Llq3Ba4c4VtXc
lHqLTNbcE3PqbKrOf2cgMoxvL4wddEpqV8ygVdHIgCdvPLPniDTCcINo4PlV/WXMMf29k2W1PH1w
A118xvHGUXAPiIC1Lrr0vVReA8+9bIoHGglK99CacwAxcRS/P6ViaLSSMeM2TNGbmyx1bZZZJiEV
g6QKdQoZO9riQQ1uI+WlSDHmYKVbbEM7E4HibB8YM/7JyqmrggnQtlewicElaLLQPjz7XvMD1Ilk
VA2QKs6pQtPnyS1/03fKXgJCnqQru7Fhi7tXyeBcjkC+W6CzQQINuiB3UHDt/Kvp9wXBWNpTpcv2
IwjstEGOWQLI3+Ii6kbHXKfvvdAwfDNUsPD83qKhYWXT+wdNpkOT950b4QFjFohDKgBa0WQY/Leo
BEuJikfS/2lSjEXRDw4/PKqxnPpHv+5XlqsskSvdEP+WzqvbQ4Vq9F3bPHGVIet40aIyHOBe6Ddw
ehUN9y9tF2XJunGHVWdWizADedzJmL0aBxcMOQ5JtbUMiGISTBg1k/QfBPuIU0lNOSVQzZshQGvB
fvboZLZYQBWhfqWEDc3CtYXDT4gqrFtJV05BC1HFB5s3OHglNktJtRrjo1W9DX9OWMI/G/dzaI51
dU+npEuR6myOJVyEboC/ixd7ARipjxw6QQp9HMDQToORM9KfmoVSk4rKVb5TQfnjBozDNYK6/t9s
TK5Dw3zIzHyf0ZvvAHtbsX/ta3cd4g2Z0JpnSe24W+rwtFIbDh4GyeqA6l/6KP5IlT4M5Zp3d+ac
nbguqXs5jmOaOnrA082uaJ4UyRZ9BWHEVIX/vFhbFZ6zbixlb3oo3BXxFWZZSNYN7m2io8xxFwDx
a7wU5060tIB0dQCnJTxA/oeZCV03g5hKt4jjft43TmYYLuYAwdFQntB6uLTRrTU19wU1GfSKxsU4
gAhznbVdOsuWsn9v2xdm8OiFAyaxGze5SeJ7y91UUCpnZnbiZdNNAD6OQo73mz5WFHoj6QNrxsXg
kOMS75c8z+ymju2MdQ6HhheAk3F+YO1EwIIUDDgFHhqVO2JyM5mulSpG6vpHExNJF8xw78FWBCGP
XlSTgOwA01XU+ZIdT1XFWfSQX33l2e7emgSSiHdUqFxaeYnRJcxKSvshnY0agmNDiXNIcQymzWj7
5U2l7D59yh112O6N7N/AlVE1L3mWbNL2WadorM9oG594XHQySgzBNFR7iP9+fmx90D3NaC1fJJbc
8/857qF7T7c+Dp7OL+Opt+XHYJNYrBrGtKszMRg9H8UFl++9lM4bJ5+OuATnsnribF+VfNa5NOjU
O6477GectyxLJO0/f2in6B1Ri+Qfa3VnYUcMZweXs1y+CjKUPfeNjPOHAot3XHnau9VvDAj+Mz//
1JH/PoXJz497L25rJQxE2JujkMCjUWV/0bBv5RZJA+DubnyIvWLFV/Crg1VaB7Xa97iD2p29rmAg
VXSU28yYOfFz85oc+DQp0fCsvYAc6iWxXgjbeu1atp4kEF7SFe/ZzDpMYWS887qDRYxQpWLrfZUD
vwU0gaxUFOQ4TXq1M2DDSNuEYoHffTa4qePc7eMiZM3sPfVEHvBj0Mn3NxqjxUeJQQfiiARMcEWf
ewxFBx4XKIBG0VsB9MAdm6swii5NxAYCE+smzV/pMLFsbI4i0OG5+porbzVCRyPw9RriTD8+ymox
Ewud/CTflmiyVQZLs2LFdfxjqe4i6RAoL3wSQnjyQSKK+U9i/g69WB1wfULhBEjU5IKjg94XwhCN
xxcCnXZTjDy3gIWr8SNtcdmtbyIUy7zgcejThd3ep9lHB1SrLPCxGmdu218lFfaHIXPRil6dheiK
WJxv+yM2ulpGWcY/+rT+xfNoAtouBwdoPkVz0S7W/hrWXtXUhdE8hlEGvZNtk9wrAQYG1FBQ2spX
BRl2mkKYqGBdInV4fhOfuDfxIRA7GSIzohqTVp5q5kaW6aN/5ARjC9Y2N1wigfWZRfOB8am9S9Ve
tW1yc/GBxGS+LYgRhTIAhsY/pvHjSPSNOudopHSmbrrgzWwhpyAnNKbXurvPi+c22/RNBTXlGEio
MfFSdX8jfGFSR7oCxhGBnJSgntiGN3OP/KoAf304TUOdmJxbRR725zwrVc4H35L9YxY8k9cH5YFY
T7PpQCvPyXhTZ38DPH2zZxWtw1lLv5NfxKSg/1VXQPXu5+Ba7nit1eU+Pl8Y91zL3l+GlKJrvkja
zLyap14Tg3Ls/xts8kvjwmt9s2YwGYinvFfkmzY/Fskma6/yDsgP0ABpD7jI4sxyhzKH89vvV8vk
a6kdxSCAtDkiU0uCgCS8a9SOCwKTq8q+bspLElL2IJd2BAxIvKHNTNnmVGGLDcj7ybVtmo4+eSjk
1LS8MO65JSDpJMkHYttClJkLnDr04ETvBnUF/xAJgjI/XC/wllWzJcFh2Av5hU0i0h8sziTacO46
im7r6E3yPnP5JSUSnw2yT22J7/Od3GqBE6uaU7fc+e0j/eXUOIqX3rrWcIqbY/mdKrsYCkUmlgfx
xV/aBtlY5p1JbiG2REs0kY0ojf7lHQ8who6tF5SD2Ab82vM74cRLYSiaqbIVdbhV086Ao+VVrDkJ
MRW9vRony1ZYO6rWEy8VmwCMxvnxfsEoxM5TqLTSi1AV1LDEU/LtMlKJkrOmp5vravgM/HFR+yWS
ImgwoRZ36QfRuEqUqweg3pChGx8Dj+7xXvHmwogTL/qPiUwaMGkoe37a+QTlyUGEUwSTCjlIhrCL
nnAHQqGMgXRp0AZNSXRE5OytmD2I4qRPihaGwnOlKKiCWRSDfi6HW0ZqqciOJ4I6x0TNAAIfRZrI
XlD6loFX2LAprOyGm6+eO5Anv73BmFSZ4Rx8nddvnyIrci/rXB3xRe2uBSnS4SzZINTorl25wDf2
q4R8/vOfPFLfhpw8RW6fNF4YkdEI39aO6AnsECwY6n3men5xxYXye3FN28auWRaagz8X1x81S2t9
A4Jl8k+8KTxfIRY5ZbeiudcASWeTBy2kWBAaEvpicw/aibDIUZEzJSLSUAOdund1LRDQOuThZfC6
L5aycuuofysTpXBzG1METHRYUqa8QNm2jItLW/8TJN7Blh5tiDHnV/4XvYWD930yU/SQlZlWFVc1
PDU07na91935pY7wxJa2kq+MCyukdCMv8Vit2zsCIGFl7GE9QsAAFpSwkdTYaG7Pz+rUtcessHKm
ZEYv/Qvz9G0PFoGX4wfCtdcimVQHV3b1xN5nC9aozOJwLU4/5nTyy8y44tNPtoaDiTI5nSxbGifs
59aImjDW3DH1RPm3tT5phybjRqVQtvUA3aTIhL3BIWBXRLkIAUxjJko1Txw+B2ld5SvUoVQ2eQzH
0WvVvJC9owoMX/vrKXu8h7Jozy6UwhWceR+z9wG6Rg++H7+scBPk247Kf8GcYew6oJhVpDrxbEVe
bENhOc4xU1mFokKHoBVdQ69f62C/QsQxD5W9blosApH4XNXF1jeXkbf1ER8M1lKx1MLbsNy6DqKI
b/xyya+BUPVYgaz66ikFd330zD1vgaZcG+5hwHdURT/TesxNAculOFnpR6Tr/PKycZZxuDj/sX6X
T74uSNYK+UYbg5+f36rRGs9UWkU6EKxAf6n1I3ej7Ryx2Do/0O9v8mOgLxLwt81o+UZWIi8kHYTX
d3EBASCBgcmtkSx9Z95bfOZ3aZOQU65hpQahaPC5S+onfDx8zFPrBc3M87/r963783dNwk2/acdw
HFlAFVWx8SgjOuWu/fSf83e2ATC3hJNtXbauHjguS0g/m4LpMG4qREWyZk9y3uW8KulMqnsiaxA/
DvMnWccOHoDkz90R2Mqo2pIuHbIRZGMAMrwltUTSFeiiaq5F+FRHzymScjRaqA+cX9oTkTTD04qk
sAcZSbEnPzi1kzKMFYCV9K1GiJq40RMlhgjJ1u5BQnOZh52uwMxtfnLrfBt1EjbkwdgXWcQyE0UF
Hoi9aJFHe9rJS6rT53/hyS9KmwpqJ/KPvyrNYdNVBCmsr50cYOwUCBboG7d9EF1LzVvHM32Uk7+M
6FA1SVX5n0lmnMphXBoGe5VgNIs/FX/JK6D1+/mS3u86Eik4DRvK5wL9N1VkjVTLJ/zl+PXEPrqD
+jIAKX9JFp4ikINB6SWBPjfy+eU8UcX8OaxYgG+XjJypuVNn4geqOw0pi3pPn6KW/4qmIFdb46ws
4NadFSNO+HB+7K8M+uerRyGASP8L8CAKNT/H9urQC9zakQ4JnC3jE5VEXV6ZxdMIyF/OUC/Rd1X0
rIS7sbz1x3talYGJlOelXr7Y0ltafJp5flHJqPVDHzSwn0wBysLK4KGI8Tv3r1EZy/V7VwcG+P8f
TOGiR0sBnJalsDUmt6XaRW7ahqN04AaLgOisqeJnqDCQugZf0XJRoHYDEYQMrchua29AFYUAZzaq
+x06CDs/yo86NgYmDLyfi6gAPsj8gLM39kvQTDR2bfd+dIAG7AzMHaojb6qT3aTapmi39PKQUTj/
GX9JYdDN5WTQ0rXRYnVwg/w5gz4Kik5xSsDcIIZ0KloCsuYECF876GnR0qibG0I5yy8vVPngirSC
YoJnLIhnAGJdRmiGGTr6YlxPM1M7uTh41SJ8b6oU4CZfqWgd39CLnPs/K6+K+sOCXGMhZlSSYRkQ
MPoKZ4PiclCKfQ29TwSZYiZyvjHRDTg/Gft3/M06fZvMZJ1AVhm49hUEDt39kNyP1UNQYAu3cwIM
Ve2HCmsNu/UoWIIE1+v7HL2nyl1ALyhpD/Z0EF3UyBIkA3NklnqjuMUH8bIZhIAwuAgFF51e23iK
uYNNE4MXsuXjUIEczIXsEmrqWb2o6kdf/5vRnR1s5U5FOgeWNwRDUKkBqhJWtY8N9ZI35ODa0UpF
pABlBdtJD32KRKGW7ZvE+rCldyPwGQJ5YdgwXA0txJW+emwxadJ6+GSI+7hVcnnnxP56AKtYhDsp
va+Qx4vR2o/Sh4IgzaA3PACF1/Kn3lxWyJIWeFZH66hGuAC1d99ABgs3FOVDij/05un81zgR6vM1
wKqaNphZLt7J10j8MXfwqKMcHSLU+UC4M9CV7rCYpr5Hz4jeiY9XoVypc5vyVPyjieK04dCmAvHx
87yMqgOUtwq/AkhuXQGCHBf4/C6A9e7oAlJ9aMBdZF5+xVQ6DDUCtqxjV1egrxed8V44M5Hml5Xv
9Cbm0UEV0hJ299bkFaj8InVTi3MC24DJ9PlGS/cJrOm1qt7a7o1m7RNUuOBhjRDH0fwdpTdUGUNK
2oP86shLEzpQqOD1guILbfKtb6019w5UhS0/GPGuS57H/o+EqBfrLBKF+jaLnozquU72mvNqV29K
BPwInV19LQ/4kqp/bOFiMC4K771zjkaEv/XWwm1R/0OoDSpV194pwTW5fFGY/yp7YwyEADvDvkpA
po9bqVuru0K7GpMNQVbdz+RLJ3cPciWKRZBHzXxqGqvQXi0MJSXMC6+hoLZ8m4Y+Jy/RCochQ157
6M+4dzN79lTw831U8fffHutRT3wnd9mzLg5BxVrRr0Kkl0ugBxSLdgm4e4wulEe/uemadSntcvug
ImPmbSFSpercE3gqNqJKRFtD4+H5BXxT7VYd+s4nPyG8lKDguE4OS2GvATSgXkgrMnSMSwQEKZUT
u/TiyoO+3W5I3bt+LvAWMeZ0C1PLs0hiLdX5Dzfn29oESpmrsaS4h6pclsgWseXU4E/g/muR3eIN
jNQrs9iLwpW3KfVD3zkzeeEvJr54B+no2w5BHDQOeRL6l2lsyKA6pINlQMYY9CvZe3F6lXT2GIcv
oqBBJs/N4rQBUjMgP9I3S3qyhYAI2fLj/7JXHBOBKloXbNPJ/WYNvW32quMeKCjSmgzz19G9JbZT
srcweBWXS4nFuEPC7asgWmGXA4MBnpml5mWEMKRvR5cDzaCZaYkEZPqZRLhg2BZiAYTUky1shJFW
1JZ7UKzHtEEKhjuXHjorAwaMc8zdZmio9mTXrM04V2Y9tWW/jz5JVLLIV3snNl2RnTWm/kdtr4lM
IrA1s/2FU0OZsmN9gQh1UM8/f2ha00DSlBxDtuyzKP4k/rXbrFXIasRg59f0RC1NtG/+O9Tk9k56
1UOIuHIPo71HdNReEchHGDtgr1UgQN0j2T1iYwqMXKNPH8rXqYd2RohrSP2YqB8xYdooSVf/zk/r
1GWFjaqpg3ABbPhLbrhQBrcaWYC9Yl7n1l3TXZPPoBIauY+zq33qTf0+2GS3y3I0VI2fuCLvbccn
B4lUfqvI8rO9nEVzu/hEXAnXhXYBNUIYE9PgwTBL2y16Lhu8BSpqQN0qKnZYKnP9ByCt7HUaL1Tl
roEyby0g6JbajMLRV0Fuco4IWjTiF5nbRp4mprY32klsj+5Bzg/uKmuoCpH0Q/LBPzfmFt7AIOjR
QHnNg2dZfnKXpv5Ryf8Kd5Mkr3a9oqpqFq9cy5TIfOk6tFdKurSRT6kwQg138lulXBbq3BV54vT/
mPUkHjcLvHYMvXdF7UwuPgkrivLR8zcqOLDqwqxfOtTkcS5Utiza+e14Kk2hw0gWQG2XJ8ucHMhB
9ao+AodwkN88/4XcMlLWKSLmxXMEK9SQV5a67grEOBZi2+jrTv6QDejg156+srW5vPvEc/VjNpMz
21pBXXRAOA6xvaKUSsU301Yywp04M+cLMNyydOQboYKUdgsjmCnBnUAl0GQBDokDPMXuX4lR2dWd
QQvIPRBGhB2yV9RnEYGW3UMRP6PxU3eHZuWmzdpsbnmyOEX0M8d4wUPG/+Xe8H1KWhCg54oCJ65N
xdSgP8jC4F3RJ4+ob7lmbPQN7wNrAIKI+jcDghxqZ6HIv+gWPNg/xpqEU1kZdFHcMha4FHQTR/d4
lRtPhC4MulOrFyIogTIVuStMKLCv3l+Br/SGj/Nb8+Rv1qGa2LJJQfkLsPctdNEK1c/ckcuL3Ayo
KzU7SLRW8zG7uL/4m1+/mAY7dQuk0UxN3GvfRuqqQS7jpnQPoLVMS+yt8oJ2MoEKwC3gDbny3gtr
UHct6syO3ixcBXUYvKbO/+Jf2vnTiUwOo12kip+PPFnsv9w92tlNJi3KdDka10m2aPJtPi75l+S2
fgC37aobf9wO2YKKFA06o9GvnI4KqgfftAa/bcJCucqxUMXT3Ea/8Fq270gha+naNjZjtw7sW5DF
2sNgLc//jhNgFtGs/O+CTo6xBD4y9Etqq7w73BO0RoDV9/XG/cLXZ/hsCpduFNEWUrbA9YMHgovO
UhBCuKZdQUqe4jMCeT6+5RY+P7kTDzBzg70jCtJkueIy/vax22o0aosWglhjVpfKFDsLbGKsCtD7
bBJ5AkYi1uK/402CK82EqxeNjCd2FXAFFLn55Whn00pXSKP9BsMYMKW+lmxosA56t+oBZ8+mAnO/
e7LJ46YbAslnHlSj2dzcriSdtXn7f6vg8xfJyfP77YdPNrMW9X4Qy2zmLL76T0ODQIfu6Ww74wsb
NX316Y1bxFTUtDR9Euakg+MOLY3xQxvIuJUg+qiZV2OwMjw0TrEgATVDj6jfhi0aAAiNWMi3IDms
rKL0GHgrBZ0f91JXKChsbPPYBZDH8WJAA64LO+TSESAeP89vwlMFZoJAhU6ZmLD1tWu+7UK99DLN
V7jcqLPApON2bcGq86x07jtQ62qVXobdHqfEmSvmRET4Y9zJLugpihlRkrqHut8Sn2XovpNkcFVQ
PPDYiTM/80T5nrwTuIhDX9uAmvXzsOlRDebVC91Dg2yWuVTqhWotOPbULKhFJ/xi5+r8kKd+oMVA
Gk4eXOdTfFqYGJLj1yzsaL8TXgOz5dXgrQSSNIuTUcVqTTcej4aKRSKk3V/ZtSUZTiRVvnvoy0Vs
H4mHknonmKERyWzW7hpB6MPceM0/O/df3O9UNAwr932U9+j3oflECl7WB5xOdW2nKt1Gl7TF+QVR
Tn4DA9yQw4dwfiXgvuKE2TAozgGqRqC98pSONVrW1zwZnEZqUyK3PT/myUCKGByDWqjarNDk7EdD
k0eWLTkHeVjzjLIqLZodqKspwimVUJxXVUKjNw4e7GyvZFt5uA/dZ3rglKZ8bVmHB6k+EnSfn9ep
ApXIDf7fvCYPU14r+ujwOn215JyDWhzIUKi50fsE51lSDk5QZTRn3sNTNZAfw07CNwu8Uh+XLMfQ
L7DjBkcAR1g8gNHGJNJM1yB/LWNDxxy9WLVYcEV6zc3/Fl6LaxJ/OJmNML0oXUWDz+6PDs3smjgB
kXBUR6lsgu4jIaodEeloiInbIx6e1meVdVupeZ35BuLb/zo0wH3oVCJF+6t52GmG5PYyVxDpO/p9
eOXUWBIdyqhBrGUh9X94JujOttmnIcUr0R8ZG+y2KRTNYjxPXhYOZFisVwkIpuoiYWlKgzVwPeXe
u61SgkWvfCliPE6Fod/M/HDxDP364d9Gm2y+0bK7Tpa4LSg8UeQps1sZ2hjXE9rCDuV+pxDdROPK
zv+XbW8DFzV1Qh5uq+lxbKJCjoA6wzcoLkQnVVDHYPOr6wRVs26AcLfKECoJZ+6Br7xk8pNRFIDQ
YfCdQbFOf7LLE4imnIuU9x4aTJA/IYhJIdxU1xamXe0j3mxN+5hjvu1iFKzd8XdgabggFFKObpGb
GynhstpqaONZoMMpnbvrzLkow+sGqqSBnkuXHGv7nkDSMTbYVo7GPsE1K7gajGukYyV5P2IxjQxQ
W6OdtAiRo2r+EZzM/FTtxLZGm0IDHQqPn67BpOMY6GXhWZ7hcKOMaAoZEM3+dGgLJcN7bgj4UtPe
8cwjB1vEizR6JaNOsYzcsNWIej1koFEZd28J0DHF0CqUJvZJgkYLlHJ957TjJV0F5H6RMVuG8m2M
uhW9Lj+Y88U+gf0UTRjw7jA3BFFg8skkrXeG0Kmdg02e0yJJHOX5kme0c52loyUrz8p4paDYo8on
leM+M564ruQ4Xpp2sggwm545Niferx8TmlyeOhLhZZBWX3c2J8dWVkP3qBULUMhSE1zGiNzOAUZO
fktbRrfFovJCLeln2DJqdZhGYkjZ3LrGgS2nqXu5nrsQTlQ7VNkW+S13MooKk+ioMrSB5ngmruOl
QDMJTAxxOSlJ592LZpdLO5jBBb16EBaSXgAK8eH8+p64A39MYpKfqGVBwBTwWzV45BXBM3AgpVnq
4Hth280G66eeYNoA9OUpdlP+tCfFrjpNC8uzQkdAK7iGwE+bHOwxeoHcIXrdZrRHwvTCd+7O/85T
iZiKBr2gWcPlcL5C8m8hd5YqZYhqn/OVlKb/IkO+UqiB2ldWDpTvMpOVy7QtV+B4xTRiLmUZjuvM
JE5EjMhnkKywu75aIj93Vq9Wlh16TIKkyEetcrSlpVuhBSgMVOO3rAet8Vc0h52kvLA4gRm5v4Xj
0PyHOLXJ6chZEANlG8+Oye5zFG2QXTolwKfvaDtYYGy9PlwDbAZET4tVHzDNUg/oeQiSMvhobtFH
ij0BSmUzq/J7KjANoBvzQHEanGl5y4mVuA7SlPM2Lqg/xu5j392E/k4GrJLtiJG75C3Sd1Ky6cdN
bxwoYfCCnJ/EV/Dz8636OQmRQH/bH5I9mGWsFlx87g2VYmgLfrRDQVQvnvJ6HZYL1/v00Y6Ih0+E
pGjRtiyEb28o1GbhtkU02V7QpK6iD2VYt+5zpD0F1BB155H0w2p2pvSRlRt13FXd0ggPBHhd8OB4
0InSy9KPLrIMKzGy02qmKH6ivAUQh0WlwqvRdJiqNuRklklWeiTioahoN9ZV7wgyCdPPMbFo4JNs
uUXdZEl9vkNMtJjZ9Sfexp8zmLwp6aiE7igT/47VRnYXNsLouAahrvHOWxm9mW8RdqVHoZN9nz1i
4ksxCJefj6q7cN5N6O23WnfV3CBqrj1GCLh9ud0oN2BsERF+Ve90dyaJPBGwwwIWLCxCF3QLpywY
K8MpQfIt59D1ZKm72LjT3Hcnx43vlpxO95+I2prgsc8OQEGRH4K/SSYr9/XMRL60EX9uyp8TmdzO
bu7Xth2YziG0jyPLQkkQ7MEA/hRxfmcrSmlY5ulwXRAQQ2j7Ph/enO6RdApktGmwmK/JOHeTipth
OimEeBTNILUDrDH5nHVpDYVr8m6ZoB0CfCKSNULmrr4s8LAs+z/ZI9d5791GParb9UyR/kSRlP7o
t9En8YBWINSfGVwWSX6Q6fDgtu14WyddttrOjde6fi9bLzppg6wEJJL2RdDe2f26Ww3GoQ+xvhUw
gFo7FvyJv7WS5whjaZRmW3y2TEAvh7A8tOjwNiuo+7QAr+s6xlXtfpg9mL+fXn6J0MIQhGVKV9Mb
OG08Pw+5caLqndfIBM+IesEabo/bw6F7DJC7MpBrWKjZi/uBiJGE8nGN1bI3B1U98TgyFQdvDVAC
tDimVVFYhE6m20QBOviI9Khm2/9D2nnutq2t6/qKCLCXvyTVLVmWW+I/Qpw47L3z6s8zvIC9EkWw
NvZBMIOJZE5zcHCUr7wFOass3HA1WxMyvYjVLif9NwAlpfP78dYBIf+bGwmNPFAjsqNSKdIvDt9W
NfrSLiT7MFJGGd+U4AeNu6xaZkCqGMZsIt6rBFjEPvT4H5VosE98MA5jgI9GDvkK47oZk40mXSjD
gxpY8PH2QfAdCiL+MjVmdal1kl+67ifldGHZ5Nx/G5t1a29r8EQDaJWHJP42DPeackynnWz52KDV
MjFXtc3SnT1itofTyZih2W9wPezrDnheetdYR+gRcP3d4XxM6w1KolxgkvU+0j0zHxIEj9h/sc0n
XIOOPVfLMwpywJ3pJrJ504yK0FPyZotgr9/PleTloWALONWW3GeQkHLnNY558GQGhxDWo8t1QyPm
XAr2wEsyruCb+2p6Yk2THHErRckKpAu0AjTkgvDJDh6zAG8bbdWk60RZAWWycBs3V9Q+uNOGcdvq
35vgqEpbct8p+DVN38QfZnvHRk7fODbnU9Yz6ytOGaJuR9907ZKjMMd+CUQquQv3s0gIktgvwt+U
+MnnqenPBXYoIJGXuvNSyTvuGKytKOsPzYZVlLVYW6FFjEb2ClwQzQmjXBLH04FJkHMv1pmznpy1
lL4E0lMznxCJTh7gRDvBr3J40tL3MAhdaB9OgdIrVLhnWrh6LyIUivj8yYQRnCFj8wTQ1PngN2zl
EPDhAibTmqo9phmIFHN+W6MbyXfhsIbZYQkDlhUmB3230Sz0wk+RA1n/RIBEu1HStq2CjkeENeHS
HHeWuqJFAWqnHdZWQiy5S9pt1PhzsBSwzQHOxjEvHnPjyIi5VsXeqTwqn/y/sXJ/Tp7rdM2c8A1R
fTkXVBCFqmCsv47Jjp9s2IJY04f7QGqWPAxVkHoLUscye4/5Yu56dcWljWUMCS9FRlt6oZQVmnvB
vGg2Z+lZkbD5SGm1P9RFvLIzdVWyWJldAqjI2vXzK41xQGnIQDR8cONQRg9juIGBoqGqF701WBCo
6j3vUiJ6O+whPSCb8HXcdfWuBd7tkA6AsTOdi63vTEMxtT1xKAUCGMWNvo2mvRxslWwd5uswWsrp
sqcL5meSjyz9Ls7eaT/fGMS/cTnnz/8MAr7R38FfN0ldMue6fWBfsv9BCjvpAxuik9ZyvCrxn8pX
veOB3IySe3AavXTjCLx6Av85gou8KAqcVokmRoBNgdik1to6byL4l1jlRpsw3mTNmqWlofSPCFF9
K8u+OgH4lQg6vgp87eJWzbNKMWsqZaIyand358ILnDuNeMteDB0G72uM3Vlysb4zFY+mXFTfuNev
cERIt1UZtTgb2uk/2I3aLBRzagz7YFjsWn/uAPluFWddRS+ltonRV9PuguQ0KrtcuhH733z2xeR3
bSUawEx+Xz5w27flvWizhuv/HMDMPNQsViDnONDC/8PSo0eCKpZNVZZX/3vp9eWQF87IzFf6kjYp
LV46JX2zYuWr0B7rHX1RSFvsdA4FNi7wma9HcDWigl4Kc0vEIqBn/h6BpvZ1V6mtfdAAV/PujCJW
jxF4xWFRK6dae6ZcD0iOU51soRzvdekhIdQsXkB1jrPH70nxA7tNzK1sHbvYnUR0KmO+8a1SfpqN
i4e9nmCEGMQoZCVepWyB5ZfxwbE/vn6V6x8SpDDrB3D7P5XO1g7bCWFw+4AV7RQ8nLWtMSy57djH
mH42zjOXTTIcOQKd/gZ45UrTA0CXjAPsp2A1+u9/T6MUGm0KeMQ6FOh72yunXSFajUeGOrjyuMqC
NatauH20T2m3nuEf/S6arTWdJkCqOUalyOYuzu2Npf3J1b4M1v8c1cXS1qq8DMvAsQ413shts8qi
+7rZn50dvhN1u7W1lZRhDm8LuHU4ohjW+Q54e8lZ06kRbFyRjSdLucDb1eJeuWvSlVw+WFilKliN
J1sd7V/zieJrFx8AC6Xyd2IWDoyEtma7tvOHqMchZj4Gyml2XtL+XtIOGE918pJebDvf42AC8mrK
kRPFz9Q4IK8jrCq/XhjqvyUGPo5K4UcIbGgQjf/+OHOrcL7XjX0osK/NKDpBDQnfB3hvCXbzRYhP
IqvT1A5NvJgMj9OOM5azXt9VGJiAcplX3IHGsOnxzbXL18B46/oPWX3+epxXk3Wb8QnZMEr2l52z
yQistBtrW3TrGg3PCaQVkKYJHyJMKRTKD9p8b9rA635280cls19VyMHLG6O4lpn8OYqLE6GZwvkM
qIezGC5Rp+/p0lTlsZJ+5cm9AgcK4dCkf4yj11RZa/ZOsXs3i9dqc6gmAuxb+aZIcv9Zwn/MycXd
JNmRhsJtZR9kNH0c/aecblVlnQ5H8zM2JS2mgZ2mGyc9JMkpaW+tHbFF/nm+IAIjAYyW0Wd544/K
0OSktZaYqoVw+Y4QmgYFtanGucO8Nz4iSolGJBlZbexI2ApzIbA1LBc2tK1heOCnt9IlVSSGlwOi
ywBSCb44xLiLqgBcx3OUlpp1SAJBPeBcaeQ3shErvUc0h24yIWZFIpOvAGvRH0lt0VEQ4Bo85iIc
BI8gqwnx4vhGvcK8NTIRZvwxVfYY5jOhhEVusU2QKpDiH1SdSBipW1PC1OPvtbTRWiwKEDqrdlP9
S2ueOtx70rzyKtAI07CX451c+3Jxb5snONBZe3+GfzLmW607JmXnDsO2sV/kiKbxsuXqOf+mlUoI
DCtPB2Y6kLfvFPUptB5aGx+Xld4fx87XIuYDi9Rf8Q99X5vrTmZbKZHfVC/n7vfZeQ3xqgqHp3P3
0uA26GQ/buypW1MjTqg/psbAmUSOBlYREyLbh4mByRsSKXpWYOmg9ENKoP2LqEZo3Pos19JrVC8R
UNY/4Y0Xl4B07roJdQueXZavjvxiytvztLHMd71Hx0XDKl19bsNdzcEvc3Gr58Qrq/UUr6xuN2Qv
acVx2KAXXEpeNuZeTr6L8VJeHweAM/JjXm6V9pSRZecO2c4ZCswutw+J+lJj0HF+rajvBQgC2fVq
Tt9LHFgI/3BQfVftX8HwgpMvXng1BqNoqmjYpKTG76Y5zQ1psvJqWAshrynZL1n82FX31XlFpYJx
3sIvf94B/2wrpBpt1UHuHRX2v7+QPWbhkEUD30YnX/2O/AWlEJiX7PkWqTgdL277h1Y8wSbksnSY
i0VR/hBxcnsYjW1fHCnAcRcW1otKAcd6beofxEmkuGGHm2QBMVc5ChaMsUAJL2n8Sn6crDeQDiS3
N1bb1S/+x7tcZFWRMrcw/HoSmmABzK0PRFspGtZDuxI4O/xnqgV5HVzQrx98BYxlEXb9zyReMi/T
c2wm1swk8lSpX0XD9yzZIanq0NSYRuDFq8J0J0TwoslLwY3q2ms0QAfHG+uOuSGJZ2RkyVhKcYiS
71kDRQM814cnACRfD/ZKs/PvwV7siyIc7Lnpx8+kS5uX5+o5BXJVguzs+1/oj3CqMKYzjtp05vv8
R6sdIMeX8o3c59p1K9TykGdDiUS7vGDapD1PocOc0XFQEl2050XAmjZAhAhYnm689ZW1QaZBlmej
wUuwevHWg9JMVRGLWEhaxNZvtUlc6vCkm//RdhoQXRnfshlTreH/9mguUWDMOrBI/e8tFhp9XQcB
V3muCtc8fGAXVf9dpQpT/57UO4BvKGujZ3Z7Q4ib52Jz89LIadGkB+9x2f7rqz4KJIlTCdwncESm
eIrFXvCwWEAIEZW5KX42f4ITcyQwWhNtZeNWFHotPYFWSecT7B8H8SdW6487YBiDuDWG4nMQifWN
ye+dDU5veelHb5RthOiulAwe8/B/EJhAhvGPZ1989SRXO8TIxbEcb4fskZSOB5ZoHZa3rSTE6fLP
ZP/xLLEC/3jPJjE7tQkg2uWYIaZvTDa2lzwuKL/r52Whr2+s6Ct3K+9msqaZWgCOl6ddaAyDopP2
adqntPJxMoy91kiC7gIMuYJuXWbOJh1tV8VksMiRkApvnXxiAv996f8ZhHWRYmih1QaDmtqQF94t
WPm55ZYdRC7p1AaHYVrV/TEePkw12lBCJmYskBb/UWSQfGdXC6d1JHPMyBCWh+bG0K7ATfn2ULzI
gKCka5fqgk1bJ3h28D1wee0VbIB31H45l0nnoeVwztKTROc2eLzxXa5kXTwXhi5Xqg2c4mLN9Z0d
m13ImoN3Q1lNax9micqxL9xR5x1pH6WDc7uWjTVjQK6e6tZN1NsVQQVennPewaHJEs2NvxdjLJlq
gwaCfQhexs/S0tn4lsj7AEe1uhZUG9WE++58p/jd95G7oa5OHxdUeFu2bqJ8UHwJkxWkIMJlJMn1
/kOCE50nL0BYz/NLsURKgdzwxtRdXdKWJQSXcB2hGfn3qJnWqqnmmKnDXfO8pZgBXjeiJIUtkLyb
rHcM6AELQTGWglslWXEK/7OSbdJk0mXCxstkWa47RS9q2xLEZ0F7kugyruPk3tDvVWLC8wJlIYqB
VKFFmfvW468eHsgmCIwElKRLVJ7TZHFnJ7w5+DBODtDb4KKRH+Og4i68KfZhXn1buLHghZlV61Lt
bmgdZ+pLngdRzGlgaO+pgVapqJC3nUvLRmBzqCSl9p7OEaIZc0hxY4v8k+WsKLfTFamVI/oSAi2E
FmC+sdq9E6yomIGlmZtHlhg9F9ozsLWn6VDLKyjcBIEx+mr9rk+PLH5UX2kfNPqpHrGz2/PfgBkG
IM0ao7FCHbL/DztifADyVhY7u/SJjaR+T+uCNQBf7ev1d4U+ya75Y1Yu1p+qn60ZeLh96BZBvqKt
k6Wi80OfgQ9CQ0U0Ms6nvFsKKUpYzDbGlMUChbC0f2gw+b6xH65ACUXmjTCAoDJTiL444mUn4waT
QvtQ4w6MjW7bELweTVTh5DWZmz3d59GCEmrSvkOE9tR0baLVOe2n+qUwSk+Y++aL+vxeaS6KQ2qw
YJaF5e2sPhHp30dwA5UtCTyfRm6eUFxoo9FVIWYCQClJCXEmfKDbxGpvMLqn20+HCHRA2D99PfFX
z2r0Zh3CM9FiNy7uzi5JSk7ygArQeMwUGlHIja0RDmq+kx3SMuK8ZDTFTe2Wa1GhRukd4RaYgPIn
qeePOzuQOKejiqICNPpa9WlNwpQEm0zGwB1hOyvevlAXtx987aSDtOmANxRQ0X8up94arQI1GRGY
ALzhcpr7LcCa4RMIQlZcqg/itEH9Qt98PdnXSt+CJqDaSMo6VOEvUr5pbOumbifrQO8WcDoj4BaK
MnxmTXQIUXSX9AXngJqt6mZxlmm/Wvi/+uC17W4zy+/Y5pn5KR3ucGJrJqFFS+dNkMVYTHP2e8q+
A2tPIDOCWKKgF/mRszTyE8mMckv+2rp2jv35Lhc7pB00e05SPmDYCSASB7emnRL3JZlO9JQ40qoj
xynpKiqaDFoC7zNVbph/42TKDeR6M2ormIBoz0w+L10av6CmIJdD/8kgPBl2VPwrIEpUlGg3o1Am
23cBKFxTP7sCGTVrZLgqdsoYsytjxREXu+wo0TiRPnDwpgY0Br8UXHYqSPboLQ5j5zLfnGVZ81T3
b8QBUkOINt7D2Y4DNMLtO065qjHh8BToRCOv6jC1uzyXXKhaN8lhVwN0HPMgocInoidzsR6yKauS
OOqsA6e7Mx0AhVOhoaWOwDTRCt3avl0SD6BjkZU3bl1DnKiXty76rrRg4MUjHHQZp4yhM1pn2Tpk
+a9CewIXMjSnKF1J3UMRfZPKbadts2lzrrf4hhv5eo4Mt82/lc5Pg0p6oz8CHDHaA3ySZDpa2btS
3NHnILXi+5kYt33yfOi603sX5e1AlEypnOnWggUQxk9Vdi/VL/rkG6iCG+VPnWTXPPCDOjXAq3ev
zLiZPtsCgNLtw/FBtwQG4dbxd30WwIrjrAUO5RKW2Ad1ivgouvgcQ4Ax9JzG89KmRQ0IeVeER+RE
UFDDaincZOWGjlzVHm6CAT8pn/98C5sMTWhxcS5dfAu7kkcrl1kHM9AiwIDWRhrcMF6o0TpN7+JE
cWnPgQzsqmdMHrHMfutl5AgZYXwHUGJsjlH8rYtW6XlZ6svs/Ezjvsge5vD3iDdik3zvwsof1W+S
/lo5uzygMJm7N862awe6IHULwy9FtID+jiCLswbzMCssUc6isNAiihw8s5dWYZ8ugniDOiXdXTl+
Rw4rLo7yDDxlT0OmCBa0cqrkhQCGw1+a12A2ONaqQLSCuTaJPInFpvHXHK+66lbOcO06AAgg5GNE
Fcm6uP+iILXqoc6oVaY+pxBYRdR/gGhRi6FICtoBBAarGKzizfL1NSyCIuSvZdHDEyINf0+ZIp5r
BTybQILqLCyNNnuiBcpMiNbQ97I9tdWLUh1ASeA4SeBPOYho7+svd4U/C+zc+Ay9heGgcxF7dbIz
x+deNw+5Nvt5U7pW8G6+NNE3ed5q0XcHT2JDf5Mj2ZPJ3vQVh4F5xDdepvi6yBz4K92xNdeSvdZT
g25XcWNpXYvQsRmEaYnFNXjmi2mKh7JoolA1hWABQTp6KHCHAKrThmGdN7eEmK6Ux0Dh//dxF5Xz
KR8zUyJUPSD7TuF1lE/cVlFyx7O4Ur6e+2vHD2ewRZdQYNQ/L4g/oqB8joI2UVJTMBY5/QkxUVaC
o0Hp8v/vQRe7s07qvK5bHhSGIh9HDoegGhHt9Jao8NU7jTSKC414HpThxWoarFnJ9CQxQZZo7pTg
9kxkSyQg/JZgpJD5Yv8keFbCaMkxu/+FlP21Pf3nEC6uVScqVE5TXtY23E5ZWcGB9xW1GdPX9F0P
3gFtzMFDQpgKwNfzfIVwAKoE6WJAhdRXUZP+e08PbSLFQUGIR0AEsgJ8O2Vw0GsN0o54mBZCb7S/
ieq4hmiE8oRUA9AO4tpLHk1nS6UhZa0lEI0pPQ38xCH9Me0UWeFe2YlPww47ngC8Hkebjd1IWY1u
ZYdLU6W8YHWuPH0zi+da+Fl2v8Oyds/nX/r5lHbo1XiQFS3og/UaAIbzoYxegEdw4yf2nnSQS98y
MOte0FwibNoSfgJjokdPwQd0OvS6s7MloKH9TY4JriSvlrayAJYOnq0UJ/+RKLXmWeWz020APmtL
JcUUdvUfIu8we4iEgE4iRchjl/yL78ZhYBP50t5Kz2g4rQz6/OHainackWC7aJ4KUoVxPpl9g9Ah
4MD20OJWDMJ23MrtLkCvrFwSLWKkeLMvcQ1f9df3uFiCXVbkdXmuiOyILsdlYC5DOoVkzuqu7BAU
XZPkTM0a1piiLm931K+cKzye7FWUwRz1UtVziEvgTUlpHRBukOqHBDmH2qMIB8wMoBshg5GtzvoC
kU49XgoSmL2wzDs6tTd2w/Vx2HSOPzXlLzlHWZCa5phzw8HMxSvSalfKk20Qia+gyAP3xJReMtwh
WM1cguoiUjzsycAAfj2MzxrORXzFdPx3GBenX6XnXZoMxCb0rikvlcECDhTVJuZlMB/ZIijfEYFw
PDFNutAiAVfpQwg2NI+IAFIWOFjBFqHkAFEf+C6gV4JfcPC8B6ApIfFZ7EBqZoVLEgswZc6AbG4o
OFJKYrLZPLR2ZPnA6qdhD4KTowCAHWtAkCEQFS/2bCYOB/6W3ykB9qnHODKqYZkYLisZICIrWOm/
o4kDgJQ4lE0AcgMBez4gi/h2iHKljwF/iuAE8xzgepd1wbTWrdYU8bE57YmQIBOyiMEKh9menhHf
8T+S6BpglXJJtklR5utvd4X1bsGKELADrkcHrde/D9QmcepcylhCAedLe0Llr/Fqc0OYRKHCsZ/Q
NOROsfR7kEEgx4GwM8XxuAI4GEwgi4bNWAK7QV9fFK9uKpFfkTRifEg9y3QCRFXvYm21o0z+UEXW
oQ1+qPnk1tEb5mrULtNuYUq/alVzZ3upzJtyGr2pFAJ4ofSCfbGjHbJsnxQ3ErurR49CeQN8PZZ2
DOzvCTPsZEzTPqTIMD9iT9v7oS8rwvpwX8ebrt5I4wMpcB+u24Yi1o3e4rWYFiwaiYCDAAN1pYtU
xpTSmETLMolWyaSP6LEATivmRdsLWd6+egTeXZEBsGdiaLdLAAgsd2DLXy+ba8imv8ZxEdc7gxHN
Wc84SK0NuH8oRkc+gv6T6TWQzMg6KICOwbIZViyRJEdk88apczUUMFHHJhtC+cX4zMD/CO6MIlAt
STYhkInLdcN1RjTA+qW6xkIleiUvJq/4+sU/awaXZ50J+wrXXJFJXta3iqmbhlphPc5x4+fy7Msl
gIupBdK5E/ZX9vhZWRowLWNEUYdvEzinunhq6nccWpX8PvxMNxOZ611VsCgW5Zeu/calpXB96+lJ
zpeoEvqaNHpGrPhsQorS9Pxj/Y5/mc8eNGiqaLDSgvEVeB5vSzCgGHvaUA0OPgSD406da5zO1n0Z
eqb0QNGARjzIHX6f6gdOFSTIiAiwV2NtKGSxaf0Gw4KpvFmS/0wg/p0yOMhQ8xGPvOzn5blRV4ZB
9aFIf4sikS3+yREpcJvuh548GrT5IFlY6m8rchVmFIMs+BPcGFrF2l4J6niyRyvVAb3OFYGl3vxK
1EUcRDQk4ivemrXObSCdd2O9QwROU+9VQpTiYOS/mC7QRET+UvVOGU84knKYQWmwwxM1PvTHOFw5
4fmCRDYC3lT6VIaB5pIMdlOzgENHmWWoPXQ3uTkIbSZjbxV7rgfCIk17BW8fDEuQzF338vV6w8mW
8+Sf2XNIzEgdVc1wLs6bMZ3wAWvETpvEfQReDUSvdt4SfstCyU54tpbfi+oXrfCu7bwA0IWlQAxI
0CJdG84zla+gfm/MByv1AP3qBno0ynMqP0jDC7XBvLzXglUAgaKa3vj+wvlW/JwqGF3oLQL4cd7l
84kHU1BFWyHGpbo1FkTfbHnQe2W9HcoTUDWOIaqMeBA44UlIrVN0ZdEPtmepbmq7QfJu60caITq3
2biDDxTKvhEvaR925QPtTL0s3Rj4gipkDLQXSEoCRxUsSv2JloQcC/AbzX0dN1W+aoHOpPDOUn8b
GNuCRXBXYHb0oHOrng5goqIn0LjnsXaz+kGU/mtEDKuXGmBKczdNy/BA04ZayH9yBoofRGgAsmkb
9epv1oGeiKWA7m+l/Dj3y0A5dvh3OEdR+AlQ+njkd7o9oEqJiG999GuBHYmOahrAnkGRXOTkZ7w3
5gAArLiVgR4ns5dqd/SERY8TxWIaOCL3iJdMomKdUI2H4EUsiiQDAtd8QjyAhdA83UYoYKG14cew
UlnX6OnO6qMO659QiEbVIEgn/DkJAhcJX7c0flrRs6OfDHpb7eCKxiqkKyrnnPQ9NpvagbIvt4+w
r3KUj7jd0tAkeGNDhtM70Tf/Egx7oTTNrgeLtmBpUOog1xFCZmxMkRpjm5CvJOsxfFdLl/8cnzHs
29tuwV+iYcRCga/B56ewyZ84zYmv17T5gkKdg9dlsC11Cyvlxyb9wVenDwcTCJAhwHv2PBB/jfUg
QsAZWs8Gmi6vq8O71pdF8SKqz8R01HsQwCY2ZBJogTofIPU4z8miWGo0knT4eQwS+xViTA4QKEOE
8lSw6Rjq1j74Wb+RZX395T+dVS53O6ZUYFsQ2sVc4+JetYqxa1NjohijHLVE9mpL8pUs86y823aq
uU7sxqN72YF/FxjiGiSGOZfrEltrDXlzqUoPalptotZwg307nUrtra+Tl7P9M6bWj/+ca3XOIgw+
KjTmmu9fj/7qqkWriewca1ZZvyjtaGUl22Uuc9Bj/XTmMBTOVv+xefz6QYZY//9O03+fJEbyx90/
FV08zM5gHmhRGmnjZ/FDmd0l6iZXy4U+CjrhXdcki7i5l7U3OIjAU5vceJDK3h3kh3rMSE1V0TKB
C8l124EYP6tCMBb2XwXBTl4UkbxTE4gHyrSQpRYcveXFBYLU9SqdYUGo0NnLfhkqzWIYynXfBwuz
Hpfns06Rz/Bi/cmyv5m9skzBu0bgwDCD8s5G6lVNv2Tfe0X7LZTvKyP0sKy6USe5UmTD2+y/83MR
1adzEGVOxZcAqiFqJBj2fuKq/zfwIEXcQP98DDIHvBHANvxjAz83lR41w2h+mrqVZgjeajVj2537
eIGf0TXBHAku3NdL4FqzT+UFIbhQtkTa46ISVJ17OXeGzjykWex3ZHMZGFLDfk+TDuP1cOWwkU0t
WQYx9vNYbInPHTrueSJkLdw+3+aRvpgjRWhCtkBVOaJMcKEFxgNTUy/Annhaf15L2jf0On3FoSAT
f59LaIeOkFBJ1zbFPTDAi8h+JtKUh/hGXfbqN/zjBS8ynzpVnMTSG5NIEwbX73k8pcYOaxaYfTdj
tKvPQkDRJP4AVXyZZUlzikDMFJsHzvkKMwMObp43zQcr6qhO3/h2t552cbvJ9pC2tkkBkbw7Tu6a
WlgKA5vGnd4LtLevF8r15Sm64IglYP96KSJHwiRZYSLebVqmEEmxe0uOLfFIK6TylHp2bzMQr70h
2hcwsByVPOHf+Rz66BxWJimo6Orl7Y7mjDpsCGtl2CmA5+g7cucO2hqwByIYSfPYdUdhSHYTCnB1
LNAd2KDcKbZxsVGcNh30Glk40YI5Z6tZvVPOmGr6EvWx9AChl+iLzhCXZho8sJKlcJ0Ny3h7U83v
GkAXk1mZeIZvgV7Y5eVmlnHZZRm169KjUD4jFRbsVHUprnNzW1cr6pgU3PBO2XDNEu8Svwy3qIlX
2h0qgvGiiIxmmnxZu0sceaqyXEYIqDiSMmfROmqI+rvTML62fK5Jy25sZJLSKyekbSNELHTqyZvF
3/95XfUtAd3IZ24WwYt13/vTwloqS8NNfncLx60W+irf9HfTovftlezFm2krby139M+rYJ0ek5Oy
HPl/ZE9zofBvijVQl/Feudf38htcrPf5UXvsf9Z0a7bKpl6e9/2yWWhu5tY+8NNV74/82qve5Kkr
wzf8+dHe99+oDHrin9bf/Zrc51+/+Lk8weKXsrxfPgFgdPkhr2RGHpG++yPwEPnzvMEF+7mEPrZA
SnplLiB3b33ka73K25w+Ek/3V8oh2rfrevcErdrHSsPt3c198ANWj0tNwrPcdokEwQLTY1dhaPLi
CUUwHvcWevdvqie5sb9Zvkfu8rT5+Ij9fAl42gu9wkM+1z2FfrCIl5SWF7EveY4X8h8AS/CDt34H
On5NCO/3PiRvV8xZupk8mR/ZeI0r8ctyZe9e9QYvvSteVK/31VW/jDe7cYlElq8sEQVwJ6/0q0Wz
oMa0EvMnM4uUWjbpBg+VRXIaFparr+q7+Gmc+B+NXbIATXToXexdFtGqXbc727c35+O4BkGxotq4
a3fmMdif70w/81yhVESJ+BcW8joIsHfjVL5Gz4Ta/Wt/9oJ9vf4IXMUNFr370/GS1fHst+7Pytd9
9Wges/38ioZBFngV3erF09vk6StwW8thoXsNn2F09e9wPvfjbmRCCi9lquBY3Y+vwYepudj9lruI
iQs2rWu6rXtm8uJ7+1juTj/xuHCfoc25gY8xqoe25wpY5+IhdD17OfiACbx4K79O63hxdn+cXdXH
w9TXVtqDs38tF5jJutpCXetrfVf4CBK6WC648mY8ob9BxyDTfTELxiK7sx/7LWoDPiihjfUWbAD5
7ikabedt5Sur+RDdaavZs91paX4bloj8L2Q/dn/k7uDLkMiTTfqS3ZFYuKThq/k3d/Dye/n5PmKO
42XgfrTu6L12fu6Oi2GZ3AV31DH5BSV+lWywDPDkJQoYC2Urfty0rDbmEi7IttjwGkvxqvJS8aDQ
8KfjIvBUHz0CL/UezovA//1srJqlsXVW2V25yylCW/yHzUa+q5ZI468h86/DRbxI/JB/0CBk26We
ubB88ufF6GVLi1q398u5K9bSGrXKpe31y9o398FLvCFz8sXu1VzDpxzioXDrIRu30bzASxfhdtg1
O20DkmFpLuqlyupEXn1XrbXNtDI254WziZbNultbx9RLV4GfrvJ9uK35KaEr/ib1tkRlLuo7XrVD
vd/t+fGDH3iezB8ODKz2gBT4tZcwEZOv+nzxVbyf1jCGVs4mWao72f0+e/1i4mzodtIGAOkTR8ii
26kn7rhV6Ts+6dpmuFX6+4SNXEacIEoo/KG4K1BSf5+n1VjVTSsRQFj0XM5vUftBP4jceHBRfXAV
dlVK36UGGIiIyPQM1jPnxIzOdyrHfn9XhD+zGplX26+yn3Ztu86IYYpT7Mz+sco6P9FhJBnUxKQX
s4LfYiGwmI2ebc83boarNUwwkOAC6S5a/P73ixj1XM5KIGqYmA7rwaudSihbkDnfoSxJsN62z1q+
TECj3AiKrqVqjg6DFjs+QPbyxQxqWXUmvuQWTMvvtbyDLpNjyBq99NMpae7HaT9IP6PWcSPNcoNO
dVtrZWr31rCrq1vx2ZVcDiV8oLp4HdJRu4yVBj0w1SyejUPexovS/iWRQSTTU6bcQzYI5pWkWiRn
hefUL7FZuHn9W6p+pGBxvp6Sa52Qv8ZxEZVGkOaVuGaFlGIN6adGuZclxZ2qxzNWhcJhrRiAEUod
8LVPsGkzUwEJ88es4fyV2TKx5ZUpEjap48VtDMIoW8jnZVNnfifIUpZ06yuK0O1iHzBksYCAVgEL
ukiD2zaWpq4fCB/xAjyv1ODDzl/b/iOG79RBUgtdOaG84kjunLzfjCyvRDUaoG7ACFSqhDTw34u3
khAaKvuWLWU8AlEERlmqwm6jsZ+i6Onrr3MlavvrWRcRlGQ0xZRJPRtFeVHK9TD4zbxA5cMNNJho
/UpThhuT+0kQvJxc3G8RcrDpLhjaxd5sWyczI7KHw2A9vkQwbiG0d67O9R/s9WEdBytUTtNc84x6
JU9vqZT4lY0kArZ7/esw7Rtz1xl+Cx2y5SjR1xLInWT8Zlo0jPq94iD/CEV2iB+D9CeAZ8n6OJcq
zr9vartX4Mf2wLPXkwI2ukQ+v17K0rbmEmoX2Hy4cbYrBkzvWteRljXF6vlxphGEI2ENLF2hejED
MPCM4SnV3XTmWjRcvRq8zPpOrSuTl7V1l5LgwgXw5t7X3Rb3WMprph/oXh7cKEdcy8GA38EhgiUl
YBQXOYgWU+yKg7OOSeEHQTdAnIn+B7qEVIfk7JuUsUIpYX29ZlSRIV9+QQxieaxs0LO5ZIkFeaDr
dWzqhwys72SzZuJNawLLmHzt/FNRJi/sB948dzNFW9BPonLt1XYKn0b1zvZHoKaLLA79UmXPG6+z
8tYnL23n29nD1yP99EX/aqQX8zPT39fqmPlx6kVl2AJfQpLWV09q9UuhNun81OY703jV++90xCWc
PGjzg94HWz2kxy4/0QyPUW/oXOqgIGJ6Op8jVqqrMttn3Zsyf3R675ksl+YcouqWPmiBsSP9NYO3
2FbEn8DUfBqNpTKg3utsm25tI2Hb7qbmkfIwTta1vPmPnW9Y3GXaRp02pXD+9EGI0JWGRWnpR5oM
TngHlh6qLYVnDTxqsa6qFUVymiZgIUBjwHLAqwLbFs+mTmdOJ+ruooWM+cp6xFzRWhW3VObUK7cd
B6SwBEGm09YvPUEaq4gmO06QjGu2YcyhvXCmZTMt2sDromWoIrXlpaqbn6EFA1zwsp8dVT6J1t3W
FrCEZTlxonsFQr72E3qCXgx+IaluVe2uXkF/jvOigDqMTdfrM0dOaGCRAqXSTcA8zB5FErrxJurB
x7la2fYqiFchdepfEVL04K0LPzAX8pOq+IDc+/FR7V1lWNxYo9c20x9zeHHa90nd0u/NjANET5BO
vSakwihH/T/Kzmy5UW3p1k9EBKKTuKXvhPrONwrLtpAESCCEEDz9/1HrRJxVrhXl2OG9V1W5Ayaz
yRw5xsiuoxr/vwNEck9I6K300DB87z11uiaj2+jMOHQ05QGT1bPKAR9CVvNMEltJf1h+eIb818P1
LIxeRAsXoj9+/pWg34YPkc5aIyUOG3NGDP6yHIE0cWiQnJMMk+j5tVmRqpO1kjFi8W1QqjQOb4Rq
xoT/ieY2XCyO1mduhG/jtWhK5JxDQ3Pv24E/NK7+zQgDyPCkE7SwIPBeeGH/2/tkMzc+LSwzp3tS
/5HZ/7uwZo1Bg1GS1AeIQPh5IenIzOPV/Ow/L1izdZ+f0mHAfVj89kg0X79y3odFvsBHTcZATo8D
g7Gwn/Y/F67J1PYkZGQhDUDAE3QBr1pDMkECLu46XLzvVnwtJ0PuEQPdeOMPh8uYd6vmR0bcQkqG
UJIdtc7L7h9llxlXolUc/l3VPDbcef+dfdLcZ/WKWZNEq5Pazt/pT8It94/RkF70WVRtVLYXFMb7
8ULi87Dq9YPriRgW82PaGIjj/2XkotnxThrSMejswcAU3JbUDdcCQzICxqZ/NQD0ixuvZ+SeyPPP
PFWfEvdYhmjqZP2SeSOrb/jOHnHpP3/j1R0Ob29+Gkw/prgTmNHTOFkfiqEYO/tjI7u0YXYSc0AK
+jFFvgIGc/XBaaw07hhtKehxhZeVWX2CTXxqa9bQPJsk/HbmXBzBBgO3Mbj+6NPsPuN/eTcXQCAW
wD82Ty8fgxDwyZJc9QQckAQnZ2/d3LO9t77OIBw0tnVOfCkloUfrEQi9vzFXoFxr0wXTIKwg0aVz
9nTT572Nk0xFi0CdR2miEf++RZvScqfQdixo9+TNfcrb54B8g1OQg/YTIjEfpNZ9hvfe2WhfIrwg
YuyTjc3mylS9/Pq4G7Zt624c7/ZG5bcWVg9jhmkz1YxoOn8ZuqkZHRkkPtNGHIAvGBkfI2PTMFV0
Vw00Ekx64/DDGGMxJV82XjSR4gxsyXjnEiIfqziIyeDpmWuQupL6/vMBTAbs9Hn8+372D3Xoj0N3
2PcOQkQOCeobwL7X8uelLnQlVpkjHYhZP2mx1Aft6ed/McU0mjf8iDprwMdhSccy+8Cqh9BpHSSm
Gap3MCn4HMBLJd984/89onXmKx/oyhjdfvYAXZj9mt/Fm+myMg83c/5gikWZcQezaFmWAxOibtTx
XbSXZqSoP5iV05kyef8qtY5UK03LO4LBBCAghbnYm7OwZV2yyEnTVyxqFh9tiZnV2xkQQRGnwDf4
VTLxG9vZhqt4974QWTAk88b6h6Hss8VvI0mDVNKQESSPnqz1+/Z5yTOxGAkyPD7qzIBOuk9tGmVV
MnAQSl2KMNW9vPCuF/eHC/9H7gihnhZvQO2EePq3tGD05MSvKBPFFLvxziFsQlqLnwm2ndho4p1D
TRj6I3o3WfSLwkS39MMd/Edo8dsdfDs5iDG7atQqvyI3CCR4HoI7/NMrF2NQMUH14On3UCgdmAeM
BMc1xIHXjxTlv98HnWF+fwXCuRyeFAogeAu7sPiv9Ftte9tXOIToTVGdPvW+Pw2hnX7Ei1McYhZG
15ifXsh/hNz/Gg5d/MZPK7Prs5IrWekFPz3BXzNg7yAtbV9OVZvCGFLz9WUOp0N6UP/0Ln5lZN+n
IS5bNAsiXZOhhv0+Bg/9oupdJykx7Ic6t2Gd9Y1hRRc+Cv3+JByG2Xnw4quWZe21CnXX+b7ZaIKf
sx/dg2fzce9mJR4O1174h9NLbUnDQyKEGarJH3sz/Ocbg0jYF9wwyVW+3e29wSidWokSI5Nk0dwb
ZMOLDudPEjhG69U7kMKfpgV0kdnQwKFuUAyB8ffDDNb6qPKPYfvXjXwDPtRCbF9Jwo1AL8obIpE0
ypOtBP/nfHoZye1Lws8eVQOj2hvC7nuKMWa0cNCvpyfJ94E8RR0AUN7KPi2h2Az1GIykLN5TvHfa
Be6/CUZtKKx6uw4hSjO/ePRaIJ4cZhxTBQ4VXCvoRjhzd+2CUlALFiW/s41I1QdK5azYCoOIl4rP
7qNxOlRDIr01aK7T67SonyNlxxlQhw8DCiohk1Od+uHSRF6ckcvAMeJ76E7btfYtgmACDUk3o7yk
M80UEpCm06FyBmkch1Z2CkmMW6wNkFM0qMTX2vNLUyYoZmGUwDSmox2vA3kjlq0q6otefHfysW5r
nwFsmjR1YI+xyOGVELG+YJ8NjNFoCYqm1aJbDHeJtCGaZX5xu4jguFWMCfZPjzrGI4SMZ2m3sXZe
8bug60FT6SmetJor8ZhyB9KYi1FOFwYb8OLaF9qt3szIqrRsktxmwxvMcx/HFdSW3c1s81k5mCNv
3I92fBLeyiibUXVUtOXPTRn+YyIBlojorURWH5XP39ef1CZtus8uZPlCVD4Ow9K6q3DABLv3cu5w
CC7hZVjn3HnoT08jr6Z9yshQfmqDip/CnzMaDTAiGVqXD/Q/GYeyKMij5ibFQtgEp5uRrNOL3xyb
o7wdBYMl3Z9DeaOZ6vbC+V1ywt/m55xgqnYv05P58rWg98Tyhx+yk3tgweZpeXnCdjJOy2T+iATd
aI5ta2zlD6wTvGIKMSA3RTkooR4Z5/A5LVHDRPvZaNy0xnCrk1IH2BApJiS6ERDD3rjFD78Z9yFe
bstMZyJU0b5Mdady8Y30y3FXmaytieSf3YS6SGE3lh6gfl/SeJsUXazN+/swM15uQXiREdMhRKSq
IY9T/zKvrcoZuElUWdgk3ykrHk/vT7uSrOFM6GsWRAZw5Ps4IzM+APCd01rcniXsnInMbpJRvF+h
8cdqcPJun0VlBNgmfOqzXCVklLZZZyt0GTpZta9E+4NsnsLH7I60vrFUwvrCFPyHeX2vI5LRm9Xn
CZdYPvKpoJrQIci6+Zv9RHDpkDBrw8QC2Qqyp/GMzvF1Cdq8t5X4tcvMZNNgQfZxje6J/foYzZ7b
bqJbYKl+EcA1XuznVIoNBMdhY5h1ePppX/wD3gT0Q0QujhDv4eD4nWDSPq6a+KgwMiM8tF++HBaL
xJZ+VY1Kh2qHcZn3sdTI7hY/7Mj9Ifnbhvztyt9OBk26PKTLvexinPT8w8hPzYzc50gZ6SeE7I+8
99uVvm39IvQymr1zJdU4vLyEHGPkK77kJ76wethx5SFvctRp4mCjS2YH2uP98Kx/hI7f7qDfU/6V
eRdNKrVdwig/SPau04KqHSi60UR9oeun1uzDP2BkFUKlKuFP0FvjEhj+frVRdstv3QsOEAx9RwoK
/+ljfuFsG/Myrrw85EhyHlG73ruj2d7tqND3j6yNhYUwKdcivDI8+yPRrsyEsumLMrXuSPZpevbY
G6yN7hZ2tsF6x67eShJBtFqkbgMGNjNEZ4RvUXyelhQ+T2vIeo+rS7HxqP2qFpaTkdPmZjXNbJFC
299H+ZeO5NuMgtqj0t0Qch6Kk2+jrLboJNpaannPIxccurVBCfw7sEMTyz0bgYlGMd7EzHyS2nKE
4YAlTFq7Xkv2wBlQHs6pspemYl6mKiX4vmCs2HStxTPe6H/w7A7tOzXUPcXfx1tLmbKJ9jJpSDFP
90a+oxAnRv26/ZQBFx7W51Hz1Pc2usaiVTD4hfX3J5b+Yw2hFuFoUGQOIpgev7/p11VuxCJ/tvEJ
TqAhb9P5ZVmvX9FjWpm5q1mZkUzP0xF5N/59LhQx43+X1jDZ6ECN8vcXb1v9FpLv1bSRX0XVxtL4
Bgv5SDwsFTAubmRlTg8sHRIggj1J9iUoM3PgEtfY1+BkD/3BD4Darwzs9wmAvKhHtvpW7j3E9ftw
PPcXXEZV9Rm35sApzb1/ceAwGjK5LPkC85mm15/CITHOK2E8okDefsJGIIe9zGVbBiQiL/Va6smV
l6xlQ/jMVvpUWP6EgCq/HAW/3ag8UiVVx64BTdQv5ue/9oNKGTxGelc+4fEaRXSatuZoVQV1WIbN
rAxlg9ajcRuEhYtaHZLMY5vhoUAX7R6lA++Z3KP7cn8kBYu0IPHoYTZTvRcet1Y2wSSY5F7PTCWg
NaXFUfN+jwZODg0Fd+NA9mA05w22M0Ye4Me/rOJuWc6qrzxQ7CIq/EEkh8kqHWdWttSC3D5N9sAx
uIOEqdlM8+gZXB2kmqY0yUJxgsVytr6+w/s0ObwdzinikF3LK/5YDryezzEwWxpEOqdQ/ZI53okq
LToULMqX0Xm6Kc9p/zAuwgyKmpkdaFJk62/nsTYdfbKpmF0wHF+hmcAIqQ05BiQKL9urNdycZ88w
/1J2p8psdzjHjm8zWlNl9CRepF+PzYO6kZnj4XwxkmjZY1lKv4bPxnk8mH+dA/p4li4aqoVuw6FY
CLZEfdgY7WCavA7DuR6/DvfK1OfPzcMrvLvHcED4NDjCo5Fbxe2bdjOr1X5XjWXUoy7ECNEg7ju7
l404IRoc2jLB+rQnBw1ieX7PDXFC2UL8ICSYnYlY9gYcjHHKAT+SbHo/GLfNgH4UIBwDoD8MTi3K
G2Pe/zjflM7740gMQ9vNOZSyIHdooTHf7CF1DINhQDM7p3g7velWGQqRyMliSd5xP7+PBasKtATZ
2roGxHMR5Y508y4bItbsdnw3ZwQl8+uHagwWqbEoDNlVJgRU/t4buLCv/Su8jiZE9WvmlgIT42zd
bQ1o5eHqxLzmyU0PT0paDbDN0L+MVV+zVRBIrw5xvvASIp/Gz2wBgsTJ3dMtSrf2qxrga1fYPfcl
e3/RTxCDFKtnZ6AuVRy83nBo92llEC2kD2FWxDId3pZFZ3c2bU5PRrfSrWlnPmLFeUFnESkB4Plo
j7yjHo3M+1wJxRDah3t3+wFR/aPkFHHNd9l4L4xhclWB8DBpJz7GFypqvMK9Axgio2Gnil42NikW
4G6wf9nSrFpLrhg0geBhLI6Nys149KHKKzqHsMCM0eoCxcVK5iocL8m9ORjOT3XUPEaF0sdVIg1i
TGaeom5gKG8ZtGhIJkNr+IOM4h8d7t82k2/HXq6J2Z6u1c/4sb1GzbHbprFAmC/YQxv43knYBVQP
xHwq+BCH3TIcLBqzmwz8W3g7JrnVyWa37R+D7s2z/W5kaUs53luHYnn2TtOR+/AfC+EgezezY0jt
RyiY7VQxml7fZLDPn4D9ccPzhomhxo/ckMeVo5v8S/P3kbLbL0vw2NzcT9XKpGNtSGjufuz9u2dT
EP1QfL7snkCEhTnJnrV3NL8Lq/F9cXKe3isxbqsUmpS0wDmZBaZY4k6tDGmaunRbHZ82IMr+YFbt
nkG7FWZDsof7sTgOXcGtl/90fsBbwsbwdip/piSTyG7ZQSWz2JZeddhTZB6fNwOfnHNSwfq5OXCe
D/jG7fTlkyZLwWhVg12aK4UFgh2tJU+lsWrlvurq7j0uJ/mCti46qR/7xcUa7ujQ01AfN8DKpiis
oCqx+E7RardfUOIyCrf2VP/vYYCs9RHdH1NgCKsZjg0I4Xe/hHSo3+61fHnGyps265yanjBC6mTU
ZD6xzTQxeLEy4NrMoBkY58hKW6WKI40F77lTKJE8dudNheIO5pvmXd3qIPv7r9Z9Daxush+a8gTf
22UP/r4+dPL2N3GWrmt7FOwDlPR7V90+o9yTw/KtnGF7txI183XQ56kLRuy9nNHb/ktepOtknsMA
NkZAxgRcT4hfZZhzVg1D3Kmcx8dwcVQOCQukdXs+3t7U2fMJ4GQfWldqXMd7wHJms6PNYC1yRovu
aIX8qvToSX71T8HQ1z+pxoqbagOldvak8HQy6kCeZL68pRvNAew6pr9QkM7PIbx9oFv7Zd0Azd5e
0yTW3Iyj4unoH+1apuBBcSuo12cvx5KE9XQO8gBxUGqe39Iv9WbdPSxMllmYuvl4GI98cn7/Cjew
P4ThbpKByjN5rgOcnw0m6ThxJbylErsLbhGCvkidPW1tkfqYwztlJIwxZvOyd9JaTlAJOuB5+jLF
z+QL9a0JbY9fElURWN0yj85Po6KrKNZqhrgt3itrFNHZzB/MIR06+XjvDcdZWNjInaOnpyyEtzJq
tvATo5uTO7lVTvYG5zCODB1lsPhKgjnVgS1H0wp+j5NTGxG3OuUnZruxetQOZyPL+e410/tG5abV
sWaciJpG5hQF2h453TuHEzWcD2VBevwmrGpHJcmG2PmlTBgYsyU0EN7ErbTtSlPiZ8IThb9VtXyt
R049RZKAt/k9vu3qRTrBs8lGQ7XOLTHE4zKkNwVTmGnMu7Y7R4RW3JCl4fMdoICwlA39pdi2/76o
fgWu39YUJmsjIjQYW1iQfNtWL3KjFPrlUcecaQUvQTGfglXSVOhBfyy/PJbv+sfraSaXQAUkkLB7
hGZY4N1qvPBYFOOKXShHOdN3LLxspHxCUbfAPPpFhz5Hv64VzRuezDo3pS58Dfzqub3olqxHV7Y7
VkCOuMzH1AH1rAo1VSKWcWRgmMb8+3P+gSKhv6LJOtk//Cb+6L/+r1D0LGbPq/Yo6jjlJIiE0r3k
7rMzLoMfRN39cH0fzn9f5xtshp/t69rUXKerjYdotXR23xvFj9D8n5k2j0MFgKSkt03+Xu46J8n1
WavXOi5ezq3zyps7Skxl4DxF9763ZXp8wE0liv7fPVsYR7xHqbrrWByo+rekuznfZbVESBInIzMd
WUninFBBcQSj2hXsjlDiYQ5E5+8v75eq+PdRpRLQC/VV2h6ruK7+/vbqy6V7qWpTx7U5ehNOhga/
MTO6gVXrcX13bvzdoq8aBhSkZpqbUxzwJEzgm5W8eXlPOoVgE2oUGxG+9LGlTqkRpF5jGo5ZfaVX
DTLjJIK5abUxdPG4ZksQxlDEbIqgIeYIS1C6FvHMbPh2XTfR3Xxo5sOtJvETIvHJ/qnLx39AG33l
A/XVEHMwmc5/vz9vK5ev5/10q2MMERyF5nJBHgsTCYhw2ZJRCKZKwwjYjMTy10PmKCv1cJqcVyJR
TV0br5lmvQJ9NpjtPbfwSksei5PaaiINRnO3AqOIqdGGl5XwqcwL6/HxcJRxYyiHhsry+yVgpCKi
HgL0cG9/Dhby4kKsLrjyUSTKrsILwfHZqjcC29MPZ/w/ZNVvr5rYjyIuqA7o83eHrestGWhXDau8
S0/Ph9cfho0NT4999Em43RfpB5aMJKA26T7o7N3JFqnBcumM+5Jt/1c+N1aNcWdNShM3KmMynjSu
UxqkyvTOMmgj66duL23oUZ/gDgyaGdHmZVLC/YgGsw4K+H5CtOxQpqHM3cITzwLF6Wnq1Mo5RbSQ
XW7SJ9BNqMQluNrfpzuWHX/sIjSD/9cgfNtF0roall1aPeKnQxkSscU9Sr1HdKC4YE/473Oa2ums
HQ88rOO8zhKQ3drJm7bLVylJbTcnfvQrhy4W9mOTjodz2h15JLJ8DgKDYmnRmWcUZorxIk7t1qp7
DckRo+c7jVtBULaCe7U7qt+r1xhrPatdJosmHOwImNCPXCO6t3sELpZqrAWLjc6Rf8lPKFC7qH6J
sC4uFiIuyY458PGu8G8bhEIeFhKoUkYEZN2Us8+9/7BP/Ac0xrhpsgQJGltSFHC/r5v6NRjs6xb3
IhW+iYhEpiceIKUwL+a2Rpgzml0g3ri//kUXM25cn0jAOWt9QpfgGE7IFHjEJpPpZRbByUJ8AVZG
M5+PLoZ7SY3/7L8CZVJZUDQsuADU8wDLoQXYZUTNADaNGvR/rm6g25j5QZBBYjAiPfz8+yT5hfJ8
XyhIr9gXgaWwsfo2R256J17PWl3HyhhKDrcD4jpy6bkKO36QWKM3+QN35PJ9f0RRP3mEkv8IlMV5
fCM6b40OhyETZ6dZT1LJXdikpwNZiPJ5DQdvAzddPkwZxzp8kq27mzuFm42zbe3dgFqmWqzZf38Y
Xs6fM56mvpwnSLl6GcA3fE1M9+kDH/l7TCz7+Bh8SEG2bAlbe76SaPdkH9W/2YLXsv5Tu+zpPwbc
vj5YX9wIxi8gQqU58GDd+GfjMDQm4LQwdVZEw6oheCow6TBMCG0HUEIS72TKoWjLfbjrog7I3eXI
LY2Tk7hnFD4XvqtzIFQBL8o5oBBtpsKRz1Hiwfwp7H0k2C+vBhrBbeO+ScaahemdKe4KTwY/WdCQ
lMUEL0Ydo2+BqaPCHUqjE1UYERVGe2gQZlBD8rD4ssUb6FG3rpeSJZ+8/WHkCC4Mg1k+uQZQq9yr
my56DcdrUhEW9tOWtTMeESsyVk+HRWYcE3Kus0Mp3h/Bt7pbutftRvPGkDaNIUSEV0aPUJxmCsn6
aVXeLOWn8gPv6T9eIaaIAKS9MvOPBlnpjaAh03mF9BpucZKZVAB5TMc7jDmIt7c0GCzEQP2AnCm1
5joFDwE9coXJU7Wr9wSrAAPf1GI6WpdBswKjdgaIzTBhA6vG+MS8WMXkstiT1HsAW4MwDdCNLZJZ
8TB6sZXHCZ8d7qHig0NBwTYvEwrxnH4kFKiVtnSCoYxVrIcUej6u6ywe2Je5JptlxKmvLUqqYFbD
jg91OV1CyBx5IwdOAXgznK75/mNvLHQEMXsb2BdAfBfDYfxUwp5zlYeXL9XSRHP/PnqDzH24sHUC
sx8oesmf8vLvi2XYr4VvKx+a/v8f6G+xLD0JcRR6MtCjsXhszU8R3Q8IqoltNqWAW3z2rlMSVaDp
99Mn1Us9c2j4dF3ep7cAZRukM2Vyi55oxvryR2LsI0z0PTRP5vV4wzcDHrml84vOhorX7uy6Ru3V
wkcDPP66vg3OJrRkC8XSFO8t//4heJAqenVh6+XW7O/PSo+V/5hWiNF7c7YeRKYO/PueXj5H6ms4
uFSxOjAa5lJUlmb6Lk+EcD/G6NiGYTEGHgWpVIwT6dYnIgI0iv4jUifyx+1YRPA7wybeB+c5k6yH
tagP5AaCw4/B8j4pHCDlZt7auPvEwBtqj20gODyZ6eww3F791r5PNbOklqtNT4vnwEy/0tK4TG4z
qs2Lh8/em8I1e2+P1ftAIuDASJo2cGYnGc8lMVu9FsD7YrzkptfP6j0Es95gR5vyzk7uyUc8W/eF
ZUSkkoWLd0Dbd4PfNbTExmopbeDEgnirs6VAGw8nDwCOmDoe2ZmJnH1BLZu+N9Fw0m0l1ZG36kQ1
jjfrOQMYMZ8f+3GGyUyNhQHHNtQLYluCF6ub0k8QgKCjhiKOS+NhaQHT5hP8fI4SBgNZEOJqnCMg
dpPESML7Yr8eeBU440QBEqH0ZFfgsN0EmocBgqRB2rz6wkIJmnUdiyvGVHfkUA6voJnheUX3wDhf
5atHeJo8QYsFszskmtkCrNDoyxA4ZSsYrDntZgjbnpshiPngsLcIwt8uQCmTl6n4+nxwgGyAHs0a
xuzcqxFkzHP0YN/WpjcYmIP4a+D19S3sw7YKqfwD3HqcBt2yceWDbp8p152X1/VXT/TjAADEfLu5
YORvL6/b9Fa2qPnmhTOIhmHJxjN/miUII14EM2Emw4rJjKc9pTrfl/0f08Y9fegiW1ESKLvRLv+S
CRiRrqbGqDGGsFXZgC8IRLwXWlD1wnm7LKk/D5zOKhb0jAiKBUXH+YVNZ97NNV/zlWW5BUEfzk7v
GZvYvXaym3UjhsAJw9IWkl/YuFVaZxfIxc4mGVvm268D7LTIV7LCSX5G2zbV5z1hEV8k1voQKzjr
5NQqmRD6VJZI8tV5/CSXHS3vYNP0czKlBeMYSD7RQQNwOQxQh7ZAJ3urL6S8QP+1aXYQgNTZLBjV
c3BZ6NRgnrwtPefLpwVWmme7LxdIr0ClrRim9OMXLjdQi1/RCCNNsHQnB9z4St/KAOsT6BAlL/hx
YMC0KUrbAFy0J5aAha7OZhrhXKBZGt6+BscstQcaVb0qFLTiVI/3S34xvQ+CxKYf+ThdXZzcPTmU
Rw7nOTDuvM+AngCy1fjlcV+lkc+QxYLVsgEG7ZiSrq0wr8oecWqn6lz5rLbiJCeKI367GQK609rU
FvB+Yzy5UuMOqLHQdZMEi/4wIhgtQd81Rt3Xay1vVks4uHfksTp7zTZycIq1yehhatQvGiSzT9XY
e8XQUG1l8oT1jUp29jpm76BKMGuo/FRO05jK07seBHsQ3lb41585BLOJOLIh5ntwf1ziNcpZ1bh0
VXTTwlxmMX3MM9IhfSva+5lgcGJ6vI775h528bN2nrya7T7iL6a0e1Elcy+UtaQp/ifVhwxJxirA
4tLdJZRgXqwlIMdsdTtI2CogFs8fxmJEskcUMsaTflZumsO15J/pDsKH2YcV0tlYQfnOraF1OoNb
rQZrei5al/GVnaaN9lv1mHmtL0FKP1b+pmc/VAzu+Hm8km69SMHOfnujdzfMF0LshZI66oyYmnl5
FN7kWRo10wJjcYRYKbh75RSIsJnDAqTn1hltISNPPvLgRZHtatTLHQDfW2euRvOHQzPtXjnvk8hN
BXc/2d2NisJ8E5XRsDXKZYEmHga0NnlAX9aPyS5yFRj4zIrcV8CWCeBvTrnkdHWpo+EvBLP5Cuf8
6lfvrUksYGbxdFNFr3Xts40RkOJcCs6uxY0B2yssxjpv3rsGYjj4OgPutXPAZ6pWNwtLS5eGgi5V
hJ3gZzNaJFLurI2MUK9nZ7RBYS0GthhlNkUwmwqfqU5SBh5VF2Hv0PokxFvUQQNWX5CHURPaUk7l
PmPN2Imbx6qHiRPRANjmkqT0XxijX2c8vwfLpQ8dUUFFp2U+hxMF1Eu/E+p69o0LCcvT17Axhel+
fp7c+HnaxS+ERXUHge6p+3sqzX5jvuVvtQvk96kb6+GvHIFIlhh0NIc7R/1FcFpqadIcSybn5Epj
0FNU0kfRJV9m7tSbXrhAhLg+jV8fn8TEvmh89rin4n7y1OQsPA9jFLxILltDJujAMcm52Mfc6LaD
jyKCgcihRxXoY4To/+FIFGb8xHmsAHBO7iqx6hs6g1dMf3CXzoeaBzcBIQHjRMSsjT8pdYJjQnLa
9v4Cd2YwOKY98FGRuSkqeWqMlxWTyKrfnxaS+cd85JW7ctosqwWsqHHRDz9D33jAKVdTRpyNb697
gd6jOXRMn5I41G5/Qa/0b9ZxjVXEuuOJ8hhhydl6uZL3mPXFT9QhG4UaISIx4x5cesJqNMCUgNgd
lOLmq6wlGX7/I85Bpmg0v2ByZF4Rw0LceKn1ip9xugNNZ26oE+JBFqvd+DiiWi9InxYTIZm8hvax
MEDu5fgJj101a1QEMrMdbURjYVFAfd0mEBwnfs91Ryo1zbxm+Zhd7Ct4yoB8mpc/hvJW2bPq8xUT
+7LS93Zpk1RnVBvPTmF9PtyZ5IZ9SZCUElfA431gaa4MwQRlSh9+qOuU7+OtTqhPIm3XLYGwpF8f
WQRVP1Kj66R6S7zKfU5ucbWeHal2Mr4C8zpdwFPFsiB1GorJxzysSe0gubrqzkwXd76mJMjXT8EF
Dc3Nphhm7N+0se69PoibBg7AtepsuZI73D2ZIYgqGdBk2/iw8nupi+QWUeKlUIoog35KcBxxuUC8
6WnuVmYtNHgh9Fqe0UpdsuPZxexqj3K2vwsOfEwsMWrwjcBwRZ9WrAYsDobkchhpfzG7jMsUnjJI
FHO+Dqmnwa+LyHjGgv/Zmnnco/1B/pl5g5UUXoLM7vcVPEKiX9vIV7F6ziTmTWsE8Z2L2HcjWHXv
FyZAQmdOdtw+SzyxcILFqvcC+OyVRh5fOztxynE7mubYIbLRnv3Luuu9B4J8cgL+4hxEnUb1Y5kT
Fo51iBdkbZk/GrPvTBNL8TDvBQAazYfTlGd62qf5iWQqMbuvy5tsrq6u9msrY088W1LYb0qKV3H3
mPxtHl+pBf3kPP6gfLiQUUcMcD2AQ/QByGY9XHq6cAe9HUOCr0JjvvAFjq4RXpg8Q7970uUrzK3j
xW29vc3vp8zdRshKYJAgSGJbOjOBJHewvfvE6SSf4y0uv1/Z+BLADQjxkX1bpwwkF2pEoz0Il17c
K1jMFX0q8T5TlLdLLe4tMtjaqKxdZ2BbdFRA7vTc1sZ5MgOFCLTgZQE7k4RQZdTemHsRLpE9qY79
5E2ZPS1yCV+k5tfrphrztrl86bJxH1/d26Hj6CB4c5jylmgAJ/K0EoQJQhqcPvGEYLcAXzsWAQ/9
5NK4P/JY5NKUL7eXs7G+uzS6WOkeRZQA2eJs1T82PZNcebJuDePi4ZQA4KW99acCDE3zdnjQ0KXf
bZ+xyNnCNpCSj/49Q5P/rHjQGxPuT18RwHRY+4bcpBepvsiD9h43AeQdfSvZ7RhLQ+qJGayS3KGq
KBj3z8whvNYiQJD35PO2LNb1djg7T287TYL6QFcEVxSNBiKNBuWUQ+sH/oDyJ4fs99v8Bg1eikxJ
dIxUYxEm78glbUrOJjnyCw1U6uXvxVK0+yLCkEQvVudXdMRIg/o64KTrpWrmVQ5UrMdsyeHvwWP8
XJ2tZtGN727C4gJdUX/geUnD/7pnlWbSNJxCkQ/n6/fUN7te+q6FyT1OoS2TVYYtLFIx7k9JnDkf
EWVNf72fqRzI/bTqGoO5Eao+R5atBVSyg0dhtZgEES2Na7TSs/arXlHytfetgV93xjkuIuXDIehc
kjSfPY7bSA1lL3kDYLbzHi+/YFnUuBWiG4P0TSTUz0HWTDRsb+kKhwcUbJmxUYPO3vFi/YtXR60j
Wg069ORryImCdSvuJBMgnHfsRB0ahDjQLMHWAIS825cwJ7hPx2dX85MZUUj9lbztSViUKdRpHHAw
ANpcqcGgeMR/kAMsaNniG++Glcnm7k0TUw6+0tUeuO3sJIoxyA2N5ushMMDDyN4xQBtDFxuSDAJ4
Qg8kFDgvVRfFAfHUbVEv088XjeeXCR+d3frXgPeLZQ7RGANJE4JYi3W/GHNmTAkCYu1westQYdKF
C3iX49idEQD3AsLSJiR0Re/zgfuL0BN0ViIIH+0+gnsgLh/u2dnbiFVgR1xn4kHJDdowXTh1arPb
5ZxxPLzuSGxGOPgohjAIhWEEAyAs+dTTs6qDStdbv48CU/aQajl0K7/yCYatxyqbiR6cqUv4f6Sd
2Y7i2paun8gS7u1bd/R9ExA3CCICGxtsbMDGPP35ZqySKtORCqRTu6RVe2ulcuJuzjH+8TeIIbqX
tsoV3F56VPwk4+sYjxFyZgoTW53syL/fyDgsDeVumjnvoExxXYE2HqIth+q9LfpEzUlCYZ20NyCF
6bPtoNWV3Etf92vBZuKhiM4RLnxGJ1hCuaUrm/GkgaANDz6tFZSjduZW7QQK7qNfokL8ug8z94MX
akDvT5sHBRf72W1XNHO8WHu8lgSRPe2Q3dlNJucNRt2+tY47SofKmTsreWf0//1yqWfuDaChK2EP
CX5KpeSZKC1HFHDIBDiVBYuQB6JPzM+4DWPmtFRmPBnyuVCXdh6Y7bdPA0y/Zkrv6l/3UcZx/fte
+l9WXgPa4/4Sy6mTc4XHsths/xhTE4+r2NfKyqkFYCQtBDhz+6zadpDM8HzsnOnnr2tx/07AMI95
a/foFmOzA6XpnewtDySsLci9GP9NqxE4hsd9dDRnBiReac5xinPdGXR7291u6IyDZLiJZzw0V/aq
3DmNE75J7uuboDSVPQNDLjD0eC9w7db8TOMEVTCh8T1359ApgCEE8yJcyqNzmz9K01Z0Po6Lk2P7
FmyzAeSko5NM6sE5OEL3F9U3UqOe1FfHIFLDA4w7PLMCOu7dpXea4pWzFDJdziq6z3naq7oQaEPg
Kv40wPZpqPSJ07D25deT5jL3jf3pC+afNiNoQIfSwhFMrzCDBQTVtD9NxvdONKhcSj9yrDcclB/P
tTZNoGcGkPV8c8ff7NgdY8rn04v7FmVaGMQvMoO+eeg/nqkBemkS7SA8BP9+psq5LKqLrubf5Ezy
OAKRuU6NCfDNiNN26BFq3nq+CfI6FEdb1TSmUHcssNo9u3b1tbgu+VLyLzbAG5tqsX8gssasKf+U
es9dRW/vQa6cK4M3yzFXonq8PBxspd7qvk0np0+wbaaBaAVmG3+vuU7xd/NjRwYTYaB5YVwEZ8/m
Lv/+Ov9rImAJvQUZgnBLtKaiU7PTJDTyY4EegHy61SPyr1NOpBzkBI4cvDf2c1ESSEMF2fckn0N9
zKGjf3Gishm+Ys7/zB8guwxxMDajuEdg1NR4EkVRW4SnZvlI5W1vSYp/fpROLJEyU0nT8A6x+x4Z
nbMRZuy3Xp5bM/UWt8/n6Kt+3nqnp24Kpta2KNx7TcgZWUcvbljrRzElfqGNbwGhSTpBWw0Nh12W
6k21knxkLPV5PAhX0uAxOa1PJMryJa2yA5jB6NKFXtJN+sf+k+/40b8ElyBFs5f078sHTMHtYLvY
LhhEbSetyXXJdKpLGgb/4k79ibysr7GhPGBL5yMgBNPLr9I3dQuVYu/Yk95wUcR2D887YLYHY68E
frQa6F0mwGMqpnSg9Owg9NM+pht9HQ4t4CSNFe3sk03AROhug3Ba7RPGZ/jXM5CKulC9O2jeukd0
UpwV3gmtFc4CDHUS1AbWJDshPbLpG+mufGqSQOrbng3VlnkxXFsIrLTW0fROI3AMWtjHd1tQ2HEu
7Ordcx/jtJHUJRjcK3vgc8xo29Az+o9j5jIMUhbPaasb740B7uSD8NNa14PTKOMP3REz3+GxELbz
bcZGjd5BntPGYQ5Kr8BQ8s4dCq7cCycFTDBmRvRCNI/I4vr3ftyuOgRQ9a3R+QWNSP4x9cBikoAi
3cAQSsX8t1GumqGeW7fkkY/sDj6FXwVOfhsDYvJ1IPtFz9hL3nPz+8un/tAPNZZskGwKyzDvz6TO
R9ulNj3uzjsGGznGTCjZF/ksY9pm4D6gTvk6tnDdbv7W5o5kE5J6uK33gQ3mTHETgw5SsLxoM+Qf
A+LGr2uIHuSrrB2zK78u6jL9WaeT2wInt33af/bkAy5/C8xegJqU2e935d/rGvQ3LT5NYg8bD6KO
lMLQ60qcyEbb/Jb0YbkYbQH/8EukACc4pXKAgs6v9BPyPx/IH0s3HsjtnNZnoh15IAy6wg7w1uzU
x/DQG7FX983F71f6HaH31zkl7jDpmuRhoLNBW/T3ORVjWHOO7SO6RwdOBAKXfJWMWj5aR6zS9LfU
AqkH15dHrXHSjWbPbKLW/vPAKzG6UA+HG8GZWeI15FszJr3TBwN05ERMl2xK14cGp/j4VuBq8ooz
JO7DHz+cRyO4MkIsjnWAjRLs7x8umY+tJm2v8vDeu3lCdynKJOBkHBfQF7441Jpf5o/VGodIfrbO
pVKzmjynPegx/PGpbPHEqEFGFDSQ1qsVG23gjxUbRXeWVzy2khWLoH/1cyxJ2hN9WtD7//4GyC9u
pNroN7NHfDUwoeNG+tQoQibJ9kylQftLGcL4+8V6jU2ueWHNb+t2P9vbp1XIvN64xTD7wfwbJxKG
EiPkZpTur1ZsViQ/Vmx8Us+bWkt38yYPb97TKxFjM6VUANxh+TBZ2HZgtTIpuA8YvoAH120gGHRu
r37Gyxvd2MyecmYkWcyNLpDPVbRSnMaMe1CkiIrY9n6/z9/P7ZcP5HvE/kdXoRhlHapHrjplxx4I
fkiyIiyCZ5uC/uNG/O25c4USk3SYaSJr2HZK/wwPcCcfKOHzQJTgv/+oZjH241E0tpst+cRhYfDw
xVd7FUoOqAmtoYlyXoN9KYuCUGzpngbr8/9nbdzDMc00EY82w6WTh12cznUuD3FjH2ZnL1pEk3Rx
RVl2hNAuDW8nB/J5NEsBWovXbV7jLPvv0vUWvD8DT0KMT//esKLbKYxuSSIuXZuGO+88ykYJ/DzR
8EY7xrIgoxA22r9ftfLPfUQnuJwQZYxdjMY+WdWVHepVLA8fgTS2aTyEzsMRMsrSy0b5jNeB8QWk
SX87ttYKc6KXZU2jvv2fK//fn9DYPNUoPyZHg59Q8v0xOR5ZnxHelouUN//iWiMJauF532q9euDq
P7e2P669sYfebupRqwpuuTzOsXEKh/IHjfwBfoWAmxfx5InJ1MO9Tuv3ZzfeBtvJ9hNSnML9oW2d
PCAHsDvFAFfztKMtlK4JhQHNXg+EYyQRB4tudosTIcP3x4xRcTkEx1H21RUSLaBC1mHMwTgmHCvU
tWA+HOYA68m6bBM/zKGhONkEM6xhC0361XsWLi7LjJXJfWqD9/Rw/0wG244YxSq8JMImO/xSJvEb
H7BnQUdMkU/AO8P8iU4WIgxMr5B5hf0pAWxbo9vwOmdgO74zD/4ePUmeusAjd8RRHXv8QMAoe7C1
MR3//aWzTHFo/LH50M+IsoJ+BjqmaYJs/P2yP86qdi11qhjy2RmlFQuzgxgT9Af26BVnKLzEBpp7
7mUznHErf5W25a+6e/YYBl6QOxSDbTu+IL+pD+nitLj7UyZwzhXsDDekFNimhItqDwwM1Iy2/lHA
hZHnbHEoGCN8Fb7nZUwACNJZz2VuHm0SkPmnIK2SNTmSGbGdMRXDYIyZCoNB4fGszfK3uC310Ux5
6k7oFuNh8qZuhdjPrbod2qBxhCUyoqIPjNAHjHZxa54rTCf5bhjQxBg4lwHkLMS4wKr+O2nlc4v5
F1oAZNfM36DGDfKe/sYo+8YWDNGFyQTCKrRXsfeYKpO0b8wBe4L2KUiDGYQjtZNBirh6NuLRJwLJ
FQ7i3dYFD13nQ+7QQS2hVQxhNDJRgHnUJQbUfAPM6aR9yAfGPNqph3tXxZObWEAo7LJ/Gw7IWcNu
YkoUFQQ6pQvnBAr4xV9ATlqZQ2lJ/t0CTmN7kmN2pmyke3DrH5m2H9kqNboBQR4RHGrheqWcsDQT
0czBM3Ramwifd2ZhY1vwzHx1mq8ntGfQUAvM0ysIylA7Yd6UfryXR8/paaXNrbmO5UbPniFOX6Uw
OcOl8nlFAHpGgihIPgMZNjZ1wjUQbzqfB8+Mn55Nwa+AtWxB8F6COo7rcWt+E0Q/aJcQh/AlR9GO
Wg9Vj7EAuIL1Sdb62ICCUtYuFM/t4DmNPWuVbtTOox8uH5AoOuk47KEIqlL32T6dHAIrpaGOR3nZ
ufg2whX/g65WD3TYpPqaHtqvhmQyQFDQ/TeJnwZh+AEj9UhXvLm5cf88QUZ/2kH4vKAZKriLEfqD
W0fIaU0IDUx4mfLyQc/TVZc5KzbXPWZ2D8wF+YUI8wT6LkPyiFx7jyfNMO3fYb2g6+1m6ztvhtqu
4FQI9E14uG15mpPt5MJlLmTPDMJeLQzbgdufaJbvMHKOXqo7KVzY0lPbWZcUO9fwLn6N4h8N6OgI
RM6oyZFoo3taJ+7VOMD7BYe1n7pM/ACavyT8/XPh+8I0zYAfP8tp/f2Svxw6pJ+2RxU9wV5nbmh2
73y0lY9SnjCB98S5m460AI6VuhqUAbSsPYt8FKdAJCdg1pJJN3ZOwaGeSh1zvDpUCwns3/JhcEfM
r1M/JS2ZUaLkSYsOU06Uz0jOMsYPH+LOHl29Xe5Qm3GyyO7XyfvCh+Kg0LGn7ANKQKRxrwUv4OxW
4wS1bBc1MpRx4fWij28fCZZsjFR72+FxhI3EsMQOgXHlwGS4t3ssLgH2SWw+V3apayec91hsBUc0
99PBAzKGNiu8gCkJolH6Q2BMhLjwYhz9wP27Maqte4ddL4CcXKATmx5nlQscmw29rtcaYajFULuG
qC5mYfIkZz8T1HqjDXStutdDy3JXKXU5s2C5B2URazKv/27yl8JC6cAXcdggA6OHNyK65HipYKz4
dkG9a/eEPQISQjgobAiCjRyOr315gu0avq3dK7RDBETAoklgoXaHQYGrQ9GWJmJcAq3fR+d5+wDp
QfbX3hyIHukYJyjVaqDAn2UDQWnsszNjsbidEq3wIWT/FXQCGAlOOFcnEENcdu1+7r7f/QfqzWK9
xZ9DvE3QwNq609FdE9fBY6DtL191n5PKjWB+GB2G30EGAAqnzwdbGl8w87sf6p7lCmXCYxxpLJGP
YVd9nhgeCyfAiuQMSAE8cxp1psdyNxpo7yvLh9QytpY0o+tt+9I9O9NypPpgTF8nzAjATOdT6B59
waHEjhLxT+EwY1UGaU9MYXNk0/iRMQ6ecli83WHAOGZHMEghBDMUX6l+xE8hnJmp3O/nqdIoZH4c
p40JgZRdSrnIb/nIIo0DmkSC/IPrHj4cxvFG5+mfZhd3iQdksOTFf7H6T2FK4zBvlJCGXp2Le8Hq
aRep7Lrscn6yKbltrJ8GJ0JnoFS9gMIMuVG3fl+y3cLeHtGvTh6ZaCP/aF9ASbdbw07zEVJauOTk
dA3KwBpSA5wP5cd5V1BabfnIjyiCoRB0zUUkObym2dkX/KAtdewsx+DxKcoLe0GAMPOA64rMylV+
sOdYioh3iKnq+vlhfqwTb3VG9zvGRqGNzQh+ThQmZxjH9N5+NIB0XTunAVwRVx4I+48Qten1LZxf
91R1sK5WFA4up4QBsg5nkWrCXtgDqRN3JQjJeFLAHb621+akfju91x2CIyCF8SXnbxIGrYx9YEEg
smKLvTMY3Wdv4TgZH5HOhHuLaYhmwvLQak/9vOLziVrYva3mpveYiHwI/ZMvFqYwzIW5RWuhfhaB
OddzPtDLnNrPwR/7ssa7gMwLa6RuHptbSHurO+Ozk8KLsj19AY8qqlxCaDb3Hu89HK3rYW09cZiZ
WsEFuuLJYYMiMKZ/CANID+9jQWg9z1I4MxeuTxrvs/Y4nrT8GSXwxwfexm40ybkdnELwzMXw6toe
/kfYEEIbjCeokBB0i8ATpu5n9OjXDtL0QYs9T3Hrr3c2ZG+v+bjSE0+xoZ6xSB1hekDEyOwI91Sb
hKKSoc5wUWPYHDDo+Y6MtCU8GBDlL1qTr33K6yMcWwSqRdMNAfgK6w5bMMTMSTsZJm2D0iHpVgNc
DRPnORXEwCTYKN0FAS5tc6oy5EZP7MyuHsYRXrpTIBWtWgDG7b3QKOAkxF8rPAkoxxHdRBbyhRZV
ev6hv89kxpbCZvSCNlp4qGZt0LHVhRICIGKiHXT8POfxPEN2lAhOK8xWMuSnpzcY+gity549jKEg
z3SsNdR2qxtiQABp7ABVkoAaxkJMkCk3oQ1mAbRjfIuoqpn0UXDB051jBzOk5fefb0blMBzPqeAW
ZS9jc1ufRpiDBeEGkhmsItXX3UHal76qD2vxjQR8Gn2MJYR97ml3suhRL4D0cxiZzxmE4ecUgQCs
Tm3+6NWQh8l76V2ZD5DDxvg3d62u+oS7yeJtZSGPCv9y0IdwaNOty8z/izpoUOXelXi+j7zwytvg
igyYEtZnKvbARDUdGR3MvZko6v4FvjL8m7awCyMuZn2ZEfsE2UChePoQpfyGgrpdIrRJRwk5ygu4
SEtIyAgYsq7UDqlb+s+hEtjTXcLZdoc3pMFmh3Iohup4LHvJQoWldnfk8RTTdKbrQp4fel4Emcia
ScxBwiAMUL6FDCpzWIR3CGKYT7GrfB6B6UcZX66+ubgF8HDNMR4RisYny5nlxrhzzEdqm0IH3SWx
Sbg7M1s2CvdxcV4cFA2QQeyaIoFDBc3VDDQ5jVbb1hTlZudngGsfsstpkS6e5KG7pw35Eld3Eo9K
9K6BgciDoCjuocTtUAVtHGfm7wLh8/cfJP+jEeQH0QIqIqoLOe/f27iZXiMrucb5SMBtsjeenEYk
1NxfXPc/lyHAAoICbk2cGA1sTVZbZ/lYAGO/MwDjldMYcfbou1+MdZug2vf9/XOdxql0NNRIfsas
Q57sTFk912h+2NnFhmN1TV/ycXbmg8MBkGYFm99wDimSICHqzE04t4n2enF/xf1rNNoiVJhospYO
QaPVaLTl+hLWrYsBK7SNlm2UPfk9EpR0wIGVPcTXu3OYwyidxO1XeGYTVv3vXvyxdKMoqbWHVheG
emE4QyeBX7Y9I5QKxwiACmQPMXi8QLRA89wllFxUCPAb/OwtfRX0ISvi8f52FxoVSqu077V1NC/I
IqlfMWKfmgR9UBqPz2wnER7QpwHAQHZ4QK5bwqBan/BIZBPGGDpAODblmGaT3tcuA1jBaD8fjvhP
4D8lU9DeKS4jgDHQnD78QIfNbUM0ZW8PuYRuD6obJX8anEcmZxrsfWdTrt7O0/PSRJJb9G+9anPd
aI41HlWdozeiVZ4+SH7mhhzCyiWhVDY81fBSEqTqDqIDttFH5Mpn35pnNsdbTZQVzKoxlQWbFTSJ
AmF0y4HYAtJ0gnqubvRPZJo4FnWvFGOmw2kuvXrT/rW1/PmmNbaW8GG08m3Em3bcWe10sodeNtEo
uIU3vXfqCWH0G157/u8vuPWP0hf2BBGhuoEBHnTDvzcQ/QF+mZZY/5YfOIiRvgX/U5Q00DoZhsyl
vvV+WUddqSN/asMHiWsrtFWtqT2258UAvNMcH0dFF7If8XbYd3auQ7hHn/TL0DHorUCBhNAaHgw9
9fXr8YZypouP+zguAySiaTKM9qrpVJUrcyLDHqf4Kx1d6bUiT1nHPpRsWNjVuEb5aYo2dM7DyRP3
fnNhYeRvv9+Nn54I7O8Ku7htEiv9M7xeS+OLfZVlnD3HcN9HmFvtasFwgV53X7V6OFHdGSy0/NSD
CLgrF1AdsF4fsvkf7LHqWZtTkExRYMHrB7lIljIqJWNA2aTNW3NrQUJIO74HIn0NhBaGQKFhZaUX
rjbHAaSKF4ZJV3vm+Jpo/dTfvpG+1bc1J+6BJqpodX+/3O8h3t/fNTuaODXIKFI1eoG/H35LIvrK
vKcXEqv94hTkq5gBdDQ0SwGTRDf3/L7XErhlT0+9By2yJwmlx9VBHupPXycO9tbPGQxKrkx7t/Uu
Zcd8JWI2xY7f/IkGJoU6TQqjyO9R8h99yjWLjvfn45aJrWequUen8832VechQkFEEDQcGdyGhNfM
akPfgCSbf1kbpC8UpmfIkIS140aETOzRVz6tzaVf0FCgLT4viz26KyZxajtCnjlBLlN7GsEI3u1L
6cM8f0qMHuvOqI1PuXD3w5oBzyZXcNIBEQDmfKlfvJy8aj83W/oyZuMmp6r4R+PIud3j0lLOF2j6
REOEo2oHtfPqVHhPfoZ9GUJg77pMx8aOiEf4Yht0dNDESQc0p8mitX72lDEum6NH2xSiolbWOQ3p
m8Ep6Pon2HgRXIBC78WHo//cRv7+0Y3DSrHLu729ZRkOtSWIcrUSPAcIquiP480evmHPpKVdnuZq
n/QGQWQETzt+5ej/36QVMbq4An5Es5qbDzN4cPuyJyn8seL9gqFA7iSSi7MU4fWO+XkW/hCwU9BT
AT38/kV8b3c/Xjdc+nEdF//RGl/EI88j6WFcM2TA8vqB7NR5dh/d6j2nf9vYoMapVzA2oNVhZnEM
kOJZvCi8+2xdX9e23C/7d45Eq4sYcp8Nj2jjbf9eYZCBxvW2f862ntKtJuBaKDiRmq1BZn1pd1vh
YXSZ1YMYbSFc2YQ3bmh3gQbL98doCyniJna9qlPvkyCfP7FAUHwEG29geaBNrQ6BAniXmKIM0BfA
Toj4GTZP1AntbsF7PPr9Pqk/6yKe9x/3qVEQhlV2lLcZn6WOhfHhFhTBtYcYRRGAwLFjIBDkoqDj
Y5uA5xF684tnefXEGGSL1gCJkIFrigabGb03CqZT6BYoLb2HwaXUAEuvdrrvbeK359ooLO8Y76QX
2GgjBSGBScEiO1ei7YkZuZkBeC32JExkb8N0aPnxK4qv9bNKh3wG88wmS4OPWml8HdIzvcuZlGej
UzdeXNmutF7tL2C+wX3HIwSZ9ZDKBlI3Kvz5Al2if5pDTO0wymAYwz/nxgZXMFoygj675/G3uxWG
x9euPLRgrw+EmMnsRu3jzHAV/7YIO+Z6XfVPAJP62buNwAnxzMXMdiUzmP4UgzFhnQh+gu6Dvwj8
4+U8WBQsjVuOparNQFizRZxxYx9TWlkeXs7maWTi907k+DDpJCtzfW3zGXDi4bqHWlHq5Yu4QxaT
8eIN/W5Jflu+cc9rpXzmlWKwPG40NJ0r7To6Y5oVuVVruD15UdU/Vt6Reena3j+795293q7yLw2t
rtR+tvwzPsDgyMLbBq86uPNonA+YfFSFhwF4tibCdn5GXGuMjUK4iJeW+yCt5eRZn/cvGQ87Xmdx
fYj+T7s3nlIKGovwzCu/MGutBpfw4/dv8h/UJvqzP254o0o/ZtFZVR/ccHwncST+tFbIzTWPqoof
bpBS6eQIfa/u/3HZRuFqmGVonK4sewuqw739vDktkm8lcB/Mm3XKNIIlfPUlr+anhwGcTmJpTFn4
GxCe19iqZe0uH+2iPI1U+NiTkmA/qEkrC0GAhUqBXObIrQnYYIxkA7YJ84xPQGdEPtJCm7YQ1wJ4
5qN4ghHuzTu+p10M5/FACXsJnj8UCwvqM+lJsKeT4fnuRp/221FznmK6eLKCkPAzpMGIFDb8OULn
Z3oOjTtmiPJ2Wpy8K2MxnBFGCe5s5MHSNETDwq3MdrUGTh62UHScNzn2uJVnb85zE4kWAgsYbxp6
uXJQDdU7JUZ279wRp3kcngmScL+1rgPssnbVoAbLEWTxk7Nd5xs17J5zH/WbTDoQtQ+4keGkQURL
046GBFegrcKiNx4+xo9RuNCIcpvZnGFL8+FGU/PVw7F/oMuMptnw4IHIioHnVONVtJNWUhfPMB6d
D0xyF+ZYYVyEiS0PgZS4g7UVQwqurwyE//9Hq4eJ0AQ+boAaXebQNcf6B/Ya8YLqzo32+br6iM/e
FkGCsNCvvRyvpRta/u2c+eEHsnOaFu7G4CH05P9JIRgTYo07qGxGdvgqPcf33uMDGiuTD2HET4Iz
Q6B5GfCrnN2RfIEllgghdteDp/B1vbGjPpCbvSq5rVe3pvG5EMCHp3wY4/jPdV5nyhLVhLRRJ8pI
DMuHBpaHB7BlzD+MaQbW9/EYXCbV0c0xT9ZWeodQAnjomFQ/1nRCV7AespkgsmbL+9KEvnyd0oJ9
D2GjQH2L+Oih01kblcip1LkuMdwgajr3tuNrYIFcAbubgM9Q0Ya3CYB+0q/QO7BP7rY9PMLg0tg8
EXwb3HIR4dzQQ/eUjrM2w1NgoHE+wLXHHpm+KYbE4OCdB1no4qV2wUaxfjDfNdyxMH1l5npkFpUK
OLe/9QyvWpe189gzHXV2GKcB7GN7OWTMvcUUDPO5tlCf905QNTaG6hifF3+jdXbXYHOsHHN1QyoL
iWxz5H0oVylGvQwtDRzV4vaVNwOJkBZcmVqqED1M7H6Xyfg0jd/PATP1sb08rVr8q2OAuK4t5DOi
9z/5OAMDS3gPVID5ntJqng6NGdDjB99UmmHuUXZ1nE/wh77xj+dHVDpbYHPyqBPITZAI8bZkrkig
zjzi+1znB4U7CXwZuzxc6K3t+g380jsupGG8wr54QtYjjGzZEC7Ibeaw63Bx7R5IqVzdnflzlXkG
EEgbCeNyOz5qBLtVAPA+ZRZWcfc96ePfr6qQJf6+qxuvXtMGsKierFaVPZN4FB4QIQOR8yKBmLwj
cJ9oAP4rgupBuVfKLpmF/ZhyijkrjqWIIW4ooVGULL6Ffl6KeZDpq8P8o8S4Z6gPy548OnaF39/y
hPnbFa6DNX/C75hxSDLRBzKm4k+X2xkN2JGuofP7pcEvblYmtJGajG7E1CwbM/VmZfLQpUix5QjL
F810t5h6aWDZQMs9rH1ma3tgdk8ZnsvkOYyNYasnwuwQMvI2Rx5WvQ5ldnDEjgZsqnTUD7Ra+aro
FrDmWzNlqM63fNKkegND3/DUO4/YyjUdOqJIPGg/kNaxd2EYISLVZtRjBqzQYkw4Daq7vvJ1b6te
2JFwZeTogkf1KWOolteOPT7OpDW0naxw0ShQOy9lBAHn3ZMfhbOaEZTdO1bmDv9qi+RQ63Hc3eBG
AD2rGZ8BbwvDy1M7wkNfuLky4PN1r9WOu/Vh2zZW2vK0eXosiY6wnS/RJxB8oK+NXopxNUdK4cVo
CPBM2BnTC1SKy/yEwbtwpy36kBnmIocPGA7XBWASstmw7vce+60HdjtvfWgfxvr4CYbAMyfUHlAP
d8VphMNIPsimJaDqJkFoSO0rocqgOzR9exk/u0S3YCsenPbFvhV7sEqO7SMUG3V0rRx40yrvk7Ko
1i1cKmngYQoRHT+LV+mKmqyFK+WVyD/rI8aNhSkKM7sLfx32GHz8Cwa6g2J27epMWLYo5si6gcBp
QP/pFz5IzUgtHBqyrAtzG7bmkvTTj8qTkUtXHaSC3Zj53hRzeISB6Ld5Z7k4bNWx+cOq4o19hPkV
xgzZmGkJGouqa/Yu0B+TRVI61kcCaWmGQVkwObvpHJVIBHh2Cp59HEmG1sAc2kP+XOFLy4qRFNYB
8NNrZ/eEha2e/XRX7LiZ/B8ueQsJU5oN/svvSeKqAJ+9WxsKkguzg7qfHWg+gtHvKp3jOB5mmCWR
Iw4FN/5SJ88NXeLcgIIlcoAeH+kg7SYzkUWpy99fuUHWH5hgXxijq0AKS3A3u2uNjp5It59WeDgq
cBmSsYK3ZSdkVPdu7Os3u0vJZ3JrJtAkjFEi+xhd89OyF5Ps7zbirzq/8TE36vzCyrXoUj6jEQF3
FBLSmB2ZLxIrCz88hKvjTl4DU2YWHBQM54UYj5kCgaXvdiD+nwL9D5XbM7B6C5DL7nOmzM13a4we
j5PqyvgxHz7Q6wFfQrziMVDpO+chLnjdOrhDEBKCVYFTmnhMCFN6k91PXgndvYHuhuzGCw71I9GG
OAk3apfOUjgRuzcGvtu+1lH2BiOvV5D9z+EBEhdcXZlWmcRJ4/33N7KnaJKUSq0S9zJY2ekiIaQp
H6bj23xruBnGTFzcEMeCUTipI788dmyIk3Bp3p4vBlQ/IUZb0cAX+TmMzRTl25X1D/yOn3GLb48T
jGDsI7vYcLmMSdO9wDwnFYxw0pc9WobtpKra8uE40UM6hp7wV5hDO1Bc9RMg4wL6ufj9FJC/Rzd/
vzh//bLvpv2PX3bO44sll9l2KPWFH9kNu7suoCEF9fTp1btzp6ULrEd9u+JgVwan3M+X5RuYgY2H
HZLK2MOWKvni94fv+FCBwuF3hFOn6jC+jZhLyP4zE85LFuZW2ZeJzfgY4yqk+ISLLo9RD/wbtlnt
wmqrBknq3vAPYo47tD17QN5BDImIgiYby8ModOrBFROLUy9jeKIuI6wXGDsJR5loGbVNj4/rjmMQ
ftfHPf8FJCgjWWEhLTLaIShhGLQszckT5u1GAEViidiYwHmAzoP8RMBEv9/fbwXmb7dXFBh/3N5t
ZerUEOftNxUdsyxQQU7CtTVNOg9SXfPheZl2zGn9cTpQ3Hohk8u6e/+0JygrX0q/THGkN3+NIiTW
fA8g+61G1R1Xz+SkoxIcFpyrU0XyrcNzcFeIM6t8iBE9GCUIgFQO7Izh4vTxIc2ZwlCHfVmfW8iR
9gyfdjxJ7x6gHf8bG/OxYL5q+7Jt906jO16VHHvHAWkk2H5UTvSGQxRGfzhVp6MRW/W9W3cFfxhr
/6G+S9ZEZAk1BCRtrjf0AGUh21zbvz+FBkwnqOFiaGsrwl26pTdjmy+xJNe1narDG1Urb/aKSjpc
6GSNPb9+X6n5vJtL6Y0dx5bvtZSrZ3UoFV0cKmSKood7JmjV6MknTHjaIfkPOA1f3Ofh9iUsOvwM
xwMyXki9NV3x35ElDIr38iYSQtCKq7H3+298cTf0xispF1UWP+OLOsxWGDCgvaNhwTUDUOZFlyc3
qucfN6OBTUQtabstU1a6H8LZs1uSaWwBfRarVgeo7f92VU0oNqxacnjLuPGMA1byHoIMnex2jABZ
ftXYi779j8/ox3U1YNQo0lBkV7xPluXq7ImHxwF6xkkJ/m+X1CjQt61UPYZnlqFrKkqndQkyHBlH
OIYyw/h9qSb77sclNeoH+2Za5VlckoZQ5vgOAEFre8E4huoMR6pl9HXtVJi8vf2+7j/fReIBBCqs
CRfOv7fHe5wX2j1O1KFNeQzDk+xS2bnt6kW8BAj6fa1/SaM0Qq1QxRiaaH0au5/Zqk4XOYlU0hb9
cyd5spyDLOEjP7tAQdUYGuuLT63ZY/13W2mu4Mngu2C1GtdnXavUPluxOjydXTgyzDMsB1vA0rdI
Sdn2r2NGUi/W1P75dv6xZuNLSI3t41ZqrKkCBiqehl8CLdW5y5mrXAIybGX480B4iZthKIyXxxpb
ziPmnYmnxL5Eal3St2gFUEBIToVa7tQpmAzi51L6CXYJD18jo/vWj8OefRyVUJsg5lHXPWm0jCHt
oL2Gd0woSG45kRpIn78/xn+8MjobOt7UEHAUNKV/vzJn83mu7cikwxxHxMsMn4yVMUlK3LoDIeH3
tZqMH/H8/lqscS+vaZ2kZWopw5rW4ORdPlvw/nZl7cIjk68YTPy+nngDGxvLX8s1N5bn1s5vkqEM
jSVZqCGuT2+IA9IHIOqLK3u1UmNvuV/Dp2YcWcm6uDj2iNTRT8I0YNkyavz9ol49sMbWItfGQ9Fz
lqqweru7Nzj1Pj1A60PfXfIXa/3rG+cOkuysQFRi2tR4YNYx1K04VDEFxOFbSA6ZbLjHQT4RHn2v
NGf/Ou3/Wq3xvC5pdlX0o64MizXYskAqxuDtwLm+mQxEcF7pTKKdMb/0Lx2Ii+jegN4Xci/BzB2s
Bz4lOqXf73Zzxvc/r+z/3oHGk9XCMonzlN+EzxeuEz2tHYzHi4czydHfAHTuGHS9WFJc5s/X9n+X
bDxhpTqWaZyzpHHmrgfBOOTCT46yvh2yrrDue7Ge+Pt+W0/sgH8U1VEVW1m25SEjqvBFZMMpyNyv
CvqSGF+ylX+7lf2+aHPQ8t991RUYQrLZwjRL+XvR6lgX97tcKBgl4w0ND3oFDRxFo0e8DMbAMSBQ
hbBhDGtEBZzAwQAU9Yjp7gNOb+gyuvCi4UkwPUnQwkzr0v79B8r/fApkSYqkcHrdJp5nXhM1lS9X
NkboOUggvyRspyegwF7ZFiKOkIAJ98Wa/6jw9NYfazaefKIqqqzWrMlYwYuw3Lj1oZaMEpQhr9ay
/n19iPAtGfIpZM+/H0B9L+QoKnM+NnjoqJqJ5AJbof107727z7DIJ2qBjOXTRCKIcUGm/Q6CvX5k
9u5ve8XmAX5XousoYSjtajWoMe8yFmJ3AHqsiYzC1dMpDrCWmX/gUA47jigDxiAynSnfbYlmWZrC
ULh3b7OyjcmfMKk0J9CALZchrjVW3fK9haFW5wolQxqc9xgfMmzaFEPpE0WmV0XOBVb978/gX9ur
QgwmTFwUkkZzxzMKxXzci5Z4BKV4BEHaQcFG+Nfvy3xXR82P7s91xOP586O73NSwNJ/KcL0f7lVv
sZjN2m+gPnkwR07warVXV9XYxdS7ooTlmRRztPu9pL9P/NDHTRzoOUGoKCR6TClGiYLY4NV59fJK
Gy91fFPNUq7/H2ln2pw4k63bX0SEJoT0VUJMQkw22OYLUbYpzUJCI/z6u9IdcQ+FHebe01Fdb3WX
3yZRZmrnzj2sB/MilB1KEIPp5P15vOqoUf+T8cSVvX70vPcBoi/rcju7dyZNbSulX+aa4qWU+zbB
kNQflYUtsiHUySGJBnyXkJv9TMh0+BIsEpgQyAcArqJMRLRz/ZeLffeuGbXOsd0wBdBv0f70yahR
8btI7Q+C07h6RPqM0Zmmrfjl95GVnyzK7USIjXGzzU4n/aTlGQtPYyltSO89xHWohfWtDa76UEij
nAknJjSjff63C38fLhzEWqYFCYsgLw/rZFXvtJnogGLSRWxGei3n6XNFM1f76Mz+6Z6A3PT/fYm1
uzt5rfoDpYsZuXsVGLMLeOIeiNoLKiHoPhzW0WeacGNxfDz2v9Q8URlDW/NCmxmI0S2qT81BR1Dp
7GKrwnB2aXreRZi60jpHIzSdUNizG+sFjh0lVkSssVfoqgcb6hKGF2LzGEgmtTte7d46W3SQd85j
g6qY0xSVuyXKeb2KXhh5LEo51s1sYPcvdD1caRyh3WHm06exT9YhiZR2NqBYNhgXoPJEt+959ycb
nwnQwbsmQj5tZhUifcWT/t5OULD4fe/IP/kFt7N4f0SndZzKEbOojYFaoq+jU+D0vKlIH1CpyXv7
/wBcUNmP92ZRpQhMBqkEjky9C/iE3VkLte6ieNc59EsCkiP0vCH45ItylaGq17w9eEjx6v024P1W
6WmXVOpjh91X1BCcmG7HjrKI0KbFBil0ZFppLRx/Phj1p6m9fcy7qW0aub2eNB4zWl0WIkLczVvA
fGThbQBN02JUPoHifdAI8dMhcDuomPsbW5BcDep1IwaFLiYAGjb7zaonj/xJRazRb1N6d7SFoRSl
+pkpRePr/CbZii3mdboyAf1kFmDPykbYGoECckj/5bzenXN1ZTRKP/kaGi11eZ6Plpuxky+qzWzy
+SBJ9FOQB2lv1P0ETBfi1N0iFie51DW//Y+rcOV6pP25LMQyIttCTIJIbjN+eIf+cRFvBr1bxCK7
lvnpWgm3VF12mCQO8ikd5I8e7sdFvBnnbhHTlMpCWTwcPGW7WokuNSEIKgLMD9bs0Uh3a9ZvDnJV
BoyECBj3nYSMac87fO2P30f68VW/eaQ7R0TVT1VYiKm70Kw4mITHctqMwweP82h97jyPTmmVwTX5
mjeehfyLQ03qXLBBfn+YR+PcuRSILJ7luKjF+tDajiOHncQoP+pifjSM+PmNzRicy/bgnximdkz0
VBF5oJvl4DyqyP8ptn37Ln3ZlJtx/H6oSidaRriDNstyrcLq6s8OVjPO9uHy95l7ONadyY/LEKUi
PESYQjEqwRFTJyhk6GJ6vef/cqw7G+H3DnJ87n/NXw8JlnTGnY46hhRRB97gB4OJN+Wb4RWCU1TG
kp/V7/ZE2xlh1Da+4pVkmyj1Xw8mfcSx87/tnOKej7OtIATwYEyxn38b826DaGHalVoU/OceH3w2
6PdArR1KK+Xj8IGCx0i09JvDdv1g3B+txv8860D8/GbD1LUhJZXOs4rbarIUaCKNdgrB6HkwktgO
vzzh4G67tJeDaaY5T1jQ52suSCsjJCZwV+bwUafAj0en1pfANdOiQQPV3WymsRa2RtOTPUq/Gu7M
Q2WnVtP+5LAS+CD/QC0XfQwbgdvKvfCjQf7iwdNqPzwt+RZJ5DOJRXzlPG/mNVOTtNe7yP+BfdWz
/hI0INaFNunZQVBDaYZ7MOJP86vL5PJlA56ycX+MauXZHJyyFrYc0Z+AOsAIEg0xhL2/HDwY66cT
4Haou8Oz7atN7vuN7JUz8ViIJvFI9f9mw9yOIqb4ZgqV2AyNJuaBCN//HbiCcQjslBLRCLbU75P3
4/3udqy7w7Pq1a2OPfuavJH8BOh7TEEEJSbkkycRm3UwThbiqk3r5Ffx2e/j/3jTuh3/7kw1z6rc
ZVeeVRxDKFI/i6cVPCyeVpQuPTJxwl7ev4y3BMk7e9pcL2WaSPD4VDgD3Zy6ayrCOvsMkIqI0MN2
2UfD3W2YpBcGVe8K0BHywpJIJXIiwt6I4rhgeGmpOSk/ZLvhdK+x6+1QvJgPZvgnQ3f7xHe76ZQF
Wt4X6MU9RQIjDg8OYERvkGt9MNBPp8ftQHdb6XIIo/qk8azUq1ClhFzAOlgqsHojKrwELLP3/GjM
r2jab8t5t32umRzGieBY6uvrvEPxjxZ4Crv07YU6Rmq1fdg8JoIE7dgYUiI/QLOLxoiW+k6EoQYz
cTMMVxRbUXf28GT70S5R72QIVQfF0O/WvmmvWhk0hiRycDQae7CTmXzhmNL8+2DyfzpFdUG8pg9e
obr93msMqlMVJwMJNwsdG1t5Fei539f3x7Pldow77yBQT4F0rr7GqOYdQvEb4W4HbOQBCm69bbCQ
7dOnCAahJr15NPyPXtft8HdH28W4mIO8+Ro+nuS0TJaoy8SvQhTrUfjvx9j9zVj3zkETtSel7zMW
0bYJabihKA7PXZnoarEkXvOYU/mToRjIBrl3cOWydl+Rdom7tLz2C4lDDEPY0LssHD3j4+p9rn9f
x5/OsJuR7ivMCMj0/dpgJInWaEG0Left5NEMPhrkzuc5m3E/hM0gJlCkIbKJNMzGjwb5Mbt4+yh3
xryNz5qmEGzHmKOp5sTw2BC/BuEzFQ7W/+Ydux3t7n0+Gw0LZzJx/0mtKFPUDl5+X5sfj8PbMe6M
dSgll/AalmIbXIfAJlgi1CimoU14+UwS4VEW56eMuk5MRzV0ZD4oPbwzoKUGmvWg5pLng8gxEY+i
E1cU4T4cSbyed5b6n4HuLFR96S6H4MJA3eg/RgPXgvDRQ6v7w3H3zzh3VkqNUlUqMlapGYpHCp3c
RVB0fh4/8usfPdCdPcpiLfD9RLyxbDyBBKWFdlgvH0XgH63Q/c02z5pBGalf264DwgXCkhCfBlv0
oW/0YOq+fMUbv7OnNrjuYuqgBvNEvuN7yQZhiYcj/WAdbtdIuXtvIdgI0DV74UJQoGcr0xwK3KP1
+ck6MAqHooLCivRNTjhJs1S9RgnWAfJtMxWmDgEDbl8o9z4+Mn4w4P+MdrfvNOVwKTMjlvD0UHV0
aM+maj+bBBNlSOX9I6fuB9/in9HuNl+ZRVrYD3g20ctxQGIV2CbIEEHGf2T2Hs2jfndTbhM1i/o+
Y4mNLu7mOcjoq4N/7g+7t/9/A0gZERJjUp+KIsq0/737FM0prIJ+KByZdIEmwkhEV2jehMBBVxXa
JtaDAX/cizcD3nmtXSwj2dIEdN+uxcqJKhXgXut4C9bGy11Uw+maALzy+C340YDcjHxnenOzOctV
FH2t4TTEXx6sEzIUj55QfMw3w3szzJ3hjUw1jE5XX6LTWZAyA/fRBhEf8NsAdzuf/l5DjxRmUCS4
cleBL/XwpP/RNN08xN1+NwLl6lcZY3R0PYlxCsSmDOIXjx7mwXa4zx81fV8p0pZFgdEDOhU8AAro
j05d5Yer0u0uV+/co0F8apJLy+PEO6r00oJiNivciByO/kxLHYdJSK4jXAVusMj/GhR1JxPRXieh
YfXf7f972opWHnohcgASSnloT3WT/juUa5jU6PORv4J4t0o8jf4yGgpGj7bmg51zXyuRHaJOvUhs
TRVeI2KzC9To/1eW8n92zlcd0c2hdkn6Rpk2jCEsJdW09HBJr4QzuXE/mMqf32eEXHSNqlbl6wJz
M1JzYEFjMRJd01iRwyq0jZE0CZzfV+zn9/l/hrk7PAeH0DzEvd71q8YHegFsmMnvI/zscgBeAqwG
FkK51yZSLrphFKrOEGRUWkJC4oymziBYlw+g4fctEAYAMxJf3HoGFHIp1Gn/a++ltLrkmd9rvAoR
kXCaF14I9Dyaaye3U5CztVPyf/1hnY+iXDScR5l3RVmwcA508ENtBxWB/La6iGmNBAsN7HBM09o6
Lr5UybcZOo/ZyF/DRZiVI+SHxOFFwhx9zj0xnzi1UfpBNPNAd59qBanVo906B3pS0zG6I5Neho5Z
WAcUCxA3aacB8tPBROJ9pBEbTSOdEk0bWc+WGl79wdZFruresorJUUWDCCFdAYD6d3JSrotdkhuN
R+ui/Vo4wx28UdcF9xXNIZ1Tk0Gd14gSlZFCOyTiZ5A2ZtXcI3EKMdV6bW23hzQ2wqTDnWphlWnT
sVwXJIK9Vi33c+fuhi4FO3yy6+7OQxcxNuvV3b2+um43er3YGTq9fcsb8Ncny/NePX7nU0DHI7ox
7Q1KwtQyfIkVDa/jwb4F4D136PG36MDOLcu2HDrK8LteUD53SFusxi9TpJtWY4AyNi3O1upAFcLG
Np2B40w/PnwYfkisUFvzUc3kcT0EA4m8efGRgyw3HQBneL/UvEDuhPXnLIQ35yzKKf9lcaYL0Vks
7MkT5dNfjMOMSyDoZPjCGV3Mrj8Ss/fgVfkelvhaI6Hjp4F9AMn37xpVlZmdmoPJBh7pXvdx2vkb
86P9cyCMqjkAP+fpBukB0GE2nHFOkhhSpJCcvFAryTEGV/o8/ATbRJnqYQ287DV/Vmn8E9IddPQO
Fdt7L/iT2+BEEbKl2DC0uIe9RYRrlD+nlFWwCGT+gcQLgqY1Fm0W4bM5vtBqfkIIi/a/zqmZr7dq
J9P7iegAWcWOJs0LoTBpRRXJGYlfiUoeoD10rhuhlVCFEs2yMcqJD+RZ/yPS84+/gDjeoC/Lkq70
acD7Jsnha4eLJlU11wxtfEWI/G/xV13msEjOQ30t4uoDoUazHdA0TN44e8qX3ae+u87jTb3rocVL
E+O6ObHZU17vuUwLPKpdm+trVEyRHfw87aoPBC8SS2M7ny1lrY0HqJwh3Trk6vQmTWPEKiGakvb+
NE9OBYSWQKybvQuYPVzQN5nOuNMcPiuUJ0S/Ymvg6jvTmNQbFUL6i/ly2iOBGS0VonpbNBOnfU9o
LBuTkHb9y7TqnMNrsOloh92dqQYZ56hYB7Ozp5R2tj8tS0WA4rq93E3Oe3kbnC1DiNHQUreVkSJD
kY178eX5DC0L4e0Hp8f3ohwx+7pMp7lMtYZp3Pu7NTJTlZ/XXk7DLQrI9BU/y0BgPDqOHaUVbHXp
AywBauHh+PIoiqd9N2n/Dn/3uoSpWgZdcao9hU4HWoyf5ZA6BGLioLbWyl+ddoVln5jtQt5XYHD9
Z5qqPXoStee+R2fezIwsZGrKEU2MijLsL6Jw2GijQ2kbip1gpd4gVlDb+569SvvqUatWX9w+vm3d
m8m7O63kVq4Vwlo1CVICzaFznVPhuurRGe47cCSCZemB4p0cZskzMAw6zVErnR+W5ix8SxbmOqWo
i+QGLXnlUISd9Un4ZODS0bzAb3EpPQ/lM3saCsfnYYP0qwB+oCbyyGrR5Pr9SWi+IV6lwHSToCz+
a7Zas20aLYhqrqs5+Kf82Ry1W+B6VT40ZQdCVn3UGB/s5Bu99zohcvbkYFjSsXyy2tRpPgYZovdW
n1LmBClHp5Zs/Yr0Bn9CswFyi2VawLfvWfwHhQDFHBaTjATI1epo93s/vatvyIAW7+YqqIdJfwjB
DtnuNLbPx3Zi7EFV+G6+jOth8CSDoMqw6muYd/4+PfZyJ2lGWTYFckMDTaLk0+ol9jTgRnCj4QIa
Iw2RTyxm9JG20xixBn96isemPiuUUdlfaKdN0p/qxjzLJ1ls+/DpqPEraLcdFus+P6E4PLFNyrjg
lc0loYuX4jroSDHDNnUIw4AC5YKAAkd9Gg/oNZjVC39eqGcLeWSWeE4Bj0XOk2lSx+dl7ByQYTp/
5m/ZZ4qjG1oHxBhDaOXmazPsRuq0N6pG0ix6lvYIzATSIl0oSHmqds+0BNNXEZ1BgD0kmM0fwTTc
gSdV1i2N9OCzEUzVqbHbhYurxtSfm0XEkUBLL/92o8MXADPwVu46FCE1T/OCeTCnK6+hXuE1WJ3n
Us/pCWWc059GEQfVBcqpKnC6dJaP851IW/h4gDp/VVUWIs6pBRTCn+UGbcgnihyPKpI+sS0poyLZ
QSvKc9G8dA3RTdDo65YnCb1NoMCV1gvX6mkqtR59VwqrDjWbRifkdWkr7k3O7mFkvKEEslI3GkSJ
1k7eI24gHJzvIVM4rf1Zuk2P/rEKRw2QB+ouwxF8hrBeFkc6DNm24b5BpYEXzMpH8SxflvTVu1de
yn1pAMTOTtN4zbC5QslmqYMGRVZzUrDJhsU4Gskv8azmuOX78hHjjGaCLgBpYb63+xbBqin0xonE
As6vU/2Pifplvaeoc1ms1YlG130xO3MEszMtOrqSEWrYdOmbBFNX5kCQmcoTvCSL6bqCUYdC9yJw
lut4LRWW1Do10ixitDOS7pXtw3A51uvLogqsc25pWzZGxSai8qMYFgO7QK4E6VKKzMmtMZo/5P+h
0vdYA4O1dey3YTUxxfAcYvYAGEfPvjDTp0kfh7dyk+X1vdzG9IyNOMxYNf0y5utFmFGZRzDfa2Zg
H330XhB4gAHB9CzRe35J2fdsiLW/5wO7SfR0fYH4WHj8o9ImPHbLd6HW9KkzoKvxIf2XdktHW3/O
F44+TCQdxuEsBij+rkrgBmWSKnhBBnxbmyWUXwxUipg0932AfCiAXUeCejAD2VjMYue0vlq1V+8v
+3SiH/NV81kulD+1PJGgIDyniMwWSJxY13CoZ05hDHuvsrAjxjFvePW9HKKIMi5oDkKl12ZrDGuq
TcK+tc/eLk7+WW6weNdnxTnpw8vVMnjnVwfWdVp6Ck8G4BABlGDid6yBw7dsIRQhJ/3evQja4nnM
vLa10GHPl4PCYSKD84y1I1lmBsMzkUdakAyIk+aGN8kXVxZa+IYHhItPE3a4QdFw5PLm+v2hqU78
1mmIWSLggmoeSu5IQFDfr4wSczSQ7aiyE4qHj0zxgMUaJk+YyCuOjvidDUM3dlRXg6rppc5pJu2w
VcFqoDlYEeQtl/lKo7PQgli8qKbMwihEXaYBM2clF1Lw/QVK7LHXuUhgapBOGhseCWJ5OCv454d5
iBj8SsaFV6blq7wvX7mH5tikp5D5VqxAmVUX6nzV0rIi8ljPp1dtWY+MOe81qj1PCqTmZQuceZ6n
lpTZhTbMJHhRTYmXlk/8FWLtr/XqMh3sLlSz9o+Vna/PJW5SuTTczjvPqr1A0ebrYG2+9fu2yrSs
lZeqsyLTKQOr22rs/Vn/D2rs60M+pMAhtfkAtLd28u7yTAkHrwoBtw5Cyr4GZXKyw1f/NcYfovwS
HDTT9GEGNiYUNo0mWO/H614fDWaJ24O30dE1lqFjfpnXT0BVFibQPVAbbI5PWcRGo/Vhg6+6Mtjw
IwpWY7uobPlYANjZXoxZtZHmxVu56u/OTPYuXGnLZJE+19P2+ZxBpsfJOSyVUb20w6c+DgCNqTgQ
weLyaiJOgIeJlo4CBcrUIQV0IwkQOOc0bKBhtI6cENEqDREidVassM3UPlNH5Z7Hk8iD+jnZgZK2
KUwn2pJ7QGOUYW61o4/YTl7ySYXq2IW7gOoUI/S5nW6cjjL7vAFCvW5dkA7NqAdEucEJv0wumH33
4krvV8w+hniEDve4BvVytk/cJCjxnsU1pTioqRDCggo6Dp9YSmseIYuGa8xlw1Xmg+PBLZYKsi+a
KyhLvINbmTeNQ2pNpVuxXOAhge3Hi5poo/CtfCZ1NFeGaL/zQ8Rq1hdkctU3dDGmOkmyxaR1e5/1
u3AsCASA6t+kTycG0F9OT1xr9tW+ftIFw1jCq4CcK9nc++O36x//7QScYnjdnkbyUXKvx2R2PZZP
zTaZ5EjOQlY3JuVTNb5Mzh5gO1zNlg/v+ZPkiKI1f3NBEPkYP1XHCltaWMExJDGUQmMOtj3kaQZW
iXoyfDTk7TGNx/QtXwyOKQeSBpfGCvpD4zC8Hg+vWgNkVQCSOqvrD68oX3FSfFSJY6S2gg+iDk06
UasRhLH+Ns+GzOeZqidgUKbdHugmtnr5qEMn5oUd1y7bT7BAF2D8u/I536SjZovC8uTiRkdAeyKQ
f1gk0CKWXeucOYUowMGcrzsvCScqDuufwddqlAhTbZCKaqf6xNStlJ7YN2QF6ulMoUNLoISOITp3
BExOoxN6mpWX02U1yQCp7qVJRY/D9Q8hTbc3g/PpaAj+MHa/RUOB60Z2TJ/yLcXy2Di4tbiCtGf5
drKvEZw35/k+XTbHw0u1P8OJSmbx64kid/PICkauptn9PwYc2t6nIjv1u4lfCKocIvfTaZU53bbR
be2lJGbyXvl20NkNIvL79CP9ANzNLoYJi5gEuCgoX501iD67eGi8NMdolo6CvfSivcC51UUagKnB
WITwm5/8DxrIqrW6zWeHdxTNn3rTzDtv5W2e29U42Z+9lE15ZBm3zb7+rDbdXj9YRJokWqUkS3om
CLmOP648c75NR32BmUW94DQsXoJjcgxHQorj4F53wsRk6xPORDxmcGOEN8iefq/GeWefluFTzS9e
M14WamspyX9mUZqdEdNny1fknVua7aQRPeZOuWRmeSQM94vYHpMDRVf+qCEUkVvRlX7NS0Nith5K
oxdmysm5gIS0xfe4GL+fzmPZcNi76H8fYT+NipGKrZBGEXXdkSA9KgDCVUBToKZQzw6O5rCD+vpZ
s9TBMTbwV7nsOclcnoLJ5t5hQNs/nEE6tTT1OVdxZiHWJ0/xZ72Advc18mIqDD7ZOWwaoh7P2dhf
AiPnXXaFWh/tm8551AoVHIQDuyFgd7TKRaylDw8bjBG7TpmQOXd4CQMvhKr3fjUcZRHuMlhMyv7g
mUtj9uqvRY1HtfRdmhanV9mKweAKsnOyBbrWHNWpydqclhc3XEp4cCj5vNXv6ctlc1kfvPMjNu+9
tgFhUY1iAgSSZDgp6DTfBXm1dlCcCjOvyLmhikNsqEI+VkG6VjScgX5ZDZyS/lqdyNYB5bBwSF/P
g8iW8S0VIr4DaQpxSzQAK99dEWX90nF55Dtcl/pfnCpcIxxj5NAUp96U+2wUOgYhUO5Cz0KPHi8y
3rdHoGHuaRN9DF7yaFSf7GKPSywdlZNdr7vnyx8yHQ11dpEmYJI+E4w/AczIzg9DAj7VxFwQhonH
3TNNoy+nuc+4rxEqA9yDWUltgujMgp5Q3AzDh0GKOvwonaI9SMc81eWnqTpWU9xKfNTewt/mVIGH
QHwG48ZB7BVe3Vgf9UbYJMdcy+uECgEZZc10Hj7393QGv8lrjuD3HizoTeFms3TIsbltX/CaV9om
P3bHaM1ueFOftLW6VFfJsfEMN9oEm7ixoniS7aJJ+tR7M98Om/Il8HpzZaGt278g+fwNAhXLy6Y/
7Kqh+Zm9+n+aV2VNle4AuN08GKfEPbdtRTFaCX2484DvJF5N5hFS9ovmbhGxf4pZcH/YcuQC2TQ2
h83vi/7TkgOtRXtLAZXK5vs3KnBVtOvgpESll5/eahXtI2nacu+nYyteaNXq98G+ZX/YX6T6DVUQ
QCRkyP8drEx97ZT5MYNxay05Vg41xXmTMwKXSEP9PhbvDp92F7rp02YDALavqrr5rQo7MNWqyYPS
M7XPqneel+JWfM4xd+9pAJ7TWA16B+ukSUMzW6aXvWwsA0Wxykt/pUdeNs97qTcIlZEsN2tKw0Z6
PJhIdpaimampS+X6p+h1GFjMWXx2Fb0cx20ylXxz2mXF5ymbVZyvSkwzfDMv4fca+dQAKKQ0uWVm
oPRyWnAKtAMj0L8FVM6CdFWYcwOhaLGHTDabwyC6UCb9cVt5hn/yfLkeKyqd1GDVa3QbfeC6QZo9
Nf3LrBlAo9XAdmmGpZtAjBrwignvSaiuTpUxUYhAtPp72TSr5HBx/SgnbFDtTkr7nCRXWyrPcy39
U7XHQ+M0OCqagkddUDN+5SamenlPdeoiGJ2J2JoBBZ7ngS133JfQdAwC1YqLiXKNp8mV4ICK3mKY
DulrcQYF8tLchvWeAXi/Z5/xbGjt5x7/Ip+BA8c5HY2NXWn+MgkvTpvqw8GAf61HjPwqz0O5mVzK
y7Qz+lMEj9ygnfSKchj1TLvpfQy0ZhRl87jRh74cvR+kN6kV8hQNgwTq2Uky9L/PB0iwGyoaNvKl
GTU6wcK4v1A0OPZ6aFetjNSCvwQT8yA1+J0CIXjDpg5w3JQGNOGLF+8mN3gKuyhtZf/i5a80zy0v
omToyNUJRd+OPC91+SNY6ciQ/77tv58jd+PeZZDUNNXLQRBcoCSUiKgUf5GyWTTP1SqdpZPL1neI
miGOuwIm57ESCgfqyX3ENlW/vXv/fov7EqakOKthfOHpq+Fh3fu4zq+6I4dUCYtuCCGhUpKHGyVc
mla+S6jiq0522Zcm0aS5WgnNo7svcXbOjYogKcQSHIhHtdrf61zuvuXdeednddUoJt8yWKloe06q
v4QjvMoTpcv/Dw0o32oA7oa7O+KTXDH1nsZwh6Ox7ij5BG7gquR81r29v5L/ADRYhC+/74d74RID
bcXbffi1X272oV9KStOKlahppR4se80YyQ5cr32ROMmH8UfrLJA6fkQTFRXcC5qoXHMUIpcejYTE
Ve5qz9KT6RlLZQArPFsUI66HSxy/A8RuIestT411Mwwpuw64XNN8RUk7hfyLTIcjlUy6hYabsORu
LsMYBoSxChbGx+mNgnTOW1SsV7oxijg2f39uWfpWQMKDQ5zrDwSMBvEscRjdPHgGqsI/nJqOnCm4
b+J4nzuvsTZkNYn2OnvK4Yfn0RNCBJ/I1SLZahPOmBM44WpUwrguQVVSCzwTJfSNxdzArKcFFjAF
KsDF8Ii/TWqut1BWsvWW2s78Qm/8ZvXn5WJ9jJ0nh3D46Onv9k0k6ObMNxnOF6KAVFteETKk45vf
BR3e6fCD67Hdf5BKNsXe/ef0+3p8XRKVnsgIfdmnm8fXTopeJ4ey84aF1cM3Nmx3mTrvPWsp2e7n
DF1ThCzni7+ZUO1ytdkO1gISWvy8tI6r+QuK5J0FhIxfIrFBaHNEdxGRoMrhkg4OnXAiZG3R98yT
kQsDnC1kZCUiNs6YZhznbIkMR4jS7+vA2m2368z+m9t/RRzi97X+6lK7f1ZVgr5hqOpAqOL9u9Rq
XynyOCk6TyStof7Qdl4SrVecy0IdXl/5a6+0+Lqb5xFASusdyQ//8+M4z5yF/TGHIfJEAz01Z6n9
wjfnzjLkxsTNRTwT/WGYAms7o3o6trjVXFjQyPr7qDLmB8NNIb8EDZoKDNhaX/mbmwUze4Oo7feu
iUdmH6N42faJw6HwpLqnccqXGzj+PPpbccU6pCg1X6akT+InDrLfJ7P/zUkjScv1Q0IsQzWFHtO/
k5nG16goBnXiIcx8sgxUAz0O+SsyWuYQOdWKqAQx8XW4uGw6IlcWCjtxOjTJE9CdLb0aJJj6Xl92
UNomVkqH3TZ4Cz77H8FnsUUa0pyirBPi/04IkPUTq4Ym/teXhvLRJ4QbOHojYiYg78FgJVfrvE3f
U2VCZKDZxw/aOr8n9yiBploUf5TCF3g2d/vmUspN5fuDiARJS9/aYU1yUii3u/lTuO4D6z/NDjXn
wmGuvFX6rNy23XTwUu/BuRUYBvIGg0UzM5aHZYrQ9Jx79JVEcMLVOJspbr41YDQvk1kDdUhBp7K3
UacAafzlhYhFtQipsXpg9b4jenREKOhAwbcW0pD3m8g3w4EfxhJqoF66yJYkINrYKTzZLbay273I
bu2J/0XQPkieqaDxDdqakX8thxe0kU5bEfHPXox5Cqp47q/wUS9zZS6gZLNubLxwO83EjX/mr/Tl
2UWZ1fPnyc5c8/CE69FxVguIucbi5EZzGRi7G9ElC468W+olt3GwozOioE8Y/UXPBeeeuhWc7nm3
RFXMjSIs7++7Wfu+m/+dEJGdvnmr9IHfP6XBNfT8RTcHZEMQEghmsSU7E+6Dpcxh11cs8npuVANr
Qnl1Xsvctom7Z8vaa2S7v7lQs+LP+2sqJubahLhn0tlZ7ERbI5atcCl+EcPzYVpDlXrwAF+V0f/a
Np37CwXNkjzQuczcOQ1VGgwK/9SFnkEIF0elm1/niJ2tuZtseAii6/5cX4YrFGxGBPIIppordfWo
huPrtPzta9zNYxTnulHpbeiJ16R11JMFtC54DubmvL+Cjt+bl7Pg+TCrPVJ/vY2vWfl7LllAaM8v
KgUq4bzHPduY6JPL1DCmYiKJUcEoflDJpn/3PHVN0WBMSgNoTEj+/LvgyUnR1ItSB575ZC4bOsTa
UmSiZqeZ8Sd0r3MtQehDXxvowJ929U6AdcgPLrtwVGQb8X5E8YicXLYsoFNxGZ5TIhY+x/Nso7kE
KpN1+tGbBa5OinZzRs2GOHsyI2p5WnJbn9Jjdpn3ZgZhCwDKgzmxIzf3BqtH+fy+WPa79fjnMe+u
F4NDUKKa1wS4db1lsTjsRBNs9mSC96cWYRVuyN6jE1qNQveE8Ea0VN8VMn5YblQ7lpTabHpePe3G
IryNqPzSGB1c9U+GrGptt1Pe8vMWCzbrbxMqbsbnLdisyJYW/4vryr/LdXdd6QbSVclynsN86i3P
n8g2Y4fCxWnTjq8vZ1dapuxuDNFMIVYyUcjoeImXPyKTmt/KPCjhpABdNzSEZbGfdzcBypbCLJAP
PocesjBr+bXexZt4UuWWso3QU2tHtHK7xSJYtTNpoU7V6WBpLqtnQQOQXd5Gfqp+yEtzktJiOjcn
sMP/mPQo+RtR5as47+cnCXKTmyGwcFjlbpE/n+Y9r5sdnuR138tTkSQbOJrKn0CdYT2tc+RAZlQS
LUkoZSxAuiQGnEzAPmXgqMJVSE7EnFHs8Fobs9MTiZkrb51nbEQQqveggOQ7H0vMELK7kFv7tJrf
3+ha0D5Sr9V877JOeM9RZ/F87+xyXDwdZr3SyZ67abruLeQNkjgoiCzPuxYuTRJMB5GrP9w4P9yv
//0+dytWy7qc5Re+DyoXKyOeIIq3DJbaVJ/7U/85WoiMBUH7M8opvx8p30u5mQkNrWMB8CZW+nUG
3xwpYIhS45LmPls2m2MFkcLw3ezTHOXYDLK2vU3lZhN/TmBxbkS0D/ZjrkSKGy+jrfwgovbjstx+
mbvirn7SGGpT8mUoO5yIcvJmmr/FqE9Gy9gbeJpp9cQfy4Bc4oA2TbjmXMkXNMxycXvkfsjSD8ct
MmuyIup60Yy850mYg7A15Sz26c+TUTxa573ZRZnVO02aFgnKfKc/irmg2c2c1DNOs7mCTpln4BpQ
9DJnJVO7WCQrwgXTgVt4AbeLdX8yAJNzmEVImey+tObTBUzBlAqF4Cnehp68qWYRBTAzGNq7w1Oy
C+cIuczOu3p+XuTquBVqhvoy+HuYmxt8Nlo9vrbuYZJPDhMCyYEdo18zR3rzYOnGJNn4K4Mvz4t5
HQc7odyEj7JmS81pDSAhPiONkneW5ipuIdEAlsy090ddCT/u79uZvDOM+qXunw0zYpdRSYG4LZh4
L97SQC7KmYNFMU8WvRlEB47eB6/6V0Hg/dlyM/RA3KxvNnhf70OU7DO0gpefr8xRpdh9BBNcnzh/
OnAr3n8KJBYqW66Y1fC9sYAnHCYoX1MfQSa31q1mfkElSukmMf4lRGvEdUkzvmir6CVdkZZPV4NZ
MUd9bHVambPerEbHhHQ4l4DzJkV7CyGqGjkudsfI3DWLM+nfbEZ1QGFJ1L8S4KeSu54KlyJVnIjC
ik24zPb5FYt5Wgo5gt/feu37fRqip6LIfQkLqIMb+3dSBvm1vNY9JgWxQnYqln1BUSDedPRUkfDf
x5wBPWqTPGkqveIYEB5+NpZ6bZnsHG30pxhBDsJFTF21poi7nZER+T+knVeTG0cWpX9RRZQ3r/BA
o9GebPGlomlU3vv69ftla2LUKCBQO7szGooaisxKd/Oac8+5l7GM6Erc/tRPsfXp/kG/a9DhqRiG
PIXbNk0fS+iHSkdEJATfZr4pUK4u77aA6CDSG+FawF/ZlPfOo7W/PfYl2hPj+HXsybENmkYPm4ax
vRPYsug5pT7dHMJHF4i+eP2SQ3GoULtzNu0RBA8oRGnZoAgyEpv4D3RuChGDfTG+hMDhdoVLqbl6
1RDmSh6Kl1y7o9Ec03X7o6/52Hy0I9M3iBCTLk/2NiiKUBlS9ha1VdzbDH414y66N05OBi61vPPu
R1R4SGlhQEvq1hn16zmPjtbbKy7d16+YePq24ZeunWM7pWo7PtoEz8OyR1YNCJ9wLEZwl7Ronvjv
c/SRfITugsglfwSfmDhL6SF6LkkTkJE5VeAC49dBvs8+nJfxXXrwj94HAizvLrOiBDW+eyf1Ccym
fyyJde5bpKQwcodu2917Tx3HVQKH7Zyk+J548Bm/kj16I96N7oyRlFd5FwAzjx4LfF/tm+fuDZBV
WG6IAD7q9O475hK9jYyIxL0f3v1v8Td/WOhgzO7kvUvlLVYP2Fe1RPyt/Naad8aTJDTb0p30Q6v5
k7Pf+hGsAyTn4Br8u+zV3uD/3Wl/ZXd4XiUvwd+3D8C1KNGwFBIADkT4tjV1brTEbPsi1yTxBB1h
j0AiJDmB3nILIJ8JoX5x75wItfRHlwCsQLZB/rswF+HvURBQYAZ4ie5p2j7y3uojvhmONPCLfksl
pd/SP2JvMm0hU0oWUWLZzdz4z++b3HhTKIZb4gBDwTOx2F5ed7XlKyTJeake/Md2j77xExUjHMKd
WHQUywEfqXfeg3vCLsy8GNoV48j4yPvYBiS4F4U9p2rsvHBb6dgczHvpBaEjm8fdOQ5b7UE0dRbE
Fd8sMj4rNPvepFN+Vx96Hm2rCBfC+Fe/zR3h1Zs/w1/4me+YLIytwEhJAcZC8taaZHh8ySWkNkwX
n9w7Gd6aXBaAgWfExJ1NdRJeY3ZwSMmAyJQAbWqA2/y/R3T60AhItKMQU+KRH49Ax2QWb65jefb7
JtFqb8qAsi0LjZZDfLQpOqJLc3Lg+C8eil5ASqN7tD0/X336FciXHE2koA/SU3wK7RUImE0Noq9Y
O4/uCVfABbZw+2pcO1qCW4quJKEPcZFbHcfS9U3KaMfwGJyMDcV70n/luKp/lt/z794RlY+7+o2C
ceztx7/MtzluyEsyYFjJVEe3P8HrRGaTfKTkqGWhxrV79OgUiJfmwYXp+ZCQ1aIzi2ah4Vd0hCA1
fu5e2mfVmrlal5SNDC9akw2SyyjzTOt4KYCJRupD9zj4oMZhFxXvlFQuq18ScK4Pk9gMrWbn92xk
fOVOkZgU2XvcDpryJi9p02Z1qA4eTiug0kcE16NoW91LFshbeICPwh0NdyYPYqij7Ai26cXFpb+9
+5e0KGL2/37E1LA0Zj/meIJi96NT+ZfmvHY5rV4mEIG9iQgKGRzXWc0lca4v+pdhJw9yEjV5WsqS
g3hgcsoQ4HxRgMVCXIJg6G8FHh+ASqSHjZXxO56r3F6L7yjZ6vR3ORawiCmNe5r1stlkhn1EYlD4
saTA/Ucb2TCiK1KnWCyK2nsHImD6iiBmQLQMYRb9jsA84jCgFjmzCeLhPzdi0KxyAsQT5ZiGPLkB
bqNUbhTn0B0VlMHJ6Oj6QtVXCp8xbhSqyStQYXa+nhn2soB2PuwktFTdtC2DimFl9LxQS9dfQmAK
1TpolwqdL/3eqVe3hxRH+mKiqEYIJIotwzF/7mN7cRy4SqyOR99fyd/g8sUmV+lGQuwQRg91JlV4
2WxpW4Zj2oauGzYUerJY9y9xTuQXgeq2YXS05Veb3EpFXhtp4ES7M8NffVwvHVQsx+HgtaeoxBN0
05nC1aWnLr6AFkI8Zuq0ijo556VNm36t+RiwHvGC9HGI3ldVRnoeWnswEOb4Ztei1TSH/vZBCMcM
IMrNtZq3y8boF5qcL/Pc3dzeBZE6PNuFyUdNlqVXU82XdD4qIsmpN1CDDIeg3Sl+v+6ye7I5//Nw
GDmKTZpGtdZ2JpnMuGztUsURONIQFhJU6d8zfengtORrcLy3x1IvG51x70TvsSnbCqigzzz3lz3P
48Ko+oAjFpSL3lnEx7LeJ7q3VQOwvZ0g8fasR1drVm1yH5jDMrHyXVbWv634OGRrqVb3ttQeRrdf
ldZzPNyVe704jW2xEgqn1cqNDkZu7zuaeoBPUu0VzW598Zj46YOB0FfzSzK3xEg7yXx2x6Ul3asQ
ycTfEUqPgAoZ4Q8nDQ4mMoDFa1U/q95TYwxbPUThDVNfPdfuPT8Z0NJOwmMIWtEBeU+f4bgewmTb
aznoihb1cBoD+JWo+WmysHxU2C4T6Ng6a2VXP21QRfJ+JKQHi7MMqDPK7p2b/zLVp4Tf6Kc0Mtlv
jm/QUmSsB83dWN7Jkn+Gyd4w3qvhe9kTzUcfuv63bD0nQbdq4YrPX/W62DRUgXVrnY8LXDK41lzm
mdOmXWjrEYo/UEohIHQxv1MH0glbwtvtjDQDZKa3rHyYfIfkKFn1Jj55xjOaEIGO/HVFkxcq59sK
yVTa7NGwdDbgCnxC7zTeZ3RcVM5CoysA9KBTeN+N9LEKgPmsat5LqjX0EI70qsGDR/NGdef2L2FE
h1vxnCK5beerPoJGsv+Q0i1/aiPLdw0vWyO/6G6xt9J1Y0q/OoKm0lsyCz6aGVgocXIlKvoT6wbV
9W+N8zOtk3e7V+gYWeQjDXIv47jlwwsE1qO9rv6qaJOhj8sH1I5GOo7nqP7wunTbW+Eqs8BNruTu
NHZPAYCwxLwfFnnLfHRpVYePKS0ho73wm5kq6BUUDFeCqF3WLdlGKH1S2unG2FKzpB2Pg3JocGu8
rUwuZ1glyBHay6FeuneKdgjtufdFWPMzOyOu4pdxJ9aerkrTHvRmPP5AlIiGGfVNM3bKuOKVCd1T
1G/KPwI3ryzruVq7culbiaGpksr4lqKN+9zyq27vp3ov/Hp/6ajfDHR57CeOCodIJ3uUbfMGLZKZ
Ut7V1w1eQB3sIwN/Ala+mJ4qriszweIfw/pQI4HSruVu4dEBTbsE2aF+ZrjL502s75fxJo9Lb0aF
VRu830617eRX7r6fbpAoSBD7xnty+9NQ7eODad6r1tOMnb26t2g9qmjTiK7jyd5aSRObqZySyAVl
Q6tAvMf8tHRrh9+DSNqw7H7wnOb7KHujLr8qHIQPapq38qXUEvlTf+uX3GYuuvWglIgVznzg9UP/
5QMnzo3WS1XgNwlZVXnLyrjbmpyjuwqznerStAruca3piwGt8Nsrc9mNLXbly8CTiNR0rdKRc1Ym
il76elurK7/bplQlu3qDpaK/FZasgLKFxr/xLFsHzVrPo83F9C7u3pevmMSdfqCMpWdH47EOf/Cm
aLTt0u0z/qFRe2WAx6Krvn4ehn5LCUUz6I7a80Lp4QsAVr6HzhQZfDO3ZWwAaS4Unea11cxCiTt4
8YkODjhSQ5qq65OcxqhkTiF5fKJdHXlra1or8XsllLQdmmKFiDMdSwTI+cqeo5C5EvSySV/Gnlwd
oxn0wndCrirEnfparoCJ0UmYOnva8LATo3HHI8DjFEcH8US1yHn4NG2Biev3+ZwM5YVDJo6MA9GE
rmOiLWcSCdaBafpaFaNvES99Y535O8N64tkzq2Xmzi37tZOhk0LCN6IOakzpkPBCoHlWmDp3j8Np
Nschv8MZdOuPotpwSui2thrKlcExIdff0LiXvs9s/ZVvIJkE/YmlKYQBUwiSl7VlNZhs/ZjTf6R8
r/BYdAJP20yXkkATlP6yhiEjfhy4stFdWMnLKpzzzi+XnYwwCUGqfA5p/2nkryqJruVVQb6Px/iZ
RvT4joTl4X9X/qQbnzw9IQjsOwo87OeP0WAMkeQ4FrUlVrx7GQVwak3nqW9ss/IHDtU/Lscyqu8l
8xGl2tur/VkOOLtoYnxRKtAgijAJe8/H1+CzjZvBRx2ThuJ+RVY+iHep9g2PNu83ZrKNYF6N78rw
wTSWvM9Nia3ehhWGfZ133z6dqm9K9TrQtoMjmPlr1f8Yx73uv3E3mmA17N0OrFoVovx1l9bDqhm/
ucq8Vbt88T5n4hBE8Ojw1ySUkOROq5pR+lxJZoLD7smHGOnGfwxHUm8jOoOLcIndGLWX2+t4fXQR
qKNvDBf7tEJUhlGjd74zHLvxwSYRa9T2ksvC/7kcq8eoWiU0R9Jm1flLeVzN2vRLp0bM3sGjIrCB
csOZGEzJLarUjE04Su0lsYV2l8N5RHVAKZeNtuRN7fKVQUVjZtoXaYLJsJPja+A89uzFcOQd4Szw
huX+JgQ3NSx1+F7oUG7+mhnyoso8GXLivo1mQp6ktgdxYlnH0F8hKMtuMzatRMG2cJ5LmjPJG+B8
s9dpe6+6x1yfm/rFEzX5jonnnGSRWocR31HZJCrqZ8fZusap0ldJ8Ga5p0qh0edvVmD2zl64kpOB
9fMrGzptb8aqMRxzb8WLwJVN67sofQ40qEb2bTZXUrw+Hm8PxxvK6U8UwhfXtU3H0JArhT2Gr806
ECtgk0Rg8+KOR9WfSUBcBulMT0VMAJiJDSR2+uDlNRDUxtM+bxJVY83fFDApEODRP/CHXJfRbW+f
qGvz+3dAUkHn6wk3kS4PAwNi8ypQ3Truzhrj5aUbLs3swblMMX5OkAeWjIdB+mdiqDw/7eW2Zz0Z
LCdFMIiEA73zsHXlgF/hwFSWWCsvGRcVuDr9kI6vhJym1i9S7T0boT17UfRi0XTHvH6IKTFlH7Px
ymXyl3hQNCPqpmXTRzVNxxVBF9RhOvTH3F+9N+UjaChUCuhQekRzu+kWvbot42Rleo946/P2TBzi
ybt0NvzkXQqh7VcVX+6PZk/vK4rRAFZCGovrchG3fzAv5RAvxcK5pyY+OsaJVNntY3FZkp2swMRZ
TyqL3I/OCtQ6uI9xg4/eVyuOpDFu6m5D6odnJqz35rjkiXGGlW7u/nmtTb6I93BUHjQ7X9CzbT0a
c2W/T22PixWiew8aMsMmqTU5tr5cdaaesEJ4DmUFkxM5Lek3P8blXqI9Mdd/KwqEQnRg8fGGXiLQ
/E5eiIiMHzljfC7HChdDGZrFKFXLzgwXGBGOvuzcl9DOsdKLQdoPzkNRi6wOs4viJbcjET37oArK
zzigRw8xQcf6g3Bm2KeBuXTyZ2DOt/fjit2HVP/f+U6emrwOq7jr2A7iRxae9WYOON+zHvfcQJMH
BmbhdqidrhfRIVc08w5Ynxr6ibkZXXu0z6Y0eULMwA881+/7owENy974VTxZONWcGKRMqTs84Wnf
XsNLYJE4018WcfJ2uF3j2HnH3FjEYlz79atoSHU/ONuspqXjnsFfwnWrt+WphRkDxyF+qsE93P6Q
C/f68zvwOwluVO2C6tBvMzcpjJbrbXGeVjiZg3egg5HAt0lm6sCXUff5YNOoplG6xDclJq1GL9gu
eRtRxLcP0Aj54dIxFom3HZwth7saRV6RoDL7+f813c8S+pcn1A9ap00CNponRo732BAPp6wUT8zs
PbnynLHF/13aaRfAmIyqk+bMNhjWPys4jdxVGUMWtDaRdmpnLuVnNHZhhfA60WBUBXXl5DGz9dIt
M0RdxMy4lZntLrvAeIRtqrPkRa4JQ4O1JqNSGht2N3VfauelDL/n6TdhMgGbdCjrQGqjHzrjTwqo
xFoHEHgnzyadgeED1aYRIjX+1uIG7G7vy9W1+vL14te/7EteBGlIENofOYMiYY/D/nn7hFnhVZt7
Uq75NuCy/rta9sRm60kQ+0XPeFWy9jHKZIRhNwYOAxsg3GvNatZZvOwsEof/y5ATs+kYfutoA0OC
zloa8iP7JGXGPon3wlmHk137O/OfS+ultV6d9CTpdybds4a2tcsd3jPuBqaC992tzEVjBjPn5/qK
gNLgyDoEwM7k81S1HmsnVvtjgurp8EIM0S8GBT0H6l3awY+hbprz9y4LzGJJSCypKteEHOVk16Mw
c9Q0wvjwWMJGYb1bzXaAAyDS7iGe9TgK8Q8DnqUy2QlelC1rcPvYXcIaxBfA8vrZtwaD8OTW5G7c
yZUpzgHhYLfSPd5uf92iVA0/UQsCDG3r8Mh1wRwp5a/C3QkHuHlOoZjsZlLFn6HpxRUGyUw/FFyH
fNP5JdD73pY8hY/BMrrpuMZmUGNqNHMl1TCcqCll2JUp70N3K5vFukpOSlqeqLNYlEkcO+GWvxWm
yIzxkRGtNoLsB8luDo1+Nw6vumXCjMxMMHgVFK3Fn4BaOlQm0UPSvWdBsinB+hr6a9+oB81e/oWn
UY4/hjxZxvpf/D6n+SnWYS6C+wxcbk18cvaqMRzzWsYq8xJiqagA8qNiHYTVakWyjQQgNs1L9jDG
4eIZ3d+9xNeJn9fWK5enpEQm97jw7tKS3/MhFiEvAeft43KJsOK4iL8sHW8POM7kuERpmHrwWkN+
6q0k5yFvDopB/WvZm2vbPgbmo6GK2gmXx4zJ7RsnuXsSz3n+h/wstZvMvQucjTlQ0E6+887BQSUK
cjaFxW7j6y++8+32F4sPmq7s1w+e3LBaHnup7Zv+GI371lyX+cEudjTvQ21QhjPhmyZCgRuDGZPz
2wZpo6Uug5GoHslKEhDbrrbN/RP7pNYPnEoS6ywJHHEUHkR2piieJZ3q6ztPkJ/sA2NtQX0bbuvs
mFovSf4emIcGxlcoZSVY1Vz8+KUBjbR8H0IEMncQrxokam8UrBXDRMVvsr+2nSjuWJZQTxYb6hG4
55zCCt5Di8NEmdcRbwRksWr3N+Gg6TzOlkQ+wQYXiwgEFugFVSOgXudGwC6Qocs6FrGFxQwp3JoS
52umP6XGsYw/jGzXGEs+okRkC1d/UFa1+qRVAoBCOquyFg69f7U0VzC59j5jpv/7VWLrv7zPkllb
Qev9Y6lL6+fo7Krwmx0ci+GlcjcUrm8f26sO+dfxJiFfWFuFr+msAqYQf4ALJfs7bhKZTaIi9Hn/
b57oa/HG10HFr3+ZpBFZY9AZdX/MtHduseUscQtxPwjrb0/v+mqijkKKX7T4Tva4ihBz7oeMV6f+
4JjVrSg4VVALhUDnhfdxezhDhC+XZ+rf8Sa7Z3RqHPR0oR/TfmPAkpjav4v+afS2uD7k9jnmcnQH
fLmBEs8MFngmjvPGJW3an7lbEW0+8gcsnT5ZwXBIF3L1gu31JEjXHvgxhGGw2w6kdZ0t5fhYfqvg
f9N2abuBX9QdcK0Webyus2Fr+dkyAVgZyBC7yIeEDmR+kedIgaG2Up53tT6DKr/6wlsYbFKywIx0
ZzJ3x0tj8rGcJF541ronHn9t4XIDuEZS9Luvi9y+SZEdHkq+s4fLDTLIVxhLbm/CVdvigCO00cZy
HIQ6z09Xn+aalhcZuaLh5AQp7gRVlVRUG1nMf7xdTdmdPOnDr36NztKdCX2ursTXD5i8slmfmWMe
8AF4W166Vt7t4neVbYtuXSQnWC07ip7DGhbGrgMi81LrryzICwRsMwshxpmeRoe9AOoFNQT/OV8I
38ukzM3j7ujhz4bHCt1JXBJlk7k7adgDRAkRRp4tNV+7Aw7+NxdclU0qeeejShLkQ7IVdSIvL5y7
qBL0PfAIw6TGPypQ5RB3HpmyZBcrqt63Z/3pvF3M+t/xp4VUvRj6dJCD7mhkuTDslos7RYgP+RZH
IExf9RY+unwfN+bPEUSrwc3xV7w1PDGySE7CUhsaCzqf7J4cUAZdZNfu2njvJiKANdR7v/htwmct
z3z5tQSkg0MK5tEhYao5E1vsh1nfJ7pFa1t0+I+1iu+gH+NFB0Xkakv/WRq3mSq4NgEH3V63K6by
bPCJTXbKyCgNz2Pb0i2+IE9A1f4nuceTV82iEdXLw3k23sQDSP1KVdzCaUXNucl+D8laqvbYs9E4
EAiU2V0Nje5fsxmoi6fHtlhZnSCIxpfLVz/zSq2qjDw8avDwZ3dq/C1Ud8gJy/Lz7fUUm3V2DBlI
lBhtRiGBNnUvorwyA9mJo6PgZvLkrTM+D9bPClaz2+Ncm5BQZAFjo+FOTY97qGeSP+p6ePRk/JgO
hjl52UgfZXBo50z8hY8rpgQs3KZGTPw6jeUrA4DC2I3hsbCMZaYdLHff6bQcGmst3jpziZarEyMI
QEGB4iYwonM7kgaFX8R2B55vWNuQ6kkmyFScMjJJ4f+MCWNmoDIJjAFHkf4XNu2LQ9IqRp1WJRjD
RPou6r16DFfWtnG/yepLGcHr4g/LMDwEJCuLdO69+lSbOTsqMBbBhQTrAT8RDDbno9N4S/tjptBC
6K4xWFDdysMqCrqF0596BzJBWdqMzgOZWZF+TuDVdqo7/KYcrJocbl11a7h/GfVOIpr2V1L1NEAs
ji5D/seRl3lz19KTSwspijP8EZr6U0R7Ooy93sFXFnX4AICxtQ+xRL8FADicQG8rWMa04t1uv+Hs
2lYDB8S2Cl8IJrileuWtxvG7RzcLLxyWKtDfc1UTkEvD2ZP06h7ccVvb90DLYc6HIEFZZwBOWdk6
0NfZeBhrsK8oesTbwQIhFd/ZnbEco48MBDQrIHLQPhQT8Z3RvZPK9/SD31cbGYw6VVZF3YalwFEm
gknYir8rxSOGWQ6aReDJGx1tkeE7WK+i9jeE9K0PfLKFURpgT6SZNGKBibRA4AGSrLA1P0JoT+DN
QduQtor2oYJWmVqTOcDblcLT7e+SRKTzRGWVzLugqQW+ZFd3UfSgFoITFApegrFFS/+hIz1+z0GY
8ndQkPwmw9vLuYCuxKBZtDJZtNBtBrxHrbZtflMlNwpY+Z13irem+beZARl7UFSRO3BgIBicna69
3TYY1/wjeiyEcaIVSJC1nR+3MXIGzQnT7hhZACDeSqteUon7r6OZw1fTifmRsxjM58o+zNa6rr01
X79g4pYnlmQQePAFrCvpYbRyfgqU0WeNdT71dGGJuVUGnTRU5SGnu1DcC6xWr+UKhwTH1Kal0Phe
K2/pp4gCDgEBAbvQ2fdAbBl7aN5wSRRlJs66OmOiEHi5KC9epL8StShBs0qtQA2M+pF0+D+ZV7yP
HPIoSmczmyyc3KlNMb4MOPHCqtrJu9BgQHw/bijBhBCGgGgTjqXPozzreF0LJVFbwYzSEAd+bap0
Vebgh3DJ2/8E1AQ7eN1IVrC1knEHgIsLNF+1vXgm2N2vo06eiQruE6nNGLUKv7u9thno+S2Fp183
m1+jSfXyJXmVFdDPBB3jmvQP5RbC95n1Fpdmut5fP2Oy3qkWdH0V6Phu9hKIr6NCer8O8zUbTMyD
eWL41N811uvtga+lMb7OfwqD6TOZt8Pm8cAUk9UzglEg5MHkYGC3uSMyCP9EPuH4IKW0GrSIkxB7
aj1IwuaQEWLqpH/J8cwtybUj+GVJponuGBg/rpbWHnk1gE8F5SPZKdZDVlZp8mIE77MF7GuYpLPF
UM9NGxnmwdRcDoMBpx17nhomOeb1CO8miJnwrR0fcqRGPmplh6m9vRPXEvsMDsGWIZKW+mf3yxcn
ogliKfdsmTvOhqtPnH+aKshTkkoJHJHPBel+e8hLBuPPw//fIaeNvIOgd4FKCSe6fLdr61TZ6JYI
siLznXfciTaStB21Ew+6It3TL02ikOfVKe6HtPvhxbtS6Rel+xBD3ZqGHa7DvrSVI4q8G+wUZfPa
WRAO+PEbSWF+b5+1C3X4GOJHkUZxFqJ8Xsf1qqJBrrN+m8P3qsVRKoUpb514a3aH1LY3I+8l+96b
JF1WGlLWDjb/LbOhmjn2w0oZHFGH8kA9pmRvncB5qkmQkHFr2w/N2FjDUnQ8OA5OZ7uVlIcYFESs
oajSbZxWpg8FrQU6EPqlZ+5Eg0MXVFuzfcTC0T1AD0IWAp6YbVO7erwtC9wOTHw6DCDnZ60xla4w
Is6a4oBvB1e/CPp9YX9z0wfsjNx9mzUylzhdsd1fhpwYmTbJYzcauevwiNTVWobvIFk+yH+KNxeB
yb/g5y20ZTRsFDTp2h9vLix66dIJZrJc12/Zv58xxWGMsdR4qjA56JFRM3BslGSqfumjrN2I3cKX
aZQFPQXzb4xIIl2YWRTVLNwWhOSnFHaZ25qVhbLTMQj2jreCc8H8I+urlvaNZu/SJkYw6a8QB1B3
NbT75UygYAoDcj4+zJvE53wCLboXSa6YsK7zuxxm0GEjG+9mWe9Sy18K11p96uGVE6+ehDxhCaJV
bn8MUAF5u3H42Q8/R21noFOCE9tEWzRqHGMrGcGyMpatDQHVeHSLox39wjfUu7sSM+3KsK6UAG42
HOxyIGA1f4lbtwrkx0LN1/i9nveNyq1S6itcTNj7TQk+q9CHt/xHqRyb8J0bQL0dJz5puiWFjzzc
Crxc6/6Rg1kO6osrQQRFsEsPrSKDrZ1m3nRHiu1Q7pJjaz9Q1Nk4nrNm+mX1KEG6HHQxltij7mfO
nMgLD0+MK/QjTZJcljLtbDQbJ66lJqNbfFiKPH5zGvOT2cxkOC+v32SYieOcjGNu6XGeHBt3nZpr
CTfZlf4MmsHmQZOpxgtCCd4aGTDLkw8JpAVS8rVt/tLGdwts21C9KHOE5peXcfJRE1+6diXdqc0U
monf9DH58PsNxyzc8vg1KEzLK+RCWgXZv2Ubrm+/PpeBBEOTqDLpKkIvFQL9cwvYV1Y0Qr6SHOnL
TGR7azVIDRFxhdqbK0lrOaQ6RyNBsRnN8t5P/CV+ytIfUFujeHr7W4SxPbuX4lPIcqpwiVJSnz6E
cKK7vYIeuuiqVMj7VQSIqKMlx7rm6m1vD3bp6eLW0NFEVkKxcHQ/PYEvL73USE1FjB4fQ3OXZL9N
i7qt7/zI8m2qrAtCa7z9v/0xQWhjJo64bOQBPWmhVgD1K+lVsjDna272fu0pjshf9SJTETYnLS1p
NXqJfDJoyr03fPNhbyiI/zttnHPpxGGaLPPZ6JMHKOkqA9Lxf0avBoHdKsfnbHgXuZm6WdOrO1RP
XqUsG8DKPM01tC631/4S3cECkFPDvaJZASMsbNCXtQdQ4UaGnYbHMaKFuUAsTEW0Ix4WPcSpd631
x86eydr0yOfG5UuJRFWb4pPwqW15Z2WnyvzbQduqd/vffgVVuWJtyqGaMUiXFDs4guhP0mktRH+1
C1rG0DG9UaJulwzB2my0beqn+1Bx9yqZcN/frF1rXLFcIdxPiXwoZHPXeEKTKdj6yPyOAyQHQbGS
UhuNUNd5zKuZl+zKhTn7wMk5sitFy6FWhcKF/KstPdvQ0rfPdnFwzYOJY3F7166ZirPhJgcnNMog
VS2Gy3uE33QEdtP7giqvQdWjaHYVBDk9IkFNhyqQ/5qOJJzUH+0YvgXpXJ/LRcB4tjUQZ54fIDPq
zJZ3JDjK/UMQf4+pkuWoqcDry9RvT/vqIqsyLxPngLauSUnMNru2TAw9oCWRwGydjIAqkGnutqaT
Lgb//2VLv4w2McdW55jZoBvB0TKeXYRwBAgt2vXZNsyeM6QCbs/t2jLSxQ/ixQHPyP/Ol9Hoh8qU
xkGc8F0sMCDFoTVfe/VQDjNRziV8HP9aUTQF6CSXCXKU86GcsEwzWYsSnK54jfu3tklq6Em9ShtR
0PtoIso00k9/SO7HUX/uvF3X2McMduU46JaS2r4nyh+pfqY6+RTH1cnUd0VWLNQkgu+S8wVj7sz9
v3Le+WSuPoAreD3g6D7/ZAlIMJUe3qMyowIVP42Bv66NdN0ab4WdbUjQmhqRQnGnyLzPcUNDndMS
gNl/396lS/irWDvSXqAcwEzTqXP+IXbYmRhKPiSvRe2tXQylvFQctJTg/eeFInlcg8zkBK+66NSI
yhJai43ZrwXbgi4S3t5sckqcjfNn5PyjJmenl0u/cQYchyGjbSWBn40vaWGVTeJTme5GZDXsCjzl
SCxRcDel59urol0eXiI29sexHJUmj09aty+PiFW3FIltIz76mfeXpNCbK/ouMnkx5M+ODQlZDMGP
W0O7E1rpnYWJiGsIlXDaARmsjQImFjrlpUyGUQz67EZZq+W9nbGoP+Nh7dvBSvY9OAJa2qG+Vx20
ySSdy7b+nmfZFsqDByMBSIZgoZOaK1UJ8hkP5dLwnM9vcvxyOS8k6ovIUNVr2nYWZvIzjF8wBa2M
Umg145RcW01N4TFGT4f6hTwxc8L5tpMRdwifxIG2BoNuo5apN6coeL29c5eePoT3onUQWkLRtDk1
3q081k2ecK+kg5ec4pBXXt3qLPj/Pg6FBJkgjw4zbZrL6bWoVrUhEPxT67J+gg/ENp6Z0O1Rri3c
l1GmXmuQRLqa1mECDubgReXSqx+K5C3lyM/W7sQDO71ykPtw3sHCA9OYPA6dmWe+XLsx1bQdRa4M
oob4XffeSu2pdr9J/7t7YemsHMGyCps3LT/nZocLDrtup8XHdvjulR8uXDLgPjrQZYH+oc1BPsSf
Np0cfA4291ljxGkNtOjzPGtkncnFyVbBB4+rb5L/eHuzrnj9+HOKyGgiGaDxFJ3Pieyu7lVuH4v3
1TaA48B8geOLF9dDguSU2lrs3EAViLTATHxz7aQY+LYkuWB3g67pfOzRKx0HcxgfawUuAcOCHATJ
B3vLkQy9//1pF44r14w50mszJWBKBj30W0VhouUOWJ5qSjs2eWW1a7toNrdX9drE4IfQReMVzHWf
79cXSzxWdWJXQxUfk+Yn9dbafOVEGuGvdO5EXqJyeAlhv+MHXbw+01lpfhm4fstIKTySUA05ar3i
aufwvgwIsnTkDS0JbawAkBKot0aw/0j6cEdtG4tZhd4mV9uZbb12cGkzpOtfEXDwT9rzL7O3PK3s
68aLj0aCtqn+XTAwzcaM1x4DeOR0QWqny+iDnZ8dNbIDL9UctOOMO9/wFhqSiYAeeKuYmh/+ur2h
4iRO76IlKJpJ0qmiwfp8tKFIgyq0LHAPNh41uHa0tta3h7g6IcESJyDcKpt5PoQFR1vk1mp0DIz3
vD240TfuYCQS7OPBm7PRV7eIC4/RNOHmmNqWrgx0JDOU6Jig/1Wbf3tCVtcyZqZ0if3hdNp0k0AD
YGiUECb2edBaJ+zKEVZEmLkS3CElkh8EziIY3zAy7oCEcJ5tAr/dyuGHXj3J5QHKqNsLe+UyGjS8
gkCgpZr8xmTv5CgazCzM2LsShiOyGqxuN2xBlFi5MRMbmWKXJgeFDC4FUYXZ4jlMZuyXthFlQRQd
vRHJ8BDQfWvCezvKGyVSd7KPmOngZeiBIsQdvPYG2A8Sh0Pyy0ZIjPipGR6bTWshTNAc4StSw22Z
wl8a8rVc66g3V3J6NwJizcdTKP5939h40DaHqrMX+YIyzFZeoD92qrcV/mdo0pKD+kVKaWOA3UpG
TwxRlpTnhFamZWN1mwQjIdOoSy1kpDPTCbZjVqM/aqfbJOoReAtCe6vRpFy78toTiqLduNf8ZOV5
6FX7c1kG/ep+fVlC8etfzEdWNZrqF+xXPWqrzDmFVrxRJXmLLTWbfOUKAv1MB/v94RUVRah4ZYbu
OmAB4H4TIBfVtZd9uBvRFw+NHMX1Yjf0H3Klre3W3Lp8uQkzqB9oO0uF8Ululq6NxCRoHK3Ovo0m
OrPogotVAeoOyvpe93CeYYoEznKUHG8vXOPcld9jr14OVrQy0cGV+mDGjF6W3oAIUeQHya0CdITD
4nwh/Co0XSOUwmMrfeg+AstGvwWaxFOS+9lOWxs24R5m7/Z1uWKHvo46NQ1jQQTcI/B47NQDcKGs
d9apc4cHZ+BuB9bMJK9tNikvGZEigYaaugBVqPlN+X84O8+mxoGtW/8iVSmHr0o2wYDJ9hcVwSgH
S1b89fcR5771gscX1z3lgYFhcEut7t07rL3Wgf3SSPBw798i5VaqbqIq9WAAO+P+nsiycShRZBEB
leEKHDe5haJaD0EKqqyOK8f4kKtPMb9MUsGVRDsVZGTb2wV8IUvpEK9lsMZ7h5Zcq3B7ufMGGX0Z
tFFzXb+dJ17UvsZoe/ZY+7eZhYeOzZzdMQvlQfXIgIhSZnb4giDfyCdFZnSpWCBJhOKi0jLYjJ44
T1kAzV5cKPhLgrEcwvFNJ7OmoXlMk0Msx9dFhG54ub/aj/WlaoKZrj0LTrKyKoHAZOEDpcsF/vHf
6+aUK0KsSOcDtSR1Bsn+Xq6y1MkRYm3JtZjtEojdyaE7gvbc7cVbJacnB0bpWK5idgobrl7vD2uy
F6ryQmxZdjTHL+LxzKl9ain/vKIjy8+ZIOnTAEhYtVAboGhTLqIWSRUkbKdhLeXBmcjnOwFybP1x
pokCxDmvc5zTmfZlVdcZ6L7BOni6GNyMUXE5VO3KRLheyj0cmZVeoUdbyxdqEVPqQ6JoDi4lMXWV
WPVl5UWEYj4S3K9YmC5HSIOlPRg4y7xSzfS2zg3TZgHf7IGFRUDrs+ZCKavnXB9sIVV8aLnc5Gx2
fl5y/9zV7MuRooe+9Lt8+MMgq+p+sKy0Ta7njJggYZSVAs1UCD3LrTI+d9WlVT8c9g+N0diyIFMS
V91gCBbJ9BRri79X2alHSlUGx4XrAZNwFDIUPS7rodHRyK4/4mkdtTd4SUF8L2XPaf3w91in7tuC
bxqx29kCH4flA/z7fVCP6XVlvs+5EyH050MiQFno74FOhLEk1oli57QWfx/dlNwqRh80eXotXorI
4kTFEwKuGF14WtUgRo3v7+GO7wtaHZl0sTUTIolwUh2lG9qwIv88MzSmaNAAKiCHG8DUeeZJHVv2
41GO/Nl6n4NPGhiFHlmAWnkK2wDckNT3z7TVHc/e8UBHEaweWGZnagyEuFbagKNdhMW18lVt+9HV
RP/vuTtef8eDKb+NXKDLrUFCmhKc+BzK69Z0wwjbldnS8NRXZ7zJc1N4tC4yo05NYR5MaBdDdVnD
gWReTCAtz7Ea/uOof9+WpSoU/4hwoJH6fVt0uYZGG5CBsoxFCeDzo2mQwyjeqfVEb+Pt8DUCs2E6
H/+eze+evp+m5Xjcean+MC2hKUwRTEBkvkDyPotfM4vBR6nbCB2D7eVPsmm2ge6MO/J9ZgIcRH20
tjpCnq+BL39AeJGwIQEmPIu3xcu0Tj/722l32ElP1jO9ZQ/6u7XJXw6v4ldEkngt4hDvoJKyPs/d
yak9BdgZ+g4gmXT+He2pIRFVIZaootfWZR15U/GYgLCm/+LvCTu11n8Oc7SpEi1vylFkmMxc7LPJ
S7vSUfYLk6UfojRRpPDN12c2snL63uCsBuFpUaE9WvOqJVbV2PKQug/961aDbtCvInu/Lbfqg/7Y
vyWfh4dyO71L9zycp/6j+6re0o38DjjafKm2/NW8R+CYkNzcJU/04nKKfP49L9/onKOFxORTQp7D
TGzp0TV2cShkqcRWEb9ALER0/7/J82oCqxzb4dvwodesagEByyhYDA8VapbIbNSv4722ab9EJ7wf
37o74z0i8HmXN/qjvJlu9q/CdlqPr5pmS4Aj3oyveDMr4G5g9Qg+xkdSqJtih6yl9Bx/mq8W3d9v
h3V9bz7KD9Wb8div5RD6a3v/Im3+vt9v4vh/7peGGrLFHIbKsdpJXVd4Nl2TXyMHUoEKh9JnpNUd
xuSrTkCdnn47I7PTura7VHe1EJR4FnjqsIKUCQTbo0kqaChVH7eoBNrWAi3QpsjRh9HWe+v7l2Pz
0UAVS32KGyQJ0VBKL/cJPbmIFVBmEeTA02fQfrE9GKof1k5cUG2o9pR7+ddA8kUU8/IMKH7pdsM9
7GnojBdwKxpz/96VAs+6hd3M06cwfCrky179bM1PTW3dRlF9kVZtDQq7oKCEU0dLA3Bjlw5eoF0Y
oekeYuvMKQKW58jNwRaB8KGNRsN9pbA0770ftkjVgzga4kN+rSCiKzoBGq6lvb2qXbf0WvuTyeWv
tek8X2lI8SoPtTs6hm3YCA87PV+tbm/fHx9DVHUJ2L35I0dvuHEK1wcl60v2+6y0G7gt4niFm/EC
FG9L9kWHng8Bv31T2NpC5ZvhXnUrD+H5V9Ef3VlquLK1y8p2Ahspi2vRVTzZ7W5CZ+aNRscWvUK7
cD6RDTnLtX3ivGNSSHtRV6If55uT5cektIdYmQ7jnmR+/6Q/T8I7xm2YUWCH7fxwpxDFYelBjm4M
FL/Rf5n0DT3/Qv0UgEsvM+aJIjiYhgRiTe02a2/VbCUNl5XkF5KbDGdMlTqf9cfbgr56HfY8OpRg
Ofv9DIN4LGutoKhaC+kF0esUFx4AFrnBJnTKMqD9IUNITIn65zSZPKlbNLOsjbiFhOlCpQDbuVMS
Llp6y5Xq1hgMtxmf5vvthE3Qr2k272ECnFMT8PGpnFCp+KBqwDT0ysk0FRZq2YN31A+izBUPId0q
6JTSkZub5qNe6WccOWKrU/ergxpEoh78yHEWdOzTSdv3rNkuNZdt+TV0g51K2UKub+AKAR5eJ8sx
pwEn6JeJ0Phqtw06023RZ0+l0B9Uza4McSmEygUBza2SqjTIhPeR+KU04BiM3K1H8SkqR080Wqjs
QcD2dyJAzdaMLwK5uTb0eAXx7TK35I8D3LuHg/lcK09yEjkysauMaJuwywPVDoelWPm1SshMFm5G
gjTbiY3FXo8neUFPNuw6XsYjsIxmSYO9DX+bMNzt+86PBXjd449ehxPxQEO10I12M1VEkbvJ6j/V
IASFvyP7kwfPpezn8hZIYttGPj2NFLOXNenv0Fhm0/I/n+nRUA76Sg1KumAaFKIV4UWKWA6UH+py
J2ZPSryzUJ3L8+4+j8RLo192YrPMW9kzgoc2na9eW45hDx6/dMqxW1tJ7oVZumgzE4gY9MyNTWKU
tvPItUCwThVdP0rszbsiLlb424W0Cj5Szu2uSW3Forl5qiBDXeBHGkZ4EVl30rDuoA49fPVT4Rbg
8dJ8nRmgQUMLjDuCcjkbXujWhZq7mOeiR/E6iqFZj5zRlFz5ejx03hJWntoa7clcQQBVDtOyPeRu
UJ9dit95oX+2HogJk8Yucp/H9VJhMKd9YOIltKFul6F0Z3wcFKTSJEgbE+OjgZxdiOCsmEWhhvFS
D1+79vVQXgQGon9EB1ZjOpxPkPbaw6TZh31tiwobrzZpLa64if2NKiu+XHwFKNvrUnMzypepWLgT
+EiBSpx8022i/UqVLjmTRsXwzdZ6nSIyn6rG+2ihz5Ib28Z71DEFYQ8xTF0u9WwbZ9tex4ZG9HDn
X4VROenBG5VrCgnyfPQhV2eShJWEzBm1bTasa/OuOeBpZZkn5ZexulMtOoGDfCVC2Vkqu0O+6BNP
gQqI/JI5LHJrcga6X+/GZqPJT2Gz7LOM/hjqM0CBViNMuFUKy351kUSEf3J6Z0o9pEni0kTYVebh
vYYdPHRiclEqia2iwtiYT5lIR8geAVMZ0nXmIFUgAuNOzaD0okL2NGFHBD5MzU1craUq9EuDKpCa
rFLMmqD3btAoy+8dekBZPtiWaekRCxb9k4Gr0OdYbCqAnXZfhPeSYjrJUC+ronC1akzxB+Kl0KdL
eY80qrF3/nZv/qlKzmcxaToJKTWArzRn/rbjhxTDFSVWdo0jbQD4htErHNYAUQ3hjpbFtMvdsUAi
ITmH9qVKd8KkUoUx4GvmGljIv4eOElHrMw0UxewEAOC/kp3RU3zF1x00C9ER9jI3ctAj9kVPcnVn
cDsf+3TwD764rT5MJ1ogtb5fCn60kO+bZbSgz/FB9zTcCHkxIdwGH+9CXygfqOu5vYNEgTP4YCq8
wR/8+XOLWD0KigtxWe9Cn4l3NNyMkdEMv/KbdeWbb4XbOLoDYIiX7Eiu4sqe6ulQXKdXIu4I55iP
1sD1tuEXe09fxPSE29PHeNn58lpe9A4AMTet7fLKdNbJ4nm/XLfKRWu7KbwLrnUdOIGjAAV29lcB
V5A4hktTpie4oRtwfdkiWaBDcW+51h2Mw37gtS+hWyxw8Dx46atF7AP+uRA20Tb1Y17Fol1am35p
8QYCv94vw1veykMkhReG3TE9kw/5frqToFTwKteIPdh8bMQ+IZMKXMERHOPGvMj5jM7uRtwkL7DN
O3irXszPBCdfCPeRny+Cu3wXeonP6zbyQy/0Mr7O+Cpy5+/KVWLipqFq6JYOog1OeEkCxD2856vA
RXZ9kzuPqK07IFzs+fM7MkGeYAM3vyFz6EKizszvgcI4TLoDu9P3Q2jw5RJ3sHfyY+7s4OixlSXU
n3iAqrN97VlN84LZ30usKcu27NYTeXQxFxJcRL7gpNyHwNUNy8NSv8BfuKjeu6Xg6S69pk76lLip
VzC06I1v87j13fzQm5v5ghR39igTH9JePvInwQvcwOVu8Thjp1jCAIhfOd3sdh+bp6fSZQu5kEfa
oTO6ga04mnPgo3kcPPxNZ/6c3E9Oc03nOlKTwqKyC/u6czBaTmHP36CpdLl3UfzgsBGfCZXcResf
PBrPn1u//ZBvW39Y48P6e1daNP54CzVPgVMLQsOTFrXX+4178LSFsUgvxtfRnweCPOPh4A1O7w98
3XmjP/ozR7o9OQQFvKgSuNMCJAL/snl7eovsJ5GbAL/kd978bqTp+a/8pit5EN5f15e5+9RtYQ9x
xgdpNeAyK7y0Z+ESINa1hIjm5Ji8gcRd0qCDzy365DX5fnQhkLoR1oNnMtrkQKh9oXL7sBPztckU
bBCa9Wsb9pPvV+VA5cTriXOLFyIIbAtYqnnO8xoWHYBURAx7VnnplXwOPG1jXBSLbB3N28q3/u9O
qNy91/nqqvHkNS1LGI/Kpbf5e4ewM9k9nP8OL1w9Xhk70zxrf+d4+fg0n0UATXOuPQHO+G0FzSjS
aj2dsVaSm38dXsO3hs/ly/59/ror7eG1/epew+fuI3wW7wPwv9vyvXoNtgpRdgHJ7Ff0KrzIT92t
umvX3V1o2NGH+KQ+5w2xefHZ3aGcknL5xAYww5IgxHveQGeB3KFEOT+0ixd5U7yTg/qUjJl+UIbh
9D57KV7oz7JeqveDHfjNK2vtccAiv4HAn77qN/M1/ZzehK9809/2DyRu38d3gtL+VnkmJbT3+gfp
OYDjVHwMXvaRLb+rBxuaaZIUmC3xfSidehdti12946fj/d/n2jd+9J9pJYGDThSVd/24IN7UY6YL
FZie8it+Ez7at2ijfqlfpLvk5+FhfOLWxsSe7zl6G77MV1xEwSbvl73lm/Zh2s13A3ha+Bzvz3Nl
HNeu50NXkWB3EEUVXr1jeBNF8n1F10V2LYqrsHka4uYlbt8Go/FxL5ERVRJ3n5t+CNVPo25TJhP2
Y2+cJi8u0DCEZ37OD5BIrgI0l0gTRNOOFLMsAV3C0dXJmtRznlkgn9JLC/UAVGWAO7m/i5ADlNVi
OXt2nRo5iviVWE+HA2716Ez73EVA6WYQJweX2jQDxDjlRZNBJ6ANbpy/EaLeqBS6U2EX4GppB96l
PVx3SnXRJB86l21cyDoNBeldUGzNzNeHKyv5fLArcXBGQqZIIFA9HK6taTVqCCvl5konemoOC0lc
IJbphHHmIu2KC15e7ukGzDPLM8TRiyflpRtHT9BkkDUtNbkeBbKz7tCJKHymmCazaBDVAiv4vRsz
od43RtQX1+MkuiJBVRW+SQVyzTujxHSBbJ9k+hJE5FvRwR4WRXZJnDRormQIS/N+r6//Xsen4uxf
FzRnrn+kBWQzbMJ9rRTX8yqIordsqBZTPywFo12GdCU+FhL2nJVBs9sCSVwC4D3uBMQCieAVVeyh
w6q3KEjVgyvHxkuwF9xhjxhrhcSUuJoy5ElI2N2pI729+JwWvy4gWEuCIx+si7aEtHjs/JBc38GK
vF4/LMtpukrF4asX45XCHvn7jv+pbrI5INJATpAUL/VN8yizoAuHcQibrrgu0nhRIDimlqF30CN4
h8i7Sk+SPDm1hEQs0laTJFwlEDO0aYXm9k7LCnf4SMp40cjpmev6NsRHFgWilLkBHyoA/NZjTzkX
hTaamuJaECzot8JlyxIhfs9xXLLEoZtmHBeJtkUD1EmIgeZahVDxr61mi8heJdGq2z+LxfpsMubk
lOmw0tB3gPImVGW/F0kv7GttX6fFdS6LdieSHdWepAOd+xUBBzb9gGiQLmW3cxqQFatNa5GfmnBF
GCUExuHeP+iOlpyjTzuRM6H4BU8EdtjioR49SVUecyEJhPwaG0RHAUEFGZHpHNnjuVHk3zdvgeaS
molRculSa2jwfSKyF7UzWcsT9QDuwxAVwEZI74lHOctDXIpDHwf59V5aa9YTtzNbyQ5uNKLpltbk
8Bwq5cR9UeAXZ+aJuSp6zIeQ07IYFrL1P7Nnkk0jhNaEczbv3DhH6zrOtEFTBMbhBJkXcbdqrQur
P2PITswfE4ciD0lf+v2UoyWqJU23Ryc0vx5qjykkoyB+VVcGLW8RuubpmfTkqXv6xiuiPA8gzjha
E7QtaEWiztlJMjJas6Kml4StXwe7v43VieOCnCANjLPsjgwf7++1t1dGfRorVoUIbT0V3vkhtdEz
xcMoW6jpOYDdP5gVbCNTB2hxhtUYQJV/jzcIoSlNPR2yewlqgNlCz0TPMEWI5YNhPUETghRd8qhM
O5KBfYK2B627oYJanzSjqsC6m5nwIIovQwhtr73XDjZpZ6+kfUEUE6+fJN8qSXbplv/3RMkn3FzI
n8AFGxKJf/O430fR61IFQvddYRURlC4Hdc3O/bZWZvVVBLVjyq9t0tLe2a3rBs9fKZxiJtIlO9Nl
qHzGdwd1o8OU04oWOc8CClKBDjjzzNr5p/lmnuTvJkFahuYi3NEkgzap1HCS8mtpD4vwzZjA00t4
GDwdujvFeJQSYst61Zj+kBhOnjKN3U12DuTznXg5Om5+XcVRobg8pCKINybsEJEhmEgVEZh0pPXa
uz0KBWTlfUWJ7KF5GQ+ZXVYjBYC3MBvsMnjWBm9fUcmYHvLmqZIuJYAUUWXae71HvHKZaZwSgd8O
j4fbXn9IYXQBZuOE5XXU3MfGe5Vd4FOvhBHk5KYheyxRaTksFepbPfsphZKpARjZWIFdMbYsVBdW
Z3CAyJAw30v1fZuvYwWNtgmvOoF1gbHG5sx5fMqg/HxKswn44RhlANpUa0+LrlhdoRLaoHkS1Q8m
SukRaXfY6evt30v4lE35OeCRJ9a1BRo6CgNGzapM4QVx5uRyeAaJ8O1hHj93croyNQYKrFTJft9X
Usv70Io70BzCXZm+yIYrfk3iA5h9a7iONPiW94spXI/tlx5clPrBeTuLhvhHaHfeAXg5mgSfmCpK
30oaP+bWmnDL8qSlFrUnJWhbwLhisrgIrHgpNcF+TFcqCfA0Fa7YCe1kXRkA9TJK5LVBQhkOBwXh
Z33/onUXfz+EUwYX3S9qz8jxUSQ/eurmICJUGVAli4LVDDSz6M2doBzLLlUQe/k5aM28yf55GD+G
O3rmSiYk8l6tMQXNutDJ78SruDx3AJ9aySTyOUN44No/THX6mOZqnXBPQvgWRF9zyaZVRKiGLlXj
cyQBC3r6jDnmQZ66MzpsoKtDJQ/5ut/LzDSTpkwNTkhK50/tTv1qCOD17RTbzS5DWGdrvTR8tLty
qz/SdAwJa7Mbd3tqsDvtPSQvDUwrt/Ntez/DSbTH8qV+lZ+7B+tF3ASbR3AL+R76MpsWwJTmtff5
PchoFXMqwnip+fFAzzX/CnqbtxO23Rq37bF/NJ7nCByYPImk5+ltvyHl+xS86+/mC+kD47F+7d/H
e8jUH0klhJvhbUTJnhRCtcvJlr2rL8F7/qC/UOAhxH/v1u3D+E4un5UM87qxSebkAz/6e12eggno
M1upLKsaHGHikX+jInsjfvdiMYPDQ7sWXtRnIGzqdv9mvSCHMzIHG2oO+nOyqTfJa7+NXpst6O9B
fSuItfZ2vCMVI90Pa2OrPwhbojJxU7/rj9EzRvhz2DYP3bba0giY7bId3ZjFttuZaOKScgGd/tDe
zT/im4Nd7+QX9Z1acLUHCJJ+dWtY6jyZtNHfN/0PbvrbTtCqwcFOGZh61O9FJI9jVuQyXWGVdZuC
9FZTt6IoRr1FNi/Mw0OgrwL57e9B1Tlq+GdP/u+g3xf1wzjRDpNHSmZmM2MVUkskMuL7WvPi0hU1
EKc2CHNQ/dQyUnKZ8UIsoKS3m95Tw0vLSxcdEVFO//5D0zricNMqtuGYy2pchKkfbc2bfj1Yt+p6
uM0bRwqXTOHYOPI5wi959gz/uouj2EgszL60Cu4iejRSnwIF3oSdSw5ye7SSj7Bw5WuR0L2+QPM2
LX1oXZJna9F86i9R6qmW+/esfveS/3M9ANKIcLXZSzsyrEqeS3Eio9udQAxU2zEURGTrZb9oHOxR
mDgmWWplofmQo0SL8WlP8ZASDYRO0Rt1PKN3rcvIsHUOXt0XQqcEYnFwM4prMNjY9OYKPaIdZ0Ba
3yiDv676yD7HcZC2ZU+WL2mdvbTg0QvlrFu93/tR5ujPmugWPkgj5T4kja+sktGle2Af2FOx6NYo
WPw9i6fQfXOPGF1iMprptBIcbYgIFE1vgBqTy+ei2Aq9epFJHURG226/myJgP82iIClHFoAicbh/
78fxzDV8A7D+mZMf13D0JPvKag5aQ3lYjHXb0lHj1BpnkJ+nEabN9q2uV5LuFaJsZ5C8KCkZLcEA
BsiukXtbiK+mxBuayzFZrmq00ZWItFO6neEMBcVgEunWU1nnbmG8zb9bt9SSc4pCZuOHdH7X1jYj
kwgbqW/0O31aDykOQaHZ8Cf7Wrq28smJ0tCuWe3WjV6t92Phhb1mtwakS+ruMK5QznFnsAJc5Xmz
bZIvYTYpQukVYXWD+Ml1UgBsKjV7xuC14k7RQCXu34vGn0yHtiaa5S4qwIpnHu1Js/NjWo+WmppF
davpBLA1ESwgiKRdDw30pQHMne3zSO52rzxJzdPZyHl+4+PnCY2tSnkWbT+O7N9rSmvNJplGnqd0
QJly/R1iWhfKsDrr953ydmjXnLvi6KuiTeT3SMagl3Um4xOQEiZiJj2Y7/8b9xaOHUDlfKhYmqMx
qHRLjcKRkYyJXww3kzULowGdQMOZwu2lgo3R7Kx5b7K3IBdRFCHFHK3OZo1Onl3k8kQD6U9r1tP5
fSFiGZRhKov0c8KSixuDdlcYr7nt6kANT76DE9Quz97+ySmG94syvkln+DGfQq7qaOT2ArcfeeNC
wMn5mq5ymf6vb0RAdjkSVz081Dvl8+/1q51cRlT5gcxqc4PlkYNSQygvZ3uFs/q147RsbOsWKAOE
Pxyf0nUIjCnzSLU7+fAAqZ6eeNm7tNhTudtMgOJEd1PZ/HmTbXN5gxqtvannb/rbh4e5Fvf19fwV
eV/VCgvslgLCYO60+fsO0PbgkfyzEyBPo0MC8iRSO78f2VRGlVQE3EI93VnjFU3+KyW8GohCrZXa
YMBiAVsFBbu1GYvDNbwM6AnY4rgVTeOqFDUoi0dIBzeT0Np9T5Ui2cqGH0LjEQ+dm439hRyvxXSy
wSZeUIS4rvLpdsZB1VPrp5pldwCmQ4HAr5XY+BcJXCDjzlLp9YkpGHSw5Ide2lZOqVGFsyChuLLu
oHWYCrS83Jr6alLdeW1PTVOv3aGU7aHXbWn47A8LVbmj0QnkmDsarW2FsTuAGWjhGcmRy0mii761
bFyBcjeDswQpI6WjeRn5Ht5m2rcY2WczIAkwINYClR6ZvGAm9CtuzSry2sn0DNBCUpa6UlNdjgAn
RNkpcslXxWtRa51Wog4bfbB1H8UQP0o/R3hIY+2Zx3dkXsSiy9RplLPr5xywwdaYsZ0AQOe/c/v5
tbiw7O3efp8r9tvuwvA7P7dv+b9AE7y1cEH330u1GO3P3m7t2scr4tcITkEMFHejN4AVofXSud0v
Mv+RZ8jrvd4c7rRrwwcQyh8wCu4MRSDwsCPXdLX7zg4XH3Big1Dorgb7fgeoYABLMP+PyX4c7Lub
m83F/WB/HOxr03Zu7u790L6/P/Al7pqf2N517CzixT3Y0jv5ovFfdHvhXJr25i2xNYcVZT997w6u
erTnGvqbSVkfZ86mqB7ZD7J9eWPPu2yz6bzoS7xQ3Zcyse9eGorjL3MFvOAl+rBnetee6mb87n8K
4agQOJUzLqlpX/R2b4du5iSLlkK1vHgusS6p/botKYfjfzBTsLtTzv78vHpeX83TjNv8DbnQmTGm
8fn5ef35lTlbxd0eXPfqk7ySHXnU2j3xah6IZByF8cyZK+F/b+xvU/vPvv7mL6dDmmLBkSnukiYa
pAQvTkffooIxxqE6W8CjfdvejOqjAj7Z1q6l5aQuapRBMrt9zPIl/aeArrPgTi8ocjrFSij8LLzs
r4YzhudUqAxdJfQC1AR149sJ/RFwpFYhNFoPcQMH8PCZNQtZd1KA0ubDtLUO/9+8t3NQ9XO4o22i
9TTSqSCjrkHUkuIAPglWLEFNUwBFtBAUOw7OgRBO7kzqbaqm6ZYO/91vw2oZdWOIQwcSC5fxYH2B
b4Xk/hLGVSjrXSEAzySuGrKuerHSD2zZYtGcE51UZr/0n1UAy9dcfFU4qI5857YbQ5HUDgeUubAO
6MstJX3ZGctAXY3yMh8vdNmHdzde9A9DRnnT7eiOCNbZe8ncNIuhxCe141eYqvT8XlXv6XYMKPFL
4OShc3MS+pONrRV6agklxeLvJXwKRkfT3v9e/JHTLSu5Jh1yLl4HaIUQrNK/hvGHad4XwY0y2lVF
LDna+Tn6i//HuPQRzQLupL6OjkShjgKpUevvtanunT1JFaOYyx2sGdCWAP57fRvk6//idk1RmlUw
ZrZE7ehZSR2MXmVdwieC3yuPF7n1ehBUcJr3Mza7Hp/ojVHSu26//Htgc16Jx4vk58BH85z0sqKH
I/fb1JWfDBsp30Sj7iiHFO7KjVWvm+qZeEBQdIploCFanSJHsSzKN34mGNuyCe/lHs+ufOv67b5f
tdJ2xqyrRnVBzBZT5h7yyhlq/QrIOpkP0lPRShUXcn6paaWTUrUYd5Ueu1a6PRT6Vap3foraazNc
qslOUkAuAPhqtj1cbY/1lyVe4uAq1U2f3dO2axsKmNfqFd7kKuhdk55+K7wstMf9jLM8iFdlu0dm
+HYI12nU2qa+BPM1ICWoAbqp+oYyfujRmnotqssqCx0piKCs0CneFH5LMecgaBd/z/g/jJGzOfo5
40dxT9CgUJqrBTPOzMbekK2FfM3cSNqqkDcHkLHpczjthHOJ8FP+6s9xjw6FtooFJZPz7FqW1wDO
yUMoAJIFVz/XkneqsP/rDmf7/8O+W1WZqkLOYp7k68TcGRokqAp5TtQnRtKQ8IE6XQimbCCcJmJH
BDAeacbQPuU4XeaFsIoTX+y+AsuNiKD/nv5TZw9Z4XmnkV8js/j72viXRu8kzh45Q2QjB90BBLta
JMJdJK/0cKtrZ6ocJ6edFBBi8phgToPfA2Y1dBttAJEIfW8FvePpAlrkUD3/fE8GYLAEmai6ixDL
GEfTfqDGkZjZfGvyOh5WrCcifnG/Ykntw2tkcZXoTNe4dKoI+WPI497BVNkPUEVytKYIVUsooPkK
0LjqDeaBPRhIFNUAH2YgyL38HA/MyXlVKePPTDAQ2xzl23WkRSqznu92zn7gVCXPcT+DrP+7jQOa
WuZAp0PvmHtMy626ovEe7izwu8UKVHyfbwvgF+d6gOYd+I8t/t+BjlEnehZNSlNVWIb8GzgQfoGf
E5s1tv+/Gou0OoErPZ/KPxyOZlPFcpcyltDMndRYobry5iosXMHqGajHSYPwc7Cj060YYjGbZEwe
eRCJ3BR5ERhpDacrk2VUWt4cRkocGkL7RZu1moRO39KpNm4GUtJ9GV/gHEm02JIaQiX3DFveqVn/
eXFHG3ToB62XSjwNQZrbKtDc8SrKAOTEhpJ1fcb+nCyG0y4P1QJy1RJO+m97kJtKm9cGcwFUkTCb
yc4pNc89HSZIFElbd91T0j5N4zamwVFwO6LTs0/k9FUA5IBLD74asHm/r0IUQ6HS6gyGtqSCp33v
TWrjt+LlEDzNDR56oNv/AQ2+mcBx4MZYsjboYOTc/9sen8zwgmUiDADASSblaPpFckYHCN7Tazl/
CIoPIbBpSwcImBGLWNYe6gKHWsIhvnywkrsoef57+FPHARRuEixLpOj56vc89HlbwjQmpNfDYRHi
acmIH5PHmFYYElF0CYP+Hu8Usmwe5n8GPO7RaOFx0Xo0mKi3Qph/rSKPQm/PnJqltVBdmptmM33J
jRumT3IhkVN44qmM5HzLc0HKyVufqfPnLhV4wY7yV8m+bAKSP+m1cbg8xDc4u2b1xM2P+xVeAcWa
v+/8xDYDfkgWdO5xBlN35Fg3Wl1Hcg5JGG7PwO6mIdEatnm9ZjDjnCXVTgRgv0Y7Wt+lYSURGGY4
1oDu6d7cjiW2sQ/QjNbKoqgoTqE8FV1ikOK4hDpHW8y9dzikJaItZW94BXWtZPZejV0Fm7yobaLo
5jvftV9bCGKB6VJ0QqHI0yTEm+m+oo+Oe7HQsmp7XJempGtsnRu8JSAmCupKpFzEyt6HTa8SBDiv
vMmsHDPcjofBTSPlUiRAnWsAB+kr3evew98P4BsRdnS8/JqToxOzqpW9aR00CEgoHUVj5FkxYHfq
0FVv2Zr2ObQdvLNb9NdrdkKWBUhpXzXU6wTjwVQa+EPJl93OkiOao4AzSz4H0w3U24O5SJ8HehxG
ZAnvhPjj7+s+cdD/uuz5Uf/wJsuK/rwqnXiU6ob4QgGTAg0i/ZN0NP090rfP8O8MkZD4P5ydaW/b
SLq2fxEB7stX7ZIlJ0pH7sRfCPfE5r7v/PXvVeoXp22GxzzTCDDT0wOkRLLqqWe5F8TMmQ/c9b3e
LeWVpupTt0dnW98B27WTU2T+iUNaFGwypl/Rpv9D0bf2U3btgITSJk0vuvo4yKJjItMf87FBOakG
Yzx3nf1l2lRBK6Vd2TTPfkj2esgpsfef/+a5coLX889vnqT1YTnKqmTxm83iyXPPXUs7TE133OaB
c2Oo0XfU6dHPpvVo+y9Ez7lq+cPik/BppSZUONArBG9n3UI2plC2o1vKjSYOTZju3eIkDsZ/b3ZA
GfV+6bs+x7tvJZW23BU2Sw/yhTNdl3vB6Yfe3zcn/lNQGDlz6viq5a+tZq1V/sWi+shMDKWPRTBD
+RC04rTPkyi5WTf4l57TZk/KjXNw725kb6tZ+Fc/d+7mX3xsBGqJXMAjoRhOYrbTKUbaQ1omebA4
gxheNxDp5GdQ0oGinUzmgWgnSGW0kaInn1Dyb9YHwkffjnGWNZ3xVB44oqqu790RzT4G6oXntY2z
eZaSt7/lXVJ15y0IqfNCOePTgwnUVWZGQQrOnvoYA0DbSGqYk+y7aXBIyx+lEVyH9MHxqi9tca0l
HJiDTdcABh8ZW1/S9qSk8rZnQNvm0lZT0XFI+0PPXNbphHJQxfT9AuLJ84xfcZfuBybJXpptNfe7
n2nfCkM7Sr68xfThqKsXe1BOLXB/r3pjgCq+LajAOMwQxC52RWOu5QynRVOA9faIba5i7y/YKFA3
9JVGi0LOvilSdlS051ZmKgLcSe1vYxvtK+2KGOg211890Kf1ePC5bwL3HCfqAb+CXUhVXIMd0GGF
pBl2yeFf3Fdg0782GpFb+urEzqWoiS6pcco4ZZRBAismmU+1U547X9tF43ApqLtrGaoLKh81TPNY
2raMLroUSRmMP/JE2gGSXdVVBfgxWNtUxGX9miZvdpEdvZBJQHSCh1sqLwbGdeUNJwAKoOzY0Fc2
ckEZVtSba95s+5hJF1awhYBjuNI0cLRav7ZCD+ULXjDsD8HLz2RYloG/NrC+pv10Qk4t6l5jHW4c
oyI/aRmuM4JpL3mtAUllJK3u4+hagow0Um2vGd8bPmqJIg5jrU3ZWes6fJXg7zD9blLrRxz132ob
yAU9ByjNuZwAwJDXUQJQqtWlFTKBW+ECUR8zu38ttGjjDPnOH+HJWBi1pBAQTiYYuC7oTwNXcqUM
KzdaqInuQrq/bWkks1Vci7CKnYJiCejaYFgVTRL70hdXW8WupV+JXALlfvpCMjXR8Cuy2U7KCfQP
bcfGiNiD6KW14UJyNhfH9Hc/ZlKgdU0XdoHoArrdrQlOA+IKQXWJq2ca0xxruVi4teaSwffrTZJ+
mBxSY1F/nBuQQw2KsVsqXTaS2+w7e6m3Ohs8mEtDmMZKFnL0x+AxVlWu+zIFHuGK88Ni8FkE6cVu
Ln7+Ovj7srsYGHx639h0AErybuFjzz7uu18wuaPNNHV6e6DmQ3dLaHoMdK8LGFcbp8Z6PFq4lani
Z8IlfQS2FQZl0OImr1fuvNZVRjABFWzaffQt/Nqfs2/ewd1njzomZWc8oI7eoT76PysUK1f10T3h
h5R9Q4TMfLNP7okB4FP5HSmor4wy0XX/Wn6Pv+Lp+JIf02PwOLxlLzABt+kxe3T35VE4n53bc/eS
fdM4umfxp3pU3BWD8AflbD5p5+Yx4J+8hwCE67p7jFPYx0q16Y/90ToYB/02XELItfv6a3IYj+Mx
OSSHbo8OyjF6GI/BQ39sxlX5CySa99Ae2yOp6WP9XX4R/6s/4q312DxmcMu/RSdj7z96X1FBLZg/
Iz9THJViXR2dt+ponTA5PTun5Fd19A8+0w90aWhCHJQtPrq7hn9ZfG2+Syfzodxnu/6iH/wHY28f
8VQ+Waf2SdoXR+9nd06/Dfe/CF+dp+Gc/Ip+0eryD6xySr8Vx+qI0d9T+4R9t7uyxL/6mn5TttIe
ANijdkJ3RbrGj/xl34FjOCc0ysTyyIHlj+UjuKARY8BT/Sj+dN+HY3iQzyp/4oO9iw8GmPRmZT6Y
B/OgP9AyV1aw5vbqARkj/uGiP4g/8am9qQcMHZj17MLrkmLkHK6aTraG+TRqNUIs/OOxCougU0oF
gBtTvNq+ce1acb7WEI2y2QcGNOj6Qr7ewt6yQmed4kJHNmbF3pUe00JeMnfEwYoycNOQ0PnNhEiJ
YsvzVPqQHOMYmxHo0OmWkKr2+8z9ASDWSDeZsW2Hl1z94mL+G20//wVzLS4LkBqNZfq8IH4mR9wa
miCPK/pp5COW+0ynVyhhd7fK/lr0SCs9JtIXil3CnEs1CJ8ljl5VeCSIaMTDaTExnYs4fB1kJlWF
yeI0UYwaV7cdP7i/EOp7MV5o31gVr5vF6DYXbWz85QyLXqwBae7jRvBdQ2+DiPjKFiA/EsPVexc2
ad4+f8mzCzHJtIWik4z298eFzMTTzQTezZkrQ+wzio1SPlrAKcelsmruQrT/VsDHYwBPsY9L6U5a
I6pSUwmOlyx9suw9PO/COyUh2RY9g6UpgTLHSwU4JcOUQa7Iwdj944omdMNeEdU5Rg67FpXV3IJN
jPqs6/ComWDmWNoqGq5ha+6SGsKKHqzD+NKH8a4rrl3D1qvNY9JDJTCSkygQxtpeM1PcRCiTpeis
upRlzADcGFO8Yt2g3iNR5bI9ojr7KlevoMhow15rrEoVWhJVFP2pa0z5JFzrvAJsTLlSwaUK1bXO
qr/EDuo99nA04DD3jXwZaHi0zgNi34No2xpXVzcuCTILlZOvuxSYOJzrR3qA+Fw8Dc2wNsufkQGp
MrsYUbvB/2B17/fSf6QB2pOS25m9ahlRx88DnGacTb8KMWdP21kwI1I1ASZkrU3lVeFahXHlgF9U
ZeWIGjlOQ/Ja1/Zc6Pz1Luo9Cr/cGrN95GEIw3REs9cxTQ25DY9x9tK31lZcxgnqNbJLsI3ibTDo
+4icTKRcjmeuy5gZlmZsQjZcrmi7EWMwT+rWIxpp+H/W9a4A31kyMfaozPQqOxhUpKHdnmMf0g4K
TaNW/xEPDCQr/Yjhzb6V4y+5inozond+EO1UHGE6+dqcahXNJERy/Mq+Wnzrz8/RXM8VSC1tSOIV
TMj7XnxXO/ep6/paGt2HYAyLhC6eoffQmuE9+W9siKy7MqISX2VgeCubR6daGIvNUWJs2JjQfpEU
IAmenLChLswwFlYLrR59cRi8RfU3E8dM1/Q2MiwUCfk8jwYb4aSCjGxXiNhwGiLpe4vMZ5vizcm3
amrm8wyVP39Bc+BtWxZsNUp63frtMHp0Kp1M4sfJ0T5Jy52A+rKvocIKOJiafoHZKlD5hZ/tJTjA
zA4VXwyfhKJaxjDaBLuGYlfQbEcGyjkSEOPKzH71xXffwEbO6jeDfBXyWpYQG+gvQvXI2VQKZj1L
oUUV8XdSaaDKLUAFyA8jNTm5qPM0zHU9sGlSUGI5BLAk83YKMA4+fdmALCchVtKjpD4HBmbZxnDM
A/17+udd7gzNIH6hxWUFwTlO0L6hjyI6C4VkrYsMfRP51FJzfv4BZiI92vG44zhEefM3rWRFqeO4
9OiSsxeJ8gWga0oD3XhWjYXqYHYlB3lALksMJabwWXmQ6rLC+YCZ2577izkYLfBM+bp4S86NZ3Gm
RGVMdL81iGgfA7zn6X45GDTAk/6ZN08dIHpUJASixAbP4ugbo1tAB89VAh8WnVyZXBkmWQCPRxpv
muvwrMp7TMf9cmN9D/VtlmzyX90rwibwiLR626obnJ7V7lhKGzv9a4QhGQpLIofM1gehsGNsvs6r
VfjiZxupFp3gGtfHbA+Ts0X1HaOCfDhh4YbfpJ6fsvwAdEf+U6IHXi+c0ZkbGjkJmFa0aTFRmQ5S
ag1Z7yil7xmghlgFJyuimZLQxYigo5yoIjX96+ebci5sgqWCbgtCB3fVqb9AJyXhIMUMFWS33rkl
xx4g6hAJVeN0Y8Pji5qr0MUrcH92de1LldyEpF0VjUt9wLkjDYsdJ0v2rYXE5ce9FATd0AWWHJ0l
CgVq2th7dIg6gsNXMb3hpvOeLeO5gkNP0qm1xoO4Wd0KgEv/Lw6QgA4jwCzrOI5NosvgBflgGLTn
ma0wSKbvzAgXobN/1fzEUQoqp00Rj7mw2BHvbi1F77JM7dEaB1RP3DzVzQP8qK58bpGw1H+MKsig
rVXtF2H8sx+eKwr9eANtzt9mlLEq6YWL1wPsd7qrGVpupn4RfbImQIuL/+YqEPlKZqRrNRBEOX+N
IuwiEuHeFJqG8nuNAdCfntF9uvjuFYi5sp9LeXQehVyfaj94FMWFjpyq35AFruGp5ykwPV/MTX8G
ibcJzdcQ/JqXHsvaOodqfrRobZGAxeRCImEakSASyZDQCyTl2CdNsqnqlwDPF5HsiNie5JeI0i7G
Y0vs589P1dxYCkAOuS+aFmQE00RAtaPAi+I4gsCgbWxrB5F3Yyiv5ErrSD6EyNWYTo5N4qvmp5vS
A35rqasoeK3a72P0h2/81NPnMn1VlfPIkEazKhqd/cbVzFUMvLNOwlXbPhuMNivQzUugKk2ctN++
CGYnSPoDFrTtSRrTNG2YSZlwzQnrny7iTAA+5Wr4InfMxspXl65sFZcrj5aPjQJmET1VUGnGkHwi
xIJbRZ1NQd5s9E5/xhJ+MHX4PZPjbe+h3DhGylr3nVVm4V0QXkRrX8CiMPIO2Piff4Y5RAA24Q5X
ExaMWGCIi/Ld1moTzLSt0ghFCV3rEITcG2r+irpyk43fXOFTKEh/Ed1q8oE+fyUp1OIlT5XZkwbz
UTbBRwAGmNI5Os/pKtvSwnMgc4rSVY9y6020O75AYV6n+ZskHwkupKM1Hp2LYIS5uPp++Ukwi1LL
k/xAxbdG9JxRlPa5ooViLgOWptdXojGqheNmEBhE4zuNDMm89Qnadl5y7ZfFJMX1PN1dGjrZmmYJ
adK7fMW7jyKp+pjhVB6e/Sbf2v1L7u81RPmKG9VazlHUjKv4JO3YbX1NX6GR0XsLRffcPfv+J0w2
eBjKrV27PQbX5UlWTwQTM7/hhxBFN8Kt1C1cJ7PLgUfBrFnojE31otqyklvX4o4lr4ScRfIXVm9O
fAJvlRWCgfz5the//rcXLGxzAX+gkORM7pTKynWzrnFHy+sfQE8k7VBFzzZNQ2fLHf/5WrMZIInf
34sJKZqPRyx2fByzJJ7NVU4VeYpnfDcA6fU7CyM4czeiLJUs8WLn8luBPlQ0NNsA+0yyzqpW+qTI
eMAwYA52A2jCVBRxXltfSDXnj+67lSappj6ihoIoqcikt+DdEXUgMUHtq+es6NWNhrdAujeEFkhb
6/9ThiBe4O9f85+HnfRQsKTx7VDiYWNoQ/WLWgjDNHJDsK4J67bdDZG8zz/q3Zr2tzVNnT4bntJI
Rk1CBhxfqY9kMmzXMXY+XXRrGJmSCYit7JX7nju043jGoOcRqVsjc+V1x67b+8LCJLoauMWz5Rge
Q9gbx2hVNc/MJTTvIqRvC2zRvFUSPBm4gVEBedI+rf8T4XTRlgcbaAnHYnS1dWa9KgTjDF8FsDRa
Fu7bfuH7zm6kd8852UhuWZRpy7DsXFenwKUp0F7IImCYJp638E7nMA14XMEPAZiEOtgUpJu6qjuM
ts5sf3jG8FVqj7r1o9MuxD5EW6qK6RTax83RWOQbz+0gneTeBhFIW/vOlX8XcLXASZgMkWDR9EsQ
9kKsTS7WdYImR7TuQqyhsu1i83gu5uGAiSs9ChxMAicnJzBkpW69glIG4gVtIaKrSNcFx8E/iZHU
svz6XNoiUkgKGSpS8AQfQ5GdNI6dqHZ4tnxImesIeV/zGOQ4OK4170dMOwtO/JLakjYXbYGcIh9l
6XB/jMkeUjC+bqKat2vRyQljxGGBgJu5hRb1s6MC41UTpFgAU2THrHn1NOQnEEFIum43xigx8Dcz
nfS29N+YHdJnQU4yaF+MdDhGfKXC26N77Vpw/tWDTnewGJ/y0F/p4y8fhhGXteolhzLRDuGA7m4v
sYeH4+fhYOkJJ58yzYpukIf03rhg/kE7nHBLqkSLZxkCI0LLNPTQnbJhWwLh40L5+BHrspR6KSX3
xDeDySKyvmpPFvLK1IUpvGhG5rRqRWK/iPGfwzHaBisj3qTZJubPH9fOVS3SSglDOnGR0VGWpBvd
O3wjhAo644YUSdvszVCOymta3WL9qg0/M+sZSXVAKp+/87njIwQzcL0HSy9PxXX0UQ8L3g97uT7x
SxzvMU3EoIX5akbXG/T05+vNod559v9ZcAo9Qj8qC12PZ2fylbtkwwCfOu9KsMiLE542GVNs5y8b
XmTcbheXnz1F75cXZ/tdjMI43mrHlOUFzyYzm434DbH7lhrFAwiwGhFPXkOW26ccY3StultJYG1B
O0JS9l6IGrDfn8Avuna7ATNPdEs5TjAFGPgP7s0bqVeSF6UEtz9uk8ASfSn76mc/0+7qpk99je61
uhT0Zy9SdDLAh1Lfk3FOdlQVGJInWXxGv0aQFPkQ5gHd8JOhsPgnJZTX5vBTyqqdEus7sotBce4G
MGUSHhxNcIKAfNDFlpFeBFk6UEEQGZhDgKFmj7YK8E7mEMavVH1uAKA7g7XDGKarrEsRaGswMkGJ
hBdqJkyzBdoZmIrK3zkwYMnKHgfApdxsDgOCmxloQ1IHYGTTnetGVWpmvkXN5dxMhjRku6KbnI/K
8YymK0g69PrjALEbFIOFzOhNxncCF4Qx+DfQLn6LTkcJaJlM5/vjruo8PU6aitcPrgvtf85SXm2Z
0gOSVZlxyPQ7EN3uTsXicZq7i96vPLkVssAtfDxEw3MyXnJp4/JdekeYt27I+2nmxNKqd76lUrpd
OMdzlz3vnWvQYqT428xWk73YzB2qPcUG3MWsARwheDa+PfeIQCjB80P0d2FVsY+nURtshrjukfBU
pxVO3Lg1+GGOrxjTjdbIsG8To8ELQz1Oih1YKoK3htdQUQMyhV8uRgRSGp5yY8kyYDbRMpnA0JIW
ydZ0otrIsmSb4xCeU0ZhFd18CZsZRX/1u5NrgOdInumDD3a9yZRwK37P5+/iDq//7V1gh8gMiBYK
zdyPm65KgshV8doQ6RZ7eqMONfIRySHGdEstDPxVbiNmCUn5GkjDuu5+lEg7iXBnucexGw+B3a9j
G9oCNQbXLc1HW9QYbb5NGVa2nHKqoiPCKVJY7KqAoWdbPjBR4lLu8K80UYkSNk0mYaPn3hpLDAKI
caG7l7puQwkax/1Wq25pq6+wJqUTUwja7sYxo8ec/gzQ6csoPQvhl1591ew3KzDppumbcdgDDFwo
IOeSCxoj//O2JsmFKaVjltoKB0U51TQoYHjxLI1k44e1D4qF4zF3raJbQnQymYExmP74bUIvdfsA
8cszVQv+LxUQxWArRQIyBRsDluXne2EOS0wiodFH1rBtIq/5uF7Uu2ObScF9PaOyL8QezgLTGC+4
kUr4iOFzEMiI/826zEGYhgLdIBx/XLfX88rqCnGbWzclvLXyzuhf6eTH6Kgy0SMLp48r7GkW1p2N
Pu/WnQRcLwz9OHGJPul/Wv2bVh4zdLCxfkFwpzwQ7ZenBnP7B8ChcPrDrhPVj49P2sVWZTVIK5/F
rCAFDNsjQ+XSRbbBsmaNtREeLEQ/M3kBKoJn8zpGSkv2N4zQeQeWEINeai/NfnYmtKItgp7tb9Be
qwrCwJfD8JwPw1oUliKHja/UQPwS+nxi+AylQpK+ff7+VXFaprGHZIOpKMAV0Wv6+DZSGbut2jeD
sw56tgmlHUJMzXOsY+6GMxTRJOpQVUXzXb801bD2qnpnRW9iJq6W+EB5DbY7mMUGp7DfyqD/Zf2Y
dW+NVC9cGHNqDgxukUvgp3JpTPE1YxD0DUarTB9iEMen1C73rpJDoNE21MQuGFnnQR5Ounls2mID
91nA72PMraS3LDraMb7ja+EYGG5U5TG8JtgGaJi5+PXKCZ788vb5exXHdPpaiRhMIiCh4gc92daO
36rFYNGDoY+MTPVYXSFMyiobbglzNdtxchjHMAXkDqMD//ELFlnh4ezDFIyOE3MO1IYMF9USCIWh
fiMyOrwH2GzkTVyi0Su3uXAV/Pxx50YyjqyCtRKyyGB5xXX/LhvPnEwOiwoegk4nx1PBA1j+zgF9
QrS8C8a03DpG/zAUtzSJhWCYcCKyCS5Jjb/Ivg1sEedMGTsSMDFp8wbQgOYKbLkjwgdrK44Pnfpq
kCyIKRN/f1nvYlA+8O870/3vkaofnmZyKHQlal3fZKr6N4CNbIg7lXomco+LONWZC8Zhj+iQEAGO
/ZYINYmf2H3IQLxELYehe49VlgdnZEv2RbFuNQvPNnfiWZDYh6QkRsxTp007Nz3TcBlVIjLfBTli
r9GucP9AhPzU5Bg0KgOC8ttEBqauE3667YAjCwoh40tS/WjHgzViaIMoZKJ1/1HD8a22hL1WdOyS
fzPgRSmWXomOsTYk0Ulpn8M+CD29o5NJagFVnXQcYYUcThp2l11/UnMUQ9qVkdMeIZhDFSVRtqkd
lIWGBurevx9ofgqEVVkD5WdOJ1y6Uquxljd0p4AOeNauKG+18RpwVbBRId/0XvDFxzyCDgTYJtib
zonDGAw/u6p7FDMrRQ8PisVjpG9e8FahCxYyl5TxKIGaFDJYBCgI11fpuw1JlOzTjkr3Ao7f9PR8
gqcM/bAyuQn0CmmfBfzNrJ+g2uQYNYgEkNMD0QipE/CvcJ2SG/3TasDF0LoZY7vJkmQj5zhu9Htg
9B60O9tK0diIjxWD0xG7u6h8LodX4VRc783qwe8IIKG1U0B1JYBjDBVWRvoS1cV6VHCm0p/JjXdY
10ICiwzz1Mu3aLzm+lsE2CEJ669OGu8MLAuTDmNGHNIxfNOqaEM55yg3lCiIRWhlVM5RYGpEHjr0
6t4oFeFn7Us2BKIMMhNiVYm5EQMoq7QudaRgWvoSvMbdUxGXOz+w9ooPeEdpfrS1ziwOjBH3kvhv
q8QnErIFF6id6SunDm8yNTOtwJXCHFIg1KAhr3LcTjOveEgFDClMD8bgPYax+yjhP2RKv8bgV6WB
H8BiwMpvZhJvpYHRtqF9/TyCzmUADH+hoAo9PjGk+BhBUylMIL6X9FxB6SLyCH9O2vJpdZzpuj3e
AyN2rEtu7HMQrw+rTpLpeqwGq8Z4ViTTDCqww5Ywg+QVZ9BxYcF6yYbtIAUpm+47nwtuupI9EaCq
7oKqGVI+MdKLHe579OqhnECWfFZLyuNLjoWojsusukV58W5kG6UXV9DhQlZauoBm7luhS0DuyvAW
ZpaIsu/un7Sh+zWEvL2c/duQqK78Yu96L8vDUfEdJjf7+5WmhGHsw9PRyDLe2HjR7mrR9CvIz2kc
JcrGkE9wYekQEa0Ai36+R2avCu5YfAEsPGSmjRKtLIF4B0A/3GErkL9oaOY5HI4rVwUpabzEH55j
gjIEAD4tg8alPp4UI3Vrm3Wl86xjgV2V2m1CS/mPOqDw1hpPIWypNKm/RiNtIyFCx3BYwm0LpnwZ
l+BfvD1SeluneyyLPxRjXDX+cEAbmsYOGaXXPQ3+czAmbx70UBNG6NgeEZ/AsEda5x2Ix/rFNe3/
vnb88ECiNni3TeJsjO2gDmFqxtscGyBYMJazERkHd8fiRGOusQDHHXSS4VCxIsX9cbkBB4zKAbh8
Tqu/XZohAWSnwXtjv+jg3VR7B2Uyy7cS8tH//V5h3Ekniw/HqGGyNGBHK9KN9p6Acm2CSRL3DKAk
WN+BfuOe/Hy9+Wd9t+AkDeUaAiIaclfj/SSAfeUN/4VGu/C0hAtaDRriDmEebRZbwXNdeNqH/zzr
JHT6g6ub6cCzIiZB047Bw6qMgSNJD5m5trXHxDqzPnFHKAhQU0r6xkOAJ7gKNuwi2vDeEphGCI4n
knPUVNSZk02GwE9n+AYxVbj0+hYWOCxDZLU7HAUBpgn8uaOstYjhAIFTkIZdDH2QaZfNcheBf2FQ
LGCnDhq/ArwG1HrfQOUrK0RLx3IvnDdQoVC53Jhz6tXFrzqMSMDYGa++ku8yMmwGJqsKrSf+X751
3j8E+dc7qInLTPL0QzY8DM5fwjvLQ3uhe2bARpk/6j9SF9jN/c3o4VrHEfjzfTIHdOJj/fN2JpF6
DNzO0nzejgBtRcSSqI6/6mKUCpBc3OnUfzsvTE6Yj9m8KpKlIDIPZeztqgKrHzXaqjKQFPlZuFNT
CeBwfXEDFAWFeAhZ4KCUe7gnbXspuyvcUIyVFnumYjN/8omnl4DTSU3kdGx2D+O0XieYNMlBSsDX
F3vcNbjg5GObwl0NT2XRr+1waYg4f9xUIadLOoqz2OTiHpJh0AOnukt2+Ah0UqJj+YaqH8mCoJmy
FejZ0Jhb5j/P3bXKu6UntV7q1EnepCxtj8DyT5w4CjUHtW6QMJ9vFlFn/faa3600qcPCMGstrQNx
CA1lU2u3vwujqFySo5lpCTE0E2eVY2HBKJ/EaTcuWwiSdwJ7CvLv74AFjgi66SIpaW7eAR1RSFNB
IAeLMglXetS07dByq2IC8VPxZdSy5W1g2kfY+wJzhjjK2qFEH+jDAls+NDrZKalVIRcrWkGa/yIO
8udvei61eP+bJtvJDPJQbWVm0mHjbEJg+/WVkQd7KUulLYYk6hL3da6f8+EtTHaRUvR5GqTMiIHr
VkO2byXBk6PrnmWP4KlEe3tUEV1EMzdv4hMD3cw76T2+bA+IngtkgBhk+eOXaED8PD4l/V6CJUMG
fWcT1PVtuc2x9JYm+zH1cE3va37z/0cHCowxe5+CpbaNHa9pUb5ydkWgGOgSW9TA92L+XcKiM5v3
6pK9wuuA1w53Fyk+gDwk2MiqoHDw+TaYA2c56GdryADpgFHVyUnIvFzv6459EL0BIy9r5Fmjtd5s
uRtIHIa8WHdLEPbZw/duyclx8HBw6tqWJYPqDddtOglpuldRoskgfy0ElPvv/y2ivFtsss9jKcD0
UON9phgtEr/I0UH0MSgmU2HD0+/kFWsUpHxWMYBK3hSvxOTotQa+aucX0kSpRBzqKroMC+9+rrIA
xm+jNQldkWnUxyhk0jQdCofdJaCyBthWmBiNvrcCLrJLrIpkSgQniUZACPOrQTbs818wG9jf/YDJ
9lZ0LfAGhR8g3CnVG402Ogr5uDea6+cLzRa7IMWYcVDogjGafAac8HLVGRyG9+qVMtPnQgcFBmFS
vF8GrO5PIV3w+aKzR4kBG802pNl/a7HLVW/XnsqYmb5Kl937Jn3zxA0tq7cMGaYlDOf8WRIzBqgJ
Ahc9OUtIufW4rPOQAuOWXgDhwZzCnR35dzHSdYVUx+ePOIfJQJmPBgLC89BDpxWiZ7Slb5RyeJaA
6AM/FNLz7ia2rm537fwnVB3U6qrKv+AQhUssm9nMTqN9wj7h9f6GpnLiMQ6MkoPstxhpG1jIteCQ
aG6ZryJDYYpJGwkbO97CqHvnQljRo+kBb63UTgz0BEbFy9AVsf/IXAyD4LsxQASNYTB24siJ7tmA
5Vgd/FpEEc0xl/nlYq7I5oPCPPlYvVdG0EBBEY0qvrHm1cztHQ2OESONFIadAF+IJlSUvDi69IA7
CY0Ok66dYfwcDDT+U1FSCZkSE3TJ51917li+/2mTAFmUyM5GECPFCJKrmQsgSVDkIknn2Hy+1Oye
fb/W5GDmha1KWgcNQQ6PWXqoEK50tnp/wsWPFpQGBTRcunJEVJmGZNrREDmY6SLNOok6ZDlqbigu
SAASeKfZxz68FtIfT34GiYBeCXD/C/wdUatQs1HC9qaOFi4yIUtbePb8wLB1YNfQXyEUfwzBaSuH
SW1zZOny2r3I/QQYERcw9VKAO1DkFyTOuAtr2pMIfX3+8me/87vFJ99ZC0ODpIhuAYszMxJqbXQL
Mm5+b/FDz04B3j/p5EP3Oa847YiGgsFF17bykZ2ITsIzUWrWGr56CUKMEvAPRduDV6td7OkN+n97
Tb0xARSzrFzFDaC8is5p6zrrHloAgfTzlzIXtUULAyQ8UwsoZx+/yDi2Uuoq/r3Oqc+RdwUbg5C9
ILjZfyGj+/lqs3vRYQzKIBQy5L1d+i7darRkJISJo6ZcBHSZuqa7DdXSVTT7pd8tM9nyZoRghDTw
UHR/Cu/LqLywqwf3+3JXZma8DsTmnwcSv+TdA0Grzuw4ZE/5wVbQ3fFWU71XUG9cQi2vb4BqrNw+
f4mzt/v7RScNEEeOqzgUAYs0eRyBn+PmI8YTFuXik5B/aJ6BRDaLXsr/y8KgiTTSJ7ovk/eaBLli
RDYLZ0Ax25Pc3zBt4tJBi4zBoyuQ4+FKuJcvPPD8tkFyA+yyYkMl//iWI0R3/N4BNdbIaOWtvG8w
eNZlg64/UDb9AmyM8cHfjbc224aYGvbdT0Zon/8MEMusMw2luiCTo4wmzEYnTb98DMtUxcbz7OTd
Kum/NOiB3P2Yqqjfqv2LaeQbohnyvUqrvAgxgmzMtlytmXJFjUHIgQkJVo0xyQjEh8HQ30pIRpAe
u/pslYfUCNHm+iNWN0O6DSwawFeh7YEW+l2Kgss5P5LQcYc2CRofqHhvaw0RFmXcF0wTre4LNYsn
rY3mEJrrvtl04U/jZ3h0tLXXnF1Y2SgQYQtK40rdesaljp915Ral7p+Ba639VsYUGzML+sO0NiTP
Am/wCjEgoMsmpAcIm2p1o5MmETUHZNAIpQLDpFR0eUsyfuUkwmpOUdvJ9NnUS2nfhCKlZn2VyobZ
IU4140VIAEAdiMBiYE1AskGaKl6MaNVl3S/7UUYYoaMELfx8V7CfYu8ZdjswIWQSbrDy12P/WvfN
TvKLjac8ABWNox+W7G6Nb2HhnyrthLqlDk2iAtIj+8fQiNY0z8H1/DmEX1Xvi6082DqzF7nD/cUh
mzrHWrbWQmkjm/Av/zDcjZPI3233UIQboe0Vs8OGoVuFkuahWiWGfDUuB4KPmYLktPHfsT0EHdYY
tctwFcz86BkHdWQEua36HXMd8Rwpcb/vfsTmXv1VgIZJA8h5gejeUvUQNQIo74LbC5RlZQrOBlY5
gARLrOUK3tqVw21iVYBmLNmCJ13zdiMiNZsMVdWA59VRPqPv3+VQMteFeVWNC7kwfwc9acfyNk0W
7VJHzJXowVAMuP6mMEDlbHoTnbbsh1TsW6Te0vxPu0UXAgc4EGkB2gEHvnQcPaboXbgvEvTDHvmO
kTJuZTsrmlRfku8e5jR/ST/lh+iH+x8FhCuJXrBCIGms4PLTmi32vmXsUmoB0g8hddeEtzLw7hob
FNxF029ED6YdzI0W4RY/3ISWh9x+R8n1wR3eBix1uS9wYcsA6MItEh2IMtY3if4SlMFOr5KNRmdT
DBRTPKrzgZoShWVOn8vUTQN7KeBGn0eFOUoj0mp3jCX4UgYRH4NTnIcARwQwPMm+Kva30nX2Okp9
KF+s9eCvPsIE4GeOBix7ItuExTGJ63WCe/PCz5i7yFGQAXBAho144uRS6Aetr0E3h4I54+V8Gfwr
gz/tixq7MG33ufm92znVOdat8x30MXKAuOlf2GKK1OzM7vXzHzQbK6lBkaMHpAPZ5eNr8ZTML7We
WEnNT9sBibz0tVAWi3rxdn8Lye+Wmbz9XtZcL3GhmAisC7fxPiGD1mHKAwR9uMexAEkPsOa21NyM
5OXzh5xNaOGIg/LQee9Mlz8+pR81JNygKETRq95iy6FgganfHbQB1Zq1hJAYhy/rOfaRus7V/15V
3BHIFiBQmJfSYf24/GiFNRbOw51Oi8S6YEQk1yJcAamlp7HwrKI/8tur5hFhiELnoZ/7cTFHGXAQ
FE0FoWKtCjlUslW+LrGY1okgqtPRuSeOADRkO1srSCGGi8b399HaZ79jstMHZZTsTOJ3jGb9AGnY
Qt1HtDKtIT0p/rjVR5DkJuo5gwNIoQSDeEut8EuRoiwnt1tGOnTVE03mFuw3PbhaeVg6jKKU+O0n
Cvg1ICDBXhGv8l1aqNRS2nUFh5G0sAowtg5fYzd/SNv6ZKF6LI/Ae+Ri5xYnWjEREktFttirmP1c
737DZGtmftCnScdv+Fvnn+4bOD5RZdFO7eM37hwD2Ux6AgQM7l8mturoLAXH+RchmvBIHYMfmBzP
JsnKJgoEiwRbNNHOpeZPCMk+jQmUGAMqfEkdth4SF2hGFMpVwY10Yd+KQ/D7xwAD6zBkZ7o1yR4L
1aKebwA0I4bjhlxK6cnpXqGk0A8zqjfRg8vXjToCzbp9vvRcHQKo+W57B29oOvdAi0DK69G8c4Y4
m+gdIbifoUQePH2+0GywpaZiXEWs/Q3hPpCIZnXDQnxrHTXm+Er7YhFFe7cl+u1Nvltm8iZNQ2rz
eGAZxdt6nrlzID61HUD6v3s1lnXtAvt72IcIu/dY8TkncYHr9hvyGdjPBCPiXI1wOkLH1ft/nJ1X
U+RWu7Z/kaqUw6k6QdPANB4YDycqxgPKOevXf9fi3d92I1Rov+MDl+12zZKWVnjCHQrlwUHroVHv
SfiT6jUDqDh616b1Wiv5lWe3ghhB7BxRocjarSM9oGI39gqsoX0vw7hKUFoAOY3+LfzQLj4S0Qit
mzDXaOVYRw1r4Sio3KmF7mrBn5p0t5OsbQ9eX5xKTSfjUer9xxsI+VvuzIJwfvyVcIPkxDZa2B6j
wDggKb9Hm7SJA9Hv+/rDLaFLHWBvtNcBl1IXme1SuegLtazAZzvOu6hwowgNKMyPyXMwPkK06Eoo
NeQo/eYNQtfGtQh6UNL/+jnUxY2KR6PDZcajvKc+FycWxu+J4stwJMjMp6HZ3UOaOALPRN2MLYX2
zJHDXgriK0ExNgDIWeeMpnrsOzst0BFPg/Tk99vA1m/yPcD68ypaZmkzCQUMULgWBqDy7EwtNd0z
uUihDnm3rfCqt7bsWyCc6+SZpe1kaGiwqJwZGIPPTq3eTuI6MnI+irzVkk1nvOatcsNRf0jPKra5
xX1U7jL1gARxUiAv3Ps3fXfXO8ru66+yZDDA5/j3QWb3u+Yg/JHIPIgZA2LoX8wJ+o4TbDDbuHE6
rD1SFrYA8dkRGFrzPm77rYTih4l6XV3L5HzFrleKQ4wcHHulUoeNbz2JsEggqtCR7o+kFOIeiIce
lt/ganq6FwxKulNKIKzBQtfrUjSq04NR1FehkAVs30hy1VhIOOlgFneCv+YgTESKUAMWGPASsQPJ
tYNgn3s4wfU9n2najEl7+np+lmJejGVQnoSXisnI7DvVQ202YQiqHxI1zi87ghFclnJ0+Pz6Noat
t6rYuFgCuRxy9kX0uGqdEEaDCIIUu+CFjxTsSMCM9hGIWmi+9gZ0kuevX3Sxp807ohEpGBWfJNmr
QbcHwBc0HvwXyJGi8k86a4dPI5NdgtVuwzu0lEXRVEingWrm+WTjtpS+02NfeRhxzM+vAQSh4AoQ
+gJfm51ZiZyaQ+Q178zUSXvL07dQfu6kn6KAD7IcC2CA3A4CpBLgEC7cP8LkE3MLlokg8nxicUaS
1yt6yL6YbGxkiB3yZxFgiAY/wuDFLaUousXULuCUEOGsnkUixPw0A0I7TthfflaolytyaQ95zBOm
0pyLIcBkLne2EpZqXFlfz/fiYODcTGJ8sIlzzqQ0hXKEpuR7jmEgW45ENxgUkNn/B/T64iHrwNmn
NS1jHTTL2qwuVMIgzd4jFiABHBEUOpzqdRWfsLh1LwaabV0VGyLbd9Lo5CNUz2UMJxKY51Mrvajt
t2Ttll2KhUnO//e1ZrvWH0a7K6HwnizQ1KwXgmGUh6r+ANgjD86oYbwjoMd0B64hACzFuoEH+/V3
fE+Q5qsGHqTQ+CJj/SQRDsndNvyQyfUG/WoCK8d5ZUAKrCcZV1dPfVYbxPv7zQhJMO6PwhqpGyRX
s7MrNTsbw9HsXqkr9ymalbTQ6ZBlI0YYtzZYNmU6tuWqj9BS6Hz5xLNUyweH1NopXC6yAzOkPAPg
HX40az0z9k0A8YVATEhz6BMS9yvztRgbmUjhIcNLbq2/J98XMYkU+IGfNowejrtuL4qGCTpdcaVv
8bfjAivKp9bx3Co7Ts3zpKMdNaxsvSXqqJBE0onebQP36tnCUTO9gpGNTzRBh1NkDwmFOfKl3NR/
l1qLt327FRpcnTS6eCTvczKcoLM3dakL4Epbw3zrs+uUuLXDVMzZKv6ThRKGcKs2G+qakbb3/xH4
WNTPzA68Tfkjsb8DDkckCh4AlV79le4NJkIvaUjVz6aw2G1okhGvUaUD3ZhYN1V4NGEPaAOelnG+
1bGqk+BwTIG1t0pPpHiB8y0ZlatEkWPRUQJGE+v+SrCypLXKXJFiOZR8+EtswovPpVmtbSQRcyVw
mYBmryXL+ymsTSPzviiugPMJ8FwbSzslJvrALpMKL7q6fL+ij66n+lXwBtZlPhehUBzURLbULcjI
Z6tYCftUrWw4eGFs71PUa8Kk3UfWcJSicRNAZei7fpuGI2lDse/wOmnVa8X55hS7wvneQVVofuX2
a4rcg2JtLHKWDs8LC86uTShuQRcNWJIO9Q+zXNOtWzqPWfsWmmmi4z9v3rZdAnvJcMITtEHqGJyR
pvPoq9+o2n19OC1dMoDlgEHRIwaPPkvtcNWJ686ywlOZ33X4bmA8iADhOyqJQ+brsZbO/suxZgul
awc78TXGoh8iqvz/kQCgFyvSNTGfq6qOy9P479vNIpYo9y0/HFmatGCJWPB+YyUKebU/uqxN0hPO
C1VIpsxGGgOQ+JWshSeU47jXatScYSaSjXM2gQH+g4m8GEy89sWOU0uc7eveCIVECCUckKJ8N4qt
enGmni4Cwa/HW5zGi/FmG6nTJM/RK/Fy9VGm+ZOg8noroHJr2J61gcQKungx6GpNM5js2CbZYJgJ
UvGRda9AkV+DwC6W7y8+2BxqnJRenkoVi5G+VN8lVIe+6dFfgrs8Ru0edE9vDtsQlRu6TsT4AgHd
wxhbZYgvbsB/53beW+zUcIzYmWzA6ZkIRTNuSc5o43LhrwZfi1nM5UvPrrUkVtKq8MTCgY0OYgn0
DaDHgKJpUP9FN5fuEux7Q3r9ev1oK9/VFlWIi+9qYnKqpuIkdmTfHbTXRhMykDuM0ECVuabTb81C
gYxV7mWl4+JCn6H7mZlv5Bub2KO9julG+2RUAL9V7uFi/65gFaAQTxcMzl3mH6P0Rdw/ZUpE5f0q
uicYYRvVQABZcc24F/QIIym2X7/YIq7nckJnx2cfeP/zYiUSBiU9K7q7oVtQ2O0OFHaqW2tlxLWZ
nJ2hSTnFTBHLpQlf4ACD3SX7IGpdL4YsQRwuX212omGoGWSxyqYXMWC2CyrHrYedUOCV7vtTxf2+
ehktou/p9mPhCGAJRtHsoFGSfOQHNuV/8iug6RA7hJ8jtkHcS+OAInJwKJyTqDWsfMrF24lwAUUK
yve0+T+u0STu4ZlqQLT6YQeykMml50xFle3Y65KYaRTpEPgBbgGLWJSgqkOrQd40noVL1pjV+6+f
aPFkoIfI9QXzW517Ow+tp6Sl4sei6qo0O8rXthCtOGvmflX7d5HrQ45po5UgGkpz9rKkpG2fB9QB
+dqW+sahSK2RVwPF24G+gx4s8B6Er7qHPlPzVChnOgmQTuk6r8v3iyxwnjHxDFDvRd2PXP/jt5Dj
JgX9SXuNC45vQeqBPDS80Z1WUpaTnnC1olgFwPTrGV9EK16OOzsfx6JuNa+nKgvZSkIJdyzfBNl+
TKRNrQacXLcCuGjpRzV8lDrLLWwkEwF6gT5FYB2B3pGfCxr+2ro73tJ+BM4n68QXFiIbs2dTR3sY
C6N/T9HlHP8blJTDoxodTMSqo1cwTi1X1dcTstjnxOEFyB4qFoZuzDZFmfl1bnYMOg0xZXKLvjqO
QrSvJrREdHnn4WdKsaAnpBrRQggG5WZay5+X9sHlM8wOonZq7SbXWlBA5Dr9uAGpVphEPI929swe
/KM3FvVfBJTgpM+OoCIq9dyTKfGwC6iJ08t26azQyCByFHQoEja+djp863ASEdDZlfGXjiFU77AS
o51DX2B2o4yNgyaaXFGQb16AsfnptOuIOyS53AiXFSU7U+0iCSZG1yQDDT58zcwn3Il24CMEVkfH
HG9Vn3N5IVw81mwhGDG5iuWJKryPRraDKgHuQoOQIKT9Igpg1m9d/s1DwQNcraC8pzufzgNOZRW4
NxS3eTqe5/AY4pFSmFw/mFDZsRbejV1xEiiSlDZuMjVXkle6gqVSkcw1A2rKUyceSbRNAvtt5SuJ
zTZ/IPYiWDCQ7xY28R8PqNYwMz/pO2pz0XGQxE3cBrfoWo0y1okY3dqFsLjjbKz7taGXzkaIypzV
GIMiKzwb2qqmPtPt4P1spKGdkzfl9bc0h06w16V7GTtKoFi+vBJ4LK3Ly2FnuzD2KUBIA8OCBWua
7+PwE+G2ZHS75GAaT8qqg8tSoHM5nvj9ImR0Ji/uAmSMWHAPVavg3n6ghyxQZjY4P1yt2QNZa21E
Nqcg4d7415n94ozI9Ps7z/6+8sE/98mowrMhVeEBhtrxbFsaoVIEnWgN6ZHQbU0T54VK+KYbtOuC
cgx1lw3Fd1kBgNKXu6bFMwCN+68f4vMnEM/g2FRbMCoAe/RxStqgjHLwTu+1U6YD7rFsn+TwFwCy
CYxwtMZTX4huGRC9dqGUbQC/nA1YOV7YpgYhYBE+0PpxMDYtuOiO3Pxs89R6nqTrr19xeUgCEei9
VN3MufGGhMMpdY+eCBDLOejOtBEEqgnCBXWCSk+PmiatNxYWSkW86cWws4BDkQdJYnm/DzuizPLL
05FMDvZG+SznT4LS7pfWE8wPB6cgYdBtTvpeAmhiV1gl+MfCm04SxSxa1wRNmHvtWlxER/xdv/W/
8CuTVq6Jhb4tD8wlodAOIVybCzNUUtI7pd2EwuBTxug7DcJ3aw6iRDoyuPJgK41OExXiWCmuLACq
qnOvqQn40tIVSlwTLkhh3iPy8qqC3m3NxB3Tnkjm/Cdf9N8nnSfarab7hhTzpGn/CDA07J495D35
mhQkdRh+yJCsVmMWSu4fpmeeVUuRLGdSUYXvOlHmT7pnUXuOxleZukyIkSEN0VZyXCBMenDHchb4
QxrLJPrUG/6jqCvKKKwCrrP8YQDSa1k5/maPwl92ZYY+XyY8rE3fBZFOE5myWXZc19rg20MRnhLv
GRZKmzkkrlvgXHl7IOoYmjeaMcb0uKqRtFDmFiMjRw1IhrjSmZ1qVW41Ydq0IRfpeJfAfkEBlI0e
pDDA22OCPZkJ41qPw1sVygpCwD1Rp0Dskn2KGFzsTuj+L9loXJcBtKjXbrrTe/jm+cb+GeEKDv5P
0Otbvf+pl9Z97+DsA4jTa2BvU1P33xHHBC1o03B3q6W21SP5SnjteCAHq9dxeLWEB4FhHpoHAQnR
O3XfWv0VaybOJCQlBcGRQkCKV1ucbEVTYK3c9jkA/ThLs2PQAF2SI6wRCtkqGlbEgjwbpGzK6fAI
/2gx/PtJZvdsDQPMjHoGA+TPAYgOF/8gdJroV8ma0IsbPJoNKrtmTUNg8fAF4CekQ0GmgC78eMEU
oZqj38Z5j2CmmPX8FYsl/FiVLbYvrEG7XskvlmaWhNtGiorWgTIHXBjp0MRlx4D0Fjapekhpbote
QYi3NUVafeV2+RxToAJ0MZzYiBcxRVgWijlqDCea5AAThChnvgvr6yRaQ5+9a7l/jBAZy4GGSUeE
HsRcrSLWPT9r5Sg8dRrcUic9j7hfW4i4BHF9sOMrrw2vzAZ8dNg94NA1ZHdmEtxVfboFkQ98/3VI
URQZbmVz2Ah5UptDc/ypp+CoqJYbUgHBJMIA8bk1m22WI/+SxttUetQBHFtJcI4x4hZoSBh0ilnf
1ZNzJ6wFfX+1cLJwfAmNYbqs9I5RFZhlTIEtTdqAPjLsiO9BUW+LAUxm9w9x0GaIrnSZf7m21Xzj
b6V25YMu9J6wnkMZD3Ca8HR5LzxefNFY1fuiSeNKFIzgcdvZXZXKN0HRHs3yaYzoE75pUQztH2cl
5exML133KIT7AMcTnI9X5h/otfBE+JQaaGCipjgvYSFBoNY23Y1THYx7BeB6iIvdqCH5tNPyJ+Bq
3DZAUaXIeyz1VYebz0UCKliYpaLuhpXpJ9IfYK4+mAK9PDEZ8EUamlpU7FoqOARslAiwpWy7tfvr
c0YC9Jwe+7uWK96js1tErsZCyT08E3vFRgMsvpeL7hABtOX+0lA7QSptepP7p9Raq78uONAxNNZI
Dgh8sKbzsDyznZD6QFTij4GJqi3vYzV380rb0+Bv4dmkxp0cqE+1ku5tY1tgcS7l1301XNeWtCt8
fafW2lVZELxnyV3e9v/IfupqHtQbWTuGNd6lVBvvynHf9d4+kJVvpQd8V/3RyNZJDe5Mn6L1Ocof
sFxCYrDbllr6IBw+ac6A7QWK4seHoqk3RWHfV83wfSqC3ysXxsIZCsVTlGeYCSo1s0Nt7MqiMEob
d4XAP05c01qkuCEJCGHXdRgqx9x/MRyQWm0ttGYbRUMWBzUMJGjqNN4onrM307s+/P71c71z+mYH
IJRfdEWF4i6bcwYpcRqF1Kx1CkHe6tFsya2Cytk/pWL/mGxqVyj1mQ1tFh8afkPwofzVRwWOEYU7
MHlqez0a6VXQN4fKqI9aUFyj7XGvVN5WYGmV6ooKLAtaQQIPicXrzJOugfnLZfAjTKU9ROyg6UCp
r91Y72Xg+WsB7MYTATUB5ARm020qpWc12VScAkm5Nqry2uifTATTpUJ1w/LZUMf73IlvpMHZyLV9
6KN6p+kq/YBo4z9WBWKqrXXjl9pVqgXXgaKh82q5ve3sO1vfKup1KZNkTLfKpB0iE4sqRbnJcpSm
1eSYZDcT7f3aP4K2CnPj1huUDX5tWG5mMMYwxQEJO8b7FBoWaGNmZ4yRS/TezD51W8NC6L3d3+AE
vEm95iRl8l6LK6RDk5dhHKGI9cBgJWlrevRJNPIdrM1IJYLxVMXtDor/2rmxdFhdTuUs7o1SPTZ9
oOAwlOmj5/eBfqhqa+N/o5TO88NMalZ1oEUIM/t88BhBhAv6pob7y8cQYIisMZWrID+xDRTV5VDQ
Tkg/2dGOmqKvuvVvzojUxs0YatnNOG6/3hVLIdbl+HPeba6GlV0gwYiJ0AN1RavNryr9ObNuOuvG
NlFDh6Hg7/9kUA4H01ExOERl8+NL114/lTESGKfEPgjRfcs49N1Z4lKkdIBAg6hWe/6alpKIVD9N
9cWos6nGVCVvo8LKTtRLCFuh4gKjpr3w9cuJP+WLUazZMTN4mlR3vZmdWh1h/0PtIK0q9Nh8CcD5
wcjX5nLhsgMfh5cgfye4m5sk+qPnoVSjZifHfzD0R8N4bpSXMn+c4MaNzYbeqeUE0F/Cld2yuHCp
+qjIlyNZ8+7DexHp2ElVWLWvZKcx3zn6Le/WZS9fT+VCeCwckUBXgnvC8GR2tOlDh/5WVWYimCrR
R4qwRHLV/L7z/mv8LoKc6C2qdBYI2vTZQEmmpF7SMRD1Sy/eQYYlrYKmLwD9CD9YQEi/frOlpUi/
9x0rLArrswgljSRZLjQGFJUcNEM6/SBswgDK/sk4IhYCUG+g2fFxo/mBOQXYYzJOvZvaY1g8kjWt
p+0LS5599b+jzN4mBmQdVXmeCQGUEZkkf92PayGoQHBatD/g71BoEhN6sdpiRBe1JosyEUdKUNqB
maUHpcEoJP67X6PLLGxhU1ynmhBHglE5m7WROlrUerwPmNDBeR6fsxLYeoYfHzTS9ma1nbCwGj6M
N5u/IDTMtMFw7ESpA2QV9XoYsWP/9PVaWGiZsMLZUIqFyhRmX7NhCgcGktWk2akv7krlujxLL80T
Xhz1OfmFypFuPrWipbhyTqgLB8WHYcXvF59utKbCwZGVzYVzW/0ShrfYnUj2gxffpH/LHoKyG434
oEMQxAUzVBb3bXBXZ9cYhVTXySEOdxZqwrKbAHFMVx5uocH/cU5m66oe+tirqiQTuriUNqhWBsNb
19auhAeObtZ7tTsIr4xRftGzNVjr0jrj/KSJytHNB5kNPslVJzVBzzpTr6X2LxnxERQG/XNfn53w
NZpW4G6LC0AXQAaGxPvGnI2X5V2oDqPOafAPPHzFc7HVhR4Z3Se/dDKKaQeTKaMQuab8tXCO05Xi
DTnySI/m+ViK1M7AuuOqkM9jRkxY7lpV9KRhb0crq3xpTi/Hmq022ahqkOOMNSWbNts14baPKTS4
ws0h2SnjSnlMTNnstv/warMpdbrAcXKFoyJn69aVm7a3U3qsgAl9vXnXxhFTfLmJfL/rEFZg7w47
7iYTj0TlehV1sTbKLC6zp8Exq55R5JGi+IE+QkyhL1nDXa4NI77hxcuksq91kVgP3Becd1T0yJ18
dSV6WIBtY3dDr8iiGETl4T30vRgm9LRykrI2O0nerU9lWFeuO+O2gH7u/9SRlnlzlKM5fKuSu6l9
zoeVmGJ5eMqWdERxGaam+PEtEdyWlbTgVFe4s/TsbfCUbSC1bhyZ26x78tJ2K9Uj9u0ThoDHWIdA
EqMwv8pMf7/kP61Rrk0OGQqpRGsfHyQw1bKQ7Ji7U34StfwIzJuegvwPHgYph5SfusOYb7u4uEIW
yCxQSgu9XVj8Mv39UDwPP2OADkYks7gRBRn9LeWi2DgBgYymYhdRoIC/4Tb/FO1ZN3+qTubiEr2j
3kVQ4Or9Q5eNG/SeCvTak+A74X1SZG6Sxntv+K3gxx3G506tdto/cXyd2FfgAJsaWYXxIFQx9Om+
1r439iPG8LukOVY0RuzR/yY3ys7Ibh0E7Usk/pDI7stX7EndAhXYAbcX4BK8jT/mm1oxt5NhcpzL
m7jT3OCb+K9y3r1UkrWpozcELUzT+jufDubQ/KzaemtXD4w1mOgDWsUx6w03jUe0Lx7L5AEYrVFf
273lQtcAb6CmD4pxrmsDIU/w2sjCpBkzYh7jId/m5e1Y74ZocBPkRqB7O+fGhqTTHuoi29bjGa5W
aWJlXsAfSEvM7RCQ8a6r0EafI71qUeQaQDu18qZV3oqInofcbf0x2qvoMiVUWWWn3ltTeKU03ibS
pr2K8LCmHYHCycEPPwMygsQJopVqFL23poWM+2Acg87fgXW6KfFJMaxxW0nIX2SvxvibAnTXhfsR
hzbXmArJFcW6qVBhiOebqlTxPoTbl3boxQM4H5QrXUr2fTada6n/pXT9m9DeCYK3noEh4uUi1aeq
mardjZpEu5pQSh30699Ds4XLUJj6nqBbRzIofsXuW/f+Tk1vO6D18QcHKJB72DdU5vjUHzeBOehe
Jzdsgske0Zy51UHRgeNLy5VLdiFQJZegDqMgL8dVO0sl6mJUutLyOXSmnJUtn0DHgIeJIVngO39T
/kFSi4mAwc4mwv+MA8idUet6mcAYUij5O7RDMN6rHafFExttQ/owdHjBeXycvThJzd6fQmI4+xBI
dEJo56J2wEHwB1/p33Hm1Qi/bVW7LXmbOMXeMziyscDyrPLhF2iMRD/gB0hb4TMgZPjxfVo7rJpW
s1PR1EKJF3XutHaRJVB+4UAIjA6pNNON0Ormh3+IyJWNt1ZtWnCA/PgMs/sB6LNuhaOVnsoSZpHW
/KPn9PJe8uq32jwZ5ovV+JtBO8U5M46aVXo2WlNMfMN5LbR5dHDG76035b6r/1FwwzSuEQWPe7eN
DpXWuPXPKLmq83NkfSv7AzVj/a+Bvk2vbRPvR49xbOw8O17gltKw0TTqmKuk8qVlg8Ui/RDk6ZGx
mr2izu622I/pKa20XUeRdVJQT8qeMSeRKvVR738UCqYAaAWhagSSHQUmrGAw4Pyhr5EXF69j8RR0
QjgE8C/6+MmNYYhSSVbTk34bda7+5kEmHwkOD0Hmpn+3oas617JHrdIFvPP1qhYX7PwCvhxaTNNF
IDJYk+ohuMrQqrBNJeTBn5T+xzoqbm2k2VUfT5Hi6yET3liHAQier1FuPQRezT2xUZND19+NmCxX
m4grvceEqZmabdn37phPW89JV2RhFjOOyzefBZSK0486Ko7pSdM2DVJdKIxIv7x+02LnQuFjwBlq
V//V6i/5r/9+ypF2JNPB5A5o7mzK89GjdNWR13EFiSlPzoF1FsJWoO++HmnpwAceBE4C0UJAE7MD
3zdreQxtJ0V+HqjAjxQ8akaBotqYdbBftQZZHA0gkmU6zOunlFGhZQUeiwkVVwuRUlHsHG50Ycbh
gT5d6/4vDIcxOUc+vUOBgJpNo5kq0WCldYI/a3gI7CsBdeOK0dFeyGCnrtoiLmRvjAc/TrZ1zOXn
maKZKWWmoO1x6iwCpKfEux6KEim2s0OwYfrP6wh/cQTN9qZF3Z3BLAdm3lwhZ8LESeqTPMH9E3Ww
+hY8q2+iVKvaOxkWbLURNozQFrssRRy7cDuBvAmfvl5D6kIR98NTzOa5xABejzOegnJ0PF0V2gYj
O2GTyyQ3cYQC2m3qb+qS6me2hWIvDAvDs5dCzTzU0WOJiBug0zVO0rtuwefJYUGJzrECauDjwVX7
cTkZg5aexkG7U6Fz0sWsUppLBhAMW/pmG/VmqsttzGMKeFJkoiFHENzvlEwGltvcmtGdKOvH0V3j
lYfUh0ma1OVVMMUvkkL1Kf3LL/zbWK4QHYQQfftkrbXkF5ewjhIZp4AjdBs/voOlermZynIqKoe9
8izX+CXs4IphxSq0Bb/+kIvr92Kw2YS1hdK1U8FJz9aM8WFpDN43vB2qbJuM9NgPqzt0obqGkQFa
kLT2KVfOa+R0G8ZWq3k9XQ734uCBgJTSlfv6vZZwDRYdfASfiQBlYL4fZ9GU4yzJtDQ5kRnWIdaP
GBe78kvgY9nlxjCetassvwqV/eTfdmiq6hvUb3Rvq3M+tVcrD7Nwy314mNksSzrVg2jiYTzwYDQg
t8W38lyi5cQdQ07tyq0bfise9MD1pa1NIOmvTMfyA9iENDruL/QMPs5GmFiD7g8Bx6KmgsZPN6xv
WgVFdVcE0cpYSx060EhCbkZDAeaTFIJeNanS+AyGvEqe7ZyAE9+VXiJqpulm/I5o9cr0iuB3vusv
B5x96wYRrNaf/OQUGzd6au8n5ZWOSDkgpKY+goYSdG9p8PZm8kzSNvlr4tSLs3vxwrPPiwVkg5If
4wumPZ5lrrCkI2JSEkqy8fnrt13asZcvO8sEpCHSBlzJWUuIGk8uCgiIa3rJBhHJKkdKaOVrLg9H
zMshwT03F57Wy9RI8srD6aTdCF3WVjsDmwYWQGT/osqnKvO3X7/gAscSSwmR9v7PkLM3bEwndtrU
wbBJgnGufMdcMASK22F50sgbSz6YpXodj2yTbi3pXnvb2T5BIK+1y1QCEdmH+1oy9rwr0S9kXUur
9gWkCfSsVl5XXJXz1QtPRscnVSMimxfV0yz20zwwmGHr4EfgSvJ+L2TpHWIWUTyCROdgbgeDiooK
ySUQ9k3gnZyu+GauBoeLD2OR0GJtqeHrMUs6bFsYbVTC7G/c4dzDwOLmWR1macdwEFHeoMzIKLPw
AaXjLAnbujh1mYGQvqDjBOja/4eIujK/S/epyJlV4QDAlSp+v0hmfCXIx3AoilMt2eg5NQcBnAn8
xzx/GSLUfwMcO7OXqS62/BeRv2POR/E1M9st0ZsORDZOmpVrdym5s3VCYq5BTFSY7I8PNbbJYE5q
Xpz8BDqYHlDoVzbETzRzTaBGZn8MjWCr6eM2IRoRZF2o4vR0VuZGnEyztceNYELEMYAYAUH8+Bht
5AN+bMpCgCl6Cf8qCVGs2C2r1rXb+1Tv9oDt/DzahfhLTmutj3cE03x4+nv4l1LRsD8lPRN3olR4
an4qB/uvsYqffM6VTnO4AM29RtEwzX/UwXcjl2wXVDNiL5wDQr6ukLRDykXS5G+Ihe+tUSBRHFdC
PNQAwwOmQKYYoZfccsELKjzw+kMzPERYRjuOv7WRezbit0C9zYWYjGbtkefaWChxaZ53MPncMf/X
13O9sLOwcBDldV1o1s3RXJLs1RrXcH4ChuxVz6QI7KwM/Yyvh3mHMcznFLoreo0ix/skvJJ4Zud7
Wp6fWvKDsvtHx8ZI97RDx6kWTPs81A8mKhxJ8aOWMLUxDoqSb2h5bn0PmRhyBx1hHSEpMpwTOpoe
2h7wHdrH0qEMyU/2EFyvPPJCSEipBQk9zEGQ6XLEaXGxQ7m/uyKvk/xEZLgb2h6YXacizByw6P37
0i+2aRzvJYrJKX6pvfScdgbFL9wYaM1Wyi7AHDSf4LnruwiTOnY7uE1vowD8hQvzUGrWFfjklajj
PbX7PNH/PvXsXGn6Xs07jaemKH+flCoGEC9xBL+7OLSls9UhIjTxfdzdU2t2kw63qE49CmM/v74L
KCvhDSwoJAJuHFMoa3zp4PvKtiZ2CLKHr6d44byFZ0dtAV42Ibc5u1KtIR0H3apyUQ5FnQpxhrHd
2ajNqmsAjoUb9MNIsxNF7rMSPkSZi9ssUt8olSN2Ad83GZ4TeBHDykG6cLgzHCE+uZ4wlpldJJWf
Rib2jqx2+TgyvZTk9AOQx7E9gt77ehKXkl6bLcVNjYENtjmzkrxjD2YtDVl+0jt10+GKbe8m9KhH
agydGuxVKBlyMu7t6C7mtdkridVtOuV5wCMcgISQ0U7jHi90dAXDCBHbtf78UtaDTRxlfBTWKCTN
65fO0NhTOLAmNSn95tEZkZBASuPpTnSmhDmL2CejhdI63Rg5f3b6FADvrnIwZmab19rj5Bwl+9aG
NP/15C19qMsnmwUWul0PmaFFzB1lf/VWHc7c+QiVj9ZR/fX1UEsn7eVQszWhyQpNqTbOTwLBztlm
nQUlqXv7epSlLcV+0jDmgdv9KaVSjWSQ8UDOT4HzCFKJ89ykxg01Qc9X1t1SUZIR+KSUglWDetPH
8xEcrlmkvQ3soj4NsBH06VjbRCi0EtFWMOu/Sa3w1SZaEU21jGjiD15VIB9VhT0GbOrj+KZcK12o
M6HQuenlYyVJGIp21mo3ZQndgpjbvyPNMrlaVovC9CSaXsEDojxVocBHwpPgfnqSK+V2RP7ZDgv8
RoHrkif/969JFY/7GbQJrrizdTN0VedkNcBEDpIyfhpaYQkiHKGRcv2TkdiisC5gxGriEL248PQ8
UAh/ZcARCjC6wjXwwYIB7j+uhlhLq5TU4v+PNI86gKxKXZ8zEkKfEPhoBZOXUrZaXaTvdZv5dUiX
QiftF5ru85FSSQ9q2+LTZY22re2/HBsdh3sVnwSl/BVMVAA6VO+i31IIFRl2VKO6nX6vSNvYHq4S
L3ODUd9o9V3awgP4XUA9YNdi7uCbFP+VU29Cg2lztyEFJEchQpHp9oYrocjiVrt8i9kCrKoee/mR
rRbrJAJoxr2IeHgCKNOjVuBjO982txkKriNWh2NDBr5WTGC58fU/zaRQrxVNKOQqZpe1o8VhXWgA
co182EdtsDPGcutEmktV7tA2zclppU1I2T5O271qZ9sJgZMny7nXy3AXNzV4v2ifxcpmrKxtbe2M
YdrF/l8yIPjMqGBuniVJCdxYojsH9zsNEUJNHxH73o5IwfJ+zRhf0QRx6XpRTD/EentDNw82BlXS
aTs6O9kYsZmK90G/b1QdUd16W+vKTVS0p5gPnqaqsLVJQTvmWbmzWslVnvWGPl9gu1p3N5kHZfrd
lBI1+dpVBnunYCXi1/31SEBUND/oPm2aYHJVuz44/nNPjCfXXF5B/g1Gn4inYljDOO66vdH+XVZE
piDBkQdMcHUrHH8vJecJWwPtYGrbVP0RfsO8sSDRIzTatgASUF3s02ITh94+YSLzuEbZ8g6oKfTj
mD/Hq72rKVd2lf3Nylh14uruGukQc91jzOeTngvzJTKLWkY9F4BEgRj71DpXFdqOuqngsR5fx3K7
L/C7Q0/c9p9H33HBy+r4mDLdCULahocE7JnSgIuXnGeSlWrjrlS7H0QIV6Wj7SwzXmtwibtitriQ
PMB4G/sDgAVzXGqJxngZ1mCMIIbs0tB5ycPA7Uryy+BvJbaAzeyayL8SIrQxZIfVlHMhPkSORxak
FpCxXNMfj76iyUzHGYFS2eIMODaYPMMhJvPmrI0HVuKqGOZCdsGI3JqigEXSPdtOWpvEuWLQWSvs
az5S4qRbUz8P9hkRYCV1HXgmOXdJmCJYHh7x24NxVu5sysRfH/rvzYdPU3/xILPQ2AwSc5ACsAJG
QIZTVjibpFh34mHahFeOTJf3Ne5k0dUPk+YqG5ojCzJsz0Vc7ZIkpuiD72DzXAXevh1ejeIlDrr7
r59x4bqgqUQGhlMTd+C8NxgVkRJ4HehA8gTEIlBqgtOtyneqsQZkXVoHlyPNvoqqFjqABrC9SvBC
pqTLz/3wGI2jWykqUKfn9dhi4Vj98G6z6ZclW/bCiZWXWulmyNV9aituNY6bTvSJQEd5piRcctjU
HSIkX0/sQvgL2gWhcyFDTLlnHv4qhZGVFt+eEErE4ZZaXwuZuuyASKRkWt++Hm4pEaC6plpChEcn
55u9rD5G4aha4F9G+ZZ2cgRptc8eqob6tGwK+WsUP244vi11p8nXWrO3fRiWlr+vGpmbOqJLJv8f
pAwW1xfH37vkC7pcs69u2EUlZQ1gI1iW2y6488KNPAV3jeZhrztt1f6QOM7Bm7CRh2zHkaAhe0Bc
pEv1XucdQklbiW0XZAwh9VArEco4WADNNU5H9f+Rdl7LjSNpm74iRMCbUxAkRcpSVVJX6QSh6ZLg
vcfV/09qZv+mIIawO3vUra4uJZBI85nXtIUswZS7QaFLFLwA68eGcoNQuIive6jiVet4MtMB5bWQ
beFKVpmo0Cb22qNcXCRUwYQwDXzEDxeJs7CwNYI2tycQHxF9hKR811pnB1lFrBdsY7qydakQip+q
FkF556l1dEog3S4asT7Ij0J+IOufV1aSiHqXpxZpzv8+lLhQzh5KiVqTwJgGvlGqWzYrLUkQYlH2
GACrsmahTFuWEn7XLb0ITq6N0Bgg2ypYdt8/yqX826FCRKkSLDgdgsWj2ClE8VGds5vSuU1103Ui
IILxYSxi8H0nIKohqsE21xkfTVdNVzyT8Pby/WgvTV5EjdB3hxaMha9tW2clIbwUOzrCph3RFRJD
zCk+z1SZZAM6wXJBZ/7NtjZxQs+7pbYN/iCiFTYbR6NPNDdF7mss9pQn1vVmxLZefiwbN26kB2Cy
UmH//Agt6mZBO7WFQJHQzvWC0iQGK7Gshp3ov4Prcwpta1sIUsdo/Qe5R4QjrxE3Lq3jf57CkRf5
oj6hVukYTUGgKrAsUfPkf9zv5B0mwdX3q+LrYLCRaGninIz9BrILn185k4bQzrs2+49bT8Em4NoC
uSq2g7+6HTRxRH2e4s/jLRZh2uhppw4N+6F2vMSMN6OcH0L6tj4peTamGyUvsH7LNkH6bI6nVqLk
QUm6qv6qdc1DfnNjSnjBUeWzBpnrP/GsGJxq/DDM+a4rEUmF756ZHfXBvwFuukUW7scooS7KYVAh
4KbQnWrn6xZjU86IPjQ2bTTeEe4eS70nTZHcOHKOTX0X2+OPKlF2RRi/2gM60jqrPwu8Xmh86YXb
yOybTnUL5QDD2iMvUJ3HYB+B/NTKPy22ACj5becy3cjK4Ert6Aott1soyZtUix91SApdaPH+6EdZ
vWuw77k+tSllE2JpRWSXYYtIKSzAMhw8s9daeCiBwmyhyEDJ3XKEYVyLjAzb9z0KVK9MDTdMwbsn
opbPVrFynnQfND/88HegbgUpHBmXQOMAothSqfCUMcRpblWZ5j4IBtj6fbJVMUG0qtFtq3Rn++02
0jWUN/VHQdSs0GFvhcOW7QUoZEya5aqS7KXRswh5M6vY4K2z1XGEyEliRsTZYVmjDf79ov16D4pF
ZCL5AFUQHMRin4ZxHPUjLlM3pfYsR7cEQEwE90tI9vv9SF/jrE8jLcWDfD54ACM6u3HiZhNH22H+
GYynoduOQcZqPALh/38fUBDrsOYBf8XN8Xk/zlLsGLXMqxnKsy0hua4/F0PpOs5AW+k2L/dWvGLB
8/WGgvN2NuIi1ulhTFh+UTKZHVmkFnvUPVmIoqj+/atdQDZ8HmkRxTVtY2r1XHHWpL6boxJQs087
x/I0bc9BKk4cy3/PzDWF+I+rY3noGMh0kDDBmiU0/zypMiDTlLMFXJN8styCNQ74YisKEOYwu0ZX
eVmvu5Wd/KXL6X2TqS5ArCvF+kEjsatObWgS4L1g7LQfu2iXjBU2GG+qhvgQZ1BgqbuwBuhoHCaQ
9bQgAWyVjXZDKZ003phQ7m/d3vnty+GVNes/igrgCg2VLiq3WmJsI3xqsPvYd8wGoFhfeZ3jlbv/
wyD+ywyAVyQ1wcaFzPXzDFjjaMz5mGU3Y9a7nZ57bRffBVZPvb/7HdZ7We9+xW2EDoztIWWEvo+2
b/xpI5nPuplguTA/EqnElA2QW4RMXUGmxjVgRvBII79Pf2r9u7D0buUC3yjHC33ZVdHIZQK5S3LZ
2Ii6QN407uSUD8L3Wo7UPRkU9a6RtOGUzLdG89vOQ9cAYKIZhQss0A1QcPpvFuE/M7GsxlZjMmB4
EmY34Z8qyK7l+LmILHGW4pdopNUWeqBwDV0Z9dI5wm62EI8kXv4iNNSoo2y2mpTeBJBS6ui1IpVu
m2CnYbZap82uCXy3yXJPwnGX/kuDckN/RZjjR7uwm7y4nbY++yKYy5Xz5kIAz6Y8e7LFhUzNeO76
hPmYKYthkaZ2QLweE6R6zJqBuWj/XUicaPVKmca1u025n+xqLX7/8Hj5skYp2YlJEpqW4qA6C5Wb
KDPLwTHAnFXPTv4CTGdj/Br8OwEMnf+Kg+tEHjem1e5yzmISjIjVh7navswKT8xn2T9FhwZ4PxIE
nauoyjVftazSaynBrvlQzfm9gtaFOmGuRVj7/Re+0DhmHu2P5NSQ4T0ujlGj59YFYQ30ecjBb8ac
B8EN2kyHKoMQlP6KqdGpPYTPOh0MLzXVjVK2W7l49bUfuazeq2ApNZZ+Xd4MBQzUAGkUQXsuCkRt
nFTJNlk+/57Lp8RfVYC7tDqxDoCuiWOiKKl/nvnadqo66m0QYARkQutLgHYomWhTtSWLBDY5+u3K
zXop8Dwfc3HRmb4yWJFmMSZi1pKHokjY3PmdCOyl2l75OpcChvPBFh8HmbkpC00zFe0zQmo2PZcc
PUVx5Xy/Di7dplAPKVZoOjgFbZHFRIZfdL6q81qKcK4TXtBIPvXUXL8f5+L0nY2zONADyaqTqWOz
1M0RM3Q+WJKhWQfPDJ35VbtZsQCWW/PsrZbdCW2IB5VbMP3oE8s4Ju9a6W+2IDj71rmm8bPhQsCd
erUBc4G5Y8EhRhtQB1/zFWJDvyLtOmcCDSmFuwRJHVZJRqiJ7Gi2CWt7m0l71DbwJ0TpVo1rYDbd
QVRh/O69BQP0/axfXEeUnxxVtpyv4lpxG9RVO4CPT6k9smop8VcJCT3H0sq5fEFBkhc3FN1Ea4OO
kLr4wLleSXmo1ZyGOK6PoXHjqP22hpMnBzoAj+goFaOnxsZW7rNNaiJGbmKDHru+lWyoJBCvILqy
yZPwoa+G6yST8XK8DSf/3krbU9gFD5Y1cdd2h9zw16rkl6aJapBDLxLlgS/OYX6dR0yVJqbpER1H
dpyVJgc7vvZJDkL/VCWxyOdRMeQxhaWUSVeyTx40QNPrcefFiwVpNuQ3oH7Bm1tcLHmv6V1nsie1
8kSrJ0zlDUm78E7Sx+SKmrencvByIohuxGRWnrhExM1H7OeDAMiLV7AY8F8t6hDY2mFYA+V1q7Qv
2Iey39iCwh7Lid11voJxaS6pJWPrgsgdfdXF0VUXYTXP+sw6MH/VWnWHLLcO7Fmjh5Lbb4HmPBZl
fTAxWvRjgDtT6FXtjnZ6LBo4wGVAqkxwRhsKtsm1UPA2zPLa8jkEfaehovMuhNIIENzAJlvNrH0d
8iLEbbLg8IJd0/ydMtDkkfx9si8sHMZLbEhsezdE/dGZQ9y8E2DhsvU4zAHCoZtMUaDXvUwG7uc/
HKil9AR6XDDizBH2N3l4AseiQ5TWhMt6eFft+iZFvN4Vn15LTdGsOyBUJ4x5suxW1u+s8UX0dgr9
kIbyC/a5MfJIUlihsONlVe5FIb7zvIYOgwIljdb6i6bFDxL2oxqkSB7cSP1R1HBUSAfxfEsiFUvG
hslMFfuealiNKmtYmlctxMCGJDj2w10ZNBuB3FSik8BKTX7gqW363Kk1aoo3vfSo6V5byrtRMm5S
9pxJSVoU7RpbvnOUFNUw8vHyGEXRvqPTliZvRibf6GIO5GNVKltC6/BnPucbjToSvZyJKbXy6oes
PpHKKsWzlvZbJ3Wo0aUHYsJB63d1BmHu/aqK1atOa6+SIrjuFfk+j4PH1mn+qhCySBW8pdPNJHU/
vz/7LhTF6Ws4+GsJuKE4Aj9HCVra+GqvyqxEkqYIKruDPmtHHUXJ31sH/OdUu1Fse4n0VhZ/WUZx
K4BmJirR/buW2veTFRPSNJtAV1diiUt7xBE+FeBBKW9+FJ3OIkdFMmvTybkkmEYzheo/vIMb6j9M
CVYm4dL9fj7UYjtadKHkohPbsXr+dw9OnxAddMUib+LMs0mCuIzL+WXUIMWDG6rMQ5PSJlnL6S6m
00LfDi0oDQ7YUnsyGio7r8XJAOACoHUzz78kFf4JcH3Uy6JJ36uNjyjdWu9pdeBFjOMXQ+X3NgsB
Fd7/GMtxeKKyCBWZCsUM+2WO/rUy8aIQuQxBzt92cR/WydjmmXjbUHkWfkmUZbEtFNM+VbZLpA8a
Ch1Ct0Zo4P9v6GX004At1JWeoRP5EPh3mfoiDtZmuM2d8kDINfvRYSqrzaqM9MXDX/R7qc/CAaQo
/nnLpfo0d1bMwg7qN8OPfs2D8ZfKS6pjcRCW4ljkHKTheZ6xFs+fRfF2jBtX40blxGuK97kvPJEt
tR933W0J3KKo34kcHwTOtwVrKaHklz1KaXlooYwKl6mIBUPnFOfHBGEcT8N8gkDCDOsbKTIQnk8O
Q0FhUE2OY0x3BfhDGSenjcGp7Mh3mfY2su5J9uc02YnGf5jfJ9mbMAoMZv9q5dNcCkzPJ2hRUlKi
2lQKvfvYA4DSZQAQWeB7lrwZultkNpw6dwM58URXZdWX/IIthCVOnf/9PIvAos+Moe+D4ePcAacp
ohv2w+QTJeSvAnVOCSjAW5D6lo9oBZ04ccVZkgI3t3r6fiou5XDnzyLOyLMzUNWqyU+SEWKjIjT2
OAJF7kH/GUMtUZvt1riiFw9dBV0htE5EYLVI4Bo5lCQ5aNMbHE3b7Fa1nrlXHQSUx26leoW/78XN
/89Yi31g2ukw+xZxdx68DsRpirx9E0bEGRqz3sCtJ3gAffjY209z1uCEIG0d+w//51BnblPdVPVT
W86eDEktIpBIffwYk72k4uQuVqq6ySvFJdre4xB4RXaYqO/jbGwEYBucJRVfMJfo6boZlY8hVJEW
OmkSpsMAH4TSiGLcjum7oC1VbexWbqw/8eX7YnLtodrXnP5KQaN4cvGQUmeWRZPtxWZRUUSy0MAH
8mrarx1Ve/3WZgiRMcZv5dDugGiHlSIK6pNNeofsilFeqePzPBxEZJoS/LR4jQz2SXRJ2lb7Fwew
QKfSN1C0jOc5kVAXxV8iyiYGASenRW8ieEwUnL3xjYLciskkRkqUHrFcErGONp0U50YQPHMycSBD
c/BSy3+E9Y4RBWhDq1c24B6CJv5m2WQHHi8oDOK2CLVfhD8dL3fWCncXCyxUJ7DnApyPxs9igdty
3BdtyWazKVKE0dbu/c0MylCW4Q6bw5PAeIw1cir0nScJLmBobEer3JVahqqMdSSkDecniw8S+ZDM
bD5+i9RJCklTMq4VJBxdZyp/rQMjL6XqEFFlmfgdcOSSsglDc4ApErFROiH3xjcGLAV0gcwBw/eV
UOhifHI22GJX2l0z+X0ZpzcYELiNUXldtiFlidby0wtYU86+s4EWW9Jq8SPpHFh7rXTLLsR5DmaB
OPo0JIDx6OBelEZKxITmotD+/WG39paLY7+qpSw2Mt5ScsTgAtJG/2rVcfziEXf2jovzPSPYz7uB
L0fZqG5P2MGxrTN492umOh9+PV+im7ORFou792PKkgGzKftFCJbzR5H7bofwjt4/C8JVVts7eaQW
G2g73ZG8OmpEziDWT93FO2Ax0Vxfywkq51y55EspWoZ0caYBmdeGvf0KbSIzKDBnJ1v6k0iBO9TP
CrbtZpKJ3mVOBAcc4UGpTNFostvqgTg6rtFoNmCdR2B8+l0AFLEy8GaQTwZwEnbZjuBBALdDDjf+
lWKhOJaIfkXCl0c0K6MjJhYp4jiyAZSAP4z0p4JGJYQs0XxJRcMHq15Dd3FUa/XqozZLxbGsY5d6
/DHlWDdn5Jbnl27MMHfoQLVIuCpCP6/k3ffram2rLiPbNhl92Qk/ChdgRqZpTzNcvNSHmvH3Y10s
Szg26tToM2Jrv2z11f1kTzM2B0gU4eeClTtgI3F8Zq3lRnQiSGVNarHspZQ8NMIzBQ0eD70ETyWL
SkJs3wgBy+QZBTqR/4vejQD+Bt3rmMtbcZAJdxiHJqLakALjYjGuYOsvVqnO32FxCqRF38tWDr91
0uGWBtjzsfzqjvdR3w3jN1NnYygtQzGSOzpvxWuVPiI4vSsBnZIwkCoG5cny74CXeN0AqhbRRbtq
kRHT74jXdCAo38+6eTGPEJhuAfAgWVzkEaXRS5SCeGIrhutUP46h7s5adt3YD2QWqvQr8aWDhLOZ
GQS0CIEq17iD0sQjsg2V6M7WfydmeDVww9T5YTDNfSm5I3K7k+EcpPTX3L4a6oHaRbjTKJvgqaAq
VwbNTskONoX5lk5PRqFfdbkObt3eGMbfZvxbZA90kwUwX1dOcs3FdlV2sAjzv+cHcZfyXRFgUK6A
GO8aBUV/Z3ZbB0hBXbqBAZBXo2rBJff9ZF3A5HDIE1UK2pMFqEpM5llQOeahzAGOPgc6FVnzLLos
MzqSpX2USCXETSsyhX70wgQLe/AJ4kVWnuHiWX/2DCIFOHuGNmiMoLcphLLMXE2dNzAbGkPdFBDa
OPvr6Y1iUxe2As997Am6yVjABYseY2eXh5WnEUWOxUHNTa4g9k8fGaPOxc1Tk4TG0ZjzNNof414E
UmRa8ALkuLzK2g129GuKX5c+wqchl7eQaeeFhD+ACH456CE0q4aY/OeMCIjU4t8xfhY6Xta9W3m+
smMunVOMb6DeDQQYXP3iA6ROb0iWnBF4jQk6dIj+EeGq7wKhIoJqNNrFHiaONvKH0Kq9qHA2+jh4
lCc5QNukBRSPNE5sCtMugz+kairuDJ/v2cX1T8BWFbm7cwRFgmD62vq5cInz+LiLC0YnL7GYvnpU
pKiaucRjEMFmtrUH7sgHSrtFUmxHauOaeismLwHPIsUeaBlMP7vAAeb8tJrRXwDhccsrKN0Isqaq
fLgWnK3mZBhCgLtc9GXRHXVI2w0ndqzk+0I5RSQQzhjv5JzyBjVVkN2GtndyiL2sM2P67bPhHANz
YsgGhCFa8/R/QaC4uMLPnnAxX1WalQ2U4eSGTx3Kj2H0uy+kHeEB+LMIJb+he/a+31QXdvinOVkE
P4PUynM68oVKn1YHCciQvZT107q2xtpAi+s9BTYmJxYDwY8iZoRxQLoQnijef/9C/9an/nJMnE3i
4pahoD3CouOW0ZQ/Ugl6GC2LxvoZ5+F9b1QHLVVcw7bcuf0BGMGtIH3g+21qGy37aRLdTNZdaCKR
4/ya9WfsLdCA/RWmMVK96ZXTZH/Z6kulVlstAJ5I9zvP442B+SOcCjAD/PKtb4UbA7a3Jb0JHZ9W
AlpTy1sS06nidiHg6LRbFSJOlrwVhOlw/Okvh5shLvaKvgnq8o64PrAikMTUjEz9V1aOj/Xkuxhe
ga6Fzy6YPOlxGI8pW7+E8cFlD4rHoQgFlXaXh+80WLNO8N1SdrVJWYmi/qBau9Rq6RdwhGXv4jwX
GTC/hsr+CLNa1t9SHzBOWBmuXCjsx9sAMGpMYICGCKIvj1rKGdMPbkPzS4BuiEKN9qGLPYrkBe89
KOPWGl0tB6q3mezoaLce0mDbIvo1Bg+idEcqSDgZmW9ms7WC21jjVKBfZp+qGlNHBEtrjB1RUyjq
2yx6FmUdWY7f0/Exh8DikDiKnLy0hJvRE3FsKDqv2amJXlWw1vz+SH0NrXxjtY5rI2xIY7Tr9ZcB
Vc+UQ6aUHgP0NM0O6kKES0cR7/qq96J53lvFD8morioRQOlPAYWDKWg900ZXtXnS/CcIMBY/zKq+
o8CN7KOp/j3l1zgduLU1bpQB29HpbWUxXzwQNDxGBQkEJ6nF+S8NIJ2MhjgVvGSVH30nOohaBh1Y
NNL54lKJVUhj7L4f9kI9i0o+TpMaaaYo63++9kdrlNusYFSOIQAPRfYAzc+CYC/49smWd/9+vA+k
65cti4inCvhEdjijPw/Y1jh2zI6ZiGRPFGaILQj+fQFr9N/JLkV1I6HjQR/w+5EvBdG86j8jL3L2
HLCYWQ+MDKwwyx/wGgdrvy+TBqut7hT4N7NOp47ChT4at9n8q69NhKVChG4tTwRcnRHjCfkiglQr
kg9g8jG6MbEQ+Wimakgm1VW1Vx6+f+yL96qu4cyJ2ROcjMU90VOh6RsFnZkm2+bynWUgoiPd59Yd
ydv3I13IysCs/zPS4n7IusrGpps708LyAkgPydh49Ok20SejN/v9YJfDrbPRFpeEXUlhWieM1tFl
gK8byC9gOcL40fIPxSTEbEbKR3MwCvwn19TK8GKZfVmGZ8Mvbo4J6tfk1Fy/UrMFYdFp+BFRlISG
rc67DhPylhp/vKeWB938+7E/wClfx8b0lOuY7W4stoBeKCU+T9xaBRqD2fQzpRPstCpGoyHcO5q7
cFDVGto0CMhowgEO3onVIJ+KNzedg8rGNm/UuV7AMBcdPbFpV0wIPmebwgHfNiQ3Y6UdxnhrJ790
Qi6Si50//YknKJWO20Dg1fa2NmzU+KfiBy4ivmvB4MVTBfrD/3nDxVabosZJ7ZKPixkogbuSlFsb
k8fh0CTXdEaayILTxPaJwLiMnlCsV4hk6xS6+HQUhUfoof+NtTpB4dlTLbJoy0kapYnYSlG+jdpn
eQQOjr5ZdBsnW+dh1K/X6VwXdy+wXwJimE7KUvnBSNUGqhgT4RfyTZznHOl/o9+H2WygH8UdCT6j
VrOtg/pzepVV8hVd3Bj0OfmNrARX36+8izv87GkWO9zR5iiScFz+Dwsh4sji7iaWYX+tAp4v73AD
JWC6pmQGS0rjmEaKJOPFJkqXQTdvcuslTVq6tOSOCMZTRmlG8n/CEoviRZjV0IFXznzz4jY/e4bF
J8/6GFSGyTPAlKYmJ26a5sVQWI5SsaNbUKX9TunfOX+SEB245EqkmmiP6LH/2PegOFQLZZToOn/I
ULKKKQYR21FaTvlebUtbYbY2xEMhdfDxRLLTVZU7wE+uyzfjOOf2zkjDDSI19fSkw1ho8BigNdXH
o0fVUMbPS/ifgIrxw+SKcqcjo7qXPMMeyIkWR7yGYFYSARA9O8VrYaBXrsf3Wn+V5un++7XxgXT6
ciqZ+DqSxFnAihZ71m5mTakNNQHtD6cC+S6EO0CnTMAzgGBQfZ67Hb6xQgmgGLUrGjf8s6QD+iyc
Kkd4YLwpRImxBNx70svUUyHMOcBHZDX/VRbTrqO3UtnBDkag+/3DX1zY8Jnwdoa25yxP1Mro5dTv
x4+gotFOUyC6rTSrCRdJ1r8f6/K6RjoAVCl0ni/Wj7Ik2bUuaVwdwWuNi+lMXJ8hwkxaQONpIugf
itsJEgjBgoS832q9/HIMxeAmahvC0XexquNqLiIzmJMbuwRJYz+wnUgcCftFu1nk++O071ECWG+y
XHDQ5gy1dQ1lGbQ+KKt+Dt+SyWl9QEJCB669RjN/q1rdO+kqStfbSJ5/WbBQespGWRA/iKyjASMo
kgCKV0o4HYtu2g0f8MFnEhtL6m8SlOtjuPv0xUzzjS5aGPkbu1f/mxVy9tyLKWuqxLSbWkwZLepc
ekJ8K2TZsiFFDYLi7coiuVD/ZJ4swaPlyvmCRLeHvpUTpycz5UBhlTQp1AX9Nu8yj0pzXL5PnC5p
3BwJH1eGvnjnnA29CC842Rp1ovcm7G/BrJC70fiM5ifqHCI7bOP8IGre0NpB7vDynS28zl+alLWz
ykRbm4fFesnLIZHmoeHOlffaLz/9QVkx1Z9CxAdK5VbDY7pyuk2+EmJ92K9+OczAsXAeWIK/tJgD
tcqcYZ6Yfs79Qg685NWOw8M0j08+2B3Z9De1LUH12gt3ojm5VTrrAL7BJSlQxj8anoQO2bNgsYZK
7ZXO/KPNCZ2cBDvrH6MbXEkWuhQoKgThMbSOIpjRZgdhef5CtKXIRNQTZflVgX20hXoFv0gEPSAy
vcE0No705PTaY0gAYNM8FOA6ag2ttAkmAOjJGy0Kn/Iz/4CB7v37yhE119F8qfGc1awPwPgH1i58
LayDQJzUyqthXgcPXB4hOg3OfmgoIuYa/uJ1+JSn/luh+lsBkivVYDsk1S7MEM/N/lWm1iYKtPsQ
4g3RR7kqtXqpHkTrxcARkQMDsO3nM8PRWr+VBKdddF76yhugw2IJlXUv2gw3OBgx7vB0nL2l8bmM
fslFuVGzHpfoDl3obuUguASrIg4D6ktt0EHiYZFQSX7gzHmFZYVPLb3bsx5N5VrLD439hPnPXD2t
igl/QMSWq1EBxyziYQgXy/N6SKZBMjII5YAg9SC4yefpRu7ah7aSt6qxA+GxM2t8OwfbU6XhBnmX
HVXdrMVNlWKRADaIBWRmr9R+uFsMFiodbt+JPwous46QB5ovdg1Ece4OLfi4UrevA9Qxfb2+QTnx
IBBCIuJSLf+qC7UVQYaL5VY0pmTw06icffFnDmdZyCfa2Y2FCY4tN3fgt5xIJnVGySSgl0B03/jv
RuDW7asIFzDKFiLcBbLC8CDxpxx+KpW1ybgMbDqhEUHS96fipUPx/AkX6Wbk46k462huz/UWB3KW
GN0ExIVXpeQvUW/R9EbSAHN3seQXq90umrkwJUbCWadz7lL8AcNfBv2b4k8ppa6av5t8cudfsnxv
AdycU6amfbL5wMTiyvgUqTE02htJ+5mFnpPu58nTzNNo/laQSjTKhyLPdll7KmDQqaiae//FPJ09
vfF5r+Z639ipArvfRMEW0RgOHLQgJG91ni6FbOfTtNiGXTV1ZqwxEO58GPaA7aHMKc17yhrrjHNx
3C83ILoWjiLY5lhSLqpcwDcT0WzCMUM5konYlsf549D1FUqmoavOd52Bbnl4IlT/fj5xN1wZe3EV
NYCnyrlnbG5AYWNgZ3dW8CIGd+RyS1FXSfPbVn4D2i2earSOun1TltEhHs3rKb9jfuAQgDmVb0OC
KyCoilKzQrB9stHh7aEqSP0PXf+dkp04w/WY7irqyfPPbvqNG4muu3p13eDzOd0CJJ0p6tLkiLcB
OmzDBgz5aO0lZZfFCFIf5fpKTx7jtIelrXiAx3dVXt41BuKIJKO+L2+7gr44h4lRDL9NMFQ8cQx8
y+/NfRCdzO4UddK9UgRA009qdZVw1QDXEe/Xg/pPUTyigw3FQileJBVzZWq8Lmtr8L1ecZ1mm/au
aV5r9hWK8iwLfzgJNdW6QArH7a3NFKWeJm+twsOJJR13cH8Ag+fZiQwuo2rJD+ZIxJkgv6Y9GVSO
whMAILk+wpzB5UVcpdMbhyf8ylbaNsGewkqkIjDgqepGNw5G+txCqJxie0NG65HHZcHRjyF03g14
VlfFqX4OzMcawjXKn5kS7BPzMYU2nDhPY3UE1rBNq3Sj5e9OcqV8kJebaksnLj8pzXPb7nANzyCl
WQ8ZjejK3+fDxvZFjQtB+4xFoU7XpOmbseSsrB9Au0sUwEMp4yeIAw4Zlb0RavQKDQY93UXBtc+p
ElabyNnnxs7gRcbrpLqilWxD2It3+DtYVrCh2WMYEwJSj9OYb5O0RBjyj274W78JNuXgjTUVLxir
tSqfWnjnUjV5jQSdRE+O8TZFfwnEfLWVx/ssO/kjMDdsy2DA+P6jNt7w9n4Lyov/VvbKKeMMVzPo
i/Qv9d9DFV+VYCh0/Ulh3kdduVIpd7WN8QAl9fv9djE70zRY3fDWLRlq2OcDLAym0ch95DdCx7Uc
V9R4IGEgtb5Rse2tXQvgnbZTnsAjrIx8qYB/PvLi4O8R3IjIotFoMSB4n2Z/l1QuxQ4b9ry6Gd9W
9fIvvysUAWEEZGFVLo6esy5nqNa4FQ2C6Z3RNtw61ouFzLrVnmrzlsukwgW3dDa5ckVy1UDh/G9e
mDSQIqb2kQwuhh+1KottKO0Gnmb2gS3YKyCY3eFX0Hg9qFBntzKiuH2+nONnIy7OUm2SB2rhjDid
wt5twy2Y1LZEyALHMdzRNuVzCEB1xErPFeyZYe0Ti9//3fiLxVVaQTv5YcNZXlwrqifjK1p6pQGU
64AqWG57NSxr3StWwQlrL75YW4juqGMu8aUrYM7jD8u/10hcyuuJ7tmwVXVPDmirqy+B+oyJCRxr
KWrWuq0X1/fZ5C9Cgz7M9VYSkw+UTUOQo0Qfz9Pw5UmPXb0t1d20RoG4eHVaiOhgKUYd0RFPdLa+
CzS9s9hBpaFvBOGfFif2RvNwH5pX3y8sVXy4rx/2n5EWAULnK00yC3UGo9UAkP+VtOaVmTxP6WGc
3h1oc7R+Hfl2Ktyp4iwdHkzlNz5POj2S7Haqj1oOUhZOwNi8dRWufE/fP98FJXaMbCwsY4iiZbb7
4vtrZd6R6yKQEbzC2Z9eqxel4QjGCdFx5wyREBdkn14eq+Iq71aO1EvF/POxF999zuoAvwq+Ai3C
GgOsPyS1FEN/O+haByuL7MME+uuH+OdFF2GhMaVybYP+4UiD8MdFrJ+Mnqph72bTsJscb+wmb+I8
jQH8j6gj1tkukHVvth4rZC9ZgggbeHBoUTByritcN1v9fsBOJIeramD4RpLdtPe+7MXG+GSg+Dn5
2GU+iexDGJILCKKxrXtCI/lUGMOrFRVuWvZu6mj3WbTD62xjmeT9A7VMDUfK2W2ohBqaRFCVHKf2
51A3m++/vnkxVqaSQeYoGLpLOUS/MpPSaRLhP4afJZEqXAByhi5omJV9aexlZWdKj5N6LSmblDhG
6SG571Ma8sm2DIsN3FZN9fLacWM642jm6QRVfMaYeqF5E/uuotdboW7XtV7RBCcn7DdN7yltspkS
TzfvuuxvRNiMq6FEqAcKFqL2qZdkmybbaeV157wPBqLr0ptZHyf9rbOLHykg1qEH9Fo8V+btbIKe
p4c618GNTt2c2GPokXhTx32k5EfD6Lw6PHbGSmKqXJw5uszCwAHLMmPR5ivVom2bXIKT2m40oNLd
nn5zbj4hDiaSrvLGohJEpIV7pvLQFCfK8YRiGcBZ9Ny//4qXoNy4V/7vsyy9ModZNXyNYO2m/VsD
8CtfIWdE+NwMW/NP+h4rt2UTurSivh/20u5FkZls1EbyixPu8xnqyCmIB8HJr6K/Rg1x+uEVuBiM
aqMFU1lCXV4Z8NKU6xZjKRZ2QvrSI05K0960SgtwL+qMdM0xzai2sbzHJm4d53XpTjofbBEBBVnY
SXolFAfUkzo8qumhD0Gv9FzG90XNnnTiK3JY+LCyDfc4+FnptHlIuxv7mIGSbkJ/M4X7GHOF76f9
Yo3+/MnENJ3fXSOiWUnMNPQFDfSNX7+NmdCkK7r9+Eyc6Mr5iTL996Ouzf1iuUtDpMt9znRgM91Y
3JWgzfM9wBhi93BNrmBlsCVfz+77wkJWCFJYfsfVYHGyUFMROYxm/FxdVhfrdiCakEdlVdHpWSzk
XNJNP59hXtG9FUXMiZgeMVY0gvZ6fptZL32/cvFdekELLSPKBoCvKRd+/oS9LmuBnyvpDUhFn04L
IQgqeaR2IK6qeuXTXdqn54MtQsu50JK2NmF7UpEmPwV6UZsnQqty3o/97erHuyTWRMGOXhloI7Al
9peIZ+riSgHvi5DOraIFP1SQ4w2o6aHcG33vIek41BqKWC9zrO6BW90iTXrXAFyTwAnJSLg7KK/0
6rDT6+aqCl4ppnF5NqFN1Y9kq7/jIPXt2E3SYFOlaGtxzjY+yt6IpsEW1EMPigL5X2FhE31StB8V
Nes6/NGHB0jdeXjQxp9S7d/N8V1e+StXqn4pkj9//cW31aU5zS1TvH52p3A0EF25ifp7TndBea03
u1TzWgdWcfnuVxvSYprxAC540odAmjbEvnV5aGj7ZsPvxLCO8IE8X+l3ZF2qdiPt1fKeZv7WadNN
5SNtUL/JJQm5/Lf51zDfCHOvQv5bS7ZB+lPSBzcqxxW5sUuCQwJJLtzJNfrvy4gxSmKltVsw5QFs
/9B1ZoHWe+MRJ3lntTeN/NbIj8Z0VKSrxPeoQij1yuX7Id+6jOXoQyn/Q9p5Lcdtten6ilCFHE47
s8lmkNiU1CcoSiaRc8bVz7N6dv0mIWxiz+yyXSWbkheAlb7wBgQh8LlEJPzz/tHMTBpND/vF0dq7
+i6vDlCzpPRStCPVgT8NRhQB5RUPUW37ieWI32Z2Y+bnIbrvitcqgZkinbP02KA3p1VcWNu821se
EsmrnDinRkZwjVtJQQboNPmjWf6iyCECOQlJLZCh65pZkd18ZwLVonuMFYC3LyHYqP7Cq84eTjbC
KTr3nuCqTk773Ct8IAOAx3WK2N6TcMSS8m2Srh20F2zhoQLiYEn/Y34P2+hjU4qCaqFOj0SjRKHf
4UisCPA6rlgoTFKar0O6nWtlGA8uHymKH934d9RGJyOUdrL3rXNhMd0PGOkkkCSjWF6Z0g5Zog3k
05uRfZ+PNxWlteBQDzdaQrOw2BbZa/QW07wshwq+G07i7br3zp1/E2g7DbCUKgpEwUHNh0MwAuXR
zrGgLIPuYYXAy7z4XHku5k3Jdw4Z4RQ/5uGuGp5t9Ta0LhIplicUSJEs957V7hc+P9uARoFsPWaq
vB3ib3ZnH8z6qYX71pD2J2MIWvWPXh09K31x8Puphp+a4e89NB4qVJ3s+15PnhspxZHsTupwZ9sM
ya5L8Fh0bmJ0WlpzO6SwuLJvFKYQbV05mNG74Ous6I+QidSpzY7mPUfcUQrTbbGv+nWLXzQ1M3N8
6pyWxg0HWbdtw7XsYMuIwOOjS321gJaDymTrPTewux1sVfQEl8qa1iB4zpaKkPSK92k5PDl6uEms
oxH9KceQ8uOhLgf6Xmv6k31+dsxHVz8kWbFz3oRRaiTLLs284pwXHpVBTlGD5CbvkccPbVdeOCJn
mzpgHJChMJEsJfP8vH0Nti+zHQs+/t6TtpK3d71dEJTroHoPUrTAHtxmo3YHt9o43imTTjLFJ78r
17W11rXXyNiDpTTSBYuWq/7F5FRRZUHkIhQwxf31+bEKpa+zqARS5YG49pEJ6b8n1U7zN2gFiXl5
o8sE8xNVEpi+Y0jr63asdu2rPt6qMgZdC59pLjX/9DzTm0RXyqgSvo76JaWHAJ+wXDdvyZshEHtw
61adv41+xs1mXJLrnssokOIQ/AZNFsjNSbjn5W02Og2nDpuFWnyvran8M3wOrgjSR3DXyweYxNVS
Qro08FSjxHDyIUudiNvzrJU3lv2bLipRPlrh7P2w/RYPm9GECL2UQom5/WvuTe4SA1M+sHyTG8UO
s3TQG8ZVT6W6obAbmzTxNkQWFEFAkpesRmUhn5mfYJuTHdle9PLsyaCWPsDdkq3oTnnAKJT6boad
pW/uwx/e8/iut2vVv8vqH+Sv9uLimglTaMYJE2yTGu9fJ3yXK04ZhEAWC4ifFWZM0A22sMWvacum
NndUOj2i00UauLg6pl/648CTOkyIbQXkIQbWoosb/iilh0x5IGPsWiCMq2jYmAENGH89dCf9eRyf
0mzXJE9D9zjqT7X1U3PXzU0PD3bEIIXewsKczBQGVeJy3G9QyYEeNnm6JHaNrHXBqtWVkH+jJ0Zv
hwB0MSqfXelXFTIZ/qhQ5Pl82kAUNQA3AvYCO5GXG0VduS8K+gApCjhrw9qQQfc17O/V14ncXPqo
fhx3cvj6XmsqlQCZGRAgtXWLv0oAKXBNT0qp77x03dkreXG5zX1XEBEQuECXCerU57cNR3uwmxLY
DN/Vw/pNlQ9c3TbgYhXmjOBj6lCKUcdFhSQ86nK/rbjOfB5HMzbDkkvbXPVGVQU3AZA09o9/oWet
AUXOAvBQZ61ze9/BEDV2ErekMFg9WWfXeAyl2/K39gT93hj32rAPyn2XHhYmQ0zydDPwMRRALEIH
6C9+ZlkVrZviNzogD+3sZf1Z9m9cApcfGATo+l1JK9A455fBXqgiXIslX408vVyaqnL6pojuXLBG
hroJafKJo119QMaGQOyEi3nRgbTc690WXHiZnfQk2mb+m28+xCQxjXtpQAJSAMlC/9Z0T2EOKOx3
y/8OQQz1XEOw5ct57l6u15W0sfKzWd7W4ePCJ5w7uYG+8PFAlhIjT1ZWTgTVO1Ya3ZkVQftg3vrW
P6kZbQT6I9PwcTw3EQy9Or81iiWv8rlcCBN6WVc1bPF09CE+L+tU7oUecsImJmSQK20rg6XCUGOt
B2927T32WnSUrTsgyLC6UAxOC3wc8TcldNOKy9dfYibPRwJetjROV0Tn/8rL+oGiaxGwse0bdGA1
95cOVLW6iqPFACQXW0dXhsh0DYniMaYuCHn/RYBvUSGAbECdRuFOhjS+Qj4V8N29gkVpQ2YUteYu
ViKsxYt92GdHvSGfb/XbEjIdP1vlDvV+39hEar82+mBVVs/9+MM1fkoDygltdjRHrJmCWycR5eWC
ZB/lcoTC62CNUa2Q8DcA2+tvVXVE86VLUI6tLyF6pJgmca9u8uKoIwBtonCXvXbJ+Ka3ztbrDj7a
Z2Vzicof1ehuu87cceaMVbxCcEj0ogtLOM1HwIwgaUJQ0et8A5NnJ+XDHqmUVi8BWz8hVhcKld36
6LTjQWCbqXs7CtAIWYwc4ExxZeOpZ2GlRIHOoHNoYb/jJ/B8hI4QnRUg3nJYbCnHDLDcAC6O1LLZ
U5bA3+bjFjPJZy8vtj1MCyQZ8fG21gXsUT9DY6AMbrokIbml1GjnaJU2cMz7pzywIR6p67G1YN/d
xlhnFRaJVCqt2g7j5ItNnmszR0KcTpOqzVjHJ677rnyo+fAhssFKhFo6V1Kh5ethzE+5ieU0Xk3K
kw1l0ZDumft9kN04oww/sAtWcv7DT5ubOAD1bj30Em2Vr1f3HD5YBT4OY5sljgT45N7q/UaVu4aa
WSK3J80mYhqPrZKujaQgVdRvbRkW46sUxjsURYGz+W29amJnFceDkEYka3K2hghwYNzrpkTV6MHL
bMwC0P2CpZj+6rR+Y9j5SqmW7tyZch/RnTC+lTkl/gIGNlbrO0XcXfXWBGiW1gRkzwJoNaluuZA2
zA+mC4yCSnA3hQRynWZxYKDdSWxExa82T3ATxuEilMkXQbjio09OACoTothHQchWp2q5YWBqyTCS
yVXvrnrs2yMwV3K1Fq0sejlv6h/Zu5URLKeC6y1pAotQ7KuxJ2evbwPsLGPG/j8VVKDHeie0U/7n
9dOP7zhNDRqVfQeelrQwv5dxDUAojGIcSTlFSTT8VoumrjMRsqHbKg7kIEkpD0yuZnNMQ6Q24RxQ
DGStFOUJjaevd9Pst3NMUcfTgHdcM/QPPQRUrvQgUu2r2FhaHI3sCEIVcurXo8wsRQObh/+MMnkR
AtzWrXzuB1AkYDiG8EUCclYt3HszoSWj4CWuYS4tU237fAd7QxfkqWhNKOmThdDKUIKOvJEhjST6
wgsp1syCV2l4UbSgFkdBTnzYDx+ugbKiEEKTn8KtEu7tmaFsIyV9oE9BmW5nuPWti/9OI4XrFJGe
sH1uMXN2y+9t+Rq3G9d6U1ecTkD1haGz4KMKeHzLkdYBqTkFerb30eEJAcAN7Q3/V03r8VxKNkIz
kXvtahcCESPmAoF3lLR3qfyD3+bB+qYzdBgMVMBeBdWxTleciDgEgMRXaFtLELFoc7vGa9dQ9jTs
te7/SlxpjS0tFNlT29Prz0GexetYOpGv3imWtPehPwP26/tckE9gnMDU6cMXsylW7vCOVMege3dJ
idtIGeztkNAv+NUM9Sb0QX65DylliiTVHy3p1tNfpLxay3TIO2Rfc5rDvhwdkUgmIMIQbKVW1HFl
y6ejXK6jtRuPqzQPHuvcuvFpJ7fVN7eEGL8fq1ezN1EuuWh19qT74ESibdqHaw6qR2h496PTrjLY
9lalEpYECKtsa9U5WCr27u4ldsudDmWqG6x9xqXhGJjOtY9K3QBeq2/Z65TQL27XCsmoMcFjqezu
tV4DXw+PoVRvGv19pJvqysOhGetNnxj73cGJSVzeHLPd+PGPMbtXGgReAA341bgSBiBwaCL3qjIp
pFZlbwv/2+bjUEmklxYCLaLjpMeXMlE2dnHwTedb4BbHalHbeeZ0Eeh05KQF5oMG7ucV7CWGZCa4
2tzl6UNfNfeZMZDr82ZFskq9YoM+t0eAoYXpOuyIGLjJ77sx+47/0MJNNZuKQsq2ScV4HGNaZaIr
7RiFQxnfppUQWILFphwTI9u1qk4JVjSRDYKR0rFuR4w6vj6c5sJlBAlhORmGLHRRPn+Hqrazlgm6
yh+iVrTy8c2EG8wUpFSeEUJP0An4esg5BV5w7DK68pSZoApMKoy+RmnVM0VFD4g6YGRcaYW/agsB
zpD/wZPRdGqUCH4RDiLWYTglu+pq6okIr5AKNAcQYO1CyWP2Q3x4qMn5GfphRSMfwjLHT+7QP+LW
kd6guUEkRDx5Gbg8c2BrUJcw4bTw4uQk/fzlXbPwrBJDZaH2WxrdQai/tQ6WrLXq/lFgicgaWDcQ
r+7R4/7rwfWiNC6kKYDROCUGfRR/LMFsaWGrVCoqqnxDxBmaDL0IBRFIzA7s2rqpMn8BRTTzrXh0
bM40iwIR9YPPj45JeF+aBRU7kgyIOAgXISjHBY1KGgSzRZG+ueGuMSMGX6atTG8bP8nyOMip1YBg
ozW4VsglZLTLweuPMRZG7zpSU1+v0WtrZxJWaR/HFLP34YYr1NSzxxRia8laGGDK6/2ADOVra2kr
tdtqyBJnFl3K4l6cwfUaqF4VI7mB/gYxn2Zrz5TLuCp80awJc4xOo705VDBimCDsUL5+3JlAhr69
xV4iwIaRNVlLOeJGVd9APHYBaMg7WQY19HuQF7bIHIoPwSiR4BsOI03xsGHSGWk4wn9XY1z0fMTC
+ngvR/e1nD6MVrcTPPQR3l0qIS/qHUMLITXQUQVZmNbhUDhK+Xqd6cZ301aFjGzqmzdl0D+k0pLD
wVxzBWkrKvccbhrgxul2zq1GzWSiR9AMbGWhKSwk52CBuck7Kghcag1ZXtncW80jQipu8axmmH8i
BS790rKeWIXmIjtNeK18PVlzG//jo012T1unreT4UDw592gmCEtpwPPEEEi2fD3SHIBZ+HegbAs9
XtGmPrtZObSm6lNvFKJjAXr7SDGgNCaiJkoHeXo7lM/ALoPwlxW9IbKzMPzcxv04vIiMP2yidqi8
GAWFKx/eJ8YYhgdkx2+S8E+KCmNevQhtV2jEZPqQ5IU1TyfddpRAjCLZRQSxGiq3gmj79XPNtbj4
LOSgmCgYGGBMkmgPP2orV6l7jvbJd87QValUCHVCtOmw3aEdajyRXosjV0KbXrB+M+8Vc45Gtg6F
RO0BPqLOTdn0+hKuYCa0BtRFSxDDCQQVp13BAPMdBQYvtVD5hAMKkpdkWgBWcOMieErjGvnrC+UX
GKVXDjQOqV9/nZlJ45TFX4ISGt/ImFQSiz4pgtB1hf/oa1miCEzsvdcRvrh7Gur/RdlSJ2fGIw7m
nv4XBMh3Oo40C2IbabrenB2khorxkuTvXYtQiLLJyhsZ2W7qUF+/5MyB+WncyR6MuhQDZdeES0BL
n/YGqSw2NKLe9fU4IoycXCOfxpmstNR1ZHNI8JXlpqxpWv+/ZH5z4AhAKNACTQw2mLdJNqa6bUd6
7qfYOTyR6RQQ5hvAaUHySsEDr2iJyEJ1rYV1Mhe36oDHSc+FuiJNhM+7G4mXWDcoP9xF7xlF5nGF
OqSTrKRXu1mjsBVfYPl+/TXnuH+fhpy8qaR0o1WVfE64XgNcryg6KsWlpkg/Cg97xCLcogbh8GR6
5s5EOivJAM1dz34YukeDQiWcpTK1t3HkX/Hu2q+oVXeCrlNji9yN0prfpwZoYXLuG1RIY/40ddHF
lTHHWwNrTnGKujmmKFNIS2hIWjjUWJZ2yIkpF7EQ+xiQSIpKd7bXx9eYRKvPcbLKhrWgs3VptIpE
vKf8aO1go3svYflbke7yIgQYaGw0owFvuc2bSx9JiKyGkJdkyqJbSX3mdlHr+54W0hgpt7H/jwgc
5TwRnnVfz9HciieVYT2Sy+DtPpmiMg7M0LBgUpjAncOtG50XS1HzQ4B/VVXwvn/5INqFFnq9nCR3
CmLJgjtF2Xb/v3mL/wwxZUa0gWGkg2BG0P1EBBUV6EXR2YW3cCZZkFUF7VjbvAVDZHDgcNnKFuL0
mUiDCtq/bzEJguRKUYa6hNXAjkAcmWr9gLao975IAJ27M2wuU9lmPdvONKOr6RXDnmWgChNGYVYN
9D0jq6GPKD0iEkJk/PX8XFOM6cH6ccTJq9VBGepK3TJi/lKpmAMZ5sGuioOrddTZ4kNkuz/DqtnI
kXay3N+J4m5cWJOjRkAfAaKVjgakRRmib974O4H3D/Nd0yp7j4qVcxTMB2Ns7u1SuocpqdCrMAbn
NuEwUCqkpb1g3erVutQBeHPiwK7FrCAEFi2uS5hxwy8VtyLYjIpQGSVLwqICDQEVDWvj1PonP0/2
URYcdWT+ux4a25jtPQh9fSbfE4DfxG649qx6HVXw6RRPR7casRuzu61cnegj3Vrw2S2PArOibYKw
JT89j/QvbVBg9HzuC93dB9ap0M4S3aKSSDcgvHHb4ijblxBFY+tS6Be0e1CQGmHQ7W0aAKH77sXv
QB4Xboq5YJx1+O/ymNy2RYmrVduzPBQU4GiiHBwl3VbCcNfXjqJ92jNJgNHi8VS5byHntm28U7E9
VXq4rfm5iEPKrRGmB9RRtp2sLVwssxsF2AuRMn8hEvj5KpOcYcg9m9Wk+a8S6HXybREOyPF5EWc9
+zEcPMW4NLGqdq611Q9BcSZ1qZXUdHAiU38UNOM+q74J2ogJahXDymOKMsUoi56ytVHQyPONSxMN
WwdIX4JjOKsFaHvhaSLRjoAMJt5iT1OcPdPd9fEZJ1e7jH2VX6uiy6Qcy+Sc+e+Kjs/7gXMKrFfe
/AaB7qA7+/WmnpuFj6NOro5UycraU1XMAMuTNr5x7hqQ5OOLKNL+j0ei1KNY8NVFb2gKfKAyWKdF
THfI8b5BMqQrSQqCqtLibTiXgYm6GgAyamx/96F8BDLawB2uI1mUW+3C245UT4P2Ipw/ouAlR8wk
LH+KeVWqM43Xr191DmFj0Jqy8VwzHMewJ5vPqs0qtVvCNFnF3yw9t+VJatbI9fY//O+IpuAJfDtS
LVhCdcy1PT6OOwl9o3R0LBA219BXgiBGi+i7/czZR4no61ecWTcA7AHo6ZpM+DsNOfwkjRPshLjm
0nvMratA+FN4HQT+Je7NHGKGTEUhB8SCj6B3UmhRlLZ0kuul7e56NJfhpSIEc8Wwv1HChJ6tPPXU
pVzzTOEnq7kJgesTju++fuWZ4OE/zwHYYwr3KCkh2GWCFbRs3TbZHRwNr13KzcTCmBwCjIH5ocpJ
RethkgjaZqSgrcMYoQM1g6W6dmzEA1B67QGSrAoogyBTi1VD3t6Gm69fcG71YArGt6alBQ5tMrhe
lRVNYaKjqHhB0C80vZ2HODxlCpZPEikLB8IVZ/bXy1LTImPB/pYG9ecbIDHDPC1aKIBBh+V1rd02
JP89XKfeKu4z974FG9ZLqraqFSJtcAECHVu2FgVPxIuBYmg/seTZ5ThExKV3IjZeqXq0Dfro5DTv
qvRU6u46yYZNw44LVAPlg+JBL+07nRgdjfwfnQL1EyUleUiRaQnv2xSxYXpVNQVW/5uGVMSID18y
LAqLiy/51ZtP7r5CL+pGjXnzIrsXUOc001fysG9lXBFFHyCM3pctp+bWL51KQlMFztFfyY/VjZra
2hz17c+owlMALAJKncdSWY/WqozRQliN2HAjTewjAvvDef56dYmbZPrOHPsIyICi4BaezLYuZV1s
lZzKI2bU1bk0KawcTSKkr4eZy8xFi+M/40y+bYiYG5hHCASU+lDb6DqcZNIboAH1cE6973by0zP+
F31gFUEu6sEOGF5n8mpZLNVx1/JqoXvMcYi0TmApK+NtUX9yJuYHL/vvQJN3Mzz8CoFZ0MUJkk2x
74YjHTz84tHcDohmXGXhIptLmBkQKLAuJPmAT37eop6UFZHmdnBNV+PwKA+XDCMYIY6SU4jP0ZOP
q8vY39OB/eFLhFP0c4voJTONfYsHt8Z+JTiPbKFbUK265lce4V9BMxgR3mbvWbhZ/qqbb3LFXoUm
obb7bHiTmno3Rhlun+8xxeBk6aXmiigGYQEgVzrpBJ6TLFAz84EiIp30gUjL3/raBjmvVZ4dO3vP
gLK0kelKNkvaErOTR+3zalKumPrkHnOjhp6GiesZVcZosMHdngHjRJW/A+XNCVuqxcJemPMG4k0d
anw2ZsB/gU27wKpMq4cR1m5aH7AVDo8bIz9qwc5u6pU8RttGgV5ToWpVJ6vRpGjf4tIVW3tNf0RS
qrb/qahs5dU2lMhV2mtdpCKz8bQOndFkC7pN8IIsbMPUJL+xR3MDE5fKXmD0ELWfdZaLqME17XNY
PdsJZAIEPDxh6OI/JelLEvEHUUmU3kDXWd2bCZtEkbHf6PZBYz0NvXRI63qftoi3RMquoaZ3F/h/
hgDS+53RXuiMwG2XXsW38yv5Rqra23YsHrIGESDbXReIj9bmU1FRzmk0BB1g1dcXoCFrIdjZ8Hvz
lVDxgzTUyMfYWwrI5sIkkJEa8FBu1L+SHDWPZbkoWWq1fabvUIAsv0qD3Qji+NcH39z5Sl1Q3Ke6
Iehxn7dqYjmSJwuzE8qesDqT5gSlcxG+M8cc4D3+HWayeVLfqlC3K1DUDsHMR+5JXM5MITDIECKK
pDyxro3qPbOrnVO+URmz8ZX7+lXnbrKPzzA5lcBfhaU38gxjc4QwS4F3MYmYnThaAg6+H2Bar225
DxkjuYqKpDVDkBfVSPqKYbqzYAPJxcLbzJ0LdPj+M9QkaJdHRS2sgaGGEVKacoImCwMdz4ff/Xho
UXRbJELMhR+ahm4hTEqUN+RJ0qcXkTFkINjuSmLMMcAVJG03nZKv43G8QdK41C9lZe6HxD4IWSaH
TVphFZMrD+UQHWCXuimCwy9l5WydIllYx7OT++HhxMx8+PKBnBVJlHJM0qOHH8DX8NuF+3oODYG8
z78fYHKPVjRF/5soTK5tdpyGUgz4VEaL6qYLnvCs3zjGg27DpZM3UeUAQcc3qY2PqC3haTHgfaZx
AC6i1sRMT0MkzTA03D+o7qvX0ObDq9M81eLGAw/h8dW9Md6k0lJdaP7VqRZekwzUIidzr5Zyq2cD
IBywtWp7DhPpJi+eK0y1xs5fs8ytYRPrSKqCXorcYyEd46E4AuglJuzXnRRwh2CZJyU3X+/puUY3
x9a/DzaZdz8snFoXhlEAHatxy40ywOSt8a9bp/V2GI9G8jMfHsbi3v1OzKohJh5ug3YtQV8eN8mN
Y37Xv8HeX7hDZ4/VD481WSqjk3YmWOQrqBVliwBkDBi/5bh1dtnTGuVkpdNv6pNzVW6zLBpSEEmt
dAIUyRiLBfb/y9z/O8bk3ETA3oIhyklDAddBiKbMEC7F8DZLX5S631WhDLjw5IclMLJtBXMi1ME1
2/GtIWEloJ2EO2gR2ZikLrTs5j+yqEMJOsVfqbVtuoqvO5D+qDhypvP+5AZA9L9eYnNnOq1xISoG
5EufVmWSJJTjPGcUsi6a8gX+I/pVn05w178eam42qUFRi0FYmn6J+PmHnRx6jiTT8b+iXI3qRMfE
Mn79/w0x2ciBHdt9GTIE34yFyRCS//T1EIiJzpxIBlRM+InQOvjF5/co5D53HDDBdwV+r6FcfvM4
FqiXxVz+HtwC30aL9XvhbCkZsIri0di4wDnSF8lt7rTCeOnVl7YodnmSHQthSA8QtRuEAwwInv6p
ze0zrZjEILevzj4YSEF7U+A46DdqWe2yEtCELSPMHu6cHoTniCwgNkfaisF83fudOHBksZco8deE
pAubw26cTZCDcj3ZzakF3ddJDOVaG+pTVk+er/+sjTcs1R3PP4zV9tShtFbAjMnIZkRDsO3x3G3b
dQiXQTxmDGhuNF9l1ggyi7S/FBwSZdBJztg+yriCeRjX06+oG38dUC13e+++9RGliYybVLEfUeVO
8f0cnvrSvzYwsjTdaJ1z0CqgtcUTLeOhODdyvmuratcr1VbTd0OEpISlvohKRUaeDtpobWMmlPnF
SjyJ3GVrh4+RmH/kBtpGEty04fgs7ilR8Bh57lDeBwFaKdJPU75l260aQ0P/sUGzPDpkvWgdQ2EI
tjXSRaB1NDTebdQmze63G9ZrjEHfTPrLDqDYqPiHJyuVP132243TQ2mGDw5M+IRiKiKYDtYO6pjv
asgrvmceJd/mi6IRj1aOUKfSTyxP6I1bPUZbzVIPavA+UJoU3zBHB1hYRuTJe28bOwUmTNkqh6rN
0bzqVrpngECWt61h713XQgr0CQ1XyvkbPJKaSIYXYxwHrEb0f1J9bwKJp37SC7BzcYTl5HnaLTz+
Nn0VAryiIxMnyd5UkQZHWt68dKW3Bk61odhVjuZOdEUqOIHi5q2QtezV9EAp3OGb+UILi6Mf0Qv0
wQDGbc3urUrOJrGt6lxKl0rvebDgftXJAdGGkqxppMC1Sg26WMgSdDISrcm9DPGG2yzy1T1pBwuR
Lp1uxYeyqTBDHHdd/SPH4ImIpwn0l6QZN4bCJHRPriZjiPpaMSVB/cdXpJ2KTICToF5K35/mBA8q
2jk5ZbGcYk6TAVYcmjXg+gwRS119VD2bdCjYi+E00qxecjbdwYh/lwCgOwtp1BpPoA55xeRdRH1Z
9EpYTE9bBSBbbeImOwiFJUwgxqeqfSONslOQgEayVbyfqawcxfeR/R+AZGLfO6DX5/MfEmiEivZD
VCf6qFyV9I3p52lCigB0modvZy+369p/kZBnWLvIsPQ8DlwaAOosb+uSeM5C6XrushGKztSt+Qe3
i89nWqO3Vmo65GSktZzNXDaj97SINZi7bD6OMokbtMFo8iCjVMM868WakmR/h8CquRQuz74NmGoR
Ngj/hkna16mhCxSQCg0YWtIwTkGuTqRnv74JZt9GtWA5IPZlmdPmTRBEkS2ZVLh8RZCWLkN7cjjj
UFxZ1L+aHQpauslwOF9MUYR6YYW5Jsy662ZtBydQYlxtkAkpB339TrN3tGHLpF5k5860ASmXSeoU
bQN7oxLqRGhMsnS/HmKOpWlA80XcCU8+0S75vNZ6fO6RaYbBQyDbBSi1Ih6Lbld/9vAHQjQkregK
gXgbXw2t3GXJExoai190Nu6jxk7hUMdbAyrb56dwNS3QlQTPa0PA6/VuLRqg5VXkGPFgapW2ke8T
k8gWHq7uB2IJ0YdtMAoLYh5uj7Mc99lSA2C2lmDYLFxMLIAxTGNeS8uHKjeA0NLoNNM9XyYcULmp
9qCb+RfmXTwI8shlehSP0FPLXZiguQCHrjCgGYB/SBJMtk9qWFHYdqA1IbKY4xmfOtwNHTgwYfOE
Nqefv2HdTZnOpI+og1hC3wlJPfEgqIRxs4wLgeMc3ApGG6gOQLRXjN7nuQJkLbl+yYrJnd8hsoto
XSfZ7yrgULSeLXy8S8wfq+qMOhGhTU4yAopTyR+xI1g1aCkkuGlplrsxW0xdCxkzCA9uzV3tZADh
fhehs4t99+AN/3QOrlzuVgpIal+GRtppbroQcM/13Q0QQxCxdErI5lS4uC4dtwsK4cRHVu2/wsAX
tKJ882xzNQDRAOQFH6Ua9o35CJwd4gVJdpascyYbZC4/Xsbnzs64amKapyGAwaH5+QOraupIxWiS
ZBM34ZeX7un26MSQTvdGsaHksaLklfK0QKGx8ALiUCi7nA3s4bZcOCFmn0ZHDMCCBwI2bbL+egv9
30qDkZCWTwiOCB4v/Fv7z/J7zxV9LGCDVH1Aiv0l52RKjh70Meh6qJm8MQ5R3BVJfhL+C/mx9V9U
4rCF3SWS1mlBAwE4PBjh+xCoT75126R+T9kbYrh70VoCgjNUHNza3jQDc8JT5TR7LURdasnPaM74
iU/678CT/Esu5UbXVaxx6jhFiUxbmfreiH536sllVvXwtkbXDF+rVDqiLQ/cQlVvu5aQ9JgoP/Ug
WNftb8PAs6P76brNehzOCieR8t0ddXTQ4VUNm96oFi7ZuQvp40NPMjruqERBbIrdkr53qkLcBHzs
n6+nZHa9ffgwk6sgLHNHqxzxYZo1hGCRtHBAYMUN6yczg4Xjde4u//hG4mk+pMFyPboerLurbQ95
HsYyqBhxpttLEz5XQ7Vs9g9IIqyypmC4MVZ7KctzsdCOUBW9AQk6IP72S1u95uYmw3z16+84C/H4
OOKklmKwvAJLBzOOmAkNHQxuahLHYty7qscxsR5o6wKwdzpruxxWzO5lWxB1HXJyrs/P33Vs/LQn
L/1wcdbJiRJdR8pUnQrnKfUWZnI2hoA0RdhsQ939y46sq9TIrcfsanpk5tWtA20DCJ9mVjuJKrI7
jt+x89YA6nltcujJTxXtF7MtAHMVUCqDpIqL9qiThixMxey+QTSLhzO5ZqZNSteSFBura8gd0ve0
PET1S1T68LpIoalkxQ8Is/X6voJUFFXaJnXuYiTk+n5JJ2B2a314DO3zpJRhIymBhxwIF4twOCem
ZGtB0YI/xgm78NKzS+DDaJMlYOQq6uldwtZioVnYZIiyAET0gCCFypnHYQ41bLFZMRuzWR/GnZys
jVP7BSan16XnokCH460qbAgpIRiMmYWrIL7A3GMdeuTj5RK6f37jfXiAySnpNf4go2gQ3bXUTuQ9
xoaM/p9vTQ0M8iACo8tvLnb0X5fZh4EnR2dVevCZo/BqrwrytGrIgh4cLdqMzv1g3DXyG81wzNeC
JXjB3MKieWgInWza1tN+9ajEtSEZ/01PEUpoxdEG+JruaZf3xXlhXc0d2Y6CcQzVWFEjnbxllAdR
B+gmvJPMc5DgJmdoNzIM89Bb+xwt4wWLVqwUdZoEghLJr6FbZzhyuXl/aw3BtleGhbN27v1BRMF5
wH4ION2kNC5VWhyXLo9Ewo6lsbjBRUFVetRpcNKX/voLXA/P6Tx/HG5ysqtWpI8G2oV3YWLsR4fe
Q3DAfTH1bzUXUU5/RzDb5gcSlD5bcfrH2R0VzVTdjL5M1Hpf+TAYXER/tH3WYe19ZcXbl7ZvNyOw
rURG1Ui9BNqTGv1wLQ+9gMub3ufiElaUfq2To9mVikpld59EWM1GK7jvhM4hMXOTIvuin0MKdYLD
pqKzYuTtRjhrtiXVr/ImN7ZcRwAYNk1O8bNd476m6u9YV4yZjEjLZig3dvejBz+C78t7n/D81AEp
qbmobJbxo1fne8BHvXQRbldY5MQhzizWmSMsKqStucj7nEXsMLEsOhTNkfSZfPDUp1CThn14Vwjy
MTKY0Rupl+21dytabGOxLEIBpG1mM4sMi1UuI6owLWgUOepCV64pBWrVTo6WHa0GRdlmB5kacAlE
2Pazje9img0xpL1k/bBL1HA/JtK2a4Otkvq/as3ZZY68qbuf6aDe1OOPUG0OelXdUr6lvvyNvzE1
3cQOMxXHh1otdqEyUoA0N646UDcrniTkJIt0DYZCKJHmSYy4AZM5qOPTGDkofkKSGbQVptI3BkL1
1N5EC9Y+9IAApcBf9+15kCiMUlfMJAMR+qyFhKTTpslWpoJEEPw+UK6OZ5LU91sKhRQTrUJeA3Z2
anKfBPoL72TDP1er5zK+Lx6krqHqOj74AOAi70LfW0pfOGEpcgvjItD07D1PgFawPwqR2dXTX4Gs
UARHl7s7UiIccu3W5iJqs2EV1rvAphydmih9LaG9Zk+rD9M4Oa18V0s8Q1L/24pxfGuTM1qaAunV
mAuJ2uy9AxpA5/KzHJmM7fP1nvj6EDmAM++S9/pPq90N8YFVinCqtvYdBC02AYfy29dn0Wz/BbIk
ZHWqN+iMTdLDvMyZFeGKKtanJJ0t5zycLeWbgg0pkgHYXzbWPhxP497hSLDkeFN8LzIFnaS3nBrq
wtOICOavk/HD00wOYscdY883IIVr2Qov+YcAgutq/EYHUf2jB6voJ/7c5ZJBzRVK/NWok+NBKm1T
qC5Hd7H6DmF/WydrysxjuEeNNdVwumeNe53yZOBK6qYvXpc/2mxaI5O2HpomUXLsdDy54ufGXAMB
95Rm7ZjvMiKO0E39+AZBI5yOTzEoQQ0xjFzFFOyPFyS/C2DqhRKelACKC6VsOqaF87u0zBuOMZqn
7gltRsxr/Kg8/xdp59XbOLKm4V9EgDncUlS05Sx32zeE3W0x58xfv08ZizO2RrCwZzGDSe3pIosV
vvAGtN0xgRoXbbYW3DdRghd7r/enNeyPkdIfxQy2HiijbNBujBQqmHpAXAFwtjpU2ziAkaSoa/EE
1D/BMB9qLMo4iJsIZ2dLWQpxYMjt/+XCpv4gZLXpPmsit/qSpLWBWZqRJoyG0SbzKupc4IvrRTAu
skh4OUPCt6VFKV1YTWdv9X+GPcUrJZmSyFrMsFBwrErdwqKU8KggdRqDaD8YFwIbGPPnVi97SFNI
EW3nlJitdnj3qjbMaBsejz6YD7Tl5N5YRRo6OuBQ4d4il4UFigSOzOIyHGsvq2fY6MhI3QNRa8CJ
xHgkHarudUCEp0rWCdsyBx6TJ/RwzPsinNZ+4mzKosI79YPtsk6CXzGiy6VVA3M2H2JTQ41FvhPP
gA/Quo4PYbZq7Q0cRO1mmjDiIX6SdHv1yTUMVjhkir6ObO/94o1GlRqwQBrBnRDrUZJxN4ObbLyK
XDNr76gfqywhui9qjOV8o91rScYStLBNO9qG7lFaRa5cC4VKvCcVdHCQuaRHhwUA5RQvoe7FbwXi
ftEq60LHSE+A5YB4pc8xxbkhHsmscLi1w72W6m5qhQuhD5TLd2FKF1d+lfFtk3H9zGfLE96A5UTZ
u0UEcF2iGGcQkCgrVfMKI/PQ1oBtQs0rj0X9txjMtWE8UJzCvq1Jl/Top3yd1tjaLOMBo1gPhZp6
Xiq8jPFQAKQDxbiajWnbt5AdMLABJQjLnUr8FS3lG0PyH5W0oNP1atJMotfZ55iihDdpbLiK/7tO
kJnTaXtG8havrRlLHUl+iDKh5q+u+xaaz0BdniMuvzUwIxXGpaiQQ/iCAmfexRk+h0j/4O2cTKR8
IYZRo7mafGNFmcIbIm0bKy5tBtcAktcpwA5fo3wkSIP0rr6KWBCxJOpwzEle0CpH/SBS+xVq52uL
TUfuvxjgFAu7aYQtknBE12nwwqDACO8acwW3BkfK+edHu7wZobcEi8wCdUsnYdh0CEHUvJyfY8JL
5xNd73slYdFmB9tJtqApF1Y2U/Q8wERwTfSUudRDayDg/8hthd7pIct/z8MmmK9y/2YYAmite5ts
tjh21b5KOjeeILeUKpJRiIhSRSukXWkYd+ZoeWFrewgMzgTGSowEoYbwtxBptD22uUXXMjY/RNKq
In+TITY4Ry968dDFHwVW9m1DE+KmUp8j2fCKfpfUL2WImOSuhi7MaumHV2IQsr7KfAK6atEzMExM
VqM1cIyt7ptuvtRk5no/ha9leJQ7eVlVPQrkrzmxDExFzTJWY6wsaj/1BnlYNONzakp7TCVoeCPa
B/UwHV+FVJP4R4eOrKiSOsgqmqMXBetGS6BkYIKivtI4BHaN9lVYSB7aPfRFg/wQB5yho4lGPmhX
ZhKJ9eklC27qAGEdmqtveiqvJqxkpKAXG5hgakr3BZ3XHnui2b4KVcSYSuiHPT4rA50GfbhKEaIc
fNYjiA9ei62uxJTv7LuMNmp6CDTPUtd5SujZvE4TCLL2xqFFH9b+1eyz25zySSzOMnjrUCvJrT0B
hTCIlokFW4e8RivwBFmW8bVqwFImkJKV3EvRIKdh1cCN6IZiyQU2ZHxRRKJsJLnDK5iX6bguCg9L
jxqEh4FSyWtjg+amu56UePehyyq6EmZS7/rZyw3MqlV9FcLSJFsX9YohVTdCj6ywP0QSlA9XvTaz
6z7In0g6g/EedAr3KeYv9rQRSxZ4xFxcEZDv9S5fkzcvhIdw1u/I0TcaOzgS0PMJS83wLbRUalIP
o3GoNXojTLATNIsiNQniuy3y73aztbjzEupEU/EhVTuOqzR6ptVTcEMoihcrBRCSZKu3jpfmwYrL
adQN1wTjnM7RRvTsyp2TR9eRl6YAO9hFZTZs0EsKLSrQq0wvMPZ7ThpU1OUdxgY4JSlb/KIcUBFq
in7mPF4LbIsG3abzZeATdJqa0asbdS/k5OjPLcxpIbT2NY69dqy2wOJjmyylvreL+i4idr+MYjpT
VTVhygujOi5qGObfI4PRCLqiCu1YFIsDePlMjcg6waaJj8d5QcPy5xDzTFDAiLinCtNlBfrc9xFN
27dzLSHW4zIGNeI38ZswnOCG7Yrx5mIL+NxwICGJ5ykd058Qv/4l9Ok1SYKri3CtEixp/dXDMU7u
EYYR+ItLCcSnIuVJHGsqkChw8NQhd306X3wZLK4qfw56Lb4GhHdtAZpJqUY65rCa53wD/D0eqp3o
f1bwHqYKRbK9OJXJu+ircOewIWOBiy9NmMND7QrpnOqJqNLmPuEVsTNOtuyCeFI2HH01XqdSALFH
4RSS+5VJEMKi5mhASgo8fnghnPtkh/379UQGD6xYlWURfn19vakvyjDCVrYt+lUBeBTlJdKVyjdv
cq5Fvib0kbiNIXDbi1aXlh2OF5ORbvxyDbKFThFXMwbGByGdbNxnMDFizoQpCjZ53nMAmkvDGJch
7ADC9X6Vi7gEuApBRKIKuNVBA6RTUYsmhBzqVwtMb+Tvc33Gmc3Z9eNy6tolsbpbt9dh+15GzkKE
b5QrQxm3OWWpy/4yDXZhWHpiextBsZAmZC7Kyft5lX9unH/NFQU9y1YtYi/7ZGNljt3UpmnE1wp2
umbauAEHuT4AxgZaPM3mJky0RUETFK4oz2HuAF9iRzsP4OxmDkCkckXQQDbxIfriDnzzthov7MUz
ubWJtf1/HvKknq0qMUJShkklkC4dgjhIKTccoJEFHfGSXue57PrbYCcbPwzURO4UZqQewfaGb50E
YAvgUteh3RVr6yQ5xPO9SWMefBvx6H+R3TM+eRQ0J9RjPsveX1ZvU+dN2YjNiSC+iWQSBlz6rv20
nFWIbrGgaPdcPNYl0Ytz4sJ0xw3jE+qiwbr8vm3KttTtMZvia1+6y1BLMO8Hw4CxdkCDiSoMMa65
la03SI0bcX05KuKiSKrIhrFmGy5LedvBr0GKQAR34jIV6Ew66hPiM5n4LZAf6I854I6f1/C5u0Gx
BYiew5O46uSDGeY8yeHM6oCxEAaH0XwtiIsiIje3kRY11tb/zXhI0VnsFywjT8ov5RibJmi/z/Fy
+4PKx9QJeIgdvNYppY9LH+YcdAf92H8GPLkbCnPWgsnS42tyYUFpKcGjIOncXqErMQa4TS6R32Vq
027vd0ctupIJuX5+5/PnBHcFCglIisinIsfWKFW1lcjxdTLvRQoj2kr+9MRBkVKbjebDYFVu4ffX
vtWzQttVG6cblcKHCNdNDWJV/cifNRkEqCLoOEjh//yI5/pBgLT+ecST6kEUBUJQhY1DLwYyHclb
hm1LNyKjSRDD7YU8Tm++RHAGmdDPBEUaLpxU5yrIXx/itJYAklVGbFPh7ml2rMc5hJG4BsMOEBgg
R01+RE3mwourbMzTMxxKMexlVejQn3pCpqVT93HCmPa8T7APRvgeCYuiW2PYFSkfJAy0wHLib1l+
uzC0OBP+PTSINdjaMnztk72HtrhSdCkdipBegWVrSCjPS8nWcHrC00hhM5aeEKSeRowsyDjHfvDa
zFogWrv1+bHLddjP4sm/HglgINUVIXtwCnjPtKrss67DVL5eZnVzFcKoozFImqcEzyS+3Mlc1ExN
A6iMiQlRk89BXYMvu9giPHdx8U3+8ywnR+po6IU/yG0sWvNYiJMoIiwXIN92eRGcCyAFtxI3G0jz
EDe+n94QWnJFqhnKKcNVISBY1bwAUyciN5XgBOUrcY43NkIrJJTp60wKPKZHURvM+VjjPHvqfIlf
fnYC/nmqUyJ/IPGNurLhMnNIw8JdjUSkvEezSbrkbXzu/bkvCdaR9AVQezLVfRoFvZEgZSujjJwT
XeVb1GQk/akaMu/iLX1u3X8d7eQOyFUpsKMwhbcWLhGTpAkoqt44vF3YX2d66+bXcU6Ofl+tx9rM
GYfmiI/8ir9Qb43DbLpTv2pbz78E+rv0XierSEeWMWuFln01LWkugkjmglHKS8eGcubYwHdciOXD
gIGH/H2xOmMeBGkbMUxxV6AmOlnXPpayWQamcNHgail5ffYeD0//zXSahDaI16Jhe5r4ZJKh0JaC
1hbHBwRe3ZJyYoSSaZ04a6lCeVJGLzxDivOSmZiYt9NDCXsQMjx4jkiHnHzHIpaCXI8F7hUEvsZ2
jIdVfstRJOXKkhKpU1yY4ksDnnzIsBrloSkBb/5vvRGNFJHZCSyQUJpKe0D84fPP03tus//nJYUu
yfevalpT16gxWxB4YgzArtkToAgQYVZdwJycHwm/GQ2jFyioJ+vHrJJRjQYqx1yx+rgXGZoM94KU
su/vf36pcxx9pOz+Getkq2dNVPiSxZoZHVe77YojYosCGcyeF1pVIgCjfhr/P9/wZMFMvkkNOgWQ
DAepEEmVuf9MKFEBJKz++RXPtCOQ8eeD4SQKHe2UjeboRWtRLqUdoQukcRnez/3/nVb3bYiTOIHW
tY8+EkNwXvLBuAVDFU7U8ecXORulYkgA4o3RaIyerMC6bg0lVRlG2tTKkTqK1W6UBuIsxrGk21iT
w4GqDfwf842q34FcAaBU6AVIFlc2t1W/a53fNRVTqmg/P9q5Ffv1ycSJ+CWry5y4VOaJhiXmqaDt
O+MOOBbW0RcHUj5NYE7Pmq9DiXDxy1B+EgRQGDlrbGWHtoEegIQKsTcriu1Ig17DoJQGYNReFSo2
C28UYe2aPjmGrwllBk5Eox5da3guK2DJAWpkwdKOzB0E/tx2VhE1gqicF0ISR6W8mGnFDVkyBhro
1hx8ZRfJ9VoUV4oHc6i9QL1nVya5BcFshjw2u/ROgySlmNBRSI8WavMwVB8dldmGf6u6chG0dJLK
ct3NBYbtzV0m55ih9b8m+T5VymVfdJ8fdMALT493bTLc2eN7/4I89b2/00L9qsz0la03XmjcltIT
xGpqs2mzmgZ9XcvPNpBB0Wg14I+IYUVBoUqkpyCeH/UMOR+t2SjjtB3p5DQNDZ5MoiBbboLybdTb
Xav80fLxJpMDPEkdlCWohKsfPgqdcfIhSbDfguPM6wGA3iXZIpmDu56eKfUf9hVF/8b+i4USqiXh
zqL5M+QLeGwN/sfUMqc++wQw0brVKC51hfUSdocgGjwn6+7EKYfO1YOwTQrnD6cudrTqZmwKk7Hw
RC0fOQJaBNmaMZDs9WLQHc1wB52kI+xO5rtEwspz3ivr2aT9VtIclLe8qpvP7+KZCMtyjhqiqKV6
Rbai5POC62w1pt3DBO8RyEYOdtIhSgzso+glopIJYCfcp7Tz6t6+mymTB7niDsZ4XesvDlOd9tSy
Jz6/GUcY+2kwxspNmrRuU9IEZ3DBtKodGoh6dwwe9bK7A73xGoHp+nkHnhNjE24l/zkcTqpIZq8Y
zdwKzEDtYEUhLRvYh2AFjVc5QYiaBCYqnwod7e97dmUbXdB2Pqc7bVJ2pWgAdkNBrPf7vrQTWWmc
GAhyiHkqPQxM6yP6nK1/yNAlHw6CZ9IaKwhN1FbzgnYAyYlzl5fWYiY2Ab/ryoXBRF6qOJ0LMr88
2CnzZBp8ve9MHszKXdW4Mp9TA8zCUiNR+qOqS7Pwfv4Sn5Wkf51QiBORMpKhoQfzfSZCpRn1qWZA
BZyaSU851HtPSLGYvu2B1qHjuU7jN/rGVxogXb/bEpgu/BAaLJpnHJzBAKjM6N2KQkgpJwsb3ie3
MrCgEDgZjgha2V0H9GHzavagtUbmDIIqRcFTXuq9tFUw/JzadeFQq5Yw55b3eY7iFCfPTTEiq6mW
e0q4qxT/FD8E1mJ+iMNQSPDauHIO/SFF/hD1RVelLdXkAC4kKh+UgX+eqHOXBqCwT39g8JanpUCj
1zU4Wyjuk8oKF4I8u4+SdxWSGPWLn4c6G+YgxwWkCJq4MOj4/k3GLOsnNcELESsUxXiTSdHmI8Xt
GQ8rFatf57dp7eAu/DysCNROVwJ4D+RBkQETaev3UWenChO1A8tNvoFUDAqTQb/+r6KPr6OchIvl
iKBq3ZYQTtpdhOsIQU6OPtDFu/fs9+JVICZiKqN/kpC+3LxjY4Vx0dDEIUrk5qE1DBdW8a8vU2jO
joSOEuZLnCkE3d/nTSuiwq5wlbjOgweQsH79IAzAAGWEiAkJubyCMis4MY8zHZaYSQcv4Fcu5sFn
n8PE9RGpeBO7tZMzzSiGXpoMKb7uHaqS4y5Tj4DtTeuyzOO5hMb6Z6RTdqkEt9uS5wAbkOI5p/0M
mlUkxLCn6Zyj1XURf3x2QHCgaBpjnmCfStPISTtFo0zFU02XRDEpNzxA60JqXME3BS+VodT68244
e0WhPPGfMcV0f1lAMmVgtWwYs6ksl2ZHAotfaJaZoEua+PM9J1TCIdWq0BtSe21ygf78DJde+yTx
yCYrVCipx4BybsjgqCAJNXlMAAQTG4iBAZP/5xHPETqE/6wN2xA2Bwnd97cugzpwApo8QmenHEbX
Lo9IJaPVuAiiYz7vi7AWPBbJwHAch1ZasGICkAfrzcPQ1G6CtYdoKl54LI1hT88mGrEWeGCq/HBD
vz9WYHb9bIB1EyyKkmaeCNuzaYtYBIIGdGBG8gR8rBaVH8Mm30UXn+Dc4fj1AU6OrQilYNQ7eAAR
LcxEr3OViG9f0Qf6+V3PfXTRPkGJmXIT6qbfX7VFpFGKBhClpAx0SrVmT77Zhc+mczCDV7AkPw93
tkr+dbyTqU3UXqKExniWCKPJJsCRUaAH/GVlNwSTGFHdXRz17HR+ecmT6fQjPH38FApoHT0IuJOx
z2huX7wEzs6loAhodEmoG5ykX9GAcv8k5jIZ6NWF0q7D34bA35+SK5riUS8gPFcXJlRM2L/WKvKI
ghSPC+3pfTB1maK3LeRNWd4LWgRJHpcBAlpIj1D2qZx9CX672KJ6DjWE3gQQmZ8f4ezsYgYFEQxn
QPga35dQaUkDAoK8di8jNZ4sIQAJrOlF4fzza+fLQGL+v5yRudSWediR40MfdPX8KJS54GDUEdzI
V9zSgmpJH///9XKnwdEcOrTee16OPFK8HJa7QKUu1prEHP37K/5nDk/pJUWgTqmKA/W1UJwwSsRd
mg9KsEIKHOvU5cXO4oVvdrpU9XyI0OVi1dAxA+JoR8/0Jpi/nyfvbGiJgyeqA7QlyHtPah+K3Nkp
tWAMdzpYl7vRClYaEp1htcQ6SwbyP1t3kWWvLranzs7nl4FPtmIvT0ZdzmR8dIfdQV3bSF1WAufs
mw9orP38mua5WOhTPsDGhkv4vH9fmKpR9LmdQuc2q2e9SbyOzDeseleXUNZ9kpAdlSe0WLpdGnfg
xl9K/ZhQ3RPmHlW5xJo2rpVV01QwKTDGi/6GfuUBPhKcxpVVaFfihxsjWXJLts6RT1bKFVeydIun
aIugh3BFEyqTmWqtE6f+DFPaqLlC+Du3Sq+rWEn2X3FNwaMos+hOQNt8xBGFo0BhI2RZP0/jx9hh
OuKgcNQd8Sbx22A168m6r4DP0bXSjOa5WjVGuhTCMg2mfT/P4tksGcUAQ3QyCQc+t/+X7W05gTbP
BdRjiixhQGsZHG82LgMAkXFJBBQeVZJGi+USIuKTCq4B93MkryhaKeavlFYWnPqVwKrRDL/wcGKl
/muDWgT3AiNhAlP//omzQTWpHnZcId0iAWCLBlTkXkkY1iPUdAPUOPwtv+QUbkgMr4AEVA1kz5Vv
o5SzbS6d+WfjE8FVUpEQgyJ3EixmrdPl0UQOgLNsziISrF896FaqOX46xvxv45k5DLlhlbp8rrTD
zxNy9gBBu4agAarQv/opTS4XsU1UAiGCOlomyHC0nZ3oEqTr7KHP1WbICJeAVzslSSFSmLazBNWy
tN6qGCmu5p5kmGqUWyr3oqlhZ/cXA4ZzNzn0u08BGBLiUzpChxjHFOEYe50Afy2t1g2mDTlOx4aU
0PcSVMOL0cO5I+vLmKelkTgyTSpljGnn6xlzWNC9/bLJVqqKvfmFvXbu62HcZJsiXyXrF7/+ZauF
St8higGbs5MFowp8f1scfYxKfl4k6rngBBbnp/gGMBbjJDSIpX4oA5kkv6TECYB41Swf0frw5+38
2wcOa+3TxhufcIOzFS+JloFQUlu28xJEf6UvTcDwouS7NqQL1/rZyaZjTvYh1FVPG1ZaYTalPMFc
lhr0zO6h5FC/pPyHEwMH4c+zcHaymWMZnVMha38yCYiaJUlXxhhaJ9umfwmKVZ1uBqW9MNlnhzHo
bbJTdKH2+/2bmrll+I3BjsQNwXAOSXwjOBsXfUzO5mzc5uL4gb+CRuj3cZCuaqx54JtOGTAr/zGC
4BBdd4Onx9tJwmBrEafQzR9j7b6bb3xpFfhrDS+tGWLnDmX3nydXFQfv6cH8z+Mop1+ylRqlLSMq
PH7gIPocHbTKX9DZQE6TO/TaxvwQUJ9gyg49qXRmegb3YFO9ms6x49ycDHUzTuDUShV9xAzZ25ou
uw5ec58MF1bCp9TSvx4W61fKJaZhgNr5PnfNbNcFEieUP3vJCzJsbySUsPMGd4Bu1TjjwkCXT87o
2tT5mrLHorjCMhK1Nh3BV8vTQ3+hSM+qHApjyxtVkl29Hhdhn++cMXJjQ3O1UVnV0eAa/d++RYOu
hRoWlFvMl3sn96pGhjo5sz6a+84aVz5Eg5paUWQHtxImSA2Wx3lvrZx5uHBfkMuLKOhfL2/JeJ4h
GKFCRvv+8hKQQVUrG2JcFbM6jnIOHwPqdBjJHmCHpV/1V4NPa3VYZLG9U33QMmGyUrGS7pT1ZExe
pU1eDuishKOF0g8gRPgA8gcZzWi0V2rUbgin0iJxY+lDr6pbIXDlgD9WfW3dKBBem1d11hbjILpE
oPeNfBvTQEmS+D3lIscoapXbuK/FKEuiYoNan7RMRmerQ6DKeuc2re9V+EFhDv/AfEWVdZNaq9aE
YgD8GVyI26i5N+nYGGWPUV974j5Wg/I+HSdx0pK+eEJfWRy0urUoAfVDF6ws3RWUHMR3+BmLKIYm
uuZrt+zBXTz3q1CBhPKKFlRtaLsezSxNwlh7qPZStW9Vc1G4SZE8iy6nBVbZsO5rXVsCf7JIV0Ys
ZwVQWw581Gotd8akS7WPc69vpbr0euDPorkUWCGCQ+NCxIUBqCnJD7xG8FjGfYd0JS1MqCHSlZTG
m7F4keK3Iq9XNDQWrfHQ19kCX7arFNi4Jofbcmq1pU3pKkkkjFKI0vStNjYuVFEZzg4lk6I3XNg4
SONskFHwLIRRjC5/7ePsuSpxhb21oEFGNIuUVFp0ynEMw0VoNjcCsOTL3T6dMqQP8+dcEDls1B27
4knSvA4neUEXbxrVq9UHS8+3ir2ppyu9OQxgqSFfZK26q/pxUU4fmbjSJ0C9lPU7PmEpHQTNekKU
EkmRrsISvH+o0BgAuATs2Ya8MutPN/rWByICAn3JQ2mZtpoI+YRUmDYvfCsF5r4fG1arROwqL4Ns
UakfwbgNYxCINQ3VvRSmG85Co/mb8VsCnRdSkeATRQwvdNkn621MjgYRbjFqm0KKsYt/y/YJIL7O
YedK0qrGEiopyuuif/vEbafcqLDilHSLKl4BZc5hDacvc/gwA43IhEMj9BtVhkOJBCUV04g+Ij1V
BV64j3filOSbMN+HdQX1ZnrQYudayE+CDXA77R5aqm5kv8wQ+vQ+bXeBXxxSmAO1jKOCenDmN6He
KTQhBgfU770tFCF3KG5FpBjVokBcFe6Lb10lsK+F7xGbl+KtwNmzYgICVBjuXLoDS3VedVDjAObj
Rc7vqd2nREKBO3SE/Y/prUFLh/zYnGRvVtU1SvaMPsngvdhZGWeZyGfMBq4tiHa6eqDvac0sbUiK
mZpfqaV/TIxrAA+kOPO2bQ/0PaiT/y6LyIvJKwoasnTghCukEDsNCal9yUsH6FD4won/FIiQyXxE
UI5GLHea5op0w1BwpEaNkJQk6E0IiDqmUi0Un1tTf59YehI+9xnClfVwQ1nVSgYPmhkEA3+4rzLr
lwrlpukCnA1Y2Lq+UqX0pc2EPZUll1D/aA7TylLKYKUX+4BzZmwiZLCrm9i6r6bUEzkf3Mm4TGil
HNgxnQaFj/0t3rxz6mupFupTJminbdTtRhtNs8BcTFKIoc/DpF5zJAzxQZIeB0L5WinWIT9BZ9ys
LTeF5SXM7MZ164we35kThu5zCzWRb8jC6621UBj10TGeOO7gI7W75FfdelX12Dj4desvo4GDEN5v
CBBTSI6SPfIty04qPaUYVwRHHl2aVxM/iq6uNo2511vtXjy7QBMEMFYlUW5tQXGoGyoGU/aqx/IG
OZIVRB12DgYygBstKbsLB5a+niJBR18E/jNmd6JmnwzlcpTQRDI6F7ne5wQkgTZAJkKpVKxeE74e
InDMOcWd0Uy3mU7/a3qFuOJFA7YO1VIaox22Eg2MVX/a9X68IQ0p0QaOemOTmB9zTHtAmBDKz6nT
rsCr34JCUexX7B6CzvA6k/gi3qgttFJWq1ne0+TVy3iT4XWXR7aHQGpYbGcKBUOieSH/xdfrhU6i
I8pd0GZQP2LFHXJwJDMtQVQRxLQL9GY/2rf17KNPaABiO0SxtVT9HN0MFezpk8nqoBhodIfBzrx0
NKDLgU54xIDZKmcIOm5UEyV0h4i+aLBDJRhDJFcYrGj4D8rJDvs5N5DDO9pNBSFHHMYrSdK9saC/
j8JfW9SbudjCmhlqfyH2XaLoO1NjSUTWlU9EkxsNBZ9xbaLvO+AOm2l/tezvLDkbWzV+2RUQ8Xwx
gN0InXwv5c7GKQLPCcO9PVkbP+1vR665ip0w1cNtGyPvk4TvkNXjlPClfZMlF5qqVmJUcJdqXgkZ
VvHfyuRQILsV5K1rvsh/iua+abepug3JLgBsoguFzRy+XSVuIfpObG7ge141PRUF0WBkenIqL4w0
u4uy2PPT6VUJa6/WdLfWmmVa+rdTZz3KUrHJZhQoqpuhahc2jFRL3c/Gi1y9zC0GkV2x6ApBaIWy
lhz8+iXPQK5ALNZJCPLKWFWRRSQ4or03bhz8pZzSdsXRmqYv/XyjFC+5z+HS2piFsAh1xZ0aip/J
3myf8b91y/G9YlfI/jqzbiXh65ESiU9/c86+3BIlqHk10TRzjNgzkmmV3KVm4SpZdOU7dMbN3ANO
B/y3XDcqSAMK8DKAU1XP4XSW3AohvPtkXQprxllxCwfb2ckdws4riSZUy1nafrVWtGBvtJBlYgRf
7GUZDMtCLnd5MXAaJ7uUkaL41+zfvzdFX7tjB2cEtqkExiYdbiJ1XtU4VGrzsG1glI2xgXeav3DC
1MsQFtZtn7XmL6byMQQgZLeQjtGVaLMefd7hblRrBILZNYsOXsKMdWaJNF7kdrOyktg5AWwafL1B
iC2BRqNcoaUrc4quNCtzA+tKqp58dW31d9PoXBdhAn96hZKXSwl7pTgfyRjeFZO2UvhpxcwXvh5w
dm5sjsKiUleyP3oVUxwbBp5foMorY20jexxbdyFwBEX2cizDtcIguvcRW5Ee5ggvMUAddY6zb/fb
SNPfVlHkrp2ALQyf+1haT3W0ks1i28/Fxmriha2kG4A0bo0jkFRDQavuh7Byy1DetEq3kjHLtqx5
lcc5N17PYfarr3d6cxM14SaMUdYjHuzBDCFC85Qm7w6eweqgLZ1sP9UPkvGeI09WrYpS3jcadjvt
MvZfHeURfvig3zQ5YuAKl2GkIr//Mhi/lPBWlR/HKCe8KQPXqFBlgo8FuU6knaaFkEy2zAriXIU1
Z6Pk2q9hHXpzEK1LW77tbX855qigU1Sk79MnwcICEzupfDYdqtHv0IFQbtwUxnpg1nXsHvSmBS4W
HhJcUGIfyPoAIfd2RMGZudu2GRdzvpK6J6Qy/Vzx8Njd1ZKOPAYyqm8EaygOkPMR2KNCrmBVxf6K
QUQ17cFO1gpS4W0Xe615rfO3DFnS4a/d/26ndQpppVKfJOXWb9daF7kVfuhtl29k+b1Xfhvdxuqg
1Ntekbd3yrgeWNkSSUet6F4xrLiLhsBVHpsdUkn34bCIfo13ymPxjoL3W3wcH+CV6k/yo/ooP0oH
eNv3aJY95lxbkatMbuS741v9ph054p7mg/mrve/f5uNwN92yvq2j8mw91w/Oc38/Hro7dk7/1j4E
f4bH4mV4Gp5w6Uv+jm+IonD4IBHgsvH7N2WpZovxLXgZHv336Pf8ob/bvwpmgGju0D0aH93d8DQ9
KYfot3aoXmB12+/do3JoP6IXzuxD+ZF/1B/SSwil46N9GJ6il/atezKem0f/V/yaf7AyUQmp3vlL
/Vt5DD+GdxUJuuP4VLw2HxwoMdZuv+rfzbv+MILc/Vu9Gy8xNMP3GYopPuJ/nb9O6Wovystwr/wJ
/7I1D/pBPXT38jFe6hsedvxoACy9xx8zkgx/hiMiWG0ED9mV/kzH6Qh8UPoz/vF/92/928BcHpko
XlQ72L/GD/sXV5D1FP0q/0wP7Uv5O3huOXUKMl+X//ePSrsfjj+c9Hfz3Xrp3vK/AR/yVT6gM/+r
v5XeVZ6n/GvzGaPczZmQJOc9pL9q5o53fOPb5Fgdaz4RjxZzBtcEvOLpnD8zxHlEat7IYAzxL/px
ODIY5Pf0r8X/QLDH6fwneYPtLf32jwoHhYpwk8s/pE+beq1uFu1Hied56A7vzBY3dParOhIVW3/i
O3/dvfGT/Nm8SRQEXvwjBbb0b/wSERY9T+IXIfJzw7+Xr9Zz4LjRn/ngMynmLwv5tIP2p/Wkq3At
/mhX9e/6t1ECBGo8yoWEe7ikG/aNhCdQXoLBsozHRjuIGiLC82pPjPM6dM+66S/iLL4TKX6Fm42F
G0LFIS23V7aPVXm2TApnkWKl0PjyImDz5k0BLNVe6hjb+lsHQLJLcK5N/gIUmVsEBXdnh9Y+OXN2
nLNfNskIfdVZvh+yF39sPFHp6tujcIoEjgrCckE9WkTVAqbo69WfYTA2oruco6MPMIbSMYDUZUUo
RfwgJeA9mcgCBAKKsCJgz4puI3JXRHcD9M2cdIemQsqBFZYVhtK1q1TNUiKiFIL+UImIHMNJX6Pq
uxQ+YQGCAMTmtKQJ9iLaPuDuZ9Jfey+RngmoJbVGkXzjvSCKTWa9HOOdaGnwgprxJGv+MowhUKX7
xBAMuloQmYRDIx0m4uM6Q1IB2zEhrRDld0agAfJdpNTelHJtAh0Zkx2NdNXepelfE5BEUcULmKf0
Rzsh9TCUqPLjZYD4QxeOXsZR1/SvOUIeWbCY+ZLYoEXZg928oiBTWDaOFnu7kh+Srv6D2aWKBbGr
mdFTiqQ+Mz0HmUd4SX4o+/qjaNiAjc9S6H/paz3Kni/jvqEIgcQAfQNx7tMhoSOlIHpWjOoqi6ql
URwHkjKNTBoFOy3f5KiTCSyo8N8TEktNug9836unQ6qxp3SEDcgd7axZJ2Tj9LkF+xoJ5ZBLzC4y
yOfmMxpNagzQ9ZHqT+iWOlcY4ZesDAvMNyTtQwB5ROI1TmvgVBg29BhA1AZi6NDC+GLctq4Jf6kJ
1ilTLbw/ZcCRF0qYZwtjtixYzlQGVeukMJbram2ZNfFgMh+mYOuwEymWD+Mm9X777VsSbeIJx97/
Ie3MmuJGgrX9ixShfbntFRoaAzbY5kbhGYP2rbXr158nmYgzjaygzzffXI0XXFKpKisr813uQu1A
5aQ2XgP9dphaMuKt0lvr1LiAV12sJLuOqC8i7wqm4GOhzun6Sg3KkCql80QthMaHj3TGRSscbfm9
/x1H2lxnXYgxYd21I6C5jI1EsYqKW48DELwqZzM9g8pkhX4+1UsFWCqQwHA1E9AaHnUfh6zVoMCW
r4ekyUwaosvcZSTnWE0F303jS9peV1yVR+NKD4xvxfQtB2PdNIDiW06A7qvhJjsjfR02jsLNwo+u
QZFbLk6R7rrI/J0eOGgG/dLHuxhJFTvx7hJEWjTne9F+L8oC4HOyzlx31xcNSZG3HU4vg6UBPg25
mevrqPz6+esu9KU/vO2sadnS4CpHpYuFSkKXX4xWgxVGE/BwPx9ooZ2CooSugtIzwXTOEXOn0XGQ
3YR5iTpm6l9TuCAqoGGBbH9fXuBTvIPCZnVkB0UQ9HEM20AOeNZt72lylJrB8qwn70uidOswK24K
a8T4/oShrFYQOhFxb9MvUagjRJmC6jW28cTXHtjvp6nbqMHvFrAKhRWcF6meaRVSFsUuy1UKeA9D
nH33+/a6cZGx8XBq8d3daCIPhX1vU2m7oN7gyXunU+ld6Ub35IO47Az33inTq9a/D4Lxiz9p25oy
L0inY3K6BEpZ/K6iGwniB3L4vP9bBYpdJHhUiCoCaTdxFR0UotdF+Ozid7XBs2KDQat3DoQLTS58
1gSxGlIXjVf8kSj+jC3KVdGbmfyXRXQ22KyBVQR232DyTdM13zZxv0HpBSVHF3kMwcIrl8QDFqIc
mDfMvgwNoWx0uz+GAksZqjHpIfO79k0PJUO5J+KgmfX5zljSVnDg/r1/LKAw5uytAm1MFLsXbnr7
K4geRIbEJt9FwVSEFaKyu86QDHOyfBtpzg735S50CYMH1R1XFmIicj3n/QePJFwHF1S1iPYNt1Ls
lpY/nFcwxjaF/+EiVm/x6589+gxmkIRtEeQBmFR7rBAmeaGuh+hGpT1o4a9A3ZMq5PkKEkVPiwCN
9bWS7eWgIFNCU+nivl/Sofwwk7MP5sEcyENa7+8QWbCKMVpjgs3VmKkCva3G/s6S0Z0nSawa7w4j
vxVIRijfaan+ytB2uSj5vtTgpgVqgHoDhoHDyrwZimAI2aBgZrvuRnPfBC06uMcoT6+iGi+p4kWy
nfb07IY5tuL2Sik17DTuyUdovL3QEPFD+2sNwJfKnuBqxEjKUBAvQMuC5OPzxbiExwLpjyYHvEYb
2PYsdA6FEo1Bh8qtXHVeVMTcOsmU678H/aijunXrx5eSmwUoBVYiNq1vsM14nMzOIMgwdTlE8MBF
MErAX9KQg3KBTP0JbIP/iCAgRStIVDo5K7KBCtl1FxlH0i+n2HTqX4axJ01YO3l/lL0h7ocWzP20
GdYQQpTy9I5yUfojtFYnvkTEvvT8s+RMixSfGa3ez9Cm/OJrCI4V+H3BxsQqK7hJLzkEvs/I/Hw7
n7FZxHAzv06nqnyP7jCxW9u8qcw7f4Paqn8nCTyhir6RQbFPCd8USmGfr5Kl0+V8/Nm21/vW03x5
Y/ovjA/qmXZNwma7yCFYUtz5sDhmW9od4sDQKfLfNhqwNvT+tOsaoXrsVmlKi5MefTRuSmmcbS8O
vvyaoHuwYbGcP4gUSqykptfxmkN7iKUhFnJ9Gy7M5Ts86Y+PCZCcfAWOC/jAj6dMANeJXIA3TINH
6famvnEjxyjofQ0GUeVfqe1V7dJGK/YRMbQxfzbqdP88YAn3+WddjJ9wrmD6AtjyEM35+CiRkSmT
lhXxbWHHaynxe19jByEnNEJgyx6qRr9B0UaYURmdAadcOzF9AjQnY+unIUJ5vnX9+SPpS2fw+SPp
Hx/JPSXhOER8g9q7K4N0o5CVh3n9aAO07XcpwIV6k197nrLT2q+d5qwSroO0vEpK+K+m0SANW3Le
/AXmA9u/N6QWZZ0qpyekpD9/VEMe5Y8PKRhrNGpxr5o7dfkBqgb4diKXBXK1sg4YNcH1EcR1Uzl/
2VV8QKluX4TFPsa7FIi5ZfoboRaa3t9enV0no711O0Cv1jXi1CYqYh4XXNEgo3F22tlcK/O/ixHo
B/fXhL7biXtnmvb3n7/HEtEEdCUOvy70FpEM+TjlRWpltt9FpD1oo4nPpK5be7D3Jm3/MmBiKaVI
e4k+nWCRe2EHm9r2wlNI1PxzNv99itmHP0VmA38ofpdqETtPRyZKfSGZPdH9q17oAiM3ijq8i5An
WyPLHrixX3iI5U9qe3jTQ0X8g8IUgyVwUsWPhGRXpAdTP5asv9ikxEuLf9j7xm3g2wczP+IBeGHs
5Qn437HnJ3EZj7HrB+H7cnLYY2PRH12EgJ0EEAZrqsUsJFKvgMUN6rjzx1e9M94MbNEuB4alQKjD
WIBOBjtVn4vmtZSjKhr6rAj8E7FXSPYovVGgsSEpX3jrpcMU/zdVCgsqZ8zsaOmmXNfaBriYrT8U
9kEv72O6NZNOR/DobzrjqqKgqgZ721znwSpUtiGiBOqXMbg1iwvXyMW3PnuUWWDOgJwWk8GjcLVp
UfTmEtWrOnYK+4vCcktR7vytZVbO6hxFbXdGWDNU0iGPhMmTBxQIS9NL8LLF9O5soLkIgk1/qYg6
BmqCXwXgAesRrEIdXJnPIn0UPWp0AFT10keVmZrvZYObFNUU+KP6HP3u+Q1oH5cjzqRmm7sr1/9u
+z4SktOmmWgbUuuogm2l1htcv1eeN25GfxMAcMmGFzhNxnAcouJC2rm0vc6faRblklSB9D2RdcrF
9d0r4PJ9RGpFf7y3CKKBZmOsuXCnFdp+dFKxBEHTxfticleL0mfkaWn3XTHfMcZ4+XjwQ36/2rra
03/YS4Ymlm3oNzrGXPbJpvVeZQPFnQhVVJoGhb5LAZaIMzAcOhr5YsHQnhRKJK+nhB4yKEicWJFf
kjJm3F87Q70uL2aPixnP2XPNl0NTVV5e6ogJ1lTWg1+AkA9qCy4d+Be6Uw4VYyt5MNhnKcKzuKBy
nX1KWzrZCV6zb59Pkr4U4rl0Q8rQEXLV5rUiO+vKUo2p99nC+m1wgvCe9DHZRbRUpD8R0aWx0uAu
cNGrHg7i1fzYJfHNmHlbRKjlUBSxslal+Bs82dN0fZFtulQG5ZL97zPO1mrYmnnsGxTPdEyMcoX2
LpqlG4BkDv0ABKy55PwfbPHk3vXH6j0bVWbuLCjZ6PgGdsGuxfHv3ft5awV7QIbO3YSExQGwArkJ
fh4bikqmsf/8u7zXWf8Y3UAPARgxhTxrdsfJC011G4uLKBodfpjSG9VAiSBGXh4HrQFLgo9FQ+O3
wwFAwWtGMx8bmPyuwy3EQF8OTj6r6DRlW1G5ToL8RjQ2gCZMIKNQrd/Gwxs9C+GFUYWDv2kA07K5
MeKVJAK21glYsD6sMrpQVRd/g4NDXjcm1Fh+WwbdYWQpBqfZZwDdep4B9d7rBEwucLC2uZNVW7fR
t88nZelEMs7mZHY4aoZqWXXHOpBbcgZ20xBB/Kh/vShIsZgE4vSoOVRtpRIg4fPs4w/O6FlplDP9
/RP+k0OKAfQzviICLwDmJ9o4TvaLq0GIjHWnPHz+otbi2oNHA3mDwKm9V+nPhjcaL8ksw43eHUWO
ADWwnNWvXNMGIzAcExyfUiyOoiLGFhNkyZTvqTjFUb0FI9s09MxV+6j11ioZKNK+W6N22F4ITJSi
QU1O23VPCA2JAF5qQ+Cwjo0z3fYUESSz1UNgCWRSFKl068i9TAQSR50IhCp7b67RU7xP1fr2VJkb
W5kOytRe99jKeLCNXDp5CU2pMfI2Y3ENbuPC1CxlSMbZ1MjUnU2N4gS2UDOIntrewJqhKsCwZYix
xBjBh+sGN+I+CzF+NVZpz/sO7jod3a1UmWqQVgCBKY+Lzl9s/ARYvkpPrzYVVLnKIWEuQsQDQudW
si7dYm1TQhCqpgsbNt02w3CdITZOwVHg4g67wPqJJaPcimW+Bhx5tP0pfWwDoGEaWBQY8Y2P00L3
Bil+UBF3HKjHWDt0c/mFSmObpN0Fbn8xe1sOmrbrIEBJLunORbq90Y20Vuf0K70aG3IE3UpvpTp7
wqbXvpzsHxyb6+qSYMpiWnE26mzfdHGRq23AceIq96m/A0F3UeBsyTbUMTErVSFjw4t3JO04WwGI
YjidhVvyLW4NNjJLOgIjsZls6tLf9oa6rQF8akg0D9EEB22vNy8gEB99v6ByRokIoxg9X/leukZP
YOfn1iaMcZ9xXh3Ar0l4EFM+h5OXyzymTAc9veSobCy09YTqCX2e7W38ocpbqo07FMFEkg8Osowr
yHLZxjPHayBiqybeRQl2AtS8dTcEWuBumMWCDEmc+ojMg41TovuAIbTqPHEHdK1ql+F4E/zAG2zv
2xGN6FNOxzzCFAWphI7VdUmJeYlUgkQN8DUcq1liczmPHhp3guMRh6PmgSTTXtT4uQ6DTYXqdYFG
k+nEm8oMNuNzdXqS/RjiheRjyNqDExa10w7zLQRukgqYKfLeYClDQ+8olrNdo+fPY8ZSyDh/2NlJ
jpKKNdHeFvXbF1SQMThF9gvPHC16QIN96i+k1suTA4nDwVZZXFxn4yVNkUM/VPm+2Z1v7ooJ5Nsx
dB+N/kfUfykSAJigGu9YuHC+wLYgaUSvlXRG2dJrS8cH02xWrfJX4OOIxFn7+Wws1hQptFFtk0ut
aczSKV/ro1FTeDzM6CHDjwVGJq6oJ3smMGGwjuYrMLH6tC+pdF0Ye+lKcD72bGoyu+zHIGfsgiYJ
1lC4v60QmpKCsQ84SXuqCJkJxFtXjFSwGekv3Gq1pQhlUWY36AoimjKPi+agoHQg11rhvticpBYy
Sl7XfQnZ90P7HNWHMNuLJ5rstwxDFNN1n43kb79rLjzLYnXPxkaDGECrEo2JWSSLks6JjCYSHEEx
2Hvvb7PJrhFNtcTD4pqJKY6uQQJm1bvSu6XQG8iOzt5K8yjizUSDBjwGCSimJIpm7Oxqq43f0iq/
8N3MpS10/qSzUzd0q7HRAIPf0uTMHI+liW9c1O1gMuALVO9Pyulb3iYCj06r7LrBZamjI4F3jRjX
05CokLfLMKFEa1dUyAlnYsFbqNUaxXpeNG5uhu/e32p5Jy8GVAcyjYs3QPvQQf/wKLbispVaOmrr
D2rxEtIBCinENUGMJdAKc5pojLcd5LUuQvnlrwvLVrbEPBtHBoyorSIhQY3z44ca9DQ/Nf0Q3Z7c
J1ETypWnFKMHgh73WLwJ1PrBpK5KPnhh4KX9cj7wbIXoeuiEQ8fAZs5AOefbkfBF8U92TPDG6CCL
mSTimKO8Xhh88aNrIqxDBRAswawZNpphB92uo/ynAHMCndetMb2GKIgJewSQiAySFZhAQ5CL2Fgd
IWwYVCPrV4IHO7eiHn3hkZYqRVRndVvn7EQdbZZfKIPhhvhIv1ckUyqfteYAUFsDoUpY9Hb7AHZN
LFZQE0lg4rhvYoagEWSRs73wLEtVHaA5ZFcAk+jfzepj8TD0URcTSMDr2VBUoB/1eHFRLl6J3cPn
L744GKKdcthyT7dn66ALNTWBeM+RwsZz8KZhLBdml/Dq4Ixkl6r5S1GS4+t/x5vt9xaCQtfLePoA
X3TP+r6ofbF0mwP1gii7A22dpsvHPeVmxcmqzJ6lrR+FN+K/2sFe7vGRc2EXLS6as5Fm98YuVU+V
BY7q1lT30PvGWCoGZbL/D5/obJTZemhQcwyihqyOCgr+WUnCuQqu83QUnJ/jjuvPh1u8omKzgJA7
c8cczrZCZk965MH5EN1YSEekGNUJ56F3JyZgISeag/hrhek+oXd3cYEsNmHR8oBHDf1f/4NNXSgZ
XICSLBy1DXgW6xjWgPhfckBMsbNJYEMJ+tN4iotDkHb3YEDxu7wwBxJ353EZRQxwasglYnAx+7JB
0ZWwt+JI5P2FJqqbB+7Hct6wPwhF+D8MyZ05wvrp3y6MvZDFuxqNERIpnD/pGn5cvzm4QLfM4Lsh
eEEXOFXylfYINo8KiO//BI8PA+jzId/VYGav+2FICdhnNx+ab35tuwC7dBikp+nVPT1yRUKuNYT2
ecUNYvUSI6waBDYV43IVp1jZdq/t8KBA1Al3A5cikHWrlvAUDl9i7bGJlE3lvfX1b5xKbKBpOMJH
mEj7EY62GkzGZzQjUzQl7Dv/exKXsGkwPMPMBDYVBfPwKQs6wSsP+saPHuoiWSvlvT4pm6h7rRC1
hZHiWw7kKv92xAMuDAChPIUgBDg6aKBgOLapol86+HwsUeprQLHo8A8KZlL+1xPUibi8vTCFfy4Y
ZpCrLYoLFiIAsqDOZrAtQ6PXQkT5HHAxyCPh0V3izFgDPb4QDmTp/fGtALwBpjRYmfosYsfTVNKf
8t418orpBdDfOMBrgjd2SQ97qVZIEPh3qFmwVn3UbNMWU6dwuve8l8j6MeVPDlD0dp9jNTgpx1Fp
VwHSA0a8GZtHb/pun26H9MkNfmhjv+pbdVPle7i6Zv6YQktyflSuFFtjJ71CRhwV4AShLivb9uUX
td5704Pmfx0rD+ojeN8c72qoZcYDgOyVNU0rd7rjmSAM/K2wKWrrrULqxw6Gnenfp+Hvk37UMv1S
OFxI0T5MwiwcJlnpTT7DynbsMjzitjn0jHzNoWIrG9gAur+BgPL5clqqsnwYdXaIaapuO0HJV3a8
lU3Ug3dOHZW0bGzX9W/xmwWC9vmYSxBdBOLAUtkiMvFHO3Jqu3Js+1HakS3oN3bR1YRqmfFcNF/H
0017CiF4wpP8GoKotQJKX8fBh5N1ZyCpUSq3Uanjn/t48n82xR1iTFG/HvQflPeClLuqvmqDfRBs
WwckLHag0OL0mhRzr+cPgAgU+6C4XzU4EmhXqzRiley/bNGz15tNqUIFb/LDf7QF0XIm3QUni77y
RUOaJZwsEylwDy7qou76MRggDV2Pnk+xStxPAz6U479MiuhFHwpKiZ7irSPrJfNh0Z4eYioTEuls
ZBDqlzqw9uTfYl82wul0zVYIyAVI/BCJDPEPka5ICp6toDjYQUz16ZxnmFDnK0mYKcMOzVtFICZB
UCFZe/xopB9hh2Rkd03wu3O2NHw+XzqLMenshWfnh6OcOmAvrBwTdizCVuWeJr6YGPcXwCBLNQYa
2HiNAE6zyVlnIQm9cr/Qc6YW6iA80mmCjYdxnlWsGREyMH6YiO1h1xVQF/p/f0kyZKAbNt47eKN9
/KqnWK28INZD6dYTvP5pbtJNy+oLAy3Z6VBX/Xek2Ur1zNSKUssIRZxT7kN0fq84e3eaQvADYhkC
ckwrdyPGP255nOLs1uR/QaSOFppkPuejeuntl4pPPBR6wQ7aRR5siY+vXwSWE8GGDW+NRN0ODR6a
Nke0hij0gNJ/tC7EuRLZCjGtdUDgJOURAybIQie7h4LeYeLb79RNDAGrS6nZkQnQ56MNfcLF9fMv
tZTCuq6F1bMBvsz5w4+oGFJPrVSLZ0Vw3tfzr4L4TQx6ViYSoigVkE9yk8sA78ZVduOyM0a3uZBV
LX/Gs6eYfcagplDeFXxGwebDutTSTeDc+2zIdPitdehcYMcID3p4iqgVdvkEvvFRUX+k5PRd/vj5
nCxc9JgSoKcwiUVGbRaTKHSMUeXxMNgikdhTaCjw0oXmnr5ow4V70VI4OB9rFg58vc1azD3CWwoL
oLUGWMTBA44rFw2Ilopu5281l+5Ckk6JksIObwc6hvpewXU6MUskaqhoG0eQJe9Y1gMZe42kcOqb
lK3N98vt57O7ZFNPwk6DQgrw1ABnuyNoa79tTj3TWz6E7QNom+vEUlZG93ZSjccs/Fo7oNx/9fXf
2lBtVGPvxwakCChZh6bbn0SBF34ajtOFyDjRk2tcex2P05WJn7M/6HdNZK10CKqJt9GbZxc1kfge
49iVzzGQDve+6m4MiJ/+qb5KqfgjBUoeHOMkENmvOVUuqff3IW5oLr7cL6Zy9E7Gt1GrbgIM4yqM
KGmwPNrFwTCaGwHANfDr6TiFGM/mmXvUEBBQ0/beT8ydZf10Bu9hANZglNOhtatHp9hZ01NMV69L
soPnh5u0c1c53nSfz/Pi0crFjK1tonoKBeNjFIojFbXvWg1vRZwI33rkiqkBIvzT6vlVnFrX9L05
CRvtapi4nOHXLaVYA3xn5133sY0QAFo1uxrTwAzPjrUZaV+EC9xxdCrDtVspAEaGFVJwJUzD4opK
zxRXt1mHbYe3LqbfrVdCrS42Nr1IKzK+B8RkhUN9yrtNMxBh6FdzCPWu/uXzV9f+QWzPU//zw292
Ahl9Bhi+4/DLUGTgWowkpcOZL25rVMV0EkRaHKTXCWxu336SoAfecIOdpTiDc5/uYU2VLb4PWfeI
fsg7kDn4FdHrkoNUrrfikq0lG9EHLnpnSz/ISd7ETzWHfnC0aFs6TDKwfEgU8FFGWkEH23mAoDDV
D9KvLGIKR+qw7RrE7NmNoMn6eEIuNt0FWGWA3JSKYwKBvD65B1t5TcwHSZPEM6nMx60Zvcr7OOiP
SDvHKIJvdW9el2awlkxJD54UWkFUJrlYkT1Zw36IojWiyYn/kO260wuKpnX5nKGKQ+HUqjFm4+sA
b+QsBV+GlzW5H3OEHsLmfe9M01rsePkZmR0VlwK0YbIWyR7CcIx8yaTnpPyvJmV9FRUIaASTClQO
husmM7fa6Sahvu+xGgcaoHsWzZfGxBdB/eXU6SF16r0o6lR0uDGujJsDQZBrofg9NxG7DVWLHGUk
OgLIUaRgg3UqfWm+pRe+QkXeH3/r9g0e5HxJyn/I9JSw65vTDZGkC4uVXWnbdLwH6rwCbLBWUJFJ
cgfe1UOrT1ubDzFWRMafnd2slP5vR0H2hD83bLxZqjcxYKd35QzlkeprbumriQ6RGAfWabD1uweS
17ucAyvgzBc1q7Ev1wZ7BelCxTwm1bSyaoyS1LUuMkP9sa1f+h5BqP4GSMNQZLcgofrHnPT+K0s2
gKlq4f3zLR2/J+V97vNMJzROOY1l3qm15OJZTD4gUybe3/WTQiWfhHiMAFe56o1N7lxbMMJAGGA5
ZydvXai+NzWLctzzjQlhoCC3ARBlpdiF2aMUmMXjXD54jiZ/Ra+W1dzTiCFQT0gDFjkbh+2M6Pqq
wFfGvg+Matuq16F5FdZf4xrowzajPhorUD+VZ2y+pKtllg8qrCUkqJL+EKovPjY+eV7eZMh1RNW7
3NsqiNwjdGTBwETDtra/KrRS6UbFqbYtqmkbgxuT4AROpmjHg6dg6OriIgBeHXRQ0T+Io6Dsm7Ak
owc2ZbNx4HHs2H1CX3ZQl8Hl0kM9whpuSnA8Fn9BEoi+eZNf+uU+S9952QmzIptMdjpyEeyUCF0G
v2julejGbu5JCtSyXSUmjjEe4X9tomAY+c7GBqHFv5EHB0MU4oEKv9Yudk5cWGr7gaZSxTiyUdiO
CgTwCdAyyH6bV4SXTL2MBJ0+FDTIXnE2YnKusPiNjO9a7KmcgkJL8r2SPXAjPbIzQ8hWXCLkM1Ap
YM8jrMOdMEBmiQAVgld+V12tn9LTPgtpsKN+1rgbfM+oVkrzrfOKTYwGWTY0tzGqUHmt3OvVuC/N
8pqAo8aIXDQH+qtf7PEnaws51wDB3l4jj0UEyGGd81Z+7xzQwtdxjQPCfNXjqjm01grbVR5VyUI0
boI9CiSgX9AXKTx0OUTtTbSjcrhI6IB7Hmllqx+mABkcxPzRbUIQTdqBLRAPvz0C9f+mO/cnWgnZ
iAZgiJ1E/0LbR4xcKXQGbM8Y2bGqjTa0hMqwIEIgmqbjPq+9ClwE/JDiy8pIWIt0zpSfCRvDSQqs
ho4CyzE8PFSylzLBOQo6PRqWT3Ho0g6my1Id+TJKpN9Cr4dp9hOYygihjBIaekOdTaMSYkgkDAWZ
eITCVNgoCKxPXOnFQUazK4i39s6q7Bv8AxrzBSpx7/ebvtgqOAxV6bUilJ2+3afUp+xOpZ+20ZHe
+ccvsrMCfh61DZQUdQVqJyQtHfGtiiH4FiWU0YLOvgfypwYRxIVdylwOnYn3N6uwDzzkHBmY610p
oS7MVwD+TZndTFq/ZeGpfniFiBxgGsqbuNKCV6usDYUbUUKDqA97f1cSDvBu0rhi8Qdsa4fsig7i
xA2KDAq7MGmFsL1JlHUivfDo3biQ7qJWgxF7543VNXfw6LnI/S1BHjijHnOSBc9iXS/97uAXhmBb
PebKg/KbRqpW4GLX7NmHJSSU8BvwHrd/Hf2dFr/FbNRhhA/tTqu6Uo9Nrh/ZeXYPuiDbYllVgOyw
QoQBEai0N0VR32s9fEQHlSl7ndIboF3Y2cAhhmNjsoISG3R3sEY4sRpfzXStEQ1LWcBMbpAWMlOR
ZJJ0UU/wnYRhRfK0Jmk2WKs0VqE9dfFrhNwMDUJFgFgNHpXljibCJnwk8917rI2XdvR2jfalyMu1
oj3khvYuqWaj7+gRd/nnoIewuEHESMJU5wjDsPLrFA3j6kGeEMWFdd47V3G+HbQUA6L8EfEC8bLl
Junqb1VJZ5fCMpjalrUjVgJ1dsRrS5l+kYmumeq0wzOLs4SmpQrgMDEKZL35JZpY0jgGi0zPbSUp
AdSDiRp3QB7Jz2lc5JEFI+TVybSpLOMafQ1pdYRRudPd6zR5fZc8prZJ+GghplOOjxN3R7XB07Nd
7SNJpr5k9HDD6HaKAbpFWzl6AHZKhLKoUKTTo95dq+pRD1DKKZ/gjZKaJS+YFETVc1UX14Q9wxt2
NHqkvioZB9AvUqYalp4vUql9vNEwXWqIH/I4wlmUCEmiXnrRHmga3GoP9mXMTHK7LNDWwmRjJ23T
BF58vZ+Qsoubpyp4kjRXKzIpQeVlfRvYV8BrCAHcCcW9OHi2aYNiGp1wSU69eBNwbgSZsxqc18EB
yKAA6a33Am/rAwyG7XcQKFDdd8UCAa6dsn3YFE+yrCLz9IUuipdd98fKjTdJAQCl03eOne2Rr+Cc
Y6s57KqBlDzENZM8s3f/BlIWVxDZSWF/k8ta0wvu1wiQc9D/CusdQlbTeADZQko/JN6q71dJtMp8
osyqdtq1C7OH7iJvg0UB2q+rOPvVqco281pS9rXW/50a9r516p0Ui2oy5cSw7gVoqAAClcUhxumJ
fVSzo3i/jOgkBiqLaUTmwzi6Jpcm/l79kP50CzKbqyn+clIiAaclGefalK87/eCh82g3hDDO9Tb9
xTvRSg4wFRvTp6b1qQQaK8RUerJYVrl0KpJXObhbPEs5yziPRaMGII2o3t0E1YsacnJy1rhHixZY
XF9rGVpJKBvzF9IwXWVErza6k2ClATW0xnyXnr7mHBMcxwRzE1OXevgV/za+R6X9lLfmdUw0f7c0
d9iqL2JGqXHrJGYSOk9e/EXXufU1z5rTbwTVy9Va6Z7LAmaa6WwAktwa9bAigwQSSliVfdl2r/Qj
2O3iSx4r95TmxiHfSqpASciGU56PwRVK6ivv9IBUA712IB58KqqkSKGap+SrQ6VIK9Kji/gKCBUj
NXfT8ATsg7pfkgZPxcllabxqkX7Fsco5LuHDaZB2YXLGwV21T5xjgGz5ox6tYYvQXx0IVkT4DnWz
b3cJ0l3I0gjEEkAdVuoEDL4UoUxuMr01rISJw6NL0SAscRx8avT+OxhdfdL3vppuxyG7d3TWXbzq
uGwhO4DkYXMTRl+Ru9icknseHExN7kRkrdF1USF7HLyVqGBB7kyt9Js93QagSfv82+mpUVYuVx4t
SraoFN9ZJwWlMYAP1k6v9gCqBIY3dsXOwPimvQnaq4n7a3iXBJA2d8RMq9n1WA8Gt1G8TtI3q1dX
roXGYPlALVgpbiUnZkOLETsI3Ai5S5cmTY5uZEPiV9D1d/ovBCUWYJeGR4mXAj4R8IsBGrnt7wu0
emoYzCwvogsWbax/wRAR3n5Ktun6xRZJeBY4jWKAcHFu7BWKAKRnY/dAlJebIQdlQsaf87pdDDyP
Wo3APEj+TqcJ2ewAqGKI/uY+MdZN8cyCjJrsUW4hhqkgGYjyoHtP/tOTjfGosk/pZ+yIHkqrrtvp
BIia0nj3ZI/BHSh+6KWSEOeudR0jOWtlv07c/oe42BYKoDRQgp6DvKZkHO0RbTpEAYPrJvpFd6pV
f7RWvRnVcsVVhL2joCJO5ynbunG65rQt3Vfvi3W65jLaDtmdXME51pGfDPFNcE71jkQyHfYSU/z8
meXIPd3LhueiDtcjI8JpSJJf2c/S/VXR3kElEsQ/7WzyZQGAc8ZARXQRiyoOnOYQZze9BZwuw1mP
bWhi2eegoITapcMKQDwVGUP0effIKyDlcleZf52ck9Rr5AyMM4QDtn7+ItAu6XuwxtX0SeJ7GRTr
q7sMESzRsoiRthDxJmSOdTEwBwhicpNx9tKR52qrW8Qa1tjk5sfTeEjDS933pQ44AAB8m0ES2nj6
fCzy+GXqGpoLHr8lG66eSetZbYQXUmJSESrna5BpF6or0jj4s7by75jzxkJdwBjugDULsZR0LO4P
Vidm7gUtZJRNRLXkn94/5VLbv6bo8fkTLBVodb6TA1vGwt9hXtwJCscrW4o7csBCCygf6PlzcHF2
6+UlCY7F/uL5aLPaNFDNQK0iRqMczLpmigXdrDsU08ItAU6Q+WIV+/k7LpbEz4eVyvFZmzyHWa5Y
BrMsTIu6Y0ujAWWjnWxttBu/omKXsl6p3hGg2sDbgJWmgqtBlGmGTei+ff44l6Z8VhOvWMR+jZ/l
LY05Lp6GdYRvL9eick3E/Xys5RkHXAbpwgVbM6cxQ//W/ULkGCQ3A8xiTsKUYLaHnsiFFSk6bZcG
XSrE6zpVcJTvsZuYWwXmRtt7mp3Rl1O5fqKVdiS74zAY80s4Mv3CUO4M05dobasULSxtSYHZqwOn
OEfdibmchpOIqIFlGfun5A4J4xBYNvhtC30JstienMxrfvvdj8zMdzGtf5B+hia1VJQ60V32f0qp
4sL3WHxgtpqhosrh/oEzGuMJ2dAMDvLYbczTfddhMrXyrb3/2mBBmnMaYl17xc6XXiwpQZNe1dmt
Me6Ni/CbhdBDkDMEtKa52FV83BRUQ7w8B+qEF+yRahIsII4sutJpeynISRdiHuQMsAOUifGFAm/6
cSQXlbzRawCsyy1dWNfjqxY8U8lDqoUdR24q002picP4wnRLQPlzaAMrEhvcCpJGH4eOq9Ewihje
uX76y9DrXZImmym80RpEkw3KgNqalEGlvqbel5Ozmqp2FQfXuXqlAzy68CxLsR6iJBV2mwa9acjS
OItCVV1XEPAcQIhI90tFbWAVGgR1ctEI/fVJv3crikTFwR644Vb3TUhNSO6Qnz/IAg6WhadiAG9Z
OkZyszkJe0JwlnvcF8PHONqSViOszk0IW3SagpdDkBwhf3wDOH+GgQIBkOPZuWpXoYsgjB3hhiwq
xknPFkUQMXpGnL4ZKEv5r115TyLLZZhjh3LPZRdVWWKfPcPsnXMziprBZu6pN5JPUAHBiZkOIeYY
FIGPVEHk+nAxEi5OtesRCzXgc1RzPn7yzmuGaHAgvqVofVpX0vLwKMH+4LZIbSXq9Qufdim6IOMH
iwWsgoHsx8fxYljbkTHCRwhoP52UG3pMdLtFQr38/vkiWoREyIaitQurkP8+DlU0uCh1LnhXspZJ
RVF6j6qYwCEkAUdzEQAxXDIq3sPvz0demlNTB7iuwjiinzvbRoNaqmaG/Ykcn9BfMoDSZPnSdowP
1GWkxvX5gEuTej7g7Lw2CsTnywwkLDk22bmrvDKYZm0uulBdGmjewNasMLc7BprcI6kR57QI8QQS
lP+/3mhuckgJIRyGAQQxkDp6VGx/ak1M30XO/IU3smaRP4eWlo8mA4HNYRQgG6QBwHMu4neXcqqz
b2TJEXQWW4fID+s8ZFH8g5KBk0HK0cPi/j+RbmRtz6MJ8RurYEeO8ves5Gw0NMBK6KyMRnOSbgIR
tM3e175gdOt2w+URrc7Pv9niG56NOVuFqhnluXViTFVK44p1/Q/mNBrDVXpheSwOZarEK4e3A7rx
cTLHNvSTKGMogiXLA4QDtQ9wpZzS/22FnI01uxG4SZT4AZpAt2W7pzHGzZ6mKhfQiwMtB6x3aD5f
DNmK2VrUFHAoXg7Cm6yUHh7tFFn62pGMGLsHKfeWFAvZBRwGn3+6RWCQhb+mI0c/0lCzbzf5Uc5F
Lmd1UnEQwiNJkHTPbL08iP5Val9ZdKvbluUUIYJFnux3z58/xNJWPH+GWXDJPG+abKdgz58eyPgE
18le7HkY5xKMdHEobB1hk+gWkMTZZvSDPmnAEQMkezcYpmchhCeg+xeJ7UtngWVztkIkAQH9B2ng
FA75WAHEwd3GBZ0In4cCuJM86BUsOAa9vIwkW5nvfQs0k0FC45LTzs49c0x7/WSSwNMErtFSZmtQ
FfJUEhfaP4mUhJANyB78sv4hRY7koqqOu/TWuEVDGgap70Go/7g/FSPrEcyLOOVpg7XlsDVOm7ik
rWito/q0bitqBurBppCZ6m9Ac24oB+W9QiVOe1DoISiNDRoHxPP4SIPQTGl+A3WWDiHGgNQ8LKpI
tekCYUNdeZr25eSujWLc6lyOpCCV0kyefmEf4KAMTUmnr2JMq6p9QIf6BGs5RCC9RHI9eSvsaY+Z
AEnAfRqjO43TA8CpnYKlQ9D8sKiyRKlxo4XR/1B3XruRHNm6fhVB96md3hzsGeBUZXmaomfzJsFm
s9N7n09/vmBrRmR1NWtrztUGBgMJFBnpImLFv36zy8OM5hdJOBleAF+JSpqlgLMmYuCo/aoVLxFC
LBreRgp/CSllf6UCSiGUV1QoELCDpoKYRvWLDKxY4a3ZOdZ8WHtwXUVbpnNesz5zFcWYVeAqmrCX
IwEmtooTTsrHHHmgK6p89/DxVZJNP74a7qRQpdSCfIf7Dr0pLlcyaSy299QMnXaeW8pywOxTO+Ev
dfSTeDeumJLvdiTfIN1GGn9MBBa3QVhKZdjc4XoS46CxOokbHRPMfLjTgzUtKKI/71THoXy889Qn
B0owSyrNHBCrXn21GJ2+IbJkp4/X+imU4Zi/3Qe+6kGxq3pKE3iFAilLvQLZYPeAHAsyTTeV8zPf
MZlLef0kLJAHvMpl9BjfCYrVwleUf58vrscYgQ7+GsAaQsOEpO3j87eHqnCSpHhj6Sb+U0qWLgw8
N5+h2TcuaduACAtj0vBcyb0FFBzaoicu4eejrtiwAS45ZUED1w927bQt0HDqBqdseev416C+wh4I
cYiwNqtlcd72odMZ2YjF+R0Aia7fefTLR45AJy5FDPVxjfx4KQezIO10s5U8E2gBwkP+5NM7hJDJ
MVepKJzPI3nl2xsSSEU4HO6xxnTFXz/1SsQj/+wiDqaEVtiSjBvKm2KF62CTnVVQOtrvJjw1bI2R
/y4r5VxYEYmkpQkpsnCkOfEoxFr82VUcTBPHyexq0jWY4+QX9KGotUEciOzKqytgcBWiSE9v4WRB
fMRWArsXNglVmMxTdhx8kYrZ9KE+YebbNf2sNS+InVtK5iWSmDS+SEcs82Hd0JFo/dtCco3mIoiv
k3aZwJwL672jr51srct7/EQGj8CFaTXAyxm+W8Fay8Jl4AcQMU7iwz8vY1y0gjsfW6sN3/7gwzGU
tJP1CbFEpmI3YmJnYpyncLWS6aVmb/HmcXbfNbvuwVtnnDat8SopnkvvokV6fTUENyde3rFP6P3l
HHxCVZAoQGQIDPyJXXUeYTqpLaTuQuRioGiXFr2xADHS+k0RrNtTob1HsFvxNAzkymAHNvjtx0Ul
oEYbdQ3TJKyKFL0m93AF1WXgcxHnwuQJ9xUIWSfu+eezDYOqoOX8P6Hch3qDKKpNCnJ8ooKGaoY0
+ovU3AvGtoe4AYLpVdt8PzHk0cf8bsiDt47+FxWHI6ypZJreWxUxvPC3gVhjo2ChD037hfVK2CUL
jkmauTj/nriGn8884rYNfIsBqNCAHpR1QxhBAiy5Bql/qKw7X5M3hY1PyfkA2ULb2MG94dOttu7S
ZIlnV6Vctcreyy/jYVnqq88v5ugsUAHmNBPgCC3xx/duNhZkWAOXVIgZbK3mdOULBiwPgawdKtrS
PPHSj948lmQipRac9s3h5V31MJbhZBcT9lAcjXSocAikhLEPnFT6yH9fWMyTRmYisBuEvodz3PT1
3C5yugP0M4Ef/Rj6xzz28IheFKeEO2+yxMPl9/1gBzM4iKJelTz6A2TM+7myCKZmIdF3TWT42CQA
49BeabztYG6H9yaxjiIsWMSDillGtEM2tEsayBo7mNgoRiclmFZdS7K1/PydH4lZ/vhYDl56pDvE
plk8FhK9iNF0ivPWwRbhkvNMZM80okr8ggCdberDvVp3E4RVjPKhmsiu5S+TbnHiesQh7acnR5tC
CDd0PsWDQ5xZ921TkpR7pqnzqVmZpFnl6YwE3QlsOlrLzjPHxylZwHz9fGQx238e2ETBgtQKmtDB
wJoVeCWu7+yYd+2FvQ9vhxNNgVMDiBPeu6+9SDSt4NbovzkiuSIzVpEKn/Xu89sQX9Znt3Gw/9rJ
VCWJL0Yhegdlrr9Wv+X+bjiF5Z26m4OyTzX0hkqYx5Vf+1f6ZbWdvnx+I0dXI44z/3of4gLeP664
z5NS3AjHKlJOShLzdkW84UiFkqc4US+demoH8zXJfcU3MwZD0perK0xyKd8DZYOx5v/fXR1MN1tr
29TG+VF4AReYzwnXUqJbMCBBcAH/BQbm5wMeq4mtd4/xYDO3MovQQpkBO+kcqj+pLCfZBCce3mG3
oYJ71WYRQ8QJwZfzJrmMhheTJLyTiUGnRjpAIPpGdkJTYSQTfwvSMOsVBXUXACedONUc3Zng0ZgE
zVCSHG6FmISEltqGb98DgRpTuwVnoIAmoRkJyOdv6MjhnSWYHVe36FY69Bc+fulTWsLCqOiVWxqB
ZnOjXunIIJMaYOI8Nc4IUm7GLXYCnw979FlCvCAsxGZkW/z83fxKldpQfFvYtMN2hxlNoBcIaLGA
fPP5QG8WJIdLkigkWVURVOpvMOW7kaRENeO8rijtvPMJHn0Pkwb1LgoP7bUaoML1xOOYsKN7BJON
QCaFNfVgKfuGA5LILDeJb5ft8zIzNk57N9TXaSuah1o3LIsGXhQBz14qXVTOypfklbBZpv+PL6dS
QnInc6VLEdZHKOKUV69U6IE5GyPUz3qcR6HONzPP878mOL1Bl4tH6xzxnnBk5aBKUwlusTuag6vU
r3F3I1J6gZ6GigxMaLWekLKN5VyB309Sscgb+/N465XWpha0XQ/nOeMyTZ2ZRrOVM6c47WGmNrc9
eHSZYS0lhFoigTjjpFoOGZ6o87TBlClLZ3RkKlzoG7VYf/5SjsDSvBISqoQ1Kp4fxsFH13Wtj60p
67c23HQJfvGhCDcxPMpf+NL3oXdZIhCp4Qym6YnF9uTYB2tSp2Up+68E0O9shfYqM+9ka2/glas2
qFVW4lxMV9jkWQNZnLjxY9/9uxs/XK1sya5J02VqI5GMISJbaHuTLW7knb6yvbeCLICVBxUbPidc
HKwl9fbZTi8yqp7Pr+XYFsf0w+ufXi2F90HxH9llPBWRz9psrcBNALFAKThjwfHOs6eTGDKOMszp
n2biuwEP1s9acvC3MHnpiWadT8ONEE7X3UuIhbRdIOuRSOV24M4p98Kh3vI23hSfp/716BBgmLK6
y0vxj5yX4vY7XRqd2SYDxhoIj1mDfUe6DEkcaGDRkXNXD7aLeod45nbZ6roLGoI9Nb0/KcH1OJLx
HjVdg3zU3nYjYNhmUZdLtEh2sO5CYdNPCCGFcjqs1eqirpcpBOl2rozLJrx+TNSZvfY7IpVWUrDx
ep+Us0c5FZ4o04bMag3zgLRXZnq9aolvdqQbYGj4vvcYn6Ipyta4CtaSvCweE4ecY2bawuPj74iO
TXZ+d5P396Z94SjRstSQe0/BBdi2HN+2pv0kwxV1InIMCmvWQ0q34cTmzZeRmEM5J8Bd32b1vTxM
pMGTajmVS2eWzVsiTqu6xAcmeFaHdhaOBP/i/dar5saRuwUJeGFWwbH1NzHG1cmqzCHzVls5ncfS
Nkb/aNVXqYFxBPmlVYxkBpEbNsI6mkgfH+MOrMBErRdeTODNpQblHcFdjSNidG2h2m/Gm0QBlXyU
EG61EWZ9D4lBGlQWEQj+OPgGKYoXBhmYlZ4jotmHJrRmdTaGX1pvZ1SPg7NJuptI/+b5Xzxpb8Rn
TfUlCL5W0LrAxNNgMXb3di+hihdR17OxsYjUvC0tQXiFnlzvvRpnL2VtD7dqvOp51WrE9/ENyvY8
Ub77+qUg05Ydh3CIUMZNGEUrisCZ6mONKevbiCOSmJk556i+0a7KdKnJZ5F8VQzRhvMExhswm5GJ
Af2VmED23ZVIOhnDKQONXpWJg4xgKheEHApFKady1y+teejbOyxP3npko13fUySRBmPFmDejYADF
7y0kd2W9j4PbRBx89GeRCBKPZyVbTVm5ZrRBPqh9SdWLmGVbAgBWMNFdwvfQjfPWc6UIZx/kI0KR
aZ7n2m0IQF3PQ5zz0cmrq+ybpLLcVyRuZYgSLNX1d5IjONA0PxTlLOCfSR/Gimi0oyvfnJteRUCP
NW/ldjeFyL8sGzQAjaY2raq83XfmEyi8hIMgotR5NJEErX8R3DMCYNhGTbZMB56hcWUmhKYTSJA/
s0vqSCvIF2VVmnWc8RynW+FrDXYxH2xt5aOhQh6M7/xlqRBq6cmrCSof1kP4NWwr0e2RmmXdAHCy
nVsFPigEphZwjtPam6fsJb1XXtV2tEaZNB8jWNEl+/prKbab9Du2gG7v5yvhIN/rI2qyG0ZrKniQ
vHIRkZpxK22EkXL/Ffg0QhkmyMDBo67l+wRLg1C57zw8B5QJ/xj7TcCsIBLz2uzCayKXo90sQxyS
hY9VHZJzP/elGe7cRTQfcne4HunpkEaCpNfHAtetp2/m+G3oznmLNc4lgVtvYYqpsqsbi6F+7vrN
KFYNf5zp6p7+O+CygIy6XQC2XZlXOPjMu2LlOAuUs4G3i4PXrpZvwzJ5SHI0fDVuZvgut0gl30CW
5lIk0Bmpa2I5ZOikcRvFKnDGVWT2YGKNWxnOC0nxZuFtG2ld4j9FNFsaj3utzCFRsMQhei54+TDE
6wRGNAao8ZUV8KHZBEcbOGaod2rvu5JUQPuMNn21jKqA4uSpZXGtsPx10BpL6FEFSsFiLaOWymno
FbsBMZnVrvixHm5GMCg0gOYGLZmDHgP9AHQ2f9kl13yyKTi/N667kij2Tdic2eOl/pQY89JZltXW
Lgh8l7foRmnqUyll8W5QlrYJn34uP+BaGZATX6xhBGY9ucDONqcbNz7AT6dGgPHTK/FWQz4cSeHq
8734Df/5aW/kGyctxKaHfFjyB2phhJnOZiycKTUN3Rpp0sqV2MSmtoThac604FlgNA6rqpqjLLjH
yRtbH6HoSdqpmZGqNxoG88INLgpDdhNr5ww45Xn4fVfBieLhaB1DvhL2wVib04n+WL9zXrSbKoVO
1wQLDvqevwUYUUte7Yknc+wshBXKvwc6qBQ1PxotpWWgH6ydt2QFnBMsN4tpcZYn8IvjxSEZtZxI
NA7/h/WZ4TtNilIpPJMkV1XJP5qX/cKnJLBwL6Fa2Zre7K44mYYmSp+fXv+7YQ9KoxZ1ajoGNl7x
gN7VprmptaU1wQfhaHLd4UKzI8ri80/uKNBuvxvzAHJSEzM1+hZ2oI3+Jt/50bxjQUpnPrVNuzJj
XGbcz4dUT92mqBDfncUSrywaeeRlOvUqT3ci11DKnmo2aaX7nmQbZBRgH/kbIcY4S/163tcbR1tm
sasO+kYjvTn4jg7788s6WghDqBDOsHAL5IMHUYO/ZEUDR4Y4upkwvE1B3EOOIndWNc0F+v75eEfn
zrvxDp5C7OHHoyNREp80Zw02P+Ae0JeTc0fRTt3aAR5njIHcRxrvuHhpBxfHoACpdMCxFk6Et7S9
RaniO4CCi3QJDqULj22OA8OqToncrl+yW2HvkIjAbNby58zaoGHjddTPvb5WUT6RXrRUp/VkXHco
qY1XiSVpiL9U6qJEWoSjvzr3mgtO2/MoyNa586CoGYYI3VImHL0hRgeKXGSd53hoFVQvsqS6tR9v
HYIIOhKTkVSGfrLo1bsuWGGRZkj90oquiHFa2MawMQZ5nvpndndPaTK3kQC1ytbRctdQm8UUgBY7
Tz6SJ+ScwlJyQGRWROrKMWOEb/hd9NuRRAWxfY+avaJal5NNhktEQSpB7i+CgRB5iYYQ/z2igSKy
F2MQPyrUpgbBPgU1OOG4uCUiRdP0/dRJqxFndBHQ4XEzJJyjsSsLnJCdaz94LinQy7qYiSDRPtKf
7Kq/1etzCvu48B4xZ+r86AWl/MaSgvMy1B7VXHOL9srHzcCGOxxq1roBsFBRBTaNPBtIxS59l+Ma
IrOmsU8svEf4W5zRDQeikYl5MMSbj5PVrIui00qdaUEZ5eCENo4rrG7Egyy29MYcaF2khnHyCnPj
NItYPdaTYz/UbRVZEt68B9MEHwcFqQXTUoCV6AUsoY+TsU+OjRkxdUKq6dAzUD1pF8rohmwbW33M
IX5EnxTNXg2lmYzCiJ2J1M4Ty+fRfend1R3MrALXVjPQuTqpXjCvQAJBD2A6EGmKCO3zBeMYisp+
ROsIgy1Ne9u03i2bXk2IryS6JAZ+fg7UqjF+lsZTVmjHMHUbcheWhBTNUCo+vm9bjySYR4zijQtQ
QF4ycK3t3H5+L0cXv3ejHDw3PS8a3egYhcVPSFeKrd1soT46/imoRVzvT3sq/kV8uhY9xcNGst1M
5G4acNaAWibtuymvxH4Davvj81WtOyr52DjDb+A/8EWGFkMWrKAhCJjr4C7tvFb7sqGMwPmH9R00
lYpFrrbe3w/J/jjQQSPEkQII6QqFA9oy0TgNt7ihevEdy8nn7+3Y9/7+jg5Wg8AwRw2pIkRS0DH5
3H6jGDGz0K+dHOsoJv1+MPERvfvgLb128JnirghOAprSSMFBAAxNFhE2Z0czecpyTKXKU5/MsYn2
ftyDYrPwm1RJJ15b3KYzYYiskdgkjFzk4YrGPMdar9IFQAZAAtjKaZb/R73x+aNWjs1EIqNEKeLI
hmYdVIOZmlaeIQoEqVNcu9GglDqo5L723XPKfYMRdAHmUhZ5MOn3SXvy2vQeB8iSM5jgNn1+Nccm
LEI6jiYoK1C2HSwLWlDVEiGypAY02Fo98RJa8EJlfxIgPEJtE1yyv0Y6mDRTHuZVnYtJk92PSPTs
xrgiW03N7wl5W7NYtOj2BzLnc/95sqUd+v3Rit2uxXci2sI+5cD8+b0f3YMwvrTpG9hEXmgHb8Kv
p3IaVcQJrCG0lAaloJmOY1McQPKbLtLWeMQyQtO7t0DnyQODSDwyNyRAPLypZrH0oqlvV6mDH524
uGPVtINfNFI2Gwf7Q3fi0lO0VFgNnmmPNd6GgQIowaFBCK3UIZ2ZyWowrrXyC/wzlrxMPxfHQUfB
fCnJLmqvnlVS6Uo6l3el9D++mv96Gf6P/5rvf6yz9T//m39/we2pCv2gOfjXf64gGhbPnI6T39zn
5vm3xbew+W/xF/79Gx9//5//t62b6jnhOP0bmX2vz+1v+fffbhr+RN2EL/Xh7374Uwz+58WJsT78
yyJrwma8al+r8fq1bpPmbVhuQ/yX/9Mf/vb69ldux+L1H7+/5G3WiL/mh3n2+58/2nz7x+9079+9
xLe7/vF7F88pv3f2WudN/tMvvD7XzT9+V50/6ISQQcBmRZAImPzvv/Wvbz+x/pDhJOnCiNjR9Tf9
ZAb2EPzjd0m1/0BcSJKSIhNqAX2MNavO27efafIfcGnYhAz4NJj002b5161/eIN/vdHfsjbdwzpu
6n/8/oP98NeOShsX/QDRGbh9CuttRv24LJeTV8b9YHkoTAvrTk0jG0M8z7GXre3h8JKKnMFAKuq1
OlR40jpZS651MW55iPg0ZDkR9lGe2+ifS5Nemp5JV3YTZpcEA+KNGBvJqtBwN83qEZ5yFijpndTm
E23wYGLiZ05xZoRhAFSWl97jkNkTmOLkhwomBo6/AmFVHzrdQU0YF1WzkqNqgE+XBXi0VtYQ7KQ8
VRZF1RHKgk+q42L53OOaxj9/U8lyJINWk78rjaO6Y+SrNPLCGj5WKXMIaWQJU5CpCJZtGWETHUBI
7WYTyr+lWSvlum7y/OsQN1hE6Umyl4a0xUm/V6cNrlXyxmwk7bE3m1TC410fdk7eWuwhWXUh4d94
YUZV4jpjyF5jTgVMmFDR8ZYxsfMoJdnf+X1LMlOTN24cF/2ZocfeTgWpnddN2bm1HAFo6b121vut
hIWaXM6LJrJJYAayaLIwqdzKLot+5sM4Uzjc+/rO8EPvtkk9orKSSHlUcks+06eYbLWprC58+DF4
quf1zIYyfp94fbPpUy3alNiguEEP0FP1CiZdTdK6Kqk/W0fp8Waxpu6GRIv8Tq1SlWhO2RO8o2db
AVvN6276qsdyfF1qnrXKM+ihPtHY54lnozju8ja/lzLTWDiVrb+mLHmoDLpwUah29BU/6XCDxWvm
anJv3Slq018MVRgtotYvt7ITBOmyUcP6WRt6MpdIlpdhUkQWXEW9XzZD1O5kq6rOrD4BWYdohn+x
o+3ydMjQo1TDw2SkzUqpAge7uWGktzNG/Y7x0tdMs/xvbVRLi7gwCLOR4tqVu9g6lzLLm3t2VWEX
3cSLyk/VZVNmzk1pYsjdaYCjeuO320TxtFWueqCKfkff2eL5f6ulJD430hqbbjn8ynmX+i2lAwPa
UNcg001/F4W45WSJg0G/3kkPpZqbZ4bckFVZ1uUXuZT8h153jEVja73qDv0g36RhF33VEindKI1a
rqtpSB4rR5EfrayrF3aSBB0NDb+/7ShZ5yrf/2Ukdz2m/jhP5V6pLwNMOmehZwd7Ke3xJMIaeTFV
Ejt+LkuuFhTtA0U4u6BkYkKnh94sVHNng4K83OpdgRNfLyyEQn/8Go9TjX9WKm8mUDsMucOcKAkt
ffS71DmLQkdZqlVonNk5oa6Zoeg7r04yvGqy6jm2unipYq6KrY7cnOdKohFk4BHmJ4/DvAvoDGsy
vbg4ytqlKk/Tc8rx+ypD4LeoUx97oLptl6MlA12MsUbHSm0XyFJRj+BqyuaTBKhF6TMQJBusrdGL
bh0nx19mwIzPajEcwY7Lugja0jlPqsS6lBvNqWedOcTLYnBsV09NIhHCWF1WOJ0uap96xehoo6dm
X7txX3tkIJfqSO9lNM96uzZm4mviyKPKV1oZY0VQDdHKmuocg1cvBT5NlPukk/udrPrxRrU8a6Yq
tbSLVL+uF1KjFyucJDF01pXxPFQkAIZE6lcVDFq0LZjLyJnezpu6Di8LtazPJyxRFkWCixS7o36p
FBJm5FTwj1pO26Trc/jPuKQhl8AciC+luXOkvLmA0N+6XZzZmzKKukXIn9oFQzOu7YqlWe1ye521
DsBQjb0kT0VfciafHpKkTK6Z8IA1Y2udNZEWbCJQrjPba1XcKNmgr/FRcy6luFBgeRhYS8oFzidt
Y116URqvVQL0toOqJsStVfEu1vxklyVTv9Qw0bxy0lZ9bfI6xEdFH+ybUadzS7bvdNfXaYOXZF+H
CyOrzR1fbAPIIvvjQ1KbynMeZDbGSr7yHKYscp6uhudWqAYbPUQYoHOoIe0DT2hPj9qVDlV22Uta
dFvoZYTxq6VoGMiNUjiDN1DddYVk7gpdHffs3+Pc7n3nyZzGmpY2spxQVVB2R8qkLuw2D2/zMK5R
8ujqjR0GQLhjrbpqOwbjbkyMHB+tQV9L5mjHuMQW4GqgPPYSGmz4rCQDxo5xBxWk7oDSlKIa8dTV
Ai1dyJNgTDho+pkQ9qXcEtzRF6g+sdduNuqUt2tOMc0iS9v2ssGBSJpNYy5QiipCXuuM61GWmvO6
0ex1afntIjVSKCvp5KzRs7OhNZM+92Am05bXA0+eNaRXraKi9h5Shd+ptFadg3/Yrj0m0ibXVP9K
C7LooS3JsiGTTxrdGEWfKwVx/9KM0rDwooA1XFF6gg0qbS5nhbJtx4LkRKMuh43TNOV1n5UJk0YO
6H9NSth4C19u2qWeYjZbGUG6INOE9qmWY+VnosAOrLCiEzLG1artCn09tjX91iC2/I3utZz03wq1
v1XQnocvVV7n3z+vYi+L1+ymqV5fm/Pn4n9DzSr8Q/7rX4XhTzXrxXNbtR9KVvHf/yhZCbf/A929
gyjQsMDQbIrPHyXr20+wZDUoScnVQTP/+2//KlnlPzjYmjp0LI63mA45MrD1v2pWfmhw2HJw5aHc
knHnUf5O0fqWBv9XzWqL2DP+jHCgwIgditsBlADbXMv7IPP2zaOeuHmnMT/VJb+wyhN723ryMrfx
i61uFM51Pn33Ibi3Uo+m4w26jKVSSYtuYE/IokUQjW6e9msz086LwF9ZakzQTraccmkjK/mKxMPe
Zi7i3joo3iYX2am2eqFU2nVMyZLPu4GFSg8uG/qVJR6VAMEKB3lP0pdjcNfD5EplPJBbDVMWurt6
8VApBiTa7izJ0ydPzq4VX9mnMEnaxj7Xem0p00DWRcWoNxt7lJbhSzlO155fvrRSg+Nsmu4dV1Ks
ndHqjwOueH9/UtzmKf87/M4/nPL+Z/OG46I4Jf1vOObRGBSY1a8nzQaWfP3bTVE9N8n4fvL8+Zt/
Th/F/EOQHwFbEbWiQ2Ae/Dl9FOUPRwFtEZRFW9XFWfDP6cNP0BGIk54Mq1GRRaz1n5PH/ANVPkdE
E9MXBNearf2dqXPQIJTwRBciAvNQyVwFvdaNujihVNvayF48FeWs6t1lirKSKnTcBShcfyk8o949
oz9PnO9PmB9xr78GPEBZ0jzrErVWh82EerDsnJXaylikT+F9OBZfPx/joK3x1yAHdDfZV/oAasG4
idvrHhITzEsM3kzXJyenG75S8mL7re4qvJSmsKKhks04+5y4w4P+8r9HPwSj6bUqY6jHLBQRNKQ0
dhNPmud48Cl1ij/pXsYrlhsGdMSyeUjPsnR94r4/okV/jXyAaWqOFDoZiawbyYZimK+aKtwYnUJW
zrhr5W7flxYG4qYLGDT3hujHCvEBBnr/Sn/1ER0SfGO99EvDhhwyDgvnsr1ILpsHPJKze8Cl4MQg
4hb+WuP/urUDPEJSArWpp9zbZB2dMt1xFadfjdWl7+AxmKPYiE/ZR/3q67EPcPZw7GWn7MkO700b
YhIugXY30zyVbKZwT8mJHeO0Irpg12a3hla7sMgW/+ELPIBFzUkaAkyWm42eKKtO3je9tTIqfx3W
8syI1VlR80T1XWmbbmAqJx4tK9DRR3uA+trOIOWyNTWbWMVJGrBEkwdy6vWVw5TRB2/lTeos7E+J
wA6Q/79epfoRWuoMebTLxrY3xWNxE75KJBnQmTVn3kN1jiyetI3/8GkerDWxV0W2FmvlxpFgCGq3
KREW2ggYxOczsaL5GrbzLd7Q2p18coH71dM8WHsiuW3q1ijyt68n0BQ3VZp9O5KULD5aFqMhir/2
Vbj/z27y0ItO6VPHT6RR3eiODJfKwTQgXFuk2GMMHu2t3HbBJNy0g+nBP4fyeOrpiulwZEYepnFJ
Wl+W8SCrm1Z8mLI6sxQH7pjKYfgp8CB5dx4mi0+hosB6n/DJK/ZpqK5Gj8z0k9/uW5/k2FUc1Hyx
SWTSpHbextZ3spbPZNQt7Wi7sGW3NZFNM5rCfg0Vrpd3Xlpqi9zwyfsi0qGuXUNHn10XChn0mTob
un426CoBCVDDZJruYy+tWp+AkzIsMRJzKx9mY+ur3ba3lXCZYu1bhpXLat+6pZpcSsKdvZfkFHa5
cpb2REoZUBSNuotmlT2PEv/BGsMFtJi7yFc2Q0hePMQkbd6145cwCy7rIZhHDWy7xNf3AxTtkbR7
LFFhsHK2t8vJHbNZZFnpRdAhC4hSNw2Dmzyo1z4ii1mrpGvZismnj/QWYqhxkeXqpZP186b46ttP
SnMiO+UX3/hbas+7nl0b+HJnxJm3Ubzyq/jGM1tzQ40NhlyD0Ld2OZ9DU2mnmmUf27z/XjGsgxU5
0jUn0csClni4jspHx/G/on13h7DdWwUvbFo0ZnE92sR/4GLLB8aCdmo3/9XYB0uyXmGDZMqptyFx
kbEM4OqCj1zsB7M8vw4wJ67D6wD6Lj3oNeqbUwOLBePYl32wLE/aoKaDL2GJquf7LG5nWWHPkkRz
gwK2OziwPu064yrLr0+sJL+604N1WdfSrtaMKtpmm8JxaGRXd1ITrMVTjqDIxBIul8neUNiDTHU3
+Vtn8/nIv9jbD3ugo0QSeV2Y0baznV2pq64cdrvakdjjRoHAvG3wnw/1q1rl7Qz57tPN5T6xmyRU
N/ko70E8trZxqxMA0uL7YpsZq3YIPWmCqZWc2tTF8zvyIkXl/77DPUx1lWlE+2w6r9lJIfbD/bXt
kHITxAuAkh1CM0FbuvQo2gwuBWHQqUUaf5ZfDH5QEur1aGpJSDEzdATJOGsvIV9AeJbniIiUwcGn
L5fvdfz9Z3HcnGVBvIOKdQkxHknTRTYNuynpN0npfSm0XEhl6yBeaU4I7z+aS81aNZechWNtW9bL
PN+RrOUrRDss4VQGCj443jxou9morkeKbTWe5rbEKguCxaIV8GY9b14OLcIc0gzgiwW44fdky+z6
4que7AvKn2DVkeTlbDKQenk9WOupWlvDEsfrfM2qCD/XpFSRAnzkd2P8qKkXfbrz9EdDv27VW2d4
KHQyNO7xAyIqJSYvxPreNWur3nT1RsaxmXiweC2nK2UQF02wEf0spVtL3TrwN76xMYK1VCwjNcXp
eVZ4ChGahXrW2SMlNkbbwAXSOtK0y7hqbyO1OtPyiNuaLhQ/3jlFuWkdbW2O5cIXAc/IMGIsYzrf
DbryYhjjzRRpNyYtrHYkwmC60O0Hzbzr8mwVjuM68dlDme5Noe9I4VoGpBFgNvlN8TEVt8cbJ0Ew
X2v2dylTrkdI93pzoeQV/Sbz1tFwJ9TSl8YJdlY4XCs6uHEdbMbaXAT0iXwyhIIASagjLZSxfukl
e+kU2SytK/huGY76TgPsjVLUHlfjJAJDdMwBotVESiuSiRQBAsFpkS2fyUF8GyFDGzF3TV6DsEQM
kxOy8VR730MQZ1w3cJPoRkQ/Wn8etDbZIRU+mFDFkwxFS0+SBm2jZnDo+WeuEdvbXlM3PvzxVJ32
YynP7ZqopqInFncEE9yWYUI2in2lBNU6a4ZF2WquU9JBIifHZ/0n7KCr85tkoOPYdW6kkOmjyBvP
yclFWnlDKR7NJael2yZ+oH2DhQ6Z0a7VouXpous47V+KLJ/7mbx0pmJj6e0mKWrYKDJx5IDFujVc
jKH9qqvDTVuclzricZlJk8cVLZbUPO/GtSrjguPr10C/5+1o3vS+9dUmEGSKae7J6jpIkiUs7jOo
A+a4L2NpEZXGFW2BM9UWKgRz08vtyuAkrsGHlLx8gyPT3LPstRns01FeYH+6s5tyF7XxIlC/SIXH
/B2uAh87ebo1XoTlqB6Hz7pDFAMUSRoliHQeWVlxhrLmWbhXzFPs9l+des2DQkwZHeQ8aku+yriZ
6mFt065MpGoRIo8yxEHqexp588ajpDKnLe4qny/o+i9qkUNDKstLJt2qtW5jaymBVZh4NExw4Lw8
ki+0lgCZOpnrNSqG4qIGic/TGw8Wk0/BJ5s3JTHX8C3mll+6RWLO8d6cA0W7VtYAk5fwotfCY8on
1CPViMiAexoTwaXTFMm+/D/uznS5bSSL0k+ECiyZWP4C4CZSJLVZkv8gJKuMfd/xVvMM82LzUdVV
bava9lRHTMTMRHSoy5sokEDmzXvP+Y6qUn68ATldOYFcj5pgj0S7aCuboMy9gRKNVNFVr+NIcW7C
4VwVt6mFJwwlo3Wfj7+MEv1BT+UjJG6JhiUdBiZJtOYhxO0RomX6faE+s8OQ7nHhI/WIaMkFAEQx
zefWkZ5DzaqaiCYRU0w7tfCmEduKSWJ4F/ukY5PQPh/z2lzdYIv5RUnj/OgH/VhLaSIiViBtdvls
7CI2YUvpfDUkIq156sSt6hybJfUsIkxT/abRNeICc8JbuoOO2oYZpdfEBZ/jmeDdIdqP3GT6PlPr
q5ok0B7HFBmPfU/yW/ZkdNxur31deUwagEOFRBRZHL1MD7kZaVaFbwbFGp0COv/IXyQjZGJ44J4g
xXJNgtAuK0Zd3kP2jx3sdUbrqsaXLP96OQIg7EAmADpySr0U26E2p/iectdu8G+xTlXdizJ+1sLR
G/UD+Q2kMM03nTEj11FdvblJu10W7fTkJDCimigbNKwwtjJ5GgTF8nGqunWp22vbCbG2ICQeHWxM
zIf59o1OwlKQkc1kIsp9LtAG59a9YPcW06vFotuT8/7zJ+vd3/Gf6pYPBahiFaGRtlq7I7k6oYde
LMgqdfM8d+UmxD3VpjvZ3SFXCPHO1dNzHd3IfPDCUWBj7ult217WtfeiD9c4HRPcTmnsNcn7IesS
L3Yn68mfyGcIm+baAPzTp+RaGT3RT8EmSZuTkxbMjkufpc/NTX2XYxrW7QFg/ewbl8Bu+nhjl8I1
CFf1QKYnKLjExPPMdDF1rG2q136Ss6/iPlzqEhhLuNKKkIxJ5q2UIz9/n6wf1M3mpfT6pqQUQaNV
dhs0O5kRiKV7aW1es3nv8Ye6Iuy2mT0dGZfd6L14q5T4vlc3kUVaER9cGmZHo6l3g1mDDmOYRajL
rJwWs8zcJn1oI/Go5+3ODLtV3+kIuJiKO6kni8shegg5kzybbYMYZNrbBItCwEE8+cLM1nPYS5cw
9adZISZDXUXcjXOhnJSsPlWjuQsrvEOY1uu+32rzZ1HSx2IqMiAbM7vpurL63Yw/itncJs8Vpr/B
plbN1dCYGzXq/eQTfP+VeTkxl3cB48OhkR6/gkC9WlQkF9L2p8a++N1/sXh8UEz+dQg0P3RzyvCi
mIJTcxXXpk+mJnV6e9PTmrODYT93p0nhtzObVDDp163zkAcwGIE0Z/RfwLNvft0wM370iX/o8Szz
EAhaAMrOTnC3FI2xV+dTO2M5jYl7cNMFomOWHTJrvKf83hnLXbcLU3svS431V3Gduru5xHnqnrGQ
JS5rmO3qyAqXv+b9sqNVfaU7rhdkVJ92d7uUZXJlIPvTne0od136K6jjD65DfjiZWBUi9A5u3K4O
UGTM0ZMRbuzK9DsNdp4/JOa+6MJPRIrsy2lvGshRuv5XCQc/arN+5AKkS63FdjMweqDJOWu6Xxf2
vqycl1z0+6jWUYcMe2MOV5cP0EmyfcMHquA5/Plj+6OT4EdbW1ZoJm7Y0NoluXWC6rk3CLELerKF
EvrWZYRLm67VKM9LmXz6+Wv+oFaRH5rYTaog8ZxmiZXR8QsGIDax6pzoL02MjKJkjFSAcP/tp/uh
a6LGKmHHBDDtErN+MFmVZZCtK/mmR85e2vd5XGHWhOccNWdFznsrWvaSE9DPL/UHZ/qPdL6hLjTH
yHSCg/Hcj7m5WfrjbEo/4TLbNNjov4SKfQB2/rUwyA/7lD4siAY7Toj1fNJISU3s/EHlGi/vrNIr
m+ZrCyx3AiHEscTwi5jwYkFRSj7Cz6/1Rx1t+WEHAKHXdIax2LuUfTLXBWnsBibfbm3yfta8xx0h
1HpmeyNFR8qP9V++7oclMcsGrcHDbO9ap6Kkf7o8u3XwqdUtSptlr/HWm4XiT1V6rstf9u9/9NF+
WP0cFIt4clRnN/XIsWnJtcUn8Haxm9D1U6Tlmto2I7iLljqSvavCFsSvYXrqPvdGcg7pRBsNsZPB
rwY2P3iq3k8G3+y/GdiEXvacqqtMfwmGcNUKiU1IblLCnMpcxS8+7zUiSH7xrv+gMSc+tFRqI2cy
OlRodPTk1WaclpsN2Mv39co2opUeSwhmjzHH4F+84g/meh8TAaC7hFKxucMlT04sCCOQlW+MT0Fo
+5HenseZNnH1VFsbVQn/u7XqoyUsj3qJvtJRqNWHfbhIXKmCoxtLJMuiXVh7lQGcxn77i2v80bv6
YbXqgbJkTSqUXUjT77JglDyn02Kwb897vVHdQBg8v5ovZfDHa/4jvQ+6Bv7330kbLi/0l879/w5x
+gWN9GPJwuYlf41fvtUqXP7+H0IFRTN+sxz8DyhpdENcIo7+VCooaBiwHlgCPYLEp62ZHOD+lCoY
/JEkAQekvmPg4OPz+5dUgW+Iw8xBn4q5+7Lh/CNpOm7w71qZtuo48H8B6xiOgRbJ+Tif5bTbmU2V
3bSqcT+OF+vnKHNqKh3gux7XK5R55CCHyrPaNLu06XbNMI9ealB4pUP5mrTpI2Oro2rPthvK7kEX
rU8w4FUaQIsdLA6Aitat7JoOjQxhgtosWGk4uFKh3eXE2BNlHIyuncevtVlFrpgJtccLQDqjEt/l
Sf3W6SbmvZBx6kUCV4z2K7mrr2lKqSfGF1N0byT1RQSH91tU1uQPngQqOOeeZGXDC2Vt56AIEckK
VAwbZEfiHgRL6E4oS157JpiPkcj609iSyyfTtHg0oymAIgVv4UapEhbCkWynoDPM0xgEDkfguCPz
N+OECW2q4uwagHhNigVJgjOIioual8WXsDR86njasXo09iOEFwu4iN0Qq0qubQwt1QofosExzg4o
Nrey5+4lHGVwpyUzTsU4yGLweUrSMbCupXwqzVS+ag4tFRmrnJshvSqb2qjjtTaEzWaaQodmc/rQ
N7SWm4G+q2VN2ckuljp3a90hh31UFvnJmmvtMbYqg35kXw6aG6mJ+hp2SnSMdaW4MeMqvAsXumWw
RBq2HrHY6UtX8EO75BBD8Y3Nat5HNIkjN0Rwc6QR0p3CFqqPOZWTP+OqwNwrlfiRU269ZeMkTb4G
0BXrHfFFEMJcE0jFlom45iOYeUi0INrZcW8/j3qKSaCfRi10TfIcr0Wr5uuoGRXfGnDyl7SSwDH3
Lfie6tJjHVtlhEIx1+c2ailFLFXeF44y7IaSL3UosSM0c++TMtDH3LFCeSQJ1oACYo1+Is3uRHsG
xW00mX6vLjDVJNYgJLZRtbObaNjgLSZZOV2Qu4clncSKkPNNVnGw0FsoS0mWIoyDB+D1UZvuFyhN
z3U8K49Vq2l+L5N05RQJ7+pcZsBIpHwcA115lCCEAjb0xVkplVnuEMaG5wkn2aO+ZBiM7LSsz2Mu
6seZVvBdkEXBc27M8plMClkRd2wOO2dRTRrXtaVxoF90evaZMOZL+vYIeNkmWhH7X4CbnH9DGmYi
pmda7PAYuBp6mqUjh6MRWct2NtUFQLBen4N5MlaUP/ZmVhm8r9HNjq4wLqEEVh6FvuOkljuPSXDM
dTPCTVwM4ks6cUT2xzZVPo1NMa2HUrPdprC0Q4IlxzfqfLqdWqO7YyVqnyNjUFayqVAQJ9b8QJcn
2ptqItdxUxVn1cj1U49i9jotJ+ucxYlYlZn43MzWchqgQEfbNr7w0BtqQtsKkkAcmASLtTYG26Do
LO1q0bPCC5ncugUD1W1FTMYOrTIK8saat4FiaOtgzpenKR6Pc1013E5hTcBH2Ye/K1b8hJf90xhx
vOzyr2XNgMLAikP0a7JHjODPctKYGxfRRo+HK5wF2RUwj86NatW4Myqk74Zd09Zsq3IzBc641kqa
FuVsqF/aQE9PIi/UYz/JnscEJEyqDMBZsvwVkOXvkebkFys9qbuyH1b5gDTSHDP9FjkVsb9CvenV
icCDQq0OtSysFmM5fJaW4N4zbloCeJOJt2fgJu3axG8sTCBZPHNKzqbAVUPL+hq1TcBCmLT/bBz3
vo0giUCSKvA6SvW9nfNN2Rh089AEwXzTAr1zrfWyTT0YAKUr1p3Hs/urGv376vTvL8fW+W2XiAdF
jGm43DQ+Q7Dmab41viwHiEfonH1n1a3kFZNHu11FgLS8ZpP8oq761ct/KK9mxSiFydVOA/qXTqws
NEZGxIK7G1D/VaaxqdTyF695uaR/Nw7/fskfj7tl3keTNt8YzDaH1DPt8Fef4eU7/OwVrO/f1MAJ
5mLgqkZv8FmjhFc8QzH3MRz46ZudPERblEtr+xcv+6vr+nAAiOK5C+lk3wB3tukmm4vjvVdj/6gg
/d8T0v6/JkC/ZAL+uC51m774Pf62Lr38/T8FtPI3g2yh99qSWZzOHfyngFb8pkJzJ/DvLzPlv6pS
+Zv6fhTlDwTRoIjN/6pK+TeIzhGfq0TDyss3/EcC2u/vRF6XpEmI34YhHCpTW3x4vJdKUSOBGGtX
WC+Jla1DbX7NLVRtcnbuu5gaZFKZ7avAPXQr22MDWqm9Q0M9C57yOir8ZamO5M5//ub9O//xKHyn
yfy+WH7/uajmHS4VYT5S/A/3qoXRZ2YVzHap5nwxB1rSeje/ZkOu+xmKpi152jsbzT9rL7tlPFWQ
5opfPC//4b357me4rE3frLSKmRoaWTzZbqxLXG+pfsDWc6OlLU0S2775+RVfHvl/Lwl/u+CPAo9e
m6MsbbRsF0Xj61TVx6JVXqJi1y/WWxabDz9/tf9waQbAFEc3DfBK3GTfX1qeRWkO4wf+XVvsmbjv
DTPfS6fSXCWp/J+/1uUO/3hpBrxyTmU63nzu7O9frG4TQ43yPt91asARoFjpk37Iy8BZWyk9psi8
0WcNf9B0FYwmsLsgwEE1Z4c8bb+YiYqzTAuxrilfB5k8YgAuXQ3dgNuayltjf3WGIqCmhzNX68Yn
3SAM4uc/P36Qv10AgAyhm/gtLZ6Xixfk2xuhIpspjKSjbENHLXET9Sutg0xfIxXzHTXZTlIOfjVX
+SqfSdRe6VWLhBumniydeTWAbjrmI7PutEy9MZ7OMomjfU21emhlWvEtnIdCJxPGKVPkNc1iu5Cv
XMOI83Vio7koeLGhaEBi1pcMn5iEyozZxdyGt+FkIIWxOfwtU3KReQlxI4bxSLVUT0hIR8toV4GR
YOzUvxSQBY/DpKafYuGcCp3vqKnBjQxxUdrVbmrq6Vik3TPl8bYrjyAuBFKO7tC3DcVovjyKUiW1
fqAGFwWMQCvU6n2pRcANlumqiIi8qzW9Oo9L2az6HLtYOSLYyC7BonFLivQikXtChXEqKDFROOD+
twmYm+eVGVYvkWIHhFO1n9UAkL6ssbFo+RveAxCjQfV5iTjy9YuWe13kFhwzbhU+jIWJ0yyzg5DF
WzpWw1qYzecSh/eaI/bk2Vi8XXzBx0wjkCiNlejgpM9ZxGlrKtq1OgCx0w0t8+mqKlUVnSa7LRmo
Jigw9eJOVDqri1kKV1lwj6bFFvffM27CnU1GeheLlTJnBMrP7ZON8MjlNpk9IRu8gSKhaR2Hbi/l
skb+g6O0XeFM19fsFsghqge75MiqahFRFrnmZQoxIrQjmlv1Qvw1mCQwvfI7s68+Wf3Q+0tsTm5r
AeLKFfuiBLZ0dyGnuG+xLdouiBdGZ7KfPMQ8+B+DfV2CuZoGb168zrKDT8UYf23KkofFfIua+pi1
WzVTUQI91nU3rmd1/BzlkIv4cYZrSSwNZbVCLJ4q3JxpTofPbunJ7xrGQkVHhfVQT1EdYdnjaq2N
FYy4Nzs36e0KbPPIv6oxaloJbCgzfowqoLBdMX5u+pQu2dw9JaWGLiZy3rgm+FQyZ5IP38yb9An8
VEqX5Kslu4hItLjc5AlubScAM+3EYDkj4TNvuaf6v7EbBcTUBI8yKYuVpo+GN4lm22TrhiTzFo1M
WQ5bTQXlNRSMx/UsyMgZsvFZOqfLnleHxqEux9ecZZZT0WFaJC7KYlXA0PBatEOlxt2ffzbBwLIh
HG0rXKHxwX5utJqrWonD2bD11MzpXSuJX+owe0y08bWuYD5l1T0altwPl1WBYd7Ru71aHCjhmcFX
se22Iih9sWDnKkZ5AsqLcVdST4uGH6jv80PmlERO1OP9gcmIOFfB4xhH2V2ta8e4GjRwKrXOnFN/
KQznUeS64tqDSUehRkQ8M9pU7fSzWYiHpVkUztTOY827AOHbvqqz7C4OwccYQsk9PGFPlVlvrKjx
Z+5CI+0xbuJ0jJps8OKLdMtJjANZVjMTzAkbr/U4ocdqFbBtZROInUbGnUK/CgSZrT7N4k1tn6LC
ks+aZSjrYUgv7lcNQE4wPRuT8J0oZ1mKi3vovLd2aGYeJ+XmGKcV9kvNWvfWwGy51pNtOKQXs1li
+k4zdFfxIClJyExxpbaJFS3/LDuQO82CALTXnkfYISIeuVvjKrpGccvHzefKoZ0w3GJawk2h9WKt
1NZRNSGag1OASzyG9QPiGQMCatfHxzLQCjACc7d20sQ6hkq4bTN1cDN9UEHN5vntkhCp55gY7CuM
c8WoVueoLLEjhOOXpZD1MdCjcn3ZjwzQgY4Rqns71NeMIUraI+G5ZUjpwTpxtrYNX4834CqMeeCq
RDMBFjNnMEs8RlGjZF6bzl/ZCmOvCg2xSgihAfsGBq6lRPGbrD0seUVVoo+2q4515GuGslJiJV9L
LQvXDGpjzhnJ4pl5fWPlM9DYwrFXWZ18zcWusYFbSaPI94adzwyBEN6XsXJtJBcI9HWgJ/WtmiTq
dZYuL2bQ3tnTZco5DweyGDGvswAu4dL7WmetsmxvRDmkuc58uJjod3ZBOFBjm0SkONZRw3ivd26h
IFUZjeAmKC/x0jbIgQY3bobT1k/MDmSHSFEv6p8KJbQZDrQMhIbCcvsuYvsBwx4ORycWEoeusjdS
p/X7DiRiXEhi5edbcwhboBduUy5PxYQ4KCU9aVUXxm3dBqch0KDTTTrEBmtwi0S2XjZ0d2pCKK3W
7ZyqfCqq6sS25WxqsDlWH5hMEaZdqVs7LdNOTkhmodHm4O1EcGMb2PurODurpUMJogYM9qvqoGVy
dNtZoVdgQrdeBt03LGVY0Qcq3DTQHK8REAzLenqyg+JJlpB1u7y6KkHNEjMalRXSdEteQr8qvgc1
4bAchEA20tc2FJ3lqaUDti2oGLuKDYOTneoT0iiUQV+1Nh64rrYeq/DromNMlhPz6apgrV9OwTgQ
Uot/PVi0tUh+FapqfMjcu5SygkO0dQngJaTWea8Hv6mbq7rOJqcvU56EiK1HzQd2i+A2TugHZYV+
IzHJu52Fs9SmHdsJ+8lW6ZnGgX60TP3UlWFOKCmpFX1yIQA5vTdGrJR5XqRHmswrYWrPrRnp51rQ
sONO1wMEUbqNx32Ynb01NxXM4ZDdFhUxRJGw3lqaAN9oOOWaZuU6sBM/siKI6krgN4Uarso5XHOj
rDQ5YnYNrLsC4kDZMn/jYYqXZJcH1rg1DDRxVtw+Wi0lC+SFN6t8CpJZX030qr3FUON9ag4HoA7J
laVF1CC1cg+pxLPrDBkXJb7nONEjzA2fhO7XWUFUHHZRBTV4PBuFdpeH5TYAMJInzcZR7d+zVvZk
+7Rsug2a0uxJDkjzjCE/9nnvmWN6a+jFyZmGYaeT/GPr2XW65OJQJ4ISMApcLWUPE+14RpNaiuDK
Qay062qx4NVIgGyO9pc6ldZJsSoaq/nWCJvr7rITx2V8ivJlW6gxROolK11FnRBcVJ/lWG1kWGx6
pZ7WM8M217aBiSM9uFCHPUXEtW/n4qs5NrcRLi0I3fM+LLGsaHnohmpbbalXz+gcUfbVgiSz6TrM
KMh6nbwHW6Kpyuu1DefdDQBBj/XFFEIbisaqsqqtrR08K/nw+fIyKfrigZjEXO23pkWVnVebChY3
gcJf2C4WL5DJ57ZOP49dvUmhCfj5CUoDHJOQGiALKJs0rgDJCO7j8CmY1K0kC7euwidjUQ9DK0lr
B7LmqhHt6vTtAuyM9B5Kf4fN1Hws4vrYhhd+YzS1hPBYN5ljbls9f4hMX22Dsy4XxLUqVUcj5E1n
DRtn7vNVk8+v40xxmJqtA48EPHzNG2AoiBlzoHKuPieflwHedprtZQaUPGhfLadK1sBAXnWrOIYh
T0QwWCRCRPm2Tjplw6gVtV/Qu309nFLnquIoUPZiVaTlF05NgFHhEbjsf69Gn7yFUYB4MjL5tJkM
oaECaxK7s2bQxpYg7zNH/E7Xnooebo2UyNYCjEa+0L6kfHihpjXHsWzulaWvSBTIO3+KnJ1ZLrfF
Ul7MPnm37vKzMM0GaKgB9aBtb+TFXV6MoBpquuogtrMHCDEUALoVRwfOidsW8/qKNIjQM4mkLc0I
YGWoSy8f4zOlqcmnzA86hskxbFH05eDpK31EPdoGn8rRCnzDMUlwTo5Ty1UxXwm8TDpPqmLdLlGe
MSASkZ/yR41lMgqz27vMbm+p3PtDNtHXbaxxb88y9vtK+ZypMwMA/feijr/S17a9MuRhQmP+nPbH
NgWoQ7UF01A0O1WttGsLCow5wl+KVQu9Nzj6KUeLblTxK3Z92K2VcS7ooQin91uOJdNg3hPuFmNc
5PBXXIgZ4opWQ7wOhorDDIR6UXFu6G4r0dS+OiFmM4f0S2sBCKrB6ryfc/8PdO/+Pxs6k6n4TUfg
b3SJFYS4//k/vhs7v/+LP/p7AkM7+TAkaoNxsFXxb4O8otm/0d27/Kakvcbwly7Lvxp8gmE1gYbS
QrPJ/wEs+6vBp1u/caICaGsxlGMejZDwT/DFvxpnf0DsfkBEo4v3XfdCmpYhYEoIYUFFtsCaftAZ
VbPaQtAfvsZ1ASxCj5BijLKBU5t1t4Xz0jOlu4vleu6K4gFgTFOI5obRD2IQI+5WlTItx1SKReMA
mn8hhHK+YgmjMSW1yePIXx4jVT0x7E3WTg/vIRJ3hq1hrFGvOYeQTBGHiNibybqWQ1w/aEwsZaYY
j72iMb8wptTHDGn7aZypL3pKndiMxXM2KMq6LQN2R7yPjWrrD0KT1WpIJDk0oMKutZ7T8FCzAIaT
SO9nRWirRXyhhzGToyG1U1iyRyrTeehyohTs9qpbFudUhyp6tQwVqZ7o8VVWF7cNj99hzgJgzlWT
Hmy8VWWHGme00vPS2Maqs3AsToJn2O2ZTl91/bMVyPRmSI3lOpgkYLkyDN6Gy/c3kcidonj8ovbW
uGtbh6IyJhk1r8d4q4ocxJNjJXRbx84fwAsBZcS0EyVDQhaGanjv/94uyrcAjtXu/UeuknTfRs20
VTAfb5nbVbu+QkyppnrJORSW0qLMzMVDfevMRLTEM5oiiMxluk4q9s7GshRGZ7Ny9f5f1eWXky4C
TMVtR7xjQzW0KIru1sS9rCq7mI+Mnecj2+V8VDtTQrHMqSEUvUd2e047cx338fw0LnG2SXKkLj0N
gVsRXhtdzglJXWbjHAaOvMNg2nlTX3dbafTRXa6ME3ldDpHj6MravuKeErT2tgS2BPv3L12Cc3QO
xFU23tBliZEspOLRTkhpphqj0rPvEyU3cZroYhNX8mmMn0Xg63ODYUibbPePH9Nw+kNtX8DXqlke
VDE76yhtoC8FDv5+pzYRbiYtZwVObzLWHXTpqb4yldgmJYZPkTmuffrjamwnj3aZ1hZnpprTyqyX
1jPbmJm9FQRbp+6VbRosxFdcvlSJpKR+f6cEJZNfJwqxLNMc+nM9wHQQu8IkZZ3Nm7oed1YhFO11
0tMd7t7uFGG4SROhXAUwnrap1Jj662N7ii9f4HC4ep9xD9qiZtAYJ/MVt1PiExYbuGUxamdZX2dz
JN6alnNNN+2DsU4ezJoAoLxFQDhy1IqSJf8icISWuKhUeud7gHrFmWKe7FZG9rzhQo8IGGq5QO1N
qnVMOn2fe01r9ld/vCPYHldD4DQ3S1lb68aMINIb6fNInfJJGcLAVQb7S5FX9vGPX4mESJtxCTxF
A+jFhDW8LoAL4pfQHlLZ0BWJak3u29lZKKGSbmXBXPNVuah344h5QoAlvvzCufz2oGqxr+S9doiZ
3deOdq+V8r7XSFoo9TY6s1RXzzaE66kryhs7zr7aEy6D4fIr/FnpSknScfvHpdpZ+KnF6oJ/mS/0
JM9WM9+BPCF/IynMmyDr35xEsby8EsXWia2GVOOudhdfSRVja+R1cS5b5ubLkOa+0jjJZlrKAY8K
f1NRAomnOLy4J+ryOATmysyEN1tW97tdfI1CCVEwJRU9qofx8zwuiQcKjFMS2OC1mU2gErXqkY8o
2zgBGTmqWZWvLC2yGF6zqJS+VReNX5oOkxF8mlherbcogXoYV8xqtMHUH/oseAPq0fmVmKezJeq9
rgjnGNcahsdM5ZThyPGxh1MYjNHZjLXyetImeUcD4yt4SeIF9GHYl1nqrAZtsU5QluxV2FMc6WG1
mvBsXavVCNry/cbpBic+tOwPnjU1EeEpHL3UqDhbY3PkXVv2LJSfFMK87pTQ3CnlpF01rVr6GKEi
g1XIvCuD7GlCbbRqolnBQ24r12YPGtNVK5sGGtVf4kDHvjDkhmycn0gUmd04TpytRE14Wqpl3i+F
uq+6sLnK0u6rennIG2mz3r2v3rS42q2Y5q0YoQ71jK/uIXZJLAunfNbjzdzP8VqIuHp0Bli4zM7g
hErha7XdHN6/6GZgczB7LFS/F+aRDvwYeRC8QRMOxoYFBAJG1Z4SZ2lPzcSaapWyWfdmP11D0Md9
mkq0WuFUHse+6LHqBzr5EaF5lzfVA3zH4aqaMg0eAqCl958+7FRK8G4WnohSuIcZ+IKdNRGSB33H
s0s4HnbRRNf0sFxjEOXp/eazMY6ULMla2L6mff8Y1np1JRxFesso6A4vTctjHcWegzzFyZTu1oAz
YKeNwcrI0uimJTSnJCuuMXGLr33X+I75Jad/QXM2tv2qteZ1xbSKO9jqVoY9Ket6rIyHCgQf8YWq
1ydxc+4MjfXVruanUsz3QYzLfch6nJQMQbapNpRw67Axg4e9auumPUkcjTuGPc9TdcOhqUc0w+c6
DZly8a+TCBsgaMrKabpJEJLReW3K43z5IhclO8zGvOmWzvg0RdDpqqV+UsWwrywn4mA1JUQYWNo+
nYwGX1ma0JCt5zuU68fUmRdAKcncvKn6FZ0IdR3ppE61qZTHfIHHMK8Yo0SPkjDIPTzSyWNQYbPM
tcPBzqrAt0a8suVSFJzd8/p56gf9EHKyLuMqR2n2zX9A8pn4dHVO98jyAjLAfL0JhjWasdxLLut8
dPmCK246aHq4TudZ980oMDfQCvsDPEbDp3U1vkTm5x7fMhYm8wkQCqWQ3hq3esLfjLMx2RnNIPzC
AsNH4RpRwE0Gt3lTP0sYkp4yx/jCAgVCBBARLaNhMpnzblYafaOrdnL7/uXyWwnMk51SNTdOUyxr
EZpPSNnOFaLBCFPwfZ8Pwz3dPXbMwDkGQap7oCghOavJ3uqU7k5kCxaXnGwpiEXxlRXVo4fi62KO
XViV4+5WL8QLz5ZD9xOaK022QsMt0jjUPELdir6rViklxboNRt0bctqi0WhZ1048iP0o6a7rJf3O
y3oXNSHk1zTEd8rKDO6TPRtPZ3+dRHnxCOSi9y6k7BuwiPGmG1xhp+kucqDsx127F0rQvBCGFXgD
2s4DDI7xEOg0kcKy3VI0NRdV73KOVYWTeZS7gxKYbw1pbKrBvMMYpxxSf0F8WaeTB91X1aOtJc+D
4IGQI1KoKZnr52RS97Fdyb2ZM/gL8+r32hqMx7jP5QZhlbbSzVo8aoamMOEasz0ytlVpNvZKDSPt
lgO+dgs31x8NOz0bMQO0GFYjjaWRarmm4EBkHd0tY69dR0q665PqaCEp+2SXgh5Fb9FiaILu1mSy
4YlUT18QJ++qSN2OrdW+EGK1NugjArbRG+Zogws8V3sb+O2yH6KbMUgKN1ia9Op/MXUey20zXZi+
IlQhNoAtQTBTVLCssEHpsyXk2Ih99fOA/mtmNiwFi5ZIoLvPG0fyjjf5XMqnNGqjfR/PIwDQ2Uph
Q9eiHj1NlqsdNagG67Nz/ypC1ft24g4mFWqzEmE5uDbWQVzJcdM5l9b1pgsXPihSJRWjczVeZ9nV
J6pRrf1c8xK23vxRuMa6I4g8PVUx8st1q9BGIS6liccLxR8np6Efb2wL7VaOJo7JrDWPBW1tgaL3
5FDaPiyA78+Ps9+6oOS5/WAvgw32iAQP4wzwbGk4h8WnH7V3qOGrpcqeXHaEbTEP9evQs2W0cTec
+wQrVE9c/ClRghowDs33h6VHvAcM2e9mZwyLXuFvJOWXzcDXd05f2Q/EFTa73vBYeFCtNbt4AsJn
N/i7fjAT5fsuHO2ls63fUZIJDHaFvFG9TcNKp8utW2DzVWOWX3oGrdzos79K9j950vS/BHsbfYWS
HOtyFlfPbMp98X8/Wt/YSXnJ+f71//cvjPlMYoh37CxjeE7sOeFEOWM8hnzcTjotZyyWMaR8GeYG
mC50/3C470+mOVbwQrxoLiz1tka0yZS0NDVHBphrY8K1KlNJ90N9+ndOaMe4/uScQfB8u/xBXhr8
O1Y6ysdmkxHekY3s2usUms3Vj6G8MtkmFicFV/pkEqrxF7PM+MvUl70uCvPRzuygF6Z2ub+VlUcH
zlR5ecC6P2F3vdwf+tFM0Ory8P99jfSVQ5qX70ljdIHNpXiatO7oira+qnWOTG0BBmjkl2Lx48CZ
eUOFWdYP9wcvzpJQn4ZNUrQlceHsX/82sXXPSssYE0/GJrZlAQzo8IlPWIisayR169qq2r7eP024
wcIWOJyaBVp/GpvzSeLHv9LI/1MlKZgd/yuCzeSzNphyu6ZfD0F5ui/0rnxDdXQiw8z4T/ck1tAp
+mryJL2NPvyhTAo3HKJqfFmKTN0csztwDB361PilFUv5XMYV2cbrwXH9zM1r8jASMq+b3glwpZD9
NMf0z5bLpVukaMOiNuH1miNkYHPORs2li6s71Bgvn/JoTA+R5yTBYFryIZ9J3b2fvNb3sOr6f1+6
owllGdV7hDXi3McFxONgIWGIy89x7j9546aL1qcdmL7fg/TRVmPPQ/eiDNG9eNS1ZwPFkByD6ucV
b0N12Gq72c/9wLP5NXqoXFu6xi9MoAYjgb4t53G4jIIfEvMkKbjUyuckK+Ng4QgaKH9uPtwiX26t
VGI3xRYef1c7FwhKiOlIW3TA1jHSTPEy+iWbtZPX8aNWF0WYuTF0qK7G7qEg6hL21fkTFRA7qHb7
16qqWNu1n8z3l/exVfvBpCAsSZP5CNXzu1bkpQ/GwGUte5zu/tgkYZKW1butIbrQTfQeVLHY1eKi
ruUETRCKtUGbM+3uZ+6kRaUfD0SrVdHY7pUmaNUzte8ljou97ozVbjEkQ/MAj+tOGUESvXfqUG7B
QhEhLy017+J5pu8lmxj4ZOL32IDaYj9Y7bBDW5GKWCJz0sYbUU0shvQ7l1qOwOW5EuOXMLOnVA1D
UJKQ5foEjOsNOmDPeMHK+yJj41U3wU17jtEb58eNYfSSGNlPhsUge22ciEgnM7SELNCOtZfWV0WQ
loz7tnyOkQjTbRyYtnvOEq/ZejrC76R7lgn6DDEhpmnCTMsf+lSRZzfqNOwOITrxk+x1YvWyV2M1
j6VWJw6l8j4zdGN+BnxeO8/on7Ug5UgeRd2ves1R1CJ1idyixYgx0KmG4AIbZwcAtBCf7ksaR4m/
1oyZvZhX5uxDYPdjHX0Ugk2lUj9MEva29vsk6FDNRVi9qfKEp8hT372qiWm2t+6cJX7ZeEyvRfvH
gDi+6oRqLVR4uhqB+CjC9WDKLkNC/hZaOh+bY1h5clssKOojQ8lNg7yCrDnzyZrdh1SYFktOtNC7
RfU0cFSFeEQjVJ4JNpOUFKFgRm9BlVnfEtsPU0xOPVVoCNkO6dCITRYZz8AqXB2ReEuKhJnfkP3R
rSbtRdr5Z6pIV0kW9Tv2UlaVKt9FrhafBg8KnMCFtox0KNDGuI2a/iWdcoIyFbsBSvsYLRO7RJ0N
Vy/W9nkb73NZo7hhQ7ngcTnNrdGQ0h8HTdVh3M71TQI4Ftp/Co1Y6UxiPRPsdv0iHyzxS3ZedR5M
MyT5v3qdhcSb7xOzLf2/sr4VyBlc8klu1T0uovPURYMpsM1hP2uZfSwqgJQu7oPMwNGfWfNTkVkx
/enzlqFVR3ix1TxlPnsG7opqhGkamvmILHMIOASWW8ubTqOPqDBClQAPQ9xtOnpPRQoV5lUogZbS
2Tmpeq5zcErUdNm2xUu/yidMrVCbdjbf/LJ0fuWecnZ2Rzxa62OE7xIS5Nul9K/9xvHT5hS3oj6p
xjJCfy6IXeuM5AB2xTHEqp60Zf5hxvjJshmHuo8+3myIq/HwcW8i1iBjGna+1jbnJI7PsH6bJo1C
K7ZaRAe2gQqkYRJZ6ge3ck4jseYZnoeD2UR7jsPpU5GfiFuvoC8oE5JAD0ECBLJqbzyGToxzXTNy
wqn1+roYF8RS1bktGwX/xSuiaPGNarM44Bc/EPDAl4Y5JahCw7KfLTW5UYTleO6PFYMcwv6SJW/o
Nuq/5L3x+h/zNVL1Y5fq9bO3ZPA05T6bvIwsGuCODKDPtX4PUxfTh4FujqX8NDtdSP0EHVIuUB/+
7oPEbVRM/dmnc4BEDWpjI075rAvgydCpc6ptIz+VL5WZftZJUhx9SaWwy/feOvIpfZmfzLg2r8PY
3PSYXBTX/Ks3DtqQ8mFZ+imwchj8qiqfx3Qt6dbaisqxLg5KTSZbQDcgZBcoiwyyk+tOD3FfXHIr
co6a7+0tYU4nP0YdkQ0cg7zxD1uURDVg3pwZFcWUGucqa0I7cftD5X6mvc4EqTDbP6f1ckIZpn2W
k+T1zTmKJx3tulIHrViEexr16R3EviDapfrQdLc9N8T3j36xI48337Q2RQkMhzlPTp6g+UCO67tf
9K9Rnv6sr8HWd/O3xVx+Wt1Kdm3i5vulwFu0aD9W6WXEDEFFNgBb1zGGsWf0AAfRIIVDo6j8h4ZF
+YKFawvYWRxBY49WTSoDgkFzr6yJTb334mf7cZEwCykynH2DBG3jL87Ny8csmGrSZuymSzaeQSG4
UItDhNLNk6Z/mhP50iFpIDXqd2KYZKswJ5RughWa5Imh/JuNNulfmdxUJpdBJ41uW6CR4Iat9oAD
JA4WXJquTDku1hQCJ+Zbopa3joYOAnL8c2zBb3YZvVSD7QVdDSrdtx3zoKkmwjwGBbaG21cuXgQO
XWinemoOKLSGMJ+Wn1rEZ/DANFzc6rGwtAf0MsZ+Jofm7KWhzsH1lLJmaYqGX6qZGjQAuodEofm0
urtjr3wuMlhfMzI9lhWm08kj3qdul/cFpcRa2LexfJUeZz8eNiUud8Krlr2q7Ms4iduga8PJcI5m
57JPDkbLsRhKFEp/3mhd/he8XrLnWZRAKI8jkyXInanGB866/1FAEXBCQzbk3/L1LJVqhUHh4xif
dWeadwrecWeRZMW2Xm9oawbv7nxafWv7sqT5Cou4286Yxo0/tNptdH9NqilC/PKvPN1bRVvM0eCY
w2hIN0CDkB0KVoD5c3IOTBIbNig1fWQt1X8sKV/t0u45ddVbbyE9RWNBCXpv/FZ2+z25XOxWnQR5
T0OKnfR7U5q0liv/EjG0IWnObzd8t6D5FL8XeTtutLh/UgVUQ0nJJqDLJyxbTauD/R3PlQiS1Ci3
jXAeY2SXdJ6bH4JNDGxHYv6OvWqjld5bVvvWvm1e26Z2futN/22Bje26qN1bdjfc6qayd7xm360C
xamjd30y/CM3yasw2vrUqJRhRiAF5GDtBRH8Vi7KCEqXIvYBvaBr4YZ0EBJs7VH2gaNyY0fBQCTI
OnJRamwt0/nrtYDklvktHOPPYCIrmIFyQtoKXiNhnfpVHUwQAQJMOX6gEuKUG+dlYE7ddWH8a9v5
5pcWrTxRsWyXIf9kafqLYtHYDCJ/ljVNlegCmxYlQEwcHY49mpzTQb3SD7KfG/E0VS4DT6mBuIq+
RmMQExkaJJmBV3RC1ktWycnx6LtmzwDBHJr0qMWoQ/x6fE6Tb+TjTA7eISHhNEy7MlCR9zHi2tw0
M4Afy3LBIa4ZuTeibUR+3pHuFv2IkgI4iDIJZrSbQeIfLkUq4bsETWzq071T9YIz8DLt+K2iR9uV
e1sTkrS5AR2h4GRHrdzrZD02aTacqsapDgkRQBQsRjuZzFngugT0kEr+aQtkV2ls/clchIZNrj8g
s46mcg1/y6KwhFNEFd3TQF+2n4KDZ6AM+mLclD+5cfRpgzpT2zXzbO9ygwb7oT6mePsYTgC9bRIC
+7K6LZBVQTn22qanSCmE5wUvsvzLOkE4dZughvO0oxq+c7cT2zpBuDoO9DxS8kr+7TTRed5cRNNe
5rI4ipVKYpq+ZiL6z8oAMBFll096WpwSp7M2jblwH5XjQUhgGdiT5ho58DtpM30o1dNKaDT9JrYx
iblt/OVmLkuJIgLBkMVlNKyN7uCYLLCdhkVHZVPXqP7UZCimqs7/mOtovPFuXvyuDXzWQxgzZ+8p
2nTETJ4Pko2jr+f+cXGzPIjqxygeCxpX6pvlIDen0JggpMLi1vYXimzrXVxleJxk+4hrY9fkiwdU
QENRqVFpszhLEtRsHZHm/TFjnXClCoit4MjjRu0QzFr/pCUeWGYpUJ3LjoaRzjf5OYpzTUfjGy4q
3GYChOin5X09K5UyaQJt6hvGxPaxQrh9dv2l3ygTO6fuGIHgvdy3sR/6JqAc9mDSnQz76DJTY8Em
vjH/LxGKjvuYypwlj0ivtR500ueJQUd8VFWjzs2VfVgKK2Tec8cyIpZW7G88Zkq6E2jVtAnGmZcy
O5lJzORiFkngdKSuKVMnmbAkq2wRb51u/RRZHOSd/TgWNcmNUfaQpBocOvhEQ/F1PxrQj077kkUc
FfVCHY2ueSPXAZdylNnbozC0n2TBu2hK0iIdL0kIXZB/kS3LMC2j9KTTDmn5+nKBRwa0mSPzPFvj
fJlMbaCJjI1RORZ7Lg9o4KZz7McHZeco7bXy7f5lgqDtY67G13S1VFsdElkn8phBKnjf+9dqby8a
QVVK4nBg0PSeXAtfzIGOQ3IxM+zJBSyNoxLmVj5ryGHc8qRUGFN0fb0/qHz40Gsb8WdsNvua4G1G
Xlt/LoUtT6LFuX7/1DVn9WhBcdUI6FThmW9CuVUIfgGChY2AU5c7hrmXiE1h1hDqhAcWWclMxSnz
FHnM2WUzgtNprDh2hvygqInhVGqCaE10Lz6XK8MzNnN+UVU0HBtqntijVUdAWmbwqbfD71ttDSeh
Cbwvmo1StUVJNYw2aRtQwk0c/ns6KmRIo53TLlzUPBKpvOnjDMLZSGx0DR5iqbwiD0CzzMCbvPhq
oCcLkMWyTUff5cpAJysaYNvq0ywXFy25g2/CZ7iYKS3/AO7WGHoIqkSaGlaEKX4g+H/OS388txOm
GRRD2TPw5pPoOvo6VZE/e6pnvXInO7/aY7Y8Ft3w0cyd8+KrpH02o+9VniF6NyV7a+meYu0gMmHs
2NOjnTs17Ue3LEendod9nNyJn0FxtLPkYV7M+JFDdZgYTTqhVfbPwqagqGFeuz8QpokmMA7kihER
kRWfdIti+dUWEOtx+d9kJwjqTfs16oewmXEvoOHYpHNlH//BptWwbleSCmy3d6/Z+uBpY3Fu4+bQ
zo17NpWOMTV37Bdt1WpMaXQYtaG7LCsD5sd2UBjYh7MJGeH9Krw/hVnEOi5/ZiDUkTYKN7qHlPLm
YBo50zk+PhgnIr5S90ZSMxfHo5SJM0u0M/3WQLsb44dZH3DMNohQ56HYyjYxAaaBArY2EPVltlBE
bI0ctZ2BlAHUBQK9piWMVNgyeiAVNMItTZ9Fy/AVFKusAPMx+ggx/LVS2sXRuW77ylxzuiLrwRDK
fkipMnTQYW8TZ2aUkEu6zdzG396f8f6gAXtum4hipACndQRp6OsXXytzLpnsPKP6Lk3navfmsKtF
aYVx4xUE1hndS7aGMPx79h7RWutIY1cjYH6h7AxsgAR+cvMariPR4Dm5/76+HqXhP3SpwHId3F93
fX3dqT8nUBd5d0PWNumBYtWFKHBH4gRwELmISBh02LooppmWqr01kuxD26XrqyPUbwu3koaJcyCn
bnohq+nU+FN7i3xj3GQ55vR+qWYS/kbaK8pp+uNnsNyLLrhbY+mf7RlMePDaca0y+xMPXXNwVjx3
Lle4uF0EHW+yexqi+BD1lXOlKNXa/PvTi7QhEpi5/9zo4v1+N+Q9bfQ9bHoQ4zpAhm4brJZ81CTz
shv8gWZH6SbX3EZ+yf9iM1Ffye2qVpVRu4qOGGrySz12z/9Wy17XL+VS5vyy0/8eYtMg8tjIztqC
HrXMc44qcY8pc4jrq+wAqv99RI30aXCL8P4e3C+X+xtRo5kI8G9ir9Nz5rgWYK7K18tRgEz5o4cj
oEq93f0u7FejUgObYN66pPwR1MI/0MloP4wthyjhZT2MmfWkOf50KEU+nGHHQLdN682b7H4zW4N9
LaX9berOvIchSA8DEWUQeiRwc14ncMQCWMLFpO0Bcpf3qqsunqUVL6OkF6LJaoHuwQ1xWcCfoZzZ
3y8O0DzY/VPG+DJQlnYreoDAHkaH10jfJr0uDkaDELnKyj0rVfVVuZ5kliTED2VKuVmKJd8hbatP
nkbg8R245Th66Sc4mvuyy0CXn/59w+vm71zDluKUcb8t+gINky03iV/bj5KNxsnkE17U5oAozufe
zIsgxi1+aaiB36C20Q9GWdGsxgW58d1ScGrj8m2Qux1HM02O1EdUD8NK/6c4tALpaJS4yGaPZtp7
RXbxjDyi/EOrJQHbKzc0Ru07+ayMYXRbHOVdZ/FvM5GUl5yM1p+D0TZttprB3PgOarMOidrfLHpJ
ZNQfJsyqO4Pip6NeM2H3Y0KRzB15Xlbwe3aaZevZInmqj63Qh6u2LKyNpGr807HdtVDNiFVnRH86
TqjFRAKZcxcRNK4eBVPO8gwb+R1bs/b275b35ooequzvFNfLpy4qeLeIMeUfy+ObMVGbK8dtrZzW
aFmPeTJe8DAdCfjQ3sy7hEwk1V8U6TtqZYtn049hKfgspgdmk40O0huIt9co7naJ8HGD6moGSp+v
jtDErqjI40OcuB3t0XydhHu775bIWHb3H2vKbN7rM8DgsipY7jvmtH7UliCxubbaU+YpxVFmmZ/E
BoUKQfm/F53SIUD3dYm43zDGhOrI09phU2Ci5oDP7nJ/UPFS0vnMtiHSUQ2bVm/2ykiM19ksn+O8
Gf/ETo11EyTOVBXcmB0MRp/vyh658P35lV9qzJyJQcbqlO8jm/zn++FrkYDgPcHLe17E/2wJq6Ej
rTKKzDkOnd39ntxkn+aQhSu2b3bZo3Bi9nGsWYrAzxfgy39/chKL6WAOy9e/tcxwliObZbX5txQU
Q38YbKhYO7IoEG2Kjzodn9QyTH8Ym3eWPcyvd1XRHPZec+ph0f50KaoCLwc04h0ZFwK4sP9MUigY
4ejHiIv+t+NqHFRKSGenW5AejkwBnj9KtuExCdGnoOHsNQ7wviwXlpxxORkWw/Hckj+aWtO+Z3AO
De9UQVhfhr4ilL7oXsjYQ6626LxcKRLzXW+TGjKpa8amlGnJzu2pidKMjJF7ZmRj8WcBdiaETnG7
M9bLK6U+EtG6fzRKywuGxPJPvT3V+yhHEdPGSgtjy0FF6XjVLSfcJ6jLSO28VtcJ6T2CtNf/3emk
YYrGrRNr4ZzWzFYyonYHOA3HA3WsL52V/Se1rn3Ji6bazZ21m1a9FYaKrzwV1gWf2ItZpHDE+tg9
5atdBDlgtyu1/r3ti+lQgV3DTL2XE9nhCZfMoVo/LZLpZQF9ud5/h1yI93wR+bnyxMed6LYNr7la
pEldxjr9qm17edeHag7zLPq6M3WCM/p2bAjdscCRHqdu7VUVgAxp6+JEpzp5C1cB3xAbzsOI1ACy
0wMz3xguSgindv6noTMgIoGyzIOGwYFJ3EKDNvRHy5pYJ7v56o1qREWo+zvliIn3Z/hPaLE6aA54
V9daXthYdsFDDDkWxUsd3o8EqVfMq1Mpx9OUSIQhFAW7/sO/xTJB4jsVv0AkQNHWUypRSBL2nvXN
m8pkNzVj/RD9x29tnBaZjLe74jHLbFROMD37DMTq6pO3u0UTO1MGnMQ3Udt/DJCPNzAT/HGTp7H3
+6dBIxU1NfXfk+09GwoXhVbGr00kCmL6aXl1qa/dUIZeUDjgH/Ssav53CrLNvnvUl7doytJ3B57I
WDWBpoFZc6ICxx3tFQCb7N2d9mY18be0pTThNBkaYori4U783R8ooJ+vPP2pi9Joa9TFo8CueLL7
iDU/XV4TVaovHe3NZtAw7i6IHHaAj9WzGKZfUunNh9EUDzLjYO9NoPHGygHPJLFPFdZfL0nTFztS
8JdJH+/BItU584QkAYgGsG76uI8aiJ+Hx8q09UcvViVG7sS45EZLd4ym/5nuUju/JBd/ib0rcjj3
avame21dDpJiMN1gGYbxNLtDEQ7zraLoFtgegp2T8gzqsuoi42zcSM+4RW4ZUH37E8cWqgbNMx+H
CLOMjpGoq3uYEaQ3kV7SpeImvyVZGpQfAKHgGXuyVrrKhaOXnTagvRypgsfD1FakaDWMIpGjh1p7
tGKXcpD4WRAJ9FzA7UTe9GiIQb3MxY5cUVTSvdzWrubeJEbHFBHNbgKwC0tZg2UAvxD1LPdyWb1L
UJmT7TBkw5Yj9SSpohBtup0i3Hf6OG9mX5zLsliT8OM3rblWCbBATwGBP5ngWfm1SinMEvM75w99
l3v+lSvN2sdu33MORUePvo7VUNQHuwJ/8ZM1t0kPaE0kybiZv/pYRNvENr/l0P209eDTMB5d4jne
kqPjUISOrgjm4D8Ku2incN1DJmmbTBPvY+D4SrNPfjYtPJHoRTeIZZtDZY1EMLsgkn0TB30zyI0S
6DwgzrZplL60RXLi9HxbXPM0okXUVUpFXvcly9Q+IZ1ekxblPtILBMkgz9jRMDRzNEP8921HLQmg
UO9B6zdj2Ib8bd+eYeIJN4zH3l8e3InZ37G1cT+lfhrEaOXs9ipf6CKcj7xXH61jRBt77LKj10zH
YXS050bDOyTTt9LJtIvTGAcfm+0N6bOWdSqA0zm60fBVzkDtozCwG7RTd+xQ2wN1e+syDQrSqO+4
6JZAN0uymKvsAPdCQXkLdt0k6W7JdeNYuCT2lNbLcmBBH4OqkNFRs+SfbqROJ+uKlB4D8Ac8XA/1
NJVIZhgACaqbJkvfofbkVIBNgWAAzQ7RERU7pNbc1zh/He6ChbrsYSQL1EZgMoLXnMdh/lIUSqRt
lqz4gMT47aJB8JZz1xHhn3m8wVkD7Mc6CtqIojnjdSe+ZRgIgGgeR9UVvDWYIfT1olW8REmLbTJr
L0viv2ARb4Nq0EKmIjRLifrs8f7OkzEEBlIkikD3Fgff2W0fF30PjrXgdG16iEa8e2zYsBgPzBzJ
oSxbB7CR0mPpB5RyWJuaAnLMJFAKXi+u783IBZTlwyeilbVqy2US6ZytrgnvWNH2Tr2510YHp0lh
0OzyiTE9tCsTuWBe4br0gaSnYpdPRLnrAu27Sp21hPErpaMZQgX/mpR/i1hcICoilOc5UHXfTqe0
oGm098M5i9+pjENv7Y4/KKKf+griMI4HyG6NtYCNjVNQ9l/rtO9nNYqPjO8kXlpvLKz+oVmly3mQ
T7YT9lIsh6ardpnl7JdRoCKmXklOw+uodAxbSDEoWnYZLXPSHrFgbAbb+Z44Ma313s+O68T7ycV8
PpXDW+/Yr0NGmj8BgKGVk0g/x6KlzwV7csvsNmCKa9diCKUsZM+O+PIyHJClD9tiTBvDkm2QTLHY
j/XX1Kl9XoDseq1nUJBT2JvKW0LugPwQGaTQb7Jm1IlmcAExvKLbx7FGpIex77tOOy21862U2pk1
vDKLjko6OHq1LEwYKU1kqBOgyItfPthgaDf574ELKWzRirvOmgqt2b/thuUpr0uXf6hzPxAPgXDs
Ac9cG2pONO/cBCF9pzvb+2fIsW9tC8Nu1hKdVE6HgW2CuTsETXbyWC3yS9fh+ioVcZi28LVsCHr7
peQvEUNgVS0VMNDAq7K2Ju5CHGe6fXddEVBZF/c42JnbDdFffSypNWXgp6e+UOkjNPZLk0Scqdrk
wnGGLEoV/acPoJGG3wXL1I0BsoZhM/WAk51nX6yKCdrDuB1OwvydkF87qHlCh+bBDQwju+ZNk/kn
1DQXezm1206bd35ZfCJ8ZemUCQ1Gy/CSqq7b5Kb/aHfGd9PF+c7300eu7zx0sZ8nCeMRUq2T50Ir
VEx3HxO5+G1a/nDtkKLRgTNmuGecgewFVdGbkajH2ijFTrW3upCUojOQbWBFFSxTf9Yauu68NbIC
Kosv2hfVUf7AfiCO3qBd7JS8k5bxJvDmWG1SsLyljrQQwu+DP6ukChQmp/arlyXSa0RwTiAn38Wm
TFA94L12FtVvJJpu2BLaszGzeCdaTW2rjEiAKjmPPI8cEHBqeWiN+fPcpFpgmQA50qx2DbXBGyQ/
eBoi2K3+IUM9SyQ/WxO+cXJ9LOfQlNq4YVIUQca6iSm1WYdiaiS4kV5RImQcheLngn2JPVJX25ol
QlDMVLdyClpDUY8MqO7OCCR84DpEYEOAa74hZWlb+gj4IDKf3Lj4mkf9y5o6Y0veodPG2pYONbgA
Xzv1ekgnfB9qng6YSvEt8A5y17Ste1qMezoi6hRl3PIBM7gxEAXu5cgu7KW7Zm7Hc+dNsKQ/vQMX
OhtQ/9lIaMuMlz+a8xNDpgzyVP11mzi/ybpjK+2KDR197blfYw+H6KE2418kP+QQ6t6Dbh563fmR
UzKFiz2Ffq1KtGDmixxdrLQKARRjZWahI6liWpVJX2nQGZESSR1g6NXMO1ZOHoCHbqRRHIXIbBjH
KuwzWNeoTrheeiwNkUb6bFtbXCbDqsvCOI5GlF77AZTGeExoOcHmo+8q2R0re66Ochr/2HFU7m07
JI1kZ5nZd+6ZKcYqpNWs/Q8uL1FF/4Ga/XK7aAhsq5SuP3Ifj4wBGocns972z0ti/Ir06a0vcQfq
3MFbG73Cpp/4F7YCtsh+VZacjiXpjPlgvsD3GFspOQ+iQ9uIaUAOVGcbbSnfMcP9LTu8xC7isIFy
OOo20A8iB1wCGWVoLt4Kg4gvtWq9SgtOx3C9fTlEp56cyR3dZxzrLS70CRlKeerRZfSEkG5hNbkZ
yf3dxJ1Kt6ZpfNVO+bur0KwviLy6zN97zuweywExst/j8K0THNCbSFrLEW1zslvaq5idA+8zAhKK
kNAKK86wxqOSHjwWwbSTrNTfCJMWCtDXXNAK3stLnTljYOE2RmfHZSJaI9ppq767+i2jxAyy/C3u
7JsXlc4WFP1ADNirtgA34Yr7HP1mK7Xkw/CcJzextKBxGgpoku1YFD03SzqyD/NreC62R09LDwTb
hImKkWxzfEoy/YuFvQMFesVnjzlgnp5FzRzIVbNsRI4hcIJ6xO1fWs/QKPmiPRkz1UUienJdUrBG
GtzavgzX2CVNzq9SyPjRE9ZtkId+dpLf2GqCwjK9QE89dD2w/rslhg2T9d/BvEyZQXFiyrfTdsA3
PRZELintihnOY0Vy6Dyb07Meq4s0zV2pE+/QZvOXa9aQg57gpzRkZnV+85cPXO63wvQlinfCVUpk
gXs3bT9Z7WBFtak4dblO7g+lQ3VnBFncgoYsqdrV1OzJqn0lk+LoOWN/KQZWNJBdUm2Yl3g1AWW8
UjwVo3+Z4ahN3f6wdOJeY6Xgr8jrcpDcsyglfdj5UmxSU4RNLa+Rhz5DaNOXWZIRtghjYzaetwpB
Q6LVcM0LiNVYW075Mj5NOuwq+mqOosAbm2hdikpba8MWFl5vH5vC5D/K6Y+dUuJonVgFxtya1zRn
dlwM9/9Qdma7kSvXtv2VC7/TIBmMIAlcv2TfKCWleumFkFQq9n3PfzpfcX7sDKZ84V1leO97DCO3
UqVSSZlkxIq15hxTX+aadV1kaX9VMfFlU5qCiPAVO/+hObzfWSIJyfNpOse1OqRdG61RCA4ro7bz
pSjyd0t6NS8bk0S/EHeDHnx6nlUt9LiZdqFGtlCf7wsLSd0ECmuZYLdd9JpgNtflb65RtlhUYrnU
S7llycJza+EytFKNgCQf+rFVMOWfddGTBg6vrXbE0UWa+TwUA5c2pA6rJlguBC29SshoXYehx9zU
3QVedxVO5bNHrsHa7iAJ+RY19dzjYXJ3K0bnaBktAcmauHEGqAqqGxGh2j8HtyPUmxcNn5QKlwHO
rkVEHmA3IXfO9JJay81xocqo37nnugR9kPM38wgkHDdAmwzgQgWqJtMP803JuNMPuP0tDmzuoIKj
Nj/01EkNlaqM9+GPcGoYVxoDHCVdAQ9Jrc3ojqzZKTJ7ZDPIAUnjVigXlkHqoSpyVtSWlJ4jqJyG
la9scT5aCD7ChtgvN6EQaVcJ7TlEQ3vOazMVvF7WrQVvYDr0ulPtXbNlSWR3SFlwgqz/NNxoXnQO
UQMZKp2YlOMEvXIw+SnOAp0BaKwDTr4Strb2Sgsimu/+HAZ33Q/cqQ6Ucsh5j7owQVI34YMc8wev
tra0GHdJjYcyo4bM/H3ZusehlxFilanfaEz/BUqIsPdufAVMp/LfJk7MbZGeyoAvCAkk7EWJcsl7
YSMAc1tUNBu04mDk1nJQXkekU0ElPNQIe9gCuZ63tK6SFSlUalc9tZxxnEzTGQ153irJOsSryJLX
mWfMQWpWxdi3VZhE+o+oZdhvTuBiBFAnyIlA8zIBbFi7Bx2TLcchiNaDdqtxxiRyz9cPUIpwPtbQ
2EzgUztlUM/a7wbHswWmdHVsoYSInMU+Ui+Va9B6LLFmo1JgOjOnORebUWCF5+TgryMoPis/TPap
8knLcZq3rGke7dSe+3t9telE9+IVzYsdqoYYtnbC6gduWnvvTNWiDGNgZi/LkblgNJqs4B2u74Le
5CbrWgQh8MQ2IJ0c3awZ+Ds/TQqHBazn9DivxcchDSgxi/tgPpw3GNFL059uDTEkV72u7cyx1Y8t
Itbvh2IwjwiOkFWkJql+6btX4+3k9HjMVC8JBE28dRcQehlP6havx4cvFIFafnVT9XCsUz0hxpEd
IAab3lX07QznzrWmE+3WgFwuop+MxMKh64zxcuzS8URNs86WXcAuCULMXZFjCJ4qi0EFBt4mD1MC
HQMajMnQUX5WDiVCjaarqqEB5fUnYVzFoqS9t6jNbsf457Oba+lKK148t9COoZ1jVJ1x0FYrlqbM
GuY1/qor6Xky71wadd3Snho9cMsaBWA9nTqHUS65RmuZ10+hN0HxEvfRaJ3rKHu0R8depJAS7NiU
m2kcHrsI42fX6CNgt7ReFhxLjEYBjaqCL5GF6ZqWWH+NWuHMqApUWe7SJ7XFicHLSCNg4p/I2ofa
I1HIz+qbzB0+4i6xt05eA14ru0/moiC0sk0LeGRtGXKmh+UofMB7+jiWwCxNJbF1PwwtgLYZ6iRj
5fZaZbuYnWGd1+hqhBbHpyBahSOtjdFNzmGHAEy3SpTu1UPdlM6NKwZ2IU40INjWODvvQGGViAo2
BAwu47GhR8h9RksA0XhjDkeA6Fyb3BXY/kOUBiGSR8PivFw8xEPFvDWBUtcwL3TtIV54avBvElSU
lHAAUKw4+WrNqd7mUTTtO9ltVGNduUV4D888XJWF8RA0gNr6sxZdMywvKVTLOzdOHqP6tsBMeVu0
vKdcJcBDs/hFarSWLJvqOsWJ4Y7hMgtgigZhUq5zj7WFrdtgep4PxCL0z9pYTxuZJrwH2J6Y8ID9
CTNBKKT0N8GofsrgvglPupZ+WaZcIUolzjRwJH296nHyE32+S9mCI5h2FIMbqu1m79XOC5ZsdhSk
oQvlbVqjrw6Rvm0iDcB4Y7QojbJ3MXVU1qPbngoz39aIfRa+DQjDm9oz55SwVBOaAr4NQVCwqmT2
c0pwcEehc2V2+QvoCwSovoZKkC+eaIa6rbVzmxzXXO8bT4SomWDZJWAuK99XqfemkQBEBCG9y4ze
uXff9Zl5AM4mAHqXkjTXIQjUUpWsl2575805KpXMIC1GZblhR8Cd9BWq9VQZGLE1fiagHua6BfS5
7PDa9wHZbMSQHsZC3YZF8mQLWe5iN3tLWnBKGtirXeyH7domcC+jiaC3nB5oz3+EQbtDDZ+t8omx
q8cobkxLnK6sd+s8DiwkIyCZKh8RaI9z12y5H5iIVnf4QP0lZ9rdNGTjY5oP+O/04acCFXiKHavb
aJ7jM6YB6zkFHOGGqHdXMp6MnRG77wOzOUoTOqo6oKCEuNSFZlb6TXKAVmefuwHEARlNCwI289d2
+NIK4wAoEGihVrcr334Nh/azFm85o98u7FfDzGRkE932hfvauAXmisfecMbD0OA7T92bgY0RzJuF
cOEpagmja4zdwPDNYP+yp/F6ysR7AsWkmUpIgAy5HCG26YDHLh/cW/A0J0ahC4Xkt3VjjsoT3YEx
RZXYgNWjIYQY8mMgRrg2vVu0h3PDF6lHkQGYC3V5nKfTM/L8pjCdoydJHY608iHIm2YrBWevSMBW
3CS5S/KeLd8rGT9F1bLqp2EtMpHs+ihZJ/w0mBrabFf0jY1AyKzorNI71CvOlLy0TxzeDKzW1aIs
0QFbNcK42KJ2Ybp825h4hYBUH1QGWbUdXKIssfs5BaCGjm9kb8tWf5iG5I41mBDSUgWbC0+RMePP
AcGoaSMXqBiBayZrbTDRqyOuQq0jEXJ6zvyr1kILnHrzhj6RNIEav6SWNdq8oK8Oosnzg4PVaVcc
fremMhcGMutdXk5yWYQ+YF5pN9sABpZOUbtvLGqYxNXBPw1rsgbsR7wAHiLKVeDhtG75A4+7dhaD
Xpu45zb+baC57t4slNiMSQ7OFlRlNNQOPhYSO92PuuYU7DDPIgVe7LIyZ29JiecIO3NTWtj9qhqO
7OgsSYIlRjGpk53uR+POVmO9YA400q7h7dTK5BnJ5pbji7YII3StROhSmmt9zigpWOkujUBXNFtd
o8eojcU5zNwTmDgotcmjPvJ7d9N9GXVba9po2OiWIh0eTQI1ZmYBVn7QKH1AR6FTXImIdzHktM+o
+GflcvkGkBHcz2hbe6nK+1J7gM3wolneE2gInCCSdTCP75OyhDJdAndLiRZh8h7CA5jUArXP2fI0
MKZaDVHGuTZFaiDrmJJVVsbNEmcbZvZyRgSXYlsX4XvHa6XZBF0wBAsybw2r79qBMItEa3ojHKB3
boqk6nFLcTM7BDEiALa2vUjqpWaSiEt/dltSSC3tpntv/WZi7+2x1Ig8X/YiePTj8a1HZMw1ymca
jmK15vxsvqqUs/0g3BfmoK+4pFOIl7Qm1Rsa4bXj0oKo2G130Ao1n1cFcd5CD8sfyoX6AufxATPt
E9MgWhe0bLkooRR7/darR4tzm8M7VyCXuNhDbZpQWeRa+4tjlG1IoxvWDsEOJOlTTauANqAXxbug
VwejseujX3np4RtJpLEHpzlZ7SluYZwZpMKUl4eKaYSLrW3HlsDpvB/VsZSt9kT7/MQqH52RxXEy
QDGOlkTHLkz0+4WyIAJXHkZ8CBqnxnspI7aLIb4WUkg2jV5fd8oTXGj0T/Oe8sKH4rlvOkLszFmv
cXlqMRCiLxJr9z5RJ62pYZmotfRk5PpwrFMr3tjS9FmzuZQq9N57JpLceqjKU1FYb/kk2lVoGt2J
GbC/jTxseZNZAydmLVdZQQvJ8cyVxBFO5wVOb+xZ0TxkIoW2Hc9DHX4gqwtv26iB6J6l9tXg6Uzs
naXWVOPBAelw8z06toro2qOGOoaCbSWa+vGtNZvrWpCEBwLzLrBwm8zrVnkZVjeSfxGgL1qeasTZ
OI+f/bB7AsuEzHsKIPtiU2E9KtasZfBg/HIBrnRTo+MriRh/y63CWokwYg4fRiA/oDiuhIh/0ttL
Hy61aV7UJhCrwOEoIbudPmbAVNPJQhBI20iln6bHOED3GfO52alsHbmfXySu7mp/ASQFByNK48U4
28szr1yx/+G2nz/S8unKHmqavWn4imO1PzByQjAcQwt1vPHNQ+C1Uv1PqVJ5JVGh7oN2SPfl4Nsn
27ZwOhKGsjJLNK2TE7Em5Ubd7r+hK9Sz+koJhkEGMfA35WzA6iJOtsA387ux46aoEKK9Jzr1oBU5
4+3kH7p50k6zXHZRezIcjSnfLDdtDS5lu0D8+v29NU6T9BKvQsN8a7tR3bp6pw5eQBBokfEL/AH7
9k+22h9DCcxfqfnfJDVpSSnJJDAN+/es8BKAZm8K98twLVbIUR3ywGBsm8ljH1lq303JawSsqzAD
8RAh2VlL5FTARXzKkm/VzUVtlOKFx3o4XEUO4zNCwKN9WebBmTudIBcLSZZ3xu/Qg83O7BUhgen+
L36RGe//r7CB+RcBBm4KRfCW0m3nklX7B0Krozo253xCK1cqgASVvjXT8i5otHUBsm5NC6vcz3J9
PfcfnLL1ZwzYz0FSNo8h0BcKQg6ZCB4ySXnsdRT5EArY1pR5A3X4OAS+9hcQfvvX8BJ+ZEV2gNQB
y1poDWz9N4pdj53ZD8owW0hCIBjUpFa6jcs029YJ/fwYC9Br1Zh7Z9QEjvLY32eTEZ/yvqZPOhUm
HlvaNdtcFQOSycQ7+Db9jkwa97UdHdJZEoPkDzUk0dzurL6+PACEJ3CbjPXU8bwDW193jWuArqjh
0Aqy6QnAlqgAxE5k+NrxfaBPhKpbilygWYkCgRTatwtqqLH0q3p+uHykGvEmgFzA3rFoOoEOO9GK
Jhi6yYft6AG3yiicJ/rTt0xUcUU4trX15YR+wbKdl6zt+UgLbkpbq57nNSggBOm+qTUi1EP0mirC
VASOnE5FbV3HAYnjw0AtWxTowdDYcieaT3S1tSOCneiuU2Zzm1MGxUJUf3HP/JaZzvvm2I7gYrME
/yGyaM69+MOlRsUY0PXSYIqwxYd5Ca148u/HRlWnsBhvMFoszEBT6dbUinApKo44xczdvADkwETI
e9/x6GdbNb6TqdhCt84eIJSiBWIkuL88bVWBO7CYYQ56c1e2SbzXAg1jDP3QuzI0iNe2TWdrORVb
g2X0686l71vW2OvKIbivq+lejXZ8qkKJsnXi/DpLNNMBs7JwGeKFRIFdKQWWGSv7zWW5Hu2hW6nJ
SI4WCJwFk8rwKC3LX4+eS8fXqdMjooxdnOj2kwM5b1c5CZdt2uELChKNrm4CAwnGSRd8P5eluIrK
lokAtrf7SoXlbuqcZwii54sO9fKAvPgMfg3VjuXZay+l1CT+uH3MNbTuJNAMj01l3Hql4Ng+pKg2
LJOezOhBT5cZw44YN8WVH00S/rcs3pjmrIrMlZ/OrNLrWhhk8EXjVac0tgSc6ZgmEvc0hdkHJTVE
7u/P5b46/fmCpP5tQXJnEiahiA6l9JyW8+tVogWKA5EBpAZvKjlbaKwhMqp6o0m6vB1o610zIdrx
bZ02Q1+7Jxc8/b0YWYxGrjASNg2Cu62uwH3rIPizQ2NlaOKxa8Pm3GpjcDPJF1vJ+q6MaMr5Xkj1
VXHsiYyzXjcp4Bwt+Vn0yU+3mE4oM7WjbDnKDhUTkWLqtX0REaRRBGisLzCWqUbJ2RtiG4Vdsu79
ZLxxsBKFlZPfXx7ytgUZgvrpwSyoWcZhcFCR6nIpQJetm3ktGESFbmqK0n0vja8wCetXLQ9QaOfN
sw/gDwZDKmkg6skTWMhxCcnzr8JwrV9zdrg9XZZ/V5fCddnSeO1/feEFefQSZ1WysB2SHSpVFDFY
ojzd2WKtp/1bpMcTLL1AX0ZZrq68wgOhkdXvlRVX15WOoitCYIeAK2dsg9aCHqftn2pp3/pxNNxF
EQxjK+Vca1WYPWdqIIurfbCJALiIry8PXktTPTT8D2cknAEDnGs+QgLaMIDXl3pNpIUHHZJGRlqh
RkJs1lv9dGVwyqUOph8T5Ne+0NO/yK0x9N9fHDClcs5FkqiOLOU6v4Uj1ZDpCg92PifQINhqo6/v
ANFQbgfF7kKccvALEha5o9Vnk26vi0fe2zpmz/muTwqjXHr03u9TEfZIFAgGmdrBuxJ2/yyVz3AF
BJRxvBAC20Z9cYAyoJbWBzM16kct05vDgEkJ0pm/j2pvXBtxLoBJ9OkmR8pI9zh8wfkUQHoy2xUt
xvRk9g79cytPT2FLhmY10Q93RzfY10Hm0wR30rVGffLEucNdQRxaEQfTn7pENJyJXXVm7oiahleU
VdS8csp+0aL/p67rPKI20Y+S3It6O5HQKbEKINvOwBLFhUHnszOIzKRIEOC7bsIJY3eclATzzU8v
n3OY++y0MgTxiCHCLyNYsFJN67ZxF0hhrQ/4umtOqzmhoYZcM3nyUSwM8MNLpeG0c4L+MEYcC2Wj
rIdKEBZB0AtAQPsNLcrPzIuKs65xqsljpMAXSKmGAZ5pNm1wNd3ipIzvitkHhfbxB3DG8Hh55hdt
uP3zJc0QvyY6ScVFw0ImKbNMqVum/lveNCzQKXGDknREGvLbC960nB1haDanJT+3w0QJ3HQuW8Ya
Vt5k74Rmfvp58NZJWZ0Z93iQGBoIZ+nkrkSDVpKNY9hWld4eh6azDxPwzV3RYDgwGuvcqyZe5FXp
XwWlSJnAzGrq1smZqr1ePmOzyh9lCo3q8nQMo+pGyz39w43bVR9Hxaa2iv4qHAzjAKHd2IpR1nPt
whzGwFTtKOWCaGj2bRBkn3Wv7qzCvmbHngg6RkXa6Tb7WuRCYSz7aed6HeheDRJjDBqe3tiBIVTx
EVo0ugK6aE84oaH+69MNPgvvyurch28fjIZm8fui6w0kdC5QAiB8GdlIPS3ug56V2b2ujI+gtYOP
CWpPOA5bBobjC6OabC1qQ+2Y8REnYTN5DfTeXCf8wTJoG50R/Ahgcagj8C4lhlXy67m6kZZef+/Q
YY6ak6TP8sZFKTrb8noUYUvyK9vN5cq/LP993dZHDkwztmW4ZU5RL6eETJHL027GDiPUOBOncXVR
+opZ7quTrj1lJ5ERwd3igNqVodvcgGYdV1ha8ydXGkzyIHXiJOZcr2ptfTl21qVajok2gr1KVl00
8IqaGroDtvnniKY2AH3X20LLZOlsicvaMn+bllPdT69JMtwo0Vs/YW4tDfa4v6jKDevX2Ov5Irds
9maLvAdqVSV/K+8mfzBSuyRDljZEDGuwJEmJW+ppAOS58OzR/wG0BoNzS+CTDSqSWXqNV9ssz6Yy
bgbTiB7b8aYB4ndTkKSVTQEQEoa0tJ59wh3jHJ1GA3sBGDQQEga6iCPB02dMLKZgbSe6eWyiaFlO
OvZA2+6gyIQhlSbDisis5W0n7faxIPSonol8ieHKU9Nz2QnUQVH2UDCavbMHonnnW6YJhub2+7RQ
udrSD3sc07qwDm0pgntlIP0csupg9E3XLFQYpVfZq90EAeR3Hi4cTtlQJXFL6XTN8DLo7iLI2uJ5
pKe+SW2uIcv2i+e4UQ/KxQ4WWPD6OoQZCy2Etd8RIwt4BZMQP1exkkLDfjIr5S8PvS/hytux+P6c
bwwxUnmkdxJ+3YGpTbLSS+GeaiSrqHSc+EAXIlhczARuUqOsqjo4PJKZ64wBtht85mPW2ddaODIv
Ah/GPPb83Z4wxu6Uau+DJced1GMHRb/p3VSpspeJUwYQMNBD5IaRbB0QlXAOohl4iujUzu7DttfB
L4l821NtU8sy0KjnkTcLcnWgWLfugJSsEKaZj6aw/etKIYCLq2/nJ9K5F2cYkqPnwUbTR/01BCV3
3c16TyJWoZ5mvdvunDTmbKbYsdBTM9uT5bb1zMnYmjTvOxTuaOyuEYRruz9f183fwuBMXZnMJJU1
L+26BbDm14op6I1xtGLSLMBHbRJT7uwY1QHBBwF7TgGqdVfQG6a7iUV2cPaGlUe7xr8VgumnFzwF
KKcjeGqjkR3tvhUPRKJcu75DLPC8VRrorYwaOsOAxRRMAXi8gpqzpYe7V022+fNfxv2VDW+bOnet
kuxP5CJIXqz5l/3D6WxiqkobqSbaKdSQjKI9ebYKBmMXG4hZsFz6MwwsFOUEqaLdWn2JoWU+NOlF
iaix7g8GI18cBpyw/dRFk3AxruHTDfcTcFskhuNzZ8NOSOZQa6F+4FZg+hyVb99fqbpGY8CnFYAU
201ieBUEktKEbNhN64vbYBy4c1q2knCWO4WhcSXKBEnYxdZoo3Y8VsRASd0lTi+EwFt4qLjMEIak
z7TzgY6KvW6G2LpyhvtkZJgTZVw5WiPvsbP0J+MC1S6Tn7g28XP1aQ5moMSBwa1O6TBOB1Q0+bXW
b7ugAW6bw64w/FVtuvFprNEGcN5s1oR3mevAoi3eeD+C2GMwXPTdTnPlfgL9vRyiQjy7oOiWqLmz
Q59my0t9Ej360ut3g8Nk9QJJLxP9E+yae8Q8FEI5jW8vRrnKpGMeVb7cXZ4W8NP+4sJ2fu1u2Xik
hCC30mBALNBBibka/sO1IAMFG181P/KZjTlOswPevLw2hZhJ0ywvi0L3tdtopkN5jnmysVnfWciM
l1HXUSTPt7820sWdqWuZPSADbzFqDELzlrg+45MIgGn3bbMt6QduooxSApMCER1R1aGJt8YFzI7u
dmxnkSpTKYPiak+5B17Ha8Uhj9EUXi4JxGP/suFVWeJvuxHfgulYxess1JOscWav92tusOlguikd
bT4JyR+gq24rhBKmWc4mpCvE1BlHfbHKiqHeJkNan6MJmHI8lXCOL4ZpVdwoRsvwS0ug0GEPaIdg
IlIEzt44LnNPkDQ292rQ6o9XoZk+9LhfDlqXM/OcP/J7RZZX2+Z3k8OWk12ZivQ13fAhv/jTsfGm
pRPC+kgMUqNlS1kX0YxH5eV672FSPfz5PS/mtMp/Nf8u77OjU5TagJUN6Ti/1aWg1uxE5smPwXzq
hd19n2Q4fBcr9tRuFyZBdZNOHCzaOHiyzYAkPfrTRgdXoYluvy+JPsRbEjUdteNIW8pSvA6dKF9L
jzZBmlR4ZEa7eEUaCVv+XKV28o7+5nNSTnyvJV18KAYp1jAylj6L1Ifv9wMhgpyMONkVZF2utEn4
p8uDM++tQMf//FXgAPZvL4MDGt8QCIsNmHn2fDv84XKn5RdyNKZ/2VcpqjmDyjHqzOldJtDYPf8t
y/Rpk0bJM3FS5RVmMGtjmzhg4UQXO9SSOewCShddoAoLmYW/l9kWFN9JOHX1KgN2pySxgJIGxUsR
sCGPaTjeXh4clKAHgpgBc3kvRppjCuQDvab+bpT/Mj+Z/t9nqfZqLNPPfVbF6GrAXOGeLMkAoyAJ
5/pEWdoDw7n8GlRJyoRuQrRFv3Az+f6WO8phhAcHOUNOidoHmFYQtSgWoQrn72OKwAQPZHXylbuw
5jFO04Uv7SBjjB/FZ19m7Y0ttDuG9fFVNngv3UQsSML7e7JC0iqThp0d02i9uHSnwtTNj3Usfghz
AnKiMG6jpqQXH+U77LfWc+kRVpqSY7esqgrKvdfKxy6wAP8RRcXRstuZ6pmGw49qpkIUoinYQzKc
1WEFUwl14aGbo3e5yd1ieemTdY2wtpfb3hobc5fMLTsG/99fJPGDH/x2NoVF2W0z/hOPTLwEwiW4
nTtjQDwy9N7X0KSk++FIrSpwG7ii66OYHzid10ccOLLX4yOtV3P3fUIxvdzeppkaH0OVrryoI+Zv
9tv6VdzfXTyd0yCJ5RLXXhhnp67yvRMpIvQhE4bU398jHuwbnZwvmPjPBVr3Z/QyJ+SC2gaBKWFd
og4+IF4UpIZGkLJQRPkZBVj7YNKvfUyDAGt96+wKC68yCb7dbZGrEYhbYh0Kpdo9ue3MWTi/5PqU
bLM28JdaZT9k+ZifhUiaTc58fpfm5n065tpZNkS89mVzmmdU0H8JkNKEzuRmEM11biNJnKa2IeVe
WCuyoRsyGak3m6q10X6H+YFgGQpCZfswNjHwalLTT0VW6k/gKfqd7OzkU2VIyC+TMU//bIFrwkiM
m11aTjtTyPHkTaN37ffwPy3pi21WW9PBIiRs8rv8s2HZwpgwPlnUx9c1bLMdchfyI8c569IVzwks
83VZl8w1FcSMkVOFMTyPo1dBWKT+EJ0WgSSkA1WK6mdm8nJoGXAQX1jwHPMN+tIPf4quweA25PLq
zTbGs7vxWr/f1TJqdt2oo/sp672v4uHUh7BpGiO5ExD+wHPZd5Vl96sLsDWS6Xj4ph2TlMfC4PSn
zNPv/Ch0/0k7NmWyxE6aP+QevMm4T9Z+705PNZ192tFwDQ0OTDhavGSAGQaA8F7vrOZ8WQT/V4lP
D3nK///v/Hc+82KsQoydl7yhfz37j5Huv/wlUon++Q/PCUq/PFlngNzHc/tVjXdYD5Pvf4AAo/kr
/3//8P98Xb7Lw1h8/eNvn3mbMZC9+0JHm/0xeN2Yw5n/c1L7rs386r//6/3f/sp3mJNp/h3QPFQB
GBUzFdVm0+i/6uYffzPU3w2D6oj/0RJ09HmOkeVVE/zjb5bzd+lIZmm6SdqTq+afoM7byx/JvzO1
UlRWjsnoilHb/ybLSVCJ/Lpp6ablCup0V+cjk1Sp3+p1n5US2hDWQ/ZQpKSFKI56Il8sZZ7SorzJ
CKTcJyDLWgfAFSyFgWTCfJOE7VHL42ET4o5cRV6MxppOra7SAkyBZDzpOMRXUnrHOqxU/RqyyjYa
/AH7tQ/lptWxoBU+1k8ipjF3dMtax66ZE6xijRLCiJohYw17Q8kXIDN8AladrmobzqTZIPLoCgQt
DfuEm+QNDFIbVmpH07lJAZbh2Sn3/jT4y1wifALTuahG3Nli7JoVPRHDib09gPmLSKGoLcz/sycj
KPECWm9hrXU7T8QVh2eSKVIDEbLrSeCcCORZi7r7cHj0rHal+z7wC+E+6jMT1kS/FpPQMiHOGAbQ
vxiIwWG5OKmTjKFCYcCvjctmpUPBWoZ++Bb29lWcBf1R+PpyrD9c5RoH5YXRotEo4KvRPuRlGuyG
tn91pnOldVQzpEflxL0thIl+HzMzw5iYdKup3zlB/JU0/YNAOYaZrX23Ezi+gcJSJlg+0+HLsWlb
jLwcQBDfU6/QkCG5Pz0DmKsOJwK6xt613HCFlxGbb0AIse/jy4Iev4JT9zqpz4TwWaZEwRYiaXbI
XeBUGu/2mB11z1GLyuA4kg4cMXHxGgXjjZLoPjQioGcV0xY67+ciCTecHQdMoAGBfERc5xGG5cGx
9yGegmWZg6SNHcJfW+BVU8qggMBNuICBfRa0kPG3d89CQc+eSvfKV1JfTqywC98HxmnmtGpdJ18V
McthM/YfWSV+WoyJlkYVPDaJ+WJ4ry2nYUNLPiPRaAvuDDLJHIc5G0pnDOtoMA8ueEhZDBuFt2fV
ka5dGmmyiBrSc7tePQGkfWRTusXM8xCRkoCau0wXaZtv7UG8JeQXY5ykdZnp1dpUYGFiEwZn1VSo
GJPoym0xorHfok4wxyM0Rra9gdRCB5tM514TdvPFqSpeTTddrubsPuzongD+YRohqn0lVkMtoWXE
CQB6Ui+iTR1TRn9EQ/UjqLH0qhBciOWbCzpp5PfalDSj6uAGvZo6E0sjxZuh4+7VBm0tEiT6PlOx
dYz6f4hVRaVnPCe5T171AOVjdNDfGZWdLsem3IUcPfHnfDhOcms6PUCaKFt1jUuiopkRwQ6hWWo/
XA8JN+4auoaVXq1av3zK5JBuUoYci8GetA1JxvifB1qYgLNX4UAz3jDHbGcH9tJI4bHWDSPYCd0z
0zJiS2NtVzY49UcX26NwY5P4nqlfEd6A7t13CSp31Yd043s69s5G6UDwEkQteAkwiNQOR4CepC41
Bt1Bd1dIA59o4CImoonFSmyu+5l5mqX6uRmyV505fDb1IZeSLVCyjlwYNRk0rhM8MZGGRJpl74mW
vPY+qq/AJpQOV8Z7XKQodIPnYsxQUraz4Mi2bjyJBCxoUxpSWsmYtM1WtMJTkrN5lefLe8B3aU5F
uamxs2CnubZrLOeCLNedIEhNVsFmJh0H8LPw0+XkXTJAomWdL/EOsJoh7i2Zk2RT5nJ1lmoBl4Oa
tXoTnmFhqhlJoSVRtDI1G34n/QUcDTDF47paIUZ71ERzxO6GEU2LaKQiwXbgpAMq2zl6+DJmNFeY
1VYLmTqkYfgT7yajQ0SKGCqd4tgM3dWgY9jOKW7W3Xjb2N54FXePAEjaTUlXhNr5Y4rJZw5rlyz4
vPwRtsa6yuxbqSevdqDtXXraTIasfcCpexnWCa9T5yrUoty48Ar8nRUGj62FFSJ1PZtkwThZn1uT
PFZyiLkeYkPjuIiurhsefJxSi7af+aCCFuEIpCrRrgemCEgvoSNUWvjIEWbrZ5iMnLAaSPHQnoEQ
bzNuUrSZk2O+kLcjjFYtEzANXLCfngOloWn2sExJzVPlopF6tbBTMsGj3Plypx7Dl/zRavUpRKBG
d7K+ntoD/PBqIaQsGZQniEm766JpibH38AbCBYKmEQ4Ai50jeWkmImjASJMKz7EocSE5tBi6Fwdy
xBrZH1uEn9zmJuuCkHjXXGm+EMIoVyBQwLszg9HIF9wauXMeGuhLuMfXrcjyVaoHdCHU/VgQzVQ6
M+RpOLJPvlhAyeli/wDkr6965zXhsM7gx90WZlHAZ20rWk//Q9557EiuZFv2V/oHWKA00qbupGsP
laEnRERGJoXRqPXXv+X3NRpVje5Bj3tSBdzCrcxgkGZH7L02OeLMjEk4nYmVnVO9Lf0MqFHxHqfW
ryAfMDZMRo+9veN1FEDauOxCFHFP9kJsyHwTfPIJFyZ1OpiADccBb+ysXwPmQomH7xuqFYxi//di
tfkWKbhC8GlvQcEh5uuSHW5OrPIo+6aBIZzkTi9mgE9d53qb2vAOTT0dTBenkjuzJxRDdwW7MSJ+
x50AJbmvRRv1EyGCN70B3RKHoxe/Jyu0ZZ2cslo92vwqGbOOl7IqX5DKSVD8uMpSJsttfxOEFr63
MYpqZ1vFxAMcT9xOaZRUBJMJzthBZwekEF7oCZjntoX2FWWz3iZQYzbBFO8Cyv/AyX4xfMCakD/U
COEpja5J2767QW0Q1cGbqCTKEoPnRoQj27r7iTqBr6AgySnLqAi2aGLKcFp7plvuVXguE18WVxvV
1YT3BZ+tABGfFCiRZZF+Z46893HVhOvMJCrDgDmqJcpilD05Y7jWLfpwqvNmw0ySeHt3O40Zm2fz
2A0sh+YYIpzd9k+QB2+rrJv9DFZoPGI5QDAF5PLVbwBDVKbYswrtQ2e5KUBawIyibrdD9zROybhj
sk13bt1yznFUqqGBd1th0fCwPfU9539rnXCjo9QmptaEthAtgpemzJ400X3AWK9NSYkhndjHXREV
8QybmvwbOk5Ee/hCN30R/2rW4ZbEjUkwHtyzM0EhIoeqDCp7c3uO3tS9gSUEutuClg2mxwUPb70S
c8iGNaz79sLY/Wnx+13a43NFHPe7YorRBAOh6jnUtTi4YrmuNlJ/2kV+D+J2BmrkXWAUj6AVZB62
47zDx8OB6Bn7kjMdaa86BTCjNrGqzm785HItk5Q+Iuas+i0AdATDFTpFQxtX5KYQRHhLVwh2Jlxd
ZNMIbW5PYsKx5zLD8gVPVicdWKulmMIAAsSUQ2hFb2JKQbXEdks4q7XtNFA867kRWUB/WLG0TKf7
1fh0Oam2GLNfg0Ef65vho58HHco52Mq1uswjzsSBGfe4/DCd5/3tnqS1LUmCxmIU/1EOCB2PM0Qi
vfWISBnjD2gdcEdrWOZGhr1vZNk0z74dSqv+FTNBqPOvUqOM6bCfYKkFriTyuzKFx6x8NnrkdwGY
Qk8GFznxSIhKp/6vtMHxJw6fmzK32IDPbOW/KcGoWtOOqaeVRHZl8TQDcAk2qqj4WQBfBYKhvlYn
38142FnRvpkmav/Use44JDEntIjdiUv3w8Irn6svWTh/FhLDbgGMfZj23Dga6V+MzzcWv1ipZSA4
CXUtqwD9F67JAAfjxl/yQy6MCw49cUjN6h165BbxLnOmmu8+qfLf0salXaSfqu6cLYUUBTTJDA7o
Ug7C7tmp9EdBmsLWAKpPvwOQBb6Bt9ZqD+Ge9Arxbo5Mc0aEdWY9TlFp+78VaqrNXKN/Trot0UFf
rlp/pSTaMzBff/IPs/Cxlc7x3vQ5Gxugh3xfuPtT/BfbxeyuzEDPXdfdHBL6hDYdX5+tGLf3WQhM
7M+s9XxxeIHw2XMtdgDOBDU/Nt0NUvePyah+B4n5w3gXUkpeTzuNP3chc04gK4yszMM7BE4qgD66
qyYyQkyiuaFkFZElvkWA7ryk6fBdhnu4M3A/aNYOTaWQzFHL2kvahP1aFLuqGLgjgVMuSZeHBAug
AMJQnAFTNjQZAX56qaQ/HaBjMF2ZeUyDy55+QBaXEkzKuGtvd8CFmSTxWL157+Y18/XnvGI0mVuk
6w0d050Ce3DoIg5mpU113VAv1qACcmKVmil4c6h88RU/TAZZlvXCAkDgNPf+ag0TztCo1+RpIayJ
foBv1NNIAtu8uO/4LWzs239MhZ42apx2dTD9xIbL7FTHV0jiKB46Ht7Q+Mc4N3CUQoR1G/LkReZG
GlLWtpkh46n+QkjAdso8oukQzEbKzmbAFgAQkW/lFWzLgrOAsAId+r3/KwCuljb6RU3SAg0zHQO4
vDz1CzhJdwOTEHeTIvBB41+W9cXWyTl3vWteG8/Ipu+rNfu0+XM2gBRistytVBs7pPoHzf417Aa+
DS/LLkjRxcb70VkiUL3on45aAoDX+gvfUJR3/i6nRWzF9JvGl3NaVc/QJ6ydUPE34LfvOZjFxlb+
C94McNZVT9sGc0vQdc+SeQB4VHUoEG1u+/zsNd0F9Vp6kAHffeaW+dFX8MIMs+q2KfaQcIGkSXdq
H1Z220T6NuiguPJrT4w49RNNpUtoRYtWxF7w9Lfa49ZzLkHNZNFl6x91hIrM9fhAqudd29ZQjjLh
RVNDagKEwe2ENRtauMZcS3QS0xtkczf8JmM0lnn7cuTiYQiPirYELjKU1j1oGUjDeYKgv0nY3BGl
QtEfph0IBERMH3Ypv5M3oHXEkjZpFlZQON3hhjoX0yO8tHHrtzKUehmPs00zUU6AI13TASJCvF8C
OA7YBSjFHi8QfyBvRJmPj/YK2W5Nn7KCO8NhNMFdvcJ7avN3XvirmSWvrjMfgmy475bxUIxnB5tX
qoprSxbpyOeRQmQGUFbRkpea33cfzq2757kjhY2fnOVektriFKFLi9HNkcnOVOCGb3HOXo+uCpgj
CnO3rPGxs4yHxhiRB42PUDPiTvwCpI3tOrgm3vBXDFGQQVNROYthl7QppA/HlWR70vgCk4EO4oQj
tEAUsKK7whN51jnytplAK4d7FdfJuzlX37Gdb3H8QBF0GBIY9EIqt/HwGPIbd4Kzt+IjqIZ7wHMP
Ntgks4hMWEhmUkQNumk52599o7sNrcDj4MznIvHPeOr+Smpbd9VRMyODCvQjU+WTURencRqPiuvQ
oSZcZf/QLnK7xE+1b7w3A3CJovtDFXjn+eU58YMHgswZNCn9Ktbkmk0oSsej7cR0uEj9TOMR9pHD
PYiA8sIZtyCe9rj7UCt5/nTTDsW/CRI8zCuFXd2eFT6PhoufiEBEfe7GRaM1av3UmM3ZS4inoA7+
wnb7ZrnQVhfruaX+XfOJ+T0dpluNWH0DrOqCHhmvMv73c10mZ+I5OtWesRn4Nkm/MWR17Qwt3jLK
I9vAgn67/1pbACUn65qqA+dXa+KLdomqiDMtIg+pBXmPJQYy2s68yM8WGMJDNasn/D5BfUsJWy7u
9MTanQkEDbhf9SfApy95AkEq7isaA66tTQVeYaNqXiPsZd844X4mqCyUkMwNeo68VfwMnXNJqvmS
TnJn4FoP20FfkL6EjZk4qIOSj9q1T15sf848/Kr06XftgVt42aWFv7Ob/g8SnuNalOexZy/En9qk
sBslWS0mAxzfJm7T4K/sEaAET3jjPZWWyvl/jn9Rqp3rvg94LNYr9EtzcdJotoIrQiqeFRVUGIt4
r2sZjcYt+sj/rZf2zoKaTuPGKha9xVi5H6ZVHj0S1BHpaaFfZgLGdKGI+zYc/I79fgG1ZAVklLoZ
rKHUCPPuLfESuiJzOhgBMTzTmB8M17kq489avAfpExDRaLT9N18GU5SVI9tNjIemjTF+zDKOIDP4
ZddMJkfnEY9VfG3Icc6D4XUWyQVXi0bXnKSU/JkgsanwiJnWnL6Bfl1jhBNORYZ2S1OYlzrUcbDF
agSegy4LIf3+5jFJZPkIhvl17JBw7qFAPwQaF2tXOVCEGCgRG/pXDkAY2sZ7a4sb2alhossQnh6F
QVAbM4UJ5veBbtgKCK9pC7Y3ZjuVUbLgM04lbZRXsheFm7VLVupP+sSdwhQP1Ch57SypYEvy/hK9
3vGuicALx2YYt6JaUUjM1tGmOIAD52+D9XYVwH3AV8sDpp/bFtmbaLzDTEkQVt30VGso5Rbjoq5a
xk8Vf1WiT7Y2m+bOAaAYAKArR/qTrqAaY6xT9Lf8j0dHOlVkF0SC5uOXmmExxFI1HKDbzCmGXeZC
981bycQ74WfCxPzSaXlXDjSfsfeXEcrZ1IAP+q7/3Qo+swQDR+JSTbJ5G7Zy1kPEPeaHQwuVKzY8
UglADO/iGZoiaySoix1j9axiSMSv35Zo9tuqKrfEBf5Yqv0Eh5ofuDmioV04wTjiHwqjg7ZR5l+5
0z0Ido1SOc9149GFmsy4Qcq1xyb335Jyma5sTjeNRzeUJd4NIVWe6fXc2qaX97YEQ94JcgS50GEx
DfV09YIKFQ0Ku02ibQ3jEJYHvw7EEOrOKzSWuKJmsgwfzUv8ZYvorQVOTHjNaFnLvdV48tCZ80/G
TC5Zm3zX4qTZtl7/7fyD1s48Rkld/RsCiLPP4E/kKzF9FNsPmOpvrBTzk0D370qPJO7ODIFRjv7o
xts1VgimpNyKljPDEDR1AXOiCQTZHZxsMChYpHOburbLux94Bc/Y+xoAAtixiP0MTTEmG9K/1QbB
47bP+EBWTYNB+hsdSjdj3oY3FHrtINhmcoCVOED7yoGlVzoSKiMpvDmpbyK/UqH9zcdbCw3MAmII
g7w4nlZY+UQzZphpQqeINbEAQMpL2lrFgGLfaJER2TdRAmVtWFcMTSCVcxSZC8NH2ymIeYN5ia8u
YCf5cjOyPxq84PXanN0luTP8uL797PPGV6aBJ6jeloLBkMFUBvMqd0RTj3ujNwpoJgQbBQAwMLzh
0E7EV+Jl+1HGy66o6y8UIFvH5M9ab+KYjCQktHeIeFYQb1WGxnSu7G7T22sEaxFXalkcqqGGnzGC
y7RtcGcLo4ZOpKHT8UaC8o1clfwGQGlGjuh3sqGR7WJ/DSH90qzP3wLUIMMHNUTlYJL55jpbUhNx
hgeMPkTOUQo95j7Q2d6sc3vH58XLuTAj81rk0Ar8OGmxnUczskCNSXyqN3EsbPK1jIquUPnEFSjj
LmUBwMCjVXSeaUt1lYFPycMyHX4sIa6qSe+nhkKTjPWj4Pa9rANJT/VEwEjRk+ILnM+vkAd2Lmg7
ZG1uNIgAJH96CXLzXsUUfiTL3GnPBKzkb9zAmrCP8VEz+tnzgGwLN4LN7lzBxach3Bg9D2A2knjX
N8WD04DzILsBNQALCk54OlkjDsfUvDBVCdu5foNcRRJMHi6Ezt1qbXmorcf4Ht7V8MDWDKI4v0DW
UfWz0IFDNo/HtmR1L5WnyC0IgsMk92VWgNuSjxlJUBtw+x8G0TRVNhAXojNM8u12Wv3qhGvqFPco
l7JR4BEorPHUCEwMynCSe2sVTzYEZNozrOgMk6xj52ePvUQ8wAuzQUrKyDLFxFzeVca0XCoi1IMy
uEtyRtTypild2KUwWGi3FpJrjzDTjbzJ5QR+MlnhjbFvpWoQwBaJEeYydnW2Pivt1sIQMgylJI2P
9rhNbIvcWTZHowjjvvgFlZlN2AIlgVlpzVQVAsfV6nWzdSBvVpi6rgG3lzLJkkUwtmkIuIDFx9Tb
Z/hPzMBw7xmteZudPXTELHRuMfGv7QA/rFas9mZ5o7m1pGdjDJz3OXJiPI18p0OKGMLhWx1L26HA
NXa41zHdjyxTU+V9DZ0cT3od8SHHX4nDFJ5pEVYusz2MtjmCZV3Y8s38lRz9LjFsGw4xoeP6ZkpS
JnRCxHpt+wcXDNbO4iXeNHNxr1Hxc0XZTTjbXyud3K01+INMeAZDhnIyY19hipaORw4PhUvmcjGh
UwQIcVtIqJ8ghcee3U5yikDlE06Qc/+S5FJvZ9ke2pxS3OvrD04Ug5EBBECRSTjtNzxQB0qxVA0y
HTXtetcfruOgI8tjSQKOKZlPPfzCjavcd9U6gOxXS25Wv9hUejFBZ7T3Er/GIevSH+Vkxr6nA2t1
/qexy5gAzqPVKIOPnHBex2X5sS41TuCE2DxNjCLLVSx9AV57v2YAODrE6dRmhML2aRFEtOdQU2nD
IZakt+Ys9wOWhsGnslB3TsDVt9WSorUlsSw143rHSpKZb3slp5HsYFfTkdKxbzQISnhg25pRAjad
fpMnMUHCFuvvZCSWxgZUsU7Ax5l1JWP9bglug7Rj7uvQROIaAEra9r9L0oN2qKkgcdbdC4FjzGQs
os9Wd25xycwAZCi02BizpxxFowka5M/uimgpe2vjBYNHlB6tAO8saXfgt5Ka7iZhMI/dw7FsJh3N
h5zg5EOsfg5SRKagUHZI7UB1It4PnfK2rebrPcSwCXnrekaSpeB2BWATcxoMNSsJs+j2o6DyIkMA
Q50wyJ4fGE92Jr2qKuJgZ484DA3jJCpLXM3a/VNnKTpW3/HBnWCLzcpfQdKJQ2MHn+RQgYIkVTgC
CRCJBnrlDS7PUMn/6Chgp6B6Hov43rPoiqbgxc5ZUrrLi3SH+6VUT34qKet22p7GiEcQmUhwWEVx
8EMRAK8i1zsM6LIWT4n/vQSeZgFDh2xkRBdRcGoMSA6rFM6L6UFKYDNUeqmhiXXx151f2VzO/vC7
6vwj6ZQvhAS9EmLFcWDpl7ofz8MK+bXon0ZdXdHUwVlND01XXm0bxQ2UplqMf6uu/Vms5oPx9KYX
6y+bqT3QDGZarlibEPbCZUys4po4jAZrcjD7usKSOg2ABW2Lxo0ug5qgB23CaW6xQksLl7lhC2rJ
KfLXPC4fcV6+zvCT00Cdp3aB/tpNwKetp7xpFINgxLKEjP/x+b3aCz2ow0rDBUEF8cbcj80dY9Vf
A8xl/KnU4PMMFAsCLn6fxlmjsRcTixZotY2uaRyFOmQ+/EtoGcctAKyKmQxSQSsX/jF1EBTYyAGj
FAYFoa9IpLvG3o+sXU6OHmXk+CzPNZOpe6tk2VsZNaTFeenh7pOpYqb9XdxRaQoIlwe3Hpl3+SqL
kBW95yoXF79wn81K6YPm6tu2bm3s+iWTd4kptvyj0EAvcycmyBd9P51KtpL7fliegdJ66PXrvSPy
8jgkGqe3jONdBr6Iv80wR1qv3TFXUONKE5qdQynuO+ST5xm0Y+8Gu0kmU1x982WEvWste7HMb/5C
nQRnGphChXNxadeduXo3QghQTHYZFKUdgF6KCyjH+3kYzyT9NBsSh59USh8/+dOTn8F/LL025q0k
PTEX5rbvCiKPh30XswhkfM+eCqlxtEiMIYwK64HeYeZ1gk1obOrW+Mp9UrSBinzYFEf+AAenw6PP
4GZLP4l5vBY18Z2uE444tfnZSqQIfJnw43P2RQhdItvt3trYGOn9Ge9lCtVZTJDFLgmGd6koAm+7
KavPyocFMdsylr8GMzs2ncPNbMbFfrbM8izTed3oOYPAWfDAUm6SrT94ci/iPmR3CpFtJzI4s0nS
v0nLBrFBOFgYB+Njla0Jw6L5maUMYxgWCKQh7XQ6oNQpKtBXRXaZGhJsA3SRZ7sB15zqej92iX6t
kj+GAD94yxwdmrXZW1NJhztBk7WQydNCkzwUyDQamQ9sm8mF30a4HccNZGAzGJpDsBTHudVRy419
DBJ7B8XdDz305GnQeztwbkcINc0hBnGzbQfnqS7qHQawHkWxKza1nyJbQMDFOB1VkfD9OEoUm712
Jj4Kifmm6Zb1zhkAgMmGTLx+5TbNBwuEmsAIl89MCOYEJuL0k0/s04zV3KfVflC2f5MIoRe3DKYu
LcPZSk/zeYbzYnZMozzGb6cizrdSJCioloLJGSHAxpQaN45CviPDTzkOBuPyFTD2Cx7ZF2cgT0ly
qFuJI5+I2ubytmNvi8OPiVY/bAFUGNeB2oEkWRoTUg7ChCr5oER2xxh73M8pfjdrpXfOE3ZJIHoI
0wFJ2hQUE9rOz1AMkqs2fe/gsmW95KO/XpIRhZbrmHhxY7Webl5P4lNn4qiEGyHWZSzVsTH3SzPd
mJMOosKc3vXA/DHPMQIX48N8K2ch5rURxuKXqWUBETf9L9v5I1r8YBjbsPN1SX7o4oFYZR9up2u8
KoPcxAH+72aOlw+lIQjyXQ27fEpeRUKVbKyZeYHUFgvNtc+89iB52w7Wm+EHr10i8gPTXoPPnwn1
YGfHMQEy080WIwymPgu7ZyMP7F3L50/hDxAr9bh5mhGZ0eQR/lDuMk8a+yJRLkOUMI5HO1xsIu6F
vueAQE488Rc3Yky+ZsN4uoFTyN6n3OqsB4rVW2cfqTTT1OLOFBi4RqjXqymO/cANx4qayiJYGCgb
iPXM6sFvzEs8lV+z1UXOIo4zW4bFNQ7ItrtDFWBvQYRsdt0Xlnf0BqnzlVjczM1ogDgKTrNNwX2r
DHOUw773JqTPlMq7zImaT0ByNsnY6F2eUIHKm+zE9jrMVn76bac0kDezhKmHF5eOsmYO7pBIGhBn
FVmAknAdP5JOHwm0wPhXkNEUJMpne9dKSU/F/7ArILKcEi7ntKwd9oHA76kQXjqI7P0KbFYMmN3b
IZDEcY8bszIkgA7IjQOBDf47lp1zkyVcIzxC3hrIbkR1p3lKhCgd1Gqg/bMzT2MogdskgoUNcvou
NZeX7bKV8Hp4ZHi+GWP1AiAX1CQkbmD8jCEU1RJNLXMuMtYTBXetN6wPqn6o17Hz18T5TI6Guk+J
Vd6Uy4qh2miWyGPuwiiutPJdDLcjFL29R7Gz7GAu8kvIGOutWBDLMZHb2TQYf3mM8NaVAQasTcYx
+XBK1GVaFu9XrJa7dpkOtF4UMfk9wpskbCvz3oESu8VrflKOZk7dq6iNuwfWRBSLtUeid97vDcUq
3ZNk9s7Gd8ECA+kPfwEcJYtLEI/CdRe6Vvm3d7ynESe3lbsI4RBOhN2C47cgR3jo1d4m4OToFKhX
XI6HVLxZ0MJegdxtA1XxUZhEnY6NfRKtt/cJvGQsj5cqRVFNZMW1YNMbjuZ6nUkKo3TtY0yqkSHx
7wTq6LgFhq5BCn6vPrw113+TPm+B51hXUebGxktTvPB9elIZC2NYKkhS6lrvOX4ezKQKNiu13xog
QCkoJ7Sw7ZP8h+/HGJXytCOJcQD+CEoZGQyrkWAsz7quTvxb+N7Ti+UoOnNw0ikVBaiKmYgR+apv
dSshnHSSavySkqppUOzmUPFtgCi/BbgU9mYrWfcZHQlVDsHc2byzOuveSP3xOKEcJK7OODfMSyg8
6rthzmk6blz24jSr/CvAoITBlUbXqRwwaFn+qqXKDn4Pr5IqJjS1a+7SQNzFBMsiiLt5kVwyWQyR
PFMX11tN9gliAYQADZgxEtfOjZ3+mLWfoSGs9pn9Spjj1UqnlBi5wEH90IBGgjnIibpjN31yGEtt
lTS6yDdP8UCEEN5SktVMYNNkrZQhr9ZPr1jk0uF/VbF6bzPHiygWCcYKKJWyzrdC16HQM6SNsRgJ
mWQLK1sbn6rkEpeIw/cEHhabib4avcZdzaQQQQOz3BqWZkbgDRLJ5FFoP9+XLeF/WZ+9WE2cvGVB
+WTabIrtdDvAV92ZPe5PKWBg4h3drHTikTdzNAVw2s6rYOvZOelMdTN9qBYIcFpAxuCXT4p76k3h
QkW4xVOpMfIbap/KMdIEBCkNpyq2OVccVHD0lGdKFbw7I/ADOY033MZ47mLoZUjS6mUBKqvGnWRj
4ZFbQFXOgNtKxH6eZNQtACNoDkw19KEd863VFmvqKk69yK2guhUq5jNeuSmm2rvDgQiHjiyyrekQ
ZhzM+o5CuiYj0GREnr9bN6Fxh2RKkFkBK+FqoNWGA5vcS12TNy4oGusYVR1UDC/EFPpVGvGyzfds
FyyrikDKsWri+JuE8eT644h0xvlFyq5HEB2ohVqNAg9udbZSgog1J21ci7PI0o8Fvlw4x9MniRYZ
VgJEpjPZqe2UbTkMHl3gTQmrjXKWjyOJ0gwObNRqUC/d1klQvsl8ZyT9vo5fy1Q3Fz9jQuKMBQHx
FWkzFss1JiaZch/qPvjGgndl+44wwPaCULRocBeFHConro7VvNovoPIBo0OgJ0R0tqvnlhk7KqaS
ESnv0qYAfsbMKHkelpjG2CKHVTgDWySr3Ve4xdyB7OJ/wAwuPPenRNT4gFAPJ5naF0beA9I1amC5
vc12gbFElpSfnk8hkUmJ6MdndkBkk5VcR+IElnp596zhq2PYvyFp4cQI7atrFvdUtdkz/33UVTN/
lOlf2SBjKAr/w6kC6MpdwKsqu4kSd3iG6uVbSB5cZe97c8Z5lNpAlwX6ZB486kxiR2rc4g2jYOWY
IQMv3j5+QyOCuxvHYk/K+S6YiT1Ny0O73gRNrfHXBgqAtHD5sIurbIit8dYbODz4XDxQ9DH8S2v+
6Yk4nycSiF0n+Ev5+hEHoB9d5t0ecDjuJvZhwSnt5GHBp1WgXeEggJnQ5Dcw/sQuitDuVBaskXT8
qyw5v3PDDtFf/BgjeMiECZf5T+I0bb1Vu8dWN5FDMAPs5bjZMFPR9ATyUNnYBSqE0qDGCYjJyvfU
TUfQ4knkwR8yihW5mgUIlFELxjfdQr5nEwnjmz2H39+vfuSnJDawg5eIqhP6YNiFBJ6k/Ob7PtR4
njjZqTJ0P/BFpTybLrAJfrLhL84lbnAFPXZgKJ0kusCVo69u2UuktsaLKJrdIAwOwoVY+QkdKNMP
nLp4bAlALUIsTF7EI7JaZDKOXZNeEyAZDCC7HBKvuVR+8jcwSWTC4vFuGOYucCmo56oj3q3fKX8i
JcLyP9fqy6i9H9+kDtMlO53JXA/OlDD5TdsHLcbPqvXuex8Nsj9WT4Dy+f1KgAQ3hciCRKAlahdG
YtjD3j4M+qUngseC9Sf7BL0CT3bj5Shru2X4nbQeKWhyXPeN+weqPE8Z7Tb/YJPe5M3uyvBPNhMV
Jk5XrWmDVJUDOqNRGOq/mYjvYlEvB3sFltwR1uZm/0R4+EgPkvr1NvHp4MJo8lgV7ivA3Nxvo/rV
rUbN7s35jG9GXZjuU2Cr3Zyz+JCkCm9Ki1tSlcgMJBx114fFgJ3mqOgj+FEpcoI5eI7zNjLX9JrQ
1U8VinyrBgm9OP6hoAMyXeIAVY00DuBwLdqvpWLns86kBFro9Vk3jgdtJZ/GhBsCDQCLLuc7VvMn
AcyId2sIM8o55037E1cdVFQeHesf0lQK6wWxAVjsunhJDZjDnjGf0ABku85h+23EgtVlsZxcb33r
LZXsoNUc2tb07oJ5OYrCoLlLAFV7w6tElxUqQzIrGCE6qm7YtxNKxXYx1E4ptqgKXMN2kHjM2M05
wApRMTKiVuSI7yRfe5OKR7uozL2vZHPAvO3j/bfR17soF+tUA+7mg646RIVoTM1DckNAyIoAtS7/
wLZ7VzOrAZwkvt3eovWosz9uAHfVybx9pym+gglP6rQ+Z1aQXtGIMmus3evoHybLeNYkkDv4zYyp
JTViyHdJTgFTJ5hqOtrWmSEbK8Jz29XQrytmQqNJnGh97FGBLuMNd18j3YZkEOu7uSqf5z74XdtC
ngQvCyzrA/F03oF1463dNs+A5xAjOp+kUYhwGOSbYa45zOuey4y9k5cZd/wGkKQ7657qvGFJsnz5
7vig5/lTMipCw4Me1PNIccWRnQAI2qfa/7KX8eQaJMsR/YRX0JDzIZvM79qtqCIXYkjJXwK/iO+/
jz/tlPTiWK5vpJAyqlOEIVjJcsTuFq7GdWUSRjSnEQVOSrc3rae0zuHjGz4ZUayBdnHbPFSe//T/
vcHOg3fxf/fXbauu//ofT9nv/3DY3f6dP183Gx0Jjf/yhAnHEeAe95Xj8j/9t8POCPx/mdIWWLKF
bwU+JLL/abCzrH/ZFqQZGHEOsUrg4f6Xwc77F2Y8pNSYxKUFIfL/yV/3v/M9oaHZmJy5OT3TNz1o
aP9pCTf0OphMYdXO6Cp54VsXo7bOpisuTtuFmMiXqC6CCXBrkF4or/mcWvGcsqO/YOK4MiByj7bf
PNiGsRycbHhb4NJs0djQtOrH2QuWsFyaPbt684zm4z5ZhfHu//zbA/8/UEot7Ov/4RKEmCUlhkR+
DJ4yj+dmSPx3a7uomoKkMbhQNVBeOPxqa3akvgGqiA/zZBPdSTpjklj7tEcu3RMaGDV4oaOpK95z
c/T2t1V/UVfJydPy5Hi+jc/FkmE3M/hncv5XgeEm6l1sGOtQJKYd0V2uPBNi9m7koPfMkgHIkoCQ
SVeY2p06wCIlkoetngZIX4GDzIUu77OhRUk5mqgTWeYCVCd7Vxj2tuoHtaf725Ry/M4UKVpe/xuF
8I2ol/y4nfc+CKIKibvLNwiZ6qclhb9XWI8+0Tj3JXskmp7q263c7t0IxhfvnTWI+DJW45BZLHzy
hNFuYt+U8uSGIEbDz+LW21Z8OwpGN7EAVghEzSKJNyETpLfW5DIJ9ZI1zitIZf5kDo8cXuKO0dgZ
5GMbYSeDIkRQrFQuCyljP4NcjpQLYwdz2V5m2b4qPXVomvV5FjTwbknQVjCOBGXoSHQkeeO7ooTt
CqYQ1LFkaK2boFqy3Qi1d+sM6VtPikJY67THkyG+2hvzsbLTsJ7Vb9fg7A+OwLoYosn26k+BFTVT
/5Z2YJnkop6cC35QGDlU65ntnQeYv1vfSO4dGT/ciNFMYpeGbeHSsktPEHyu8ljVzD5IgGo2NglW
qJ3qew8XOOrqqd8PaRvKdrh0sXrpfA3JEIejPV7EZJD2Pb2tkzHwfNET0x4zw1+wR9UDLu5RYy6c
etbLRVChlXDxb0mrYeYCJJmdCD+Cy5YHToTEYmKBTOmdx3itPhSojI1XB8UVLcHBUOVDahGjDjCc
7FW0X1uXmC1LD8Mx01Cgk4niiLtNn1CtMAxDLKHi7NTlLvBACYW8xbp2D5OIwRIBDiVq74cOtVNn
qJaoh7rf/8O0EL0J+QGBrVfGfuiko0OJT/S40uXOXUmnzkX1Z7JR9RpV89rjEU+fsfE+OJXFtNZm
4q2TnHgeIGgscKrIZ+KCGoot/cmydHla2Qmu0X+Rd2bLcRttEn2VeQE4sBRQwG3vK5s7Kd0gJFLC
DhT25ennoO2JkTmWHKOriZgb/2H9cjfZDRSq8ss8qRddfmjbTGevTW6uRwkqCkYBSF6EK6q0Ryus
7O+R4aMd6PBupHFy+ZZxXUMZccW5VlaNPzaQ+7xeuxmyds+ZaRytE7bhT4bwzqXhPEe18eRbzWfH
vCHNgM6WzbaXR6dKz6OzlNSSUU9UTSEnSQIyHNwENRQcN+jlgkk0ehvZVs9+Lr4ooT/VKn/XdR1L
sKL7BHRIY7yaprqt2/opaGjBUGmTL1MiyXnOeFlnpGilvLHk067C/qkv+10PHJsLtOuXLYry6MhT
j1UirbgGvDsdVBvYH1YuknMiac5J5tzRUouzzZstkdG+KYBfI73jNSmOoHbpVhnMF8AfaL5WfV9P
CAmgPd5kgK+FOtYyf64y7a4fPpcVs8PCtgj61YcCcSSjn661KP5iOMZUXY+JNhrFPVVfW0k1hAi4
Cwe6g/YFkyIdbuZSDydJBc5rAIRrEZruW5B9Brm9rXzCkLH5CdcE++2RZiLqRvkm893kyVsnc/Kl
WZHMZa4xpMYxKxHEE3rZenXh5MTkWTXMdmI0QTRRv+eUnsAfAFvzOGiyW0ATGuS24CRNosmBe06x
d94O9ChmNJOl6itYwFNo4hYYRvm1n8m/PJ6WvcqrJayMr2gDn6V03qCfHiUjJHyAmC8SJ8GJaFfa
kvD52QntW81vb6woB9tfSnqWrPpTqctsUbYUUQXh5K9jVqEC4DKFQB273LpBEoi3EwSpR7PO77XM
9dZTwQDu+mS80nxSMRBYcQF+xSpqMDIK9sTNcEijIlt19GwwOW+GXWhxVCmYXyLlasGmUOmxKJqJ
d+y7B1nwEJFj7Z0Ak9SLYAh5ptICokZU7C4DE1G0cq1QHvdBiEdBi0h5mL14RRGuHoqkJQ5RsJBU
2vSORZHVtEqgqQy+gyuk13aTFAV2yV5juuoDiquDYC9a4wAMJrlLzHQfYJnYu3qaQfiCfZKp8JJP
gDZG1OmRwoidwdGJr+xRucYtN5N1AvG8n+zRus0CGnKpr7lTAK2Jn8Jj1/LOOnDg09aab1kvEs8n
/RDRwbLqciupvQl9rfnC3F5fzLuTxxC2EpnUDiNeRfwbS11/EaohAOUWyeeAhMNSm7Lx3HaIuUiD
HgmmqFsToBwvtrKsDddwd07TLkXApN/baOea0YQyBsP1k3vY2axOygi/NgJlThR6xzBNnw4ZoNx1
QKAA2azQDkD8blo3q3DgorrrqfY4eTUucX96Hn3OdlOquzcDYMUVsTTFFOBWs6vmNurhbVTCdnaG
E5dnJ4suTccMgv6apfQz414arLJDP1E1Fr9PbqHfYd0w73UqbL1qLuHCkIiqX1+ycpyAb4UTWYCQ
4KMb3VO7xoFHR/yX+IvuCLzCcKJTeC2zO8GE+ZhPCWl71y0gHGUVqgrD9UpUz7qiInuUe6FKAUfY
bSh9x1k2+rGziCWB7qS+S4lJhW51rMqnXPXRPiu5vescpTvGAwlirN8UCfUUkQlbYcqStSm7R62f
K9zUDRequ9bS7DRRPbOYCslTkWTCMmaSvGnc3lyq7kSxJCwtpkZLnShK3roUbRv+Q0XQOpy8XQwt
ZpGlyOfyxiF3Aa9rrTHrD1sIsd2c+BZRtnJdgPkRlIWJbcdYfCJytukdd+2VFNnZ7bjld6IejObG
uWia72zGXTMFG6DQyxpTF9JCbmINGPu04vkrv9Zme4pnLLJpfHWpJ1166j0nGYHMQcQbtOXBGKxq
Eds0MukUX8edjlRgMuXEkNeA6l0ALqIhxXUw3WiMVJIkLCkUYgrNPkd3aVNh7IJYmz63sLQnP34w
6BXF1s5WpG36ZRLDLPcY2ZMKktg2gnVr4NxW4lTNZJcODJUqAQckICUUo92FI9I91+hjGXZsHd0e
z1332FAIJFCdhmoAk4rUakXh1o3rZa4h8o4aJR4JpGQMV+4uaLx7quIeMmyKi3igu1BpZER7C9ee
u9dEjj9Y19/9rsb0RM3sFONyJPxyplTxC7N8pC+zUcxcEuNY1p8nVPUpvgz5t8xv76pWEfuQ8imz
ChyHya4IKneF6LlpbdqBBid+kyUWajqDHieTvS55geXQVOtWFc84S2AX6PHLoNl3Rt3vqrF8GWt0
utC3D/Csvsj70oDjMEbQWqPG/5J3w8Ogg1qrnk0Vv0UpP0ziDY8cd3AJkxqp903EoB9p167b27jn
EZgEjAYjXF7ACVgggh1peMK/QzLHBjtCb+pFr6NoHRZoyLof36n40unl8yS9bZvy4+algR2Ppg7i
GNPOIEBKsG+OdTpjtyionSDSuuWUyNYrYbOcxPqdqoOe4Gj2jPbB/qBjqN43470j7Lt45IfsvE1Z
2RtmCcQvjOlgifrADg9jpIFcO/n8JLg/rYPCJmTL5Lvv12Jp+slJgKdfZntiGwyEpuwLEUidZA8F
k7Q571kADdPZQI4S/E3+IJLh20gAca8CsMGG+2iNw3RLtLDaZhqHExreJ+bAyZmdI4+21iBhWZ90
WaZ3fRfowBdcSgV93zoi8BXsDyr3pbE62i0p6SLqYe1g6xGRU8zCc688Jbre3gEFPoeYHUZfideU
nMp+tAjrtXVrvSagGSkafYnSSZ37vGtulW29FCeZFP5LmiB22zoBkOu/+j32ZZODicxCdB1sXU3O
/AvMB4NwKYabjE67yi79Oz/324NHb/HCQeq68yYc1S0N61tdiXyjO3PVG2eAu8DN+QfbYc7+qE+9
OX5z6F7cUv1wCqTZnrVe3Iys2fRAlg9V9y1t3RpGAJnqsL3tZVA/6P6UP3r3tL6964ZMbkYGWU/S
LR9NoiZblbgvQekUh8oc+AfWwTzN/V3fR+j/JpvzyS8EkhPjgOufdSFdhqSnhxRQCjTheGNFjb7y
fGrOYkvdCA7ms5H9ZKXTrhu9F4dugx39adkZx/tFzmViwnurs8pclFn/iaYQHpGTQzWrX3EkmvRP
TuLCCA7i9sZky8tMt8AE6/n0eZhzbD4/KQfGN9zYlGaerscfvcm06rUA53BGc8touNReyqRtQcop
DhuWt2tJ/Dv6iW5gRo+dVCul4ey57o7A07EQZ4k4JmbM09kebkZBXi1so23u1/calxEOBm7xpJHW
Aztex+nnoby0uEaXeUYtLLVgAtt6+BiDDsuSaNME2Y1MG0iOCLuMXQp/VY5MBa7/KYkDQhDtd7MM
A55j90U9W7JJuOwpWj6r0Gs3191aJNpuz5cuffON+y5aTArfEzm5bkNV3dmN9Zlng+PI1JadkQzA
tzHul1NS03MFfHUhJ6TOOJHZoxU9JwGVjzktQ35usHnMKp8xh1u/lyqX8KHHAbdYWB+Tjnk7V8+M
9+DDcOkIRspgXIj26uDLbTszY4pJQUzXu1gqSSndVEK/6IYJcg0JphkKTlBjdcm4+v6L72kxvamF
hhUoUvmu9ck6uxqBXiftgSLExqvrmvyN3Kxmahq9zXNRWj9mX2kGfEeiPoYat+J8Xs0klv66w7jY
8ClSZe7DHWXO57rGI53HvEu8aS3YZWOLnuqPt2ng3XYmzXa+oPkeH+oYNtX2+tX3I9SczlZ0vqBo
k45UOKoSbzsktIxETchW0q8Y17ECTGLEctaYCRksfvc/v0eLzUA2yOQY2/R7NaRyI7Nmz8NOOGi1
fsnkL9oElby9/jFUW0rGJ+qYvQF7qMX15Xqk+IwO80Hsq2EVpXaPw93nGFUxvcnMpR2D0nCs/PvY
DTQETmQ7g0Ej0JJRbgbg/JTl5VsdCYbg2mNlP9rswGeSPMcSGn3WVlCGf15ztaCQqGF3bluYI5ng
TSs2h+latcTDST80u34OFbFVQHsqIcz2VcSDdUSXysLuWbMUW4QyfRX0jt4DvSJ0IEh9J1FzJGYE
ucIo5bkrxwMVbzjLLfAfNoPYWzkfDYYsf0OONE4608qtxdZZ9+uL57BhsJED5u9rz9AmBuTJkRqc
3LMqQnnojRTrSswv5JuHPAnc1zGtdnVjG4+jV/RLQ8JD6sEI0LM9u6l160Zeb01J3D/DkrzIqljs
r0tCFmK7qnyq5xrs7U72vfQ993S9yUGTniorS04xwphdFfVtKbwXVSGbaap9CKH/LCqQkstqyOzN
2IfdeSBqypFMMj0SlOCyljh7eHYEzvj5bR8fjxYRis5ei4EzTySJBRiifcCNq53a+d7JJtYy8Dbk
SQeISYMf8nPC8tIIVlEuM2hH5WNPJgdBPMybHrWO4vWqwHpvWjqQQH0TkXo4QRmgHsftLGuP6weT
fjVZyED8EJnufU3r4ZAMsb0ybSoAWMJxUMStOBbaQ0JmDi9DTRqBZHonRb3r3ZTTtrqzMHtDqBrf
m7klQwVrDh4urayJe6OLQm0bg/iNWQf3TalHW3tyHhxdZCC4WHjdaYXrmRSDr96unz3X2Us9mtZd
ygyA05m/8CcnujXLnsMnoTZ/BsUPA7GZbLwJPBCswi02+vwxEu2ydlTlUWwm8ReXbrZzvbI4gxIC
uOW0d9YEywWwt8uDdk0oJN/a6YQ9dkgeAR9gXojgz9cK+BnBhK3R1vmSUXuwnYyByVnFPKhLca7H
jXfLAZqTSLEDToTcMK/bIiyOrhtyXMNtxoCfSTleWGBrMU7AKZD+vVnri5QOt6NlkgVmCLRPXPai
TV/iaxZ718Ki4MOv0ity+go7whWqCwyj5K5GJCvTry41khdiPnAjCRxBisKfpZoQ8ZeEcl7YKHzz
KsEGi+xAJ472aGPOJTtwSqfvaWWRaLGD1xKQ2Y6zV3xUXeeSoaYuTy8aslop/lIC1vTpNWRl5GB9
ueKLA0Jq4LWCk4WjuZmZjJhH8K8Ot9d1PcU/N/s/tzxk1Cp3o24bWX2zvH6h1ztGY18d98m9jr1g
O3ZxurX0+MnS0ScDcm9XCqPBcwiCLzeZ3YIe80Sy9jI2pOiuYj9Fw8VOaq6Drr0jHgsjIDZ3tpfz
HPQdHBqhliOBMU/sfZ2CyBkemeVBj5hgVSsX2+vaTh3sHmFUn/rWXoeNTqKqNixOvhEom5I6x9X1
bsxaWuVzZwDzH+fQ4UsaqWY/BEs8hSfMdo20Lela69WLKQ/ER2i3aur4of9qCSKsbS7DR9/6gq/c
JW5h1Htwwp9kr+pDw4OU4TNzOvQuFnYu8GiwWL9aWW27QH3FP2Kc3Xl7PCe6ECX3oHmZUUzMaxvO
/n9+olrbMxdoeuJd85ZCi9t+G4w4WbFMUCc+2PXh+ou4mEdByYUXw+nqT2EzoKfODBCeTAE05AI8
TBUhvDA0OJYawhux0vCh5Prn8ivUYeiDfK/xSS50WRU3JNhKGB48KTTsr0M8uUc4wbPTsXIc7PUc
D33b/E5x0XC+IjTh9KSbKQNp1jmipTSWwmYksm1a4evTWCvuiQafE6TGrrL6UxXMJ3yO98u4gjTC
ZcT3E9W0wtfDo7f35zUrEMZtWay60PVvQsligiBziUwpD2Mw3VsJMtW8eRmE84mDentE87fw7IXd
upgLvlgS9n5gtrdh/xgoS39GMnO40bmDbIolFmkdj29J/22qCuzHpdJvc4fyy8DD9KriaUGKQi9w
pYPFNezW36W6+hwQUwNbONyaMbC4zkFgrrNpOlwf+EZRbolrhefoq+W1+Q1tLWx1JDkPTZTZIddR
Z7xWQUSglm6DvUo7eBY7A1DIc+Jw/KwGfenbqtqGPvq/Y8BuNyKPwsKyB4NdrRPgZCfbzt8JARsb
gjVISCFJxYbAzfXetKSKoJulmzTDzVPVFl96heOim4qVqMLnCmJdop0JaKk7rDqPmMVIdyW9vieM
LPExGbxJb2eA4vCIobUjLkdFeAQYX+2aur1cN55j7NVHBijsBCb2eY72uW5IoKEpr66XOe3N3smb
N4+aiKu9FqCvupp6jl2MKEngN/soIYQ9jOVbTOHqQprmCY3ffypUBtQrzO4JFKZMDuSKFIX/iviO
op+aOJ8q50ar+7scTSpD3j9O0/AW9p62j6hP5RMrvAurKvuNwESqLQ37yHOXFBfsw11tM8fuXGfa
R6KRd7FKEBNhDkD3JUTW3EHHfofzWp1rA9PNdYtheIH1ZJe8GQLA7VVDbbR87xHP2mo9jDg7oTq4
JaokkwndGHTEWvr5feb1J822gfTRC2PA6bP9Mni5Ls0NlK1lYgXZCUPDTNoAzEVdWGnK+qyZBNQz
UO64xKKLKMVwOwxZvy21fFxnhB0JqIoz8wR8cxzKKZTHfgCn5nD9yZQdiGevrx+CPqDgyZ+OUWxz
8kvWoqVp8rpVSjx3mwovODcbMV8r4jOzt9NQT95xzjQaKhyPiccwZJJKEW0n0O5YtKxQ4Te3k3Mw
F+n22oPSUJKzxBEQr7KytLeZqZOAR0pEVj7D+HlPHKrarvutvnDWEtvATZ7RBF9EHF1r6hWm2tqA
O18JWPozNwErn0+LfZVtbIG6D9UZBpc5akCYvLnAJVQ7t392dEW4gYQSUMC62PSEyMEU0YGb2KTd
4RQa1em6eZcMujeDu44lVaS2PU74CDNcFaHFqbD+bhWTuWuFvI9EVe7LPKIAPrLx5mPTy/3KP0rc
TIDUXUgwhPYbq36qNeQMlg/GoPMeTTOKcMWU0kducAJcomztGeJhrC5UO0EGaNp9FdMDZWvp2ukM
+9nivEzhdFPtWvszao79RLCZzWOCrmZ2stx3aeZvUyNI94TO8EEFw97LkvYs9FIQjeMmqBOcjKGC
vl/2d6IY77TUU596m2N8F2IOLaW5o1u4WPOsD3dtjM2V09N1ixuSAii78cZScM2KGXF8XbQo1fWP
+ZLLxnLK5l8qaMwPDTTMuWxDCkwBmFdNnUPE34fdU+A5uDxduTYmEAGDMdxWM/bKie6uMNXrXpQY
xQWTklxlvWADMD+Qu3kTc/0Z9fmYZmpVsB2YX6FGWgd6kkbVZPc9Y6n/944Qw8Z/8HNLyPlL+qWN
/gZcnv+DP/0glv2HZ+BVmJuDhMR1QUHJn3YQy/yDKbfNPArsMkhPC9PHX34QzfuDbBS2Bk8K/g5j
eKoq/iIua4b8w2C857mOIbFySMP43yCXjQ9XF/Qs9jywe4QldJRoAM5/s1IoLHg+UC+gKHhVCUyN
QWFC+7ZKDGpF9Ql6vHSW6IjyRD+R+9VlQhawZODz/5ciTePvVS32/JOYZAQAhlseMGnvw08SRWPt
ZI1BLK63rZODmQN+MtPB+7HK0vcUKNV9C7yHKQ4uuTsEn/oBRK617y1khWVWdN1DFpbl/ofv8h/c
Jv/DbEJUio+ZB4IN39qbqwT//gllfhzHE0ZDaI9QNxnBy2w6CTstdmM/ZfC5+poDfTcP9VwBYRqi
/6F0++quj71spZOZPhoV62xJaSMbO6S0KGnaA7Kms9YtExlWEKQLqEcgRi8IkI0FCsFoe0BbzSki
KmhYAC87Fk6Ij+2S7lnwnrFbNJdRZ4pJOM84U0eN28sU9paK1uDBSglrhWU0zMH3IH9q0Nweekx9
7JbG5DT2xCfBGMXpRgmtXqUgram9I7HL94NqzO8KMv8GJgdrJkTFjaOAxpDYCT/pgZOvAsDbuNxL
uWvL1NrT/dcAs9SziKmHFcpThga/t6rGSjehH5X9QvcSSfQbDPTnnjIz0PAm9j1ie0zmkt4wlqbS
SPD2mCZfWa3SQ16I9ii8ZDh2ppFvE9rh9hXTpyVl8c6Jcj572db28FkvaRafuEvuOPXJk0KSwoOv
pyufbsMTezammVUXMiGq42hhm7l8yeuuB/w5AfdOge4cbEI1D4VyyoKuNC9916eG0mNI4PjlKkPd
WkNdst8l30GstsoLuk1L2Xd4jhyabdMF2cA2pAtMEai+dNWUqgXhsMh+m0zXAyPe6pHn94tci1yx
93xaHj7rcQ5PERiwTJgsOpTsXAAHZ+Unbr+KyLpXEe/FKqN4bm7tJMfKCvvMT46OkCWUJnL0jXWm
lETGNxYHBhtSGZ3EC0bIWbZu4B+Ni8ExDfslILBGSJWWeWuNg6HrjzaBr4byigoNi8BdXweXJtMA
Kzdc18aG4RxFxyF544BndOTcK8Docz7FtrUbEfYWCLaAuBjU5aFG1Kutd1I7EBXcvlGfQh2Owwjw
7dXJSSsTo2HzIR0z3ABdqXCO+LSf1I4x8V2oFIQhGWO2miS/1E0Q5u6hjfocL6450GEfWwYBCZv4
y3ezkuKQ9nPCEJaft8KAn5xFDbTV9wIgFE2HdWXJk1S9Yr5lypda7Bhs3TQM2hVycVPqw0g2u7Za
Gvxyar1JVQfuzhWmSfdx4q0MSmO2Bvng94Cb7jUxy9rfjYPktqP0YTjEOkRYUHqxGg8DhWHfQr32
npCWqLF2BiPbNghWWbsom6YiJ2/2fcoIbKwnjaxul0eXOve7TS0bxpGpIHSy63pps/tNx+kdegx0
YSeB6BMNwdOUOnA3Mi35rlnQtuEtVvpaFrV30J1Yew4k08UatttNNhKamlRtL6TA7pMXsgZ3Z9MT
4tnESZ0Q5JDIvGltsWltOZcJk6Fo7J3qQqg7UVONZutWdTElqnJHWOcOoVjbN4JvYqoVvpwxkuUZ
nWHcwbpoXlI7SrFoo2hswx6QDzsTznuZEU83RuuTPg9pX4kL02Oe0MTTCgSlOoQ6uFgGriOuKVSC
jZ8hIA80qnAha9NQzP4i95Czyj70kZW/RWjU70OZB19jMtVHNeRBt44B6Ctmv64JzI4kCGyZMgJV
omqE8HnoxFJXuXg23MhRt2NghxR3gquHXCqmrwmMw3M8ZvVnhSxfLDIYbato9HMmfZOIyegE5ipN
UjI4eRCo/eBO+pNfmwyozFzf1cLEEdOX1ueAl6wZ1FuNu444V5aXrMhwZ4WGr1iJM0S5oXVfZZxy
nmxMa8LmFYzmPVNhyA2yiFCFJ8dOmAJ7SYKZXq8wzgTjQE89Rpp2hdg99OTISV4udJbD21qUkg5K
FOM95HrQlJymg/LQJimnzdz0qI9BZDMpFbPUwbMnd5NNendrkrT/JgM7YiAQYPCnW2zC7pRwiFjl
FdyjwKcUczBBW974SdbsVFB3n6p6NN4z8ih7TAPJxRa2uvUqrduT62WsF40cvJQ5UrLdjwSsGA9b
zwMq5tY1bPItfHbkHXJ6brqZRR9FVXO0Vel/SzuVc5vz/Hc5EYx+BoYzwsJEfUv/rBNbCJe9MavA
EeT619FzUMvpmJ6ZVaHxnHi8TYQf7YAYp72NaDds5f2IBTqPvodEVLjhBv8gymq4eNKPbqJAM9aA
t6cLxIWe03uD4M7VZjpvyo4x3WhkPYF1W95tHVXai846la+HLCHK1IgJ0kNtCa5MTtSMQLzC78VC
ZUFOD46mxT2PwkqipZfxkCwaVaWAFBsQI1wYnD7IgDB8qcaYLBkygQWMSGLJwKZVTXvuYOg31CAR
iIkdHHmrZMhmboWo9bkLl4qcJmnuXOLlw240a4KuY8RaktCV/D31vPbZr9nHYSwg0tqURQ0PI0im
BosayhXjQh5MWmPX56ROjGcsOd46ZKvw3eIxdz+6evA1YbO6c0mJdkTp6MC+h9FTHYSw66Pb+NAM
h96RN9JysqOXdzzNQqWYJVNqMSlGI3Uym0VqD5osrilWcAwT08qHdINOWVjyOejnBlbG1eHamGcP
jGDG7LZhy/DsVaPzNMx1AAsWViZAoTHCrjb5BRlMWk6z5oCYwvCzCCSQ6mFabo07R88YaHCIHxmr
pAa2TUACMCiiVFWHEjfNbdmUULKKbt1Zfbv1vcZY5exmH5p+buvSXG8GRgYUfIRsRi5pTSQIlMEc
yNbKngvD9dLxpmSj9BWXsHroRZpsFaaIfOGbBEBAA+diSz1HCX549B/0xp67PRC0TqnuEXx2INMt
Z0eOB1qNQK7We8Uj6dIQTkdJDXc6jgGhm5lFELvkufoi+1qO6fTZYuO1M0wte6ij1oThgHSz6aKs
P6Wjmg6ytj34ojJ9KmJA6FJH7eXO4bbjS2IPaY8GepqZNN80BT+gHRPudNNRwy4FSvPYtU7HgAtr
5940W+3ZIFuHQyGSzqfJHLwndAZ5Y1EveqCzOV4lDe7CIGFWhyFAbFOGwZAPADRwJiYeiDIskfbZ
bh7tIA7vbKn8p7bR3Xdv1IqHxEgFg4IkePBkQWWeU3P3BRgjVpreiq1hlBqJ5xJtIqX66dwjLq/6
ptD1SxTn2pOmaWFwaDIlboKRKqiFl4zps6ic2lniZ6Bf14Ct0Ua6swsC094TuoIpzfGp4vkaTsPX
vBw9sG6duR6k0e9iSBAEJXtDvvY1/jNf9eW3bHLbB8VhiFUoJ44DWwHz10DfDJJYIydSF8X0BQuY
dowGZTTLvBvFTvOD4Rh1KtwUiJ4bj54kakVKHn0Lh2g7ZFiobITRaFyRVEgswrC1z5M+ynU9mJRm
jSwWx6SMKsJfmAWThRlm7kuPAeumGsJ4z8lx3BbDQGxNh9bAcSM4e1gKVr6t0bxgV3IgqCL9fSYU
jidqP9Z6zsLjEwJ7sztdsGDGEKtkFSHvWfrTKJzMAzDh0EMiG9+5bTS9WkFmyi8+dd9bs0yRrItI
ZHfsFbUz2eCO8ZNr36g8g4FJScV0L+ysEkyzVPjNatv6ttDQ4ny9UhfVFLAIOAsdU9HKT3ExObAX
wmKf2a61t9kcPqYBuQB6YdRZU3V944hRPRaWIpPuhuK2dfCBLfrChdXAropqt7JsH9yiLzaoVc0u
1sVASBXI0cxHZDxcuEW4N+CKo2QBa15ZZoSeBUW5OVPOHT1mKRsuLGIDkJFqcoZnHi5qpzdufNQ6
sycclaTkHBUGuaZ1khdBwP2WXk+qJFodU7Eskc6ySTnAta0S/IDphxqyDwQfAEuJjlcs0Nyz6cfm
UZlNNJ9qGOhMfjt807q6fYO9CjgckdV6leVUvbqUbtGMHlPpAfPAWUe2yM5EkumZCJIEyE9rPrdN
A7s2xatdsWS++GOHrZsx57sc8ugs2ADRHTiitvcA6hq9tW/CXBaXROA79kKTzCwRK3MTh2OydZop
OUw27bYa+0wNVOc4MHxkAqpjt981Hpd1koBYWuCKz1f+GLVv3VSluxwvz5G+trnDz59eAgAvy26w
m3VnR+aiAcJ4wzQenIZkDZcl3sk/5a3/VUXXRX3LH5rq27fm/EV9bOr6P9jBJZAAfq4H8eDJ/5YO
mv/6n2qQYYk/pOE5HDwAgNrCIbjypxokrT8Q+oRn67YzDwDm2NBfapDN/+XwX+oWtmwoWbzaX1qQ
4f5h2J4hPWdOE11Lzegc+0vUoK6MyrP//vf/yFsculHe1DR6IWH8d2OmZhoCgRGh6YPk0kwdGCTX
C27LqtbouhPapsCS9i8K5iyQ/NOrf0gbIV/51dBowS3QAM7WeWvhWtUNgNBAeH74hP9BpfnZLzAH
hX7ouEw6Wnz8znAvSTUlgH7iAXo3zeO/fvX5Vf7pF5h/sR9eHfNX4tjKExflg4RrtOhcWPEu9J3v
jNX+RWf62XvMv9kP7xFmba1Y9u2LzSbNd+onX3PWTWc+T+n48utf42cf0iy8/fAWblw5USlMcfG0
YMfI/tQnxurXL/2znx6d8seXnhhD0qRjiYum64+27zP57NQDJ/kXw/cPv36Pn/34xt/fg9GHF8tO
E5fBUjSI5Y1LagQSKlGYX7/Bz67TD32xVQIBqeQhfNGpR7Zy/Jt+bMM4MN9+/fo/+QWufbU/fP6Z
76naH/j8Cya6PPY0Kpp14mC/9+of7mE90TTl2L11AfPIVLl2n/OUOPCvX3x+kX+4A6wPtzAHptHF
BGhe7NF5C4EEZLW2t9r8wAGXzg5vr5p+++u3+tmn9OFWbgwMw8z9zEsR9hWRu/JV9aa5+fWL/+Qr
tj7cyUU7BWNEQPlCXBvTHl6gJRSY4jChLSx/7y3m3+uHb1l32jQQTYxFr6ePNYgeE6wqYeX+yzfx
s4/nw02sRsa5uaLtNJgaQEa2BeJmAEj96x/+Z6/+4T62LQ6CDZLZrYa0OtuvZwJ5Zpe/+cN/uIVt
q+w62QHJCVownIXPNBP0svmbr/7h/tVaP7eJ+QS3uRXGct1PTjpHA22jWf360/nJKmfy1P7xq5U8
nNNBa0icUXzGTXzAy5hu2KvbW8B0v/kmH+7jtsim0qF+9VK3xZeUtFOEqCMCyqAKurn/5T6Y79t/
uJ/ND/dzQF8a9YbKvUT5dPAStKfKGjdBYB0Aam6G0Dj++hP7yfV0DSL/cDNQbYo0oVw1W030JzR7
AIuJ//TrF//JzTxviH78OtopMmz6I9VFd1IQJhW9MF1PkiyJk+bfrtjryvBPn9T8m/3wG5RWz2Yt
y9SFcKSgHh5O643uwRKHDreuQMiK8XOefbKNhG1+AueLXrbhmxPz8AipXBnCDWrwTZFvBufR0raG
ONB8hyj/2LbhRhCxLPNNlj9BS3AZHvM/7PK/zD6LeHh05H1v/sv+grHgP3/lHxYOr0QP5XhfQIwO
75lwv3aQQcuJsppB54hZ2QfReoQzasY6BXYMlZNb/b0v6sOqQvdVN0GZkYDCMtT50SPtR5b6aFfo
sr9+i59daB9WFssvu9AnlnZxnWGPfe0L1PHH33vpD8sKriK/UqVwLq3jhVsbxWtLIjH+l+/lJxex
8WFNgW1qlhZRzgt2g7PjpyejGJ9hHK5/64c3PqwmUEc9c9Lj4uLIEHfk1DcecE1V/t7D2viwjrg9
1ZDMqOSlz4DJR+0tPXO/+cF82Af4IqJUOx3lpUTqXxMnHJ5B+thrOC7J++99OB8WEIcSCx/gAXyC
Zgr9PSV7w0hwIxfu6ddv8LMvd75af1g8dNkFVan5+QX2/LjMEmoKoBvmm7LVq9+7t67T9B/eoqdM
XpXmZF6qkL6joPpPzr5kSVKdafaJMAMxSducakyyqqvnDXZOn25mJBCD4Ol/p+2716rVqcSMVVnl
QmiICEkhD3fUCoyQuSSvt0dg2PIczXWH0S3xztywS026r1M7/cOo9QgE52NAg5URGFz3d8B6NwKU
TINkaAbarLeRceGOLXaePY4rrZuWQPPeaqpRda/Q+gDecsbz+8yDhIoXbtvgdAaKuIdxoqowvNRC
8m7nQRsFoj0ZoOib5t/W/NftGIrqCxFecunHeENBpUDsjWyB/WQvo5jliiMbpsnWHdlzBr+xc3bx
pPiSu+B6zYqncCjPt4dhWGNbc2anlj4o+wCNb5Hp/l6jfv4XEGzFtpvhX8gMEuO87WJ/oUXz2BD+
XZB0ZX1N86J5sAvMiVcmFb2AjxesuArYNxRuDV8cZ+iP2+ZG25iLFIUh9ezSS05tvNKwnsb2g4PT
bLdy2DNNvubDeNm1wMBu+7g4pzbebwBSSEGyt6332sbb4nVAEC+nYGG4oPR3YZJDtfC2tjXfrZGf
h8amDC6iBBltWrd4ch7Y1w2Ng0hG23i9QoDFv7Odi6QpauzcbimnR931ttY1v52R/J5Ge3Au0Leg
ZyudT7VMspWgfNUo0XXNWd3BERZB5vkS4PFgV4YdsvZuCGUxpur9tv5rDlunCkXdThxckqLsHnrA
QPdQk6lfbrduGsDy+7uQD8per2h9tA5Yw4egQgq9A/GE07Yr4ebqroUJ0rzWBup1LHOkK1DjAXoS
GnGePtt4LQa7YL7FOPENzW2HwfcYTxocC2vZBqd4BndYzEW4tgKmOdK8loK9QbmVDxVHQIGg5zNC
GyJACWI2gKZp2zJovgvGDsYqXlaXMgTTnKsgJMmgvDr0v263fzXwYIo0/4UgBriuvKC8JDVq68DU
DVxhjHrS262TpZt/Xc0CRjUPjhkeZ0C2VV6a6UG40CHEpQusWkcQHwEXhxJQXJ4CgPfxB88XvH8Y
ajtS+EeBSgX88iAgPox2dR8WLWg3wXMg19JMiyNe65nm/Q6KV6AX64FbFKqjEBE4FvYFQA0g1CEB
Bbr32xNgsBCqhQErEH4Yg0zgwlEwy8NHR4Jj0l/ZU02NawHAoaQC951TXsIODFiAa8zZjJqUecVD
Daahg5lBSoFn8XCalz3pUw+9sJ0HOoDD7YkxNb78/i684H0wt9uJlBflARWDtPR0hxJmZ5vjU83x
JUiNStel8SVWIj4Q24rvw0qxlf3UZDqa24c9SlWcLJsvv6tvaSBQxT6w7yydgWIXbXbkVPkrI1nM
8ZqZ6v6fBjZpYhuHmyEAhB1ca8dpBHCCl2S8p1YB1i/oa9+nMglXRmdaGS0ijMIZPBWG9BJMzfgM
8n3vE5N+/XPTuodaQGAUr+qlj8ImwKEgRxR3H+1crvTc4A86PrpPbOhpSiQY7LELnnjhT08o7K8i
VDHJlYD2+1J1ZT1CzaHToS8K8MoUF5Gnx2qUIN5t/rPi8YSg1Qdf2v5ny2d+ypsHDvKDpt84bZqr
z3IEQ43oIW2DiAJsXRVDTROFpiI93l6XZf6vjWuZ03f+aPvgqnXjqbiQfiQRGFnsJzyBQzUQz5QH
K0TKLAfm+wjG/hN4GdqVCGY4BIRaFGATMFseJHAvgLKCTc5rTnUxfk2gr7RHOnXFhQwGHWrBAGCU
YvRQcHOBvhO4irsUdN6dr1aMztS6Fgzs1JO5y63wgvK36hvUFPEw5SN1Nq4sjKl9LQC0cQwKH8/J
Lws7Bu1Rhs3a6Paam5rWPL1oGhtY2664JCjc61Pvp4rll01NL4/n782pstImGSGMdfHKxtr1Gagq
+motV6kVRPzvLTzAk/qfraezpTwHUE54w2ecHKw5f5kRRVT80hXiPE32U9n/WE3LGqYp0FyedNwh
Izjvo9kG4p9K4oGLCyTF22ZK82xASAeBPRB1c/Zc76De3RyrUCQr1mlw60Bza2BnaoVEaH7BLuu/
MAdaSbOFEtwiH05O2L7VwIydhraB2NTk/6++yAhVMOyPwTKR72IJFHEk+PuD7LJQ99rE2o0F5FTI
A3D7QG25K45xPVsOK9D8Wsxl0STUyy6o9c+eid+Pr37Z8H/7wYEgMxCrQMBGcQoiNdhG6/KzA0W4
TYumv1E6dl/0A8QfIpU0ZwU9qFIEvzY1HWjxJJyHspyqhFyAaoPYoJNBSIs2/cr+ZQi4gRZNnDaH
ktRsq8sMOvokQVkwQBN3DViKXNV9vD2CxbaubCWBFlagnzFnsZXgG5LKI4hq3b2DIL8Hpup/iCSj
hS2OfuUTvhZeUgFjnR3HuQgwvj+IIYmPc5tBvDkH6yCeMaD9SmIFwi5ub0kyBczXQg6z/MlrJBS3
Z+j3Abb51SHNhUGz+facGWKMzvZLvNoZbDF0lxagus8xGPfbcJQrC2KaLS3EsDLoKYpRugvvF5Uf
YQUHlgT9CdrQzl01Dqh894GuxxME/7RtOFrYaRUn1eSH8gI8c3afJVI9O1CZWrkTmyZr+f1dfEmT
QVqh3UhgfRIoMaqGBt96sVBFbOr9Uu33vv2EuN3EWWdFoHdNwOJhPbdQztvUtq8FLRCy+HHX8vbi
4UxS7rywrvuDC4S7u9J5g/f5WvxAEkQkzSRpREBlDwKKXYACHitLDtv6rwUQNw+COV2gr8qZ7H0R
Qjag8UHCdrt1w87ha6EDop9gqqgcGoGTK5sffB+qWc6bNXwYM7USug0R0NNCR8A9Z0waj0YzaEf2
c/zCRHdYym9QivtwexQGf9OhemDkRqUmKqQiYleQICSvPkYEUqwKrK/sAXxbUGmIvcvtjxmcwVum
8p0zeNDa9IXrWpHlp2BFk3teryHGTE1rcQMK1JAQwP4dgWb4UYXTB5BbHLf1WgsQWQ+cNkfSO1qS
Pxz3fpbkKwtscIAFnfl+QsD6Ho59O1tRJbOjHWQnPlQ/hcNP23quOTC4doaUpzYmxYLka5qG1q6r
+BqWweAAnua9JXEz0JijfE9m85nk/H6ewXuQ8b03Jt+yXq1EUJMTaF7s96hTD2VvgbcSYOyp7U4K
xIcEj3w7UgYrZw2T+WjOPAwsg+qYZy1izZ8gQI56hWRlNzY0rcP0SJLHA7QqraihHNdg/yGv6m+3
19dgPq620Qe9dCAWhl7LCVRb/Uen+yxRQ3C7ccPy6hi9AQzh/kCXcyODBDEE+VAqANj/CYlPgQKA
2x8xTY7mtgPIFCaU9FgR6bxXUIgcaAiJwNttm2ZHs36fNRMqJLE1ctRgA6qgXmqEHM8OV0KnaYJ0
+1eQSB1RiBkBYPhh7meoVVLQVSQvnQQP0AAi5tvjMM2R5gCB7yZFYCsrAioWssH5YbH/202bpkgz
+yCGFjzJGYvUwhoKCgf7KEvnG2qes20hSMe4FZWLGoxshBVxdR/41iHonRUDNcwL0axfFq2bWZ4d
R11YH9va2teMrBxxDUur49nIbBGUSKHXS8ifQOqDUzo2d1GhGKJcmXtT9zXTH4sx6VtIq0RTzv3d
sht6EA1asRlT2kEHs3mgietQCcyws6jXGBLbVrxL3e7YV8O976vXJOyjyUd5Sjuu5MdMc7aM893m
3iTAEYAZvbm4tfzI6+Gr07ufvJCm+xY67izlx9s2a9gPiObWKbyrC6H5dXEkYNu5m04H1efykKCO
8tx1K6HVcC4imnPLtpNMqKq9pGHwBDGsn2Ao23ud/VgpeUe77MM4disDMn1K828f+73jeIG4jLUV
ZZBQDbJ2DyK550R2EGxNo9xrV/Yi09xp/g5OCWceslBcisJ7SerylVU0qhPIB07luPINgx38hUAr
YvD4kUlcmJ/ww0yrTw6I9vdJuZRh4XjT26Dev20KBhfS0WilTVxQZQDbCsRb/9oVSYPKS5tb2x5+
KFvC5nuTHlA00TSsvVht8wOlyqDJL+eN/qJj3QQPIezoNeLiJWP9tZ2iFgWM+3H0vUerZzO4agPE
hNsTZTCx38I37wYS45Fwsgesicuz6r4sehtivaoHHSVoZqc86E5+J8CIOrebsBYBc7SpqwTkB1CQ
Li4Sqs7ymFltTsGeEDKxMiTT2mvhJqPTEFqthd3dh46mX4LoXELx4fZ8mRrXYkwW5s1I46YGqRr3
H/PQd55FDU7U261rukn/Pyeso+DC3LdAgRnD29kXVb+ygtxPSMyFSh2gXIanmcZ5A443sXw8ODff
cWY/kCo79t6bD4p8b/hnOe8paLIWKHtC0WqZWh+DCUWZtgXZpDR4XL0emiZCi01CgJ8j7pLkks0O
uCAByPkwg5Vh5dXWFCq0cESCJLYgPTZcOkgbl3Z8aSFaKvv6M0Tvzn6bf7o934aop4PqEhQgVC7J
5UWS7GmUzgcQ3bwNrHiSQfb99icM86Tj6sa6y+26auXFtxvUNzII6JRu/e+2xpfpe+e9IPwcvSav
5MVO+h+xTV6cstzYb+0Q0vdIwAC4LS9eRbNXVNRPRyx3eLjdccP66kA6DrJnP4WOFJJfEpqwkDOC
HMo4l0fwvVFUQ/EOmvWD9+X210xrsPz+bpq4cMqpXV4nBBgNd5WXgak6hnTq7daXwHUljbsQbr1v
3XEgTECmZroAL/yx9YrXHvrmUNP673bzJhslfzZvpaz1xw67Ma9ziJdUT4vDg6pi0TZmK8vhmGZI
82a/gbyiM2TppYwvDDQIiBvHNP6RVeA0caFO4uzBzLNT1tesc/dxDY1mlD8Eq5ds0xg1d+8qwsAU
BGBf7vUvoQUZ7ix4gS7E10AWm+5kULH+cxoVGFyTXFksash0Glv1AaoMd16WP3Yl6gPoxnTTX6Ri
oIDts16gdgMS6gKq8qjkAGvLtrwo2BK0UbhTLjsw3l/mgIIEH5Q6kM4cIN1x29aumwFlmtOD9oao
2rX4JW1BmZVkgu2GCjLZt1u/7ihUB8u5no9DZjDXAOM1KMmvPzMwkeKm/Hq7+etGRHWcHMfMF06O
rdkeg58CdBwoAcK+KaWQdzxcze6a5kjzR58pP4hB3nKpYteGpgK40CsrSVZyWqbWNUesnWBEKVOc
XwKoUtwzBwRuEKq4uz1DpsY1N8vLQQKJB2GRArqQoMAHq0uV+mvAFUPrOkqugv54Pg5pfrE9Tk8t
G8o7IoaVndpgO1S70lecQ+icdxl2ugbMxALVssOZ2vNKdDD1XfMr4fvgdAYbKgDAoLHKvG8zeFpW
9offJ9u/NwhKNa9CTVcJ8jcKWSYIwlXM32XBPfG8g0WzA8ixwKelwGvtHhn/3FWg+EDtQNU8KOcr
8r7H2yv/Gz10rQ/LvL7bAgkob4sWFDiXSdagAH7I1cmNX+qR/P5niOrmYWog+/HS8fOUjBHeF+5r
4LcHa97VMdvP1Y9+nvckO1sd9N+KfteHb0n3VoM+ZtHidbOfZbHoEJ36trvr8m+z93Ucv7Xxq6q+
ZfUbDcFFC6J3fMb5OuN6jq9ZUD5InfmoumA/4obDAOqeio8TSY8AoZ3aNgZfNMS23e5xhiwShOXy
stkpqN2CiwSKYRcMYmLdjpLH2PqlhstEnjt3YX1KD4MH1FfaPhTq1E8PkyUgYBuerVbdAQjxKVO/
O91C7PL2/P6+m12b38Ww3s0vq7LKsj0YkAdRmxgDqUKwHLogqIU2sg3xTEhdp4vw0QmLP5fgP58g
5O38GDuQNcU9NDfWkoImT9GOI6HMCsvNeHbhDUSTZG93uxjA4X2PKu2V0S5ecW2wWgiUrkA9nWun
KAVSTwlY5pxcQaiAus9xHp6dZA0cYRqKFgz7oAtBFtEkl2Jq8OzkQsPQD9VDG0K45fa6mb6gRUSI
uHrhIOfkMniwhWLI3qhaGMU4+3z7A4bAoiMFgZoleQ0y6kvG3PI+yZr8APJf73C7dUP3daxgw9Pe
moF/iAYGc5r9AjIcfpocigIkRrc/YdhVdahgWFnQI6wkzjNc3fVFFkGc47ksxjNIFo/bPqHFRyuR
MxjFOYuC2L6vgRpywuExBa+kGOSH258wTdTy+zv3HFBsPAiZ0QjE8C2Ub54QcxzwLJFhmyHpGEAP
OnGFM3HIyHkIgWA7J8X0Vo98ZX8y9V9zatFDfTgmSRgV1ch3jRro8t6FWBauLPP1PBBUjv+cIGBd
mMeVFUfWMHX7pJp/FDW0npzwEND+sZbev0mXxSsfMzmF5tdQwwJIUhZB5IWKfu8zCRE0CjtjK4th
yHHTUHNrLmxHjFBajbqGnYBD+ado6JNdkF8ginuoF57udojP3gQBuIL9um1iBkfRwYJxKnNIEyo3
wvv/pyyzHkKQUOKZ7F5CBu32J5a7ypW4qyMGCZ5R82CE0Cwp2d5yg3/AeLkT8/TQJPUJvP8gmgjp
FzABt9s8UwcN9tLO4SPFGI2S/QDx3B0NQDM/0fYVus1r7m+w7UBz/3kuYhA9L2eOkT61CnD3IHiz
8Wpze9JMzS+/v3P9huW1N4BANvInm13CKa/LQ1anYOgrky50VmbKZHI6XHBqKLRCY6+DMkGx58V8
gubTXdzxh5T3T1U8PhVKvHVQjwN9+tvtkRncSIcOol4Tii6N20WQa65BATz/ZJO90Zq1eNAUcYfq
A9JFZQYRhhzQgNz1XysKTBodTtv6r4WBJh/cAfxTXTSCDXTurQ993H+43bThhKKj93yrScDiqrpo
Ec7xO/Ydwe0uB3lZSbwXYPs+3v6Mwbb+QvC51FPtQmia1DX4cxmEJavXIOMr27shKOtwvUyC4zsO
mYyGYvwASZ7/SFBCRGK6T0V5TwguEqxamTDTSLQLEHPcfi6SUEad633qeftgl4saabWSTTRELl/z
8QIhSVQ8llFVO+rkFdD2bKB9vR8heX8c0/4ntoT4SQWhv68dXqzES8OgXO2rTZkMzAa7dlTP5SNk
1t1DEoxgMs7Kb5vWX0fQTrbVjSVxRIQX/wcLXKmoa4M8eTeXG0ewuP674GWBn7zFvVREIib1NzL3
Y5SVbfYY+lm94unXJ8nTobopAI6C1KV97lsKqVRLQaYusyOoGq1Y8dLXv3ctT0frji1pGuXH81lM
Ka63I0SdQYqo4o+318DUvLbXV50XU2+07bPfCw981iAI73dh36zt64b2dR8vORIZ9ZzY50SmTB4E
3mim+0wEao3sx/QBLbXBZy91exZPZ89pIc/S2Q0Ey8CMEld3m2ZIB9eBs5SOiVPP58Evf/Ru+k+j
1pAuhr57mocBCTiCA1vO50o27iMjoPjtLVcdbnfcYJo6nrgBV2haKDaf87rG00AXkL07N+V9Ws/9
yicMA9ADE6JOB75QGGedW9l+xKFqj/qIn7f7rylN/L/nPM9fBvbOfeuBgUFbOfMZdJzjGWq14KLi
EyQux0DeQ/1BQb3Xd3atBVb1MRaIHG0RPPU9aZMd8hXTofddsOzf7o1pqMvv7zpjV4mXgB1pPtOE
gYepg+jhY47k4soVxdS8+2fzYh6ajOYA/BUOzZ17VKt53j7wRuh9b+q/Dmj2eqhzz2CtPecL5bQa
x+pJOcw/bmpdRxxDFjeV4J62z6XfnBrifW8Esji32zbU23m+dtJJHNVxUSCG2OCw2UMY8Jx54RHM
9vtlm01tD0qCsngcw/gtgdRXkos9s9bS7qaF0QLkCIEXEQ7ufO7SYBgOgiXKjvJAkGFl6hZrvhLg
dTCylVqskFCoP1tO8Yzc9X3pZXwHHOamE7ynI5HZNEPFCoSy57KYf1VIO2TK+yWp/3J7dUzdX35/
5xelDQENn6TofsIaVEDy9pSTbH4jHcs3jkBzvT4eagHxz/mM55r55AkpTn1JrOPQTT9vD8KwyJ7m
feAhI7xp8IW46cpjYVUCiuP1GhjTNEXkzymyQVPPGg812T0e5045a72d19bDvuoLvjJFy45xzYg0
FxmHihMwByvoqfXqoGbIDoQEmiu8P2fM2bgTaq4wuWlW8RTqhwVY5ffSzZz7DjT0Kzg3wxroeF7b
aqvYViW0FQk/N3D5g/JktzI/psa1U0JJEovJmY5nqJclrx0QdXddiprtTeajQ3qhyBpPaRlMZwga
WP/O0GP4AoyRtRL/TH3XTgncp5AYtuh0dpPQ3WOR2z1rmmJj3zX/tfLSQ7VAM5w98PSdrKoMDhBB
WLNLg+m77p+mn3izS2ooc54hiNHSI/QEwleXpOqbBOHy2kXPNEGaf8XUHcXgZf25BKB9x6HoCOL6
agVLY2pc86ykSyVXMunPPCcCChYqPcOZt1X2eq7mUq4HXn0oLnVnOvLklMH8751K2cfbdmmYfR0k
jDL+KQOFkDw3EO9DRvI5odXBmoqVqTEEnb+AwtAF62buybMs4v/GTHz0a+/B9WTEavX59ghMn9Au
1h7kVYYYd6xzn4NANfVex3baNeC97sZtuRpP5760BugrYSDyjNq7JwggRRnJoQUaPIDBLltx4eup
CE9HDU91m/sEhXfnfiink2yK+kiClDyACtt7BhuWj8K7zPkGSS51uj1x183WZZrZWiGAWSqYy/Oi
CHBKu47ezQJiuLdbNy3L8tX3m/7gZEkKxPDZnakD/fccXp2O4gDhZXosWmvtgWlZ5ivbmo5JLlkn
1Ny57ZnwnEJnYPZ3ZUWau8mF1PGyudXJNmwIdKT+HNIU8CTjcwW93nT4CY3lc4mmedCtnO9NM6at
h1sXjuSh15wh1fGGen6IfwFasQNa7jsHzP72slxfdO+3NOW7ZemKgQ2gRYSYTAVl02ywitMSGlda
N0STvwDIAFfGljVgMVh/tLrkCaoRFCp7wINt6r4OO3bcqQxphe6HhIoINo1zfAJSmNutX0+iQUXx
zwV2ZWGppBvbcxPyTwVg2UCEXcKiuMuC/DQrvDtx/uSr7vX25wxroUODQ7fkM5tica5p8UO0A+Th
QrFx09ZRwKFs+0AOAerO89C6x0k1ufOqYe0N3NR1zbtdy0nigGQNis9sQGIT8OAi0G9cZO1EoETi
4Rm3ac6ii7PnNJihVxMWXvPP7Wk3GanuxqkKfTqq5uxKAv3zNAkAqiAM2fgdOMXieeXUZDImzZ0n
Bo1xcOWKM6cw0HZiNvhyOwGh7K4+F3PLTqSkM6SeoPCmIOZ22DY67bjQxy40FXEVOkNOqDpMhfdL
Of7F9da4ugxRSkf02mMPSqyyE+e5FjtrDE7hJP5zwXYLptuVQ4PBuHREb8h90rDa4/iEdySqieIq
/bJpdnRyzEkhjwzdLXG2R/qWeeQDleO/WbOJQzTwdHLMVoR0ystRnMdEfFM0a3ae5a1RgBjsVof0
CldazA+UOPeQOjumolAQK6q9EweT0IrxXJ95l2rG02X20LDRrc4FBa+OPxU2hDGhD7lt8pevvtt7
Cp/Hv+8S59kKbOgOlC8FiMmOqpm+bfuAFjiKXJV9CQXq81C6kNyU4uhwGy/fzcbdcxHxfT8CISZK
/AwcIdzP2H3XudVD4q+xU5vWVwsYOLTIlGZ+dWbMOkF8/GD15YfK3gZ8hDTwn30nJSrE4nCuz3lA
v1eoUts1Y/bh9sRfDwqujv0tgkWyRU78jDq6j34ZPGVeBmIoAB3ApL6yOV8/IEO+98/+83gGfFAq
HFftlKB8vbK/cEW9QxiicsYJoDLsNmH/uZyctRqk6wvi6lhgpnrPLvEieA6SKUasA7zMguzuTtnT
2i5tGtQyoe9cArwXi2Ilq89Ik98nrvoQzvM330o+ThlQeBB2xO3v0+01Mvi2XlFFcpJmQJCVZ5lJ
51i3SIsDaViu7NmmudJ8O4mJymU5lWerKZ5tDjX7MHlwnWRlSzDNk+bZcz7TuO3RvEK+YB/Gaj5L
WZHTDNlGCGGm9Q6C3EEUt9uS7bim/rkwhUcBZIo50kye9bENSb5zmbUpjQXVqD/bBrl6ALYlKqOF
InAX+m62c4opXFmJ6+cO6msrMYNPaxwyf9FAA+rVaQ9JM+/bwJ+hVVo/s6ko90Mvjw0I2LcYFtW5
SiDiV+RVWPDISaEqrITKd7Qr1uQATMPRFgLJwxk4jJxHzXQf4x4x9eWBFRlQqveuc6YuhyznipFd
t2GqPyJAyK6DV2Q8yjg5iP6fEKszhdvK8qhOWtKzqvK7Dq0X0FTdxRYSu22gktPtRbjuIFR/ImA+
8RooRtdR2rn+f54s+/8IHadzNSTzDyeswf3oWuKrbGa17Q5A9VeDnvVpP8ykXmBFBDSDCe/EEYKq
7pr+zvWIRfXMoEDmAAJ3YxuF9ZyHkMKuSX8ORiugX29PmuED+rvtTKU9uY1bR51Mn+AUUU3tTXwr
VH+3RX2kHPzAr6MW+NdfPYRC+52d2d3KOdbUcy2EEJVADx56PtEgipnv3VbVvxw7dD9smxgthjgz
rhE0Hvmivsk/WyIOgFOvyEqZsslWtWDuVo1kqZNUkZ8QyAHbpwmXsQR8xbQldyk2WEq7FXiH6VNa
9MBbdihAL9cjenyHfNDnnL0gWu3i+ZWmdF/nZNPRlnra2W0GpT9kQPEdhCUl5SkLof482Ssh3bTa
2tFN1ZBbbcesj6B8AEViz95DHmJtvzBEPf1RJQ/CZCR1DCCaVYQ/IGCsXqbWiYBW/XjbmEwfWNbm
3RmHJlBVIDZcIQMT8Y5YzaF3rHMw+w/b2teyNgGkZTNUG9aRbDOGY5ocIMZsOw91aocrO/b18y11
NTOKq8Elsp3bSKWxu2N5T3d2B77EHbgDrGNLW7H2EGhYalczpMlFJntMRhH5Lf/l+/KbqvI1WhnT
QmhmxPt0gsTrLCOf5KdJyk9JI+6zOF/xNUPX9acEWvlVn88Vmh/yj2xo73x/G3kChDj+NCEfiTJU
yhYI0LkVQs10+Arx1oOKR6hOi+J+kx3pzCNp3g1NjZxWNLX2cxYUH5YcUevQtfu7CcGqPyPMfTJD
JTdpsN0kclcs8iiQIf88Sg6Jegc6R2TeQyT2px9Cs57ka+AI07poewUIOzoom1giyrwEiboiYF6y
LyfAEbdNnJ4SqkIGAXWQiwM7b0c152+gjXoT1rji34b+6+kg1x2qOZ3KNvJ8doTW71PJ6/82Lbme
DgotCFz6kjeALqf0WUowTECCOD27i/D67U8sJvr3+wQly6jeRb9Zqgavd1UTVdDaPdiWcvcFw7tm
4Yrs6+ABmZnkbHzMRztdozVfAt+1T2r7a5sP1PZQ9h2RCvidL3YKSU9wGXeNXZ8XWWXnM+ctscrj
5Lsht1ZOoIboor+O9CTkk1BERLHPHvKuPPmVc98q+fn2PBqs4Ld0wLt5hAjY4ELBuYkccNWKh27I
proDp1qbCbqyiRs+oaf/CXII/iI4FyU8qN5sko4PZB62oauAKf3TEKASP8aA8jURxMAddmyosuhd
z3GcXbm+GDYp/fHF5twBxsltIgI+1VJVd460YzDmUQTJKvu2aRn0B5jGIlVPC9JEdmZZX3rFvQhk
M2v1F6YVWIb2bpGDEAwFLrBOkTvFfGcn8hhY+TagAdVfREYKEuCud5poyPmjrcgHUjd3ZWitILBN
fV9+f9f3ebCmmXRTE5VTzqD7jgO/W8o1mUdT65pP24Hfp02NXHiQ+3JHEv8htPjKZcLguTonCuSJ
qiEe4gb33pQc4hCSS3QR3ZhiYt9tMxvtWEPK0rOhXtdEaQNuuDuV0Jo9hhXt1gppTGPQvCsAb0Nh
u2ERISMQiaB6Kmk5Afc5xCtx3LAAemo/mB0OfD3cd7KBNh3Ys9XLbT6lJ/YLFUA/tWdNZOHy/Bh6
MTJzYT69bZp6W7PLduwVuJoSZDVcle2qrkv3OQ9XTMc0K5pZxn0K2vACSQ1W82JfTSzdZ9ZqyDQs
qp5uT/HU2qLyv41Q9zV9K2uJXblpZ/dHN871x9vTw65vlrZmmTUTrgN8PgJamTyDoqne2x39bjWQ
7XbHp75RhyDmr6W9cR/T0/AyKZQrwQ0aFXF7coLkO0+Hf28P5fpihHoWPuEpHSSEr6O5kAfK+AkE
JpuOeKGefE8SqDxxvxVR02QgYwN0ZO9DCDGq1LzNwUI9296EFEzzSghUxluPslR3bTuv3Eyun8FC
nXXDTataMBtzrmZkDx1nFMexCss76IDQAyGk3+PZFwybTd+uzNf1vTjUk+2ez9O0KOEXiXCR7IMF
ddPo7xKeH5puG3tdqNN9lG2RqdHC6ZWp8gTu9GQHePjbaHf7shycnePUD9Qav942ruu+GOrkH8j1
eVkaV8jytuF/4E3Ld1ASmw9+YK9Mmcl6tTs2wG3xZINHLkpdMQKbyn+mOXLVt3tvalzzchBtWg0p
eh5JB7xd9UCaE5eiPtxu3TQ32uYz21XZjxIZcDdWR1yG7kWd/yvLYVMuMdR5P1B9k7FCDWVUDZl8
xsk92Iej161k4wyd14k/EhGrEdS1HOcW/yC98ln4/NWq1xi0DJ6gS1vNKfdzjy7NS37qg/J7ntmX
klJn3+fFxgnSjo3N2DVxXwgeEZkdatY9V6pZyfwYDEdXt3K5HVpjhsDHO1mAVMR6oTEfT7ftxtT4
8vu7I6Nsx5hVrl1H3KnbYyhmMOkN4Jbb1rq2Nye5I4RfIO+maP0Lh4D7utkm/hRSzVcrPx9KQClE
FLLZOdmxC+ISKtaybSaL1Jw1A6qEdWp5WOitHSuTJeUpnjO3/XR7Yq7fj0Md5TA1xejmYH6MeNAi
wZNGjNSnCQy/JXc+KBGscD0ZhqEzU4Cjh0oaYNexh/pH2/G7GqRY1PVW4qWpeaoZT9pC7ochU5i7
025Q3wv/c5usJYUNXquTUqTZMAeWj2jfy/DzMKgnMHR/EqNzL7ZuyqHmtEUGI3LqYUlLdXe2KD8y
r3sMqrHYZe7wUAX9nV+vgVENKx4uc/jO0WIxJrXIsjJqerACkfC+JTLfsSz/AU78Z7dfK0MxOLRO
UkE7UpCkDupIDGCq3+XZkONtt4/Xbt+mcWguzVQI7bI2LCPKKZ688/5fi+YXsM/8ZI0bdeOwEvVM
tqX5N17e2AgtzjKqS3lnefHD2KfPLHVX4p5pGJqDt+lcT8ReXoxtcewS/lLn3QmFL99cJh5ZQg63
/dxkxNq23HYJ6xIx4RVrkvnDEKc9uAHa9MGzizfUCm08uOq8FDm3e9WMMcctJZufs1G0IEXNu5+3
B2HIGoOP50/b5chGV0gN86gtkrNPhuYgsRCqzB/apnpD2dmdUsF9w90T64aV0GVYIJ2WwpksB3eJ
RERlTe8Tz/kM8qX70FYfUC5wFCxdGZvBzHRiiv/j7Mp2I9W16Bch2YBteIWaUpVUhu6k0/2CejjN
aANm5uvvqvOU4xsKqZ4ilSIDtve2vb2GDpqjsZWnyXkQ07eGZXsc8b60kMC53nVLzV9+/xD1neKs
h0xkdQYbczvMznfuyueGWiuniqXmjdU7bfsMhGIk4KmI3uFk9iqwza/s29By0Iv779s3uS0Em4rq
7BXd2zDbP2NHhg5xV7Z9C6nKZKU7vee0pS6rc1clL5k1n/qmXtPqWWrbiG+nygfAy2V1VlHs/7JH
x3odWNb8c9uwGmHN+lmmjfBQ5lFAc955JY3GHQOVAYKZedbIp+uPWfgIk686A8fpAuRfXCxZfsSW
/KVktJL/lpo2+mdygW+NurE4Dxz+So6b5nvPhUTPbS9u9E8qwOruGxGf89Iu7yQYvID4u2vZbiE1
mEATLqx+KIAlPOtO030O++d9LcdsnwvX2oB9AYkc7sjt9U9ZMG8TJsbEKhW4FigKn1Ml8ifctkb3
aTGprRO73qbrADVBsVuETA16B3iT3NhcdvdJOd1kig51jEvZ6EMO8VgXuxZRFwGKkgTK7xmI0Tf6
uAB2/t/W/SqNdcoRhJll1UE1FlCzc3aKQRjWpvdTa63049KEuwzmh6/ofah/kTivzgMUs4KsGq1g
umiZXR+lhXXWpPgXmQL2W+TqPHX8NZrEjsGdsJRqE/m4ybztGZck/OELyrIXvg3yGy437Ldy0MGA
zc4oIQc2s7UD08LUNpFzIqNDV8YMTrC0fk8UfejJfPajNBz5+JLU1cq6sTQYRmLvScTo1E7yPIJa
EuQ47QTd+mBcOuT/L/+EiWnqEiErUil1ntvi2CdpDKtqcSxgNHJ9IBbe3gQ2TZPgbSRxqozmot9X
ZCJ710u723KXawwzyDDKht9zdnaJdlA3k79itnaPvNQzly/6MIXmubCh4J3k58maBezFuyBO2p8w
pXm+rWeMceWuo9tCotIhYFARNE5ZhDJataJZCDLT8glGT5D9SFDGrwATD1AP+qmt6g6+NzJQdn/T
HZYwYUwN4Bu2ncTqLPq8dTeov6dzgH2zfL+ti/5vacq7yS2oBGQw/RJH7aYCHHVl6ix0kIljyruZ
54PdyjNsH7etyp7AwHnyYdkWkGlNxGnpGUa+ppWlJilsefYnf5f4/oZl3j7T/CGl8+F6Fy3MUpMo
zkV2OeC58lxw+ZQmpT3sG1Cgpq8lfBeib9cfshDEpm6T2w+0I0B9ndOupSxIpEfL50HwYq2ouPAA
E0tTKBhvuSXPz7L1vI1u5bGf0nRlLbj09icpzsTRwCAI6Jyxl+eqxU23ZWEBKAs1PsSt8oIeOwMI
gFhl6Bfubfx6yCL8N3WkqYOlrMwkLH04+z4k7nSMrbm/uz4aC99jilxB1CeVfW3Jc4tbj86O3vuq
uOsna9NV2Tlrs1OV1rf5tghT46UlM3czF2tcQZhz8aMN/Nnnu+sfsjDq/wfY7VtutWUDrLbXJ3ti
u8WmL5i7MuxLrRtFiVrb3OlUhXqmnw8b6mfZpp+aNU/Jpbgz9uSug/MQy1Cta3zylMTFI49rHtSF
s7neN5/fMwqTxq+QRaFsQLBvtgH+iTA9af+1mZpdXQ2BLtR+zON7AsH5649b+BwTjIfeQelDovah
JXuTXQxFRjcLYPW2solZat/IhKSvtMVLhVtlUeZbeMDro6yUE+qOlL+vf8JCWJjIKcDktSQtL85J
Vhy1rb4BwPRASP+dOqhHJsOrTLLtbY8ylu4B+LJRqUGeral8j2d516CSmrnyntPxi9so6FaV++uP
WpjFJkwqGd1ee5G0HiDqM/agM4CJE0joZq/Ms6VeM+YxuO9CKI3kOM3lFpDJ/VCTp6jX26SwTg5j
WxyYVgBHS59irOZTpX1GIgxQHkfvfuzf+6pdu7BbmF8mmElGvo2KjVecwbf/nWX5XRzplwyfcNMo
mDCmvsftLFM1mldpZgVz3PgBgH/TbdwIYULJOHoFt1J+cSbCvqgwDi4J0PG6XsmFS91z2aB82Mta
JCPZwNE9uq5/1x7USb3LOSXPXq/3z1L7l98/tD+qLp2cHAVgV8idP/FghjdNoLT783r7Cxupf21S
PrTvT3YN2ira53b/pVLuvV2Nb3Vr36UllNOuP2Nhev6rGffhGTWdxzRJ0/ysOh8Xa6TIN95wo7aq
MEFTqC2WEHJOsd1MemgFd1UX4J5wDSy41P9GFHuwDNNSe9m/xScknx3h4O476Y1n0H+LzR/6pqNZ
kpdxnJ8zr4S9tKIRhCz02nZp4e1NQHDde7ZFW+QgZ0g2CezPA57h0DLyVYH8hbE1McEsSeqBjxhb
n3huwFX53sRs5YS79PZmsaQvh6qop/xc5TQBPyWXoTXMIzYbdrqyCHyepKkJpvA84ZdJ3dgnr+1h
bJzC9MF39o5V/7Qb+5CVxUMWr6lffh5q1GQyzrQTUTdF46nIRPtNcGxvGrjQfEvGisoQdmYg3dwS
cNQUlLHh7SWTQtsnyxp+5XFxbJz57bamjaUmHnSZzYVln0qN2k9JB2c3Z2RN0+Dz2URNgIWPs4rD
wfo41U4CPj2BM0luy2Jz/d0XBsAEWHiDk4Pl28LIYRjDaPJ+2/P4p7P0nrjQs73+jM/nLDVRFiqF
7U8XC/vURsOxk/VDM9CwTd3325q/fNqHdCE7BywCLMmneHQPpGcP6SQf4lmvTJylHrp81Yfm/Qng
r7zm/FR0/tehjXYYga3rZ6Coe93Kirk0xpffPzyjl5WAXt8gTjRxnjSfv7DpNrwC9YzdY+WoQmfK
HxHNSjzO8AsmoYbCYR/4DOWOlQ9YGmLj+MPpRAG9chFdrP4OqYOXhLWvsDHf3TbExopTjrkHwYqI
n+ZGPFYtKnpRyTauig/X218aYyOCLWiYUcctnJPviOfe8fd6jt5txg+RrJ+vP2JhiE3ABSBjVuWC
KXTKS2oHvm3/TQp3ZYoutX3J5B+mj+v1EO9T1XgiwyVjJ43Y6DkfVsZ24ZKXmngLUqiYp5GHV6f5
z9arx6Cv+69pZx3qWKD+DJ6W9u56xzkgwf++3l0LE8oEYEAGQha41RhPzObpzi0tOOxGKKjA1Ktb
GfSlRxiBneE21FHliMSq1RegzH4Qxr6LQny//gVLg2LEdFyAIWw1nX3qxv5E2+EwzfPKeC9MV2HE
dD0zPvlTb5+gajHu4gGo8qSVYmM3YxISOJTd2ENGVAPn1IxQLBlP1TSyMMp5AwyMTXeecKyVRyx9
ihHZ9exD2Iqr8RSlFUQyWGZtPFTltkRX5UY13m23vtT0BKFNKhsq6+nUJtQNVBoPgSKr5d2FqWSi
LNoMZN0ySceT5EN2SritD04GebexGdYKTEuPMGK8dUVbDEnpnAhJzh3ul0Bn2vgRf7k+W5eaF/9N
Ib4mpT1xazixnvhHP5n6g81UdqJN1N6WxE1ABfChFYfw+3BCIZ8dC90kG2iwgmnhara5/hWf17Eo
N0Ka+m7l+jxzTrzYy16HsBTaCrhW5OR37luhaPZQ07r+qIXwNh0/mkFARqaR0ylXfQfvXZEeLMdf
45QutW5EuEwJr5sJH5LGUPUlorbC3PLkyrsvBN3/wStqhu2Li5EgXV9uGqHrDU07ffJLf9yUpF3b
ui5NKiO4RT8kToE7MuSPuN0VPHPfICE0vzjTKpZ9qaOMlZu0urCgyUVPl8ubLKih6vhjtvm4ctz6
l3/1/+V8al6x+7U9o1gi6An3EZLmhwGOInbxDcYi20JfrJLsrSRvvaq3Gqjz2rMBfKuCGFzvXKwd
kha+0byIL6zeamrl0tOkpvFLaud+6PJ0bfOw+IlG6Pc2TOucFM1HzjMZfyvJAsd9kTEN+7LdgnCq
BY4dUxh7RYBvFRPbNeVDxYa365G0MEvMG3qdssrX7TCeEukUL2TWLUqDaX83CAdko+vPWOpCIzGI
qSMCjuPDSVoVnLm6Nv5HJolc+YKl1i+/f9h/Ta1TTrl2kTxZ/2Jl1k/hpzeBHampX1PzZGCVwsqi
Bi90enc/q/6EnLB2MXlZPj6b38YSD4yuWwPW0Z9AyXliRKqg7fh2JvYjNnw/O6dLg4amKzXZpZE2
8gETBQEwu+5PcJW2A8l4uYks39rw6sbaIzWFbEA0qeAj5PWnVtMGukvJr0GrfeM5r9cn0kJ/mQgj
pxCR0xI5nPyk2Hfubi7FCX80hxElLZ0gXlMOXphTJriI2RGAMDXtT35XJrh/0dEmGdka3XSpdSPm
MwIWlYJt+Alutvmp4tF3XLmOtx11TBSGHqFNUGD7c8rSprzzwPv55mLhX0PCLOCuqInDGJsCd6sV
FFAbG/eSFBLL9xSn3BAbPCgf+zZ/reoChcNqyEICKH0czBTO2Rbn/kpULnWfEfBWa00RAxz8ZHXe
YZzLOPCdac1fcyFKTDH/ZiJDrhTvTyDUsKBtrDxo0vKO1sVtxwcTrVGVDMTidOhPqd1tHUkeiQVP
oYIdx268ifRCTaxGjwiU+VB3J1+MxVaWpAihvbVGYFvqIWPRl11ZSNJ3w0kR0cMENsv2TkOLO5GM
t4HlqQnYgLbewIVTD8iLNq7xZQfvH09FK0fqhSziGJv5Muqztm27/iQB4axE+xyT8iSd9K214CCY
+ncAdq1ZByxs9kzMRtd0fllATPtUFHSAyqufQcXbFQ/tyKFSMrbeypAvDIoJ24A/cDL0cdycYKNz
Vo79t4JVGQCe364n3oWQM3EIMPTOeJ0jKkohkl2lyy4c1oW6l1o3ArqVfhu1UdSeLBfX0nal+kPe
stsYSdSEHvh+AmZEMWMfrMommMdk2MztuHY/vPTuxhKejGXkCI1cDn0eNwlSNcPshdarVK3LmvDJ
FsFU/bnsPnjUZv2Ju+UvKUcZaE73Ek4vPKJ/YidfKfksfYcR1QAZ25wRezjheELDRrNhwyL296bp
Y0IOSEkdSQcMgZ+5NiTeFQ9d5vCVjLrw6qYEEM17KEf5WA/6qFF3viXJqakHsrv+7guRZeKVhs6h
ooEJIDboO1vweZfOEJbExerP29q/ZI4P21c/B2DPIilCKx7vodS3G2R8FvNt3Flq4pMQWJ3KM3R9
CVOgbWP3bpi7kXVj1xuR66pUDhlx2pPwBohH9lUg44mt5OmlcTWP4awDAlb53cnFfdSp5GzaWGBY
Hq73+1LrRuAy1wUCtk3bUwax412DS4B9WqwChhfWGFOTRsWKjPXstaca6JFtGvUy1PPFoRx38WqE
XKxuBA8B3Fzdl10C9ZNEYYrIzL2D0ziIOKe0F7Ozxx7QQaWtzJ4TTa09T4EtyizV3sNGqNebBJd/
Gz04t93rUhOUIbpSVdyl7cnO2oMGS6/W5eMkkpVN7cIyaoIyukm6RQk3yVNJAf4FCvIwSe9Fp/aj
xarbJoQJzEjTPiXwosLGDOUf8IXt8fvY9dXr9em2kEZMRX94kdtwC+5x+ip6EsKBYtzgtzqwPGeN
f7H0iMvvHzKJPTAIHNtEnyTuQC1QJkfmPTmZuq2kbgIzUreobNKinJ5yMBGAiC927kUv4Xr/LISj
CckgHpEtFBkB3/IVVDEbW/7Wyl/TgFlq3Qh2z2+70m5xkPfrrPs9NNV8Z8s6u7v+7kuz0zhZ+6T3
LAj9oTRA0zCr9K9MNF/SKfuhweEIrj9j6QuM9Rn6ub6FywVs8FStg8weHxNrum3mm6CMEqZ+Q9Ji
CaprD+5x3FF90MGf+df1V1/YwpiIjJynCa18MZxa5YoAPEHoxxesDJrC/iaEOx1YX66AtxZCwFRt
U1mVsi5qmhObdpE1BqIomp+6iMhtuyRT6kckftLLDoVmCYklxf2HOmVsZYQ/f3dhtm35NnVEBvqU
1dLxqQUScFsVvH/pRrqm97f0iMvvHzJENdIJmXQAtsdpxq09l942tofmrsnImuDF5/NUmJpC9qwG
u6EKVIq8hrNEYcP4IJgKGa3hGT6fTYIYu4LiAo8B9jY79wObN8Ll03Zkij3DlBKge1s3oSoAwr5l
6gpTZsgRIp570QGsXkUPnAxBFsuwVgWsXooXiFmu7AGXOs1IIBVTXeONfXquafUVHJS/uqUrX7DU
tJE3LmbrYFzq/Jx0ab+LIgjk8wSXP9f75/MJxU1doQEbDIv3mLNt5f/T23qbuv6xIN1tQD1uigtN
yvWLCeqhZ9stT85s2cHc4Ebp+st/PpO4KStEQIW0qwG4a5aCm6gdeocd4anLo/0MH4dO6JVO+nwI
uKkxROKp7OsRvA0Ihv4Dp4XucVDZWlV3qXEjpGua16IWLId0Hbhc8/Ce+avyoEuje3nmh3QxJW4x
2ZWbQx+s2bq2e4yc+Hufr0kWLL26EcmiE3ZbV34OWSfkiEEODTgB5NZeN5Z8xiC658ctcIAMwpqW
r8jWl0m1MneWusaI2Eg2IrF7Oz+DnfnmAcIg8ui9KcTT9am51DVG1E5lknnZPOdn4C+aMI9g99Cy
G12UuAlqg1yd4lOGZWCwnfbLNLvkG7WHYuWeYeHdTVCbz5RKwPWQUIio+gcuve45Hsp2Wlkml5q/
RPOHSUlB3RmbDnJ+lPiQ9Gsf6m5Y40cvjKpnnMVhtmVDMxQdU3fkHVKfd1yxr6S9zVERHpX/ffWB
gmIoRZyda5XLIGs0NGuTnzxPdjfNGu/SZR+6Ro9e0yIJZ2cwMIrpBFvLxDsh/w+3IeWAe/zvAzzH
GqGOMgLZ7PJ4IzWO+nEGU4frr7/U+0bEjuVc+UVxSWVuxDcK+miH3o/+wMfj720PMIJW1n4hJzbm
59abdzAe54EzAvIK7sht7RtR23llWqUzQdSOmm5dlCK3uV26m16t+tAtzH4TyMZjzRjjCdDxhT3P
Qeyn7B8QD7O1evVS+5d6xocpZCnf4ZD4yc96AlIHUkhlMPv1ygAvLLgmlE01zNWuBjCe5/Eznasv
ddmBDT4eqjr9Iv3i+fowLEDmuAlf6wccu1LdYM/TeuFc6G2vxa9eFzsr8pOAWti+J+MvASv2YIQD
3vWnLsxeU0ioL72Z67ST5yYidOMmlbPRcAyBZNGwVhD7/JzJTQ2hoZ8rO73s5UjCsHFvTpC02Fp2
/FSrNY7p0iOMCBewGB0GVJXBRYvZi+dPZeiSNN4PScJeJpB6VlLVUm8ZsV66U6rdDCwbWoBlQEfd
hQ3HXQlOtiIeV+bb0kOMeAdOjzbSrcAGtfVbQvTfGNT6gd12KQKG3n9jRWB/lNYpjjp+M3SbuunS
sPPcG1/eRLVlhddhZcNgj8SaDxHpyLHtKhAzo3IN2Lsw2KZ+kNPaLJuKFtpXND14Pv/u5dZjqjiM
iunakrqQUEy9oNgWSYyeyc9x5iYYXjmL76iWJF+uR90lL/1/1ZObsLaEREXdMy3Pddy9+R6xwt62
s1MDH8KwUHMPXmM97As2+LeFuQlyY9OQdZkDxcVJu/HT3OXpM8T58o3tN83K3nJpWMxlnM+qKCQY
ProWG94kD0x0myaznmDReuNXGGHez7mVcAjvnLGFHTYZc+Udo34CLMiq8uXSwBsR7uiBWQXU9M5R
K8pQqE6GU+atiX4shDY3QtuH6Qm0ZZA/etGmoWTTz75RKrSc7v36xFp6fSO4lZwK34tmDILXZ6HF
WyuE+Oga8GdhiE1gG4HSay55m52TWLRhOhAncKPoDbcDENWizsp+ZGG9NaFrGjp9rsoGUAH9aFuL
akMdfa/yOQ866W9FXa7UPxf6ihlb8mmi3mALkp2drEbspW4VTiRZM6P+t8j/SYybELWs0EJoXOGe
SwghzQnZDjac3eiL4i8JfDGs6lcG4L2o/NPoDAfSfZ0zN2yTb1WZH+Q4hFnd7if3x03zwnRoExoQ
OY/g0NqgXH30U1E8NonfrCyLS/PCCP2pn5KqIRBH8GJvl8MtwbMBws/bAyT8N7d9gBH63VBykjkZ
JGOjUrOw5jVh4exq5zY3M+4a3xDrPqucCvoEkVttBFe71FkT3lqa0EZOSedxJhYfL7xv1LAS1BWJ
nWZ7xj06qqC3+3Zn2f08bYvZaePoxh4zck0y83KSOZbJmPK7LKH31JcrXPmF5csEzA2w9OEW1cW5
i0geai9tN7WTeYFd0HrrtzwGzCKJw6oDK+am4TchdLbT6DFPMfzD5KdBhGvK0wgHxdsygYmbs4QL
JmFWgSA5NPTAWay2bl+mT7e9u5FnZA2njxoH0PPUyDvp+3BIrPSarullen6SZUzcXO/NMMKZUOpt
8sk5eLGYg7GV5fa2V7+sYx/OVclUQZezxDYoK4c7l46Hjqwdm5de3AhoZgmROTVeXDv5nwYig5Ku
bkIX8pEJVqOwhu1rWeK1eXyYO30sebrnY/aQ3Wg9hTvi//YMAbQiZxC5gn1FmoRwI+9DuB21dz7k
Wr7e1vnGWk5ayRyoR+XnvOHxGyDOfhHAtKudb0sQJlyN0wjY4DRKz9KyYhX2k25IQFhEkpUd4ULe
MxFrniMH3rA8O3tJdF+y5Mlq5H1lF/us63bzcGPmNsFqvlNgZW0jKMvY4PbnUSeDpJ9vvCswIWqq
IznBceOyISxRuXDToy/yv6laYwssbAlNjFpSjR2LhUjPCdSjbKf8M8SxCnDftbI2/3sV/UmGMAVy
0gTiXYVADHtTCvzSOARRhX1V059nP/pxUbbrrOIbOJ6baRb3FbVDt6N/pb1m07sQjCaQTTjz7Be6
zs+OxbyfNFdRsYErtPOYzZ33PeJlt3ahvZBSTFO7AQjxGG1m59nWXTCVrX/Pq1asYBWXWjcivs/k
YPkJS8+x7SUyBCBF/5iLqV07ci70079Uiw+5ltm+nuH3nZ4jUcVhzZo/UGN99MrkV8zFysK98A0m
GEL0Tj/GnZ+emWNnB8ahyWg58s8t+YqYjc9t5c1jNVtHDVPYx4lF9AAq/tq11+evTkykxVQCqtUl
1IOfWSsfsjnqDpZdrtFlPu98YopfyGRy6yyfvaN2xz4sM+ZAVLKCwzBE8iFm1Kysp58HO/kXnf5h
jFWpaT5MeAwd9Fs1s28NnTdjvWqUttS+sWRMsWio4JN3bPJRQ4TRmmAan+ugzukKucn/dL9BTNBF
o6fEpvHoHUnh7bwezKbJ1u+FY83hGE1fc4AyQskx/FE5rSwjCx9lAjG8lha1R0But119h43U6ySY
3BRs7ldGZWFqmfALDxIP8OCJ+LFtiLNvi5m+MsdZyxtLr3+Zch/GvK6olY8J4cds7r3Azad8B6hw
8bWHsuK3myLP9FtChq3hIY+DXclYzN56CrTwE88lXSMrLX2DMa9KQtpISX8+QoPGcsNCJ9HvtpZw
ztGQkr1JI4b55j1W5uJaOAbq5tiU8x/oGblB2Q+wAqjWBLg+/Qw84PL7h6Gw6vICJNH2ESG3xfJz
THmzL8vipuxKTBCJRSxbWRFnR8gsv9dW+YU2tyGEiAkfoTiiOAB8gm4Re/HBbvV+Bqc+jLmvbowy
45CqPGjxi3pkR1BGYaQo/CkNuj5Wb0NqeyvJ49P+58S0pkLhNh1T7HeOik35seMqOXFLe4cpyqMV
KNWnsYwhvvz+YYgdK87h+JvZxz6dnSMSlcIU9edbOon5JnCEJT11+zpnx7pxvGcbxZSntGzZNlNa
P98Qy3jE5cz94QMgcAZ+7Vyz4+B7/gam2/VjPYtybZfx6dEdzRuHUULnvM0GxY+ON/TiC8inXvfK
oZRQtlHu/9GC6/hBOZX+CifRqP1620cZOVC1uSrSOpqPAx1hUOXP9rGKonllzP+FzP/fFhcfZcS1
o3udNjzHR2VWF9iVd/RU+ivK9bF3uEKN0mtDNf2MizkOSB69pha4g/B5+6kKep6GOIJ4LqAisg1G
NBIjKURe9ira9q3l/rckjn5GA5SeYumUR5Ho9jDWwAphl6OwxsJK/LZOMqZuAk+HGu5t/NiMkRzu
imnq5J2LKuJNNTR0k/PfqcWbuB7mXNAjiytwShTDMSzz7PiWGiOaNzJI1000TjvqYmilTEP7cq0c
uKJofl3vn0+zB9o3NuCa9BPvAc+DSrbKwhKV81M2tc2WuSRZecRC9vCNdY4m9ZTMrXSPdhFRuP8N
/ADsQL2S/hZaNwEsU8kdAoda56hmwOsDXc5+GA+e/Xq9fygSwafbM6Q/I3vMVVMVqZ2SI9FJs5+T
nO2wjv7GgGxJ7no7TKy/UJy8K32RBWVTSzgMxG9F6bzPVD77ef7eCPYrodF3CDhmG57Ux1nxuzTy
C2jSi0e/b8nZ9b17TXB573cUVT5noNuySp5w4/p99Icy9Ab6TyZQepkkQiouyyqADeGWZuM/mrJN
3lSbUqn3cpy+cIpNdk3cN1GVcVhG48NQ8FC6FjKF99Yl0bPSVRyA2PqqGkjsFOUWDi6vNCmfSeyl
20s7whH7KiKbdM43Ce2eq6n6aTFR4X5F/JQgoeekOnoiPcGHcg8w76Fu9NekdY+dYHXgk26nU6D/
SxyKk2STs2oveBIq0A/B9jm5LvEDyVMnuLx3wuYZ5gM+C2AWIIIYwuQBuND3QwollTRCMTd/7Dp+
TIHSzmFEntvsMaonNwCSa5/mzn1XsCDK5mPPvW3E5q03xHcJ18dET8fSJncgxL1BkyoodAe3KB5k
lvs69vynjJozDOvOg1s9aRpH4RzPT3CXO6RqSEI/lb/9ItldujdTtNi6tfeKAyo87ew82zIQRBo5
PvqInjBO7e9upjdTM+/G3D15vfu9QhmXecOLtPv3OgfPz2MiGGKiQxLN/aaU1c9LT/fZ8ARQHc4T
Rfq1ccsvBCgFqDcdYKa45XHeB82QHzrmRbuyrB8lIedMT38wTR+S3O0AaLD/XKSAHTYEhfDf+rqG
PlC6q/N6yyLIVdD5j5fGuzK2nLDCjzKyTkBcBDQqoiDuelykTDnkJlL9xVHgv8wzPVsZfcU2iAdg
gP2pk8EOSs/+3otEPhLR3lPa9PfcsV+Jn1lbCBU1aGiygizhfNenznOt0ic6pXBaiG126KVtbUFK
7DdZRdNNLu3qqYqEG8A4DawXXYl4jxUgDUU1tF9xIXEntdIvSQM+L5gSj+4wPtV1VRyLVsEEoyHN
toUVI8ZYffdSwffWzMGlgZAzt6YiIDL7wYrW28HddaPGdjd29oZT+QUApSnI6soOy8r548ts60/k
KePRC27S/3Et3Et6wEAHwArscqwQCtplVp61+2iynKCL1YHMQMFMOTTldElOTt8fYBsZ+txCFci3
1A+IVLzCcisPqB/tJ0u8gV36DZaC7l5kcg/0FQjKIn8lVvfWFPV+gGlfYE/ZSwZ6wGbWfhti3t53
tv1julDnRX7vpFlI/WabFzPZpsD9h7VPDhGk+oIqT+GqoepN4Ta4ZuP5vWyZBNPaYoFN6bhhXpXg
Soq+VDKCRL6ogo63R+hT5cBqxTKgLT/i3d4Lnsg6sAeC15T9FKYkDrJMPZG2PdtzZm9GUf2pSPoF
5LEoSDMHWsRN+ph3DjAtLby4Og4AlZjs6Fij2rLJGgIWfpXvCRyI4Sj+a6rnKbSZN4W4Ss2DsZns
O4lMGdjz8Pcy8Xpv/JL0/UsUD8eyi5HPMv4VlC9rM3fRwarFX0gjtxudwV0D0KGAefYRtKl3Vken
UfpvIuPbLCpfLcgMg1O9QeoognysmouIMiQy1D1HJILH4AVa9X/w7/+kAAKEpI4r6DbV+psPubwA
p20I5YsWqWL2/GCcOni6JqeqHb0tK9mBgi4CiZm03riZ/MFlkm/avNqXsVcHjsV32nJ2Q9NsHBEh
W9DAGeTBiuu7KdJFEDfQiJonVNEqC9DxKSHJxeozP+iZPQx0sgOLZ9kxcWCb2oru6Ld+qGoPAoA0
1JVqIDVcbaxZPau5/CHk9MVO9YE4GldE40BVMHPPDmv4uwZeyyEo0EYH5cn3LkoOQrQvKL0UAY7k
oePGOsjTmR18u/6HNMCS9lD92MaXlC+GYy/H+1gCxaKAvvHivn1grLr3ElU/zql/cnS8gWXS9n8c
Xdl2nLoW/CLWQkgIeGXoyW27PSd+YcWJDxKSACFAwNff8n05Dyex0w0a9q6qXQV9WFJEGbmvV5qV
NmJz3qnwT0T3TxAohdFe5nGXGexg8gtDb+sRhSRYWLPCdS0VrOTp8jjxIcTJkD0lq7x3mb2wOTyt
rRZ5beaq0fZZavXU6zY7QmabQq++Iy9Bpkjk1icoG+Fl4ytO4KG3JY+0rtuca7cUaar+JNT1xax0
lGs6x2Uw7P/QCZt82tZL2u/nuOXY/52ckJMNydHYBVEJDeZ0VtvYPIMRlcfY4E6Qg68aW1dk2c6p
DMcbd7R0fGPPTO35SDBWj8GA9mOuFXYO6Uhe48WFCX1osuQNs94PFBAqNIakRSDNtBettuTc1/Ff
D4PeXDiVHJYpXvI0nt7lhsCx0K5ZOdDEwG3VyFwv86/QzlEuBM6xTQ1jQddd4opU31GAEN84JNuJ
Idn1rOnKC9K6yjapOtEwMNUUeFK6MaLlhonJ47YDsKZB8ohQ7egOBQK2HmIZI3q/uaaMZ8cLqP3u
2sxaZHxnXxCpnrHzLgEwA7Uk/C9izFjlzV7fzAT7djIs/SnyBCFwC7UfC1/stelsX2EICqu1DYNc
jeHwVod8KFOeyBxCsnbPFSzaxzxY2D6VXA0wPw4T2I5FNUxI+nZ+2AzaikUxnFkGmvzS4derChp9
ZzBb2jaPo9+XwzBN65lggqUrtDLLOwKs27IeU6JxTBgE8HQwa6981to3kSaoQAPGSyqjCa6XUw+M
vjWXmNn9w4OMOERopgohXIAwszbguaIGx1o/qN7kfmXsu60beBwnXVwOfbKdWx+qp7p185PBwE5X
IWioe2GQUB8QJDzdBr1gPCsgdvrHHGk/+MDVltNEb+dNzj4qQxGyusxEh2GSZpbyae3X40ST6cS6
rSti4mEF2jLFcSGxtdKbGN+bru3uYt36Uz1E9XdAl/5b1rB1wnwTbOl3u859LiRLysY1O3SH0iLc
XPWWbzmxyXT0MbXXLA3aysH9PXfBMlVC8vggho4cJlSsF/gut1Wy1/W9aklcEbQfR1hJdn/YwoJH
nzH3kA0gbyA9pAiyDfdKJOS53lmaD42gv5lOoxsaubgIlxplKnbbE6YHfJZ7G+pXj/q0IAgF/zFp
i94RULyWYz8RFEt0r3i9p5iEjPx1s638mjPhCr3IP2QZnsam/8MkwXsXMijQVKBiW7cv383+oDWn
x8arlxTTvDmgWv0BwYQ+hLvciiEdVdmaRTQ59yN59LCQOCKxSeU4/gDMsI0XjaubF5pYX8DUWqg7
HXUIjtoQppjvS7iVMsge26aXJdUbauJ15gcC2d8ZIXgmX8QWvUs98WsHZ8wiGu033aMzYhrEbWQY
KWlc8jJvwxcf1uwutT4qUMxvqNJX/h88kUzeoBzLawX9usX4bt76GouuoxRnZRDe060Pckhj7WGq
nX6nUEleRoxH3g0ZjdCc28cgYlMOLeV8NgYzxbb2mS9pU8fYvqa/YNJU/yeQTJ9vYhMHu2q411p5
xueq83FbzDutt+ymly4tcDCyAs585gjnDXoPt4flQ5OJNJVMMpigzD8UwYIwpwPSlkixp5KDw0OS
Zew6XDHwGC9dPYJugY4wV9rNBbUZjtlonj7dOLRFtqsVDlbClE3Sm0+VJX9Tl6yF77cFP0Wx9nfG
znxbH7dti18Z1hfsa1yLKdNeH6nnT4OaXkMxTXm4R807pvJxKTXqCysSTiFRrC+RCh6Sbq+racH0
DkOsFZ6TMAwOPhM7KdiUnChzW6HrUV5cF8PDr49pYfEhC01cWPBw7e40BrvQcamp1BYKvG3SYxlb
DOxqwpJCyZHAEoa1RURRp69ryk+RWb4YhmOPpB5vmwMmqnQfVQO0SCi8lo+tbeNcp0lymCBjmmPU
9oMc2zI2uqtg59mcUx69KUHvUJcOOHeGuugSb/+YLv4KW6fgPwfjz2ZIf+MrBg/LOG5H69Zn9L8u
F2Gocxg3P/UMHDcDgnaclPDf07wElZ3Z57Ljum+W0L+mqx0g8oOXHUASXVKx+mey17SMEsi9zc/i
V1Qk+T5MNEeiyVK4LlqLNR2B/uDe76/psOH8MqHMHupwWo+hcJ91p22uHVPFZAaG1o4MNkeGKytQ
GPZFgJV/icdIlHNt2XdSj8Nxl6ip1xalmR3NdOgQkHkiQd0eDDxBS2eQTMfWNsVBGbGqnSdIVbbo
C7kSMFHp/XTVcpTlKniMJ6O+5xX3iI3sVe3YuUk0v7QS5cQ4TM3JK6XP3iy+ZEP8K+7MiN2G2ZEh
t2gJuxJ/4q6krfUpavRbU/cYG43IkiRHxAnGXxPa+uuwLf3TzNcGJb7ih0jQ4BwjNgO1nxAVqrjv
0PzQRFmzl3PPxHnz5G8bDKQyUA6Wpl3iS7+6Xx3zMSbkycOCtXBnQJHlPdQVBwyCt1hJCbLL4v3P
sKWkrCUOJV1LeeBooEvup+UuAgHypOMxKbirY6RtTg1ypEIAIH4JjuOs+DWeIsQV7MF+63Allipq
l/9apexjiyX74ALY5uVDbclVDQRHdRx/GNf3ME+k6MG7lR7JOvyaJzfdKd2Iqybj/GmoHwHZ9dlz
MOF3Tnz84gi6K+YeY1shzuG8S/36O+V1/YuHEHvavpWVp+K5F5Ep0fG/98M65GsPZKBX26Zvs9PN
LwSJMnpwDcy7O3QbtWlkjimnhfwRHZUW9gUonoOxiiZMGH7abDX8vyDbRwPMIfXBX/xZK5/6wfjR
5eEI/fiJWZOF133bcOjHS5xVw8J5PjV0/rUFw3g/d/1+DxQYFWrXquQagbt4JPXW3VMEFzZVNvPh
QgbHHyFca/hBZxPBaYaqdtptX+wZ4cWSWFvRcAn+GxaIv2e0Xy/rNIfjKQvWn+FBqBzg+E88y1cq
Ub/6aUezjtmHgxzn+hGG5YzlaSLQK+CGRY61G5ew6uso/R3HtR2vCCSIvr3i/kDktn7pbMXv8q3Y
K4KhxSGnpp+HfB/pdJiV96huZ32e8FXrwkVzeFCY8AIemfJSrh6gRTLFhQtSbE9wmJVA/EeJnrnD
+c1c3sN3/CmKPCbXwU4dV5EOp31r60swjuaZc5JZnJKChrml3Ju8lnx8ExnfPmdcrnD3GkLgCmHS
jnnSJOu9hSNkQUnPoVoLVFyGkwxEPg0txjEiTPoVvZxgqdbX+3eIvvBEmsb8FqHr2zxJ2b6eAj1N
perSqWIoHZETNATtgsYEsj+zIAW4idowzRVnwXTXZBZ9SCzY+B3K/m9IXXNg2fbfBk/yswz67TkV
A18OY+KCf5jojFB0bW0DaBtawr+M8PTRRlk85qnt5ce+ITFg3mf93qILv+/asVaIbsCVte6ZOE91
IwvnlziXEmZObKbYpvDWvE+c74/YW/DmUUlz0S5Mcr6a+n7l/Qq7imjOrluD0rcBeFOqBi1EE27o
n5JgjooVD7NgXczKCU4z0GDjJV12uE7eFkLhEZJ0ouyijkAb5ecjyjmHD0H7o5+AKbbDIkvvdYtC
O7Mw9kQHqK9gEgGJBKpfiqlR5DMbhT63SLhD9VXjsod8qH/ulyx7TmPSHXXk+0PCoqzCsT4ckc5F
8jDttr9MJeqOJUR+KjVmxTSOaOR9rZfnTW9pDqJD3qGLR1UBzUJFssRc9Das/yyquudM1cv9tnUB
QnadvMdBQYEabcMd75BxNMhhOc04D/NZtv2TCJy+2DANDvMmVFf6sVH0EXZyMA1okBbhxPYvjIIO
mdBpdDSWrE9ZyNJT2ke/Bic6aKjbBco06S6KLkAbGmBUoxjkZY2kv/q+1hdUQu7JwfGy5FHQ5KNY
+reoX/RzY2l3dnuXldqb6ThmAX1ER+DLMBn7TzOgCBrcDMuIcb7FGwAyqdhYzM6QvwbhUAXZcb2T
VnZ5P0/pAzcwvatHFlTdjpNAGpHlP35jB7vv/oBpBVwZxgC400DqJJdBSciyFxKVNlCffQQOkchK
kcRXrZw/LE6ZR7qP7hg1Lig7Tv+5JcPNEXiwMSLQ8WGSIrp2ccZtDjj2Z2lM0VVE8j+/TmFuUgWV
9BqI8xCtKZA/lDYPLfRCByMaXyFT9HdoSHtjS0ByjsnQR8J8fwcP87/oWPscE2FJFc5iA/gUvsMa
Wn0SZnqQjU3/gvPCPUkpxG2ZouFSJ3vwofnEvlOSkFsDF0Uw9Tj6Iuf8Ly01jmTUOAdwMQb9XZ09
ZLtG6tVq0YhmiGYLEbuTz5r5FwToxRX1E/x9m3X8DHchPhq/BVe9xdtdBMl5LrYuzm2GDOcYHEBu
Zvbdj7Y7hjOaHuYsvMtTE8EjkIVHi+lx+BP2/gttH0BmO9UUAlLSi5OdRkCVktWnZqHB0YX9UkK8
Nx0klj6QS/LO5ZrdbzN9MoPYUfMuS/Q4R8OWBzU0ZovSukAJA9FfFO84ZVdWhm29FgGO6zM6cFt0
EfnlJhPmKKw/1N6iiR6N+I0CcyrMMNs7C1fIuxGxvBXWpof9BnN3TSBY5YJYYKOwHbWBD29Dxslh
V9F86BohcYP3Fvc/APkrhM9zhWs+ftuCNsNdv0bnZsOz7ny44K+g394j80rZao+IMW1LJgNXwCUj
vIYI05UFjNLWB0fXGHdly8qVTfxnFcaARFGQDPDwype5z/KwsevBrICe+WTna5bUvorqVt4CuDF3
ebsH4veyzLiM+CyqnTYZsKZuAHSvOTvAQNcXvI8Bo/SJK0ljuAGWGInPYVDiL1oQhDskC3J50C36
amnRjkdU4JbrYKofYVQJdaMU/8Y6mG9Ughdx24qoZLmJR7rAABzlEn8GEZN+hw2W94A3lmsZ95ca
2XN/UADwY5fo9SITyh2Yl279ikIzvGzT6N+tp43I6WDCc9J2YD08kO9BN+vrMHrEXo5dcsisUc/R
vKsDTnEUvT0K9BO+kahqoFH3Q9P13yEYtnxDTfPRsdm+tSlJb553AEH0uuiyXmLY6CG97DTXe/g7
kR5fa1EbAZuQwYyl4pnsLskwmEc64+jISbP7t6DW6r+lhTsLk9n0ohrh8pqNooTkesgnBEq9Lm6S
95TE+gO6cVf9uEr8XNGurQ8/wpzXLJ70VYJGPnVNFqHmQ1Zble4KDwLT5qsN4q4cJo+BpjiAlYOf
cBVMiUk+llZtx4ZyewxtTW+Dofzs21S1+Ram4i5TEuiFmEndvQSwq+tKSWPyit3sjyvmhrvS8nbe
DixJccNv8Xz6+YWgJQyWST2Nz0QJnBS+IUfQDPJmYtFfxtmYcp5MzlqizjKj053n+3pg2xR/t5jb
fRhIj/ZgW/1/hlFygRvF4nMzgXU4SxIAR5trzq5ZPy5FYjsor/UIMYxxeuQFTfvkuU/+bmTdHnQd
p0WqcMhijg82z6pry8REsOZ27A6Dw4/UOAdyzLXYDVAP7+txndidU/ROB/pFzmLKFQBuAMEPlNWv
plaHqU8uycx6AJjjq8UoZQ5kDJcSAzSMK2pWa1PETfMZoSBHkbkXJI1/qyQ8iIS9qngruiX4yLDN
UXnJs+fBhaEKA8Z/yWZwWS450JRc9mEOfzrDwmTouXF+NCEo0WmpSy3n6+jgW4LrtrMtRgt0wyoN
OqBgdZTHM8E+HMvGDu/aqgKunmin0Yi07fJ3pPTXqPmFW1i5hmGxqeljau25t+N9QlThl/aA9VYy
vZ7nNHiRPSYGKVHHPQpROJFqa9GvyuWSdeDQeHr+gYpXZb+CofM5VePvIKtPrlPVaNdL0pnbuotD
t9hz7dtHxwJeRJ0DcRz86ll9XRJ+qc3wDHOLx8grC/hQ3qk1/AAg9l8tzWPKgv+acUNhJVAKjQ4w
PLQYRUem9Dwn/j6Bn8Id7yOKOaj5jwGt4GYDw8l4hzC0PqMwPjMc/bM3z9keXOEcURln3i1NL3OW
vJiZZ1hL+k8bgB5N6XsdqILHGD+rMQifUbEfAWBjHiXuCrXHSQGFms4xHxrkhAf3fT1g7tjwY4jL
dYzZm6+bs/PNf4x1iE5bqjAGEQZZrynicT3KLD76MblqNYhj7+U1TdM/kZy+EuzEEwr0EeGA4wO1
mIDZ+8LY6WyRAwukmaN+TT3madMW9Q315dzAGx2W7P8aG3VgX9FxrrVoQZPsb5hbHE4o6WoMF+IH
3RBcJ949iUEcsjH9gk23+R538yfBf47B2n8lKRw6Yvo59uP1ZxFAQn9INxT3O+x/l/4hsOCGMtn/
11F2wqn1N1hXNO5wZe6zsMI/WU3YRLVABWXAroAISQ89FAgiW0+YUyuJaJ+3OcN8F8ZG4qGcSVgS
fMGOkyJSpFQ72hqCmglUFdxhNYhVxrBPG7DNwVTfUe8+BSYOkXBPb3DA7UDRovYLcXJqtAlz1gFP
VQQlffrXjeSk8RCkQiO7i/M8D6WVFCbrLe0rghGvA5IwtoOM7QDxqnnveXPjChyX76IUramvj/3U
/16DqMajW19xrSF+ysKWPkziuQhd9zIMLjjGkR/KMEV+IGmIO8+TDkGH6+eoV7zC5j4TPdcHzpys
IMDnz008vACIloVKOHIm5jgChoN1hAfWXbDD5hyDe7So5baV84IAx2ZNChGmf7ZlfUrcelj76NrI
EOU6D0Df22JtaBnC4iuHCBDzSyysXFzDjpC+9Cn7NsFyHwQQmEAfAJddD4O6+pTUiTjjhYWg9QAf
NhIYPpLc+3xxIbjwvo+PU9zc+ja9RJS9uGa6pXF0FzfrR7iTK5Np6VDUAtITM9LdQiCtJo3/RGK1
5Y7b4Avf6Cqj9X71WxUlw9Ht08NWO2BCTRQUwSi/WYLuhnffxNk/yDdGpSuIOUJP5YoeOFw+iP6Y
gSuUfPhauvo5rFMOEiy67xb3SDYuTsbb/4Yti8p27cG4mhCH6fgcpuPZGX7Fpp2KAbhXA+AjG+65
msU1XfunVs0ACuZuOpMF5l67q49AY+1xDubk/4sYgMP7Tt3dYsgdCWE7TlOguhMo0w1l/Gin726F
j91G/mgaVaFJcRmSn7kQ+GLlQwoNHZHhnej6yih3XUijXv26uNLjnPI/gtzEvvCfwdlGf01pCPFm
FN2rjqMW8s9QohxIFDwxpu+yzv6eB32fds0ZwQH8GI0poPdaDSWCYpC4wYaLmLtrDWzjcU9EMdG0
aHY9lEsQhfnShue1RsoFrhwJEBHzDOAi83gcChobV8GAQ24Afrut5PjXVmMggk6a67ZNRzV3v2RU
f/EekOCIYKLYHqUHMLxNWZPPHaOlNNu7AIUBHKqKVzKDMUJT6hHXCrSAqLt6Ht7UvqOS78My7XSb
+9TfMKeDzmq9N2F99tTdQNji/t9THKt4YLqPEUe4+qUC2fuYNuZlGvTN9vpFIKk1j6OJ5ytcVoCW
mO9+WrYS9eNd4hyruDQkX6152ZUJcq+S/YgCNLnphIHMc121tjiXmAYH1EKklstBjAVOtrt6khWo
t2jNkUj5e+xXeQIZDBdVUSGb+U6h6879FOtCyv2FyB2URvPkLPntwy0orBSH1JD7JvNnbsUJAkeY
Q7ij+PmoOiOfqGhQSsiXTaIcgJN9U6wBu7ZZdIjVYi9+ayBukKD+VIybs93jp3Sw5VgPvw1L1P/f
loUGqWjiFhOEurmZhE3nMRsfk328Rz+yF73mPzr/MKcLTk58l59H7e5osj3ZRn8gAmbOAxi3w2Iz
wGatQcIGNi0sJL4FIH5zjhaVIoEo5feJ6DCMmlEMxyGcOhe67Yq0iYEYwTo7hgdYUB/ICCHnSP27
nJfXYOgPXb2TXAYLSgu9/AtE8ivJAJeOvQQkbGLgSzSeq5ltGQp/+zdcQQvgbbxrvqaAR0Dw+pX/
q5OmaNR0oBo8DcsqdFn3jR2fAmlQVZv+tc5w25BE/U0S6MOzjMG7ZEaCq5HXbEcVhdJYF8p0f0m2
PdsGB0S3fQ0Ze5pJ8KkW6Bho+pxuvEe9uT0II0eQAhNocySeomzvTxASHqemWcs07Xll9f5fJqYf
eO4M3eSRL/ODWLakyKL5nGBPxHpz+RC2e6GF/4dh+B+ynH4yY7oiwcjyja/2v8AEzdmqPjt5ipTN
BSVg25knIDxjDlT4ktT7G1+GB4aFX2feVm0aSkhepo91A2XEJvo2K2wRjTWU1wsJTxku+ZKEydMe
BmDewxeQ4sdsaN9Va6CPEOIBs9pom3n8B4OzZzVGz0gz+soUedM4t+iSvvF1eYET1wVHKS6/FHjc
woZDPW3/Jhnei355pnUMJA0yotEnj5EFeI7wB3RCPYpcZVFYDUH39jOe+8dOMeJYtiiqstG+8Yz8
NM0keZnM2BdxaKMi3UxzC+dmK3dkE5Y6BJuyhWiHVdhAKNY1IOoBEr/s0IRVK0wezkak7SVe40OK
bM886OhYkIBHpRcKuSmTritnkxuFhrlA8Bt4Nss+DESD9xTYY84BF6M7UMDJUUGlqMXnEtM8yFpW
HPEx+NTkQVA2gNSntcAInE+eGYETF+6CiABOJSjPUyjX9oSPT+igoImN46xUtqO/dwFVSib98HuF
MPgVuhZFgdcFK+jTDiMwYtiHfxCWmQ8AW3WV6L6pGt6/qjr9vePTFXvI/CMgClWuzg4XFeGkdtJA
lWVnjLP1DWQCWwgpicdFLMn6TAD+3LoAX6Kv27fYLA+LTYMbH1G59Vi+oERcAQF6fUBAWXpaGiIq
BE/oEuKi5KJw47DDgindUkPVW0DaEjyHDeBGRCFk2DPwZAkXPxyAqwywc8QjBbU1nlDB8pfG2PEC
yxhy5GOyXcbO+Od2w5GAwmcrYBXvXxHGs19ha7m/o8R9HBoABtRgsJBlIOQZfCiOPbq8Vx7ATQO2
WLdMh++9tc3VIiEDPNOkHkdAlhggmhOQb37hR9MMaLZG9uWn9bk3rD0uCao6YtmMONZWIVusFtBG
k/+oHDuwEQsQk3BocyNQByQIpi7kor9Cb6+73D16sAX4lg6Gc4+K/T6u4ebeoi8/dTwBcmP1BAWO
giptaoIjgYUzzqTgubYgvoBtXG3NniJB/o3rtj6NMrMHsUzhU7jP6D8gNKg6GneHNgRXZWLURIN2
zW2EivssRVd/pr7tXknYQVEW981Rd86e+gnphOGEaSaUTXMlHSZDTBawIzyGVCFaMkPGBX6oa3t7
1HAUzuMEZKt0LZQ8iNd97jq2g/xxE4gRFre3puORyo3f50MdhyFAyczi5bbh+qum+4QnA/bfoRau
4IG8fOIaYbjG9Hts4E6sN3SWaKteamRV5fD7shhMMu0VlBSczKLwztbgyDrn8JIsrVeQLjK4D0xd
X3TNfLnihefwgSEHgmySg+swX60y8dbr6V8zWVLKAUIAu0cLVDT1eABYq3I9qQm9jJXoolB8ThkU
Z0uCdql20d80UTSPYvrKwgmoQ4wRPJfauITSvz7XrnGAl4EqQlmty7UjQwn5mnpWSzDmXbfbgmDO
u7AzWEoQ1du9QjrRbaAgrdoNyggtsp8kEzwWRxdZbAb8YL/q575uoPJah+1E6qi9sGhmuIgA4+Ur
dESicHKCkmocxwAeuvUI9c2E/3GOXJc9ZU386Ot6e2x/1vJu4Zi51BAbrgTUNvPvgR/fMiIRa7oz
2M6J7E61w7nt9s6csVTWrzRq8emHbt4/+8bGn6GE5WaZJCvbfkYcgfKAy49d1VtwdnnnAaIhim3I
O85CaLyjJE5KaGCgEgi2ULcAHbceH7/j0N9DYcnbEjabmEaDLA4yWJ/Vkz4CNYvjAnurjR+DJIBc
EMjrj4IzrZMn1uH+h2hi+qs4VEl4YIgqKHFHuAmK9d25XDMyI9a2m5umJIPkab5rLUQxjBzPYBtH
+Wnj2ToQtmqiZzAb0YWi0lmrjIUzPMoHYwFcRy2o95atCYUsiwcGbWLGRCmhqPpF90V/zpq6GVoK
MSXgYh1bTxJRau/r6n4u/W4w7QnoZxRc05hB74cf0QG+f49+jegm+QK1GRfLGGeILGJ4LFW2s615
isiKmk9JBcEBnJcEqivYy7BTohJgGTglQE3ilaE9jBlX9AyoqXnaSBjcMOs/orgfRz5UTi/6wqnC
AOECYuEtwcNcr7Ax12mepli/+Yzm2+SBwIB0OVNKxD3UR+lD3MHmPJ/nsHkeRUbufKyA/sfb1sui
bmP9q9G6ew+hsOE5GSa4aM3rMAw3uO/uX3Ew49YkApr4M0QlG0NbAsVYobq5RVJylAYZLsUUUghq
A3cJZuDGRdCIMQOIsFl93I0VmLFLPB9wZanN/rjfQHIHugNdJuMLOClim8eQTSPUkZ6bN50Qd9sB
2oOrlO340a7Aui8iCKCnc2GtEKTT7YICi8VDKmPn4+9NNftQZmO0/et6kFB5J4h9cduYQM7H4IKU
Lx06MrTfuKjJ1LVhMQgKyFeuSyrKBnN5DIUM/B0KDjQEh3sYJe0VxTeQKMa9+90kGsc8uKEdSpMN
2/ggogC3bEtjgXY6jep3s5MRWFXbbsEliCKIhOggAlFwTJiaop8ZR879yHV9WM0C0QTLoIijDHD/
/cgFxWaxISBsCJyJK2cW4XlAqI76lk1b6k4aEzDNYUTxbnPPZwZrbZ38DI2MEaijNAvQDLRLG5My
Mx6iht4n8A7wB5+RbAbmBJ6smtMUIHodo3koYkTb+WpMGtcWceuX33Yx9BNT+3t2+RlKsgXD+v7a
wNMK1KRtmD2z2ETv3azbf0A+Ia6TWwauQkLfjKIu/dGl9qFHd0Q73wEq0S07YbacmRI9LJQ7TE7m
deOWU3B/C5nR+ow6BCO0gg/h/T4dUYrGLv9Js0ICitj/x9F5LUmKJFH0izBDBeI1Sa0qqypLvmCl
Gq0hCPj6OczL7rb1TG91JkS4Xz/3+vzDrs/U2riD474j8Yp+w/psnh57TJ2dyzgn2ZuQsOMaOWGc
tzylyUvhEeYZ+F4qn/0KDx1EKAI3w1NP22WM7x4qNmKmwZQk7rTOufm+ZoNIsSAmRNDeeLmW+Rx7
tSD8Ug3TgaaWj6/MF0g8VEN67Pi7z8chbYeccbABwQEyM987E4F+N4XaMtvVG1UEqd/tRQk6tTfc
xmR8a8wcTKY3lR8pO3DitcEIttnH/cy37tjj4AbCqo3nwgzNGI5TMtLntLa89aA6BzzH7nANoC4w
dMpsiVDsD1P5Y+axDbtuVRaFyWhl38i18VeG7gshhvpvrosCnhKW02qjY9gNxAiibreYRnObqDkz
bPvhDCnUGFiyBnEfurKyV/7Sum1byJ72gRlkDWLqUn+sfFl7YuXnml4y6LH9gqYDg4ZdaZzdRtyh
8wqAAmQnpRfkOPeWmYGQ6hbLwrVYLfiupSNr8Sc8Vd7gkcScDBzvlDDhQygbDhfTKep76FjdwfAq
JmIjn+2X35bTtcm0+mv2RdoG02QrM8iHTBDZFEnEJW9iBIMsEYLYapVtzKsqs5pybdUiV2sCmkH7
JPkd0S0sdMO5CqM1QVdyR4sew7IHaKlS096hBUK0RLpFDpRkEUK/amrhs1ZPFuEqtXo40GHgAyhP
o91eSuEeexbcQx0iYPrAS0tZFSMvtqd4Hr/cOf/NBm6LfqH2wyJnMms5N7h2xilp/lNp07OWUlPJ
hCPNa0ymUnL+pDO+cc0HSvrnISnLNZOzbc5u101ZgPl084VG9Mzk6TAbrEzPjJ2tOw5aWfrrlvpl
7I1DEZFhtdgPGP9CHhr0oNm3p/XLl2fvVWfyuvRfgPTwEgXkhWLy7prTyAi0BwPTu5MgXLpO5L0Z
08tolR+UtzfPH82tP/JKZJntbjvwI4hPYGeC+TrtrnfWhhyZmyH6azVYV4eKgxFeQ8cDZKd4liI8
ObrVHC0Ug4ChWLeVo3PSOTYDhozXNgnhdeIeTLkIUbmS6hnC40qO+X2Mh10aj/2agRo97eT1eyxN
08rs5qMVxx996n7oZX71mnLvadW11CZnxXf/gUq0D42cjiJEXguHF26UdA0ToAJvyNZtPaxp6qCp
FStUk7y4mQlrmKFsj0Y3yYMJ2p6l3b73gJW9+jBm/h19H/XS97d2n+7jtnoyWK4cuDobRjmPsCpF
T+S9V+SqZm0Qm3TaWYrW2gzaxrLmgsItoaTg0rFE/2iF8thFrrVph/qvID6cJ/wvEvJNOg0EdAIo
0pghw+joTEHwavLZDr3xzxQMOQrAtDo7lJCg9qS/Lo8j7Eu/4bN8Hl1+yMZSfWAxcllHLURQBDXe
Zsbz4lBpM//doq/c9mn1nfB4gF9k22ngn52H5pADYkct07pxzrdj3EkQn+Q3JoLWnosLNksILu0l
Tqaf3LCOHt8gLS+5qC212Cp2nRMOjKukJWX1ZbFPXf3f1E3EFUtjp2jpgqnR2vWoLVyYfhdQbZGl
M+/uh+sMqlrnnrWa7e4zdZk8sStu62YQ0HRNR1uNlMQ8oA5iQj1Y36PhoBXWxQtgyxvYcbVrNO25
7/BNLL6pgKjhZsvkHFSvl+cwgU40K20InGR8G9L0luQeuq4ByWS2ct+MYpdUCBaeu0C40caC21wk
HcVWJOb5win2Oj4gD37PQIlNM5n9UV8DR4B8dx+svKICMaFg1CRYqi6eZpUfQ8+9la4gW7I/tdw3
jPjrh1yLG4rR+Tn3ikfPEidbwvCEjingyccj39pr3DN0Nybi8ArodBwAU9J/RIOYVq67+MxE/bQ8
ENSI996gP4qGbudk2sC8k1UJWj10gPLZvSqjahva3akfeAFz6aoVouyGMjVeFYa1C3v17DBvOHBS
3JWwH/KMTIwpLleZJv8tHwuoOZou1/uGBppFpnLLpPqKivVs6/GTOcp3l8CGisFPNVUf7dBcbC8/
4p4JfFCDtSbnf8wsDpllP451P2ziPDuOw6jvklJia0SRmhiBdUb2WfbmX6+l/ODYJuM82huDdcts
/5v4jDUjVwil5MOajdfBHs8tGvm6ruWFKI93S0Asi3Tb591PDMG5fKxhEh1U7mkBLFcM7dx/SKt4
cpmurYDxVwzeQd48Wteu+JcLxhXmGL3oiwhqxPIqCNV2HHVyBmqssNy6ifwxZUhRpkXRpikQoaWH
WIUV5JD2zmFQ0zJruU6LwEH9cR/K5CFJu7VOo72x6npczXN0GVSZbEx7vkYIqV2HhzJqP0oMgewG
fkvk/JiJtOAmWFQBGOLM3GtJ+sTCynQhzDaDivdx4Z4olZc8EZ1dxaP/O6Taia1lF5CxdoPEdMAc
wGwXp/e3n4c0qZPq/tikWe+NNMoPfqyKtS59a2NbXGAUvi9gvYFdp6fKUy/eMjmo0pPpV6fY7L7c
OP3XxObGbszN8gP5KLW50PbguvPKNisqXHHNczcoeNtV41805mViAlE08vJDB92px/i5kM6lbpxN
K6LnyijuoQLE85KDbYzbsmGaki1la+rfSPHeJqnA451ne4XbSVYSNReDw8p0mo80S8Ft0rPJ77g1
rTPnxqtXmSiBdrvCn3ScKuPPDnmRRL3tMv0symotqxhiqD8gzVHNRfTpTfeV5KwXkSJaFVO9a/kb
ignx3KRmZwftgR/SwYdR7QdLnifff6wbsE3fZylP3/5jCPZUcw3grH7JW8atXe/YCLdi7VY8lvRE
dGvlOY7dYsOuEXw3pbKDLkICc/zwDXvXWuGoZM0m/Uwf4qPhfejbIx6kZOvNZUZP2xxrPUbRzYUJ
MuNj1jFOU1fdQnqnWEve8V+cQYUYvCnv5hCiuUaw3bYlg+oiwhPhykPqq42WjbcoU7ekFjBG/TH1
nTNcIlpJFP2rC0YAfOMv5uT/RMLczg11Ag6IqhaXpM45vnFR1jbkD1JiiZ9g8qpHp7Veh4ngcNt/
Tj3K+oKvf3n/xsLa2bw57A4/Fk11IpEmELl2ibV6x5bGUzh2WP76BhnTyfMNf06xKiQQqRmLh8Tg
byuqsVjj/Wn3fZa+k42kViJmVhZ19rjpVLUzCK7YWsLGFyWbZ5rZPXncnFZuiXQKNx+Oj3lY7Aw5
7NkoCxw4EEVeXnHUfOSDd1BV8+xP3MSDhb7sD++d4//TDKE2mFafcjs8eKK8GB6nROgjiWpT/EhR
Roi1s2EdwTNN+tq2tWrNBtb0uW2YklR4LRfCfzkx6mjXEavmNtlm+XVYO4Q+FuFnHDvVPuKBcxzv
hD9rxxF0VkbNZKR6SUeqTz4pjwSwNm4fqko/DJb3bLMxA9ViNyX22vKmWy6GB1Fz5qCijWn/SOvz
7vfFd5fot8TuLk2Lc9UtskD17bYap6eUx0zjafG9pa/i26Tk+lVZvO80nEh2VhAc5KTqCJz4J8Eo
MKPt6tFczpom/TRM9VIjV64b7BLgxVRKlRs9aCq81xQrde74QZWVyZY4yzXycf5RQmZZYvpz9cIP
3CT+q2LvzPN+HtBArlFpe6fJNtNPNaCDuvKpb+UtjFnS5ej1a5PXryrVwk0Z43GW8cWkei786YT+
ilZWnzOnxgXpZWdYjU3aY0/pkTXjFIs97ILmUVl57sTbW2g7vSh2BYbcYkgRscu1NtY0ZtJHE1LU
AMUuLuG4+abyodgqOzrrIuMNITGrSx4r6iJMYPHOlzbeaeUea7uZAq3vdpkaN3YCLEVLdx10Z1c7
RGBF8p9OBUbzOcYrTcuhvjKsF+rDLupiYzVut+lJNMB34/6A5F2K3PvOQ3cX+/PeaDM2tTdbkznZ
ir6Hs1gBo/frfqG8Z3qaItY/Z9FO29hgJl9YN4seJPSMj7nXj7LTtoXWP82ptSZYmqpEtw9laDym
DgdSHqa/Cdm2UaE9+sVMj1LFD4xg97IfjmYtPly+26CzRGC70VZLnM3yT9cRU96KbGEQMjDElEFv
uB77AsZi2jhFthllEa20yN3E+BjHol2j4UAmUiHmUl0GKP3BLo5zIV8au00RAMPbhKxV9u9elH+G
U3+jiE8X6mEnGHdAUiExzuE5Tsc/rxP7kcOdoOyzDk4E/tqXx1R5Puye2Oma/tRwmQL4P0xzs3W8
Av3MxSNflk+dEb3p4FZYhlsBCc2z6AZtnOyWN29uta1W8XBjH16nUbbzDeTNvqt3eD0eQ78JhEoC
gPeN1Xsg0d4jwvbnnGjPLh2apNflJ9nYU4jpHaGhktkWom9jtYQS6K9zbAYJQ0zkC31XpRpgd7kf
l7rX59y1+hzsxn/CihG4CrJRSMveiCS7THkNE9FAFCJNmxm/qOb3NGzWmdfsJvIh5gZ30yywSNW8
nvhHfn2ew5wKuBiMHMYR5ZnVNGCrf1ncvjFA1AI6dsDOmg4LRE7GCznlazdfNSdZlcEoaFAqd34t
NHxfpX31qMxZE7PDP/+s9Ggbmg3f8+z/hZp2T02gCRAku0Tmc9Rzn1U7S6g1qvRay83NaOi71vU2
jZ6uSYsK1ADVSgW+jmSyJ8Pj3Jl60EThWUura1t3uyhEmU2qIxX2tbEKYB3/uDy0kDiI8PKR3R3H
uu13VtLhn1Kbrjcnpv7RTnbjy5TKPaR/A/k1BGrKT3iCF5YAr/MIJGptVJzsW1HffTzd0+wcub3X
PoHFKxxIGBTigzJtzKpeyUiYN16op4acxYjvSPQVp0C8cQHJa+TH0R2S1cjRkHCrNzXyo6g6Jxhz
PMepxva8eieUp6+UVa+XG0cN1jrvumcCnndeaN7FnN5RgdKtZVjoz0SmoEUlx0noawBzH/9cefVz
SbZAZ74t5tdQuXcyk/ZEG+3amblmwhnJBWZsIL0IPLBoFRaDVT8aAapNuvJHRZTZ9GDI8JS04z3s
owviwRjocfZB9NJHxxzcdWri+J3XKusUBj9pBDzaxNqPw4FNCSeXQSLbz87M885ZNDxwL73VuX9N
W2czxuXWN9x3JOrzrJtHZNRvvcj2o2jnhabdzRSyYWv9eWmIijl0D0nMijDo027wug0YQhO0BYZy
tGH2e4Ijwqcvh2fT8UiOEtsYMmiJkTk0l2okJ0Z6viozrXkVKWWR5F6oKBbuqA/GsjiHvgSE99ET
BhQ8e51SZQa1Sg9mn6M+2jC3untN5npTNgI2kvfZ5PU0aXgMJ4emvrecsCsKqiHw1W0RDFwfO3gx
P7GoZO3Fj8tHgbN2BEzQHkwZbXGFDAAj+A1E/1mFRN5hLhA657zpVr+dqA5Jw07Fxtm6lkMpPK88
Q95Dj7GHVTPIMLBb2/2+Q9MhdAHiLdrgGXrlsHNT4z71eJzM/uA1+smvHAxplrPWzXCPHs5WiwZv
YRc7PTUg1+EUbj1tho9yzhM9e19dmINnZCqNZ2YMe3IrBjCt8cOxwpfGr3b4Hoh1SHdmIr+WgHNF
iaFl0a7IqpWRON8Vq9Ht4mepJkQq8J548dHjqOPBvInihjzPoLhvgVT6PWNjNE0OL35/yecrln+J
X1PaaysNV6MAMFk++HCab7XtsY4LnrNeBEp9VGs3K/7VbrtR3QwAmDtrU3tNIOfPiSx+JHuAjsp3
N1qH5bV/m1BSC1umx0hYGSWrs6d9igJrfrT5UIjhbDcdmb8nVvlidEUSTG0g+8oPjE7TV22avTQT
hnbttQIjQvdxAQwRf4ALn6CZt1mtvgo3posHL1lFgu00cepeYotHsqyOvdWcsPytGjt6tPlL8cAf
yxaES7LtZbnvMp5i+MC/no9LoFzZwCqytd/bgdeq1OsNodWnmaOJz/pBz2PE3fyL4viVvEkfNtb8
0imI2nyj4V2pIw1XsH7i+t3FvMq1D3NZF31gWCMyORwWX5ZdGccwsWHph1vcpttuFhtPszfL22bp
PfkxpPI75YMflZ96i3tq+RfTXhtpcn/5YL5D4Z5nXnjN7x5I92DqZ24iMiQi0VIf1hv8FoEpvZMG
pxKNJovO82Myf/EgLD3Wx3L3lbGzb0v9Sc+rZ9e0Vwlz+CX8Qs9RYBqTeC+5Tho2A7RtyqOh0ldV
y0OzAOsxyC+owBELd89204kTH21s8dznHqya8/8VupyguaqbwEVYKwquTVM/KnrWoB2TYpXo9ZfK
m1NeWMQfMXRdWXxvlVd+Z6X7r/AwJqcMgICbnZUMY4bJ0LrwPrMeVlurVuJkwTvvymoCHnag8hTe
CO5V61mvpkubd9AoXsFylEYvXzVnfKKI6db4kbYsuUhXFkNrpqRzt+uAYbC9Tntz1vp11de00+Qw
TtKgr9d0SM0ZhIQpJCKVYx+MyP9agG2Rqnqf16rcoRK9tmn3AcG2gwymANJX3hAFekKTU8y4dXCV
WAXAWcHcIyj9aQkPgSzrwKqSpLl07D4NGou4klGRj5IPDzYFzTjK5z7pEHUU5cbs36eyeclY7QMT
uceE+GOF47YQYssMmwAng/50iL+LeN62OSVmrp8l3sYg1FkQL5PxIiBgPVN7KjA9Baq074qDf6KZ
b/KK7o0hD0aikue72ns6SnNhiFU60an6WtP+8OcTZ8PBQcGOhYIN5Qcfl5Cif1ilFDb4S56IJf1S
GKwobKwrA3RtlUiCiab4V1rozkbyLfPybXJ7whzMbp8Y7SNbl0Cz3bthxQJ2N9pDLVMWlugwppmf
q6kDsm7nBwFxOM/Os2mz1hOPyUqvPTCKnroQ+xf8Lg8gRlPesj4/pV79llWaOJTa8N4UONv7kVYH
o8PZ4JzA0JSeW2oYbx52Squ2Wu/dVT48NSlbJQfzvXSjlxB7GQM8hzieDDttI9O/1FGfJk+jL+I/
TTqbpU/h+kYNiNf06g9VN1P04bQ23RvycIINogdToiJDMM7Kzl11tkc/O5jfBb4F9qCeRiuBcOcO
tWCPyng4QxbuCs/56Jwcn2QF1DrY2PRNWpq05r/5ocd639QlOUdDSiqRuZz88zNKqVwjGr7p/tRt
3Y7Zeau2sjGNSzXjGLZazHlOxEIRpBHGI115HmQ6HMIq91fLyVSXcMlWd3ccZJksKt2VwLO9hnYM
+b8MH+g9oEszSi2NsosoYhAgXV+joKSb2dUuITfvFBlrZ47rTSpmmDM+lt7pbBAalZ5sDVpNz8DD
bH9OT80AoDY5IzZR3f6gQ0B40pJfPc9PeM9PUZp86op9F0l2NlgPzNXY7BPPBq2M3uwB6tbXWBxT
ZOYDNugdNjGfMZf7zkrkg5XP0DKJosGfHsoOjRvDCYsT7rYqyEnTfnReMMa0e0vKF8GJojjqI2Vh
0DPmTVElm6HVG3D0+uCaxbEe8b3H5AuhSO5MT7+5ffUMsf1a22jyuFMuYdT/eUl2nBSyKv/Ei5Vb
Z5Osl5I6hj4oIr/FZ4oTqpONHjC5M/It+T2SiIE0zpFMfXc995YdjFG/XlRGMXm3sNWp6fuq3YCG
/TqtpGQtgVDhnm/uXN7Tvv8Ss5CAOjgJllVmVTX80XPuSJTY9KmxX8qQ3g2/eVo2sRAnpWmBqUZi
Gpfnyhf+V+pxPxXRc4GeYfr5IXeyg1+Fx9HEa0faGqTx0RicQ5Zb16nB6Yv9neQTphSTFZFHnAfp
UN/beSSCyz0TWhYFTuYNVJJjF2hucSviBsY37e/4lxFBx3IX1akGLNvDFsE60t6nP0vz59TuU4/k
Eufq7oz8+ZxPEAJ/bgoi6QBlMtynUyalhxf8SHYQJI7v3KOaieRsXYQ9nsrJflC1+2iY7F/xhvsY
+e9hpyTNWHtOGkqn5eM1F5ZFUm/HHusorfqw/PTkVUSrxCTgagmGQje0hmbdMUUzKXpjqC6Db7RS
83Mf11djIFmOqKaQfkR5yZZZU7GZR/9ApfdYJdWH7nuXyIAx1Fr9/+KSCIgg6ZuH0mv2S380UaXb
zL5FWN/1GrhUsJAstKY9yV/H0a3OdoPQSTXe+eaZd768mhaCXVvP8U5vYcc7g7c5JM1tY9tDzVSn
ydZG25YPHmz0vk0koT2i7zegmeYDoeTRrtLT+KzC1H0ySVSCzTXm17SlQsYwph+kwtO99Qwt+iGB
AGNdJbxs3ajRe4txnvCwREN5LRWHjZrqgxgq0pTkpBPV5C/dTsW+3DmQtfHucMKvHCmug2WSrLYQ
lab6iyuQnppLYZEBNL2FQKQ2mclI4a1n+m1ygumR+vO9CRm5+3X68Bj6mnvBvM9EDGBmnZLg3wxq
eCbidin0rC+2Iz2PBeFhVRNzUOWTfcyTPvnX+CPsByVDsIzTHF0PQdmZjcwj3QNrxp1xr6A+mNrE
3wC48mSRmboqaf5nuzg1PhlESRfttIlErYEme/mdqOvf+QszEM+9Y56FP4gd7/5o7yuUVuLuam1V
jRRGRRhdfJ3Mgyr/SMcEo5xXhyuTnCU51F++a5+SjmcYXwhQajy9NqqX20mbPnuV70nCOzGUeHBh
2WPb+5Ne/ZFX4wOJfX+L1C18+YpfnkqxJqZAdi/wHdGe6o6is2ceGqv4DVP+K+AgyXZ2AaucEXg2
dj8hF53VMXKJRPeDIZLJIHJdaTzjwz+MrXPFJgSZ1m4x3Z8hhIb/r3Ryie5xEl7GinzWNhnV2bfr
vTuSVQc98xj56qyjyWb18KkP6oujyts6XXIDOjiHkFCxtZgDpnXVTBcGg2UAh/RtyvRJ9C4Ax2R2
ZPG4G7CCx1DThx1C6sc4WydySDAx4gBad9aYrMkz2vQzFz2Oxk9RpJcerCKQVsKgb/BvkPSPUSqY
2I9ZSUaiPDrxBJVA0sA61eSHCjG1pZ7/W6pwZLbfLAg4RZvvts9575e8C7kBEkhjXbsdYYJ9g4eW
Y3vlwKBv7CopgENqFA+nGZ4ozIyd5vWPtqASCA1yKok84Bu1CPWQtrhNUmcgQMULaHqs8/xNaRFJ
gnPkH1I3b89VhXHHmszFnt5PiF/Gv7DuPrvZ9B7HtLjgcvWOzrQ0dLC/Qdd0CclXFSNMRsorfx4V
5c3Y0X66h7a1CdWoi+cia78l2BpE6xVS8YK0n+NyBamzZ+aHMaj0OpqL+qCN2fBj6rO+c+bI2w2l
bvwOUVv4qziE6NRNhZThtYwacpDYqvGLW+IU+s4vq/eqIt0OwZeqNyO3h53r06qwsmLFbUQ+Txit
ZSaMnZuZrwbd76s+8RhqWFBix7gPRv9XIOpy5pXRteowgFSl9mJJS//nsoPxx4IkgDQh7J68NFZM
tlSme1dXFECe8xQrjstxsInwiI3pIAkhWvF7OLm0juyfLHy0ipRgH5XdTWZhlIzluBaMuuJJMrOZ
LORhje9qmIvhnKDR3AfHU1uvdLyznmN8jqypofwVx9nO6Z6GnlhRj+ntJWu8x0YaxDqkUNxmlWNa
FklINGVphMBUzSXJKJTnwSYpb67CKy9LxvB5ei4navWoVb/IPMxOxsp/xh/ObKr1sT1kLN36Iw7/
tZftDcPjrQZ+IN8ph4eQJEnpilGH3ycvYROREtJTa3S9XWx8YskJO0JBIA943PVJ6dJR+s+JDoze
uTK6VLL6zDvrn+V5xLQONai9bnarwq2bZysdPhSQhmNH+8GYC04PCnq68lMmZ3M1VsnDWGG5lyPm
cjyzxba3I/K0nI5ZRua0waiUWZMWxr9RGR00WSQOqMK3MRI2CHV5t1hCG/gFrT32oxqcP84ujOGt
Uzea1rvvQh/FZv0BnmJvIqV+nYz8toT6I5uYzqmpzD6mYXoxzeHmusRIOW1Wv7dFWp0bC1678iNG
bCVzzKw5maDyB5S0m9l76S6srZOMqy7kLMen0QxwOUYpMihWoA1hTjkZuHNz1MsewFtrzoObCqZM
4kvRVV0Fy+o0D9xai/JdDc62wsL5rx+aP0N2O9I9aqLN8puZJ7R/Bjmy6nfmaKAXGWk9SRnjXloJ
pnLRkD5HeffQteZN5VwiYkDVwOJYBb5Tfloxba7d949x0xPjVv71kf4HvOltUHDIhRPab9HOj1qe
Xuqc1JDlfxRJSS1IOUeS0CN1D0ywa2GX4KB2xJJhYHa8GexVgwMiXY1649MvesRF1iYFbs5WI5Ju
mpMVJ2Lt4bNq0mnfR9BcJCziRQl7ir99FVU7XbVuAVrhPyV+mxzQmOJFk80D1/eML9+btccOgu3o
Tl7srkmonPugUZxU9NMgd6TMtGsdEvxUaBh5pthPAg+y4lSWOdMBZTs9FlPJFosEfxF7zqyzFZGL
u5vHqH4cmzT/zFvdYOIGwMk0WHf1jD9vwnLlGxp+eCZe5buuOfkxNSv1R9wWbt0eRd+l+SUr7cnW
6uZuFbCiM3vk161vZLexq2XDye8TI2v2Os62cGCa5iTOsbVc/VXKSQLF46Tna1bDEdi73PVTqJ8y
y0seJDuDdnkv5qc++Q352+QwP7n5JaTW/wjVMs/xzKiECxj0psOfYAIBC0c3aU8N/sPL8icowgS0
WMqRJD8Ced7yxQiKX4lowStKCD2TMUpxQBXIWOPb8PgWxPZwr1dJecXD/iJkh107kzn8WalFWxmH
1byBgx/fKqS3EiI/kLnP+UL2lPNP1bp3jVWPoRHmy/unEzFVBeRX5quUY4QU4GTsLqxEHUgKCfWI
zBtEEa0AmHVav/6SDfqcEdFVu4Q13XoIAwgxob9Vk6YidD1bP3WhzF/0tGVUE4spZGY6Qr3hvgyJ
U2D7w1s9JfohVtghq5lFxbjDdX+fskDgQHqC3AvC4ZF0TQM4yQj9NeZG70gQtCK0pdXPkZzwuvWx
+zeMnbng0JPtcu9p5j+naziek6zC2TbS1PWEUGdmop6Yu2IuqDH/ThOGLw0CirEWBoanOEeOmDQf
mUAI9xHGkdrUM2KbwE7sbG0Xz5TyRgWY7la+CRil/5GiiAeDiZ9As6q5mSy8ACcbBTClWcfcOXZu
/5AxdK8qWW/LAjikHufpKIlCXfGp+k/zHAK2ci7vMbe7n2OtwofBH6tDgfYVhGHH9W4NtTqa4xwd
dVx13/YYoRRYpdrPeuEG7syy0TjxwqcpdZILjtf5aOIHO1nllBA2109xkJkxKjVY5Tu2XWK3DfO3
r+E0123ZmPvcDwcMCi55yqmmAYxNWbhEo3Xv+BTRAy26yKBnT9/Wr8fsEvMUXTAMhrRYXmVv3QLm
UmJLRzH3i+kiLIdwIpfC/WjZmMkfWdREWH9cDw2pvJb9LedOO1RT4z/luZRbPoyQcKbeEQdvmIBk
wspIjkIwjwxCLGVEghdjDnea5emX1MoJaxKhgIEa63gzCakzhNKQAHxzHuASQNK2MezbVbgF90OC
IPmS0EuSjqkTuenZWf/tyYZ2vtBdahw1ueikstSK1zqMNW9FqcWehCk15YM3yCQ8DAU0EmQZfFNL
phGWeFDZQ18muboOTRIKUiodFeMbtX2GTCWoaaJ5C4EkFtS/nUI0TVSHFBvWrBksiuF0pKFPPVQx
lsRKp06Z/isL23GOg5RpuDyL2UYoywg/DLTZdzZh48/qOqNtPIVgu4GpTzpIRZRU2yFxVb3TOTLX
ddQhOIccTbWs5ZMQ0nktPK18Kj0tu/sWsgwgRbkrlbQ/9Sa3VnWapruW5VFXQdTzJpJoUqVgtmtF
irqFh9J5H4nauxczWXZyDsmKkY37VYE/R6ty6GpBJMds9buei5EwBcNL16nVtBvh0aGGddqED65g
+ZzUY3JGOt8mnrdxpwDmYVmB4Kd4VnDW96BjHGhslsSB54n6zbSc4p7T+GC2L7GeSQMfCNaAs9J8
HUqR3Ji2mcqNOeC2wMHnEJEi++MAxk4WmD78kFjj/VW6XT4SZkuaBxv3LpaPmy9vhmzFuMva1K6n
BzKpmpXTGM3OikP9FVPKtOPDXPI/KPDbAkAmCEl3X+ErRU5I/+PoPLYcVbYg+kWsBSR2KiEvVam8
mbC6qvviPZkJfP3bvNF1fbtLEso8JmKHP3Aohf/6OARkyjx1I42+uI09fs/Hhu713niemnc5ASkb
BUF9LxLXu9utpz+pQcqn0IKajoNZvTQo/NgH+3hd0wYZxx7PSpntfGSUB5hZ1nfC2XNLatyJntv0
TFKhF307aIgiwRr/rB2o6YPJDD9lPksR3QZ3w1f5zR4CAyu8VV0sN/Oe+kJBTcIaeRAakQbzJogX
FAX9qcgM5yWdRH0xB7PcO+yX3tuyyFC9Z7I6NBmTHccw+quBpa7YhDWuOY03/p/nG+F/UjaQTXBP
hUQMNhD4MUBHyiePSvCD7yzYancL/g1zwClVgi3sKRiKMhqdUvz1pWk842UA5557MspMRqUekw7/
GCQtTmnXrTqeRyxxzkJr40qKjT2KazsCooeAuevEMZ0Qb3YmnBSnw6JpM1DY27h7o3Sx4BWYrTpo
Pyl/My6lvdtz2Gdwrrae34Ar8zE+GBhJAY3WvRFGg81mC/uKiLoAFVmcFuxQbIfBxrqC8aZGgnXR
bo+XLx0+RSibuzn4qTwGXjvfZwI7j4VCmXEMcoh6QOlZI1oKbsKiY2ycnm6GAxg1vWuyJHuMs97+
B4IDI2meOc+BuSRPoAE6LJlteXC1bzA5ltN4JBsSeB3JuwGqjlEZZCd4y/gjxFhU+46m2EHdKP0z
OsT6uvgDU9/Wg4qed2zhunk8j25G6yZYxmWu8zMXejxB5aIcd1k2EjnjHh1nZD/cAlQt8qU8GHpN
YmWJeS9nfG9bLvbVrziFL10TfudoclfNifmSM1MBhVEv7BjU5EbZYHgPXY6Rnw8Z0Itc7EjksY9O
Vv1zZFielWGZV/S45mc++6AgaUGp++qcrmCTYebee6XRRbZbhVGWrPt+nXhvc+zJV0cvb6Iyi1tv
6JEtl1/uBjcPmBQBH43SPhhewzxg3xM0Mo2gBOrHejKw7liXtVZhLKo/R1KpUPshYbDoRvIeUB05
ArOxAnCwZ03mc529CzPY9ZDvw7qFBh6D+HN+u6an4wpQ7lVxQCW9brjz9N0xcgaSApF7zrPGxZU0
5t5bJPZ9X9LO1hHzR6w9idNFPFd7pJKs/kLBH8XM2Bnkp81yn0cVPuNQ/MmT6VuS9jC72tq4i7kx
qBKI5EKxhWVTmWQuC/Bb0jMjlfb3NMmuLpsn5NHcMS/4R8CmWVu+b1vb949h0Z19Y3ga+5i3CwbJ
bNAN9vti6H7aMLkLtkyzGPCSBdtybH4zgduqTb9jJyB0QS1Rij+Do4rmKSbGwAOGgkczGuhNqwaO
dDnZL/PAajyeLCxqyQubtuNShDU3I1kU3XRqyI2QVorgfdmZBFckPJSle8Hnu1dJdjGn+bKUXAGA
1vEh3vvgNmVEJ6ifGr71MqV3y+pQ4fRXU37I6oMW5VJmYZRn7EAr/7wIRIV5xSgeSB+SXQbBnZxX
KbF+NaaZRqPp7P2cDzhZoLZult7tT70bOI80BSUg5EQG27kR7XVaCAYp2LYpikg0sTJJg8el7hjM
JJVT7hPbsPaDZS4RsyhgbYNv/XVdp7nnFlWt2axlKcbRjUrgYIz1mF/KoSTXAX4rNmB4FuCv8En3
WTffQdflx8ANBuw9efzcemZHV5YhbSpaMBZCzkhF+WZv2qEdPiuXxIaRavdkV+N8K3Uz/vEcxsWl
KJanxTMaqNOuQwiAyWhlNszuIXGr9qoIV3qaQFehahuZ1Iw1Am3hNcUb0ndAWt6yvKVOI9FdTd1j
orz8gLEu3huG0R1HIBibsoZI2K8EiNYVNnLYOv+XVeW4Z+46b4OB+Ll8hOkeC80VJnCeLigfHEix
0t+wU/s2fcUhC7C72BvDgtJDxYN5Lgj72AF6E3tiqdbsANGcglaOGCJ76wAe1mBohxspdWDppWDf
L14AXMjzK/fcJ3ViYiUHV567fnhMy7La14Kht9Rh++xqb+LbkSfuN2QD8kLsqnS+mbNbETiyhIUs
iLvFcf612lVHQCXBlvk3Zo/KQ28T1pp7e2wiDYMS6onvMVSZsASiVUWG6af7IU9YTDZs4g4u+NUN
ZRWkEqceN4Yvv5TN3MnA8bYLsgbnNzgTSnyeLDidhrVl95vuZZUDkqzwdeY1M9DSkBrmBJ62Ju6L
UyB6GBmll1DYZNm0IFqfMDOMybLshOkPJ4zS/o2YKu8zl1X5p+b531cjW9AMQfe7Dhhu8YqXzxji
Nx7oRgO1zuZ2pxbjp+nLgpNj+LWgDUQ5Pm3Y7zZqqHK4V3Vg7doeQWzYkCHeGuyUhbR+mBIOW1TC
w24RfnUKSg+BSt96UYDY9QEYbn50JpNYETMzsTtX9QeWK/E0tprZKKfsaSwFmGiD7VUVpvHF5Fr8
I3Oz25YzkgWUyUDSg9xt0QIDCU7Q3GwGdzAvsUOpZ2Ql8qm5bZ8aVdrv/ch1YcfI7URm/jXbtn52
4a4RDVP6RHqodNt4jsmo3VSvbBGGk8mimPgAmk/lFs3eNh2DvgGwkp+0CCBDV+7lrFVkYrO7CnyM
USIxGSpukgtef+R4I9ZKywLV0qWOvvE0l2xnCiItsCDp8yDS6hdiXnXXSnRbe0o8Chc3PhSpnJ6X
rACEopM0mpoaKaVAP1UFbb2dHCozkfb1Lm58TLNmb740U5tjz5eduuCwRGhWYw2HmacOciAsaJSO
2KmEna0trZn/wH59mb3lbheF8TccyuGgs268DuTC7NlRmg9xXqLfpju4ADhAoeOyPQhlKB/o55xX
GwHwLk17FI0lH0ZvqeTbqOr6fRoT9QDI0XpuWm4FXwjstDb2iYdxVk6E39Z4ruMuiByRotoLQeTh
McH14faUN60xnwSz3Mjqluk8l1kDyhV5jkrGzyIcOxeiL5uXLEBwyCcZOzurKBSWOkM1GwLUiwd7
HKtbGQ/1eko2h77NVhWK1W/DmOCcKtDUediammfBx3rTcyr/9abLs44MvHr3TMa/oxoBxCC72OIk
sUFsLn0Pt8q039hwi30ixR9BEXceAftesPnjDDKAExg15EMQaOWuNlrMSC5OnCwLKB2qY9PFtCno
fSkrcUnsYtXvmShhKH5NxmnvJfalCOY/s8fLEgGFbO385oF8d3ij4kZuHUA1kAR3C7ttgr0OXVzB
/XEP69+HQcaX0Ttm3nfT++Sqtl8MXhjxIjeZO/MNvUdUxeF2aG5To3Yt4AFk/H6RgcXpcJUpJn7z
zVgq6AVhhNmGIYy4TMyHwARsZq4+L2BOX058MdTj+lcxownO0EnntpAHQKUoU0V1NpPsTXXlrUwQ
XNm2+ZUQEyRj55pxwzSQgZaeGamLstcwd+UwRQWc200i+mvLkS1D9QLJYy/CGqUzse9p+TLzPxSF
PFsO1WszhHozYDjvsgx1gMuAwOjv6NmWCTaVdhEFxRcYJVsGLFvK6YfMsL9MmzMfra+X91hR8MZS
6XJwEkTW/RadYExHftFk7nKr3McgLiPDbF5Yq7CyhuYgHWhEt07IrZ3dujE4gEZk6he+xEIiby5O
dgYjf0BHAzZ8GAjma3DzrY9QhrHVqrIfA0JlFKIWT+LlN1Mw+0NnO0E7ZmKAeEMW2MSWyHKhbC2g
E8fhXS93D0YT+80Po+JyqB5yS+8sJ363FZuYpTgajnnszORsZOGxm/BRjMB8GEi/ENKjTvzV9eVn
yWdc8dPGCql9kQHCW5+7hNovd01YRyGuIP/izPOeMgDB6u8Y/7T2R7NMEXhc9FSrPjr/z4vvSJau
aAoJ9jCBR6JJ8W17w1NUukB9e91dFpO52gpeBXSIrQkWGFSMTejwIpIc64TaLRg018cwM/2XKZ/2
hXgu4XZmPOGBNZyCOf8TVCYsbWpWzYH4MTd/jKTfTNZnwYTS5MMlZebqETQArhDxbMKwh7PHNZLL
yLp3VhUUWE5u1GkiuyuejakWV/4kn/86Gssm7FAza4V/1yZKAV2oRpTthztQ0jsP3IOX5rcAPznT
EkjIbmwyOZSrLbHdhxKRRN4Mb4EsX7jido1Uuw6HzpI0D6Hq0Fh0PByr8z4oHnBUUawXWzb/Y/4V
G1Y0d7MJwpNWQsMbG+9aZ++pliQziL8YFU9QPT6CNrc5Z0yefj8y0RA1SMD5wupAHP1SPq36t1Qj
UF3A0JXNPjemg5UINAKkz0xiRSYZW50GX4XuvpvOeBXWPO609N7XJ5LBIw5PfuksrEcBDBfG+iH0
8rMpA/fUIYbqy/lF+i9D+mFCkdik+Jatbvyw1gTOCa5bgnLsUXUrgmWo3ojFJSQgI3YzWZmDmBDD
aPGQ2WkftvzcctZilZlMpKk4OPz9xNcYW/x8yTQeVpJVKNDC+AmqqXFxBpuEHhE+DlCEAifnkcpz
IrWdt6FIHmaFeodbYF/nFaLb6qFdn8/OiK/0YVZUO5yxk5gwjWFC6nP3FEriv4cO+apLv7I+CPbi
PZbL9EkE4NFZBT2lAMRgjN0qFSpXoAfKH2yb69OQ5/rgKqhIoD7LRd4610dLM7EZbVG8R02Tor/s
K9ZGlWy+ZR/aT5TP8zG1vRp7YTZczURVVG+0ZlZIV5F4UMPD+GWkTmoXxvMrvBTOBg4YxOZCt9yw
jvWeEj1DHqk05l1pJ0DzgJsTDIh8v/HkGxieKzTvs70ksET7g5yBkShxRr5FiRaMTNzKiaQ/XNQM
hBk70uXwwKvHKis/oKeBmc+Gel/lnINValA/d0/hjOe+AgIRCcwyW4+98aFN3Fs/rHV7ijaBd/w1
kfgFiOiibhm3WdP8ptZEfgQDQJ49pcM97w3GZCUP/og20K68J/KT6esgZBMhg8g+TfIz1p8XYgw2
BP69NAlZVKQBoMb4Zxno57OuuHGvYFi0r70HdBtQiM2CwkNdSadM+AGz52BEgrd4bAxoUKWbG1sP
ZznROtMXG/kfzyc2MQaBQfJdM26D9XZsUC1uiKj5J/n2C5cxXWisdikLBXa4M6aOg0Ltp0QjJ1Ie
85P0HQKBsZ2qnAe6/4qZ+YMAOjcz4kwJRK/nPJCFfyHw4FA46TUx40cmO880mozOAruJZJHcksnb
B93wseS8Y2oekcLoZtdxYjRmne+wNP/CELmyr4gWPsKeqBPmO+dyGph92heLUhr60KcoKDsq86JD
QvhID2MWhpWIHAiUtnV287T6CBeTNKVR8AgRGJhXqNYNRou5ZHuwol7cCf4Ap9pkEUQwDUOyHYLw
xQaG3OfkaIbhkOwaTg04HiE3ejuR4mQxmJ6Tl/VFgORfFU36dxbmhdacR7GEaEBpO53oFsEBNMHB
VvIpVtO14sevewKTUEtHSaBfstF4Bi2TRU48w23Q1LFGYm8qBzCega8zbNDn1y7zFc68BKgzTTKO
+5oJWhiTOtEjyCChCNx8jo12OywOjnj1Kn2mqDWHj1JAtELv0S3YMwEd5JvdKCBzCV1H27+2LdjW
JTFegw5BmYtSQiWaOJZC/WYem37TCnfk6BGd4kGsjavuxmQUtOiMoLaLs4NjWE9EBL6lK/eK6+6Q
toiDK6vbQrEc2UTJm0DG7pk0RF2v9xOoL2EYn46ckZ6P/qHkCk3pbXrFHMMWaKq7BBPHUNxNZjEV
J1xO2jvpmwcmqASPNm+sjo6OrH+DQF58+nBlhWupxxFA/y627uAX6B6dC09tRdZffa9Qc2z1ortb
0Gt7pzpc7oNt9UwGxbwLVq1hECafypgf5jpgLbX8a20awmlZqocO1aBDfVjgiiT18E5sOyyTHnMX
10fr5X9IVhi+JWrvS9LMXz3hqncm7D6uSevB9sZ7XvXe2SFr6avKdPxq1w6YpjBBupmg2wEUziuK
KZAcO4UGEKPOlcGI1jG9xzPYbslmLnAwvhhIg1guWzJDoBoGz3NCJNeCkWfnB9LadISPQU+mI0+h
gPc3t/K6PRuXBoA7/wehrOfSyUE5OYRPio4v5nIpLUDUHUq1TZjiaqoc1qE1ZpsgWIl3lG8Mjzsb
XSCIxPX2YJuHIAbwjrLHbbxo0MhBBVzDtB8Ua7JdzCdCZucWQc2OhjDdkITKasOrxd4pwv+QXPrb
xBE1K4H5ynziLVlM8oyWmlfk4gmBHPHZ4B7oR/Heg0DIkkGiMK/+xpn+4UBK725qP3td+E4U7DNz
6KPn2WK/hMCxVSpe0tgCDWBFXSieSsgsrDSOTheCK0W9OyMqHJPY2JSEGh1AwBu32pYTPiw01xam
AJ5O1WV3phsy6qcanQTLBhskPjEsjIjD5LDwtosQDX2OWmvrusE3+vnXwB2eqtn7WIe/CQmNFZR4
rNkwPPOquFUMz7tsOWf8bK7QrypT5gYSCGEsZrbyJ6z77Kzor3D8qIswYdiGlGrUXHg5c1FR5Aew
Q0zhazgJCi9NgBC+brKziAW1ePrGTMHDFzubu9EMfBhK9bM9u8AoDPgUoylZcABe4oOtXuCO1zCt
JlbTDd/WPj3Gk3Nqh4y2IZh35ujUO2beT5nVPaFHDk6h0sBeOrAlQFD4jLLfbIm/69D97gLU4l13
0219dyZ1TTwUfo4qj8livfiBLf+IzHmFpLdbdaRu0I4nJoV0BcGDquZn3ZNmaxFvJ2bjp48H9RSK
IIm0UTy0Rf/klz7IfYOuifSV3HjKS1NvMnawYVHSf5JmeVjA/juGfihcsz0ONmuu7P+/aCax003y
/sTRTUuQHT2VIU2WCLTEMjRR1QX5cZIrjLtkT9om044oB4ZHcmBBOmF/IitYync/zQYAiT7Y9frd
0uEHQqzd3MRvTYdkkHP93RPVHRnAeUiTk8ynG7r1y7yED2wK/oiGL4dUzn6p5g+ELT8m44092/kH
hnoR1m6XXVUODQdRXlBYuwLE7eK455SudkBbm9UUMUzEWetunVBAXaMrzch2cdfRhiWs136g3uoI
Rw2XqC7ccM27PmDDr6PZy8k/I+fIdhP0Yya7mGTxXzEx/ucLankRb3nizn6JCB8K3d3IPVphA1rg
xDqLKXwKcsBkt+oNBZt455OUp7M5sd1egmIfpvTSobwxo7uFRXoK7IX2HgFwImfoYw5pUIn6y1QG
0kL24jjFBWHJd4p1KWr6+rOb4D/RBVRVAwvF7tjmCXC1XBFgMP4zG/KvNmHpzdvJRLvfumDlvco3
j8k8EpCwjO5xdNZEe8+CekOAFOKrsmagoJjdlyG7pqYx9jb+iz3rSIRFlLAPjVGbAE5iyHRevM6l
hDmjfmAXnGmzAxNb27TKHW97jWzo5P2/Tc39gAUc66tPuwCAm4CcQ5ERavmEDKx6YMueYJnqq37v
e8lwVIWf44WCwbfVcWb+9G6DdUymhnfndq8/67rwEV+gipOEkiOmWQFNTUMMcu64w3YqQmePORKQ
KjEuE58L10K7ODDn41hu0WSjmhQF8y0XLrdn+bLcpqhcdkVopg/pMFlM/kb7uct645DKDKa4N/kn
VwGQr2bqw1QF/lnHI4qhxiyvJvyfI8eN2MVeiNZJLc0BbUe1Q8jqXpfagFHiCIolvW4iDED9pL36
+6VOAbA7fT9E/PYt8b0BDkbXzi5E5eiIDA/GE8PkYvpIm8927Dj7QG5TS0vj7OYzYcsjaRprVPPB
7RNwz34AaMiTlcfOclEHw2PdC8AcxSGb6X1ap8u9GfnmSSNBERq6xtMoOJMY3fQ8T9a4C2Gp7aqO
zZiymKGzhUh3tlAEcwoOaqFBi1h56WEvczpQL33+qDv11wZbwNOVe0cvMWInGiBcvngrQaGDerAx
mNzt5FyqS+vYwbUyNMKLMqgfp6Vej3GHoUa6BC2Qc1CrG9qU/HPyhuDAWTMe5jxcdhLJJux8Nn1W
zl3q93F5SMzwn8t9tDp2a76WPmwO9OAz/JD0j8NuYtP24mrGAgAauyy+TQ1LiCneFeu6awxpgN1T
xcTM4LiDIHmrguF3pCNCExD+J5IW/qrXH73Q+xp1fh51cc4EyeYMRfeCOVpY9VA50+GOamLnalS6
8CuIe7Sw1MR29ln1o7Op42EXgGgsDPvuyO7vYvd4nHE0bPRqTmzj1SQDcY/HGM8IYD/TdC8F2Bzk
uxlZ7fJLoBVeDV1Rny3O2VQ+NZ2Ub7OUEwpk0mqM9Nr4a8ZNy6qL9wLJalTOuPpXQ0YDtxf1/Rm+
eNS7zsfU5VttLS+Z3UAcSA82gRadZFvr9q/Qnf9JF21U2tGCjmtVUiVXbw6vBVmhVmvcdL6OEaur
sOLT0DY/6aA7tJPVec7y+5QzFe29Z1hNj1paX8MyPUvlYe+nKS0IVhozT2/cwfizGlP8OXuxmQal
onksFufRb120MsXXiDNvNIKDM3QPNjO7DuwMWVHpdYa4xN2IXTBrt13aPbmeeGiVhXfdLj6HgsUR
ACgYhldmga8mXGBf2/7GLtPD4uqzLmAImEvDctHoT0kvnu3a3vtLcVv/2c3oJ23Q94VOmCTNtyQg
OAV19U8ph33i68fQNG9e2/MYtF/dyjgZq+k9qNS1CYdwjT8ygazX4YFtCDOxEY+kXM7o3M6ISlg2
q2+cIvu6rE5IbB46zzwI5Mb7UFSsn6tHZN2PNuMtD1ERWjH4OU2SPzmZdx+65W793/iiHwjv7C9D
LkMaXeNKOYq3uGMO93+WR9YhI+qR8Tul97q45H7wxWP3RA4hOyf0dHE3viRz4X8zfGEXlRblTaPT
CiRYt7jzvqzGOtn1DB7KolrZ4JAKXj1sOfxwELaXynsYWM+ROJLAecu596y6+f9bKxEMOnYJbARm
lCaIMs2ocSo9sxnzFyAFI9w2QdlNaT2yd2VkbpWsYhMnfLKZoBHUSs64n5MZDgPWNWospJhqvWpC
7mJQoiSk9iC4lBd0BwyARv0NyeQFVCap3l7McbwKWVpT7C3qDyjxkc6IBgvL6lM1/tYO1KGEKLLS
swK8t277o9HLwXyGmJuM23XSXAyBfVW2CdWfrNx1sNAnZrF1nXk6jBNoCkywGZNN5cy7GiplT12D
eZNIDUa5QMihvp5ZMXyFkwGnCidyW+y4YPa5AH4dI6eJxdkis529+nk0CB+ZHbGRDHlKVl+XLrF2
vUo/iJPezmAOuBO4EiRdn7Wmir/JdgkwbbObtdzi38TTHHMQjxYYsrJiNNOI18oCT1vN9XG1Q1ST
h3Q/XXNPugxOgyYZqFKUD1RRNALGWm2a9Zdd5XeXVTEGTLZXLsLCvmBNFvvVrUnxBi3jWcG3oape
gOaWEDWEg8kobq89tpllyn7dprqsM5Jltm+YRZ7+v0gGl7sTg/9ohuRxJ9hSQtVnB0TX+yXm7uyY
avb2EpkxWu8xo/NnNOS2IA4AxmxjC3OCY8cvYTnv3HZ57CsFh7OcoCGuIuXloRFJhKrwe0H7Ikq8
6hWGAUWhUFbvtSrP68+Vxin4n3eG1zeukCgoi7cYsX4yQe5yAqo4UP78+9ylNjCde1Gtgb9M+oPw
EFTjQ6Hqh8QO6HkBRxj5yWzWbnXecaPtOgc7KwOr/3NprCIaTZ9KnexcBD6xeS2sEfqOkRQEdvRR
jhWiEyE5uex+8zSL7CVGGBkck8I/urRKCVJw8l1XPbr3FCjz3BXBU+taewxFqF1tgS3CGZ9am+j6
3LoMBIguY3oqY5udG1mGgJf1I5oWWBFlsHUqusQ0nD/yfGLM6wYXHwXYZm6d9xrfz2ausE2KeWth
316fUPwGW8nPr0EWmg1OG57sWC+7MnlvuOiU7e5svrY0ugiCq/fSwU5aoIax+hJifHDwrMA5BmMK
BtDpESVgfEkpv8xWnIBC3VNAsHoIvhRqIPrbVwKi1sh7jmRC5CfvA4Txo1e1f6HgYSzmcV+/KpXt
4VwnITvGZ0MKk6qa5dHM1nMsWPZVb1R/cbUZ/Fp8YHmGDrZlMO9NJEvC7SyoHoQTdSNjP/JLGM1U
4d/eHNiyZ/9qEiWZ4nlb/PinygT1y24/3lgtCNvWZTYbiCfpDM9WLy49nkPGJmjb+4IN/nIN+9bZ
ZzwU/di8MjLbOyGV0tJg7nCQCwFE2+ox+wgc3Fi+cs8opsBwo6Sg0WjpIvRb7NCrUi86HD3AWMb+
xCZub+r6AxEEAK+cEGQd538mP+NxGsk5YyHJ4Y5SvyuzFxgJx4poV+BiwVucdleLMJHCrzwo8eMf
XyrMzFDdd8JKeJVT/W8IZ5f8HZ1GtShwh2NM3+tQP3U1ExbKo/WK5Vvc/YG+d7Wr+a0wvXvgMrZl
HlzCPOc9d63mLRzjq16qL+ma02b1AE9JSkqI8xgyoBoD63kYPDLlQ+/UjvVKZZrIbUdOZqg7IJvn
ph/+NgxGDW7PDWHVL80aPGkED1XuH5qFm7Qt7Se3Gx/DNv2cmMEePWTzdyYULhpf6JqhwELuM/ac
OPGqjoVDNT8YekGrEfuCaTJKsLr5k/j5oexYNEK/RQyOf5KJcFNbp7ADph7U4duIaHvj+Ws20mC2
T3aQxQ+JgUeSrn+6qZYGaqzcyEZApJG98MTVlJV+HFFEbFlYHxsnQYmCpEMxwgCGkU3O0V/LQN3X
CWpLnx0baUxXZuP2odRp+szuZ6HcD9ziEVSVyzQZ8FLti/mTxpbEjnRM9IutbcawqoJ20rY59A44
vOxcDU2SoDvczH756jwUq9NUCCgD3GFEUp14KIAYtZ8U+TbbD9vYT5oZrMGGLQiLQ+rPX7JrkcFq
/cp+483w0wT0CzRURbvXap92MTHQAXkPJYmpG2Osf2zHj5QpGEIMjyrM2KTisRC01YxxHrK2u7UD
SQmefAgZrmwoA4+2VE8ocJutxMLg97qOeiQVlCR/iwHPKhUeSqjnsarOBqh/7EWp9zI6Bm91Zc/i
eUFTcEG6Na+0KeetTSCE98xfjpLX+s9pXNZaMg9ZtaOmRO/vIrqiz8yhR1fuAbd6/R0QifDhVVQs
jOZxb300lcJIM6QMMkuiTjHeeH+7JHmuYQ2AnPzxIIFVHpvebLojMFqJUtONfNB37L3PhI4+9xAC
kpi0QasJHr3BssgEkLT1wFwfmU1adzmTRJQ1q7oNDW6nVcA3a0a2wW+GNv8kF+NIRCcjPHK2u3zY
Wz20f4GqBq0GW66wYT4xHINF3zoKcIMuizZQ0bOy3CWXnCuoVtAqxHhyKFUGu//FlkGoTXtMjOKq
afdp8K/BShBp0ERVI/VNIqHKaERYV90VA9sWaiU8QtPRja34OcbMRG9Bto/XXBp78Q9zm+8DhSCv
DEUe2WQPpq17Hqsh/XUW8uTtuXuxSZzO+nUcwjx5pHmJGnasCOqD5pcz5J2NB+IiSyyXuUfqM9el
2gMNji0qpfacDTPQpRpAYl+eGjcMMTLULZrZ3ijeV/AEezAUk4rnwswzOCmY1+ASo5p2gHJT6GWK
7Bnqf3iKOzHPX47bXDnejiH53zC5Tv6S31WZ7XMpH3FORX5qqzPY7A66K/ygrHR3OXnzEVQUY8NI
IuW6Z19CV2/TclBFHK2Jda87zfchYeaUlwi0Wa+wgxmcBFe3Qodxy6abdpriNa1zdlee+l0Q+RyZ
R60T4+bRjMeTPfZ/kyF7CTqqEmQx+xKRf8GfHDr9SfnVEwvd01yhJtCqGL4DcvSoHaHSaVa7yo5w
NDwOzhoNlzGVC66Nk39Ko7m5OuP99PZxKT7daniZV/5PzFEP8iAq9PToJMYRnMMFLN3BH9RlmIoj
w97XMUGpB82phK22ErL1sIpGMwrmhnN6HdM1+RvdOV6vYLtU4DlG0u8sivKqXXMH2KUpCSxovC5N
s+s9BnRF/0aqSmTl/n+WcJF+L1djwGuVFWzT8qJGi0GQBW5GYkZIy6hSgjEGbnth8hA4kUJ23oiV
v1M7+F2xcqKQdf911qjX9FkCl5A5bTDuaRrWYHU4tj4hVd094ye0PfS9PlrdaWKoWvd64wMiXmyw
tBlg1TCEER9L/dt17SM6KS9aMCD3gz4Q9UBJtI622jzZeQE1rNa8K4Y+gFf+WHUy0zw8tM5YbTtv
3E0OmqAUh/hGTPaxJ26jMIqjuTDK7FYJw3JUNg5Gd2WYJB2+iRrgXMs6d8gMdhzCuXY8lCszOwpM
aGAhPgk2+9sZ5nfFOk/o5MIm7WCtOPgSt9QBBwfZDS2ACyDKBLCsJ4TXI1al8kQFMzxCxyYTzZ+C
XU4QIQ7LjZCKnKIs+A9pDzX6nOKs7ZarEoxge9Gx1y6t+0TPlC+DxiYLUqRwjVPq9+sbLz67EQqL
xctL5U47kIyAxucu1AJ7oViKP2dbPwgXj9H6M3m81KXFl58a8JPsO0+x3CDSAmZUhRg3qwEcAtNz
I+5fF0I5D3YSw8JJBvZUFW9bMv3X4Wnse/fQSxLqsOhBoj6iK96lZviDh+iDgxsdneK2bBFEtQGA
j0S9Cd969PvprWVz5U7TZ1NwddXhR4DxDFb8S9nTQ2qHGtbusEwNebc8pxMom1mPyHqWTv6aQLC/
qkqE51LZyd6awz9+Pfw2KP9oiDjSlCxOi9NcyPDhzcj3uGnxwfqP1v9YOo/ttpElDD8RzkEOW+Ys
UpRESRscBRs5Zzz9/cpzV56xJRKhu7rCH7izRJ+vE9J5saLSk+1/5G5ipqF5M8Mlz89pFe4LJ+Eo
moNrpNYjGvXdUV7lBForn/+Zg7N69XOZzVuPzeipDjSh5hnhQGZcyiZRZVhm+LjWBfvZF2skRTWR
XG0fKNa/Iyh2og2EL0U27oLOOtbYMelZtLZM5S0w4q1siMEDkEPUA41wtvP5HZVfdlGnb73RA++i
XSZZW6y6FBScS56RNcVjlOqiKlzODJw/lWjeMYgDWeuu6hYd1XuFBGyUAdo8uxD/hwJDh9z4RFDt
qPfmNe/2HVsn24PnBIiCRWwdLSHoLyvtPg5carSXRWxqgLPV6VIwwjD/xuW9iaNjQgc0pg5NkGRx
/ZIVBaKL7/YN5DMsneQDsC0sRr6ca8ghwfWXyN8JsN0lI4NfycjcuYDbX+agyBLaLhGbxm6JcMxg
LQALpNKEueTGZdY5Q1poeO1GU7K92UzrsvpIAI4PAAwc7W2wH435w/dpZbmZBlrDXCvblm41ig8g
Yei92CdcCNZmjHkwWAh+w0JS24lRk6E77RjRsrdUMBD9MlIz9O3uXLDtXxqEJuCylHQiLRwEsUex
gyW3w4XCyOuo3Nr+NygeCTJ8/FGg48MvzqMGCBJenI2irvM85b9cegpQi9k1KjauYHCWljYuZm52
ojB26YhW+aZzmj/IxuvwH/O9BgFKFniHFaARBOdQqj5nn+fx1kA4Oarwz7SuoUfrPvoxYY7BICNY
F90+J47JJyoKJK3a/gr8nQf9ddT3UeBQMYWAoChstTtPYYRxHuKE1SdnhySR3w5YtRkRmn/giaKi
Cbv9fcjHVd2VOJP+mRmXuJmzmJBas4cPjxnvOBGQ/nthLBo1M7fyUjqOLJYkkNvnmayksr+w6XR5
ENleghC/UJH7K6iByasP4tdcn//wt3qlXwymAZ2Z7GYwa7rwtrBPd09D8yuqUzZCNhbnvU2NNqE1
7BoYSUordjrIk5HF5JUPDQAZAp7yPewGVm+GhDb4g0Xv6IsxQWdhYrbGFIOngGfY1i0mmA73YfwJ
cxRxc3vFGlT65zqjdSILED8ddRMXEETaTQUFA6+RFbfr6yaox4wW8qthvVrg0uz6y0VpTSP96JX3
OGBIqO+q+XVAmxIU3T5ESaQtEJfRTw7yxWZKeoUp3v8vtB83cfjNqp8I0OhfKJ4nKi00BKiYbOQj
0Kwz7DfGwPIbZmcwowDdiREKCpUHrnl24hfT9XcwrhCv2FtKdJzxVCchkPOoCo2tBvyXLxXYKhQf
PDKwVwrCO19Wty6tJ0TXGMXyu20DlpT8Ww9hFmjFyqy/YmZFrGmuT946bS3YutleI1Awez/VsE9w
HtspznjIK0wWG0oKweV0CODo07dnIyocQIL3ftlTbT59NjTCk/jBo03mZldp8UrrJrnCYFT3ifYc
sjYct1wzFFnLVm1772Cmj7i5sDq5CtTNzlyAbDdZvMMzLk9H/oJx+7Jke42EA1cNaeO9FEjE8hsR
qkn98CDbpRp112FnL1hYPDidfDdHCqDAhGO+YtYCD7qcFrP9AgannzEidhBmA5U9mxt2eUq4JDZU
5o98eS/gI9HU4HvH/LdBoQeUAAK76jFF1bLWm6eUB8K4+MHbAEOzNiCescijrxY0SuEg8aU9edmd
aw+h5GBgup5tf+9EeXNBR2bLnLpa8Fwo1WnutfZTESdf+OoxVgqoMPHxeAOntp/A0Ek0htF3oP7k
PJ4/JsPe8SgTQz3lUl9mNKZ9NMmNwH9nYFJH3aUEwxsq88rKrD3vgqc1RdohAO7oE6+jLl3RAoYO
31E4v3HzE492cN/xpVmMFKeMsTZAq1eTf6vxYO37cBdwkqg0FQd0baeRHJAtl5c/SO4t8A9eezon
CO8N+rCJsGbLs+qSc2d8yFvo2+zg6tg8k7hFTXgNC3zmcoVZDTenlkcJ7m0NgAI8dFupqOwaW8XS
9+aYPwWTIYFR6do3Rv9A6CIa1pClgmTdWcWKRYJsxVq39tg+4sSRffHm/0mbdfshah0Qxmgcsot6
An74oqvWi83fcKlOKY562Ts3EXE9/IxXI2cKitWxG1SO7ONIfRQC3x2oiQoMN512k6BTHI3JOvIe
QYT5dIcR0Ux3AyTBlk40zTIfrUuEVgPkFSWVlf1QICbEQq304tq7iIYCppJjBSbu0mw3nDiJB0rR
BgKoM71tNyWTq5LjY+zvjANOUZMulOaBJZHEiWxvu9baIY0wwkuPgkYNQjU3PLEuOvKvsmDwl1+g
b8QOXZn2W0oC3wq8GFJnGhc/CnOemga0o3Vb1gbwHTe7TxBFCGRhqG1R7Vv5vkPqW62w5FoZivcz
Byb+VTRscrKDKM12WlXe5AeKrloQcW012SbAuP2nBCabC8mV8nHPJHnX1Qh1asXZpDLg5ByhL8s5
wZVqFA8ueh29AK7xkRo6JguJPf9Fl+kYpTkyhLayIVZnkfaq++3DKtQjcuUvhZ48JmN65lFpvrYc
a/9DtkY3kUyz1UamXEFePXWa/YL20rItn7qKLcW0VvIYnmymgh3ht5FhYYpF7qrGZPntHX30C0f7
7EBBURhDIopa6XsajqjOZst0Fg/qP1hZYZHHrFU5YYewizigRxv636V353Ufn/rpUPVIx9Xapur2
aqndZJF0qFuBpkRCj1O7WWDjsuMRyBk9UGkp5U12zly903hCPgD95B4MQpxYOw3nooKeYproe8Wf
VzrsC7PDf9olvkzTdOjm+q8JFnoZ1vUPpl67OnWftda66M10DDxlhX46ZquooDhD88UY6pKM5Xfp
I4hc4Gxa6eoVSb2eagKmElnpiJ+6GcPM9qeBH0Hxq48mUFbWSdcxIsWB6aBMybvqBXvVtw5Fr78m
tv4U+o61MBIkVsxsP9jTEb3v/dwWey+LHngmbvHw2cH4v0bIdORe8kPHlnelGe9Z3hwRCN/Wvr83
iAD0zLYhYh8LWE/L0U2eNDPjpmgFWx7SL7mg7VgcjYm8nzWN34PKzjHNTdDPeGqEW8ecWcu+vkEl
b1Vr3cGpghE9JBQuOA7TsdKonjCvHDxlXDhh+Zs52dFS6pcxwxrINavvgUcRR+raaPHWjpqnqspo
N/RndYz7paK3WxqZexXXdLvStoGwJWH7PCc5uMR8cndzpt1TVJoluRzAwDHo2UFh3hqs36yDUUuB
bOfDxaq/FFyiI/3K3lb1s6++1sRNtqyE45CgBam89Zmav2nVu8quKVT6xBujrc4OICJcmMBoElXP
WgGe7EyqLDlN0/+qybzmEOxZWi5xnoEH0ecVGM1WxazA/KGHs8gBPOY0Oar27Pq/Yfvg5OP8kx0z
MUhSkYFvkxvWpIzhxIEOcoj3aTCxF68/ZwyfCZwZqSkRmM4cs4FLZnyVqMakdQhj66lJbnLGsODl
6FCK7nMOXxK+mE8lEstSC+meglDazP17kMxS5Uh3sOGoHIcPqDMMvRhKxt0y0OztgB2ANr5zofJ0
CIWOg4I+qnmSWXPhSvvS0OGpQOkU7yaU7Bg0eIpEL/Dr5dwwx9f35Bi4FJDZq2p6tGpSyextRFDG
MMkdw/lsk1mMdBWIzoUOza1qmMCoO4m2GI2ttPYtByEzWb8E7crhMtmk8mQinJhplJ4Uhg68NzpS
dJQ4Z0no+OSeE1WmHjPIf2UGwavCSgEWQOJg6gf5/gHiYj8SWb1HTpmkG6Ak+Awuw2f4ozc3L2mR
d3hjs668YN7y/HKsNtq/WEsBApPyqnffLZJ7P0PjBbMfSTPTBklvAmtmf8uxRsHA4uFHgRov8iyA
BsRDqfxVoF95JxyhYKahenDyPznUG1EcouTz899nS94mvzcDmS5G8PCURrr9xtPkp730pwsBJ5F6
dbwlRHSXcffDwjBiJpL6PkswqrWZMV5YAhDZZW9J9Nf1He39Iy+m1R4yTKooIKuIU4s7cZHI65T3
xEo2bnbVsr8emTmfGYb3mZk8kIAFXTJ8XbWdzqrMULZlFbj9TDA59ZxbPkk45PNtF5/ZElTNlYq+
kE4jMXxhm8QNsv6oAoOl3TG/Wrmong6YgQ0JPOUcCgXaGT1Elfiq0MXmGiUtpN25i9L2IFlplseX
cYjXjv9bqIig4RwB1CkYynOHnSxrYId75aVqRcIfL1ZwBhwVxfycxCw2+6GrAay6aVxJmDDgqsi4
bBWG1o6b1GxmoGyALmoO4gMPsPlIzesnF6lfkEBcojW1Tqwnx/Y+pDgcM/QLlFCcwSERvAzOg9kT
4grZAxvJdJsVxrJ1/51/sq9UNHhVV1mEDojffAJdzbXFU/wmEQP0/zJ2vs3OvVDkMr6Gu1I+xQSB
TJY6AWFMvwJU7OsgOyRyKNbZA7Ef8HjM4liJ8ZnSw2v1s2frm5i7VSofzgwp0+AvWfFe6wHrQ5pC
G+CcJIvR30Xh9yDv2n0TS2dE8lk7gbOUkjB083UedQsvseFsZXeNLhu6NFfG64C5CE7Juqr+PQOP
x+8jkqi5ZCH7mknAQgp+nWIGLsacmbeus29yTGjteHbScAeI4BByJzQYJJ+1HAehEQbW5I5i2G2N
RxNJThB5lzEGMR/pG1pgK4eriqs9b5R9SNCSoprIIuHd7/2l/O9ATpNQUHjdYUR2lavgp9E1W8m3
JaO9pPbgHiFe/1uHSOOtWq9cR6QvEb0HCfwSdbuk2f8TE1Y3hfmj5c1y5hgL8RIgymTq/1eyLD0W
FIvcq9U1YZk3LRt69FcVZa7Jn+zTEHlfHSBEwxSkN6yL10rLyOMpyA+VdK5nggR/xd6YSdg4y1FC
ABpL9trQCbSTduf3z1IDuOxEJDiu5Ep8D++7iMARZncJvjlrpNYeCbsrYvvIYk/UJ2IPD0oWKj9t
GzowCaGEfLTdH4uuimxeVcfgCKuOIhLpg01Ji0tKTsnUaY7KIyQc2v4va3HqH0b/KidbjVh4SBJN
YPPhw3NBUcPcmUT9X1sk/ZgGkgxRgNfu0inEnBY1j7ciGKCLoKGX1q8zs6yWFjsIZGkFaNTGcga6
6GZwybJ8YxlzA3ri0glmXDVvDusE3tK4rmsQ3lF0lrdUp85O/kzzZJVYMDfeNYiA0lyR98uJT4VG
m6P+QrZ56ZWoDtLwsIFIdntpcqREOhW3AAmChrU3CmMDSn4d9p+z7SC4Bt+LIoJjIepeUEMGCeLs
xgF3bgRnYxp4cuaVHOogWKkUUiQKbrbbblPehDwQbqQyPzodugQx2ksuYfIu/yUVCvrkpLgXeSS+
/TxySMuBwc3K0T2R4rIm/g3ucmvJyrPzOzW+YZ9Hh3/q/jAl2mpFc9HIhJQklGXJGSurQS63Jjcf
9Yg5aLzmPRFJlYFmGpu1JzGOWz4IzS7kbiVw0G0LAPobZ5PdxKaiQemg/ulPtwaheu6D9VCEXzNa
OoOprjROSlIBZijAwDcU6kmykctnBeZhejGt18zxFrzHnDZdFQMclrOvTtbSoZH3J2tUTgJpstEI
5CeliSeLmJUNyWRNs/HfiSRwXd6VTfnchcpReoVcikFJ2hfpin4UEwlyUmOpKwba+OwXzoJIx+bh
4YVvfPT/E7DOy6UT1eAxZPHCSNDBeu0iEJMOYGyyG8knqOJNPsZHYaaJH3IYMG0Am3OtC2SeiFR6
mkOm+nFxNUs4pjlTXdQwJcnA2mrHc7Mo7qhdWraNdJtKWmbd3uyJ28FWRBWQ+b96us3QDw4bqTVL
C8dRaVDJwUqcPXHc0CRNGrxXsnVpg7/i0+VchaeyYLAOtQNpZJ6/nE+Gr00vEht5gXCItRUO03j3
pMaHm5Lp2H6F33mWng19nEH25/lLg+YE8i4ewNN+rRr60gu6qzHoT24Dm19w1pbLqeE1hYtwC/k4
JJAC24dF3EWwSEFduSX4qNZBSsKFnWKlKDr5UfjSU1I4aX4dvKQHTOnG98m2pzdX73PMEZ3igpto
s7Pr6onkkCZQ1N66LCD0RqQL1bRBgXodJ9l5qmmrCFkCeT2mUtY9S6P9AGJn0edMZiSBkwU1Ws1h
RuKRSGLPyodNFdzo7WtSOjwIMY3TtyXdob7OyHwAwUXDRAMDcUtfH1aOidcaLlNFQGMwnJ9TNYez
gP6PFbRXacwPzA+0UdkS3K4dMmR235xlt0nhCP7+r0YRIkPG/35+Omhx8qQqwwsEJgSMuvrN87yP
3oXRZNPlD+sfKbQUzT/acXQAmE8jwdiObXIKKuc1RxdjqVoXtdFOKOXvR7qao40Bw1jtLZoOYA8v
gVN8lObw8JrwEMT9SlJ/KVpSEi3Xaa71hB5COyoHhCa28pdTqeEWZGv3MKIZVNvNNWT2ItGIdPho
E55t7LafGT7fFJUeC2EBKB7CqmFRAV0Z44WmIl+RJHW2nFJE4qHDQAUMI8SJqWz4BhvRtBl0LW49
29FlDJgPI1rxgfUyVNVT62FeO6c3ZNcO8lqLYQZbaorKYH8utezC2OaCJzc2Qv3e6Mdo6wcqLIiK
ZNYyhQ1pxeaZI2hctXat35Ise+qLBkGKjKJ5Snr3liha+ROggQ3LXqHLSU8O6cOEQjak254i5YbC
N6pSqaashxARKyUtIA+ab00U3wdyDxUAFVQZ+JvRiMkmTQrIDJesIXGTpuNY54AeaLZMFHCtq+/K
FHfOhDcpZ2Xh6OCU/PL5X5mmjbJWln6DtBM51rMcel3v0STrqXDAZkCnHiaEW8080FhmU7MuEmgt
FcWkbqvzGgejm6H0D3xSwU+nKMZpJGLoKUFpr7MTF9fvhtak4xGA5+gqXIXTFBGaAN66AmJPS701
UtWISVGdxtO3CXCfURlGXEhl3FoziO4TpJipVE5NBqpQo3F7NTx/7SnFdupC+1oyrlyqWWWBQrc9
jIVchoyYNPYDnuvFYM8MYdSL6vbP/dC9yji/z61b10CoHtEEJqllhofdDJK591rvhHzSzVgX6Shj
+i7Lg2RlMNpfL9IzqAjg240HCm0EUTys0bmUmNm5CCE32coDu+ZDC5JDSdqNQ34bqLKjacCBVojy
3UtB1o0WL3QZ4Jg9OAqDVFjv3ulUc+7zoPuvCCAs82yoqMwwchjYxoMf0PR6S00XWXixIW7OqlFo
4oISXZO/Ees1Dd1RMWQzEOwq1nJGk9+QjKxDUsMetgwJkRnLwAeWK2igucE6goBc5yO4c32lW+Ur
RX1eoQY1qsqb2o2rwvuRC1ODt5Ksj5N0CF+kG4CQCGYUzZ+eOi7PLUhnIXZ8YJmmJmaFGPuCAxTv
Z5AmDS6NEDBBjrZ435ECp+61A/aDYC0FXLFQQ5tVtGHUDP4JiU6UIJM5e85FSj7nDJGPdlmWLaY4
3KaMgKAAHSrmUX7zcFAcMSmQpdEoPTF+QvIkk1mBfAEm46eRl1EinCD/TB5Cjt12rwXP0EGrKe1D
yDch1hjNssonOgm8Bh9/NvpxBbcc0n1rYjLS/HfwbzoyARVT3WVNNc8ZmAjxDGSQzIptstU6UZ5J
BGxVQfHuNkHlreMSG8MaRzRvYdH+IUHp7Yd8MrlDD3gUMy1OV2xdCoBglFLyp3TnSzwVZbhLChti
lzCGLzQkFdIs+cege5EDRZae2uID90L2IOd2LGcybL9ehf+WJ7vMB4fvaDsaBgcL9RjHbo9gY984
3McqOPOhLbM4WRuJO23QKGRGj5N7PL0hNLziC+Wm7AxZFTJRKZ/CLiPDl37EXTjbo38drPErsADD
Ih4VsdAaa9oydUxM9WqqnJNOtTHBZqOXtO04oFN6FHzGSAfDaGEvZDTfPFHmHv/gYPyRltq5q5NX
xevfqITGFK8cjPFYy3ymBze0QzODTjr9zm7NXfC6wSsuUTp801naUibIJatxvwV/AnKQI7d3WizI
qcHah4OqfsCJWqJcAbnk4TPQIHmXLSuN5zwd/y0AmiMeYAIeLU1zsy9eJd3JnPdR9c8QXU5pUe7R
BFnJ87eUZp0liNPzIOmkrOVJeWW+D+BoSl3WQJLMoGxZPXr0CnztO4TbhVf8tVEDXLRW+jSTnNtM
TC1amEhQaAjSJzOA4PAFFhG4FLf/JGGT74oQ6lsWmBmYfImDEIFUBmzZgEVaVc4OHuVOJhABx1wN
W9fvQDtC9JQUoEBKBNbVUiXyYlFor0Q7PvcUWAP5qc4OvVecgFhfxjD5V08Cmlg3LNGaZmfgnMAK
kNqO9MVqcK8Tr0+2maw3GbFFnM8yCZUAVKHX3HUNlvM0/qzK3Lo6/Ne0+0mc8S5PREKWRDoVeI1G
nkybLNGcLem8/HpfNofGb080lmRP2mXChjY3MuwuywdjCs/JX+se5aY4vDv5DEgED/G6b+RzZKE0
0Xc9Kmci5lxO7JRb4jR0l+nIpmun4Lkx6eXNBvQJSvoVAQuUf1X0+IkZtWdnwJSQZXYwaaYJwm3P
+S+aCZxfbz3r16dZJsO5RENMAI9juC35RuUfJa9O3QFdFTpqsQH1AK0TxhUeUYegWfsIAIfQzJvM
eZo4nKMKuYC8OqQoAtpaSksL3jHZkWwGNh5lE0EXNyYyPtpBodPcQSaLGDjaENMC9Bud5d8Z73K7
OCAtAb4fHhDhqVD9PRtDHjCaRdgTo2hcltEuRvAuI1IXhrMbNOs7T5HLrYhOMK0Jn3ENdmu2f6sK
U4A+3NLE2rjs8KkoEPOr77Fur9F5B9jjVdYaj3DG98ZnFVp4USi70q0/Fbu+awNSXWCcysl6U/T5
r8jwhFr/5gzhWiN2xaV+qzB+R4ECZ41wShDRNbq95eMnXa2knZrb3WZKVaC7Jcy1FJaNVmzURL1p
5kyhYZ0YtOCCXu5TArROqtUY0TvlkuOra0XVdnHVInMmgWYKtnLmwpXZVsjgEdB3Tm/+hCqVBquw
IDownvt3vAlAa2wUc+PyjNdl6O1ddrIXRyM4N8S9OIMj8bt07c1gVgfFRh1ZyhgJlDKVlqNZtkJF
WtUUA0Ysxq6awOoPfHBufzoi/TV68a+snKJHTWYoKgcLy2HhDtYdmEGkxMatCT7p2K4bNFBoK+wM
BP9OkT98dG5+8gOQ5RWqNU3dnbPGXcpLavJ4R0CRbESaMpi7bVg3GF1KUKAoDCBZ2al5xCdjK+dr
gVkp4HXlSytzerJ5SXvYA/Gm0dFT6AQ3XvJq53CDOXSkYmUdgalBIByckeGu1ADkKP9dm9WmYYvR
1YQoFy3lzERP7UNm6pJiysBC9m5POwLliU3Of5feT2zqCCLhs9jfpI3HS7ccH3s+Jqgs1sgynuQm
2vjsoHBaVsZFKS9mwseDNKC3EId6uxpt6xYpOfKhxU1jamFr/bgapFEO9pCWoQ8cTO5U0/tjNsF9
04296pApmkhhxi4DeYMDcYBqyJMAQsx+NIPPqMcpcjKMDYE/mnJgFe9yWVMCi4UCIWlVoC+lQJpy
6rQWDTFEihc1fW2JHrQTJYeWcObzJny7wqeDuGjNJ8YuE81nyVWsjqkwDRkxl3Cjr75HYTH3E5RX
VO/F1kEaBLm7KbvuL8arCOvWOPlqNnhj7Aky6LpoOpV0Yhnmr3vVWZesxaSIKKchB36ORWw+d6Bb
WnpK0H2BUs/YPaEayMtLY6b3OEqGwXQwY64X+RVT7c6TzgFU4oeyzQW9WnSaMI4DnOf85j0pMYC2
HG0bJs3FAcgzgthwmumU4uo4k5Fzgh8GK4VCYzP9tCMTihpYRqIhHgIbjjr7YETpb+563RoF/Rbp
CNiWDUAQrzO3dhdl91B1UL4FC54yDz7qk6KBAAF/qHR3pI2Wag/1pO0QOK+j9rfi2OF8eFbN9E+V
jOCCcUJoDCi1RnmvDfOhZOnFVy0eFFBzPJ+1bgP/NOH15NHNbJpd12CN5NUPI8IcpK4NDNxmdWWj
/4jUMEY4vhmAwNC8JwNZdDlSawqObZV37dUk3k2+lSxn5KEX1Yg1I2y+IujxL/WeNGoXlUPcFGyG
XnhnnXVtE8ctsz9EHoQhV3+x8vJE14oTxKdVqcaDRlie7UVaev2qMIANK3Ozz7XmHeHzvZzkhto/
kaQcA3vc0kNaNmZ2+wfuRd52DuwjI29ExmZS7K5bEffw3+rAaE+4fJjGtjcyIizaKyzGrn9WtO4j
h9loDXSbs2jjkjdjMHVktW40h9kl4k6+l++srvsATwjbZD72bvTXDGkXwmli99Bz5ioKU7wippg0
rNU/gTgDRwDJbw3ADmS9FKpLL6T6wIUBgmEOei/+UxTD3SCtgceykjcQovZsjMFXlQHAtapbHJog
rIZHP3kOaDhYpjqX5FosglCDMMg8rS+DGRoPhrEwhyGnn+bG+Zoc/dgl6TXReXr0OhbkEb+dBwEr
Le/IEn9ICVDHGhXUjJIiez8S/xnHOcjm9PDHNP38jYwJsSfq/hjThR4bgTIZ/y19LTXvLLt1ofj3
wAivBv5EVY3quUy2Wry68aHZZ3x3QMYQ9MZPMgJRzmpCJKLGzO7qVWfhuFZJwpzqO88sEIWp56Va
DZuZbNdPh/WolluQ/8iNMciYwabA235IyRLGlKJWtAsgWtksJJdtVSuUevn86lbOCj1NfxG56U8M
nsYv/d8cmbACKVuNjHbs65eqCq4Kkt0008l3iD3tv2RmJqWwwjcrAvqjjlenjMjyN00z0Dpu1/DQ
bxktfx2z+xqHdr9Z0eSDR06HpV7rNszp9A/a5Jj/qKvEQ0QmyekaNP3CB9KIChlvFCEcBby1ACDg
1yC2Fy917T3vq5PJKMdpVfDI3nQexhw6lbZvIwdRiLBA5LEwLno1/GHx8eYRTXMmyH30NYJ1mIRX
hyFlV1VMWQAXUM2g/+4vbKVn2EPtg875WuUVm73xFwg2O9iE8TIx/itsY1vYeF5GvJlgEMKVi5SL
h4DGFPkfWqJAjdA/nGrYIbe8RGXhWsHjsHsUMTyfzLIDvNqQ1tZuR981tCgApvcZM6fe6bxtJVMv
mgTo9f+hxI0QJq4eNItXPkZDPHa/n1bNSDuJ9N/myNSBbdjOThSvGYmhsWYDMmmOPoIVte0uKqot
39oOzFIycMTyvdwvztErTbUXY/cpDmZLU60fgY01ogf6SH7W8S8R28hQ2ydyAEjDx5G/rTjG0Eld
dXWIMk2FVrObweIHIpy6u9H014Hzqo0jzcHuN6NE9yv1OY3t5z6gXYnraFgZ66rWUasLvjzUYLBs
8BdlR9uENjot37hHogad/eWEdaHjoAUTmAsTckfEYRbBskwMC+cSyuPCRkd4wlglSdbhhNZ5QWed
NUlxVtMF8IcEs2Ja01RBNRVsXZ+Srt12ivWODSVAjQNPUhnNv/CYwRz3pzjoto1SHwaH/r/MgDh0
AFHwhxQj/NHTricHcg0XRQh3ifYKkoEBulHzehaQsBWvkIJD2ihZeYjHSZ5CfKxoFCA3SlbFScaD
5KhBBgeLKJKqsMw7unJIKlCc6MyBZJv2mNlLclA0ETpkaeeck7KnUe6ihWTlJ4gWPEjtpWxRWaSU
MHXyXP9XQzhYia33kgRcBZSUm0NLMJ82+jQeaW9vbDvGlbNBy4HcexyuXtlc3ZrBde27K43zt0U4
H+kT7UkTGZJubOhEp2uDiV1JKyTN2lOL7GerUNLWU7WvvGY3uGjRDRqtP0CpTOa5Zvc3At6lqdGN
RyUThaycPuZe2TXoiHLsTksPV9g4rq8utPUFDw7Lg4+ZyUL1wdMJYrSqDbhfgD7J8JjUbkzOOh4d
SexLQaE7jihV5GqVLisHo4Mqe9Wn6CQhCp7uc0SM82N7kczBSQ4DdzRPZhoeYtM4gB/bprWRbHss
FjrFha3IRmtHbzfRPkOyc2d0KRgsjtRYcHKqO3JGUpDUzq0FFICc11UDRWYp43PMZD3ptB+rmdde
M1wcDufWJTWMqr1PVyGoY+bqFFJud5p4MHZQo3oB2TiO2pNvg4sAP6shShOT/YxdsVbGIWPDgxGt
9ujsQ2BBIKbbO+OAYBmZa94dLctf9SmmeF2ApYx2qEz9jdP03ePEdV371HTOvnLuoY7MUEqbAqTS
wY05RcuQdNNX3w0dVpaXnnjJW1vHOQBu2Kqa6rNKXdtqFnOzAa8sYP80mXicxM4YbAibOsq9z5Gm
Dst00LSTykNvM4TCyAhQvFvSFvjKymoh6bYkEWqn7Q1IW8hQccIo32MHTAXyDtYeoM7CcQH24IDP
wnYSydzgrRmnbT9DrijZqGqfPRo0d+FPrFLWVQ9irNXgBDDV7Npmk2F95lTNR1mgsaQDzgFIzlvL
tDU6/dKY+8kQi236/mtOPw34shIFLL//SGbjFrjGe9DGL2wcjZIhtzB8ncr0Fe5ovLLLh2lT6emm
/gLnbmlq0WYg4+A90ApAkIXWJp03J0iO/YSsFCplUBgcf3zw0ljuaG+sVe5C6gKP8gFu7pEfoHFn
EZp9OqK5b6/V2kCfwDznwXTT6JtcC25smlxwWM57UkzHoiu7n7ACcoDr2takWyktFsWwItJiROI5
ClezHRYnj9J+mQ0wP+w39FtIq0Dlqtp7qSo1HBZkZ5gSSMGjWMVdIbtmdh+U33075RvbsJA6cXLs
MJXpDoOHk2381jqtwGcx+ayAgIaAAzqKw7r/lW2FZP8mId4B7Z9MzxbFrI8qqXYV8aMzpb+gZ+Mz
pnpYPZetaN6ywsy5+6MM2so1nK1ZOceaEJKxwRcZEAdMPYh5elu0/xJbnPFg+4/2U1Ipf7DJ+Tac
/Cse0p+Rsk+vzWUCfmY26JB4KQqKvEKnQ/chUJAQoelHMTX6Dj271CRHC6d9Rib3XBrN9Fz3+toZ
NHMzBfGTghIVyssjjGN97fXGSQzSE+cb78MvHSHMVUr1vcIWXN3hstfueheSiA7a/7OPtOhTN7t4
P8+xgkakzajBwfKb9TYo81NicuK2/8C6QBhcWFLuAJYwmDFKDFAiA0o2oFjRDaL1FeO8bBG7Ze2r
SbBHspK+MCatunMObNh3/tVXkLdERqXw6o9yRFm9svN+Pfo3FPuAajPsQCPzgSj2j9pUx9wpj1U1
3EaXhEajSl9D1f4xUfyuR2ZjmjFwK8gBKAqgU9e0hg3+TN8RcGqUiU9h74VPZF1beFU/Vm3F267L
kRmgc+07Xb5Ew/oIsWiP0Bw9BpZCA0h1Eyj5mrAz0iOr93jQ4CTVuqxZ5BMWLWBHHUxTMKaccdpp
mNI9hmQ3feB4sobaIX8xRTSVLSwZj2O6qMgp+SXuO1wp0vSzchD1VufnrkVJIXfoMHR5XGKGN17G
0j2Us94zqFKNZWrlL4mHHqINnfS5yjiR1cZ+GSGipHp7zy3rO+rLfuP7PrOECN3q9lmeOcwP8bys
O2yglHfc9kh+fMTgcZDBfkbNAYTr5M3Q14Og1lZK0zgrO805q1HNRekD3DUBrDbaz9EugSQQc+0B
2LHLlCGF9Nvm1SaDiwZEBNELtfyu7Qp5a3bqWKXg+0u0z2mWfebmeE2Qpw0Hxn9Nz0b3Wzk4ImU7
0666WP/j6Ly6I0XSIPqLOAef8FreSVUyJffC6VZLeEjIxP76uczT7sz2qksFJJnxRdyAgY8LnKgv
z589jpjkpwFVLbxHQTiuoyQAcdMa4TEGnb5t+iEFkoN8NIXdzfaC01zkD5bbIUDC1UwZFROqCrdD
AFAamIWcLrJj+QSDfjcSHlaTvt1RE5LQHn0ZQfAhi/kpLdLN2OWfos6e7QEXcdX8xIHeyLK+VC7M
u2n0D1yDDEkf/Clk+DPszE0+LvsvG8YmGS+mfMnKEn3yFk4ZHzFm1sHVqxtOifXOhx6P4wjHSgTE
ilN4/GaKbs97AOt3dvEaf5cRxPMQ0rtxOgV5iLoxn/y23JtO/lUMYPdNrzgQbt3CiNjVmfcOrZ2J
+ly85lVFs1r1BFt/P6fBn8jUh7mevmPDOpVevpWjRQYKs54b3NOJ+A7bpUaa9XoIYrWLpuplFkhp
XhP/FKmA3WhYGCdq9RbZBBRr/8ysxz64XkeYv/Z54Wv21nNqsxMeVPvAYO6l8EbiV153m+gkwBjM
zWlR7dcEA4u8zHd1O/8Lx8VDxigGbqabbTj7njNDMReGmWkrh9VrghiokItzb7x2dveeRJLEUvFa
NHV1QrDkAItkM5hE+fBc9xsnGonuNLvIo64NwZFoIYrxOtbusVv+EMPmjXQ5HowSBSu3cjhXdf3Z
jVkFltc8LHVZJxNH7pfgKwmFIvVG/wetYTx8AHtd1b8YlCII+ForAbfWN6c72fqrbXk3urk5vvGF
7GKnY6AcDz9iAr/otHw5hAj3TsQBSDn+VzG7D3PGPdrmjEhBPZ1jGvMee1xIuJ1ZocU4X9KJVS21
jHM7OC+TyL9FZWH6jjGXjS0w2p7QGkhm4pB93h+yyLd2IUGN71hp/PeupahXn9Ffg1H8MmF7tWm6
PXK8lhw8WZj7KATjUyNmUUSzoffQXOlKDJukB2/tjR+Trqx9W7sMqXliyeBj4g4cqbk1g6OCrJam
8obdMdt51bTUqbsULBMfteaJOBaNbVSp1YKopcG0EKbag+6p2Wyp0cm1+Cmy6Fd09jFw1T+zYITJ
W09EKfpFHvdPPVBHg06ZlUnSM437ZEsH5LOuzL2H936jS9yWOZ5PMvO8FUn2dMiEQx1mJ3o30os0
2SzHlBNuEhH+5gC8vIYd6ESWHrYKWVIKcW+WbB5903txVcoXVxNiLHwfcbx2k4OaeGCkQwMwh0JW
0Cg0DzqpGVlE9GDrEe6b5FmmmxUnfxxFZxGUbyIGc9Z6AHSH4Fk29j878MPbHKbOoyq6ZeahHxvp
3LxxrndoV7caBvMqDlHfWX0iB1myE7FP7VeAsxsuGUl/SYeQ+Dcmw+tiQCCqUq372GW3PkHunkfx
f1LSlxYU8dl8i6qZLAmbc87eTHLY68ZKVgv0d630FK5mA1JyYdo3WS+7lbQcVq5wb6OTfGZjt49C
Na1VpZ8lpTJnr+h5cQdyWOlwggipAjIdzbMRuj+GaJ8c37nWHseuGrDPytGjWrFPuDiDf5gzjHij
jPejrDGLOxO8/iCEsyK8veZlIYFM/u+KAkJqaGPf6OkCYe7ia0BJlSZV7A5rKk6OM0ZIN4DW1rI0
EzldK5UCrKkhC1Gmx4C+Hf5OQb9LopjxZ3qqCGS7Hsw2K3M3VB1ew8Tc9X3xuUwZDfa8hecq5K9x
E9T+TZgcnSyhvG+RGK95afJ6AMBlMmhxw5D7B/JvFdEl7v2Y2fiTGyhvKWVRiXiB4/KMpCK3hsiy
R8xgcFEbTpsusUKVUxlS7vHbHB2PxSnSlGzX6ylMi9NYezwpBOOPQc9m36lZ0rg1kg9qSGpOSMy2
Q6e3DmwcI872+WfqIvkJkR0Zja+E07+EpTxHM4n23KHZs9QfQ+QjXNqUzBc6/lPQTdqVDo1s9TOv
CD5WX54HpgirSuVX+Iic9grrHBp05Ybhd5WCv05RgIxla6NA05WlgeAezp+mAzqSLMTilWSm2i44
Ckwpvv1eBjWtyf0GQxhvPnm2yuqs6+rW2h6Bx8DQQLFD61TI6sFidO3SgbsNKLthG6ourcPAx2eO
7LTZbbapyuYWJULc/JbD+ECz4qsForLIDKa4MZu/oDCyVyu1EShKntL6jHASaEQGhzIKhcMDfxPb
Un2O8iUUWj8xiQSkNnImHi6t9H5F3AveLM1L6lQzTT8suh289an1zmxceL1h862p+FyJgGBkTs2V
FPm2sDgjWCa9Ck2bA7NyOVsADTFxasKT1hownlnEX2gPZ15Uv7WjOSSXp8RonpafXtBo4Q/+Y+yq
U5qw/XJQmdzRxPhRHnOA1dE8kQdhFF0Z7ZMrp5dm+X2W/6t2ckMv9GhKHmxcsQavjMb2XscUogcT
lydWnjdCZfh6BhKn46GovY0Xhyc7Z33SGI9kxuxIqd+lBXJr067Txt8Sk0/OO2g1iuZGUg8v11Ds
05iusWUVoSF2VZfJfVDltRL2nzpvaTNvtyNxfJp6ClJe/TeEAnwV4Xzs8+myREuW3175wUmUxrtH
Geb/lzXjvVrHolsTneWFYbFN96qNYU+oSepBG97FqYOHeQDgVfnDxpGe/Me80777qQa4UYzeHnia
PCFd4VLMNLmAJut3We8Ely7rIXRNJTPMSI1mgcxM/dwmjbS9z31Q1uASwPFZgiOWBflNoahT7BpQ
RZzlvxX5fXraGvfSVXSAW24LM2k0vswZHSu3QncTWi2UiaxnLGjPGK8Tl9IABwBul+h73IcRjEdU
yNYcfsohyE9j6pKcqLSxtau8X1uz1W5AIfV/47wK4CcVg3EKMDIFq4Jgxb7sB5o7bbdGfsDlZdJq
/BRmIntORQqlBBRwfxJDJe5SIZAOUUs8O5HRhHe/k/EBVGW9c3ymDIWbpCcOZQSjh966GRNDafCK
nL9bf7rbpWcfVMo6ihFAv9qMZOqWnapZaiQ76twTefWiHwBJBKnaE3UTncuzCjTfsVYGUMtRPQz2
cRyTrZFlFNMsHj8SGt6qNozX2v3UY/1RlZ/L/wC99Lj8L0WSACYy/HsdgqzDUMSUcsEpFFW5pCDB
U/+RTPhTAME5/1gPb4374Ula3/rob7DM/itMnO5mxMdSncKs/YkpGLe4ekTJl1UkcU5he14yNMs/
SdwYDp47HzdYGGGZ9HdlddfQOpQR7rBDGWTtKvlAZmZgJzwnxxxKSxVZO1JT03AfwSj5+peiWM4m
Hx24G4FvfEAwcK1ny8ZA7L+MnbEvkl/foonY+fJwDdiWImF2DJpm66sINQRvU2uTWWnQLND7B/G6
fEB+Oato/yZVe8Z0oukAyTD5JgX4sSBa1e4HnnaLD18ihgWUi+NOSTW0FsUOuKZdgr+FRrM1fZIv
Q0HjriLCbhafJt46rk7Ou6RMkteyQ4kO8AtETxO/Iiw0bnmecTKGDpii8iuEHEt4CFxZjg92sWAR
Kv90LJoEq5PNl8gXJwL3mZ9ptwBjJ5CyAYwxp9nzB/rB2udTuHjglg/Ff3QudObuxKJEWvNo5/7y
A0y55Mo8xiHtSaj6ZrOzbHOMhuCGt6rhX/R/R2p0lq+vouGgKX9wjtsT+iUjMHqneDdCyJCo3osZ
YXgPFqdVsmjIXFAuEf9MAI2tIRvn+S+ZyAOHi/WSh1myVuzLH5PqOfOrZ05rRxihvGnkqW/0cdL9
gcDB3zFNDmPl7riqyrjY4Ws9AhOoTrWqyAUxdvVfdQLK63EeCKaLHZ+QX3Z541DqtbMcpj1ArGz0
CnA6WK+1WMPyXUu+ZAJwk1OulwfFs/8Fg/vCN1Lx0kUoWidmdx2cf0Fl4JNptoMJabk6mcOtZPDB
n+NtTZ2C5ITYEUJEcHdzG3doWO97EZpMx48OElrNX1OnmhP7U2gAh2L3TqNb9uIa8N3rlIHLVfGm
spEluY146NIWG34EQIrzr/lZEXYyrJ8yuHl5uY5QbnrLAq5SNYde65K0EdnXym+GdRAjfIYyJav3
ZfM7Lg+32bkbi+pj2lVXQJjWbfmz/HYWVXINRvICpOdJq3Knw6+ulBubRL5LKUNd5ntJ51ZHPwA3
C9cnaI3H2LwvP3P5D4gJrvL3dCyDHcZ9y5gg6biI1vJ0qQqegvXTsKVaPseyuID0+2R90MsnbqR9
nxN4p414Mkcm7vMLQVbLRffFIRDI6aj4f+ZtvV/+Gq7zsrjwh1C106ndI5zS6doutzVXgzJI2GPm
IXNgyGjegctvrGoAuPK9l9FeOMmFHzFXEZlBqlTat05GiD675YYNrBlj4ImYEdr7z/I8pFYyAr6K
npd6vMMMs1/lBAHgZtbGNs1dzmgy/liMZ0lu7k2YeuZYk9Th3nJ6uR9n+WNl81uadn+nBCuwQ78M
FGXvy6ClE5zpQXXz1qiKazqJcE9y2KWn0g7Jk5ClSXxw3rRHmk14rmTjnxiKbRcEjUd9hlnPb2w9
eKo7fiyeFMp68edHiJtdc09LEx8Q7RmBwwyhsj9URKYrR/SLTNykzoBHXJ9T3vR4K+APOP+mEZ+h
DI5JxmM/2X8zp7vlQK/LPCMBwfTR6q4UZqwcu0PmhvM1WXAx5W/v4Xcxhha4GsHiUficMMvo3Fp6
Q9H7bsBD4ovuDzaX5Nz5GS+e3CeqwNdP8SlHiP3oZMzKvPrODplpezOje9DnpZuSA2938RTnkXTO
tlYiIKI12tvPfcCAudg4hFvLxrRORg2lwhj/umDieTW9JVQ3RrrC1gRbKaTjiTqDZG2NRJqhVp5o
9D6ZlE7OaKWmAyVpglZmAEeWPExyvnTaeOV9DOuFbebQH+UUH4Y23naSTGQzXiyDQb2hDrKnXzkU
496dpTgP7GNU6ppPFaOTKTN4P+HEi5onZST/Os3WZ3mR1gjOmNBORcJylHfMSBhdZP58nut0P4/F
Sej5xZmBSnnRbSldr8D7NkYKSQQhL8Bjbszgd1ndXb6YAW3pYCkLmhaAPzKr1afHh57hmoReuE6n
7jzP+XYy4SAGun1xXA/5pJv+kCn5tpOA8Y9eQwQ+jl57bb38UcTWXfbt1mRSzCjBJsLEmyKoXoOw
f3XL/pxhYTcNRhWEmlYqMp9iazj2XEqQhOsqpfzXBPNkquzHsaqziBsKLHE91lE17BrjU0MUxefk
vTcNq4BZmB35no7/Okv2ZIjaLt27gMjRhcHT5ruB469PgXQ40UbZMWfoI16BoPteM+C/Y+g9ccD6
HUS2pPTCluNXdm6Sdz+KsLW2xXPUtUedd4/KSg9ta2/Mzjly2YnjkFYao7PRtxctMNYR/TxEOYrB
QDCCq7aL5WInz96ElZxnIw6IDafVJexkASKOhqx2uZeNsmwOoe391W7wEMfUaKQKm2TGhNCZ2Blq
TczH8Di7lFxG2xueao0jz6sPXK473HqQt2O7UULuiQysenatTYzzqhnac5WzhscV6jBJchP3irVl
47F1nYzjhvZAi+hXaxip9Rl+pWO+GlCy3Nna42PR64TWnRYy6rqwJuLQU3mex+FKFho6nVEkH+FU
A3HQ+2hazBsNlDsCIAP2NoeKXu9NOOrJoRb2JGHMit5vDjl1RcT/IaLYsOgZ6wWw9ZzyA8F6p1P5
7Q4RWFMe+ojBAMjKlt6R0sPwU+LypTvYS22MuMlDwNArz2xJ/JiEXYNlj7IfVAGiG1lER4kzBc9e
qto9VjPuXZ/2eexhOdnKOblaATvHyYPe1G+bcHz2pbwV3ClW996p+iMfp0PsAYtknwabJjhmw/Aq
sMqSmbj2mccRBWVr9jedHOGWAz6GLTTy77XjnUJ7OLV5eum7xa4f0G2PNdUfgoPn9ZvOQpp1UuMU
WS7tnEZ9KkN7P/nO9+R1ICqz7C9nY9ycXX+dYu9f6FPB1A8A7gLb4Taxo5tfuu+dZnAPXHDLCOOg
au85t8d9mgQvbjKcx4jxmGm+Jm20o1n7AewgygFaosT119sM9Zd7KC6bn8GiMropNqaGdWxHuFBh
0bW4U+OJhEt91G1zcfzpKfTFw+x2TzoJ30Ik4qIOTz2r9pBmdwNzicluh7Jf9k0WrtiE+N0M2NBv
ujecZ6cGddvv4jWFHMzenPPMErl2cyfYcX2MlUVHB7kVCqS8Do/7mP+WpUSxMJK/jBm+hLS7g+SY
2jtAJfhRAQWZLJzYp41NFlsXKn4ZlORoP538Jm2jH0XCXIdirnu4uP7BL9avKQD7lWmCrHFyF4CQ
5IAYyeHYGupctzgOp7RhUuEJRfp8aYDS0bc3RWwDma2T0CGD3CzNJbMo+odpzOQmastfqxn+jam8
EB2lYWXsYev6wcQm7P8Oha1rO8M/13O9DRc7JpQ6ey+VMHC5ui3zZ0cr2jZbZL5mmneInT5gx77Z
9g3e42YQDHEyOlpNQ+htR8H6Fi7BfI0Lg4liJxN2+F3/XhTSOMeSd4hS4VHL6KxUsw+kovHM21UR
iytWyI9Kg5nRqGQODzrdEgeKYU5kwc6y8DEcDNk+c1kTbLdp9iHMPtA4BuUdpYefM/VfCyYMWlSf
cUucsnKtp1nmpBVtiMWuC5cGgdZywM3ZFazhKeCYn+Thc5vXuIrqGu6oqq+pXbmY72aSVcXXPHU8
WUFk7y1VN9s4958pSgPcYbYro87+2NAQQDh1UI6mViGNtMyyAaI7toYsvMjvoz6XpXu1lfmvhBkQ
B+VDnEE7ZkgwrKWmI6hlXGG2bD7K6dxE7ZnAI/Y3fGvtfqDHfdvqjvBr5F94svHSUXpU649QhM81
lgqdl1f8Aw9zlTMdV02CsSow/s1q/BA8hMR1t35RU0PaEXJpqDwV5cIjVx+uDDyG4+rGOXzhPzyg
FDwZLYXeLIlkPG7aIBg/z5+I34/KhFhU02a0ngebKGSidjafWE8gXmloOBkd4VIHkpiIBZ29ZB/w
gHyXgndFgJ2Km/2PTNw/Sc9Et5DdU0sHXtoPP8oyHmvddNy+bowQD1oxYFjJiKAqSEFSjeQD+Mt1
+xg2KDwOhJTO3JD/3i64dn8u1zG500iLL5rCT43NwCuJAm5FSOygWfdUx58nKG/L8ccN5FtWKPgk
FAr1Pdpyke8QitR+HKSB8wFKo284R0M1lEKw+WAzweaDtJp0g23JACjNS8ZeiJlWfnfYZtI+9siG
d36n+flzUNGn8Mvy0M01w9WRiXaBHOaLgBdL+BaN1XeGsTKsehSO7HU0FGdocSg0tPDaoG4IdUM6
Ho3DdNQw8RHP7UKv6gr3Eg1dsXdYq+FzGF8gpbudk6I7TDYSL0Dj1yZ3dsJHFvbKnHLedt8NVK46
4TE3p00wda+tGBkfVM+JRY1Dqehun9vsXhgslwNUDbD/PNSCjlBVY4v3Aaa4mBb7gLZLx/bdPaOj
Z8PUOy/r433Eng/f1rTRhvmsmnbRA/pD7MwPaVLfaDJ4pV/ilhbqKqL82abItqsJmsyIoMbU8feb
kIUCrh09knAFh5PjkVZcKgcAt28BdrMPLmdSlh1eXTyCKGV9Nl7Ad36FfAfKLT7rWV1ts/g2oUCD
NIavZyW8maGRGozLBgaMTDkM8l6eaI8mdcN/BZFeHsQBx7zVPtp8SDOhV3bxkIjkOeZxVzwqDiuO
9NQhZ48amRbRjZQMoJvXh6WCNA2tZ+GOpzQOdwYT1qPJOZ386F2zOPmU6/Q5PWejR4miFWJ9dg+d
N/+6mI+5ddGlXR/b34KYcIpzlSb/PI88Q+3lE/YwB0GP3JW2WTX7HjXbC8jQUGeBIRTzEJ/HnOKH
0s+PZoLkDyrJ4ja3DijT6PUj0yH6PFZKRUSEBnIpIgIfWlDBSfjhbTQI/dTDfqp5JHjAprQlgma/
FAZboLkD+GTNYl2WGSKf09MPVQ/MPzEANPaad8OmtIDvBrE+CKNzt66PlRtPGIU7yl/CkeKdwwJD
ncE/DaQZq6Fg5FOQp2TLezD68TMwNaNXYWIwHx50oreM/3eWS4N4rxjDYnbKzbeuxGaTLv1zs/ep
c13hlcMyZdAPPGW3GPZ3vOwjw8wYN26QviZlcCWe8VS6Nb9R4EL5HDkZTxXKOthCvQ7Zeblzk66n
2OTdaDTmRjQA4Gtw24ekXEC+DrYR3oa+R22s0fjRwbTG4i/HJfJjtHCy6roG4I6YxKRpHZVydiXP
K0hDaqdBsnVEtZN0uhhOey0r86WZEErm6Dgm4pCI4oBT4AWPJycOh2Zgmll3ilMVFnq19QAdB3Ww
0w2uTDXQyJv0D3k8vyb8ok6XnGW7+FAIoyUuEseEt3S27tyN67QtN52j6Egch/dy5iGhBSJTziF0
uq3FjqKb4yvg8Oalx81AVAgG8sLlimPSKAoYQdbUZ7mks5yo2E4tEzIvd26FYR1TL8JmJI5jFq2c
cNpJ0zSYFLqEQcmosO1nlJWl6X6aCPdntTOS6Mkel5uzzn1af5CiJhybWYFJcfkvE2Zxk4uIOezs
DIxeyjjYOa0KNqqfD003PeLC1bR+uT22kfbMTOJfINLPosR6U43GIWMXR8LWQYlH0ovTXFFyG0D+
aI10G8f4SeNMMbCHbrq1hiLjkC9fTFZEl7aELG9G9P0Fvyy1427DWDCvqFBOzHKe+D7HlyydXsI0
ZgQ93NsqeHXm/jzCneQl5Zxt9sGN4f74tNEDZ2Kvl1nNSmnOYyphXQq9P4WFcaWzzcfCtbYCGR/y
+irEu6VK8q+a15nsn5mYw34NL0EY4AOydmlv7ceIXjS/bmBw+saA5TwuzmIwGGK1TE7K2efQWKo3
VZkAZAMs4WNUf2XU4Q1j9tRzoFm6ea6OS28w/SHA/ptE/CDk/SaL0BPwt+ZV/M/oCC0q5xryLGbB
fDeD2n6sMhR+BhvVYr2g0bnAAZgzapSJ+E0nNNV6ia569RtDB+CPQqMAAWCDV72bzXInivZW+x4T
KEgSHI/w3fj9M3zsd8j+VNeYb67i+W1AHJcjO705fnbkeHLrzN7kUe59Sp99WdzOD7aLj7G2k/Oo
izdNY9s67lkCmoBUvNVU4TESUp7nPEReYwqyUoK6MWtcyiyMFbICoHJbEFuty1+2ws8OuzuyAvxy
YcWglmza0kZGJr+KvfIsqebh8RwBVVjEqqhl7ekTz5QH3s1kYZgZi3Udk4bOpgY1gTxusGMBgczK
wOHgWhi9f+II9uU7gwX4wkJlHhsWTS1x2cJE8mfn3nBO8eNx72t3H+MYJi3FujmHNad955hJlAnt
5eec61g08QdjSdRDOaPcDgp2EG8DhyVzq7L2wx2p1mUdKqCRluneb6eWLlxNxNoSQG5nwjRFeBj8
7CAz8abhhEcF6rwNln/TL6hpOx7vtj3TwWLF7fBcsFpy0u+3ERZhr+8pZ7Sge9fpD5fimRiQczZd
84ixBssDgOhnWRfsTNr4GFtRBPaNxlXZ5OZhyIOfLrQEo7MZLZzKYNy2/jGurGsbqJOWOEwjSclq
2LfnsMfBm+XFTP8MRlV7OFoIYFGTou5Gw28ZDOE+5zmfwxzKn/8c2YxKsCcwXVH4Z4SxxH05IAP0
P9NRdPRMQakIfhwcSFCnKLWMOv0ScKikkbTD6WqeeL3vuhi3m5FM6zyBEd276bfAkbdSJIvHhVjR
5iGapwGKB0xOQUfVqvDVzS/MPYoLyTzP/G3p57Qzj8Sff8fjdWRGHnB3ccDPU4cB0FycjJBmoGhO
rxaoDf4sXjRqYj2WViSK6tj1JLbskidHB+9RUt6mqNjh/znbcbJL8/oyCzya5ezCGW6xYHZO/+ol
2Nij1vI3TK4LIFYsF4Lv5Lc0JslrihNzusSl21IfO4+C9t6h/7m2HuMipYre5O2DfbZgF7H3mYke
W1MSoG7HB9ONYWAtx8Ys8V4p1d3Xdnht4uKxow8A5ggCQO+DFqsYjO0NHpRNU/YBnVSKzkCfbmiV
escibW5j5/6WmM+T5tGhkhFbDKKGy9mf12GInbnvog1FHuulqSuV8kXWIW/NJbkZpLQWW+Gn133o
krmsNzAHJRoe3w32JG0LXGAUe8qCzunsrMtsRFKO77gmN0PQvo9ZeS7HINsPLeWN3U/Z8+JYlnH7
Z2In58cMNqTN41LVlw69VDCwmMtslaZwKJqw/eNF5qE1820Ylgf62YGBWB09TqUDtYCK8Eqg8BpY
swxsb6Cr2CNT4gN2xHogHNSsipp/XVdL44I//TY1bntVZo8zKlWYG1+BB+F0wX1zd2ztchm0Rdc4
jm/s1F8qA70B2Zg8rlXcLQaatC49tct95BCGppMwz+s1jaZ/G6Lmb0ildyvhgRc+TBbb+iZqde6I
g83eIt2zYYkDQCJY/AyN+Rh3i48lgUoSH1ZXOyH/O7ixYekDDuzADLuMGoJZbUCoPDWu2ktRXvx4
/i2IljHVNBhEBOynqTkLcu+NFVw0+XZgIhxOyePyXSYyvIxJvJ30vYnp3MJbCWTsqZjpaemSWzVP
4FYs6HvL/qQoLSABA1MDvKSEJ/tbOMlxp5L6N49KnkJqdzumohRDddm3uxg0WSWjFghM9ok19VzH
7law0V8O9VZibByLMRWVKzSL783F+09CMy4QtPHsNfrcTcY7LpGtaAkdN9iKHBoujRnVplcnKk53
BA3f4IocLDPCmUC2kZRmrQF94nmFpu4+LjfkVBEUZ09WGuZ+GMKfXCrmwCgKifNchrgeUlD8fDVJ
Eu6VtvETkyjKiQsOkziP2bjjCftX9TGvf042JeXBvjApz8NwtwL1gG+JG6UvLSJhS0IbtVIZijnC
5L4kRvJsBA14nibsObFbDFlrAfQoMpFMQqYNydTgUQUehcts0xFB4+HeT071VZmsXb40rrhb3jq4
C5tyatMLxO6UgH6zn0WIQyeY501cWs+TrB4H8K4D3SYe8EubzOEaYRRagQ3PBwOWVaQAdYXBgogD
b+3Sm76hstU79C5t762FgxDn5Jc1RQ/aTJC+68p8SgCrYK2iM6QC/s/O/Qq6li4Js4o2rmjvFVgs
E6awvveI0IJPSySL9NLwoPJwHdVD+omFAcsqToUEd8TKs33O/izY3rI0aFB10n0ZK2zPo4AKXL37
lDVQt8z5BrgGdiCG5hsUeMZhDsOUOr7m5usY0UsxDls6324ZuhOPCXGN/JrEWLlqxEO7+CsVfe8F
2XqzyA5ZVv8pJus5xgGBZZ45+CKCt2KRLYaXuGRwx+J4d9sOuqe4SH9Ca8PIwFqUTeGOL2yf2z8t
W3ntVB+kE9CZaRrmxx+a0L7M4zdkwFVlvoaGBoz0O6dqM7nRvaHIhYP2o5VGbE5aBMr4jUVkT5aB
+L734AQQZFGhGH8kq3pqaaEX25KRbM4d2Toc5aOLQ5B/OXoFEsggfhE3GJYww9sweue6gtoY98Mu
Ui/QoqD0xsljlTQ3HJHM/WtcyQRBxt55DduQ6b17WL4RnHOngqfMg/rpzfNO8epj/MChkss5pPhu
RrA6CTautY0fe51Jf6GEoxqgZuwKYbyR0rx2+KA4n5Nr9i5RZizsBFYmQ/BRkRQQpARft6NwSFRf
KlX/rICIpzRAIoJ5PoVQPs5BUDO/jP19E9HXbtOIixm9DIwd2vhDk5inSFGX0FOqXLd3IrUICMEB
MBJUYu9JjP7Fq0A7lnNa7p25/cpNv7nPDW3fvknmjB10AZwFrdlOwbk0yt6w6B0qm/l924p+zdv8
G4jxV8vEmkSsc809m9oUGvRUFp8xoV/dqnhrtK9Wdjahtuuu2UrPeMiILTbAoVBzEa9HEa0N7aD/
RSyTscr2vE83dSF32vfNvR2xyJKSc7pW7rxIsmnlgvm1I8GWt59BbP0Bk7od45Cio/Api4aASPq0
UkW/96phj0N8DeeGgR2JOru/O2RaUiB6KpM3p8MYYnBMji4B3bQisU5VNR4VvENuBSZVA4fZfH5g
qr5uaLlV/IwCp6my+w9U4r2UNOPYIn5NivHB4xQQKHpxlrR7dKmi6NAtLyoD519jnBMxHBsCjNyS
Gdw3N8z/2PO72WBx621OVvUOJ9EqptwiaRAb46/Yzf9VY/ZL4GFF2TMFs3W+LITyPSiWp4+OTpJR
2bXFDOunCpaMecpLBgy9+8dPF1hk0pBJK4gZQkYtt7WMCGErQgq8crdzUVyVOTGup4RcoeZ3ORQK
6DjWkeLGka6fXmCwA2JjZn+UDUrSYM8/VcmZ7MFZefF37Bm7rsFFnhPA0gOV1JVmWz1dtByvMjKP
HjnYBgLBumAOz+J74YxF14D2tjn737EsbhYLUNLlbwNPxyoQ2WPc238ox4pWmuWwbOGVZRMeetqF
cr6a9m8HaGvJV3DQ4dBbuGa5VKO8st5zkcMmgRUCrrDjtY217dADovH469reuy23PpLsE6EaesDx
ZFBotq6kdXco15mnGJ0W/ACzcCs1h60jUmpLWrXtHPtulc5hnjvWLCpEzIr2jaqZ/kh7ps2vf/Lw
6i06MNLftO65EVb+MqxEDH3OdPYruWgb4sPWKgiK11iRxwPsgQbAZxGeojaN+c+qY7LctM7vUHID
1RVmUUTd18zD0t4v9L6+4eiKU9GnEiQRZ/zl5NoRwtnvBE2HK4FsBwObYm0wDZ16609OCHbhk8ZF
86sDSloZYHnaAWBNcYroSPAGu3EOTylT55HJcuSnTFNCebfIR0KBdIX5oQ1/2/3H0ZlsR4prUfSL
WEuIRjC1o3E43IR7Oycs25klehCdgK9/mzeqQVVW2hEg3eacfbT8z/PT/wLiDU9QKe/UjHO9MUxk
twMewDz2crsz0XifE4PidPMNZl6Sf2x/rMvulhB7uQdRN4otzyv4qRQujRrds0p9ZvK8T+5IiWwN
qBeEy9uXsbhP7PvYe4C+z8E9xSuFC6vfnISAaA3+ZiWkwq2doFM7Arg6kXfH2yp/lWO/4jY6dlvs
fdUBpaOwM/nXlA/7gvXMoJO9TPyHuVze3SDeId2+3aamMa4iMQ60FAkf8CDImaL3r/2Y+7KgAuh5
RZxjnMewXmoOYe2jYzdBfG8q/bTK8A1U2zEdmOzNfv2BLYUvLVhLutD6Y8H/x/j3jq34OaF0jOAd
42EGoUJKuKiQo9qRwiYbPpX1y4Mca5Rr3FLWlqhscuHsZBp8L2YBBpVYmMzFY7TUjwn7XjuQ8il4
V6JK9K9NVFK4yPAmH+2RvWXAUhSdlkf+jVnEqyF2t+QLPSgf+x3a1j0JgjEQPv67Eb4JzFhmaUn3
lvGXDxCXKzXYY9o369FnpIFDpOfLtJZSCIbfYu5yXyIuCdbfrWxk3PUQcXHFcwvYuX9CynEhJvE3
cOLrKKt+pWMeaRa9vvwlqOPDD6J9k1ZvxozJwcy2PznpeMlNelkWNizGkr9YQ0B34tuoJyW5n4GK
06V/TgGuphxklO02Nef8iKPiRmFzuwpG54dwIJqtgJnIalADTmz6IXMMtb+TQ/8C6Ye0FTnfmFJ/
2RBcZtYS0+L8k7G58cb25HZVAP5xTeAQZodko0/07bTFn5PpCvsKZg5BnUPdfmemKK+GZeHWHH/c
JHrq2YdcJTU5tAX8UhRPpEcZxM+q1K9kBAzXM5ZJZ2AA7U4DYtTEeQ5Z2mzlI8NU/wtr8T5xDYdZ
BJu4RqFeW/0VbASoIppxo6fgP52zK/oH7c0v22uf+vmXSYJLEvl7G2bcIrjpghhQSmFixko/TgH0
MMPR2yX1lwiXb5vRI3jZk4u3CoUSy2SXeOkb5QJYXJhXyNj7A5v9d0uD3V6vLiU3zNI8uMVxa6S2
BqahJT70SfDlkDHTeDgz04hXlH7qaGNeyy4hQwPBwENiFQg97g7I2Mub7jl2CJONkMxAi+3as4cw
G0dXdsFkc465d71qYFzIA4aALQJVTxSni9wfXd2VPyHC5J+FYOAWTAVNSXuKhui/ZGGaM/JwBKTU
jYF7n2T16yy6L6cKj/5Y8VgH3JjRfBTJTHTc8F565YlldXcderV3NyP/gyKMj3yBcEBrz3y/q0AL
tiPqyKhwdkXYP7v1+EZ/9NxB4hMVIJNsE+DzmoRsMor/D42z/VRXIG98Z4b7x4Kt4xEmfjpCKGWI
Ze+cWyeIzkTWjTfCdJcy1OVjyOA/9ZBKElJ5LTXGCUiAGGJld1XA1trihtMJnEefenf4jxUwohGz
MXmt19sxWWFMU2RTZ8X0wBj6tSkJvoxr3gU3io9IX49AXM+t636LWT0I0TCtG5ijdB4e4Nm8hHyq
Grf1JtzxCbwaPmj6OaRHF/5ajqaU+d5FEtqDigVEbdp8J6o+h0NK/940zwMjwmjVMOgHrk60U6n8
Nyr5bys9Oz95kA5qwKSD7ObqW9FMf90elH/DsN76miAzcyOrRp2couPpKf+qgXjqtMRyWUlemW4H
E+rXM95XnAkFo8NeQMv8lX717Sbg+nkbEdgwnXc8FoJ0ldaGSDDiq0Fx0WyHOhqr/yAT4giGOAot
Q75tpdVchffBJiEC7YVTJtg3JtyphFa+wWExevl9FccHvbQnhvn2ijAckhoLkL354rJVl/KWOSFw
5C1ejCBv5HlXoYf0cjZU8sPAhlAWw+sUIF70pzeR9I/k8t5sD/AYS0ajlJKB5ZAihNSTgdnlMa9J
Py3gI0S0i/r+047dr/bKv3bEiCBCKFVivIs3HZAzZ9ld6Q13ABhxlpEbw4AUARx9bzpRrzcy+OsK
6uPcZD+AqPjRuuijCllqi8WgVonAgfPBTcxRWPBrgIZMRhqO0muPjNkrf1nZqsQvbli9qDFC1qzD
p1Egx536GXYSIs8YCfy1z0FcW9KQm+WigB+mQYmYL731lvLMeQz720ueffh314E/NJxg8cvIRKwi
gGSXOPkx7FcUJ/lD3NjLmtJKJ1J/jL4lUoWdEgiT7h1F7SsWpseqnc/5hJYm9BdG12iRO58DLllO
Tmc0GlwkYmVKveKnznsPNegqC4c/6PLB4FsfAak9yi1hZYjuWqqMBCrCVjc6LHebHB9sOXzxrKDC
ISCQXcBawIOpxYglzbswP/8oYmyAS9ARF50Uj/OkiHdHblg6LwVCWL8WACFcwkzH66XyniYkUDp1
533dK6gegj/WTLibSEVnxdeizrNsCDZ7pLcv6Oh3mZJvyEAS6GtUtMkUj2eCJ8ebSC5nNw5+FniZ
NmTEO2K66ng55xHlYj68BQULTTsUgFD1/MRw/KOZiNJwS1Ric9mz4Jf+sU6aTwPYKQ0ZbURw/qH5
XIMzv15sypqCPR0TjXvPqu94bR6RdAEuUt7r9lv1KEyvisCgf05Is/BYquX3QxQzPSw3Xcet4nO4
ssg/r3y73Cype0Li0l5lBpzG2j4ie49IUIt32Vpcejd92KRxUqUPfc8kmkIBm81ZC5fgqmApbzog
EygIqNrrTRfMj3Q2XfcqAAxxdBKfQJxDzffnCvnLe3UqZ+eyrSh6OBkGIUG8sLp0IIZ2OYXxkEcX
ud0D05+4np/FuD6GyxJD8oOCkNfvApMxNItHt43v5yUlgoLDoZbFRo3FvU39wBoqfuGOv8EaTkJ7
+Uch/RKZPTB4vWBBRfyT3Yk5ggdDQBeLk5lcg20stzW2DEPOY19daoaNNWf0dlYnHeY9aX/spG99
NGfYq/bLpmxcyl8vyvdTvO7Sor44Cv9eBYWfUeKfOC0RHGj1VuSMwM32leDgezErlh9VMKBIINDE
xrnRa3vygv6gKCkqJU52qIDmVZgnOSolN1crA06/9lK3wWswRJ9ja/7bzsiRkeA2ZWXFezcgYvK6
gWQKVm7KA9GS0hHHWj5Ecfo0m+DGtojy9Yw2SqpnESQ/iW1eul7/COmxfed58pr4pvKtf63iqgAe
Adph6ibysaaI9QH8oNxUYJPkA48vAyfc8d5ExtaA0QI3xiVkzM9OFqziViXY1vRspofx0FTVqRUU
T/kIDMD0yf3WdvpZ0uy1EXdiZAW+ZVBJN0KlhF8WXzO3TEGIUwZnAILAk1DmqSxpFLV75l3jQMn0
LvNgdPaePGBjxMbCnCCtw3/+DCV0+zdRXhwSJ/q3ZrTRgban2ESPKd9wM3NXIJd5CYfotkrS9xZz
fT16qL6ghczinpHG7eIXJ1mylcNBINhwMcu42f6dz8ZqWpCNhPoYW6zH/Xqq0Q8rb3yL/Ph95sCg
xn6dGgrhkpIwMfSrsfM+bTOJqfnR67dTY/lRmiWMeWzH/DFnu7EW4S+52Py5e9nECak32MK1eF7C
5ZAxIgPWwW+D+D4WM2Fn+C1RgmCaTrnagdrV7N20ne5WCqUiZeWAGKbn8VgZR7o1jjdGWCIOqaq7
c581T6ZTD0G4Au71Tls+7PY6Mgg5FqP3UI4CWOZ2KQb8WsUD2iAwppV7BzX3riDGCyx5vm95odCO
Y7wbc+9hsuVLg/PwCvAocZ+Deallcr91QtE8HUxIQIEIdqx0/tTgwmZOBq6o9zpRV6Jlo2kLc4lI
2k2z5AN2CGkeyfOgpqeI/wFI8pe525xusDyvzPYgpanGSUpKQBJnDylIlq0bqbv5d63nn4G6V22P
eTe+MZAmRQFATDs0FNb5XUvlxBDi189dHFeqOoZh+Zm17GVS79xbSzZYcJkGpHJmvHRQYlDu7h3C
Eya8jU057qPcnB3F75jGzcEQVIPWKtyzDcIQKaLbZOlihLjdc+FxFwrahtCFFBAQPw1bfkJEv3aE
gjOY+u4H750hGmN2DvvFDi8utlVQHNlzw6iKM5WHogZ40bbP6PZAxTqgsxnXCHXeCui6E7fLMN91
PSkJ0gArwR57tUDXL/v5NSvtd58jGw8Dt74Nsuj/ZcW/Baei8sgWKXhbAmnvRhyQ1Al8Fo17L1o6
cTua5bYtXTpbfq6Yq1f7QONcebc49iyG8T029hhl0Ey5AchK4bsOiuBU80NvD7I36Odyzbkr17+T
Vx5iqZHzmPFj+2EzXr9gFBVTXFYFOHRxDXg3UZt8G4O1KkFeGNUVvQa0xCt8X4f/+y71UGKH9vWn
l+mHWZvf0fX2pd9/SJcca6frm/tMFynNSW1PVRz+LL1hLGAJLA7Gs0WiZpzpnnrztu8oYIK1eUdQ
cew3nFo9PHLG4YqwuNWZ8UJZntr7OMgeAscguemBzzqYlvagKWYKtcFS72S/yL64voaHOFCfa+aA
yema61Xpf2Oh2K4NQJ7UcjNI2qmt+81q57r2olvpyxuZshU1zUGa+aXPYg7pmZ5y2VQTrhPf9Sba
eyP+s7WVNLxEb7N36y51hWmwRm8T6OZlndPbfmw+GzN+1l3vXM3pCOTP9STL6KF+GNa0ALHts14c
9VPmNi8s4Jgh2M8wEJciQgUImf4+navHbFCvIwAWmnSJ8oJ3aQrMS1/rLems/6+M/WMe4Y9LUG/G
vlLHGjBuTm7mTuCNPSSDeBIE0soVxTGCG8b4TnPpA+obgHPIyZsKuv1wQ7JOtlt9n464CqKdDBmK
tmU+4x4FIecmGT7kmUwD2G129Y5jX99QmxI4SDHTtY8TWikiXPr7pSBLbxY7jEyA/Lw/cinvUg9E
i9+iM5gHJkeK6cYa2Ve0jsGT13qS1U9L/TustxmKZKxv+ixDFqTGkY8JqtAS/uYYsy7WKOJXNyuv
wQL/KKSb45h8Yg9FN8JGpvHr+0kEdwFXz8yiNooLvsv1MehZG7YNwZMTtRiaOXj76XPHgdCv6pUw
05PqEO8vnLTsDwlh9G8nIY9sn/8k6MaIzzgKyzVaWMpUgvWQX3nDjpzJu7EY9tOKmjnmDBmBZkEj
ACcEZK1GryJArgvwAb6PldaKoTp4LedSvXaPw0onE83Zf8Y4r21U3BlP1Ey3EAKwe0jETKJkCXBQ
wpzCGWZrH6YRJfrMO4PsrnOvcpXCb3HkUTCzsBU7CE1oAnmHKSrFYiBJOsUiwKHJWVytuPeW79pH
O+fkm5iDH+nKdSEywflyenmxvM3ELLxFbqrvM6dTV0qODxq+ExamYDwoaEFBLqEekwPOIqD0/eeA
W0kHCT6H8l2F6m8d0x5T0k5F3sL24NtpZwXY3l6afHwMghqRQLecPWkO47gQrozWL0j3+aDJamtg
dnhTj2vTY9/prGl6h8P7oVw2MNbI6jIzaN7i/1ch1uPAan350nTFi7KWWX/AhM03OELGaiW1Ejrq
/w9QrxJ31hMfxqLQ82fOrakP6jOzunun0L9yoCnONMM7KQC2Z8zYytg99JKons5iJy0Abl2HKUYt
vZh50wikFw4Duwu9nhYr/RBZ/Rj66W1XeT9oGRBSjBiEfaH1rTXdcMRKuhOxYmYOPfUhJ6Cc/OgB
qBKkRNzH1RAedU1sJhP3Zl+DCrvMwosefMwDDMBQYR2bst+AGGl1mGraC0w4Lx7HXh/IN38Q3yxO
MJIUbrv3PA4N9qgvWSkjXJwuS/oZXipCppuhgTe/gmGImb01ONy7eJ9Komuh/e9N2r5lXfhYNt0F
L2TA+4dOdMmHW78Kn3t+g0m0nKHLTcirUhAOMSq0RyQRRQuMDS333ix3Ni4ZGorTtjkcfHlEcXAf
47zWdn6EXvcETHhTtDbYE7CJVISWa6zHuQuElBCiBmUumgpPY0JCTog/Ah4Swjgiz+v3kSt31zBY
CB11EHGwczLzQrXyy1Dwh8Eib3692eRKBt7LHH8ITLTXIQBpoP3gILsxOlRO9qNFvQVHNCyn9Tei
/3MKiAWzZXhvc3/f4smtBmYb6eCdPeTsVZLf+UWJyW9+j0xzCuiIsbASDyLYJXSk63i8EJNQv6vb
Vqwt4p/YNB+JJ+9Du35W/AWV7xZ7claJnovA+VKtpXN87zM3nFk79YV/gSJ2bBMfzLWDOmm5Q6nG
bh7xZzPA2FbSdNjPqUehjTS8em0ZUfb7MmDjM59Zkl1n5fjK73Ou1vJ5Kvt3clxvVbcQfMNZHLvV
LxRvbuLw1uv0uZ26CzQRQLZRdcrZuDwpH7VMt8QBJTrcO8nvLfo2ZvLPuhBjVsV7UByRmN90YX1e
xpUWtm8ZUjPyZEDoH7izPz2ElUXlvK8r8NF53hKj6mw+x2vxKYdk2HtT+pJG2akP56ck9J9Gbzkn
Iw4sJ2YS2hgiEGeHqItYIDiJ7EMdFKd2nAgTtcRezw1eNyGlhq8doxbaVIILmCWM1g4BjqiRti+9
3pW+SU95Ht55/nhos/qpj/Cjy0n8Tdb5Jm6DP17MNrod6OMRPLxkc/4hicztJAu01g6vgY0Zg1b+
txXi5BCN7s3qn9uMD86gfq2ojkXQ3S3NQPQL23wWBBcDLuraB/N2H7WRoBzrHgPW/Ty4JAJVRYqF
WIvT3KuDrDt5aKaFLXk1l3cWPfRkwhedj3eroQtdmup+42fqoD2tTXUTFhmUWS/fbehSJ5cvoUOY
hTuFhItzfuskYPiLSBr136ushl/8RO116oa/TYyQoQEqArjnECbBY0uyVqyYPqVeCLsn+fVL+6+R
dB19bN8qSq64EuoIYybflzF9cJZnf1tlOeKn57AllqVAwThCIkJxHd0Mk39Xp1TLtb9hCPW3bVKc
xyyXmumJ0d7f1kuc68K03/WM3NIlR0iHunjrbEuHxoaQWEw+qUAzU2vl3laqgJ3CUD2Ytrln1Hxk
fngKApZPka9vkJQn24by2fIhGjnd+N5428WJsyNqCemIB2iy7T7xhr1NuFJA/bUQ7cR6IyEtbK7J
nRF4Cq9jABf1wLUZD/lHXfr3ZZ95IBJaqEJOfQ74uDFCnsMuxJO2RD/xOhy9FqKTXmhUU0Cbnds9
BRSraHIKpOQ9h5mOP5os0i+ZbP+OSXCv7PBnaP1HWTFxqgA0HZpx+f8HE2iUJcOSfa6D+R3wNTlq
Otl4+kPY4cntlwcugh3HybHgExyqEkADOveHBmqSD/D506vVpbIlfsRqBAwmf5OMrLnInpuMFVNl
Hv0KSmobPKyB/9d1YOwm2XAOt5jYqvmL/B+XU9vcjBUlNIleZ9dVbM+a7l17ZGIT9HSQGEfmWv2G
cgWgZII/sWBoDRPpYBuCO4CRXrztP4lRWi7Fvx7zDn5Y4IXGpnZfdvZ9jTflfzffoie9dufpLVfD
aUWUnlYNepL5usuJOEHSQQVUcZROarV7ueQvIA29q45JKzNTRqUp6nIVqy0EPLpeOhBMgpd7Ylze
Nk+zHZ+3/wDY1itaLmIIUFyyjtzVHK5JZPZjHt6k0/iyxvpWxemenUyySwfIpXnqUkNlZPghu2Jp
Y5wPr1hAvUKYRjLgp9vCE18FurmjRrnl1z00pgABOAZLZmaTfuWuAJPoa4VeK0NpjazQcw9+WDf+
3kSOKAjEW9pk7wQLjP7cJTYtKN3sqHFCOR8kJuTBFxKkqkKoW1QFOBq42Y6/5/DMmld3UEPyiFWQ
vnVKUlUTHlfmumUUJOL8cVRimxugQ8/SM0jHre0lwlb/LZDOeHyeSR44MORs2L70TeZXdwoJCypJ
na1G8IKR94Yzv2vJHmOlrrBz+0Ufp1xsvmLDMRXDvMO7wxiLg98UaGhWWewEqXEl3nDdtPeJlXGz
63oa2Z3jVOhPjMKnu0umOR9vTRaK7NvItlQbliNgcVDoZYifk5IP8e+oQyjKuDs223KS1A6R8UWr
N/FQXDO02ZWlzYcHvUToV/2Mfo3Vu5+ruySazRusXd//9VO3CL4DkbbLWSZBgne/nWpFCpCG8UfM
mrdJGU1fzNcuUk3kvHaWBWiTwuKisewvX4n2Crg73AkBk7axUrcA8JVDMF4ooptc6sllgt9VelmA
0478dnkmZsQD8MPnm9pteKJpx6P+KUmMl3xFdQfti2nQiKC2ZUndkaWL9A09D5tInhCiYkrGD13L
yVQXNd7U2pkM9ynoneIKRgWp7EXtwKXaq5DB4L8mreN5F4ae7x4m3VJhx1ge/ZcBw3LNcLuPMft1
JZjT4+JmEXnGja4ZUiJxKH4n7VRoGmI5IkAEKqFM/FAUDh9RWKbCYYoMWwwGWR9EjD7LYXhTog/s
Q9c6c3zHhjTj0Z5M4a7XQcRvuaFxByf56nXPk/G9RCxPzbUxJNf/ZhQgV5Y3Me20Mvl+yIYeNk3E
dzG1uCx6hyOkKMsta7cqHLzPSwBi4dKWuMh+Wyj0rJP14m5aqDgQq4t5LtQ1N8KMHmYoNphgJf7J
JEHGca2L7WE7qghQGVwk1pS4EeZ+1qArnIC/MgO/3pEpcL04jBhZu1U2dH6lN7nBXYcIpLUv8C7V
0m6bZQ+TrC8Jdn9bxzqQmCIWJabPaeR8/xh6P8QY1RcOIau95gPC6jYL68hd6frE8FybntoOA4ts
VsGvmuOLd3hqmla+hos79M9rNMXdjKQwnPsHvLCOfhMNkJsb3uEZGLKGSJOgmGTjOAe7yuOjBsdV
uRTwlFCpWtWVZ7sVlSYerZoDOmqAoliyYEwb/8kwIq+YrFObPOIQr7v3oWpcNAeD2y3mWelYRt/+
MHYDlSRhcMh8VuHmG90tFU3/J+8YO/zM69gTtSC5Oe0hkPUoF1bLyM9+NZa26N1N2yr/pKB37QXp
ukmSWwp1PKU6VT3LMTvI0uGPzAhY+6sxSHQMLW7w2W/OWdHV8UFlsZhelsCTtM6cVovf7ZMoqWZ0
GszLUyIfUGcUDH4zksZPo4VcOtKyGKzzTJD54yPwRNEXcNU6nTTs+ec6nt7GZPaHp6JmduZRbZGD
SJLfMEs/xlnT+CQtZs6Ed+0qT9eKefswMRYrSH0UhSRzzZNARXYoN9LNiclZoyEMB+j/pl2JYBnM
mSnSCjtgz4b3HamjZ5+sXIKNq4yYLmJi7joes2HoWrXzGc3umBwTUuy3b9zW3lzc5g6/C+knbTNB
quII2Zg0ILZ6J7gMKtYtejjUtZDqZN/3H6kA54ZzFyym+q10KCxGBR145GdpkffZgZ6Ok5903NoC
dRFmSRhfxBU4D0Qhk9tZYmhyL3OdU1+62ET20WhglEPSY2p0w7wi7fttmz0Yho15pJBbBwuG2CH1
/f53KGxSXwYxKRRlUvgzEtoqwDUdX3PoDPVrmwdL/UzcVbGYU9O3huHzslGmFl/0jGF0XNePNRMc
wIKzGVV4HjDRYvKNIjfC9JTEPsvVK7cP17AjbCHyB7iejYAaiX4vZxDi+CP800PnF+nWl7rZlktN
j9jic/A6GSYVVmqQloTJsIhf3L3vMmxXnAc5qHggh9NwZIXH7j30piRhH+wwKd4m0fmsnvBbCagq
c5lq0gTNUCzTsac95XpcReMPwRW8cI8a13CtbJvHXOEmv3I76QQgL9u0j6rdoF0hUHqZBb7LTUs0
brAciiVRQftglS5prqcqCHR7PY9iac3OoGywy9HJbDz+m7E0KOb12Mvy5UXMM0qcszeFwKgvTtp0
pTknntJNd+hLBkD3RSew5xx7kqmC/2CLicA9oyGzGaDpyAn86t64QRQQDDMDLDoMssoid7+6YV0z
nk8hzmzJuFKX2lyMSRY44IcYe1k9oVsL4fmjkLQjMzmKg3XgZ6YEbOmlxsiDKQThNBc/DkBj9YAx
fY6eZ6dF6Qo+hxKCzYljx8Q7uoGf0lFL5LVT9jSRlsM7t2720cnFPlpNOvFQ1+Wqd4rxKDnbNUPA
OI8o3iFcIa29YuWd5hgIEC4vzW6SfZf+l/pWpwxA+qxlnFVpTFeM0WpTSXWNgVU7IxOYKevZwHWN
x1Ko62fAfHu2n4W+9GNZo/RspGhtuQuN09QBeseSR7xwSF+BbD9Z0ldRUVSwbWMKAv9YNYT6ZESI
GtE+AJ3Ksj3c8p4mgaxZoOF57Hrz9zyk3fhTwBHd0lJC6i94ANk6gMhXS5r3n5Vq9PoPN1Sy5S71
6exER4QBrNWBRmGSbFlF44/8T8ior0/KLliVd14I9aPhBKtb52NuahJkmJaUDQz6uMV2FTtgq91D
2ePDvp30GnSYLxy4zqvROvh1Y0Jy9mAcIoBdPnkhcxhpKA48322dXTIRVOIDt8KCCZKN/SqfU1l7
izr1SQ4xA6OaO3ZEC88Yr+ejg1+xPXbj0BAvT8E3cBQHU6OaR2SVafKHgwSED0GKZR//eOwHMQ2p
JfvXDc40YPDkFQ/Wc8j2o4v+YkNIWIlBZCVrBqVxmcC4KlXcpu9ZO47AlOowjCxZiqEWFj2G4+d9
il136TGumbHssieTpNn6M4TGj9YjpiPXV5i8XNzkOxjLKWsKmbSe/4hOPSunPRVcgyQVpLkkdjZN
7ciEoAfUSDx4m2BlGIMeYXTHkGu4EZrtl3NK5qpBzpFOZkj+yxAMKHk1cRgCf2NC5qXMxKPEHloz
Dl520l0bqOmGesBzxLUPuXy4rzO2KLvBwEAqT5hje3WR0HinLyOMIs+2yLR9dwRMOpKEpZ3Sau/1
SqGYj80UvSU1ENM/eeZrbiTcc5r437ZSoIUYizcNFzfYnjH6ja2rC4SGMSNVai9oqOyMcQdxkpGO
anzGy1XyfytQ2OSqegywWTYfeecOrs/8Ypv7XmeLqwhdU5QXKXistRgdSg9cITq+5h8sn5EULhEH
BIoxh5iw2LImpLcZhZhfZnihnP5tUif5C0FPs2pZWi9jjwjXDYxq9o0Kqukv5ZbOPis3r9efEasQ
gr5GxTxnTNq019+B8E4Tj9jO3FECdluELuq0lAkBnXlEpiaLYwZdJA9LwsGWLwdfoQyBSbIsZ/y/
5oGuwJXC/UGOHNTVeHHp5hQCOpH68puSVVb/JR2QK5jkvOgzkmotEuxrI0ZGFpMsZgcEW5bvpPCO
FJz+9C+f0ARNDLX5pL5Wz/QHD9Eo6HNiHt2vgJ1FR09m4pgtyoxj3X93XEXHd+0mQYGAOgWZAvNn
xGIYcXrFRYtVtYTLAAl2bNoqeeC7NmV5TcJ3wrIqnJeq/pczbQQ+QSnBjGiSwkP6u2azbBmqLLFL
bzkjy+StWPgs0UziCI4ycn47uVa3S7VGw23kAeW6+HBO8CHpChHQQ+osYGWstwos6Tld+jLQ3TVt
YE4uynr4j76kOMP36shJ3o6haTeP+uwzGAcHU9WQdtKhrjYvUbhgk5DlwGOz45Ow4Tf3iyZUWCyV
P96Xa+hjN0rqYvuWcz9ZsgmAUw4dDdUC3UgPXq4Eg5cluv0X9k6CvXZ0t9Q9v6obzYYMjxx+pCxa
NgtilsWNuWqzvi5dCjLKmPA8g9Yx+VkWPJGI1z02ofiva9RTPzqC/UMWkp+G5oeP1054GZihFrep
1itIGx9fJVwENudDMvKUSjqDA78NrwGvPCG44Z4fTRQPpSlaL7ppJhymbxG2cwycZohc789ShIKa
rFe5C8FzzmXK3KW2HO5ui232Ou+T5VHD1El70Gkdgm7CGVEqkXyfEgkXRTGDj5uqA31uriKUEFue
uQSZ/GZpNFf6dkh2cQNzatFOQKoDoWaMX3oEw8td3ZDNBSOiTxBFov6u6+EJUEhEToTLnJ8nnDmp
js9+mOfpcen9aPnXRmqjPfCm5fFNkbV5hPpYz3nR3IaJCMV92HdAnq6ZLdocyBib3Sq5qvpqcv5i
uRYcgE2a+4Tn0K00oFcSIiJwbOc5GuWrqUmth8za46/H5AB98QH0OSVgmNKjXnI9JfVTyqBq/sYZ
v7U2iQ0FUYkqa9aF0p7E0eiHQIlpeGL/0RriVqulKne6y9AmXvFFFPnMrqqs47+TrEasUixVZAW3
eGLMc2m5Sjy1TVdG/a+1JvM/5wn0xII1fbLLF7rTJHorgnVQKBJaEVYhH7s24SOJv7P6WuqsX4C4
UOV3/hcnZgJngJ7MC0eGT5XuYwCOMUuRwJtA014pAhvn3yIsaE/vCeRZW+S8i4rtP84eQtKgCOb6
t7RJRkEVBUmh2hfCHlL/75T4piRBw5loyCMdCfEY9yqaHMiQkSavvRZ+2wmm+kjw4R8VwbRpUkC/
bPZtsP+MeVZUQYoiagRRMAhv7Sk2nJ7LE6UYSdhXKihFzkAvCOcqvR7cpeLOTpUwCNVKoa15yelZ
Cz7OA/sxckCimCj0BHGx9hh4v3VyzCzw9ABI/qfjs+C3mMHLwehj47hl8+gned4+dV25mGMq0h4a
SzPBo6JC8xtQ2Au7//uq7XqsJDPyZ9x8Bd5E82u4bPMH7NitoApsjLtcfBnmLA+Y6vUdaZv/4+w8
dhxXsnX9Ko0eH+LQRpAX99xBpiTKppTeTIh0Re89n/5+UWfSu9BVDexBYzcKVZREMiLW+tdvSNuA
IZPBWiHs1azs8JbJiXB+aGHXx5IcJ5e+Cn5XMY71ujRsMVWrsEMBArDVajlZ4YyrGXev9IqTAgXk
mEHmzvtMjw5dGJkRAt4ItSaZf+ODSOlor+FQpoWPsyL5K8sie+96ikvqTBCnKj5anrSsnVNE6FMJ
FNL664R0DIoDYBQc/iegGnQAWfyVNbhSVoQzWMQpF9nJMHNrPzMWPiGExw9bpNTjViqyI9WguNQx
2n0jaCL1WJ0StLNrxEnaHbbUiyRe9sqamuLS53iwViEtAloZVHm1m6EgQeWG4UVnZ9MmNiayBGtn
Ptt2YSlAEHCwtXFt0UXQ7lp1rq8igI5zXUUkVEhz4jF0+y5AR0DHtKzSsiQCt7I7ixRlNpVdmJnZ
j8iJo43l4RXbBF13I8aA1UYbUH+2YPb+QGP/nrUMtfGSlYyITCTo2VqvXe8m+ynhKnJxOwhj2ud1
Lj7akb63DJkq0J5EK0xt4Jf3sX5sMAw9uUbZvJsIC0B+smEIWAwmaj5mwWDGI6iFF5UYoTZx+zqC
bj0soHlrbIOyHU1pjaN7n3QrqIXZrQ15DU9N9Dt+nmSPZTMHG8eZup2FzTVeSzksVgbt56il8SQS
KNpCB2LqqyNvIydbP9psLgBambWhsJ7WcbJ0pyppEdzOLnOtqG6fMLWyLnYNeycYjOQaAhXKpEGr
SKC1Gzyr8HpRmPC3tuS5Py/DBEk0JyZBTqF2xz+zwQtUCEJ6ilJIB7r9EuewVuSIXxAsu13rYYOJ
OtwlTMIckmPdlei6PQZNbBxEui4qkTOE6oTFPqNj5J/WT8VlTxVaOuYKC9W1XUp6yxLZ2Sts4kO0
RMip5PQWOe7d0NBqRDZ9LFbBMj7EVr4NsENksIrSrnwoMT5QdOtBb06Ihl/LjCCvzC12ah7a1xlB
wg5+hDi9TZTgAfGdcZBuA2DDPsF6BA0GphU8XsYkaVGdJRHQvSHoJd2Ohn4+xiEDSm3AT7whCRGT
gGC+jR0UYVixuhG/oWp9e1hUyQd0FCyY/hniy6gX9HwMhzEa7G2BBE5b5f18spGoLDE5xZzBUHp9
WpQ7fcbrofE035ltjH3GVRLUP5oCcWBA6gaRH6jr0uXBjj1fJbebCUFhNol4DohNF42QhOlEovTY
Rea6S6stu/q9wXwFPxBilDqm2+NaauaaPDYVdT2eDL28pM20Slkks/4dL+9RDsEM2w/ypVeRUazN
On0smH/BYp7JOjbxtbS2jlf4AU8WgG5Tml9hAB/T0FdmydQ9wzqygsu4vLIfr/K4uZE9zIgaU++S
xBQl8NINd0tTStsr+xkFOzq66nlUJTBB7IheIABMzcXW0S1BxVvJLtvOWNJj/qRM4kzrHhcp4g+X
5FkjPJgG7JrD1yfZwG8MRva1IgdVH6X5NkbOOmncXUpGk24SAzUtOovSm74GKfPrrnVOvIynWIwE
oppHQyd6aFl89sGjNXkHUzNuFEczzDhJcIc5yA79jEnyeeeikyoW8Uzm7WvTkqyMrUQwo9y3nss5
3tpT53f4Rud94sN2pdJwHixs+MvRfDLC4pH9FyvhmuCV+QWh9y7w9PVgSZiPvMpAYrDMoDdreEDh
NTDie2WE4/UC9tXb5kvZpw+55z6ov6jouW4ucfOxEMKnq2iytyDKID/vxG+sqvydbM6thvlxjstI
yGwRHj/Wx/FaWPpV5UFYkP3dkr4nmrnHl9Kv8ukLQHGLg99tXz4urr7u8vEQFfEuYORMuHbgOisR
zIeJadQkrBdPsTWNQl4NIYFWnqDCHzSg++ZVn70T0tZDbFSfTTVC8nNUuMVRVPwYwV+eIpNku4jJ
1LItFlI6yZnO9JycHzzuRp6ZMX4JmP8VsUNZTvEIa9VKkVJ35Fs4JH4ikEbZHm9zJ4f0OL2Xc8aG
N1w39eTD+LrEaE4tTBl4GyuyeIzmZVB3nQ0Iizis80vwAoORcBrsu5goxDR5KqAdOO10BuS703Xn
xsvddVtra2cmkhsCI5jLdZdUvhr6Wxh16KI/QyN7JxyG5D7pV6y1CXpfBKqWFexouTzGLCplwYBX
OXxW7+SCEtvWhzIGsi1vBfd55TUJ08vmJkR8G1slzvxQHIsvfVw2XurcGrjBi9iF9tqtBu5aUn4Q
634Ie/QVTBpA9o6iya4bvIRqOe/DJPYjEi0UVRNXxhM45FUvNN9ysLwr8TGHu1bFrq82jIntu05/
WG2LothmU4GbzrsCMMFEok4fGrM+OWToaLqzBchaqa25JlEbfHPu+vOMb6oVi40+GBhGFytW6r6s
y5/vV4xHCNOsF/Xbe+hwytAEA0qypdkb2R3MQFw3ZfxgYFWuT+yTiAsNpXxllap7nkz1kVocP1dv
J2Pnjr57Z7Et0C9AkZxPhSGUI+MKnj29krGG1rJC77MD5902ofY2ht4qqRArsfdhb/4QOAnSE/26
J4/XMKu9QbfkMXDC0qr/gDV4cGPjeUEuypdUTk087Jm+vNyxX64z8oOQ5u253xuppQTyYqXuOj5z
POj1Eju3ibkDI9ac3ohHhV3wnZgseAbGNpQh1rZoGrhexyZHZt/B0U2MDgkbZXaonsmMZYR6vDUD
WFNZGCfMJuxPpro74X4sSFhqpC4VkD9XeBDxcGv30X2tu8cixOOekTzlw9XgjoyWA3/R2G0mpq6Y
sKA82umjt1L/3x2Svc5G0opqg/q8BbWYIus6tWn/YVO4Ez5EaNcgjsBNKK4t7Ql/ghtZu77a09Se
lVYuTlcwWTnCKQb4dO9ZynHd0G2k7qIcYF7zoFtl0AUz1qfZYzvJ9qFOK638UPVD2uG+NRbNPjSs
bY3WUt1ry8LKMcG5cDTLO0M2CFAS3TfANq96GyV0zaEW1pBlzLiCrTk6D3nGoKYXp6GdN3LBMbpO
ejS1hr0a4oDTb66ibd31jwk/xs3mtZPztDTtziVDfbFy3/bMU449toO5vSlvAIlWBbVFjBu248Jz
hbvbY6+hJblvEAqs6o48j6+BLzHyNP1xLg5F61yrBTdrM/LGCIwuiUIakllIEHbvxq4sXzEIirQ9
uWOAugrdN6fyNMy7cSj38DCfNPMjoG5uG4MDFWlSCZCDXFAM816ZEZQjet86Y9DJbm3x0jRTTiY7
VCo+mwqZTRhi6Jh57w4BCFcDD5Z8mBMjH0YzJ0HB6kXDphL2QZ0uXdyr8T56J2D+Dl46fMBCE7fz
bMNHinf2bL+UTXiboSdd6CbiId8vkhoFocBBh+qeNJDN1UeHQfjCsHNrwMwEjkpeM93z1akyIRYw
k/bYlWonr9dO9KZlyclkkSs3blDTldIbqd+m3nuy8nw3uWfCsxG8nIXTP6g7zKzlZNnLmXrfbwvt
LenIsM3xyG/d8i4KvTslGlavLiOkq5YcBMMjl09WG7WbluzweFPfSEwz1C+LFje+rjMGULWxywjc
sNPpDXoQy6XjUAOLGTHMyrE2NdiSCv0JEdmZ1N9N2iJshMOu4/KoFTg+W/N9180ohopTXeGQGKTG
JkWuovdIDJDYMebo1xnmPlZLjjgRaUp3NzkQRakiHexzRjmsWyhYMvN2pTvcYuqzGUOiOFz8Oitn
VcNCVBVtYIutHtGTI14ylnql9ENOhIJRr45LQkhyme1nbr8mQIQpF0aQOAgRpBEjdCKTwI0jD7+3
7uiOAMXquUTdQHfIXVeXM2DWzAPiXify9nk13Lcu0RyUUZqDUWVQflQUuk0rb+M4vle7gzo0Hcu7
NNy1CtIHKMylHaxVNw57j4pjYOwBBgiBw90TvUwBlT5irr0jMhk39WXl9NZmMgMs/fCAIsRgmsxD
rnxNoNAz/t/M6OIdGjooqmx9zTrmeVdBtucpXBJlqm9+qSMYK4itUiASh/mz1p7r4lgP+Ciw4zLJ
usomPBdVuY3oLeBYX/Lu1eZ4avr41OfQk3ilcBnEW1I5RaS+zHus7pNdkqcHDfp9TcXmWB/ksePo
KW4aSExJVp6q4rXvAkQVkr6XhB1i0Td5tLzWbrCZ2Te9vF3rQDmq3FH7ZpUo223MCDjWyZvDIQOe
++DeDCllsmdd18vse5F236TJSSwxgUQkaTUywSSPgG8kUBn7UjBZh5kjbEIXqIQUMkz2JDrtLXfc
x6MCckLml8C/sA5uMlXfEU2oyh/b6w7qISvBYpxOPg5p1yFYrtoos7y+beLxJVi8NUz9PUcO2ZPm
+4CDQe8ON2Vg7dS53GXZM+QA5frAlORe1SW4fvxowFD7kUJzbnF3LB516n5be8pc7kmE47pj4wU8
PKmNrMLCZeiYPXBFbKrUAxadd1Q7C6PSPdDMtw6XDe7BRp2lyIWIOyHJmg4HiuYxj4b3QZijL7FB
6bPsVVOOMbylzFZ3qsVw83IzpR00YwlZELNjq5iY3kKLoeEk7n7TpAhVMHQi2pFAFDzZyhDbu4ph
CHZA9OluUOyrEv2rbp06SgLGiXhzx1/2YFBBtSCRi89eEFJE4tu0kb21b3rFjofqjX3erdr8+5J0
Vf6rWss+XA4lXEocgH8ul5iwZyxTD2pZMx3eMdOEM2QiTGzs+4DjvelmwnS8tarYZ8yRDHYZtd5B
pS4GKuCr1uNUs3LEP0G7CetuM6CABLtc9a17HNxTQzeldJJhA6RNvpqoodSn6YeLy6YtS9/A7dOQ
JEhMN5lw7qdF7GrWb64THrLkG3ew1pFwNqrhs+fp2qRLy7v00DBFcuntGBnupgEhEqI9u4D0nBXg
z+HGi+uzhjmBOtE6zIt7frDMb1QZmPCeJjD2BBVj1tO1Eta64li+rtjyjTT+wTBzow5e9bbIBCdD
nmoHr1G9o3H75OTdOndoMSOJT7m1Utcz6SMEXVJdo85kjcJEP6ZTcIKszfoutp4cAMnsrUA+yADu
KMlE8rKHGtcn9Sow6HhW20XK6pf6banAtqDb4Lyuqp+hGTaaYaByJnoFshchM517qkhmKev2k2hS
ihrHjzGxifrlwIrxW/DQGmK3DIBO2D6oCTZFNN0o84OCkivTsq3uOHDKrbX6e4TvrkL4/LqAPZif
1ZLgQ/TO3Jt5TSmOOQKLC+30OY003MmTa8HQuUAaq4JisVghMazUeHEEZ9nySP1tZOMFJ2RavGJl
VQlzxGglCH4DOyNWWBnJKD+qSBE57Ek+qn0tj70t7zIvghsYb20xXvLOOTkJjJfypMpcdYwyGEWO
i32lutNUhwuecIieAGAOZTrzK6TFOxnMH8hZ9m6EhinnXvJyqJ/LOb5zRvcGqA7DTJOAQ/Wks+8R
4CUz2LGbu7IY19piHHXv1ihin4qQ14/QIWwcfxYp7STIqf20KPm15kbtnX0n7hYjWauqX2NLrHgD
q2Z8augiCArbkrrpR6b3QNgL39pkbXIUcpPVvmzSeBBgoZoa0c6vqsnU8vleXUotOlUZBZQsBdia
KqeoANMYk7Namgwk2hualE2TjAxXAwYbWbjPgXwaNz8zLkU0JVd6+g7xfc/BFNP0atI+QPA4qfbI
M4nZFfnKUmavEImXxfi26eJhGH/aWnvNXfGyYqu2V2NpTuTtsDV6zY4Deh9z1uJ6zxC28V2ygfJW
f7GRRHvsgh52LREz5isHOM3BcKoqPOZHi/kpvOUugYcjGwYf5SkytUuEP2Ls1Hc5hy3DoZ16DoxD
39LAIVkn2k9m8irx0MigCDJA9gOqRKUM560TJ3ah9RzmLwpzoHmODO+gJ8FRbQhqC9alA/ZYXZwg
IROFLa9WVUewbEASMvwFFcDAMMJH6bLF2mmXhPOLRUgbI6Mz49A71YBVGT0rz4UiYWOaNcBUera9
AnqTS68wXY35/NyZ8MGBNKZ8OUf58EFSr9+NkPQimR9sr6QOc/aFpR1qzluvrlfREj+ragrCCtY7
Xf6zO4YXqzp3gVzhqowHvy/zW+KA7/hzwf0CjfaG4TjynXo+D+7OneXVGxdEhHcCa8FtmuFqiDwA
ozzMFJbgM1FScBZo21CUUnA3eZoyP3byW8l8pHYM/Rg53haqDYOu6KTH4anvig/wqK2o/xemCNgk
lXhLYYLt4n4LOopK76iiszOF+rc5BXvDZSAeU+J7bXupqtrA11zu02a55OZgrNR+W7r9pxHGJ5gp
ewufgsCT96Ls920AXwn7VD8BgwBbXFm5dlbQoioAsyHfMrXBSmMCVgsC/J/NOrwhhPvTDRjdQ8Fl
U22f6ohZTtcyltQn66yQGqN1VqqcQgRLIorFUZhvF6OEd4cQ2PIsxAQ1duTJIQDLvAJCX89sHnNp
Ei+WvjEA2rtuf8do6crVrdva0zjV258FW4+7cCPDJ7UXmnrz7JXoskGeRprACP8ZVYBElnPug+pL
teEj5yWjmovZ9Te43JG0xjrPs3JNUMsKfui+TRn6u1phMUrqnlV5bGXmGcLikc3jNI3JV6FFZxwx
jnycD1L0yvByJYAQMBX6knRftjm+FU5E6K1u/5iT9tZlHReW2W0Rf5JVSGQs+pZjp+fPxYhO05Hb
Op3PTj1zmpC67Tm8h0H286ZBzjsYlbPzyCnV44Mj5W2biIOWDo+QMU9MZN9HrHJ/9twjgjFCyDgu
VDHw86DGx5M4+YveVQcMlOYNCU+POAk+CfiC17253IEyrlLNQvqWHoyGSEyQeZMeuoNaqOAPy4pI
4My2Aw2tsm5NKbn7DlN3TYFQnFRRMn4aHXlxCs9j/8fmIPXA8ioH5visH7wQZY2EDnNlOQ7K2+Au
rtCzdtQ/SQ3JVcO8Nnc2hhGu2wrKisu/gYJ7adv5gQAz3hoKVTmVya3mob/B8eLU9MquxLE/Y83e
tn2AbtLTrpAMHsuiOAZT8jIOOBZ1zBRsl8uWEdlO1oESf4fE5+dmIpDJq0Uo6vhRdVTZaN6FvC15
TR4Fc+pL148PmPkKyP3tjcKUkE+BEdCaqt4IKitzFf0OOzhWS76Ar3MEOAKHPpdzueqLbxqID60h
Iqks3oY52eKMh2tuzfDSw1APKfphFNaxYTPrzVZeVcg+MdGs/LAbvjXRPsZedwyEdeMABY2ut5np
6WRm3aKk8+F/rtWbU0pMmu1Wnix9luuxNL5Kkd4mcbPqvNwk6XQ5W8CIYxQymas3qrfBif01dgbi
v2lcbTt9L6Z+JYE6x8GjJ7T3kVVBfswxMTHwtaYasWEbGip03DBRPOIKgkcV8eRz/DwJ0yBHu3iu
E6hCEBA+4G4d2pbH66YJ+UBD/uJm2gFNzdMYkvQlNJyZnHb0VZACDkTWXQBHyGjixwku31U4gpKQ
IoIKp++S6zpCC5mXbUCv6BENbCTfi5c9Z8X4mjtCYRqYyrZMlzE/jumO7G/XJrRPmwjOicuvwoHX
DqPhUZCJAgMGTRL8jqsYygAKN2QRRXtsZ4Zt8NuwXqzL11m0UKXzp1I0EIlGhpiFbkIVrclhW6KM
WEyX6bza46XwHoXTJNs6XhBLww5i5CF01Tk73resUIZELsKadn636KkgJztMN/S1HJaNOdt30mhf
FB6mimIbEi0V/XC0sXjVimEF3W0/k1AmvdSfOMwYOQMW0Q4riHmqC7Y2XgtJpLRh73C0xue546oS
sk1mYohWhM949fqho8+r2Mlfmj57EgPpuKQTIIOHuCIanFHYPwmn8PnfSxJ5ftNgXJlyJGrMFELM
vlwkLUhgmKWncA8ZBrstpt4ARPRhfHcSOPOH0rD8WboP3gDy7KFxNXJ8VaR5a+FLDidzS0YOyGXO
bW/pW4oIWVuGE6AkZC5bOjRR/R6OSLAyixrCW9rRMkQ+UebkBJFww4Q/f4A84xscFYAJfG60chm+
9QVlVJkcZ1ldTPJ2OgIE0sHBDQl18wLATg9TWoz2As5iMzuq4z4exzNRJPIKBvpu4B94llWstRI+
OXBxjnRso87VMMDDKOm8caPKLIWIoaXYwV84hprmTyWI4uTlWLtGu9EdWBXpVs+mrUVprT6Rt49o
Kye9tJTTpTYj5fP2PRhHEBafmSVOoT1tbWd4snvrfcpx0vdyCMKUIL0XnkKUzErPGl2FC1rtXKfH
FpIdXg2dsPEiCXybk1wWjFDdlA/TgLzlunWYtiqhOm/PM8kxlzkZolUpKl/9QyM3XxPssnaF7u49
nCdA4pNzSMUduJStrsCFAHAqEbQ2QNlkIdbXQ6VkhuxGuNvU125rNEecjJ/6xuv9AqMy1N7RgTiK
7IpMo5fYCHIOQCazLRo+sAQMw+tN0vYFZLCkOhpzE24hUdZ3NAaJn8cRVVofnXqr2rd6/IN9SSgE
ub1zY7FuB2PYRlku94bdPnWYPeMeou1lRhCbKeObIoy/jUHcL7qG7QPabuWkSNzNaxFUGY6F9XHQ
TOzfW0naIiv5BPq4iWR9o7XRrbIIadzsFZ//bVyPdxmWGYQCnms7eC9NOmJCqWA8B/pT6loPc0bw
Xz9J2jCDFBC1DhOzxCxm2RKPCSlH4hqEeP960nE4pZ55IE6dEATaW71bbkfHu1BIgAjb9tdSK6V/
X9w1cf/dRqPfL5gRx45rrTJvGS9qltyE4NkOKELPI0G03wzinef5mvWYzaYYe9HwktGuvdMYb1zR
kopI6b+x5+BSL9ExietbNqWdUbWXnkmXwm8l86BIzwqfyIAbzVwYCZoZweLJmTMVI9kJl9kOBNEw
b+eu+0SpgFGJ9a3X0bFNsFG0Yospr5WtYOnBuHHZaqLF3BJ5zvHB6IZkjXtgN8wUyUFKkRpPLjaW
ABRbjfjpuZ33yDeuVUum3pRhmDdB2FC+kFhrZCjWZxqFOdLvKw2bAYduT41F4PcUVwQW3eaMxlFX
PM4hAm0O+2RklpinWb1tlXF9X8DPM8dwkw/RKTXTdd70r0WRffLN7htBGUIGyY3p6Fj9dqu2q38k
CUlIIAfGlO7wuz6ng0XiVEWdkRpQ9eZCWn6twUnWyp0+T3fo+OHr81MdcnuDeu/w30mlFTWmj0yG
VnTYTgswG4vYHrFri2YNe9H0KIuI8qT7rEbGuW0cGYo7A4kAhzeGeUXnXoJCPzVW95j3jCWg679o
DrXwxJjc4MxGTeEPBUpGu9sWHrSquUfPADHMOhvCiDCSD3cuRctoYpnWuh6RqP0uUTWG+mpRG4Kf
qXwEPNq2AYlH13WYKoDPuyPYcROVmHJIuos8IbwrzTF2GRP2PRQY6yKyb9lbGUVKFceFQAA/ozYm
5aDVaWIL+Q4tEl2N95ECBc2RCK6mQr0NI0atYpiI07Czaif4zea17ub1LoC09QQ9gqD5Mdqbdope
W3+J5+RLS21AjdT4HpIM6pnmkGtSz+ZVXIEwazmnmVrhqRldLNPamhUwheFOIHF6SngFtq8RQLlh
3VWJeO+m+oMB7Es8gILDuzzHoRRXyHed42AUIIwKWSJgkMyb+qlsUI4Ybs9mYMMn6DAXE3X3tphW
dAU1aK8RaViY0S1JvHeAFAHCltjBhEWracKTb3WAEjaXMw7JQNGqKve7Ods4rTMwUx0fBS4n16mT
1NeBwA/YkEi3YQN9Fbb70lJJB31+YsD5Cm0Oqb2obyiBbxs8DkETtE55EkEOUzXs0sxvoSEWhVPf
DnSa0UCx6YhxXA19f9OZ/dksBxzhUJ2iSnvgLu/MuH6cMgmiMxBS5umgxQCMmW482y0k4o5xhifx
AIVjKCmHiudENvd06r5AATuAdQdxwFxAy54aM76LtGTXx97dzFRrjrR1q9H/NZrN3o6HKVM9XGIq
VGCJ7exsMpRDdoii1u+zDq5ZMMjbrHdOWNxeCq/Za1q0Y5h6WohZUtSPG5yan1AuYfgTlKcAW02y
w8S1+TMlLV6bPUgU5LuXpHW28K5vikLiFVa+L+z/vdBfR8cF+dOPHKTfjugfYqYKVzECg8EUM/MK
cRNksT8ljJlljQMH47IkwzCsbB+bxv7x811zs3rdmaXEFly/TJa19wZGC7Bgh2sxtIQaJgHCv+It
6ZN9nmnHUhrQEBZ0HX2Wg0BE5Rqf9eKK1vacExMC83l6MEhNv9LH8KueiHa1uuwayRk/WdeeRFok
q2y23mOinE8uQCHeD9sQ6f5UlPBFEKT7jeyHzYC8uwxhzArTJF6xKA5t6f4oCoC7PB10UF8dxRb+
mCUMFi8ZH8bKmvzesJ7yLPuqTCydO0cWvNgu068mWqMDE9x1Cdd4crH0H/oXRgHHVJq7eU4uFD3R
BVpvjzq4fzWC6aubqo3R6mQ/Fzu21b02YrsEXQVDtWrigCpa8ppGCWOTQNLpqcch4yrKDfujklN2
LqIQ8fS4sLJdDedDFxbAhZgAdx852BwuyuhdpBkQpDumxBdlDSFdS+1sSGdo3sdqtn4keMccmrjO
HjKcJY41eq50ZWNRBzM5YJtujZ5H6qRMPYijSZaHgqy5ddeHhJHgNPTZxCpNsoqd+dVNywoqDPwb
hwAOnO5D8m9cBxqYDIJ79v1RJUFoZzbE8ZVoHQbYrOYX27LL/Vwv4YMmsQ8waw2L/QhfTFxwEkah
NfbUMHW98qkrm+7K6AftZW6F45MgGPoO3+Qq8sSOh3HTejmepQKuCTx9dIZ4PjDLpsKzl/kz8kbm
+QYerM8gqb7jxW96HXxP7oRlEy0ZQup1hObSMPpDyC6NvPGpZLiQjO0Zx9Ga3TyZOT0bfDBixo/j
tkOLi9vBRtTpubB1fRuK9h0p+2cCRI4g9UIS8BPY35urTbeUCdvB0N41z3zoc+R0Ves6B3Pp8rsc
Qd4N3y6+H9rhjhAv7BkzogsyDMM8gW69MoZHFki+bagYkA9QmgIYEY0XmORYeDEWlyCxHvX5lW7j
9YrL5K1noSUvK8vy+T8M8lLvvSOmeJWN/TPMMwhRYrlx7eY14U3phvR5Bi1D//ZkDmh9zdyv3cLP
HPHmuuyJQllTAcdjZATHM2PQwMR6WGBxcyCQ0StMogKYNrvOfJQJnaYl9PVUJTeTiV9WNaIfSgb3
3DlEI5MalEa0s7WTi31h6nTYosBRRhTHMG5q0lSlwu+sGs9WoNkQK+qYBGXoPV9G73Giy8uY1QQX
2Cc9CJHZwUvBEcW4Eq1+x3uCqD511nKh6cNJCgQ0oe+SlvRjJhJBsuybVtzHVXEc9HrlYuUVuWxH
ejPcY7XosyvtMqd6yEXxNk/dnReZrx06KHxLjL3btiewylvivXcB92p0MTQZ8my6OGQ/UUUX9tUE
Zr51R2PlMPECM3F8jEeYVTboSvRcO3Ve+VLA2ugQEASkAy819KnK4eugle80lyg1/jp++tcSI08r
s46yDJ6wud1Wccyeks3nLBWPMozOPTfpCkOOBTcaAsgQdENP1h703nkQEcantDmPzqC7G6HVBFrz
Dyrvoax7TGOqmin5vHE7i8EQEEeanaZWPyPk9o3SPTLQBP139R+J0LYTzDBIkrzCMO8Af6mJgSGr
3jl4WeAhlojWSAXPrlZ+F5q9HBOn6FdpBxzidjuMBnxHDpi5ocpmFlKjwQuaF6nZL/Y8fnodw3aj
wDi7Ub7vHRC9q68SXEcRVqvEtfJBL6KtOS9bnIBuDYjg18QhXZYOVxNGTsUVDGiqQ7eu8Ht0kBnm
8e1sw1yMwhbsdT5ptYOvp9Z8ZQI645hvM4GIEOQNhpMevNrN6IPZvrCVniNtgLgWcOM0817DKHsm
3a4kJRFD+cNsM4JXU2bbSHSawWTHe8N0pAsYC8E8LEb8OCygVOwZM+YdUMkEKFRhMmEkIDsJH+OJ
SW/cN0eswE+9uyC27pDDtiVjmLh5w8VpuS4m99U0xX1FtOUV4oGLsvepZh0tbr4eXVQEsgLknQXx
H54PUvAY5/iAQegmOkBjnuVyY+MUp9PSfUMJTSZG1b5iGHJI0+GhiGOYpdHBrc0Pd2pfCl0+8Ao/
DzljLDuQMGc1doZZnv/3hpo8gmIplHfJQzOPcotYT66kge/rZDdvQVtABUhGHcJexUAFqSQbo/Y8
N5ZGZgB2O26AGec///Hf/+//fk7/J/wuL2U2Y4X8j6LPL2VcdO3//NP55z+IY1N/uvv6n39qJvI7
23E8V/Lnn+93aDj5S8Z/deGoLzmJ9nunOUWiOnkMX+vOeP/z1e3fXN3669VBpAVNdm3uW6TXRMNR
biHcu/p7Fzf/evHFAyMc58pkhJS8VqK760tx+HuXNv566bi1sVrJiKH0kNlso9IqthYS9fWfr67u
7b+75/pfr64ZOY7YaYPXdYbhyECfrqftehICRm7APBGB058/6De3X3p//aBQC/QgaVJzH7b9OR/t
U9KUf+8OSfevl8ZWsTenKjL3dkbp2AbaTsuIVfrz9xb//gbJX15KgW1TYpqusS/z4KMy+3UEbgDq
spUoQf7DZ/zu3qjP/pcXP9VYap4l+z2utRkWvUSZsp3/+fv/ZlFJ9ef/cm3LwkzFRDajTN6/iRix
Vsuc4WPOzub/+RPUE/w3r5BUv+pfPmHQmVoUfWnss8g9Wcayq+zxaMkAML0Em4q2atdDjrj788f9
5o2Vv6xjpgv0xrGjYC/s4GccWmnjG62Gp54TWxTd//ljfvdMflnRjYEMVE9ktbf00tFXeMMWkBmz
Ra7+3vV/Wda2dJi+lE21F0b6IyuwtiN28D98d0N9yX/3SH5Z1VPau+AYxDs7yXRw8w5WV4sV/ngs
6uy6NhPYXYPP2bHPNBi8AfOIPOUg+Vu/TPy60msLxFqm8x4mzBm7bbyiq/Y//LLfPHzxy1L30q4U
thXP8Gix2GiKVdOhesrSdU0+nXP5ez/glyWvD/TolhXOe8l6J7iiiTedS+Tzn6/+mwUpflnsEk+w
2my1aS/DOfY7x4qvB2uxdrPX9f/h3frdR/y65rtagsf1475nU0SkjKXGbD4ixU3/wyP+3Qf8suR5
wkvd6N5Acd8BP5Iq2uI5LbubP9+i36w98csSd60gbTujHQhHg8M6eROZdQshKn+++u++/C8rOx4M
fEXsmi/faeFJdk65ieeo9puWAvXvfcQvizt1k652rP/P2ZU0x6lr4V9EFRKSgG1Pnpq2Y2e62VDJ
TcIMYgb9+veRt+mrWFDVS3shIemcI7X0DW3/mEooenYDuRd4wihk9rjevmmCtPxO/aloxob0j4LP
oPYNuQVFNGhXrrdODFnGtQxuIMwFsxXVPcYFHjbD0wLsSQsgf8dDVaojGIfAfgGylJ2km+6tTu0R
D2CnQYM2AdSVHmygFNe/xTBSriW8BzYh/FtEAZU1+9WxIZrNqtsOhFxLcytqvWyImvoRLz3TET+n
YNjlzFtpbtgVuZbmkDrm4SBAlu7CEAjlBM93UQRpMZDqoBYETF41frMceKrTzPM3Fs40WVrewxtL
UZ718hHWpu6u4lBw9UYo0d62FEuvV/u8R1xgXV3s6VGpvB3rAKsrysLfr7duDDot6cuWDSmBcsYj
gV1tNX/3cPrvcd7CT6kHL/5A2+45jINqVoc6gXCF+wBliEMBZHQbyfvWYQ8M737r32KoEFyrED2k
HYt+wN6cqjrIvPxhCMmrXBRi19tnpuDQ6oNHbduZU149LgROGyKeZT93e8jzNd6zP3MJExAmIDGA
K+Yog0MxyPJQr1Q5CPEPUKmB/nQ5ZLgZgI/ZLwqhF1BO6t8CMCZc6vlRzsvwlHmhg9eupPfTj53C
rvMwj2pqP0Fq38bdHUSlCsic+3g2xLMjlT56mcvBh6Y3V+l0Bzozq+8AQOfAYk7OD0gsJeKlkhKP
wpOs5B30/BI8iYyQ2B3A07CpC+s36InBJbOLp+VeMo9AFcvgDwEk8Rcg35IEsN8RFoYRnBDAGIv2
yu7L7ttU0hQAV6VGFoLjGkNiC5bCcz18L2oITMDCrAQOaX3m311ZCOBphRMC1+GkuI9bq7Z7gx3y
45zxS5I7z+vNL8n917lLCKoVzlLIauooTS5tA/hzAzswwV4KIEk7Ft9yfEAXWkGkEssLRE56GSGN
POFGCYw3BuhYc78+BMMMUa0q8j4ZSr+n6cUqoJOcOeQVTlQJUK3u1/UOyBLk702SVhlTJYAeEBAY
kT4B543b5NKCTPfTDcVwlD2gir4bNfsmhDLBHkJkdN/RWgKXhUvZ9U94t05iDrU6CWVD5LdMIHEC
GqlF4RtG84fbmtaKJESRPNiIOOkFytkQkBqcHnAmOh3XW3+3buDDtRqZw9MRD7dYHLwaAE9J659R
mfzIkwUYzb+MSoDsYH+b8/zzen+mYNAKYTwOMx6TcMnLGh46h0k6Q4o7/YKJYz20o9joxrQeWjkc
qaSN1c+YNPghqawB6xDmxRsbi6lxLeWLCM5ZUBFLLpPyP8kWiFvOabtRyQ0TRLSEd2eI9adFB6es
Gj56ow0nLr8U/461EBs9LFnxTrYQLd890oDxw7L/lxSobH2wG3+HIwM0UVGzb1rmP1vy1c5OQmfq
PW4lF6i0AVBeNifIfz0DofjhtvaXsV21349MQR8jRPsJf7R9/1c1WfccG8ZtzWtZMUA8li4PQ5ce
xx6wDB11oH0IRt/QZqf1LkyroCWCzcno8hAz5CX9aZLD0Umdf2BYH4iQbGxNhjj9Uy6vJgl2XTNU
rGHXx3tI+1cMVusbFdf08VoGOKHgCtrd8UU5437MQbxe3izGCTYTvXVbH7aWCHLKCzyKw0asKxYO
RAeJSdFPeB2xQNgJMz5u3PUtYf9OOth6OrRjbbnQgAugNFffQWUyga01LCOAGy1eXY93h8Qv4eCs
oJ+0vvSGdbG1DRFURo5focwK8FT2Fnm41fbr19ua1vIiy0paCjaBqoWD06Gu8ahSJdW39cYNq25r
mxzU0HwBjUErQCn9WkBeA2zz6iXurc8g2m4ktmlulv9fxawjOU1rp7HgfzCHi54YgQAUITfOvJbX
kB/KpmYurcCtIWSc4y0BHp5+u3FWM5RuW0tpDqVPuM1N8QV6taeiHgawW4ePCgq56/O/xMd7kapt
aplyRFbHTXzhcfMI7R1oVcMgeDG68slnXFif1rsxLYGW3KyonWigY3yheD25H1q7P3jcmzYm6f3W
YQf43wWuiloVNsEgugrAwN7GqwkEn/hG4Ta1riUzU00uKaS9IcoAKDQsZwq81opw45Lk/QXmvpa4
UMkkeHlOrSDKYFaPQHqR0BA69LO9kb7vZxj3tfSNXCikRZ0bBlkkX6yyf7Jg78pEBKEKO9qYovej
CPjf/y5ADBuoyI9jvCaS7MsUxaAUS6jdlAAvwHRSNhuvBKZutESeegW7JmiyXUBpvpcO6Kft/BSV
xQS88YKY8pLPt4Qr97Wc9vCMWVaJTC7jOMJM2HFaQPOIfeNsaTmNVziPM5AyL1H9o+M/5+QHJQHp
vANEOW/7fi2rLQLJ5wY/fS84BZ+hMHAPmtfGxxt+GHFfS2U5uAVwiVZ8AYPOPeJnpH8kdjKcCtA/
HjOYZwIpYdcvTQ6Qu+OW6VG4yMd+AFvtpsG5WkDzqKxF1EXRJatJ/gBpVw6FAdBb11s35KP+EgW5
7gwGJb4V4AFfAAtfePAELMaDpEBkr3dhKCieVq46J3LieI7iC+QnwCgDYxcWLLzeqOjLNPxd0bmn
latZlGQCLim6iNx7HPCyD8kfGpAU9GuAX28bgVa0LILwhUxtfPHsRELNZwG2L68Q660blsDTFhiw
CEj7WAwLDBGQaniVrN8ziGiut26afa1WQc3FnUaQkC5xArgHbn++OHF9Xm97meP35n7p8+qkYddV
D69StD1x+A7y8R+JGghBFrh8uuNnoFWe3AUvut6ZaaGd/3bWjyLOmNdHl8iHXGuPMgsnLEg6WSms
NUe/Ubflm6eVq3QsrCljTXRxZ4KHJkhl75lnf1ofhGk1tEqVQTYwolDThs13LnaWhPRN38H/b711
UyRptYpYVDbFhCnqoO1uz/0Xiv1oYPzrTc3/hRao/KIGacUKIGuU4q5RFiDBxf45gfrtw21daNns
kbIZC3uILiUQvspJLkMCwQ5qva43bwhYHTdQ4WQJtpKHs32hfpcwTHRS8jPn/FQo8KJhBeSocaNm
GNZCf4AH8dIfM0IBPGvw2jRk0UnO1RNklj/fNhQtHYD68gUkKaKLwyEfYbOHUEGgBFP2BkDwfQbd
xAiY9PW+DFHrailBewJ7U1CwAACaoRU73HtQAr2taT0hnEimELzAD6Jm+qrgS3vqoM288bvU9N1a
PkA5fxizGGIJLrhxewkVXyj5w9J0/dMNK6w/qbtdwoDl660Amu9HL3O/QB0aqD44o663b/h6/Vm9
oNnc2HK0Anuy3E/wE2Av4E9a80bzhnoqtE1tTkYX9F0rDCo/UntImNtH3+urAzzvISpYpcfbRqHt
bmBVe4UlcR6fRQERoBTOhAN8g24LH7GszdUO1MP5Ncl7ZBkIMiHUM201neCxCJTs+tcb1php7QPz
bTcAZfsBsIpvbgjNpH4KavBi1ps31CO2LP3V5w/CoXg67eCnXsB5Ai9oE9R8YNlziHJ4ALbePZQT
Nirrsqzv7NXM+W9XIqWtAxaNH7QU7lhQfBpiO+jgaldY4V1vWT9vG5FWKmobBLR2drxA2BJ8BNd7
rGf/WZTwoAGm/QQj5Ttlb62+KYS16RsB1YdarQoXeYcggy5TmAAMTSisVqetq17DvOmwB1AUKMxO
LC9gKdsjJ8EzYVDWwZN0HMYvYgJxdn3mTIPRZk5BFDuZ+jkMQOM5lVF6gIPiV+jmBSVerDfizRDO
Qqu2VVl3fmo7fhBK90zS9kTH8K4u1af1IZia1+ptB/0AqxApxGmw9TVgpCiII9V+DKR8PzhsI8SW
1X0nknUghA/IZRNT4gdDPnX7ym1+eRUoZOtDMDWuHUAcXOaT3oWSUAi7aHEgsTOFIIHI6vN6+4Yp
0vENpGHQN4MzdpBleE4L4X50rwpQQ2zS5hu7niFidZADxe+fpOmEH8jcv/hRcsxrsHhABH1ZTgZJ
63xYH4ppqpYhXhWvmSfgCuV9GLQ1YXCuL1kEkl0Lx/iNgZjmaun4qoPUl5aoQlirKriEAFiWQRcL
T1+7KRrE3W1j0KoimC8woIuh7Q1zs9fGsr/OjG8cmgz5rOMVRjVkcwpB+QCPmvehy35UXvig4OoM
La9P619vmiAtna0U8FfID/gByG4nh9QtBOugI4l6sVGTTEusJbRSIa0cWWEFYhADG5lHgeRk62He
8Pl/gBhX6wtwc5kNaYrybbsLq8weKihkJouUvQNBiXGj6Jk2WW2W4qRuoR/meVAnlwIYDvcBooXY
heijFUUn5bfAgW3tSKYhaeUjFJAwF/BKDTInzZynAWqkAle/Mowf4Q8MtsZNC8+W1L+aucnKJcSv
vUUFTL4sFQWcUvJS5+p1vX3DurMlpq/ax5kN6k0uAivCuXZHkkHsWqiNb0SVoUAxLaqYA6e4Che1
mKRiD67mV6qit+WQpdLxEhftRqk1DMLR7p28BqagcVPjKLLse9DeaQXdQUrL/bg+SYa4crS1BrQv
h1A2jjqDnf8MGwEZQChFeiQ/Z/X4g8PyuZblRp0yXUM62opDHE/ZeVN4AYXofe0Ux6GTRwuqETNh
n0jTHVQKoDXYKAlOjng13ujXUMQcLRDaSQGY02aYw6H6Ad6bgDwmNpS5OUEZ4GV9Hk3rtOTSVbAJ
34cEhOe5gQeG2DHO1R1nTXtYb9w0gKXTq8b9MRqhISMRazWE03r6JiHTvSOirQ8NZ2+3daLtImyg
0wRIgxfAmpaDVwu2qzMn02lqErDpobWycd9mmintiFhIm9KW9UsQ9LhUqOt6+KksVv+zPgxT81qh
HCBORlkk3UAA2gAJ6M+TLzfePQ11UYd4eS5MkGLQuIIyhULe6NQvcwTaK+RV1z/dsMw6xkuAvdYV
AEMGUBR7pBl9slDiy8p9hQ7pxn5umB0d4yXcuMMrEvWCfir7b07Vk5cknLcQZIZioiO8BDwu1ZRh
AInffsigwgdbqd9UVq9LToPscIG+6Y0D0XIaWrlUhvDGCeBRCL+puHiK0oJsbLaGhdZRXCMskig0
kNyg5hBLwENVDvIdoAb8rYXaVrexg5jWYvn/VVbnCW4qQBJ0g4wn/IMKCdnnFn5rrgeTqXUtnT2V
11DkGpaCBHvIpJx2fSTj43rjS8F+59cL1XJYwRGnCD0oCvo49Bx4TO6gvPKzKLvTSEtoxBSv6/2Y
FkJL5rSKG3gRSwH/eeg95QLOH/YIWxb8BFjvwDQQbReHrcyQQXUQHaT2m9uBHJ150Y9F+3eE1kjF
oda63pFhOXQ4V9a3NVzCBA8yhhILtkn6atdltfHIapgnHcoFjRxKu6xygxbm21B+423xD+xtq59g
AnVbfDXTEJY5vIrX3rNbGDQ6PGC5BSlYYHAgO5zbGyFFlil/J6aIltEZrO8mb6zdAKa0T9CV+x33
3p6mI6Rdxas7OYHKoBbWDxBtkD/XF2U5RL3X5TKd1yMaKhrNyuWBrOFrHvYVNMUTWMYql4E4axP2
RLIRD+KghR3LfIw3gs5QJskywVfd5jRubBBmkT2wlHgDERvmLLNqu93k9faDHWY/ZUumo8L7zdZp
1bB2OiSlCjOYcImCByIvQdiCTG0Lg3fo5myEtykAtWoTw72Qcs+G84qj+lcQNawfPofWVlR6zkYX
plmj/521BAa3CG4mAjxBdEfgs+79rniemXty4Oy4Z2H3APb/bTvAX5A5aHzOg4KW7gA/g2LikMKQ
z1HPPq4HnmE5/uTAdQRAOrQmHeWB3c6QuKKz89DyUR7WWzecI3TEXJapDlrzMxb7E4hgLcRiYgDy
vOID98eNi1jDeutgucFyIFxRMB7Asqnbcc9tT2qGkmnmAVCwPgrDHOnoOJiiQmGLIKTGqYCCHqHk
5PcR24gm0wC0apMMCaMQBkE9tqyPYQXl6pneVaF948frlcWHtHAGEe6gFfCAlXEODcocEsXrU2P6
+GXKrsKnqbtYDpXiAVzm7ENMmfPgjyNMoJ1w2OjCNPtaQnOIucyJmDgwLri2gqPjtJcRpATWB2DY
dm1tX88p8fkEq5ugBpoTgo6BXUJTDJ5vwXKLAYTlxuXbn83jnQpva/s7eCdNRbISHcEghsR5dq/a
8hPkLCKUJoiNRfldIud90/cCRlTtHQemFEi6E4H4+NDEr0XrL/p2NwUd5Lz+u27wcMNTWMlpAIEN
CxqeVfGQexBeqYt2+rA+s++HBvOX6nkVGi7Nko6GlAZzJ39Rxp5D6KhNdXvTryv2F/Kt7YQknqKB
zZLxn9HN2y9TMQw/1j/+/aBjOuwNePSxBoibBVMEodcC2F549dTqpqBjOuCN2ZlNeGGxQHRq0QJy
F7G1X14Du4rQbv515y1knWkYy/+v1sBplFfYYw2nk2TsFoLsoyjVTfcMTEe5QSMwby0e86CzCti9
jyK/h2fVcFpfAFP06Hts3ISEp2i9xCLkA656s/F3X5bf1ps3TYyW9j3nCB9R8SC0rV9Nmv6TUf62
3rTpy7VED2OYDjXws8U7dvWJzvnFIwOkHclt93DsL/yXCuMSfu80mMrFsDOOk6fShwj3+tcbJkbH
f+VhPLopkzSATFW/yxrW7TKa/1pv/H3OvmC6+gmd4GMK22cSALM9HLwKL0JJdmjBTGIdqDc1hT2f
OKmh+jIP7mme8kdRwCFlvff3DyNMB4YNA1XAWlcMT5v5h6brjj5NflbQOvIBqNvow7D43vL/q4ST
PX6aw2IZiDkGh5JsAhlBgBQIEw1n60rAtEJaTsM5So7cGqDpDeH0O6cpYeSGyrGx25oGoO22CkIT
TetDuiQW5KeT5GfLVf/ivv11fQ1MzWtp3SSV5+P6mwSQHBn/sSlWAVqt3jcIHg63EOsRY1pqN9QT
DU48NEhs+yDKzN7nyJGN6THFkJbcVTcmUOsqnaBRkLqDDTJM43FPDEYRhN9veo1gf+HCBoj3AHVL
AhsQFdxFP8W29QnqOxtDMMSPriRDhzENo3oEZhi/XKCBV453ESyTN47jpta1n+Zl7Sf+zDApno1n
lGIqv6ep3JgYU9vaSbkCOgBczZrg5oL/AlTutajYxnZjalrL25KOrgSRgeJifobgZ2L9kv0W6ckQ
8zp0zWuaIXHGmQYO7O0OYAi3h4bB4jWJ69seFpmuFwMaawSR/MgJfAe+4rX4NqTdl/WMNc2MlrHS
aVCqu5EGVTvleFSsvd082f3GvBvyydWSdQYZr/G9nAbci4pPsohc+BTy/sw4bWD5WP2+bRBa2qo6
d+e06imglrBrLVuHwN1780eQYYp05NpUj21eKIKi1kF1qJlhlep36cYMmRrXjtHMgSJ/WtfYkHGt
dvT7QcKcr/x107z8BVqzG3DkIdUStBG8dWPWPwzT/Pm2tpclv9oKY5kULpwxkK1+wmC3Z7c7Hvm3
3WIyHamG38kRS/rl1/LgcJhB8N/lYmK0/unLJ/79W42JZS2uPn2AK4JQKQUtHzoED51TfeOe38Of
rE72drL1lmaoCzoUKmqjJIqJtANeAg6VOCfWw64h3tJPeb95R2da2IXoSQQz4AC/8zIohqWPblE/
KijObsySoQP9IMq7WEwA/cpgFKL9YLUweK1Dm8N0B6YN6wvxfvA7+mk09VIYMHkJXHn9Bvx8v3ce
kslWG7/JTa1re5WMBjXCn7EMCgUDuo587qzqpqx19LNmXNmqG+2sCCZaJMFcDXAxWdy/1qfF8Hzt
6MfMNIPibji1MkjS/EtC4Ivexv+GqoJ8afY9Ywy8VAbblMUfnYOxNW6ktGnFtbzwEse1ZtwVBG2W
QO22a/0fAyBYzy1OcxtDM62Jdv4cgZ61Bx7i8R1HxS++GBC78E6QdCOi3r/vcXQ6gg3rORxwvSoY
Ky/bW0n8FhXNYwJNeNaRcz7U8UZH79cQRz+GWrmfzxT2LcEA54ydmzen2aYH/DL83E90KwUNs6Uf
FT3XBsSf+1XQJKEFtVro2g7t1ouUYQT6QTFr4O5Ax0QG2RxCZpzwGaLNDI+QZS8PbT/wm57hHZ1F
0FHXaaEFmAcKjno1TJx7Jk+ODXOn22JKp3w1OO0OsyzzIM/tO7cb3uQQflrPRNMcLZlytVOMrUcz
pxph1grO366Z+SXnyscLbfzceVuoEdMqa2lXjYPdysrJA05L6LfDTbBF6I5p93F9EKb2tZwr+jzD
k69YtHPHYd9nc4trhe4mdSvh6GwHhA3uzmeaBxnkeu+qtKvu3XaTr2b6du0AyRKL+0XXlkEc1skE
bFhanIYqh7Tr+twYSp6rnRx5W8EivR7KwPdgLCu6lh0d/Da7J3nya70Hwwj00yOLOMnx4FgEpMp/
CIdYO8rhj3lb49rpsWPlSNsQjZdzZT3wmUMWHS5cGz/IDJOjHx8RjP7U2bIMpgQWkHZV53dgYzXn
KCznjfk3JJiuJFj4rlOMLSkCLrsHgkPqxMIf7eQf2FRshL9pFMv/r3IYFj5zYhVtHgwi+lX084Go
Ab4h9cYpw7Dj6IfJNpVtU4P2GoRWD0e+7FwJPHtyGFU1479hJz6sr7RpFFoSky4SUTTJAjcToFTU
/v2y9QPZuLHUpiil/52kvrZaFS3qo6CWQ8u9L+YZiot5tYXFMsySDl6FEQkMZDOVBBbeIe8AIFBH
0kPkxIXb98eqt7JH2EZtnZ8Mg6HL/69WPB7GxMKdaRTUjQ+Rd6t4DBOoq68vhKFxnRQwFBAGzynO
3RGkI576HEZVfshuPFYIrR4NXqnEBNnwYErbXwnF03MDZX4YiPhDcdMVjqMTAuohpXE/SxRsqPkf
+HKaL0seHW+aHl3scCpzvHhmGAAke70DjAHcYwZE5MZZwpAFOh8ABiQ1iHU9tsopvTjDdIQnzHe/
6b7f9vFLlboKHBgzx11UjnlQFU/FDEZOEY9yo9IZMoBrZSgplQ2JfJkFVcL2Vuwc4tQ9xUOErQYm
TOw2qSiHa7Hfz32KYyNJg7KOodheVxP8I7vT+vwYqjXXipAFc70+c2F/CcuGYs/b+pznsI2frU8R
URsP2qYl1iqRq6Cs1iuSBD3cgzj8wMEmuuvEvAFgMqQv1w4UVhcmsnXHJCgSt5c7KpIhP6QeK7fY
76Y50jLYd30Bcz3YxUd5cSiLBrZllZ3s1cBgPjS7W3RKwziYtvPDOXeOkqmDUj5EtBZbEHFoUru4
W19oU+tLEF8lQhfmHpjF8IUt+fxQ9FlztDOX3di4lmVzO06yLUQUQF30WfL+PoTdy23VWWcgEjF1
IcudKEghBLkvAYWDLwFsydenxRCbOgExcwdRDni+DUInh2MiuZ+oPMBt4W29edOsa+nl9jnMr2UW
BXnGP4Ut3NSc8ut606Yv17IKbsESP1hASMlH776Z2YPrDLBctP5db96AqXOYllaNUOHQRnUUDGT+
lpXtTgnYTLff5fzJquEAW7J9H0MMAv9d79E0IC3NYHFUy7CyrDOQAYexaB8c2GpEc7lxqjMshc6G
oNZoT4OH5qEUmu7aOIbPogXHk/WPN7WuJS/MEOFclcJ3jcel/VbOY3MfNsnWmdrUupa8ljX0VUJ9
68zt8iVhUxD23nH9w5cm/r45dXSCQ1TiIjmaqHW2IMW/lx58sYos/cgtWDlS2NMdoj7cOPCaRrEs
/FUJov0YFZ2M4U3H7PC5c4vqEQ+65cZ511ClnaXXq9Znyx3JXPEoSNykhoXW9JVJ92daDwfSi42X
SkOIOlo6xwlSrnAwAiLKtNpNUOx+6yAIpnaxgijv+oqYpklL7KydB4/0o3WORtWPhxg7QXjwWOdu
TJSpfS2x4adU+pgjBFPk5nC+LUAH6aOP6x9vmiEtick0kGhqe+sM45nTksRtHL24fb9x0jVEq05z
iMOKF1Jikduq6nc29IZ2vpV/7RXUrN0QdkvAEG5ktGEkOt2BOa2AsSO02FO3b56hbhTfjYmyTnzo
2ff1yTKsxF+ch7D3y65rrXM5kRY2Qu20y+QWZMn0/dqeHMN0OLHi2jqrLH5yIJueZ81dZde3Hep0
nkPod05aDKl/Vr7A+1YI95T0otL5tmqta8ra4zyJocTGyez5EZ7Dvwu/qfbr026oFDoDgdKpTUQd
W+d5Lg8WyR6hEAl7pbp76rxyo9aZZl9Lsh7PxSOPxvAMh5+HLBJ3cI0/zYAGrA/BFDlamrWx63RD
5GAzU/Bb9PAudW85sIu8qXWdcABl2qLGpYR/rpuoOUyh38A0Ld5q/Q+z4J0tR2ccsBxRCSPIKMAP
mxOkdOAtmh1z/z7s7V1T1bsh/EC8bDdLmJoP3zynf/RZdAjdZ+rBgfW7CE8J5BtuG6q2szq+rHGr
U/pnL5y/dHH4gh1yA7FmCAGdlMC6LoELFQ/PaVx1j17hd8BOxd19V8ZbPw0NkUyWrq/2vBwcIxFl
yHHCRxs/DqUjQ/ZsiTInb6qEndUpDeHOvj5VpvEssXjVmWRxS2rHCc/5VD7AMPVBpS1cLrO725rX
9taoduCRV/jhWbn5qYVpnceLf2yr+b3evI+vfC/otF1VwrY3g7BfeC4F0K1pkfT3Pbba3QwvZ/gb
I7pxoZjCO8Cz93ip27qa+XND9Xe/VMftDpy1Xsnb8DzBDbGoX5v5azgkB8jgn6zBOkDeZh/z+JRM
8jDhKF2AhsBzWOCeClAgmjmw42/wFh/g8xrBFE51ry0IeH18GNlwWJ8ZQy3R+QrtJBteMxGeSW3f
QcLnbcRJfCO9TAGq1alE5AAVD413Fmr+6PgRPCKtNqjZ+CVdriPXB2AITJ2zkBeeUEkIow8A+V6H
1LuUnX3ORrWxXSxH+L9X0NH5CuGAO5Lcb71zlzUAMA1P6dQ+RyBgDCmADLHjHKFT/WN9KIa10IkL
XuVWNrF6/xymYfgQp0p9HYdo2rhrM6yGvfz/KoNFMbR9UcdIMcgc1WWEH3LZOSmcr+E0bWxMpi60
ijQqfyCZJbxz5fUPoxc/1UnBT1EpHkcoVd9WiWytEnEbF4ZZrLwzSH7HSNbzIY/s/EC8cIviYVoH
vRhVSWfF0K5YvDrhD9/4MP+d+Ov6Ipt+WuuMKq46EAvsLjx7kf2VxHZ5jq3wN+Qtm70t/fAQQaMX
JvasDHLGmscu8vONVDHFsnYsyXFHM7nSDs8DHT4R+sLHNwiTAiJTvlgtOcI+aaMj0wRqiQ8oDmvi
BOV27vx2P4Vxs58d3Byvz+D7GU91poIH+4UarCosT+mxw+hByoIqEd8Dh7nFsP1zzv877alOV+DF
JACHwiGoK1MImzYwdZ32dAwy+y5iJaxesqMfB5O71OrEf3OcH1Y370Nn2MvimdXxrlH+HsfMHa3t
R3DhSY2FLepD7nywxufG8eBa9E9LtmQu33eqgcmHltytdHsgwTkO5NXHucaT6mX5zEHkxx4ustWY
3xMOFYv4yzy3r24j7nCvhp8b0SUFMWr5Pn8rvOm7BZPqZIkIhjmLQYN/drzsAZ/ihtWBqQ85KjJj
XzLSnrCjkUgdeAErevgJrwfFn/P7eyumlYU+nppsLrBiGSjj7nwBdoCo+pBhfPl0cmOy61R+qvtw
p5KjHzkH0mSQthSntgqSerokJd8X2JXwpz9bx4y82tnGZd0ffuZ736YVFBlBg9RSxD+P+dsMdyzS
NDvo4uwrpQ65qHbY89PsBA/mu+VkwJ1TDWHd2d/4NfJ+NlJ/Wamrwu9aTdmzcTnQl06x6x0/28Uu
3GTXJ94YelpV8TKiyjpVPoBk3+GRFNtkT7LvYXsnnBOsl8+1fC2HcDeUvzovyOPsIGec/cs9og56
uxt3M87S23tTrJUci9SRAw2m5SiP5wWb7PABPuCL5bhc932pSPLoZpfFmwkQ7WOhQAifTg3/6kPr
AdM/h2f82sDak+zr5PKdCn9O9SmpoSwyeHfLcWIJolJBI5gtIbIduIbV0WF5yey0k9VFLpD71b0v
s3afevGWqpqpce1isvVSMNeSSJxhdfTcz8OJRv1tVVjnhkxxIirBY9jbg+Cw8wv3Qvo2EO3WD0XT
p2sVTZKYQH4lFees/QxcxHMGbeD1iDW1vOwrV/lQtGBrurCOOudJP+x8Kh5sVr6st/3+FosbQK1t
X1HizVKcne5u8tydiN19PQd1+K12BtxrW6fb+tEqyhSSorQJZp93/je7r/uD8NxLnueBbdMQzuTi
0aJ4D1vvzTRjWgXJC8iINnMhziJJLSSQCxpIB6Wd21rXCkgPJ3PoOXEc6KCZkR+TTJWQSsyaXm6E
qunztdoQ0rYYG+q457SD0JYV4nHW9yAzvf757x96qQ7qG2UJwjqZ4U4sx3+nEFyTSX5xsMHJKNxY
bcMAdGhfCXsPQbDVni2W1qeeMVjVx8I5rA/AcJ7SAX1ZnFYtiSJ+rgf2lnvlmw3KA4BaGz8KTM1r
iQxriSrOYHiF3xowZbO6exKyR3/acpIxzY2WzVaPR1huMXx9NSWHuIYWn5d5WzKxptaX/1/VCt+P
ROG1CT5+EL8GD150zLlN2h6wyf+2rfKM1PMAXGbCpLXz/DrF7VC39TPJFJZ6zlKnqfIBMbPY3bQP
kCXwogPoT3O8W6A5l1Ha7tY9mmmJtQx2XM8Ro5/z80R2+JWvmh0YVuvBaVoALXdF1Fc8zdG0LcS4
s4cOlwhzflhv3PDdOpYvbOvBtvyQnnNZnVUyPJO8uIv4lkC8qXlt900SWnXN3LNz24vD7PdvBboh
YXTTUxHV4XxeMvcCvjnO2R5KvrPKMnC6VNw4NVrWYrYTOCE69CyT/kDb/hgqdmJNsdG8YVl1Pkgn
uWy5nOl5UOKoGvYQQyrjtkVdurxK2ZbBbanzY+fMpYAKK/w39oWSBQweaX5c78L09Vrm1ni3zDtm
0TOcvx8UaR+3i4IpZrS0rdIRqA9o7CJOuieAoF99qnZsjDfuWd9/QqM62o1gE/enYSZnmM59znj8
VDJ2zEl9P3rR0crZxnHcNEFa1to8kVISMsOOZGb7KbHjfUZtsrEdGgahI94sR1KLidg+z2H1oQRE
M5zTAJcoB676h7K68YSrQ9/aunZy1iuF9B3UkwWhWrg7NNFBwihyo7oZmCFUB8DxfFJxL6k6k3ne
JzHMcWP34Y9IX9Nle2HBIIjK1ybs7gQL37jlbpxTDQukq+Q2TVMmkVerc0zS5CMEuWa6C4ucVYeb
MkRHxync/UJHYZ7Oc+q/TbN1V4stJ27T6i9DusrvkBYAtsJu41y19bGs2EMWlp99O0x2VlRVe7e/
dVvT4XG2j9chYJjHs++4h85rcfSS4icQi1vccEOy6yK5nTurDI6AmKW+GHdW5z/7cn7GPcDr+iqY
2tf2ZZUD6QUR6ukMjBzQNHaVnftMtvdOTPP79S5MgaRluuXgGRvP7hPeDzqGn83NcJjyeEuA3tC6
DjO2bCuncrbHs6jc7BOZGC93AlJ3t+2gOugujLMa2lPteO78/3H2ZU1u41jWf6Winoc9AAhwmZju
By6iJCpX2+nlhZG209z3nb/+O3JXT2ciJfFrRXVFtZ02QCz34uLi3HOUdkc0k/tara5xp5/7+OMG
frVRzaXnERcVpgYaFVqieEfKu8uzfmZhZYZaEISWWSkw66pSgquy1uxypt9Vvb8uZpdhd3VWJqD0
zKaDFpp3M1XuO0i15N20FjCem5rj77+amoT1dQMmwOkAlofjgy54SGYNl9frZkc6nnNiUqNKjeGg
GYXTxM1dkQbOGCQrMJRzHy8d0UOtmkEFMe5DRJBTRTURSkDCvl0JX87E7TLyTiv6tuMVaQ6TaDcR
JTe0n/DUMd9FUX3V2zSTGYgZF9qQQXj7kPRdaE8V2YZ6zKwwoCtPTWdmSEbbDTXvJjYrzYErZWjz
0HhQkmhxL6/uucalqLrWeQ7OxbI9pH3/HeJUoWVoyJpd17hks4o5EFT4oPG6GJ5L1uWWEg1XgWaY
DLbLUqjmwjW2hyJFJjipcWB1C1x/sfYKcPqVm6lHb/HKqjIOgfIiCFtYlU5snkDvtOWPNDDvY1Ie
uJ5vEgA5rEy5jgOfvUPdTUUeNgNGZC56vKFqrmxRsNldZ2cy3m5KQWkDGFBzaEl7r3H6gxrDw+Vl
PpOmUyUTXvC6Nk+oLD0E+eCYU7XtBXdI3XoqjE0lqEdo1uoEztjz74T1q0VBag6nvJE3B9IkhyIU
m55W9lD0X8FQ+fnyaM5ZhHQGI/vepGOHLpge3UAQ7K5Op+tcqQy560UQVYBp4uujydx2E+gkGoWD
NzflZCWaP/P1MtQug+ZAXYHS/ZBQkX1gVZxtjw8m1xm0jLKbEq3MRKhUh36mj2ExbTtl/HrVtLPj
ir9aWU4gQJCVYXUAtKF346hllgI7WPnwM0e8DLFblqrGSxbeT9om+gbhrsiiZPpoltGKCZzZl3JR
lR6YZgGJ0/IAZXvg1DZNP7naFGwRc13nqGUUH3xNiifZqThwvHEcKpq2PqG5WLnBnJsfyYSrcTkW
Ho/VITLMwNKrGUIfyjd1mK9cXSl2TqNU1PXEi0NGptTto4V7oT6kV86+ZLIBJK+B7GD1Yaw6K1ZR
tyUO+hz7S32dVckovmLgLMHzTIGsa4RyD8hPtdpWUC1cS6qfe3GTgXx6aoIUnHboIWJWZqA8INjM
WWR385fBVC2e7oXyRNofdcHsIGk8CoKhMvaqWNhgWrAMUrhZCwjytGui0cYOVFViaX1o4w/xPHK6
6Rn/TwkToOceMS987Tn2zM6RpeWZyJdE1fTsoDcKvk7PLQ0mUIFwc8V0z9xQZexfMC8ZXRQzPwDT
sSnrYMOVacNEvaNLaccm/XKV/5Hxf1pIljruyhwvh7267VvhZMFiruyfM+5BphoWc2yyoOtyOH5E
WH2p7ZJR/zZrwVeDpGs+7txEqW89KFyzUZV9ghH0+YtKk/tZgX6cCTvINBVEEgDXryzJGSo7kL6+
7WqYqijX9LY4KNMtIWKvV8yaxt+bLRdP3JzcsXhQtRIvpIOFVPOV0yh5EaDrDDOZ0uIwhzmed2kS
ahuw7CbdSz3RsfoB1vu1MpEzKyZToyZmgPfAMNVBIDJ81IvgwSz124Y2NyDXv/IhUGZF1UFxVkUi
1PyuM4ndQPrITkKQbV7e0KcNk8poyS6PSVNr/ewDPo1cy1hyty217RhUV11rqYwcaoSSZK1OVX8U
+tdKo3YZzAdRdCtH0ulIhsqgoYT0VQTyHtVXFM3lE7nThnitPupc28dVfxVs0CU0NK0wmN80de1O
xpJuTGzXlZk/bYjg0H3b+qC28FjgG/VBo4Yipvp7Eys2aHDctidPEIr/ft0CHwf3ahBJoQWFWmrM
j6tgRnH96OscUiSJupa3OEPby2R+bNKDhbSOcewtWmwdDw0ga/TISuvUVmvDFvnNqD4xNfEGTr2Y
hFYyJ1aDEyorZ4uscWmd3shMxqRGTE9mCur0Q6sobpCYX0TSOMMS/bhmGpmMSc35MtU0MWc/zfdZ
rT420+KqQ7kGGjm9GZgMQ41VY1CDVJn9tjH2Kc9LN+5Rw6Bl9JNA0Q2qMCO68k5writpV5tgiR16
mix+RzbpnB1Ab7jpZsWayXca8pfrpkva3D0ParyVpYuvVVBOU4uQ3ICPM9uErEyvsnzAG99ubFKC
5mKe88Vv26C2p2zMvFbnyUqweNr2GZGPyTFQEON2sy/CivtjlobWHLF+JS1xrnXpZMRrk2FUuQDx
FNLdezOtKFTIltm5PPmnWwfr+tuZUUFDkTMD2r99PLdWG4pdnbKV3XP6Fk/fzjr7LzWfWVNpWukP
VUotFYA6RpBM+a+oOz6j1QIi6AHtbKqBNUJk/YqvPDciaTWCQiMiRTmEX6T64pASj0F5G8ze5fk6
bRFURgebxMxRLTz3Pu1U1YoybnjFnFJXzxuy1Q0lf5yufbencsigzuZQUlDN+HNLg7ssVpot6zjK
C+p0rQbg3GxJF52J8H5QTNr7EILuU0uocf9dS9R65UQ53Twovt9uL+iVGCNAfa0PzkvDKqkCCoBg
XmPXPR1SETle0LRcGdJyaXxUdswQLC+Txk+DXvFUI6odqnFt5bJ5etWJHDkopVL0ixGOPviVq8Su
+Dh60TCA0d4cS0cxy+VzbdTXZd+JDBYGO0KFRWnpvihH5kQ9FGmrclhJLp8bimTwDTL69bQMdM/0
29kkTqard0cgtDpo34xwjbni2Np7uCcxj/vhVSQxQrYSkCL0MnSTFejpNxSAlML4ddkIzzzLEpks
XWtUyBhSNF/xY+l7ZE258OKxt0B5ZqlZd6iPaKltFA67ttxd7vTcVpb8cDEvw1DqbPDNZYQ0hooi
Xb9O9bXyj3PNSzeROY61UOda7fOiynO7bgw2AR0b9Cvrfs5WJENPFUjLT7k6+GUebgCq/NkTZglW
b7OivOocJDJUNsobCpXVFuaYm8qygQjO1NtBiPqCq1w7kfkr9TTLeyiXDv4Ysbsk6560oH6+vLpn
pkeGy6bQyOuKuR18hU436VQudrE0X9Rw8oM0/HC5jzNGIbNYJvUCBk7eDb4xUlfM1SEXpo1I56pA
gcgslqMAZqAw68EXQnno4ukhm5qVi9kZp/EONltEATKpzeBrLPhZRd1NnMG/imkXTrmfZLF7eYLO
2IAhHd0DZaEmQE4CBv7yA5Qz4ihYceDnWpaMN4OYa98ZEd3nZn4XBpOr5uZ1fkFmpgyoOmXFHNI9
MNYZQg2xXbR85aHuTDESMWSrNdsl4gEaT4JsAkFY9HHsJ6erVMs0Rqtv442iVHbbTJs0WxM2PjNX
MmBWo81MQJSU+j0BRXVbG+YmYfnkXF7jM4YmY2WXUE9UWsbH1okL2jCnJebLEpN7gwXXXcaJjJhV
e6JUgW6SPYi3Pphc+aT36UpMa54+2GTyy7jUxgIgUBQNJVVwG6mFhqrU+rko4tqZ6zx2xqyY4F8T
3cv6fl7p9dySSIe22pGiXHSIGGVtsgWcwEGJ9qfL63Gu6ePvvzqp27TVErDd0X1AtY+dmvm9ytbg
U2ccnoygTZRpFhoKwPZqMn3XOvNQ5sXN3ARrvC7nFkOyaiWotLAIMS15Rx/KproDEP6W5IMNY3HS
HFRo6eSFUamv7N1zcYfMrw4XAs0UhgF1IOVaSH4fVE0IrQLTW1TN44X4PGb6Pc9TO1omj0HM+bpF
ktxAEwRlUgeC7CeuPEfd7PWz6V3VtIyxNUFnlRspmuYJb/AqQEHrOv+43PaZ9dckKEDZ8AEBGif7
tAQdrVAfWax81oJq5fHzzKkkA2xTtQK3gqGS/cCTTTM1cOzhto1iyH2VN+C+vb9uFEdP9spC4pEB
v9tgFBUKaUQU+kbSW00rVkZxxgBlqG0zqAo4cdC8uUQOj8iuTNdwHqcv4ETmyiR5wYaMYoIK8oTX
nz6arXL+lEDHPIA2c5OsLPO5EUjHNqgBlBrhPrZQkz4p1PhVj+NKWHZuB0kWzmaUjDUxJifKC7cO
dTsikL1LNffy0p77cinoDuc+Erxqcr8bFLAEAo/rLlGbrLiLc61LVgstd23s04TtIY0cWXpoRnZG
w36l9TNTI6Nso4hBOxoSznuzD75qLH1Up84r9WklmjzjW2V0bW/U46QO2Dsdquny26H7oHRgQwg+
4yYXxT+gF7/igM5YsQyxzcvIbIcRu0ertV1liv1sdvs+M58JoR8MI7vOimVEralU0C3W+tJnwhzw
yqekblePpksUugaaP2NuMqg2CydOoHSPkWSeFhCXhrWPqSuTGJKcm6nq1xIE55b+uOFeeSTDWOKk
TJfUN1GpjPS48dUY2m01TtcdNzKwNomZFihhjut1AD5OlNU8q0myJvd57uMlky6SKYiNQUl8KJXS
4Au4laY1EbszsaWQzFlnJShKJjQ9Vu1exWOuIINdKyMetVc26xmTFpJJC0ODPHLdL/sW9W8Obctk
ly6GunIUnJkaGU47KSwNBDUTf+iTG8h4/VpQZmmReI3/4czXy3jaji+pHgdJ4TcszyNrzsKstULA
kJ+ucqf8aOKv9iUknIcxJW3mV9Cy26YqWJm1IVwrIT+zujKodgrT1hRtWvqQQPrGkumTmoj7ClXD
kz5trxvAcWFeD0ABxh4iSwuebQAdndlALAa1lesal6x2qcsB14J82evB4tZT8mAAPm1dbvuME+XS
EVxDl7CZUY7gGzT4lAni5x1kEmZm3DaR+Eiy/DovyiXjJa1hlCB3Y3tUW+jfC562e9EkOrNIgmzo
5bGc26WSFYOAB16NNpnfFICTg11q2lS6uca8dq51yYKnTCENDXXYQF4eSlb+yvP2y1UfLsNqR+Ag
AVg3S1+ghh1wy0m3WTteRQxI1OOh82prGigk48aiFn7J+E/okmxZTK5sWjLbBhwYAZ36wh+XClj7
NBs9gKvWynTOmK0Mq9U7kUwTbsV+MbXlN7PMid8qPVirrczUFPAbgvDAvM7EZIStGvUo0sA07fug
dTIUnFqgChcrNnbGO79D06rxLPiImiyjB29BB3QCSBpS/Pfy7jnXvGTCycLBxkJLvMRxeE8LaH6e
gPyx1rMstmp4aX1lm57rSLJhHcw5fVG1pa+bwHJCMCxyokDMXxPWrV38j5vyRPpfBtUGbZwmdYup
0vKfJipaG30zkE05JXbYDhbv10o4zrg9VTLmuBsgLhWiHzUvduikKTba+EXLlJso/Hl5Wc74Cxlh
a4ImZ5mhDuJrY3UvRPRgKGLNa59ZCRlaW6aCzoFQUh/PolsWUTvW2JfFvPK4l7G1qa6wLDBY5Hei
GFDanWgu+KXWNJnO2LUMr83ZpBcVCAH8LInbm3YaOkcDpt3SxPKrDSAecnn+z83R8fdf+T0V2vNm
EJmxz5Luqw6iHL3TvGq5rqCAyDDbgExqngEV7KfV+GvEWblQvpI0P7dzJIOuBtAOK3Ec+1iHe10h
qaXn01qK89zsS0acQ8+JB1Uf+3SeXsqh2Rms93BG3FYAZF6e+XPfL53DEU+oruSjsq+SGImPPqYO
raY1ns9z6yqZbtjlyhwuHVoXUCosGldXe5dn/fbyx5+ZHxlfG2cRT8MSd++IheHdUCWbWARWV3XR
QZ2rzeVOzsyQDLFtlTnTImOIfKjmPfVFzaym6daOm3ONS6dyH0yC67wK/YJFk6MU0Q0L62XlLDs3
Pcfff21VRchDKLLTvaI3j2xkuU06vbWCIraj0ViDYpxZYxkBW6ijVirI0frLFGdIk4IDuGSBYUHr
+sPvFfjvH9P/hC/l/T/PlPYf/4tf/yiruYGUXyf98h/eS3n7nL+0/3v8W//3p97+nX98LHP8T/4j
b/4G2v2rX+e5e37zC7fo4m5+6F+a+fGl7bPud+v4wuOf/P/94R8vv1v5OFcvf//zR9kXIBl4fAnj
svjzrx/tfv79T3a8nf336/b/+uFxjH//88Nz8cdT/ANNvfwx/5E9t394zXPx/DMuntt3zbw8t93f
/1Q0+jdKORKihELJDBQq2Grjy79+xDViooTSYBwUODqWsCibLvr7n1T9m2qo+BuU6YZmaMcq2Lbs
f/+I/U2oDH/PVE2h42Yq/vzXB79Zsn8v4R9Fn9+XcdG1aPjos/4dLRiqoTMVCCRuMCEYpXLaoRnn
bEiUJnEKbbR1Sj53ZemEi2a3xuSDJmPbNU+oV0fyPduVSumN5loSXCLJ+usTjiMyMCKqyvX3eaeH
idn2iWPcDIfU/Qg+msj5AdbWm9n5JOzGMx3m0a+vVu6viXgz8ONJ8G7gXNMpZ7jZCDkHn/AhED2i
I6dzRpe5qhPvcy+254220b6DFcS+3N/baOmvQQoVyQpqCGwH6UidOrPvWmNOnBFkIHGY3HVNb1OF
AMLfW4q6Bi16a/3vu5N8TR9AGl506G6ubgHnB/cIMBrh2kG41ovkLpdRE0V47EWHjPsA4LPZdRbu
287luXvrMN8P5hjxvnKcKUvzFom+xClpCbqTHEJ+mWWI2EtxhF3TlU4Yo8LUNPn1TEvaai6yJXGy
uNzQNvI5WNGSgu0J+Xm5p7c53r8GhQ7gGQxKdfm9lNeBXuTHDYEamm3rDdtxE20bL/EudyPx673v
R5q8ZFLShRBMXk7yuzSqXDPnm5Qrll5Wm1EtP3YQ9gxi1Lsuxxd6zSmNB62K3UVbyy2c9jU60TWg
AQWhcgU16gohUR2SxAlu1A112ptuq99Qu7GKB0CSVwyOnjRwnTOCfwwDjuXtrmkSI0/ShiZOWt5X
u9wtPdAiHNrSSlUblQ27dLOmGPH7bH3nU151eQwrXm1UZGWGfgYM2Rnt0TWFm7uorbPUB/Om3qG0
InVix18758/M6r/HKXkWkjEjhiTCcSOpG2OyMye3M1/3VPco0LbqyE7u21djlDxLN2SGmQ7oLtmF
W3Vr7NKd4rGtWEmDS8+9f+3bV/1IviXNgFlUZvRD9vpG6XAkxPZkqzb9lN6tGcnamCQbiepOF8Zx
q5A9tKq2qTdu+CbfrL0kn+5G13B/IkwzZKzWIMJuMKBb9dvk833qLXu+AYJ1Zep+J0XebUODEl01
dYQOcko7n5Bii3T0Ew3qN4W/4PZmdyjHBM/tY8a0vamm/lQpuzEuvSr7OnSJH5TBN72tUAka2LBT
25xmtzOP9RSLVU/6ftZ+iDR3QDJrj0bth5F+z2hoTXrrtaniLGO4yfGaZ6K2Y4QoeTR/rMxVNs2T
54DBBWIfgOo1uUgtb6OyD3KROPFT7w4fGVDlH+g22lQu6sZxEUhaix3AGXqTfr/sRH87Y3lGMY+6
qfJ/Bl9vDZsqs+ijADM6s4fepBa0kY9VEptknjYEfjSLou9Vljj98JLotaWlAnCI1IuCHhk3Mn1X
hmkjqnzT9o2nlQdj6KwsmC0w5IFaHUKo/EccFuCr6K0qZbty+g45G1QpVgeWlPcCYgBmXv3o6sLW
w85mHbVY1/sD7gwte1JU42M/jk6SRa6u1buoITdGELhME9twipy6GY+c3IBpzlasDQ86CqJbElg8
VPCMhYoQ8Tk0800eFjtthp2VuRuCy/5IPqj385amHMt5mDDFITE/QkTcU9MBM15ZjaF8ABrgI2hm
rSXSnDyhTjxAo2Aka878eDO9sAByDUtXxAp423B0LJVqm+SehPsB1LV6hZdp7as+9XcsyRzO+FrH
p04RhjUHpTnTEaJKF/K8BWw34vzo0meX29kmGC1237jUZlb3EjrzmsLv0ddII4WH0NEl4cwQ8iHJ
9BKw7Q4dBlVsJbAxbvhL0G4T86M6CDtFDvfy5v5dc/yuR46HWPgeTTPlg5KagVboI3pknnKHNKGC
p9PZGmO7ziz9S7qtb8CE7+XQZXZBYQeyYEG25c/GjtzA/c9AAb+9vq69+hbpBC2MaGmTVoWhqb3F
g9RS10Bkxxbej5ZzopomEUxeUJIFBYszDREee5rTxALGZ2VCT53IGMS/uzjeuV6FAVlIaUGPXXAv
8LiduhBO3bSO2PNtdqOuePtTcc6b3qQ4B5hsRUTH3og3OAQxR/0Sfqodwwqs9k75unown/DCb/qT
lsiYs6yPGvRnIIqDCyHO5Kf2sp+ezG9sE9qpo+zSz/ka7fiJC9SbbqUwZ6pC8HyO6HYBP4sewdc1
8SYIWhB6F16+RpPzOwf5bpsIg3IdsSOu5tKsZrRryjjTE6d1b8SPYUN3td+6gTfelg+5V2xTZiGF
5sZe68xO+bPaFzfs8bJhqieHfPQEuo54WciI+0gz204lxyHjeqVEflN/nY3ANvP0Y6niipqkd7iw
7EW504hHlsQW3a+MzttMNI4WfcgN3a3Hfje05LEDx0kdJVaMJ9ah7m0kztwIN9EkpCB/VT2zyqy5
qK06L6yoLhAzD4+dUPDzziNgXaviYdeFgXN5hCfuj7qmG0d/hxDdlG/+qbI0KNw6TjJ/GFhn9aM/
1muPjqfN8VUvkjkOtMv6TjUSR3todsIP3cECk/imuj26sHZ7eUi/E/zvNs6r3qSNA22PiswFxqTV
T8P4JFBXMPbMYmAvR4UJyqgN1MxsMcdeA53vrDT3FQstkqrWhJSjwYgrumc9HLdJYnoh6IoT7duS
7AjI0EaUwUxR4DD+hWR0zWsdT7JLHy7Z9dCFc1bG+PAGCZEcwisIUM2bdjcW1votgp040N8svWTO
jAXloggsSg+azt6KH4uf04d0OxxyN9lou8ad3GaxSGaPjgHZNGSB1oL+U7c1XTNMolNNEE5kECA4
DwIUpGLAwbfRjVurcGJXsVunPyz74E61cweLYF/eHid2PN6MhcoRfalgI5J2RzhokZn1beos+mxp
Q26HKVIaq7KIJ/a8SkxQJwqTECS5mBS26JWilXyKIPu663ZjaoUupBcsdQ9Fi8IKnbVL6PthqYzC
PWNgBgXrqjQsDjdFaYj4uM8+NKZuq9lnfN3KDn0fGb3tRNqgrJgyU9EQA45R/9jNuH1kjZun3xii
vrQRngEP8p+uFno0dWRoVWRoDTlWQNlf1YcUPR7xiYrK7cYgVr2qM4SE8DvbQ4QJYQVkiFVqcCJd
dkmosmluGbKwXPe0wdgXwP5VebrVc3U3jwgEhxqF2oM1iA7aJKEVTorVQoG67j9mYIVAUZkV4Mm6
VwQIb5eHpapQkmU6i+h2unjIpww5XRVXNM3hU72ts9Cql25bNp+X+peWfDwqZCi3ZTvaSa04eD+w
Ql3fmHVri4DZqD/h+VPPwYYaZ24ByQ/gix0Qzdis/MBBcdiUqYU6fPCW4Nl5KuxeM62eGt5cGPag
voxAhIGwwAvHykozE5yqvypIDJiF8LmZ+t1o+u2c2TH168Bwg7CzaIM6rEzYUU4dQAe3BkNFPNM8
Yn7jXLXatIfGyWNtMHsWz8v0qWihmxEE3tRWv1AY+NFkfB8UKNen3xuOQo6wtnhW3Jhp8DPIu81c
le4c61Y/CA/oXy8wl22H3W1VSvW9R5V8FsMrQfpML70oip1MSZ2gpbu5zZ1l0Z7w/GSVk+GKZY0X
6EQ0h50AyWeDGPoxGy7thJCNUzAoCICrLyPuGy36twxnsBe7wXlF/DUveMqowM8OZ6SZOIbl4B9J
yK6ZARf5fbESNRiD6Pc5FpuYcrfi2AfTvBawvg9r4PlQQq9xFQ8f4Gh/Gx53S6gEI4eziEvTy7m4
I3nqxspj0sVOHBQ2XhGdoIvAFV870J/ft80dsBPerKaOVvzoysLJKuFetvRjn28Pv+M3IYlGVKHh
pi99EwhpcvCaY9rH/lApkZUsn9Putu1iSAkSXKV/TfWnyz2eyCm87lLIvCEBA1McsjeJo6rU0c3G
UWuxAyHwFmSuVrv8WMq7kilumDdW2ce2GZZ20myH7qGEpmQjuG3Q1G1FvqdQUagyA3iVz0aKY7Oe
bY1wx0yJpTcCoVvvKOFPSK1YZAwc0uufq+yRDZrTjny/qKGfBYrXLTuuV9vYvOsqZhvmghRQ49Th
M5+jD62BSk+9dVu9sUCj56RL48ZB7pcN2yDPtNd7Y7PoCFWq7jPnnVU0EZhzm4eIZB8VVOYH/Qck
xGw11u2pmL0qxcWywoErDFstci8ixG7jwM310lpUNxrFBnz4NvLmXikyV23/s8L74y3z7dTLp2O+
1F0DMigUdc9WhOkOixU06SmHjrhdU7XfCf53sUURxgzSMjg56tpOQIuZrJ1Nkljkvwbx7y6kRGy/
EI3OOgbROYYXeao1ugvqCzbpXnFbZ7G72Abe18q+KavH/fsrIOZP1U3OmTi+k0jWMsUQDEXRDR5k
jpyK8YcuhsWKF06fL9vISj+6hFcoUhCVjxouQNV8KwBpUsfA6nswmNTBSthOf981ZA9wfArkqjDx
rCqPqcsTuKKkSJ0abmgKiZUzxSuCBR5QReVJ9yVWugMPmWvUrdO0LygOgmQQko5UWGPwJRRfQBBi
MQ5C/tTwW/4lVxRrWGY7z6hNkNlbUFERlp1dp7nXN4FDO59qP9KkcvIpB6sB8h2F2IDBDZKHuC9A
JUo192H80AthBV3rAojgFlVoF8ernACO0qydXikdERKn778vVWFxTdgTAWty2DoM+omF+pMDc5+K
9rZPxg1dcHwZuVPH4aaeApeKzgrZh1j/rOo/egUiP49Z9QHq5rvJ5PaIQsTQoJZJGzeaFscsBotW
9W2IPCJRQ1udPkTZV6XN7BlvZD0eGKdOtysV8H4Se5HWugsXNhehFWfDFnRcOFYHVlh92NpQpba4
+WsII1utlh+VirLuOPREkdlRQjeBSC380e0yd08ly50oLrekTjZ8+YocnTtW4+3UIXaOuy2YAG3T
BJlz7IRkBl9rZuPx1Y1Kcksgxl5xDpphfbO0va1PEZjD1V1r0JvGgKzqsSiHK4WbRvEnXef3WRfc
VbUfT1/acnRC8QhOKjfUmNXrhS1mbdcnoGEZUcVj1jZpVSsMwf9Pw30DPv0565ywS/YhxJVYslF5
602YpWJCnDEF/T7Sf2bt53QOamuZj0pf/5nYxz/9wasNLBsLUEN0YDRPnVZ8mYtnw1wzkVOhwusO
JK/Z9+GomjE60HtLmMgR2mVkJ/eq09q51yU2VzZa4xgfRgdpSkdx1jRdT10yXvcv3eMXjmcu6JCm
2Il3rXEfDrXF+pVizxNghGMY8H9uQL7JGGQEGV2BTpoQryGkdYpJONE82ATkaFoMBdJuR7tHjrCM
hqmXN58mPbA5zmqz2EyMObqyNu/Hcb3zTIYJKAjFZe6fnutVOhH4/nGqW3xSJl6U9k6LdnmSeHke
OnF6wMOAk1S/IB9TwkF28cp8/AaXX+pcmvS+1mgmzCx1ooltuwWKcUZ9m6mjHdbzQ1WAsxAvRhNo
Dfo82sVN45CucIgSub02b0Za7pp4uB9M7pFwuS3iyMV3W2qEGKHvt03dWXod7YqisfM6ccIp3jej
5sQ6hfsxN/lgbjqu22AgsKbpe7XlCn8iOeIaUloZ7zw6VHYSg81tjX3v1PmNdya8P5pc5ap8Goy0
jlMIlaROWLo5PDwUCVYyASs9yOZaJmmIAxw9qGpkVdmMf79fPj1P2YvgHHw5mkENIj8DZpSN4BBA
gKCBWSFVDCvTKkR2a2DCE+8HKnvVj1yfo4rIKFsD/Rg3S2lxmz+D1KbnVgTxwP2wrXDPcupdd4sH
MVLgha666T71hw7Jt/8cKIIvwWDxNSao32R+2F4pUkBX8ZKhor5siJ+LttzGHTK02kp4d3rMr3qS
gy+IQ0xRhWvTvJ/tsPRwNgJtxz04h23zvQJ9pmmptrEtntof2qFzAwtHwbcAR8Ea3Pukx8JThq6b
KIIW716Vmda2FVD+KV6ogtk2vNAXh9bGIbXF4+9NcLc8CZttC8/8eXl7nQpAAV7B3dGkeBoFkuXt
Pa4VWU3TCB1rn0wEL79apAyVR0SE82gN9vBrckuHWPO2B4UpNBaty93z30WKkmtSUZNhGAwfoJIj
su71MwtHgQo/Fns6Zs9cUaXbDgmSPviimfeG1nhK/RFgLCsN7zrjOx0bS6sm6/+xdyVLluJY9l96
XaQhBkls4fEmn8fwiA3mGeEBCJBAIDF8fR8is7rdX3i7W/aqF51lWWVWlpE8QEj33jOFgZMSkC5D
qNPW0igLomQSblIO8lhWMqnQU7W1l7TtBQyaHBQp/RG1IvhTj4RMae7YeDEalgBu7HotBgj9WZbV
Z2KRKRQuKLyGuDEZYhP61ERnc1EALs+2CJJJKDoA0X/1Q3k/jFM8jn4shl0wZ0lZdV88T11PVh1t
S48YYsQT/FYcnsi2TYJ5iavF37nox0gfIgP5G4MW1KDOy4Z2SwYVMziEAtaKydRt9CAuMXyMFeuu
puzImuwYuH06UXHR1c7DpPJLP2w2kWOSKMh+uhg2icrbKk/sRK5vMj3HPhwn94RUZ5zrQzHPYMzM
fbKU7Dns5LV0ux8DgBNgCcN9WHkvyxj97J3okAl/TurOnGX9lAQeOBs5a6/q2v9ZzPVL1Mm0LdiG
g5xN8Ag9fh2oBiykCRWhghvuTx2oJJ8DADoEPotTbKcusYwimqtBPw4py48l/zMcCzhKL/HMUVnj
k5uIiYuBb1oHjPspZoNKc4GA4n5IUefHBAElXJex71/n5GpEgjjvwduOgDU05sKFQ2/eLgfW4zRn
7WXhibOcP+bVDONdzO2zx8VrkzpAhlr4MMMrMSu+lxZRt3mYGOJfV7Ubq3BI1wzRoLqOWrAgyAs1
42E0PB7UGIOdH8MtPAF6he69SLhDr50AsDE9D8Yg1RmqYpuxpCrC2xYRf4uKblTDfzQoIXWFdpyc
g8QalyWKqspPVYtJ2vSi6ZPnQskJV6Fh+BkIYDZj/a2s8FKoLy6bAnmc7X6Mrt1AXCDqDwuI89tc
uLtSgl25kObcI8uOdliW03mg2mSElUblOn8iwvBoIVsX60MbpNrTZrlccx16QhMg7rE3BUgKFXm8
ntmB+6QbgnHfT0jT4mA4jijBB3M7k7MsmGPP3rlYy8M8biRam5LrTY9TnmHs0yJhskZzkS9sY4t7
v7v1G7v3eYge4Ss0krEQecqL84q3u7YD0QgjyUo/MQzj7CQOk4iSLtxVvkytJBs5Pi/Sj6vpbJJd
Uvsq7kkHnGzYeZTGch5TV49JWcLnv+VbzwNpSUOcUTkxXX4InFY5ewwYJNdnYnYTMeIirTlk2Xic
Z5FOURiz8sabHwPzOGPurP1y2zQ8lp67oZMX+zJKCnapMr4J+2hfq3PjuWfF0qWZ7rfM6WDC9rCU
+2kEmYbhOYrvBNHJZQQ+U/mzRiOhsl3GNOgjzgbKl41gHPQxEmt66xfqxqlVoqufC2Yj0qq4wFiu
7Rkyl6LbYeg2OcglfOapHZ4Hr0tzdiTdSw0dk2VyQw02O//GsOcMiMbyHVVTejZke2jAdLcJRkRc
UCeBh8cmzL6zZTeye60vkXyIgWm1IezRZe02AgATzBPmpNlGugBm0NGSJYHXQawter7m++gXFzBn
i/NSx/Dj81SHNszg0/3iyrN2tLGL7GD1tfUQaGnOVlvCpuQHb3gCbJAM0Cet0VvzHexAHXNO7d1M
27Qap41AFNqE3ahwthYr0PN3HvvKlMDbf4KbUywcLOes2jThfgow4AqvCMX/E6BORYU+ZONtnou0
r+dE9leV9jdR226p+9UpmrNuKeMqkIdBv8gG3CV+Xfg8WWo/zsB88JbvmaMetdvGEag6THnI94QZ
ee5tJlZc9Q7o0lhzRv3s3XybeVgCYX0ENPJQlHejQF2HshHU7ievNLuiXUD/QwRg8EMPPwsEnVsk
pCzsUyvnd2o+Hw2Mi2RT8FUwmnl7Jg5ArbVBSg2GQjmNy3295ZviS9jtzNchpVu96/lWY5C4+/gw
fmdQgwMYcBMwDAAmp/ZF8FtwRViOWDB1n7hWJbQIUNjeF6T6pBt67wZfXenUnKlbuqmX65VodUQU
bsz8e799+Phu3uEeYmpHMQ53Gcrm6NTVK58dLyzGuQKBoykTfx9dfl8SdW+u8Xl+0ga8ey0PqA9K
Vsa93xIvc2qt4bKsN2FsN/bQJYDq0nBHUn3x2Vt6Z/Duv77UScEkiqkVFlkSG4yf4klJ0PVuWyfY
1BXOEOeTEvk9JAOTaxerkUMzQ04hyJLSoQx9xDthEFRvw22/G/bmu00BfPooSLO0/t88yteLf107
rxpljdzqBUTxGle0myBp0uqY7+YtSdXV3xKnf6R9uSi/a9Wrn8OpsuWNFOaqfZF32EJehovn9vSf
/D+ogYE84dXXsmps3mhgrp/1c26e59d6l19/5G+9Sxj84UHkEDDkSUG+QhgGBv/Wu3h/gNpFQTGj
K88sWmPq/9a7OCT6wwMPJIjQu+HDc1efvr8FL47H/qAuSLMR/sJ/U4h0/oHi5e0GskLU+FeFaOtD
6hIs0JMdcq4U90Z4wqd+Xt9J4hm4DbheAggs2rx6MNd/dSKvJSafXOlUadqOTjlxjSvBQu5K8BxR
KCS89QW/+fg6wUncBMWzJlEAlrsLtNplf3VKrxZ+1vSdE/V+kcoZ0+IkgjueA16kA3lE2Yj1hSqf
pEgyyZ95KajZ2KZsx7Sbu8lsBDK59fNc1TrfGrdFTEUd+lORUlqrYdOYSOHQLy2mvnnbhlufhll9
BXvtLtz7ksAnw8GUGx94Ny9i30+KoI4WKuxR3DLr3rpweBx3Q7EMzTaCdaEL11NlASzatteJHyxF
u3eqQZLtnAW53keZ9dg5/PCo2LZTRWmKMkbCu5GZdj7XE1KJDhVtybDveD6zPZyiRpoQ19HNNhAa
P7YdVG/uMPFF/9CFbKrOuddg5Dp1OZ0OS6nnBfXS6AdpZ9y8P8gGgPQ8BgHIJm1f4uQsPGsOFczs
+pfJK/mceiA4Y85W9x1G5HPTLqk3RqUE+9XR+rqmZYQDCaZu1bmqXA0KbC1dSO9jR3ejPBbCn4IL
PrWt3QzKKOdPqQfjpJ6avXkX4Vbz/dIwFC6mob68RSw6D669gGLcBlKO+4NKpejWWGvntLU+5tqw
ZpqCc0oQFBEHvAkxX3Z1RpLJWwDcy6oxw8ZBINF4pGWLfpfm/Nodmn3DdZulTOWoc7uco8iu28Ap
dtkEN98da+F1H/M29+iGs9ncl1YBjLW8cID7a1Hewganb2LkEzXjsQjHTB1JOdBvUY1p7K7IfWMu
OK8ik2ikRIpEUi7GB3+hOn9oMVEjCXLJsiGx9TjMaZ6hRjxglbrON9Fzn28nGNMfoYsHAqtaEISg
RGnb4dYpm7k7c2Egj2PY77rgjC2zK2EDk4eo7EaHNseAFU1wVs9OI6/DOovGC23D0W5zXmKYLzNj
WByVXuHHeFHVI/PcLIgl+pwIXjiq6xH2o7ufDKVjdZ5b/M/eVM3gx0gVoNBx5AHYc3O7DBMKO9VM
KYscx49b1fgAL5c6bFCc8m4f1hWPcx+9IqnbrVUN8w9C1tQkVFXop0bq5QJG6HV9v/jecq+cij5Z
10UJHIoZ1XNQlZrFQk99s0O8JvAk37Ie+O8SkqdaF3SIodZBclyozBLuh4yi60PqAUX+PO+idoug
3+4nKTMfXbQ/V/mBtAsnKdjzMPznbr0Ux7pCjMh9NAaRcxZUPK/3aqJzcelXrUvuRNA2WYI0uX5O
R12BEezTZfSSoA8HHbPalOKIFs2hSWQXZNm5s/VgTKozTH5sv2TJqMrxomFzmx9glhUCFhh03W8i
7fSY7XaT296NerDNJiOuKg6GqQZfP+HKSZxJMxFTzZDejHKzmDf9QgeyQciGmK6dAalVYKcPTbvr
BQDWDbJOx2hI9OQOij0KBkbGcl27vZjnc7dBOhv/KfvZ5yoF1doJr1nhzTMa/6ArybjxCxrogykw
VRy72FWenDcRFjvGvlFn+pSzMQKW4VZLEfc6zILrgU0gRmNRlldui7cc20Dlt4PMvOserfG4VYwM
RVo1Aahtrq9d8O7xnBdAhUS9wAEiKi87W4rhMqpE4CWLHZ1Lsiy820zjVNlz7U0RTwyimWVtD+FM
AnVg2owvw+yVzSGDFSJkdgge+44dxMiNceHgv7XMH6ukI7S8J6aeaoQONSB6VVbMwXYZSpO2ve89
ybGtLokOza3jBtkUI+uwOgsdtUYRZy5ZU+JLfHpLECz5dTnlHPanEQjTX5RTKB+z8KbskBBRa5PK
CYoAqOOmGUOWIef+JrBB3qAfnHIBUGBBA9cJhi5H4l/WHbEcqx9eo7qf2jMSr7hmM0zOQi79a6Kk
289Xbk6c8gyju7lLsLNhl6bShnQvnEFB7zeOwPhMJ1t2DBTy6LCWe3RdcMkaeOybtq76uJh8Uqd9
lNs6WQa77OFmE30RkdByb9qmnS+acsHsQFROc493UR/qJp/opeWksHe2mWY3XZBIXsRh5UCkAa7W
ZCE17MsikYO3tJup6cWQIAEC3V1WNwVPGyEjuSFVndEjyUxr4rqu5XOui/xcIyloF5Z+8WcWtfZb
X0x1AzYELAn6WIu6AoHaKyDLxHGnHyOHVxeV1lmfmCIn6M4DnYM9wGF4uYFYEP6azIUJZQxFoTdu
2VJG0FoMJfKNZtTvemtB3MHIh4gmMdZoTKCKbE2VAnod4eCh875i0qOxCEW4PJPOgMFVjB7+7Q1Q
hC8MJF/Mx2rCgl1gOFNb8NLaIW2yYUTUBXXVpTZIKti0YwEGY5UxrI8GqiYKCT5WUTyiE4B2F354
ZVwI3QPpbHPMGkskXnsHCDaXKS6LZoSAs54QpoKahfKE5kC4gFyVGIWBidTMqTIucHMTGfh5+pgd
djHkbQ6YLNgNL3SnYAlflFrEeZMB/Wp4NIY71/T+kiyLrfW+tJnI1hteyvOxKGpkw7Bxcc/qiEG1
ArzClHvr9hFixiY1LuzGIzOJDvAkHHUbN0vDMTMBH0h+k8ptnQsH54YB2t874glojQw3oaV8uvjX
7AThnHmkSMcOSp0iLoULVsTQE18i3A2PLK6No+VzKJwapCIXX+sGRYetjv/KqhHvsm1EWpQuAG0j
2uhqCisivsjem/Pdv6qmEj31dZEKeNSQeBx0Xm7mYs6ceMTv90ESEP7wWRd1UrZyF0P9VeeEc8ND
8xuhSn/dRUF71QFNiES6lH4yzq0BCdHjX7EvReBEtBe1MJckqM8kQgTxC0BGtGsVMhcjpE0wRtbu
xDBBCfp/Vk6vvwtpDJDmoreAlP4XY/9VkRvYihInEKAzsHm+bI0bXjcVZvJmVVR/XFG/bZShg1kf
AWBg6LVdHBGnnudW5EEZiLJKF5TdV7ZcNICDtrrwgTlspcLM3i313346/99S/gf4jK+e/28tZVL2
Qukfz7IEPegvn4ZfZgzrn/qrq/TDP0KG1g+WCCEQWUgn/91U+sEfHGrKkK8SX4y8Vs+Rv3tKH0YJ
sDQIXeZRkGpB6/mvltInf4CBTf6SPLGQgdj7TzrKk1EH89ZVEkZoa0G1dsFqXD+pV0uTVtZvCxgs
JoPKnD+VpP6TOxXFNlT1crZAOagOUeUv165r5dHVU/nFGxt2NU+ifkGOjbdjUb/6dDSTvyb4NkfV
+3I+91pmLjKIXu6zWZEr6P7kl7pHUu6mAZfTjUM7YHtXcoYNXGR18QUxE+xMsxAVG2IsYoQm3HU+
/pHCsNsgU97Gt4B9Sl8/0QYyehkNc9zN7Cst2Plg6WHsxp2ww9EV0Q3qnEtjyDe4b72AGPWstTwq
D5meNT8rZnGRD2ybKXOLbhB04/Fej/lPyByB1IS7zojYbUuMwb19TfQ5duUH5sl77KY7ZrMrTyKF
DehbD091KqE1r6ILqsiTDMujjfyLquCXhBDAJ8r5hrEBFAjl/ETC5SGaNUrQUHwbpu42HJovlC/n
BQLeZpt9RSzJl7GvDwi42bUCWhIn24L7f3Rbcs2zfidqBJbIPGcAL2SboHu4zx3zYie7y6OKxY3K
HkTAfoAXcD1q59gtQQZcbX4gM3/IBr5FgXK2aOjjvBIKucGFIT9jcuuQaQP38bge1AyOUn/0RAG9
DtvBF+jG5CFo0/2LzcdniXCcqO+3jrSpKKp0mhwgfiru6jqpvXzT9CRexPjc1yHgNe5s7AyFJbVf
a94fgrYFZQksKXfs956A1Grq7tDhwOSldrYa4Q+1dP4skb+xKRfnus68nduIA2T+e1kolKfRHnT2
G4mOHaTfCxWET1lZf+tDc/CUupgtVA/z8LUMirM+LLdLAN6nV0CDIatnx5BnHD7nEr59Ze2QA/Jr
wo3PMR0l9SJjPpFjl7ePloAJ3nJgIrC4eC7d4Cnrox0Noz1vyF0vzQ+ahde5iQ6LxLvwZPmSK3Lj
j9ExqBYPTsnBXd+XL0OvjpJWeMvyPmvnXdlXV0xDo8QgS40binqcOT3QB5o/ooTc9qw9r8L2u88c
NJ2qBUoQ3HW8OMwCRNmoy38MA2YwfXgr+/EQjMM2qiVutzmArv7Uu9PNMsB1te7qByfwD041Ppe8
BIXByqcQAbnuwO+p30WwUqt34+Q+Zp299CP3C2gX3yG5svEIa9gEIMEzCGqXcuXNldLrtzmmK3Hb
9fkhKjQorfUIqBN5rKwszsVYnNO5jaANog+D6IFeChkmI5oyorMb0yrgPHkGIInX8MA2yN220x1Q
1stG8X1TZVsJTq9eLMDbMHUhA7Nu/giTubtymkhq21ltum4o7tXodnGksFrHTBc7DwLvtPKiKiXE
vIx0OSx1fi4ov5YDxMhYvOEeSHJ4Y7KojAH8F7vIyV9y65qXrCluwgE6X03Z3iKNd1vZ/OvEoE7G
MOnM1LQHzFx7kOIW+q6mgYN+gcN1doSW7WbwnOVKCxSPZKkv4c0MJd3YTSvyXaBqRitetfDqBFDZ
oHcBUN707U7M6kH0+bYizW5C0XqG8DgkIRo4OTidn+oCMcBVHo1JGBmMLUif75Bu9tWfvIulVzpR
lfqW9Z5J/BEaqqz1h9hG8wUGFN8Wyr5EhclTJA1ld60XnWdzoPF1g33MDT+IIvveT92l9dSP0drv
iwGkgUQOKcYOISvVnkv3Shj+cyTzt5a22bNSg0xQz6pt1od3UvMfqvaWhDFXw72E4+dqJC5MvB4A
cWOL1j3dMRPeddkgD0sjs/OuB48AQaM3xK+8tNNtl8woi7aV50O4APJ8jEjoy6IqoR+TXylEEvPc
Zon1ShIHHtiFVccFIL88i+mkDW44vyrQmsZdB2pG1BaXmGI8SuhqTWj2VtYXuQt8NRh+NJkMIMdS
CRu7s1lmmOL4oXWPY+HwGPNCu63KZgKcjagNRziYTQmzRwFY7f3WmVHN13c+bFrA0u1KTHj6y1mA
Sl715itGK0s6ZhglYTKj92OLx0ZDpsGnlRelb3VaY1J0tBx/kAUIntWmvOp7iZRCzJjxAfdc/gwc
nDgz9rckND2IBsg7AlTrjhfWLk8B63YktEHiWaT5QhVJLiVYpOeQ4nhnBj3pcXHyeSvIyiIOPehc
FtOlaggAp3aQyzbAgnXvlVtbLNuyFuCw4cwKEamzcZYGZuL9I28Xb+8W8BnIFtnGfRD8pBYIVMEz
UF/9FuAy9gyQYcXPbuZVPDroWt3KuamQP59C63aE7hh6giLTSdWRMTWC/5C1ue+V2yUw5C6vIsx4
0dCaBxoaflYXdgADAkqK25b304UqluZlUnb+MoCgkYxIGt0i25Ht8sG9jerGS7EXN4e8bX7MvWy3
2ofLZJvReQe35Ohh8QO8s6Jy/Sl2p9Fscqe33yZdO9dF53+ZqD+mtYM99l+NAl7lWB8Qtc/u0Acf
ZhcvnjvwWescc+ggI6ryAOQLNNTAlABco/gIsAq9Uv6FLP5/VfwfPhqr/9lrLNbPfVm/rofXf/5v
kMUDWhKh7oWAnUAjRF+BLMz/A2UymiSwWwiQgZW5+HdBHP6BmEQCTxAO0zAABath8b8xFt//A6R3
/AEvYgBIVln8P6iI38LBFDBmCKAbw5EAsiJcDBd6XQ+XGOviZ+TFhreZsAdf+XL6hjrdw3mCksb3
tk7kVeMnDeJJYM/flwXtbxVzon89JaTlKCU4HZH5Kdys3/az0vAntdV3BVLMWUWFxe5WyqTBBHAz
UPDLRymih1dv6R3Q5+2to2kG+h16oJijyg6g2V5J1K9aAT3woWQd6hODOLwvqIv0BpB1eDRRF6QY
nov04+utrcV/k+BWVMz1GP6zkoNp5J1mI6LCVlJI7GrjJAovjrweAbgzmAFJbqvqkye8/vhXF1vd
6lZPLNwgDyBPO/VDlg4An7GJwIFrZXlhMtBmomkoLmg1zNc6cMQOQ7jgmgc6+mQqcXKbv66MrX5l
NvgwE+YnQwlsUoOXL+Aflb2lP0aTo6AiNejYTY5j6uNHegLJI6EQBb4PW7z1I1mvhk/o9TtsMYwD
bldM8dxFEndrxpLAH662Bb9o1VSUl9j4H3LAelBc9I9RNYBswzI7BpuqdiQ/fPx7gtOnDuwcGy7I
HFhY5DdJYKspoCgD5iGB2+BBmImfR6Vi9//4KqscD0xhGAfhxtc38GrhhpWBUksVIxQRbbaZB9Zf
2FLmtx9f5USYjGdLAhfvEF/I2jGDtfr2MpjF98Q09Yi+E1I7jvy9AeRKOEd3Cw1voQqX6Ia4hejL
BXMPaGLKkP9zWcoW1BxAOZ88219w76slDVMFjOE4aBdwW+QuPQVpST3ySuF4w6Bbg2NGMlenMxh7
cOrvHPciDxeWCnjgXxcQ1oDQg3R5kVZR5qWFM4sf2Ix858jYEDxiO+/O9Oz5V9gBys8W5W8fAMEH
HuIz5wFmTpg3vH1u+ZiN01Ki0rA5qHa1gUeTtQHMhfk0ph+/o7db2PqKIAPlIbbwCPvZb7xewF08
7CjSU0rmZJteK1CZSQc1BP7aScwpP/HqfefWGOaMnGBX8lwSnehK8rCHtVSVw1fHzsu3KMvYQURO
v3Ez++nrXk+eV68bAiiPueEqdYXrJuZIJ/sId8ygESWGfm0J+60H7DUdYV20KwKQuBo0JCnCE7Lr
TgG8FRz9BFzTB4NMSJPtjdKgzNBebj9+3qfnVoBnDcYEXD5dVGurEebbd1tyzLujDg8cJ+ONmuav
WgHyallxrpwFq2/AaGLJUkvK/VB4n/B0Tvd0XBx6Nx7QVeceBqeCl6rzhqLBpoZITx/Kq6y6n4rm
uwM1R59JvRkq7OVLza8/uef1pb5+Eb8uC7U7Js1Y2Ox0ZNZp9KMaOYwxojeiQ2EGt02mgdcgcrdh
TJauvRiBVaQtdfMDdLtOMnhueeDuZPcf/5ST7RVrDmlMEHmEge+vooGTp98tzlhN6IZjK5v2qnP9
8cZUM2gQH1/m9C3/uk4E9Q7+hp0Aho9v3/KSV5g/zRz8uNm2myHg9qhDt97xNjBbo8biGehpCOUv
cKeA4kFMi/sJU+Rkro2fALL+Wt6tZ1vwmz6iykk0t91gEVcOUC22AkpZ0K2V/tovSv4I6SAxBHSi
Zv7k5td7e/W2/7owJM7reBSqCffkE4cXnDKiNrgwhebXqtHZoOMq0nnw6rOZQDZUILH4xsn9/hYB
i84n932yw+CePUIx1A8YIzDdOF1sQy5x3TaQsS9Gf9NKADahKloMHzx5+Pg1/3an66Xg2evDR4vC
XuTkTqvWiUzTgxjbWgih2gJnSulWsBQATgcFPx7uEY7ANC2WwN+VDfjSH1//t1vFeJxSgjofnyvK
/XVzf3WMoxnj0VxnJgmAqCXC9/S+YZZdUiDd//xSDLoi+HiuiAmEs28vBRy/Z9Rd7ViRAY0hK22a
OJRaLQACs/aTouzkUFpXEC6GEpDhjEZ1fVI3sFbBtguciHjkPfmai5rsQa7ld56yAFfRrH9yc+9d
D0cEqvm1JcIG8/bm4IuE3B4fOrdwjOxV6QJWbgzQWHTEReIGuv9k3bzzaWJxUhwA6BngjbKuq1fv
za0DFaqMAK1F4g6GU+VRiFFCbcCqi66Zg29VFCL28OPFclrp/nqqOHFwLIbomn5BJK+v2pUAMyiS
7uNRN0BxDXjPKIjz4wB7qV4KGIZg2K1YkrUI2OTBBDtAN6efbMDvLFkMESn+hlgNkp2TR51XU7OA
atZgxtRN+1GRZWPooqFZoOUnh91vez0+iF9eP4D2QPg4PeyMqgYkazEs2XEOtxIZjwfQ2+zTx4/1
txv6VVNGcLklsODBAff2XbLSdjanUK0syiCxxEzV1nRTlWSTqT95dr8tG1wq8sBPIf7KmzzVKQ4j
EZo4ElSPRd8Nk0PXAc+aZC0zeH/p74iUye4+vrvfDzKUyuAAoHaHMBL24SffPYFDZDsbbHGGR/qr
dW2w8RxLNhYKJSgeJIknSfqDk2HhsHl6EFU5fhKP8PsuC2IplisAaswJOfXePmFEp/B6chgGVHXI
nTIl3gQZKtyoI/UDKkcfhXvrZHIzh8pO+3menGLTFK36zGb7nfW0ootgN6/tPvbCt7+jkvASyTFt
Tzowk6pVpuPdkcDRu48f+Tu3ywMCISeuAPD7lEotqrCKqgqEHowDoGsqMfnsaaZ3vmlGCBuMm/ZT
I/auBp2iDp369uPLc9zFm9N7HeW8uvzJC6+jgXZQEUG7SaHpKEYL8b6wR58hlRB4/Uap5suA8fwn
u9P7lw0CnKURzpnTAOyOA2mqMSuGpo9AYBiFEy03XTBAAlN3/fRtKgyQTujr2i8jplGfBdy+82nh
rv/78icnaafmhigaTKAyqnpbDM6FWi5Lha9r1COUnqjmPvmY37vhMAxRhkaoEvGRvV1NKGOUaRgM
wQYQ4BLWeXLru8pJfV6/1NzNbnPVOSnGwJ+d5O/dKnAp5AmAqI99+ORzaro2coJIqjjko6SIQTLT
n0vUE5EIMDr+bJBcejeM1adOmb/fMLRWq74admgMw8KTphZk1yr3aIF13YUU2jcB10jFwxqd2NDW
iXKh3clNCd9ct7v/eE3/fsu4NBy90G+i+fdOz/eMw7p3aLBxBm5HnoaiZY8jacB2GmYNJ5up5o5O
dJOh5//4wu/dcwRzp9XyHW38aUCQzYVX9jMkeyUPise6zaf9Ili9t86wJFAVifuWQuHWjLP65DN+
55Z9Fza2qIRRZYDi8nZ59eDeK4T44DNmDUt4MQVbAV4s3MV8I7l6GEw+tYkPnhf75Ng9ORApJhdo
MEGpXR2mQOQ4uXJD5KJHN/8K10Nh4ZJA+C0kxbAu6ltqP4ltf+f5+sTDkQAKT4iz/KSQGttOl7TF
riGyHi7Rmpe70bIoDse+OpNdHm47twxvp9B+KhtaP5O3+yROYrSQDCNDD+jv+tNe1XBiaoYe/D8c
xo51E7BP9UUYFOa6FjC17BvnCWcI1D39TGK5uLDlIeDDzhxQvuz4+PXjdfZ7bYc27/WvOXkQRT0M
4H7UUKvOrp/AzSD7Jm1R3IoRlpJwcAbjJPvSC2gtNbhuXty6bbAhU/5J4X468VubLz+EcwV6kggz
tlNRPinAa124NyfTAku4sChEMhZTeZAdpKNQqxGgyxRxPoPjgOZbAVDFtOneWhpcWBF+ZjB8shT/
+jWYYGN1YNqJ4v7tO4pY3XnK0yqGGd1CoJLwh8o+yQLL0dsY7urms/dwsiqgdQEesfLp4EuAbW5V
trxeFUst61YBeEgELgdYJ8k6bKRyGB9UR+NFLrfLLAB0ivmmoOG2KgDWUzr9/Hg5/F6peOgIkXYS
eJ6PvfbkvrsC70DLCVt8VIerEts10yEL+pF+dr/vbTNosxmM1DBNRp399n5ROGL8WZQLJLEMHEU2
0xJQdO4ICGUDFPsJaYjuEwzW0FuMcBKG7EJUs0gKr4LUHYaDc4kOq4FJfa08nu8Kx1RPbrHKPxzW
geCRdfSzufR7jwclBnZH7IIYEJzsUPXSMhduESrWpXGHayV8CBktmV139/F7eGd7wviWYAeGjz08
ok++SrgwDjZEiFsc/SdnZ7IcqZK12yfCDJx+CkF0ilDfTzBJqaTvnJ6nv4u8k5PKtJTVPyizOqdU
QoDjvptvr4/2no49Sz4VO4SsnXEFeMqpEfGLBea73cwuoJQwgv7077/gL18AjSm6Y8ATUBx8JQwO
oZ53Sb7+BbJ2PrR66plS76qHGiOX4P9wKeY2BBIPQdPoS0CDIGKxKDIt/kgzYMfMbfGSlAzOllHF
7O6/r/UF54qGiNE/RGHr7JjGgS6+fGeWTKqszgkm0n4BF9lHFvtZPPRMn6e5uVBjnNpjF6E0Z8wn
Cp+mOl/OQ9xXyyYr3f6WWglwjsaY5yMSvOImDCmVfbMZ/u3Z081hT4CUStjx5e3n6ThNg9qgHlhU
MFFtXz61buacYpep6H8/j/VXfTmMaBfRCqY286vi+Ptn2A2DLeOKdgoNJR2RepYh1WmGfTZnpAvN
WOwUJa69QbfKQC365Ttw0DeX/5Iz4EMcwzFNeBtpHZvbXIZphD0rdcZv3vtfPiiTtUWuTSC37rS/
32e2IItmrKFko7HLn6Izar90s/gx5d6xfjdLuKKq3Jtlam7+/YT/euXV0gsGH5mo+WVLHWoLy8WY
Wwy7EDFbpuYqxLIx3yZEODuVqUImIwQkLPSK37jG/mUdMcLI8Y4LBm9YW/fg/0QactVCpy3Ra4l8
CZjB2AdMPIU3BbPf38Ruf6yjtcJHnk/XSaw09PVP+c+lKsNWykLmTB2lADjnsugPibG4SIxGx/JL
Qyz7UZ3bq1BfwnNdKsP23095/Wz/s46piMGXsYzVNYvcF0+T36+/FFYx2ZwMsFmtorluXGZidiPb
qHGelSiNPrSkSKxvvtOvNQ5qjBRENXYtMiKq1l83E3Ivt9dmJGaROeRZYA+5mng13iNvMExoko5F
ygSKyUwIExOGnb9RwYrv27y1vtsyvt4/Wcra9KWQwKu22K9/v39kdSngil9V1ghxpS4J0PFUFCrz
iDyb2wLMavzN7X9ZXghEaBSoqN9NhBQ0DL4e4bGphpWOTgg4fpq8a7PR15/5qDn5nYiL2fr89yv+
EjH8/1fscHfESKShv+jI/1liVHxNG3Df7K1GRgGBtfpcAdzaOfgaQJnB/GISg/XNQfw1Lv11VbYN
El7k267hfjnyTWnErpuVoB2Y98Lv8dPss2PYygdGw45J2p+TJn0aKEl6qo1eUotLauqy+ebP+PKo
f/0VYMBZ4bq9wp+/vN4wW0JRhWBI8VpxfEU0ZmDMtcJ4oVi++ZK+xDhciooke9WqFMGR8GsVqV77
EP2Szt5Ei+mK6ZcCj8h+/J9vyIJ7anIK60iUEIv8vl5d0+hSaUyjR3xveEY1yfs6sYGlOPr08u91
85cb4lIMcxPRon/52utIFwaKCJlmr7QLTQSGWy91YETR7H6zB/7xkhgV51ug4AhYg93gSxwDuaGb
JjNMfAHHp8VlZyxD304Z5Fvl4Vgj/Pu+/liawqUssSK1UCaw41nrjf/ngxBRO2VFDFSIXj9zZkZr
VFtFYUqKuqrwjMZeAlC8+FUXiKD3s7Ko5fOUUt00jarbDkNbfLcLrW/tv7swfxEtSyZi1rSavtZ6
SvznLzJFomSyd2kUGIuWgHoMkxd2gkxDgDPUjue2lRX7C59u+835/reHwaV5zzbCNtqWX77TboEh
Ec0QxISbLle9NJrHOS8xty5KfQPyS71Asj5vVWmmT1D1q/OinidBIwMpxzdr+4+9eH0KRFVoI2gW
c+b//hS6RE2aBkisR5dXeSoIN+8TihCQLVLZvRoDDZ5vvtmvK2997tSIKLKv6+8Pb8yGqV36uFQz
okpEWz0ZmaoES7+x8jz95lJ/e8UGHQsHQgICoK/PuaxXhQzT054gjn5M7IkRutKSUKb69F5PLPTn
TGE7D/9e63+9QY52+iTYpLKyfn+kSeM2ljZElABdpljGQtMPIyl6wHxw+M0Nft0ufj1LdsE1buKc
Mb58xb3QM0k9tfRoNsVXbF7GrUyl+OaGvkSF6AdU5oHI0tgV4J78otb950upDYKEMmsm35GT9blU
UJS6xdZPdgHOmI6QzsT7pGKXCWTofzu2f116lbWsGB56afqXjzTUx9HSFYP5/DoRzBBbxWdKx42x
j1B+U2X727NcNyZ2XURCzHX+/tpqyh1DXxB1I6Urb/ohtS4hR9jf3NDXnO7XHdmrURNfDkK8ryG2
YMgfOXzItsP296Cqeb23KNjsbK1wdosJ1Iu5m2gj5NQdSnNk+pQ5dkiLTW75MOZBbVW4WyL84tsZ
Ozf439cueixSeRCEVFe+nN225LqaRgKgqGpmYo5nMugdMsQPkZvYcfnmafztUyHgYgqSlI59+Ov6
BayghzOfypjrkeolVRQf8m5yiUYXPd/8+97+XMZMzpFHEzHQ4Ke5+PsL7mXSMefCxRSbOV/PTZHI
wA8T4lUL5+lVxG75M3G05qZZUUnf7Pl/ri4ubtBSw/5s/Z6+XNyKKx6rqfDa7d66oF4X3dbd8B1Y
988Nj6tAoUH6t9osfxXkVGOZa81MwaCrs+kkGN4KJvqpN5lezb6uuKrfOZP6zZr5YvWx6os4QfgP
3w3C6D8Ml8cqTZtEOAzzxGPnLboC8D/s3pmORjMcag4i/ulVJgKC3rirW4MwP4P7n+sTNuEmAmoU
Jv+Hd40BhKrbRIf0nr6sYwi96EF/tSSWSpww87iOQhFeU0kcvaJOQ/AetXnl1E21//ci+9t7Nnki
bMr0gSgR/b7IBOP9lGNIY/NeTe/iJcsDpRzH9//DVTAbItYnUETn9vtVpFNiG2bS9OczHWKfBMoy
AztFvvtN3Pa3BUV0CKkZF70/P1BHTUtnqFlQk97TCs/zGIFyH9Uzc3tAGh1Ps6rC9YZ2rr+LTL7Y
Tq3LilMHBYlNOYAo7Res9T/HTunWVZKWfDJiSPaL1Rg+lbdTpov7WAcYb+Py7Q9uqnqxGu/bofoR
Ov2zKBjnLhGMg2J8B8fzURXisXaXkroZqHOGLjvfZdA60PFJ8kTh4ixhMBw/LJq2mRUL+5V5uCpi
5ZvT5c/Nh5tBjbsOOFirZ/bvb6wUi1H2OjeT5bMwGHjSo8uwgaunO5gUOx1QR9A4VRjNu/91qfx+
4S9LpdSXSnF0Ajy9Dou3mKPPYmSJMfxvvrj1Bn4Pp1fjhLVHhWjgT5VYqyyVNtax8LUwnbYM6iUb
4CqF70zZtBnsPv/mgf71euvDJH5dhWlfjo7UbHLYH0Lz4y7OgD4oY3I1KGI+FeBCTkUk5o9/P8g/
zyoWIeUpijfktNAjfn+DOd+70nT0GkNpykOUmd2JcMlgkNOab/59KQTq+vrr/vM8vxYs7C8biStl
V8c0qIO6s6+S1hZY3NlpavDNVRCjIAshrhoo5zhTZKujr7TVQDIje2UmqxpkhPzdH3NROUzjpfoA
axRnHJI7u6kGz81Gp3ieMS7IEPFYKnEfaWYVJ0CmF+qpHZLCVpEd4BupTtcC9ZT5oOamlmd+OU+w
IsB0QMJYfCeM2splcBaL8djvF72qY99se1oiPhtzhbnpIMuyWb8uo2Twsh8laJnSMtrBQ0XJXGFt
jW3YePPiZAMerqM6bWMjmpgxrtNDinDgYq5FTCPDUtJj2Sz6sTE761SqkesbAmRDPyXF7VyCHUQ9
Y2itn2ElEkyFu9yKEjBnKJvkRN8Bm51xdC8lZgfbBdSpXzMG7TtNSZ5HJ/ko80a/dUa1PeVJ3we0
n8pdxB/hp3UVHppBLbaxNQ1+uISFb+VCHo1azPupsJVDS/KLg4wsTyB9pm2n6RLTBNe8MIkqmV9R
RusTBmO2rSiQXLHdFceo1y2eWFsF2hRrL62upmfSaOdlmsbsvNjTtKWIqTws1AJGv0KnPm4QKNa3
yqAk91Nja69p2eUblRJIoDDEQW2i7SMPmI2KKwZzhAWzCIGDo87dOFjJO9RVos0pmRj5hBoLZoVu
oT3mfmrmGCkOnfqQhAtOi5qSL7Bx0xJlSFFVb7beRMc5AjjbXqyaX9tjdrLDcnDOhjd9zLvYc7Vw
2bkleClq17E/NEeJQ0hW9c6rPvcI7m21iTY5AwEbKZVqt+iOPEetqx4GzciuiqJuHs0J/ApomORE
z0Lz6qTrLnt0ihIeslb8VGo1fbSAy2BZMLbdRcps37yxFDSMluJMMPohSeWUTLBYzYtTntuVb6aU
n0xtEq96q9ZnK+zlFs8s+27OEaTUsabtosl4KqYw8ej5x0c3k4yy20VMLbRSzH28LMbLouE17UCa
8ZwQWyPR2PGmn6birKzgWFSVLDJdDvFWMSMnEKPTzX5K2WZXdeZN15UYiKQdPvRl3O1HdHpH1023
Y2wGS93CzWkdYGwQXTBm8HsAIE9l2VkfBSwFH8hLGCSlY29CBiwZ2ViHYlW7abbFJDoCPSg/9Q7x
kHYbzrAK5im71oyU9m//s9CyB+qNwbAkH0vu7psKz90ezElaP9R58yln5QfhqukrhP17dymoSsYl
pZB5KrxJNKt6v7lXzO6hspHfJtMyBmx28mg1ujgbXe0pLW7QUssZYG3dRyUueQlOdoBgdU4V/Q67
kjHQaxtajatN/tyoxnUaFgC0k8mv2yJA5LQmyC3yOq6mLuZGMeQz3lAPViKeB/rdmLpFuEl3CilR
2B6yfDiRV+EflS2v7HUPBiYNXqRFMxNiFq3WONMP2NXfdCrDB0KUN66VfjKFfMUga7RNqrAiDsav
gdLS7BlxEe8rd4n8sVFZkuiRoCvthGLpWyR+rT+XyTsaUeB0tOG8iEb/hm4B41ONu0nnAuVSqBhP
oWZsaIL9ord2Xtab46kehmtW9BlEFReUIvJDmqQbfeoWPlft2C0CLWVf3AIuv+1ibefwvL2Gyhmb
Blp6xSwMfJktnD0tIALJmFKsL2YJcgwXitUJT3DHbqzgga1N6ErLDFduRaWsrP3IYoBtbeOU3qyV
2z7K4m1UG8l1aDnxJnVawiAmiQm78xR4BX1dCEF6CIpdL+WlNuvTdZE26EsokCwMskfuVaPA3fLI
1kBdO5+w7C7cArSPhqckYBC2EdY2VSPgwOrtGDl7x0bQlTfjmWb4dUsvxm8Yutl1U23BwQJtBF6g
T409fMRAqNlV5OrH2gw3mN8GLnjnHvAdcgYoGRoSDkxKKnSR5fgRN0vvL222Y1DpPo3Sl96ajosR
M8XEZLQ9OwAxkBNG/XKSeOjpsj3Xor5hSKHaJCq/LkcC1Uxg6K0ih6ynXzRtvhnQ3CUMNwaTEl0N
abLLovBzakLmqlfmWVtUkUedP3CH+bqQnb2hGJP4YO5w8STFGUQh/cFSIaINIigr5dws5jNMqNd8
4WNqwVJXzQ3wP7+Dhw6jG3eMCFlY3s3Prqz2ZWpAClAhUyNcqePpgdEV3mbUpB5YiM+otqqNkbrB
UKufg8pcvNNBI64NP2TUIernkzkU4tzE1p2W5M8gosZNZTFWNcHCxWNFegyvb+M02pfg19ntvVCL
92bdHhX857zCZS2D4Sw8WmVvdpmcmGYlTyQw8BY1/li5fMIeuF0EdIuq76pJ6YOszy7d2jj3fZti
nTO32rxTzQTgqNUrcF+sTq+v1NatPmDrRT8iyy0uxCDFRonFk5QQ9Vgh0iv5CZ+1d+paYN+Dclzq
DMlYMg2vuTFLeNlxSwtl3iYmX5fMdpDEgjRybjskYft+gfMVKeMKOsRRy1VgA1ROW/iuFl007Gf8
U3Sp8UOZVu10rJAK7LeOxC+QC+NdCi6iTgXLuGKJCbSnxryvsoI+IL1ITp/8cuzEFsrZWULIs0t5
OxsDOhPtMleLa7u0GkIx2LxkfNJ3uzDy+1Zv+QHc63ptaDZqGu8U5O7Ukl0oKQIsHEN2eZJexpGb
8tPJEcsJlNQXmtvs2yrB4bEKatPhFzOYJaqhxWktBSWe5MfFjU6QDQ0vs21wLXnypBZoThrAo4li
bEk1PUhhz21vbUfb3bpWTnyTmx9R2foJ56S96E9l0rLPL6wc9UVT520+xg+60rYUQ9IgNSVdwWXb
Y1jojPNrl2aNFzXKzWxZ26K17t1KcBJEmDMkYh+JaNdWYTCDQDD6cYuPzWWZhSzlsPmhhfF7ZIpH
cwVnSU3iNlBD4cS8xbMn5zrs7SdNXy671IQRmRhbvWvvslG7pTZMDx/Gtx492NX8UgjmUg0fMMq1
k7unhYzbN7X6kDr1qYFN6s2m+9pmw81oYM/TGdjtOFj5YTycir0jOlCg6QWh1+zJmQmgRI3uJjV/
QR8lvUn9rELxNMyIvas8fInm8nrRloOCE0IoxpvC1a/jaDKBP0wrU+41TZ1LM69eQTfkVDnwR4nK
5BpI5CcjnsRes3h1tBThdOxuEqlcl470dGiRTHgx6Npob/yPu5LMuZxezGjcNCFOXo5ZnEx9eVhi
eVDWGc2umi6raKIjnV0p/Y9oHFjB2rm2ifOQfKdg8ozVTaAPlSCD9ekxGwP4hzNliGUQ4UZmVMZ1
2VRbF4L86odBZ2sXo1bcoFhrqLVkn4WavDcuHzZDuA+5Wj5FIZYYViGuKO5+mrgr+Gkh93CFN27V
bxzJEzWLRvGyNuXFQ62XC+2IUtEUOHbJDvRC7jW4iLUKIZaBQcRkGiCDcHzIDPUscXcUqeHspeJe
znjFxUp5kRb9+pjvlGXY6YN5nES7oRUUmBbE/sZxSQeGCwRen2prhuys8dZIqjuzUq/zSBZ7N09+
1AqBexMZVaAU7t1oN8dKT29NPf2pL+NNthh+XsfbRqkvYLx4gOGY0H1nIo9Iy7pjYOs10urjRIwf
lvWeb+cg8WKY22TfRwolqn6TpWWgtW0KEt++LdRoo3N+5bgG0BYJPaOwaGGZB1CCgd70AcCO1yIE
eQv29nY29WDKtYt4MAIzdC9HIH6CEZQaBTT6eto5RuYbC7t4mYIgpdC9HfoEn9r5yZnXKzHYC6eI
xRJaflHJoFnGgwmEKpusH12D0x1Fka7uvX58gO8ZdLl6oy767TS5YiPKzN7NVf3kMjbPeSGfYAPs
nXY5YgkI4wIgCrq0Ozo0mT/K7oZJpHPPKK7HyB6GMoOFGl4fN8zUsnPwCBi7yqv7uDXg+NqeGpZe
G8nnTHdWkw6sxFwqfxHBksTuzrwv9Wqj8zOc13XvbPosgj0qL6tEPxiQsSKnvdQnezPPmBKGPRKE
Tz6AYNBpJViwWERzShWHt63jIp3unATmbNzfVEN2rWChEsfnyVyOcZHdmUUeVOXiKQo1ILc+V3h5
1vLewnul05f7yXhWxrdKu6vzcYfo+7GDd1URgPUJObT7aNavavvegt/rQM7Qh2I9Gg9Jfyi4SfC2
XjK9hNkpmfJHfXGOXVJvbPCoK7xRqy6r8VKp7t3YYcXMm7EbwT8Db60/2O52ur4c1BGc2fygDNE+
VLIrgzzGKxTMT5jDXHAtHaS6GdpPA6seG+tgEE8bXb9WSsIFNb80KstPrVOsvvW0jggZfXSDd/04
XbZaGGRNv5EQdFW0GqtHhdM853kI/1sc4b54vQvaiFIzlj1RfQt89wQS80rpHsPwOl8ar2jDyyQH
Bls+VjHN86ILbJCX2NFtJ3Pe5IbEH1iQFgCkhPiSVy96m52RkXtOj82ZdmNwLOOt4iVFcQAENXc9
8YFyAUdhG/UfC0doBkKryzEHmYcLVeWsc8PtFGa7mX/n4KE8udE2pqXhkLylWRlQZjim+o3RbRWa
xDrEL127rZSDlj70yQseJxQTqiBt4u1MgtOw81tbjYgaG9hirjcmyCjFOFT1pZafjexIK4xuFT4A
mLF6blNtXF3xJ+d1MMDeqqE3Z/Cbcm1bRw+RcaUI57bsnrpiFxpik8ntXL9I0sgWGzBPGg6wGM6B
3phWYuaHZd0UpLatqex6jDTbBohorm7NCMB40hzT4VJlOqiBPaMXsOsM+6SUuMtM07Tpq+7enl1/
tp5CmLJYqbDGhr67DPP2sXXemc6jypEESRrq4Cf7Y8m2r89g/4sHt5kPoZXcmKVxN0fqNkzLp5X1
jmkmvE1gRDAj4WMTg/d+3ylHY6VmzJVXmr0fl5waebZfZ4Iz5zw2h0XpgqqYt8s4H0ykIt4shmAS
90MLniC6d8bPGSeawrirzecF6109u64sMGfHxQH4luHHGlpnJdlZRnLRMkAia7ZQqNQK/RXgB7Aj
qD6Z8VZ36mMFgw/xKQmKc7RNeSF4CSEetVBU70xneOhhtFrFiJwxCqL8vSyu7B7brzA56SzmrNFv
lHEfowbzmvrTEpRj9HRrEoInuQTBjOdJNF5YsXbf1v1xbIptM7SnKsdkj0EAE+sJw/lB0K8hCp2u
GQx5Gywz9alpXCda/Zar1a1sJnJ8CulgkD2hKLnvzult4phv7AX7MVcKyprdjUEbTM460X4SkWFV
xKRZghUUfJZQUPSAp3FfafywCkxtM+vWWYTW3nHyE/+dsClXzjEW3pl6pua0b2mWlGQHTVFdS7Tz
Boleb61I78tmCkbNDrIJtTFnmS9N+GX9dEmvbFuZ2kMqE04Ye2ckGAdaQ9CVqV/l6TFJ6pMkY6aI
MmxKa9iY9UtWXodRct+Xw/sUjn7rxHtXnbAOw8SC8MGMf+rTwp7zPOAJk4dpUDeW2NChv+hDglwW
5GgQM0tofcU5d8Wpm83bzBm3ZQ7mF8ceT4W5jycsA8HWS6tZ0N0SAmvGfXKLg6D/KSyU0MqnYi23
ELWCnBNem6cgHFfmvB5Eg74jQ8P9MD3VFWcpvGbqDsCVUzYL2bkQD5fdzPxt2Zu3nZyOiiJgVH00
QuPpJGd3vLYG2yOTq2E61aMGVuSG5nTrGz1vXTj9JkzrQFbxtqfxl5acE/QHd1M33Q14C5XCuZ9s
eSQAvzP1xwxqdJNFR3twN5MaB4Z7t5A4C4j9VrnXeaNLTYWITU2pxnM1NI8UmiAV6gxePiQmP6p1
zbWh9xd9IaiWwrYMjbfIEvdWQwFJIw7N5F5Jad/oUXZhJ+6Z2GKvi/rZVIlL9XjDDOuViO5lBt7M
xRxz0JE2u55hBhQKAc+Nfo1F5+SikbQjEqQysLJmi/AXDOSHqM2d4vDI4diymfidfSfVKmg1GoLi
AHf/h1YGerjP1GrTh+9pkts8xm7vjtph5bnli9iQynmtIvcgOrwSOkdnhRtb6TElOjEJntN3GYkV
y33F0rfSJ6MHER3iQMZ+YyyvSqhvwrE4lXV3yiw8HDrqFBYFBPMgeWcN9l+Z2lFdenSTXZJGfhTt
McRdm/we/HtvIflpxQ9UT57KXqWT9JN2H0NRPsNWoEowPzPhvIucB4SU6OnUDyXujo2It3bPBxM+
qg176LJcgPYi2p4OfZk9V3zfFNK8MdV7YIAOG7og601K65lp+su0UU5ZQwVtcrsfYRsfJoRzgXRn
bdP24raZ259xA4N5VrNL2rw5RKb4w7CMH6lqPOpGfYuE6i4KudPZHq9qhp4AkdziuXbp1O67Umu3
WTtwakwPfbwtBnCN9mWk9ne9dWtYGDSUV8J+zjlDZPtiamhT8XsMtfyAIe+h0l1ycVwBjQt3uWwZ
uOhi5axO88Zsjd0Qu9uoyPez/AnecNNYCvPNiW+C16AsaWE0aucf1bAExVgFNv9omPTXOQwcBeOt
d/w0t5H50g/j3nIYqk83C6dZwtap2D87niVUq9Va2OLQteJm42Q4BZfhroj0YybZspo9/YCdpfVH
11J2VSOxZbsyh/gtBEWXKRgaKayaOt2DyAYM2Rd7ywJ3jCSMqhHFKPYod7pmER/qBRdhV9lm437s
lM20vCT4qsOY3g7Lk5sCtjNXB4HiYDXu3oqebTcE299fpBgZpOCsUcL4s2Pv0uwd5AntEuGnsb0v
yLyVqaY1bU53RbzcL1p2HJBf6ekxFuW1wXy/Gd8roXZhWdcJbBI5fC7hlTtxjhEu0azHxW8bNd0+
TdlU1HxjyXyzjP3eSanG6jfgFb1MoGMrz+10Z0cKgfZbKC3PhrVUDI8A+Xw53CXk6hUPNkmOOkRz
N7thOXvJgo/pjDs3DUDRPBUC+L9zMjt90/ekK/bGiPe5sl+lamVF5j9/5vq9QZUnhHtK3cLrBL8A
xy98vazlZ1lNOwq6p3Ip3jqTaf/C3qQGo1kdzhiF7tcZuMjKlYdJNfeDfl3m14V9P+ar4yelTOk1
tBBaiJ/mg4kVQo8j8hDubMV9He160+dasFAMr6XppQ1JLPWlwrxwhkdRNJfzQGnLyTdFEVLyRURh
43Itxp2C7wIG1JcJAoAk6Y7KQBMlTTGqIZ3tGuc2HIFsFhwjlVPtwjzegko9mI56l3cmZNhyn1nK
bWhVu2IFrsUt0PSivB0L+AwwR1XmDuKdVFv2OtiKsUm1cNECRaUHVdbGBXLofVpjhE5LwvJRISbn
WGK4NZTRR9Y0MDuip7Rrbhmlv7BmKxCKG9Qi2s9AFidVextq+3qhGrMHjn9vgsj3XDVPqFOtpr/Z
jAu4af7MB0nFrnK6j0Edh0PtECOnQwxZP42OaCd2U0FyjklljcJIyp2D8bGmE1MLCtNjgtFiJqlJ
S9ncIuTuvM5Nlr2KOwZewUZOUGbujSneL8AWvJCJeMSD4R791/3Q1cIbRvehNnCStMsFn8Am305F
s2ulfC4068roCDda66oKydOWmDdS6XyQipW9l05Cw6DkAhr9pipPQLVErUoZ29K2dOQ49xJ23/Hk
6PlOLML0KRaQyYeHcF2RmL1XhJflpZin0S9Sul5ynN/yTLzUrk3xboVAatnSbAZNnBp73ja9fsBj
o9uuk/ibIS0QfXaiPmhunGx7fYA6ypj7iAnlxSirHyRtjt/WvNuKjpPvhi0Tfs1laE+3qrTNm1jF
5hRSgGumxL0mfoSjqZAfohwgipAMzMO+RFzojLjqdS7FMd2kYaIXmH1PZRhXrVfBHLiz1bl8kG6d
uUwgjP2jEVJOfMh40ixyIeSBxZAxdFJ3uKsAm7kglBjde2lONr40fafS65EUrfGuP4xuVL+7YKRn
r3BWM6A4NR8LuzCU09Jj2nBNqXdJ3pNJl85HpVQSH/gOFxlm0NP+NJmtfm4cltUsK/esWiPqT5X+
RNx16nPLdPhGdA6JKWlFQIslPtLkrF5Eb4T4BMghiBCY31p9EmIaGeYTozhVcc4SHVhuJDHyKcb2
Rok16xApi3mhh+m414u03VLdqE7qgspLpEWC10WPCTVhcrplmKzYOGN/i0WrekgikkW3zPVrTVYY
zmMmogeKJhofiwwb2/hBIQnIxs/RbVK/HiWhso1DBQSHC4saz2mR7AN5SF+iz+ckyGVujluI/N2B
shK2s0hgL+g1M19YOPm9PdHO5JuaPWYGKBfPfXyTapNqrwRSshHHnmJMEXSXDZ+BQEI7fttcpdZq
ZltmB92d6JUMkXpj1EMbGJlo7pRwLK9Yv2KjDnpPyGDS7osxbswYDBi8SitGoMhMPmDUNJCI2+0+
Cy0ZVIsbntzQsn3DisnjnLBI/TmMxNO8LtExJ5U2Miv0Sy1Nr9183ecmxPiZYFqy1JXhWDd2w3gy
PNacvtU8X9RaG18W2YKnsASZahHOsd0YjVYcVAqCQVHHmBnh7fMeIhSkSybN9iEq5+7oJrG2WbU4
wQxJhZBqogAxq4LGkersl7groM6W2s4YBtNzZgydFBOb2Ci23GOpUNSFV8eB4rR2iK1T1VxUkKLP
kQAjNkeuRluyxIsgTexgjvriYszWlIR687ZeSszGBiLgkgmmR9MsXs1stL2ul8MOoYSylg61e9Mc
pC9CSTEzG7JH0UEq28Ql4CQaWjRxFlkVqKOG/NaAXfQzsYcS9nYb+S3jpVu1xqJTYOjldWk3nOaq
56DvIu0uL0pmvvShqOUOvOLIMduLJtee5pI+IHJFh3GWh6XVrrqsNI887iw+g3vO8ApneirL6JfF
NaYXGxFPg3uqJUhbXgnF+TqiZJjH+YWe62r35qoKqreHGN1BRJeDsVdJkKEUQ/7UlIVqvKFoX6Z2
i7kMrqWHyJyXnMaRXTZPmPaE1XWNh4l9v7jS4v+IurHLCXd4EcOTbRe6+dMQOPzSbMkUrJjxZeqc
+QhWxclusk4R7jFdDY2IRkKz3M425+Opl9hu0B3CYRkqSbe4iYJTcIZwgY6aadr5i1YzqfcZGYzB
vVdKZOMxzKAqaYJeuTNtJwsRJGFwqA9tEgV1nRndG8WOXp5xOpJhg+8Rds04QzkdxkPJ/+PovJqa
R7Iw/ItUJbXyrSU52xj4iDcqYEA5div++n28l7szxYAtdZ/zxsaqfPqiu4lmY9tv5vZNL1qHKGYk
cMIG5LF8YtQ3Xj/lhHt3teWD7QHBxdVHgRcX4IODJx1+NRfqjE091aX+Hw+bC0qMtIRfadO6meo+
hrKrh0fHGmf/QCmG1b/FsSH9Q+kmIv5zefSXh6WJ5+XdtC1pHnOnoXZLKjchj9Qaanuf1GPv8Da2
Ga06TlHrr40PZ3dyLJaLiPxPT23kIq1+C9XBW2Pqk9t82LIT8ql0x7llEJixs1cDGl0kb44LZ6aw
kF1l11G0OnXYoqJMDrGJDMVL3J2gV/NjEY33IS2PspmNrXdxFuVipRcnpCkHi0xQkVFW6QePFErg
Q/KZCWzfxa3mMUIYpV4Mf/zJnRPhLnEh5nBL/w36MIy//exreUahUjL2HxVKA4ZJa3Z1enplTAXS
i6YP1KdNoBZ8HXrbOu+ez4EPTJdlK/30atYZwXPHXs1/jdmk/9FpP3c0Clvzk2v5g7lbWkflD77T
iyqiK6Am3VozTa1fgtZDokKtQLYYUM1CUiAGvrSsiaSGlaLwD2tcOVY7IGgeVaAZlmEazlqdXiMk
6Uk445k22MATdznFTSLc54RTsCJ9cdR/ydda1BPRkiLbqc43u+NUwM390WUIPLbmZdcEnYNeNt5I
d5TYtvK4zFjSxKjRPE1T9dZyJcN3P4olP3lLa3R8OBTRdd9tRfnottEJPD1pnd3bIdV+vfjrRmp8
QpNSL/vVT/Q1/jH7Yry4PdwIXffZZLqwOEkSN7tlzTIwL6w+NVOGVTRp2GVlq/3i3/K8V0ef54RJ
VwPZ/25Uu+rP8DRrfE31cUjPJS9VujfIEifoZM3EEg5rSZXxyj/V3t2aanXe4HUkNVsb9MoODALO
uj/i1f3iGU0XvcqeQ3IFWkT0hFmP3qhsa+CyqdSHB5oUGP6oJMqzt6GFC35PZne2d3GsTPfsIW0e
/9nNQlmVvWSaSQZWVertp5FNbjDVZMAG2aA6Gcx8Jf+VRkq4PD/WtjbLVOR5aMUgNmuszz9W4af3
7CpKLGTvT1uqE8R+LtPJOvi9552ozJZHYRJ/TjVChyIql+s80dLQ4MmP49q7prCjVw5KsimaTrz7
Gfw0KZV9HMDZpa/j3KudkzCrlh4h7dEkF0yRBs2PROenGrZ4b2gslGtj5l3RqzHO+LF+IlENUZu1
EN3+kBdV+51TtPeOxhc+QpOu+9sa3rCteRUf7dwqnkziUD/TAqF9r/UAtoU30juujezK+FskLArN
YVdjHhd5QIAONL8M3vzc6r5msY9Qs4HSAhaACquaGigjLcCs6yyRP4IEGcrsvGb2ERTE5haNrAiy
eJHXrhsy/OFF6T06qh3Xf6rsG4Iq0vqXGBQaGdVo5TaJKc0qw2kxzGM1y/SBYNjuITW0PtLi+N1K
hg/Gr9fWlV0gpYn2rmuTe/1YszGm6Zyscmc4w6tdrUj+MPsxlfgyouPPCypbe9NnSDYncd4y3x3O
fb1U20SgsWtG91aiH2efnOmMKBBUUYmhM90MyWtsq/4HzDm51ZqMo35p9hj6ncAWI9ViUqO0kdHa
dZv0RMTBuuM2rM92bPafLBcpAz/NaIjwApm3WmjnMTjV2K2UgDTWLokN47VTvdz37aTdcm4DPdBz
fSqvbhEbFyRMfIglLod8STPGeQ2mbBwPZPyUjzZY3TdliNNr1y1V92TqhRVNdjwaB0/xbgXm3FUX
1ATIeyqeSnSuc+c/0XxsHpUzmENgOASaUCSDjIZiR/mGpETRd6h+M9U44SpbyJxxHXb8+n9j3Wrb
3KePzPGofcQLxrxQF3Jbt7UIJB/vYXakFXZef04Btpyqx6rRsSRpBtDUgvMSbyXsgyk7E71vrAVN
61WBWkY/MmLrze57+PbatC/IvBHKc5ne2hQEYzK7V9EBcepus556ESdPimLv+zQ4UtBuXlQpTrpf
sqjgx6eq3KyCmdq/Tdv5j6vRnRltUAnELueYP6+vw+ChCMmpoEtjY9sMfRK6tIcRUUE4RGyxxBkz
n/gg0tu6Zjav271gpOofrL6wN41zj9G7izXmEtEpwjoHwZvbkSPs2WE7uOI0DvaNceRLK5mSEjhH
Hs5qDVCXkuxVtMyALgM9LTjGxrZXFj+a1kENGd9MWti8NvewZdXJsRvN45A0yIhkUQe97tMrUlIb
6KHV4PWmuq5wQ7/W9ePcrM7WbnuUDOMwc/eAHBBsXbPgF00w8bJeycOmzqMsUmrZeRhN/XH2Cdtu
O15hrbif8XBGB11lxdaZsfiRbXOCokwDsRoxl2C1RgRo+CGO/3dfKVBLxtfI8+omKNPuZ4I5aGt3
PmuF9c+SroQslq+Ds5qB1FMaLIQ1R76hF4cZV2XIfaMoGGjVLisW+0SQm7ZDFjC9uNY910dTVoRU
4tSOE3NHTfZ2V3CSppLuMS7loO1otW9McSA5r9kNvb3vUqiPuUFBmFeYG9IMflINYZawIagx53vW
RjNaHeOzl4Qs4h+Du6r5gElCXyn7K8sD6Dr9GgheAiNhMKmKcoeYA+4gG8+eb0N/gV/Dx9JpEUt4
xsI2DzxVWlBWDElFmr+JEWWDdb+wk/VfOhdtaJXq1FTasytg0lv3PTeBwCHI92S72RvfTW/IvF4G
C4xindqnuLHeUyb4u1ZBBInVjY9J0yF/M6vxRsfhtC0HYYZ6b4TxXM0UydRvHLlmRB1nHGYFsS8+
asZgsaFV9EQlh2QRENb8f7iWkjbIsoLW7IHtqLqzw+VS/A4GjXWFqbsBqSVmmCr3JxbDg5EtH4hv
39u2u5d7PIjeu2bp8ACKQSmNPW8UAZZOrWmvWWI8VG4NgejVC6neHhjR8Eq/zVPa6yYlhsaDMS6g
Zpmc/5qp8namnYE+UhSc82OYVQiJKUqdDUrmB6unomMQzhpAO1WHuQKl3TR2nlxcq1AIcXQeC8on
kbeYNm0puR4pLI2gDTJ7AiWTsAtmecrxCN8AHMYnHa3ya+3L9aW3rPEJm4a5Hf2xvrSer3YNSVzn
eRSpC3XeoISC27K9qJ7ybnnUW8lL6UxUIIe+U1P92rovBgIdAs0XvKpsiY5qQspCDACituKI7nR5
kba5S0xd36xjgTDBsNS1mDvtVenOsvUyXYZ8kD+JbkMBuj3bJPnUByqqfHR+03pUercERcYS2gDx
RA3rQOjYA3a/uxDKoR8lIBISylB57Yb9W+x9PznNcfNO0HkRZEhL36oeLmQql+7AUtxGg+70p6Ji
vS+KlO4o0u6yoYKT6a+FPVuhrdb+zhUsN+yOVhRrxrQF2dknawvOa6hDFieoQMANcq9GfcxGsVtq
V9/UZqX2SLkFu1D1BS+10iiWcK61EonEOgb66vmHBbT0qBMAfpEFHwufqkH0dFpAJ0n7JemJpqpz
SFMh0oe0GK5glCi7tZz3buyRPSTpIzWk9c6nkeSercQPdM5I/9i3ddCwuZsQ1ZM2hC59NsN7Y/Vv
OdzLddf5efXNAXTP7VGw0ARrlCmiE6VH7h36bCjRRY3Y5txzxZVBHNxpYgGz/WUTT+3enkm6jNWh
0Cl8JsXlU6rxp5UL/C5j8w5dBmqgNPlVWXrPEji0ZXvoy35ranVxxiX/QOczxU4daY4uRz2APEIe
MHDWHn1OIjXdT08UTfY6kfvg+0FvFk/CT46c0eGQip9ctm/lCLRdyvU24CgPWntgFeiaD7dqrW3R
2L/GTI3h4lo/dcojROmNHqQzB7Q9dAdRmmTCQDWNdxlJPP1L4tSPWHrwUdq9MSEfSd9sJeIguTtq
N21dvra28Wx4FRqywkezSM2uOxZvxST3lWArXwb9Z9KLyGvKEVVdl7w6MQc0Uo48tCnV3ShV7tVc
nnBwakfq8OhsvQtVJqvsz14Oe0IszyNX7EklE9XOhTqTxHekrgiX/0JQrd9DwAkZH8sMMMvzPnmi
g9EtL/T6BsvsPeh5/Gos040a3L2woLuX1PgyywUYfyqglDBl0WOE/MqlVCfI87lE2ZyTmzr1/J5N
7aOOHfKAsgee/BptU2aMDoIXE+iOnjwsSeg3bFe5L7ObGB0kdGwdma6JrydOYjP03aUrPLlxU0w9
RY0wNBXuuXKN3ZxqWdi3Jk1D7LGboihewSfRpHkStqVa73VjLZpQjFzByr1NjyvL03oCYmoRJy8P
czr+ZeKuSGyQXGItGANnYoWK2+UhZnINxGQ8ktVuRnZphB3QMHqMmeK2kpZ3qbCE0fdFES3NgyT+
bGha/1pq9VlUUDYC/X5AkRCCmk48lqP5mJT9Lo1xs+mT/5zpVHwSnPVLlh76FFeVQYYKIRiGKec7
VYwtmXyfWSgpe/zPSS3agmGLDl0fz1yNoqPxBThnkAIBJoWso0uV/ORXRyIp1NHTUFWbsbFGOs6d
k2qpwOpL64+MbqRonnhpG8vkr4NLS+u/WuQ7I7cvLbw6HgtAzThJ98OSHtlGH9o5eZAJg5AEXc/d
6ZPCpaeepTFau+y/mlkdeLM+9Ov4IdYy3qydX3HEGcPG6JNHDcGYp9VXObpnSxh/M8kDuBO1L1R2
B85BRAO2tS1zQOa08CNCIdxgWEiKJE086frvxEMVP5Jg36xm/0Sb+G7x/B8zzfwALp6smMZ6I0Hg
ZpbFZfbH5ETf/EdG1TL9E8Z7DlwGUcI67zTrB4aKkU/F28eo5x/HZZq3AwE/ge6RY1VRbcsu8Yjj
x7x4LMFgvnYgnPmkKITEPAGRnoAB+gklVNSHkZSx6wdswhxNfC61+Z8umojMIo3admEbATQj9emz
/l/uyo9krRFMttW/NUlvjbm86xTTDTolZlaqqUeNfy/Qh2yXi/LgzvlJrfWJbGUZ4AbQb0nlH2pN
CVi+DK3WyMzRTj6Y8WgnILJTHo0dkp2izY/5pA5WY4iwrAj8JE/8ibJMbn/h/VKQ+8zivuNofIgN
bcbtMP+RUH1PxxfmHr/cV8/f40zIGLirIrMYf7mGr/SfZ5FfMhtOiX81DQ+JlvbkJMYQlk396Kpa
BWWHjJZ9rRvjT/eeeTDwQDJZNpyg08EY0YFqXb6nC8eBAWr2a9Lrm9iuvKDTYhFWq/pNab4Njbn7
VNoU4bd8xQ6Gekw8aPHwypxzcTvnm7IMtuKpaKJeQ6wCVKad6wk/u9WlOxVXsK8tAZWwRThWILxH
L62jDOPcZZKrz7iVX+jrOtqJQEY0/Riz+Z7UrM6xjGEH+F3Q3+RBAuR6l7iKoGc35+AExhobFbqA
QYjnEawUC2hiK4p/eWo9jrHxKOJWblorFkhSeXzdxUbxkZublMHsroWuqOI8pLmnYJA5fayKtS9R
r6nl7uHkULol5QEP/ouvNSett/auQhDQi4Mdx2FReYy+qb3r2wJtW+VxNTShKBVWh9X5gFx49xdJ
VRAVwx0VjRkwO8G3IxqKdQsc4oTIWKi9zNMQzikJ+555Q5/2WSOgqGlHTBgFgsZErjAgiVC9fZ4d
+24qWUAR85+mMZwNZUSHuq/6DYUR+gEvwa4YpingiskvXqn9Ws6AY2eQ/wB2us1MrEqsOSeJIHXs
THyCqOlMibxjOvMKRKSpRr3zHafto1Bt6Kv5pzS7k+YpXjlxlaJ6GoF3fTXuWrG+Z34SAZBFc71C
lsvluR600Cw51XIxfNoiTgN3yo6TNYR+Zek7FupHojUwV7m7rskRUsQBlGqkFWKzIvecYMQzUlY6
xyVZgKPVzI7l8uvfK8/ZjpiNjPlf483vRjypYJztZ2UPO6mTBp11dznAIJdLo7orZRcudDaPXVdh
VJj/8Jfgb4SJDpJ8fanz5W3xxLPdIh+wpX2yyDnZTU39tPAUBSQ27htqeRS4Hx4O+8HJXLix6iIT
tBNeij1IWZ9e7X7byn5fhAMOYvGwYECMyH3fCxMtWwM8DHSsV3tFn31fAYervt+K1vlbjIpXWh4r
SLDc0vf16m66fnzxynqfT9YJWP0C9ctDWl0zOtcr5ewoiygQ2DrHLiVV0zA0tG+JF9hafTMGq47i
BA2Hn00P/hKfKNA95LF9Nu+uToQxiIuc/tNG6IUY80hrJ5Xu8xWQTqLxkducJ1ZTiGToT32q6/61
Nccb5bIJ8V93/1JMGMuEWXgw8101zAj+GsYW78VGPNCKq7uO+9JDhdSUiM9RoWdad3DM7Nzr4yHO
MGp2HtS6+2iqPMx8LRrm5MbgjA049R7pat1pog0SD+0j9TnlhiWAysvaftXmu4csw1tgM/PRGnyd
/Xm7zPEWGLfkLEOJQNsfq6DhPhQJdkvdr4A+8h9X8lDdhSXoAn2JwJ5JL5YlVSvGKSnG/9pC/yRA
42xa1aumj0/2Oi/R6LlaaCTNYXWnZ9MetvKebmtV71rRhWD6ESYoZnSVQg0abNSGae4rSkb69m7I
GqPFsRDnYHbQvfhmdjgh1zbbF5VzHePpa/WnfyC6bMTVqRXVEYrn2Cuslov3p7PFbcRqWRvZx+il
xquiRiCoK/equ3rkmA7HZvKpCetvHtWzg21oY47OG5ilHZh69rdmHJG9Z8B6i6UME9SF5FKNEf3K
p16i7u5t92gqu4sq0zp0s9i2brFdVhuGsgjwq+1THYeBNX4kdnzIVHZMOWSqDtjQdgGwQS28BZVU
P3/prXkUcxzwfGwzbf0zKhmy6Z8NJoq+EOGUmQ+JYH+YnHE7ZuMx15c/eEWbkLX8QpQG1A8KweR7
uqvJqga1q1KHuJqeFvFM3M+bpeuM1V7oYIu8i84F6n5brnYgp/iz7XQoq+mUZNlWkBrKOSr/eQbj
IDJPaumHo7WWUVqB50x3fDJOEAnDhbgBMgoEcjFarngaZDjG1QH46zuPi6jvyXTym/yZXlGsEHLa
uvF680fjdUpp8KrXdp/M2n9GXpORltRPvh6fPZ3yV0Wlpl2wAVZLuVVpGzqrwyA3OhdvWb8Wx775
BSAJAAXiLt6+Fh3SZp5WVG6GARhRW0fXGA9oC9lT6p2o1cZEXjSKsgLnA5qonRa8vGak70JGwycS
dMMUAcGYTRzm9iVdxVebGN9Jg7LUV1Qlq/sTvMsclLWqX4GndWtXQE1Jz4i82YeI5X2vmofSIfKI
l/PsuqUXlRA4Kh9/0rZ6wp16zTHIYSLoDrOIw7xxQznL10ZUB+Lqel7QVEdC1lEvoeb9PHTffWPd
XUHmHs+VjjYL36qQV32oz1Sdnk31NErapZJVHFJnOfm5/ahV2eeEqqbzYUpz78FO3ueKGqa4PVWY
Mcz7H+pY22RqT7Ky9k3nYYXTnukEOGrtvCdK6YIhOt04+IDb0XoSrh6mVs/Q62kHxuEumCZfYbRD
l2NUerGVyIPV+qqgRI0qPnlJa0ZTVf5lBZXHREOGNdaN0B3zZSs8DKGsBXXQNCBidvtL/GWxQVED
41MzvzlQL6C3fTDnoIciXp6xPOP9xjWQ1QVuJwtGoYuLX6/1rqsPa7K6qNg5Y8rCeJxi/+Su7e/g
5h9mXRx1o+YdhH01PXyD3Zs+kJfbjbduIBiaPwg5+pSJj3yQEBgjEcrlWEWuh+8Yizyc4d09hkCY
dQC9WK6tz5ohb9JoQhSxyAmG+E+fEIvNHd016EHxRPue/cKLH1XpW5vou1J4+8ziafLYprJpByIZ
YPVE81kaxGEqADMW2Sr/FiaKs1aE0vSw2DkT9ERsY1nU6zCZLBWa9ZRe5eqSPT6DzyIzcKAuWdgM
a+ShNeL5YUyx9PiOYg6r3ebSJZkC2xfLqVuUufMcWsM7mh4fZYu/Ehvzz5g4LWLLOgmMDoCw1PX6
y8VhSZgw5WFlL/JQR+Vz0UVPqooO+kSk43ufJsgGqiQiYPmv1Jojg96ewzlyp++5nQiecXZjvf72
uRG4oBlJtYMzPvSwPxQDDNgm0E1gWOT8NtyWUYOEmFwcl4YIxQ7qGyQPzPySKnLHm2QI5Cz2CMIO
LQ6LomAAqkvkUnEvd3bZbn1DXYnP22AH3qS4Du2xiWx34YHVbzWxIzHve1y1l7sjnlzDcGDUNr3h
pv9//RwvinpyaZFWUtRhgXOpJl3aNSYZanl5QBm0yU3US4n6avV4N41kWNr4NHHbVMKhNT37V0+s
gyrNz3Yu3/3aufByYOkzNzHhKG6DQQb/h5kcE5WdEjTVHguX9jNOOoeuFWiJceHDOmeV2LcWNllW
A9T2e4++z8wz36rE+vGN7lLnXQT2wZjvNHkIilP81FMzBJDP+baf5b2Me5uPAslaz/dlhMSkbVls
g7KvEOpm5xkOBgvUY53c+K229Qx/sUzWn5YbB4RSgVLDxULQGCf8Ylr82iUQa8A9Lk3bE45ee94V
JfgR4I/vxK+55iBkfGkmmsF//Bw5vAtOKMtbATAELUTa2/xeOGMw1L8yc/8lnUP5nftgzOrFydU2
XqffRI1bEx25PWbROGA7hjH/JBcAShZzCTDDeDckZE9OU+8Go9qbip560IW8NgqGOh7idvjIkkut
Z7uBm0XOw4/TqAv20LBMmBWgs1HyN3aw1vrORdV1r9tcqbYufPcIT3IYimE3ei/83WFTLE8j9tx7
qsMyfA3uEike5G7ITl7fXt2mOjUJG1qVPddrcvGH+agm80SC/7lZlwt2Wd9MGRWBukExVbGcLFcn
FqXh65zMIxPfg55k0ex5od5CdaTzM65XzG35sfW5L7XxIbUWwh7sC6odA32pe5ktoG5tPcWr910m
ziYhc97HranhZZWz/k+mxik2/vS1PIjVOQ3M1S0gYLGQ9NGRZrGRLUegO37yEvz6tsYQmm8ZkB7K
5TA4NxjN51RUl7iTl5yQ47Zebpgt4JmPPsCJt2JSuROMsdhlcASLDwo3tSacrbbrXXkze/NFuOxJ
d6DUm9zvWmU/bRnjgLOdGjSgPlS2cS6G6rv02n8cTOFcDtuGUPLl/82JBk0zXiQz/etOlw5xeTLy
9HnJFixQQLbOVL47TfkmCs8IkEVdyhgdqdKe/YxipIwvZlm37cANRjDg9s6rIFmSGyYSBI7JifgE
bErONXMado9mZ0CVFEVzamhsstsi9OQAWAePRJuAxIbN13Pj8TmX8/JXOiVt5xq+hE5/rWk8cI3+
L0ELsdFWScJC+ikYdLJyeJ7A50kA3qsELenkrv9im3srFUSKOvFbd4fzbPmPADpoPmzcndxnKLSQ
aYhda1PdVmG7y8DjUcs8DVJ7NOmyh/6Ncst4dP3P0VpxuDeBruxXJ/PuJnMUMQVbg2lzumIIpEmH
fxj6bP1qUqHMsQRMMn1lmTlUuEaq/ikeii8yuAK3fZx0k3ejPBogKJLaUb1fQi3uoxbZfYVpv4J1
deJp67TpyUSuPXjHITdYX7r4OnfotEa5d836pcjN44IlYsm4VPxhq6FKjVc8b2RCmPDBvf3SxdND
72otMgXlbcZY30KQdob2Hz6ZAFgEv1j2O1vWbc6ns969jRSwJUXCl5jddFkeMUru2Sivmr7u17G6
jpjE/MXEi0y/q+Xclw5EMxA8LA1+ST1FwvCbAwSPEti5KH9GukqAxbvDAIcwmPKHMe9YWcwXXXu3
gVhvpjHueqGQ1WuPulgPXVq/OmomzgQjHSperY5mFE6icx/dft7j6kIIdsCmY3NSJpwn5A/0699a
VoS3rNtezVFb0wS6MsyWp2Z+5aI4ckn8xcSNiFbbePpL5vmoRlEKLuwQGNL8zn/xuLhYnMPcX1Tk
5OK1mMddWhv73FQHZyi2miwCY+aWgM/2mD4MfE9E1KaZHRaj92gBf8wWLHz/lbdrmMU+T7R3YX45
2DLeJPEYWVX2xSy2saQWmGhuLWS1LaBZxyRY1FpYz0Vkt8Y2RTitI+A1Fta8dqa3TfdflKb/og/Z
lRUDskPpxYZi55Mo/W2aAJ130w1t21nZgDo2UhtJLkZtWhEHX9hnLhZ07N/Nqp0by39TSGyHtMEe
4vw3N1jshzUEnj7kGuVBmEPBkWkoWu1jUcAz9nqU+jdtst7NDAmwN2D1xIDialtX9MFCEEST+Fu4
jhAfGCjxL1sB93e9M6T5Nw7xqQfy1LQXj5yRULTTzaqWo4U8ogFqqxGJbtCNXid3PCunfexzK0pV
cc4bJPmN+d+dCiGJ/TZZxtts1HtaH3eiMXerHCDrSUMjLsqZ5aGcfByDdZQjsF7t5Eie+FHGX/Fc
XLngoPmIpWhrhkb70TcMhNh1xJ/9ZlrZE6DlB409/SZxAdLwwAD4W1HJ+t/N1dZNJCGULwu2vNkm
5cBeUWBMOS4FK6L/4CQ6Ur8gjWU8WgwcfYLGjgweRKYFgrpktSCFBxLWPz2Y0Ao6JsvN15mqiA0k
MOQxj1380dYYt4eHu8qpx9azCF5h5x8BUCiudBEgMY58gAJR7Wq73/lMpANYWxh7FwErINXFXC5F
8dXJP72rA9P7MwlBsjiXzLj5EjM70CSNcDXyI9a6z3TyD8Tuwn/l00MlzfdGcxjpUDRQKoK1aDk3
uRe4zqnSxNaWtwF7hqX/RwbSVZZWNC7uX4PzgUJr0mWg0sivqHt1nqxvK8dtX8xRTjLDEscbM/0b
2gWhtIIL/WOHw7bb/2Q5ltbYPTu06WlShZXsAMDSS8kw7qH+Zu1Pa5PJl5wrXFpn8g73YLxk2nLk
qUIeY9Yrz+13RX6I9TRE0MABzotli9Mi31VfhVqPN68Uwz9oPfq8s/k6lua303Mtr0NzZQz+SJBd
LxwFnAj4Xj2LCdbphq/S7m+WdvdddoHtueRoxN9OjWLNTjvGIqcJBjK3fBvNX8lHradVkAw53sXh
cVbFS0VBwdDf0eqCfAjkLkZGjJRM3zr+0/Q3PixVe074QCeBEBtzO4IWIA0Os971MDg/JfF3m31w
MQXWncCzPTh/C6UTZ8uw8nutw7Kzq/T+oS5vc2Z8piDv9yjjX7vTEc6693AMrO9pwjSl2q9ax14v
xK2zu4/M8D7t4RXYWo/EEu/iXN9WdvoG6PaZeg9zXfypZXmpq53kXsdn4ZvZB7FkW8Ei1GbPJIR9
6FN99g0Zxo3xpTL/Pxm3nGIn2gWCvox/Nd3c1+Ru2W4vdroipMghjCfw6VkP8bNzs1VkRxTnJGYa
q7Xliu8se/LmJf7s749kUamXLDM9tITwhOjGFuBhkUVe6TWPqtWqEFZjCakPSJHoCB3XpfROdutZ
B9EqcjnIoIpUYZ5QNcWCVyHl9SU6cl9jIww7S5Gk4bLboxknXcIk7qNwFX76sktOi253iPxVF8yG
iaNEsxbEu94XqvivdSmgcPz20xV8eZVxR7RF81R1TbGN3eVrsg3Mfj5EoDbjaK5n19pkS/IydA7/
Sxuo/BbdZZ2dYddZIKAyJyhwMudTOmjDwdZQ/4AwEBB+j3RSHWmaoHa3yYD2JkiwDJIafsJhoBzt
bItwgB9TQWShgnwYF+/JGzMXFLUymcS6KBZYDtPByDb5Uoudl65nB+CQgxaP7tCMu1E6X8jvJQMn
NTluQtiwhYBOugnQYP1NkwIZBgZ/gUWLGzbnCr5pIxLjJgr/cbTBrm1nXxAlGpAom2KVhFX3hmev
Hvatzn8CTJXw4q3j9eGs6gOhTl8eOIkLHJLL+KZpMKfL3fUzmGe/H+68lfavZJ5cOzeE/pYAROob
JSMc0hikpQDVwVll1Vd+NFJ2PtMkNrPN0Nq4VNT6Xcy8MP2aztFasdpOBhEqqVdB9s09tkD9Zgnv
wNfzH+FUDv5L7VA75eNEGNToLo/AZHXUu0RdmTbmf0QegKtFu7VFeXYbcDFYzX8TEke7mN8yCd6Q
oz8MZut/HJ3XkqNIEEW/iAhcYV4lkHcttX8h2g3emwK+fg/7thE7sauRoCrz5r0nM1xyTr/P49ll
EFtRD7rWdzPM1i3PS2SvoCkBudvhGrCMN3McxaDCWBB4dFSK1jZqf1moQsaPFno9m9mz1qV/4PDP
SdYSUOzuva4+VKf8NedpuYWQxdi7QIRsqH4sQ8E+X0R7wgVe1ZifgUMGwxSk4N2EIVVcmziF8z8t
tjRsgkQV2pLCoCxQlE2shEVjkVYkymG5816PJvwDYIj3Y1xfKys642z/nU1NP9CVfvO9/rBWT2WF
OAFsTb9hk/tctK1yqUrYMIv81KyjGjwDC6vj9WRrEEcZdcjGCVYwWoe1jGS0jhL5qXXzW0sabZzn
r3TJf9dBv6nhcHvsjL+UZXrWY445mph4NeQxqKB+TjFVhhuAiR0eBECGlTYmGz0BQqFxKq9NXq1V
0pVfXaA/Zl7ughebXxEUVafzMkawg/e9gRYs8e0zCsT7VphwOEZL/cuxrftTS+SFu/LVrVp7hY0M
l2ACToZ+1+90lOuUtc/aRAwNd/1fXOCyqaVdA2kj6WXX8LRy/BUsKNq1+fiHACB3TauTxkqGJxbg
7hh00x2lewVzImA16bWLxGlmCto8thA4MwfmXl+Z6fgV/0DAD+eKHKk+TYU5RTadIzsn966BKAkG
lcp7GelLXTsJ0EveXAySQ0En5EvjbCccuEaqbBjubKJB5XbOxDERYbcNpuq5HLMvxyXdmlfaNmND
4yoZqS+H8GLUNHAscVxJyCjrUMtp+dJhYwXByzxZ166wfore5ZIqvSwrbkNTfdYd1sdSYQrJFkYv
TmhxdP1R4SgDo1OYnmwFFOYoUHDxl8c6Dy548E/NqB+TRtsZZm+jLH8AtFc32WQ9AM+9DA6+C5w/
92Lqf9I+uk49WPDEPicJCk+O531Jb5mRdmtipBBdz7Zx1V87zfxs8/BtlsOrVutvyPqUoapxZFC6
UTsFidn91THb7iPZjt6ko/LGidbvZgdDfDZvjUj9Y6K1SsQCdSS2TeCZAKdYTWVYE+qHPDi2IXiA
hLqGwzIw+31bwSnHLvhBE2YQNSL9Zxn1V5Uye1ITzkmGYpdR5vckWarDGfepqkPpSxoejkQ01yJ1
8o3LADLWC9VLbW4cBYOB6iQXLMrhys5Z8qh3MX5sYbrLLfAOXidZEaL80ENy9zMcD9G1Oe7kjhSR
PdibsKnz9VQatd9Ecs9zaq4Z0D9q3cH3gJYqCA356cADWAYTr3RHwIcEdjiFNw6iQ5vo306bnsaU
PAAgIhBImTv4QV0Em6jC96zqeHf08RjrxlVzqn+zijY/2dSpMDqxrkNt2QP1Pbf8+6Fl7NEa+6Cy
pp0ysB7aFhC+jBr26TJMmxOIVnWCrK4U3XGCZOnFor1KqzsYEKFm3ni8OFtAGDEDyOGYG1buQy8j
spM0LGJnKi4U556U+i9rqdio0Lvc3olCGRos0hOjgl1ncUeXA+fslHYcTgUIIHTX2O+FfY8izhnw
EbvE5ZlsmfgEGH6wTFEbjoMfte5Hq4g3G5JNEAdnIkw7O1af3Dw+CIUhQ6lkTHPZDr2itbuzSuoo
wZWuholGtbIyL+tKuAw6ik6NGETKCJNU/Fljv5hpuJUw/FYHWEOjzomFuo0PU99ThTOIHfv40Tmw
RTK7eC9yRFESan7PXz1fPLpTP6DVZMiwdIeJNRFsn4Zkw+pQYx2FbbdrXXieBHWaU6gOdOAVxpzB
xicmZGDf8IbbuyaoFqDvk66b2kYrrBc3cVRC0qDT5s6CSagTailjYJVDUatel5sJ5m96e1udK/gm
wT+3h9RDbb7GbZtuEg0JmJgntsZ6wSIgglaCk0Y2CidZd28qSfMcviaoOFVifVYjer+JC5/VbRsT
s8LayPJzkaWv+Kj4aZaFXxHYC+XQa3RHBjaBiDMfG/g8dbvOVp5nR78NtvnKypKVYOzvzOr7BL0q
LWMwwrp9Vid48F2xkU3qz0PvTbmJ8p0s7vVlR68B3rEuq5cWSF7VEIYUkfrZVXLPVuy9UdvvtZw+
2OKjAlLpGcor5kuegiM1E13bxSwsw40SLsTYiZGIZgy+I3XYJW51GoB2W6Fdr5qm/GDWcBnQhlch
Yz6of+ojjSgQK0u8zGX7aKkKzKLdKzZkj3beLb1nUsbPSqRcCGy/RJF1DlyF9r47mpFx0purPSFA
0eUsdIG1VpVHTQEDMYgtydJ5VSHarlvYRmD6NmYznq2C6Fycj19h+XCT5gUw9o5B7qHP5ntRtnQ6
MDZStn9bCoIvalzeIVtSZvWR/cIz1awlTlSd/BlyV3CbxfTutIUkOij+iRoYbUgPpqK5MpYApJxY
dPjmmkc7POJxrBeT9suQhdcpDY4RY8IeHAvU8RWXkmf3+gvrgn/TKdoEan7pkBG6/ivtprMJKSpJ
nTcUoWuXubhWGbl07a7vvxgAr+JKpY6jWzTnU5CVw8KJ/C4Rcj1FV67odNhlkzdsH+us+JxsqFeT
9iIYu8eqPJV1d2hs4j0QwFZFj5kDazURsVPZqt+Bik3G4RI2je65Ly1QytAaAROEkoLUbf8hQjeD
2GOwXAWu2Oh265Uz9rMxs48Kh2lFlhkP1yUcsuMk41PuFtuIDa5N2VoctyYYlyB/Dar+zVCsQ4a9
JhqUN4B6kDbFVVKwIOc6vKsO5UHeY1kqWniPTRN5galy9/eT2HaCdrbotpGBINAkbwEuB/bJHSK3
8xBM0GGrtRJU21k6kAg/2UJ0J2W2I2H6GSyWI2zy+wQNwAb66yrjs4nDzyy+VMQ0rcJEjEGn1WYo
GpZByAEXcx7usoEnZQr589JjOaKnzCGaSPFulzeXGzcMQ880ASV0PyUBVUrgCiP7HL8NnfmFQIMw
PHbfVA0PwqQeLOQtWb17azt+adu3OrN/CV/A9ZgO1aD8Ubb6fYCqpjl3CUpw6LtNbrn84IUngnGd
cwwT5Z19azb3FvIhrSV1E1anMP2npwS1pxhvKTLGnMqDbdXMzwr5UtNHcZdvNGvYak5yCEyCW7Zy
MzEOZwoz4XTAs6k+hsJYFGFOCHATGiufNwl6BNQzwVKHQJ46k2KznJxzx0R/KNUneJ1EW82UsfF8
sjnpmZ2nXp3wxPMhtkMGUKQ0IAfOFGJzKz+72tqaykylqMzvJEJQavWd0ignYtBPEiNESIyMYewU
eYA9dxiJj5PdraekeQtHzGNqTvMx/DOoB9bWiH2grvNdVAVnDTMZQbFj6ZbHxgXUGuQdvbgmbOYW
feJ1KRjjlJ3OK1u3dyLQdo5B7pglLh1M3m6tNdlaGUmiMQoBydXwNBdETCtdAV5UHEf4lJ4+de9h
2bxFWc+RM1LhsBN1q2Rci1benyI92ddU5uzNReOEqwdMfmUbON01dEZozamPtv6as9FsZdliLV1Y
D3k66X4W6fqRrvVZaCbJfPxn3DwEmtJ1RMZ/7c6Y58vh0yzKm7QnvNzNqnf0CzbVdqUXAPeiunmq
Yvdzyt1xPSTBc2zB0qloBdzoXC1wciLvO47vF0RpL7DFSrOnQzuYd8oGmneFY1VZubm8lAABydLZ
GtxZzJdSkUcTzxi9ulcyL5MseSutbwFfpMohgeB/manuSmx9KaAM56HmL5AgeMscovvNsWho9hlf
qji8ovSN8A14JARtcGwAjUq6pVwtd8PcHh2re7i44UAG6WjZU3ND2klgBUV0bMC6RuoptFjL5bZ1
8/KO4MnKeSygU5Qci2jCh8lPhGJAQrASb4ECBbcEEtZpNrys6IVida11hj9o04dGrYvzkpPNcEnu
DLUy7bEebmOM7qvcikjKCEA6Uec+hSRMrFR5q5L8DjdZUmjqT+zmBPhg/UxavB8a5m02YFgG3ZJS
DPdHJK1s6ziN31f9Qmpk7jKy/TFV4nVu/0E35/TilDG5Tas0PfQF1YL+yWzSb5sEdfAXsL7HBbMO
MvU01pDz+pJnp1mo2vY5EAnydaNcZ4BFKxd/ihdEY+mpev8mbOM697hzAtu8uZVLI24pVGdJcBAM
mHvsul6nORtX1py/M12h9VD16ME6RkabTQtbxAJfOKkVFdpoflsjNzOeZA8gCA/2rFIJm01MrVje
VcfAka39NKj0hiN9oqlMR4ktjQTQm5qUdmpeKhaIbJXAuWdTEfqUorcoc7Zqj/WKscFvWBM/g6j/
3CipA4OhSdleH8GmYaG2HOKnQIgLJvxtEsVUD/jAUNfarZlS0/QdfVtcQX/pWGjX59NLqbt/LKWg
F0B0avEalRET3FDwyUoIXxjVRUikGDhdKZ4sZNt1maKd2GaP7SJ6Jif2E2XZpoEj1lXmQ8/tF1bo
YVkyIuhPzQ5M7dVeBra0mJzO2YeraM+TbXz3qnOZlJHSMjjOpMpQRci6S0IaVsVihQBVuxPwgxOd
1bxykLe4F8+M+RgeRKQFcuvPGi8EL4AIN+Q2KjtCZA6Sd2sUT3VpnIM42ZO79AoLlyFzInOQ2Pb5
DKr2NsTaLuOgDrtlqNE2NG58OTrFctBy4AnFzxxzo0oLuAFkoGmaOZdwohTenGvP1UzcwA7aLcl8
6vvAiwTtBHhhVTYfOEFGHq0PzQzWTuvsmHuaW11HMBrC8BTNGhdiiKTNMOat4CqMtQg033TIghz1
Xr/bZskDpNL0NNQuozOfo3KBsVrX1uxOfY3TymWhQMlEPOvHv4Z3uZgTfFWayu2pvrUGVwHaw7uY
2XOhd8qFXtILVAXrfNatRwLYk3rPpb5G4CgXH9NakYMnudQSfMJBNJyd2DiZ0t3hhPA0E+6Rbt8C
U+HNtjiaU6bnyO7DgGaDvTBG/Y7RBWgstF2A5ywq+41j3CMM/+EAJ0TXqWUD23gllHtFJktOpMnK
o9u6v2I0dmTqD2QAyR4GKZEJHHjWj1FP2zGASs5C6b2sE0qC9AYV5Q/jB9e8ErwPJk5JIinzuoub
tz5o73PwXsfMN5LxLczkXWuSYmPr4DLYc3dL2tHXQ3x2qUHdzBRcqurRasYcPS0FJFM6axOaqJ7j
VCdL4AVTMXvTTHJKdZ+aufAJyvijafPbydjPp+HBEtfYq4qGeZLJzh2jzf8ZVn9vQy3Y1sFIJYEZ
lihWjmUaWz4yV43reLaoWa17ONU/asxtgE5Hl+5G1grn9UYYxSl02u9Qx1HmOuW6De2cNoS/P6Nv
d+g+6l7LoEbqPo37TtU09hzhcKzy/JMIGMViTT3JE/qE+n3nm1hDTDn0S/VhMDdzup2tucfFhSsL
fWNauFVc4etu8algj1W7fi/b+uR28Req2T4uGxQRhl2sVY08Q5Hbqa0u0K33Lsj3JhJ37JfaWiUA
zAReUTdoD381Vgy26pRUsNW2N7SdiX+yYNSpNAx9S3fUoIq0X/24L3RyK9rMSxuy0SSU0H2GvSXK
t2yKFkgIXvqJFSkpA39EY/wpgIUTu9nUtbNTq40ZEq/Vf7QAvyB/I7FDFGKnaiNgWsF+naSCfwFu
ZW8+RolXvMsvYQA9LWmemfThrQPXS7JWC7KnYZyeZkM8cNpuFTvd2yFKP17qnmfFzabTJCnMRGz8
EefFMCyvfUBDykm/SXhU1QZn4FLhJaJ31/rErcsvToJCKCXVauSrxcxlwJYWpxkUyOcJHyjpkNN0
i2SjQ9Z8rr/YMZWvWROxUIFbLriq4JtjSK1T3QJ0WbkMTpkKAGDLOc7jov0TnMuMIfQPXev/1RIE
bh4807/tullc58g4K6SVwOcr3PCUWgpZnbVWDO/N0pjiuHmzChxAxKw+4gGZRcselcsvaZXMcOxh
hYmMWuXPoGtpk1Bs45Dk06isg5w4kqHYb+XEZhSQd99t2fkyll4WBNy9Q8zyCqUk9459B5igL0eQ
YQNp36jGnhV95zo2w0SBvc8UsOMu1mx1HdoaNV/l20bii5gxyDR3jKdx/YnOBRPcMAVLuWzVKjnJ
kKBQlUynbMr82QzoyriBm5QfWernrjf3JpgYPWIhT5wCfgzq9NgpOAUnk9LQYIEKupjzVZMS6s3h
iMWowj3SA6WPFqd3UfSrCLSyI8UjH9y7VnEMhxGWYFYSKDf2k7jUCc0JBNVJkP8rZXPoDSIFao3z
5hcte62oKNyp9kmjji9LIcYDhPk+6t1P0ZQNoWKAEyJU3p3ReuSVpPRphT8N2YbEL9a5AgN7Ym1d
is4VuXMaqcH+JQH8Us7Ba661P1OAJobCctD7n8ZACDbTaDszoQ/ISOoDNos4tlisoct/RfGhzAQT
HOdR0IGwLX2bz+JoyEduc09puMeHmJbYdrUTf+AedNTw2FZulio/+8x5JfeJowgEyVbEI89hrL4n
qXYdRvvstMO/iC04nNJOeRCBeK6c6mdUCaRXy/jL4NsNA4ALUXTMJUFLy905NBt9Qm6xYTZTdsYm
KvRXKBx/pGwPqXERxPwL9wg26L1AV9A7+zeIlUvBl9yM48FKzLex4tRu0j27lE/CRiICdNqG6s0O
0SGU/BxLBq6UsbPTeuCSeQARuOLGU+cXi8E6ixC3Zod8rxyn6Frzt9NwPCbUUCxVxxy9A4C0HHnk
IO21gRUzKWs++iUDRDkxeiwxpea4YudsR1yHSNm4aYnby2jYs7jSC1u6NHzNg8aRNde+rmbP7mKS
4ZDT6NxmknEZonLRMrNkFLw2mm7dh+aTioRfZImPX0uGX8MS3CpfdMoTKCW85+Jes0elA6XIA/Oq
jslhXoyESr5NLXz4xhie+vhLJEyGea1qlhWgvfaVsrPHnBvP2ZaiOJuzeXbMX8IY/PLJKiPcOhl0
MHaxauzXhNmBJbDNhb/O7K4BVz1PmfXFKN4Js8VLD0ySzSu7obU3XUPK3OmQ5PRvptBeMnbbFJVD
Db+LBW3uSi/KGXN3zwPq08QNWCr2Lo0FQk1KaxJsU4PnvaCuUvUvi1uG9Tt8tIjEIYMMVKVX+BXn
oqg2U/TFgs2NsO3NCJt2sXljdIc6kPstul9uMsm03YVKuhrRwp1BX+s90d46PygMKLKm2deM+cuF
5RsK9CVlP7B0q0Fi651Tgmtdw9/XuaglcLskw3ZmeDhW6A2ojariuzDwN4SkMRGMwmCDG48warht
lP6gqx+iwCAwG6sSelJs4I1sPxTjBOKUnx8GwPA8EYQZOAwJkFN+7ssJWCwJUSh5ALU5nbniW63d
1mA3gape+vKVTc/rzAkqL4pObWPirDV+64lrj2ulyhHkFRpuBrnTQ+9PmXwUcqeSa3Plbu73yVh7
QgFiUQSoOVw7drZNhtQvwx8HfSIFOyLmO6stNqpC37Aw060DDJKLYxYbC7OCG4WfjhqepsL4ZwIi
n1wAzopWrHu998I+hFaqPYu8REVuXPYu2Die+uGXLX6rED+SOmQ+W+I417tpk9cI96NOMrdhQQJN
aEg6sDrAKzkZjnMT+UQDlRIoLX+bZrq241mBtyOG4Khbij/GylqHPBYzwx2nZtty95ryQb+QGN/O
GDHa2o1oc5U0qcI0XwK2o8eGOEM9K2vimIjcOS82w9x50YFaFlhU/R45kvEH2zfxSepzdQJk2Zly
lYYgGhXNc4gblTMbkEN7N3dfnYvwKdy9lE9xB9INV1NKOJ2CCX19rjcab5HT5qeWiKh5CSOgfjU9
vtbZTwSu2Yxw7erDoD7rvIta7JnKhgMHlf4rCYEda29NuVcitvDIJ0l5Ed7G9qVIL53JknN7mVv8
YGBaVYyDHM0Pl6GBY/pah8FNvCZMZ0hEijHb6ZIxPQsnYcZ4cW+uRntpOtkoUXabNjR99m0izFZ4
B9WVCuwsZIABoojX5cccYImlJJUXqHQ0bY1evZsFmw7sk2pv6JIWZL0Wfc/NW0VDFM5IddSQY8S3
m8DDIrimYLWq9w4XhIGHXxqbRf/U8k/MdVl9qqavAht1RcRrDv85n0FF0jO+FHSnSMEOrkWNSxBi
AAShtYBNYfn2+BmrcLavTFesccN0GuWMIN1WNltojmF9thduOFSwBGgZbEOLJlFUm9x5brNnq/EG
/McWTB7i3/QJJxH+meT+DJaStbM3KFhg3Iujz34Xjgc2x64Uk4x8WhxKbooud9ld0KA5jn7Dfp7G
cDknSPGQSQwNIj4MYxE0/Trirqf+ZFkfRdyeFTZu8GsJdualF5YIb0dHWedoGA7z60ksLl8W+835
yXT3vHMIz4T/a4RAsgG69eZG8Fj1dIfL99DGQJ+t9K9MlHVXNn+9IsAPqngAxrrDw0d+PM+1+6JZ
s9kjohmLIjgNs/w2Q2j2JXhSloaRIV649Fny4uoYkISd3JjngxSAYgNGIyYGUo72jr1yXo5cQNnn
GTG9m7NhJ1o0PXWBhLD8bFa48ggiDMVq1h8ZrMpGTXyw1YT+QU321iFqjbXadDebSpIpxFspKAqY
iRZRvM/Vq6MCdHzuxC0czqhSK522WJlZWDN/jkykelM5p+XHoJGEwBpIKCsX8Vs7cbZXENus6iiG
h5IovoMNEuyg18X2wcLSCLSMtsmT4l0lSIARBYzRKqdJQ2sxy11uvcMDtwPCyI1XoHQW5UenvLX4
RbS49W1lxkxDfBB4b8gaKnV5y7gvwkcVvQr1XbWOTXAZZIheeZmAOHek9iqmYF4Cu0+bDtSrls38
DnXY/GF76X4ZcQDIZID3nFcTQ4F03w7uRk95d9mDkxN7Faziycznft6a7r1k+RGQUZyR5V4nwD2Y
P1o9kn29mAlooC3bbM7u/CEJtGJB8sGHeTEM654GHMGzEJcJp2P8Yjv7THs45TscU2FZvgT1aDm7
JHhYPIAi2c/aBrsOMgSmDkd7Zycm2gX+Euaqh8V+uHh8ZbgbRnC47MF6id2LxUCdMIvbZ97Yb5Dd
RLIx8PMajDxjsrzdPWD7ksBI6manqGazhN+yL4YnVBKfDaS9IX50qrhQQUYsd/Uqg7bAbj00O7HR
kunulr0C6BnWmGVweTmh846MINmnwPuDHBnEJJex5RKsdV9mY3hSYWJqAyKd0h36Jj3UkrxKdS3z
kr79waT+AD//lsOwiUp1PcbzGpYPgkK1iph/aqn7mWPItKmAYT8i4NueOZ0ZBELd1diSwO/QAsyM
m41gfx9SgdG81vCq2n3L4qxZuUnzFNbPsr2OpCGzbZEVG0fPfuKIB1XpyuOoEMmC98dkd23gvQwy
Ywsk93NiCw5L1KxNqqbbAn+9jW3eHTArJtqpy9N/DimJVsgnCruDwoabhvQ61zzTKG1XMCeTqONh
dmoqeRhaVqkoCHPLUmlz6oAR18SlxjX/nX2n/pqO6qmxBRGLIqiafmdDvQ/F8Do78Vlr562lIKgN
NaduaXyHNklgOF9zLlamAt+aMTsRFWDBAeeLzVIcGczY0xKdGN1fqFS3fvI1ZIruY2TWa7mrWAcD
wKJFBinTPqvJkrwEFfXS5HVTfTXGERrc09Isw6/ZBVPis8WH9ZC7OZdfrEHEdoLnuS18xR4OKVsJ
wi5/c9RpLTVWUe6SduB4laum6G9tArGat/UM9g8lLVdR/lSvxe3JwPQ9V/D7G2Lbq2BUzb+hOs5U
2XZ+nmd9ayHqONNJ0Sp/qK8hzBipsAqLbAOz6yFRsbK2l4xwE7sLAh127EEJNiVNYToZJ5ysO1ld
iclzorBsqsMcNWMPiIV84CT3BnZF1R1SXKreNEtuh65+AXN2ErjAtBajv/1CPjJb9lXS4uo4MISh
PFWu8mr2DLUoyAI92qXgwAp5I5jyayruraxGSsQcLgnL9MZwbdhAvCYeVtAtVEzARTCxBR7F8Z05
KliAhQgUbY0YzFRj7tHwfdYQsQnyX48oGbXvKhXESMQJr5gbHUzlvWB20yg/ciz2uvprQQjOJFsb
UCSa6jxUr2Dyebkp883gIGPrpDMoJlq7nSR0dBT3weHMRL+M5dq19U2xgN8hZRf8sWhOIGRMm9rE
7NZ3u3wkcd1Ee5ZTPSdmcI+7c1/NGz385QTCAU7kQmIDnOmqLCrvjHtGOQnT3Ofgc/rhqeOSUB9F
Y+9591XnR6UYzLv3tnktBb9dtk+bl4hsfEz9mQQkeerwOcD9m+HBxSLhp0LiHe//FQsaQUaUUOB8
qW4xPGUwxpvMBInqu/TlVlWhtw4sW7C82iBpJT8IcEb6oQk1riJlT2RprJBJ8Xqb1dsUvc4hu4FC
epGIvjC/sUGM/4Xh1/zMUDevfYcbYcZV7xxaOpiYVFtskGtM7+Tm+HkyPyA/OQx8U3JkYyRrkzT3
PgpvSl46fT8UE436k1LSnmrKFtapj5fKVrpzHuHlzWndhfEW8FXjAy2Kb8d+cmD51XgYivI6MhZ0
s9e2/mj12WstnuzxXSaHFkdVxTI4hg18mukPFzm5AsEJYu+WO9dJmh37k5eei6pF4+5ux8abJNZm
KVcCZBoj2bXqQpwijRVP7aaCOtxNTPsIkLLCkYTezKIffbcsPgmUcpPgMqfVp5WCQ+CUx9SptlVj
bQPS+qqhnjFCPnNLQI9TmBNP+L7ivewNP02DdV+jtkTNuiCOtYyuyJR49KH4ec92L55i6Nsa7h9H
jLucF7zkBJoB3c2Kzo4Y80BabQd55YTBcK8GlF1V+kr+6BGzIBBM73qcB6+eXHAwCL+AsiIWZ0VN
t2LBqh9nhDF42yodBdMi1cprXw6/KuUulwv+ojbYQ6j3Osw/yUy2INV2AIz3Q+4+qe6nSOJrxK6E
UCq7SoAUbyhxDbAF3PCTmdN7qoBlVS8nXGgkMWSpgDTi5NWh80hszsYYKkuQbEmMnwin7i3C1msb
+9V1DpgGawWuFsouK07eB8tG4rDpFuqJhRiMq8JV52TQCbP0r4Y+W/RwDof4nOrjy4yxKrULtm3W
V52sZd5nW7M3vpSEvE/x2oj5Ocv+miLErCXfRslWYs24hKTDayM5qlF4lbLdd8L9F47uW8SMtqlU
fpPl+riBU/PD9N7mHJdC/WV+8tdpg+dYmt9Pkh1/1QGkPriiGuthjQ3gtSixF7qLOupQtLUzrG97
3jZp7+PA8BwzPw5Dfym7+rWZGmSnU2rCNsYy4ELMEtYG3ryiDEBbioODrhSV0yNCSWNN+da21aee
9aAzhWurDui+xp1UzRYEGxL2e5XfBouxv3vgwMbvNGk+vPKNJaVvjsOB8+Q7jfmMHLyQ4/5gGVzT
iCwm2XrT4ElHe0j4HA4lSjYUu94xz6m2pArPmnQHUk46NTKcO+U7IhXFe2V/zFjaO/2LCihj8YKd
/04YbrNE8aIxe+k4TCIt+QDQySFIpkQN7VUMW87iP5nob9iFEDj+OsHI2M5oJGN6MWEd+vkVnt7/
Dc80kj3U0ksU+Ph9/0K+etmra8ElRrodfgi1tS2SbUPOqgSjUhYaJPmfIXse2Ww2WPVGJ9EmAwvL
InsHTCZajnUep/LalJmX1BZRQgK3ZXOY2xZWpgmnkt0ZY/c6EB8r1OAi58rX0FK5k06Qhz27QV+r
opuOpOHkyh9S5qtIXxL3N65fEgW6aSBYbwb+WpPUuq1nztepEuTYOohFAOlM9asyuM9SvOpCIz3A
2z6D+RTIBwXmDHtqvNIuNrXNGhU32XGDeHJmZ2A6nOJYP6QdyTr5hJlhb0Yvy94OFk3y1cbUZ6mP
IekaZxjKe7bMNO+xClGgH9n91oFtWMSf8KTEvV+nLj4e/SlM652ONL9giIKBzmiCVkFGWFcO0qF6
6I2DiBnEZhGcK5eOmgrNjFuW3VAK0PTD9xUaZVPhbCxuOoWFieyP+wcbn5es8rPMYovJHJMcP6Q9
Fnd2C9Vl6IuQkAyctHOfCZLyqe9WBvjNcINhpu0F0As0W7ZVj/kTytc9DTryAvazlS2HEDNP/o81
BrZWHAS6nu5aW21WP9RggcwIJoAwWpSOLj/By5fyEToFL3Pea0+qyA5q3/+lcwveaPhOifVRTYMy
ikZsDWMOWDg1Ums19NMPMMEnd+wvkk+5zucM8wa5z8UhT0GvzAs2AhZOnotNYzcTX0KaPeOIa6/F
NAXXqC5fHJPl3Zrps++bqz6vHxkgLPYddZ+9AX+B1XQcEUWAVS81nqco/CX39qpE6R8wkFdkiL9x
jqi9NU7PWkKIidk659s19WtSad+yH2kLDIZD5SR736gl4WU5t5DMU7GFrXacIGIH/NRV02OJFk1F
515mW1cQP4jHqxUlLdkQ5dcw0ht7buLtHI8Mt4J7TvfitXyxa2mWFQGPENxKar7oksN3kmRX4Xpq
W3di2YNYXNNGEbAmh78zS6FZ76i5PQEjDoi61f9VKZm2MDNwrwzyYpOqR7e0iXSolrIeSs3Fn149
VBTrRRW66QDa1oAmeVSE+Ajjaeukwa0vsk04l4euUXeRzulb6M8OJaVWGFt9tC+k+m1P0+DYWCle
cfPeGMj3rORambL+V6owyUP9NQTx+h9H57HkKLZF0S8iAm+mkkDIe2WmJkSaEt57vr4XPXod/aq6
siS495i918ZOH4CXxjaqicI2qLJ7TdG7SBWwEfj1lL7/EKMYeE88PhQxfKSVqq+yVucqB00YAm+I
pXaHVxS4aYOO0Vhnc8x4bPgnzURdZBmwbVmY5iI7QS0VGIobOD7ifUe2bTj2e73qtixsXIjW+TpK
p48wxx0O9R7nm7HqfLrITnAQpl37hNGjV6A/1r7NvjxjKLOVyDqLA0OjAUEINHUvHr5QpOyLvGYC
g5iXkaQSGGS4VU/iEQ5JU100iYYUzyUedNHYy8PE0lF2BvKzqxkrxRHHPOTRM3LH+XLN1QZagii5
ZaW7vcq2gRkF91lZ8Am36c30/UsXIjWpZHOX18lPEDI4rglkahkBBNObXchLLUlY7ttVoxQfnUbq
VaAwS4u1W65Mt3FgVQZvgzAKPd4LHicOwbiWrkjUX94H8WQXRRoZSscnPU2fXRIc+sb/ntFKSj/s
K8afZG1s/HwqHKVtHU9mFFCy7c1EuyZCTAmlYyH7b+au4LiGjSaqmxrpKFbQdNUPSrGoG0qKlEIn
aAVGgeIxlkxOIdmFLYN1Ae1Zwf1K4G1VmZuITW0qDFuIVm4V1Cv4KQgDG2pUtghImPaCAA4g0R+l
yfJBjjE1zW1MQROXjsZplGNar3BdAxcgQZDsDZ01bbbxRmlLQIdjFgmwdcBJFjhHlj9sfcT4Osme
kxUQMbrfMiSqrnfRJNhDgeeP248MwkViJkuoD11F7YsakfnFAan5mqSkTW7KJ11r7rCfNkOXXsh3
XmlUmX6bOq0knJPyX4i8rNNQgePNWc944cDLLuaYnDiZXDlsd4MIcYN1jJAbzzYW3Cq/GdOnhllE
bO+iKDhkEbxMYY4pNK69fAZYfPQVgARdtOvZ9PUR7kpaAkT4y2k0LqUS24GeAtcjJ1JH9jChEIrM
YmuMI9LffGlZ+5liRVz0Ct/PqjEwG1AHZla4lgWDwpAkiLLlfleR8el7P/yR5zGdUG4VzGOIcGrr
JxuJLmrArbF8CALFNkYKLF7GDNRhZLEzs/h5GJao18mnT2Kzl1sfIuvhipkBQ2ieZyLIRXXbeN4h
MxVyviCjcIu2erEWZewN3r+0tZwhUZ1SEdYENrmkWdiZgVlblRkaYVO3mIPHTO7m3ijnlqTe50t7
K0X+nQjosNrRRIJ7EA1SRfAIwovyptj1PWbT8ciLXbypHTeV9JDTzCWyYlHriB8Cu0zifQXnXYy/
4+xZ1NJSGNUvZdiPODF9jE8aqewxqn8ikZZZTwldMohEW8TV4kCuw1FzDwGGZ+hlQ5Fwe1YvTY0t
IYIZkiv0gYyNoTEWMqyupGqvMuIqUQJ/ngxbawxwTwxLSUjp2iqEBAieATiZyt5Mv0wm6kT/MAHN
bMgLfnKRpmQt0tYpM61szg1JeuYkOTUaEMQcNMZAlZvVsjNLbaqeAxwPxQh4pfnVu4c0z3r12zxq
ak0yHAmG8zVrT7qGq4jCcrKCXUXdn2Mj8Un78trfUtrFvbaqke5p0y+BlEtflP5kUusX0cTIkO1a
6bFZbqCM6OlqlPwfKQ6uktbbWRjtw6k8pBOwvIG7vvI2mZXapo/RO3wjuYr64qJ31a/gkyHVW1QD
EatcfCqMpgiL2Jkm6cb4tfAJbsxCWXco9wbjpkIbgl9ASIeBJH1wPBRbFmk/yOgdg7fYiMEOFd9t
8JGaROcwX5EQ9cogIoK5ahlnogBj8I4SVcWfBxUHFcBeUMWtH+D37jhWx/HFEbbiBt+Xtb8XWVG3
08lXPi3RFvoPgKes+sDXir4z1MazjIbvTDcIrizwWytPadTfnI5bKMoAHMRDnwJUYmMlpxepf+vo
VXxaGSCZ+KtnbYNVHyyMC8Z4E6m08vlrzXM3Gz0bCaidaHfSlpb9tRR8IrcOKcNwnZerKeDbApBD
RCdLj0HInl4l/khNiZEaDwxaSv6mbQkqZ4K5gf+1teB78GHBzHEHuXr3gvwLRGOMBlZTAcNUshs4
LJiqRTHBTdO2xjPNPCYRTsacFotIuUcbVjJ8rAXcKJzXqYikqk7caZo3PsMug1Y/KoBA2Iw3OLQj
JT2IyM5MRFJdWWFBqlYkWqIblsitBTMDSP8dqRaq8HJrsgvhSW94BFPypVsMTuTa8Kg/4wlfMF9t
yJK7L8PZBfQkyYbXkuk2rj1SvkmzLKE5JOsOOIGlPurkig++7w/UhiaKZWFX+G7Y7CP0vvArJsuN
6XLQwJL+Xo6HAtGdH9mN6DK6rJsNF3UPpuOkg16xPuXyoU+faYeoDu3upH6myj+N1Yi51bWzkUs2
0xLOrzBZNsxC8X31yhkg5CQA7YLv9S3hudMdbKQsCSGRwM2WuNkNMAAJrx8SABQ1lHP1nNE1OBWn
ooKHUPtJx8+E6Un9DyzNFK2ZA0jnuN0rHWklNu/STKGvf1UQ7fAwWd2N9IT6+AAjQO7AbdLgWwGx
TXaeip2NWnOdsq0L9WDd+8+howQJDgb8Lg3g981UfoYIhcNKso5I/dzaeKF0wIArA0hLrXbjy5Nm
G8mnmT0aLkyCp+wQGhkbNA0bwLD2/Z2Srlthy/Cc/G87jwqawbUKGrAzR8Kk7lReSzVAMiegjWHF
/RKqix6+8+FSalAuYbHBiDuW7UJNF2UCgnRR1H8Clvb6Q0/XhnigLEynXzOZdZSgl4CFkJel7PuM
wWVxJ+c+Si8oBCIBG0v/7AtEyXam/YUhPdFeg+hC5hvSvXgdfgBAMU1wTrNcqNwB1a+0DXkziblS
O0cuv+heRUCOXglgEaoHAdFV/gSwYORXQ4jgZ9O3bICYgkJAnJWiUoMhBuDdzjA4Dm9DsodzQU9l
lMcEUI50y8zvWcxuGIexYv/7maAGFXtbzp3WPCXys5ljJx+gXSbMPIhwpv4AgrFIv8U5JWO0Qzb8
MvBtLBM+TQKYbBHL/joJzUPa+RtdOHepk0sYWXz1zBiVu2bpwe9ekLyUWOd2ANJM4CEGT7K6Qiqr
daa/BpUoQx9gW74NmFIk/KKG2ZDAQidqtKWl+KRQs5+4SMMn4qCm3rTBjUwPXi1MedVP1q86jJTd
ui3xtIHCgLfenfT8gWGf6zJHuYyJwmfFTwovSmzenoaR/WfxkRHVo3Gy/tLkYJ86jqhLPNR3Cmnv
uFmZutzr+MyTYuCosZQTQ+eogH82R6I4CY2ORt3Wg/HDKpsTQsQAPbDlaiemHzI/XRxc4vxfC/SA
akM4awWQeGQsQeoE8ibqN0196Ycz/rwtnq5SXbNI6bjEgw4B/x+gz9BwFUjFQPuZQe9xgN2B08uz
4XHodwpfukXxH9ezuxY/Z0gkAVKqFOYKED2RzyrCQ7VSfqEKCf4WwI40HQfzIXSEP6xQGAUnAQVY
AtycFwfXbEkeXAucxu0FkwjKQz1eFKZfEj1DFU/PQbC9+VjD9lykB3yQyDDXGp4Rq1113/70R05K
GLxZnZhCZ4t4KwhZxHfuExd0Hms3ZcoLQH1+slALrPr53CueFtq2SqIulN+17K+CEXEbmhGfWl8c
2Drc8Rh040sRPnqUNLn6T5k2SDmq0MkMOyOffDRXJlVY7R+kdgMgJkYNSMKtwgMSm2fJ30n5LcUM
1UBtGn+jbF/Jezh4NAsHWIuF8TsybTd4oYNb0ju4WPnTA/1kWk8/cQQMmIxJ+3fM+09gWHuzwJ+K
rs5Cu92nyKEotCzliIi6NvoZ5QGUH+YDpRKK2fEwGs+Q2HOJk9DJOnATMEW2mfad1F9G4XT+KY6+
NMUJPRpuEHM3DGT4D6v0e+TJVNf8X/m0IlTy4uGyNzdBxqIlXcXqNgr2He47QXUH5AqT9AmBobFY
5EJkIgDH3EB5N1oM1szURHl0hFn5SnCijIEIfdT0zIAXNuKviBmw3o3agYh1skXH8a8PfhpiDbg7
IRfk1nqUlwjPgp7qHJ8mCQazG/3FPFxPlpiGc3olSknOP+1kYrUgLoWm/9aFu7J1CQlUI7oixhhM
qwgSNDj+puTMSKub9q26CuaV8m/UNIxSl9PXUKIvc3k5/W6ZKjYjK3CqiKx1n0U50sBWOKX+My0+
i4C5MtuaLp2O2NrLGlctM0MOaMt/BfKPaN2zBLjBfBvtYvak1sNS7hOASsOeWU9CABozdJL0Wk2f
PkspQ+j2chis/OgyRw+FOddN91PTmvmrONmM0UH3XTNZQ+J3uvYTKy2K6a8E8Lz4FyrfaYmeg06t
9j+a4gt/MsYS4OlJxmQX3Y89+Bu5Xg/+p1h/CHK4NWVxifOPx85i4T8ojxgZZ6Xyt+j4QPJ78MeC
vL5GQ781O7ye46Lu9mn+Qwm00rTvKf5UWawiLkp/o8BbMSqB7XmqIBvKUMFL6ixA6552GnTZYZOo
Aw9HKtrcAwg30jD73b787kvrOnuYhlWT4BALGJ0g89awH0BVaqZ7xsGFJxO2IqcyKUol6it2gz25
awYFhGz7EP1ztJwGTVSVoU/UYLMfgXxN6FaS3O2viS6fWFvkwinTHEFCfaU89HBcGOqBjYXyaYi/
Ec9hghsvU+AJob6FwfwITBtb7MIUfgwkQOBf5Oiup24db9rkbEUP1TvhJUKZkYD/kR56vTKbHUpz
i5VQx3HJoch+X0S4ZPucvCHwpUpzMuvatoBulLfEV8NAB2boTq5vIlLHTLvBbkRvu54Ga1H2g7po
tDcfXhCdVCKPVN0mTYCK6os/N9y3RE0i/rG8o5dePOshKpdG20jSsdfPVfGR9iB9HT/9VKdDBRhf
Jsec2BCf4xDuAloGGvQi3wugGyryAwgNFrmcXXlcFcYjK74kik7fElcmbEuBeSPbY5nUZmQoDXcw
FK1FYGy7hlDyahM1b6H7HvwLMAvEVSto3qD6W1g7dqfZqH1irJL4s8j4XfLHjMlFDW3R2ofah9oS
iESQeUipRNImurR3zTIY9hePE/qrkm+x2ghU0nltHOORYS4AvXwpzKlV3UMULux/rOw0i1w9xtrz
wuGSgToLRe2gmCq0ZYxA60iiBPsnIt5LXq0B/4m93PQj9d8Wm+9AU9Z6szOLD50RimiTkFdiLKMB
oyDEn8cIRoW2GQ0QI4V1hh0nx5WDFaVCeB2dvIiAbVbQ0GvgSqnrgFtjYtZ8a4JP+QPmiKqzqSDs
QpMBbWKDvBc1O/nm35TewFM0ybZCGse8JyCkJQLLX+AE/hujdd8cTP1H41Kqz/34w0J9GYyf6rgx
PTuxKEO5J1ihCuMzDFjl0HAuewFwB2MlE9gYsYKuIW/aYSei0I+UHSoEa3hnEA0Q1tckTbBG8wTx
EBKqwaQaEdmKXgcq7WhBHHFL5v4hW3UJ3T16TL86CgiaRxFb2LhslSdqsjBw53iKgfl0Tn53Pu94
qoLeAItr746S4+kPX/pK6V/RULTob/r4nVY/E/ZPyQBFA0qEJS9z5FaAY9wxaTqoxVmCoBzoVAs8
FhNzk1Uj/w0wIrUUZE306pmrlPK65HQCo6zB5I3cqLybLZawYicV3Jo9FYy6MTif+g8cBCOpWNMH
YwHQqluePVaemXIJmNaVrl6+dGB8FnNekEJfkoR5Zf4n4Cex20TbUOTFyBgWFeuq/I4jAp6Oo+pM
PXb27gt/wiwtw8dqgw72CYOqmz2JF0y2h2UJ+Mujim8y0KV/OTr9Ntq3TD8rB5HGYuQxqGEGxvEx
994RdZ8UJ46hOkZxVtBFQc7m2ND5zZrd+5ztQLSxAbJD/2giqKMPYlfHFjmt8jSzL5mmFrleUN4N
6S0X59oCBF8s5qTqvMTZsqyRkcsfHvMObAhs+Ah3SS86cS4W/8RCN+M/Uxx7CMQzoAt98oRPkzP0
i7RpNcxXrC5DEbQkhoaCwzIJx2UCcZwwhMpwM/NJgDzzQp2PPqweyvCbQpc0ftATYMC6mF/wzHTf
KZNjNf3zSyoB8ubNZZi9EgStRfP0A65vfgqafmvqqR/9lcAVvpKCW90x38Dw4nTXgiegWpUIQFoN
M+TW15AxhMDpVnr9VmtivjaS/FnjJ9YsFIT1MTNWwxFb4nJWb0pg+IFn+lz1gMNabTdwNHq0CIws
/HQXgleY+j9pIj56JYz7iGgjOhywl2Dz+/BfFPDIvvPst0DCQjzXJlb/mdMr+NVQR8jCJlFe2Lgc
LY3IMFr3fG3V/Fh/IPc0hatQ4O01uFFYIje3qHt1iIlUC3UXdunDOJ4IyyJLWcOTZHjEuzkiUmfQ
yhwrkvhmdZIIB0/YlgI5iDfakI4tdTUd2wjHWUIiOkhfLXDbslhbEdGxUEh0fB10B5L0TycFjF+D
QY3dNardk441DVOzOa51Hz/YU2EInRmqrXPc80dxjoJas6ZXgi2rKv7UYNdJ+771ViJVSZisQnzJ
adAdCCUX+QvF8S6GpjcdAOy1/c4qzqK/81hmeE/tinKu6T91gXnbI4FKp41OFtB0saX9VlFEmUjj
dPKnmvhW/pE9B8Mi6P5yfITMe0AAHnwErpBS5Sf9SAs0QXdNj7noEtxh2s1slMUgviT9X1TQCLOi
WWrd0yj+Ku2uRBvggUu93Ra8ljJUwJs2HaHEWxET3oPESsBTKUPmr1jh7r0Z3XcUfpOzEWALVjpH
yx0kZ2CIeOVZIhvDs0/gE2zEgGPdlsxlYTh9etCGJbvkmkGftuESn3T8JtBGEALGHKY8HWO+oV/F
/zdaq7a+aua4KIfXxP3EpydyUMcHONE16tiYZax+o8UjaSVmsC53jNW2hLI6IB5Rzi2swImLC8JU
Jrp6upvCoyd8BPmX0DlM0tT4FqSYpLJXl7B+uIkiOsc1yQTwIg2Uq5XqeOrZVI+dZENlCpNLPV5Z
iXUhfvLmX4y4rsN8Oc6+Jg7IqAtJVHGpxDX5GNf7sfknFbFbcbuD9lpN5Irm3/MBGKeY6UMGeuUz
n63pjDCVch560timLyP4KaR4qxc/JiNWrG1mxwpimRvnjOYFExh5imzUuaCQYlSOYO7Llnmfm/aH
qCUmnCQHYttIZURl3H5DX0BVtonSf/8XbQ/JvAd4BlXG16sUU2bNmWtxNOmop0FwtVzcXU6vHj1V
BSPTcQbO93w9QYCjdhHM2Ri/hIGjKjoQ+KukrpWfa+HUcUyTqNJx0Ix7mexgAgRMjeN+K+vExm1D
bUsgZv8Huact/k0yUBlYeUA30DSCCEeJgAI4fo5sJYK/afwzEAW0FJNpuZcVBKkDwUzsO1sWqbyy
PJXrOj8bdJiR9uczqxYj7ILPMT7H9a3P3FpCDul6yiWzUEFgGs+VhRBBUuIWjNG5gnFA/5OvugGl
KXmKDcIGrGYVRst/rY+/9ab5HT89KIK5xWOqIUC5EmuRXAb/AG8lZPyOC8yauoP0ZLsU8/K125k+
i4KFzgd3qo5il6VCljrqv3lfoZihM/M0uwktECiUe6xjkFyq8Y5FQg+lnNO5/dTqAzD7YNoQZFeY
z6TdwrhGvQSkqqRTTgcg6spCPOP84rkwz+wp22YPgmokIUtpj53wNpRj+BQ8HDXYnCpkMaxCI0AK
CSvzouauOcLnIifBxn1GY2XWXHeLGZ9oKkAPF/m9ZljeROEyltjlzB0eEacoDBo2PAtKMLNyWaTi
zkSgMv+CWn4W6S0XZ1cf7ga7Eb70geigdWDSZ8CLH3lophV5YBniAu5J6G6Cj3D7X6nZ/rDz6wAl
7sA9Y0s6MR+Yv29ebOJAAqn9rSq3YliP7AkwBaoMrrEroZxCJSiSU5HzXqBKWoyHyLyTWEINsSJ0
VS0fqHfI9aiTV44lCp5QDac/dqaEDgRG+VqxUHUrdAjHlpb16MdO011AhFDNHIiRLXiBsit7OmHQ
YG3ThrCTlpww2BS8PsG4D4xXpHwH6kc9/Q7C1ep/5MJljtuixmarabWwx1WDPStnRPWS5FvQeAyY
lqwBGPghvHXqcqdrGi4MSHUnlS2ZFm4znLwYfTTygk18y4Z8s9h/h8WGAQahqxBi+Be/lFfinAuA
Zhkr/zoOt+Kk3FrUkZI0U9yrBQabhSztUng2yV+OIVd0KLUltONb42Yg/OnV0Q1+xe5QNsecDaBX
/lOw/nYMSGnCRbbHCiLhta8+e29B2Zqqf3xc65bXSTd/YU5EExbgvkA5fuESwbo/Sbu+fUQtrni+
AHR9kEaar/o7rs5hehziUzb9qIgbFDZdBXaVbcBwxdhp5WW0MItyG0fshFC6dLsajQqjDwWL4blQ
r6ZJaVa5srYtatuDIdKwze1cvzh3wU8HLLicgFu2nQ09a21CX8/6Py12cW10Jtnc4j5CjwUPjCAv
JhjgsLPw3pDfm6RvddiV4j5I+LSsr3LcNKGJnh5P/0ksPuu8sAFwoKAXTW6MTcg7l/cuee6QVc5x
tB4QjSQSeAuyP/kRrOQogBWk81E3JvnJtGPJdZQwz2gn9S+SctSbF7HbdhPhiekuJcnLK3jj9jEb
CnGTTsTgcB0N8qWXzvRzRXwOcXExRl/qdFDyUfEcM7aNWCE5ql8K1h0zNzYtqHg5VTh38mQLHIkF
xg4SCqmYAiAhafPMOWWQZablW+5thGkyHfjIId/WtS3yvw3un4hkHzVYoqBuSNxK+bvRIRB/XqAJ
jj8omkT2tt7/t7zN+9cqbPokrgtusXqe/hesyWrtkmqrRjR3wfCdwnvoAA/n1JItKr8aZfejG+4g
OxyLcBdVXMaaDSwV7OGf2P1o2j01LjqqVWRv1EvMxqoPwJVKeWZF0s1stCX76JZQUqI2Jj1cEfm+
TmMGFWgtag8GZXDAz+TGJAXrYfrtVXstuSWgpxgzV5x/VItfaFewkoeQaLCQmSTVUQ/VLtPuDsg0
14X/1nFeWgFuaJ/x2YGgGlJVjOmnZliReDupe6t/xniSdEeX7TrFv8Cn8g/27QjIMonXEYrj8ULx
pzBsUe96ta9jnva13rHGP+mVKyk9jmm7yeQNIBJaTsePMPQh4c6r2LVgRNZTdUeTBLJgDJUVN+JA
EGBUc/1VIW5azvJxGWXfTbSbC5EgpV7vpUUmb/voFWXriDaQ04fwm1F9kqWpzUq3LT9eTdmmqRsR
FdyGCM4aCoBi7odP8oE0ZWlpe/ZDXvdjJmcANpoB9im6xeZJKp4s7xDKqvqpF4F3oRejx+Ar2Fnp
uequck7UncP6qEgU2+zODLgVc8dH7IVXU7tWiF4DjK9TszXEsyAeO259hD/sbkymdXL820uYKVCK
oRz3i0PvA9SOgK62J70+xgzZpfoUtocRwFfHoIH8KXE+k8htZYg237GLJtwwZtZNqhkEH7DrJELI
tC9ZKxi6AfFg71HFHxII1Fj/ZVGJXoxswg15hw52ChaHpFYRibvLTTgbz6Y94LeHY8US5rOAow15
aqFqfLUXQTlbBr40RlC5eta7i5ZcfKoEWb6pn6X2mPpvMo5kginpYfJrkNznxayHLVP9U/2119hB
/hNKnptpAJCLj3J4Btm1JyyPlEOdBnLTlLfR4wm3C4tcuh478mIKMDaQ80szzJJaQD2MAqo/ewy0
M3tqWWSiLUg2HtNX8xJLO2E89BYH2qNWVWcGU1ZAIROK/r/IZOwiOUn2LxGVQ6Mx92L8jxp+Hylz
bE1vSxOsfhyWnkrrbOZoIHOnpjwsVSiQ73msIo8u4QZYnhI+B86O5Gz010hajeI5VE+FtAcVRjEX
EeHLciVVkDOSDNEsI+ULVbSnrMoOwM+/1HRShr6UNC3KcJWRTsGjLxUfxHNCZN3UwT6jtg7AFlR1
uFC9u67Z5rSs0UDW4afFqTOOFy37w5+u9c6E1I3tKIp6uTix9i/zAGH5M81JG1p71EiczzXXxuzc
OWbSD3wGfJd+C4no0P1N0riw9GmrFgSTz77fJ//GraEg1JAfdHQTGWoJ/N74300m2eEX+hSef0Cd
pvcIrJ3IF8RtEcDgiN7FfETxllfRvzR/8aGyF878V8MYDrKKOWsJCgCF6V7+N+ZsZLmJ0I4q6DpF
ls0PnW7Uk9l2sWLAtcTkYWvwhqlM0y4QRI2R4wovlPDNkxkPa0JKDHzGpWvpV4GBZSXvynIt8tLV
eFZz2cXDF2N+jMjLiOdR6H7y/lGIgJJmSLRUcreM0TSuUGKPArcfg2cfQELbla7S0z49jOJXqXUC
Bf5E5hsDo4j+m7cNooWivtk5lOnOzJA6INLgTd0xuLIisK5f6Ebo1+DkZsz9cpIithbrEHxpsYxS
m+Eq0TEKsI1bjYsZYLBkndqW4XRHBBc3YWeze5CfQd3sLOslJY+ZbJZIoH7NaDkeg+BU0G8LqcWs
rAS13NqVeAqrdjUU/1oEA9JKMTYRDORJ+shQFZJwvBSmZ6Q/o+EM0cWqnAyMTP1sIsrH/BI0DGHj
bagCYC1eIuuJjEgOvWn2DXbDSNtXxrYoQtZKtyomSFehYRFvBrvj6KkEd3zUpsiS/VgL8coQT8WE
fuqKNMCqcLyePc1p5z5DPkMVpeLdi+F94GgydfqPwVaLcc1O0IQvltMVIbul5f0IjafMNG4EnEjQ
wNjbRvQh+kcLy01Z/qsIheETYE7g7WAL8Lt0k4MHhmVL/ckQLl9CwHfD6BrgkUu7T4P9jIfcRX+a
6BSREGOl5IKNKXbil+Bf5PKolk9zuMSjU5ib/hilBxoY8CB96EzcT/k7Q0uVxxu8jEw5+3QlT5e0
oSxvbRH3DijleMt6K6ld+YHuTNHdSV83+VUd7FSi2bcHhVVBzeAZmWXefacoUvzsRkYqjvZLpp9Y
UzGq7FhxbLMBGO7KHy7QFORho7b3vn3JQMqDbzk+eomrMLn2y0evWUyLpyUXha2p9UZXz4N+F4FA
iNZ3HmNKuMYpxcRgayPja/wuS5XgUMq16j1S3BbmIymOMaEPw0YZ/lLPnY0p2qivpNAdh38WvrsU
MSh/Al4b7ZgN4M44m4nVkfFJx/4PygviFwYdgdGa8lewEH33VyVB7k7gJM4fpd5kwQ8q2NC4xnN7
swZW4KnHgcKaDziK3lX3g74qzjbznNNPDwNwEaZGgeEUA/03/lK8ol1yysy72F88PtsUEb+KFN9G
x8p2hw1Pt/F7B/+LR2ytdmhYzUXMlCvI95jgXw2taYDtoSO2VgAFEiTnEJU/ZFU1/zShGKc2iD+z
X6O2b6Or4e+w/YXFj2D8aiyxEQyy6lc5rutwHRBBHy7VyJXV2zhRODboB+5qiN3Xab8Kohvk84CG
uEFZIs43W0soktP7lxKGNiY55U+J8VehZGUAjn6EBrFNbnVw6FqOEGslejdmGKpRkp96TVHnFFi/
nDR0cToO9blrvJWVHUddwbb/Rgu1rvsCFVe9bFXLhcG+6hj1T/HVnCXq9UudvVIvpZzHtoTHxYyv
PZU7/K9qn4UJGNrk56eVZVmzGCnAFQqYmCoq5adpRPFGZu2wzyoyBhmWffnxV0/JUYZnwWCLStZj
DjCQwWNA71xIX9VV9lkKP+tbEqFHJjuCl5Sek8tPbR1B3LfDSxBylyuAYl7kUGnWNM0QRirvn8wU
yVg2ylGfeL7dSodH4Yw/4eTKASX+9IKnIrC374cfVX8EoJWILSC+a2EaJ0HYm8NzDksZ12FnC5oz
wuTGKaLepnzHjHRU3Zq/iPIb9r8duJI5Ajzpd736lUYbafz0YI/U6sGXSPk+0wgJeKR6LEEox8xn
jpCyPM0m7PRdf5XZsKxQgLHAktubgjqk4BGk6UpCe9IPqn4clW1sfKbkOucuem7kCsqDGa2XQfFe
4dygiAXctDDQlE+8l+actfrM2JIa3PaTaU88r3oG/YqdFfwTwcBYwFTgI67uqsEQ7ntKwD94byXd
i9pORZiAHbpDRRg88IQpw1NWdllCLcojQHgDzXRVwew+aLwYse6Y89f5p+T7ep7H1TtclElwVbCB
yRQuAxVOzGJx9K9DeStijQL220xPUk6K7TxmXcftFokJ5t8UPnLrbwflJfXwDNOV/iMiaoax0oyn
CPNinnwG2U9kXbR8q376zdKCV8kEGT6bipOWcYCUIiVHZCjzeVJYVkOwAJng61exmalZ6LQSLmg6
Y0/e9V2w7UDJRZy1BNNICBJnZf3sV2z8dtWK7qg4AkSz/JmjtxzVi4YnIELxL2d2mu0E3FlQG9Sl
/CPLrkQbl3inGPlvJpzoG1NU2sIMKvst2xU77zGjLkDEx6rhZIEg64k7JTyVPPBP+EvGqwkuySSS
BAZwEx0XiCXip9o+dcyxW/rTbhL3UvdXClfSiEN5z8eKArsd1zg+FtW3MO8/OrSzDP4YbbY8CCaW
NS1cmeVv6tl6T4Xj/xMGu1f/GB4nnqMBcFAkei46nED6LUproSO5aRlAqJ+xvCwD5gqPhCsC6bmD
gUA6qBlAsMeooKEpnobw0YFYSPyrWZ+xiTGI1Lo7fOLaf8aGwYCTBqJ1B5QNUg+lARecb618/svI
BOcz0BZwcnfKt1HfspYfPTl08QE0WI9zPPG2SvnG0amLP+a4UknSxeElt44kEMI9eXyTf0N7AtXY
dc8OLO1g3QfKMkF+hXKx1pPLiNGuQZUb8KMQFLGMGW1JM4Fvliuyx7Qi3Dwr0V/nUWaL8qPx3JkN
Zdjq9Dkyy6zRLbZUr/k+GxxLw96RnmSYMoarVltCzzjBd0a8C9QjeyM8fD8lMWKTwpqYmJdJOtMB
6uohbw89odnpNi5Wgm77eH/FHV5DNX/VDDJj8xFoN7N9A3UojPOQ35AnchiU6Z4ruYp4je2xonw+
tyW/h00rdB/ybmG/rurSzYJ9yXtep+kqkK8q2nIYg/NFVATu2Nyy5oZeHUjnviw3zTfXKudQQXpR
8vADuppFIkFgXqENSY1rN1wY4psT4PprKh+4ovovXUa19wGCalneWDGz0mCFGXKH/cfReew2jkRR
9IsIMIetJZHKsiRbDhuinYo5FuPXz+EAsxhgety2TFa9cO+5JXkZnDaEJmA3l1tETyaBLPqtL+/a
Z57eZNev5FvBplPlUyUJ5ENzuVs7Ug/VdKMR2cVxjMo+ju8oiEp+XkY57MfR97p3i95syXtoEWqn
uFl11OUZ1KPCMw5Y73iwP+yj6gVFfemQzcfiHna7UFsXziGT8hlk2TpmYhQLeIgwhckA69Bx6yyG
A6zatclAavYXXf70aByB1PqGl1nNKHv8tNlwIVXdJn7t3f4ON3XNaKaY2a4lZxC4cOfC/hfuQ9uQ
jBKjGyRfyzgp89XqgIvlN7W7jnA3w4OVfaUAT7Lxt7Se04o7mlFS47sIaADyEmjasBDtn9PoI5ze
JRJ2DqT3OPptTESm7gGwXUVasTeu68oLFEo/5YMSwV2uSiy+EFNzCheVxQ6lIH76EokNZlg23nn/
IoZd9ohiNLGmCaDsivqI5lhBMos+bIT5itqmsd4muB09yl7P+x2L/cwWww1/BvVd16eNgA5vdx80
ylMFYtNFXgIdKkKLYTKEymLO1WSvWJv+1YZJio872uMQYmhbZWsu9wqCHYpfjWm+S+TuZpi/GNdb
/Y+GomIke5tJ6zHV9oV9rCkPR+t1SA+Tsh35BekTZDCNDUhp7ThmZiu9pgVjcG3Fuwcq3uCni+Tb
QNqflBS0DhSou2mcKtZVzVWZT+CMVjTVGEs4BYvIt0G3wFMi6jtUNz2fwSKWNjcJqOK2OvHIFewN
GfuUzm9OmcUUAbJRa3OFDF+tcxmzs0lQV5dUHN2k5wA41v9NDgwUxu8SxVx+0qsnh8prQg2LNKEO
eMDN5GypO0HvTy4lTTn0hPqJmU9rf2qvcfKNrltRN4m1UsW70XzUya8JDFklk3ZeFoC6fFT13oPn
Wr3o3MiY++XBHJ/5JUNUML3zQjoZ2NeTNk7DXzOCy5kONz+VAavzoCMYAWTube0WPSdiwW0PCgvm
oXoILXL2UKO1a4kaitOe+cIiuUD3z/lS8R5kI9KD/oFFZd2k99SefbsnKWSUr7r9hZHNny3cSGBh
xUoxbyY6aLOUT5MCkH9EysafLXST7T9/HfPyOA8RVZfvDmIGspOea7dalTCse7LRSb3pLDUw9Xve
vCdKs7PkA292E3+EhcWdhdrUufbORxfj4GQmZfT3iXlsRhndhVowIxfQknPX/hFsuGkR1ekUBqgE
RzFtjcREix0914SXN3z8HoND0KRRu1KAVFQIE03Ks9T6TPNdVz43zUlgPYghExtJ8Zph/fcw39Wa
r4TPGfpHI9/EFOAejJ2JpO5Mt5krLfJmRi3mYwSvTsrlagAoR9z9OpL6kwlXpetJQfRr9m4qYbHo
SHtISFjC/Dn8m8hWi/550OBYFbKxbY+SUK2svefESwhORdfyR+EnzGyBAT8NrBtxPMBLIkIH/YrL
HnpObPZYLIYw/g2k4QL1pH/YEim162cSqsKNS5BCzQQjkZxh9Dh4m1bmgI6CMYtBFpZXp8Fk/sS2
Tdmho39Btzj5zcSqxJ5xvjBxWeOsLNjymVOMahGHP9YpRqgjDAUbD6xH9aNDIgW8ziN0wka2SZB3
FeMboTHbObmNMXtVLo4U/Q8GA8TVWMd0a6Vr2PLJQzOd7gU26AWZ2d40PASYGfrW9ksL4R00bfrE
uiJJdjkBKJPnt4sp/1VMv517xWCFu/IaNpyDbG5hk5nF1VM+lPBf7h7hLK7G6bUPr5n2YdYfDdA8
uoP5XBTnKPnU9WtFeKXghWu49aaRFSTLFcoRCAUTfKyI84eZYa3nXLlveKZXifaiZndTfs7Ju+ad
WtZok/tQUeuw8kxYdVt1uBIek1WdObXO+Rhxb5EXyf6Qkcs8u+d8rIOIqVfcnhb/faWi4mp+08S9
T4tKNiKVMY+/vYqaET5hQVcNLeGp0S4q4TPudci6p2FYbjCwHuA5U3mJ3OpA5KgXvSeI5XUD3aFC
PFPEV6A26PNkmzEz7PGJkQe3yhk06qj7bOwXlWUAFll+ocNDxdPv9dwzerkZFWXDXgFEN6toWzLB
pG+pzS2BDlwYGnLx775hRdZKwYltHMuhZnFb/0kgcw5PBZgyLmqA6kYMvqre1F2zheC9iREqjj1F
TRwizdxazWlITELb0rvWfCekOmakETXNWy0FMUA3okIsuR3GfVhUl9hM8eq4TyrLqdqgee2nDUHU
jHM+y+VbXz6MtttMns1dULALtz0Uq0tbBbQlZoCh7yvd4hchAcLK/i83knNrab8KaqZo+F+gsuqY
XSrui2FfyC4ARcMFAy/EMiTC0xEfdbfOUCMwNbU9bHQ+114kcd+x+EiARunxD84IoJrUTBH69J1p
HXQ2B0hSQ/MaOu9ufzQTjtshMNvsUL/r1DYzi+QS06t0rJVIP53+f7MWUd4K2J4Tkd01EsK+NYAY
k9SSJn5M5TYo0VNI0zMDBvBaTInDPU+5ILY50zTbZV84E4FkUvyx1jy22tIbXk37OR48dsaA8aDo
DYGHhqbPV7n5XZY/s5ri/J/hD/oNm+W2+kLNeFaS9wj1ufLhUtJRnzWu36HxRf8ZC4RFLEV3WsNj
dqgkOCBjr0pyk/STKv6p7KsrVCrqiiHdc2VYl8nKHwWrOhoRs9h3oO8z5HizRo5oerQic8lEWKlo
Al1sO0757VST341/IGZSzBENAjXGMez1F8i8cVbMoFf3rm0c0sLBcDVQuRv8shcyGNAAajK3gVY5
3jT7m4i2GXkPPHv8L638MtDdEGzLqn4PtMVgdDgO90RfEKxP0mD4ZpHpuxUs7iK8P2teAgJ+om9n
eqZA1pW3xMVIxAjERRWT9a9VDelBfS3TBNAYtRac3CXdiQlAmB/z4cXTU4x5lOYIUfR1ydPU8kvQ
4vfa5Toh7XwoEMq6kEL9JPtC/Cy6W19dzRpwHz9ztnKRA2CRe5IOVni02iYbc+aRa0MDs78evHfk
BElhrA02ooEIX10FYKC+Vjm/Fbf34Ww/JQy3YKhELCs4slJ3XUChinaptossG+TxYwwRn0HoZGvF
OubH5Fmv8SOUTutbWCRJ6ORvmgD4M/kb07tn030OfFp31K8N/1aHW1N9VqdD3uzHvxxcnzspqxq5
yNLLsmXT2mfyK1F/EH11LAs06M/zjKSDvVqIpOZM05T0Ww3DUM/gb4yZGshzOvyYVg2IGOPAwdHJ
kNb4br/Lir30wizLqFgHv2GoZeYjiLg1+EjMUI7lPAnMU5k6bxy3D1KNeooY4RzGIGrKdjOB1g+x
BywUkd7aIn/LkQYKtdw5+muMdH/MyvXyVXKGKaXEx5TcJYRAEdTyNHV7xWWetMtfC+WtE1+Lx4B/
agRdxqYJ9zm8rBYszPyixD5STsHux+ARuOLTcaubE6OdhGneEOmoLStAkFoGkCsdK8eEHIkcvivm
zlOIWqVk/zExjk7peAtRn+d0WejCMm0n1UcN5UdY7jO8B8TZ/ZtoAmTf7aSX4VJn1qQxjI2yHe8U
2ZwWk8r6WZRdgOgy49EQxOsdmOJOZrDkEwCPI5VqAKBzwbQUGX5BdofqE+7lpbts3NjZc0aCojjS
QBDysAiRMYoLwj175u24GwlhddFkMsMc1xaDewlU86WrAngvVhpAa8I2MrGAqbaT7usGuo2Hgsv9
rteXUl9VeHsKEmXCJIXZc+cK7WZUEV/8PX2bfKhsX4Xqjyxa2AHje0GZ4ZEA3RpfJS7SSl7sbtcU
d4kmYPxtqbWbmsuofSPM7YlukeiBzFrSM757JuxjM3NbkNohy1PGIr/lwFad/9Gik/Exq5e2ZU+h
B7rwjnTTTOhMzoo5CkwzXtfNHKBXx91gjAoKmYdOC5Qmb1PS+2VzFRlbJLGryNhK2c5C6s3VMBgt
KoeL0LHsD1wlI1MdvK7yprJ2Noks5gPU+cBMcjvZjOeMi1+r/m8Gb9vCB8fxTkTOuR830rrXiPyl
+3DVhvL7ORVHGZ8c6kBd8Siwj5Fx8eSz5bBeUQ9e8RidbD3RSdvVh6FBWFUJ3MbcihOyLkErZsJf
oCtjdsqNa2P8RawlFO1RLSj7Ye9hebTyf2aXM4MrEHCfiGwm/jox6MT4Ey0pWNW/vCK0DSYD5dLZ
Va8ZCW3Yt+O3Mt2SZMQUBiHvdkqqPVM6LXwu0UNk2KkU58fjkJhoJpv23nS+AVYYBwggcxQ3UMXA
N74kjt+1Yl1E6b0kx017HuNTNH8gGoi9ZaIurYZsMnMtHFJLvfduugrrXFOFw5D352ILiwUzk2Hh
0EOquij0QnzrObnybzMzjo4Xj5k6XmpBtmq6UWzpo97sIRHETMHDguIY7xYqM01H8gHHWv/TQNMk
g4t7M9CqXRyxnRdir8bP0fCdovrXK52SIglciw2C8iY5yDUsrbZYvJxIARb+NJuPLrmoGYWvj9Ns
18fnOby5zd0hDsIuUP2MvlZeGJhBTUbhSTsrWXF/CXOZI8FMR+LxG+vrjJik8M0eTn2BdAhBkOUB
FEOpnpg35d3z7LUnPhJiPGveFVNZodMins02sW2uahZ+BVuKaJs7ewfqbqnpB6GwwLZoLHi3k6ur
vaQgG6Do+FKZCXqWftYC7Wo0ZsgAJhHgOQxmNaMJ6qRhxfbj0gjh0n9yEC3wu04lHlQ+8AZXCWYG
7iQ0txtAOzYaVfvDBN8Tj7vQ3tfh2zgezFr5ZX9+L9qCVbSNz55LhNgHlVxUwVFAuNrWdkPOF+hf
JTJ4hR9ax6+t7qL0R4s/OlZoozPtumFfNANNaO8Tthn0OnsJavkY38XAYLAicaLMIXJ3efuZKDHm
J2+dxc+V50IbtByk6UyoNLvfurq3W57e6rNlNkBqOVrliunY/Kq6NN5qT2R1/jazG9bTfx3CmgoL
T44KxiyoN5BiZCGKt8r7dftTMnZsCTGxaRErHG+DuPNfzBgu1KKjNNCVCQZ8IeTfpj/NckJZApCf
iXiHsUJY5JcBpgk9bipjbA+D/X+3ShYgvZgI7bVDP9iRqaUUDeJ6fDTt2AY1+hNbx6fOzduz56Xs
Ss32vYCZhD9g3LnEoumaCZYAR8fItzHbT5nZBNX8sJnzUi6LlxlZjEc6kKbDuaZERN6YMMc3dFxw
PGmZ0e4RwKyd1t7GMzwkyHa1dNBLL7OR13gG0x05G2ERJ4r/W+/XjXq3xmhDQCGt/GPk8deZDvbE
xBGGJu1fCAzAOuJTkZKHnrCtyYvhDxMc47Q2ZLlFbrTp+FOZYT9xJl/YxqeFozVjE+XelZKZbBYM
WE1zDo8UxX0oYGPi9JEj80fwxgaC/9jl1XZ2tGNU56xdMa6EfMyY4VaO5Chqm3cFTVqDNbwL9073
xb0lEL+UGBiygvQ2R33E7L+AouGqcDYzIfBozUNybBWzuhazQbB0/YazNp/kd21D9h9LaAYl9iQy
BhFFpnG4VuS/SQW0YRpHwdtZuIt6WOwyDprSyukMMT3wyNb14EeS+Ty7ioTrvOehKRs84mInmaEP
8l/ePRMcdCFVfEUk9pOD6dtDZmU107mwHwtkQfWOGTqCYQ4x7XYrN0PoJlNYTx7hEiZSD+FFZ5vt
hlN/8wevXWns1PmzLzF0Mp9qcl+STOeV0ytGA9Y6xUIy3sQIjUKNkSVO5LTxDm5+UMGX2bUXdFl8
qXtmbbny6TaT/tQDrHX+RaxHBV7MnAFWYqwMkLVKgqi+KP0UU7rXb+3i2KOoGPOdkXRrl1dZnbcC
3fZUnhSkIx7DOx2MczF8V3TuExobrcfpDRycy5yf3dx0+gX2nj83GHxJYXCgPTcZ6OvyLlFIhMvH
O/JXpCjTrQkBx9QhHz9XCNKJMX9KPHWfqDkpMsmq0PN9NjNdQSuKfqrsXvkYdmTdwbjiMkFdYGgi
UPIjoTeM1+CYV/WMJWYhcnbrONOOdRNdmgn3DzaZDkqnbcutNjD9tQpK3uaZgMitvth59eyWO+O2
wiBiImosWdzq8mZzPXoazW5Pd19HFXFjCin1f/mUTU9N11/iiDRMGHKe6tHCBTCL1l6br+ksAsWg
SqITDdkXUVv1HeuxiErSeg2xFoYtp2js9mutNo70/y9pxLTehexw6iBTU0StPcQPRVetDNpUBUtB
TvbN1EGuhelmGyBhpbtWDJjtGK6ALnXwrQ1D2Sl0vh0HyMMYgk73vgaa1JBnOTG1v5ndGHcH21Zz
5erWmp055puVioW7NGgPjPQ9sapHRJOpsdiVuc7MovclVhyUl099/+vA75trCueohhbBXF/YF21I
1iOy7wyhDgRnf3FmM8fzDTGw+6R+0AKZ77vS3ljJi8NYXyGBMZt+rBgyr/E91eg+/lkuOJoO4rWR
nDxUzYqTvY72+DEpJ4R9o4720c1IdoMg2QeFWj1IFEHWPgw4GU3xXU7poRfeoo9dF1X1YjsvsrQg
47SAsUsBCQPGj7x6zavjnhyjRL716TXEYY14DgWcbuleKzlcLcTeIVd2yz1soLXrHi0aK8JQUljX
+evgOIdYeNvcaJEFcKrl0yVSvJ+pjiHnIU0ekcQ0Ec7Fe+dh1iype4E7EQysW8gl9cVKdS97hdm2
tY+lsx2SkE06yoYadBwpD5h3UeZLnHoxbY/5A6t1VSa0rouogesRDrVpJXS477rxnjKd0tOvzmHU
nli/ZMvSPWmAbVh2Ckx9cbtNJ7L0ZEQca0L/cNF47rsO+ALujlL8mxHzhqKb2NA0+MtBI0XVTS+w
3CjWGsUIfv6i+GZWPtZkReY/jed+e/Ei4SKwRRvWJstEVgXsa71NyXBtwsI2tCiqcaDZnULIyKVz
Gn7XWwW1r8HLYzCmKIfili1ZnyHlGjl7/fCoOCrrnjP4whpTZf0WGXeQ8rV3rCwql+bVwx2U0L1E
B6NDGEMYQGkyf/5IsIcbIiR+hD6Y7XfcCdZhJ89ZttqLvmhA9fw71V+NCVJVPOcpYuABKzDn9RKL
UU5gqjvwIAQBaUzqRseHc0+7n9D5AtGoY3cz6MZdgY8xI6CC0b3u2dbm+NVs7uUwB+kZxtuZbXa0
LH95MFp+Zw1IPzVWX0NMAZ2uQlUfEPaa24TYMaV2jnOc7OEVEiq2vNxke4N9veQtwR8hR2WCpt7E
sSc8EGdcJZ7ofW2R2CLKYc9u/LZG94RjtPaazVy6H3065oyznIDKjyC4lCUr5E4i0Gw402hUPes6
RgwLGPzODqogHkYdo+wY3Vq26/yPPJdfJE/tYgkHnOeaiSyG+b0LgaiRAM7Vd5O+sNXXA2pvqyY7
u4Cdc2/IIWmxGlYYkWrZw710nqria7ZwtTLebQ0PtxupaFXr23gXnBy6vrtPcCBqrIfGvPYbPNFq
3uwmK6FljTcKi+1KP2TTNRTy0BKnnDfqycCeYZbZKrdOYZZvYyLSIfN9Gr3c564BBKMjGnWfLjl0
1q1SdVaB6FIZ0Oh9/qewVUxVhZsHGnq+JAsfWt6z2kLkhRxJxxEzMHaMU3M7iGLX9OjnjSnIkUyS
GbNJqfdsJI26GwdVC1mrqT+n3nnL7AmR1nfJBFIDXOuE+iqRH3lpnBKL9TOHVebJG3Hla4Otd9fo
rD3nM0C3p5gBRa3CQhjK86KKTwHslQwcwNXdIH4QgvPiWjTJkm2i1NZcpoQGGwfd7XywAk35POrd
kjnys2Qnj9SzjXobk+5Zo+YpZoeiTgaNZ+9I434ys/pVRgN9xRvePdCr2cahainreqOZ/W6iOPFk
CDntsUjNFKpCl7hFnequx7aWVmI32NPBVN2g6ougXroemHWU8yTEkB/g8nawIyedOAGxXqTqO90W
qhTVTxAWqkP8EouHyLWL5SEDZqYnJxKWrhlagJr6MJ9uoUpMDh4qfK47TwF3xtk1caAluP6KUH/o
2GzZT8Qd2Z/sy3SiYAn384u09MP/eaHWhqKXF70PzAqFRUh87lxeEgZbZrNxecUq5V+XP5t2AjSa
LRX5pkMMGARn4KSe65ZxYJP/jensVzRLUgsPXhQHblZchqbY18AZXD5uwQFRgTkqmncUp3QD8saH
n6CRMhHN9d18M8tjb1KCuDG7a4oqBQqZ21IrFt5ZivAUOunF6dx1NtK3kYhYY3Zl25OkTTDWhp+Q
WJjpiW8iWvVS1dc1Zy9iMGq0wSoDAY2bBBO8o+onYLNl+2JSSHivSYx9NLSREJHjUNH0NHybPyxz
XD1eDfjwW2RbrBBXY11eBpyaAiBPEZLWwNYwNFkNUBQ7bDd2NsuDqhrRCuLfp11XHZW4kjIo2r2L
njXDZFXBzLJwuwP5gHIchHBpbAceS/EW0aDGTcpVz6iI+6mo0oNLKpXTiBOFJIq68BxjdjH7YhPF
7KsUsdUmZ9vKalNRlwPaR67b3mSovDa4byVbgRED9MyoZMo5i8Nuw6J/6JmFqBGcOW0Twk9Ri4F3
mK3sxuC/EAm2coxsG5nMVYZwX5F1ZNuQmvimbBMr2cOW5Dcg/eQzSDXeEXx3FTpyFzOq+R3Wn+QH
hsmbxsShEOraA8VQAJfyyi2VURCH85tnk20VDdyd9EFYvS3jqwEUFrHNH9SXvFinKjo/+IS9Wa+G
meIwtJ9nS2FEQCyNBfwHBceiFXEmhlwFOC4DELE3+B2D17AXH5KkzTRH15g3vApInWFDhMA/GoQV
yA225oyQPaMUw69jJtnBsr0fw/xKS6pqodw9wz4N2hgMxog5XdtMlP5jpLwoHqEUUp5k+NdNP3m8
llyOiVjqI+3geAoMtM/Wek1mbyPU38H+VazwptJfLPP6tv4z7GElkEmMmco81tjXLn1O1mxA8K0N
nCYqc4KcH1U3rjpc8jFnc0w7mXJEYONV2OFCdQOy16GLa6EPs+/D+mPWQDWRJjXzlmboxY48DGFY
d5kSt15GJx+u0xZohTvM7w5ypx7TaKfFpwknTBWNQaQw2KzNvWbIXZVFB4u96ti8mu25G9n8qIwB
w9DEkc0aFbuDDWkIj9UZB95WUxWkG94VViCMbcyVlOIoGra52R8Fu2M3xbMQY5zVXcxEBfko4c5B
66GpSEa7gv8pazdN1vybp3HnMFlx+zqwZzRpTsd1wac9kasACAEY+nHq64fjZvvEna9CZ4bmxDsT
G3gJgblXmVfO8aFHN61ORK3aIBnsNIDDHIzjm3CnF4o+JqTqJvWg1RpIIcwSDkRsFegXMhzo7t6D
NaNifhdYMLuQ7IyyAbM4MggSqFJZziJI1lMN6H17m+xzR8+ckdKrhsVfCzX9qUyMq2DJ1xFc0jLp
zOY6KCr1OUXi0Hk6kajfsXhlSx44CnYJyI5t3aD+XXYPsGZ6G5qccWj400qLdRScGGvOg2TlYnJG
DIh8hxHKSqQhKU/PbRW/8NKfpzl6c62Ue0K3i9WoPTSm8nr9YNi0dUrAqwiiKnZUOWItpf4pCfwh
zHkLuPd3qgL4236EyC+SH3SCVK/iiUIfYxEy08sQUWobNoqYApQRnlpcRhm0+8Q5lNp3LXYNdyPP
3MGa3BeNNPYGOHQ+8gksUYZ0CeE8H3pv/JEpA3vsbSnZLBGZlJrglATfO1G3uNanrOKgZDM8lThb
RxZL2tMSh9M63Ebo+aKk/ilGsjttmq6szfwJ34HKkLqPqEc4flxgcpr9NzA+UiZxCuEiNJAOqli7
q9pC8aSlBhpnmXdkuXhK05UOZl52dKdoCSz0wYn6YyH4EqqK1bLG2gF/1TSeR7UJlilsodtdQN7t
4sYCWydgX7yM8k3FWxvDAwqnvVZT76pc9hXsFjabx4g3ta6tB8kgr4g4r6HEm2Pny6EdQ9OLjzQ6
z04CC4/FnzTWDoWqQmgPK7InTWVupTMyKBhuhpERqIp2GjmP4wlM5OD8xcWywuWLWVggTNbOwDI+
BDOBEWFfY6Fvh7wzKf6Yl7faY74UTbuE9auHiTdPir0w2czJhl1zvpJEg7U4DhS73uUayXx4TKeB
3jpyvvVieDQcN7miU3CZ6N8M55HVCBypr8tULKwXFmD1wRC3As5JIfrnbDY3bhu9C6CObpkdxry9
9WwM1CnbKQ1P25L/UKOXMdJXvsy9df7V83iKGoeBULUCsL8pB15VSeQUPD59nDYD2399MQg57psZ
0biO1b4AFFFnyFMM71dmVoxmtQO249yIIIzxtGlh/mg4bogiQFAez0czBevHZ1gKleCvYlMN3qnD
K6bO/UtE4T1P+KZS8D8VkLzS55XZOaPAtyDngOh6Cnam35qt+qrxkCYVnCbwH2Q8EHaLXk5v1Lek
uWI081J7Vw0lenVKwkzLLqQ4PJvDV5U9hn4+1CbnY20dPUPl7vlawlwsoHyVudZGLH9gnVXpHeZx
2jlVDUzO0zaDZKwUYdkXvUdWADpFVUIlys8SyoKXedgeKJvr+q4XCFqKOFCJ2GtTpBEu81PZHQzH
5goRJJl0FGo0DRaK1bAvXqrJ3toqgl8bAFFt7aP8oYZIUZYUEaIQOse7l+CS6mHCQ7As+hosiEyk
UHAJw/JT/TTM9kM0ctsaxrmP3cBg52gV0UpTq33tjL7ZyEMuS2RASMwYWf7VYX4Yap7D5RIcWrzD
mW8SamVMLEQc2x+q5jGk/0T+NUvgJnXpA/jmGGLLVPS+MYt9rg67OJ2fw6raeOie2QIx+U5X5ozt
C2ezMR8NZmBh52y4mNE35bCNiLnUPqVHtrq3dqGT1qpz1lv2JKm67ZCr5NkpDrlMRE9+7w8PBYYe
0vOgGI8zLRR0RtLduYOts0jAVEJy74W1GzxYiixhSoghteagzWFsOKU6Z+xwc9n5D2SzRHEc6GQt
YZYwnaVrWFyu9p70KwDgrERYAEak2arlgLvMO4GkkX15DREPctfep7ZbDwV2AkuwG6H0bQAGzcpX
TleqI8M0RX3MIjdIEvtbDGg21HarmTMH4sZN7ksPkqjtO/0Wa4SMZVuHkuSzQhk3Ivae1WFfxQ0S
418hUeQ7eDUXKYJE+6JV/SVXsado6sVw3MBqKpxc4360QO6nEUkQbL8VRzs1XrgLDWdj9e1N0WyM
c5A7mKg6k8CQdrZJBp/doNPA2n0UWr/JKg5TlIoZE8New1JbbkWLEpaS26qbr3z4bJBIF94/i9E2
7NkXb2a97ZQB4XGkOGfZZ8qNHMUTppwxOkQDA9pEftl2dK9Yv68zu8PiE7KAN7VhsSGlGKBV6+H0
F7cqTsJLV2N+dxZLPaZENz6qdbbPcQj3bICAIDBh410bBs5H+76QTgo4f2myLev3bE4OjryaEGTi
dDph9ghqPA2ePV6yZMbSiRMA0bhhDpi+21UyUv4tYIHB/aiQDBjd8DJN+cEZ9LtOzJYqqocZMSMb
7Y1ED/Q0qfAEgbraA2pICsvQyhfH/3yLohmYRn7TnBotY/Wr1CHLvoE5UfKttSXl38BD13UW2Jxk
fEdlRxqSYC7Uxi7DDrMJiaEKgyQmSIk0Swd4RVmlgYoWZa7P9VRcDY2MK9QnRZI/ezocAueUihh8
VZsTf5cqFCPmsYp/ROHQzSLqi9jS1FbmM8Hbjzgk+xKQS629RTlTzKld1MZAMCDemmlOCAZS/vGn
M5mmQ6vbqGG3Vyeb6U8VpJPAEA8IXOqnusUv5JXrcBA6OhqqtNk7RUV/M5EAJxxtiirPwrWvVRqf
HXXy9dTaDkXH/dnhsHCIr7lY5escPisT5czoXKSrYf3HRZBX16Q0DlPU7lzcWzMa41ZXnhXXwSrJ
YJioS6PvLinE6SaCye/N3m4SyBoNwNbLzJnshVTBgkk3pTTdSUBWjhdaIJA8iNFc1PkhHdVV0797
mQyExRUJPW5wmpUkFTHmGOLvY8mEiDvKDosRva5UyL56QH2+IL41ji4RpF2+sxTrrHBZD0Lw1BN1
DkYqzgFKkhFkjXSGi16dSz4x0POqDCbRSowzBV5krdp80ZKjnTMSxosSMzsHuCZ2tfozERqhs1fL
EnXnQUFJARbDnyG929h1+rStFb5krmOyQH9mwb8IHYC9UwT6a7hGjiuuZdv9IcLbtrH1GtVxy3SB
XgxTLvrUAYUj1N5OLx/uEuudINbskFElSx+Me0l6w4XKD60F5jLL4+ziY/2X0ae1i9tFYa+Raean
rshjH4YvStn+cpRcpsY6T0n5Zzqoggq0mSq9oj1DkErZm5ZkxPeupzPo0RlWdvSNOTcEKFXQts7M
ve3GBi9091UuAuw2x/6oh/ahSysAuy7OxaiOXhkkr0Up8GYBC37iTnvqKoxD8WevvTfTva7moA9T
9nQEpQ7lboluoqd8MozId5zpV4qGU49StW5qIj2homsF1TH3SQ8JHRI5GpiWHnCOCZtJ8p1WZS+N
86YbPDENxYNhOgCV4SOFUJkcJCJjS0LtQOequGzD48a9pQqgPD3Z95xVE2wHZxAHMzPOOYE7YJpM
1Ox85zEgvl7UH1OlP0yPOGzafSV3dpk0QZDArgw1K8hdZcsAc0WNvbWgUiWuGigUwoz3/EEfXpJC
X9Z7OBgwdHHiKlm7j5OJBYbNsKlYS8E+M5P3lgWfH/HmF8PgTxylAunB1JrnFiC+dMp/nRz2mk2r
nVvrOatOOdw8g+VvofyF5UtKFB7jWXzamHT0gpjfGYEPsUc0XwwMcfObqD0VCbYRN2eR4OiskpeO
HB+rLAlrLfZpNGzd+mugzu/aedX3d5vahm4FZznCN5neKvxbeFIB0TzccnwvZ7RAA5Hn1p2u96PE
0xdremBgTVayimlPC/cYd4+AK8l9rSxABTqsPj4KiZQsWYQf6wFQZ2iSB2bLYyuqW5oMd7vQbkoB
dXg2gJKAe1TtlzEb/lmi21bT1sUeWTfKuuqoAS3SN5Two2rt1cxu1mXgoA7/cXQey5EiURT9ooyA
xG9V3koqeW0IucaTQOK/fg6zm4mJ6ZaqIPOZe8/F7MmYKp1MZAkT33RrMm3IfxPhE4u0+ASM5Jcg
8ls/4T/vTP9lqPpPDbfsLtYLIN08weKkVYrgGs2ldUM4e/NSJPFixNHnUKKY6NUqywVf5ePeMj5r
HNI5H2CBH1aZI8y3GQ9OXT1oNzuapBtJL/yBAH9mEQ/3N7oFmEM6m2+zHB5ry3uoLeJWyDSSiKpR
iDxyMYxMsphoCZSvSXFfOOpmMtdLJy2YlIc7u1EnpyTts6I9VEijkZk4IvhsLLTVhvEsWvPiWzjY
hqgl4CjZWWhiZsu+2qW/i+J0pwOkRMh1nIFKK5XPQPwhGcEmY2JzHQ0mm6XL4dDF7D6MhBoC5o3U
zVNa21vT8F9UTWPTZuO26SJqRBtVGVkrhfMZoAjA2/WXUJ4QP/LodrGLiXbC/QxzvUhNh1oBCUsk
CHsPAVRHS+5QlxhL8ja0ETtla9FEzYupowc76J8GmlAGmqAXJWC4USFjh5zGZ7/TQJpaBnf0wvcF
QhAji5li6nPAV12JYr4bAwLx/EjRHeY7s203LjWtTsUjUwsiAnvYwlgBp+FNaXpmjOE9DX4ieyBL
lH2Zw6HYpjE9y/BGr/lHh4pPCIVZXTEcqyHmo5Bn8siM3rNfa9YVOb7LfNS/smf3KclRqefVmKMk
j8azZNcp4Bfz4dAsF4cpHrduGWwM28Fj6G3iwCeYGlgFlFmTdgWR9HqGACA6uXbx/nhQXm2kKi7j
ri7xnoY+79eFv8SCoVWpgndlgQuk7HC1Zv/UfHHDuqsi9g+dWdNf4BRPxiDFv74gqWmLF5C2joyn
PkezW7lXnHiE34b4yRRgjH+6g5FVvpdtRclmnRt7OunKPVV6vlZF/lj02S4s4I7Jxj4k1nMMC8hq
EcK6DC6QoNtsY1dTIxEoeNLdMxl50LG1UsucMaguLLz/8goMrgd2SyUkwxVzd0HJica+SK91DEK9
JAAgFz57KoSvirNzM2v7yeOcjUOFrLLCM4olGcNdkUKoUqihU685iaZ97JW+EnS3rSglgEZZ71WO
XKJKOzb0IlupxseP68LXkBvV1/SpVvnkDkxbh+qeqdgVvwtGAfO1kZ2BJotj3evonVTq0ksWX63l
VmRc+OxrjfroiP5NTeV3kA7ruXRPrZXcGHEzUwLPQsIkcN9oi/v9pw9Y27c1YYya1xCzNv/gQURw
PPUuq/kYddlfGRWEmYlThjbdqVweheTR7pH+8x9ZXjCRanW4NT1GRUV0ciiJUh9ZYi1YQMQM3zW+
RA5IYkYkVLeZrGCdsXAysKRFMSWtTymmcGWbdfjdFeUZff++IccgspDDyvjPyIaHSgL+VWLemRkK
5mCyn2NffvUO+MwUOddEmRb3HipFKmlQ41PDPIYcKW92g7uxY9JZwoopnS5d+8Z8GKyBCGpMZY5m
0RDAJ8bPE2JVq9vyKsPq4o7Fv8zryfoGH6uiapPJlmA/p96WA/FiIj0WxBJz3agjdSquBqQfpn8o
6Wnc5iNHG6jn6L4x4Ft7kLCYb5k5qfV5sLK99LnOjB1BvxT40J5t0rpr3TyzOtxIGN6EK+FKio2H
gl3ibHdrYSIPMt2rNKgv1YSlRNYHPjxEZGIzLM6orNNbxkunYZbXMEEuQ8HalP1FGtaTSjjwi/IS
Z8G2KI1/mUDXU6MG8l1C1qWOcIVX2wCaIZIbvKImuzVqlMFHR+ShUWWaJRGx5Y8OwrK7iX1o4bFo
Y5qHABHv/Tw/jx7kQB0JjPiGv52prkeEUmaanDyPdVTG5s8wawTF41PStNc0eDJlfoiM/pQk9g95
YRvlpqfK4EKujYtsWX1bBFl56OOAU0ZVuBr96iMO4uc6mlClOecsYE8/sVAn9hbNCYACxOF2+V54
8/PyUakB+JuhtrwG2GOx9rC2yhhdRtGI0Tb614SAFiqh7jvR38eYLEXAFZFaFweKc9rPuzQO6GAk
ppf4X6/AbUvbsjD4jdRsaHFidR2F86zZY4mOZYnEWTj6kEfQUNypPGfW7dMn9RI9AoUW6DV5mkxj
Z3UohiYC4Gxukrh1Hrsp45oCljIaN0J678reWbM337s5KW3UyXclUZ2l2QFMp4pBQd535lsYINBn
n0xEdYDXDrcSpOHCba6Gw2BDYXYLHfrbkTod0zVRiq2zjivMKFNSnLWBEbp1UOe1PUbIchHA6vg4
+95LkRJoh0Vz8TghUjloHD6NYb7X5vjcuYtyRYU7I5g3/dB/eq7g7453nhdfc3i76BbNdYOrC17P
TXQs37VrP5VhvW9n+FtmdHQ7/TjzuSsHVUoBDDq2YyQaP74D+iqZnhzLp+6SJYu9/KWrGLm6ASXb
cJ8HmhOwfOzo1VzAcFZYPnVR+my48XHq5pdiFiyi8N9U2VMBNkHZwC9YXbOFYaQMts4AeE/cHHZO
AAxYR4boQDAhDS4sGfRZ/c3B7k/XtfWjhequ9n7qbKwhvziERssAaJ7RBZ8+PYjgkI87J4AAh0pz
HH60/8aZ8W6G3ZPpMyAmIMQxn+zZXSWKLnwQtw4o0kRp6rjNo4+DyS3luzsFDzEjt4JQ8JouBQXA
QTaPYGaxTzQby37JwKdw9cCpYl2ENlBO4jqPiCl6npiq8F4Slkcu1hTXrv+QaL3FXopv88UZ5CMu
nT+Lk1glT2yrr3XqHJwRrn/y4eS8n8hBlMPNW0MOtoezWaB/SUp9Mq3xQogh7tIX28zZcCboyzK3
O6feEvOCSjxKyBMgvSwwGLbbiEDV9F2HbIDwtlrQWgSmQDbAD+PEQ+W5q1G9CkfjusvppcHF1fLQ
y/AQiV8FH7Bt1X5ygaLLTlOsQoGYNd9uC6ut919q9T5mfETR9Jr0qKOZkpqAWFROgjLm0tFmsKVi
ckYIbpq4xbsZR11QQCeCF5KVgDBARS+7hvkjSZF7hO6fY3JWlgCsMlCBBAoCRvdt3GDGV0M3POBx
z4aJ2OnurDJQ421wwfB4DQf30+JaqAb57tflXQPHYfDTl8m0SWv/GRr14kUArocWViZyYHZFZtnv
BD4nLzmbc48DCSuZFaCAyHLFzDQ/KlMwogoWutimIhjLzwkEcQmHGdNLaoCMEI2xF24HapFVRkJQ
6BhCgpqpVOFS36cNajTHTx6HSF+dCAmp2TmkI3dEc7KDZweDqmUnE31KcNd69s+8LFtc9x7fBvXZ
dz26v5nf3s9qGVOjMMhjJ6AjwutUM08Zhp8JcfPsEXGeCPux8hu26dM6hAxhsSaBMa3ZvVp4g9o6
+dVViVSSrzzopiupG9sRuRrT/sOE9LpNSE7gETFa/w1U/LtoyMXCF6aQdxZOsKQuirtSc18Uk3ue
e7S2bcmevi13qKeMdTOxOknZRJeIuO8aS5X4N8BMZ0XCeViCvIHdLsR3Hk1ID4Nw703d3kjaU2Bw
MEtBenQxj/dizMEdaSq14kf4rnEuKzZm7oAZWJXoRbOI/MA+0GQOVlg3DD2/t4Z1a3J9qDoctJIC
t9H/MG3c4oo1KzN3gp4CtDx50xPDoALkLP0OSyieqVz+2ROGtckTnw2KeEpAt7hbHg6fPgfFA7KF
EZhI2TPcNC3mBxyTt7nUxAZ6Z0Ql+A/i5L5ZkGJmzQbMGK52X92sjlE7YwHQDu1pGCGHDIU8ctvQ
p0yIqAeXPcMgsyvQMQ+ABOj2uZi/haruZenfqpTBfF3zM6P+e0yL6iyjcm9XhFt7+tF24qMgS91p
s1cNkmHASlQQtYY0IPhwmIY1lOx6EAC/Evpk34YMnLsuVjOc92T7LVENJsw3q+VzT2voAJNRHeYc
EbrwFLJ865IYxVMQ1V8BKvnBMzBFWHjqwHC5ALyI03ItsoPzhCbDzH/BEK/n7J+v+UqFfwRQdhuH
8ovpwQNBEPs053Lu0x+YSNa282zkZoD92CEx2uY+CVhUJLlzSLm874bgywbS7EAqaDBpeU7169rm
e5fNRyaRj85Y7aI2fq78eRvIkURVwbwr6n3sadExyw0qIoFTHUQVYSKrMG2fnVo/WU5xXysglFSr
qFIILUY5ls5EsWMKGNF7BFyfmbQ/0z5a17nzlDYonycqhQksVJoNKOtQpo4m2Xk+2YcmFlFf1s8y
CV5yCZ3ar4Jn27BeiHj4Gxh1jNqHnAotwosPQDzO7tTDMfO7Y+MYh5GXP8qLc1Q1F1ZTG9/A5+qJ
6xD6K9/EfW60+zCBe5dyflNYY0mljXbt99wGdtJO2FynYR0mNHO9g5EbzZ3pJhDxUmzTFgTEsCKP
XYT7TMUnaWT3kzTfspJ4OG1uiT+ASLXgEMG4Wh5TYBeZQdU316DDqAo+MDHT9eDdm/AQR+Y/jlyC
GIzmsQvUjit/G4/uobGOg+OYgEZy++KaENvK+IHo6GnVk1XVlt1WjjmZWkw1UaaaExo0BwXuMDZk
SkzpdrIcAmj0Zszrs5Wx9ubXJKE1fuhyWJahZWwwf2ZEeMG4lCOdQzSA0J67BdtFCFrBjHkewMDU
BoNP6pUJwfmkxLOFwmcy03OjwRaXEWILQS1YkY3s0AGu5QS9LxPzsW/Mm5POh9IkeWcyUdvorCEm
0/npO//aNt3zaIJg1aXxIbX17hf0gfUCCR9QlroKz1egM47UCsX3mKi9Ludto1jYyqTYh5gJxyKy
t0Pjzusijl9aX+J445iXcBrC8SWd8hdLkyfCrp5DyBcLbYZTSqvu4MTW55DSk4H8vU+oyrfmEGxn
DiJX2FQBEJ2YS6iNwl9wp83sW0Xuz/9Tfjm/JxaZsdEs/kWB+1wZgd4ogbWUGMyDn48nYvouWTJ/
+UaIyGX2X/wCr3rbxEfyVXcjZFJuPkxQI5QzFXtvnT99VnP0yIxvl5MaWQ/dPqZXQ1jZPUE6CsGY
huuuLEdY9DCPDEzLyqputlu8iKI3USP2n0xzi/2SNN83g4HqajhEDYfp4C+9dYq0ox2ZaUEuZvPC
KLfICkyKRoVmbqHXlfOqkuGmtYdnVaSYx1NYEX3L3skuMRTGhXWjJl5y5qqnwnXY2yJn0tYpGfy3
fsLiGGbZsESrcba15lOjW77AGJZYFZUXN/Ovdj44KwoKojrGgWXFhE8GtKZhsKH1erqIdDHB1pZ5
i4OyOQ8+kHH+5p/BYrdb++6r27OfNAfq15ZO/04E6rWAQREMEAX0yIdgCNFsTdJZgywnDHlof0WB
HXvAAQOgB5CN39XfqESeE2Oy16IeoTjKm+iHzzKt0ICZ9Nt2FO+jIWOYVJ6aGNlFgsp9JqOwuO/C
+se2KWEyifM7UMNFm84HD+o3Va5m8VODRuJHo6Xgax39CQeCA2SwSpj+QUJ4TuzOuzpI4fFP5YLr
PweH5qUhqrIEqJPMPQjOndEbw31hxtTuYxizO2SMnhTgUspyVzLtTZLsXw9qTpDnVXQdWQzkBgHK
NCoWTB7EZ58s7kukXkl+3Dh+cNT9d8P0ImRwi502Can/0k8g9mybUpaUnyBmHiNyuYOS/nXm6BV0
712nWeKUPCZRtC0rLMy5uhjd9OWRgJZ5FYD5jj3dfWAa11EPW6NT9yLFvYL+KOIL4895CnT7YNTO
HaT8Sk8r3ZuP09SfXG+AMv0FOWttLNINltiz9L7sqDgTH7yrMMX3ZAsMCG/XDmkTRx2bxa5GS0fq
aPvd6PqPohiHn0UmS4+fbNMlsCp1rMvjWLusRwEy+UFXn0bcnA+9icDE1uDJmCkhgAAu3lTudPTa
PL3Vbl1hIFZosnLyS6OHbAaPC86/rZjWEkrgEh7bLfCOkQOmxbXi0nDGRnAzyhAPsJL/ipmdVwbb
o4GMAuQKz9F0s5CcodRitcpHeh7pZvxrtUjuPzl9jGJXAJxp3t1h3dXXdr6a7SI/oYlw9inB5xkq
pRVYvT7debnYQDJdpf0TSP+YTbpkm1K/zN7B0e+Wf6gVsQuF2vhNuQ7Vl4rgj4qtBKA9kgTlRXtg
k2szKzahhg8QrBEOD1iBSfjpvAd/eOxQKehPXJnsStj63FXDK6ZUBpBJu4WPVnUXkFaWAvG+n1nH
LdEZC/ufZwjB617iEWB1GpdP1sQCFZXqkpJwLfodTTue3wxVSBm9RdCwQxc99m3UG7+Dgwa7Zwa0
AM9H5XhmkXEmVwrGnH7fci5T9ZXgrYrDgHbznwA+SaAA46C/CC9R3xerFH2dayX3jDZ5Zen6OU09
9nwBj68Vpau0YU0uuCZa3l3RXnNkfy6Ow4S/M8EmABIFNRtDX7CbXz27LdIJ27PVQCtWhzrg84A+
/Rlbx1a8saknEkyEJ+sR4+ia7TXzd7JXWd2vpLcrIJ7aMVRgTIHRQYE0h4GTvE2uux8bhGh38pOv
x6wJQPY3CsElLRxa+NPIZNzmEmXFR6elkvtl+V/XrxXJATGbabaMisheRX1IWAagd3Zth7zcJDbq
JOoVGm/cLVw6/TJ4XpWofI3iFaazybtAZJnffMTxkce4a3dMTkg+c/rj2G/R/Nw1bNDiO0GtVFZ/
y2erT1V5dswFpqWqjzI9WO2DhhLSYd9ImHCt6pH1SLXyykufP8TmuEKDZf41DHRBH0jrnpALo/se
ZzQfVz08ZqBt5c6JDBLKdjQZd+avRxPvMhQ2vb1qtj06nnTZ8iBRzq5eecPnFgAUpKWN4b6WBF5o
/ui3DD1DmxyXPT3mVeSzpfNat7ep/qsyzCTjX0XqgU9jETDvIVqs4SvMqkObXunMGmwJYYDwAJQ+
6MuyvLOZv9DvIDspTuk03Ew4jCoRR5emAIcM1yDmhJPPTzQ/1fmpDJCS0jIAD6r5PeATePiF3TfM
9LN9a3wYB68aG6TYVMFBdIem/eny+1nfZuuE/QN5KG9FRPV2A/ZEnELBzE3Ua3PiDA5hj84wE/Nn
SQAFqA8WiEyPMP54wC2+MDfo+JWKeJmDz/vB3iTRelQIvvdzuxsjKpkedfbdUBl3mFToUtG77xZh
FluP3OVu4OkrE+bKyBflWmpm+TcYEBb08v4rTJ9c71SYEr+ivS8XZIZd4oLpNj6bS33t0w+R57t5
gfKb3R1BHWhlpP7f1rrE8tJ9F+JSwYGqg0uzPH7MU9y1qf5ZxmOibsb4gUeywLGKEgEY245DnZCP
LP7K6n1tvTAXdDhIRptnCURA9sC/rV0P/4tC6EgDh7UjuxgJhNjmXITkr68N1koVnbLb+9tAo0bZ
mChMxZfTh0+F3HUOfwAWv8kGcE3VgeuOxdNdMl0nllK0YRsdI6LrwaVXT/ht17WBA8NmiZSQNeWR
4bhzxg9IJFuAASsf91vkUMC49JIPjfOokk0U7FIgDLN8tMZDz9RjXpLa9EuISradG+7PvSuWpccH
F2+cfcX+th7hC1av2n5VCLzEc5EtNAk8DqvCr+7qyKUN/oaGlvTbFPCn255c7piFaEasLHoHaw/h
g/waKTYSPpgEEkHvOCVgVuDz+/tWXRP5ljBPkLBlsvzKWgyFyVHMsEyN+44LeexIurLXffsDLtRu
T2N8YYGdKVRKm25AAJ+wnFm1PKHFY4zumutRBr/NeI6nX219gUyt0eYqJi3ZeM7VbRgkytp9ujhh
x2M9AduLr2PXPEbVuRrmFYluuywFpg+LMby0yVsU/wZ4Gsb0I+K14tjqgU0Y1bmTO2ADffyCnse+
T50HUm4CfnMgQIHamvgLIz6fxnqzzH8Glcy8Dqx3Wljb2nryZIz3kCXRHBTjdsrxyDwMKAIHjiNe
MaItp+xNRowLSX4bH7ySmpZPJDvUtFWkiuQags1bs1wYTH6Zjd5lPN8q3FLjHRyihuJ9hURnutbD
i8k43vkWGLTijtzSJwj4d1azwAtygA1V8Bjph3LaOlTsIeA6+MHWuya+iQV5I1F6IiJ3jrhciubc
oAAUAACBkXbtPseaXMwBx/oxNk+t89OIT08ceuIwUvLtHJvNy8b81DhjDNSN+mAmvyYYma54FPp1
FhbuJ8A1DpcHbhd2ryVvhU1wZtweNPmwQgRv2UTYBrDMdN57LthohrSUznG0Nu3XVMEhODa+3gzW
ay4k4rJD6b63+qEiq8R4L5HYhLTnDeFraNJ6onSmhQdxHhFB4pYvJQkuNyfJ1hZ0Szc8Cl5eWEE0
amuLCybvrqFEE8Wwi6Ol2Mqg2ekSkD1PXHJbpBU8njKyMCbsF5ZUB8eRMSD29GpA0ozXAdBxcazp
yWX8Qbyayo8eQM40vaXBS2Wi4jJeZL+MrJjexgGRK48GiAfW6PAL9uyROHg/HSMHpmWh4r80yfNY
vHvBa9ewFtpbLOV8DjJn4N4dPh0m6QXofawddDsVReXFzSsESN2aULht6zcrxIicDFAtp3M39Wxj
ql2bsQ3dGkF00Na0nZjc0pXS6r8rnsNm3INs38262A3l1bYxD1tXv3T2WgABt/atjXAH2Hy6t733
hbefQq9DP9Z472aWbJAvrjRqWNy4M2GKvmJn2f2Y/tXBAoM8nYETqnksvtx/OKQaoAdg0Dr/SURf
rcSxhREzSCBwjDiAGwCFOK8XMZQ7vHpwnIbY20tV35QZf4Yk5vi15OFZjGZom9ARmEjGfZ8QJHbB
oVL44+Wd7oILW07iLcajqMVT2zMoD3Bz5ItfI3GTA9yLXUzynJmgLAaSApH3A8UurV8BH9Qowduq
0OHsdtYOuw2DGPiYqycf8k3jLqY0oq9G16guqlESOmWIniXIntGHAOIFBlUYcpV4wb5d5EVlHD+h
WWZvitbDSnDABt5ugtOA71yfDAco3bhwDwQL41UdWjsn9Ha5HxJoFqZ/6LtuleIB8ts8OnRO/TzV
SN0CpsIPnaPDg4zhAk9RQKB9NRZrkXTVW9rWGLYm6OyIWydqraBLvsfg/wkI9JF6Cs5D4B1Gq1r4
hzMGa4c3wLJ5oyvyI7Qzx9DgO+cQleLB86JsHxZdfew8RGuTLhGSOsZF1e6bb5ojyCIeuaGoGLFF
rskpDr8c4oC++vy4d9ngvhGVzJLRG+ytOzrhKzIHFgtWC0J1ZCcLAZH5jXecC6j+6CSp5+bxGggM
O0Vlecun+TAouzsZIqpXnk38lDdgo3eleWXISz81X3K8DoHVUG0M0ymh0MsLiVnGv7cCBokxpdVK
NvipWSzuK6zEbWp8WRYuyo77A+EAHWq1MhrprouaRY1i+1HYvLIy6QYG+dBFOqB/LuEpYAYyNR1L
H0zn5Pz4Ap06sEyu2RavuK6t3Sgda4/sZD8mSzRRenQcDxBRMGKtsPl96qK/jlb2ljA8wevrH2aa
nQmB/mTW7PBwhk0L9ZCrVrMhVz7gyaZbsgwyllQVlEbDdcmxIJcAg5SPaWUCGh/G6T/UuKQCk+La
OTdJEqdIITEnLQizkpS1CUG50zE8UR+J7d96tH8xFoS17vtdW3l/5Zz9RDX7EX42Njoj9BMtvsYY
e5/NkqBsja+2Xezh4lem0V9siRflgEMJKO0tccnJ/erQCmjZALxTl9RODm3MNy6Ka+HH62qMSaPk
jJutQ0thn9v+K+IdpI9BeWG/Jdmw4+hpiwOOw23v0Zb70T4FD5yk+KlJZrNdjalTHy1P7yzDeC0G
tJLIfxCfJeu0AezYYqCYXbwlbnmlOYYI56aPRUOCedY+J5p+SQcwViAOCk0DIz/zULSgUUzc6G3o
WSQGmx60Arnr/Wkw/mDSjBg0HF06w7dhJbb7FWXIUn/Nvqs7dmug/y2DZKzcIPhxwNAAydMSecYq
olR9SdGlXFVmchs1tuImaUU9g1niemY1G1tVzoJLB6CUGGYQtEJeokf5iNcviish72PlO0CB2yIE
XbiyyjKwyZfUkDW4T72mQgtL3nzDOIsrTeUMv+ZiEWE3kq/tDuBdQ+QxdtnGZqU5s5v+nhIanX8G
yktCHLxZSwKkbNGH/XvI/7uMBgIz6rxb3XsFrK4izdlZof0NO4oGUUyV/xGHLkIGhmBeXN/T6/Zw
RJWvM84GDwjVsuTp+KrsdWaLloYfuChNQ8tOgpnIPJuMg5gqSe4V1bOgPA1Z0Zf5uvYKZ6D0iCj0
L9oi+htUm9db1Uq7ESkVQxzYRycb0oJbaGBHsda+VcCiw0EXk1mMuLakJc2QM+afOmDEPK1KI1aM
xzLkS+F36LCPKDaY6Wxm+QlZw9xMRZfknbeO8jHUhBE5IfJcYB8RYQEqDmenRijYD9Ye7KSiH/DC
inyNleezFSx48JB3wlRoA0Cw1TSqf3MtTfmpLCgf6OWMNM4m1JRND6XbzufAM88IzMbkwwcfRnSi
GFWMEbAM4igSAIwjm5WgEcZj/td0tQuzXxtpNF6MrM/kvT114dJ0p7VP4ZnzJyFezmZnCSmJRrep
PrMUIR/qFDdCWl1OHpJ+NYuBtTcZD0xM72xp+g47t6FIF0l74qVPmYWTDu+EDyai2+BvCya6+GQq
Jngqpm8DEYxknQLLpciJr15QhSCj+8DIWIGOHB5M//yk+Te6aU4OqmjUBFwujswJkarTThZxGX7G
6TdsIM777rNnSVxI7Ab8xCYY1pr8wFq1fVtQLJRBbosZpUFRjfeeR32J7MA0Hcz16F/zfJvH08y3
hw/eC8dnu6zyZe7rjH743vZpguEOgtuU/Caen2JF1dys3Y+LohKjGWdHe5h6MS1eVh00Jgs1HVEb
brwYO0c8EHbPctLDL8mMUPZ9ppFrsC1N5L4tsZMPR08KRYrWFKce2+ROuAkAxgIaSyahx1uBRS6M
oaUptl1QqfHVwc6BlTa108xFh2RVnkdpM6I8FSjAA2LY0AIlnPJybsIxjvZ1mYc9+KGo7VFPa5Y0
6BPdyow3/IiNv5f1XLNuaV2xaHkKTKhRD9JkwfFHCKwA83RlQ1OK8UdRNrZt00PWa9DisxfyZDC9
Fr6OtDiVukvLcaPFEPn6YlhOXrjrLo4ajV0ntxYsaDjldvXV+100JwCfdG1/yKzXSF1NwygMJsQg
BjN7zRsXMQhBXND2/kYmTSKftAzDvNvUoVaG9ZhDFkfDKbAHdP9Mpvtd8VS6bBzLP1uLCL1tyhMy
A9U3kpKZQhsnfv5lh3ZmXqIstmvmvMop0YcNNS5oGDimsrH6T8IrgiXRV7vda5gNmZx2WTPIYEQu
UseojykbemZmFaY/m5NZVO59GDS2PBpFXZKkKPkqn0erV7S0eM/4pT2kt+wSIx3xMBRJGtXvqIR4
0lY1AsH+EqJ+QX/WZltQL95zZDhEJI02e9DH2IgJsphmr4S630soyZyhKJeCKVhKzLhj/od6rDiV
nY/qHZmd3/9JO3fI+vRImx3fJj1WJPUG7SRpkrq5bsx/rNOj+cLvxqOQzlGWPEJ5VPbZcsxlagB9
hAs8NdI528V5YlpnZ2y41muOcXyGqUs/VLf0WBvmi356Eba/TAKbJhDnnq3sfABx3EIz5H+enuY2
yW98xUl6SoLG6b89U47zwVBJDqErNjEsQTp3w8eJwYKHHqI1y701d0UAWKQtg25nR7kBNS0XNLje
XCQQF6s2dpm3jqlf3zCTCSiHviqNhGHY3NT9HmFk0MKmTTEOYZVn0fGq21LjKxXoHoMNA1M7Xttt
M/sGFwn2uM9grpie8ghbzBikhdqbicQ0p/88pygGHFBJlDRP6IILJolTKEiPimTm1++DthOqab4j
wSykieYBv2QehqhYojIaEvZG6BT2xUi+ORZyNfPsMMdc9HVeqyhoiHNz8pS/IZxV3h8z6DShSaZr
z4QMuHOkQ3b0ueGOFy9gln3kpahcdhd9g4uXEhtdH9XV5Ew/ou5JgY8C8dqg3EOkl6bd7J2EXWY2
24eszFPQScEYoWkexwnQPUwG+G2bKAlrNqQVDCAe6Wljs8GDZhmB+PPzma5RBVOVxKhG/CgANlIT
S6FGzw41yeq2ANpaNEmXIBJRfQ6OKHfjbDeaPvvvwuEw21okcXk7HzuH+B67LGIKN7A637UlKYFn
ESus+FYxET3CTYSC0y8rQJYeEIvwLAKbvblh+F38E+AS71i/xH24q0UkpxOirF6/ECWSYe5qshKy
HlbGEZ2UJUMOD8H1/DBlhQ16ySQIlOGVykpOuUpmhF3H7a/FA32Rulbmb1zqhkqrcWTB8MZyOqMD
2uSrYlvbBmYwkaIyYS1HG3aZA7ADD7rXvnmqBjFwXvDM1ofSqmv7VEdzWDHliMx2+gvDxsv3iTVP
jGRKLse19AVvVBO2GpVh1toNMSEttayw5zJ9iZuibF94VVW6GrQgsc1PzG64cmJP6REhRchZPTrj
fG5b3nFz9KporVsP2ys2le65bGzIPpmfjZJAHh8g2ei7CQGEbIDIxe1ixbMngLs61XEYB8JfC/ZR
8ZnlaNdiGFTQy1EtIs5xMycZjpZDpXg3OrYXX4yyZk0zMLLsN03PVn9rh4bxa9ruvNxtvW8/mGGY
oa2verQ88NTciGavMgkoGkommq1RNN7XnMgM10fpDf3jf6Sd15LbWJauX6VC14MeeHNiui8IgKBJ
ppNS7gYhk4L3Hk9/PqhqqpVgDjmKaUVXSGm4gW3XXus3JGFTy8tUwwDJahgte1OdmKDaCsEa0j0K
bp3qaiwW1U60km1xGJVCYxoWCCdWci2jez8lCYGb1crfQr3uv/dW0fI4oYIngDT1Fpou+SDd8jLx
nSqrYYUdFJu8I7QDdZPJAGuHBVstxOAzhoRkeoL2EPnCWSA9p7ZoEE8A97ELCi3ce2VQWxtjmKHI
pqIBGHAiRTptLL3QgG+0SgXFrCgHc0mQ6vGtamSjZpeIQmPl2ert16RRVUp9CEQt3hxmlpIMkmLL
M6sOTJpAbVx6lCN5BKegJ5b6OEczVVZJAjp1lyDCcieXfvwJvgjiKkobByjTV9kEokPGRkYDO/65
0uvpwfBNSFdSkwQHwzfIdgdsKEDWwOaT51WqAlelwMB1vSqQ4/bh1n4tGjlJ7VEucv479dN3oPEE
GA3Q+2QbQ8z7JMq+9sWSRoj7FJbx202qIYJaErBRIUsgd18RJTMR0shCAKUTiaSPE2XVR9QRq29R
WmKyo5V5CKeujgpgZoSWCOyrcYeuDohPDHtVPcRpE7BstFMkFV1OwTJktCZRUnhbi/qMdV0Lqw5V
JBTnlpidWSBoipqSnTQRZBTqQZiciV2GD26GDKkcJWkBCTRWQaKRfXxyx07CnqSFzJ5D9DHwEw5q
UeZAEkwYjDSeB24uSegYRLKlITQPmUJ04XeisTqFEXWZZogxpNdRhIDpaIh5Tx6vbt+NApApN8sM
dKlh+WjClt1cN29i4tvBjrUgt/ZhoLXfEezvc2y/4ZpBO5w0rkbMK4GTWgWPKoSgFhCqyg9lZhqI
RCOui27ckOjhI8GLipZN2ivoAxcylsuBqiHUAuLJwKoyCdEhhJlIbKOJ5Ei3U5+K1RP6Snm7bbmG
JR+ZkHlzB8cojxxLFUTQv+GY1TtTGIT6i14MeKiaUzOEn+uugzgrISQefU8DBP+2RSeB20HvbJJz
/DKQ60ruLYTTmPMzuF3VJFzpYbJIiV6ZOzRXp/S9BQgr4dwq9f6mpXQ17EdfLOJvHJ8pk2SekKkB
+taHFEyJCAT/po90kARceIyiJyyskU4jqwPurydLtkhzS9N8P6oY8OJTOE8jUrhNXGx7XZPLB7M2
DAWbAWsE325VHeD0BPTcaBeIH1GbqbNQJMY2kJRmoofNzkewJ/peSk1OgFBFAuYBYYnbl6VG4OeT
zAT63+Yz19K4F9LHoS8FgGVTIQFck81Ru8Nhwhg95M+yx6TXZeNRVVoQsmheB18ICOfa7SltqLu0
V/XgKUAuFGObVhRLijthlbMvjKMf+yiLqcUQeT3oOqQhu1pHssFKh5NW9F3kqmVYZLdAW8mMRrAk
93U6SiXL3CBrrnUaorp9lSXJsRpqo/UiUCnDThzzJAT1G2Tw0oJl45q7IkfTbDYWt4R0TArLTmtl
8N2SQy78YAAMtODxqRkF2kSwyu4JMEpD3B5A8KAOM9ZTC6RUNVA+RlAGvVxVocL5H34Uwbgs2fSh
bznsoJR3v1XGW7VZJCQ7u4fgEiDDqJYQshL4VfUS42ugM8IUsELbks6vK2PD8CCRMyIJTeZmTt5X
rOMOEFcaApoD8mCpo/3mj//81399G/9f8FzcF+kUFPkfeZfdw9Vpm3++Ud/8Uf751f33f77RDVOT
TVM2FF1WFVHSjOX73748RnnAD0v/gRRGl5YhxOgUXUxkWjQpjJws8Vtlc7khSXytJdWwjKU5yTCs
ly1x4xT0SaV+HJuFhcCfHwz4DoZAPXi1HJI8MJgfIbGDRL46iVXQG0hae6TX6PnLz2KePYqmq/Dz
NVkFYcnZ+vJRaquHiU/1lXxgQ96CoMV3powQNQ6NDErz1G2zRinuajzmvctN62dN09//7gVz6aVf
+ltTR2DLWogHiAQOGuc5PWnsVNKklsNalZ7zrIY++rttKppoqrIhGqZu6dbSHb+02Y+BIQoEftTa
+/qZpAKCDQ0hbd77IrnSKnh3uT3t7B1ftrcaaYt0Ozdf6g5ShVAZNgHvhBF/hSE2tO3/pSVDlF6+
We6PYwr/Cg6iOCh37ZxJHzqu6ZvQ0McrL3U+cIohabqks0xI6a2bmtshVQoDqvKQzCKenVZH0Geg
GwurKo04AsxSm03nt98P2hC7pqaZCky0VU+WKnDLsARS1hk6fr1DFUJSlKDlxmAXdP3291szZEW0
mCWKrsir3oyIHSxUYDF4TLLkmAcw5CejL/cBya8rL/bKbqBwEikq6XUmtyovc+iXOSl0spm1LW1B
KZKeTcMsgPGwH5a9JroacGuvCcbEGcEAL/d5Od8nYMbcyy/82pj++hDL9395CKw+ZYnAAcQgeEUK
TDp5SKkY5x591oIURwQT5nKLrywNUzQV09AoKqkINb5ssQfdBnqRpShnpO2LPi6PFsD4DyJf/ny5
qde62JQRaGUxKqx8dbXLJegzRUGzaF6g7+Kl5LYfZLNCuC2GgNGnTekZUS/syrbRMJuVc3Sh4/m3
jhdT0UVFNjiDRUnXZZbNakrBiGgEUYfm0IlJrbnVVJbfGoKF8coWZ9BvL4+xJb6yFFk0NUtWzNV0
iqVwCkAyc7hUCamQVkpxlmvEkUpPkRQ15uAkvrisZE0R31zu59ea1mRRVlVdhvFgrdaoWhFsqDJl
g0LJ5cOsjB/lunjEmxpCJUlgQ5b8K2eItPTa+m3pU1MXqUwalriatzVhZJgqOBdq6O5vFL/9USgp
pJkS1QECum81rKIfvog8cR5I4i5u0DsruNBfGdxX31xVZUtXWcec6i8ns64ii55nE8pQkq9+FpPA
39WcrNQSzemTHI/yQ2LBsLgy1K8sWpO4RbYslV7X5VV/91OlkQTg7FSFxvyUNiOE+VY1FLJIiHPi
NiMolr/9/TEGJ6HrmiTR3z8H5JeNIkxyvYwVJlNTS923eKild1xmFQ9NZBB5avHdokrz4XKb6vkg
WwyyQbygKcvbvuxdockEQI449A5ZBzoxSayu8EJDgYJ+uaHzPellNLQaxkiI6tCsBG53lRxtU3oU
9gfpqNgQyt3lpqTzKaMZhqgbskzcqerrjpy1OhvyYC4RQpuCQ9RV8340cgRyxhoZUk2zXC1tGg/D
uxqdGxU5JtFPHiVNxPFktgJMOnSoRL5GfWzuS+jVE5RHHWGVKwMuLZvjyyX28kFXm6dS6DJFeBEt
BeRsLVN+CAduY1KjH41FdHHE9zGZv85V5btaAViZNGxFyf9yd73aW5pqyoQdsmToq4dAIEhneoPX
zQk9INaMo/hpoIz0JJojzAqSmQgSZXUYilfW2HnD7NaSxtlrSMx7czUlOsCREdeGCvfzFlxaNYoM
CWjlKWg9EWx648RjS8Hs8uu+MhGXzUykViOJXIxXM15Whq7mZr9kilMQ1mMbP0i+GQNj8eMr4/vK
C0oGQbGuGAowAW3Vs0TDFiyi5dbYSLg+lLN6n43Iq2PsMB4ro5GoqYegVi6/4Csbt06z7Jg4T5iy
JK3eUB+EQgw7QJylXhqQtACjKRsh88V7FeOCR62W2q9FKcUxUg1wmYFK5wmKA7AjkfG0YutKhy/N
/XuS/zydFYVipCgxzrIlrU5NSw9rjcIzwihS3GIDI0rvLHLKVxb9a32NBwFADZN1Kq/jkBpIeB1V
YgVrMxkc0a9St63E0RG4LnNIvAs6vbqycJYz4N8vttxqdenXJlfzl6R/HrcafK5GegdNozryAHA7
+R/kkBxkvwliVA4Bu3LIlNdGefn0S62vRrkqu272F3IXDubvtWqMb5pSbh7rY1dOA4YxjkIsaxuJ
XLsAEyTgVBzNSThlyF385mXsbIzl1YWzUFHCKIJqAtGU6Jo3mTFmq7qM7BfGjX3ZXhns5S65encE
FdiaLY1jnjnF9385Kc3OCoVoUQptZ188mgtIza9vTQHMqC6J3d3YYGaTKUZ6pdOXqfqyXVMRNYWp
DG2OjOfyXL+0KxsTxbC8JydW9wi2dQlkvLjLNSBWLOQr0+vnwli3xkQ2TUovCnezVWsURMqBeIBK
MSGfgtCCM49AZUpYwzbqNOD6KMQeW1kw7i3BGG5U6qhU7jQgT4KJCAzZuIduoQC1Jj7vlzcZ/bwn
NJAsMN5YAnjMrrY2jASQ16ojnDPqGj1HRUmn0wRP9kbuWiSEox5VwMstvtxGltVmGhbsX51kEjiC
dQRcymGNIjEFhCBuxRvKBcaut0zpSqefzyy6mzOJfA09byirPkecQitxHa/QC4XBRe7dMtBOCcF2
dd/aykCAss/9MLBxJlPLz5B04EJffs+zOcbRpEqWIhGOKYQwq57teh+4ICYggFQrST9aU4IIdxyY
SBrDew304+Xmzl6Y5jSJG41K/yqStgp0hW4w8CzDzC4BO3Yng8vgbQGEDdUkHrNetn6g7hXcCEYX
f73c8tkUetmyvtozdLUAn4M0gxOOLU6CsdTDQ25BAVSIe6dTtMta+BRXevfsmKBRC1Uh4kO2DS6u
L1dwqA+zUA1YmqvJIHtUA5u3nYlejeG3eMNqJaVDrTeGK7PqlTEFeUr+QSXlIcJ4ftlqp5ZK2vbM
3bpZbGaMaegO8OhKNMqA3Fzu1rN1oouyyCIxRYOyobm+DOfBiMRb22ZIuTYIq1ZqdgupDEzV5WZe
eSUS0Ewb4mu2pnVsY4UNUxdBDQwhjAyF1IWVpaXtwajy6coUfaUpdm2Y2ZZF98naMqa/7Lo+qgeI
uXRo3EcZTp1S7QMcDWVYrP78/fJbvTInXzS1Wg2dGDVia1g1VzBlBpWtiuTi4gmznw1ALcLvcQ7D
302IMSN+eb31gAGBgAOuTOgfR4Zy2wmC6nDnxZU+GNsru/Z5tgZiv0aMzwYnk9leJ8QkUZIbk+wv
Ko+6glzmLKDbTK0QUr7iFj2QRViq6OEgLr7TCGrfZ6OYeJf7+HyC8gy6JVkw6kXdUpfh/mU4jS4A
G1HDsq+pjwRul+rYnqd5n15p53wsFd3QJHClS+ZA1Vb7S9nqPapq7GwpXBKsp8XYRHqoyLJFCAwk
CAkpoS/gPl1+vVVUSMCtcH3/mfYXOUrWmQOrbuKm66CNRF3YHJUshF8bBiW02wLBmg67SitEEKNH
zfMB9Uf5/nLzr70101JXNPJ+prhOrw5SECRUUUPEdhW5OqliXISfMH6ag9u0i7LYI69jyFemsL5a
oj9fWte0pdQhWaL480b+y5iaoEOC2gJRIOlDA/ZZELal4CNUnZOE60Ps2sFCLQrniVOV4J1hKxCb
jpayT9U+2YZGGW99ymKASdX3JmXCe6pnwJAGhFa5UcSHDiWBIC8MdwJDh9TJmDp6h8uSYBh3QIaO
MFSeqlZ9K5RA6rD5Qo8Dt0oASj/6PAZmZUBrzhMBgFPSLyZF77NIx94V5KKU5BJgQYT95ijoD+VS
PIJPQKF3TL7GXfk2Loav5GtQj25UpIMwYlWQikxH5akfQ6jnOnqc7X2kZM9Nam2TPIEDW8m2rKEj
G8XiQxfW90mjfaAwywGgNI+XB/y15cRJRmykSlwy1dWWNQcamGGUTZys1yANUnYf9hJs1OTKhn8e
jnKNFeGRi+wcjLQov1y3fmbOU1TADxiyOoYloGvlCaUtqEtqUtwMmiJ80cGzfwRsNJ4ga4uP6tSU
d50OZS+J4RqA/1RBjmXWCXhTfqUbVgf7zxlocCeQCZVlyO6rbsgwjigEgwTpWJllfKzF1M+8OsDJ
xMYeKseya0TCbc6xWL7c/6/tqUuySV06hicQV/tZTHq7MUod9i3ES5zslOExyfsnNZ5DKtm6eR+U
U4DHFzDIBxMnppm8P3ei3eXHeGUaGNRUlmIH8SsJgJejw53eQGgcscyxrn0Y8QpGcHBhy646XW5o
1dEU99hWKJVYnPzs49KyAf2y1IspHApwqdRvhx7bw0UXI8xi4Jv9pJ/GUPsmz5gkXW5ztb2ctbka
XKOMUhDqcQEWoQkfsgI7e2BB+q4OVeHD5aZe6cdfX299QgqZRGze9JFTUeh7DzWn24I9KK6k8199
IUtSFJGjSbGM1ZxJy1KokMKgExHrxUJK8BkrHxVX0IZX5ud5gE/Rgko45WCSfNwrXo6XoGnBJMsQ
XUIwTRuq4mgBTi2w69kfkocMxbt9VyXkEYY21Iwrja/e8+eqpOYvUxniumiuQ7egwNQFKCZ2l31Z
bQugKQclsSJXNq8WgX6mtX65Lv/VFjpIiqlwbZZXE3NAeEGWwhFIHOaWeuhTE9aRhJa0kcnSHI0R
PQJJclBmlOEGWQ5yqKhlmyMmlWF/lMxrG/Or787OQI5CtWRCgZcdXwdjGQP0V2xfnCLhXTQaCEnX
gCzLr0OgWtPz5Ym7Wpc/X59qjaSoXADINa6aU5VUM/QeOo/faYSQE6xr9uNm1hDbLS2S2Ja+iFqL
hq9fGeRVyEHLXJVlhtnSTapF663HmokxKmBgm0Y3RxvMpe9acxfil0cY0ndqeGUHWi3RP9uj4ofJ
AwGrtH7TzvKjWAeNBNcRcRG7z7Mos1Ugrp1zuUvPX4w7uK5SjF+yuGczKuNaCiaJLi3FaHGHbMVT
qYixV6VGfsRWsN9fbu/8xUiUKjJnuUXcel79H0SgyBpAA7Fu+r1aZB0kTz1+e7mV87dSRU1TF4yG
ppNmWJ0UswxtMofWi9NoPXmKOspO5OPGKfhdd4ehieVebu98HXDXWGJCqrNLPXE1MSdSSD50GYAa
fo4rQTVGlYtp2IiHdhKEV15OWm13PycHYRAzQ5fMJZfzctXB3AKCpRCJwkpsj2GMt5CCjfU2XUwk
rSgZPfR3UPubp49GCPvTqq3WI+s9bUQNzusM88oZFTybsfXSD4M6/YjCADMPq9R/7wz480lVpH1k
QBSath6HSZ0lLemROBKlKXeNUtQofRSAlsHIe78/BLT0d1NLp/1yZpeKCT7dtKih9i12bFPZOqiP
jw9hB4X5clPrmtafq1OjYExSe5ljq+nVBnqD/AVFcuhuE/72BUvrRAYKD425A1m5qYWq7HEVM5ra
S8oZTnuvw0pCliWKOiQVK9RIVIx0vl5+sNemIRn7v59r1QcCWyYHMaLLQJ61jwGW9ygS1Z0d5UN4
JRY9X8dL+tDSqagtEfPZFbCLwdu24C/ogKlxwjRG2USe2q65smGsSz3sSbwRvUzQxynPf14OLB6D
BBEqd+lKagYIiXjARnWOoslMqI2j+aJDgfC630iI782Lqqnea4gZUhC4Mu6vvTNkKUkHdUJ6dr3u
kqD3tayA3WLkFtYDk2blwtacVS5qvz2OrBguPAT6oqGuQ4qynUxz0pFnKabB34cDNbBNaMbl+77R
UDS73Ji0RJYvg4pl0XCrJYghQ7oOB2MrrTgFRFrr5yixgauTd8faqXVVoMluqMjZ7TgUhmOEcbhL
urFcdP+rd3Oft15Z0NcizBwUD2Z4rXGgpI+JlXXoWAChwNzUVO7TosymK4/9sxPOHpvZvoTqliQp
q4BZYnJig4OCWTjB1aAmNn1sWvVjM6J6V8qxZQdUCT80GRBJocwel40YEceRwniEBhyYegQGAfE6
vmKOhzrqQaJ2Vu8SWYxuZxbmttAQbQy0lFxt57fbiqyfY1TGZ9iikODgAKE0r4toEAwfpT4KESEO
DuooaQsSVqfSjDp7KpaYxqUS5oOhZGtieEyEDgcj5bm0fHytzVNXWz8qMxGdDnjtsZQz84j73Ueu
OYuiSoXhBQJZgThp9ijK2SlvW6Rq1ORgTaiQy2Id2OKsSXbVgHq/PC/Ogy2mxb/7V13lluQUHbq5
GtAIijHTIqGfv43hTTlVJlt3sO9hkAmifAXWdb7agSCopHRIYBvy+WQMGk71FswjgVZI3AMBB3lU
VOJ2S1SxR/812uF3DZtcUlpQ1SH9PstyGNodZejfXoY8iywTb5pcN0VltfM0Uonf1MKN7CtcSmDs
wHtAI2ObNNjHXu7sV44USroW+xz3ymUxLnvPL8fXUththJRMLBvaNG3wzvmKhiredjVl/Iy7NbQQ
whlYSxvdn8Z3+ACAaMbg1A6kuXp3+WnOh564if3AopIAVlJcDb2qT+bcB/hJx8BBYwdIdueMYR/u
fQoPyi1+FbP0vhos7elyu8tLvlzStGsCz1QsglJxnX5Rph5XwQj9oawfkNHJo8GRrN68ksk7D584
TdhcZXobUJ+0GlaIKjCNJWA6ShCU+9oa453RjiiFpnn9BdY8DKE67jEQUPAf+f0XJD0NZlsDmGGa
qz0LcJ+FhDNN5y0ydACG0x1kK//uciuAwF/pSA5MmSofaL6zcgLen1A9atppNHQnELP3JqFB3Nom
ncG/TYMc8Ye8/JgpGFi2330EoMc+dISg3VQGUlp4kBI6zBN87jsAgBuhlhHPcXoTTacBJk8Exe9d
jcbUPLeYTdlV8BnuCzuFaHcBXhzpYzffm4W4rUd8PvLEhUVHYjOFYlDuFRSGEWPCMwUh4YocsrRF
JUaMdhD17Ey/baURXb4IpyjtxmwW9agbAY8K60uPwlYeUrfTMV5FVWTxEULdFOFdc2GKInRd4/5T
6ggejzhB+GZ6M3RxdcjC8ZNAuBwInzGHSKPalvyYPf5zAOgPhjPu2nD5Ou0DbmBDuzXCHSEqUaOE
Jo1U3STws6U7s0MHzVedmQqJHst2gXQU2S51euebmOo8haixcExP2ntYdsitPak9UhiYHWZQzd6l
+HNTUi3lx66Db2UchqSn/qhsqvkOGzJ4chtDuk1wripgcI9PGABBwkdDDwoRBpIGlfcQDQ7T/zbj
H6/oPzBgnZVbDAlnfM5D9ogE+SDOhrn8ppEXTdovSQd20rUw1siQzes1pL/Fyi7yD61VHVQLHbYk
uQNzuZHQo5yTU48zapdtc/iO8CxUwwXtCl/vkODWbn1qNHPD0CLzhq4wpuxCR9wl72TFP3SCp6bb
pJNsM76pDFtHKcq/Df3mdky9ASWdpD4tXrsxOzl0pyJ4QmkbQ0EJ11jx7VAdEbERra8FKpmJhyAv
ml7dIcTmp+2PMHECDGjxFpCKx1FFurC/93svsFoXgjbmOPcq/hZFiLoq/P8Z++r3co00avI2Gr7g
lId5EipGElqDw3MwPxXtjQwvBQ4IV4T2oCePuJpp6YOcbPvcQG8UBA+ixU31eeT0qeOvNdjQqsV9
KYpcDeIXiCM87aA5zWDmDAvC+oxzxcLpuS3VvZEmdqghZ03olqc6WorIqbWfte4WD5cMaawI+vw4
fZqt56LnNH2bQnBJknwPNEzy78z0s4ZSfpnjE4uwhaYJT3leIGMHnwW1BC0ZD2gW70q0mFt948e4
j3XxttQPvfUQIh+DvRD0b6j8kwodDIPbtNuhko24iubWneikIB5b/T7BxLPPzBO5G75FiJGr27hn
lHTX8u/kwoFBJqKuJQtfZX+8R1LEleodFYQEIrSORObl3eq1TR/pT8XSFK7OwNVennxC7ctxGoBu
LeRougmEBBF1SuZXCqw/d/X12ULiDI1ieAc6SeSXzYxaHDSkjbmij9qNGqbwvxRbVZtToSo4hRtt
4upQ+7+bvhbchE2D+wsO2TP04E2fVP2Vq8T5TY3Dfili8zAKd3j55dM0UK57saDyE/n4pnd48u3K
DCZd5jfXLhPnuRAy9oABJFOCncTJ97IpEZa64eNKu1E73HPCTh3ezrGi349jicwOWdLfHk/oHUvd
EwgR47puz4z8ZpyLFv1B0vRLdD5aN4hoW9dScudnHIxN1WQkJa79BE0v32shYmn1DAK2zqSbOUSv
AH2PcnbGCFU0DPzymyLlFPjdyWpYZAFBkCoahYx1HlAjmzH0EIhJqob5TvJrSNB1EOwvt7JM+Zdz
dYFvcB0DC0BGY33ljedShzIXgKLQsidkKU5YQ33ogGs7NULsmmB8Ii43nFJVr0QO56GRQToDm1GT
+E/V10gZZACsrmnRFpghfz6FaSifek1qKGuhLYgr+7ANtTDcYtp7DRL0esvwOYCPUM9ejya+BUqs
B7SsaFD66wxRl8rHqg4CvLKLQ4xhIQ4bO7+xuitD+sr64LJBoMulA3jQOpNRynOi6xGGfEu68nOr
BN0O0Bc+lNKsxDmyZIuk8uXxfSXaNyXGlVhXwQr1jGWBoJsQF0YLkjOhUK1ECIZbUhUe0ITHUw2K
pjtoafRZyfrJ5hNMsFhqayuj0TjF0Obu5cc5n24maO+l2kWpRqWQ8nIlTWSm8PAQuRTXeuBVkpcJ
76EtUS+pEYy5DVoL0KOpCld4NWcLeEnsyCr3PCyBSeavmu0hCI2BidRTi70eqLNhRIfEmZtZ+Rl3
5S0iu1EDRQCEaw8V+coW/LL5n3jOXxk1a6AjKQIstqVsEaYmW4HIko7wFvIAApkkfC+ZAEl09Ur5
crKdNaqtTiEcgcaQybzogmjxl0CJFMKpXJw7p+ISe4r9dCj+HN3/fMFMbX4yVb8V5VRHuJyt/vmv
u/I5f9vWz8/t6Uv5X8uv/v2jL3/xX6foW100xY92/VMvfonP/6t950v75cU/3JxL+PTQPdfT43PT
pe1/c2iXn/zffvOP55+f8m4qn//55lvR5cgjPT4HkPnf/PWthXRLTZFLHF34N093aeOvH7j9kvG7
b5/zhEhXaMKiLV793ecvTQtBV1b/Ac5WWlhWrEyW5Js/huc/v6P8gwycwk7MPcoE4/bmjxyiU/jP
N7L2D+6pIpuHxnd0Sp1v/sD/4K9vgRIB8U/CdTkndPXNf/fD/Z87/Z9D9D9wi38iHP59IpCqJCPA
efCzMP9LWkCbBxVuWayc4n10rA7NLXLaO2VTOiV1zpN8WP6p3pq3Osn1Tb9lp95NBzwElI105z9E
t/3Wd/PT9GHa+S6qhm58N3jRQbZrpznEN8mXdE8KVyHWI1Ddq153JK/qYNtoS1vfRjXewXb50O8T
t9+pdsffEbP2Sid59A+yW3njMbQnG13iY+Oyctz+qDjhXthN9uxIu2iHFrGLBqunHiov8WJncoVt
sdMP5dvgoDhYJ902HjF3d+L2vS+35RYC3W1wS/iM3IvT7vAaOJGBgjFh3iQnY1fdygfjTveq2+kU
Ovqe69ghvY32yCdus13jYQ/vCrvuYB4wRb8XbtO3ZMpui1O2qw7trnZR3uY9Qxt1nZPmGba/NwdQ
C5vsFN6laKYNxLeb5Mm/J0rajF+zQ7tHps+N+VjEVjfPexfK+fYdBA5b8hCodzGK+wEMm58od/rP
x1BdAuUnRAM8xZl3KOLtm60r3vs34yHyCi9xBbvhzToPDbot0iP72VU8EO2O5NU7/VN9bBxM+2xM
bA7JjeEOW8NL9pI33Oe7nt8aHhEb3s6eBex5gzv1NnwYHMNOvOzABTXxeluzc29yejuy/U18CA/x
wdwqP6RDcp98l79Zn/HT5DlAMG26d3ZgDw7yfnbvaofmZtjqd8UeB65N7yZeuRO32Lzuuhvjwb+b
biDmOOJWdBSbO5GD/dOjeJN9n99XMpnjTdDbMgbqGDzfou7narfKrXVq9snb8il3uTf+ELetre0N
B+XSbXQfHnsPLWQPUx23dSUXZZCTetIcvLGVfdgR22yit8a9sa9pzbLxd7WT7Zzc54fI0ZzYixzx
g7orD/Jx+CDsyQU4Mg9ruu23iL9PjrhTH7MjVtWI+pMstHHReJTumYme78LNcpG+Ooh87Xt3TJ+k
++gr64efjB+MPSIzKOMeVE/YRnfJW+iAN8hq3+in4mg+xieDFVDfxPvwkB/UY3PlnkJg/iL4+3up
rynKQ9HJyDJW0gnrJZdkzLhtndLx7WbXbbia8gy18+MHkgxbg1WZ7rFDclQX2W4bdZN3yh6FNDf7
Et4Pdmoj4ue028GVbdFONu8R9NxiZ2KD2IJKuYl2eOvtWWHbZCeR+9pgfOQaLrPIxl/Wlhx0oreJ
azLeCrO8ParBIfMSe+RPu0Hi28GJZVc8aEdpJ7i6g2+FF3nRM762qXHQGrt5nr9mT/2uPWIH8oRc
DCkWb7rDGorZz8W+Pz4KtmEL71Wn5mt4CX1C/3mfHtU9FpFO8WR+Ck7yXroNohuTuXTS75iQ+2Av
v5sftUfDbbb9wcBQahfs+0Nwkx7nW3/bbNU7zVOKe5OfxmPGjjfSafQ0GxMyd1zWw7a3zY3E1390
m9T+8indfENtyx1YC9NGcxpXPLSOsvn+I+b3cZhwlp/1bcIvGzsPh09ym712QAhoh7gZG6t5iyHh
dnTwvtuTLpWcwe344WiLaP60s5iPwjH4wIxzSvuLvhH3aPHbXN15uO/s4Teqx6Cc0L27QVzUQejQ
LtzuaN1zO+Vfye28bbemaz6qOIN5FtNB9vAGcAwHLLuTuqmb23gq7JHaPSztpqfpa3CHAEpAsosm
EX7ehi5LYF/tClf1gp3ojg4q0bbs1LetDW7U1t3aGWzVlo6JK9pIGG+TLWKNm3o7eR1HTeMKG0Ql
Nz8CTgTERd1qMzr5XnMsh4KKtccIZVftxMdqhwLlO+NT4NRMv+hjzadrjrIXOIEEpnHMq5m24fiP
xh5TyA3I9F3Jh2C08BQ41xi1EqHr/7COlpvGL0fmYESJDFdLPFWufpo5ygq78YRN61Q7TMYExqR2
sEJyTJs3oCs727gJGQlstemcga8Kzlt8j7adq/HXiN54D/BtO7nZ5ju2ZHa34VZr+x4GfxsuYR4m
67vu2LEM222/XZYsSr7O6Hw2Pd3rtxzNG2ETb6FRcyo2LnV65EGYNsshyTecwOUJOVxBrmx1T9rW
e/OAAbZXb022ct9NWcLi5+6Q7pcPbHY6cwztmVtExPhbyKYJ2IA/nVuPR9PrXASp7eVLzKAvy3xu
dppT8G/RrvfJo8oHVW6xs5gSMs3E+8EeednlwytX2sdMltb580ViAoWe2Z24oWM6kHOYlfGe3zqh
rWwbm+o9vOwNIrk2KTJeObml0zjE0R5k5uqc/eO2+IKW4bajX+VNbfuu7opeu53pT4BKbsQfrB0d
+cDn0d3MKeE+ffJd0614pOkHw2KXDgvwqyhugrcgZsOn5ogCqqN6s6PTc6mDkec+Y5yR1mXvHLc5
w4lRr2NxXWU7Q2XZNj3c2IlVmOiO6PbOxMJBO4yRWb639BlAPwYz2CITt0vd5WDUmMjDBpEtViOL
bp9zBC1TuXBJjrPYCxrJeQcEsrQbJLAc3/H3y+ssoRIeMMdpx07A6E3MFjqIn0A5h6lX7JbOy/fz
R/M0HCa6A5+xrcnYE094vlfehPvmUC0T1dE94W4ZaWSCdxBombCmG2xrD9Fv+y0lQN5hYsLl9o+E
h7J43JBdIWHNLn2BFzUPnfK3pZNbHj7h/yLngEhEU8o8Trk8zk4+tp6+03eo8uwiB3TTTjiyBx2F
+2HX7Cbm8dKWSpS3rJHAiV0MlmhG+v/UnVdyHF2ypFeU11KL15QlUVUgABJ8SSMIMrXWuZtZy2xs
vkTfsUvg/42weRzrbjYFgEpxThyPCA93joqJC02dOmh1R9jnhEsOHs9g521LojwRm3b5tpKJLiJL
DCUhPqAN0Dh2wR1OzYGF8/W39Vu8rzwdn5iAcLXDO6HlqMPIh/WtBgxbYdcWiJzKzYu11/atL7Nn
5SAOpp3ALt5WanJnBvJh9HF89nehMx2tfbeLg2079HxJ6cS2QgQevQUYEgN1CdGOsIv3/U+VMGyd
tliVBwOPVGZJb7dKw8QteaIKywAPTlYVPhHO4vFEA7bUzXycbuodMY13jeHsuXC3511zMfSRdsBf
l59mI9rCG1E4TMBIfst1YFe2PQ8n4WuwnWFDEuqDifcy3SFXTiwxWZS0svcIlnoMR7OR8a7joGBf
AKPFAMrJT53tK96WwOSIaZ3FrX8IQUVYq/iewaueWAGgfrT7CDxIh/Fu0MjneSusFMOXeVP5Hvzq
ANt2SP66eDdznzQaCAQ0D9zKBcw5OQ+593mwrnhQ3mIbfZ63zS0RsbaTZ9utiyNtYUjkVbNTHdrj
NibB3EJ7Yg4BOxaipu40zmiHLt4+nuT3MY8RuLOdelzKeEI23x3t2ZZsnDFfq7vtUWMXxIXmPAai
J/9ee9hoERrShxCIXV+YGQeoxK5CfGqC9bjq5/JS3JZf824DCj3IJgGutDsiB1s9DCS+zLqzEOg6
kpV4Ofs4O0cH/M5SX9rxx0PpF4fsEB2qIF9OAt93YZb5jAD0L1oO9uJbgW5nDiBItIvH3Cel2nEt
vmBXjmqLPgvMjt0paJzZTs5kRXZuD6CkKqj9ZIfKM18FGnFTUgrUXJ0WVLTBLoH8hHL89h+/t8VX
wWGyP8DX1dtwS+3xgvzlPNzNJ1oLvun23upZQQ9Qm3e1aXf8eNlTyErCvRI61l29U4LVa4DsmSPu
66N2Fz5gldDzG/GL8djoj0vr6SeAmBf7Bb40gUkqgXcLLvZ7LpHHYrqWpz+MBJN9fwz31SPPl4Wi
uvJlIAspj4jgU8Ggjv3I4AAITvmuvpoP6jUJeDx8bfol4nL05+SXddce9WsRRF7uF5mN4Cjuawzj
3ARP8NpdEXBEAjM3HCrhceNFgeA13GcBUoz4azpg/D63R2dwQ/sn0qwgKS3gL2xcZO0r2PRH+YP2
B1qk2Sk5RfB0nMFXgsmvPWDerkO8t9lBJEr21ncNZTW+7Zv8BekmjXXCb6oHvhjMt71eYUv6gGEt
eBGrbp5htd/yMOvtvVn8wM5Pf6jzUfgOPGUBCt0p3HWuaUcPqLYyudXu1yD2Kwf9h2d8MdyfMy8x
/Dm5kz97P+K3oICoGX5rtsE1Go7hqTYtQ1ZX59as3Z4/Le4GQ0dgt/qGGiP2OFygFReczCbnIr0U
XSuQfUkK+NsFU6v+d0dY7RuMHOwJt6sH+WexT/atF9+tmj//XvzWC/m4Dd3i3omnodfwCTk/X2bb
mnwSV2FbQWTuhJvs637jb5fRg5NTNB9f8/v8bokC1a843DZYBwgirIWs6XpHIno2PFY7YT3y8W1y
dfbDQM4n8TU1sYEzhxfH2nV+UNLkoOXinW3T1Hw6VvFvoDvxN7C9Le71sDqPv9Ngw7Pb49pSEFRo
uBzEETmiMUj4KhCjcBA8YB9iM/fFmfcWUGxc2bknbBoJSKBzEgGZv5M4d/jJnIsG8R9mBUh6Q3XC
MXU41EhGETmUXcwFON/M7T546KShQen1XOzgrlwIthIE+Q0OWoBolP49028eKoI/HeYABiaXv3pC
sH0lx68zXzRuQN1ZB9bRA77EHAX03j3saHz6rgRldJPIKcbA3OFgZ3OQBlv9pQ/iLQx721MmBSAo
AwtOWA9VvzsQIzNIfFDqIRYK4hdtvoELBkj58V48JHfpfsPYJm5OvmyTgajuzM0w7evVv0i1OWG2
dFEAVfxRZfvvCtY7NTx5q2T+S8VK/FDVNWGPFQvSC2dAKkgTc7CSwhLnuvcKToG07iycIaXikADw
AgyQFTZg1IKoHBHTMiIg/EWOOs3eYO7qRrv8uuGteS9t50IQE+CoT1FLApna6yV8xAvi3J6sS7vH
+G8/BRIVDgvEisugKwGqp4NGzah7yh9QKd71+xC8B0uQiI389Fao2RWH7pz745E2J//TXYKQl5zx
lNpvEXHwzS/jlrZxhePX+etsXw0OoSLoHle7vHTn9Ev3azsGpIftfMMjzc08bSfZFUdAdzOOs/1z
ZHMXnAdbqKKVy3+wFyLdxmCR5Ry72m6FycQ/j2yjLarh1OfSst+Syu1cMd32KBANsa456L8lgC/1
I7fuCdqpX/LwKCxRpNuOlJXEcgKi8vkOlRNn8XM+AheQDbT626E0s98mlzDB12wYLbzN/oZuNAoN
oGZbfsLuhgN5K9/JXu1jS8GrQevUMwIh0P3KXd9uB6UgQGFDmOKNdBwjKqdztV8PpXLrdLa7XVHK
GonovT2BpInkswPzd6BA1Pn6F26dMIBoqzc+CTcsdIkHs6ccElJ9jVN73HEwBwvxUvHYHORZiZ+C
lcxgBv+0/oYjLbcEIW4Ym2yBe0Dj0dH6i3Wtz+JXfDZqWuBAvfQ8sb23IIL7X+Q4BSCshhgLujPc
1t3W5MTvW1Kt43KM/EdYFg62dDb0BWJEfpt1Jz5gW2inuy21Jblmz+LCQQpIgPGmywYRB/DPBvEU
RjF9NbbrQ+6JXNAGDLFR9Ic9RyuxpCZqbJAOu4itkgOoq5XTlpTQdSakEsG2OHYKf+Z30XVyZ2LS
VnIoCDNQJ8Czf9+t0lvf4d9269av+CNZLjK4+HlsGufwl3RRD/DPKENseO9RvF+/6Chgn0d/dTcg
axIaN2gp+eVVuExUmftnbZ980a7Vkarabf2Zn/j731iV+cqOM94zDyaQJL6E1I839BBeo0P5ZTzW
RylQDuvvivpmBOZZPZkq5+Ine3zw7P5EAg2MITXej0Bikji/3S2XHKyhX9uj8bgeqO+53Z5D08sO
FUskORWnjhTz/MzhCJZ0xbuMgLd6HtTzvXyVn/tDceIUAtDKnGXYlVHkbChN6Ltub93MyJ1+jnS5
9o2P7vbRuuR74jtRnPI5lTflIt8xXrMn9fa2BD8NrN3bK/h/6tJgpcZ/PzZe3jVr/n9qzyC688cy
/Edr5goaK/73//qzKfP2Hf9pyDDU+l+b9QPcCEuCak1z5v92ZART+S8RKT5mkNFZZWRFY9X+d0vG
+i9dRRcIGoms6pvcE8fPf7dk+Hm0Gk04+7AgIFua/28tmfcNa22b7maccftFRycPTeD3O6fUDAsJ
5ZmMWM/x3oggUfUaalqyirOBZUy7KdJ/o6yGj+eKLE+nLdRWEyC9AnG4GcwLTWnqFpP+axwUhjlH
9leqRb5lhaACRT0IWv2sKws0NGPMsQQPZR9O7BCkCzblS4hHjx5VX5u1PzNupdvy0KlO2jN4gsxt
Pw/yXn0x52b2EgG5NeaH8LlTK8FdTWB6jsN9POJIUKmbpQamQ3aCc44N00LAo01/EKryM4EI6UNF
7u2R0T+jkUXTbhMX/BBspFzQuDsLzIeyOd5k9f2S4JRU9trzsPmxtDgpK/2dkACm1EL35YVLayoH
Kdsu6IQ5RNgaH4FZxmIpzhEPDyMshLRyn5a9hHVzowXSWk/YlaleWx+KQUIRF6I23Hnz2lQp1DPl
V4Q2U2UWM9YX0pNUyb9QHHRZU0GmXyuG5Y9DIbqpWd+qdnMZLJTKEcwJft2CyHs449HW6P3PRje+
SKkGsqKQlftVhBntpA/fVU0YnCqqAZCY3TSm8K1r5jtcessgTa1dWjCpUI8YRuSt/gsu6EuXCDQz
THRQzVOXNd/lGiXJah6wvtE3jy8FYdlU/hpmMzzcKKKGYKUw+MIMyJeFxGvRKGBDCxyawov2BI4V
69I1+g5ejKWes870B1F4EDmky4iZuWls7sWxIGHNY2QkmwetTSk/QWdBq73/pYvXVI/vKmOPG44X
FziT4uv9I5Nay9GkL3/s938BifJG0fmfU2dbEMxZizB9GdxkfPDjgtBakXGKPGNBVEnrYoI3IqQe
30yMh5y6bFQ8xLKverx+EQzkPa0bBBSTHGezZRYyKk4TPHGI/I6K+g8Or1mN5RPAeoYZOPU4STRY
BGpl1GMHfcW1hZkE/uKTe9j2+ft7YD4YNS7u5k1C8kO5uczLgr3fSQgSaSR1XUofVld3rdn8sCrl
PjTpfRSR5vao+7vpFN3qCUCTN7+TWaXVuty0uudVLqng4HjhLop2GOeSelD5K5zGr1PZ+Z9c8cen
bjCkypNXERVAS5SR1feRiwGsapinBmKhhQf1XKpYnmdfzamrThY24bYpj5KdGNT61eWW4OCzDyND
tpFceUQqPdWVDLPPeZe2eNQWHcUaJgWejUz5OSabZ96s7vUcMfxY2GZkViZTNz7L3+/hY/BF3cOS
ZWsTyNpa4x9lo0b+pU4GsUKdPvmtixFkIbU5TrVMDquvXzShecRupvqElvWBtrOtV0K+acAeRKcF
EYwt5/kDLVVxjQf6bOKZtGR+CFtISNffDMYjmwwXuhDLF12YqcUiFatwcU21UFSO8VX++91/fIFc
BrpU0LS2ow9low8p1ljH4YBQE4WfCb8j6EHfcEe+R/Tksw96+0nvFzefhCCpyfAeEzYf+eq410el
tmISlVY1+pylGTlljwl0036PteQ85YzErNpaBabc3CWVytVIPb4GcrxfFCYHqhARdwaXoCGnVNvb
8jMS4IeJ6LdXsnHVCCRoD8Gm3LhNf7ySkK0X1WiQe6RP2dI9MyKLYWzd1F6WtIzMZiLWdBHUc7El
1K2/476876T1qVSWX0LySfP2jY7x8XltLwdPLZ7bP94MrlF6Fo74rulL4g1NvRcxlp8b/dvab2bg
erjjKO9NSnpp9ePvi+LjlmBRWJbIsIquMJnHwOH7B5EI0yRiAtB7mQJ3N+krkj8ZYTQlkld7tPrG
W0NtX+jKJ5PKHyZ2tjdgIhcAHCKUMO6vb6v1jzcwzCpK1+gJYULZ7aqpCcaheULH5IJYgx/G1YU6
uz4dxi6/KHr38Pe7ljbM8P6J8+mb+A0KOEhDfCTIGPo04WaitZ6UVpdhGh7qydx8l73FMq8oO73G
yXofWuWTJMjnST4VenhN4/qpSaUzrob+Wn02PPNGGPxwSUyKM8gCFN0mqD68iU5dTShvXNIsifcI
9zEvoXi4H9ji3H43xP77RjGM++IkJ/NFF4azsKTnQb5Z67oVATK80pmudMaxflCSc7XIe8iYfMPw
gp3GPSoul1yYX1as4HueeLlqiN81nxwS/wwx27T7/9zDh23VdwXuSBH3gP72QS6tq6X2L7zp3Sev
7z3Z4W3xMAsOEZpBLmifG8j/c/Fgw2nOqYy3hRW1T2a13KMdAj2pVzE9l0o0H60DOO1VHbEJHA1X
VGilQHTvMUOVxhfMCw9ZJH62ov/1orC5gzENORNC2PuLgvXXpxyRradak4QNeIBj9HmpaHexvXp5
vse+b5fH5bclM66MeThdPDwsI/9WtwEMGFyDr8JYf/v7s/qXlc6RR7ax6QGIrPf3V4XXSV5M4th6
ayre92v1bVCkczdirjB3nxyv/7angecoR/GGYL19POhSNbfERhsgTGU1xNi2e6i1khZELmATZoS0
ReHiMk4w22ETKTZuO1TlTPD632/5X+KpCTlUIapp8O9Qn3l/z7ghSvqcdq2HEvVVWvwo3kXzg6Wf
BXO5R3T1Bb3qwxgrr3//XHkbcPu4hSF5G2jM8qF4W7z/3EbQkVZa2taLFu3VqMvvhdDMjhGLZxyH
vwlVcVnm+jKFjZu6q7G4qpp+JyrTA5axvcS0RrJxo2F8Zk5/d5i4SF37JM/a+Nnzec/c/c/2gcrA
04GziILmh206TKEgNn1DQT+yrpI6vkQSs6NUmNeIsR80tp1YlF8R5LpGYtTCbxMfW/yKXZ25orXv
fi4II5RKFjA1fpWy4SUZW+Gza9ze0cdnuVGcdVJ2iwP6A2jKrKiC21q23hJWjyUFOkW8XyQZXaX+
oZbqJ3RO8JkVqu9tsbhhQk1ejz8JM8q/hTOI9MRdkg20/D+8T6JHMeCdyI4Wq5/thGrXVC8ZixcL
5aa7TaPUMPDVJIxHdfjJl364FpdIpiloMYimruOtzCMNjYxRQ9WMIqqkYxXc4W8lSL9xr4PSlN4A
QjSGeQq2WocXoWIgTsiCVawDhudQ/7LxE1TcNjIYLNr8sdbKG7F2/aTy/s/gBesUZ0ywIfcJv/z9
0hXN0ohXTZS8elIf0TWc9xXTo6llBgbuwYh9C9Nn1cPtDb5/w5y8DDWySlT2jPrh6XaTrA99mkte
X+m5E9eyl2gr5ObFF5jWB4vg3Sqv062QNbrnRYcxnByf1rrBAK1tgr/vXe2f75q4xQWhV6VtQ/Qf
4mSahlI2Z+rmLDmejCp0wiy5w1m1spOv5RLdLWVHjssc1jjRD2EWsZznu+yuUOEkyR3QSUy+LZF1
K2bzoo2/MHGCxJlOqG7l2lf0RBK7NYZTJsJxSaOg79qXvKGbONHSoD5D2RymYhH/LMZ1byb9N1Sq
r4i4HkvcdiUDmuw83vcRsUFcw8RBA/Yxji51xyPCIzSz58mk1dBkT/EkQ9TqF1dgfA6DTZxLYOWg
5p4W6RO21te/Pzbp40s0GLelnMWyecvIPx56ayrLCnNXqxfnQ2HnOItKs/gUDXrGpFSEITr6kE1t
NraeRa+F3mg7UchvOJ3TeJs+01P5xwH0n6thPOJNXMJ8KyX9ASrjok9HsW5XL2pWmv6m9aPG8M1O
qh4+RpJitdrLzlrTzca1g3bENCCxYfa//v5QNqT258LerkKV0FgR0f/d0qD3eylXE6lggI76dIgf
wlrHL4ZKA3uGP6BUT8wKaG2zfrJ/P6i7wCRn91IiY04NNjolhW2D/3Hrcz3FpiZl0KPy8tFoRxZJ
y6jpTH2oMJ/Cfgp0CdKIbvzE+fqed8Ym+in15oMyWxja5RruVrXwYETKLZPM5JPN/qGv95/LI9VS
tjyDWZ2PYxNayhh8b5ozrKflYmZwG63oPp+/GC28pYxizCSasLWEFu5YRVvKwop46f1QgNAmQj0a
xkuK1wCGgS/6WvwQxP5rXzF+iEU19Fu1O7W1sv/7a/x4SvJEyWAJ+waqQCi6fcBzMxWgDpe+xesy
QXHmDKIWptZ7tP6+MRL01YTl20FUWmLrExT9DxzBJyPV/paoo12oGB+CcbYIQ5+jTuH1WpQ7LY6A
ziQX3+rXVIGhUhCPZzOj4bhKP5jKDcwGjn6fvBTl9E0dB1fQEfvrNPRzKBaRX5t3sRRRSFw+OR//
kee/XeebvqLCGBR6Cu/X3NCosTZRY/QwhrlZHYPZKwPLU4JDLAl0pRyFRDzgPuwqGHcCQKlVz8q5
qwcXL7I9eb9qszuYjeWc/QQ/yOo/NiEKWKAHSj7o/ZLZvr82avltVc4pRKEu+z0vonQ36CPkF1V8
mpdcPWwj3naEtaQuhT84Dye0S1qo9l2RBISpdFcbBOVyqI6tgitexMbCSRR3xLy+qdSNUymNjppe
X8I6/FrUcf7Zw30T1H4fRgCRuEkQijb5wo+rAKltZYwGYdwomR06I2GHZspolaWvGjWDT0r2O4/Z
G3nYpoG5LKKbrO1ZahvpIcwhLWOn6a3oXzhdUrc7MWK+XcimI1PPriqni1uO47TTrPiWMGnftTX8
oxbrSFG6lJxq+1GpX8t4hgTc51/1bDGCtShw7csEyYujCaDQxF4yS8Gs5vNJzauWPVILTtsmWCzP
kI0LOg5is9Ai3R4jrkemKzbidRFjy66safCspFwdI7JEnNPlBGM6uXNCtWJmMB6gv03JqSnlTZA6
7h3MeT1cFXeUpQ/5KkG1b7V7UcNX2Vgg+dVq9iz20jkXmbEX4t+aUD2tFmbcWl6+ajQbDRNuhVz4
hpy+SPRFxTn3a3V9iMPqZhjjt6IeHSVVpFOPaIyzpjldhMHRBxrQncKa6BN6w3Mas7GwFqYH5eaL
NGFWOMGjiieEgmvYYaEAa6NXMWgfS5eqH+3+ucFsb2LMRRHDg6Uws72E4osizgymF3wvQrcclfNx
sGRhryvxoZDNu3pkreqZDDUjrNqL1sNEAUjYckR9OhSl2VMFnC71TB+9Su0bX+7ifdREhaOlMppH
hVb4FD8qZ9CrxJPk5ceAtKsbLipd12319MMCeWfEzmxEFslHkDdxRkkLrE6jPxqVw7e/B9N/OZpZ
yCQdVDaY3fvHASBgn5hqg4XGQalAJ1OptBovlVF/10QGBHT1tWvXeyOFNyjY0SL8/OTjP6YTyFch
RIoMHx8tI+DxIeVZG3xEs7zFtx2tX6eYFQDcojU7A8tt41qkIhSgWKuOObaP9tLXkl9LKp36xPhk
VvatjvN+W3MleBnRhsRcCHzwPjAVyVqasZ5DYbUW6G6LJyInEo4jqr8b0u4i0XS1FQYB8rw3PZ++
i4tXIoeEdC1fnyHxmwl7LWyz+5GvyrflNUxtd6n6xG/qrrpLWoQbGmsbgJoTGXdyicVjCdBTtBqu
oJJp6C4Kv5DPo4n29oPNub+Th+cYwbvgba9OmwEntsyzI1EPDyykjbJ8OE3wost21X1liq8lVjF3
+hBEm97QEI14LItzkLQmkd/M0VDQh/06i8rNgjghTeaxqTA/q626CXD+7Wy1G5JPQPy/HEiI9yG1
vAnZ42TzUTgfELNY7TQxxyFhDKS2vVsa2h3zMSx/jXEr2fxtpXG2U6reSSf5NwPF0OcGTHKztTFd
JbVzU533wjT3djkN0yeFXoWC/z+OJdAPovDYZPAb+tDv3z5qI30UhhSEGqHBv6qbpEAIc3lDYeVu
VaDTCPqtzqf4TmHGxYjkQ2/pU4C4z/SoJZmf9IN4kUNlvhiAKbWd8/O8KoadSohgDA0+yOJaHKM2
t0mggQhgQGlurIepFwrHUtouwDABKVxqTrtKg2xvDbUvgiZs/KKU3VJkP5J1HQOKj1g8DZXmbP8v
Fcte7hTE37HbRWAj9epegs0Y46kaWnXqkNO8LCt6WPZixcNdV1PxmcI+90uB5mO6QtQcSrqM2xE8
DmnhYA5ieeliwkRiKq0brnEmBnVVNWd5BtYVcb74FI9CP8xWFk0G10yspztdRyAA3/Yrdu7MwAi1
QANYlZlJYcg8396hJMy2iP6St1q4CsQV+Giy8kCbkvCuydRdZChBE1rmSVZWGuL5xJaHb9jGGena
3JyrasSnfD7KvQhZbyzgcdXmU6yDxrKlGhCMK2SnrkfosIn8unauqOfSqSzM1yWcFX9cC4RCSu5X
Tima/Gxaq3jQ5Lz8Yo10zVCp0JdUuussDSGNhMmjoUaqpqge6+3MLcg/jbaH9xujDm5xxO07rc2d
PMqZLZDT3unKHN6zGhX7JQxHP5tG++3j0pZ8s7TE11hrhSDGSihYouR5jZ/7TFtugqz9LLsOJbJ5
qdyhZ7St4jU7JV6AHqdLt6OtSM4doXGpbklS1aTrXaSmX6WkedlssR/zUffFvLvG4tJ/z+rsOu5m
wMC+yPOZlSDCZ1vW0mmTIXeLCt9odV1O8fJaL3X3OkURq4jxjIhNZa7yT2NMVT+Oo+NqqtO1kOfO
UYXpQhuOXFfH8t00kmqfqFF568lGUF12qBTlT9JRU4r8REOBWdTWWl3i6Q8Mt0VcsRXtRy5j5zsZ
ae8pWY3+yRrLJ6mRGerqw2PXoQlkQPBL9PSw5rD66C47qcy7JGliBcYx2qXW00Q7e9VUYR+LLT5U
QmM4cRJaT4XdLZN+0nP9Pq1UOcjCykutttzzA5HkoV3h4ak5B4XhokU7oLyiJQ/FZA7HFsnvtDFu
lbb0z+Xa8HnWnaknfE5lTvcUs8EXcMMGXXkQski9ZVV+jiMEIEWlCE+CXCrHUEYULmzC+aGtU7dv
Msj5+Kyew6GYj+0WW80I82yj1eH9FvnklmYLZ08Si2PWCOClIFsy4Xk1w+uYZLwovatpA0go7wzL
M6oFiBoNwrqL4clc9EY4qMOqH0TsBYFF8amp5PvJStRn9rg8WRSzUAfZx8rSuKRv8b7Ux+dCqJed
JpflccZEbgWShIpeuFaz+gVicFaUabcGx2xpy9x4S/FNgAM+G7Fwp00wJAT0d2R4FIs1MkZfrd+g
PCB9NIlkeOpDM1fQNMPiMq7IOwmTvI87Qhzp7AkdyQkdJemkTjg5d9yGq1cLI4Ja1O41ATbx9iep
K7526SIdlI7KS8XgCx7ITmlQXrEm+n99yPnIBkEaasmvk8TEFtH4HjLF3sQYGqkUyIBkEnYIwWEv
ykSoYtjHSPQ7Rk1QTTaEW3cWxqLxfBUq41oWTRXoS97ueoU3UC/LXb5A9uwj/A/MavcGxbCEcqYU
KGiqDVNmVA5sdF6kncxAriqTjcQxUwgKjugCZrebkcgchueowx8lw8scp6e5deMmbi6Ggn5U2e/W
kRsR15zhkHhq/ETENR3NY2tZ5FOPuzJHMfxFcrKTtv2iJrieW3O5ixtJOyqG5a9LNUfeaBY7qYwY
h9t+kVNZO78CNDTc6s8R2md3oc4vES2BQ5iJ566vYIJjXb9vCBiwACXltBTrUxsW8VW1oJ6MYn4f
1SZ0wHxCPHz74yD2EcaHRe3jQzi4ZRbVz23F2KUAUQ/VjjvwJMzYuYMYyfnmRxIqZF1/7KdzHwHQ
UmAl6lVAjH5SRWqlKDWmWYzSFD9kQlbfG+qGOuIgMP4bNhYWE+hvUVzNyvlarEiMV2OnU1Crb40R
PZlalGDVmqp7QUBuIVrhOYF8amfAx8WP0d8IVLGHAiu34p1cCz84x4KZDHPVK82bzN6BmRKe5xSb
QnIhM7EaW5jGyicvfw7NidZyOpwambJGvSlONmmE/pkWiHILKzsN12NZ5IA6Omht86z1NbJqTXmo
pMdiMVoHuhes8Q3moyL6hRNKdSsalamSzh61e+aqlHLez0kf29HQvCI+sH9LUORxvOXiltLgvX0p
pPyx0oK39CSHnjEspeRSj1H3dU9VshiDXucJ9kks2Z2o3/KGSSEFtJZ0iNTOdUQavHmxLHEHVpeU
0cn0Bm2rSkUuGcODrAuPcy9MrkpNNehWAM3QnSi4ZSdrTJDSau57LP78SQsbvLdfmyI6Sm1JJNCE
nW4u0pdEU5mzWQdscydZIaOaaRmlpg57KZl65d4aoZaOZFdtHaKvJjSOFhpMWSQD8mJaBj86VhhN
zKaTGE+/5a6T3ahQHbXRjnWoa3bXGnGQ0vBW5G7fV+uuTvTXWuk5mGuGTGSrFfypiWJXTMjc0BYJ
/cZYICIjDyfn9RnRpac+Wn4YebEiClYZDgaolFlLw9PKmhlCFdPZVLMgbJdUO+oQasxi4nLeSVVP
TF5POWLKk1BYbFMxOc0jM/JtotrIOzWnVm2/5mF0jCUIfAXEJgmWj4pevC0h9EQJgMkI5kbQgiEf
yM3SryvZt9o69vRKCrIWTNRmhpeqXzWz6C5vuaTpJ1kPKCrQfaPVvPqm+joUeN+JurUPjeaXvA7M
k+nF6IM/aGANP+Ixio+yAZQUZ4mgCam807rlaGjhvot71aMcXbhdwUhxCU8Mit4QZAnyL8OipPs0
XU8j/meaZaT3sSl/bUVDZ9DfQBsH19xdgWKXPYnRt6jrpCt8YjmQQn320G05Tl2me1nWGndT+Fxl
Dd4YZOXBoDzq6KMev5TUlx+abEEEMNvI7kvByl3bi6pkeIP1EMrll07doky0A35wfHdCYgtJOd4Q
SO/9NBfPgyFUXxZTeogFnTnXTOV+smJBw0/91clJsZezdnSENYNXPw0KVhkLwXfLtgwLoVsJY1xn
RgWS3yW4tmxgG6uX1RFn9RSnIT2j8paXbCvxadKE2lt0JFpq4KBd1aEQWJUq0ZDeZbj1nd52orzg
rAK3Meuq4zImAWYSVIrREiKApAxk9Bs1JO6+VOrXFOF1ChwI/2y1CKPna6pi6t12Gu7naP1SxWrm
l1J+acKkJPLLvixLTmnV68mIGoQzzFbYz7G+HE2GLzPIJ4dyyIN+XBiLGWjK1mY2+kpvfdPDsKAO
0qWnQdCVvZyrJhLsenyi/UaHc5guc1WTLxW6XSmxfpWXgZO7jBeI+8sSUPuzzqOeWKemrS+amShH
yRB+1W3P/RUw9doEnkCtDn63pKj+4p21U+gYt1GW7FIIDWF2icRQ2XH+MlOG3dSu1J5rA+m8LNNa
f4rFyEkm61mYMkZaW7W4mvr3Rh0MuxJzxtis6DBkw1FuEGnQ53gh6FVPs6hGp1VYDFuLVhic5iDa
xrgcFjakFxtIH4IJKQU0QrizzPa5TIbUZreRddS11+FEfamEfNcUuLdQgTnBrDXPVpc8z03MLJAc
Ml5paPcxHa69MNLpIJXkGBAoFLeKptpExMVf10SiBK9zcCG5+LYCGrXchUv/pAv9ixSN38skbn1l
q9bkqv5FSe6HkRBR9WjoVgYuEVNkMmIQafJJ0a/kfi0l1Tz2reIlUiL9tqimgoc6UwB1uMLtzZ6U
JK2OjDbElmh9idUUBY5puOhwNvy1QzhhDh+btMLFpxqZsdiqV1YdISnZyK/ZyhMsE6nZG5qye6qT
TjvHSh86yULVZOrZHEJaRxBUOTvNEu1iZS1Cd2C0shX+D2Fnttw20qbpK0IE9uWUBHftiyXrBCFZ
cmJJAAlkYr36eeiZOei/I7oPKqLK4bJFEsz8vncVpyUksnPqenEp1uG31XoEFzTAGXZTvwkL+iwc
sxIj6CrI0SQZVJZjv2/76KBI6tWMc+g2AiRC5bPl8F7mwiNJwm7O0TJOFyuLiiN5ULnXn9VQk4Rw
7e2y/XEP3cE5aeXubjb2Plsm9S6365L1NxMMTRqQT01eovNL1hGB+HHyuEz1qStzh7Rnqu+WLj9w
aUe3JVDNY9M3t6vF2jB1HSe1LhjTCXx71A0yD0lh8+RlrN1tfuRbZT8KWwTn2MreF1VW6ZB7v5AB
M0WuZX/qWqDvcU9UenC2lPiTWexHbu/VzD2lgHqdd92YdBc0W59ZXVUHE0yfvt3hY+s1BrQ44tUH
AJJWiX1lsb00Du7GwNB0SkxpFTrNi+Wul5e4jPu9Sup8uzYjiXfi1kfrZAgM3q+N+hj73p42ja0P
bnwdmZPiGeDnqxwReCY807V2P0Lv3vZbeXJqp9vUgyxBm6o/Ibrq86x49JpifpXtgutQTNGjnvIT
z+C815kHCDrP0dP8CqrqnpuceTUKsTQ2GJHgtM9QlQRyEAa/q8S8tzhoI9dfbwmvm1LLYIT3PnXJ
p1R6y8M4uGS1F/Zdlpinfu2ZOMu628bqp4P02/rifaDR6pQU+inuO2KdQxHtO2ke1lAdJlWOZ6dd
ab4C6SBdtX8Xytc7AqPxBOtfjavyg8jgCP31kbPhzNVgbyrhkmRst5iA5LgtafXbzuuz1ySY5iIU
mktrTykxb4qWgjBHxY+UrdPLwXMHEv4QgRvI/+2cu6fIstm5w+Jb1ebTz5f84EKbkBNrntlc9bWI
xaQyEFy29kfcVBHAS3CXxCMeoDxBjzyOH9JhigpD5+zYFRL1GlVB31pH4mUfR8oszkXCIDSo9m62
5+kkCCEq9bMeK2df/i6WNtggSmLmD6Num0nzOBbcMs5iqDgmuC0qrSMf0pc0Me9KXR9L8AMG5/J3
mHeARVHtETTncIVmuLM6Xg3XaLyRywOw60RqCUBk4sfYGk3ya+nsZePKGGt9F6iNt0aMI7rdw5kR
mqSs4RSPwbZ1KSLrIonNUw7vzVLODOJem5a2fHVjcm0NMpoh/G2G+T0m6euh3HuqFaBaw3CIhv5T
dw6GXRbqLWLO5FSN4rWe8exadbVlylzTeHbOK/UklzwmZJ0G7x2suU5XO/oQAJ7khnbgLEHvpKXp
f0eZhejR2BY52ZW8FP18qkr927QsOEIXR0+R4Tr1NqLI2Y0IOeWrPlv9zh0lZ2BPNEkfq52FKdQp
w5u+FfZ29JnHe48kkWlXkva6G/0jd26z7wEk96FyUy7EJ290zMETwFhlEJ2zfHmR6w8q++LRuFU6
Ywfg+0m2rGBiJRr/3MQIg9Dc0uXGlJ5OUuMwzIIBZb4FWFFibDPmtio8dcgaO9ha0fK0Dv2hyP0n
1uGPJlxvAtY/osruutk+2letQMjeYuMzd6r7oCdcIinupRvfSK94dUcxMxcCsClsEZ6e9u0MiOcm
Aef5OP1q/PJJuNC2SGj5FnXE2LaFeIA4/W2ZADN1oT5C6blHJzk47QTfU0mRjgGnArlZtm++Ld9c
8pWTsGMm3LDn/Oor5oQypI8ZMQYA5AR8C76RLVW1J/H8YcpNsmsnxAbaKmeYqvAn8xd16S8Bvo3H
tvbfZcWzpLP5nMVr9JAxmIdJhV6wy4mUnkMqkLA6N4VhUIUx2xhhkz8jArJqiv6mzT2yLkyIBKOt
to2uUw/VyZuZw+4QTi9LtzrHvmNqsLrM7Aqu+FM9owVq/WV+qKB2uLpW0qeTfFcDsx87x72zVCV2
ak22Ls0XWz2oKtUkV5JIfY6c7GLXUXQN/t05Bx12+al2BxJDZA+Aup6DrCWQye/dw5gU6RTZw8G3
rNQfG+gSx/r2RfbjOw0evNVOtkZG36qZvU0ZVc/LSDOneLVj8S4lm5rUsIJOT2J07nzo7GFe02Ts
khsRVUR7zEZvyzb8AJohdmSoXk3mH/3EgBUTkT0TYM+/LDKNvXY5uEt19HtuhdyM9YsrvD+RTi5O
oN1HE7KD1NdBNqzsr1M58+vtcF9dK21zXR6R5xNLYU2HdWK6iSr1S3qcobzO22Fw2OYqtAotSXl7
r8Kn2qJUk+30a83yYgPj/QbGldznSv7M4TBuE8NlZByfIyQj94mbMT6IasA+6pckBdh1de/P9Z41
UW2CPslfx2rBpdpNP+SyJpcospd97mNLWEPw4wISBIrmrazoYvHVAAxvFX+zsDgMarmNGjwzVdT+
tUZkFOtBjmxaxpe4ZKUrU9DPaWOygARq3AVl4Oz8SKg31tRHGeMiaawFOqVZD20XjncBTqamODiL
/TV4FcFsORNUJFv/Mk7fIPPtRbRbl/hqR3MDj25N/6iZeZIH61gM1+Yq2L9AEX5lInQCfRTvoCjX
Td1ah9hX5hw70+9/jLaVgEEl+YpZtrPSfxM5zVecpIpDOauyO4qPsD6NJUlt4fTh+cWKBeEtc0Hv
83optjLSONr5Am7orH9MlnWjG/IXGj4QZ2rrdK6HA7VPX7OlTnXDyTd2msUXICLM2ZFbxLobL4aD
yJ8SMl4go1VbSN7fqU6LynY3HFVdLmCd0EHD5nb88qS3E0gUGYXX2+EjVoJkm4Iovx4mQtWqRasl
Xh3Mt43PltouXFM9DwwoEH0kct73w3PZG8KYeuC7sXAe8tb/FmDWLnJuj54E5mjqEWZCFLwQ/rPj
1YiqU9t4AR7Jgk88CuTO9dNvNznyHSTVQS6IURqqoCkdP5SVuK9xH8kcmbZl+/3GGGLL8lC9+iiG
zjQiQmUM1Qu3xUNf2uQI9hWkg2ftOLHnHUo8NklawYNsJvOpt280662Rgn3S/G10xzvY10DpRXup
ghHxDIV70AL2fqiqdkdwcw3BHh4ZOSKwgXiDxE1ztfoZ3qYOBRYRtItYrsAuULKkkGE7mA+rN1ib
7YAPpB0sLq7oy/E0nlrxUmVNvQ+Scdpg7bj4re72MmDgsQeMKl7vkXOgwFUKcxNeI3n6GmF12VZ6
3+gAL6CUR73iaMwHd6ele6VxasSK/AAuPdpbEJvDmM/vYaHnXVnLpzqaS8r2SrnXHCMOcraTjvLX
EPHcwXJ9eRnaF9137S0yqsh8LoFr3bRFdfGncTy7/oMkQK08id7o1552OzMU+bnLSAbIkv5x7Bt0
mCOLhiQrY4z4dNhvib/zyOORBvSPeiOAXRJvXMKB4IfT0XMus7Q+nMIOjkg9P8tV1DAFUOte/hxR
WXryAhK7PLGc+qEnc6fl/27wyePDjsmfT8UUf9dTQSycyAgQitrg0w286jitlA7QANpVE4b+BWDH
KiRDU5u5cKPOtaSILJ1V/MpqdV81WbifGXgdoS62NcUIH0qy5gylsOH6YEVo20QrZZq4rTgG+fo6
ezAbKPOvbYLmVEyDexRtUqYVRsSUG/xbTtdCM464ic0U7JzQn8bc5W3d7q6gwULa+M3qvA8A6tQw
hBwhzhDduBmRGbFpL+Nfe+LaQAP5XLd8lxI1kxrpeu5toJHRdL749vm5y769hLZ1dLnBDtXYuRtT
1B7ya/4cv13Fzmm9F5UMUCck+zMA5Idu8PN9H2VyX+iPKqkuIiBYqJi4pDGmDkI+O2Yi/WCenW0U
YYTnqYjRZPQLqjXLgGapsHx1KQ/wa7xEzJfbtf4eipkQNIMu6kbYiTqupr2TOeGNVvTt1+3f2cY8
Z9h4a5K/h7nV2wCUehO1p5hzOF26qdl7efvUypJNnebzYci+TM/XaayyKRV6AZOGQcIDXpdXlqZo
x1vXLQhOFDZUlIO23m5YEizZAAtrClermdEbBIL8f9UgRoLvAzksyHcqBpL8Q/YAPAJctA4fbIMp
MVVtkmx9LHlbFdFcWyJiPOZqIl4k+fTXKXvM6R8YlJ2cjBUxrub5fWtT3uEWhlChEmgqiVtrP9ZN
BXDn+NRCOGrTtLRwJO2dQwvPkQeMJiPbIQ+ucsUDvqxNpL34ElrZTo2FdUGqchtkzm60ljf6nsi4
njEkByXerqaPCOWKUTN3g0Xowky5QE1YVtbODzM6R5Xk1nlGHbAhSH7Y1WWFCNoKj/bq2i+uO/5i
w9fUZzwOPO1Z7fAAtsDxWTdVuyRfSIGSmTkmZiCtsi4JY7O9fl8GjIicX2QzgkdtYOESqhcyrMt5
Q9lHRX19JgquoqKgJlwhZcGTcVFMyzERyndyZGynLHjfOkP7ukyAcb0m3qtrOWsK+QwfX97ES3Ht
Cktz386fu0D8/ndaSDdkf8riamsNxdGOcAqL+jeB//2zqIMbyyHApVfzQ5Gjg5vjlj6FiqigcemX
Te4RZBXlLtylgByHCgLKKna1QAqho3ZvO/Vn4Zea7QWXJy/5M1GxPBd6OAbl5N8Pfb6zmhZLcoLR
9bCGPJH/dBpyCMR25dFpOinRKUWk5i7l42h/jv5eLYEHiiggXKP56AZNcsjb/M2U6688adsTo9un
70w5I79zUkuGBhuv9RY8+rYZm/wU9SXRKU5vrtjjXjpF9LAs9SufaHgrgoGNm3rEya5+q7K4fu4d
Fma6rFMX9/kuJMs/1YtFrFcpy0v2fyG0td41Y+7fI0gjqSowhLXIWZ6s8ENxBd7TrMOSHXTBnSWK
5qrf3bDjLN9yqf9WCxuP19n3lI4RYRY7fK0qCbGTZOm/fSDvScebTX6xG/8z9sXWKge9dRoGH63R
KUxidNJGR5DpzFEhEP/2vnKn7uiHK/Vf3Pm4Va1ZO3e4w4pDY6JHs/BwOHljbblFD9nCi7O7nNr7
3r+pVMv5XcavDajcgWbCdZNp4D8v866dFEwyQ2jIyDLE1NTXMXRuyBAql2GHy3VfeAMqw4Uct4Fr
SbQriT12SICQQ0ML7ERzb6mSp7dRd0NGqZCVkexrVT9Nh04rnoq3rOifonx8Xow9U2Iy/Za6eKBc
+coJWqj0esDjbCjfOlW9UeRxWZrYTWe32BfjjPk9XLbhUuX7XHTOLizgZ6eFlu/qBV9Sl2IA/jur
kDa8oTl7ffkq/O6jI6F1lcWbDQrIBYrjvxYQriEvV4v52Wl9Jhtx9bYI/3NU/rvfRbdz530ZSdCq
Qp9eDlPOUgbdUTrsdoqsoTkkITORJPtI71lFJE3ltSZSA1vsWuU8HZ19aIIe7lQyGtrRJUuip7oO
/vZRQWZHQB5YkN8gfr4bRohZiVjEsJPsLNXf07LItJoqRxZH7l0yQwOChZvB33ogZhvLPU2186RE
9dxM3Kh2E30baO/mWgPoRnVCixEyAoPIYs3mjReyPSnE5RvhQVT6bn7segJHoq7lLW9ehOPvzBz9
7cL8ze75vaM35/w2RQJnPPMN5fm2+aymUB+8TFwT6+v7vA6njR/Ir1hpXNSYDXJ9sV0znPXEpQQA
Beslb3GFPdF3xFedGIZD2L97gwxvDd0qbPFOOlcIo8NEDntbJXaKLOowM9p4cHEbdMHdjkABsmEo
TrKQ5GwS3RO8WQjEZctByGLrKXdmiSvvtZs85UUbIqlxNrXHZ1mXQ4Mqe+w3zXr0CtOlxKDPG6XK
ex//U/ovd4CueAUs5JkUogPOArof6Ot+Dl5zE1Aj76NICDz7UljwRRIjXufxJQ2Yb3x04OtSHJNm
uaGAOO7K0yAbVCDOzEVVp1OJ9dfrUfPkxDg4Y3dWIyEJVgtwJYC4Hej8bW0xjNhTPaeRAzt6O13z
G+qp3Pg9p7in4X8UkJQUEYiTqkhFHOTb0DOnJi4YE38fC3CaZEO2ow2OZjyKypAg6veJyUuHkbUJ
ciwWYqQuzmnIfRMxr3KNyeWxIX4dvupMMU46ZPzUMA2EZ3o4Mqrt4r2AJUVAWfA/pT/ZnMbJTcHC
buWKHRpsx5/XYTsLYOh87cmBNXQMTqMFbDOZk+M2Tz0+9k3ZENkWSstOo4J8OgxH0d04mWUnGwc5
yq/AczjpBJKG8G/RW08d4QlIOhfw487sm17+JATVb7yn2TQRlIZ8tzDlbtgvkBoIc0cxqb8VRnj7
5aZi7dpbffu7cWZaibxnK9zKpjxUgpSiYnX3doIpV10cWHUl7Z/CxWCBBrvcoHXA512PT8Ua/kQz
3W+C8HEn6jdhrP+Ebr6d+pNiEwel4kidA06OFVGRLzvQo7AkR4MMVAXfNdaoXaZXjFnPQd7dNZjP
NsJGZmaW4rYPyRcal+a8Nq27C6r+oRhatDz1BEp8RWrW9SFiLadDMqVO42Mx5Lr196o0d5Ti3ZUY
sNKwZkXKWMOctcIdmh/zWt02GQvLyEcVL7SkrG1+GwfrcJoBI8vOYbUOoHKihsMsfm8HlFltUFFh
xdrlAnkMhDIV0BjtPbUjerM0ecdJP53LRd6WqzdvFuV9VnoUp6HE8eAhyFcY5ENIMKdsbA43t9qq
YIEM1EdL+nxlGh512YzfWr3GNfwWGTDFMSpsH8UAXU1ysJutu+bLKScoKUYil1iThXVivascK0sL
Jr1lZGfm+kEGr/SORIo79JHV0SJehC9xwGo8FM8uU95O14QCyA4nll80+8plSMc/SFJSu2ycnFm1
5zX0JacnDOqWWexD6lFuOHC4qKf+ve7Gz3/zg4KubeHtOhvVdiIx+bSkSvDlldHBM6F7DBSbT+VE
68k1cHBFtEzfMXf3MlaP6NEYJbzuJ7Qc7z3S5IsEJh9fMPetqYyW9UFhCfQ040lPS/lWRx2mqrb7
3XSRuirB1b6vzF2QBw9Bsd42mrUlQyW1RZuCaiFg7HcnkiOl/ycOzQfq+y/WeqJKg3HrU+K3mRa2
4YiyVs7xG5OVX7IVpEGTU1DapOkKeBtFggRDV3HkLHmyp/kYh/rFVCXDqsPbOoZpvNIzpvl4I1jo
aVL3pvI/mq48mnm9JEN3dOkOFVkUbKwkeIj8lnIuNmE2eL1PBpvpUwGNFZ+FG//JPS6YBCmVrR2E
C5EKqOltD5mwzWXpJ83Dh6hR1YfG74BWqDBXvA27eDBvLrlBKnLSrNJnwTcXMQ5EcfkxVsnj1DW/
ulltQ/tdO+FLf2X/ha+f6NtCZR5xgNku2Z45enE8/MTJt8tNCLU80GwGmo9uow4fJ93f9kPAXSGg
klX25YtqF0VFSk/YTg8MZGrhFOFeS/2pfy1tdsW1s+8stwqPMwQoUn30OFC/Z0tL1Dvu8Fr7zUNn
Le96HPZhvqd+S21iS323vs2aF35agIXTkuyDMaZPgd1wYyn3NquzYQMxZeO7Zp5X8wmiPjfZ51yb
YzES9K+enc5GhG8+cu28FiL5pRbrtllhbRfvZi11dYwTcaw11gAWFzZ6fdcZf7jh3dqWsVemUto3
ynYOjafRCc7u305OeudNXrxu/ZoawXlKcFWAAhrCgI6jcSGboiKrz2Ej//+/Muo3/++/gf3INp9k
vnGXutzPKEs2VHSTQ+QgPqvPC2Vuq3TqF1uQAlGF7Y+3Ynfo44R07sR9c/PRS/0mi9Lcu06m0zeS
7O73OOfoJQqL5Sw/Jkg3ntiMN0zv7OlOPd43AILwYxYxa3AtQYF2JUAwPsZ9fbZGwmhGBvttn4f0
ICRdGiljtqvoSpQ+Q7Lt7fbLI6sjMZxryTJQSwHcHXfrY5Jx+/Z9x9zko1SM2GRiJ6i5zvR4CK4u
oCIvC7jwwIVNk4+1LyDgPXQwTo5oxPFZmf79Gv+jF7gcW8qMN+W6a8j/2uDcWEA/Zz4uo8wBla/Z
JFVzn8mQvitEFMyeVssHBWpeRBUCTMPdP9b854wU08UI3rbJnbHaFYY+uJQuognH1Aco437wHmbx
l0IjwE7jEuS5VOpWHqh426xmzAhWqv5ENcrRgBewxuNNRhfOVsdrkbpD/oaeudoOeTGnomSBwaq3
Yy0mMTuscY8iKN+WLD424V6U+zJDoB8hnWl+6ZyZh64gqxfA2m71tJ10suw86Tx46sdFZYqJZE2U
xqwUXophLffUFe/Rf3Vnf49u5iVH23Zj6gFhTT7aexch9GoSkJJ+RYrcf+V9eAhUlFM4KM645H5X
gmlFIUbDDmmnysIM02D8wSx/8lqfkSfAVe26848X0CzYJ2TSegqHblaRUhr6r8PUWjs0KRjx5uwJ
wII1a2j/5FX/t5yXr2gkM8wM1cHm27mtk57s5XjAkIqmetSYy7XJzSNGQIg81/8ZyxAoNrhULd8+
P1B70SzxXbO+hzpbd3FSvOcVvoF5DtIqgJ8r1mBTrW6HV6b4yy5O++Cis51TeWSM18k58CfIW8ym
E1JYTFvyvSsmHspYjUersePbVnGrIWA4T5P70I1JctT5tKTYRsptAmdDkGM77Uff+eYJJLn+KvcZ
gM4PPswEyNbZXRcknkmO0DGDmrJEy4UyEt4Q0f+8tYkUSUmb2sATYtfGboQAQpwX2J5DjtPMANOM
lKyyV0lyqUdnu7jSOdvOKYjncZfDSxw8G546MXN9QLkLPiFu6zYMU6sP7orAcY95Ef8sbrNuOIUo
/gMA9/nhS8f5wygw8canthsF90FyW7Q6uxuVC0ZN4LJknA7ylieP0eqiPRgLjyAtpiD5CD4TsLw5
0j0tpf+iIOjUNFLcjOHxcTb8polZlak83Je6/OuqpjoFQ0G8c54t5y7nfTW/UAQSJF6i7a8D+VeC
jgaLve5tQsOCjWx5cP1W7VS//Mki9eXqmCxSaonzxonRZ6H6bQJU47FGFSmTgam4m/kEMBeqMfjU
CEaKIlhSNM0ExWcY8FZ7uQ2LQWxGVLqbOi4+PdF8SJU9uQ6utcSicrTK+vK5TzgdZ+N+OhED/dL5
iOX8hfLNKP9Bs+3u6jV/dGziwQbG3kHr47gmBrbRGIh8iKxC9PnetwgOxdSDPmW8Yf9II5KUmlkc
Ib9vO+M129rh8F5pwY1M97UEvCyrCvYOOrLdVWrvhU9q6r/bbJLAyQyzBYhbD/0xjxfKmKttWeHq
byGXpyD+VY212fW9HaPTHm4GD9V1UwA4GgbPYuaGLRU1K7YhNH3+hAoHlW4ZLBcHMKgM/0y8y47H
hz0FFAQZ8p1FgQ29GgZUbiu5MiK/6tdfUM5WOyrlCMG05qc82OOGZNMhC5YwtbRc8v4QuXwigWxL
oHdsM5MOuWd8d1uYYT2gpMdRhD5W+fzWJc/pJVid5ZCP8P/AITj+Jumlc2QDSqGFXa/7UBFQuTp3
byghUO/RkISBwl6bu0CoP5HdIcPwLyac6Np1VlTbsr+t1oYvDQaSa9kbx9x0K4G203YlfV3HvIJE
vMLzbcoyLzctH8gsulPbXAGzOvqJNc/ZVWtpuNBBVCuD6rSjLsolT7wrgclF/5kN+RkTndz5kr8H
8Jd5k4iGna2Tw8zQpAQVHPZqFbSoUpwyIB4Qrdh1tUS0E+gHXieOxeBCay54MLl+jOMDWNHsg0JA
gO6qWXxTY8raFY9peA0gc9Qp4G2NGJ0x1qyE3eoJUsZPPg34Ghg55gTwqm7ChSAGmDg7rH6GOCRA
uk4IdJ1WJITdw1IFsNW1kLtpmu91tvxRLaWzXdI63OUIUcrA9vd9OertmMebCPFSBEe6FdnyaknZ
3cZTV+yBe+WlnwhhDcR0noL5oWwxmPiivxnW71zQ1WS3geDOJ0R7CKqbqVpQEVBJmFaZY2OtZwV0
mq1/ZeBJfiO2oJl48kFLT0nNubewlgP1roeg48+lgp1A3qn/G4zRxcyjc0aJvFt6YT9b3oBNherb
2I4zMJ5kfupDct9NbVNfpXHqitUjEnZp9V4TpvhPqFZk2fTctc14RgBRc2oUqhG3EyfoGsA8Lz3+
8YxIP7/Q4x558e8SD/7ey9BNL/J7RFa+rUBokXjkeCgH8+gG6Eh61D2mB/BwbaT9zujejSJ+XK0A
Y4WPBDhrvovxGaqGyEeidQzAHSnrqLyGOXE2McOkXuSXp+eThAaxbrQ//3ajZ3Rob6B6Y5rXzpvl
X1HzUKME84kF/mdUQCP5T7ftLyN6y/nixITFgSySOOxB4iF2Id0S78Li+tXJaq/uoU5veq5cjUEq
LL3HqbnKhaW+GQdAF/aXrRaWTUF8gFSG731Z/dVWdwx6aOc8Q0mRz+LPALkZdfXv2hHnlYk1m76p
o72G9ob1bRX22Em78XFO2puuYNAprOKrKOcnLF8X3JK/wth6q7DjEK0k7BAXwHip6mBvCeelt/qf
VHUYi6Zu/W65Lbf6Qjhlv7fqDvRv1l8zq5Jf/RXxqjcwSOLLcgDHggmJC0o5bb0Mye8i774ix/xZ
RP/Hnu2z7+Rb35t5NpyW+DYyA8aW83qk7cjFpvUvK6NGGreuYD9jwQcZttZrRfJqEzsbNGWHUdqX
MV/oa8qqPz5BgNkw/IQ2e2+Jn8KF9BLyLKb1xfXNO/GxUDrwR62v9rHr11v7av9ljmClW3Jy5YOH
OPguAIOiWr3aLkHb2BIeHRHxxthfxIlwNqj+fS6CJx/owazxmubchWnu4AHSwIF3CaA6604R1ofc
KyfKtTvKTHjswYnmdRvM49Mqyai7vvvWyMUi+KRxpZTbpi2DQ5Nh/yXahyQMk7o9cDGON/pkaAO1
mFmOzBKiZz4XqBIPRbP8IjPiriuL/uiFiPtCVP/svijLJ1ner/bgX4J+eqqI272bdXMeXfQPRUSn
de9+1/1Iq+uk4NK8lkF9mqkpCSCxArRKtVhTb+ZpjePwiYsHf1ITP3dLUx9zCViVG33vegNN7r1C
rbzqwz/zhlVe40bb4Fk3cXjCwAX21zfzphpX8ulrIvnMbJ594W2PpR8XAExGgWA/ORkg5j8Bzmwl
P05njQeIadKaBdILvHK7eWpIfCaX5B/VUVJae4ghIFtHO8emSnCeN9jbC9vOD69OkZOrf1XyN3PB
pLBEMnWR+e2TWFAVmBRfLnjdVpdZyWEiaSpbgVD8Fv33nEF8xG7xtKh8PDbtCgxpU2A2ltYuAbtK
FWLTtMMk/++omVS8HkM+y80QsOgXrE0X5kWXya5w9+fAhZQoex3to8HCuWJNmmch3ndWtC0q9qGl
+1ONch+X9WdmETliBJOEPa/WTgOrb2OHK3vwi+nkSPRtUz9v/T4hMLyrwGUqwQWZJ+Wuoy1+Zybv
RULabeKBMnM8RtVOWTOcFTY3Nxq8Q2Q1uwSPIaezfs08MLwCNnTnzP5lFUhn/mfLtv/fExyuEWLI
W8IotK8hUP/VKjtR7VuRQ0XdQViOwPPu2ZvaZ8n1vJki8ZGNBLsE0U3mxM81LelpHRY/c+1jS+1x
MYIQvpayugM22V//ySxOE7m+KasPb3vq5Y0Y2dqK7AnI6dTn4OYI3nejtq84ZfE19AqbT1tZuE9Y
40wowh34R3jlhny/IGLcfUBDQSB/3Lw6U9meNQw35a9Nfhg4vPmTgi0ZDNX/Eg7yL5zrv/rH6VjG
9wZi62G1cv7jbfFRaWeTd9WyjbF1lC3NJHFCR0RNOyOyh1rZf9dgEmmAGiBZ6fti7S/T2tT7MZJv
KqTSK2mB+lsCjsPqmhGSq209nXJZPPaR+zFZLSnPiO7AMMn4QnpBoB/xWui6vSZqgePDv5Xy//iB
jaKnlOxntJ+Te9Bgs7Ra3VC+TLTw2P8v5u5rgM1/vm4SVFEiJD4v2/kPB79nN51YsS/sBj+8c9YW
zjcWn4OMMVehYNp0mp/hf34EceT/97+UNCHCv69+/TAO/yPhJApWy42vFIoYnupe/Yw2psmle+VU
n7Y13gOSFjaWHp+oo28Aht2LlAwtc1O7+7nGZAAoYBHfvPHdmKOxLlIrKGA+6/NoG4RKJMv37o/V
hTqNmvKWBCecDX6fsUGON0yLKxi7d1/I/8Peme3WjWTp+lUadc88nIMEuvpia4/ag2TJsmXdELJl
c55nvlM/Rb9YfwwptSVlVuWpiwN0AwcwaMZAStpDcMVa/4D7jSe6dSOM4SYPpk0zsQSrJRhCP/7u
x8XGcqkREx3XazHew5n6pqdUE0ciu4UqdOxGJnbUatOkJHQrbGdCuO5epUEgGrRhaTXeFy8pDoPj
pge/vEPUDJc2x7hFTxAylbtGzQpznS5oKeEXN9SacAyLDzGGDaUj9i06ZRfVV/Ax+Bi4YJrGgaQH
IQhOD/lTRA0XNgq0a9hWRKSNvwwG5YFsQKQXFChzciO2d1Wmxt6NkAwhndKtIH9diV45zVArpFrj
Xa4PFnASWxxO3iTcL3Z1pKTQwqup/XWdR9s01NjB5Nk3xYKVnbWqs1fMr0NSs78meek6A1YMCS+8
OaLpMjaPAEjru6o6yM/Mv6TI/w/l9t+J8m9+5rPbcP1PlftR9uffxyn/A12VAZu9+XL9Qbb/9F//
6f+s3qn2zxc8q/ZrOCK7to0WLWgWR4D+/120X/2Nb50LMBtBfx1fe6GiwgTeU5olG78hlasJkOUI
yLIooqVQP/soa9pvtmvYxGOzHKPquM6/4qOMyuq7ZQBJLdyYVSBvqquaFqvuPP5GXCusyjH0kb72
fFBt+zRi9SETymb2IkXHwV7XraeKmbnkt1/CFMb+LWnJwGwWlWnqSPRDKDQ6EoJC7f0HVMEiinqj
mqnJ2tNSAPuw1iqK3ytXjSN3h4gWmk8w4AdBzsGt9PjU2GlUHGoYRdF6nIpRHFozi8FMu1lhBFco
yXUq4IDELTOKwEGUlaBKw9DdmNqkovhKJsd7COG7EHsG0PRnPhA7Xu0iGaeu6hZKAFub8oJGlpE1
p6iSkj18W8e3ZWWb+D7BEQc1CHWiqPqdQ8b2NjXaDvZI6DhsbwAR6iDYBuIX/Eso0GssFRTVkojq
+NgTcW8JEWrjsbIo1Ez8VaSLt25c2+pVzPpUfbJcdqBLuxg7XBOrpv3RG4jEbUbymcaB4gDUrMnz
W1KIqmU9UmWd0N8fQOFYUzBgo1qFzachH6GsmnmLkjZFVA8HpjQEC6pqZC5AjHbCu7TaKPtlZg5e
HTC1gacaPRrVKXBh3JTiwbw3MotnX9mL6Zsbxept5aGyfuH6OpiBKGgaEGoOBKE8sTCBr5SUoLlT
RB2ufaSwnvLKB9uQF2r5y0A7Mj/ktR5Pj33segV1O89Jsy3pK9S3L8ehrPW1b6ujeWeWI0DnqAO9
s0DB1uEWAizXD2SYgdkmfQlfxA2aSftCraDqWIvhNsffVbeyNKI/TxcFiA51JDm+hxXvsvIiuZI4
4jPpV2iwILP9MIIa0Fqh/Ul3UnQx1rymRpv/0oH65VD5hdumESUurUowqvFzSh09yubFLrdLwvdj
YNl1u4eFBMxh5RGTO2g/qbGb6BsXhXNd/xb6hhtPpzQhuGCxrkcn/woIy4uj22RIc7QT9DoKUuWE
RFxjYE1Wjm7+5GijrXx2VY247dGMcr9GmAvYjoudEnCUCl3FIW7VJaWTPsG5vMqyeNhaTal34VoL
kVYVK6Sy9AoFu8my++ZaAVCseAjGUWxKDoUAWPIUtZHdRqBg00I4ZF6NKbOMhR1W/bQ3rVSDD2S2
MAxwfEg0xC61xrKNo/D9xroUMbHhUeUFbVYufJXms5LYhY/qiEnWY+U4PnzPfoinDiGm0PKSDanv
rhfIB019AKEY6egg6zYFig44Mvm5B2Zw0oEZPnW9OobXfQwj5b6gOkCaoC4iZV8GvCd7fnzI5zIa
YXLnO9J3Vf2NlyuYQYRRx02MUYQ2OKtiwMYUxph5Cqj/EK4CU4+uxlwv0qM+UqsHsYWWOMr6qtAu
+aoRtvi2R5jIB4+KatZqahQvYgURany0EqXW73S2kR6AbQ87gFn3VUThbNlN6eOqjebynNZmdr8z
RFSC97ZAEtk/Qj2M0nXcQok/QKCG7tUPWVGA7gCKri0AfYQVcL62qB7sAmmMI0wnX7uqDYT/Foqj
8DtMdZhHMFc1ihT+1CTFFl5P/kuYRRVchHYGJD41RHdySDoP2IKBFXSPhQhNwjFBwFzeV2GomN+C
oU3A509FjPB8N/jxRVPnvbn6f/W4vyp+ZrdN9fNnc3ws/hc80GcF1P/zH/9OyOL/zP/wPF/kSdiF
iM3/zBqUWHdPf//bfMGLC48lfjMtnWSmpmF5wF6FvV3/s27+/jfFnr12NPQpkfY1eZjObgkvD3SF
IZ72lJjnx6yJfh93fHmiK7r+G49xpLtsi02hOl/3+y93/bxNqD+0/y1r0+s8zJr673+zTG71Zjth
mzoSTDxIIUrxa86C6+8f6U5PAgM0Paa+bYXWRaQKB6yRx6e9PWZ+qPcwKMEcXoqEjSiyzLlNdSjX
zPE7Gi7md98vPPHQaE3ks59SlIb8Pso+sFMyeEMX6pgbD6zy6XevrwdQmUURI0bXRC7ao6rCWrfQ
3GhQTmXiNO7FBIKNNR12cHko6ghk7QUSaU5FujOqnooAQMIWgwArN1ZwFEyUINTU79K16k2+eAhE
6rnbwhxD6mqmWofdCssDw0doh+QidVMFb2835ctHNQ6Z4gvC7b7AU6Duym3Crpe9QM8SVh0Cw6/t
O0/E5G5n6KXIdAp1vqU+mWS9raXfpGTu4OR5mX4aC7vXjk0D+veYgb+Kd12tQ8qsIgVaHjuFQESu
SRFWc8b26DQm/HCgCYCSV1FNNoWKcotCWf0D8HSD4KIv2trVrwPTV2a5oB6Ub3hZVxbGNHmdJAUa
FPYUrRpErNxrh8dTtYzjVnf3JInITudWGKE+G/Fmg7MMoWvGAB8N6GNTq4F3a1hPWj8WNSYphccK
98WIx66mguuRBskNCJqXsRdRCh+Sqc53mRbrmAnX2eSjKFCXyjBt1b7ULbbbDZhLj3uzxMHQHu0j
+kBlfegLNyuv4iC2CKLyeHS/u0HpbbVOY8tWjW2fXvOUJdzyhWMgGtNrs8w/KoCsn0BaougzLzVF
duqZEuYJj4Hsr42qD1IWcJpaQ5uvHb2ruHUYIw2A7hdYGkCjftVV+cIcoQSs4g5tVCQWqxbZ2SAb
PtdlXABgHXrSGbrftc5FawCRjVBeocb/FQJ1Gu6UQIG1mNncczfkkwFEqzSndNMrnV7nzmJKQUaX
K8PTzR5ZMBL4JRSXwS4ikrAIMcYGzH81Dr9Brg3jJc9lCIG6q0bj5w4KOVjGnsfgNkX8N95PuRd8
zcO2VDY8vUS6InYzsV7P7OpbmYLVpmasdQ/IArEHtkH/I0Vih+YRNkmGslLtKd8K09fRhHTJvC57
N7Nv6kYP8JbJMuHsK6uBAdeh048/HoIolEPiZEBOpBuTbxkRVEC6ERXcdYohl31RKXWOXbhCDTvQ
DJPiXEJGEphZMmibBPT/w+RB3UIp0nPuxqKlYBRMQO0Obqq0j2EM7WJDVO4hhWI4g7PJAGD+jIow
vvEwFUkBjtuNuuiqQRcrx0MLewMPo3+c1Bp4NPlWi/fbIsbW4Yen2i9DgRyJIUDKUpKSIHcpeU4W
23D8hIg67BFKa+PBIFm39cjby07C3AiraRFB6IjoDxHeFY+1WQJycJPBFaQcBlvAK+BDiPgbcEgH
NO0VQFXC9aEZK+xI4cq3CJzHan/o0sR3iN8H0qxe6joNipz9lKzNLkieLD8KyR+jmAsYwq6QCtDU
oXEhV9TBbaoWMW7lqlY/OkXhxrdoW9uUP0aHSm0O0ZnSJfV1bwPwMQI0kObFuLS7qYxXnS0cBZWK
IRYXqchIiqe+b9V3ZdlE48LOApeimqqEhHkKnPsF73NJVNz7liAODWYsY8gSetmlJnrULmIvOpsO
NfNXAXCCaAXWm/x+EPekVD3LgliNWr8SE3Wng70SESi4rWKpoCuR6qS+hnK0V6yxZxqDbV4hyLLw
clMhL63bX93e8ynweDhgQaoe7V8o3TToxYWQjeY/0/av4tiLA/SqRlg344CC3W6YzBqH+dDjPSz6
keJHFdljcekhmTWtrDJq4DsqMxG+jvIO3JTRI3zve132vdV9voFdnCLAo4djDEGnFY53WWlFly/7
IQKaGNbU+BdKlaYhiSfVCfZ+35vlyW4SSE4W4NincmwxfivNQlcuedHx+a3D0h4u+9Sx28sGRHiO
AYDCB2/vD50PTB4YRH7dT25YbOpiqKqdqWYZC6ytEXUnelmESGe0+rgMoWvgONr6/S/f9QE1dXqD
a40Gus+j/i1gpzZFoIUrrbB5KeOIGG7jiaZuWFgyl6IFxImBWmI5XA3gTD+zXcyXXVXlV2mudTek
qDB4g/mYHsLaHtRVobF7uei8CpSOkg2d+gPUvYKneOULmOoZnlo/B8tHQDkEj/SErB8qHoNw0n47
FZN/kbAjinmE6A1w74onpzGVgOXGsYqCY5imI9s9LRizzzijsVjD6wkQMNTdfrxQe1BeiyJN0SYa
eggNq4psvXKJQJ0Fur3QeWGb1Evrw9A4XvsT6HEY3xWZruKm7faAdQFTNumtglqFc0A6KE0fa15e
2DcDq9LCG1tr+AwSN6keR166cB+xTBfLKhhmBbBO7z/pmhqMJwNcCvlZ5AgTxBA9atQ+MBpgpSI1
86ux0dWGwmyq/azsFKRBPtq+uxoCmIUbYEI5aABH9erpqKumG/S3ZhzDOzlNZijU6zCCZ3xh5uQJ
lmZrNM0MzuT5U0Bvy1aFLfoUM77WxWAWez3nglXKTHdKxUNpJQIoS0tUnbPsNixdhWxG3FWUL9EJ
NB6jKkwCXsQOhcUU/QeVjbto8VzWK8NbJIWFzBIA7mE48iANh8vQ6LL4qESVGu39zkl/IbAr2D2m
1nDbDJVi7h3S4CRb9Cy2YdcrKBSbVQkWqc6zEaBLy7IN+SrPDJhG1HIcCilJiZlCQASDAgQZpLs4
T93m2LRZgasoW4vkpuwo2wVxnnm3g1UPaG8mQGxm6IAf3md+4GJl7gP75LPW+uaF2uRZ+VnzIwVp
qQZkyAQgMSmSehVWYywOkZuyQwlMb1irod04FCB0pGaS0QItuGjYXfY3fjoSL9SEc/oPpyhhBIWd
XaNwHkxe5qwFT7OBvQ5v9K3TwVGAlZ9DsY1h47uEhKKmGFDmHctcQjBYX/no6zmwYigCfwkmobm/
MqQGWCmbPJ2rSJORVfdVbw6/tJ56CtA0myWvnkj6nPKCQvZNjaoanr8JNDOYnEkAWpCDiT7kLNAA
s02L9rAnzHaTwOy459ONRYFngAyOSg35p0Azg26dqcin/zAbNcWO3sgy7L3A4YBSJVGCpMRUq612
j9A4KtdIxwzaNRDs+Y+HWwm/LKmaMjmBHB+slVeIvlmUwxhTtXPnIv1UtwmuDXUTiw1ZRnQelXQ0
vSfbxECTHL2L7JbZe+ifmGZPzp0KnuF+cbVBH7eak1vequ7DGIkPWDSWu5swwWzuBfQAdcnbGhpb
XQucdhXBBghx4POdNFmqsS/KL33V4xqymLLGBJrb+ghcfclTAT+ScD6ZDoh2qu2tWpdcWLTwVgPe
02nbgIrUFpGn1v4uRsRBQxC6jIGAUNtvFl1vk+NDXsn42itcgPadgvIWLgOpvknURgNfSVogZzc7
oYS5+P/b2Zfd6Vxf/Mf72VXdPD7l9b/dZSH/vdvWzhe+7Gtt+zcADxiWICCtozRIHvh5W6sJ/TfT
NYVrC/a92MWQwX7Z1QrtN8NiDbcN/IhmL8vfc9TOb8jiW4gYaDrfPKGLf2VDa3ywtDNth7vD69Bw
niL3/YcNLbojVab1sfWzNPKjlanG3VAmOkCuCeGNztbviAUoK0+Vu5GjqqNoz6N6lRnPo0kSv4z+
2bXyVnLyn12ruY+QU4Kl3xUlyzQHB3ARAhevbZdq9V7Mhw99kT8Vv09E2A4e3LBFPrY6nA9J4b5t
ku1R9nm8dUvX+OpTUkcCy6X8ODeBGMDM7gOxgYdsftVF8xRnTX8FegImQwDcrYrgdPXjg1WgAcI3
6isaJ6SkMfBCsF5M5jLxJm8/shbv5ZlduN4+83wbve15RLZBPRFrdhH5bdVH5sEbgQoZkb90wGVB
I9dEudZMR4OuTDuwW7x9EH4v4jDagrLMgDYH+SGZD4GHBAGilDiXvh+QTXkgUYmwIrE1VLj5tNi6
fh8f5FgyDApifCjL+/7YrQdjck5RjaAkOQq8H+azaRhgb7h4nhQaHgdG/QWnLuW6SfJ4EyszTI04
ErAoB0JiDqKEw17MWYCm93k2mylCrqCNXTgczUnzG9SBC8WE9geOS8f0bV0NlXUb+EV/9AuC9hT1
LxWVge4mRkjnkkydYJeD3mfS3PB3AI0IQ3hMc588zN+VhRuifiWbOGn5N//sInkjaBtb6GH5rodx
XGKn2Y773onfHmRfoQtUBV8HZF9nFncv77ljnMao20KGTa4qIwxuPU+xNrVpaxeViZTpUI9A6Ujk
LCO9bzZl3Bh73NbaSx5G3dbRyvBkAetdZc6U3+iDY1xAUw6+gnUEqjC43R5XWiq9+gCUpK+jL/IM
8sDLWd0r4XPf+YxHvb6NksCe8Y/oRogMbX4MPHlGz+0eluLGTyEsdGA/l2xn4UEgvnULcA4d8YrE
jj+ozk1RQ93rlDR6CoZ+1SCW9dDAY4XbTNLGanTv4EOaXnrN6K3z1rQWeDawsTFUFYEp18vXBbn8
Ezug/KSKKj+N86EUvbUYEJxcy4HKmasuclgJGtIjJTDOdjiWXvKgRyl20YULr3JuZllHlJGLSbmk
8vDA15M/6LVZIePxqZ52GtJxCDE3RrkwY1PbRxmUWWB+OXTMfqqeO5/Ho1r7TiI52IrUClc5Wo4o
IMyiaJbyQ2lSIkjhGad0cC/Qb02mL10CTJMtno9DChobyUKzinHhW/F4Te1geD5k5pIrwrc9PmXo
vKymjWcydUiwLDD1ccOTOPyUe+je6mOV/gjRmxyidvhq1dVJUIOL59VCHlj1vL01ryOymcrF5Nzm
DbzyJpxYRaVFh6bT0mNQmWLJ42a69z31QBRoz6aUt+ZkhV9Tx+1XquWByZ2q9BiS4Xye2mXTIQIK
8vXNs/Alffo2XYrFxbt0KSoD1FIxdsQtkzItD5oZrPOmAipwNGoDO3B+xnaY7CiqkbbQ2RVeKiBK
Lqn+0JanH9sfp75p/+H047X1CJhJaRDxNY1JvQNLf1Na43CV4uV0l/ekJqCyePnorZL5bZYHDWV4
1rA0PmRUa2RXqlNXWchTIJnpBbpdkAbmeefLXq8494NSxqRQXvHXP6PMQIFnfYakKHhf/BX7T6FO
RtWzgwg+dVM8+nF36SPU8SVFT2hnOl669mEmPHb7JvTjxzoFztpg1rPFBrn+oijpDsmERT81t2wl
cIa0G+smDdqjP4r2frSsYDvZtskGu0E/rSvZjFV1cJVatb9lB6xdaBWAW7cag4fOq2HJqupw6DJn
vAWhfC3m/toZAooxk7crQyv7OrXqhexvXbSOoU3qgPji4EFrrvpxEPdkMpQt2XJzJbv9ztw1pLju
fPJDe7Zk1Ld7P3wwcGz5i0+fQ03gTbKeT58QBiueiRsFEQ4fxfefvikyHCrFKOiR7kSg44JHV6TG
04OpTvZFP+rEDIVn3LSTw6M8Hx/UxLWBOzb1YSKqvgl85SuQFH2NVFG0HBMvPlSGGh/Sono5k32K
k0KhnyCBve+Xc4cWEWr8Arj2PBzZ5TXbWl7xP7md7FNr2J5B+0lYZr4a2hZFYnLoh7iibpgCGLtv
7OgKdKf9ZHnWdWmb6lc5VQ/Ml6ndpL+ZmgvUvXLFuI4KsMO2hzySVmgBqQHksEG5m3Cxs2un7Xd8
Jdd9hAIW28NoTYIw9km4By9n70c/zlMGtjox+EB57Xk0B0p/qVeQQB1wgAdlnN4e3ELbRYZd7T70
n+fGXqEeZNO28gMkF28bxiO1gvOU87Wyz8qhg/fJsJWXykHZ//Gy1FVvlFjvZz93bBiT8TMPTxRF
Ha26t2eDoLBx+u9+0Ryn2CdLHMUNFCjA6eivgPEGZXFDKbmCIgqaLxqiKx3o4d1rCyFZ4y4Myzsd
MYcrbW7NY7Kl86Q6z/y/um6af8LrXc4/DyuV55/+Onb+efPYufX6m1lZInYxtuZkq0IoywWpiMHS
c2xtTP8o++TZ+RDLAT9BBEAbXub92WQo995fmFpZ76tuKAIY0BdMoesUYv/E06pooVbz6XWeFD/R
0FmwtFJfyS0FytVJqyufZSNGMckqlM/Icue34fiIDcfeqyP/aNtANxHUeGkWnko8EfXe86gbiuqT
649LlZXKmkqEcc3E39aFqh+s+YwU38uZ7DuPSk3m8zx51of9jQZB9NALl+jV1Ic1nqn1FS6pLwc5
kLfuwHbi9z45ZWJ5vpADhZWAW6vm67S5U95GzpYTXYpEz1v45zrsnzyrxXugpHyNDUCz4J8ovs4b
y/eL5RCEih5UhvIEHu+2mSrnkyOi6FhjMX4hV03Crh8tzj+fCC/DY/na79BPYv2lv5uQwaFuM85h
2o9BhO6b+bLf8MWPxHsMK/fGbZIJaLyTagfvdWV4Ppv71Kku0cCEPO0G5HoW8nssh+VBfqPlmZxI
BGKCyzG5o+x8vrmDqOpFOQHUVXI2HmUSI2aEHRr4UzYeaW4gr6Aa4VI21cxJPjXgXmUrn2cgulEA
dk3zfWg9gCu4cLzRQuQZGHqv9wVy93H6o+QtipAhf0jZilCp+X2GbT151mXdAUkHszzzDWw+eOd2
YfxFxGX/8V0E5cv+UHdNC+ibmL9JbwIu30J+SR3wKLayxsfCLdQO7evBrkNeRdlucLTj6eejVBLW
l+euMuPrRQ3fWE3QXU5KGJvYmZKWM4L6aI6tedLng+wPcW5euaMGOer9gBwdqLs0FaW2pnWVZpdP
oUhOat5FS8w67qngQl/MrfqqHtr6ypjP5n7c/RBTl3PjyESBsY33ndnpd5Oeu9eQxPdVXxh31GCd
63msJJV2HqvnFvm6z3mO4HKuK+Wu7otoL88iaifPZ8nr2Xn0fIYgcbSniPtXSGTnD6uYpdumY2HV
btksZR/NchuMWyJgM96PGNVnTRN2vkCglD3L7L1ka066l80S5SyK+hHq1RNRMlUxhj9MjJwA4c/n
6XKS9G+SM8/T5S1lU97SKSzkWY10jRLDeApN9FuoBibtqdjLnqk3xlMsu4EJeQDT0J2hpo0e23mc
PFa7ECIB4a2F2JLI4Ze74AaKWnSVWiuKyQWpUNKSSlsdtChHl1GeygOIa2+fYhQyD6q9WR3eTD5P
G+eRAJTmXkngZRXcTnY9n3qItc3AZqyeKGAd6ywb0cFCUUaQjTjKPnmw2GvhAjHPQZIbJv5Y7eyg
CV76zhMDuOnPd5B9boEX/V8EpMYfPgEGjkO2aVvAR8gHmh/cJQMReEjDqdVT3FAnNpGoRNs9QFAg
ccprWBMdjAJaz13ou06LKmvHpQ+4nfStbL+OR3E4Xvai2qHRpByNNLC6Dbi4N7eRA/Jeoa2byyYn
Be4VaO5G+aR8o3p4kxcVlBoyZGMj+N+H0K5n5QOW1RS6mky9VYMJl6Zc8Y5loUY7PczKnWMHxjEm
alrBX6hujTTDgbUO/If5jkEsAHJXB9Pz4xvHgN1pKgWY+75Mf+AsuCmHfrxHWYHiniJgiCVIasoZ
SQWJKYkwl2vkejWvT1DwVTCI86LVl4g7oYOWrNvXkfPEXMc9yvA7pKR7o/7kDvkiKYfg1izd4FZH
1xBDBUQyZN/rjGYACA8t4gYaC0DSKcjWOh5ry3puyr4wEekaQmS0hP1IysF/bWds1VFwZ6LsU1zo
oJMW1Z/kwPle+Bex4GezkEmtNJcm3pdl42Sn1h9IiMxnQk/zE5Zl1iyNs/rQL2fIwflKOfV8EVy1
/FTNV77eVs6Q/XKaHg7Pt5VdHy5/f1vIHX8RtGnmh82/UGdAFtsv9v98QDFx/PAscqcIeG6jQGBD
aYbcBRXXykELKm+hN8xPlvOzxMFJ6OQ8yA40o5kqnyljamAUNU0v82WfvHIKp+HU/eCDNN/1fK/3
93/+oZQkfwmWvHhIa4y2OXTiJlDN8vo58pvDP7bg5x6KNfF1ER1MgBEDq9CnuEmsW1fp/GVt5iai
7651m012tLdLNCjkKHwI63a+wPT4GMguMq5cQGUrqetsIyNUxY1b6H54OMmmn6LVCpc/36pzMj3w
fh+VmffzqMy8y1F1nvzhWi1WszucPNLdVAy/vFEHL0TV+fmg+N0TYEYNVzK65GDrJN0u0qtfqVZn
11ifTssBSDx/SZpn7TqCAN7NUQ3UX9SoMBi5QnKu3YsaRBEQGv+hFvi1eoFxP03e0gfhDkaoDZas
LcFtB3znFk/0lQv+CZdbuoZwyAmyCvA2VsQS10KeR60wWwdKiF6RlrtXJR7rV2I+w2V7tkmZkt15
AP8781ii5CCnnfvlTdom694MkCtE5EBVCDZCz5z2XVWS3YiJyaMiv1YV+wfqQcP92OXZWmjWuLHB
md57bX5lt5RSkcP8i++BeO/daAqyYqppAk1EIkIjvP6QA2t71KXVchq+DxWZfhVuID4stjlg5RcY
n3Ir9cB0NeYvowvc/RSp3S1p23obi7THUJamPHTFZxsLuBvZ0EM+Nybl6bVsBlpmHf3I+iRbLUXL
2y70fsVJ2e51mDcncqsvWatxVJBA75W9zGE956oQukXSr0vii/M8Q2axXMTNwMwvlQT+C0FYilPt
Ji4SdSnjLgDjb5vu6GIzKoo1ZS/raCT5rUzuywNw2mu/q4qTbFFNH1YJJIzVczUgglz3Oj/XRgPB
6sa8NKMBe6T5DEST87kcq0M/52lkvznG5qXbeM7nxik+9hu9ytMQeupFr6m+t/mLB/kHN9b5PbUF
GoW4HDmmYZLffL+0OaVeo/Jo59+x9nOWmedVuyZtT4iZxCM0rmA44uwzHOVZHmf1zq7qE3sN6Npy
8txMew+AkmvcYLEljm4eptvCdYPLRunTI0YtgIuydLgljnLhaIfpo8CxL24L0IUVWATRxXjpjIBH
0es/AUUpjiTxcTxQnZG6Eg+kclIdBwG4MbvORLxwxbRpU+rmAfzC8KeOjP1sQ55eTHOgdT7YQPQO
znw493XYbKna4C+E7mqApODE3+SdvYM2jGXlYHw1oiBHLcm0dlaiGF8b2zl4ulvctMnY3zy7KGbx
l0JcCTHh5zUf5Jk8OFOFwC3M432OqMNW9uE4RoVI99XN85aOwtPnpKi9zXkTKPeN5+Z5T/g6V3bJ
GTYCbZ6FynFd+OP+fJi6YtwjxrBN00bfGoZflIvz6HNbBBSsbG/aSVXVye6XLQ59R1jW5pXsgutf
7tVmOMoWa8xLf5er4XqMUOY698kp1HAetHasNz053up7BEtxhVuZDVUS+cykGP1vqZEZF+Quxz0C
5dlXDaC77M89L9+NgD5XZOaCb0aOfFxqa+6VmWb2J81s7uy532Lzvo5xvt5kigAJC9pRquQO2rjv
ht6+xdkivGvytUw8mTB45obMH5k4X7w2knma372Z5uMXHGFR8M+/UoYkQ7EL8/NsRoHPXynWRqGD
1sOvBKnQD8jqAdQaONjJ+J4CNNoJU3UO8qA4CBiVY9Iszn1m0Iwd6uDVy5xsFtnim2e9XiXnfmjK
+dZsTZkAg16LsrkNlGm8jDqXxOh8GJHEgGQynM5dqI6r4F31bFvqufk8LTBsZHnUGvTS3Gf0sba0
ypkaA13wohjqdCfdc0tbUcFUF1R0ZzPdYjKrbdw4AVEnzQiiLP4GkP1ls8X996pTzaNsxcGUA+t9
vlD2oBi/9aJIXPtu+CNSEedJbZLOrYnEpSyBoTNLePO+D7g0wcg/6lNAxy2ea20frgPnO+6tHqWT
SfG/tXEaf6m7DuFDuJN7Hb3Woz2hGZRYsfpNnfwdWtD20/upMRp7e3OeapVdtwyHod84FUggL+8C
aBgcSpV0LgA5fFKT4GRbJYgmOSrbvTOciPXxVKx0VN5kn4vS2KlSkGIxwNit3lxXKrrYJA44gDII
kitjah7ge6pfIpswzUxJ3MhmVfRAXuMgW8lmrSfhynB6b/M8OYEBpSddtZdNXynvhRXgdeVX2pcg
ri8cw/rZeojvzny/W5zAw2Nha/gCkVqSXdTm9mxvwiuRu+Lgx+YNvFHqnDIe19IJT22NjOA5UD9H
5XJUL0kLfgjXFew6d4MWOpfQcVl9MGGPLsvQ3AXDLF4DRZhqZL035oOfFjUFQ86mPM5Z7VwsDH/v
kmdympwhm/KgNqLee55Wb6i6h4vIb52N7gljledheG/niDkiuDodY/D+X9zxKhBdeK96lrcHYIZw
3tzU3dQE1KrOlDCaeZPtu0zzbqIq+ubV9mOsjWIJeWi4dBGQv2sCdGOSbnyQ/eHcr5vqn/YLcuqX
oWJMC1kOHbBkWcmmrInKaqgcOJdNz30AV7fFpO6UWjWOHnyMNQ8/HFjm5vngvjY9SNYLqzTDjRz1
2fqOz7OrUo+OU7gDmW3g7IXsjI+Yy8rAAfc4sAtbAJstv7FvRHAssL19R375rmg9vuxh+c2M8e6M
9KQBJqcW30rdPOJ53t46ZuA+Xz7N0z5cnragjed+QiUTc7HoECLK+wb+YORFtIhSYVxK+AORAKyo
CR2RGSAxZqK5sCaiRFDU8ZVo78LBg+ZADorNAcXG5RDiRdRFFLBkH0JV0ZUu7rAQeTcts+7jnp3P
IigU95OJgQnJvRzYX4aKj45MiGW0wa3qlt48WM7YB6+zr/75E0KzPpTzeDZoM6nXVqHt2rhgfsht
ilTJQGd2xQPund1FSvy1V7sQ7KIRQgJcPJ/bYLT3nSjQNgpsVIXl0PMEOfR8gB6yifpwtpgKyg1a
98lzOaGYmw6fzZXccnk5PmA5IpMruSFDpvVlFPB3/snlqyrxCxLPIM/aur2rBNpF5/4zFKL/fVDO
l5iI8zRX7e+iqb7J9QxoYBze/Tdl57UcN7K02ydCBLy5ZXtv6HWDECUK3ns8/b9QPVutzZkzO84N
AuWaEtkoVGZ+JsKc1WqT8U1VYp6pIJHIcJTDG1BJlN7I8R4jvLnENGm02kPSSypiJNTXOF3gWmdg
vHXPkN9PQl+y7ffJX45TX5r3T+Y9Fdwy7PcPVft2X2uhfXL6+ijqkpgxXBQp6l51uLsLPYzrvYN3
517yBlTpETd4q7TyGFSUaWCJkiBOURK+urxLH5S8Lk6QK/vHTpW3vLWHN60yknU1lFR9pqaYpgJl
2ucKeN3MHbAPJUl/vn+XPTTn2xyxn9uXWTPzfq0lxLhiirjU0xffN7NJnlDe3vvvc8Vn3h4aychu
nxdm+NpUo19OVg7RlUw0UtqV4Sxyxwiv4qImwbcx0YedaLmdYp/d6E00xBqcDdQNBKoKsAxr/ulz
+hRjpX9/gIwJNfhnPZwHSIM4Y0CvU7UpCf0laon6CIywn+Xfal9NtmSh/UOsO94BoFIyiwg+5kZl
pNVcdP7TsBiocwMDAz3fiUCzdk6N6bVX0YjKEmaUa6NlMgWhUt8oB9lFe0IEuVEkfxaZ5e3b0jbW
g2IEMxdwbjcPncaba0g6zLtyMNdF2LwGhD6LLPAB8Iyjc0KiUbHIlmuviKuFW9EHt9WBrCtRJ3Ix
2Jpa44BoJ1g7sE1dm7MDZhnMh9R19Ivtjwvxj8IiC7J7ZPoLES27WeNfKFXPzMzrHsWMEqzyLEvj
bCOahQXrGhIIX7HpP6VoaMoXoOyx1xzTPfjiec1p6QgHfTiORU1WXfHlDukP2H1AgFNzLoYqSf6G
P4O+HhwPPyXPgx4yQG/wYCldfatq8ZiLlasHu2zeT3fh1Ic1lXqQiunYDr0O11M9oJQe+2fDVymb
TJdqqhKKfoK+s2iNAdBmP3R2thlZ51Fq38XWUU2ixG0uIRJZdt6uqRHS9FP3Usd9dRCQtRos/MZ3
UBIxpy1dXKTEvUQQ4A6idZ8hIG9i1e/PEDMCD0YCZKj44b4vis1OVSr/ULs/v3SLptWq/oFUlWjc
t0yxP4oxt/l53yzFXQGtq7InyDkvq9wOoz0e5P6WuBEwTGh0BwQ8AMvYcU++D9HLXjbCl8bXkeuu
i+x7kdRnJ9bdX2b9gakoPmL4nCzga6o/q1rB8M5J370Io9WUfPc2VwmoEbGyDoMaWofQqq0D+n2C
73exUTRBkGvqEwMIVpk+Z8BWlqYAvPcQ2WpVDyuI/6Tm+jReZk574FtwsT1f//H7JvbCW0/4n5tp
qFask4TQJz45sX2Q/KoZH8CRwxUwEJgUnY4CgnNe4Ea/TDsruAShYWxzuUeoranleFbphjeXIN6j
ysDhgN2nvITDKZbsVQGIbX/f/yx+G0vOe/AExHmhZbZv43GvALOcQO9PzH9TXL35aNAbe2gVcv2G
7lRbS86hmpaUECxUDsQMVBWCOaD/6JCg93I0XT2fRYWlbiQ746VrO3hrE7nuyukimvdLiY1Dp+Gj
dO9qzKhbaUMZjC9KiRMZ5Z0FyTf/CINcP/dUWc/QwU1CqtFatZYuuQ+ZHbZLvzDlmRjWp4moF4VE
Hh6FTGTS7ABhGq3VnFUYl+MWreV0j4uDsmyUki+PruuzCqfw18IyfvSjkX4ixP5gOcD4HkZvWEtF
2X/gyIxecFO584Gk+IONvOhjhvaWo6rmJa7s4jELm2Ahw2JcikEtqK2TKzlLMSi6PAXx0ZqEJF6X
LJeQidsZHso/STfRxMYufo5DLT6MBeTW3ACPuywqOVkECRVCHwv2nQy9jmPadCs6xSWahm93soq3
Yo5QxG266BRNtltzheawBJnVR0wU/clg6wfhW5/1zsktEufUTnfFpA4uQwuFeUmzi7J+7Zae9ED0
Ys0iN2BbsfvhTVUpnPTWaw6rBFJYXs1gVj0UiY6NzJjKMl9cNbyKiyc9N27hniWSzld4xugWDuW3
+zhaz/aiy3t1LvpUGY5g1occFFA9g5s5oFffefn32khMNHnVbB90snVUlKGb8U1JfvzDjNyTlWWX
I9tBeHb1yH9qBBnPohUa3h+taYyTBiXnaWamSIt7axob8BX4THi/7WKUVM8NmLnb81bEJP17MqG3
47oAHqdVu3N1AHtunhyHWpFeDBtWVzm2T+4kBwXBexPHmfSip0a/L7QYIYRpVph31ios/HwhRmNs
Zed+lYMuzgGCiI9WcfY6KyiyiqdbXNquzValG/71Lwg9LVnVUI9QDbW1fT+q1yaxRhS4hgCXUZNK
H+If1VVcKJcdewRBF7VbnQwBqigr6sF+UJO8n06Zt054SNmqVamkuV7IK8xEGDZQo/Scw74CCit1
GBtsRM+9+z7VV4zkLAbiROmnqbIlOas2hxuxDjIZB2Z/8j0yzfgTrZReydxPC9FeKgR1/WzEDpB9
pRkhzynKzpKQcZ9xSBTe08M3LQ62jjm2z7JnlVskOP/o13stPGRj9pF4iXbl5YMmo+Y8iUxLhhq4
g5riVbRC13pTWte95WVUkqCztimyrRhsvdqZU3aOV6IZaGa9CgNLnYtPM4dy2FqqhGA5nM9lq2TQ
SVUM1ka3NPayTmWltBQkat3a/+DZu7RKhDCzxgssV3FAwx+sOAxThYtoelWVUvDTijHvYwtuHuHw
SyvcOoY1CJn2Gk8OemJKGJFtAQXyDQkC/iKtD3hNTdr/kQPX/+EwacmWpdi4SSOuMIku/Ik00SaG
quLk8bcAkVWzLZqzoknVNarVaJtX8OHB0NRX0ZdblcKmHzcr0RQDI5aEX1b1krIeMqeWHg2zxTlm
ZvcOKih6c7+htJ5cNNlTF2SjqAhbWl3txAVaX7HMDPn7KEnVLvWsfmI/qfjiTBcxRTT1tGaduL0v
/mON+Jx+KN///fANF/vr4dviPQT7Bxw0yNS//b6qUkY0PNEwhWxxS8QEKYROyHlCmS7iLvdjXuuB
XF/LwAo3oi+YDhVdYTBAHaBCTBHVBdHZRIF9gEpq7aMW33o38whGTeX05a5VY/XW1/+++/+f16mo
QWF7vxJ1SgNAMB4PJNZEWCyanh5GO1GYFM1I78M/mmL0Pvm+ts6Qqv0y+d70qpIfFEuYZ/aKtcce
LTvZ+McmU3FfXMjXayjGa9qKBKz/GI9OejItbaarcvFRRgPSnCChLvA01HUeEUT6qCYQF2jQdPvW
/IkCYMVf+yciOaiBx324zRW2ZDOf/CP6OH3zBrZ8yYfPL5ppbz1JmZVeUpViHMixIwqUyVsQZ9Xa
lxqoBqIZouRgQuI+dGE7vGjpZ4iJxluHCCXmOhg/iM+CaRDMM1uutmJ00CXEmtISwKjcE07wLxAf
hhS6txT/gltTd54yu00vDaoR16o1jonnGwsDk4ENxofKvOwt9KRRNIeLO2FkoyL44OF4D+xMe9Tk
EDfIQPGXlRGW32zrQ6ot/+PLQrdR/gcwTTW/fv9JUZlIyJuqocqqbgtszB/ItFFj15QcM3kxe44d
L0gg6Uukvs1h6cXzpm0gYJqau/Pb4oKIuL4SLdFPZQ03oHsbNg2Zd2Bga4jqyWYwQ2I8LEcSnOAb
5cFyR2wJWqO/FoWZnzOzmXllPFxFV4oN9bKVUrwwphliQFedR7NsgH1OXRbknH2FO6ZoiUvvKjnk
LrIqKI44i1CFt2SNlbXKGuQR+xAYH4dMH223Ot4bgBFe+wBUgp0MzyDpvE0RWlgVta1RT2iYcabq
lj0XD/HtkRePclBnK10vd16Dra3Ba2mFhkV10il63S6IKaoPemxgIPt7wJ/uxAprWiEmp7n5oWiT
o4uTw49rvYbilBMVu/r3XSlGRJtCr20jtmv96HMHwPc0UerlYy2b5y95ANG892FXOgJi2ouejNfR
4Z4yqFWvoMqGubxvp/4WBoj04oXuN529/yRaTX2K9cx+TlQ3uciWf6LsJL3gi9HvZBnX19JopBdI
SsHKJNVadSAnkVz10it7dXip+IP4kWw8SiGXwu8wu8nDYif6ktxZZXWCckmYtzvJlZqdlA3tzsGc
PMcT7z9tcXefY0+zRZOw7+iTZFZbpV/fgjif5MUWYYdnAaMQwAlxp/sNyi+ZA9J8yAn2PFLJ93lG
BgOsksKR44Gin5TAMGZmyQlKm5riIteecUr1/DKhTbdDibPKQ41d6KHEv+/LtLBA+OXGjkOjWt9F
VemfxCXty+hoD2fRIBtI2pnM8kvWqOMmHTtMQ8UI7ncUn3SFtO201OHLtLPr8MCOE177ysJwoYvP
opWbEZqe5CFFS1wSdAKXI/wqjhfMFxc99znLTxLaUesf0nL4Wbmt9hyZuS1aeRBqzyH6YPcWNbdb
q0pU9Rm9iz/GWkhRc1KvCeoEJg7mfihvxV3d9ePtTvTBw0RdqUORO8Dsb2sZdr7VMgU1ZdNqcNa9
3WMOE61wWk0fcF9QN3YxDBscp+O9arvw8aTBPSKuMy5w4fSuWZJjrJb69XNqIGPqdtQt+jb4DIkn
fxipwte5r2EABDjEtQFBR1WWD1bkJeh0xM0+KST7w/QrLL9r+y11UMPVcyV5zmCJzV0bMtK/Hyj+
xty1NRBVBI9sqmymDH+BV0Wm66ddUVnY5bkyWhQTGzdHGDvuwngr0te4ahezXJbjrXj1itEEvY/b
KG4Df43e14pR1eg3jZrll39aLz5OLPBVEMZGWarDLi16cC2YqT58YQSYDXBwguEWj0yRxLJDp9vr
alDNiJe757x0y5nnmN2zTtDegHWUJBWPwCB/He1g3PYWFvaiSaYQfxxPG9gkGTWRfUIIsC4OIyLu
r4aRzYqhiFeNgRqzV/u4W9tVsTJa1XxuRuMqAsGhHv0HdHmrx7AzjHXlyTip1qH1LLXaNYAqtfYM
XJC0vtjKaEC8GxKw8YBj7kHXUnXnOypam5nZvqCX/yKy3L+nJlX611SrdeHtTlNtp3/NulxCJ1e1
DjoKAuNcieFOhVmzqx2fM10zePZBpQR70OrO/lCT8WryUH7IeJlZfm++a3mC4WDijq+w1qBEmmb7
3GOjyZlHbR5xxBvmBUpkF1mq24WNeOgpTaUW29jSP7plLq/6Rsd2u9OttSr1ztaxrWSrSVm/sbpO
3tlFka0HEzKgg+/bqulz65iHhrQwbUzTVFChlAC75pqGCIaEgV1jrK0Sy6tp98LGpT00Sa+8IeyO
jWzeSd+scXzjf1L+4ABwsFBG+TS6ZKk3mY9xmd6ui47/TqunMSKDQ3FJ8+KjDzXlHTdEGVFipdhG
FURIJUZuaOpP+tpalWDblr1nye++Z6ACb/tPXXPqebg3ozOEa8zoR5hSaCFR1EKOHysQv4iaz6FA
nqUxm/w5cGNvqRqStqsL/B1sz0gWsVx4r1FnvnTO2HxK6Gg2jaEvzSxU12igRrNMi5prkrnaUmvk
dofST8SG6OVLfHXzxyoJ2S59LfmYjCuVvKzxI0Ip0UILZUfh37pdRNMk4cYZxPDnYgB1Wgw7xC0W
xdyKSbdbZ1qu1WO6i4I/PkZMtgNcYS05izeq5FTzvpPLoyvjbN+YKYqgoBafADwiXyLp6afmv3ej
P/5IeTHP+jKVL2oxpmsJ9fu1LnnqGZUIHr3CKj4qD036aU1q278aVZ58IfTJIzppkHGHmS0pqQVg
3e9JR2PQo7ZhsmU3fAzE6WO6aNMpRfSXzfjo/e6691OVfBStDsV9nH2C6vYZ/88+8SHiJ/Rt/JZo
wATMwDbmkIW8p6YtqmOd2GdVCv0n0WUa9baimHySpy7bKTEuAnG/EoOhYSfAySgGiKajDuTjzJVu
yWGFS3iLxnVy1OKxPpm43jzWfrDz4og0Fv6D6wJJwEU7ZbWgTocPrepUp0LTmke18f6Y1gwgLRPn
VYusAWe++JA4HZh1tbDLfW+AXRMX0UwwoJr3hpHOSR9pZ1fJvHMYbKHmkq8UXYiKfENOqv6rbzR5
0IEB4HUyLeCUke/+/X1CnuG/A1QbwogNypPSKg8nmuZfADiFlmJGEqbqM/VPijFL9tp82432yiTv
dimmF/noOCtom3+1prF7axoTM+vptd7/18y/rxMzq+kzf/+E3+uCSCpXXYnaMG4nlFPcpqO84uzl
qgUzaZvDUfSIywAoaiWFMVIE/z1QmTFRgEgU2zY2UU6ZblHYA8g+ldx4wLMj5u1r0RIXvQqMFRtF
OVMm41YQiHgRtY6NK1GKQZNp2XAAG+dkDYGLtlB4CdKQitPUJe4kLGKQfsHY5j5AdqtcptgcHkMH
odhkVM/edGodEmSZzEgqgJ2kxqOvhPKO80OEfpH6UZLnfQoU+3NEmO65VNpuOaSuslXcyEACV/NB
DHvVJs/wyCQbBbOoNq5WnuSPUZ6uosTMXs0UQ3KjITcomj14RXYto16WyKq+DqOKWJmyNbO8OWI1
n8zJSamwTTK03pTOyI4eDjxKBWS0kqQNR4l60SaQYJFVHr8bKuZlA1qBCzLT9nOTq1eNYuuPpKWE
guVR+Qg0yEQgkkr6P8wgu5nNa1dRVxB5lOWIBPDOVJPkQAycL7AhSF54l/2EJ+B+og3c1E11jmEW
62vXKj1Cp3wymoyNcxdnyhZNKGsB5t54k3Np6fdG8kOR4r9m8K+XtxN1cIHad3Wocr2aIavLEXyC
/JJSb9AIIlZWc0AuYE4Dye52rjimuH7j7YOh3/eyh2NtRRWllir4oDgHodzRqb88RT+SZo4+kHjD
WBYo7CsyPYhkdnH0NLSYXbv8Z85x4GClC3T8YPjJsEZDT90OQevv3N7I1pmd4S5nu/EyLJEE4C+G
KINGQXnwEhNfdzMaD1oxwARSM23jydLwFvW8A/LeIWfuYlgF2waPW/p1BLnmmt8zbdq4+qL/Y5oc
FQgrTzuYNKR8Wm38NS2KoHhHzi9e7dGrzq8QEYXy3UPuYBGbNlamYVEeYyVy4T406oeC8ggePT+w
O8HLtI4ckFGOuq3qEqkiUy1ekcM6JmZk/kji+DOVuvLJKor8fx19jS/MArYqpNt1VSGdJqP4qn/Z
quoeH9gY+95n0DrOtdRfbK1h40UuY2sgZzyP4qh4TxD2fDClujm1XaFdelVBWoP+aEQ0cOjmPqwj
TKz7aCMCEdEMKuPPphg1s3pXBPnFGe0Y25CgW/pln1/jMipnPdmOdy0ZL4HA5Tr2Jjes4ldl5t+1
IbZfJeiHswQttQ3Fn191Xck7CfHGed7kAwKs6bVCMeixnPp9wPhzRKaGb+2+CN3s1KGxdov8MYiR
l92IT7KI90X4T4GrPwRqbmzM2NLrlZHJ6UNhaJj+xOh2AYXMqFXaaflXMt3qlDlo6XZvYQvNAQn5
+L1ou5gR7r3eaKhK4Cb7ZUBMMXOTJWJi7ZT9IrH751o3zwJdKLCHsNzj/dQlQRq4+LkVIzFhd3Mo
tPLBxtlugUQ/wZAs50iABP3POoBViUTsL3wXr6FrS28IChizKCyV8whZnf1fIRf3e3ngghkTy/nN
3Zabhqf/KgN8jbTBOzW6262toE9PFbQCDBDN9K1E3X1pW1giSWWVvmHo+964encOijF4dKB0iu7B
Se014glI/EyL0oHoT1dLd6/7cv0aZGtdc5M3J8vNHVXiEucomr00PMI2O4WTIFBaukcrNIonr6vj
Xado7Vz0e6l3AlRXPGk1Dq8OvmtynC917DS2Gif5PeDxPy/3PtmqO3yBSg11L6bcB0QTpGi3gKGH
MGdXDfNeTeILCv7OguOGzIsyaFfIaRc4cgzZJuJYuE1ALuw0HtC1FjYNGiEJ7jZeawNfxmIUG9n+
GseOO8ttvC2iGjXHXlGaN9mvoockHLTvqjvVgPPss8yr5RC5ro9B2so2wKIiJo75RuQFKBRnFGEQ
Z/zReMGj1o5p+KsFTLERFTO0vbe520QXeaqmZXawddnfLmKMis5tTJtI8b/HRE3u7+ucqMRdBDHF
G3vA0QMUmDPHXwsEJtxYbZvhovQgqAa1h/WfjqIeUFe+kc0jRiMbjvHeL4hqG9/NgndyIQobRR8d
Y8yPtjLSNsskxHDNLqliB0izfIbmjKff+lniBvwwqql0tfGSWdUcBra9h1ySV3DeLNR4eM8Kbxc4
cX2o5EhDXZX8AIlP7xeQ0yTVtV9SXr9nFJdfrSbK54XdjCfNyof1qKn5RnMbfRlJsb9DKSVYxn6l
7LRSCQ4yWnYLQF/Rq9bFL+gANJ+gXJZNpPvfkQlUiAwH/wwxgp2mSP21V7baxfIjn7BYNT6s7htH
ZugGcap1h0DQFEzk5nZTfbKb+ApiAETQX3e6MvToG+BDJQ+GeW67+r3Mnf6ttYdhaaU6ucYJiFUr
+lxuJOdpwGxgD68pmMm1Hrw1WQhcja/HWjQdvBWbyuvwu0EQssuiR3Wa5WRavE7qAVGaqUnyjsyn
5P9Ija45Uk/gV5FDRrqDpMYA5280Zcjl/wZbDU07l5CcOokuK7WCdRn7K2oF2g4fUAgXnuWs9Lxi
Z5BjaV4pTfMUmb35IJdt96328kvItwNbemkRRVHmP6Rhvhu01vvAOAHSuRfoz/J4vB0MpOgHG/WL
W+vaa14r47rBQ2ohmo7TNjNJ4km7jfLfwjvMPP77Od3827vPRMgcLQQQ/Ioj/43hrXQjFGmzkJ4Q
L0Ya39W02VCM7UlGSntbdaW7hBycPbmYqbONJdZP7HpnXs1DfJ87wOLdDNGRYwHT8Tx8ygtczPNM
M+/TExlFKvHRMfzG7W3u9NHGxCapcKOY3Yja6YjXfRzHu5qM72dZK9u+yaJvddXi+l6H6VmPSnWd
EXesvUwJzx4c6ZkpZd63BEa2x6FcLML5ICILCk5jBDehTjtBjvXRk4XgtDpV530Er54iRFIFTUGM
/W6hbft1bFoHysX6H7IyQOa+BkowTjSUKGTgdDLSKl9gdKRvXB04ofWkUdqdR80Q5a8xTrhAzKIV
QLFqZ8sdTGRxWzaUIxE7r3a3kVQfsMMW7RgJ64dxsGcekqRL2URQ9TccRtx9wcR8aXadMaBsUJv6
GooU2kBN23IAb+1HS1E5dNpts1OkwtrXkdkuKmQfnpEqwUFv+oUn+R5JDeOnWJRIAYussFnKGjG/
WFRFHo+lb2vPVpxz1I9Pqpr7P5uuW9joeuP2h5ikOQCGgd333arN8c1R6moGl8W4ypiL4hMXmIc6
1CWEcyN5E8mRfzCACyz1sZO2jq+/+C5ZshiQDV6hhrMDHxpi7Dh2TymcON6V3fDpAm+udb4g4PHA
e7Thcxc5xiJwyr8WTWaNt0WErcXvRYNACpRIdZWxGtwWhdNPmsKm209yVal7kl2cL3Gdjlet7iSL
FGBn8DLW3nfFsJX9pJS+HfMQqf0py1i5nGWrfnLvnXKQhSZnDwZmJLccJPJSD1O8+ZzHxryTwW+i
KGu+5e2vasK5103dL0vyKWvbCK2pu9DC7Ozp0Rviny7yaDDTq0p9RcbQPYoucRFNJ4mXJN7D/Zd+
vVLVWZPgmJoOuCVqw86fBBCpgECdn+7uF9EXeW2+jtI9O5TdErfJj2k0AY5j19grUwbZMsHTqnga
7NXWVJ/F6NDIxr50Hr2yrzZqEmmv0egsKdKZj3Jv+ZcSDeB4IoFhBe6slSTCd3pUtYXUoAeU5SXW
NeTf5+KpRdQ/XTvIet+aYjQx842rDCskiH8ZU2jWA9RfksaZXMhpSqFyKMB/Xt3sJ84l+KE6g3UQ
B1xfWSI6XBxuZ17VNmuME1vE20lOc5yJUHfr5BD1tMoHXc1RjSgTe+PK9/fozyeP6M//2T8S9fWp
kTxO840mcd51dR8PIPyTGo4tXgwLXfyLgiTfcPS3553WymtzNPgDJD7y2nVtH2r0sJ+l2luIOBPh
+XyTkB+edZHaPA69n69yWwuXolDoRomGjZDu7HEo117T8JzLyvAC+uzpBoIB66XNR02Sl5yNrW3i
NtLBbmvCy7Au3ow6OntTrhNj562JV8N7hz0qQHEnwAslcPGzrqpVgJrtNU5j9cEGq/KzVpd6VP1K
4Tq8p9mVZDCy/79vJOlrz59DKegFLFf+mJMWtfUuQ+4TJQewL1ONyCLdOn2d0oqSkRoo3lKMttAk
i2z4sK2HdCBWd/lzYhuT1cc4sKJ9Y2T4JFuV9d4k5aKKa+VHkjXyg6NE4yXmkAQQ0LSXcdA5z0nd
PokZZRIQsAbxc53jPtXYabBR4qa4NlPyTcyw0B3IjXY45Oxpc4R6q1M5XToZMo3sJ8ocZ6qBuN4M
6bRMbRY3Vvic9MFRU+PiLF4+GS0W5GfxNZ7G7q1a8/5o/V7nunwR//3t78iT3dmfIG5bNye4DZUf
TFLgzH3V6dEMqcJwoR+eRmdbSkrXbAIE92eYEbbzNgvNnSBGiDt8rwiAdDhO8xDrA7BkrbtsUiRp
IKfAwyc3sSv03qZ6Lj9FFt6eJlvVatDrcGm6KVnhCVosQMbhpFRUZ2jnFBDWAgR3diY764ulOy+p
Hakn0ZI9vIXSEA1ysjaKmaI0j9Hk3Est4x3G9U8LoNwldyrpiOlR/5DAMDsOjoTectRf/LqtIP81
Pw2Uat9LMmtgF9rhNdSaALfX+BwNXnfMQljouIdlR5ye3HWodNWmJDpNiCEXQ1O0+CrL4z4Omm/K
qLaPQ5Gqs7BuvSX2gx3q64CoHHNysQdtFCmhtC7c+mMo0YFL9CTn9+Fp805xyu8KT3uq5tarji70
CjpwujKLvLn4Zn6IgfK+x4k2F3UluUZdaugy/4yp0QX95XDT94G5c1O4KOLC6xOEYlYgtzbxhCZe
VfurU3nfUqFB6vwNBX2ENjW53NmYnZwoifEqbYJhoRl9sSwjVz+V7E4YOhT2Eudtig+wtlEUaiLr
arvySQMG910BMPOQ5Vn64Fo5nojjsMxk+9U30vbDtoMMf7KyWoR4KKzMUlZm7ADdqzM5MpTobf/w
oMOXXoHLaaM9tanu/DJa6UJQvMaFxZ4PFoyFIVJnNQY2D13i26tIr51d1lf92rSlrTtm6UIZYLHj
EfMgg65+HdOmX7bg4paZ2xCBp/VJzcHvVYAOP5qow/iYIhElJ3I2loMpsW8vYYPU2xhYjGD7MeE/
tMAUjwpoC/G+9/zwIi5FISs7KQLCN3VFklTOAqybF7mRKYfOGuAfdPlbb+fnwkzzJ2C1T0rpxCdE
lOTnTFJeMk+xjmqYV4fBKM8QAYD0J2FICPcZyk26lwPviuXOsPEwO9EhYmf6XiIB7SxG30zeO5Os
cd5gliea0mCe7Jzw0FTb7tiYOL54Upq+61KI67nc+DvVaQ7ANG3wzyhcCQaN73BXoNkU5b63Sobu
r34xGJHEJF0zTRFtlLC+SVaWzlt82KmMpKciDp85nVTHoQ95ksZO2XZd1b7INjs10PBkRZLkJ+/d
7pLYrXboe2ttxLofzJBFI6GnA0GfBuXB7S5tb1nbfIw+qDEyo0MhYeMEaGbd2gGKuA8DrMkHt0/b
RU5m+YVjTLMAes9rbWqamomovKM0MHrGfBk4WMx1dSUhdmRq6e52a+kNYRInLnvWTb2RxwvKVqWZ
3x3zzne2aTWciyE0TnZSr4g+F7qj/cw6hRNeWH90utGexzrJZ2pm44cRvI8lQN+QSGfAZOxXpz92
ttU9V5Hv7At3hDtcxNAqsOvDJ5QtHQk/dy13QfKQ8zifcWPJz+l0Z+nKOWHT34kuMYh1GW42nebN
RBNwU3KUlPIjoiScVZbxVEZyu+kqs5yJphV4I5m36HsopeYT2sLdNWmyWTy18gzGZuC1zaKXe2k/
ThfQZH/dxZHWrlrf/H7vuk+7z3VgFFPa4Kf/XmmZ1Q4U76/Cze1tX1Thxm5cB0pon6xxm/MOXRBU
K7/UoiOlxGGp5VpxGu3SWjgJ0h5d550d3szrLME+Dj3ieuvz+K9xdLb3GkqpS3WQx1Nf1JhZgvu4
NiNuK7HeyU95fClLA9SBPSYXdK3Ddavj9xF6Tn0agiYg7xWX76qbHuSCJx03nQ0+i9W3sGy0GUi9
5KxRdl0DpJLXLR4/syKb7NPJom4Uk0/rDGl6ZXTFzLY05btJYKHKpflp58mjwhliVpEVPHeatEBc
JP+lQyrz2QvfsWnGSM+PsrORBs0a59ajzaO0ilS7W/UGWBnZssktYDTzKhvVh2om4a/UPIDSRGCB
h/lsUnt+t3xMPIpWqa7IvTTLIq6zvd2XWM5SE3Q9qTrDMGpmaUUloMj6mY/ly6fsE2Y5KWcS09bT
JfTCbDeOmnFQwZHMfadT3vRuOJADsSlUOgpb9rKSzeJ74BvjorPlYkua0rqmVfcJt4KNkqo9EXFl
XpKqCXda4KEyl7TDMXGm8MUwPkIl96Bl1JgT+HWzMj2OSAh0XRpQuj8cYHIPSpoM1yHROxDmpbws
07Z5JT1BgYQZOEsAMC2y5KJ2VQYOoFrLlhdvrNExN8oYZnv+ltFqkGvz5OjFZDY/qRX1obMeMJbZ
pzlw/D5w3CdD16uzVfbbCGZqp3UP/0fbmS23jSzd+okQgXm45ShRokbbsn2DcNvdmOcZT38+JNWC
Wrt7//3HOecGgcrMKlAUCaIyc61lVJR7g7FNzxE0ikcqyO1emrsC3ssdutjVtbR+dRCb0ynitnAa
0frVdO6mg9P0k6r2+ZPqF6RMW+vGqtEsMcx+uO46DXlBV8u/AcT4narL+FB5QDsKI/wVLfdcK/FQ
g1LKbaSTh5081b7uo346jn2SPwX6gEhW0TU/bURkYCnWflcoWVRq5HyuVHPea1ryzZ3qcof8h/eQ
LQcA9sNGj/mg+raiKxsSQdpurp1yH/q19yCBSEmYRzc20cJ+s0HsBb7F4sayrCJhKbpKD+5l7cti
qa2h1HU/9sP8MilBuHeLMj8rAQlA8IE8P/dGeuvF3ncnMbxzZLC/Dpvn2TCirT7rENZ6oNxr/+R4
rnZGNs7YzvBr03oCKb6XNvp13qfTPYov0310lU9ZfmBzHF2V7BR2pt3pL9Cd/jDqcfyD+txMpzIP
Kuy2ayXNNk3rFcipkzZGVzqYT0rKjdpUrMeR+8iVOinxLq1s7bMdB86Vnyg5VJs531ct/UojTLqb
3YYHLhU9x9mneyRDlfcQ28YIH1BSHFwVXdqi6roeJqXu2Sqc7Eps60Fr3D9DGlcnr+bQ/sXTCIyE
TfPiNkOzyR0z+oKWGeI/mWU8JF7IFpVeCPq5j7ExAxEAkEB/D3Seg14Nmzlqz0NtsAUkQ/WcUWfa
AMoer8WmZYa96ecWULHiPsRG5PxOLQoVhG3rB+5TYPCUHOnqD1VRphOdp/PJVECabJDl3UTTkpqo
lIEHweSr0kTpt0ENaVinHWhpXHZJgIcnutJ7SP0Me5uMbr236aG3woiCZIAMk1qO+XU053wfSlXZ
Vc6sU9rz/KfJQezFDs5go4MQciCFBEvSHX2tLh7JpwFJVqocHFsLbNzmqQlIbf3ZLqb4PJLXIBXS
1p+TsnDvvMT8xOfH/jQjS7TAwf9EiDsLW8wKBavYxe0qRMf3AhAXR1w1/l1b/pSBHYbqvnCGZOc4
9fyQQI21MbR2BJlgzA8XG2wfRz116b1YQsTBbgGOFAUOGCzlECO2a+U8AC+MgOiOVbddl76epUaZ
7KGNRDA9GpB9kpjLKXciPlep2h+gzIc2zxKpL6Ddmeb5ZznwMfCuO5BWBtwiZ6u2+QHI4se2UhK+
/twWeYJ1HrV5HDY+78y1VVvOo9hatzjpSTNfFbGrQzAFsqtLbarwI9yHqFntimq6o+pkPKjThLCd
HwaPIa/6ODlTeqWwtaz0YAaNNi0phHs6WHe9pZr8TNO56ZU6WJzY/NYD6juH/a/JKCi0dlN58FwS
t0jAOafGb3gWW860BAaxi1HGcmidO6q806HvonZP2pQSRQkSclDSb0iIJd8RE1gYUZT2C/d7bYuY
c/BML0q0N+Pav7dVPhRR8oPNFQX4rqZ5v7P4aVmGchg8na5ayyM7AK4Nlz469ikfdsqQ6g9G8xSZ
DcBG1YZ6xecNhhIB5mTVq9Nr39YH8BuaEm3LmXyAmVjpLpoV41EOFXpeSDrZSMEG6qsN6WaElEe9
uh7T2rzEDZp2R0HPvk2KRcQuXvrEHc08tRGZFg8O609aaDdPQzNsVAhaP5lOv/cSVXlcHtT9rtFe
DDpWb0kQ+JehhfbWNp6G+JDpZVzDA4sCRgn9Pwo5aUottvjp+nGBcsAwnPiuReyYzfHRgkkDwVhk
YS3Pd2+SWvkSxkXyNICQNLu6+RSg/vWpoBupNFrtrgyU+pNnIHbYw1HNHZYhKiz+UetJzfitf2cV
NFUB3fLv8tj+pc1z/BJkcX0dqSEVIS9IXmzQMntzaKIr8YKIgLoxNEu6V/AiMwFXcaI8q66pPvH7
QRsL5tHpwS2Ghb1BRby9cRRkp8reMq4so0l3sIjYIKaSBsImusfAgdufM1IJ6Fe46o68Pt4J8eay
4OddSRyLFEsIfSNtonuZq3t9cCy1sttf5nY0nfFrT55vCeYJrzkUaG0fxJv05P5MlJQvQ9q0+MGa
RvUgwfmQUt8cUQiXYDVI8n3dkRi7zB1Hf+dQ0D5KsNG3+q4OXf/iTe2mg98iq64ucyMUyqqekpD8
CckcKlsqrMkRMZ4rC22o+x7q+0MWzeWtm9zQfRJ9Upptr6nDJ0Vz+k9ZPX4BReWdCzMfr6oe8KZi
jMN910JBhzgy2CElsi+2VvtRzfCpXUw9ZAV3JsVmXy3huY3ZMdNoHp5cNLnuZY0cyTI4T/Lo6OZI
Mjr5wCNe5Oxon05vggDgN6i3nznJqR9lGeobujys+8xH1TQa3VPbztlDZyWfOzUJXsAj6yd0LWBj
9sbgpU7a9kCufTqIl+aBZkuN0DuJtzDr56wp+ocgco0v3Y+myoIrPSzUXTlYNYwhdr1rwK0em5gi
J5oW0CB5Jeog+9hy/jxNl1NTyyp9+y7g3amZaeUhmUgfBNaTDwjzi82f9+yZtPGOXvDF4NP26KfF
SUaKNZj3cTA9ySiecxgw8+GnjGr+aODbUUW5tQq/zDXcQe5IjU5WjdvZOPh0puxiWzHuUVx8PZjK
tYPq6/1q5oG/PCG6+FmCVntqdto+nKgUf3AUQaxuKh+0wBosIeQj2OvAYza8Xc7v2TBataZ9Bg9/
iIZ2+ubOtr+bW5qaJy1Xz6pOuove6Z0L1wv490V7elFBkQO6Sq9nqWG5fL1zfsMdlFHEq72doceI
3F4PoOSDQ4LFO3RK8M4L2Af5FXtoyEqQe72s2jTuJm1mGvc6QMUkWKY5P0EX9nqIeVQ4pctBzlbH
Grc6PsT9i5B1+ZmG+GQj66/zZLjGrFf6FyEfllrn/uOr/Merra9gDfmwfIMa3uvL/8crrcusIR+W
WUP+d+/HPy7z368k0+T90PqpOnRh9CSm9WWsw3+8xD+GrI4Pb/n/fqn1z/iw1N+90g8hf3e1D7b/
h6/0H5f6768Ueoeap0Oj2EIQwqNdtHwN5fBfxu9clKKYlafu66zLuDOT4rLKZXyZ8G7a315BjLLU
+1n//IrWq64xKnXneb963q/0f3t9NjNsvQcz5ul8veJl1ct11uu+t/7fXvdyxfd/iVy9BQNhVQNC
lG/v/vqqPtjW4ccX+o9TxPHupa9LiCddLvrBJo5/YfsXIf/7peip7xC6RQzTjKfmrhtDZ1/TEb+V
YdgvlAFm3tC5g5ceLWurVq6/U9ymQIOyQdSvqT2eKBe3BI5TQE8czSu3gNTrk16g2bQTd9DvTTP1
zvT8gqATUz976U3l8RRY6qV+1CfD2ZkUlbbg/raUGWi9XOTaLmJuousmym1g9qD0lFNrnBEyX/Xc
dOd14mpapeB834hhOW7SH37UKNcmlM/bPMuSIzUp8lFqVjzRlXllVnl7B9lS/qSQfbm1vPZBfBJV
8c09eHY97oCF508SpidIiYUkW04SoqPn+ejnPJqyqgSkZUEPlxlrm3Whf3l13e0fHEv3SaL+zZW9
CeYl3f8tyA0ycLk7nGc6sRaJbATPZIzYZLgdU+/VvTrMtxDbVAgpRkKK4XWazJWDxHlvq1hVEh4K
E/CuVoJoMeqYKoCcyoEsISSl6/hdUOK6Z7ovp+O7OXSe/hn+zgq5YupuR0MdoOmDwh3pN/uu1yLn
Ts4Qgt30fd6dP9h5IIp2PJ/yGfowYWzD2z4JYGv4cw2JkEPJ9hYWKLs/rjY5C1OnvwIG+fsHuyxS
Nu5NXc72SZxictLhkKnTcF3Rb0/PJHVChJws3iJni5a9d7GLU+xyth5or7NvZDgLAZ6cuhRT/Dp+
nSvTGjPyd5FRt2ieZeOBFoB+G8Wz7m3g12seNhUizx6iRgqfWlqoSdvZ4yH2ivZhCNT2odZK5+T0
7icxrXbotz5ZWeuy1yBUDhntyAfbDPrttMwU2+UastJqlOu4TjBdriMOtZy/ZkXdHAWmK2fwQD2+
4nU/QHch4fNK5OkXLO/lXDC7gt6FFpZuh3bnwcsZUsM9qa1hpPCaV1lzUirF5txX1Pov561m1CqK
w4T7bd2PN62m25ug6bNdExuv2OlE6TyX7Abo6PVglA1knWTzxfQu5CPyWvxBjLQ9VVGWuIQaij/I
dAFiQ1+wiVC1QDiNnLVpAJRuUte+CZemCBQi1e9ZATvQIqSwRoS2pkEaPGRb/fpD00+S0Xx+EKOz
qIWCf7VIgOyKt94gOI1ucjugcrRkAPmmPEVUUSGuhBZPDhCyZ+jKtf2FNK8UPuklrqUadomj1WLY
w3rSQB1XNo8LQ8Ehaut4F0L1jvKBk+S0g2TxbvC9+hH5+vpRbNpi6wB1I4dDjvYgY3F/WGdU4/um
84Pr3m6G2161+ltvoEK8kXEMC/2Nq98VXTHmu4uD5BP9AKPT/RYibkPhXu/hXw7K3bpCl8eva32w
hct6vn73wWyrkXJU9PGxexMDffe78qoiWvvzlhyC9u4X5vKzQwnw5hIj43czLz8ygx+p24Cmpy0I
P/hxFSqmWRq9DODCjvkiKieH9O1sElG5dSzufkguMz7YZcgOuj/S+f+1GTp33pD4BDXlAWLOzEg5
r4fcb16HZtBuOtpEbsUp9svcHjTONpjreb9OI6vu7/qy0rYXtlsTwCEwqAEyQNOIIpqAtWqvOM03
Y+qy4NTmznCbxzkb06ipruM5ra4TI3XVp8Eid6CObr6VmHoJTASqMHl0RndU3chD3onJDfViy8Po
AD1Io6nZ1tNt+IpHZ77iZ067B8yq38tZhg6oPkfdebXrSLfdZroFdxGhnkpT7UYbS+vo8LKB+GFc
D6T1+Evo+t5FCiTWF3dkelBVvl1NopvlkmOhUJLhausLCOu8ue0b83K1d/Y8reiOQRdvmPXrOY2q
I3lq9dnrMogqFd/+pSNeE3bZ8Jvb5sO2BtT/4L/FRoYzf4gdnK81l0kr+JQDjRJA10COlnoN6aQ8
uDLgaxou7sqOyEjS6fBqKwBWFWOFwMoy4zJZ1hnCJalXhe6mWTw1PGbaTla0x/BKQj5OWdYGWhvd
yAzxFla1S3XHGe17etbzvdtANMy/zv5lh+BEtKT6EdoxvB5Wk95XdYL2L2KGBwucyyeJFbqWv8aq
/WxRpqH1QdFrZeNo/CQJZqBB9QAwTMJwaSNWDXjVxCtoA/E6Lo0O4pW5RUcdUvUM06u3PutsTerk
m3rRkyJfTwa+on9qHYq3WpSoxJsVaCjVJg1NjQbLr9dtTD9t7iEqAcGznK2O1RYuXjo4tKMdg1aQ
ODkMsDFfHGA3fs1U+OZhoIi6TpBLfFhJLjHBdgIjNAtL8HrtdHlRdF8154q2JsMxy7090Y4X2WP8
DRwU4kfqt4A3gGJhBNXw0GnfKkujyaqcnqdiAJ+nJCmV8ED75uSqQ/FT9c9BOqsIIPKBXabLqnmb
19cj+d5/t6o/6nBjKApqVjw8XluDax01vweZTX/WBv6w/jbSo+AlLOfroCLb37rx/Kmoiu24EKOB
nyvu9A7VoGCJArTIs7ONxox4vUSv+FNYUryyJKi84Va8kam+WzKfcgrFrOG2xS9KCikVBq+gg97p
nlQIx687N7QPaB3ZX5Q5upPf4TUipfHzuowc6xA2FqTLJuxUw6aereooz8lzHBk3ppNvPzwrA6rk
CXxWVePGil+9rzbxRE39zjON/PxsLo/qFHyujKJ5Thb5RiNNYdExm1OrDspw9zakKBqc5TDnzjXg
6PJsK6gSslBx1Whu9CQHjwaPMqEXT0ZwW+jnymxvjN5EACabsvGYdUPPTZYJM9//JydL2+0iv3Qs
oKJDJKZVT2XbOWcJmXR/uLPd+bhO0O05ueIOCqpeJgBltrYt9OmXmMt15+S+LIrwsogBveN9OFH4
lFfh0IaPbLtvbSRWDnRNpzt6m4aDuSw/K265HVFFeFbSnRojnFJ0zfA8BbW+jQaEb8U20nF7S1fU
L2/hexVTVZhQBWXq2VlMA93ph6S2eYpchiWbvifD+io+CTdjcKReBmSnVX3zNGX+N7hDhhsvCIab
yR/pQpdTOXB7VxR0Ld4CPkZVbx6JkaFftEG1kTFUZ9Fet+b+suYakxXx5G/X2bKuVU+vr+OyhIzL
zPmkDnVw/BBiNyq/qIH3ObRqlFQ6zzy5vRLROzirnMphHYtfIsXtQJX1Gilje428uCSUgsS01QJ4
RiRI1pCz9ZJoEyjG9m+vJpHsUUNYB+lMVPVmvHcgGNzFo5bsZdh7IbbeGO97d3Y2AxwUhw8Of0h/
hdRbrj/ai/EUlpl2U+d1aiOnwiKj+6xP5XAX6EFLc1LmHDx2lo+Q2tcbv56HaxnKIencJ9Xs41sZ
VXGsPXbWuMsRELovlpFnBsEjwMx1SgULx7nrrCt/auZo63UtLANe9kMD/h1t4XiZ+YrokP3J9OXC
oxkOhybK6FOq6i3tPcNj7ajhM0AA+ir9ZzkYsd3SQWT5p3SxuQ2NqvOsIO6yDKnWd/d5oJ8q03ud
oPe0MFjozIkJKFq2d+Ye2tglnt7b/LYvnD/WeKCBtHfZiJstAVVfTdugD6crGc5t2dGMZkdbGSpu
ajzl5ZcsSV+vBitSRfrSdq6NtE3ouikMkjbuotIHl2jMXxYHOyjW0edbbFFh0US8js1rA6AcXP0E
+EuARMlQDkZkx/TRFMHug2Mdot1iHkLLpkfwi6G56ORMRoBUikuxaYTH3qLxcdcOzXygCg91vRuF
j2rkbuKpzP7DK3NNJHkkNjXc4FnmA+7/OF8iQshpLxHrFd6uL851DZqC4fKlCd2D6v9ghXB4JTWC
kRsb8M7ZVdo9yIwAIgFr+Fm3cXCKlx7rjUR3duRsp9AYH+TQwpp6Lv0GWvt2eshtQB5Z7GdHeU1Q
TCPJYNW3l5FLGa1RrHGTyNvx5pVXl/2NNyUl9m5ut8wdlrcuVxPrilp1AMIpBXqTlPWJdkG4pWiA
fRrDbRotBf/FUqixd7LH/A9xXYJqv9unlRvt1znBUKSbqQ9e1xEHZMb/H9dZrz3+z6+n62d1a1gw
lFWpZdwWjX7sY926bn2D5620743bqWIZHr1S4za1jfg0AgFGFdC4FdMg3kuMhFeAcvZa64ElWaZI
pKwtQ2VEPWJXBRA+tUk17cUo7ssVJXwEhLQHfFVvIjdKXu/S5USfz6Y0jekKTYw96neRuSWpYZ6i
KrNo3eae3wb85CExwdiT+7v4yeVM7r6s2vbq9bnGH6NrsnzKHV+Q4N7tUvcwFq0B1/GfNnVxoH8H
MqfWL/Yc5h2EfJcQFMy/9rpVXst8MckEjY/Pjk8KtCjLfHEMfebe2vqkHOJsBM8xlLf0SlS3s2aV
t383FIeETLBa2/UMtPZ/jpWV0ij44dgwotX2c6kYylbOTJpWLmf5YitTBfG/N+9/j0MOVKErmGSm
m+4/cGPJUKeNV8kjGmaX5zgxyaEO++CdDHdKa0HqG9C2ZcFZcwLAZ9SXTTOjx3k0DRqY42djMftZ
l5wm9tJbGVoV0Hs4khQamOfiRddIwpMFgnB0CeaJ/rLGzDPNQ+yEzwFgpRcOCV9bk+cYFC7sDL23
Y1E6T41vo526DgGHXPcBhCZHpfEu3gCyssfYNq1bKMLHhxmaFGsyuhtI0KYH3+TQRAos2FWk75y+
5OY1xnZyO7uvE2SWHFwjvUyVkcwfrSTeO7TS7Eq3Ssl1dtOx0CLjsQRote9K8mSmZSGpt9h8xWy3
ZWE3lxBxTCywgZktP5X69HsXWNqJ1LDxCKnpSY1D9ax1rRtti5cJrNhju7imrlXOmj1etYbjRYg8
Z9MpUfQ/LpEmYC26081iK9dcX0wawPUd0xZT0sN+I/a09dpthcTH8bLU+mLELS8wdtLLC1mXK140
L3Gu81gPIExgY2cs+0k3UvorWv3BbSls6TerUZtm+m5lvyjh9HwTCWn9JWZdYnWstnUZ1H7izcz3
FK378QsptBcAlcqntpisY9GZ5VWb1eknZYazjMbHn38NGCMEL+qAtIxQAU0qOBkDIi8hA1RD29jZ
VfZ+aC5DCRavBK9D8X6YW9i0p7f0WG+HzjLOWUI/0Oi7X+lv1fxToEGXDogHlq+6VCbSNLF5Jrdr
nCW6GdtdUhvDTdH+kRaWeQqheLoBScq/qlLQqQQZWtSQiGF1DYpKpITEOy0hciaHugEkdfF8HNtR
a5zs/ieSZja46CVOlpMxSaQOKHR1iqcAuvYg6TNg0ByMWQuVq7EiYT/zO7LtrSp3/0hTM7uhG7gk
9Rll2U1DR9Q2cXxtK5MaN/X2UddFPFvljmKekeoFtT5MIAAXnftlCGvUdO+FPiK2iGJdvJba148z
0gBnAHgv7DqLr10WzxutiPyXrqMdSeuL6cWvImvjtU3+4jvIDhZF4KGi0CgbxQKz2xkgmigbeCcN
LeYLTtuMY/8y1ITqAbaad8PVK7i6fzs3TYNo6wxsydsF/Wl0tMcYdaTxrOA5Z3thO6F8Rhf7RM3w
ZgiqvdhGWi7n3cW9TMn6QtvXywomgK69p+n13q2V8gr6FHefANv9pifxlwaIwaPaV/r9kFXpRux5
1pu7TKWN3FuaeoE/82imffXnqkWfkpY62rWSb6Dbmk0TeP4dvYDzU6m0j2IP9Kw6pL5pkRjjIlHT
HjqTdqIWns2X6LsRxuOvYQ6QK+C29tiX7XyF+kl1pZpZ8MR2kB56O7d/Rd/1Fv4TiYTebHq0Y2hh
Xp+s4ZsE+YSm4w4KixQMVErWqF4wfGIEapDup8lJz3TjOfd5pShbJbD4NXs7C3JSpWKL3s5W7+Us
Hotzl0OOFQX2Y8jT6zWfReNODoDYzTsr9lFtRDlw88Ehwyn2H8syc68ldo2A551MmEXPaZ8GT5D7
5c9ancZ7X6Xtv2gAjsVKWW6t3kl/tmO8nc1p/B6gLraf6+R9RLOUSP5rhPBEpXG0zaIQNdFAAfCR
Q7V5hN0m41ukqOG9v2w4mtBzdpYKJ9hFMjyUzYmzbEPE7wfgG5TIuvHgDO123uIQr5e6fGnS+jwp
ZQ0oZNnTvJu2rE0NeLxp6nO7SO3qPQlfo/LKp4nGxOvBVfTDOJfKFzJYlwgD0M8mmyAesmMgUTn1
YW3hW0cE+gelZ+0GZt32CR7F6Q7u8ysj52Vv1WIqDtakDzuJlYOhpj+gsNNuZFR10Qymsr+Cz715
YHO57eeasqSPmJsI5bYNebjCIDsyN+302dHznUCgoUdlO4ycyk5Qzq7uaBvXttUzAMVtGmq98hz5
07SHdb+wQcpAiyuH0FbVk2ItB3rNM+4inNJba+pACrrfMu6NVAoWj4QvmPZ/Os0DRCBr4LDgXqtp
fIyW+zVkXxY1nNRiWw9wIf999tv8sEp6zvTdou5XoRU4OVdi/6j6KSF5bIw36RSamxkWjp0EimNd
Ss6CpDnGb0t9CEvce8XTsiY6Qrmix7s2s3Zta+cPVpmy0TST+Fjrbbpr9IidppoCnO9UdEbN+reh
zLyD3qszUgToU4t2tdhar5+3ozI2j+L4R5u6zAXhBzR1jZEpad0M224atZ0UHleC6EvZ8l0dM0S9
6OAPw2epWl7cF+7o/zy/lDdNA0m6C+d0V3T2oS+6z260g/xyY+ljeh6mvg/3iQLU08n/Y5gsKON8
IEOX9u1RRm+h7XIfk5vZm11WlJHYJeItXuzmIpD0Fi+XlFDvu11BwFQurNVyKErf3jd9PW9Wm5wt
/JlnvfCgsZUYy4WXELz+67zWHQAFSeSQVEhpDYmzL6rkfcy6Ygvx2pFq1C+UD+xTVVl3l/dDhrBe
AYvmDVj/IqpslzAxubnD/fxt6mUong82Mr4//KCuNpo+qPum5c4m7AJlY/yiob6/D2gtpodV2wgH
QRNU2a1pwhMqUTLJCXrYFxYq8/+c1DbJ+bVUokUaSt9mDtytTCY0pJBn3iSlPZ5lHCCPc+gnSoli
U5aY94GgrvfcrZzLbHGTE9aoLJJ/o/fagHgo/t2k8nat5JPxIIe57Z2dMzTBfrXVwOsoIarBJstV
k20xUu3DIhwmB7LV8K3W5Lzz0YfBcZEKC+3EQIz6uwS8M3e9doDONtuKbV2DnBx9T43jXNYQh51r
3lkPeNRcLtW9XY8uoPQwz+bw0cEzx09Kr/31unjl8TUozY4Pn6dfwaAEJcwi2gqpYf1o6AU4a8e8
b3JU6BGHrB+XADFJgBxi571JQpeJNCtbl4l/XWtd/q9rTUX71Yti7eTq4caxreZJDrFWoHiv+d2r
rk1bQIqkz5553alp+9T3mffQZ+GSo0JLZgjQV/VVoi9jElfU4nPtNdoBjvNQsJX5GL1eT2aoy/pi
m8zRexhZX0Zdqb1EWfgyJpHzOA487lWJEV7LUKA73uzcgEJrzoLhyWIveIy1GxlIUAgzPVhG81O0
4H7ETrR/THq6pmoLMNi2QzpvpzV8c2SGxIBAfr3UutRyKYckLrLbvBitLcJHvwbnt6yhgry6HbhM
5i2VLdXPD4Ea0mRBn/5DmPV39ZxON2KSQwmr0xFRbB0yR8LIPMIlHxOnWjQPJIpTnarRjB2UhJHd
vpKtRCI/cXIqBzgc/V2radpGtilik22JnK22dcYHmyxgUvXbqG7R7UMAoLQMwRf2jjQMsKhzXavp
zYVODLjrK2FYMdV7y9KhyOwRFzwo4CcP9VIgnZMyOwAzSA7VUk1dvVOg/xw1Omgo6UVbcErO/kOb
vAzFW1JyvHjXNnlpp6dKG17mfnBcllq8ycwnGW1DslugiNA0+jKXMHX5Goz+bq9ZX/xO/44gU34v
zq7VN5Dk6Z+qrPaeJj08ijnMEOIzBnC4ox7ZX8ZCba5ztUx24rWCRtkHXkwdbbmAj/bx5QKXJUfn
wwUoJr67QOQ27gEqU7pegbm0t1aYbBmSdpFhZtHQN2n6Nk36EwSe7m3nT9GusaLotwogx6zDf4oQ
nHkY9MKG1KJIPo9K/SgBNFA6kF0Exv06E3nA8LdKYxPs+ebXdM6sA+IufKwsWOvTMYMfZulZ6Zdm
l/UgthzhFXhv8+Nq96J6OFQ0SpLnQhzsw1QZKtJMucwFp4te1NvC01Mc8WGyuqAuN92iTyEHu+hI
VMlpHdOC1S6H1S22aQ7C3TyQCBLHxyUu65Q1hWKy0DtDr+FRfDsMXd+c+pLWpTdTQDfSrTFCtLf7
8xTIYT8372KKNhqPSev91gdjcQdXsn6ulYMMoIZG5tnmcfxir7Kj2MUiZ+0yZ0ga/cyzzWoOEJSE
044i618Wfbfeav/LogGCWH3eRK6z1UFOLXsK2YBYvmsfxzH5ftmiSOFkOXzYfwAU/oroF/20i5P+
Mv0QxSPZ4r/GOstqVRh9v+yAxHvZz/TVsKOhyb2JjawipZPXz00KgE9VZsAoWeXAI1w5nyYbZDqE
NX8gYed+1rh/ksPT/Ns5rusb3aAREv0i45n3fNiESqv+Utp70fla5liV/jrH1xT/tgkipLmTYtpr
w7SdsoJdMRnt7y33500Pict93fTQeagBu68wm783DtwP8EVO27SBy9EZpmJHRSW+p/V4vLbdSTnq
TlM8uppXsfMBh2V40C0v5GFTNDyMfaN//TBJa2sFtlWzeGxreA/cSXeuzcGbMlQneIAEH1Q7h8TK
jS9JPd6lk5v+TIwEJCVPb0/wa9ZgTIkIFdX4Ug/9neTP/i7ibY1/jADE5m5zUMA7t0s+w0uRPUij
Q7dXqW59saamBgAWfpKGiiJU7dMIx9alzSErDVo9UcM4GCPsVR18u8fSyPttUZiobS+dEHEeXRaV
+e1OFp3olpRFpYcCYKdzWbTTpm4fI1pCazGPKaozPARqld+ibcAOBHGyy1BE6oU3VsNE7gSGleVx
R+yLqY7V/FaWeFtHTAh6bp1Y0Xiboe+3aXoEeAXJR3A723py3yxCel0Y5j+7kI6p1vO+T7Pq71I2
WpcIq1X7TUiTjken3cFuYgBUb/lU6ACa+6JMNRzIyE2SP12NFjzYyFwqbF1kNkWbaqPD+bD8IAf2
rhhn0mtTlt1nJVyiomveVfFIQ9V/OmpbYS+xOAIyapcZSe/xKV4cQVyat7oBD/F5JFWVFY3aPL/m
dwbDyQ4jBWrRu9v5/aT+aJMXlEKzn2T61G3kTfOdRn/TLQB2KMJeA/I+2tepQj+fErvHqe0Olto6
N/bkW86OdElyyCFSpMsIjXlxR4ru3ET8PdAPoVeZAr27TnVA7PKX0Wa9N+j+f+lGmD5WO9w4ezNN
wpe/ibcXux55BZ2NDVxkBfQeaVLzLV1ykjJW3aDeUDa2ELQjd+GV2rgx7axFMrYyXhoqL3VLEpLk
wF1Yd+VGWDbhWYHSSoHvUIambf73SZVm0pyXT2eSVAX0t8tBgaeS9kL0M9r5T9viiJEpQxFmoO1J
tfcT7Mal5la3cTNNj+FyyEdr35QF7O7LSA40/JtRw0PnYvGyTr3vqBXLCEpH+Djo7EMSObhZTfFY
ZzdDr34TkxzsziuuXVVvLzObqA6v89r6HYme7gbuT1qfuzHpEQctui1E6BY1pqEk374YxSORcnYJ
l7EZZL/nqarSL5OMt2yZtH0198NGei21AfQNz+V4ZCwxciYHWNLgLUhuVzP0vXG3KbvudULdILFd
zep9ojtIGSmt53BPVnTeua7291MVuLs4MaZPTR+SR7W8R12llyscS9hDbU25Eec8qCqASoTWxetC
/3SFaLW/Fa/LT83ZnpwfIIunTxZc0M/IARR1XXfbolbuqwFuMYksLNDZ1ZSr17KOXvPVaaxh2otX
b7rhpIF3hQ2TV0QfR/wQ6+VJlpUIOiEh7FOqJxlFOUSUbDmrW1mNnFUHiX01QaNlozdqoodnaT3b
sDnUP/uAWSl4RNBEoUR6NfBBvjag0T2DyubWXAflpwpyjI06oMxW8Kb5JHwC5IKanRrE41UX5DRc
LDlVttPaNorCClY8hplehMaGbobkzI8SfC2lCdhGMZ1d3MbaNvWzvwSGDiIAfpUd1LxCBXgpwSlL
Cc5fSnMpOSCvH9s7MYnTbiCwUT1zOEiEOOwOIieZL7Z1Ec3q6NHNujuxq40yIEmDZhZ4fe227qr8
qgz9R3/+P6xd2ZKcurL9IiJAYnytsWvsoXpyvxC2t42YBwECvv4uJe2utrfPPXEj7guBUilRXU2B
lLlyLcMG9RdRWkU5A5GVBY7UKUy+53iXg1xF9wgZ4BRaMOnGhXbwgoxQw4I7nc6uoK4s1l2HtBTk
qVdB8CLKdry9hgBGw0ZZQBgbNxQ4oI5Y2gOEsGWzwgOW31FHxiRy3qX1AoKMbO+VZYEHX8C2dt4F
56qFrkHuxBBUCKdpaTZe8tIqv1x4Ux5+rf36rBQC8othequw4cO3WraoIOnrH6mdPzsqLd46A/9a
1C+PT9gP5CtRZPK+60sEBGzHOvlimG7GyOv2tRkoqPKyf125HOzPV3b0lQ1RnauxRJylzN6QtP98
5b5Ln5MqN5dJYfe3U1xsQGIGNu7JNrZ2ORpfucJ9HnQpu4AOxF+D4j84oua/3yOPbm25Ssy7FIRm
S0/W1asjuxcN2sb4n6A2QqZzSr8almG+RL2Xrhh+9HdRFhpb1G8n+zhN5Glok2ntBFP56IkQhNHC
tr5BSOP9Y1j4GEYYRd86jiDgHx9jnIJ/fYzY9svfPkaDhc2JY5287Ab8nmsF+QokIfJHUMGW97zF
Y0W37MDEAVi+whuLM5mw2pKrQPJuS00aLiZglajZ8mEejrpuTy71UBQGoMYcpMjeZMerngvnEpZW
fo+tFoAJrXOBnoBz6SMdhIEI0oFsTRRp1K/mugLJ8QUIo/zeDd+HQxIM+cTYQTTB7sxj19rvB6nP
UsDfXaMHulS33LifEFvJOAKnugfkPFDtscydCZbKFek62BaiC0iBTEewwUJTz/xOZqiLQipGe5FO
DXkV0zgeq9q8x7olXMZVBT7MUdnNsdcsK3Rgbd9jfQwy6Bj0j7trB6QR4G1+eI9Dsy7b8AZynd2S
I362o+RdloL7CgwTPshQgbOmXnBeBztK/OVsghyvD3pZNwzXM3BgUkIswlD52zK2Gr4ivXdLG6Gp
4G9J2J3E4umMehlY3Bat7q1bYGc61UJ1HSRht5Pgj4xYanVrdM1HorClPt269mlP88Pz93EQGJ49
K95wFJIBFhYqZ1ynLTiUaAk4rwbJOMQVdEL0YpFS5XSYve2Wo8oXqfnrIRiNcT1WWP0q4d4ktsEB
UojHNwC7VlUWpC9j3FQo9YOduGnTOACTRZ3Ndn/UDGN+OL5p+9XfYvYPLN8UnmGIvQyasZ0ObcpQ
LaK6GOE22K69kfbLvXYC2IF2i0WWi3Nk4cXVtgqVFqM3vAZBGK0GnrM9ZXe88m6aRvnyh5fyEp1b
3GfYwd8b+Kd13EXiwo89e+UXAglOLcyquBzu6xH/Ukpr9Ax7NkqvDdzw7jPb5Bew7KwNvG+gmeJ0
RyPDfo2UalhmYTnHBIqItI4NZF8KQNOFPFBvmzn7EbQVD1EkbJqDzD2kRY8ixxw0JUccDHikNF/k
okyhYNWJSzXWNeh3AFSqeSwuJYj7QdbiL6cB7LPLmvfQNAxDb1Pb7ntvim01DSXT38ZrD+r0UGC3
dqBJg9qBxmsr/afImcDcK+36iD9FzpzlpiOaI/VOOjNOvciOw1mA3/zaS78magqPfR77N2f6reGp
lh7VoYi9YVm4gfFoROO/zsaBvdvUx9kffkYCLfdBNsNWFik/iMEH6Y6+aYGDeBirYbw4fcsPVTdm
UDXEzdmA7ptj9/LJTjdz+MtfJeACnfpSuea6cj0EiEBicpikYIeRte4KkvB8QbZrx9+aiCWwekHj
rt28mNxVK6CQ/UeHpefP8MZdtT6HxJdhiVs65GX2iPpVD4jHXyY6A69bsASnfLYuSS+TjFUiQZvi
+qBA+907FgC7Z+63q5mPUXy9Qu6V71fwHGC3NGtcsGSRyNY04ursGvklUvnOMMCyieqlZFHnQ7Jp
ofIJLTmf7drJrM+mzvQaIg8OZgeIgc704k0rHyRiTpBZqKHbqj2oI5f2zkIN2TwI5cXdSkLcbLSm
8Aw50nZhZEH1pa2QjnRYLg552Fcv0COb7c0IlSIIEtnrOm3qLxXWqpZVlg+8CMFWlI9AGmt7r4ej
Aiq6Dq8huXqJ3O4ZIhflCtp76UWZCLfQGdmUto3aRmf/P35GifBCYYJrehiEtQz4BLp9/URztlM/
tq82E+NhNIFZJmua5dZyUHiiVIJDv2LdTSDBDiDCY4Agb9PIxNqS0MXk8bNjleZDmg/pXSzZP2Qm
Lz/2zW1h2+Or9jIDb8tz4GFKw75grVkcLAcPAeTjnQvZSiFWA4oc77nDnUsCoeaVB9T1ljxogD0i
3KkFYC9k0wN6F+ytcxzAZ1EMEF+6Bmu3eAFcutmFfcPWQoe+PNid1vlsL7EtetP+f7OrKYP6bB0u
xCC6c1oof5OyvlyXhcifQFnIb6BLGSxF2OZPSjQoWvYib2EEaCZTiKBEBXpMcrY4+Hz6XJ2pM62S
6SEFCVmEpZOCztYqj0r2yDoV3yuvVTd96vomwnBuu6/wsswWyorCnc23liNl/w91GCXorg45G9r9
7A7ZPujNQIQK6KkaLCxTNZztuOxe2pU72OrFNGQLwakhW1AzqjrNMGlABlb3QpW0grgCSlmomQ9Q
MIscdUFmOrj3O/dEZny7YCiKAHKv0gZT+lBByyEEc0O9njW+hfbYbtIM+7vr6xbRkWxcxIiQQAvg
02uY3rbXl284rHVR7ycH6hOkwILOCTIv87uaBjLEoGOQIR1tsLtjD2mpTa+zbHk3tA/xFG7aTkS3
ZOpMH3rHovmH+sh0HXS1/T6oHab6YHXqH/L/vw6KO6DFwPaAj9ZJH3FSb7gNkghQj0oqXn8bm+hg
JFhtXoqwLR+LNPxp6VVX7TXxwsdi8gQ6QT433d+b1Ht1RsRKnq5NlaLizMqiehUYu9DWlcUD96c7
tCKqM+7/2uJeUSxU5tYPgISwpZMLdu8za9xAVro5ggiu3ysJsZzA8+Ut4st8ZQAw8TTVENIYy7r5
5tdiJy3gbRcl4NzgJ4BQaM6/QXlHvLrMY8sU6bZ5yt7QtI9e8T6lmgBY6pTzPiVKyo8R7t24lerV
KFkPakacjajBW0DnQL0WEtekM6Vtf/Ur+QSa2ACEpcuhzcWG1L5DhFVOrgeKixrEyWtqNl0DoXAo
cpJSGGmGVTnzTh92khZzEcDAyzhNsBY8+QVkgxc4sUO8fxaQ6phPPnf9Lz4mAD/7for5Jup4txKT
F+7iIBhfPchZd6qsnqVVJqcMDNGLAboer+QWx6mxA0cwdDZtb1GxPrhJUhZuBYoVVyhMttexqvC/
rrKpW/Eyg+4HtcfW7kArYtvrAaJC0AV1pzU3vS2wTP+EzhjtiLceoKv2ls4+7FcT2SfHmv2J4p5M
jgaMDLDjrRrtyE4m6vyv9j/mxz3+6fP8Pj99zoAQHR9zK+ZsAlS1bSzDtXFD/jr0ILIdWXfbFSl4
32vlI3VRJN8a7oXpGth2xH+aDiQjesDsw6cEQi+JB1WYBE/pf091tXxMNw9PQOnrDjkUwrUagl06
+i6S1TKw/GxDNtJO6MB8elaZueA9Ay82XqXcjqwdUqPmjBtTfmYvHOl3Jw8s809xzd9fwEn17jbD
yLRb0JbdCawh7lP6y21qh3/N9rsbDS/DCP9iF3c/n7AxhgLTbVs50KTntXcfy9i+B9pToX4YN3pp
HrMWzBbkKW3e3rgu98GVyLAp0f7NFIPqUDTguiWf0XDcRSOBpmPIscw++gpgX3Y+XcFcze6ZCqcj
aCPuyJumHQI8t/icHDLlsB88oFbs0MhvMuhgPpsVUhKhF0YnaoLqb9vkbXwxoEh3yUe+GnWNa5px
hqonWS6oOU0WvwEZszn3ZoMAEGYoihvqpSkFBDdO1NRTjhk4+WjKAvQ6WRe1JycKQYtiBAhWiCWj
uIk+yCYHTBxycEeKpXRRNUETL4421LRSoQ7MhGZRX4viMULe6GJncyiFHJoalM/X4VLW5jLwurXV
cqgURklwP9QoVWNaLbRSPWgnvBZA464H+8O/PZTfHpoBr/o/PICcQlhcpzz+MoeH/ftqiDn04bFm
ydkaSByEVFxu4zhp2v0+MTZEpD/b5n6Q6oNkv27AAusUhrV1ahtZCQZWU+TB6qNHTaRM5iYhbAhT
I5Qzm66Ymo9BhNYhrw8Ttcj1YyBDOcJRRCilTlh522XpAfKD3gXQYO/iMfaMMq7mBJJYD5Lltb9G
fHtYU2frGcFpRMiq1Z1kKorsXHoZAystRqexk6xRUt9saLhvSgs70ebbPFoPgpTGFvD++I5Mpt9j
UQXi5y19gqH3u4OAHvCCemkOhhxcYbL+nkyqMlBBpLz0hj4C1LXrvcNcEwCQX58IpD9Q/TIeyNKa
OVSfpm9hEvc7CsBJEORup7qr5gCeinl7xov2njrpJkM2FqLvibinG0ykLco+fh8u86paCZeBvrlI
/V2M9wCwu/6uDer80WFJ8ZhjncSHdLiNao573GH20mFC3lAnENLTDQdRwpIGfAzH8yoHievorX23
TM6cXwg0wfASWgHSO4F9B3z3aY2kcqOG+BtocL+6HfR9QDQS7HIBNUYvy6w3DKR+GjhWhr9yEoBm
ipVhJmznaAi+ZdTjDdLiloZeyHvkhZ1FWDXZxgdrgYIM0muXxhxspxkyGJlWktJSLtoOZC37ZP/d
HznDEwsa0e1QujwAwpoCqaAjf3/EACsvrpY8RkLj2vEpWNhQJNBTYNUsYjzD+74El4YK76HiFd67
FrIsWB4H2x4ytvfgCEDM30Xpl/KDI3mwMLHuhu7rNDpOsswC4Wr68B+hp9xk6Wh24EZPSb40B03p
1A00+/QV6p4heNtBvTvsUfSmd3Z4LrmQ8YvaHTUbZq4EWGGfYuw8sGz5txu9KnoHCtpB3v7Vrdaz
EZD5w03vY+bZyE4XNTpbXi9Ks3U9GJX7VAE4AWGybTul6QG6YNkhtwx7OwKFcCtUCRh7afmXLkTo
umZO+YXF4kssVPWjTqB3l3qDWPABEOhGlD+6oP4yGqL4ktdFAmmc1LuMDD/myhDZLQQq3q9SW8Pn
q7h2nKyRB2tAf/xWc/OdNQZK0+oAzBZxxHwyQxtyppX5m40GaQoOP7IgsRH46wyxtwtEYsq9g5QN
hHkc+0K2SL62yu4flIXXQeBAdriZwIV19Yf0FSCN0sQqtbGa+/nw0rcTREtL+84ZB3fP9WLVBXZj
Y6VjgjT2JG+RbB+Adv3dOIvHk5Frz2Rt7wfp+/+UqXk0wXJyPfFca7YEv05+8ymTYHyO2/qN1si0
WqaF8thDbF6G5o7sKvBvBfeBfcimL10E2YFreJfCwNpuM4id2260ocqDUT1XEZQqIBVhrWLkGSE5
l0xnHkpzSQ5O8Jy2tb0UBYrVGxllSzmZ0WaKHftsAHE7H6yAiWMg7XWfhwhvUQe5KMgtLQv8yDZk
61H/tzKdOIIwXSdvewW6kNZJh01ZSHx/dWkgACnHPRaN4yvYcz1IVDrGvtNNxjZ1MHgvFchrDo4P
9T6htaOtfPKWnQSF/+QZBZiwqh/VyI03feKn1fuJBX7cVEIQxLGQXSyszHqu/bZdiU7at8qCtkDa
xPkeCQMwOoRTsK4YVBESKyyWWQXynUjL0xX6rPOB9gaQB23TQtIvGUxr/Z99yJEOSQK2E6G9r5PR
mci/FkUbYLvFj7Tl7Esx3TFjOpIMWZqw8U730Q6T+hqGu0VvTj/6/rdx4EMBy/1gvzWQZViA+Ehc
BA/9zegDY6NAY3hiSRCvu1paz6XRfc3LAWrmMXjwsKr7Drpnvhj0IIP9GgTw7XBCQU8CZk3DfJ6G
YR4EWdV5UFMioAW4iRH26SGuHWOZTSpZIuaUHqJwAEk79bRhMr6fUteUmgigOPm05wMSaIUuqywN
FILHFoTXoQUWH4MQDBpGLpsHw06qZVlJ8Tbm6tZzUOu16NXXXvrtD5RM/RS+4z97GQcPsz/Yt6ln
ptB9kmKPb7Y6pSNna2n73oUl8iUOo+2k80d0UOUYAFsjUDdO7YwjXZw6w96iDNQnn49u4YtxT63W
hOJ8OwbTliBB5QCd8r5BRG9GCGn4EChZ/m6TLhgoSJSanMlv+BhLqCOaj/z+43xOgzW6n7ZH8G+g
PMX0jNU1wtLb5iNY0oG50UGawgYosHRcUJVpdLQ+0KAQ2k7rq21KgrNlvNXYdu9jP6iwSzaNAd9h
tJqbg8rd21HlCSp34wDhAhAnxfpAHWCyCxfcKcT2kzdWy6tmzPrT1dnxNLF3Wl0+uUHIPV4PTt6A
C/wFBDHBSZaVwxct4gG7gIcvFWPheZTYt6wAv9+4HAxkswtqrqZFEocGni5jvgKeCKIG1+fTwLIK
ZNZrejC1ZLfHzj4XWZuvlHamnjBDBm5hSgAEEzk7//Hwo9lzxi2QLaIsXbMdupoeMWIF6jLp1CTi
w2sXGZWV2ED1AZuhh5AG3ic/0VulWJGjE1soD+KVx3fMVrNtnoGP1U0DmTZbLPIqh9yEZdl3cTrV
N07cZruCO+PtBCFIaMQl9ZcBco+eERk/fFXfuCXz3lovH5Y0KHeT+kZlFphHgm685ZhyHpSb7ome
CHbR3iBG5M6DQuDa7oJkXDMo9C1yXang6koFOlRDvUTQKjhxW1nA1eitPbg2BOivUHoAQsZ3P+ya
wFwiqxp4c4R8Fh+DzTJWW+ijQd4Y6ZxbYIaH2zxV9Ym5UKiXLHchvgMKFDNuxn0ZmPfUcrWJzsBb
kt10ri5P0ENpEuoojCjdmBXgd17YFO+zBFnWrliHSGps+WG8LmxsNIeUgZDweinklvBpgKC5odmG
MbkJk0SeJUgV1r6v4jX9okr9szLj4gIlN3akVhMG7amoO/D+oY8OQW2qtQvExTopg3cbKlfvw9Lw
598iqmqLUzXxW/KnnyLI4+U6EqpeXydSobzjkC0+0TwIDoN+Y/QSBJlAqVJp/isrjX9KlXh3Tg/x
bhmCtZ7s0nW8pdVY7NBExfDEErFtR9/6kikLStZFM27JLUUKPbOwsW+mnu3/07QTM8BvqUDDRdPm
oSr2nGCBjdHxG1QNhuvcmdoNsZBRM0Fs/VNT6CZRlplNHa6vvaFCUMIsfkZ4LTz10BTayxR/JTVt
gWh56fooRNC9iaM5IkUFXKJumgmwh1LT9FMTKYP4lFZtOjejUZmnqDJ+zDMh43FOouIrtSLpOOe+
NZ+9aZqe2kK2twZ0xKhPWFzcNVlwpr4ByMW7ZuTgDMAVwahR32OBdROCYOUpNiYDmKJxQ315z6wH
F4SBNK5zuuYytvGS+qopih/d/GeFO2+rEmDdu7DoLyovUtByZf3B1eROgA3zm4TZFbR0wBc1u6Ca
puaOc0+tpMgYMICxtaFmbwHDXaTBmVo0qMACfYEAQX+gJk3p+d29lyaPo6Y9yfomfTB01LaohL3F
AqOH3I2odgNq98/kgqSMOEODYncd0ObS3KIQAAgKPQkdujyW8yRRXvc7DujyAgwTAVLZlbtI6gBo
5sq2jQUzHAGRLRms7G4K76qsDO9QLZndxJA3WpjkUzOU2RVVd6ZeOpDzuC+CyL2bndIGD5cG98A8
bxqAKcl00ujmOuh6rUJfxkpAYRukhbNCwRUwJEFksoODL+djLZCrGGhtan96+w/xmK07D0HwqjW3
SZf1Ny6qhS6RcP4RyZR/L8wAmQOvfMpBl/Y3h7TxnoKxrGYHvHj7m2rEpkvPkGGz9OCBR2YRu9C0
L6yoOnmZwV+Y3ExhHr9U9VCfhzgCTlubu0KJbQrg+AbJKP5yHfTexGo9QSRrmsrD/GYcWIDfSCxK
lPdBHunToQsBeBP9CJVfdDT63UpnkHn3ztjwxHwIVmQJGMM6Jy3LbZgVUMNz7ACyrplcO5IlTzLH
UjBuo/afErEqg9n2T4k0VuWNyRenRVAjAz4bO+0O20Msv/dW1aDYTg8PIXYzD598s3lCyqNfJxlW
+43GQrgaHyEbG69LrztTyzPBpjC1qVxaowV8h+7tfPXeG0Uol6+dEogpPfRjfOAPxcYMwGAag8Ia
sQAUwve6RiXjoFXBD+SCvL0PrijsBXqPmW+deqT+ENxuK8aD6UADMz2wpeKWaXiss3jce7qsom79
4uzoM2pGbojfadgfrQla22DhAD9jXaojuZHHZETltu1AFrsD+Khb+k5eI+M5GnNtQJgl5SK2THVn
9X51BvbFAJoVqVNXVSXuz0qLk/4awaM0uAchIDjMM/u7J315oJdT18TBGTJo21bgTb9sWNRvwKTX
rK5LPT3AVVl7IJMCTd/G9DlA0giPysQd3sKs2oF4x/hhOdYRwqXTFwlmgaWHev9b8GYZN05n9jco
LwVqUw/yHNQtJma9mwZR3k6hXSzSsRCnTFelpjHg0QqSQHPrw+5Ip5CrXOX7goNL8UoyA1godH2M
zgO7qlnsqSPD7bUuMxs5fhZCybUzx1MNhrSX7melrO4lYkMEjlywogV1wF8k+L82iaWGDTmBtfV9
DHNr+8X6bkfZjaqL+L6rubiwnAMYn5mgr2qS+JLJsjniifOFOichqhMoqk/F4GZHPqbZCsq4EFjU
zaDDG3BBp3QIjQSPMN0zDil6PAh3aqEed03G3vkGSFx2b49efc6AH120fWC+imYwVmXNih01U2Qs
oI6pnlJLb8GAs10IMMO8hkk9AFth+jtP+MkBVafuEsuhRZdK+TzlkTiZxhiAQBcwAAjJtiuj9KN9
qZvaTWo3M6rFCfFKaKJFDZJhQGGtQGUj9tT8cLP0bACLgRuNQAVT8w2VHWDYqsqvgYuYuo6YJ2aj
gLTq/PMQFOURFXHu6sMDKQmUACRKLV3tEbaglCcPaBKVX6P6fQ7yMKA4By4icCTjgWQ+tEimraca
NSBDWVsPKKW3HjIZbBpEKW/JI48TDsRBMCwQnQLPrpe40wJPm3FHzjZHYbYcG2CuMJRGNHpOhCOb
tV2qKV9WrrEZeucLg6bWLgUd06LVzDDOFFYHakKkhj85nXxvRsMYb2KUKq+GWro3VQHBMNqru/ir
b2Sp4hVt5KmXmrRbvzrbrQoPCOokC8pqtXYLquCk6Ddx4xsAKefdXtrcP5hAbc3ZsTQEJdeADCsN
IDulzppxiLcjMEDzTNcBf86JSBFUCVepwLKHZQC6ibxP74IUb7Rh8u7rsIAJGILDwPy3q6lPXEgi
2LlaRm3WJUtP5HKVGG26mdtVNGnO8pjv5rYV4uVbl8WZpihzN70bhw77Qz0YeLt5/gwltiCpG/ZZ
fMgjlR6x2nk/TH4CsM+fbVFW/SFvDmSnEW0YcNComkQ1w8+eBptPfQjBYA+1lDw02IJsju7Av79c
FgBFra80IHSGMDrSqEDaiTi/TM7oPA4SMJkxvu2k4TyShRvTDvQR3Z3Upp6b9SKpOu9AHgUyEqtG
QgmtMRoXKyqUSsoaHFI0VEBKdo9irGBBTZTEWuf/ciWP191dDIhLgyx80GUOKqWnOj+0+hAPHO1u
FDkwQ1N+oDPqLu1uADkxH8Db+DEmInfqJ89qqsDn8+cp9RtNX68hpRVv7SxKV3wEa9Iu19VhFe6T
FWtMdeoAwD85WZauMpPxw+CWP2SYdkdLde+HKLG7I9lcH/x6jp0dqHPSHh3YGhBH+3ChngEVdKB0
Bq9abtxf01RT74mDOdZf5EdluY00A5koTUUHowVFpfaiFrnSwEm088A5o/Vrruv0v89F9o8rXudi
v65IM7Oi4AfUYuPxiYdRnaLylhC8/kcT2x32lLR4rFx7sZz43KReJMRFxpqT7RjqNDAZ7vBq27cs
AWKHbPOpD4DKLrGsPdnoULgV6pn1AWUGICl9ES12EODtkt74ZAB+7yfGS9XW5beC+y8+boRvoIKe
T4AnnU9+6zLDwXuGVMZedxd65H+Z4v/dBxJgqPICf/fa6RznWA+uvSCih1xkYtNAp3Zmh+AelF2q
ynTOLf7kZ+Y/xhPjL38bFPqsmdkh/j1oSCr+EnE7PqoCxZddbgx3dGhjL4NW5vJqmRCIu3NjvSBP
hRZ9NTWbZVFZWyvGHtVV1vhpaNYtjbAuw3nK3gJXhznooIS+go7p3dWhsLZpCCJYstnIUC6a1itA
DVpU6x419bvQk9nzaEzbomYAtWq7ydPgaldR+W73wNi2q4Gve3ZK7CE/7Ff/3+1ljfo1yl7NiS+d
vQLlJTSZxzlZVoO29tgFzeM1f5b1rN72jj8sr/kzhRQmorCxv7kmxTo7+pJF9nAg02wXyzJERRnl
3CYjTI+CV4/XS3d44GzrWozL6zRN2H+emjpGK5unpolMUDnfdS5bThYqBKU7ITCYAZJyzirXXRqN
zFEHMITnuQdPqHGHupanXNvIr2EhFBSBINnSDPNYmuBjFgV2HxQ06Uk/DliezjNdTdc56zjd4n3j
HagTOLCHxMm6Y48y/tWQe1hx64XMvPLAi68abaRmtckHz/RNmY2g6tJNWq44RYRcmwrTA9lcHwQH
AIXfUufspud1kQrfXG0F+3md1hj9z9PSoMBAMCtRMsU+CssgmrYHozV10qH9mDaU2CqMFVZVQ2s4
u6rFyo7WM34EHAQ1aT1DTdfvFQqRkJq4NqkXtWz4vaRHP8Kup0cF8TYcpq9Biy1R5Jn9EYTiWONR
29NGOqNDHBaQiE2bLQ0NwbKO14YeQu3rDGEJgn/eNw9/2OeZP11kzIJ44fmF2iDE0e8GL7owuzff
PAixBqETf8+7pF82Q+KfIfjbHkHjgXLCsQy+WvWJHByoEi9LD5zy9VBVpwI6IivqcLccGlPfoOxc
r9xaxadARPlZTMAeILUVf3fZY19Z01eOovQVdGwLvWwOt0gRI/YgIdyJd+74lpu2XMQpj+6KwrXP
1IEtAGordIeBEru5ozLAvxwy1FEM9d6zBKgVHQ2BGqR6IJtqHaDsxn58qBEZ3PDIULdhJtit1Zj3
Ui9qE6SSqKVaQ2wMMOZDERgij5HnsT2iKjsqarkWulAT6s7OHuTncyf5k50OI1JLeyd2b/6062nB
Dm3sS6u9+eSv7XSBdDLEAQU5c+cfw1G9i/yxqeaPd623ITdAIovDVGXb67QMmPpT4qtlbcjh5LpI
6AzA5N/2IV7XKDSLH2QaAPZbQrFhaIJiadlW9eLJBmV8qsnefB8oAKWK70EK8qTC7X52drFK09yD
fugDkkEJdimZXFYBD38idQYYd5Z+G+J/UKNXP9ldN64FHo3H2izKg4Xs6mbybSwqQT6wiHK//c5Z
tDSmLP8JDu7nzhntl8AYENxH5P3sGqa5K22U7nvYk90nhd8vVWtab6Pd75RrZT9Nb9p3Y1C/AbQJ
gS6wH3qdXAjVTxeTFck2tOt0X3syvbV9Ea2soFdvQNJvxyrNfpijeO2yZHzu1TBi92kVx8Dq7CN+
2eXa673yxesQDtSuvJ12seeLQ93EzrKKkg4U2I48xL41XVppXcDT4bxBoxlqTqHdHqEfVj2Apu0b
2fHHICrT1+pUgLbuvpECQOrYXxkBiutAgBmdjbyIT7UlsNnnvP/WOGs3iYvvANdAJks7MOmOW9RQ
inXC0uIOxS/FXRmiwAsBhwrxeie/s6C95i+qHJ94ym7JhBouA5lpFXCxGIzyJjLaZKM06AP/auOe
+Vm8QNhY7bl+780dIaoFprC8o5Zww/KUM3G6DspKvPVHEYPE82OiAgnjFX5MycYgiAgW1O8Tk48n
LLnI/eY7kb1Nmo+zSrvx0OaLwtGUbzPx23wkHzp8aldDNB0ksK6d5e8hYbNwXLB4lBk/z5iFCdIY
CA4kG8I4RAWTJxRoPFMnmVxhnRjv3/0lEO5Ik0XOwWh8Z0l0FHbZvJaxbT0wBM2Of7H3dfHZnrD2
1cnku38NANCS2Ctw37wGYcIehgjVVHMkqwh7+c7viiTI0XPBDUqYBCpVy8G/0DYtuCdC+w5fTPnU
Q5LppkUJ96YdufU64cEbdZ74hlcY6FNkahzHzpluoVLtgygDBcl6JHK65dOgR8oSgaHIreaR5OCE
KAKjkRyIitsugei492skXdP0AFGkkY7wzVcJ8BE5YKWH2otonUeN/QCEeLLBPyM4qjQG3zDEq2+4
5BXyAoJDLbwzoUfNQa/KWfod0kWbsfKmCDWJYg2OLut7YqOyEIjZ5NmZTLUKmGK3pYqMbT/17d6t
2/GIPDvEx72yfqjxmEd5Xl98wTLiMUwB7l2Ih6lrwBhWeZVWFbG/SMMsln/7bFPH//XZosr89Nli
w4DIrq79otItMch8Kblo93Nxlm4CNd/uqexLMuMBdSRyV6k0VQtEVkEhR+E6v/HqNY/BGDAbXaRt
1/4gjAXS2AV2ra23GSBmthRDiG+djLKM8Y6OnOOkVbwGfSg609vICGLnXjVs+eAVewOQkJNyu+FE
Z3TokhIMZaHrrq4ddR1+i6UZLvLGGzY8ifjO9yrx4I+6pE1vWoE8OaLEs3ohj9HmDPlN/oTqH7WE
Hnu0H/Ao4de0/qcY/3xKThOcKAXgJbGzUYPAth9sdCOCu47nowYlzNa1hhVLLtuF1QIZ2AMW9Og6
gEjb6fRKbqEJmlOnqhCB67HXiOO2PbfarY9Qy6eH/81twC9/+z+Ufdly3LqS7a+cOM+XcUESIMGO
2/1Q8yyVSrItvzBky+YMjuD09XcxS9slD2fvaIeDQSQGsigOQGautRRSESFj5eqnKsvWgHIjrocn
b2WJcFxnU7FLi3kM3ZCPiSrZLrEcyI4bI3tmov82xJ68R6C5vwObNhDrU3vb9Jx5rV1ErqZhM63W
1H6I3bdhc/iNN2MGZDuotcGwu5LIGZsjuhhtaWlLxYLF8fa68J1qgdiI3hXhy4y2cckQiS6BLpWU
uBpEop2ZZiuWnvLYQVC2Kz4SrbMCPOP+7YhQp9kHDfw06Wg1B4BMQC+Rgaj6AIFO31oFBUDludt3
K6qnjeFGL7FTWOteWRoYFmwiFbTHvC5zQPlTAQYZ6fQzMkZ5/dbGdrSeF3WN6O/Umiq0G/Tgv4TS
QlIgeAutdX3UnY9kQuhLzZscEo1dgmx+hO6xi5lXswLjWzOTcE32MzJWUw3tSWTKbPPSvbvZC9MC
9ce1VtsLs0CiYY+ZgcBnfF/Tg4ZHKDw2CcczR7uhvBR2GkPhDH5z2iBGlXZw6f5VbsAvpMDrT5Z3
Pak8JpEJzfI5jXXrAyEhuOKnjZW59pL3qZOeQA/WrBi4wE+F6dtHpp/MKd2LNmSmvTHs7LkTD2oZ
YabiYg3iy8MYZHNqkpBt8FQF/Z6QL28jVBF7wuokBE2f1GpmQJVs500b2gsS0SgwKTgwYj3nLcna
jBVH+u7USrgcSuf1sKE2ZOIi/6s3DXkrUxsq5nkm+PxW45huvjAdCEpWHQJGnYreNjG8kRXw8iin
vSxBOBR8u9pSqqHmonLzVZsZ38kD+c5JmUQRVH5CkKc3yGY/YO343pv5i3OTOksRPBmR8QFZ0PbR
MsAP2NnhAKX4IT6WQ6rAvaSNM0Bo1rxsQgs+njSYgTFSvfZBskSSokLuRwThGuGH33RcfskDp/lU
DYjbG07IHjDhkeCerBn+jnmyxUerBQtOBTS/mywdfFzxPAiFaxF3w+G6a9ja2JkV5lQqKYEkmmpo
43TIzBpAi9djNdhEFkB7oMN4RuLlGWKd1UWOhXcAWLCak93QIF/Mq7C8S3x7vPdEj/nL1CEEVwAi
RrnYc+CLH2UOOd2OqacgH6tZD0a+A22GzsgObNrcbFTUna7nIrVW+YiE8E7Vx9oJ8icPWbAPtfTn
zKpC5LUsKkelT6Jv8id4XpHeWOgHahjk6QlZUvKOSlVcvfaqHK6DQK8OtKppiOdwGjOfFrR4EXVb
KqajGBfIBeJrKjayQHgQDu4VFYfIr7Eaq+TCng4KrtBoi+iGPadaROKNXZmD3oJqpdNGx6bBDJVq
WW9Vd3AZnKkSU9doVoiBbTLDsEewLScVABnVrsHkAK6kLPGPuLf8I+0ZXfEJfNndxjJzMc6s0m/h
gB/ABG9mWBhmUGae9mgTQBVg50fY3Ip/anfrRj2oCXW7Ff/3Q90O+ctQv5zB7Ri/tKMKt+70tjUv
fgiRZQMqIfmMdm8bEH+IRW4X/QxCCen+VuFGoKQv8+yvLlS+VctpxFuR9n49QNogImm6YDn8+2HC
8seJ0VHoTK7G21HJ6FQlz2cON8+jjrB2m07i1oWK1ya0S12KIv4I5c1ya9hRft9AGlIgFHRQE2Mn
bYpBIAvE8Iv5YNlvto724mRlQNToOExPAHKjdb2qdAKsxI++1COPkS3Xu9bxZh8ZsNtjijcRHfVW
MYBep3O65KRkiJm5DltnmRSRN78e8cfA8FIBuA0O746OnWqFVXJpxovrUNQ51M+p24V316FSbRbL
MDLKaxPP8E42SIjWYJjQO0czvbvuuWn7tvcHGzXpJXdTPNjoRxv1Y+9mc6ZhbqNSxc1WgiV0HnM8
8aB38x6K1gU3VQgmdSr6IvEetAUJ7S6x7sKpRQl5tU3YiHZOlSWX3kMOf0tWdux47dRpKAUCxAPP
F1JEla7VnbTtE2hSytdiFCfDYcUr1+4pdLGjYJF+XB/cKAU3k8f8rVv1T5SQTmnowZSLDk/A1X4z
UQuyZ+V4B5T5jA1YEKQivgeBHj/HUeye8EJaUok2xgg259RuXtshSBDpa5CRV3hlPZeODxYDNwv2
Vcqn9XzpPDc/9pLYfLPRXpty5zkMh3TG8sx9vtYGa2Z6l0Tr5CyESM7gvXYOdTPuyQRxiOTcIBH/
zse7DKp5fTCnZm17DkHGdE+taNNU9Sax8+5IpT6Kk3Ol8o+5q8CkMY1Mpr4GZ4VjWMH2Zmtzu5rL
mCVrakIVqc4AusgB4iEbjRmWkBMNGp4sbkcNXG2vkx4M1LfxAju1tq7ZI1/LlDjhOB/lnjvNmbrR
T0JeRAml0uLd6GYJGt74egq3n5BgRdmB/et0Mym/uu89Nzzczky7fjQzQZMITCouGLWtncqfGYbj
vvtVpeUjjdQCXRU1oY03ggOkNmvz+qtoULf1ILqXZXp+OyxrlNwYJfLWb7+0rVpjx2T36Xbh4CAF
779Ot7ez65Xw7vLgmca6/g29vpi8rsPdtTgWfAeGjW4C03Rb14JIgpFn/UtcN49WmiWPMSQbdy5j
yNCd7NCzs428OY2YhyP5U9arBlRGW5kV/EmD6I4aMccy543DqmNkC2NhiDybaQjwXdre/NA1gzp2
U8kpvHGFXBEwJ5eeeamcvrqXIL1qZGJeyNSaoPYKsiDak61vg2KTRTmbXzsIK7j05srX2gQTJ1L0
MK9u4y0NDk7cZAeviDmjInXwcLMYjtmfydSOcCWmfVutaXCgTbJDbKtvVEmna0TmHiHc4O569Mbu
kG0WOUsaTLpJd2K8OFF72nhx/JInrnmgUo/p4dp3rRZ0IvhBo9EHZ2SqLKiSTDkkMme88vsdFZOx
sDduBGcdNaFT6ICMY+OFDIYLjRevHNmGTgC0HmwX6B5LSaypuugji+z2PHJX3xdj9+p3nvcJ0u7D
EoqAwyboUQy1sQDpFnI0Y887FFUGBT4gqD+Bp5CDEjdr9kUbIXXNOl/NLRT4dFmCLwQ+mvnbihsU
aptrnt4tNz9B6GPfqmL2LlHPjmuIiZv2g4HTLgL/I8WvA6a+6FrnjwWCbBtdQ+IHXlrvcWpAoW3M
Ab/w+rMBJ+eXWCABMun498RO75p0sJ513AzQA7XU2bGjdi1Lq9/5pZPAT5EwsAby/jEZoIyrIND5
deoOjVL+PUJ3N4MzGLeov/LtFLdGygBJmHDkkTTAbGEmAJ+lYf8BGhXgcob91qyb0Oep5yKMCIfa
tZkD7D01AzribbRhanYbLYq/+kR0AMnjATTfgHcYs2x4zdwQ2aWe9RGywyWSEs1sU/dN8qFs+cEt
zPAL8DzpvEB69Em7Fjvm5oDQmj1EX3707FKIUVDP3AmQtm3bbGHEMQJEgUo/0J4KnOS61/3B9qd2
ATMZ3ptF+i7OZjj2sAcz2OZdVO8aYxPDxRCjs6Xw2rXWRZRsKYwSMJMfMTpqTKOkZb0hex+nMzUi
sHsq2qJYO6Af+GhlxZXPykmluUxsWW2RhQRx3jS/8llhLg173IBA2/KMD1N7CT8ZUGpIUxBDDh5l
q+is5ZQ7Pw8dDzzYZZj8h3I3j/XMj7S/9xLIjiBVJslP2SgQcDG7BVUgTpifImgI2ot47BfIofL3
t2b+IMLVEKTuvOdAc3ZI1NjrrG0fw85SS7CU9atrcQQRG3cqnJLlto+6M0cQuKYHqqRN54IwDKCu
M5VotD4x30bjZvc2WmAbwarVqoHHS1rJjDizID906KRZnahUs7TexF5WzalIGzh5QcwZ1CdeekjY
nFrUIBCb80lKhGx/GOPaYurw8xh/OopdQvu1aME9GQ68uBiJuSduBh/qpJsEWKtlPz0U0OiLJl90
d1dCtPvCu3HPIP66xMvR3Yd1EM4bOfJDneT2Bwa69CttnVb5DiyUxSJA1twnauanJT+YLFhLK28B
qne+0BNT1xCuKOGzODeMNfsmaOWCBUn0RWfHvLS9z20C2tWxGaMdy1J1mTpSfZXk0NCxkC5kR4mz
TVKM49SW8xrA4ROGTfcF0dJu3nIvvE+kaULMdQTLqJ2PEFFO3toKKLJoyDGqhYngaQuGXnB/cLbo
ac/GUrVTWsJdgL1r7bRnhy+i6aHiLgETmjYgxdTBukZC71o0HEFZjTdRg2kE+P3dce3hPXMuXYTW
J7606x8jbIZF7cDpSn/LNGzjM5TlJg2ue+Ex8TkF1y7EFLvP1tizuU7iDlp6QbdpnNbYMEQ67zpA
wueIy43PZd8fiEPbU2DvjPLuMytTyEECf2F0cfaoAL0HdBt7QVVANhSv5Ecj1m+2Wy3tKcbqZacq
MANxvCgB0ch2dMq+k6YHp6xermc8/RSnANkXtchCvYFiQfzkZcUhzw3vMQbh0w5vlOkp7IbPkz1l
+FpYYch3jguqlJ/tIwIZs9ysyw1ef/0RE/7+OAqngz40z9eJVUSzkvXxMKMaN4zGWVOKcJ13A3TN
DOggSG9yak3Fm81N0mGD3Lbq3E6bGsT6iF7ARkWquNny2q1XpW+1c8pyo3w3rIHPLnf8LeW33eyG
G49rhtzhWUo0rTdlK8+uzoit1Uul8fYIDNO6U4kwltG0FzjD2x7Z/lSLxFLQ5yBXch3j7tlJhA5W
9egWT1WlXm14GV+jsl7BEdd9NjM/WSB/ajhpKeHZM/N6pVLXmVtqNGa+zMyDJEYEchRTWcAjh3lO
sCMTbdzJi0x7CFNAy7UYIUSL5NVV7GqglSfAHSVxkQ0EANC/sZ0jHDn5yZtev0pbz9bYsE3MBV7J
hdEnW84MfCXKBBrobR1wiOmY8auPp0JajngpvDBemEJkJy9hch+Oeb3stdLAegMvDjXPV15n34e8
bR5lGDVr38+zbZAJKKVNg1GL0YbielSLF7j244XvjmrhMjlsQCFIOeq08ZQql74rrCUVO4D3Hpy3
BtwWayfLkC4+NJdR+YD2J1G2RUwDAEMoPJyhDPJmK92j4cdbFTrLP2lW+DY+tVPlOIXiXRWyBVIW
O+MC7xquQhcFxYKw/wlCVxvEei18wqDyBCLF6hzCGXO1UZEqkN3ebOy54YIAoeWt9QQYeLvjVjFx
U0u4DytIQ9yKDggUcV3tY2wHyJCWjjdPJoZxSLV+cOoquLiiSQ/tkPhzYvR2/rLr3E4PuT3JM8ED
vwSXbwpRwmKGx9b8Ar4NjZx/K713tTOA6wV/iFRE7YXJCoRD06t2CN/atiEYjW1Lhw+hCfJq7SOQ
hbXh+JkzKPP0evgIuZg3OyVigCPzaqf2o4r9ZWCMwBg0TbLhXRSuEORAXE+OeC8iVg52G4BCkjTd
mEnWfKIWYRPxdQxxvhkmW9n8Sj3fGKxf/7FMxPOIlwElI6S3sRxQw4VODfUzuqS6el+kWnj8uy1d
/zLqfqv9pe+tcTsNVUpDr8dg3HUDgq6QQi/3PTwAK1WZ9kUhJQwyx2p8zf27ou/8b/ZYfreFlE86
NbGyDHr/gCzw6tpHZ4WxVAOQSvS8sYFX69gIc/iepjmQniY83bRJvdGeM/Zyw0zfcNUFyCS2WQlx
Hw7kdedkNQSKB/2GxL61gyYD5uZt9sRZzXCfdhW4aTJ7lQokF0dJWRwBgldLpD2VHyrX/ErQRsP5
itdW8nrrw6IxXBi+eNYO/piEWkOGcbm6Fb26L1eQRw5XqRsEBzEAeiX6j5T9nuctpOlCfzhJLruD
pbGQiUrffKmTawO7v7DenCFaUCJDBI9Ejhkm3MK8OJAMTTYVxVSkWrsFtpNqsVa0nqj2T30TJ0Tk
IlMgUDXUCdMEzCshQGuVvdyXmmGqOdm7ygFhwNA8l1rm9neduPIBerQLMNwG2TkMJgCDjg5g6hb8
qwKGeAFaDX5nFFD9Gww3eQrSvFpCSWo8AvKV7pwicdZjkdv3dlyIeSuc8Lm11EOW5vw7gP3Ib/T0
a1j+1d0NNdI32sQCkT++FeBH8OCK8bKDaFof2QP9B3r8yW5x5azdorqqD3mDld0D271XCsJIN0Gi
rAibtdAhyHBHCBLdKsyCQ/DDuAeDDZioCmTtw7kyK0XU7anYDPlbkaCH+Dq8rx1+LlJtzAAP+499
8xE5OqXKFqC2PYjaVVtvmmAhGxGKbLLMwiOVaTM18fNRbePEjQ4mJp/EZxDr7psv8vDe6Xr+wMbk
RGQItursNdJG4xW1GrLxG1B6wT3mttdWZLYGG636FK2mmeuPscBfcW2l6sJZaVnbS3gokSDcV+xj
ZIMbDs+1f1ZhDT5uvPyPwMggBuW3IZwunX0ckSoOccTafmjyupnnpuo/xZ790npu8s0qG3Sf4lAi
LbFUYsmr40FotQ8EgyBbgGc6qMGN0g0Ik7RmdPRN4yU1fH6dULaJmR3yOHyhaRotECRQrjNpt8mO
Jmsexz0IMHyxJDYv4vXSvZ8ejQqfion5i+xNrwHtmOy8k/NbU7JDpjPFh8ErZyDsHdcAzWQfXciL
K1OGXzIfMGgXXGynOA27kwSAGqkGTfglhjSAYODesNzIX//cMzGj8V5l9keFmc0RFEzqiFmvOmIF
Em9Eb3yQdhTt7ThaBVZWXtI0bu+dxEVCSwdl0B4+l3nlM7ahWqMVzSEI5OdrLRuc1xrgjz0mR1i1
ONyA5CU8ZNSWNiCuW4lOGXdUikrPWfz7X//3f/7f1/6/gm/5PdJIg1z9S+nsPo9UU//3vx32738V
V/P29b//zT1pSyE4OCyEB/YRx5Go//rygCA4Wpv/J2zANwY1IuvC67y+NNYCAgTZa6z8ANi0oITr
1uMb25tYFYCkf2iSATBcrd1XhM4RPldfW2NxXccGXZjsgVhZJzTD6oRoN0g1E+nJGcNsLYlXDnKp
fBYOZbS+qgwmUfNTGTjiU4hEmNs0I05EvEA0JoNACJiJaBMk/nsbNS6zdMFwj+8gT4zs2WkjVNYf
7WnTx021yvHSAyPTX7VppT+BTD/biJZhxi4yp0I+kmyvTagvNaYBoKbAZn9/6bn1+6V3HO7gzhIC
MWiH/3zpQY+XG13tOpemi4YNgsABsqbMcZlxo3yuEgRNpulENwIHXUpe3VMLB5gnQLUZ0sT+3KpS
vrHLQvlunI5NNBt2ryFWbOyEqMPnNKqsRWwn3dGFJOa+LMCTMSA29WEE6TMur/M6NQX/NHK8p6bM
h9JIkA4HeszMarjTYWzvOLfwzgWkwf2H+9Kzf704nMHri6vDkRriCEf8fHE6mZQSqfPqcp2kO4UA
Lj/nHxChyM9QlG3PgOo/0eswqpWxolceFadWSNdS56GAVrEVei/wAeulIzIF1jS8mEJVQ6xBiOaT
paujO80R8VF8UDHLPwqjgGRQ0aHpkPN97d6HRl7dI9F+hYC9uOQTm34JblvQHST+nmygDEvWTQH+
R6qlDlXUr8TEyw+vGVRrq4gDt2dnczin4u3oKrD2+wqQx94HZ4bdJdW89oEiDJsLtOvF5Ze23Lyv
HWsrodzxy9SeFOYsLbzdVEnyc2MbAJ3UwemB6S87mDz6VnVe9thMG3gKi0rEIABDIYucdtYCerjL
vEI9WtqsVoY55kuqpd5dl1575yDvvbv6G3lhsaXFm+QduXzbuNNb2WxWVFFaLPyHO4J7P90RgjFp
4r+AYrYLGLJrT4/TuzcV3izWACqZ4CLwiYJ8HOtPnQl6ZcIZRuUH06utF5qEcaPtD4Hw+5MRepii
GRWkIOPkSKqyV5VYEo+9ysPSbuUVRTFrJrW3CEmA0N4pY4jLJOWeOlEFFf+j7TpYwBJ/XdcSWTaD
LdON243mnnFp7mmP94ldzlQ0INsKgSK24TLe3qp/a3M18Eqv/+Hd8/Nrf7qYIIByOHOkZ4GIznN+
vphJWDEzzZj/4Pb1gFBs5s1M4BfurcjwkPSdmcs29dRzzsSS5rrUoqpCoPQ63oHhFsSzCCMWEtjj
ttjUiDNM79lqeru+2wBkdGw1tNzQgMzQ+IDTyQzhTgtGNa8SE/SuFsvOppdEM3K2UAXLjLcKRGci
eAlA625wreZxUYDLxvfSs4M8l7+/Kp772y1mc5cJ17RAucu4/ctVwYyKB6pJnQcGudyjPQlmgNok
QQrbpHJLnKiBE8eLvjhHzpgu3lEv5xA0ILpksoE/D8BYCSp5olb23QF5cL3TLOoqNsDFndVzSgXM
Beg5IIUc7MWUMRgHa1cX7sdbq9pBdprLIN3YTa6hwo9BihEZwYaKerJ1EgilcLB/s1G7YnI1XRtP
7cg21BJTbW48VxO998wNRn7Baxi6IlYQg6nLKbdUE5XQ2PIryHBR7bvWHq9rCORy7xBqa7oFhs+4
nYpVbNXjRgkkqkx2lvcO3hFwKoI1BSt+EPZLJOMLOWtrr79YE4CkABAZoVuslKbSVNcNUFBKG7jl
IBEWBgr0zp3pbyHuXZx0E4Fmfmz8vczcT6nSzQOZcny6FiliGCsqUoWZAkLFzJe/v0cs8duj40Fv
wzMhLuAJjlX4VP/uPTR4DJ+7wS4fwtCcvM7qY1xX0RfVIenQ7x12j8hPhPQ8JACDXy/8UoARA/F9
/7lAWGkF3VSwZLhO9PhzT69qGRYww8HLjAgYV3CxOF1cwScFuloqymhchoUeL23oglUkUKtoUsQr
ciM/giYWqaZTESuMZiPdieVmKmYVyEdLKfoNFQE0ehuSipBCXkZINVtKG3c5IYIi36qX0eg076DX
QItjZlRVV+AQHFXjNuWAul2h1yIDkQSUwMwr9Bpqc/mdb4t30Osi6Oul7jJ9PQQdZwAwB3nfVuI+
W5arz47lBXdJC/xrDxDPs60tKIUzlh2QoeA+mkG59cPCfAarSLPCO9VfU7M4Bv95gVhX10jkO7VY
QZDd4c3LbVg7GOEBnrrTsIXOA7jii0Ot+Yi8UUg3DmUbPoJznSM/B966yq23Q42IAGAF7hzsF9Er
pk9qlo2l/5S0o7XwjT69U8gN3ei8tbY0kmgQAbyN1LEsePCKHuBk6GS1fj+3IBoH5zSwyXLakF1U
zbCsha3npjO+2aiC2vXoZTNmX8eQ0RoiVvWdDOBBUVxnn0EAvyNlyCZu9qIfvWckMTrz2B1C4Ccg
n+o2lbnpIzjsTcu2cQYy+yyjelf76glghuSO4XV4HrAwguYFBK5F3j4izhVAzi7IH/NsrCETULRr
Kjplqrd1i8RxKkKE2b6va7aKtZ2f4WE3FzlL3QerzNM7Vrprc+jdBzL1kd8sfMsfV/Zks3hZQ7nj
2tzvUnWyCrUlZy1Eg8BumDpbchiFFCGbbE3vIje6ZQCEY7IkQd32bCjzHFUCTr283tp+VX5vreTF
jkcJzGvtz7FM5/eladdrntYG8oFG0DUAxbkqIp0//GmcNNn2WVGu4bBol2ULSTwVFQ/FhEZBGiRU
kicgijJyiDbWqcIjBRttBIQDqK0z4i0loxIx+X74JPN8MQ758BQnAGjI0jERa8GKHbNbDoBGjg/p
RG4o0mIBYFG/66qmQgSua7vkWMd5Oa9N5p3BTxqubVlEUJzJh0NiwTuPlET34lgIFDh5KL8AU7VM
s4B/D7S3bxtEZKg70gG8Mw/CaI2EpnH1929C+9evJWYNnNkMHwbHNE28U35+EcINVTZWb7QQjDfh
Yu18hJcIMgC6qXsv1OYGVGHwiJCthXZU2LSPY+OUELwBS77jFuY5bhXmA12Zfc1xVyK5jH+8tUAO
f4BAtR9t3IlihXhWNEhWsf5pvSWRquhJwJb2IOEIYdx5UNfZdR5hI/t4rvmQnHTYWPdUwRABuf/7
y2D+Oi+dLoNgmDdM/xyHVtjvvgdu3yPPWzJ9estpd70JSYpHnkH5GCRecAPY1gi+zNtDnwb2gvd2
+evLgHoUKZL86ekPC/DZIVIWz//+lLn5yzzHNaUpJf5yEi8P/tvKE0hTE0KDUXy6TuhH363AhB5E
n+ETTienPNh2knXp+Wz9l5m+8ZWJVKrfzQF4G69mZuvoM6Q2bq3ruHEXIioVOJqW5ObMXC96sgS4
XPJ0OYQ1iIMR8lioxAwfjKB824MQAl90GjAPFZh8MUx7t3YKEnn/sByn9cPNEyLwTccymGNhYTse
Zyj/fDt3w9hH1SiSzeAD6iXmNkRZ2hFS2y4mmnAguQ/d2EFQdwKcdDq5R9Jb9eHWwjf4iPiQ1c+6
wIdqowUoQ9T3kHIKQTCd4psDFGgeXgTLyl031VKRNgECwYPTB4eQM2hV/eivOpEAJ2yaX1i3//t7
wJq8Cz//XDy80gVLCLdcF5isn38uoBbZgEhWsLliuOxifvXIwLfvHa1AIXAJDpVq2iRjUIMHHPZ2
UMC0gaB6ljhgcQx0C2I+5sJtHVj2egCXc4j1AqC778q3esKEyeof7mb8kezJG/Duxwhm4Zd4nm3B
w8Ol/NWLxaDqm7tRWK9TnfCdhlz4HJlCyGDrRPApyjxQ4CHxXLoVkJK8j2ZkRwaQuwIXIwLQkQo/
eSxPIXYknJOJmMNThrgoNVO5UPsghNuFirkALXUddwykjhFmy31T7BAx+4Jkq/h7VpwwacQXSQU2
IlK+fJ6ohufwDOoH7qfNKmNleWjS1t0hiNytm4qP98BmBwu8yq2P0zht40ffx/FtHMsA06ODYGJR
nMwgxAcEDJLtCYn2Rxkk+c7C021O7iENBqpAH0fjqQLvxolakZmKgy7HDdDPL2QnE1XSZmhLf2Fi
2j+/HoGM9TRkbfbtTCsVrMn27mDSbdZ6iOv9O1vWquzQsHIhuhJ6k9SFDiUA/lpbaZW9t1EbQ1T5
pIHWwmHx+1lDihprQsm8NWZa5TZgYEFMgRyDiqMJfKZM1QJoP0sc4sKCuz4xfdDkaaPdUzmXeTBv
AjPC7HZYpn7tQFVtTIY5CJTxRXGa7OLq0D2O3L9zeIjSZNKpb87qhglohYgM8ZuA7w2efb+16AT7
DhJsF692nmC+iJ4IxLnbxoXMMo3hTQOBOB2kBVocqQVPy2QD3zgc0FMl2eyEL+G6Cu+vR8q8YZUN
w7i4jhFhxhuP8Z1braM6AVPc1M+qpVqanukuryPkfnm2oW95G9Q1x2gBoGexplH5WPinKA12UjCR
zwEHhCJF4Q+blF2P0wQ+P0C65SM1p3F6hPVnDYg0d1T0Q8kn1A7yOqdToE0ZgE8jdawD9QpkYGyq
An8TOiuy2RbgCIh1n6h9xCOQc/hmuKBrM/T+Zzuvo4MENxzeMe3KCjl/ANEjf7BHUGFBT8JbNo4I
1bw3khkUW7IzNUGOgQ0IG9RII8vKl1bMm7XXgk24Tl/SLk1X/cijLTes4kM6+piAuOkLMiDrhdPk
1h6qo/2D0bZfzNJPXpAXhamEasyTDLzkDrNTZ0YVyum/t6VrnCM/Tw5j3aQLOgA843s5pTPm7XAC
VR9o7Hv8Keggqf+YF54N9tU+XadF561rbhSfIL09H1jlr6y0BrTUQxjHaPZdXCL2oOEMnOPtEm/N
xGXAWOOSwfPIZkUfsXLu4yXmm4E6U63pRO3Cwcp/TcXQ8JDPBOHV61AV7uESPpqT9DS7QBAjWvkW
HHlULFXF7gBp3FzbNj3w2ZAKyFd+bX+l0dzCNdYQ2RVzrMLNi2X0/CGz91R3tSggITJkvF1PVRqN
2mHNAqmV6cztFOsrkIgANlTjowl/7Ns5Tz7RGMG6NZ2Hzhk/2Fy9nXPnyDukE6vrOU+3wwrcBvmS
jpoKZLCProtI+nSAaUPnDX9zdz2vvztn6tTXxm/nHCQVCPsRd7trVL/qjESsdeVtC8TmgEHTBRI7
jBZTC9odUl0hbRUxkSJyxcajGmnkQCuqFLJu15YNQB2xkAFU26a8kGmMDhnVKz+SHxM7hJA02Rjo
RcMD7V6tRWuxGVLtfGUkizDCB8BOLnFdAs9RgeUNU5D0AtxleikzKFJ23pkaIGnAXjJAqZZULFhi
PaAzNaQuUACTiy7s1IpstUSwWEdzSKEO27xN52/dMG4dNsjL0SV4t602vbBANHeD6axvLbJy0PiZ
Ot/QWHpsvCOuiGrnZVHsqR11rYIecmysr7dkUz3rDgOPn8dy1Ftpl+kCnt14zZte7FiismPQV5ip
9wtfFVuZ5JC3YiqbpWExfAvHVarc+vuQjl+xgrY+yBzBhbjyFXLCQXw31hwLS6sJzr0PHhnVWtln
y5SIFaMTEmax0mmsl1jYIOJvxuyBjtwPudjFce9sQQ24LqQDeiFrdPdNHH6zO6tEmNQAuaUjxTHC
V2PFi8AEmg6S2UNSenPmI+fBqJclBzFHiiyLFxmwEyi0p/AnvDayx0WOkSgQRlb+aujgawll109O
z5I57wb/UoOfcgEZBgbYx/h2bKD4i90vx410IM/AQwA2F4bdB2QJA+BsIqPgp+NBoht4vrwuVt5Q
gMEc7OerChwgCz+FhI5qTUy4h9Z8ATBv5rdW/ezVgNqHYI3bMPgyPnjc2ZXZNGrlmXM5QujI7lvz
TkUJYjnUE75IPyyHi++Zxc6FmPSSOmRqPVqx/AxoSQqBnK7eIk1fPo6ec0/1oxPDp2uW3Sks4J4H
uhF659OR/j9l57EjubGF6SciQG+2TJ+VrnxVbwi11M2g9/bp52NkS9XQCBczG4JhmZYRPOc3mRci
9GU6L/zt2sOoimRb6XXwLai394GG22/0bi6OmkqEC5O/j/sLATXrKzkfXMIDwVknf7MqlgkBLh2L
qMvfZldMex0q+DZru+4zKSdfdlAM+Hl492UPiC9VT56L+ZS8VGNB3m7YNdxCMBAnGwXMtWxQrGbr
cdd871zD3LlIle5EMirvhck3v1wTibtqPQs3JYUL4geP5Or+cRUYq/vgXcInW8GhJlhMhOWIOgbx
QyDps53tcDfOZb3HhWR6mwt8VpYPOsnQVUAAMzvbs+IBwYt1f2ZJeiVZ9VpNOHhE4An2RZhgG3ZP
fJP9ttBOIJ5lk7pchGBkgxY6z8qIOeeymtZKbD2Vy8FN2dtVRqxs5PIZeT0N7p/CHpv7glpm0bwr
0P1ZyUGyVw96d2I7eZYle+w8XDcGluGi0Hdsc7UjDCrfARXzmpqK8piE5YMW9OH76BR8OJA977HI
utaAOanZuJGtdhama4XU3UEGH0GS/kxLV73I0jKjDoriNV9mRJ4OYXXil1bFdf8mi6cCv0lIISew
p+6ps3p2p3016vvB6a760gDXDRLZb83KWO656duHuYzxsAOX5Z4CS//7dBI2Ljvz+FeofRvMELHv
rs8IgnlGshKOaFcua+SuMlQzWWHHuNN717g08E2e5loVZyNTr7865woJv7HL1veyTrwQhmbV4nSz
TNbk+JCq8WMaeekTqXEC/sL70dkpbXrnZhu9bfiZyQs1ZvFnV7baBiS6ugHvbKDEZcfvaajYm0zx
CoxtKFYDkuyBSMqTLI6GvgeDxi6qCKznfC43xZQn76GoyWQspl5spJN33BLcXa0Gv1rjdEzWKDZN
B9naq84fZiHqqxyqhJvZUGEspFV5I/jyKq+T5WZ1lC8qW+aHMv7fL0q2ZkQf5YtSUPhks5BUu2Ca
1ZNEed7xnksxJwHuBzzJ3MUCZJe7jMBvyNBQCQiwL50cKSbwNdG9k5wzWjpZWTavqzbc8Ei/ApYU
P4MDmV8N0O5JCztYltShYIuGGrssuZpxMGY1uZfScjoZYTHcZFvQelf0utyrLOmh+lwhLXkvgap8
70ZHu8i2PMy+a8KK7qrhKg7z5EbM4Xy/hFqnPv+N4CS1wRFYrf3cmwCELC8u6Ao0C7TUfZCtOeu8
r2UmeRrZiv87/6kUpG0Xqq+246WrTD23dp0cSI0VL7PtxLtEUbW1LIap2p7dOvhwVDviV4xPaTih
NiYb1ZZLFUbjHfNGKV7GpC+2eUyIXrYOgZGdmok72n1si06Km77IrlmOVDmBejbuy0VFN/QbHB9S
su9M5KHAcAT9n9ZDc0kNrAXSJNPW5Nebi1Xh8wsoh9NYgLGYcGzY3isr4dFUNdotznrzQOhhwhJu
mUMFCJIZ2Uc9iMM4g1FHHDF/1rwhu1SRuKiKphSARWce2DQDO6Gl1Yqa9iGYQJwFWVU8yzqMrr5Z
mQ4Qa6mKvAHT+OVBaJITTBqsBb1ouPsyftSATgUCc0dZlCP0ciuSXn2SNZpgrzdZabKVbWJKhhth
kHt32WMYMbzuSiJJsugS9kS4v3+anfEbUjntSVa3CrBGfqD9URbDpjJhGkEXkEV5GGr9xWjT9Cyv
5M3QKyJWLyhLvFB5UK013htrfijpbTBHdWOoXb/hTlNt87Zw1nJgX2jK0/Dj/m6bypvXE2RzYHnM
MseGfk3SeKeLKX+W3a2cxKyuzvqvl++GJs9A1ruX4De1gi8KHz9c4eyEsrdjGLfEWZDZinv8qpJn
yehsQfKNZ1m6V2G4QdpwHHcQan8NR+ffADo+9SuUDg6iHJ1NasJzmEDB3vrYze6HoHEXw4Xg6HUF
MjNZg9zdOOa/+hleN2w7B2M/T5TRekhC7Uw+uz2DBMzWyZiKP4ODDDN/tatm/z/b5XiW5oyHv7TY
kuVy1hUpooeuhZsv3dG/ilJE56sIdQj5maUzNEU6s/1+/WqVYxtgmevaU8eDSwbr2hjaT5kStl2B
RFtd2zuZEmbXdp4wInhq2YXKXkHsvE4DesVhNnjbu4eSrr32XdQ+eqZXPaZG+iaRMGUculunLL1t
x9JJStafbGiVkIyL3ZfOVqrU2Unw2JIkkShBAf3dRWpsJaOo1kjhjJtpKJLJd7z8hu5hfJAAqXud
hEnZY9us7+ZueH4DEClHFNBt1eVDQ0hZzCaQ3RziDLp/xqtsxWIMg2N8HdJkCLdjSJyuVAbUNDW9
UM8i8TYa2bGbsRwm1C9uYVZ+n/Q6OcqSrHc7/ddQWScPqq2M64mHtqtloHUcIU79MDlN/2IlXbNp
K9Fsh6VoKppzsOMwWsnWwoy9a1WbR9koq8q+X3uGqj3KEn45yPNOWfGAB/vvs6naNgpr+xGn7PZJ
Sc6dng+P2mJ/PmSk0L2gVX3ZJuvsUMHGKhoICC39ZZ2XnNu60099nF2+BtrTqPqy+K+BRm6RFmcQ
fLCBMMX860pyQJzlwb7QXTe95OwTEF3QCGGFzl5Rcv0hDwb7/zpjh7/VnAD0V0v0iEgaUYqFhQA8
YKh66yRL3ahYDxhj/CFL8gDkf1rFOJ3vjGxAqLt3w6eeeOoyWE4TRK2y/Lujdd8kqG4vM7bCsk7D
oIgnWwCSSnM8IOc3Xb6lGFnrtSlsFwlUPj55iOv6ITUM5SxL0wCPdhy0N1mqnaE/1YU771IyZ6co
FDhKLofknzMr8rpdm1SfskeqVb96yOKUpivLLGNsCc0WCVpIQDOWtb6HWvZlqFLvqi4N2dJQmIBZ
EYSFpl8M3hWy8a8RsF1/zqUOXcdKD/0CUTC02Xw0Ub+c9eYpW2AKDrf2fVMSRpEdZN2wiAEpYGHv
g5pCMR8db5s7Z9saV3aiR4Clc/MiD4M3YsOGh+62x1CJB3oahLsAnaelxYS/OBqE1GQ/2Qq48KXH
lW0vlbVyz8YSxXYfpLCWp6Gx78sGWV5alSD8E8wn/HuBl1DuDfrz11moTGJdLnVKSKuZeL+3fvUb
C+uE2c13MQzVJ8FZ0iF8/RfyrvpTRTZS1td40BM2a8q9OkbVp+AxKRtL+63v2PAgwckj91L/NTzH
peahBpp9a3UUa2Z8nN55kEAAfTmrlzp5Jutkq+w39LX4d6vrDb/GFnVQr7xB6DtlNiDJtQKRJJT4
jwBQNrLqq16eFXYbnjvXbHaelcwvZhqcFUw6/lpOgEwO8gRT+HuNU+Pke7ciD/gmurgTR6XWbmnA
M0Qkvzl52ngzZj3uNBAg4Tu1l4NsMGZdHL2/R7i808udCuRg3ALGw5jXejG2u8GttBe+SmU3pGG+
lsW0AWlsEbbxZbEZEx7T2CmEdaR3K0PRt8MQx2CHGOqBcPQr/nkPSmtoL3LiOq4IrC5FYTOxlxNr
D4jwohM8uTcExjal0MeLt5CDkhGLUNUK1z2sJ1LZQWsa7yiGIWmYZOVK81LzXbFzorVKXsFzq4z3
umw+J8tIbyHxz5f/GKRok7rOC90+59hqK0qcsFdahyGoS/4x60ieDPOaFcve24ZtbTNFz3cTGG/i
4yy+smg0Jk9Wy+Iriy1+qqs5E9XjNKXmUU89ZYUM1PShIpq06jsrOxFy6d/BpOUmngmylyhNBbqZ
N354LqK9CD5lJ6NXZC85+L96GQpckFyzBdGQpH83lbOcoWy7X5eVxX9dll5NOhTbShm0NfnD7PJ1
iA304Er1/FWTaazjPpisVV1b5Uk24C6SXyC/dycVYd+PPOO/zDrzikuYvc+mytomZD4/+rpZpwtm
KXYwMQjL1j3FKMFexx7L8zuYiZFBHSevadX+GqkF2X2k7JD+M7LSM+M+UqKdsJh8nIp2H+FV8UeT
70YEq37WOFH6VdnbrxYqHZuiH6JzXSnJQ62M+taz7OKZSAu5Lac3/+zmzpejkmL67MQcvbcE49eg
ysRFmKRWNYv4HSTY5CluArEKs7T6Hg0uKg9kzpKAFVUpm4858io0WxpxRS6yP7h18cmmP1tXo0ks
CuMl9J4m9xsbTjC1XfRzMTpJYL195pnmrILCim5aG+h7103sfWFoJInA32PTO4yfpl1gY8PaqinB
Z8eC0GmWdwkqrXjpoRCsSjxC9ppXFC8qqSront68Kk1RvgzToF5b3BL53xUvsoc1uvtwntKbrLJr
r1nFrisOsv8c9tauyrR0LVsJ4rcX5NEe5aVklSvGNVY73aMstcLw4BvhYyLnjqJa2dp4KiMNy4ux
Q6MABFt+k33HIqsvWWTB+I4UAzOdKHshdHXp07z4ZkRgpE0kfY6164KtnSF1NFrxbQom1Dw7kx8F
Xh4fpfpddlc0sEmjy8ZeFtFlcIp2+CyMrtrjrNdsZTU+puvWjDO4FJl+KHRRbeSkvWIdC/6ML3be
QskzzAMYsuQpKUx8e0zA3Y3T409V9AFLYcVaTTT5qWxBGYmph+SVD8nKDutuj4qXQoJ0Kf8/Dr5P
tVztPyfQQlxA47ZAfWVRbGhh9qNn8RpriJF1Wmn5sj7XxnldhoNx71bn42/dWjf9vZvNZumgsk8+
T5G0BCeJ+FeUtJ7fOBp+Ce1svqs47+boQb+pqieutl0Jf15uouwP+p0HN2Mji3ZlkYcnUHCSxcB4
7UO7fRNGbV7GLExIYzJZb1uQiTskDuPet8n5/wmbfa3qOcEJgE0PseZ530wDNzmsE9UnxFr67Zi0
ykPgVd0D5G53a0Sl8hhPCL4JON7frL676HL8nCADNUT1X2WORcXotAMKrXgPl4GXX5xy6g7IWE/7
OGjaazYpqApjRfJGguhHFvfiZ6juLd3gdVSa/uqm7ogbDf89ZSGZxXGl7WAGdMdWzLi19rm1idD+
fFGXGwVP7+N3xW7QsiYmhl9kv08MNdhPSh2u20Y3XvOodfdlRRBCFicgZftESeJ7EZNTY697TXIv
DiH/0gzrs7VaxOZrqo5ky408Z32l2FrxSNEu7p0d0tX7CiPFe6tdh+3eISJ0HysKh31eKrAaXMaW
NtmTZtKwf1xeFfSeDNs4pb+3ZhZE0s5VUaFcWj2vjPahpkz31tQLlF3Ya+q9dU7jYEeKHTLGMnPt
kAjBEty4t1oaTs+WjuC4nEpEqrFTW3RUZZG1TdvNXYNswTI2H4d5p1sBpinLdbVeH3fYt0HVmppD
45btPpjyV7yHxtGHZdmc5YGv99dZbFydZh5P/+4huwkorz6JvHQni02JyXAuLEyTFvvIzNTdsze3
4IzK4MriaziIo9jRtgoRP5WVsp88hEX83YlAlsqSbLQV9Ce7bNjGy/ivrnFKLCqNyYV91cmzVldf
9BxL06+5G5xZH1xhHZsoYMWT3YIYzm2FVs5aTqxl3Hz8CPZ4Bsv64etiQYH9SKUUt4QH8t+uD4Wj
QeQojzey79fFHD05WG5Tnr7qu1DJjmhXv8krf80d5bq7IjCm3edwngNHgyq62K3IgxLhtCI8XLKn
hVX2d3WaCqv1ZVnHKuOfU4tUGvotSA4YSrZWAVic7qeya1umii9a/Phky/+Yrk2jnR6EpBaWS07L
PHbY8VQky+akuEiMePpGi132ZujgeoPmHaqQX7ks2lbi8NwkirNqeeFbjYebrNdG1zhUtco2FvDV
h9ZABbMb4M6gnM3XjGiArE8ybzzMYoQcKCfHloccCbhCYiBsaDVSAfJQtrF3qpeDLLatVW3VAKK4
rBuqiiQ1Of7SV3XVJDIVO+fYaZ1zkjbrzjPmBxZhk9jY0mAHTr8h8MW6kuTss2VH2aJF2DYuvcUy
9qtennmB9muYLN7H1qF1NAs0V79XabObJl05AWlIXTM7y8NkRghWLQd5JusiEkZrcND16l8NSI1D
QFzGys6x0u8mtSyO/6qXPeRQ0uTBtma7fL/if11MjtVq7zsBxCUyR+g3HYJpqy72iNNyANf161BK
A8UUWsnBDtVNLYtffQYjVFeqpww7vXFi39KsCEPpOjw4ZZbuBhGmb1GQPEpKydwEMT+L9vceHmD0
/90jUKp2Pc0t8rAeCqJe1xK8asP8pKvOxjTw2v2qctIYcYSv8teIWk+6vVFUZ+gx2UnW3zs7k+qs
+wxHO6vr2hta8zBbTBw7RmInHum+2tljS1X41WS1t3tlmTc7AH2LkCt1xXJo6jTa8IytruU09wbN
wT8mQU17Vhcbp8XbaVQmdZWmQbf6qotd4Tj3ciG9m76aNA05VV+OlJW/tcty06CF8a/p/rPjuLwC
2SIPckZbc3/VfRX517Gwyz5uXuEIs00goK09Mi6jX4ZTeR5xYySzU1TqQwU3RTUERdnSBY3ercO2
hlvJt7yVlXZtL6YgkxGvkxrtU2NonqpI5V6iR87B9RLCJUOdPOruh2yTNSBO471D5HH1VWdb+HhE
OWw6LbHqJwFW4Kl4kt3lITU8tu2q69yvIetMocaIhohmrxfusNcyFQxMlqVngnHpuSH2sReoQFRB
oQ38dl2OskX2AcvZgsfu0XFeessGuJPatugNJMOyVD8WVtI3L0GG4a9VYYXnueFzZkXjp5aBWa+t
rCUPXWFKl4YAJPJmOk4VpHo2juENIU0MGhUYmAmPzv6QmdNfEO1XkFCG0E+7AayR4YFZMhEUSKPu
RQlI4vVGjXSHg/S2mibxQVn2XXCXio0xTuNL2QAmj2yU9TU3OdxnwuiU4EqA4GPH3y/N8kswZ4io
tuWDYenkcZ0pLckO/V2WZ/LQRE2xNxsDsacwPNv/HAitwX0fua1lkavvVLf5lI1f9f/qO4+VWLBt
/znH11CRuP0RT76NnPurXp591c2lG50iZLOXV/CvK33VyReTzEgvu7gQ/tPVzc1oV9k5Qluh1ZwR
hsWo3gmN7ehmzaaOZ/D72aPnQORUitZ9KXP9VmK/dFVJpL40nTb7s9OmD/2QeS9z0DVr4i4OnwGt
ZjPYW4Pt/0Zfit7ipTsrQHDkTHFfa/jGiD9ko4VU0FPA34U996lOrBIbtpC/Ot7rHINFzpYMFFgG
WZanyKQPRxCtC+9j9F6zAJ/vdBwusgSV8znL1eF6LwmTwJY73u4l29lnc6E+ypKXECGx0Q3IDecd
/Dm04aGdr/KgA4Td5IGhAlGgLq/MXw01iEosV1x306pWZ8PwX1oQVfFD7lD7rxkqdAKucSh2eRph
Rv/PzJDjvU1ugL70MOGE7pSZG7TH7FsL6OZmFk68n0wHZllfAi1ZDgZRkXOG9bwe8DTCrpS6zgh3
Rj2PbE8pyb5xZOp+bUfQ1bH3uXWYJsXKeFKjaVhnRLa+o8JTafb3GqW9tZpk+slQSucy9aTVZEMF
2xzfTvWzHyw4nHP7A0KWu5uatjhmmDUgAvh1GgPPPpLWbeZVHOrFsdVsvLtGJThg6UDMGUKlbdXl
i+iBgbPC1weCe+VLxgZnV2OFvZatGeTCcz1kbwSj03bVDbPvdlHzVC5JVVRmZt9ycHHsQw9TABhS
2Ip0uXpstGC+H5J8+L34XZntDKFfJXwgKgQvZTkL5kL8VpQN/6pLl36lm2NBK4doc7vh3mLta+BA
oxBkPKZMbByh1rBio/hRs2qYMFVTfW96+8UbVeMl6UZznzhmsE3LPnhXoBGMQGm+VzOSo3k/tZdY
zYzzSLZzVdVjfh0joTa7MISJloPyQg9jCA5ak+AV2ejBTV8OPDVVl2EhssWE+zdgYNmkNwOuMTTK
bizRPwhfx0c5hzwIOwIEHm6hpYJLE+aMtzlShqYxfTPKEqVNEum4QnXxLupBhAe9JS4xOg6XohJo
vjaBTSSC4leDWIqZ2QJ9MjBh+mpQbKs6KwA3nSpHOTdvnA8jDNBaFrXzYEMsfh+67/ZSHeABdeiW
4CBZgsoHwRzuNbiuKGANCu6otnKCPGxuhjAj8bM0yDrZamk85iLWTh/gsNUKDUJfyWbn6rUgxF3H
jL6rU/rUVJXyUgLt2jezqW/TKlc+cktZyQ4TDtvrrkrMkxwZ5EB1pPUKNiNPmaaS3/1lBdFaKatd
Ylxj29KvRCSHbZgpOIj8UyfP6lhUqyWcsZ28qYdDyJNRP40uP0zGyoNVp/rFK15kwSi4QfgZoL/D
WDh/OfXUJRv23enGhMG3/hpVLeNDo+z9ZgqcnWyQLyUA+4CFT4jI/OKK7UDFV7pGvE14vl/7Ugt9
EvoEnOt52jlV42xkNzcgRWCbHuvu0vr/Pcrqo+q1w3xJMfT+hjhRf4ONgNSHgU8ymaTTV30X5SSK
59nlcZBusiFJVfVEiPUgB8l63i+iD+2whLgc40q2mwj74NrvqqV+SFGd2NuhO+D8UMIG+X7NLd+c
RrHXvQe+zghFe2hwjNqDzDKuVtn8Gs0n+gF6+KcRdj+YLjzfdf6kAqCzSNMICxenKMDQ80saUDa0
/XjN00Rd66kGGLhxz5OGqppUpIp7fReqkXuWJVm/VMle3iyC3T3xq+cFgD/TFs/lpAePSvYESBjK
y3KYsWRax9UYbWURuOhio1xNuyqeEbZ0u1OjtdPVmjOELMm6r6BUzQfZGDnjtMWFOd/IVvxux4cs
x4dHttYZil4TOC7ZKKtgWgC1NaerLFkBMYagOQU83uT6evGbThc7jR5A6ToFkL6SxS+/6rvRjSyP
S5+mUtqV9LRWHXeEG61Nz66LbKeuYGTKlnd+VmD18DAxvk5LSVapuv6GTGx6lv0bfrI7bOJZdZYe
LjCix16YBPCZzINMgcgGSDEdGx09umCPxRZw5O5Tpo+TarN7NKMzeSl1zQsaHpG109nY+tw3H8e6
LwFX6slqyib89pQel4DuI2wt75YcbW42jw7c7nSayLammbMzia5vXcezt2aRfpRxqQDSt5WVID25
Jx17QAg4evQCbu4aHMVvLoFus0WhWdNNA40Lc7zIM8UCblSVCDjqNl9rrAwZ9u3lInrsrYg/sUoT
iiVyxpI8qAFux01grt1CJ4qbLEjyvTM+Tt6yI/KQ9g25PhIYU3E09HpeveoRLG/kM478/0cfGNuf
BRJ7T6VqhIfQzT69PvxDxKG3CyLN2yeBQmyLx2FWyYhf0fxqRVO6sxc0g9uMh7guea/o57gRNsWm
5U/ISd1KmIhbgexBEoA+r7SXztC+eZru+iqIsLXZBUQ7FcevDRJE6gTwZwi7VT/w7yFKkOM51WLb
hWaIevM8Fflz8oS+PgsIQCQiNoCeHYin5disyXRshqFjXVbT+GEEtuiLoj13hONDIvZ/JVaOxGxl
tJuw0Kpt2SqZP5gATPW0X6ErCdAp+tTsbv6jrbod/oWHZrauRlmrD14DtpXFqd94UZ37WjT9DLo/
6hz1ZZ59fyCFzWfRfKIyuIu9/L3PAJPoZQcVt3jSQav5Q425vK68h3mysuqKZaVqsR8T5h9p/oHu
19bgk8k9TPNGp/mhsk1YW+YbbIDqCOSYpxPMXnwz7gkZKMqw0uc8BWBlfdMjfQbwzZ7SiwqxosMn
ZNJNmbPAThlmU1WZXCIbZPUckrezEjwKxqLbgRb9Qxny/KULflZI6O4gob0qREfZJ8yXciSAlEWL
4NSYsnjMzlrV9At4TN7JXKHKRHgBiOTwI43D+qJNBmZo6UvX99qr4Rx7EJQrJRAvGryQdYGywXrk
HkDE0zxgL34x5/FYCBUnriS7DC2eTxoUmc2c8GWQ6O13EXjSYxQevKrdODrmiUFRY5FjDo+dFtVs
PttqF9mIDvZ9dwP6sTbraQCFbB61wlV8NYoykHbdszMXJCynYl53QV4fRTwc6g5sLlJLpGaBryud
uh8GOGaFmQN8BdeFbD3Z/sjBQqUkTdR2uMX1uDJEgX1xHWDOuOaIrrJ3bRehnRmpKxsEpEB6YT/P
8BhMLIB8Lci1I4/l7mroFLbuQX0ghu2bVTuB4lCPsSfgh1dVpG+qqWqOXYJw+lWeVvDeUv+3tllX
qcgLu981ancoSgJdoCMZJWfRZPN9ghCPoDjQ/Wychx1kjxy2s1n7WL2P6GjMzVF4kb61OvWq6mV1
BEg+8w+LXOxSeD5eNxMgk06ffrBW2dBkZu+xEYuaPDsDn9UvPNo64gp5uApKBw+q1P3rCT+nz9jl
AW5yqsjP9e+67TyLoPN1cnqHEK7qxon7P8uGr0d48600bQR8S7SbycAX+SKS3XvXOk0i9IMxXrXF
Sx7N1SbtACLX3Y/MQbMEoK6DbGpZbmYlcq99HRyy2VWeAwR+gyl60IzuNbfaYotyyWebp8rGCRq+
PIQdUf/pz6otelL4JKq1pnhuov5bWJstSoaRvUtsEirl0G2Dvs5XvN7kIcvGnRfxgWQlmi16ZvXn
quDD0lLxkg3k9fWKR5dA7JI4284ElPe2aE5ZViDtkxSvQ6muxOINg08lNlF4ppHRTLZtEZzqElWJ
hD+jqvW3MtA+It0hVNPUDyrPG6tu7vsNzEXrqOiKIGafmIdUIHJRt9VPoRWFjye1odY/UemJ/dGM
sSZvUgxTw8c2N7Q9Cr112FlrFJALp3lWU/FWmWrke8bIo6+bXSLHDre1MaAvHIJNrb3soGtsEhI3
+Whrb/a7xJ1WTnMq29R37cn2hZdj+J6V7rYg3XPpgCzWYdNecqsjmoscCWJq8LBaoaJJ2XSvxPRj
X/TWh1GEMLIIOV2F6u2HFM0TtzkWyvTDc9C/srxPa8iw/zSGQ07myY8E6WIW53E1WcD5Ct1zV4Sh
xz1PXinZNdRs0qx6iIeWe7A7mlvMM3S/W5w+jVR7g9A9gl2tT+bkeuu47PHOSCCniiF+kIdeWPED
2dGHNKttqMN2Boy3f3YTCBZElvzMVvyurX/GhvVmDdOftd6SA4vME2DshxIWojMRRzRtt1qjg/De
YDa6cfL0BVlx6zKy3Pttndb7MmyyWzaBw1Oi7lF0s292WbrJ2NStdYhZiGLFOHxpA1jazF51Gs7K
lS4MBIHcZF9nbnjCliZA7ceIHmYvsw4BO7WjiBLtGA8GDM0onx+KOBn2OSLIJ6Dhxk4TYjr3URay
mYXWCjym2vYDxojkmrRNGSfOLWvDaBPW56qD1mMKm2QqBpBoZ7Alzit8DiPEf1cLCnLVJip5cxNI
vCWE9WIbHnaBs6hem2bfKzZ+A3nsvrYk7Ve1Y3Wo7UdoDHfAgIwJSyYk8tX3ueLJSav64kOpyIl6
STseSsu01lBeG7/ldvkxWjB9IngtH9CKW8DJYB/AqeL61wnjgwUMZ0WoWh+j3XV4+AoVb00L/wzi
Ih8hgig+t/Xhg3g6D2xJ1X9oXtD7GSipD89CCsma3fojLLhFoGNYfUAhGxHVRuItVIwjhoP6Bf1J
j4CEE6xlMRazfskVWERj9DG3SbmCl2SC6Q7bbWWOLLKmeYxsnomD0OwvLSKul4b3+jC69RbAGc/K
LEDr0sugWqaOdWavTUTJuylzrby0CR/ZYK56m1eJxFCClPc4oJGMKEwXGksUFDUfoFHAfkMc9OzR
1FY2kPGtqioNxinNH26fkmJGGwSOf/FMTmfa9uiJrEEK2SvcsAy/14z0WlmD408iMTYJIWDfsPqd
XiQenuTxsJ3LS59U075r4uAy816U2D6BWXxNo0DcCKR2PppULFm1ol6RQkfRL59vtjmxYBf1tCKQ
ALoO5W4SUzzJqn3crSAztFtjMUHt8ngFIz652kNXHLwZp1WkHfFgKedvRVfgM1LMuwpXvs1Uem+A
g9ddPcQQX/j/BzOI36lyBW/FBhuC4XA7g9Z27E2QRKEfpARamxodHMHpNo6hDIkAjS9tSG+2klz0
5dYdpgSu7Kyr1x3aoQo6bCzcAuIDAQG0WANr1XmZ46tZQSKS5aGNA/tpKD2C6la2bTqj9IeCoEbh
he46wQDOb8gsb5qotNeTW/dHhDrscyy0mB/dDG6hIVymmdxQc7bQV6eIT7lRAdI1ThPSdJvemuIH
uB3Vjo2/xSu7optW7TUUM4TSBA8tf1XEoco/TWfuMGIT1r5HiiaKYkLIk6Nt2jYodkUo0pUZvza2
Vt3CadR9ImrfuHuTYR7EdMwtv5/60o+aULnaZdNdRntU/Jx0/bkRg1ih2cwbV71jhPVGXhDmSdr6
RrQbcEMH8KeoUaDMLQy0HU1DmR7NSx9RWlfVkgv0xi0/ifHSNmQbsVH0jmHg4piauWeE3Hd9qKR+
76pXk4DOxrCnydda5dh6xasQtnPKW+VHPfJFjZZmnM2yyjfNlPzVGOB3akTFcc65FV0dn9J+GH0l
nhx/xGWgZd1HFYJlRbWzI0be/4et81puXcfa7ROxijncisqyZUuyvfbaN6yVNsCc49OfQbi73dXn
v0ERIEXLFAlOzPmFaDdHuAfJAaZ0H0WYriHdIT3tjz3Z48WOgG9NVRzG/eSEreQ+6SszP2tygAJq
kRidp/LkzwPOIH5ZP6E5dtUbllQWUBELS0QTyw3AskRkMncvzRTg6DIRPBnN0B4g2e7iSYOyVsvl
mDtZC7Syeuva8qbpAN4Q2G4PXtt+N2RmhlZj2DxhGQ9fYL8s/QRLbhEnX+BatOZE+yFOd8hBE8EL
Y97qrD6qIJZnOEo61avl77a1wMoRFmx5KOBQ4LMeLtOE+1AffM+iwt503kCuA5mmKUMbunVfKJVO
1wmQIZpF7T7zxYeHWM1uCkzcTGW2WybhshgeuEDDIPeuiPSd9LIPDIGmbU3KbIfkqr7LYtCEpSYQ
WjGrp2JCD6uNeEXlrm1tPCTh9loyeGGXJ10oo/hADi47p0jvurrpXojxnzC77JAxT14tw9AOFQ/S
JppfMwAcY57IW8t6VjgUmi2fuomEV9LVLStWvTGJ9FnZVZaYDnnlGtsEgM1G+sjJJi9CTg7hTTuE
OQjJreOltziQF9fxm12HRC5161zfD9DxjounBzB+ETlhDodKM6T5vkf4fendEjmvBC8G9NT30azv
Ws9vNtCVs30UOMwkkRQ7VJ6+G+ju7Oq+HR9GTlooh31TmyZWX0GAZ6mF8FcdJdMW88cHP5VPjsX/
Qfoz20sNp4vZ2noZGBlBUg60vtfgaNIgaGdGOTCfSX7E5GfguYYa2EBA7V0TDoQU+9pBwbxGCQJ0
eNnd6wwKl0UhMKDm30wg6LPJnjc6kbTdYw3G/PMTmYXxIpPspkX1Eg66ET3L1vru2tThl6E6J30q
T8XMdG1rwLlKqhmVd/FYZUI9veC9uzVwoQvr2kARqYygzkXglNL23JkFIK8pQ9NR1JsIgdWDrrFm
GWqn+WycBRSEXeZYI7nOLQrSZQ9HEzOMFEJqv2is1Kc8AQgQ1CcsL/vzNMrhrLa+GuHa/TlPgE7B
qeFN7ZFuB99+mIvMP/DjVmcr06uzS75r3y3ldUbs94wk0nJOchZtAbykUJ3N7ygG9Nl0qCkwIkNz
IXvhb0j1X6URNOe0Lj4aPyeBUthjc1zinCVyAKvZz2Zkifv5PFo9WuZeixeua+T5xnFQZzEL+zRo
qyFedZjmpTjzFilYBE3RzunLDzcGFdANouT8pFpafHZzuwy1uIxZS/nRWTWEr8ShcXp1SLvvI01v
zkvfoJc1OoeG6fDc6CnYxZiwdFM35VuSdr/arug/r5XaUpcpXhy0z+do8VF+6eUhWt0o1TpDbflr
d7Xm4/feNlUx8aVp3Ckaz654h9RUMdHtDKT+WV1QlQ285MMqRGGErV6np65bKLgvW2NMb4YWJLjZ
849RfHOQoUQJggi+baMoZJJav0D9MpTtNdWYLpDQDeN0jvJNrEfRYcnq49jWCCsUuCIm8Wns4CVq
BGvAYCfrrL4BYh7Uhb3lnbJdhV+F5S+h2myNuGL5G1mbuANEiVQI9O+3sghYWo02+RoMqc4AHcyz
hGMeVh48tvqnv2Q/ybv4XNkIDbnBdHxWx/TxwMIGNZYn9VtV5lSem7VRXdXYiHlwm68/5f+1O8KI
/r+OHr2g3c+jJLlYHIxqDDFb/s7ipA9bG1W4navZCIwU6XGo84CiDgeICv/v0k8QS583TdCAz5Re
DeSOZgDxt59/SzwlqABOhtY9RVkfnzItR879pccmcN/Hw62IqqeUeeCMSjYOaVX+Azk5QaK8habV
4zG7mC8t2vCkwzV/56WNtgEYTTlBJMs9qvOCuXvJ98Yobh5VsSh/4Lv+3ui+dRjWNIHuOPl5EshE
No15mQ2sbQ4QEbxH3/AMB4MPXjIv3wJFg8R+oBAQKYfxpJVuyqPjz1c5I8jmeFpL1ESeMUC8oR6y
c6RLdLk7jbAKMtaFS3NCC0ZzNgtV5402AdLyLXOTBsJ+oHhUVFV6DsrlNz82/jSAVk/2WOCtaSbd
NqZEZo5dcB3lYh1IKlewxsKEJcTWadryRc8hNQ4so0KZVcmmz0T54iRUnBGyQrS/OEC0X7ZUYQKO
QvDZmlC2xePG9Jf0L1D/zSUqEjvEErnYttpSP6UIZ1hGqX1UTLN7b2r8U4Yv0Q3vTGrSztL9mlJ5
8JYO7/nOfnieLA88AsUxIo/+URYRigmJ9qOP7CpEnnYAMSqzq6az7mmDYVdlsfwhqvidTFKIA7f9
fRDyhiCq9yeX5NN4L5iF5r5kEeFLIZJ60+jYttmt+5PMvE8ugDnK07v+SLLkTmkQjktfQ7QiW7It
RZueTBTnt15uL0dUTJfDQulgC0rT2i5a1+4IH7dlNSYHvV7zHQEZqYJMayd79wrQH7tCOdwL+CRW
UsbfI61yYYJTTDAfaaWXK3kl3umWu9zbUf/etcZfxdjVqJNDmKTaTx0Gr5bETwJ0gMZii+ZyepNJ
mkNuTWcmqV0359mlzqvx4qzZuxmo72g19TEYGu0d6+udDCxSqjD2tlGf7SaRiHeQgj8lRlPPdmNq
b5buaNhn6OPO73OQjU4Z77Nm8r835K+bwAdb30bzhcSn2GY2ckoDFeQjivxbHyX3H20wWqGXesYL
KwDr1FRxe2jhnj1iu4P1TiX8T4N8sBMkvxsMiYmnDesWlFm1eo/Yx8Aa5M2qI1Ibmix+ZdUfZAVi
aqRxtVkaN3iANo72IvYgDNcLHltLuryQYvg9m91pmWX3GNvOv/UIW8QFeGaMppsDSuBMR6r+nfFl
z6rmnVJLyzZf/c/d6kg1qPqqUYd/ffpr7P88hdrtLpGa5xEr006CzCfsj9XU+HOzHLE7Vn21pd43
Q6xzkOr/1+bX/q/D1Zhq/mdMnUeNzUZXbC29mjas7TK034qi4qW6buoeIQzp1H+PWoNNQLDuzzQg
uzv82P7V//zoZytnyoCao+1FKuuzaqr1NTvaJeJjqm+387/7qFcTRQ7JUzmb4u4YOo+Dn1shICJx
V2NV7jK7J/Z4UGOq0eGm6/EYPX0O5W76KpjGvj7U4dx4slHz/xxTO4p2aajvrFrH68k/xxKt3RjG
oJ++xlhxhojZWy+lnRm72K/EwamQGi+12rnqla1fozyIefVN3Y/GNz5ygMgPU9em8xLJfOdiQHQr
54Xlk5g3SLyV32MQF4cEA8gjhRFYy7ATMdnbGmYwbIcmI5cSFc9uObRPdpIdfN6xF5w8CZGWNDvB
HDukLPkvBZKtB8Rd3osm867QD/WdxrKLaUW4z2M3JUT4+nM6dWfEUPIL7r0SSx2A3KColp0VGC6m
Jzn6ceXyQ3rITnKhgwcJ/eeia/Tv6K0VWzm6xU5fjFfKzT1LzB6ZxjKdwhZ1w4PdlFR6dASZDBOi
HKH3Nh0G/b32RgCjXbqyKcgkZfhDYUElrL+S6rfV9i0rZQCNvXA+ltGutjncuXsWI1JQTeVPcvnz
RQ01wuyvQZafVE81EIXFvoX6vVXHq7GuN98DZ2ieVG+Iy4UK0/TcdXMATq2T2zJPx3showIabDzu
NDGOdzUWlwS7gKOuqhfgynmJ6/wPMjT/OmCZkKomKwkGZT2HanLzn3h05E2dJqiW+KRjXbj5OmDo
sXuwtSY7qbGa5/ap06Jr0FLDn8steoni1VhyHRPPdN57vljTE0zbakw48S0vqKCqIaccQN1m5S81
r6uheFzmUK8M86C6ydyW95ms+OcZCiywTYBKCvOqQK7AQV+TKvGOScv8imTLv0G3n4e0C/G5EX37
Gv/f40jxF8AhLXOvzvd14GDEj4lqHCubfAxRcCqfkQy0T9a06ufU8bRRY6oZSr187tZGJBpwTnNe
Vs0nqDn/2fF1sJEu3rEy9devIbU1Z1H5/DXmJ/kfPWiIfpo42PhNmzyXJiVjiVnv59bXmKt1gAia
4KyO0KgwfR5WiDo7aiZgmM5EdTypbMxQ9Lx7FySCdhExw151DVnmuCH08K49p32XUbSCfNZc4Xpw
PMr8mEgJqHrtjrKvcAwGZ4JUE2sv6b5bQQa+rbTJMK9dm6L60WxB7ndj775PRTMepUbEpvZmU5se
u6aat8KGKz90rneOGoISNyU7p2uGRCQtc9+8oWAJFsgP1XNyI32sdQLVi/3IfbNsB5WkLr+pobIX
RBN5tTypLogpO8TD8XuNzsPWnOrgzYkHDUmwWNs5QeC/GYRGR70gqFPdEqkX9NcIctTBFtPFKwyG
i9oZgeh4+2ZyWw/hOFs8V1X1qq8nTTvC3S4Iiid1ILbExHRzjzMSxoUbNTby5tnJFhWqgPV9EFcD
JBpeeZN6sal3k296EenOtYzTDdBFQss1l6OXtXvpDRnYTxEfCtRC3sR4q6om3wcaxtDZuOpeju6D
JIFD8dfodyWorHctHchOZfq3XqS83ecif3eMaSbOZ5bDNCYjFre8yxJDd0ZHNHsftIliSxB9IAeN
BceE+HPQ2wfVq6uxefOsE7NjvHPxsvRABZ090wygb6VIUReRfG8nMllZTUkKGo15NArhhZKawJrl
88IBpMsuzux+TxprzY35hPP5Y+6tIrTNXBwDc4v4qP/qrn4wqjGzo2VrL1bRfOtNDSsev55f+NLI
cJQT+eqMtYtmQYtMKB6Hwq2gGppoCKKaVf7oiuE1imr9DSdDhbjZNHYQPXLyWmlNrK5rNddnNkAX
rY3akmuM4Zb2syhE9jlkTFF81qzhnrTZr8r1rWOLjcVVOujDzYS4l7zO/yL2bn/5trwOU278wWZj
nwatw2LppZ2XDQF5QQ2764BLOOkmQFz5m1jx17JoNgJvjHc7aU8xQN5fRo4wnPaaYWNyN93ygjJv
sS8N8rSFlhQ7f0wqit7xN4K++jD4EBlkF0j06dPu1R7KhkSAG/9q5A9dLO4haI0VnV/421knR1gk
ssQ42ydpq4OMdRfztiRj8Tb2ycouzORZdbMavVFAE08w793XqJ+pQ/VjDVfDml7jxl75ZUm7BxWc
HNsajRBHK47YPWHikLnNkaRfs7NXWjkrc+tO6M+fX6hBUqDYAoLaJRqFfopa2SYxu5jkjbuxzRuu
g3exMANZTLV7EZklbt8FqC/NqN5Nr0OzNi9uDqu192HxjVvXmnu1D+nT4NLjob2Z3N89k/O7Lb3g
kVfI82OR8T441oyLNibM674JIThyzbiarj0dvcV7PZC5X3sDxeJ7gROv6qEHXN3bIN3LqHLeu7LG
bLfID2pfHzj6zYua42evsutbNy4nW091ZC3MY1pnyzVfm04fL0vSmaRr6FV9O+wHX3PRMjLd62Qa
HmveOd+Q0UEzQA1a657E4R0zz/klNxv3qo8Ge6O5W3Z2HA8I1q59tUs1FDCxeRquqvN5qrxuHYqq
JWnUfJTHcchJS7YSwzTfaSSEIZTDVLdc/wBFAJdPr7BnqhbAiehOncnRi68vp17Ob59dtcdoquEc
O+k1z4a/7DIpTzkZr+sw1P9qUMD0dvjK1eH/7Bj1YHo2+Spfx3aWZ1ibdjLqDQBypEXWs8QdyaDJ
TBAMsCPxYqX+tJcDZEoj08ULTxIkAXdY5qfVw0iNqeN8rIFeVNev7VcYd2QZ1s9/jS91i3xR42ro
MoqGUC4ytnKOJIxTmiLpCgDGUCzHrKKIvI7FNrMnQkACOIfbveVO8V5FtbyqXhDM0QqtxJF83Tl2
iXbQRjdhIV30b7pbmM8uvh8gRjpALxxRA0tlcfxQHdlQY0KvfnlSXaMDygEZLzuobjUXySkaA5DD
6yeR8cxfljH+/MNqyHXmMG4ycVc9Jx9JsY5ooqhujPf7zrXXRPT6cek61RkuhrtR3cz0nNcGCq7q
qe/XCfOYuXnzqr57vuK8JifR8NNcv/cKLJpNo9qpboW5PLdmgduN+m5ujgxSghDU2lNni6PhNatI
8VJYprTmGIUeanXbnF2KBSSS55q52i7bo+5SGRKYf757UzlvEiG8HwCILw1beNLxPLXO8g95i4+Z
TOj3qocuQlFePvD55lVPaLjBo7O6guDIjlXpRufOWuQlirT4SB2yOJaIeL6YefKRIc/2u5u9uz3j
1+751e8iL10sl9PpbFSYGvsJ6BtyP/HvE4X4lgw+CwND+Mk1m4oEJI4QF0qkh2Ra3tylsDbIcQLf
qDL3uVv6ctnktcHtzZM6ZPmLajTXzV7IhiKRHf3wUHgMhxQGuj/W1NNEPQC4AnoOh05HY7OHxRJ0
0wWw/HJq2vontpnayTHy+c3pa2676dXAD/4D37VfxeKHFOhR7q6ivXTln7rP05c4idGtzTxtD01f
/6icxCBo7faGb7rv0j1QEsu+Wcsy7i0tTna+ll2EFvwiXNfPdhP/sePyZz9Jm/JO7R0NEKNU2XyM
sxAam5okQ4EJ8kMgrfTvkSJRNjs+UKSaYqXHg53WU7A1JeWlGiDAvSwPZOQTSn6YnndFgvkL6sRU
CYxv9SKCoxNQ+QT4nu1qiTym7QFWGsHCt+0QPTl/+7C+r2Nh3C29PUNErzdUocReL8mIOchdkniZ
yPfqxOaNZ71M098mjifWrexc/zjnPfKHEwDlJiTPqB0NjboanKZ6D3feRB4kss6/gHro14wM2BZ9
JXdbuMXqI7uceD0isemK73XuN4/F5KXNkPniUbgH3O1JMqY0mj3JpylIfs0FpovTiHYuVov/LNBg
qs4McAMUbegMsrtRvDUOTu3Is3AKsvJx5W9FoVsfID9/jk5S/WOjgkkt6E/c9zXkb0myvqwQhxi7
fqMjUnfCuW+866URv9agVFRPNbXTGXuI8yTH1iNUE1UmSJcpuESQVe7IqBjA/pIj2IhdghfDy2DY
+mOmtLoLTGrdqusgpHjNE7Tg150D6MLHaEHGntzhSQ1ZsA8OXuzW29ZPjUcwWB0oTwBEa08NGZaD
4FuXpWf1gfXtc7J4MxO7xMfSiFa1z6p/zBGQVjuubqqHJ5XYZX6Ehc66c2JlQ726O6teYBr9I9Yy
EAIekvRqzMQj5DQEhQuLhg+ohqBkz6OBvej6AeFr8y6tUx00AkcQVSevvUn1Yd2prc00kvjTIA2c
1BGkusdzVKIC9XVK4WdnxFfTz++cx2MZxsH8mBPSHbNjmI82whqtaOQ5yyVvurJL/nE7F11pYqe7
J917Nv6u8MR9I6cZzpYzYU1SWG/VVP2SKUITah8pWj1EnDI4ghi131wDP0NtCMadOrawTHGusakJ
1d5Rp9KD/bpziOxX3vcVYJhmzs+BJIKAihbfVYM4Srmr06jcpf8ZM+c434g6QLzbNeP7LCZQXlGA
9rd9yGRsPfyytx7pojHpg2k5qW6iBf3JWICHqEOM0bUevMBmL48/jy9aysgTKq1Hd/14LZo9cPcI
QXS4bbXWe3fVpEnLbNeO08kTiXfv0Ea/TokGzdwEgFbaAnY0jjQHdTAZQXlDS441TdQVIajfdscF
mnYAm/91vqb/p8y1aAezH2AUtil3uHQmFndt/9lVY53dbBuD95nqYWJaHpYagN1n14z41JIfIoAb
L2poshbKeX2iY+tRi4cam5fobBQ8GKrXdNpw7Jym5Aj+qGoGd36pAIc8fw7BgsTRagw2llfEr57P
Y96hneXOpr2htkul2BrFXTWBLg96aS1X1Zsiv73GjX8ozSxOw6Vds8BN7W3U3jLmLZ85JqmzNk32
X2NWkP4JdJ2X3lC1NyOGVfbHw1t0avW7ariPUPAYqFZ/jUX2+N7E+vSEoo9+H0SUPDWG+9fXASnr
FJQ32vbwNeZjV9ZNnydthxHBCmSEQmdy5yczTl67KcivvAPzKyX08wAJ4qx6GGW6+kZtBpm8G53d
nf5rTH3MacufTReJrVHVOSCfwrupxm/IEnoQAmCoM1bpGiBdajHNuE3hqD6aJKoeUVqRXguS+KDG
8rggV5kAMZdFWYVzHekb7v3opA62LTxaS1SKLRv4T6Vjh5Uxze5EHzePZqnuHYnCZ/Rem0eZInJr
Sy0KdeigeD2MF6+3By4AOyXwqS2FVJBShts89LlJXtrEP6mdagifMYPkfRucjHmsrrM9XdxGDvye
o/Xe2mN1DqamBxU0i/y5EdWuqHaaPlbbtvWareGIBeBR1O5tzfKehxSKRjJE6Wo/tsPH7VtrRSV8
+OEpqoZnZxAotktqUvASfkZ9snckggepw0qnJAIIKqM+TrH7e/ELEGzNSR8EzAlNgunWB3PbEYOE
LdFHEeAvZOabBZRwOMUaRNKIt7mq9oGPgV1vg0HXtfEMYuLdaLz4IHghkODWgaQDUh4G86IvaM11
hmZRXICd5GuHbDI/WHcx2YBe2FaWfs377IQZtfZU9xX02GH0T/kAAc6y3pN2TFj++ayTQXvmg/Qf
S+4Y55mKNvmOjmSiVW7yYu7gTG30CSdd1Ikp3864AQTVkG66hXcki+FnfbgZsg1eVxG+GRKDO9c2
vEdhPdltou81jFE2ZfyxLMsbFaFt3BnVvnQ7/zLkuMGQCGDzq5lHFOBdq74gWvYNhMWEC1037CtP
4uNqmtF1KH5zGnlGbsXaoPs8hp5tUbktNeMpJ1bNnUm/WRlnHut8uTgIzgoJSCTXsFxMTTh5c3ps
jbE5N33U7LCPHLet54mnzG+Wrd6Z38SEfwCIqX4nFiga+lLdHOAft9q037Ukro85ao1PyCSCK+Gd
sstar3uqypIsiTnC31qiUNTz8ASQ4Ng3CDJ2TRoWTXUI8ik4FdZcbzPiBpZWttxYuGmFzdAfnXpF
BIre2Nmjm+4BCP9EqunHaiZ6tKmSh1ytIQQO14eos5HB475xWw24Xtp1F4MWnQTgWmhJsGLvLd72
lgvbRv9Zp+YMr85uLiNAg5O2Jjys9qYiamMNqwlRuI166iCZRJilSJGMiMdOfzfzH4OrXbMMni/i
KGGW3EAv/7P4Vn2m/qbzJkwbNNf081zWxt2G4WFz21PudZsxBX/j1aFVyPipL2pxFhMRRm7w/M4S
X56sr5DbG9e7t8pJWXkDmhRe/I5RLwFmSg7VrZvmIN35p2/r/tPkp11IKrCTpEI/wQ54q1Fbcr2T
GCSOEAIyjVFgWlY2a6bkG0SAIhyT+HebV7hkx/aRd/mQglhB3qrZc0H/aTIsYibS8FQfMOXoaueV
xIi5SUCXbaOkfQR+C8fMb3F/063yJBvmwUSzw2Uc2rDqyQk0xSuapvrTEMfGU7c2no1hpQcJMys2
0hTRzu5B6knDZIWieT1zr9PuRJr6IaCsfVyK3xqVB5QYYhSFSGX8Gpyx+uiQNeelfewLbOw8H06T
KaiB6BP01IDw+Fm0AHmWGyuSLqTuWVf2FVvzfIMbwHuW6JI/7zkrhHo7Qy5+mQIS7I3Zz1SFxR1h
FV6fXQ1CKdJ7cPh28jSBvNxgm0VUwaKwT3U4PHZH8nrJxN4NVvXZevgt/ChHoMwC3uibGSAGuwB4
GB3kglWjCWF+0xtQmbo/I6TBGNjvrg2A8zWuR9bZ29hFp4cITZc7vexBKPcaBiyGriEfiV6MEBGF
hcp/zPV8n6TbPpFqzMOlnxFFy7sX2Mt3Ms3txkFP/hTMJihQM3JOnuuftWgIzloa+WdnxenUSf+j
9YOnKmaatVuNaSyr6+OCwhIWqn+PAFEPdd//jfeBBSfYFTutSufnEa+iJ4/kcbkSiEVmPjLPv4B/
mImyp4grOP49sWonuyGALyXJzrT6aNOWkCjypCZR0QmbqlvlHGu/LjdO6nYHoOsloLjAAXTDy2AP
mfnsFRSlzBLNLaRjH5XT+2R5SmObJsmhmjv7MDR18FcWvMFl6vUu+rW4zRbOO+/SYIXIaL9iawgL
JxdncxL4I9Z6u2WlHhwHgGcHBxwouBNKUlrE4q2HcO85JUkP3d4SMz4HkzO+ZiMaRR49xGTSXWeL
tyLX3MtXU4+l99l1ifxPbgNFDJuvqxMROwajA47RzwF61kGwj0QUhDJAfc1g6gtZMm9MXfAoRrZ1
WZqEsinRx++sMHeFSOezviDfhFDUzUjEH2d1iIKq84RusboZWZ3xIl6bVTzHLibjSbeb7jYO3Xzt
knXmphdUors1MaFu3WSHSni6DDOPnxFM2EnrWH/0Q0bk4cQfaWaic2iXr441ufupiFl/r03kPy9B
Dw+tM5Jd298yr03PkuXBOYu8eGuVEABgY8cXx7VvprBgbwQTdxR2jyOIK/J7yW7UmtuCQSWJPRZn
/SpwZuRHhQFz14o0VGFgibazel2BwPxPo/XUiwa0TcsAuwxLIqkVVSA1pjzoSLPg1+Ahe74WArTF
3JkRtq4YbsGRwAw0gGMtBtBYsxhnVpwRnyU18oSg9Ikbtby09vyqy2WC2hG52wlVmnBeu8gUzOFg
82PZmQ/QzJMZvJIe6cnFAF0U2OUFRMZxnGGkAFe69nZ/0zr8nwo7SbcmJppLqDBzciXwO+DPdt44
F3AKFv86ZYZBKNjnLwGluXPS1h8LcKN3vDZAG5Y/5Bhn73qBS0zQ/fbLiJtbZQm8NVXQLCYrnYwb
ygt841k1M68wAFaBto3U0WiAY69WqVYD7BmBFJibwj6r0+Ba+RY3ojjlScWUPfXeFsNu4CGUFADB
lUtYopgWe6XLc+GGNlPe82hA6W0ACuC/Nu7Tlr+H5Ej0nJBgPaaL/JBIwSE+up+xltt63gTBfcUb
AdDepga/Lvq/mRZmQ/MP65ru0o35oZkaXpOgAlMPS2s9hSTUweNsmpMnv5dFZX1DQh5FzulupsI5
ZqN2X0gCrPRW/VDbq/FA8rfeW8ckmCTV+m2QLMFJxs41oZQWZiaySp1eIPxngRh3L75tzk9GlrxN
OqtUWQtkFCWU4dWkqY7QtUlb/h5QoI9PBQiRN/3epeANlqtyP4UjsvmffvSMB7BdH2lsbWYhYDNP
GyuuvsiGdltmbvAKC8B70ee3BQTfqwUYwS1Eu6+T9FtFYIB8ZQy0sqKYqrpLZubEfFUOQFPTDmnv
S+InKwP+4mwL0VthXZXDEXZE+dbbTXucYIuEqmumXgveuHHwC9XaZ8Jl/p+ud7dmJX7PrjYfyiRb
Lgh/vA4LYG/bd9MXgZTLi2iNhsowUpje4GU7p3HrQwUN3BKwM7QUibmcr7cyNfwRqWBPUmQsxcZb
pnzHKvrFIs/BLL7N85deAhb7UbhvmJZ1p3zFzFQrrk6CsDjZ3ku84kYba9ZPACPkiiRVzWzGH5pm
RbvkP0NqXB2er49dc64E1zXooNNt8jKjVUDP1gQ5bTS12Eb7GUfIoyPfkhakQPSYWpHtBXRet7Pg
Fo3TA6Fy1A3xvPvU1VAYIYUbym0WDH7ioeS9Cm6oHX2UQZKcfs5+K87gspxlR7DKN1Gb6ol2arhk
R7WZLmSQYGHx741NCdrX70wUhCrtMK+QQmLZ/FwOwK1Fi9dDtEk1Y80jMCrAYu2oqnz3tGKb6gKH
3N/2MIJiXi9cu55RbX3hE10j1ZedgiqqwWnJ5/yojoy9jiuDLKL41+e79STqKEPq88b18myrvmWK
1jQFWITPVle/g2j1g1IY8YIQkvt4AsP5q19/v8mOvWOBGrWqAasmVddfbSYskSlpYXynunleH2Sl
mfjPrN+pAPcp8M44qj+pvgbOyzKuR8RJhnoXVNVv9blsEnDM15/x8xdWgwovVURUXZyVNPo1NlVm
f0BqBU8mQB+f2F91N0C7pUI9zdm0083mh8IDq2YERt038OvIpyI5ktejixlR7WXM8X67U0XvT5yX
1MXfA8zFXdBKflEXCdF9l7YP9du7qf8ykvfZL43FtO6MMXp7hO6Ut8pz5rH86ySabV8/GthhEwh1
K7bq51K/htqq8PhMN2pT3QWONCPqyv0mKIfijK9jAPpMba4NRATuDe1Q4/XO3DKmC0AEYM5YDWME
+l+b6tMejhQgkX2rOH9uLtkAGsqNj+rvTW1LjrrdJl36bZnMs7pyn1cJaummdLJ5q661uippV7L+
7wzEV1YMgPpN1CfUlhr7vB1UXzVWhmNI20sgmog+jv1d/fCft6a6NF93g9rTkPnc1GDYt+pSqC9p
Dg3XpxOlGZJBJ8p16p/dahuC3OXn9bULb1gAXln7nGiAu+5h1EUH01buiwWic2fOd3OdOtRrO09c
77CIBSQwdnwbHTonSrgtekJOWpT/3x/+r++gNrG9guxuSvPzyM9fDzUZHEoHy9yqKUC933vkxo8u
gKzpnsHl/by4n3CK/3pq/gtU8b9X0KKMV8awJpd2b8nCWHaJL/8fY+e1HKmydesnIgJvbst7lVqm
pb4h2uK95+nPR9J7o61Y68R/k5EOqIIkyZxzjjG+SU0ib5c7zCR4Ui0bSPcyucjtPUHEcid+S+sW
D7E5yjs4GttxXSX+pe5UiTCPaR6aXmtxpMj9a53T5CPEAX60ESOhDeMdSxi2LtNAUHuonXQw1svw
mTqYxUgHXV13ULAdxAjuG6M7DKnBtqTYplaH8JE9BVf+63XNLD66PrHCTqoRrjAFpCxjbwyvtjoF
MGqZWU70Nkxv07QsRpIoLnUZ1p9pRjLU0dq6VtERsxLfLU9ijhT9RbK8rR+G6JwV7WPhdAen0tdi
JMyHICuwl17rCgeBmAvZsFd7GLqPyxu+jGVRJ4reNArltt1VBOntfSvYiTZdDHbRYzn+8xAUZfHU
RG4+RpTn7Kd2UfxUNw/bvDDNv1MPsnI4+GP96IGVW8WEx2QxQW6tSYTz9OFQHYCmnspGdVB36FDg
p2ddIJ54Z6oIg1oP6Vg/WqwN2B9eVCwWo5yhsR09pgSldGVzNqZY1bHPH9PObna6PrKUqFR5I3sZ
tpsWgpkVDt6dwB0M6SQXqY9dufGC/MFCvHh58OKqoji/TktZVC7D5NMhWRfXhxb5QTEYRVJO07XI
qRHwJT0E8yTuvjhJRjzjQMwKw651gdWvxVsCqp1akf1Q29naW2pAoiT2LQOqwVtAde+mwFL43LAm
lOIjdnCgIeEU39BH6kvQEu4OjclW3GORiMceTssTiHLZIw/xj3RQT06oJTt57M+RnkNQ5jQHMcko
zNo1mN0c9tyNn3nzF0CrfwHKT47ihOLJixwzfT2hYcyg+zV2zh2xOHuOWXYj88lF82yXihGxTAay
IltHjlt+n1r3yqYdAN4vdzFPLGbSaPrMJHZibFwDuJAAlYALeCMuWWMl7kA/KrrgWwNyosGL0ivG
duYxE4st4nWL/WBbx4HAHPy5e+CRcBQH5jpBMWxeXc27qEDxMnxuqjJPwmCpb6UWaTtxfvG7XDPo
j7X6MGppvZN17VE81eXRilzaND9DbQhWfZbB9A+E/O8GbZk4JPHtF+V5Ycf2NEeRhu0DMf5bJTFT
0Pl12l0hZNcPhKYVJ4Ha6YKmODEW/uR+kszPVzyJZY5ZHgwf6N8x8Ex9cMqNAUAaWgxLQ+Ek4yWw
mcE3MARuc26ZeDJiWHsytkeD8GA3Qzfkv5O56LDM6MuTnAf0NN8vN2FpFTnR5f9/KtZqPeil6zLV
ix8jivNafCmL3Fw5Bsh+sKCFmEEsdKXGPMhoLIou4rLzkktkUdjkVZuz+LX/htXPH0rxOz+sMuZj
89ReExZwwSGIPAYferF+xTmC6Vq8JmMGHczaG/RvcK1gT/bb6JBVvi9vRfc5605f0IBgkMaL53Wc
GKliRbckS90wJrgcFJgiFcLEpkWY+DtLMkdJivKHtez86/OxB4lz7TN43VryFeHpOxMv1biGrzfD
CfXDFj9EL0+qrcpHsSwTizqRE8l86mlZKIo4guC89gCALJ1Fl6UockuyPMalbrnGp2OD9KWBqIM5
jDlTTJwNgQDpQZTFm8cdj9jGT+3zjx9zJVsFUid/WEaKRziPvPG7B9D+KIZrAJMuQdPTM/CbBsoN
MVL+OSuOnqcqgnKqg53Hm89QEA+kyLKF+4QJEQAP0bo0LHtA0SCSpZ8odu7PTinT4/zrp5E8gz2W
d2Zez8yDWdQ6atrgP/nveydycy+R/VwWB81n/dDr8wU+HyUpODZq81kZoZoV88qyehDH/lPd0kW0
zutskV0S8TyWosiJ4/71rB+2M6K36PjpUv9U9+msn67kTRM+QnNl44Pom15xNJzxVRTjvFcVL7xI
MKUAzgRGxOZ9MrMtyVI3JmiCAr+jT1FrZOdOYroVJ1+6fmgRWVf3iBDCBT+PaPGyiPdkeVmWl+pf
65bDxHsn+v1T3f/1VO6YTuD+LCTar9/YKLSxrJ3WwuLDtSTzTnYpf7BV/FP3T3XzfmI67XwFcZ5P
feYrdJFzUaTuj9w4/lpMDWIPKnLLN1rMIUtR5JYF2dL5U92noujnthAGtD+VEkqEKDMB8vFy4ntn
eSuG8JwVtaI8YspmW50UyU51sqdleieYCtj4UpbGCUYuymLmZy3kYVEyEsOeTUeuZ9TjWkwPWP+h
ZK1gBv4LV5snDVPGhiBmlywfAWFC/rb5p+l2GQqW2PQvfZZhsNR9Gi6iKFp7r4oxWdggvTp51DeN
pcbjWux/IwIMMBdF/bNXd8FufuPFTVmSeVpdyuJ2/WtRNCyvrih6GFL+Tt+i/OkMom5MImInlIjX
aJns54X13C6ez3JkhVYJm7fkaGAY0SYLyYed49JNHCsSsTBYiiL3qZ+YRJe6D39ctHw6pHMKaTtq
V6IC7yVQClQDRA8s5ZpCJMf04cpRxKufxNTlJlGSHMSdyaM2TQ6jbK2qxDIO4mVfnuj87n8wZn5Y
KixdRU483iBrsejNnWYjV2pBeqKFATQpKlzZ3ejkuGNgc1GGm3hFZzulGAH9qIbVm3iR/1q1Stnb
Ip2N66TCOZimyTGCIhiUOKA1kZQV3srVUnYNT4L/zDdW+cQ7bI0GAmRMyIvlw1AVb6+r7llgtg0c
AIEMd424q+K5lAlQJrXInvMQnInAk6vTAx5rSHfq2Z756faLm/rhEc1b1/muiz2LyM6veYBzcnT0
YSvusrjskogfsBTFjf1UN+/qRMtnMOfSUzQvf0n1fXVtIq23QsYQqTgvdV+bLOz3GkSAWxXELEWg
ZxCQZkd0Jmk1VHxnmgVNz9TqOIR5qlGEdlPpPQVKslemc8hRmVxzr6xXotfYJP1BGnN9I7cJQXpd
l62qgFddJE5i62vTIcBTIaboEkf2Tg58I91CGYTgMjv7LVZJooYH61ipXvUAJgtfM6SxAM8TC/Wi
UL7Ebv88RbR/8aCB/QL+ptzAGtfDykFR1CUQHiUR7omyhwUiNIv4S+hYMAvqzXUI4UKwCFvYqfj2
947hjve4qH6Cdzy0upK/9qmOqlbsfktzluQlOvAn15OJFE+q59YZje8O1no8u66Hw0GpYcfpupVX
leXXciSmly15/qLKsbmGUYfwqgDaLjmbZAF0TMljahTwN8nypoAiGGaonDhuhBiLWz+1YEpCTKBD
UcCPlH2VmfltHKLiJnIiSbLMgvcsTSEWxghvZKG3yQvoh9yhe9dxnu1reaLyS+RCQ44EJo7NZABe
2S47tzALYb2WAXxqLkKiMgyGmzrJiAly6o79cJXZJyI1cK85GNtrWL+Gdgju3ZQAdAnurhx9g1ZT
OoqqPEGkG95FWLkyiM80A2+N5d0r2LDvMp7Qeywpynroe48dBA2h6RBaFZvcyxRJUTRkV0PXNTcl
apyHcUrKhLA9k7EFupoeS4OvJvFayS1U0Tq8M/qA2Fzfq/DCuL+HKBhvc4loDph/LcbccnwRGM4D
LDPBuvDrFbyn2tZSDH0zDFUKxxvB9Jmm6CfTItSZsFZlo5pqVK+QgocGAwXw3PHzSwHU7lJNyVJk
fO6jDBtqB7WRCTYtV0/pqMfaWtE15SSSbPD+U5m1hbQeHFDujh9jbIbU4Ll1CRi1zb59j7r0TcOV
Tlw4cH/eLR08M5GJRCtkBSwx7fgbd+dXP43U96GKiFaAEOfZ6xPCruHBehgVfMnGEBnnwk7bk9qG
9SGOw+zGI1CA/Nfyl6qXGFxJrF9lrX0uYQ262kH00JlFBfRVKr+ELY4jC7LHrSiKBlyhL9Cvp9uy
X7UId6yGqXuoxIjyhcRyTcfhwabKkoDdMmdsPhxspN+seNTP4lRlpSs3y/EPgMNQ6kygRdvxwSk2
yy+oveiP74/RfN5SG+uHqqm3qQytzdpFYrn1kieECkeM9lnFXtnUzwAtqi9gz9sbpuOjKCG0W39B
tA4wVNJD1jT1EHWWln8+KLKfZRs+LlQDCdQG9oPFYspKIOgu8Ke1l7LDrJzHsJ2IBgsmiyM0mBHR
bNwKVZfqPWSbyloUxe1JYnn6VFnEhE33x+x7Al2KaaEX7s3+z/x34ih192ZWgjmb7h+s00TkJYOD
Pj1jpu90mFNEViSFN4JwX8pitPU1FJIfKkWzaGkAd2y6BwJniMDzuhVxXUgq5AWTklq+laXnH1qz
8+B494tveb4T7WHnl7tYhbWpGCULg7VkoxaOPfBYeYF3aaaki+A9sTV3/6GhbWPkZF491wy3QBjC
c94naBhOiciJOp1dNpINJoxqoRJU6A3+S0dxyNx7ObrpEQf8vxwS2x3xFbKy/3yauskguX3sb7mM
NXD96deJ3uIiQ5ar1SWuJxwFbkfdqEHAwkh5DaYkhWDiKoqD68JYGLgd4HU5xLg+NecyzOWrpZPI
oaB35sPX4Efm4NDGquLnhYMmxiBJJ+vVIBQfZinR+ulQURQXrmEdPVgQgc+Hiqt9OCJR9W2TE6Dx
uWH6VUMeAnZ8HDPzLUaelMil0Y7P9VDEZ7sPCDhRYN5sEvyMMt6KbZT5ypOc+93FVssfqa/IT52Z
yU+qX94aJtgbvmmQLpAO8vVrNfi/rLJWzyahJa92wqlw5uTXGDaD16CQvoJH9h5Eo557VzcLzbto
I1J4GwOo+5JOPfvyNeoU/Vlxg+xFiY6iC9+c5EmuKuCXN7+Mh0vrKfG1nxLI/dRupUclWbMaV8zZ
RONNRdEHoCmOHNf+LUcd6qU2tkuQS/Fr4pTwaCtavRZFra26g4Zq6ibXDRjxV6bRtF+QsYK6yOjV
bQCg8rVqkUWQwevtJ3zlK6Fg+cZMXP3QI5l5z83+mRCa5t3Iv492ZX81JLs+JXkAdZKpNu/VSCCF
bBnpHRIduHT99o9nmfU7IVvqZgxRETcr91kh+AwO27oj3pNc6NfbEWlY8ML/qQIW+bfxU51qWETF
JuMl75xyi15bDsOclT0nkmGeqrgZ4Nxus2cVxPQXpN9XolEijO2ZCIyvIHnlq6gy3Qr/gt3le1Hs
YZM4Ks4QrUWxDG39PuKlEyVxxqaTrzJcbyqI6LM3jMQlZIavnUu4YoBFly4sbGZ6xegeNhti8aD1
hFp2W7iddRItbe06W13pDMYdaiejy8wDYUzw2spFuwbjE5xE0QpkkzCFoD2LookQETqQqnsRxVEa
vtt882+iNLTJnfk6vWsh8T1u7x38oJMe46SWr4ELjNh3kavq0uJOoM8W2on2MXfqlyis5TPBCt2j
qta8KiGs8kVkX0QHUQ8v4i6XyuQmqkSiw3IUmAAYykZFcDVDPTYxvUfRPQSOdk/1x6rKdnZjFwgW
lltozPOzOVjZOWgAy01kwflZkkmqprChmZWHTei0kI6bQfXgKxZS4IPxDENY/C4bhbOFNzM/iCIY
HULq1ew113soKbWWWIKpm9IO7gpOP6Jq0h51ZbkmULyI34miTvbA8a2diu/j3TS0c2pLxpPuJ9Y1
jwwCLKZu9SD/HoiWPPJpU64s6xTUiMjZUzIqsbvGglcRv/ufuqWLyBlS/btoVWX/T8erNQEwjRk+
lP1Y3XqpIFw6s6G+I6pL50v0O5XdF73vzNfK6uEHStXskviaCbNxERMR141f28J+FF17Lb6Ugea8
lVUqb+wyNK5x7iDAUpawpcAL+wIc6acE+dU2zNY2YUMXOeelsvvwe6MQIGZodvXg6I13kkwr2gex
Lz/BqlKuxOmt8U3Onepng9+IMCI9hIdx0A7YbHNYd3Pj0THhHOd1tyC2VNJVlJQZzLhwVF1y5tSL
mfub1lXDUwk5+d+GuY9ozpdacCQEP0Pjv5FHTw43ot0n7vEizhZaNpVmAZywsPTjXBTNqqNE/Y5X
O5h7eor6aOiRsZfNDuz2cgrD0s8m4eUnyzekbaxkKrJUnXUwiPc9onVTXRRNt3ZmlAz3AR2XTVvL
1Qtvo0zoj219Y+38CDeP9Kdynu0uYknaZ8bu8cmsM/0nmETIInXmeUYfL20SWYBUvHFbFkV5C9W6
POha0Z0CuzZQ93VzZAkaC34sglWZ+EBmqjm0WG7rvode/xIFuvRbItJyvlCSKlDFZcavIe6++5Jk
vSlmlcB2rIxPvgk3OEsU7wEItb1PJlJxWXLjcxuHxh5zQPxgAwUixrkysJ8xkZnu6L8zAX8DfCj9
Uj10kIlOYoXNIjzybP13AjOy2rTPHtIcVf2lbYhZhqe4enZq9oRNWygPxG00hOegsATuytpgXHPd
g6pqaFD11kRpIMeoxSlNchY5yypxAUKBcG0iaF3Qr/miWJ3znMbOmzKE0lVvHYd7AH1v6cflSRQb
Dea51Aqboxq2EFMprMuOTU6oW1bZzosHIH1VdL58bYvcfQnK8V01PPUmSuMUAW6pxoPo6ijWOVAM
9y5Kfuvt6ziPv+iZ6r64I77EzKiecs2yXtx97ybWe8incl/3cr236s77lqn7sivNbzkRWUjmFOWh
87rsDZm7dWsE9hf2kRdEHrJb6UqQ53uAN5rWV1Zz3dQQZHicUdadkCz9HrKjgZcI4jUt0H4LuUMD
MjXf8pqXpUOlldqmMBtj1yEpeGumhIExbCq0kTeiKBpw2Ga3akRtC8nqM8FOXNlrCqIbEBxdYbvL
btqUmFDxnm1Ju6ZWMX7BCvDW5MHwbQimQI8aPAc8UFDuxepbOHbDt74MjHU/1QdT/f/2t6FcWvq7
tst5CE9bV54N4dt/zr/U/9v5/7e/uK5adCC3HX2rp0a47tiwP+bdUD6qlq7uzakOuozyUTSkbH7n
OtEFosjqMZ/qPh3LlxM6K8nZhyrfRJEYE9rSKSp5x8hI/tbJyEc7qb5buonGPnScVVmCN/DyBymp
DQCTYL56pey8rcW7vmnhsdkkvZI9iKTXeV5Z+6qulKrYqn4kX7wCIB6TlCjA0C5f6ikRRVOTAN3P
5aTYtGzX4Hr8T6uoX4riCFEHt905DQhoW6rmMy3lmElv7O2HnNv1vUX+A0Yy5z0Cz8SgytOj44Il
VXvry2C2zncNAjqshU73YNg2gqMRfCtZLAd4X0ETAzw+Vrm001Rn/AojQ7dvOKsgPH0FlnUU1/AT
wvnaojauKGE7N7dRcHRN50a84kHlrr0QN2KgOqBpO7Wq+5Na+nB2T4I7QlFnFtcx/AxwLpsv0SCS
Fq7urU2QFUj01jrqsZ5DrlO7j4kVSY8QRDcb9eAgIxaNI5wuGtwxkJBb+oolCLiYsC/3UpG0ezZ/
0OJrfwq9/gbFSPc1CFGCj5q6fQiqVjnIYZ0c3T7Wb76nookh5eNr7Md/CDpM/nCwjxz8SdJ12LGQ
/n1ET2av9Y13K7KqesymRJNZHvoZdIlTB02doEgVIRtGnd+UGFw8lMnytnOy5ib6i24IPG0RjRwQ
QIOcJpo02QmZR0u2jR49yDrQVaviO6RDCEQYCKNpjdzv0EErb4bXRPsCaM01SgBVaL0+XiybyGLQ
8ebZSrrgmEFlfHb0wDhi9shOzjB2p6To+6MkB/k50TKEfdw2uESVC8VTZ9mXKB/Qei0xkgRN5O7C
upZRYJDLne1kPUBXSJchgGrv+CfybRxazaML2xO8wcQOMuMQDVS07dPYIPWDuHP/HBjQIzf6qm18
jFJeJr9U+KDXfi9rr71tw+UN7+lXtGfaVREM/dVFhwoK6jTeFIMfwIQFfxzfJgAfbjz+iCp766JH
9ob3uoLXJpiw9mPwRCzpn8CUxx9SpP3A8Au83PAwlHu2uktqPs5up+/b6Qx2iH4HcWA5Eg89Gypz
gKSTEJMfGXGJaqN/d4g1YAuYdGe4Uft7iZD6xMY/QrpWXh1jaKBC5g1gZ5QfkkqBSAbyvv4WwtbC
orw/pLoUPLuSY90sBTStEIL39RbIneF2hzbuhjfdZO+kKN6znfGmKEOaQRsg928BAYBbL+/agzhK
DaNjqXXKKbWUboMtMTuBCArZqk6RwYaDIIdbr+YqfYAQUXQRuQ+V5tQiKj+3LN37RPATcoHlPKKu
KGxwaDjw1gmKgTcjr5FyrKXmtUHA8tS7cgJ9BbckgW8bu2UH0mMqwmjnbIc6Q+dyKqr6AGhJN7Kj
KLpxqaxAJ4YrRB4AyZkWm4IpUVMfvadcH/Jz70QFChbkRLL0ETlRh9I4vSuVEKUuJRrr/3DcCGFU
DkD9f84tih8ubaEjcGQltPpQtxwirt8H+XhK4rdq8P1n5lx3lYWWcVRdsBVtqj3JjuXutc6X1mPK
Y7acLLybRXYQJXGQrjlPdZM4V8OQDlAXjTenqYAU1mn9te2tYqV1lve99qRnAEXOL11RdqnNdAAP
+NpTUjWgA6S8TRL+wZjxADtI+KMIypDPTlW/TXL368ho8it27rMMifsVoEBxTZXC30FnOq4iXS6u
S4NoZYH1t5+OJE9WW2u5eSVEBuXm6QziENFxKbZmb62srsRn+d+LfDq11EfghVT3NSZGFcLM6SLL
CUQx7uQDzq/wtLE7ybo0vYcAEdKhKL5IrQ+ERLXuOkyO99icZl8lI8JA9+25DqQvkkqxfbAwFVwt
GeGSUIbqfy5OdSh1d9dgSkQdIZjKFl00vCBT69Ig+om6opSTnd6hCiCKtaml2wBamE0TDpj3i/JH
AHDByeTyXfEG4G9tPrxaOZv2cqjcp3RM2w2hYu2j2oSwYVp98mBrkKqEkLhdB6PtDhlRtTA4BsTs
I1t1NGIHTpBpFu8sObilsVzsEva6dxmuXSwGWK9jo5QwrGfJC7/OX2Pztr9GJgwoxqjr39AUfXOr
2PyZG+5JxpDpwYQDrikqI5bSL1lem9D3YWTAodH86Qfn4qZp9lOrwu+SjpWa2ZIAeqKGDKNFDUuH
asGA0jMZk+7FLbsKTnM2EKK1t/z87CdAAUVrioTnxW3HaiVaw9hP0LyEU060DrUZ30pJ/xZNZ8Lj
kT7EZfEk2kLdxuYE0RJr8uAhr2XpFqIkRN4zxuBB5EQiJ977qMrFcakSOdRQ/U2Ijs981NIqW4m1
D3FErUSdVfnQTdoVuFPIQddLv+U6cpdcKz0zT+6o0ncMUaUCifTUR06Oi8jFeaLEytmxG+Usg6MC
sx4o+3iEKkY0iKS3YQ1aS1OfUpKGYrcco7jSz3zMYbb772k+dDGsEAyZOPlythaZjnVrDflmPq9o
duOQS3zoOZqStEYOS99opgMQbDq91JVABEGwfjhQNMyXFD/QT2R35+j661yniV+wXHxwIoagazXy
sfLrzT/+p6X33/MqvxIP3ob5N0x3QeQ+/Njpx82/SbTMF23y5CGE2BWo+N6obfmcTd1EB1cvMfOI
rGgRySBuv8jqdgN1Q/fDwSN0lZpux2oDObW+ulZRUKxLBCy8AKiZV6Xfjawa4NAjprGVj6bvjnvL
aX4TljtsYogV5eBnq0ZIR+omehQO/GBO1xz9uP5VJq6zY810tqEwDQo12CjmMFHZOj9NCYnssFlJ
JRM5RLM6dPi2g42xQt3KLqNX9pkHQHgvetU6q5bXDl6P4bl0C4KLmxfF6zkZMD8YsaNbK1cXKwR/
WRD1hEFnG2PdynT1u591Fwmv55AhiThAwZBPDr9MwukQgfc9gCNmm+pE50BSHss6ku5yyJY3R8/o
XrhnnbUI8nJTVde3wKTi6DrXKYi4rMasS47LUR6WvE1SQrmEbqp0Fw1g0L7XI4irom6Bco5PVfFU
xXp371gI1VYJF3rKlrwbCRmBvCzkh3gvUo7ICgo5yB4UjQWzQ92veqCmukO8oRHfWqVHAWxKhth9
LDtw/El2trzOIOqfJMNavAZj1u/UDK4xUZfCwLAfUVnDYPqfumZkIQGlqbovUNHLbMN9SKYEOgon
t4p7bULXFNfw4vSsYe7jlASxlh/swRpWosgMot1D2CgADFVz1VJfmfrXwKi1k6iypUKFl6wfkQut
sq2oE4mmuipuIjgbRZcPDTDmaUM1X1hUG2qGf3fI0qO4sKhz/W5lOrW2qYcSj/X0I0VjEMnp2TAh
IJyqDMzqN8uSNp3nh49Zvs0ABN9rRQke8Zn/6YPCPXaKdoWIPL70iFXdRWKPcP1Da2Xslrp4aFNE
3GDmj2QplIA0uhqa180pMiLjjrHfmI9tAnM7Zi7qR35doaJls2lzYzSGRiO393MZhaRiV2axvibO
l3Y/N9TztHgOK/thdFgdtGOBr6ho9LvjRNKDEZy9qaAF4d+kN8r3BqvladDjaVsI3gf1PwIzln59
BMtRPDL1ihNZcmaiXRHcEbxrbnk2bOYRNeaBR6xxvYIVuXrIysR71DGSPaph9pS7Xn8W3UTCkkxd
IQuUH0RR9FVgWd8YBZHj4ihRB6IiBpIQXdnD9WtH9px7nGrOHV7u8aRpzTfPLWEJmepVK2lRkgpX
bmiD/BfdYMA84rn3r6IHK7+7HCjaORgZf9kQ1AfJc8w7YFHrjoJYsVV8Gy2DfrTuokGpIfeUc5wz
oigaIEzRb0XMghHlDQnmWL/Glaxp6zZg/o1a47L09bGdImZWWftYLcKdPRAxAZ2l/5iDhtggzxJt
NQtmtLVVF+5OczSYw+FveYTqOXjU6wpsqBZhP+ixh9pajKjQpGUiEtYuI2pZqHmqY89qI/eQw5MQ
C3Enpj4X4uG/uakIv97XtEbLD20Nh/i7SVrFRRz6JHLINSf4r0/1hBJqphBGkRNJJwIlp4RNLYGT
ohLq2mbvqHi8+xDCl2x49ufAqynOW2bZXb7J6oiZpWYXOwEfloQ1MlAHUU4E6qHVk6/6BDxqJiRN
Of0EtIlAHpkCf2QUELvBBolRAN7dk0jUou5HBI7KiX/jv1k1dn4GkQoHRpVC+yia23YEISqyIbQz
UP5HIW4OiPNx2sGyN98xe0CCJIJnJLRNXIjiLs7NkL2cJ6vMHu4T5A5AmAFf0LfSoElA7JrfQ6P/
cmGLiLNi3yP/tTGUJw9dx1PWtG8Wt/UcIAe2qxX9mz/ozrafomojTpM5Z2acZCv+73K3RU48AXxY
/lb3uFcSKmlnuVE3ZeTphxqhtpOpZfnRZJMQFWG5kuRm3+nmS8y/NowehD6gDpknzBBQStbkNoT0
o2RswhIQ8wRKS6eIa2t6WCKXQNqwLaAF4bvbKqcKZguvMHF0aTlMfFHcXz7cGCDK3DfTqaBQtJS1
JCUu9n4MboVv/NQTX9pqxiXryv5U+WY3J5oe9CdXne5cMnxLFLU4AfktTk5aQDousqnttMpWZIX0
qsiJJLLcgmgnBzaMKXY+m+RYcq0AoMOi4x8HVu5Y6TFIIAKYMKLT3xSJ+MNLsUk0mGUUdDPdCcM0
TjGK4nZkAnMqsvWIwStNrGGzPBkxTpeiyDlKh7wVAF4m7wyeQBJtCvtbEqPR/X2jG+doir0X40Ak
wVTscHHsxqC6iKrcNRB38GxWI0LWoBWKBqbU8nzbLPsSK1WJ+qiWggGbUGNz1mrU7hhB8gVInns6
8UMUOjIGIhHFMICFWAmkPyVLyu6MMGS9GiurRRVFCvuzZWcbDZmuOuuHlZcgreujT72R7YJdjCq7
e2w/v5y4f1byiViX9Qi6sRmCc0DpB1znWzVpwY1G1yQr/BUcZThKx9y/mMTCXD23WeNvr1bdkNwS
hU9E6hTGxoFl9SwX9ZopI8eFjmUxL5ojdAPT1naUH0Hfq4exQ0HItNGktb7WZZ3udJwwRLE3LVos
lbcLaoQo9XQltQn+EcIEN3xwmTTCB11VzPWgDNLWlWpkYVp1B/c/9HTji6bHxzTPsd8hSRRU+nvR
FWgWDvEO+qVgawD0y+rm4nulvOLjCDLZz7JNBSDDby4QvxJPEuLSlWRcr16IUQUs1RpStmDXFZNG
dK0RhYuJAuf0eszVDn1ju9rkUFRUNrbGtv9TWdwYu3WQSuH4sXUu3hCF6wCBLTcNZXhNkSgNFMzV
rQzxrRbCjo9oZtH+CV0Q2TKRVOt+NOy9C9eNlNeHWvW5CfDQBbrJndZ9sOJVpxMX07069mS6RAiS
9Vj1y+LTPc0tigJ3jGUe02ivSQNAYIl4/6aT9qwoxjX+x28snv2tPYDfzyUzgpuIMB17ZO2pg82x
oUcjfJM/7qXOcIjsxx4KpAMeT/lCMC3qGTYKDHLKg85B6YKZbzwIg23PltHaanQ4p0A9+dKf2kVb
puyv0whSQ7O+xv7426BxnVZ8KAs22ZLl3jK1+VkksCOpvKJrpWsRaxo6/I2+hWKOHOobDKKXLKpQ
wDXBiYHg3sSYEzQdUPgYyfHarCdKEbiWV71af3X5XmxgeV2hy4w+aIILx+ZaZuEEcEKM7ZqonAFG
L+PaFNIu8Sr3cYBxfSzsH3mMqp4ne9+HVtrVNhvBTmk30wKwNTX/TKzcznD8XxI8rKusR5tY6cc3
p8BggQFSkX5bSCTCa6QFR03BkueE8iOMC/ZaG+KN67fPg2LvEMIlfMQnFEvSZbyt7JCk6GdUKM1u
LPpmM/hxvpPsV19K05URJu62jFPsM226M0wpu4w+J+xqLIOBojx4fVhDTTkcG/k7O39/7QxWu23K
pypCqrVErwt7/tZ08nelbqFngSDJ1hA9rttXInI1yI5Cf42KZ7JiNaisR/hXVw6Cqat66JNVaPkH
Q5fkVQtllxnqrxCJFTpBktB8xayPCnmThqiv2DCGykpzUDTPoG346jntd9crSkidsl/h+DaqEeRr
sf+T4NxkU6kvSCi+tMRL4nWBLbU7O1CmTr6Num/sDba2fmgsTGYEAZuu+gfzDRQm5nvYGbesx2kf
OxddpVuidFdNZvXPnB5uW1SH67y6uGODgGw67JHnNVGXTf3D8APlbOzVz1HafFMaBOXlerjrISv/
ZpzoejMMgUij4+jTmaFTSCYbYoYhNvQYE+syayAEC7+33KRVmSMKLGnSMe9ZZPm6UqzrPfde3sQW
Bn8kBc5avisTw31E27De4toJ131hvZh9stHSholAgoY2jt/QuI83ioPDuyrrYFVVyVfiRQE51uyh
+yhAL4noTbNESHjSiSUyut9WUvwKmf8j1Gn2qvramjDQFUEE7r472oH6K5OiX0mg/qwKDbHAEmZ+
mT0UFu592jXDzk5wFgQKsex2TByRP3hvClbQPvl/dJ3XcoPKloafiCpCk26FJCQrWc72DeVIzqGB
p58P7Tmzq07V3LgsjCVbgu61/vUHzP7kVD6qSX2uF6CqmJZB7K/R2kQvSP7gCKpsO4gVvnfNZlSs
Re5cXYYoWcWlBVqyEHXrcNyXGptCDkfIwrwPrxdWTSv0Em3f5PHFhoixqrLynKflX27Y+7q2PtuY
xmsU95GT5WuhZjuIKuBBQUdeiwzQ1TvyriPNLMSqel3DQN/0RoIjjxzStaWQRq8r3bRSzGJcB4by
7eBsFAUDRPTY2AhCpfTOtvxpbJ6IeWMMnQsfFMA3Z5DMqHguRnUrSPXeOpEFfxjOSmxymSnlm6uW
yd3ghZGzeIg9DEaE23j2Ms1dtsZ/5ilq5u9ytF71croOlqfnVr21wvE0Y82ZWjjPteRPapZ1KrGx
dsoWn8FSZ6Im2n0aBNC0LV/GytqJybp/n+Lqww2zJ6vqj6MFp1GVL1GX7Vo4OOnINZF07RZLNqxp
hmOEcSCENozRmsxcpxUduNKsjYb7E1d5M9vVbSkBcSc84/CHxjSA7IrQ/Ji68YNs6nxlZ8pz62Bk
08X6e5un3xI7PaMe39GX/ULbhRdr+PMQ73uRP03IyL1MLR+qHvPyGB+mIYVRzfvxKAgR80vGAHD+
DLCjdvYZQGKm1u7Dvr+SaUSGoAM+Ljv7txUt1hTssGRsE/VeCCx/MVBeKUISeakW2DZlR70rrinW
PCttluZGuK4/Wu7+PW8x6MNtaF+OZofffgpZfoIeEZGjSRr7gVCM8oxuGAqfjW26zh1ZBSA7oMKd
+a3m3TFV5VvPH0Xr9xpDwsDpM3txG+XAyvcIuaxa9b3NWx+eNZLpS1P3u0TuxjLYtrtWFtuWt4VF
gs6f2eG4YrYXU/9LrIDt6hyDUu068tTUlmCx0T2mJV6fvZEyTym2MubulU7wm2VEKKfw04qxebX6
7qi73X3vZB55DteqCz/MnL4RCRnRDTJ7t9HU409aDh6jGVIeBNGfM9cGEwFs4wvKhkaTVDTjxjFU
CMa9L+gz9i7dcpmfiR5tqANiFayK26V/tTpA5TlzxhU+PJcsGdtVbeMIqAoIR0YePpVW9lt1Y7PK
u0yua7cnMRLRYROp+0F1H2yDInKKcM4uwuFgtFTZVR989B333dzrWwszb7sdTgboHc4p6RqLO0vJ
mIbWAVaicKew3H3FgxCiUwiEZoAdNoPBm2zzNhJ5MrOga/m6120Xwb/jrIZE5uv8sc3xiBpSRd3q
Bp4NbRM/EADfBXjbs8FRSV7dH3Xs+6OGERndmLlzgu5JERO2m27/ITqcxiclhvfSfzStuw0HLEXb
mIxiN3XXGRBBw4Ajgxi/LlSFm4cirBaJV4cgAr2q5iDW6S6fB2dPyOSrHWPeww7eD9WP1lEbT5Lb
s8RfJ4mPQilJmJN4KCZcLnX8oLH8rFEnwWoiv2eO62MYl3+EjEYrofWMlYznoHUIKim+NJzrnLlB
JaGRCBbEDvmcxakP64NFsRh2xXlwGRqSL4LV1QkB0Qu19ovD0MIzwyUrQh+/J5MOIHWG8ey4bDXW
tE6dfkkYZDe3CJBKWnxU69dUr7k7pGc1s3oxh3ykGM/SlXCowawM3kYY/w3g2d3BLBeHLHPE722U
z2YpN5pujhRWhGbENt4OVn+vyLHax0p6b4QU5GTSFrpZ+AbIVF3PkoI2GnxE2kZr5WsAoWcrCr/w
t8I7NYWzF2k1dwAXjfIH6PcZl+k+sIyRZOCOaeU5r7Axw+JerDLYtrvZDJt1iyOmKxMvmc1T07tw
U/tfU7kjavkYE8xaAEJj+Aj3Lq02SBnvk0GIrVrU75gs3PXFjONzuVg0f9SC4OrR1RDrl9FzJWwq
IThQDiDBqlZD6s4yxmYSCnrh+JCWTKIhbeklFuIea0IVYn4mPRaQg5zIbLf0rTCmJ121jnXCHRjx
DqeCUAmmkr+mHQzrrMNxON9EmuXH1vgxj3cwZ54zGKkrckHqTa7xPhElfkaJAW1kpl+30Cp10wLB
m68KznwLt83DPeRNbw+KtrUIPFq5pvIoSrEdMLhdFqlyhQ8qUqgJArW/uMuR/pGysCnGAevA9yEy
vnRLmbaBPmCWjIQUR0Pa0yzD3o6K0HS5+ksF7QCFCbGJEfoVavwujvBISo0/w+qKlTUC95u4JrFu
AiGa2Avq6jV2VB1XOXudknK6UlyuEtvUPwFcfslQrg5DytRaZ3A/EVWU6toDhn35GqoMAkpDW6tp
aS6/sInBiNe6zmDfSX1h4kurjePO1gaHOiCpPKzmWtxTurdEq7Gj7g5KzNVWNmLVZtVzkhXIkaw7
jDHXc0n9LDuXVF9AipWVRb4kcRzXzvlsQWGvxM+kud9VPidriGwVl2l/tQv5brfyGyfR3TxNnqVr
H+UYm7glSyx6EV8EY2PiTyILjzmIWonHIbWvfesgy0jy0+D0DFBqlUG2+56YHYn2ufEUdA+9ULHq
xkOUBDESd1Q7WI9RccpMcRSaxa0bduQ5McdoVPtS0XUMZSHXUazeEzjyrA+kYrp9sQ2j6SEKzAEu
oH1loEKASxLg2Ty/Oe6DYymQRPTFiy/vRq/rEgpsCkzs68J1opfrCRdbYs5XQ9Mzb4h8pSpORfaM
bZ7LsDPYcU16TRUZmzHR6MQGjVP1uNgoumV4zl0bYtgJ6Ad3gWxwt4dzUtgbWatvSpYxaul1Pxjx
3BsDwvAybNBqu/fCofuOaqj3prGnvmiLjAJD2iuTqpLuS17UdE8lbeI6nJFSFbueVg4WL0MeQuYq
XgA3t6gNzXOc5Geyo7eIOeU09bmnDHgDJq4+7e3ptRRxtgl0PxMMpAt0qGhQw41FDkwp+re0CBeE
ms4/SPjUXKvx2BCYlTQaSCt5dYqfICKdrPR5HNm9TVK9t5Wk5BisjjFhy3g4IiTatV08lH+qgIyM
NKrOXRhtDYJEtu40HqpU/8oUBLtRgvP74jdUd98wkp4ZiJdbBY7KquaO37iKTW/ocitJ2Z6Laevi
AjxNwO3wuep1kIa4s5XIAmuUCBlTraRF+5cFYCFx/FMG2VG1FUzNk4pkocBk9BS3uwiDjRWkJXvV
lPqPNLCdyp41yy78sNQ+bE3Z2fMIfuLC5jGqn7LE6hS/7h/8Zj6pqOW21qPzjOUwzr5p6pEGiwvB
fGkiIlzvR3ZTbkUEh8UnlBio38Mf+ZbnwCViOWaN0gg6zwf7xdXGw9RgRoLPHFnyRnMZGvFZ8GFh
iXKNU1f3lSVyOaqmY2aquL7HRb+NY/o0ldq/quQL9yg0EEj1y3JobZpw8vk9puB9iPFttCdW6DnV
dGVNApb/gpA0WMk6gD30446vtWO8gm0/2XlPtQkx1ZxhnBFdjXTikKUubSpLVGBQ8HJvQrIF660b
6DXvqqV/1BpcqhzOBIDtQ8mbtyqkcVWyFMhQGG8Dc0stlMOa9J/FT8UNj5EpnsLZ2mkZBboICeVj
daICwGmPHtbR8W6tewOiMU7CAFb3bhReq18W3oDJj0RZOUbDNRN0alaDniaRxKII9S1qCGqY9JI8
KPmEAWm2hcN1n9jDkbECQj8lO4ss7NY0gUe5OLdOxqP2GRbOp923L63KhZmaL2RfPOpWsRYhOYVE
AOMCTpDsdNc23C3IumCI71pDfes780uxB3BlmG6tQXZdogLGJOz/9hwbKCaGfd2f0xofcBYAaHCL
ebP2HizNq6OExxmnQiy1j6luzQB37XdVj9vaVl4yIolXdmRIT5YU3qoJmyHgaqGK6YvSRSou1JUp
srsy6L4KgYQi6mdMKaE/Nf2jnYmDkVutpys9NVUB/V7FoHpMFGUtlnze3tU2SMGJok/K7yiPdhhX
3DVxtFVT8ydyGnCqhikgSapEKca+PlXn1CJQtKmzfTUQmdqr1QZW+GeqtdBFdRK6zXiTpAyekw7+
W1BgHGxu+BMOfXSx4wKSsDwWioa/k6VFK0SPgTQegg4JRRD8zYXypBMlNFpl9KSkH3gmFuase0qo
wsaS+nnCe2xtdNq33Xd73Y0fS8lkHQXgTxcsb3aUfUza8JoW6KpJW8D9quR/juV5SuWpTKDnBeEn
JcQnwarRyi6HrVlNH3216PJUNnIld2EEziXe4zpsO2rzBakcfaZ40dqYgGbVWCcAXgdNiD5ck0SK
tC2OeUacUmk+5I4UTNCV9zmUR7XGQtotTjpLuLAdvytLx8slJndFt4ll/BZnjfD+arP6No3sK6gq
uJZ6ec1xa+zsnMXFakhbMjvs8Q5zITcB+fGwnNBqa9UBndGjrgyQ01H+orLYTRJbwohs0CRRAfX6
YuBqhHM+C2OtMlPFgytEC1JIT/W6eUxISozT7RzaBxSUn5aoP7J5vgz4fDFWs07cIa9Wilub0q/d
ooSD6YS+3iSeLXsIxwppUcl8Rrx0h2vt7NemsTGxN2D/0cijzDxH5+4aZnXYkemAiz408NHpMVnn
n6oM92G0AW9s8JSVQUXHVVycjOylF+maANX7JureooER+HIJzhMRUxBL1G1ocaGgnzjPWeCDiL8F
dncGub0EGOXTJaBDy2ptQwrRIRP5Yxfp7/loCRq9iLIWPZXj4vIkOjbGIn68UQVCFVAG8Lja0Y09
Eqr9VnXJN93vEyrQbo9tPpnKc7BG9/JmVsemCt4pD+BjRJQoAUD9UWGQ02iErfSTmW6cXN/BMgLW
SyaDkqEOyYdUjqVdKWd6zdcxB9ude3tLXnaxLk1L0tOP7jafsaKZRZbuiuZUlAoDAp5g46TKN33v
akILIeLA2Y2zgm4yx7KSkKxwdMK7IZY0jTgnMNtXvCoxiS2eTH9qc+1OyZhg1SgRmETYNGpOpCLP
0Pxpcus98rh41UxkMI2akT8oU4tpvJ22/u3hP8ewoU+4L9ssWNtIODDir3T2qo6wcTsvyTJY0p/G
N0fEmHETYGHZ4+TV7rQvbSTpiJw+LHBkTcA/tY1e2fH/bGeNQrUXAUgfJva0Ni9z1rT+QIXeSPaw
oQGAjLtH8oU/+y5blF3sPrMi90IbXN8O/mwyO70p0z7hkbHXtNDdElWE5Bxn70qPoWppUNpbUvsN
Coebhgo7D4IvIxG9B0TkrLENEK6BibNa8D9ZLEtOfRfLpWSLlENkw+EL7O/I1b+HFvr2xCIc9MEe
J2YM0kGsOld/dVNMv81tNSmnenm5eJnAGBb0KYnzveu84J+H7WFBssRceMOUHGfVesirS5WIYZVk
8rEImT5njrNvKgGkaV9SHTW57fw0o4mJf1jfT2Z2TZbRgavkwIZjcxBqKL22MbgjXFLgUZXdkY9R
rOuwHpnhd2uKa8ltbeyLQRCoY9K97YwwEphNwOxQLRwJNLvCEzU1bBwaw2aTmNWlSYa3MV+CFsdk
8AMj/5Px3J46nDZC4G3VpFM2QpcNdjKYDxjGxo3Ut3iyT274p7cGM9mGPDSHhrOKnYLlMXnM5Utg
xLgLOfRoUWiEKyTWq7HDy2EsR89xE3pn25QrZqp+Eqvaa+qyWuMdS3cLxDLm5ENp8UH0oC/WIM70
2E+Wmr+2uZNtlEbEEC3CNzxGkLA7uo+aSfUgerAMLqRDm9ghkENAqt5bYM/NoCNW1/mM9WXaOisE
Q5pp6hNkym/pB4NZ2FZ1rM8ZJX8ugSqDgeEKFipI3Jm4y26kh1PIXXKKzPFSy9JQNA1PWoYhoGpg
+TKUFbQqACuz+kmTGu+XQu6yCZxZy0x3r4t9l3f9agoZTLUz4JNtp589IB+7TamsCkgPbVZG+zAZ
lgJafzeRuKxAK0PsTsbmXs1zBiu6+VUuo6fgowZh8bRUoXbtji2YJTTZ5i5EGthTjFwDi6uyKAE7
exXdyXAe0Nd5cFSqjVuYuKRPjD2sJbGmr0H84rmXzMu4YHBGSP0mwqWC8m41Nml/rclMX7fEGy2G
/Adw+VNo1l7Wg9uMOGpoEliTWqraJ0ON4wc7QlSLwKv7WD11Ut3m1JSryUY5Hc8klgv14lbC8IXa
11scIvdzndgrKy02kU5gyxyyOYShaA8SvD11ILgn6fhiFZBM1e6ZqRmffzFD/QGRDeI2uctKYHX6
VnxqE4volWGLFwMuEnURHzub+WndANpXxqggisUPMnPzzdwZbMayfcOiZ1OYS/1ZIo2bh72ZspJm
cflSWLOxs/USNrMopzvRLjOhBjoN8Rtw+Oy0oa7NyBNHu7EREZeFIgUC7BYgkBuNNssyX/KsyT1b
KwIPy5UCLieq1yrxiGwrMIBabslLNvIS6cQtbGSN6QkhljyF+miK5LWzeG8DrbN2SZxCYOK2R+bz
0lj8x7XJS6InAokJLZY1RjKWM7yargmxOM2PWH2Oh7C8qkAoXFHFKuBT2URpi91329Du8dpaNW0J
GhmYOlNl2cx6NpZTlV4SDjtB4068cE7Eai8Kn2GxgUfM1h1OZUR4C1rZT9US3UOuB5shmV4Niepy
sIfnNkDrCQ2o8QuCaFiiu8sYz5yk/AlSgoB1wq/KsPq17fR3ITNUgENXxxglnIDNreoH/2beoim5
H9ReIXzaQQEzOMRuFAgT6go+rQ5CpxM20pOwWXAlmwF2a9xIqP6rk5g6lpux0PcYlZQzZYXJNScq
7WcMzU9V/xvG+QfrGcItMAo36/u5tVSccQJw6OAT8y1+W+jWVs1QUDAyxL2mRWQC7qHI4SyZMVuk
+CTRsGkj5d1thLPptYbAtTgtT0z+7E02O6TjCWY6jL08VaPSoc9B3EvFSl/rY+wjPDwx0jXb9j4x
gunOClRmG7Q+ooCSY4fluFXwgoeH/NgpmbptnHs8LigM1ellGLXd3KqgwmPz3A1MRCzZeXpYtN4o
XY1CMZv568NT1HbvmcWIzPjTh/jeodunCWZXHIYRqhHtQD8ygI5chZp916Abv4TkkSglYdaEO61l
q/w05fBuhOR6ZcEp7eFWiv5HOgD6VQIED7vyqQMUIO/Nxfe3sAA/jOchoD1McG/YIND5VBb1WmRP
h9EmuiBPkqsiKtzzzYlLbq7KVQkVZa0N9Hz24onfVsWvasivblCpWCy501h7/MV0W5bZF9wN0itx
P2XeS2es280D/1HCVRUlwC9m5kdY4EI2XKdKsstVAp2bwLivWze5K1uubaNeh7zJq6lyoQcyBNdq
19xEnZTnytkYsGfXzihI2+g/p6m8sMMmVMHGSlTI55qygAdSbadkEex29B2EtkGQn6ufBJEVrULy
qKtu4EU10GtUmjHfAZxkYdlfCgtlrvIN1i4/lHDH9FXF2kmch5Yx2zwW37a9eLMIWqOmhVg38Klo
6uyH7txe4uWLCfqWw6S9ux2yspooI5CHKrX4b9slgiYYdzn0Rzi5OmspweqO4uLi3wzTuqpZh4NK
e0r6OOE6UF9b7CXWmq7bXmjsHMsy12J2X8M4EqjcwLTLNpebJqCRySU6iGTVjGW9r8f2abCr2dcT
I94MTXYeoYwxO2Y6ZzRZ7XPzEGzs9Ck+wiOzWiZxlHCssaj0sakAHd4YTdufh8p5yAre0GLOVnml
NefO7SoyvLcOm75T4cnSMd7AdezSBBMgPzBjF41fstdwEbcZyye99mJYMAur9qOqcXJB0UUplG/c
xr7kTMTW1Sxaj6J1EyAdHBix4pmzBG3I36SZ1oE1dMQX3qVNP24x/oa5GJzdOTyFFr0Kbdk21avI
k0oKHqPJO438AYqc8ZclF/Mo27nXjOZa9ykwjBW+ZBPzT8G+FOIg3SjT30h+cBIY2jk2jWHdFXm4
VTKSEWrN+bNNOJp59zJ2Q7AS2CB79qR6djuxPhvzjxidXWMQk5382RYX6Jxn3/WItla1O2o/hRCj
YgoP0qiemxQyRcfFpbdP6DgObgPDJwyiTRA3uHj0+sp2xfeiOKEQx52kdXXDC3T7qMO8zpi/bIbQ
2rtQfu4QKj5rS8x4WClM20veAFv8tBliS3REJeDrdgwcTG2S7Mm1mFPrNhlFeIHcWeV0GQymB6YI
3qN7GCisKl4g502vQ90fmtPUp5kPLWM/DcGFuBCkL2ARqTZC1bF5znCaXvPC/G3m8SREf6FKxbY4
OqQBZ3B1KhCC2m0qeq7upTpjjnKxkkhQzrY5yImxq81ur43koOfjozLN2qmHC6TDA96W8S5vKHE7
1/jVU6NfFVb7qpTdDM6VshnwvukoM2tIT40THTpmaWBun7rouqNGWGwSOdNW6Tp33c6l54qIqyW+
ZjgzeCFrfdn42Crt4Uyylaeqjr6/+sgs4sSC0SBxWvkNzf4zFelX10QzV7/uy5rPRcSEF5K3vrXm
9iM0ACGTZJHTJ0zQDDKe9NIJPYFFGQgDE1uTt3lohi3EJ1bYu6RLnvn8H+yvpmrcdQheAEwL6N+6
6kqRtFVm+Du240Or279V1r06U/vIFCLw9ETBJ98mOMvFUaoOaAeEtrB3mKMqpAZbAko2kQfOqs/n
mpZfZepsB8YBo7QvLZCOVxfwxJZpVtEhz6dTy9bE7uyH0cL84W4yJt/mDirC0s9ZuANLeTP6+A9z
swLkuR79UoXWhvw9an4Lu30lZwo0uigvtdhqATsnazruyu4uFwPux8WXnjpw08dN78RQ6lRRkcuA
7rRa4meUCYJdoP3Y+i8DTWcTze5phJK2LjSsEaBex7UKp9eN7kZz1lZJHJ2qUiG10siPFmq1tKhz
v5tMdQNtzqS6kF5fWL4mxxC3saomgqV+0HliHNa4/VNx19CUhig6SXeMEF67dccK709V8huV9WI6
1e2NQuH/JpVTWKA4lLc0YUsG2iRftDlyDyAb3tiSPe6YsbYZ7eIpqpp7oycIAptq/ox4LXO4rg5o
OXpv82SltEI143IvnlSCq4z0iKfeFfo3pn9jxcRqZIgxEu4Ec8qvO6XayOrSzap2KPJhKwslXNcp
RVnV7spCo24FE46LmE9vLDZONJ/inAUoiOpio1bdXegQ3B6qxC7AONJcpd24mYJceXjLxmbTDC0l
QBfeKxpFvyzKn5CBXp0QRumGSrxWJv3T6uqLULtd7mbTptOod7MutcCDDMRCGY4sgbzvQuOrEofQ
YNUkJ9BmHPbnwnEohYnMfXB/yUj5BPwStfPCBMUfiYFD03IwaEqjkDJiDPULgpVLJNVLLHvYHtq+
CrN8qwEPWLl1P+ruQuWhHK1qghQnuK5Vo7+2Y/wEw5JyFB8qsxsQahTWuZiNx8BIHgRrytaxez9t
Zt+ttLuAnRyxqNeXDMiIptwkCWgkiZ1J3Kz0ejTW0Ch55IQUOxW8mDYHNUfLHZeRPw3a1u46qhLA
RpfMglWlZEcxNj9BMvykLbOKZF5p9UNW9z03DZK/oHzTI+snHs3ffijx69fXhppVPub3zMsmjBVq
unYr+gKSZWBfFQ3gmXIxyvkpMu2XxB53qm7s64hSVen0I/Y7yD0EHJ2eDdFsnX51/NOEsqnVig0D
a4jBFVuzZodV5VdTYBuYfglDkMOW7gF1r5YNEpd15escuOtmmoUfddqzSw5rXbvvUb8w4uPoqEiI
FBDtSIHIx6OZk3ta6gDcufOs4uLWB+UFw6MB5tXwWA9gMV2IGLa0rRPCMQLtguohR8iwcufpWPTu
Op5NUpQ4hYnJ0cAnhTGrszWd5sEw88+mJatMUW289iGkqcOTK4CXDRdZgek8yk6jYDPXLLlMoPFI
gIYrnlMCOpGbYC9mGs1nofZrBZZqTWroGOsXS7PJDMU3MAFz76tgt2x5zAVe5yI1VyIq0KYj9Qlq
81ob7dlsRsdj1kjbTWjdSqmN+6y32k0Bp0c6MB/H7qD3TINDximN8o2TA1GPYKsr2eAgCS9Vt/lo
JfPyLNPoS+09EDxrY6xV7Guz32v9S64CgeGKtCjSfQVhd+taFCUUihK1yjIGxE8qxnZCDSfAAarf
oP2oHW3bN+LY2zZ+KBXJkClrNoYWdgmg2XcnWYnupJVxfwKAmBnrSWUHfUSuWqUa93krqodEKOkD
bfXy/e1A2aJ/xKeIbdMK8IIMolDzGlNt/f/9MScq47Ah1rC+3A5BB2AOYYr3f58kkWHCOu6MG3Nu
qwdwmPoButhjpWLecTtkEO96rl11988Jy1kZAaZb/tpo/e8TAaSj0pe6sr+dB9l6vI418fXLs96+
oC3ZRQgqGVvzl92OtVbbeTDsTGxc/nMsix1Pw9TncjsD764JtksCoG2m8iLG4X+/0NtdHVHIu/86
LqgNsNKRDLT+c75WW7hYiCNzUv387+GMaLVzCMPo9qS341k5ET0Vmff0IttKr4P7hEzPpzqAOFVW
sru7PbTcMl0y4OZNPCb9k9uE2UGvwRKLUPbsHJ1zJQPBy5DfdF5hjyepsvjefnVq3NYLIevtbw+T
zE18hA1i/c8Th4E8klUIaLa8bJPhOpdq/5x6eynHrV6ZuojT7ZVkTGTjHDghgASny77Od7TTind7
GKM8PUlXf85rhb9DVS9GrbWPt+fR+E2gjKY+3p7ILCD11YUbbG8/7RLTm+D0oqrJyuvti5nVzTZt
uLWwyooir7dKvC5k3nq3H8NoLq+8YLxryGBmFV/OyeM5gnXFUOvf50nbaaQfKHxACn3bdUZ8AWKP
tqUcs3tG8AtzoKquWNTZ6zKMh4cUS811i6vC49TUlhegvnmi9mq8UFrZSwf6xn1nytdoxs/Ozkz7
rRjNYpUpffkhmuqXUFnkkk3x6gxJ/j1WBbLBxPgpZojsmVP+dSMVRc5MhQlH6Q1qxcIxq/fBSEWz
ao6gVVByc1xohJVAPyCamHJn4Oy59CNmIb8MIg5GN9c/WWNfbRj+X7FM3p0iaj5VegKqt9Z915nd
rtIkm7ZxFRKN4mr1lTB5fDUzmyVoCVy+HQvTCknlrFD8DHV9vf1ACzWbRSKoNreHtx80MeBQEmYK
5Q5P9c95VThuLChm69vDbnmC0tadzTA6OOr932uQ9VxCn2aOZsq6jLy5sdWtYmi4EC/n3J7fZSbo
j7U5/POn3n5QtEHvFy0zrdspt+cfFRWe/xAx7y9r+Gwo0nfzkBIXyQj0QlpQvutrMyEStIpO3GbK
plPG5BETg9hrNLP7yDPlrJuVDJkRX2cniP7q3PyE4O2+Skt3iEDukM1KOwNVceuDUpTGwdals6V5
Hbj/c525uDG8yWB4M0usXCJzg3qAD2hO52thV9b7aOmlF4ZyfnC1uNy6Vo7dTt4Od7D7HZ/U5uBC
rGm7NupUfYFRmGCYFN3XavpQzLp+NqocowXDkowmmAX2aVSfuXAYFIVlek5pnXwDr4VTmorM72tc
UrKCAVeeyumUmkbnGwWsgkIw/O+Flp+0ftJ9nG3Ck+bqls+NYh/TFCFAyYLLXXZXQDrxK6T9O8NM
oivVCCWdZlvfYXaHr4T109GHr9ounB5up8bmrIDK/OfUcWj/61QDmfODSsa3P3Qmq2+fPsKeSo5k
n/kywNsUt2XgjNsxAE9/qCsZbSRxoeuqUZn6BfKa6y3Jykkwb/R4ltfbF+Jlbc/ATmJ7e6gt52kD
StzQqEy/YmkjuDsBy8bVJ9zrcT3+83tRAqjs6EFzxxD8ZybND6MqkH64/vdd5WJ7g06JbtDZlaSo
wLGUiIHRJVwNXIXXkHbGze2YLJ3gSnUPRx/HTWZCnHc7ZktjLSfsmW6PZBTkZyzKdrdHtydCn+bu
EtLzoDPzHLcvpjADgpu5h/49Bp+zYZRr6fv+/85j/rHWsba73A5VrlNg6dbsyoYI9THLurWqS9gV
ACjdVkkEnx1xkNEGNSJ6TGVOwbL09mKzLUAEWA6CTabeP4/busGADxz3nzNvDzHOB2pavvz7FLcf
lGbYXSxG6nhOO9jAyPaiBZO6uwH3hZLxR3Bh/j8HQ9NSd4oGxH/7xduJty+3H6BDZRy8/PI8V9DH
U9fah0sDWkeNcR7Afy5hXkNrwTXwA9SwZchjlvd6hVGFOaPHKXsGjoZd/BZ66V7jEOGNW4On347n
tvuI3Yf66C7lbl0ji1GinvOL8lBWuEKZE2nTwVTUm9vxPqIjkn31yhTHxpxoJF41YXSZm0TOapFU
Dq3N1bS6fdtNJJcW44CVuakcboeaJOWnt8f/fHs7+u/PBxfhWpYrf/91/Pbwv46Z/8PZeS3HjWTr
+lUm+vpgNrw5sXsuytFUFb2RdINgSxS893j68wHUNCk0UXWiIhgVhMsEEliJRK7fyKZ0EWXBujGZ
Q8X3qtu6cvfrRxSLW6/iWnsVvHjkGtoXyYd8IKZB+o2k3Q9NTfUXwYifSkkqL1RdUc9MyXfXVqSg
+oEG/JOaSKTPYHjEskl/6kjoMuWh94zjJabGdJigMoR1oXRbE5Utu/OVFahw+r+4veqyLHrtUkQ9
q0L+4miFCII0Mflib4TL5vlclmpkRUVS9wuxUZxzO4r5tC6hdply9JJa0lf8yYU7BLOTbSwjM+gZ
PYCEttpkURo+1yJJtE4IpY0Aheubbi8pIFpXz3XupJdSlocbEYLYRVI50ZPZdRdMRsYvUqMksJ5s
exu5tX9nq87PsbpeNrmDWZtcG0lUX9kOWYZ2OGA4DxCU5LR8sIGx7qhnyEn+5SNJuh9/lLit9pla
Aa/VTCQOBL7SMwCSe0X21HYx7gOXc/gXmDYcOHX7a/HvIsbdozR9jqIwOX8vOlSABatCXa6rDGpA
2/YX6LZYV+NSHEBAM2pk78dFPwfFAjz1ojGLK4OEYHlRMAMCOkz0lkkm5M9dTV7Vj9Xsq9GTt/ba
sHhJwugZmEfzHYvmfcV49LWodShZsYODfdIvEhOawELgQ36YjrYc+C1RC0LGdNSBbh/BEy/hKQ/i
comRoTAnS+nCw1r6bFx83xCEQoQPMjjLmunua+9JqLERVxCk3pm6m1mbIgXi27R6ceEq1eW4NP6M
u2jDfuNiNrCL1MZhvqw0br1WFC5iE15XBEudr/QaEQUZ8tXKGzaP++SCLS7DkDnRXNPYh9fqdz7p
hcu3Q2QpXOayo12/7cx9upJwltByzbiFMEQhf9fxdnxjRzlPFnUUQAq2bVo2m2UJDvvOCaL4zh4+
OTwxB6vz9zqzqMpVwBQY0B0k4WCuyDe5aJq7TPbzHVyWZ76JtQcRWhV6Y/pNWhhIyvrgyQ0exN24
UUPVfgUOJD0XU3CCZa2kZ7EB3jUsFefRsxNjndaII8h+C48KeifmOTVUtzbSH/oQlI2VOMLrhvya
/RrXDEmVvNQeIspaA5ANdq2muKvUDyEQgRS4ZzZz3VLWjaIp2n2f20ycGjJfmJDs+DZH1F1RS38x
bjUUMp1dadg70vMIjHpeeJUWen5lgFgjhZ57f2VGdJnHvvaUK6kBp8JBDqSPvOdUYAJh2MH4/Uhy
qQWT6qb7F3iRtyN1eqxl2hXyDbklZtyNLHxoQhhKCHh6t75toxsllQkpktA4azpd3vq8I4DDRBUZ
bT/Z0b+VZ10kGlcq7bM2gkC5TULs7zxRMB7aQbIIPd5FlqnmWVHZfbeIBg+GyuikPanOkIlLVLeG
VTEI/n06/LztV+ZqgreF8OuIcUvZdTgkN6qNBSHkdnLcaxCJ1Z2uVO59qqNZ4SH0th4Xxx92UA29
umNkP7CAEB5632Fcxw6SynQgMyDNhW1VKs60tbPV4zDfN24TrYMoLJ9kz/8+3mpJ+elpjfvD51ll
Mr3D6GI4xkSqaKsOx4QGcwq5rxZPvTKkDxr7VY3fjomtUFrIZvTrmEwHlxKE8RZKlbWVys7akvIk
v9XIJCQyP3Y2Ae+GHDdsNsXjpum/DIKVlVB5m7DNogqTAhUeH666i4KrR+UZH/XOQYRhoYkmv/Gw
4v2nDD0MgEG9PvQQaddVi+N64bXKLonlYO1pvvAMSf664Sn8oXn1jVo0yjO8hZi0ePGPXe2ouh6H
rqrb3qSW92vXSalqL+KxnmQB04gvch4rj6Kdpw9O/WHBq1+kWpfftkjWhy3TY1Irbc6K3AaE0mc1
zuKF2PKOhfFPQlRU1+O/gYQggDf8pJaPwqR5LaLbtc2D4Xtt/DdGg1bAU/X3teMyyvD5Za8wZW11
wmWsOVsoI+pZSKr4kqy8cDmuh/jO5Om4UopaE13kYW+Sfla8GPeqdKnSzscdinHt+O/4k5kauTKj
8hcpyhm/9h+3dJLzrbJyd9vRz984hMZ52DIxJ0VZfGPHUnwz/sco9KkkmXr5vr61HencVEjcj4f+
vi9o01/7lmj3LtA4qJAdNp39+KMh9MlzFKlrI4vQLikruN/jv+/7FB3pjuk+42Zd1BBrqTGW8YAZ
Og8C4u/bOC5F5qeHf2UBxNf43/hTOLy7gCe5i/d1tWx22f59OdD7YONH6JiNB0NxRKlpUg7TlSRp
ikKnuzLJkX0og4GTsYy7VgRfk8LVQq6vtrwbhAziG0d045ss7Aw44raysjo5+rjhvKwR8HtfmyqK
sSLTqqzGA8cfpJXjm+I8H/YcVxQN+DCdIccZPI0Ip5nnnnTjHjOEbDEuQmVKzgoFpaVxUVahjApw
NXfjoqd7K16Q8kNqyfJNEKkP4+rGQ7u1VPGQ87u4ey4kUr18QhgX41ZBE69x0uxvMcpW74u4fyva
CtVq2/hVip4SB5Hx6NboCvE9OpyWFKImmGiCctXgq/Qs2ziT/PNs1eFsGYa5GzJJ7fP72Y5FBpxt
VCDQnMHSPxuV0CNeF5syccBFD2Lpb+rog576+2JWuDDRLCA049ZxQ9+G9OzjcijGX0MpjM/HpS7K
tnSVUHxCaW35jHWhBXreDdpu7apgPnvdFkYHlMmNljZCBVcJQyGsk2yN9EOOfNa499uBhuKCnc7M
wdfDu9GEwrsBb+bwadHcBvhf7BCQ31ZCaz6LMtV3VgvryLJusjp4LIbVsQXPJg9Ip5dVYD63peIv
mYj3duPWUvfxxOiCJ0cCPV2qWOy0jWA+55DGNnHut5vxKFlumI6sfP/KEkLrqfd3Y5WmUIs7lF7J
AA5V2b5PIjePhbNxsQu6rz2+s2hYFelD4djrsUqrJDcm9ThfV3UoP6mwxgLP3JehQsZDFCEXY2S1
xynb2DeZRu7Fl3QbXKh633WhitzQ35tbAQzD+yF933d0okjsa7xaFQ3WiVvfO25V32O0xNRhCDjU
dlhE8gYDmaZ7ed9DquzHxlfC/bg/rifFmVJDtBwX86HAIYs7lDUe0+SRtkRTxDqzFO2srLr8uo3h
2zMAAGqfC0SriEhmpejOD/e2cuvkBx5OEThBZ/AaUGHb9qUJ0b/xHzW9+MtShPhHYMvAX/TsiyJr
2bpEmXDHbKS+T3spwwPJMr75QrYad81M8nxyI5p3fYg3XCd6vEm0vLnrU6tejPXpkBTDWs9e7BSo
opC1DMaEQNsWkCrXiaebzwAH9uOupS9/rU0RDqKsS5wUMzrjNSR2ky0NvqP+ew0B31Bv15BEjKnG
a8hhDT16cfYX8N16Y2eBugnFoD8HHBCtZIQ9HsfFOg/ileyK8qNaFr+29pajfFgUAzk7J2kUbWA7
kydRBP9JxCd9JXZifgUYvrnIpKA4RzYZHVHBC1cGunlfuq5+BgKt/jSLbREK/WuZ0U0gQu5DKOfo
3rLzq4L5zKRCcKFR4pcmytwz9LIi5O/CJt0xM4dl1PDfZLFC5BmbYbVc8h3A3lnWdLAjsIG2y0i/
CiVlbbeCtyNtZC5D5l3X4/rMlMECQXSOd4qWrJOywTLCqThCsTyMX6zWfCuguVAMFVctabDXMwxx
p6pgQYelzHdA8SR597axzl1pnec1igTDhnGXcatVy8mWBAIq+j4JKpTANmHuaHuV+c29PvyMi27Y
6Nsec8lxaVw/7iFF5I9I+hgoU8c+1Pfh2CbB48jVoo2L681yFGCH6fqYIvR/7zkAJgsJnMUohG70
xaNumcE96XT3bX0aGstKkotvqG3ANq9/oDbOOwz4y62Tqva5g3TQmemG8X3QkOQoBbH+oTTiEgHo
6kVEtWmFjKN0hXQqDmhV6G3aTCieclF6dPKgQVIHo6wutp41Hw8VXzKCXZVmDR4gSodqf+fc8I0B
GTt2bqGVNztFLvVbbfhRZXCLWnLb+Z4+KIpVeyCYW/h/YC1zNcgv5J5hxfv+VVF4G7Hkk21cNx5W
u6DwO6+KzsbFcYPo5a/I1muX77sZIKmMIomuIW/qt2FmF9dmLSzfd0BZhqGZ331/L6ZQjOys7CH1
jQeNG6rKa1dB6NpQLihoXCeVcYvZtRddjIt1Yuub2EtBQ4h441iO9mzySbdtLEAA42LRde4apRrx
fFw0guSxJN11A5nKvoehvinKSntOOwcCm3Untb66J3WBBL8j/gSGJZ75econzbhu/PG8uNjBuYK2
zL5inygbu8/Ti7KOv4IFhnpu2fJKEk3/ruli7UaV/6qYW4A4g13FBTJmUF6HjUmeBHei6okrkezQ
elz3tsFOvyqdLG3HJaQUtRsr/mvcfVzjaZJ4waD1Yzl+mIigIkphnRt1DZG0LL46cKjeyuDjArh2
1n+F/GIuc4vMtE/qXxo6IA+91/v3Jdt+Wxr7qhaVi/dt9W9Lfx83dnJ/7zkeR86puZcbctVDB/j3
nm/1DdsGwZ1PjrNaB/Sj01w4TRfsYTYGey2w76qoq8+RYwn27+vH/97WZS0JswZkA7u/r45zevrF
uFz09ffQAZiPP8PejrRkP/43/hRZh6aKHFYYiP13gy2JXvthWTW880R0oku/wYfyrZj3EupC6NaS
P2j3DeWPP2NZDArqxR//+p///O/39v86r8lNEnZOEv8LtuJNgp5W8ecfuvTHv9K31Rc//vzDAN1o
6ZZqyoooQiLVJJ3t31/uvNhhb+n/xGLp2n6bWt9FX9b0b63dwlcYPr3qVZ6V4qMGrvuxg4DG/+PH
GvNiVnst6wFMcaAXX+1hyOwOw+hoGFBDM3uwmPq7DMaxdizXNS8Y4LXjLuOPGWXmMs7B+2YLwWss
BiqYBIQbxw/Uq7zXlLefqJeuVLrWS3LDtDVqSeoVqPz0TJCcavG+37iBnBsGmomHZHLqMSmqxedZ
bDZ7LY7a/fif8vd/wx4op8QM48Cdunya7G1Zuii9KrlNPaC0ttp9WLJi8UJzrW5zuOU1a9ryhqro
umpammIasmKav7e8p3Xg+BzP+JFj47rX5Si5aioxvMLdYvgf9nZBfmNYk621DmcyYBst0iHDz6/V
fm4hG5gV9l4gubmKVFFD8KYtbi3PyJFQYF1r6xpwUrF2YfX9dzmt8u9ZmFe4z7hPGXD9a49s+JMo
P4VBWT0qkKbuArDc41qzKv29ZEMxHBdDiaRKqwiI5w/HaHAP1k5Y5JD3K+0JrEW47I043I5b4yT4
UH6bfihfUMSLpsohWtoSrqe2XSLWUdR7Zp8PN7Sl/KOhdUnkOTdUU4Lypaq/N3RlxiYDVid+ZUak
QS+G9htb2IksGlVDygJiH2p5Yxu/b24SZFGLOL58288tKpjC6Iheumqf75jWgQ8b8MBFeldhmjms
rM0BPzz+a9vq8K8h/9or1fTXOmPclTmpdYFmlbKuzbJ/KctFVzAf3mMQsxEjubqoItV80GzpZtwe
8ZXDjLmcwuS09asceeNlUZv9i10EDy1zzA/0AZMCQ+AHd6KlADRctiG6pb3W3tSG4e6qJt2PS4gE
dje/1tc3+DyjwFensb2oFZQfgbkoK1t934VDSzV+O1QW1HzVMz45T3xQHi7SIUjYe+2daGcPXStJ
GLzVzCWZ5XAtjvDFMNZdpYlfRdT/zwEL6W+LeuddxXBY7xUTkyAv0SIMUzn6s1KHw3MFLYTx0fif
37q/YuwOvydpl3uOW04W/3P2mly9RK/F/w5H/b3X78f85yGJ+Du4y977nicFSILpXr+VS+2/zm71
Ur78trCOS6/sbqvXvLt7Laqw/G83Puz5/7vxX69jKQ9d+vrnH9+TirQopaHTEv/xa9PQ7csiMfL3
a2Io/9fGoSX+/OMOEcmXf+z/+lKUf/4hSLr1b13TZUszDF3RDYl+rXkdNklsQLhdE0VF0UCOKbxL
YpTP3D//MKV/M8EuSqKqGFAvxoMKSDpsUqV/SyaTQlDVYNkoCHb88d8L//X+ertjn7/PJPm3YBdk
STVUFUT1sP7De6wy88IPCtXfqY2JeRVfZMxWqOsqEJ3w2XZa6Pe+7hovUlQjQrZI8LwVBrUitVDL
WwDxSviX02rNkA5Rw/b7h+b75C079DDvL9n3kxpevh9OqlXCUoeJGu9CPQ++amIuP8I8ujlcuDZT
uPh74dDv3Rb2TbQLiypHBdLBeEVxJVy3/AKy5+FKZq5AHF5iH64gEUxbLnjD71y4o0AKXQRHVwXy
BTw/fz9gn7TQMMz4pIXEyUsQZm8cdzHMKcCRiM2g/nwGSuE2U8PuFrLRkaaaq8X4/Srq3GAqpYmi
nePIwV2YyLci2HDk4gHnMcR6OHwtMzdEHGr/0FZxwhsD0St55/teJa4EOVW8c+j2oFRcDbnNt87r
t77rt6HbTJMN1X+oJvcsPuIbN9yFchdL9xDdxOgMZoEMuddrdZHsVqoLfnJkpDgXWeLwaHyor8Ak
nrRlYu+YadPxB8FztAe6beuVcI2Jpy/AOigkE6BYpww+xOw96DIZqGi1ewGPCjQCRb3u1BXoZ9J/
+8Ot/fmTKZuTJ7M17MJXIt5bjuS1T2TijeRcMm3NvDhc/vBs/OPJVBkd/37ZTJq6SCU3DY5A2zYz
ScbeABYHJA5nub08oQ7FsibXIIGVQcM6qtY1htTmOtecTRljFcfkIBbIh+v49KmkjkmEqWamWIiG
VWvI03eNYl7gdoooeBMeKf/T+0D5k9iCtQm4KxPKtYFAXtmG572pHAnbuVOfBBTAI9ii6GCuzfYR
d4jIuYrrU54eznoSRIhcVHLR0PKt8NApT7L0eLi1hzv3j6eGcifB0vaFl8lOUK2t9iqr7jLzBsD8
Qi2Ai6tXcfRso7FwuKa5xhlGvR/CsrTCjHjj+RT7i059VvMv6AWcWLb8e9lppfudNbRO1H8bUpZt
+iPFyevwiQ8P3mdNNHkpAjrzrdDmrubxdSZ9sbWb3PgKW1KrYGJFu8OVfNrjcx8m0QvCsQbjnhBZ
jngmyEDJOnmVAdPO8vbL4SpmbsC0A6qQ+lOA+zXrOrtFMdEszj3/+nDRM2c//TR0Sk91pHqIWd1+
DMv0TgqNhaM1CItYXw9XMXf2k7BFmxf8ZkQVJcA6J7pLO+a/rCO3eO78J4HLFKBWaBL+2o5areXy
RzIIcNY4S4fm7WmnP1zWh6e/L2qjVAIbHLFY74uuwphTuI0V77SO2ZyEMfLToN5DAqAR6nNo+xut
+BGZwnlfGpjUR2enXcQkhBto84mkUoss53sjlJZlk+LgK90dLn6mZzYnUdwpAfKRZt+sNcldqeDM
GhCyh4ueu8HTGGaCWxNEHCEC6bYuynXiaGtT7ZeoT24O1zD3fE4C2LdSQUT+GipsnW2avsPpzVmC
aTtS/Ew/bUzevBVCu72T0zZh1G5zrLxdLV3WLnpuwE4rCNEDwdrIw9Xhq5m5FcbkJexLHtI1pl/B
ZgNajmd3sukbvznS2c30qMYklptKAJcWI87NWIIpNU1Ey7Gw9k1QfknRsBtES1epbhx5Kw+lftJ/
G5Pg7uF2WDE6KGvNus7Ql1UBo4blJlaVpWFpJzbYJL7NummsynF4SYhQoET0brDRRUr3tNsx3KYP
vYfXYJZimSheJ7L3PeuVmwbP+tOKnsS0FgZN1OmcOHgMrIqrlaP0J571JJ6NStKDJE8p2hWxuegu
zMreHj7rmWgzJvHskaJM5MIsyYmVP6sweSaFt05RXjit+Ekwa8g+Osx1VusieTIyoGX9ma1+O1z2
TGjpk0g2ke0T696t1j6ZEg2x3rY1j7zG5oqeRK0NQBA5c7HBJadfJzgYqPAoTjvrSciqnYEOtjK8
ISPhCordPsjLI0Pbmb5Zn8SnwXsrRYiiWrvyDr00GV66Ld7EsKsPn/rMs6JPQrPtNK/JUgb8SMBF
K6Psq2UmNchwAk5Yn1bFJD5rC5RfMdgt52Qa0U4Fjdl4aDHL3pE2munD9EmUioiG93JB81vJbWMt
metCn+XOVW9xRzrSTHO3YRKtXpc5jajTTToStBnJ+mJG7o/KB/9cVemRy5i7FZOwrYIy0nwQVGt4
JAsrgiFRnrtxceJdmEStpZjQ9ysiC4G+VdD5S7vfZkf74JlzH9MjH/rgxlCqDGWfcp3l6nloWzdI
QV3KcvV0+BGaiV1tEru+rXVxqoOri6qQvG21qoR0dVrRk9hFPqkWMA9s1kYkWuKjIIrdQ5a0QnBk
9D/zOtemAZyhLo+gcolpB/ihJD1DNfanmXQbF8PZVZcjOYxh3JGbLA1385PXuTbcnw/3AV8Nswg1
RtJl4pI8+w5qZm1mKBX0ANMhRTPfvEzlZG3GwcXh9puJDG0S3aUMWwIZPMbuzbfI7mCmQWrV0Wt8
PFz+3K2fBHdaIgDkG7L3iqZ2tXWcDg9zCPNH4nqm69Amcc2daaHtcncyW70URAmqH9TC1EG/Ch5U
8OXwNcw9A5PIJrOGn5cOTxI913qr2R75nLBdyV1yU3uqtJYFEe1FHAaOXNVcm01iHU6zRe57eApU
/UWu3Q1mPc+HL2WmaHXygmYaXq7lXKIjNPOtXjp/lSak89PKnkR52ZZaXgVEOXSkZYBQVyBUR4oe
Tu+TuFAnUW4i36NbaNT/EEvvXKy+x3m9trryPEnisxZhHkZJK7mRjwzA5mqbxHwYkGwpBGJCAyio
KNdtv1Pw/zWYcy+qtQ5ExXLOD7fZzKOlTgLeERDCBIBcrrto66o/YeOholNlD4p6q+hHvkjm7vmw
/kOnYmoGqhOVHv1IVBevrKoL0dIRf552AZP4JnOP4pMJzl1Uu0u5Chap2WM3ai4LR6Sr15YQaI4M
02a6KnUS7F6UVa1oMskWJfaLzOjyuq1gSEoa8zG9pvtHeqy5aibRrvjoQHg1cpYStgHIpQCdEq81
OdqEgX1kmDxXxSTAwwipaMvq4h+lhlA20K8HkI0/RcUCq6Id6djlmUdLmYR62Koi5oBFszZRhkWt
PhC0BRohKFK+1hgutXW2QEZhGTNT3KfKXVLdxs61qWPhh8oI5kyrRniN/WqF2Mo6zp/k3FyrmbuO
ENgHwbJo/GejVtE1R7w/OpZHmGkYZdKFWLgzYcLSMda0o22habsO14cqWlmm9vPw8zpXw6QniZRQ
aeDrl2skm8KN7+Fr1OG7edHEqo4AiqU/nVbPUP/HoFOkAKhySmC38or8Mvp3g1rr4MenotB1uJKZ
yFYmvQccHNSJoGsz5BzU3TP3L9tD/P5w4UMhn/S5yqTbcBs9bkS3q9diI/5UjAc17e9cGFOnlT7p
N8pMNNGFo/REQsTOExvp0inxrfAVYECnVTHpL9RKCkCaIMZhC+JZk4aI//poKNqnfUcrk36iL9oY
WY8GEUQPv4EOvSAR0d8qPjLrOdf8kz5CinUm5rEHXheGhaycOZgDZ9YPtUdL5XD7zLzm5EkHAa20
qPxawjkx37gGuoCtfV2VXzVUjwAUa+K5rh2bQ5+rahLXTlJnZRSq9KkpzlV5d5ZDmbGU+gGR/YvO
zr6jq7+zXG1z+Mpm2k6eBHkqSmobdPpgLxWsoUZ6y0i2NplSGUdiYybw5El0Wzmw9cSX63VfWdlj
bSa6dVfqTRZ9OXwBQzmfxJ48XNiH3qMXLGicrtOsEdNjtkOGwtGid1+T8hQU/+JwJXOtNAlwXJOx
DrR4wuriEokHU/jWVTeHi1aHp/SzC5iEtyxJpApVyu534cpbe4uLh3YHr2ybnUG0WTqPd8qVeC1d
rvt1vPwpLu7v8zPUIxf3/Buszu2rc9gKKwR/FscmmYd7/9kZTXqDXu4ltypFzsi4rMBhIXYbK5vM
ahZaduS1PvdUTHqEtjA9x9G56AxujC5ApiyqI7E6d68mvUEhxWGgRZy9yJQ1XrBry0PsBRHow/dr
pvgBRvTxeVOtWrEBsddrV/+Whj/D+K4tvp5W9CT0EXeR40ZGIbgTjcuiOldj3DhV50ikzzS5NIl0
XYuQcwg773vVBREmmkG1qC3hyKnPFT6JcgQ4IWKAmaWDtFEyhFDrSudR4hbikTCZa/ah4o9hriPR
wtcejstL7wJTlyO901yxk+BzhL4vQpTxyadvPIxRpXiF+O3h2znctk/CaArtSvwckTCzcL83hc6Y
0TvXbW1VMGqVzfBrUj70sXrkK2zuKibRZFa5F7o4MvLd5ckVXApFCH5mbpYp6yhtjndVn16QaU6q
aTRfaZCtKEGAouKL0mXnnJjZkIYr+3B7M9NGqsTrEcZHtBhRVr5cguD74fsw1zqTDqHyOh1fZ71Z
o/uzVr9nRxp95pGfQsxayRWKNoXq1uNUiD8wLI8EE7iTznmKL0v46jQSprHWhSpH6N1iDtfomER6
ATJPp1Ux6Q8ks/esxGSaNBf1pa48O4hMVvXPw4XPvJWnmDJckfu40JioLvlKAi0RJ89+duNFt6cV
P3lcUiezXTWneBkPoVa47NSbBLM4UV4eLn/u3k56mwaMDYhByo9jbC4CfZl1x9IQc0VPepwSnQ0B
+DotIzOTaCWrpD7yQM485+Lkta3JgmC0DSUzB7eQ5KXpFBjYv57WIpPYrwVga4FPJjhUMY1S5Y3Y
HnlU5hpkEp6+azDghcTA2C3dhZX8DQmRI8O24Z38zx7YnOLU6kSRg9yl6CzaihkkXdRudPWpNrEr
2vCwtOqRrv7zazCnYDVQwkILmRDYDj1jiglSjabZ4Yb/PJLMKU4tlzpLxnAERdWow8QLA6u6wmkp
NjZyhM3B4Urmzn+o/EP3q1cyurnD3RWw0rQN6IXJSZEKaeT3kjXUahAVGSKJ+KzUrY8fgiTzAXvk
oZ9rnuGKPp555idtU+QFWJRkkTJgMjt0Ym/TIj7SNJ+/xc2RpfGhAktKETBB+RI13hvFRrV9G9k/
6MsU1GKPPT6fRy7S+r9fRF6FfZ5HNH/Zo7NOctWABHzat71pTSI3t3Qx7I2sWLdoDhnq5WDrnVpH
uoW5M58Erx5asm+nbxHGybf4gKTSkS+7mbKnQLWoEXNI8wRVodWXVoN+U5us4r7ZnPTM/wOshiYV
iHqxW+Ox9w3x5QHyfOShnDvzyas17DUD0UwGSqgTYRbSLxiCLDUmtU4780m0xh0OCbVL8VotrZTK
WhbHQNOff/khLvT7g5hYgmIWjoP5Fa4/67gzcFZpEdF08uKy6XVn4yXH3oNzVU0CF5MApbNCnhxR
IwePiGqwHZ4eoCILTXk+raEm79pKNwI/cdSOr0zoSnp0bqBVfLjoudOfhKyTcepIpr/1a170XFmv
pveYSmf0C4dr+LRnM5SB+vKxZ5NyiGF1mwS7JMK7Usyx62xScVU5OGeZMXbFh6v5tOunmsmFhL1Y
eI4ZmltMF54byZNxf6Wu0wqf9D220dH8ah3sZFfVVl4TBHukPU4leUw6n7At5EyyXXOL1UXHLIUZ
o2KBauCROYpPo9iQp6MHjGPRazB8ZYckvpZ9V9yyS/y14ksB1oVWnNXlSa0kT0cPJZJDYtRl/s4N
6qBelLaLe2GspGJ2SofBlQwP8Yd3mNxirSGljb8zjDBMV6aRlsJKVNpjw+XPH1XZmnZIsa3akpQa
W6uAQBIluPgqpfDFkS177xrNkTmGufsx6ZyiYcoibvAqjPU0WeE9joOrl6YrL4yPfRN9GtU01KRT
Su3Szz1FCncW9koLJUMkHA/rL4FTNaskTTYyDsUnjbmoaxLfopsGSqy14S4V+MhAs9n5guu7c2RO
fO6WTMI6lRWQ5JBwd7HiiGu4td5SVAfzlkRnBOl00eZwhM/dlEmEY6zWJ3ZSG1v8uNSFqhXBmQ1E
Zm2ElXdKUpaGmoR5qZOVBbAQ7xDY9O8bVXAx2gnuD5//OMPwj28E9IYnk26Q7wvUZlCtKNNUwMdG
trGs3ggIWTQPuWFgT8qHSSZIDy6ilOXPoC5M8SvGHkaLjXtZyfc57j0mPjyCqJtfvVBA/ei8avNe
uoG3Hlfx2eETnWlocxLDQCnk0BQycSuYxc9WTJ17oVS/GKXfn1jBJIitIKht7KelbRsI0q6W8XHx
A0m6Q6rROe1OTocXpHFd2/BzedtFSnGRC0wnm4GcH7mAz99k8hT83jcYnEmYpu4UsVQWbtYJXzSU
LY8Rkj79EOBBmcRrptuZWapGuBOEWtKQF0Wf2WZY4dp8hmEQadcvVhcG7Q9Zg8zdk/WF6WKuD9/9
mXCeYuKtXBfwFgyrXVNivoZOrfOaptatgp7NXaa7/vlp1UyiWSkS2LHI4e1SP8cPs8ZRztT78iIL
sq9CjhnM4Wrm7tQkomGXOq4oRvW26fnovMgMiBcZrlyyHGunVTEFygt9nrV6mCN+rundMgEWcxfZ
Rn4MJTlzBVNgPAwvzBwEwdr6LWlk6BaVXm+ixg6PfEHM3O8pNL6TS6cqA59nGZ+d8imT1NA9c+Va
N4211iBx+pKglthIR+77TOcyxcY3Ol4bbVPX28hHo6sXtG6X2Z5064WRdaSjnbuioeoPYxBTKFs9
E7N+q1oQplpNrpe8WqsVmjW3HfLgRzqBuSuZvMFdLBPFOMdmFgezR6FSH0w7yVewqU6jscrGpBvo
Mb6JxMTx97XnPZuhvlI0HNQ1b/DLQBBjc1KEGJPXt52UaEtHjrvzkcDdSViWXxq5GB8bewwvjU9e
elPcvOPS1Su5IN4FPRTFOIpXyJD/qDAnXdpxzOitP8Yr+ByniXHnJNYbOXNtHMX9feiJTyrWIlV+
5eFZuIDZUyyUyHiSAgW3Jtw2swq3lMPtN/O0TdH1kY8Fi+yE7i4JbW1R+aW8tK2iWXZpe05Wpj/t
NumTwQNwcgxJ9VC+E6M2vCmi1H02LF88EpUznYw+3L0PIRM2jpMrjeLuQAgK4UqWAy89M1oZod3D
rTRXwdB6HypwFCdTSs1Ttolgxd/kOqaFckeQjwzY527CJOSxDkDbtHeR73Aj4UwKapSHutJDJw9f
pSZJTutZ9EnI21Yu9oISu/uoztVV16bXmueA8McheFlnxklcKPRPJoHvW25pKDraS6ZbhGclfobP
HSPfI/3WXFtNAt7VWiN3TNvZ80K0lh5CNAk+WptGd75GlWEsD9/wuVom73cIY0KMvm2yC+vKsC65
L0p/1nYhFW9UBXtKHIL4vlXzI18hcw/YJPhleMVqpkrOvsbpZak0poThumJsDl/NTOlTKL5pSL6D
/4B4Vzl5+yJaiOot3QC7+iPhMdNaUyy+SerN1qWUe8KoaCnawbMc4Bocp9GX0telI/dk5o2lTaLc
NVMDXLbv7BnUuQiWikg6u8hi+lKXrA83lDw8o5/091NofgvFWumBOf4/zq5sSU4dWH4RESAQyyv0
Mj2Lx25vY78QXs4RQoAAgQR8/c32vQ9z5KG50U+e6AhLSKrSUpWV+dDkMoGoqRoFUcu+MjSZozs1
TNBzTKnni/H7BFZMdQeealBZ3DdKRYCIo0TGAVlfKCoQxaNUvzcmXYo65hA7jCvIz4+L6aIfrlFm
fo5AUeffJ3Ulqq9VadzxPgIVQxKlkBwMPJLOYEXkv/O2GeMNeNnKOgWX319tY16F59bsYp80EKne
QTzuyWXQEu19me8dHie3mZsNQAZZfT+Cf6g9q5GD7DiPpo+R8diX62u0Ysw22xO0j/KEV648k0DL
R3CBx/vaQxny9dYvB9IbBhBYm1cOJnOtnSB+KBLQcze72UkUPfk+6Pj+rU1Ei28TrVh0of6lTTTv
CipRyrjR+ZtpuIjYpRoi8GNNoHf51GkJcGx1Fm6ezc6o74NqeKl89xiNwwRZRrV1PV/zKetIMH4Z
hc7M2ZN0nc9czWxH/CLKkq5tN8a01oM1oSJUTViZxIFK3bwAKe6Uu9xRJUgSl3HjSFibNutICEYV
THU7V09q8P4FwhRy0C0UxU1n0oBRP7tMHJB0KHVxoAV93U5WrJBaB4RJwHjCgeV5DPqhOgeT7+lU
R6O87VlD7fNA0IAnBWNPKDWVx9yJ3gunRRivlkBQXEZ4fRQri2OXbphi6ZfcK/ijaUHv+pIUvtDv
kpJB9S2bOpZrd6OjNbey7n+QfXHAnMPqp8s9emTeM7TFG0Apxw9qSr5MGsGH5PLL9WFdToS3nNg6
KaB7VBvklhxIRKCgKuwGmkFkBrCHMnYzF2GHrG/nH9f7WjEEu4JAlIsf+eXSnmOqwFyM3QlBjtyd
Nq62aytk2ZmAcKz0264953g4nwgIeJqsVSV0Pfv8ZjOwrE0YsO4WiHU/RLNfQURdB0Ie3bqoilSJ
HNo0N02VXT1gcrXQpAoxVUIiOiw1kyfVUP7xtuYtGyNEQX+ranvojEZgwUEBiYBwI1R9Nmx4xap8
y6oYhajPXHnTg4bozQ5siHEGjQ/QZYJ1Nq3H4FuDg/94fSwry35hWnt9Ugclgmioa+vONQSzDhff
h5DTxMrTFOjo1219XPp+dRuoOyp7MN3zx0UjhvHJS/IYgP8KikW4tDQDzO16PyseYoP+oYOccBhu
f+YOgSyj4/oddO5rtQWJW5sr64SZEVwcKyIW3NmgldUVyYBKMQio4OUuNix3rQvrhCG0MLg5JeN5
nsE5Xkd5/l0Ms3/fF9ikN8xrbZosT+fjVNA+8tS5jpd5JyPtPLSivgmqDDZSy8XdQDrDzFQI6QxI
qIodTBhc5Q5odb3mIkJH81PEayhm77o+dOU/15d+5WS2ywG4UxXTxBf6YXGmAmrwnpkr0CZUJbgq
L29cJ0+6HQH8fBnvoB0M1easXZYpeqY4z8MtriCyMrWeZSEc+heSLx59cAPTNWbnG8MciexOB+Hj
OXCHHFTcMSPmAXTSQwmJxyScerFv/Qoyv1B9Z0Ns9sTLm8VJNci0Xe+YK+O50CMYebVkKixBvb2L
B9Mln/sxCaECbYq2LCChbhLox6SEOCU9qmlM6HCnwzxqaogrqbp0MigOuvzb9QlfGemfwq3XPm1E
nC+swg1yCgoEcsfoLgYxw4YbXHafN85VuwZChihymsMYRMswJyiwR4dYF/M9lHKgJWk+Xx/CyjZr
10HwsM+hDScxhFqTjNU9qOeRxsqYO/87ocsmcoKNw3XNPC/u/mq2gqgZWtnivi1Rmw4ZtPZ+lDhU
pcA14dIVmatvy1Q0qc6Xf6+Pbm2BLr+/6lL6HbA0C7Tu8hgJ35P0dEy++l0UNBu77cpW9edl+6qD
hrjuEMwzfdSO0ZkUQBUcBPQEoT0z+trb2KzWFsnaEJWeYeo6KB5pLjjM2+0h8VHfx0NCx0OiS+r+
A06fuAClBjO+s7VHepfN8C0LtDZJ3OIoE/2sHlnSyOgiDtZRWhwcDvrlPa/F6N8XIIP0RrCjMzOK
d0svS+jujH3HqxcaEUV3HhTiWbJhQm9PN4hO/7ueYAhgEtJew+NYqg65LtHRF5ZXXQWS7eL/6GxX
GSHfNhrPTgfOrbcQztr+AfVtet9ia/oFHXLz/rpJvj0EQuyjwasW7uVj+1hArM6kpS6GY92H0LUE
b3i8caH5wzf+xsrZ5SDglkQgszHJQ1+jVlLdRXHYjR+hwtoGL1AyCAcJ3VrotCHYEgxjCMn0qgzm
Me1cXHzHE5mnMP84t3qid/W8uF1/nPO2FS+TaEQ7pKHbe/F+mSWooA/X52XFxj3rPonXcJ7orlme
cXQJGdwPooeCSSYr4E7EPYN0RFXsOo1nTZD1KojVVvDxzeWmrv34qwkp4yL2xrvQ88jXUHZIkjqK
3BRAoa796HPzpTEBolJ3IPT6MTa4LhVjcROCBo1bk2YWgUMzUdNJCPNCQolSqGQLZ/Tm8YO2Lwv1
amtDtWutIPat75RT9unslbmTBi5Kz/22ajJoE3Y31amiJ8uru6YZqeCiu2dRzsEwkfB3CGZPALoA
5HfdulYW2Q6ShYALOjWUl058kt9MAEcbhpls7EprjV9+fzVT8xhBK9qH4nw3QfE8HAsofzjNprbA
W5swZse6To2JYAq8DPo0VtW5IyGoC30IxORTBy2ort8IgayNwTpicqiAJQ13llNIIqjB+G4Fbah2
A2Dxpm9jCNY5kgcTcHZVDekCHbqpIGM2a/cZKkFHRPifp8nd2PbWBmHtrWPBk3ZS1XQKWi52LguS
rOm2CKJXGrff06yCdMwCUd4Hl+dPLJrDtEdV7MYJv9a45cgdhGU8v3DGuxo1KqkCmCejWv28yfjt
p7SikBkf3UCfWLOI/jh6Te49UFaQ+pZ8CnXt9/OlygvXK2pOcVsvC+6OIA/b6dHtX24bgHVzHJtg
8HQ1G3gv70CviaBWG9xUCYyPvyzJK+8l7SSozsfpNAMzlrFWqAN1ar27/ukru6hveS/wNwXSJsSc
3EJ2R2iKx0/5IAHN8PJyV/jtFkRmzYAs/yU64uCY0eYUKpRRjmRkKWQ6N+b/zTsLpsjyX/DiR34z
YP5VwNwHooGhG4caukRLvPXYWft+y3WRjocqk+OqkwBXZWai0t01kEC7vggrjdsPYzF4AEPJS5YI
EUNvafeqAY2O+wRqR68l/17vZGWl7cdgt4wCN5jBnAwrn8Mifg+u0M+kbr44bv3rehdr47COZAOK
YpEEAqaqPXKXj+BZcyPEV6+3ftlr/rozUtd+CrogQS9bYSCxrei+rmPQMGGjnvDsdDgETfOLEMlt
G7VdHY/KGNPOoHM8gRCwehQS/AjGzP6NrV+m77VHdwWw6aaYTmM7yyx2GerSK35TbS6myfZon6ve
8afhJOM4ycTAn2cnhAQbjz5dX4cVbyOWK6sBostgJFMndwabEKtEn4Z9Fe7Daag2nq1rtmo5tHH6
Sc7GRSLKYd+ZUHj0t3ly146ROQ68Gw/XR7LWjeXUanDIiIJObH6qxnxBKvGLCsd4xyGyc2ylQNHV
9Y7eDC1Q137u1IGf04LiALqU2EcP3Vgu71y8XhIE28KyyqRqkKOq4xpKFlEyliAmhMjlRucr62W/
XIJQ9FyyzpxqKC+kTHigT2rrL02H5MH14a31YPk987mM8GRDGS8Lqk/xlCcfTFO3ey2Qr94Yxcpa
2cpVAGZDRhMMwScjgbvK8/GjnBsD4rL4qYi7m/CPWKjLCF+5Jq58OQSiJHIr/TQ+coH0Lyh1esTb
r8/Uyg7pWa4fmCqaA4NjJA/r7r72O3ZyXLHhmGtTZHk+0IgRKEuNOtX9NB/koovjn3tgLXr2tEz0
fH0Ma6tN/jtHeHRNPnEpVjuWoHcinej3wonLHUWCemOLXOvD2gBkMRcjBcnAiSdI65MieT97A31X
mJsIp7HQlusLHvoNKgp7DsI19j0Pk+ZIoeeU6bB2d9fnaWU57Er3oCDUkUWrwPxUQdoSAkmHuoUC
vAuR+MyQadjoZ2Wu7KL3DiKxyQTJ1dM4DU6mahXvR62qU9+ifOv6UFaOXtdycBB7dVHXjsOpBiQh
66CzCL0onO7hNC5ZpMJT0fUMVDL46XqHF39446y3C+FlHzlNkFTqFPiLyKB28pVwvcWsvLYwlpMD
MKQGyCJDJlCRJYWmToXyZiwM4x7Y03XH9rcN4jK4V5vJGAwmJ+2iT9JxzI67tNxTVm4pQqyNwvJ2
UmlUwMxkvON9uTyRFooENYja956kyXsfz8FP10extvaWu8fTJLlIxvnBKJQiNxIIO31gWn9uujHz
oEG5hM37612trbrl9bNwSKHpgKN4YF9ZX86ZT4EQua1xy+OhjLtMDGx4J7DhNSkDjh5ELs2WzMWb
nx78pe3CpfCrXM76hCRSdOjmiB4RbL7p+Y3WL2vzypLc0vUrCFlht3Kbqkq7S7KfB3rrerL28ZZ7
G56XqJOp9WkOA/Uup5641xOndzdMPD7+YsCvPr5uoVc/mcvrJp6xrEjkpA0TW4I0b+5+aN1yZmRf
A8gQlZh4KGZkdRmwDJLNzX6ai9+3ff9l1l59P88714Fs8IIkjf4oFndJJ0m3oDBrn295MciFaxQl
z5gczD9FxXPV74EBHNOq6MJb9iFMkeXB0KjKIdDtTce6RqayBbrG8W5iMELbtsvKEjzgXaFPosW1
LDbg1hNmC5OwZpeWy8bG504riD65EZ4yfTQt+1m4WxvoSut2oTyD6i6bUQ7J0zABhMa0Q5HWyfDx
JquxC+Sw8Qduybv5BGqRYM8HHI0QWf7neuNv7v1BYle1IUyJCJwcL1ZjujIj3CuPc6OcrHPD4WsU
37qt2QmtkBMIWQAbwIE/DVk2MhXd+dMmHHBtCSznhSYxa6gHk8S+1uk07MhX1KF8uz5JK65lF7ap
uY6iaGjw7XyAL8UaaOQ6viThoya5JbKIhbDct5Z1x7R3WQgpvWFHoh47T4kY+G1DsDyXtLVqcG+Y
T10XfarlQFPhJkXWKAiRXu/hzZcpBmD5r2wnT7sxArsqYd9JwOSPvG88tRvzKmagFM3ZXV6RaMlG
hXR/5iR+vWHDa8tjObeLotcyZ2BqHMNJZq6JfYBbS73TdN66Ga+Yl13NFjRD7vSCcJ4aXXznhAEo
Bw7pjcVZa906lGPXbcqhWuajZF6+CxanGPZ+PJBlY2lWnNwuZpOOqmKUZs7HevSe45bfdT5BcaGE
L+bl4fryr/Vx+f3V2TbHkra+02GG8qQWKW+bbzHuLR8CoT/oHH9c7+ZykfjrOg9p3osNvOqmI3Rh
jUrmI2+jKA1a98esfedJBnVz3wILn7Xw0I2+3ryvXmSA/9uX6AOWJEs+H5nmzyIIT5d8DkNoUEbB
fmb+P5DA2hBkWOvK8n5wQ3uz44fzUXUCHO3ecwcM0Ix00cjpJ9TsHoZ+S1NlzdisnSAwPC7ITOdj
HsNb5nLgu740G1O24op2XRvplJiLCpLEKWtyP1O5P5BDzaBhOXmsNRtv+rUhWA7P/ESrqRoAko4r
dugc8g9u4+q2xu3KtbhcliXw0HhHkb3GWf6CM73PbjJfu14tb+gCKMcI5XKIqj8G9BMfx4/z2J00
MwdAgjaUIFac0S5cIxRV8oDluEcikWSLa/ogh+CBj8hkON5WEfFaJ5bHk17MPYqiYaNddY759NlI
sxMtfdx2i5WFtiVj5kAh2ESld+z88HvI8UyJfMCmrq/Fiq3aZWsy8BIA63vvGNeogU1djjq2lCP/
TDPqJMVNZEFBYpetAcYRxwwKpnc80h9JHX5a2i1vW9kMQ9uVyw4E/6ggvFPltAuE+HRJNgfJzyqp
v0VEb/j02iJ4/90Gx6hvGznp/q7WyEl2RsKIWLgRn1+5NYSWKwPECAmgKCzvRG0OBEE5tYTnUIgD
L/EI4PpDHTcPzqIP19d8pTu7Yo3ltcOYakmRdvPE0j/PGEky6Tvf5ml5vuy2LXbe6LaEXJDYJWxi
GsYeFdDlHfEaDbqU4ndEyq0X68rK2JVrYTSbyW89bFVt4p/znEXPTtzpjb1qrXXLv8cRWM9grlFb
UU0fiBfpl6TSwcv1hfiDkX3jILdrkpiGDn3bF/VTJ7wjgfxZCsBKuOcMMNkYyxEU5adYgVAIoah+
Z+Ihg4LCzwkU9XeT3kwmr+wB9DL2V9cJQcjiRLgcPQkRsc+gyUOZcgPdpaBt/A1IyFoX1tFORMzc
nKGiR9SDzjpziXHHoZ8NblTur0/myk5sS8vMqBEEkWVYPY1TBZVhYLq+krbP0xmbPdstUc62glNr
PVl7AYsSMGFEBXvicvyJCsb5G+KG866p2ffJzPO36+NZ2ddsoFqnaO5AibrGeJpdJ/R+pMgHxFPY
gmQKARON4qWN/WdldWzQWkDBkVokiXhk3lJ84rkie7MYf1e0/Pf1waxc7WzkmgAmqLywUz4ZSsqn
2KXONyaXyj80lQm/Mw2mx37w6YMTuSCyuN7n2qguE/vKrA0bEScLYvFYF1odhVOWp9qp6S6GXv1t
Zm1D2dgQtoA5E/aECKULHE8YZlBih/QTuS11EyDm/99RMAfBuMLh4qkWCGjllZGZKgBoQ7Cl3Lh3
r9izXfRJhkAYt6ZID1dDfGQiOiHmhAh7X+b7tgk/3bYc1hYw0jZ3WzfH6itx4fZf1E9WBPe03KRo
WvEYu1oMYjMVImpt9eQSRD944kDaLS/4ZS/wMoChfH/flO14EzsGVsbaBmYwa3tuaLAy/uR1KYry
IcWlvT7cgvWurYt1LQgVi/HVoXhifHbwSkVatg4TUmR9JZN7lGh7W7G7lZmzwW7B1CeokccJUC4D
einmj2z6pJBtA1mqX/pPnkucLbGmlRPVloyJZZl0bMjHIuUQzYQxX4pIPXG+ycps8FtXi8kbSq6L
VFDcZzvpsyyW04+2J+a2K4ENf5vKKvTqUNR3IipPWskJ18FoK6O9smnZCjH1FEczA0K2SI0n3xPR
MkTagnMbbJ72a/N/+f3VtsgZ5JeQ1DJ4nQbev0Ay6Myv3S1w74rN2gA4ESkPlY1JdQfK4++5iQ6y
QInEoCHGpO+uL/HaAKwLv+oZE04dtVjiIvd+jLN2wl07gGVzd1sHlmN3Ux/lc+xXd6EOv3uBbFNR
Fp+vt702P5ZP82nCRiK86o644A0P9R2o1J/jJr6TJN6Yn7fJboLkL/wbznNJcM4+isDsDEfamvP2
MaelSHHvn9J+cNJi7J/KYf4B/OwWUcWK6dqIOLI0Lbjp6MWxFwgLuMJ8kG0bnRMS/HN98lZW3i6R
issWEJiyq+7mylzeK/2UtpX8clvjlxV75Rdi7iSygQk+Hxfu8oSLFgRcMIbbWr9M2qvWAdBEzWH5
Z3LyhT/OATKajetsfPva1Fs+zTgkfCcd49tR60GzMahGgMh6khVTZzYiBWuTb53fHVSl42HGZSRV
nRemf14IHqzotvmxnFpUXlGq+NJ6CILTLBa8SpNlq+J/bX4sj45rVUyxS7BlMMDEUgB6lkxylLG2
ptsS3V7x7L8rfZy+bjxAVNKOVGcDlnFe0k8lwJVltYUVWlkDG/jmsnwwwikwjlosc4obIc5OvQUc
X5klG9mmRE8Kgv0OI2iVSVGB06IEBAmSgaCO5fo6r/VhXcrryuNLOVxmKQTJ8p275L/jcsp3KN0M
D9e7WJsky5E75XBesQ5diCWiD3ldhqcWAJjj9eZX1tnGtKGEQWvcv5xj0FSfOIHCQZR/kYKeWoDo
rnexNkmWO6tSVn1sKoxA1cAncDCy7nMU84PnZs53t/VhuXOgEp8ObdBgIVge/aqLwO+OU62o2Q21
RPnybd1Yfk1U2DdRWGAoeYh9TyXjS9x5+h0FandjY1qbLcu5wSksewe8bgevoHe+HjNole28Ygus
tWZO1okN+cF8zEGnduhCdUcUAmNO7Ecbq7DSuA1qi+sA2S5fYHriAGp0jIshLXnBN2Z/rfnLc/zV
qdO5EEAKCKaGSIkw/uA0aY8qshs/3vLlYAg71AfO82GMNSgzhqMstjQzVtbUBqzlID7O1cQwLyRA
iksS999R6GoXMd5vmM3a3Fy6fjU3jlcVPiCWy6Fh3W4J3CzKzUY8Za3py++vmh5rAZSOPyyH2heH
aVKnudtSnF7ZfWw+9tof8rjvl+Xgy+noLI9KVfsLEVRzE6FEkNhM7ACnkd7UWFQaqgP3omMXLTfO
uOWoAQ9BhO93y6HMgd0k35Jw63x/u3QZX205qSYQ34s7LOZUHpJ9kIapn0X3Zcp2Ds3MxsX6baP8
S8iF5o3jJe64HPJkOFPjnMFQcvCdfiPg9/bS/iXfksQ5ICdOv1wUJo6Ta46dGO8LVaeirzfK/tZG
YHlsO0wkL5RcDmHoBzunRtS/nQIvbUSQbCzypam/Q9qxDU/rwNUK1dkEXUih0oCXfE+mKt8raDrs
gUL+7pGKbWT43vazv2RdyNAXRU1hq5rP+1B3ALNv7Q5ri2G5cACJyNx12uXQQVhrv0x5dWwjpMNI
7+TpxPItUry1IVjHMBIwLvfmBXvo8ln4EMmWYsNak5WFIP/dhMCn4+uwuhzwcmHlAzQpx298HiVE
cyV7Zvn8rxwBDQkL97mofLGB4FmzMMvHJQ+j2C0c9OrWCLvz3nsOAYHZL96WgPWagVmuPsQzxNwj
PR9QKYtIK/N2Td+mjRvtTR2ci/GmGmLft4+gqYzEVIhcnQsv3CfN8FQGW4G9NxcdTVtHDwlRey9H
F03DokYkc1ixhaB6c/7RtGW3aq7CLhdTf5YLf/C1+cKXOk9JPN5yo0D7lr1OfRcXdIz7cwJ8QPXk
JR0ZzyDwa7fCxG86HjqwzLbrGr+ehqY/h214hibBi0FZGvIdL4Bnf77hToouLBtlw+iBRtPtzpya
d2ZAes2pwtNQbN5I19bXMlHVV2VVIyZ8noa6gx4c4hTKExvHxNuN/y0IMjZObWbZnxU0yNNKme+I
0W4xDLw9+3+JgLR5mUAx0qBx1c1Hx03k3UzUeA/9JsBkgrLf37IEf2mBxE6oCQvi7hy3XaWzhTZs
ygz4VX4FvCNqd72XN7cK/y9FkALWlchAjmfpiHeT5z9wVD7UXXeaGHnwydarfK0by52ZoiX3Wj84
656CEE9+q0x/3yKP69Ue29FNptm3ffsvXZCKqEIpU05njyU7Nui0qyU4MrdO7rXmLddWFJVIA2Js
Z6bw6MxnpIED5OuRPqn44fqCrJmX5dy0lMMIDr/u3EbdgxvWv+pGPkYgrYeNfb7exdooLOcOq8on
QVlM59F5H7ptWl5euMNWeHvN+SzPNuAhFHWopvOfuuWOgkEcmIANBtmVxm0ENR39xmsabBue5+Qs
JSrQn5Vfqo2NY2Vm/oJQh+0AsoqmO3dMfmGy+hUPzbHwtLzpaCA2irqukQUfVE7OwstR0FQFBWAE
m61fnqx/3St9YkOnm6rVXPSxf2Zj9alCklij3tKnfC/a+M5BRHv06/N1E3rz5oSuLhP46vmGC+UM
WgZCzqX7v+gYlM1kZR98VyFgj8n4IefNFwn/vq27izm86s6AIKAF3ZN/HnV1nivo5/rdYzSod2Ce
yP6MzBsPCqTr17tbszLLzQEUTIZF5y1uCC3GV0RcflgUbbfYq9bMzPLxAZlCoKBJex5E9NvI5Dep
EXbgsdg6o9Y6sDw8UL3fNb2HfWpB2UsOWpGhaDIcJluE9Cv7eWw5+eDRom3dsjsP3vACafr7cqmP
knssbVp1H7FkI+a90o+Np3aAKfN1h5mSQD37LNrXCOVGFb2nNPp/dLOy4LZKCGucPCIELKdVj918
GN02K+dla0dcWQ0bVs1zrUHmbCT8EpH1SeVNCtYoflg8cMvdZLG2LkigHT+YjGnPpeh/6mYYdpBE
y9Prja8cSTaWeg6pr6VoxjNHMo5gL0+M+dgG9UvV3JTb8IkNoc6refAMlfLsJAu4rby6f3BrfhNu
Hq1b/pxXNB8AbRjPZKT/UDVw8WFc5CzeX5+fNSO13DlHMTrA8mNzljq5u1yYx04cwgrzFLePgT9N
N66D5dVh1dRz2S3DGQz6y5RWoJT8LpaxDJHlLeNPqkqKT9dHtOYPlnsrDwRgQSGXs54hrwbW2RjK
j8WNtygbOT0DtZXPVSPPoeObjIeL+9kN6iDtod/68/oAVlzOxk8DiK1o0pTN2fPLMYPCEFjtSZUD
4sy2ACErXmFjp+kCFQuf9s0Z4WI84NVPHtFdlNDD5aV02yguXb869ooZtzMctPXZ4D5Yyu4eEKTH
MaI3nkM2bLqMFhM0ZV6f/aXmWdSMYEvTRbtnnbqp8tnHs/2/Q2DaaaF/hFlqmfN+6BRg+Ew+8kCo
HRI3X67P09pSWP7Nx9BVJG6bs0tAlzYlrAU6l+V7gQLNHRmhR3ibB9pAamC0GS63UXXOXfnFj8e7
3B0/Xu4h/SC3jtYV3wstL+8Ia8MmRH40FINJPT+ud8HobEGB16bK8uyggp4rwGz8jA33uWT9qaDL
VzcM9m25JTK54ns2djpsl0QpKDudocjsfwWrKc8SUO3+Qi2b3F1f8LUurKQN1FFKFUakONPIfzDe
JDLcqlMnxh/XO1hZBBsxbQTToItcivPk+vdNon+UYvp8vek4+HN7eeOibqt80KKHVlvn6P0k5oWX
O8f3ZvqxS0C/PO4MjaMSyk4NINp11lA/6UEBLE0RTJBHr9uIpIgMQHI57ToZsCIFb/YwdBkDFLaY
91OXSzanEirw+dGpAxN5OzmGhJ1DWvVYi1rNofdznnGW/HZ9WjrsuWGmdYYdb9UUvoStqrvvs+QG
qaW5Xar8FxEg37nvBjMxkxY+Alr3ECWNORLgmraszTgUtSYXwnCztx8kEfemC2mND+0gWvuZOGPT
9anv+BRFGWIMJuKm0zhf4MaRFyU5LkWxdxGFLZFj1e8HzpzGT0Go2MSPeRzOwxd/9CASJLy+zIzj
8t9lvUgzZSKKKz8CPL91vCNogHPHPdWh37PnEp/ULwA3ykb86k1FCORUaayX/l2zdKHvZF6iKkfs
42po+ZJ6I5DR7/E6y6c+rZG+ppDBgT5AUKaiphTfEdWieYF4vIObaOgsPHoxS2A0/VANPiQmsjYE
eb23C/PYm3XqMVC1//CHgffv2qlqnDYTJLhUtJLJW6IvjfZFoLNyETr6qJJmYt9dKqOu2Vd+DRhw
VlS9dIO95iyp1S6grejq1EtGfSmaM6P28jTpvQXIK0NMER4LcM8joVsWZSdC5EUSIkhKm4WGPyVD
/UKdXqKRNeiuMaZqufdBDNTjzA2Dwn8ohsV5SuIpKVMCOH+e9qCgSc4dCF3oXaICN/h3VHFR/kpU
PPfVoS19qUQaQ5Gb+dkCXoblV+lrl38GCxrPhwcd+yYCxBz/CSWQY6iN6u6F9oNgOEAii0FAZBZF
PFfpPCW/on7QM/S9zWBMeZB0LkifJoGPR/gc6EWztIQ1ud8bSFwmMquCmLLfkRtww/aMJiJ853iC
VNWDSwWlPxyHDV55cMbWz7+3zVJEftp7ai4+5gs+5XNLykU9gx5YyicVBlIVh173qNO76IBqnpF4
QWogNU4993uN6Jv3DGRpwcW+AXYyrIGblX037CKIE+iPEV1kUaReS/X8cwZBbs8fsRGNyeNMozCf
dj2qfwcPcgNRhCgnG9qGVmkkOaRL9z44J6blMZEQkvo5ihAVLlkTy3h5bFuofn+H3CJb7mt3UdCY
KlvjBy+J54g4PkDRIlz+NXMTjqfA7YZo2k1yLMZPqGH3428QbSl08NCGblhEKBXtmwA56LnNn0iQ
R+2zD7PyTgs48vS7ULWOPnaGFsNDWc6OHg+OO/vN42Jmwz93hszOlzwHS3Sf9ojXpRTYMugQlaYj
5r5lNKrLXexRFXyRczyql6inTg5qBKKa/GNCZ7//OTkRE0kKkQRf3sk8IXg6tijkGCBF23smAKKs
Lbr3fRInHGUVld/CB0AVCHXQNKnIUO/rcS7F7xI1PjVEfTrZDB8bMo7eRUm6FYeKDmP7YyoGNT9A
ZgX/7AKm5um+FsLzv4GtL+FnRAOVs6sgbJKwg6f1Er7XnuHB58Rb6um+xD4IsnLg4F33hxZiQtY4
BgeUauD+AHch4DShAhel1/kwIcDleF73ETVgiyiz2fcMbppCamiaTgHYYZsMSqfwzECCI9b8YiWr
6otk1MRiN2VmGrsHyueuZQAGaNf5Rat80J974efhl0EnTrzrTe5yfK7gH6O+B0p0KdpFvjcq8O77
gXYJ1Gx5MLD/oehaluPUoeAXUQVIINgC8/D4MXbs2L7ZUImdCIQQQg8QfP3t2dxNUjcD6NGnT5/u
EXZesMv8GeSwps8eNjzTUC0Y7ou+MOSeOKQ/UVkuORinmfS/EjlM0bXdSg7/AYmG5zLXvRSBIGs6
whp6jnJIUqMKh6Yo/5FRSPLCOxZbXkVI250uBfPz9DeVTk4fzOHn/UOKz7z9Sh1up/QwOj7sB+Yj
OCJvGc7jrdYwg3MfCxG9O85JpmioW2ut+xEGTAJOVdFFkEpUCSaxp2ccN/PwBKav21/iwpKxwzTi
psI/3rseNTodMf1zWoyZkKmCD2sjSMudGN3vvFiW7YpRXBzuVUBkHsNS2bjsm0R1ib4YCzP8tur2
ReffChbd81pnXWfXK+c5lSeM3qXl07zzaPwgfUi6J2fVbGubylAsdd+DnX2NIKPd78k0jt1/sEUp
3WfSR1l5zvaVr0m17G1u6dFE+5g/pzouElmFpR2G9h4gpe+vu1ZFTJuB9AY7guY0jzGzgnoLGTQ9
LicEA4ipWIYKfM1tTpoRjMxMJ47bedZnVICYNv7ZCthJDY8bdgoXD7ZDME+4hxnrzXQ91Vpx3DQl
z3p7cdFcpuoITbO2c4UUVG/+KzcTR084LfEsdSznKfoaR5Vi8IxNKhuqlggznnZ402qIt7peJ9/Y
v0TnlUijJa124Jb/km5k0wWvv8x0zU0658Vx80W5vw8MeqOtwj1Pce90WdeHOmoVxclJk4w2cwrF
2anYddE3ymHSmF3KaQXnVgvm4j6uTAlh4EUwyqIPDwnWrU8nM/qybcCux2B8TqaTSOKVvQSL6JOx
MjGA7F5hGnAPp5ANLjvirO+2X+U4daQu837tl4sUvEehSV2Bk75ps5uDainWtPjRkrCsc+VgYxRg
hWI6FsZqzDnDbt+gjAs5NJ201HNlSUTn6eJRX8oJaCho9xAgIs32SvNiXckRH3Pzz10HquRPl8Ml
pqhIt0g4eEcY8WzYkEGgfUDAsh9PGWuV/hNCOlN9MCreRwyYRkMSH3kf7/8Vbbr8TvGgSVd1WxKW
uRkJy9P0OOOPRV4rFnf0B9TpyTSeumgV+Ql5sPP40GrJuyvHKTDFaG6GbYMLve8n/SD6lgdTR0Ry
jRgZggO92Dxf0IWLIjE1Kp626ZNqEqCwL72Jz3HW5ZcE7cyyrFQh6ALs6bVaZbUAOo573YYWjgR1
EMvC+N0iMG7Y1TmZffIEJ7I0P+FaycoGoDO0pIFC2bfPiZgCvQ4lgOrQlEEP9KsUrelfuEQk1FZ1
tFgRfTfH7GMNaZ+/Kjd3+39kh/M8EsK0YIE2jrcCUrCi8NvewXoyV9PjniRU/WZsxsxBNdFoLnzF
+IL0kWpZdeIeA4/tZemDwzYd0XpeolqmEY6WCsAEF+mh5ZlI1SH2LOZ/F1Nm89vYDYKekeqE0fW7
VLCk2I7KSfg4H51gIvrDl3Lc+JHTYWtXZO/Non2MAB7UX7vpVNtqHpDnuDRpBhPLtC77aCrQ8swj
TBRbf4vvwptec6iGUz9mjwqIzH2zRQERV2yBdXB83pds7P6Ne6esAopNYgjVE4G4lvAgWeDkoAui
LW0YjqmwnjKEjyF2YWxtgcPc5fkaZ3dh7VP1JCHsjX6kquvlxyZCAhmKggl/njdhG7xCehEO3DA/
xDFSQV+iWe73XWwLjWgpg+/5Y/F7MT5wJzAa0WBgSZPhDoEujoynuIMLgr50vNT6j6EpysFGrGUC
Z8uyUMybi8F/hqU2Cl9mOkuREroDEuQuXQ5RzDudn2SvvNcHwBmrF1QFPjPDKcOFIpcfxZabtDyU
xNPhvJUbdeqCFq/u9lrxpOz8sW233xFMgupcDwoTz4DX2fJSKCeoq1J3i++D3TacfnyTkB6FDFgP
ZFb09X4DQn0j9ja2tnJQ03TDcR8K5LseB98DHVROrXsrgYCWHHogoCTTfe+Z0RaL0I9b+ZECAo7v
6c2BLz4De5B1OXRLv8xD5VZJd2gvOwYjoLvCcJRtdwN8s3Vy9JklTGMUJHLz8gL3LbJTcIhS2anC
8yw9rRTJSBBVFmW2uFcAH0uHr4KQgmemVpt97InW+Jwxm9e/neCp3FC+lTo7bmDzcoDAAVv1y7qV
9b87JMR0RZWL3hBs5mTVxVzD36cvvjSC/8hL0e2AcA3yVaLsPeHISH8WHnmqV93FnHx6RB+MPwbr
2zSGymQtUJj1u8mKAWJrNBfzCqF3MgK8KNaySCuPvPeUNa7tBwkjbGXsyhsksRfoPGbL5MbKhWix
TzIPiYQti5zy8QUDgzTqIL9akLTYpAE3nzpAOeVRTG09bqK0kTCuKk5tZhmc/mUbs72svfJb/rng
ZNj/k7PT/mOB6TSiBW0YVfxTdEOJUVGkWYEIhrvNynGnb8vmh3vO5E7/kdjTfqp27P5prsOYILf9
sDCYrwwV4nhaTZ8JNIblCt/2sduGasqhecXLDFM56Drv+RS+ad5HcXfekQKM22kqszhmFZ4duZ4V
dPyZSHBXYeTha3atTV4S1/IIanWcyQ2VcCmpRpFyJCIjHjnMpimRAhtUNWLQOuMHwLd+/1r3HqlQ
dY5SZLqHV2Xfmq+0NB3CVZENrba4VqEPqLu2fuipqhy4g7l86tDcshdNsdIwLOfzPnmLk220iJwZ
WS5RTQPQjd8RfIZShNKYZZNZbeACJArggskUbwJXh9C17rBIbizEaouTKmYsK9FNffZfvJopfd4T
ieqAQGfuQ8XKRbonRZVJn7zBzIiDIxuCUh67btviZsswLAyFZiYzfV8G2C1oOAH14IOBowgRXzOz
WIm3AUK1XcXsJYCdx3BW9Asl0VQgOI4bj7DftaX7x7AUCGSuRj0LBUnvKpz9SCncJH1FV16gCJNz
LmFKNsWJiH4VY5T7X0iCiqb0qU/cED1FiCVDxAPMKuJZIVwtEMKzaonXn773CXvFaJVYl0ojd29/
wepccb4LWEJQXRWiAJdwr1OkNNGjyscxiqrVrPnfNhoUagJUNm6rDQY9YSCRggkiKLfWyKqyJtse
goS4MdmGFfBt1IVvEINXuHvJnJztQfnZIzmqNWm/ZvU2dVMhHsZxKeBRhhQ1x6fD1KIqu6Wd765f
6hUUDMlOJIuxmaoEmyz5zqOICVfrjc3RKRfLtP2EyNcD4gA4Yixm23j/OhYZMofhz9N6IOZ1XUvy
zTlmvj57LJb+bzvJaQsA7rM1V2Fx3PwsV7/vbxBrt4hL6uyesPsxpc6ikImSKf+BUHkVY9bUdp1E
SZ94joqKk2nePoqAffCYOxVjWwWsLPMD5qiUqzroOXcPjkean1jUjmSsrPBtf844GpxXuc9RQAxq
XGDz1mSCaD6pUICMw5OjsPhBDBsswrcHlbg0hfk4aIATMVNrBDyXRZq/0q7b2ytxOCq7Bvm7iDCo
JDIaYcC7J7nT88fE4XC71wkSsRdygrQYCYKpigMsqpC9s0w/VtQWrbk4FxZwtbJlRlY+C/t02XME
7WYVT1ZY3ld5MrTAqAxqjhyYa7eFPaYJnPgwQ6rjbUYQBJpX8eeUwVF7hzmzIm1XqZJ2LUIRW5Sm
BOw/0N2rZaOSDknH+zT+SWJdYkRHJHhJpgoRTWlW384Y4yvBB6x+/ChQc1NNb4wRrXhp5/Qde9AM
kAG3LoLl8Mymbc5rA+yKbkaAffN1Al7o4XGShJhx1Fl9BFPyGVBz+Npwju+XSc2DuHY5TTDev0jM
XuPDeQps2JpyPhY+zZLn4gayEbtXeNV9Qt7cTsU1Ltstdwcd6T5EJ5OMZb9d4ErcifTgTOay8ZhC
4Z+HE/XEbyCQUHyOE7xA2yVXd2MCp5oaf737CSiNy6me9dTNxWENkyDJiaHsyMR5xwgqFEBj4WFT
24TgE9S5HU80chmBIb17U9jlsXqPdShKXFUZKNT5TmgwdPwcYRwtmFeHwvDZBQxoXHPsm26qCVy3
BG1yGy/d78mAMMx/0HIKCvUh65EClfPCt+imdMLf2QUCycNKtkFi5mLq0gMkLCJHhjPHdxkrNc0a
fTUqbPQfzB7SY5Hb1zWNQ1sLMkjyjbH21duqNx3wY8U0xpnU3dIZVMg45d0kn2FtlPe/Z7VIfcmx
iNq5bhH0gY0GL+nZGTyXAs14nBIMVf63GmAa/PMYzQZLWaQ8iV7XhXdLjra3s1JXkFcIcsTdp1p9
9jEKyvYNg5FhesMgpBu+0GWEfRcI99m5f4MbUvwQCUfbt1lmsb1nGW6+8oC+FTSKh3Ea0vCU4ubF
7ipL5yiyunCnye3QkjgQfpxQyom9Lief8N9yjbICr2Pa897c4QfjFK0RubWlF0ERV3DIqFDp67qV
UITUwWbgu0ibdth8GL5jf2KYAyANDDNmiv4ErF1hRDMRS8yxALOXo38279NJD9FOwL3B8BLxmRIF
EEqn1AG7jKgq5quTPc1wGCaM8iOoBjTcanwcigCvPA7ljxiFc/+Vjjg4f8yRGzdXMVQE3SONNpK/
a9WW/HsekIIDbYz06wITONAj5QsIl2j5wGJV2ysQNCkeQ2T36SF4EX4PCy7ytprFspeHzYPeg4lO
Isr4kQOhxGdO2Lb8lkOG+yfFfHXblGIodYP5/VkgmnfrKGzxUZ8svA6gUeQzumJ9ET54hgoHHltS
h/ZpClsaDjkdWYyyrVCSY7Bsyjfzz5s+B3Fc9n3+O94NfJpSHCJ+q29Rw/l6aVMmenQJF+GKC27+
5HVUjrPGgvjbqtkAAyNrHLNrBwJv1+iYxD5mdaRQTD60GCecL1iz/kj2pMdr4TcqvKNbfmNEjUHI
EUoOGFeDyLdVkibTVuOBRzDkiNIUh7KM9s+2VcMveD3gQw1+ptH9MJMyx0WfRjaupCbFUMnSWLBh
CLG+26hh1xW14z2hMIfAKBdqCdp6deEjZbRKM+N+5Wsofrb7mH6gNs+/snjftqaMl+VspE2Pqb+F
x4kpUadc6nasA456d4JTOIvxRrvuHTz+9jqO2bzV7WzSXybbYEaUef8AJ4fCovcc6FCZNhBTo6fk
jwmAyLEjo37aWz2Qwyqy9a/YM1q+SoDt/AdpgQLvllknApT4ZJeD4lrYRmet/u3gIH5Xko0A+7YD
/BFXvpdISlsm9QecTua+OulvrU8DBvgI+lDrZsBmAQVRrvN0QoJkaU771iU70vKijjR8mwg9py7B
eit928UXbDsPOJsRkTatm9WnzLaYn6Z9gHmHyidaCcTEmybd+PZlQrxdCM2BBfZFIrJerX6+lgkM
tauIT9n71Nv8j4qcTLDzLRU1xx3CDn6g/Wcm42ICv8Ixau+SuRif5tiXUUMsH56HzdqlDjQbyGNp
dPYaI5J2r2Lk1aszMAp5bA1P/4ikwJHXLSP8Hiw2cNWzIgXTlUV7xs4IYlbqbEAZzQdsxDxpym3P
nhDwZvOnbMH4Y52NMgtoyxj1qtUm+gpedEJVBNLUSyScAGstAf0AO8L004cRnxNE64gkpT6I7A68
ditqCRdRpMDBz3KuE+95dGAp9//oPnlzXWFYq+vOwG8HdchGG1NsFnGdsHL8SDRze7OPCXp+DsXM
UMNIa+4e8qQM5OQIgPepzAYbwMuwPWoonOACrVAQdxAPxntAp2LZuuwedKVHh6iIk1fAW9xnGu8L
CLPr9/RMb2zHQaGEf7JZFsUNEncVOjewL/JViBexn0ME6q9u0xXfHroASHJB7NvfyJkFp8L7JZVH
NBgze7cg0/gf+LhSXBYRG3s2fEYlpZgQ4ZFHt1cF1sIM8CZV9AzjjHaoGVvYldBM/BgCH/0xHQVW
LUMuUo4TL0dS2AJkSiu50sXUm9qi0OAQwN/BtIec/lq2dW8Fze3cICbVEEwaYgyrLknfZ0exZmGr
56jk9FLAmuCBWiyUcweEM79YarIniTy7/LjurHwZvenQHclHwPuy9/8lAvL2OpvX/l7fUulOcsXN
f9mDz2+XeGb1weHGLmsap17V7Q6/20oOjiVPhdp2sK0O1QFu6KRd3tdy6mJUD9OagXOT8wzuQu/i
hY6Y3q4QBZk+dWiZ3W2BbKaZy6G79bmi5Be4XNOd87ywyYEOc+jx8nDLVbBCIG/J0pI3rrtpeVg7
RwMyYhIznxL0XN8gd1bXIu+y/JmTFVtbQ28hDg5VIP7xGYYlJy0RDav4nu/XVko8NzCTfUvXgHht
o4s2+fBjmfxFAHf+J/Q5DCNAZXSpuLqiN+0BjEcf1z1wflLTeSS0VjPm3+6TQbn+AiZzbf/zBo5o
1a4B/N8sJcM/6RemG8X2zMOFxVBcTS7PNBzNFttBICVSiS2/7jF9y2iH7iks3mP3vkZsxaWpoYwb
LkKzDU192umkhi7PdY1zvJNVytDqbPCU8fZXI6d6vwcUSedn5NnBxFAYe5tnA4ENuzvPx99twOF8
AlliEqSuoCNeaSR4bg95IMzVI+5sBgdYDbqo5HOLjEegve1cErBmlSEdmh7II8+eRoLzHAX47eDH
7ZiNZznS4O94PGy6aW+H18FiPP+X3ovhvx4oz3wPGv4zZ5gNx9c9zPhZ6RTavdrnglwTtwyI5YWO
4YFSYMzULjY/AoKKzzB1/jrRsHwmrlCooctoAjRfAqGnHKNDf0c7MF97szhRwSEKCgUOoXJt4Hx4
SfotQsiLRXWBoB9iLzRDG+voELb17ZKUYjA+S/NdnWaTZAFAsF2Sixu5/JYQML0kQEW0iucySY62
QGP3PoUK6Y6jGldf04zWOurqLL23YrU/NgsaE1Nse5nDl68v4z/UL6n5pMg1kEeI7gqAlFmSR9jb
ue6ocAFFjRncLA9osOIajN2AmxugDQod9A/CF3KMUa5MOPJRJzkTjd+DWovxexx7Yg/DqLY6acvs
ZbDjSKqoHyf1Y00Gk5+Gdc3FYzujQ36K0KrozsGbNj/POSrXOt3jjdXSxe4ax2aYz2kHvQESS/Dm
HjeRsuk8Er/TO9Na/C8NK1PRwCQnjR9ItAiG1cIhFrCeybHxHGnfD+0A2AIX22joxWHIQPafgEfy
vuZphgyaqFf2uRjW4StB/VZcttBaUvcTlCtA/VsXHmFkAxIVIoccR2WblOXVAobLt2UsekwXsLIT
43rqt92XpqZpxvaTh2pu/pMmrNQn8MjJ/msKAovHbqXeKm0K+9DjHoKXmzHtrx79imsMpgHBrbvH
dbHAxXI+YJi6E6gn5xKTN6JHl87VCe/aDU0aNasB5zLmLKd/rk8nV578Kr35LIpusPpz8xS2hNeQ
YYRgfXAyjrWA8rpEMUT+mq7A1GqHzgBMqySiy7b1sLJpZLD/6elMPEJpt6gP13WSKnnqs6RIaj9D
KvQtfZmwRxTaAwB9UYDYzrcI4XOICreLrrJ4jLor5CNRiUEYsGe1GBQK9QKomjVANDJtXLhJ3lH1
8nedtiY0qyzB3+VlS3Gl86QDEZwmRN3npIOiIO6GiDbpXFhzLndTPsOnYGendtntU4o13x2yoDcw
lzyOaO3RGwHB6BGzXaHdj1lKtICzsbZLbv05kWyYnhX07q4qSDm9o9wPV7Yn8zfuAvoZl3Btfhl1
jvpcOqehzlUb0dcFloIeqpYkc1gvcGmsJjF00cGMjgHRL8G9D0Cy8IBAGkaOjDNVRMgZJZLeMrxS
3nDEwl2mG6K+73b0rmrJMv0KxNW2hzE1bPz0rnC4Sos2f4X6JX22UyTJQU6MpUij0H05d8cEjT3c
v1aoB4F2ccBp1tn46lU6jK9276c7SCXkeB0tM/2lnFswH2s2tusZMs5E1RbzBgupoVrwyyEpTGor
WBNDOQNsk+4NxCLYFeMISrwBRJWAViwn4iDynMtH1xcQiixLjKtQ8x7WsJaTdKpujNJwpzmCyyuJ
TyYO1MHPtzEUTlgHrkSizjmBPuV+F8K8gr8s/m1Clg/DEktkrIQ+jp/FwPIPjODr4b1Ag+qvgEfU
46I7ZM7P2MXxY5TAZtNWGg8CAqBN7duObkMBXdNG9gc1GhyrrA3ankYYNHgwDP1afEpt6P5LsRaR
kTWWOVesXlPL90NqHL+OyLftp8PaR6O6wr5c8KZkOmJ3aey8/ItKcimvW0wcQMXqcMahf0z9KzQN
nXx3jEHqoaDYgZnz1mcpRmn78l3FY6kf0fkNvzoTLfvRRjkPP/WWrMOfoRxlDHJ6ZhFkYXCmKxJb
x2NavBuNqFpZF2mS/M5Xoa5Af6s7gbFCHF+aBxaxZtzbeUEHt6T9fg3o+eZwRfIezc2wdis5r7Dz
mu5Q0iDjYqes6492IHN618ZkJaeA4B/EA6Mb051mWQD8pavNSaWnohcgGNBlP9A1NryRoLJ/ep5w
docmLOENjNqWz3xe2BdOpBQA1xSRO1iDH1fHkXZ30BqMSGDK1MGiXm0PqEJ0eRcFpHWeOohh7FQv
vhDQwEH2Iecnq5nfG5jHG/9QzDAR6isDFNY/KM9ncdAm4uaQIeXNPa+grfnvEYVjdI3a/sYaTqCh
Xucwh/soXfVTD1HWbwx7xUU9rSv01oulzoGW3hdy2Ui7uzsp/c4ecVvhT3PPsJB2IMJHGrbxOmi2
twc/tuYlpkN5SUMxFg0RcUJqqlqxPVPTTj93vJW+XjXvGk0s+OMIOO8PAWg+JzvE/L97rMrpHFBR
ywOszM3vsVjpG4Qh5gGy2vJfmXD3BvPY/EVDO/M6ylFFkHqZ+DMXwL5gbof9G9Uduguo6rrnVer8
maIU/9dKoTg48FG/b31fFn8Fqm5ymlXGkhptRRTioJv596o20JBew5tEK8PWG4munnb0n7+hsgVo
Q0rJ2kxDjApjgV7nrgCkOPIZSoYzssJ3NCyCzaeYHNc0TPOVicIuBDRwydi56Ol6SNCkDTUaO/OE
g2VH4yoG8kLFtcnhCBcl++4Kun3wEvvtpufljZMLWgRaOHtCcJcYYL0+r2tT0jC8FNvcvuBIje6X
vBVfEiNKd9QFsKxu5XELfTC6ehv6/Xc6BiprZGwFubjJmuXCPfPiHPYBWpIe2TpeT+tPENb04BIy
UfDM3scfvseB2YnAvtxCTXLE9DaqlmEnANeAidl+jilRcZ2ARCwbGmtINDjk9OiDLBwoAH0W+o5y
60YGU6QbHtqS8LzGiiugfumCPhA4JaIVDE7kKet7sxw4wB+8mJicsqMhyovLuLj+obNwBz3ySCIc
FAwsGP7O7Fuz65RvhyHvB47mfb5nZ3BW0zs0hATs9urHGDaZw7qfEq/Mg15vGBCcI+R4skC5lERI
zq4LmcNvZYJbY3ZwLeuebbnwpcYP6+IqjqGApnrl3wPgVHQCspbzw5SrdG02GiRpIE/rX9HLFtdU
F6p7QhMZGYemn0l7hDAKrq2BaT+d/QAgyPekBbE/A8sUpeveDMPCS9tyexrXm50j6HR2TnUM2TgX
HXmR2bJcYJecvKU2SddDZyP0EqBWiVFxWTPWhNBuqIj18qEcYbtWecu5OIP95PEdZfk61hJJfj9x
MjL04XcBHApSSoE8DuI3PjPYbBbDeDUOHkBDTwyLTkUKud83/rIh8xrWGm2CMqnHXmWPLk5ZhXn4
cMYnBfuFEJarWEEhLBFnqCRABNBq3HsT3RqlbEWRixLyFvAB3I7m9clDF4J7a45U0vCdrMMbTCHk
t2KmexnimR5SBeK7nkOJ550G+K+FMTKNM2L9iWJBmbrtd7REo0EM/4CObXHnoHQzjTapOIVyZH/7
uCjkGYm79oAt3KL8gO+nbdoR0WqHUiZWVyluTOD/FCakyYjOWxPLkd/ZluJgjQucQpehXUlxAVmY
Pdp0HL6ivJwtOlIxThiwnZGr2qHfH8eOLbbabN4tDWhEfB1i9vKhyAg5jWXYDlknAJO7leddRUur
nwbO0F9jvf/wxKBwUFn0I7QsftvWfLj0nSrfaQKeCQCbbgfWtmat182QH/0wACpqBUEf1F558QR3
mfTP2EqW/hpEu0X8OIpkKM+ckyV68RwK1Xoc4FCOqh1s6zGzKwSQ+dj3iHfFnbucQL6g5LJEIygm
R0N5bnCEJf4BwjDIabK+ML8TO4AVRFVL6nma0cvrfZHL+0WVDB1axaZfa0vIXYb2YIf7ESqlKp2w
AyxEJaRZobO4H0WmoagZs/4B5Lv+8jcL+zZS7L9doN0C5lV343FLMrSx8kK2BSKkQRSdEAExfMLj
MSvqIdbDTwNO4WaPhEZ0ZZGKRF9BRGf3OmM9q2mEfQKPIIGHUCNadMe+hQrmLuYoGlH5MbL/w+Gm
xY8tU3He0LYQ6wMaTKM5LVBWViaH1+YJQmvf37WbscujjTpOoAtOMHVJE7r+JTAIumxzcL+KwW4f
3RwwdYO1nrZHWi7DP9X7Na8i0/tXu6UTO3aL6Eusjoi/yIHNyxlFnU0bOBt4cvZWrvBFaaWfGg0y
zENtjtxX2J+F8liAlYTCEKnFFfM4KVqQxX9KvKOhkdu+wgNhhFYqkWJ8KhY7vvqWsk+ywEK34oDY
soYiPDNHr1e8WiTMlKoG0UT+FQu4cPAM+fZVbtx/9HEQX/BhSWfIphSKAs3b5TK2YlFH7WwSECMi
b5qhHiLrJwgsSJ2wbGZnjvHqF7pGuQVuTUEuaw+jmgXv6n4pSvVhiGXlVJEtdstXh42xHdkU5ex8
k0bcB4Y+0tTih0fwCYWmV3LIv9nN0noV63DxpC2hF2fpSzux9F5PyNUi8MQ5UIou/KqgWPX09qPR
bI5dTReUHH0fUih6oQBFNS4Q0VkKXJtR353Q7WCA5qETFL6/UCjk85ytz225qz/ODaDvotLTBW0X
6n4RaNvoSSPPBvWQHPPDErHsUOz7vz1bE3Q5kZ/I7m7MlmwwOx3doTyGjN+bFZcj2nfpE1T7+S/o
lzU7GjQEXpcopL+wBug1i+fu3aZZu0BWYMFJAtFCMYRT2H3YJDafqYs31Ug0+5v/OTqz5TiRLYp+
ERGMSfIKRQ0aSoMl2fILYbVlZhJIIIGvv6vuU0dHd8vqKsg8Z5+195nCBiXGAztkRWedpUvkQN+M
Nn6ZROiiAZQ2tfNbFdU4X/uMrhHZhkX1SeTuJpU9fzTirvC+6r3ffuwhRyvHKd/kFjjLLwuk8oR2
vjK5dLcH1sj091UQ3NqD1ld/1DoV3zVRD7/HCb0xdgSD7ngr1TgnzWA5xIYygT0WADjv5M/P49G1
3X47A6n6nzhEakL9wFcmSsQDNRypNkjdZXdoh8phM2g9Bw6f2xZw5bX59OWuPiDoZm/ZmMxuu7/Q
II33GiH4PthuRz7+2MPCzBTMS6pD3kxo4csw6Nd6c8p7SJ5RJpYeGpXi1qYcFBEGi8VlztkFPamn
YGNFYmbCk4de5ymfctkn3TiNPKFK+f9srw/Egd4mQp12gv7sdK43pu6MfTI2/hr8CtZCfBvCPN60
u86fuC7K6w3hMHHrdcPRIJmtjCJd50/jQHiSGxs9qybsk8zZObqGOji3PTDD2owZdcVMyddUm3cX
VJH+4GDePSKKw+yUI0pcGOAb5rzQUhuQZul8GA9Q5ZBZc8VVFW6ESUjO2m8NMjbFehpgtZbeRkPv
/NuYAGqrb2O/6NSXv9hifgynrLniZMk45y0xfpMaUnZfYCh6jHfo/SrJ+NMet0xnqdVU1nGupXMY
pCB0Hug2OuG9QGUolfbforJF1MzwE4yxBopJR6dVzGYoG7Ikq/np6zbg0ei3mqqh9/r5YSGFsYuD
vRiXxGkJsU5qbjvG7GE5vSHwVn+EAybPWAttfors7m7uB6QEzr9rLYnctbqdo3/KNwTBiplR2jfN
9F66tbovyi57jkAi3iygNx48u2+PM+zik9U1jGisqTqb3tVEWAjxNUQ3uToTKxRSt6wPpedy3G1F
PZ2lxM1AOvgaQtPghjnzyhrvPp9H59vu6DXikXOnSwvPRZCc4M7ZOjqikzqiZpHYZuSF4lW3qeC1
03FtBctf39phIMRAJry0xvnTDLnjJtvMDerQXnP/LE1qK+mTijyt54DVcxa6YF47CXEMbrpQg/8X
hJP1HXFheeyJq2qZdMh8JsGyxKTOJnlvjJd6gGjBV6Xfq8Yvg9QybsPWe2Hl34xS8n9+2divRUbD
faUr4ZWSw8KpUAgaUqI4zRf3qXNavMH/xf3uV5eB/7N3UMDq15Bt9QuB8L110s0qvhpJH8t2XxtJ
M2rlf2uLjea4BnP1NZmNEDoGXY+OssviWForOve6Y5g85MHqXUrDuRNHHEvJvhl1HmfXfiKaex6T
sF2HswZNa3DIqtw+NJIa+qKJvLxTayPvbRiW9yLADjcPbTnisFyLgll3Y/9aNIhH7xk31aad7z17
U+9wM81nUQfLc6N75EZ8Vmd4jdv+KOYzAJuzwqRVEzEzzlP0kDmezE6KyfUA0d3aYFPS5jMtgENb
2p066xIwYe3yvk+MbfyOdplMZd85FHURHdbZoBtki+LZMxyjk5yrR0Z71lc5Gn3Dyyf3kYNdHobA
Gy66tXYnMetU/1Nukf+dWtmkrqAcpx9DMTbcFEgMoT5H0ItHhFrrDlkK1oX5uOWSotANn+Oeowu2
ue1H6R5FGhh5y1C+FQE48uJigeLwQul8o8yeNFBIBFyxZ5WUd3lNtcT4bJ4PuZj2vwSZAUaJXfkJ
243Fz8URdMN8cOaxsYvwyc46IDiGIcgsHtVDHQdzqKqTNcAZ3k8hI1KQeaaFrsWCU4xM00QigxeI
l6FtBw93B54ce/KMf278QbdUDeXYrcdJ8c7iygxMcDcsan/ZPc998dBBjuRRB0W6dfDo8UaZdvNS
qAr1lCCnBxqMfPw1DJPHBiE2uDo/NQVlxm8YMn2x2LtK/F/kTm/UrOuD3OjIse+hWnm0V82xDD0L
paTj8/X3xbwHKNKAN9i9pqTJLOfL3yIWYxbC+hz+b3XxwpIHc7bpOpi9OE3+zj0VfZTlhsuG4Ziy
wiIJ6uoGHnHuetMjPBXaIwz7XOKu0lKmoc5L+Qa2XOjn3TA2XwlSWiFhysH0VH9hXfZjMrQDX1u4
mOXZLbL2R4Hs+BK2tjq0baReG6I8E1wXuTrT9y8E8svgy677xbkPQn8q3leMFu/I46FI232gp56t
KHAvxI07eP4QzdRKDZBnhXPnl9MkLhzLC65G07MF3o4xzDrrHtebCl9xBzbeU7Bz+bTpaOr14EBW
sSa3GOYXkQPbEu1SPa3j2j9ieODCy4CiudwKqVIkMG98gV8Iaw+LQZ1FD85urCwlWlY51RNlLhVU
tRsa5ShD2Ew65LYoVnz+TaJhs5xDNjfufGprfy+xbc6mPlkLjeB5ZjLhMletoCsG5eg8sajoqmTP
93Y6ApkpLD5DF6XCrQabN96xL6Uvuhd+fRTmaQffjovO5hfIXHZbhNqXv4LdoYFWumH8v4xhITmT
7ex3pCxazHbdr7qz9J01RearGksIH5JJN2KFYDFKcjT4VwCN3bB8kb3HbW6v/fyEmWybEULIYTv1
EU6i2Ak93NrgBeI7L2wmFIEqxnuxyP+zJBiikqCb+eEwEkt0GD0yBOLR5klOIzxrA0hInUlGc24H
fEiz3cdes5UweqAV75gNG5Ro6kvF8JdP7144Xfgf2SvNmSJ1eHKsxWJ6dHuLO4pd++xbbE1PLeHN
qe7xaBzr3MPwGnIVZndFYZsjwALTNUu6L9q43lPJUPFYbjWPiuP0+xWcbLznhM0vXc3U5NAoe0L+
H4FjE7u3muPCKvMTkpF73JDLr0KiMnszR04TQm0+DYVnLMZiC2PnH83MD77Tq2zeMIOTE7PvVVCc
C76eN2yj8qqHgKlaC8rzsAaRegtNpa9zP1fAc5nPt+F1fAxWw8w4ZuQ5HTIwLuo/7rWK02wlyd+W
gj0HVNcPJZPBnwo56FnCxMJoUhBeNLtpPFBG9Fyyj4ufIRnFj04euJ9e5eQf0QRtQ/3Ll100QfG5
8sQ/ICmsvxeeAOfgLssELsr4CzsKTzpLk8vS/ZJBsd25Y4TmB14HtTvMitkAcp3zoTOJfb/21TMP
lbw3TVb+KHExnaJ9YKYzuz2WTObpDGr7GXtnwvw++Ed4Zwu3ulTRQ5/n1ol8jPUndAal2eLKz82m
44oL1TPV4Xlwviw9MQfNvGX6rac+ujOFJ57CuWzPKl+zJ2Tm6AFGLHhu56ilZMGuVKFEj9axb/3y
xzTK9mm0+uxU4+f6N5E6HkKGlGMaVojuLV7JDl7AhiXSHltyMROv/0l35FmqOxxUqZnYVMKMJE9a
pjRHfMN1/en77qRftT0hHeEWas6OmDPQQjDcWBfSmw/+1AZQB3WTy1Thz/kOmLWDc2K8Ona4DnjP
6/25Bb+9NnTDCS0rr7byXHZWl1HQfOPqgjgYx+ZCHGV3kqKEHdIsaBpssLhzb7n5pzs1t9GNdyu+
DHN8moKCpQ/wkfm9nWv9xyqlakGFbPspwDh1smrMDQdn2erqjy+q6VLnrHdEaaFI5TICBkwCD5vA
sUHm+ljaFau4rIUbe6WDv3HEyxvdoRbszqsj3dXjpOmpLxGT6BldtRPA3fpNtcR4KYsl1fbsRIy+
Bq/5rCrPMMkWAktbKLZIHWvFMuej2jC5Ju0Y1H9gUFmRKQkM1wchi/mnxUA0vN4EGQ7naJDhgW5+
8tJwWlbJ+ltAF2dZNdM+bsHo32CscT2LQiCjCxxncWWNWJD3uizDc2QVJZ7XSBbNVbcBhb8vJLFO
+3hDQPNwlsuF5PjKPk9Mp+9q7BQvSgzBwhR83DmcHSn/VoLWjDTzmlKhHqo8O8+0xmjjmQDfDiob
bKjDxvsIvu7/teo8Kq972GZR6syBxyUVwdvGsN4DjdBApP9jGdhBi+tFmK/QMLA4tLrJcQ1ARYzH
5VYUwF4aPmPCGhCxFko8L8a14BzCvZW4qJfFfHMzLssDEwDnI9wCOqgKEsSihcwqFnbq6G2VnU1H
SoOCzWDzP0SHaZf5Ee7OU9cRkjFo3+Dd32o6C3/ps1TWFUa7vV79FpEjsoFRPWllP9qC7B+zs50I
di1AFIfSXpItLPQb5WGxnqBevVO+9TjVNiSKJ04fFiF0eZixDFDZPG4mX5HVciD5guFMVTUHFP5x
xNusCnb25TOmJRk11T2DYyY6HQR0GLMOWJyXfbiJnc6tbRkgGhJlG29IPBIDvi051vKp2KK9OQxr
OD1twMdX0Q/udho0guYyQOpzNq5Zm7o9LrpkNiNset47GZQTP/oRaZDecHdx1bek/FnY00p2DLrL
KHjehy1PSqoiJ0V2I20b4KP7Nj3Kc08d/5sdLsPZRP70T8ql53gB3v0zYIkSL67q2+82m7dPLABt
f/I3T7FtbWj6+TrmHe6logkPkRvqRzMZvJFFRu9tbZUf5kleNTYHjMercOSgW1GaEDUvlKjK/+pY
GfgX1wkzPi7piA+6HvvrLNkQukiHzcAr1w3HLbKEn2hb18EvKJ3AEwclykE1yB1TcXNNbgMBk53X
rMPnpAo94RvxHP+UY0MqP7AsMGYv7xRnSuc8ApU1Y/4AbYEUyHcwr7cdBa3XJhL/878J9iQ7K1I3
X8NoEMONYhlbm29SzVgqw2z2/i3uUr8Pg4tap/dd3Wc70dduzGaCkLuvmKyLU7ihxDI31b/JyGNq
NUd1ddzxsc8dZXXNZH6rRPZz7Votg4PbSPcYtf72KMalsT8AfoX/F1Orq7MDAKlZ36yqNsE30TAL
FxAdIU7buA0tL6T0ZGlh3G4YKaFdajEcyXGI7Ds4wrI8oinmzABX+8bw7L36R0cbmicc685wUEWm
7+zA5V7NpOu9NhuxBzGGj4HHhDjEU9Wgqkq3rn7x9KOAu9j1P3G+3l5pR3JP6rIZ/t6I6NeWxE1W
zzCohilufUBxh8hP4I8xIh416mZWdkptlHMe/W0ND44FjZtgN4M5Uy1nuE/3tomUS27p3GSw/SpI
HQaQzUt3o7nrBOf8bN9vZN3+gQNv1KGGlZZXnJiyOSj8j+waa+u5eI0AmwfO3AwZuJA+ZF3XALER
iIA5/ICflj8rgl154MroH6Nlc9ujKnEnxuO48AVFGN4/DAktuJFKvukerfzBGEohZrDYh85tZTnl
a7lEsnqLpsoZrjW6L4gLf3MN2Yvz4AsLUcXLi1ohnVAsJyAuyzUjwUD8Z+aGUmDpIECGUrYRs+1K
IC0AA9zx5+80IpGEXWWXlroL8WVuBwJC9HewKsIZ+mDUw6ngnmWYCGei71XFy8ZAir5axcilNI5D
NdXp0uL2fJusnt1G+NXhn+K97YR/u0SNs+ap5U26/6LeREyNWc6H/41L3kNuVE5e6x8VhiL9gF6E
5ruFUlQPA1zNgsvE08sP6NldHJaQ3u7QgGyMCffTujznex/RJzAJ7D9msItXx1GNSGddletpDvrl
KfBdEryJJOjdJhEMhcZ7xw4hbBi9lfT6DpxoOmD2ZOjba++ZBIrtArHdQ7fiWr9zVQNHMW79cLLl
7rxzEI/tp018ypI0AqnrEvpwTheSINqKqifcwvuNXr3n/a3z8XcEiHOeuGCzczezSRI/JjtRrpwM
GoROs7+uetksn0Zq8JZLKNSkHgoW2M3fCHS++K2CURXIFo366hini8Ou9Vy9dPgzGfUoseenJlC2
uhatvSD2kRAn1k/e6jn0EzJ+sWpMBIRM3wWhT+arKSco2djthrL7VXQo7M9omJt9LFxvC2CVg96i
UvNHeWKWFTI28UOjcV7ZziKbV0c4ze4cAoEl+tJGDDJeqrp0WFRqfCYePtd5d+cyjAr/0A2t/oQG
q4CVuDzqOQ9Id+k6f4OLvnUeicnIHtuSckD9IK3A6/0z+0g8ImTgR8d/PlJPkDHJ4li9dS9V6J1t
/Cn9l+Qt0fcV0QU+cyGGMp/EWbmo867UxPh0bDdt27jxjSGgJe/m5rkXuG0vKItBe522NZBOWlmw
uCXAzKcqQKCTLQ/2+pJFklE5U7LoX4MVTzwYyCqCV6xhMt7vntncrYdcdt/PUjUM0XHNB5HdLb4z
EdjBoKR4sKZJF987fIC78W1Twn/mmKdb4APgufZ9Iq+s+ghHz5U/K9IjvCwuM47HDzfvRDWnde3u
E6NOzcpJcyGMwd30ufLKeazQ9moZWOlgRONkr2VRGQeHndN0/SOhM/g8bs/OZE452btFWLE61DZF
yoKDKj9vA5lZ8rD2+JVjSXcFtT2qwT/WTrvvCdtp/Z77rg2kbePhX7foY1zc4nPb87C6jybKeNI4
qJn7U7MMPOELoo++VJ1eLTJ4uzV7v7FZTkr8Q5G/+pXDfOGQjX6H+mDb/hTeueGMnTsewQCm9xFE
aTozkUc1z4yy/J+2mUEw8o2YfFaXuVGbrowopx8Q12H30g/j5N1DjLESlTH7Vh8Ly5XlC5/J/oyF
zS/TDPPidqyY5b0GWxiUSdnWWCyJdPCIORk1JbHTMKZj9h/l5x5J1xyzIKxRmoM1OrerNQGlkLPk
4GHrp/ZnaPjFKQY724kuTDXy4qRlZDJYeISxq2hQpa6jR/jTo6vrrTnb8Ef7kykLpcaDE4QqT8uG
5ItzKcqM//VljZb+Geqt6nnMndv0etn2PYt9FFX+BkpZ+xzW1hhs9akLffzzxBe0DIjQVhhHcl4H
TnkSU6C15BIUNMSp7kCT+MukhDPiLxvdfjqbuY/qxyDqjQByascxTBYtyv1h6bJ1t9CUbWapmbhp
U4ymgU/DzUNn69iZdcrZ4/vd7/hGcRAvWfg49i1zoq6Ew+OpGiCetsihbMbA/wPHyBjGrqUA9ZnK
rc+mu+3SI6RmfwwHePRYh6FRx2xe7SebceeeRhhOqJdG76kba2+72G2Ip3yd3ZLZlrcwWXSsyP7j
dtkITVB6nYw3tLYqLdsB16Yg5iRWwZS/V7x0JFSK8dUi7OyPQ63FqVPZQLThXA9pNy5cj1vDRZuM
emPEVg1TcfKU6zspWQKod4QdlPU1m8kPPzrKp41zWDJy9MOm+sGIBy46iDwjsLItzc9q62bQF4Ns
EhfzSGfEkjRGdtyF7n905fODzkJiELbVQcwNmz76yDto0SQqVsjRfV99O56LvH8dggjqMCJHi/Ky
NYhigxhbh8s1K9KywGVBWCnEFU567H/Vwvz9FrC2J009Wn8GqwHMMr6y/sh1n8s7h4nKTv55iXUD
2xlx7gsxYmBtpDlst6bZRJ2NE35jCOJH5Q0yYGKSxRW5ou8ETeHv7ezKWc651dvnBu3px+1cvN80
i1Tj3AbXfGUkpC6iyekQqRiwqEVB4DtxxmT/nVl4e1VQCnVaz6YfUdD7hmim0eW/JifzAJsVXMPS
RqACruXo64ogbpY5v5ST2q9rDdEYG4CeCKSTlRI4K1dbqz/CqiebvQ/GntZHHUwh6xTnWUcpQ7ZC
n0zFLdicDJ7gqMe97qBc1cSZjNElCHZZ9tSXXZm92Js7lFMybyDtx51WpFmZs07bdELWqO2jHANt
PrNB5N6dZgC7HItoNRGFz7yUd1PU4n+r0aMZSbbdNyFTHhgBprKHrFjDTzbYWV8UZXwmC3dIc9gG
LJHM0m8Vc2lciqYsW2k8tp1IOh4wbY0nX4CC3zWeJcv3fh0i5miyw6g1WHNhLpiBeSYKsqguhaGo
BWmDh4h9u9K/0BMpqv2dKvdchg6Zcz13jHOgF+FWMaRVqOuuVO62r0Ap+NIWe7DzJml325HsMy26
1SV8GOCEORkUUfGL/SRz8ZiJ2xQ2rbWKGDJJB5kZswiUdFHT0/m4nWiMkSLM2fNw8novqEjz/rGH
s1DQMyzOEQfML+12Bs8a62MQDtJBbZ4VHtrQlM74utR4MprNpUIzjDGuPahQfVhUHpakgS1wZcNm
g0VAwtKtBSZnnge6R7WEX8CsP4GcApzLPvBYHPZE5sVlvov5voTa/AAaL/RVzatZj1EjW/PD0Po+
dFW+6yQcKpwYJbFGUVy7y6DvifbBTNdmtpxOoZgs/TP3Bz4CGFrfAzD2vEDfFd6MQWKZ2p3ymbcY
BKi2+vW3WYFE7rOhdLe04Hns3mRDjZaWcDkYGnzL/4WLgw8u3LsGZk44EHxtNNnqc1or8aCFWy6n
zjK6PE0zevwTR4+212Sfmg3jLPhCC1HsR+LolO5ts7k953+3KRPlhX/bsNZnJovjgQdH9YxdC+We
fBL6pk8NmvHPkiizTPs3PPIZ5ffnPhJcBV4Tds65HLZ6f7crte3JMlkiwA5TWFnE/eQrdpvn/XKH
DWez73ZIyw9/Gssi0REixLnBLCxJPWIbkpfP8y/UTnqOsbWCDntq1TfH3VXLetqaoceps0Q/xs5h
nDejoVWkZjGhJS2pGH4yYPX/7RKINNFi2TEiDsvNxeky+tgysX22xpD4gtIH31bcpLew9jt5cPfc
7/CilrL8g47nvoi1CKeHmwalUeXVCEtOxPB+wZzpnfD0Wt/Y7JzLQNKpeSQ8ArO3VsCh2t2RGuGE
0DOrGqS68uZWHX2m8ne6yqGrgyY33TWblOqomxqcXVHYhVyq80rFBCVNfTqPGqUEDVeQfEU3fYvp
4RB8RGfFN4nyyJcT4Sc3F95tN/jMFLxEHGYegBrqElfaSPf4S9MR4cxAXczjfeqobIe15R9y31ZL
kveqv+JEVh+OFWw/Oks4vysrcP8LA7S2b0uU0XKp6N/x/WEXr81XZhrKETUR8nW6Ba+UB/yEEUxt
49C6bSOUzrm20L3jEhT3tBboemhs5j7YrfaptEIMpKsta+/kEjoGz8JmJFDTwPYzFOPbfjmflKXL
3Pq5nVa1K37iviakk8Eiq3Szso2OBaMCN6ZR5SCsqPnf0CaXc1Dt5fcmS/USEjv0SETp9s+qqItY
T4j4mCw3A1xc5D4pBO5UZyRDEvnyKPdgf3WGwfr2CoulnqsKopccqvFdzA1HPvPxPB1z4f5XMF3e
Y37r23SU9IeHnbE1HQi3IGVvWZ17t9BEHwx5atceF2O/5/olcjPvacSLcl/iDkQ7rBqmvGU/ue1B
kKr5fNNoAVdc30bSmpiTRytspJcj31gdxCCxUHnzIXi/pwvyFyPgiewfuIpKXpUQdLe1DuSlVgq4
v+rs1xlb1ZYSjHgrZXDtlknXZmQ4OIRYEoBifhnNogWoEVLOwCwLsfI0NcW75znVivGlRINrChtD
e5cH735P2kPs97n9yxvU7B5B97Y5JjsYmpeguuAwDPNQxpPD+LAf++yp5L9Is7WDnubnujx8AUvV
7/j919/+qOuPAmiUYf0erBQlo7SJt1lHkiPPqqxC/0BVqMb7bM759QSpPvIo2tlYt1IBobCDy/6h
IobyKLH1K58m5pY+srx3QoSWQ+63YBi6ELX7V6nbUH4nVvBIeGIFyBPefI0eoQOv5DXQg5BUuHkW
EblNdLRR5UmX2fl0PlysyWxsyPtWws4GzRXsByM/+Vnu9ERjVdanaavrCoWdLuSKKWQNOI5V/2pP
REIlmijYB1NtkZvuIUtR0nLybJszGQ4Anf527jfu2PZH3wxj91xNBKbeEZ2Yz6giXCmAPJLa3fa2
sjksbEC7ZfNVqKJiD4lmlTSXWUSy5hGHuXyDwbI9oBtl8rPeAYPIZCVjgjoWPC4ZPFtfWyhL0tTQ
UbyE3zUzfxFfw/XUDSwZCunMrcxZTmbxmYjHuWj7//OATN9k7DPGdf5YMyVFGtShmc4b41/8LIvb
iiPAcvADdjsojqYk2e+InJMPdJIa6vJjxD+0LqdWDiOtmnC9fzOrHF4CITJ1AGyTxd1iZD69WlVe
XYQJGLExqDZfLq9sFA8Qvi+7dKvHkYjkv/zjbjuMzo1nGwAPeBgWHIExxuG6eYYmLLM35mPYfPmR
VvNiSAEJT/Cp7F+jx6kgEytPEHm4NhAEWaP1KZtILDqQfmN9kQSMfcrppPkdEKxp78yyti5/sosW
V/aCxeF359Ns8IWVmMbNtIa4/SVMBacL+ByMPrWvqKHD0R8n4EyyQFR+WCRLIkEyO+gkn1313WUm
QAHwDWYiOJCo64TvsgsYDkG2vAuShY85Rs88xayNtVtlWBZORDviDGgy7lzqrug5xD9BDC0qJQWs
Y9wzO3y7+RTVhDfdqhK+pRp19+rWA2zEJhrrlTozC+9asEjvImROP90pXaq7dg7xZuZZxpUS16Ur
yAGam6HhMx7t7ZNYvehMjstGWByvLK71ySa4SuErwO2hmuJxRJ1BiNVSOA/lPiCs2hP0CLMpTG7A
mwHjgyHs0ZgsEgG2ONxaZPUMlOxtRW44ySnvbDBevH9pJvLpLSRUKNFjNvTkADd8hVEbBR+Fq6uv
dmdgZ5Rs5KlmjTfRZMJvfwxz2bwpX5v5v7zdvOEPlBdd2Ij5TsdcTzevTqbX6bRj7lZPEulTPZDb
OT+MzOtS3FNteDJDeOMXJrd3SfbtxAsid8PIqK2wwkMqLEE686+opF7m7KeRu7wM+w1FGIgsOjKz
8uS5zk3ApNMd9/EH6bq5POLgHioyTlvQqSmf9jL2500/a1g5bgE+HAoHnrBTsBoM8l3PSJ6ht8vI
Zi7s8c9td+BZQk8BA5DR4yVQl+gd81ht/607xvbLAB7NMIwwyhN6b/8sdWm6h5vGviayxKGdYC8O
5FMlyfY9hmgg0zFbeudDOFt1qlxPOQ/wQhLZv20pj9kmqOsj8AobS5wABfk/0AdKYpwr4pl+uLm5
L+yqu5O9NMjVbLRc7OfC3uaT8GxEBeW1dZkicXXW/Qoyfu+gNz9vugu6v9p0JjoIO8i7T6sw+FDk
XAcXEmV5xrtl6rpTgCWyfCC3jQkNuULq91Bk9gVSCXyFgWXtJb2lnOG4aQc8SMIr1gcGzWCPuzv3
j7m+sY9FqYfx2Tc103kcfhH+PyWLtzxAwse3AD2WbvCB/oUT3v8nB1fAwGIHIXV5XW1weDonGP56
BEPc1/qEWkxkRZwXXv4BGFotpwg7z81HGnb63AZ5P5D954lR/HUpuMgBbUfnDQ+B/wYiQeVFG5d7
18AigSthIoJZN+qx6t0vetbLsSp3cDcVaru69KVvMbrzKowBOU/7gp1m8y18WTkt06pdp7kKwyrk
Y9NXlTiwapXabHRUdS6DovmL6IviNJMwD3BUjfTylhe5P7s9gnRcqOyfTB3cJrGzb7+79oSPI1sy
YnRVleWPfoTE8jUTXhWdmJBTqs41rMGdIo/gnhAZJlah6Mb5rLxdkm0Y2BW2rm2lhGfPJesjyMp0
CUTw+4jB98gi4iDGYsfmJZgCXXRHsLuhSUhyIBBjtYvpT4+ZXj4RXyamJ7g5O2XaQccmiENHTx7W
LjU4TfEgDk14H4m65CIhIRPjU01nc9u74r5sdZg597lh5fuFpMSbVYZmUGBGm8SNj27J4BFbUYIR
TyGOaK3MN0nY/tsgXJwXde7j2y44on+Vgc/x3fT93h3qOePKw0YHKguqmC+HrcKwwhpM+kezDM10
qUoSAJO66tFeMjcoGY/0thyPFhMavuh2bS65twPEEZW6kS1Yh2G6ZR0hn9lEFnKSedwoBE61lFiu
yuvfIVZLds4CyT/bSJ7QoNi7EoIA8IIMmgI8UY0znzK/dp8XBmaskiashJToFWtyHGQQCXw8Gmq9
i9blpcddAQUxE+0QC6Kac/g/ggtTNmDS99LOWy0JAlP4ij5DCcEq+yblpgegcVlI8dPBHmLFdZ/J
v7cr0o59fxHPpOeIByzA2L/CjtgaKMUbFgonCoFdnepQATdTP/leqoVNUyDsDiSBi6hRR3udliK1
7YxUZuafxXhs8yF/MugGL3mfmbcy3ClO/WXur8Yd5WPpcDpAB+YEJnjuLRADFZVlDDDf5dVdCNQ7
Em7p/pH5Qjh4OVj5j7YHMqG4dvlBG0SSeAx2Rrsbk9cUtjdrzpyfdX8V7i7f87r1Pv0Rkowwwe2m
odHonYeKARDRv2uIQ2TM+UCMwTWTmGaZrpljVQhVRGxfkIqCPs0cBkaARCbC5ezjUqD+87CdcQo9
8qU1n6V24Wnw70nJa764jxwZ2MtIWoeqCRTfgg+B0yaYsm5Gq6L7H0fn1SSnrkbRX0SVECDEa+fu
ycH2eF4ojz2XHIVIv/4uztOpOmV7QoP0hb3XJu02wUOJ9GgDw0zgLmemlXP6axnDAMOq4YDYZ3OL
wpjKmUqJ9axhIVtn+Z4kXn1tvJJzMEgs6oYKi9i3Aj0UHW3ucUTbYI3esmZIXyuAer8igNHeLuvD
TRawhtmHXTeYgxx6/qzudf0lRigK/N3opy5C3AaiV/eaLdFnvPqRd9gGQv2+CUHq7oKOLWyHFuiN
Kl+1x6yG53+glU1fYptGCMFa08g3UOtOdoF3g3ANXDGdcqIc/5KJDLIAW/ryHwSIFWQMq6FPYSJk
H6bS2VuD7f2zIoClu2jE2AylGSKZQxHkSBUaxaxqp0I7oMSq2OtnpIhFDLN1n7CkC9AoOxVCN3xd
vOVmsSXGocxDhJEAoO7o4rgeinXhlKsAmnNBd0FQndVi0temL+cnJlUjRyKgJmbTiIPtrNhBaEqk
HFsX8DVUiJsrMO4bMx995t7eUSUsTA9bHtxvigvOdpYZ2IAbjuWXSaIWRfDId9MliIYq7pxmz5Ce
56RDKvTpRAvtROZMyNDwm2QI/pbmb9L3dQIEy5cXQMMMAmM2ykRHBEPRHpe2Wf52JkIimMHORLQu
JMIJJgU0aVHX32W9pj/UpTP8BjzLA14EDsC4IN3k6Ui68ZHR/OCWQLL4T65KrZxwfvvLGmZefJ8M
Jw/sVViIdEMvfsSFn39J3NbNbnKz3CWxaFK3BMvsetY8bRhinRbC/FygSBI0Ih1j1Mypz7M3oWhE
SwzfhKy0Mb1NzWzCnc0HPz2lBv3b0bh1VOzY9Y7lA+p3RJL9ir7rImEYTzfY44U5JaaasA6vSixX
XwpsPahpGJHww/k94lCQTWYAI/4ZZyM/ixgajschGhmgY57qrrA3kRA2g1rvuoQq50TTNcU/2mEB
WqXXbRLoBqJnumnGYLrOE+cDDSffI0W0vuocmcCha+hgGHw4LfCOZIu7CUnyuYpUU/INgCth8iDN
RF2oZ5XdN6H1CJ1uqZQWasb8DhFHv/B65hn8f1qDAOkI8pviXs5ZUf/M+BSyJ59NXP/SqoLRJYRV
LfdJQrlGpxK0qrtTQRSOlnEmlM6r78N+vXHO1Okzr8Hcc7pTG+7hIvXRExkXKBuQehpxIey3zfo9
WD8F5Cee+DRpCifgEqy7v8l9U6SN4ZLLmB+3li8A3CRNp4se3NqKgxXVsA4XH8RoyFmTbiSSOA5H
WsGe0InHhtiVhdljNBUH7bHVt8cKIVHf3ZM4VcSv08LD+mRdA/s4SyPGwKhAufyvQ85a5TGB+a7u
JsbSzhGoEu0NtUjRn60LO68BXjxNdXIrfF5Bn6kIWuiTcG2HKRYzIqv3G8USGqi9VPh/sSLlbGP7
SzKhLv+o0OclWE16IS/gerq+OgiiDpp/YhXMDyTHZPHRyZod9BFRnOZnB4Dey8egGnCZqhVl1r4K
Krtysc4gdE60T9JBs2g7/IKW3xymzwipFXoeGEo8qz6CZYqHceTjh3oU0X6g9QCKj15zw7yoxK3E
vTQyY3/Qz3Ua7gbAUfFXobf/HqRX6Br3BjHsOXqfoq2CT+HAnCEhAn7+YVQZa4CsGHmO4U5J76Fr
R+C/SWEddydzps+oIBWsyrt4LgJ9H6JKh0XfDD5Qkkn5IUkxQ5kHn7C5ok2QidYNA7G3IGPDzNjW
177mA9gEHo2M+ZCwJV3HLGjbB1NtnbluLT3uUoga8J8bpmr8CWh2rJ4nttvF/xLmLAxVlrlYn/wO
9PBlaSXiaxZ3Uj9gqOccETUQrZdkgBX3DMiqQuYq+tp/MBDOneuI+ABaMbx8/035nbs8J9Jn3CYg
4RQIqruh3fno07pLDA+KkTJW8vmUjLmXvjdVoupPLdrFT49F51KkwiNELYLuKbqXaQOTYBTAp0Ka
gn7Pw7q01zkkBWK3OOGYHiaXpEI4D377z/Ka7lG/TOMHdyewpCjVQwW8YaZT3UE3xLSUwYGOr7Zm
IscMXXvLP+TkIrUHRkCdgGK1ibqHtVHVuceDm7DWrqdX66Ho32eeKH4wxKfAIA8MA0msJEplkAsl
Q+lB6QO7Iaf5h084GN+ZZHiMTJA/sWcq4mAh1TfgQxdfg6qU/WNGrwGHTFboUJ3l6q4DmC3p6SfW
aS5lpZyK8WeV123xi/GIg/c+d5CjHBWKDrwLViequck5GFYc0UxUGIZbzOC3lqlzcZpCTDophLXp
4OcA+j4IhBjiywhikja00vSyQMT6rjt1YQKYHuNuQh+OZJwtH+PjlJpioUjEQ0XBUheNvdN09UvM
C25A8VCVRTU5vBqQj4FgOCFAGA/dYj15jueR6dOSyWT6tWDeBQuYZF3yF89XntxwjGK10n7MQgYM
KrUI1HgsKwAbkgfWRZsCkWZ5ODQQUCpu0oLAjx3uLm++wnQMnJ+yzlC5Z/Tx3rDXxN6v7BUMG4vU
Cu4qhJk9xQiyC7CfUvcRmLPQXV4MrnA2hk7D5SRJkGu+Re7Y4Mah1j05m6NNZBu1oy+2Ah5sLGa6
yq2Fz0ZaFEXyCiugrb9JvkGxuLDJFC90u8gt/XCe8xOig9G/Lazwa3xh2zabGQBtBIeiPgMRG4qE
vmzRAad2o64V7y/mad9zv7JKCPGYjNbZhVlUDR8LBAUCsvA85B6PJGz0b3R3Jr5RUy3No2wmpD6n
pUd5woPb8Bt9hREmA1JByvTUgG0cLwwN+MT36ICRDVg3afSL4betw51HUTqwuvVQN/jzmsxwCceM
KUkX0dPuOo8a+64totke2lKopT4yhx6WA4lGTKqYuMztc2artTL3JCso+5JN1RiVe7bckDV2c5uw
PhGBneHFrrgm0jfLJKj9V5kYVRx4CRH3z0Q6bAw/NJcQTx3N6gsLENcuDDfGFEkGfhLqT8ZeX2rX
9I+rv3KWSJCay8XmLe5toYLh2QdaKO4MzX+Ps1v33UOD4/7LDnBhrgmtSv9l1t7TvxpJZOdBg8g1
d8uIhvPFtY6uQWr46zvWdM89Trpb3FuVAhP4kG4bz0+pBUly6jEeCIPASXKYLs0y9BcLNMgFuzHg
44hja4oHvVA73BFkigmms6bNPiendYpfSi+O878pW6mGWVxyFEgIRcFO9bmvB3SbLICPa4As/sp9
t3lZclN8g2YCopCv4iiJOWreOrmO6yOw66xCO1HryENjhDesvICS4l+DtmQ+O/DfLHzKnHmrCWk3
6T9E6ZsjU/IYKHHK+PvBT5bOnqYhCN6oqiG/Ccl3uNe8GnKvViYxe5kgVT9MoHCyF1UzUvugUCw3
sJbXdifBgMcD1JnSPwFOaZczYCc0cjTYPlr8kf553kW5h3qqKPqInkeYzmEAMjfYqqH3eQEvf768
VSKvnCffGRt977sMxjj+STPId5Rztf2BtqtgOL1BYpEwIPXAarSEL1keh9Md1gX5gIMLGAjkFYlb
hTkS51Qi8hEtmhKJ9d+R0oTDeXE1uFyf3DoqzTHroielfdxGTFTC6T1nX6a2V8hTO8j/8bYAiJYv
P0pGet4m5GguYMT2x2mUUEl8FlARTQHD3VOP93jFi77dDJtO3zmBySOi5cDbWy5vir+GwYqTY705
0mJFMASBO38SRxashCd2xZcVGSczFez79hA3S6Z/q4RN3ckF+RKc5pht20GrqN/2SFGb3RnAJ+FX
4+cQJOhByWm64f7zEe9NcM2dI/Zh9+C0wdCdWoPtGToPsPJr1cVMz3xoTXY3Ibj71UVdQ4gZqTVH
hbi55u72svZPPBHzsqA6RH/PY4RxcvYZTmZTiRBngBR1oMWqJBhEIMJnxjBzeyYGgBONhDTHu+d5
5RBO6k75D2ps2arFONvFrQlZ1tnZiclSGl0945hNMudR6gpZEpSmaDhjYYI47ZuwMy86Q8J0Z+3g
phQMkftFV1C439otGvfXhB+WoDhRgvqsFiRAx6oqGCSJGr3XfTZNgNBij2rmQVU5MzMu91ng4/Hg
58HAdtFuNkseHjrldcMNBXLz11RQkFgjJs2CSE1y2LRrkeIakiIIwJJBMicQac38xwBg3XrFH6Cz
BxYvRXfQ6B3Q/KoVEwLGcpFdXLBi5ZmGA6cmHfLsOr9YWwzlpwBOqa4TqyLWUYJ56o/WcZGIJ7Pp
5yf4A8GbaetJHRmszdV7DCWYnUHVcoWYcaRuVH4SIaUoG4PTpmYY+FOvqQyw+IRJ3VwZJJXLTVH0
TlfO2bx7pu+gYU8GVH4xbq7wjeQkWnBkWRApYmajh07krGJ0kSzeHxsMVX3R9ZzTxIYbxncR1Dua
ZlqwWNQTjamJsGYd2KCX8gLRuUgf8MTH5sWOAwHeR4Zv3KJL2bKrsCtrSj5LB4VAhYhVXdjWlva3
clil/ZOL5jlnmdiQwlMjBoSin022PnGzY/PBjtBEfDWMQmdb8X++FfyW8LJYzYsaqwicMCtsOjlu
V+xRfkWGz0VqDxJD14Wr/3ewLsaApO0BfzVLNBDY1q08MiG57A+opBbxMoA0/0TraMzR9AsVCClP
CIR2i2cn91Cin9JIZtYZTWyz5k+NO9KhLd6EtdeynKt4G7T7hbB4E+41cCwpqCvltnvjePETq0LB
phUacH/Wy+TNjywRlLhY9DL2UMx4Ix/8uhPlGTm7eGJvlAR3ad5S6mY0lP+meRO9clp79qNYTa6f
YMIyZmeag3VeoLGqqewNl05lbZ59ZXFn7yfVYEHpc7OGd4W7KfHAr1ACKl0B2CvcZkuEaQbm4ahZ
shiU2ma1I/uQcUlGYJY5Nv+1137Kwnw/Ob7/bpXij0AqNT+SPE+cty6Q3HrYyBVDYVRq7f3sDnN7
y8aeBDr4XKJx2PeW2/2TzczEgb6UHmgwJnbGiKNA7sJpnutI76l94wGR5mT+eMhjQhqxnEu29Er5
EXH549Qmm+oXxT04HxuPUBJ10uJyCsUUAUoasBrZnHSNHWeZorRBBj88U/HglaKe8tRRjj5UaAIv
aXZ7SiT7QNoDe7GkQScF9Ceexk/pxcP2isxmeCfPpxRvucIG8qtoh3AgqpEdOKE+scOqgEFiVDzh
W9hA1HNSPqxg2M9RE6fqLpIR1fvosYd5q1sVeFTvA2tbXlseHMZyTF5hWLrkezJcje8MFe96a1Su
vjHXQOhUfZDrO0Sn6XeM3S89+UXoClJ7ap6SLu+Ff8Uj6wYvSwVt7FfBtz0+luMsm9scy7X7JfC0
afKNoMnuM1C6AZkRij2hGUqSy9gbLw5XIWaN7GAE3ktYVgzXGGwh4XpjOaN56YK6XB8lhX5wNlYi
LJJIzBGKMbhDz6+gMVRVGemfoludbjw2Jlb1E/FZvftv9KZ6fRiHNPCgLLWW3CaavuHbXWfIdxZJ
sPfItLSmqy4mv0LGzcYb0IPtLEV/E3Tz8mSyZTNkwPwnrmcWXfUIYp8J0hI20Os5N4Pl0599xvYa
Bml56kj41DtVj6G40OF6WwRAkCHQGnwY4mGW+P9j06d8EpABRgJBhVxGA+TCqf1AEyMwZYg5mC9J
qKb3qsZoCPlRSkNhWGUnj1qkOOOA3UZOjFf/sPYKhqeCztXZUwhyDMEplfLcLaxitkEPs21NMsd/
aG3cENqX/UfioGRI90ggYnGXmXocrzUaRPtcjU5Q3pF2xShHuEnHjClTMogetmo1eeAwwXGb9ICl
LllOCMClqcYC6Gwbu28+IMWB9N0WvesBStLcPKKYXEtUyGvkv2VynMor1lLUqsz7PUN4lBCuwsU5
pnn4t/BR8t+4Clnc4JBS30K303cGbb98bMkQ8I+ER+RvCu1m+s4UvClOSenH6ZMmcaOhDqZm8n8a
RULRW8H+5su6rmcK1oyV6xxjOnagCLVIsidX9ZwXmRFbTEAuVPQg2PTzafHFhpcJgdX8pQyDLN6O
mEjY1yamYttrcmnckyZKpH2lEcKTizwoGzRyZs8FCuExmPjf6LGxYrLskuPSAo6a2dBFuX5dGOmD
Lvc4bwuDTCnpyVrOdmgJWQCxGAfuJCM3heAR0j29YjBMmwtGGqywwxyM7e+FaadGYYUzbD2YKR/E
nVAGJjs6F4YMoD63o9zdCuIsTEd74FNY2CKgow1fK8fdblXreeMNUylHxeQVfnrxcqi2b2JpFQjX
BnAjNGdoa//ERCnBxmCFrOfjVC+PU1JN7lu0KAaAPtqq4MmrfM6uCbFxeMrLmRms8DoGS2VstcA0
WSzMM42MgxvbEvwTPnoEQiuX3iZPvVIcyQC8lvDMzL1yuSQDU6XHSSXU750fMpQZPGzQB3hFQhwq
ZbbrXAPS7A7uQq7Ljj04AL5d2o7YZrik8/UJlq4/O3vrEmTwWCk0OO2Zf3sJ7lEyL+vrNo7kuapC
MgLs2EIKZ+Ckl3SHPYG7RxXJPF0Wlp/mvneCyn2RwaJyEANJyGpJNQLsPfF7w7OFB1Pey1EX7Nww
7CtUMhwsWNNMHs43vlYY3XRUxN1twNby6kHid85eVsQnJrOABX1+e9G3WNy2PgimaxOallHdE1WC
f8WIrSKbK4cJZTuggy5nb+xuNm04TNif5w/METaKmuwsM31w04U6KiQom/C+Q66OFJM5RdNuOF9J
SBaiiTBn4dFkGWTzaXBN/kwRiR82q8Yp56bFIuafsta31QEkQooCSbXt8Gl15LfusctsfVzGmNoW
DSdkcZjySVMcirSak19NLwfnJYeU511wxzHJFROm/0OG6hdnZgFdlmWdx/UtbV6O12luLbrEDLrB
p8Uz3/H1Wdoz9FxXL/JOBQwulMgcfbgel2ismuNEthJ2MycqxJudwsh+iqZQz1YDBnijjvTTxxB5
8exe6op98BN1jTUffcfc9FJotImo6SiN9jNoIdkdyj7fwApiWvKHlUZjAYdBL3BJR023OXkjJGpD
jBV5knmJM9jHm8kIRAFHTyqo9l/AS01ztoIn/lyxs1xeuVXQ4yBu64OHrKxwgo0VALluaaaFYJik
ZL2aWbxkaDyjVd/FPoay88SPnV3ZPOKqnfTEdICFeOr95q0N4hcWUT4mePx35q1rIojEmeuzP3eK
2QvoU1u9PIo19rK3ZDu8j7AYdPEQ+6AmbxslGtWEDoGBQ3jOg7McIKwRFbBq/5kQS/kZZXHTvjcD
II6TtTKMnuMZJ+uOLj8d+MxZKJ6SCvLAS2+xUx+jumBQq4vR/cMSGfkpzifkdBNcivKqZ+NlD6hh
MTwXvj+p93GOJ/+plMhm3X501nPUzVzhojP2rnZnVGtMbRk7z35OiY6nsxqAdHsjURehhIzskZSL
cp38Ro30QjZgVoi6+i/TZe6ZII0jqbpohFr2qkVnmKW0lEIKD8GMC9STCL8PlL9jgxKxQqez7/jN
9/uETwouz4BrBd4vIiQJnSmAOod7P5Z/R9dp/GeOC1CzAl5pduxCE3RHFBNGHkHxtf2dzhVeUuoy
Ll7i9Uie2hkYLWQIpyTQn828gZ2LJijJ6JhyPgaWk1YTyFR15Ul2QZz9rXqmbFMII+WmOKifgO3w
+Ngtq+g9CAgzBbjN5nC6CrIVqCYIRG8/FOO86Zt8GTZFfY+K6tgLy5NA0eAkliBLwwrMJys2e0Wc
obKfzPYaHqzJwqnK0VSlH6IFygGJkYIuNMiKNxvKwj7RAht6q7l1A2Y6Eigxxs2gfbGD5KDiImi4
Qntcr0vCJ9LCHT8qpKpNdp4YjCF+WOewbx5c69rosSM7I36ADggXLcNgiygmHHtxDCHnV9DEi1w9
Q5VZgjObbJj6FaQNdv9BIwA85V0Iw4yR+n99jyOxaetGUtAB2fUEA25nslX107fsH7xfXeHAsG49
tpLSrZiiHeMChTx0qFBzES5I5STpHG5n3yrE99m7KYDfQ9Fh2voEaIH1ym7zzCMAZqksD6OvZuBo
yFB+eZYXmOKnCJ/IasjdM0sMeAWT29LDBDh/8AU6FFbvoHiQx8p+rPwHMQUTQUtBW7bujqkDbxbp
bzQxlvhY0AgdVdmFcW90L6g9p18odTi6me9g4Qea4j1pLEZrhzgwIAAOtdsIOIsjCx7WUHmko3Oe
hILUboZliRhiTJdNKcBjrMKhfh9xlYe/TLqtwlOCUH4qHzv5YZ1Sh7VWSBrdgRk5OoFA+v1waxtv
Fi3CiZXnMukQkBxQ4HjyKXQDGYw7oM6EUtLS9f2l8KEY3K9RaSCgQaA8zn7PIAxtXUi8H/QBZPHr
IurgCFKAoezMWjlBaLC9/5dkNMK5WuFm94xoGDZl/ep29zqvhr/cXqX77LGYIZG3zLzyP9c2GeLI
gkmPo89zMUGzRowsLn5ofKwdcwgfwVEy9Fm+QP2o/M5QtVNk6W0UakLpxv/YDDBcAzfO2KMn3zJL
0wEv9dyplzhzwH9ehPL5sHl3Sh6bePTLW4h0wN3TIeHNo3FN+ksY5opZNmaRJOkufmq8fnjeQGnB
Q6w33x5w16b+VkhGxJ3jTN2lgRGX/i9ZKmlhcGPiaDfbiDt+DhF4z72LxNleGScNcPD1HCTARUa3
VK9JDv8722ntDNSm6bxNldXCaJ/MH2XinQGSvemVK59fe9XPfGMPau2bpD3hXGWy0LUBZ1aWav0D
W4uv62M0K6aCtaRM/ELjIuUPzw/pHtbRFg5TVb9HmQZlN6wIEYhTUn6IrkrUzzJmlz3uiZZiwN3F
lT89jchNq+tMUK/z07UlcpvGrhiOTMid84KZiIWIUGP1rdrtpqsXpr1HNTJ0Og8NODM2b7VXvKBf
5klnhY8dfiSWYP0iBJTYlmXOpw8SKOPivmwmXid/SuPwPYqCzHs3ZQ3cA1yF+45Kw4k+uqYd3gtc
ryx1nYpVXlR5bMqGNW8uiWgZmerZL+obYbHoquiXUFczlWK/xnRpdg9ZRmIQJ04Z0B033YrNgTrD
Scw7YrW+bsgQ8FnDsUXF9XFuxrG3zwCVQr5G0fnyd5CTWbYbiARlaoH2v3kkdajE0C419hWoaZBB
iYQWGGBRhsRatXdDRRvA7lluCb3ssti/WqoTQLIO0pSYtXq7b6I1QSvFXrm5FUMzeqhwFih4x0q1
UfTM00Odb8Kxk+eQmc10UtwQ0EGjzqIBIBhX/MjySTZfBlkAkiqFd/69ySsClGMfhfSB2FxGvItj
xRNa3nV0mbOx7TmS5A28rZaC+7ZzHfSqiqaSvW9UoNapWKCu6UmAkY5YfeSq/tHkaf6RGiZsGDId
qJdU4wME7y8s9m7xubRs7X5FegJCe6hLMoUlvEpigvDLk0E3nRh3e/OdzkzUXjkdEdrf5sk1P2Do
LRUJYb6zEpDQNYFXNvuE4RCCENTeqyD5O5nABqW2cIHjgbFvoYxHfpNgAZ1Tejt4SVyCMSuf5SXB
o7T+roICp5xg3b1SFTDZwUSVBv8hIS240t+ckSWVB0CLVTzWDJiQ5VOdlHRiINSQDxHOxKvDYCf3
PniMx+Q7Ye3Z7osJO9AvBpXucgUDuzp7FdcmRVW9eSA4KPvpD3ULiBRScGQ+EyBYU8t9R/wIhAKx
7qKaZ0EOHFShln0OoNqMKBsMLmAKH2wZ9Y5woWz6nwsBpz4OwUTw8g6VzobOpSKuj4jj2DHA+V2T
fa786tsmNaK0nPloeKlRTf9D+QngjEwc8xxQv8tnR2JufdpWleOOTFGkgwJx+KOXNQTyJJPMsp+8
qlUOzieQSFsRGS+YBkhHaJAojbUhTIthNPPXGBM8yWizcxcivualn335knH78lr2VKXHsQcFesev
erb/Eix5zc33eSWgAEo6CbIQmcQs8TZW4kZMPfAv7HSFb/iEU0Zi036MrRweWLd27SWFfEeEsewY
A2OsiNUt5qBgBW5AcuP3JcMbu/Ci1zPpL6z6M5uRjNfjdjX3Npoc5vpz4Ot7tjg4r7Ka6IzdGIx5
/4qGEmFclCXyU3iIjPjftVVku20DzZUQVojOOKvvnCFBRpekOV/JjUbLtqn0WWAEuobFxX23jTIw
8YYQKotgemLlQzlV9cCS9rTThT4kCUYduMjD0P6TDs6Ja+ZkEUTlSgOWQfbH4uta4CuDKGibRn4p
r2eqcpYEvCQPTtcjZTKV5DVlvs5BilIlk7dmmHXw1VVqEAWE8SLCVUPvxf54Z+Ymzi+kdOGfIoeP
84CxCXNlrmZas2kYUQ4mLXbGS9MSdLqeaGmQYcQGlPOzM4bKEB+GdGqMbn7hTAJvuinDjH4an/Hi
77yqCiNcNVQIahduhkHmHQQ4pMiOoHHq26SDLdwCCZIcahg3K6IvhG5AtN5U2zPaPUQxXeyNrDZv
QfXFLGCGQsaGP/0fAcO1Si4TEyzISChRlHvEaLhS9XhTE2c/ZlBVmq6dX6dkN98mK+mMmejK+t0m
3KNsFUHbJN1TUEBd+FYUvGypcsaBW/8ZtTqiU69jQL50bfYjHXH7PpTD0pbRMRvj7dQIs57o3G4G
lEb4WGvni6hNMBJO5HvzcGmJNlLOIcHPVIFvzrtufaYE85w/KuhrYmcSeE0low808Shy2tCdQVc2
hvCotWg8HuiJNiH9w1IFyOluSeUkfsUDXB5IoY1FqFSM/fKWQyJu7rOgwxindLj1rpVhgR/Q08Rb
aVoXwvkKeFnI7MGAiwwLLPeb6omqZ7lkveFIH2rOfAr6dzi4VfdH6Zl/kX3nNy+zo8+ksGd/V6/Y
epZOMNYQc1WcXB/5az8MqHWJXwzbB67REGwGIOzXoNwku/juWWNlWzCfCDp9ZmLk3Zu8yz/AaCGi
6+IRhRrz/NU8EUQVNvsULckN/u0KFIWcS4L0kFNodjglg2wadbvNgcIaXu+etS9hGWPaBvxlCibz
4hYKrtvBEjne2j1KsUmA5JxDyTY58voI/3+4DiyT3M0O5sNEgZfQuVgcaFQml46DsuwtxFi9Hlg4
gTzPw9CNrxMblvQomQsSg9cL1hFNmpJuxk47cd9jFoKsGtdmDR+THpU49O4pHBH3Obn8WzDdJFuH
8vwlFkXUXByf5NJjgLfYPS3M3+S7mOLlJ+Zylkfp0uPpaRbhbkvA2c0tELCxY5EU6ffEZCa7syhB
9EtlvKW+78ol6O+7MU/VvkDdWh4qP42ym9JrkLFPW8O/XNAOQzYn9uurKPuNGFVu4IPY68r3ZHUM
5Q1/fMYMtTE8sgOs0qilIWChGuMACxipk2vAMHel5/sHJIpRkZ8jok2GAMk3nCFGmqLooLTahCHp
PQ4IwAFxVKs/Sdh1Z2gjU/vVz25wxzPu9MzHBs8czIoJ4cSVO4KLwMu2Vg84H3iW2nYGrdjjp4AW
mueEf8Vidh78vp3TKwKpVt+jg+ajQDM8/MUQar5I6ebcqlaHbZtcozC76hSQ/KNfMxXaQ/jQZxa8
/NSah+qpqZX0982gUfQw3JfmAubSmm9FFWNhb4fogj9GRK8/IcVSF1bjwI1E9DmQDUrX8Clos4yI
M2AifIvLNLJYkhSP8JWdWbXfjecO1c/Cl/I3GLjmgpOgaF8W6/beV4KiacDwUImYKRYq7ILpJrn2
eX/sSrlkBzVlw2dScPWchdeGrxP35IuNFWaRDUs8UcOu5e8mDkzOsLYKvJcC2DmHeTuH+rfMAG38
hrrZsZlwGEtLMqVaDxF2knMyVm6MqbkLLertyUQQtBMfNBmdOSrf/1pRJkYIbjvf1NW/Ng6YqoCe
nV5dX6SvyHupFjoNgvy46Qe7WxmgqkRDum3qm2JLC8DcjZ6i7MIU+/t/sM6175k9Htgpo6roI3xw
X4L0UmQPDbt48bVxxyaiCSLij4TPKRL1G30pLxKqKN7x7gkKQzI+58w0ycIk1NWaKxSELr1DzjPj
wVwrn7oS5gxJGgWqmGHYp0nues8Zv7wRFbVErXFYepgYf3G/j/NbYtY2czkaSp3/MUs8M3pgW1n5
uKSCYg4/N10Ddy44Al1da2dOiFmMVOjcQeTg5cTfjzHiS0qYWh/s5BvnKpkxe+y2hdGWaL8kdXjf
B3lx0UI/1Gwyg+cAS31/HqocemeiGaMG2kvEFYx+nR7wZaEL1LCHsQ0UWjH/iVhF9z0zqosZchoZ
EJtg1SXJGoelJD6A4XJSTKfQrWR3QrFmf3Mnb1zEJeWts8b+1rLnSZ83IOs9U5YEh/DK/rE6r2Hq
R1c35k28zznLmt9tG+Cd1Ii0gscExcYtTDPxSoqXL4/KK93vhfQM/TLkik9WQKDd6oSMbdwSe0wd
Q5xy2/yFfEHufV4diVUoO6Ulm03dh1n9QO0hH+YQpOB2k7HoR83P/VJHGGCQrnMI+37Fagcdse2y
/hy2dfRvDjHBHRpX4bxe13WgERmV+RO2jLyRhbNsPuQISh6yNgZXO0WbjSBE13ECq0Tti7iNPYZa
3I6g47JtCp5S9jc7SbVQQzXZ9k9TWnQhN1FDmdc025mQeGi9UWdNT/xZ80PHeXoBWWjatzDFpwbK
n5gbfitNMXVIxSeye9eOBn3XjGD3g3hmpSDczsdo4jjhM7JNtK3ByCt7n/gBjUak0oQWsA+HjvoI
Ova7RbDY31gwjBEyfCdg5M+CLWZcGCPi7MhsSwlnO6KiRomqgZb49Ml2pW1DD5YTcz8OZPzuUxZV
9a0aEvnVg1foT8jarH/kxqKnRDwK+ZTzLqypTdJIDnofFaP2X/MqAh5pYjwmDyTHR+HRT12sItai
1RJQNYARwOIqrgHe2gF9TuYMp6DdHMaWtVtzAd42RMHzYKTvu6TBBiAZD6yLLSRlH4PgnsMh6a9U
VmQxmk7GX6xtqFp3aIsrc+chNak2bnNv40e33kZHSzqTf4Ved4JgDyomiLBt+YCt7sya0s/ARoA2
iR5t3MCA0UppJdHsdic6ouKHi+wpvAkjsunid9XyVvA7jdi8zb1U+a43ZnCvLCERml0wTLbkw1QT
fzmgfsLHSEW3HEnui/sH8DNl+cOpE27YVoepe5jXbCI+mpVNeY/DFv0Wt8o0u6/CjpiDCB9rzP85
O5Mdu5E0S79KItdNNCcjjY3OXtx58lkul2tDuCQX58FoJI3k0/fHqE1GoSIKqK0C4ZLfS9pw/nO+
k/CNtUhDD+QVvegz4hCdRttAzGV0n/miBslJ2bTONg6GNy85xT4Tm32sOb3dIQb63fNiD9BSGcu3
rDlkBFmtFGwEeQ0iK6dq2evXk3rF2Z6bip0USAu7geBcDDKvSV31WXEKLvujhJlPNzkpt2Wnek9y
26BmmxwoTJ6puuOx55gZZA6mKllp9np4H5Wub+gy4/hEqzEdkuxx/KPptuCykm4wR1BMD95YOb+T
Msv1T86QDHgZ2hYes0SZ2T/CqolpiB5xnl6TPiQzn+mRS1YSuuAyEYktv/xeAZrw97PEIxDuEs9O
xmc3I8d/p7B/zt/ZdNt7CXeCoa6sgxdjDfJOI9Sd0GowDBRUO9k3TC8iu04CJs0jvKAgP6WtWaPH
nuizfRXyB3aQJyNCDTO4S4X1E75fDsMPm0I1hT9Uz2i5oTNqdWUEHmYN1HziE5uig0hBTSLlIHSz
NxyWmHnRUFtDutzCWQk+J2HDdaY8I3uv/VHoLbZQt78uYUhsWYSML9lwW06ajUP6id2OOWpVkG2B
2Uj2rxn6zIP0QPtn5rv4D9VoEJEG28NlRWlzQeaRyDtVC3JRq72SOu7V9MehizKdlc20zLRHBB6B
kK0vvTX+q9BfqqxHK69Gf36P5Opqy8tirXRUCcWRI3UP9mlmL9Nkql2SnzIUTEc8e73so6+Yb3WT
k/qvewxR8OFQHTa2HJ3p2cZgWT9mgMXML/Ja2GEK+LbdO6nEtSmFAQ321Hk1X2Cydu+yvC00nUAL
pGLSF8Arta4A3g0D09JZx+aKdM3QgbMn3RZVunQOk76GKt+EloV7Qd6iOrZ/iJS2iBJrOHA3T+gu
n2tUZpuc+LAD2R71H37B+Icwe8a9FqCtGdbYQe0EFiI/5NjOM4+0mdqnkMlvfEhFEYTHMbbm4Jgt
ktjLzJv6sQYEk6ut1mNZ5FT9d9KRTECAZfm/vMoK62JDOVHn3th+7fqOgOU84fZZUucTC695zfCs
FFs+KO7wMgjYh2xriPIbcxX9yXGPz1sGpFObigV9m3hlpSm0t5rn2XWYHHaF030LspyJvj/bAHhF
1X4h2mQ03qSUUVbA5AUEn8NFBWpVJF5yYRjHIYrJbzikSvlQZZb7SKRaDZhvbJCLGQTFfjzMaRiy
V4uo/gZtp3kyqNSc2IHGfEmMwV2L1GIOftVgj6x05PkHojr1SVVdPrwom24wu3fgASwyNcww/igP
LRw8KFSZueorEgsNkGSf4yq7jWLRz5KHlDgb24A81DZCEFQXbxl3FG9zVWgyGgln3BdDvOWqD7Tr
GnBHomED+V0yuhK9+0CjaZ3fCmdNs4c4txhY95hr+d7B6M7EpNDcj/VEBA7Mn8Fj7leWz3GRnstx
44gsfBjmCi8TkNz8hRIetFHjpLDTTIdZ7pjV0Hh+QibFWk/wkZRuhhOfoTgEXqyVdqS/ZsgHsHto
s49JnlKx4bMTN8xM49o7N8FEAtfDS7VNyj607tdMb37k90hgisFWIAcAXJo3HSE1/M0gqrNOtg5s
a2+HNjv51lVMC15pKUq7d7tD8X8NLBs+4Yb3pSlBwpeySeInlCsMrPCAasG+WU7OAFWr0Mnvmcch
lLuUfgovuSGM+OaeTB2qDhb/GpImCbzgaucZHB88aBQGPDOmzdP6zJS4bO9jjAzjC6pK39FY3K6H
OjCzk3f1JZNYDHSKyeuZ0D3nCRzFjnVPXYU1rDF3p/T5kXDY5p1MR3t8NApg4qdwByjefO0Oxkft
zOyWBNgDax6eWWHtTm2CvnMzjJCS1e9RUCqhOZThGfvpqDZW8xctZ1L6m7F1VcBJiUP/q5Wkafac
EOPmbI1yjcsDPohIbwRBq+nSw6iDuIsNITMY5/0ynrf1JNwF/XCs7RsnY8apgM3C7rQwYJ6fGbjT
z6o82GJbQ1UI2GW4jYXBBOnO9hawHK4SOxbkLjGbTcFh/aHQ8YLIiGfHzjCuDpA8xG2eLN/97rnt
/JaVvVOcOPzlVA9wERTNdQm6Lr32LewIShiqtr4SYIIJ57jDZH4XNKHXOwg3yCL+giBTYVpcbW9r
LmNYSmzGcIs4YduRxNeXeAbz1aC64KKiiLtRKKpZ3ZFnyTs2EA4oeAg7MHiMmNu1KzCOuqcUUzcp
pKJKDg0hXXxxlFivQajeK6NvLq07Xs0StXAu6Jw0Psm5tr9l0i9r6pZhLH71l9LcJiBU7ioQiO5T
QDfi9yPHzXxH2GTLgXm6yYH4HQCLTTjxXhPbz3+ySYdluAYkwpEsDWo8YxXfpccdu6Un8xAbLGtX
/FSnc9jvHavwi4IKm27to1O2E76x3jqHemrb4b6OGm4qnmdhe4WcRAKcinhmkahOK+PKLolwQMDm
FKMRDFGNKJdVe6RqVN4UUMf3Kl0jtmVNjBqc6ZRS3VZTtg6yKKrEzXQr7ifhjspcOUZYOgKHcKIX
Pk5oJu0sKfzVlS+7nZcx7tsPi8Q/XoHItjYVeQ8NvQip5GBVXDrAFtsvMGNx/xfdZM+HhJAsinhY
iOEaFTNJ5zE26ol02jLckeJyv3k229TGx2V3dZK8ITQlHbLBcrT9N/ZBx+WcQiGzwxmZUBB/p7Jj
xZBqmlT3GBDC/FwYCXhw0hmB3SUCQfE+G+E/7mLBIG2TY/qNQF35jjqV7ZivaCOaHjeu6+lPnliR
PYOgXdS3YuQCe4KqgNWJmBUvNyIyoj/pGOUfjchbDhmNJ1p4tDjbgblAksg8GACyjh617pzyiN3B
rR4MXZziq02rh2KjL5hBA/+wJONlhgWJ+qp01uFs7P2Q4m1mKQSuCxf73ZCFbnlZetzSh9LhFPPs
RgbjUQp3VN30GAApdC2IHhcPA7C6LqntuPvUZ2P4RG7ubQFes13Er5lBQvqE7OeztIkqA6JStNl4
AFISdgQcx24tNG1menPJgqQXSlk4wMxCw+dH+2PdGOyoZstNuxx9N+C3OhRLhYbA2qfie7w4bMXM
nWZ9w9FE3BIY2JQRCug4m+HcmcNtDJnLpp0BeDSaQYnnMRPRAI420gP7zJImOISUZ4cfA6fxduXK
ASkJmbJv6GKnZo3rK8gj8jls3rjiVqszKDt1yTLa2262yCGTDKS6M6pBDf+VNYW5gIq4T++Krgy9
bdJ5vXuwtUdTJhDvBU9q5SJ9kPlczQlQYGy0mh90L/NqwYUXX13LFffzUvKJUZWBJAX/xe6/cgbm
+q0SCeaHCNrYH1fGwnvsO+knzxdnS4m5/sP1cvMsu4ZHRA0rWwqhmPJ2gwDCzoxT09oM4G2LbaEm
rrTY0DCbwFX/4465AnSqzMZm1GDs55d1BQ+GTXkQK9eKF9+k0Pt+An5k4FKAdvtWog9YmDzzAiVC
IHBt/bbpvkut8gsTuNTagXcLaIb1NJNmFsVZMTWEB4Q+O5O02QF9Q0ML7AXzIwp+It8SGejLQLZ1
viYAg39inSdTncVewYanaCtbvX6kK7RLhdoOkz2Cq4FY+RQ7ADH2uNXadpcULjeuCoGcCpUqD79k
mG/lDt8V2b3Y1dZ3fkH56kawCzACs4/ha8pUfSXch7EPbyrcC2xQ/AuL3kJxdYT+WhmBTw+3DFRk
4LXBD9uutE+oConcP0elx1eDwauqLh0tsuAcnBa+DxFSqjWoPVkvyoCoN9rATEUawhF/4dLM0b6J
qUI9QLrGFGzHcxLeFx44iS3QUoq7oPiWVxcKgT4D9kcGoPFmHMHxYpQk9hldOImy2caWRXzQlj4n
W2WwN24YEmj63brCZhjBT6exPldodCx0T609cW7SbhvdoCu6b9bQEhUMOUL5j7bLwH1nu20qnoIR
XAmEuBVoMmfEEwh6rkVJIKanG1SLkqBKj7cn8GbCgBzUisfYZEBHsD34WLLJle5ByvBr6Bltfcdd
ZZ5uSQ9+YJ21zgy3VoufcktuTqg//p7CPwOenYqs/iyxQNM3P4ywn4jwcOpWxKTdFz8vODLHk6J6
LsYs9iOpXevKe0I0Hw9z8BQ4ExfERmX4uTOoaah3tan9R/YhTpEB1t8Q1mVLzkPXjug3PP86PXep
sJLrHGnqdwrDIOOWYjmChoHvLNmi6TvfZzIUO418iFTc5UTn5LQGfljnieTNTB/81yGzWvNaZBF0
tTzC/lvRiHgmBroeQ+i34FyJA4p1lK7TBsAijKSfBdbBaruMjf+qkzxy38Oa8MRVMpx7QS4oDnWU
sw9LCYNwU3h55Z9VZMMqcHH18u0mETbmeGnMc+67SPy2Tp39PE/dxKcfQzQD4kFqBr/kNL31aoUf
xi3DKgxMiw6OPg05nPaI2JP4mIwWW0Tmkm9Zl2uSCNjVU51grDso0wGu8WmY8HixypjaDTg3ZIUP
ObKCfEMkouUAjAIQZW0RVNkxThQnfBQttubUVy8EpNjZXT6o4mWg3m1teZpW8I5Ry++YMAJFbMNQ
UEkN4e44NAsW+TzCw32hUFKfivKP7J1PLQEu7RaDHWmhoGcFoe7yTGkfiUSLKQe9xgEdtfcJyDnF
jTLvLwb7AVeCwpGPJcOIHrBG4L0rx0vu43BIvzg61BjhPGgVa9ZxmJjXN/kP5Su6dsVkVXJDxKNj
CZ+cqKkZMBfBg+wXp910iuHAOdZW9IjVg+aZkiPNi0lA3WyHMbQk1S3sHpyg4uhIMpVkOZU7TM8K
smXYPeoZA24YRI55XpAfYaP0A+z7sOudCSCQL7GrnoK4xGYVFqq7RTjOhgd3nvhwIERk+9DFoXQY
0Hj9e/KEo3VwtZNNjLLyEROSD5Obrq3e/U6oxsTo1GWYb9tmWt8fAAcUBtMgZvB2I8wfhMdBs81n
JrfAaXhUVNBOH4LOECp1ygz/RFSSi6fWeiytDX25TD7+o9scYBZ5nJgmvHwDIsr5qrtGPYxVhUmF
SKJn79Egag3iaGzpzaPk4lciB2s4N2PAskumjfnI1AiO1w0AHNhZzcizkZPEYVHOooolx4LfMLPr
Xb265nKJ6cfqdxHi/HKWDO8/u2nA+Nv2zMYPU545wdYj3/QWziPUFHj3TvMravMa2ZVq2vAtJFvC
T+RLQtGD6xen8ABhmp6r3LcpARysJjq4s1ADLq8M9+E2JtOuL1bat2xLAKB6fKNEfklpVLHwMW16
OqQsxs06UMEFV1DESaZ0Tvs6xyD4sLHg+Hu0CvIVPyZnjsqPjD4/BFgUW1o7g1Sn6lxhd3cvpbRG
pqeaqo3iQbfeGk6fUhAXlykJe7fY4foOkGC8xSuPGXhpOkk1wXyNO5AHB4mfGV/B9ba4kLUEEFC1
JuOjpHucYqSEKtblpLu8a+Ee0URkHiE0YNUQ9pqYm1kgzRHSY/kFqh2mEKktLE3+PPq8y1gp0kvG
IGCivahDWLA5rk63ZuB0um/whrnPftFj60LPZAzvszh9rcixEoHKRcDYPRBD+VKjwldfLBoLpu8B
8dO3hrTowgPXGVANNGhgt8wH9VPV9uSxZ2Zd4iBTUXjMYrZAMfhdKdMbwMVziWXsHLT+SJEoX03X
vQ3xYgdys7Yjt/Y2JEBvbyHASU7b3TAyUsb5AOEWDEHyGvejdhByPLUUF54F76FKatN3d4RPeb4C
wfLC2UYZiSmdUXZCSx5nEmDqdYNfdVeBSz3YGCC/4rmjjKnTrjrnPmJTSbQ0Kb0vBcjn+nsTRRT3
gsvMb00aWExgFWkj11PBZZDu5FQn39PUAlD+g3q0T+pwSc5eO1mgLpvcqz6Ub6vwwB04yn7gqkKM
pg3ea59r0fvJa8lqZd7LLkQoYXreBxBNe2x54jUtoftABFwPq3Kw+ftjxf32NypZ5GvOFH2L4qEW
pqS/h5GrBHAFjV0RlIbnLxAYs7FQwcvQEYJjpx7BLKMnR+kM5Fu6PRUPYV99G3JoKFeeoklneKYa
Krm2suToemEyvsqPiXAo71Bl5NBkEyVMADKHMuWHYRokQJ5hUOYVq0RpzUQAeH6sLa6UfI3hwHKS
w6lAd5kZeIgmoJpr6STL02jPhL0M6Ur9lWlDY72GlQyr5wGMgEeMx+2TgnEPDg+01QR+i0tUKsYm
nZOTfhwCP4ioQeJm0ExnBmwmszHB6ax9ByyH+I8TqSnsZ6utnE5sGll11vuSdE7gbpdgToho0LlD
JIAXpqm9A61kou52rnZl/WRRdtFAJnDo9iKCU1oxL2sJMp5hXRwile4XshpqPtCZgx/mtriS/2uW
IOf9XRnXosKFhSt6EpueDIWd7dJU5O95ZS+wfrjEvyR5ms34ofrmXTHFcL0bFazSuVStQ0FQzbN6
K1L8thubu5mDbzUkSgouBaDtRquoUEfud2MT7dNsYYS5dZRLOGDfejjonvoOc/89kntPjxJZJTP+
BE/pzT/rgFLVGyeXJfrtSjiw255ahu7acu20SeCw7l4yUkbgYEOOFTw25B5vFX7W9l5T09IdjBKG
uZ9u1XPkjzRvawhjIUGeGjLhFuTjTKQow8b+6sRd95sEeOo/TW6+YOjU9lw+xNVCX7yfBFZObId+
yFOKnEsl+mKqm1Vb1S+qmXR5pDfX9sjRiZDuWoNS9ThisU9Ok2IXqbe5C6v1XmjkP4WUXKVuu+v9
wPqgWNqhSqfjI3yhFJ3D2havI356SVQYIjBmbHnAyhTmPxi0ifIOncgmyIdIzomgSnKayRG5QYBS
08VUpdPx9EllXknyvuTItLib3KMkBdvk6NLq7Ccoh1uGTN2rnU2GZ3Bki0CyYjR5X8gO9kpI3sI7
EwCd+coNdVAcpHTU/R6rfHoqPMbEIXNnRw57JrxRRKUFhUzxAzmiLvxOlE6Buotl+UHRUKzRtBMr
Mi85z5XgYbKt2Wz6qRsDaNd8XZtoxBF/88MlVvdmZop3G4fKgzEJxj78zJjDeV/aiXMKvtQYRkeU
E4aJtpEVKhyLiQgeom5sQlBmk0WNRtS3INUcYR97HTXUdE0pck6X0TC9jhdbl0M5fT3reKdICgtX
iEvpzyaEzonlKE/9S2tq+SMmZZpvnc4e8axpB/Nynln+znaK6Fu9uJijMD3FYiORQM0RMx99rraw
/C9AjOQLoYIeqZ3NurV989GCAU53C9UTkECGoPAvI3YxhSTHWs1+32AMJTbrfmFVmO88aWAR5oB2
qTiu4OEQ9smHOwZA1TvqtJWAdFCEGQB4Vr+xD8zXRsnxkHHveRuSrHmk6VscRs4Cdw7G3XsrKKOv
sTDT+8BlyaMUAJYC4lKR3SZE4g/J8ga6P7YTebJcvyG7TbciopmV2CGnX0ga28V0/Y+wbuXK1pQo
S1x52gPvHOVvJZPiT8hj3Xe3VF6wDbO0eF5dDC8U97ov+MAmYmJZYl+AObGhYSfgUtX0yX1Za7qG
PY21nfsk8J/M4Fow9Cz8dtvQu0JgKcnDdQkscj13vwmRTleO9/S8LJqyBk4/9fRpOUMS7P0KxROm
BJmfL3R9RzNxIowj/GTeEfI9dV7x2Hspysrq+uUmXlNWwGfJr/06YnABH+MJ9d1JhXqtEogenGtE
ctfHBMVPU01/4J5DYkHb25DAX7UiRtJj4ZoHctPMI6UKmm1llcK+X7oMbMamxsOyvM4czNxsO6ql
AxiuQUdtVRpEv0RLOGGXssJdy1KhPzYdDrNt2YI2raTAUtkEgospMzuTv9exm34krihulUfRxraL
wrY9MYGpSNGFVXpU4TrsRBVtg1OU2yY40NpThG+pO1QnPJxs72DPwt8JFWncRgsY7jumMsnIOGpc
zGPgWiWZ+2T0z+CDkgkipqjtTY3czm4Kiy4k0uZMhAIr19D7GQc6oKHDTbM9oIqKCFgsm1tb2bO3
RT2o/F1U1kKdmQoQWSEZhnhczwp0ILHO0mEsGstlFyHPldsxL5w7OuunXQiNkjUvKKU+L/j0vo+Q
XsSOrndWmaYLY01Qy6RfDPGocjcwiW1ew2DE4jRo/s6fwM0LQl66COUj5kh/3NFGH/qnoMyltbcK
3TNAzwk4rz4j+kSoxvGBatNh7ZEwrBLdxN5RyXCsrhwdHB+nklVKrh3hXPCz/hhj+E5VfmNGD7vB
1BWIa1sTFPAsX78aUQbRRvaB/cuDOPRh5Y4FUSTxxAfY2AFMzYIPkTlpWb2H0sGPTIiQ0OOIBRWu
OiQEoqEweKjOHlr1JESPZtXUA+PiyJWXqZt7/xIXOD73kfA51OQuHqw9HIaeya+Df415mLL8h6I1
7g9tgr6+Eb7R2WujeuvdsZy2uQRiqu65UzGoJy9M3xHsDh8bF5cySuiamUaarvdoxKaMwHrFX9P9
nF3O4lTXWnZyczvJsjdZaso4U+FcxdtjVR+2KqKC8yvXOZiXTFPVPqu4lO8ZzFav0kkV7yDlSLdw
aqeEm0TK4tybLAgpdy7BMgckRZ/0MKSXpuDWtrP6KH/F0NC9Cq5rF5srkDlFFDQRNcIJEcNJbO30
S1QTkv5J6KOe7uqE4Rl6riji3eQuJfaiNHF5ZpK+xfaTYjl3bnnk5e1r3zrVdEcSttFfirzxiCm3
aSvLDYNd1eBUBK9+5HxO/y27sRDXILSIZCaou/UHFqrC+iIzDzaGaWk0IvZNSnMLHoB2QhnVPQsk
VPEKFW+q7SgH657by44Vmc8fVF5jbpmdVuXeScvGYv4jbIwD1mTFd3QTWP4xwwIKhjObYWjRrYlq
VzPCCc/rpbN7z4mpRD7pVD+uzgVsZeBjNqHOrYEiwbPD9zTeUQOUue+GBKSetsB9MkFPLS6NN9tB
SNu1FeziL9bCReVrRFydYWxh4vCdD0b5KERUg5y8aErmV0ZfkTloxmhgtDCOu0cCyzkR3YSz9B0B
lzo8LYYjxtY0o2Dd5UhCdCNswjw+aL/P/eMwRZZ8JcmNW3iDwm5y+mNj8UZLlENFDvtRuMsNGiVB
ZmosgT0lUZFuSixZlGWGhPo5NkYuSAiaynezPSXZLUJvqvcuAYrmRGOoLh/DMJD8BNOo0HtCpZ4x
rLkF3IH31g2V4vI/N9OWM0lTv5Z6KIcLq11VfaRxY/mHvMrdTuww7OTEz2K76R5KYn7u4xQ683A3
NmlTPZBCCBcmPfnM4JAbQISXwlbRpS+ZML3NdHy6e6YH9F3ztifzgdJgt/6CWdGdgX6yTb+62GbT
eVv5PkX3nLBKhrhBhpWMzar2yYoSYn0tiSKJT6dP6/Bx5ZbN+3lp+Zh2NTRtH9vRjAN1J8ZUhXvG
IFWJ1y1h2rmfQHStzJROPaW8vd6hYhniaIjd/HdAaU+/t0zasvnbIvw+TWH1Ipjp5IcylMO4G7IC
q14QpCiIwkCNRQKc8XVMTaS+LVUQokD5oSZfVZiBNg5EV/DTxFeKXWTCLr5XaeTfq5y7xb5S1vyD
Fg+PE0Q+9CSYgomQ/I7W0oLUDBO+jWGdxmLqRu7XjsApofSKMyA5CxR75CbiW1ubTouHlvPgaoBJ
9ZtNww1qLyOZa8tGNKLOO/qXZ4xjzomX9xDhs0iPJ9tlzA1tIKEjO2ypBoRrxwwBOmbDUsPrw+TU
nqIAb9YcobQaXmM6iJKuYH5GWwlCM7Ow5tRGNE7CEUFLJEACAWnfV1nU7eeSYtwzdGDO3amv7Xjb
Wag8e2o2FJ5IjyHblco5hQcSuZ4K82odSHJ+DrdMuUe50V6ZJQdgdwT7BV4rKsHW6+2G79SXBy3C
ju7kli1iA2/VfQtjxJh9LmsLjiHDJbxKPdrYVkvFBuzmfuldeMaatzEr5yMSdjDsW5Kp+X7Rpe2f
WLds3FJcnR6cJgbXvMy5u0Dbi7uvod/p+avC8jjS0m6Z+Wdmck74SxPApeFTNdOJEpP0HlKM0z5z
fwIsLmc1e2e2jMRjfCNBkzCY1c3gbvB4K3OPcdNtToGAmQMqj3aXQ2wizoaqq1wSNp22srvMIkGx
ZdZeR6fU6uaGpFpLweRGZqNMr3DmcywOw9CkeBf85AcQAN8FLmvSa24gWt4vNHMud5EZ+uABTuIy
gNOE6bMTlhV8hOBqk43oMk44TqPK4lTMDLDoXtT5+idZd59jl77wYg3fk4igH0/7WHxrk0KmD6AA
ouJM/123HColwmdwPmba07VEKogV0jSvC+ooJiKyxgVJc1YProDBhMmNglW+CJFbbwFUvvZKcDiu
r0GV5ROfCG4BnNh9j9oX1XEARUsN+4UfQ8UGQF9rN1gAa14Dl3Q4RCdc+ge+sW555RYfuTtqKuqW
h0jNHxioqLYMmtQBPA9+v3och060t9wEJr91sqBecSGQ2eyjpR7AaHKU/QlRCtt9XQ3dxyJaM+5j
aqBHfrGs4kVbvJpw+rjMh6BP/XDfzRKaTUm7qPfFE4BTfjmtjRGWeWpuHhcqS+adNfpee1QdqtVR
luxYG9bKgeqV2ZNy17iVCVGhx5oS9IbV5EBXR/tSzG7/m/g3lECif8FDrHAk4YAbMNabAEz/OcfU
Y06WtLJ0N6KmDr8q1HVY8ylDcKAlpouPHhq3s8NVD5+9nMPoSzJYeDddkBzlZaysvj4zc+/sHSNk
azzgyUIXFCJt2ltFKOMkaCSUHOIByODAJDJkXMawwMA/nZarrwIpdu8x8z7OsmqGD1ENJZaTUX6X
LR2mXe2qo9C19Tp6SmJZAbn+XGZz+yDow+B9h4S355WgOCcKm8+e+t2Vh+ZgySvj2OKoH7pPLRrB
h2YNPCyYzS/CHtvmkfODc+/HVugfvbDgsuYBz/ysujTCgLfoC2HtADiiO+06RrAvLGfuMUstp9qT
0g/2QHOrI8yF+akdbY8YWQ2qz9PBD9S68aVNKXk/E80SP2dW42vkTNZZ9fHyHdoqtNdGhmpLqAl9
UlOBeco7uEgHe5h8we5hh96urVP90qRTcNGauPW2aEesqBlj5icLUIsH3zQPjjijsn3tUDcKijs4
UBaBwaaKxguu1sHmit4G2T0g6CE7164f8jRQ2LgdLKh+bZ7F51QvM02amP42JGuzb12eg3Y1rceV
2cpwe28Am+OaF9pL8WDw8ow0tTLoRWntzRv04lTRSpsSR7cCxzWnRonuOU48RgrwDKFkoAhQ+qdI
Qd1NtF+odkP8dfhFC1kIUFpD7Ie+YOs7CyVB7wQTCdLDeTFTHKrqhcOdngVxIrgmw4G46gx03HMe
EPijW1qQgCY8uLyHZvZeaXDF6MD10gcwSWblymecZmda9XKCeIwTWVYtfpatXPt9Istpn0Aormcj
dL+eOdvYAAfoC+BGPIiJPkHfWcxtrr282QKmIbcB0ZXx0tmecsQRDotVeeyDynuEWwLXdCzV0TG6
u0Kk846EkLwHCZvra6Go6qAapDtw4tfPSVl3+iizCM5Fx8WNVVj6fXd1C0y5qCi4LDZeJi1GIw1I
gF09FjPKQ9IJd0fTHiSt1vEDg8eZVMPXpISXrZSpXppZu3foeh05cYg2X82iGqrLlGQwKDEzO8xJ
grFuTpKEVrQvqR6GtQnohEL3USuOhbVp2bjjCC495cB8hZhgmAfT/hHvk3bJ74ZV7WEXQFFSfGrw
tWBKPEECnk5d65hvjFnhAi6x/ZFRJXGO/VmcSDbVZ8JD+bwPE5JpO1MuVnH2OTRX3y0FqfHg1YXB
eUlhqL+126iD3Mqtj1tBPTr5PskZnZ2wyNPrlMsKLD6iYuXIALpl3ZG/HTPPonVVmYZvu+dWR4/l
Mh2zrhg1Vuxsia+kDJboNZJULX1RrLccC4SmV3POZVzeoNYP9LYwiUfNs+iKsUMpdo5ssx85z+Y1
THr/irsaxnXniUc8XBMHM/6sbcYSo6dyCDS3KkeTHIZfxuFFjepOzScvWMfKHWwIqlLJOHLjn+KF
wmpMz8exW4jPtjRqxQ9NC44LQk6e/IbEqh9rH8WLhuasu4z99AJ6Jvfv7TInEjKxvtPN4C0ZwCeo
Rbvcp2nq0MPmhYmAAmKg3VmjvmC0c3S5ISFB4Dhr64VX1WOWk4HUZc47vM4WYyg2BAd0YHbM4Zk4
lAJGlACnBwnk140fcIYv1rSzsFgOx8WzCm6Glmij6gveTyfrd5W2hdQHwIQ0rhLcw5hi+uYx1ARU
TG0pWJI0LUIJ21c9d+B+lzmLJXzwYdpv9c7imj40NyqOl/KVYmSrfZuNHvlXtb3rTxfhaKah506F
jHp2EjJI94HlcSSj19B6zETBJKTIeMnJfyc7gXq9PnJB2DOsgvE4b63Ij54lhRqcC2BHWPMlYM8u
PhmAziGUaOMTkuMOUYbzc6yE557/+Y///f/+78/p/ySfqHxg2Jr6H/VQPWLh7fW//hn98x/tf/zp
+de//mlRexD6PipTyJ///HjOuB//65/O/0qRc2QKU3uNsyKSH9JcChS5SIUQWlVa27+BQ8guO7T8
v+zkjFeq+FgqcJvq9Pf/BCf4i3/D+uf/9m+o4YD3HPxoTMWKNn7D5Mi0aiNauNzNwYuRE89+3rLZ
3UzJKX6lNmZ5ftHD2LWvLJvgIDZzP2aaybSRw2/WczP98gKvYtcpZoy3EK0mZ3Q2f/8P9v/i3yv+
/O9lEVd0r3vpc6FniKxzl/L2BFET3P5nP3/9e//t82BsOqi2i4oXJAyQuo7Bj143KZD+/9nPd//8
8xU9GFNJP8cN/9Hs7opAxCs4qTePf//z18/hv3qmnD///AHTbpSlWfmSZIngxfWwmCVjwlmzI/Vw
/fu/ZH1A/6u/xP7zX2LAf8haoluj8WQ7KimBoIoV8dRM88GV6r4IEDv+/u9y/uItsdc//7dvRLgp
6nQT0dxZ1b4nDmLI+v4xdjlEyjODy3G24DyWLLYERUVbHRkZ1P6vHmCUe4e7tw2x22URym4ZMoWv
d2NuA/3f2pVMnK9gTgwuIk7vuRguM05/q7ivS8/7bPpsSMXl73+Lv3hsbfnnX4I6hGhYei9/oW8I
s+egcLldw8ky0X/zXvzFe2z/p7VkDnNHMzjMbiJp/H0T6jc82dluGfyXBibNf/Nl/NWv8Z9WC9up
NS7RIbpaDGKP3IHa/8/ZeSzHjXTd9okQAZsApuVIFkiJRobNCUJS64P3Hk//L+hOqGyicKNmDA6Q
leak3Wdtg9S/Rgs3omOtFlJ0B65TtEiuwvvWhxpoC//JmU0N797kztB4sLvcGdpaNZb/vxtSgUGa
EWwFzUOSbWIODfAg552qUGwXu8geyMFhQL7daCfsPuf8K4TyCAFNFYVzr+40e3DTr5lfBXl5BLal
8EA+2zo3m1mrxurGj/y4KTRH6lCApjHspAxPVVDh3OWSemCZJ2PikI9Cp50gAu8N1bCyjYljrU2M
v9skZjfLdX0+3aMe4FUbQSNPNmAQv11u85UpQ5XmPche48yVxXiPpZL7uS3Ll97of9eIAU7cNhV7
21A3lrSPGw552d8ViUpwHPhvh6BycfCBT85p8cbivphEDyPrR+N2RtEYjhuBtzLhqtJcyJ1op0WQ
Q7wasYu1560U3Q0vmg7vt8Vcba17H7ef5kqzoBqMCR50oe0FWjjOC+cDx6t/OT7ZI49DLt7ddw6G
ZsNTr3HVFG4Mwo8HheZK05ao2GiShRo+R4t66ntUN3X4bNbFeNVqq7nSIM86p2VL47seBNn6xfKN
8WudBl8uD7mPe0ZzlwHyLsoh2lcpZxbXq21luhFRA8jALF64x6o3mmdphv+ug5orTVcTjgotGWuZ
pyAL8h8MzFXKHyFCyG5ExKiViCIy1w37XdgHjvk9D7FUHq4ad5orzWGhY47j1BiaN+CaykzGdbG7
I5snql5iUgT70+VG/DiaYL783YitqzlGGtBDZkUGFZfWX524/TJzI4iEIHm5rhBpcrA0nV4n09yb
HBR33/TBQAqCUjib8394GXeNI+BpQEAb3WasVUqaIpCWIGWK1PiM+KQdf5eOD0PZKeBjv8Dib7il
7lWBhgZDX+AJIIc5m+I+NpaD+SMzW53b5pg8QvOph+zef5vDPnbwUObOA5eFfBqH4hAT+iK5S3qE
Lfu0Amvv7Enmc6anaTZC83O9kGCAZXeNwsrClfYCKPUjBLWfNO7o9J+DlfQ9T7D1qOT/cBvTlRZJ
vz4HNC5UHXuPUsnhnKAFmtm9Qrvoite5K7kOhPAo6h7gUy76jTA1lsnsg4HuSIMNZd3oDoFT35MT
B0hpQRlG0SfeSafsAfKUPWGig8TBuCdr1QZ4rQwGNow8NDpl99zAQMxfm7HX1OF1FGlnmnuFHMX8
KZoKNep2gswP88jCxrG8qyzS7BFVGtw8JmOGVI130vGhyFqFxk0jdXzJeluFfwYDvUjhl9R1C+2R
93FujsMxJnUqVxqa9zhHbW4DNdYxd5mPl4eqtozJD5rCleb7BBsFRGNJ5SloawBOQ40tMMWqOW0f
raEs8UouGBXjj4Sr8TLchUIT5qd6SpvoVtf9DlkoEubpzY8t0mg2ftXKPO3Iq4OdNqDcI0GLqsFD
NNmRdpN3HRrhy7Ve+768DuCgUDWZJp50xQoyXgrt4cYYDMC9l7+/MlU70iwD+cQd9LJr7/M0jL5y
J5fvzd6H8MQRvLyyDtIkgyAQPy9Lrz0WgVH5t9A5J/0QZVv9e7kOKyu0I00qYMbjsQ6VyfNJk3Me
FHxWm0eBWzo5haXbWKQho12rkBIhMc02Gm6tY6TRCIEp7TNkg/dhkUwBjBskAs09EsGg2pibV0qw
paFFQohSD3PS3E9upb20oCtxi8sT69flVlv7vDSyYqc0DYc0g3ur1r63Zd58mi0SwK77uLS9IBNK
I291ds4RUrrvPo/8+m7Gjsq8bg22l/Xl3Q5DC+1JXRzDvTGbgvzR6kkMx40wSHhfHMg2Tn9cVw9p
n6HyXu7j9FN4wzwkpARi5CUekbGF9cPlAlbiz156511FBjIASm6+gntRVgGiTLuNuOFWuPXb97iN
ltdNU7Yc5uSzNEhi/Wd0w3Fz5GWWzFfD0TC9uFyPlYXdlmJctS0nKiMlvgeg98rtpHqcU+RgUBrP
LCPz3eVS1lpLinTB0RDRNy6YVYalWeb3WAvNyAOLBAO+y0Ws7CxtKa5NYIF6UDetFwawRLVDpQSa
8ysDwuda3M65bn8LizafuHXjXexbh5EFtt+Xy14JSUOKeHxREvR+Zuzh4ZzON3Arwi8Nt5L54Yrv
k7kjfd9nM4xjQ6CdSBshry8IuOeOk+SaaZ6vSxMKZJEUb9l0JpW5/2fiAUo0GzPhh4OLL0uziQYe
LcYNFkNDqyheK8U+aWP/CibzC5CET5fbZq2M5f/vArHqWpw+YnM6xeRW5kp8QrtMqv30Hf3/zeUi
PuxeqiFNJo4bD+AGw5nn7OCGzI8nvFg24vvDwODT0jSCpyxM40BMPJd9TdX2EKtnO9q4c1z72dLc
Qc5/zGtUiNgTenF1IzJkNtibbIyaD+ONXy5NHIgbk6yfUv2GB53bILafsR2+1ev2JW6jz0ZnnuNy
2Bj+a10szR62G1iwOmmkxXxiV2XD3TCD0Rx4btOt/13Xx9L0IYw8rPnidEraIvrFg22NqXpWlhsT
4EpfyHsCSI+AUHgcPRXm/AOVzgxk0hg2BtGH+yjTsaUAduvUQm9rT6c2YeIDMYIpb9z80yYNiGYl
6Xd6WafXDSpbCmlUZ75SuaF6wrpOUYELQFI6z+BF6o1xtRIR8g4BXU4ILAHqZMRl87nQoceQNR0d
uWPLNqaltc5Yin43ZSRWZsTQFtST04JJU8fSAVA/FFe20FLqu69HQTMV2HXQQn3pA3iPxh+G4E3h
qnEqbwiSnHR+S8VcZScGR3lw/DE96iPS7MufX2t9KaqjOQeDjEnAKVNbyKyln99g66Dten9ztK4V
IUXzFCpjCatNPcFb+YqZ0JeqaV/yani6XIO1zpUD2QTYVxmNetIrR38UaLqArZAlbl+z1pvkP/3d
vZ3IJsNaDJx2ooFLdG78BH/obtbs4vGqGggpnHFatXH20hlAxozvJSzwO3Tl+UYPr0ymQgpgXGjQ
NWH+TFq4/aVh6T/9vxjjbh6xUyyum/DEUvy7KBjiogQ7N9DLifqjysN/gd9FV3aBFL8D9x5j3TJI
uUDCYQKdKamGXCBebv6V8Smk+MXGaoC/lvH11AdPoSVfgpANV10i97hcwsoQFdLCPFdKmIk60k5z
CZ6mJ+ntWOtGeLz89bXfL4VwlWTwCRHZnFT0xDc6vp/cuDgNXuRlvDGG1ioghXDUQGQHX6DiAw8+
xIzH5odV6yRnXa7B2uelEEaZb9WDpTie7k7ut6LAtnmnNYZ7XXxZUgT7UMIGvDZdr+nIdNDNLoCF
vv35lfa3pPBVFRxSrDC2PVMbRHdGSYwBZ9zp6nhqNVymrjmpm44lxTG5WFGCs7TtdWqpdyfdhnSz
b2AG/3O5E9aqIQVwl/S6CSvF8ZJJPPs9uYGAhKpTbVblxs59rYTl/++mCLXtXX8CU0e2KRsVJw/g
IbaRuDMyciCvq8Qywt4VUSk66kgrdLwAp6PbboTwj18GqlUzUw+Xi1iZTy0pmOEJzii8FjaOZn/B
cuAcJfXPfja9Md7aaq/EgyVF9ICsN/XHZPCyJAbtIWzuxNJy1G8v12Dt81I0gzWygUxGjgdHGvxd
aoFFD8TN5Y+vdbIUyzoMkAA8G97WafFtyhz1Tu+6T2MO++5yASu/3pSieRhFViFzGDzfUjSAb1G9
I684OF7++krvmlIwJ8g1R7hgmIuZ5VkozKWVhiixdB6QNPrXrTimFMr44PZVHjisOCImqdLPrG91
X+uf8hhC5OV6rLWSFM1NNaStG3XGyVTLxz/LMcK+jel6aen/3O+bZGj+HWQRt8PwZ4bem+Kue3HI
vfQ6snKAP803cJCiu6FvnAf8sZ7qxvn3cn3W+mWp57vAHtKpLNhi6CeniEr0Uh2+ZuWoAk7MwxvL
ju3gyoaTwlu0ozqQSGechqTA3rOqDnXLs+HlWqz1iv53LWAnggaywtFTwzmpnxvYRSRoAqgt9Y3w
WytBiu3INhEnhgm5pz0eP1CwSzHvQe5tib9WwtuUwrux0i4h/Wq+abKiOC03PI4eFqeSPy430UoB
8tUadj5JD0IP4+WxAOLHs92dORXVwcXa9MoipBhH+0DWoF0g4Qg7ePkuObdI8tmcZdM1WiYYt1KA
dy78SD9RB7CVCl2Ly6ureqCh6vx/17XSEibvwgGXMPLqnJ5pagGxNT6nhSUb0AvrSt3Yb6x1hBTl
CF41Eg8rg9U6Rj/YJ9lpUrTvIavR8bpKSDGth7Yh1IaTCS//sH712WRjpgAFFTvQj7ayMV2thIQh
RXRRLuT1hI2NSbbGP37WV3ck1ow/rquEFNKTX41Qr+jqyoHfAdf0CdCKtQPSHHy7rgQppAskeWTA
Orbnx+INdTH4lAJLmNmwr7xv+/Om/W40QbMSPBEzm0IAeIoyNgVF2J/sdHgiKfD75Vqs9IIuLdsk
apFXH6eO5/iBfwvcDwemGZb95a8vgfXBkqRLIQ2QJnE59FADHHp2PGs0aC+Efsgbg/xcUJAwhuCu
XS5srSpSdJtCJbkAF1mPtJkxRm/e4ihqsW3eEnSuFSBFt99DrnbUdPCSiCypvTO0ihdDsE02ImIl
tHUptM1kBiEIXeXPVr9g7X7QZuuNpNb4uh2mvlTs3YAin1azMf7mwGvqPwJn1j7DMfM3jnNrv16K
Z1hcHP5trkucKbsno3sCMmmMR4QU6ZUlSDENmINUD9tWT0atcJiGPXLg5vDFDwBfXTeEpJgOBPkJ
0IfMEz7Pb5kFKgdfGGdjfK41kLRGk6nWTulsIoTTDXDovJRhrxPMJC2RRDG31nV1+KNGftfJ1Uxu
e+/My80kU+BeREI7IFKKNgbpShBoUkhPVSe42LMHFE8FL3qD3lYRFIaW8q7qAzm3gIevLDKz2roh
dyxqj1muFNkvt1RJid0oYYnXD2alPxkF71rI7NGyA6Zh5k5b60Bi0v00i0cccJydgsnzddWQgtnH
AAY2BZlYO3Ka033jcjsWCr8+XP78ymD6IxB+V4dkxBoPfvDy+XLCVqUZJ+gTICasorU22mmtDCmi
AxOHdEBQg0dyHbA8yMWHxp7SW6UKtnbea10hhTSaaWh3PhnHU6t9Ri78TAYwNEyD9LZ6a0CtVUMK
algr7ZJA23tNkmAd0SoLLzZqd73SbBWxFhRSaA9lAZWavHYvyET6j1mZGpQCCzfCjd5e+b6cSVD0
pCWzT7W9irQWCzxrO0af5w6U/sZjycpCLav8sRdsTbUuOTE2KeaBE5NeB+nmlrTd7hgbenpbIpB7
vTx2l6nig/iTFf8FJBWSgwbVq4RjPJMJ2+87g1lK9fXhGHQ4leBWTE6G1l55l6wuw+9dtBT+QCro
VHN6SdrmUe1qh3Jw+WnItttScKz1kRTwHc+6WmwqlteFTroPis6HctDbG9PJWgctpb6rAbnZdtHG
LpD+yiy+Qmt6ETEfD5Zz/eQW4CXx6rgu7lUp7s3SGqHFqJQ1KnXyVeQ6Vuh+o+mQgem5ZkvvvtZi
UvBHOsbqatkLL2hKWElD3txgCdgdL4+yta9LYU9S/TC0DrYGUyLedBWaAykRzs3lj6/MKbJ2HsZj
OA5OITysdSAB62AGEr1VT73BO+nlIj7+/basmx+iskxJA1c93V5eeDsrgwANamGrCmvfX6Lz3YjC
tkZb8GzCizh/7UCWKne1EVy3k7JlfTw+4Hi0aKRcFpgWWs9jZWXpJzTzRbUxY33cA7askYdoA3un
7qyTD9LOA4bf3w5upD9YeH1fdV1gyyJ5bJoESLNUeLqi4+JYJSqOe7HmOFfdituyEL4Ju2CaskSF
79DHt9gucM1oRl380IeQCq8cRlIwd6KwmWYjAX0zcncJKfN3dl9epYszMSv4exBNsdIqYdMIrxn0
4bfeDj2iH99Vr+wBKYbhAxugVZXeg8lCnjzoup0+bV4qrw0hadWee9w93DIwTnkB9aexlXCvT3A4
23bc2IuvlCALxhzwECIuc+HhQQ6gCg3yjb+sqEZmOHdXTROyaqzK9Uy1sw7YUSeah6bMekRepLZe
/vpaBaQzdadbZZD7jeVFIygOv6+br5jQTEcMOZyNIlbmIUdamyer60mqTywP4PUNdrbwNZLauuq0
QmL73+PTrOo2SyFCeg10+GpXAPrELLLq043buLUfv/z/3STKnijtoJTR+k1hnSsFBhBZ1sOVv16K
XdUdDScvTcurMDQBuaSbR2ge1cYatvbbpdhFFKj5Ze9Yns6l3sME7evescznywNn7eNS5EYp5haj
g8MSMC/7WZ2a9L63h/7p8tfXhqUUucEMSkcv8mXQ40C3r9Qg8Fze2fdQyK+cOGWpmBNAt8Zwii1x
Ef2rJ01zA0Q3vka2zOlJWnyr2vVLrpL0E1bYOAtMGNX4taFyRVZfd79q/0chpoMLd1ubuKrs5Kvu
AIaFyjapW2eej3ekoNH+HvoNdgBNihGBV5SlCpfSfQDak/4zGe1LrYb2gdefbGMaXRlMthTFBVTY
oI9U09N1ywSLM8y6cWdHpRkdL4+ntQKW/78L4wzb1M7P9NkjqZZdlg6gUjkboIPy62JNlotVjmm0
IONNDyQP9haNvYD/0yaeNwJirQJSLCdmg61QoIJ2jyL3i5iM7l82EZ27MRGtxJstRbOGl4GFskT1
5gb4uB9kz+AgfZgq40Y8rP1+KaAXyzNnKlvN6+D7vA6QgWA02tHWiWbl87JYrMpT09EtbWanlWOX
FZSIZQ9l2FvZdYuYrBUDZZa0cVZanolKY7LxbID4c50Y0JalYpEhMJtofAYPIbVr4mIxmcJvU3NT
5brpWpaJFaCb61YH+lL9gYeiIcLJuhehoV0XYUIK4cFvjcRWes1zsBDfF1xA73LjyuOYLWvFAAyF
VjilpgflxsJeHrNVDcfy3f/HcXIlBGSxGH5GFihyjSKgPT768+zfqJjZnnI7KDcG0VoRUhAXjg7T
Pkv004RTiEI2HqaRgDZgNkWvITmX0bWdIYWzgBlsVlY/eg7+IsGnTKBk3bHa5e7r5fl0WQP+e8Nj
CymcnUhzMOWJuA/zg7fIKoErO8P41pa4JdR5kvzvcjHLavlBMbKCDLK7Whm4BZ4cXBbMbDjh0DPt
E7N/+vNQpqvzjrTPjRBZ6R1ZTybAR7iJZZteAzsJczMeEpPeMvYzloBfL9dnZZqStWQibM24cDWU
WC04kiyETAXQb+Mtbu33S+t1ANHZx3kPsyolaI9JiYTCjafpoF37cmxbS9Hvl9ERKfE0uqaHrAvm
szsme2Fn8X4ckK1d10RL070rojMDC269PXvYHBZPE7u/X1Z7pQTBlkVkuok7IhrN2Rty27kjAyXy
it7/p3aoyeXfv9YLUozrDhYLVTRqp2DiRDi1AMz+aHPSkbPh5SLWRpEU3X5osNMe4tmrssK07wsH
auETiBDSX68rQIpudW7LTK3xrcei47OpYAGLzq7ZOPKvTB2yjiyyJk3XUwciPjiTA1nBcG+nrMa7
BVKFkflbWIqVVpIVZVnKc2LrqNrJtyf2lGwIpr3mTvXvy2200s+ylkyHaD6JxKWfffGsLjLHnq7f
K5vKq7XfL4WzULJQnTV62TSU4QCvavi8CDW+XffzpUjGqcx0SwxkTwjIm5OvptWpD+YfCEWtjcuv
td+//P9dIEcA5QX4Mu1EDwPKtCfH66tk3oiBlZXBlE7OE4Luug8G3zMb7X+TsH7D5fvRxd0nPygH
mL/GGVzp1u5yra+lmAYm2KlmOE9eqcFOgGQ8h/m0M+1uQYa3na1sHUnXYkOK7EAUWBTk2jKogjco
7spJpGAd06B/GfVNLdla20nh3ZjojVFJ+15h9q9q8ivIeQ3ivvWAx+xJA0W3H7NhS9f3YduRPCbp
T7gxiQPeR51noJjY/GH0ccvWxMDrefOeY62IpZ7vRhoafDOBTO8+V9grYxtgL4B48l1Drd+SXq4V
sZyR3xUR4D1FzqtpQ5vhnjJxc/DPQN/38fLX5Yj8MF5oKDnesxF9iMC+Ac5I9xiPXdrulW7Irtp8
8v2lau+qEC1A7Xh0yB9MUQ0EYC73qskxrIUcurH2fTiwKEIK+Szsp8Cg0T008u5Li+lC9EstMIw5
KS1WIf8zRz+cf821VQQP7EXFVe/YlCtNBoPRY3vXq/rZrRX7PA2IwUp3Cu/afFA2XiOWjv7PTpQi
5ClABLU69m1+1mxj3E9ItVKcIg9YGE17IxhOidVvnQbXBoI0CSTqjOk8Y+1JN1vld5HWw1e9Bzhx
eZitjWQp+MUIuyW22uy+ttw4fokTnJ+/4xenQoyd2xBz3svl/JFzfNBi8t4d0EBmVHiYeW2Ne/vv
vsNd3SO9WvikNGJJ8GiB6dbxdSY5B5sNDW/w/humd2bx2fLzCAfRZBBV/Oi0USDuxhii/P8qrFJK
cx+XadE9xLVbzz4mIkLFs+zyr15pHUOaStQ6s8pq1IYzvhM8Ae5zkeAGseP1vAf+gV2Cdc19CJdB
UkENzhR4WdkmWwecZe6SBnLgDkMzXIWvqol81FAFQP0M6ttzZw7T+GVSq9y9Cfx8dI5xgiHz5VJW
xqolTVoVL1xJynz+hFaruJ80t37K07I5Xfd1acoSzkxu4VwG9zix1tn3bopt9UbFznC4sgBpwlK1
jhSPetCfM7iKsHqxQRKnMWi2VNsrhEhSZ/+edB1FiS3TIkepnePeJJ+9U8WMKQ66iIMwrFnbD6Bz
x3APkgmhrAIrubkpVLXNGQyGshDUfCzJ2r1TzwIjsMnIg31p+UxG36rErN3hS1nYvhLttLRVuU4L
VV6LHrGZNeFvXe4FbfmxH0SyIU1IGKDhumkO1rmJ/ML6PFicNPHfzGCM3yS+UnMj37iYE8xH9sF2
g7tEXk6QlB19wC7FsqqxPE6RliuvVtgqJthvqLP98+VftxKxcs4O7w5dn9l+8JIlrvJgOm70KXCa
+hVjqenX5SJW5n5Lqn85GrZSBwGkaztr9okfAicQ43A2qqI/uviO4Uel9/vLha3VR5qfzRlPkrnH
tA7XcqY9TF0N3DWS8ZyZ6ubZaKUQ+QzmiEodMA9MXqq8SjBjxgYbNbtlhHhJWhhrb6wBK7ODfATD
4zvE2yVXzhq4Dg1bpazrjo2r4rdzubGWaeaDkSkfwgqVV8rOj5VzWhszcaH9xu2iOvP4At0qK7ZE
bCtUTvjkf4exALlfW1PLdVfrFhZQtAk/GBwgO1u71/Vodm9xtnbVACB5koRcoENAIyQ7EmfEAcMx
bCT2IVnqZB2Nrj46GN6CWUgOFogwI325qjFkXWhX5ZNTx5X4xGVMi8F2qx+DARmcIYavbklG3uVi
1sbO8v93+0hh4TEQRG364nN/FR0ysGq3alqQSBAndbh1vFvZSprSzFw2mhboSlSe7bBMXAdALnkR
z43ABy/bDVj6RT+xh4umk12EuD4w88T4Y2qmjmXpTg+6OX7F+1MbTvNcRH1wCHStGQ4hHhhOtsPq
yJ+P2C52U3uPW0sztjuVR+TycS6dqEtvTTNsYv8c+53I/2dVke8c+hSRzg+INjpeGBjS5qHAvNgp
sxNYogGoiNll2teU+57Uv1HsocqfRhPFQbpHO2tVJwecu6XftH02DP8Wo6n7zifNGbL8iUMLSPCj
aBIt+h3NqqrphxLqQ/bK1UvYiuNYNmH4MyZzWX0CFl/F/xo22TN3sOTMDMlQgXv449C3tpIfSm5X
CkCpQZXfOC2IQG4yMzxbPpXACqvvAIEcY2+Bkq+wQMSDNbzNI1ez6l0aFZZ+nufOdz/BbyrNaT90
RofXrVF1GAd6RRNV5RtGVL5zU7WmZn63R8PP28OA7x4+YzQAHJ7UxIbqe6hg+3dWVSycVDKIoMZ4
LZB45xPgU8M/tZXaNt+bxIkLTATw/kETCkZq6A+NkSg6HaxCd6j29tiSaqgFqTI/4Fcfh+KQZX3Z
PnGKjHJAlnC/DXeHOZNAlaWSxhdvjL+VmUtOJFJd7nEas5w8B3l1cyRvMzcOvo0b9OUgWpm4/uAf
3wVR0Nd+Z+Ra+dJFVrAnM1S/zRwelXDD7bEUIv3xcjkrwWpIwdomeaLMWKeeXd0pxSnmGch9zXkC
HY7mHKdXoThszZCitSgjUaTZUD5XuZEAtcpBrO+iIFJ+Xq7GH6bnBxO9nEuER2iDr2qWPWMFavfO
XZakTaK/FSLB9uSQO2o+cIYY1Koqap4vO9zIcZNEKoZXU1MlN4jVcFTeTYkzxpgK+45zbsvEKR5x
3cB2pmEN0Xb4OcXGA6fvLjxl+Ej4ryWEuSfTT7vZs3n3RtAKpBenlIi3lZfIngL9q6pNwfjg55gV
hJhNJqUV7kwTz69DVAHeH/eF1Qf629RxoQoMq+d1cqhtfOIXQ6Cyxu/Pbetv5lKhFzMDBfaKj6OZ
weltQYfvcdaECX3H7k7EngGBJsA+qJgG+IxNiCMQLht1n8+HgbWoDY6NUJYpp5nattz5rsCtBR+S
LsYgRVfbCocxJcapzSAz6wz3pe55qSN1+Cu2hkXQok6YR+MZ/xA1uCmTeM4PWNXxJH8gadbCJKhW
SL3ZBRlXemfTLl0jv/OdLEvGHflkUPmrtIxws66dVlM+6WmtgzkzM9FmUBG43igVTzU1n9QOB7gK
gC2Be97z0A95+pt9cu4+knElnF9DNal2S2u6Gn7IQjUrwKdBYsBLa0ocWYqbCEfN8qvNxkibDqGT
2Il19FNoEs0tMm34C1Y5ieKIUrfvmt08WNhT3/ctPj7lo9bWJPXgC6LZ/UaYfZiZa2vybeTS3XPc
huq57XnEO8fuMIlXxleYASzBBcTZxZOKidt+aCcO37vc4YSbHo28TfPHyyGyMmOZ+t/LMlwFklmB
yHuixCENuAYk2LEs1GqjimvflzbBmCYl+O4Ns4ecy7f3vq7EPG9o/ta7ydr3pX1vZJi6GWGa+ERS
HN7uAOQw8S6TJstvLzfQSh8ZUgPpsRJaOrPTcxQz5eKR4u4T3X1IZqQsqtE1e98slL1Wa5/daDOL
Y61QqVYjiL8AI7fwPnT75pOuVxkmxYnSBTgJm5FlOrf4AZp+dKiHsuEGSRezPgr4hm4WhBt3Gist
K2cAYqVU6Nh/xPjCNmF7H2Mmsjw7Vt10vNyyK+cjOQnQjaMRY11o1jEaD/E7bTUr+qfERTH/VjeW
iCcmzN6uWOegm+c/Lhe6Vqvlx7xbQVulHwIMDR1vrkdnkYnlirXrVN+/Rvhna7q05W/SscGiW2te
OEY42A+Fgdgrmhj8jR3An+b/YEmTkwGZxK0cb1zxVLQY8FkPXWi3mo0/qo5pyxF3G/igt6prNgpw
HCy/cFwcxgmpXYZdkoUTnQV3iewv8MPRTaeVGDEecuxve1xUDRx0b7g96e2faW+NZb/zWUjceIex
rfo6sgCFyTG3QmxnT6wFKKN2epO1zd5xMeLu8IQbSWBLfLvR7sxcj6NjSK6Qei5UslTwUWtme95o
h5WNvpyyCKSitHMMNZ9E4rBcd35BQuzOESrcxZ2jz110FmqCw+id0nC/5Gmc8DFZvDyIVrZhuvH3
IPLtNHd4L2pe8G5t9zgRtneTnQVHTXAnDu0l3yhnbbBKc4+YqtZCiVm/JM3IihiW7r3ilvrGS9ta
LaSp2QlYTWIlEp9EUCon3om++C13MkkdpZiZ59+uaytpKvO7aARGpIpPlTEWe8zC8f7UG/UIv+yO
C9ktbNaHTWVhC/l3l4gBQpPu59VDVuuhcY5a7nqPTmlNWxfTawUs/383cXQpAm3uytzvuCpaSzad
9rPKqmnrrXDt89KQ6kumwy4t3e9FYKW3Lu62v4ZQMTbm8g/XE1pHGkhZD9TfaLLsHOUlCJlgfBqM
B5x67pxu+MreTj2EXf2gzOHGorm0+n8mKcqThlbnqhmOf5H9anIeOnMETA44vw/fauwCNjYWa0VI
4wpjnFYN1cJ+xeHNvC1nNz1plcIGuMy33jw+JqNb/+G6iiaMQ3KF0jNpHoeos347cfnYOY/AnM5s
P7+qsXXXsBUrcudWt4JdOmf/XI6aldrJ6v1+6KrOxR3jJ+9DbovXeFYeOWzEh8hqFeVwuZCVMSfj
X1Vc5DutccUr2Yn6Lywqh8+G7Wxa66zVQVoKMauIapEY9vc8qX+FehAeqtz+aZOBfOXvXwp+F5Jm
kglWodj57sdB970r1Zu6SMov1zXO0mjvPt61OUun7iRvmA4bd9rYldliP+pvDa61xpcCPiJLU9hT
l74hYuFdtevbQ5qHV227GblSwGudVSdzPqVvXNFiRKCFDc9i9bTR8NoSxx/Et0yGj0JYwp3iJm9q
k2KgHOT7uh9u8bMId8Y8flV6PKtq+9SH4j5mlmmrrdVEW8L7o5KlsG9xXui6sUrf0Hu9cby/dVTz
c1jn54Sbyx3SjtOA22KtZr8C/nl5KKzNA7Lknys2PdaUNHnLzP6Wt5RuZ2XcoCk6dsdoJEkXHX+E
/XIjHoRcEzI7pH53Evqw9VK9Mn/LaQGx8Ee4bnry1rX1Q1B2+y4VoNKC9JvJnY+ljfN+aWfSc69Z
tS2seKXRr41llxqV+RCYyrciLR7RIOpHX0fDb5KMe7ldV0JAzhRQgzKIIjXLz1Ul1J3wq2EHVvCq
VwSqIM0OiuYjAdXotMjlcieoFecRo78tjoy2MrvJgPmkmieVa5vkbSrxNF+GQ16Op3zoT39iIo+N
fV0SD3Ejhn0697c2j+dc7f6DyvYwkP24s4BhX27Itd8izSUa+XelombiZ8AATPa4iTNNNVqr/RiK
YivTeK0QaUrBiCfXnaEyHprWwQk5Crp9NBvqnZ0V19ye0mPSrsF3aszrC1d/wGXkrWLv+ynNyF27
ro2kiQMKqW47WIX/pD+G8DxBDDmFSmjqx7DDZ3djV7IypGXZkkpmbmXPvnmna+mzWiM0bgNLvfLj
y1no3ZLEoQ4/LAys7ljlTM4604/Eb5WNj690r5xMUPHqNiqQne7QhZb7Jla+DQIqaa5vKpXWSpD2
A0PsCJA1lKAbpb8j4YWEe1a9OkvajTp8eCi0HFmrVPGyhhpbmHeVUt8J86wP4kthYx7oB5+Re3zu
S3PjcfvDuwtKWvr/XVd0hTC7crLMO5X5sYGkS7j5e+5Uv/pC/9052v7yqF3a5oPlTpYodUbcW52d
6T+EIXhrRatb7rQ4MPcmmvCvPokAGzv2tYL0vysU1pXRclRL3sa6y07dDDSgd4puV+lsHeZpiwu4
NgakEG8brmTncqIYK5huRZSeBjGWDz5cro0xsFYRKc7VPmvtVujqzzQMLHdXp2B0Gm769wJXpc/C
wXX2ctesVEUWKg3GOFXB3KdvSV/3t5XR2bc6vuw7u9mkoKzMJrLax+WysbISln0sl4NvalIrnjX0
V85VstSHW9OBu6pW/ck1d3snGLznJUiuax0p2CMMJVTfzNM3TIjT57GeojtRW+n++hKWfnkXgrwl
h3ZTK/FbNkKhiTi/TtNY3WFMpG2sRytBbklBjvdNOMSdyUF/TE7jZJLD22lYbtt3/qyUu8oaflxu
rLV+ltZv3cJlotU692cU9dpNVSlqvs8RwW2lfK7Mi7LYpU2cyE8Mw/3ZYsJyWl55d3muOGfHqCH4
zZN/mJJ+3jMY9NPlGq0FhxTnCSROB0y6+cNxhfheTgNmjj7LiZOmW6Yua0VIge6Pk6uFhMRPZRT5
zWgo7rE28v/j7EqW68aV5RcxAgQncMszSLIk2xq6bXnDsORuEpxAEASnr39J340aFg5f8G76tiKa
OBiqCqjKymxOmMUWCNmyLybeBQ3tSurFZd8GJyu/uFmvSLLgfzvfgCbQZa7AFNcDjf6KzXavVNhE
j6Grt5RXbL9+PdbvDATQvUG44B+6Y241PTNJRI0U7ya01bL+JrjFKcfMc/hS/CBL8IX4oI7IwfJw
Q4POf758iGwTMCycgr8fjH2z+woWtNdlYOOhR2DfOKEW4zaRIj4hQxaxwr+DatqvVNADUUiv0BJi
UYPKfsREblmfbRqGdY9shmADKvcvlat5c66BbFqOi8f8jZnYNsII3ahvz4B9ZM6rirv4UxrhYis9
t86SId9kwrWNYdhzPBR+W8jReW1BivoF9L1V4oJ74J6CymIjcNuWybDncPYbxkeVvrJhqB7ZFLBf
Tj5tAbHXuPPBRcrkqR15E7nOsjivclD6nLfypuvxMBsd3EBBmrUFnLANY1zRiyGsuCqU85pHhB5S
1QRHFZfNkav/+dddFDQBM4EmgrR+Xyl3etGF6ggENItUPTiTt0lTZ9lwE2kyDh2AAbx0XiHa+QDK
huJ+yp3uOBPNNq62lv02MSay9wLditG/GedF/QTrAVuLNLt48LBA66jvnF/hLlE9LSx95QrFjcAd
1d966sDADwm1jbSQbQKGXbNG09iH2D16OoJ0vCJg+voHxTi+p5KIGRhmrWcolM1Tnr11hce/AwoZ
XvUdZOAv+1bb/hoGPU4QC6ciCIoEMriud5BOiewS+g5vgAXZkrqwrZBp0oOvRJgN0C+dcVtDTtCB
sMO9E2mxbJVlLFcbs0pdZhEVoisjDNEu9NsgQTQkVHCXAUN2PY5N9ks0Rfwp4M1GZt6SijOr1jPg
asA1R/MLcknhXdu6BT3IYtF3WuuO39UNUkHnbIkbIGn6Oe3CY1WCkWrDSVq2jRoxnctJtWzR84vs
cawblX51oMN7mw98awTLnv1RwAa8J5eVhz3LGtBsEgaNGOSwNg61bbvWeb0zS92nUwhwKWxGR5W/
HMuVy6/0pup6rKBgFECkDJC+oQnOQL0OzunyYbft2TrXd6POIm406fnyAjHhs8OWq6B7qfz2Bo3I
Z4hQfvKCZ0nbjdSAJQSYxWHJSaDGdsjeMlbEZxIHJzLGw33diDuIQlTHy1OyHQTDO8RTymUZLOnr
4EIzGYSo7XycesCiQJdX78LsBowaTiLW6Diow2l+QV9NkDhgUU6aNfVEab/zCkwNFzGTpWwW33WQ
unQgI0O9sfw7JJjS5WWynGYT3AytV+aWZZy+ytRZyvOSYwq9lwfDxsmybIPJelsvWVa4NPPADQMo
4Qk9DtVJ18gCDHP9dnkKtiEMk0cPIem6QjivRdizv6b1deNHyJlkub8vkJm8t7JMFXohATFLeOuN
dX9IdQ9Qx+AFjrelh2wxwd9p9HcmWE4lkBltQO8A1PsqaAmsAcrowHp6UD9C5UZA2+TAI3mz1FP+
bd/KGWavkIvtofUWv7LCcV5W/RdVpeJZynpX423Afre+vJtVXWThOLcdu9FTcyxVcJKAFyXohzgv
Ub4vk/K7KPVuDMbqwgWGNP0WIf9+zKDjcOgIyCUbyaOdVmLYuZAi6oWX0hu0I7TYClxYo2iTGdri
EH+X8t5NgFDmqhJkjG8zj4avg468YzH6P+psgH5APG5GLouhmGS4ngAe3JEOe+0aYEpbv8DRyqLs
mOfh8+UDZfEmf7DhFv0UzLNHIQq/kjRQMPb1dPPtYPu6YegQhHCQT9RhkYgSNBkjQWhkbKtgZVud
dXfe7YLsIxXGC01fVzsoGzzXszq46znKepcXxzbA+vd3AwCHRggUOulNBnT90XfQfgqs4DFeysfL
A9jWZ/37uwFoPakKxCTOKx9RDj2ip6xobwq9qC2BC9sAxoVezx56CtY0XNkEnvOTTZWabjPciXcx
6wWMGEFbkKH0SlQ/XrrJG6+WsqLXTrElS7gekw9euMQw4jAtoC7WDPSON+q+HFBUGQVKjWHanzwn
uOlU5O17uZkktxTX7TgXDv9OeQHMu8gWUJfFqR79jVvixxvxB8VtWfAZfGKqfSmnSPyIsnLpgQVt
xq0awcdHNYqNV3rNUxe8BU50Q6KSn1IPqDdWQUVzOzn98Wb8QXNbzoKTGMWumxH6GUdk72kCBVP0
e4+ob49oPAFKfUv5xbZahmWXjOoMVMzZG/JlTnwG8jPI7xb0+2z1FlpAF38Q3oIDYHTxWmQ36/0Z
lMmfdApWdt7e1Shhz1re1H7/NKDDqkvZ9WVj//ih8AcHrhx9XDJjlb1BjxSkaXgfJ83IP6tmUY91
2jWnpeDXQ4OGno2XlW0VDeP3EaYGxWt24y9uCEVerpK23KQCsX3dsHzp+JqDBIS+rHVhaIX3B+5X
W/tj+7hh+VIS7kVDiFxHxeon3Kabk+t52cPlnbAZi3lDb6Aw08U5UMClu/wE1CU9+prdL9kmlM/y
+0023HBW3sS5475IKosDusbCT+g+8k+7fr8JpRMLwJQFWmtusgnY/dBBR6MukOVd8vjXvhGMwD1P
Om+gvoTNLaNnX5VoXoYg7EnW7nzeN4Jh4khT8xCJXaR4OZDczlxdrcffSYt9kekjPlztdkLpIkGP
ePdPNlXcjw8xKHLn6Xh5Dutv/TM+RaaUuvRj9M2HI30RPfqHcI1Nk9kn7C+vW34W0mt34TwiZthx
hi7cMuUzfwO3Upggq8yObQN6xGYus527YRhzTHzR866mL5W35Ff1XHanqBPsVLfjluaZzSQMk64F
+lfBLZu/jSWVT35XgdtxSMV8c3kvLDbNDJseQapRE5F6N+uJVYT86wdxfogDOL3LA1g220TMjZOP
vgDe0ZdOez969IUd/ACsjhW0CI9Vt8mAaRvGCOQcOpUemP74d5k2L3UzFte6o98gT1ZdB7riG/tt
2QwTDLc2kDElY1YkhAWK/aihUF5+S3O1dXW2BDsTCDezZm387YBbIdGzxMXxhtUx+owKOEFnmP5a
21UP6KETr5d3xzah9Vi8u0kDJj13cdbxt7hs5THw/O5YFYXYCN22TVlHfff10a9msPvVPoQA8RDg
bcr+TbkD9eoY7A65VltcKJY7lsmduwQcRDAxFy9tOV1HlXzN+IDrTzmdB3A7HWTU7KsDR5Fh8JKE
A5oXqHjR3QSUN1rCE7V0W12AtnkYtp7HNCxCPvA32bYlT0gZjKfWC/JDJIv4s8sj56T6LN0XDiPD
9EEO1sXw1/CPZRlc0wxquxAMUucWsi4bxm/xLiYIrkTv5ELxrn8BmG8qzqoOqquomApIblAabd16
bKMYtj/mbpGWYxHd0D4QuGJX+haqDKjecmim77KTPzBxgRMErqy9FzQAR0nmQCMhKHt+3Pf11X7e
2QnD3ZV6PPVfAqA+9E+P0CH4FIDEcpMXzrZE69/fjUA8ljd5BHZgMBE1uZ9Aifp/ST51nS9Vt/Ec
tKDB/2DZLZkOdFeWzUtXud/8gfVn9IaByCuFAl6UAdk1ut6tV+FF6npCP4mwmc8QPf21bxmNgI9H
Ovokxr5+mRuRHwsmPwUx3epRtHjKP/i7ynFO8ykKb+qs/Vt2YPAf4kltLJxtewzDl84ki6CFYipA
XnVChzo9rejBCgRWuzK7f/Dt6hzFotbj4YtEh8QB9WLvExqgd15STASc6sBHUfGmeUlJ392iPVU+
7W5hiEzwWwXhz6ZBre0FwNQZEMRhGdGcX2e7JJeDyIS/McaaOVhI8Za6DRLCoayGBgTsoPu8fC4t
u2tyXI2SezWSX9GLX6XoLgdTbLB25BNRbAxgOZsmq+7UgnrDAY3JC9Muio2O54TgMgCl/NXlCdi+
v/79nfeonXmaxwL+iTLPq88UCOriKnKIv3zbN4BhuYHX4NkXlwU63eR0nbtRj0bHvN84+5awaoLe
dFSWoC2JyjfwoJI04ZGHqiOLxJAoEKfUByeCjP2wqjruC3sm31OsZhaWtSjfBhD4J9D4WxKvokuS
jhA1vbxilqtVYATvrM8iqPqFwQsJnfa+6rLIv9dxN/tHMEQM+aGq3UFurJ/l/JrgN0AGh6h0MZ01
s5gMY/hr5j6Im2n9eHkylvNlot8IOgDA5+8VbxKJK3kAPCOdjh4X0MG+PIBtBuvJeHeA29YBSVtO
wxcPkzlRXz+NcSav2NDt3HITA+e3/ojrmVe+iSz9VQt41tDxfgwZrp+Xp2Bbo3Vq76ZA07JaQCbI
QbaqA3ElqgDUOxH4DXZebU0YnMfArRtCzOqNpDP55AAU/MAWUexpMQYHumHhmWwjT0LF5E3gYD7M
hYQd1kUDgpQsv5Kq2CU3hXHof5cpwPNvdoLKf6nbPOuOKtOuuJlkJsp9rso3QjV1weO2BHnxBtaT
7NT4ooV2zQw6kMvbbDuphl0HogEbQd2FL6mn2KPsK9ok+cTGH3qY561BPi7BRiYELnSlF1WgUbsZ
8+oZTCM3a8sCKcVXOUZfda8/M3XfZOPD5SlZTq5Jiek0XQTJgjl/C7qANAkfqgFEN2wM9rlCEwEH
qos+GFy/eqMzVZ/FGAIyCJL/Gkokr4UzkNO+aRiX9GL0/BJe1Xv5XRrt5nj6pPts2Hgq2xbJMG84
vsmrwqJ8YxFfloOa1DIlGa/ifT7cRMFlBFIpU1V6L96AOCgGfa7yWidRtSn09mGU9f84VBIP066e
1XhVyqJLqNP8LVX/tF740QN+iPnWSn1oIRjHeO3Nae3ptgrTLCFOQ2/9IqCnePHGmxgkaFc79hpj
GPFibvycgkOAniGzcZN6YXqTjwHdgAV9uNX4uHGQ6qFJfXCSerdkpuy+/n3bbCuWf7382z80bnze
OElZBQY29BFgfWSI+kxJ5hPp8iGpGwrChXA4kjo4OFk83DoEopSXB/3wOoJB17m+i04h2OwVH1J6
riUk5lg9f+JBwc/j0lw1LjSfLo9i23ojiEBGqoj04FNQjlRzc+yj5R/tL05CItpGe+IsZmIEkJGD
p3lcpvk2DVz1l4jK+cbNg37L9do23wgfeLuoiSNG3YLdAYUUFdVueXI4xDA3dsI2gBFAeLoKL1Tg
y8NT3GUHDSS1PLA6Kt4u74Hl+ybMErIw9RANjXeLngV6mMH5dyZhIzZiheUcmZhKCZU/vN2Fd5uF
TXbW6No9sgwc49yH+m+Uuf9enoTlIJngSdopXREX4mrZ1DQHkTVvEDSWR49AX/PyCLZlMow8k7pE
4qv1blOtX2kxzqeBNLtojf3IZP7RTT3KLnfc2zqtl8+jz8t/KzrLjZKA7aevf39ny7MOWAPRefz0
SvwNdxsclzjNNuKcbeUNE54B8WNQmPNuRZHeo6cXTU6hpIcCyfsNyIBtBMOAIZwn3Bryaed1hGz9
5e0Q/JiYovs8hImFzKLIwZ5w+G85eHdzDVkW0NaNOw+OYb9lNi25Bzqjc41eUjRXlzrxMsgr7DqW
JgoSpTdWxnFMb0PVdKeSR8CT01ZvLL3l5JgYSBqObOLuRM+6jKGyRaM6IgdHllO8sTiW2PabKv7d
0QT7ONUM3Dg4+MPn2vO+geUtgxZ4fr3SIfh9ypK6UkHiptFGNLWcJhMRWUtISDV5Ed/OfkiLY628
4UYsEEpKhiLaUrSxDbL+/d20dMHD0QFfbIY3UeklvB+ja1674hgMtTxf3nnbGKZVE3T9eR0Lr6RA
AlAwHCmZhRCaXTbbui03QBMDqRe/mafapWcg/Z987nqQ/gkR2ETUgZ5fYFKDN8xbOk+20Qw7H2lD
mhQqcecQXw8H+i2UXnbISv8xyMGC4aVsqx/JduqMmM2qcAEmVcfQKguCWxLn/CAVzvfMqseyCh5X
jOxrqFHYAkX7xiXREghNqKSM+9btqiaGUJYOv9ZLL8pjmi7zGTz5Mj3npN8CDVkOhgmWBN8zcDsi
c88cBMFLkrkQUkjCZpF305KJvy+fPst0TLzkXOGWW5OanuXQTD8jhIHPLYu87nbMoPFxP/p1sHGD
sPggYlzd0bzM+DR5aFXwc3aXgbr2DizK3y9Pw/bxdXrvDBU0RjQXEySh0DAdf0K/iXNIwbSxEVgs
J5oYbqDUzJkVwTnjfO4qMGRW/CtDcZkkhObksSZS5Aft0Ng7Xp6ObesNn0BHCquU2BU9CiTXkY8e
mdPfRt4s/ro8gm3BjHBPfQrEeg6RqzKA/iWwHp77NPVx1G/MwPZ9wwmkQzuIQcj4lgV5+zdTUfFv
oal3dfnX29bHMHw6IW2Rwm9mSZbq/AqEu29hhMaoqZu2uANsEzDCva5XNmIW4aVJcgUmbL899Hh9
bMTLj78exqtHe3dewWs9lEQvyxnpN30/FDGTifTSfbYWmuhJwDzBqJgj3sOUwVcs+Eydb2itFGrX
hSKMDWMWqIenkH5it6kqnW9h6QNT3zHUdy/v7+8o/gcSyQ9jw55DBlr7no05T2rtfqFp/4qeJ/CB
R/4Pv67HY8roE5iQn2awJa/sNkvUXMXMjcHvls3olx/OeV49rv+8/INs+2V4gBl1uylrF/wekdEw
qTsijmB/33dzDeN12HfHgTnZoCtE/lul6yqhOQg9cpj+hvv6OEyGv6m33389RgNSy2l0G/pNfQ71
cC3Q0Al1bzAi1UF/Akv73bA8Qyx+S2D646gSmmSGfprF5YCL/VnlfvEz9PNfYBYIkjGspjunr7cY
JT/WL8ExMfxAmMZjTqac3Ya4doLHUh2pighoH7r7cEbXAlb6x1wFz/gvwVHLh+JqgJhcDlhsw6E9
evls2CZreIoawhQKpELeGULO+lYWHKZcL+JtmWR7igq3CPc5DROEqVqC7KOQyxVAO990ACLTJuNb
iSLLCTcxmBDYI4pWIARMfl/dU9bPR6dkW2Wxjz12yEyHoZYBtYQZBhSCkfmKL82LLKvwxDv/x65t
YOv2vDvlcgIqeAW78wTs51fEZS/zgGtAEYMnJ5dbjVi2eRiOwEHY13JYOp5APJYnfgXWvql589hm
G5blOJkgzJB1lT8hauLjrBTHuvMGCCCk92MwpA+RW24sl20ixgWARa3ftN26XHoukQb2+fXUkbsi
gnrc5Q2xnSjjClC3pIuhCoERVv/NwTB+wCtjF6u4jx7B/263iJfFRS/Iut19Oh5rj0FPYgk2Vsf2
2w2bpmyaQEeQ4uuch/V9OfVQ9tWbZU/L503sJYiRp1LPkGbHE3mS17hrA7HdDhs3bcsJMqkIaaVI
Cl05/xyWeAwhV3clIzEmoF39Cr3d0+Xd/fhOHJqISzk3KWmq2j/PZQiCTMXRjBw8gm79oayclyEP
NsaxTcYwa+FRZ4r6dZxW3ctyOPkQvZGTvO/HTTScbTsMow6rXJBsHP0zTdPilIJQ5tD1zt+XF8o2
gXXQd35JK5K5bTX7Z+EvP8e8eVtfwhAT+OK143HfEIYt11DqQff+gjUa2DkFSSwgAOJuaaP2MJXq
9fIgtkUyzDksJNWD8P0zTld2VKuuMpTtNxbJ9nHDmsexHhdoSPnnrOvbE3jZfzFQp28sj+3jhjHX
Xuc4GoiCM0dzccIBx4H+xRa7gcUOTCTlCAkM7TiOf5asvevS/lBO4uvK1C2H7jVeEE93LX9oVNdA
maSrmuEYadJAqKOaf7bQVd75cSM6+wyulOQBDhDBDybaf3QHhM19v9ywYEpo0KDALHiSEoDo/AVp
oaDZ6alNQkF/HKD8sJQOUk0cX9cUKSYkyfuNH2/b3vVMvbfe3HdqrkJYbzA+hIBbJaQunwE1uKZt
fYj6zXhmiccmjeDcaCfVEk4bxIUk8YkDyhiwVRyLWe/KkYQmUDILoRexDLMHwoPquRT1kDgVoFb7
NtkwYN15WTWG8A6czOCQBxXRtUecfcWJMDQsGGW5LKWLhO9xXO8IENdzHeLy2PXxnpYUPzRxkmMp
JxBALd5ZNq2LkxT8mJda3OXj5FxdXiDLQTKxkjMktzhvQg8mxr6OcP9Kjke/mn6WaLWo3C1SP4uv
MyGTYaqdYQGh5hmlv78VaK0OVQex6ctzsH3csGRRBLOYJIWXboAk0Hhw48q1SYhtsQATLDkGYR+o
AFFYpVD7QQgrWA+2r6Wab7rByfuNC4VtEoZFc2iz+ET53pm2wQhemKg/7OwzwzkyInHoNFpN/uSf
WT7Hd5C5Wx5GmXXJVHTBvmu1CZrkpVRuC/W2cwhqusMc516iCNuwA9viGGZc5lNVIDHlndOgTU9a
1hoM4c3bvuNjWHENFcoFcQYfd0qVzB0ISxp3/rnr4yYWUkXzzJUasPKhuKo5ugwmH03D+z5uBN8Q
7cgxKM0RH2NQiJQaxAuzw7uNE2lxDabW5RxWSmIxvHOpnOyo5zm7gfxNdoTKmXhIcY0YBhDv7JuJ
YcJhV/p68Hr/nEKR/jNh6NWVrdw6mxYT9te/v4uWcSXbMphc7wx9NOiphhEeZhS36THId9HF+Igo
/x2CoAJegd3aO9c9Kozo+snAtQHlw33LY9gvH5pOQh/IO4OQsceLCRtNGudl38fpf3+6In5FaUfQ
QDQ349OYZ00Ctt2dF0QT/ziHoNYE/BuyPxH65N2xp0nO0S16+bfbdtaw3axwAPEZGWw3Qu4D+kzz
J7LeQf1i2QCiWlyPiX2kkOQM2JLCrw3iBTTg6hCozQSrxcRMbBr1q3B0xxYmJsJHjgbvNG+hPhR+
zfriGc1WG3lryyqZ8DQexWpIOY6PrrBKekIjM2vqt6ICb+XlfbCtkmG/qiC0wVXLO2cj+amWojlE
Bbp29n3cMN9MZxNtROadBR+/j3wJk//HBdf2y9e/v/MNWeznGajFgErqwU+Vlc0bk/UWqse28Ibd
siH3vK6ZKYI6HgEEckmJVKj7OuNmK5Dt9xvWSyY1dRmJyxw1JxocIEyZXzXD/M++pTcCr0jHYPTa
psoSdNoDOLeq7sK38Q2/th6PD+opnmG+uuVz1VTDWlAcnmjT3qVt+Zgii9KwLe/2sQQHQBdGTYtA
W3Kp+2FBhws6MbPnzOFR+Kb1ULb/+lnqFYcoSIu3GWR/y9e58fJhSiAuyqLiSyncgueHPpblLA9x
S+ZYb+BrLdtmAtdIVBRcOR1mDnHIQx1AwcIbN+W2bV9f/c37Qx116OALfPcsSXdfVqN3nJA4P+86
EybPH49IQcIYYDigpp5R/q9OuYfX7b6PG7ae0omE6P51z+triroBUHx60VeXP24xR1P6reNoJK59
XCN7MY6JHPsgqRWueyXJl+PlIWwrb1g8MsJ4cMade2ZIq3lZEBxAv7CzPEsNWxd13ggOGdFzCVq9
JPRbemrTLNuIErafbti6HsJ8RKuIe84KAO5nBXICN99shV/vpB+YuknXJ7KBYyO1e9bxfPZPKGM/
6KK7j1Au6lUSxU6+cYIsm2xC1lgcj4MagLnI0uyH6EE6MnoQJe9kGG+MYFkoE7a2PvtbIRlS7xnu
evNIxbFY9unRAaZq2K7yGummK75m1EA8uuC1neJqq4fb9tONOF1DlpiSpsYJUuJr5qHZoXBSfnP5
7Fu8ucnUp/upcMDDiZUvQToxy/JRNWAi81R8X7VkiyDeNoX17+98WxpCnLvjEqPQ0P/LRwP8Leum
fQCR0MSkzdodBoWeozOph/H8e/nbun+9vEC2n27Yb93jkQB+FGxt7qoD6YR/WuZ9HV84OIb9ZpIu
hVK9ew6FvCtDCMy64Ds67vvpRqRW4HCehxrOgUA88wA1n/bzElFvIxpa7sEmpkwsrp92kACFliQg
cn54EzKCcjL9Bxpdj9Uc7YtcJqqsxlWspf7qGtCmoYuoOrTTZlO+5fSbQLKsmlwK0d0YmXD3y+zW
B1rqz0Kx6+1WFsv5IYb1MtScyqZrsUzLuOAO3/d+fqzidny8vMm2KRjBN+R11k0AeZ2FwhWvrobP
NFqu1oxyVUVbFTrbJNa/v7Nf6GenqZPOCAQOUZ8hDtWunRkoUWxsssX/EyMCg9CqJw3Y+M5A61QH
uVK08ZT+M6X+lpqSbQTDjHmYZWhe8VwkjJoO0E6kfV0A9qHzsVHmte2DYclimifkuRoM4OsgyeLw
TrjDmXLkBJk3JZc327YPhkWTtgPYpETWlMQxWLwH/ktGkMO4/PGPo31gAsnGCkQ3rMc1yG+CTwS6
wtmEF48QgENpcdsXwY9m3kVzCrohIwtGs77X0pPhmUesdVeRWFl6cVIGFJoJKE+1ciMV8PG+Bya6
jLJaUIfAB0Ja4i8e6PBTjI6HhjtbAfTjLQlMeBkDq/0C8hkM0PL4OwtE/g3NRVtZANvXDeumQ1XE
A8XX54mLpIzb4bCNTLCtjWnV5diMmdMCFZwBl8iRsD3W7qraE+/sowhMvJjW+ULSuoRhx/54AAmK
C9LnYR+wEkQf/3VLad2jUXAYYXNdwb8KtVK/a9RNL9vDxxYdmIiwmvi9SqEgcCYkuGV43EKg/GGt
tu83A8OeWbc4mEGGXAOy/Uk2g31dDcNDNeF6enkSH9O1+FDn/e8a8XwZlR7z4EwptMFj50Uv0Tls
Adxb3VPsHoogeCwW/1OfAwTRggz48sCWk2uCwNK5d8oWusnncXaw6S1QnXnLf+37uHHfTqXvOFUd
IB6tL3E+QngDCN52w8ta7MKEfw1QCKyCZU3PsBDlr4HVzu3QSEiArlfjyzOwjWEYNo9b5QYaLUBV
QZ4h5QIqvra56Wizr4oamNivsXBUH6Mf9OznVX1Ix0onLq3q68s//+PLH/g4/3uqhEIlG9gy/zy6
+pDNkGFQw9qiQb86BK+q7bBqO0amiaNHWvBGtlflUpJrkqObNZryLSps2y4YQRsQo7ELHAnjKBep
roRD82eiupDfVTpXu6TXYIKGlWs2xXWYLsE59UZxN4dxtyQNqbMtiKxljUwImMjZIFCFhBtc5uY0
40pT8k3Ugu3jRqQW6PcmTo77N+00aoQ0+joum103FhdrIr9mtAWmNK/aK+1731Kx9F8kcrvHrq+T
nMRbdR7LLpuEe7z1vbonHBD2OH/UHEVyCuCOE5DsdNkabGtkGLMKddR0qUKlXAX/qGb4TlcBoMvf
/vBWFrlm4mJsQ0+1i5JPqi+r7AhG2UjeMiqJqqFCSbzuu4/27/okFW/ZlCxB1Kvj5aE/nBaGNrws
9YJxzKa8e6JuE/8bqmmOjg0IDLa6u2zfX0/Fu1eFwiTyoaDsIasidlMKnX5Zun31N/x6Y1PGCEyO
XDXyiQdDdjOqXF5V4aT23Cvx9XVO73772PUjAE4sBz9r4H2hILyAKqGDONSAOfLt8vp/eG4xhuFk
GbLsTq948Rhq0f+Y48VfID7kzv/2xM/YnkCEQQwHS0vaR40jpocxFG0E3fsOyhlQoMjaY4UotesZ
j2EMTxu2C0F7ypQ/0sYPPqNkMJPEg6Ly8+Wl+r2rf6Qq8X3DxzI91XEOmeIvaU+gvyOm1J3JDSiG
exQLRkAR2jtZhOpZzG06AUbsCjUdo1o31ZRoUnhhgPLaQqorVNsWIaGy7VVobF0WPCDuc7/vy2kj
b2IxaDNvwgIQ+SI4Z49aQMky49m3cBqakx+PYZIKiIl0IoDQwGYh/cNQHblmAmXEzdsZYciPcwDq
FJUiPPPGBzbV7cWBgiEkGap9+SwMZriMUJctMoowCxBeN9CvqNA3mQCM08Ybx9W2eqbPqNEDJhuP
PMwexwUEUN5G5fEJDhhdGkk+oAOVnUc+SU4PTZiiwaZoclruoqHE/AynojUUjQGjcx/QK1ZNn+cR
bPhHz/E8/7qpAl7tycpiGMO7zDGSKyNuPU9k5s5LzYMZnRp8ZNEnMS8dSRqkG7a8sO18GF4GGoiR
gjaY/4AWGJwK3yE3wEe/imKkD2wc/up7XN03rNTi8U1JBF0sbVjXTfRQizoT31EIVeJAPJTUFSCK
FR2GI6szMj9QLSB5d8hTr2z8K6xyXxx9Fjbld7TiD+rsxRxQ3AOjaAf8FFAIp22gliw+9w9dBcHy
VonGfSqjdkgg9TWfUBqaEhBNbyXTbEMYror7+YBOjEU8pdXo3MwQxIa/Ql/fdcchvHd5pT8eA9mg
/4YnLGvVqrRonzjN1JG0cLTthMRy4W7WbD7eS2KmcFg39N5AY/qk4dwfdACir8LZpL+wTcB0JBA+
74sxmJ/Qw8JPfBIh2DLr7FRE9RZPgiVmEDN1g8Kyu7AB1etaodKfjgM9rHwDPCVXhK6s5fgX5gzA
qUhEB8T1Y517//z+PzpFqC9IeljgSzes48PLcASpsP/umUATkJvm8fyUalAOs1F/rwFiTGTuR0kc
7Dx+kJE3huEVWFNlSJ9IDXx8lvXxHdRPw+MgVbXR0mnbPMOlpAGi7BhE9RNrJDlCQwzuEbwrePAM
6cy3RNFs62XcXEQVR8uYuekT+Bs8dQzn2KGJUiDyScooV/qEN3u+1QZrm5Jxf/HnRYogbNKnsB8/
hwJ11tRB/OybUF1fNtmP/TCJDbdQx35bSq3TJ+0Lfq7X5H3W9OS0llMWCW7wJZq32v8sszGTQoK5
U7iUWfqEbvSf0l/Sq3hAj2gTQ9Ds8mws3sFM/9Rt7M5QUE6f0tnx3SSrIU97iMu46DeWyzYFw0FA
myQMoxQb8ru4VQcoGczohT4s3aYgu20I467B4oXUMW3ip7SWDvpPUZZmTYdUOPhPNmZhOcNsHfrd
M0KzAWkA9LM+hPXUfCdlyWScIFfD4+zQQ1OGvIA32m+2soG2GRm2D1xf0A2TKJ9FuiJmVveio6ID
Vdi4RaH3sXxMBLzkf6dEa6caZoiYPmeya59TIafuimviFAfwqggn8Wr4GV1V5I6Baxn3moFwKOi1
brWxprZJGn4hHSDpAuA6f659v7pF2f8rU628ruJdwmCYoeELau7MS+xS/sy6skuEZvmn4v84u7Im
N3Fw+4uoEgKEeAVst3vf0p3OC9VJJwKEEEKI7dff47n3Ya4nbld1zcvMVGJsIX36lrME7Tntu1Mn
5ygOhJ7FRZSE8yPG5N2HceHwinhafkmHPCbHzSLo0MxLEVXLo7bL/INXutv0oS2fv3Tsj/mCfFKr
ox1Vz0Usa5kOqy5sqvUgN59//ol3e9wwciIYlgTIuecJXNwmE9OK64SptffTsvfdOZHzE+/guGME
TdRFNI1JHoGwjXPDk/YiYe5rOSaJDz/uX4ee+QVyMeWCRweKxU94Otsdhm+9TutZ6DMVBP1HWPe/
FTGJj846D5rKmyrOHhfft/W1Dqe23VVVCQvZzSiwDX7UxDfyDpr0c7OXbIgrOEsXXuI21QLNvE0h
ZFDviBeGSR7OIGykvAoF21dzCVQkphURbClrE3l3KGiTRIBOmdQTSLTrooa9byCjz1LbFXaTqLWC
c5gEIS9dYuoVwAwO8dvoAwNywWtAQpZAWno9RXVYbNENmorMGGu6Z1OXElIGU02WPq0w25GpDprR
7JdwIt0vNMDadgN0CWaHoEYyzNerOQExRsj5Cqn88GspYlXsRbQ2bzyoAn9DusRGWwYOWZxBokb7
15yVxQMtQdTdQX0QxtRIkuPf3iDCCV70VSdfXWDbZIfGdohkMJkNu5sc9I5+qmQIFwjeM4XLzdYY
aW6U3wYqW+ZDrQYfRJaxAbzJnFWx/qV6NXeXxqMoqHjc99dMmejGYsXnJwu9t95saNHhV0MTtKnv
uCtWL2dg3y5vrKG62WlJFR03EFoohiWzpnV8K13YdxcFOCIupYvA5A7WeWL5oeN2jO5ZYNYHpmGL
tBXK9PVOBBWdN0sSRetWShSWqZRNLdBZh0phHibU0pTPa+9dSg6tz3hISbmYarsmXQfC/YHVsR/q
ebmZUBuFW4XOc9KBv2NWA8ZcTUm85jRuwKhydRCpHReBGLdSzWp2mYKjogkAU9NjeD2H8NfYmFXr
93ieR3ZhKMExbiMClQMaIlPYla2s1d3CF/5N+jWAz3NQdX84GVbsCbzvV69fA++qUOO6vmsXV26v
YSwsny14++6qEmPhYUcMy+tYuvXDrXII08KbQZEey7Xl6cRD702EfdXdaSdNl7HOq+oNNDsndQ08
ghjzbhgaklZzpLucmYgmmZ5dEuzKuJqvQjSpg6ynNtyUSzwn11PbVEseALhN3hnk+gCbg4ezvMSl
ZEg2G6enXx0Z7JAJjBnQ/oHmutwFq1fZX5pU5iMJHM08FVUKrEARL3eTP0QsA9MxRvFTo1qEg/rk
FXnvWvzEAzPeT0GOV326DEIlWdjrMasVY2bMYXFY9ttohAEQEPAjWiKLx7o3GxxkKVc3NPcgr7bt
d9H5A7kAtRJGi8ysmOYQ8HO9tC1BmUoF86Yk9SyqhI3uFNQJFtJ3f3yE9hfekKm8hFrWWuUFCFcf
EuTn8rKwa/ko46rt025iPb3q4A5BshC2lFXWygWPF4ZJkbUl/nxe8bALVAr4q73sp6qUt0bB24zM
VTLiC0Fo/apvhrbejEo6uV8EXch2Rlv3hhtvrS4ADw0Uzphq1utOem1IU+l0Enzvk8gfU6lC2V2D
/GWevNWHjw+2fFtiYujBH6NRpHk1SswiBVYKbtFJ6YZ4D3Mn9BSKikYq9QWcNDbSwjEuCxxwT1vj
JfalqfqZZQW4zEkuCCM28/wpdN/RGPaHF9/R5nWqfPEC5haEpJbpINJZgpFpnhe/CWr0Fdrlcq4t
fUU/s1mRSECc+wruewU7cwmcui2PUrEiclDIng1/DCNppw2jHmSlZD1BuTyJfcXzzy/lU7flUcKl
JOlhuVYHj7bylQLProKBEWvd09c+/ijdCuOYl2E5JI9FA5YdDBD5beT54xfX6CjdsjVnGL+25RN0
X6rcFl54wR3UbGCv/SWn0Rg46/9/39vA+UAp1OVT0U/+jhwq7m4JvpjTH7O5SezgqRbq4HEGNeUp
cM7bDUkwtpkrB/G1gv7YGofB/Kojsg0ex4h23Q5nyo+luvfUup6zjD6xidhRsTWPg4/+6cofAzpM
l84bqutpKNyZ3sphqf+SDB1TuyUj1SS7mT8uazfmtHoAvw9XQ0vWdIKFUDqRetMGEJsAEfWLjzzO
v6xPYfPl+CMJQffGi18cCGbOAtKGELdkCC05RM11Vk7TOUDMiQN/zPzGoFwPovLjRxXJym2YnVqY
bXOBu2DsWneuU3XqXR0deBLAIquteYwDX1ILaWbYbVx4wBye00E69YCjI7/wwi8GruNHoTrI7lsb
eDofiV0/vhRSjkngIcgjTC5N/FjEvOpAwFkBHIalcXQO3nGimXNMAi8Ij+NQCPc8jVGzgZoA/TEt
s36wFMQIgDQ9k49RXJ1hAZx47ceEcHCHC11AhPh5ikBHceU44gAJlcJL95xlJP/7ATomg0PYxyTx
GLhnDu8LCGOGXVpNvd2FA8j/JdTs8nnqyJ3PxPzFH3UUEMgy93VbVe55KbVLlwWHBFr8QVoeHvv5
NjjRffkPTbwRS9hEGj9KhQ20y/obxU18UVBz04RfPZTRUSCgk6pYBJ+s58oHyItHgb305/F2xXHJ
P/8dJ6LbMVVcsCaM4sb5jxQ3DFABvMuIWdIK9EcYiwNSxEP3wBfotItzKgenHnkUAnTTtq4z1f89
kgTr+wE+LQZE1X+eGPagqisfdHXs8zMR9URUOLbcEVHTFj0MuZ41q+hyuciqshs1Yixw5gGnztFR
LgBrCT5PTT0+i1GuSybqaBaX6wzz5p2HqdU5Eb0Tjznml0MNvhI1b4dnUnLxYuKoe1tW7l22a5uc
GTKfWKpjtx0fdRLz9BI9JFOwilu6InnPag/OUZvPt9yJeHBMNJ/abmZzAqk/MiD/9ky5Y70aczkl
L0HLrtsOfO2ha87JRfwdxhiTY+8dMtl+tS4yz3aZ+gnuH0GMZLD3OFng1rZalpsSfppP0zgO/J3z
gEZ3EvxAcK4E0Lk8jUMbenef//gT0f2Ym+4UYDdV4TBCKddgr0Z7E6K0hciaX12BhHiPjPXMHO/U
Mh/FDvDpO78eFEUb3fKMCnMtNFaWRvS3aIsMHa+bnpwT+zq1L4/KBQ1libnBGOyZE1k8uMHEb0WS
LDfeRKMzufypRxyFDWihUT+O3fRsXVXfEmcBDyA+/BeQKOlzEkSnWtDH/PVqRKoaQ4L+eY3Nywom
eMrAw7ihLRibSPCfw6RIhxnbNanX6HYApe3zfXHiPgmP4gfU/DyjFbr5sqewdoFBqVxzBtoPhteQ
yjaZJ3XI7j9/2ImtcUxyN37rFWvckCc9qzZ3PoWDLODVxPcADKMYVnpT9DgTcNE+f96JiH/Me4dh
Ebo2aMQ9kbYCUr/24K6ND/9nRmk7sMeh87gp6QT3vsMW/fyhf5fljMkxDd7SYrR9m8zPmPvLlmTo
tC1AB1ZtlIQ2TQaH+rwQAwmSHJMGf72Gy6YWb+iKUe+q0Ykux7wuTL3Em4XBGewB0qjI9T7/dv8g
gv9SVgRHOQpY56uSpUge3Sgq+8wD5jU3kI0u45vVRug0oPuh/B/oxZpY5VNXjWvxLsceX+RyrAtk
zZI6x9Z8qltIOAAJkmBZI6Xf4eNYTa9Vl3TCZu1kYApmWd/CKSByiQCCSegJTY9LpoLDqLqBqaS3
rxSsRUnO+q5Ct62QBI0TMZSejqACJcawyeEtvYzf5lWiMVaIYjXPRdk0NtfEaajF1tLDgTQ+zCo/
pNdA2j0tIlQOHppANU2ewI2FeG4KXNhBXaTl/YGUANHcYI+qlpr3ifCiw6kbli4n60rDPqWcxOSJ
LnhTGyfjYokvGFirdCthYufbjQQxuceXLUreylzVjE4PNI5nCvEwyOvYb8rnAhNEoENX/swOZtzP
cSkD79WyWtQyUy3MQ9rUmYYOLq3JGHUPRQvsQAK+wTAGV3MMddDvlQUEFNYBRpbswouHUrILtniY
SObVCHgovmnhQX8V7akE/dDewOFoyc04KXGHpq6gYQ4hFUVzacMhUlufkcDscJdTK7KAQQ93r+th
Hm06tG6OITScdH4I5AKferYBQZ0Uvz/fdSeizLH5DyNdOKHL0D4tXEICCmGMtIMHhIp76uC4emZv
n8ggjt1+iGJLTWFH/EQiqCykIW0GBV/fXiZnjvapn3F020DTLoJw7oKWBTBw60WzeN29Vou61uVc
zxc1h8f65wt26qccXTpyWVpQXQBHCGd0tDdCxsa7HLtgZGce8NdbDZJPR2HAhE242go2BRgxYKk8
CC6g1g/S5HyX56+/AY84PPpfMyOLNrSMCCFbMnm1ny1125RpV4F3eSb3PfWAw///1wP4hHlO6IMg
LSV5VxLNr8h8kT8YHvP74Bccmp4dvv1QFxeyaKft6s6pYp5a/aPXGwZzWEY+BNcoXvRG8Zl8W8vJ
S+OVNmcKxb8mfFj9o34EhTmE9RDJQbOv25StEH3p+30V6ms2tFeQQXr4fKf+9UzgOUcJxCokw3Sq
gm5ZSR/XWeWLNjdFSXYiOdes/ftqBcfIMBbFjMkemmXcVRdmJXeda/PVCzef/4JTH3/IVv61jcK6
pK3HQByfWqiWoSMPgzBe6OdoktVXIlMYHFP6MBow5ZoEQNs7Th+WqVj+YJ7dnamc/v6qg2NQWLV2
pOzAMYfBib2pLN8ekNCwsUTnsE8Dd078+e/HLTgGe8mWeXQEcHQbOtCjNEUjcoUT55cOc3CM8eJt
gPL8IDUpu9J7FzTpMd0IoSH++Us+9eWPQ3dn2xnqDxDOAqaCo0mzKWEfe/H5h//9DATHpD7QfJYw
IhiyxP56Fzr5DLvPS95F+ykKXj5/xKlNenSczRCtGnbNsAbrwhAWSUFr68uwjnWc97XCrOjzx5xa
pqPTPEUDXQs45mxpWH1AUl6lLfwFPv/sE6t0jODiGPtFopz+d5sSonfQnNyagN0H67nc+8QqHUO4
tA+A+NRTMMisqG9hXu+/GN7TTS3H5lyT/NTPOJzCf4ULaqZawQUJYlrx9AAdJws28+FXHHT1P1+o
Ey/hmMwXVhhocgcpSN6odaf0nDyVTRF/jWaHCeX//wFVb0DKLUoEo9pg+ht/RGv7tV16zOBjPSyS
MVAHOTTWbzrGKeMV6G/JDJ7u52tz6g0fnePQ1DpOBK6bYumuWe/vJhle2ZGfOcmnlv7oYsZsyBsB
LA+3fZlMqY6gJVeMyTlD9BOB+hiFJcbWqqkCFx6rsnNld00XdBpV0l4fovQ49N2ZVTq1R4+OsStr
N8ULjrHwvW9Fq9m7AqYkndFi26DL+TUx0eA/wKyCxm6AE822ioJXzG0/vHo6k1aceBHHqCzoZcFQ
c4CL40SIzMIQitWxX7VnLpsTL+IYkzX4qpLTQdHSJNVbMsu7aX2WCb9xRe3gaODvP9+sJ17DMSaL
wZKpmjtQTuHQu5ub+HdAxI+hKD8GdU6X/NQvOTrMgiGhpodfgnzoOkhAqKTlxwF/2ymW11/NkY6R
WaoBrWKMRbRFZVgC6IThCfzHRN43Qbn5fLFOvfGjkz2Xs6/R/g+3AA+tm8KJDxXLcvv5h58IG/HR
uaaFbrCFDiLobXwrJ/5Bl3qbJPb5848/9d2PbueJjEPJA4QNDQxG6gTkbmfvLAfl1Ds+Os3QtfDp
itbGFqYbb1FlD7uVQQchZUbfJeRreiPB8cy/Q1KUxAmiU102T2BfA7eGFIaX5PXzRTrxDo4n8moq
HcifkLgkg8KIt9B8NwT9TRM358wET7yG44E8nacWplUH69eWrgAXgT3Skfbt869/6sOPThqav4C8
2JVtiYMshwAJze/D31/77MMz/5VTrBK25sTvoF4akZ+FT39PsfWzzz/71LIfnSsgIouqxp2GtH3Z
gXb9Sg10FuFn650Jpiei3LGyujR93NrwoD1s3LsCGRbU0tuicbdjyb6WEbGj83XwXpishqNXiOwl
L8LoufHPzuhOff+j4+UqOumghCjwQNy1Ict29Qs4b/n1tpHyTPw5cYT/M1z3BtwsugeKs4uhqKe2
nHcyo9TsEy++X8evqdwHx2P1iVb9aFukjuEi45ybETqa8bkP94N/etj/6R6HwTFyBz1dFUYWYoAp
isH4l/IVkzm1E5+2tl6ae0aU98iJinuo4LtxgcTlAgmpaRjmH+jzkm9DbCj+m7Oo3tDg0HvESqzD
1gGwPEDprlFbgEPxjjvottuQlyqbos79IW0CCA8sE8OXpbX6uqrbsU2nEow34E/ZpQFN5wGKCG2y
0T7KeCPBcgkb6OXLEdT5LOZcfw+aDvhSHpC09+ZEpow4d60TSb5TWumLSTV6D2+30OxkEk3f+qSj
t9yE3UeLX+zlUHQup7TRrA4eBOVBAY/PuQjyMBKj+WWT1onfnLZFmQlIcC8pRg+AelsJCCFsQ6At
shFsdLveuvhxDdruWVGibkyYdJdV285XruL+TyYxZdWkkVsBZ6IgNQARZgQynl1KxQgUpow1mpu2
6w6onG6B9oAYfUEAYYUYCgFKa9gAelZ/d41zT4IqKIWFk+QZa6IGIMNqXSvM2xMPgF46Frmc2Xgr
amjGbQwQi6BYKBqud7wPsb4eLB+AX4vk/CyGYPgFZDOm5bIDRSITYw0dcIv05gXeU2WXFmpi77xN
1ivmhbT4ASetXt7QEowGtJ3GaCMmLC0G7mFweQChXsJbkGIY44ffib9Qs+1KDCSWAMKKedOu/XCp
yNrswZqkGUukuNK0C13OhmoaU8jcCL0TypZyI6yF5Sn+HCYEDNOL4go0kfrCq0cgsIkg+gU6hxiI
LyGybzSRZhVmvre00UsfGEFTM4sB68qaNjfw11vSZErA79CiNyA8ojmXWqAsVcr9GEqAXkfh5ebP
3Y1eHN9Vvo0FRnMTxCytiZIHVWuUPEQOeEttKMI6k4AGLY/VoqfHxeGLLSau1gswyQtzwzUaNhmd
q7LNIVfhIN8bN5jCkGoRH5pRiAzEtACgeCjVtunxT4aRjMTwICTxBaHeGqRYVZPbWjuak2Ee/H07
WmCu5RrWvzyov4qU2g5fUvuJ/07CIvwmcDT7FKpfwWUDBPx8MXNKyZO0QRBsHDYf25CRynDP16EK
Nrb3pruKNSDAFwFvXkuvjeuLxC3hd9NH84WNevEBJVvWPVL0WB5pXE82tU3jyC8N4RuAySGKMqTL
6vE/hgf4VyNikfHO9NfWx+5Sa+jdlLGvfwNp7X6sRd9cAwjMdxML8P17AfNMOmCB0r4e9AMylTK6
Sv4ZYa/d0F4OgQo/uDl4uPQhv1ow58n9ttNFJswwfRN139wLMbKfg2SVuPSr0d85oZzLJzM0QQYS
NjpZBQxhkawDGrSmiU34H281jctDgN/UQwMDewB+8ZeuIBBNbxEMqm1C6bgnM2/34artFo3dAO6M
ZVnsJkg9pbQfFoBa/FE9KTtFacVlgW474LrsstO28e+rfugl3Ag7hIEqj6Toq9suVMxcCaPdH1VT
sJBkMEdlrmjtRBoMYrzz5bBUuSjksu4h/WMF7BCSqd+JBRzltABO+bJiA1Yr0BDjyrXkB/ufuhoe
jSEMQL6oHV5ENABNVnP5beQybn92XGLvx4kSfBcvk7mY9cqrOisX36wZQUy5AVB93ZW0XgT0vSkE
jbMFPl6/LRDcP2mS6HsHmPG9wsF+5CUY4Kn0Dttvqkf5p9AIsYQEpdhijNfga2IvPTOI8P50dql3
QK/aiwJeXTmhsEx+wb0MLgdcMMcoVwcGxk2BuPa8Boc90xV9e8BVLfW67zFPmndh3RN7g0kAYNIW
9i8mL+HxaqCPSNDe8FxL5t+ymoI7YNEHqOe0yRLvxMjHWy6iCR6J1mByiJHbXVAWrIJCE1A1gD7x
dsGoEZuDRL6XZArqE08wVBzHtBqo7dMWuqPXiQ7HPVsheeFIpbZoEek+TyJQG8DRDZvXtlqjbjN1
FAN101nP+1YltXV3weAD0q/R1yYZUaBXgF0xJDngvcN0Uwgb3TQIAd8WQHveHO69HWCLQNazuLNp
2M3N/VRpehOy0D6CYw46BebN5bMUYbBjU2XeWN2zB1xdgF8svgd12lXMzwWIMeBFxIoA/PKPDsAc
wkPoFpR1vdYpdzVZnymAS8wgGBWHRwm/bn+FzMPtGS8zZRlpigPEf+HBHVprGN9jhO09UtYUZG+9
eALpBaqFptlyeMh0W43ZcJNrO/rlDROANKiGUAK+hccRS6t4vJF+gFYmBdPPXnRJ3+gtWvDlqz0g
qNxFmPRL9YYcE7p7DSDv0R40xC5+7OIO81opDuixosHWp2VkcGpiK7+1oaG3slTNPRS3w29uwjps
2qr0558LdNmugMmBIEFi4s5NkO4xg3oT2D3+N+NzfCsNzsxv9O37316Bkw14D1y56IKRcyBdt0Hq
Avl2geroCoCTHq+MjmWOCf54y2iwxKkmtfJvQQjyYZatXUThOy9h6VKI0XtcauCCrnq5sB828qrv
dGwxa+6gXPzBkqX9npQ1SJUWsPQli11Bl+3sM3rFvdl7g+8VjqNiLuqvODwMJ0hYjfp6MMR9dEIt
NItIhyEzUqmVZAVBOGwwn7+DK7SBaZm30DpFPDgMzXGt+RnW/cBdokXwOK0zLiOmIxkhybbsHR6S
7im22HOLACMhhSZHvfdwt+0nHdr3KAIaJpsKIDfqQpEh69aI56xToBeUccK2XWLARKmDYmhRFUBJ
Svcat2eSlLiqRUKC/VCFGHL6fQssUuUYZvToNYAULZRgv6cCQQQpZGFvFIxdH6ETpf8sAsEimGEd
uAVRidmrdQFAdalwEaVTIKxI1xg6yZAtpewH1LdMdxWODd7b5PjiZQBpghyf9rRhhGUQaTelTAnB
DZbOrsKqI4TI9gYhCR5s0Blp4SDsVV4CLbWkQSC/sZCpH/IgtnilPsb68+2YMBDUBnzFNV9Jy/hT
41fmcpr78QFKCSvJVwz27A5Gv/ZFrmPYpRoBHEBD2EVtZDT6MkuSrs70SMLtASTzI5Krul3DqrnG
fLbKJsXKAUABL1xSEdQgdTDDjHdx4BnplM1uqNMR3e8yk1hVmTZ2Dmje8rZoNj1NDN23ccj38zAv
b3HTLa86qn2Wi9qZXOByDMu0qEXfAJHWmi1WzrtSiU7mK4YICXjHvCAFNxhA3NGyQpyUyDjlxjUB
x9oKhsutnK+oCxagr9rmo/MCem+B5L6EKia5nnnpXxpdd2WGIFrfQB+huU+8KQDNjqwmAI8f1/NU
NGWYBo1FAB8jQI+zFobfP0TFEtCwQVttshFqPEA70ABBk/QhFiOGSg6gNcYTbzCH0N4OKGYRplyN
4ttQ+uUjnJrlQ4xo66DRuqKHTlDDrFnRhSBKLT4HpyViXZfZghfvtBvdGytM886J7m5N4XCFCkMQ
WGwDWf/tsIAhg2R8fTeLaeOs8j0kig4X+SUtCHA9FQG/C3XFYSNxr1fmjs9KmnSMTPlAZVnd1+JQ
yMDGCFcB9Ax5m4XBYYoD1YsmumiXuFApRMYwim+RZP4wc83ew7afvkWgdG8lYC7vFOqkHwo8yS0L
wLuHpBNy43LV3yYHur0XL0MKMl/yVpWxfECxLLLaJcCvCQqdgRHY+gxGmAzcJm/FWuPTkKBDvwUn
BKS3l6oBfES34/wTBU0A9C+XKClU6BWvAmrQ73QEivKCBciAwSSqK2Q1tsNk36Gtgx9T0/pXafFV
dTcs+1qCpS3XDvy4YgHGW0R62gJ5MrzyWUcvrkMZCJ6PdxWidrvwTa1ueSTqJ9EMesl7FLAZmhfu
aaJwBIJqB95ZC2ksV/g8r6ohuokrOHVki5nHS6u03gYacpBVD/8RcBiKvJrbFU4wHdTrexgfzDns
efyXEv3LFJXDdFNOdK2yPsCcRWNq+tytYOlwioB3mGrnjA/46zYgYH+hK0lvFw94D5AwDLsPnUKU
AaVz3cF0kk4b11p7Cw2MuYaPYwRABUlgQemCpH+QJsahj7pV3RDusOhaNORCtmZ+KYAf2pukj/Kl
E5BN8JLxxkh4UhuqzSWyFplBqWt96Dn08eDCJH/4PSl2gHJitYsYHQSwYXVuXOteAe/prwsfVZVg
JH4Mu1b+YsCeJVk5+GYPYhm71Ea3lz3RyyvFOwUnkq9XwB4Ud45BYWkALC5Da6jORde2kIQH3Z5U
wr1RZE2AB7oOGlTMFmuzCQGEeTO49+q8h+0DzWtbVpk2zXAJcdn2Bh1jbDe3AB+WqhbxQUcoaiXT
80tSRIcGctBg/WZwGK/CwDof3XcYbilZs51PJoiTteB/vLGKkdRHvn8vTMFTTJLQPCGE7xcYwUA9
WgL0LhjacVlBOWcoq+jUXCwDHb+b2LgPPSmLFFyoYiM77LEQZOwgB8Kruykwz74HVe8H1QJWQXFT
iAuntUIZPcfBHU5nnaSUomZRnbIPgg3NNW7k4Jot0bgfcHyexlAgPGOiVgZ51UUrRhUJGMzAkUNj
zea4HzwX7VAuES9dQNLSJG1KUgXPslw8AwprTaqL1jes/TGEaDvthOdZKZDcTXG8R/mLaoNBf3vO
+SzId4khxd4W0KeFEgKtf1JiW1xp6+g/Dn5B5tST8zWojolFh9JgpyLPgleag6AphzDT0Hsolg3u
wlCrYVLQ8KlDhIi1aF7VHMzNHzf5oP4aolHfHYqhOqXOlPoi7GFhfhm0FIctIQfSZV0mtkCrm+NF
mZaJ8LLQPmoV2lu/+F10VEY7F6uSZRys0f4iAG9T5552QXspoONx4cFz4CCwqioI+Y/dIZuMkGtb
S1z5BFPLGmVp0wpZPQEDXlYjHBCKxPsDrcKx3FShL7FHBxQe6VJOVfASeQgBYUtwN6IcBd5IxwWW
qVjKmt0rOiD1Quh10WWI0GURoiEVmMvIow+hljF7h+8MyuYMy4+ci2rURVcQyvHEPbKLJGa4QH39
bRwlsISSzbG9pIzG/t5qHwkNl63TORx4Ju+GwdEC/SpoUCa7npI+vpi4P8SXYbX2/BuEig+xshT0
qYKW28Gtp8HVDm8grEAxIyPeFtgVDYxa4wlr5yuUnkUcTwCDdolsX2VV6O4m4f30CF9sJOcQqeno
7hDozIUth8nbQiFFinxa5PJUrQHSfkZDpjdshQAqPgss+12InKUHRoQnHuT/sL3ToC2bx2VAivNG
m3jl96qP2nea1DgOGnl7mVWlq8utAuueIM1A+LxVoQK3evbbCfOOgdEbKFA14yuOkyo3yhJWX+Cc
IQ1ebAvUV5WwUe7aSbP7pQOsFDpBKEOLqYLsQkPUod6odFtsPDbAcjo13TTABAAuGGKGUko00YsQ
s0ubKyXH6YePtzJmlPX6F11L5b8HZTCFV6EKSvh6FgHFJNrbryNKvL2dQkBilh4VKry0SwLhf/Cb
UrStwaWWA99p0Kdz5Jkz+XBqiPVGKI6wASQva7I6oEhPhx5dgBSCn7xlqWO8gTQxxJAzBpLXrXV1
9xIOFv0pHiEwc9dP+nGpCH8GqJJnFQrsHSkqclFpyfYHQitazE6gU1QUrB83zdiIO7/wmnJTz634
sJB4hWdsNc88uQS/GUyituk3qDJwArmMUJCOYDhldiTJdQRwa41Uv6zLfTEEEcjbSDD9zbQiGuJy
XNF0oIUZnkWv14+JUPESh9OQezZy1wGRYjvwyn+oyf9wdh67cTPNGr4iAsxhO0nZVhgHeUPY8m/m
zGa6+vPwOxu5LQ4B7gQt2NOhOlS9Ab+FW5GjOCkCB8lDW4DTHTttwI0v8sBScis1dq5hGXsz52zz
BzadnZ9YbbJPHezKwhirEuQU4HbHd4Krd3rlaiq7aDOQN+Sdgpm4lwzeTkyliI6NxaW0YddGPIiy
6CNvXetTVxnuTYD2ANsGrwHNVQpeX3VT70URa7zG7JlKrjq2v6PYQM98QeTr5mA9RGpMikGr3KM6
qMMPcLXxT38gn+rBtrif8GgKT/9ZvDeTxUsySyv7Xuhq8RaiUHevDbkyXRvkqt/c0uXp5HB3TVGG
OXmmg5tGLcyUKNAtM92pCo/ZO3MUIUIxerAHL2+Qe8Rs3PWK6dFE4LY++J1PrqVJ3fo7wlXmsUpD
G8HhiDQ4PNemIWPqWF/Mhp11dDsVNIDe3RZKTqrXVStx144kANwq7a6VYr6B9HXSnAayGtcc4uWn
too9ZPu7VrlrwgBI1uCkvNEC9oNzXjLHHtnNI7tR9+SzldtXYYvdXpYGYh5JDmWldDDgaWFcNS7Z
p10/BeCDxyz0fuv+5D26dZ4+m73Jk9Ym+1jXWfzdn2zthyhzHvik83knc/6Nt+QrwNcEY03Co7Iq
3uSm3/QnrWuc18BLRooBLfcE3iNfSxvOEHcFhI/QBCSvSIwHnxVkLM6Rixhmbw5+iNawEfS/tCDw
9L3BbeVL61nNg246/jcM74293acqhguNSgHBN/38ysd6a29kOqT0Zs6vJ1FhFHvRGmy/wlBM0ORt
uBuAEDw51pjke1BTVslZFnDTNtrCx9G1SRT/iH8Pa7ryNCi2WhrrPxDJCL8JxC+Cva5QBd8NDa82
M+nDK8cqII/nk4Cs0+mkvo/JGKuoU1JFLcl6NVZ3QozW3WfoOOiHyU374mghMzPeZzBXlH1NbaBG
607R0hNFlOHFVhOnvsHQHEUI2PuqclPhmEuurFe9r72VdNnXCEJZ8opwq3JKtBJ9jCFNsk9NGtiQ
m6l39GnEu781xvZzFBTuXqktwPRBlCRvA2Ioe1ugDBCiaVYcQo83BLSW5CTElEOPtDT3i972dg/p
lzvJTiAbgRylUYZP7JVFe5yGSahHv9WL8drnPjdxjNcd+60x8ZJOjqgOONbZarSguuGQR90ib6Mq
n7PTg8+m0Zlf2jypx5OSjKQaYh2R1bnAQyYm12YZ4Nwzjc+I3JlfGt/kTl05bnas3YCYAEZf7gLV
y4MjYoQOZ3g0p4/sMaxug6me4j9NOmnBvnR7XsIk5rTmpyva5qfqBeIOYYnqFU44h21WjryXrTIW
38RgNbx4WvE7w7j2LfL99FMzkcQdBi6MXNjVhB7gRl1MJJIGDcUxZXQ99XOoKq1xT1oy+lQVSKCQ
7hqQKsk5sDSVv3CYbh7rsWclOpr9w3c1znqkZrzfIQDZU0Fu86GP5yuFYWZflIZ7567qhHvHuu3h
pWCEw6VVH//kONex8hyLcgwnT/GDDZ97TWWJ9KwEHDkHXlvKc1Hn5O7qvqHWZBWVuG/wJXH3I+ps
CrX2sjxWCboT+yIp1GcRxOVz3ufxd8Os9U96idfIPsVd+iVk8yjPCPBDwm65uInrMEb2pg1a6Gxz
xiZujmNqjE92mZBkzlxLvZnNvL76iqX9oPg3PffCg+JYBUVyaLl8GNc5ShXnsOrtlDRh3iI+OLSG
2t6g3NZE1qGaRucVVXPONRw1MIGJYr2ruEcbLiPEC/AAjj/iYq/VTn1nBrq4qpSRUoRJuT88JJEe
99djZnA0lOyIO5GX+OsGijndQfZxzAOZKWXc1RbGXKirxH8MqjJfRxutmV2UNLjI51y+XnEmtSC2
mzp8NYdX7PUYZvF1ZuLNQMbIuqEwBF+iQpvns4g7IzuFSo3uiuJAzrmiIMLrqIRWt+bksIA2kMnL
eFuOE9Ro8KpOQX0NE412ioyViv2HPCzTsOZK+Du4geo1KjcQxL/TCS0gw0lPCSm82V0hswwHolR3
UrZJSdCYhJvoMQUds9hAar/nZUotyujH11Q4PMYvAxwW6vcyWdnMMaJg6q0TplR/eAcfeqX5bgr3
er18vzQbEoaCBwAo0gSVpsYfvnCvLfddu2oev4QNkLBJKOFMQTyg8ASE6Ecmktl2icsJ/KydY48/
eyc6Xh6opV5IKIomzNOmDPDVyIrokPjNN6c1tzDfmWQJQzGqooq6wUNdyQf7kc1HDGdJSxEGIMjK
ql0AsvzDQbbsNC07QDKUysTR7jn1o6lHB3JGo10eoYWlJHOQC6QuwgKqLN417CGZl73OyF5qkHea
EC+X21iYBZmGPEaBH7clkR1NjrNrVJ4Adqau0HyXPi5FdmdZKHVVZJF537X7ApWY26gmZbPtp0uh
nKnU1TVtsE5qEF37AxfHISfhf/njS9M7d+ndpsQgN+SODPvkk4nYFR5MmEZpv5e+Pa3AMZcGR4pi
tQT817SmjY+5l+6Svkv2Rh5/ufzzl5aOFMUkPeoBZUmbo13jEWpyyQbk6Y3mroTOuL/cyFIP5Agu
EzfNC8qXUeP/rHzy0laqbmRgyFTgRolzuwQAcCq68Yvo5tkdKmvb7MrU30zgdqzaMJ5m/kXix/mB
nEm3s0yRHy+PzcIEyGTf0WscPSjq///5LjvbjAyPRHFfhoW/bQuSqb19k5nlmHEOJNlMqvIYo7HH
4V1JV8VIl7ohRXCjlY4VQ3+d65+P3Tgc6jr5bYJW5cq05r6ycOLIdEy/cbTGrzrszJsUdwN97zr+
Vx/uCuIIJTv5ymgtrFaZj5mYrhtHCawn3+yU/1mJl7/pebBJM9VkXf69XzRhF4J+mQfKG6lW5fcz
6Sy3usfLy2npx0vxrHPNr7HL4Mj3UnJRKkcyacxf2z4uxbFvjLzCM6IhsjAPTMjtH7T50N/2dekw
brJAYHnC19VmeApKOAxODc3+8scXtmnZ5zry2nDCaMg4VeBTduQK2n0FHnOo+ONyCwurU/as7rt4
UoN0tE613d9NBmkezmH04vewtq9SZSNYWJ+bf3feGHYR9G6oQFzMABBRhqh2PJ7Wvr40TFIYR3Vp
gaocvf820xlwnjnat7bYOsf63O67Xx+lTkcqZnJPvAa/QyNJKUI4a2oUC3uQbGA9kk4M0eTi43l2
P0bVvT3fhEoe9pn6dHmSl8ZHil4sQL3RBUp5IkeaHgDC9rvER4OPkswaLnkhgmUba7NThUNa1zjB
4wSpWEfNLjQ36WaYhi5FMJnp2HXBM54iwyWnjPy+Gl5j+/W4DrddeKXJVtYUQKkPmqiQ78pAefTd
8l5V8sfQMH+XXn5Qg5iMnL8ScwtjJbtZs7ORZm1qTphAi8JrCkzNabKT8+XJXvr63MN3izVox3z2
pnF5eIwzGBGf6Zw85Gnb16VAjltEgipz4LdrddIdS1S/jk6orpikLuxGmhTIegNoAtkIaB1Z5p7Q
a30xBvGlrI0jybMfqeGsnDcfywVhfSZHtF6ECc5uNNQpZOWS8apvs1NZaf/7/8bK+97oD+4UfzYI
xCnbRmuQXaGyuCJfmFouxyiSn6KjJqyNSbGNTyf7QUW2X07ISEJ09yjjUhZyDmUgosO2mZfOaHec
1XIbIjxS2189KqQHzd1KC5DtnxCItsrQso1TXHXJTnNFunct8zkIDWxszTU9lqXQkM5qKy/tYkJk
9oRrzBe7YhsEd7RmxLbw8X98mwK1xT7TmrWjW4v6EO+Frt/I0JNNmmz8baa2CfDDHZxzBHFyP/UA
aTbNrGzKVPQWGXdfYNZYleYuAlS/fe9WpZCOKRtlU2/MTC2g5VGdXbVVHgEy0G8d6mYrF6WFQ1SW
vyAd7gB4903g98a3ar5Vz7kEjHYP4aB/2zZM88S/21hVSqS+JzKAQADEjlwo+ysjWe3B0vKRzujY
yLrKrKaGccrbx8GYhnu9Ltb8fpa+LgWv3+KBMpqCr1ea8U0f6/quU8AFbBsZ6XxWRxVhepS+MUTF
ie6G0lx0EJavfr38+YVTQVa9MONemSgnk9ScPFQrkdo+jBb+Z6iZ/kLlqce4tFx7On88UMCo/57k
nkonCDqTtoJUNw554HpH3rbnyz35eJnqsidSmkZt2FD+4vRM3f85wND2Q2KAaLZ/2Iqxcoh+fJXR
Zf2LVg2mybOVuZEuSY460jNUK/1PgNsCwOizqxuJfzNNNh1qnC1/DxmYF6x2bKXk6gSMah+N2MXw
1t0k/GvqshLGUGED2OZtBWoSpT5zh+VhDUJ+CMsvlydlacrn/7+La7fDIx0rAsarnWXRqHKCis+n
lSThx2Jz/H4psP1g5AFaz3OOvfiRatE+691To5l3Tpg9etw0u/HBLe07qEmbcm94bP3dI10LkA5X
wYkCDiiuqJzACTGs8Xh5vJbWlxTtflfz4HKx1dsFOqAyTflFwByUobzTwmpGKelXgG2+X25saXKk
IxtbhM5R4qT+rWZi2Fkhp1RFgX3TxqXLKhlmBYEg7br6d+517r7Til9wWY3Dpp8u62OALgoxDnMr
5HD776YLni72wBpd/vjHTzrdle7hpMbAuhqa8ha1cXEVCyyoHSfxr8NS99YuyfNy+Zd/qLtSYKf1
WCmV6gZwSnrtjzK7nGVReqqsOT1ToCSrxySkR7M99m6790LjmzeVWOHpxYrWzsLky+IZXZx4/QhB
5M98vOzBz4E1iZNo5drz8bGiy/oZxQAZQbX06A1C5SElo8JS+ETJ5jzrQ6x3YqkZKf4T0Xsenkbq
HxE1N6MiXlTFfYhGgX9Dtp+UVVfypcGSgh6bj5CaUD3+QjQtoIrvcfepsZC4vN4WTi5ZTSMtzCka
28R8ayYfbTuE6yCugWEOP9uWV6w0stQFKdhLdbQjpFesX6kKDL2v8zfEFuKVcFzYtmT9jAKHj8YT
uvJrLLmfW0LbK1327FlFuKN8Dbgr7PaNaa4l1hb6ImtqBENVhxlelW9+AjtB6X8i591sGydZUaPI
cFlOoPm82ZjN9eXQ7FswuCthsfTDpahXXdPVIxyl3lSjRCty/tV4wW1yTjJBUvx9NEVVpSm61xlv
YZiRA5xx1mhbrOxYSz99/v+7kzyPh3HsRn76RAbZOQDT9zwE3/Im2kSN1x0ploVtK46ODfCbO2rG
DahZxOqA9W87jWTdDFStjMDylOyPG3olFzSQf4628SB1pFM7iz1cf8xafYPQ3f5Mba381IS2u2J3
vZBQ0R0pdIcuNKch9JM/nts+cAt6QO+oO/yHRISxFuHf5j9YQ/0gqqDaDaH1o+q8bQtWltKwx9xU
+9G1fwVNBHciBrkRCdjwlze+hTUlk/ARRM3hsnbmL6WITWTT824P+W3lcrj0cekUB+A9uWNRmr+o
3ncIvA0469TRyjtg6eNSIOvoBFaiLoI/YwLGd5eNqf7NSNvwatvASJHceuo4+lPt4YSV5btusDTQ
9tHbto9LkWyEtocNkG3/CiEC7/6zos6qYVqZ0/kx98HFxpbCeIonvBthif1qqK7sctf5n60NEFuM
7FXH2+V6qu0bf5oAzPeDvi24ZeGOskDKobP14a3EbAdkaDBVN3XNC/bygC2cbrJoB3LqRmGqiv2/
OacYRfm+QoAy7/uHGGPYtC1vgbav7LILFxrZHKNyS2HFTd++FUn4o4ZsmObtEdHZZ4+E8Fh1K8+M
hRuurOLh1EYw9X3WvnlIqN3WkC2ugskGp6N0oDguj9pSG/NovjswFEslIeX0A9mcfFeLmQn5Qx+3
HRYyqswWYRSUohyOGpITAfx03Ecv/+yFyJYhZYrt9NaIzttRSz5r9amNv274LmLa0hkBIjgGih4V
L43haD8Dnhb1s1NWolsZkQ+Hm+9Lh4RO/VI1S6t6MlMVCHXVlV38yUtT1NImZ0bxXu7Gh3dVR5Wr
plBDxYBnU3ju86bbuwDd4QAgFBLO+WrQlWsZ8Q9jjnak1VMFQxK7YgrOfqW0ewDwd7NFSKKCtyBL
MouHIC6dgfq93K0Pdy2akw4LgUdUX6nZ8OL6uBaoRVMesfKZndiLN5QvqJtrY/nqd4Z6A6lkY6Pz
GL+LkKyN/C6MtP5ldPJ6PytK2xgYCKO4bzBV3MOKAQJc3FJNWdHIX+rlvHbeNRgYwlGDuulfejHz
UWiwSJE6CBA17NMA+Jaj7R1sSqyC98flgV1YlnIFtqiyrs5jJzr7UeCcssBXb8GmiSNEBWVLRoa5
k04cP8poI9P7l8xt4+seStsn7CjWMjJLY6b/PWYo3KZuU7v9ixoVb4hZ/jdH9kCVQG3TN55QJ2t2
ncDV6HB5xJYiTNooGii+UdW72ZkKWXxjhpBI/LIOblKLmgqkj7V2liJM2jBUEuDU4cr2xYbS8ivI
4eD4FQ+STAcHBKhYv+1D9To3iLjLHfvwbHNUuTSrj0qY+5OZn4ue7C/PUfQY5nhWgUHua5v0oyfI
PF9ubGHdadL+USA74HADGT777pQe1HBA/9r0X1N3FcW51B1py/D1LBUuukWfgYiH+a9ABQAPhNPy
EXfsG9D9GEOAyJiJgK5rBiuD+OHxxCDKe0bcDU0cueW511x738ODeppGlsjlUVv6urRBqBXZfoh6
mFmFbfkJ4ll0SpEyXsNRLQ3Z3Oy7/Qe38BZdu7B6GbWpu+0npryarPyqaZRiN9jixcNlZWXjWeqK
tCsksASMGHfEF99qva/ZBElz33kYHRwuD9VCmGrSvjB2YR4bXVKcfUiU6jVaMw2KDaOe1dAikWaB
s4wt8iCKlefM0oKWtoU+yn1R4Wl3TsaiKfY4gii/IsNMfucq3IzLfVoaM2lL8CMrQvWgqV56o4vV
vXBQLfkVevUwnC83sLAA5DqusEMbIkeZnoMCMdQsFyMARAgHs4sWEj8w3rVw9QqxMGJyXddtRKfU
IvWeR7VV9hxp1RVCNGTuQnR9L/dnYcDk6m5iqpQqcyOlbCzspyxzRHflRJW16R3oqHKBVw3gCGqo
a52TwYSBiHtlesSspF8r2i8NkRTv4xT0KaCx+AySJdcORe1ChSYtDYpiyBEqWdmMl6Z9Hr53cR+g
EI/0ihU8udWU3meuDjForuGj/IJ8VFp8zXMkRy9PyUJcynYHqkL6V6t7RCqaEKGqHik2/9YaCye4
GxMyQIew0zX3+nJjS/MvbQJY1GK6VdjOY2b2FqkZrHF1YA8r0bI0O3LIt1FjT2EQn4UT2QiCkDIs
Btu7hvHmrszM0mhJEe96xmiXph2dR8VxDz06l9XsVmZa5MeMAPWEDeNke3LlVyB9ohrCD8/4Lujj
9YgaS/JguHgmrcz6hxNBA9JxbyYIV2V1H50F3PerZojbGwuNmJWz5MOJ4OvSUS/sqtEzLrBn3imI
FeqdsPaZ0VvhsS4xlN02RvMUvQuSBLmW3mwH5YV7SldBLI4h42G3Hhwvf//DqaYTUqy7iJGJ1I34
fmfDSGhM7caFKllQVq765NflRj6MdBqZ5+ddJ9xKm9zGCupzY7Wxkx+byavEyW663IYJhz/4+NlI
FLf7n3AVuHkr87M0+9JZP+Z5K0aEHZ5nqbl8H+hA6BJ7ytYS60vzL4U5UshaFlMtO1dQwNRdEhaG
uUcKyrNvp3yIV074pV5I4W5PvQnTsXKfQasY4d6tMiieo8ID/vLcLH1fivW+z+sxdCbnuQA39Dmp
h8DEdrum+H/5+x/nqW1PrvgmHSA2FfuOR3SEYu2q9HxnjLCTLyul2YEB9bx7HQnP7rs2VqP4ZqpR
Z7Q4ZZatSGAwjoF/jj3FXDNOXujvPzXiDhnHJE2NF30WA3PVcLzVeHMfLvd26evSnpCgJJflKIC+
mHE27iusM+5La9ublqGUNgMfbyur6QPjhYc63Hg3GeIHvUzy75d//MKClou/kWn1JmKI+gsqqFPz
gB6eH++zKMcyz22yt8uNLGw4/9SA08kq0CYxsN6GrS2GUkUKqHqA/JrfagZaEtuakYLfDsiVlEAM
HqO0UtNjYyaF9k2PPQi7yDyg09elIqi2VM2ZF3knMJSmLDLmJUGD5btbNPDdO3XmqV/uzNKqkvaA
1sZ6eRpF8McPBGqpjhlZ3/Gpdtf8mpa+L+0BqGomShOn0XNkct5nkfUD6sDak2hhVclV4KCts1Av
jfBlHEjEjIY/2PsIjeHm2Gpo6G0aIbn2C2ICu5KsE2dywF1+8sO6/WHWWhlvIYDanlz/tTsfrRuh
eS8CfeF7ePTaDxvVl6OFsuSXbV2QgrvIsCSKEKyB2t5Uh4ib0VHT1pxL/sus/VOAoQPz7Lw7gket
wJkSn7JHlCix1hH9wJHVWGmUvKJF6MQPQdghNhRyY0Ic0W7dvRrMig9FN3XqzZRQoLlyUt6UIjOS
EhkW3tGfgaSUyiEQNc9CVzRizHZoDJYl3pqdk1xFfmWQqwrqAYN6Y6bLoqJj6T+cOoSWv23U5iX9
rl9JWQ1JGPvBM1ovw71AlOW2tNY08RfuLXLxGW+dWTQjCObyKrrvqX3AMPrr2HHba9L8UZsFRy53
YylIpB2kKcrMCwFLnINymHpsWFEF2VWmZgHeLcY1d5mFvVeuSAsEkTVEsYOHfsyD02wPnfmhsWu0
vDpMuvK6rS/SbmIWWqSV6WDB6RAoGngpd6/W6D8Pdrl2a10Yrn8K0G00BVnqWI99oMcP6oRYj13l
7r4qojVPs4Wx+qcK7fpTWaLN9PBfOAad+G4GPH+Qd3Z2IaJ3h8uDtbD1yq4RbqdVY2zpyhPl9Gy8
EUmVndAEttfwEwtLWPaMqGyoFAm8rzMadONNFHqPwSxti6ayuGvK7rQ1uWp7trzFxKXeq4bVnu0w
cgQadTlyPbpp9GyTVhVv4vHSjBTxjWMqWDzk7nOTRuqd7XbuObRWvc7+q4x9sFHKleqkyweDioj3
NOpONiUn1BeG9prsquIhtm6m7iddn4Wk7cSws7uEndG6RvMWDcZ9j8XF18gzQ4e4MhHnFrmB3q89
jlZg7osyRQwR/VfbdY9mHoxtcMqHKLoNUneENBxQ0L/jASTq28AbirswDJtpZ9kdmmrIGFmx8YDl
qaqWh75o++IUOX4TImfkZdanwG0RULq8Ihdiy5IuG25aB5UROcmzryNdtCtGI2kRJDLwdEdACr38
y80sLHxZUsHP646SZBk980Ivk2uUCbT+SlHQotn0fVlOYVRSip9RUaJSlprI3oqKy0ZaAz9cuXIs
bRDylk0hxrKGsHnGLsh6KPwUsW9X/VqY8RmA0tojdmE2ZJRBkgYhWsCj/4TpRIq0IOqJPwI7Kb1P
ddkM25IMMr6gQTmyAaZSP/uFg+qNo1g/c0UU2+5OMqzAb2MVmU8jeQ7w/UZ4M0FfzBrS6zoI1oCl
S4tJSvT4SkuhFkOO58COvE92j1KpFaI5enkpLeyhMqwgyCMjAkUVPGPxU4LvjNKpM74V6IlbJGRq
Q/88jhgkvQ4mDKdNyEzbkxEHPReMHhHDhEZzhFj9PMUVIe3BB28LkH+Ea/QBqfwQRwc7TgPrNvl/
1f5WaP+7PGoL8SHr1uiJkvdOH3hPmh1+oXCo3DuaFnzSTCPFV7sItbUQmSf5gx3bMv6+AgLzVhwF
A6ln27W6G/Tnb0YTQlWfIsWvG+mr2XanuKaesK1fUtyrbeeXI6byz1kTofuMXjkiom110wzUyqGv
rvlVLaxpWayl6hRnSns9RwcTi5eHsSVB/lQC0Rq3LQBZqQWFc6U2xOg9mW6KnUth19OwyyNA/5sG
ypwXxrurOYqW6FZWQ/FcNHBu+wAPHdTnrhudsl7sQGa43MzSOEnXDjccbOgqZvYsPFW/Fvin3KMJ
97zt43Oj7/rgo9Rpd6j3PQdZRuVWzFLElAqut31dXrkkOwMFQfBn0/ejO5Wb/k3hxedtH5fWKUJ1
qaaHTv0H4a/st1DRXLvSCpfLx7bvS/eEHsshI6ISdRawnxBcQv3UvPOinHvP5QYWjj5ZsCXCYyj3
4jr40iBDf3AdDHn/syJxUKJeOcMX1o4s24J4dBt31qA92W7WaDvGCMVZLzO+Xe7B0uelY0lVVEST
FSX8Umm9fV8E1BqFwJ5p29fn4+rd2ky414xAZZWzq9fhlVvU6P5Otr+a317YwA0pfouyRoo+napn
H7MADM7NGIX7wtDj6KuFV7zYteQL65VAW5hsWbNlDOs8VITjPlW1m71wLv1ILCN6mdTx5+XRWmpA
iuRk4oHI8tefhINWeJXjYYgoqXkiJ7IGcl04iGTJFjsKQw+3PwWNQNfbw3A4sp6G+wK51avKCZsd
Qo/eqez7NQL0hygkCq9SiCdIfPLGjpHbToYvVQosbOejYfWQ9MbtVCq7yURe3fAm5OlrbhgrcbnU
TSnwR71O4KGX3Rlh2xxPmfKuV93fgrokGNtE7GLIPBi/bCxQyBBG0wLlHqVNd7Y1aKiBNbRQh8Lf
l1fFQoTKwEU9U1QN1VHjyUwQuDzZY2FnV6lrJV+3fV/aAepxmJokEfEXFMAj50EouV99D0rF6bJt
syFjFBvNEFGP68pZray7wAqvkwTpPpvbF9RgTlolt+39MKestvVI2hXGoPbtss6sp6zC8AQ1Nv2T
ZhNM274+R++7PU33bZStSeA9J+5glLw+PUcR3jFHDzTON7Yh7QRRo6nsyQpXKlxETrZVCJxH11zA
Pyaf2p6MOwym0hw6MrkPIFpuR7O8N7H/LoLiMYCEls0QylGfPlsozlCLCFa6tLC5yVow2WDjRhVP
5pNIcxwGWyAzdleNJ0eP126LC4+gfxRhMNPBoL1XntWqbk4YQik7t+CZmwxuc+wV/zWmbrcCOFvq
jpRBLJAvNzunrZ/BLPuf8WxI/iCiW70oqqKvyecsTZQMPAwQ+/Yb1RRnvdc+N1ViXf+HCAqs8eeI
k8E9NQV2t7wE9+CZt4qfP25a4jIG0Z7MRsXjR3sKjBLIFrVxrXu2UvR6V/C8C3uaJt0L0JsfmgBD
pye8P6L6ZM+krKMqXH0lv7v0fWkH6PF9UYJc6E/q0KA4DkVg8q6gVYo/lwdoYfZlpZjKRAa7plT3
VFjhNGDpFJD4cBMN3kNtGckagerDBW058mmdIZeAh1Ro3BTT9DMYrOdAR2fbna7E7BrlrYGB5lH5
53VKM9IZLWqqUnpnhW94umQvljvhlBHYX5UB2QY8ZrZkcGhFOpPNqcbXI2ys1wDUJF4hPZYIWM4h
7na4PCkfTjoNSCFZpYqo0MNPX2vgfzf4U+lvnh9uo4VYjnwOI5VhjamS1/izMRtFmTePOXJoE8D7
lT3lw1sLLUgnsYtxOFbMSvxmA0gw8NBrwydFS96KEO043FO1G3TELWxbInOlKrywwOSTWU0dA0Mx
zb7RE+ccRGF8M46z41Bv+69whuK3yTHKLTFP76SY1Ao7LcBIAD0fQ7XBDhZxn12bi7VgWZh+WY8N
P47URgA9e9PioPrskyU3d7Yoqi1bCj9/bvbdsW+rIwIvaZW+UTjSsEfFn1Q55UpSbQHR8H3j7+93
yhhyCUvNV2qFTENoJ39KvapWBv/DDYuvSyHe+L6LW16UvLGLa92xxUW2hjEBtflZ74a1KVjYSOQD
2HYGrFKFjZh4j8eVtvfGqegTdN7DCrh8Ek6aienBVKqBtxIyS5MuxTyiZlOFeXT0Fvv+bPnntVV1
ZfPubw+bNhX5CC6atkAFpI3fqr6aSrLCbX8SgQLq5PL3FyZGPmprx8udCS+gV5wBlBuLFxJwsyAv
v7rusFbH8D7e3+XTVkSIfqnpkJBmrL3befcydczY2sI+FgZ8HazjfkZdfqf0a/XVhWmRwf5mCdhf
s7lsjXXxFfsNAFseSJdk46DNg/kuFnEvsKZRnZI3o7XOdROXR9+LT9jgrb0fFxayLMlGFhgU4FBk
b6an4xGRW98cry6/pcjD7XOc207bJl+KeU7yIe9HM3s1DOsbm7x+hycU0JN+Gq8ut7Cwwctg/8oj
IuuaQ9fD+SU/ttZIsa9FTL/IC7vH35Kcc5fHiMJfbm9p4qVDPgs1fAlxc37TjTxS0GxrbzoDRfiV
iV/6vBTuOocTNk+N/WoOWvw5KNrwrBRoWmz68TLI36QoQ73EN24iF8vXpsm929ZPMU/f9nn5eE9J
NDelbt9kQflVb3hZOUHorXx8YR+RAf2mkXNbLLmh74h27dZ3HTKSR7JjbT8c8mh2/NnWC+kYDyYh
1EbY1k2P8N+tjbtZuU/T0d4kQm45smibV41gAfAQfVMbtbiG9pQ+FoEb/0lbhCsvd2FprObV9W77
gNeHvYs2hW+xWjXVk7BTsAB+MGs+7Xw9NtaCb6kdKbybdsR4qYryt0ZVf4I08r56un02wj78drkj
C9uUqv/dkVpVQiGKOnoLUdS7Mm0UsX0VjqmwC7DkebLGnV0IO1WKaqgWYV+Hrftql5p9a+Ozya5h
evg/beuHFNZ1gTufjqTPq+4AxxkzrABRyMJ6StQYFfV1e325nY8nBJT33+PVKGlqpoVnvU6ZHl41
XXLuVMA5OWDI4+UWPh4pcJZ/t+Dj/+RWSq1hzt0VBXdqCnHloQ3hN6/VEv87hP59rgGUk9oofKVs
lSJ9BYxMTazwH8YRiqo/FXfot7U7XleI1nCmB3X+OCs2CzN+zjvvGoDIV7OxNnZV2ghUK3D8CFvl
G1sbi3scMzCsqf12WksYfYzKxhtmnsV3YRqVXW642WjfYFs8PZhlCwOyCHsURPpYSYx9GPVahTks
1iw7AzfhCQgK4xA6LfXO2M30YaWnH4eZLXMDEqwLXfqnPeCQk+zRHJ6ucJvL91Pm/VZK4W96AZAr
/7u/jQG1WIsT+3WAX4Zili2UX3Wtbsq5MJzSZqFYPTuQ2eZvvdBnl3FviGzxo5nmAtDKATrPzEcr
U9onhJKgn2Gb+VteOnd5o4+HPHcZNoeK58pWsRRg0lbRtGrpqKWfvFYazghBG5+teNUiYeHjMg+g
otjmutFo3fhqjtNfCwzELnGTv7w3LCwjGdavjw0E1YLRsU3tM7fX6qrqmwqzZye/1S0h3JU738Is
yCpwXQhSGh4+OlmjUmJTjp+uyFXqEmOEKdflviyNlBT8gWHGUwzZ6hWD2K4/YAUaljjOudPztu9L
sd8YZQx/rHZfex/yGIaRkbJXCvSVVi6SHz+JbBnib6MbSH54IvERm82XrM+H+qfoBmzXrHHIEHl2
RlXf48KKb9U0dfXwuYxzR6zAjZZGT4p0tTAUZTS5hQvDSb7YXR8NV3GnZd7KSvv41m/LYH80Rvqo
z1XrJjCxbxZm0J6rNHtuuCAcYq9oToqv4L9yeaqWlrUU9Mi6auo0KfNQoroaReV9FCT1cSQ/raTV
JsFPCzl3aXOMsPyCtsS10xl/Zrzv91qAydumLsj4/xRzrNibOvfViC31mHepeQzZg1Gyw6KzqTSx
cpAszMs/FAC/S3F8/j/OrqxJTp1Z/iIihBBCvPY2m8fTPfZ4e1GMl8MiQIAQ26+/2f5e5ugMzY1+
c0w4UGupUqkqK7PQv8w4v8oS+naEMnPf9WW0mzxZPgZdkq2k9ha8gNsOIJBTMB5nuE1Mnd4U0NG4
KTpgQwpItKzs/MIxjhwnUOMtUPZDFX6HHh0SO0XaZvd4HoAS5PK2LE3BdQIeUzyCEvj3IZ4/Jcz/
AZQRRNjIdQ8yHp3n9SbAaFqwHUP+g3+H3EK/s0TjQRyKlYzb0uI4Nm4GqPeW48y+/xVF5yAj29ju
OgKyEKvw758+Qo5UsLw9Lw1Kw4fYMFkeZSOVWkmsnQPWd65yF4efQlDW6ink39Et9hsIZoh49jlk
J/U9utP3EIClG7DLTFeeJMe6oXcLzVvP17+q2Ieq6FCzwDuWPunV78tHaWE3XDS+IiAOo0X9v0S3
1hUKEDUeA/y63+8i8YUXmqzkln8P64J3SHgmnt61g8euXCAXg28rtKbmItC/CI4qVFuH4ndJw+j7
davjGDKEIOYKasz8DtirejtJtA7Eqlxj0lm4IFzQfd+REuzxFl6vpDOUWTtIwQYDJHH1+ZVqZPnt
ulk45kyjPre8wntB9Vm8aUawtEETx99d/vrSLBx7btCT4g9hFN5RUt+rqm0gBGGhSC8e42aVZnNp
EMesGRh7QVJloruG1XJDciiPAEH/W0L8aAvk/goH4IJfdQHbhLcQih/96M7k0wsBhcFGjs1jnHbh
lebgmLP0m1KVdR/dIU33zwQO4E3K19rEFizZhWpriO+OVWnkVzujWJk1aReApG0aXi5v88LahM4D
Hr7RplDwk19B+J6eIAgMYoSw64oNUhPz6fIYS1M4hwdv7p0SEqcausvQ2K41ZM1lysdk76P/88vl
7y/N4Xy63nwfpLyprGmOh3POvv7dX3DO/s5ttiZjuXBMXVx2ViswqQqUDcvknDor+6SIHwKQiMwH
XtEq/OhnJFYrz+Kl2Thm3fABOXgUcx95kzUbOoIVn4NMHrRxV5HbhtxFZzMTUCA5BQjh/Nls6Vnq
wo/6a7r/8HHHpC14KkIka5JvKQ2LHeiz0YFf0FCs/fil5XHCb8bavCZahA8GauAH3lB1Lxqe7FBJ
XovDls6rY840ZVmjjaGPFoidDe2MfwP+9TWesoUJuF0wRoRQX5ETfcQEOlTYZDUf7dAOOcQPIYZ9
lUm4SHWd5H4ygd7zTtdnnwqxupvZHzIoLEfz7vIQC6v0H6z6jP6nOBu8rxCVlk91lqKvXrRramZL
X3ds2lihZJxJ7ysCbu9u1tEDchThSqy6tAXnv79xGImSE5lmHt0Bel1vM42e0Uyyz60POorrFuc8
rTcjaDB19qVB/JW1/pM8k2WhLHTl25A5VzOnlKboIAxxnymPb3RfoQXsauQCZ44JVwqECUVuva9t
n5U3NsubAwnNp8sr8xcz9E6kzRwDzizqNWXGArRst7gw40ddEXsjwc0z5KU+gK7tOx3ROMolP4wR
uemGFE3QYKDZzQkUvEa/r/Z12a7E/UtHwbF1YpS0pk/L37HyKHCyyExEQ8v2XrZaXF0YwkW0GxGw
eqxj9XvKcx9Eal3/EW+zptgW/nXSUZCIcq5xCJpEImsTNBW0ZQ5K+kB+wc0kdpLNwbOf8s+XN2/h
InTVSEvAy6HlkPI7sCk/llAkI+Cl2CS1/D5713XzYC6O6csyasM2repfJpI+6GG4/jIpS4aN540S
dP7drLeXp7PgZFyEexMX+djN6JGgUKsCUAMP4rlEBHT5638lx9456YHjBCTFNWhqEtwxGaGdP4vR
6Zhsm0h0GRxODBKnL5QkTaYf2mRq2gcIlsgp3WgVAT+yKwSU+H7yJi6LCYTYQ0fivVRhz1cMcWny
jhdJowKKV0Epf+e5AoHRYAv7PZrzZMWwlj7vOBFQ0rFaK8seSki/tDubjq2/STxqrsv3uPC6RgNB
RPyCPYjIExVAr62d9Wdji0FFm1lNkMy9vI1LE3E8hCFRWAa0Yg9NGY63QxENuyy9Sgsv5C7IDjCl
TCqWswc+F89ZS/s7FDnX8HULv9zF11nT8q40cQ0sjwfCWIYDVd2kpfCz58tLs5A0ceF0bBYMlOH9
hCI8MkvHc2nOZEQ+Tb161nEA+Qo9Z8Umqq9T2MR6Ob7BctrM7aT8P6Ev6QGQ1PC2qNKrqCjxdScu
CPy5CtqY0z+TscnwMU4UOqxnW7fq9vKCLe3I+e9vw4K8giZRSekvm7KGb6jQkdmgB4athB0LV40L
qrO1qSdS1/4vwHTRmlV43q71/GAXDkOxYtdLQzh2jTQ7aiud8H91JdHIm9QRDbe115p76mXVinH/
Pf/vuE4XWRfpsA8QfUNpfFR9C3Jpq2u5x+43ut6gr83X301f5oX/dQroOIR7QFg0yW9oBSEjPAjA
gkJukZJH5xur2uFPOTKtdonqovmF+r0XPIAWqvMRWPag96ZsagHRa8AQgM+jBIv00xYwq6IctqBh
TuWMokjbJg8WFNMcdKF6QOPLTUhlO/UHI1jBD4OpB+/gezkPVg7L+Uy/swYuKCvDLYimZkkfoJPN
76cMVxS6fNJ7tLPvvWYV57s0jHMPdFHAOCD13R/A+cEuA7rnId5MswKz6BaySiI+MlrWX64yABef
pVKBgklEggcqQ3+6UbEy2bYuweiwEtr//dJ7q+aEl2igtvA3s8k3Ohq0avZkyBs4oalsAhHsggCy
cN9si4dLdqviwo70QHqdJuyOh13L7YNA7ppnu2As0hzUpzrNxOGKyfPY3VANJLqCYhg7CdvTj6CS
AU0GB6X35a+/u4/4urOPMAyAMaIxfS5BdLaxueF7mUY/0EGRPlcFyNIvD/OuC8Mwjv0z+BcYVwP2
g+6c/0gUATEKZIHreqVY+K6DwQDuBg7gi6pCop8bIYcbk8S/JQP18DyQf66bgXOhg53XT9PJktOU
kCm+FYQE7LYboDu5vTzAwgxcXN1UNHlCKTqmkjb1gD0FLlR1LdWbqCnJt8tjLGyDy5kLBrhhhAaE
fsmimM0bGadZuOnD1UfLu6U7kH46ObtJkU7pJAh/Zah/tOXBi4BvLDZKNVbcx+EUyW++Eej6u2uy
OOZrzGQLh9jl0TUsY11XV9FJVKQb2aZqUr/4FfmMBN8HRkF6G1qa0pVrZmmjzn9/cx2jSMKR3R71
C1IlxS7L0uQBBbJgO4txrSy2NIRz4/Nz1ZZU43hCk1H5P+JZIyf5OspouLnuKDiGn/mt5gGSMCc7
DlR/LVnYx6ck1sFKI8vSFByLp5xAjazMyWmg6dTdZiw26Rci5qDd17MU04rdL229Y/d6FDwcjFAv
mRT0gVXeF+2hsRRU180hAvJ1xX8tDeNYP8u63qoioCdQqM8QCE8S6ZN4I1rR6V3Ge9Mjv96H01WA
ei5cDB7tGcOLxC9eBlm00dbaItQPBfZIrWx//F6YgAHOwfmbQwy6Rr+isqxfRK+8cjNEZkKZgNv8
Uc5lep8ONn/OTRZWBt2BrPVuh86sdey9fzSEC81rNEGtVmXypPPyM4iykrsU+a45JsU1MRAmd97F
N5OjA6UGDUf+SYhSHdBDJ3eDxVlIEpZ96umaLth5rf4TNGAYxxFkpiwbvx6q5wlRz+00jr0xG+Ux
tIWiO4XjslMZSz9OaWmzTQ6Vz3ANTfK+Hxcu1g4TyuYoSVqgYixo/iZgDH5HPZinrgnXMTPHOcgs
pyGrAnCeg5TjAzNdFW5JHMW3adBbsWJTS5NwPAThce37WReceAnT2TcAtDb7FvX0FT+9tD2OayiB
SCqgs4T24AIE8Qm6LTYi9DamVQmUSlS/q0u+K3BJrMxn6Vg7PkK2c27iuU1ASG8Bh2eQBLoTyuAG
B5x9Dfi9sGgu+M6Gs0ZXsppPlPgB3XMSBmze4v0QlWucfO8HwyAxc3wD7/DGFb6R6AwHVfWzQGka
OKgkQ0yCiNh2fnkP7jka/2nNnKZb2oV9uoOwjsjugKpldheWsk6/gmgt7g7X3FbCResJPrahlTjw
lnntiY3aDpuCCrWGyVxaVsdjJEFD2rhu41Nj2sbbNSIBRbMaE3KVpiXW1PEVoKiNcy9r2hcqLb+3
E6TF5kaPPy8vz8LRc4F6hpW1RX8KOoUTZug2wZtEb0jXgPAtFDwZrzvhwnELKDdZ7adJeDJzUkUf
pK69P0Pp+/IhHJlZeyssTcbxC0kDsp6p0BiFpuNTkoFJbgIP6k3X+CvF0qXddjwDZChbZljCTk0X
0GmPTHQ5bnga+Cvb8X60IFwYnpVBEik/b18IMf2tSTMkSkMv3ZIhTHZt2hcrMdbCPFxEngTVSpWm
PubhNRk9ZNnU87t8PNOMXT5X78fzwoXiNW0A/dIg6l7oYNoHCMYjiQ769ZDimpvj+ZQiYBxuas7A
LH3diM4LAvIBUS5Dkzxbz2ffGEhJNqi7IQlD/GqXyRqcUOiLXJne0vo5Vo87VJLBJ+w0FH407aRQ
gd7JKOHXXaMuVy8eOtAvJuCb46Vut1iy6VaPRbLtcX+vDLE0hfPf34Q63JYxZ/CzL2Dz9e/BPOoB
HhkE112hLm+u0nkwpGysPiDlDxEctNrelQUKa9DQpnsR8bPDb8dNB8HBlVfwAm2ncDF73IPeVxSJ
GqFN6535OvMpfbF2RBMDb2ohoZ9dNvfQaMg+duhNeZy77I6mJG72Xo5y0gYUrMle1H6xRYJK7WnX
6880Fsjl8AHw7nJokUIFHiZuwIve8/kAIugOnKZenkVgBaYofHtDFAW3wOMH6cdRC9U9kj5n+jta
GqcGypY5OrNv6oFmciVeXdpExx+pqEFijmb9y+B58QnUgEN657XeSFfSWwv+yFWY1VUfFXlFw5Oi
BXmeBmBCVGrEI/J16v+jCbkwjosfzIIikbGp+hfCoJkzcXNrNdTGghm0GyCgOl52EQv3gwsjVGCG
LDtE3ieK135/yJRppq1NELRu/NkLVx5IS3NxHJEFRSpArw3qK55XPg0FD24UAwOyoQp3q6+GtXLi
0nQcJ0Qg2x0UU0ZP2rSh90QiZqKNglhhfcNGMax1dS2cMRdfaDrkw+TcVx+Gupi2YAq3+86sMYMu
fdzxQuAKH0de2OCkLbM3WT117X5Ewj/YX97ype87gQelIpmN3/cvclYoI0sPDI2eCleZsJb2wAk5
aFt2yQDZtRf0UAXTgfK4HUDhLEb9ZQ6Sxpyum4Zj57Zvap0nIj4hmV0+tMGQfS1Ya1ZO7PlkvvMc
dclfOSvAZ1zW6hmk7eNGz8PhTDJ7SGzf7c5ik0GQkRWHtbBeLrzQJgG18dT1L3rsoGcPMurBw+s9
Ta4j3IMg1b+vNdADMTqCNuaZJRH/QQVHw3c8zulaj8HSBBzrnmRSsUyk6lmFRbE5i0ocJCiAN106
X4XYAmOpY9e0RnhvSrDrTJEuP04zeuUB29Lxh7aj+sflA7XgpFyI4VR3VdRqi/iM+09Z5pePBuW0
bRFAG8lH/8x194fLAEvinoajwXazdNCgIhPUq78aSExON1AAzaYtoMQkXOtzXUhNuciXcgz8Iuyk
faZtiw7RkA3bJgz/nLVMuaizTaOjdjeF9hY8yr+uWkcXCNNMEZobsmp8HpqUGuTFO3Q3cVMoszMZ
n8atl6TeGrvg0tlznZnwRVHX+XxKhJXFnkVoCiMTTcguQUp9JY5aGsTxaFMNAnJCZjxoZY80QTB8
nIq2uKvnVaWDpbPnOLMkpxM6smT+SXPATocz8G5T537xkAHE9jj76/yVS3NxEisYCYwcKRKSpoMo
JsABtxpZojtvFmuymwsj/AddGWY5ZF9AWmnyNh33PIKmJCqpvnczQ2feXrcnLrwSD9siMn4YnEgY
huBa5OGDGqPxU2JSdbh8kBcuShdeybN6VOBlTuA3KwXhDo8EybgFGIhMazjXhWvGZQMGDYAvdEL9
12xCCzfkQkqeHXLr63DbN7xFU3VIZApQXJlcmQ1n521788hRgWjAHoj6b4kE/w8whM/dlxQERmol
olxaNSd8UeOYyrgWwYMEFL8YNtDFlsEHSuIxWvGgSwfMsflh4Eql9TCfSJRrtkvagX4cdJLxnVJs
jVhoaRqOzQtNRjTkoVMT7cpht9HodOJ3bSbTbn/d6XJMXhRpnJLaJh9EHhUQIQdiotyO0IFa2YcF
l+ISBdseurFZ1MqHhrICkgzDbhqFv1PIOR28cE24amGZXDgirYeyEwbZHz3W+TdCcPejc2vtQb6w
0y4OMdedJGyux1PvFWaLnp52bwFveso8++vyLiyNcP77G2to2tarqixDW00OIL4AjG2r2qL90Av5
5fIISyvk2ANJ07BhVV6/GJiD3ali5l81g2bwSt5l6YZ3rEFBzkECPkFOLLftBx5EgLEP2o7eH9GD
7w6xPcqFCo+guFfpxkRVkn3tYt1Atv26CTqWQpm1rQeG8ZOd4c82QnbRV2V6sVKUfB/DycV/YIZo
vunHQHonyJnnFjT2BTH/sDQ09jYZZhX+KCck6fZ2DieEOEEdedERRQpP7MI2T30EbwyEXXuJNDxa
RqO+TvuVmS+wZQqX/495g84J7Yfn4SwAW8Yt35M43Gvowjdx8EcrYIVEzvi2JvZTIf01eq0F23Yx
i1xFTExm6k5l5kGGRMTFlgQ92TeCks0YrPEALw3jPBzKSnlNMxmUtXVtmxOtWZHdJAlvyR4g5Cp+
nD2EQCv7vGAnLpJR0Bp8EQkTrx332k14nlPUy7UQbuGidVGLJNBpEFAvei11IG+SAmUyoMxo+gy9
pPQ5Mnr62ng+f71sEgtexUUxArgxx3E5kJNKfXJIQnjFIc+SQ+4Na9Dmvzx677xQXXbAckTVvOxj
cRJenk5fJE/73N8EFkU6gwz51Kj7Oqps+J1jGdUhQ/4juyOeaexHWWQA2m3QB+kpUInm8yihyphV
Zb3JkMoabwTgPn6xG9oihIQroFrBlyZQKI4Kv57SnxSARtS5RTQ2fDx4E/i3VnKkS4fAcWYm5w3E
aavpWTYUgqsky7NxV+sp5iuP7aUBHGflhfFgShKy3+nUVCC4Rv9PRjcaYINurUd96ag5F7tS/Tho
E43PoGf+ZAoeQx4rb/cZDXd+DMHgSq7W5pfOmRPMM29OJPVN9NoqO9+gQQOV2UTfxd0ag+pS+dIl
I1Qx+mYFZBafTeD/M5DsVhJBQNkJWXDQqOabpmePEhos9cg/z6wZP4RxlO/bYo0udMEFuWSFaHQQ
gSfM+ADOyMCofSJJC4VBgfp28iKt9MbXmdo1nM3SaE4mw3pNabyoZa+qR14P0dm28GS8z/L22Azx
VSQAHE2L/445FN5HXRegzJAUeLrozJtve9vPv6/yPS5R8DBAZ1lUPnslUC7dT0W/lxQFhr7Kriv4
uRhKEIzRGeRv4esAwWW5FXPT1Z8AD2JkpRK3tAuOE2irOaL+PMNXn283EzXFJi1ks0k91BcLYdeg
2gu+wMVRaiFrUcxdfJJ5LD6D0WrUmwpVspU2zAXjdFGUVg/4LDIur400ISJ77zc4s4J9YoNie3mr
lybgmH9W5EGfZmV2AmV3/nPqkaMy4Ge77kJ2MZSZyPwEIJzpmfkUxI1ysNbuwMtdrGFKFn6+C6AE
phkpVlB1vqq6bT90k7C3jdHJl8uLs3CKXPgkRC+tirrCPAw2CWs0Uydml01ZCb26CM36QYVM0eWR
FiJwFzHZkAltmIHwjmjyLLboa5w2rAr3VGOwyQc5HvcSsxlruo1Y1a8MurR451P35uES20nEOULt
1zFt+/FzWwvg5QhJcQ9cntXCNUbOA78ZAAkBNQ58VK8xKyCxXg8fI6nyTdUjbWQ0P/paPV8eaWn9
HHs3udBFMfryiB5+YL6U2pdF/1GC/2wrAlREZ+gwjWX7OOPuXrGcBdt0aQybpOgJsEsYMgnJC4mr
FFKTkz6iEL9m/ksb5IQBEOWZs2lI8pNu2/qz0GX6eR6nNT7apa87pk+EHZDyoMmJwGEF+6bPuHro
ujBUu8ub8r75RC5ostAp2D9Gxl45uh52uWhBQN1AG9zU3iMHZH9lI96fR+RCJ7lCM5dNMvEK2e7i
A9wB//D/kHF/f5sjFxzJLOR1q3TsHigE0Lp7AcX7e9ZKWL70beQdLi/V0hzOS/jGUnTkBwnaKOwD
jUia4I09TI23B0aJzSsZr6XNcIz9rK83RB0qLE2CFEgz8R8ZBzSplHjuVc1wum4e5/m9mYcpe9WM
UqbPCbSN7mjc5j/j1mYrt/rSXjhWrtnIpR9F8gSVWtaTrfYJcE+bJBeF8O9Slsdrxn1+nv73ZRS5
tINJQgkaSGRxwu6bQxLHj1YcDUG7zl+XTAirt32nPl+3ao6dm1iAQQWY4hPNNfp+MzriggRLdF6t
bP7SwjmmztNplGBmHNCciiSD0fFtwuvmFt0Ya0WUhQPs4iCV70eQi0uKE49zflOynh7bTF13kYAI
/d/HihaxrdG+qU5KW8CGsR06GU4Dh9adofEXdFAcr9oJF9eI9hEG+FhnT+xMqoGCZLWLCAgVL399
4VQJ18pz8PeNiVcB1x8/8h7EIMDR3DS5+SkmXFJ6qm7Cql3Z86UdcQxeqkjWvqjty9ATnW/4iHvq
oQOsMlp5aC/NxrF1cLW1QVfI7qQzn2/YiEhFgCJhCmy111EOvj6oBeaGrkkxLKTKIhfu2IDQI8mz
1jxkLbJkE0O3h7XS3GaUApGI9/HUZHKfVFOxB/uN3gLYt8YGtTg2/fcJzNoUVAJlk524L45ngW/p
6XzLoHux42Xegq5wfgIFo95CwyXfeU3dr9xuS6vs+AaQCbNSTiI9Mco/qDb1t7wQnzVBWivz0eo+
ThKgUgQ7l4/o4kQdV2GqDo0i4Pd7UvlEAPgrikreDHFVq9cGMOr+oZxB+r+vQ4oWSloSboYbalUL
Ado0Io1dMZWl3+FiKYGc7HIw6Bgc2Wy6Ga3Od4r6/0jP7qcoOjIGWNkEKiiQIwBGFhXxitm8H7MC
2fbvjaZouYvJPKUnPUB2YJg/lyJCnRvUjX+vSumVu8srvXAhu1SHTRR3gikU8Tugto8pb5ubqUC4
j+uz+j0mabO/PM6C73f5DuVkNWn8tn9tQjQTlgTqVckQfgAvpb+yVwuexoVVQodYgEC5qZ9M2JFi
1w1Cfu146f28PIGlzzt+htc5LzjJmweV6CZUoPFDx/WmDA0qjofLQywYmYurZEBTjtaz8qjrmoEJ
w25NAgYJMVXNztN2Oyt9BNPpmsLn0pa4zoSnhoJzqX0gYQpBMxJ4VXAn4insvrZW9MHK6/v9R1Hk
siE2SUt8iKSVJx60d1IB8qr7XwgxHmw+JJu/3sMndt+ew5rL67h0ph3nkRlRlWJuqydaolhP7hR6
MBTYvtGZDEUzyNxkEVgyQD+y1m62MEUX4SiRne4nvMReJA++UhFE30UdIGVldbaBHd1DT/PTGIbI
A1fjtbGOC3gkccISDjjdCRIRLbshdWHKg9/O7NvlVVxwQS5tImNQnfebRr2YFsRGxkdm3SPjrQwR
G3bkPqzEmpTHgmlxJyCZpjFTZZUVJ/Q/FJ+hIsBPVRX/vjyNpY87AUjWVryvOM2fFJoPEag1CY0O
Mx27fHd5gAUz4ueB//XYUNBoHGlxkp5ModHYlEX+pFukewEKjhPCr5Je4BF33h3KiMgQH8tk8why
MBlOHNlMoCp7CD3wVF+ezUKePOKOV6CcdsC+d/phGMCWqWNoumcAQ28zMnwEJKXCOweo6aEkKESy
Lr/R3edOt49ef10hPnIZFr3Jo12Vt9GPIIaS+Jyp9KZGlXDFNyztluMbTNgK9CpV5UvCRnR9NXOw
s00bPvos0a+Xl3DBG7gwSBA+GKQblHfk0HDaZrL7afJxVyKkpkl7N7SRDxhmiQQUiquXR1w44y4u
ssxFOoUg+/3BZcrMHWcQ1dupqRyGL5cHWFi18Owj3pxxOkBkR6tBglc2A+0Ujer5ZGKLcAvdoGtu
e2ndHDcAyp2gZ1BtPCYj9HVBrX+cUgOoH+hhUQac/2E0eaJd8ruY2Z/rpnWe7ptpxT5vs7FO1M/G
74b9HHCgVwxFKB8N3krgvDQpxzskBL30I2Vg5O0yjWYDcQCsq9tkYIHEC5sfbU1u/E499+dX5OVZ
LZnwfzkZAVxlfjv9LmWTPIGTP9mWJNU3iQekell32Q6KsmhrqAd54w0l3RoD5LQ08fcIGO0Vt7h0
Jh0/IlVDgiwvp1fQYekXOZTYPBZVN5fnuHQgnfdIAiYiENaW6U+0E9gDEu7Vnqms21QUBn3dEI6n
CIsmqnIQa/1MEadmfi9vuggca2aU9crZWJiEiy8ENcxARjRmHQVoA2+ILaf7Eh2Nm64DLd3lSSyE
lC640CRB1Kd1Eh01NEzQDFH9RYCjmQkvZA0NYROy/dV+yMUZDqEJIKtD058GHbx7UjT1x5xCq+Hy
XBZOlAsxHNC876NDrz0yKKUUYPgtfIOHbiqvTIy4gEIoYNYxstvR0QT8wzDLR0FztLae10nM4d0Y
kqf/h5ku7f55mm+cD49mXbBmqI/EB1q+PF/hHL0eG++sNHDdijkRg+3BHDmNXnfUTaHvLBJjZBOC
F+6fy59fmoFj4lNaeV6oEnNUBolo5Nj7R6rDzyPO3EoMunR8HTOXgC6CXpuIIx1H+EsbfebE/CzB
X7udANb4+yIaz+meyxNaOmGOyQO92AEqpOfXziNCPZCiH1ExSvQUpSuxwcKSuSh2WiKF2Mm6/F9s
gMh9B3moad81a6yKC1NwMesmggR1Eur4CGi6D/q/QNyBrJWsuJOln+/EAUMZDCW4bcpjyYsyuym9
GgZiz9Thz2FQlFcxtvPIRUviKqwQ/lbTcYqCrzKlwxa9UNcVnCKXqFGQZswTbqZjk+e/LYe2AOAY
ay7kHKu8k7F3aRoh/8tV603TUYK5555EQGEmZcGPU2L1NrCrT9ylbXYt2wydDVU8Ho2vvXhDxjj4
R5mKruTflj7vWLZQKlTe0KufIxtfc0XbXT0ibLhsZefD8t4aOUZtmE15hljvaGLcRw1R5QbwXv0h
0YJsz1pbrZD9SmS8dGAdi5axaoaxZt3RBnN/z2YKrE0wqnsvIVexnkNN4hz5vfHjqsNZCk07YIjK
zBswmOhyowbfjp/AVajrz5dXbWEmLgGjnCGMUMYZqAI87ITIUDLddFQBZE+96uflMRa23UUuylqi
rRGtbkca9/qDHkbz2jXiOm6h/4gYo/Wp1T7yWEc9g8OxEfw4ZjDtyz99wfBcoGKj8xxkXEV/bM7y
Uw1F/1x5vk1TyPtt8jlZg0gsbcN56d7s9vmRwqgS9tjI8M8AIdUN67tvSO6sYaqWJuJYdgrwKDhJ
puTnWMAcAImA3HMdPJOcZg86iFZqmEs77Rh4CaaqDBDV5ljO/S3x0TsfZmsSCUvfduyb1a0/CK/H
t4uBIjuO8gcaWtbSvAshAXUsWs3pnIO3q/x1/uUsC+/zkt54in34O9As+m8NSCVXTtXCVFzQoBz8
wh9K1SDkNM2Onh9tMi6+Xz6ySx8/z/DNUeIliMgisDI+NL433JB5CD/FLcjVr/u6c1VT4MZtG5fN
Ubc+dAWNHn2wTECiYSWtu/Trz+f3za9XY5220F2rfwj40oek9ebnoFttvVp4NrvYPwLHkKfVUP/Q
nRpA9gudEO63+9gfp5ofLK2i7kGQfuoOsudFOJx5o8EftglE1Mmr9gfY83/PkKWgh667hr6iBVhu
kkryXZdfxw/LUbr599czTwcjF1n4NKE9q0R7lIdsSm1all8VzHK3iJwKZqagaPzXHDyu5EjyIfgw
z7irXi4fsKUtOh+MNwcgGKTigW3VrzrxAXKCsMjB8M/laD/lAxhaFDpddxnJPk9jc53TclkpLSjd
wZ8i1C/g7YJNA26GA96ba3ncpQPtuERlwzy1hkVPNO09tkXSE0qtDCQMt5fXayHscVGUGgyyJPXq
6EmUAKXYpHj+G9kivSX35dx9uh4G8bea+WZrwFnTdxDDnh9IHd82EeBncbXKDbqwTi6akkOSA6+k
mj+ZOpDq0fq+DVHzJsFVglA8ctGUIOYtsiy30C42SbeXAIf+xIVSrz3yFi7Y/8ApMwJGzW62v9Bw
22yaLFJbdY4PciYolBXa9DoH7IIpSQpmwHLqsydriEofteVxsR9ln+X7ywdqaSLnEOXNLg8zB896
O6sjIGHoTjxf4jYAg9QUAQQQROTu8jBL++3YuWZeOnoGUtIltGOixwT5L3ugZVFk112yxIl4SpNw
Ddmp7AkqUTA8a8OY7GafTOXKQi3NwLHs0lhGpCDFMUs0vzPMT76EaR6tocjPcc077xlX4ZmgEuYH
HZLTZIgy/7uGUKH9k7VjbW7TsAB30DDbSN7OARu8x6zOvR+jhtEcSnD4fk2GHm2M0JFq+hrlCJ8E
uyFL/Pl+QkcS/q04y/ZT36Hva0Yu2duCaFLbR7R5FPWNTMushujOFMTb3uNF9RhmguEGqZUw6RNF
glkcCNO9/1iGUc6/seBvWUrEVYz/hcRJEz8BV9giSaBEXd+C3a9Sh8bk0pxgDoPY0dln6o/GEv4f
Z2e2JCfObeEnIgKEENIt5FRZo2uwy74hXG1bTEKIQUI8/Vnpc+M/u9MVUXduhzuTFNrag/b+FmKf
UYBbj+KIlcVbUKuIv9fYcmkrnwV1tJ24WLVoHggEPZ7NcOqe7Ztnuoz6xaX2HY91oZvjXxrWA+Da
aR1VwT9T30bbcCTFZlimpwSq01mJekOObtQxXwIvciG6DcF04TvO+GST/94j/9K2dqDYY84DP1B3
TfL/ATfgTxaDTe8Wr/57Df8lba1KPoHZmZZvMmGP0dTyHDRaqGTWWuyqnr93gXbpa05//8epI8a6
o53DGqbBAFb/qekpqsaMVSzaaKneuze59DVnhxtb5sGWRC/Xg53rXJT6Jm0obhyh9qUofefk+W+X
/C9x6pajAg90XfHPKoqDCAKTTS7O22G6w9AbshbxHoP+0us/O+IcGts9RTHzHtB5wbfAZfTNPTeV
az4BlF4VH3Od/9KpHqdSQjvTOkxJ8yXvC7lAmjP88hFHAJr2/775JRoB5Ayq5m31OlY5sbW6S/TM
f3zs48/PgH6hKi1I9eJB1O6PXDgSbec+qN+hovynF0jYeVBElrksCgAEr8aVPRYT2GSJ6ut3dtKF
Dz8PilKQnp1RqnlF0P02J1BiaMFY+OCHn6UKI5kpaBqhOpp2qPMRErsZ5M7fqZBdevKTbfxhzxBu
BZsWjMsrt4KqV0SUb6D++F5Z5tKnn50Wvg0HWBlj13os5Aa6M2vmHH38+475T6tKADX930dv6NzB
ppnBZHL/UCyY5GtREwDJTXxw4U+/6o+1CVSEzkMXkZ+jtJbc+K5KyJXAGOr6nl/4z2MOKiFnm96h
GNnyxrHrEFoGUIUN8qqfn6om+tJF5TuJx4VlOi9iMA7lBTMadu01oDkcBKjRSbOPTlJlf38RF97y
+WxjZVZfLQnUJRRapOn3cQJudKtKmXbvvOlLX3C2SVlS4c2yafoHYoyp3laq6/wB06nLB8+Gs23a
KGuxTIxcjys6uyvnPBDA75b0Lj392T6t03l2YJvr1xUwPzuhTXng9fTO2l94u+fRM0XYZEEQ4FfE
TG9SQaeSF/QxUagM//3lXvoC8r9GQGKFqJwODLqq8Im6cq+Ngm5RkoxvH/uCM7+iVSeWriXtEQ2J
chtGzfOsgI2BuMVHSlU4J86MTEZVOU2hbI/eBdEmHNAVrQB6/PvT//fLTc7Hi0hRE4UGNnXkBebJ
DEOL3OSA0fv7p//34ifnU0XVhNsS3dTkp/Ynhk6dPPBEBJ8HF9XvPP+lbzg3rVlavZq0PI7LVD5D
Jg0KTENoxZwN1H30S87sC53ZqES2toDK4Im3DQ0aFOwW2AGkt96xg0vv4fT7/jirWV/gajWlzdEJ
lGpHj870FZv276/h0oef/v6PDwcIeIkit+ijhirSliITzke3fP/7h196A2fBoQ/dGozKy+NMUGfk
EpeR1GIQY+nAa/v7V1x6/jMb1nzqDHC8MDEMYGU68r/6PnkPPn7p+c/sl8RJZ1DOhJjQSQGTzEgU
Z5VOua3fU1m59A1nBhzGqC6zrkYAZPVnErFnwmbQUGI0hv19fS58wXmp1xsUE7tpNkdfdw1gDbhs
ZmChZrXGTv37V1x4Bef1XoXKIhon6/5olAVo9XSfjaH/7oOffmbFFSC4vvdpdQxJ//B79RcKKd6P
PfqZ9SrD6WLDpD2G3u0YernzqDT8nRjr0tKf/v4P05rLtZ9D36njTNEgNzdTkhU1ALRRYD90i5Mk
5xx07swYuShuj+MAuQe0ht/3FinrxxbnzHrVqtQca9sfiUjTrIjndrOy93phLy0O+d/FGYsmaFqJ
xYHwxgDfC+8uVXITnw6gvz/+pW84M95R1A4liEnh+Lev0lG6O7nGJXw3+Ln0BWe2O3q1ojVkAT6o
RNpF2HNIXbGZCsA1/v4LLhjW+YiO1KTvpdP9cY5Og/Fpn2yGdnn5+4dfePrzORxMPvcpuruxPB7H
MufS5+uI/k1r3pUovfT8Z6bLgP9XOmjUseF6P8su2bQnDO/Hnv/MdGXBrQs4Xi+p5zc2w6RO5bTh
5B3//gWXnv60cH+YL2RG53UqjTmyTs8490P+MijGX//+6ZeW//Stf3y6qdAsO0xBeZwXviOnQ6cJ
u339/va/9Phn1sv5DGHr4vR+od+E8A0WhvNnVOyd9b/0+WcG7OoZcyhM4POd/gc3YSTv/bt1gUur
c2a7FTBd6MCbuqP09pU24a8mhshRFwPv+/flv/T0Z7ZL0GCZBHULv9uY4zxBFB1TOunmQx9+PjQz
EwexKUvrI43RtJtJ2hn7Ja67gLxXVb7w+OcTMoWFQt4842iOXR/kKUvlp2VCev3357+w+ufzMbIB
GRTEQ3VUCUZAT53dv+0LCcHjx77gzHZDASwCpGf7I4sQF2pspCPt+W1E9Hu78/RJ/6pKg4t9+ml/
mJfDdfpiIlkdvUB75W8CPFpex53AMd3O7yKoL63U6f388TUjm0JMDiHFcJo7XGlMrxSE9jgA5+3v
K3U6Kv/rd5xZcaWVnnD0qKMfzc3sSHMMT57Mh2LY1CCYAQGvlf3gvj0zaY0xQ5SAOF6LtE8mcivy
jHd1ni8t1ZlJ62qe4jog+CWnVHWehlt2UpIuWPehXBjJ8Nm7mHFTZRzrji7o++1vZyBwt/T393DB
4M4nX8xiWuDuRHOkKWaHoLMNrVOk8x/78LMq6JwmNbIw0x55yOJTa6UA27J7r1viwsKfT7gUEG1N
uhmzeia21e+Fl7gsQ8vme/yvS2tzZs1zIagrfaOh8oM4EXRuc8DY+vCxTXmO/FYd2k4F482xCNNn
ibbZvNTLhzQoASE+/aQ/7NeskF4pF9kd5wIDTdrohyKUOpPle2tzafHP7Nc4ikZNUGSPuAdGgN4P
qP6MIIpHRJmPubLkzGpDX66iQYyC5T+BJk+RUIof8rGteWa1uOSvGo/7PQjrep3/PhPgxz5/7MPP
LFb2PfQZirY7nghov19txN4Nni+s/PkIChrQOjRaEXMkEZCjqlr8xsfT09RUcfb3x7/gY84nUJRV
KH0StNwWEnxKjCCoHWlk8MiX5GYy7zYVXzCv89GTIjnNpwH7cpxr9H9Cda15Sbt31c+j/6+4/YeP
OZ8+4Q5dQVOHNAM8JP0Nqu2mf5rhNz/PK42CLbG8+SFHWXc7stDxME7VXBfZylaOKUboy4Tt1vJo
WtiWLH1bZoBD9ttqxtpkNRRYqx1xoiEAy5cVrqZlS9R9BFW3/qid6ZsDlxCewBycI57KbYUn5uqL
8kO3NADL+WXOmg6PuHNDMZENestOEmwhrcodTWV9p6sQA6/gUaz9DnB+cguWsrolgzbHEbff7toh
zr5yDdjtuSqDegtprf4r0k/7GuqyXIErXKPvACuUn1ISxvfA60QbL0j86EsNfnVcVE/SduFhjpXC
t0EIInd2xnxbVwdhFvRV/UppmxwIDxSwWMU079BYuYYo8xb0OfIuPfDOup3VifrJFPQ8ALfhdg8M
Qk1yAzjNL+CMvctZAv3bbSGW8W5uyGnFyiI8EYQ6+mPUlN8KdIj2mRCD6a50si7fmJTzFyRC7NMc
CbbzCZ23UDjGOwBLY3o2YFvFGe8gwLCV7JQAQ5f7kxcQcD0JFJ9Gn9UKcskKwkUrOhZnaI9wz7Ls
5I6QeJ0gcA2+fVngzqPgY7BsTHoasWsqYjMZ470DvV5B141V1+TUgpCFcZdSXMwO8y40BrouJ/zu
J9mH1GeA8/c7RVb/bRgp7oXd3FQIAJmFiYoJp+PYjxHUNyUIlSGUZpFzFct0r3vPrxhBCqYmEZNN
k0Jcdz8unL5Q5kBrlgxYJwjwpBRDIXPdHozQ9FWDUrJm0i4R3YEpMX8RWIXogOQcU5429COm99o+
yXhQRvwaTKvxpZlF8BV5pdxwCDXr6w4ifBsHQaivapyinzKKFnk0gO50m1YbkFZjDer8TQtJsiEL
R74+1kkgwJJtu+SwsKD50Rgzf51XDAgWs8MMydwv3bbVbbCbwxEqoPPKX/R8oseEUYS4wrmkPQST
xVad6xWNDStvfHTErBu/HX1IQdJfcSX1AMUBNlzJVkb+AL5j8VMH0eleSkxFvCGGj3rPUhwW1SLQ
j85N7W5TgTpRPuiC35lwwrMEEK3WWe179OX4IYWkEGlw5ZL7VZQPo6KRzcaJTBCYCm36T7cSLKc3
5Ug3celMmBWTb/qrsIrQyiPIVNwyTK82mVrlSjKCSdBpa3qIjG+od8lyGCNgxLZ1UvDuNqCuryEp
W8G20c0T+SPmJsKXtnLVuCUNjoMcinj4c9Wi57KK+EzwGAbG+xiOplSfai9V8TWq5y7OzRAWNEeR
UI8HxUbM69DlxDgFX/sJqBiM9AtboHBbITSkWdjUvHuD7FRf5RxZ69DkUwXSzSFK+6K8VT2mGxD6
TgOEMIoklo+Qbg3HXDYDoGHzEIHdppDnqtOw6W99k3ERGbGJS7cp6PndVkBPfdhj1BxrwZMBowxF
kYZyz1dINO8dBk50tkJYaR/XGMjNGADgh9UUXb8LTAKdj8R1mJvFw4KLBaqeVNTmBWUFuasU6A55
OA1A7aVx3HQvvu0hDIW2sjpZM9ZOmHjEMEgEPDrarcQM1GA1dXcuURXSXFKwIxXz3D9VMQpjmHN3
y3RoQ9dHN4uHVit0wGxSuypLJ58MX/ksCXosFAnIPxJcoAX3qx4Y8Yw1shOvTOgOOUgYaM5eGxx6
9kb6dZy3QVUzfrWUuu78Nkkhtm2zlURL8A3FVvhimDlz7gZ9YhPZyWpd6HUlGqD8t87StrEZwfLb
XbAWQ/i9wf2B/dHItjRH1PdrTTIX1K4dM29dN8NrzJI9hfGEoUzlw6E8VKtvBUrcQ7NegTGFTjui
6nHOyxTqqzsbQY47R5fqyEAeTxz7WmHu8a5xJ3G/xhozXCPh+t2jlUIGQ9nALNsEB6yDDlbVmk1J
jbQPrEwVlLEqD72ByKZgyIW2gFKHxCD3jkb9ui9TbIPvvl9ne+WEN/MOGU8RXrmwrONtCDW26Vp1
wOVupnaKU+AzLBnCh2gthP9cD+iz2wsg4atlK6AtOj6kkpsYJ+IQW/jWoC/Ca+jLD+JXmQQqfigK
KdivkPEAMhW2LNXOQdOl3qRgJdp9vWjmroJSRd0KO2rW4aeXIpUvqDY1bgfhD+m3Iakrl3Ev6/l5
pKR8xtWWD18moU7MajHXZOxyTtiK7khWzSLJqqQB0BC5hEnzBMiGyeWqiZR7BkRddYdqBF5o2biW
6BZ6kIspm+2kmCi/S6HgQFJXVGHOjCDpCzCWUIbxdoXRF14G/T60yRCCoRL1/cbrqX22ccGTW2aa
kh3qYe7KzSzqJd5LHCz+1plaDzdpBGXWHDu2vWp0ZHqMbqIOVgOInCDNDClOvrw2lUEDHNjsEjIC
jSFXfUWpAdIksg7YxFDVO92lgX8sFbovrsDajr4TNiZszYDjaoeXta7deE1GEMQ3gbV4kqSJ10Fl
ejHipm24dFs2QHGhxqi/LTrYWjvSENR3WZ+OsLgfAX2Qo5uaBQpJJlh27WzFep1wX7+VU1gke4Wu
iXEbLRa0frqU1mxZtazjVzZFKZjug23FGxW9iNxG1allQM7Mabwb4rFoD5Z2CnAdliT+u2HRKrbz
tI4pzT3vej9sG6aVO7YuFu6XDqf4xgLzEt0W2NTyCgqL5Vcs4VLF+6qAtuKyM9S5Ns6QxyQL34Nz
s6afqhRD0F9I2rWAxoVUgm5eB8hDNpTLYL7nru26TSh60iOvmgJ0YzaNq/UNR2QHRmLNYrElHYfI
LYy1q5d9qKICJCDWTSAwSMRJA563X4f2JyXomwbkpux99ZWitGOAT4COWDYHbHLfuGeILlgiVCTx
jDS1e1+xuHmSSKfNHWOdpNfjAvxHlMGuevMWFt30TyJXTh+UVCXZhRELQLXRpyHZrSnbpI4zHQeh
PxSsn8VmXE8HqalmSq4WyDT6zEBmRhxailuGnVkmLe7mCqpdBeaButBfsSaUkI6kOkVG2S7Ov4Kr
CIk1BDh9CCr7utj0bQLYGE6i7LUENkGJZBrzsFYz3+mySK4p72hwoHW78A3kYccIvfSrizakiEr4
AQwaNlmBcVJwyshgdi08TJyVFqrYWx7Sjj6FSpfjnYn14gQUWLR+w1y5KK9iRdvHsQDU70bhPpxd
cQy/JtezO1ERPboiQH+C1BFu5VEHLAZQKYbAQNkD0pf3URDHxbd+DLE7R1YObotWWbC7iOjb5yWx
ya0MSm11pnvEPtdT6eF0l6Am4i4YwcdzcU/VYUYLCtkRgco0hJSdqgXYdrggw0HTNG3TzKCuQSZm
ysQSL/GuCmdPQWxxvPPlRva1ol8xX95FL6stA3S11E1QPwBz0nfXBouWfB4hplnrLF67ArLGPUGc
5DqSrnucxD7MUt10MD2QyPB0JA0kO8iqjYLvLgA/9ZiSqjouaPz3XdYO6KPP6VyBGZ/NZDEFzw0G
ZqorUUH4JFvDYUlekGnGxW6qVxJu0znR3xQfevmdl8Cq4UxFGLABu7brhoxDdet5LrsKQ2QK0rg/
VRUP/JfrGRjRUWsTlQUQgalvxFiyNtfJJJdtBfZAuUNsO6qvrKJJuVWw8/AnsBPgPcMHrvKWtPGI
WvNYQMRT1nhDGFvvhuHKjwQ9e6RTa/pEopgPb7yMwfKLi7mlV5SCi7HjrYbmF9V+MrckKZn7ieFS
DjTjYGazbbvF2r3RTlUvIPXEcmfikIwbjBuP4xdMEBXyEEQlAiGW2AHJByAGdNgZXiES3VM6Ld+G
AT74Tdo2liyzJYeCEsL8ST67WdD+MU7VtF6LdhjlbmknRCT4SQV9ShDwhzi8lgBhSejBkt+7KK2e
ivXUBI4ecJgUbeNKv85y4oZnJdNxte18xX9KFzmEZiAWDrkHKn6YM0KRP+0S6JLMz5WBs8llPfX8
RmDdV5mh/RcM7WZ25T72ZT/exM1qum1p4zCPggT+MTPCD+uW4sheM1JYF4PcJ6TKm6lDbhomg5vz
YYEAMnzuahUk1WqEWjOClWgzJsTI6wRSDiiSlY0LrxK0rf1Arznej6BT0GwDN/goc75DiDcgol+3
0OTsv2AekNT7GYkxxl4cgkQXpCtsDocQEGBQootuinDmL77ucSqOc9dOOW9Vr64ZkvAdpP+sypEU
jW+yHig9NNEohiaDB6SfbcQne7dMrP0iwhQq5tDCiR9TyweNHETPN3W5kOI6igZIx04ptc1eSYkT
wqlU5LQ8NdUoUDeGHbXQNUDGJTRum/CpufHh0uced0TojhlCZBveDBiACGeXPnLIdDfbAigS+oCg
ARYd0hKOGY3xKVql2hp/1shZMDbBKePrJ6+jqsEBPiQbIYt02oilFN2z1Tr5rOMJiYruKBwBSOg2
2MmU2DsO7o3f4BmrJ0jOjt99RPXDbMPThE+5NO2dDkz5Bf5zHl8dh1plljanf9sZqveIj+XwSQUQ
mr/Ta58ahPmVMbuyKxoEiGj/xIncFTHyJFzPrrdrM9bu1P+eRhvr2QpR9REGbGjrUPMrqigvsA31
plnWrts2FVzf69Qz3d1r6IKU+YzUit91KYgGYdB4SJ9EDjF5XPqxymnK2RcyoJvjDUYHCq+jfXzT
9HF9Gwiy8O3cINrawspgnWuHPqHf3pxvh2BxPwt18hLFZDD2xeCfTT4HS1lttBN4zJmOJ/G/aZp/
FFCIHuHbLBTUuRwinikZAvyeKYgRqq20yVpseYQMatYxKOa4kNCRymQkGXsckb3xfI3XNt4tQqC8
AvnP5hBTD6simLO5gignliH0cvTXkwjN1QydYZsVXYPQtohjO+5CJyazRed4+bXpAvUTbrYxmx7S
qkuG5ASJV9vh+P0G2ayp2aapdTD0BNpJMYKrK41kpMpRfaEDRH7CCUiiYMJ2GvsFnoq2gPzvmiI6
3cmNEVjfiQftcjVNACR8H65RmWm+YuNX1VLynYc5whqXETZpOlH8NGJZgDfv+hFbrhzws5JUIxhw
gUJWN2Cv4s9pjzC664f4pkAQdC0q9KdiaN63BzFjKiUjEeR1k6Fc07zxU32PGc+0OBZAg5kNVQnM
CXFx1OQyHtibTsJ6RqlegQoztNCf3gm1Rvbg4skBbAvHsh27NUKOYpUJEOe22JR0mUc8SFxCttxD
w/wglXUqB/wMkvUt+qTUHuRa++rKGPuEDP2inoHNRbogOZXlXrKTnh0zHGpwzqNM82zYwG5k5Ib6
WEHmoc/myiL49a6Gu6omlJcU8Sj3dRy9PyT17NiMRQ3taY36k+UKgmOnycCgaCEMEUCwACcg6aMu
O+3lzx6h5AakUyQWAaPjcbYgHAt0KX09Wcm1M5bcQVYc5SV0u2AeqOUQvdnogKxBTtGB/Rain2+B
3khZddc6XDETLDo/3tEQ8wIbj/i3uW8KiT2BsJCMV7TsY5NLyGNvIddsTzVMrAa0S9dbBPWYnOka
V36RxMrPTW1aUGzYyZOIsXnB8JE5gKxhH1YId1+ZgNoEUUEZhNeQDGH9liFZOrIF1IfrDm4WbquI
bUtQB4NiBjDz8Mw3aRjHtzGGmJ+NWkFOLH3V/mhTP/yEqaT1Tekxf5CNvjSnt4CgTi4L+H5N7+Vn
MFbqN0hczk+NNE7v2BS476bDmQkpV67ux8CsNu8DKnMeEexHPRMy5ClXK9AHLkUXdnkCCJRUPQFP
ru5VOYjPIWofRytKvJEOsedBokqHukkT+W2H+bJ0Q2m8fGvHoEbwo9sU7DdZQKGWob0YTm6uw3tm
0zLIuiocHxnubG4cKyDo7ERc3dGEp9VmbU67kgG6vRUFUAbHGCkYyijcfS+Xfrj2kPo4Yp5r0hts
GPZzwtiz3WCSf9zWdEFrdGfjPi/KEWcFetlQXsHUYX3oQxwVfIzx2UvJ+q8E/cdjLgpv1jwkABjm
qxeugRcIytyJEFWsBj3K/0D92N6FuOfeaQubjrqZ5Dg9obC8KKn3PILsC+zTvbSgqFVZE7FVZQlK
oZ9D9IA/xiUbj5UAojzr2nDa+Ek13/i0qJ/eV+uvYXH19xAlOwRqOKjypiAwqQLNWTe///nql+Ub
F83yplyFyr6nbt+vTl5h4dODTc3sMjbUwRvITfpRE1FvnMOptMFINWoG1CNU20C7gnfbeWnU3cjj
UmY6HbsjpxOqqGMn3M++L4NvgDrP1xIpdYfuP+nu6BLSF1dGeB7YtoUOVTkPr6xcTJg7FG8csC4m
fUyMtUckJuwLSgXNcQ7S8DN+RLKv6nT5h/SDugPeBEWxMGyXZ486JTk0oyi+U6TFbVZBfPW5oZ3+
RKEG9Fo4jVMDMc7JDYIzjvlpz+MmM3JJxY1sW+hb5aiWwRhXcCLqjY6QMmYGJ/SUFQNpdbaEKYrs
q11Rrxz9vP7A+VTshzglNMcNxXxdpQvZ9dgv5X2o+MRvwcrXCGLCllvcvKHG3QndPrakZ8O1mdnw
cwbBMtd94vsNK9q6Bnu+ca8otWDzR2mBNL4JxvEhZAFYoXO3MIAwiX2IU3pSJosIQsoZblDngTDx
TSUovxZpOP9A2X363PdVXKI6maT7FgPQKILpCItpUfXLC4vAqne+VBCEqiTf866prySagoqNYgpF
ft6X4XUwVBDMhJhTcY9qMoN7S0ssR3qaoyiaFVmoG+J67yfBg12r0CiQEVRjPGbHy/opDao4yDCe
hYN9Ghbc3q0C/gx/HT4GXSh4jmEYLLijjbir0Uo1bmQrlifs6WYHbzBdQXtNZbbjBepsnceGwdAi
sieeBN7mNJQ9Epmi/pbiliDG3uHyhUEh4gqSdIXKh64xfY6XUuyRk6lbeOB+QndcJB4MxxddKzsl
eYmjFxFAsNR7Qpx7BErdHqoBRxT8NN1FlQCS0zDeTRlZceq1rJyeQ431goZeHzyG6J89oLiIAi9O
1PgXauvT19DOCAehpIm662jluu8jh2lSlzochUNvPM6Ahak481PDHWoDyt2iAmt2kRc8ydRyqhen
ZDaHxWIUP5MtrZ46nVQuR7tHfT+i9plPHBlvZbshP0UIV6xmNkFhLIDmUhn94maEFRAMJ6ptm8Ch
77kPyu2AiDjYd7PAkqog5S9FUeNty25EoViUoi3w//SYt5UpWjswMBAe+nqs36pWoO5XlyHKexDo
eK41bim0gPZ8GUXNS0hDKjbAULeP+M3rL2gTBzLrIolqdTTDkHBrFt/Pg0EAQOFosBcY8b904sZH
dH10V4mCP8DQPv81M9n+YF3rHk8RyQFvAX1XaSAOrC2DxyDtm/5GUoWAVQaiHx4Bw9EnwuLitytf
x0fUmRFHd+iSyJNFBzsK9FyXYXIBU+49YWhVHQIIZORhwpMnT3A1MmDA/n72Wu1a17HvXZuQT9jL
KD+0QYXrLTz6I6ZzUTytYoFBnDpAdOpHG7psWgDI2ITOgi/RLnDFcQI+DuqwQn5mJcOdEscVzD2v
4uq6nBX9UaRV8I2oSd5zMqJ+ghF9Hb0sIUSaDsk4QdGZFKgBFzPRD7iLLn/ChOptECO2HCyLiiup
URX6pCKUbjJczhWgzo1qIg8U9J9raGFhiwfRaaOAv1oPe5V0iLa0K8UPqHjXOD0JaWpcHCU4YrwZ
w3sxlKh262gYd92QjEdofDcjSiPjlF4h10VFIwyi/gsUyGy5RfdSijjQmqfJLumhJQ0SimgZwxvI
Wkb80CvoGvkAGzPsw5pl4axmcRp9a5pvg6X8SvAKCRUAlqG8imtGn+fZ91+XGrh/RkRUPQJDCPm7
RvXmqePoBhWmNcuS1Ri1tZuCsfDYBZhN8jPo4w06VTCSS6d1s4yQaVxRRu73DWQnt1Tghu9pRcJ+
j9uPYg/viyOBB4sZr20g0+kIz+zuy9F12wL1fI25AB4Ace98ITKKfhiWtZCSbfNqolGdawcl9G3I
Iv/DOjF8mntcd/GR6W961NAKxcQxkkZkuI/oDed3DOHOLdWVvkLuPiebDjmORj5GkNpXVqj71VZl
vKlNsF6nawMv1g/FidyUTHANErVOEU1myQcSk0+kr4YtKWcIBWLwHaPi6pSYw/I1xsGgZ4rcpmy+
2eXk9tpqRLkQRS/2HaDS6m7F7Xi8gRdr5AZzm/ofWSNeDZYKwagok+Yzbl+QXUhbI/ZdUkmzCrmg
26Jjp9mxUgdvrZ7HaSvCmK5ZLxN0MWhngTvhKJ5miQRpZRfJku113K4/BrD9zCEABxGqf5EqtkC7
0ygLUjaVOw7nfmcSOTRbAinFEZJXDUoRqlP1gTd1/UoCpv8JoBo55Hxo5a4YYhNufKHT+Xpe1v5r
M+O/ETNVd79vSRFolc8ag49wouiVxQB/au/SivVfiES9ohR8PHTSVR7ZKmsP2GpI9k51egwpNR15
G4TF9e2S2nTctQBlV9sy1Rjer5DW5HKg/DXgRUwP1sa6OSh077RZQNHsl5u0mNqs70pSPQYFJbiX
wX1TjaJjjPdhfFTiWFPhI1XgqmRoVW0fLaQV7uIAlcdswrSizWzUrD80tpi7J2sRAkMVqS8hctWn
JE3Hz33Q8zkrU14G6DutgzWrTv4HV9/tdsR50m7CcZn3uLQZX1zYmf2Q9LhdkNAV2A8Bou22X/xX
yLREAGRIXHllYzX5K4Vmjm8EL/kxbj1ufKmM9bUFcSjcVEsT7BBR4nIfFXS8RpPYu/6EskKT3++L
gGbRa/xN1jixofJZz78QPBn5/f84+5IuWVWm61/kWooNOjXTbKsqqz3dxHXqNHaALaL++m97329Q
l1umz8pJDnIACEQAETv2LkF4tes8kxj7Ip/K82Bk4y8FyT8nAqtMH+dh6/nOoevBl4L7WgBStZam
PyCvJIJ90mPAVcmNZzz1JzxJR44ARK1AbYWTKI7wFqu+JhPPcMAGEonpmvb8Zczc9mC1efod4en6
Be4k+VF5FjKiyLOlf1KonvJtS3NmbzKkCy9lJ0ywUaMe9ztS9uMJqfYSOr+W3ft7xC3dcWswwHRY
GA9e8eYnZn3gcYtgnacMpQ5tbk2hmeLVEra9g81QjgRHH0Nd+zYZ2ro6tJXp99tBErNCUDvI8jBo
PYBXwFI+XPo8rYp7DqXl/NVIXUvtkQhlz06a1P5LOhpIGHJpsa9FzrAhcSmOvZ3qjM48k6wq3C3S
ROSeZdA/OoLVKpbf0ITVHeyRJhPyMiagGqYbM/8L7cTwW9BCbIzKy5MoLhWyTNAQj4MHRGKI2ASd
JF/FNJnse4nQUXkA2++UbY1xQu4YJl2qPd5NiMcgQp4lD9B1gz/BqxOp/yAdnaoLqwm78RFAC/nd
lSDGQE1bLR25AktfAhvNaKoPgDhiCm+spEz+r+KpRDDmMIE37zYsn6PB7fyiKT3LjstTgUD5Dqr2
8EIphatdaX8J86Wh7UjMqrjNK5RDzqjfzK7dTU26FwsMBSuYr6X50cB2krtQ1EQw5wTCuro8jwA9
mAhjAE4kblwBDXFX4iT18QArQZOCirD5EyjNx811yNrS8DXEXQb1V4M7mCAnzy442Nrwf0BqznDV
T3BkOgMsbn9ZgPcOcGSuae5InYoOZxgEmEhqlxxFc0OK2xzFG0TYmePdhlDUaWHNbMCVf/A5cLOo
0VOlV20oW5NbW9hQtlbBElstwGF5mZxwMHgbINC+w+c8drZfryzIUgcadhYy2rgRomLuhHJR7wkU
MWNUmr79F5K2/grj6VIX8/8fTBr5gd5GKhFlvHaFWL2DFBIBfeT/UKi9sKt0athiCOZ0G4VROHjo
vnlGnztPljGVKzWqC0BLWzfrmqeV31DrbNoIdBxMZF25BbAXNKlCAcHW8RdCLRPAiNeNZGnCNBtH
nBwPWAqoPe5Ol3GuF5NT/vw/FNYtdaCZuKkMSM56hnF0RtTkKwfSE8So34OCr6k7LfWg2XlN8cL2
XAYkPxIdZdgamdj0iQzuhrxkr9enaWHVdXZYB3fypCgTdiLB4J38luEaPXiSyhXTWFh1nRY2KZDv
8zoHES3XCKFFJjamApmZqBEQxymyv/4VCzOlE8NC8CipxwHg9dqqgGaxQa3UPI4KsTi6nVq8TNZw
7Asd6ZQeidMFgdHV451jQtqW5CBogYoOvHuOq9H1b1mYMV0O1mzBXFAL0p7qAMIIPuWIcnIAqhz5
QPmt5b46LYOXGxDczil6KfPf/iyrYDl4llz/hIVZIpo/TCSvzXLg5cnEYYIbqPgOZhg4q9Wyx6Vd
O3f8wRuWne0OqZXgChJPOKTmiiPO7T+3jX7u9EPjyManVm0IeHPUKuDtH4O+GizTzWpF5ec8X65L
NFdYO4VdO7HoccYmPxI3uzjua8LNvwBbvAAN+z2p04NQIwTX19hWl1ZE84Zen1hVYqA4JQvKfjvX
SXOgNw89fPKKv11aEs0dFhIKNaLjPSoVY1zUCOiwijBNTHK4vipL7WvO0IyZhzSt5ZwJxLik0b6X
RKxcPhYmRyegQR4qtuomt89j65NHfwIw62wiFYZQeuci7nb9AxbsWieh8UkKgdzcJucitcwdoGGJ
i/wgUc3w1NVVCZ53apbVWvXi0jdpd556QPCBJAY5jzYKJ6AJlz7FuEQ33Sp1+cKCWJqR13EGR9WB
Iw4BNBska4ANpKx7vz5Zn5K3uq7Or+vh8W9UbtadZNCAlGPYtsT/nRj2swoSsCobIQJhJ0bQ5/X+
lj5m/v+DzQPVM7ajU3YnFTCoRw0QrjXYGj3EUuO6uSd9PAXt2J1aH0XaNUKQW1asEhQseZN/ZHY+
jB3y67nyaCZPSM0hmwB/joT4yzxZMi16xI75F+BHD9QXe9Hc+MTU2WKdRtrA8xGEAH3WgbMAtDIA
Y/Dd9eVYKJjUudAQeQuEEQ/4pEk9gDcd0XsxS+PR+h5vdyO0VqtkF547OjEaHyrJEhffMXN0SVSK
g+JBRryvjyb05Ae8DulofL/+VQv74D/Escj5m0ZldScnG99qVOBsu7G7Sd/bdXXaWKTQM2pnQp78
AZw1RDbvzEb1xfWRL3gTnSs2Mb3YANRdngpqfEEuEmj2FvImQ3xr1aquEw8UlFkC3tmeuOO9eha0
YpGzvpEEQGdALYCb85hjtyeVQg3M9IMv9vppvjQ32sFUqjjvbcOHX2fS36PsOga2AMKKrBiSlafT
5xvH0Tmc6rrrZV2P7SlhBd2WMVLd8xXh+touNT5bxgf3kbWGQBKIdacklSCUFvF3Y72I/vPJcXRd
eD+oM88JDMBBZglnm0F4uMtfKer1V27+S6PXTiGV+v9/9qWf/S5hBZvUXn2ALTU+f9WHqUlmPE4s
UjiHYGBQXDK+t0XgrMz70tTMnX5ovEA4U7IJubDYhsdOIYoMKdJ3BpD2yq5Z6kA/diDuUkETmZyT
ib22ZjUeIezzxbJou0LNtTQ95N9fYAKR2yqftSdzgkeQHjCN1bzEt+1L7UIJ7iEwDMcFTk2Z/ACr
N9sgvXAbK44TaEbbgJ42ByFx9kcgcQkqQPPSlvGalvDCvOhsTYDTe9McIj6XJTY/WCUztwsB9XNe
r8/MwsLqVE2mX/WT4432madQq+UzEeA4gqppGNPft/Wg3R4dJGNoI2r7bE6tk294Xqh6U7hgKQBA
aUSV2fVuliZKM96RjQkIrBQ5ywJQJ4CNvv8Phb1Ljc+z98G+fEBqTIH0bYJssMmOQDahUAXZTpQy
XB/9P3ed/4ZKHZ23qfH8uu96ggR1kabPQ1UXYQ5mTGCVj1ObMgSUswPjIDpGPVuN/BNCBHWvVtzH
0udp1u0Wg08LAvQv4NJtp86Tn0NvwJjD2n+uf9/nlzDQaWsT2BuN0aYUE+halB2Za/xu7OqLm03e
BrV137hNTtd7mtf7s4nUTL1nfQ4p4q4DekLOojKdYGGHtM7R5O6dCUDFLXPmEJ2FAOB6y0r8YYga
N1ZhybqfCgG2le3w6Ueg8XmhPuy3UZFA9pCziwzvMKpo6LOwab6U6tf1Ofp0vdG8tt6Sg7GdWChk
k0l1RB73Panpih//Jxj3n/lH29pKc98CRQD4nyMaijsVBWG3baNmO27wpNv62yp68Lbp9vWXE1ob
EKRshyjZNKEKv5QrC7M0d9oGaEbUqxKFuSvKMyIVoaRfUu81k2vu/lOPiQ/U3X3qTwR4RSx8WV6Y
FCfgP74SkX69vjYLw9dZChhL6j4Hy0oUSIGLX4zqHNY9wOC3k+BrkdSFDaATFaQth4i3iUUaTJgH
iiirsMnWlGaXGtccPphRgsz3JixsgtQ6RcqHrMlqLcy9TkxgGKINPCEHFD5VcgusJnsqlSQHFMfa
t/gPh+jCmGmDawIq7gZUJv8S6UNZ3aPgAlfZld25NDnz/x8sG4QxCc2qFuYxjADnJcMfMibx9vre
WZoeza4FNIralmPvWEDLeFkf2ugDUafoevNLY9dMm8gBwh4Jmjfq17L/6pC36+1+LuKLOddM1skl
aCgpTEp9Ea9mZJ1JHrKvDnjXt+weqoLv1/tZGr9muUYvRqd1AQynebXppQC2Ym1qFmZez3T2TVF6
k8AXDPwN9BdhWr43/pebhq3nM8GHXmXU7YfIqer+rw/GabFxc4Fb1PX2l8au2astSWEOqhwioLNC
Hvx1wUgZ52sSNAuTrutbzkxcHXOxaQQ9QhgyLMzn68P+/MrkEF3csmlQIoYsICwVZZzv7v3jsOn2
L8Wu3Eq6MjVLg5///2CtLSBAjA6YGuHnYRKUQFjeaKt6CnNKUE0oRwFjQjmtOmaqAvwvvXHcmqWi
9BWIVDo3nqNo5Yd348XB1gy1Ua4fJwm8V0oP6fgcGCte8fO4I9ZSM03UngZVmcJ+bJDpZpI/F9bw
2rfu0Sfkl1XI3STtF6udNq3hhNf3z8JBq2crhWMnGQo+YVb5195C+UcR5ZkHEO5t3kbPVk5eV9iJ
YvA2Karcz02+kr3/9CqNSmfNXEvAswRIFobIG7M/irvPqA6MmDE+OEV8lHiiX5+eha2v593GCsXi
M29GRLq7bDix7Lbzlcxe6INJjUGN+jzKh8h0aEQqukF+uAn7VrygEFatrO3S4DW7DSxkIRXKmKJ8
DN7mXBX2VC1WjGtps+opNwFuExQxw/F4bRxC4RjlyDxEEVdoO9XRcPxTR1nUDHRTp2tKkEuLrhm0
YYsMEEV8EE0YCgKsEJwEWeqDLO+i6NP1FV84B4hm3BbE0wEihkEMSoWgwzy6HkgJMr7yMlhaE83E
A9+qcg7wXoT4AsoHgUo07RX3sTByPemGdypQUQwj97s7Rz2BCaeKVw7fBS+hZ9o81HTGrEXTdkai
qWs2YKEAQUyxTYlY6WJhYizNoFPgnN3KwnbyBc7ev+omEkEQqcyf9MHSTMGFC04U3MMpdK7s+IWy
YmXCl4asGfHgg5TfteEcKIuhIdVvoJW9Yl1LTc//fxg16p48X1Jsk4r9sJrnwV1xm0vt2v9udy6o
GLp5+5luHaHudWsUN6VLMNGacUrwcTU8xgJaMtsHfQGo5hrL5NL202xycMYWyBNMNKrwdk6FQEP7
0zHTzdh2K/O9ZDuaWdZOxokN3pRI2H8q90fBflQ3Ce86RM+HNX0uILwyT7kRg+Sw3g7JmgrL0uVP
z38JVXAnNuAQASLfVuILSI52lfA2woVfuWcGCND9ajvVZxVU2+v+cWEH6VmxIbF8boxYZtcA7NxG
HWu3lhNbaloz1diykWjzYaqoic6ap4ZGtw1Zs1PlTKn0J7QbGDZK2esw4beoyGBt5y/5YKbQlkIB
AIFfhPIfG+4ARbhtxJqZuqir5z34JRC9eSBym3nPt7Wr2WgBKkwfzygV1eYh67HZd9fbXXq76vlA
hf1F8gQNjyf+IPfZ/R/ryd2cjEdIQIXX+1hwArqmC0Ecc3J83CS94QcYPCIgfkJKzwN199c7+Hz7
WXpO0Eb6iIC1CdQtNkq2oQhI0zU1DjJP8H/jgZau6sJAzdCCBw7zs0FNyibdgkzpPt2BBe11vNzZ
e3uzScOXAwoTnedz8vW2D9KOVLeRPaUUM8baI1V3g3+LKq8DBsV/73o5gKQ1KODRUFV2hCs4xSgJ
uW3ImqnOoWTWObGKbEZRAqO21Ft7XX2+f6xAs9UGptqCMl1FqEG89zn9KnJoJaJyg2TTmkP+/Bix
As1u7bp0HQlaqGgEFwXKOe9BRbUh1VpQd2mHauarmiIF7S+O1REUfKDaaItIJWW5vW3utVPWYzFt
bBsTBNamBHWSk/tyW8Pa4cpV3bSKTFjUQIQ+PUBefWW7zDv5E7PS84JyynxZlWh56JpTi9pDRCre
BrwEEaX75c451Otf8M9t8bOO/H9v+YBVdsFAChh5T9WuOCU/6EMf7o03+1Tu8pP/XJ4P7uv1vhYW
2desti+oXTUCXdU8qlCNsObeFvamr1mtACuMbzRgTVKo8AXh5CZPv3VQ0Ls+6qXWNcOFGiLNwfCG
8Jn7nBW/6uzZ5N9ua3qeqA+H7OS1vmkxNN0HwHrVPx3Uj8ubtM4cy9cs1hBNUIkAvsxwRNSDojIf
5cZPb3vuWXrGr7PsgtcNzsVK+g/U5pHd05UZX9onmrlyBaRVHsPXkAEUe5UTAm+5Ylb/vOs+2+6a
xaLONHMTA7PSfFOb+Edx6A6QU4iCzfTwyO/4nbt5osff/P36Av/zQv2kO13QZQCNkzDn1455D1ae
RwKSh0cT3Ig7VOG//40fxH11bxzze7qNf65JRSwcB7rOi0wMMMOACysK4DuQZTaDkLkV+DrmR4Dk
w8obcXYQn32aZs1VECtUY4Nvn/lvSX3HfdSj10+x9ZapvVuvRfGW/BPVjNsISpO2I7j6EtRYu+50
RCn9nkzgkQURWuCTSwWDr4P+yU6HOzAXnAn42iZRboQgkVdAPnw0ouuruTSxmicoLVBuGTGGQuRb
noCs+TExH+tsTXt7YT41ZwDhlhxXg1pFEH+IAk/t8FReWaqlgWuuoMtZhgo/hQsCaAW2tWFvecGf
VHUaPHBCX5+cBTdJtRNcgvXEAN8p1snw7lDSXIdlzM/Qp7/p4WBRzSmgipkaTMFX+j44GfZuclO8
0qK6Q2gJnrBg3or6dEuyQ5n8zEGutQY5W5gVXRjGRqloCZ5eBbXnGBXO1UWVZAeFyP31SV+wQV0V
BvXurR+DUiXq+40FzergzgWDodeewVHlqZVL8cJVRBeH6SfCrSmfZz7vHknVvU61s29K+x7Sloey
trbXv2VpqjRDr1gLvSskTKN0PHN6l027LF8xraWm5/8/nLMF+MeA8Bng9H2XhRwJsB0da2hgeQXb
XR/9wpnladaLS+Bo9mBRi8CVQO170OBeb3dp6JrpVrlAtfR8txmc5zH4our72lixqKWmNYu1mdMx
aC6pqG3vDPvI4kd2W2TI8jRjRZVTCx4RjHoctoFx196WXbd0xZdsgOygM88ysZ3Qi39R76boIaQS
/r1DmF+6oIZAw25mgCe6wxPkxtuMO9vuh83Hwdiq+gFNO2PE7IvJboq3A7j373ZRGZdb4P/HBSzh
O8u3ThNA+9c33YLFu5opwsvGjhGkCNKQp3w6ggvG8L9T9WbJtSjwwt7T0VVdSVHEq3B5EGb5zcmm
B0Aq/8piuHE5NWt03Hi2RnwAieNN6sUo5G1WbpBLc6MZJC8KkCuyCg8zVDgDeOqEXU3CrJcPKq+3
o+OtpaEWDm0daAXG2BxqwgU6yskuY+Pe896sbNrItZzTgstyNSMtIaZRZB42JrSKv0DQQICn9vr+
WVpd7UyNTYtTo8GZapX0N3jSEtBig7NssCR7u97DwuToKCqvNxxQzaCHCTQYkcGZPBhT0Wy9RCRR
OnDvNreuA6nImLeiLnBxtsgGpGjBmpbhwsGtS7woaxKpA35scNWDLCwLs2TTuWpfkjoEr+Vjn688
QBZ2qw6o6ooqyLIU80T5+OAa8X1CK1C3B4/goz2gVHSlm4WtpIOqHDvgTW1JxEHq4AdoT0Du7PvZ
ys1yqfH5/w8OtKwJ+HJdGHNvpRsw+YbdtOLnFvapo9lyPGRDQgevjyo7tHNrG/TfG9AFXt+iS8Mm
/x52BSaZmAwYdpkOIOorQgRzbmtZM9xeupDOcWbvJs6tPDTDykTPh90nLzpHM9uSk6pnFRQIiADd
7XSXIhSX92AzlvWWkRdmPbFhjVZjwYB1QJXVdLbyY3yDSxWY5aCUVbwGoEBfg9/8U/33ycfoqCrW
8CBIu3n6v7y3G//xeXzc0/s70BuFL8ZxFYmwsIV0vggoE5uDjRWOUB5N2i+KgMHzJmIQx9KhVRVz
y9jO0HZhHpPhlK693Bd2pg6ssgbbdtmEdtvmFySJwr65SV0ZI9ZMFQw8BsJlHG9YDm4mOoB5qbzN
E+t4KhsB3P8b9DheJnGc1vCgSwuomSmIYvrMpLDNeHyiZYeayCNt/dt8gI6n6kCWaASg1kOKPu0f
oVD0YkMCYuWSszRyzVzpoGwGJiiAZavHwjgU6TMTzzd5GB07hQ1h2nWNpivnrnSfY3nbIuqYKbDJ
xgJU7gg2txk42uIIMPvt9SEvOC8dNtVIydICjKoIxedy18004oMFCsPQVbHYsYSYWxsJ5MeiKuyt
gI7GLZVToBqfHdyH08nKDbdwYixxbPOX0g/arUc9ZwvhtJVlXjjCdUCVMTB/8NMSHbQNaqfL9juq
qSUoGNLp1I0xODx57a58zIJnIJr9xn7BTdQjoS//oe0ufrpy0C61qx200HCyOZF4aoo22xt5tYeK
2MqWWrCCf/KSH+a/sCFSAX4K3DWdvx6FqAuqctm363tqadjaQSsRasQtGduVOeIvWBGH39y0pvfr
jS8MXK9idQOraFSJ6g8wXvvtD3f84fuv15teGLeesy4ZlOZ4bSEN3h3A82aOv6+3uzRkzeNUvOh4
45l9JPNjJ//kiJr3T9eb/nzIpp6i9gHDjVF3q6J82oFENK6iG9r1PD035Hae70PIzP5p4YV5qTxQ
5t51oFdfi0jMZv6fawban6fqw/ZLRpaDwTLmYH8Mgo0BJb2NKDNo9hU1SFnAFHz9Mz6deXQzT9uH
bmKz89rG6NxLARr/DZRa3LBE1dOe+eaKiS59iGaiuAeD3zcQ4idtmIdoEzgeWw/c63ll/SgqIGKu
f8in64wPIf/+EEByE6/pUvcCTYagCM2qBXFvbqbu4Xr7SxOlmSxqd1LV0kz8TGLvuetiZwc+w10l
W2tlnpY60GxAjpboSos5F1C3PysT6rSgXcwjELfKlXjrp29Dz9NzRmkQjAnEpMRPkebqOTeL37bF
wL8M4TOxT5rRiVrajNuk5MNKfPTTIwY9ziP5sLv44JuoJZ74u99A1SEx/472pDZF4d9nEDkNJSRN
btvHdB7Bx574BK2bvCMX5YOsUoHDM0RWGNrE1fB2fQMsfYt2HjcjtErB8cTfRQCNPFOA0naAhCOU
CgBQa3tsZHuAzuj1zhZ2M503yYfPgWSWyJRN3VMLtZhmk1QggNhMzrQKu1jqQLN7NQRJIweZvluB
eB6wcluaD+2No9dMHroUlgJsOnlPh84Ihym3L0YFBfXb5kazdIcJaE0lg3khTtWCsDfP0vYt70Bl
dJup6xmhhI9ZnVJp/HQZIZGsiNoAwVeEnepXrl4Ltq7nhkgsS+EBoX8pTcjLg3Z6COydVybIrgwi
bddi/AuLrCeJJOOQlJNyuCSsF3ymP2gsWDsCWrdc66CPodm3N4C4dOjleIF62gPJIdCbQ5vslgsY
GtdMuh16sycdJ/93NKHw8JB1EuztwhrxrL++lxYWwtOMuu3yNKuq0blAmwI06Cz+XpvWVxTm5vvr
HSwtgWbIiZsbsmkKqFoglNgc6h4EuRuQnkOV4XoHS1+gGXJhAXQQQIvpUigAGiCBqyCFYCpkqqF9
cL2Lz1PlWAnNnjPTcqGG0GO7Ck6TSztAh+4LtOaFehx8ewD58Aj9Mf7IW2Bn7zl4oMVXVaWe6288
SKlxoI59i34LIBLcv5veIAex7U03zb5yn4DBNrT8diRrpItLU675hwx6uWh6PkhNhuphqMCe+6xx
ouuTsdS6dg+A9m+NoiOT/7QcecfTAETNBKJ7tzWu3QE4MQcWIyR/MaGvtlW8h2CTgGruGvhrYfB6
NgoaksQdCsu5yEo9gG+K3LuFSm7JG4ELQ3MGBqDl5Tg2/GeaZXxTzXLAYRB3INe/PjkLO/0/eSlu
2CQjgXlJxiEgd04mCduBpD/IRFgZLSQrrvfz6YMf36H5hCyhEtVdnJzaFCyn0Oy996l7V0DaHNUn
kAWCJjvFH03r/77e4dKHzf9/OOz9KbChYzWqS9z0ZAMNoz3q7I2jBYT6iitdWvf5/w89QO6wd4vK
VBfHBp+uN7nWdvC919uGr3kHyNPjWaFq3LxVKZQZJrlttRK6MS1UhcCoVFdreeXZDD55E+mZK5Gb
8C3jOP4C70QBklbLzmSahTyL8zw4p16QFc/Khup6tW2MIpCXsSyBYN2U0BW3HssY56HaBpLkEEpu
pjaG6Ehr9sE9TUqJun+ncrJqjxp0aj31uW04Lw3OIHIxkfYDA182QT+chUnilZfRsOtZ8KzAm0CF
UDwWkBWF2nT+LgR0OxKopFy415AMApyY8nCyUHQHLTwIo/4YkBqT0wZvx3YaQih4lMHetfuRvvS1
mbT31SRsM9+4Qc6rJ4ipcOshi7Oa7ewsJvVfP7Bk/tO3CQRG4xj0d79VnQUs8gzQfwffE9cYoFaG
VwoKFfcggnW84GgC+Y1yvOvrvWQfmgcsCe6hVZJOv5jqC5BuB6+87kHqZ1p7agNvaIn8d5LFHRSa
anNlA88+5LOV1xxjm/o4lXx3upAaJQXHgvjQo3Sq3vsB7cfJ7bcu9cqgiXxII4hDYHj1WvhvwXT0
hKBqK554deKdslFM9wqKCUei3LV03YLp62nAjHipAr/IdCmZ6x95n04PTtfax8E1krXE8ueVBp6n
5wTHqh0pcTNyMvPsQMoWWEEFPbu4f3I899j2/Ffi+YfC7t9Gz9oYjfsMAt41UkPyT9r3k7XTU4Ul
nUqWAAv1IzMnPz6lUO1tXxGVSQ0W+Y6h3H3dtgwCZFx59Tn2GbQrmFsIP4PkUDw+uhBRbO6CooFc
g9HHKJ0kHrwAUrIcpO9qsHnyRlo6jaekSUC560lBszM3wXZIIafKsxHCRqCLL7Zl1/rTWzZyiATz
Drp7oGeAVsKvIAGh/qlJW2RvvAGQG2itNQE1dqakCfJUCL5gu8XKhmhZIQnGMQ3CVXaUF0nP/5pS
NDn0XsoMQr4ESgriKS58s3tWELBS94XX4xlRQ8hrfC8snIcPUwdWqTcoTTXTt5pM1ngPAqtK/Gkz
Aq+zgQCpcl3oxaYCMoiosRDGZWx8YrykoJNxnu3aSxBJ7fLCfiohkO1AIakjL5AYVzk0yjqkxT2T
E+s1VUOWfUmNorXuAsXS4K1SBgTvJBQnIR0lmyzeu944QX3Kgmqjf/TwW+/tPrW9beUHox8B7Csb
gOIM0AAHuPKAEk8ymT9Qk4BgVQLcMmx5axnHpDXG4o9XEYgQeWXcygvkAAP7riRm7+8gu2XXewHB
2eSuh66WW4WFDT6Hw0DKwACW1HbbdzEwp4IaE8JDbdTDt/nHvM6L8T7paS/uxASZsNCzVRfvJSR3
yr+o+en9DHXYqm/2ECQuHhsBoow7aUCMB8KMuHGbm45CrMWGvB8X8buAkqj7ZHZqgohQzLLc34Gg
sKBhx/3YaaMqHpxygkYV7YtX6ri2+4ScKE/8jejzsX/sUxcUThtw3kPXZOtNWSx+1T3HqwTaJs4s
eB8E9M/oDiR5Um7u2idonuXv2EcQnO1kQs1LH2fe1O2wO3u7/V6mUjhf85Tn0z6D4qfaIPLegcu7
KoMKSdGkJM5rVwZWvLVHVkMrhIGPLOqhEW3ufdVa5RGSvhCvaPugrlrEJbrmbiLGYIHbgDEIcG0E
aEzrUzOS+DJI0YI2MU36+pR70JHYxdIq401jFsgguWPvf4MQrNdtvSGBEFgK3mHvgKAmbI6XYGH/
mlAPEinCSHiy9RMohaIgquvsg2oFa3eeXYLbJizxWoggHwyJzNqGIvKm8GiVH8GADUXkoLOh8tPm
gZBnyKVXzd4DEptErjX69Zk1WfXqJbNU16w59avFYa2eEDhMMx5OUHjHhgIPoXcakoLKE8QIlQk5
T9OcBdTIFIg95ZVX3ZeQeUqgQU9rAnVSMhhufYal1WqDXVeR53i0S/VELc8GiNkRgUScIoMioNyk
qWO++ai+wD/SgIDHABrhPjAwJRWJd5YwvJ8s7nt2T10SV2+FW7kB9H9kIB9Kzjr2YhAHJzp3spxf
WNWX5AH3+il4qc1B5Pu8S5PmB9TPKqhA99BtU3+ZTVj6ysG+O51MBeX5MKM+cwF2hthelGCCyTZl
0IDcQ1w58bZQJinT98SGgE0Ek/KykwnaDWPTosQF5I+OAvtjYQkPYlwTm7PgdW01f4Oi6ozTYEIe
BNj3zKApuLArlZ4gWWMbj5I6eXcQZS6qbIdYcNp89wwI078afp8BttYQSIwxu/828YbGWaigJhRD
nlbIdmtZZjp8Q2sSFfkOipwLf9enCV5h2yCeoLV3/eKxdBRr92RF48EmSdpc+KSgrQl0UVFuQGtQ
/L2tfe2WXHuuIXhnGq8o+mu6M2cQo91Apxuiqrd1oN2UE8vLWwUxuYvbemMNnyNycjLaPF5jk7Hm
lj47a7W3L7S2GbQNfeCjRd6EZITXTrLka2Zi1wTlXSvTg+OAcABuVUIFnf7ObHlI8/JsuP7KKi1d
abTroRMXZo2Dfrg4FgISiOIYENkET2snocx32zxqt8FaEhCGeul0kVkSvMGv+wy6NwWkbq+3P7/0
PplFHUOCQx8C4jLvL96AwKgs0nbbQip2y01ZH4eif7nezcJFWkeSmK5h5Q54Es6+BfpiJxjeoJ7+
WLfp7/k+ljgJIpzyQRDcU653uLA0OqakhGyDlyOyeSmq2o88Cp9BOjVGOQf1/vUulqZu/v/DSzMj
kyAA0/aXaQKJHuXuNuuY3OU2aipMYy3avxCL14EmSEFCjSkth1dH+H0RSvCyQ6Pe9PeqaJKnhNHf
A6WP179owevo0BMHYsBDWhfy4vddCQFmz3XIbLy+aa+VcC5tBM0vcHyFbUPf7WSa2SWpUE1VOmen
SIJQptAvEDGMBypaDW7q179paSNobqLspqBvIZl9qZs4j0qQkoSQjwRz5BCsBIM+5zrB40xzA6gb
5XEFPpOzx/HgkDkEwMakPnmM17skde+Ii/r7epw5ilP/keECu2K8S5OpOYfCRq09g4zMA65vAd/Z
BlYLfCeGqJxDW5YOUp147E94QyZOcBxiAi24ygGq1F8ZwMKG0TEuymWlERcNg0iApYp9bEPv9Gin
lK2lV5bmVke7cFw/RUEH6wRWsmjM1IOk/qMEklT57t0/7zkJHrfB4htK8rUE68K86jgYRA37yShN
dk6wSXnbQErRBTk2BIWhn8zdV2fy7/MA3QVijQF2wcx1CExWAXHTjfNMUgtvuN7Cm5jjRHFDL3et
H3Y5AbZs9AnUYa/bxdLSaTeMMokNq04AeZ95W7NNkprQkLZEVqxxQC51MP//0T1So2eIUMhXiSiy
ATnNykPYySLGiodfat/+d/sFKRPEpscJho0xx41vbfGCWwN2L20BzW3UngNJ5tgbL5zGQKGGNUF0
/dBL6gVQA2S9MxzjWOSBG5pKNe63TFQMDKS5nLUkr6/QgufSuYb8nI2uKmh/Ue1kRpCxc7d+I1Ck
FJC1ou6lLjQHokx7MsHVqRBnhvQ0nuO5rAwED1xIcvymAY2rlfvmwvbW2YfAeGo50uLyEg++/2Ya
HbvzeeyD3RgSy4hRsLNFIZ19feKWOpsjax92HiSPUSsCGYazrAK2mSUNMlz76prnG/CA/T/S3q23
bpwJFv1FAiiKkqhXrZtjO1lOJo6TeSGSTCJRF+p+oX79LuU7B/BwzKUN7ZcAWQZIiuxuNsnqqqex
YhsdWabPZCVKmgIcwzX2llXMAM+c0QH1nOBvANBkwwZs8e/PO9Wrb8lzL3TrXpJ7tp6UEz5+1Yh1
kJSFhk1yBx3KO8hZrzrx0XtXqI3bZ4trmWogTJS4uUrm5ioA0NCHfHFy75CCM3bZ6GBdiTeyTteI
DWU3OGnF3fyhW180CMOJFCukcZ7COxMezNLgsfaqXYjJACpX/7aHsl5GwsZGPuC1DNrleZVDE94f
2/DbbXuzJIJ/LiNfrdHUBNkYNrK/Qjh0wRk9GkTIKTQhfFwsTJQKOZ4VXxK1+Uq5+udb82dkHHnH
nVEqlT9UEIS5E6ClHaLwKfGrS75A27LCLUmM9LCNofr83M5brzc2uzDCRQA1jTQKB7zesGShEtVj
eeNXx6XFwfnX7bm0dGHyIZW5D20TNmCtmr67APKbn+cMWsj7WjciAwt7gfsBBcMuluUAAeEF931Q
7t3X+hqPXtmBrHHDDSEg0M0RnX7OodP7LYREz779ztQEqaIcqIN+ROu8ITGBJORpSdt246XDNu9r
iHs19kSVMOEkKR7KqA5CKOs5tH7ABRbE4PdNjuHy0wBhWtYu2YMccKkbc9LAcHNfy+Pt9i2x2BRY
y0ke5oHbjRBFBwY0SWXTPGh45snpWLRVymTZWUy86bAkhSxmlj7nyEbzhj0QF1mgDpdrgYi8yL2w
IhN9Co5i0Bl2IwKkIM5D7nv1exDNb0ne2T7D8GNSJTSI6iV9LgP+lITsoan9EBrHyTXN1be+mpIN
m317UXwTkTrlwg/aKMIDYQlFeOpPy6Ga2zRWERgA9qy7b3InBQOKpjJw1V1pVz/KoPnRFeoJphDs
cmrfVFSRUz95uZ+PV0ansImJnlcVeIoL7z0fAPC7sRjgZ2PN4AP8PpPHkr500fNAij2DZ66ZdknA
KYSmKJFrU/k7HKIl7qN8Yw9/M2KgbSOWQgVLVVAKw7hFAZnpp8LdyHnetE40vP7+KhSh8DnFmydq
KpPijqNalsmffvlQqa8qqTbm/M0dG10YVzdFVyAFmDD2Cs8JbLp39bcsfAeQxR67R/urP7z6hKUN
syWjaF+sry7ZhHA94wZg19EKzRuxtMob6fkTeGMKBhHuer5wlH3tcCc0beRKAcdRmuMV4ISkIU//
ocEvCJRvzIptYem/Z0Xn3aynGVUYvfPeh4pH4dRHqZ8iwEvzcjnf/gCbWRqp0eyk6RAVdDyRLjxV
NZa0nZa9/mT4ag3KNNEU+AI83rEn2nfTpe/DaQuztJrHf9I65prJz5wmFCuJmoOaLQe8DF7GlB+1
721YvWX+TT7IIg3CgbqgMIHK2ig+L25x6Jr3JYfw9xb/o60Lw3frYKkjf1irJuqPeXGZQekVsSXW
vXPw1EaqYpslw3lZEFJVASkGnt8PVecfyvQSZFsYCFvj6++vPNcdF7zCNv50Gnj6finyS17wdxPf
wvVYAo9JCQnhQGinJrDOKGvOMx3vvbCK4clH6O292+UAZiKUqjoJRw+rjENjHiWxK7cUMd4ePDG3
WtbCeNIZE7+E36PsUekfqfo1zpfb43575om50UZ0IRMtETOXaT7WyBQID9crsNPt5t+OC8SkJXRm
v9AZXtRPWjjBk+f1YZwU7vzzduu2wRtmw9J2wsMrpmZs3ycgbkqjR1G97GvbiPbQAEorvC8h6Kjp
zIfiOA78yPtgIyrbJsaI+JEzS6iuonkXfPX8Q51sbOO2KTGjPQ9qwhTaDYv02S04RB7VY8WyjShg
G7YR5/GMXIlgNUY3SB7DZjy2gn+/PeG2po0or2uwAU3RgqaRMFFfxMmsNnYny6SYlIR1hyNVW0us
ZTIfB7f7ESzLu2hmG0UotuaNnKzCLcCYBKAqoOxb734vcS+Qbenp/sku/rs7wfv+HRpZmRCy9ML5
R5cBAZLA+ZLVuOYoQu9h0Pgld/x3squ+qZCnh2hagnskXiEuzMlVNdXTPFfZrrSWmAVpoaRhE83g
yarr9pRArBunpZ0LZDiyI5dsHNe1z8LuTIMGLF/VWctwX5Aza9DmJVCKFSP4gmj2HOqCo8gt/FZ1
7hYngMV2TcZCgeo6NjLsXyH5J+zlYey36rBttmX4c0OdMvLXWsvRz+JFHJNExX72dNvlLFsLN7w5
WoC2UYBPnSIvAjCkuIRRcJHp+FhMuxAJjHDDqxs3BzYIp7kTnxjSTvri9/zj7dFbJt2sNkOur2UF
RYCT27vHOgqOPvhHbjdtmXWzrIx5fJrB3DeetHcPCfbYax6H+cfttm3DNhxaszCAcvFaPcvH951f
fl8isXGMsDW9rvOrNAr88YKXLjZzHZzH+q98/L1vyIZ7QrXMmb0R7brRZch/6GmrOsY24PX3VwP2
QezpoL4DJJPtuZXXodrIxiyGHRq7K5tBXsnxbnkKmQsVbYZEFaC/v3nrFncso8Xn2/NiMxPDOedQ
jUJrDL+nX0T+QIG2Zs2+/MOsEXN95Uekh+O0I0gPS/80Re57sVlobRu64ZcymHKQpA/lTzYCx5Oz
8qfMQeIP9uh94zdLw6IhKQZvPexHzfugVvESQa9lwz3XjfWNPdGsCgubLnfyADuR585ndwCollNx
qMJuiKHVfAZ28duY8ex0e5UtxmSWiflj2FV0Bj+DCwb4Kp79rJnjZqpAbeIX8zkSw95s3KwWyyfi
ehPkZk+p38U+jS4d6w89sPe3v8TibsFqDK/cTbee70EdA27hFWc+l2D3SZx9Yc2kEdSNk3bFut54
pVfdC82fb495Hdtba224cpNk6RyuBys+OPd6BpCEj8lhTNU/+9o3fbhcuo5q+BmAvnG1qC8Bbw9h
tY+ej5h8ghXto74C5Ps0qeqEs0rcEfd8e+S21TRcuA0WQPgdNJ0PYZyGQJN2WzguS9NmGVePM7I/
dshoXa7jpp2OHdviA7A1bSTLOaSUk9JDLlbhCvk0jZqC3SSlGzmBxVfNEq4Q8i9sGKEXMCXT4xTk
F56Cfm50UQ2YbOXBb4IUGDHLt5wemlyOhkUq/h5w0XPn/WzT+zb84kL9oJ4eyNYW8PYzNHoy/HWS
fGkZBNZ/pSneZyM8q3dJIg+ofFSxouFyl+WOCyA3PYyCFhfQiWy9ddpWaf39VaRoRcko+M5xadWe
A/Wp2HdNQkx9VxH0dREGaJcF2QH4zbtZ0eNtd7AECrN2C6KhacUEDMtr76bosZ1+unzrFGabDiNR
xoV+Acw4WOI4JDLjUQLbn7vdX7cH/nb5DJbZcOSsaIAbR0ntqR2cn7TyUJGB6rah/94HeDEXAzgg
q3iAHnGPcz1r++wwDMHG2dXiMGb1kc5ByaMa9O2L5I6H3lOOe/Ne5HflEm5cSVgmzyxBioYmE02A
hWnK6VJQEgOYF9+eOlvTRi7dh2SZixTBW3r3AS6APLmPuo+YNUX9yOmco2QSD5kfRfdVVBvgFdt8
Gy6dZwxFGQssqR+XZ0eQJ1UcwTaW8W5f3sXWqXrluR0rOpC6IFuRyx31n0h4124RTls8zCQdDGse
Akgqy58oKAzuUaaHJV1hMOUY7Iw7zNiNJ8BgC2c1x9BJL9D6PiQq2ph52+gNHw58L/dSCQ8aE1R6
DB84aePI38hIbctquHAqqib0Kyyrmz330f00fU5BZy2mX7vs3MSLq4hmJVn520X10Dl/h2xj2JY5
MQHiDRDTbYQ4f5KgM+mSFpU7ZVxs3UVaJsVEgxNXkKZZT7pR8CNynn0IU6mxOHjV932zsvb7ytQT
MnQJ6iiw2bvvGe7cgQrbF1dM+LffzUD7M7SMYFg35QJm7836ftucGw6ath1y2h6zkhddPNZ3Sr7o
dN8FgEk1OCYKyq3rTlKjeLV8DNzT7Zm2jdlwSx+3yjJ04O+RB+HWq24+pltBxRLCTRh3Oel0SFLR
n4SzgNCxT7+ihHzr7dNmgYZbRmWSgg0QbglCUFTaz0VyFm6wxHniA9TP2i1GCMv8mIjsjHZEVFwO
p6ir7wAdfAeB2FOtyb4d1IRjQ705ILMM+xO0zd4tGapUu13oKUZM0DUegzOtR8wQdcIHNwWG3vc2
EPqWlTXB1XmKwrFAJMNJTGXMwWMxynCff5rMgnOXe5gR2LkYULEpST2iqrjehL+vZv3GmdMkE+xR
X4haP2Qs0nX6eCmk/5jysXpSkX6vmXIPoOp67mvXP1ZT4KNCDJWqmSY07qJlC4NqmT0T6BEluVt3
Ai43uO8q8d7b4h6ytWukTGQGGryVvD+lbX6Qsj4ANXm8HSVsTRvxuPNZ4YWDGk7QYn5xca6Ocan/
dVfbprJtlM9lTkMcdrX26oe6n92vtcPcfc9aJhVjK5Q/T0GFkS9tHEbzoRjYhqnaQoORdgCm7rRN
vx6lJ/9b0em7TOJaR+/MgE0cE299vxpDNB+KKxB3h2TOd67mevx9tbvm41gTXcHHgFlbTgqefIy6
TQ0ey7SYWJ2uaOA63BlOi05iIj8o9y4adj6amEidDoXdTUpTwGmI/HsI86+Amx49lvobL2Grr7wR
H0y4TuQUrduCggxIoOkXRzXEpdSUHQqwtpx4vnzWnd9sdGXzKWPnRc1N1nVR0KNwvD9N4XCpkEXt
cqk/AqavF9hpFg9ELeuzJW41URfPtlRLLNvun/uMVy2jjNpLq9zvTzL/a14egd6LQ0i0+RuZvGVO
TMCOU1S98jman0EkfHCibj6DaC493Z4Wy+D/g9eR0M1UCQQe6rk69vKTm77goezo7zziECMA130A
sr1VMDCF8HEKVhsn2Dj62ebFiL9hVlFwySUjXpbC6FiDuBYF5m5/vj0vFqMnqye/WtQcZjjlYIOA
6EpwAWjvgsr7S1+gej1bjh7u8m53Y/uI9fdX3bRTAqaClfffda4dSSAnvoveiRETopPRhLpFkCFJ
cwAuABVOLNR8Lurun30jN1w1nwvkaX9G7oJ+4KHaoqmzzYixg4Qlmet5WYZTSkbAGfs6bkaxrxLZ
NwE6xJEsSQbaX5EKOOc8El/E3OvzpFGSr7bxvG+G+8CPDOORy9iMYBEarpLKJtZL94OCy+EpSj3v
0+3Zt/Vg2M3KDgKuG5Y9sFZO/n2mi+SHX83e8q1eHC/beFh8+0oWH2I8R1SenuqRtgBxg78BeWAj
AIMoIMiUOF8mp1vVABbn/UTDf1QSvY+y7sftz3vTCNCvYVxNmqEms6vlQzPVTRNLYJd1HILgZAvd
ut6//2dPQweGlXEBBhEyiOS5ZJU45c74dULF1uQvvxuX/momXAysZfz7vsY4l4nEkX2Y5+pz7rMH
jrU6hdFINiKIxRJMtM9ARCIzPaG4Pqm/dOC4iSnJPimBxdk1er5O4asQVQnwy7glS56HoWzu82Ly
jtJxdp0lQXJn7A9Dm4DivWvGaxehiqURKDvURZ9dwLiyBTe2GJOJ5GEo/ZpLLO1zN4RRBgkX4n/Q
48yf983PujCv5icYu9CFJA9Y2Ctev5CELGUMAqPNlNo2fMPVARjIhmQck2cZFPMDQCAI54pHG4ft
N/d/zL/h4azzxlEV2QDGzqajX4Ann9WjS3GkoROQwWf8KdtiArT1ZXh1EunOyzy9PHMUPh9pllUx
dXt5BPMgP/YepAj3rYjh3IPTh1h0NqGKifyuckhceGBt20hRbf5mODMH9VcZlHy6zlATuXPG0Ysl
igpfIobyltvjt3RhQn2mFDFiBkrsuQkWDcIHRh+wTf3l6p3k2L6J+OmKKCVF4M+f+TCBOjXPqavv
SlaH33pBU7qRub791BP4Jot0An4h0tWDftZQNU8OA4gZNcTTu0HEuaY1PZcgBsovNeCh84W15ULu
q7nIkyNz6mrCe1+Cpyc81QRb2a7Fl0yRUg4xBhf0VsMVxUjJASKb6uKATX1j3SybiskyLaIUxaUg
avpMvao588S/zwle8Cex/J5qEYAv7XOKqoqN3mxWYsSFzg+lq0oH36LxeNX0xJ/B3NHz53oeQOR2
2xRtn2SEBzHMI1AU+CTZ4D02L+onKT/+qeTq8kwddA7eG5Dph8fb3dm+if47loq2VgJsY+1VOLM6
SY1rtHxwunfetAyX211YgpCJNBKlVwVO0icPeejjVtpN/yYtegBW3I2zuthShbNZmhEmAs8ZZjaD
5oSWKwyiAwNXvW5utz/C0roJN+ryYQEjVQrd+wbFCVWWF0++cMTft1u3TJEJONKhasYG97vXbhjS
S+fIKKa4sz5U7kw/pgLUKbf7sX2FsffrZob+cVmN13xFZVVNSY6jt7kCtq9Yf3+1LxOUyg4uJ849
CVSyEnh+4o1KL4l2KsAJNkmALB5ioowaR+iKN+N8P43gZ4IS/JlF/I4jmB7WoA1C0R9Orr/fnjGL
f5iwI8BXhzTyNXbrTqkDgKbkBMg0SrDrZQuq/+bBF2y9hsdXTkpHz02H6xRl4ZEw8U9UhcVpLqR3
QC12HkdEbmXhtiUy3F3rXvd4wYUBMDm1blxOLoSAaDmyFiR6YMQGko5Q3H4/3Z4+m8EZiYEeBieo
UMF7hUyHdxnqoXjpZThtRBZb64bLyyRzxr7hYE1YaRS6DI+MVb38vj10y1SZGKVuaV3wNQuUHkcK
D5dl7+NcjHiyJvsh6JpPt7uxGJhJOi2WPioX3brghBudd00ZHHmlmuPkggDndg+2DzGcPnG5Qwst
XPCZAeCtc7Ic/pwkuZr9h2hutmiDbMmHCVzSDRhmw17pex34f0tM1kGDR/k8LZ8lqNtESy4N6ekd
VR7oGhz26IChEPz1O5NQE83U5KrIlaYEbCTFp7KSzblN3C1o45ugrAAkpf+ObeBqabOFu6BobapL
UHB+nMLqIjsvjHWEB//JFd9Qx3/ePpHbrgJMLJMOG4EuOaYzcS9JFL0PmHuVffcuj/zHoAPvCR+9
B8DRPoLEMNtpLEaAwIs3wb28DyhkBpaicgSNAri3nYc+LAfQVMpg46LDZvZmYAgnpsecEGCywzBm
y3Sk61xCXeW4z+qN2JAHczC5FToQVA0o5kfpWZ5F/Bwm6uciyu58uxtL8DbxTTzClpMky/8fgvrg
MZeMfSYFcjVgTO4AbHe+3e7KEu1MnFM+UkW9diBXkCx4j0Gg0091h1Tndut/XnTeuKAxSZanhPe1
J9rwM4hp3aU6Dn0+1scMhGOxdAvV/N0M2N/vhqpOqq9D27Pmk/DJpMGmqoeCFO/wrB4F/ARRBc/5
i4czYR94oGk54TI0H8jvEYc4BbmZjAdte4g63CTTGCXsVUrAJInb5J2ZoKkOCRkdUqQ1Efd6qPRP
CYLtPJ6WMdt4d7aYrgne0MnsJwSKFVfqyfrTVNdPJaA55zzVxcYVgWWlTcY+6eUM+6UEIb0zzj+a
NHJonJa48Li91LYPMBIOsYBuuCq8+qp5njyQFid12dTyMVyg2XS7C8sXmPA2cJx6WRE0UA1Z1JzE
OfiKJWihJnXa1/76aa9TTQGSxlnV9FrWfqvPbBq75DO0yqtk48XWMkcmzG1QXpq5QoCv3S0+JasU
yZSNH+d+Ljbik60DYxGSOiCLl7XiHnxn5AwCZnoogyGJQ97vvEc0wW64aeC4rCbLtespmMr55HzD
u1a6RQNiW2MjhDd45pCDq/zrBLVaMI0S/tudZrrhA5YN15Tc5RmY0WiQ+9cu9x9WekDs6F5ctqBR
BkW0A5G3zx6CSj+AIe62TVlWxATB5XM0/09bpPRBX0aX4a+BhOlT5LTBhlH9YaJ4I8aaeDjBnQa0
26AfrJAZlyhwp0uBu3BQ9h5RYZLmH0idyfsaDNb6MJFF8TsUNxPnA6hBg79Znzj158rRZf61EVMz
fOlUpKavEjQszXuvnJbNp1vbVBgpo17ECIoUJj54BFJrL0urA9A5VA5Iu3/WC+35FhDO1pGRbgRT
CAQ6rZv/pQHNAPghQKB3/xeRyNaDYaV8Bpq6rWgDWT39LHA3ec6l9i41yNY+77MbI9OQfKwdmrj1
NRCwm1WVIJeANUAlY0uCwPINJvwrpz2DJjSprrgspqeyh0EyHLQPWUK3xH4thwQTAlYtbcmKOXSv
yRjVh0qj4VIGfszc4K+0IlvVNpaYYcLBCBcJyPQ69yqETt7xYca2ANaWfmMpbF+x/v5qWwCjeAB+
YE2vLGw5wPSZPrBkIOeQK3JUoEHaCBWWrM/Eh8nRdYKw83Ck8pYcCg5oeMCDHfhny+X72Nf6XT9u
RkLb6q9z+eqjGjaWU+1FWH21FO+IO3jvJMdOMUIwbiP5sy2LsRmBj5AMuSja6wQ+dQ9M8Q4ILGjY
dc+3XcRyZWPin7QjRauLAkpoaoYIEQqKvkGn4O+g94Nz1FRfZlBo3KcONB1u92f7HsPptUh8T7oa
Gc6i5SOkTXGWCfG68rKvecPjSz1MbahFfa0CCbAqtqQZL86327aY8H/InfK+E3rESS/Ji/xMcpKB
Vm1kn3Cw5qewzDevBSxmZQIApzmLEtUl7rXhY1EdobdRhNA9ly6PZ7HK1O37HmMrYQAzYR+X9KrJ
ANpbqLI2Ydtdup6wsz8u/oYgoWXFTe4nRqJiBiW0e61EOfyektmDkgiRWwhZ22Stv7/ywc4fcYnp
QbpLZzjCDFEZfO9DrHudB93GscISU0xQGRtCUk01Yhf3kd20uF6Uq0OsJ+Jw/V+d427+9prYvsZw
dxECNNiD5xy2i1M9X6+BfSzMsqBG53YPtuUw9nXGVFsTPHL90YLl6SCunsY/+xo3vJuVZTbMJaRS
E+m1+kTSMvkni5q03Jge2+AN9wZ/Vlg0LRZ7ou74kUCr7duYIoO+PXrL5JvoMrYIr1NO6V2lmNyL
GF3pfcloFoVHp/bkeLndi+UbTJRZCXEarUHddy9Tkv3Ii1ZDToU37QbAwmKsJsiMTD3sJ/Vx/lLY
xxvXhSikrpLwLCZQpB09HDjushEw8vO+zzE29lKppQXDkgdOXkW+iqSdg4NPMrr1RmWbLsO/IbjM
ysajyEvSvvxApnbOzoAYsi1cjyWqmwxRtJlKUtDa+98zAnjGPnM+T8/rCWaBZtLG86+tF8Ovq15M
0AxKvSu46YEhyFs103vhZ+6vKNH0zs+zYvq8b0EMB580X2XU+uwlUQJCzw5YYESYbj1T2HzE8HCK
8tdQVhWiuWTd986h5S9dMCDUirzdcEObBZtO7jS4DhSdujYQxKkfoKbloZIgBNf9Lwl6fQXGfZl6
FLwOC3i3jntmjZnMmdwDEVkVEfeaV3V1LmuAb2Pf4fz37ebfnja8ev17l6JtMCXNBLHiP3eeOcdx
akzkHaSHmvPtHt72E2bSeQnV6ypPXPkieBqCqBgv4t5hSDNnC49s+4TVtF9ttMOoelHyEbtgj0rY
KXeSO9o7ddw3TbaxN73tJczECk6qgKJP4WL3wzPFNEXQWqr0OxaKbzW0pHfFXxatE/jqOzqQXacj
mZYrxwsiGMQ9x8NDXqV0u2FKb9svM4GCdKChghIqirvWjGTKOu9xTalZicdW18djVT9tUq/bFsVw
9qoK+sIhIOX/o+qqIbz55357KNiu929mggOhv5Y2CiUxV+6145+rF+1O9FzjNQzCz2IjFbUZr+Hy
ZZovWZo7sK1w0O9EGiwiLqok2oJuWNo3gYGNqEUCWDq0EKM0+iB1NfzVN8Gu6peA/QcV6LhctEOe
vehITJdcgsb/DCk16Krtcm0TF9hUaVpAiwyxCeQ2w/OAalyAWoqgT4av+3owfJtGcqxCZA4vCS6U
7lH2qGpktaT6ebt5i1/z1XpfuRxEE4uQptFy9bw5OC3N/H0iPRhzcGq++FDA2WdFJtlXl+H1qG0L
96rLBjxIFQvADjg7HeBWt7/DZkbGLt4pNytdp+5fIKHMH4KAth8zthPww7jhy9JtF9wz+91LV5bz
F8Zwm0Dnyj8Ufb2RhViiBTc2b9mUbsSQdl6lrgVIQ/jTtCTNJQyDLZUTWw+GI9OxYAkdGn5f1V19
ahr1jZZpe/L4lqVaOjDxgJDU5DwPRfsiCsc9ChBgJHOm1sewfduDCQec0laAa6keXnB9XchDJcdo
gP4miZ5u25DtA9Zd45Uv6EGG2eiR9gXUsPQOlwaPXFXF46zZr9sdrCnFf2+ywSn27w4mnjUTHTt0
gMuid6yifvphGgs//Uwn3HIfS1+T8JnPuaMuaUu2LpL+FA+91e/6wa8+DJqrY1soL/9O2aL6swgA
/7s2qczH7kIinAcbaEBNDsir6zYLOu/ch+7AvnNWgnEtDjtC+INfhl6/JX1lm+nVi18NiNbTTJzM
HV6gDRlMcSXr4hOEMcXf9dLsk7pgJt0Y5wQ6mJNLrnm7NBCqkagyOSjqut9vL6Yl4oRGTJjmom2g
UDq+sKXqnqBDPPvQlQKz9cbljCVXMRGAeizdtG3WWjmayfS+KkZdB/dQCPZRw5nSsqOPrvAp02cB
tVuIX+/7LCNMDGPaUybZ8NK1HBW0RKDGPvGCflfpZQBA87+XPggUBl22WBbc+uaT6s4g3PgN40zO
uz7AhAWiOrjExRZrviflUHzqW0c9C+w+GxuZxXJN3jEZ1ZD4jeb+BcmG5GfthtBlDZRDvtRdSDZw
HpalD4w4wQYNtVPQ/bw0K74UBALdeUgBY8Wl/7kCuWssq2EX9ZMHr/j3erhV77ktgHQnt/Xf1d1T
E2Z7FsJDddu/W54SxkcUr/cnd87ult4992zjIuXNRUDLxpFNlEWURSmKxppSxCmOPCgEiEW69b72
pmejeWMfcMIMEjyeXE5S+Q9N5P7l8+5y2zjXFfxPJEbTxsqWkww6p2q6E06ZhVAxSx84L+Oq3Dkz
RqSfyhSlClAXPrkUArn9L+79Gstlw/Zt87L+/ipqizGhyYxKixPqhA7d2B2S8J9902Jkb8p3IPTQ
gJUAExF6v7Ly4+j7aH5PcoVZN0K1WkQ155HTQ6fkyYcQbtY8YZY2ZsVmjEbmBtFi4tUBaCbQ+JwH
B5feK5Dl3p4Y25Qb3imWuYtoDx/qAxFHYXCMxq1xW0zRDMSpGMrUITCVjr944qzZE1TXZfnx9sBt
rRsuOjGMWiYY+OL+ctXXunzAvOxDyHrcjMJ1OVI2trAXpboLUuTjpiW+GXrRsuGgrpyCBOUXf2Zl
du7X4PK/sae7CoLRg+GiVd43Du1gjCrzD8sAhly1SwcQTRsO2nneUHkFTHFqfqEi8Tjjfvz2clrs
0IRbkzHX4KjAcrLlY8lE3NbD6XbLFvcJDN+c8SAkowktj7Bw4vzqoBqW9PvCoUn0WPgKdVwzVhO+
SQonrt2v8y6aJky24ZqMplkgSw86ukk7PYs2wWG5cNTysRojuVUebZl3E089NHoOctfREHjQX9Uw
vqvCemMrsjVteOjijcE44nnsxEDAA0TSXxI0ibfX1Na0sYGmftuXOoB7UjQti/S8HbVsTRv+qZK+
qtuGYta76ms/pR+XZSsgWizRhEJDRA4w3gze0y8vXv8LmwTDXrFvRtbPebV1gunIn6SM9Kkol3eh
lzwr1W4ki7ZhG3snDt2MpKFXn0pUqiQxL+gwPoZu5ZQH1LQ5wfH2F1gC+n+YHCFQ72qFsNWPD/Cm
FmQpqvo17GKz9rhv7KJJIdxGzggDM23+RMXttMU2csNRZ9QdgyUL64qNrphfuPcyDku8uRdZmjfB
zJ2MCOiH0Dy2i2IUMUpf48X5FYVbt/sWkzchzArIDxUwOOqaduGqLq79LUiOrWnDUUECDxoogVnH
hqGSFtRK7UZ0efOqw+MmljWIgiCEAnN/4vKuu6+qXyTrYwcvN1ScMTu3bXId5hvZNFtd4rVX9ZAh
DgbMjCYolnKf2v4pVE9+9uLuovPFZxh+m6EG1J2lBNOLN8zewYU4yF2zIso34oLNeAznTbylcns+
daeygmZ20Zy8+rfiw19BsxGKbetgbK8gdsgrhJ71qPQwVQ+L+sqQ+cJz/x+2QmY4b9+Wow4abLPK
79+JqL2OtTwMon66vczrgfGtZTYcuC2mYeQpQk9T/MZTII/hwko8AXx3qBvnA/Xr02Z2ZommJp4V
AS4sZo2tC5Ju8RrkkFmG3svtD7GstolkxVs5Ltk8ND54KsYWw9g/CEOs33AHizeb1I5z00eqLFd3
QDXKkUEPMBY+6gRuD97W+vpRr5xNRaEuwXUxnFoSHDT3jzrZury3zYvpx6wcJSpCQAIzvPAsiScc
WaGpF2/3YBu84cdu3hM1duvgdfQnQu9v2nBhhVsZDgIVGH9ex1WgV6T16faUW+KbZziv6yg/yUI0
jTPxOP5edxcEN5zRcA113NeF4bogpvz/rlJw8i5dHI3Lj07xC2c1or7e7sE29Yb3ujynAa1xa0Bq
b34Ounz5gQtZfzncbt4S4EyYr3TyIiEMc4QPSOGzqeZ3OMtiniIZ3kXp79vdWOKCCfWd1FCOQ9np
U+N+o+MIWFC9CjTs8y0T4duXooEMaTD8rJWqPubKmV8q5RUbCHrLCpicj0OaeCGBhuqpHlI+n5rQ
6cYzdxuQ4d6eHFsHhv8WZIg489FBS/tTIHUMDZu7201bQoPJ+phjkIkqBn1aKvkyeOSaivESyPSu
TXfx3njcZDHMUtr2hGL0wxwePNFcSvjZ7dHbrMZwYEiv82UeG31SIBCPwALo1+0xn9iG7dvm3XDe
WkFFFuJf+uRF87Hj6jCg+nnfyA2vrclSRCLFpFT+eJ/X9XFO5o8Ub/+7mjcBu14mR+Hksz5NU9p8
bfqsHf8qxz6IHihK2/rj7V4s82NSAvaDkFGfBVAMQn7IqgVV2vPODzBWFrXB0qHaW05D66Fmdmb8
EBCVnKqs0htLYIlsJhUgrxyZsFn1P3GhcCfS5rGn/Qdcek2xu/i/SneBoCFkzW5PlcVSTXbAsaFy
xvt8h3yd3bWixVvkch6yrTJnS/MmfjPnJJvr3utPkRBxI59K0hyCvadrE7fZl1UKltO5OyXk/3D2
Jd2SqkzXv8i1bBB1ajanq77LUzVxVT1VFxFRERX117/b+ibncg/pt3KSgxyANBFAxI69g8dVyn/o
sN7ExRulNmgTjEbTCqUTfSq98g3fhNtEA4TNTbNuC5mv/WjacUTj1RAfGVj4G1p/rfvuy/XmXft/
21kvrmyjL+bC6KU9MYXbVJqg4Jl55NP1xh2e2dYmVrICFQ4Iz0BOErOnUKsMUgjxoxy67iuw6zsz
5LgC2RD1BdflbOobBMCGICe8z5flrq/XQ1iIvPN2huKap23XvpinGXW5NdcS3kjFT4u/HoHj2fET
rxekR6Du+XfbnmrmdZz5coqnYLof0DgZgjvgWM+gy30Qkh1aSvR7E38Lb1O3xZ61xkPpWrf+CHvg
AqHa9iPuQ2UEJMZy2I1+OqbMxubydWnnLJg0br3eCa4DLvYm9lx8fWTNWCnbJaphFA0u0zEfP3gi
2omVub7a8tolClCiaQAmtu/nz5r4b7NiZws5rMFWqQ9B94sXMKYcYQgU8h6Reyvm6aTVztPR9eXW
eRwMKtRVj0lJmviCGqO8g+r4zh59/dsTG2DL6kr0voe2ER3DbmGmzTPcDXHNPd3iKhIbYku9rJ3l
9vHe8qGbgM76oLLHTu+lPVzfv/mOF+a7FmPcQX9anwp8dcbZIQFHoveIivOdk/h1JwS9xX930LO1
lPEWpeHxGRizExTmcjyRPOTiuCl2Jun1FU5shG0vRRKE5ahP81C9E8rLcR5/uD7/rqa3/19MUO+t
uuU9ml7Aylfhi/14L863uZT/xmYSG1FbBiONl7nTJyEhSpWcm/ZSyp0971pXy1rhFqcyMxrvluwR
r9QjYntwYaG+qaInSmwAbVzFeliaHvsmGsB9Qh+IEe+B57zp2ZVklslSg2ASfJk+GeSyU5Llc/R8
fT0dE2NjZpNkiieTbigCw0/dlHu4OcQr1AirvZizY8fbuNl1ncbGC/DtXultge0wOCMDmPfAW+xm
5V2jsMx2ApFjSFs8Mbj/MR7vNreDV/scf75tkiyjNappQRaN5uF06qI8mOAc+eTIgLq43oFj69vQ
2cj02gt8ie0Z6HMqP3fM3LHhppMqsQGzXQJpDyJKeAOIvcUQDIr6+Hz9u19/VyQ2l6bfZsaXjOmT
rv+J2+YOy8vEkwl/i948xHskVq7ZsYwXkIsY7L/r317k0uYSlK+70RiHQ7PRsiYDkUpK0v5EOnI0
IbQ3ODlenx1X05bVEi7BC+Qn/akj1b1nlvOQ7REvOqbEBkSBICgq4BT0KZ6HR+mz9wPEfaAO+/2m
L7dRUYpDXloUGZ7smG5wDzzF6bJjS64vt0y1b8TUaoUvT1pe34eZDCAdOusjIG/LTqLCMe82MmrC
Xq/jodB/MV0mZG+7+rYAD/j+/338xQvhs6wo0lt+bXIViR8t+Blum/RtOC+O1oUXem3iqD9Nk+5y
LUELI7rstgBPYmNYNV0YCqk0+Z62HSiBfbw+43Xvye+acctCvbgYgrKbyPc6q9sczPRQmu3pt9vm
xQpN6XSk9VSO5HulS3UYYvOMitP/3da2ZaKi91jHa0W+J0WW5hqFCzkoQaady55jWmxclOj6kiKT
4v3w4ga6Ixzvmq7bRSU7LMlGp7ZtN0AdS3o/0iag+cjn9TC34CsHQG3vXHINwDJWCrRzW4R0+R/A
Reqe0rT7oiUbPt00+TZAKiuTgOvGkO+eD82mtB+fQ9Q17Ryprk+3LFUy0WiAR5ZfGw4rb2JtclTb
7/lfV+vb/y9sFXB3ngASVf4wY083CrogAySoXdXOme240NggqUIBcE5YJv/XbGAd0HfhGZW8GZgW
hznYq7N2bSDLaqO5noA0F92PGAibh3QtsnuE3tWRgLboeH2JXV1Ytpsq1dW99LsfLau/qGhK/heH
83KMlozvnCfbVnzl1WBjpzTU1kSHtPH/ppr2b0yVkfMMosDcmzgI+nohyzyt6On6cBzLYmOolqoH
nt1HZ3NLL/3QQJM6fqNZ/CZRN0KGE5uQcvXUBPrzufoZdcv0MEIW4ByI8ev1ATj2bWwZdGPqTNZC
s58DowPoIfs4B0U521ltV+vbtL2wCpOGmkY9/J1P6i8LD82hNIj/Xv90x13TxlT5dKzBOF72z9hG
n+deHqK0OyHehjBh9QkSAwfpRTcu8za+F+OAh5vBL5OoZ5JpkU9L8KbyEGTzVXXAfW7HQWWvb9z/
0EvSNUC0M0LKwkSXXoL6HPJU3MuZ8LBjh2dw6TyYaq/o1mEmNuaqKUfurbiDPocTPQbJcJ9x/iMe
opM2xX02dTvPSdcOsOy9G9aO+6ASfEbZ4rGGintO0moPTO8ag3VYgwe4YEAChc+RVx9wGH0wZXwK
RXBRsEQPdM03bTQbhYW4SRCibrR7zsr0Dw+7N3xon8a2f6to+EdU5b1u97LyDvdo47Fo74941evm
54Ca0vhuNir9qufRiCMN5ch3dpqrF8voE4kqkBhH1Pc4gmiNjGLxUfl4fpvEb3Zg8Y51tzFaPRgC
Mrj45mcPKbTDGLcm90uW7KyIY+FtcNYUsQjpYNb89MHCCmkTPx9TkHtl3fhLiOqeVM1tINnEBmll
Unk4oMbhRxYU7ZH1EB5k3d6h7gjgJ7bALoIIy5DVVf1TDODm9pevjLV3287adhVbqi9JzM+84NCq
j2+LHNkchMgYx3VlQvmTxeFwjAA9+JCiGH5n2V07yzJ31Gl2vl903Y+ASJLHsk4PAvFByCuMe3fo
1ysOI+hY/NsZ+430AfQg2Y85rc+UPHZ99E9Bkw9lSO9LOLOwkwfF4wsvho99nN5fdwKODW2Dt1TC
dZJtvfa17PK66hrQrILE7HrrjnuEjd6C9iOwMkW4fudxx8I/IGstLyQpW3XgA1ePhLYgHbytK8v4
ldBYm7ktviMiKRNwsgVzu+RtWIvuzTC1aesfONKGO9RADku1qV9JnyhvWqLiFzDs9XjQuvwEVSF+
rPy2/Nqr2pQHHezG5Vy9bdvyxTnNDBi0vH7s/1d65n67jjFv+qi0elv5Xzpskesz6NoK2/8vehHS
SzwZDNkvoAriA/FKfooFLv23tR79u3Uzx0rqlqBwxohnUE+hTrJCiu96464Jsm74BmB5FWRZ+osR
+sZ45uNopneo+LuH/tDHjf77ejeu7Wy5gWnIElGka3rxyXLRUODNVdZ/jLjHjqoudpbhb5rzlZt+
ZDkCCe7CsSOF92sO2qCuDj2IzAL/oFJRQXCeLLNsgrOOwab2mRTKWyBTA7ynl/dpb7Loq06WRp2D
cZiEySNUQ7TRE498kcFdpTEPvtwyF9QW8up0UzITlfWxo9M34iVfJqo/9hqsr2y5Sbozona2QYAE
BklZWR+lB/72XIDC5kA55B531tOx420gXKUKMBnFwvwK5p7ebRwXd0nHzW0eyca/RYOfQtV3XX7V
BCJ0qEut7pI+ju7SSQKXOyt+vr4SrlFYni9bYxEWnM6/aEj9PAqz6LCQ+jacXWIj4QoAXDyuK3EJ
jYhymtT9oZnkHoW242C1CS77as7kNFXej2ip1HkBr1BueEbu02DdM1rX9Gz/v3BrflVkwahr88sH
r9eRxOBXmAzduXa8rkUQJTYSjs96iJF5DC5jT8whZM05Jn6Q9yI9zFJ9bfr1qZgaIFUa/xQRcvTG
5Teu9DtL77o02ISX6ZjW9ehP8a/CS854gXwIKDmV2fJeGv99OlanZOT326Oxpv77GTIm17eca9ks
R9hWZCNkD9pvqq+G4VCWHl3PUoZ45IGTptkZnWvlLEdI8VZoIhnTr1NZxtUBYmz9fIi9od1ZPMfL
1EbUjaufyHBW2VeP0CfGFw/QCQ9xArDL0fV9T+gnLcp7oefj9VlzjMdmwmwrFjBB0J9KEz9fyjY+
eozxnceDI25gg4siwqI6LFn61ayNTv7oKl2m7wZyiNUZp0kR8FxCkmutz5CdXZfnNJvMntTcq9sB
BAXb/y9MTCOmnKUiSx79qBRHZUCgbTiECeZil0ry1blDF9v/L7oI6SyLNCna97zXU3zSZdtXwEP0
N1K5EjsSmWbjMFSxLy++zvQjkhT1uyHY5TN79eaAz7cuKIuXdvNAS35JZZlG9yIUXLwjjUzjtxR4
7N9zOOw6Bddq2MbJKzn5NR8uxTzXD3Qje2e+nvNItNkt7yEMx7LMERU4qltHfVEFVDVSiFPegWSh
PMw48HaM/9UrHSV2CBIUA6HniY1ZZuCrfBsqEGx/EQnQf2e/76T+NvZKlCCbjMW0i7F17DI7JplO
U7lWlMlLRavioe6i4OSr9Nt183fsATsmqcHT0i60lhfN1uhB+eNns9FU8HVcD0mZ7gUnXd1s/7+w
FB4PYyA5ECVsCNc596NZJQdC0vuhar7HS6lu2wN2nBJKqqzEkdpeFArtoBc3soe4R26mLG9kpCa2
GI7S9RDUUdD8P/LHEW9mJH36MsdT/zYGSGJHJyF8gWK1gTcXAYIdmhOwf35NowKXZU1KL9g5L11r
Ypm/8USDmuSxv/ylquJGnIXw+INinQH6CuDG6zvMYfl2RSgYbdJBFENzIbxlZ40a1+M4QdA107vy
LS4LsSyfqAWEmaJQlyWMl++sndO38F97tI+OAdghSX9aTD3GTQPX1XMwqgVr3pKSnWPWezvHpGMA
dijSDwfIK2rRXQTwmDUqjxaggSLi38bwSmx5G9r54G5p/PayzLhl+i2STZTKbzctsB1+XMIk62QU
YvY1VK+8jUN7DVHBHGlR72xV1xJs/79wH8WMqEZNOSjJeuhCwkGZs+iFf0RoZS/D4VqC7f8XXfB5
aeJ57LsL8dLwoyDZ+tQSEe7wW7tatwINRdxJPqy6ufiSIgetCi++o0b28+n6Grjat2yZ8IgGDbiG
LqEHMnkqo+BXL26kfCd2XSgLBA+HgLQXQ2vUlhUD9JLyIevFHnmRwxXZYUZR47CW2VJdUMRs7hYP
8eUxU8l9aNTbFawSx5tmyY4rplKUJgNL7HvS8vcg6uuPSB3fSHpqhxXHUrcJYqV4kw6evjfl0Ps5
xCNA83j94x1zZFeF+kNJ4bGFeq+y9sl4KMPWqfnZV+2HWe9qZDouOHYIMaTEZK1u5UWUVXEvN+JI
jUKAUyEAtk7S+FNfC3G+bUCWUYsm5nOSztWF+PVyADzgtz+Wy2M18Pd/qbKu9+JwHf+Rk0KOpyyH
QYGLNjXHxfOG6B7K8hNgOFAW2JNkcvVi2Tf152oAbzM2cKzTg1GJObY4wvOOQnrt+kAcJm4XkaYC
t4CAgAKVI28ZnI2XBpAUAHPsXqbK1YF1RWeDLus5WBXkMaGK6sv4TT8hBXP961271zqifRmtgZBU
XJYNJRPi8H/LNylEzuoxBzZqDy366vOZEjt6pgIkWifgUT/LrQ7qIPW6IjcdI53k4VLQJUV1GKtI
37dV+b7s6Zfro3OYjR1VQxXIvIjMx9NjaZBEAs3uk0ERHPKkeOcsnbd8BB/lTfRdGOL2ES9OqpCO
qahnLn+O65Tc+5NEJr5t652hOHaBHVqTVavaufWrC2QkSHzguoNGahH6abzjx1wdWGafLgxMGKmq
L0skVPOeFZ5fPGQTifZERV2LsXX8Yn78OPCCgkp5SXEC3gm4E/hHcR5DXpyAG/pd17svaNdYLLMf
W3/NKsJABO9F8w8I/ukDyfxbSQrtQBrY5bGTx7B/LIr2G68Uz0MCZuihm+odqJNrAJbN83lMmqAo
9WOhuyfDoO0bow5+Z6VdC2HbfAgUGBJtwQWKSmsuWNVnb3wOifJIx6c1bbLHKpyK20Q1iR04W1aj
Jk+UNe4QpZlyVUzkWc5j+jTHXvnnup07pssOlkHZgyUyq/ilxQM/PoKqfanydNXzj+vtO44RO1wW
qlaCtLCcYBuNPFM1vdOVUvfJAtD19R5cI9j880vjqJGpyVAn9Mi8oP5Oy5b0eTkIuZNecCx5YBk3
mHzBBCtacxkFb++WhX5p/VkcxrnqD1IwlU/gTdvZu67J2ob4YihM6G6eikleeF2s609/7BP5kKY6
5p/nSg/1r9tmzLJxYKrqdEFR2COHkjMPzHKsFBQRrzfuGkP47zHIMEJgclr8i1JQdElVeVeL+lPP
EYK53oFrvS0D14AdzcYk7OIvabOCK5+EQfHk+x43O8l61xAsK08DGY6syKYLH5bkezjI6bgoRR/n
CfI61wfh6MKuOqYLgqx4Zq6fIfLx9i8ob25AaNxU8CXXe3BMk115DFXmuWeQ6dreZyNALVgYeUyZ
GL9fb99hF3b1MTTMdM1rJn62Sfa7NPGbdJOEl0HwOwinz0Ew7NXZugZi2XdbLmxJ+kFcSNmN+lMr
RQi+/Koe5T/XR+Jai+3/F1Y3+mOaraFeP28ZbRAn18AUNMDnIUi1kwFxDWH7/0UPRSgXAnncEsls
Bab8MabToQtRLHXjWlsGXfCaJimKOi+q4jWGEIlvyMbfemj7lkmbcV3KuB2Wz1LRHypscH3KEH25
y/xx2olyumbIMmpVokiXBnT5zNJVhAfi8yV4jGQw0R2bdnVg2bQaZ1QXZeiAt7XOi9Fvj+tC6c5b
4PXWI7tOtYg6LxiaYb4UUYuiAr9Psj7Hc/82sYjILlMFpBaEHTNhF1kveAPoYuTrXVlOyR7ZjmsA
m5W/2KG+8vwqo+vyGcSR8p1cGfmNe478c4uFRXaVKtLkSSvHfvkcrni8pN48HKVmEZLoeIhf78I1
AMuIW39pQ9RHsEsbel11AN5yPIfzcKM7jWwBGARC/H5QZnxXSPhp6Wl+XH3Gd7b/9pX/waLQyK5V
NWYNfJDtj+90WbyldQIi461iVaOo9Pr0vP6IjGwYiUzwshppMrwD65rOUy9MH5os0irv0lme2mz8
GOtxObciez8MxW6ydPPRr43LMms5Lk1beSy4UAPtiLBb6qMCS+ZTm1Vf4rrwd6bPtfiWcVOTBhXs
AleCLamoW4aQHgTT6K/rk+dYHbuoFelxVXC1lM9MReNdy8zHlINjOtXFt+sdOL7frmktiqboEECl
eFZsN5q0m5LkYU3ncT3f1oFl3oq1sZ9OXnERSUfJ2xGapuxnpvq03XGvrinaNsAL/7GYsJzB5TRg
A6McbAHBff733jQNu8E1Vxfb/y+6GPvJ9yDFulyYohC+M9HYeyff520o816xXSkMx56161tlHZGg
6ZL1YhA4uEMhxncu1vYDFCe+ejXCSNdX5PXrU2SXuo5gKw8WYspnOsWA+TDKgwMbveE76TU5KX9Q
DwKXktsMxFaJScFTnSG5U+B8GsQPHqMALgfF7np3fTCu/WuZ+QgFeq8uCY6/bgjSwwL1w+FYNWu6
k2twLb1l30XTeV6puvJZgl8RSVeEcLNWfa4GGe9YoKMHuwAW/LHEpEM8vluLXsVH0o20+GUK7WUH
H4/8/vdNE2UXwqa+D/RsINmz73dUfeZhoqrvteni8jZDtwUCwnaYDaLA5XOYMH1kQeUfgcr6ev3r
HZZhF8KqHjQ9OFLZZaHNdwW0fNsg9UmymkCJBbHB6704NpNdE8vXfuB133vfNNNVdGqRwZ0ASoIu
7/F6B68ieCgg4P92JMSHA1nHovhMdPAP9xCWQEjwzZa6h+jT/YJq0HNA+p2t6xpN9O/OlqqoB+lX
0SX1xjIfGfkze0DfXR+Jq3HrYi4CFSRl0EQXNgXrb/DV6EfhFXuoN1frllX7BVKRAJ8N76RM0q8Q
+xqiQ1MV3R4mwLUOllUDShwggSvKL63XklxwMDR5fc5mRIZGvGhOjVfeT/W0B1B0mLhdPUsDFmdI
24cXreUAVHRkTkTyOq+6XbyOY8bsElpdd6Ho26H8wjsqHqXuvYd+afdKUF0DsA5xIVERM0Ei8Bk4
5PY+LEb6GBWrj2gd3wtLOCzcLqFlAhoUcbR431g19W9akAIci8zM90tvgNlNvZ3YgWsk2/8vjnIx
eiM0NQZyAVNdLPOUSYjAtgNtci+K0+frxuE4YW0oW8FlYMK1BJqprfnJp6zLYxPG5xU04bNid8FU
7N2uXdNmGbkYyWwmg5WhCl43qKbqwGmU3nkxikaDbtfeXfNm2TvR0Meqi5Y/g3IJLLdLMZ5WiohC
lpHf1yfN1YNl8wo22fphNr5rNR4BqZeY9xPYtPKV1OuH27qwzF6iFqWHXnJ8CStkgO9MuazjYQEZ
WXeo6nVP092xJDaubal71MPMQfncK1mfIuyG44JK53gcl0OCjM3OzccxXzaSDXA5yDiVmj9Hbc9P
ECxLnzwTf8Jbbg88/3qVF41sPFtYZ52K5xbnoZ6ewxABdNC5vAWuFGDAGbx5avTih4YF/wQslG8H
DRnz6wvl8GbxNrUvrDRNwiz2azG9K0wUoo4MIukg0FpvYdXAsCwfoKp+Zb7HKtSrAsBT1uV0rKph
T53mLwvfKy9PG9MmRwqAu0FB4l/JP5Os/on0Ivq+9n70Hpqx/JFM1VrnRbGoB9B0AV5ZKP3TL4P6
xOIa6qu6qr8Ehn4BiwakVjLm3YbLiWwsnMmCYFzLgF5CPCzAzAEdMJEPeNPseXHXwllugg8DraHo
PLyjESTJWRYFUx4k0E+7cWNYTkLGJQPxZ8+fJTpKcr1GKwi2OmV2boCOi0FseQgKTiRgeKPwwmrf
P7OoDA607ycU/wzhQTXl7xEVxwc8kcodK3ZMmI2HCzgbonSqKogBVTHSX9HYCPAmgdF9Z0SOs8hG
wwmUqPQTIwi/GADuinj8zKpGf0BZ48dmSdhxzQp/pyvXWLZPeGG1fqLqMobm6LNfY88nDGJkBw48
7J4/crVveYURYUGTzon3LZXtHSHx9G71iuzjTS7HrszVeqxkxrvxHfGC6G5Kxue/03Nb49uIXswM
qSq9sHQOL0jgvpd4qd41ur0tKxXZtbiibo0nF9iEP3n8SabJh7FrvZ28oGvOLYMWTIKlEE74oocJ
GkSm799UM9sTs3ecYTYWjiMcS1mbxW8hoda0/7AsFmlwzjQPxHKeQcBIb3yv2KC4IRVcdlkR/QSH
c3wflyVufNrru9u0fCMbDQdJAda3ug4vwo/nH6raXGowe3Lv+x2Xiv8A4lJTlG2G91abMp/fS2bA
eECDdR0eBi8R1bE0KdvjcXYsuo2O42lYIMzYeF9lR6Eq5NfdvN5nYSfC43V7cN0sbGjcWOk4XOm8
vNU0GP7HTasimetyCReEztesnVAIncGrp0MaMVw0ujTLvKNADLEyh6mpkj336NiBkXUXKLJFtcRM
wUX2TV0dIVw5Ps41qJkOWUHDnQuHa/Es8x8NkQPHnEI6FxWljJsyOBmkMPNBggck7xZf72mnuJbO
eg9oX840A0PChWeSJG9IhdzHaZmnda8I6dUJi4ktjcn8XtAR1wiWN5l4D9BR/VinwVcyNMv5+uZ4
dQgxsQNiBDCEYA5r9KBF1h3GNGyP8UbSeVvz29H/whc3WTOgYjYYWN4zkDXxrmMnH+W3NzZvHYK0
Hka2gk0XJTn9/BX6L8txQFXvztw4Zt+Og02VNEE1x2g9k+PbshT49nZ5NwcYxG3TYxlEhQuQYRlC
6khjQAT5pFKvHD6RMCRyDzbjGoRlDtJracermqLeF8wwcVCx05pENVSuQu+W2Bf2kGUGgx5AD6BQ
j5UXKZnvq9VXn3E7ETuT5BqBdSo2JJgZ9J8jhLLVRHiOjPdbHXrxnzUI9zy+ywysq26demtqZJWU
+RAMz7PQ3tuSSbZDb+Bq3broju3UDx5IDkpgu/jvsQKEPmJNetv82AGvtoyqJBxTtM5XlI81pfJP
WopW5IzWZK/mxjEGO+ZV4JmlgnKGB43nen7jgXX3A7SjbrpXxcTW09TIJIEwoUsxiKD+FKRlUYGw
MyZ7QTXX52+nxQtHhMrePjVtFGIT6YmeoNGi8qG/LTOJz9/27ovmlyYqVWMmAtawcotCGfHFD5d6
Z4VdH7/9/6L1TIOoRPgJPj5qwp9eWshjN5V7qBKHfdmlmiKuaCr7Dt9OFNCObEt3c9Y/DEztiS+4
BmCZ8Jw2pBuI3o7ffo3zMWjSw/+HJLarect6i3n0uYo2B5SsqM/iRRocQfy1hwB3TZBtvn7fegML
it8lYrPIQYKPsR7BUaXKQe+85hxd2GGsdtRhheBJ8Rsox+GYBEV1ThBRviPtGO6cZo5JskNYkRo8
Po4+LCzU9YcuiuI7sFnsEYW5WrdOYsUXqBeEPTZR5KdvZD02R7Iiq3b9nHz1XR0TO0QVJRFSpsmI
1ivwdqFS4S3T5Gn0wBmE8uw7SfdK/lzD2NbnhaWxYYWYH/vrqTc8fDbN5R3VEDy5Pg7XMm/dvmhe
8br2hb/gKAvVVs5W1e0Zjrs9x3ovEeXqwjqMU9TwBKIZzeNicBiMBfnhMznlqx5uCgthMSxjTkg1
AataYBC0xUbN2ST0caNz+nR9klxrYFkzM8kSoIKw+C158sVUKOyEgtcezNfVuGXLoBFeYy5QBZlP
Hu5YPgNvWh7WNUqern/9dqD8JyAZEzvGROYJ9EhNRx7bjt8D1JjLsfnmt/FDrcLLbV1Yl+qUJWbJ
ohJjSAetjiPLPmSiHH6GTR9CQMSLd15Sjrmyay9Bfp8uoOZBP3+JCLowQHC1bPZKI13NW0eyX6jA
ELW5DN1vYBIPTIZdchueFAthmTJqQWQLOufpMYxitRyAciu/k9qYYscnuT5/+/+FLYeLKAKUmODz
azAE5E1n6hOqtveK5hx2bAeaZJ9pGvYLefTXnn6QYyC+SjCWRqhl4wu/u76TXGOwTJkXuOOKuTaP
ZiH6pyBRrQ+9bpadjeoag2XJolwVTfU0PfJhBpGUBlOv4d7Zi8WX277fsmaBREIWrzJ8bKckOzBW
LgdPdctOOM7x+XaYCfxxtKz1YB4pmz6nLfLViOi+i2aUBVz/fFcHtiFnKAOAkge26AKeYb2alecd
A+6wouUecbpjie3wEhazyKrSnx6l0Qy0l4A9t/NNNIExsSNLqIiIKKSRpkdW0E9hHaFulMpbksdo
e5u0F/aVjmXJQWhUnDWUb+9gaekd96tPcTXs1XM5XLVdYLmEXVCOAeSANTdnU9I3qpPQQEKsoox3
zrJXUxwYhHUat3RavUgz1D9tx0EfivfIT79p5HRCUcAdkDbnfi3vr+8m10pbxhwLvLs9yO3yPGir
Uz+kXxIvu+3yGFmWnEgKblPjLSVwGwALZHWDYIWYd2pvXHZgmXFKwbUN5OVaQr2UNzmpi3uKW0sO
VvsdU3ZcIO3iSn8c9Dq0Ab6/D5aPkkz3nl+flRCf6KQeECA9XV8Dx0jsckodd1U4tAYj8eaAHeJq
MQehCD00cqU7NwzHOttVlI1spo6Y1vu9gKEO+hOjehwg8vV82wisU1nJLkRlFSoB8lYisVQ0Rt+V
k/Y+mYnedq+wWcoI9SJQS6aYpL6L/VOcAWTLShnu7CaHzdmCnbIGlx5kFtG8CsaTDL3gyPlH5pf3
iW7i3OviJ2AAd1y4azEsAx8Vyso3ZhgYBkrQv0pIbZ7pKveYw1371rJpHJd8ARrI+03m2cszvxrP
gerVnWHmq1/24YcAb7nrC+/qyjLxGOiWGEWhWPgJHGhf9QIOjIGV8zHVZXiYJtWemTJ7OH5Xb5bJ
RxR1UUtdoLd1QdXSwn6UVEAeo/o0hxHgvt1tsUm7trJk02CQ8BAs91v/TwvbOUzVrWFDu6rSX8Az
gB+0PoyLd8jWojvsYwod55NdU4n8OEmGrQQUaQY/58hfgBe7BOwMiQB13PgM+I7bcuxiW+NwnCpQ
Z6Aa5A8b/eihhL4khBVWLx5uc1n/Ka6cdYp6BBI8gpzhvQpB8zw0OKeub1yHz7X1DccJeMi+YuUf
ROGKu26UVS7KlJ6R0tpjknbNj2Xl3J9IqwkuasakqDhOy/VdZ8ieuJtrAJaRFx7xokTN5Z906acD
VwAmL50QeR/v6ZU4XKIt5ErAjhVFKI9m+VzEl6aKDkWLhH40oTgg+TLEzbd9HVfXXFmWvSbhFqih
7E+5aPUAj8s/t1FTfrq+2I7W7YLKpay7Akl4WLACZbxiOdCSa5fla+Fl9LZwvV1SSSoKECmd/EcA
0p/MgHLHjZZyZ7e6BrA5xBfXWlzPINPDFpQH1qiRIvWAWBBF0PK26bFP70mlazsjrI2swHhnEuhl
eEz4OzdMx0a1VT3TOvFmHAYBy1MUNryhnCzghE4i0HsFVKu9C46rm23qXkwRsCEAZ5Om+qNl0xw2
eq8izvzHZgZm67ZpsuwZNXCGtc3Q/BlB7ZWPzRCeJsjfHG9r3bJnX3cIjC1j9Uf1oJUCt1T9MOld
QjrXBrLO6TTwQSMd+c2fZVzr45xEy0daeXskoa65t6wXhMNpG1ZtsKmDhcctdgXK2stsxj1U/uuH
2n9KKEMB1bqBpeLPsBZp3iNI89RT8kSLYPoAFSjUnF5fhNcH8p9SSgrm4Y4oETwyjU0ESht+womG
8L25Cd0cR5llySRQBtExz38cw6WBarW33rMoeoyzXRJN1xgsa/baaaiGpK7/tFXxFloP9NAvwT8Z
akRvsoPIVvxcqI5iLxPtHzxa2p9yWCJ1lyx+chO5EKbIsmQ1hWnMWNL8kcXEj7z9P86uY0tOnts+
EWsJEEJMqdA5uN2Nyz1hOZSJQogsnv7u8p30JzfFv2paA1QK5yicHRBnvpLxFa+UuOiA9w+l8gSt
lAl0pI5Uyqt5auLd/1DV+HtP//c19x8+ZWGXDaAzdLqVCn9870oU6PMQ1LER735JAcXMW1FN4/wC
5d4SJlTjMJX61lV+19S7zM76xNnZ0CcqvKsx4DVchZIMwkHNZgDATv0Y+qKeHz3Uz1EtJ7nd3o6w
0DskOYiToSyF59ZbO3CE9T2bwaN1+tJ6yYmqioMN3IMtbwmOg+mVU+gBXuwp8MMe30HHDoDeUDij
Xb+W+Tz1QSiaLsj3XRP49sqNemFtmmTJPstbCNvL6phBYnCTBbbzrPJRh52EQNJFIWzSJXtATVtl
VTbkY3u2066XWmFl0/oB47tKev88nbrciGKvGwMn0WQ4ztyLt6MbR5XO1vA7Sx83AlhX1cCkl9u3
sFh/7MHH21TA3q1cPZdm4PT7h22y8AtFoB1u/600KLeKQ0bwluFDX+38+P+9JH2y+k2KpOtLiwii
yiTMAw33lyx4JulE9nnZPagEdK0e623rqnTYDV49hZ6akxsIQM4bi6VPFbzZN4BJgllX8J1dsq07
eC9tOehbG1in7fk/uTQKxlaewdycYyEOx6nq47CeJn7lpEMSDiS9iLXtuSarMoaQyiCtXhwp4LBN
MLAwJ4CK++6qts1SJ4w9fbL11NSJ3x9LVySPmUD4WnPKbofWv+xk6Jri/7rXUxnMjX2bifKF/ZXH
q8a383OwsMwD49AAJ8QpkLotjuBRatxRB8qyfZ4D3b0irLFwaDBxcFyUiW2VUh77oZzuvKS680Bt
v/PLPN9AeFGsrKWFfphgOA6snS8TnJ7xZPAcn66pQX2Z5LbnmpxQByIIFSiOw7H18ypUnsg3nbNK
4lhYQSYhlDYdHQYIdRzpwOsNhXQYcNAnvvFF3Fz8fSOV+QM8jgiP+2Ptji4QCtNjOap2o9dV/Ja6
cPr9Qz6LBU3aEbIjRw1BjTer8p1vgUixnixaAsx0fql+/u70DymUF62e7W6SxyJG6ZTFkGBItWC3
qGnXIHN1X4OJ9L/Pt7W0nIzUBDnWniS2EseJNvyuBvaObHDEGv3dZd837hnxkHieY4n+2OgMCiGU
ptOvOa/diwowrm8kJdIEbh7ztjpOtnuXpnG5rypIADnY5M///6UJN9IGdWSVQ8imOhZZ/Bvqc3PI
TpaVlz5FwPHkvysqGwitfdqKY8696srzCLkBg7a8Ov/3F6bXRMTZKm2LPtbiKDu4+znBUO2mJF5T
fD39x0/23n8AcbEPCkmAvZITqBVl9Z1Iga8UzQ3L8xdZezfD/Orqy2pHrkkI1ekgUlyDm2PGIeBR
w+Svat3Xy8bJiOuW+EXABkwzlKhffLf4DZWClQhbWEEm9zPjrtBTO4mjb7XDX2AoE619Bfrsmm7+
UgtGDONVAyXCJmuOomBySxRK2EOTbf1G/zg/Ogtbm2llkEjVaJxmmyMZsifYFb94Y/d4cie0PHqJ
KoQHPeX/hgHn0q+azFFH1wefygkSgruGd1kFxP3HvMB2pBinuT86tuN8Y0Wgv8yJVl/PD8/C+JvA
uAn2czRIPHXMhjHbspRFgQ9nGBYnazCUhUAzcXHASkEGBLvB0Uqta+xxh7Jsr3Hweujb/nr25O/J
7f4HfNZC1jBpnvNc10zHnjgWfj49zTUJvFBlY51uzg/Y0veNfZo1ksGprVdHGbQ1jD10sSlsi6+k
7KWvG7HMOqueeZNI5Akr31Gs02ITyJmtUQKXvn/6/cMZgE8VmZM4r44SW40DD5bQk6uqnksfN2JZ
kaCJ7bTTtxm8bCFEYMFvJ11j0S4tVGMzrgmfcxQCq+Nc0WJDMotsirH8hUf3i5T+PNe0I+jaShbl
TNVxKjp5Hc/FC3zCy5Wn3aWxMfbixOZ+K9WA6/wENkIfQFzcyld9qRa+boLicPudyExKdbQDVv2E
oH9Qhm6Ph/WL1rxJuxxhLwL1lqY6plX21sNB8K6184tIeZ5rouD05La+C4mxo+9mTuj3hbwKQAa/
LFxNC4KYJF2iU18dte0dx47eqmwNQLNw1P0HAGfBXKLXgTqKRH7vaX17KoG3ZPjiy/oZaisrK2ep
GSNkSRWA/+EKdVSzl2xYSr8VZXcgDMYitBi+DF6+u2yWzfCde28axtLJwizIfo8F3kLDehjzNRz8
0iI1IpineKm0soTvC7dp99zryN7NYJlx2b83NmFHNH3ga78+4ima3DVtKR5kSu3tZV83wnfKFBm9
3iuPOEVDuGVgfYWKd95dBrT7h3HZFz4ZFGSQjxw2KOJBkJG1d+kUFF8u+v8m4zKeaz7UMvb3WQo1
bSbT/soqyZ/zH19YoSYEbmTzMLW2du5Y5b9CCmYfZ8N1VjQ/mW9v6pFcdh8wwXC5XcpE1lZ7LDO/
ADAdBNh8I7VAjex8PxYW6D+IOMpxlKugA6IhglZ0/m+8LK+VJT89huKuZxwbaNx6DHLv2a/eVjsW
iO/C63YA9F0NbrsyPktNGGeHtGgDUmMR/YKe5ZbBQI8WxSsejjfQiVk7zH06ROjG6fcP5we478ZV
Mk70jQC/smG2iDoXr+0XjD8+biSgmHt4/Kw1fatLDIqjwDaEV9bKY/fSPzeyT4Mafd1N8/jW196P
VGYFHvDdNTDx0seN5COmtgYmzRnfFCraKFF0YawvtbT8Szv+MOZeDxOUZB7GtzRGRW9IiNzkiVpT
j1r462bBX03+iS9HxrfJ7octJ/TJm+Y1PddPcRGub1b6JVyUObQex7em7b52dRPxGqaOE3Hg5NI/
VgUe6hIPoOKL1o8ppYxSW5YIxooIZF4wh1LLmttNYGXyx2XfN2LYrW0Ia4GR/PZXSiNlcRvqbHg7
//FPz7cYKiN6h8brOn9uxbYDcvUVjhvF1ocP6FWn/pxvYGmiT79/WEbWXNuaDdDvEXQuNnOAKlkI
xW//12WfN4K3G1rHrkqB/2/5N3U9yKcc5vAr79NL68gI3r6FLFCdK7GduQ3vmaTeyBj+3zwO3J0G
0911evdBCQjvX9YZI55nu0/z2UJ7tU27vbSc5o4z79KQMw4TIANCT7waxXYcip0O5PXUXHSHwYOc
8SJX8ZryEY692wwc8ISoX67mK6v/8wXKTO1k23LKHDoHwdtY++7tJEeoV3vE3bQUZo3nh/1zJQX8
/dMJ48Ma5UkNvbRa+D8lnnGt6ooSy1fVZmztlD97VOZFssm7llRjiNNMpeASUyW56OE27dduvp/E
7LK1LXupw0a4z5Vfwh4NYzmoYOtzd28le+Kt6b8sfd2IdziVDzojdrmlcLpIdrA5yZ9FM0/PedMT
66J1zEx8gARAo7YDwFjgTlHsp7zwvk05m2/OT9dSF4yQt1FNkFlcldtEUUwSDWhYzvGLU9OVE81S
A0agiJLB3G3IYKjtZ95jnRfDluoOLFfSr3kULC05s86e26h4TxZPooaiQp3vElz+azcETzGQm8Yu
MyXufMuq62xbpE0515tEosSx6TW1vHpTAPHKL5wusyBPAAfuoUdD32ira8jx1mr2+w3cg0oSnZ+y
zzcBZlbjqW3baT4K/jaDCQbLZxF8rZKYryDDl75uRAxUZQcH/thJJNt+Chkgz3jqpsfL/roRMCNQ
iKod8iaKYyX83WiPJ5kC2+33579/+pP/FARcZhbjddnKqXX84hexCvA6WDFKAhnTlEC5BYX1kpbX
lQffkhUQ5CmlfdKc+WjcAYYtXbv3IlaXLwmFHtFQiWeUl+rQYvpVjMNKDlhc4UaYdmPWJTTt1Y+q
7R+n2gO4MLuukxLa6NVd4k+hDyPuNHiuO3/lQfzz7ZqZBX3HIS7JHal+CIbLGQ6sV9Mo7ljCb8Bu
fD65VLuKrpAdlqbN2KpjTRif4ID0g2h9x+r5gUPU2rezr7COXWliaVkbaSjoJp96CJzIT1FP7iQZ
t12RrW0EC183i+KENx0A4RyHmCweUqQX+IhvfFhh9Ws0uKUWjMhxsMJ4N9ZdVDhiTDeZ7Q5tWDr9
mi3Hpy/8YBac2v24a/s8dVO/s94Sx/UffTDtQxh1yK3Q3h8gIeKNM8M7XHPg9kC69FcOC3+5UZ9E
kCmLctJRCGjVyW2sxyGNI0Fp/AStlwJpxxLdyToiq2VjZVtNvLwRWwg89OOPcUqtzMNoj3Zn3/Vd
PTfvIq20/XMcKtaFPkRWDm3hpFYSygqGVECKgWlfuDCmFwN/nJzAKcS2hKnAANecoanE94AngI3t
LKfK5HTNB06zr4AP6RzCiA0cmt/9nLsIspMaVLexiiYNVGjBsh3PwKlm8VSsYXuX0oqxVplFWior
DwmeV/d52mPXR+ileMCCWTBEmlKgfc/ny4VVZVaOuMOHsmgc/obkEoTOPOjQs6D/eP7rC1u/WTWa
HSStRrv8Lej1o137N0hSD8x1VjLUQtYwq0Q1SzLa0WKMRqKv5rJgd+B1tzsoLOg99b2VVpaG6NT6
h8AQrOsSCDySyBG9tZEzBz5Beu/nR2jp40ZUD4mdlvirY4TDcbBvhkaHo+uOKzlvYfxNNE2bCjaq
yYvf8CI8vZfayq2v7dCd6Es5FAr0Ra8yzITVCCgl9TCcSCJikz+6tCAQ6q2qPy31wRh+yahmRZ5a
b3xwa/lM5q7grw20A/w/tW5Iu/JAvzARvnE5ZW4eWLzp/evmF3kedudndyGOTXBI0jSysiCr9i4n
dkP6XxC/2daWvOJ9DoZ6unIIWcrcRragHURTSRywtxNDN5vAwm6h6dan1SZFOLcunujBbt6zeO1+
utAtEzGi8zyHuKCVRxzdiiWounz8OvvlM2/yfS+mtbvbUjunk8mHyBuVS2soIvdR69p/WsnuPYan
FM9+SsbquUyGyw68JoikJwOrrFhlUZJBzX+Ge2SdsTXk5cK6MjEjuMpOw4QqyVsZoNbj0LwINeWv
59fXQmyYgkoy99jYeFXw3iTunU6y4+nT9dB/vezzpz59GH/4Aoi2hU7QO1Hyysm+nF68G/vCM5+p
qMQmHJNlWgTvcc33NMuaEK4Tvz3Bn+d01XNnafiNsB5LwMaTfPQi+N36zhE3AO1d+zaKtiu7w8Ip
2ZRWloOaCFzdsQdV7GVi7t0pxksbjmmZ9Th4+ipp1ppamG1TKllJbc3S76fImR1oheYxfB2zEOrG
Xfw1gIO6d3V+2pe6ZIxZoMeU1447RqU1bGXn3/NSPufW9FQNwfXpStO3amX0FqbHrNZnjHDeKzpF
RIFGXcFa9X8oFiz1w8iLsQiUNZXWFHE+zL99S04/iZeO7h0XLQROphjHHthPnYZSA+d42WZoVvGz
QOOVH5aM7z4BO9GHXFuYV+lajWLhyGMW8RV0ZoYMzPb3gPf7yp+2pAgeuOih7H5RIdBlZin/5PZS
Dbqaokl1NyeVgbkRL6frnk0AAy3XxAYWdq1/avqcVTYQV+77adc6JXi4GHZhYc39VdXIq7y3393J
o/u6XXt7WNhOzFI/VyNlXT+Sd/BsHh2PbdXEgA4Ut6eOJf1F/j8YPyNrAo4IQOVAxiiZrWQbU2lt
gL5bK28uLQDjHYDqMZ6obIIIkhkA11sb1cu7qRofs9RZif+/hNdP7mTUSACxG+ug6ssgsqcpPC2y
UY4HO0iehsy9dRIMXC5vOy8Hk0eIvROrlQLBUt+MV4AihWpPUaPddmj2BSHbltDbxJPvdE2kbiHf
mJrLYwrf2Gwsh2jIgkjmCvJ0xL+Ioewic/x3u2yn0U99wJkjwgkLTzImKSzkQjJNK4/3C//erP/b
Tev7FnQyow5a8KgAOe11BnfOlcPqwvbyDwCgsLySsGyI7LKCqggRr0kBoCX24/PbysLsmpX/scaV
XVZJF6mp2KNy8ngqs7bCe9EohIbn21gaoVPfPpxYwD+XtKB+GxGq+ru0IOUL3v7HlYPiUg+MyAZt
zoGGa8Eju/HuZwsLp9TOi3Dr79j095f1wIhvD8xSaNT0fuRaZR1msJwIgRP9ef7jCxnQNQLbpm1e
Sc9uo4mqyKHe8RTM3GtxMO28/+G1cmkajECGxWVZpTFr37OJvTsMnsoumdYw30vr1NjWOSu4owfl
RbL0YNRcAGd2qBMr+eYE1rQ5P1ALHTCVcGw7m9oBR+tIKZTRUePhGyceV47VSx83rjVk6FVAWdJE
pNBvxK6HjRtPF2lkuszUvXHakWuhRBONAwHCsk7kzTBWv6o4vsjTGi2couNDjI3JTKD8TprIb0Bd
6+1UhsVopRsKdtOFw2+EMR8zxy1Lr4ncqU/2wyjbLx5xissOnab0TTNWADRABjBKi84rQxDE1bzR
cLI8nl88CycbxwjhtiCunrKmiRBpUNyffnDPCjNZbblbXfm5f386b/Sl3F7WnBHUrQdeZh64Hfa0
7FsdJ092i2aG5FpY+V7I/MXqvbu6WEOyL+QQx4jtmBGfEIoFdkrjLq+vdDnsYo/fzMJ9tTu58nS1
FCRGlI+QAigHxdwog9D6hs7gvaQOLy9bYKbgjUQ1Q3qp70ZF22rndhCtsjfgEddipYGFJGVq3qi8
tBNL2XUEwMFDb0u2G2pV71w6fDk/6wvjY8reVFD4aBOJBiw1yJvETrBZ5PF8ff7rC5NsAt0AEEsm
ddooTuupHZIiLNtpe1pQkJGvQ5Tnb843tLClmpo3pQLMlmZeHZ3uM44/fA287KVTBWjclx4rTbgb
TbRwez7YEePNTanjKqxY9tThfezinG6i3rRsKKDVrR3xUedPbZBku4rTNcfSpVEyQrynvA8YjUmU
xVDioP24dYR66OfqrvPJyivi0oIy4tp25xlCFqkdlTFoyuHI5/Ia+FXrx/mJXkiKJv4tQ0WessYh
UYtsBDe6JznJIZQ4N4EOsLVr793Nu8ccgibh+QYXItCExGW84MTpPRL1g+e+BJDRmq+lb9vDHtrj
cg1UvxAoJjYO7BTmptPkfMcj034o/L1U45dTpWOqnduei5fznVl4yjBBcXwsIO/fY/R6Vb5oqJ2F
wvX3rt8+nN5lsBtf+WyN5bY0cMb+no0BWNxx63x3SH3rjOw1n9kNxXXgfFc+XWfMNc+glLtlKvLS
ipyuQk6JrcG/zlUdk/3573/69/F9Yx0nSZ2lI9glBxQjrLvWwfNb1/jWTimnviS5owljb6KMNDBg
5fyVM5s/ELdiuBrHHTSSIQnYXwRfQ1HMuE6W/dA3jucXh7in7d6xu2xnuSjSnR+mhWkwNRiJJQlc
4psC7omCxCgHzWUf+iq4iEmPf38KmA+nRCcLXDYRCdcXG2C2O1Ab3fwqGXtLrWxRSx0wliksWBwa
U1feUnt07zNJ5cv/YC75acDh759W18e/P8Q1azMO4zBaQXi8pnrvi67axQOsX6SCt0NB4fQbOGuP
UwvL1jyUJrkXFGyY4jeocDbZXV8LLwu1Cx2jL5ZG2l+Z9qVmjLOpjMssBnlAwhfel+8EPr8PSSfc
+wTK/SuZfqkJ579Dl886wWRM+cFKaP0qe7+8ShIyizBv8pW96tP9ELNjxDhXFquVnZWHbIL+vBbw
wCYt1P7UYH8rUZ+/LM4dI841UVlDqSoPkEU9SQmKapvx8ns/2xe2YJ5DR8iTcKHq/FB2UEY8sdVc
h7PNDGeM82G+MBnmOZRTj3eJP+QHO+O0v50ZgHEb4AtkvGNWNk8rSXdhQszTKMRbg9LumLx1hB7v
klpMO9ZrfhfD3nunWLVyKVjqjRHzMOOq24wF+cEhpLoRfU52w9wM14ndrVmsLPXk1PSHwLdybRfU
tooD906Pq+C8bvJhAKl5cP8ETbOG8FjqySmrfWjGcWZ/Soe5PPA8cwakX6THTU288q4mkC86P/kL
KdI8lKpZZWRyYriKOoN1o1n/tXV4esktmrm2EeYOddI8thr/PtF109VhkvcQMWytcrbXktXS/zfC
XAxu3CdWhz0K7Dk3LLsGB1NYE7RrOhcLWd48lMI2Noax6yweqQs0fc+fs1zeARN9Lcv4O4UrVOja
eNm4aDbMA2lBrcSe6lY8OmXHN1mbJE8A0K1dERYWlHkQnWBoQcepFAcAhbtryE1l905vf+N2/fP8
319qwNjQK2ueR2uYxMEm6bdazBacgXCsAo7OWamcfXqWhjifEd3OwPMyrqg4ZNq+anqIV/G6u8nJ
60j9+wYaXuH5niy1Y4R4N4oqqCspDmBkTj+UbvkmL8phU07a+YangXFXtOlFdCh0ygh0TuxElmBU
HBo8Zwyhm9vWMStya3++L0uzYuznraN9F5BtcaDWCOuDCVqHBJTnAP445xtYGiwjzInu3SmgjfsD
4BhIa7j1fZOBu1TakLUJklc15muoks8hrhgqI9yVnzukB/wvUi7Y1aRvZLEvSuHq/SiTIIT9rf+r
AfQEEDXgq4swV4MFcutl2GS0b273ltdX8Zz0j9rh/W7sBvfJ9ubi7fxAfj5TjknqkMzLRZJY4jCf
bOv8sstCC/eIsPfsNQOgpSZOae7DpgK3mab0m7h/ZD3UH7RHnkjiJ9cV5xf5mzHHpHaIuW3ahuXV
Qcou/SJtiIRTIMXPj9Dn6d4JjPinZWB1JYRYHx0NRSDAT/vRdptQ2gzSqZc1cRq5DyPkZzlJq5SL
Qw+C7jHNoWlkQclipT7092r2T+EUw2MEe8zreSx9RX44sIGWWzCOgrkNg4HPXId84lQeujSTrbuB
SkElnbBOT6J9ufASoCpOCs3pnjUqHv0bJVNVjPfw5KXeHxE0FAhWwEqa9FvmwKvli6pRq/viW42j
9kHejk9jDhcLaJFbeeJdDTjclfMV1jEEBVBFIm5RbMthHpXCo1cFPeNQetjTq5ey6iDP/QsSWIqm
KzljaSKNpCR0a01jGoiD7uDV6rFW70TvvpyfwtNq+GyMjYSUWYPHhnSuIskhRuXkKIBuNM4JYVkT
CFu3warB7VI4GfkohrJkF6CeGGmXveIw4oeJGsAfUmu+7J/nVsdUhNOQyXRk3pbfk0RoiAIIaz/a
RQ17Ez0HQHiz9lct++SSp1bmmBwZqusgqUkuIzV4R5167/EASuqmc5sHqyOAe5+fn4XJN+kv0oMa
n2aqiITD891YaxZOtbtWY1/6+mkoPwQwmX0ox/aijEaN3F8Ecnq3Gi3fzv/3hQnhRgYiJXFZz0YZ
0QpGAoK0P2NQr39CG5fuThG79Wvq/Drf1lJPjFTEBkdbXTCLQwLdYB8Ov4PQX1kGztDKeXNh+ZpU
GAeZJohtN48oh6sGcXGQjU9KLoFeXVJLTRiBnuWdneVuFdz/dXKHq/sjz9Jqa/mrh+alFoxopyV3
AA8j4uD5ut/74C5eAxkPewKZ+tvLJsII894HYzcAHuS+SOJrZ8CFtWRBs/LxpRVlnCkgRmDjoSWp
I0dDMqxQ3guBGN0UxgVgQTPL9Wbux7S7LPZMFooqHEjkspY8MI/E5MXpoKG+45Y1yN35sVpIviag
XIu6ZF3T11Fm2U9O4JUyBJwmDiu8epeDd6Hdt2MiypMMD6tW7PJ7mbbzM4qB8DD0STys3DQWVpUp
05h1EMwqnEJGDm70u7Fh9wXJ8bgj6Pv5cVoIbv/U8Ic0xWxQX0FDKKKEWBUPx545apureO2Nben7
p98/fN9RzRyPU1ZEqi+yZ60gprHJmxaQqfP/f2mAjMCOB5ic1TSoItaR8oaN0PcULS4tJVLi+RaW
emAGdp2mdkfSAIZnVnYHLrD13a0Gd2WvW/q6EdNtUliicU8nEN+NIULbdXEXOt40rsTB0veNsJYy
I94AUlDEaYDro4LsQrPRk7ioGAeIhfH275dOC7qSLQ6uVr8YcYOQW+XKKXUhhk1FxrhMNCyqlIza
elLXiWfdcGuSO3t2HxlPr85P78ICMjH1nFrFCAhZFamRi699OhdfKAUAfhj47/MtLEyBCaynA9Oy
SJMKdR7FdzQv68dhLNTK///8ZcgxkfW8r/Eya5f0IfPSzAqdpOPBLX6bKxDVitRq97ZdNMWOeWMz
fnfcriBrGMWl+Tl1+ENs02DkNKkneUgEHpw7J9jLdBq2HaB5G7gak8uOB//A79u2EcOc0wcSOOV3
0rAbrub6dwMrj8t2I1O0MWYy0E1A0ojidSWAgE07TfcuFfFFcmyIEiPKexF0mesNFDyUsac7CM0H
fCN5s1ZiWlrERpTrhAFy0vnykFm4T6OwrzdQELdu5jhbMwtZmGyTf5cViRXPs0qjFsZ0OzWMCdIU
aR+go/9cgSyyvyhYTCJey8e4J9JNo4S11a1yPXIbVDjZnv/6wjiZPDyt8syqRuY+0NJ3nzjg73tO
UHEPq7L6db6JhXOU6W3c2jCkldMgDyPkhZ6U76gbMtbqWsatfLdI8eo1lKys24XY907d/BCA3AHn
k+dDcO9weXc6FKpa3vVaWZsE9+9wsvqvQIHKC6fGCPcxn4q4knYWqdyX+lrhbXL8kQdxUKygqk97
xicXZpM24iSVJ1qY9URFALXI7Iv0vXvZVMM1hGm+N4UGwtu799nqkl5IzKbzMaVF13ReQiPBu/z6
7/GQF/OaQtxSwBgxr+e8EH5A5EH6tV2FgN8f7VHNV4HNnXuH9iub5NKSNkKfqXiCrH9cHVoPsoa7
Ok2anSXEFMWq4muU7oVGTKpIazk9llXuRa2Qot3QtLVhJDeBB71zS4uK6/OxszAhJmek8P1YgjXn
AUqXtltV1vZVPs/u9vzXFyLTpIs4gRIYLC0jYHmq2z7jwzNTdTSiWvA943b7YM/ZmubOwuSbnJGE
+a6K8yG9JRkbd7wJ6ofWauZnZ4rzE6uDv53v09KIGRkggU0dQCqtjFBwrPguIQyWv0x2cbIyaAsx
aXJEEoFsmfaBHcWWv6cDfBIEJ1esah5kXl1xB2nGww85HLIv65FxoFf2oKrWm91IzhTP6pTjsfvL
DMxKd+EiM87z2lZFNgFvFXE9kQO2SShOBjzQzkpSXooVI+6TgkMfnnpeBAKMGLdy1jB/0V2gph3s
Q/Ua8nipGSPuHVFCCS/O6ygmVrfRdqn2fKAvbg+U9vmZWFjDJkuk8GCFKAvEiwax+ZZVBcpcgz99
jQm8DmDMsSZ2udTOaXf7sItJ+I1NdVPW/4+R6Jn8DgXB+bqCamQ4FsX3y3pzygofWuGl1XhOyQHG
50XxS+RIMCPMVf70WeNs8n4NxrAQL/9wR3J/nKvSsSORsHfY3+KQETwUiA5RomRH3DswYl5KX65s
mQurwNSQZHY5p7UX4LU+nrxNTglo1IX/Gwp7f84P20KCMU2VZTEB50oBF22dPrhnkBH7mnrKWnsH
Wvr/RrSLHlaPsB2qD22WJg9ORqebqm7EU4ass5JQlpow4r31rLiRumCRttrinQ0JuxIWPN7DqcrZ
zflRWlrCRsxDGKTXOp2qQ6IZ+xbkhL7KBuqJbCzGny5S6Mplb2l1GUEfNyewNgS7Imkn7xlQj1AI
DDUS2j5r0t+nYxKv+EMXA9ByvmML029C+1QGyw3Xwzuz43lBuXWAFhe3EGcQl1WdHRPdN/qyJWCi
VgeGVxB9B1+uOt+ozBPFt8t6YMQ9kEO6VkHJIqaDchMnlgfGJlsrZC6Nz2lBfMgqwg5kAwJAdtt6
2HKzCXbBZQaQ1/n/vrCsTGwfEZL3CRH1QWaj85hxIp5KhxEoAesmrKbqy/lm/iJhPjl4m5A+VkFl
B+Xr+kCC6lcWj8/jJG7GAkSoE6GaKP1jLAvw+CS5UgCD8CCFwswqTWqpl0YOgBFY0o8zbkyaTHqf
ZfU989Rwi4eNvX9xQdgx0gCEc1ClTevsVrPqe9y3N/D2uEhGnzkmys/j/pxJWG0ccpf+GfqsgzTP
amFhaYkZMU/bytJ5xWXUJ60Pq06hEXz2VNHf52d/4fsmsq8dhAslOjDIRnBA9zBV1Fe+3R8u+7ix
t2u4x5YN5WVEUxI/Zc0sHibOXi/7uBHaENTVTDKrPvxFxkAmqQpdytdwwQv7hsksYXC+bSeVVgfV
udgtrLRywzgdYReWOYFcifCl0DNpJdAQTajPRRGNdlMxb8dqlELuQYlr/GtoQkBhDGwZ4rV52Lai
qf0QbgpWvANWrs3vk6atyMtQpqn1dYQ81Nqh/zSAn+QDk4eCqjVgi1ZdHbhbxO4VU5XX7Nu47trt
1DvBvdUriBAShlPa+ZlcQNRARu+/eTSBS4QQJXIA/GjnkKQ++2bBU7yEPBbVO5f3h7+PKIp2+ZVg
FbuPu3ZNvGVpoo3MkMYgIpIkrQ/+/5H2ZbuR48CWXyRAlChKelVutst2lWux0/1CdG1aKJHaKenr
56hmBnCzzNRF3gYaaLgBMblEMBhx4hzwHp/KOaRHKXgC8fSNQNpmYUZ00JTBRKbKU+co80ByDzzD
V7euyBZcz/b7DQcRLEErkZ6TZxB81Y9qlOWrQjNU04JK5/L2WDy0CQj0ZNDPgT9Uz2AR9Q4eKT9X
zTIfRA8POoli69G8OoV3jp2JDIQ4WIRoNmvObAnEnVrpmj0SojTvdOchp8Ohq/guk1tsOpZTbraq
0GYUMaRG62eYX7hnJaBclWiinTsCirTU8Y0cwNF1eQUtR+AvxGCDfoIwUBXaYqRz9JCF+LGkBAW3
6z6/Ho03YUjG9KCAAFdnPwh9yOrMzgNFW9HG+bUcMBMZCE1TxDlTJM9c+72/A0dlzJ4WwFugSopu
tS07tK2R4QM4kqNURoP3POhVXTYFMBR9lWxjEravG1ZOA0+UQkEAWReI1DSm4nwIY7+qNp4Ztu8b
Ri6AhE9LYOTPOop/NkQVQB6Kz5e312Z/hoV7U9t4y+ST5wHP/DvQ1HXDZ5zezL/jlETd85KDku3y
UO9Pg5jgP1rmXdBwEMAOoZg+uGt1clfzsd8CMr8/FWLSOrvFFJQZcYH1aFnwgfeDgDnk/li/TqXH
u6dJAS11lVUQEwPISvR0yamo4Rg5/wiApnxG9DxsHKg/XdJ/uytI3fzX6AYtcimhN3FfCa//WDnI
u99Apyb2P2bo/Ke/B8mmYDlNVTcPL4NOmR/ceB7tvjOsgBPvhr6ay9+ch9OS76ImFvSbFxPctKzI
svngOJ5WTwwFqUkehmbkA8F+zLn6Uk2Drr/6JEWTbpIvft3eeeC9DDcmZjsChjMBR09L5wEZy8bX
3qGrSfpM3Crd6IixfX39+xtXlQsQWZZ9Q56BYPJPIGgq2Rmv8YVsRJzvP5FJbHgRHc5ihHBHfN8R
oO40RcZSx9nHCEpUSaNA6SyW6GZtC+7dLWUe25QM19Iha5Exp2jOKm6aj7zpgocZPIb7yxb5vvcl
ptJryjvhUx54z3PkF/SRMa7TG8i3EB/y4bLZ2BbbKIaLWRzd4RWehs/IJjnHlGj3gIM53qZFqTdc
i2UIE9YHMZUIoBxWP4wMz+RRZr8qDYJbhLVbZdD3b3RiIvrcGKBfWs1I9QSFn0TL4J67iKdHj+rh
lgdOfdeHUDi+vC+WXTe5rYPMBemsiyCZTKhE30ANMWRfiq6pp8N1Axj+xQ3cVIBiswbFMDoZElH1
2VdHVY3cmIDFUqJ1n95YIuQTOg2WNrhHzvqdGOmH3A3HA2W0v/FyhXum/lDP0KFeeu8qkU1Ao9bF
fDMm+oy5JFNInsEFrSKQGMrp++XVsp0uw+4DvwIhoo8XRAPOktfIiaad9JRKlkb7Py8PYdtx085L
NF90EnGQ55Ko+K38iA1PDUgtt64U2wBGDMFlXYCyIvXQVzB7HK3zHW4Gp8qKjVqh7fuGkYMr0h/7
SdZnxPKjtw9JGFRfHJ9fWcAjJqyPcQGwlxqX/xs9zFnEjrrcrKhattjE9LFCy7CqA8ShSutsP4E6
OYnFkrUHEC2nG0GD5SlKTESfaHxQyYi2e4COsAthZ5Q9cg8XofD94QQhOrmnvJ0SyJSqp5mQFzlv
6oZbLNJE+y2s6t0eihRn3RDxlcu4eliTvLhdPklwOiWaB/EOUjbg09YSfU1XHWsTAqhFxcFBpdiz
6lHtOwiaE3FopzY6Xf6+JeQz+bqHIvZCpvMQ8oz+S6rd3yr26bGS6j5E0nQjg2A7G4b5g6M/dvsc
3hj8wekOTRnxzuvj+q5O6dY83mebY8Rk3k1dt5tE1szPwoXYdFOxPSeehiYYDoDIQ5LMnvdLu/6d
Dy3KvsRTUnIwVl1eRYvtmgy9OcDEEBfskCFJQxnscr8kziFrUMq+cgDDOYAVZIkhqgEHGgFQmeDw
F3ARbrXVNGczLBMqCGVfFHs0Trc/D+6+XJsWqxhtF7ETfIAs1JKMrpq/aMJfV9rO/0Hq13I2TByh
p5txHNFMcp5np/roqlEVST1ENAQrYJNdGTabQEI8/cgQF0iiD6JDPy5r0tsirqeNQp9l+00QYaWG
qoagevcAOi4KzuQK2msJZICDDft5P/dCTBhhw1JgBuXQPSgUKxNR1p9S4vL9UMhXBe7bo14Cva+H
rRetbTrr39/EAa7nNryvcNhi2ciPbZTVPwrgVQ6XbcU2GcMZAHHZFe7gdQ8rYyeleXajveG8VmBX
DYq5g+LzVG+lkWyny/vvVPIoc7iiuJXmSLkfhw7orqiu3A+V3221NtpWy4gLikn6iP4AJfKCmpTJ
4g63EHBffl9eLdvXDcPvkcFLV4bjs+uAPa4buHPjk3nrt1u8v4kbRMZFCfTWdA9giyh2wIv8XDk5
U68/x+lmocyyByZqcBbdArjdCKYhGag9sG914hXIoDsCrTBXrdJf0EEO8QSngP/N6244DiUaWFdX
dd3HjVC/GZtW0N6rHgc//0lndME0wxZC22IMJkgQj/kGKsPhfN+FPVRyWtbdpLr6odIU5ZISGNpY
Tt7NuIYWlydjG9CwbY9GGKmekYzU0edlFE3SNeiKjeY429UgskUr0bgPlq3Xt204w9gHwCwz3NXq
zLz856y6RIGvnuHzeDzdcafat9MWktvyvjQBgxWY2JowJtXjGpXxGAhr8GCs4I4h8162IVCWMNDk
miZzyarQh3OkECEFc6dAOKZo4sTRa1ODyVB7cXT0wADnpdEWlNTiBALDCSgnziXv+/bhj7scNF7o
KGseL58Iy7qZ8EFgOfraK2X3gO6YOMknEDHOXXjkaa0T0st9scnSZjkMJoJwVUpsKmQy7ucWqChV
6qemy366qvzBp/6LxMko6VbrjG2sdbZv7rCmV+2YB/AIxaLuAz7pXVtFz5R5J0WLj3rpUaxFpfy6
JTQ8hOsjFd6A/PuhqvlwgFTZry4Av507NM1NH7soW12nq86IyT49DO0051UFT+euHG5hNd/VY7cl
G2tbNcM7cDGGHbpV5/uGDgHOAmhx1tTDarCK+wxEoBSSblvshpZjTQ3nkM9RvfKR4fZZL4ZmkHvd
DFv8rraPGze/KnoJwAdIOWbh8RP6eccky1Deubzj686+k16mxqUPmjSQinOGuCIPmwNhabPrQTUA
d9Z3VVIVmjxfN5Bp+rR1Uh3r7sHtongHEbfj/7+lc7f4fHkMywVtYgnBihCJrlmXSoISjgk57lns
yKT2+nx/3RDrgXtjjpxw3faj0z5UqmblLm31mvNHz38zp8tGO96fevQ7m2JST89tQ1Za2fYBQoHe
cHRVJqu7Si8E77ypA9fENzTUF6hbs9wB/3mSdiktfrhN6vbPoEnmDd+7INBpD5WaQ2dX8AlZ/evm
b3gI5ohgzqiuHvXc14cGZBOpL+vDtawTxMQaAtGMko0TA2mOhygaW8H+9UtOgf52+fdbzvtfSEMX
AjRYQXl2Mt+FXhj/MWSu+3Vc8Lqe6nrYeEhZ/I9veATuik73YCA4u9F4npC/3cXLJPKdqBmvj2vN
DsRjUbcrs3qpj5enZnEUJpMg2I2w5QIRNuRVurto5nxJEJI1W7kB29PapBIUUKKXjsADYQVwQVL8
nBXsA4jGvIdB6xmpY7y1wzn4DFm56SYEMdVGqGebmOE6RFw2ztCP1WOE3EtCCQJM8DNsGJvl4yb2
ULMyjcval2fUC+OnnvLISQI/R+bvql0xoYdBU6d95gt5HksZ7HORqZtIQKX48tctQZxJK9g6VLgS
jKHnVKph59RLipRh9HO959Y0UdbGuz8hgqLulTGcyXfNUuLFrd/KM9Tk8p2nAbYqQ+DCr5vQ6trf
+Nem94JiqdL4Pgrjn5AI/Q3t0PkHB7/knsqlPBUROo3mbkkfMjiKDWu1nYH1728GRettMLk9E+cx
5+0/Kmz7PlFZ4N9cnpPlWvqLADuONAVeO3vUWfl1jRYVMLT3TuoFG07Z9vuNECEqWxmNPMcZ69Bg
AqZ88h3Ylq2OLNvPN0IED7q0hDtD9oia6jfwMdQHVRf9LUQEo/N1C2QYeKhZH3EFBirHJ37+0lD0
/X2f3S6d7vnQcfrpqmFMDOKcaynB2IOH1Si6BECwdkDmHSqORIr69+UxLFthEgxWIXeizB3EefG5
uNMR4bdscdGuf93njddA1VdpFIYS94pwaQxWXZmX3xg0Eq5jWSUmHrFyuqok0GJ7BEAjOlQk54cY
r+nLv97irUwYYicDrlBhaO7WjFma8wfN0vhIkak9IXn/qUevyW79X7K5NmNvggwBWtexysPqjFaM
IsmdukyAZUE6mJVbIbTFPv5CFQYzh7w9vEe36tsTp2h/IbUc7Bh6h688VYaBh4rihkLkdx5bHaTf
IncEF+euKoM0fLq8NbZJGEbeRaWYehDOnfn6YPKG9gFRS/WAnpyrqM0Z+RNVvHGyqoKYaN0TcUbO
utvni1J8hz6y4nsUZt15FbyS18ULJpBQgKFN9dNUnUHB4e80WbDzaR2xjTSaZalMACE4C0PIhLLy
7E5NlCZzitauOiydXauc6tfl7bC4ERM1GLIUCpJyXtlw0s+Aoy4nH5a/cV2w9998Jkwwb/qhz8At
dhY9+ywEWh9nVIRvJW6mOvTVhre1TWFdvrf73UwDSytwo03F+FNQnoSbrQS2HViHfPPpGtFgWmrw
nk4MLDiA9apbl89A9CIuuPIMGQE8JG9Z34UZ/EZNQEjaBB0bd2KuttinbFMwLNoVqhQLDUtgKYPu
EHit/1ov6LCZ6kZu3Kq2DTBMmooqqyCYg3NaTd9aMQa7Ac/E0+UDaitTmuyA+QL6YtmmqBTCYUcM
Ip4ANyf90janiVXeYVnfCJTuxwFaLn2A85VVV77CXRM/uFDpE4Iy6Xn0g36fER6iN6mrQpkAj1Vd
tX6uCSL0cJPXsufiLELdfBEZWsJ3UmSbzOzRu2bomsBBZ2nBddhKdSad86NbOaJW4bo1M7W+D9WS
iyTz6+vgtcDO/tdmwBYRySJzy7OmxN8vetAsgYJimwDZXW94xvdPnBsbJt8RoN6gKQ/oio/EaOJ5
ffkS1rWa95cP3ftG45p8gsqlQ+gztT492h4Jf9XWNyoKyA3EIPTWM9c2iGH5c6hlt1Q0e3QH6Ndz
Dyx63HWhXk7lFqmybQjD+FXkLugIhgP2RnSLlUF43/d0PpFlUyXYthOG7Rd5wXIf1dxziUzESeJR
3uXdFlbQ9nEjXE+ZQ2k/IIeSD/I10qH+GAso8F3eY8vHTfyeApNT7PsSjtEpbiC9rfZBEw6Hyx+3
LPxf0D0RVgX38dAIJmQohFfui1ocCpBEbpzQ9yNc14TrVdEQIc+MLolVCpjmkApcE0tq4s+8b27n
YLhZ9U/hlueNB8H7d7lrUvRVAYAvyKjilpXRL720IqlrN92j0QVKTkG74QotqR/XRPFxIoQApwks
DyHDMAFQGSlJkxwYpucmVfeLQOyAGgggve192Iv0eN2GrafkzU2vsF+kwyDnrm/GnS6I+1y6RRHt
RooW/o01fL9w5EaGxVc16/Om9KtzB6zdH3P0y7G7I37UJG1GPzXFVNxcNx/D8lNn9vMe/z52MRi2
uynUex3X7HshUu9KbJkbGcavWPz/7HNtEgj74vO0Von44pQPTtxV/wZOCMSiGp0kazL3WcfdVVJi
DLqO/92uwMlKMiK/eg4p4eggHSLW7vGIpJ8vL5/FOZjIP7d3Ahgw2OhFkavbBW3WrzTwg38vf91i
vCbyr3PSRekUybS1Pt7UGZQGo599q2eguPMfRfdjzsXPssm3+rltszEe83rwgYdwEK9UILoPk1qw
mh9Bt+lMGwfbNoBx5ysA7Si4Yapz1LfTPaQIUNbNmj6s95cXzPb91c2+sU5fjShNUmQjardhpyDN
m5vQKzeScharNAF9EP9QAVtqFHP4RE7o2ujIAWAXH5RZXRcmVdXl+7jZRGRaorHQcAJx7dUi4pNE
9rz86a1Iz3xe+GmECbnzCxTlGugRsK2LyDY5ww9QnzAJqTXxmKLc6gwA9s2e+KeSaHlUR09rQvjD
hIesW+9QMyM93bgALTtmkh+provLQen4lmeT/hwBFX9Pmv77VcfBBC7MAiyYOvbj24pM7EkIz/89
jSgFXP66bckMrybcJmsG1pTgVA3i8XYWtXOk4SSQRJgVuQej15MPIrrrFio0PJlccjSiogR6lhUZ
z9EiKj+ZVVxe9QR3TZRiPsQtNEEd8TgvdH4FkBRyJyzPqnhXp0v3SMK+6zdmYru7TWBiFdK8j/0w
fegUrjcdo3F85UKfoyZIVDH9Oy9Duc9H+YH04jMBdOryflmOmolU1F1WDG0TIGdVhkFzSJchLm8a
Rzbh18sDWCzWBCsKsOm4DnHTBxeowYNevq6z8ljzXfeQIqrG5pbI6+g5XRO4WKYMqt+VrM5eAfGp
qvHYp5Ff2a/gsnUJ3/jRGQWCERLj5blt5/q1iUKXnlzXLbr95ZVa/fHf9WTX5DaMRlnNo99DDGNG
llWG5Sf0orq3OJZbca/1kBkOzXVA197GmTxXYArbZWj1KOT0Gym/6pjLOH8ooTXYlXof83z6N8Q7
9/LMLGkI1+Q8JMNMWTB4uOIa8rsF5o8GX/naF5m2QIMB0CJ2KzqLhOquKsTPWkPW6/LQtvNteIi8
5jjRQVqeM3BnHPgUZp8AaVeny1+3xPUmoDEiTPPYKcDMj3w/9HDSEvRRTXMC3+JzndXDRnxtmYQJ
aeSSg1SGrO+VKq7RHrhW2IbyukSsa6IZecYbB0FHdWaDFMi7x+FJacI2frvF/k0ORBAWCIoIB2F7
xh/+ZJ/WeK3K0p9Q6EgGVlZJGWT+xnbbTriJcIQauFxaVcqzxAiqVz90lLUJBwJiHLv6AFzO3kmn
b8vkvGrfvS4kDQzPIPNcFuARgzZLGtw3Qn0ofOW8hFNd7hc3u2lVq49ZDzpiGhN348J49+j5zF29
yBtvVM8CRHx+473qmd1mNP88EPapbLydHvuNFqF373IMYUwrrvswi7iQYPqr7iulH5EO/bDQ+CHX
zQOANRu37LunG8MYMV0zx2zpa2d57pSnPoBoLDoVfb7VxGybhOHy6prrKpVoYsaT/hilk3somulp
FZ7MOGByedA/XfYF77pvTMOIfHjbjmBEpMszhG2KBHo95MTHYdk5WrJPl4ewrZThzFQlNOhw+uWZ
5uPyCbQXzm3t+MPPy19/fwKBma6NA0fUqFouz22Qxji4HT8Mxdgch9nbSg2+P4HATNY2MWjX53nG
Vo9ovPdYmR+rINDXeGM/MFO1UBGBkHjpLs8QQ/vctACXDRQsRVr/9JdqA3tpW6TVHN+aHaR8iKyH
5ZnHKTlIzjTExMN+FeW9qi8S0zAsO5oGYEWUo56nOegfirxBtlmLjfjctgPr39/8fl3pcXaAg0Rb
bKcTRYenPG1vLx+g900tMNutkV0k1NV59Nr38rNgSJV63j86XqFxy2/QOG24JdsWGBYNjt4wcgYR
vYJv/yOJ549hoJ+WbpMB+n3PGphN1g3eelHqO+FrOLLDqoJeA8Ib9fKECtbGSbWtlGHItM9GmuVu
+rz4/Rew29bgNy7H/LAMTpIOy8YolomYSdphlSUDmVb6TEGrlqwz6YLxCU3QH+UYb5wny0zMXG1a
qQYYYYzhz/T3OgT8BhrFg9tVLn5b3tdybM2MbUgqN2pwnZ+mJFQHXx4vn9h3gxM/MPOyAACwLo0D
/1WHOVDaXz3o3a8HVmG3x+VrHalrGEEwkGHTTZcHRSCY/8o120Oi4NO2Odh22bDoKKARkwPmAA72
vdRodOm6xJuCvY9hLi+TbQjjhgaxJEPzX+y9LgJimfnTHLQJwSuY+OfLA1hMOjJMegpVmfu85N/Y
FN/WiCxINN8hm3OdYzJTrcIBcAmr5P1ZIvz+VRY+GNlDAU3ykm2h/Gxn1DDqodSFkDr1X3PhfZwV
EM1OgNjz8gq9m/UEc8/69zd+23P9ugIj0fRa4FEbox4FSvoTHlW3BXSus/hT08td1YbXwC0x2mov
b0bTdTGNWUOrV68eM3rnSb+XX4q4IFsk0pYTZTZWS0eNWRxn7asj69zLd4VXTMupamhbF0h6E61A
cjC4vPh13fKtv+PNhMDvl3ZlM7evOua7En69daB1X83JlI97IMEO44C/bx4Fi18x26hZUbcBxAnq
1xiOZN0pgZOm5gmt2uNRIvYs4ujm8sxsQxnmn5KBgXMkql8VZrPODudb6nEfT+I4kWpHUra/PJLF
1Zu5V6go6lV5tH7VTD/NXngEz8nRBxNoRb9nube7bhTDFXTuKsDcuPUrcmu3LU71UudHWkcPYe+C
jmurImdbNiNaj4H2LRqoi71ChiZZh5qxVmLkuz5ub8t8OHLn2nUz/IJC+7wGHlu9xovaZ+k3r2xv
AatD6uVHMWcbx8DiH8xUJVDdbs/jUr1y8JZrT534TJOxVPue62SdTwSfUWB+l3fJsnxmtlI3EyVB
W6nXrgclgi/3SLbtNGzIXZmh/zexkpmhHKLRCwkipmfpejcpICQrFU2bjXu0+h0656oqiR+YecoS
hQtaen58BkVf/2+Wo84DjiAqm40Vs3g8MzfZIWXbQRu0eBW4pjuX3qWO/NST8TGutuJvyy1qJigH
HTp5PpLslXttnkSZOnVe/AwtuI0p/IFj/pWhxBr5//WiLj6bE6dzzh5dgO5JRi8FSdiuB4xhUPtW
eunU7PxlUewzXEUtP1SeLGL0JnpkcOKEqSZoyhuIAw7lQ+F0XJ9pNlf97aTYuFWusxiCCePmHuBa
fu6lLxKlcLT2e38sIU7Lw1C3C/hr9NGXP7Jhq6vMsq8ml2y19IylnSyPisRg6QQD3hAUB46utTGN
x+tuf5NUduZxRVDiTF+AUb5pqNwzetfUcp91aQLO9K+Fi7Q62Xg2WOIYU0C+EnGWsr5wvrLUhQOR
WulqX9aje6VDNBHeEfVasDDHznMjUL2FS1/D7nnpD57ud4MXHS/7KMs8TCUfGQ9+54TSO7O4pjWy
cCTATbJMZEuvy3IhmlltFbdNQbLABSFlziGPS51p1m1Cp6kAm1nQMplUvtc38W4K06rZyEDYpmVc
J8g9pHU7x9NZlKkf3NOCkerr6C5Ld13wZya1mwBQTZmN9dnLavXvgKv9n3Sc6LerdsXMZbOxRbt8
GXRnVcsy3S9ZQ7rT0BfBFjWLZVfMdLZGWiyMIb1+dqDFvRCyI4weOJxsUHkfJBs3TpfF2Zp57YX6
2RK2Y3v2ucyHfz0NCqKnyI9c8U8/ARn85fJy2WazDv8mcPWilMdgM4Yggq8+rAEEcs07sDR9WCOI
7d5Yi9c0M9hVFo3VAuWg82qS632+mmXejY8VsNPcJWjWF0ew2G9EK5bwwSxwC0nCmUUgkfV4/73y
w+MaH3cNPawkSmn6jXrzBpedxVrMancM8g/OtZ+f47KLv3a6yr4qtqjPl3fH4vzN7vw6TRcGP5Od
HazbXkz1cqxjcuMJuuy7pd4qYtnOmmHyDeAN+VyJ7CwH1i2gUECb7t2ILhAB2r8+CzawHJZhzNb8
KSULdUkbvYgwfhiK8piF4avOmtvLi2XZir/68ZWLnGPWRC9F503dK+60Mkt6cMA5ny4PYNkNU9Rn
UFBxGrw8fJnr7iENUeGJ05tpoUnBthpTLQfX1PIJFwXisVqyF8IydQRfpZvwBmxcFJG1h6tr3w9I
Ozd1tSVUZFs0w/4hJ7CwweHByzj2+jHj1fBSsmmT6Mm25euwb9yLigpKxxaMFWHa6fZEOzckH2Iy
dsshY5PYonu0zcIIHFMPulCuWumbxfTkdY1ey6R6IziybbvxYgTx+RKoArLNKWK7dSNUO5xHGt61
PN5IOduGMF6Lgzc5MXVF/8Kr3Hkhnkq5f5xUMQdgqsIzyNWfROw6W8tl2RWzPQ182pEnuig7AMCb
JVrLH2jIggwl/uOypVjcPVlvmzfbTko5uKCkdZ6LUn7INNmV+O0iH3aDGA6kqk5cPjRVf11AYXar
lapMixp6jUc8EAd1TFUq5WEM9BRvXJK27TH8o+q8gNHRLQ6iHaNPnHtyx3lO7ppeVMdUUv/35WWz
jPMXcwGLPZDLQehMdOXXrlFg3PXUHZ+ah2VC/8TlQSy24q+u583eeHlZpF6mM4AV8Ipr0L202954
28eNjWeQ94VgCCsO0Th/ywfkCkqv30rd2JZn/fubXz6RuWnaCVYOXO6+Q7Dg0vTjWtJwY//1usUx
3KEPeXlfBXn5gguX/VvoPHvpVwW6DVdiW571729mgMvJWaJ5EC/hgN71oyzBGwviPj/dusltS2Q4
wsEhdZx3hXhRffrSTNlPVrgnf6F3/mYmyOI8TIIBMGqpgvqseBGgjH2gCwj89kIGdE7GnDRbDHe2
iRgecUR1uJ8nVh5zlT15mfsJ2kAHQaa7aEy3HLttNwyzrpZJEjSOlMda+DpBp6tOFt8tNvbask4m
pcAEEQFaSF4ep7QNvgcI6IeDJpp+pZDl3VJLsEzB5BVAb3TBKuRIjwuKVzui8um06Gl8umwNlseB
ySsAzoJZQXG8PHIP704J0OApkxTS11Oa70PZzUiY6uA6v2QyCoRNKsHxoMrj3BZfAjjVgyIdPV2e
iW2dDLt2odzdBEGNdSrox2yu2W6SwMtc93HDqvuhSXM1Cey0brzbYcYdxEDPeN05MtulZTA0UzAj
Wm7CZdqRkVZHFzTdpzlItzgMLcZmtkejq5HV/hyWxzRrw1sgtPxTV/buDfpuaogA1VcatdkjHYsI
rYdOJJAsXgb/joSLE93QYGC7lPLstYOgKP1+eU9sU/L+62lJPfoaYmXlsRsi/c+I3odHGQfa2UXl
4j0tqRNvqcJbjOQPJvGNTw/zchkWryuObauLh9arPuesPPCGZienBjV4GG71Tr8PPvODP39/MxQq
Ma2Kxyp89vCCLpB3JXAkKRBgweKc4MtOAxmOzahvxmgLKm6ZndlF3VZlRSlpi2O4FDdumh5xCWcJ
491HRNynpQi3kr+2gYywpGbp6M1NXaxgji/l0E+7OfSznQ/OMQYSzSPv2RZM1TbU+vc3yxgMDusd
P8UxFMMvXPkigcTRBx7yGzAOkSTM+q+XD6FtoPVwvhmITZr4Uy/EEdzDX6A2/asgzrkbvZM/Q6XX
b4vfl8exvBpNrJ6DDjQVIxUOJPwiEukvz3osb+tgvInU+A0dBk99Hhwvj2XxpCZoj7e6DNs2FMfe
j/nK610U3aEsPTkerhvACGEU1P88bA57Bm34rm/F6yDyK/fDcAol+BRl6qjiiNLcA3r182SIq8e+
8qGhJvIkyMVGpsC2SEb0ko994U6Rg1qSFtTZgZ65eFCk0Fvk7baDZUQuodv0te5clEcVPy1BJ3BD
jwc1LbdLJMDdll/FieNTE7M34kIb8kljoNbPX5k/Lq9dFMRbTWrvrxM18XqQw3JAo+YVx551A0ki
D50IyZwPU3bVaaUmZM/xJSIwGNrR0cW8Z2AQOuJ6vvbnG/btpGzkc9rDFtLMffV75d857iK3yNLf
jyCpCdQbirzneTaiqNA7j0HZd7sgQ5e9x7dQErblX//+xj8588DCDEWGYx+13wPR+/+EboYmwcuG
/L5XoiZcz/GF63QN1j7A1TEJ7xEJtE+eK39VTnrTd8FhnNWyEYK9bxA0NizbCxzNZj8rjpHL76cM
ib8xW579vAavDHETfWUgCTz1f5fMy3uCJcuLY5aFw74S/nJkfb/Fq2fbEMOu44BFi0vgyJehkvxm
yVLnsepHIEEvb8l6MP8usFITsQfRlZwuFfzSLLLwmJbsJnDlTRuJer/0YiOZZdkLE7LXg7UwCIOi
OLJqQYok7o9wrKeRInGZ1tPZhfL6xgmzTWf9BW/Ob5Nr4c2BwK475MO0hP8EdLyp5HREqXojZ20b
wjBxDey4oAIHC0Rj90gpJXx20t1E48M0h18u74rFzv8C7xEP/X+ofaNHpmwP4HYHlQFYDe6h473F
RGibhmHpPWTCFTQLimPcSrAeYRoxKHjm4S5Y8qvS79Tsn+5lJKohxeXaAdtwkEXUHyhfXi4vkcUw
TABfN3kkGl2eHZd8CD+quFhumnzxttBvts8bVp2tXV3pjOWpBbD1nR7TnbuJqrdtr2HU3M/j0Nc4
QkJmu7TuvoEv/gBllI0KlGVrTeTeCH3pLEcXyrFz/O+5z55B1eaVSU2IShqqmy35bNs4RoDO+sUf
Qopp0HB8yOTysXJ7TIOcexBpXd5li+cwQUZsLsM0KvL8OPTLw4iOFrBJkgegWg6cVTDwLTCTZbtN
dJEfeEHpo039mAcaIAeH6Vu3rMINr0T/PI7ecbMm+jCYqrSvXJJ/QzqaRrdhHi/5qVfS+xUHJPii
Ksf3vrE2X9q9GolyWiR8i3z8TOK81R/a2c3To1MU4h8m8c8OJC1d9KVkQe7eDXis83/CYc74vq8c
/GcK1Zg0oUrlDH11qX9kIdBs6RDO9b5doEexH2c2RLtK0ClMvD5AxiZrHTc9tV6EuBdwKoaWMpDK
oamJSac+RnwM8x34D4P/w9m3LUeKM92+0CZCgBBwS1XZVbbLbbvb7eq5IfowDeIkxEmIp/8XPTf+
1KbYwc3EhGcClQ6ZSmWuXCsHcU9u2zeenQhIMkCs0t13oM/7hQp+8M3RmV1GQ9y0l4miJLWTxB2P
RaDQ9ps4utgFYqofC2uwi/0Y9uAh2JGpIM3eq4Ad8oZg6iKlA22dEjTdp5+d3KMoRyStZUcFSOnd
qC3C9nnKJRU/nHiAfJ+dOYLeJNrtflZ5h4uy1WiS24tgzhc5PrAqO1b72okStyntR5nGYBXTQxlY
L+ngTN59Y9v5sKNZEIP4psh6fQ9/Xn2aPAss5FxRRsdH5jea9juvsGq9Cxg4/G6mehzyW2tIZHCM
u6aheDMSXiRPft3Q8V9HN7n93E5u4skd9tzdZaToH2jCaL8PG9KD7BUwQ8XFFO6xBaH/7NXQ+93X
eMnTsyuZS48ZOMQAKWBp0GXfysnK7UegIcHvO2lADUAkJwJ1j4J9OgIcnUPctRFDAnETFHLGyEWR
CquWBhkw8oXPuX87Cb+6I3YsBhp5oMoSv9GrqqyIhxwXQGlnwnsEdbDnH4MqGcrbAGirrooyV2KX
PTe3EW8qPw1hfW1dj1aUkXrWCHaS2iXljdXolH2yBhZ8DROHIQ7ys7bbadexNIqWXP9UtoTGirba
UzYm7dOUeErCr6J5LQJzT5dFlm/lLxXCaNQ1U9qkxyQE7csNWt0b8FsD7e/y72nmDuxNdyqWv6sB
NK3/ToUkYjcWBHhXX3O3vaVuh+308TYdIq3V1N4mNW2HE4ea61cLCbTqpfK8yd4JVita7IfQavsH
CaQOA4MJxQHqXMf5yVwGeiyS+T2WR6VVEqFnVfywQskfaKD1+CDDgWYRxDdRYBJ50MZ7HHQE/bLS
/9Rupn9WzPWKe8lGqXbIQGX9iQDHmN0Wkw/1ZDI6aReVUsD4oAcLro9wSHi9a+o06F/dPodI6wSl
45eiHMd0L4jvHMAZGnyuoDoxHnG7su9QovYe/aEbyNEeLZ+ARFsFr0lLvK+Trr34i1JhMUW5X3ef
Ou03/A6lV7s/VE5lD0dXdrF9r/I0sB86BJn5ZfQBLttb+SjzM3gr0/5A00boL8jld82jlUKScY8a
Lrk0NaHtoS6hax456PIhz5Bw0X1kOUPg3npkrMCjaUOpdacDSpuopSzkEe8KP72naVyf0QbcPrWx
CH/FftaMO9wmjb5J7bJBKSqrX+IJqpa7HCn51wTaVCAqay3qHfxKxM2Trb3AGnc+2sj7l55DATWP
tDeGTR3BGisIR4ddE2D3s5JH6cQhi9PVLX7G6AxwJFZre+cWZBLPvE1D+9ayOwbK/CSffrVYzC7K
0OJI9qnoQhYx6aBHVdJYP9m248o9WkvLds90a2U7VyE/EVmlCL+MTd99H0KtZBuBe8ob4fASnu7A
oTjrAHbub6xD1x6GpHLDGy8ZubeHpt407agtcHbSFsSXfdSERZH/gvNqih1rCfigGXhtvMijdT6B
szBMXXkcwOAxfFIUoMk8gpgemQ5Qw2VFDtY40bJPJOnl8DkoUv8bLgKcO4Ba+fgw9mWb7JpQqPgJ
4luAdfRTWla7TpY6PIRFiaIE90Etvsv91qHI53t5fN85o5PcoouLVHdAtUEfG11igP3iUmlvLNZ7
sY4a2rfODah5QG+UFtAIhaQTEsUld1zrNkP+NYCHFGBYpW4Jwvo0SdsuKmpeECdq62CAsIAtPCQu
4hS+lmaoFU67ZnC8tsRlkXa/YbBtCwbzmH2zfEb0wQFZ4Zcet8kbon5RPIa0ncizQr7dO6lxFDU4
ZmLoSNUVZc1JlxBdPqdW4/S3iZ303gEJxN66CR3ohbz4gyW7+1BOGSBigVs9eIWjYxSNCzc4Jrn0
62faxdJ+o7PWggMUCY2KQGgSVSwcHdTMkxHgoiT34SpS4Ts3wE/w7oUmFIxqFndH5xa9BkKeLGhd
AUyjihy07S342IM4sms/4KcC3XEJYrQhGXt8kEOCWqetX+0JGOeKl4l4qsaVWg1ehGQSTpcOpf+z
GrICAKYyriWAJzUissMwTfg/Yzh/cawdALQPVQsJ4t2Qjam841lc/07DCZiOvG5k/uplZf1id0n5
b2N3cPICInTBt34Mu7cRngEEVQCUD6eiEF477NCLw8R5VEg/BLuwSuVnmoVF/IYi1lQd5nqvVgC4
53nygq6zmN0Nbe+XhzjpcTs3BVQRDm6KD95h/8v2HKShdeembpAcPGW3P1PBkfWN2qbh4Q5t4RD4
dsI51ZFx5qW3biJ7v8a9Ri3+007AYnMI7Ul8UVSGNYpRWZbcUZIna8TTC7H6X6p4NQWekiGY9pO0
v09iEqLSn7Nn1Ur35nqQuxB8mr0bXtKNorfxlPEKoZGsFfmrW9TlSsluaQLzqO+exDqTxHaA5bpp
p7RNd1AC7tShK1Irx5UwlGtlgaVJGEnaOPO6IkPyCB3P/ZtTJc0efMdrkOelORjJHO6wIc+QkL2x
BCmOoev8LlvHOmSl3kQo5lJT4K60WVlVrZveENlnRwnFq51ChvPkJnwtt7b0XDJefWkAkHg+4o3R
+ZSc8g4uFooJzi2be07SsdK3G44T2vSNp6tNLCHcbgQ3ACdlCyi87GukzG3PX5PR/nCvMYIxkzrW
cU1RULikroMbHe62UhGX6aaEP1gAZhDRuyPLEKJP7QAKjbpKcbW2cdUMz63tooRxfYk+PE8YwHi5
gilMNi3nJeiFa/vz5I/6VZcEBEW6qlf6Lz/cbQxhZKLa2EcMlzrFBUIVnO+KFmVAKBD3r2j0oNbe
o07wZdtk5l/wfrXKmjh+ZSdnnWqkOUsSkzuFN0q2s4oiWaO//DB3i/nMS/lulDIBr15dgTly6Dmi
HXD7FTSvItub3lgof1A7O9j2mrjRwgGj89/fDcaKAAKDdVFeoEDT7KTXD3duMW5TzkGl/3+/nkOg
rR8H3zuzaoZstaXa8wLh3PXtWPrthq8iIBzwOYqJZ2613r4dJMQ68dRbSSUsbYNh3AHeyEEHwPw5
5/EvNO5DU81jN30LBjdaD89DrF79ddnPpUNsGHqrdNopdND8x/4Nuqhul5ZQsYTyRhHlI7dW7HFh
zUyYW1/UbMrCKv9vHAKu1f3MdXt9QxaM3YS3acdqbDj1/KIr9egGPtuztOk+9Vlbb8lFgk7EsHVS
oC4dAPh90b4/PEkf5JcZxb5v+/2GfUsbXDxhNWWXth7lschtvEIh/nUsS/ff6yMsLb9h21kHslau
QZtse07wmLWsAwsqbkR2uP79pR2Yx31nzsg5Tl7Xi/ScASfm3tTovsqeBzCw1Dd4MU5rXPVL0zDs
unUFSutIa1yCJm8ipJEgUlrbrbsGpVv6vmHZLXIiyViBuZxSlT7jwwWJyknpn9dXaenzhmkLu0Q7
Jcq3JwcU3REf2uqQzTx2275umHJelXmJam52QecFGk2BFbGDp6RSeg14tuArTHRbzHUyBhxyBxCX
SqKCdM6N7ZTT40wfj0ik2GZrJr6NyEbVeEJnF1V69LWsQ7/+t9Y26Livr9PSNAxb5mARTGWV8wvr
0L/Kcaj2AL8Xp8Aq1Cl3aq9e8eRLA5lmTWqEHaniF6B5s13MG28nG7zOpgKyi05Vbmp/YsQxjFsX
/QTZsyw+tXiB3yK/EX/34ypdeV0szcIwbWoVrjtSdLuQ0P5dDlZoRULSlwyX0c5GxNaurNaCcZhN
lkjoKLcCjPhStnhx7oTXVflNGCtoLFzf9zm2/CtDj2UyjBvpI5GVyONd7GkoFBSuh/6pqpX8hLyt
9U+NXMibDx4eskcfkToQuJhtZv9Xp2U+lYUO2/QixsL91iIN/9Vvknx/fVpL62aYPRj30TZS5bg8
nLF4QOU7tiPWiTU9igXPbjZWguqqQNIYjOVeNYpHEJeWd07qBzsRD2tYyqUhjFi97Vldl/0Unhxd
x1FZef/w0fUjyCP8uL5EC0f4r9aEgQ8a+Rx+8SFd5gSx5SADY7+BtYifJBovvl4fZmEnzJ4EVlrh
4A5WekF65AYS18Ht4Am9EkAtLZJh5KKou8nys+wiVO7vKzjFm6ZnL+PgrdWwlkaYp/XuDieJl4AK
bEgvQUqLA+u0s48Hlu9R56kP11doaSOM+ztQbWK7fcv/EPfpkASvpJlT4lAo2JMOcuPbbMI2TH0W
H9GQ4Q5PZIp/AWKqd9MINvbrk1jaZuMWp0lJuDXF6UWCg/C5HRWz9x3CZb7tHjcRn0nXNqi0gz7V
pmm4R96oSSIV52uNLQs/30R39hOaHbDX6YXVY/epSPPgopA6WJNPWeLlNEVySkQ4/aib4cxbzR9m
Qu2EoOOoT6sdgQp8hKRLGhFRFQ+0ROHdIigygj9+096Y6jl2NdlJVxT8Arwae4pJLcqdTB1rxZEs
rd18rt+ZiENZGXdg/rsAOFWHt9XUN91DzRxUfrb9fsPK50xMyAvsvW69EaWxRgDZN9l6jaJkjnE+
uANNJKdOdI/vI7YqlZe/VnhvPHS6emEooTyqsixew5Bu3ArD1vsypZk7pfkFegFhteN2kKhD2Iu1
vfgYGc0IMYy8ZG5s1R3yFU4vvtZgIBtT9jTaubf3Z5UFdNDdIhPzYENsONp+wgzrdwHRnvsKcJdk
XnGybIkqyOD1xYpzWfCQprhOGXo+Q40Ldwhpwjudzpr2bBA7VLvVDeHBWlfSh84evIxzkPTuJPci
VC6lXgZaY5QLkvkJBRzap1CjKLIylQ/PGoYwrvVxkCK1BoUhtKKRqMp7EHOg+up0FrwAQxXCdzgq
WxssB6MZUb0b88kf4i69oPKLdonCEvZ4CprS25QewwCm7aM135XomXwQkypBMVHoSPj+vaKf547t
iGa8v6869Jtfn8/S6hmegAcqTZIQV2VnjdbOQuMkad36HDS03gmnesrANLWSyPzYZWNqs7t7dxim
zspDWany4oMhPppy53sY9s+pU37xROxErK6+ynZmPhHFk/adO1VbW5wERjacBPooOzSIuOnFqWn7
KNKBoVLm6TX60aVFNFwE1S6RtMDE/jS94tIG1MJxxN4ap++aiTxCUabcX9+webH+cq2YiuEYkDsA
PxfU4f/ItY+F4HvkKNZOw9LHjSAfXPFUBdkAPmUJfqQWAh515a3pun6YcQSBquELZIleZ8vT4Vlk
8RkC6gcuJI/E4M7kEPd+wh6Kzr+5vkpLZ81EioIS3Et6UCDdzRzDdAC6Ekilz32J1m3d4YwxdJdM
fvrJnoUYskB/nwm8r4+9sIgm4SMpKVqsQw31O5QbJ0CB4nKMspyqFZP98IGJdTQ8hC7DscgA3vnD
SM5JPdMaOiX9V1X9pUf358z9FI29uxZqLc3HcBF+DOY0AAD/G88ep2BPkAld8acfX6+YzTzqO6fg
IAuZ6bIvLkXXPFS4TAnQVxFUh3/XVh5A2M3+VFMU7GZCy8bNNkEOMazhEQDzaMmQOMEprhH18Ni/
oTkSrY4Fz/RHJvT6WZjX6ANr/Qtc6rVVOfKseQyQwXhCKRr8ihmvrCmyWEOt4/VRlnbI8AlxnQ5Z
LkV4ViWsC1wnqP1m1f76xz8MFbBShk+QVdy5liWCEySMhmDPgGA9JjRoD3xANOd0JHy6PtDCLEy0
adxWTelIiLbKPrDOkKlRL1nI+YrVLH3dCBNKy6eAfUJgoSkS6wXQgnJEn5E3rvFDL+y0CcxUvrBB
IDwGJyXTf+gAwS8g95wdIvi11+bSCIbdxxOZUBUo4jOkKLNhJ7MAUQ4fxuGpEnax7SiZEAIWoku9
cqwCaZ7YnnaFz8oz4ND+sPLyWJrEvD3vzF3Ued0PjgxOQiRvHNJS+zYcXtEX2qwc16UBDMMGjYrd
Fzr2T3ncAI3phGda+eHx/+NhvmAQvnHbJ/E4uMjs+ue88+E/IF6sR5mcAi/+lgn9/boxLA1imDTw
lVUMGtMedaYxi1BhAiO4qi8yZO7BDiFjfH2YJaswjFsD+hZMwPA9lhpsRnFQ3fqbPYeJuSYA+FFA
2vwTGarswku7eJtCKF3KsgRiaNK5XPNRS7eICbsmMQdPB1TjLpaln5tcts+g6Is/5TWZIr/jdZSj
tvy5GXR2jsv8F2drwnULC2hSPFJwWvXAhw2PQN2Fz3+ILCMf4N5N3I5eaHI7IlU2tiAvZGcaztDR
qgVCskvLm03bbzI7iikANG6I2x94zHR5RKCn+Y0X2xRM8OMNYy8b6bSJ0sOjZqDraCVUc8C7sAao
Wlp6w9L71pWKFGx4hCRrDSr7IssiwJ+Hy/W1WQjqTQ4+aHiX08QS9ah6oMsRyjU7ge6HW/Bhn/BO
SqPtrt2k4+NuSnU1VO0jOm1/BRrqhrwZErAJryqCLi2Waegh62Mo9KhHAE6PbZ7wu6lX1ooMxoKz
Mmn3ErxJyoqP5KyngQNjmNo7TgCrhIhE+7ieX1+Yg8m/V6ax0LkzNY+ODGNAw8YUVBH2CEqB6zu+
cHX8Rb/HwE6W9tQ+xzJof5AKwEynV+XnIc31ir9depeY3HusYFk+iMQ+twHhw/ApL7Qb39voa0KT
qj2FQ9BFvEcd4agofLKLlicQlAJPTKwh4Hc0BH8PUKAgfl/bvKVZz39/dyPH0xh0lm7ssxMET0EL
bZ4+bcLPDVPtyl22tG/z39+NIGzQbjCvsM+ksrt9GUIBPPV6vtJGt/R1ww2ASTIs2wYJQK4ceUpU
DNV3Xq29T5a+blz2/agC9EKU+lGhTeG+cJTYeT6e9tdP3NLXjVue5mDdTBqeX6gFhZ82kO7Jml/d
275u2LxsCPTi64L9GPNy3GWT6x9T8JSv/PalO9cE14FFv4jjoQS4DklRlItf+qQNv3odAzw7oX5U
FeEZUHDQLmivvgN3zI9N0zIxdy3TMS8Zx4GtGgvy8sT9pJX9dv3jC9Zgou1E3XCSa/gYno0Qo83H
1yT2p/ue5cPKui2NMDvRd9agKIH9j4ydejZ8JmEub3ldxlEFdPuKH1tIEJgIu4JC+7nIQut7Cqjd
TQbhPT7a900+oQKGK22HpOIvyy/uCak3bsl8vt/NyaFgkSn92jlDow2o7NgTLLlPHdmsIWYWbhgT
accnG1zQjUPOf6J6rtgXIPQbyIAnv6ZBr1EkLm2NYewKpSrUDzI456LWn5M+Vl8Ialhd1JQokaxc
AUuDGDbvMAtBt92Rc8yhWebMTyCeu+RUxPaw7SVNDcMXbdWGSeCSM7XUaz8gpVGM25S/oZRjpPFI
k3VQcAu6c9AyYGqDENmgyHesNVmWhdNrouwGDv7txFX5JWkCJxrdQkSgK/gVi/aHThM3SiwL5LjE
u7dYtgkWjjnNMeC78ytDK+88juMFnSp//2dPaFPRg+22m6ipMYRh9iL20AZs9+TMKE1fJHOss8ir
NdDJwqFy57+/mwAUSmXm9nF3hp+ivzh4NJ5kylJ/N6Z18eW6a5yN+YNclmsYOetSv6k6zED66McC
netZgBZ9v+3jxi1eKo3WBcAfzzwsnX9Yq/zhvtJoi1nxiQsOxKSW434ehlbqMjQvcRnpENlRYknr
vgJdFFq2VrNlS4tkWLdoIW7IupqgjDIUD5DDFc9+gHambVe6a1h2UNKydhVhp1h6aB5KANmtum38
jV5oIu8Img8HL6zw9SG2zlq61hlpee/zpi02AHfXv7Fwzk3aOEdbnuv7EMjGc59GObXBjR/bya5Q
qL5eH2IprjHZ4qDzm+kxHvkPZVU/+ZiKSEFe7osz56gqCYVb1wqbqJZIHQ6x7d27Kf5xfeyFU2pC
7NC6lk2la3mnsnPfEjW+/kkk4in1e/RK6+b6IAtH1DHseFaT6X0/ZaeWJsk/TE/iZ5g66cu2rxuG
LCtSVuk0Of/5OZTxrDNF1LGyOQuXgwmuc0ZdWL3S9BSM7JRb029ilz9JoMgNyCPvukA8ZHYnjy7+
y7bpGPaswYmN4jHxTjHLxBHVZecRWJZyhc9k6Tib5jyKkmQT4T/yYgCyH+2oFvpFKzf/Mg3lKtR/
YcNNbB3ILDi6K1L+g3HWvqIQ5fwsgENcyRgvzMFk/I1jX7vcAhOdCGK1R0aRRLSgbBeCZnNbyGQC
64JQ1XGGNtsT4hm0jYoOXbXgF7LR7R+spXuWzN6E1cnErpFlnVeJIIkB/T80oqKfam6P0FWjoh6H
S+XdBZGoesiH4uv1A7a0fPPf393cCRjjMoFeuhMr6q+tb6U7iCJ8bQYWblw8w9xJG4x2MUJuS8Tw
XQ6rvsakRLMxWVUdXDpfhskD4yMKRdr0B7Iz2Q+AwjU4Qjy/XGEhWVoh539XyInpALjg5OHBhD7R
eQJEZtUua9M1BPXSBAwjp4UUEBB2sURlO0LspcyrLhqH3lvxWnMY+UHk9OfIvdvjzpcE1Dt9/oO1
jkP2Fh2TcVagCS9WmLa3wZj7/s4S+nXTkTKhd3kArVU3dcQjYpE+Irl6Ji4pDvbcdbNtBKOYpiGb
E8b5JB5p0F+kUtMuLEcdQV90LaBd2BITYUd0T1KpSwCUHCR3kQNLTh043Pbbfv98/77bkNDNRG4j
f3gZ4rneCwqBKCts9ozyY/l2fYilCRh2XaINRk3o4v5ROl760tX1T7+J1+QOlj4+//3d7w9IVjjC
U+KROBCdAxV+tbfiyV1ZnaWvG/bseMBE8FGmlxzMTkcfIZCEUyrAjLFtaQyDhvq8I6SfAQEMMotj
0HMfEIwy3qRs4YWmmrHoQMvQI839JqrxleR4xEtW3VsWgNK11TqHbZMwrm6LO5kW6G5/8zXlD3nR
WVBPSsMVE/54CwITN6eLikzDEIZvoD9RBwtkZE/KKZPTlt8emJC5gKVJQwoavs1QRo2s7I6xYU3x
fT7gfzs7SK4bZzMHZ/QIlYG3XlvdDjX9p6LxgIXyu3HFnc5W+tEIhvVyqYlDh8F/47n/RXF3Qk4A
h5+WGGGsUrbyZPx4D1CC/t+JIOVXhY1uvJO2oJXBQ9btoEu6xr388SRsE6CE3lprkFOSnPrRA4UB
hHvDg28LcJko6FeePEZWrs+laRj7odvahSyW450YNL6Pekyd/Fh1hIQbl8nYDRst0DYEUNGq5YEG
5hEUIKhgTNk2QIJtMtiVQO7HI3h8Tggx6ubV7aZSPA+Wa1vb3JFtIpBYLZFDTmLvXlp2AP4guJRg
h0o+go0t5mabWCMIn9hZj2fdscwy5B56wSMIxP7a9nHDmbZ4rBJmh2MSlRAK3ce06G/wYPm97etG
ZCRbUJoUidPf97V6zAXP0Km/rQPPs01kEfrLVYL2Qfz0RPF834NNCAnq6tumn27CiZQbuy34670T
QuxkH+dobC5IuQ04Yf8lMzsGLWAMjnUk2kaCOK696rvTAfCz7ccbRjvJyrNZ12BpJmiT3+Q+gG+T
IJt6OD3b5CIhtSXbAiQ+CYi+CD2MU6xuvQKZjm2/3oh9RNgXeSyFddQgdHuExCCNmNX4Kw/OBYfm
z39/F/zko8DKqybJonJooRKBZo+0QPR5/bd/fH3ZplQseqqCoYnx20lYCboPGleTXZxn8iYFxnLb
GIbN8mCEgn1cAHna15m6TNxXuyaorHMoxdfrQywtkmG4TpgrS04xQARiQmlxbEGsUcB099c/v7RK
RvQj4tIO4tTF51uOan8MAG/QB2Q3I3mvjzCf9L8vedsED0lX+X43Zey+LO1bxa2dRj8RoPDBeUrQ
55N1/Sach21Ch3K3s7wArRZHIr37nMS7YFKvHEUzu6v2vhOvbMh8HX40H8Oiey3ymPqhvEtC9qCc
4aZn3l7706eMrg2xsOcmVki7rNW6hgw5Al+wPxEoPCaRZbVr2k5L3zfMup9sKdsuV/eBBqJK9TDr
LJ2+b9vvedB3Vg127gEUiZ26l3lw07IvbcYeWI46Hxgnm3FjTRxgxv8dRnupBp0biP2EHEB50Rdx
tDnUMiFDYJsQ4MAMwBpYqiwE23hr5Yduyjc19uMCMIxaUxGie7L1jnmRgZdA8Pq3J9L+7foOLG2v
YdMJGgBHEfjyTnT4eqvoPXGttSthwZxNiFAue0hz8goM4IBkHh2dvyRxkUVEeCe/pXdduJrtXHBN
JkqobwZge61M3VNSP7GABvtc8SIChmeTGiBYVQ1TdvTQuqA27G5Blf+g0Ua3m5pVko6FXTABQmWO
J6o12f5JtuGT03fyBLrOfsWpLq2NYcFxkE42q1NyQnNyskenPWSooqrtuHhwwQlYb7uhTUnOOCuh
apfWWCDP+zfPvWSf4g/bQiPPsOCACwjlDTI+0pwBZunEEL46Om6p4tdNdmDqbualBklt0XlHzoG5
2lELjKqBZW2rdNomq5aoSYjsDfWOiZ7CPKrR/3Qu7I11Ztuk1NKl5yUNS5o7ZwL5R+I0Y+Q5iDSu
r83CATIxP3Ff8BISRz7U3QqQTZYhXEaETgbnvu7IWK9s8cJdaSJ8eCcbwGGG7pZ4U76jHr2PGZti
9OkEyd6eYv37+mwWbM0E+0gC8spJZvkds5DrVZx/0nm18ZyaepsxaPaJFxfjfZ5LVe5IU7Pw1YX0
KXiRt/18w5qDQFq5FknAIxZm0K4f1LOuhzXdg6XFmf/+7kJWoFNVdZewIxu9NL6tQAZ1O8aEbeLy
8ey/ID0FjiZYeNkx8ea+bQoHwZryqz8xtnKMlmZghtllNdST3eMYucMlR0f6fijlWiPDwoVGjbtY
srRPBp6xP2Gj9ntQafask3oni+ZHSNHGubM0mdyVvf6T7/ggfjQxPSocvDFAd8ZRVbopI5RwaRGN
48BcsFqCUXhfps30nNV1AKraRHoUBNgZes6sGgf81q0CrZ79ZqS/K+k5YBIrmrSJvGnU36Rdkfwx
5vjXBAGRC6zzJBEgacf7zMHdLQ55nYXxMcvw/Hc4C6oXUrvshxBQEL6hEMj4hsQJf4xlNfNHc1Av
oALodP2TpULnG1MdukcmgaYVdOczNwRkqCLteZhSkRyUoBP6lRirQD8WJV7lJHvJupzjyVinTetA
39NSKMGjxCjVEXOh6SfdhX0OJFCleh+tfKOF/3YIsrGsvtCpl+EXRgLkcFQpQTZe0gm8t04GJQQc
sCZsQf7LkefBH0CAzcHS8sSaFH8ugSR8mXII7DwVILOG0IDMs/6LtAc3eKS564jIBop6/KSnYKi/
+ZXl832So/nqACxy5+78oBp/CO6VaMXj8i1NQah9p0qm8j3SA6DgdWILzWaDK9NyV1pD34MgNkVt
I+pjlr8WfifiXR8EqXMoSGoHO5+WtFuByS74VBMA4xRpVuWT8o+KheAZn0+qE3rUjlL0vnnABGxr
RrNdwzDiIat6cG74xzwH2XpgAT1ZsWy6ve7zFi4gE32GolNmxT5jx5ik/CmGDGXcjfld7TUriq9L
AxilLSHzvgFRMjtybNmuRSjG9kHtnboxU+n++iQWHJMJN6NxpRq7UQxCE+FTIIduXzPU0LZ9fD4A
7/y2gD65T0XR3+YeGqAUQ+YI5cBtAaSJM4spmMSz0WPHvM+/KGjF08j3SrJ3Idy19lRYWp357+8m
gPbcIZRg1ztSghYxnveRZ9G1JuSl7TWix5yKdMKd2d9yixVvvKTWGVoD/jcvlGTF0paGMN5RohDD
GEwz972HgnvboJ2VCx4fOsjVHq7v8XwYP7gM/gJqDTRUDccQlI6vUFpQBzAsduQf0uCSEzitgK2z
mzR3M/Lj+ogLm2KAt/5fIGO0AiL++s+qaae/03QNdrv0beM9hTwwWCKgb4BmcELcPWo7OkoVxIOv
//SF/TDxXGKggdfGSXJHlMplRKH5d9Ex7Q8gwSg2jjGP/e7MSqe2RdKmmAIDeiASIj7/ed9K0q9A
hZYWybAKOckuk0MTHHWLnCpDVcf5ZCWDna74vaXvG4Yxk+f0WTeGx7YRP4kGDsVX4RoNyNLHjUhM
W4J56GPDwz+0hUpB8euBPyVvxrF7vr7JSyMYt05fJtzlvk/5nzBYpfTFYshPbfu4YdEkZnMcNAVH
bhHwL0lmA1mb5W21whiwcEJNgJbjNbTxLIIfDwDYV2dOZkPN4ytgOxuz2iZIK+mcNqR2ikthzhz1
CVKppOFdtD3pb4K0+p6ERZpq6IjUFWQX/ERGAppm27bARGcFfYY4ynbUva7bcx8iq4Moo9tf39+l
9TesN5ZSoPvcVvdlwf4RIxgHoZfif3ObfJX1eCH8MnVwgwBExKhchCc+r86MyVGhiD/pBGqrqdUe
rk9kwQpMFVzWN6Hvkwz803guQGzC73ZWsxHnBX2K/3VySKBVTm+L/rb3wePFEnzdL8TT9Z++tAeG
AUPNr7LA8R+ckLtzo7gHNUhZgfKscFfbUZeGMMxYJJnM0zqwIR2SUnBp9Qwltuw2C3qHQlDAghTJ
tgSYicAivZBJWuL4R3yc4eZjKx4qFBm2BcEm9xkHhTUyjlrcMYKSr9OW8iahiCIzf5VCb+Ek/R9n
19LcNs5sfxGrSPC9pURKsuI4sRMnkw0qM5MPfIHgGyB//T3K3XgQQ6ziJpXyAqCA7kajcfocHX8l
V6ft4hUKU0vUByluOW0ak+DL/b02Da6lqFEsxmXKrfyRAi76CCLR+HNbruM+wIMuWUt8KC3lcY1o
Oo2WcyS5qo/AVe7c2ttvenPSE4GSC+6s3oUxdzoBAcTOc75LExUizNohvJAV1L1oaAUVfuD/8irA
2+u22eo8My275r/FzONo6AfvMiGFeBxEFHSQ15B7113z4Eihb0YUvz+euN+o3XeHhsst3laD8+qM
ZXbcLpLmcYu6eI/lqfmULOBSTdtuWrI9ZmnroKuhvN3r3apF9MQUXYuWApTrXu8P/v732zrmCvkz
6YGBaC8EzZDTXDqvVbRMpzlYwRG0bwotj2YCshCRzdoLQ5H5iOIDoKyy7KFnhZT0/hTvH2O2zk4m
me373ei1l8Gpl8Nk0/7IO0jFjT5Yh8FLYD3fn+d9U7V1fVpOwmWIbd5eqq79JClgpaW7mY2atkJz
4UpYUDcjZQsOErxjig53jkpAFayPqy1CCtP3a44sQdQJ/R4oyIgW2jvT7XVrlPOuq4Ada34sHHcJ
kYKyh6q2mkPgizMKnFv8c6Yv17w4iKewDwmBn82T/RRVE2SknBWSa/s2VjuD7cq5qRrDxzzSQlEN
nFxL38oN6zR8u47Y4zQPrV6MsM7YDr5Bynf838zluCXubhpeKw3ZRYkmisqxERtQt7FrgNBHslmZ
MI2ueS9o92oSDhNGFw0KZ7S2/FM7z026a+F11rBAcJ/nsbsUie05/2NAhTzPDg82sjdDXNBRepDB
CaLCsurLDa1RCXGiMB40cD66TvTvvh9wW7c3By/jDGWVpusvXKH1LVpxQ80ra4s26P2Kiq1j9DoQ
6S2Cy+KxaJoi6+YhSEEpg2pBHIAI8VaiA27Pf5yjTQCoab81Lx7C0pLF6tWXqhb/kAobHc/jFn7M
tB+aF1MX7B4j9FyQRHeQu4smxAfWFMsDj8cXd8INZ9+maO5cLQ00BVd4HLj20JsL0ijwRE/9qjay
rZvx/1nosnUQX+SXUVhDDhMCezXaf4bwFq4/US9/ASmG9TwXeBDc9Ut0QB8DWbuwZYfYUa7lo6BK
fF0dC63N+4bXvJtaQTsW1K1BBO5GQFO2xYde+s/3BzccaDqcT9Kx5TE0/i5Cre5F8j74VMT+8AUc
lMPp/hQGa9V5wezekV4L8QXIFxRPHaQGs7Z2SLZvcM21hbVObtA49WWZpPgwSRT0Z7YPtWTrgL6l
DlaUSuV0ljYKBt3kf4lXvpVSG8KGzgXG/bgE0003nyAR/60ohwvar6+VM33mNvT50BNQV/OGK5g2
WXdp9HeDuGGazss6kW8dwIn1LbHI/xrrxvp1fyNMc2juTLsBEXbuJ2ATZAZawfELtLc/hfXmOWEw
Ix3VF0FMFJ1crLowG60fQY027I6iG+3+55tGv+3SmyMCz3jzOkprvqBXfTjyMvJPc7OZNppG11xY
9J6AHmk4XQqB8ocHFasUvWlbtPim0W+R/M23Cyind72/FGjTs165W1fJNpbSNPZtu9+MPcVuy8ZR
Frh7WPJU1FgXd94KPoajRif5itq2lbMaiwvYYzm9Sh+aoxQINQX8wGHqrUrYB7bWm0me4UjQEXxF
CLxSoIQ83VINAdZY24rOQ8g/9XP1ZRynl322pB3PReFRgFLD6Uysshkz4QIocoqlPbHv9ycwrZvm
z14+Om1U2djwIPS+/n4mClzO0kX59gX88vG+kyfQfHoKIogrI7O5LMwqU+QZHbS8NwFBBtP6A9fn
2IMH9YPpPKnJ8gCUhtgsSmn5srENhoiko/lk0Qx4ilfzpQO/H0uoNS8pNKbV2bG9LYJb0xyaYwPM
SnMSlMvld+5XdSiYAsrw7yAgq3p/r02rpDk3SqU56OrUfPLK0cLbv4LA6dEPweO8cwLNw4c5IOBU
rOfzUgU/ukiid7lWX+9/vGl5bj/qTfQQoHea7QgsiuBhIU+/E++OdI8lofa+uK1D+iYuHdaX63zB
3a1M5IjeZyCYdwld+LaO5xN5HwEO4+P7Jct/gCqsSW6h4v7imHZW82I8OYGG1ffV5Tc8fWkboDa6
2d1o1Hs3vXA9nV0yZl7QjWOTZ0sPMVoaxBe0oj82rn3so7xHnw84IYFa2XgCfDciYTbNSiurWPk6
d3lW1EF4XOz6ow1JqaOft5dy3dU4g0k0S81VWAOiLvIsmMo8CeeqyYJ1GrId24HRNVvt+giijOtS
ZHiBHc9uzXk7JVEDINjWQ5Rpkdz/eoOaOgqMFS2++pH66ETjJXQGkMB2j9iiPQVs/Ajt6PFKcGK7
7VBkq7DoqXS9+pyXmwID71osRtcsNkKxjXpsgUiwI6qfeX6ji4aYsr/VG24aXztvIOMzdi65CeBK
Dx1FHDxEYdL7db2rPdn1/jhy1BA4wITlGXXd/CMga+VHq8iLjbdYw+frB86az9Kdaiw+Tv8VxFZQ
3mgTa435rrdwfL522tTxMqw+FEsyEVseZLtZcFRhvKtMjtE1H6YM1ALCb4tMWYM4xO7Y/mzDAITq
PtnUwHg3A8McmgujqR1k5uAszVSbP6251yZ44D8XbHoow+ipW3e1fmIezZm5C8WTtrPzrIFG/IHa
o0iqIdpVIsHomiPPRb7kLaSsMwAGn3JVPCu0byRovs1Kv9l17cckmisvS1wFKGDkmQQbF8Q7vAXE
72LjdDDtg+bJUqA4Eq42y+gghyun9GQN9BGdq2My0rZCL2i7EVYN55AOKs/taepCjpihvOoCuowP
3pqKqPpRFu1lbKdD3zb/3A/ghpl0gHlr5+jTvzk3H+JLHP+A/PEV5LKHIVSpG1VZUU6f78/0bloD
EZrbF7xJa9BXD/ojCCdmKgx98BsgVuHBn6elAKD6/hSmH6O5+kw7sJ0zhSmE98w7cnB5d1Ctc17X
IquXx3DwNzKoW0/6H3Uy/BjN7cOcdnkxTIiJzQpZefegiupppFE2Dt7HaiZnCCo+137+cv+HGYKk
zjDJSjen0IxCjB9z1CytFu2MibCswD/fn8Bg2rpuM4GIZQ24sZVaVv6zbOLUmT2VhCCSPZTt8FB6
YgOsZ/olWhRQaCUFIINbqQPGmlQCrHehzFqe7/8Mk41p7k8s0tktgTWrdhD1xbFUj9K1H0sgfAnu
sMf705h+hBYIStYzr8BjXJrfeFftiLRHv2RqY3RDxqMjzwUTElwpSEJF2Y+nubVR2S9k+XVBleWg
vLA67foVOrQXgrVkHBxJ09apm5cO3dQHVhb9BnLVsEY6reSUhx4oTXoK2Yrw4KlxSlyQ1244umGJ
dEAvSoAoH7cey7wuFw9IzS01J+OsarxUo4bNx8QtePVj3zppvl5NbQ4ANI5fTpFsvXYRSGs+5i4E
jjZ+jWmptPN9BUMlrwix0pqJ+jOwk07WD5W/cyNus76Ju6UYbUtRbASDQOaHdVnoQU6y+Xp/cd6n
8XKhAv3f4SuKa/Dg9far9CBaf6ThVFtDNjKogXVp7qDRimfDjHtHnpCmRoP0KWg5qKPTAFIFnn9w
OOhRNn6qIYrpmPsxpNHIa0FTSMPzD5afex/XnEUp83p6aEigDgT8yfvcVMfdB6Pbs7y1rRT08eq4
+jU99WUnHycPepdMBDS9v8Im69Dy+zzuGZ/LjqZNXolsJk6ezOOyFfgNEVNHNjvgBVejgnVEvbQu
cmyHgxsx7+g5zhbfh8FZdShz2NWR49oDTZXk53n0umRV0/M0OlViLe7PXaukE1UOcxET9KHSdF2d
JgPJ7/rU+F61cf6afoIWAhwfsJFFYa+nIgoS6EzTz2sU9AfCc3Hql7ncyDANe63zUVLLojPBE1/a
jTUFQ5nbJCxudtEQuZ5ORFn4rQspK2mlFQ38z74NNRWPRluFBpMlaYEAbH4V8pQGdtrH1lGht/xx
DWj1UQ3ertIqfoB2vPtFbQfegE32G6/+ROPQwdsAHQ77TEg71aOyjEf/FoZtS5Spci0HbyUsyvaN
rrlxHPehf4OgpjWi8bfJL8YLq4p24yw3LL6OaF5Xrwf5WUlTUrnNGR27+ZnMpTyXY73zHNEhzV4f
rZQEFb35AK4K+Yw2TrZWu5BOrqfDmXNfyhJtaBS0eQrcUkN95oO4QH/+1+iordKkIW3XUc1BOUR5
qRTkd+fp0AZTBorih6qvzpWYM9y60hD+HBdbT4gGd3Zuu/Xm6AVripqAAsB5NLfkqByvPEaWs9Vu
aTjtdIhzs4RgOeQYndnxpYumL1HJy5QHS6J6xznYRG0RgJl+h+babF2bngWMpjZhzYFJ10qcFvSs
9z3D9Ds0r4Y/8AqVYpp6bvWz7doqAbHSX7PrntBe8HdbeFvFAUMU/60R8mY7QBYhSkkQoWAGYHqr
o+pDO0TDxcZFN3Vyh+0sCun8k9Bb7GPZWHFKi744AANanhe/cQ85t7cQz4ZF0xHPtYXeVChqWqmY
809kWCJc1qq/4nw8BwEVSYeO1I3s1DSTdm93PJ/7lu/QVLKxGH/EDVjhH3jZe82lnql/WGRn4Roc
yX191q6nY6GbgC3jwJWVhoOj/uGh036mkdoFdcTo2lneQjq0d8c4TsFZER8YRj+Ssuw37reGEoQO
hgasIl9tV2B0Ur1UgyrSVnLAEmZ5hurLP01YQ/Kr2VKPN1i0rvuMc8qdZNTFSHhzmi3Au2RQxRvO
klndoWPLlja6aR4tAKDU7vd1QAJw/lF454VaK5prs8HdqMAbji9d85lUNJ4px/iMPFryQ4mkyv90
P7qYhtZO9dquKXh5MHTOcKanxIKQVLMl62waXDvUoVItin5Ex2pYfrXVSXX/uMWu73Z1cHSt+OA7
DEMH3hdbfZy6s70vWXB1aDQJ+7qlsQ/+wzIYsyYg8aGcCNTOpNxXSnZ1UspuhbGQOoxTvDWGx6AJ
18O0duHp/p6+fx65OioadziloJwYpzIGl2AyjkucQFigf70//PvWDsq6/x7bI3VqwHKW4Dj6Yxqo
+oQWukO/NhAJqzYS/fcNx9WlmQEfm+OGKFil26ST0xyIRzJO5o3hTQuk+aslQe9guTI4Qij7MLLv
M8ov99fm/dPA1bHQTdTxllT4cBqBd1wgq7EhLDyLjNZOgmfrjWlM66N5LctBmVfZ+AFufgrb8RD3
ZRI4W1eV91XBXDfW/NZD6lTT4Db8/NIs14GxlNbRi8f+F3oZGqxTxq1jw+jRE1vPUAaj0rHSFQnc
cAbN+DFGl7jdrBDXrQ/NQK7luhWNDLuuU5ySyeMcImeIRjzCE9pnFW7BHUwff7OGN5lThwbA1h6w
XmJ4BTf4IYwPwnpCZnu8b1Wm8W9/fzs+CAyhHI8vj1ARmvzwIWTRoVXg5t/ktzNYlI6YrlavWKHd
Ghy7ZXlgLj3C405l7m70CBj8Qic1zW3IzfASK8Rc56FBr4YPQpLQ6R/7pclAabHPsXXYtIAyQj/c
tljR9Riob2LdUjoxrY+Whbt50DcDnbA+zmNX/7N4LHHFruKMG2neLLqOO4uPsXtnSFoUNfJqY9lN
hqM5MrK3ZiS2DZnkkV3gYRnF5Q1wwSd/Kv933zYNC/MHJDpq5oUKfPxQvfDpxyw+Rs3nfUNrqbUI
xrmYBgydg4tlil/D+GVWf90f2xAMdH3kwXPAH7jcPlt9HaYoUfW0UScxmPof6OcCF3OgPRAMun/n
9Tvgh2jsyUJvyaI435jDsK86/HmNyplUNux87cVD7p0j8isMmiNznu+vjmlTb6v2JuCIyQorO8Rv
cKBUH1iflfiYi11dwa6rI6BnqJ/Hcz9g8CA/LP33bhd/FgbWfDRyqtWnEfIeSKTkD/lSk5Ob9+zX
vjXRvLTs/Fr6DdZ85n+BdixRfnvwog2Yh2nBNUctg55BYhkLHgG4lSClu/Th8lCLLXM3jK8DnZmN
M70CjcyxDb+20UNjj0fb29Wv7oJk/r/WQuy+QWoDX6J2c8zrv1ZQNE1b3CKmL9fO1rXNVQCYNpLZ
evobVYh/C3+4AS+KL7u2VUeZhUVVjkXcw5WsbHDcNBQ3sOJWcd8QZnR4GW+diMTo3jmS7mqFGVEb
xmgaV3NQjwFgGRYYt1uGz2PrfELLU3p/QUxDa8mxO+LBo6oxNLfjx7yLDxA23mflOpJsnJtpjgus
teu99nhA8YdsircANCZD0fwzhkqtF5W3jXRfId2W8DqLumYj4JoG1/zTRdshcExdgKz3ypo1AfMD
HiI2BjesuI4gK/xI+sMC548htVM06JIacvnz/m4aPlzHj02uX+KegA8P1UscF2dVPFLCsn2Da77Z
hxYkAkoM7gbVqV5e6+phpeGGHZq+/Hb2vTmDhnLsQwblzmN/uwPOZ7rGRxlsWKJpyW+Tvhk8n0e/
dCMMzpv6rOYiI/6WyxvOZh0mNo5xiAc8DF26r2XjQ1i+TIbwOeqc4/1Vf7+G5upIMdnU+QTtGWyp
ZT/WPop0uDK1qu8TVIrBodJWf4f2FhmSaRe0M5UVeIURThWngc3pAUxhZRIV4XyKq2XrYSnGmv8J
FnJ1BtJ5bVqZtxx70WdhBBBuMx39+K8q/7m0dpKP6lDsqqO5Om5MlZFX8bWCvcruItEayMq1SWXo
kNP9rTHkfjpcbHB7sPz7ZQAw/ROP1MWXn+TwXTQ/pTOd709h2BAdJxZ4PCxjD1MM5cVfX6X7LJqt
S7jBsnQC0kCNoRdbGFss1kNkvYKXP6nbv+tiPtrjoap2AbuB+f2v80GstawlxzRz/jMUUXJz7hJX
cr51FBhcUMeD4ZEP6WUOQnM+t8fejj+uy3zJ1+C5E93X+9tgCCA6IqwDkmJ0rDxOOavVk6L1+GlS
6wZQw7TH2hEc9GsXVDkelCSb2unYWb1fpd3iROroxOVWB7NplTTXxiNoa5Elhz4yW4ZToYLy7C+M
JDa31gxfsEWlY7Iq7WAOZW2HYeNGadEFP6o1VqeSzPNhDnnqTLxIPAhvXAfX2agBmHxQO6rRtyFC
D+SkKdQMz6z0/4nk+p01w2n15Me42uxxMWySjg+ryqAIwf4cpsuYi0MR2f0xbGaRLDOS1V1G9gdI
7NbJ1jZ1mMZoeHgAXb93gYD6rvZEF/el/7phAfYhiu6HILXDxf544waezl0dx/uwM7gX/Hf83i1k
3TE3OILz6VBaAZDN5FRXw74jXOd+DOx+cOKw9lIS9FNmcxE/tOjC/7Vv6W9+/yZBKOq+igk6NtOo
dlz5YLdqRcnThfjYhpkaAogODBO2CoC9l34qyDoe0eDqX8MeNBH3P9/gczrUiwx5rjw+++lSO6eF
fi+EuBahfwQD8BUkxx9mv9xpo5p3syASFpQQ/fS3ro3H4iENm116PzBRzZcdv1XDQGIv9cAHHGdR
MzXqETfjOtiItIYYqOO7JlTIZE1cLx3K8GIH/B8SrieHO0/bkq2mKW5b9MaSpsjpI3CqeWkEbnh6
tuep/7A4tfW8EuI+gRq99c73N900k+bQUxmosl+xWsIpnoK2yiqBbuNpLZ/L23/2TaJ59dLOVevx
xUu7CY1G9vRCZfipFMVTjsfkjTkMvqHjvBghCq8zxEvBrTF/KrwOegBM4QXl/k8wDa/5NngVnDEK
MTyp6fB3BWqo79A8i1/vj27aBe3w5mBpmFE989LgNym0A9Jr0rcW6MTdaDzkUYV/982kHeBjvM4r
Zz1/QWL7OIz+A/XRSMsb8QGcKhv3R8NpSjT3HiJKlylU/CWq8h+Utw/OPLygoPHsAA7k+OgL3/db
NE+PgJ8ZajRnvYDk6YM94B6D/T454/Cp6seNarhh33UUmF0hX5sCQdKOu9VD17t2YjEcG/d/gSEf
0AFggPSymsz++Lx6q/qyImlOS6vmj7hB1fuK1joIjAvVo3U0Gp8rvI6dF4tAaTzANeb+DzBstY7+
kv0cFuXYkBR6OnHCHPunxCkxTXN9BK4wVco+3Z/ItFK3v7+JiONoj44onPE5nqDEbc11c1igPnVx
IUyf3Z/CtNWai3vuuHhtWKvnPEY9b54j5zDH5bTvzNN5LandyaGUEj/AV0GCKkibxBH5dv/TDfFD
p7UUXhwxewXpuj0tX207P8ty/gx+5Ute7/1+zakJ70HxirbmZ9EW5yVuaFKzcgvdZVp6zZNHtira
OnR+bi2bHfhU9aAvzbf6XQ22owO7qIzoEjnd8JyTiaaimRvQ0vdr5i6bBRzDD/iDzhJkZsqW0/Ds
WR8m+ivceowzjXvzu7dm33hllDdt+Mxi538QrmjSUoVbfFrvNxr4rqtZvAjneQWfxvDLn8WPkfj2
31UZyjQAiX8S+f56LcegPgXWz1mKKnNL9uO+ub77qzCvdtyBFBjcumDh+xWHFsmoZ0EYu5++3h/8
XV/A4NoJJ3zoVsQ8qH4VYgA+yem9xI06cl2Y/YSbMN+IFu8aFabR/aGPvLkKi+6XwwWyAgjrdf5S
HoeY7no+xgyaU1jER1m9mrtfPBqgLBKiI+chBqHTmIRlO22Ut97Hbfiuns2WywoYJfMGBqjJ2Fsn
tJIN0VcFqfjge9wqZITzNPN8/dZ2ddAweL1DSX2oZIsXj4S1YeHXz5CvUCXZSEkNK6s3NxDFqjAo
huoXQ0PAIarjRzwUDQdrk/DAYCF6Y0PcucIJaFP9qkDMG30NhypEa0C4RKT4/psSlYIUTH65b44G
W9eBq2j09mI+jd41GkCJB432V9qHn3aNrQe2QKJ42y8OYIq2Q84gqylPM9tSszNtw2313oSezpIe
UatYHuiNrRRMnP+yElpqOcTrd329nrFHi0J267HuFzQdnUNZzAwdjFvSqaY91kIbb/Jxypti+AUB
VWc4BFaunKPrd6o6Vp1w7OMYM/L3vh+ihbMIFPZNrLrlobMDO+lKtOGi4XAjnBnsR2/QaAJpD7E7
j79QERmGhykKGM8itxqsdN/Xa4Gs411JFqfBPqMFNpFUfg1iawvl+m5+iOiixTAy1ZGqA+Vd5RJc
FocfhDNnRR586fLwk4rYFprKYKx6ml4A6uS33oDrPqvjrECnzMH2kGe1UFe5v0ymGbQruU07lzLh
xxkX8mPngNF7GMovjSp3Qc18V0/Ul8qVEA2ZnWvHxOsAfrfEF5tXJYMV6Xm6UBzRO8TXs3aMTtwZ
ho8+ByDh/tqYRr+t2ZtQUQUzmLxVBNRfqfoPQe6J51EMW7x9BlfWmzIqKyjlqFZICLdNyxNSgHEN
9Nh92ik+Zc60FTIMtqpn6CgGglLEH5crdUdqHScCWmkJGaxvQxCDZnpxF6aSnJRbPLKm36UlKgGN
lo5OoXNlExFXHuQ+T1pIA/2w+ew+rXPQbpiuaXt0Dxf2slgA0V1JXPwLjOZ6aEZclu/vvcEv9My3
YoVd5DxoHzy81KOTxV2tq2x6yPS6dch/3Z/E8Av09oWl4FzFKBtmFbSMIKQF2tpw/0+4bdAb810G
OTmtUDTr0DScRI5/XZDYoZFpi1/O9Pmaf1DHFpIOLQX9VIUkK7XLci6/qc6fhq0blMGY9LYFDrI3
sKxP9pV3aARGw3aRDnhagKwe5GFd5dWnfTuhn3UhR0fESKIs6uP2AKKUKfPzeOuZ2mRMuktIC2rW
PV2uoiT/AxvL8ruKUKt6C6ZsmkBzBRuUdTTsyuVhAv8eCBD9Z0mRW+5OanSO98JyWySSHHKPPXgK
QbboHFFt++f+4r//9URvYGhHy2onYBCKJAzVjeFtia51I8UhQKvH8f4c79sq0TsZQL9CxrqNMQch
9adZViVYd8nWu/37Zkr0JgY6D0O/+h07cRl9YhBJuuUDkVemJCqzfT9A82buDz1okEcriwpvtQ6k
69cbi9C09VBsWiDNmT3cddiw9NMHqC8vxybyn/NgM495/wzCK8V/QxF4O4pWKnv6wOKwfQwECAJJ
fTMkr4ca0wCsbx1i1n0rpfmyTQoaQ+7GZxCfR7rxW2Cdk/7vfaNrvmz7Y8VH0mL0Ko+ii5srdkDv
5hZk1uQLmidHozdB3pF3D+i2XzLJiz7hZPQ/hutOKRqitzSQui3dsffca0AGhG7Vk0MDYfX7y2P4
fr15ISjoNJbQDcuI243VY+B1U59GAOo4H20l5y1eFdM0Wtrq0QVN6ZaNu0nePdEQxIESJBut127U
D94F4vgkuhnym7MzoBSELTkkvRPZteACc8A8eZNWm8r+bym959uCtVNztNYt9ZLfN58/sD+YUnNw
KYVLRcvWK4HWzgpS8LKHzu6CwG4dLFrQ/BAxl0WoZOTLP3xY5yYZpqUSD8KHhmsmcEWwXyYntt1f
Lg19P53rUS1PkJJexb/IM9ouqaZbpinaUU0JX1HsPMys69QRopp5/Tj3wezsOk+J3kPBrQ61Fzyq
4+ICCw4KEh3hNOWuUgrRWyhE3dcuWcPiNNmdqGDDaP8d1bGzhVMf+sVtyP/uW7MhKOpNFLQAoWnB
LCubRPhlYAE4wseX+0MbQmKkxRHu19AcsRk7Rd2EN9e6yM9FFYqjLPEGwMFo/OwKSCzfn8z0O7So
AuQB+gbQOpmBLSI4SXQpfInrTj7vG127DRcOjXzFYitbRFMlUJ7uEmsnxynRmyq8eCzIJH2ce3M7
J+Cw/UsWiOrgbdnzkuQTnV5e9iuoQcGQlfFi9I9diWuYx7yNR3XDLuu9FVxA42tcQwuNPVOK+t8H
Jr0HLuu/qMWPqtyiDzCEQ73Rostl7yoHyYGt0FDkAdUQ3C7ZBev3QDSwSLeJ38TDwlLRKJ28uSLt
WI4VhxI0JD026n2mr9eyg6ofAMBfJEDnI/1X3mjBueX+aG9cubsMVG+ziAK7mfASXZ7IMEQHPJw4
R0gmbxwVpq/XHFn2C2sddAFmtEJhvprVZ2ateG1Qu4jQsPaa88rWbgDji/mVLhDA8MC79v9PSfvW
RnPeaPDnoq47foVCVJtEeKFN2FJ+uT/47ex650zTey2KCsIjrltamXTV11uF6cYIPgGNaCv18/4U
htCmd1wUISOdy0B1Nrlj4SdV4MfF19avpLfRp2+aQEsFZJTL2ZOSX+2BrIk9QLuyD7big2lw7dCv
QmKLQM38CtU1cbKL0U5zWWX7lkZz2snFsQuWu4IlxTKVf7Pe/9Ci33/XaxfRCX1BpQY0WO7wq9eX
5UcgR6yLD9W4475v15L4zo+GgYcRAifkMw4er/sPzjKzDditwWf17gtIVkJRzHX5NZgREKYbwySg
i33q2OMWGYZpCs1rvYHKxVducxocmA0PGRhMyfK/sS3cjahmyFF1+ng0SrQFOMtuB5d4lZIycO27
IGrKZyuhHHSD0EIdzu4Ezm6n7/2NpTOcaHqHBrTs/XGYlcBV1zmBSPhByDnD5frFQnpk2fPnXfuv
N2uIeqWyFKs4SeglH7i9Lini4L4jXyf6pYLZDdo1xImE88sEGshDH6itWoDBpXWe3wgVb+EoR5zw
vxFlt/Bfa877jT03Da65tM0Q3m5ahFcuFnFYFFQJtnWcDCart2sQwSAUJeHRBS1EMgU4f0nohok/
Qafx/raaptDcepBOZyEFE6euRw3gt3hlUEwvYc+KDeyRyT614xisKnUdLLE4Bd58tsEIROfpBa2z
Z6+Sx1zue+UjeqfG1PWtD6Dt+sBHJEQ0R9yw6a7uTR8Ahf9mW7yLQ7sj1foweAF6GiDVa1HW7jMh
vTEDIpl8xcW2PcmJPkYWKIDccQ12Dq7dyznJ/XxEInEK8rY82FH8mq+bVU6D8es9GcPUjzMZreIi
46Y5TAuE1OsqiDZM05Cr6K0YAR9rwFPj4kKj9kOHu/00N69VG52dsNuSwTOYv96NAbp7VTmObE92
bL1KhUxXrEWdhMUulLBP9F6Mym8cmzMPm1uXT/btYbvfbzma8y7lTCFXHXfQkR6mrLLb6FR388v9
yGBafs1v+azCYinD/kFOtmAnWgzI5mg+cNlc+oZNQ3+x/HbcJ9pOPO14DuJ5FSPgGA9TpRZyRqwD
fXlTVe6u3lHshObDwxgh+VVhiwpOMyV2AHW6bvW/3F8sgyfoDRcLaXparAR2tCorqVYEB8v3NiKo
aXDNhxerjrqg4/1VqnpMFrt65nO1xQpjGlzLpr04RJJo2d1VxJGXMeaw157MW6hQgxHpfRaBJFHd
Wmt/FRIJymLjwgdEH+RKD/HtXr9v8bUzGNzkbaD6sb9WSNpPXIFmm/NxC71mOL908FoVVbTgdVtc
biGi8oLLEHxBCwY0gtxfvb1VPzVtg+bKzPWJ4H3fX4cFBjQ5NXtqR2pvWJAhzP2BVVtF6c993uNW
MxfHaiyeOOpdB1RRv9/fAtMEmvdCURtWiuezqzdaBLl7xYKT3efsX/R61BslD9McmgN7o4vjC5KT
Fw98mUcR5U8gLvrWBeXz/d9g2GgdoRZ5dTPFhUIGMQ+PEqC4RNruQ19XKdSgH0e2VRsybLWOO1u8
kDA8SfVX6nVBKr2RPkGXzttCqxuWSUedkT4cQCs39VfbE59+o9UHFb/OOeoI99fJ9P03X39begoJ
NF3ipr92EZL1ZnBOPXrATvsGv/2qN4OLSUC+gLqIdTOgoBVVcZX0qnS2gEKmj7/9/c34eAr3+9kt
h2tVWm2TBCQvsnHtAHbc9/2aH9stdBkrOq0PhcBzURfWz0CsLxtubIimOkbr/5j7ju3KcSXbX7mr
5qyGI0j26roDkoc8cimTviZcaZT03vPr36Yq+7UEiYevz+itqklKmQBhAghE7Ng7N4IRJgsrI5P+
gNoWD1fyhZH9QBZ+7w27tXsUQ67jII3njjZXbCk/lUjRXsc6Xq583M12bZmZYsZmRSHYxvTmqgdS
wcaCvF9TJ5cQwnHgLVnXCJCc6d2paC0QcUwAhg2w6JYkwBc3dqohC3/2u0Ctq5B1RuU4tLUvyybp
/CIOxa+pJv0ejGBjwVWsVtoWRW9k43I560CMQLr6S98wMEdZn0ip7xyrGxahQrbAwECQgOLRRdAM
zJk7MNkNeVO7Z9nDKx7dOujKqF+iizEzMj8UYnR5t4fv3thKKmJrTKsptUYWXeSQFM2XOrDhEh/b
vPvS99i0S2qdF2NRIVthV0KRNo2SG2S0PoWGuAKjuD9Ow8fASjwAAXa62VoKxeUu0642F7OqfYZS
VDuX5HZ/q27NlWLYgcHLZgYD2WUKfsfRrmhkas44JR0qwGQcviu1uL8y2EL3JHc2TpJXgGQtHVvc
qRBtjKGWtnLNclTsLLR9V86kZ/dn7S8VmhxoaWPqvGsvGZ9BlwDqzTuobuTnLYgKOhutoGuNaqQX
ZWH9fHK6qyHeg1JtrLYKNmuLKm10qAWjtjNDSDiQWjU7UQKi3tNTs7EAKluuoGYzW7LHx89t7bLW
ILaMSOmapblXrbixqVTKXDIOpIlJSy+CLlnJjxJftEu22A3kohy9GLPCpkbSHM4b0DqRz+5uCRWw
RBtadgFubvj5KxysH+vZS0Qc73SxtSbK9Z3nZtamY0cvTFTFhg8y6wrLjyGldSZqSKXLzRmrO7MG
+70ptfgqQBGEry/BXtXl1ucrRl5LXcgImesLuUYjRSkqx9L2soIbl5EKOZM5yFWDIpBXsb6EN3jH
VQ4UmzI31wp53TUI2Z9e5rcHQVX0GbTLMpLQLMJDizbkppSzfExnq50/nte+8pw2k25JgPOsLsfG
uglqSCpbUa275zW+WsqzPaqlSTGRaREXTRssqTvXgETaVtMZ3063/1Rq9zqDR1UC3Rz+E+knLLGo
AFElPKJODtJ1d32ZlgDBQPTXdEAAwUHzGX8QejPZJuFXA9S+d57bb+8DqnLstv3CQPlgzZej0UfQ
1IQoDWoxZcQfddxYp4e5tQfWnz+bRpmwKbPKml+YnT7ch/GgT0ctZY12lidNLcXOZxlB3Zfr3RVr
CoS1WqCvGs2ZA60Wuq2ZE+9RITtC/fy8dwG1lKsdJ/CSEAu8eXEDSIbkUDgzWPDpvNlSzF7W0MoS
batf9SG9TSMEGfUSOZTzGlf89bmMWDHKUr/iA3sczD610zJ7f7rtN7cS9B2VZY7rpG3aIdS9XvQH
RHGue15eS3YXpfrOJfjmRkIPykLDqVmmLNOopwf64Iw8Mlz4JOU51wVaV1ZVauUiZ1T8oFAGufoZ
4Usb8qCPpyfnzcsVjSurGuNuiJYxo14ah/wHCDqpA20caUtcubeMjflNwxCkON3Zevi9OlbQmbLK
AVRUGQ0KCoXZ1AvwsJ8npJzMZfR6Ku9aPSpc0MjvPDn0tztTUQh5OcwJj0PQZnegeMknHMGIvb/L
inzc6WFj7lQQglygtpfriOubevEj7cFQ1DQXZrqS43YHHlvH07O2sbtU0eGWmrK1EMv2WgH26SAr
P+W0OUvzB/Kkq9E8OwPNpeAW0JTCg6KKfgzzkf0wsnA658xA6+vaPGudQTwy00hFvXhE2d0okBoF
c8Zevf7WxCiGLUPBSq5HzAv1eYKIF5fgqV92To2txhWbDkMdQhDIunp1Ih/Be9p6lr5bBbS1NxWT
Lgcz7vmkU49oqX4sszKx4ygdH6xoSvzTu2bj1FNlhcsobeBYzsJr+5pZV8Qsi1rabV3lC6glYlRy
xk5FddF4p/vbGpJi27IoWCTzhnp5uGJaAEC1zWFKnSqCiZ/uYmNJVBDCuKDGuy1SgYN8ia/NTLPu
u2A38rvVuuKxVTECUVXUM6/qyGDPMe62YDD3pKk2pkcFH8iQdtWgM0wP0q6XmCrDFpQLL2Gx4Z6e
nq0uFFNGVEJMOZkpxMkhy4nKstLtpyI8ZGLcw+dsdbH+/Jk9G0uS1hnoB7zBmu9TcN7IbPxQcvH1
9Ai2lmD9+bPmw7jX6lFUzCNZu9zJMg9vwQC8l2PZal2xaFF0IQGZLvPKiqROYCK/25u7YcCt1lWT
BlyCagFu6bRsB6ANgdGY1qv6vJlRrumaLqAYLhPqiQjeIpzj0akY9tDp1reWVbFdUa6ajG1NvZEi
L1S3xeAKMnZuldZ70rsbXbzCH8R468YR6E2wOf9uwcLlknnlPoG6hnN6EBsLoPJC5oQVfZLNlV8m
VQL30QxdgwPAf7r1re9XnlxlsBh1Puar6yJGR0Tt19CyEtvCbXy6gw1nQgUi1I2u9xDZxX3TVP19
OukcOJwxSwvbgPznoymlebnIJXRPd7c1nvXnz0xNpkaLak1sqKAG/pm1GYRYW2il0PXYOK+LdaGe
dTEGlElkZnGgiqC91g3jUYANAQgC7KzTPawtveFPCsWi0y7VS5LCAQAX6+DkaW06+jSfhVqC2rli
0aks5nhqU+rVM260kIOgbijiWws83Dubauv7Faue83SaxAD3KK+X8CKUNDvkJlyO07OznvtvzY5i
1f0UdCgqgbcNvGB6MC1ZfpI9UPpR1FG/Gsl8ON3PxihUWEK1dH3WwqHwQA9vea0xfqS5Ic5sXLmV
80YGdUPhxbOk/15GxeBMEWoEz/tyxaiRRSunpMIMMa6HiGegdT0+C24IOXvlOoaUOfIp0Ug9LETm
sJ6MYGDSdm7KDfNVuR/DodH7KF6/fEE1FzOS6Zsxj/xCC6s97bCtZV1//sx8cxDma12MZwcqlC07
zerq0KRNtbOuG8edyppD5sggc4J350itYxBVl3Gb117TdNcoh2HOMps/z1tj1Yo73qVznlR+mHRt
4NZIpWU3VVks2pkdKEYsRpZXjYGboc4ybodhCEk3YmRnblHFiBmpEYtrAJ0EB+APhMDAXCR3s6Qb
S6yCEQh0IBc8BziKGPjooPL9q0ZQh3TWxKsIhLhLQyOsehxuef+9pUnhToO+B9vb+nLFcseuYUtd
jdzLsyRzRhl8zaZ4zx3a2JtMsdyxmOcYYrhw5QJxBW8I1U3VAJqwMLdX+tAprnYChFujWK37mYlB
x3CeGg2PAllr1G8Z8oqGPEvxWACL9rLxsqLTzFkBUGBHyQF4auuojdpwTtIKratXr5WD8blP4apX
k7D7ttScQqv3ApkbV5eKQQjqIdN6woNfsT6+E0v+o62LO0qLT01Q3J23PRWzHWvwRQqUHv2SRfxz
rLovXQ8073ltK0abypKbLIl+3yt9iVRhM0V7WOeNXaMCDqRpxiHoU4k3tgiNCyu0bASGHk5/+sbM
q2AD02KzCDR8utTMO1ZOizOW5jErm9HuEDY93cnG7aUiDpgsoyVnU+XXgWEAHlOFh7AZU6ep67Mg
AUJXAQfQswcZpZkCj58URoAUhoEnh9HU/MwhKKYrgqiUYMKwfuXpMttpA9NNpw4xLhMKuKdnaeMY
UoEH+QJZjGhoAPck4d+tDkwgjW5lmTyM8eDtk1FubSfFklkAmUFs2NLvNVAgmtl4zypwGZwew1bj
6u2bJwU1cot4po46TpTCQAggPAtmhTVWTThrWdgkBqJNFlikKzNx+VTtOShbe1Sx4dwAk1wjGjQu
M/61lQ2qp0u94ausna5XO+a2ERFXkQVxLKxGa7vKb4vRI3R0YwLMB9eve9CFT/3wbmJ7mdWNpVBh
BiJreAR+xN/rXIJHMgdVwnmFYQJ1+Mp1M4Yl3gGd9auEH22bBqikzGUPPrSxGCrKQAZdJgYQkXsp
ZGiu4668EgURXj2gvur0Rt3qQbHnkKDgrKhgBaOxwp8peIQFH82bjNTy/nQXG/asstoIUuQCiaLK
B/TTdOCGQq8syPuvPQXOWpgoyUAReHBWzRDWQzFrsAkHVRitr1eO3nJZ607T72GitmZLMWsCJDQH
sbr5q46Bh0pXaMTMaegM2rn2RxTjThEfb0mTV77oh9ELB7Ak9Raqm3WM9cw1V0x8jMYsn1Bv5uPm
H+QNCnkhXJ5OVKfX1dz2e6EvCxbw+h0uVKhBGOYpwGl14YO41XQjEyzh5VC1Xsn09qEfh3fMqIfL
vkd+O8/Cs6SmBDhzX9pjrS/lP6kXWXHzKhii8hiyonbBkXlW2Q+6UEw+5FabWIiA+bOukQtCJ+7v
l7G+vcWECkGocWmkkACpfMhlhU5gWeVDYZjcWeJoDzz2tkEKFWOA1xSgaH2At1Who6Cx/wIvYXTX
21Xvg8alKJvd2Wlvn73iFROODpqPxYRXNVdAUTA56CgBYvEO3cDbl4hQcQZBn/crUVDhr7y6pTZ/
a7P0Q0/ri7ViOYrobbMM3ukzbGtVFMMPQjMTQL5VfjBQ5sUTigeGdKrfawz0XKe72JorxfDzbiot
Y+gKf8xrPXKRkubdYekMIP5Pd7A1BsXsydD8dnFDyjO/Hkbm0Wl4B7LR9uF0DxsbS6XDgchSMfG6
JF4oxnuTh5/zJn2QgfTMNvg0BHvKE1vdKCbeLguMT6LoMZ07aNaiKreVnWaPFUI1ERlnL+JpfN7C
v6LGqasU9Kk4xFZgKpTY+0MFZkejgsGcnrONZVeJcIBj0qaKDQThMuqzQPvBCfh9zmt73QnP3tmI
MxVpVI6F39dleBtmrfhYRSuX3HnNr0N61nwZRECs6BXxWIDD6kccoo75Omy7bE/PfGPHqoQ05tyE
bTVgoSGENAJfad7FsdFAsX7a89PffvYJlZcGCIAwKwy40iuMQcaZt2KPBc1+FDgWT8/SVheKXUut
14GcxSkVN9kDC4ifl/2hzMTDupHO60KxbGENZrosBvHKMmnstkM1SoA9+2UJ58C1apLtHLgbe1Vl
p4mbRdSixsUXWqF+1Mq8cDRtF++6sdoqNY1EYW651Eg5pHGSuuGA+7rXp+kYyZrsvF63BqDc3DVI
Qa0SkAB/RlIgYMCHJmV2liiiECotDYvqIgvjvPDTtiq/z6YB4SNzDHxehql71kK/IqZBHoayQC98
gXL+YCG3Zmsem0FACvi8GAUCKC+NWjYVlHAQPPDjbp7BE9HoTjgEyxfAwKMPp0extQqKi453UgTS
KowgHarQI2Ud3KJe6LwICOq9Xg6gpFYZsCGGd5uXX4Mwqu2m1HYMbevLFVvOw9oCEUSItiUyDwlP
C7cqm72p32pdNeMGbHIWkp5+Dk7R8WKuW1o4Kcg0iHvWxKvQMDKUUzeAGPqXpNVUgnqyhrOfTOAs
O93+xsWsAsMQqoCzN8nCz5lxKJsg+yfGRdYYlzQCaaf1nlLexqmqgsPmuY0slO2U/hJdZ3HimhxM
NXwmfxex8fn0aDaWQ4WIMcj5FCTSYM9djCwlC4vG0aCOt0dNsDUE5Xauq1a2yWA0kQ2lYIb5Sj6V
UfuJtbNDNCJ21mTDSVaJa9ImK+J4iArfrKLUHdsoQ0xcu8oNEBWwlZy1T407KcOfpydta1CKbYd9
vOijpuW+Xse5M1WBk0Z8PCCcAxgitpt/XjeKkYNEazCClOT+KCBOGo3vzURcyWDxl3CP6WprJIqt
92lfTyEtQK0xmxPoIyYn7XXiZo3V27WMhsN5I1GMvsW52hopNnLYAw0HMXA/YPUNnrC32m7Mf2Mo
KoBsHoHv18Dr7gkz/HutBZRpCkRN2NiQTfhwehwb1qJS2MwIt5Byqku/nMPPQQtIwlpMuTNJW40r
93aLMpcuZy0cHGtpoSqDQpsq3o2HbLW+TtszPzY3FtaYJu6jUgxfzAlBncIC5dt586JYeU6hAJL3
iKeiMgw1QiZCOWUMBoPTrW+cuCqJTRmyaFn4Gu7Xx/u5KQd3fc+vT3mrDaCVsAvGXT/3jWCOrtg1
BMemaABK1ltC1Eh22td6GkAXmnZ7tbFbi6BYtKjqPhId9g8Luu+sBX9Bk9BlZ5q2vl6x5QBQQLMc
8zUGXA0u69riSxwmsWcF5/rGKovNmKC0WsskgF5plAcIaUJO166bPjG900u9MUGvkGQVh770jMs1
zKF4YpPZCMHNBp2o85KPQgWSEVCvIqLJkbPAa9GTE+AmJdD8XonHu561308PY2MpVFobCYkBkVQW
gC1h/9jW4Ioy2+Fe73mwY3BbHSjWvCYJQYvXYRjhMNmStDcpHB03o2di+oTKa1MK1qdp2OW+bDrN
IURkX02k/O1YD3eJBrZWe/35szOp0EQQjjmeWlM4Mf2isZYqtjMrGc8DGAkVQyYNUO1GY8IBc5lj
cGeiyH0y5FkUrEKoGDKIH5DQpF0Y4tU+xRBbR2atIOexJKB5xZ61IpIjhJhpZM+h+EyBmnWYRq2d
HbQ198qVXKL8ircNJVAkt/LGjmRTejyFnONpC9hoXsWNzRC4Z2G7zjxNmhoeTD4cF6gz7XkUG3eC
Kh4sCpDusWEBDeWEtA4cGGZRZyaJN0G6RZ+N884jVUV4HCGYA1LE4Fffwc7EGA7OksKFOW+SFCvW
0qmXlKOqHRhKtwhyL+XLWegToWLI+jLnhDZoGpeBzdLCn3bDxFtLq1gtK5YgL0zckmFH7+S81qG1
1pmPfxU6Zs6ZAdlmwCTbvvSblB3BpEnslVpXT3YhHBunp0pmI+qhBpmovnhyRv3C2MBkZQh8LG+j
PZ9lqwvFeM2g6Agf28WLjKH+sOQQKwqt6JMxFNp5m0fNyRJkx1N9WVaUSCOTb2sUOjem7PN5W1M5
HiAPFQERnRMvzrrv7YSCwC46rz4X5+aaTHt27oMOpM7THBkTCEGClIIhpG3UZM/JWq3nDS9Oxab1
E0OICj60Fxpm5azormAuY7tMolsDGg6n52erE8VZR7EniEUFnPV45R/OEVRd/UW5XgET25MS3bA0
FatmUq0AFTEWgdR5ZrcpCOONojwzF/NK1Swua+hgCUS2tRYo8YWV7tCM96fnZ+vTlUMiSMNQi0yE
zcN41gA8gcJVAT7W8/a+ClDr247qdULw6Y11l04GtXVQiJ/ZOHu5OxFZrjMQHgJ4XsWpG0Oc0Y/4
rg7t1sZRDgZoMwV6mBncg+THVRgulzU17kY2fDz70lKlzEIpAEZIYzwkMUV2OiDFlpCs9k+v7MbJ
piLUUplAM2lB/muMQWZfmygW74z0wUAS4zzXRIWpsTkv5NQHFAII+kMZARww1AivnP78jY2pwtNM
U6DKZlzDBL31c+bQj6MpwqfnNb4u+rODDarkfbVIwoD5BBqgbbQET3hwBZ7X+roiz1rPeTIlUbzi
rdZa4fVgDrTSPHPSFYNNoW8OznCU+IULrd/HqBO9lUO0dyZvzTp/+ekE0K1MjzmWFAnayxkM0A8T
YBMXpydma0sqFjvGJiFFqnOv1FAYNHcl9buVAHrJ5F4afmsAqtkS0wQQuSEe9DbflxmQMHDcxh2T
2mpcuWwDyOdNosGZAFUpfsundHa4nu6lbDZaV2FobQx+m6QDVjth2eQsRu+BBvUstgohVOAZvPuW
lQkKK+tUQHVctrS2cerUxj/b8j9+TP8ZPpZ3/9zb7b//C3/+UVZzE0M0Wfnjvz+UOf7/r/Xf/N+/
8/Jf/Nt/LN99yx9b9S+9+Ddo93e/7rfu24s/HIoOKZ/7/rGZHx5bQNqe2scXrn/z//WX/3p8auXD
XD3+9cePsi+6tbUwLos/fv/q4udff6wM5f/xvPnfv1u//68/vsbf+y5W//7jt7b76w/B/wQo20Ju
zQBfoSnWx8/4+PQb+qdhULAY4sdgQDNMbNNiFaT46w/K/sRvdJNQTnVOjLX7tuyffkX+tKDtiv+o
QalgCGv+93e9WJj/Wah/FX1+V8ZF1/71B3ti5Pofxwv89hb6F5LpUkiTG6pCBr5s5MUkZ3uBfjLS
2uZwNMHbZXlWk4HIP8vZZ2qM5Ji3BSnA9GgItwDDYGQ3EOq+CKsuGVxORRciZ0DNx3gh5jGpxsEp
5jGWhywta5cuXE+uwF7L+CUURIpjyiz5MGsCzOwCtb61bRkAvtqdSSt3NsvlXVyU8eDqArLpmhXn
N1pHrNiddNZfiIQG8XFZpt6nxiKizA1ECrYxJ2mzQroZ9Cc/T1rC74ZWIPWctMTuCeJ2ScODj0bT
VvZkykza2dgYTl8n+R2UcWqf9tngE85g10vcHCwyN3amVS3U55HHySOttofMwAscodnuJgKhjDs1
VnE/xDy7YyF+kfaxtOfAKg+FFLMzjHrupNWAAKVV8B8aNKKvwR8HYu9o0GMHQs+opw0EiOH1RcQX
NLmfeis91pynx8JI2cHSS3oDxq7p20SD8uMcJaVXcI0wFJwurd8NffcuKcvYjbQxdrO2HW5mPrGb
KR0DT6dksi29672iqVMwx1iBdpnUSfi+MiNjukrSKr0wzHE5zg2wC3FX9W6nx8m92eazkwZL5M1G
FbppMcvrTC+0732lW6NdDyT6UAMjGTkx2Anum9RIH5lcJK79LrlaQI/hJUVb31clCQ9FmEQRdLIj
RlHwrumZvYxz/Q5xeN45CZTHBruMuET1piTJcTQN/crUYyt2ZDQHHl7Bk4s6j+YAdkip2RyhwF+6
QHVSGJQ6t+NBtnpho1LGSOx2AQe4mwMY/DnS9aR2TDllH4aAVtGhAa9Ob4NcmsXXWRACMlPGuaZd
QsJtuK11pB5CZvUP8UQZJDh0Mfmo9xSeaZXFXc215KqBvJHdWAOPQdbKywxF3RA08TpMU/IlFxn+
WWdw+tDLuLiZuqq6rxqL3DPE4G6ATdevpoIMThpmvRtbVXK7IJD8OFT1csNADvBeD/L6m5FG9Htb
WdPHwmyqX5zWy/eynh7D3CCOnBPdnopmuluDZJ/gILZf0pbGh3yJ4ugw43WjPyyaXKxrChyVQwvC
zKPOAHtyrRlKpwe2LMN4CCfIFB4HayzMg5gBPHA1kYB6vx+IgMwWaEYcvYTawwWB5KppYwt3VmVb
MWSPvT7v5i9JscjogFKcjPoZ5JkCgJyi7GG2LJLYS9hbzIFEx9IdCTYl9PiqMtRAfTNEUFjtDav7
lvGCv8vqaXwsJ2sO33F4FjvPmCeR9OdnGtWJNHWiWwxnG/g4lPdeqjfQkowHZkvhSd1L7ttj7+i3
tXEV1wfD1W+1H811/AkHV3Qwfc3O3OlI/b64bRFgcH9MjUf1wRYeOWYOeXh2M/w+gZ+fuE/kgac+
TsGKNdVQNQgEM1vc9Ie+dqSDE8xFvWN+4A6zY2+PheDJBX/Vo0EZMQ3OGI76l/5cnicTlrpntobw
w330YXFbJ78hX5vPnDj1F91nHj9UN+l3CVG976eH+/LlZOC+wVIYQgJ9gjCEpSIihanxWGoYrdVG
1yZo9eqlex+bltOBwPl0Vy9Rva+7Wl2qZx43b+u4l82IifXDY+ENR+63F43fHk93o1Bx/e4Hcq1U
Sh0X5tPue9ZPNmgL9i+GNF4unuHVvuVUh/wC6SFHc5MdD3+3N3gCz0elw8ZMM0Fvxi1zIgc8b4Hb
2dE76VUfs3tjxyl/03SgbmDq1DK4zoUyifocg6KpXnennwR2Vtn9x8Sjx8j9UTuRmzqjl0GL3O1q
hzu5G3q6a1yk79kxds0DTo1j51RO4exlTp62qLqFn3+WsoWD0Ypy6PExu/OqC+m0NwG+5VF7F6WO
9UCP+Q021CGwQ6e7IVf6Hbnqv+eL+3Nnh71ELPyz8s+/QnkxGlkZ1kaMHWaZft+3x7r6Xk0ZhCe8
NVY172GU2fpOOTVq5RwbQcqEmNvEbLf6wvzBXdzlAz9qTvY5cqHBexte9y539E+NH3rmXmbyqarp
de+GwbjFcHio0V1dw/4gEsdG544HgVPKTOzyJnUmx7R1p3w/Hq2fO6a1Dkjp0uCEGATEhSBTUhMR
fW5aiVHXzG4PIFmyy8t69vvH+mY41potbIkzufEjYQfsY3DY6fuNk+p530J517WMmw0v0Tfzpd9c
NO7ghkdsLWeEc+HxS+EtN/Mx2qnafAoLqkOGMwbVXRPaMaDlU+ybmkCQMgN7qreji9mfHfg8N4mn
Hajd3LUOgEQXoAmCd2sDYuBkzsfiWF7UX2Nvz8jemvznX6KYPlkCChcTX7KEln7UzTBwelDAHFC0
nR9S+DPvco65OD3tb3bKwUEEDjLc1esb6PnxZooFVBuGzuyiKO0YQgFxTi4i/TKuiN1R+eF0b69e
O0/X0eoY6IxZXKp7eizLVh97nCNxsDDQQ/O7TkstRDsXIIPgFgIgYi8RXgvdfAs9Z0+IhzosLgL5
wVquZTp92fmeN4YvTQpVRYMaBuEq/m0KhCR59nTc6qBwfCed8u/gYvguRju4Nnx+SC5NMHUx3Cx7
bsHL+MvTYWbggOe4x0xmSBUeUBgtJwCPYb/LwhXjBx6DeKRjO+u714uyvsUAsduMoxeUoIdOFgQo
0UzH4R58WPzh9GQ+STO8MiXcyHhrgz6NqG7fBChtxXvsJfA7uO27zA1xbLXOdMxgTbiiP+rvls89
bCt1ei/2Rw985HcEHlfmV25wSG+Tm0THnWZ9KHcujqc466tPE5Qx7DmCGIByf5mlkaVmgU8zb0Tk
0NgOr+ix+JwlR3qfXqznaer2n/F+8bDQH8LPp2fmKUfzqnsd9UwcRU8SHBovrSwIA1BcWbhI2gNx
wqvo62w58XG441eADHA7vUHN+HFyZjc7ohT4qLnkqr3FiyO6l0d5te/VvOGqGRL7DuaoC1OoVk8S
FpWGxRnSSVASgpDTz2rWHJBRf+qW3psT8K8V/WMX8sPpiXjL+TYRNZYIeRAimRrt6KZGAAczcUyE
dju5vb/ggO896OfZ8Fz8PXdqPTKVeX/RneLrM6w6CjTQ3Zh90pB77WvpnR7RG/aFSBCK2C1urGEh
ZWUjvQvMkUphp+1sS2nZUMF0Gkb2Jm51M5WRvOhHcX1qcwLAsEU/bQMXsISm8FT7RQ2p0Fw4bPRl
97cVsyst7hyOE1wLsr0veON+tgQec9zAWAlRz6shq2fsJXxBMQ63Q5AiHBPbSy+9RActRJPYRV9f
8oVfJCRwaaPZg6B2YODQYf2V1RgHrTX905P/1nWCk1uCFJdIi3I1N0qtPstiDS9n1Kh53UV+uEil
kzrCng7FIQasyy78vRfBG1cG+rQkpwTJWKnW+kHGfRmqtU8R9QBGXdep15LrgEQOcuM7r4+3dpfB
cDfAPSFSqNdlkZeFhLUIm4jCLQHEQv7rtjD2eJHeHJJAONOE6KOUKngmaVORy4hhGo3RKVBJHIf1
QcITqSSFlPFervDNZYPF6CZjRDeE6nMNSUxMbs1gy7iE1yEvCy+4o7md2dw/lBfNZXR51e+8Gl+f
BIBV6gKejtBNbJR1Cp49GnsuGIvnkgIxdYxY5lCeuKc34+u1Qg8I4lJIAiLOrJbpVqbRpUU2UTtl
xSrg4VSWaUft/w7BsLoNL7tZD4pnAxGTnJAsRjeROV4KczkU8Y/TA3lzqnCYmbgADEinKz2kWQVs
J4oabMMIoYU72XHKz5krvGqITvHW4OqpyTo6653oqT2EiYvw6zujXN5ztpdZfCPyAmY1sh5axGKI
oK334LPJKtKkD2aJftrD5FI3PiSmDQCaZsf31kH3Zzd3E5TUBk7iA/xjn57HJ9aFl2f2i97VE5P0
IVD8BnrX7fEA9ZjHHCeT4Zdu8vcet+kbJvWyL8XPY7kM+ih46mtw4yO/QjZ+eB+4iAr+kDaof5FM
vNvr9a0tL0HybJrSgCerAr6ylltZ22Q45lH7PoaBVw2ToyXhzm554x2OwVnUgKuCM+qVY5lDhwDU
MQ215/vhi/Spp9mt0yIhYAdwH7juF5+rg3Y/X7c/GycaL9pjvudAvg4FUIY0DcGhb4B4WoVVIw0Q
IAjbrHGZ7oLchAft6R3e3jX+3lH1OsoBf8LEI0nnusVfG8cotBIpZWqH6eUkh681tR6WUvhBCG1G
vfBEvHzc2anrI1fZqS+6VLyLaQ6RU7VSilADcRaXwuRtDZuVeMUhug93n7pvbBz0B3eYcs6RR1Me
3bKdqzKFnJhdWekFJhxOsLw0rb2ivifwxqtxWUiq4bmJkJrq9g9jU+TBhFO/PowHckgPEaLxrg7y
GOJ1h9X8Y4+Vl/kVp/Z0Z3zQ78zfPKX/q1zsTfyjKdvyV6dmWl8kZ2+rx+J91zw+djffKvVv/n+Y
k0XQ5Nk2W3O+L5KyXvOtSL796+fjv/xvy7fnydmnf/hPdpaLP3WcHdTAqwh3Jwz8v7Oz+A2DP7KG
zC1KqL6mYH9nZzn9U0cC1sTCSknh9sGCfmdn8Sv4FDBVZG6JpCsb1/8iO0uf4G/PN9CaxKACpvi2
g1m0HarUqrB3cI5DrpEg90IEGdxJk+GlpdHC7cpcHoYA8n5dykKHzg07ZLXkH7RBBwyzdSJ9TO0K
GuFQ/uFm6ugJucxkd1FV0XfKHsO+94SVueBIdKY0OmrUPBZ6eSutPHbXAjNwxSLU2/EDK4Qzivnq
/7D3JUuS49i1/6I9yjiA05akz+4xR0ZkbmgRORAEOIAACAL8J32FfuydaHW/99QymUx7mdWiKisj
zJ3Dxb3nnoH77o1pDuVWPEOv/wZDd2xP5TN2TUMpJTlC0Q0ZbrSKHQRlQyk81nOBK7rSKn4bI/pH
uVCX8WLG05Yl33s50rroQwTfc4Zki5wAXM6i+WHe5MfIVF5DkDSVtJfN7mt1W/Jw+F1E/N312AR6
GJ747AXTwS6yc1clGamIbi2WvrpCsyQOm8nXUkPfuc9tIr4lNkew8oKobF6y9VWTX2bNSyND8thF
dRI7WjEr2Q1JQ5WDpSPHppfkGGmC4TxATQEr9RvPwnvE3h9nNdZe8l8x05DjRQds18p0m8+5zUnd
ZmQ+reuQPsK994tWx4L3Vd6g1yOngvL2zcHt/6a6XDr01xGWvlis/grgEJousIgJjnCbxyC1YXXW
hK4cdPS8sFVeir7Ybm1HM1gV7Qcw4C5ROqv9wjRD1EQoH/2woeLYXk7/zbD5n5YRX48jCJ9FiukZ
MSL/vM1xcFjkxQxzzubmagZImO3pKTk0JSb5y98XLf9buf7la+D4r9kkO9NN8t/+9T+UrK+f+Duf
JPuryCO0+Jg34y+sHMXn3/kkcfRXgZKEbVuWJDmObvyff/BJ6F/opmEsiPuGdpR+Yf3/qFh/QaWD
zhR7jejLGxVn4f+gYsV/m9X+/4qFiSpFemmI+RS4YpL+UyMI32cXmNQxyCwiXbwUrZ+NL80a6fSZ
yWBtrqBMZR5Sz9ltHalJt/Jo3hXjFJrvcRsLUQe9ysWO9y3i1koW5WR8dQQrq3LdnFPHtktnCPHj
MQjuwfywqorJ4MI7JeM+qrloNLlfbTTzW7flOrmzQF7aN4+MOIJCNrRpvkHLL/sOOuwl0qAmrBHi
sroDuDiNU5dkjgij99kYUlfPjieyDKbM0+CZgwHAXoq8H/l2HsUATISVSSI4pYfRgaOyPNoMetam
mi1hvLhLBkqUfI5FlFH9Czv5oo9RjM2Sa7nLp2ZJ/d3SjQUz5wZxEv693YJM7+ERFcvLqmY9HSGJ
UW2VxL3FgsCkKzcPhYrkhnx4NakjoYoODwwprPjFiNC22OE6xzmWd2G7TUm9QacDbMYVceOraZ2L
7lgwIobj7BEEf1Q8ibDdaZXL9kubNAhNNOOE8tnnGQgcEn7UddLwjhyCjjYWjQpW+XtPI/kL1jBZ
cAzadgze2mnLKFLm7KDfVik51C+p2wr0OY67EwPqnp8HpED2z3bZMrajiLBkpW3yMdrBPHEFyWBd
NQzeKhUSNoFMtIXrugMVpCAPLImtm3ZEcchrkeC5Jvtuy3q5Fz2ZllPDpyD8TSIZrz/MisgUWeVm
2iZVzeAqpE9xyji2GIiblv5AjGv83TbOM8N9n3HA4xI5u8a3BA+dvWPzgL3HmHgGKc+a+AByKsQ3
IK3EaKmPIi1y8F3IkLsq3grb3JOUNw8DN9OPbEvp79QNdrrCRyrBl1TUFt+pxYWodLHhFy6U2bGk
M6p2GUs2yeMi4AdQCZEDhHfg2UDFGHRJZUjrhz3MnGFEDbLVkF56br+SCpI5FPsu6Qd5YrSj6bgL
eatAJGBrNLEq5aGXpwShsO2uGQluuZJp0lwXkC2mS1doap8DCBzY9DbBG6UHaDYIkHCE5L+JNCE5
OdzxsRQD3YAFI9Mh2ic53/iv3FibPyyhanhpoDJrSrnA1hpMGt52d3k/z+0fD7Ou/LBFck333gN0
5lUroyW/pyb8onx3CM2WVQuNDuieiFIxU2UsMrN+xO26TqKcUfeSQ9APNKu7OJbBN8Q2+d947XNb
Icau0zDNUq2z4AeRgqG9QUxKmaMh0cjJsViWBgigc8Va00b0Xx6QRT5kIPzDrPSIOMRuegmiGByz
YTWRPsC33/m7lsEjewJJaUjbrsyE3OpV+FTVEDWufT1HIxO+1JJOdod9SROjGixK33TQWXkoaAyc
vEO9yati6xP8QIO43yNMSVT70SEeKHofdaNMu0N5to95OkW8A8hlQ6ACmDnbg0mKdvqBr2XSj3RZ
9XAGZ42DERsso2K7gVLntx1JQe5Z6yZJf/Yiu2XBFDc/i1i6sGo7Sex+ElPK99r2jOH5Z/me90vL
dpwtuLJJ4GEO20/RiA7JFkzsEi7RFkG/udkrYyBo3S0JQsUeNkOy+Zb5fgrAzdPq1Q5paPabplu4
H9M4a6o8mJ3eQ6An4l2etyDxsW12sgRzrGkrF3amr7a89986xyJVgWu09fVqPZ4uEIdmmB22ffCC
RI8wqRcIkZuDL6iSt6SnRtxLFXVYeHqxzRUIgajZIyjI/hClegCIkS34xuA4BWU+Ls0Gw89oG148
UardD5Pqg/vCMPiQSCssdDAbdPln5be2edo0W/OdsUXYnKibPL2CX1msV3Q7U/ttlUAYAB6wsTnA
R5r8Ygjy7eHRHk1iPOcr0oXmsk111tfIEv4zbq1x70krpT/mYdwmO5iTREHtIbp1R754OPho1yCd
r+zj2QSVbpJkzMoh5HI+0WneQMkywqpzEsBW6+L7zXcXY9DV+sDswiFSt3TBoXcY0innP0WGULmD
LLZ5A2S0CFnGsxD84BOLNV5ZFHCgsjDayQpxmHSg+TPREL9n14w2qXvoxz5vjoGd8ySqsJRbiukF
Hohr82POozztSjSleGGRcNDy8bbJYrA1HOvnsGYybF9XhMqoEq8o/wAtGf+K8wavR4lFS1fUZkR/
XtNBF8veyVCMj6MgIdu1Rk3YrUyy/Qi2CJNAFuuOnqZYrm6P0LX14W9t0v82jP+SoIv6rxtGiJ6n
4bP7Dw3j10/8e8OIwvAXsIcwyQGl/o2C/H9nXDgh/YX5FrBSEIHvA6AfwMs/Wsb4L6wpMeSG+Act
/xd2+feWkWA0/uruigJrgRSIcB79T3pGfIgvSPf/NY1JkmGeBjry1djGQGX/GR3XiG7mQwPIEMYs
0X03oJRnZ87irh8emRxVQ3wZhASEWdQenT1raVd6hDeZSu5C2JWZMmvtfSjnP9tmT3Fm/4A225JH
h9LaQVXW2LWGz0z3Z4gxGiVuIX4PMD7zT7QI27SKmyYYT6JFdJIoxy6K+v0WBhLZgLoVfjfGxtiX
kfF2qyP4kLpvQ74CeawaHrrow8Kpoa9m8XWeYbpOkQiDo7xA2LXs+8uyoYcpkRDQqifFbKtPboNH
Qgmfvib+tCDmyT8IU+rsIYk7QcuVicztDbF+gdoXfequWUg2PmGTvtFqHLl5CgSuQgWL17mvJghk
kn0QkwwRwn026F2LJA60UxtIYwdsqIIe5TlNs2qalwl7QgG4o4bMN0ViqOCOnJu1ZUWFj5b26CnG
DPXZykbuGgjzQAFxMMAq4SC/KFxJ+M+orHREdMPOS5z0NczVTHvm/cr5HTeF32AZI4Ku/RnoofiR
jWrkJVoXBZLFPJDHZE5wyk5uyklJxKg/JKAL/MkyoQsuYxZYMMtJn+U/WgZpOVoCiyKlZNONQek0
jsL9gixS/k592PU3hLWw9mQoFVONWB50F1TH3XDskQsT1axA+103uZu2N5XGPNwBjC+mOh0NAdxQ
kHnaxrII9PbUN1PYHorIBNvLsgbg1wQGlbXM/IRObqR2iHeMDjiPdThFczUzxBkcp3xrQRHinoKe
QzDg27te54O9DGHQ9BeUx1lUg9+W4LDEG0H2B2mZPQvaarrb2qED+ug2Ts82ZfP6SOns8ksEA9e+
hs9izG7I1/IeD9UI9CTISXqiegjnY1uMPa1jmSxBuQWj/7OaXLh6MACCkpNu6MzOeFDQmawakrgS
OdPr9jQmOsVfEoFSO90D8H6Qw9KgdyR9nl6Fo8Sf4gHvRa0T5LlMJVN+9RY86yXIrsabjFZcUgfy
+obj9QwmM8wY0Lp6tluZUv4DHJdGfoZSzVMdWtvNF+iTcNk3S5bsopEA33y0ZMLhA1yD870pOtXu
Mj2Fbwtp4BPCdBjZFnKpLIcFA7QE/Kdv4iLfab2ilYBvDMjhYxuE+Ql6XeTAJMm0ZLUnxYRczw29
5FbqIFnNLo3R3j6KnCFZdjRjkzyQzZHu2iAlfoNdDmbLQ5DOYxHVZAgg0ZLLAJO3PB8zCTZ3FPq0
jhq1TLtgc0Vw4gvcu6Qp9QJY5tiByLJezYI99JNotY/rvsdgfF50M697CqsNWsOzfeZvLfP+ooXE
tRuo7b8hFiQKd64Z+VrFY7Z0MBPPDEiEea78JU2tsx/bkHP4qy79iME41CSrwZxyf/IcL/CV8WHE
4wFlBhyKcd/VeMwXNF4IHylgzXVgIR7HXRDbONnbCZ/5eyS8gra26317DjIHLGvOmOm/Y06UYW2H
eegubRI2/ZmKFk/LNEo577qMBvPnEsSufRmMgjrXOpojWnpbB0Q9l1g1Lupp2KTUPzO41byA1dHL
ahvT9tKGLgQxkcvkrentghZV0qE96RHIex3OALDAiFCr3S1pQLKdniimezgWk++C0WIsA2XSao2Q
KVcGQ8YPViTzU4FSM+LRa7ipEgqT67I3gbJoymx0gUCjX3eoW6qrQ6HFZRlbpgFH2vwCUvR4bQyk
xuiD42EHsUj4i1HqPxOnAsCSqbRXaphTNSd6fVa0jXbeNu5BA1QBLW8Fix00yJVD+Y8IpZTU2yLi
5jb3TGdg0Evjd6GIRLNL4cKhP3pLc9BaIiQD14pS3ZRdNGlxzIINCo/NUp2lJUgafj3wNuUtBxjq
8Yarpok9akQm7Tldu348Nuj3f6yIkW6vQwKjzBbyaOACf8zcEf+q8RCYoTKJDuFNs2FWMOY1j5oK
coYHSFKeDA8vrkjnKhjXc4Y3qdym6MXN+dOcITwrsyh/II6bktO127uEZJXQA2YpLTHZU9Id2ymd
z81gzQ7rROxLpuTdjMmDlvkB4PQjRy0sO7DqoMLYbL02sEhs8eqVfDQ3QsOrGACzZD5eT7Djv8+m
8JsS7DkJfV6Gvv+9du5x3jSordAq4Ebo360jH22a3vMYJ9Pg14r52JxDxN2Whkb5NVgVfUOaBlhL
Y4jWvodaxjJ2yeMtgMUXfKNRzYZ9C4NOFL+ZARwSz6ssLvDjsmUIkBzue6PcJc6070ECaD3HPZHt
aA6JaLJzL4fiEEZT+2jwirY1R257Ui7rONyDZ8OCfdgYegiY/NUmcJtkBFAX8Cq5syL96Ihor8zp
aZfh5cdvhtUCWwacY8FG8zKX5t5j2MJBPd55h9W2Em33NIHjvc/75K7vG/OBduad+BAJmjw+r4N4
QVobHNJwrw94YVnZJOwDWcnhPTRI5tBMq4Y+gw7gTkzFPkhU9NtwJ+63bv2Tecf2UDLxaumzMxnY
E2al4pY6+2ijL8XSNMbwGXX+oCb4okG38tFPgj55trJvBF7GZ8MSWU9OJO8eRMnLCETpQEZDj/GI
nJEuHD+RIqfLTC7XjcxZrcNhrLc4bCoNCKOE+Fh8ahvc+r6/5uFwZzaUzXGe+N42cq7IlKS7wucf
TLRAzkdA8hGypisfD5es3fgOp3k9xx1wAhjsHh31+2jpHnDp1itM4U/TCmxxmeXvAW9CuYbyqMb8
aFT/TW3R58TmI59BpQSkcUOK+TmD83RdCH2FqSevRKT4yWChCVPaB8GC09JmP6nRJx1YGPYWbVk0
DpYlbs8iBtyJDR+cCHVcWftLZDwsRzckh9Xp4cB98W4LJPaFPjxkK9RQLQzsneUH2PBUbIFmS6w5
MgUieGdP6jlpo0uzyatuwYecGiVKn+uLAxegX1BDI96SnUnBCDXMIp+XiOBISIxX2Mp0K1uwZQ5Q
+Mx7iciRF0RwTs9QXus3bBHscxub4Hcxsua588jhq1ys0pPlE2vLsPEGp/YYitdFGnRJWVpgaOY5
8I04ZJcCy49r49GiWrUsH4uV7jXrcvGEv9I/5CY39SgTdsMiOkZigZN7tN35b5kF2PijyTqOvpB3
y7C179YAZhNemKoJx/QPNm/iwYyLqeFBMk936EUFKOVLGDblpqypwPvT7xMrCEMIK3apN2elh/tc
3/gB5WybNHjYflP7XjXFchrRR38OBF1phb2xmes8JW0PxM3bZ2B3SHuUQCf9Ca+hNbVdoC0+JLYb
+TkGHy/5ARupzFw5GMYcVYJO32F8kC6/8z7ossM89cB+69m3YysrxBEQKA7Cos1LaDjbx66HxUY5
zWjfYNYichBUQNTXdbAuweMSLOo2Zir45jsFtZOV9BzA+Ra011nlC74EUkfrJdMNeNYy7NBd9ZiI
6g29pT5kejG2UmrBZaBtP/fokCJTHB36GnBHIbP/nEj6xvNw3NHIZWWYFgvHlLLcr8QDI4Jpw4bF
WmUxVUBbTdzr4JS49Osoj1wbjboocAKvkiAddkirJMVRPIm4OK0NAJ+E8/CMgvDSZ5Q9AWyfH8bW
g8zRYjvI4NhzUjY4TUvwPoZpULs56qoOustyovE3o5IfWNKl95B4Pg+A636wSKrzhDzICxqIqU6S
eT2GhPwuZpfeb6H9AGr8uVrtdgMgtzPvOlaxNBjvYVBnLjADGQ4ar+wNOwCN45R1FSL/1lfpPXaC
29Tt0WEMf4B8+D2K+FbxoWN7PJf91ySxhI9y48kRPB+gYFSRJ0wUiF8qbI9sj1mjdRzymhZSAJjw
aOow9gTkrFu0lCWEoAOOCE1OqYuDGxo5DbbjmFW0pbd+5rKcs8wC521UNag8FCUNJqwGxmC6JIts
0IqL/oDMp/6WIzcP5876azbFuoNzIz90Y+NOxTjk1RSbb6gMDF8s3/dfx0XjlruBJr+yuahoXBwR
ZF5ZJDyUc9g9tXH8O/T0+5jY5yUEGT/qJl6h7XNlA6jZNHQsO9lBZjktBdbACdiSQ/QdhGCc8wRB
wFRN5zRDnUGezVaB3Afdb5MeSZfeORnfKWK+offzWDayWrn2lQPzhkpTlItJbyQVH0uk3+mItoEH
4X1DI6Bn4sOE9jQG+WENJ/DWQz8d06Ltz0mYVLPENsREFIyZnif7XKx3gPZeRrv88oEOyw0bUXRe
NwXU65Z1aAJiRKCVqaB/iol0JYT8K07J4AZh20mAM1wi5ife2VjNkAvHl6SND5KBi7N28CRrghfT
dvDCxedI4RlRjoUxB0UaCjbo9BPE/nkPJfdUNzhGqizFjIhtUrHnKczGOgF9atjiQxMXxTAaBi7t
0lplHifl2o1VINVr16avWEdDCeM7rNyn5aWB7Rq+KfQ4cSCxBsrsyTDsahRK7Emu/aPZXK0EMFGB
02EHAH0veYSiQfhdYcE/DH3hKmV5sTOwvam63H7jfLkGYPvs5oLgUSKY8tYIydSqf1FmfgxSHRym
qQ1Kv2KBkgQzkGCs1Nc8ftxaV4UueKG8eLA9R8CxvqdJUbGRu3odu/ZRqlju+TqaYyRQf3hEAFvA
HhMISy8eZoo1v9agkqY8WtayH5bs2nP9FZXcdRUoCP46dQDzsKzYAFGzoGr67mqHHH/Egq3CZv1u
S7J76vUpdiM+Ta5olXiJAzrIL8WU7Gng6aH33XBSBI95hBGt6Qdfb2H2LYHdRAWZ81ICL3+asvVq
2/7mxQCGTBgfedx+S6jfBSRi5biJH4ANbjrxb73Vr17M645tBAy3IMJuY8iPqHnymKsu2GVL09do
jdYK+lRShSu6VI/yUjpci3KGux3KqVnHG6joqhZ982In1+/kML6GRF4HhGw80nBqTn7Br5z7yO8n
RPnUYNlN1yAg8oQ+bj7M4Upx4GTLN3SrcVvOig9oBHMoijSyRgBd02QA5uDifbJZAUWPGfRQ8UIC
O99W1XzOXtoTEyaEuk5622EYlc0HIt7csstbuSXHIE5wKiajsMGuYLNzpRUhvCO7xj4R3kQXuukQ
LQyBeQLQqpcux0vUdP4PwU07+MAioz2m/n5IabNfiNUFkCZkoKJ20AVRCb05ZpPVxyQ1w58+JMnZ
AMk4mWDGzJWGy4FFC96/qNv8WJo27XL8EAY1SNvxZaXFbSbbyg5FkFuQbPsmQJkJmiE5A6bm8UUM
Qt9oRJb3IcQW88BFiJIdZcA2TkVYhIevvd8F4M1a3MALaU9jvyKZRxWiUScwqkyVbrG+D3QU3G9R
UzwwBnOwJwklszv1ZouvWwdjAFzgUZ3hdB8d5tYFdzxER3P40iWDIDvSPqwFkC4gBT4sUwx0F7QQ
bvel9f7DmmzcYawKjwhbQBiUibeozhNDUA7ASyaEPyZk89cuHF5gX7tdZJS03/phTeFGwLv7VgX6
OVTt47TZi+/y10hpdUKuOQzMU0X3Y9e8ML7tcb8xSSNpEJoH2HIQIPGI5rWwKAhfodt9bNr5bjFx
V8WLfgBhlZcuyU+OR3dIGEfAdbybsmA+QAf/q+fyHGI2sIr8GFzSlhA7nDfWBzueTm9q4PcS3sFY
2HQeRriU1iksHbCFHxaMe07gKYM3QZCm+xaqaAh14hqco2CP5vS2dKClZSn/rmx3FWgiK+CMkEqL
5Zj66ZaK4kyyBAtal5c2t36veiCKA6wQHmkCN9BlsqIO2wAbpaDAImxq1h3JMTdwuiHNDmYqZxGF
CPTFZHCfjBGHlFxKbG/8CCNIRfHpwHuWwO0mU88g3V9XBlQOjmfBHXypocYX9mYLzGkEaDEuy5CU
gpFD2k9XrFyP+Waxg+e7tpWPKmpGsH+IKB3tj0DdRGU6coka/RpLQ6twE2LXpFmxS4lBEaTwZpBp
PKB5bk5rKsHtT8lDYbY3jWV6aV3zwmOcv/CxeCeK3HNhTCmBslSaygYWk9GBd+P65QB0t2ABlApY
B2KouAc0+wmDnRNC8e4yNjxyF+1AvT4givKph+FdOYzSlkOGur4IcgqX6JOQ6AKouMXylHyERf4j
7KLtxDs+1YpgFp7EQ+Ozq0/9DQnrp43lbylWhzHtXnUfHQGY1irSJ8q2w7ghUicKRjCS1XHTEz81
SImusmy9ecr+wA7yPGzu1vP5USfJI8rOY0ba1zab/yRJf56AAbRfakAxQCj3ZVnIEYld+kz9sSI3
VRHbb7i3daFyHO35LmoWfBc7vvmcP86+kSUdyYnCNRb8pgdrpl/ya73qYrx+ep+s81FPE6BZ3Nsk
jms+DbV1Eat00qLjUE8RmTFBIo3GxacIAD7lE3y56DP2rQpLcqzXN5E+rCO5A1J3ywbLq5AOPwUJ
3vuU3Qs/Hxdd4KBOXlHzda0nPVebMxABrfmbXOD9kZu2iuAaCrA1S+9DjHeYRvxUNg2BfKgR0cE0
wam1hMJQHAesDDP5TRvA7eGkFRh3aBZnaLT5fA/99nnZFqwzsRqcgkth0VHNjTvztN/nVF5EPu8o
BXayQQ5ab7NgFdaAA4Ieu7cBmXplOyKXoGgpku8UOwFdBDdh+tDdekBT+drm8WHj02fv1R0gsSt8
Jn52Hg6MNOpfBFc7xGTslJP3XMX3c9/BpFS7GgBhLQi/oj/9wVP+2POm6jegL4P5yNaElCCD4cWL
2FcDpw8xfFHKAXNUb+d7+Au+ZbJ7mYTq4Esxt0c2qd+T/Yq3xiCIdias5dCd8rGHpNMVn043nwgJ
388te4l18YEvyi9p6+46jQfzq1MKmisI5Fcg55UbiKzinoJzyAjbJZF8GaPiYN04fdAhKc4LVvql
/upZohXCDUTaPjqBTOECstHKJY7t7LY8ZA3gjyiaHjok8IyEFFUA67+okS8i1d/otCa7CIvYPWie
vzKZksOiIWaSKpn2lLRPQH9+jiS/weeJYG4Dtc/k26VrwNnLZ5BDrHxMgBZVfl6O4DfgoibL48K+
xGVT+2JW+45XlR07WRzyOXrJu/60bP1UKkdWOE1uNt+7Ua9YABf8szWRv0WbAdkvh7t/BN5BLnBL
hvi2NIgow2WJztimABLAygj9UDBXWAqIn9TasLIYk9/zliQnL0M0/XGz0WsKePkZ+5rtiU5+u8X9
omuG+ETc0yZfnkm3hCfgWO46pIH62QHNMtU6Swq/j6Cx+2YJ3HfTD+1xxuB/KTYXfleKqg/AKp92
9oBVsi/QxbIGm5EEpzjrAvznAPt73z2oPuq+5CcvuY3Hw4jTeMpAUs3ibteuy3LLQb45YhC9R1wP
MPvFI2r6y6anGJJ5N3drHZIMyDDPoJWM8JY2AcpAWgAoL/CaAO2wJUaCRyroOYzVM/Z+eEyz3O/T
UcQPYI+YErhogK3TDHKrgDzKz6lDevY4l8OciRKI7BNBVmU59XNdbPmbH1JYPwvxI+XZJzKKTLUw
kVSxtDNWjc1bq1jd55MeMPu4z7TL3j3LyXuipwMWSQrEXIgJTfDUhOGnmuNfsNmpinQjdZwBKaBW
vHlkhVYS65KazwjRkg1a7RBbjlPyNYSCQKb3qsPtczY+9cv2kjGSAis070aQa9ZG99qGd2aOfN0O
Oj22ui+qsQ11jTW8LxWD7yTpQFlNMWmFo7xkIHtN0EOU0by9A7u4HzL10QfBc5fMWxku0+eW+uAu
VPYYUvrcuK0FlgDk3sX9Cb48pxgPnfMzLWGZnL8OTaCO8N9Ru4WaqO4S2dXCWn/IKD4+sJIHWMrM
lXcS0Bk2SD+QGgiIYcyQDxkNye9p7sZrHkMksrh1PvWwin8GF6B7duNmz0mElz7KV3efm6YH2itp
9BsBCrTGMojfY22UNKVW6QTvgbkYAQ4z/mxB7bsLFzJddKEx7+kgIiigYN/8xq4OhlUraYJPWFnZ
Mp8L7P/wtFYgK60Pac+g29BLtIvBCfzWki6+mpyxE8yq8MynMHgKYeug07sEqOyJZBMFNyal9bpu
TJDSiQGzdu8CvE58hU/MiI8Xxdtc6w4s7Z7lbgcgC+jM1JnlMXJfvBW1zUaiRsSZBHoIvKPsAx+e
kHcCmHPGBDW4gv9RRYdDHD45V0QYjE8gXPwf9s5jR3JkS9OvMpg9G1RGsaVwuopwDx0ZGyIktdZ8
+v48qzGdGVWoxN3P7uImKugkjWbn/OcX5VEbK3OvVYu6tW2p+MK0KzqMytLchEgFEeomWcdFsaqq
rxbIx7ym2LrPrGjeZZDddrYWT3slbISf9bb8AHCm9R47oPKsZYPs5nVrXMCn8rpXKykIlXHahhpe
moretodKYVbWRaVJHKddaF5Y18amMJf0LC01G3EqerVH290PD4VWaY/GpefqrJoHOmo0C9gBASBI
Irkep1rf6UM/kPiB2x/gFc6UCtMop9DGGg8Lyt4M8spOTEpvOHGjpt6IsWTrJCa6VqMO810o4Sgk
qVYxuXI0EQu+xNpXIaJKdZa819A49Xbm4/RNLb6KHPNC3LgX+SJAV51mpRQD7XlQmNdY7hhNyYuC
pdVjJfrMhxtq1B7DUxChbFo/Iiau3tDk2k15AXYLJYo8K9PSpzhnwNnYKUYNxYyUGB0BNYouTmpq
TufWWNPVg36dGr4M8rVZhjnys060bH24ZC7tSbLASSLHhGDFqN62FvQumTntCQLAdGLut2WYr5kT
luB1DsyF1IuZRea3omlEsQn7LI19KRrLTyXUlI+ws6f9EuHEpWtGmHhjGXYvIUjE40gSg+H0VaOv
zrgm1lWdaxAf82ZNX5Qym1/KGHsqn3KmFwdjsaVuoxd2OxcYp/Et8wNoGpxxMjoM3fgmAKrrdoqo
71qFc8IctdBXGuBNQMh1yY1zZMbsBUYYtdN2rWIKvUYOFXO3qNNWJBe4sNazkacYE7oowsp+sOjV
K2/Rcw0+RcmB4w8VFN5AiRbb2JjDz3lwOVFJTX2fBfkwLLgVaXafe7kNAOjgAaYXftKWjOsze6IM
bZeLfKlYRBW5UWNaEU5YS75XZivuN70+9m8AsF3mFUrHlIaIo94Gw1WbZ5grnDC45kuxG9Y5RlAY
o2vWPieq5jpROP68xBwDEGBT2ZqLlK63EFEuqymu1QnGoLaWGXhGqXxUpcSEEu4yO61hDMO8iYoB
FPXiyD84/CPcDc1oLzBUuFJRDiGG7r6ic0B7XTnohp/KVlkcYo5cizGTKJorY4ys5Kq62K2+QjvO
xdVUDfN81WUQR7t0mGZ+tZozG1EGhaysqBFQ9aFqFM3cVwxaQvtTLRfxFRrUFM4KStgd7GQubqx4
lAq3AyxyCTYBxZFw4QMzgS0y4LTdW3Ug5L7EViGMsspXJzCk3WDL/acu4XLmyqu8kEQTrw9Y9SyO
sGrGqLa+smP0WfJezPpQ+3VvDzYIAnHOtlPY9nKr9BTUckUcyWFQNeudIccyoziB5OcNYQgBRyb9
XN60cphdRfa4fvXY4cjQimu58aQQ0VMgF5Jp+fGct+g0ZOYcTp8MSUzsSFEf9WlR5+N4oYwQrCaj
Eqc1I3VISa1OOwxVB1rGGhLLZlp0E8qDYYfrfNTR+5l35kgAhTfNSXGqwTMi34igVIDgDDb1zTyu
iy8gUEA3TmmrAtDmKjtCjbXFYciK+mzO4QrjXFUOPcfsRIc1zNkd7nhTe6UO0UhBs0oqtB0jZBky
eJuIjBSlBR9plkkfy0EIagcuFMSRiXjq9qBgWlv4ylhqxWY0JVQhFawa2y/TTnqHXS9rxxpyDsiH
gtuiW4VN+jHDt8bdAH9FF2tRbrSprJtRqiCQwNQxRig2BCK5rGBgyAzH2mZTyKEduvUyzXdQg7qI
tmtJH6x1Vq2bJZryt1Ss3bqbzDhu7guID4jfDYl2Xu6iOnZSirbwkeSRubhS4g4258hfmRmYxQNn
9BxqHWXQWBY/TBKFdFeX4iilCu8sAGp0AsuTaIWcuLI1xSZIddoargmt9ZFaV7OcRiIj8cYo1fVj
aqCAeoUaQr/ppWR9zlJsJ9wlLC2cCvp2eMNFr8jcpIjBDPvJ1NtTHeXjF+PPlNibmL/oQ6rsZkdB
V/24qtgZOKh4OExr0IzMhZclzZ8yUyS0RrBrzEC2xyh25RhNKh8YETTU4Wka7XM1Xb5ITqCq1tpc
t8hBh7PvoIdYywN0XaRU+QTn2ylFquebEZqq4SRFqj6O+qQvQYOsY/GRfoavMSDv8CIgaXT7WkrV
1otSgeahN9sJoyvKHQBjqZCOtOVJ6RisGc2xkR7clmMrXy9VWOCFHUkYx3ZE8AzOMsBGhhBe01JD
V8m3M2SoDbuh4SbyONYQ0NWUSTghZjO1XkHsudHMTeslsZx3+1yLbJ1tsWX7ZLjBlIJETYVxPzP9
0htSnWm8iFd93oRj0wxPzDCt15BBI7iqkqvvamFLT2FG8DzyR/LD/UssDROB2tYvuuC5FTcgHlrm
yoKsml0TdqZ+TCepPRHMUqZuknQr5hm53qow46dZ7Nhpe+3Q2zQQHiLLtIOEGgkUuQQ2hiSrGMPi
8vH28RGaNEqDdhbZVR7xD4eiVYrEzZolYz5tQUN1rbqbTtR0c7LROg2iV1JKeXvo6xWUTKmRElB3
all87IBHVie0jP69WJqq2JSQvVEC54sm3IVBShMsWqMnQUyN0nM36/Tes35swDVZWIGaZBCm4iia
60AJs/DN1iNpJYYzKqxAGvTW3hijzNh3TeMG1lY7l9RhQ1wlLvR5lG95PLZXSDi0zG9SIUZOwGk9
9eaozm7eXWwwW31pIZrUEFHooCs52bcqQb4+rBl2Di3t9W63Vr02AH+1ducj2zYXt+C/Fb4OKti5
5lT1Y9A1cMXouHMGgnEFOOfqsKITfXYa+AIPWbVccCNpwejUrDpl2ecpkfaxY+m4gjpKAe50rZh6
kwZQrMVw2VLUgl2GE/tPode/u0fgqAsYJyswz4Vq0cT8VG//IrKHOkkkXhEj/WnClq+h7xS2Jq3d
6ANxGjzJbLv8yU/9dwMbroltgAn9VbFRT8GDvRBaf7mmAqQGNI8vgW4W8i3RBeVGaxooqVnVbYCl
w00Z6YuX8SDcSbTrn7T9vwuYf17f0FCBo9HWVRMd8+/X57iJ10Vw/b4p142SxOPWVBf4EnI8f/7C
JT7/xcL91bDyny6lyyZuGSY8YJyqfr/UOlF41nGteYra5teqTEMuQZjzsiizbv/9Ut8cCy63hZ8x
fGSIkQhv8Jf7/VpRwtc9ArlSZiwwbQcQRZxAlEZ4YSPJx3ToAL6ylhJoYfOtgeCReRqy++8/43en
mZ+/Ak8ioGgUvAYgwrdfQbVeEP4E7BgR8faWUZiOSGOl3KmbvLzpaMfWP1zxb0v44rWIlYuF5Fgo
P+2ef11ONMdhwjfJbVZGTPjF+An5RvYgAT/HrXzTRBAE//0e//5WNUFOlGZquHLyzL8p7ttijklW
mYTHWAb7r4xHreWQhGRUXcG/X+pvj9PSTQtDLvzWMEDRvqd4aSN8t2no4TErafMcz1a6Xwe8eawI
JKHKbWn779eDzv4LmZzXx8V03GEuBue29ve8ei2uUxGVtARWo6W+1KAXdGewxf/Mff/nhbAOuCxZ
7L1R+H97hvY8cNzMFUSBVh7v4MTG17M+mv6/3843H8bLZSwLdE8VEAbJ8NW/fYDDAjl+jvTULwtc
88sqVYNM0bHiTLrUbYGOUFTh/siPeFzKKPRhciDg0kvyR8g+pSNAnz2Y4Z/cKVGTfnvMv/+sy7//
sgWWWcjNjiL1F8JzH3uClmCsFji21BIi81X0V8SKpOc8tNU/LKi/vWD2W14rn4ymIL//+cB+uXKN
Sx3rLMsBWbTyWIWLfV4S+T+L+CZZwmJjt1SkERfbHvl7aJUMXpEzZFOY3cOQaK1kPlXUecjNwtj7
91f8/Yb4/iyUtJwpmBCg6v22kDAmT0q69xTYWWFSthpkpFKG1eafcjS+f/WsVPQVnBw4Shq2ML57
XMqwXzpiDZHtLwiMRDWmt7oxy5B74JyMf93W/9fj/F/BN/gvepzXt+r/PH62H5+/uk5c/pv/UeSo
6n8Zlz0X633cIlTlsiX+peGWVPFflx1Zs1l2VDMcQf+ryDH/iypRvYQI4DbGMUnR8T+KHAV9N5Qk
jNE0dDz8RfGfCHL4in7/tvGtwA4QWQ5WhQbK8O/+KHmMepHogNdiwas/xVbAbKTEnefpY0hsBzPy
AHrkdoj6fSurMDChARj5TSe/qGXFMIKZSLyiD5lcY3mURgYnxVuN47vVvIX5czweLOWHzXyXfNYg
tVAqNy8lo+Lujc0CNvPJaN5R2Xg9MjES6bNlB8jsSmJAUXfbkuBXNNdLeKBO2NdUXW5edvdp1T6U
iCrQYhySAm7dQIulGBvGphtRCjdHHlOvC0RrCQObzO1ge6wMJjPTcpPlAZK9awyVS3kKs6/2YJLt
cXYiivi9nLJAkv2mFkzri30SxluxCEeJf6wXvKB6SOV4J6Kz0sUbvthAxEkQWqh/6iIwzV28mjtZ
JAgoLZcf+1H3ndckaCjixmJ6uF2V2U+K0I+K3I1WEuu0tzSUnGYs3+furM43Wjl5YwcubX5E0Bvs
BCfcVgmqvnTy9UlkDFjld+Qzm5AtPpTOJoaOjGOcrL5KB8svx9x2rKTZ1pNw0j547q2PfrUPl4nQ
fF4y4dMubgx1cmSGWmmIyDx8rwrVM3LqAgTEaP882B641qiByYi9W1cgnAsi5efDE5wX19CaXQIF
q5fjoIG+OiM4zRQbU1E6sjU6NdFtLb8q67tZc9uR7UnduBvr1qnscWNCzBji6HmoGiBG0gN6rXSb
+CuBJgl9cDPP1g4TBHflECsElGMM9nTDrRnQhSkG7agrqkX6kUuENBnJbkiSbZ7jGmR9jpYZrPWu
H9JDWtibiWif1DwQ6+7jBeLIvU1clIDlpjNOap1oOCVkRqQYbef4jFDiybW9gb7pJqa16ZjzCekz
tZ5aMuGi9Su1BTxR2R3r9c0oi21iZ64VR/sC62mWWj582Enk1mvvFbkIaPUilgH4hlZs5xL/7kgK
Ft48Mw8PjSgqKvhNCia7jhpPTHfyu0IlmwEqCzPXqYT+DJ0zsf21gOVFrEZk0sLSEM5h5w+Jec6t
+TTJ83M0JvsmbdxuQS8vg6qV+84E+4ZeYym9I+phR5jkHhM3Nxq/mlG5K2f52K8woPSy2ZRyt21x
EzS0z0JSfLt4iqzmukPLto4xnx543Kp4RoP5S5S+SMAiDmrtjdbrT4aZj34x1NtJUlEIwzWDgr0x
auPMJCR1q05/kJbOZU28DWN3py7DRpPPatJuwYQOBLw6Uai6Oly7VhKeLpLnhuSQTl52UjX5+Bm8
rCCyTkOX7xoJfKZZDu/LrHtP6/ZPHSXb5W+1DfsfBaRMp40ehP/1vQ9pVbL6oPS+p0d9n2yzfXpn
Xi/nv4yvAQMfhoP1hyrvm9MPTqg/L2n+tbVTJH+zihvyYrVgc7z3nuksrzhF3Sle7lWB6cI78KEV
eT3+15Zj73vcvvuNuN9O2MaGTzGJBr+cVv/Q8ZmX7vV/5Zh/+y32tzKhz6U2m4qV6ffolUTDFN07
UfBaiCw7HhgxtudMORG24gqx4lpwQ4q6YxV3vXhRwofRhL+n365od/A/8CA+bpgh+HnRUPE/F33Q
mx+FjMRqgj0jl5tWK70oRz+ZXHdK7DUW8jJmmBUK7ySV3ba4T8b7sZH8pswcBYUAG7IjwVGvJ55U
s4+Z5WrqQZ6hc7X3hJKAMVW7ckjQxyVeipSusJgYdydJQoUOpbSA1dBDNka3p3ll/1iE10r1UA13
8fyizDe59bC2kM0K9Lb/rwb4h6d6MYH623NVQCouYluMLm35u8+lapVkvenG66DhHkL0TWo8pNKb
kX/OCHjkeAKHwWZTzG4h556hDigUF2ilV110V5ada8Ng6KfGQxToSE2+px3la9OusInxM/EhIxJK
W/kOMD2aTC809fM8mjdCzwKDd2IxGKn1cpeQ1ZmG1pbDI02OUh9eM2l1sZnyJvUHtilXRpg9FPlB
KffkeTjQ3yG0yNtBdEdhMuZDqsFH/ymS6BoiJDRmdTtUmgOIHljYddLsAexlnnmh8sKZGa3jGAcK
PyjHNGj6wvzM1D6twtqs+pecn5lkO61cMErsfDnsggglmJWsMMK/QobJZTPt1HSG+/7YwmnL+kO3
BtjVewoExFTlwEfImdKr98Sg1Gq7nbvVs7qZc+Mxl3GvUoEMO1g2JWYmi7U1BhXSNfmMhQ3nWjgh
+6axBETJwPe/zYx5B/3uKHS0wyvhIe3gxjVUVJPhSHsszNc8e1MzTg4J/avW7HtL36g54xIbfkP6
1fXTxs4nJ9biwNQezPhWK28i9Q695nY1byQ8MPCkdGpEZ32Ns3v/ko1sembpgjh68NxcNHpwfY8N
HB1GLQ45m3l9jsQ562BaCmgEkBAQmjlatetM6REmFaSX/ELj22nLV509X2y2e9ZGiVjLutZLBo0F
8xkcufjz11VX02TIft9Nu6WaYeSWGzxTXEliUqN8MrbjV8CKb0+YHrTKPWo7X0CaDHveou1Fot1K
4XhFqI4rGLGRInTRNbiIDLyleFzDiMGr4oo5CVR5Z/eHsb7rVKaxie5DdbzCFMJLjCdZGXhixDWM
Ly1kLH5LJFMwSTtZfllKK4jku65f4GNFPrmpHq5GhwSeMxQqr0tZGnwdCzyrXmkdIQFYKyrp5prT
ZG2gGdJW1dFyqVgJFu+rOW3S+aufXso63sn2LtU1YJz3yrLIH9qgXfbHvvcr3CsQVfuInQNRSX6J
UiMDci6yM+NJyiaJghHOe3QVTT8sNCO5aQKEAu52YJ1PbfumQ5JosO3KbchoDSyV/Eni3Wj9bhQM
JOOMqS4q8Pytq0xXGRUSWo8m98ZTcWsEeLp1Cc7VoXNi7wJxzoAPIxX3UtOT5SNRe5BQWPPUdFYO
y7eJVreI9klau9Ko7wbgdsPGoOFuMWQnZ4LtxPbEhvEDopYvm60D281tTJwyjUc8OLYq24lZaJu6
3sbM61amUKFNXJV2MLWX1fxAjbtXqNRUGGe2ybxSKQNTSuF6DfOxWTFTl+3PBhZsrotzDqSriHqz
zssOX5azbsA68es13qcpE62l8MfxRl8GzJcSb1Ioi5oBtUznMs73zOpZ6d5aaQpiMlTa3lMSfNf6
V8SsQVN3R6u+UmO2nykJUhZqxepDJeBHiGKlZdn0MPoLnILg45E2RZeQ7CbpflKvrWY/TZDE2Pun
ubmOqzvaYmqncduunaNX+VZA6qQFcrvxx1IwlhnMbZNqDpNRVpAK4bvGZia61wWpV7Xt0nk5VTe4
AwYmvXY0Y9PpJMQFDEhH+b5DlcMQYLCQssupV05nufyCxDzoks9yd9oIQih/RYRwHbBVXzoPmjTx
WidVKonSgk07jtt4eGVc4A7Jel3II/o8m9mi7pnxa4eyZ04m+JYCE7y7OrooUUf4gpDNIZP0hsqS
51wrt7gaeDX8/JJRZTwoHookR80Lj35zp3LursZXJU+eVJ0JDEvUq7m8LhnUtJC+h3hheBq6CeNv
S60dob3W1Y9sYQBr7SwO5CWEZYpyX9cHL0YjYWsPM1sjowS8lGT3wl3Sm8ZrU5LNms+cb5D0Qvg7
pTPbvd9M+W6W3vALRCUMDUcgirJYpWWD1ndydU7k7lQqT43e8C0zNifbDbGoPl42YT8O32qsuPBa
oJSFgcAAezTYbtFrUApusvipSU0co2EiwPa8EOmymgZOuur5hrLutQpNL45e6Mq3BZzkqLmPs9dO
qH5o2rda+tLhIWsh+hsbDVL9ENTyXakx241x7VVOiPQQ1eSXvTpIsUDX9APWEcx1qIcoi4flacaE
UN4Y0ofcVD7sc2YdIaQQOEtazaIadrVJ+4LqUqLPjTq0Vk8KJJx64F/pk7LwtuzOcW24RrTutOk6
Zk0qo+GE8YfKBKu3b5ou9c1IbLNL/W0cCZAjYz5xFIme1aSTsg+izdBz/kBV6gq8IbXkJKehb68T
orq7NnyfQhyO2HxEDmMY6V0YnjV0Je18ksI3Zfjq2EEjWHB6afClF1RNKRNE7pq7J/nP0dohSCLR
oc0QTtPf6sv9GI+BOVwbNe+arx2jGM/AbSOD4VKbGNlYmScMa5c25bW9fuoMI0vk/Il1VsxAErWf
xOGm4fiIU2O/6DXUkTKQtEfI2djF8H9DrCusk7U+r+vk4hPLUjkK+k8ljaH1JWzmltsYd6m87pkw
ukqIyrK0j5n1lqlPGaRN1KVLft1G1+b8rCFPEDFSHdTEMO28UOn5rq9V6pYI9mtdPTNhgFHEwWi9
txncEIpUTKtoNtgvm+RCyAFyZRyHh1zP4byWvU/olaMKptuCWbsd9Lm1UdoSKjW+mgEVT4XGp6Tb
bU3bTXW2ergdFqWcQkj93M6O6LdJkrEgD7VGnugZ+fC2Cl+QYgDl2kFNhYD35MWHEsEklxr4QJut
wZogAt2RlBfbmLxSx/aEpxH/0NN2H9FxrXVL09w7KuoG1dwJLCjt+ssudiEq2SF9KLr7RfnqmNnN
UYNe9a5kG2+QA+bNx6jAG5FOuklEmr6f5N6FJ7+t+r0GTgJTglY75wwpXGyD9hE8IRufNAn70Sqd
g65O8HrDdUGb0GEg++NBj220M6WDXYt9nb+1w4LYrg/i/lE0latZjWfwaSfSqYKVXltPA9FxEJzd
oVy3iSQgIF2V9Os5vbdUnSbzh5iswB7eF0FopA3SEN4UVGF9xuSIhjGBly6dWu1WjXHXhlu1iGO0
nBflDczetUqOkrrwciQdnfmZ9jgbdKs7EZs+4h4QQu1KEz2YrO6lw4tgHhp/XvD1imS63qOVK+4w
KNt2sm8T/D+p4sfbbG1Pl4ERW0kgGQj2wH4kkIhS+qDv4xvvf6yT5c3LlWTjKSK6fVTcltaznBwK
w9in4YW19iSv10uNzEwmqZlTZcV4lPmUl63vSvuhwW+tVA5eAC8jviVZwkH75izFC2xdEhmYg4sZ
DwX0rGi3ZJRHE2dRz3c6y1cD53ykPpW0WhBgnWJNSSkE1Zh7WnZUiOwB6IRwQzauFiXzcsKdGhiK
RglGZlxVxpsUmhcVH+0/5xticzCI/VSSfKsRChR7xoVT1nMuWjkPutlMRUX1mLo4vGztBZOYvL1N
S04+tfHMotjqEnUBFnoi/qrCmRXynolj0d4kybuFwUfKyilABEy5O3aAdpL6WEq3RRoGktqSQTDs
i7i8QcTpWlPqwn30OjoVM0JLHXEKsVFkOMxJqbG1AR7Fs1JojqJ2fguBycQjZtFBd/KXeL2F5gS+
8iTy985uj612I0/7qr+WOdCkXoPzXm/mWNtYaerqeu521nsV105c4d3RGC+o7SnIYVUD1/cyvOES
bQVVwyD7+jxtdY2PPqtuGvk8F6yRj4h7UqDbZSOyfIzU5FG9lpYXMUH/It5UwYArbtajMgzwgN7D
aiep24uN3TKOsCZv4ZdM8HJynYMqfy4vw21uDAua45B/qvJth11BfzFGUF9Dyr4SVQqEdwfW6laG
TZmPb9P8nuofEjUirhtWl/jxchWn4UZN9+MyYkb4hV0LDrZY9mgLvRMfGE1j3OzH4naFaA+PyTXC
bhfbrRObzyZmholxY2lHod7Z0f2Mpx16BDh3mgNL3U2mxLcrDv30upmI2qmKs839lQOtPfYqUvlG
x4A6aPb0aXKrBDi17f2u+FQixBPDup2Gx7CkDpxnj1BHD4qcY+e3cmmgaChcs2sDuwqPofI+IGjG
EoNTxPKH4mYwPiZ27ozTEUasI+ynlGDKdX6x6lNnYfORgFsk+hbXui1ZA3AhiAchSEPGx0xp8wC3
TcoRAFsKhVC+E+1pzYBfqIuJeJXNl3HemDXMjHITDSRLao0jSfN2Bcjr5auQOmxY2XXbOL5emwil
PMNqefQ7dHd2vR5xc/Ln6nWWEASV7or6r2YHJoDc1ZUvs0VH2TxM5efFiRBTCQqS54GThCm8X3PQ
Fa/aUOLJ+bKCACc1qLqaeZlpuvZy32e4UFKtLeoxr0BHUBp2RFs1MI0snrBS3NWtTCN4NQjclKhg
sYnxUjr1MrL9oczoZym+8cQQyDpwJPEHJFCEZE3F1qSJSBq4OBFNV/KVZfFDr3/B4qInNyF/QpSX
XjSeUtO3btmxbLAisK566t3WuE5W11ZIwm1fVUaEsczxtJ5FfwORnHMRAGewnIVv1hpDf8yxiaj9
HArr8GxrTzNn5VTckOfpF6CGSZp76rDNxme5ml4L2whQWmvJQ4ZHZImiuBlvcbtzdGATpA52/jBj
gg0x0CukidfEKQIXU6L1z2NyfSegSPluodUxEfdB5vOQkKFW7WhWwl1bZBsN2ZExfolxPRKnEBgS
jkAl8ZIJ6Roi2feLjUzJdCz1hxUjZgOqphFAumb4EhRVaYLnr0feIE4hpYkG05NMFzdp33WxX1tq
feMmVY8KyMCgYzzavvAd9dFnKd5LoyFiOAwipCUM6X0lHniTEH043mwD7cS2mBbYe/KuGDrHsPtN
XV00uOHerh605gy5GIkBb6791HBIkNlzsfM/E3Fwqo3Ym7sXKXxJ4K+jiObEomYD6ceAgepoF2U0
PcZrB2GXCbOvRQQN4p0xEJeBqOr478jYt0nyZdr0Gyx2gSN/mefGQzqUZGC/5tZbnp/gTMJxDz2p
F5slu8LLafPvl/uWynGBNy9zNCZphoby+W+pPWoS9ctKdmNHyCB2C32NZcxGIwMW45ENNeTqYljk
hs0ew6A/x7F+G/b+vLqFP7MpLAB/xny/3y3EHbJb6vZtBXJJlIMiv/zh9v4+vFPlS6a3bRMUQcTd
N76AbCBgitXh7RLbKI6X2E7yKYmSy+7+s/yNnw+SG4DYYTG4Brj6diWRyIqNEPStqJ6QkUTTvVL9
KW5Gucy+f8eimWbqKrwRwi8w6f/GdKrXtWYrV98mN7m+BKBeJhm7CxSuP8db1cFl0pMD6Q9L5B/e
kaby4wmsxZlE/p6lM0yyslAVv1FGuViBcAAPf7jCPy1CLgF9ixXIQvye/KfhrVESTs59jd4lpS49
xZeAzTA56J68kb0YFiISNyYi3vyXTyZhDv8c+v6Pd8fNMUnW8E77DkNnitEMioF/So6qV4D7ZvYf
2EWMrP/+2jT4NzKZ8oRjsdB/X+VIz9oQq5c3e8R7v4VclEBWX6evArYtBqTzK0oI6hczPNt6/JrW
yYOR9kfDMGFyd0GWdrsJy8irbOkfS5VDAcYLULH+Pizb3jxD5Ke9gEueVW1gZcuDxs7MUMWlN3Vh
lp/UvNsZZBYUK/ADfBTDfu+bl0E843uxI3Lbu4yjE6PddPECXhq3B6vjFJLue4MdT8+cdJ2Dqfxo
2Gv7dPHGSfNg6e+HSkFsrQRhcxt1oI4RpSj3oSZMkhVj10+Li6XdYQX/ajNs29LXRLmJqvyg9dEp
p1GU9M9h+DENxlYHukEvsFOn6HYtWdarQp5X1r/NYbOLjGgnjOZQgI6PqLl0AB1V2dtL/GQLDBjQ
ZyHpeK+r6SD1FhbHBdM7M8FHVo9cKTYOFRxXHTQjQc1s1k8oRjdTBWO5BJcBej2h2/bRpO+svthJ
+KwQI+cZluSP7PbYv17rYGyq3DAmjdxBvBNCcGVM3TbSyFsXrNVGO8rAcokyvIyQHadjQiXd0Z4j
pnHaNnaLat5nE5rr4kdL5QyvDHcFkoDmZherwBBMk27CmHDutN2OjQkGUl4patg4ueSVUXI/2va5
Bfgflfsc/+y0m442ihia0xkOdAIoj7lQMFbiuCQmGykUcYaYiEhXY2vljDvo/ovlbjYlB10wUYLb
cUFRNPSBquobqXyausJTaEThSm8xzXC6+A0heIBtxX2UPUQtDX35PszPcjQcsDQJqjYbEemOJzR+
JnIBkwHudAtNVvVspFxuo6QmtsfJHMw1joNfZdOepmW54jun4Wg3YY20U/pAPsGshKpKkXdSBPk4
M1WnmqQvSXuIQ9ReYGexXB+nMZQdtb8bJu0m0UjeAI5hRIvMuDqnTPsBmfdhJHPCxwdwsFtI9bsS
g3MxRps4TF0NosbFAaXuSYg7heoH1XbYHMyV/TKjNC8+puw4pXtTgWywnCZr383vMVFUUU4Q6dK4
Nj3dxflFwO4SGstQhhXcgThgRudYIYPaWI+v+yUoQfIvjHabybpuvvXpumuYFeQ9pUpFswQWkUyv
ffjJoeTFeJkIu702lsKTG6vF5awDNkVG5SRTVQMuFB46ipuYhm/mxRmQkvEPtQk1Ccc7o2Q+38XJ
I17VR6PHsh6JanZlSPtEvOMrS2d8rXKkd/kAP1XaGi31SjPxCc1nSTHd0L6Klxt9RV4dPVXpg50B
0+H4hK4Ud8ZHIwydYXyqTXM/ZIZfSMnVGtqnOMcRLxpvorDd2tJjU8j0KtZRj+z/5uw8dhzXsm37
RQToTVciRcqFwrsOEZbee379HTyFWydTGUjd91CN06hEUKTEvddea84xDzEOp7U4xtcgHyGPvFFx
30t6T6mMWxQAiXAvZNFLatKoairxadDp+BVSpNxUvSrQpgWokYXJ1pDip6HWb+qYqSX6Cn0uX5RY
38JDOCIrPmQd6X5m/2Um8UuUgKqtsN1gEZZqRy0jRPwCS7mVohjlTGBhvAUn7VWc2WWNfpPR3vy9
xPhzPC6rmrSk4rA/6rJ4NqseiXS3gMK/FxNqkX60m1lj75IubCLyUj6cbf0EOpoKZYyBpPN8DxGI
huisWqMxiYe2A3EE2XzURloyqCSu/OghgEg38QVbx8aUt1a3jIFmXj8eGsY9nQFVnRDQQn90zIqj
v0DyMJ8KyQcuZKAKt11Nz/VSefnDw1mk0jraYfKzrPPyi6+OU900vEcaTMJ9mLl5vvv741cWAfLZ
g+EvS0TKIcKSTems7kqaGlVwI7/TGKN3QhYZgEdH24tO5sR3TJDXrcf5ddusOX47oI8cH5arx7v2
Kt8Gd92WrJl144W7xrvwwfQ/S3k+jmhSM+kignzxrLgVjRBl99h84IzekHXAK14/a4N6mxXBk5SO
Hm7lXRe9WIW614fKabP6iBHnjkDRrYRhdmTOULBj0ZgUo88EE4+Iey1MmExl70F5N4TzXZkF1IHl
4v/OkqdCoPUfS8VKy4YXQ+nRPhGDMBlkOXN2EcwHbMm2DHsh57TXlvoecu4nyvqXJvJqqbD7CYN/
elVgG8OfikFxQ029m2l8Iso6juVzBW+XlrV2p9cnQC0s1e9iBIWKeVJxb1j3qlx5s8xgvnSF4tmc
HjCWrfxCXXc0mqL6M2dah5OIJWm+EnLprjJYKiu/eEPycqUb5TpUazdJ2IsKBpQwzYplahEXDMla
LJcjDZVbEa9krdBhZTmbp+BEJNQ2LQ078InmzSfak5kbYBgyO9fQvys99xShOgJT9nppoJ/6LnfX
qhmv9bQ/Wcwxw0heM6VYa5w6e/bqcgKh247XBYtZ0fgHaczB/Ua3g/kV5Hcop9cd6G1yzD7byOQw
Wup2NpLNJj4l8T4YpdtaNp2UuVCtO3MlreXoNtVUzwD9LC28bd846AiqpnaZQQpumUnHqKNrgHMM
r+Z3uVQADBui17L/zvC0S80VlteNYt1kweDV0YvBHhnWpTtA0eoSviqSAybc7i0mfXYhhs1fOARX
YexNVu4qRv/VpskB+x1s3xAZCV0J4yEEcASPEnwi8+CXMniJrAdJi44Gg5BSsq7yFoGBhNxhoaJG
ybTPqVegd8IMMFnKlSMSgxsa5B7JAbpiQRgzGR1YI+d84GEjXcZdlc2IE6sN0IXnhBlZTU95jEFa
60H2DpPRbSX1ExqvUwRcY5KsVzK8TmZU7KJxpMk27ASysEg13PfDjaU9i9ZrnSxQvHam1SkcsP48
BBWVyXCf5p9pDU1IrHdmWj/NRmfLQrOtJTiSASZWWW9J7QJ4IAhXOH3wRB3xJ2dV46boZiw0AGUe
3Ayd4BQDQatGRQ/Ji3lEBYQeMXnTGViaxb4EEz4qzFCL9kgj36uL0esJ1E1ixi6aeItZDOoik0Gx
duYCR7Ovv2TG5xgxOYjxvvBVN1L7nI+kscDKa/XGFiq1XpuZSjbQx9AMb6qJE9ZkilhHR3WZ0frJ
thHggoqTJwHJmCXtJKbI/pg58DA2bEsb0xhvJC19GbBbi+Zkm+W3yK9tILeBq7Y1C8+GiunW6qD/
sJW3rXoKrO42DaztaH0zgvyOPiadt9rE0OefWgziisrXH4IeCu4TCVXQeMCQ3Q2L14/mDOMDdXTl
Yr6WqVrSsNsMoropRZ4lGhKTzBapoS6yepsBmjMyUUpjBGOQrxZ4fdPe1cwW6oYxoFLaIvqJFDXg
oKprwXgefNWr0+JaEGzJGp+0KbhtJyh8cHcpjFGEhKCZxuq2U7aqrtgF0B+9RKWQXVeJ7IFQ3qQ5
U4xsseSpwy7PpAs7jvSTIox+BfswpznFNM4sMXPfw1erp494m15nzujBdLKHAyrKFa2tC/v+P+ri
37c3VddVTSMUQFPo0pxtIpGudfxv+hg3pBjBSfeQHu+Ce9aVFSaI4yW525mXa2nI4BrDoIK7AgW1
enY5fGmz2o8t96ZtFC9x4XdvZO9Sr+SHYmZRfC9iakR+5nlLIauFGvS49KHm13Cd1k1Yr40uXfUA
IuBU/30f/unrQn5GdINKEYJz5KxAUEojGqrYfBd3S8uEmvB/1YPZS7jTb/9+tT+fn4oJQwZBjoeR
Wu2sGsySGmGOZr73G2BWG2S6G8HNNpdSSZUfOiZcx9RECkJxCUU8u6ko7UU1li22XwK/acWaZASN
N3Syn6WEVaas72Bl+vaEBN2UH3z/qoJKEEXHIfei4C6LHvqqXwEUxrA7DO/h4vnXatqbh6i/zgkl
TK5E4U4rHlr+mdVqnjrGW7GWPMhUqybf1jJqaYzUQ/DZo6lbVypk8endVASaNk/m+CYqxyQub8qp
sK0WhkresJLXQOK3Ek1mI9o38beq9xBpkNOiER4F10jvoaYYPn7xr4X0QFqZoklr5FPxYpEnlqif
KOanUxM+yRMT0prwr+dEMQDpFYcxTk593Dly+aaXjzjlVpoZHErwW1F7suqbnDGXLIicne/G8Fbo
Yrsa5qsSiy/NDpukuE0D3blOOc4wJ6ZpULfbgv7vIMVv7EmeGg1rU7lWouFJSiygbi2YtECz4yy1
R+nQI0XEA7khrsPWRh3Ap++oEA4G8miEIvZSYPQa88Kacxk9122kAGormIgUsHfe8jk78sPdFPAp
ZHQnVoCzFoCRHGxA8GhjADkgRTdoOnWYnjCaHrI43NXUIoxyGMpUUEoONSy3sGZ2Ul5pPoOTJCL+
PTAPePRsSck3WsMkIDGBziZOOp6CcNsk/XqqM08MYzdIGI716DCF4ZRwrGZnhXBtHIogdscK8UY8
e0DXd+14KrOuXQEieYIL+YAQ+xglTLOtaxPAbTYWrz5SB8bOB9ygI8VpCkkJ67q+FBR07VMVCZyp
5owl9V3f9AyYUdWvk1LeWC04UcmBvfLVT++G1EHPhmV1V5nXfXOAccO2DAtTFTNmibRJQvEAaRUO
e7AJZGEdgP0fUGWiRGIYeC1Wz5mQnKhOiFcKj6YvqkhDcD3E9wgaNPD/PVoV9IBx/BWjB4fzuYKt
uwk7FVLUbumZwMEdI/3UgxFYYazdqmLDSJvdscVd0NA/OIUiMrz5UQn9bTGJe42Rc8gAYi5EhJfa
tmzlvWllD6XY3QPfeIcn4ohBupW4g8jXrkYgNNEAk7g7JUa7nf3JHcjsNNvrifna/CzzERGweTqz
dxFgXowAGUXbqlNUNxYlIOCY/YWMmBjDfIhN9ElC+mCaJOj18+NAKbyLk+E6iq1d1ZKMl3ZbxHI5
Rcx0tMzQzq3ujhbdRqZbNKXiUZyDR6Hr6R7WeLiHahctHoSOhmCNNCmE5sJQBfAq0MDRuOVUv4Mn
ctVGIvLi5CqJxPsK90sM51RkvjOG8ia0kj1EH9T2Qlau/drc+1Z7HUNHx0NyN0rR/8fmLKkiqGZL
YZSCcfb3XmuZiH2JP/V92tHEeWW0vE5Xgx3uyWFaxxecqj8t9r9ea2nX/zKrMcDr1ujD2VkCr3Hb
PSQzL95d2ix/3MB+vczZWi9UuTbUpv8OcHrb3QQOca6bYksznlvyL9zSD24neq2/PL/lUPvLPQGH
/c/zs+6kzeD2+w99ldz3Luz/C1f6s/GucmgnPtXgbEzP/KwpDvG20glAo+ptybW4lZv7v+/EP/kW
frvAUsb9cieTIcm5n3EBhgomAFzm+Dbb3ZPvwVnhrYeV71i2deHYf+5QpYLivvBhikxpaEuczzJM
sZ0G0yo/arvcKrJdbvyttaarZVKxJZvU4ZR64Un+VCP+eknjzKLAkacpQrPkTlu4ilvWqDWyJjR6
a1K1N9HdpSLx0j0aZ98dmZ9Ggtr6o3GIlUOwQM8lPAUuoXrzWluXLg3EC5nvy2t7XgZrxjJAATCp
/dFLqchSFEWLpuxUYQkPUCHG0I9S9++/GYyfP1zHEP/rPLHO7gxsTBxbdfNRIKtWslOdvTIQpku2
j+c7/EMBXN8pojcDJ0I3cXfF5jYXIOWlbk8cRoSgHtBOLrbbCY49e6sdWNdajKCVo4L01pHhTBJE
JQpuLh4CDpkGMkYxvteqzy65T8uTIj0tjYfcj5xB75y6kQg/Io29OmlS7GUz74raoKh8xiPrhFp1
iGDDhNH1HKO8xS1S5PQ+sUL7ogjXh3G2wX/r5AOgoYM+DdFR8qjHo9Pr1UYYxSOv5rGeRyfuqXjk
9qoMD4p8GGZxRXGwgtd1lBb5DzpYP98YpEwQtIfArd3mmrwDEoQsmX4wRjmpFB2ysHUa9WFPZnWA
7BsmUFPcayTamsV7WEF4UdMtFesWRw3pM0SDpQiV9cFTkLPK2Q6cHtlJw/WUortJ3gTUGlH43rch
DJB8nQato8QlAjLdBQVGIcHM2oKcwpGhBJ8/IhpINyHhXkShesqgbwlovqYHhx8TGWcJ0NzvcX8g
l1x070C8GvlRZKYl4nMM9aNaeguRSEycQgMXhcix7Q/6eBWIxUbMza0UIi8BWKoSYa9xBgU168Hf
XMsTpqDwqgayzejWJhhUTkgnxKQoHvXg22xuWp7Z2C4Vac1HQH4yibeClnvkhHoi45/F4CAFpLxs
o+RLH1xmvxye35OR9Z1BSSXfIXZbtQzl5GJLPvmqYSduDrl65cvfcbYnLQ5u0tEANyQmR1H9hlCx
IjNnFTSIm2j4qNLdmCKKaw5GXtpm96ACWZ6/RohkdcTPzu0EjJf5RrT2+chcrnH79pXAIWAaJv+8
x1IhOmGgILP9JlN4lSsPybCfkQRAlXH1YCI/5GvMbxFAlkRrCArwGZoXvkz/KL1ttZdSQzs7zk7X
DxwyMEy2+D2z2k4RdotpdS3EIBuD/ljF9Zds3MlM//RqWC/ZAgqfPUQUjYtF1m2oro4hhl6Wf5rN
U9qctDThkwPnsbx0fCbbyykyl1//Crw7ke3Nseyj7YTPNED/o/MIAbm6copCx3yK5q9IhYo5HRPR
urCU/DCrV7HN/buSnG0/UQ7McczGD/NI3pIr2fkmNFfotNZoZHD5viV2YCv34fHCCrb82fOFEtyD
ZurAM+gYnB1AMc5bMgnQLM3WB6rYwCsRRW+mN+LJ6bSs5BMjR4oidYUz5RFNUPCcMu67sAlaf7a+
ufl/P4VytiNlWERrbSi+TVUAIcXkU86GTVLeSVFp4/S4bckIFToNFW14TQYI1s/IgcpEO07b9k3j
jirHAmAyldK61tQTWIwri144rksGRSdmpBN2z/kgJ+bXQBkughEtVP7bM+CSa4R8ZGQF/kBK30BD
rJI2QdTTBKZPDt+Tc93GRCQKUWxvibcAJz8r8l+7Wn+oEmJJWH4IP9mOve5IYmhHhWzLMhAvDD6l
eOOj96uF6xY3jchvK9A1V21eMiKKmQ+78Ep4f2gSRvIjmn3UgcLDJF9HQv1kSu/iUK3AK9wMoY+F
kK1SrDdxchxIRUOqRczaYxCPR9nMbvtinRKzw+HYumo1LbQtsQAXFtMkV/ryxIMB1tpYuzLq951W
Q1L/qLGENm3vhMBVSCeEPo3t8O8/r59qUSygmiYtOBhRP5dL5FliJHJbfahu4KGfdRhGrMc14oX/
S+H706b/68XOXiEjSMYKcdJHvyH9eo8s5K5/8g/jmqhmeVW7w16/nS/IQX6qpX67QYX365eqUekH
Sau5wWEt72ZucPSk235trpS1vA82xYWy5qdy+7fLLVXyL5eLgKt1ZVf90287SR7BPK7kiBcbbj9/
bzrYQHp7cG6MszNEJ7ckzQoDtyWu5XWzUt6JSlsxtt/Gu+rCTf1Q2etge/57rbMjREkiT0/e30cT
0VzJXtrqgkTu4s2crXFqWZSCFSPf3QonYzN7/qaxkRM6dLg2F4vr5cn8saD+ezfm2VKWmv3Yx/7y
5KQN2iR33JvXWEpaMpdtLB2I4xAuwiAPq5V69fe3TV3+9t+ufVaNxrLSNINkfJnB7Khdv/U7/xjq
GCZj7BNCU65AzLJBLgEs8TbOJCwG3WFQmD+NjHEAuGtxf5KLG1S8HSqGKnoMFRz+uIXKZHqUjfZY
MScnPt6ty23NKd0wCC3QKVVtINGrUBAeuriu13yTG4ukA72qdmJg3QyUPrV8iVWkL+/WH7cLVfQf
qAeSwLOzexJ2VTMG40cmaOslh2sw6Bz2i0/vumpqnF8pcxHPrNR1CMw0Q90jVV7ExIaxqZ1Xu1Tn
rsXWbi36vNoHKaybIflWMXvIzW1FJqiGsaJiumZptzpaXIk2m5IV7A/PQlJt4N8BBbiOiWXMtIeR
5lXaT/YUv4rG/YDauqxBdk+MO+unGlOv1ABw1TkeVxPjHCo8FgiwDW2oAsiin0qvRfrKhXidi4Jj
jFtRRhCk7IREXkvdy99/KT/ut788ubNORIa81dDG8UMw3SaJYPASamTc9uVbKH/J9Dj/frWfX8Bf
Lne2mjSZVgsNL+B/9Ho5pYV1VTqWW2ys7aXV5KfDpg4M7L+/irPlpBpKRYw5+i0KVQjODhmpeJ/X
jOHsYK0+LaCPCwfqH/o6v13xbH2JyXuGNDl9QORcDTg5hnhYDz4HNSQxojisJEIsaT9deKoXrmqd
LTRVJySqWU5srcsRPmL0Ijmyd4mt8OPi/O/TPD/gjv5QGY0yfljVsUeijUDjwm3IPx6hf7nC2a6t
kFor9VbwPash7vJ9ABQl7QkoqjGpxZwwRAbu9ajcwtFFSog7t4ga6NQCISzyV5+mT8kwroyedJOJ
2AqhUu7MkNlyrt4Ly3EGjGgPlX0Kq+sJ4sGFX/aPJccvH/5s+5eB88Z1snwJ/7T0PAAqtr+db5bf
dv5g8oVcqpV//kJAXcE24+yhnV3RTOcu1zTwGhbm7y84IRd+zP9oqP9cVf+9wFmJ0agpmZXzxPuD
BHqTeegAVtyULTzGL5kz22hk3JTZpTuuR6e6RlfI/BdTAoSJS3Orn6urhRAnLsQ98Fu/lzt1zU5K
YtU/ZQjNgXX0mqw/DBdfly1sLzVO9R+mZBrlDhgRQ5S44vmzHXpg67FcfOXzVTT2K1Pp3YV9JPT6
zmIckcVPZTQfQMdtE/mzhueDGtMFV+HWOqfKrnNE1B1F6x8DWUS9MbqCKRzxbjlAbh1MbAuB53bG
DALeeR3k4lueia7Zk3POKEOTrYeOzDTY4d4oIXGQWpmDDHuYmW70/rViHF5pL+SvryuRIUrqY0Wl
tcDZQmVsl4wviXos6kch9OmyfCbicx2+pdHn1LReksSHkL0nGrAnsAnCgT0GuTLixWf4lBLwkNOh
0mgRLSl0tUry4OJE0dVNJMfvXXOVtZE3VuNOzDwstru2CDcZBMImW1Ith8+4Ez2Ts1YhZBtp9sW1
CJ9H7HTSW+DZca7MyelV2duqSrlSzMa2lGQ7B/t4im6IbFP1TReWbsSASghxktEebNpFkfAhYJqq
LI5I2LoM4KxhXh6mUvyQpAb3Bz2s2TUhlTRhfysmRKSmiHFDKFouIeVrX3c5+6xmHz+kweP0iiaG
oDLwxVqgs1k2+ujVivmZ54ENDdgGtiGy5SNUcFSh8kJ8UuG4mybaRCRGte1D0bBGaTM2Y/4siYah
Lm8pGzxULvBHGH32B1IWD5F8pXFKbXBYMhtbheHkaZQFYN0H4EETso9ONdZBaK670m2zXWmRyJPJ
jHoeRP2+FOmPICZt6aTFKsdSbELauO1GxrFShNn5hW6qE5QMpGa7AlOFWQ/HIz1rs0sJAtmI3ZOY
CSA6VCeNPKLH1/HgKnN009TFR4Z7fw7Jn0wj9LBgGxq02mgDZ7eLWttH31IM0V4Hyi+TpeWTQKzA
7JObZtMmta3Al06SfaRpn4EhHvjzqT/se/ODMGMnUeCHxelG9ZnOqm8SnEpQg2vy9hqUq35Dgu6D
0iEhBeifllt5CvinMaXbDCRkP/a0IsXD2D/KeMEqSyaDKbibB8oqWn9tAzQidYtKW2n0QiOIUPq1
bHFYl+p9iTWyIa6sT4ZNi+SjR7MnDdkCDziEqUrECr8HTuxR+dqG74r4IhRuG5LfFOZAMfq7mLBQ
Lm3RE2xSNxDSNX2eU9luW4xUHaPXRCemri22/cii107bSJav9BcIP3VsrTk2MxUnhwHSP65wWlr3
swJd/l2iCDQQ34TtUyHdWeDWJcETQH6QYSPRJu7JxRTGeoUN38lzyaZreJugzlIhiGUwkCGDbkaf
PD0lPZDS5iSWsB1kxgIMEaX/4MPI0bKTiUQwlbjI1HAog91BRH5rjXYhWgQkqcdKIwpVV+5N/9hl
gCp8fdzQY7apytd0vMn5CGvAKXgFRUF67Mk6WhUt0hEdP20iJ2SH07EWpk+tvq0LADEMN0VWjXHe
EgeKkzl+UASmTIW1X7gLY4FEj/bjML5pUBnnBFFSGW6CcoH4B7dJ2TJoqIZvijTa4+IeEtAeEwSk
yMhrgNEDut8DArZLwMv+8Nwl0yZqCSq3wkekrkCLWEQSuuiyQVhuvyqkzG7guwC8tctwgkqBNnCV
SrPXY4e0hN4RQVDLYXkI1A8hWxaFDgczIcOl5TQomgpBuwVfsfIV1H68eSFiWYbWNIXQCkH/0RB5
0Sht0/uu+NL7BPbcC+X8ypoY9ibPYnpFBINjtkdpekyW2aj0GIfAxfL+RM41UYcg5oDBcfgo8U3H
pHlYJA8By7GN6kks36f5Lg6WLidxEqjGhHg3mSjbWcVowbqC1PBdHuT8XujdATlmF0v3Q2K8A0nf
W1X1TRozP/d9ytm54MeVdfegK+08ybZzc1f2Dw2274GpS6pc95Hs9cJTaN3HiBNUHmpvwAwIvtWS
JJFc9Ko59BRgOBaxHFF9UlTgPWLkingAZ43GbhHbRHsABbg1AJDUE+kyi0NTOcHQXlsjYgvfJaDd
rpUUFcl31r2SSeAlg2sBh+qv4iizNeO+rL5N63ZuhF0IFUS3kDDSnGt9Z/JvSqSvCSR0iVYvUJqI
zJCsPMnS5/++MdNnJj1FNOB9oDdYwiMsFhJccc3MvaKWbCF1Z0YYQx2vs9yrVDqaZYELXHua6qeh
MK79cKEYKIcGbciAKgaDw3BU68yphk9oNqeqBfZjuDHmBoIQnDJArolcvI2XV6QxHDnSG0fTAxAT
VzLjFWGAoTA1wqaRAhBfSnonyqpnYTsZI0IuxSPaips+RxSRpjIX48MAearKN5ByV+TRryeTpzKj
xAbUP6SiSyL1ili7HfF0a7MbGes8MztcvC+wuzyzyMnh6Z2056lq/q5XJE9iOVBI+EtbwzGmjTbc
B9kr3VB7tMAthspWS3sI9POswrIbXeZQkW0G1adEwIUa5C5k+I2Qfcb9e1kXN2APvKZHfZK+RyI1
z+LsL4SnaIG3lyPomesEkaNS6g8j+P6/l9M/WZ+ov8yl3sNChijqrLrVQ6PW5Fj5zsvRrWvAQhVG
UlGHsQS7TEI4VOtb6AGb3PSfsAwvxKubevEvVSlK3jsJ+ZFWNm43kKQVluBt6H9mUohZ1YgcbdS8
SUw2umasJXRkmTUfej91agGkPDr5FuxMr6YfFKL8olJ5G5idbTI2GgwSrYsWatUAxiB0w6YBkU9s
LXGthdCvFdq0WZReDb3itF3qaKhs5vKezKBdGHeEcSpfFlSLURcfu6zD5cQ2NaquGn0tMpo8EG0N
lks6E78Y+reGmkMWMFZK/qpDg2xU6EhSRuqo5Haw0uMRRX9tuJ1+aNoPQ0veITRiY8kwG5MDTf+e
oFJPqK/1muxmizcI/AHElBJMBxuEP5vs4lDQpqzZFZNK7pOG87gTlY1c1IwkP0a6U0oVHIUh3ohF
7w3StxDfEybiVKJb9sqaUKU17E87ZOyXJTrQhVcmgGur6OypC7ZEiiH76V6iun/Vlu1vfKxV4ox8
r5vuC/MUaKIjB7eh4ZJVsOt5tiAztyXZtaAfP3K655F/S2KaqxD9lfCCN+QEzI3iCHpnE1zllf1t
JFQ3agkMAbKYWXYIhi0ZVg5fWym7U/I+w3Je6KGywtRET4h5aJxCIgqEqtnYRF6FimdjIC6Wx3hD
kDyDrUWc7cOD7nx3IqWhUNRNHFW3xkQ4bIAraemn4T+qeC9zIrW7hDai2QJ6cEEfSCmT9HzYNTq0
K+OtnECKxs1BQigjm/IpV6J9DjoPeavd1R+6/Camh9wa9yKgDjnOH9L+UwwnxxyeAzgVzfBRDiyB
DGKi0Q6KwBkrWIYCRqL+dQJ9VCHuTFmDfSMlI/4xbjqs47ENfZVW3xVRNFBOmJQxkBZ32WDZJWaT
Ztr50FSIKHudDOHQVeNxGoKrwAB94rflSU3blTW/GHWzSUR5XXXqTQQeJFZNpE43deOfypHpi0Wy
I49qUiX4cgi7spIso5IZM+JaM8n3ft6QvBzeTfN1NQRe5pMHVThVou9GMUbTlm+E+qqvue0+WEPj
4fYxXI0p50coA1O74TV3iOh1lDnYEfGDPgqhIStPEyQ38kC1CgyxBPq60MgKxjcGtb3hCw/Zstgu
6x85hJVxHMJPSYp3DHysdN4JMoaCia/ZEIpNG6igPEAbiMTGYmAiIjYHTh1Qq449Vdr0BUEbFVlw
57ejF6lvYs+AZHjMMKSYGrGb2Z1RC3bFxLE0PpLg2jSwj8tOlBqlTSLyTTdM16lsEG5S3Zmi8JwB
XYjEzzTgnZFepeCWCSw6Q1Tzwo1A0HLm84Fk+dQZ5VGLYYyobFKyRiXOQmWhREHx6pl+7C6rVaBk
QFIYS6da6/i94cmjsSXQ2gO050oMvNuR6Tuc07TG09k1r8J8rbf6pkbjJyrwJQNzZeS3USdwklUv
jTGXE/nv3QOO0BzVDRVRC/Ljs1bf2FsFiaHFV+MwQ1+a7eqWEdnooGzhdb/QO/rHrHN2NV0RkQQv
jlxN+ad/8Ms4xJxmXR+S8Yu3XOvWC/Qzc9nU1tB1jH28qT2Ce/SPhvyii8rdH3oT9AqQPEuGzCsM
z/333gQTDZkERPGrtqVN/ykvpNGlwx9dT/dAB6LTRRXNn70mYE8ioGpTkvB2nevI86bPyqRZRk3T
erRxntAi4I5ppq7NU+yND9O77/x9Q5b/nCjokkZ2BRdlzviHbngIJkUowhF1UnAr3bUH+YGX0Kmu
Evpc436xkpeP9VvUOeX/QS/3wyOmR8MECjG2rsr6Ode1FPOu8duF67qovbcgXdeaAy9mmaKA//Mu
Dm/+7EVyQdTskqbzjYrnIjMfQA2qofGjYGII2c/2H9HJVF+m3a/FTfBcUTg9YxtdN//PI7Dfy56z
3xKx2+pYzuOHZny3+Vc4ipdelD9uDPk3vgB+OXjIll/Q7z9WpZlMyZfHj8oxTsWVjABRsbMd4ZuO
v4mvVEpO7M6biz/ZP1aDs8ue9RJHEMx5KJvfpbJe9O3mdiAwezU6TOsvGuj+nDIsFyPvAeugqEh/
dO+Caqq0ASPu0vjXqxVml5fSMZHuVSe6DJcCLP54G8+utvz/vyw9itSkWmX630Mb2IF5SpvAHrsL
6owfvrUlScVEGqHKuALPBgs5oc8V3rIPop1b5EKZgrV6m4wff3/J/3zNFgnnv5eRziYJU6zF2Cvo
myxPTlPXsT0+iXfQ81bTPerl/OHSwORPsQtXRO6B4JHQBvyeZzcG+jQLB6H6bpzJSSjGFtflPyuZ
Q1qME6zTVzO7OKZhCHu+Of1+2XMdYh2BBtBVrEYqrV7sDMKuKSKcRDOlD4nIHnG0qE/adVGXuJMW
a5vc2LX2tcwyRZQSMU4lMaBRAzkoCGpX60Lky7507ADQJQGFP1K6LAE9A0S3wlLbDu9UeRtzVNf9
WK1rFPVYG9YZaFyjtkdackAcr8YBb7f2svRIh+JZKY4N40TD2mCJcfETMGKVNU+w5pOSjV9IYdYk
ZHmkg94oHWPshO57RRdq1rGCExIGDbLM6H8B0prJieO4Ljz44kvrgzcUcm/MYpvvBHBhEbn6rLyQ
QHmXJ8nz2NNK8qMPLe+uKkO70f3hJsMBYcgEQZehCyPoLhINiAbZzlclR8dxV9SQ8IskXDLNUsBN
0Royock/Cvr2xQeetfIH4LhAxlRceKUPAJOWJedPTZ0Z4cx22LpC9ir2wW6eDnX05uO9AZWkMD42
NkbYH+SxcHSSzK1uYdoKCHWsnY9inqzKdUHWokx/dSjYA+kzKd2pJ3e6K/RjTXE802NJ+xtlK6TF
BkXDSsqPOAUDPXkym2INGLerPqf0OpLv4T6OMnYT+XHxvYTxQ1Ec69b0VE4IRabt5xmcYbUXrEci
a7yh/5zN3rF0mb4FLQw0lFV2bU7vWp4SdwkwFtKVjtoNVpNXlPUrrsGTpTEgrzuvGxGYy9kqyISr
aqHcgWft1rq017phFVCnE3Xrl9ciP5GBNk2XcgbCnTIxV0Q/X2rSQYV7SB62ETyYCPIUDeUdDs/4
odQydxLucgn+AF3CfvFMEDrqx18DdeSQyvtGz+jNbbXoZgyvMoq04jYGxYTTw40sSGblWynAqlCH
Qw0brhnvpRlWWX4krnujTGgikQjUuPREM7wKpJfF3xiUx055SfDoJ8GXnz9VJMfqPacSmqiySnsJ
ID3ao+dZBg9QBnaufMJOdsjb3oXpc0bMRSuqrkyWbdtbWDESpuuMXFR/vp5HmngFUAU5fo2wnuhK
Y8/jezipbtrWOPgo2eMeo8brqDzoyWtQMr9IOm82HxJ8x1jZbYVE2LwAoYiyUKj2EvgywmFvxrG/
L0OIiSrzd7X8SLWZ06KwNnKGhQZRMiAtpgSAiQ/Hw3TniQH+U0TKtdy6CXAQJVRsY3xVMS74PTJe
LV9pPQG5BEGQvIeglpaO7/4Pe+exK7nSZtdXEXrOBr0ZaJLeZx5vJsQxVfQuGBE0T98rrxqtX62R
5poULi7K4GSSEZ/Ze6/C+0PNvkYYtcRYwZuVGrfB2qnwRTLCp2AMxl8b6ahnMUhA7+bzdczSXraK
oJAeXB3JYOx8pij9gGN99fxyKfA5pRbj6Ta5qS5YD4LZJuEhAwdLYBBTpA8jwewpBhyelLVXiBPE
4GdZffrpdMAVwDF2NJJxNdl/XI8SynrLJ/cpItacwcS6K0GHazTZzPNaLdch/8sZ3gad73oFPUw+
BygVmv5tgJ4ZKYPm96zNZGUQsxhM35L8u7GCF0W8kPc8OTdVtyBRmaDFr2byOhq3QnQM9/Id+F/k
c/2KhBXCY5C6d4KsxTr4tAWpJ2i2MQIy5gbR5PMcJsfZeMS/tpiaz2LQC8dsV5nCyMMwO2UU63kf
U/poE92YdeE9YoXPyTt2YXds4tjeBHbzYnv6xDV3d5TQvWN080IiXvg4CLYN6vQC4P3qGdBFUORa
Y7QfEkYhjI3upE9iXfZQsBcmBEdj0gtBdJ7fkTXrETN3Fn2OnHdaw816qMfsXWskemV1rTLz0OAj
tjNk3xoeBBeNDXTDbGZctOW2U0Sl4f4qPPds0FhOxkPrIQsyxo/IljftnZV9bqanyP6uYxjjGlMw
L0YXVKuGJm9wYYLxIscCwWTxVqJejRt7w7h2IK/+HtWZ00RmhfNQOOGjq0kNb3tek5a+VSXbnDw3
0hUD+J6OTm+zwMBpdIuEzzl/zDy67ZG9FWePqLtd7SLdqwka962zX5Ar3MZbPMSdBAIdiP1sD1uY
kse2SJdJbuz9MSdy4luMzbGcyA1xv2YjPbtxszMafzOKy10AHBHIHZDkE5CtXfPcVCKE4cGtxPxY
Zs45YJmHiT9pNZY6wKxfhTrD5GRVR4B4WGxYdqxKZ1tmewEJHPbTcqJUT7ktbCyHrXucE2dRt5A/
ou/I2vTIqWV3NBNyw/x5NSiy1yX7R4FRpX7y0OGbZL8b3U/bPvqOtQTgEPN+9DmxRbP5naSXJr2W
4kLWcTJiAyO0YAh+hqTb2Nm+4gOckts8NGB9m3tPjl1k9EhhA6QasD1C14/3e9/I/hPuHvmt9ZvZ
cdCCHV7MbggUXDB8B0k6CbY7mjK5p+5greilLynzhCKY10b90vnzMhnjvdlai6J4CE6shvB3bQse
xsQi0sAtDkPEfLFx9gHWyrSZqCOYZWZTtZNNAPTe3URDRVDMUxnnQAXSq0VqPafJObvn7xnpU1ac
syne9XZ1yeNxlyTOtTHyvZbROeiS2z+V5/+HXP2bZVJE/xfhYvUlv/7Hn1pmcrp8VX/+57+xS63/
fP0r4eqfP/CfiKvg39Fc4gWKyCfBkM9Z91+IK8sDcQUOMLItsHn/G28FFIuYF4Br4DyxY93jYP4T
bxX8O7MREk/ooR3fu9ME/1/wVv+t6zGDkNGXH5BzyN+Ga/m/9ZFVEAPupEIVI7mPDEzle+xe/+WT
uP2v6c2/MjMdZv3/Z53+f/0r/20LMBcuubRsMZkxUcvoWe8B1KLozpOMyNUwSzaWZnYnBDuuEM48
lVLOayhb5wVxBlGNNdPu3k/vXlpcoXXI8H3yh+kKjzKGj9N4R7yaYljUtlmwrNHRC9zDcefOLOHL
MJ6f/VjY10pAG8p8+CqTa7MiwKy7S5rWPmMxacf1lBAx5xQeixanNhnAeuXFiivSUIaKOMrWFMYO
hRZIDphE7o4iIz2pPJNPCS8ypo7WX3c501xaj6J9tX3morZbiJkKuwzPZRDxqlfAiH510Xp/zbzm
CugSu7c3ltM4M5eccshNRYuxjHkyTmVV6oNMqSjMYMhfXVU5HwFJfNzUVnENgFQTbRuy404ccyRu
Kky9OxzI14fU9+J1iVztufKrfC08nyLVzHXy2OYt+S/TXDIj9fnRjp2NikGUZfpqcBdexEimPqxy
g/jqvix/nN4oz3VbMV3Nw9EDjzJ1H3UeGvANYxYWjgq+1MjTTY6KETBkadytnvP5gsc7X5dFbWBq
7ttt5Jri3fI6inodBQdrqucDm5fkGLeBNRBVPBFanBXheOjiwTkSbJ+/piPnOFnFs7lPnckHDFNb
WxjPkq/CJy/HZkdqKMv7slAjPg6BUgT9s2ff6KQWX2nkCsQ1Xn0xRRM+4mCxuZ/ziVVF2bKyruv8
E/5WdJqkFZ08qbrvMIlZhzZpRcZVVIMNa1029a1ljEeg3/1zOLjeqvSrGiEsFAwwyPMyN43wDa6u
d/adGT+ygUuJLUG6KQ2aON8CgJyjlCTC3bhODdXInHkxWtHQvPA8t3CY/RamqRh3PfuGz6Lr3YPp
5OwLB5svakqyI2NuteKop+7SxKW3Et3E4HvDbzVaVDVs3i6YQZzNnFR/Ks/KnuOSXNZCKzbWDqaK
IIz9jTQTVk6q+BiM6eAOJVE19bDRwkdiK9PiV9dzyZ2iAViJNGOnHRmrJu7jI/ob+hiLeb9sXODp
djLxcADTse5sG5X/ITp5vqohR+JXSD0fM0L1EU5lxhGb1/jaxsOIzqJFZXBPn9j6Cv2SnRZkV7Os
fKocwyu2ud8okN6xQ5IYdjUEC/ZAQt0koacvlaOnvZ2OwwXAvPfXUHTKtYa3VyMDeE19FCVVOYrr
ZDUtcW80fAXFAmt8EGhGTbgzsGzz2lei/MpAl6Oj6XSIQ7xk1S5MRvWWTHgiHF2Jq3LvqdJKgORJ
qhq8QtFZLFzzoUIGSurMukgDxCi2V/OpmHZNgjyh3BfZp+lD68/sn9VgVZtBsLQgbkeiCqjQqq+j
zvJvXufFHEL6rp+KKkZ3fUPP1ofkzNeulWMKjIt6oavSurVVeF/f+KNrrolTDo84Z4CG0KPH656o
zDdlFu7BNebpKbfIHhfK6K5yttx74N1ETmYUG/37lE0MCcw8RSji9C8kt8tVEkh85YUFkFnE5aHW
2XzsG5aIBllJMELsPj44ApSpI6L22nsJhtU0q7akuPi3hvDvLSa4/ihi29lkxDcc/UI4b5rbjBwo
RBbxKMqNOfghQfS+vckjra++m6Rrq1Xs6shl2TfVHZo4h963ztNqFWTTvDFwDrIda+IH14gEBj+f
tDxXTlcrl91z0bry2AWNcUJKUuJry4m7u5+dpMOl6V7n0j6nTpXuorY12S164sG1hZPxxoTzWTWm
Pte1ItcY89Emsovhm/ELyiM3jR78usQ/56Wdiymv8F9kMversB2qw5yO/jnVBiyThtuRRRnjppKw
iDQ+dd0cXdU4eU9c4ahctTdJfiatHydrRpeBgm5dQ4U9eGmgNn2vWDWO1t0QrNqJuOuGSU4W5vYG
bSyCQ/J7WGLPvIBH0zYlU6YhAjaUJ+8NiU0ZSBejeMhUCivGyJqjngV1ulmja+uKjOlJV2WnJjdK
4B1JfY8UKI1FG8z3fGmBsmXtysCAzGQMEOT5pPVj5BkYBK1YluUKr16yH5sw+Wy7sCThizgpugUV
TR9G4MirCCNrq7WBiMDxeU8dq0atIQJzPJUyJ2/QDKpDGkqy2CtzHs7SMVUCsSTKxTr0Ov8vAjze
6Top9Hc+tPM6KK3miwSa9NOJc/GjB19+2h3HJzTKAfZf7ZgnaBJi3xZxcKxKRxNYFMijr6IAMb8p
6q+5sMhswFQqSbnOk+lUpm347QhkfwudaHuAZxFPL5RPzS42Vf1kWAmJzqTAHnrdWrdeJQRJBvHE
FsSYbWKjcVTKLs2PbgFIcDkUVnWydQC/s6TbWhKNGnOwp801GyLxOFVhceawH19Ywo/VIg0HOAZd
z2xiivzqhzB6b+8l1VCtpqaTj3EY5vLK5rd+EK3b3XIdxi9NlEdMgdpaPJPmbmA4JRCZvOfZ2hh6
ItzV9HCG5q5ZIL/ji7PLFCSETutgS0S1ebLtnOFaNIvVQN3zZyzvigmjCi4dwWHE6IMrp21S6js3
8uKEY7C7WnZEPxZ31s7kTkcGo8SqJ30OOQkDgab0feLAg2pnhJ2+hKkNI6DNmGb6g7zDsPDPyYKE
jT5AvSQtvpu8sOhbKhPqme79oFobDjkaReY7j+1kWsjOJhXFe22ME1crR1WxtAt3Pk6jpR6mrhkm
cgqt+pKDG9pPY9hvWy8Iz6kxcWepHutfF6Jq6srOPXLU8ntEQVDFZEebvrQnVtMgJuqUiyrFSbyP
ZxIwaNCC5NDpzET5VXpoXkr/EjehuYSCJz7sJEMLpvv6Gsk6QDxhNgeYp8mmSrrqQ1eJ/1Byl2+r
IWHDH1fOtq669BhOUZugu0Lb0yirPEye1OiTmCgscrOGgIlR+LV0pXOYW0vqrV17RrouOwXrQci5
570aBvc1tPivLooxEM1jyjwudtvoEHp19RX0Ybh3+tHeSl2FTzkxGQeJYhyKT4CO042GYEeqe/eA
+NG4lGVfMvwku26VlcLfZp6R/9SJhoFYu8auUFHKx5EUW0crmCa9nJa51yHVxUW+d3iRUOMn0cEh
3eaY59p6B1+FMn9OOMNnLwIflTg8flK144VScD5HEKDOdRzYS9/uIkYTBbptIIIwUSi9Bz8q3lJL
MzSvBpNEr2a+2mrm6FSWeXUiP2NMrbuHIcKJpDujPgQVmrcBVeoLLFh705sVlPk4MJ8IMXPPZdvp
d23Egpy8xiIvkDiR9ajtfCvY2S+1Gdnv5jAziJgSCTcl6ozvqEptJnUUm4tgpn5fzFGPNlWE6iRI
Utrakcq3fhWG9bICmFVBA1LDZram5M2WsaY5EGGwamanJLLfMuZnx6gZonsWwhjtJf4n7yoeowz4
F7K5tA//2HnSLIeeDHw/EdB9amF84NLyNsJQxvNooGOe64HMNKftjW1XoBiQRqNviBhrau9wYvrb
d0vXH4xVFBDgG/QKjVAAqp6APkQ5D+Zslweq0fmcFm1zCcyG/PnobpN3ms5hDCmZwJcMnIiAVnvp
d5R2rpl9eU3WrRBI1yMSko65XgYPdZVCOPudyzHLVmUm22LTD8RNKi74/Rgw+zWGfvqoBVKOXDO7
KKsIza+FDJoUKu8GRSVnXUou4JfTIVtKSgNEDrTChyipUA+yb93OrTHxiptEI8lU3vUrLZwi5GuL
ulQAWvuuWnsq73e+MLI/qnX4antfbbSvO3mHKiU/nYnxm/yc9O4gSWL2LOY4rvtgDiH+BLneW4Oy
r6k9PkRlDgFBpH0GtbepDoYPBKRFLYr/tfsx6Symwbh6nitWIXCZber26IjCVL4UUW8eZtPs/vL0
mmo3OYkgwHV2hUMyndNYQE2q5EmCXTnGCpKGpQUgh9BssaqnXURN29neOo5aNLIUovOHNYXowNpI
lYz+PVboZpEEL7WdDb917uZ3vVsDpyGrsUSblKRXdp9IpPNQyk1JwDBglSlAGjaF9W+g+iLapaCO
5SIsevlCGq95Ik95fFbcTzeYBTOZorH/ZqQJDysdqbud4ipbz04cbBzrLtlMjME6VukMHLj3oy8R
zCTrkZG27YIx+ImMEA1NENT3qz9pH4LEyBGwpMW5qgoYPHmokpO446tcw9eXMvHYR2URRvpQdX/I
wi0vcxnS3LbF34qAvmWU2OOaxFeCsAZdPxp1xo6JPOSVb0owVlMtiZ+aOmdpTFK+ib609l40j8ve
8oBqRzP4irZbeiphuUSU0Eeb2Xj9fX9Cx+dexsz5cNqBwaIZZA6XsMiGP56v1c7yW8wEtYm44IBC
KF4GgB4IHmiJpFiak8agUFree2erHHWXmO+kQq5huwyco6lFte8zE+V6XzaAZTmo39GUiVPl6uZH
o1c6Fz6wjsZtydye9N2S7gAqKdrSf7UHfBsFbTUlpYmVvA6rM7S5MAQ66XkQYgKjuoJSy/fk4LA7
y2tyj6aBqfFSCDU+9ZGBOK6vTAwxnZGtAu1Gt6riCF+Uk5eDQAF6t3MDofvz3BeDoBWImQHIeGaY
2iMf66c82jtGbvI+IsJtSBYhCYEp/UDC3qEvjIavtMt+jMbB7T9m8dZGPMzEdeCvGCthbwlFbtd8
QfPatia0bjWi3rSp3L1GjYxOafBYbTTehZqwAU4q2oG9oNINsI7ynuZgdgC33DQIdoK79hsTSjcD
WGynbzAqnMPkS7OIbgfp2mBB2vJx7ObQOCCZLORbBd8VlXqcRmofD20NxXScdcIwvLXC3WhkYLty
kdbWraya7E8N5oe0kjINv4LO6xcJcRTQcmnyRtSNKD03aPuxdYL/YAbj5gdRBj91QbpZHPAwWh7E
Dq/LvgbffB+8+s+k3R1Ly8+xsXmj2MnL7pqQy2+Y8YegcTc8ue2s+kRt8pwHzVmyIREhUvlpiu9h
H8njEFtboYi/itytV1NeKQ8C5h0GBcJ42E0VwnkL/XKD/wNFKSeMoedf12cnk4ZzulJ9SRdnBV/e
mGJw9fXZH9Whjf3nskryc6yQzArMvrSaY7ue6HUIfAkjelWTLVZvsfge6CNiIkgc+s5j7d3Z2IP5
p3TybNu35ZulsLa4JQikYkrFpij9cDGzSWXjKD5rg596VoQDR+H8N3NpcVwYhaIYMcbO8z6ObA43
oFRp4m2I1roGafMSjA6iWXJP3BiqfH2AE7qrAN957bgvHbEJZLdOFQeyHz0mVKBxwVBHITPN1Jhu
Une8KDme2gBNJiIIeTL8MbqMrckaGLvPQI/zLJWfbaqh+9SuN37rFhpw07JsNMfmwtnPDdxr8SQn
ikml/PBrMtyUhCU2rbyD9bk3ECmSTEqomfCoN62uZsKEXFqmRPe2EltxMpXFksn8izUGtNXI+o9B
MvjbiIka3Dz8cC3o8JX2MVcTGUPySpEba89kfdT4XnfMaGg23RAZaz8MngrNhSmzllJAjj4Wimx+
Hr30PFVIu+WE3t4ux56x4h0DijBjWYSiOZDoMF/4dv/aZSEOVFOoiDOz3qrYYf2PSRq6FypgcOfP
pG18K7rybc2VumR1C6UoEE+9Mr6btNN704UiqmEiot9FZFtV1TOjrJGgFsoV1eGgMEP718rNN4vS
DR2+a++7iBCNLjTn+8NV7TlVnRUGG/ZgLiJfxJ0/MgC02ZvOu5P1H2EVfTZTdTRE4DA2YTFXTYS7
yiwjfCLNWzzQ5ntoObRvIiWtxoY3MA3dBsgVgeiN6Z2nPKxXcxoaOxp0tv0pIHon7S5Rmb1TSZhL
aROHN2QZlIbIL2BZII4v6jFiUqHUro0ahFrlCFY5QaArWjqXNPmwuu7mWJIk2HowF0UVEUjrGhg9
QFxvhKfDbelP4tW2IMBTNbFhrAKfWGBCGVFe32jrsGWrCqFf6H8W7MqXjeuzm0pTuS9hty3hITSr
qZs/CL5Y6y44W02zzKg3N2lHtCZQ5oVR/5MbSSZ3V98C3MG1Gz1OHmtfXumHeA52hhu/wFvA70av
hXp4U1ZkCDpyetHSftRV+o7vdJ9F4++oWnCg/1BkWLf3Exv/LM//DigfDYW+gD87D/orHBy0Ar57
HRt4ZVL9OHWz1oWx7e0dZSUr/QKhrhQcJupUwReczebZJ7hYxKPeGmXySMTzR5CYWxKiWYFaONqK
1zI3NnWabyajLXb00hsBOaFpGVi51GJtVj2KKdvZ1njO5Z8kiy9VOy4DlyUvNeG1zNlnFS250zlq
BaCVYAOJV8oTiFBB/TZN1MFZo09pSARz+x2kJmW1lWxV6h5FJ8lCSretjeHJD+Rb3M7GKvaCrVVl
ULZ9grIffSUPY+ztnXKigaxSFOQZRFIcazJTh7nz9lAat2z8R9Qw+tX1iB9vq0hvY8+nk/Eld1sO
LC8mm6u1dnX4O6fB0ZrxRCg66KWpjE/qyLMXRuV6zgOT40i+JnOUMCpiPTLHJLzEYgLElrzFsfGc
5JQuCd0hmiOFh9XmsFXC+lugbpeTd2lUuzGKiKm8Oa87O/supghvEdtiw7mTldvfu4SBpNcXs1B/
rG7+bFsMzhVakrCY+ZDV012RYjeSaIf0o/HYD7qoaQwn246RAkohTMYQWAWljVzcHVYlHfRckQrp
GQ0ML1u/RQMC4aaJz1Gk1wQ9Mei3VrZTfpXMNPugx6NUUEmo7nrvW2QRfqV5BD8FEpmP0YBZwdfU
IbwL5Xvv2FvLN14syZerE4KwspAa22oQC/VKvvBs9cSzteaiIXtyacEVt0hKcAUjey2HZT3234BP
XmMDYbsfu7fe5Q8EHn7RBnqiJ+ubcrnrzXWvnQ8XXLnjl092f98FQfgMQfrhQSxYDtsp54leD0kA
nYLp80HYhPTEydVtivsBkP/RY+weLJXevGYC+RET/svHsnWDjE/Ev0hhHL3B2Q3C3eJbOpAx/VGb
7XqMuotn18d5zA6wyhZWru+3yFM9eCs7GFdhoB+QArDuID0drcDJmoPn0U4B+mQgG5vjkJl7v7U/
PLLkhwwTR9viFQ7KaZOy2A4pHARco8aJXoiqXBes/8cEGaoG+At10mY+pH79+TIkD1n510X2RNDe
tsqxcRJLVPPbBboIQFfmCyyoYGmUQbgohnQFkXoZF6BzhKWxvEpso8W4TKrmWsjwpBCtYF1c5DT1
x7a69X4JjBLdRLCvR2ttWWyV3KcunjdN9TySG6T692yy15a5DQJxxpLBaeLwErHQulj+uB9c+H6k
g4lWbaZZASK61EPz3DToXhoSxwD4WSMzZvtl9KrVEJbPzIzoz/otidro8PtFwd1GMb/MHfsBqevP
hJXDZPclpu2Uj0uXFFdp2Y+5Pb6OUbRTVgpWBt2pIy+y9peO2a8Trpa5s4/EyvMqUATFmHeUkf30
dgYF9s4dQi8aHnOMyOTfLBK3WwsTxIwaVyP03Tm9Zd2dYxyso4LHO5yuRuBtuYofzPuDGVrv3d1S
2ItjV5uvynI3Fe4GE2fwFI67SlGh0VNOa2d4dBzx5BfpOiWlhOHyQ5h7iwh0Qd6ZJ4O0RFpHdx1a
2A0KKzmyLCIlpD/0ieKv6TcTxfmCfmqP5bJhplevguEJUww3CFO9RY2105wRiOuCePsqWvVRTJ/S
vRVT+Tkm3ptMhtXdyGvY+how40wr18HM0B7HgC9jNEHr4BbPntJpS+CvHLN/9BFFejPtnTl8Kfwn
ifuBuUC7byWDEEvB+VWPd8g7YTAU8usuafhWORTa5gs/ySKRxt6W3UUl4jbEG6Jc911AsH0TPRuZ
901W8JuksV6Ad9h6ORl9c92/JIP1pJzwMo0pqVgsOGg+rE6B3CvMI8j3ld0Up1hazw2VuxNVJwrs
dTvmbwFXTMUPC9wIjenUPth4LLl2V9LxHxJCExw0LvZY7ropPkvbuIr5r1bDMRXdQ55023FGD91C
Mgz9Y+xMzLnC6lTGScZVWz9or7y1QBnM3GKgwgldWZc5jPb3SqGb2CUUGnfhTCnpZa96IoeECUMu
rV+zo7mJaozzRIzVjM75IdmCluEusXCQ8wVPwYC1J+v2riCGNq8pZlR9DASd+lRsJscmOj94M3vg
Z1Z3bvvKXwRCPM0mR3GL6geORYoTTjMDZEHSj+naTXtWWM6moYDGcLvp+nkvmum5siRIgbdo3s81
4yvSfIrWwun865H55+B8swKYom0CbxxXi0d3VzG2y9SbTSRlVuRL3V40qYdO/zvUaj0XyVuXFpc0
iG4xvzEU/FKyqpqyF3QO4CE/ZZ0+F5JgPsyaiZPfCu0Tal1+GzKmX483CbK1IONJyge2BqGcoAjF
HxkZk3M0Hd25Afiqt2o0VxnWNJ8+rTejVxMy0uyQPdjfeOl2hWvQsMdsev3HLuSzmPMTTKy1Ip7s
Zo4Woz8nvZV+dm1m1HO57H+cofcRQbKkzu5I59zo4Xl53TMdzNokLDM37zCvpvmeElRLOqHEYk1R
84txTWX8KwPreTDwpnG80/sWiyr0X3OPcefAP5dm+YNVoe/scbST/aArl0vSXiizxFHk/DioJZVN
GlTL3M7wDk0FzEsNT0lPIICvQdl2D4mJTK2lrBhG7zkU6S8bxoB8Rp+s0Q6GkQvxo/f9LzVB+PHz
EFx4a21do43uNCMLz6D1YhSVsaEt9j9820Lc4HvVPq/zbM0Xle1Jl6Nfl8Sl/HQdeqXc9i9hyP7c
zXK8kLP/FFOOU665NK3zdx8XqA0ZpiGztNbzSOJ6SZdMPMaxHzDh6j57Qr/wi+Kagyw9RMPw15qB
gBdDFC7sYV557U9jkcfYWkcwLK9u2LzOc8knRt6mIx7DIF5l4fhS0gOHHDD3HAXC+jAcotLzIujf
o3w33O+wYH805Rej7faFdk5xVtJaaP02mq+Rz3HjGIcxm//2IWdOTCY5Ml4Vu0ed681kWfQrCdUf
XQNB7rLFqF0oLEOaqN+Y/O6xp5WO5vytSnHCQZFWSBQ5tEsb6rzNEB2c0MrPwVyAEBED0VIA53ag
1w6cPWeLgtS9oL9eeZxdzjCuMoS/qbFh1kp3ayw95ynqwcbQ/wy53P0z6R8jZiTjgqH0zrzDqIkh
jZrkIKtgSfz+VhDZgMPtaPOM4no7J9NMtaZRhwKv6vtLBjNeAAWujHztAb5T0LdTcaix7LVsHtyh
ZVzzXMuG/Ez/ZI7fzYjkuORttpFPEroRUw/V0081vhcM7SNnyzyEhcWPZkNk30H1vocXkjw967GZ
xLJyqGgZgK3G4A9enZ8yf6ndU0veSRV4a0l2fFzcAv93ML/s9ma7aEZ5KHX10slVZCWrHhnk2B3a
5FgFDBEHcnIjbyn1RjJ26kyeJpORJxSXRL/6uM1jzeR5HLcoYJiMf5fpG2w5tNwnOWQ707W3EXLY
khRUq/mGTAEO700jgTEptIcRPZDz1JKp3EBdi6yrBq8GGoAPciPak24kQSH46Au8hMxR+s1cJqsG
+Ky9biR7ddGvjWpeW+m070N7EXT2Sves1PQgYX33ywb7n6dMdEofs4eiwn1x227nc1yIDMQwj9iM
2qc2q3+Uq7EndvfJU0rxHSBSYRvPx/3p44y1zpV38gj2n0OiQFjQogtclqXx4DozTQVxmOUyV7iB
SQq2hc2l0a9r+QD/DZpZR6RwcDW5qkyNDQ7sUi70okSb4MfArIHFpO1+MgmvcbgQ/E0NwFzWn/d9
79BRZdTPMiYKJVsNVIpVfDJxFoK6m5/78sXEEuWizex3gXmxy9espTyJ1hNvAP5YztB14HKVHWtx
1tGmMS7QGysBhJxghri4yu4mYUz3xCFc7WzNEWXSU0RhiESJL7/6EcbFKw5RC03qzs4hueGu9bVU
uMqhEtTiJZ5fPOctnE9m/J326QnFAzoWF8p5s6rNjgzjeyv7HqVflJAr2cRHQjpnAkza7px26ars
U+oX79gaZ2N0qAL+BBAARGISF1BvZDBv0vas479EC1NRFWvOOVThGSmw6aLrzvEdT+PBvM8eVDSD
naJTdfPzlLiHPuRmuR8luC2xCA/9tXN/meqhpsKCHl8j9e00auM4FbEW0Uph2yAT7RDxCQcOlA0f
r/0MssX64qLeNdradCHsAqXhHaEv6KaLbZNHU9jdYZTj3ic0pc4IlzOfIwZso+sc5F2sb3xaFTrY
srh5CaSg+BlHNoEH6dJ2frPUXPv9e9+f9fAx2YKyoNzX8QGlFliosn9LXG9TzzSG0KsBAKxkmq1a
bfKSEm/kzAdkOSD/jHvNs0DSxPIAj0lWbIpM7uIKAbwfPnjIul2ShJgrMNV9QAuCIZqRovjbzf1p
4AWQGl0pIRVzPSLshkVJGocDkL3UMNVxg7siPbqT8yiIqlaoAP26XinD2A04aAYi1rRqLvQzBJGk
QEP7PSCwTzBpBQRYr/rBq81evtwGJU+NIHxBoQBujPFKisq+t7mCtBkyhqo2eaBfcWawNvZfIT8D
9Q57Bv7Wpa558NrEgGSFk95Pe1Zp1ZIp5LJDaLnpM1YEbLgZHBSryfUeLeqY2hOngryqZeEhl8nd
rUkx5jDYrW3M3j7uHoYX/USL/R+cnclu40rWdZ+IAJsINv9QEtXLluXeEyKdTrPvez79v5TfoNKy
YaMKuKjBvZVJkQxGc87ea9PKSkvm2mlyEcwVdoFW30uuG625HgV/UyVrPAGVivJDbC10twjZaWhn
3W8rKu4MqvOF5W8oUiFIVIv1xPaBaWY2pSSvigk2UUKUhq4dejU8NL5/40DN5lgqIDbX6RPqr/tu
hIMyyNchwsreybU+5fOx69cKJ8/WS92awFOSJxa0julUsJ/JshCrOW0GKNTvTpzvWak2fqucEoor
nRakR1MrBmTNnBABOJDo7jtP4J8IhUiq5th22BaSNnjPlCw/FAMNS833Nv2UPigcKue9bV9FfcUW
aPTgOveTNlcGPIlV6d9ZabkqElDaUUp5RNcs16vCfBUl1UPahldVSlGhdjg3dwQ3jYrN3spAV0Il
1IIb5N1EmLUpXZfuEKZPaWpQRcI5kNu0Hyeh3fSaoD2HFHIWYd/SR+aEqKYlLk1RLiuBn6fmtDcb
23KLdLN1DSc/queAb0WMK8fy3hSV2LJMQ0CuF+ilpWr5y8hk/AROZ2x8ipY0PlLrTnOiZBP39ats
Jw/rgXgPK3IFSruL5qKXj0OsnaLRu0qq4BiM7XOkYlMzC2dhV8SLeXXZLT29ORUOn2SJ7OI1LZTu
lKU7xy+3HA/etJEFEyYX6UuiU5k4x0SbW37+IKaKYA5TNiguKp1slzzHvEXf2cTWISnPNWf0d4y+
MVvVVJyfI0GicKl7MaVZvXX2BmnBx1S1i0NaYv+fmcz6Jwdty1XnsUaZdhxsSgN5gKB6V9TdkqLn
aztG+cqIq+eoVNp50GfHVEdP0fcGa6x8GYL6RGNnZ0Sycj2v3dQaBQ1U+vMhn4qZbfZL2qV3oOio
nXK+89pwldjFXZvKbtHIeNll+g4I51om/jYr/N7tOrHLdZ57lLKmJwdf9nsjJSTGa5cSamkDoQGe
N/XZ/Nxt1+Zt3r80PuSEoG/XqmPifAkg6af2K8e8o992r4ZhwjtoNx0wrTYsthrqtTavUfi0RAuH
1rDWWgMC/XBnCXpGEhCOZqwGGcJ4aDdT4tB4qbJtkTb7oqMAiCpypsajnKkYhLKRamKUvEjdcGtg
CnUK9b3kDNJH1ln09UKLfJtwcLLGzJsnRAo3dUYwhTYvRfluFS08nf5oWh5Qd48OiqGQRWxc445y
aVz+LoWKb8N7re3gNivNnRUb60xmJ390AHSo122GLDHjEKNNEUViYzvYZL/ZmIfOjru8ta9E0K4o
jC0jKlnq8NxT4TURL4x4v9Tw3P7Tf9U5xrR22gU18bwOGzST/2sQ3zg1OclP0qc3lNU5BwydEEs8
I5XtWnH5VjTZNZsLtwmstZkQtkgeIp++a2TRexUM170PoiKzdtgerwOlftZSVVuRMrfwQqEQqWSX
MyvSWcGsfdkH0AXU9inv8ls9K8mrMX75DmwjRSNbJzb7YkchzIbvBC8c9tqIE5p+ocgJn4AKR5jv
qFLyyLIgAAmumc5anTRrieiyXVZjnOR7pzaRc1lqdt+w/XIHD4nbykta5x05jhYsBJ0pbdbYk3oU
5G+zVyjIafTjgL0bCwLb5qAX2bop+pH+v9cgShh1k2AcW0a1Wwln3KDb0O6r2Fepfue+vRrznieX
dMk9Fo3iQc0qNYWoFLWLpsIVxE7Q3jtJaSJloyfsdmPhhCy6WYhoThu1K6WlB+Sh0qCRVMTO3qs7
LZ1Fhg8JO880n+g7x1riVqxd2OG4dey6gYme6rqL8iL4w7E6vpoiPXsv9RIQIjoqDYdzYLGAks4F
/R4ZFsZnZQNdyZqLrNDJwBTibAPCRW7UdM2yNtrZQWy8TnY6bp1GWE9n4bDGwS0crhq4WskM9HN3
8BveJ8I8LP5VTws+o7t1S6l73Kgqmx2T7KIFWvZ00cXsX2uR1srMEkLcZEmjPjrA/PcK+iccppmx
9cOJNrdddeYiRk+4lQO93/GMljn3xm6NThBN3vsqJyHdwCjkl/RJkQ+W2IDs4dVE4H20JivcjmVc
kE6MEvBXXrKXDXMfnLwMEGcNsZdQOuxqj2ZIpVOXt4j0PiStUZ+yXh8oCJreW6oO0zFTIxNBTZpn
YmX3EkexhBekG+uoS9lzKbLLT8VUdXch7OZdlWdVtfadESmo0xdrzeq6fYwcyY1rPTmpxiYbOZ54
dNBkEEX3WjzRGBLTuE0GMH7cebbsK1glUS4hX4XC8W/USq8I48zGVYoFfElbC2Jcb3bOm2WgYzNL
1Hr4qnx34nc8at1AkSlVez5j5k2UByN6rKz8Izx93BVYCNawcirq+FZiH0lgz+dV0uDMQygzHMzQ
wuw5+tpcs6eaVO08u0t4h4s+xWwZI+nfNRTW9nl21rhYFnQYu8GErJEH4vkIvoJOm24DLQKBh/Ju
mxfNuFTL2sCI3ZGBMvYGPCalF7/tvkUZNjnddd7X6aPgUyChQIbTtqz7RdXm+k1TAubq7dTaVZnW
LePer0PYKT24ZZlYkP4HHHvIXW0RLGXKRn40QmOYx/lkvZPZg/iNsIk/adgbryMUtG6emyl5qFKQ
GVsSFmkqQOvSUEOPiMnwpSG9DUtdIVEmJedWLAkB27YHq2grzfCg5iNoO2XAMZz0+bZEHXwqEPCg
n2NAzwIUTXdNpkC8NRRyduvYeqARevC8EdOnIfAFBuq470sJx8XChidowZ54rILKiEIhR+SEg0ZJ
aM9j0lbcotXNPwj8io1oaeZOmWfuYGTGBJJU5brzGvmghKF2KjhG67NUquJZGDXSkDYWhATrj42O
ZBhns2yOhjNUuBvJuk/gtG+kMXoAaYirP9G9oQGS9RjnHIvWbVgzubOO9a5V4B+igBpTtUCwB3O5
CGv256qvOCvRaBoa4jF223aYLLTtRYck34HMhaZqes+ZYt2s1SiXIOzZR21mabBXc+vGSFH8DLLu
XgOgX2s8EuqftsyauzagpGsb0ISiqC1PgUp3q+t756UfVefUqLm28Gj5UcGHhv7sa2Onu9N0Tr1D
SFmf2BKGb7ozTduCI5nf1Qs1XU1OPJ3oBLDG5R45an7VE7hCnQyTu9cFHvZzHfEfDQAi8vLnMJno
suM2kY+9bgXrxvOdFyxekp294RFLjnr7euyDZi8VMzsoBm3VkNYXGv2mvdIajaagja5mmQ80AwPK
PGrXtYhRM9PaR7nPX94OoMxm1G2punYY0SFCRMBIyR9gD6lhEZgjloufh94rTmEzKNda4HOkGakD
Lnuf5iCPSG23WVgjUmzt4c73bfleV0W+Jgs1P3ae7YMjY/DHiK60ANNUnemu7plgDoYWn9qCkPX4
oajyckvnxrpxwmp4yLXGKxYcrcqNrWNA19pk3IBCq1zTKW1q9N2I2qBOJ5ocsc2Z2g7Llxzjymrg
m3qiJhqzn0uHDsxtbk0RlbJiYlBa7b1fqtaDh7n1sUHWy2JZcggRPqBLbTBdHyYGFDYkYmOkem+s
XIDwEGvdEfIoEENV41YP9GLNC/Vp/Sr6SZSj5SoMjLnVU04f4B64BtvuU174zdKr83GfhU6Aqk5H
Az3L8i40qO3ZWb2MOLg9VoEebSyUwuy1gt5lKqdKISmom1hPrgMtKBffm+Eu/XaOhtuOcBaBI0cI
+Rfd8Q9lRGukrZlqtR3aydhKv5ZL7Aekn8ZELX9/JePSdMelkFswIm32tbYwL4AmYYPJw47MbT+f
lv6azEeKj2626BbTQrgRmCFCHJnuXzFEz1kfFnvF7ZdyS64cLe3l2XW6L9fj448MmS9/lzCY5AxN
hV5zQZTqcjIBrfD8u3jgs+BMJ9lhUlrBg3v+6WLmBXEFVSqZYZaBwlNKyxLWhfPQw92SWJbCuth7
t6Uwqt+xwRfriYcgDdNrdiXn44pZk6kuunU3duOKstI2CWFZeJYNo7XheGkkeK/JfcG3U3c+BgSd
YqdHaoteo1mroph5I6R/NDTizZTGVp8GFBBF8zhiHm+zYR0p7DPaWr1miTNXhuE9laLb1G2FJMV4
aHyUPYMiTrmQpYvWW2WyS/6kAIQ4PJ9zKBuxSRIazpGKlWxqaQb52WtVUj+1B2VrALltq8yVPTZJ
RZmwg9WPpklac6J5B4T94Yuuis1Qp3AIaMPAOuWrtIOyOQbYJN1akj/OfvpFpe/1/Sj86vkLVaNQ
CwZSoGTDGfrPeE/VKvWDAfG8brfrsiuLG36jWLRdJZ4KBFA/DHr9q8EldM3kMyIW19QvBr1XaQbL
fLAL0cDscEwpfPkyWHlmh/QMazbNoBTtXds1e6c1mju1Bhk8liZU1CFrF0wvCDKrUrvxM5ne+VVY
Xg8Vi09aReLNUmUGTU7LaRGIeCkAbm++f1yX6J6/41XoUnUIKwYQ7lyMVwo/iJlVfj+qOjefSCaX
VBMwRlTC7TQOjIEfksocZXSK6snLrUVtYQTD/sdmqG3UdyVOMvf7H/XVO7Q0S5Mav0rol9+QqY82
eG+5RUcW3ZtSHck7GUplGSJ242hfiPzh+wteIPH/PgTLsCzTwp4sgFx9HDTeNBSyLuV2MEBce/mr
1AJt/v0lvpiHCe7+zyXO4+ifcSllT+M4l1tsVxvRHdhlQkYQP1zkEov0fzcCFUlYfPWm8Zdf9O9V
dDNGf21u03cqBsd419+nq3NauFhmV/5duUGOtC0fv7+zv3Snfxh6ny56wegapfS6imzdqsHBqrXx
Cw3Kl7TMN1kVnQGx4a3dR2t6cCWeDf/++6t/+Vz/uePzf//njtnWa2GkmFsFCGWbncbkXq9+uMHz
lHF5fzZTrKFBdfvMCASspQBeNbdSe4jLU1y3dO9uGg1AP13E//5ubN0iO+A8g6niAmull17HVsHa
jj6w7TeZr1L6ft9f4ssvniUKB75KxLMmL774sdWiQRTWVr8JjuIBjin4P4PQMxKn4kX4c1joF1+z
Ix3D0KVunsmDF9fLesPXWi/Yabfmi7067wSUebYLImBTs3OMUuZmK7o7dA5/uNGLjJrzuPxw4Ytx
iUWJ3BQnwEo9i+25d+OtxBwC4CpckYT4QNpkAvB+Bjh8Tunxhy/xizHjmLrFpkuFLYkh8+OwFJxm
FM2IdpQIMhWcVqzsB+lPe7xpAvdNNRqvapd4/4fD+D38P/9P/gX54PM8xgSmS0ezJaOI/PmPV01w
OfkcCnfSyfuj4mDK8gdbff3+uX5+rJbDzMwMzybP0C+3eUZQV5rSWFsWpw7kEC7DNh/Arza5AtTR
rCFj4ZtHWDT28c33l74k9GGxkgLvpwGS9bzNuhxL/dA02mhoO51WOaw0c9q0bTktRpyej3rW6M/Y
GFqS2jMHJV1llnLe1hkotp7Nb59lzu0Pv+fT7PP399g6JXx20eLyew00y2Jb1uxQhnGYpQyGUXsR
uue4Q8Db6ZIuMES19nX64UV/egdcl5OfRtwvpA9e98cXbXPkd7zI2HVgzynIwTnqCRY/SNVX15U9
msWirDo4Y/Q9fnoF5zH0YTbUTRWZr82M6KjgS88j/58JN60cResLfZ8I8lFRqUvrpsd8si1pKuwU
q+mPKgK/JZtX0OglZREnrJHJo/lZf//wL9GifweDIxyLdVU35Kfg4xw309/JsoGfWoWLpTfNieyD
hTMDgkwPdQYy4xAviy2pmz+SKb9684DwTUjclqYz1j8+hshK29RmJOYpcIOcNmOC8/L+hzv8/Kzl
3/mDBrbFA7/cXAYybyx9UHcOBy+sgoPFymMKDJWO59Ida9ZtYpUgMTUOVDQHZnYPVzA1PH/RFSDJ
+3yoFqPqW/NCq/WbKJbDDmdeviwDtp5lrhv3NajQeF7gOP/p0/jytwO4ZZHRdMnO5+MD0hKT7rIl
d2NVYvh2ZHSTIxC6jS09cVmdsrk1mTVdm5RSVxNWRK7QDumVevrhIX7xqUgV4hIVXVPVPy0/ulaM
Y9MaO8qKNqFDksOA3ipi7rHt3TV+eaaC0cxdizQ1fwh3Mj4tfToQUZOSqNBsDiWX2ahKYY2tQQER
5XS2xq/+NNVDfXBIhpvJUlwJh0M4DTf697VJ84LNbXxGMw2j/R7gCyRfwOAwHQyk+5op9iQjpM7d
bAIvuncMoBi1AsXZ6DIskyDIREA4GaXgiKID4hPjxW/OZRBBl7A+59dJTwHgTMNzpk8ZoihBe9eC
8o3GcFp+P3L/HrM+zhLnO+cUDH7ojPy5ePtpktVK2Mkd5mI04HZQE6Gitjc8ImsZWJ23omaVYiMI
+f1Voiy6pi561OOWvh4rkm/ac4MTfTKCM6+yrrTAmDZj0P7Xu/K/L+g/P/M8eP6ZzGSmqaHZWbu4
9PZC0NpXmuK+dOwfHof8Yrb48Dgu9nV9aiReK42dpbSorMOrHqvnivUVQ8HESdsJ3w2c+/iq9Mcx
IKxmKtInD6ZMWbbNrJJQ16WHCXdQH9EyvFJYfNXbYaPY1akLIfs7ev3ANvguRFRD/wbVN3APRJDi
3hvt7s3qQnOhOsYvwzfqOc55DJk6U7TtbfRzK9oB5jgkwQoo2c7h76AH5L8rBWSBbHo025RoG1ph
TZ494YU7oirZhw6VBQpi8xwvxHwscBna08TojSH35RhAQP3UP5zsP29ceVkkeVHEQojPBvliytXz
gCIXxe0gyyitREnW4b4Z0XoXIMhAoexrGICNQxShlsPTM8dsWOpTjFxPJQ8nVOLIXHw/zL96rf/+
ovP3/8/wmaCqx5Fh7UzKgxXO/rgAXqc8/9cXsTiYczTnKHye6T9eRM/Lacg0Z1fHEF5Q6Ui01aPz
wyxpfDFdW0ySGmupw6FAv7hKSyXZdiiWG9dUeY0n5H0Sjb+sqWIMwvVW2TJdFW5E8lRnsgyRhr5D
NEWCxbnK/4TWAgnAPliew3k7WO3NoVj9BEz+Yib/8BP1jw8i9bpJCQyHUoVYpP3wmKioFE2dKDDq
A2W0whf+Q/DrF++X53HmJrPCswhffLbkM3t0L+O909QrfThnqJibBlLp9y/486mdcxgcEAsaka4J
trcfbywDoZR1Z7ZJZ9c7NIDGojBIkgkcSdRApaJvTB3z1gzsdtv0dQ6aSa1mIqXxMvQd8m0BdZgE
gGTRqpNDka/46dP7dJphz8d5wuFQQXmEMsbHHxg26hD6cbzX9IA4LJTTbbrGAO6qirLTFHXz/fP4
/NQ/Xu1iUiYUp4z0SdsPheBy7PS36kB8NR+ZMv/+Sp9LF+cbsx0ios47uU8HppIuJG+GBbhujLVF
BsyzUvjhC0p5AoQGeue/yJtPDlJEw9XU9cV9UkecGr//FV/eLyNMZy/PxS4h3U3WJaI3jD3lKZt0
2ShiUh+rdaZ3PwXefnUlg6EM4RxBwKfxnKFPCS0R75GPETi+i+G/EuH3/d18NVb426mEckS0xOXd
FHYfG6rJ29Px/eHfnkDVgXhy9o5oEyxItb2OWt/64Uv9YnHg/MXhF6YgN8iZ++MQNeoAIcMw7HH1
rjSOYLiZVkDVVsNVwfE+X39/k1/sb0yVFZ04Ba6p4376eDlk9sLrfZYct3x4gXaCPoBwSQ5+lesf
5x4RdstzWeEn7vlXL5CajXomNDItXVa3/agMM3qRe2wcHf3HxkL2mbY4KAN99T/coUVB25JkJ/Dx
n3/KP2ubHaFakZ3GB+ghIlM0NX2pCcM5OHTyK3amhbIPUn3YDLZAesyCsjdNYtXwnE5HqxL+K7UD
MR9zmsl9gQisK6Udz5qazv4PI+5T1UM3aTvxFnj71udzYFYGeTsVwYFUr2jm59mpGPyn75+G9cWD
1wRHGWFq1B/Uy5J0Jmo7Q9u0t/1gQtRGwFKNumVWsIVDXU6oopNW3tILu+uuDRZjitkFKPvRS7qD
AdBm3jn1bSYAZwzR0BEh1/VL3WoHQp701zrGoN2K4JyKCtk8c5ojwTgrAw7XTEnKZRI622wwHnFN
YqcvmP4H2uEEWOKg4n/MOnn1xLSVWf8aBPUR6ds6j/CJGLZ2xwMDGjZhmQyIpLC0dp0F3ZE23l0Z
KFdFlpLg2XAd3fGoh2FgmgGQnumo/VzgKrumgxqEGYKMmHzYEvU5/GnZu7qE97zSySpW8dm/Hfjt
2zD0k9taWAZzrd+IIJkWxJ74Sw80bGpVJ2FHIMDSpVopEDjYC7v0r37aZjMkPx46UGmAKrXpx4CV
uix/GZP0bfq7BzNpWJ4wjevmxgdt+/1Y+Hoo/Ocq+scPw+oaMRW2tRegWB6QoPJO4VXemYCKfpjU
frrSxb7AtAe9jqV/gEvzGw1ABXHTK1yET85/f0uc1FgPaF6CZDUvJs8m9gzYlsEBPNyswWGi+DdN
+N9v300pNJ31xzzXTS4Pw0wxltaD8LQnSnehfmwU042aaeWnSK1ssSWgEaJcex/qbCx6/WhCDm4n
nBv/9euTlCUk5wcVmu3lRjeWNuM9Dw5DZSovhjpi7vTs8EYMHh7D/+FStiVNbpp/Lg/BFCTzDEfm
oQ+nuTX26zTyUTv9tF06HzIuRj3nIhWSnO6ARLysxxYh/xJEH6aDeE+S5Io2rOslcoUA8X+4H9YC
wUSos1+5XPR6S/fqWsLuxb+O4L5xTf+si41+f//YNFbsz/dElVG1VT5jQjkv4z0IfdNSvQ4OpQcO
r8NKHHtynqBX9vxyr2i/HUHcV33nTPa+pzSmmwj8i9+1WV9NwpxNeXLbtlhbgsi89SuLJvRUOAT7
ts3GhlI1SwIUYdEILE78dSqMiQmBAIOYY/0ZlQHrj9HNNbXZqgCrZBKUy7ysNg1AfC+HTAS+pJ+Q
FLW+3EQ18qeAWOusWgf52iowdDiH3Hkna9hXrkOcCOYKTE8FiKsstwH2Zrn0FP+aUv2uJwC2mw6p
tvRtF06W1yGvDJ9UTDWwgUDe0A6aGYCDvaMSoLCXM4RuWAQmb4GEDlKOSggyClxCSyVGaXuWlNuq
XDkFNt9F+yf406NHDraBsi7NVZp5M5NIVAze9U0x3UMxJ64PQuvMsjfFhBhvoXpz5cx+sQ62CsXX
eTIcN8tXAv4TurkKHOUCR59NJoXiDm15OJPmIvmmjFfnCAqKaiaVSIu4YTv8k+a3KpYSBXPIvY8J
WfB4jX5VPwzTw9i8OV28EqWyEt5Dw4rjp6cE9IsfvyrD7xQZG1vguRU+68pGZm918CvC3uaBhGjM
J9Y8bjUITiauF3lNQp60kDVgsblW9hxcRTtP2+vgVwOid5sZFHdgz6ymZmeQo62wOds6j5F6siWS
Md6dawDFx6wO2oXFCw8KcXS9PcMag4FlLA4B9is5wXw85iQwWhi0SLIm3yAxUip1M1Cioeoi1U2V
Jyi6o4OhlexczfBnFnxr+zmYAg7scyxUwNrVnt/nuBWZd4mxV4x9/hLFN17kw6doZpFlzacOt8zK
j35JnLmBtskwX8T1wqzWIxb/NabuhegBMBbvU+2q5RIvIkG8j7hlqliFm7gWZXDM9Ic2uB66DcVJ
SAe/qmhXNOq8zRIYCUhyjFtJtGev51TbyCtIzzGk1SHNlXnQiaWBpFW3h43hXNdngLXTrAo9c3Xr
iTnlymieiDfH3okjO5xbijGD5jmD4ESsn3S1yt5gwEc9fev0Bxt9dKo9l/q2rZYCaXuPzQ8fwkM0
bRSYrBGxMJOSLUJAHQEpKJ3l+7Oh5pXGtlzXwN7aVrrEGrukSjz58Xjdm958wBORpuuK7MK8wWh4
I/39kOHM3PTaqS6A1+1RoYZEoUyjMovFURUP0RkSh+UHLhuuLyxv+Tk8PHYHf9nQqMkCYkGNAlwl
ozAsS2wtuGxi5KjoDPVjnPb6HJ7jrNBhwoTg+UtiODPIAEELUDaL2mNLiKoS4UFp47OpCuE0Hx8e
qasoeRzgOA468Z4j6QpyP/gbpT1U4Yp81K3WPSbiCMFs4ZT38fhuxZDyaKedU26LZ5/AGmisio6n
7rYjnTusfMRqS1uuZAhRO98E+AarF6e46px9TbBf4N3aQFkG+BgxqSBLDDMZhHAMpd2jgmcqxiV/
zGPKwdUbEKFAYmKLF6SUd91zaz935W0e/VahGQfbnjsgB0uqqAs3ET4XVVtP1aFvTkAvUD6vIHlP
pJBkj1P1FkhyMMgRWWnTsrDeDZuXE771wW2p/PH8h7a/U4knMpBEwx/Jbsd2U6ivjtg4ZA8ra9lj
/msPNc4Fghjv7cpN5cIs9wn9b9kvw4mT5KpAyN/Bh0S2eI7bdHP2xclr6EMFx0E/q0h8sU7TuKyI
BHYOZrbDVeO203UjGrdUHgfzrUjIPtL8teffxqGA9kIW/I2GuwyN9Dzut055izgjtY4gYLgZKd0w
3jiPaWKf0x2DN/KbFgoGnVSODAOIyk3UI/h5CBtUVDmMhmYOLMy1+INx6K9yBkuBYY2e+0JxyJxg
mHcN9lildXXBqkbMYG8Ubh2iXzb/5BBWfQartmhwBTvFsYF/OhVXlbbKsnV3xpyS0AwYo+cx9Fdl
ceVEe9O+DYjThfCBMgxsSko+Cf7T859MXhChLfqIYlF51YVIZJvfgxWtJxnscWsT2z243eQstfK6
CIdtDe3AqO8kk0reKlcWMRUonmjxkkfN/OUZLtKETRMQ/UkM+nBdGRKEYL50YFdLq2blgRWDCVjl
FIE3lkAaC9NdWWiEeUjU0u0M3dqsYwlST6LguIyNsPptDS8Jkvn6aA7hhmnBcW7j+D6OThCWe5y5
XvfORJJbh7aNkWOfJr+ZgyvBSbhl4cD4vhf2xteO5FU6OZP7fWICq1hq+IeVJ8/iJd5jKguHfZY/
EwPlGwuzuMOyEKWL9M2uVulGEWRazfN0MeFLPsIRqTJoHKtQHIlNGelmB4/RbVrejMMSxy5J0Vei
eWpOBguUtQjrOyH3YW4CZicQ1HmP4AL9blD3CMggd2SVm8Rk/zHbIye4IODQzlv/VVSPdOpGfWWX
kDo1Bg1q033YEe6OTR6Yb86HOrfINDP/gHhjWdqm6k2U35vDtSiurAqM3DXWACQo6FQxIwDdm4Xq
jTYuBzJeUGP3zFE1rPQwxXByp2sM+RsHspXf/QJx1EHf961ZIkoy43epdyWrG7U8Cmb7xFx1YsX+
oXCu4nBXmrfSOsX5yUtwB6bJU5dvUxJoEnVc+UF0hzAGFBNM05iNAdgmM7oPiCivxTyHkeFBIsD+
b/qQQZtbSWwuPi7PNGd19AvcGnExWxvCRxJvmIObKJkbPRJfDqHKH+iALDB3ej33xXWNmp6JxwGd
BB5m56U3hnnQrBN4/FBbhtXNOfbKfwZGg73TL3dEIYCahrl7wJTmTqROTdg4SVi7kwxOr9jbBYEB
x2K8m5Jt96eH1JodFRKdkyKnB/RUsVSzU5/jQgxHtM2unxwxn+Brl7dUn+2eaB7CpAUZLSj7l22C
4BvTYBc5N3zbmz40jmN11wWYoyeiwK+neyP33DKAMhOAAIrpvmlHPVn64J+Kg0NaXGQ/jaZrgzki
4QhaSqIcib8pCo++C1CgDv03hl+OE/MEf0Y4yXUKbcwrWULDWaRtzhzCuH4eUGh2GrutM/1+/FVX
LqctXXMz5dwS5ANeD9QuosRmYqcTdEzHU499vAjui2qjsWWe6ChGgDdi/SYlbh4bWla9lNXWAQZf
Ji+JcY06gwDbfVzceLCFnOp3IgAoloDos5sCcGW6satdiHY0Q06kMhM81MVjA3WmvGpa1yncPGYD
vKJuUD1Dk5j13tEHThGuMGKpCfvJvVlu+3qdCzcdVswIrM/se+dEJYvmT4eGt+R7OBqem2JULknX
Ut0eo7rBH2ZP5w03lXE0KNMYU+K2JAPVf3O+bhP9tnSex3Zp0qp3Nk3RzUwclXwmNnDC6ak6pxy/
1NpDGi9zaOaOPgKP09AmkRu3rkM+Y/S42vBLSH60eeCpInDp+73a8IEP3b7gJGJRVGETz5Srwwpw
7qykB7FEwQPqKBHeu1FZ+gKbPByy7NYirgjicgWuIHpgS2tHSwfAJYlH+pa9zdCsxMkj5q7GaXYP
ITUTJKDNu9GNShfmf1XeObrr3zfpqh5v42RulRwuNsN0wg6J/GF8LPkYCOvL9zi5VUy1qhtNbsNX
2LiRNZfaIb+NsQOeD1Bws9jwbyoVIT27C1zbq37ceBr71kXjrxvUFKRLWHJms60gYbhihQvuCmXr
22DajrK7NbUtRwRApG722zyvLjAFvbukvyJ4BUp5JLdhdDSjK3vcsnMuexJRhWusnfLQaI9+fz2x
N+XrC9MtEn/wSpRUkSFhpPjtR2+S8KsivCuj/g43Fv0nuYs6IBIUyu78fPhl2XgziAgE8tvNdR6e
lDvn5LBfDuzbEhL7LKkxufS73tm23vs0/q57vq73QukXOku9ilxighY4YulS8WpP9lH4tKp7a6bh
u4kWJTqx6UXzHlvtCmypTzqgso0LtyHSyXZr41iJu346perCwX0doAUKriPvSiRbu1vY7bLMVpVD
LB30gmHV2Azo11LdmsDl+51fuXqwUJr7RHmoa0BlNKKr+jEC/+IcVZzouLb9I95YvgqCNoJ+mTXr
nm9UI+fpZCpHP2TnsgIrokwg1utkPiUbPzpV2QvsqxWd46m6hXBNlPtQ3djB7vyl5MfeXkYcret4
k4dru4Z2cRrjXVpfD/UTWyIpFwBSzr9h2bUu1sGAnPq7mK1bdkK9Z7C1HkL8srQ1ZpJ5CoZPBfri
zN/u5ucN+ZMfzkztKsGKKMGpwUSd/j97Z7IcOXak3Vdp0x4yzBdYaBMDYp45b2Akk8Q8jxdP3ydS
v/1dlapWmva9obLKKhUkIwBcd//8nB3Iohc368Wyh62+zOCVbfUyBAum6wW1W9mvE92knLWtFczQ
D1G77XwY6nRH74jXZA3sN+2gfx0q2tRAyHPJK5AQ+bVnmBdMJaYhPQDfS6+uoCckwpGGt50G7qvr
BsMjjAP3xWGD8ndp3b/oW/PS5Jc0i5UJ9ddJiZ6biZRTcoDmDVY7GNNdOPT+b2RIfxGZs22GFEy4
LIcm0a/9LtDhODal2OsX2m6etgYcMPdvxjxb/D71+Fe/TDp8jH102on/EorKHdV2id8fOs1VKLwk
eJZpUEKv0KLkQggPqNjYW+17VypQq/591+gvmqWMAcjg0aG/r7r80sPMfHDSqRMdtJK+Yt3lww6+
pLExDTP+z+eTf3qlXxrAUS70YUjjg2ZXCkoPx+neVZKXRP0QkPxuOPxzxvxLe8/G5EU6/940ddRf
fq6gCkQypPxc0J8s0bLAHW+HEosqm0d28jlwpYCF9ly2gF2l8fy6o2apeYym9z17DmIjVbWcW8OB
sZs3iGFtUC7SvdLHgW7CVbpoeFJY+S04DhOLgEF5I4EXNzA2eYrCWIKlqNzgHyWgWiZlpSodB+vw
MzBtyhZpHTK/2Pc9K2Nl9hSEUof/NlyVsjgYae1Nsb1Plbgix8QH794IFYfwzs1q+jlrnFfGS6uI
J7w7IpuPLz0E1mifCXa6IT4W+zzrFmLiJpDxn3OwceTdcYuHScWjooDiuAz5uzmdBxMzXf41dN02
gEmd9OPMZmmmmmgMWRbzlcr4Qg94cunwGPm0VwJKuoQ15N/cT2zt/ob8+obR6eB6UzVNV399w+BV
d5Vvw7GDFxjXyD7TSF2HOirC4ojChY2vRUuDRz3Uypb3fB65lNisCusGCProNjCnIW6zUpMf6XAe
nvIX32UD7tElY9HWh0l5HEvW1611xZvtEPf5ztHfsL08vte8Q2by3AiUMXGy6JSzPz6Gybs7HAv7
iGNlpgC1kINkPd+aR6AXXJN2ewxkAw7Vk0KqwG+8IJ5bEvhl7Z/7vp6JSJl1ab+hjbXsOTMl3aca
BTOlhPKaFMvAyR8FExHYWgo7sq2nJZfROBkhD8rF0OIfW3Yr2hmMyJxhaRQ8Cx+mYllGhKIXycqq
F9XF7tZpspbm1zguXGpKEc5xLC0TCr97rISSsk6e6vyDvFFoHOzqoIbqfPgMu/PQwYvwcpeu2cmK
6UxefGix1gw6D1+F5oGU5zuQPFa0pXPxbfAsK+tgxo96v1OUFwf2w3AMoyWE5oxmqLWiZ1dACNbv
KoJ5rnpFY6xQHlCG07uFPrqstUsB4zPaiHQ7JTDGOS+3+8o8K9OBXmljb6xkRxkz+A9xvs0lzWcO
f/1s7Bc+OK1YXZLHS99deobRJ4BO2YL62pkRDh3P4jjg751800FVr06WeG4nsnsz297yUKyaM6ZT
VV36UH9o1gJipdfxoHMq3GnjPExvAmtOsZDNtmgxMay18laT2bFOktVEgIP2soCDFIAkXwHBsIRX
sY5nw+ZF7LJF/QjIC/XmzHwLMOYk83z4pvuTt5tOPVjN1g7JoczZJB6bOctqo/vg6y/gHmSycZDf
oCazaw+OlCpe/Npzn+mZyulUF16CtHfkdHWKKoRAkK0HY0YDuXDnbBvzVzWOzcMttucZNbgzQRlB
ocEmbGR4YfDJXh8LpCxdEhosVXK+EN9ftTil4Cv7Hj5zce5aPhJjcUvrFEtvOMkZgUpnU1jWGpvJ
SzdVdMH8Q5OWa/gldPe/JfpqCeewL+FkJr7isaS2b7Sa/eJjaGzTvN23aEVFNfM1c1NbaHmTewVi
3xUZnEz5uKdPqpN7fneEi5Okt5/agERZNoBcJnlGDoCeetUIbal0r0WRei7qtZRTY7Vmt7zqPnzO
1QlX5ERTvzn3jBfqQ53uA/VUqmdp7cbxaMqrVu7rcclFERhzFzgbSLn8lAU716I43gzKh1GyE0ji
3V1H+QO4Mj94zqrdoOGs9gjqZfX30F/ZQOfukfegx+JNkHm+ejRNiiBlxg1arx6UmhKGLKqvxuji
KJj9XeJiS4VYXCezjpFKO6F3mt6y8TnUHsKQS86T/Z5zzdLpSf3rAKd52JDumPvUS7bENWO9ofVx
87PtPA5IEoru7vTtuPN3Qzu3IujzYCFVUkTa5B+JuhSMMMa9Wz7W5i2LT3G1n3SczebJVF4ybjBt
9l7T3WfDkrXyehmBjOva5xF6X7dxcg7lz3p2i5PHTr6JetxKhz6pnLXlOsufQbuqwYk9MtiQfrow
KX7tyTMKcvL6En+Pqx071hldsAiHVt12+mLinmLgxJvHOfLYucKmd5yti2kfRx68SEQ7FbPuYViD
BQXoDSIzV6ipjxNPS2pGfQ69XTuCtYgohOng4sOAytZTGDbjjnUpZlCU76/QRWkcfcZJvkzByUoq
Lz88hvDQ09SdsUSCpyJZwPrkbmrg2QJa16m2B4kTU7MN4qwZFeBg9UpjY3xwmLebmzK69Sx7FyAV
C8EaRH4bD0Gtz9RiEXfUtJrXK2AeIBUo4NCJFNNzj1gwh6zWJNewXwBDwq3Hzj3Xcft6b0vHc0bQ
tfQQftAO5llOlCPwWdPvlkL5YsJVqZ4Fpo2fW4Jyli9CbMTEMO4JWQNABULefbfJ/GWZeo1GhmTZ
fNTlF9Jg1qPd8aPOlrHGYMO8sgEr8nUiL3q0DpOrEtCZWURyW43boQL3j0QaEQPDipp8jbZKbJhI
KyKqUtk24ErNPd2BPrwp7UKu1HYvEbqIWVeswelAHebd12YYmJNPa9hUzjUKjqo46XZLH2FbKSDl
FYCv9Soo6Gh8mFqs/eaU+leDTTLRDuTL+9KoZvw5PFANkuyDyocsNrinVOEHCC3Y4T3yYuaRK0lS
/Dev+BfjYfuPr3ivQv6Q4zHueE+avuiN7qj1QI9uATaSZSytchnAunz7z4/hJIYERx9Dv2+Y/fnl
xka1Y6jQDBCBNlHST/1HTrvi37+I9heFhrjvHjEgJjb3L4nJ1M11WTFVbbZ0DBjjJsdg7XrpAt/p
nHzmvYinmfR5r3JAXf/miPcXdRsv7lr3uOZ9FeaXVKiR5IYfdvnBQvpQuzuA2L95gb94y/74AhYm
4D++ZQG7AST7i0NjSU9DqlBpO86660rr/hmY+T998t80lV/q/65PXhf5j65+b/4sUOav/D+BsmP8
XTMIupISoZbl48zHePhq2n/8TXHcvxsWBbVpEL9jt+FecOdF3Yb/+Jsm/s7Cua2pxGggFLLE+f8l
ypr+dxK+pDToh7MLabnmfyJR/vkR+58aw+Kjx2YZPhPdcgxAC3dX9B8/IaZjdGmY4M5zU/QdbYKV
MVpw4g2HkdGfu0aFAzwRU0EmvD4u9r5f73rXZ8ll1+XuqVXjS3nH2GvRKYokaAJCAW5/6PMLwI1l
rHKTLxjnxmcQ2EDPo+du6Jk+l1cDSizoKsZt/lupTa+mO4LJrj8Kp4PONS2nLvcaLJla/hRZ3Sop
Q+BGFnycFNRHtMwMzWvDr3o8/OHdO//zJ/+vvMvOUA3a5h9/+6VK5hdi0L4RgC6o/22BTO7Pv5BI
NIPemn2wIjlrzENGw/upt0oqqWMUqPoPpBsDg0TzKvHSHiZgdWfVgvaSdM1RiTWxQGQa3axEczdj
X5zCvH4aQZFA0bNeU4Bvc/4fMcSTBkaKGTPRs1p9pYbYZ3EOnoQPCLy2mKgkZlVfNTg0YTpsjbDY
GxqrHbLfsBh7TmMA4XpEKlJDujtK92G0TX9bJ3I85kWkX81t2sJzZ4uAhGCEVtRAPmfxnec95voi
GQzSgTzpWPSkJwmd3bUEaUPTN+dJS5kBLy3eqTikGJLa2jVDVjFD6wQB0lfdA3Q0Ck07PPK97JuU
A60RtO62UgFz+g0n67oqvQ4hGaM/u98QSghnUvSVZ5eg/rs0yE6TNr0DBXP2ui3v/WLQADg24eAi
GbJG8lS2D35Uti/BCwY5a6eQ1jHN+jcNmJ+9nD99/A0KYx15973G1s1fs6msXdAJRGTv2RH04zF5
K8IonHc+Z/MSnCK09J8WTIKGevHq6AOD0zh7c7vRa9OhvLqFqW7ygsO4OnCUzpVblorHBlvcOcTi
NGvbXMyqevrq738oIqc9apw6pd64rLLTtdYyanYRsG0/C+xrROtpBSS0AmEDOQkev1dOdHYrB4Vm
Aye0yGrCLipNcBC94LXzTP7mIa//+YH48/NPUFfj9vPzf+53nj/eEEKn0nvVxTmlxAFXJ6yqRW40
wUqxGk9xiJ+MCJZXvSvbPeuYNnlP89NAbHZkJ9+L6X2usCbOGiVvWGKR2HSwCS17S2+ezbDV9p2p
HXGcPYI99Jd+lrmbwfl0pOpvrZpPsl2Xi39/Qev0S/iW//Qmg2xx6SPeiTJCGM4v9zi4f65p14GB
JTNhISK5tQnSwYi62OZjuJoEJbw2FfTdfv4xm1i2lQJvHyR4E0+ok27DktFp3bZbkuHBcrCglYS5
QlsmtXKPAePG5lgsAtB1LfmDQBr0xVXBKdu9mACB1ynrtF0oi4WVn4Qe3Ab77rdNS5wSogft9A1w
j5I9TR/UqV+595REjYW85PyRN+q15RhS6I+6Ib28aoJtnLKPVVFGaxEhtVHdlqhOV9UQOwCEyQYb
AFbgTzUI5fWXYHI+VFvcSj9BhAPoaJbG4y2Mh0cYIfZMifyHnkBDxsqT1rAsZi7CTu6dyOc+kWIP
Y2A+wGb34/Gx+ZosZK82uGkAayZyUIP8iopRIBuIUA0fBjvpSR7s+e1BYpvMiY5f+EGYlvpCKAGi
yOg4qkCzmsJzIJPMi9y6NEODOiGAzhr6BycytTUsNkxZwOUQK7yrVYA9Mxo2AFJeQfjF88qm69OO
LLPFWRmf7yV4PL7Aj9M//Jj5pALrr67i774Q77bvLkPVj+bVdCrbbNrWtESkwMubNNXJrNR3X/UX
+b2+yXQW3swhoBXTMzg1EmdvWAV9IpfEk2qMD2XvK8swbd7KmN3gUUA1Vly0s6UO87D9sMw232TO
xKJdXxizZqbHeKocrcV1XEc3MysJo/nBbpjqatHphbpQy1afxUaE/ygOnH2lNr7nhGk0M+7K5qnP
Zik37V2i1zgH1Pe2gaDpT/U2yTXjDOQLYfyoHsJYXtRAwxlq61u/HRa9Hl6Q0UP10ZUXgItXWoUg
k6AXto21Mk0lu7LZDWBdPWUhCYWm8fDJHp1qPLcZc1+zVRN+zirdsHV6cJip37F8/FuklDATAWIN
kBD4fKgUfJXT/mijCumVCto2Zuews3x7XtqK2Fl08b2uJ+5E0pO/3LbA0OzoUgkhSOkE0ouj+DFu
0x/ovppFG1jaxm+rbz8LPFk2eEA2Re2/WCqNnnx8KUsG6zlIRFsn/2fk8IF9AyZ0HtE9Tz/62nIW
UpKNVWNQQehgiQk5lZijcrQJtGVM1Cygj/fYjXRXHcuPkgK2NvxmMbXu+5gMF921dn6b43ATrxpA
mn2J+wFEZzPz8wKOKUNttgR4wGU5fWj1kkQ6Eb3cEymrU70I3YN1v1Fa6WcODnLW1LT3LYuYVcPc
cWhquYw04gojOIlZlXRi5bhY0Zpir6TTxexMUtluc9az8qwpKXNSy7z1omio51RsgR1vPZvAtO1h
MulF4KlDzVCycXdIoZY90/UgWUNli3ZSJ/TXpZVJ89r8EY0qL9dpL32e2EuFsFAaYCbJ67M26CQg
dfIOSQELqg7rsz08qr6OCVLKt9qXl6QQj2UWnvAHHcOJlouoy1fLT9/HAdxU5RIwEqrw4qbNSAqR
eZHsMBIdWEeu4i+MjMY1yu6DQkOhS0j6IxdlKhkEB8FJjFh/RCaWJkJn6ZUnSNXODAIYph/fEiN6
C3SFWGyfgPWlAVNM6iO6KOWYtAYZE+aFGbJyM5Nz06E9r8XBhYYdLRmRFQdwqi7vWtCdISBoq9Tw
t+WUGegUfLYHyrL1dE5ajM/BsztGo67dn9jbe2tXBIfKBtWed2QpldR8o69tm+2z3vGtV3FHRm26
WpAI5oMavFFZ3TJDpXtg4bwImYgg2iCNY6kt94ac8GU/cYa7k0lzHw2IKna6qW91OUUL/KWAsEjL
5KVNXFTJSUA4zDkryQwluiih+NGiF5lVaN7chRs0yWzAXekPZGNjldhpc/euYL3Y+kY8LFnMRgXb
qgc/sjdG3teLHvEv7a342yWilFjFZ1rldK86uFnJpN6SsT0rnTOtsIsGMww+pEqLO64r7paDT25A
d7V5zhLIgm/9SR2sl9BwAFzKaljVqngPaHDqhfsxjeYA8l27b9KSW3PTvl8YafOAAiieufwGBw29
qWH/aEp9l6j+Pnb7a5Dr1pwlAq7VuhJ3u9QFZhRHoSnelNZEq1kzDkrylheo0hPOr8txgWx0GPmd
ImafVzSr/eCgZOmwARz5rXQjakIgARpCqYnb7aS6786ICSxrD6lqfyRDjxfD0jc9A0Rf50Z7X+Of
10NigYx0SOT2r/ht+iDQ6VKHl6Bo17YIVw0rMcwrjMfR3hOzo7NvVgGH5Bo5RGmwoJQ+9EwkMmX4
NkTzEBOU6C2l41oYTqmNM6RmeObfZYzI2s69/iPyATmbpE1tvXuvA7kcmuC7JiR1p9mOi4bLcm7d
V4LGhM45iz+80ZDtK1luqIlGqT5WAvL9yDgtbWle53YPdLBg6kWiAmD6fBoyOG6a+uhmlT9HlInS
q/geUx0dTkR0OMZbHEcZPi66gyawp5lWIl9lTXVb2QninfSOr741cm2I6kOgEUVmt831jtOxEZoL
NVkrwn72v92JxJRsHUJvsElnrpp/q0q9kQUGAWgJ4dLGIqQU4X5k0QtysOXPRBETy0jabc31NDOi
4KoY2bBoMVELZOAR8wHoBgXpvlVFoeSRVwTmmtTEDj4NN30d2SxZZm6WzRmlt2w0VTRf42GFh/Xb
zuN3yvB5WDn+3Bp5BhO8dyvsxNwOiD0F+RX6Jy40vgUhPwvplYq7bEk8KgQBZ5k9vDpT8dwk/S3J
yKYCgz4INXyu6pwj37Mbk5rlQUgoheZ6gp/NxP5nGMWwjCxS9ZPOY0AHt2SJJFwYqhvjteieYbM+
CcIjM/ztwdxtt5o54AjDmHXWumirSiZzmsqj03RtYniN/dY6/JPTKzWy8ulBxQyiB1QC6hQ8jwo6
Yny7u1aX4RKiuqIe1ZoeLQddT+TcL7sYEOWg0L9ij4bN+n7DY+hq29NXnESRF1cdfAzmU2a9G/We
UHmLdaUG1Mq6x/CuRMTnWHd5qJIaUXYTbBrLn2sdG15lrT6qgyJ55HbPkBS4fQFQLRWhn2T63HU1
3yULZ74RXMVgYteUIx/14koPj0K+O9jwirGqcLhp3ULOKKo2fkmTNpIfrrDOcGaLVZciuLB0cdCb
6SYxtxN7YhkgR2dGPJ8YNSjiBQ4sTnQKLXneMCROJ7vQvxtb3WjE2uHl1Nrcrz8Np2ZHlAilAlfI
s9T4mvvDbuySiZhWiGQkGohyt6uwoadbQ48GCeQ5CWB5zcmCpZUHh9aMHqZMgQqgX5vYOhctY7zY
xCNbdtWi1vR4nQVUhbZ+qKKIcWkpnmymXlx0Se8v4cLzWbSmex2ULwNF28HXoO5AL9U27ZsTYHZB
dD5HFMtlHhkfmX7nDaV+Oy+S/K0UTFCceRxNvWf1JfNV1X637il26AZrAgkwW9OGt0F58Adlnyn9
MwtPvKFjSd5VjLekxWKLrTeEixJpwPdF+qgUzQ/KpccqACULi3aZh2wBrlAtPScMZJyQmW0xwhEX
POz0Sj+XDQFaNNI8eRq0iLQtF2YWIlMe26MCqlov+cGzERcXnuCvee305myKxFukcz5ADl5WX31j
rfPY5nkIKZg3n9xi3dRnq1G+2dB5m8J4q4X1PBhyhmy01XW7ovqXBJOql8RMvh1J6V0nDcM0aNIN
Dz/MMF/3vbmUso+rnR74FP7IgpSquFwqBtlmI3UOsVg7efiSx83WjOEt+yLzkrb9TJhTobg+Spux
hVs79SzoWL61zGmVxOuym2r4DxER3d55N4Tcx3l0yrMWTaIk1f4WIClmNUTeaLVvzf6YwakUnfE2
ud3KdrEghtpb0/ovgHbnJAC9zGFAxpRnbMz3VORfWNFmWVWfJB2XZYbFYU3qZptXFtRniWqkD6xZ
j5Nl1fjoDavUusAqVOeSSUgS6slislqT5ZB2J53A99oMj7cW2ikoUOQvgU5AKjyooiaFXdVouZuN
xlllRqzwI80Z8aTOE6c1MQf9vJJl4DB94i/j5v4YGcRriVz5I8hduMvMWVv9KCOeD6x8pz/vJwMl
MPRmUmwM+pwi4fONv00Lsz3LF+DXWPzgUEVAM8Z86dPYMVkGdLTJJjJdMvQtRUNELfqm/HvPW5DT
OeVfpQ0DwGhxBOjj0aoM55lMzokCOoJNeQ6XsdcKiqohKx9RqGwMnVOmrssHK2MXoUqG70KMT10W
PlN373uN4FugqVcDGFxr64yO0+jBSYrbaFgsUZG7LIxhGxcok6fCdMkijkvTkiYH9oruV8w8KOXM
X1Wj9PAYMXlnJmX5rF4p+C6i++y3L14qiWAgyPslu1fqxMhPX5Qs7catwAA0vP/8pfei3sdKw6Ek
OZV62y1YGxxZ3rM/I9N+6mTPbknDD0ZltuBmsYtFR1xZ5+ap2em2sEuv0NOnsWBsmCnW8T5hUiOi
AlUYXbK4f2jhHi3qVN84rXkLHVxGNRDO4m7ZykqugiwjmdHwnA+MY8aesBRImmjNUeQh+dWy+GGy
7bOrJ7illEdVcNHlkaQcjz1fukA6+/xUgmxmsvlUFOE1m9zPpjC1pQzbdVPFGy7TE03sD+DfTMSm
q3CaU2CS3eUtsDp/l2Xt4HWEcmYBdHH9HtK8JbLwyXRrH0WMxzwmQGOrVGy5G5G3VPKLM3G4sVge
kklyId7KVtXEMrCjmcq8Z3/4/no9H6Mp8a9DHnzUYbQuA4sdHPYJU4o8JYi+ez0mhol7gONJ94zo
IF0PZUVKlTWw2uAeAzwanXW0Zip0zpyEWu5HMNzdnX626cu8B5CS77N4+uhTLGk8lm6FRcwxtrNL
NrVPd6goG9zVwtDsmy6sD81sFtH0mUxMct3WV+ZCRt/KRFDzzr2NxoLpbPiKce4hHsZinVn3dM00
7zKx9n2f2aiO8io7MhR7HKRxTLP31hgTBOfhN5T2FaPARREmG3FHqgQUGJE0n8NpfCGbAxB+mLVK
epm6hjMPClUBoSmzvKFp9/g0tkDneQQ7VjpXvwq9/A47QSXTDXs62K888NGlxCY7FXlGUMOHBae0
K1sGXH0F/zqG/q+TLCkGPjNhwyg/TPyv3iJq3A7Vjd2VS5zpNwOfAmL4EVC3hQTQ/LBxFczDQt8j
kB3mlWguxBTh21OyOAH5wdz4KPKSjLa6r83+iZ2pT99Rue3nyTZ6/vnSSjpuU1k6s87A3RAPr0nd
53MC9BV69ZwwUHFfHQz6M8YMRt6dfGqhSs8rzriEjV7algG+DGEctM06buS+vUsOofqsR4RAC4Nc
UpAi66xtkl2DiVtUfDkAFYGfJRc4Kc0ilJhaHAIqQn2tW+fDwMttAh/gaejpcvimXw4wlG4JDRKH
31fQkVYyCEmVwxx6lZzpAN5mwu0vZMaLqLt7s1jcqWl754VNV9SwGCTbCz9HFyctkveCmHXMwaCU
eyPh7mykSIq1ELK5GlwKYkMkLhx6RvgPaCyP9FViKdiu0TwZ8ctDIdYsLcKTWA8o9Gw6Nd1AMIat
krLB7XU3VNZR1NAbIekm8410DK83MeLq/q4vNAQMvjw6reGuY1WS/EJz1cLdD7TnOir3tk9wvWyJ
kjnmI6uLe4DtqyYv5HzQtFXd4WkQ7gmV27oBR7AJhjeV2eeaVeCnfOTkpQnFcwtFZZM0m1NnIBSI
SSHogomTYUZPUcMnuG6DbNmlicvJaiy9Fv4xoXXtTP1mbCc0CiRGQsDHjnnpWPol7CN2riiYPFid
8jSkGqXGJG7cDg2vDgqSYr52TthjcFrH2UdB114zQvbj+F2mbnjLsklyUZ5BEfKu+AnPgSYM14gG
aeqMWvxcmCythSxNsEaoxftS8uP6ST4t6NR0a6Mj+ghm8l5jRdSeaaf8mPJ7L6AI6cap9M1noRrm
5yBeKQn1OAd+ziGVUT1UalUtnJZt3typqoeyYDzrhuVSANWft0alvPPcnQVhFv8AkY9/zjTJi4lg
J0hzcYdkHdiP94Ad5DXzFXvfO/HNWfgp06bMstzlyJSRtoll7WObQ4cos2Pgj8NXgr7U12P2LROJ
qoDU0noItHgr76lP2y0/XIp0OgyteqXD4LAMJKNdGKXgN4gaL810CB8dnQ7sOEXG3rDTYRmeqpjp
zaANLiXeMF2qXpPrzO2qtZHEyiVVTJJ0jW7/8HneKPKf/6VGJuqsTVdY29mGPpXiTb7SPUWOeuLW
kn2qjrJWx8rf2rWkRSOQrgdVcU1CNd2p/sDtvEKKY8m83JuJ5W4beuW0WlBe3r/8/FNY1aRfKmFT
8jG6C8rj4Kg0Xhs/nI6m1tmeagjicdnVKLrsyIpmevr5RZh9Rkne7dy6yda9ohNry9gMLfHb7Zom
/o6CQr8mhvLKAne+78ee+9oUN5vaiPhQcX88wH++/fynn1+kFZ7cPvg2BhrJE79JrhMsoHQWGLYR
AJ1Vwf1LQ9wucJK1OjjNQy6TdzZAS8/SlGkTt+xEMUL0L2knw7VI7h9tfhbfsoitNeTepBrGSzfT
44Mji3QuczdYKg5e3Q7k05KgFdt/qeSvDDGJWmpArp440U910rERIx0koJHTb5PgaiurQr/VeTIc
MWngUU6MGkQHhzROc6y/DmJcKsi0A1fPzopDhTSpyrWYiOjmmU6KgrTai4jtH1EdSs8E9TqfsHzt
mqoh0iTuUaHmWik1NLtaf2P2Mmd2gS1uLNQTUfeZoTas54XjNINdCfdZyn4+CaNYguXAJBTVPrEq
csBJ6eyscHA3iWtxvArTFR0pVoDhuRyJpwqnrfayof1auvTZCl9fOGzZlVzYVyUaWT1GC9Qu0whr
meSW2SIBxmCIBF4MzSotuDeHFY3o0WrOfDb9BVj+pamF2CGxdRytae0W+GadwN7agQlsXLj49e6a
VoPc9J6y2lnXldxUNEZ3zPQdvFzlg1bnBsuVbIS7zXjUJ0XMgkBBryV05dhbchcXuBiHwceiplt8
WFRnjdh5OhJc/+569iibMYRGWoThqp/oo3XBWBytrPoOecdmkS76Fc1TjnhxJVeGG+1BEES7Mck2
g9HSmq/ao58E1THNFQSTQcqSFOfkssL+FljoibnkqnHsDlXNlgpNNHsBpIGVGtwaSpyRIGOMMTOy
9Mrxv0I9gHwL+VB7FyLXfOrC8ZCySgLNT64LuI7bIB/pgw0IQBQ9jw8jo0tcGRk7K93WaXX/lWbW
1o2oSVmlEUusW1CPmvtyo6r2R7don7ANKw/NUH/xuy5201A8tSTdN+Y4ibPBk2RjODz1y3EflD4b
wWn3itCjOI7CzxbahACRiQLhrhrwmeXQA3cK+pD+/YuepHIXUs50EluRq2TKWkas0//8kqByBIwg
JjXfhoYRozHkEtD4ABelW+8HO14Go6mye0iok3HntofLDO0NPbPzmg1Tu6KBHo+uzoRfOcU1bVot
EpgcBmPfxHo39x0nXMc1U5LeSMRqaErtHKrxKRvrI1cFN/WhcA6gx1qizqxpxja33JGey1SaFVRc
ozvz6YC2kFV08Eybij6eklNjDHvW2QaiAJq5i5Qo3Za1C3CijzxrbPdKxtRV1ZB26aa8ROjVVfM4
6Fn0bZ9ss8k3SaJoS8q1u1gk2FY+fk6XJS6N+mtFmv0hxOfH05+Tph/79hIBGnE/ndAi8xrqRZ/V
QqXVvjut+ixpGnmmwaoWlbS9jUlm6i4g2ky/qlWvQP+pNk2qHBg8nBCKsMPkx8swLpuFloSIaDYM
cO2VW8TlvAWgNFPG0tiavF6XMgE1+bh5Qs+KoxnpXtW40bXgYYy5k0vQ0PaGY9H+KMoBCb0RUT0Y
tZfYMIdKCBCDUnVbo+AicseNCGjviNriTtVE7POnwW6ytTPXXc10qtO9MTRSXOfRW0G/YhX2sb4q
4ubsWxmRX3xQi5ilds1PLh37oNuWjz9r09pTKodsyZN6JgNxsw3jVLfQIRDhkDHkkB2HeFOzKl/o
CDVmJgMoXj/eoHntoQ0MXJtDltCR6cptpnQoJ5OtcaezGCpj5D6SF+TtDMzcZdwICCL09pte3Q3q
f7N2XruRK1uafpXB3LNBb4DuvlB6J6+SSjdEWXoy6M3bzLPMi83HSG2lSmefPt3AABsEI2JFZG5V
JjNird+0DTvcOkXLivObQWq4tH6lOsnq0E32egBcG7TGkYPyFzykIIwWHWk33TaOyZRS4jV7cT9k
2Ws6IKxThd6vuoofzTjwntFkHvFRHyh6+8m4Ttuh2gZgyvu+6TaTbof3JS6bizho0IjrcrD5Zrzt
zL461kJt1zVMZTwv9Su7xTzHbsl+lkG61NIm2TZKBmS+M7NnDPUUXD9qZFZ817qJA/U6EwngfjFi
/g4RuEj8xzwdjEMsPA+rMbIm1VTXJxNfHipCm5btMNU8L3qZpm0XOC66i1pyCLT8t4CwdhUJWwXD
3q/rthO/+N99hnxsfukb817wSblifzAh2eeTOiVvpAlP32i66t86Bq4OPi7apKKnE2nWMs0NnidD
GgChrc1tFETdzusTcgZl09811KAbraR8NpSwtBTl6GfjdLIhLGOrvDcr3E3AYFkcSaHj86+/qr1m
1UywwpUWXmFU1veG4wG8dTvMvXOecnXsBMgaAMsZBvdH5iW/khQyYBinmLyY4y7ToSD0Hpq54+Af
xpDftS7joILZuLl3fG+Xcswg36bc2VkHUQK4SYmUGA9vf9m2Iz6fwiZZYHhP7tDfdAh3VJXTbjFS
95ehzpYUz7ZN0IzlTYGI8ELhcKFV+EgZOPiu1A46RZaY0Q7FZI4urfdNhM1K1Q22UwbSBn5KPbpN
gesPxk+Ngq5FdnObiAkj0+yHrebrKh126lQ8uHb9bQXzzOdIFKKbObs3t7BoHX0W/ccoju8v+gAh
T2HygiDSOyVmZyGAB5fBEBy60R0WAfsrvkTY/2qQTM2qju+cyuXB27FBMof8PkI1Y1GFXbMlFcpX
UF3qs3ew1z/rTUGa14ywn4cx4sekd8j+f+3JS29jje1WJKCEOsadPRjJUXgKRARRWeSXI2ttkAho
KIaUGobiAyIoSQFyyvY3U9yDDTdBHvdtcGqHNIe2vRLuEG+0Dj0V6j2rapqyjZkNKDxjoF1ib7gr
1eq362EETAr7FTxrfQgxeb0CP8DOviofbBOMuGPNv9arFqTcl8Sqdxb7GZDZ5PR7wcE4IB3JDzYy
Imr/1KbNdebg5elk7jJBPYgnsrjPjbbARJuCnVu2OkzUESM5PdxEg+Lioum9KF0yPjhhjDpboh5r
cia7eR/c/9Q8DOVwWmOXvQjEmK/56xyUIkdlKCPVYJrtOrUxtBtCDMhIx11hh1hfG5ObXsH4QQsm
wrU3zEEGubm9d6JiG8C5YLWtKPMfg0nCVVVvTBLFbif449iIPqduvre7Gpi27f7uyoh6QWzsSygJ
jghuKTGZFPmiZqnzHC90GKVq4Y5X3VzRVc1gH2bDl98NzPOFwN1maQq0H/B5ivhrEQaf7srXEx5D
yEwkXwtMlqibtEXj8zNDdWkaETMIR7QCmjELwR+CdnTMqd1iz+hBVkbSxU2xgimocdaixTTCwjoa
f5Ocr7H1igrjVysCfkDq0D8aTg51CqIOdYs5eXMFZai4SlR1Z1Jag5ql4AsGh7vtnd+VHlGIV61r
dOOwMefQROa7CX7xHOp27ECdpen4DWT4W9Ulbd2RjEBD4SmoOwM0YcRjNSU3qJWPZNZJlevZz5oN
TdwAYARZfuf46pyBJnfVAJ5eOrG39UlUrJyOIlQxu3/HtrgPkbWAEwoDDMQl5ulzji+geqCGxc7l
8e/Egca+P7ZXYVB0y8TsqBPDzhiexpBvruutm0JZagNlK0hOAYjQbgBB0PGNXs7136SciXfp0urS
AJV5EHjx8JolJyOqvgofBY3Q6Iyr0hABpJD4xjY2VeK/ksN8jtRGgPJ50HBWAcphHTJVQOtmV/xQ
YsFM+XPRamwKtKHt937WPg6DATxkKL9ag071G93NvgUWqcRGva2ibtoMLYz6uZZElTXcGh5Z14Dj
U6qheOA3zZKsinvoEf1Zt5n46YKpJJnXFFv+fi8VigNpNzyWGIoim+Rj6oYzr+dH4SmMCnM/AY0g
gZwdoi6L95UHjj8ITHABFhxJ6gRwLrESrwQfUkvrx5Otu+HDlPd3tv9VUUNETZClSGMeEB3IrEyr
V37JK6rljg8YlRHfWzj2nIlCxUcrgp+DGzwoUcN5u0GwscX/OnR9gAvpV/yad4ADsWZWw58uVrHp
OjdRaOnMn56a3fUNlZ4kcdEDeNZx9aJUWaLUpPh3YxKS3w0otcWhs2gq74jPBVbCI1UdUx1uk0m7
pbYZr/IUMKgaiF1eGw9F15m30fwPkuaFvkw0Leesqn1tMR7nA2x+TXAbXE0xRRA2g79VC0frAG/I
AFZ5UMfA2VqM94DQBleph2wGvxpLtOTtA6iyoAXcxvPTpYJq4Hxr82dlK0+JY+ggXtX7zpoAA5CT
CJXg3lAHICgJymY5Mt+BcRuJGHqQE5AviefynQ6vhQwTP/BdMh34gOxiA+X0UHQ7Fa/kDRnFKarR
TKauaVVOeb0IxoqSjd3de6QzybT7y84N+b1q2QYabGEc0X5Pa2CcUQ0io4y/UsVwF4bdPAG3Jcuf
lTBf2pcyMx/xdJiuFOOHSgJQ4Xi3orR2AqT5azaBnJlkAMwCPAlabZ2WDphBK782vPvUy1KeROpL
YYNAig2ceSrIuXVcgsmtTFL6qrEWANyA5FyVanxdK3XPPsHc2Tk7Ypws93nQ3duTue7F+DLWqA7F
zstYBD/KiT+PU2i/SSG94huhr5wxTQ/erQoYzSps/WVwlXjZO2kJ8krH4kgxnFOk1vuyhkTLkvVa
TVpqlrm4TlDNX9Z2sk5CyE6TgWAXx+ejZk5PdV8MbC9Vst0p9eek/ibsWL0pHcT1Kncge540HEkm
H5CGQIZHqN5dPaPz+DqCZyYZBETT36iG8qNV2Z7bjqesdV0FsFdrgJ017afT6/citclqmFB6/QLn
xYGN1lIv+bGIMZFGVGPqT2Gi3HQVLvNj1LK7RSfE8YA6a5qGZBPgG1htEO+ClpRX6N3x+De2kamG
D5YHQxLH5x21Cd6WCZouUhX+RpDt4maIb0TV/Cq08mtiaNeJDp5FRScd4m59q9TmD2200cJwKw7W
Xw2UkB+poPucrzYu9pDLaSzrpVAtPPFqDXofhUl4qKqx5Cf+gSNOdNvm+ktt9/3O6ErQQFHi4OSX
3FdWUd6k0b6lMLZQMxsxCL+GnadagMBE870Iq2lT9N7z6KjaUehiWvf6wGkTLNKkNiW+Cm65zLVs
HzfG9yikRhYolXnlUHHed21xiAQ0NmP0XhK+P2sg2A+RHujryUmmNaXc3nX3ghOv5XbjM2iuRYjg
5H+N/NVm+swn3C8qrggW8Dvo6epnmX+7GOyULRX7sAI9nmQ4KDr/DH7vTqsELGTmjcZ2MuatgULp
pR3UTZ8M2yHlkBnEibvSY36ZRm98IduvHTUKoZ7adldaCeBbvtX/EX3mscj479/nOT8KMVZREDb/
+e9/tE7Rj6qoi9/Nfxm1+VVcf8t+1Z+D/li5/k85jBvU8lvz7Y/GChZhM961v6rx/lfNFlC+i7fI
/+7g//olV3mkBPEf//sHxszNvFoQFflHpozBP9k/59YsvuXffv7f//N5whuzxtL/DW1ey1FVRJTB
y83//G/MGtDr71SamYAzK9LCs/JM7mxYNnXRziwbU/s3AEWGocIBmAes/wmThu/1nzhzNMNNzYCu
ZpuWgX4qb+pP6HzGv6nITTd4VpSuv2L/39VR9KRXJPr06kPjrxGts/UnGnzxwyd1DoMYeZ4zJPqq
Jp1GYRpacoOEXa1HGSRrvYGbZibxBkuT8KFp7FyOypZVUsootOJjREL9VkbIQRnWGyNwDVuPzmvI
VygQOUb+W4J2B85MB+GLtAULQ2r1fBuWUGIMI9tlmTOwd3MHh41aoO7GzjeplEwuZ0sdXcHC7+D9
d2O1bWS7U67j0qvvUq+vDjOeeumUnBYDsJXPvfC9zWiV1cpwAvEcBchRaIGVkixklELu/ahEaE7F
lYWOIgI8TuFxzkaBGvKxBqS9DLKd19YQ7OfR3on8ewQR5ZjsodBEPpEqzL6nOvcAqN3bYDPkIWDn
pDdjLNZGpZT7NiiqvVKVpErObc35m1s5VGl9tZd3Y2SBsJDt820/r+LJVeStXDVxfSDx9ehhjKpk
W7WcSA7rhXlbzpcxUftrURiLmFrTrbzM1t6iNLHGIH9+BFrj7VCjDncFCeoTqKl63Rh+fKclmHlS
9hieCq+fFWSL9rWv2kcxkKfhPAePp6rZY5jBRmu7m8gO2NVXWnWHX3Z9VKvhRrZ43tR36JBUsit4
jzI8UR8NJn7qep9o6o1xLCdUjzUHBIRal9mxgOh1Gk20luqp715wcDzZc70nsZV7fuqy50toOYfm
ae+RW/e7l8CITjl1rZ+V7t3HuZtcG/p0K0hZnOzerdBgyOxNlTbfZOvSXxc5P/9CQUZris6h6iRg
OubzVBlnpsPvIfeqzdB7DJBaV5ZD1+LzXAAWsHPTu7ZFH1EqAqyHZ233fU7N1VHVvBY2X0NrtDGq
BsV878VI5IZW3n23w+pFyfPiMTUcf+sWrbM2m8Z7Lkh+yoDL2l1i88aE+S/WLpUuJyMS5euJXwAU
7ACakwNLb1o3wezPwmYryBTtu91DVjbT75lXIcEZI2TnZjaJhQSUZQvN4Tr3x3EFrhmdv0no+2S+
yDvZJy+YYFsQTv8mZoDLtZuq/gZWno7+Qm49pMDBrsveugOhaj/IrrrR7jCFi+C7qdaDqqU6UmAm
9Pe5WdoYSHmDc0dqwHog5zrtUVq9Bv8OBrDK3UU5pmimKoFXLFuM34+DUWlHhyPWeTjDjYST/9yU
w1pqUKCbJ8oR2XcePq/R536NZIASfNfQqph4b69oXKOG3GjNCRrldKx60JVJq/VfhYasRqVEPxWf
Q69VDO2D3B1Gajht/VFv71sXQUwZ8udqaq00pzpQpyPuJf4yaK3ua+2RQSZpdhqNUGxSZF4nFvqu
ePG4aF3LP4H+HK9tSxcAjIfoe4xeFpr+w5dIVMpmyqxh40360W487VQbDRRzQ70G5w2qvKuogyUo
kPhFUNzFrprfUZAKbsxMWzha9dYVGzlil8lJjg9Rw/Os7bdxNueiw1KzDsLL7YO8kxcS/njWB2G8
HCff+jAgm5bn/NDDqN9ETuOckhZ135hswlJu3I159y7CFNUD2T5NcFtOMlIOXYLkRHLC2bJNIvdt
jgy08pzSX/OMzetVbnbie2xRRWfn7d6EqWvt0LTNN8qomg+RYhfw4XL7Z0pFVcYGRfIxFqnyet0m
5U0eFvthLjbJCw/g4RQPI4nXERbBfh6VfXI0mkdDOdrldrAn83GeG6FoM15lvY/Mgxzx0QSVU1CX
2JtAKjccSEFGh06591sT8SF5myoKtAs5JC9qopRg5GSoKd7iL8Mfws+RgeKV6HwAigOZ1dx3atrc
qxlpesdKm71sJiQ2UCRVF7IlL1Va58h9BqQwKsCCfPrYaIeRfaPX/K6m6PJ/TXVwRSZ78aOb5NFj
lzYnmIzJV6PcZINfrHjSRnsDa7Wn2BEHQ1PsVzOftVfCnsKaFhkPelM+yH4t5jc5LUAKNUGHlmqp
/qAQbb+qQsF5Dxetk+/2422BdQHp68F+7dGshPqV5TdD7FLE4glLTc65FzlJoQ57NAtr0Z066ofY
CKi/zV3OXIS7NOWd7EtM8JRZfY6Ss2W8vFyiSnu8TwK12sp+r6CibGcTEt0mfk5UOL77Srctq7Z4
jlp73FhI9JP888Bkh/4+yqpNHxgb2wCn8yN+9kuEhNvcjgd+dcIVpFSUVxQb4RTPbV8pkQ6elX7T
VYSh4whJMHZx2ZcEVXeg39k3MPsPCioySG39yGs0w22Kb/cDWkxHkvFfEX607pv5EoxYX43ABdeV
UJaWKO1Z6TFUDvi4+edLEHp0ynYIGHSVlTYqmO/DnwMjGW6XIwBPs/wRh/jldNiWoc2lznmNRNP5
brvQUZSy8K8oR+e3nXfVAYGFyDhHt4XzVzTcM32DwPFc5AzR5DNurOtoDItr3oS3SNiyoKVBU5sr
rLU7hmxBVIQaP43IAqyMgUk0Vx+qGxnhZCJV2X/+sVYuZutJOUV07NFk5LmTx76BmPrg7fy6Wdud
k/5QlYg88zBOt12lWfssV4yV4RrBV56KVO5m6Mgc4TtWdkjQFSuHqqGsA5HTjZVgpxlKfa+SHL+j
lmPklpou+FWYxUX7CIwzg383gVSTcheT16oU9TTAj89sKqmoGTfHaTLqdUmVDTwrTTkgL6WfIJ/z
Hifv0jkEZ0uEt3PHYDf+1ypy4NLsMWBqYCUwrFnFQdOQ57msd4mT0xodzk43ggmy1FtXuP2BwxP/
8o7P59goECxuQ1JxrjNaEAl4plBi6JB+i+MtpjPus+UneO7h6qIpWfQYuP3aR3TwOTMT9CWbGmX7
OcotkdoSrgdTbx6Nwubgh4l5X02Bfqd4061ZG+oXzXKzgwUq5QCy9+0iuuanBu9j3Raxfe4nz8KP
lYzLc8XhDzhH84atQ2+WP0NnaNaApR4yYDLIuk5xSzGFiGkSCIx5YfEWIpcxDLvbxuV0CMaRQppj
vIooNw+YPdpHuKgoDZl6ZR8pbSIeT3GR38IM10pQft/jiB9zOToY+BGA7n8tqv5t7nm586ic0Rbu
jSKg1Jvt0O81Ehu7TosWsiUvvYcKtryLISic7/6uL5xHZcjE2SW7qnkGLTWdLLPsLPjWZ3BGSobO
93Dx9mVb2du4c6ajGafq0dXCL7YemMCsaV369bn5qa8KoFMYUUdW/j24M9uP0+QCss8eK2pPTqyv
/hvBRQKz30HRcSmDP7342Ij6kFT6mlohRqVtGr+qfgjeXp/SExQ+9b7XvKfSCpPXsbSpFFids89A
Qd+KdELH1gHbkZrftZr9E9vSt6awUpTFq7Kqb/S/+syyh5tqhnp9A5j/PO3v+gDp1jfNPJUEGHtq
ju5rG7zPKinS5vw9GQHtcErjr6iGgAZKP6PKkynDLQajj44KNEB+neRFTq064C+XPrjL6hGs/F5O
KsrGQli1mxYFh9JV7Np4ITid8TyZMGoLYbrXrt+KL239Us3drpIZxwjdgiu7ioznyyTZnDOYf05i
nu6VGritSQgqR2hXu1oeRruuNH8OiDWsA60lAXkeGcbyIO/khXQ7PFGvGZbunwOX4PNkpRXlIey4
nCebiDA3oNAXwG/MhQCAty362nrMNQ019yZXwXBY1qMR+eOsnykWsikiSqkO4BgZixyldg/j5Uq2
zgGjhTZA1N+dF+shr9q4FB5l8//HS7XUQd1G48iZK+dLSRHvrdmF10WCn8CHrvcwRJBq6IXQmC9T
5Z0MthL2m5kbHC6DFpz2CUIpr0NF4bzwZfQy9QfWL8MCG612ZecqHC5jbM3rYCoopFQRT2rLuG6R
JsWLar6dJsrafYFCg4w7T6Ew4x0VLyDtylwZJy8kM81rO2IzlGR1S2GZBS4DXTV+eA0ZC2njbf7l
deRA0DQwcpuY4gIE7lpYw/H8YdV/+2oSfVFKCrtOB4FKfkor1R3wZTGclYzi5+LvJgVoMe+KoP9V
DexkKeJ3j9pomifHHJ6jyuoeEaLvHh0DBDjwE9mo+vp7ixXuSbbYvCNIRg5mI5s6SbGtXOs82rXn
tWRLLshaaWzicju/VpZ03zsKrlqoext/EqW113jbYJb7PZLyyI5ZUFB05bF1TB4UYV/vRNMmT32L
WwKQzHSTGWHy1JmVvbZwc1iloRY/OZzxtl2Per1sqm6LxgTuB6i1MQqtV6AT1z7LqaWpd3dkFdey
5QZx8ETNY46TL2S30XqAq3Cq7Gg/OX1wa7Y1nAZVA6BeaHexA+7XK5JrwLranez38dPZ64D6rmSf
DONhoG5c0y0Wsg8qcH/KJ39fjGg5Tk7orMS8Q6JSUt8jooymdeadZFfbFOKoBfEXOSYvchIYdGcl
m3zG6/uwAmWWuO5pbHvvFLVtBBA4duHpdrnGmd4GxiCi2HiSTd4J5btL002AZ2S6/uTH2r8wDENN
649KwJyZpdpIjQFRH80yDedTZrZKGstO4776EgUw8E0LlE3Yti/gOgYEnoYKBro+vgrO/o7hoEmr
4HxHBaVax2oyvdrEt+/xl/4/46FVk+QNivG14ff7U7xc//115frejEKT8fP6jnCSJdIlww6Nl/xI
tZM6uB0ULyJPgJClYNOSbMpfgI5u4sFNH6kRDjeVpwLgnvt9WFvrOEuijZylT+Ibda3ythN28RBC
ghjmxYyedJU58sGVTcUCdToAi+WYWLSAurZychiiGtkHFETl0mKczd9DTV2PUFP2bLyUk7yUorAP
CdSmSxfKrzzuZLsfk9cQS4CtbH0YgKpLTVdrBLU7420pPRsAceecCQJVZbMKY3I7dUb2LKGEld9G
CM8m+TOHXU5A04A3R23fdpq4l916B8FvJF2xUJIxx2VFTKvIDdB2mdcg/dvjCxUmcMkZrRI0D82f
8Ei0gzkWnFzKxs2v5YUCllJk19qkJurGvLLmhgQWRkZWGktYxIafXjtTitnR300QLdmosjJ/53XX
KGjoWv3S7nGujICjIuRjcBwrfBOAGxDQ2zCzHDbqlPz0qtnJrrh1iQuwqWjA41yfm2OLlG9fqRy4
x1C5Gr3GuZXRcn3R2c3q0nd5Dbm8jAPyj6tlV+4uXXLC/DrR1GvX57d3fh0wfOf3IoMdpx0XVHeu
Y5JQ6Qx4DWbYZz7ftW7aNXhH0k7tscV2ihLINiTwEnOZIvvOwe/LtGESbVVVnCd8WO8SlwNkQvoe
JGNYTO4CxGKPvRjiM7YmxCFQzURcdVMgDvKSm+PbXddljHxozzHncDlThpvzGgPqvJ7SmdtP/TJi
4gjyLySJNPNPkSWeRxCVIVuxHXYRoMc2+M9KUWSFje4Ng/9Uo/PmISNTxN+tqXLY1lMGkJWBaMRk
QZg+v2zvpQFPaN4eW7kvly55J/RfHp+gm0u33cGXPa8IJ2LITcRfK+shnnAEw3IpXwZCQRy1Ld3b
yPNgN/cpCFm7AF3Xu92BCtffBzeeuzRlcOrBSLwE5/nObCt1RwKR8kU/Vqi0c4lKPdnzm/nWRya2
uqvMJtlTdgRHNTc/9cmmHJBzZZxc6u/6LnPla/RFWMLaLsIlVW/7oEH4Hec8ZSETl/Gc15RtF8Hd
hU2BZCWbgLjMWYa4Pk/5EI2dMnAsGe7lSMWSTYP0Hs4L/fkKcu3zxE+vcF5CdupzElXOY5mFnNL5
6quOg4MRK6aDAkJ9bLqQrL3jG9fyotqTeV1MtrJ2PPAbsi/FwN4437ZDeZ5hjz6Ve7Mtgk1sIyLB
lzpyN/OCmcA0De021vd6CL+Xdc6LVX17HaFgplX1FjUXDmVGC2phvhRqebRKUV3LlozQFRSeZLM0
7fChI7HyKSJr64cPVV8wcSNWuh81+QznHyqrOA64WLICXjf4FZeiZR+kRye3j+JW1M6T7fm/rMxq
AN3Yg3MoRW+g0jIV/ZXQwDAoCZ4+VV84BzncoqRI/uASOTuiNGN/MGFuALGbB8b5cm7LiXKJc5sU
CkUNElxX59eRQ5Gdd+gpvL9Gmpi/R7cV66lUZ++N93cAXemv17hEqyHVjUoLr3KSIdANyGshlWFv
xhTPzcpQQUuL6u3uU5+vjFBTq2JayQEZl3dRuYYaElyR+FIP6C68XfSuhmgh250esH+cYy7D8s5U
YJ0sQkWoB3arHQoYaY800fk+LMpTaPn+5tzp9cZ0Xl7Ghz3odtN3l46RmKd0gJ5pcQz8WmUZmLqi
UpGLVo3HRo92Q57Dw6AytE6NFAH3uRnn9QrdIe+pChXjkANBJ6lzO8wIOJAot4XRIgMxldmhGcPs
oPRUjUGKp1xlbzH2prNw6sl86/gwJgPqea4ldBzfAlgkulcl0MfnteRrUPFmqUv78lLyTsbIUdn8
sGJNFcrypxzxZ17gn8Zdpn16DTkg+87/C3IF2RkIMFypU/+WrfOovD3/r33oOAdAaQGI1vpr1MSX
rd043+JOIC+GtN5Rn0j/mTpij0PnOt+oVnzThY7bSpaX+9rOhhXHQ2ibQVhtlCH5breZu5P0RGWC
o6goRYGYMjwY2XcZaNP8exz6zjkWlGFOKjEoMPACEkv1LIO0wnw5MK/rFThH6KMLYcpsHBCCkYNA
P5V79INPshXHorktkYeuLatBUAHliIMbeS8yPp4neSTSNn1uoyo6T5cDwmcHYFOCX13WNToklNog
73f87Dc3GpIakvrn4mFz0tCh2UTa9HqhBMp+UjjZmSEom8hXhgstF/nqEicX6R13ls2Zl4oTivmO
A5DhT4qhHCxabCC7fuQxu6x+o7QyUsO1WkwDRucmdGv3vmzrYBtVJJwyOcpx5BZSaX9ybdO9h6Zu
7fTWg2k6B8uLpWL/mbttdZBNfxpIfnbNDzmh8AL3XjdUdq2RWe9kBC4xyik2utNljXrydLaTYNgV
h3Whjde31K0Xlwgzh1vKsTBeGyx3F2jHDJ+JPZJZzb6O+OLibvpXW95dLv8iRg7L6PM6l/anJS5N
efdP4xABfNHSzlv9XRhQurd3PSnRd6VyzHWhKOZRXhRNWMcBakhHMpVOdHSe0WQ0Np9CgqpJyArr
RNeTUu/iLqZe/dcql6U+9anJCO9rbFXUWP4Kli95aV7mmuVLr3Nelq9y6T6/tGzz/XVXyJO+vdlL
YKK09cJVi2KDAGW6GiEUb3SJJDLHt2ZpthrZgpKaJkDVmwou0o1pKM4R0fylbMn+EmGR/X/9U619
EhRma0vhTHNUdogq2Crns9gm2BoUkSwxPuVF7OKImNxUmaV/dXg3IEvz4s4vsw5Ucz1ClDTikxni
Q8GXZkCeg2Q8h03jR2jAdIvhOZrpzMj/kaXIDaO5Y9WpvfejLDuECcxc6OXUieWt7JRhn5pK1/Ks
l51y+DJb9ikx67Cy8HDWrtugQ1sS3UJ56ZLMC5eOhEApVtiuA2iv67IdvoMCY3stRy7hQsZcOkdz
uivSDg2reUXc3RE90ipqiUX1EFpNtj9nn+c8tExhz/16pWdANuiSF5nGfo+/dMm79365jlzivf+y
Ti5z5AgvPsTza8oIGStnzf3UvjMM1bphodu4EPHDn0OF5KLkf9196osj1JuuklThCuuBcNOgjjjh
R3PuTBR71jIQ09tKf98+x8q15Soy3vU6b2ey0/m4/PtbkiHnl5z7vEyIlT94kFyDIsK5WQnPlzYf
EbKT7VgEf91exnMv/9Z0fbK+dDVAqg+flpGjn/ra+UViFGD+hVS75tn/cCp0NDakgBoBEqIHr38S
2Ee0ymzDyQhQ87Db0X8cJx1gGwJP7bIu1OLUVGVx6rruqUX5YatosAk2si9p+n5TVN6PqS7Lt2A/
iUM054zhSRGV2MoFQid0qfzg+tPVvkUSFODhIuUMvK503YfkXfsYTXAntCjdhhRrrupCECg75bCD
qjFMyfEkW5+XkXHnKZ6FknUTEq6ZQ7IvC+8m7n0oVLVqnDQ1DySgPUGT4fihS4a4lCU3EaWeK/TA
zJPsu8yVfUGNjEgseEReBs6LynaW/yzQsTqeu4p2AgU42PbbquxBZ6W7TBx8Tt8bV6U64Zl1eNMr
Jq53ZTq9QHO7LYfe/6X15Ro03vgtV6lX6X7D+bWOYHBV+riz0+htUhJN04vuu7eNof1IUiNBoIhS
I/AFX1OR82gpQcqeXpYX5a0bTvkyQxNsIZsyBo8z+6gMc/myc132eHkIaNsdkKYzxVgf/DhBU1ne
6nNb3inoCJ/vLn0Ah1Z2oOa4tzAII7Q+yLvzWrL9D7efQuXaTlte18aobj5Mubx8OSIAOwRduUnV
VABktAUpKyoQUe7yC+13mEm7zmQsmxC2jone3brEmVS7kuFynP83BA2bgcRl4Nw1gMh3JKASpPpI
GF/DYrSX5GYM3GCKAWySq6g7Pylvzk1sJ8Lr2k6XYzY6B9k6T1agjcdlhm34nMDvAasvkFytIF0h
gIy0e5lvwygoURZGO2uXc6QLkeyZEwKQKZbndjBw4o9tiO868sbh4tLutaTiY1OrmOAOr/GQVveR
gn+wSikLaadufO2b+hWwbXXfiVQ/Jhr/yDD1xtfcbz/Eczr5EK9O5S8EjEKg/ipZRNso2ZpYDmAe
MzqNTvt2yf0CtTPZ7meifAQd69z8FHhp6g5sqLqiRCenXQYgQEOKlu2hwTqYbFi2Ond+eBk5Dj8G
mZsO4tvlrVwWuvSR5wT+Zz75k4pluFtVtwGwe3b5SbHzBMbdDnCTc58cjdL02vci89Da06xymabN
ukqohck4RfUaD0jITrimenMOQT2Of/BRx09gXtn3uTSIRJ8UZ9qgYeJsrRzietoKC34QTqxebbwg
jqDe+5nRUVPFWTIwjXO/orpoj+T0X+Id4kONfhnf8j1dAKcshVlf54rtfymQawPoAVm45xMWpeoV
nBvjObM7seZTFW9QrzOfAZ/yu6RGzfskGWUH9tuk3GqMrVD0ZkuRHREwiNVXCFvdCCNyv06qWWM4
4/l3STkhUKJWIz93AdgII9HXbYyEc+mpsOF93/3ql8POUhrgloVtPQRF8Nrz9ABoRVeakQKh9B6s
nLlp9F6OTkt0SEMbVcNGuJtcLapTpvvlqWuMbu2MiIP1yAV0S9lpxSWYgb7Utroffp/c1t1l6DFh
Mjsf/uL58Hc5KJ5Pixz+ZNzlUChjy8H/GCtH50Ol+X4APU83zHwnY+V59LL4+2GVZyCvr7zHnRV2
3teTh1R5DP20noyoSpi/jUDBInEyHtHzJUBrjbtdNfZvPaaNhejVlMSAQWpfqAuFv9XyMiMXLuOX
9v/j7Lu2G8eZbp+IaxEAwXCrHCzJ2d19w9WROWc+/b9RdJsaTc/Md84NFlEJtC2LRKFq73+KQBFN
wHtt8ZvHqxa2usl3tI6/DJrXHymnSdnNWcRMfBepKeCRu6Mvw/dppxzmKflrxm/tFO6vvgxMpwCP
qiOcw2WZvQP4Y3vq0M7ToyfzMQiAh8lwdrT1fWD80pQUKEVGY5+JkwqS0QBCzE3S41R4Ev0ONDv9
Y6A+R30VSIp+4oQRXNd+ZJ2R1EaizAntL4GHZnEA8PxwqvpX2nTei0CR1yawQjaZ+j5gVD9MNcBM
kGklcUY6m8ZDY50rVHWtmmK4iUqmLqpBN3QDAVDld3gGdMt5ozAmaIhNKp2taYsQgW/CWtLO4Gr3
cLXZ+PMlxctyfMTnUNO2hLYpFC+ZL6tKIXDl+KKTHL9XNxtRotnLJxrwXv7aoDL/FIEF+Smx0b43
ChwtkzJJTXGW4ACb7cewfHXyoDqFe3tvqFaKqAxfdKHX95wz+yUw3nAanL+ZqAk9uzbS/GRkV3Gy
qy0DYO+q36LsBCj9mtbe9x0wcG0zfYl1ZGh8mdkvY/yJfMaufw/RaKzZV8wttzUgJy3RGb9qp94h
1dh/RfE3cG6D2His0DO94UktcKBc2sjJ981GTzPtUasqdzE2lgT+Md86v91dPxxu3YUNqrG0QUu3
hvxF5HUA/mGFY6PSzs524C4HhqIiYpmEHzagV0nuzRhljmRXlU2zQNciIL2544mXFJ9egMMw1M1g
loC85Nzlxifh63zSqdlkmaA3/WMmOI7DPe4D2Zkvb4sge89OcBjGAR6EwkiqZZxNeAtAeRvvAgVS
+FM5JZmRBSkBlbYMLGGgdhyJ8HJp1Xj4oPhACA9F5EBdZPyz3bcoE8J7pik992dcftd9J/wRo/cc
dbZt+dQKg2/wS/CPjaFlQOEZwMM32lc+6O+Liyr6ESqfps1wRlugxRJnjIE/3pdelKwdw083sfr0
dWabnPD1/2ZH0gDaNETIgaImqnbOnfrEBqkbo2gle7ev3XiyD1ADv+rcka+FjgphrYieO/W50m3u
HZoid5fU5eNwMLXKwQoAdgStxMdu4USGdiJt0/2QRcpfPkKQVGKrfsCbhgvAEfiw0krXfl/hKDHN
nlp0nu67RgpsmFpxSnEUtOoiBbTYO9gHkJDUrA+NU4UeBzSwWDuSk4iUNCTMtQ+AMdvcyGfbgHfm
quYpwIQ/VpzWobmKjoYRC9gnQC8DJELxrAMmJULSBl3QuPLKKLu90nT9XYZD9/crXaDbpOmaLyhu
qI5MDTjbqI5WWmNDQPPpkqQdYGOAK68MNHT+y0xne5rRMIf4swsZ6ZpWHWPQum2KIil2Hu+qC37Y
6lIArmWbORHAn9y4urTYWlzoalaQHXnMijYBvBJN51AokAaVjFLMxjdrzMZzKFp8XlcwgGrw0KiO
AwP9Of5748YKX7rrSdsCkrIWL3UQkIbRv7zRhC/wGdUE9N03GuWThGgzRifAqMgrOnFwtCg7x6PM
zqBgZfuhHu6bvM3Os5yu+tb5kVZoDY+wR/cAkNawIw0CIM7eCjRL+jrLq3SB45N3za3NZP5X9dCU
j0aG/nz/O3pbwz3gtsZD+DEMgFc8yK465IAU26LKFYQMpCW7ac4D/u5C1rP6JgzZ/TlED3yLBEQg
WIycyJSmEeA3QMzYNFtHekBnxyHUNrYi7aFKpPtg8+ic5Xp4opnfs+q+atIFGaTKCkXwPzw0LMVf
Qx6c8cWh8GLxiTPU5yxUV5kCLOyCXoAGGVOSkXZWZFqM8mYSWi6wtMm67zpUis7C3DXEjqY0UBwR
ASuDcXzplcVWoDwTPJYOKKZLNQgPiLauOaJMK7NOJEftA7phaJ7r4G8CvFqxJeMrdeW0kx/J8voX
gMe6L0xnGwnMok8JapnXrd4IVTXI7/USEGJUum6bfJPkln1lIYPqPywohohB8BP0eMssDWR48tE/
hE5qHwzZ2YeWy/erEeBNgNv4mJOaDG9kbtqBeZjUNHAVh668TGloPl2SFJ1FBgDlAc11tawfoHPu
av6x7JWMbCjE1ZJXt3m1HFnNA92xC+yLTRznbyRvb1achGrZq4h6udZqVL5GTQMecKQDgU2cB3kP
ADizBYIMGO+UzAVXDoqUm+KEXAAgci0gyXXWwE7SsdkplxmDFqREbewcSd4oZYeEAGCqOhddSFIe
/EjBL5DxdOkltlwrdr7FTSya0pBkGV7ccUKxnmUUgRYW6K8vdC3Zy7Ep0oUdN+aBBgWgvu4TAHIw
X5j4myetAXhuXM42wFSXbEdCoTRX88y2AXxi5z7QcMlhit8G2BsOpVvGD1ZplocqNcqHQg3AsrqT
LLLuSJTKqnyo0XbX1I11RzOSK6vq7yJyHFmIJlTlqKxmx4/wkwidSPs2Q5kC2jL1c+SC1BevR+06
Hz0G9lX0bi7QmAmu3HBt6DIGaWys80WqtHbUowB6AP1sT0JyoTB2mQB7VALyQrlOUUaWdHvmAHtT
+U5hyFjHxhsNcFG2uVoO/WDmCTWmk4hcKHwDULF1I1N9WbCxuQMllNwJpB4PtabetWpAEOF81Grz
g66GaS5a4/clqWhOXjSlAbUSicLDHtD2hb8dQELw9y9RewUUMTEaK2vQ6+lvP5QehJPq2uz6mmLQ
0JH15KPjf2D6vMx6kl0tSfPeYcMKBEbNcq58B3VKemcJYF+qfhOP2o0Ms3ngiY3XFiqkB5VrBMBJ
qa8c6lEB80Jy58BlallBF0Z818Z4XdPR3oySWku7T8rEe2giDWR9EViISEaDAUqpAwPfF82AlA6Q
FHx5gvGl3ZDTbMqNL+DiNi6zZZ0C/EUm/DhbFhoowIBAle/IjBQ6/h9WdC8UnxSjD0Smf7oXgAZp
KNUrx+k+Kh573nTPuAeDeT0w4GyxA1NVmgKZH+ChDfqRQf6hIEQJR3Q0Xajo0jElaGrquJWHKwdS
TfMULagoz0zeSDZQ0ElzG2rSkXQerpai9adbobsio6tF6SbKsoyWvRW9AUIXWEF9UHyuB3R2uPiy
uXh6hid+7byQPC5AFt6MQEOpRj3/nKa/+iIf37yiNA/Azge5ufJulbc0y3dvBih6Mu8qNuKd7pEN
brqsTS0AEJCsu2NJl0CLVBkSzPMIyZGkBQ/ZYlDCWQPuIb5NBv185VIHYB9czja33lMgAEP/xAMa
HIwqOC0zKea5OQSgpadA87IfK17daTH4AGVqGIgFcxCto9GjOA4tPmIg2MBmHod0W5Klqm9jNqHp
PMwmeVHAd57f2BQhwI4A+oNUtgpIA7BL0P4xjbTCrJrjyDBma9B1VoD7Q908qnpwiOSnHH2jTuVr
qPQd3VUPENTVpBeMAXfLCbqdrUg+fR8JfDRPYcfI8QLI/RLa3AMWaWjWBpryAZLE8cY7OceocQaX
q9incQ32ZSOxFPsUOqmORSKblamhDWISomMPBq1dgOs8J+PJZRp12ST+ZrIExnFw1AFFJxJur6Me
mU4apgiTzd+9pgiTnCIA8zdqbXa4Xv7aebqJ6YbojiNsL1ajFo1oAarxDbdxRtnfA9U3PQUjDguC
Xn0AquhzG7rNgZQ0gFXRWPdlCUoiEB8AwSrJUtXVADypAW2ZysMC6hZ+pzG6P9d6VOFcpw4BJhqh
bXgEyc4dDTay6neqk/OuALJhjQchLieNstZK4Kwn4Lupr3xIzeoWNbyTu7L0K1j+OdBHyCm47sTT
XQByBKxqwODXnoKsfq9MRFWgcbbUQGWGfgeEepxAoDAPBY0kooEDE3IDfkmAxX3YkoLsqtzcYOdv
HNHB8tOxRxe9u3j/9gPHAi4nrkyzYPj2BE7PrOD07s6LvDvw0AdaunpPr9Rb/HRJPkOFf1wSFkrT
28mu0IJOe6r6MDyVLNwROsuom+wh9XwcKejipe1D9sCLYEeYLi766B4MzAi6xQsxU7rZ78Pyw89O
gESXx+tEyxV5LwqsDzRIu3m/6gHweyXLfT1KFyQkm8aK2LrCIdWSW4AfW+hATziB1EgesX/Angwz
EpVj/X41y/Cd92YzO9xprV+dyOLGrEkVfFxTgJ9E+V8tMebZpzJDfxxblEBHBZeOB2jT0nkOGIB9
tQq8mkYJJI1e2BqeUwIEvno+pXZn27gEo66OvuvJNmUdaNWtYxK01X1Rh9qhzcHm57pp/tnuBFrH
xuS7JYET/K8WQHN0FkAR+OcYs0VQK3jpqhPFtw4dFtiSaBy/uQAnOMhKvdDUwx510RotBzpmLm61
tY6U2WxcqulsTNp5SpFLwG6+mDo6ambf6MfoJHwz/xvQpx1deBUe/UCgV+W/N/9AMvDbRVBk6fbm
P6gK/PogkugM5NXwjIpLUwEhe0n4TURJvdOplUFNE6sGvqnpoMlCDoDLUNpWgYab1M6gTArVvnAj
IzdJfRJd0vYgHQYlG4EqDMhOboQ7gu+Qoa/q0IBNCcSKQKOZcBjicNXbYDpGPhLMJWCy29EJGKqH
nh1u2fdVGHrPIegySVyGvn8UI8qEaPpPTr0GnhckwgJ8FbTpk4UEOiVzwACXPlUeaBlEp8h6W9Rw
MamBksE08UgzAu2UgG3pVEQmsP4z1tc7pnefSUbDbAKkWO0EiqZNBAT/4+Qw28ncQRVokYyrWTb7
6sng7vXeAi62WmcUWryvEuci0Px1B7xh764Jah9k3phOshgHmbWhg+n8QzZrZ+M/+aKW5CHTUmP7
j67kdRMOheKAoBcNIA7/fjtkS6v+yTWSFlLo+OZZz9r5FrUaHK6mDrbSsKgMQG+H5lZXlWmG7A2g
CttyKlQjLU0JBH+eUhnbbPz/5BsrXPFEi4GAakXVz9Tk/AAAdTtBWXOJyjGAkV/JKrRYorwRjwL8
jZpMHABEKYwa1TZw84FauxzQ27AEBFM9fh6QJxiD8OR6Fshea4HXqASV6ptUb/VTaKJ4bdENsX6i
uR0BLchA1oVEVmeNk5ymiRMjxyAn88YBUsl0ScoxtoDSl5mnP3lSoDIY6o3CS1oEQJVd+qIGNKvq
lb9qo6f2+HmYW/BzYHHuC9agJ0ox0/7JZArj9z3fpwWyDrwfTzrgjUcLpcarqCr9S2j1jyjK9Q/p
2CVInSjZGAGLxDE98LhrzAevMmQ0ZK00t3asZdiEf1hr4No4+aA2Rhm76e0ACvvoNaV/mN0oil0B
yDgDvcq6Slu2apFIQbGzlTzngHXFWVhwphl6xltASKGUmaaZmQFKVQBCpxJN8mz0on5IwBfI7MZC
1WSFA/C/uuZDW4JKGLZt4127ot+xIVdSfqw8lJp/BkFr+ow8WLO6cdfxsJtWFsq97NHN/7EyiFCs
TaQlX1o7Go40GEHzfkXTjFv98UZGU9bz73I08s0/unpursq6PiLP4cGqWvxXrZol/9pQaePUUOem
jnyoqaMrkd9Qqju9njSBIfyHeGxQFlI1tbmoojQ8SN14ySMgdE4ypCr8bV9k4HxCiWG4rnEwCDRh
kwE6MgChV+TLItwERjyA96sK7oGDY14CANanLqBgnRYFXprWy0lJFpkmgnvhdqC+a90jiWgQbuHu
YmQV0LSHQKMfFPZiALf1IhmCYjcbljk6yV0htujnxxpm1maLLAL1FuPgTAyz9NXzAlxldvbq9T3K
0vWifMUZeYAdb1+9Aj/ohyMAgaH6m6gBqW9BNSu9QQNjLhqaSEEyVPxoYEhRZ/TokctXgJDQ1igF
w7wr/XcfMpfAl36YZTdxvNLQ1mQXZ4lEX2hS4MAt6U9FBgCVxnIBUQ74ntPVkHX9NCUTn8tiZSgP
MiFf8GcAJqmuAbRCERwqlZpDkCP6Rf/i2ALeFTQBCI4uUG+pOSypgm2RlNZZgE54Yzg41O1Ell5S
UNxetGpMMQAnxaiKHySngeR+ng3HGD1jMddAKWy7aXAHvOafPs43wGWWhztD5flaXupnMM/pZ3BD
C1TAjZsbOU1dAz+irYGfghxoqJUrXXmcrYtKd496Z4fYGQM336LO/KnJHwfcG98uQEWoGvVpSCyG
TtbKByzAJKXLK1WpCtfqwLI2JOxCpHuzzo2WGp7mj1WB9DpwFXq8moExqLXb+NwOzbGtIoBnlzUD
oqNTBIB7VHMTWEC1ARIz8gUBjgTV74h+UcXGEse8/I8y7duGKvz/ct1E74BjGTbQouVNA2IFsF+w
TifyXoKiteKKqsSYWgQdt65WnPnplloEs5KjFxisujgGQwMhyVrD2+AlMDr0qKKCc9i3e9aX1Z5q
bqjIphZC7KO6/04VOHMtDhptQUAG7I8Vj0YTzbzg9QSbm0KUYJqXbgAF8G2CmiAZ2pE/wCz+ikxx
BXMxQVEQ4IWywS4+OeDEaMMCLbyns71A0/BiXET39KboYUY6OhHUTP/CUQoz6dSsMgxwRFo4MNYi
08F3lNbt9KoUZxOMlevSNPrnFIiJgDEJ6q+ZLO7GBoRcCxneA6i//WW5/ZtIhfPJ1ZGlrEHy/oid
V7QZ+1y7w3tyuPv3kvvbinv1tzRt2zSRKFVYqLfN7ejhLWoA0rcPKZACfFRw9+4FhQAMIPphczJk
bO0TD73dJToYL9jSjCuGltpXR2rxwnGq/AceUUvFzQEmgS49ZH2AAgxUki142ZtPHoBQ12zQv1mW
bJa6HbbrznHEe2kUlTelwDIuVhE4WFLNyw5T6RSVRk31UzFKpdYeetsKrXO+ZgHo66I4++w1Ql/H
IfCCHa5VgKJCmZKv9f0qj/p21Qdp2C3AyeCd7GLs7wp/M4kSy/BOwnr999+i4H9/pAFQXIDpywKm
rACL0l97ch2wRYwlEAEAHx1nq6oANEyDlx03S4pDJr364nRNf6zi8ftg1t+laYhfJ5z+Gb+yJPxe
A7XhLXfR7e0aVXTpCt3ZmeDX2WEDFF50OwcueeN6bx1c8esGQZpZiJ2r2981yZvPDNBdq7r2nX1R
WvxT62waM2s+x2ho3Ttt0azJKor7l7rj8WMccuPscAYw+t7sz57hZ8iT6+PWaIN8lTp5+pxkbn3O
8+ah6pzkWYR98lzY+rrG9umBZiZKcJdDKZo90BqSZwdfyVtrTFEnqqbamDXnLsOpjApGDpYc1yyr
AIVQgywpVltUXWblOQlXgPEBMAmJmErvMB8cd+As0kGVBbNZoTVuoRzsYDsM+LoDVvtvkqVYBwNO
05+BtQx62SKK7kPsw+6IgQknytED4ICChY4Dsz3qTWCCqjB3wU0UMIZKTTam1fo4XXeijahGMG17
9litA9dmq0mtluP2qG1sRzTLKY49ojzD9UGhQTa04AAYg0Oomwr5GUv5Y53j1Lrct33T37Ne0yxr
CbSVHUD+gNBWZngTaYAtvWMStfNqRqJ5+JNs8v1wcxWum2nH7lEEur7JTEAzhDF3XgKAVxs54Nd5
b4u9ruAg6sHqPwVDiW2ubMoTmeF8YklyH5VM+x7Mmws96Q8NHkZ3qHpQRX/Aecq8CMy9hpVmW651
X0kr+642NxZAX/aoGnnLAv7DwlvfAzgdkhMzcLIDNNvhi5ILQHz/SZ7U3h/lroWdP2tLsSQMJDoO
0gX4cjrkhKeTnshELzaaF/E3oYOhISqd3QjEksU0bxOtvwce2cIFdc9lklm+ny07H+jrVcR/AHpQ
+5SCTCu1teynpo3nzBm6TwlS2atI1vYpVrVQAZP1Jg0K/dlTDA89gHxeK86/AKXEekEpUbYo3db5
3tnBqq/8Cnj4lQ/g3cD56jnIaY7JED2j17dbl27GTzWKv/dJ6/Y7x7GDSxhrAnx4ZrZPrPJTkvbm
sVTYmyGaDqYrkoG2zF4VnS4Ws8JMeA7+cOUyXZIlza/iDAV403EOjW/ZD8OyCMKDEdfLK8TPEtTY
7+CfBPlZp72+iDLTW8fIUvqrSjfedHCMbNCvIA89tuSHoEBTFU0jAAOAjeBjHqLFBDUCymiy/PDx
SUPCWU3TWtaoeq4+Vyx1dkzVHIIGDHTbgIMkiOcfQewmb4Fp5RfHSb6TjKOJe49yyH5F1VwiskH+
UAttR1ob/hYIdN79B9NI32TY5xc3i77n7ckwkWBrD8CzBjy2l9cHGnAAzIB+U3jv84j39SHNMwhJ
n99Yzp436llBIWg6hx0zd/ivzRWnR80MXI8eOss00Cdn4R3NkGgFunkU+aYL5sPRrl9Zi6KGro3s
I4DA3tDK5m19sA8eXQ50vm8D682tF/j3dgX+P5y6letAMQ4AxDk6W21/olkvMvTp13G2xF+inzgJ
wDsfnVEMP1kwwwueLAf/hyAVHfBdqGfHd2AKUPXEoX12C+tXBYTPtxp/l11SIbtDU+TtweVtNCAa
QeM2KgQ7dD5E7MIiW76C+Z6kJq/t88DZFCHSmdhZFhJCpKQI9giuizgHDFSFOuope9i6OFApwsRa
TslFmiestUCrArjXhgO3BeRJAi9kgAquFN5jGMTHRGjdmwgKYJf7jbUXYWg9oD3q3SJhaB0UPHgQ
FfiX1DeLMYxiz/PiF8/DsFrnCegUPABcaa7CyJSDz5fSUU32CgyuV0OelmKfh/WtBwcN1ftvbayd
YqulDIQRjpbf6eBcLEvNvdBA8hr4i0Bb1fQVyYa80Cat60ucWmTe3Sy3UQ11SNP6k66smrblSztM
ErQjFvG2laCySblVPAqwaDzq+MLDEZou96g8Kh6LAKQvbsbOQ6wl9+idsVAiGjZbN2WolgXh3D1K
SwE5avp3ZDHL66gHIaUomi2ZgeANnMq+NNc1ih1XYcWBDZXl8V1a+ymQyh3zUwnYmNaxwx9DC5DB
YayD55GDOKc2FBJWEDoPfSGQLFcmkRMuPRfUXhSNJ5UDTpshvgMoSAqGGETLES0CztoPUTkAD8n8
4DmWGuBtk+IHE9WXVkvjSz+O7DXARyQJEu0pq4T3PILUAySu7NVzQG7Xr/FwR7NIMOATqIZODWmn
4EADNPvQrE/tM5iO3i0iHoHk12tiMEAqWzReCLAaId+cByhHoACkCTT/GaVB9oFQVzjOTfUegMcz
BksetMhARKUA5q7paQtAjKJ9VCLVwYJIzTWZ3Q2Ji02Bmn6EcSrDOk0yNy5BfG1KsZ3DlqmLEwhw
s3IAAT94LppAUL2jfw2idGNpnvZz9MOHtC2GT1UXFquirb1L7YhxX7uRo8BBbp2SrHd/mn78UBsD
Gm1Kk5nbcEh/Vbko9wRM7LUAKNOc04xB3FtoD+grfKkEDY41wHnV4jkT+OAilfHGAavzBX8g41Kl
aXx0jfEM0CfjUlSmmOQ9IK03Nffq5awgLVDBAFUbu+CI/ghCirqWuwFoTnezHMVZ8g7n4KDiQtw5
UFcAW1Fre76YbcmEgbcegKu9tb5RuKx+tIHlhn+937eJ77P+LO2vN7F1H19foCkLF3iAAB2X1H7Z
9CvAUqlOsd/+9OOPhf2zFGW8v5Hr4Q7H4OHVPeeKnpNVyeuNJR7G3dqzbOfqF0WhWxOgJ61RmNvZ
Y/oh7XYVxF1xmn9GAI7zI2gq0dKLv8ksFyANQl09yBJvYgB1IV6C5mS8/SuMiX6084Qd5yAJkmEn
tBCt5t8UUHLDTRHb0RLNsvxku85XvYm8XVL6ikZbyfyO4bL8hApkUOsoSedX/DRZyBIdq2g8/UQy
lE7wE0cmf1iNuZ6tuGyD1eRPjqT/x4XmEO4LLUaC6R7oRtRAC5bC+jQH7POmW0WOj689J49ORYA8
/yJlr76jNrJKJFDKi31MC5TR3KxPEU5l61UYeNEpAWlxh8pIt1wzCQa5KxXpabDwf74oI6mvJY4i
3z1ndQuOb/Q99PtpZWbUADEjtWCJwFOsmmYxyL1wLPjTdIx4S1/69CAYe3sNopr00qjnQNpm2dG4
L8qxOORF/jmMtPo+BKfuNOhyvE/tvMYx+295DypadPpZwCkiM6WIHU1cEkDsKknnoblkUIObg3/D
CVCXNStopUyWn+dFyEGt1HgjVvpY3HOwXevUShSNFD52wRsfLC4LH5gxppONj0RxjpK6fi1cL8Pv
VX+XgTh87/SyO5NFag7jQbOATUVTGnpPJng9Ag85ednc7R5ygIko0nQaUJ7kgcLe9lazDAfAb6wJ
solbXSvR3plk2AIoJ7qhPADqpI3ugs3sFIKaVhEX35OolZLvUGaLuq8Pr65AtbuT+smBZJFreZee
d9s5xvwzzj+31Q77IG6vf0bwwF7/jK7Uk6VwWLEjLy0p+gd8ac8L54x7IJ/3/aufsQ/1q5+R+wa/
K9o9CAsKq8EW9ru0nkyOChram6JCT77vdee96rTFjUACv0qyZyZM/4hMOfbEkzUZNoi346ICG7pk
43OF89uhbPN732/apxr/Z8hlowyapo456pdYC3YJuimfXMtvn/A07BdMyPxAU8e35D6uTWOBGgon
B3eVtWZ5lN9rHsLpQ9ig8xOE2ZOxCmfn0Y6UtAKFa9r3G6o6nFARKIJnomzc8mNvS8gIE24C2Kjf
hd2AFuE189r3+YQ9HDWyWGRT7wxrB8A7nDvb8LepylFZKSjJa73eVSqJRSIaIgbev3lKZjZ6cG7k
sYoxmxWAt9zjvfLKDHwJSJGRGy0RNSiKQedHB/DYoFmktg0yQZW1zUJ93BlmDo5TNW1Tmz3iY0zJ
XJIAxg9st0gKHwD4CeQ3x/qbfZA+kikNgZEDFEDF/5O9WyDjDXtDochN8X3wC9H92KYf3tlh+NiE
hnuQRczk0jRy9Pw0bW2h3PHqGuU67oGGThlHshkWRdCMq2ujv1+nvq9Nbte6Odi0kK9bWDSkEfhq
3/AYRBeZBRpZphf8KFXnBa98Pg36xxXJSEt2N1PhZCCXFAytI8rjT3ak+Pc1ABz2OBRRvaVlKzmA
5pvc/ofbILu8Qh4vzvl+/jH+tOKfZLQE0hvBsQ4P/8MPMZuUeYz/hulHDsW4i51s/48rkBsNnpdt
uF4X+1EhsTE1gPQP3fxqo4vimUPtimFHIlLemJGiIqy12Rcpv2KLvvDnSfsRbo5CV7TEbDKHd0On
XqQlr9aTlsL/uzPFMnQUL+rJZb6Tm7udl6ArA41Bq2Gs7E3A/C1yVUgfKhBe9MMXR87yH1eIu7xF
JzLA6zazTNTeNvJS7U9OWZFoS02CDDk28/6UqsGQWgeu0HLXMgO8JmqGPt/+xLvR6FbCqHYdH18A
vxHeh3oW3gOqLU+64gEYm8VD5KT6fYCKZTUhcT508UNxLD9MSFp3SycTIIJUdiIfi41s8WwyRGOu
G1DGLyiBT0OkvuI8XqTgWv6DuuDm7yMAKxThBsjmAJY2A3tjV0n/NvrVnlkZ+1aHA5DZsYW7jEOo
HSs/k6u6SvNvintaGXQ6EvOpY9eg0xLlBUVqqJ/TpP4NGbUtqBeTTzmelwDJk/W+T9zkCX16v8gz
iJJvMXflk43+2T2tnWoGeMKxtinE39ZO+0CCsZbPawMW8H1twLiXl8rG2zarq+BiWcisekiNenkh
vmoFQzFcWbeXGId+B4OlAFqo0uzZ7JCt9CI0PrOOT7aAEBBAgg3ebTULRLat7j5S+YzbAhFxBM3j
jqYx4AtWmVcBFGGsAa6stPN0qPzgynj2RWlje8ZhgQt6iAynIU7qfel1oKDYggOr1YyRp49tVFVC
LoB0uqiwUT7btt0+gL33e6Hk+DoHEx0gx8H5rScvwINBUgLywqntdRv6chejP/Uz6MdJbIAlbBsZ
Zg8WOnSEAk6oWIajIc8OQCRWSEMDnT5o5LlKu1QsUMdYnjJU4kxT0sTKGkUJ4D7TdA11I8qQNChG
ACi7ww4UkOwmrWsAQ9Blgm3BV5HbQO+37B1yS1+nWGWKhC0IOJ+Lmo9708O2r8+Zd8yXNkPKpQGR
4iOrA7lrq9zBwQimNAD0xV20XsR3jl6AaTK0+Kp2fL6vWn9Y0h8mAyT0vlFTKnOap/R3omntJdfG
vQvM99mXtLMxhSJtqRb6H3wrL151rW888Kwod520wy1SStWntndXCYhivqJpPgIzda/fjX6G9BEA
iVGKCYUm8zerN52nXsbGPgdi0JrHmfUlGFDMCX3WiWDtxp13tJw0eQx7sc4C7wyYqOGLLsFNpw+V
OA1ItTxYKUjpM4XSkaVRCt7A4F3B4/ZdUXteOnnYHrJQAs00YMwRufAB260L8BK5oAZQVzTwusQR
Yg2OzlkBKuS/2U3GUf8rKJgzRSKzP8WcbJ1j4PT+HVm5VaY1ePX7vSpdAZhG2wIZ5NkInBr1q+Aq
NFBMZaGRsAMQq8t2aY3ytAWIb51LkA3JWnYoCykD6VxoiPCPfhk18dCNuXWY5ZVbsGOrt3ckIne6
ilMdny7W8kWAbEJddvhis4pCX2g4IdlzM3WipWxOBaDVkAUN00c0G4OPjQMXYpoqmYmD2JUZjs56
lnV4C7S6ormTUZs+yjwJLui42MwGnhag5z9scTgUF3LfyNJbogKjP+LuXZQPh/xzbfpgsvLATleB
d/3erGqc3/WMfQ5ylqB8pg6PIWP5a+pqK5LroxFuB5wdbnPlX2IDjpqA7jUJUu0QtwLYdUpuob0I
XZJgmgGouHEpCx0FPCHOq0UJEPx4BARplgzZhTWpc/RwBrFGGkZ8kaAd40OZfP//s2AqhvhLjLp/
qIuhnojUIlni5GU6ZSE+NcMbP9uWlBtdka3pdvzr30+smWndFGHp2NMLC8VXKKYwAbl3c0yQJ4YA
zJKMnppKbBJUvS15n/avpuYZGz/O/I1kev+aVTh8doFwvCNta+BgsYwZXk6V1nWLTxlApi6kzEa+
cgeve8pGELKbibeYxF2FbXuY35PLiMfpXar14OvL7e4RBL6AblfUo1FhINPcswMepv4TDYVRtEs3
lxF4lSBzjAAkusiz0YycLJTnLTV80+wGz+lXLctB1vfXHVKjjqH6JB02s4I2PEiUZ9VqVpf0wkB7
pm70kvXoYVujO1FxrMEGfmzVQNPcyVFX0g7y3hAs384mdDXbkRvJusYMdtrAD7PtjVlJMUltD+Ie
D5L3wLPd+7LqNgyr2NhWY+0A54h64nkhuudIN4NNzoPxgk638eIzPAsN0882ph404drHOScAu0N8
9cJktht7QG0Y5XDHYxck7J3urkGxV2IrqLHkbsBhw9h0clMAieaOBsO3H/+PsetYkltXll/ECHqA
W7a302NkNwyZI3rQG/DrX6I4GrbmmPs2CKBQKPRI3SRQJhMXHwXjHDqrWNUJ4+7Mj5rn6DsrFSdZ
dJoNdhfU/MLjlAfAsYcOKMyR3URSYSAQNHfvFID4nFt7UqAFI7zrTZ+7z7XVxJdET74JJKe/2JWd
vXggxRhBCP9EoqLDT8yyeX7sUWr6ElYc3C/AaLQGHt0M1ZQsauE6rtvVMI7RjZpwEPFNi/ljMcVI
J8kMwcGh10dHZtdf3qkh4VMD8nj38N8/R+s9fB/XQTDscdfzdNNDGsJ7+t8pLk0nRkHYh6mKFDM3
sw5RGABd/jc7oVEYrzyFJAsFQk9KY6YfXPQoe55mUV1xmmkJSUYqsWIx7FllHRR82dQXA+qCugjZ
nzR9p06aHmpNNwp+abWYWOyQrMKZdGMh62UOrdEymphtLRbe/wHqk5AtUkHt2KuFf9qJVJZNaFlL
qDAhyglkYT72rQxQQ2xdvEQ3H5lqLJREHQxQSvpl17zElauoF1IgXznAL0LmfwG6jgcaFYbXncE3
+AwiWsAXdZGDaJyT5etlQYbtkKVlBXtaQRP/YoQUqlrjeyS7Dzsg7fW7scEL31HFbKYqeqOmCjN+
QkHCjv0pJzUkgSGxAbhki34cVOmDAI+LPyV2vV8maAG4gsQ6sku2XszRxLK/VYJmK7GLcksTpIfg
OKMP0U9pb/sNFe7lqC/K1Oakt2y0bI7kxFhDWQZ4PmnPRYd6rj31OwA4dAAEx98MSMbkOKGEcIds
wgZXlbAzj0NRsNyf0+rVGLg35pGGo+FI74TydPM48kkcwIYAbnnTBe0staS0qBvw2q4iCXJbKavg
hCuts6t140ajHKWEKD1XE7HAQcOnLjWgIrD2lckPdxMJShRPi0oiouBEspQWD3FgHiQI8QZlcNHL
ghBuSxq/X5J0g31MkOdMS2Yzs6LaKhvwkHld+LZ1PZjsxO72EKGQuGqZ4biOG4ny7TQBslgv4XQa
LRGiFOg3FhnCGYWHWl45HGQyHSKt7ZNnsKt1fthG4bZPMxDZkTol3wHVCrXq4I2xRtcqryMoqTnX
wtNkgWiPZaDOQuhAa3yASYizZgGCbE3dWWpo/bXp3HLv1pNAMLLHle2ui4sBUkVAKX1vpFaWSIkM
UW+RAU//aoEGaX8nWszaVhiiBPHts9Hi3K1ufHLDgxeBJRIYT0AIFbEO76dzuhPFQwD4UFyWL4gz
5tssLA1fjKEp17SCmsF0Mx/JMtmOFA3cJzdhC+5MVncWqPJS65yEzJx7oPN9CuBG3y+iNABm5boU
oj1X/Avn1kbXUg7EA4c9DhJl5rmR5T4Np2ng8IwAZl9OnliTjBpvcMdVAA/3bpFx0Xyt0qg+wT8L
enSJu43OZXMjDTcDi2oJt/ai37UOnGcTokiLzBlaE+WZpb1ePlNvl+mqTqNwT3qhO6TnILTPFfgl
T/mkdfvE5XsaFUrkjKNV+taQdogF4uhKM9RYNENd6SZ2icgm9EmJFxYgmQAjsaGFy8QyfG+CxtTc
bYtvRbtXQCp3e7FSRP8rgcZ+RxfBDdNBNizjlsc9pKq9z59BMEjrSrMyn7uIdxuU9936XgY/UXS2
j6sQGcj9hEJ7ELDEgDs+hCYOJP7YXRGDKmI/rcQa2bTBLzdBihevzZ+lMB/BST58t+r+u2Gb5RXM
en8VQyuuOggpUaKIrO/G7MNdEYChhqsrEwBk4DAPysn3qqo66HpePNFEN+4ikNI8zgM4QI4mgkj+
ssjlqBqJy6zYpmbt+k5XWvu0MwPwplTfMoeXJ3MAINwK8dQQZ47Hec50m3OiyScDzwAwe8cgcMYS
o9cBDFzk3ap0J5asEDvRVn3QmtvWqYJHFF9rj1VefHNZVp2GuhZbfSjrdazW/t0+4Bie5r3hDXu1
65rPlTmxGy1ZzNPutIf61EJl1aWea6DWQwSJg7NL4CiUBtcCD61u9yC1YdGHorObdRO3wS4yiviD
GUqxrS3ApNAQ2a/dfuBIHZeVEX9AMgnotAPXRPEhlMMOdTn6pH3WdDUas/5Rl8aW5qjh1xaVLC/U
D6rn1i7yYzeWOHwN4w6EvPaxVY1TFeBfnjIUNzg1/jO7HM9+minqKbBWAGrAfDr0tb6nOfjXkLGD
vCGO4hYYmLvp1H8DLq23me3Nmr93W9bdbYkim1igplZtT2LWIefvv8+ohmm9uzKiXsc2DNcxLGSK
I71MQVDfE6nUteEMUzU8M/cDizOWrANTvSeAku2XKY/P1MC1U+ONocZ3XRepYGfEjoqT9G42DVTG
LuAR/mGdFZbPsgCJVqt1yWz1H/Vm+3ZS4Q4J2ytSIuPIpnRRQEofxdSQjg2XBcjPUnf8CDd4sB8M
uH0IQFPr9PrcOvJhKcnxfotmwEwaNnx4oDobUiNRj0ULBuefdkiVe9Vs2qkLG9yKVO6CGudrm+I3
DGA6fkQB2ncauVMjH5NYRIdKauCLqBMQN45O2uy8uIU3ilYUY3GoG7DPN6luI63UcJCkpuXPrh3m
2q5A3A2ohcNpbAAXCtywLFznLShMchkF10RrJHhvEryieag/RFatP1QWstZEFIazbJkozDFflVbW
b0kWx3LE11qqkxveEZnM75tFVrTZt7DHCWMRLbqLDHSN6blBeVTjdyYeqKB77LaLYlQDsP9/fHct
42/fXc90HBdfWtux7b891VNEQHFSqMrnkgq4cbg8RbKxz7g72GfqgWD9fkgTINX41nXgxJ5HSjdO
phgED29rCw1cxfBi3YnemUvAzN37jeHmG31wkdWlzOhhj0rXsLBx+M6CS1SJz22jOS+dZnpPTjz4
uiOdFxyhnReg/2/duCkeSeTZ8L/FRjWeaQi8aLaqAV68pyEqO9stuLSGTaPV7osuRvsQVnAlkqXe
seJtG+ijlm+YGSN4XQFEIFYN9aiBS8E+AofaOYKECPgB1F1mqEcyUlzWkRk8GDPhLyaWde/MgF27
2gCKIZ7tL7ZMskDrjJaBATQfm4unYvmZQDnuiLPUPJKoEHCjztzSsB3S/GpVSAxWqiFlB9htgvrd
aDxlKh+gxSMduPd6taJZr6yQ2OrCMa+AuIze+tbkRbgfpYbUIh72mVynn0wBnktSoKYMhXnBYRwZ
SMZQoCxN+0xy2dZYpFNrD6JYxwLvrGUd9Wgd9VDd/b+ezX9z5+GZDMeGabsOvub2nBV892wGkw+I
4V2reZbOxHw3QcJdW5bBRQzZdBI9SCoCHXmSb3LqUaOPJm7I3BG7RbboeWXU7XQNke1llgwvQxbp
mynP6tM7Oe04wbOlQu547Ki9F8PUC8xuQsDWnCeX9cuHLVFu5Keu/I9PN6KY4+4vXtbSFurTuSUo
cJb9lw/Rx1O51pzu9dPR0uVTgOxsOk2jsSbRWGk42+DEl0XetwPqA9g3hrjoBjCoFS6vLH3ui/77
1Ev+Tc9yuM1QhIFaU5ShcFt0cCU0/dpl9bhhLGzHLYgz7DXA3ZDgZRdF/MObwM6uIWVroPeiZ8r4
PGtW6hXZldGmCkN2cHXbyD6RTIubwQ9K3mzY4FXxDxmDK5IBGN9HPUetPaJyrN7osnRxqXGqfRPW
30cNnJRNMeXXTjU0lMDZOuBU9LiISN6OXn5F3ic7No2zJxEK110d5Q8w4mWeOBtBv6LRO5NNg4tW
2GxobjG7aIXDpwjltqCIBcuOqOthGza2vHhVJy8BfkzgO9Ym3+irbFsVqH7d0cwYtn/pozPtAm0A
P00T5/BOp6Z84C1Qv0kla+MJwP2lGFG1IzfaAGIOZKeXv7VtxGyB7HhBuncNRjxTsM3/etW8Y+Lg
Bn6IgKFgto77A14378ojJ1kAlhVIlM9goenOyGbf6/BcHjzcC3C9KoazC+iEzqcxSwS6hQ3O6sgG
EvGiRD38zwznWQflH8Prcsvd42naHMjYIl/WzhuQ1TbA3f/9rmR2Uafe2+csByCLhQ6gTiPOf7Ei
8F4y3ZDb3Kmmo655/Goh5XiNUqLga5OBMrEx3Z8JVG19BKRLxeUWV4hXVV0rcAix0uCrkdeocM7d
n/BBxU6uq8wFtl5A2tM+SG7eZgZdV1Ri1BNOYs+aSy1o1iPF4FWz1zWAuS9ageZdX9OY+jLKNppI
ypVURQzUOGZ0KVAwcKWR60w9IKXcYtaIVPlDpWnndxqFFhSrRJZ5sfqHWdoBKWhpASzuv1mntYUN
SCu8+VNwDnywwcGcrkIw7h49K8RNXovCJ6a34VOah2yT1NbkRx5Al/EgOWUTaGaCWMDlp4Zc0QkV
qtRwHt91EdaL43UNIjQbntQjqY+AjjceqTs38disvBSAUDTs/P/+5lsm+9spy/GQBWl6zMQt2gBh
8p83hCHjRQPio/LZNgp+DJzCBiSpRCVV1Ap4ZlPzgZrOKKaz8NxthNfZw6xmlFqwK/Kp9a2kL9LN
yJJh3TvwZ9KSIOheFwP4RfgDa7r9YpBm1UbwjP1tI1StbfnbclpEm4EHtvVpWLvfk67uz+RXJv8z
HrfFKcWLiUTU3DnaDWELml181UDjQEE8jd9m71ZYUwKSUMtMVo6C6LPGocB9TXXhP3ePhWqox10F
1kczuQ7mFD3id7MTYfMB6dA9tgT4RwtnKS2XBPu32Eyn4kOYAEoF1S7FhRo5eord1W63gR5pyTyD
A38IMm9vTyodKY8MFxEal3r412AXwc7V+t0QOxmiYYD+aVUzA/4o1CA12SYxiBeV3CwCZAW1APYe
BED8WOBNOyr7sTLElIaxaS40zHmyQuqX9zKCF+rRQuIQICNQK4TAyzEfAP9PWmRDGxp9tpE06b2N
aUpXaWt5LyUD9s7MgmKNNdCXFSkmNUR7WWZRvYkcgdxxNUEyosJ0q1aCFV3xaC4UmqjHtFdB0IDw
A5gnG1nhhTF2Lm4ttLp8s/3OGA1pSaK2emcVBGfYinTumtresAwFLqWr1Qf6i0sZfIn7zHoIHc38
iEcl/bMAJ825hjUqDEkJxfAGysttZ40kfSAmtBFQBTT+NZx68cUJMiCZlGX7ooNMGElNQ3qLEk3b
6ixpzvCTOofI4OlhAHIwyhyjfgsGPBT49kW1zibRfrDLzkRcKK2/pgZ7aYvE/StswTecIbPdH70A
GOFd/MuDqwyOh3MM6MYTVXzkSYiE1Bouo7m+A6SKto8fWHKgGhCHVfyxyzc0oAVx3zd7JDckyETK
2idqwODzA5k4VnpJRlbs+kLKNVG8RzaPEYRp5JoI4EuzvR8Ks2Zb04vzXR8MzUtQgqsLeVg/AsE/
I8RvvzhFFeyMkaf7PxWG8gvw761TzcFW7usMAPw4nMUXK/l+J4pkVFxHCfYFu4Pz1km+92EIR4XU
RXKR8jvNJ2BSwr+N1cxIV3gueA3It+aniAp7RfSwoPHvyflZcRd/w0SAgoV51fKcoUXIXbZBdDQB
njfVJpRjRgXyyy046gFKL84OcCXPLtAsKyQRH1OaSJUOzQpdDzellbg4bKAQAzk6+QgWXPiLaN3U
9ly/UJe3HHV/ur1lNqoDI83VPwj80/p5wcWvjec2+a9+LBMUuonpQ9Jb8CVYqPrNnJIfeZVoWyO3
4VTEPzgIaizA+tRNtSW6KrOGy9Ppz+Fkw1uwEFzVeCCta6NyVsaIrM51Xw4bIwdTDCJXOuAuGZDr
l2ZSKPM0RJ7c5Mcg+FtX1ji9Kv7jmrv5uy4Zcbv6V2OxAYQ82S8EDydQ94KC8KRnTRdvLS3KTlrQ
A9NLCakhWRO1NVtRt6IuOFofQNJW48nqAXGy6n4R37nUvNjcCgBCADFRT+NzK1Za0bQ5jlJKNitF
DbrNWIZwwLc+wjlqhubn9ZzH2iHHLUK6eXO+n/GKEtk5AqiYCsgiQb4jCt6o/Xu/mTjyBkKFnOHV
1lEzzHjPdQY3LmFm8CyrSp+ms0TsmiTuj9xAGYLPC54jw8JI1/CEWxeuoi2omGJ49amx3pVPhR6j
INdrxnonCqs/ZWG3zoaOS8QCcSuYu1HJLKQD4PYzjxNSwJ0cAdxSE37gGsJH0ke0smQ0PHTwej1Q
T3fA7jU5SG+moYdXkwt/g/gVcrj1SA9AbaAiFI689bI2jrMKaSMosQVC/Agqy9/2SK7JG+hX5XUR
tzleYVX5I3bN/m53E4XZZ5Sv7Sp3DH2jTSufUtSTLCqvdlzcKGudUuO7KH82ktq9zDnvg+FuwAIn
NzQsGCg86qi6kSotetMnUWYxdxOgUn9Dk6Sv7LtEn25lxTM4e15tp2+2SReJxwVO2rZbfTe1xFxJ
Q/aryNNGJJch8k3NEPbHCVlQl3kEjr+rWyMYqhQotK0Vwt2B/aFCAdPvRf9mqCpy70Kr4P6fDeE4
664tJHpsgFuxN8bRQTiuqWeYbiUKWuFcKgEAcML3VqKy8uyLJu2feNjh0ylU70TXdlxpkhJZ+NOe
JatNZ+HOSCAxWZnifJshCZQuC9QAtweMWUE1iwhehuQKaW7VAGNpq/UT475RBPklNYrtAjdDemSz
Unq5VLxRZA8pjNvWtbRiAyrV1y2XdaSiTJGB+YayfLR3esrUFIQfhsK+eknZn1jabapOAPi/kP2J
ZyYvfacvPAD2Itx4spIA3CfUnaW0iMZq5QjoqMM8cbfo1YrBDzrKY05OZIL+ADjsvhFkfDfY/RDh
4vF7rJsDClcIwyQ1cFZEhSfbzcLI6c5jboPNu0w/ZKbTHaUqK85bHfXJsjdOA5/m4uPyrWQ54zjI
4/eszdXKy0Ri1PuwMfrzIuIOAH2tjn2r1XJbIjkBLmKzXXkar7a0jSl0XInAAu13Ot4gLapYztTr
3GbAhxPNlvd66tOEYw64XtP03LULPNjsBG5QEjbdAJYkVwe8Dcwstqj3TibtttkGynQM+GfkLiYD
ICBtYEhuLMRCTlx4+Y0xAx8MCOY/4iHdZH9quIBV2U+yis46ANh9y8zZzzJ8DpKg+WGllgClTWLh
SVQiyBnmNoCnOXuqE2cAAZflvqkiMiqQyrttPSTPA/Wmrdi6cbaJbNrvY8WaddAa4QX8SfHVKwu+
skKZ//hDARR3SCxxjYfX6qOkZyaeFun0GSn29Tmso58FMkm2paWN1qcySn+C4pZtuYNczrXFrGYt
C/hRSTkIbEAAv60jRRrlpVefRxBdvM72S1dZzDMmt0OymRImASaZTzfq5eFPsAGUDzSgBmm7AFRk
dQNMKWjNql6f7ocowatALZ+6cbpJ12tuztNiitSNuBtQBzg1+0WTxyzdCXi2cPHIADmmg4QIiQwA
RlQbVF1fI/8ajiQf0Aj9oY/HEUFvFCAwMByeqIFr5bU3eTwr/WXm3XQ/GTd1Ut+9k9Pw/drF6mKP
ZIEHb7SZFsZKE+yC5wtCaTiTBb4NpL1VNFSAqgcseeAb48RAnyJcfx4jEhJdUcyG27RSH5ll3ZoI
j31lgkbULGZmswCKfjXTWZoLyAagTuqK56YHRGqtsFKJ2ar9Y8SRUuUqVFXiwILLdtakkVrH+uZ5
bPp+HylPHz4fgBxVDwRc8pLU4AoKehTr0QTJaJYaAMfIS4poHmCOqm61GHinJ0IA3NkjG9bL2sVA
z8ubNolPbtogCBMIc984Rf7kDHr+hDr3FdICshuJgChjnZIO/ByR45eJuwFXJX+okUT5rApTdvkE
r5ZrdRFSEuPoGefdjWu3/IFEiwYtINmbjUVDDO2rjTcNsvFPu5DGf+5SdkhPM4uhRK6bXlwBT/fF
RkXmnkY90vsBvawmkCU2T9QGA6tTZ/JtMXX6ygWz3/ruWjJfR5o200ES6Rjr+WICOkG/4HGSx9ep
TvgujNpdZCL5aNwXdrJGqnKw0XIn/IL8/m3KFRmxjPH6FbamfmTRlyCqrNUogvHUS1d8KhJwLyn5
ECYlyGbDZF5uTBPiQvXgPYCRwn1kvPtAZvMhS7cOmLt2tOptF2ba2QVpm6B4U7v3Vmetpj92ITnt
gsvzxvS8A4oSvkx5lz4FfZyCxMMDuCKusGsazhNThLQpfQRnrFIBxMTNHiLv3PIfILN0biQdu9QE
43X+JULpJPx6b3bm8RhmnR9VpX5wgZO00TxUiKRNdMs1ZryItouPLs+7DZ6u4ltijHiQBOEXOeo9
EmiDadcFlv0ZmbM+KejtUG0A/C6OWdF1L46XPzpJkH8D88O0yruyvGihMeI73jVIVcSE1PrKn7hu
32IPwOR2n26sAl6GamrEtz8/hgGH2obk6mMoH/c5H4Zha/PwmGTD9MDw3/bseEO7Fkgh3M3DQQc2
Uuo0Pg1B1hvgXPocscR5Ikmd2Mg1yav2QMMGdZF7uHiGFQ3LNLYfcWOcRySSis1U10HIaDi+Mwzp
1VIN9bTup/TC4EwDnG9fxQgYpldtBFeAHOzDIic1appeB7ODO4BbVem+W68BH3UVN723XiYWPS3H
mV0ixrtaLKNAH8BImgEqM+aav5aNFhUNv8ejbIDdQJ8ucqU+/zlaVkXXeLdoxkDkvTTBTIkjpGgO
oB+pfPCMdNFqGdv2D5DqtsgBLkoNpzUtY8a217oaxy0F2e/0Ixh4jdpek5AaO2m4sfVw506LZAMk
INS649j6UQuDDaFyBczGRVLJ2R/ykENO+o0Fd/0o4dlRi4DwLr8yV44IVjTjgYt2NkbyZdHbJgJ3
t1PmyGoXq4p92yoPjeMa515V/pNoDJpqgxtju44VSADJhqiqrmOI53wyAb+dZHEpDZRomN5siZRZ
PuCULOPUTzk3wCGvrKo9onQ0zvMyZbSJRbVBPRn2UJ+CGq/WKyDQdUhbh8gJpwlfH1T+RYjQg8Sx
/wtpjwhBOL332LnuMzA/gSoTsWlrlazcaRO08qIDEIVtoMphAp1m3F68FOyW9Pxu8nzcd6MoVoY0
EDdAKuQlbll6pSf5+9lIlu9ne6SMrBBPUUnRvy1XjXe2RZGdgSXYbowJube9IqmUir2SerH40gZh
9NDF46u46hESXFRJK8wkEL0moNB1XquDwVnG2cUCNsng41n/aONYtXfbJrt4bT7Fu9GAM4Lb8Akq
vTtlFk9f2k642wznhROxCBYhA9l4D78C0M+MtUP8gsQIeNftteQnaBaNLRxK/RnErv1Zrwpjq7td
iJMu/PA0Mco2aOcxD/JWrFPX/pjkldzRkjEGR0V4KFnnsHVu/0B+NjBsJ8e6WrIDiiCTzWnIMjwt
zAJI0x7f4yw23FrVjPiG7SLdDVc0pAmEsgQOl/4ioZ4Hj69vpJG5WyZgdth7Bt4OLh6uO+TmAFJk
zNaGYOAzFnHi49fUJH6UrtuYR6kPmAdjajJIUOOM8hnk1dbwX/JiyEI/zdmudlvzrzotz6PnFT+z
0n6seo1/L0bx2RZgRC1q9hcwNsVX10DBRNsDIBRxefi3Q9msAi0NtoPXJi8cubbkFKXRhEqnBlWZ
H97myH+6jN7mlOb/b10N7Fu3Ec0J4SbwIEwR6kIauKSQbA/OOEVeHuGitapyN7xMwgpInvbeqxzJ
4NG/yjkIwhY7jq29t0P2jdADvf2Y7DQ7fqCSRUd2CX6q8QPVQjI1+nMu9MIHAosnTTVa1qXABaQ6
SFMCg1XNZSPQAIHc2K0mZJGvpGakn+p0ED7gzerveFyf0iwGP1oXbToB0gJ/ApBaX+TGj9wD7pE9
VZ/x1itXmuYMzwjRwzWWNTdriJ8so+Wf03r0VlqelTfLrgU4vaQ8tBkHYCZCa+ukTaaPRSD+cvHe
+QWApCDqfzlt/gs39e5jH3hsbdZZfg0f8XXH4Wt0rJuORMxVXpjup8aV39TD+lcj8fJROIRZ2j1O
TmeBB8apVgwUSE9TX/fbxPbyM7haA5w/rHs7jp2wT54Y3uwY/ajwDOGNMRiSbaa4nfYRUDz9qWXs
SzgMmT+qXqJk4VjyL8vs0vtvvXez/2qP9FAYCyCx3q033OYgFCi8DPVIoMkIA+N+uMzWip6jrp3X
WRous1olgfWU8mAVT2CqPsBvXx+rGpnudPtFeTE4c1J87RH232V2C+wX1cDh/wE1wtqJRjKN2aPb
XcIx1fBAVgPX7C6snU7zSOWA5yCJAVQhUoXu1gAidxPWGqLcahVNFDoDYKPazlXLaKLvsw8dEszv
zMXsTNvRmtoNgWboINdJfbgWnF8HAymUvjUa9oP+JcT37IEbIC8jAXez/lAPzvcauOpsVuoEvn8I
5st1HjVauol58Qsw0ulhbOsg3bzaYFMSM/9t/ay6LB0AZem6U3vAX5SeqLGV49wld3oIcvATjZfp
KXThaA9AwmNMhbWniUVPtA0/NpZP4ln1ncZiiXqLdTLyTtYPdg33SAvw2KhakwMGX+rYT+pwfAGW
p7P1+qQ6hjYXD4itsFU2je23SKvW5IHJWwcp3mwaXoo0BsBTIlaUy4jwWJGiMv53bmQlQkQO7dqd
pym1kWbbzkkBowq9jtIfl3EUG0eBEAcw2IzPokL+EPVCq3ztxao3FKPxmXrLrFSyd3qLFRGXx6Hn
PxmYFFZ5bpo4jmt495J3BuwPcOjYYaStukEzZ4fO7OVB8ASFsSECrswovAcJSHW/yFF25KghyezS
dkHp/oEkFarbZjEA75EAOmXRiiYGROUrx2gutMYDnLMfAWl9tkOrADfLlB0axL14QSbA+KI9EkP1
kLEMiK8gd48rzd30qEA450mrnfTciFDGYcuXUiDS0XuG8Zf2WI5DgOrG32vqMWMb4BI2RzFMPiV9
lHU/+QwYogcaTngJnyeOZ7ZUCR7gFrufRfECUm9Z9kCY+lbev+B9bpxmFP6uxXdGDSklmBqhT3ci
WtRAy9Bt/bRkDyutqu3vRX/aYk2KvKfIUMjDYOWphQUG9bC6VfDm0AgH7nlEfFFc1PPIUTxTf2q+
jWjuTRMRH75OzCK8NnV506cufmGtU5+iABiWXpRPX5W8LeL4xRPxx4hH2W5EJce10JrXRnYISsMb
C6KNIdR0f5lxHRdAjKDmXi2yZbHWxEA7dJJ8nqUJIFl4uFGV8MtmTer5izaeCa/7ofJy2Ervj52K
NGmA6Kw/50h7uwrTaFbxmDibediOwZV6djw4+yBsfryT07DE+ziC3+scOmEJhAZv3Cus01titzjD
x1rr0xDPM3mjXhY/eD2goUgSORBLC6QMjYRnaFGVWjbuUSQH76dSuZvACTVMs80rSXvZZh8SxUc8
0wzD83ctHOEdIyWbiHrYgazmIBO/oyd+k4H2kANR1PjqmMivjEE2yFyneaKm9TygFQ49agLfZJZd
fOSZKOA0R6j9z0UkMg3rdVGD78GpES5SFtYFgtErUSJLAP85yF+euyzRgLOaC2QBLkKUsYL+xQPe
Ek6nSJh+a7QpfTQz0exJ2WDx6+S7oWH02iEsvS3Jafm82ztzy+YxZViT5t3noA0Q/nn0cAvcZqUz
otY11DlHAbnjrDXL9bY2nJkvBYjSj2XWgORZDU3DSZ9Sj+MPFeB9qZr6c6d53cVIBqCZO5Ozlmy6
XyoDAHvRUpABT7e0a372NqoKJGv6F86kuU7HLN/RsNN75APajYRLG7MW8HKvbWQ+0ogaXXwLtCB+
RooT5nGuBVDjb2Oisl+NJU3Yv/yTMWCoww1MIOMTEnJQI4AsBXwz9C5CZlmlsoBpnNmIYDo8MHae
XcEj/DZBvULztK2s8NC/WzyhMgRPR5A2xCz0TrNFmu8MJNsMrM23AQOSOUiOPtlSNmDTdWIQIWki
RxIfB7YYCkOBfcgLdG3VtWP7KTbBANkMyMFBojBkrcJHxIvaPjlBBfQLjMLBUCjNLQoKWWRWfolK
eeDnQ7mM8jre2boJl24Sdpt5m3kHlKpMoF7v7G09FvVxylOzP9aoDTh0oXNY9pr3xlEo38SdEfiJ
AJGZUTsPANeWZxR4FZ1veLoiKo5eG5rR1TTLf3YIcZ/6WuAFTSKaJN1liFSOyA9rXHOrCenI/mKq
Y9NTWLDiCIyKfJcMpebbIYOvUTVJOGS3oOPnEowcp0WkIRa5G1D46pPGsiBo+BPy3r3jIirSXt8n
ChS9j/L8zi7j4dcyyWIQXrgWB5AKYHMHU/4y1c5hrmS17CLwd3Nx6MVgcz/DkffYAU6YzJM9+gA8
DGufj8inpCFN5MAWANGOfJzSFKZIxlsGPw7i1LvFQB422slLnFPbuvFqklm/o1BvOdR40qIUefaF
BUAyfgDb1gqPGzxuaVYNSZfCxahVmRfMGjSUnj1rkBrZWEy+2XAG+ZKagf5xsOA77Rs7+sj6FDBo
gL2/NWLUtnB3h+dCNP0x1nuxdwDVekXxk9gMDWfPiMXDl6Br9hcnCT9oujd8TfO08F3ejKASSezb
oEIvURk7OyOUCGpSPKYrEIJ3RLepq8hqUR1SXhiT+XmeNbiYVmQBRcKI3mgFVpcamAeNALcuS47W
FoHX5uGuMXGal10WbENvah5SOX52eTWA7znqkSEE1wo+S3emIfVIVrvepUDBHEDXQt4ivQd6c5cU
R7W4L+Jor1fiaVl2p5I35XACcL7fIE4LRxHyy/RGL2562oLfr2PRd712XhJUhb90qZcfkrrttn1b
9V+MMFoBg2VdVbH32FeReBm66Mw4CDRsVP2/xLntwgVmFHuazCUgxGUL4KNkLIABIaPoZuUwSCO1
4G056VvtBHaxKi33EVzvcMIjCbdK2IkD7+EJEQJ+SxLrozkZ6eeoTYxd3SXahoaxiVy6VFQCHEAj
0F97y7eVWoEsjpP1f5R913LcONftE7GKASTI285R3ZJsy9YNy+PxMIERzE//L2xKYrvHnu+cGxSw
E1p2N4mw91ocp9a0XAeICGDGzBAzWEBxOXHmHFs8aa9tVbbIe0rcc6CBKY9kOQqTr6i3xUmkxKk/
DUkxaHg+AZT8NVUWvVaG+0rEr5pK9KRkzqCIwKsOsgWkjZrj4Bzw+K/YkjJBySoQHWjZNJyFZWMh
GUBR4ErqyWlALoi3nsJQxNmAetSUFPT3s2SDhXOLADgb556SmzQbv27VxEEfHbuPoWg50MnNrMWj
CYpYi+JjGedlvpisI+e9m+DUeVv1gINyY3eXg510lSgkeDNwmlVT4vQ8UkPc5HyvR9lcitwLXrIv
miPzl6ANgYJmxD/JQwt0fhMgK7QGJCwIQNpB51OAgNXV2gdi53JUuC4xqo7cpdabYjt6/BEYjuVR
qoa01NzJJg/S4AuEbcdsOQlVrAoJ3bN8cuEJOwAzwd2GFoqOli4ehvnCG/rwaFs49RyL3lhPwjLH
vRmq4VrxZnDrMfXJb7Jwe4Cm6iAD2KIu9vgmm4OT+lY6RUemZnikKNOYqw8yfxpZWziTUDY3/qSm
MWkmRxKSt0+TTn9C4+jSWaY4CAtjnH4SCQexd7iD6RwHv3+Y2DtI5tvAsAWe83GSyQHwJxGw5ldE
+kG+f3LrMsmOZEG2vcZdnMM6HEBsYI6nxnM154iKkYdZRLZqVnIHzot+TIpweibSo4+OoOnJVwMI
0gLjxf5OTko6pKYeOdiFPW5sHoXTkfWsIN95OPvGKC7EQWGyHbMMiJF3c8zhEzzJ9khvRk7U+1N8
8qB579wSp3FxC4rDyTnA/AfdyRjA9I6Ns7v7dL508HlmL5qi4iXYDXBDOL1M/KLfSKRTnWp1BTEG
UX9xnd10v4B8ISDoeH6zQhJwsi5GrLmBbGx1eJvvvSaHlu4sZhPyK1isLW1psyW9vELAUS1SN+m3
NKSG3nQ+t5pF4iU4kldvv5zb/NhmJV8YTndxvGAEioiTXubG1WKkaIS6v51l1Bsc2SNhbLDWs6Jr
RXYxxjhb91HiA2wBQ9KSomiwyfOcbkB51/scpBDIWkE6dfb5Tj7qzD6N2bCaY2gd3u8oWHtkY1A8
kPcYHa2iExcWFNUZtHkr4Tf+JXVt/0I9v6mHNS4KteWgd2O6TjX9GX/xeJjtClmOx6r0TqH1Al6X
seeHUuIU0AlrsLD7QNsH6957YzQ2oGoNoeGWHquzLWkAguPuAiRJ+Kn9ZhyCuwqX0kX7NgaW/5sf
ebhj86PowCtiGKi8B4uUtS5C1KgBgKo4tXiM23vmtPmJxk5aa0ukLxpL5Pfmp1nRGBqc5zGpPWnW
BzBuLYsADGkr5ERlK9spUMjaejhD9OWAWx0kYx2bEeg9O+pS40WWvo8lrgOVYa35MKTubEI9JJi9
h7DapAQlk4pGzWzOOg2aGBTPSLZie9JO1jfuJB3x3gDEnYpB7pNVrz4DCYdRvw6hgzcNGc5TaEgn
9XY0nv6qAEsaA/ly25RjoaLpZYfNq6ICokYD995BmC+kRN10hVIg/CgBHqdMpBm8dyed0P18E1jm
P6S222EEhLeyHF227jL8B1lxUp5s1aiNydQ0WDK6UdEd7uQlcrJvzCYHJeuRRrsIHLeh3c3pLqbj
inPT+MnO5Sk7SsAeggHAwN4uHD3rCMZp7LSD7kAKamY7GqbIVyuRkAi/OzUTOYqZhqpckoLiTaHv
DGdnspmHFb7PAocmQDD85VPdRCEP0pNbioSB1WiIEwuQbN2KbvgamQAbiLK6P0RNBK6t8kVquXiJ
Qe1w8kQlUAcBMY6n3qw4franEVCwS+livWxXMvwWJEUHzhQgp/qggXrmOe5klZw1AHMFvCUoq9Uw
TfOTzYvhOQm68kHgUGoRgN32mxjAO5ckoFLnYaN/TcxJDBiq6NDafr8iKwB/VaD/ZcWy99tyaXi2
PA1D93n0M1TWtHENCHc0JKdGhPXtkGS6jxW52o/PZn+0dUrUX1Y1+KnVVNTQDDTX72Rt1se7Zowf
/xjy7iPlvW6scWgIBraPzwom3WyVCix/x+cC0EwHgBLER2qq1seztuniI/VQXG7tHBFuSOk372Y0
BN9cnSMNHsI7N5L9zmW2izUm35x7IAft7CKaJrmLNw/jAYmtWjvs9Fr3Dm1XeQfqDWpIvQpPRXAE
qPHUvdOTDy+9W28dx0iL2Cit1Z2CjE0LK3VUrr9PSDZ3w2mqP5vf6HkPUF0dZfJr5PcDPAnXwAti
2Jy4OMFkgzUz4HXKI0mJpvNG/9txpiLVpQXgHXKfyDsDo8FU5EDxPNBFHzpnJzSOE2yOiuZGAsLc
kTbwoQt/DM6122Gn9qGZDElj5h4AF0zgZZEPyajRSSEyP9kCAiNexDUwEgO8VReovIzcraHl+xKl
x8faay0UszL/X2peiqc69JHHlAyozaxku4nU1nxe0yCbIFoOYFSd9uyzItO7YIkyW31SiFoiLTti
ro8nbWlt8iCXKGoHJ0McBl9R4O0/4rwL+SoixQu91IwlDUnBkcQCJE3H3diJ5k12eAO8+uVYHcmM
5LI/+XUZPdIgTgZ2Mkv/0lcaKrPGLNa2ohhB7aJmIRNdt+qV6XvxFDZqixwZ3QMo+Zh+8YGiCzAv
y37GfwJ4P8HVty4VQQDASgDTa3nPWq6xZxJ92OfKwJbarT0OsQG4MIC4WwX7sOeRXz3QiOxNC//Z
opumyHlv0hRDUgDRlXvdJbYHiZPWxkdFSe2uWJ9YyLLqRuNIDRA/zSMOYsGDqKXOclbcGMrKioMV
qW6ks5OOuvCj1XqoXooG0IFUBTifDBRdneuqtc4t6LYWTHgFCoNs6zwraIhbXufkF880IPvZinp+
2IcbfE9AKGX5P8YKRJR0fTgDp0yQKvM1JCGugFH2UHga2823kJPd7JcriAc+8F1j1ihAKDXc0TlI
PkIyTJ+0x5tub/XlKkw8bYHlWXvUo0HYJ/LSi7Ff4uA/wYkrMJ2xnFJwdnbh+UccAIDhg7pGeOUJ
iNZIyYQG+WxHPdQuIcHiwxcOhcQ/W50l6QYnrH2+LRVZdaIXD2lWSeD+p4Bnx5kS6jOHet1ZFmjF
TKfeaXlz24vqqJlkwUfvzm741bczGmwpsvZ7OeoAiUgtHytwHSePXgOUN73zfhlXjjo4EhmS9sg+
aq0lKu4IjaTgOGKtcItII63sccsVh+l6GnIbp4MjKHyA2IuskShAtmcumj2hlGQgGDo0TlAvJtAS
BW4CqqCDsLBb8BVpSaRh3UnhyKLTmykcYZ7kYw+sQo5/nVLG2h5JRV8rVHXzRZjFHth9Km+ZilJf
DwpTWlcNKfpS36BuxQHivf0m+vAng1k+xyBFPWLl8QYr6vVle5jLaUUWjMCFytMvYWdXWyp+vauN
pSEpZjeSKa9BD+T2Tn5Tjkt2nOvnFklWOwri8fKLWSn0HlXYO9lSd45iBlgapbLHof9NwRxIs1Vu
T7CnEjhqborqaOzeV8tNlXOzjnoqUJaVwX6qqJtsuKrPEyg19VDNqz3/dxE+/xdIl2vqJmgQAWGn
m7Zn3pXgl6I0OmQJhk8T0BHyBYd14Bn/FFXPXlUHR5/sNbZAPRyF9qdE74cVoIayPfYO1lPYsxTw
2OBDrKvqEvRh/2WsnXKjddW2LItiOXPKTHjJuBB8I5pxogo0xKEAo9yvCMzkMstmOx/IrWsDT+1l
63GQLNaeuylB8v3AhhwJ69TlDGhLzGjfNEibQF2esuGq5DyqADEasR4ZBmG7igFs+SnBY/bk9PaP
UI1IlJcvlQdYJRqYKco5zKDkBxqigqbZIL1OrHMD0L55CwwgYcjsWhZcbuoBtXPIDMD5RaADk6IA
sJJpshrXZW51/u//OeeeQ9oAoDfAezwgAbseLlfu4NXKiOcxLrlBlpeb7qnTcDFjdUWxScEt9lKk
GoqCUMhjJRKMRq4JeDo9d8CKxF2kA0v+NIGVZcCDOSKT9akxHDyrwK3sHltbPoaJGVy9EKnn1DOr
ERUZVEoFPMyrqxpS2Mh7YsCF9lqcyS58gXk6rljWlb9TDwn+JcroxQbKCe7j1BC0TdqhdJpHXwXh
jcTREbBkF0hU76/AC6m3vG21hWsDjncB/GV+ids9KX11pR6o23E9t4GQhUzX3WRGbrLDfwgwI0Cl
GUbSuXBtcpt9TeVmZ2W9422B6FWde/8D1MLTvXvkMPxnMFfXdc/lnm3f/6BcHF9pOUA7nrM6bneR
2uHzpkIjGcgjp64azxo7Vvu8JN+TcpbTkHlAcVvMbsJ3MAbvFtqpP+umKXID8AaxpSNB7WPyWy+y
t9VH+H0Uy/VEtCGDAnnn20irpr8AZQls71b2IR1N/yJx//mYRO33RCTlt6br0rVZIZuahiFukn2w
QnZWkB30TgM4lrICTmaCCthQuwQVE7N3XJoAO1PeFUeuju9he48bfWMxhoG3Jaq2idGtDrK9NrhY
Wqs87FkB7kqcFGbGaZbnFkOqeO3JFcmo0aoRxCENLumNFBngJJvm8ZCcP9sJXOXv0xELiZmkjrSZ
Lveu7emnWV6qeYoUaJIzS11rgnpczQOcG8xDn7PHdfhiANrdNE9dPgNruHwIDJxEKnyV75HJn1UV
yCc3SeQ+xVnFRjfc9FXGP0hf26hAM/zhsbHxvVLgM4FqZJWaS9PV7S3JksAUF2VBRLskKpUFvrJv
FpoegDSobnb9mIyLxHaB/0SAnVbzE1MM1wmuE+d058AbHhgBgLpi0Lao50G5uMLxJMhNlgZgCcq0
fDNheCogz1oz/4kHzTqQBcnfw04SC8//OOof5jDII3wLPeOEzqHnOL+GJjn25rEBoEg3akdkV1Or
MaT0grq1Dk91tCc28kk0qYmFnBqsE8NTV+5pUNgAd8Fe0FxzNxKnDpVRYQRaDCylE1wvKpHq2R+9
O5mP44OjJ4F/8m41G5CMNa3+pqbxUBX1IQVUIyCnvJ0cO/21AoRJ5A/Va9G04xIXFdZVlFG6kxqo
glyUyV8CUAGtUP4gvuK25ZMxFCi0zYDgB8Jcse1QCAHUBd35PMrc2aBWSV+nbsg/D5rZbFA6509a
aYPeqNaGYqP5MMZFn72uCqZvyNfXcG0/2F2/soE2Y4ogPVuFKc51zBhqUFWXhGPN3KXE5nFlhWU6
yUhbViAuX5BN4/pbcE4nB12FmWNNPeXWcaD0Wqn9PCspXD121lsQpOKDbLBaNj8GIKGuaxyOXPRY
+qBuzoyXfMw0XNO21oWaZDCbCy7SJwOybZAQvx85+25J03MWZDYKJtZAi8lWN8K6wZWoFspkRzaI
7p2FhaKJJHVXeRb0B8Gz7LPVageqhkmHAATrSp4DzuNzimMUC1u6I8qX8pUn5bgarNQ75qHvXEEd
jxdW10d/Bf34VR8L5AA0ur5H0V28GdsmffVaZN8rA/Ic8VdPntqAdxbySCPk3vZfgdfoTp4h9oOb
yMTzQXmSAXkWTdxsGFhdXIkk5UUqNRQcFcW+GdLwSo1VIAuZg+agkkJmawulHGA8AtflbEI97E3U
AaPxgAcrIkkZZtsBcOEAGR5BxzTZ5Ppf1SjMfavoEUgkStEda8c/k2j6FCK27SXQQzgSMt/t/IAn
WDawKjB3Tg5SpGp0NG3p1K5+rAxhgLUCx1Cgd+9RjVUoAUlJ7xTxOjG7Zj+LJuv78eRNUgohMvHU
KLI7Eo0ACF8jlwULJA6kEEs1pVO4ywHk28tZhpR3eaTmdzJdwYogheZYBdzfom5oKKZ45DEHHTmO
UGfZf8cj7WxM894Nk3j8muCtdCqKGE+/0REGIIpc/YSVbHxIU29NI5Jb3aBPSpLpyox6jREnB0Bw
rX27X0ThxhWggi2wlzn2SRJOPZI5SkE90/OjfHGn/p3LnYyjoi5fFLZbLqPBMJakpogUa+R6jF0/
ELpxyVkfqfEUbDgYwAxVhA8hjQkmfB7O1jhfT5AAEycrskPlmHUosIh+xe7nhxWG3bO0fPwSUC4K
Crwy/Qosc2RgMhxpeQzQ3UIgKS0anCcHaeDbeEwEoLR968pcJG7Hedf+6LWrYTTO32RaI1ngxpTz
gk2miQjvTc0ECEAxIJ1T0xILnA1EeKobITBKkIJEvQJclWutz7XlnQK4pWzvlPwT2YIrJwXtgvI1
vReUOPvnSTRE3QPgTcdDD8K0mxnIdJ4hbXCrNsuoRzOIwfs0y+fPhVlMkAqdScdtkbHF3d+QyjBY
+hnwtDdlASJfAEqdVb3tgcCNCBlpUPBI1PMFn5SzaDYDB8akJNNZTra/hiVlIQCLQr0P5YS9NLt+
hJxFs6vyGgc/OLQ6Mmhxj5ie8NJDpb6GlJtc8YR1jF9Q25Z8kjwqUdUGtASSA9foUvR1f8YdnbdE
dmF5DGKV4EHd+zER7gDY9F1PY9fn+pqBZAqFiO9UQTMzD8kmCh/XaZI9s+N1kLSm/pn8KlTVL0B9
G0d7ZoV/IbulT6JlHeF0gpYzPRLRToGhLQWypw/T+oeWQrOWy0hvFq7nTTbTEkrWTD/NNolba1ur
LdwFa0O56ePCeskAMQDA26g8R6NpvYw4esX190vkSvxfIG1xQVZuVATb3zmRFlcwv3PylZOpZhoZ
1u2N23VIzQb6JjUSmZUHx8/XPVHRksw3FJ8jaWwU3sTqJCEBsGew5TjxBwwUeP+kg4VWFDcH6lEj
Ew0/w3lMvVgZVqyGJojHbe7FfEt+k+ymS+Z3IVOzrw/3cafx1E5RZlcpXVMAmfs3n4RCJ6GLc/4w
81ZpIv2HyjKvWmGCqkj6trUgGRiKUIJTWOlkQrJJAaCKY5/3h1nUy4OWgtgW+QW1vxy52R7zwvRx
ZguUO1SDx4DdDYLuWJKQ9L0yEoUv/SWpjDCzV+YQtg9W2m2zMA+DhWkU2GRpPkrHinGJXwqg3hiq
yE3f5BGy469umKNE2wYTe2IBFbgIHH/vR356GG37tvmdTKIUF5UYxpsdDWc3UtzJPKx+kIOBI6I7
BbndzTGbTHPk5snXbG0DXsLqEJtxdbBwBAmKEzWeujLk5SHHAkIsyGA2peEs41qd6EtS66Eev3Wn
IGR1H+TGymy9bZdrNnIVeHAFbmO+xzlZsGho7aRkpEisGG+CEqQLFa3tlMLVCtQpR8bCoTVbrRSp
ZQNprQZ0GwVAMTpOarpxPAQhwIYDoSFjA9fKF5xbXbCzN77ZlTkgIVBLH+u6b7dVKvqDPiTiDHTS
cW0AWe9TzB08O7LM/gFCUbzUUNDH9O7ZbIN/JJJ3dyjJQzppw3EDhSKoH6No4/00JA3wtb/H2VDe
ymKwZ1V21u9jrxtxcaXqGTxXvrhVzlBThngkirCzu9RCfh7tSnvzJ5nXNs8yGtID2VIDkmcJgm/r
sUp5PcnzMjv89zkcM/8F4IvTN8PktsfAee45pv4rimnspJ0NDsbqibdMZRppyUOPVfCD5Bq4ZoF0
tWrV0O6L2lzZZSY2vA84MljYCHBkpSJ9acfFTmuNvygCK/PGXHmpwQ6jg3wuFA7pU+wuY7gfTz1g
NKy7zv7JVP2ybrIrl1V4MNVIixKGU1H06jztt8IdSqTV+YG1IA3ZFKZzNXGQd5gUJPPbut86I36/
OW+QG/oRusm/oIDXi9OzUY2rzjGSb4NXOOu8qsZDBYiPxzwBZMGoW8GPIIoPPIpMVMGmwGlmvrFH
lmv5FAQ8nyzyIbji2ZJ/qRwrA7aBiLEZM2tcF7L9wLFfJJyWuSE8F61IhrNmRsjk7Z0jKUkOZDrA
J4Kcsj17a8YqoBOSnCza2MOFHd84oybPRmT13gpnvUCiHGSzwb0TcHzyAo9THnvatvUCIJsr4fzY
pJ4XvcpWOGcaVB8GFClLx2ZzZ1+O4DOhaNOUpHb0b3MQMMF+1g3/k1sW7EFw33rg4aXsevfsKMks
BngxkhRzYL/cyJQ92Q1ycqII1KCcgz0MQGJcxcqJZMxKvtZDJvakJBEcQcDinmlQBLV7SKL8SCOa
MaiAWEPmjeVr5oI0lXU/G30mmg3XBm+zkSkp3j9iGPodyqnSJEFKT4Az0A9atSRz/0qbNscCHKhx
XtAUj6kxDUgCNC7AifTA4KIhNUWNombDGHFS84c4EaojLlWETbiCXuDIqI5E+2AbTvOAk5X2oaz0
em/W/LkBSYuxIC01RlVk64QhjZ7s8AJ+Vxu6h+ddaIfbOVZYS5xQuq5Yg2vIPSZTOWTtxdXKCIAs
R6hWE6AVVU/S2ChQCi5tAcw5BZ01gVzlCvpq6pKUGkdkt5Y3gQy9BZgGk9vZmCag2G2DEgJkcAkg
4VmvtA7ElgpIONXNuu5uKUgLPpJVeF5/mJJ4XhHmAEbOV6m3sMTPcIwNLDj7vNZPXAAmRhRvOQqU
rQA+QvuEShHgCpq9vfCKqtm4VpqgWgMKIBus27IAiNwgS1SajvqREjpLPcsOucO/0mhK/LQ88xvu
Y3B088LKCmWeyCH8JJbUN5UgysMXQwzu2XD87pMvgehkSzHssjLZFdhxXliJHEk9Tq8mUBGBHQMy
XRBFJ2xjp53xJGPXeMLdhAWuoUeSDCA42AISZFzSsFQGghnfzFZEJxKZRiZPZhq+8HC0wHvCGrZs
zbHZkhbFB8baGkHnk7pauLUA+zOlU3oqLXLOjZwSLWsdj04ts3f3qZOUMDlHmP1IQc0Ugeni0YgC
e5d50XfLxf1vAuTNJ96lw8ooABdIw0jJKntYdmlSXPu0H56aFrRfwCCxFqQkWVqCM72O834P5CsN
SAR9uBCNAGGBarqoeevZss8FNsvv49km/rCeXRoDFFNTnDv1bDNHcG23OIx9bK4HDph+N/eRIz/o
9TLA+XO4DEvUxt2MZSXTbSO6GhXUSj+P826oHpks5OMcA5AI1aO0ymSjI5l5rQkgujfO+BlIojgs
aN0RqFQse43G9Al8ofVzKozqxFIFEKXk+Fj/aOC4fwwyL36oPJTZkLx2cOYpcGx0AQq6duFlgwRE
VE2+Dvh/QPq+15114YD/ygy+s7DLTv+9BjFw8H937WTiwglkCp7r6o7F2T2UuuGoomdHNE99JXGe
y7l2KFTTm8wHKQuNG9TsIGt3k3qDdiARQ81etrgfTz6TbuoPdgKE2Q836onWhe+kp6kag/Vz/DuX
KRpNSt73Y9KQz79np+ggiP4ONO16owEcfRP4VbDQ3MYAtCTACN+6aVYEZ5JS03i5tvEY+xJVJo4S
GeCkjgYg54IzdWsnh2eYxt52TOMHchFFE1SPk3eB+5DBaTdTJkBb7t3U6o91muJa9X1EiQPYyb/a
TZReWp4aa1TR5jsrqIavfVMdiirXn4Hvkl/aED8CkpNZ9WE2aPJgIrH6GcuhWzPLTJagJsIZBT1F
E4bEaa8sTkw9bGOVFRaqRuuAnKzkWmnInYnUTFRY45ufJ2F6sMDGuqjpbpfGALsNFtMPZR6TOf0y
DDCKTT40JAXJcPcfLOi3NMemWDQkRZmChnzofprm0IIxVITPUdXkj2AnW7SWg2L5sKv1lQ3orA0x
MidKa6QdcoMiaGOlJd+A49g3KUEgaJbBs2Ul0W7o6w58CRj6phngmkwe89rBS12J+iFsdrwziyUp
Scbb6CG1Le1MIiRj2zu8vQCnTyE7tuyRLG2kRrYseNa/ICfAXAcNKrqCwuhfuGhxhibi5oE5snrC
l2edj8HewgX4V1TiiI0Z99nBq6LqEZhHI/5X8ZX4f7MQgRPuBqnppwy3fwnoOb/GAA1bm0WLXPzY
lSdk+Fdr1MW1L1GuPzKF+umKfDKNDBmus17cmuKZPZkWCvVTmTZAuxys5gWJeMbGcaouXEbZwMD7
9Os47HPUrIXFQcPibAl4XfPRHAJnG5h8REW1m6B+Mk1XwHROvuGE7Fw4nP1sgXFZmk35ag6MLQs7
j66xZnm7RtrNzogUwEzgtkuJ6tTvwnU3VVWnOwdJ06ugQjJyaNohaBQyo9g7It2RzFZJ/9SzVI+G
OpUIkJAapw3+soBpvSETEoFEErAyNiAiwe2MigAARe2JYI2AFHpff5fR138ek5oMSQYguWRfB657
jniDXe+6tXWgNHW++grU4uImpfUMfOW9qX7TQczLXa4VI+7MvP4rbreQjt5FN2ZMmfngq7oxA+Q6
8mSGaB3gxbkbdKAgRBbnnznL7Z1jYm8+6rn7Oep09U/S9yuUmLufa00YW6wN/VU5GO5nvQb9QlPk
ck2+epLoG1u2zpp8s6BCPjAYMDakTXMsQ2SZgoFb+doOlrYeMsa2pEUpibMaOsB20rACadzK0ZEY
Iby2WFsFmBvruMb5P4vUbZq6CjAN/b1bgL4J1WbqRiDXjJUUvrYjczKcfO7daRyrEo8Y6d04gwd8
MDHlCuK1VU1kWdkGB3/hRHBLCksiu/1mTEIkiMsFsbEQJoeVdZvWtI0LjUAv3mxLYKkvk74HHprS
1h/aXmkN8L7fcLjkUbspe5CNzP6WssCBCJ5LH9GF5QbPMulu/X+dnxhhIhbZmwJFLG6ub5FA07yE
bYbbZBS+4xB9rF9KcbYDX35Jy3G4pL32naQ1A+aEGTtsRUOUkcVAFIqd/eQTjU992/jXMZPOJwZ4
VIqceHwZ1oHMk30KmqNSUUxkRfXW5DLGcTAHiciswD4QhBQ01toaKDRk3pv5m2XKw+Q0m9OQTGZZ
UNrg6BFYEg0V+0alCqkJEO049bMtDV23ecobhc5ld/ZVWVHZgwdwzBur0JGT1RC69hX8DVMssnJj
HAxEnjd8/bD6iNWrEgqakaxo+G8rcs7c8NIP3dZReaXzF434lH8na1OkhVlVAoqRj28lfUmn7ysJ
JX11Z73r8WblN3i3UNjJMhKWQPJt4iw6ZMo+I5XxCQmW1jkP9fEZZazY/oWpsyJlPXL72mbjKmxQ
lIUCpkYHiCHew6TtQqScYLsVLLtQ3UpaSYnkBgH2eRXKBvbxakRS65aMy8S2T6nTfZtCqWllkbCz
7WR/nnZSKosGp4k3U/PMBWnUoGnTH0EzqOnbHFjHdpE0B3L93Wdoi/Eb2XMV9+PPd7siesgDc9+o
ROFe8uZIPamG/y3rQlTaY4GJOjvl9v/l+7s5ConfQZGk2fpucofymcmldHtkAGk1CqV4jGUTr6Mr
zsnCJxwCPKfMdb6OeqbjvHgstn3uAjeizBJsbT0LnNl4hOrYnD5Rg8S4ZGmyKN7VUYxbSlmGBwsI
1OeCjeFTFYIli2nRplIjEuEUCHvCxGcAwkUQEbUa6k6KaOUFuyx2ACNnt+UW3I78R9HWP/PQqb8O
qcxxbusOz5qHz5GJrLxYtQ0OYGR/HzsD9Ub9iFTnGhe4D66DF0cj6vRJ2tgzN2nFv8S9Dth4I4j/
GnvvVAHsPVj8r/lyPx+fozRK1nVUgs3XbgARqu7DfDnisUddQLr/AFCc2HgOL47UkJx6Vha+281q
6vEP6ymWtKJ+XaA43gRl59LIQ3F1zNDegVrb2CHppLg2mWUumzKXr6Ag2+Nt5/3My/FUVqz/Bi49
bRmCwvuCvzDZ62MHcl89DLZVl21wo+RdqDFUVnNra+YaFIkc66ZfFGMSvQKhioMD/l1edb5/+jWG
rw4hQ68uVl0W9meBUtbzoHquAKtR0bC/cYXDuhXJyCT0jHGrC/636PwYHEAfbhL04AdbqoxguCoL
0jVtCbM5uodkHwpMc83yqB9Q8TVHV5+ETDJuIA/+4/OQR0ZzzxE+3BK/ArALtr0DkuwwkfoY3tAV
9uEjwBQv0d1sWWFJsQxcUMnoDnspaiDc6bHtX3nbFZcAibs0Ijm+tf7VtLuNZ4CdAoBEXFtgxxIh
2cQ092RHjYPn2tLSgdVfyww2oPYsN9gw8OVsE3XDuO9HLQawC2YjhdmjrsPzvc00ovgmzxZG3NcX
mpw+RinCFzseg+Nk5sphx3QwGSQdeK8WLffFQ8aeDNTm4DsS3DZan+0bF6SUd3I3QU1EEVtYXymH
zG50lPBy0FrmrYeC9Y8oFBTpBs6mCiJnMSuAJNVt69Rn59FA+t6YsfhB6Kw7h3miLeM6sf7S2d8e
q/zXyjHyNa/89IiKdvPqJrG5GDrD/Au5ZKdYtvYX0Vvp1gd4z67Js/yTbrXfQhUh1ypAi/YC26o+
7vYo/gSCc92Kr4Bw3hZD+Q82JU8WIDyuUYk6gbgF2fwozXETqCHJ+t4YtmLEQUjb2+xKxppRtucy
TrY0smxklBmdBVxE0foH5Oa/NYNn2ZnK8PcPpGEfahqa1RBso4Fd79yQifaHKGOE0k+UzGCWm+4U
LNMZkFB/dSVNT07UTfvgMUZ+14bsdCv/6Y6iXwf+0B6QP98euGqAqYGtAXWB844u6WPqkhWNSU+9
2X2ymdWz9Y1minkz0zwzed5PNIejnmONP0HQ6PgAh4yYs56r06aCtq4WbGHn5jBpMlXqdlPVljAv
OM82U6kbCUOjQNXbn/XzRNSjGNbHPLPWGAEnyID0vSxrZAMXA759JqvCvciNeGvFevoFBJxAMorT
H/9pMWijmCyGovrM8AralYmHqtZBtq8G955Mt22f46D2jx6AWle4s2xfrVF+kUx3n4ISW21uV/aS
5EUiXgcZl0+gM3NP0tH6JcUZHfl3bnPrMfGByZyBlXKSG7kNSNc0E4+DMX5D7n26ANRcdaCGf/R+
J+MZa/D9UTZJUvz4HyeBhvOvg0DmuCZD7RhgSvHJ7uhEY6TFe/7QeI9YDdQncKvHZ5BhxGfqAWHl
rZcieUmAOnFH8j+amfkPMVTAW1IhhG5JcI2nZgzgUgTKRSUPdYn7BjWa5XfRDFQBbnNp/DOZgTWu
W5DJ7GY4sb7KMgDD3SnmIfUM9e1Nw1Ff33wWsK9kS2RrFCu3N4uthdrP1YSFnQf2/1F2JVty6lr2
X2pcrIVAAjGoCdF32TfOnLBspw0C0YMAfX1tFH6OvPHu862asNBRE5GREYDO2c0qHecbutONDxIG
czVhB3MgsTXscqtaEdgQnEOSNQXozvOQLGc5mPK/u0oRdwdBli6s5pHZreLpILtiwDdlPjWHpOyT
TUGsJ62qXyETryO6SRgR+wbPJVCocFl96iz4iVOg4UzLHEYLdIFlhac6kNWaH7jL9xsJQ6iT6W17
G4pppu3CCQNun3C6OS84llmzSVMwxKOp+j51eXWrZF6+bl0/rl4z3O5u08j5Pgy6fKVdEe/gDT7B
lQWdteuAzaRgIm+ajfsP5CLq/9t30beRjPYo8z0wIuwrclFZezqeAJ+956kv9YvquLX3HBBxjAtk
Y+GxAtuwcnOJxXkAKg/MI3/1nO0iNcwos547p7Z0CBLr0I1GsnMIGY307Wjn8vbvOmBI32zTpqmw
aULmNw6QLTYH0xxM9pfNPVfdTowdPJTzvlzi8H6LwYmrkt2AKs5NPx8qlFJAIRjtjWlCj7lZ//nH
zK7JWY7tu8whYKz6AWV2cPVbZtXgiYFqeu/FwX2G78SpgdjmwWt6FLlmprKcL9fm0BN8blAgkYsm
c8UKZqvkZfB7mD3E1o8ITyOcxBSu0dClSmiVPFptxNeOsj3Q/cV48nMob3EK3ucnHNsZf2agaNSF
SF9o8GkXuJrBufl+0m1F4W6vx2nqxMBXu2yRuOUI+BowAFGcFgeeVLh2VBa8gB2ZvhS9+CE6Gv2w
quckpe1HB9F2iOplE+xSKr3mKTYXf/5gsSG4/mYS1yfB/NUMYITJvSvylExEMTYAwdx79YtK0+wG
jwf1XiRQ6xcVUr5ZM0Wh31T8Gxj2EMLGhyjj6KWtq/6Vj8j5+XYGxDJQB2E2RvxIhY08d1RAbj5j
8t3EzOHTmPNpbb/1TD9GIF6gvgZvcHCMsZ2wyAtoGsm29Lx2g0ISf+1VDmj4bA8ORvUCjyXRsYBY
8y2HfUlY5O5PGAWVmyybSmeRMn/a81hPe7esJzz9VI7aenPbBM0BG1cOB90OVQq3+DUFEnF1DjQf
BvZ51OBqOS/kt+DCL4Ihlit8/dyQ9317KJrupnY965aAhwj4d+cK7B8KtQLCNspXTU5QIou8k488
LJS2JFBKwVBuAYpsw/OQYaphlhiDSGLWMWNIHW2LztJ4+c6FNgX4qyc7UmpVpZNYEO6SkzmYjvOY
EnJ5Ia2jdn3pvowxZ00d453z8nAVN81g7PJ9M3g7s6YJmYNsEiAbbS+2V1U9WiDN4cWvxpgYHmp0
COoNJKjnIY0ayK4bsg/u2xTONx0DWaKJD66GbTuK+OVTEkdlmI5p/wOiML7I+w+Ixbohs5LmUEKh
35ILbQO+iHKiPYaQhwRnuxw4nN8jV8GbCNiVqK660yy+uAL3t1wEle5Oceba+SbAJ7GFOudzNHSd
s7cm5R4Tsj+3dFZ+CJG81YHIwORxBpQ90+m2rSBtGqlR3AsbbmCBa9mgcrYZ8liseoLPolpIOMu8
UK+HYVgT6JPFlLeerKjb9IXjHhuXTNsRZd0DTIC9HfXHYFfJMj+kXjpvMuSP2FF9CIOXcn85oL4P
dekkH21gN/7Vg69/Wm4vbXMGAgsK8ObUTLrqvsQoJMLxMDWvVtAoleGl63qhT0M/nX6adT69nnZZ
8NM7P59euj6938tb/fQqn05T8/eaqZ9e8NOAT6dmrcurZI0Wvz6qS/DTS3+a+enP+ts3dFkZYrd8
9+fLK+5N15dXl6PQzWw3ALUUBt9XN64AQosozKTqPhFxjR9j7YGVC5fQbyCILutZdHt0i6cu94NX
XWfTMtXMgqmMs4FXeQyaEw6U1+8l+OE7Xzq/QibOWqBQW2collcdsq/iPfYzD1dxDsHyW0jSL8cA
8sJmjU7YKzdxtqjN2qhxAVsZgQj7Bd6J/XpAeX5jmpk/vgakDWASk/YPhW/fJEFTf1EJClpa5npl
mnXSwKAV/5gbp4/Vc6kiuGdiWAtV9v3UZ1CWmVj9pR7BYcqqyjuYXpYuKjfwX7s+6SHBlWxUKrQu
loKP96lI083oTBC2Bv3LPqS5uoEsYHWXw7zxfOhhBhF6pB+2tVfKIMzJEOwgPfbNDDnHEp++86YS
INvOQzLY+2wB/uxCOa91WVAyGA/UZbYl3H4SygOCILEehEebU5dVEoVZ6b9ZAkmFygcfEGmY6T5L
2VfXSfhbDKDr0ge6dj/oun3hYIHWWvtvEBxgcFHv1qiMDovL893FAzyWuPN4RKuNeca7dJjBplch
SbkxHVcL4O6dh3kqkCHBc85OOPqmm5Hr+IzJEcb25Gia5zNVeQBO2uXqEjMd7TzOnJnDKMdx60Dt
ul1lEGZ7GFJdP1hDUO6i+ZGU9xOEmcZ+UIvGzp3Nuc1yteAFHETMaOCx1LbM76CeAj8IQMYgW+a7
KHd2SXEgccO256bqaHlsOFzuQzPItM1ZEEncc3kNBwO/niXS5jXOIxPS621dJToMXGKtokQOX0bm
b0ztOdPECetEJfd1naq9Tu0GEvcglILNhP9gavk3kAsl2ExkDgweM/GNj3KTSKA0kZJvNi3qvNtg
LORL2eijGaBVnIOoA2+ty0xhx+kj8MBpWMZQoVRu8pO07ZdCyehLJFUDXRrmPjQ+pFtQT1Mnt+PN
zuax3GHLS0801+6qA3/xUflQfWFDXb+JsX2plVA/Ycc+aGfalEnKd8DPLFmviy9NjFqsrpppA6R5
+yVDVp1xu/+qcJtd2iXJD3bSEFTokQpo8v7rWGo3tIFlWuR2rBZ1lAvwhwEo6NIqcZacjulN0ECq
DFC/vVAyKA545OuaAcnZuU+0dewsOzre+RwoO5aApge7BytAgg0m4VVv3WqY0n1VMG9ZDK7T37QO
BCrbHEAwPJw5X32YAxeRYz1JgOt3SsPQnlmB/e6nR4u1zteUozoZdYsCCBYwuPG7Okue+iqNV40j
2zABjbK/Mz1SwaDt3Yua9JAlLcarovC2riZ4PIIq22Loov0As4QNGcHCQ07Bb/cTnB3bDzuB6pAF
Ja9FT7IOzMVeeo+m3+NIaoW9l9+1Oo/DHEl7bxSoaaSMPdmF/qgkl3BfkN4TMCnjoorh+X7uRBFi
hQJosIIgt/dEXJ7virYZFsE8mAmrPOmRfDdTfdpkDx6oWGamCaF0+edX4gGu9mYt+z+9kllNQBXq
P73SeYBENfv33wRR/A8GyLR0PXsNq/X2QOeDBRTN+SyCdBFkpua2OZzbl0EaMPJPw8tp0U+t+BQx
sz6NgsDS4qy2kDbsyQPcZ1XOVmhKVADAZvELLFjj/V/jUrjW81i3yd/FW+g27d0qKVakib/jK2qF
iVdDtZdHWDWyvpSdPz4ErRiP6RyHqs70HrXiDTz26e/iyaTGhxZghPP4Ps3uCfL5QH7YCY0XOdj/
obCBfeph2AVitBPLNaHw2D63ydD3x34ocHMzp7FRie5GCd5BWa1NzC0y+atbag+LsEZAzU98nnfu
MMPNoXGjZlVDCB4MHOhOm9h5jJGRPr9irpOvcDvMNuf3YkY2rIaEGwGQeVO00cO5io07Uwtv2n1j
at4mZg5yrpBfmp9iUmziwWp3OYSroZPz3pZpA7+IoP3CISWvmaOB2K7pDa58ZWjitMvdFXfqdJvb
TfclaHzozANX2nWtukOR6CuSOd2X0kFJMCI0WptJtdJf5Dh58A9zqgcyebdV3wpAU7tiXaZSH8wB
PsjTdsBPwrSSGlWGrM8BLBxhXAfEW4WAiYIVjjYf3F8TTbCoA3D1lZUtz5NMkLstNEHNeriLVxuG
vRqk9Qsu34km1S1rB4KdLXTlQaty4xWc2cqFtIscZjvovhwgMxYsuqmtIEXe0ngVl4os065SoJ+1
LF4N2EMvSmhpLaM5ZZ4BYLSpeXHkKKHSVQB/rL0L1Wq6Mt3gSQB5b11HlaziJzPATOCjbwGSo7tV
1AVsY/uturd9+hNKquO7lHGzsCerOxl+Xl805XJA0XbpJby5nUb/vWa99QJwidjzFnLDptmBubRC
JQwwXZjMvPQuKFdRScGCmgczLW9VUOT3kxbBM+zD2DzILFjE7N20zILMLryFaTooPZ0XNE2rgvAF
fP1Cs6gJzYuWAHPfw3o7eC7ojXnlv77LIcBTm1n06l2aJqyb0k/v0naBcQYi57wgxSa9ruLXv75L
kehokYlcQWFeRoe06L4PmdRrkF+jQ4NH1oOJm7N/iI319dTLfFxzoTHOmLWygnIC3w6gy57UAOH0
IzDjU0wPsh6Re/rda8lhNkzJU2u5oIWq3gbfo7u6jfxlnTU1XMKqn6jU4m4spukurZAkgiDaW9VL
ePvC6RkmsGhucWn8NVVFKUj581RsB36yXo53oO4PO8hkVVt8AGR/OWjA4fZVrZi3MkH8JKEtak6T
zi4biMn/azwhqF5H3fjq2kq4IJfBxd2C5gjcuVAELcKSWGBHz7LYWYufwRFXf+hYQmoyXscSSOl6
CorNWPjNLcguxRZCSfhOJDBZC1FAam+rOq+3gwQfMJlpT6OW6ClH1m0B5Mx+Bc1sMzoFnwIX4zQ8
DzRLjIOvQbtKYDg1yOlQZc69LKr6degHALSQMBUe8VapTeUO+tif4qkGEACVRbnz5rhuAT6Df/27
nONmfO+Jeo8qLQ+NKlMH6J5wLHdntJwuQk0TLncoEM0UzN9DjJaTm0EU1JUdnhwgO5tAJXMJ0T+y
AdjRW/KU8CWehbq7LnG7OzB02tMsKRIFAmaepoN3EKlFfsneSreFnIogsln6LQyAxFgdu7zMcYea
T1XVgcvrpatzjE4Fumt8rMtPI5NoOiJ9oremu9QegLPz5OvRist+Qb2yWMYFsqOh6f90aiaZ6aRE
Qm5yvlGrY4BCTNOC6qnfmqb2pwoZEGaHplmUHnuM+bvns+7hajyeptmjrfxf45EmEQvgUOtWbDSs
LncymPRtnFELam7JbekG+taEzIFT4L84oMnhJWaGaAc22AICBkvTcZmGqyMMwK04WF9i+bzoWJDn
XvF0f1mpG0v71gHlD+6G8c1loUZ4/CgqtbqEzFnsuxIuhe7HZWkTh2V2ttak6RamqQVAKDBDwOV4
Gtl0XsX0mBd01VxV62i/NTGzlnmH1SR2PgSmjpfluZ1bNwl2X78/FjNSeiB2Czp9+qTM0hb0yDfI
V2mQGEEnsps42Ke5RN0c2NevniY7NQgY3oBtv+jbWH+IyhKhayFLS3zYu/moTd8lHFjZobUgDKLo
cGydrl4nTgbsGx9qeLjC79Tu3Ye6nYY4BDsO4HQBnqyHTG9aeV9AnpmQyCPsXqWls/YGHy5llYKy
/lh1GwsV07uxycSywFaLVHTc5Ar639QZUhKa03bMN/AgLw+fYtk8ZoKAn10V9GCGNTNL3sT7Dq7p
NrRssavUi4BDrc1h3RTmVWu9Ecneo7Ej33Xa7kt/0nGIRERo43kHhnfxzw7pRvB9VbKPoKH4PVLF
e4CN23sHJRIANBPnpgEtxp75Z74FB/uyFX3YGfaYCWYza80m9o2V6XrvA+B0w+ZDX9rsHyiZPrlO
P1GQICgl+Bk5jmtfkyE8lsSa+ll3z2vr2YhSGtHJdhahNGdSxCkk2ia2Mr2G6XwZ93exy9yAZs0h
yoGsLD+MN+TIm+j0u6XmlpXlH8Zk0vTNrRwOrvAw6vCyFWRMHQBClhNX7rqZJUyDwu6PAFB810aA
FDSpbdkT95ZC5HfRkdxeefBB4Md4qv1VO7/5T5XISw3yHBQktiGqV1mrNPJ6SDdbGZyHfXavafkB
lVhyD6OqLMTTTnWckGNZwRs0eVYObj9di1ts8t5nlv2jyvsqTGuwfW3aiHWbOtEhznO++HOy0LsW
THOoD8l9GCIxwgLi8asiIaizIrVaVd23YLgEeIorbPuxVeQdfs7595Tbb7ofyBPD37EZCpVuSZ4M
T38agL1DejPZbn0s4AC/QKWixw8TN1ZjnGZuly7tgHjPeLe+xGok8HdV3d/lHoCbRV6ClyhS97mA
cF6YQ3AN3A/HOTcvvZA88EKkw+d0XHdnWceRWumDEHb6wLkT7fKEVWBYoWk6Iqq9JRzL3dUlZg3l
N7er64MJRV0DIne28JME5eigYOwwjMKD+AnOIlsj2P9uX7qbtntIigRgV+haH/78P6Luv9XLGApl
ngd1QOoH8B+8+iclHU1Tomt1l9nI0joztbjqUYKJyhqCQL2dcRQGxDbpXHXo6h6mGpfuSOrEDTvR
kiNSF0t4IUGdsa2G5Zja6jEZPPkwkTfkrNRjHxUKbBmC+maTqa1pEjKyg9MGIMDPvR4Eax+hhQZt
rCQ4mVlZWfF12tovolRpaEJlkecPDvtiGuZ1phYWvZdVE9xal5KAKJtIfFHKrqu7sMXG6ohCaXM0
Z+ncE+TZQ8qyaGNa53Fmimmbcf5QvZeJanCVtaZ1JaEeUyFz8+a4FEV62b6SpOr3bW5Py27i5C22
pu+MNPLerZP6dtJITtChJ2/pOLiLBvLEB1DH5HPmFluzjlnWBmRwE6lnv9gPTmbpdaohGDultDha
VrmBza/atZBkICcTM4cCGzzcCWZu2jz4PM/0mMlF6VptOM8usqCHl9e8bJUW/lb78Byb5Ai/JeQK
p7LrQ6TXrDur6dmhjPFfNB08/xZroC0d0SZrt2DuLqCp+/g3E1visgObOmT/K3d4D4bv4K+HrNbi
xkAp61k5FvWlYDv4wP9d4JWmA+JqkE6S+LVedfx1EdPpBX10vUjjsuxQ8uzdxUZtBKvitdcA1OJh
Ggmt+eF4jqs5Psxx/pf4ZTxKwZ/GOwO1XyvtWlvLl9ZKzq7Vf7O+l9MEbzsflmf71JgWG1wT4OKc
4Kq4Ntzfs4fq3JPQYdoZXm/WKaiR9S5S6fGRJrx6bcdkWo/SdXZFUiUPeey2oRhZ/v33iMAHstyM
iJDIeSgIFHTNCEhdHJFV/MMapZsu41EeU3hG78wlEvBKmGrNG458LF4AKPR3A7FUspqbch42GrvJ
30M+xcxF9fe0sw8lx058FeE5CpLPjMHs/Gz0AteyapkCB7mKjRGMtOr8tqYPhgRsfF+MPX00D0vm
YbIb2QnKEDEI2WkwobrcTTdTGXTWY1148Ra0rAC7K11Ze/7XA+X+CYXpdnOJwy4dg1MnBl0S1Ke9
V0uoMLX7xDAGjUqYgYxEM9XQM4pkJmja5oyXp2FS3gk+BJFLshvjKZ/iWQ9iC0FMl77TZEsTNAeU
2dEDMXimmuwmTiHUYOLRLNlgJkhXbVUv4Pw+b8wve3IyuawJkwSyP+H53GzVc2bl4OcP/urPe/ip
grZUo8C3S4icQcFT0y+1a3uLVImaQa0J7dpScJtyIisE+g26elCtBV9NjaHmFl85WQmfCNM2XWqa
mpM5w7WwP/BgXAjTazogHPmr1zQBWX5ovAjojwzCdWL+4c+HwlUz6SAa7AUgq9HSBF2vFDeqCnBI
wwGPibj+MxmKFI9eC9SyIYWE7JkRcyeaFiDKlN3GNO22Hg8OfrJhAgH0h8g9RZHsGuhZgO93OSA5
Xy+LiGWL2Prd3ckOnMB6dkcxI037fKbhBBbinvJkqbjZBNC62U8OGUiJHLsP/fHYPdpT5+B5QzQQ
+55Pkcwrl2VN9MKBUSFQz5f+pnSdYw1YXFhFyl596gfu4F/zSyke/GQqtp+6zcRPbVQhwwFCkgfJ
DLB6fgmwAJ3zmzGvCCOSfh8HFFXX30uf36WCatzGH7y3qxmmWZk/BAXNeOUUTbyYWsiGu67nhFD5
JLfm4Np9dEobCtn3yjmHTDzznXhX59jrXDpg2+bMSlrlSpdgNnFbUw/IYwT9IgBwaVJAFswrA9Bc
/4Mmr/9vMDSPwx0XNpGO51GbXEMiR+llTltV/R04twDXw1/q1mVlux0YH7CR9OALUOhgmdE2fckD
V+BuWdg/YrjpAGf5c1L9K7Ya8ReHxHI59LgCxm6SLWSG0hCdOnlKZyGs0YWKZxu82CPvbvrRx49y
DrOBpkAxT+XaNM0k8eOXYFe7q2ev+cmvD52Q/l0z+9L/bpm+REFccO4rOQys8VAFECIqFbfmAH+P
NzwWqJ1wS28fdfl4QLoZUqBgj6Jm00Og14PYT0a69KMsfwCOW30jIw0g5VxNN0IHE4Dr7rTq/ch6
xff5qAKeflhx8z2xLe+pd6enyUuK8R648mHHyAStLcH7RcRzArihto9BEdjHqyYkYvT2zw+gzvUm
gXo+x96Au57vcOoYDZ7vXx+Ah2//57/If0dkxFcczxVPI/hX0Kwkx2QYICjsDuO6DzQ4CaOo3+zO
XcWFTZ69fpJHWCsMC0thmO9ZfihlCpOHwAaZE9NZpXf+mDv1Nztu8Cw7Aqrvj+5SUeU85/QIwbf2
DRiHPcoo1XMwimEvCw9GEJrwf/h+Eud6v4odEJBoUO4HgZ8Ern2lIAQzRC8uoz5+8qtm5cJcu+eu
ADe66B5j290iSeq/9tBQ2Ds9FSAIjv5rDAW4ZQeN6b3pFVzsRDPVj2MLTLINTo4Z1ehOb6cIghtP
PUQ47lpX5zCuLvqlLezkm+vrEC7t9M0v43oNNG+7G2MAlixRv5gBpY0UiQu7kzuI5ebLTkJYthoz
bGDy8sHlXvHQyiTe+qVdLi4xJBbShWcreFzOQ0zHpNJFQIm8c2TSbBK/JfBCAv4JqrXfzYBSFhPI
riUJA8h3HwNeC2cNwMO4hmRiEuKCNHQhVA5eocmXR6hZeG8QzFnhsRclMBtat74DFwTWTPzFs8HO
neOFonrFg67fjTmT+zoZwZYb99n8w5x0meLrgGSKafqkKdbBVMG3fFa5q+MWWkAeKOZwxfBeAC9i
uEG/TgDAHRz8sdGYfQNmM65WiUuTMJpFuoQXfR+CrMA2rL0TBPIrDOIQYVVl9lOrLb5U5dTcNgDn
b6zED/a9FvoQI02w8XOR35HMOsQOfJLipk6Pw7TsbaaOvdcO8N7GGWDOv85MDAQbpM6pAyXNIO9A
DIP46J9/dLB9vMqjUAh/cXfGk9u4cPqm/9Ovrh1lN5VlnjwB5pEfCsmcE8z0tpXxtTDNKYW0TxLB
xiIqUveUt902H/P2PgOo7zaOy0UcC3VX5nxclSVVd3GG/5k5M7FPva0HZ5pG8UXn5MGjLLsVnTHK
UM+djho2rqEzN1vQxzetaNK16e3bqVrUPhSETO9k94c8p/kDEOcAEEyUbaKc7FvhkJuGesmjzIZs
W5W9WnhunzwmTTEdvZp/i+oilMrOn6O+8e4liY8ooFgvmQ2nxwwuqaFpStb2GwcSKSvTbFAuAjpP
6J1pJmL4URcWhQwnps4rQgib78/Q5wHG0+M9fEajbldGs3RP1a/MHSEfvWzBmeYHz3zDhnYxeEX+
PEzCv+0a76sZ5Y0tdtfzJEa6UMN0pdu1/kCzE8ArjwWFOFgcQbENrkH1HvsoeHwQp/xC8PN3pwbi
BLYDkBOymfAR8KsvpQYoy46Gdm1zBaQ7w97kAEQ1OxAlkGBodVmBgw4dvYgEebK89JcF+e6kVRo2
JFDNoYvZBvYEYEvM//VA+M29n/GvJPchE/87FI3sK/gZeLw2YgSF5ZybZpIZ9js0jRQoVeRUMlDm
OMTsKjXtKpgXAWeLVzCDdVyAiTbNlqjzC5aUsnUPvQE4vpQQUebqI7BYHU5tFj/bQDvBq0E2pz5O
+j0qaOMGstXFfRPNrsBU8Leslzc8r8hPsIcAwEqK71kewbg8tyJoLSONRrHPAbZolIcCl+m1BnDi
gfk14DH4/n6VNdtlKfVfE6/Y479MT0kn2amvfJzNzdEu/BD76GBlYl7c1thqDQQPzHzlaZd88ca0
Rl48dWfxu+Fh/FlFqKVDWp19QEBmod3B+9rUzIHcAh1v3SQXe7w5uDGixv5kxhZJWoe170AqY6DN
0Z4PVcP7LlRWj3QGLkZNaqcb0zoP0UA1DEWcjfcRhxsV1Lec9Zi7/dL8Uszvw+nyhd3U/A5UzPq+
M983CMnrX1s1MMRWkZbqdNmrWW7QrMHFGRZm11ZPN+nA3FUPVMFrUkNLfP4y0gyFQSewSmgxV+PO
aiu+dPB1LTY8rpv1+XUYE/YOrtqQ1Y/BOeygsLSMa6kfctT2qFU/mTu1pG8Vzy8NkOrrJ/PghGGm
B35g7dHL8/kHIwL/PbAeIHwAmco2gQb4qOuflGKDrcGkDfziheV9/5U1DkSbslS+yeild44XW2gv
Aqd+zJtoTWqMGfpUv5RE9MuSEed20BPSk/A83sOrSpxQC+AroaLusS/bKITJgfjaIjU+f7sqJbP7
ak4vJjKH8tC/WpOd7cs8sCFUrnF3mLOWDgRnVjyKk6WYm+68Jb90aC6TJe4nqBiqecd+GW0GmikS
XBeR1uNqQBVwD7cX6OzNZ3GtmqWeJclMGiKfdcguomLnrERvH7wMZlcmzqVTLPAH0tAacElX/RDv
hti3334GfNBvoz2InVPnw8pKKvKWyfpeu6V4bLmwTxB7A5N8HiwbuHizqRxPSIzJR1wYYDWC8fDZ
G1dcVlnoZzFbyh4lkMRJqoXW4CG144vFCu8jaaGlTuo4fhzizNkoNZU7D3utorS7g5VSCZXy2D/F
KRBu5szEhjkm5pg5MzHB4WNjxeX9/2Hsn9e0hvrzK5r1rNR6yfNkXFazuJ0npuFWwLfp3Jql62hS
O9usgG2UiZkDlDaSJZkZ5JcY8sZ37uyuNpSJXpJCVFCvQ/VlpONThG3itnOteOtkrn7Ku+CtHWDH
848DJACroGeGXuGkH8jY7pIaNSnImQBjRPzs6ICWebLjulhOadp9teBGp6w8/fAb1DI1nrLui3IA
J31o9WbMS/EU5GDEtW5Cb7vIZiFpOoaNB6qVIi/K5yKJXVwuaQaPbjRtmIouYcapNihWVM+5jFJc
vGW8Nr009/SGwaxoaXq9CPr1CkncRSFA2i5zL0I1FbfCCs/U+M2NEwryY/kNipWhinLvA7ZtEC2J
Mu+xBFZ3M0Iya2fGBhmUTX1gda/GVsXoPdbzWDWPDYLa/wcqj3e9B0X63GUw+2CEcy9g9hXhpO+I
sIOkdx7P9zZUszcVHIXWNuuTpxpwgxCKudmPKf1ep0PzHQLI+MALWt6PWTRuARYZtnY91vdp3aUL
v/e777x5P0+ZefacZdYjyztwekbW7l3cOm4ovHqXomvSd67arRlrTcXthB/tt1HANYA3vHkkI2Fb
sHG2GSEQk4aqnw0JyK+QP39ShBRPUZUEuwDbxJWJO7AWk6T4OvRTgjthoXZ94B8hsJgchmikK6ga
pXcWbX6doWpFV0Nsibsio3Q1zWdx9FY6LuAYnZOujGAIvrt92IBug9Iho09O3sJSBBaoYkB21QzT
id3/w+Nt8Nc9JSMB9SlE4G1sLV14nl8/3TooI0NMuxzviJvsULL39qDVeXtzRn6fXWId3gKEh4rt
3429DLvM/3/FAK5G2QBSu7GC3+XZXsy4iJm2MQHrU/k0FV20voqbESZ2nmbaZwsxc3rpN8ucbcXm
xVRmRxCjhb+YGSKNp9nZb6yPv7Eg7ToI3BV2vCxQHN9Xfz1keGLYDy0HiGbu6FrNsGf6Pcb0gIzp
7cbu+RK+mmU6TMycAdUMR7FL+z/OuwzhYAuerTZNIjXjWbtKocq1OJtuejULEx/UuaLJ/0F278qC
C+kk4lDGHc9BUoJR+Khh//Rpf0QDXxEmA//UjEWCtHY6bwh8WJrFI6HP4Dz+Oisn3MRM7HL2H8fh
cRYCWSJS90X01LiWfNMztzkQylkbYCevn0GPkW9kDgufOGsrceuTygoZZiX8AFvCraNX0e6FKqCX
519SpAB8IxNcitJZVcdp+DcumJOB01tPt7Dnwg4ujjgMT5H9OaHMC+QF6d27iFbpDay5Ibs7Y0oD
YPpCWVLnri+jzx1mRtSnv2ZMFNcRMyOSWCpW6NCx/WsGlAiAL0pTLEX/6ULrOIa7N+vLwpPp43/+
i2GvCsNIz3eRL3KIZ19z++ioHV7Sxr8riIsU+7gsFMs/0iKKsc+Ka4gwSraFIV62HSNWPsz/ZTwl
R7hv4IaT1/nHpBW05+jJgHbjLsVOruntuxx9NyJKEmA7gOYFsxLAL5n+6pAWdNRNRwJDW2C2ouEO
5RvdooieZ/YO0iMtVFHy1kYJrPTv2Kj9O9oWfJs0oMhdYnXTWScx6RUYCb0VmnEw5FlTR7on0zIH
Hy4ToTPVBBSQyL8z8yV49Cud9HxphrjzS7i95Z9fwsTMOOWr+3jW5NSSrDOL8Mc4Tqy74H9J+7Il
t3Fg2S9iBPflVbtESb3a3Z4Xhu2xCRLcSYDL199Esd1sazxx55zzgkAVCqDalkgCVZnZMJStD9aL
5IZ36KFlviEz1dgEJb8hOpH5z0ljknarIvO/L2yAUK8aPe7cZ2mXnUtPvoJnHCXnYIrBkTmO5Gq8
L29qG3XNAI54r7xe99BP/jKCOgJoyCHZ0oGeFdXfUQcW3JdRnt8jU5mguB8HfTRbcVwAh2fZmyao
x0vpaCgeLqr0k4VNwCp3UQbfQxgFVAP2T78JHtyOp18mQwMRHmi176E0Zu9lnecn4cdv03EW/TZ9
8prHlOcXViBrBjKQB1AAxw9D4mWfUm5AEBPupJPjBTnBZjUfRliJs68nQCJptPFiG8S7ZnOi0S7q
Hiy1hvy1BiqzVlHSBxbIfFxAiS2hb6QhUbOqINJ4PwbsJK+98trXFb40dh1vHFS87GcdSM0owAQF
emSlWwjJl/x5QBHsahit7txaIn+2Ak1BWbJiRyEZ0hdhjscHNM0QDOqC7snEhlMZFF/HJU7szUY/
RiQ02dp+vxPpwOezVU+C3i9oUc9eZ97Z1IpiTf8VnhNna4joaOd+6qdn/CVH+g8GwjLeZ2nN93RS
q6bburSvDLIEhOmZMeCpyv6hrGWzoIBYlBTQAXmhf4ZGBVg1ZM/JpGYGifuF/Ta1bwDXdKdWHjWH
D8AqojFtVpzqKT8KV7y5yN8rk7ME/95uB0SzjXwLIGjTnv4hjCKXSMwC6UP/JE2jsQcbjEZkUYQd
DQ+6P3RXsmh6ngTjPD2XQh4bbPFWgS+3kx+cclHKpwAih3e8hg5CzazxtdJQ/YG7aXZwqmp8hTJN
WFS+eCoBFbpjdQRlD5tPrzn0a/41LK4ZBwcXpjdqNWwBszGK8E1iVpzvSj8uQ0fUtb9OowowWEhD
V5ALRPfWbu2EVSuaMHfxuveJixGC0WqR2UczeSUhjUTdD5PIdgtQrrhgSxod9zK5YJsHMNrfeR3y
oo5qqGdW4FB3u9I/DQbfL37wxkIsqxvjbp23UbqlONQRID9G84DcGS6WShJh9cFL4KcQsm0A4TcC
eTbUy2Cbvkk4K0H1Pwz7KMr/XijC6wTHdqBWBJei2o7RQC/0YlW3Jj+Rj5p22Ft5Jh9mI4rS8N/W
EfHf3RQ1L5454Xeu6UbI/ar53EZsg4KQ+osq+zvwYMh3jjJx9n9nd1ryBIhsce0LEBn0o1d9Wab7
eHN/gsbDPhbFj5x7I9AXUJOr4h5whTHnZ802ke5ebOpRjJoBBaFpR3Hk54brrkAHOW56ExkfrkXR
E/W6qtHmXvPeqxhnxylywaMV8wKkCW29xyuh9YIvzp5kydzANNdAIumXoZr8q5ig7E0pAqe2z5Zo
OWrr/XyeCb5a64Xx52EAv4v69Dd/x2LSqDm6yWEAyDibKvME+IB5ChJQea3LpsDLYMaRzZ1klOC8
FOOz04lsDFGsocq4Z/ttwvsyvpWCVG3o/ib6GeK6aVBJAe32od0tlDREanNjCpbe2x5k9DSghgYB
AgpqWpBuzD0yhdlCtnOUlxv/TaytsF4MYNMd0G8f5/tNax+cWnb3fTuWa+70FjjGefRstdGebqOd
iPK934hoR3fboIBI/eiKZ3DYp5cc8kHzXXiZnnh99AwA2p5FXwvfGB6pDtHDe4FWZZ9alWH8ZVD1
IgyO0r9Pv8JQGfc6VP4W5Tw6iNb9z5k35g8GKoUecTQzQj4LGHUyqam0sVn7XRap/Hv3SD5MGlwc
OaHUHbnS3o7WskqQjUnZ51Lv2ROQYvwMZgH4PRPpiwyy8DF2ViCjRQXTuYH2ZYt74ICz9yiuNrEZ
Q+hamfqYqBpA/w56mwghH8XZbfabnZsvEQ4lQoqgRefl1PI3vvlqIPCpwBwU8NVUutoBuasxpKbh
ExhfFtskBpjF1ozxLXJEee0ucacfNLj45xWCqFwjVfAV+XKogBWie5Rd0j2OQNusgtQpT2QK3Svv
7aRck0UNdDXq/c0sy23/4thwDPqqx4Mc5TM84XsXCcztOOAUpC4S7lwNq98l2tCftK7pxhOqIrag
2akeUrfwnxSQCCkv69O7ZUrXnC2QVOMv/mgtY/+zeaWodWQCtWAtdDN59SBxxiz50qVGfsmYh2oC
5W6Bd9gC0wGpS2U6U/AI0SvxgN2sfHR5d6EovLT6B93pNCTGEAUqmwTVG6xBdmxe2tYr+WJr0dvS
gJhmT6Y2DuHo5t21Vw2EMqOVjlqnXRbXuoE3c/Ukl357LaHGURtxeVT6VuY+6JBybLz0QhFzcBRn
IhyDYFdMqPjfzHPryUMCxEigisZ0EzXlUFA3Dc1cZ2IycAG1Nl2/6L23S89XeL8gheR9gxrT2tL2
eO3bx3Hs4tA0Tx5q1j85kLABEN0PDoEROZvRaO2X3pL6uoI4yAnCU9ZLBR5DmgRRveShkCZYLV9d
7AsORucdPD8DHlgHl0gocRgyN/jFBMj+TxOQwsoZU9etzTOqlsq3OUv47RqzXUQsWNvJMKwpktak
npXlKF1fpi8j759qvuASQr15WerO4430ulAHiDbIrkFka/uFlClRTE1E33Tjo4Eb3/v8Oijcme+J
wlCS/xj7KagxPcu69wdolvsiiPdkmqg4ui9jt0TCGvXC5KPGSMfiEgTJAZlXUN+RL/bNo2nm/nnw
8CVcBSV2/7QUrVJDpCIEAurBCUprJxjoLWTM0gdZ1wkQ/ziBQmUFKnsNI3loVRPkrh2iemOOIL9i
/7/aGf6x1SRqyJ8k3+spdu4Wt0y0s90Hw3lxVTok41DcCdyOWp4GRlGASyRl1X65rl7VzgZaUuU2
8JM6Xlvq8zoT6piWtejz4lfXrhYf71MnTBP3YfmzZOkBPtkB0pp2L1HVZ19MAbikySwkjZXpimqt
s376bFSlHXaouVv7yl91nb9Cpm64QAW8eK6wBPn51PF9DcaTHU1nVQ+aUWipAtzlYSPm2ivyAzvt
ru3Y7o+VjFaaNfR3Go5474CPb9bMr/Nd1PvwvQ90IKBbGbLW9jTgq1HqVb31ySmgZbjEkj9xkauC
/sj5xg+xJRzNBNfFHU+JuAhbCWrhY8zXVZ8Ft5Q4DOruag6muJhWsPIcIwNVafuxIZ+nRIdpwLc2
oujt8E+h5R9m+iOqXIRf75ZllzCg54329qo9clT7hk1fbi5xY440l1bNkabcQIvMRYUwPvswtf6J
ARA12HlzRJV1uhJMH+6p6XJtuJ/AKdFm5Xhd/HoDWgWAnyf8MBAL6ePhniMVfzs/t5F9A2FJAa5k
wz0z1P4BvjTyeNcbmVjF41jhTMRs3LP93gxxXkvgGIzjAL6MIw3Q7Dl6tmUNUF7XfyM+b20KrEec
U5BBnN5t4zRbEyiuLfnaobIfs2wOIE8hJnD2m5q+pXgb9+THGvB+RRle6Z2LjTqHzn03QFvKj3Bq
N0DD3NabDPczAItqo8XbL8paoAWFJldx9dSgqKLXqh35WneCTlWpJsdqMkRLYOOEOwG9q4ld/qpF
Rawd5TxcGvN3kwaCSPKwbt1XIeJ2t7iWWUYUACKkwhYf9f51OZqxBNNc1kECxxOo5W31Am88Etos
kd3KvfBAEotdA04cpQb6D3CsFuvCaZuHtrAhqPDuI5MGyNc1uzQrD03iXSYokp4M1ZSRBS596lJj
DRz8rolVR6e5uwzNoYUXu9j0jf7bAh+ixkk0e7U8zcFd3DwIvd3ljg0AIZ6p+NY61hnFdzh4o26V
JG61qaGHjvfw6mB4CerGfDtGepK6KjweQTrjInl9SsGx78gMoyn2IDuzx/ED4SOp6ZgP3S7hHxrT
BYySfISlJJTl7yHkJ5cHsZG9kbiPgcawCRonAxUOtQEaSpjUK5VJvT+Z/2GaNeRGDn6c/kVE5ZMs
LOPQYbN29f1e2zSGXn1C5SXuIxBb+W5aDZ4aJb6IMs1B2zEO3zQftcbQsDaee8crt4YAj20g8gq6
Pq1/GLVCn1cCQLb6BMGtFqILJVQtJR4uEEawz1U3vDWgDzG3SeuNK/LRqIcCxGpDdqECOzAPrZox
c3Y6NHKBd049GzVUtV9tBqFI4Nu72aIBWmJoqwSBvy8+OzUI0R5QoQXye9S7mPqmq2L9zPJYhlr7
syiA2liRixq9K1Pw+LKdoeGGnUSVfib/HMeVHQXQD1gxVDUEQzydyOdAYis5USTHMUqE0SN0jO1G
nJKOYe8LsoH+hM04eF2cousOLXQ6T6gYiiwoOowqQI39w0sOMQnPCClgWWaJ76FYaKwpEjTJfD36
qDIQdtGCTydo5kb25rWbgKy98ZOZ4RiqgIrgZYknv+Ok3dm3xfrGTybEEpE2TKzH2QKp3qqUNij1
13jFLy5Mm7oB9Gyorjtq5ShDoCXvUI/a76O0kqGvGupZDbgJoGKviY82jUN04K4VAHk6elJFawqn
QFowRg46Wi8L0QikRwIQlv+aGGSgg1pRzNylmRTpG163K7ysm58AUYc9K6gVrvQomARrDpPbgwzH
KlFiBqK4J8fWwtYa83UfQYszioV8iquc77WxrlG4x+RTxqrpccT3E9KYT7MnwytiYrfg5VEB0C5N
z0Ao/E0WSpkQVtUogcBL0myhrnpekEyc/Q8hwKmvMoKWDUrL2L4u/P7iFDkO01RDJjV9DEYYX4UM
gHb2ELVHYF2CE4dGBo734bGHwiM2lr+WWCYuay+jywWWFYZB3QrmtdUyFDOqSy8rcN14HTqIwROT
kz8k0WHAW9bC0nRD2kSUThTLBjAJqtjFRbPIpB6FkfkeS35akuNnd3o7QnUFuLDLpH3GqQ9qSyef
oTgqCsLBjqonz6ueCyJzefeXxlg9qXjPdMDWMzBgdl0USbhTue4qe9+02MJgqS6knt1zga+0Zlar
xabe7KTxZQ6Z02jVIEfUwbfxvhgNuBDBeVunUiM0PDsXm5wUzq3BOPiaOX+mxX/7cejTzss4A34V
emDZgGamRm2gD3Z/Ivtc5KrJh9rGdaTX+pGspfnAKErONrXqcCYUXewlfCEZVQu2onfXmv6q4cb+
ORiDba4XzhdPRtau1nJjT2aCjGle2tZLq+XxyenADkH+0cw+T3gPfWz1NIYeK3YV5C+KEiQ30K65
+EifPrIyfjad1P3i+ShaadWzojeMqw9mqWs1xcY16fS/K6eQhxj3QQ818IVxsiAH6KqI2SdcuwOa
uxix+3d1E5pAv1ZI10bEprcwuzD17eRqODNTc3F0iBwWdTtgN5rUgGZzj/O4FV0XFZAjtJPE9wlp
mavQO78akCfzzlJzkjABf3I4crMCL9S7Tc4iLfH2SV1qaHiOJBs7inqdJqMqyfmvaywLWTFO1iwd
gIYCmsBi0sYVx6nYFsWI5RoVOxH4iHsgb1zX/NIXeGWLWt26cB5YI+gemB4m0LGgiHoq7Qv1KIR6
cszfliKTmqJ6SMzPhI7tZHut2JhdCE1btSa7Ax5sS2PU1Hh6HYpxiNeLrx2Fu+4YY/vF9/tCIKDu
L0bh7lGFCNY3jtQVisrDXgY8dCVyN2vqCi0ayxV1adwXDQ+nAOWMzpgHmzF3dBzk9R+b/5EPCYm3
uTStO41jhGf/+4r/YbEKais5SgHxIWg13cf+uynkpfM6sStZAhgfj9yHLhJilSiIdd1ycJA5/Ute
FmLnRroJ3jQD518mJCAh9c1OSRvLZx5FxS6G0uI2aRyYZZwAD14PKxrVQQn1EECSeAAvzzM1IPU9
IuuQ3lO8bjQo/zOxl6ZBB68J82rQDO+OcR6BDbDoQMTlgawinDRIvFFvMVHUISC1liRb8qEoow11
1RSQBOV1cmlHB6rLqkF5RIkc+mPld8jNkatJsxV2re559kneHAE/sk6BVeHtzi8AjvOMJCSW5Q+0
ygN0gcFDdCJ/qdjyl0FW+CB8bQNjnWj4gQuPfWv5CInKuC3u/GyoLwWAjWvcL5NvYB/bFhAAfhVF
gee0y8HP6+P4lfHxSgFegg0RzYxQXZ0Een2pFHNDKSFw1vbZV7yLllc2svI6qp5nlePxLRWMiixH
W3VCgP2FuLbU/8YZr/4gxQKlsjgH2RjsJ5s/kaUlcHXE7PUhsB99FKlYk9x8GIq6oT6kZfpYqkQ0
NWmM4tmhddw9JaeXAepJo/nh+w0/zFY8/JqlZ9XVar2vncbFPJgql1NzA8pwSN237jjioZkGp8Lx
2mfpWJ5iwHW3Yy3bZ8AgIqSF2Lii0Qyczg+41axHlk3dGnWxV78y07uoKLtnqE0Pa2vw/APF6k4m
9zXqwDdISuLMpWbHGKXS9WpqmRmSFOStzRovO+Lgf0ejS9zkdHgQk3NuggrMHS5n56jUOZ6rnSyf
TV4rFA9kdxXM8LI0OUiFZlPgsDV0IWZNg4v/NlaCaVBye5/b+Dr8Kew/XMvukJEEAxRkISdnWNlT
nWwXZvM/sqIvLOk3w7VawVQr0IBW0T8jaL5Q8zlAOi/RmxeOdAbYXl0vOLetBGl14SDj3+ZbEG7b
0IKcsug8d0FfFJ3J5gbUkrQkOAU+3pw3NPkt3J9+QPCS72eTVpyH1WTqGT6z1nVclxta0IuM6qyD
Tykw+3IFNBUPO2y7SnDT4WZtCicNyWmokZGCyEnDmTP9MEruKRQWbv9/XOLDanOXYpMYNwNgzLMd
1BE/E/yoZmYA2Hqdn1lXaI9V237mCiUu8+GP/j/E0zrl+zqZNTXHGqyp0F4bNirj8AnwLwe5pH4z
BbG1WIay8nGax0Dz8mb9Pg+VEzerLPPUWLbXmnhaVl2uqEaXWHX9xXofo8/moVBEmkURr1hVbyyu
iVXa1l4EuGSdh0I1hlOk6a4bwW0/6FMeUs8XmQM4x3sQdDpHkFtMF5cGvBZ0JqslXAfNFKDLQ7nx
u769lJYUO46aAlTa5+2FfNQbWre9UK8d4ybUGmwE1QRXNdTzaij5ztP0egotSFccZ9+yCvUaKBLj
ZAug1puB5Rr0Mbw8QNpefYxlgGbQNd8/RhOAxk9WAnCySbdPRuvU+oG6FnUDEdgnoJmrNy8NuVJL
UG3mNPbJywaUqlHXmfQGHKygs1gPpT+saarfaA6UPNQq84K6b/AVUM4OqHBYcS99nh/yZpRQMq58
sNMrJ5DYoFPUwEoEcrR7cuF2/BZHJjU0yhpQZfgmCxc/rRn4AmsabTHPp1EVmyPLFkYTrkIu7A9/
XV/FRhLa7WAff4tb5rtVkB0Mx5Aruuoy8B67+Jc1OW7YW1MpSWkrk5vNtif2AsPp8AUovGorZ3KD
SJ0MfLBHlTYZsmiDspEt/pwxtBMxhtSbzWGCItMyohlgSjNqyIwPwndOvM7cU6IaMv/ko5DeHj/p
mg6Ki/fYm6lk0nwK4bEr9uC1C0R65FWcrTTQv2Hv5V78omEouWEfmw++PoiPzPLnCDudoF8CeS3c
m/HrdCznqcxL/R5s1FtC1FPjmyVfNUlhhrOvl9BZwSsKUOVgL9JIoxBY2drXcsUp0FyQWDShXIVy
fVMhfvgTCrCjb8t4VUGp7Y3wZ4w0e9OzorwrIHe2d4dGnH0zbY4Jb6KjLzUrNNLO3o8GiLAlWKe3
ZVD2D6Y0URtQ5N4zS3wQrvq9fC1RdwrmnlR8GyW/dmNv/uygX2h6w4C6w/6zqylNOz3OT0avD99r
bfim+17/Bfrp1qoA1whoHr1gzfAZHlk1dtvlY6HqT1E0efX8sQwbGavWzt4+VhsVPooPTeDKwJ91
zHnjPtqG4jfozTMUWtzHLrHcx1pp0xgVUKZZjtu2k8bmQ54+0xhFpTgf2XIQCW4pgAbsetiAyTe9
p4i4FdlBs8t2TRchH3P6T2YLoBLF413WP00eahloDYoQStjdHaCqRmYnIMSY4HR1uYpT+PEmKhNI
9aiPOxqN+RCYT0iGj4CAjOArAZEzezHHCPvwVH9ginlEZ+CClhES7Xjmg3ZFgxb7e4QtZLYGGjDY
9X4mgRuwpwbH58AYUa+EOBvKOmptTSby8+08sMShyLj9/9BNGajx/w3VivpgD0AMVAlbNgZdFC79
XrWNbx0opLFBuG+cFFq8AP2bftavJMuyrxBauZ8gbPzTrUFyPaU+Q53gtDGDPPkRefqrrDP9C7KN
/qoOhPXsNXLaiMlu7nOwRwG0AKAgZyNyTRCaPZr+mtcpO1ABJOpUV2mVJS9ekuZhxtx4Q/6mgYaI
wV37OjZMQukxe6JKH72MvK3RmhBXwWFS7kIu1J7y8UsAUG2H48JvAmoAGw1F7vi9j+XdkDrJulED
uTmFKBebPhdgacReST8ZGQiYUEjiIpXaFXeeZt2lWuE++0PdPct8nSmDPNJmZxznRndl6znPQdI+
in5a9TUrnl09zq5ZWT2RJZTLHM0NcrvNA+4F+XPPE1RkuMw8NlZXPE9Z1u11cA9saILHm3GXjk0S
ZpNTXjPb6lFT7ORbFy//1ibQeHmNwZy3zpTTyqevpV/8bLnNcrHKQaq2kqPUVnrX6AeTapOcYw14
8mOl6o7syHIPaV35K11VKlFD8U4x6YdOZ6hlqsPKyMvHfMKhyogUoJN7ayBBU5Qa826mgibSZzJj
rkihUT2BvWhjolvI8acoBdCgij16UgM0SuYy71/NeSmaRusBn/4z0H8IQzH8QcnQdErvZASa+6FZ
fMiZu6fFXOJufP8h7j+E+GDT2WMDe/4PsfRRKK6d8Nhezfbvf8zNMnV/hhipdfIMMJWBvroLqUcN
d00obamGeuSrRjvYZW3+aXHdTF0GbqZSHB73OGxdVnZiUPB4xt8ySZkiKAbcRnH6MdVQ7//ia6pg
Yxlefqy97h/LOXnmgkI97beGp/frRrDgLynx1lMO0Q/hsmsZNOUXH3wAGzmI4c4ejPyI22t1yPTE
vS9Gcc379swduWs8E5RoSYXK51pTlFnsEEyaC35Bhu+7UB6MzVFW1O+qGmz9VuaG4Igr/ga57GMW
M/mtdsavI254fwUFy1aoM+SPeGsZdhFS9Jel8aB4dfF5nFyGLzfexaSe0DJt3eM2tvFZx4YVzWSl
Ew+rt/kgqIPfBgvxmnet4SIx0TN3CzJRQB/BPHgi7JcsHl1sGF7ArVmfdbyKrslNUb7t/8Qbrjvj
Aw0v9teRBSQFV2BCAMijjcT/+N5pu+qTNoDYgdt5sEXWsvxkeJ6xF2AAmee2pfuGLaS5oDRPQ0jk
QCJRzTUCnCpFtofzDjUX5CQJbozuX8VUBN9tw7mDBGHywh2W7SYAW0847fJxd7Ur8OXY/ndj3I1x
wb8LOdjrqpPOtWp1aMOBUHeDs641HpwDHqtg+A10PHdwcBrcIz+YX5nPtosrCuBXrqbg+ZWiaDDS
BVcP3+G4+DSBcsAgw0sEdFyDe4rLazyVXdMtgPDBSrSc0i8Ig9J9Xqb6qVvds3TvcP975+PE08Rx
C7Ytw3SRgW3jhW/q2y3ejyBdopzUCK3oh01XOyBFLiO8KdQ5bmO+7PHC72VidxsJzttn5gbGYQ4E
PGLTAJMTUpwNDuOLWen2QTqOq47Wu77cOGzDgJ5/tVOJL6/ZCQhYNEoBHMpiWSJ4SKabbwK3ZK+6
xbxwLCuBassKmiyNC+aXRPJT2wO0jed5CcxsxEFjBSixjY8dd6P1tQAX+dp1AnG3xELq6y0WRIzG
S8uM40x8AR2bdNNmkA0OFP2AiWr404ACZH7Rx+o8+P3XBLJ7EHdE4xXdWyNj7aNJoxRHIX8yaYBC
XI07xwS46EGACALEfBE/SxcbZb/4nCs2+wyHvsicq26jROApIisGsOGjTHjwArBvrTQ/SB9Y5KWb
oPfjCzUuB3/fxrD0amf7EvVn7djF+6rm0ZHJ1kdFVZk7KJvkoHU0Oxk2XlNHoOhA11+Esj/YVemb
W93DZ6VJcxCNf7ABmBdIrU5IkhlmIwGL4N5ZMGD2rBxIjw/OwO68Mw1r0uygochMd+97kXk0zOCJ
qo2xBekeaw/IpyYSxlbQsx6V+BcBRPSFQuKgH89qgkUvDkswjY4a3lCLxjgtdeA9r3HQy0F8lhpl
9EFElarEKW6WRq3ScljVEvWkje+ukc8vw0rhJpaGfCYBMP40DMzlW3TkCWuVlhMA42qFJRjZjrDH
6/X+xn+7aK6u/mFaoue7rO/5fdFB10CW9s8KHa23rZ82qCDwPz932ADPe4wa6j3XeMnBdebVO1/a
/mquqJTNz5TbYLJahDJp4Kak8qby8n1uDH1h7G5/FW1+WAXJfZTfYcthXO1Jq084GBhCaiqLD2GW
Wm/mWKIojFdse+MnkyZQ7I25rNRAp6Ve0TC0I9eD1PQjjSIH8XYJMv/kW0LcalzHplueWvVbSwVo
4FIPJfNkFupHOMoErH9kz92hNn6adSd35NMH8+C3SX9gElhf6cYVKiBa3AbJph6IR+rwX30meIZC
79OfIpeJjRWI7eA6HW4bwC8sEAUO4Y9tpyREbwbIXHwgR9q2aWzh5OK3+RpP8QBP1Co14EfzKstc
pIyaw+DnHUTm/D4z1ihlg9YuN9rzWEXmzoqiH+RaGlC/tefFpJ6jJrSVxraAC6CmXS2yDCzmzdwJ
1RogUY0BllML0GWXYPKRuQzE2EmtQBkotkVRa5tUTN6pAa70aPRc7kxWS7yENKEjvex7k2M3AsZL
/0EUEL6L/EDssBGULyaU7VvFvEARKKzvD28/IKOA1tF7wTCVCs9Vw/9aMCypgPim7piqiKkMueWs
2YKC1g8jGQdhgPOwkEwPQlVgiHwfiXD+d+zBoLWE0AxqUNBc7MsA8o44rnXXpgFdky4N8N49GsYW
mBznBX/KxbLN5O82GL51kC55ZgCn7G2r6I8jdtAPmZ2hTldF2NoPgSLEbzh6iNZuh4OapG+jkxlL
uSkLln8aK087mIFhr8lMQZUZtqljgmJdzz6ZHBqkYxX/TYPN2Gf3rY8MlpoZxF3yJCwXdJpd/olc
JRi2MwvMDhp47bkbPTs4r7wkCspoVwPeQvos33cKBOnngXZkBodqgBrtc9A7uZNc4zEINS1VmQgp
xHgnkabezDWKvRRvNpUegpWnRfLZ/+uNuTTwUfxF6DEkE4fDiGwgjgJ+Icq0FlAHzYu8HfmocQf7
DqUj0ZmshOX1XelrH2BoNwtRGC959GGhHm9/zizWAmagAsXlxbRKTF7cQ7ghwKbXje56mTbhbOIU
KUKdZf0W05gSx7kqxglySCtUxMHaSPkyZv342oOLAXWm2XPZ6M514gOqoJS/LfV2q43tBGkKmOOv
MIikOlcmhr9wmi3DSuh4zeJ1eU3sCPv6PLVO2eAcyW8znkDMhwcvbZtmoXALDuLLEqKSCj+bOp65
y6XsZjIvSG+maw5K95nMq0n5sQJx3mMw8PqpMPI94WglIIIgBGuDGXRLa7DE7HaDUji2Ap6u08Bm
JwPgM7zllvlmobVxjbbfF434HEU2DqSI0mam4aWuUYFjaER9PcsgxxMh13VPDXRWIYsAcm+bj/fM
QUNu26khPNHhNOFDKNCUewB4Epxs/YozkYO+s+15ErkdB3zETdBfvWoS5xZicVoydidwEoozufBf
gm+/j59A6ge4gZONE4lpr3fFZ7Ju4hYfDdBSXJPJuugcnK6q9ex4gAwTDc/dZU4g+PwR/hGzXIYu
r6XZZ1p7/lz0EZdlmPdcpEHNItQ6V4W+M5LiPtFrfsnF0D126cguo2PfSz0D/Ek1UdzX2zJp2i2Z
ruu0jzmr7h07fptkot7twlxzntSkYO12AxmsenUST42jjuOpV+GcNzSgdWf1mrknf6xZKSTjKGSA
Nu48j4FR5rfu+6Rlxchv2WrsI7z9qWU/TKGYJbCndekSnLuoMsqt/Qff3KVwAHTxYZaZAol0ZPwj
JO15d8R2Hmgsi1trA5vP2YTCkgU1L4xaKtdH5jJKwf/LuaCJ8oB1Kw8mSnW2A+VCUkUvBWgDKGuV
c6ZtJnrnrG2B/wB0bbuwQi8DFM3UZPL960ClkBTtBKK6BKm6Bgi0HoWYW4KR5hcTYBeQqbntttG4
fnJEIR8tHB0CxJok32JfS1eodsbxRIvns9Ow94lDZnhfkzLu5oklwOL3Vus/69o+LVtxsUtAMPrU
i/sN2XJk+7HLIZOsx0hnA4orUFGuumbL/k4gAAyMofJlgQb5XbVEOuTAQiay2M6Bs/N9cWMCc7Fs
vWZN11quusQVqGYFch9/TjnpuJQ649m7ffBDQGUvpMYKIlT7p1xWW54iY9i4XEdiCbIvoUND1DUZ
+JB2HUjbkw506bNJ8wE4mrT1sp7b69j16WVVbV2U465oZHYuQRI1tOGHRYIkwSScSe1LHAYdKPDD
dSmcnDqEJnf9MP01MGQHTVUTRj2RIAG4+EyUoEyeyY/kWvyLKdX8xfxTCPn+Qxx9CnXF0hH/uGJe
xSUSxupqDgQt1sJh6RY4Uv3i5l8aoClmIm5LaRuQaYDBBuovAXQZ1egyQJMC+3XxuIWumVB0atdQ
zQOWk3VgckjtI1EqUkMMit47zeLiuwkhExCXjVl51jxfoKx8JmdcYnnlCKi/y+AAxDdUW43psUHC
4KLreDBmlmZ+gbofW4PBc7z49aQ9tiJ5JP+UO/WW901zHPNYg0DCntx+3cuD14GCK0etwBcQ44UJ
dgzPPPbkGd9EnMvTqo3oVzhRi+98nBE9TKmFyiZcDYerQOa4Xg8kdpO8APQ0x/tD1O1b6N/tSrWs
Du5AZL/Sz3yKMuDl22wzlfg5a04FSk7e5LuxSrSNP3rFU2Q3qBC3Z2MwivLJ7li/abTa3lEAwyvi
HSBqh9aeyv9H2pU1yYlz2V9EBAgQ8JrkvtTqctl+Ibo93ez7Kn79HF3Spaxs9zczMQ9WSPdeCTKd
BVrOPeeVTCmD3kfRa+6emkaSjmfH5N+pRUUhJVhcpOucaMh5Nt1DaYMFlrzlNNZPVYkZZOZ9L1zQ
fM9EwhK1EAiAQk61XdpOjES0nDVgvWUFTiW6CrMWbD09E8dKB07sdHKiRyJbCSUxNIhvFU2LHJzr
Yj6Sn+xpChEkCSTekm1heJEXYUD9+MpGF8LjcZ1hs9SukNGQBnNwAoVTcKJmZ8zgh2+oJNfi5166
0Rp9BmfErz53HanJzE7sdDv8MnQCp4mygCagjc0awFhAp9FuOEikr7bQSsBrvvhNCdrute6dOuqR
ZyEdi/zQpBErT+u9dZuP1tHFm2UpZmT3H3OsRQrwyaFKHorxSlCZLsYb/001hmaQ6auh3Ao5fWDw
eY90y13zCLDUJn+0mikDptPJLrMsqKaaOq4JEkJglyiuGrgJWXnZJQL7nKsH+XFxaMF+qCHkooZT
g1ANQD9oQPTpo55k+XKZ2H1loVec7yLvrknxaliqJWA9nooGSyeXd/Oq9YQD1Mho7XHu+0Yt2yqd
y2jrFk4e8+nvgGOu42RDfw0mtwsSKeqxBDepuGAWCJqG7gVQkmpFh7eZbl/6OnO/FpFtbfWo7w8U
UYUQ/qG17EeEVQhr65TsNoLWw5gOXJLEcu7H0DWcn9rTjvbsM4fxtdPo7YGa0KZbG9bcvtVhYl+4
pFEnOzS5OHLwXZBQy/WGnkFl5HPYIO2ehY3/fwuz5GjUnUb7fNFxCrvlouBrvF5U3RsNLi9KYY2G
QwXTBalX2mbTKjBK8ZwIIwK5boU/Urt23h3bO3RxmmO3HJuAU+ZBuvsjgmfgbqrz0F0TULlhBZgo
ODb3FAJ5Ytglh8Q5uDmlPBAVAdjn9cKcn6iXmCB9M+rJNxWQ46v6HwaaWIbc8A50jDZz50Ou65Iv
Edp0XBZ96keD076SZZjywtc0sHaSMp2KJzE6CjHKJX7ojFMUZvM+nftOSs6Y6xaf4I+h/IN+KxxI
Ej+GyPLDvwRouSb8yGquARwL7hI8MF49AjiAI4EX0wZxTgfK3J+lOx9522jvbjhrm9QujaNelM3T
nEOcliIgB+GLPg1eoCb9lJlJcq5MsB/RHdNH0ZJyB9ax9IlMQOBCZB4In20UQOYqxPn/xkmRSRs4
uXWKepCegXP0V5uMVJj2GICVujdWykY1rZNdqPq7fpBqsTGbhNgnCAWgpwoECvvbm9pmTzJoixaa
lErzci055Hz8RibgfeVBvQOlNMew/8ZKodmTeNqioxZWRUrBLIM8D6Y44Zae2pAUwTNfPdlv2mUD
6fEkfqAXxPKIb3Pnny+IkUHCzB69Y2WYPtjgowcF6+IijZCE6pggcdB+4cJkHDiyQmQlSFtTQl0S
R2413v5+jzel/tAG0BpJ+BhvjSaqQGvu9Oml8KZtOA7tcbElHTLvW6hkjim4FhYb8NjZVsNSGJAx
8+k/U5rjDFQSbX5ih/NM19B10/EcpuvePde+FXUgsJq68HEYAEwsHG0AaR4wYTnj+aaT+/65GWra
loNhFi8Oj/mOJkBBBQnGEUAwpp2XKvltywIMMrIHfzF6DNP2SXOLktKSdwQTIEiAwgr8K3SgH+14
jbPc1Fc97gZYoAh3Y3kNJIstN7qEyN3Hm3rOv9/VLHMovkcttr4LyDnce9u6eJ3iItsyLdJOmtSE
RQ5GM2xrKUBDxkqrAD9IwxV5lZ2aVFjG9NjWOXtiAqqh6fxjrL1oZ3Xc3Nma5353rA12f+yViFos
w6wKucwSOkb4sah4AamL8UIWk2MqCKJmbM/JgNyFEmUa5eaKsGmjFIOx+v4vW4QxqEyzClTEk+74
Gg6AN2Ss8yZ+BA9r/IjjQ2MXATKLBzFsS3TWZPFFb3ufbJPnYTMqS0EHBBTNAxXIqbb8GdIKG8Bj
KrbCdv/Vg8RLbJk6/WkmB0XrXisOadm8Ljb814kH6oE9tMBHIpizvh/GBS1ClqZAwkQ11F21qt2D
4jp8GLzqWjRY2AV9i4NXWOIQS1KcQKMq16UrubG3rqroEKXAymNi/JZ09XjEwYq7xlm4+GFNzlFv
9fINvGbjMR7BB0jqVNI+eJghtzj+35HwoGsh2Rg7qPoRZ6FQL9VLsCKOILQibxU2wXPJxpVuB9oL
Q8KGXozsEHSOWDuhHvu8QhbCNolBGMIxAaLTscio4nFlFo0JwowOybkyaaJzR1yoigOo0odau8/m
Pve1LLcPkdSdn/p4BC9E222pKYxw3jMH/63l2NpfmC7GM3KBgciSTdApFs+Tpi+xWoz+mehXLc51
XyhgZMm3odKDCw1Gl8qrDlpsunMhRT8qhBfOybrHgS+31ynyb/0WDAaPQCp0jy7DiRM4Vo5k0tko
cN9gCTxBFHGx2REDFbcsSmgknnDUcCRT0eMJN3Vxvg883ScJwzwFxEoXmfFYhYZAJuBcbMDqyyHQ
CzkN7lj6yhgz5E4BVvceDOZ85lKcwClALD8XYPY3gHwsfdecbry29FJffYIGKPQMpnd83fOZ2NtV
X3dkI966FltpRpGlO2TZgnhs8JyNHTCc4nSS0IoKbPeWl7IUJZDH2D0jb1hZ8S7mNmgzkmjeOUUM
Wiot0b8GuX10ZF6LjmQ+P2L1+KAHE3Ls4mbyKRNGtMaeT6J477s8Bwp+mLfL2iSWCxZ6FVFhZRpw
bC2keDZmJx+ftHQxTfHgQFp8b+Mg7QCY4UUl5gjOcGZNaTg6BLQOACIuXpWeU41pCtE7ywsvtTyh
nSP8ePoeRAwt0sIfTfnwoFpVxzhKD4etY2eFtXjJ0SMDOXCB9FKxZA+MBkQwHHnH1FRFVBYWCNtw
CbnrfIjAjwoc99Cx0tcYyMtaku+QxVjqYGxt+GFAUst5IJUPaa+MZixA8IFq7uTDxs61eaViPBL8
UG3g3iBizLTOL7ABtp4gk/hq2jG2mpkOrgu0qLDs7s+2deczkMKYAgb2vC3i5r+iPn9z4gFvWd7G
OhZ4VFIuLGyaifM4vU3B8dYXwdnV8AtIzGJ6M5DGhV0FfXrDudK1NktbB9DqsUuZu1WJcSpPLgun
GXQYMqVOuQezB0/4pOH/UjpucuvsAGxo13DVE8nu+ClYbDMbMdSLEsi+zXE0bJICkkTZ3NYM+WzS
KN31nP4AFybfkym1TDzIkU2dnaPAWqswqgXIEjASXFD+Xqho8+a1Gstmn0hTTw8vcqhf4UfI8ltT
vz2KG5Hv0vQDmLULhx0ho8KOuaz1vcZzKImh2qoq+bsoNXHu2P3GP8ekJyVHuakuY90Mq4Yp8+Ix
jLm2vb/STXeKBt/6ccBA++CzpBPpOkGaSz/3jngD9J/vlIlqVJAGFHVdvGK8j40EaEDsKIewpAZ6
aADck4d2KnD4k/5oQRD0xsaxf8J39oWsOFD1oMGah6DX4uV7PVvZJnbrbE9e3YFA+4gEdezmAlru
eS8MCoGrCNMFrG+xLKYF8rIYBpv80+QkUH2QS2jyqjhmz1h5ICkFysZFuomSBo+gnPZmg8eCuErq
z01IBMqd2+CRJciI9GVw5/AMLMncTi9VApQ0D+LSPYCm2MLJEs82V1VHSI9Es2Ro80cB+Wvi7SBS
D6LxIF31yIraDUtKPNbIfeUAAaMiRoKLjFQo6g9l0+3RXY1G0W4WCXY1+NJGyvHtOIuRBsI8Fylu
Nk6+hZ2GQFwI7dg4jgYABmpka5L4XQOVNPCGsOM87hoxMSsoQOzxz26WqLUCwENE3lTV2GqMoWsi
/JWTxDneS8ickhNOgOg2iSHGQ1F0OhDOcj6qisXIUv6ih2mzM6O+XZmRqDaKku+Of085FCff70LG
FtCqFHuLcQ9iwlazv2jGUJynVOTQRUYzTyLvqYqdXQVlrsHPhr+AoK9edVsAKW2FX+MGmgoU2Qor
xjm3BjV62RFiSPUGZMUz3hkN/2Imabu3rSRcZ8ksHlMeHeJJgBsBkL3xEuspQJNxXG1FAd7TURZA
byUCBxWoNileZ+SmaCp4OyRIGzfeQkgPnxwd26gg1zPeAsf8w2kZOCPscadNdvKDJW21BtC+evBK
bATUbvdeQ8VcJsFyZG+gpoobmyk8f0zt0LdDy74Pvon7GADcsbdD/e4aggf481OX+12MGho6hT+v
6SJNiXxdfB/QJ5frDJzwV34y9uMld7v8OT4uekdVCAqAOfoR9KzaTGB4OQ1lZz9aBgS1TbNBRqSW
Vn7Xg2A1k9yqSFVhe9HmULeVdKuyoBoVs5uIdqXa1I0ZNmCMv3r8rtudrUrCpxR8U49hPhanGqKQ
PuO19Q6eo3ATOIW+1yD88d6I/Ks5pga2NbTyC1TvcPtt9NhD0mGXSgJLN3PAjClrVLRgVlpPJhsW
jsyFCpPoLhXTpeq3uHttxyYHGL6PoW4YNfWMx9gTQZ5MNIonNz71gIw+V6Nonn9ZqGG3Vfvc4RxW
xpBllIHi2osaZPZyR8V8GsdL3DdvsJqQyVUH3uxp7z2SjO84zNVJOOLBkCZlhygyWwdFZa17rLKR
PRB6l5KFHaSMZg71Acs8eJgtA0IOQkU6NKWmhwwHrCCRBdkJvVi8dOBKXp5B8Ju8CfK8Kg+0NVLp
O5mq7MCNyPWXBQMQLoe6FSCpA7X//FUDgfcahBD2IwPd/1JYLHpGpjGkJD7sHhQhL1YV+RSl7FNX
eLtUpGAsk92VI+kj2xdxa25at+B7VmrfusBk0dYJmuTk5qWdv02cNT6oFHEv1K6yrPCFExRpuodg
Q41kV70/Tq7lZCsjBqnhmAXlZgo5YGN2EK5AvwXS4kmLDkFjA3Bsg1IsSKfofewggGyG5rB2ZZPh
UbMpC4aUIyeJ3pMK9EVuGeUXamoTHtWAe72a0PN+HSFP3EBWJDa+RAZy/kEDN7B1mQDW2eRIPx4G
J/I9uf/fTIY37zt5HiC3xDEDaRJ3Q1XcGDeXKPIvoeRKaNefqlbo5CvXsuKNkP177IW5Gxqa3BHY
aoDoqpJNwEdM7OpChKcISj/cv6+6FOBlTnhaqjWAXQcHZ/+/j2SW9u6J2CnNFy2cCvA+RIAuFSE2
P2d90HxMxct03TnM9JGqaZ4q/UW0ERixZpM/cqir/RgxpcbeZT1j00Ovt9DI6c4M6jFH5A7PuwDr
0Sc9h8xjHs7ju5YOP3UAvP7CODyvAXF11l0MObEYEo+GRAzI1gjwpGoJliL9DRQlukyFiXFqs8c9
gihYNilbBuov1gq5aPGBbBbQU88uBFDbynicsf+UYUaI0/EI7/GyNbUjFUubXDft3gICfbX4LMaZ
P6T4tVFUhx20k4pXNuquHCWErw9uGoGuYFsEYL3MdGPbSv1G5ib9xoygeD1r9vD1N/YxGIJHJ0zr
XUqg1EjCS8Uc2Ceww9knat54qD0X2y4HBQ2FxUHxKqwQmUof8WT/bc9f3XtsjNxcwDbGlxbC0tyB
Mnekr8D8zc+hWdIfMKS+PN2uwEsBo23POygZeQc2JRbU4lIeHg2t2FIWdFUN/U7U5gM33GtiNIju
8hMV5VzxckVx5CYjNalGtmiCrC3+L9CH8qKpRoU72JHvTHURra9SJV4jknUyJfGJinpsr7U7WzDx
6AQ5Pxyd12WF8i6c/BnTgT63A5Cry3FuApeeXpN8K5ERK8UHhOtBwyHHjB7pcXdy7kY6ZdvIncbF
oR79Y5X8HScTNDaBL3pEnqb3mOezcZFj5Fp/7JIGMyDJtoDd9ubStkEzYUcXbRDhra0WL7QbG8WQ
1xzd0p9jqBx3pWixGzLW6Ej+QXOzvWNm7xQoGHSfcRDwh4LXTgTbnftiAjnIU2j0Jc7VJJ5XhRA+
18Xe+4LkpaayLV3w97Ltujw+gJv4Dp9EhgV41FSBe5y8e8QTYYlY4PwJcp2fSHl1T1RkvLvW7m2x
ZoO6ARnjKq74HPzvfWl4fTjiCY4EOtm6i7WFl23CoOyXpwb9hS9PhuUpQX/3uXygGPRsoYBmO2qD
d1SPAwqg0Ntny1K/e6Q4ITTCmgznpGCAxd43JWEvVW4x5CIW1oFsXponyHCgxG36Vt0BcJyCs5/Q
axU7N4ciqBJcS3S99qGhY+/4DJ02ckQZ35vQKHwgUzRz71IEzRG7DkPq0yAQsPUrE/p4phQqRQI0
FO1TN9iNEpcIxnl56mrwC3nBfQbpmG54c7XeespN7SWUgEjDghaBSF3kJbp1sikTMwz7R82GMAht
RA7R+LOuseVFG48eJFlssO90NzYKo41Iae9abJ4pE9U+7BRFJirk2CpedSoYNsji5mjywd7Sefbd
oTYdW5fCmc+es7s7aSefOuaueRdtsbYDgfznY3kVRw4POc4rumBoxPHBap2v+Gd8SdLS2mAqEW+5
bIZI3QZF7Fj55G0jq30wBPiCnd74MkBK8ouANIuMJMvE+RMEdr0H6pz3IvYFpFIPkdvpT60BXa86
whuo18cNJbAmgAef3SSEzCPWrK3fteBbDPRXSmdt+wSnaHUNDU2ZCYvNsWRr580x4ZW+WTCli6Yi
By/8Ko9sAUJDJLfj/uyLQqRG1rg4CIDq1XZ1yHRTnucHEM6Lam3TZSPSctwuWJMx0h3wl1K1T6wA
pA+IrCHWt9RmHBlqG+W5GYiMYIefDmPjLroMSpxB6Ubc2UruNevKBSU9OQq5MKIaFTotjFSblB0A
wrjtQl6nz/jaBaHD2kmawj1YQQ+oW8jAty+lSgsJ7q9iltsXnNJWW0wG0lVN+qXk5zbH1sqAR+zi
0kFwBqYB2XUshWdsqVepiXS1tLnUkLZCHDeIFKBerHPCk0NTPVC0Yaqn2szDts1q8ZGZAiYIMZ70
H4Dd8WNIE0fVj8vOSzfqAJm9vwDCiLdhUONhTg+cgZ4ycfJs5LZ19Aj4eeOw9KDym8rJt4lnDqeo
C0EHPPXNKxVeGr9l9pBfqNUK1921TWD61GQyDIpc0GCYnWcyQZQ62rQ1shC1LsZBFFS3HyHAsCXn
bHDsZQJbuOojVh3IRhfVsU3MBrENseOIHd/Ims4i8Li1tQeOfFMLu3Jd6lrYqoaniAqtWIddApkH
HbRe0nbjqPseycJGJM5FFfQQ7oiaNdmaLMRpWeKuHMDWv0E3+Mkrvfilm5rhObeGV+S+lN/wPuG7
TgPfU5rPBWYKJv60gqF+0KZOfyujEVMX9C5rT0BOGWQb1MQKDwuFaI5OSzNqVnHsVl/TTNiXYELu
Fo0WWgJn/WFY7KkpbwFIeegXO2LehhZHlqEsimpE8tGAVHvo8PHFoWHzAOcmGRKhW46zPBmScMtk
qyXaTKp1WQYTlqIJjGqcuTVWtj5FFyfP2DI0OfOwGLaQoXJWfeckzhpJ68ZDr+WvYh4NPB9ki4ay
27Y4zGX8ThciBw3FoIUqWP9YWv2mDuLkYlb4vzZkESDl9Dhl2jOZRsi9Q1fUBcSxw7tkreKoZvXl
n0NjiEMMptXHHnvIj6DxHh4YMBQUoOxa5827MWqBl5GxaqAEYqq+G0TGVgWT9+PmomB6mJAJvDcD
1pxAv3gtsIcvEUYfbaqpGGPC5p8LYQFlUrFkw+HU7Xh3ceS9s9EAYe3ivw4pgNCz/jXA7+Is2x4O
ZQPFS5n8obW2vUkHCcmkrV/VXjaKQYBoQwU+hXCy5K+mPtDJ+oeN4jrMttZaMrTPFExjqb7i43rK
9p/HS4CJ9HGCiTSvtaFzdiOjRYJa3DarUzgFWxLOIsK2RViMHImlbZcwqTimFLgG6DCrXqor1T47
aUjDDfdT41VHdZpYFiOEwwod2+SfTxgxY6p78JFBj60y2F55lxNHaiMh/LYzqwakHZFH9gP+iO1x
rNf0a7Lx0PkbKsNtDbLCxLuMsVNDoGwIwOMjCQYSSSZAtbjSXTBIiTNIv2/t5KQidxMwBdx1U24a
ijqTLUAC0yoIOkCLPq6hgrm8uGqaREJA7X+9PNKUtBFHYSrqppca6u42fnfxzp08ZE4zAM0/34YK
dubJgDbh5zu/a6o7Nbz0aU7LfqfGo1j1bZCDbCV9i//qTuV/g4X/BuoxgwEDS7d2ZQ2gX+zk+tGM
J9CXUltjnQXqTmml4qZtUNQSqzW97ufCbH1m4dAPCerBtcPS5nLsINFAlbp0I4Mz8SraUlVdHNO6
epIysLLLMvrSRVg11qVicjZBjh+vU8wPdTIPX0zDFT6IBh38JtEUKRLTGKuhbiibacbaMzRaYpBV
acMXK/aSV2zEk48KOVgzdBCzAnUTOHZHIWkb+tJ8pmLmwbsO0PFJmRKphG6HyaMmNPN55HX9lLC/
ld/BPAjz1uxJmZpOaw5z53XgPtKvIzNwz26x7ELCmhyHgsEFNqzz0fVweIk7IIflunwF6oFhTzaI
H9SQdqSdRg8qsQIpMjX2/GJozbl4VS/tvoitkxlY2AADw1q9Um0yxmwwT140afBk66qs2tONiUKo
MOQIVFuCKWgWobW77hcZnmeuwvKr3cweJngl5h3AU0CDZbIngCvL0VhxaLNtsHx3z1bKy+roghdj
C0qNEFlVzMhfM2Pprc/gv9QgdLEGXR1I5QVEfs4R3qpnt2PuJu8lp4GmXW3KW4x5MqwoMAxncDk4
JiAxgE0NKwpKgG2o1pY3lGcg12mExdsgLX5lWhPf9DSHHVx8Fj0cIPYuZ680uwUBQi0xstxcIVEx
3xgd0uWWOTP5gy6ODphpPFRZGTwZHU4dmypfWlY/B0+ixSO41hkS8mQEFaYBZI3hYZ6tbKnHkCda
W4ZP3VzH9Z4cbUqPbEz+IhPFWgN+9jbT/KUlr0C1sEs3fMjZr18xdJfclXrP5RP4ePsOE1l67dF7
zpmM0Dc0PAvUe9P+sMUCggtD6tk4VrVtCFe2HIJccdGsqG3GBqqTrZ29Qk4wqEmeQWZLaA0zVx4w
hFueieJpgHIr0qg6Z4sjXKAVrWoAjf+2SJjx3TbH2uex0b7w0Wi3syjbs2f35rGqKn2nN61+AAJX
+HzSd4TLWcA5dW77c27qyIYFVgeKk+2jUc43ETF2wP1JRlCHj4iw5anfzWCyVlAOzsYQuC6J/CA4
iKcHMVA/6bilmCvyQwJFbiITMwAxrCUe1DhYxUyQO6fMaxBHMN+ANNXJHedrYU8p6EtVWzisPwGo
TWHmR+xNLxOn7VpMGqUT0LqbvrOgahDHxrmzIa6p59ORTFRAyAB4AVlolgNEFsVVEBQ8VMZwvLEt
VXB55ruxAuD3GYu2P2gFnJcQO8tDcXDwO7YvZPvsCLMw7l4myRYmg8HqAY3LHv9nrY7kNHuMNhAR
gECr03QH6rksxg2gNwcPiiE3+Z4A52AVGXdAgDrQA1myRXsPep9F7k3IN541JIk6+nD2kON4Go3o
ky0sxzN5gy4Y8JBAQbUZEpXILrLGNTUh94j/XBVYR2+ibMpzNTlVv/YwO1olMXR4Ncm4k2ExCYmj
EUJkRqhfgsKWk6VK34JVjUMe3IgfmGM6eNe52c+q2eFvo/kTadAdNDCFvStZF2Mg0G1XmG4KyCHV
YN42ql0CLBWQgGDlJm9Ygsh6JZASvIfO1EtMTXyDVzfFIC/bAENXaK3J4UEAY38FMmDJArixpMFy
ALE4UHV0J2xxYWNqWkUMXNhLm1wpQJs5Fu4dBODafhsORQLBcRQBfvKgnrbaEhLRqPZ9HXCcjeT6
odf5itxBkOHoq5Ev9KWqeorHwAY9CAEMi9oZz1mwuQINJeaQt3YBQIV0iBQPXidvb8GIvxzUfaH0
mIKsBX9hbe4iIFS4mwUnAwQqWxbmySqKPKCsydhInMJ9O5gBVCBPGmIziPpQUzlU5zvbMtZoWmId
2ayp5lekXEkVmaZ89SK2tZ00P8ax8M620dUNkghQNRaKXSk1UDG2ufFApIUNq97g80bXOwYtRTOu
l/6hielW3yJ7UA5BRY6N6JXj9OWGNvOX3ftl4542+5fqP3yaEQQ7fDvHfwTJ2ZqRTQKnbbI6N+ZR
4on3CsXhye9KNbEUtUCwji1bcmCSj2+agMd2VaNKkdReECKydxlzC6pzM/PvHCo4d8CMYF8BbqT1
ADLIP60UiwuNGQC93QLgyJ/q8c8pBdvwrZ88BWR9sZeEY0d6QjsOjoxMYXxbHsjLU/sOoEfP89pu
37GCHnfqKa2e83c2LzX80RlwGJbhBLllI7gZaqNaj03YFCsyUvF/beuSVU51/5/GMCTXHAXRLaRj
tcf+H5YmgdaflArKnaYKef8Xtj5vhV+libGIspDAiupGtf+TDe/v63iLNotUh8mzHPu+nX2g7U+1
WSoC0FVWrt1tlAPMVr82VH+7eUp7q/cea6ohO9X0YusWQ3bw0so9ObKouebcFL+zxTGwgcjCA2/Q
vwX/5/EGN94OjdOCCPrXxSYIk0w5q/8ci/SllkJIpSyo5jDwfFKt8hjExS3m+MqGlHKoH90F6hnQ
n0MQHshOBY1nkKYStSFzUh+gYnhUQ1EtAxf9tumzHgnmoGpv2TqWR7KF3WC+dsMM5OL9MzZpssnI
Q0FLlRQd0xyb6bfxcpD4o5Ma6GbgpQ8g8si+jIDl4vGc4bUIHvYWdCafVMFiKRBWZd581Q6jNomC
DeV7MeWgj5DqYku/m+pv+5GfOttzIWxfiYuBI6o/QmEJCexiHXtA8RPpONGNL9ThjSeZyclAxUiM
44AsDpCZoDqZqRso27TNOPGfZCLScbIv0SpuGRnpg1G8VdZ/jMmz5MEtceSs7onGVF0m+dJ90uQJ
MJZoOPulalibxbVKbSqAL4AgCXkCsNeeqB1OurYppvjnXVxRMjDOKGMOrtHdlZXEMK0nBwwhj30X
uw8t1E9lo7Y8EOtRzc2D7Thg6UAOw+O6s0oyHP45GYSXyJgH0AIyutlu8XfCrQqs7yV4fcJqWNPN
JZUTRtvlI3kNUPgrul11Q+ojUe3mEy8fkcLTfGKAj2JQCsoBW7xOvZ0cG8jakJ4GaCxACj5ukbVs
pXgnIgt78ehTO3VnslKkpUXZScRgXfXJCMEaAMmhLjc3SHiGPPJ4yq1AQDUZUzgvavDXQ5M0Hgb9
rswg/L4Y1RSPpn51PnHQ3yXe5r4jtWv3j64t57NWZrU/I8VxHSPP6zTJs93UtQfsqH+0qUaF2TfQ
3vFAhCydqqBus+x7Z1PNgk/FBgKhSJf8iIMWN064nA7QXq4PwyZLdJ4D5lsDdOpk7jsII4rhiSaA
SCTqgEOopEgP1uWUlp/UlgVBOGhrY84GXk8yunGQntKEgUCmt7HPHqeg18XBxRKYUCAZsW0IJhZh
XgN7yGpvAgGBQhcEsXsoKD/dpK+MMjtMkcR9DlF26qHjmGNcIQe43SXpeq67/PtcDMeyNPl/AZv5
lRXG+HUwUnszWJydQGKuX6JB6GvhgeAauaTFstYqcYZcImFKYI+syQ9q/TVZvX42sLWiZ0VzjkLG
1hay5r5mUfY3A4Dk76oGNz2Y3fA9/mi1cXjP+6JZp303PHZTYWDiD27RZs4jCB2V63AaoLr3G3Ew
EFKPlxrn1/4QGVKYD4thZPf8EhCjLjXj4+K+d3wIfVW5Nvp0ERrwt1eSF1H3sVz4YwBq0ih0H9Rc
RMmWW5CBhbyIci8jSB0zNZa6D7pV1ZdCyKZClPfuc9GFYvmVKcf91T6+EzWyGm8J/vjA1FReGhT0
/sZh5lgofnwqdbHlv6Gmz/ZxoZv/GzWWutWbb0sNpD4smKEhY9RIstMPRo4Q2BJkogFBK02pYtBY
yDSIb2OpLr6lPoCP+sq0Qf3uyEHA1IITPQ6EHGhTLvMASVOgv5F0KEkM6oHVw5baNmUGfY75h5si
Q8+9GHKcpQvZkP+JFEYa83MM0HTByYGgESRMvCU9ZMkHGZFzlImXiWHhrTJEZmlug4rtct7nq/s8
k6zJQYCXOtg5ov4mdKJ1XYDDwqy9CaQBVYYpDji0l/u5+WBUpYKC6hwwFrq3MEmQEUVVcvd5+qJD
v2YbGEjgsyW1MpMzeqrd2bTE7gBKlDEglu13nd0BdIaWiqMmgGLXoaj5/7FZkORcN9h5wjJzumKS
QU2rHSPxJ1kWyLEmnSqiAYlKe9MjzICcSVtICoRhkwOI/4Fvxhl7dL4Zw0ygUDFW+F5NKf7UxE29
86bo2R0CKasi1aOWKrlvrOOARF68JwNt44GqeBUPGwuw78eoAlVHGOa5tXLK6nuFfPMD2chLRRCw
cs2RbLq+cyRzN+1z7EmtVDDVNFPmKF2vYIDeOHF5XUXPUx7PG+JD1ULIua2y0vupYzdrS7apdfpT
L9lWqXZnA9Ezeiz93ApSyJOwcCThCey/NyOQRgJQ8A21HdsMdnM79NFmziB1dO+/bw9tX2znloVv
wdwGG8fo6701VvV3MAhDQkSAJKLUq1OBxDC/GMz6OxRCRuQxmfpDIyBdCZrUFxwsug+OW0+j2Gpj
CYQ0dgGdXZFZ+SmxvbWOjfIDtQpwBwFpIx0iR4L6aDOnXC0uaRylkTxkw2FHgHkR16d9H/a7pUke
raiLk8bSX72p483oGqhiHeTHYczZqqBrXjsgfLobPdOwxUNXW0Ymf0zXXELp7uYSj8e5DfPNchE5
5s3wS1d1zxS03NnyEeVF1SeU30eC6fVhGSIyY5yvt5igaEMH/PBCIkpkv5nkE/VSLwakOyq35KGC
HBC2w0ondyLw6kkyUuVucx6vKuhhbZcY8jRJ8K1uTGer9oCpRju+AJnjMRW0eHZ97BirreCbveMy
FvhJKReFq953DnWB3w0bQK9sVenhtNY96Eoq8Udw+/9Vm6a2Ifu9hqSKI/ddX9WkGolVUk0OOssH
wJ1dKVmqWLLhUBvcrMqt+pHN05PXZizDs5va1isUDmpAC5pqN1L6ZW4bJzMvQIXcpFkjsSob/Jl6
xyEwng2gxS96VG+QIa+Vm7YHw5IXRlixEJ8Cn+vFHUkRHipyKYqj4rQBaKoVsMoDJMUa3xDRbDR/
pOCf9EDSdVyeBYk7v940IST1Co0KHGZpMQTWQRc8WCAsXCnS4IVTGILEsN7zCy9t6Asd3MIr9ori
mGpWXv4YkOGGvDzko/bIMPi1ZANNWrCO3WRc363lbEt/ytisHZUdbCDmKYgwD5Dd67hutmwAmibM
cURo0G6zKTeeWT5OxyZ5JbtOggpIXecJ6E6Brs5DaFqMgcyZYqm2zqDG41OmVFQ204VqS0pV1EjC
V+mmZKubPKsl+epzb0rAot7kjZws96/LVq0Zqq1mQl+0nqcHEBR0T1wWTCur9VCJfmNYSHpYhQzS
eyC6AlIi6Z6ooOAgBhdgawztQTlSZ7AAS88seUiIvhQYxi4oHnQwz3BsiNCuiCwmywIbegKWPrJp
k2ixAjb/9GKjPrpgkN5HNbDSACUJANQ66JNW+bzC/gcoLnlXPsWQZ5HElq6tFQFIWBJ9NYAWC5IC
iMj+m7Ir224bV7ZfxLU4g3zVLFmW5TiJnX7hSqfTnCdwBL7+bhQdQ62bPvfcFyygBpCWZBJAVe0d
jYC8HGZ7n2bAYSXZHFvx1jGRRO4gcesxZT17DMBDsGUKW0EAF1WC98MDKhHH19dlWXNukgJDs/fr
9QSckEcjy1cCKODpCoX47z0lm8AVdsV3nWGTCJjjnjg346kssDHFWDfh7HMGEGcISS1R5LKy46Dc
aNlvrYMUj1NAyvKTKGxjgyzQaW8Ds/cLDbF6m/bW6ANvUWlRtjrfDEnrCMm/ND/05LmqYKabKFlU
rmVXBcuNJfgosRZW90g2d3dWUnkzOf7275x6EKuC+mJetlx6WU87hinAGxUAz9ff7R9IVkVghwL7
+fX37Mu//JedAwMOkJzC41D27DI6Dru4hJEHaoV1r4YkI20YZPwR+RYrkmsHGoZAGlOn7saOFLHX
jQ7gakrr4HnpX3fGNOcUIyiRT0CIVZcWNY5+QmB970eRtngOgfjNLZEiieOq5ILYbmGuItU1Q1Rn
N/XXJC2Si+eE7oQEZGRHNjI/kixE3cO7A9bF7tpthbchIQtlb2301CWWZ2usbqo1fca0QVo+lSlu
gG4xhq93H/6ynSJtAC193HpfpY2tLqkBh20sFmTWKNDgpLHPYAliD+DIAVWbCcjkBCl4sWqoN1q9
uavsFP+sSmv1zXTRdiYQc9ZF34TICYCCPLQ2TOqTgyXnieR64iHv5M7KyhHlUQ6Ki0GGSJTYRI69
hEhU/HbBBKDxh92N7Ka7eP+ai6bJZI1qDHLu2veL1PmECJUQc2ev+4rlB94YwOfNgvLaq4Z6gOf6
FsVZcaIRKrurq4uM64PdpiC5/zAjxTS33wyBF92QzuWVRE2YAmJa2Uqr+RwJPz4uT3FdQjtz5F52
NXO2+k1AD3Rq6PlOJlafuIpBY1peFqSolhfKFKP6Slbv6nehugKZ6wvQkK6Ct/qTbIKn3DCwwLID
gPBHU1ivlnECOozHvHFsuaoNcEI1tf+QmRyWKEsFhIlSB3abAKbO6Tc0JMXi4gxT/uBV/e52MrpO
6iBcLRIu9zezCTaibiH8O23+oJXMzbKqoZUOLX9cx0Ety836h2xpHLMIP6zxx42Jl+EQqkUeKOqT
it7ESe7c+Ks8wNlvTU/8TL0bEtVMMzgwsr7eg1QPuHEfcuqRzHTiJxPhchPJocE5zHp7nSpg2Vg1
wwicmdzlJaCvMXQQrb1RcIbtOcmoGUG19MTZVB+0gmYhX62oDOQLL35385M1IBnfpigHgSxg4eNN
P3EXmWhowE3vApfVqR46838pB8DzPXSqIVvsHpGdTGPSmIgFrIB2k+9IrQ31kNUMLnpMPWoMxoet
dONumVArtPHiHIfiL3DheNuJRfJEDT77CUeragzA77EEJA4Ipydmo+uktlRfzi+DdxVMXbPtViNH
MeeNenEalqmVP82qnWg6Pby5PGkW9/vL39kPdGPkSg2LdkA7b06R4rBkC/MlEnFOoeLLvBl7djHv
Qd/3sMiCO3NyJx/qkZp6WuHmIElDNBrzYlEDjAnqLlLthDx3VCq69med1JbVYbyuamQDC0qM+/c0
tkVPiXGT9Pipaif8rpEXRy46Ye63CXQTTV57bAC4aPEA4IlX0eCFiRyV8Wwq9mdieqaG6J6pR4oI
sDIn3or1nfx3tjTdmNjBBhQ4xupf57zz/bgdkEJUZ1SR9sYAhL48SM842Z7mHXXducjOXemcwZrU
H/y0mlJV65quzU6KjUQyJFhTlY+wpg7hPGXOEEvINpMVFwDsCjMAUznSeNbTeSF+z+ARWaWl1VpH
d3KsFdJcI2C7TDhfQxKfs2ENCgeW8d0jKLE+F7bDzjfPLXoqkRvK1Jy1fnBRDwR77HHpJV9uXLUZ
uXZm6SBNAbbLZelhuFz7/Yr6RhYLRB5xUIEXh4GH6bpNhPFYseq2mabMPfmSH7TcG5JIrmjMvekZ
u4Tm+DtX3hvWhqfSR3rPP+YkYyCaOHri4sNCpMhjWDnMfDZQonPUrstlezVp2g63k5456h9wEGkD
06bwbfuEijv7NFsoFETtILqLqowHYOR4Tse2AluNA2vLrR14nQP4NBiRmno3PsE8mOGDVi32qKBd
xW2XhC0YqC0HdRYxCMhjbJgeWm/cAj6mRvYimrYPqgsNP5RkquXUIyUQvbZ3cpqDlHiRLMo7dwNs
Zqs5GDiyTNkqd8L0mvRB/KkCI/3Z98STmdbJp0Uk634vjA68A8qCGiOdJTYQQFREUPDdLvWtq0gs
B2zSMOvyvLmG1rTSTrklouOU5djQOzzP18Bpa7Z2J0oAw/yaxB7wtkaZj3ckP1JYCVsxu86u4zia
eJbk1TSCtlslPSKF8jwq8gADZ1mHyqyeaSS6onF2pHWIVaB1u249JVmHc+tfLp4xjsGjE8w7B4WK
x8Vw8emDtNoI7rW7LorBUlF67Gqhhv9a9yinAYVWtyXZomin8mB4WAdrWe3aGUAVsqMWzWHPgK/h
oZBzlheSk8gGRCuo5xx+jNVlGBCvrAk4e+qXYU5zgYdCP+/jEuQpK13qYCsNgmXzngxv1J4w/+Fj
GjJGuc+HtFcT31VVkFbPRpdZpiSNVWKLeVN+oWYgGz3rL+sad0l37VnmDFa3f9ZtKMfbGZt+FRhx
h0ylD8AzHNGA1BvPZIIu0wogXzuPlY1TiH8ipNEQRdUvKDyKjjSq5YSzckDYIQ8RCP5bEuZGJQ/d
ksNuF4MHGNgY6163voS9H5xcBZWHDPoJZNOyXWSVB6KQFfLZFju3zcITeVHzGzmJPuYlexLpeUm2
DOmKgEsEitIDTsfqB/Aumk/UhMgmfxp21Lei/l3qgAPrIQjnizYkpT0mwx542zjG+JhBKi9/GiTe
Jpa9uVN0qFTDcygTez07eRg49GsAPPqACHf7yPtgI5w6eZFGg3y3ephONOxMwP6W4/RX4prJC4mA
Rok0OMO+tShK+RcpQfgTv3Q2EmZoDvJKeO09fFiQGa+Ta49q0QYgICMw4I5egWcRNW1kv/e0LB15
AswOpOiQrPswuTOu26jaNWkNBNqP+fSksncVUXcKRGuG3E7y1VNpO+2LUPnN7cl5fn3P9S/SeDgC
aB7vCnphqCZTDRghAC1GQvBg410TNUhyBK/8MiKFhzQ2vPU/HPU8tXpHkYJkN5N1el7EEVtnfWdK
TjdGy4VK9pRyUMqBmtc5mSijOCXNr56WWYAY2XBrAC+PMtEK7g9huQhJc6f+f8n0rOSWj3H0X01t
gUlgMhIkETcA4UiRD52k0Ve39PtjPZrmtvS6S9+0zRm8KWfCxmHBNF8/RgBzXEYEo5PEeE4XJfLk
7HSq6+NSBwvcoAd/tNNjCJI5Et2Uzzad8z0HRWSbP6TYGSPJDM+52AT4VGPURxrpNzK9jC139JCK
3iJl7debXb/oP5QkunP/12nNSB7xf2r0xygOu70rBaqCVGONqA+SqqFhFs8/56SwtjQyccSwyGlI
ZuRAw/9CFrtFC0QVNf37hRyMyVHPo69ue1ieSCADgeBpRu4OKEPCooiA6+NayUYoWW864EdCnII9
UCP8od6HXflFi5DPaCebZQbqalVeoSBJxoPYaNmN+cSF1e/oOkhb37ROgLNpExDveYrEnAW2hDBI
NHbJDU7JHdSJttEu1BvD6FA5rD6QBYnuXElGsCftHVSKdvmtzcfUpL27Az74qNh13O8E38KcEQtL
6lJTAXuKifRMg7oJmhHVs75/XrqDw/lmrlAdpj2odz9NCprKGvscbXZvYc3gKfjdVHS51pMvtSLd
68ImfxTDiKCrjL81KNZJ944rc8AforETkWzs0Yw3NQ50HsPCmoHsG9RiAs0AHEs2f+M2UvHIWvuR
Usve0gprLxLezEPjSA4CDF5YSaxr5raniaeG/1qATrfOQ3lOEzw7hNcPX6SD4CQCxdFPoP5hJ1L8
LNKgW3lJWHxuZFDvOgA4I8Pe7PfxnEpgJxoFSngADrUFT08BpOvSBuxRD65xYOB+92sXUGBIlwej
Q8zZdhkr68jLkKfr1tmmzLvogjz56EK91MhQbIUEth3JurrxwL7ZYB1W1YAU1IaLZgDQVcmHC1cT
LCKawUA8ZreMaVoxYcVIMyxCPU8qtmDWA3+zug+6UCoAlr5peLj3zS49gyqtA4U5itUsII6c5/T1
fhtKO8gcpYWIOs0uEHAnbGn1FnSwRYU9YyJWjMcoo1ArC1oLDHW3z7GIeSIRDrPkPjeZt9bLiwTo
NkXVgf5WLSXIQs9BXmqOTFnQiAcV0IDVVSxH8QtKRNDuEuCyIbVONlBMSE6pc5QYR422/aeZtsCO
OQcYEgo4hnAEthZYnXdI3RhQ7Zx6EpW9c7AzDacFWJU3T4cCuCH7qvEOvpDWiZpuluG8jE2nQXZh
3wUWAFjTFEgKH1bantQ3lkuX9KTSltQLnakJHrTQafFeAUZSzPax7R/IxZGuv/JboPrq2E8gKtGf
9VgHtgBohPRP0ixRo040+bawkN6xhInGEjzXI482ABHEiQYro4tuGoQSHjPxRhJRVaj/FTPy4O2+
NfYk7HzQGK2GDJSVQI+LVlFcXoaoOvkK1JEaBHL9m+GdrC/wiv3PJuQhsh7IjnrWu2lo6H5cc4wK
fjQatjj86/RFjMIiPtdgGVInfuCTcU9c3RANbazMqpXWUI/UZEhDalLlrIekRVILnLXhnZ854iR7
9Mw/tMXdVFyYOCHUd+N13z0HR3CUoaurqnzLXhUC2RxL9dVSdNXNrb+3WfsX5esuskXfcSQ5czmA
MYlquXrAJoAiCPHkhoBRRmPgOOqrE8AM1ThimFD4uSGhm+GXvkN8Ciziijo1Mwpm7ZgqKl2syAs4
dWx1Y7/MN7Ril9tYTk8NcB+ASF2iTAzRp6Jux0uiYlM0tGwT1NlYI25JRlpt55j9p7SzJVhCf7lS
T5QANRmseJlSK2kOfcGB+zEyEetyDyZQ/zzmRRXueMYCMLKKvcyzod2gEsc/L12/yeWqFamztWbf
aS6TAlgzQX4dJWJGfgaeVSurBy01+dCUPO1Rgi7GTzdf3ZBJK9jqL/nmN3Wj8sL0my8lspdavNfW
9KUvk9z9KG58lh9Y7QGC2opFuOEKLcUtKsCu+IL/9AKf7ZYhaXw/n8/UixTMCg2LuMTLrC5ARPIh
IxNeYvu1zBingJJp0z/IwgKe7oA6clxJe7Q96qz6yJyNEq8zszqaCkEnwVOnz4z+tPxO6HcAOGyU
RmbQdEhCO938TIRyoXGO29kmINqOwNuIQkazj9fIhUn3QkTdGjFgjA2EE47APAL7OI3tlFsqgv9p
ssIuXo/WNFyqyNvEjpM9O7zLnqc4yZ55hj+psa5TyocYaJDmHmDo5iPpyNQMprdoNqPTYjGMpsA7
2xQHmoMaJLUj4Bt28265FsceYsuRLLFczMA3cYmScGU3NhiiUOuAk1PGkS4Xg4tQyVjfQaGG1CNZ
0+LgQzji4c6MlKby6gt33k+5+ee/zkGKfJLRKjXNi5eVAz4HA5l7zpzWGyOfwSV4NxZF/leQDvI8
++1w7WTzaCssU6lGM+dY2oEdsousRefzxDzn+ERBXWkN+7zAv/MQ4ge7Z4Hk4VPRWUhli0EWYAip
ynndMxLGgwPWucB+jxTqNzVI8zHPMsqKXTSBJxiUEHzltI1zCClLBNDQxd4BnM3aoDFgu/un0nll
6QzMat/H2eeYuJ/LOuBbTYc7tzNqkObxiUSenfrnAgebNCJe3cqe3Z0z9NhLKF5danzPY3gi+Mgg
sC0sOkTR7Abk1V17lTKVTmaPNTaGJENiVHwtR/ZSJhNe+EpOosEF52PsW5/JdBEpZY18hbVjjHgt
dmEerGTgRU/5mgzGeU6uhpEWj1nKt71j1yc2NI9mg9+tExa3TZTFfDcCFHZ1p7CUnRUCoDcFltdW
a0lBQ9DfvDqOHR1o4mBm/c3svfvIPdN8vBermwH1y6Pjg8KxQPG5yFMGTuaePQMlaTei9vdCI7OU
8ikCry1QafpsnUYxorCD8RfZ+9xjz4M1xnts9FRcBO6k6HuQwjb5NOwqHP1n+NcGc5IozOxELuBL
wL7BZ942yka8P12n9U7UzEEC7FcpPeDPokcy3gR/I8tr3traDHVKwG5XdtqNene+d0My0dNo33+d
KjCLAHv4Mgc4btgCapFKbHQzTeMapAnDMc1r1E+TIqw8NzxQWY6Pk816RVKXunWHZGx7qL7GE/KV
qy5FMZMq3l6qtalLDccRYxYhvkVV3CTCFrF+xAa/3QyoQlm1KD4Kxd6JUbiMt1fafmPDDCQoEzjE
nTSbb2HZ/AQijHWVeFJepzL6m8SW6fmbeJj8o1c7xbdxGwZmeUQ2C3InQCqzqXmlaFpc5xXA9I/e
KPNPYSusT05fP/RR67zmOU9BsQqYWY/V7ZcQpIjSL6yzKALzjIpKc+mRjOX29GCGP7TOjni7DUPL
AkVTV13t5hVp0eDbUbmKkURjO163nSUeZySjBvubn46cvH0DMK5jIkawXLgxdp1oUEACehg9nqtp
MQEvkSKo+TD8jYkWUS+z0uSRJ+P7zDTThNpy2QDEBAALvWoGhaXgEeoCjZeuP/G/OVf0klTJOyh6
DrLUPiSrEKtUnM/XxTcG8DRSSuqtY3PgvkoXq5UuRHmDjf8YYLwLv7nkIfAKgMBMJpay8xF/2WKn
aG8NlbMIsIzSeqna3hy3ZX2iBTtgYWYcqspyX/bz7Vo/AdHgXk7mvFoW+jfLe+qS+dhUKzOcnw0g
VICbEti/BgvBT2xPewIBJlGKqvFdk8luQ0NSdEX+Y8DB11Z0ItmOTt3thryyXoFxd7IFL38U04jw
mmTOc5lk0fH/tgDITL12TUvu3dy1HqiRXWIvvf8sG2T6gqB/e+NqRcYP1whMwOGm71VT/yywwjb+
qz2O81cxRu4WXNLOQxxYP5cS2TDy0tPUqipkG0CF2Ev5Z92g7AvfoRA4yplRVXCWHajOIbqzAHL2
rcyZUuTrxF21HxJzBt6IMV8F4FD2Xez5q14NSQG6jeoKdAoaxEZbR8jAQFS1SsLsALTxz4gKvtgf
aOKjV/tI9TBQ4/4ho14yuQj82YYHGPdf0OPUG6p+XYPK6RHcWQCGZm0IHMkivY40lFGycjgS11OZ
1OcZEMTnyutrRASSTa5EJEcaUlVsbrrYZrGVCVLKTdiHUJFp1uQGQJt8i4OtYUQiYAKgw0FBei89
9ei/GSpFW0TJhnVusBjXXALUkKy9ts6QJfDPKbgakiwwbUDWDmrK0XdDENGp7o20pam0g1kCVeMd
pMiPgN1JZ3vLueO/wifrc8K7o0V9JmjUWEDnRtSuf2c8cXsdDEX71mWITISd9RoWrj9t6jRNdmUc
TUAWasTDHQ0FzyWqVytQFqNmyAtXy5gsZYtK8B1iPxLcuqY42X7xV1iK6AUJ+P3BFK6174Kk/DJG
9dcszsofqKv/K52jfzdAiQHQhgtvX0XjfvQG1OC4Vpacu9FGkY3qxXGQI7XoY0xCk4PPNWfOsL1T
zGmfAB4WDdnNNCONxxz7C2QO78euGw5jEpyCycTZXAum5CWkv4wpsL9E7ymab7Rm76ypi2AB8Bao
u2QHLF0VAepNlVOwuI098jsmy4ywRPlwWLqD1VuHoYyw/ImH8QV4iMDlACk9SOWBPdnJESTnubsl
pT+3zlPoeHtSxgnsq9wFdy1+8yeSVaHFjnUXODg6gdbHkstuku3NnjrKsBOXPjJOznjgWiC+CZIv
ybgjbgEaDPWOeAd+aUyF4f5rQBpfAmuhSsG5yKoeBUvI7kPbMMsBTDiiMHEIMBUqc6ICpwJHx9lx
HLt8W0snWlmoAQIRHEh8m5VkL6NEHMxD2czKU/jcNBQKIXwQCeJsSktN/9HTCrILhwKg4v/ZheZP
3eTIq3pEhmcs3rIgx4Esry8pQq+XLkDiAmBKKvdBKQASipB5C7rLRT1hU/lQQJGD2WHfhHG+YkCa
fXCKn1TmqqteF+QgjTb0y+wGXIiU5Eb4QzTE4cCoZnPYusHS6fE+WWOQ4tEQx9+Fhwyla9lN0Ek7
x4iPPbLsRDEnkAP+kH0GwFSFk6EhLaqs33qmUx61SKNchIWtSrpqMYL35h9uJOOhZ67N0HEBDNdO
c6IQFfizVDCRztB8nwZk+DKccydrP+5uh5kcvltC+mCdwu9h/WHcVoCoBOEI1/6NnafPUYEqr9Q+
jiHAlUU/1H/Yzs9kYMmfQoJt2k5b9jAg4eU6mMgdrp0u+XOK4m8JMBdeXJzVH8Pnlo8DMrPAO1b2
WXa1cWBc4EnzQiJDWn97dQeyFSXqUZa1mxAsQEIhhgbAlLU9WaSDe2PfGWa08yJkhQXgUXqYWtFt
2Ry/TiPj5y63zE+SddU5LfO32gtFuR6cxltHSErZW3FifUqAv/AJMQnSTW4K2ChVaU+e1AAS/dXx
w3ldB+2BqeonEElbD9TTQ1PEqBp0LW97p9BDbTylRX1KwOBEmeA4BxGIlH7ObAZijF8jXjVzjdQT
9W8RN2vC0qSUDp3XkcXuyncArq0zSrRZzJ3V2BWmIhsQIHkAgreU4dOoGhtACoA+Nk6+gk0g+Yzz
34fINh5IpOVtbEbgYBumDclC4Zt7CaLQ+Tk3Q/uEejG2Ta3CPAXAY7vOduSueumXPyI/2XOz7h6D
AY/shWYBPMf9JvLBAktkCcSl8DtqBdJqE1FZct3nyB7TqEAxwQDRuHfxTeNwXcEu2QbbDJ0Nft0P
ulKNCqRlC3KQHgeZ/+6nAYKoB4xclUc4mkePe9k1DvudzMzxBUfj44sEHJNCZo6Os5L5ATLOvdyX
q0WrZOnc710QyT6RqLSR6I710LylYdFzD49h3hz6BAfUXWR+omYMeb8DZ9y06ZPaLNeV1V4aVDg+
jnVrfRpcBwjTLk9vPNrQLtcWEK0ONAE2UsmzmlN40lp3gfktDiZ7wxLHeEijKb96c+mvJpRJ/GlE
CcJ1bvfVKDMsGGSTHgBJb33J6v5KBqABlKvEbN1r5YbDQ1fIeFuZQfJnh0JbNQNNLeY03MzdIPE5
/WkUaXpdni1x+P1fR2n4vS369CqGBM8o+FlO/2cAtIZd14BNExCuNU6i1KKIxtT4IpqDM0BVLrL0
nD3J2qGnFE6+7SK3ei2mz8TxHTuJPCW+kwJcJRRvjLFiPVSsO89glH91gxur1AtgNaTizU5QHaat
+uYLiZF1K06Nm2SLlazyd6syBHsRM8vdbMkRFMgpytXbOXmJbMe+NIM4mSwukk2rkO2x9aRN6LJt
Hc1S7M2h+K63qPcbXTKRcX1jQntXkGljfWfE50QRXiA+gzOM4okGjWK/sBoQtSLECnw6ZaAVZtOh
ygxnHfucFRZbRVm7ylD2KGqkzljjVucG36X/StTxosR9/naXQkwOOao0cakMxWs0ZmUZApByjoEu
DUTj1d1cN+aGTNY4ZPNP5KfnRiCm2qAYDsvRoplWXjykV4CJBQhfD+1a+G72HXRHr50sm5eoBMtW
ZfkW0hkgz0W9z8bA+xog1eJgA5NnV4AZ+7sc1oEczT+AvOftepM1B9AQOa84JdmQHoyA6dbAIfFp
rHj+eQr6TzSfG5cAjx3L8rHirn81JgPrHXUh2+xQ4xx76RXFs6eqHAHyJBG49ppGvJV952+BOJoe
QjeXb6w1H2wZNS9t785PqItGfDtx3s0En9IDDf9pZhbes8vLDdYAOxxKep+HOWkuODAYFg77NEL8
NJ6q+Eg/URdmoBW1kIQ71hs3dYwXv+Jfk0p63xsGcuXQLZynqZvKRxHiUUoKLykOPe+z16CV4b4E
pvleAGj2NZ7dLRlkTZqjBrKRZwCrdFe3RgBZiNz7jizf7ykKrF9sJ+tOnY9wOsl9lCIiOed7XBr+
tvEaduzd1njx5v5rhEB7UuFtPoOJ7lPvynndBEhLTz8I7kWeP5gTOBBI1FfJcGnwQMoyGzwaFUcw
fMT3u85Bf5wjcI8JShAY30yAU7L/ZgKaPur77pK6xa5TGNRpj3V1GYgHZKXXj4MSkZyG1GQtykF7
NtdrLaOethOy4OfZBHcv3wRRNJ30IhNU66ze0HqTmg8TRtyqPrGt6tXphw3O8eZT7SZ/x7mPY9uP
hTgtyVPi9KE1Oa3BSa2H1Fts9Ao+LqJ0PbI52WhD8nP9CLRbS/zHNgBpwCrUC8dB124TVVHjqoqa
TPU8pWAGGKdIQTLSasWkCmxIphVI4nj3iFOmUj2zHLuyzq2R+EcFQraTs3UGusNTbvDgyrsc1a3q
TMmeccIzGdZbXifh9ncWic/3DQph3xzDRwVzavBNFLn2Hhwwx6nLJUiGx8jY5EHCtglwNEusiZtN
yYLkytvc+jTWVXoUXYu8EbJGKmSLXJ6hPsWDa36KjWy+qLliUSGO1VTdLlCHtfo4dznTzWxnZ804
uY4+tCzpgWikDYVXXfwB+W4kCtwpW1czDkR9FyH6VJGVUs/Fj6dHxEiLQdyAjI6uLMVmwGp7PaOC
SCJa8ssNHqigQ4xJUZqCUhnltKQcZ/7uwZWG1KTwS/n2vn3Aut3a4PtwL4SQhJwbZ5N4Rr7B9vgX
bBJBIiH6wlNgCJPZgqmUK+PAy4sNCW88YCy8qFiMrSnNLu8F0WV77Dt72GMHjoVbJq9B6YZ/99N3
FsSeSjIet6i2nv8C2tN3L7CMN47C53XZT/HnGMs80Iv78skrUmwihsZDvXfenUxQORyk3aAMouTB
dszrcee1JYKnuQX6EMUhAiCr4NgY0VaLSE7N7LK5X92M+1HiJVo+ahEhL5NvYqIsDBlvM0rKkWUf
F2Z6wZ0XXwYjB1uUN73NRtYdmcv9zTDz6c0E2jNgoDP5aIJ36EswI9SqzErmgYUoC0ATYZTzWx2E
KEE0XI7zO1S6HSO/jtY1UBcesxpJsmaKh93QWUClQu5vUFT5MTI5yjrIhBoji3H43+bOuvM7d9yT
H/A11cPdNzfJZF9qN/zaJnjeBwPemraqZS4knq00tFSlsx6StlbGkTI2lfGdL2mTPN8AswWR3IYB
/mFpE2S9/OpPfv3RL8He4Zs2cmHCwXqgxlFHv3qoZbd+JP1wXq7xv/RklHFseUSSPyRV7Dxa84jz
QzNO9qEFABSsiiCkJlAQuAWSI3trEWgppVzkDUhNCgTvQeX7G89+Yjj7RKU5Xpa/pqSUjhKbb4Hs
etC2e4A8o8toE1QTp9vYRdnP5EX1mgE9D1EFMHcUTTI+ZaqZBkTzwxgYxqSgBhU/41OVA0U8aYLh
cOeRiuwtw2v/eOcQIzQeVNgY6zmoZ0x8F6ViOtOoyxDYXKUsX/k4Erho28q2kCGEDJw+Vaj5qsEZ
GSB6sZ5dhiSLilLh9CohqW+ssYDrGejoP9iyYjOsQCCJ2CGRZ5FisMOXYUz4mUSovs42YRoDn4b7
bOu4CCYBlKd+RFwED1Pq6sYazL1VGPVJi6jH1DN4kWXm7SykCJU2rw4pznA+hdGI/32DIyKsNnbY
v4zHssRaBnSaIOMJw3FjoZzzSns/E4f3Wz9hYAcAieuLa8XVUynDYzIOYJu9m8ps2vE41na46mf8
e5S57e/LLjogByh5Acli8uL2Po5xwNezb10f6f5dmT4VRrBYiPgbKuH8AthTUQQgvwacYSC/iYDb
ZPpIna/N6EzjqsD3N4TxuKWhDYZUY0dqgUXwBke77ZqGQZXAkSlH7c3q+YfrGvygUxIpmTG0bXx7
eV3v8TJFckrZm9l+YqjKEXViLOmKXQzWrHoq3tK+wLtiLBz3gj2fe/HC8m8klHUHGml5Oc7pEf8N
30yrcy+2aiLwwj7GLSu/1mz4miPohTSg1UzcmHXgfOFYGbxFvSHXtp2KZwBnhPjjIvkwZN4EroDK
2HF4PqPMGPtdUTtv1dx9nZOkVfOMfPa/ScN+oSMF5CO8tu4U7WikG83sSLImrPyFIvLOpO3De38f
2akDIFVpK+cj8DStlu0ez4xVxZFaQhq9BcQhHVtHIIJRNBzdk+0iHdLDuZhmVkNxqnUGNfG+tAFZ
YfAy2C+0EAL18TFYWjeAWB8/+yK3HrNSvJl1GvVrvEEKv/pMbBLI7gDiS908kl8ond9PMwaKS4qH
xZHl3XRIrUTuEXviX+yBgz80R9zAyH5aueu/LAb+iNeIjyM+08n2Vsh/EM87o/QQIoUntndqSPNh
R6IOyWEbWXIPb4O2bhNQbmTu1VFNZYmfLgB4jhNznCvJo6EONk0qjY2WiRqvzNDBN4vDAyNamWVk
XgPUMcNpYi4kbm/dTBR4wNmcsYIAM7Qt2baXaXiabC84UY//ZqhNyA4QlO8e2q3OuhVPHPOobdnE
XxG3bXfYjptItv3nJbQdXVEPqXd3F+R7ZzeDAG7ljLxe+wpgse8QxSqrwN+5agjetGlpSEsybYLv
DHg3XCECasNUAC+TZiCXrpfdEV8syEjmQB6E0YijyT3kl4T9uO1CE0R2LlYxjlMkf7LMPgwsBnWt
GyLfLrC8H6BOBm/TzJwvLe50ExahcaGZAB0qjsWYgaoirMatjeS3S5gU5YGe/H4UZkj+ll/oyU9N
7Ypm59UR3ywMikylMoOmHClpXjLl6zlxVo6R1leydroq1xNYGeDWDOAMewYArvwe9Hf4o5NKTI8b
gteg5gbwJG7YH/ZQsEtuxNYnULcPrZO8UNNgG7j1MtfeZkhnesEatHtqqu91VfhYjWLds+kjoMov
Y+EBlH0GXNMJvKHQAztxJXI/egrS1HgWDHcR9BJ1/230nA129BzU4N6tHERlaEiKUJZyU3ReuCUv
l7PsCTWSJlLyEHdNzlHIigdsh89O7XVP3Ty8N3XgFduwzHfxUFtn1gZiM4ZZ8H2enrupLX+EAHrH
HVfDJXQj0DDYuPcyQW6gxYp2N7MAj3k/xAY1Ytxf6/Q1wIshlkw5adRUSMwIpeDHVk7OuwLctuWS
CWdPwtrh6/hqtjbWEf/D2XctSY5jWf7KWD8vbAlqju3sg9O1DJkRmS+0FDUgQa3F1+/BZVQwKro6
e2xfmBAXcM9wdxLAPUJ3TuB7KKBX0jgnG2+qO2Q2VKmpbsJ7ZD22vPbzGkjkrgOt0wm+FUaMM49J
4QjJpo9KFWxWD9Axu4hE/oKxcvVcdkG1ZdPo4ri8gJZeXyZr2xH9tyzptkwG9i8Vapl2OYdGXT4B
IyatIzJb3bWX0CSwIfz6UgxavPPiMdsmk268TB5OUKYplxfqxaeZZp79ZRkUa1Z+N01FCCKyEtyD
7pxXrFq96U44BzqnUNQEYv+9rVFyfXP9Y/xcHqBgcApTeOIZbmWde/zG/EhO6c8yfnZGV/+uT1iy
51E2nHvJh2sCTSy/hEz9VotDyBWrnJCnJM2tLseboHqgskVUgr0oDMAHPvhLh0sZpaVOpc9TFKUY
t3wqf+KvEoKUDhmd5UJtnhLBFXXirvEMfuulDqlF92HXhHvuyhFp/9ZCUgeKJOd2LGA5VQJ1QG1Y
N711UGmiaCrmI54qqRXDcbyLIBRWZshfKud45Eiqe4VEndtM5S+/tGFpLA8Nt5HOWmKoO3dTdrUy
AVRTMDxCs2ncFn2AxGYcywsr3RKOTSz6Im35R6U4J0x/6kxW/yrAQVsBizU+wpBn3OpDlp3iGHll
YPufddbXlxGJv+WtJWE2Ny3vjJoK2z14WLZd//Ef//v//p+fw3+KP/K7PBlFnv1H1qZ3+Hib+r/+
wTX3H/9RzO2HX//1D0AZ4ctjeo6Lfw1YgJuq/+f3hygTKvx/hUlVZVmTG9cUyNcdSe2QrA43kq3G
wXFcmkh5Z6nO6jsRfFpwL986cRPNgjwU8Unsp/M8CLxyUwe6L4jPlg2dgwiZRR+P0/iMM2Z8zFSE
iUMMXBhiqEoXWF3Efhtr99Fomn6OfOV3eJT7+PPbv0b4B63SghVPDDmorVZbyVFPx+ZmmDHuCTrk
38j6h1k43cdeT+xnRz2qY2cp9gllL5f67MCHlUywEnYU7skcbww2k7een39SxHJbME2DZ0QBQCLV
K1Uf7dTq1wBLs3OMmxtIl/eZ6+r3UQgr9Gp0blQz0mi4dU3rOwIJA7+DpNsJtPGnJd7oY2sPn0VQ
vikkrcN0m9pBvqYJ6AKPIbnWh6He1u+vo8HQfKWHjjjMU0eZ+QCRs+RMU2vcjK69F0GhygsfKb/Q
lfk1wUr2QjVZaBxuP0hdOEGf+7//pjnaP33RgC51gRewPdPhumH/9YtWJZYYY+FNV83RxYl8lOxq
KMLZfGl2V8rB7osiHK/M3XCeOUFJN2vnetjxPFz/NUabiqDegpOJuxtJGGp4vB6asRGrYNTTO1I0
pI64GX5COsw4IF0Au6Yx4psRX6otE6tUjs6PTD3I9MYsLiGs6y8eN/BeALwEvNHazhrfVthGV7s8
5AMoWTthQJlO1K65bqAevjWgawS2VymZT9kmqIICkk6ppcpM4Cg6pjc7QZplrkFPeNpVIinPMA4t
r40OsCBt5tTuLTey0ofJaDNv394jtJGnuZ+ENXrN6K1XWN9+/1Hhp//5s4LBD24GBgAfHpRHHdX/
4abQdWzIU9MdroBlBv4wuWfH09mjXtbueXLNwi86wb9iE2qsQN0trq0RFw+2zp6pPQiZ3Ey5MR1w
Sqi/huxo9i3/Ckpfvx8jPdhQlI3tp10mzka0dbM3k6K+ZcCdbFSi1aeq9Kb6FqpLGxsfOwow8y7t
hAxyxaUv1RM3gPPdJhOF2I+yMF76CLqEHsA2WW0Xz1oLrUYVNVYDg1cMBgXt9MpF3YAaHAM+peG+
s2ZG5fm05M09FyewoZeua+6eA671X9uWBX7t9MYtcqvwAMc5/Pmxm73jvAR3rJymb3kYHQp1888z
62yO2UayEP29Wz94dhivcrfhR6pybzRvQ9rhYBR4dL9yU7EDmSWApVPBDkw6ODGP9NexCOQPVYAe
b/wjQqFXLapALe9dmTYtMeja8SwpT7RbXC60b8RJhLOGc0/uU4eBW832998e0zE/f3sM2wZCATYK
ho6nCj1yPnx7Rj12YhFa8sqAuPNL2zUvlj7iJ+XBe7kx+K9BEZKoiTqpnaqZ1NKTEWqbT+1UpUvY
d83aaXM2z/t3cQ2PD4MGRkmuXnkZSq8wDjAJcmL+8qmd3oOTud1RFmJntdI9GuqipciNgfljO8eB
DShS11ykVqpTCRoT7nFp+xxD0y3dVALZcC/A7t0nffiIn5O+fXu9fznVhzexzPVp6s+vTIH07ubZ
KXx53ykEZlP12kv7h7jlVZZplraBRc9219TbAB/d0YtjGMJRkS4S3klHbO+049JGpU9tyK4PUFRQ
U9DlQ52mmOtOGUGhqcEx1N/N8Xdt9DIAA2KV/qk7hEjdqmRVtuUe8A08D/4A5g7pSG/60iQV9CjM
or/Yw+QcAceEp5/DokekAaCTCMTAT2WdkjRm8Acv+Hfopk5fbLf/c5BapJTF0G2bwrlgDZ9Ai5Qn
me9k9QT+Cw7sWMbCa9xbF07381H15m381pt2RUS9yBSHjzRgasOP4ykiwngNCblt78bRdgCs4uzo
RuLnHaSzqwhP8UGPYb/FW/2pbQ1AjoryK9aH0S42wNnuR6f4qmf23h44f6Lhowtsg6XCluEe/s80
HFmsECbL2NfNQDvONG8NU3H8X98xdjPmjnpcrm9LJ2vXnZknr1rdXZ1at38h0XrPWdy/mBDm2fSZ
2UBTOnPPqWGEm7TWk1dvaJbQUsKyogndZ7cszKtXOxDkaaD7qWqJExgQWppwWGiPXPMBii83FEc9
dAF9DJx0jPjUPsFr3NfGatroPbD4bBTNnOVaMmdLgqu3LaxIUyxKVJJszp9RXGcAidcG8m0sjfiU
HFNj8YSBAQcLd2QVGKcMxEkqdkivNStuiU3dRPJIbXnhgfpGHYUzsQOeGza8WSavAPBGMYpLq+RH
KlmqSqWlo1X84474x1SkaJNowxQEKjUYxMvItkyK1ejVAFh7U7d10uanpVZdJe/fLlMXwVWJ6hrO
+KpVq8wvl/4hT4BsSIGPyRSDgi61okZUxLeg+gDI2koPNHsTK/jKEggGITsIHLzP/2P6z0cuFjc2
bhyzV2Kq/iDzH43Ltx76SwGPwn3ZKFRY1+anrEneLmXgQVl6qVP3qCuwKjVSHeYu+gYLwWg19/z/
zDHPZtfVVjLNiC9uWiQ4NoYQLfM87w5npf2RY326GTnAHEBq7AhATRElfit3ugs5HorQIKC5Kqos
XQMZYJ0huXrova49UI0unmpfqiATtsdSVMC5gilYmCIHP0QbNqPRluWKtE7sqB1Pc52KYWllxZaK
dEmR59bK3NhCPLbND9RGs1EpCgoFGVezWxD3xTGr3ZyzGptyWQMrc089y+vQGBxTVwD49Uz6Vc/z
A8EsR0gIHEoHHuKE0qS2fltbgfZIZUvD7o7CXSVwDg7Ux3BRd7VvB0nhQzbas/VV23W/Jm7glbBe
3xFFMZogP0ZVrpDORm2mm0b1TqpKvbpM8h0xGMc0SKFNrv9m7BJMY11LP+YicVcVaL6nWH3PTJzI
wz0aWXwwflSrVkwZUmPgIfpUT8CuBJ9LddFF6mm36YWFJKGKpLY+i0S8pTpNukTPQ4K+W/9+acY1
/nlpZrpgAeq6Dd9G7hm2Wrp9WJo5WshsHEvoF8C3ZHNwv2ry1XBKf0GXfgKlLmDTfxmC3DA7qElC
Hb/aJoB3cNDdcLaUXzotacB/dr1z7PX3aTs0D9TU6kW+sdq63VCVOv5mUBaM9xRAl1oNctSgZaL3
Qb3ZlSss2JN521eYUJ/LE/cH7f9SOElANn0KwxXuw+WBGrmOm74cug7kuNRlYvNPNh542ni4Xx57
MvUgOHxGSHgq6vBV2zqmLPBAy5Cvi91fZuFgRZCPL7mAjIIOTZB7AyLf21i04lxDkxD+mI25k5Nh
3Trs3QFi5fazGMYKKbje/dHaEJfGIbIAwt5def3Oww7jBJogDFqXXGQiY29t1tghhrklhtWSoJzr
jY6crxoYwXz7918g7582hqZrm7ar2Rp3wH3RP50WySBvSvx0u4vwIPojDDB8V+VUgvOaJ75hCFRZ
mcKF2nEzyH6BcQKl7wJGaklqrqmRLgy/TA3HS1OwhnFr7Qc5NzaOZUxYJEHHb0UJLNlCQ7nNpsmn
KmxfgRlSF4peOvBHaG4UsnRQHI1YpgqVdZdWWNm3oM6R9AQT5bGPGOyV3QhGY7YNAhVIWX6gWeCf
pa9QRCj2FtJ2fq2OX9t3yxQqURt4JvHOZvkjWaks7X8X+yEkCfRt13fTSo5j5I91qp0L23S/1MYf
tsL9JfAmPWYOMnbN6AyvFFWFvXYGEcf7YmV/mCqqHAGZExYSchSFrZiSNcVcFIW5qHmJokE0F4fW
1vn33wxuWp9vLUgV29zgjum48KPnn84MdAhGtqFnthdzql1/UsradAklh6WgDY2cpY1K6Tj4kGCR
13AIYDNBcRxPuQ9x2IGld0414kCqltfWjcShb816lRdJ+ojfOqXZKX3uYiftR7q0d9QGbL52djr5
bc68T3b1wiqDnSm24ZDgSfDxrym2ysryMTvPkX0oPL+tKmOep8US71zL5qsbA0Dpj1H66jpQjaZ5
tFafdqXeMKjcONU6H836UEMuHcBm7h1Gh8VfcM6yy0t9/Na34cf2AvQoaveK7GO7ipdaPH0LkvEr
s+rHxjKvoJ43D9iHBncuz18iHBe92rWT75T64DbhTflqCPPyBoqShgnYmPiVQ7ThQrgbVZuECC4E
ynnvs6ZGf36vESTnvfY+DhKCH2ahOd/HQW0huFAtE3J+hTQGsFMIgFjVVP9qcILw3709erPvb4Ei
39/e5Nb+kLUghCWOpWzn9cKBYazLbqzrUzgxW8WjwK4KR3dN8Zhp9lvb0ruUKI51tfFvfgve56NO
dajuWo7DcavE8Yf16afQ9gDni7RPLoUDxhhvOizzKQM1p6UgXbbTzWaCEcKf+SnDK5Elt4Yzmypk
IMA+8SGaZT8xJuILfll/CGlZT+boBveNPawdnthPnrqA1g1PjjF9oADPKX9KzS4vc20A6bxrm/xA
oUh9AtMYcrGlKtfjcaOb/VfolCQrqBka923WGvdVXae7IWSA1ao2ujRh6a3jymk3Sxtrg9gfQ8fZ
WZb1FgeI7y+99axjazg4aAakdZcEorjSqLTO0vscyyD1KtSCk7jyAtDmaZnB6BJxXN5RbFkhIAoi
O04aqKB5XVt3oNr16qxU4jQ8m76PLfB7dZC8eDKK9lUX5buy0PTXJNB8CoBLtr4eLLAOBhy1PBgu
vjbUQVM6rs9YiIPoVRYkzuHf3BWNz3dFneu2pummYZomuAGa+qp8WHCVXSQGmDCxc2hBTX0hkVjI
8lnI9cyG1Uv7Qib51AZ77mbtugIUFrDYVmEqpg9yrguZJ8xhTqB55jj3Lh2kGaunsESgsUuHARAO
X1GPFSUNaKD1XUPI5VwD8imWwErVqmgC3br1TDGuqJvhkDHeURF204dAF+KI99YdNQ/rgTRnxWsB
DSg/j6xsm7fdNcet+5ewqk8F1TXIov41Tc2nrgEtk+r6SwxyIsnKsIZyX21sryxuJNfq0sqhXFPL
XKH2asOxTL/9pQWINbmqNQVcyL3GzxT1PVVaV3TJJpufJZSOGlKzwrkslEliR/9R5szZf4hTwxyA
nDcdD1t/coFG5lXFN30EEpQxHhYdm6go2mZF8kika7NcFLtz6ottp/ACQVGFj1YPPz0s7wBzVTU4
VuwDnPPgl9zaoKPCmTlJYGXYA8NfrahIl0w1Usl1J4heyNbefO7oxsfff8Ft49NTX+cObnCWDeYa
Nwzrc6bArieo+TkAA2QixwkRCO3PfW6+FlK3a/8BLlTJUwRNpKc24+DSWtI6NUabPsWyANpRlhb0
TlDVGBwpgMFMAXiyQaxoPaWI2eBQQSaaBzhIXO4oiUMX2LLH57CUJ1rHU5qH2rUiP4DIEA/3WiKD
nRW1rCmUlM4mZL+GBrcl3P2+C0sivQv0MYiL71XqxYb9e/OeJI7/jJjzwRQBFeL7CHu+OQ8DXSAO
dCZSSpS5cY2Mn3sveRnozK8zWg7Xse6tVzYDP7foLT1Qbn7/KeBk/Z8+Bg+/aU/n3OPQP/6n5Jpt
WC6W/Dgp6WJzAg0RyuSTL+KuDqGLqJVg6Ahr+FmOmrxW2FI/6km6gVYrbH0AQXpkRWhgK9Z2yL6U
WLpEfNrknnAfZAbO/JA5BiwKavchLlh3jrGYgvxll/mTV0q4IXr6noIzDbKDUPrZd3E5ZH7Vjem6
yESwnQLNeSgSw9oCqu1o36co0+7NqWu2EMBr91MUYDUL8Ywa+ctvYVg0OIoecDJe9eMruGSrBHu0
uX2JT3DGs7T/NZ7mydr4V+/CQIP4rBq8hncmToZ8i7isS526sxSKfVanB/DxHYqzkLhYYwZDqcnG
RbL+kOfJjpqocwnTE9w0gfhGnB6BvO22bnzKe0sDmhEXA2Saa5trT0WVd4c+kcXOygxsU4WYmpWX
aPXZpeLQJHLXjtX3uQqPp/t8KsV2TCDtv2I4UThmk6cdsV1AyfTQSPUPxQ+hc/FDwDxMTbBMNQ+l
nrBuYfBSAjVZlPwURe3XbgyNbSMb6DjpI8OVegCG5KcP9TlcjaFSZUCmoceNazNXafg8CQxKIctV
rH7/1fc8lTf+CGCwdYN7mutgT2px27U/bUkbS+t6w87Hy5gASaLD9BlnMpGbn+gyxkkB9yNckgYI
lRUVR95uhgzePRTC0rY42fATehv3oT5Hq9EUuVTrIGi2ZsDCVaq0HiPkEDe5U+Y3OfD8RqXGgS1c
HgbJ+lPHBJ21bVhgt0YdsXo6UQlieQBlYtuHo7w/p0rUfOEYREdpDI/L7BThwVP1nBnT9sMcaqSN
jdq1TXdLOE1DY6o+81PIdMONOeYnmQ3DtSzSCBmOHHdFOwU+SLUlep3oK6yQS4CFAX9KOVIeeToa
vwYrWlXSNGHwkz1qfWe/FhbQGLDCGO6GHhD/GrZzGy6CE3KLtbGuqvyb7Htwh21823d/U8Vp/riH
sydWIQA5+GyE01GYFnw3eLqGtYyyX5/pxE0PgXTY+e1aQ4d4TLpC8sy9zRFQqeC7tpi0VToE3m0e
oHjJtho1ue20ayB9dZ1mqrth/HSILQVzABw7jDxbE3AFWsc4sSFsC9WX7hkWkxitvWXYAbQr6C9O
EMuE9CbkTLx87RIHax7lOuWpQCLua512nq8DT3pxdECFkO2o1l00DT9afU242FYFaCoA7rDBgUvh
nghdCEtDZwtWAG7Ag0IRLbjDGYw4wWMToGlkJxVoky4fAsP37sUwDJqMmEeaCajYMOjyM3W2LkT4
wsIJ8vNUMyc0qUtLSYg5BMS/vS6SmzcYzkNSZRHsUACgHzM8BIYxKTdD2U+bsZfuA4Xo04uBR8Uq
ssy9YRnWY+CabF3nAOuXUI15DJFYO/dF/Q1iTXCtzDqk2bKoXcvStrGLBzksSiD0Bvr/dBzs7o6a
Qg8eNqsidZqj6fH7OBcTckYOFMpk6z0so6g0tq6ETlX89Km9reFfAarZ84cpQWwHsaBxv9CLFmTW
VOGGc2iT7JXa5knU+4IpTnfQYvOrFQooF9U14CAmL793iqm2hAG1mhxcM/jhlZ7YJRDJX1kqe1Qr
7hSU+8HRYgHALcz2P7VTBLXF0Zj5nQe9QIdoWNQYKmpXx2HHqMZS8IfeebDdvI2jYBoGWI7jQ8wt
Ay81Al2/zn4YwoJxQdpqz03YDWukENitH9phN3QSnrk59kuQsSp3Etm2u0EM9dpsAvGldHvYTGUF
/wGnlD0EZ6Jw1ZZyFSc9+8PLjNe4j7zXMRsq347T8grSHSQCoWicB3p1aEfjhdSJ6bLQBEYv3Wo4
kj5Te1cHUJGtIHDls6ypNgtLYO422+rgBNbLHLfMp2bJ2u5tFiveFuWO8qeaG4xgKzrBXHUs17tO
wJFSp0kp2dL+GGFXWXAVcXtYcrDsPYLa/jpHpSgYhV78suBagX1yfALWFEe+QNZqsQGWV+okcxtB
bp1ugDM5zERWZje6EGRUGom9oW/AzkiOzE352WsSCCXO3YESSVTd6QCdpgRq1JqTXnitrJfjVI9O
hsRZAzldpBW8JmVtn4k6mQdwzetZJLH0Ae2SLtQhdQhmhwLJ4KnvceD6xsD8szGn34CeQY9diXbO
Sp3LnqXXghejHsGVXFRi/xSExYmGl7kv0WBVuw/jZt3PEQO5GjhHA0aarmByBmmRLgofmhgKgGWY
PbXq4pT8JZT6cDGw1HlqTBwgM60HQ8NosqeKJ+lR4w3kB1Rsk7ThQ9lEgBOikwb8dTiLANuPBKDg
ep9sAgjc7Ft3GF+hzLNN2kF7ClqtvuIp0EACCu1chbkqrFfVurK2kRdrT2Dv+qmR9GfoPIKsrrHx
FfvNRCmYefswiecZpZqxsIO3GamdXpjCWApkTwK9URzFdE8yChWduXjhzBKXGDvTlemI4kUXQbVz
2s7eUNUpjc4PJPAIVHVj7wKFFv2e5shTsabm0ZJQB1Bz6O9zRDm2WhWz12WSM3BLsMul/W6bQx0C
D/25aWnHoY/h8wC0XGqb98BDCqiUZSUvc3WC2Xhp99D6xSnXrTAOaWB116xyNFjdiuHqxpN+FFqL
s0hm28ltbPBdBpFw2Ok1strrJO8liMGd2GBdAQeQsIX+W+eIG1108Gn3Rc2SVZmGebB20xF/SX3f
uf1bhFenIPVmsf0dSmPiMFdpLGy8+Bo4FDxkVXQXpeE8qWRtf+hwk6ewpZ2qU/PfsSlN4DHgmViB
J7CDyQ+WIwKm1wfwJp860LyuAYvz69zhya7wO91FghR41Q822RYAEUFbQF2PgKyfrLNnm2zqooHv
0VTT6/JUuYF79DYG1Ec/UKXp5/nWiodXfRvoV+tBrrcvbjMPmn7X9hoOZ9ARjaxnUedsXTU2gNWA
SY/hKqrNFmCNwdi7PGovY6aybwyJMdo8G7LtfBs0421M2bKM13PMssmGyN20w2Yf0vUKrx0rSPcn
0fXc7U8Q3qkOi8o6lRrAYxQ34Ahp1nswlsanHFy3B9nGMIpCrWut8am35CVI4v5GTXajC18bKgE8
AzoDIBE3WKrZG+qdZIWcWJP9Kqw4h7RK3H2tuxFrbUsTpzxvvS+dlfuNNXZfZc68XYMs5ZbCpCvO
uCeLp9hukwuSsPEcxrw68oemKy7VENiPcQb9xAxf4EJznGOcyPZBlPy5GzXIAYEH9KDhMOTiaM45
wU3nIVMXVpbaJu+saLO06Xr9oAvLOlNE4oKpkMFrFzjDU69r1vPgaM2Ty79SpYN83WMIcDrVLHwm
j8AvQqE7tJ+jkAcPwBCt50i37h5wR8IvO7CfcuVrAh2JCHj3gkVTDxvbDILaOljF8dSP32INSUGB
W9itcdh0G1MYMgS54T5jV/G8yAnkIsbTiIStegcK0cGepAegft9g0ctLY4ck/LSC4uEd8rvZF5lz
iaNs4CFhesserKaJV4RxiAP7zgCY74uActgcUYyJeCyb8n8coV4lsODApsdasRlBk1pBZViDQXQN
S5uugeRMOPRbKx4EmHF4iK+RrBg3XTjIOzNMQYMLXXnXHoa6YTdqpUueecZG07HofptIxY8S7ptR
CSFwVZvjZGDtGHRvVy1+PflmlPbXpE3CI007x9kyP/bcfpkjiigxVmnPYFsA5ufbW+yrDtKWagLI
WLy9xbnOjnkbsdsyHXLkxqYaNCSgaACzm12u3pSeDGItOqfcsbz75nA8qgrYZD+rmlaWH2pxyOpr
ner6s2kNc18ddMZzbtZ/N+69DwpB+SqS7NBaDr5zTf9DwtP9TDWYo4u9G4BnTNXByr+kLtIS1bjJ
AhwKjUqhqKtzaHkrX/pOUV9Ha8TvyGNPHuXNqnD6EddpdW5UpxTJ24Rzb29uIs/ERIXW+xkECHd2
gftIbI+zouWibenWEgvnIjqT+iW1lwZ0A7RcCzckeEltU5cMJ2b3dxS2tL8PTwIGwlta9Ft36GO4
nk/saz/pb6Wl7VOpmELxbYJa2TzCreqbk9anZipM+M6O+hfwQuCDwIYH8CfL53x4capE/6Ie/XdF
qD22KgZiNsYpgb7EyrZldklCXm+AI64ecn04Q67ZfIH1mXMYQ4EdqdLRZZObrHkASBBVUTvbcmgf
0qoD5RNa0KYWFYFP/JsB//PgWXQN0tihG/gzU6cysng/OhBwdAD3KqGSfrHVG+s1D7AfO3ywzYI9
y3ZHrTKsLKhmsBvVauhJn0MDPHKqJlqn7QvckNdUbUTKN/jj5/PQzCpwmh4V2tGxKnfPbGwyodui
GyuA5bGgqCEoMEA02gOTeBogBgMjPqpWxuBdQ937I4q9YY97Hng+MNA4dh4knPqq7m8GuL03Carg
rtBgj9yqtqVjxEcIg2soZy5tVErKvl5zCE6uP3W4Wl/5o9skW+pYeg2zU2rAOEygl6QOejVkiX54
cVseqD2ynenietO0scavAUBB+G472ZlKNdzEmhUVRYue0MMh/soM0tjnkzdCVRmN1E0XSd1U7FIr
9MEmYGtDywFdhCBz7ZbWnmqiH2PoB6l7N9WNwfFOYhKrSHVQbwKlrn8DGtId7/MJm+Fht+tqluVZ
Hjg6n07YHNcLzb4Yo4tW5cNqRuz08FDEAi/bLvicJoe8e6n1V4LnjKD2KVeob0tA+i8GAbZibxsk
YiFWL9J1kIAoumg646wEWZbw59JCpSU0gIq6u6IwL/zp1IUvLegdjXp4E40jngoXsqfTAPY5nJTD
J+RFNEi0j0hUq97J9IJHAAxUFzVAaBRHG6w2jxSuuXWCe5rEf1eFw9XBu5aNfaEajYLv7KXzpgSI
AYOveiEFRPPxlbf6LDhWUD1/ruGXucYGOdo3qgrbS7B7TYi4UTCHh/reyEbLp+qgIaMd2QN4byq4
qPXyNmXybo6tgVWAIeIKNxDR+22CpxjydQ/0MhNPny0W9FcK7Th+s3jsxyeaxw7tVQ11EEBEJtid
K30OPFLFevxrlXqBWdLnXlY5H4NBf/5Y/buxZQ6mfNzBEjvQsLSH1cyj6Evr5EVOdY8DsfpeNVlp
aJ1i7Cruqb3Q9LnJa+p1VsTgzegOlMUgEeHdegGDbletzuPWu03qEkY5LB8G978pYGnHXq2DJHaQ
bqljnuR9/BIc1lByGCatXc8QRBeQjriX30gqkprAYjqyuspvBEqM6xEg3cRqtks8UvPfqFZWkt8b
DQhs6hzOJo40sUiIDx10wCYnkCYFG1WdvlFQ1nBv22Hv47d5mN6stlBfnHz8VkNXD3++drxBvS+9
NUnEV5nCjzQ4FJ07aEQEIfUPI+ATPgIWldo4gwu1HWm84ngDiy3vCXQK/bnJPlT+7KGwku0p7M8x
Qx09IJ/twcsFsOPR6o0XLsf8WMY4ACLTF2wI8r1u1FZ8kZP2So9/WhmAebplthbcqJaB2rKhC1Wp
Q0XQEoAWCUDBc5zyaOGRqlQCmRvoNVo0vE9HrwDJurfpKDjCF/3mBrhvWPgl22GHX2XI3UPb2ImP
J4f75MhyuqTG8J1qRpdCr9DUJijEOsEhYmP01LFOwwJLgUVU1YzT4hZicZEVLTBp8RRdEgOS88aU
Rk9M6MV6TNN+15UsepoqeBRIEDlXNNSI0+w8jsMasmf5SYSAp5RFD7cNJguqjoGOUxaWZenu9/kP
ThnWv+Q/HNvhHjKwkC/Rge38hDAwCllwnF7gIS1YcTR0bF3cgv3yArZlfQexD+hzDi0wboozC/Ky
CWb7ZIAdhA3xT9wevpvME99ME98vK/GsL7UmcdKQMetx7Ni0zoDpuS/KTmwLt26vcggmSMXbEg/v
sj2IchJH7pndCS4Ect8NmondZ9ZuR8byO4AtxcaowsYH/BVZbCw3facauhcXUFlgMPTih5WICzQ4
R7HK2wetKSJo2vViU3oplPxt8AQMteTigSKaOfUz0qv5Og7G/H5sumwblcV0YTnj+3DgNVJjPbQ8
poHvTCEZ5GeQiNBjrLqTxhAH27L0E/jE3ooHlf7FHJxo7xgNw9oK1UEDiDhuBwt+qqjCXh3UTBya
najqecYXsyj1G9Wk266gbGk+2VUXP1ah3FKzMKriOoHnOL9An/Mj/CzN8odlmZDaWDU69POQ3kSe
qY0hCaAAWK0nrVVuT+WJAE/1e7UPceyKQ8bHIEjv2yEdXpKhB2WinUCZcCL3rMMGZwP0X/yK5MCV
89b+hQOue6TY+5cAu4JNB5nRM/QSnLMdJXxtKKhhX/U7PS2zuzHW0jsD1AtA+UfYL9s4BwDjNL1j
HjQ9DXhy7KhKwe9x0ijbncaCCCZTctiwDNQY3YJLDFVNyDaATwPM9dJLEGxXq6AVw6L4TM+d0GS+
IYrwkWotlqlLzZ7EuoBjy8mNNRNIwHiWgY1NPO2wAXYh89xn56E27PUwpNl3jf+PI2ThdiBhFt7f
zSG1yfw3WXmDf8aB2R5y37ppGTYH4N91PlFetQCEXFZi4srooWC4kPiJ6B/FPN5IV7Yz77/WQf6f
Gf3UPdP9aRDnhpZBXwE8f6rTSOzwW6gBvQsDgLAc+Q2wyOvAENrJVRdsKKcTVYE3AkCaitRI3TFy
12s7s6EvpQL/H2Xn1dw4zoXpX8Qq5nCrZAXLQXJo9w2rwzRzzvz1+wDytNye2fl2b1gEcEDZCiRw
zhtswyNGnl4nfrrOdbJnKhX6GWkALZp0zgwheSFxnV1kgGeOkn4rm+jY5Q9jMhl7EVfJODud8gcZ
N5BB3l46ZQy6Lk8XPGgEFHnpDmKL4E+/JChyNJp6qWtBe0SpFJRHMlz6p4hqg+yfNUzpRbwEV2qt
9rFfxIPW/BqyEN/aZa4dlXrUjvJMSM4cw27tjVP2oRs31JlkauT1uzCr72RooPiY6xnOA1Cmx9GO
RgdcWuveZ1RLVw5s+5VsykPZNdk2UKYDXuL5E6WseUVyKiUzPtDUqffFnu8twsrIngw2e0gTWEtb
xMoJ4MmeSYHax+v0pHLTGxk/paGyQx/zfboWkvxwoejsurrHnKHDoQFhsVWWds1BBX0+URxnFRXV
VotgiPkqw/rRU6aFkmj+tDDYhbIQRuVdTpaHD0EsUy8Xk33yWtc4eVW30l9lv6Y6zU4JzFu1L7QS
FWWlOVwPRly2H5qWbKpjRdJQX13D5JmMvUSIi3yaKkM+v4aMCZvAXVt5Ei76XFfLxXViK9uNEtMr
LyyHpihkUYNsP7vX7pQkrgF9QO0Xlat2p0YcsMoplqozJ1vZlANFh1NDG57kJOEcsC0Ny1/MetBf
+nDDMBcpzqg7Ga9YqKpbzWXMrUAhx45xZ7Aaxeukab4lurH3LbMOFq7KXjH3up+BCtqvw6rhJdCt
Eepu1N9HlVdsZxbBN/zZ28BmSwImSMCQC+WrCvF4Fk+DovR/ebrvPmV1Nm9y1rBsewgdDFdZ2pXt
f0WhZC0fHC7WFy0F03oojWfUFKY7tXa/9GavP9sJKsmsI75cx0bP+lKprv6s6CV0/r8j/2WeiOTx
DBeqCW8Cx6SY40TTMUaOE+Ickm6y7zpgiVHZdJETxkzPR5gJ5hN7NTG5CxR3XdV1vVa0zN2Av3L2
VV4NUPygbKqoiLw0rfatbUr/ry4qF2Fimj881OwgJRTR2Tfs+7wfnkMXZcrFpHSsGMQh1IxmH40U
shefT+U45K5mn8jxy6QqaC8zr9M/xMjTCLmJ/17pWZ+fJo5qmrYO/cKzNQeG9SfuTj/ZFkI+bnPb
YkVm6G64z7UuWlz0LGS7mMe/21XGsroU4xN1okcpYmGk0biFhrmodSO4MFFdZXLu+trB9TCFp2ri
sYxEvFctlWjwWDsqUC6XrWltrjsjRFXCRZIoCo9o+FqZH0doiiXDZSsFdKB4QJeSjZJ9NOKa6olw
rfqkuoew/rSZMqO8kFfcqx7flcziYxmHK1qza2JTPfz3e/mPlIZDdh7ggaHZjoqjhvbpyayjyKIh
+pbdvmuIaQlaQ5dnmBvw08u9zN/A7PfcxTSjcOL20/tTSj66qK/s7cFByuFeCvz4bujfJjzQFlJm
INCTZDOVDVkxIQ7UeAYaJWwB7yavn1/+OSlDCGY5hGOxHQT80NchOg9KUOxKoVYj+6xGqS99VoNk
jRwIjD/iOjH32teWeo3sVIhPFyRct904DvlIL8hO4AiDu7wa3UXA+/OW5Ym/aAzXpdLaVqehml9k
f5el1orsZL63mqx49bpyOXS+/aY14h8jp3kjm6o6s4u1olcvVKt91MXGSk4XL6dmWnrqkzC8vJyM
r1McieTLZT5Yz//+YHmQfEpWOaqNhKLnapYBWeIfejZJX9mmA4n51quHxeyZy3d9l1iP7keaUg1G
/hy8/0sXX7zlRQRGRohryN+QnMkvJ74XEbI1VGCQ+ZwPLKeLPbrXyUYH8fUF6fCtzT7oh6Gi42+7
QfUYjzURRSP0o/Ivdqg+zmHVPA5lhLy/Hm7lFweWr8qvduYV4xJZcSwLMGs0k51sotj1YZIWxNvC
UJQFzOx2E/sC/fvnodHgvSxkJ0bF2dZqh+O/xV37KjU/AgQ07a8UoYZFJHxVYts0tlU+f5GtK9lb
c3BeCcUga64v+A8Ud7LrGiZnzgxe+n3jcQQksnC7O2nt4M6dwFwq9R3VNeNWLY1xVaG+8H1OLgEN
0NplaFf1XehA0vivANuvyt3seasIGL6abf/7W/UPjKFjaEjXWFLTwjQN69PtIid/006uFh4weaGe
thiifp91ifbSms7CjdXuyUmK+ezH+iosDfVlmDD+1Kv8ux9X6ktbjx5ghRzNDTHHy2Acuk5SY2xK
7FRl/opXiLeXK1qwaFVrHrF3Ya7YeKq+r97/fjnVd1bGiLHmFRAdFeO88tDsXV/7Uk+371ECkz1X
jHSq6h9D5YAMbYalrPT2A4KAlgnlkZ9PiQ1HbuIk2JdqA8cTXIJdmW9tzz0sHvhfKMzJXhQNzLug
Jxc94PvwCmxY284aGsJyNP3zEqWjXS7RaaO8hCYuHJnq+yXkHLVx1MslAoGOuP4ViVv/mlU/2F3x
UFCzHnTXBhQkgVJXCFXo6SkPJxPTbIG5ug7oYfI/EjGu+A58zMM4PJddkNeGp9m6itEy4x+YHnYV
mvZczs2efBOcA5FC7cSGHy0ZNvci39r82QSP+j5q5arxIbipze+eivBMXJr5ulXVdBP4nnX2FB85
eTN5hS5snZFks86oeBwdq0V2UHRh6fgeLwcTD9nOuI1eZet3fM4y4+5ywaoesKOZ0IYu7E5DC9+P
tpI0oacKYK3R+NqiG3Jfi4PsN+q8kf2yNVhpeef10dJo3XzjDHpyrma2M0msw8sBsWGXpv8rm9Co
ULH48HthdJIlzllXEned2D2pic5R9xRou5sM1X1xO0RAxJ7iNyObTjnmdb+a9GtYxNlfIzfhhWU0
8UsKV3OVekhJYSMW7ELbUR6wVfjSlooDo92PN2qkOjdFPzpfUthPSj4mT0FsK//jIzc+kx9cDbaj
6ZiWbuueqX5OvSXjYGpzToXK7V3SQJNy7DQQ8WnYquspdxU8Ium7HvxO6ImZ0c9rlzxTSPmvdED6
q6GYXgY8dP7qPR+PVwr/C69sVm1s+z+nWvvqB234po+sUMAvm+c5wtCq6ZrkvlZc66bvxvQQtmV8
mEIjI/kPZLL4H/dC0oqfvuhQOw3V4QtoQPVk8fTpi55YRk9KtKgPJgy1W2gBzrYD1bprgyK4G11L
rM619knxyOSiBxN/VzFIq6qyIy9WxitqZsqPPIOiojfgCXVDUVdq11T3uV3W22lyXcxfnOoIf8sE
3dDN55E75iLKdFKVM/kqeaWwY/OAE/Rfc5GFqMJY7ssUWOXK4C1+UPXBudH7uN+TjNPhWUXZxm46
6+QnmFD5AGK/uo52b2UWMmG68tC7fvjLS7PvYahar1ha+Ut5iQgN+PqeX2KPlcA43RQwa5dXeytF
r/6jrxEOWDJYxpVRBuBWWGtBKXeXVR2CqBiH+gRG0Zpr/dE3k/pkcyvfJSqenHIsHCf3Lh3JgvFR
li8hlQ4g0lP/jffgvurBfS0079nXIofvyUQZvXH7nyjbfvMrvidsp6OlS53oDl32eBlm0dfr4rFo
egAIevJVLiXl2vHPrjwBe1YgHX8ThPWyqFS+i3+exUYClW4sKogmGmcfRtfs28DC6PXQnOQ2UrQQ
l/7QkmNyU5kX89oUkXJT+XteI7aYYkzOk2Mlrf+3eb+v8nuevEph6t7O64xxXUfTdHA0ZTyUuZou
5q7UL30BxEusPP8+yLhrU57Jvj5FPJq87nbAzKWCcsD1inRMkYXo9fUlbqp+uqoz7VRnzE8OJKeb
KAwbsgg0+9nLTwmKdsvQndut7GtFHz+Bhadn5YPsIj9UHiKz+SFbXRDDBFA19QY1NdIhAdYNInMl
D7pMVsnThhLjTUeemA2WyHOls3pU5bBsd1oIXH1qInT7RYLreg15FiQwsRADim5MKE47UuukE8EC
H20INQf0tK29VYcX7lnRJ8G0a7tS3ZQTXPnEM3AEctpyNxkFolaBmx67vDyHJl4DqeEG52uE7MtE
BIDis4yXB+47/3qN2CnuyHo9d1YUfTeMZuXEo/kFq2lrM7imtS1rLXku/fxRBoS4cS1GjaR9Hjvo
1ilttMLMNfxeae0KSpT5JYt0mz0NSiUsPmDfBZ2/IeVWsIqkqZlBdM7AXrh1BgRddHFXfI+Qg7Lv
zwh5jcm0ihXg8/quVu0zmFGUHLSIFGLc1g8xeJqlORrud5ygSFEgMus2cFtxlyox+hrfY8sptG7H
NttGaT0uJ4c1uZm2W6UIlL9K0wQp6ldvrdeGqzG3pvsGbsqOKmC11b0SVzYxaRCTWohUeA62JxvA
Mx9MkjwVSrZTc9v60tupf5NYY7ipSTIi1Dd/nWbFQUfbLh9dxXyV3dCwFDCN2AxgYnTvpcMyNSrn
UY8V+7EtLGdfFtbPGpW7GKGEGrw+upW+G7u7ELbTW4Irh47SVGbOO00DnZxihPCm1vrPIi2NB6Xs
G/IFPRkvEYbUt7UykBncwWKLmJzPSf/636t5zfycSXERQLH4bXqOpSOD8lmgzrd8PPF0LT60Xm8g
I6ANwvUgTNcYaSG+Qdlq7Yaj+8NO/GRRm43+oraQywMtGR8ML4TBZZjNwZ97DiQxboTp80NrpkjU
z5TZ9Kx5NjsKhKiU50tIJs2z08/9gfqzukhEs3KA4tbWEC+8PGifW7Ub71h3v8qpbt7mD4UbHOVM
xbSUR7/1YOsxsVND95wPP1uqOasmDJ1VORoFTBMO3RyUhz4aSHxd23oWwWu6thWrvVXtZKgRTwh7
bdkLhYUuGrOH1tazG5gAykL2XQ96Uu+NNi6pJRErDx9iMfi+q1LlDacmbxHXERSfrNXDTZjE/oKq
pTqxrJyU1cWuDBFq41Bxv5UOZFKC8CpnL5vyMFNZOSgQma9dcsKnWBlm4eS5ssZUVRZ+rbkPk2Yc
m0Irbl3WDgrGZLjxQEdw0ekQbRuIwZr7xvQ+x/E7ZVspCV4pHX/nIihK7UhOfiMvdpnD5nAZOMZ0
56mB9yAHUBSOFmqUG4CyTmYLn0CV6ISBDG5rD6eLM5rsy2HTrKwMfbgPnd0wQD+1FTIHAs8gcA5A
9y9zr12yv/KFhXTs6P9DkVXuSD7uWFzWcSxgUaDVKSH/QwxogBEXGO0UH5wsg29bkUwmhZyxTw0r
dDfz6NQJUnKhCGvhHJmy0JtXF4It1t3M+O/fpfl5B+XqJDYdXfWoaKv4jX5aWMaRZZUkyFDJcdT0
dhJe8ao0jP99kM2sqISpUkmKTQxwp+k2nlvWlNcntPshLN/V2DHL1vXg2t1jFoVYI4soeYihRy7r
mPJtlBlkmgfFLrc5nKNF1OPSkVQeBdxUaJ7V7ahvvcSE5xn5/UZyraTnpjy7EqxMU/07ROjFy9EP
B9E3hMbpv9838eZ8WpJ7Dmo8NhlNzbVYjn5+55rGH+EZtdU+t1n/WtxLrTU+PcOxETBRdifBQjbb
DGSoUSN5a9ikzVsBDc2x8V0kvjusatjcC4S6wmMRtxTqjezg5nV4lF0U4EBwy7adKSc1Gd3HsPS9
m0nv83VtdcqLrk6oB2BbvpNNxVGTRWJOMI7FaIqnRum59VPVlPMJ7eatHboK2VAVbkvBnVE23eiH
im3c1gzrdBk3ECRsZInvC2AZk9NAl6it/okf2TIKO+VRBgR92WAkUvUHOQjlFOXVtB03cnTWEg2G
VoaGQa4sICgWr/Dy/E1NcX8jSROOb+fLLuZmLkfZO+yjMq1PQZKbZzN31pJLwe0MY0KREMF51jiE
ECSXaCMo5g8Knz/jocRVwcOAa5Lk7/o1Tmv7JPlFBoIV695HULbqjJXdpqHAEb8EtqGDhcrDh7AY
WExNRvBW5HBJJkBwO4CJ4ZsC1Vzvs/i16SPtUNa6tpTTyRyEyyKrIxZkXfoMBnWDt57YGCrBth98
fq4DgBRzQHV/VjJ/20VDilo1uscXKSytSd7cqcz2F6w/8pLRIrbdeFErXnkDOWUCVGA+qtiDntQp
0B+Udvwqu7HH6jdmlMILE0aXfWY/GlEQsWglKuzGr4OY7GRmv5HX6sLpxifpzB5LsK+a1Fwqwtg6
FN7XersyTb5MsoEic7oyh76+kU2lmfIjMNfnRLXxwxk75dswGO2tL2y1O01dWzYKzvMUszsWEgJV
GRV3dqydENXj1++7yqqnXPuYCPUB1Svk/mfeeUMOXagp+5tpwF0jcqc7xVJytMGj0UQxdnjxZ2t8
kAcFC8KHIrG3ePi4t5ewLDIAyLfhtE5HvHYKI7KigMV/9eKw393kPqZEWLnab0Md/VV4cfKIiQcO
FnBfFubYOG+miophYLrKbWuk7dmNmgdc65y3yNcQAqr9bpeNUY/077O8TBQX3o1i2ONGNgODd9/T
3OcWMNkhcUy8FyaYayF3xgXJA08jE1x5m8HLf1yaQVuG+BsiU1Is2qDVdloXwshLw4lHNMqfRtd7
28j35yX+ndqT24TqUS+8N9kyR689h+WzEhMpe/jZ3eK+oN/LyZaZWos0r+b9JTyzauzb+qVJkXWt
Yk9+KgVVQoOEUqOQfpRdqh2Mt7laPJEOUxE/TrRgLSd4doW1oWO+BJPVL8ga8CpBHt2X+kzNKkUb
QA44RWDcT9B979XG+DigixmKgvHRpxnXgVpcKhFyAk1crnWvDrsdpkM3YeK4m6CMi7uiUP9xFv8e
He20580u7OQ4AbtesoQnx+83LzAPcHOqdKR3kjo4kLOnBEZakw840dgpleFPR/kLMrf/V0hdoO+T
9zlGEdRHKnMBi7jaxHuzYY7lqthTmdc5SZv86KfG3w8+6eHWpZzju76zU9zahgOGmWcjDDpaN4Sc
b4+v1wizDOxHNfI/R9QWzvTg43/VIx44oT5gGGGZTrvpGpIijjadQexp9wmkl2Nn17iQdJb61gQN
d56uHI4Tu6Kz4c8PSp+j7e3n09rGt2QbDjS9FS4u45uuGPHO1YDzyslsvh7R5A7OgzI+DCAxNmlj
dPCNPPscaHzklWMZP+30KN+mtAGoxlrBes68ED+qYWQPF6rtgWLUahqnbc23h/0dWdBeHBrstDAJ
tR5kl9dVxQoYbnMjM52A0KbD5KC7YA3aD8dz4rUJenBx4R8Xxna0hZHWCDdZ1Uh3OOQmtxeqso+m
AxIDW8tDeQ6gPipEv20nLm3M2gVaV7hU4JwIo8kY0k3bzg1/zxDPL3AtgT8ImJTinzQMPZ+kEmVu
nPVuem9E9dkfauHCperV97IZjAp3HCedX6KuKF/yDP6O1RnhEWad8VoXyJUF5kufW+Od3SMrKbsd
VD0QXEqyzWAMI391iI+FwS3OLqfpLss1fQXNLV7Jpin65Jk8tOb0MCSet1PTSPiuiNHQzfx9HUT7
S18NpW1nwRHear6lsfplLx2F+lNLreCpU4aMCoHXbdQ2hnRlI0YnAhpsp1cO7OjbArbMQw+ndxxj
nsZK1Z2HbOjW8NTYKHf+uNV0JxJKgsMt5BMVX7S2eKwaBel8PHhekKrNeM5jCj4Lgl7c5BiZAf9y
zSz+FaTKi4JA9JuZxukySwtWX9PoA5pi0RAl5cB6UFG2wFT6J7WB9zooibWSo2gT5ribR8lCjiZK
5Z2CnsSWmNqLQ+gYD31AhQM9ogEvU7K4HbetY5Jah7Svk9MkrGhNBWJr1aAmIJuXARdHbTlB9smD
PqPNRA3oTrbGFMc7VxuiBXVLlFsBMJDMD6qnVDPRvIFg6pezvnXyAtdTQTA1tfavwnrVQss/u7nt
rTPUaG5JRPl7Ng54Mtea9Qjesl6aRdF8jfPuFq8R85cGT6ars/DHAEh/oZiBudci+4eltNbZ+V6w
xD3Lcy8Y0iWQ/2zniKE+Godd1BZoOIpmOajdUu2UERUT/KIGR++XZck+9LoIlgtes+5wAXNRTQ1y
+M1BCU0cn9/3s4i+AcgpAIMYWK08u8b9ORqZtbkww765carG3Lapcn/1kZFn0jNGWsignGfsasfa
BhkWXVGNRTy+pXDGEiP7o937jbNuDF7bw9pz9o4uVNOjN7Drhq4dHO1kLppVhNrJrradI74VPzQ/
rl9Ha34yWrU4F7zfh4SFG6b2QpyGb4k6cLufW406bKaFK+xH490ADGEJqCXw+BoU4VezgzD7PFb6
t9nx2/aMKDMOQl6XIZpC9d4IsHyYS9dYIJ8Per4zwGrhemKgdMjwJVV77ZNGNXKOjJGXcCMMtwJh
el3FNlB8gSr3KqrQhgWRwHCtcGvjeLaq/cw8ZO0qE746pbijdeIG9qkpB6595QiMNdf6XYNvONrT
g/LsAQaXejtWg7BuHxnBfgBTdu33J+R4r/1umG/lW3aN9yykUBpuzegZ3kvRzsBHOMOthp3skhKe
v/tHCrA72aUjvLNRRU4JlaqY5EMbYPaiJ4+apX/r46l6wyAuXddpUO8SmXVqNkOKVQJr4mzvKuq8
GkUUm+R4McL6qWs03q1aK0l3a8lDl8bfyIQhGlqzuVAlsHVsjYWWhf1B4uXlqGzyoSA1LIKvo6kI
nsRcQ2DwZXPw63bp83ks5cI0bhqET5OQaphYp87UWw5yYSqbhQry3N5dxLQQKU0XRZ55hzQgGVcX
CKBEFUIQqKhah1kcZFMeyrwqF+3kzesUuEG9uI7IQDklDXjkxllhsjI0SrVmz4W56asF8ueoeMrC
AQ26sjOWjBKbAMPzaEZxDA02ME62TTFcYBT6qIn3AgS0klGop1SrMq4ecHbJxsfLUilRXWEFNefH
kjT5Gu6i/gSAq12oSu/96MJ0afM0+2WAz1JLc3xrOywax8aKHym7jzfQVjpMiYtv+PJaJMrR1wdA
hh3ZdGurU/S9iqZhRbVC6GNHJf4yfwc05W0UD/H32Wz+CNCT0zjb3FU8L0fkosifwqS/l99K1UCz
/l/6tR55Er43xaHR+aBEvPzWa0rTrUKXJ03hu3OjQylzo9tBGQ5kn5E6FwUfWQkSXUZaQM+XfkO/
m7OAZyVW491dVM+6rMuPo5+xhaGW+h2J6YUq0HwQk1tQgV1x7hRluIFJ3u28Msi3U5DZsOet2sbe
rdVMa1+6+ccnu54Om7xR9cP1YS+f/QkbIKSQixfZbwTG3499qLT6kkd5upZXyp204gZsTgt5/3Hn
nuUd7pjra+XoU5+8Edm/42RTBn/uY4mJrgx85wLw026ulG8sRJv7iyZFJvomw/3XvkHorVxFLeKq
UG9849znfHN614u/tyxUwbrZP61pRCJnnL1zYLfJjZkIIqWtm/fo0c9Lyy13Vm8ZDxk4nlU+Ve0D
HGieonaCxAq6qnsgPApb0im5V1KYCQXckCdEgBxUrqf2a1voj3UkltCa9b4myZvg0Jl9/L2b+M/C
cHCexzl9GX1TRW867W4kRD5scTxocJG5kStD2ZSjcm14bUoAfRN778H/X3OvV5YvdJ0b/vlnyNfl
LXTvLgvPhqQh4L8GtR4BmwBagXOiqY/5EerYJyTFBXIxktlZgsIeVxKV4YF9OUxmu20axXqaNVJm
VVc+ztZkPTU2ajG56423nRiMZyR/+nZWt7KJbjQ36bEc1zLY6wNzZ/olWnNirjZk3jFtuYOLVhvn
7in1x4WcKV9K2AEP8HPffW5t58kT2/nAYicvz9zU/lb2Zrp3+pJdv6XWyjqpMKL3ZRbANpLpiJHb
pulVaw9uyVpmVgP3T6y8MsewIe3mGLbbTfSCfztfNdRBSMnZuzSxV5d3j4f9YzMNNhyggJuh4Tj2
PvR5hUSf43NetFi/u060LkrM30lkEpl6R9NGVqEMxhusFZIHjDaaFTaV+QtVukIoXVQ/UBbeDIBQ
IJJ00coBhPqz8Eb0/UI9eY0rJVhZeKM+jE4f3oiixWHQjOggr+n2eEg3iufc5n4Cx9om6zS6nb7T
KjI5VNrnM2SECokOfjAaloyhXgyPmTf7S6vVDg5SHXdmhWuYrpflNnLIfUnHMHnQTMw8BRtMCcvq
2UvsXd0H+aNkoQ8qgngwrB4l03zQzMsYYs3VJmrhdKCKGKxT28oOc2Dqj7Zt5AtZpKs99yf8Jf9k
NEG5d5yBarLblt8UDe8Ayn9qA0EHVZ1Ho2i1y08KRQnWoaIpv/iyOU0qTfH4vTblTwq1PXelhm21
KWIMmgXQUrrwVZH96BtINF49+Xg2wcCZwtuLE6AIFV0azCJIv977RNElJ5IyLO9rLXruFAh+tl0P
4VJviviGPdkf7Yi7xELpqZ4p8U3eTOTf8un95HfPxxOlUL2YJTMyACYW8MmI64kOEkxRgzv558q/
RnaRB8ZKXqwhfY0I0bz+j4VPbUZxA4+6Hypkc4UWLZlMZ4VZor1uA0TQ50HD4kxP5xUpGWu4TDYF
9LSJ6/Uc9MPlFeVFRVcNJ/0S9btLTry+QWFUrWVXKD6mSlFBu1bjku2W8cojAns9soNb2USk6pks
nv3g4yoIgTfdyG6sDaLDKoUyc99iI89fm5xmgHGniXvrFjCQK+wek5M8pIiILjvYOZtrH5D7hyjM
HWC/zMrDuLjH1R35VrRxlshpK8uRQsJNVo3h2cOK9R6tTpEmg2Ihcz5dkT7CsOYLP5fNNhP8VUli
7Zzxve9KczXimuTUmIfgBRuWOoaC0cxMgpYSR/3Wxg8yDVWPmXXpzsa0foPvLbtlNMk8V6YAVOjM
kab9bATPuSuxy1Xr5qAESvYN+oxHqmwakVhr+OzYhR9Lzwv3XhFlWzOy5/vKUfuViRLpSyMgVL1i
2Xe6mvyCj2XeTYjykRDznRvZ7DMfkfxAUdSdPrhnc6K6JwfkYfbNdJUm6pNbePOjVydL1NITNppo
E8NGrbz9ZQepDd5Nb1nuZcto6UmwumRC2M9sJHBWSxxva2P/upBNebDT+b3vClkP8/q9T0J2yXmj
p5504bZWTQt8IkX/yrPikzz4arxCHFC9v7QURLOa0HyULWzWklM7kKIdBzdaXfuMHP2Yip9BSlV0
E8UtNrDiAH39/ayHdB9E1jEyQe4gksGgDmnuxvUwXbnGpl7EcF9SCMjFpSwzHpfpkIqVrJAzy/N0
vI2hCJVCDW1qjAEj9Kb8FptVsJMaZk1REpeFubp2IpB5sjNJJnvTW5W29Zwo3polixZtVuuz2xf1
ecQj3CjR1EnZLp2NiC2YT7JuLQcrx0fZRFXWclBOAoAcLa3GiHYyAtFGA91dsXr5fcnM9V/0ETy7
LV5AES/Kx3NbVDmcYD1SFw5iAasqbGtnWZEiPzhN0LW3hhKmBzfHa5RqKr3yIDvlJKMoId85fp4k
W5Ak6i5FmzyDBZlGmzrK2nVkYto5m9QeE8v/q8ysV8tUQZJao71Syji4awMVJbLeIcPlKv3JzUKA
hi35DHsol52gfJiT86q3efFaVdAD5aTc3NokRycDVlaDC9dDPFKLkAe143dXqCh20iPHTHaV6yxF
AcclafAhVEO21C9q7e56iTANvHXoDFDURKwfWICktQx/GsDM56JHEFMgQMd0/ND6PSbhoJNu/mQZ
xKq+4+fTJL3+BJd5RtJ6io8j1nr7WSmQSjOV4dEqom6pZXX+NdP020INtF8qKAWImdZ3FTbYAt4x
QLkoTTdzFRdYH/TdIegGYxN3ACnH2g2XnqkP3xqr3PqOPT/jfvLq9G63LGrWXuSerbNZxPEehVik
90RTHtrk0fUU/SQb1/igVMyzLuIjjeyEHJ0N79zoanYETb2em8S/N4WynlUAmNDSEKNP0ZTieRX1
mwHz5XvZ5aeAzJo4C6llCH/LfxmtxOjFS01cvZl7KvlF8y0lbbupE0ChWT198bJZ/4mvy74km/1W
AGxZuEBoFgZlz23t9GgP5vVzkvnGQ6BUyVMd4EUpuhustg+K3w9Lu46MVze0/RW5PovHAVxnak0V
SxUgyK8QC8gqaPXAnTZ3t9JEzUq/FOXgvNZKru35MYHiFN5q1YCReda6zT13S/MRDPSrbZVf8Pt+
9cxk/lLYEBLwtjh1PrAKaNk/Kyyivnijk+FJCsu6L8JmkWZGu5n7u0wP7ZO8u1LsRWPFrPWtbGZO
ECKOP5uLwQitc1HY1pn4fNhQ066Oic4adt/0abZKmiZe6CkYXPlPqiVsBQUg2I18C0oSoouqy9U7
yxrUl2i+k91UMX30h5gEhWfj8AAdpo0337Kjfqj0Hs4nwnT5g2lW08JhG7RNYd5AmnEhvosYwYlY
Yt5hXcS6IyW2IWOpw80Vks6b4R668B3QHuhjubsUZmq75hsBzgJFrej7HCuQmQKlOJUepbrMpIwl
M8wYtft58D1V+PWida3vSWXWJzkx0Kk3Onke7ZrarU8nMvpUo0RdCiCNsYWeD8pWVqHMavAWLeuq
rW3N1qMVbizJszFLkml+f7zk40qahYkJvNzNznZnrsp5nmB9ZgVedBzkGZvlZBkZkbG+9lVApD+M
Wk5B4kfMuA7IYDnXEaNyQB4oMLzHXUevV1btcGf0JFGiYvji6h2/ID/GcC0wgVFJy/nGr4bbpDSX
Zq11CyUz6wsgPZtNc4HYItUJgU93ahe9PjEq712yeR2Vwf8Pc5HfBF92raKG3Ny7FMSaK3dcIcol
ywGY9EaWV2Vc57rKbsCfV7Zw6ElwNGse41w49pR5hlrz7I7Li+2uq6IqkmApVc+WcZcXlH3STsF9
qMmcv9kukvgydpT43ILKvzJa/rgbC6eGtlP0ZGnGOHmRSKYmm1uMwsEsyqbXFXx7/w9j59UcNxJs
6V+ECHjz2pZtaEVJlF4Q0mgG3nv8+v2QrSE42ns39gWBysoCKbEbVZl58pyydS8a/LI3xFOjZ4jM
pu10p2t1dd+35bdSz9EhQUtnY7ta+SJFZejMjQ1YHVoFl1Qe3Ov2wRs46sosX5tT1FBKEapPx9C7
XY5EyVa4PsXmLySfcnGXu8g247vGMZ6nqfJJ3XjwKZf2Y+dnHgEbzT6rver1qj+I0VfH4pD4WjJ/
GfXiscsrHypmyPCNgPdj6WtXnVDgk1ujP4tEGKwLpklJIVAselr86F66RejqzI7OApaSjpC1g6Rs
qvPy/bxaTpXfmW4fbf5IEEsOWWyF675R3YqPa2559R1bC0ghycsd2O7+cQid3wlvn+P4Y81f4/Z9
czgiWQc77hxyAhDJWyW6R3Wpfp6Ssntua7V8bob2i5hLEto7eiHu4m6CLk9tjexT4wb9k1ekB1t4
huMQ7upicuyl1sp+x1vxWNtRu9M6okRIYh3LOb1lEAR9rouYMw7v4yjzRhR5MwMub4ZtxqtwpMP8
XqPsAbMtfH5JUUX3pVpsS22k3Vcts+DR0x3lofSnzy5wntNqgggxePQdp9/xRR124iazMmEMMwdv
bfhsAtkBabI4i8sAq5H8GPEFuRGQKeVC0GBtOju1aDdkeFvWLONimflgfP8l5aFIvm87CHbspHQv
pa04lzltncuz3K5GGf5Ptj9cTMvW+VLC7rVOuO+PXm1/PI8T+nhHVH+NesffwCxs/qY6vmWcUtXM
YETw9pJTutlu6SbxDyPDvE3djNLdI2uo1+/DhSj5tmbNWK0/h1T3dIDAW900/ahxihmCIw0H9guv
SLpyyrr7C7QamSXOlTYUJGo1o8/lw13aFrlxHzVaBnaSc2FdlcFXWsPuFG22gP2V6WumxzuBPM1Z
6t+bvII2Mqwnw7uLM3LRMhyrNtlXvUcws+Cj8j6bSPTENtrxoXMO0M7dB5CjXeTiqhCKB06WbGRi
sANoRMR4u705pSlpf7l1xqm6QGbwe/lt2u20gz4WwY7NF0X698DJabtkR6PQfJAwSSY6vXlp6L2+
iilMAhPor71dF7UDByB50GyGzxFQlKvsikFMEgPWtGyrmEv+YR13Uq+ScZkWFMQQVnkgeNlJgjis
u+ko9jVfLL6wT2ZbefQfz5eamFvH5MAp1x/JzGpED1V9CGn3JsGRWNppVrx/xrqanm62xoFKL1RS
2PHBIMhlsuaHcJF3jesSKoRUrpY1Jtsk89r9sPAo3Iy83KBUWC561m5DUtAXGd0W3hx1BDJ7zf0h
oyACFGJkfbBtc9Ij9w0yrps6cK19ZjtRuI96e7StnanCSPxfYIGACXJ28POg1tBHUaP74JLrSnFX
WNo/wJynIxJY/rHmpf0FFpJz0DnhTxWilm2oV8OD6o/BgzH149ZLqugndfE72v/zr0VWxORsvCdb
80POQBBFIRniPRlKRIVl8F7FNPV3beElr2JxkuwBgMD0KFOAwbtNP2TqRSYtlag6S1DMk9nGsusD
QgfzXma1BmmWCh7ErcxWvKCuyCqHm9uDjROQidJ3nudxVPajnTVXulwQzAnMp7IvxwukLfAbgaO9
ju6imSvjvuJx9VK4ZDs8JkoCbAUFVvUoY1clqrUKozSgAyZ3Z8D0s6lJ7Z8mt7O+5HCTbxQ+5ABZ
GMZ9d5cH6vii8If5zB+LEyzmOoqnR2cs3kgWWl8Sr/HOXQwaTSbDMEuPZdVaexlGXVfugkhNTm4I
lVwSx4SLanJIUCrZCyalhRvkAT5t8C3gVYKlpc8Ppy9129X3QVZ1FzNq0CakX/5DF/wyJErcAqSs
L6vdDoWmbpmtsjDZzyCvOWf/uzbrrfJkqOOlBxlO9Sbqpt+3vZtMFArH9g4Y2UlGLZ3Kxenmwyn1
cktjG3M3HgI7aJ59N4mPbdkTwDcBycx1DDrCePA9Y6sslXMpn8slM9L4jKj3cS2ri71LLX9b9oG/
m0k4PLZgms2B2GsboZB5Dky0DpJO95/l4uq+sS+a0txF77YwJQXfN7V6Jy4y0VbhOe5nqvSLWxwX
9l2XtX/DWbUPOlN9kYsSEFkjCpsBonDnbDsp/nGkbPcgs35leSdHS/rNuqJNAZfBfwCXcZVoL8NE
E+5QdPs40ONLFGuf5Uy2tlx/6LYWI++lq5PFzd0fflZnuXvwHtVGLTzSN7o7VrtaSfXtyqoMAI+Z
TnfebkDrAmHNU2V67qOzKFrUUUicP5vD1lqGYpNZ1w3/oUWwOK12Enf0/8TeVhzYbClvqOMDTGYa
cWpePuRKk56HWm0JwdvkxU6gXR7Lbv6pTuEuL0b/by+bPntabj0O/WRsJXCTg6EOtGwXmz0sASrQ
0nXiFFKefZoq76oBOCFB5Vl3ZjuYDyh8ebvJzfvPKQXnzQhv218aPGkAd+E8gT/xSJW9+dkpOnrR
XTa+Kl2ExHFNY6EZWw3CeOEMhyLHrhjmQkHaWiX/m/Bh3VIJ8FlA+Q9t2xYEz0iFAJT5cNL9Us3P
rmp0W1fj6NXBxZyfkUtirx2ooKvjmwxCdqjr0ETOpspI5cBeqbeAzFE6zcu+JbjI/W6btTGApMU4
VnRY7tT1th4K5yIXMdJncedXkXInptvT5Pa28HYbkBDTo/nehmiy3nx4mJUhhdmNYb3TlywsBG79
NmAn20sqVmxyF2VIVOrjuG0ld3tL2dbpX3qswxVtdcPeGZvpm9sFMOSG+V/sD8G2TN30CfRfcvkf
PEYnDbZ6MqZPS9Plxddne6tXbf4wQrjwVNepwqZmBKCnGMpFHeEY0hLjRY9i82YS+9z7G13zyDe/
20m6jxs6JLo78aiK5EFPFmmuhZh+TO4tdUhuBPVikYubzvamUmrtYPNZ9HYQyBpHSjflZs7z0du1
2fj9FvTEkITTFVNywjK5kwKIEvwPY7uf/P3tQNIRwu2S1v88sR3cthYk0Mtsd9tlMg9m47H7FaoI
P/cQHmw0lfMlUKMTX13jzPmoNnYSp/NOO6mLTVPmQNusWQEdZ95cxnkN9mdxWVbIUyIjq4xbHuH9
yWvY/98n3X6EodBFqvOjizJDQ51dXweZA9NemD4YAyp70Bc1t12fHqezWvXWlxB9laPad/rR69Po
a+8kp25yYYfSq2fDt/WHKMnebsnJftAfYiP+MMrZByeqeneGF/T0+FZwkcdm2OxVhCU3tci9J6VR
Xaf88YZ7GB1r60czx0rR3Ep5X9zGKMV1oJve52+YCMvSf/sLYoKGp+LJ1x9cw5xRD5CrxMcSLpth
7h2h8n4VU9fV857ySM5/CdSrEaBTOCtowJVfZLXJUCAXYkM3Ai6sd4yG1drGRmzyC6xrnaaDa01U
6WYf5YkWtbJjkkbDQWJEkPHfs9kFAM8/7CUovedsSsEo35AZhU6YXQM9kH6EirTnHY2AS08foDFt
1vQHUMXPwzIS06T8ClxfeZEBL3mwSXNR3tof0jAxd2GdJUdl4WWptf7qzjHpe3gzP2wQkCxa9zH6
urIPrBtH4MEjZw+8xf6YaJuXGErVgX3npTBT+3l0zafQ6aM3Riix+ROplNaL3uzCYgPOG/e6MOF+
zZBFi6K3Smm0a9Tq1MmWNX3U0sYQBeqdzFLSZ+fkyX75equjtc5gJvdO84Z8qXJE5Vd7tYz+G1C2
7C++Jt8HgCKvMy2ud34fzihudD/y5QSm+WmxGVuibzmQdVRhEkczXwCBOa/dRKJ/ObVZPl3bSeR+
kzXwsxnnwZmb26lNr8LwaLSeezu1kVmD/rPUyxOv34DjX0evFey/fKhBGHQD54IxIIXZLliFLMqT
B/i7v/TLyE8hf9STFG4qJV/ORtUxMovwWSZTqGE3RVHXVxkmpMO3A5Ked/Igw1GGRT6MTrS8QOo1
BRUir0Od4/YmGB20r95frjSvqQfFpZq0vkWNKqyvEX99EFnm02p3Cpcaa2Pdi0ne0k1vODv2+OI+
nKsfWZwbR3AHxT3HoCQh5kVrY9TNr+LhLxO+6I2PBIo7TlXONuzTHz7BwfE2IY5y6RPC3iB2vkIV
C3vo7QmyOAiLH6GTNqSEM+DMQUazv25O+anyAauDd12CNt/MnwfaJJFGXeLE0Uyfa5A7HOcpqbse
RWmvci+wnKNx3ix6pLdbAAPlXhlHVnRBAc8dl07kSlefSUf214nYu9w+vdSuOj+iE+MdvSzL7oom
rV89Z/oB3V32V2jMb/XUoqQL6n4BDnxwEJqaqhzf/DTNXwYvS/a5YyKosVzkbqKnE7ZwLQrv6SiM
p6y/0lwVoD7wi/oBmeh8fNNypdq7PnhRU+PzUzhlslO0VP/h0RlQllr8CxVwEJ5eqT2THEhOdqFC
xZ4rJZkE5R/d6/ynyAdZ6DnBlwAm009AjtOr1UL6rsY6LMRErQnSiw2Umby/Bms8Uwh8EBu0U6ia
vl+cbrhGXYX05btJ3FpPaXZeAam3TBjQ9NBMcbTNrkJkKk/+SqMfPUoTv7Rq+ZaNfvxJ0ahRBMhq
nDTKH0+oTsAa5oKzruz+HpWt8hMd9ydveWnkCLycdBgEdjIk7V7D7Ogjbb/MVv2POO6nLzkcB/c+
t/SgYabJAMUTxHKO4gUV3Ffb6LWnMLE5QDjzVz8ue4o2SgdTDndUHPrbHcQPXwfVNQ5it4Qdf3Xx
UB0qN0ox9ZcsHJJLF2UbGpTKu0oIq2FvszZ0iP9nnJNW2EU90ONuMGnz7z1tI5jO0Ajni2UtaPgF
HroOBR4qzjJbZYHBOSf6LP3tMcIIMcc1QlqaypNh6k9+Qe5dJuUS/ushIxM2tpNtqL89wrTt7pIx
Bn4UzD/dpBoujm01L0rYmw9qZB07NW1fxAQUoD5Upd3uVtuyqOzsXd981Re5gd7svpHCSZ9o7Ldf
syZHFh3ZgVTJIRBFEGertKbx1aRzbq+HIx2SoeYc42JsDnwzC5hk2vCgqfDd3ST8Ato10BpZrEtm
AgQyTiI+LHcxfQY2UiDHOkbNbYSw9Av0P/MR9dhhL8NieSVXmdWeZGhX4B1gcZsebs7utAnJhr/S
9RC9TJ1y1vw++FoTgVx5fVkbz5/vtKr/yzcSBU0P+h+7yVN3SuH5R2l47JUIVi0ZLu2QMhxnzdjM
uooS3KWs0pf1wCV3EJqjejJY80EOcKZoFa4zEakDauMUc9I6zA9dkWuXKtvNczD8sH1/3PNWac9F
DAOJl0b/yGHNNKBAVqPAfUYYNbogBhbv856Deo3iiEvWQY3VL52VaQ8KgqLUzDzjq01J/ji4OXU7
Ac2UCYRz0+BfZcgiuy/dQ+Q3tAosEZkSKsZDDPuRjNYgzV+UdQuLI9PNthTWYm2ka4QKog+d8skO
LPZyAXcMyc5EvOHWHGB7Sr7V7SA8ddWPEr64Y4k80r2i1v6MKhC35MvbbV/36b5LDOVebHphoBpT
Uve7g2Pg6+/h4r36KE6yt7NuuCCZGRxcJ+hpV+sQRPJKMp1yq5LCAobNpV9m/ifb0FFxSM3p5Q/f
Up4iRj+7llXtAs1HmxqhCcoik0p2PYuTq62jXBjrZ+Rw6YC0KhTXese6xnqSP5X5sKnyYXqQUSom
pdD3tlUGO7G13rRkkXq2wo68bdEE1WWURO06FmMSzPyb5PbmFNXGlrdLCwyeNYFGy88GZOHvZ4ix
Sg5VNo2PZecom7JAo13ibfkD6npSXSnJnCUsFzuJtAEydsfbyGaP6GeOVuR13bzFvA67oMt3AVxV
23Xitt+HEC/9C272zDzad5U6/gkojxYg+nq5gc5vKHPBnyd1yQdiWQjW18ypm/VhvE8JsJ1i4wzW
BFVfEu0/Hljl1Non4CDr1I32MlwvDhwkitP7FxXGAWeTJbl1Vsv4ZQ6T+h5BImJddVwi3PHJ09pf
2uS4p1VHplXQ/UgduHbFDYz+9JQ0poMsyu+V82D3JxOYl3fUCjf5FtgFCcM5KvZJwDHG8cOveeZq
RyAE9tEfaFpU/PQsyMWMA9gW0ANCPPaYPEwjwlpCSKImyYmD77xXwjg5unHfXjpjVrft5IxvYcNB
l6a84TIoev+GWIOlFK9ochxLPRqevJH+16W1NlHIrOYDuGHpx5097Wko8uJl0eViq05n3oeQvn5R
vPYnhGTtEdaD+ijiAlfT7obv9mLUq6Y+irDANzFmI9I7lU9/rTZY7T0d0QqdcmAdoEZqOPwC8AnH
tv5st+rhBnqADP44qJFxG1Z5cXG6Ov5E/82thpAR9cC5ZZ6lYhDblf/sPKzlhbEx+zNHjBjcNLvw
ls4D9FwLt96Lf2OYI/rnImUVUQFCzMI+zyR81wKp3K3xoBRSZVgtKZ4QTlPBiK0/UucjtwNcpIJq
BjImEws+zF+AYmIiza89WkG4WxcJxEwe1KOssNMF6Jq4xERVODTJF2ScgxdaPm57dzhPhxi84KNs
23VldEcnCLztbU9fNvv4f/GQk0A1FumVQ8P1BjfO0YIuvempm/T0ZUqyZzHbVJCOLSJ1h6GA82Lp
Xt8Jgce0EG3T6mJ0SOP0MaASscwLsYnSoHUhtozNO3c19T4Jxi/B0qzp+lG0z6tMP6lAN9+6/n7u
aPWslbC7K+EiPsiwsPprleTRqz4hZuZlFl3My+oONDA9L2r90HGKelmeWobf8rrNkN/mFX0olbq8
awOH8yXdfkfRa+ycXoXcFHoqGZpjUT7rLRo9pUPvNjCjFxcRjwdRc2yt9jJIMwl8oQaSLmiY2J47
noqYINHS2XpTfUr31TKEn2O66F1cb2RWq9T4pSQ4k0m51DG0OkTujzLigwCeFuIsfTaQZ2/T6ZI6
vvHgViUpt7Ci+6qI/xGTpc+gEWyZsLJvqJ+GpwldH/QdlNcgiIrqM33c1dY/ll05fQd8XR2HzuyO
RmJ03/1jwC76nVpWdZxV6O7ESkIr6P+eIba2S8drDkUbOc9080IG69fBU5wW5Z0VFcAKVf77O2KN
K8xOHOHHJDg0jUq/4DLR281wlTsAB/QcyPh2W9n1OXX0+GTrQwDT/LJ6XQOrhZEtCgVDGDvPamf8
EkSNk/j5xnUDSMncOr/wng32gsGx3IPhDsUPwNPaPraM4twAID33Fjzb8IZD57sAyKGA3bRRVf8c
W32kUSn1HydzNE8+0h9HumaMT+Jbdg9+h4akr1qoGSSZe9UyG4nObNgi3TFeLXgrrsZysWe4nQ+N
67cboH1Ac1orbB5SD/U3LeR401v92MNhQWOa6qFZp8ypfuXMbkO5oIAEcJoLB3yEumTCKKfmYi0X
vzbOEfnJY+ST/dq6fh1fCmXWXOTOuLX8sIULs07qu6aHoRUd1Qs5asht5Nby0o7Na67bE6XQD9l7
Q3O6y6Tpm1saP1l0EkOtJKMvt+/Tq0YiNXnCSBmn9CxmwQwFmWeGd8Ah3jLDqhAy+fdClNuMGxlP
HmXbtKdiY/UfXRB3rm8rqnbKtm7M2fLDsvVZ9GBlh4w6Quek8LfFAIIhgQMIblQIkppJcRKQTSeZ
5dTL8jtxFKO/wIdvEJ3FW1Xd/GQsmWqZlcswdPldDX3MRib00DrVAL3Pk6r2D8NycQMjJqNeevsU
Ao+HdULu/LA4Jw3RqkyGoYKk4eLWqop9sRQ4GJaR2MVfhp3GHjUHkFDJUCbcKuRrGdLmV4N4e6TH
/wv6EjDtNXX4KBex5xbN0SX6QWDl/juhqsWdlZTIHC8T4ix3RlxmD1b+kKPZZt4mxe5M+R39nogT
psbdH3lcCSHSTn1LqUjcyUgua8zRBdMbMnjucSzJILyaXpRtb5kU9GGf3cZJdsFsRQ9KUgbXxPXL
PSmx+Y2v+dlt/OiX1hEyARYtXimiImwYNzGiAJP+3HmjvhEXSEDJwmjzD3kaidh6285+cSwCR9vB
vqR81uYY5fGmi39VobWlNZoKTQuMCr1b44eZAYKvbEP5BOcEsgNFPZEQUY2TMnpsjaWRPaZqMS/w
xVMQct6Lc829SEtIOwlUMPo47NwaGMoSq4kzbXwfh3OtjZsqtfoz1FjaNrDoE0M2bivdKgAPiW+s
Lny1/SA6BsBgzrweorMeUF2cxoxyUNddLBuBWmO5yJ2r9dklnQny82R4qLr+t10m685ID7VK7UKG
66ysDzR4Axpq0Yd1dn3K+w+sCTc7zuWfbBuJmcZpuxMaGMG3uobFIhm+ZmzjF79r7K2YLd4VnCG8
+p6OYOsVuMnRWihgvBFFGoDgoLqW1W4avSqtGr40FVwXpoN+qrO4WQVkCe4UPko+RJIba2bk/8Mm
Lrk+KyentGE0JpVyy5MM3XM4xxqVNNpIrIYPdDGeqehw5rZjzoycAdLDH8lkvXC3Sdpp96s9TyHZ
W6qTcoIPLOVA8a46z0ncVTs3qZ27InTv+yQFZE4/Kn1R9dIXlXfwKVppOR5unrplw2E3QoEBW+b0
VNntM8mc9iKtXXLJ8zzZ62j37taeL2rI2dVEtEMW3Rq9Cpaay1KxrUs1xB12ccI7gPjs9zKZXf2W
n9qq5V0J5cxFeupKP4SaNk7KexnW70NpPEq85PesDD/MLj3DoqazrhVnNbOLe+lSWp0Trez2szrx
r1u0gV2OxEof7r1FANjafRiER3SbEAZ3Y0p0JB4I3xNTu6yXuQn1j0N+CxAC7z5ZQcoI+fe/ZplQ
5z7a5U3l0BCoUqN4DvXRP5t0MO/gAZm+x8Fwr3YQTTdxXR8lVP0jcpXgN1yQTDIrF7vJ0n3berCu
vU/0EiqvY3GUxW1tQBED2haiSkgH6kVnDdk6/44g4llGYhfRNRmuHr3RPk8jmIfNOiF+yqz7d701
Pn8QbBOXakKwNUydE9mgV0Gr2wtune2OL0aTtCTiGJKxRX7WqV5lJBeoGSmNzAhly6q2aMP75Rmr
hzwDXpDfzxCP5RnrT1mfsf6U5Rk0pziXqTT/VnMtePVS97MNCOIeVbjwNaposJ/6uTrIZARW9oJM
CLpIy6zYFJCaBbWNFzF5RLnbOY3mU7941LDfkTEDliuzVVg0T9Uievi+nN6QY2PRHrh0aafV3rfy
8B9oIqg7IWH+RY01kyJ1qz4UylQSdnkTIKNyfuTLSCXWy7Sv8Tx/80gZnk2oQKqfTUCTYUq123C+
uoVJesv1p++VQRV/nhJU1uE8becYNrFFvLjB7ig+9rQpLyq0IHyk4QzQDD8/CCYsjen7NDQN5VzB
mJEH+89Y5l178LaCLTPz4CU0nXgHmmW0Nn6VjeepDJ5Nv+CL00c9r7jSf+LfoH4enJRIubaNbdrU
0U/bs3jv9/ZXBSnVYzp0xV0WW+EXItl7cWgB92+JhJEfQ3IH4Z7g5LR0qLj8me67EIEyyLGcfep6
9Rc3nr8OU+v86gz7FJtF881RumnnL66anc2XqfM/uApX6H9d2TKjc0fuo+BDeXWLttyrfqm9DTRB
JFob/3IdI6DruMtfIZ8bjq4/Rye6jMxnEDowIS0uZeJu0tAZf+SzlXL8GcIHDoIhuaK3xszzLXUc
wHpWX3xXmtC7QNY9vmSqW96HlfJosfO/iElBjmFXOnZ0+HdBvgeCpz7KLMhFqGUK4OdFr+ZEcKOl
bKi+GncybRp2Tvzx47ZU8bQQZBUyNTIZtHCqNNSoD7DsR3fdrGegCrT4sal73glJ2qvXtoFBe7Eh
/tCbt2nVQwey8nJkjJtI4V3IRzg0evPYQyr62yfKVJXTXsVHal0oP0bpoeZQENoJIaa7uqpKuzAZ
ppM9JdCWDxpx+ZJdSlqz3FW5PewVf0Ed5irnVRd4uV8F+aNfIiAYe0X7BONTyNfF61B8YjjRzfQE
SY5+hNUV8LUM3ycStK4VemlQ8lzcFnugRvDSZnSexK5LQ6LKB+iaO9ZZnnTz6xvQjU3uAq7vOy89
VJPrnzV19s8drFB0wS9jeNPvh7RuOJ282yKj+u0o3uL3YbqicqjsZWq9FL6hWluvSfLlC5TSkxNx
si8TR0X5Wrfcsx3ofXIN6STz+ZAfedkjPU8Kg0QEG/120mMAuorh3MtdpNk+LEzzp9WemgN95yFv
jPsWleJNlmbj0U5yY97Fi1HTptsSGX2YGBQ33FiePxxlRp44dERCdkEdm+RZDDHKNivGDv33cLy/
WdLcGG5jIB65091Py1wq3jInlx4II3OybrW6c1cSL3r71k0hPFUsiqxIxb+0ShVADHQwCjqSAM5B
H+wHSkSX8jJW1P5TWY/2Ii+jvqgwDF2K0fnRhBB/bAk0JnCjTXuMh51kciR/g16oezRQZdpI0qcU
PTUYQR6ntmsv4tIuuR+ra91jlofqBzpXecri25bpb1+a2C/8W7z7sU0aFMDs5Cy/jG4N2gOVnFPc
+OqLmAaLjjN2HZPuQn7dAY6UFxNJqsQukeJcTIEDoMQF0rpZV1GG/asxf+XtTAFHT/3nugnfvHZS
v5Hc8HfWYMNiNnXFWxZ/LvpA+9Y3Gu/UhuYkRCe1byQ5IFtMq9d8LOerFhntVlb7RkGdhF65hzzt
HkcXNoZhc0PLkavlgxk47pkQWtloS28LbZS/h6KzuA5ldnUWUUYnQgMxrWeaMcvZOGZpq1Ka7kB8
0zv2QzGbPTuh/7cST5Cbz/lbGQSQhgwp1bekt04jLCnbYgYoMROrnPvRqu+jhD7joLecVzstmk2i
e/EvKAM2jlmY/8Sx9uQMSvUt1zxtWyFzRUOVox4dD258x2rox3eC7szOp5yC1Gz/vEvA6537OlBO
/28/jkvFYYBmCrVurX6GBZnuvp+jgDpbP10GYVmO95z3DU78QWMZkFfBVAzm63wret2uTeteOySP
P+CZrPfuJy3xr+WyYg1ob3ioZSJlxzl4qbf8tfwy/Ezf4iHUA+ufNERQlQr3Dwtu4m1vddVLW0T2
QQ2t5kKzbH7NKyU7aOS2Ps2+a21UkwzTstwB+7yn4pQfVJumj1+oqr/Y6FEUs2ed7NyfaOhjmEJw
uUkpBDxwuquh1V7wxUuVbL1oQ/cpaB3A94u9TE3/kHmmu3UCUB4WUL7boXwdynFfhlUSRvdCO7AO
P8xShL6X07/M9oX6z+9e2MZRqHc7mefvc9f0zk5KG8ud3KbLeJhGOCjk1s9i97dXAG/OOSkJlmJj
fh4QI8lp2sY2WKF/BrRhH4ph+OQMM+QNy8UcEw75cqua7m/jOi22QTG+6WWrI+Tx77LWjujSNwPE
FmtOJWd4QNAt9eb2Miat/VgpKS3go5X9FTkECWplPniO/hMYrvbomgoUkC5NZzbNiTZgVozDQOgW
JLZ7qMdSfxSbXKw5eHBtYnKrKvne1KOiP9j2s3i1764wEdM4bM7f19Uy2VoO5cXKfim6mgTpv7Cv
pEVDJU/a6w1uJsPFI0PWuS0gv6FPCwTocpFo8xZ4+mlOIa2PD2JbXfKSythmHUMNTb8XnTx7cawg
waZEPHlQgvngIt20MM+6SqehmxfZfkj8Glr5JN6vatVgR7zHfp7PeZkrF3iFaMiJUey7M7XApM2S
1+/fGQpOg2C4Q78sq82wwLfl8mH84VamnEIvzuNC+zQC2/GGYVeYfvxz0ZHoFaAplgueEumDiq7U
pDkhiJwfR03XXs2+/yUejkNHEGTxbzmIlH1eFjqZz7x7cDRN2Wo6R33FUgCmOWm+pcetvNLcXn+1
k0XhiQ4tY9DOccb/hAz/b6+INoI3qFJ/e0ULlax4UZerrmCO5Vli9gdLO6M2EkKoz6NXr6p7Smlj
OyXREL8oAKyQOtDCn24OAMemus4ZNZrPMIi0+z5prR/1ZzVIop+GkUAPrBvu2Zx3dUS0T/stbXFO
3NGvt3TeySVSWhqzU8XbrzZybHToLd5ig6IXXKI4xn3q7/0icY5j4X/+X7nN814F6u3Tf7jymssd
RK7B/Y0hPargjBGfeEEVdUNQXwxo0yF3So0BmBD56fDgLPlpYObkp03JUoshlDR2VIJjR2jS2SFA
C8e9ZKyTJXl9W+DoGi21sa4Do65y/QqJ4FHpO/VOq/UJSO2SLocgihx5B+oMrqQajsbasu/oLuN8
M05vbETxaYZdch+oEBR6VYJWWJunD/DBjg9j45GjMPpjOEB/L5whQgmy2lauktbyf/uJizivfmIT
Z7FNBAlk/xaw2OqzPn99VjwgY1hmrU4xEf4iaQyTHrI50eJdm9OiLUOZuDWPVbqq3kc/V1ez8rPN
aAXZoZsId2n7iu2LixDHxlesdm8DEb6ITe7koqKX1Rzk1og0vn6re6DnRb2RKc0L026hVPubY0p1
CJfKuVwSqZTLLSR0LJ8WTjcQn69sGhWarzh+8KkbH591udzJErl7X3dbQhDw+8c42fhXMbJ1EAXy
+ZWPMqRYznnBH8hHXEy3WeeGul0++HRQOOeMxqfb5/42zxerIQuPXo1jtM2l70kAfLwdbeO5jLz8
qMMZdBEfI8wK/Sq3Wmhn52CMZg4bk1N7/K+EWbOpez28DlELu877ncs5WKGV7vSHPZYVq9+6Nvb4
3FbDkkp8f8rqpwTkHKFj+Q9ZRT5DBbKQV6hp00WHWHG8g94oL8U7ocUHrgv4onAnEBy3veyQId+I
3Z8dOh0CURdy37feHGnQSQR42WnoZQwAXvdidJGj2P9mb6d1vdw2Cm0GbdDnd1KohK3QOoYG2iQy
HIopvScR+dOas/41KP34lZhQpuSiVNpXb5jNexnJsyJfeVVdzdh3fax8tatiG4M0/07XdHwYJwv9
TvCYCFHoR5pNrU20BJ1hPIPpjYlGeWmpD2Lrl5BUAQmxQxF52EcSjc5LNJoRjSYQ9qJSvgS7Zad1
gGfxlnXT+6M9dnAkCayTPmrmo1z4B9ibsu/5oCw2R6vMx7kNrEfPN/emV8FB8O6bQrNxac3xsprk
zkhJgTl9h+Tz4gtEpkQ4y+p3dOEBkQTxpW/hgZt2cPKM93Jp48C65qXWExHr0Ubo4KlS93f/h7Lz
WJJbSdb0q7T1emADLcbmziJ1llasIrmB8RRJaK3x9PPBUYfJ5u1ps9mACI8IMKsKCUS4/8IAmExG
AFu6PtOyXWyP01masem9jV0WPERO3LwqxVW4uNPVbtaBvHOq6KvtRuQaM7SZp4Ribm/0YNq9jpWa
2Tq8bzlMdfxziFLjSloSLydvm+Quu7hlEmqAzh0Zh31jWS1+YjrslVArkDVbpssEasbjIdKRXZQZ
bttTtExCi61/2ofVuc7RB9vg94xZ+nJY2wZ8ckuBQQ6kMk930rOeJnNYsMKuzINVhd8TjCXZpCyx
iEEHs8x13lpoSwACWLKvovYa6Fa1a2LE0y6xi9uB6MPKkGoZMtsZ95g7PoVkz65iFxaqSHqDS/wE
TiV9Doo5vMkwMUTKEUXVX/HUQWbr38RR2Qpvwja5K8cAVTUHsm7n6nsRg70IxDZSWZW26fkabmq8
9xQQ8MHxMlJm+yzCd5AHXHJBKntp4WR64Cb1dmvmfG+YCcZWNHpgG1CxSM2/JCY6Pb2I/NQ+2F5z
0m/sutJ3cTmZV9gIvBeBV34LrXI9if8++dW1nOAFVn2TiG7lXy3na+kPt+2CUEzrun1YWoJmzP+l
9asvg5659fk9nVeggpGPPxXU8fEhXZS9ihg12ik2PwuWIXJtPDbzk6gtxjqSi0BrunphkPspYP1f
4op/h2WMjJYBpPtl9DgM5E//+wVkZDOCT3CK/GedzKxcTSiIrlmmJ7UvceHQpulazkwjoHcdg9tE
qmwl3OSJeSoGBboKw3UmkylJcVvFbu/jgr9NlEGXw+XqEoNghxhp9nny2/oqQg10J8W0NtIBGVZI
aHd4ND7rankr8XDMFDBCScgtQs3NNJybxkcIn91/f1fbI3X8JZ4Efb0z5qq9QihZ+fxdgkbIJ6bI
fUQZPoa4yMKWtTRWFhb7kAXU8lbonyScT1BCEujP688rH3T9weR0/bVcfpD1V6Mh3L91DH4gGdSj
zLTXqibfZEM0tJt5MOsbI25c7WB41SdlqtWjG0bNTVqyO7FRzmedf0AFxXrGHRmtc8NzNqBnrDMu
3ebzVENQzx273EpvG0Fw6Mo9CX3bq7cIUiEAfjMhMH6jWb659f3G2taGimrwr45LM82DudngrDKf
nEC7CvAztrdlPgXX/+nURTQfNPMQFxtw/vPV3O0lZC9xOZNLyFmlI3yKRifSQDOa3B/8lyY6gKBT
bqTSKBXIyOjtM1riX01zYIslHb3hIjsZlMZ+DRZJ/GCWLYa2oHGrHQq9mzze5Rk+TTNSGOYmRLj5
Pp7Hv/jRg3Mzpul9tRwsvkr3mlqjp2AtlvNL02ktsNoFPib7BDAfhQqHGvAUG7gCm/77H5MpK9hg
ctB7TADwb6RXLlON3lY+gYRI2ZzRs1BvDE8Pr43CXmwstId+LDR/4/rmrlP88K6VZprP6bZMyvRY
ZL76YCKC+ICElAWWkZ1fv8yTyWnu+nfI6XyEZG5Ztt9SZyivZJgcXPIfe3gk2u4So566fgpQMgtn
ynsdmxqtXs/Ij/FStanRTUjLrxLFcOVX1LD14muiousr0a6MlrGz3iuPWJnXm6ZA4KUZB/1r2de3
rROAZSgQ7sdNNvvRR6AQQKH6r3mnl7s4dpX7yO49vO66+iqsVefG0WtwFzgPPMuVzIYVZdqnVROB
mAVJHS4lkwSbmoOpuOkL25t0sYaxvrfFvM272fo2KKwUvCwe75tFdDeK+7/akY1ibesoopo2KD4j
Kh/TokP8KELhaikI4rqCtNsyQpq/RkhLJg2Joe6aPHpoMEVZHw2l4r+a7Zw98vUbHqMkXB8Neos3
Qh2p1kE2ymNpv5pZlT9GwEP/GIVylYX7Ee4LWZyyGlue5WEWPGlJ3qDVQktCxvJYp3jy1PV+/Vs8
61HAagbMBobFVHCaAnvYDXY33qIvPN56GRqueWST8ERxco/L0BhisOc8doFRrPuTywbktw1JnFm4
JslmZD3NksWshbL2xsM5fjPBfX+oXfJ2KgS6vciImklPBpl37aIzatZdgkhCOB9xUB33uaFZp2HR
6o7Hb9o4Gm+ROxtXdq8VAKDwkwtt3iFu0pYUEDXnMTIB+Cx+cm1igRIYlBfDBl9hkCd6TPRFyccl
Bahlgf+o8iOvuqcpCkX+/B3RhY+RsZd+jERZCPiqSdZRMCc4VLit+r2ZdzrphtuV97BSHLTXwW7y
W7zUYEYIE2LlP2ivoR/luKDgkIfo3q1gClTza1w41b3LXsLflG7Fe4L11nGFKChdYIG3WvJ2q1Zt
HCtH5D5BYXh2eiPsJfD4uFORvHiKzFQ7Z/YwH2CUZW8ka27s0mLPKU5dqBqQFyyKtwxC8Q2EDvWJ
G6G46QvnLRBCPGYs1hZ5hOYovbalzk/f5VQOJGwrEFSJs+2bhNJFolZvpGlgQtbKTWwCuNgkw5xv
ce2Z956SFHe91znbQe0XYQ1qvTmJnAfYjuGdZpjRVtZ+STt/dOhUO+4G1s5bszYjTGEXPdmiQn0/
97VnKjXlBhlq53s7kPQv0vYvBQbdto8yKpBBaJ4LbS6OEWu9HazMeaflw3BtqmO5k8eLmVSPemA4
zxJv2d+Q9KHg/CsOxvIWZbH63TXT/K0seiU/tw5FKkdt81vA0ginLXJ+ZOLy27EGByZlg37aWAjH
3AEU8a8VlreC4/oT7rV0Bi6s84UIc0F6RYNXXqEokaFwtR8WbpXaUJI1cq/ECDWPT2OZ2qfGaOAF
Iz2Hhgy1nufaL5H3GkbtznFt+7Y0KI0qLeRfjBiPVld0b9hZ9McaDaTl3mleHQNIazHnD+AOhk0/
pcUObrsJVN3W3rTqvZlVtOq8xjplwThRxaNpoKlEwth9LBYRqdrvq402RoDBl9lNhDCRBRXmg7Qb
QUKBotKd1iyrauUf7ZX0y+P7o/3beN1Qu5OeDcZ2bMsJQcgYLAaQ9F2voz3ndEVwSJzaPkwYbr4a
sUYZgjfxWXrJMSQot+fWrfQ6sXky+qR8ygbHRmj7JIMgXTkPWlXdS8uwowlMdUjVb7l+1tfkWFO0
d3N4EZ3ldNg2eNmz+g5AtX/ul4OZI2+po1N1lGZfuzPI7OKrtGSK20RvjqkGuKgxHghTf4yRWdxF
hWeccP+iCrrU4SqjgD6RhNVW6nUSkzrc4NlAFtCIv8QVJdQOSwp0tWWUsdKbJwBvl7ESylMfzG01
sfnnd74FOf+pyscJY1bwDHgMx2vTjvCEonIwgsjP/TurbF6lBEGF0r9zlfJVyhVu6HnSJ9UKaxnp
MFLQR/9m3nIVGekXEFct6mOHSM2OsnyURaOvoFjv2GF8I8vM0A+Do5eP4056WZWmD7PxNuhYCi9C
ynIokbW+9bXheEn42ejxSWjN9+EF4WFl3h/92kPBJinSU6oXb/7CTEtDczj17RiDgoS3ZoVAyJtQ
q8l80oQguzebqH/Jzah/sLCUqKIvLH78H+7wIwG68T1TcFsKZ6t8xg7POETg2K/ZAKH0FliLc0Xa
vPp2+e7F07xzA7vZIgteAF/FvTXWNfvoiOgM+PF/aUt/uvR3qc5XuIIu8jf9da77YiOEvCrsmic8
VHj6lNOthGqlQF4x1p+FwCeHYKm8koZEF3bh+a2H/89JZUixcRQ2rhree8XMx8liZx83nXt2Re9A
79x298HQ7QFxH5zYY3dXtBXAlUn5ZMGhlvyv7drmGVWdaddMrFkwY4jm1zoEHZiSGNqJ/InI063C
e/20o0aL27JtWEeY9M+2WTi30SLQJWfwppzbtuLhH5bttP+jQ4YM1Fnwb3J20sozXOrSEZGQdDLt
fYg8214IFOIv7JkHBEcaED7wLbRSOzWUC680DNOmzQUiNub+2QvK6EpAX7P0yqlAyUgDAO4f/6V3
vcLSI/PkUoMTq3sT21dW+w4vKVUBy+9UfabfGP37yMsdEXkyn6wsWMwbcrokSlutQAqQTUYDaFPb
NAH08Kyf9N16M0l79Ax9VwDgVo+X/vVmGpL+bhW8yEYP7omGkEfQt8p1PGvqoUvM4EnFexQurtF8
GQz3KRbVaH5/SWGpP32n/6IiTfw5DXP43XUUPKbY5x3HwRlOo6W/z2P33AqSqrEbzEVort9DK9at
604fnqNS2c6tvuoIrHjQkd/Xhr8lz1bZZ7lKHN3hXLtuuNZYmmDZwmqnRmDcAHwZNC/DOKpv3Y7n
p/FGsU7HMyPvgJR4xhsmuOohMhrjIL21i82WGVrARqwOjLZZoqnQeRHKcSZ2A4vdtKlN4bXd4hwr
f32J9XUcbwwbmLw0DdX5GCJNOchVjkCJh5M2q4l6rEP76+yNxQfqlZ9EI/+VbKskG3dVipAVGtVt
cBQSuBwuPZeYnA1CEZdTrcMgAbFjaEyRdqUPzjkO4WI5rvFDV9SbpLKD73kCBAYGJ0iz5K8+VfSv
dpWjMdDnyZc6gAo/t6DGtAaoEYyx+DXwkfIbSWy/DKXube0uhaqps9xIU3ZUc8hjMSvHO82zsjsK
YJRf68D8lvbuMc0WNB9E/Kir1W+9x7pczxr7CeDSeKj4wNfFxDPerikJi+VZq3TJWdHHk+iRSUgO
2eIedDFFW8cuZkIybjCN7NynyUk0zSRUKdNrOLg91Jmuf56gynYJttPeYu0I4SnZ+6EPSmBpwiiP
79Owv/IpIyC8BWqaUrJC7jSz+2f0/Oqzry1F5eVKJVkQ9onG4vIB5FX7BXS9QF6DytGrTQwG72C6
+ZcL7FXOfhuXcF+1iG/Mr2RMjGWH56FSWedK+ChbuqRHLg++GrfDsiOUmI5wpe7O4aOEuFGRGMx4
9UnnhKD6DQTbVyRV85fIyWfSTvDm+4j3lavjZjuxZhE+VI4zyxaMRHU2PDV7icC/HsfZyHaKOigH
vbKLbaEEXgHvK9JukNg9+HMQXK0xP62f834w7p1NaZgFwj+ZhYWGTTlwWcPZhvYzr4oBdKMxPwyW
9UPCVMs8ntKOfjbyInzpq+r4hw2xFWkwbYIZDu9St5YDcjj93Rgm2OJaHyGJZ2WgH7raSLf88Xsg
aotFjUPO6EZkwFZ3LVetcZghzbYVlbDAiniK23m+6RB3oH4Os74s6ttudoIHnoLhQ70czCLytqYF
uEA6JCa9Edh6dUF3LOPlEnag8oAwwPH/cY2kUP8aC087y0TpNPThE5J8xknrYeIULg5+UpdZD5mF
LMYioSGHxG4cgCXO+RKSs0vtR5qDpf+s/Scow/lp3eFpYTIf82B0NyvCXBun6CE3dzZGY80ejRgE
IJfRvdMcPyw7DTYw4K5z63loAvs5Cj+3jT88SSTNhxF0RTOcpC8op/xKKV0S4QEIy3UPBfZ5Plwg
H3k0cftf2gL1+A0c0jb5K0Wn4HgZoo/YLWN9k57FEA8dSAso+jNitujVBEWAJV+o3khf7jvjbirn
5ii9kYtqfRROyO0CHH9RLLW6myJtnVpPWr3JmgULPQbmFh2JnOLN4slik9M4Z27yI0QXo9mTygGQ
Hyu36+8Q48x9OqNtWheaTf0ZoE4K5vGhDMr6Loa1foHzSFzlJ4GDxlgPVZDfxpIJ+W2sv5jjXsZO
5fgTiDfwYySmjOIOLvZ4VCalYHlISlfzs/cmGKuH2oy7J3CU9xKO6vhjlOAe9Ln8fZSh30s4pErh
I3q3C6vGQNZn9K50Hw9SlrcG+Imy2ZLxLr8GjXmTJRj3tf2wM3Qlfg8Ld+bLEYUvWdK5e7wIi209
oS6Jmm37ZKPaeA47r1msJponOYy8XFl19OoRzgheq7ELMRLl64d4QbN3tm2u9TY7ZiMem/N8kqKb
1M+kBtcBXB3R77qEZ9MP8Efu32TQJV5ETrrXMK/aXTp6rLb/LmpWjQ8hrizcnQ+qYosCEgaIAx4L
65kWTXc4xD6lFnK5l7h06uxDrn1u89BcHBgkJofYhTPaOfpP9rbdfe6AVCxtWF3kmd5GtZ+vSc8k
Wzw4yrdqRBfUViLMNuymeIMh526c1MxupDeYzYOnTfFjl6LJae3Swk/2kqKZh/C7FVb+WfgfwimZ
YV8eLMeztusd6QaKfQtvY50gQ9IR52UF2WLMjjGTym3fuZWzSCnc2yHQ0G+KZ/d2Ws5IPLi/98bm
K/mmYItJvfkZJZKd+N34rFV3QT26N6NW6feuT+Ze6OajgjFgrSWfBhc3DL9prUMARHtr961zBkdn
bgOl8Y9+wAuS10J7M2ClLO9WeWdG0fwJJbr8VlrG4r+sjfAK5f1qLO7MfALpk4OL4RXwLHE1GRLS
77UVHvu8Mx7b5WC7Xo5Btmqfg5k36LbJzJsGuO/t2vSUM2VA/0HGWgUvD98aDjK9ANr5OJdhcG1p
418fw6PFz5q05VbrWrYH5KSmvVYjG+1Py9VTxVe38glktl31b5OhY0CxlCgzEmRbpy2D/aU6KTXJ
S/MyxHUSEp/SA9SGSoDUO12t0XbTXOlLkq03qrcwHR5ZI5CRrqcrTLTLn7PWfmvLEQ2kyvSR5U9M
RMDKBauAH2dkVxnlVwgleW6UT1B8q23ZOaCkvOJGm4cap0HSvDaLKus4T86fFe1pKKJdEvAQlO/U
5QB35YVtYnUlIfmmOgG/TcP/LhEKPIgYBjWmfvrsFRsJ1o6yGzwfMSxjhHWVz7536tP61lh0EJFz
rfrNerp2G5hS9twPqIIsw2GQU6WLUcwOSie8N+aw3ihKqR8NBBzvB3T6zM08oWgVGwrucUtwHbic
GVR/rxQ9f/xtsJw2FkKPc9LeXsY6rmKdGtf5JJAmgTDFWeBuB2rO21wgTwh8xdfSLYcV1iQIp8uc
32BRl+FrUK4pw7MG+W5+sG84CH+3ZR8fkfVFwXf8ri67/BiNS0SayDXcjdiHSMc6Lvl7nFvN0clQ
x+/DL3nglpvlVqNwfqtExncTSONROmPRFpbTKdLTm7ZVN5exf8x3QiyvrDLHLezXhac4PGs2FO7G
6ZV7HEzkGXXhp3VhNW5Kyy9Pl46G1cWxBLewkVjnePN9ldzKvV7AJsHOa3ryqdBaV0at0NS6pxr3
5uJoh7l2889//M//87/fx/8V/CgeipQXfv6PvMseCsTrm//6p2398x/lGj5//69/Wrrnsp1xLF1H
Tcs1TV2l//3bEwo5jNb+B6DosYiCPL0C253trSiBQufyJV9yo5JBl8y5AUOXdLX+POL00ujp+KLz
9j7jGubusVmfv8mBcqW7J0WhneO8nl48q0ZeZ6G0alqKwn853Wk++PB6GJHGNWP1G+qnT+PY6Sc9
mW34bAO0hiv088wrBO2uS4e8Hvbli6sAPuEbrOn9g52rio7VXx7coA55oKRNGQl33DVDF4w+dgEV
DHAtj3qwEkszSpFbUnGKcAor3pKKiHGs4JBM6KMDK0uPwB2SNRZN0a2tcP/LiKKa7bsR5+PLJBCk
2UkulKY4z//nv4ar/+tfw1BVD2l2sjWWaxkaf49//WukiUHaBdzFVZqA85msoH5I3bqmYKg1O9x2
y73E5IB/hHZbNvEaQkcO1lYH/Fo3m3hHxRV9l7Qa7uHT9OsBQ44crGjBexdgNeIuaTiAUu604xQN
TbRvm+o7ur27D5mP0m3cO6Udg22okl1GFAt646VNoYEK1hw09/VyJh16RX5AYm7uAEToWrz1JLjO
Lq1WRzHgmFqGDxWZDeO6xcxRzJiLjw2n0vKuTzXjY8OJXGAM6qi+kqEyaTIbNp1hZ1zJKxBORXO+
XHKNccm09uwHacklu2KMD9JEzy++R7Fo3bPKdeWSYKWN9b+RS3q64qPxxqZX5wt0+s9/akM1/vhb
a57j8JUjTWxYIMfVP755iuIamI3l4SkqVe1qTF3y9g3uEHqKBjAOBu6uDSfwPH5Buk7aU5facGOe
9Sm27jqzxDCvwT93i6RVvV/bXqQ0Nx7Cbk7U/T2mbvgrjDF6uUZeOnch6O9TrWUDmfTEe5m85Cs2
efO7MWcvmCh5nyZEyg6G0vXnuQrsR571PMPcTn0P2hZuQNh88UMqhTMZyWusdHyEHxqMO+dhfkdu
rh2m6N32bW+b1V1+p/sjTuPc71BsrBpKISQ/k/8tCRp741mD8jAneYooPdIeppc+I40aXBmQ4e7l
oNakG8I8aRAnnV04tNC3JCa9ox51h64zgm3d9+1ie8i8sCAbga/d7RrLx4V52ev6ORjGfpcMScTb
P0Xj2tdb8lDc+vDTUcORg05OobHZ1kprdobx1rbG64vgtYV0Hv7KPL3Xi4wuZeaGRcT+chGrQAMD
CEK8XjitqupMDizDTTDWSA7idMDjXaOMFGvlXZbiSzQkeontSVXelUushY3Oa861f4RtFJ/W0dJj
tvGb73TAQmTuMkOmSRNG7r0yAOST0HoROdUK56z1rQFRxeDCEpOreLrxWtjR0erj+LqfASyMvw66
XSBpgKI8WGLK6H90SDMMWlg0FbBiacqMyzjTVoxzhm7tH/FLs0PpzPFwM/t30wd7gjWWAYCUCU6n
z7swRLL2QvNSa2fnKmF2HSBHS6FcCGILbWzp8JeOS2gllVm3mcsWUv2qFNn4rYsqa9M05Xivmal5
W1duv5WOOZvvEKfPPznWXJ3jNk3QkyuzbwhnSj8G8d1GK42TiujIHUnI9s4ZHQ6A3/cmqPyttTRd
ABEmIvSUtFWAEwcrAFm+kzlqld8beGWfTdfVtY0MtyJ25KCclstJYO3zq9o+m3b7sA6Sa+BFkB9g
c7obGd3D3z6xMSb7T0Y3fi77k6NjvFd2+k1Djhklf9d8TAwEhLRobcRk7W+NLj1LV7cMsnu+fBT6
MtzPaErMZP9FaRE2sjSlw1wUnfHSSEltM05iOtkPXOyHfL2eXLTUApZpC2Rn+d9l7BCDVAvax9qY
LZDIxnxbBghP2UBAJrKWoaKj5tBBtcNvdsbCNq6M+95XjXs5qzJz3ti6Ox0jZOlsoCB0e2pxaCbH
vFljjhK3NykLeOlcY0NDgQLSLbAh+Q+kq7FGHRIx7g/S/O1/SUmOjEl9NS7/scSzeYA32i++bB6A
nSVeFhP5wD78vsaAd97+51eE7np/vCJ01XU9/Nocy+PUtJblwm+LM573ukMSyzhi/LEgvlJbSw9j
Y3blZ/8cj9VwhQyX/2AqiJG2Q5W9m6p6rLA2+lybvEqqYv59BKme8XOZYWKW15rH84ACetWPaLC7
DVzghZU3h223lV4RnZbeuYMpbOWq8dtgz0HRl6/Wgzsr7aGJhog3kQsFPJnK5Rnroh9TjfpjvBxG
A0BUjFf3SWJhVL9GQ61fj679VwKd8wpJY/1xPajKEQf2+E5aMlzO5Dpa0tLBCAR37AdWueW1tmi9
G17Y1Zs5Riu6UrTlnYjqezOpBNfTpR2kMGj+bQ8qjd6s/z5gGS9XnpfLyyRpypnEpNmx9tz7foBl
za//AaUM3rO//Wf/r2tZ+vBICUE9Xq63frplwu8f/vJzFGHenFpDu758rHXKZYh8rjSLz3oGxC/2
bP+WbZKxGTUn++LiRbeFbTNcg0h0XicPJDkLe9RlpvGgLdQUUVn6TXtpVV3iCYdC8LLFuxyQ9TO2
k+VW7PkhskjH5RKjhzrF4Y8eq2/w3+wCZ9vB73+we+MdVQv/POklrm+QYGqMsnR16yiLC9xspuSj
snaD7F9ftO5nciLlaYrV8YBiFcJd/Y+kU5w17A5JvrMr2z9m2mD0mzlLcPINR8W7iYaqOPQL+UOa
8RKTs3WkXZb+TatRL+zs2ryWN0vjVIjLh9pxfc8I39jqdGDkka7/8Cd1/OhZXjQyJrKMZlt3FpJ9
rLuORuvgt2rE6ZvtOsduKsxvtue4W2wPg1usdIOHKiYrXOJC+s2HZTqgfvPcWiOWCFjl7SXOtzTo
hvqbhQnWPqxy65waZvKSKBl+iXOwn2vKQ2yDF2J6glWeGnQNGA2k0tagyzfrukfzRmI4q5t3reGz
dZoi1dvwKGxgZxKU7ir2wJh4wPI35vrPGHXJsawV/9o1mvgqqQpyE71aU+nL6wMQ0+SRB365A/fR
fCq6zMAeQk++2ln1CmYJs48x3WHzN16PIf6onaJod3auUy8fC5ZynqrfrbGMLekmGvpzzNP/uu2q
j456OTNzTOQhN3L3yTgJyjwqSe9BhOtI1YXBXRzfiENtgJK46lvhnR7DdQMzqxykCYwRilJdRMeZ
5/WdONeGvKnPfhz0yvOamNc8swXS0zwIWHJMlHqXxHlzbTDlZYkLcknicVM8/OdHveZ6y9but404
aTDNVh1AfZrFZsCy/9j6qUORsknv9cPYUSj2gfudtbYJqAiBKLIpWn9DyGrX9HH6w7biH4nZdp9i
M4SVXWUI8hWpduuClt8p7jR8ntP8jjfi93lmOYKeYLubKOe84csR7VFXzU7SNB32USHFDfKe9Bqh
uctx/nsutUF7MkHUSzhszOrGHGwTGTv+quWYzedm+hponf1Jc8f+oYsMxLrV8g3jVf9sDMhExEvG
N1RK3JZSNTlJb9lHb7ry3CEY9ywuiJpy345D+CSRtipRLR65sxGQywvKKGunOlbZKQzAeHt6mgAm
/fswluNbxRf76CaoGgSlG6+dBtptfHd+taVbpuE6gnCtETj7yiqsjal5813uNea2ccPi0zBl2Tab
LfeVnIKOdnI6Y0ICLqTEcuer0g7vKkDCv4pMfe4wU/3Og+M6VP3oJ+i1g66OMXoIDmA41mXxJgaQ
N6rZa6um9Qa/juHNRYIOSmoHJ79QnhC0OksYS4UQ8LLyqlrNTd/3Q3G07BmVAz/Tzkssn3sSoToC
UBsrKRJ2O0el1Px39MvJv6Zz/AixzDvFKDifVJdUkVsZKroWHdLgGnLg2X8b6o5ZvLE1E5z7Mh52
wh/jnRC6vFxah0x00sP249L/MhQ1I+sl6Nz3aK7VmzDrpr0KwO2Tkhs/C6+yf1jDK44X+feiI2MX
p2r6DGWq35Rz9GkMDbJfju6dWQomL4WFKmM0G8DNzDR96fGiuQMxfq+amHBhFxqeGiUoH0rgdFsd
5N2xGTtIEcpws6SurqXlaOFkbcqyv7Gz1jhS2/ySpor6Cjj1m4Uz9w8bqy+3Ds33vC7YaNdd9GzG
lXvo1My5CgvcwCwbaFK+TML26puzTAJauCnH4WPSEPT2Lm3RExaQQoIsJjLw+e3aglV39sIZr9UF
+PCvI/QEY6tIqR4mQ9FYnPa3K/juV3PF5oVtCVMFnK+KsDf481JX+rsi0spHk2KUduyUPoMPVDl8
N1T73kc69rp3shsJpUZfU4JIm2kPRsTbRp1ik+XgIINzhzs0zVJEMoe0cTaDUgdXegeDGsL3o2xw
B7e4Uq2A4skSUhQI4iEPn8vm1wzQcWtcSsKXSdrkmfs66IydxNQ23SWjgYR7092qpm/d68tBziq9
tfnuNcaWPJV2GjUYEvIkiNqATfTo4ABd1uGzq4fVoxGhjrk8K+SQ2qm28zwyrDIhcKvy0Ue85jJC
rpEVhbXvM9hsnvbiol13VY02ljfSbNvsvh+b+4ZbtNt64b6rrORF+kw7+dShLXMnLadGOh8nsHPr
a9VDF5f+Xg0qbZcPLcq46AzxoiDTfl7bbf7FmhP3YTKVGFyPOV/HvfVl7bvMld4Uo4Cny3yJAdCa
7tH32aiQeKaJNfFQ8JFjeMZPbRJVxxYTt6t5NhYXHmrTOValb3NlvcoNipL6Vv01KTPU6slPQd+j
CXZf6Vl2Z5cK6ty++SSHzI2L3azkLM+trr7TujR5DV22ZFgQPDdjFb6Cve6m5DULFfV50NotG8Tk
NQ+m9nHG/E4mqOAE7m3eExD4EBhGRAuv+xJJwRmRI2mW5Jqv6zL5Lq1xGTFYRYYKSRVcxxZ1M7yU
D60LynRENf6RrGO8xVDRebfiszy7xhzVdaO2+qd81pWjDLU7O1yHFkXpvnvzqWth0Ju+89wsUoWw
9kOo8W53FJZWDvQIEL7WraLz0ntpZmgn/T54mYu+1G3KXv267tmwZ9RNvhiGn2x5BOP5FpX1M3vm
B4kr2jjsazeHjg1W9wvGreilxnu1KJDkRG1qW01h/W0slBPG3PrPCltA3CCsb01SKZt8rJyn0aun
gzXG+rWzAMW6Ef+/KEhPkW+lJ9luma7f76jWZCfZjEEwGnZjPX30ptSidzklAVjlerKbcnwbYdca
n8Y8S07K2P/e9JZmrbr6p8JqP3ovTZlb4ivzXJS8HIfQZdWTUTGxQxiCGFN8ifrqGFTD9B18+o/J
T50X3wvtQ1QUFA7qGmxLR4UzQyzhr3j4ISP1FFnJuaBekKNMdPQaVv+1WVZXJO2wFO+idlsuTYkF
4HHXs/8cKymLzwFbVlYZNv7rIHBV9GKD47ycupZdbYd8xFq+GUMKqGl0K2dyyIDt7J2p1XfqsMhA
6ChaqHnxeagwScQrtN+3pVZ8dsCabOKKEnCW1dGrYaAxvAwL0EW7Spve3fZT8oWdS6s8D1WpHSy0
5dm+WOPXNqLaoIAJutNLtUDxhw4R+lbBQaJVp3x0QAGoNiL2LR2XGdLhWeR0ZjN7DEnAP0EgPbM4
c++k5cM1OvlBH2+lKQelaV9ZOr5OPOY3dZj9FElkHpDmnXAL5TC4IaDyLjpf4k2UPBQOCApVMZW9
ojr6C0pVxSZVbdKOu0kr/B+W5WebqDfdF1Xpx70RHcyssB+83jORQgqVz/jxPGnd4Pz0xu8V1mrf
bdtNNzW/q0/K6OBw5pIDLgxrPOvY2EE37K6sLM9uoyB0WZNm82e4cTcr2n4oQZcVyRsOVdVWi+wr
IywRkSjK/H3ui1M7gcrhDXZbmgMoFzMZHqYy9b/2mqZufOx0PxU4IO8m1iMP2QjDQW/1twY9nwc5
1H2FJ0Ra1dtLTM5mDBXmDDjz/6XsvJYb17U0/ESsYg63ysGWLbvttvuG1ZEESTDnp5+PUJ927z2n
pmpuUESiZFkigLX+8NE+Op2xzYGrbqo/81WvLc44zAwPmFwnwQr2RLDwyFfs9s21oZUoEgVB9k3q
g3VGC3R+CgW0cM0m4ma585Nq0keUvx0z6neqqjoqYa46vPwejWVYnTTuwbEJmjRW3CMXzHNIdkAO
y0R/1DmfnYMQuGUCZO1b/Cl28v6bGIWz0SzfO8djVT4ONmqyAxSub/rg3o+hq5/qrKl2dhLiUaO0
RW+X8NuSQz0hlfUvUxZlz/KhWHrrVjKmNxlSK4vSQ6Tl5w4ZyG0OFO9eiytvPWVoMcxpuaSK/tRB
nwIb8sD8V0A8VjIgR9EVbvIZbWXsSbPgKQ8m/bnB3oG1L/mMWmZ07/VYGKmqlxrka5us2eZTnn7G
V5wkPHRe3LEYbFrWFwwz+wfV6TnkyEeN3U0SX3MYXisdI9SXvNFHeMBa8ZiyOdtPo4l/a25kJ8Q4
9EPWlzhfJK6zNfSpfZJzrOPOKMfPvQ5SVZ+a8rtm54dk9AhIZxkponJYpBblgzkZ5VdXZuNqjIX9
Ihqt2AxF7z3OTgBzYBj0u3lGhXeI/PjIf667Two28VDh3WsSu956tIJj1VUN8uhxcxdJnWTJcvVR
eKFX7dBsrFZN0OMuh8FbS3YnyTc95y1937PfvdXLTi+AMC6DVGOVFfmmXho5MbR3TZ19ivSSzybU
vSc9DtynHnEzIQcOMqT7n2bP6s+pk/5SNVW0Te3A0gL4qMYnuWgvoZXdxmta4T0NGKtCsxvFHtI2
WhR+OZ6apJo2eqUXp1y3+zenOaQLJ6xxzOIYjG2+7RVzrBBfkaDMr14ii3U7OtMuxI9pxdmheDdG
9nudCzNwhHX5JnCuWppnhPDxi0Wn7FbV219RH/aP/axZPJXqH8S4yne3k2Q3m6Q/Rm1TvPfOFlC2
/pZbNfLVsJA2qrkOW7mye88gb69P1yId3tJOxz189Ic7H4Hs7Rz3xkFyFH8LQ7xwSMK/8PPCsDMl
BuxWs/M2eL7cmB4SvAgsuG8Tog1+VOCgpBdnHyIbAmU0NyHMpc6GsSJS6EVjrmXbEJON15HF/rVE
X+zqzhUu5DQRWk/uTM5WK1X15zA55HER3SaIRqD8ztJ/UL1qnEt2aE/MqgWjPb+JOB7PyWjy/VqK
tMpXedQVj6S9vKvbYRoZo6/+MaCsQSV5JezBj7aQGOZu8nu5yVKyWGsD7hFCnqAQ1V3UQNjtvwqU
H0+qptpju97kJn5trW1nGyt2h3wTRsUA781F6h4us7GdsmxY2a455lhPhf2dkRN12KGifDCcecSd
irbZCCftdqnmhAlEKdWj7qauBkCnieQEI/yxe4wk9ORJi4cvliMJQld5fIkGI3zMDRvn4KXDE3zJ
PEOD1NHE/ZWo0i8LSa4vviy7tRlq6X3tl9q1Fua3240WCV1dPuPSmcX+fOlziA1egteBnEdyQyDu
zJW6TMr2dQEIH/9qizTpnEw/Qi2GuejVjO4GD+h443imvVHTIqv3d0ENt1FJoBoYuxmNjB+Ufuqf
Jt3xogenKZurateJnqpRqml2GoP0OkQnxG8KtuONsTKbGT6En5XPte5kZ8tEsNn3jARgk1O8GpqD
+qMa7BFMhsXfrr24S0ukZk2kKmX/qHpl6UVoJFbpNrba4lnGSfZk20+3oeDlv4lp+Iw2YXl7ZWnV
3cUW2FAsL6zuUBfl7zdzu6Eh5O3NqKoqiqT+6w3VWdQcIGRg5L28pLrTP99U53V3URvdz3GQPiJF
nz0mus3mgXAW2G9oTH/au8YgES3DcvfR4ZNMv4iC5N8yTLVnmZ7Al/cXPAmPxMo0sWqAg8whhiro
HHlP1PupgK0EcKJm20k8SBxUL0yz8AHrWejq7bnIh/pEHhfLKrxItw7aYvZRVvW4jZOYCDBY1k1Y
xGKntNBUMZI921TYYfzVlgUG/gH4he6K2AVSiIlGbY/1rrXq5tVtzefKi8QPWxjgfEVOdAU3D8l2
5xT4iXgELM2+ehkx8AeVhf7daIhIO2bbPQQmQQ7SuWInXFN7LRLrsU4GhOkd/7NDVPKlx/pn58q6
3pnCeqyQSoYEW+KfjR/PWy6cR1Row5+1Ve+0vB2/Di78OZMtxdXIqnA/ZXI6qklJiOl2Zs7zW8Yk
5Vbct+UO9tb01yRpiXA/LJNyNLUeBqFDHV8m/Xklb0I1YNNOdvaOBJSxNbUULT6T33oFfQY3i1R+
HyLkPf/PERMjkCT77/eAH559R8L3dg/455vZjbL7sHofM00+qsKE5f1YQRTeFNCUt9JIfZ81o4sf
GJbMHft9NU7GMlh7CEylCZnbbvQ3dtFmr1omxSrXDONnkp1kblu/HMP/3DpF+NmZdfRebJDKBiC9
g6FV/VHN9v7MDpbZup6Zf2YHPnS6ibAHjz98lzvXWynebF4KsNuzlT0akTNfVIcKY5ejzncWVxMF
pdO6xNnGHinYVlHgzKdGoKiZmrvYadKDbrTpu++/qCNLPbKBKfKFJjJ56bv7d/M/RqtzjBqdDIa7
GprqvYtaxz7yPM3v2qWwi0WoNPDYkzbFQvMOODBFPD7Y36XZk5E01p7sh7OvlhPqbBTfPZ0neG/3
5guikn/VTGopfEAwZJx0l5GqFtfd+D3XngOOIuBGjPIlQHVo5gzxOYpSEzO3qbhVuyFLtyQLxoPq
RUeKfPkA8gjN5mezy/e9GbifhWVMJ8TYyHlnCXHL0TXWw/J+FYFfcfdVobeiPbSGhYyfsYi/l5ZL
hm6pfzD9zTJv0Ohh9+pEXUL4MHMIcAUJRPcCpX3HflZN7jQVq7qQ5RmwgfOsyx7DgX9OgP24GZRT
vRPXSOY16aYqkH23Y32+i8K4h8mNXKn6XrfyebAy5yvg2XnTYo+LllDTX/gCsGLE8h2HrwW+DSGP
sAW0QSsYdypkaaKzcMWFaZVMJSvmR6+vm2LrQv7aG6R/OEl1475rrfKt6oZPwNrq6yh17ep74eNo
l+UbmGOSYJrmbNUok+PRqod1d2nsFJ4gWhLnYbI2qtPNHe2oez5op+WOaaaRACDRc1a93jXgZqfK
WIYTJTyV5EhvRcXmKV991I3C/d1TwxxfwfOUWw7/3uljXt7EPhGh8WLmCI6irOweUQivn3pOQNdA
PoXo/jyplgw20SH3imStqqpjjiOEAXJhHlSbKvJiBxkfY5oU/rn0u2k9yKqI1jMqp0cMUcoVqHJx
VcXgI9Yy5NVD4kdlRJSoGR5Mk82XqqJGXeyA/hVr3W6cjSUctEpMYY+rpAzae1VURd7dz0sSEqzW
D9UUlnN7/9c4L0zEuagAWi9j1ZCMWM4xgRydFIZ/4qQ4oxKdhv5JFf6fq3/3qOGxO2VrVEYRzloG
qjZ1dRs9ic7aR6j7WlEhzlDixFld/bfq/6stSHqkKTwn2XzcD4Y4VFOIBZqchntVEJIY7osFYl6C
qeQ5628/OoM/w1TbpGMzmgFmUePVTNg1yE+rS32okjuJMKAaq6YOTvQHX09O3dqOVm0AFLb1u8ia
ww1QFYyzBbQvtxF6t/JEj4ifZhpcqwHEB6PbALsiNf1b0CoP23sONvJJ6Fp6tZunCBXxFCk/XR5D
3dVXpo2qecK6X2ICuBdTY239zovfEKsmV10HKGMTSP2MiW3DD/OtjozkrjCXYGVcire+ABuoA9A4
qmrYjXeZhsZEByT0OqTGsyNb+drYIP9GIKI5eRm3Bmilqg4WuO4q7LQ31DiNo2rzBn94gCvGYKs8
aqQ5zqqm2iGcyYuFD6iyvRSiis/ziFi2qna1729K3XcObFQtUpD6pwBI8mOBx0Hh6RtjyvxL1xdI
aWJ8FCIw0TzVOJYQHoJasxGIv5qLQu5fpCjpWvr5mtb9567XHFikQ/Q06yFUgBZYvB895SKLnrD3
jJEAlz9U/7AMqro02/U+rGo1QnXEySUwrmXivRCxLB99c4hei/FZcVZMrHYvjV5kRHdJaE56Wxwm
bHG2qhosgQhwEM6N4LLcwnN1uAUQf7Z4LxYbu7ONNy0db7sn9B6AVU7917GxqrUj5uIajpFGmr0d
j8K0xEP6ZxJe1rdJBdgMNckirJOz81oWALViSNQNzSCWV1WzMjA4LSQ18qGsKY4PvVa3M5CFywTV
ltfirwkT2OIW98P0vrPlSxsl3+UiP1inYb92QUbeR3bnXAll/Sgrc/qC9DU2ohrqG31j69cutn6q
8WZr1OvIIr0147R5rXzMz1VHrGPiWY7NeG+IslxM1GL4MaF9H+d+sDOUvdhS5GOESHFHnnFxFvto
V9XGKYYekYy83eBFhuH2P8cIELpoQw2wul3po+TL/SQOlcffVLHRN75Nc/uqj7Z86wZ3iRuxU64M
FM39ftCPUmjyEnkxhzwjCV9kB3XSn/3mZ6uzQbbtX/+c7dV2fJsdu/bfs/s2qlecOqaNCsJgM1Rc
BO4VF1h15lrDLHLTdz3EchWOqdrY3QLk+d6iQ7ieqtB7QD4HmraE7s2GiZS6FbNOm035KRidy4S5
HqguwrFzfZfFgfFeLxPndiYR6Hm/J8bd1D8GCcfW0Q+Kc4GP9LpWbPZ4inknSO0MhKCPt72fYlMs
bd3Sdtsf8gnfqqoTv+HgGNnJsHXzLXBk79F1a2AVCd6fH7XO3wAr9x/TUTZXNN2aKy2T1X1uBlE+
AMVNHjhbyJUV1dMboTkUTdyBg95S7UJMB4m8P6thYUHWsLBthIhxE1lHCGIqiJoj+WxjaxruVBrE
+mdV9eKPNNyNaR5tTatjBZD266SX6Qv5XnaWoMUPaZ7En8rc+q4sxOU4v1qV+XuAqbmQ94S11Zyo
uVbksh6n9tmtUWT/aOnj55uch+qnproaowv31jBpK194DHcJDIk+zg/Z8kk4ev+7rRRlflDV8M84
1WYKnehVdUGI238SXXYaSpLfqoZJjnaoR8ES2CK3vnYG/30OpbxTvabXlMhkmYRz3X6CM8POudcn
46iqaiOtqrFH70dV9ebu7oZ5sSzz0YlNcPy8zNmrQTYvWH7VpK7ioNbOMmoPRGrbRZ6l4lGdxIeS
ReYg3HD8FBjFly6OkVTM/Pe8DeZPaoA+xAIFGVggHPNuAzIjfK/84fcAdYd4MNPV4kJ4979HjVoV
Hzh1/r6Nx+tYqLN+/3ObjwHqjTSy/mJasnzmZOXu6kZzamK1c3jGm4GTmemA13DZfp1VYzqauzJ3
quO/2lWnartNU/XQN/dzjkLqvpOGcTUk4HKI1trKGhvvvQygdkkTZ9mgxwiMreXbQEj+/wYImXrg
/4uqY3tBYHgwdCwHkojumv4/0aDgtnLXNUrnyFo3H2LMGeZ1YMj81HD6mG6XGf8GciZLK4HT/ljC
qjHMLtrZmDtsjbEKPjVxuORGZhACumsT3KMtbvPirhnLfEVGKvgkcUckYuicOg9LjLVcge3yP6mR
YhZnz8DY1FwGNq2fo7QBbVN1Iq7nkJny7YOqkjvRtgSltK0aLEasXfzIf/fQ9F1Da3A/Oe7E0aUl
yq6qlkPaC87TruprUozLCIM32xZxhg02NZGnr3hEFRdVwx49XgvTTk5dN8FJJFR+sqNgPI4EtjYx
crqHbgClFCRFteEjQkujRZNI1qzbxZwEt14zClxYf115VIPn0lobPqZrBXplx66d25ce0fWNK0pJ
wplqoGONzfvKIPHK9gV8RrSLhw5h6qXXzLpwV8ih4txDVbO0cD9G6bhJDF3AyEMzk6hfcu8tBXvl
5H529eA0Bd1G1ZBJ+92uhn20cTgE5pdynPC94mdX6MW9KlxRlLerjzbDMB9H4XmHjyYCTniYLYVq
QyoSTg/PIAIY/+hQvdoUCpQtRH0ijOEcb20h4qNBBLx1dtJnAcf7Ps+iENA3TOKdlQCNV41/9XzU
B4jygedGsNmY91Hc7mDJRfzZ7h6N0fzdOxc+ckYRriPmLPWnCR2lyi6eVCXlYbefYntaq6q+DMjc
6ruB+cdZNam8W+GkV2exQVFNOUoVG0iSJN2XtraN48eiLzclXzCinQ8udIm7KB6GJ8JRgOIlfBJV
VUVqm6CLak8cUQ8dnlyXA52UOCovE1SBrBayS6zl6D/RBvlneBKi/OmMMw7iS5OJLfSlwjVR1dR9
RoQftp6XFFvVhrgMIeLSCXaymO89BI7upSi7p7h26jvEI15UrfR1YF7YY8OPRZhLtakCsahjjwzA
RdVayLnnIK2/qfGqCTsTcPu192qlA0kj3W++9PYPbeist1GLZjz/ANxK2NV82014zpWvv2TeaG1G
w4w3nS+/OHWhnfCSzfdekY7rXHYlAnRxtzZm41EM7BQ0ayZa1tb6e2+Ie8OXwbPA8wp3n/krGPBm
X8OA40WGeYuSSX8YxyZGuCHH/nFsT8QQcL4Zk4OeR+595ITJfmRTjcdS713qwHoparQY/JYjRsCb
CIwmOzZ4V22DAcbgUMt95drNnZbf41oil+NW0GN6YPCOBvdgZMkutcr0kFROAow8Q40jmlblNEND
yWP3qoe4Xlu6Np7yWJCR9I3Xyhvbr0g083wpbf1SapUDqCZiH+SX0d72amPbjpn9ACp3XU5m9KQK
RBL04wzIgZv/pw2kZbqtS6cGgvmftiHAWT7WsvCIk3t8mxs1FiGGLHtUw3SgbHdktx8+JumVNvDs
CTt0kP8zKYV8uTYML9mrtgnVsbswDs69DUZjZTVTdSIlivmNqhcL8kLVVeFqQGWjCddtFOWy1a00
MYs7GUhAnFKtN/Stqpu9XZ7UFZRzhs5Lf6NmqdbfU/VyXIWS/I9aidQiFSUh2vJLodo+qh9t/xqX
qLVMdd8uP/o/bsGP1fu94N0upewRpoNQg3vqaWza34WIsOBIlyLxnDhbqbrqVo3q6qPtoyMVNeJF
H93/vsXH7N8j0TvfVzD71mElVkPk+FcN+dBnkfVHVCJ+AB+cH/Qefxi7j8xNA8gHeLoMn+dMliuN
KM5Px/5ZRiOghwGbWZ7i8ZXnoH0og6aECRbb136QuGGKNv2R+4fEMpKflRx7tK5C+ay1ZbMvjMw+
WlpmQtBEq88H6Ps1mbzNrGOf5gRA1CMEDTYO2pBnay6zF9yFjg7uEu9x1oudH9Wg/gYs1JhAvjhK
ohej45fZNcm3ljzgi9nLrWdLi3Rn1r6nc7odO1t7GZq5OgjNWbWjN5xdfFjOiPBn59remrKdjkGW
LylXIh4EKvON5dbBwTHzo5gT69hFCD2AIavOpWu9LaAH9WBPlrijz0FwE76wek576bYop2mGeE9q
EnZ8oE+JKA8xymMXwqaYoNgZjkzztM/LIdn7ct5MWttsK7kkxssWcSPAZXsrinQSYCCm+d6kx0lD
kMeDFouogZ/hhZ48abXRHeyJHU6YEOgHg+1+Q2z/kBQk4+MxHu66FCgm68paaliCGZP3c46Sqx1o
NjmEZG0P6UuGYMVXjljbJPKbFWHp7FKU0XAJkZVco52nfS187RyKLn910RY+5Oj47WePI3wPkC2o
yav7ovtegklYjX7dX6Fq+sdsSsZdEhraK4iDC/j/6g5Sdr6RYW6vcSypzwDgszd92vIUNNaz5AuD
blywcWIIvpVZ7JtqzM+ZTzLbq4oHzopYMbdRtm5My94YpJIeesMONiMapIFbbobGtfadsIOLa+pv
4P7QoGiRVKwwKzkmpMvWcWT+8NwxPSEwBgXNfvZ5jHlpkZ/6BDy1VuoLpi4qj4Vl+WiBiooQU6kf
XE2e7KEy1o1brgKRtZvAzKtNgWTyxXNFdnLZ0EH7WGlttQp0F9zY6IefuwrRz1YG3nNyFOwrkQkj
zl8HbE4cSbhXAP3UfWs/JdOL1VX5c350BnHtWxeDbWRt8BYAnxMTd9q5ac1Wftb8bS3ZhU3mAwbF
2im0GrI7cgTatxD/JOJJSZAQ/tTruy4Zr6abwKS+arhirSY5CR73aXcHgSUKk2P4s0smY9fgJnpS
RRXU2WbCPm8q/GSFOE57qko03isZIN+VpwdHs3e1nZnu1k2rbl327rvOAM/ECmiIn9kJtbvKHIuT
KsxAlLcrVdVKtzgFS6GqEQ63PMb/jP5Xd0aEjpz/sLI4U57qxSeQo92U3+pNXnyLnW9e5fA9iL01
/nTmqZCZeZrt2OGIzv42g2bYluEKwPIX3KSweucpAigYC2HIRMG8Vpegnl9cMy53cTlapyFxrZM3
QdOENDKCfzuGqQhWRdwTIRkwAEukthcOKfZV4HOHoi7XSdKx6tdgiCsfIWocOCYP2ZwAWeg1z3iA
RjzerYQ09Siv7qDz/dZXujmlx7p2c2M9ZvLVkx6WZss7gJXmBnp5nNqXqszHUxAN40lbikDfZFWM
7mLR56dwKdRao65QwYkh8RDCXLmRZmyGAfUzPRm6E0EgTOCWq97pv5d18QkHDndV6SmfQLUssUTl
nP3EioBxXM3XfAh3s0gvSJdrp3oxf1RFKJAV0TKbsH+Kul8zHR3BH6b+f4ZdvTqgebctYZbTMM35
iQ1Qp2X9qTFz+2g7ADxcQ3JG88jm9VaXb229Qw0FWdFTEcgvVtE421xPJpIZRYuLSpW/RkZQn/iV
wrPjg7VH7ewmGHl2E3ShwNurPyxGmWydlxL8hzDnk6ja+eS0KEYRPkc7zC9PxCuqE3t5f+8lgg1J
rp/SxUdO1mV3+5h+34iPSV1ledXfrlL0no+txbkvRMYDOL4p11HhgyHV63nXuM7VKiSaeVGAiL4W
NydV+HrVnLoUahaWHWArIWmsyqJYQUxvTlKEX3B7utYVeMAyqtp1YhobUGhnv+5WeuifDWc8RUI+
JRUoNAscyLGP6lOVE5Y3POe9drXwPhn7ed0m+bVI5IirifEN1XjEzpvhLEnXogYfIYvp5j5sD8Rl
XSAJqd4+VWkTbVyXHVFdZs1OICu9hqdL5rWyEdMCNwl48XUyQ7lD4iXZIA5QbyMHTwpNDBEnP1jC
WskPzs52eeh/TTUC4I7bPk9FOW7GMvKZEoTr2jTjlTu32S7mZA+Ba3iOPbKr49SDQl8CYEtyNXVc
DNM9xKXA1eGD6i28/cRbTYs+ROuYWwPrhB1yOaCtOFZt+FHBBfRr5wAWWd81QcvmwPHrbRzELBLy
CugTj0x9gB0djc4BAtJDEG20uoxgt/CbMMJ83KM3ZPHSo4lqHH9PEs/EO0djFfHExzjY5K/s2MsQ
ZZLhY5ZGyLNmgbaPRPY4Jk578N32zg0195zG5TFhzTqJUOw7mbR8lL2HzAEWqhlWYivsuOS2not5
C00ErzMtuqRCluu0rvUtz1Z3iy01MC8ve8UXUt+6CeSiRKtwNRpRNBBxth0CE8N6JBe3qR+9Shv2
3EDiJ/La8cJi98BvqD7nMdbTXn+3LKsrSPfvOkp4G0FKZ537FtgRdt0bX/fIVhrGl96HKt+2dXwC
uL12anfCFrlBo6YX6dbr2m4TRNWljsUxjy0QAoH9gEEsZKEisGHZZObab4CSd1mz5/eJPnFTXM2i
hKFQN1v+WfPB9aWzz9x+Ow5mAwvGrlckkfhSS/fsxIL/q5YkT7PFV860jjPBwx2Hicuy+79rBNpp
2TQWR8PqORr0OrlKduPpPAHd71joyWyshxJpQwe1rHOmi1/J1Emw+otyUo9CNXFZTAVtnNV05IOA
6uJ5mrL4BcNDlE7eytFmlCJAv99l3WMzY+2ll/z97ZT+cMoq3xq+Zt1rDq6/RGB+BXaCdlZWv3CY
Os+NiXa3A2l58PWHJEEsoQzmvakF93YWF+vUaIOTYwB5Lw10ZNLE36Woml/a4H6MjAgd6Vg8e/kY
cvzJnIOv9d6GGJID5ad9TGwfTT/OZ6YbBCdDoHYeL4HsIAzvoVRjxEGI7FJVtfYwO/hlAe01i2o6
aVk37yFXfykKw1z5bIsfh+GlyDK8HAbcptnwGVv2UcO6rp07N4udA4L2qLwa9fdxYruCGEd4ZjW6
JJlTHabxAdk8Z+VA1d7Xjpec3UwnPR7fe0HfbHIyw3Vf+g/xiOuEVbfJvh1AJFnE4FdJmHr31azz
1J87F4a1bWDzxY5q6KW/iQJprtvOKlcGALjdWAYrNNK8JxhHBij5YtMH0lsWbgcSv1etqx7/pajC
yJLQFhK3YPYgXiE32jnLm0oucZ8/knBBZzAKGyRJUHxNA74n0iU1qaUiItXnudtuPqGVxp8PsXiu
/HitzfDzEYrMV6ZPWM6w+81cBq9TarJEIwC3j+Zyhz3mFxO61yacSdcKA1RoUYrsoRjBGoKHXkf6
2PJ6OTD/3CnXQwwcAenPdD0QullPgzeeBmk8mlFX7yTL84MMclgVDowhFoH4MYqKF0wt75C7u3SE
ly8ox06Yi5HoK4dd6PfB1Xb6fTax/lSysrauriMlWgn5MGmTtQrGbvl72IrmlTvtar14BvjfbH2r
6jaF1n1Nc9nuXL/E8UmCuLAivP3SGIk4yx5BBXJy4h/BYT+c9QGsUoHmXSkGaOJwDVP/ZS5s7VOQ
aI/gpM8mqvL3hD76naknHIDcZrgYcbvz09I4x0uta8VwcaU1XHQtck4uLizwnRkhYtDOPCHWGYzP
WWoQlALzIuLZvEjYa5sGuaG1qvLQPo1T0mA60ozg1ufqLbLBV7dl1byV5TCsOqvr3kaY/KvAtfo3
Yro9wMlofItYs1fwGGFDciJZCYRg3ox86oA7kNwM5rQD0Npbb03nQtbmC/1mY0qHZEjtvQGXalYI
CPpvbD84/cBs3oytgQC6TWymBO3/xnmHb1TdGp+TZgb0atnx58VGYGWFsn8t4xjNf/QEXmqhAezE
/LTuqhcXZvG61VvnU9zlFlIbUflJSJ7Kk0vezAvC/DA2DQpAaKE8QYHjBGjbEQiMe5jBAsU6ENqO
Aaxsrj3zIXCHaheZsEFhI2LII+rpPkiEvU+ydrorvHo42NhDn4myV8fWa4xTBywfZU+shX3AA/Cr
/PCgTRn+eG6SHaahsk4tYMqtlO66ShzvCI/Q2+CzwFuCfYxOSZNtW6FzjBXdNZv0fRE18hGEdn1o
kYRb+B8O2kv5pzrF1DGZy88FdOcNICF9Xdj4juX22RX2Hc5iBqcg43vfWK+gdn/lrkbghc2/blbH
lP0DIGC5GSvYFCMH8S7mBz7Hw++iT7VTzntZWZMfbMic3jlBPO5rb3pFsXDYOKG7PPdGeycGhF7K
TFZnTierJIdeYXjGeMgRGFuP6ACufMsc1xO2v2tvOUokjjUc7UE+2cG77+nmS65NP+Oek7nN9zXW
Dp0WJQ91lnOYCLy3EHriqnSc7sWPYH7Bigc8VFe7JCKkq9UmsHPN4jDetJdeDP4uCnJz5bkTtqnE
b3vzDmo9GkSLGEPip28G+PFNFcijExBbt3oeqELG8U4iHYokp3iaSLevjCx+Lb0G4sHKGmbwNt2p
FJpxiDVxZeHaDHYyro0JlSBTr38hvWy4dQE2pP1FQHZgNW9BuelCrJzIdk5yNvrtnHc5Huz1OTa9
dF+Exhutj7DGG6Sz2mdH0+4yL9s5JfhJjU3gLWszLKfGrHghAMCREklIAoI+IdB8V/eZ2Jv2u1lI
a8fz8VPV5/nalMlw3/GFJ+1oRRuEyvdeV6dnaQFUHcoBlqQ7vIxZ5e6jMGyxrum/6E1BSMGW29mN
efaNYX8vCA24YYPiHqzXLVn6d+m08IGs7iUKJwHCY5XN8Py6GpUGTbAyaWW5LVrD22YeC3/VocEQ
4wsDYWcLoSP+1Pi7KsM8stD7AHsbhJ0C+zKXHXldFF6SOJgfC3bSbtJ/10wkyAw/RZkyRErH9Z6l
+W30CJqRC2fHOXbvVy/O/B8BnLQEEwOQrBAn8ugUNkYK0WnE03uYgyuaju6pNaef9ZRb+3RYPhDh
1w+Th9rfuhEEPdH1fYgCYe6GfG5ODV6FgOaQux2WWIGsmoFQESEKWa/b1B3rB93U+YKLgHNHOXHk
yEtcwQFUd0c2wv1+Ut2qp4b0hG9rkzBeNdxu8Fefuosp9ZMt5LR3vV9pFdbHvtPIm9T+WoeGcrJw
tsedB2qaUeruAYOcdQk7fV0i7WrEibu3pm1KEusJzZtLhoboWrQdMK4cbdqR9OML1FU8cno4S3m6
HVqo4Vqa87AELUT8Zq/lrvc9Ssj9Y1HKQlDMG3f+H87Oa8uNHFvTTxRrhTe39J5Mo8yUbmJJVVJ4
7+Pp5wOYLVZV9znTMxcVFdgAmJkUGQD2/k1BDt/HaSNC5lklCbVIGoNzfjkcy7BddX13o7xWLjC1
hIOqATC1je6pmzMDeEhpQiRr12GwDwN0cowU19gpMStkKIQ/ZJZk6wlMEDJq4XORsl6haabgDTx5
dosEkWWgx1f7K98PX7sM9VndObR9r33p0lcVVA7KC0F96Yrhp0nNd9vPVbyr1JDymcb6NgNtwt9s
DVXTWBYjMAdFmS6+h8RPWTdfIr+mMuf/8oc8f1X9/jvnuw4B8mYzBb5QtOa7WJbJxcbKZY9JbrD0
bHuNpM9XzuFoX2fdvO4cn8Nu437DLTTdzQreNkbcUzoy/HmRVU6wwHqHz1X9lph2wPmp+VkP2E85
8fxqlckmyT+qIjS/+1V7tusKOwt0b7PpPciyYoHmONaWU/GMY1a3cSLn2RjT9yLHBT5qviaj9sXv
2p95yj61C76r0fTLjeqcHYXXUTkIAupykXp0NZSPrGjfVN1Wtbv5exWhy+Zj8KunPQ6o1aJoSaUo
uVZttMpo17GVw8OP/mxxWaNwVbTnoUedMlPTGLBghZanN6y1qGlWin6gjpAlODVnlv+rEdgsy4FI
gOyzeus7Mm98ciMHM+QUDCqqv3CQ2X30QDa82XE4W/vf1HYwVqU1uYsum7+lvDHYzXMe6W5FZXib
MSvDmz+aFoi5S+HZq4iD84fTjHvLHvyFCXFui/7xF8XNoqugkW5jX2GJar0d6Whvy8L7XUHUplCN
YJ/7fvEc1Mkf6D2OC1fD6143lOMPhwcE2wenOASU+hZI82On7PXp0h15wO/YdSf7JDEvg8vOqyCl
tiywrCSlkAOOVQ2+EphEVEaZryJ00Hj8c6CKwN9sZlIuK1U3kXArzPEi74yWdKsDI00dCnglft1D
4amjJ/zL90FTOjvbtpVlEZfKxSj4Ux38ZixsafgIp8aliibrTFkqX7BBUt68CcCclSaz2C8pb8as
QlcP7HSnW014U+Iihmga2sgUe6l2BRbdkFfxSGsH8Vyv7anlJ2FV3r6AJEDLO+1ObeBT40nmFmmL
AiTSpw1WlgBt78Oz2vMUNuc0PbmxDYUHKuuycGb/DGd/1dohmrfVEP9UIYqxWw/J/WlIj+J0FpkQ
CivcD8KJghT5CwXPidhaSLBOHWT1cUpgM0lGc+G51bHD2WohkT1qTKL6MVj2yiYbyqUVY/+WksgV
heEe66GgzlaRGg6bbPS9q60Vn5fBR+8A1MojrBsapo8zyLF2nqWj++fQWsH4Pp6graCYji53p1Mq
JFPIAxI+OnyH6aNBjp/SmnudaniJ9YQshAjLUbbLFgJ/tPsol2PWdW4s91m3+rMMIyR1cTwqfwkc
Oawg6yepNdMN6LumSXJk98m506lVvLRAycpOqVwjQ2IE6SIchGRTvIaR6Hso+yFLteXc5EXPflaY
kl1RHGcNUfk3ATEQHR4DMgeNxZlj15otFyAVM3XHbThqAUIOYgqFVXzGEJmQU/JyLld2nFBIsuMP
dlXTS9lO9UEl7XKXdtX8c42q+TcnnJpNhc7wXrOCCY/Y/sxnb/4eTupAWkg1z7nWtFenHZyF7IBE
8uGWzbkbAXRMHq4SaZNQnwTgvFW8+L3vvXA7xypFohHEpJ+H+ZsR1R/S/C+OQPHNZv+10NlqwSDu
Tqn/zoMPPg6qAkvb7mBkxnqfUA5oN2lqOhfZGxRdfbbS5pzofpdAJvKTreapOFsJfQYTyf8LKJ7X
XrVXCvDM50ogpwokrGVL8gpEa6oT/VkyEH6P/MRY2SvTTaZV3BpX1KVR4xKuFncbi9lqcYfLkOia
dC3ffQZF/z+sL+LRjvbCT1A6kIPWtY93h3L8zJotKfQX2QH/sCDHCFvqeDcsL+YIOvjdoLsaXOd0
18nWnHwZNrVx/JQN/lcTvWo8dmxn09Q7x3G9m49DwcbQZ23piaa8QFNLDlOR/XyEggiZXnjjS5Q4
TAWlFsbi7Lt26jIDrPmvmWOjhgs376w9lXT/ppL5v80umTr8pcuNHCc7UPZzOQuThvkeG5BAyjAb
n5Is0s/D3LerjAzqSg/r+KppWnyVd2NkIIXvTtXiHx2TPeenxEo3Mj7MSW/ehzScwascOJF8kbbu
O3Ph9zOim2oQkV7j5R8XxVbbVQl/ZNF140+pQJ+Ps7Uu3b5BflHI1U/6uKhg4JxlbxX6S9tR+tdi
btQnt4svkRiVkO8/BH0NMAbELqc4b1oX8PM31YC8vTQ3a3NSp5GlsOcTXmcYReBYb1rRWTZ5f056
p3ZPsjWxPNrDm5b22lMFbEQGm7YuznGDloD0V+NANOyNJgxW3Rirb+GU9yT5qLCZrv2H7mFPkjV9
xT8o+BWEprLXJJwy8DOogeslZllDaHwUBXhdOVZ1Z7JJXeRu5FjLyD6n9sIURU7laPk5te+t+9R4
LLJXp7VsSsiOs7mPJWsCEb6mCCmKxpXTaa9YEyRXzx2vhWh5ZaS9ztkaxfno3shy9QuPqPQiu7g0
SwT06r2crHdAqqahVdeyN8rD5ACnUVmEHUy8gBTh1TGay1AN6UeWaSHw39blCxG0J+CM9Xqax/69
5JPmIunx59+H2q7+ObRX3eofQ4epu6DBWiW7KCyBz3VBdQNHZwMXKv5UhWeLNU/BmjPwtB86iGDd
L8Tkgq9lj/xVzp5mJQfJyT4m0jc4rvbNMtO/TIZnOu3lsJpzqIVXymO2fE0dBvhCzrZqMnZ9lShL
fwSk1qBqutMi37u5odItB5/6cjXrW5tM989RNy7eXERfa9QdBLemuaqY7S3wjqeOIlxL1H4gOTIP
+lI2p0yJni1sQGWL54j10ifDiAHWDI87UCjhxk46vyXpFcpZg1SiUe3MQE1hreooPMsgNBNYXVhm
LAzcMu4Dp9rEum1oWcMhOS6CLo9O9eBlr8qQqus2bpW1bOaNBl85AAWjx2P2ihiN++JCfxANOcAs
ydJR7ztNedMcLBUnHlg380cbsPFualM/yAXahuLctO07K0kFEK/Vbyqn+1yblQuAfeNL3MdvrFYK
zF1aog/TWuUS4Wu5rzAMXwWJteA//2c1z1/1UfPZ2hs+2f3eZAVL1cPUzOEWbzrz2Zow60iVrvnD
4CGj5c2tbKRlazzeTGcV8NRNFrm+CgdKkxSaSddm9xsFVUDMeSiF/NsYFeuyTdl6ODo5g7rrG1Lv
jWC5YQ6p7tSqzFaTl5fH+48ybaGLiJ+NQZJIehTNZvAD1lxwlqEcVdw16RIwfuKLrNtSYtqeYWEz
QRCYnlHrwYw0FKLh7bdIE7T4rMlPXtIGN9RkcU4qwubH2LkIqYTpW2F17pYCu7W1W698y7P8TE6z
+dE4wAByU3GvTVpXp5YD8qoyve6Y91ABJFEGC61+12jpc99lZMid8tdg5btCr6tfKvmyv9+IMTIy
cjM40MWVABk8B4faVYaA+B7JwwndkWlVlUjgtSo1hQSI2EJ+DKY+tlfxEHZ72fz7MOhnn8PG5kOP
vPehtYZwrY4JBlXKjCrYOJArUTgBC9UEieKXd04bOCtTU5GcQdJhRfWg3iMc72FumutP/7jj1/uM
GflQHl0vTG+BEmxmzl3PTabrX0SrMdTiGWqJDr1cx1u1A2ATss9RMGs2nVc2PRby5CBsCsG+COvp
lIXgbgw+r+fW9ZWdNNPRdHyuIwQgNyx1YFQ6yLZnUkIbaboTqSjqJopqJOdcDbHKQeBxWrTwy7bN
xHMH5QeYT3nZRoAswPQB12jVnTKMHHVClxI7qszZCeGoeEFZ2i6nCQ1JdwL+xp28cK4ZN3aJ2oj5
O/boHRs4jSpHsq2Mlbgi31/AGHv7bEQnLKx1lEkGVCGiIHrO5nI6tvbOrFqyxfVAsRq8c7/g64kr
tq77OBLk1gF4DSwPQvLSN8hoAi+JL7U5T4fHWHmnzvO4msRqL5tAmbxd5xRYDRSu/5QbzUYbOAB2
ohVR8b5guUghkJa8QFgp94ZNIuwRA1uVI2vIRc6SHS4pm4WaZxWaJMxF+iG9On2+doeCHFdvXPl1
1ecZma19i54v2atCzZZN13HmqgcFhdNKe05NZH4Q5Nm1sjeEIb7OdAU/Q46x2VK8XqKH/TUBvp0q
DlJYnXMCU3tVxtmBt5A7T6mmwAtOIkAIoik7RixqmejHayvt2niphL6Hax9s+wCbcIqYpo9ciTme
5GhPvJb9lHLAvb9klEfGEtZEsoEiqhStcxnMnm+NlfzPLfY+gBfIpci1I1Km6FQUuPdtE8UJV02B
aEbDnnDljCg1rBxEaqgrYi2W6X51v4xZu2SV7Y+P+EAFoF+VpbCl9IyCt4bBbTFR0HjM883a2ZaZ
/u0Rknf3l4nXtrkJ6zq4tfrPx/lMRjAzvx/PuiYIbln2K5WqoXOOnYVlB5g8g95Q2rWuofVjhYOy
ks4YqCfuyTn6O0z9ZvL2Og6nSVttGnNCyFs0k8jHgifSqkup6cH75G6wwjDeDVgzJwS96+3UIuoh
pbtYsF/vD4K7rXRgjS368O6XrNDt093XzrKmfZ+OaB0Lq3MQB3z3yVatNDOIXmZS16s4GLJtJLi9
UW1GN5w81pEk89pCqwVW0mevUcXxzecTKsemKao3vWd0f2E4ArfqN1oASUMyHBtBc5R38iKf7XX2
NQsmZ62Q6z6MmqGf29RV4FkhpJll4TfJW2rB6rBP6/9Ihp7MQOTbzzF5sy0Scce2if1VwNP9xUQo
cj8GQNUSQYEeBXGtNZY5MMEXGSGPny9tTr97FHAPUREYbyT0hmAaf8TGiDgqf9+5yRHzqSnWU5YT
dBH2hU4w/WVA387K2QyoFqn11D436E4sc8skbxoEfbLPLh105OvsmhweQSH8kZBQhvsRfkNVsVyT
c+qPkCnClTJi1OsjFsTuRKtfQjb1O2+2Ke1Omv1l6qznch6Tk9tyBo/1obnqTtcLZTF1awr3d3n5
Tx0yllmoLFIhtzdu7qGvaajtIlQncUymKWPyTl6UaVZPaWCqAM1znvYUs95igUd37H/Z0yaqtlTK
KLpJT9ux79pD5IDmkiNkzMHsYWkJWLni+F8D05i++X16qZtweFWCLDrCWhtXEA7nb+gR3+OuAIgk
jfIZdxnfivG2iGciHqOeus+cFikLL4gXgMCcS4m47puZvkOaMd7DIbJQCECQ1UkV+KF6j9c06nxb
SzTV0XtSyyCf38h52CvsuaGjSfNHvQpesEr0UrSDajLnbQdDcQ+axgMYo4xtQFXXtU+Q4mayeiWC
tZb+vcBD/LluMucv8TZT7/FIZf7Qg0u3cxtDE89b4g2lfnUVrNvF7lofWrCOwfAtMyrEYfRiuJmd
2u8mu1Z2GNpjOuZY/HQDlZjEjpsrCC/7kLnWBZXjAYe8EdlSA+EDGaPwxgbaaEqULtQECwazVP40
+GS1r47RWs/6wCat69o7uxRghnqcVCVeyuNpmvn1pp47k/eKcyilP5Tn8jQ7yaaTuRvNqr0zVvEv
Gt/FU1N68Ur6kiPpwM6JkmyeUFJCQJFCUzEEX9TCeXKTKvqh6qNwKxitq5YW0SdTDIbXtAv01lhz
CMKUx8FDbKmmZrlAE0bZa6obP8tL7Z0s1QA+VRfJc+f55dHW+h+yS4YspxWlDign0jo71BHOwek0
5AkzZjcZk27ckGp+aFrlwj1BcsVLEOKNxolsBiorw9mlFFGqONveY3MBVyCMokOhwnsOEs16etzN
WemuwrG0ngK2sCtsBeZDPGWXSLMyRFM8BLd1J15Bzs5vsZ58XjwoAaUS2BcZF5K0S92rfQS72JFG
caI9TT2iBWFqVBvf9Ix3TwDjxRPnMSINxs8RRlGb70lR3EfoFFkWRaMe+ywHbS0Z4/Zfrpykh43m
ZQlQ5k49YfrTOCpZKx/n9tmYgn3Q9V/r2TIuKGualzgv6cDp+SfSMd2uilpsHtz+J/ow/bnBnrG1
DaVYp4rSL11OUagV6MhYCpPGVsOQRMvQPoxrGGOOYdzw5zZvurhMPuaJccmy3EY44aBXBHCm02sY
GYyTl6it/E3umojBiBky5iujCXM9P6SmDwwSOQqOlz6p3q0rNAnJPvHbKo6yyCbVP8mYlCiUsoVl
M7ZrUtPTUsZ0fFbMzDarH0nffncjXPWUiPcjxeIgQDsMga/MX8mmQsWaZJTJs90KEaidleLQ6Jid
1wjDLSE44GTZYJdzjXz80KXBJwULigJV7+7u3fWIxDtSfBn8bLjUureWewQl7punR+yRtS3EuKYX
sFKZtsXl4rP92FvIeX1Z4+ajau5NPrs0T7lY0+ycTfEkK7zBhEtZ8n2ST7PJCq+yV44Nw9LctX6L
7iwwBfApFGBLrz6FJlxgeclEMwGBt0QIc1g9OkY7a+5DtH6c132HOsCgDx3SWNO68736KUwUSgj3
R2ZYRdSOG/bSBqZOB+Dp+etcGPYGDqWzMsR5nLJCdZ7q5msnDvKNuGTVvLCapkTBj/GhhtcAqKRt
rHcK7B1w/yHCBLd5Tj/vZCwWsVHE4sEqNiMQxD+qBkxw443hwaq88AUb0eoEAP1rVo3hi2O1l8FS
cbgeBp6ZOBJPZ5VCQz8oAR81HwQorOJNJY72muPaSK2E+AT8vSlFYaH4O+tppK7ptfAteiVZUJ3o
nzqhNMxpCrElRHZWshnDFX9BMoBKR4rAmqDKfzqrm6AuvDadOxx9+VJZYN5WFKqw/hULsVyS8aOh
m7r/T7aezoI82/dIm91rpYTJFwBOd3EEyy4xGZywR/OEv3ZH4W9tKRrVTqGVgP/FfVKrdf9Pk6Yg
1459Lf7ACsEXubcMgBLtZVMKv+Jv8tmUveH0t2aCEc59cKIrIKOC+C2rzWpVumgmosU/fdhFs0ij
en5TFcuBnwTuRBmjbGNqc7DPFE6XXmnUz8VIgkbzUF41cUT+UXDEZInBf7OEE6qYyOZZxbM3sTPw
RIcHeVXBE0f+ijN6zxd8GD7kb1j0s3pxZkjkUBS+oAf+z76JkWE94ocYORQzrYbqSwkp0SxzqPpy
Mz+EASD3uVf3UoNLjulx3P6PMVcUcuSQsLfbbT+AcwxXc6ShxpxVV3Ic7tUSVSh5l0QksfMYbN4/
OnBYP3eIkxwf8QKk2dGc4l2GZobMpcoMqmU0BxR3KSuItG2cgCxD5XvYyURtrLvdDhyPsZQTJqXT
rtlkHOY8KQ8oeg9LLU2QR7eDcG8prfWS+7q259yCvhwF55eisK0XlE5LNauQBiLCuv0jBrgXoEvw
I7Ix7sJAJhwQCFWj3DtT4E7PaTxUKyenjtLKz3+r8x6LvaxdVtGZyiayXbTkVlbG20S9x2VolF/X
v8fkMDnr92vIsQPIqvsLIaOzBodzA10LcjfK/xg4hi9Gq60pfA7Bkc/mvM5MjDPEiN41rvecWK21
a1hp41leoqIez4G4yCa5721sAT8fwYAuTEDkiCAeyiYDkTJM9VMvnoc+KLlwmG6mENyTYSJu5ky3
VnT/K2JU7hZxBtLE0JzYIWFotLznX9SyNHYOtMyFTM/ILIy8jJYPVSfuDv7kvWvDFB5Lk4ReHnl3
OwpZBdSddOVTHL/I5UNeImhSqdV8huTS83vi/bgqmo3eHFq9BpiWKeNtrKvppjcF9EAwFRsZswdt
ukE7gH6TtBznxLh72dYBWWMgAXfR6x/jhHdEFLJhr1QNn5GoOHCuitYyByXiWpd/xhMnjdYwrOdv
fx8v4xm7/BsYuXiRhOqpTUPzZQx67axM4OZl1ttWTBT6PCc9IQCnf1HZWN6T5jU1bMRuxo3Mgs8V
eS8Fi7s2B07ZViierfrmAFgrvNxbVivygjaa4orYC7lV+nx/VDdq+wXVY/UJyUx8Vh93ZMIRNq/W
I66UZCSnYTmPmvoRpflXLdbjX3b/Ve1SAfEAJpensfF90EFwpKNlvzZdoawKbFUuigJWb5y9WCAN
DOqpQQU2vQdI4sJ0/cUfk3BeK+zk3MwzULVes95CL/Y32FhAipdNXFRWXuc2e9lrDg5ay5mrn6uy
sN4E9r3Mau+5d0P9tcc4UU4CqZpds8D6JufAf5oPatl3SwvexsUL0Wp0Mv/CUbZa9QNuuY3uA5iX
QbVFwT1O6qtsyQtafqTRxAzXGI9V3CuHR9wcM52CNDiJGqy8BWx8Ewmn+SqyvKu8C3CfiSYOfY+4
1RrODm/QeCFjwEO9qyYu8kUqt6aWEUQ30tNTxTZQYE+UNN09pIYz9ZhMrnocXa3aouf/UdcuQl3T
YNanWEmhVPRKV5+6wLt3JwNFyZWMmTGE3U0AmmM1TX2JfMhq0FXz0Ck+ici4V5Pj/TYVt0PvJUd5
Jy/WAKR5eW8H48w3WAy6R3En0JzaPPizza87e8dK1PblGgIMDjOl6OnfI/clp/zVR1P8NGFXGS4Z
LFtyVfm/TFco1u+ipMWgoanDq5ciSBvPVG5ls1a0kKQiHZBoykNsgssxZyvYURZZzBlC9vk84AB8
n1skDaAhfd4+psmOVEWX0g6zJXaqI0B0dbzJixGSfR5QiGrFc+IRt7pgT/HDOQWKQHwEAQqRj6ly
sJzqxMmbnDWJR5G8+z3VoYKDhFqCTqSc6rbatC/4xrGt8wxS4opD1SCO9/emohVXH+ce2bJazXzm
N0dQylMDiqyl+VyIC64JXckuXY5ygc7hgBDqS9knR4Hge4Ei4J5kS0WD/qjqHRBGMVvOSqzpVwZD
ktSDuR+kzF7twM1rkTGS8kmkJNMX9KNkn4xgVgEN6P9nfNoPPgzbaNw5AHbW9jBYG134sdm+O0Fq
Kf/afPTKwbJXFYNdMfjR+5irCS83xdXBI1WGtbHmVv/yj7mP5uPnhgFI6Up3trHIVlepyhmw1RaN
TEc7k5Nv2haqZTGYUwY03z81XuOeXSGnYMaWdcBaLFkYMlldelW8RH5n2g2o7z6Zzg/DyPOd5lKR
koqR2vQNjSPlo0uCv4aj8HuH2eDHY7RUowzC7/8YLcNj/x3mhX8fbYausUbDkE+00HmO3eIdjs5z
VXpCnSiqvgTwA2TY7hL9jOxrtWi7snwHG+5sJ99rsB7qinclC+3l/TWyb06Nw7OJqFWMlAaf9taE
aWG1ZnzBrgPHiEGzvpgzu1bE7oufVvoiVT5zTf/SB2H9UUUJ+e5ySG4KGdhdTUJ47/yerf2ebZdj
/tMdX/K0MH+J2TFiZB9xQJpxLp3klkFb2w298zk70KA5+m35olkDfjl+CIbR8cevjoYJk6mrPxtY
ezxq0csfMY2atdr7kyfZNwXd0I92xOhoUAH6DBZFjIZE10Uzc2WLCrp3aE0wWU5szNvQNNqryjFr
1bRJ+ppM7x4ws0WstfGfqAgsAL0q351ICVYi63nJe908YmLYrZMyLD5Mtz26jQ/cELMqNKrGVyRt
ym2FFzbsZexEYtAEQCGTeG8Ds6ZmV4bHOMGORCCdUi1ybmCC9dt4iPCfQwPJawnr5WvozMXxHkOW
t1/ODV8W2XufaaJrUgyIhyRyXjXCLrID9CyVs6tE5rfA037JG/zU7jdgUn5pqmp8Ezf/9RgxfRaz
/vY6/z799xh1yta9EQbPlu/0qKuFH1o8cGZGo/K14ZSFhHf8LFt2Aksoduz8YOpx/koGmW0DdLGV
64/9GcB5sjISLJqEJ2Ph9t2L70DSFE+EmLLdy+8+is33PonFk30a82Tr9zzkN8CnjFFxtLIq2eY+
KSTQFOYXe24u8lA2l364LHGWuCaUV84FMmXLAC3CHyrqI+RmmjckyxazYB+mxQjeoiD5Gos70LOf
dzIme+U4ZA/+l97Hq5DUgbwUTu1+gjSOJof2tfccEqZ6VO/MaNC+NsZTFavtRxgq5t6f+MlyVDV1
73i1R+Ql9P4SpNAQZZzCTYOKZa2fdByzX1v4WYPnRShF1dqzN2C6bRddc7P0WkF2MFexNlDLr0Gp
oQqCv1NT9Moamd557XVlvZM1Zuod+6Em0drjKnCt+iq7l6JDoHX3YbJiLYaxzTZeZhv7nBrBk/uw
2UMcOnGzpaqEhoBhFtsCref/+e5/H+emmno0fX/pNEaxJZfx379So2LfHiJShGxgc23wFVk2qK1t
irbBWiuFobhoJvwsJMQiCLN+K/9+PWxvSq9Uz+mQdjfEFX+4mtuejIo6p6E22gmu7g9Z4JFFnEC1
96FmQBkUNZ9SMFsNECYbWe5BvLFbhICttlAVgGqaar6RZTaJVpV3oK+LCzQfGz+M7q+90q1ejtMa
cz31qAsLKy1Ps8gaK1YynmXbUcgBqPDENqlTkBDFv2qHnXNwlpfCn4MzqZKlGngo0vyODyS4d5pR
U9mImtMsNqOV3JcW8a5XNPsoQ/KitX3fYn2uBiunwM7RcYCaYtJWv5ga7xlpDPT2Kr28aV3YQi+p
nR8K5Jde8e0/++lFz/Vn+b7CHiY35sXT/W2OLO3Kca57LnogRZAF/qh0fV7kdidoYOClvc2jBt/E
uvAh0n7Jwrss2quw/vWFr9bJsrILMLPlv4r4jzGYCuNRXXgnWarHyK9Z+Wpiby2//6J3jvE217W+
BuOIn2rJo2iIGoPCuq58AEM74myZfddcpENLmDvIPGZLq7CaqztEzvTavlrVgCpK6LMRNm012DZI
ji6lZKAUD5SxtMrHZT+FG2j+3Umd5sI6J30FiVSWd1BFgPLGiWBnzFnNlt4zbvIy+HV3nc0/shGO
/j2OLupbro8uPPrCvI9Sxa7TKICUPWJNG7u7gmJ3Uf2SmneqPvBxNxIr3IVhU8KkRCDPEBfZLTsi
ASdX4VgtS6Qyt9LXq+l0bacbwN8ngTSVsdLrWR4jjTKNhKqCP75ljmed5JAIy7br4CAdIibgKAT0
XAKJUKdrr/fj/TTXQDbMIZ7fqmhft4nXbPCNnfZzk69xGeqRbJw5qLTaKYMUcaoRZz5NKVxSrfNe
ccwatrAZx2YhY3KILeEVWe1Hu7FzXiaZpNEVRz+4xoTsh1Cy9qzEOFj2cO1FWqbSscKJtQSZmOXo
eOFSvhPiHfMRmr2LBsqQfK9E3KsQH3uEfo//ZzwCvWiTDl7iicG77vfNfEl8QbXjl/jdEr/DOCrx
Ah+gATUooDjaTWZs4oj67Ihdu2Zj8fmvFlWAZh0VIjvPluVq2+gRKF2GL5RoZlnaHgGWHO9/uepP
EC5Cfy81uzFHu91hC5nen2UOptPgBISkwnZ3I1HPx7M0a51+9wkYEP2tBsZJ5mf4p0JKv69DYQ1U
nO2whWgpb8d4Tlau0YPkEz1O2Rdnefe4yBjAY9UjjSYGqXCeN59f8ib0vsrg/TVRVEHd2sXDQAb/
8XKy6YkfoXbmMiRhenwMm7qq3kfQH6KtJjxhY009DLY+6nthULHOC51K9y1H+4p87O//DywEoj19
/v93v4v+G+I4/D76jlS1e0eq9xkoySjLvdUdiE5SwNn1gdaQ5WCPJwciu++dvdZc3+HsgegIgOBM
lD3OsdzBebMppJQ1jK9Q113igmmvgNTow3dbT79FujNsOr3tj+2Y9EfYmpWPVFxWQg8qcY0ZZg0d
XPSD5d3jovgUVm1n2j1C/2mYjAEA6sGFTfEdiSSRRHrh82gHILuUzcclz6eWtSFaP0ISuoRyg39J
mwIqTB0jBQV+qQtMe4+kBSgHn3+F2PSspVlBqLMn33JWekv9rvV+3Q19w7kO126mqKusGzEpQrpO
NUb72qtp+zwbhXpQ8zlZyE4Z8xIT8orrhlvZrCb1Aw8rl/r07HXDHaOqB/7a8qHZWIaaYzqEboFM
w3UhYLIMlfBzbuAMGLjlKRyGisSYAkbZwM3ODyZ/YdmOtZULcoAi9K6ak/fHQv1Yj//e+YhXQ73x
KXwdesiZd4aIgWjbWccr45M/QkrtLHulPTlp7r/2dqL5mCt70TB6mYOy/a5jkQF9Es653H6x+yZt
FkzPo4J4ZRDFf8YTRrV1P4zHYOTocOqHOLlYuAku2SnuvQL7T7XxIZZG49dOwG9d3THwPYQAETR+
u1Pjdr5hvjWTPg3Vb2KSP/RHTSMDLfOrg+/M5zFUYBmLLMjv1Gzopj9GH6UkGZKXIBZb6WzG1MYo
h0viDauoxF+VCuUnLWWgrGJZ+I3IvcGoK5hANG5xMZzmPkz+lcEQB0gFz/82TClH7VIJwKWPLqUz
PsklJx4TYWjm/ylb8pKQcl13pVBEFmaVMlbjsrpwVD07fDpemuvSxD7Gh6J+TyXLPyIO8/cszvRD
KLNDGQJL69klgf34O+PIUE6FieqfeEvMevJWvuK4K7mGw4C7ApHAfJCv/H3Bzj3oRS75140cIVft
wozCHSgc477My9igsSmsEXh87Aj01i3RRtR0qs+1lszbHrmSC/gM6lnCQNyPgWUlU+9t08r9KReG
rp92NWX2o2zd9wFtPP4lJrcBsD/r5WByqHiqIRZCgFgYZu3iKTTY+8lmRWOt7d/dAvNoAQj4TyPw
sOvfIa78ZUTTCB1Rq0WpS2xrolhxT4Wm7o0oYUsj/8x8jndNigb3488sM3BKXgek8xGDGxNuLcfH
DkZsfRLWuv3sxvCGlfbHMOT1F30iww7TnHJI19RXardg/LB+IIs2LeBnjX9OjcsnzG5hN2HgSvrN
tXe8peNTyz/YfYhwzFRz7w/50oOui6KDCzfBsINFkUQfmY6gI1527aHmC3mwq6DZODiIIs2X9a99
2I/HDE+uRRXP/WuN9vbzHGCBWkR+u/TT9tRo7XRtrMSDnK9OK9vk0xbEZvpUw3E7dBrglDxWK5iW
7U7WiZCh/xzRihHNfzci6bIKHYPuL6/hzWW7VnGKW4K5SLauFqfL3IbjAljWr/8Pa+e13Liybdkv
QgS8eaWnSMpRdr8gysJ7j6/vkUlVUVVn3z59I/oFgXQgRZFAZq65xrxT4vducsiISybSYv0wNneX
1o5s6pVZJZtML9jGa03jVYEUuowDOzrqXmq+mgSfsqnoniek6Xfspn2TvYqg9LaW0TGIP4E/bTrg
kMiUrgjwEZCndq/wtcfmiRwX4S0AO2PTRyI3XcDG1ULxVl1QAn4Rxat+WVLIU83yAFwl5vLaUHdI
nC02zVa+42UrbyBDOE2NvWMNHoJuVCQkO+cB80bMcEhSFkAQzHCwXAQ5mJvPhtb1exgZUO6doHwd
cpQ3xZROuzDvylc1RhenRYZ6K1tDi/TNeXghb9G96037rXMjfGowP1ioFT6hthJ6XyxfvzGtDC/V
bHifvDT92WjzGyZz1tvcRh0zT7N9DFnAbBDShic31+y9m6vqLuqHgRQSI12pZBnE+FxupFuWNMnS
05y7qqiDfcAcMQ+aj/IgYnqyo6yzsZu4jJN1vj3Ak9D1biOlEm2KJkVvLSbSjusf52j2j1OlByvS
aZUloAi7Z7WbKUfZnOnQxEGPLifV/QcSnHN3PdRWnazsAQsXWed2rKzQL4RHjOG1w7UfFPP5kMct
sDnGp6kdLgrfnRt96cdQSQK1j0+dXa4rdmXugB5Zd/JsGOpkyyrWFZC5jzqv1PubOra+T5G11EFI
P7ObgYvIHJnwqrzxrZtApJq9pe5NAWb3oAgC/jp/iHdEpFjGj2Vg2Yj1LT+F4F6WLC1SV3jFeBsZ
VK5HFOOZEv+UIWksHL8QHXNOmjjIM7VV3/zMa3ch+3/tlhV6uFMb72vktB89WrWaNqC6WHt6zbBL
WEIyYRxIsrCLiWj2oG0jNJmnSxG2PPu2RVGvZJ+8dJp7u25x1smwzs59hycwgLoxtLP3fMosgAfz
eKiTwX4pRyiaSZO9k0Q77eYBmI+pY6hB+GlckK7T7GaDoVMTkLQJhrS+lNmp5Gvk68bZ9LX3ybT0
lzGfn51Gx3K9jw/8AIP3JPH1VYI45GSNqXOY/VwnegNlS/UM08OD1K4UtGRjV63GEEvmojVuurw2
EGGR1nvkNpGsg84g7C37mHptH8mcGbbcCmfSBFRwSLoZkehdPDFv/Ni9uO5XsOWcwPdDLH301afJ
ghzmxGsIW/3eTvkdbWdHjVBKJNjWmIVzulSSDoGpOH02CSlCixJrn5M08Rj4iZpG/YrsILpNOnbO
ZXWpkjim9U6/kUU5KNSaemn1o7uUi6fcqRTXW4z8TzbstnX7OdXOKbf4c1rzwRQmOBQh0P3Hrozz
hDvkp/pGPKf/7D+zEl6lvXepn6AVxflWT3yS++UqNxVr4Pz3Afq3WPrKI5kbJLxgtrEhPw3crt0/
d6Ss3Pgwx1bypbTW3w/OPDxDqKw+1Yv+ITERoZ1uTnnNot3wzQfLccNzaU57eWdvTY/Uuc5BNEoM
/xV+dM+ak1WGXabJw4fIClY8KiLNSsnNwkGmjRBUK6YDTSdtCGgNiGUvmj/ZLA92mlsI5TO9+uqX
jr+vYB+snCwbtp4AHMwhPuVTbaELTRzyp0o3fUjwl2yNjtQ/UZVqFUEy5j6yvwqrWa/Lm5SNguPf
zxhZBsymsQFUQ9v0lXij6o2yHKJav4UfCnJRi9mWtgwEJko37EinxdZ5rK1zarXjo+/yq6Iwkzh/
k6j6t9wxg1PUFc1yqnEYlMXrISH4f5JF/G1heqBt3EJ2GkgUcPkkLJbmm4pI0p6YzKszRik/lCre
2kI2lythfq96DgsZoQEuFP1rZ3cqXHwkH1Ikej3UaYtio3a+XKvkGQY54wn2xniyjRSKoWleekAC
OYemjZ9bme1brZneR7LiVkiL3VPT9SwzNWj6Ua5mL76pvmEiZ38nYkVgIzzqSvOqGUrzWI11S2gx
+FkEcXqQVQWWbnftmG9m0UFW2ZavbuJEyVZ52Bkg64ZmHYxlgquEFSylHracVVzn4sne41HVHCMg
B+7CyL8rwMK1WnMeWHo4+ypyus08NvgypuVBKteRk3ULWwQHQLhxhw3C2yRvSBINjOda1YHmUTKI
2F9K4J2+GSGontGfAG5JwU/DanYxqvEhDHX9cYqQ+bq5LnTFqNWgYe5rAFoIiylGYxettNSNbuQP
QAyyJgtahenCGx5ChHuzZxcHFlTHi0Mwu1680zA8guXJ7jq5wzdoG1CRgmvHpyc/Id3xp6XhKeP2
+rFa5YhE2Z3vZRWwn+AmSMAdTk1csXWLaifHeQTltFWth8kp35VmfvcUo30Ia02/c3gSLGQ97ET4
4H7Y3rSxnb81/ckZyurdcZ96HY/rME2mt9TgrSskiZxI9/WfwWNd6q2kMvfEGGA0xM5qLNT6Nh/R
x77I20oAnEKqH5SocFimgb9ABSFrpDIi1jRvM09xuPyrIS8hLPW1Wu9kg+75wc63fPNGh682BtWz
jN9Y6TKcKMh1MS3wLqtnkJTzraYhdxE737b5oAUuPlX89IrtYOBS0miVdt9UVSpoutmPGquHLDB/
qsrwbPPNexvhrYCd1NN7D1bTrjVMY49HQHw7pNi+YNKh3I05TCoLMsaJwGpzLIfqmeUhUFbFDP3V
3NTWuscW71EeNHYV7CS2T1neAcl0/XDnRpaenFByaFszcx9I11Dv5DcyTu0Hvn4qe618B0WbLCF5
8x5nbV4HQ7apLe78k6NgOTwyt9SS3L7JoUNtdDPMn0la+j74mf1ddB3MJlsWYWJXXzH4SfY9W2G3
hRa/WFUZXEq4vha3sn4UjVYdvvjEC/eyPkFGrC3s5HttmK+1NzlsxXAweIaSRSlOB0SLU6DyOfMA
lY1u2nczAie1Wul4pq4KWDWbixzpkobnJPULburVKvKYAsl/pNNOn4vXVhnQM7DjW/ZjcNTzhD/3
j28QlG5jhXgXatCfDble3vZeUB+u9U3u1gdxDW+qi001Y2rXd5ZxGsUhq0sFsmlMwCIlh+RT3aVP
42S7YFLeZYM8JHKEPAULkS/z2CnXXd1/XDDaYk6OKig0rPmr01nmzheEo7BvIEyKn2MUOphDeSpZ
K40bPqvhtJX1bN8TtMLDayOLkLpu4jypn/AgSE9yeO0ELxeAgFcGJ3XQQ+d9Cr2zh0SpxHv5kPhl
cWCJHoAuclWEvn2HFIGZeoR6lfaW7YNyIU8/lS8DPrV5rqovDKMsdiA13TtHae/l9zIJO/cOydu9
hgnjcYyHDHgfMLssK8tTM+ashOp66VaW9YSzZvNQOjOEcFI0pipQb2y21JaGq5avPkTgdYvFw1YO
6n7qHeKC+SA1zLHuWfdVQjKk3xPi7Sbr/ndb4Bf2pcQVWJFo4e1Qkjra1kpyAz7dYONBu0EFbsG5
HYPHOMtuU5mHVjnz3vCRKnvd3Ny7FWQHc8bT7k2BedpAFLz1Z2u8j+2s5xYevitmMt3Lqkt90m0b
loSnkIDapZ4/NV5xt2c/CADI6RKjCYf8Ruv9HcZeyps1J+k6zuPi6AFEPUGoL1cmweYvlgkgN8yQ
ErTkzXkG75TViLvjcahtDUvBNSJzIauZevTddZUdsyt/f5kGtY7hrZnM+TdtHp7bCfrfWu+hLxlm
W+4+LVUj9mZH8zC3LIxuylEnE9TKraMRA6PW1PhW3qKI0cVHtZhe5S1KVhWqRhIUe62XO5lmx9Vp
6JpjHes7NtiM93aOOjaumuDWLbz6wGgMdkh4fMH88F0uBH53rVDPQlGPPro2vh9sRiMJX2DNX7t6
feUcZyP5IWdEGFQHl2mRYyq3ZOE7u+tMSU6XJlsjPWVKyK7/nbFSKk9V4Cd3ModFZq3UjlGvnckr
UOmS11Lm2q2itO6u9nUkc05QgWrGkGkdNg66uXJQ+hvQR/9MA//VMOz68+Tr8dlFPpjZPSKDsD+L
Z+synSN3K4teouIsOAVfZEmOaYrmZYqn+CQHeZnfApvL4hXhTBX7mFldsy8dnNqZHBd2LXDvFCFX
eZAN8oxtu/BoZxkZXZM3LXwr1r/360DMs8y4AvrXG+5DaZLD6nqIqGYVS7o0ZVpkDnm6TmpU6rgK
PZEhFHz74wQzj1DWsNK4nLhl5bxaabYtO7zZudtYD4nbIg/Ea309+G34tSaPt2txULCI+1tMKW50
C7hqZ44/ZLscaMPHWpaNnt4B6t07zA0fnWDozppAp8rf/8yzsMQWZqHYTfHazULy1QErkK1FCt7U
bjNuAGMUPRequW5z9Egk4ZF5Fm7rHo9cY2i9dz28VKtgWLdqkn5U03tWfIzafG0Ag/bciDsHa4Xu
iYIkIMhCZELSJEuij3XZIvPRfxUCvwZNiVfRwyXP3OoKhHQ2CTnYpP7jpgAXElY4t47OrQwBICJd
WJtPbtP+BJA8fbE0nx2Y8bXBTGk3Ez08FQNq9e1EXcfjKGHz/GlCm0TGZFicpEpNFuE2FyepUptr
4GKylbWpvuniJFuZFvZNg652BwdP2XMWK/cVr6k8RXV3KWqJM/4juxXeV3VGAzOXMGbF5iv/qnci
vNpTFPVYLepdvAtrFXij344729TGh4F8ILmikIfUS6yVXlnlphb5tYCjJ3Z5P3rUps3CQ/TI7amE
1Mg6JHSqJ3jP+YNhwiZpjKg5Md+Kn2wX1LCAheCwYm6aLm23zYyWJLStjcush0SVvjvGWQ2+rrcb
WENiQ7nQtVs0bOE5MVkD+D54rosR79Qoq6DGFEa2RqI1UGiVHr6p4QbnuQnWc2Un95Pd5PvEZ8/7
hUh9sgtTYDGGilvBRZJaAPsjZkHZkWlLsgw+9Vd57s1VN0NpJhfcRQBJLm5QKrBOM8hOsiglkBZ2
R/gMnGVN5pUALUX/WPS3NGwhrv1lF7f91/5GlieLKMQOtBYWrr1j6Cslb2Y2LLyp31w01EUyRGyL
ihivFinHOc2nI26Bcn2bq166K4lsLSOx3DVaJycvwznKFbBc8zr5jCtJld7L/hZmgUxYTHtng7Y9
EFB+B7AkNMRq9RRXeNl6BQpaEI0NHoxTUq9zVZuXdsNc7vIW9MyeScNgliJ3GOE4kTEHAIA73ipg
Cf+AKVD94AIhue1TR0jbeN+KH12KslF2kz2UzFrVZEpva6Mmd19MLMcaQwovM411FHnszfyeX8oz
fkX5wfdMctmZd16mnJdhU7PXk9kmwtdE4Mf4NNspIG14bsaNCRGdcDZ1nw7FAAUs95pLl2vDNEK4
WvD9N45man71M2LdMiZSWEF7kUF0kQa8XzTImL+TkzBKDieVjh8Nl94yWiKbPRE8lQ2ehsnWj8JN
K5yOsby5gwBibgeL1Af5D2ux172Ni+iefBcHuqVTbiAJWpd/nYKyc5mFU7kfkjG4n0JMRIZp+h6q
Cph1MYePIPobKz3PgDW/RjFaqa9oEicyLVjkh3xBVrFKEPmvfYBLFqlsbogpXpqvmwOyd5XN6tIF
M3ZZHkyhUh96HpvyZT+tGHBlYUYQAb+Rb8U1F1inxNjKAwV280rZmDZgObiqYontjN/QPbHYxdxT
s8hRDir7BeJMsB7TJt4PQAjXseDuSElWmrrBCc3taqhKCAyyqCj1SvZIEfu7bibYsZF5Kw9D1f/M
2b7YXatUtFG3wRTGe1Ir32R9nmnkENi1MPQNTm6VhSd5BtxrXpsZ4KhrnWwwdStalmU5bdI8yA56
1L9dv9NNBrYOENxbJH4IEZxyklRlTjYJM/x6ld49QLZMiKcXBIF82Lsjq/kfNnDxYvR/RBYpeerg
Js+DkVtrvTCao6ohFW1Mb8ZmHSaAZkwALVw7vmjGPLBRpzmuX6SgTMrIfNzTshyaB4my4yLtSnuT
nwHgh2h9i+4uG6KvphmJqXqY7iFl9CtZbFHqrPKgdHey6PjKd8edojtZys+zZ+FFKLdF5h4wVGsD
5skMHfMzwU2ai8KAL3dvGENSLyvBTsq0PrqRZCXCiPmyC/WNKqRjMltBZjTIs8uhsnDRVqInWX/t
puh+vTbyqibBq2hu8bRfXwIZfxXToN4Nppct+6wJztxQ4iUhg+kf0HmnqQkbkl6HcOEgm/oxG+PP
lJ/GK8bpBYmuSkSAp3W2wE3bGyPxTPzTcErTSyXb2EP9I+1yL93bGVuniVV/6fVpHL7MCOMhRJEd
KdQVTCM/DtdiEU1sFMty7k+4irDC+Ld+sk7v1hAUgpO8T9niZkXKuc4NsHQX8sZ0vYHJVlkMvEBf
Ywbx0eXa0FjQQzTzLqimYu2TKruCRJtfcp7lWRzdKZFT3l2ruQ197qrM9P/VtbPS6lPXNo3u0YDe
Yoo6PSS9om4G18qPyjxMN6Ha+jy3sUTo2kJfEeLtn/t+6BYzM7KvLbf4S3KRb2kLw85LCLfjNxd/
udd6qMxlV7u4BbApiKdDZS9D9AVfFcAc6cAmZI34cONHvb/XC918ZFHMmlr0IJ/pG5T84Zx4Zbf3
/BkAtN4Zb51JbER0mGIyTvHoKG/h4Oknx+ZehpxcObrcNE+KEBpdD1373jVTdrzWyLNPXcnqWuE7
Ni6vdexSrRxigvdR3ZSbzkOsYtn5fO7xdrz3YHQiZ57Pg+pM57Kxelae2ngji3aphHuduQ2qwLCt
lkb/oulD/SgbTbEWGVN2u2WRWRs3uNn6eunqt3A6FfKPZGPtMCdrs+CAoBfzSja8bkF4AXaO4hY+
MP7V5Kay6S1KsxZxEF3ieeh2c5J8l/WXgxyFYU6xnOfEZFal5jcFmqmFXbAEdHWvu+v4Ra7IsOlf
gVmjQgqsn2mytBQ1/wmFHHiMP794nqmzEVSbt8j08HWP1X592f6a2Y7M/VUinKy8oXIBs6O2jT1v
eiMgDzQeZ85D3EXTmxuvM9FrcrBcv/QS1SY7JX/2UqJK+Xyt373mHpS3vNavV6yjcOVn5Dkq08rN
QOfOY2w+dkUcb+Elk3IgijNioceeTHUcYedT1PeUnAljNc0uF3jWkC2u4GGOB66u7wPRHAZDf6v1
7Y0cfxlRNJj4kGO3SSFZMmJaDT0eOJc86rFA9VL2mOYk48gefsx+j0C/F1i6yykw0n34NJC4ZXMq
mkM//Ghmx4csSjHanTC6ifXqocfKVQN015JWORCS/CsWgN73YNuttf/r0X6NBWAzcihz3drL+YLs
VsXKcDNC1Pm3sEWiGfdzb6u7GjewYSG7IHvBRUEu2H83ywY9LgpsPkRERLYCqrwMntgQ/jUC31VI
7KzMYdUmhzmA0305leVSVMqz7h3XSeVGnptKmF5qbSWn/7WXbP6rjywGSk9yW5q8Z5lXX/60oc9/
GDFUcOKDH9sP//Yni10KNe3zyyD5h1z3K+SAIcvhQDsTJMgyEO5MqosqISj2XaSHBwRRHwfsOWgF
+xCEm2tt7VYavrWi66WDbBLEmMzB8NMorW0jhFDLbs5fVLOwUWm3zsOURBx8aONMFi+FiO9t7Fo3
l+7+GOR7MNUw7UX/WBzUxmDrqo30lRwhG4JAyZeOeJm+UvqdXyrCOAfdgnA80JuDk7dYxLi9Dxra
NVo0PqI2s5MApxbFW//dYsn+JFkQAxpWftKUd21iVGhC4uxbTeg/j0v9nwHJ1XqOM5d0BEKnHtLi
fWHoi0r14gcsTQ1ERthLbT7m98rwBXxB8uonfbnvhYWJRNyo+Mw7wZgtKsIcm3xwfDQ1debs9Cm9
mcueWKjmWuspSnCfG7E1K2vs7Qrb5gvryIlf2/FNHFywDzzQjYUwEREbCUxcE0wiSctm7yD2dWZn
1VruHcgWCteWX91+jSEHkC2QJDcIX/UiN7QdF1K7K9Opq4l80SECRO6bQp4x/u4jm2Umtq3n/zEO
BAnW4UZz9tnSe7ID502f6uybNxXw3qvmKeuJX6Ch8rZFUwQLq0CxR9wrukGjhx1cO7mvU27x3GGP
IIePsXBta3j47z06K3tu6rjF4rJr7i4Mn5H8pb5HFeJqISJmif4RdUB1leNf/VRRl2PUvg3VhsU9
6v1NrpXBMVTG4sik2ln3Sa08GQZ5JNif+z8snLw144cxulA6tUp9SsWYKZyDIyye4ugPpoNU2vef
yJb4GNMd/xojX8cb8JyM3ehF4wZ/QqOqreF3YPApggDd6BEEgJtrsNdJeR7yH+GYsDYTJR/AyLSQ
41jM58epwDzmd19Zf+li+sMtFNC95/Y7Tevs74luvReAgGBuauGmqdTq0BlDiDcAKg1itea76Frl
87zw0+wnkTmvwXnZ6dstZNdpzdMauwkNkg53xfoc19aXXHPDryXu8oth1MoHrHaHQwCdcSW34yLt
ntCA9U/cGO9R3JvolrRpp/qAZSLxUMT1rGQbAycFEE3xU+6xf6jEzT5QHZOUVMJvPLFAwTeaU63s
sGIqak/mS9uhhUb5DZmwCOAqplMGXBHdYbJKdHbN50iB/0tD21nJUTi2LWe3tA6hZp4bw48eB9L9
7tjGx70Fiv/7EGLYU/lTt5dFu3z3dfbJgiqHiZ6CmuSOEr6HA5uarmU0pyh2jSd8crayHkYd98HE
YxEtLiZexEUFtQCabu/qovcP8mC7qQ8U2vwoVlNMhk+nY671u0uNaiNaueO4GHjn66n0u3PDreOm
HXGSk0V91nsmcnjFBIlyi2alP2tFmWFBh5mObMQuiE05y17KRjko6fUASzGl2PtmxwrGrEa+SjMG
eU7vPCrVkOxJrwi3YZU0L3bNEqTKm+fe1YebRrjXCX5hKQ6u7Uc33DBSHhWu/SAbclVBI+7Bs9B8
vYmXoYAUAn0Jt5dy5mrfk6JzbnyJMxTjgDcvzTZW7+RVIJ7pt0NcbAalKzY9abI3uEl9b6Mk+4bj
wEvoF/mz2VfatrW5c8Tx7J9ro/i3DtWYdbu8Z2dSc5JNamILS5rfj8j30U96aCHN3ieTPzW+RgPa
9y6I9OehwYY1yPhCxDy3tmWb66A/xvgIXp1cEWNoHmaSzRGr6fornJTvwAqG21JEfOT9OOy7tRF7
3YUnak0D9IShe4jHZ5j6EVY/eoGyOnVfe9veyz+KTBRWwik45D7HWYTZWX5UhQrBJTupUEPjXpby
yvL2bmQDxxeNiDnaRwAN43IsQ3V7rcMs8O9RlqE3CzlAdrNGGz8g5i//46g+J6RDQnAj5KQEkK8j
LmXxGvXUHbhb+EfEkeF5KLx5Y3lkzKhDyoQRzyt+TA5fPdYDKEJidROyl8IEVkhCRlrZyQseGm09
sCH5avWsO0J1wCmp846hC9SqFySpOVUJihlpgqMlNwiDbkYajp+6yXrZrctAPhC9nd4qBLKyW6Al
H1cbf1/NEVeTRdGtRG++mJEXn3yTNXwqI5A8MF5tAkab0QGihR6PpYASChteN7jTsC949vV0Keut
pG8OE0ChZRIyy2/bSVvpU1nsZevIH1NBq3y0p9F8sP0RWQwX02PiriR9BWtZLGfi4Ypb+wdZDPqf
eNZW6Fd4Q35grYCg2Ys6hsY8B1n8Bk0NtINZv0yA1W6BcregAqvorR6B1+Z9MW3BSURvupu8a4rZ
3zu5S7yoTPayutWqaZ+NOLnIQVUwkktY+uNBtv55bTUumLKL12wy6/O1wey/d07b3ydtMfzbtXXx
DvpZ5Cn+vnaXv6kDe2yGcZwdI4TQwkFV248zo+Q+4hiKhJiFt9mY49koOwLB8FepkQD2E70BrNIi
R49u2uyjrnsg8za6NbW201ZyCDlBC2UIzeNgVtYOkOtLBPUTzKeSEj4El9SrtYW3UFvmO6UoWf37
rbaSfSzPck/6scOIPTsYmvuOZxa4BzFcHpLfZ+Zspyt2XvLMHDe5QC+FLnOX3gkfHHPQHsxUObN6
hosUNmASSlySpKST2NpfveRg2UuFbg8H1TGXKfesG7eqv+eDFX8RJ+WvE5OtAlkjT+aw+y5PtF8n
ovP/qs9/ewl5QdSlJz5TpogKLCxlKKcdE4DxrcjHXZq30VOXiQiUFpULWS+7+QagAZvJ0xsPl13o
p/ETOrX/6OaJq8luat996lb1CoumEKz09Wq/X3SaoNWPf17N9dR2LV/UIsy1KhXsi8MII7JkIr9B
BrJk0TJb5SjDXCm3l0urxC1cWyXIYVLs/69j5duQLySvTFxcOV5f9/omr68rW4ffb2OK2n5LXqGz
TCwXzYTnnax4MO9UxTbv5Fnc4IXiJ+aIUYto6LvIWVSeri7yuR23sqMuK5u6WqV23Zyug/9fLype
LShS8+564TZPMLKVr/n7wpe6/81F5fgUYd3l3X66qIaSWHXCz+82NCAOBIZy+Qguff/+839/LvKi
rq2OW/nGr3/z/+3Cn14/9+1sbXQrCcDvw+S1K2MV20Lwe4qLhy67neFWFkmGQ/CR1ThXDgLHV7b+
QxkRHxEkPtmj0MNPw7H7/I/hbpV/Ht7YxVJe7PdwHEjmRRk36ino2MS0hcg5Mb5k8xR9I0rKMhYi
NcxIl3RCDBy3pd8n54Cw8790Tezmo+tok48ju05a9SMZhqXpROmzUZjmOp1J/cCL1T0g/EN+ilvd
0yz23up6GliRLFpu9j8KeFDUZNm2ZXq00ERYYxYHo+z9pT6YmIuJOIhV9zCKoAGaOL2eZTdZ7wQW
NjuKTsi0x66lg8p6kGfXg4EHAjFH96PLteGvzrLou0a5zBy0gESBh1Pi12Q8BN5XCMMNYJRfxRg5
d4F+1cHvr1fmdUFEAYZIimIoyidhBzncMHm0zj4kMaRyOHCbAuYGQDJ9ZFOeZOSfMBLjJ1KA26da
eZHLblkolRe5IC+g1P7Zkkyfuv09RqoB+P795xg50TRNo3lSm1d5aTsP3I2nOHDvp5f/zcB/fU/4
g+nLcMTJU1W7YimfThgWKEuw/uaNfIYB82RC1r8iQ8uOnjvx7RTZCmFpfu6laSdyavtXli8fvdS5
/pq2c44KTo0AWI7a3lN96xwP/hsBpfBrpyLZmo3BhXRKMvs0A++T8Nu4+DGqbvHPKAaSj6ntG+AH
Zzd032Q7SpbPA+OggocjrtjnP+XAARXsJjJemtnqb5rEx8wcthK6GY3EKotH5ui/yG+wEnnf2zJI
XggRVGvdHZITqyUsOv9lTDW+SGuK32N6MaYN8+Q0VkV2cFpj3ujFrjEVfcOko8JNyLUOfdabAp8A
zr3mNxYSVXtPVVAupKAEC69elGXhi+/TWwlP4A2beXPZq132YMxxsp0TfJCNTMBX0fKGZ0w+vfVs
Cl/IcUzuGmfUCIIP8bfS3EsllxKl8TKKx+meab+37+DKbjLsnZ7t0nuTPTRLvysMlJpl90XJJ+M+
EZluc4khG1YABG8pyfoiLDAmmHmslmrLNF3BZ3Jjppq/lM3yYKsG0ftMeahllzh+HW2MvRFFxCej
Kex91QfqjlDHdGt5Zrp2nbh5aiZscUJUe18AD52KWqzPEtbxpqn+LIvpxemT+H2atHqZoux/DAz+
m23mYlbS9fVG/rblIbfLEdAsP3Wn+GpFeXssIbDtVSYQi4BNifY8TVD/vTulZyvvK3jSAko9OZoL
ybWN424bae58cGSmLzS8cuN0sYIP5mzeElbWILVGwSGuEUdOXftcB0gkE0cfdzFEs7Phaj8AZBT3
QZJMy0Lvl6S2Et7786wwJwhAQdLhGSvO/mxlukgdi8iP1j/7FWrD7cnFL1WM+rtvyKhYjv/zmn+/
4v/ULyiPmROo1VcE1imJLqb6yNMcyF4zjNCNKdpW1t2NBT73KXagS7+a+3XEnHo9NAllvNK2DYvA
O9l5qAKYXSobi3WVaI+AurKtAWh1XRJjAYz4hc09b10kRr8Ps7B81mfrRIZN88VyEwDzYKtONvmI
9/g9dQvZkGbcbKfR7h5yfFGPpY31ubyS4pR7VOANPPLS2rWV2W+a1DH+Mc1VWyHigxlTbUebZw5J
fM/swIJQSKvvUhKfh5qzLTJrXsuMEbsJQrG+S49SPy8GNSimipCoHtiomdnY5Swoa/KjY+pGWReg
Zf3UmjgNcRtXQ2enj2u1dhskP+jWcSTYz7Nvny2LIDbZyBBnGr86402GMU71I7cT+5sWKKeqarjD
VyY/sd5ApTAhcY1Tj6lEoOIpFR9Go0QF4tveEj/I+taaAzT7bGCtO9uo3ksz3OZZ7HybdYWUCaec
H50ZajHrKG0ba3X1hJf3D2uO/XsnzMAcx2R16Lr1tQlq9p292n3yAz1dD1VT3upqkO51Vwn2gz12
rEztaG3levRslQY2snwk35TZx65zIKItrtSk+fwBf48w4ICq1iRL3ehtNqrG8LYIJziY5mh/sVj6
utwyX4iSdztrHrFDDBrnLSQcZe687CSlt8NYGk+efZK0YFlAxiZbZoBqouVTt+wkBbrjR8sfY3SS
MckQ446YjLBRSqtbE2rR39lWX8nsjKGuwmWFhef9f+8xR0V+QFlfhy3gqAX+sJiF5BhGB1hlDnwm
ADE2Lpd+m8iF2CQDeU1abrZIGbPx0iOthoNaheVrhZn9hi22jhnbqD0qhpJ+9CjshzYv3Wfsx7tt
0rJrqtWmf3aD/NvlRbr5vQ3n4UkjmLtrECluAaM7S0tkDyLyu88MJ3wMnLR5aI3hidht+aZqoMTY
nOBpKooa+XqLIU+828wNraeaDV5ZX+iVsx8UrSWDxCrfoBYQQmKOdpSt3lsBz++t0xCDVCou8aHr
FW+dJXF17biXY0gn2+iDUj2xTCzvFBemMLbW2XOhjSZJkwXY7AeeousCD0v8Tzmb9YGzMLc/1cVJ
gx17CSruGqjD97pcZcXEreJ3aEwGvmTRHovw2HVPGqlJx0qf2cTLs6duLElYEVWImVviLuL02uVa
lGeugpN1R17b6q+GVC0G2OqYbGN0S15IXpXjAYj1eGiSYDxYLtmGl8qo/j+MndeS28jSbp8IEfDm
lp5Nsn23WrpBaEYaeO/x9GchqS1qtHV2/DcIVFUWSKlBoCrzM9m60nT3KAO3EJlxjZMRR6bcxm/h
IEddJB2CYfPLteXUSxNvheLitIkqzTrxULFOcnY73PqSMH4jcUsd0arzevWnkFtf0/j/iWmt4Dpv
GsdvLfzNjxpLrgpfwy9FmqkPpfkUKyP4mtIwjzlSmFeY1txlGNAnGf5gQLxupVw5k74lwgZ1dZZ6
rvTL4Yd3wH9GbwO/l429xx+sTcs30iM5IeOqdI/LJZY8ratubn0d/CFI78pX/acgvgw22s4bleSq
rC898IUSHshNe5z7RUCYzO2ucVGxhibVp3tKWtXq2o6msLjXnLq4H3+OSB9s9EDDpVAv7mVObGI/
ee0MYflu4w6NddxlHvymCz9cZ4i3aovUxdh1A25sCeRhMEyfLN96FNQ6fN8HBJR+hLbJgDNHSELb
gSP6h9BaU+w1e114s4uhSawPzYMVWtbaiXGLvwk9X/WdSXmRK2DgFvzbgFwgLeJ53fRTgvg+aEXB
+QxAw9bzAO4WbiDIROm8wRUtvRnXdlABpPwDwFH6ble4XVXgQoMzjSf2iBuzTLt9PgI81Vw7f4bn
kz8n0G7xb1Ns3mVZ8ewmff5cz381duA9SqMaPOuuyrC0cCwdeX2d4jrQ+dDdDmWnJGsq+S92Zgxn
uVwEuPMeOtxOWnKB26emwN23VQ/p/KbgL9L+t6ZXLBg/z4zXN2l/GW1Qocwyv7sLvdqDbSuM9bq3
/sZ7Iz22gWGvvDzVdqLt22HvctX8tYLG3COrVK5uor9ydo3rLpY6JNfQW7cJtnVFeUpediMg1XUy
aRhpL8Zm0vTqtjnKS9Ic5h+jt2a0BDe5ah0dfVn6+TUWKOH4HdzTX6nRJh9R5mjrac7MJ09rF9wq
6QC/dts73ccLOMRqEE0q28QXrSvfcDkcVvM0Fn9NNQabGkziVVlTNkgj/HwEyt4DC3Ca/jWdy26r
dxlSIk3QA1qn+ABNnxrVMqrBg3vslJqfLoPXCSTFO7+ZrtO1KhgoUMLkzMIwe9QVuDRVXqHkbI/Q
+AqcLevcP4DLmdfSBB6nXXRL+yytDqvvl9Ylk0FkkGjaa2H06Bmr+sM1OgE+m/v9dBctg3oXVtu6
Gc1tREVAJBQsXBLWpdPWd9LEEuLJUL3gCaOg7C12Zt5j6C5UfTxfuoLKyTjMxaccR+m9N4f9tuf9
cTaG+p88BEIlB6Nw2+OYsW3sURm49ac/I6RPRhEuxVZT9f1tPVc8l37OkIHfmrdpgOhIzsPo3/wW
JyG3D3JskDerbNQ++1AB9rfvcvvw20XlUtdmA7okb5DpXr7y//4Ia/nXdjDZkDTt8LMDDdIotf2a
Tbm97oxJO/SNYpFYUeudjv3NVoW9+hpEin7MeRaspQlX370ouv0hLdwZ7eekV1cys12mqwEo+sCt
niRA8X0QS6Y9naPZQj+w5H+jUqb6AmR9i2EfRotTFj52yyEBcLWZzVDbSFMGJESf+53pgtW7TQg1
qNeUWiG3LRe5HkZk0Oo2bzFBifOD9MmViv98oO6E2/7qYjAm7RmRqWh9LZd6LmZsVJXG7bVderyF
WFd7h1v9tFG1M4hwBM2WaiqZhewJGYFrfK6gN1fF+osUZyUgaNDPI02PTKmlK/dQjNbsjeuzAFvR
TV4kvcl+3LWVexXvllG97dFOlNNrjJz+DBRobC2TrwMLmDZI8Ndw5sDc9KMZlztQByg3tMGdYQSY
5jZlMJ06c47KnZwC3Z1OoaJBokd8jIQagqQ7qJ77wnWhd00KzwQUVywbi/kCIZMqXhXQaiOESoCw
9y36mLe+EeHG2+jt7P8S1/9h7nK9IQCBIRbJQaKjtsq2LSgL7fNvZ0WT6J9H1cxWc6X/1+i49M3L
6P+Ok1ESFj/ifvuM2+f+HhehwVYgxL/kKkUHZLTaDbYGEXV28pV4rycbWN1oVy7NJm9g/3QO5vZh
l9XrJdjJ9fBJVEVuwXI5KMo/gmVUb7+w4OoeS8086vh6v8f1MN7D3Pi7dKfmPcL77qTaE5pEy2CE
C95R1dwUsiejqZ04lOQ1ZyujuWdh25fZiAEswd04L5iAsLxjSVm/57ECwlMdAx7by2jcPpto8j5K
a2hyKN7W+BJ6TvsGXkd6i7y1n3xUc7rJ9eDRImWjGHW0U/KoO1OgzU4Ym+GQRKHyWY0K9jRGa3xB
Z+fkGIP5j9H12xxt2r8g0WPtRN7pxbS6aNsEz4tYHhbmQX7ONTRIlpauIKICvgD+sbTjSW+p6E7x
9tpcFFTkbBgV566JjP01uxQow7RppwHBuEGDuYd2NJ563b0Zzch0zug6Rms3NF48J7FBqGlVuCN9
wDJU1lq+Mv+TqZp3x1qnXbHPTE7iQGKpRbGrh7neSjNolR6r0OGfGacNKE3WScv88kW8S+bpwYag
/dX2WDpEVWm/xZkxbhrPsB7CsjXhe2rWnVJ0wdkKweq3ullAy6rcdVs446cq9b8PyOd+a4Ji7XqL
NYPmDHu/bO3XYWBJ7boTvJupOEoexUv1RwRsxyeUS8uXOdcPYYc8wey6AzQHYLOSi5FJOc7ESQ3s
tl6HVYpze9nA8G5159JNgXu5NQu3WvmJ3Z7nSjFncI3EVXEQbBPLGNZ1mA/bpFDdFYZl9dkP1G9G
FODcN86Y3vvsh8+2nE62XmKcnFbb1OF71KNzAeDDpy1nRR308/IfzLvGCxro1HTaasoLJ2yglXvc
uIgnOGvftb/YbTXehc3sPxVUTu6HxgRtVSlP0hX2nnOYoU6szEDxn2TASTtvowcN++2lTw5lZVer
xAcGN1LXiRfDxE1WxfVDgPT2OlO5y+uJRGZQfm/wqF11dm+/aQlW21XVJvcGWpHHuLHYwIXkZzeh
O1cfbum8Wa6b/9PXgN+PSgxlE5XBGf0KdSSfipZYaWGXp1lx+NT4MZZUZBOQngJYDFrsFuqkgcLP
NFYOWdKHeJH+J5SrGoqbvkbmPK2Swh92UYEfUz/WmQrFLlqjRPJiY9GGgYlab/VKmy4tNRakzjpr
D2jW4K2bWGvfJ9UL6fUJHpX5j4LwsB8p7bd0oaQkeVntm0rrNviTVezjcaV1areGBIvlvaRvMs1+
Vh3+tbeIAJmVXyIs031u+WO95YPO0g1fkP0vPCGqAvA92CWi+4hvA2nhT7nmGEgQVcqmDVM8ocbM
eu36iN/VovGITKpx4fY4Z4v+o3Q1hqJtkFBfh5oXbKFEjs9GUU/PoaKQdnCsi3SBruxOrtF+40Ys
MjStUHeyXa/ZS6yEoMKutbzWpRHEU3UwdDT+pSkHBdwqCo0Yy8skr6/jBwdbhltEXsNZNas4vH4P
vXM/xQtAAlhpDxrYTu8tTanuG9iJ696Kor8CXzmqaEO8Q4Ow90Vv6XtefcGn1AXSugTIzMEHHNyq
48rjF/8/VVPRLbLWs+1XG4mTwy/iq6RVjbNe7v3WVnbgNnEmzqNfnEZLvGwQCiy6O5GpbhDoOkCA
VNfCKGrw03mO4VtkAQWgHhgfSk7IqCDtAkAfZ/K9vjRL3Em3Ps8THmnIqtxGRTtARlGxIV37M1ia
SdYUe5KhWPK6xcVVZ/3bcpKDtpWTIMiClzyxyb2tIjYctrUputl9N0yb2jpmD5fZjeozKJ1420dN
/LkBDzEosOvHGPd0R6P22eq+sQeFYh/KOk+e7R6zOwlhV4pH++y85jprG8PQ3U1E7eGT4TnGZgqs
6SDNqYXM00HEvEjTM9stz131pdD16sUzG/5KmvI+4/14ifF9X0nTN/vmIJesDf57f+jYRoY7nG0I
C2AB1e7JTrP2lA0uzo0dqvKKDhZWV75YyIxs40GJyGRW+YtpeH+VCDJ8pPg1oG3dfcS42lNqUtvH
YTl0Vo0Eo1uebv1mXuesnWMdagWxcujHyH1Iit2tR87GNEYusYLjeRtIKYnc6XP5kXf6tOE/u13r
gebM+SqtNexP6gA4Px7tWHmEZrQvkPIeph24VGslSsAIpUynwCnepDVpcfP07656sZFRhvkaJa1/
T9Rj0uzrn5OUxYlwKkf1Pot/OFojq/ecT7p/FJHZm+as683+psqQCJKBpihx9ktt4HSpE/4eXGa2
fp/NX+OQhLuhnq6CAPIyAyBXZxuWpAlSNbvEHf7BU80+6a5nnerlrKlBrK5+OZWhaBjsk0918FCY
zUW6AgXIqDWwmgkTFXvfqMuOqAMgHBPTDGxeNeo7WX37RTrmtgvQpMSWbhgzFh54t43hxqzLYmVi
s3pK2LyjCvGvM6ytf/QBsPmv0duMwE+RbFQn0Ll/iBvKx742I0qPBPzvUPnAW9xvX0c+MDCsD4QN
xrvCb5SLHCoP+SJNaSfsV4GV3AauzXBkxZgUACx/zvgtjtcpHpf65daN0bizrnE64wlR1bECvKCs
KNRO1UnO4mAu8Txc2tfT2zhmCO3aiC3jOkcG3JQE8UpO5TDpkXuICu3QzrP3UPZmfQ+TYRXC0cy2
Ka6Huyka8GZe7PAkRM7CEbFPJFiNw22gSbrr3H650q1fLlI6db7+bSDra7BRy0VkQK5e9SlZCxSt
nVn9XDlYJcZZUx6SOiy3YqQ4J0qxbuJIPYkwnWdlm1BJ7VfDhEH/h0kS5TvAX/j1/n8nBVZtPpW2
+506CjYFrod6CdWcEQvyLzHsio1nO9VFV0fjXKNrwy8v1D4bo7dT5y7+FtY8OPoIHwANcfBDojoI
isPneC6NBCSp5jTohGTzsRuwbBmWR2TdZOZDjo77atTnRcaov3SBnb6reukDA/f0vdX207vl2ScJ
aIMsXKdZ1D1U4WSfVb3IWGQn1V/IFa1yPvQLZXZlO0FxOWrDGLzwuPwuM62FSmhVs/rc9gXOrWNr
oV+d9F9MZHskgmRXjdYlgzC90Qkqwtd4tK4OGLkWjQdNx/qlWkB0s47blu7CwbIHNXztEvMg/RI2
GfhYWQtUT3U1UHcd7jO+7QRytd/CRNJYW6727zA9zT5YnGIKze7lIZkQllOrsd/gJAb9QpLKt05J
Kksu+jZgAGhHzI+c9S1J7cWYSGcVZHhTRfWWn8q0L6za2FdpaH+KOmNLun/+qvioN3UQts6qopRP
VpgVq7CZ1K9UgRAkKFDI7XQTDWMQcRuZMXW4u/Ob/KA4WaFucxc5lo+Cia2/Qarwrk2R8bo1r8pQ
Brsuz/L8qxb22MTNXT+8NLh7rbrYzR7tdMof5wQ9azDdb0laT3e3fgOXxIPE8mdFP278V9y1r9ON
HzFDVk1QyIxo648WuHsVKk7Bu+d8a8aY7knTixzetMshGbPmiZt7baZ19gCR2nliwW4dywmKlJV2
sLRSMsc7y8urTdCmXbyeCyCDOD+U+2tbqfSvyoAfJuIRzhMLLucpw4J3rMLwUS4I27y6RzZpL2Ma
T6JtEVT+vtDavVqU8z/LyZha15P+Pyf/PSQ9am9s53GIfnFfz8KxOLKv+yo3xCxuCD/75O7BUBT3
bj7jlzgJHlqHW8gr/g/9QFOAfHhOfS1eSO0h0v3lVaw9Sk3iuv2W0kYKseLo6/Oj3VPiXtWLTsOs
jMMu6Att3Q/ZtFIdDI1SK0zfwrhEmQ0Yuxgi18jFXA2RbV3djqF/Z9/JfqXCqnLT24568TutvWBI
wtY06sK/6yPyd+3qx8ujgIVwiAHwFCsvyrIT0J+lMhm16JAsnUHSZyc5YOn840yavwz/Mv0Wbmvh
vDMbIHHhpFxQqOYlhh2kcpk90i5BXio7GXFtLA02ziICG2RwFiTmGi7jhW9oFyrn0rj2GO4qQBDl
0UehCkkd514ICCFA1JNtdX/fOAk16s0b/q+6nUTMwVjeuV12r5doJKGXj27FUsZABe0/zYX8lkXz
j6ag7W5NQcj9Evxzbr4YTqm5maN2GqVkOqEOpRWMxrKYp3SjRX6BRQC/wR1eePoqqSj9tGDS7KM5
5eWZQnACJH4OvB0SFn9dm/oygr5Tah/RfUNzwM/3jls5uyiIrDdn9qkAgcHI9O6tr13nLfZCewea
yDjC/U6fIv56q3jBc+TwGz1QBF+DtkEHp9WyiwZ9EUWmcdwE6Bp/acdmTY/9dzm1uNb7Wv5UDZl+
dI3R2c2lNR6HFkpI1eVfbBIH3+y2OAy2b3+uFcQpHMhOaI2q5anpSIUhnOm9/QwF6HQN7Uzzz6GG
X16vGlo/QpsltBvUH1ct7fGXq6akqtiDgHQo5vHsIOZzYAXwjKiql2+ipU8G5DCq5XhGtXU8Z7ax
1ZoRpszSpQcJ9MrfT6dkcb2MsnEjk/90retEl13rATucNep22M73q8kN0sVo0HhL8Tdhy9gl535x
Lb6NisGxjJadkZzZRPwIHv0y3vQOanfLD00B+QhwLDWzk7/8GqUzN4dx5ZRsAm99ifw4ZVgOMvLb
vF9iwMv3K/zsw+7olrqxLxfYVAKBZu9mNYvHzlSfrwcTsJ7dzmdp4QWhnBoj+XIFZU09EMBO16a9
jKKcXzwjMikXk540zxAyrTJljXiHmoFATN/qf1+t4mpXSNftanKBspsgpsfrWPBfBRvrXes+uclQ
7+uiah/TGu2KKHLH98mAm+uFlfF3XLXbVoqAdmhvbKsKvmk+Rqx1qVvvalikiLOr6mOeO9neStT+
VBpeeaJMUO9bx4b5MRYYGLLVeJBDlU4OzrN9vr31BaUTPhSe4u7tGPHk3wa4m3Ser2yjf15EJkhT
89KX0Lb9o7Skv53CQwGk5i5L7KcQWkqz7qrgoEeAe8YKMZC5TU12QV51gI0cvXq6Eh9nxy7XMtr5
TvWkzy0b9jp+jZQpevUn5SOL7AJgKPHxxJfH6KzeyWBnueNJL/neSWc2GKGFADS7/uU6CHoZjo+v
wjdlamfqwV63qThL0+lREEah70ladRh9Thbh9oiK1c5P0/lpIu+wQRwXbXFSxisbkYQvrJVf0eCZ
vzuatwamBKcoC6OVlg7+P2lXP5Rlpn+dK7NaFQjivOOYpoM/96dn1p7j1lNr4x4LDhs5c1T2anee
7wbW2YfB851LsHxybMBx6pOQ/aFCkdPoS+ceyXRzXxlmh6EdKV+zBzRptpZ5yQoz3mH73j/1YZxu
3KbT3tokQW/f7aovTjG/Bc3cfffLHBnegO/ajt8ST4mClaKa95NW2l/RR2Vhoyfhpxjcw7qMNf1Z
PrnIQLwqWqZvOnJjxqZkZY6EBy9ItelOdeuFj1ZP8VgZEp+CuRF8NqPCJjMDRz0v2x74/nywcEr+
nCmFig5MgdbKEpYjDaaqVvXc13n3AD2YRebSD0bL2WR6rB6dZdZocVdr9qd2IbUZWgheKe2MtfDW
pgLBq0kb9FMR2vmHjcvwQnNzvL44aX1prIUEJ1E9REToSHnxYWHg+zOKmpmxFjbbLUqu5WZXBh3Y
wgL8PFHoUar7sBtT7kngIHmlWusitvjbLMttOfTLqsmeyNbdBiQ4WGbcBiZZikln+YfLxLCDT/D5
H2U3YVuJsxocvDGAEibvBXIi0u93tnNsbH9ANRzLEEQdWwx7g/7V9Nivekb2DKO4fx2yELKrqmon
GXR0wKOBa2k7gQKg1NYf0bpEomKZWptZ+2Da+UUGg0JRDijkaGuWd84175Wbfrf3a2feShpsTHmo
p742HaVZK/r3qk+se2kZabFSmjBjIac6TzOEXUmwDVUXnsvQRHKtsKnuV47F8itvw+pNi998qm/B
aginhxbFui8a3tHrtqm1Zw3iwK4xy+GsIQV4hzKvuucf2D4a7RxvapYHn4w++OZkWf7hkN7CIYdM
Ehrua5I5c9OvXF1tN30MI8oOpmilFF6HCl6U7SgvFWcHAaATCVtnV+NF8TzjvkMFrVQQ5S3vPN00
/3H0GElDt/2Li1orryuVrTPbKtzo0t1lJWlt2bFQlMBmYiyyQ9XE5ll2JzIgcQ6KO9e4QjYv05wf
Qt2C07fsYmTfU48Yf+ehe2x7DElEZcwREbKal8Luj51dHbura5DE3yKHmhvEU/L2LocQ+NChWfhv
2wu9QLwB8VSyu4sVhoGk3F0cD58j7FMPbs/WrqsM5ALrOHqZ5+ncR155L121ZvyICM1FGCOq1HNj
Tj9GjdALDr1umycnjCzcmxLtPeuK/lBbBqn90lDf86lStxFuNXsZ7ULy6Y5h9ncymkXlP6hDtPcy
WOJ5E8RG8GIkyOpGyvfrFYomY49RvFxbGi9xtCT4NJV6nFNj0Y4cSH+neFm6ljT2rSlpbEfj02RU
0ti/NCXJ/Ye5WczvT5LcvwSHKkvr5VLJMioflGPjvQ/5Kk4W2qdcoTwh1bkMF4Et+N3kICU9Lc6+
Jo3jPahqFb05NauORWPf9Uq2fmEc7AAVmZ/62DkBiB0ouozlszou3k2j8cmPSly2AjffWNR+Pjmu
kyDMb/rHto7usDWFaqgaR8e2mmdY4e1zmofxzp8TDe4qfXKwzeCzGqneSVqqZSOwzKQ050eYF92j
4vrTl9dWT8cvoTIgdGgY9X7K0tNsF/in4xiCulVrvdp4Aa0qa/S+8zZC7WxKh3xllYHzGsGx2yb5
nJ5Rt07Oi5qhO80PU+p026wEojKIJZ60yxCJoOumtIz9dJ+kYbm27fwJJ/LuXkQOhwIj5KnlWSxN
K/baY+4p6VpE9nJsPZ98W9+WMW94lBbLp8RbqMcmppvuT4fLm9flvAAtNAFnBLOhbV3LQdHq1imn
5LFIFctpzsrwGnS7hqPiI2BioI14Z7Ed49L4pPNgXPuFOp+kGaXFBkkh63UoUSBX+/KzFSXmJ1c1
yoMXeIdpcl+oSt7FC09ErI3kLJqnfRh39eXWn6kATzyjrn9xRSpN1d/5tQJnbZkvBxgV5rmPizs3
w4otjJcUzqJfSUXH3DihbexEVM7skOpsJu/vzHXhaqE9hxUItEQpDd1iZao6U7BbYmVQukIU5QLX
Nh48o5oer9iOZGq9syQRzMyz9/PcNKvrnzi0tR9tGe4MIHyoMn0T1XhoZumW6kx11fxOHQi8q9qO
X2pe/3eN7tAMszQ6a9iqyYwqsryHuqgh3DVmfeg/ai9XYPgM/hMFFu3Em+djKFz/CdSY/9Qjr7mD
+2qtpU9iAQehxlnY+V765IDe3lvgtSGCBVxoClXjyf8SBojvXiXX0ZRJ1mFX8UeptYEFAWfF5A77
eDlDnebHmfTdRsHyxIhRJs7Jb9l4NXPdbsn4O481NgaPDi4R1LV7nQU9fdTUGajU6BJUxVG6EAFp
FV5ceHR3unp/jVhijRKmnWvNzfHWV5r1iFk4T2OM/XBWhQwd15fMsCpMHtQauYSlTfFMv+vZyP7S
JzGVxFRB/OrqKF5KX10Vzbi6RgaFa25u17UMXLcrpJDUjq2xqaTKgzeyY2yHKvvbx5Av6VTrc5ln
OE/9IUIZsBMZIvsa0ajcASGLzqeuiz97ka68VzaebV6cI8MNq+lu0gPg8HpXvFQGNFevwDDCQ14k
m5zvVaWzTxuOK6003aslgSjFGzVLT6V24eHIfSWdnhprK8uyZghhyM/LPSUD19nXW+42U8Yl8ja7
0d0e4SG/fteDbFMhq/Qp1dzo2PgYDndevMhDiWwp25gSul6IqE0LYHUzxWZ+Bl9NxhiNyFWTV8iZ
Sucv4xKP3RQplSrYm7Y+HCXkGt1YQOITKwRN6bQnOZgjfJbVbMdmuZKOTEVU2TYWE2vptCXgGnY9
D4qpPZlD0p1+HZPJEduQstCD46/xUdGhcgZKpD0NNRvfReVoI5DtBFgOCulIeznguQXULf0C4m56
dZ8BaTn91i8Rmolm0DJTBm/T2xFrDMXyvgVep52MBBMpOftTU/qU0qGUK6dl4nmbOOQGkXlKOuAw
NPmPvHn708jb5NQCybueSV+zDNxG/9Sn6Q5WG8W4+y1WRedEJ4c1VjYZYrU9JDOoataW+UNnDsZB
Z9V4ttzePaNOWPi7sgWxlOHytbZaK0T50h6mI46bFpmAfIq+Z64aI76nfwidknfdGiu77G9rXrBg
/JieAXTDYjTn4a6uZ/cCF83dYGuR8zsy803pWfHz3GI/5M+VupsbVuTrsgielcaY+Qop5ocYnDxU
JVzTJVYOWjDYB/DK1kqaODC7m7AH3I/CJc/gsX4AiWG8Vdbwwua8ftCXRc8yJi0Zg2H5S+vnmEQu
88zKufT9mALANIbLjbNw4zcgCvM9mNURXg0Rcrjp1UlziWhrePgkFf1dorvBMXWaex4/+lutqhjn
BPV9vSSdornMH3+OlYkTn7EHgHZBktbScSTuVKeguteiviqduZMrF71Oyv1I3hKWDM3bgCV5XRUX
NqvJ0bBn8Nolp00UsKM+in7ToG/KyGq/dvM4bUPbqe88rDuelUH9LuNetgg8B7n9FMDcPOFJGG3L
AbIPLhbm2kGF8DS6LpricfMgB6wjmwfpZ3tyuipzycDPPom4TagUOFlInGCQgmBrjvHpR6Why+NV
dssNStNx7GMSqcDYgkx7LNHdGEKMDVs10PdOPHooQxOF2veybeq4xfQYYrT6hUwawiR5q5/k0jby
3Idu7OaNtRRIi944AQIxT5Xp4SyxdHnod925uo+QDV1y6Jb6aB2oPZ5HCqX8n7FkkNW1yTZ7BYq1
2MaBAgQzihZLstb6PGfGa5Za0z919c6GjvJdNVsH1qnWX0OYUdNtp/Z9HIIlFea6j4bJa2Io+uxc
NGF9VzpAfyjCavdy7bKPovVkh/n4NDph+4DMpn8IMJjZDjwRv5AxX1NV1T5xj/iHUnHY6unW+EWh
Py7q5II020fXYnTVLAc5k4PTK6sudZU7McCSrtHsVBRHqYxNtZru5F8fIkTusYq7yD9e/u9KvxqO
UTT8LV34CamoTlipti6TSNlKpxxMaxpXdpS9GUABH+om2LhOml6iRUtZurBKAIg2+QcUKk1n01vD
I8RPNgRsPR2gwdGwVzRQf6Rsa9wVd9E4WJgUq2Rpsnb47FGrwl/yA12Q6K4xfTSnM6X/3BjhN20c
lEdVrVGtqDtW90s4SpnpxpmC6IQiu/lu29Ma7ezhM/kbcz+j37ST6UXY3Om12r2alWKcIVFVa5mO
jC3PNOy/LkWnRC+6j/Hscln5Ukruzmin2zq3GNZgi9byGlc0vLkWBSc5wCydsY98FlOlMc6VQxIl
uCj8DPjTpNm5TpIoP1Zw9HDzH5PkQo4zU27uWdHrXvxJwdHx1MR99cwi7ntaZM3XrnNwNO809QHH
DvficdOvG3ZGX+Okf07VpnqFI57clVXUb2WCNf+t+ACXgYAF+6jXsgPg+eZT3qU7mWeF0bhR0Zk4
hS1c8xkNx4O4UqJhbVMiiC1KX/+yq6xWDrosj1PcVOdryRg/Tnwdl5evuhxixz95AGHvpBWornNu
UMQK85i1jpc722kI8IFamrWsrrPU/tp5qnaUPh5h3oOr6+nFTNutdE3LMontLJvs2cDRS0EASr6k
HCR9YHfTs5Moyp182+u/IAiKQ4JooIFQQBqab0KZKQI/ePjZqucifIgq+03INtLCW+DaGrI5lMgZ
9Ad+cVWOxqveKFR+C31CT6QwPyRd1dUVCHYKTGfJZfmxp208E9lPGbWo4R5aLMyvma4SW4d7uwSO
vJBk5EDusc2c5CXr5uBkF2G/akEFkXpT2EX1BQp9JWklGZAmQIjqJXG6i2lMvMRntX6xxzqkFgor
RAYlLNmXCGUjYscV7KBoN7OHP5aEO0U83XvNeL5dTz6yiCnfKejNDlGYPRoJWe4hN2fEshPvVUus
/BjHuNNJc5HjPqNjTWZ+GTXHyn1s9PIgLTl45t6x8MyTBrXSe2Sp5wdpWbbTYphVs7paJlv6FG38
tgMkuTTlg6dxb5kfvZsj0z2ribrvC3wzFtw7IMo6VvcO1PKtOcb1Gutfk+VWYSOI0yh3/LSpXkBM
KhBAy3C86RrkG1pYYkrVwEztqwxjEK84DQu+jhf4o6867qOjtfl7Dec7LZT3YrLgR47Wh7T6bC7u
DKvX19LsunBxTCX7do1dLhiN9RlZvf6+D+fyPlewxUTcq9m2dgzEMc6xFAyNEYF9Dl4ZdjsLKyvk
1qLp0Wqj6aJT5KN+xEoHAgC5DcArPARoQv/70ZRUUVcr/9U0I+1H8G9zJVhG+zy2MHQz6y1b2+yC
nm56aXwrvbh1bZ4ndSPd0nMb65YA6eO+T3Yapu0rGf3tGrc4AG4ZesO9vvstblAb0PjKsM9CxelZ
K9vxDIVvavatRpFEyv7X/Mut8xfwiR7azZ4K/7w8QLuQLTGyBcLoKDvHxztkO1h+eBnmrMWo7kcr
H9VaWpXqJQhrjNsS6dYLhC534zjW/DHk89layq1prr10VRN9yl1v2Lq1Fp8LJZs2jWt+7xfrNVc3
hy325nCMlqYYG8Vx/dzkjnWWLgOq2yUIjXsZ89wQOyBx22mK7lOjgHXt8EGbHU99L6DyXyg4p6tO
H9T3ssrInCmauZbRrjGs5b4Kd3ZQa++VamBo2jjKQUbLcOYtPLvzeVwuNWvJQ+Bl3qMMZsnBS3v3
7efH9bAKeaTfZa4XoIs4lJ+6754+KO/p5PcPZJS+moto/2xhyhirbbeRpjKZGqzpEsR7qxWfnG74
7liKc6ScrWzLMbU3TjFQepzNHEHoTrNZ7k1lvwqRt2XTiR8hzopkY4PA3ujd0SCvB9Q/g0g0YIJx
sv4fZee1G7kRresnIsAcbjupg1rZmvHcEGOPzZwzn/58XJSn5YEP9t4wQLCqVpUkTzdZtdYfog66
UBCPnE2WW8drMV1pyaR5nkaBrNS/iDnrat4KprXew3a3SWIsP0+GRqTc2SAqJf6r9qKO3Vn3d5Jb
cCfcHu0iDbafsgdyK5eJ7MGFnfdGWoaK3sWd3CZK9ccEunBdRbo+ZScobgHjWXWLbR4+uxYP3Wd1
dM3nLsMMOdNV/VCmDbhxu8nJ83uJc1rbmZOeu3bWrhLdd2UDo2Ab1KCct045IWZWONc1NG+Bw5Qt
dWSJlQuSV8XBs/ICU05+mp25f6Be8n30WhI1Ib7oKPdcYy/t2P6FvBbVINOPWpe4TxISuEawj/gV
8fK1nKdguSyEluNQm/iiLqvIQOfO/mJBub91Sb8WsjHd+1SmvrRTXB3gDIT8OdX8jEPnsNECtH7D
PD1LRBZX1YHvY3AG4DA/JyoGLuTW8/9LRJjBTogyDtyWq/HZVZ1d6mgAW9brZEbRyVK0109ol/WW
b8JdkRvBZUW7CIwltXskpEz4ZEpx4LGfvtkGaDQL6ae/2ogUd+H/1RYWCulN3v3G3hR4j0/uHrEy
7VLXVnEIijh745n9MclGHLY1/b+8GvZamamYjnO62geVOd8PpfYxSVes7GLBJFmZ+shplYeMBPWN
o/8rj19b6P/C98dfM6s3CfL8fAOVe55q9c4PS+u966FEm4YS/KUjlcz/ZPLkACjuq7J2v7meomwm
Lyhf8563BSAc1OlSH4l9dwiO2KA6j7ISfCC8R4JWPccAlM9lqH0vh6l+FnZzunQhqLJ2iZW3RC1d
0pJQ6dI7rKkaPsrSNWX5H/mI+yQMkYMkqnJJdvWWou9zPt/UndjArZ1zEn2L09Y53XJfQ8lf2ubp
IfDqc2H7+gAA0I6AfK7aHHirJUfMjO+0tJ+/896NcF7v5/soM/UnZ4DmKgNREoUQ/f3kxW0icku1
aiB9wYzUx+kcYunXbEDdLIfIfKwnO/rSclLQ0KDatE0RY35u9E/13J+Eddov1NMCZx7S2K/SY1fV
a0op70F4qFOCTgh06vosg9WAEECVmc5BJkadEx3xWwcsuhBiefq6FzNDcU3mIseR7x0vxlYtdv9s
IiU6rWnrn5T/tLU+9a/vwcbQ174VTycwS54Yf7bT/JYrEJmcNgyvcoki5WtVFdbdrYttVHidEg3B
k7wAOYMeAJgKtfDQKb/ZxRWGcrC6Njsni6Gc9PdO8Zft8zgbZlfdz4Xm7VBYiV/kkrU87JIkjs/O
kt2RvtQ4Wk3QPktjCrT0Eg7Wn7c5kzn85kDvCP9OUEnYDGLSpZTaFw2i4Wukp1QIoNcgiFaygTOt
EsBjx2PKVMNXeKgGZrZJR+ZvGU2nCjKJYaMmQdmzFbtb9nIZkMvCRWVlRJ3W6a0fqXFfLYZAY9UH
m9bqzN9UJxr2oASce9WFy6MXQXfIwhawZeQ/oBmn79K4ng762ME/6urk0Z6Bki0tuRRpYmy6jgqH
NB0j9s4wHMuNNGWWZutPSpM4V+nqrbC7cysXvP2yiNJGNbZrp8nv5pdZs+tXV61I35T6vgv06U5c
J3PXevIzZXhO56Si0jgfxXXSb5PxrLUUrKRZpXD16kW69n+c5KZw9aalTHSblFN15lWla9sKnX1c
csE/iPs0CmjRadDTHBB8jTe11zSvkLbtGSWcX2OHpo9OMyqJ2wCnhNcutCQ2jk3SQJ7NkxDxVmWn
gtqr8icgiu4+Rn/xAJui5+GLV0riYhhy5yzeKamBl3ha26df+UbSpv6YHRRonhs7bKk0/hrEb30u
GvKhfmb9s+ztZ6k1Zp2GO6pKtq8VYAIO5/Tjinc3st/6ObSfygF5Ut9IDtJtuUV8yfxw3AoMPp1i
f2c3kB1+TlJrHTPRHIM6bY5/nSRRbopqlkyKzErbpmo/XkIHAL02IviK7Qmp/DJ5rRd+XpZnxtGg
1PrcwzhmT0UIsgsbjcLmH546GNsGM+HHQo94futFfjBgWL33vffboATND97N5O666Ys3YvCb1I1+
KSMDk1rwT7sYv6Lvyw+mKtcdnZIXupMlcJi8Mttbmjq+T32C8UAFUFsfcyTybCxeskbtzzI69ygA
mVHgX2W0UoNz4+nuswzad+U0tsh818kLe/GThJhVkzyEMVpbzrL8nDXaOfc5sskU+eFhp+rbysyP
ppsa30ofOfXFlNK1ur8SCsu/FW6OiovvGOdOwX8qhnC7+xk6TK3zwyfUIWvyn6FOrn5a9WdoPHQf
qyr9sOjk2Z9WzdH+1fWkfMHIojjoba7ckZXEwxrUqh5G5TtYKuOCrbqB0eBQ/Z4lHVndMEwf0MTJ
XvkQP0r8bXo4EIYa/X9Or+3xY7phWqlMl2V9z4FrlUAJb4pd3o4fGiMiHOIZnYuRZ/oqrUb3TQMk
CyFRZcDa6IaLDLT2DElpLFo8qCe+gb20PwJx5EM14fXTZJnzc4VffqSOK+kuAA23/i5mBvVvpuK/
iceZanpktqjr/XqbjMWwwYrW3Ml4pinBRe5mXf+4u/V9mi3DnoumwMf7CtzsrnLz6SHxAw8bZm0v
rdvFAiL/ABu33Ke2MfGEIhasMN8huXUq2JPWFJ74PE0Pn6bFPsIe7kCmGaiUvIf9EY0aD6WJgzRl
QFDrGNJ/Hljfy3nD2cRLYRh9Oq9KpxuZ/uG2rCzhLmv/LwYkOOIpN3qZcsl0v7oqKTukMtTP0pJL
rhaUV5dBuTRT0GOTppq7XwZyU62u0pew8BFJ5VdkoqjHtgVMm41M7gusViY3Rm1xqXrdLrf612AX
lLlu7VsMzFOkpcO4XicrddUcYGojHbNY0cpuAvmkxcRn2VhkOf9KtRGS8JANiHTmipPB16kbbK+1
1F9n9n6RnM2hP0C2bSjT4Qsj5jCrBYwPNStUs/DsVH2m38vwaiazjtdl9NBBscY9LNVDoP55zMEz
wjTDILN5Aajl2Vu/o1eGKiRKyhi3h66rfOAgS7gE6uQqT8VYb6xxaO2DZNdNpUHtE6mDg2TcQUdP
3cZpIhXY85J4vwWlvU1QmDsFjr3197RSEmRqDMzKYo/T8Nzqv92aIm0tzcyDxKgvnJbbqEhb35qr
v2sUglrPyaMgqVnk7gvU1vTdfbHtoXnXMqd7idvqrjTj5p08fIx1tvd1HVPt5RcxVf4MBmf0E04p
NRESV8xsAgN0wjiyS1pGy5GMi6IP/Z2MlonLs8+Z2Doso7mBCVAY+t29jMImeUc+sUdgjMFFgl5+
sdgovNNcK8OHKJfUYKOuQW4z8pP92lyEuT40upYRpzQ/RspIAwXKX/rR+auQ121ECr+y2n8uJCMz
Wc7t6pmlxDDvcbU29e+e6j5Ptg0UpnbLnTGhKylNOEnmU9ZY7jFGiWZjLE0ZUFO1g9v/pzRuoVih
vgNfdc7SNc4W5ok2HjMWGb4j0F7/Yg+uf9GtEgFFIx6AR5AEg5g+YoS89KH6eVKt8gfqL1sB8qhK
rlw43CH+sgB40hnxTqfncIdEj/Elt8c/SkszHlu1LX9bJg1V22ztsS1frVLd+e5YfK/AKm81hN2W
zQOwPCrEB50z6Zsau+EG2x53UeAgZLI7cqa4ueD/27zA1OFUiShlBLN8X1RDf+wnDOcbBJK6sEy/
1L0SX+LYDnfSL9MTGDS5E+uINzeL4nI4BshQW8itYXuLmJmTzu++Z9sPfaWfY7XQuAHs5w9actSi
BHq7pG9/jvqgyl7R6k2O8zIqwYE1Nmw9Rlq8kMM4huL0rtQD/H9u1h6Gwmbp+RwzAJTe96mCE0mm
jE8ka1JKIL4GPBryCOd6WF/JHH/tQnV8cis/8zc16PTY0OOr9FkVpQvgL5eevNze8Q2VDcw/Vca1
WGai8snm9nTrj3liXCFKYgRMGfLW7/jdbgJLNGPJHnTIdWWJmRzagNN7mo8V6i/qvGkWSMt/RCw2
is8+Pha3CM1ECVxPQw1h36y69jXaBz+JoUL4TPzC36NtpK/s0hs71IqDP9WonU5CIpV+KvcTsJg8
fIjN4kfU6/N3Dq4QqMqqeDKCXrkPYsXZUseav/vDcBqTckR/GYMXw0i9Q2059e+uPm4kQAmxsy6j
OryQalFftCB+7OTMBtIGhHZVda+aX30XqQLI7A1bfCV7LmPKYL6JFl27aBgMykvihPo33Qy8fdmP
3gkp87vVxz41qJ9Tdhq2SE6kv2cdEH5RZiZbaJam97dVZ1/7zGy+Ni0CEhnZnWckNhIwbRYsd72z
L7GKXUznefaq8FyOCRqvxYz2IiXn13zU651iJfYhXM6jJtJiT5Uqqs3VNY2Hdt9Z1hEOcxduvdGf
rw4yIlAU4f5Bt/nPptvqh4HXzG8JYFEEif35DgBM8i1HSirBhJv0aMrWGs1P6ebDGFL3+fZL9PIZ
pcL6qkBA3Q5Z/ahaIf7no995QDt4qK9t0+QshhlWf7wBMOKg2Os4wT1KVzNawXVZIFNjZZMounrn
TXr2FCxun0DW3tyOr2yqNfnaleh9f3QHFOL8MaciybczATqBqs7yoo9JAeJEo+yleRuQZoQCHBpZ
nnYYyiZ8jNncbLAtgnqsUygwMqBM0nQrXLKVRJ/u8aIwvmTmj5lsw7uXa3vbDqwGMaBIQ+4d+uQ4
JUBOsNe5k6al9h99+dLnLyFRo+51cn27YXG+bQfFh3uFvoCbWOar9CErWiuN+yI99eDyIC04JVpF
+KT1fXgPF6w+28DNkIwop2+WHZ/beAjvGpMq33szoCChq/i+AmKY7hCyjdCA1dXtbMT972GdPKVZ
YP49xtFWDz3/T3/s0OdqQvOtUspx79swTQzHjLZ50+LRaZYPsWrjMkZpItkEvtFcPCfsX4PWtI5D
pRZbvwQZvR2Ajw6g7Z/TzO5foX4aO89yYPyFsFGGEJ2QZSkfL/HN4MOFvJEHIjtw97jRDFshBsjA
yjSYbGcfOCPfJt7h18wbtyip89pqMkiXEN/9y6d2rfqUFezkTvrkYpUeXlkJHxC99B+92eJx2lnl
ObTmb4GVTE9OX/LAdQftEJJ2ukrEGlZzYonT3MVqlrjBjvS72FTxLNaD/uL0qFQvn0f5GMrHMzbZ
xyR64pDA/+ejCeasu2RN/igRt3431tRNDLJ3/WTLwGBayWXSj16kncmrB9dKX+wns0WddgSBRzlW
74YTef6z9MklWUb/K2SgVngPIp2tYky5Xi0eVg6LhnzUPTi9Td+Ff0DQ0Q5lpJeLIk7wG7LzHv5G
JGhjxJrf+mlhB+X2e7i0qEamLy60JBmTeH3800QL+7UJB+XNmdLHHF3/RxlyGqQOch11ZglXTert
9pB7AP5ZS9WgsdqLKJ+MTnYWHt3MKXfKSCbyQ1BknuoQ5aQcwwYFL5ZdrPbBroJqfEXx31gvCKbg
b6e42QM+FNNJBvxGNa63ODcENGtU6nmNvc0N2uKuza2LFFDVUiUN5Pg8eJaKrDPGd3XWgspQHYdH
rgnsmu4xavXr3PfFRpoz2szHqMNmQJrpCFhTGfMckEamPVg22Bq/aouN7O/Z5iJPk5IHnGyIz2vz
tsH/1P50Plhv4QbhGqxbFyyjknu5mGk0NRt3rCgEtS2CZ9KWoZk3EpXO3jX3VeyYd56WQpbD9e8i
dlthBGMJtE+8kebgwANEtNw59Wd3HmeMvRPzIc7LwNgUOKoAVOJ9I51BzEjNaf4BaEVxXU2zR1I7
nIFK38HEzXkOFynhaaklyF0stQRpr7fSW4s+MLj98W6Zo1Oq230wleMwBGHB8y7H5PO9RjnkzvFL
b58uTVyY050/ZdVp4kv8jkF8vtSp5qs0+wYvOtBSL6WLKITX4Am6TJrsunoMovCbBEGzRwt9+QEh
onCnAqTzwQMOhO1IlV/1BuXYbdTUFkyA7osg65TBKnd95HfHHtYZqi/+R/M2WtR6dwQcGmzzpOJl
MHm1fZSNXaTfo6miP67bumHQgi1fwPpO9nAfGzmnP1p1121kQr9sB2WAqbGVGHydlt0fOIBgW85J
DYusKpCpYfd99EnkbhzZMbo8lR6n6ZLbNQ+yvqEai3s5ToHdzsqm5E7MzE19cMmPgEcwxM6c+gf+
C0Wwd9Q0YGofHRf+Mgahy4+Q3yL/u4ZC+7T+EKMgW+5YWJrLrym/8G3W+otiDMrD8k++l+X6d0hU
0NsWBdjQXP9ymU5pLDp6VvOcmt0phojEC3uRwRNFPJG8w49hk0B5uy/g2f+jj7cEcrhXdpHiDlsD
LMsxcjqDbGqpIAoWpQEUNEMpT82Ci7w15Z8r7xxzHRWc5K0po7dgm1foF9d3v3Ve5aDR0Rx8y8Re
w7CSQznM/h/gGNnPASOCSA5/qLbN5gFl2uikV258KrqhetBDF6+C2PTegtYBKo173Un3U7DQNsxx
M3Hjq0BHfVtNeMKlyVXQojIqzXnBXgQOo7dgK1CfIU5i+91Yjwi2188cE7/JqaclUwFoI8hO9lBW
vw/2mToe7zYUQIeddJV4b24MO7ZPupK6e61z+uIOfhcmuBllbw7tE3N8uINTjW+NfLDkU5AOOyRr
44+PAc42LoWnfP70MVZAAXMoY5pWB/tQLeCeg77Pwp1VOckxmcDC8xrXkdVi/4J02Dzw0Kx00DSo
JSGI193Xpn4F7dAeIhD662lGjVKggOTSoZj6lX9c23HeRQ9gxUnogrJc+2Qi3KRLNH3PFgELkbKY
jO7L1AEqlRaQ6uY5C6ov+RhXl1UOw6lBoi1NX9HSE+JwKoAdhGYAd7fuLlNKdSOIgV/BAyCP0ONx
O2PeuwMqpFFdHduwABXu19iSZLqi7nsU7F6SxldfHAi7mtvjHbK0hpInmGLoKPkVwEW2bVh3G57U
yimgCPIS5abzsKyXY0W/c4YBR48d3gkA3BJHfeJwAGdM69/kAgX20Meq9yQtx7T0jRK76lmawaRa
e7Ot/L0087rqzrMx8x32wuFNb5rmEA+NedYxhXtk/xtsx5BMN9CwBIwzfXIBsKjvi0gdtpqmxY9N
bOO2wjZzOPVR90X6bsGBonQPWc3b3LJ5pw/JI7Dq8bxOIj+g3SfY3gmqqB9H81xYSrCyxgQeJM0V
ZNTYn0ebfze7pVmimbzNDae8T3wtmd+pZ2p7FO541ys+uRV0dxY1I985lIvm0u3SLQJNCRibA4Cy
nncXo4paU+KXW3NQ7av18KlHumWWrKlO8HW0geIGZGbwQFniX6PQ9q5YVOk4mFTUxWVEOlNFIahO
kMKAFHYxyrlV+ToR3kbhsANCpAC76b3rbR0ZNVW2rryR0SEj9tNSclv5bbUJHTLE0pS5U9kcbcVo
7szJg1HnNMhCUkewzTY7NZbt7+rFaMkfwO8MKCycdbPlzDaN0fqsXx/gadtt+YfqHuSbLxc18Qa+
FuV4WN9jkRd0PF6p3kZh/uVDRp9jkHUtTS3bgsnNj90CUpILpEqSP/NzmnftS1I5BWL7OvzsJSCh
Yndfdb1LSXQOT9VkKS9W2yZLLij7M1D0pxl837tV5PFdgXB2mnvunRK1zTXmHLyfUtsEh2HZi3JK
/91uuvP6nNZjPJGzsPnR4MQCe5c1wlZdfOqN5rFL+XINiUrtwVawvXdQxaqSGKtiFevg1OvAh1ou
FLI6dc8ZBYm7bvDVZ7h4Ld6tXvZtMKKrnKBaNCwKk7yIpYMLAzP4uzq0zV5JAv42J5uuru4Nx8Cc
6/sZeM7c1YepzQz2xKDFl4LJeidNGfilr/RtBe0r/oFuA5VS+/zLLyvIPIrKtG/L3tYeSn6sb6bH
26Aso6mDenaav8sAY+NscTzuFnfjuffau2wa0MH9V38fjOwnJaTws0VuMHtz4iC6mn3an2Yy1GwJ
KbFIn1wKzoNXuUtjz8BycPhdWp/ibiHKQDU1USu0UX5Z5raWFXjOztb7grwdP/g28EtTm1pj2zlK
ubsNqMEQbc0kM3dUJXyQABE66vgIoXmho1qge+ZZBuSiwlJACF+u0mEtgXLHE6a4VMhlu5O9hafd
by2VA3SB/ThAgUVF56bRIXf/f6EOGUb270P64zbvNoXUd7QtQzCpdlVuzYLPetCgGbrQ+QKSv8+m
c4qVBM3XGapeZJn5RYv979KS/lBX1YOOvN9O+uQyZ2m7BSYyAWRlHenL4A3K0ljyBRvHBaQwHSzL
d8+wCOqLX1IK1mcOAxzrzAfxufIA82ApkgwHS0ZI20f3s64CWL10FnYnVfxglqQAVnxxrv49jh27
2YVln+r6AAPab1dksuY78zHTMWGRUUq5xYPuKevMeOHwR/1Viyxj15eFu8Ovq3+wbat/QO1yeDBj
8y/HtfKjdJlL/zq4hKXlvrS1YI28TezZ4BzVsfwqK2g+/21kkk/pb2dnc7K7raF071insKNfzlDb
SSkRCDGwLM4t9ELyxj9qkwYGpFAb0q+GuzWMZ9lI9oW55QCcvMqRwedDKS2/V9yNqQUm/4tHva22
AZrDkF2G0VtvqeOjsSW9620T6/pe9WoUjW9RlBmbC1vP6Wj0RrG9wdC7XO8PObYKWyMD5HAb0HPM
lcKyurZh99pr8O2krDi0DjSbCc6qGuqrdNqtX6sM716JtLVfioFSSPzZL11tPaLwWgJpu5Vqe/a9
DlQd3MAy/+HWP/VUU4DqjPtbn4ToaNQA7lF+v/V7LgkinEs0vlcLPhadeR3ZtDz53fbwSc5qd7yW
mmNezFkx9n46zqiUpu8mWcQfS+gC9vkUOviJdQGi+RGKBtl7WRi2hAYgqw98M8r+HcO9uNKKe8Ga
CSINPs3d6FT29d9dpsIWQZBn0m+p3hp16/o58QZSW7pk4pxipxLWfbmfRuCom0kZq9Ooqg83CxSA
xuNVFMSkz0vs6tRZE59m6sTrLLmVS1VF9Wn0h4d60RS79SfYY1zgAe6UWk/VjV/04cPMqWvXGmX3
udNdRlzFDI9Rn/5YoxHaWVyUF2Euv4XPTYQHhOghjFIERWXCcmm99KvGNvh464/9rD+US1Zg7ILi
Orcl6Cal2E4N6fWd9HlJvJh+AlXYNlYVoQpA4NqZ1bxwNsWEqKnKpEDP0+ROxuUyBCDdId6gpw4v
93ob+JhtVt4xH3yoN8E2iYLkSr45uZZ9OFL5/dmOXUzGIEgUm9Yrk6sMjFYIQ0Fu+y5f5LRgaK0T
6yVoypO83enLtwjpgpOfwglal3TlVmmWv/NfPxbdhzor6nNPIfoyqXN26aYwu0hT7qSPLQp6UP8V
g3cG+XOjBffMAtFoECe3txV0V3ORdzdzil02guXzoF3UvukeihSO45ClyR8N8FK38aMfVu7ZaPio
5TN1kuZEIje/s/VCf4uc9IdE2Ll/KfUs+YoUOUo07IEk5zEuelXI4uDTxZla/3dTXZqgMD5GPcP9
CDbsuj+hFKrzHY5cPd5roM7PLmJYd2VeDsDzUqpskRF8UwfnalmkpKNW2drojf3ZJtqIf3hevlUY
lu+nLvXu9akCKLCu1xh1ue1VgKpuupymYjR0RWpX+jhQVeg4LCfNcYlRKtqrLu8S2NSgBKQvlxiZ
Q/oIq/RVbNWiPLlNvSZUdtQk9Q2IQOWgL6efyK84Gy13E/qH+8SP3I9AA7nRo6pPf7LJ/wiROLVo
9GvUZ8AArd7cSJ9cYk6rWdvnF2lFsw79tEntfdtCqxvBVN13UcR+o2hP2MFg6vKzSyJkEGOSjLL4
S8ae55B5lrmbR/IMW7ND+dPUxudyYd2MTbcYJoCphDr+DfqRvo2coHqqWrw0BxXhA79rsC2JImcb
pJH7OylURPYC/y/Qersgme7zWalx6oaYGhb1eO36CgVDYbHGaHVFZd4sX7p/+iRQLsqgv8vcG+N1
nbsukyGEsqysziWfNthlW8FhCGJjSKoP/Kf0cWJw2L3DnwPNcYN03Jpyp36O+oTsuIWhfXdbR35G
lCCTGg36vPekaDaC5z9xYrE5bfAHd2q4TUgCXqR1+ztA2c5nOM1/RuZ9pOvFe1P10ZOZN1+y2C2+
JOTLTwGAmR0I2+KL3YwKSNwcgvTS7Kwm3uicSx6k6YRXNkcx5TVH2aDJihSeFVl3otWkTRaWEbX9
wjNcefTL7G/p7mEzHsafUcgSfYrShvhTlN2SBY48b/rKC/AKJvljrc4I/hb9p3UtfVQPpeFjVlQZ
2VuBMevOzML4rvWqDAUyPzxHWeECKGe07yrn2cOEUQaDpSt123fXIYdTVn+1wCzuiiQf7jqY4G+N
OQebflEun8YQzZlY+wpZvdzPcxXeF1oQARlr+R9lj9N3aAtrKFIBKIYmufk89SYw0K7x2agtmzE3
7tNNtdS9YGsCpg4Rz51SfFrdHKXg4u8AnUWcVfvnIgnD/Th4H3fzz7vb6O0OiaLheQTVvv9fxBUT
KAhew3d+Zpb6F3eMt1SFJrCMYL9VJCC2MXpGv/da9rLi5L3qbnbG/u98aL7VCmZseui74CoC96lE
7x3fbGikWANE6BayTqGo1cbMFpveFnOOTd0D433s7Ne1yNxzQrbMrkU1NGnuO69rfkNe6MDOHuPO
wezuerPWDy7wuN8X0FJbecFbhDb11a59il1Lv5rOvNWnqgJOWwwnA9uU53nK7/Wist4NN1LvUWRf
BIYN8u5TMRzRNQUdvDSx+YT1ohTGnQRP1UCV1saxRUaDcnzJ+7B7kkFTP3T8w783fYFdlRu+ISut
3pv95BbsBPrT2Du8iHJPvbcNc+4okYP2netaqdpdAXlp+hEkY70PVPVY1Ll+aA3YfKmHpRYEMG0T
JU72ZmvW+FLl2UYGRRoHGsx3KyDDKl2aB+6wngNO4GZw6Mum+ppxdHPrfvoGDpethK9bF3IjzWMz
Thy3XD84GBBN9isBZ0xJMpNMfb1piQg9p7R6Su4/9UVIjB1yhBDPnwVDJNDqs2Gb9KmBfY4FUm65
yDw/9dnDUFi1OKVjY7orhsZ6M2xNuQxWWmJKYVlved3MT8gFHqWlRHRhPl1E3fwqPWoWv6k4gQIa
Z0jXEEtx7LA4y1paTzqyxjfwIE35SW0YQXfCyo6KYpzb6n6iXHwzaUrw9Mw4cIGdK7J0PkB3q++B
UbkIpy3qQHjnLvXiZXx0a1TCl04JihU4Mgd1aUun3sUfMeucW2Se2iR65uQOb73kkvZ631Lx5nYO
+DwCCtROel/GR1PJacqIXLzcMr2jZurOUaU4H1bdfIHjgcG43EJJhtmn9fhox1l9+nX4U+R6O0SO
wutxmjZr2x+M+YJWw6Rs5davsL/AxOuUWz9tL40hL8JdkdaA3RodRb2l5EWVtQxXI01py2WNlNu6
h7hmNnO8EaKN9KF56jYHpAv+IUQEsLhXDFqnxPPRnZJvghT7RThEb9RJBlds2W3058ANfnYbDDN3
OqZx/m21kpSFJc5TdExdspbPAWpW4IPY9qsd+p/kz5Rk7zYp352muxqjZj6qbWA9wlTLST6VD2uE
7iTBAcv3aXsLcbXKfLwthdrBFpjFzpozjvSjHp1Ncgwbb1L6N2dw0qe4mE8yKF3dWOxdz26eq3ju
37zARibGg1glg9OQjfsC/YJDN6rDQ69DPDPtRT7MS8K9lLrxTy0egL6STFjurPQ+GCNoP9tgzJ1H
cVnpPWAxQzl5CIWhDyb2K4FXorOoe/pxDZGBjZd1w/nDBmJyQu3UY2YsqmNxQkK9CBJ3K03DTsZd
XAT1Oqr26ZNvD9pzESn6s1ku3BvnH31nP0TkYZFiNPsQmaNF31ma/dxOGPFBDB0g+6OzjRR0mO9F
CnoNnaC/AMSfvrohUp2GZvnkIgn7ZcUlDA+k6etNWLrUEAEyYpvvGyrr2aBUV9MyrFdsvRJI1lSP
hGbRdwhjohKzDgYLm8J2h/eyK+urBEg8GEAAtAstAwkD88GbhyuSzNardGkTiRNPCzdNwdLhgrPg
uz09QSU00dRDRcdfkBhyMVXNOXVJ9NetS+7QO9o1ZudfpSVrlPykreUs7ItlNRnAfc85WY3yQ7ok
7Od0YyIxv/5gRJELraxXGDPCTzb6hXBCBZC84pBvaGa1TKr7Sf/yCZl8AzgnC9QZQRsU9P06u1vn
3rDOSUYBtuSDAUSKrG+S30farF2K0kORJF3Swpp3SZYuGRcvUK+YwcFLm0HVrQ5W/QevDO2yFst8
t377pdkZkEjX0WrI3zrDSU7paOjPTQcLp1zA8FJbLCs+XY0T/atZw9uRUqMEy6iUGuslWOaiRui/
qBoWyIDbAFhQUEO1IYq+LSkUmBexeVWbUZt2k93m7I6DihM8Iwpi99NmnZM1/hYVXE3SLuucjJ3V
NsxqRIBPZVS8SgYp6TsIOmkSH1Ze9a0tuSiJkbvcnuotp67oI1DaMlGGb5kraNQA3iR1ZKdkZ0uX
YtAqPyRyRL5qufe+5uZnxKIOiQgWDZ76slB6j4bIEpkW7mrrPLTYTgD3zpLakWRO2rQG/MiyO97S
PVU8fvSFVsyxU7OXT1cXdkfFXNrNz/FOs2nf1vi1vfIcM0TE7NAzDqXFBqls3Xe/w2dWLiHZ8AdF
cZ2HSQ8fG1Orz1jToYOaAX97mDBa2bsa+WkJlj65awqSq9F4d5sud+u6DeItHBXrQ1KRVASxwg+T
H4062XvvdY/ZoJpDuGvK0sCozgpKEn5pceFfq7jI3e1S+V74MfxLTG3XjAS9lpz7RWRxWeEWYkSY
pOlNei/vptsLqmudV1UNitMnZ2QZXQYMkjinD5D1Atz+OYAz3D8zbkspgCJkhrwX0R0ojrUOcHAo
NB9X8iTCd7lLf5srNKLIoz04HVr8c6rqL1jRbbU+1DCGy09LhvZNIquG/GAyZ8/SAonzJRvLep2H
oQg64cjIXGQQA6gBZR00G2XVzgqdndsjKiCjSoWAvbfgoqSpm6hDJyaKu4X8QlGF4JVeczpcmvLr
1jOqy6E7o/kU5ffwnUAaIccWXzrfgGqQ+fM/HW4z/uFDKzx8CtJ8Nb6s7TXS83njbrFCi8lxqdXW
0XPzvmpH895MMeaLKOIU/4+081qSE9na9hURgTen5au6XHu1ToiWw3vP1X8PWZpB01vaMf+/Twgy
c5GUBXKt10wtRVJ4W+Cn/9oVMSr4e3Sj62AtmvPBQ5UH7WLudMJiCdjAuxNdt9E5WpKB+kmOws9/
aw0kKR3s146+JbeIx7ntbW/u06sSPpMVYxQdpni9/TFQHKy3dxT4cDCaZuoQGtkPUjWg1t8gLGUY
e58k/4AsRIQvg2F2t83fo67CbYwaFQOhCAQJegcj/cgFQqs2iIVWsFoy/9E2v6hZqNwLeG6uNOlG
hrm5EmNi4+Rf5SlANNCG/Rkg4j2lfTZ9sr31auKIL+Z3XePFstKbBF+46eMAZYvo8fxRiEB7emdi
b1TthYq+wWHuvx0xt5XOW5VeEj10pq0MO2doi32djvetNHHftOocD2XyKU5wBgwUzzlallcf7Tor
19mIl2WOEFmLNs5Sw3f8lNuG8dAO5iMCztYbpVYPTMxo7zv4/q8YVC2qcbTekqzptwmVEnAHhJng
6pwUs5smUZQDHGlM6qewIFM+Zwbqk+jdkshUUToS8VA5Q5QWo+6Efc5qMMCAt25wd6PW/LLb9I6/
zCXEckTnDVoHvjn8NfTWywNQv446WdppOkaCHTyEjTYVzSW5/mHLqntR/NJ6IEd0sp2mvK8s1E5P
nh24MGkS8zgmoBuAe8GQH/rwsQpSe6E5crbGGHFMDzLewpsbOqF1B6pfvfYqq4sBYuVraEUhSkW4
2ZJw1V61urA3DUhVUtc0vU7rFqaCO1AXGpTUuLmvh1CbePekdP3GxnoqRAgMezkbI3dvEeV8XoND
egFBr0VVlCWn071122jhxbFibxdSujkovm3cgd+Lti5Y8YllUq4Q37SeEeioUVw2JbhhqbGCGG3w
LNKSPS0Usl9IuOAIJnbFJqzUgjWSG6zmPnFMYDnaoijsZuliFH3tIkU9t1yJZrSs2Otk1191eEiy
tv8LRtsqhXruEKkWXTNkVhrC4JdYtIH1fQH+YCf057wMx2THH46zYN0QTMp2eoPLzoDUPK71rSmv
xHhQuEAifevHB4070YzHMFknQ4kD6wwHEeAPB0W9JRjvZi2aYnOLGRo/m6CB77VZ6S2JHMAkvqku
3Qm+EReApUPW0EKgVGzS1zh15evcYQBdGYpWIqOBHKpQPEXgYVz6rjzcjtMnTVSAjuZG9dsGTg1N
0ZfocXEXWdKj6BKHwjf8nOghskSJB2rct6WXDhn6zTg01UY0GxWcddGiwCCadqU8a4kbXEXLeUBw
WX+J3KK5JkrzWBqN9BJWvXMQ8yGWglqZj6h+1N2PVSt/nXayzLvt9P/R819ivK6qPwXk0EbbQ4M/
LF5MAIBrDbr8MTa69GhHAfgwwFjPle1/7Rxk/DW4yyiBF1+alLL4qLketkYtdEJvVHdu1aAAnEnV
Ukeb+T3nl+0XUfM9KN3PpZ02Z60BdT3YLMJDW03eXRjfmDtpxkUyWUXJgQVoBCPAd9kzn13w8yhc
tehR2JP5Thmn70Ogr3qgZK8m1cWdAUZ2W6D28KYbVzFhKcnWWh/Tbo9ad/8c+pDbphPlsuahflI2
eCAW/b3pAMl2kIh6irx+X5uaufN9s1oMcc9StmpA+zSSvhZfp/hNiG+XRfcmDRv9dPuup9+KEXQN
Qnm9upv7Sj/y1vpAFV4W05V/T2+MI4UeN9jf/IfmWmPYwfKyR2UrKodz/63MOI12A4lWMeo1+gXY
VbaqPDk/DbHfr8M405+sDDs/WQ29bwkZRi5I+o+xiq9e7jRvmqrLy5SHp3tqFSCf+YscGlOPlpGm
qBfdcJOF3+r2kwe6Zx06Y3JMiiQ4InYjrW3ZUp8yu6AKXBTWd2+FjFHyjNrJ2ZmShu6UTRxrdKsC
kotru47JIbp2otxGUFSnbYnIZhJDmYLmA8kTtXApC307yfrMpbnBMaN93cuwlii7zbW2fMwpZc1x
YmSOEU0MYP8q5s0VPjGSUpBbAHh46/raWwrwhYBhJPyFVoOd+vxHDdh1aZbjF47y3EHECDRHEclg
NM3oKrr6oKpOA0k5HPMszFS43+y4/Xj4QeTRVtKV4pxmctp+k0JJ/awlarvGUtGHjTVoV7HJ4W2e
1CTdlkjI3bpEf2wNh4InvGMwqWmLLlPHSBnvCaTLpsPFQOFE9VZMyaUM8xB4aF7vWvYit7s1GfH6
hMBVch0mXf9ucKtNS6512QR9cp0H/hkrBmUNcKCLOctShCltCl1RisYjIosTZ8T8lk3qOZ2k54jK
Se029dt2r1V9cY1sku4xyoMPsqU8tl3pHEqnUtOFVTiQGqrectdyLf+1KwJuvSLgFluTDKVAGrYr
0SmCCtctjSVW4Nk+Rval9iPge0phuMfcfoRX5ZxwR3NOvYdX7kqbxFUHhZt+auW4RZR90e1Grfgk
Ah2K00Awpgn60r7zyjrAeG+Ki4cuWBsaH5KIGSFScv9K+4NkpPKmhNI6PaR0b2kboA0aJl975LDQ
BE+Tq4UeBH6knniMuUUI8JxpKb9G5GCCFxoweN9qg0+BpTeTorZzwrq3e7EdNBno5kaPdriCvp1d
O8EntzWGVeH0zV6MGqq257dVPDZxI18bPfyUZUHwCZcuZZtbNtRtAyPGn4KMSnDXWZV3KQs1Otpl
b690VsLvLVg7IcgkQXVjVezD8+T6sRbeeGUTANcNrTNvGl+l0HttOrCwysRAlo3ow1gt1db5vx2H
N0e3UXgWxwHQys6+7l1qL7DJ3/XZ2VST7Cz6xd4/B73E8YEFTSHTALI59r6ejpoP7apE2fV9/Gal
KNF0So6cO+gIZ8JE+FqIrdW0h2gqzLzKd1YfBkRw0GXNFiukaDEfMc8yvb9jlHyfe/hBtApJ5vhh
LOt8j4JatspLN9vj3IhIZhSNF79K1e1Y5eFdPrT1XSTnzbbHFxzNQ0RwZd7JsxxisW0Pbfeeh+kJ
G5JJTvalwFzDW5RGdMlT2XvHmE5dmCDgn1odfgvYZNbE5aJVXeVy21SyesFXblhJaqOvPgxEIMCh
VJBPCSRHMyGXTdF2uNY68Hu3Pq91taONCisKp+rFkkdsCiKpDHbiTKJz0JKv4HHyJeBpIGhSEDVn
l9dVp/r51hW7NoIcVZyvwsAbsWOhiSD8gFg0OnA8HscD8LAJTKOo7leg4CrX+qnVZazm5hseVhJf
tQgsk+gSB8w3wlCPX20vKrYibe9r6o9AwWxYtEgA8lwsdufNR3GtMK1+Vu6s+qGcZIAMrCezODDf
E1Mm6yEZ3b1u28Z2QF11b46NdQYAW7EGtMtPXS3d4w7lYpXt6nsPMFRade1XCe3saQFUPKkOBogt
JlRH2WnVA/ZSMExit74nyY4aA6KJb16SIguoaz9CXAAQ336Iy149dcJ+og2UxYdmVfjp1pHVhIwC
guoh6fldPV3SxXU5nEwpK0V/Fhf4+bI+x4qBORa1p2fRmvtFbBTgI2kHeC+dFBf5JNQB8KVJ/HFp
FdCoRNNSxuBYWd530RpggT3CXn+oQ3k4tW7aPmpGEm4t6OEoyzPYmmn/EHq3MRsu1HIE8rmVYs28
YAy2mvVx3cqAMTmYzpIavxzDC5kc/cpIPhR9WT+M7ctg+PU5Gj3EhnU32JG2xafYVwHNTX3zgMkD
z6Isyp999bRXpFqw83H8XszB3CxsN+qPArrUZIaJi4/3+YZ4+gBnEsCmavT45nz3hn8aBH6KBMSa
58l0IarukhlJsDHHaDFkqYUS71MOMOHRoK735HXYmDpjKN+J0F6PHMgKkjLRfdQ1VrHGWnwppty+
WObYHkRLbADAKDvX5F3NX/EgbZxq8FAQMLh77H8BJIJDhUWrAOa6oRb9COWshTbBFAWWUbF6K9yT
obQw4ujGQ6En8tJGDHKLLgTeQRaKwolS9lcY3fWDnOvBobY8/lWRTNMZ9EvuooYR1ACuZmCc+KeO
4n9s1FWxobrRYV/y9//69vgqhsSRhoJkdWRAFZyKxvLY/OiNujuKCjGyteU6tPXsVmAuoyy6g14L
KWuqN5cZ4leKe5fFZnRPCWjV4IYGKsiK3VWS+kCW/sbGzijZeHjoM9U4CcgsiSV/2wqdMR5lNQUy
VzxZkgiyb3JU3Xp8FB1SLEfLxq6QuZ3G3SDg+WYKV1F3gvI+FaKn25I1bYraTtG4XMdRb5z0IeOe
JbrEJsbDeeoXDQ8f5xt0oHT4N+XecDdvxjaHOBZq/V1WNlkBdZC22ZWIdufZQcSJrvkIsef0MpWk
/NxVWnDXWH4BDhTx8QbEFJYwqf/JT5PPgMM6Puef9CndKh96PenefHti4Lle9NCXw7BpFR9x+boJ
7mqn3dWFri8wOUdsaNrEkGbOUmu5mzLIlduA6BOjmWEP5wbnoQBP5pXoqh2DzBiV+G2mO+kOahAW
W0ZV3meujtNxR936VjoR7ajM/2qHZZceRNsqQFAtkyletKuJpVToLU4jlVdsBpkSim607ltl54h5
oscYxu3BoYLwua8mXRLksq99Nir42GGoLOljcP3nQf2k/DgdlJDT+zxOBzm/OahHnRurhLBGmZQM
eKlK6plM3bLI8T+R1ZS0fcgiEhEG7wRxiTXhtGmcGMC26UW7uc8DnohgUdmtRJ+YwICitW8NWN3F
tJ4UfUo6WYxaFBEqLBQg0rIRe2LjJRqWjWbBHUORfw4ovScDZ/irSU5xUh7uJqcXjhUDImSeJTeS
eFHrADvnvg+z5FWHsEhew/P/a+J5EsvrbGi0x7lHzDO/1qKUon2gjdcP/VHH4n/Mw3BfTN+obk6g
FLgut+/bdvtfmxqLma4rm7OIbdTvg9bF94AS20MOAXZx88t0TTTrAr214E7it2mqfXnVpH5587/s
4BRuOr2yVrOBJlSuA0KJ+ZnFtPzAWmavZbGxv0EkBHjihsAoVhlSRDdkRdmVpAocZTcqARpTiaMs
QqVWsZKth/O8GTttOGfWunCy4CxCxZjoHsEKbcMCssgcH2B9qAI4Z7rAScDHTMfPw2KG3t+I6eZu
sZcp5a/TfTjZPCWo/Cv/ifBwqyyFtmPtpUB7+FCdErUowKAPsQiYqltzeaqJdGnt+U6ynMtZ8+it
WjW3RWksmKK1xpXW4kRi1CqXiH67V8l0v5hxpxxutbZJfpQS+FfRJUp6YjN11RUGTLcKHQIat+YM
6IY2LFnKNfFS7zJKlv+sd6xOqfRbd4GSBc9RibGzBkNmL0atcCzWXljqG9HEmZ3aT68YKxGsjBSy
JavMlmK0g0AGBIufqzdN1ZadBO7CoJxMq/Bj5TE3Pouh22Q4qjgj9xzRKvTqQbyqWAHNToLytefX
BYmn8L/pWieD1piaeNgGx9su9kzsolx4FHtoUQZHxEBq8tgAJjPji+Jr5gE68c+NNjWNsSlSALh0
yo5kIvVq5z/bXemV/7krQm9HiQl+257PJGIUoClLZJ9bkhB/vQRLnFi0LWuQsYIsF7Xkeseoombt
6L1/nJvB1JePQwQZUO2vrdLZ2w8hFB3janGLEVOIY6xeC3FjwRpkmlocIgY/TC365gERR6boS6TZ
2mbuz0nWVrdXmSftuLGVBA1RkDSHECPEg9j7XfN/6fsw83+fyv/Ty4gr340W8wv879NEScf95Hcx
f3w1jprDOh2GqzjqdrrbNNAA/nHqX8d+N93Hl/pr/C9j4tDbGX7pFWe/nREXMZi9ouM/XtO/P++v
ZxfTiEOrqMHPYJ57Hpn7Pr6qX2f6H86fxIAePn5Bv7R/Oe0vu+Jl/b5dqiPXK8stWJIG6SGfNmKv
M4zkY/N3ISJuwpMdxN4fj51D5rgPZ/vjVP/i2A9Tza90Ptsfp/9w7L842//7VH/8XBpJukegG9Hz
6aP/46udB/7nVyvhphLBVPjHN/0v3vQfP1Pc/ciA/dvPZJ5m/kx+d+z/5+fxx6n+eLbffh7zq5w/
+T9O/ceQeeDDxz1PZaJJFkQeoi4Ntnf2YuAB4jywel4aXYX3KLhyBdghnf6Ejmkb6PZRljhrESj6
5tGuDeE6TKPzwG0GkKyMaAaI22kaxJp/TiiaHko9S6T2cJMYcxwrqnJVaL18kry0P0aZJyE/YQ1v
NgXuOg3UZweDYeBzsnZpp40TmPYxjC2U72mJTQCNnUV/MmxTL5xUlSrJvB3hDYDZIr1RbtEiUBxC
DoKqZJYf5glMqfMuSDl/mNfRRhTUYnxA3d7xXqpKMRdpNzZ3Raf5L5SAC+rJqXkM+8J/Me3hK2rN
eApNrTREzAHa4UW0wMGjHAihSLRybSQDhWaQmNWLH+XOCRYZ+gSbvCwmoynEsA6/7OquV6rLHvjQ
z9523hWxpD8qxORCBGMCcIWAww10mlGZWNmmK23dT57daC8JZs7UhfLHVo6817627YPvh/jAlxpC
Ri7La61P6o0YrfK+XQaRpBzEqNoHzz0FtavpmuAvKGoqUzk0Q+J1kYBuf4fY9hXxJeXBl0NU1P1g
8kJIu3cr7ZeUJoJtUuKB5Wp9d7FQsL1gwnAI2lS/c+RcDdaahLQAUjPnOSJHGOZcKe+ixyTARM65
de7qGkPUaZ68nXSESXXvsPRwTiQmX1xgELhKyd2TizCQlAVPFpkHTO6OJBusjY7p+cV0dLB7NTp6
IwkZy8/MZ4zOVMQauwSDQJqmSToamShARVOz8G13C+xcXSEtbzybBjaZGLS4P0fRldyOXpRCCiJY
69HRTUDhrkVwOsCVQULJ+Dk6jMUmbPtgI4LTEfqAgkLLRgTruq6tUTFQb6PAUJu14rQekrAyM8tK
vI6RANmK4CwrnJU+yMpWvAWNpBZ+SpK3EzPHqlOtWDZXO3GsroHNzlpD25kSrl1G4ZPx5+Xi29Sm
x5x8wqtj4tpis8wc00h6dCQDi8Sp29fzU6j31GzHMXzVuirYGVERr8WoL2M1L6E+vxejSOh9g23j
nvUs705O7Z7ltg9Xlq24GIBL5VMDWXNnax3CO1Mz02rlnCb2VeqH8klryuqpHZKlF2bRQ1hKLzpQ
sztoauNWz6Js2dZ6jxNdhy15m3aHyDFTLMeSr2gBRg81MPFtMoHnYzWHtRcMXbgB44/OimMor22E
NtKoJuVRNBtNx7aBW6I+eei4Q/aUwSXNLQDeeSVlT4YcoRiKCMIhjmBm8X9xN0XWm0D/tPMQlzpa
RKp+r4Hx3bcm4kqiz4difG/JXrspPDS6RZ/YZAl6VHXkkBCajhVxakFWnuJ4jJAtU4kBtXQuVdvK
x8AJ/cnh7GHUOqQtFFgXkXVQm4Cfs2v2JJedjK2F2v+d2IihgL/urVnLyftQYUvmA0wKRswTjbDw
H4Fos/qzquYl7jNKH5hefs6a7A2ZJYR6BgMHniqr17WnDxsqCwWsmcO8UaOqwr966qzd6ueIS556
ETXox/VaVp699lvjt9EJV/e3vnSSrVminDYGrg4CVF35yPAotnrE8HG8hka/Choz3sVDVW6trPbu
WfobS1XK9WsWy+cU3unKB5e9bWPzUOoVNFtwEkstqsZdY2eHWK+te7M0rHspAs6sjuR9RZ+S6Uhh
cslZVP4Q3iuKtQ3RGTwlfMB9F7t7NCQl5PDYlLpXbCXLSxaoKEgnyzDbTR821QLUVV2jtw1H5bab
ZVSZ87aN1jXKIMdmYruIPRFjkyNe13IaLVuffJIC6CHt9EuSBvJV9JBimAxNfAs0HAFioHTkHhFC
1KVFn24pEeW5FPOKqSLe619TbCHPs+29WeMrFoB5WYk+sUlTJ71q1jO+6tHFpox1TbVlikn4kx3p
TyFyCOcirsvnboKBGhDSTlLllc9o6cH0hgOEZBCLczfzsntHKbN7lh3bIZTMk42kAVgA5BT50z1M
ApAPuTWqKyuXpZU/VQPHvE/3kQcGQ/eDZpL7XQAlLNduaZtL2/O6O7sOD3HR2/eN7fSwJXx17VZB
/NZK0ae6kLp7fyj5KBEupQpaJgtFkqgYpdqAIuXwrnduszUAyzxQA/Z1edV6o/ndlswr9j3IbyRT
xbDUkLFX9X4f26Qg9DpMH0Uf2K5TqxaoIebcA+MoS3daUIxHeZD0LWWR0PHBciSGdm3KLFuhjRi8
WFVXLXCqq0DuVKfW6rRFaasdhZDBOoqNXOERODfFnp5ZyY6s9GNaNMigi77WmAp/ptavYs2wNgOu
ZEsI1cNxsPH69hwVR0hLiT/hybR0IildImhr7aLCVJ7xHgtXnYaghqdLxr0bS0tMosZDa06fUIkb
3LqQ4mQhNeHz4E9Zasq7atn3P4yhftfMRn3NPAe8XR0HO2Rb0o0JYNjsL1ih9hef56+9Xtc9huq+
ssrySFuaqNeftKR0D0OFYP2oHhHyRQzFzh8DWV+3UgVuYTA/660WH42RTKXrYTtkZXl66iEprru2
G1+lGjsHZcudRJUWaao5V2sVGb15FfuwYp1rYSjXTOpNcLS0PLckJtSdBYhifTv3DaWVrz2lUlbi
KDGghKO86xXULec+FPLyFbTHt1xmpZwDzHp24/h7HDTKd8MpF2PWVJQ/O2cBFSV9aAJETntHxutd
JROXtRIUvsjBSTVN31LMO3Mn1K8t1ZCrHVvfB1tJ3+pG8daq3nZ7vWypHuQ1lzM3g9Dbpg+1ZehP
ZWODrQL9ZrV2fa55rEB0GzSd0QXwzaM6W4nR1MXN3B8LdSt1dXxSi95YtEA3Kx2JTbM9KEpdXWME
hJ7GDNamGRg92CTL3vld4a1tECGrXq7NS4+O5FYewwyXYsfEpQ2SUd1XO6Wrsq1VZMm9D7UQMbfU
+5p45qFI2+Y1iktyeYne7eU0GR7sjsujiJCD4d7wOudZ9mtMXyAV7QIl956QBv4SO8jqWUk7nLGc
D9dx1YR3ilGZ97Vt8bSJiN2XpOq+O3pnPbR4wvA0iQh5KZvFe5pvLBzSFgpOhk9aN5w8p1M+KUaq
rIZRM0786rM7pJPSjZ0GAOd9JPO8DKurPOuXSWVFX1IoPZOyQnW1Q9Q4rL68y+M6I5kfNpu8VaoH
09dyxKZq623wzetY+RAFEvOkmEn4YzSqLzC/1NfRsr1VR+nnGqr4z1uVJG9RbENAI0Cn0af4IjUR
ZHZNAX6mlWdUy/MfrTbJ08tIqA0GKlV58qjIpfndiIy1ZWnKe+Z0xRLHqOReNsNwJxtWsc8zNV43
eRMta5cfqtoY+m5iIF2DstGWtZJWWEn1gCMAp/HIh0JtXL7xXQarwHNqPLDLct+0zAbWEJJAaRT8
6e8jJMaeYD9ayB8ECMIVdbZW0IK4qNngouaf2UcvheeY8M0dUojxXHALUKadd0W7Gri6wmopxN36
UkTGsHEC5OM91yy3hVt6J0vNkx0G786dk0Xh3vR9+1DkwQ/TRDZG7qXjhHVFTUFF+D0v9qIl+sWm
myLmsMY336NIa7dz1xzme22zdqKem2xlGU+Jmi6LMeke0qmF9+S75qvDqTMajKx8tVxqwMD2omkP
8h3lvC+jqidnvN3yKx4o3rLJqmQrmrHU5NdYBd9q6qTYpwjRJQap6IMZlBoXUEJcgDFGkCgNvHZV
DF29iCrNPnZB2z23+mPfhNUPCHhLbkiASYI3JbOFChfyEVTwrmNYf0k7BWyUo31rUM+2khqt69C4
JNVwzTrfOXjd2YCYv5RD8yGzPcwFqQvayxZz+Qn2Bl45mXpvu9wqhmXijfkGr9Nmb2jAC7LeLl5U
y0H3QgOZK5pOn7brvmLN7KtWv7B4qrhXIVnc2xDrFq1iDPu5LxujL01vWYdxcLt70R/p/r1hlhns
DG7Sy663djEKgycxiPfuN+R6E6C1KcLzXdW+xAiDHHqUDpc4HFes4MPnro1xaXeHZ9fK0pXtV58F
NBKFMwWxJgkbCdEWGwBqdOa+t819DVN6QkS/wFpi22jvFac5FXLj32kSaG3J5drLU02/MNS2O1t5
Kj24g3nhP528ZQ3Kv9jdAHeZmk7jrF2eSjP9KJlJwNNU2A/7MfAesLJIj77zPUvC8K4N9fTYG+VV
CfPqlHqKhcepAlddkZ/l0okvTVY+5SaSIZ2dX8cu/9Rag3LKjEw5QX411qEklcvG88N7N9Ie8kJW
7rqpJTbhEPP+7PYg4FY2dmZYcU84rjxuDoaiYkhrZPAWYovvE0tiy+AfX0fdtcS2/ouS28HCw/jj
krrNpybQzM2QNj2/gVh/HeIKP8XBuXONIF0XhXvQ9ajfRawc7jLDsLZVjYFcH5ELsKgf5Yltrbw2
2Tm1cx9mmfMDiE8rG1AOvQ7OBeTKr72tsbIGBvRqwgRcttSYtibnARmCJq7i6s0XPTVfpRKJLqT2
F2meIZXr4ReiKs34brnypeIC+WA7LtJSBnfYBeq+QDyHwlu22Qh3NyOpOClNrCXbrIBoDDjRaXJ5
52UuZdGgcD6NGo646ibNgvaH1HbrlPWnt5Cydz2+wNM27sSm6wPzDp9qLkRhcd93SJiPdecvVdgl
X6NEW0XuoL55Zn4y0Zln7YXQPZx/dzvGtvkKDAYCdlu+m7nFSl3BMrdoBu1hKMovEEfdHc9yys7P
qkXstsE3HC66RRvk3iZQAz7Ppmgf+778HAclIFKQlo/uqEroT2H9y7VmDyfG3eE1lZ0xYs3X4GKQ
EKvCqyYX6AOo/vCqJUAUHa1y3pqi/FaD+/mShO19MFrwmIpEPcsB9jVOEUjn1qwTpNjib1lUG29a
EJQstl3nEOEjcLV8/8lGkxiHPuWl9E3lArzvRbSKrqh4+IjrRa5mU0WxvMxYokBGDDWo0nAzJDw1
ywPuVIkvP+V6by/kwKnvGsw7VnXqGrjUZO4mraBwZBjZrVD86jdTmXafTSVO51uPdfI9qpeuoVnn
zDOdRUQua+OkFg8tXKqry9xpTE3Xb8wVZdF8YSLph/0YKnoQp3CfbpDubYGvyUX3GeSo+Q7m4rYz
9fw9lFmj8c8YOerNd4tg9Gj6JZ4N6blXe3/B/y0DO2Ja16TQv3aNW7zJcuivPbXq98LKCpK+WaJk
ttBbX1/xFsjwaKCjMLpu3b2PNcGl7CEIId7nf/FZFWZD4TybjllAe9eTbRHYzmviwLivyuALCTR9
ia9WeyphbpTlSigOCxlisSdUiCWtM49p9vKhew7l4WmJRhoS922wcPzJz0P1SNG0Q7XuJ9NyO7EC
fppxvB8iObmqSZFeo8DAbTcq3kUEK9yJ+u7boBWhJ6YbT/PgZ2AcdHULVSF5ORZbP3WGR7cosa6f
ZMt6XAXVZMi+8KAJSZTseTdmr4NDgsuxAvJulpe/RmoSrlwv1/diVJebF6mqWX4GcfgSd/ei11WL
4hzZaAy7TQbuA8mNeu/UoNZg0aarNtEgp0wamtAw9K+gOnkQ5CsdJG5ckivFW15o9iA2paZvhzZU
zqKVqkG1wUJ6F/vYgTmGyU8R873PqreTJL9+Hw0V+JmmKHvDd52nPGoviJ3X76DX+iXklu5kD551
HIckWHl2Hb1ZmbcRwGZVgWOlABTCxU+z+HchT/vPiNHgJ9oFmXGAfPisSoF6B3dSW2Va5X+JpVcI
Ad1nTQ+kNQRUc4+8Y7oug8ZYlNAnWaylxrLFxvoxQwbxfkAWVpdq47Gxah7ptepdywwAgWpZrBMp
heTMu1wMGkSfPJZzngVs9LoEybeKqk1R+QcFhYTz6DjVS276d0BS+nuW6vVLol9SLy2eLZKcj/zD
IFXQa6qRexnd4TFP+RQ8M25XqtcXmM7LSb6oFSnbtnZh3OHNnML/xAIKNsqD2CgOUhVViEwWz4Zt
tLShaq68oo835og5pogpOhtco4zO13RYNyjNdZrEb7Fvx8MSC4a/+ViGDCBytBuPjwiOltiAqgsP
buS83Sw5GvMiZWEGHdnnI5eM4DWIXKwyEGx9FX2piqf1hz0xmmbmr3FSBs8ns9OFOkifAuHaqJX6
neR04QU4pkHuMgrXPkyKjTaJFoxd6J+mWBAa4TJXu2hjCLbH/MwiyCFWzANYUOn2UgxIskqqgEc5
qV+BzmsfxJ5FZve25/y997tRFJNPlviLtJ7Mo6O1MNEm/JakJO1kNzIf0e1OtkPOAi43dRxvR0Qx
rDHIvkyxMM511oWTQ4cEBUZrdDDmmgbiujHHC/LDHddVVI06AxkrfRoo/zkgjlAD+RK24Ytv1YCK
glB7DtAO24pmlajqM+sddVtkVNPhC65G3KsPEhjaq1T7+TLLlfBb/N3INf2rAXsCN3mWHfUYqIcA
ZN7GtjT5xY3GB8lDrklzu+d05HJR1XqLrktTrd3Efg4K2cphSPpYmkuyFp3SNPTPWpxXF76bZi+V
3udWdmmJrmnjsVTYB3bwWXQlfpHvfB13AX6X/DG9/Ct2BcEpUgL9Tk2zhlzltTOb/hQIqi2UtP6E
5w1t0CMHhHzNhD/b1sc4CyE3cukljNqlUrNA3HDxGA8DaMl2IowEKiLQeu4Uj5YStFvVwyEogbx/
DSdQnT1AL+qkIUW0gIs3NEH1OVdba9WlurIVTmgDksUr2cKX+/8YO68mSXVgW/8iIvDmtaBsd1dX
u5m954UYi/eeX38/xOyhb585N+4LgYSgKBBSKjPXWkLrTBwdl8by0rheGjcNKfJqMkaPTuE3tyZQ
T6PVQHSyMJ5mo48WbJo+RTV0pvTYRbOqsi7iIFnPpOM2RA7E0XZw8svclLBsLac6PVEcGGrdxu+1
t6yX0kObNimKHbx1iBezwxzU5b4w0h0qmYxXTmfcgbVEIXMpijFMloIDXNzDTVRlQd94SWjTSa2F
e6YAGiQrcfMk97rHZKdeNya9pSoIUu1aWs5wS4LElU2Qpbhq8tcRW+0p1pC+FVnHWup/klpbftCX
vGOdDuiVjRYeRXE0o+QiTpVGmOdy0LW7EAQR3uI5uZc1HXbhrZxp7eyRjwP9wXJ4OxBpWQlgBBpt
2UKro4nj6c7AgfZmKAzCcCLju9AyBFAJeJZWGf6Yg1+KVUg/U8CDWi4hEde25MRqQf2gTVFwl1pk
YhlNWL5kRUKQdDaDH83wq21KeO/+O0fP5myPpnf9INeFdo6Sp9536ieWdaWLLkxzXEd6UVYcMuLa
5bCjWyNmyTx6WjNlnqyb0UFkoIoNQTvolRr5d53ILRXtBrKuDvPyOkQ7v2BpqWqNwQdG7NSVJHJB
c78tXgOd/FOxF/3Z245KA1EJPZZxrYKla4fOfiyNwsF6CvpvqW7hTGjUT3ELfmruogIT2qzfutrH
5U6D0UJID47A4GlMhgLPELp4kxFpTHsH0UD31QlmuFy66NbrtMhqgwInwKGd0TLM1oKoJjYRn7RC
J8i0tNqatrpu7+KoTI/iADz5qPal6GKWmoV4iPQs7FXxoHmd9p3WA0tdnquoF1VRYz2vj14UDVqI
g/oiCe74rXXng2pINOte2EKRo4cX31EcVxRVqyn2DUQGJ2EEaSMa0voEBlQctbtfmR4ob0rlzLep
M16yVOrPuROB/E4HWMdAFRR429EM9v/sZa1M4KXW7kS92GzNRDGLEwiQmrxytwNQQqZHLZrTnSDC
DTq/fyDAuVsFUUWd4MRlroyIf0N1LOq2A3aIs80kY97d6nDayuchjr8W8Hoqzk5u7Ue9xbsiUtFF
hrpIWI8A6l3Qi7yKKnFQ1Iu9AWgF9D3AQN7RP/85QzTJ1CLUdlvramktrqX1+aFe4GuCd3H00+qi
QRe9UTqK+kToc8G9Rv43aDbyPkmUxbn7A36B+Tii0Xrs9GD8rHfzcXVLknLuBlFiPORdrV8trSOr
vVTQMbKC+5kssk9yOMcnZwYYqPfOAQNJvou6wj7l0yDfSX3wP/ZYQtunv7ULjOC+FXP1BNXU+ITx
DWdPcS8V8CEJg8Ra4hK+MflnYZCYUamfAl9pXHF0kCzY55zxEfEtGy4z5grMSUDxS1FMHUAIO9aY
FMXEMuZx7zYNMgtaGkYLBIX0fwnZZbjc4nvxE0YkS4fUYWwRRzWnSm+RnB31MtAfDYJhKwPqpD+E
baPc/yZApSiR43AvDqopFOATHGtHPAXNc+e0gKtSJ4RNjSIMTu1zkTwR2KufRE3Stst8Dru9OCZl
GUS1jgnVXIoqcKr/2xDDL/a9uixC7Cw4C9B/bs7SQYnyDkQqARIr8WESb3XtcxGFsKBF/WslawDM
jf5z61faZ2tYCAZTLd4HHa3quu3wKA5a9W2d0nGty1AcRJ3/tFbnmvaYVer0pWKZ6vmZU93NHfLX
YRXf5MK4q37zuKYLf4ExO/lV8TvpWFmTeYgJAn+x0YEc0Jg2x1I7ZNP9qm4Y96jDdBCbxXVm3Dsg
VL0ijp23Qof1qOMGUAh/FcRKKEURC9HjtbQcEyXVaLW3Py0FydJW+u+Yqhg6EjGQCAkFJm0yR3fM
ENKsdBMByq6wrl0NqdXCNC42A9bq7xYgOJGohP+na/S1hThpu4Y4wZKg7/lzjSnRtduoEj1UgAsA
GEouUqwor3XUzHtfGvMDDhAFtoipOpMa0rjiqFmOybXv/bcwoa2MPuKrYu3FIdG8rctHubfSx7W1
AjeNBlfzRfbdIFx4idBb3LXWmJ4s4V+oDKCxSic3B2MB4GnLplrYrIfQHu8wqFxRqhYK63VvOSia
4ccb7wDR/26x1CdV1O2iHCncKSpttwor2OhlpPZ6i4SBya6/Qis3PxhBLp+mwXntplR+EFUWaIXR
M8LYgWovNhhvJqArVb84DMon1GEmoIqlLGcP4gOYp0K6x8J6Ev1fVMH4BnepStxn+2j+chJhkfUb
Eq0cJC/3vjy2ezXHNev+v04I/bl53n5l++U/J1lJ0Z+aigGoz/LyooMEvTRmX15EUZNVJKfzqHEJ
J+iINY8YiM2U7016nmegnrYvQ5hEcNS6BfDKbD/wBe6sRutP6jiqFs7IaL5Kzs+1pOlTdm8P/VnG
CXcI1IzbX2Z0MXuLyd+IlGxXZTUP+8+BcRi6a8+AIVroKQRKkenEh47Y1m0cx+BAZ1PcWSaqUU9Z
eBMHJs24odIa3SmTE12LjLh7P0U3u4mlsyNDiBhpmMfjUtcQzVeczHF7GHjcSm0K+wK3ArG3rGgP
gQyfrBdrvvyQLRCSqIjvLIwIqBy0fGcErNW9VK60+0aG9he0mt8jxjf8WzA03euAjz0zSIkflxD4
EEOw8OAm1VVsJAQo1722VY9WAMZQnezRBYldX6fcwKMS+kBkohKiSIvlnAd4q762AZo5gJEgse6l
2QvHunpRmwqZZ18u3yRVi91A1+vPhcFKEEO3fUjSKHTDFmGGmLQ3Uj86OrI+IfluQ++J44hgkv9l
QjDIG3Sl/CSVqClUzXff8Oeb1ury0YYo40BKm72zZ717SBzrJTEBEDdjWR5zXERe3iRuGBQTmEk2
SaaMBzlC9FzUITw1Pmf++JoWsUxMCpnVCiBuJMXkGspt3Txi25dBbOV75B+6fWRLiVdJGqtNP4rX
TVg7h9Hq/fvJR/vccNDnkmFRv4hNSgIxfJ1Z8RCA+/PkLhth4jGcTxWukJ2S1NmDGuT+p1jJjhCt
BiAbGYJ9J/REq0DHs9KDdtxpBeKPgTIW576YivWoDmAHFaZ4xHzgGnWi2DtrGKtdpqaqaylZfgkg
q7/AN/V7b6sTB+JiAWeLw5ZKKh05TDQXG9FyO3Gr25qIPaj1c1ISrWnfqf2XSRtNXG0RVykq8//e
JQrFrdgR2bXzkj0tyqKp2BN10tQC9H0DctweVScqL0419mezLV8131EP2+1HSTi69QQvVVuQhDhK
d7q6SHyRvnAZlkR/bUkFN2fjR6GYJckbobFzjEByGSzaZcRoL1Vj4+TbynFjQkmR59l5INUBNy8K
grVMDFvAA8RFh1mNm3+U5dJE4ogat+SgXEplujZE9Ekvrfa1HnaQrnXxyYqx6+KC3A/XmHMwA2ZQ
gvxFWiBf34h4dOIRi83ayG9VXsm6L6pF+60p60LzNEqohiV9np2aJU95UowsO4kHWDC0tsAqeQFD
R9AXUdPlscMRkaNqlWvVbdIehqgjRrDUb49fvExRt76i7fB2ZKsTe9tGvJet+KFdF8m88zY0/ZMO
LQMaFoTzecFbM0n0ClHuyCqa1ptOyfycXCI7Faw0aU8OK3e8bbZ7F3VB19m/TxRl8WS21mLvwykf
iu/++Hae0tfcPHKErFyT8TXWNXveix7QWmo6uz24fg9aDbxQrTGme/G6cHbnl+1Fb0VRt73RrShJ
JQlp2wsXRz6e59iOl5dApqJALcirkUuZEGtbQP/BpiZGR3/OpGZ2RQUjUft7V89IbUaZ5XXqcQuO
xcVg7L7UhO/pnMuu2KA8W70vZxGU0F0LHal4P9vjeveZr7vr081rc987/t5Sv082xn4fMGsvm3h5
HtryO38r/q1OnCEOiNO2oqjDI/b7UvJAcFiWhl994tyvX6r4JsWmWwYCsWcJ0I4oiw/5b23+VgeV
BK9lO/LxF8QRcdn1F6aM3MC6il0y7fACLX97e6fiIxYv9kPdVhR7H077W93/eqnt8h9OCx2rwmUT
9LtoGSMjGc3J37tLuV96kBgz3x0pWVSncFtwaMoydsWporxeRFzpz+kT6Raouf2pFHtqX83HpktP
4uIVjKHerO0l6C7X71l8pmLo2iaFD3Xbl7y1+1tdoSzIDdEVRcPtMqJuK26XEV16K4q99YvfKj/8
1HaZv/1Sr6gwBgZvqdbCxrzMpuvo93FXnPuucp2JP9aKBu9aid2tURhV/bwO5IMYY9/9lmj18apY
Xvm5979vg4axJIVtxWQZWMToIupEUez9/7YT54rTEj315lhtTuuwut36OqyL+/sfu+J9RGIkF7sB
qU4k8HzdHoSYakTf7hSUf7Qe8LscBHRmMYSlBNTaOzFIiHJG2uKSQPlniKtQGunat21oFdf663C7
TNTbhyaafGi3fWPiQBw4EvHtSV4n+Q/f8Ydz/UzCiyVf1ps38+9TKRfnxXifXchDYLQbCFyoc3rQ
cbSwj4r9f8baO/MgFAaGuJFtI+7aCmJUxbW9SXDjIB7GNvKL4oc6VTxFsteEcdaEobwX32wudm3S
o0863q+jNOpfJhLbZ1dYW6gIScD9lq9eNPed7nUIYVWNGvudDbrevXiPTa9Iv03NVBig6zsVBqjY
XTvz9qYbZHklvzNPotNA1pd60pxPkIf+eSLiH6+vUlS+K/95jeTzafU8nrfOtPaxPzavuLz42a23
ij1RJ47+rSjq/napVG10aFM8fVnbi5sTTduk+CcgG5Y1Q+Wtw61WscKDWMAhi5clXNJPO+hTfnaL
dSdGIrGHasT7YhFm2d7MlF+BplaXpMMLSWZedfFh1Dz5EZ6Gh76yYd8JicEo0gxnQl+d3k1pWMXM
btssKabGsYiT2R2KApArcYQd2Qfftwcj9sSmMcj+1/L20KiPXQx6f5ujJRKZD2QqXkVDaTQUD91e
1kHAqbn0MiunZBWeGqBOMHKRa4xQQhSZz1XjACUfq6MYc+Y6xZQpQJDvex6Z6L3iy3aMjsloNk3W
+V3wrwRrHRKcZbbrmsbwRBOlgdsfGkQm4HWj1/x+OyqeeJJigy0Ed4Z1Fncp3sw6VE0I5MKaZ7+I
uiqOnB0ulptpTD9CUDVnzvvwYtJByoiJ/xCfeFqEeyXuW27EceVRvYjPpHa6U9LhIprn8Q5DKcMr
p6K+WXxjxkj2uBthk19e93Z/EnnPe0guvqKH9EZyh7RvkIyY3RYZinMs465DEyzdQWX77+g42t5o
puqCoafv6QD/iJt/t6pbDet3teunJsztrX8PjV0tqRJ4Fv7YbNtTVKyEyEjbnsTntT6yZW0p+ra4
yIcxaP2+ReWHU0qJsG1YQo/IWnxC7AnJG2GY+vmh0GGHRh2L2CHiUgzyoL922WB3h2ksn/Rexw9E
liiw/ZMxZE8EznYKXDZZ4N+bceJmc/tkZrcicqy9+NUESs8l4riDLv0QlKy76UF0luXjglZqZxgl
wn3qSSoaliepftbDWlsXqesqdrUsxIcovvPNOPhQp4nVgmiz7n44Lor/u4GxniO6AeHbg5wU/rGJ
hgMoMmtdLv2v1oep1fBu581xHWg1HmP6T92GxnHrq7mpu+QMDSdRRUSd+USMKeuuqBVlsSc2ZiDR
KEDBAvtxOOjqDPkGej56Y+y3gWM1g0Xv/WNyq4VZn5N6LNCnxfvxxw8huskYm8GuQ9ob1Ez67gPc
RlHxUa72jDPL8YkxBfei4TpZOJ5EjyQBZgJqoLoQTfhHRUkP4vMTb5xI207tI/skul4792sD8dsp
TjcvL+p5NRXFnX343b/VhZ2zhGaj+7ZnZnbL0ZQPZHE9rsNZPfQHuCtv4rbF1cwmKI5Z+9udIq5o
jY2MCyn8ooa5Mu8taSaanx5neJLF8XczvLjvdaJcvx4xq62fk/iHhtJEl/nFrHWvraXitHk+sl5T
vW5W8t07g1hWUcAsdT1fu/W7LvhuV9y8nuSFF7RaZ+4aWOBORWYxSZBzcEhjeqGY48X6t1HxqUlE
s4MyOoC7bM9x/1LNkXlMG/2g5Ra2qehNVpOGAG9aqNPbb369aJBUlQrb/LKyFl+E+GFkKmcCPyTj
bd1PdKyPXbQZuues8D3kaU9zHS7Iu/+8Vu+e4PpEl8lf7ImnKJPovWvGFv3cP8OW3hWTV1QRw94f
S4FspEuvZ58Z6fEFwbC2mERGbkankYQC9CMZhcUadN0Vht6ohybhhuUa73Znv8RJUPkRQn7RSYfR
0hOtRQ8Og4pHK8otJPIL6m01ccTvvRt0tq++xtzzsjFQ14ckHk0TRq1X5ir01mJVb+BImKrk3IOW
m109VseDSgBbfK5a1r4YekwizDr3D7gQ0Kb48s7kmkhf2ycd7F/4nCfTdQgE4+pVGx6GiSLY8g9/
P6ruazvXMOQKG1R0S/GYuatLCPf+oijgdMft+TsKgaR4me+2utWWbZf/BTmiuvpAcqX6YcDnvU/x
s53z7FF0CdEbJGea+awHd5gBCZ3QbyEbiBFJ/LI5WtE+tGB6fPfViN11Uxi7VK2sU7b0GDxyzr5C
/eZcQl+8GLBSLR81BTDQOOF2R3ZeX9f+hpWBpgxlrLJlkBOvQ+ypNayMENb/GUnXmxLH1k6jJPK8
F7uiUmzEWxN7GrFs1/9pt5n1VHaFRwT8X1SS1HVRZ0d6TrqaVA4kheo+6lvDfz47q2ulY2OVneoO
UFGKJ7NadmI80isS109id3VUipe/7o52E1wM/Vvrp8N5W+uheIAhppvV7sMicGp9SFnnFBZNZX4B
/5ntg3TapWZG2h0upVD+pYevIwHP03Q0lvcItQ9JBKKfiGFrfcUWebi75K7TF/eDsAEXP2q6bPJl
M0OCt4+C9JOoEhu9uutRAziL5nl4cxxuOV2s4HH5Is22Rmwie5Pnr314P9aPKhBQL84Pfak/9q1G
ZotEWNWyyI1olNFVTGAuGAtBWp108sGh3Qx3ek3nMQn07VlsdTupVtDOJJvwUbPN5LGbNe0Mz+ot
WJS4ojifj74U/SCZzfRyqZc8p4INOCAxCWe+1RBqD4pXuFMNt9Xr38WyJJgFF5HmRoHhgctPL3Fn
hydN06Sj6UcZ8FoCFcVsa09dWZfMlxEB1KWI0s7nSDXqgzpHO0RC/ds8vc4aWnk5eX+3LCXdSXYy
CzUewm+9NHFBEvOcQwRk8SWZfjXkTd/KvjRvRktfkdK6A7odwdRsR86nBgirR9atzAgn7VY90Crw
6VITOFQpAIrZTvfoVN/lLB4aGXIVFRaASJJ18hSMqx3PDjfqRc4Y7udOO0lBHX8p9c+zFspHZH9N
LxmkZyUJ4IiTwM1ojZfnpfbZDP/tQQ41iz2MghJSAUtQE1lbAv+/miE7Qn8J1ruvf2nIyklurGDa
kmnpkfA5e1CaBW6VxpU3TwclUeeLbMefom4E1JQhiQSfu7yr42I4mLoe3/cKytWLpk8umXyrhXnN
g2BXTgyOnWlD5m/E7VFBGtFL41JDuDjIz/msvHI/2mUkreDi+IQe+f4KvweBmYktqXASuCDDQWCt
5vcEGFFshpTE5GpWe9dcriAuY4nWdvtjzkEqINmevjnF17EEmDM5g/UWNdUnQ23Bj7Zx9tgOIxmS
4WxfzWHKXT0ymv02wa/LKEjwE28G/eB2kKtaXZlf4XJzh4CHgPLvnbq8Um0hrAisMPXEvN3pvuNm
pja5ZueM1zRUfNeHLtKzl6KsyTfQCSUpPupZytCCR/WQcFekTntEflS3SYBlAV3oyCYulYOawyE5
I9tQHXMn3aV2p6CXmXSnrOyhoI/GxAu6xPSsuQZmKkc7FHyD67bpwF5dnDwjSY23W+nEzFifLpiz
h8k3FGR44HLrpfoJIQhwfPWoIVPmwt4duapjhLvWNp+cLo/viK74O9JyyaSWevAIVpPg237yWyUG
3THG0CFe24Fs23Uz6SZqscUtTlUDpa3oU9unCGe3pbGr7OycWAkiAIGFLioKJaTVS+HVLoP2adbr
9qmJ633fQ0onSlo+KvfZoJ2zsk7uk2WTWtDi19NtLoDz6M5ILm7wk9yQ/Gmek1NdWONlTJT9TwNO
URLK7HOs9todhPjVCbL93ThWhQskOESA2WAOInJzmGw6lA05hqf75biTqtm4GnV/NK2sOddDQVIZ
E9+d2Ns2pR+BFNKSvdmhnTqM486GrPLmU2p9Wfdqyyjg47VfC8SCyGRIr45R1G5tw65rzIlzUiq5
8aAgBNpoZMEl1Ho3KG3pe1I4Fxvl0QnKjlZu/e8Q3CekINRgZoqp1Y9xHB+1ogCla3T2P3ESvSgF
GprSHPSo1jUE9Sy4BgYkLCBYLuVdW4VQiS8k+FJeGic0+AhVweTntkUeEKybICCMStQqTSm4pF3g
5vn8pW4Vf5emgAvCAerSSn/Rjbp8BQ8LKN0BhFryGrPODPaW72u7suu+9H6BmlGafJHqeC+bYwUF
R4RbIOki/rZzX8bdVz0qIhgzfJRlfPqSaRJzj3LzPFYQC9NFi3OSqQ0yRc5zmLWPUze1pw6Qnzsg
cXAPyu256glCS5Kzi4nzX01FlnZZR1YsqN6FFoBxGq+J7BoIwbaJZLmJSXWkEfisQeS2P1slcxUW
fKDTSBeLffvYLnZAA5UwoYUFIkESxMmugMA55LvAioeYp94iCZnImlcG4c6JofxUOgvQ0NIZyQPt
diqkvS6p985uroLnSu2mo5O19c4syGVR0cJNcssgKM7jU/LsjZz6DGp5lO8Mr82SFlWo8QlX66hb
5kOj+zAVNgB64NSOdqpqjK6hk3zWZA+WFpefQqn9rgBnu/Mp62+Yv9wrGnwVf7fyGczqVoJ7tpEG
ssTBSgVq4O+TfEdYYJdLurEXWtCz9p9GdA9SsVNHGBTqxu0TnVVgUnrd0OMwzQqG7KSw3E4C9i0B
COjTSt3psmLclMD87Di6cZGayrihNv6rl+PmYJk6uoaJq1WRfqozvAlx9GOAkRl5jOyzWQ31yZhu
mW4rBx0FEpfwF58pGc87EEfapVRn1W3lW1qWrctwaN+nnfIt6ifYILqY5DW/SfdFXcRv5uyz3iD8
jx9DISCmaOW9YqJfnSr2mTRWfBbaFFws0Fj3siJVSMjDdKz0wJVmYC0ZbiFVeZ4WOpuuq69jUSnP
+RjUF1JzfyUQRBSGOwK/OnamdFWyr1Vtym8Q607nMCsqz1Sk4ZgoOB+NtjcfrGWT691T3VV3hR+q
56YOQXUk6kROn/ytLAMLGI+i7bucYDuknTu5TgiUkyR3ZzTQQBhSTOpmHbkVmvduqkHUqhW54/It
g8g1zK+hYX4r/CA9JE6u7B3FHg5a3J5msyxco9dDsHjDSLJHW3l2NjrnrC6PTY1VVgPiYyV2kqB1
v8dY9d1YnW6pObYoYicdeuGKs5djGFKAWbf3Fl/iqZLMt7avqiczlHALjaqXArPZSwPqXnOrfk4Q
b2Vmm8id1Ml00+qk2dMP6svQmskpyLW9imdUCgx176TqSzH2852KKNQuNUb5KQ2Is/qFep/XCDwY
szTQwxC9S8shvFjqD+iIpWtrpD7rRhnujUQemQX6z8BmwfRG9oXUcjQQ/mxiu5xrTE8qJwfOJK4D
qHx+zaNP/jD1O62J5UPmB9q9MaHK2kxD5trJgxw2zm3un0qdnNwGmAPJtXhtEJ3w+oo3NI9ad8Ck
SPOphdBeQyMNbeED0CtidgaqU31ov9jYroWEQzRqoJdRtbe0R7C96wf7vMheeuQTSHTi9Fxo8lWq
rdpLK6ncGSjl8HaCUyS7Y81nNyOA5imldmfIobEnrccF34/sZ21Fx4KoV9cUI9AE5dfgDPoh7Trp
gjjU5CmRDZVoswyzsZrtMucLCRJuo+dEStC797Ie/WC5YkQci/qMVgjoJjS6sI5OCUpibmoUL0oT
T16GZ9Zyqm+xokMjBEhl55T9g4ReWK35YIXN6nOqywSh8/S+Lhv7Ack7G2WrpD2EDdw46HaRTikP
JXlP+yogzW0Ksgd7rAFY1/pQXqZBezPqsOdO9BGov1leZ3KMz+FkkUJvZM2Lopj1S4LdK2dq/Ciq
euw16LmRPxYH+zIZnn0Dkp+wh6nBiSU3aOwRFxVnGtk0P0hK/ayPXf1C7pO2d6YAi8oBpBEoeXIo
SglNE2QoqrHzz4xo/DCZ8ks+vnTXDaN8bWKfpH67gp6K1+eJxqJOUzxz1BySQUGhQZT8pLVSfbaN
kqhvm/LIjaaFgKOKQ68N6m+jmcOvPTrZ1ax6S96NcoAURhE/v6sTu1aazhctLC6iJE7jI0ejyZzu
kdUidNEP/RGgg/xsyu34bHliX2yMoIFHd8B1t9VVivlPF/jxvUMO13MVySP0o8Pb1mDo28BLawi4
tjqzO/xAKp3k8Z4ceFuW/YvqJD8hYgieSYQKnjtUsQ8JeGxvq9PqCvBaQ+JerqYRmWC1fRx8u7mK
M+ZCm6/YWkdREpu2GfAqT6pOf7WDZ9O2PdXKo1tfQ8ehmlpyVsG4PBd+qj105vQoSmLTGHDbVqAO
TqIo5/F0HWducmmvqlXw0naAFlBgto6iDjRB9wiE4YgVv7Sg2VShpAQGt1hbVEpW3xodBbP1GrQg
Abvz9AGtb1GX5lLl5Znk76vuVyl11jOAUOvZ6fpxb2dRg9g7ejNk5I/o60jhk2gSZTDz5kzYrtyq
5JiTf3vf5Ji5Jpluz2ozEMxB/2wnGq+bYVhIxHP/VAZgrotOexlU9JYxAnrXWoqjlUUvZXyUB1N7
SbBnXuS5DlykMLqzaDCwiDrHs4R499JeNIE9JfEdFrzBqJ8zU42epdLJL8oE/UGa1NFzvGzKJbW0
1rMCTxVFsbFDVqgVaZUXPGJlgqwMVBoA7ntZL1wSCvXXEvEWN9NULMY6114x5oa9oaAAKo7ygJzT
Aq13C2fWXoPELB6Ksfwu2iJxND77VbgeS4YfMo9lmsMKSW8zuc/b+FcCYwMA6Tq81L7VPBLiUl/G
OMz2IUDWFOETN57K7qUxhuRRsljwLyWxcYpFNdMvh7XOD3QNACtrD19Fj8xeNq1aHMB+x7f1LMSR
9gzQ014clJHlvVXovG+X7Jzc3JFPqpxFHape0yVc2P3FCaLO7wH4hyC41hY24YEcmcq9KI56VD6N
Pmi35S5zpDMfMyk6qZ0Tuyb0eedO0eWXsiUlXtZYmNV2orzg8lJeRoe+1Wvtk6gyIxOh9dnMjuIE
fzT7+14bv2EUKS+iKo2dB73kwxAlW7VMEpikfi+KkcnDkqt+XxXxqVJr5cHRm+FZH0aYPkr1XybH
4VlsZjtGGcZolWXC/F1XOrY7F0p0W1tMhU1cgTx7jVjAMbYgoAs7JKoVxQ9/av2DYEwpJvkbwGzt
Ew/A9iQ9T656ZUDxFyrKERh2+yS1qMwVrep8marwrM9z+Qvl6suYS9HD4MTf/YWL2cHMvreWjVlZ
/q4CVfyoacRNqqpoXroy/ncqJR5boM308hwqjsr0JCcKvRxo8jXZCRdBWMPiMSpZdZAlvd7pRiad
7NrNR/Va9QpkcnXknKyXrsv2jvSFPEX9EbnFmgAtQPPRVIpPje6c+TaDg+VL1c6C2KHPlWfLhqCi
/d6kSDoNsHRBDm3h/gjtp7yH/EV3tBJq6MA5yZ/zhsThQPYmRJNf+OuHWjGjW8H4OCfqMwmekwf4
1mHp6IwPxlwp+2QyYAqZY9cOteRLnwzmYahj3A1FTvjVsPaoKiuIOOJzbcdQv9PAimp19HPoVPkS
lNZ3u0nu5sKJ9uo8g6BRq/RzYB5lW8W2QyyrwAvsOnElf5JTSzqEcWQR882SxzaSfoB4hE2mimD6
s8ixDL/zbaifCn+86V31pivZ9Fo0qYSWYvWtHDP5nCwiEKwnUdlERfKsWC2UZVCjYYx26i5OkviW
AxkjZ1v2vzrDxTdNqB76NFs3CsLBlTTCKxaV806Y06lW58hjEC6Mxvl10OE1tBB/TcY8vqK5E2Mh
mvleaZXmcIJkNPphQe7hymVkPuaQZCwBYBOzrfyhTeH4qZms58Qwgh9KFn/KDRt5qQz+L6AlRB70
KrxTqtG/WH2dnmp9LK9QtRdEUKDhxA4NXpTMyN2IBOB/HUt6s/py/qVAPGMtyke5nxJ2hpsAdfdp
N8Rl+mZXk+7NUdicYBJQdgZLAwRZq6a+QD2IaRbIiJIkJZqCod/fur5rX1vfbF+nBSJmZv2zKKVq
zpI0lOc7URxVpdyXatkdRHFAPOycghDYdW3evSbmMqGBH92uVuXSIVEt4ybaK5FlIlFrlHD18VOG
nmSHcIjHvSg64Efv0Ndg7bgcDWumfsOY4C6iJDbojF1tfcCFtlTRvgUjAEG9KJrtACSPnHZPFJHC
me8DPPi/r2Zl+jKDiWPi/ozS+jybufog7t0fzNjrCb6vLaasZhXuTHgplp8qmC+uqZG/iVLbT4EX
6km6CyY/fOxRVnskaSHZZXGb43WgTmzi3lc8ZQpI+ahNyZtA06NrKAePiAPDuQ+D6qMkS/nFqvTb
h3pRDEGiGv083fctToKdqAv6FkuFxPaDOH8g9kOOvRPvu75yrtNYycd6xO/YaBYdWlSKDdpyu17m
w96qcBA614KEercdY2u9gDgqDmgA489p2v+DKv1VrsuehZVaaETQQ/PahtPrZMvz+V3dBEbpwIoW
woGlSa7W5lVpQk6xSG6wsLvv1yKrE5SKsiE8LdMPQaDGcEnrqFh9LedoTdFf8eeLgthA/sNBKEkQ
mJtaAi6iLA6p05TdRSCS/g91Z7YcN5Jl218py+eLbLhjcrR19QNiJoPzKL7AKJLCDDjm4evvCim7
OqnsW+p6vGlpMlERJBgRgMPPOXuvLQvpXtqnP378KMTFRTBK4e2+/2MPnw9/ejts0zpfLiHdyjPc
akSc8tX3f5KN3EeDs1xP8XzAYlnD2RntByz77IN688dXxPnt2PWFN13s2w+Zk27rxa1uvz+zEcVm
yaflx1fJXK/bZPF/fKVR4pJWVd19fyZJ4EGzNPNdEmrnoZcUjnbv/3gsb95lSHG6+I46BwekH3Qh
tl48iZt8VNWDgRe7z9L26vtjIEhhlJGdfdHkutjaGeMGWzW3FVm/gxMkEp2i5Sq0nUbWMgZgQJ1H
3joZ9F26kGrXxot1i6adiiE1T63PudmDqihX8P45/zn1coq7vRzoq8yDiAJLEXRk6ao++P3MLdAy
3WscSOLoTO2FdfJPZ7OKzsYJduf3L0VVSbAyLps1B5lHSrjgBKhmBVlRrWOko7sMjNnOmF+atEne
IvZ/Kzhl7bUPWTDAz58BIfT0jgvoUbUwBSsjLTdaLP2qLE7mlrI81/jFoS3BBknvatE7b5wfB4oq
52Gw6SlE+GPjPDOeEPjj8yOrdJn6MqGnPAfppZLKjoKBhMhGSfMjM4wLP7Sat8JPn+vvGLKZ3Ky2
IK6Pxqq1JxjrjfCSWyeSCdThOkMjILKryAqtC19zYp/+KT398f1vykytHUaQNAhxekFVCu9wcAXG
1Po70qyX+6nqrge/rl5TZok4YgoRWMCVVl5udND0RHeUsvHWi+UBLfbqGdWgkdCdb548178qwp1b
ZA2KGP5ICJXCm7SuSsMgdMsqV/FQ3OUzZpdKEz+e2/22F0pvCta+VTSM494sI2+l3VQCDqmabTMR
WjuWYfxQDpnYuxL7vjsPGWEZ9S4v+mTjWgetx+YesBT3mB5oJYjVm+9fdX742BtTd+l6bv4wJ2Ch
cCNh2D59mRlxv7LFNB+mmQ5kF7F6jrn5FGaDtSuXon+QwDw2reU6aCNH9y4DqUuz41QxN2jUh5si
kfm9nKJkF3lDvnHzdvvb3/7tP//jbfr36KOCzTpHVfm3sj9pg8qu/ftvlv3b3/SPfz68//03h128
jRPVswiX9ITpydPjb6+3SRnxbPF/mDPjtUjjZN9781NuumffUab1YireQTmFATeXitDc09dTFJfH
03NkUn2JnIX7mq7FTcTCv66Kxfzxt+//VtlFiIyCR2Py9vgkSR39/jxghTCB8Tr/oO3MJ8aOhn9L
aeYU++98ne9/sHlg01G0t9+f0So3+P7C/+3TK2+/vxNvlZ655+Gg/fzlf+4+qsvX4qP9j9N3/eNZ
Pz3pvir4/58+5SJ5a6q2+tb9/KxPP5ej//HbrV+7109fgK9Kuvmm/2jm2w+u/+6/PsHTM/+3D/7t
4/tPuZ/1x99/e6P13p1+WpRU5W9/PHT6xJX/pxPk9OP/eOz0Rvz9t138Wr7+/PSP17bjXPhd+L5r
mTgRTVv5jil/+9v4cXrEsH6XcCSUrzyBE5YVw/rtb8iNupjv4ts8W7km/zEYsBy+q8Upy0P27x6E
Pt/3Td/3LGHbzm//9bL/OHF/fF7/84ks1KcTmUXRJsZAOZavbBeJnRSfT2QpWwZn6b15tqxbbIvB
vNHb+gI33yq8i5/6NWfyakH7cR2u/vQO/Q+XkODV/ekS+uPIQDRtaTm+cnzn85Gx9iV4ru7GFY2Y
Rxrju2yFwIaN0opx4Tr91eFOP+6/r9i/Hs79fDjfSOvBnu5MKO434c5aW/tqZ2yGlXrrcW+vi3Wy
/eUxf/USvc/HZCdottNyB0xmZ9fcOe5IaF1RGW+rFBDuCvzn4Rdv6unj+mev8vRx/3ldiuzRjsw7
ewfH4W4KugA5CZ/gvLdvf3GkzyvgX99PLpA/HyktuY3N0/fXNj8wH1nl69NZQ8sfheIGtJ3Y/OKI
n99NArCF7VjSozvqeC4RDD+dMJ0+5TQ5L6d3s98lG2Nlr7PjuBYbvQs309U/P9rn0+X7wVxHKSGg
MdhcGj9dF5ChLXduXuf+dszeyylhuH7xrx9BIcKwpHIciZL18xtIBwrob/gahndm/aDNg5rf//kB
xOeP6MdrUMpywW7x8+VpDfvzR4SZnCTj7nVciefxtV1lZ+ra5oTwzuYDbOdtff6L450uof8++f44
HouS47rC9zz3p/fM6wA9tN1ru9EHc1Psq5s6W4drqujVQlcyCJ/im3SnfnFhe+bpZXw+rCOUZSty
LaUlHe+nq2zwVayL/GsyRfQ52PA+OpPdoc2yonO3gyIZ1KQASDoRbCNZn91zv7dlMBE1ci2xTr84
qVO+5qlhE5g8xq9K1fhMysK8dQZXBEyk2rVBHb4WVWmvw5jQbj8y0y/L0oICKLXvrTt3WS4YFTv0
bWRhvPlWIa+GpJWvnegAKqWmOTY4RVs/WldV527myi0ZLLm0O/pokMa6k7ZDpJlPQ0Ykk/kayxoJ
clEZZO4pVWX0kFwbacBlkyNaNavOjy9Kaevnisze4RzlR/EaIQp/y13FfNUCf0GSpinfS98/2dy9
QSTPqhgYEqQjvxHzNBtDyaLN+zHMh6vJTvNbL8PB7I5yhZ94XXbRY2uhdvTqZ2pKmEN+f97lOPp7
T7cbI1f1ujmBOUOrB8uYA74MGGXz3V2x+NeludRo1kKvoM3Vhsx2AUsPJSIS30zOC9UoRoiGMsJd
M9IP2cZ9M4/XeqRqABQ7VgxnK1d9q6DCfUuUGyPyEmYbb5poApQnzL419lEce0zX+0EZ+9Jt7S+p
pV3qJaZj+6btJCxYuCqrfIwbNGt5iQ6LBRnEh1iqkpRlMecjyLnBJRtutGh5DaHzwc4ufiF6mgk0
UbrIHhM251dMSaJzoCfFu+uLedVUFC2dDcFnoLu0jQswRaG2aIBowGtoF5uuPXSzn9/ajh1vh7gy
j0traHj+uk93rWo043WK7C9m45h7S2TH1J92hRUOK4O7xnoW5rLzOze/tPqo3zqDidbFKfobkIzx
QWeGvxvjrnuaOy2/ogrvvniT0T54cTTepP3EfroYBwaB3Whlb7B8QwaOfv0cQtumv2Um/dchNQic
gbxVIthq/aOT+2zCWRLP6jyT3c5EVxbU7pDc90QpstjC1NiUvtFcRAvkRUhJHWmQrjx3Tde6Jx/L
/zp2cDYEmNglGOgOPPdOuqz7InkDw2fecXIkWBtKMY5I1cKGQq508ERoAo0XZ+Bj6dkovOlKDJeA
woejndoMFpHbVfd2Y1uXS8qlFhUhoBPRd4+a6PoK9ZbXK+AeEoCCPTKyniNKZsWFI9hm99NBewZw
XnwE1WryjbfFmvSXfnGKC5imw21IMMWeRry/7hytj6dz7Lw3mZLWeWNcUCh38MuQPYZWYYN0TJpn
f2R4Z4TCOsMZYjiBWXn9bRdX8dOSsb/IU3z+CvQ7BdIpg1PakpU2NPxDLhp5ZzFw3VWShFPiJNjl
WJL4WWrpcItWEMniMp/0x7nH+qWwR86C0WUvKyMALmuuGMY4l3k1jwB6hgcrjSLjFC8q7BvL0s1X
wkricz+Z4q914RBJDCF1E0aSSFVTx6sadsV2UrSeZ0OlK+jU86b1YJ81rs5XcZ2rHSDa5li4FfEg
aiYDe0iqNbHfJzloConYcUHdUztN1zXD/1fbGrCHROQZb2cx+m9ZE+o3MEVRznS3Yjg9+XH0Ze7g
WKw0lvetVIPW626xPYj7RmZszEKhdunL6LkaW2vXq262V9ogjbHN4UCKIs6/oDLD728OxqECyIHc
hdWyMWNjmyLiclcpnCFCPYS9RDQuEWe1wyQuw6Gf96Hvdi/R5OtuE6aqej/lQWRBm+O1U4JgeZqV
2bAiQgi5RZPDnYLK1965WRehxUtkf6ij1rsYtdZ3Cw6V51YsmuJUSLDVFrSuBKrcC5I0GulT5mFW
sfjoJ6Qy+9E21CWziXwTm1q0waQc70syGk0epH5oky01zXstT2sEXdUE9R7lJIaaQTfASZJwXY5T
c0v4w3Llhb3a2p50XuNR4SdOkh7loWm2KamTpW2SGRU7AEvsaf66VEX3UaEPfF0w3jkoi/r+HgiR
d17GvTuw4EA5NpOq/zANNNlI2O0nh8nYi0m3fWcDNNkWQxJH1OL9eF5wWj6ERbl8zUNhfsD79s6N
zihW/exkj3OeWZuOnHEiOSBpNBZWM4dfat0MWfhs9JM6B27t3edwDTfQGud5hTimwsRJwuWVakV6
RIHRMZJtZzj7CFAuC6B3rEgZmr5dMkrnOoN0MpLxkYZk30x6SoK0yBAQuI5T37lI7ickys78OKcp
HTbNasDLLL82Njy3rQkR1kA7KWZ0bwl+KE+qb+MQGmfCHstvFP7FHNhIb+Ak+e23EL1SdpfE3vgt
igb/yl/wSXQdxOhNbPfZ0Qczs40TUx4S3XWoNGafMZAz9o/FnIZfnZMGaRUxN31prNG54C4vDpr0
gK0VE2tiscHcu8CddraTVte6ypwksMoyOVapB9febmEDcrei0xHHhfyKRMH9YlTKf1iwce2Axpjb
sZvaFeA0WkyGJZODGfbFNpU2KLKxlNnZYnUlsx6sAw76L0ZO/ngZahnpoFqs+aqWqjmz3bm7NgiS
PxuTrOwCmbfdex9NRjAD3rMPSZgWuwYxDrcOAW4lDuRYm0etpD8/dtZivrDnD5v1MnDpFTyOeGNh
OOBYAKCBydaD0W2lVie8Q+p0SXERGpk1PeRihinILoi0dDuTDBIyko4iq8tZ9Z06upa69G7ZwtI3
HMyqfp5B/hinEKTJWJuGr4K4mOcvwwwqrerzsd7MxZLzIgZ94fgCYCo7hBr6ocWy4+COOb2Pfdqv
Ic5GXUDvINm1rQR64RUpMMmliJHOIDlbe53tXC2jBdpfMi5A4qjG7KY0c/s8L0oG153hzrsoAekY
QCOVB9SCHRxWtzGaNXpJKYKyKPwrg76ss2JOH9/ZcmqRqvioQSd3SvamdnDnLU194oS0vouc2Ype
3XTqvknJQgXH25FylXi1QX/ade/jHkV4QNu4uPRj5kZB2yUiW7ka1UpAVw7K6qAWM1C+r0nKjqpj
Fhrz89yK6FKirmlXovGsXevUPUofEYYEtpRDS/581JmK2yJakpWDvRPQtKFwicRosK3dYrbmF10s
GGm0O8x+0Gm+IShwUpPgwj1kDbXdrYKslCEuVqu4Fu0y3Okpt5MvzNdk9nUemrq/mItsBHLoy8Q+
S91+WMkhInA66uKPcupP3lZ7jL1NW9b2Y1hH6kwTfYJcq2FxMVF0PQ+jCD1olJb53klok4H06ngb
D2ZO63X2MKP21VB/SK9jMkoU3kPiQJp2lqlk/2yExCvRhZTQjxarzs+tepq8w5QVKdvzokocQpVQ
HAV6bBd3r5swNdfEMdgU5tzwnuW4CNbKOYtTPhpP6vMmGforaJGhDmTqjugKwbwRBZjKgKgb/8Un
aGa1ROP8RNiBd0ykS7UzqaygxC+R5l3Vmv3RlcC+WIGfz+Xeoh5YLtleOP7TZOrUYp00luxKaNNh
6+1M3Jt1K7xDjFrlPI9CdJfGyD7HQw0QdL0FOFdPLZSPeaxzjm0z+a2mq3oY9QZGB1cJue0Dhonk
VnQzd2m67Cvpnj64QbnbohhAi1rMhpKj5xdTsZbcazX7PSUeAWWlFyo1SB5sknnLFeSvnLIdLkhX
CleFrpo1NHl3ZeK/WqdVWT11lmjXkfT9t0nSIdexjAhVRyinzDZcDaow1xFDHRaiDI2annVgt7U+
hhOSpqTJ6A77LtlYaurXRcp39PQyUa001h7RyXLmMmDfoVIggqPP/b3MQT2pEvufY6K8RzptbIgT
K84Mddu783aE8ockzl6RlGQena70r9m+OwybYj/alJVED1EkesSZIcavCuk/HjRCD1Hgeo569xre
PqRB5TNb2WiqVrbp5urBL3TSxkGYEqB4BzzOkWvV9LBYnbS5z9hqXtJZTDnVqXwY2dQoaVwG/vBJ
JWPVxGQmV8Wwfdn9BJVZpzfDYlRnIsbD/osy/K9lvyN8eoaeadMm9K2f6uF6MTKMSO84BW7dx/bC
vzw11gBCfWuC5gFhwK+O99e+zOfj/dRz6oo5ctzuPXmcZCA39YW4zY7Lqrzk/vkQrX9V7/+1MfP5
aD83NSwRdX33HjKi7rEo91630Xb9o839qcv95/6++MVRbPNz6yRSRpEzHSJjgks7RAB06571u2oF
apyBVLzmHtjt/hddyr+2UD69OvunLmXZJPbgLu94ZkA2bMY8IHDoIYpWPsy1YKQ+oD2qshUdrx9t
lH+psf//bMh/6vNf6Y/yrms+PrqLV/3/QeteWJyQ/xju/KV3f3yt2j+37r8//Y/even97lo0/yzH
sV3lcZL8aN2D0fvdVLbyPFPYwjUFH9MfnXspf6eYtdSpPU83HYfNPzr3wvrdFwikuCKVCaXUUf9S
5547/6fGlyGFzYzAMp2fLoEsjkocPvil66WE6sDad+9isNGUvaJ+iTqZXxL3mb5lNFIuKTv6C0sa
UFgwrdXDYekmtjnC89BLoImeXpLKZGutwZF/pGlFIoJJw+nEoJTxAbuvszbSmK0hYd4AxrvCuddz
Lh7cBNs1ewGrOt1IMIgGUTHlJfCKKifpovGeTN2MZ2aWumvLz4fLOq3dfYs3+tF1rCxe+drvmWm5
TndHNygCAp65xyZxe3zlMoSl3ITZW1iX0dYknjHfR2KU3wxGcvA9Qatc9E1kXBI9oW6XyTmFDw2d
8+gSczSeJmjtoz3HJMk4vbbvrJhJyq7KPDL/dKLYs+SoQVPZ4Ywws7I9pqq2biDLwbtUqW3uXTTp
R9Oa1BNmtImENeUiChjT0Lh2U4R5udUmj0hw6hd7zJAG+ASbDHPtnfeWR98u8ZzxrrRK1AqUHgNi
mmLEB7KoKMGbV7nIzCnugom9FrjGHiVUxkve0FnodiRm+fkqpaO0ddDlbMC7zVcY3YpbL1z8HRMm
vZV+SRJB7wu6h5A0gkW6JEeGpRbPydRIwpsa+9EqIV0AosHIMU+DfliUMX3kTVudx7YZbwYNoCiL
hT4rxmIMjCwzmamGJptHZ/SvnDBn2an7SN/murSPqNAKLBJxs8rFgIOOPQI8mq678fO6Wqu8sHcW
6YrouqLymBS9KNdGQYdgleAhuG1acpQ7m6KzcKcB5HmByDswqFtO7i0htj1Jqzv2E6rcMg4rznTu
h+ssyotjDCBiW+d2vgG3KK+jqW11kDaDQ/Hnav/Qj5mNeXKyH5N6jk72ENj7vd1d1jUn3eBgwkDB
S9MsqxHH+tiJFvxPnXiU2Fne+XBkGbhzam9mQnFxgdbQ6aixCEMrlZ4Dj9TQdGuBM7y2q2Q8dwrf
W7VuEb/lcUoaz1gl4dHz+mgfw6DenS6Bl8RerGPi5sXaQ9yH1lpGl1oKElV9xVaMGwt1FV4F/GhN
H24XlIaHLpmMb8wCxUe9zFiZPD/tAzIAad4UuX3pJjliFuF21IpJFSNNSNLz3KWu9TGFHWxdzGpl
R05Fg7mdp9XoO5wQ6CiwFiTjCy256LnQYtggDvDfTRgid1ZB3FI/wFyum8F8gK4yPI6GkZxlY758
xEmvTBgx47ixrLE/B4lBsU5YzHmqhH1rACl6xdmL8SWiGYFEm/F7zqd2NmYe0SJOLq6W1CTnEw/M
ZdfFyfmYD6O3c9MxGkntUPFDS6WxnxM97DtHkkE7kOSNlHbK4xkwx0zORiXKcZ10o0cARjteQIW1
VpZsU1RRTnogRUmvvKGZXSbjvn6tnKLJaXqo7jqdpNx2vYsJyI1Uu59jkonGOMteebh+6tM53DFo
EA/F3DUbNnzmqsjrnrdsSvKN2ShBDBwfGJEz7hWFhL3RaPieiQyPv6CoSvctXfQ8aIo8Pw66J3KL
Tt16LFJxPosO+wYN+zW/2bBnltVeqVDNl0L2DPzQT59LlHl54Ie1e4QjOX7MEy70u7CU3sEih+a+
rbLieknIFQDrFV0sJnGS65hSmAI7rQEw6/5lal3r0tNu7QQMZqZrH9XSubQxNguzZCLBcO4auRAL
HgoVysYReNMCDVicSP6FSE6dgnJrqSpeMIcmuBgWxECeL8u1Z871lkPmR20L64lgk+Gs1Z63q4Yk
+YjHerhuCY6j4wJWLEhxhQcJblx64YUQLwuCCuI3nKYMZ9KgXXOft5WbQpNyvXU8+5RAeqzFC05h
WrZdXcYHl4XuiqkBZ7wua/1RtMhWssnuL201dx3NoNo9BxTSHeHpSyuYSGy+WfypOTTeJO7QrI77
THTppeHM4xUtD/spnNSJ0zzZ5X2FyiEO+hDg6tyIcutkZb6qpiXGHxhN+usImPNYlrl/Mxj2EDQe
V0lbRc/SDas7tLMpVkw7RbzdFHsZ5uplog8Q4bMR0UWzlM5bVym2vZKoLWkbbH+pNXBO5yxLemjS
N61jyAVGV6yqEIf+FM749xmfAMedx3085/4DWuQOEWqMClVIU93TqVW3OAuzfU/E2taoZ5/4u9zc
Nlj7LrWbRTtR4QAJdFVXMsi8yj/HQentEm+M11E7pO91NDVbv1HJEwN4fzPgF7yDjOt9VHJRON/b
0HgoQgAMtmk1r6jwMK7orEVEKMrjQjwYztfE2bajtM+GeBpVkNEdvoiG2WL5tR1vN3Ir/4LYF9Tl
MscyyBNpfgWLhOWXVRaMT58581VJ7+9yDBv6K21WZZdzZdvbaOrFnhYqRsSBXDSUsqCxHBu4QJTt
x0nH16Iz8o+ugjUTRAnMTSyIlo9vuG+JsHcGSrUuVDb8y3m+h4c/nPlmry9i0NAHt63jGxELurxj
Iw8kHMTXjazlnWtXvBYORIpOG9dB59jVjlt3epS+hSnDisVOA9YnOHYxlifpiOGp5SK+tSBsV8Gc
kruHpttAumPHDlHKEFwe07KWZ8KqmteEa2TXpN1CZxUZD9bNGRasV9KfWaX0V1K8VKGEdWTUlwwR
w0OKzumYZWF9LpRRUru7frb2zcm6VH5krZC1DzXtUFRetaqKI22l8MxJYRxUBCkc8h73KW4F68Wy
MIFEbjYiQktwN8ZFcwCBNJ9NekTTWk05pKPMHWBQy8boz3oJjoewruU9J908OidsVRMqU8+evSGh
PlynhidXS4y/VsS28RgVqfeGcC+rghw1+6VDz/uIDQHL3OQtB6vMemeNpH7SwViP7VNsK+NY26G7
j3Oj0QFZu2UD8RnjY0QHYV2he4GS35PNkkumeEZqHaPKdd7aXrHvo0HaXtdTQxYojYNz7mzpl6ST
8z3zNDYqLSizsyqao4ucRIa9l9vzGomcdTGKITpr4B9b3LYWRnH+5Hvn6LLiDd1X/JeymunKlylZ
LASh3as+i+7lXAyHzoz75yGcZyI76/CJe1lJMwmZblCPiNECKzTCaVV7XR0o7HCU06BjxpUHnW9v
cao/sGNKH0lEzbZaQM0PmOyO101XNuvG0IA5pDKQw8G2QB1eaOL9tI3xUcz0suOGoQCB4C8xuX5w
ByI6FpkF27sqeqRg8RReuS7DJVDf81ONsu/eXAbrnq5wcpAmphmElYkb7/zceg0VaL7Jbp9qNSJn
D2Fd8YGROb60RLhK0Pfkn7HcaivfIn57RfHNdNZW7C+6yIm3EA70cTEU01+5gEhvc34EtN75bJRW
pbDTlOVbPovhxptU/mBVWc4sy1YXDFVrO8iWLDxWkamuLLOXDALC6Ws+GcljkiYDVUXVDn2Q2bNx
YxoOKMPOIQSSPfLEpM9hT1MvnkM+kZGkjM3qHjmul7HXK4eG1KBImETkmfMmcbMY3r7jxRcVesPr
yhLhUQ8D66nTm+s8rojotlTnAYYfXWQ28TCdRYLEn8HjOpmx29F+IgTlgHTCIlDOpZM99q23Gg2L
v865c4O2jy1aDDblEJYEOuooizajjurr0wAVrW08XKepKS4r3rxqpQXHdH2vFEhXrfmR7GzvnJQp
4mUNrrKyn/21m+b0npiLnTO2yzf5XMgbpuDZqySI+U4hkyKZFS7dtnQ7wiU7hbhgE2dCYLaeuOHO
HUE4VYFgHtL74zS4DfHQfW48uGRzHrxeiIsJIM7zXHrFK6NmbvPV4tCoXkIobWRA1kGCyPzKhVDy
ugCP3ztNZtyQsja9O55KT1Fb/bsa1cCInXBmlbdA1bF+nLnN4tt0I0J/M4bO8EL2oj5Qr3T3g8Dz
KWTeXFN6eZcGqCmEmCArNwV77Z1D6x0GuDeV+2pwHKo8b3obYTh+86WIb/pGVPddl47vvZijleUb
0VFDaVg1cSVeXc117BSz/4RT07ogUh1PiphoQKa24W1Du1iuTCYXQ2B0eTRuXCcidXCZ2i0y1fgB
LnB0o4TnkwzbV5cihZ5nOwYZAXZ7QsLocp1PMlsrghtvaqHqtx4k/aMpGP73Y2S8O7rB5u327Azh
L1HW+i7y4FpqYoDngfWUxZxdFvHsE0j81UgISBNYII227jxZFzOtxziYMPCe0+rurmuHQd+G98a+
XABXvNLABYKvVPRG1CxRKEMr3dVcKOOC/eNwGRuOk22FjSekdyWPm7TNEa9k+DRCKd/qnkw0uqdk
b3seBhqXlNhN56Hl9Wd3uGd1InPDj1H0RXV+tIu0qWn4l+qbXX0PjFqg1pic5YzS3UqtTbPJHz28
2Zdz55dXmJ3J+hJpN69Uzo5pckmtz8KJGLHFnMI1SYHU9MlInG9Hf/oq7Kc52ZheG56HnphxGEbo
HeCO8Cb73JA0hqdVniTKo/IqusfRYj831PySF5RczCVUrs39qGMCOiwrvUooYjEboSZC+9+rJGhA
HxF9qJoNk/Hkhl6v0a1kRrVcmYb3bbZ7diYZMTySEuFslnF1kJGlcPNUgqvMkF+7xuqedQJYiCBp
9zZUfbr24Idaa2dpTxED9oCT6BQracr+bCGT54JQIQ+JA3nfdmDPwsYwmNFjJ02iYg82mWKrGKx9
HbOBsLC+dP0ymBvDWxOOimrGGfpvsR0hBR+Y/p8mGMWeg+C5lWpfMTXK00Nh9rxEz22zlzmzloKy
aMFqJVnfjdhhNGZDjr/yMg3Dy5xQAmgjG2F6kdnLfC+35O1SDqQ0z1QhlkKdvmLZMw5TNzPa1AbY
ySt7Mntis33rURqz/TSSynZnOjqmgPPcBzOrx7PRVJCOUttmw5z1dfSCajn9ZlI0fE3svuNOQsVG
gY6ftc11fEhqw3wmUqq4Tdp5bmDUautxsNL2VmVTzZgKRyRamsUQd0YJgWXldnNMzkOuQRrUnTWo
lTs52bfUmXnjqqrVT8Rjth+pUdrvcZYWBXZFJ3vviWm40nrptoZfN3cMtzFGp2VGP+M0KT8v3dh7
m2fXuHC8crQDRpIsR7O35G8hq+l53Ml4q5tufIoX9Opd7eYASfoeFqrlfRR+QiqRNZpxhXGO+JRV
Ar6FsIReTzhcm5TWfgjOPVrFlrF8IbWrYIeYRV/irOrOmAEOa6f3ytt8oJ5GCkeFI2ON8U/GpFgg
70m+4ologabFyPJLqZ4MIfR7OuMcDkh/7u/Gsh+pB2mjrQZc3ujj6jBMtk7YDA2CrXr5mtFXc7d6
LoeHvmZGSJNGMxgKPUc8dr2Xjxt8f/V7D3/EW/cE/hWMcSP6E97gWGdcH+W0qzy2IPi2TH+PIih6
Tk2DoAvXPJECKrpigWy1eWM4bbvJho5dU9pGItli9FDPdU16ph9W03zW+da4arQJDW0wrIKRZC5h
ToyJbR5h37gF1wwAWp1k+ZO9oKDYJVFmdEGThO2HSxSN4jt0fTFOubq2QJ4Jli9KvneaWjA97HCs
t4bIgJ3UYeGkgSky/RK2tFRWCbbw88WVaueSp10HdjLUEpbREj6oMqpeUiB4+7YkLQIjeRGI/8vd
eWzZjWtb9ocKOUiCtlk8PryV63BIConeAaD9+ponr0kprkzdbL3xOtlQSsE4PCSwsfdacwUiuPTs
kh5SLzMy5i0SF7Lex8kjJrL4pHY/hLh7m82KN/qtclwQhKgLwXg0c3bbKMG5lWNVsmsglCBNmGTx
VM1Nsm6nLHXFhZPaldi64QzVB/XoESHPDD9q0i+JMxG9NOcdXJI1RWSXK29nzxOJWPYqsEdToidr
V34ckyw8upFvX0HtxeG0mBFWstQ+wYwIIZTu+jtK9Ip5fydnnEz1et/Z7nhfidbZ51nbsxRj2N5b
tb9k21ob8cDUe72Yixr0UtD2OzhApRNjpE2w+hDdiCCozS6aEsEcaUjdkxYMgGGsOOejbNCBFDI9
CILQrN2mMk79REc0JDexD79iLRdfvYA4TjFHmIishITayrHMS13SK+XAn29zf04+iNKVhwiJwWWX
Cv8AZWi5UgljcDZMtrswXIOP4Zx1d7VBpucAw3mZupzTNmnqeYxOaD5ls/Aebebf79Zc9F/gnmbv
JV2XY5oWhwWtz2c/qpeT6wbrux4sAOtcNOOotdzUB0sF6cdgdH9AO+h/YJ5M0FYw1DAclTd+QtIZ
bTHCjog4iVjk8FHRPImQLsbkznY7XPnN1zICPKQn8JDU3s6HUoazvSnIoX2CIhu9eBkz8bhZEuuB
ThqJh8mEpiiHPpxuprIqr+rKAonmQZHrmhIWGnNxBALdJ9LUjlC2UHmE9UVGVyQV01FkKzlENA9j
5fjRIZVV8+ifPy0UA7ycEVITN3YwIaM9CKaafciwI5DSzdGRaKA2fGfPRnzBjSw+ImIzpwTTNV+k
QYvCLUgQFNYup2RQRle6J98NYcDsv1cj14jDEVeuzsppgJvZhdcYzfUnYbd035pQy21Be+2ErGy+
QnKQnZZCOOUBRVcxbbKm9Hb1sGYcyXET71bXTNZGWDR840Lm/dEGp3whJ5z4TKhNeCnSatJxYqVm
37lO9a4IfEXM7gCJpM6S6nppId1YSWhfLb2P0msuoHOTq3UYCqeZY8yI5sUrnXzDMNohgJ7FEGKR
WKl/5qrNwR5FcJpSsAj8Dt0x4Rx5EfpD8wxYxaJhYJCA0Rc62KYbd74jzF2ZdIKqLG2OjWroFRIJ
Q48vm+5ZWCdc9qo6TalLZJpCUzggkEKQZ8nrynaKtw4o+YE61ERHG8fYRmpDsHPuNM/ByukyXejJ
sFWPH7upJYScQuJY1MTmxXBQ7I8hnbWjK6NkP86N9W7x1mLHtEbvmESkiNj8Kr+KUjKGpC7PLBzo
dpUai1Npl2IDiUU/1vCpbnxULHDJNM+dW4Eu0R2E/UpHuzYI8muiQ8uYW83emifZbi4kvAwzlvWB
9Pj0op8c/7ZqDW8vki4wYDmzIBBE9kYHLa4yf1ZPvdtIHg3Mx5TbNWb4qoDWNeV2exn1iXxs7WEk
1QrmyrQNI918ZJ+vx5iRVe0Rxx3plzp1ob75xZBf6sjztjMWX3rtZeDCJ2CAFYeVl4Pogdj2VGHz
um3bwD6mkycufT/LJ7ywk+juJ57MB3fIk2CjJrfFBshJszgki5Cfilz7t/3aFe9q7UnioOfEv+Po
0u4MWUQ+Uigl11jk6/AmX8Twpg8X/2mhymnjsdHuQyLdnsDuQJbJNsxn8y6QaNM2gQcpZOeCQHmW
UxGCqVQm2gYoWE+LJouVnRgJ3XamBf2Z6m6FrmqbRGyrtkE3k2uRfPTgAp/rHSrm3TzCKCY6ixjm
NRqDe6Q92P8CUaQ3rVRDuRFLnoTb2a0cAxsWpduOIIO03vgZzUpMysuIzq9KhH2V0juet8msc7Ox
HFKxSMvuls9zZhGX5fSdpEvftxjD+IkjVbfum/nItDA5tFUZpZcodBLvXWSAdVrdGkaPkzOH/pZv
rnhGipejscvESpSScqqJcycN6fxz601mPdo8qkiAi7D+kk+rVDd2Snp3bOiCT58bAr6Dg+3BTqH3
WcxfLAg+1ZbcRd2dcR3IXLE9z0SPEJyYxSsuLMoSiHOfZ0tM9R6+iih2kG5YQno0GXCM7Vbt/FaA
A6NBg+W6qMlap4gOgBc3XZFjo3HC7qI1guNFujoB6MBJ3EnYRPtKZ37Osh8a+1PSmvrBKoPs6LAZ
P9pp1F2PlRmjXTdqtlj+7nIhR+l9UF1VvKxqoC1YrOouXJHYEfmDkrTt4SikSN6tZWQLdBNpTmx3
AznNFiAj1hoCmjUbkkFbIrJ3Gl3QF01F+2VyxxDLtUFxieEz1W7sF2iX0ikdi4OoI4AskdNDBaZD
F481rerF8qqPxToujAEZFNwMSRReko9gkIY31dcgdM1tuzrdNcff9ZDhiT01indoT2BtEGt0RO/4
YO5OriROY2R1bxGve5eBVQxvV7MoRIOrZej7CHFRg1BgUDvzj+cWii+DUx0HoYPehiPNR7qulNtM
PKqvg1XX79swWW6H0M53jS3158Xkw77rfIJcy2LKrhUz223mT/794A3jXglNKWc0DLmYA7tzOU6t
fKgdCdlk9hGoueFwkXW+8mO3DfN3UOlaZg4BXSV70bc1itfLxPF51aeSaReTza3bB+HOCwWRdsqe
nxfDzBhBmLoYYHmddJaKQ9Xkap8vg7tRwdLn8TS0y41TmGE7cXyD3BvCj8qwbSxb7ot8AHuZP44B
iEg8etVGqoJ8epuchr6f79IAvhhSyekNp8OQDr/R8liWAmCKMzgfKP6ju67OnINNgukxSvTkbxg8
2majc0l4Qyms886mVyLsSyNJNFs9UttKy9Q3bMvBrV+umYoTXZg7I5gsXDFGDoc4Y5U5S/dAYrXU
RtQePk6Fyb12OluQOS3yMpb4XN639blvGMyIVSIr5KYlfOMcwHV4YfdZysGuHiorruu56fjmZph6
jt3YrD5phaD/T+XEfyUi+f8wfv7MQPo/0PfJxOxX4pFnhfvi4/KtfuTPf/EP/Yjw5B9W4OFW441x
HN/z/zJ/euEfLkIQ3FL4QVz/T53IPyUkQp7VJZ57/p8+7jDbQXjyT/enkO4f/DFAHEnfx7f4W/+N
iOR79ycAYHypZ1dqiGTawyD2SkmyWFZOuYaSO+Ckvi0TIC/dJMwh47k/JFalHvsB/wC/z/obhdX3
IrV/XjnyXWx8lhP58iwq+8ao2OLMclmtnZ1wmQnGyGz6Z3wXJK1/833c/cMG9q2S6yx2+8sc9o/r
eBZ6Wcv1LF/6rz6hPTIO76IcK8VYsER3rigBVbrVcPDcvn6KsFjdIf3Mnn59Wd8/K8S+ufD5G8d6
59g2fjgvQvv4/Qdkgyi6rChWKPGZVxwKjGtoaoYcNUhZWUnxPDUBKNy0D/ILVIbdJ1cbne5qRP39
g93pRFux3dlIZIpJk09I4RdswrlfaECO/m4Kl+rklj3AAkrXyOwDu7bMhdLu4tYxgb20C2jmzted
10zxWM7WXTZ5xCcC22fLxGvCPoegtFyGd3mxYqphtOinl0Wah8NHHZKgtSt7TAQoMLOHga7HDRof
8akYIQvauhfvtDZtG7cqSz/qyNiPleEz3tRASYn30729Zcjh35QqfBFTwD5QldP63E/DA4436BfY
c4J8n7AKn70If5qVbCfJJLU87j0QUPmHzqjoOU+kvGCuWcOGYmcIJoO0VY29e66X6P0e8/N/D12Z
6+ioewAcz42aeg5OIdSlaCu6JkJlPCTJLUMFNWxtj3Y2tU31VkHQBCw82EjNy6yfi48oWqDdtyM9
BVS2JjkNvrHu8Z85LliSgHtQrd2H0mr6D07leo/O2Pp3xcRJWfAa0ZIa+b5mtXpfg3qWnKw5JMAA
6sDnunODby/K7uSyDPFE6bMTOAWuKjq/V6bzvaNyTQtIOm26QzeE7MPYeQD29NbZCETs+hVUrvY0
qzTcDm5rHwt05Ad/NdmOQ2H0kjZzc4MhqPnadbV/0URzfWwczmUtZqiN9AzD3WHJbtqgKY+StuoJ
sySTVZc9/tgjG9/23ZgRkVw1DEQde6cLIIgbd7HCfbQMyyUNgWirTX8Wmiwi1rrsD0JY/ZNhCHZK
pq7YrlGqroLV0WucFZMvGPqI5RbXxnKoA7prK247/MiECn1ZR9IpPNsC6ZPlNqP/Br8Js3ZOw7BG
APC/HfvaTN1GrGF+LcLevjVCyWvK2ulyoVyLp46mTmRny32fE3ifDYlXb6p6CWbY1Kb6KAvpDbuU
vRA5o1S7vFQ2T5LpnguZanhB0rq3Jwf6qYHZGEsFcYHnRryFezJsO472x8E6A3I6o/UF5srhBfAI
06s+0neDVPONQ1rP16U3wxVj5OCNnLp2CzW2fhBjdtaQj1V4CUkiOkiyuvcTiI5sw/2bD6HdY17W
vTmzzPyvCbHULtgxvz3JcnGfCVsBmTu1ZotnLD+hBhg3ox/qSxxl4tlydAlJM5uOvVLrDnVOsc3a
zj/OnVNdOYBMrpEMBae175p9IKpsV9V1cssyz0CXv/JZB850NU6OOgJJz17Svs8vZdCD1U1MdBet
K+9OKvMLC0gpta6fTZuyH8OtYwi3dRZHwu7OnY1as/U0u052T3hOdtmx1t8uY2d9SIcuPBu85pvW
W3TM4YVqRalmvJBu7l4ywdNPDEnwJCKk3A5yFoha69BqYs2SSv2b9TiE1oGGnzXuQCut113YTdew
x5hbcwwx3NBFXpU8aYhpgvowy9I9TUvXvCX+ekD21qXpbQ5WH41HGFaYgYESD4PXvu1EYx8HNdnV
psrW6rordH0skxL/jeoka1sJSfyjRs7xye/9YDM388Tv1QvlknQgGMS6roc3ipp1lXrZ9y3wPJ+b
Qps8zHatNQQMErP1elp83ozczh5NlzMHm/vQXCUCHGOd6PwAg1I9BQb2wFis8iLBBvnCWcm5yDLX
3heATK5nZRCV9315B7bUe1Ow5N/xsDmXCPKK07JAdF+WkGXaZ80qwWheyKAkg0nDpQtAic4AaaPo
ymkNx3ZZ+KcB1seWc1by1TKI/XNp7A0ZlaBJ0bI8uTp81EzYjqkkialx+nobpal7Vzj48VZaYBe1
1UU7pTidRMIODwEL92npV/tqMB2eDNEM7pPp+2I7ryK5gj0631YcaK6iCP+FZJhx1TYoYFwLOlpe
lM77RTEKhXqxwIrK8L4tXuJcSnudD02fuZuBA+7BxV58PB/bb6sh59iyCvpambaHt+MCkTAB9LXv
/f4OttgQt1FtXU/18qkcLHWy+hbk2tjN+6G1aR6Vpj+bht3pmKetvFXhKG5nR/r7zKDOwAnk33q2
tB5zJ4FHWdIJNbM1bgga4oADDPHzFCZQviaXMOmSeZ1uHfHiV6K7Qdoy3ZKsmz9jKVCntG/bgxU5
vKEeQsimsSK0DpB2mW2774F66KsxJ1ytqzHEGYZvO2/BdUOTsqat5JmT58hxr2U20S9DiXAQqzH3
GLBL8nPm+rzLqnGOmVqlz31WoFtTdb7am6mLyhMdR4SfbjE3bA7odhRbREhb3AwPIiBToEyM/75n
VngMHRXd1Hi639TN3I0oTobzI7BKLHaO3T5rWRFFEuQm+oB5laYHL5TaJKNbPYlzIOOe0XCQ0eFr
6WcW6dIPGztq3a+6CsmjRoHlFTtym/1yKyrPrXf9sjgmjgYL4U9BFZBtSrtGgUASwMpqaUn9ZcpX
OWyXXIRvLQ+nxWbymboTEsqMbtXOXd0WC8m0SV7C9Byt/qMwSRoeRoZ6/XbEOmzvI3tsKGysMtzD
rFIvptLeF5ym5VbZVeRekMruPelSDRfUGO5tqeCCbDS8cwId8mDc1r7LGGJx0v4iZRk0J/BjcOOV
9P2CmAevITTBzA22djVkrO/M/N4EaW8tmwzFxz1oI+9CCd+BBAXr9QlpFME/UXMmvzNG5AxLYQ+m
q5nCfAM8tu2OEwqecxcgyFkNUKRiznX18uD4Y3RTUcpJDrvlAEMh4s3cDJFOn7wCvhgaXnLLIbJb
zbSrnCy/J02nQkO4tt5ucJFQbtFSaHqs9MJS3i7aqBgue9fe8k8s/9Bmuk+BZXZWw/7CRosXMqyv
6Zqg6UNCHtX0tTpcLzWtynSHIdF931HD1CyLoJ+Yd/r4qMzQ1d0eeXFzEBZzq81AzYgfPmBOi8a5
ap5gEksw06agDeGrDoo0oD+kra2KKhQZfXdJgdmJzy7c6GU3grM4LqJmVxiWYrqjvGvoXNNpceO1
KAKyWQzpY37mFqcpX7BYRm1+49A2vIgqq3zuK8d/N0JppdmPI/1qFguDbsYG7eWsVHAbUkpftksx
juiIbb3rRx/QZJcjIScgZTqrw4aLpkWYQmM/iZhkrTVzHLI9gp1l1pLFUbXNvNdNGN3QefZ2gNkt
sylCM39hY1+vEtlNy1bCel6u11Dz3Hje5NlHIxpGMxm62I2Qvd4II9W0T3GbBJsll3xHxlZMiowR
4/uKA0P0wGpXKMLaFjSZzOp5+HEqJBPs3HxkXXCC8cIywrr0MxDOoCMwlUuD9ncqNe9a49OYigtK
hzcF5RCDDpqXj5lqsMRPZQ+WJorum6CvT9Ih1MpOacdmSRABICwwYU89sC9rLDaLEAizy8p7jFgO
cIuinX9bRqb5tJY2alg7POeo4Ed12oABoJ27jKarFZ+sskU/nMQyI9/AqRABdR3S/DogBvEWSntI
oVhNaDzbzHf0RVvN9hs3k2iyPdz23fkJM+9lVNDgC5Lp7Vp5KDERj9/gFoQ+7xXmmliqdWL82VtY
bOcAEyyvzPjAJuOjjUL2yoOv7M+JbtcGcnvbP2RDHsb/J1hWDhzNEOwCJGb7zqzhqZu8AeNDH/zG
I/W9ncgPmCCDrZFAaySd/TB4fdqVIrEE7tRdkC4zdZqXXHNotMH8u+P+v+/B/C818sCT+bmP5/+q
9Asb7PccLpt/8lcvxmeFCKggJSg5nDn/cvOIQP7h0UrhC2J84hAOzdf3r16MY/8REKd+PvAwVAwA
Zf3Vi/G8Pyy0UYzm6KAwruVH/hcorh+5eRAKBOc//6YTQqCMReKJy5DGcxDI0WW2ql0oK+9uKYF/
0oiXuf5NV8Q+dx/+6k4IPkzgni92flC/uVgh0S82RervCzHXX9AJqA1W84xtBxnQYiUdrL/0viiq
EuPG+mXtsJ212iFMtVXToc5tWokuojxgzUVMvka+Gbtx2HRVPaMdtaP/6r3596957pt9+2sy9lcA
YjCqYimpdwwGzVYZ5l2cWdp/vC8/tfp934j69yVem6ik4+Yq1wyIlyop3wSU2EmMqaJ//OYh/EH/
6fsO218//tUngPCbkNWMfMOpnOFGlWV4wg+sbsBRLnu28C9DJ6NrEob83321P7mi86rhlPsygcHq
evtapkSvkeax6RYXyE7OmWrUwWe7NO87Zk5xbWf8v4kKRZqEJNB6andTJnu8rEj58s7ah737Pl0t
JuXpWB3/1h1xXt2RmVJYeL3l71OG0vczOq+yjJ4zrSi/p+7YLRkEl0D+phFnn3/sD570Px2e3zzp
ro+mdBIgIj1Ilfe5NYxbuhbLtgucfp/55aewhQWHFMWcMgROuyHIlv2SGvzK7KXPv/7M36///3oK
rOiVFZeJHSqAoWa0YLICxIa7DhMahwiAarEGRt38+jI/fpYt+Qq8lQaenZWCh61GbDlsfC/xAhx+
lpvvfn2BH34OT9qv9i8s1BBBwM0caifBkI2KSjpxi7AOUje+oY+/vsr3Pdt/363XvDIraAl2KX1/
jxWNcgrIC9pxo/cob6PrpvDGozW27m8ex5/cs/D85988H8PUL1JUtrfvVTtdDCiGrgPhrH9rdbGC
Vy9jxcrdURSUNATKGedRnnyQRW7Nv3nZf/h9+PBHv//lE0o5pk6Jt0fy5B9cC4+5crr1iorbPvz6
y3C+b2T/+9vwz+vMNzeoq+ewqIPC36vJay6btIJjNcx6G4VYolHMkwfVEMPmjBhfUPCMlwLM9a4P
iZcqVFtvPeGvDPLS+gCcJtn5NISOKPnC/ZSHcrOsqjul7Rj95tf94dfJSOPVDZe0F5cWM9EOJHGH
qNozV9ZMszj+9d34yQ33Xz0taxMarxtsrASZ65bvbaYWmLMXyK7Tm1QWNXaQv3Wh1zxOH2mosdkV
9ilK+adaRc4HZvNgPiDVPfyNS3jR65EIHL3K8/CP7bFkodh1o+SyTykJcphd2791CevVgmSCzPFE
qVANJf5wWhku7SXTmUPnyun060u8Ipj+8/n0wtfvQD4WiyustjyFzJHtYL+IYHxZh9oRtB4gchAp
bIoq2g2Z2z6hYtDqjS6zCeh4GxIZiYKub7zkAEOFhoIAcQNir7Zp6dUtCoLblfii52mYoDml4SB/
x0r84Vt1Lh6/f6sgqNTE9mEXRSHOAbgl3CPTKxIfmjvEKQDEUISW0HplONKg/76jQUBUz2/u2U+u
/rpGkBlSjbN26tjAxno7zmQ0NlGJIDVDd+AFEynjXf+hJi4M4y7wncsgm+VvLv7DV8gL/qRVfrOe
GLep00XpYC8S3XWbLGDUtUl74z8MsMvL3yy856r5P7Z9zw/Pn/ybq6TSqm1ixdJjOtDTyya5YLmh
LUNEVH2oWvQev76Vfw4qf3Ahef4FvrlQ2+mV4dyiTzSY6+Su4KtOiy3+WV+fG03zWMSTYVixM/WA
I23TSGdcrzBYO8iY/cmumZH0Ljrqx6JEKU/Chq4n2jBL4aGDd8fayfNjHZgpai87kpZ8eU1sQ67e
EVO0jvk+rHp7SjYBoQiBd4oWVU80PIp6xiE6O/NUvQmxSAYknMO8OlsFw4J0ORdDGehxf9foecrB
uxchx/Zr3kt5wChotf0d4KgEhN6vb9OPv3TmoN/fJYGaqsmslnxhgmgvFLTyt2MbYAAmFPM33/gP
V35Oza9WfrsYB0/1CgOC2y0ng7/owvI7iPN/7xO8KuHKGoK+L1WG4mUl16mp0aDFQ14yM2Eoaezf
XOYnnyJ8tdvS0GwHeqzeESU2Ex+3dG9ZFubfLDs/+Rq819tXcc7XpI19RB3/HqlCf9OMa0MWrLHe
//o2ufYPqzfkBK9qxIJFvjHtgjdI+GV/Cy4Cmeip9aq80bTiJSPhzdqv2r7LXUe7d6w5AhoVMdzM
iE8l6pXJv0z0WFZbsv/oZG1IIkrGal81jGPrjewCiEs7Gbmmx/eH9GZ9tsD0dV+t1GmdjylR6hZE
JIxuzhMTvNSDkenaJRIlPTAPRLba1hDmTs3IQP4lSZLJuq7Kcc0/WdGKBYwZLqb7dVPkiVdNGJkE
Mep3/dAYf47lOmiRHrsavsUx0U6YHhsYeNnDrDW0rdhEpLwsO1XiLvD3xsJ8hjndKvDLxkw5ISlt
KoGbQh7AJqk5gYMfCSf7ICJF/sZbXA1uzopByA14Dvx38B7x6E25v26sOYSekCZeWcp4lLnRd6pP
B49oY/QPSX9FG3GEzlWmwQjux7VVcrMqd9RHg2Aee5sP0kxeuzR4mVlF7gtPw05WK3vzZrQTsV5F
ud5mwTI9twm9AG0g318KHzHhOQ0CK8tjvzS0v/EJBb0Ckab6PJmuh3B0ZXfJgsPa9jAHcyDHuz7o
Zg8zd7VM6sBoY4m6neN0iRfGUVXVhJ4YA8SJXRafBYeIsK0a7142BAnVjAnSdNJXfWIE8oW60aBL
Qks1frmDjKuGzykSqoycigE9f3FhCT054uBENsFsl3kqWphsDkuOe5Xnk2lu6dXWxXsrHJr6Kcir
bunvidTukLl2g/ZUcdIVgEC+f19xNidEOkGpia8TK8gXKekKtnENv86Qh+FyyHqTAV9dCCjFb41o
y3b8EBvxipYwcrZ5Katgb8FyiACxeGCg4PeWodf/ydBDr9phC0yHR1/1svbAZvhFSpSXV4+uYTxa
rWqlLYw2Elu0G2MFKxN9crWaaRNiMmTCdKjIDo3Kaycd+qC+XDF2yOUhHZh32Ickmlf1lfYI4KI4
WznN13eFj4fgrHoUEtNNicE8qF9GQ6L6uPPobGVf4TRiP9uuIggGwsimCUuVQWJNijcQP4huLUHs
bea8raFmabFZoE1YGd36HIuvqKmFX876EBRqmKH9tXwEE1a4d33TtYIpJrmUy8MYpUZ9roIQOkDc
llZkMa5yyn656mfYiOM2YtqawgQJM195MbuVx0xEmSpYl8vaUC/hcF/zfjpJesClog/dog2N5ULu
jCEkmEzX9JTl2JTvsrVrLJQn9SiICyGcGnt67IOUO88G/SjzIjQYFHXmKICpKAdp4zwM3Y7Tn48Y
xzEEiNpghJFRWBc5MljJyH/BRHHX50StBTuFmn0edm3YBEhmFCasoD3AtSCoC5eD7J2SuKNCLY/E
Mim6ebNe+NLvJaHVmMdIAq6dAet1ygQ6ecDiAMg3xsgBZaCLWQhaptrYyP1axc56xuYfhr7Rw7VF
/p2yb9LJWlCsUEMAv8Qv5ON8jDVs1vQNajJ0ljssaRFg5xkxTnmjenCvnKFL2XvVV3ACDkOEoPCS
7MkNoBXjAchX/IKYObxG3kIz8kRI5rHoOPV13pn3iFyhzD3JrSE9CZpgW6Hrpf83Qtm1ccOvOP/0
Rhaub56q1FlQN825DNeZ0CPfwQ5qBYxBrB2MbS8BijhmfXhVC1zyHtktHOkDbDit2/aXVuYZ6I9L
kXY9QNZBulkV9wtZbD6MCY9uDSabVX0iWtXrDiyWoXY22VwBWogJWJDVo5XJBdkP8yTJhKnoILU1
seNIk56L6lm1X7Kis9xPM9HYao154zPGFoR/GpA9qkIjAMPIFOdGWJ7O4fDBYRNq2i12C0aILK8p
vgNQF2kWMS122sQ8B10C1Ae8D0Cjaa9zdBbQf5cB/gzqKwLE8b9GFPDPyGPRXOPcSAtxLBdMbiou
NQaDewQaBUBMcCNQaGL2AvbB2HVzCKyo2ZYJCYLoNSFqkwVLqTyGZI8yXItKD2NEEkVox+KpJzrm
S6rr+ZYFKCEAt4d2rr441djk459qMPui93ObU0c6M30zhcfACmvwoIHQECpV4tgzkeEMFK0I1rBt
2NE0vSRs6JhC+iVhpIySVcIdJHfFzj8y42G4tjkXkTUStCIZQbU6hFuc4SM23yFfvWNYeeOK4tV+
cfowHW6KsWlpFDudWN9MTA2B7o6ltlZMgg3kDxBJEUyRu7y1dPd2SBQElVhAz1xf4CwkHs6bPqna
Z5uQNC6HoJ/meNyU/pS+m5Jmsp/DKeB9JljYCs17/Ilp8lTUPeJoSEi6ccHsuKSpb2n0Eo8K4NsB
Kbmb6nEwJ9+3o4JkZ+Jxe9DmiVnWZ+3RLfdirFEKGfoalGtzNoN2Sc29tdJkOwpR194GmUcBAoNY
7i54E+Ye3IA4EmvRgn/FOf1O+8vKIwTyJJBbMBwZ0rApiQAXlXNeHmuORkYfxpVEllOgC7coEWM6
YLohiQPfQApNIGy54U4pfEFVCkhXxmiCCXBl8BvW5busDDEWaKzpgbt1RxsFWcy8I7cuFpNl9Cog
a+XLrcspwxxl5lnLc7VAkjnZLfmm94WNXKXcNKBTo/u5xvvTc2JpiEiIR98aEyuWiPgNBAgEKfZT
MkRB8mI3QeM/nA21atzwdK7RsOWSZr4bajca1W4BHxY9RqXlVu6Op2FCToSGBjsnK7qVVdn5Oe6E
5FUgIPsxRGeHeXKyTGnfkG5cVC8zDa4pjTPKOYsZLlNJ/dIjaRyQXVtz3fVxX6eZvrbaGZMSHGgv
aST7ZbIMd8A1FbNrzN7QnWNNBr06RBb84dsWNicJ90Z1gfmSLGhxr+CZo43W+OVRaYn7Gv8no1Fw
O6QS/7pC/vHJ1HvdkLbQr7vgJrpTpGqLsNll2YOKVMeBZfnUnVeHX1/nzx/4nydTz3p1lMBbJfpp
mmk0y9yuYrAhYRKXZb6+raEFP8mgK6wjzjI0gQswU8cinHUAnbEU/f1QBctN7p7tKR58EfYD/28d
09wzF+/b8/JKSa95OPy9a1vds6ipTTaaA2r0m4/949vrRq9aThAUVDmnHj1wqDdXEMAc7nRULe+t
qEgORc3Q928dpnCGfv9Jeqjylde1+hDRWIghRLPma7V8raPR+/rr7/AnH8Z99WFI6OWBb+nvJnSv
dmWU+IdB1Am7KcZ+crOs33QxfnwuJFXo+48yZisFlqnoNqrlk3Rne+dzJntmQfxds9H+ccuJ48X3
l4jSUVirTUGBwMt8aTz1EHaE1jHcf+vOsOIMRiW2XciBDG6vs8IO7v7OPZTRq69JddMwo5HzUSmN
mNhxxV57PuUjUCCkTG5bP//6OucP8p+vm3wdP1Ikem3A3Yk9Yjb1Bo9x92AK0/6mr32eXP/wx58f
kW/6TM0E4KYk15dsd0feRqmXXLoTmsNe0D4jPs0cPUJz/zSibq0s6M7SrbdAUdLPv/54P3lEvPOf
f3N9e41o/3cLvP0+SPfUcjSK0RAeUr+qfpOI87PP+Lp1AC1phuPoir3sSP6jVIDJRlty54bGP8wc
G2MxwHst+q6IYYtPsdel930y6d/9As6Pb7J7/vNvPqSe+8mxCpWQhXyL9sr7f9yd2W7cWpqlX6Vf
gAkOmxPQ6AtOMSg0OjxIN4Ql2ZznmU9fH+NkVdoqHauz7rqBxAHSlhUMcnMP/7/Wt7xFtR41nfDB
3Ci7/dobC5PVajqiM6aAM6C0m+wEQ/6grtMHE9jf3OhL5Nwv1zDLJH+OSmEHQusNp02N5CCmtL23
MD7+Dz/izbSiDvIkTSlDNRFtR2Gczk2qT8YJ617xPxyvb0vMc10JfMtMKUU718ijlNKfO2KOF3P6
jsRJwXRVhU68lKuXdMiQwsVYPSTA8Ud9ga3e9M77eOln/XIfY1pR1TjEdBGN1AI7BWheLVrdayQD
8YKWN46ErdTrB9qLVI5wfMFY8+ZOkQJ0nmIXVl37wf1+vySmKW/eXUxuvZZAug86oB6ZR+ay5KlT
sULBl6u8dwckZdsRpR8+WJreXzfwvPw+jkNMs2kOfSiQlREKtdkZD1M14YCWZ2JHIpF/sG68ryPR
Ucf8/kFYRRKLZnYYQEON9lNVAkqwxu+ZJoIFdQMWTuAzhsTpdpGpUhMUU7h9ZplXEL/INx1w68Ph
i7xRjkOnLmwiYAAq+DrTwHdoW/YHk9f7D0B9GxlmIamnVGfaQdsLEMqo907NZCOHyGlQRuTcOHJC
dPyfZ8q/WerUtyuB3WZKshqzETQjXCJQOApE8QyOT8JpT6qQmCtjy8nUJhqWut/ix9mSfPDh2+bu
v4961Xzz5GXJiktJH40A7Yx+UnMN9NPcftHVpQ7A3ChOZXYw/Dh5fTAE3l/2KHX9PgLSeVWXqDIY
2yadkKOdELfL8S0DBvrn2/n+fKi+bbnSyjYmrAN20DXhEiiD+JKG2H3SWf5nqOXfSoC2Xc4798zY
ZpBfZgqWUWKe8BoHmHA/hXkbmAiOTXiiGGVCA6MB9T/ZQtWPL7P94La9/4YSivr7Z+pFo0hkdkUH
aZYo5eDWolQCEsAnd8b42mMif/qf3D7FfjP3LLMRGY1Eg5NiofU5HCWdCnodPlntYp3+/BHvfxcE
jr9/l0xQ08mw+AVV0VLIj3FAKb29cju74YrTmfHB2P6b2UZ5e3Rq9HHm0yW0PDjrdwWHfjeW8QLY
jTR5uiDzlm86YBoDTKPSzrbKxzhZA3mOOdepD6Qa1w4mBLwjhCcHnGc5Ila432QpGj64F++PJUV+
cy8Miep/RQUjmEQjznVtTae2xQw8U/xn6yvhQ7aHntKd1O1bO5b2f34E709wytsJv6eLR6rBagdy
NLexR8h6+qhNhv1IibFGCSsbaei21Hrv//x578uqOFu++Z6QRtJJUDsJFuyWu4YirNepRDnlSyZ8
w5TCg4ko/SCSPCHR0DZuTfYwXj0S4gGpuvxow/b+qQLpwO9Dr6ukHFGJSpmSMvWncVWfLYpGfh5W
2X1nQSaK1fIpEiSXqhLob1Hn1Qdr+vvzHkTm3z+5WkZz6CzFDuaWddvHNUOa9jLq8fjBB7w/7/03
uns5UIANF74aPcD6qqIr7yu6tVyN7dz4f36Kf/Md3u7pScOomVM1KYiowIa7adUNssGpAH10rnz/
bSCz5PebNOiaGtKW4NCSSuwMpJAyoLaYrlpnJWSaLT4aPrBXWtETZM72g73n+2sgIt/fP3UlZ5uk
+4oDijAanzJ1C7nBPsFygRDdtJvcv4c4GXf9B/fxbz5QfvOBmOB64j/o9wFX6791g6CUN1BtKEpD
8Qxg3MHYrZgUssH6YCp898Yizn+z6irLCkoq4VBbyArEv2gWOHDXs62kmTtS66dN5pbZ/BCGWnn4
82B590vC0XnzkS3uhxxvsREgmomcVVGWXUWkNVrcWt/JSmTu9aSaj9YsZR+ske++AXzim82lgGzc
T8iSg6kJB1/Vl9Ej2zPB6id9JKB7d94U9tutWqtLca7LPDkxJtLVUPTLUQLaFEgyGZ+2AlprBpj1
Qabs33zY25MdnCb4V4kZBmFj1Q+kndc+SDqYXFDBsGpuhC+FpL0/P66/+7C3N0+2FqXQ0IJa6xie
q1R/HktqSF2J1bLFmOuuCS3pP3/WuxsASm5v5kJQSakyJ2w6twYBEV1wFymONzu7z6Ijvur5g+/0
/oCw3g7Bfzk1EhpGHlxR2VU1PIXGZtz481d5d0oUwBJ/nzvGOh8hztfArNPC/kkzSr1NTOmfD+Xf
AmT8/2nO2OR3f2/O8PP/9el7Pn5/rdpfWRnbP/qnPcMiasUm4hkXhRCYLbZn/FfYimTL/wCBgXnG
sPkP0AyGxT/tGYr4B3Zbmb/AlwlPY9uCdn/lpJO2omCTJH0dfiXKpX/Lm6HA5GAA/OuQgJ5FoCPQ
FcEvlUlBfasXNgWtTm1FTw5F90x47jNtceJMv8Ldv6kKvHy4jDQHmeIN5KnDGIqbYoxSN0xMxZU5
8dPNKFAP5TgiAblB+YbjkNu7jgZfHnNEH+jyOWNa92ykIyjARrkzW5hBMasH2DOKvy2AfNdOhuPE
PsuHfySBbwASAzqZMDmoEvqrrmyJJrZ5M0th4uIwOEtW+Fgar6ug0dfRYXbC0TxvX0GrlJdSYWFM
Sreg/T5W5EMrDT8AN9FRMvMQxVrnrKX2k2yrdgxQvz5f/g5X4+d5Mg8J4E+nCrfgTA65RBDboAcx
sKAUB2Rt+CjcRrfJZ9uNSn5TWis4NCvS0+yztcnjUoyKQd9yjdNwVI3s+3ZZc0+NL1P0w7pa53xs
bNdQG3fGaayV1lmtsudUWVfHlOuJ6k39CoTuSaaXTxu5szzUxk6TdYujoehPY312RZI9xwNCwxVm
amcrhIFANnWb4skw2pQSSUxHuedb40dQm/FccPNbuWtIMFhfiD491fOI5dKzRq8X7bmpo6/GVIDH
yscEsF/6JCXi5+VPGjt5karHBsiaU2nyt4axUkTjQ7SCpG3CakdT7AASaYICkt8sY4nbL77RBxPA
f9oKt0+bg2gh1Vl0gp0pzAIjlr8VxH+Ainyo9PJmE9g48aBgaYhkcPomjlADDn0bvlKRPIFZz3xZ
Du/M6oUBTP2nEGdrHb4pRXNQ0d44aTp9brMJy2j6SJEVJU+n4GO1p2fT5iMxYdK1RtmiFqSx5SS0
LPb8EBGY6gaECrU3FveO1Jb+kCx7paEIrCDn1SR1PmT4TssxWwEAV5GrY/F0KmDJzoIC52YpuGGh
JO7a9UpN2hDyGT7WRIoeJqE7E1F9ONU7kkzIpKPx+5xv4x4fAIiHhATNqhoMx8weDLyfV6h+vcIW
BILqYLKh06B2Id0FJAWl7yyyD4oeBUmKKCyF3JBXUetj+noc9Q7ck6085goFyYIQOC+F8+7U4yju
qk77JC/loa1ht0NLT/18Ve50eb6DXAvgVjEUd2htDnSW4cYdmouGdGjUGfd61wBC5BV1jekrIXZf
5z7JPUq59ymsVymZb2Oy6cq9KseveLJKrxLroe/SxzmmJ6cN4QG5KLcjKw6KCB/mxX4p2IWMNdGM
GoZUVCY8cXqGIS+QurZ+E+eqJ+dpddiSV5R4ujbDR+y/96Sbxp8MZVquO1zhXE5Un3jurWvPurTr
MPIz+jG0hjZYtLUprspRQ5RJIgLQWchdeuLx1IXTlli/aP+cS2aiuZa/KWte7S2LfXs4Fq9TMo2B
1FXW1TChGYvs6PPU6w5OaOEVwoz2o46TOxSTq+nlujN7VGhVg8dbg2dtTxCASc157MelwLHZnWcj
n46URHChAXXZHoieqOanUq7hgZg6HFFtppr2yRir2gM0+BUk4pOJjnyAEq3l5KKBBHF6WiMOEQ2P
ZXZtp/PToueP9oIJqsEHBdSPyGFSAaViggC2EnVskOo2hWd1rgKA4p5tB5AsoA98xpOrO7kYnxE9
wfeVmMSsNMJSPsSujAifXiB5KtZska6KtxmYhU6M1bzXrPaBpC40iqiXEFNrOv/O3mOSMbwJWzXg
b1l3xNzgtWUD0ys0EtTiVR5RdpcKmAjykyAgJAzlUTuKsPycbkZkxeqp/sPJ1HsPuaPpVRppBUP0
YzTIPA7Jb19yH9TvTadCA6S5+1PqVoqMhRSIaSBCJV8PNaIi/oRPt+CXK9TohFl+MWI1PBmweT10
rI9dqT8h+iu9Wp8bt68HkIMQ2BDsJfe1Hhcehijbre1x2Ne5XOHKLuI7cIr0I5FAOks8MDhZoQLp
R1XMO/l7xuVAC8VubNsMIgtKa7wFIRHR6zYCN+GQM0YjlNnzF1xK0XFachJNtp9TB1g1hnIXoyOg
sjCAIqmju9YmzCXVjlODTn0lFx6lY+8JEhWOemGULqkjNbx5N5Pl20Usn5qmfDGmPXAXqv19vadX
ZhypkKLdI10Zw/F6I1aYL61ddQQ1k2yh2Nmt3tqLy/YEwWgxnaKaE2paR1cxBObAAH+cFSbfqDrm
02utPvSAsg56nMkni4iAaMqWT1Vnf0tJ2vTMYox3wzAH2ZBA6V4ogQP9q1xjMaqHLJIDuY4hn4QF
q2F/Q4n8s6FwuCIvI5hrTQPbnuZQBgAo5zoKc73Iv9h4aCzdNVnQHIswF2KgRieR8YxrptpdLUP2
hE213Ldy+7ONAAUZLOp6Mc9Ot64FF2P76kgyJviZdJdZ/khSVRBazWObdld266Lx+KTXUiD1Snmk
xLPvJCa5YQCugFLSMYzkdG6N5IZworulSK/lBKYzrO/H3rQaf4XUoU+KckQaeOhq6V5Nut0iGa81
Yg6Cb9gkdBBuZgqsWyqJX4Ug6Gxw/U5yHn2RVjpoPyu6KUnD6GVA1kjjnGmm66YIfwyVo6I0t3JX
eQvo5fhuKa3bTGlv9KJn56LDEA5n7ROd0pZZTj/B5e+8eYgOiz6c0J11HljlJyRaK0bXYEwTe2/X
bbASjLNUcXwK43KXE8Fbm2B/hVuJl7mblB0dR7m+GYsaFENTsxwbG7ekP1QqWT44m7w2GMgqChJ0
XyD8AESP0VVkjF8zQdZSq9jfIDCivH9ou4ZFeE68XF2uyxANETLXyQtL2/6sA59xxi13GG+VOUV+
P45XG2rLVY5oX1fIv3oMhLzqD3U4tS7kjTjAqYbYX60Qq3ZC8qoI8KpVPKr9HDs5OAD4hnLmQmMs
98BOsx2HWR+lXpD3lfmzJN+uiwkWm7rmbjLQ9oRsGxGw4l9oR4A9BZ2yk56a+wHENt6Bq0Jmfu2r
6yklykgxG6CfWqAO1mua8piigVlFv5nr5RyVtFkIz7hKRvknwggyZyFi6mUaHgnS0G8LstmHdD3w
oj0MdfiTmPivUlE9rjPB7Kn+MKNAdRCJmW6Sq68ryASJzRlpm2w59PYHrdCreWi7YMjnysew7U16
kbAO0tEhXByEGRV7W4DOGGG0SAoJ0ixOU1I829COKUEl064Row8I5qoyk69TTtS73NlM6rX10Fa5
O+PocLogo8nsRZL2ROrSSyufW3vcQ/d+VdCXAbxHeyZNRuzIyieSyO7iuEBlJnYjoW4uFFmiQ/KO
gppSkAT/GS5X72oFslwFrDzeOAJhUmnAQ9AyINqNTGdv9IHrLFJ/2NkXiP7VbHq1oRqOJDHyM2H5
tuAXhubkpkDmvaioCBNRUatJpKsVRvMFyoaz8tOOHVlfh9t6SB5NYBOotqxP65w+Cys7TaEJIfim
jpZbk4LDIX5CuHUjWePtUBBTUFfWIbWyz62VH3LyjmCNk9kUDWJfhlx8FP40w/6hlft9VbO1qjqy
ZzC2FEeQ19cm+fI3M3hVJ2KpPip9o3upMp6UGHd4tDZ0pIbsCM7+uwJJH2pq6w1Gfj8WU3sONbve
yTqTq27U3+y70mxD0CuELyBxXPgV0m5suy9wSIzrmehoJ4QLtcvix44UK08To8Q8TgC6NLZgMIb7
0VRhyQ/w4XjGLoDgDnWyecgz6wyFlGDtdLHdjnOH3bGr4h3DIz1eT+EUjPmyH+yCRAXOc7xoqSsm
7WtV7MBVk0kzJUDMteUF1jj7c6YYPeaUZUUze/ZIflaimMdW8DLkRsxWY7KItrLoSLSRH4Y6wBoT
EFshaWcSIawdajfs1agxi76wKfHqnyu4FztR9TcUMbc5HvV5SoIisFmw4chuPUG8g0MaFZbMHvs9
MEPicI5yHseeOmTPVQgVWzHG27gbbBbaZOaLxXshWpvN1WBzm5hd+eKpgrZLxGyd5N46Z8jqHIUm
iwvZ7Ipd6g/rhhb4QqQ5uNvm+xyD5OBni5mfu9yJsaFxTzBIIiXPoAMf6TFfbYkHEUxbx6hZwiE2
5x3Hw8u/GXOJ58DPFoZOFPlSsLY1BqQ7CGEyJb3EJqyrmfSXmjyFkkCWViHpKtu4f9ghLDhBq5Qv
9Jakhd2LKvuGkj3rhFO45TIOfjx2SgCVabnCXwEGjiMBqeL9w8CvH+GEwQISmZdb0l1OMJdPhkW7
k4brtsAhD8QO2EK0fhalZd2DWD8VRODtZLXlsUjfhVSMt6ukeypq6M81FGabzEE5y5drbCGQYyp+
VV8q3sDOVo6kF84LBIst+fPlvDlYUNi2Q5Wt/vyv+24s1pcpBvrcK/F+6WX5YArGzDi0vd8qiLJN
O/5UtzjVm2U6dktzqssy4xy6G+Jhvln0I1aq9UAa2cNcutNitdebQrLs7ZOet9caAYyHtCw47oQY
PMSiVsfWVA/twHuykKse5E1Lh5Oocw++33JTkWBC2LyR7VYjwjcXeiZUed6S6JsBEeJoGid9Dcke
pPXhGikhAysTZi1bBzvh5kTLfUjMqU1eAqcvTRiHnPAMFP5w/fL0Oelm3t74IadkAY3sHEXVdaV2
r1P6qvST4ddb6WRU1Vt9Mp+qgiHD4a1DLXKKUcEsFUd31m3YVDJDBxnt6GLbKVwo8R6ZlmAseg+6
vQ3mzST0jFd9u8+WPDQOyLoWL8uSe3E4Zyf8tPykiXQ/vmWLdtZC3ooolkhex7Bc9ySDUXkQExld
EBYTNt8G/0kt0MEEofVfyuE7inck3PFwp4eFjDYyhXZPyULfXNGX9yJV+H+qatM11gPu2eBsRYs0
MW7o/7XhfH15HWSVeWTo8mfkGQe1YQVNmvSQlExNw1xzUQtfgy2QVsi6u32v7V5b/CzBKi/SKJyp
bexdRnpsYBVidHMrfonn6jAA09yk8F/ldCCMkqghCDcjRkv9UJSHfEm/5mxctsG5jUtZ5Zv2UX+H
phx2NxIVCjHpehNlKVA7uqdRyCFD5RSoR9SOKLx2yHD1A478a6ngHUPw+4x+lUP6djlEAnEM2WYl
yjs1ZOFi2yQxw1KwgHa0EHwKchumm05+Iy40NxVUh+ptQmhXV4IOVLRl6o4DU/ZQ5M8LunhSCte9
1XDmBpvkVLG17kF9M5sv3wqlMi/3RtKY6lRB9F1hunLOnHt5HGK75jI5i0H7DngvvTyIpjPOyiS5
BmlecPvgPSk5jiozc3rT/HYpmUFLtt3LF1q2itmKGIxonCwoQPHN+vyQwn6HpnikNwcJ/avdZN/B
bN/nyZx7qqGu+9yaiWBFKubr0yw7k5BypjB2KzLUVofuL+xTaTmZM4PYgBQadLZ0LhbG2jZBXibu
OWrYko0vhkkxCOoUGvlge/yXJQBJEcl2kR5cfhQ1IiuY1d2xHd3jqjMPixZBVAWYfUSqVroQFUKn
ghPrZQJANdN5x7pMXXJ7TeY4DPSq1V0RUzITRBdpREpz30lYxMQ622c5JMSg7oj6ZB36pQB891fl
9Fcwr7ZV1H8vqGoKGBqT/Gx5K+Fuf/+L+sJAnVRHIeoBCUgJttf9NBRXKOydLPRxeeII6F8IUj6I
2byJU9bfS9Ewr8PzdmVSWVN3jL5tk8D2kgk7f7X6Y7Uc5xIPa6ofSGr0k4FRWUv+Vs60a1h+E2++
HombFMea+pHJ9fem3FYi5hvplqxqNrBnsEG/fyMhAQrqMVYFW024mAr271TG9OS5N0mfnodvqP25
BNX8oDN3EY28vZWqDmWCyUUGOPym3aqWBKFwCOJWtk1QhRFTgn6zlYH7VPIlKLyCaXmbRerVvlG2
JX8AC1bgfMRXz4HfftTYPixQxJLuS4xMYVCLH2Lb3GDVO8dRsrfayhu4cAhMz9ueYWlYZCrjA37J
xTT99ovgDDdgMVlU7d9yRvARyXK8kDtK7CiVWq58m/+mbL7vJN+w0mcSVW8Z84cL8RXaJWEB7DuM
JaGwx9ZDMDskXFZHWdckADXFN8kUnzEDD2RMUQG3z4vysuqsmZuFwlz4B9p/boSEYDbd9jGdZn1C
oEhJVvK3Zxnzal5G/7/VCDpXBf/7379Rzy/8qJcKn0cSxf3/+b/rFf0/xFPf5BJ/3ybywHcV39uX
7782ibZ/8leTSFH/YcmAu2jXmqrKEPnPFpEFZp0Oj6wA/oCjDTH9vzpEuvkPE30iwcWmpRs0i3g3
/tkh0sU/dJD+W4fINgxzA2H8G/iuC53mX2OXVxtwBuho3VC4DpBhb15CTWSk+wn289K6LsemIucu
zbV9Z5IGbJejAmN5/T5CxQtC6hkpZ09XVc5l1JmYHdGj5kZ47OXqtut7y918X+VUDOQwhmMgzOxq
KO1+6wOtwTw01ziTYZGw6GGTtQuQShUnlwbnmNrsyvE5tjXdbTLrONqgIftKLvww+qoZJesNgTIO
oeDAI5d2Ny7Ji1Z+UZGSL2UXqFbT+6rdwiEAO5DhSwLzbBC7oEWcVcc1PFLPJ1WwtRZXqOZK7RR0
4tywXVfK9qDOpuLQ6zlicAaNi6f0x0BjxQHvAJC0/5ZZg3Ullht47MpJSSXozersFPlKcMs69D7e
0ZdlKKe7bL2D2q1myTnXQnln6kgbNNKQdstKrU5Kwx8qsVKJJnUefK32AM4EPnhIPE4f3m3KMMug
+tj16gdegosQ/F8PGVw+EGP2sJps0ayEwv9G8SHh82iXFcvMUFtXEcHSBypATi/MXcShj1ZBmt70
FbbZwbjCHtseDDJ8FlKz9rpMxZ4TKbWAmcTfpUn9aTRAFYeWtqcl/5SW4TeswRFWhRIbLKUiIA0h
ZZKq90FL3isrB0K74LBJmeNkyOVPZAXiZNfSUx/DPBahfmeseAPZPhrXqWW5dWcHsIapVZk3CVxG
28g/kjGavwuwTF5HwZ2wdWGYgO4pjv6+5uEPVPDK5o1rlrg64izvqZtThssn6ZkeFA9LG38ArBxd
sKG6uyzse5aEbfxK4A07s8SbM8rbWl+rjEpJdYs0p4ta4d3XK8cYZ9Xv88GDck49usShScqrNxDU
4WjKICPA1zNCZvITfNnGt86XWf3yH1Gwf5sEEt8iY88sm1/XqbLZlbGbXyIwmapYipNez960vZOY
49rDtCmgxGo2LsFmiWeZuwx4rj+Ma7fTYh5qSi47LmpM0ekaCKTk6ppPAYq/U2XL2a4Dau0hA3wd
Mq0Fswl6FUCpC6tyPjUShdBJbndTyGoWmVCC5zx8NDgccRpum90vE+c72yt1m25+Hanbg6GbjkeU
HFvSld4I9QSn97yJjdrdXIvBZCaS3zfnuJtWIAZS4vX0/o5izgF3a91BJy4lNaGjUGwkiCyWSYSw
bTpm00BwUHQ9ydoR5Wp4Rxpt5iG0Rt9MbhN9VtEyqjm6/vny30g9/xpXKl593cSeDbjxjXtHJf9V
WSdwpJcZU4XwQIS9AC1danSnZRtsa7jiud6GEmCD+WbCb15p9r6PMQUuYXEHiHr0wEmQXJbt+lRs
kN8em6c8frD90n+X2mzXyqZOBf8ITxEx+aZq+HUnm3bagF14rMH5Trz9suJYA3xxrapkR87NL6Bf
ib7uutynH0RsnLU31eYxrM35Tkmrcxg3x3WU0c0mdQGOUdI8KWGmJjTNs3AM4qmMUdSXVurqNBwd
eg6xh6Wq8EB0VyDGlib357V+zMN63EFXdwrDEofLYVqSqpEY3528VAwC9BfOVI74fzN7N47PBHY9
RQ3ANZgFD8o2kSpa+WmcEyAYAMWBREzXsk6ApWSZXy798lLFcCRV5SvVsWtplIedQmvQa+ruQ0bR
Jh76fQCzOOsIPgzuq4ks5Pe72ttL34UtRR7TQLQed/bkUvy5nmy7Yakjuq+u1dGrQeztIWP/dHWt
t//9UWgIiyMzF4KkXjPfrOk2UcyVXVU9vZ9lviEkuvB1rbkJMZZnC+fXeYpXinHRd9XKCavVKJCB
oE1ccymeLXIs/XrWv+l5xxjd3qukMHcSQc8SkXDeBy/Mdrh4c7s47RlIXmTZwkP55oWxVh2qVEjj
bZl5juF22ElX1V+ghrirMbTHLj4SO+nknF+b0SdnwHQJnX3KKw7EW3nT0pjTLHO9Wm0cM6X+0QW+
85Zolmxy1GD3BoXkzb1EkzlHYjE793JtTRhXTPGkE0In8iU6opJQB4+a5hiEuK3ieACcgo70aOPi
BMayyTfYvZtW+QOo/GOdax/OOb/L2C7vMSEUiHtA9CqWKjb52S8n0nHqhjpPAMX0Bojrpct+TlkC
pJw6ajjcw/fQfKMH/A/0mg7yOmWEtWY18NMw2mnSj5Cji2/OOsXYaXH+/HgvdMw3j5eHy5ugCQjC
tnjzeA1aH10xEVmrVM01V4n4nZRGXx4bP2daYnM5+Q1omYv0BHsX9nAtXXwSHQiBk5RmX0/RgLAj
vZFJo4dGjxGdgjpq+PRzFA9Xo0YFU9XXLx9c9ztPHTSu4FyMVlzTjDf3lLwUoNoD/nC7Os+6TSl9
YGoDpXcmrSNxjEE9UlqRRqU9NRWNfQpnE28+yWcaOhSV83KLKg+xRvzNzHGWm0DKjttAAPUP08Ds
KFgPDdvpq3xbqnutK9xY4A/IPpgLLgbi358AO3vAcRp7Z5tsn+2b/jI6VsUEKZMzOqxUOdAQp/FV
dvZODOYNEWMvbIwPRsgfNDhNHVH2u8sM0epq71/+fMzC0BGRfofO5lsf6bVbxkzD1aC/0hcF/7Ed
ANR6ohZP1LZv5YQ1pKTD5aIlxb4pVBf6CxV9sZPm+qXnqOPIcQndJzRf2q1gB6L3oOSWOBFNSDpm
f1vQj2ETw16KPhdwdUS7a5UG5pza7kiU747whnO4dNF9TDvW72datG1V/xiEQe2s21qCWe+ppXy+
vH4G2oa8m7KDSSfd+auUtGwF2xyOjzRnGzm9XoNiWr+QWIeKivq6JqI1WLYdSF5HlETRD41SdY98
fw1MnWhniAiuJKkS+0H9CU2K8pAoa0hrh8BC0aTXUcK8SROcYAQ8LPSjdUJn+uvLw27nmEL0lp9m
a+19vdhYXARglD8P4YvZ+s2D39Anmgq+m6rE2+oKtz5N1dYgHiXbeiSFVJ0UGiUSJ8FT8QNe8kNj
Nsj9SutZx41xxHAfI+dzZo0QB4hzva8TGx6OxnrA8H/WMiwymbm4Y899I2viXqdTTKwBvSGZx5jx
Ddi9TV6zyK/KSFxVmdrXi2iZ1fUsRT2GxmNUV+AyBjCicEILta3uY202NIHXoLJV4mIIU/Xg/37o
Tn1nt0Nty1A4NoOV5RD+5o3OWSgFBfXBXfth8QDcNJhkefVsC0WQoYvvxJ7TMwkJgW2zq3Sq/clG
FlhSe9otKdT3qPz+1/IkEvpaUvHa5fvLKU7TBvbg67UxZu2uzGhf9lKVecIk3xLDtjOvYvZXecCG
LExUAWDalexzpfd8ZwlXGESpT5dxvRZ1vJvk9TXCHHS4VKGVhLyGUtxKCXKQzNBrz1h9o+v3fIHO
k+z5u2H19Y48cZOuf3wUJRZnDgxEhkcUloslCGmI+gVUycLFtVl6Rk4cYJdkbMqIAu2s6V7WFhrS
TL1KWdInH+LGvzxWdIoQaOJFIqRePJsD4iaJjgeMBvJuQYREizubpL6yW6edNOFLEvmBTKItHtre
t/CZb/DysNvH59SWzwSy4HUiWXW0ws6tjBlMM4opMhTJa6hG4ifyrvoED1j3VvRViL9UNyFBBazu
SMmb5o+iIorcSqoKrEu6niKj5i49FWUqriQNLIc0stZ1mb7AHshl9Js/FeIQvKyeF4+S2QOSO7aT
afpdyrMXld2t3I64gfJkCdbcTp1knEjcjfuvbMI/E0WAglPdenpJCxQETMuoLr2vVWXuCKsEGmL2
5H124TGWpoDSHkoRKFRXBMoCCgjlM/07DsoCQVDI2L9MRqUqjbty2bXRGB4v58t5jbvApNZCp1WT
xvlLkkRkSaT0j+qKJZMeQEH1Wxol5KmV+DZubQvVZpa9bH+qDExRjz9kmM2CdppSkK5D2YEFP2hn
3qisr3s/Qh5gDy1NtG3IX95XiXhsUqjLu3UrrpuhuG96pj+yjytniNXKLaCKB9hCrpSJLQ/pFB7B
oEhSwMH59jbLL9v5KddVOoItSJhtp4i3iKdjsZHMCnCmqu5aBopjrkDbrpiTpd8byWu0crBWCHdz
LbneN9tldsJ4kPPRQ1vV+CRPA1dpq2cEVzRayoKrwZSDF+7O7thgXQr9hmxtyjMem0KT0I1kLJyw
XjD8lyd7TGUq6Rn3YIiRL9o0dKxV+8xmKEOnNdW39dy9DIb5RFbdptpJpcPSoujZaqoDu2JPqo0r
0FENCkBaqOqsntIqkby24KITHudDybn8tim0XTMh6jGi4kGXpuYunV/yJTpxBuTQKWQaGPra+amN
5oUcWj0wxvtoWaHpyIj2hZZ9K0Rp76y1ucnQguxnYXUE6mxykjXdDSWy3jgxTO+yY5+Vbg00RXd7
tR+vJOKmwGGibCX5cwGWno0LZ5/l9lLYMtFJ7eyQll0YTcopbEPDszrleUmoH0sG47xAoeakCYLA
y3OVxj4+SakFBW4rewDoizxBDxDWWEc5xEZD2lSSdt1HMVA6+HVpXQfKzE547iMatknH5y30AUeZ
Vs4w6xwAKaRQP+lsJHk8/SLeXpU6OUDymvG86ZIHcMkvZf0lkiXx13cc6tTereFXYvEsf0iia4BC
d6WqKyd7oMEaDrz+ENJVl/3Yvbmur8OiCvfyA1SkJF+bH+omorEHAp55TuYBxrzooL9RTUND3MFh
JEPKGzjGBt32Fk4KbcdRk/e6Eb8iTSQCidOVi1TvmZ0VI7PiJ4VEjycMaiCFR8kit3WtzaO9Sc4v
ZZiRnFInVSeCTE3JS0UR3Zs1kBU46hxJTRxrdhzopLrQyqK+I43M0Nroy4iJ3KazCkK+eCwEAelo
zbsTXnThz3Zio+DQmO9zuT0pKMW0AaVapblK0366VH7IixjZh3DQI6/c2+yKN9p/EHYeS24j2Rp+
IkTAmy0J0JdRGalKG4QsPBI2YZ7+fsiaRV/1xGjRHdOabolFgpnn/NYHoiTED1kUQw2noKZnxq6h
8ykk6OzrWqHhGFANHEl5fQpmcU3hSE9Js77rabpeho7ieBdbZhi06XAwtP4XoXFPNCcjX5jYBX3a
fnJ3oCB8rL4QzvSVMMJIHWei9+9oSefn34YCip3OiWnQk+P6kVrq1RHwgXzYD/VKCdHgJc1epoO5
V9/omnNAQ2FGARJEXk1O7S7Vqx8KCaK7Bm2cx0nmZ2F+DAwuBs0sje99lw/HeQW75TuuDjt1ODbS
fSkaaCJkAg9qDTYrh/6y0nor0/pOtMYTVlruhoKPwnDQvpcxVCmKCwXQqBODMCgemppmrMwYPva4
pNb2JQvLoTdyBOPC/4GuHylzkb5UklVk4yf1gQdOnSRtxmnrxciLBCLlyCZxctdW4GmE8eDY8Y58
3cew6ihId3m4aVXqw9GTn2eEwx+n7ccHvH1d1ZkpzQ4NpuHt1Rs66Ajr9dmmiYC4wG0ZVodzupXn
JMYTSgHiCTc2tmUrORdkGRAmnNLBdcmDFF/FTJbqovXX2S9TqpWKr+pNVhOyvs3yM9H53LzzV0qI
1cWhxnz8JA+9PhXHaior/uiZ6BNTPyGyhyjOEXeZKdz3QlQlewBXqIYMd9f0nHKW74WIM7M+r1E9
Fe6OCPIR57/nMhOOBFvlyBFLcUcr4WEp/epW+uLG2ew9moNxsiQIvmOfIMtHVJe8lUAGC4faUpHS
7qGaRaCTaNnB65jHfAYugrX67ANclkNrH4h1+5tdTcU//zFlb8yNj9CJdREe5/+vV7SbIyQNJMLh
uDRfGtd4A2gDh+UCG91UIyk66fdTEuhRUg1dVOb5u5aj0Mr8IsVDEEx062h/2V6Nf6PbLng/3BA1
rvT4+htG9Y+dL+0tks4kbc4S6He/+Y3OFhvIIckmxG9g0mGwGp9J+uvgeTI8OdV8+N/bx39Z/F1X
J2ADjzaQLhWb//8lWE3iOIgLB+T3bL55iQLSW34TqPZpWhaMClO7V9yJOg84J+bTKj8PDc/pKuNq
Zw7a7xEOFTXKObHHz0PAzlSvs39pCb7AoZ4/kXrw9r9f9B/u8A1J4UVjmNpKcXjb/jRJj4UYljbh
OE0E+TiVO0Wmv3SATmlz1IzpGJPcfaML8CerUsLow3I1QnMUSfW3eIo/4uHVS8GgAaDjAYoBofwB
O/WLP6EIn0YE/KiNueR0Etfofq99qsvcCm1t3+gt6aP1I8Ej1Ylvfnfr9OZWjdld5o3FnZ8NflT1
C03xXnWoaEIkvuVv+VgKJP7j+fdtG6NbQEUUNrE/1iqRDWQ+ZikAjzdnxxWTUtThnNj3Zf+x7Zpx
f+VBedaSHHjE1QVyY8lAQZz6Qe+a8Th5DQov3hHICI7wOQV58GbmhbG19iZGoENfsnK7mOLVqUdZ
7hLGzvQ0tBwYdmP/aN0rwjPG98QfqDrj9G19hyTLwviAIxo3iyyTQtGZwvJdjSvCHhf9EAiOoUKY
SmTTVGYRrtKnNLOPx6OVORevDD0EPP6avK1w+kT+pEj5V+tqsyLt+xUsIJBV1MO2E9D1Wd3sWVOM
YZqyOPu+CLUOjwDaOOwlDs4gLgOakUOjQTptzCUBrGxS6peRVtcs0Me/PM8b1vznh+PYMMygg45h
/RmmERPEXKcov+iC3BbKimtZHeHWlLM+MJuuSf+AJW6uvg/OeDVGjikKRniii/6rmWePf3k928Pw
x+vhSDJYtU2sjfafOzhcW1WAEsKizasTBmLWQpa488qisvkTB+R3NVzzOJy2qjMX6XS/dIycHmpJ
AYZuG3iYsLv+BeP9L6QTYL0FVMLXHob0z+9967ktEv9qgh7t7UijFBS9Hxb1UZ8PwEf1vhNWqHZR
wtrbYxIU3whryCFHyuoYJ8gvrMR6FZ1PNlLTI3v6AqPLltQBZGE4KVH3F941ketVmfb+8q7q/35b
wSp1CDMjsIEq7T8EPG0vmtnXe7w0qKYmTEjhsq3zvnH0WzIrNWG9KcwPzIOORsv+ls0CoKvMn5Rk
rHft8WzUw9fJKgb0XBhq6M+6o6KUziWZJcfSqo6ZwxQzT6sg85v1kj+ArA5LD92epG466NawznEr
FcL90mUivwf+C6kEkcCOVR+iXPk9AjztP7CJpHsiaftLmbPLqQdSZpXLO9XlYVCvJ/jxJ+KTL5QQ
LXu3Z82v2rta22bWtutD0b6KqqqOzsKMonYXU6uzo21/MRzrtYXavdU4Lne2Ll7Szvu1GokVDfk0
oq9lwHa0ga/BhiDYWSupkVpv1JaJA8AzGoeiv9m0yR6E33fnikF7P9Xra/lL7cxznGtHMuqQU2eP
rTC9yHYn/+Z580lYeBy2sR6W3zokRvOeNf1BDVQGBdk7Z2B/LzTNv7BivXVL8eT3c/Xgsw+FqYPa
DzLoAMH1U4ms29RDD0Gx5VDM71Zd1fv//cxY/5oQsCH6JsA2NwxZxn82POEJIV4VuwcZyN3FsLL5
QKcy2UHImHeNBzbm5+sXyyAAYy6SZ9NzdsFGZTBwxqcyhw4WRGapkdMmdJte4Z+p5BJ0fGhhP2DL
0pPzpF0MvsuR2m3U9lYnZh7WlRlKNGk73V5fZAUb+r9/NsP7I8t/uzwRk5m6ZaOSMaHBtnPxH/OP
2+TM6T4G3Fronw1ALWLL1zCZSjdsfH+8sb/Pe+kHEIzB8D3TKaZ2lny4/6xLY7z3Mqy5RRYV0tly
xAeSyI38Yei9UG0pOLpnjLhh4LLIzfoQKdYz1/Ov+kq7rb4k53FyQU9b3B+oeSOlfuG75AxNE6mL
ruvujLViz6Lac8PxsBiTmF/SXhyzmeYn4pmZgzb4udZWLSSYKPrArUfQbYaNc29X/nEaiktewzRa
vQ6ll9TnqTN+C9IadpWwIX0c+UutqJasaBGjKYzFM3msE4AqNc4301gc8mR6ksH6oID72javJEMj
ox7nG1Q8+9i2cNN8hM+yT54G81VRsp2n32dZkwMS8YrU20J1jQ3a0+a32SzOE+2+0Ug+ZjTRud41
JqXj4jQAQgSZXR3ywXgPhPleeXW1l9TQ/ud2zFmze4Ny5RH9qgTZ8j16a3XwoE3Sz/q/DZMrLPnM
ZoHMFWC7wzOxr4PuS98Zpykb7tx80A6pl9x57JK3ydsFsxZ8wlUdSdvYDdiOL/q6RrTNx0Tn85uW
LhKHddterPSBbcS46Yg5COmNDxAMZOsWrFdi2z8JTyRe3byxmVYwAxrY5HLI5gXHg7VMJ1Q4/Rf1
Om2HggGL8VCka4O8kesjoKo3CrLe3iekT0cKOUZF3UXj1FAQG4hy5zlNEzrN8NVpnSQ0nHLeG7gv
QyW4Tbp1DP26BBA2vK/SBowSPYYNkVAh4tBMwNs47cbYPExNW4QZwdLXIksYahDQNP09LbtO3p1n
kb7qOFWuJYOrqOQlKdgT6LfpznXRspHNySeTRXqfVCiYzJXN2JeU7ykFj6/NwF1YE1pj1mmLkMgS
CupaU+M+Rfp2znxZP69pEzXWyZxs/cm0kv55wmbfDmBfqwFuvVHP2Gua3W4M1vLQUeaxy+iNOZLm
u+zKzr869hLckmA9rWbeYMIrbgCNXZQO4970uEwcdxlD9kkS8rlkHYmhc6nTGq19V+wL1AJ7tR1q
YzWHI3b3SnIDz0FvnN2OtSNbIX123TxwT4uSNqxt9ByHGb2XCWW3pWivFhOarznPi77j1sZluB1T
4CyoX5r0XDXOsNenqTipZ0Ctuhu3V1NRs2eHQZva0icc9PiyFeilLeNhWIomygj13nsEQoBJl3mk
3oxkZjBOCq66D4GRP2G5abBYZe/q8dT9+q3wckr/NnDS652DXNeUYLz5VNg50MI2NZt1dyhJnWPO
fZxKPQgHUzejrLOOhYWzfWhsorYw7FWUaUDHdYwJEGlEPiwH6I6TgbPtaA+8cpTfGAXH6Z42Xadv
+k9SXHjbUPYnXkC5Zrse1jz+BBxoIO8yjui8kNtiCXHWnBfVkNysbXCF6VbxpZV4XNuMed6PwQRJ
0d/nmhPAVJCrleYD09+qnWEBDupHjx+ZgZtQ/fdCkLSZOO2u09OQ0bbe+152VZiYwJl7zbrv/eIN
N6f29/a2LTg1xzLphGycSOG4gKwLUemlXdePii5QEGReCZqC56E6rVCUZj7PoZTs4Zs4AzkV5Jeb
409ubLwQGFbH6vc4u6j/PR30u17iE2myPCET4fSAqfs+SyvsIbz/Y6Ej26rMl8DR+puWNWukWXYJ
w+F/cZsCyJXIgoNMx3jHEAqKtybYSrk81EGsjAvE/nOU1v2rsKQJpi28o54RoI8fqTuny72z2PUl
mYnBaJMfzurS44BNPXTNQYBi7fItloJL0UPghVupgn1t5pm9ENm07m0fCMDeFmFOAXsvgktT6N/L
Stvy/FPvso6gFnFSVaEaCZt4fCLmgygjWIIwpakBTy7E7dZLASMYLqxUmDXdi2tmDWwWFuigLoy9
OTwYlUFig4jXqE67E4tWRx7sUD4LBIfqjmkoICGkPX6wtvnNRvwauVl6H/tRVvB9LnzzvYdM+Ljx
0rnNzgGGp8aGbSpItkmmjNvaWSHCYvHYCOyFj0vxc8gwuWBIIMTd65+SeHotxnnFXQ6fmM9YChQ7
XczxRVZGc98274mry5N67mQMbi7kz7qc01NqSuvqBjjJFD7RcJKb01iHw4ZJ5lkrILMwkezL7H40
hwwIzyPkRE2xakTqjenzZJnig3RQR/cAe7cPpA0YDpqxcVCNu04RXteztLfr3+npJ2hw1LQm822e
Zt/ievuksvjD1KFpLiH6lnX2suKxW96wc2CLdhOxT9z1tjnMvWbgPFzqn4q4nzQ8rW3zmlc8Yep2
dtJ82tPozfrbijZ0gj45uV7x6mr8khiJa9ARLNzZfno31aLe11K/2BMBHEtQEraf0yFuNWbJSs+l
aS2b9fo/X3RX1r8X1/QhGEGWjZGZqUqRvpixtSAvCZvJApYr4+7TGPyWtc4zkTChLHPw1sbmfb9w
suZBjm/InAnRj5nLsXKSPGpvtCqU5Se7DN6KhMhRU7wqrkjd4erHasgW2WMxIFp5tQjIoOcDpyJB
yDmdPKGaoOQ8N+j/2bBbF9Oz0SMa1obkMUavcaS73D2RpF92W7YqZ5Kta5zPbB2aB9Vqll/5jOV1
9YgMEVOElWM6ZMAKRNr417wmsIJF4l6WxhctsOJLyaR4yJkgdupbRKxtdRrogOpb7rgNlY0dCyfX
4O28zm2YthGzFAOFLyADk1jCNmO8VueJF/DJqdOOpYy+M+CvfUcY42bfVKODWnPUmTaVThbFVkJ9
hGu4x+6kvmXBQ4fc8ShyYl1yo3z3vFdt7t0f8zQfSoyka5Iy+EBPKBRFQQOKKGpqjDpy4tDsXGu3
JvovhxDVHQXtJqJQbaLWCdm0t+B0aiGiBED2YvMhzJ0ljzovlowbUD/HYP+zqhhLH/fQGtS7zoXh
UAS6TgfdwbHQeI4iuOoO5YXKkJbW6CZrIXwmDvkmR1lEngd+aVP0+6B+aLdG75XX7nle4ncUOmlk
qx1wo3Fo7EK6YKJP6LTPqXrw6eNxPPNbyhdrw+UJR6oYzwVmJ5Rt6nuIoPabSLUfGS0e574C0m82
3mikMTqSU3oqrNHbx8twMOcHgnHiD/hE6/gKswpVLEfdU6uP04eUQCwFkQJvtiu+i4oIILvmuFEH
fGr3D23muWEiDT1kdzmanxMI09smF6JgddynIRE0EIFV+gk+uyECpgJ7l+UjcAkue7Kn1e+m2MJM
BI+WiQ9IfRuw8h89FCgkpNnEVMf1rwFGZhC+ccJOCSA2uS/TYlzMsnBYksWLq4mLciuuJu9ZugHR
OkYjl6MkzcSEOy87yTbOdyNqO0JSQY2CTvz0MsIh/vMpwnsR/pCvuNiVJwep9raKNy+F+N0XEwE1
m1JmNpbfY7qY59nhIvf06WdN7cBOBUg1UM/7emiejTm/L4aMg5cs4J2+8pb5CdQRZulDj8evHXiu
tjG9KMeHud566DfCTsF8H1uMp1U7Z2rv8zaN+m2iodv3uxjw/huI8jZFoZqcqBNiYeMkbQp/OKj/
PljH6+CTYOFu+vTEk99b1/imIAWvRwHkOTrZVlKnR4sU1rUihr/10uqkzp68CH46Vf+emzp6ea8w
ws4cf6mvJDW33z13qmirXmlCH11r38j+2KNxZbVL7uJqvgA5IXfh1DhSMBJJYzPrNf0Xi/SSnTOa
ryTsoriU/g9FnSCbpefTpGERzp0+6vWgcAJ1Qlijf8P/Nlw4k2W4kNyoXl9B+AJDrGTjFrFAd0wj
kRo0lqFAor8Ox9SLX9SImW2zgxpGG9jqKzInwO+vOTiST/ut2MaMPkNW3ST9ZaEXblj2rQf/4i5f
9EYIgJTi8zR6/ll200+1Erpe8xBnTHlO78eXIJVItHoXzUhShw5sUwxWFmGApSZObpINHhl/k8h1
U/5UkusV5S7oyQr1NsbtW67Xzd5sU6YQtyQ2DLGCEm9n1bBvLBNUdfBDRSZmTVTOSCz7CfjG7tND
to48o0jZP4TF3WZhp7QsgSocrsnko9yph3lP88EZu/Fh9P3s6MfWEKY9EQCr2TWo/sYwl2b/kJXi
B7mpoMMEsc9Z1p9HolQTegP3bmdY5CROz16c9Kz9aIZm926pENz0neQj0+Nn02jkee6C12wEZnbs
5shXbrqK+jcVxABH00yvjjNcM/OYbxVmdIJBYJn1yeY1k3rPoUne4gEpIVLB2t+p39io2IiSbCZE
DIVkaBFmdVAzwJhNtBx3TLf9mLz6CxK/2B9BFHJCTTJrAuyUerPPrfxNfUfWgmKAWDNe1aBEPdqP
LLfk2Zcnc4FE0IZtJ6nz/NQW1fPHpuIQy9hpwyeqFhgLt6nfWar7epIPExHxBzMlyQXm7Mke8r27
+t/KTNRHjUK1W3IMBLrZnc6wtRMGmR+tZleILd0SObzWnXi6byJBxW85mk2WyODd6Q1fMYJo4i5a
eYQiYXEBkRfvh9IlLH9dMcW2I+PDojUskn7zqZcOWQZO14RzaeZXZ+CD7oqXLAay7Fs0f1oqyDae
0VBQ57Ez/YGzZ6zGfbsgX8u7la/Bps7I8fzcEnq8i7HDGcnhJ9DMPqq3WZoD02zn/liEuz1jcNl9
tzKh8uNFqyVf1NwomuoZSUoC59WjnIrd+SBlQSKP/UJnVvNF+MEQVmUVtRTOEMs7y4um0RvVtsI5
qPWlMRc+To7tsCto0PDqMt52coM/CHUM1h+00fBIR5n4WuiK6uyPLYJu0tvRWxUZKUNYteh9aTea
fNo0PGuc5qFRpQ3RULVx7YLcikZ7JkcmXQMq1nzrs9NlF5wi6VPudLey0cc7l/JiFigiymTWHnPR
+g9L73xzCKdh59DsO8fj/6/y9NFbDSLCMm7TYjL7W8n4kPj+WYj1Zz/kx9qP7T0lm+KgF60R8uya
kUZt9zVt5kuHsJIKTXmhd+4mQNROtFoZrLzZL7f1CjrWS3j6VSzHdK1vuc5ePpwXGtQwM4ME04T1
SJMYv+IZhyk25c7yY1hqbQ6iRC4Pfu3Qzm5heC6L79OmGzfywT4H8NTLsrwURosbiCy8SzWj4p/u
LDp6DpM/OUSKBGwCFc+z3ddgarWYHjZvNAYoEqooaLvyARO5hycNe58TWdiSieXQmUwCbF6unoKV
i2c2fhqMDO4rI+Uh1vwmZ70cPk12B9pHADefBsl2RlGPhypzufL66ewtQfe56TKkt24amTS4nchX
Br4oHcppsQt9oSpveFtbYg7UxWjGOgmnXn0ISHy0t3gdOx/n40BhTmRo8FRAnidNa4uD19RflYcO
9U00LmkFFaT5jHrAUDa+iqOei9sg0rcYtcOnagM+/ap79YxPDolYkblOKFziYX3WzRXuobiRZbje
pfFQvQ4tIkLP0a5loSfEDK/2y1pfkzVnoe+67FwOpfPM7ZuGWTkTsCG9b7M2pJ+kz1GAasXfo8fL
HicjtHvU46W+Jic75TAuyKgCTRgr+EYZX+vA+lGba3FIZJ1fpQ5FmBJzsZ/m+yQYjWvhbUaa7cuc
gw66c3oEqt5SFAY0ahZ//DqUj4uo4zPdebdE9t2xrONyt5JddmxAbne0NPG9o4vwRD03M/JKTQeF
XCtSjwHJY/okTFQAspju8pG8tVEvh6cJ+ZyXny09zW5U0+Wh7iIW4dS/sUjVpDhpJ7Me0ocyXsno
wEcTGpI+manPKNMr8vmki6E6z0V1tL2px+Yy6ZB19j6gM/YEi+PeGqshHWwxl+fFmV1MEqOHunE4
gVb0h8Fo/IsjhnevL/2Xqvf0Y9M6y8mvzHSfbEWV0nVvpeZaDwug0cPaxLdBMi5X7mjcsZbIz5NM
b0lW+o81aU4ZwNzSiOAmiQLaVzF9hS5A0FEUzHEbSI5Sv+gPYxoMyFYL76L+5or2YHa5PFFc4V0I
UktDh/q0XTbn2ZWWJSKg874MeQ/i65pTnYcmuzzC4HCY9MmNJ8jCyM2HtVp+eSqTjMu77SsSHL3p
VjfpE01GTkjeKNXjoqyeixInnDZ78lStjJvJYq5nV0MJAhW1XQCU5LKwfooJ3b6qZ0fa7VeCP9Bw
Jo5x6Ab9J+kGCMR1NCPw7aRWe4ax0xJnuieTYb4vx1TSxQey4SajPJBosR9tU3v0e03sV1p57/M8
xbUQx89V7utvDfxlUKDCyuPKoOM2fZxaNzlLvJhw2ZuWiJee2uOIAWtwTrRbutujce6zvH8EPHoZ
Fj6TJMnNJ2tC3ml+W1HOPCh559g12antiBX1Yy/+XOA92ufVc45H4rm3dTaTyciJSBk4G1dGpZoY
iBvy6PRasqGA0hn7VvfN15kssyhp51MigwX/T0cMUdwcRNKWVLCO6QOoM8EYenEBF4+mjKF8NOOD
n1UNNVhafDd7+nkI4jLsnE57lHp2GJvuBxixhWWCLNnFy+5coT2XwqXQMhd3RIm6n+DGgBDHO0/G
611VS8rVmnaKnBFFzUpEfdja+tWrC/MCHEBjA/veY1LXu6mPyxs9ftVN/S9Rs3h2ZVoca3dTACnx
z0Qb/d5ve+POEZlxZ1YvI4zVNXfc6iY7C01tPfMvWO1q79I0WcNhMTi72QdurNQH1A6ICNxGPwZA
GFet7VgGUDudZMcsnpPoR8ToTA4JihqKMZZmiCN3/eHAJN+PBSF7sF2vYuzsm4FG5pDicg6S8Vuj
r/lDSdgTEviKmBOyb+8NEvBCu2u9vTfGZEPpjs1X0Jtv8LKT3z8xBgxPa1OEpNHoazk+zzP6Li1Z
zgiNIE5bxOG9qLw7PELpDg9tcbKbZorsbBKHSUs2beOcRZ0TyyMLRvHAU40rzd4ABbL3KnDge0Qi
8b0l6xY3rJgJ1CB/0m3LR0J11t0k3OJqaygJpHCmg+WlyMDhgpuCdCTHB/rExgB7T0lsEGMa3hzb
04zbNZt4OHXjjs5cH55gLu4Hwp5kwZLfSVHtEQqzGSaYBNQ0Rfyn3FErhBkpYCXIiaUKhQH+WVEk
CYRSh9RyzshhmIgxYaEyhA4PoY2d+lZvlgVXMg6r6VSRzxCBL+2UO3f2QlJOAGqGGE/Di6B/n/PG
+jLhYdaKKGt18yl1vXJfZ/4YaUDyEZjfje7F+Z6wlEePTaYfjfwnNzOYRKR3CLfaTQusELumWb7Z
vvRvZUtqpoIqRg74fRc82DFZREUN8rDpCmF4tWAfd827bdf2Na8yGDoWVLHE58Gs6m/QlKkL+tz1
lX/BUk+cU4AwZpo3KzHxO7KvT4Gmn7kOWvY30AO12y765o0BO8Fd2L5BU+GTzKuzzJAkaivCaKI0
BRkRp3FGvlknc3IG+g2V9mTV3Jd+3pj4QO9PRbM8CiCefe0/Wp/iwdAeRvOX4z9b4jUX/viQDzND
lU5Dkh3HL+RckM84nUfHqi5pCZvHUodWogHaGhYS4EgFQkIrtS/Ii9vQiBOADCd7glBJHxIfcmlj
3RuNn610RMAxwWOLu9lgNRgMnH9jtaPHHLsdR/C5Kl6Q1hx9zKkWHbd3nj9H7B3z0dSnu9mvjwaz
1qdW1xcOgzKOhKSpPRBJcqPoOMIr+WAFfXO2+uKhJTHvqOvyV7EaKzOGjUMDHgbWb1/GunGdUSnu
uiWN92kj8z0Q4VvlF8MhGwuAkTSbj4ZWX2vy/W/qb47GPWjM7A0UgCIYXY3DqKGt7gy7ui8IRpu6
Uidl0dKvWOWYQxvnF7TWcBmBX6iubS8zFrPIG1Dlx73TXIbR+OwbZfJo1g1q6RlXxjiPGSUNyxpl
2kIYozZpjxqjc/laDFURmUFbn/7Cpbv/NsJxzOk2qjgj+C86vtwEatPR++4VomMQGbwk1RjVhKMx
6ennOBb3Hf/WY09XOxUZDblv8RPp0hnA80oad5z7O7uc0EnJFO2GlAgSmTW52+sXo8ORatV292Sl
RN2t5RbXu+2RcSftwzo3z+okcXP9G+Xf7/XMbZXZun8yDMqc/bTVdrSD0QDetXroF+XvLjbgV+1x
uNTG1qGaxOCBhSBsykD+lsnsFJdj/6ARLm0Y6GJXJjyX8mkQR0s7FqImLiI13rtEkxdAg5vqjkga
ANumg9mqDKM8K9BN2T4Y4k3pmq9o7sly+2rQjxsquQt2UebF2iGi2TljIcGFQXH1p/cyvcPCE18a
y7/SGVhy8Nj9sdSwfgO6fU79Eg4f/9DSdRtomvLT0iwcIkUjBuZWTBzuqYfkTJqAiIY1HjNTvneY
XnaMdlPkYoDDab1ipki4/Gcadd3SfvDqHhK0Ky/ov4nP2bI4YqbAg9aQqhWh3wiuSsnR++avrFze
1D8E3fpmCfuXArIJwnwZN+/LJslEv4mmSJvjUA0gFA+AxpELGejdB8mSFEAv7mjvynyDBFzx7rTB
Y7F06WlqtJMxe6/cxwa+qC0z3SIaNU07yHn2Ahckv25Ga99zrVabHDor6nfHWMDst+eCyFs+GGGE
vmXMEUDgM93YPZLtRFCHnH6RufE0LeaMn8X8keR4lpWUQnrNG2QK1TTBRZ15moacNKmRCLEfUEn9
MlnDB2ts1rZ28uz+p6PN9l++TX9kR8EjuxCFlg++G7h8pf4UdbYpJEVGxvs+8+Rd06QLS8WcfcqK
/GdsauNJt76qy0NRAAo6UVdZBqRCfpy8ZZk34RVxsY8YPyzE3LnX/Z7j+Pvsef6xEaCiifNgGiRg
jhtI2jTfylpexGp0YMHguGXHnUwqKOV1htn8RW5o/sv6zo9Haq9lIYW2XF/p1P4huxGQFAYtNRBN
zfKZ0EwRmt2UhcW8JkebyHIezmLeD85RgS8KZlUaLm/r4cqSLjkXG8BUJMWzDRWEo/WovE+Dh2UD
EfO+XNMffzng/iWR5DXbHh40HAMYfr3NXP2P19xXVcB5j/Qv1ZxTEa/ncRUv+DbsvRaU3alZY7wb
0HOLBcSoZcQRk9gorqU2ckKn7O5S+5tXUVnK/59M0iWThBCMLZQBafmfmvLWLOecGE2ELzrNYAOt
yw0cnG/Mj1nSB1GJt+DUxQTVYbRoTo2+rWZW/ELIHOzI2v2llBHx1H/5YC3XNMm0MAKeXfVc/+NN
Mryh73Og+U3daOKvGZyo5Btz0Uz3grCLiFdnyK5oM+p969A8jRhEp79lowA2eVOKLAhbLHmxiQPj
Topkiq1CflaPAbvoXWnABvfemzAohyeaETYf+QFxO2mUT4RPGK09QJAW1rmbtU/FpoKy4u+Jzog4
Zs216GZQmXpF/eCv+oPeirNp1L/yLgEL2o4N/oovCkbzKniyLRdFCSJzURfhVnqwDO1DY7Xxw0wr
fG/hsKs1ZtmYkW9npBRfLJKIPvghQlPw0BIm/a1wUv06EQ1EO2GtvSyB9wqlgWmMSvBTm0/9lzqd
3kU1DReFr5JNpkcG2CB5MaBvudMcSQ4mXmh8ndvkp9MNNTh4Lq4uBzsroXdR753tmfVulEYD1dvY
l/5XkJTW3rIm+WaO/WewP87z8rklJh2A3L1jJfk9M3x0tjdcRWDVjCGsaHpQtNcO9pHenvU2V7K+
tcFK0PSqHbyFIgK5esmjzVYhWkTAYoR52SZPwjy2OFsrqruOq1QkznERCACYBn7Y/Y/OD8q7jtTv
XaUn+dXHoUf6wVDtVlNDkz4Q7W7r7PGTeXSyLSTEDZjbF0TWCDkfKhJmLUOm9527PKYo2CmaTJGu
JIkfppkdhG1rZhdF/qx1p0WOnSIkYiTHZUwt+/LBremdhTnEPyN53afdeJxNP8CwzghpUhwRbVJz
8EHlvTfZ/ye4tIuLD6JyoDX4k9nBVqqVXSe7K5C37JQAet5scmMu5YczCcfGGSkUKshKe5FW9Z72
yGEVv6yk1VOPEydZiJoe7O+GyMBrYBZm5kcQFu1mm5JjcIA/C8yb1UeSunh4VptJCBKohi7aSfuD
ut8kL0r7MuoEyBZcbLgTrVBObv+l5cIgarPfO1owXM3PBRUEH/If1WmiHnW1DiitLGAJhsxauyu6
+kdnYKtz+asLkE705OTvqSz4JNdURo3WBjuPKJjdkqBdQF+x98r2Xl1C2hrYocimC+fRIZ9S8+ab
8lgETnxQxDF2Z34ai+DUbl2J/L8EJnYsuKB3R7gu1s6Rqnsfj77Uf7QT5szSfMTrlN87TfuYjKN+
MVIsVRkliTrkx77V6B1s1/VuLZiM6tl1oqUjeZic9gKo8dHqxK3rUTA0w/+xdmbLcSPZlv2VtnpH
GQbH1GbVDzEhZgZnkS8wSVRinmf8UX9H/1gvB/NWpXTrZt4264dkipJIBRGA+/Fz9l470XfYLsWu
q6v9YFbj2sLEfOB8sO87WDZBYOT73sdxyqR9ES1GuojWVYAEMSWmLu3EWyxc4DRM/r1KKdALdN1L
WHK2NYT/PTOuXTXNXt031c5MaEuVbqqsu5oTMmGbh0Y2U3R8iYyMFE5T486MwwfDLuiA+qPHjCE6
xUrwLBlltRgOokC0VQ/ddz/KslM35xfRRYdiUKJDnF4ofz1RifGWJaLbZnPwyJBvOMh3f2rE2TIq
g4iQdmdm3tIxxfX/asxheFfQjw9KWYyDgWHgEM6PlUataGC0cppc7PQYTqVpo0p1hP9ao/biCHe2
auAZUeEzxPMx1dhoBla9pngpFt1zUOUE3gbBfW8Y1THDvihgF2Shhilam4ZzoYUvZANVW83f0i4E
olUy+BaZRj+x+7YofRcPWi/FHAY+7gcEwnKMglNuWbzbcvjWdwZHRwaHnwqosvoxz+W7kRHJ2+V5
cIjL6LxUopVvfleVxkKEbzrePp+R0NF3/boUchWdFbovJF8nojgOOF6izF1pxXycNLX89ND5kVQl
ZMBEF/7V6Ej4g+Y8gcXjZF3SRifCQs06BXe0Wm+1LQEkxEFUqAe7vjuIoD2EUpmUOem4sqr+7Dv9
eNVH5tp98Ny1+FU6o7NweZWkdMTzNilnFne5S/1TSrJsAVDY7+OBSU0vmD10PA0uNJuliv59AK/t
awVJ1gIMZlBqDNDFLPqMS620HDy6lu696jMFdVxU9jHS1aWDsBSK9Na8GfnANswb3s/qh5KNzb6X
bs9M1uKxbkEhYwU85Ebx7lfquNGs6tq5sXakGN+YDk9WbOk0DeREsivHsxQRV3HS7sv4o6vqje+P
4VoLgguw8ebYgrpo27zfh0zrB6ojT9Ed8MVVevIlJyVwkbbCTlu1br2JW0SMS5tnEZNGIQPKJPCZ
9YFTi/vubRFRVe50sfDckBPAgSMYu8dEp/wLA44rn6ReqVyM9TC7613qYtXAqpXOwCliULQrVV6u
pTerQKlFS0nD2pkPy9qoAxU6WqKwL2AaV3naRXcaIqBcmglkchf7rKwhQJ59eu7JJSC1I4aZ3ORv
mUAimyrINIHdMV2TpKu4EOuooPc6O9HH3Alr286lBSnIEXuwwKBJE5dITwRE0Tg/JE68V3jKWfIh
djDdcJlJDG2TbfTMOGE6dz0172+qYkSnNK5dprTor9Qe7I2famucaKs5Hn2gC3bqLdN6kfpI0UV8
aAdCA8qWMUYn+movRUUGNhlayr9J1DMugnnXNea6FHCyh85lmId4eblnzKlESDIHP1qLhpH9lPh5
6XFm/siSoONi0KivcHog3wgbOjPdM6gMdeztLRFWyIxRRMhaJ8swSLnjVJ1y43tNysxN3LuPs6po
50paPxnNPGmxD7lAkmKWjZOgJo10FEU7TVHslY1aI0GYT6WUwBXoeTeZk70alZ7hkyqPmXNn0pu7
mM54R1EykKwhdOBZVuZpU03ymB4zVmgRN6HrWmllnB5LXbuSXAaRPGz2suDYLH5v30lfm1LmuyPJ
QnDS7qs86lYlXpBCNap7dSi+K3F+kP/JVhIHS8M5ZkbzLeG/Sk3Gm+rn15RtrZ4DHT0YawMYgjfF
LwlckUoSciN4c819NoDYGIcDKlTXI8hCX8UMiEBq5wRLyGG8Gat3Q+7MXMxtZLNGMqL+kZfTebGb
tAW9s7A1OM6KgjzOIH4aSJQ8IHh76htKqaGEQTSJjy7TdI/TPYBxzZHNNUjEDcz1EpGHDJ+wdJU+
xzKwcCLSahCkL470xfKCIMCi22nvFulKMyj5KgNefw1MIpem+Wn5uo4774gaxDgAeruQkKHviaXZ
L2VlGFThqrWZ388pfc40hEVA+w2qkUpwAOWpu2WYHO7qEuu2bWM6LUR87zsxlUNVbwWEyF0Mv/bi
cqj0fFf5GkypBMa0UHfM1NklZszubqNAW4QtFppuGn7IBXzF2jtbLYrFLcvm/aeye1EHLsdokVkI
sxAvmBGoOVUx78MpLK5GUG2zkQhG7OHs5UVMWdaG3iJzGSXzruOeJXaSRYhWtRyVByMSVLgFhfI7
BTLpS5JoNOVTq+yWQERnv/Iif6J3zXau9V24XR4vHX7V+9gW+2UvQ8TvZVqD4gUBAwg7sl0FXeuF
6TE5zCGMRlk5CTbN7FBUFKptFRgbwm77T4RCjgQtCsfm89FtO1aROI4uy9PMksZ0qqDpL8OiGG1J
qUtB+s9alpsDfJFtnzL8t2Fyz04MPttUUHexGdZhbq7VTsvWo/WOJZB8KkYfHiaTy6fjsuXUMpOh
hA4KlwpDBWn7Cjz0zvmmn3h2gJ0dO1aztjQNb1EIRiK/DwE93VC+tabbwhzIIV+b4r0J9fqIrZdK
gHNgGou1HVFuLrUUcoxqwOGQ9OEjLaRVy0u/BFawHTtGAmIinWsV2CNRJLhxu8IBBdLYyRlbiw9F
mTQqzc8KzgnFDqVv+BK7NIt7AtfyMPU9X/iX5blaenQ9ITXo+fia3BbBBaJhsNdlkS3LsmW7WFwE
IxJ1jm3NHoSdRJXUzM8VmOadu1d9/dP6Mk4YCvrMHc92ra7NqhRXgsyQUldMCTJRfYWZER0VEhVi
Zmb3CThOUn5YVyPtQ8yZedNNJCWF3bxqCe4IGxr3WoLB24Shri9Oy+4fiGHa5F31QHBpd65nhVGV
1M4uj0TFdkESFfuQXXBUo29mOe6tEvZ5ATBpGfx34fqXvgoeFmmUM5mvdWqS0yjVayjI4LDCaCO7
YqFejbT3juBMHgc05IeoHK8KQ2+m1+HXOGr3sTp5dTOq18TGcCjP+XNutXDvY4LuXUaUEm+59KQE
DRPCKq4hk0Pe6/gRNlp6SrRxhx0TlHxn3DPsem18PaQ+RR8XuFO19TVyYZoof1isFYvNIzInMEKq
yRHB5z0z5j7cGAkgFRU0w7osc6mFdioCGY85SNWcXXHXYwXa1XRrWr0ar0yzn0YrCk6dyYF+LPqD
ppTdTknM8bDQGhLhA7ZKwudFtD0KrfT81rbXliByoZ3JiWS6XG78oTB2NGeHVVibNEKkrZeORrGf
XeN+Jn6Xw0A48ArMdK2UNGEbf9q2xoRkIC5s6DhyPtJF8ypj6xElDAYXqsynWDnUA0RyA4rEnHA9
DyfHtx4W5r7uVa/nCH8mHQW4QL2BQQG32ICHrNk5DZdOInnD/qMPoHNIpMWyrqiBuOSqOAVJqnAa
5QFvSBbY0Bs4TT6wDwAOrwoBBQSSTJeFbbLUmLnDqTsyI+meYJBkz7dUgpq6iCER3N+nSfQptb9/
WkAfSY0VYSxeiMPzj93UPUZdP24dGdSRKSXtvMj44Mj3nNVco1ZjKTeBBG9ApScXzncaQIfqofQb
DqqD/rkMWKOLY5LS85r5+DSSmG02cTLL00Dvr+5l3eeFgT4wHUuLUxfRPrd4uJmisgzEiAdGe7hL
kdutG3qyMNoCsbeIFVlpUsmvoSjZzdEt6dmPooSDuk5vPypxQIBfZu7QjE9urBtezjmo68z6U/Xb
dka6C+VTnnccwYfj8ugs/ec8rlCKRN8JDAvvpiI+4bAqrhyv/sLa+O8ayAbIF4tpjK7CV/gFp5im
deeOrcpumDdbTP6UJeF3TY4yEqijx4KUMmA1y+a/sOoYd8mNH427pLYakfuWSYoUwT2EW70otoIL
gP0YPRLRDdCUcIXob5GMJ1aD3tqG8FFpi6ecseZEXzW6z8jArG/plCVnof5VHvMnk+7XziecQsBI
jqYLPOI/d2NFmwKZMfUR7pb9BecVgnzCANWBNBKNjQo6p77TVNqxzgy72VCJXUhVcVlGxLHLIALa
wFHJrZoBVSKOikPdY9cKHvc4OYyi2Y2It+6JfwrwQ4KgrUOysxlXt/bR6lGTTa15mELggVUUkD2q
wxGxxvuMDUr+G1B0Mues1qfI1JnS0yPayMNOwMFAr7IHeo/aoc3yE5tmsQ0d2SXlxKMyMd50iaUA
17aus+gQBeArN+UkVu0zyrlbavt0G6Y43yqKStYWJPA0azqv6gWVVdBVJyID9rCeMEQULO4FOC5Q
kX12gpdyzkfGyzTw2IOsLrkfG2VdJPZqMfb1gPqOFQEiyuTudSTnezcg0K8hfmS1nNEdBH+mjzbT
7d4NCQpMQi6/qCcmsH3jn0cYtdEdPsrMHR4GzIMI9+pN6SKzDpLirIdDsjVktWNQ9pS6nhHWg12w
rxE04R/usSxG/apxpks4RBYSuMK84pBDS4LOZN855jd8qSieZb2axiVOXdBSGvIMQkTbeDNpHYjV
eGTXE55ulAXir9zf9XBDvZi10i4ze6v2FNyB8JkapM22GIzPxmAkGYwkpA9EkW2qYvyCbOGvst51
yXf55Y61MUAw8xAGt5/z6x2bsQxF9E0/gT+0njNabHO4HZWOQl/44U6rRwRwvJREguhDKTlefloN
0UgjW6cF+sWVajcAzjrtHI+9l6oTjuBa9Vdt7H6kHBU2wHqq7Z/PPgwZM/3LiyfcFQqbxMKjKrB+
8Umz/+ec9oGnLWi10O6srT/11NTudG0w0KSNUz1mguqmUzgHsoGMa07Tu7lA8QafjXsf5wU3mnKq
65b8jjH4UOYUGpiJsdLBA45tC0dWCtgJfLy9C/TqwScPdx/ah2U+4DQguTsnslBsg5gyxEiyaMOj
NB+jkrl3FcFDU0vMRp9abSt9V2ZOt5wekFJa6h25yy6V6lJ24WNN45G9VtlPVVSchXjXlfLmBNkX
nZxLGuTBc6w7706D1GrBnHYtK0FKMbThXveS0tXWZQNCrwU19BtpozVOKe0Rw+BFst0qF/Ngzhs1
Z5/leJlbAgBRcCNLTTrTQBqJyUppkb8UFgPOSaYl1tYPhpB0cKevGAxz+mXAqZPXuBo49hwWo8/S
FAlgUxYJOlnZhd61pRsiiL233HG/DEJjyfMyyteUJ3lr1jmxqsFRd6mCJFmPbileOsmrIg9qbyLr
+zwijFVypMuHv0SO3uIWteyAIlyC/IJIQ7Ac19lqaA2qEclEXVqQpVS9SLpj47L85PFA76DMy9Xc
Kh/GYNinwiAxLgh/FIH9FgekhqdoIigQx+vMsUHDKPrZXE90qK0TekNh1q9hAoV6qatNKYmxK1pV
SUIPVTrIB/SJK1FGD8uUOdYl5qNQ19pgk643xYgHBvqzjEA5mizowfyZ5lR0TB2HEXwUbZlehCgh
jOnUzgx9aU7tjNC678Df75cDbGPsdL3AgSe/PC99QkTVXR324y1kA1ThoPoqswtpJ0qymOl7KudE
+rsTD7WH/oHttgiPy1dXdkXHqe6fwvKYt3wHwLUrEtGsg5uji0FZP6Oq9hhB0VgJ/YwwA8FRJoo0
zgcQ/83+DLEFqqQ9HFBDsvNKI2hZY09hfHtvMFQBHZKSwE17a0mvwIRvrC0jw8Jd4iVozpqduDse
oMuSWBHT66H8mMF51gA3WO4/AwBiOUC3NfTqn48hw/ugRZ01l47MLOSuidFRq924qVz4Zosjqm6N
ENik/7YkwaGzRMWk2ngE/RonVK2F12ruCHxwn6Aj/A6y9yWMbWxNZS0CTHRL9W+J8DSxRe2UvEd5
SjMAKcLnQXW5CZYWpwqenMTuLlgtsy6VBnchIilok9/Qp2tjBiQbyI6ZUH3YJX579VuWUt/K21Wi
uLcxiHCp20O/b4zsoZpRg865/6wGHA2bFJl9Y/mXoEVPwywH3zEplXnRfFPGCaGZY2O0iica+g52
23VPV+g2h/T7jEpVnuy++QjrMTk1aOeXWsBVcRF20GiuYdC8Re4UfVbtZWQd1FHTH3Izf4b1GQIq
qtyNJbVttYHD0Gy5e8O0RtrU0+sMVIxUDVqqObMKj2TpdmNXQIWzvr0EeXgoxtp8BGOyK2PZfCwF
Okumh38BCGa+/Z+Wf9dQDVeYpiFMwgB+wYTNpT7Afud+bYFH4O6jfZtMQrtqakZMK5Z4zhVus8vk
lIN88fcQmfuTRaMNzttwHCoOVUFE48pk1w+w3zxp0DqVBrjjnGUa55tYPSWG+G4r45bze3FsUJLy
lCKLzMUechSe+oTDgytINzYxE2ycAeW0QpbGXrE6FFu5+awo70EUmRuaCTawljDe5bRZvNIO0P5m
154MhrtWp1xJZvvYFpxa7MnR9lECAEN2vJJQCAgMdr0ug05s44wpjOyMLH8opN4x6JP6WHbZwzAg
UgxnOCeG8VwOSvrpmMEld0wVup9NqMSSZ5l6Q1y8iplj2tIjsDO8G0rKyzWIv42s9wUWgawg3xBN
3jTmA9PmebvYg8vU9Lc15l4C5ydvWU8GCRdYmvidnqxz3b1rOAqv40jG2YxMCRp7veiNKrCUiP+b
tUE+/WZpswyT7XPwTDcZIid/jq66SS9zWd+NvMlOpu/OK73ont247E+2/73TnquEzSMyewNWDRG+
sC9lGxuYqCzqhFRVLlqRAlBhqdN2aenU1c38OgZ9tdbqEnOIEuzIM1kKyIWtCLq8O00ivF/Gj8sE
VSl78GlKcoC29q3Em7fOqwBZa6oy6fLTiznR1e+YlgOmZSkiCLpZ681i4mzRSTKfDEzMy8Bi8iTr
vEDUPHsdU9mlRRcM+BOdbjjoLPVX3ypngvb81KvVglR088b8l9ZjROOXxj7ikmggUUS6CFGJ0Yo1
jHOlGsPKlp7LZuw/xjpCyxFon5a7WR+ttTHXUg8a8mIi2hF+Un1Q7TCJ8BHSDEZHJni2m4fRIGLX
DkAU5UCPSys5L1Xa/+/Irf8qTOv7+D//G7lcP4V5Nf9rCfcKfhSbr+3Xnz7ZEpTWTvfdj3p6+NF0
afsfyVPyb/53//B//Fi+y9NU/vjH374ThdnK7xZg/vpjfpZmUa3+15lbl//zv0cO1P/pKz4jtxTH
+ruta4ZFHptuABuTQS3Dj6b9x98UTXP+btgmofc0FxzTFEge5XQn/MffDP3vNhotE46do+oys+Cf
qVsaqVuGIcj7U1UNsBARSv/xs98+zwNcNi42V+33z/+YIqgta+u/zg2mygvg+9u2JSCOGRzpWZv/
IKmJhgi1elui6bKwKG7AzvIAogPddOHo7Fu9yS6VX4LdMOhRG2qb3fwkma9ZBhitD7BmcseGTLMs
Voad86H74bel3epPenZzBWAX8pe9JAhZulnqNi7LBfnsfEoALTJhO855YHsbRoyarjFZGq9qFSnr
FgBUS6T0FyW6Y3Ep33I9j1CDO/U2y6oS3UqmeXprOis70bX7HvnTPm1ZdQkkr07MA8tzU0zhaoZR
3ummcsYjPN0g51EmuREL4qjPLAskQqMjIWUpSe6DdqJNK5V9oVHmF4Ov3wKqPAWdrl4UgWIo7+rh
YflVVBrDA/zsPvMdrOuW/oLZmQQIPXC/D0G4td1URstHuIJwJdFmhgALacW8s1Ue1liZT3kDu1yi
2ODykn8tPwyddqiN2GWYzqGt7e3Gi7j4p2YGUdKV0fTeBwykq2cmPM4PkK3rosb+yUpQrzp90H6b
0+bmTEr7NW0hpVT9pL1QlJq00wHA/eEu/zd3jvkzuYsbhwgHcH6qaavWv7lxoF6ZrTak2tlg/1YZ
r/jMLSsjfOytFkoVSB2/7cDC+LqLu6bw1W/GqDTrFNXu0bVGE3N73z9pRqDd+lj3ls+IZKowh7EX
BEQzNJz8Hes57fU3tGLxtFLTaUTD2wNlKLKoOuF3i2LrR19C31BqTX9q5zsVce26Hkrj2bDq/mD4
HKV60evPceX0hwFZGKPO7UAeUk8vXCOJwFmVRK7QSym/D7Z0l9DShnxDB3tjCahP/jSrjNpxi2r2
y//rRUQfYRDgaVlMCXXiMX5++mAVaFGeh9Uy39gGg9j00q6VdWP7kDAjMWr7FtpivAg7mj4/WP/8
lWHM1dpsA2U9zL03Jde4p/cXKsS/6JZLVZdiHXSZMu3UVk1fBuE/B2lBh86h6dLokX7B8xHSlIa0
PmR1++iYZMdlwtzQvePoBMdna8h/zS/rek+jC15il1zTpBE/OGRxcJ7KdztqjlZe0WkM6wx6mR16
nc3RDm5Sc2f1KtadkQICh3VzB8zr4c8v4C+KQJMwQ3JDmZI7BtQ+Mg1/uYBw1IVeGmb5+/Kl+Zb5
kGtDgBTXF5c5VcsLE/pi02LzvUD6QS/fGj6mkMhWHxDGgxKKNFJVMEQ9LL9nfxvx9z20KRcxnnNE
fAG3uG5f7Fqr7019KG5aYrDWTU741e2T7KD3SK9R4YF7kqVjnoMeHrLWfKqF+iUyppRV1I22oeCY
MIAmY75678sPdU5QlAaQCoe5g20ljdZtlMCZnhPeUi1+6I1IPRV6IVA59vFNTRySKyrQMuNIpabL
4gtwSPnaxSl1KWPdfUKgyWAY6kudz6vOjKJviiAgYDaD7AwNc4/3sb8QxDAxVW5/UP/nN1cu1Muv
Cqf/UeiYeRCjXP78fRI/KzdNPN+uozrsXC6ZF3z8ZZvROEUIBQX6iRDo6kQI4Bswnuw3PCwUcU3y
QTdgAlWamY8KNouVThm/SoRb7nj36TVoKFpiP5rQIzjFa1srNDrXem/i8G4C63Ge8WW2ANJ3jNzu
IiQ3GGLa8IRkKL+2jngESlocTLoijuG/VQGuHz+qpivsj/EYBnQtS21PVId/pe073y0fQqeIOR9r
e5vBw52VdNZfqLAXHOYftl5NNSStmUwUjA22/MXPDz8lnT/KPvMpSj/yzoguVoAFJ23EvKmcAp1R
awbYg0PzcSj6aDv2Wr0bGJZukRUVGNLJAzCL8JWcvOzGEgb6KO3KSzojybLsbRLnHwQpjHulAWUd
FWYAC7bsiwvVqjjMugVN0jJL0LFmc0SpXd0K7jnyDRI85O4bLLz0mwmWZ4NjMfAUClqMiO5wSQse
GiMvpm9Zp6+QjGbvZWnp27oe+qOBd+YenWOJMc4cv+nZ/Iw78i+2nl9SJLmZsLxxC1mqrZoQfX7t
zudzoUBgmVqyi4r0bvR1dpOGnIFNkLYkC6CIQDsLL6rA7fVYJxwk2DuZyUqe56Qb/hoZQ+AxQ20f
kL68Di4RbIZRV1fs9uVmsAf3OYsE+Bf6ZuvZxHnNUkrHt0oEKcpJuUocY37KqincwXQJzjU1B1ZB
M96lo5psq6ClvwPN4exmKoVGHZ8T+ab0TDfDNuifrQlFQSAYv89iCjadbvnf/vx50yWW+ed7i0xJ
4GcG2wuH6l/XxSwXORatoToBZk52ZesMDw5J9EURK6+ctotD2xKkoQ8WHa4R2pZbsDcnc+d/j44G
UtmPeuwI5KvV6GYF9Jc0LRh3pZU+W3qDY9lAjluTKnKcKOfmdRHE6u7PfwLxb34CiguNZd3VhUYg
7M9PhzGVKZVcmZ0clY0na2mvj3310GYc232kHMReVw8AmRFSue01dcGLzcP07gQundSOKJna4nau
43HGiDWkK40O1lcREC6ltXV+75JFdbYd6EpSx6d1BMRkRNPpUbCO9CS//esDNZ+zhtVlb0P4/Kz+
G6NWlevnjmY3z1rj+gd3wlU2JSGxVXKGEtqpgkYSM/4yhQ8QV//55THkj//HN5hWidzwEOWzfMjj
wM+XB6eJ5QRCH4/5MBDXAVPp3piM0EsR7TN/cdd0KvuNNlvmmoCd4dJ0RrmhXcQkSVXgTLS1/VIn
UQ37KG6JA/dJJ1HAVMxDk90hdNkXaWx86Lr1GKfV9FUZ8D3qWah+yaPUXkU0DLwcXSDjV56zOhZf
ZrubdvxL2MQZT91rbuR1un3W4E0+5xmblvxMD1XePdJl/6KHpP+MHuY2oR9AoCypXRYiBf738+VQ
EF0Y7tRUR0thsovcOAquk9ggfDIfSkbkDH5CbWWFICALZ3BWmhyMznP9m25rzmpQ0bKnEaKKjnPn
Qwot9iFrEnYYKFyOAxejMKyPbJ70NSOm7zFSPodRxPRM9k/+Fzf+L9DY5UfB38DbC7Ves6Dw/fKj
gJloaiMvj2Cztfsy+jogLXwb8xprAr67WjblAK0oJ4FjHwd6C9I7ANJUjkMOKcbRy4PFcrVq8OGS
cGUy9Ms5Kvz5/afJOe8vt6DMGCfHCmw/j5gK4v/nF9ogx/AL2iueiXsN2s0mNt3nwQJROt5ohO3D
9tIVj05UykyifW0DJprx1UUg1ZL02qOQCKfxWGkRBE+mFm15ie0ABX1K5kz7WBvllmb/0OhYXbVz
i4guHLtrVOMZarr3IjSe70Kt+ZqI6k6n+Q+u/RIPziXTWFHbs45UyKpW1hvatG2RWNcUNSlZMrs4
d760QqPUAhOfBV7b+14IOK/1z3mlXbTqzmQ7qRXjmLTDrkR0HLWF9JYeQ/vZQMU0CdYMrX+a9Yo7
n9S6lEdjwv3OURaZ5rypDRtjdQ7x0tgmdQAR4AeqvNh5y6Zn+LVIVTrjlPoHs9wHTJYYMj9Klsj3
SfIONmp29QGR9dVdeiv4YQnIiNSn2vwN8MeKKCZOe17ALhM29wyUR/GioLiRevpvqvLoA8mFCGeQ
rNFmBBTuKSMSc5OKfUMjr9zYpucMoArHHrOzi7WcTCiUo9M+ZrTUhZxKIaCPMy7ZKjmo5MWqicrs
jH+hOYX6IEEG95ZaeWVEl7EwHnyroP9uXLQp80qR0kE9BIlNHnO3HWLmrWx5+6iPPdVu7pt0PupQ
nZKIcNXIfhI415lEIuiivwcLIW2aHb3BJoTaZr8HinIL4UzZ2ZfSN3DmzJ4bd/dBJjZlLLaNzZLe
pc4jw5KyH/cw1fd1YqyxkOLlVfRrFxkoIrHOzIBzNWBRxRcXU+iIBnIklOSd7W01yyavfhtnlNoB
mMrg1tQvuGhWoStDqYOVHfLNouFLMCVbZ75L43AvOv8c3vwgeAlm44yeSsD3H35LcRAQ5v0Nzswh
cASQBvxRYNh1FGPk/qH15V+DFVn7FAW0KCdul+DkvzTBq5MRxmweR/FslndSkxvv9GcRrOGjI+DZ
4NNbK9NHJ+G+FuJIpPhJbG7pBRKJ8qXLIw5lj71RMVGCZkjwEA0S8dTWb8n4HLv7MnhvrFvf4hbZ
OC9DkO4aqd6/j5SQydwRySjfLHSPikvuSXjV9VNQPYuZk4WPcAy9nG6fqpR0Yxdl4a6LjjYXM+WY
Q/byG5M/YdxS7Y39gvld8d4n64aQLogf9LNTzV2bDZzFqggxW0/ytfgY6Vs7xGgRHQy6mQXPRxTO
m5I5Uhdlm94EJ6qWGNsbIhibmwKEqhxe1MS/IjNZOz90o/XGRN0TrraLwfMsRzHf3cZwJwMj2iet
eeT//IikoeY5iqh4w2WYMG7kgpma1DzO/K1oqxvqWsY9mWl3oFha0whjNC488ESbQR0PBrc/hmkK
6fuiqo551XtCM4mOQLErE2krjrZudyC+e2v37kZBSJfUMZgVFenBhWrj0MTlFaTRzfKtQwVlKqz7
c9Pqxz5Qd6IVj8FYeFMGI5auB65RQoHIiuPRDkDfKzAALQLeQLRoeEs0k1Ib2ynK7zvQfDW4L5JT
i2MR7ivDI05qrg5x483qqg7OJbRgmaPIhO0cuu9DPa7T6UVPvkeadrRawgTrcuuGqWfCxexJdqaJ
cEEzvQl9OPM1Fc6UIawueehOY+pwsev4JbMd8qBRW73lmD8irdA3xjA1kmjwIx1HBWOupTHmAvSB
vQsdCpU3k88MqCDRXYjysiDx3KxPdnN5Fzv+CPifeoXphiAhjXmMOdffkmJKb5FmDY8ucuUq5ggG
MJv1oRf+QXPJ3Vad7GiotXgok8laNT4cmgh7t5I7BdKPUN3bjB97WnzPqS26u8p2D1DnUXKoFcb5
ikGcT551XbjJoawbZ0PU3Ru9PI2m552rqt0OEGq5jsh4hYjk6SRZfWmplQ+uBniuxpbyRbV6czVV
dnZRs1x/ScFjLX+tdHr7OJFcRtnAVwVjBgM0amhTtQq9Untkg5lOGAba1yGv9XNWUGva8QBCwMru
YR30G4o3F5+26L8IquqhGaznEQnCpRgghgMuGkAqQFgb9a7A/mxfR1UbH5om2KEVqrEN9cgZI+6K
pg9+/2BALwcME1+W3y9gTCUrNQhCbqxGtz0UB9RDDS6TqTyIXjCeDOJJ2qBApv3zO9WmJMJCUy+b
5N1XJ3Doiq9tEF8XQAVjdWsFyddCH3//N5cvXD4sv/evT5eX9a/fm1BZg9jTvVYUUMdDODfQfcFx
BoqvoMFIHTjDpjxkZBnnjaFIinlt15hoMit3gDLzR9E/P4R5xitZPs9beT6BSj6sR/LW1rFj5LRg
U8XTI+NqKbkHeAPjFeQ/CWcQxiGu7y2+eRYOR3xy9EuR6JlIntCHUmNz+gjAlLXE+o3bHjSVBY2v
CNrroKOGsiDl5tUaxQDQUGMniuGg5vpB0d86lZpIuyAe8DpFY7JPBdKZjIs8cnQ8P3xHBLLyW0GE
ZLojQ3VnAvoR4fRU4LIaYFqamJDmGmtt4D40eImKJvSqPPSMngXD1WHRE4DQoKwQsslde1xMDAbU
AljWWK4KYj4himwyrV9Zpc0kL7nodbFtxCl1wvOkR7veiLdFbLEINjulFZ6txF7Tpxupncjj+aLS
VmfIsaEBtS1CyxM8v+k0rOqkQ+FhepogfyvWPMUXHijN7YQ0OwFObr3DJj9lQ7RzO0xyUHS0OL7M
ULYLYAl2iNc+sm6liO+AatxNUrnpjkTETXeT2x37FruXgjNNNR7Bnn+tOHbV9WvasU/58wvEqG9m
+tzZrUd1frabxoMt52W6dhcq7aWIyhuWCkxr17FKvdZOlzev6zFOs/D1mb4nZ/E8YGGOG7Yb3V1P
tr3Tp6d+THeZ2ZBKhcUkGyBhkgDe61st8LcuIZIlSep+n+xrZz7y7N8F1CpumHxx4+mxyNu9lkuW
B5JQ04PkDXj9/9J1XkuOKlEW/SIi8AmvJSGQN2W6q1+ItnhP4r5+Fuo798Y8zIuiRKmlLgklJ8/Z
e+1rPALo/52pPeiEap9Npg/PEX2+usukgQxD38V5hFJ9g0zvQHNxn+T1QbCgQabyZqehmHR2Slce
RnIDiIKBWg4PrPYKhbRNl2zb4rSolENG4+n6Z4V0I7WWHft6PDftFvYqrGzVk8OASl3BGYooER0/
GXzzjLFA3buVPOhR7NsQeURBFlFvAOpibf46as6twbI48AlHakXuFJ4WY9qpY/qq8R8cVb5CfQcm
Ebm+9PUpwYeUHRl6nzQl34k13KtmadAqn2bTy/pnywkYt/OhUmFoVeq5K2cEr5Laasx0kq3dK0BL
qFadcac53dE2pmNlK8xdm00BZb6VN1BMgCOx5rqsD9TfVieRRADOiaGGL+aOxN7tiCKdwBCCDpRd
OHBapy2NDL8tIk8sI+9etrezLR+pr1K/uI2KV2w+uVNDrak+cPoe8ZiehiTf2iVLOwibiuKeCnVv
fsuaMLCX+ow3/KVhoRSW9s7OaG8X/RFayw4Fmcc67S2jelimaQfeq57bA+p1r9eHbSO/uSiJ2CAD
kIx3bigusxq/sqP4qlb9tUbWiJGa9usVKps/mC3f9uq9itstzSbEQdU5GvgvD7ovxteqSQJprEG6
hV8oCgZRst2SOdBxHazO67lnGEKCRmLBfAk36SDQZkLdj+6KyjIFEaRYr7Gx6pM+cLBaHacLANg5
OzhG9Kj6+mT1X5TFRKl16fRitw7MzEXsCmwrZD1T+DgHTaaHZZgpeuwN2JaAi70/p/OJ1tNbYy5+
udSHofqwp3I/pAtKIlJJwVO6MjkWLsZbhbSIYidDC6eVsa+tcA+M3efTPBKYc29jL/THTEMaFfl6
hkmQz9E0snOCFx9vqjdoIJAgIVblj7XO13FG0PHd6qb0w0wJFtrr8L8a1t/IVXaKwwpTD+SkmF6h
5X5BgUTg3FCXXut0+5wlMBV3RgGe1ijfGzcMCIY42gooPhS7ds73v+JzZG2ec8SAu16i+sUAqefm
YXrpw+Y7c6fPpjUPlZzPJGDs57DkWrKqQIlYWbwJ3bs9Hx1lZEXsfAHIC8zwi5J/NThBCNfpyHYZ
x3TXivmAfPRaztd4sX6P46tZpjd2qy/gHh9zbJFwsZ9sw+8WzBXZqZ7VPd5exOTWVqg/1NYO5m7a
u4ywKqPwaCB4FriLpso81YE35kBS7h44ma6QHQ9FjXwBbbBly4cl6peZjFmTTUGAUdnDSXXSdyEj
k7AdqYkx9A/kwkR+VHACMyBxzPpbG2J61D0+dXxONdttbTdhzmmx9Q5KTIwnvsYScntlkefanxuX
KDkV6Ips8rM7xadeVQ+6aSDyJRKN4Qft7y/kIbxnk/EamxQroVEH5shE5jJTeCDbQF6vBCSLv1EP
3lELPjKTJn0uXyr3IQz9aiG4LpAFAVIduR7u9P6bSvqSXZ8I03OVDf/jKbs67bv7IxzvKdtQzfLb
9C3Uj1XuE2J1VhMbX3dyUpPqXRHFowN9UIqcIeRyZEHeJ6pzMPvia66JX4OIPs2JC6uaHuI23uV5
dVqvf1MDnYNeQw5Do3b7AIin38bmGRDbo5QjoTuvkMWOildGpVdXiHawTA1Dzl7ECrpXU+n2lU0M
tUIoxtLvrTF/COyhNo5sGQsPUPWb3X1q6YJSbt4TwLDHJ0gHBDwUUUKLAGBkDQe0evuiwKzL3jLu
NnOYXPu4/Jj14UJvfacMzBt0x2/D5TAh7evgFU6fleGetKUKiJMMLD0KNBXTAQa9LM+DhmJTGB/5
W7twbbeyraMfy3wtXcDnk1j2vpj2dRrTYw3LAOE2Pj7Lz4gpGcLknGrOJeOl22W6rNmlSYEfzAoo
JreAmXw1p0NS6gFtmktSRg9m2HvkkY9amW51Hx8cNQ7EA8eUWWZnBZ/DS2OoOxX4JI3fQ4mg3UQO
1+LwrJvibBNIMWbKGyl/51jRwKj0gROVAEvRmYENUzTnA87IjRnPo5/sa9JkF9PAmiDtlyEpvRSq
MGSWM/aGYAE0UkG5U7QocNLUzxXthtD8GLXqLrTwpug4OMV8ibTyfQ4X7FVEImBDVPqbSM03RBTg
/KjhcmNvjuyCGr5gNKocOJWuvR9F9JDjfE6IGkUpvV/akzPYhwmFmFZpeLyad7foP5zwZ068TkQU
ckFmnkaK+TT6hTod8zIiRHM6NpwFI0A4c1ipxBnX/RmHfhhkOOvDovysUxxX8Xwv1PC906pHB7Fj
WlfKRD0X7BnnSv1kpfzAi+1bTYh3JtvaDBLcsPsk6uIWYfzU8BGy1der7pA11V3ttaMT/8nL8XvC
GHqp5a0rK3/ltNtxfdb01KubQB0x6UUyIIL4VTL+bCrzQDgwC4F50BrxQCfDs7QfvaguOgo5xAw4
tfa9aQdjo+5kGt2dAo7ynF9axT10iXZv024TTpaXVvOJcR0ejBKJW/ytJEnEptRfT3E1jb7l9oDN
T3roeB+yMY+TsSdm+mAv09F2x2Oe5zdH2EfS8fbT9K5yaZRlg77PuNAl/LmU0aFu6EXoITjPjSX7
rcbXy220nSHCXaK3J5nqe+ZdufyodYGBLHqMVhfIUBzpIHeYv7kEUKWj16WbiogVkoYrPlvH2PVz
fWKGfRhM/SjnnO48IW3gsYYcilSXfDUz41VEAio3kmpzvtbiLXeso5DJuXJ06A/5iRHPebDESTVx
87oKORL+rHYbMUGJcFSMaf5g2F6p2Z4LT0D8nCp9N49E0Qkb4imaumy5yki9pXyN0Y5zoiMwMc5R
zLiV4LW6qv3c7qCYG69SJT6wtHaWE54zhWCfEvuF/aWyxaGOJ9/t2eJ/0czlGE6Nr1LB4yY/wMqF
0FNfWne6Szay7PE2aUq/zk6P7ozE22HVTv1EpWhd6H4ky5Fp3IfC922U41ZpIr5XlICKTp3T7+0+
Z6qgHbJTOc47YdkBPZwyR9jvFQmU6jH0wOjwrYn37H0Vod0EKKgGl0uDb1vrymuRcQp30XFGTYPV
8NdQ9kdGN4+MNkWHY8UIdfCB6q1z1atAgpnnGuv0+HuYBAusi5ApJwTVs6YPTD/7vFiuK1xGJgN9
OIR5TdwEbkHiWFHdlcV5F0I8GAnetFHZzVr2gN4xDkZQ5JeJpJGB9DQlhWWZ0G0utGCY+7WTeTLL
EYCDCTCCWrszD7Y1HaEVPqD3XtmLX/IoPply2qvt9ymJT0Nofs7F/GZJ/afo9cA252AcwhPIRxKL
5QEnTjAk8jjO1iElJgSzhVOwiPEH1AZzD4mCBMqrSPvjvnbrIzbqo9BJxZYOtM/GNzFm5zmy/Zxr
gspcevpqudYd2OHnUipfExndFOJr6K3OyDmJ+ZEv00S9NXn1H2mhrp6vgqaboVokAJAawLIHUcQX
Zur3us3eTV5cW98ilNmGjRIA6dtVBtyIPx007RBtbU7l1nHq2XCiE/ZBtDoUgqujxkegvdN0GRDu
5IWq43cUwZqiH7N7Y1bf8VjtHZIm4Aoj7lKByHzwHTyyQN0AFwVJpREqzuYncy7qTCB3clmNkXVG
REtoeaLUgiiaAn2ih1RyKcIMXC3DKXW1wNK+A6i8iqw4h323YvFe43lhT8amvqWBUsJPgsdio+eM
+Z8BCJXRVRkMuqL/tlae3RDXkvQrngef9599kufd582zdfPfXdmRDqblMCEE0MJ/n+n5j5p/Gz/P
u5m7DWswUEKlazzqMa2ALqYLIeZCo9BkElDhbqWtwE0dVoimSxL6UqX559jzp7JgQP73gUlm0odM
IoeWOkzPDd6V8kBQsYMxRyvZsTjTgSK8OZCj0RwaST9J7VouzZrgREWMc9Cm9p+bOhV4c/7ep2ew
Flb/+/uQET2qKKjT6yETHjWm7ppH//eQ58HnP/7nef57CmyTYIC6HMzC+m48mz/Pt6kgMe4FKgkr
8vqLSvRfjNJNdqpiaIfnTVoZYEG5Qm6EVtB8gpPMfFUr/v6UI5HkrcNAS6f/i1zftH59q54/oSAu
D/i/630eUmquHbbnR/Z8qbkcCGRx9F+5GWK0anOgTe1ANhNNBt7b5xMQOs87+ve51qd2rPRnKOjP
gzXgI2twPOamu2/XV1wsq/j7ss+fnscgLgj6SwujsDRnJ8FTPJ/sv8c+j6WIJ+a/L/P8Tdqlgq1b
9tplvNf9yMcTmut73bd1u1Nm9I6D4gL8mC9D3fn13OzkXO8EfaNQh7CEXyNFdTn+gb28L/BMu7Cq
FGmxP9B8s4NwYBVeqk2+HCWZyNMmm+a3ZnZ/KPU5BHEzOC/RtV0jW0nyKoY/KL1uht6xKwOZRU9c
XfsK2XyZ//QhE8AFF6bsjgV57VHSg2ejA5QdtIiI5CH15to6MgLbL4W446S4Mp31jX3CIDQhdY+L
2a1a9GOtxkerKs95qxLmRxKEsdEMXBcU1bO9x2pA2mUVRDI6RF3oESC5VbLsUh3HOgpyhbOSFKG6
UrdElR1DMNyZaN5op/wBY0Bs1HGYEBPItnpFQnCQNZ+brHeJYQWQ3NNk20NxzZJ5Ew/yReH9IHrA
ZxCPcW05VRQPapEGeuceTOWThDOE7FSww6/1bVhC27OLbMsZiZqBHh1OvLDXt5nq7FA3+qMjKYx/
AzDBy3GkvxakJlYt6P5SnqyBqlEFK0pKYWgR4kd6LEiXzdwVbLuioMY1U1N6ZKhY19zGfsEV33i/
NKXZZQt7gGo5kcOzjcm5wKWxHWbHbzTB9z71TYJc0Efh7Af8N1S7mlZmL2Y/GmOMqW/w1BlZYSuk
hIl5iUHB3OrY19RgNl+DqpreVKgZZpa89eZAqz4nPIa9bazd0wasLTvHPjd4k3jLB3OTdQAcdLV/
RLDNtSr0xLQWkIxOFkZaZr+1hzEw8f/0bs4VQ/MzWml1t2pvyOOiAsoYtJLzsVlEucGZvsnpUGZl
uYv58wZy+VblKSObwFa+dCpOOYOOmYwwpL5pzgOwpD+U7nY0XC+ehm1xTvd0keE26WR96Jt5Jo+s
DBLlYY4whwhwSYpfifXVzv8YAAJ0h8IdqHkoSNyC0tLXu0HVgxrsp5JLeMX5JmxoPuMKCsEHQBfx
EqM6NvZISLaOPedeSTyILlh+xqf2gvXOTDcT8eCLQPE7hy8Of5kqwQlGBMbpRLVNttcU7BAzCSUC
wkp4YUoYE48RZv2tDJvPBHN9x4ul4eAlLlnCmfV9qRh+1IYXOdCvwRGIEIMWcSIJl5SIlp5cvje0
mwSzLxsRAtQfuJTIkesdcBh6CEoMaM5lcknESRa5L8po0kTI6TO32wg4n4Q8hTYDpW5Bh3F50STM
42lC8TsfRCx+sHlDiqb4TVR/iATIjxMdrIEpQY27Scs3bq9sFBZrDR2gIqdVa0z3uN80Qt+mYLgy
P/214gRFe9Yjx4Pp79WxZEh5duLMS1U+LKulJ4f6x0IGUJ0SEkqJ6OASPfrl7O4WO7wxj/OIZFhf
3JtG/oj0hCIzwHXixy59SoSZGfLhnh2SHOCgAsmCJBjTATXqltRH94CJawMwYAO40ncZs4gBQpik
cYUREz1xlnoibXZuqwfTHGPdwOc5crYhk8gWNM1MKLrR2o1zuKEvtx0KfC/Lb1X+KDQY/bw05qiN
zPeFSSBjstXmlAGIus3phPZRHSQpBL1MBkvS73GEbBQhN1H4Z8bBUmgqnTPrJQE8CWuXcChluS5z
EVREb4cmiWdMlCctPrnZ7HX0ik2LMor1OKVflOd/ZFg/iHANnKaHuaXTwusOQ0fBDUCKoD6bNmZc
gD4q3UskvhoT+bCmwreqDsLwwypqBvhih6FsvxKscy4ZWEVfwpGZJ+ADB81KJUrfFIBtWCrxf2IU
0F9cZUC9XOxDNi8N9hl22Adgh75T/yxG7ALkbEoCezVBvMxxlo03jzROimNvqW+xSuK2rh6axtmZ
jFLlFB20rqfWvYapddcE04imfu1s/Lmy6Y4jbsXZYVh8LOheZYvrR2HjZQtSwuSjUq0d6EOvJhVu
XTxDl+hS2WyGGkl/czMnTF5FtyFNnNH9vNHcfKODYKFJw5pbbVbClr1QpBQK4cjOcUWTt+wsNRqC
QnZ+wcILvYhzwCExYeJDYk46qpsZ914p4KCHKz5wYyTpvWGlT+yYtoG6HXTn0qSG5y4uLVDsbtD4
c5Q/Lr4tMVdEHyG67+jG6BEdTO2uJJYfS+hxffgn7oj2fDXqAWizWAdQ1kHGxodlgJsbor3JO00u
iufgBIGTGhnRXmMFUciArGXyPvXlzTCrr1EVfzP69pCKcl9mzlfGs1gQWRHBysFGBF6TRXTrDGwT
+OT4w0z9UsXM0rik2711HBA7rd7HSSEHXp6T4lV3h3OazK+xO3zqifVradkFVdZ7G7ERrxMaqIt1
AoDx6BQbo0oBlptoDXZ3xj3T8ospUwobCqZhYodHLvgcgifWzpGbvIaadW3D6LNSlDfCyVFJybeu
TE8yEYGeyF3IiRBaZG7MW9FLGlSkfrGGAuD1UV6+As0K9ds4JccG1CINIK8qq62RZECtJ48t5zak
YY7pazsCdnLCU+1w6TaVbVvR3NXc45wS7MPboM/7WKVfMfJrPvxETxk7oxdv785iQELbR5IKIYqR
PNQnUuyCekjPrmmeWQ7Xr/0O8ifLw40+2MZgpBJNc6BIcbUYREZJhjoLxpHeHxrCVjv7TK/zvdX1
U+mKY1lrBzibAEadS7qimlTGYfD3XBn6zfJtCt3DDPAr0eXecWguRlztDHBjtMNHGt8ZsH/ZnVLl
22gQLYQ5I4f8FtpUF+x6ZNa9lOZP7Agvg0ESbP1TOq9zdRPaR0GFXuZI1DwVarpov9ram7bcCnSJ
EmQqZNothmA3PYbiXg1/FvPWBEp8k/I3gTAv7DVfTBzmvXwzRr/TA1fnvL+X4sNQkDTt5w8N/Mq4
bd/0BJr/Xv1dbMJr9TWBogeKEcmzunF/mN/dL6wpUOARr13qC0CfPTieNzQBFBkNHxuD9lfo4UB6
emcnmX28xHIz/sG/a9A/z7g+sYm205br3djfMjGAT4P2QXC5E10qRdZbRPHam8zG12RsmWqrJWsM
CRq0ipuDtSJ+NZtwqiTSbSY5yO14If3FnuMI2qaQuFWw05DOVAZ9nMvN012TJ+kM04//lJmrJ8il
4ldXqa9WEcFGEkPzs4kllVdoiNGbpxa0uFYph8l2Br4MvTdatXJsRrCJ7ih7rqZ6vzUViyK1TMSO
KMESEUuGYZzecrjLsGRuptU4VU4M1FeGgiVMxcPxTehWlJWsekr64RJFnmOLPYxL7EDc6UnfYE17
z2YiAligtZMb4/Wq1IIM0NX6Ff97o8x2oBcae5YQam1iuxWO0EVQbNXV+XksK4suCOXS+pq9NCcl
XvNfGn3+pmdEZUJAIC1Xe6sAjN2fuhrd1d6ehzKt3s59GfI1YlCt2uBGWqmuOJxhy5VQOer0Li/P
GzNeU3EspEIEKNVRdcKnNxMnEC0XklTnyyJCuiiN+e15iKkw+9giuQzVbFwXhQbu+kE9Py32k+xd
M7780TLvmtWHpFKbbvHRRcHUK9NrikW4K5inJc7KY1n/5fOmTr8nmk7URWZ1+FFVd6cBUz6FIsdm
v/5kKe3JnvJLY2fa4fnMiFDoMmgYlG21/q2kqvUq+4ZpYAU6pqBuPGNiv6arf0ixsukcDxibdD7c
QYJ0M91FHEdMCAD4q/Req0q4qUfG7MKApJ06VHCDW/DovzG4ap8wxV2K5XsWfzftWflsiK/fqaVr
Bmk9hu+oHY75VHhxUdQP1WjDc2uSC5LrkwGWkQH5mPxGzQIPJiNacuGnamzPdORtk06Ve8e5TubQ
UHWvbLJIj0mX4ufohA9TtyjiHCB3nTkclLYwTulAzx4Wr3nLDL5ZClDlXbfededyXw+qeQtFSqRN
311yej8vVIXZtjDN+WtskByhj814EjJOvyj5N7fN9HNJYiW6mNzeFzIfN9EYjV5UifSIp0nTpP1L
NpbOxDdE+rmM5Cy3rVnuMy2Jz719nxeixiJVuak9eQu6MtRHTaTppQrHbjt1JN70IxnLdQJWtzSN
PwYsGZMxzK8pnulxK3y3klQ5aCrxfFtBOrIfWcofBinnyGqMX9WYnSsVKWwraWoVgejj+OyUbXxe
GhXGBNgzHedRsU1ldlUAK/tJn4xHyyYjPO/a5EddX5cV32mHeuY9T5PG3rlTmr+acuBbPrmkbxNd
f6bBEJ0zVbd2yYOef+W5CLdPxOmYpyxu4RQ18TfbbOXeEG1GjNA4IkajiZZVOS8PCJbBvJbe7ImV
LByM93HM59d14g0UASC2SVBuSDsK9Kn5J9Z0n1aS+G73TfhSzoWxXegdbJ9ndhSkqYO8utONd3rk
YzE+IoNA5yXXXyv6xIQoWB8tDj9C1Qi3D8VofcS6jnhqGJhEm43mL0ByuFiXjLnNFl+L1Ia3qAyJ
JajoboJNe+uZAL1oM5GeTQqTjQrzhsbIurizMrxhHR43RiUiGgLZmrI1hcfokbGAxC91SuRLFI/f
YS3gSixk826UTNHacuIClA9cFSFLbdyIM7hTA3WR6S+QXOmmk+p4szsEZlZdZZtQL1PEBVn0Zqpo
h7NpsH+Z7BbofMc/2pbLFCR7uBdK5jC9GxMauVp+UKIyOZdT43pLp3avS8FfoSPQ6IWFabWyuis2
DuuMXQ9TjOyuVZT1V0lI2guQsoVEjHLyXBRv9FrbkTTnSqCWWb2/cp4RYKAwlmbJ7CRXiputRQ6T
O4ID09UU8bxRI62GDEz26uwgDDNAfTw/J8Kzq1eIqOzDhQPOIhcMDPOImhl1s9MU8RkXGs7NMK3v
EUqXqJb5KX2+stDJZa1UvfpWuIgq9JEYNcAsnjs6nI/GHJ3HcUKkSyjli+J21aUjzfLF0UvjrbdQ
fpQuDs31xlTJ5FIQpRNX6GpExOPxJF0wvY+L/qWaxihY0g7u+ToLVSXDu2TCF6iTTIqlAYciTuRs
2/Zsq1nNvzajZX4xRVRt60RoVyvqxgDS5d8VQO9DjKaLhdljiCvCUjO0C9K8pMsykTdBC/NpvMq1
aGHTUeyc1Xv1PPS8GWBD5IWqnoQVZofSlD+hgVFtM6Cl0kwOZck6uCbRGej4YZnMTXicFTaBQHRI
v3LyoX8Ry0S0hUNpMOoT2aVK0hxiO8yP7VJhl0nL/kueRKiUivRXKs3PQdrf/xq1C12JNq1px6+O
Yk9nw7JutiHj1+cNC3m0weSoBD1ywyC2Sa2f8+ymqiaaU1K9tsK2ugfNKr8Ad30x8hglYaqlu0qf
qxpvrkvL3l5MwBcD25xwtt3ANdMTJngWONceGZo9rZjazHvVOOV8ed5oo0EbyMJ3Vs//HJqkhqGK
dLAdFZ8n8rn9ZsEqBJNkF+ccCeiJ17W3eGRchrChFqAjVdLhG3gIMltDvfHHqJq/oRJqEI9KU1U8
TjG9PFjAEGOt7f0URY3VTvlZZbp/jqBInp93nz8xPVFQWurBf4ckVpMtJh8go1hHT5Mp1RMw7H9u
FIPsqykm7FIxBURS0a3610lr5gOhCttWOOWpXm80pSM6THHuz0M2zoi/x58//XNM9x03Kw65lnKd
LPMIUQzhD4bVnFEodQjfraFhNM39Xqlwt+QhwrC22fYNoQYZANW/N67L0j5UxGz9e+j5CLEer3j8
87jRlt0euhGi/LAcXmvcx1lijffnPd2g3wEZdNiNMk8ejv2jKPTm6rCDnI0KBdN6w9WPRMhW0f4e
y9ZHhDxiwJe/xZdF4HlNyVHrBfXdmIvPRKehg3qhvNlk8F0bF9ZRsv6CNENtUwzFb7tVTCKH1eY0
zC2avCnOr2DuTghzRNDqtLs0SskHPBf1Ma4FtVP3pLWuxyAulSsqICIpMI5onyGMY5u00P+0rSY/
Gdl4jkvNuJmd5uyRS+JZHpCZR5PuRd0S3nuD2lE66bAXMdOs5zGSkepT7QKRWytYAlpX/JjBl1id
f+FVly4Og0hXdqVdT+dUTz9wEpi7xgw96nt6Isjet+NkwhIzzY9hmrq3cekj5lK9hjc1yzyX3shR
JCQXWuowgZE15Y8kXe5tpPbv7mIWgflTJ0o4sIdcv7akqtL4bs0vaup8FVyDDk7XVluzhwA9S/ai
KJKMdzdM/r2bbM1qKi4CuEwPq+Xy9Lm5GigvLTL+GmbVhMwSjW72shAg0MbFm54zq4MHTEQSdkzI
notkiWcjjZrayZDD60Q2a4QTcMVJPiDEsl9S9dgf0OFRwRbhnszYp16nO4tcr3a0zDo6mRQMuVEu
78XwouPiexmt0v3Zk4XA5tD8k1jGNTPH6RP99EIm80KROkqmzORhHPJalufQhLHdyfSRATD6Uhm0
IYmuCo/JepcISr+E9nFAjEH+99Lr7/pyK4lCf3tatrkTm/qHIfLwnhchCseyqIIG/c5HMqfnfO0E
hZUUhyRRCQM30CxNBjtyRtdoH5xXRtCiNOa/T+aGt7nWHJ+dXbOLidzy9LKsL4Q15gG8wRB7R8HA
WVWzANhAfclRpwPrdhMwUTROY7nQn65c5UzEzitp6/rNUKzxvW6zl+ffRlDhGbqQvpeSepacmfpL
35SKv4wkHih2x5+bfUNqC590pu0qVJXC3Sav8qotZzRYBE64zHOEXlSXpnfKy/OnKALMPbpIHNN+
ANCgS9SfelsGKde7wO3d6YieTkczKJtjUwN4bSIkyU/a9hMH2bp1DbpqwHDUpq9VFzXH/26cFcP+
vKs1EJaVokDCuj6kli1s5Toyd2OhjZVfp5rhqQUemRKczvxSJfrOIafy+LwqRJUygo5sT9V6oVDJ
mNRflFm7jlNUBFZoWcdGG5n7VHQ+AZwBBFmPaXWLT0U1szcRvj5t9X3ZapvJ0cZLSF71MVMOM5VY
oBPt5ksrc75IsTBz7uIfjukpjRpu6clWvtaWxnutwzKvRh75PHVyxsCbWEFabau0Lf8NcG3XBGDb
ycOj1RaeydRA6TeiQ+PX1dGMqiGqGywvkna91bslfXkaax9u1SvpW62rxd5azBL3U5JeBsPaEQ/d
3hct7e6NaiaX/v8cWtx2L2rOiMGuLuYyhvdUycK7IdZg4inKN89jzxve+Dd9ofZSSpOst3XzlK03
Im6GPewzoHnlbNyscFGPpO6c89IYzwn5rqfWuYwMYs9sDqa/h+cMzbiUaA1T+jt/Y9AjtZ58bMhc
66sF46tMLDyVYzkGi9oPHoaS5pXJ3cNxGCxpDq2dal0fyZbmYbUZn6dO/M7jJv/CFKrYZuTW3BRj
tV+IMKE5mPxe0KkEptCTO3ARXFXkz3+v3Tc1w4A0udm1G93iLVQkO1guswjUjPKur0pHbTTPXV0G
f+kNteiQfCsGpJoid49I9yomXZlBSJ7FIChetbLqalhlc9geQ5Nvn6SWEZ1u/+qYVEICKH8svXvU
MJHSzV6aA9Ob5KtYQcNls7yxHo+IyNQ/XZmlX/l3WIvJ64X6mxNyPsXGg2ewA9UuLK5INlLDsCt/
x+gFm5eR9fVo28Z96BFGPO9R/BQ+HMvvT5oOwHbarLhq/KQDvxyv9IbnsUbgmyvb5KFFn2obFY84
lsNrKuNxq06Ls3veXdzSQSYU39kNuKBdvtRNNPsMsAcE/Ub0SazN3eyFfNix01xTyyhfcuH0R/wW
HVMSQB5mShv/+UY+b2aCc7eu6cwvWUcD+rkFDAGqYEJTHKYgPazvv6Wya9Bq0qdJfLGmcB9NcR3M
z100HSTwOnGFt4DIs9vzp7Sp1dsUJxxroq+xXdmBYHd1qBrsRVUMvM9pk9/Iyd+6fJi/NZkdk0mq
8ZULQdMhXFW2TlUOF+HAQHxawrkIJMzPG6X1qvph9xrKniRld6p2p+c9SF5o3SQpvcYwah54FPgh
RNDe4DGvscr4v4ENtoEzD+0GLRUXciuMTnrW05WBvFuMurgRCuXcphao2Fx35+eh5w0cErTiNRii
MCytU9ss73SXsSDFc3aKF2COEZleoI+bkRzRttjFqjrSJM+4UkOA/JClu7Ymwm1ESXttq667mwWD
grLQXAzNM/GHURdfKrMIPUutrXvukijfNaHybph0VDV31L+VtIbS2Ra/Rwio6QSMSJtBFFop2vC6
yP5Ew6pdqcZv4wC+n/B6+W7nVIZhN3Bhc4jajXM9gAyqHlIYnP7UDya18lj6FebAvz8t67F4/W00
WSbh4//P44BfdsqiBdhNjC8kbz7ouJX3uWXYFq3hF1FmJmzw6wXn+QKksNaW16qQ//wU/3vs+dv/
HlfZnXX4H6LOazlyHEqiX8QIehKvLK8qea8XhlzTWwB0X7+Hmt3Yl46RpqenJVWBF3kzTzY+yc2/
37Ksf8B//zQP+YM7zMQB038yGHh4m7Y50OeEyt72TfEwOjFHRQb6UNfuJ12YHoQ6gDBsDbwL68PH
0WpZh+NZ2uqSQbsh63P8O3JaB0OpjkMHR5ffPpIJW5q+BwCOBAqbyHn++zBYP1QruAC7AyNrkU1b
OomqTcoN5s3QfJV5j0lu5In5lniPPTjiU7cG9QyGiGI7Dc14NqbE1NvYovV6/kNZ/f0yoWb3SHtN
ZpRX9ZL9+9MSiQh3QSHxOqIuFv68xoBo+QQksP9P0oMoTcdDra57EE8fEGgEdtfceawm+IBpWDnX
RqU1IJgxwMoW6puyGUn86tF8ajttRmYTxp891tw4Th9Z2TTPyiJX22Ze/NhbPXNnw7JUh4V3lmaD
PYtz8TGdUpscqBpe7Nl/KW+NykveDVU3VwsssO3fh2PHVz30yrqZyGE+2p53jX6d7qcmK45qBj07
WACy26Lv3i07pmPAmp/H2a8vvUCVTyrRvgN4F1Hu64WFkLC2nZkSci09/zIF1M8sllVErhr8y4JY
OkSuSUbBTNq9o6D8eOsvHcSiSMHAPVStDFZYqN7DDm7TvVu28jYpJraCXnPqtM/BxkmNHb0F+AeF
tz/8J2j2gR8lNqKyM5R4OVZR2o3JvFAfx3N9Vay9OeG2KugaA/49H0aLjcL/Knsu2KzJYcuXeXB1
/z45Lk68G+SMs3pjK2mD3lbdGdZLd+bLECGVlPxj37jpwZaG3ZF8t2Hyr7oxNyJ5wbPzXI/aPPx9
6u+X/1eWbSfVe/zBSdQyb3cRPVXmOR8D4uCxMs/DjyNyfUY8Grro7zN/v+HvF5zF8IwhIaPNVe7F
YcHGgtHJVn6xgrJWVrTp+dUala7WfxQ0g1/+Ph4T7hUVbu4l1N5RmOJGMfXzLh1L+5pTLowQ6amC
L5xsDX24AHqC/rGQL3Ea63ST5FZ9x0f/iVhe2v19VEyVvJ/DSu3HJnO3xjwgvIC4+0+JBw9Q7fs8
LPZyvRbpFBX+79/2ZgggbP23/31os2MQZTIcxMppIm+1CQLV3lbrn/73KUkJlAsm/Pbvoz/6xvq7
6B/GWdsv941b5DepxVaM2pX0vYi7csvq1eXGIPQbLQswTeTdVNhfZWJ7uIPNgbW1YbIaV8WJ2bfe
zvZsvrjdQCJNjBbvoPXfInxHAYECAqHjVV4b2Vu8+NzJjPAJblhzayLpRP993uc/wtGHcJ3s/vsm
GbIpd38f//2Fw9kKsPajI3Qmcf48Mf7vN/59LM1sB2vMYHQ1/cvfL14S/+8//f/nejC9JsSl/YLp
DVuBi7+ndxkcLeJN8qPT1d4C4Txlk40eQxvYOCMxNOyvzMBOSVMjfor6YFroybWZUf6mX0SxUBdk
tTtDQw2tl9PUM34nQKC1GrFowN13LX8F/wGJQv/dS+Ob+ZLtp4L9Evdnen32lVwOmJLkbumtO23o
LHJ7YlBikuHGDykbowi5bKmM99L64ujEI+/YvQICxHoWH1dBHYsNVzw8TsJwbnn0kzhleucQtsr2
k2iVvJignDd9Zz/rHPodLR4sERuEEuy7Io5ZXqf3octxA9eJDRURGhMTbiMqnJvFJ0mZBxbJezte
GpaQLWlAMMDZiPMdz+0kxktlk4uswvrBE1hdksy79vAU8uNiP5M1ivtWPhxjHx0mRaWvwmcTfBfv
tvAxraZLmqNaxKPIaTBJLxlHTdR34j1uaAVX1vN6lhzMWGwr1bz6EyynoajvPV5+nuNuquJL1glY
Y/21/khzx2GKbAiHm7iK2AAm0ZvyeT+PPlrGvAQ3+WiQ/dD2ZQ4FS1YCsAWRPZHHL8tgPZW1uGXH
RmykmBgQ/fTL7oY3zrM6sozpnmx0c6gca6vZX3eu/euk/o/RvIGmnaOq02QUu4c+zslbyQ3y3s/Y
6J/OKC9tz8VSLCQiQkWXxmDt/QQ5BdqrHHJeTGVCXwf2o55RO7I929k6rLhd7I3FSsMwSLLJ3r8a
qXlaI88x+/CSaiSzGDE89yCH/fKhWZzHuPZv0MzyjY921XUEv9SUPXW9/ZqJKdlZ7nw1BNio1fri
DiqfsnRqdZKy2jswHfNR77PRvA3z6VYI57ZsJK6qsduEaLUz6QLMOmQtwhc2cOGsPuUgfluXipkY
u+1M6ssKzIBqXdanhBd04nyFBlnIpN53tFaTTob3ri1g2nbczwyB6thNzS2S0aeX4qrEXcljzkqi
ZCp/IN8XsNGSO/Qxjeum26X58NZ64astDBQ2rzyzSi6iNMxPVqtoC+qIwVBnvym4sk2rH62NRdRq
nWxbtICmxUMdtoek85NtkPCgXEzr3Ji3XVvSxTiXBzHR9WFOgngLfaQpRvsIZPc988Yli9H5egXl
PigWGcneuyYTmbBy1ti4toyiavWuDDaSZnunrPJJeJm1myV0CSS2jde44Rk8OSQjupkCvyDVY/FT
q218VdQ+0xFyypoOO9+U/Lbenj4fteXpQSOdqjjZ2InA9KJjRrUcHlxaZPdghlm3b4uG+V6Q1hUw
ditC2zhjiL2XOeiDgP6orLzwV+P4WTeABYbMViVY9Pv0iqz6fd4H32UmaXVZxLU18SfXSGr18iPw
sOGwIJGcQkOQCOp7jVc4oijEKbhSziQZbSLMk3WcPcJmU2damxmre1fdxm3ibNZyJiPtf0MWrivm
YcTPWA9NvVks49fwjbcaE0qT4Iny+6sZsUz3V3ryz41Xn8CllNtG0VyD8YhqtNp99wpOQ1pwvpIw
dggmml5ExoBCzZSreeA6uBFNgy8OlHgikkOGdsX0izC5FMOBzjyMGL7iUJ3lY1eqV4anX4KHD0Ea
/zD5HsLG5IlPMN6dbBq12h4Y+Rf5qIdC5c8Gaa5++Id8yR3L8CysJgRLaM9zGqw2toFjKUmI/lJT
tUudZl13yA/d62I/Uqgzmp0d9ZnFF5gupBSLL7eSn7OAEEKo2tMGRiWr/SCMy2thKHGLuNYJKuqh
6X+8oLJgS2f3MUW+itM38HF0Fimwd9vvto6r1IXV1acO4GSG6bnu5nI/F1gNh/qJfpOfpFVsr335
6hRUzmrh/AKG8IA0H/U0k5YU/TFZFut6qKbHlHZfv4YKMzpHUUh6SWLf2eVBDiMItIAZ9DyxiZ7C
uzM29CjWURanZ1FgA4Rf4fjwGmvvF1D8K0529FKL3xECt+tkGkbLEN9WtT4tmmE1YZ0+4OcwKLCI
EZ5oGylvRBO+aweqCsu+W0bOKycAI+9BbKCKLXuyYv7MRljQWst4Y4ImCHP7x7IwZaWE3e1VLu/y
6TlucC2NCfvxOifFQXm1Ac5LCdvZhI6Fd2LomXWX4NvzJ0w1vXo26I0IexVS3qTOc6ifaCaVBZvE
yWmfu3pOiEblBytQ846OMFj3YJZDX3g7Sgwgw0Daj8Ux0PZPKPHrhhxARJSnzQyvKeL5/WKE6ra3
wn9JBdtc1xVkJ88ZILY4FiHR4W4ox38jQnnocmymZfXGqPHCq0fvbae/n/H7WYtpklHXvzYq5qa1
RtJ2RbsJzRIrZomTj23TFYb66zGLKXDsNmWP09Rqrgx/gPPWU+hYjr92adAbQdO90Rr7lHmDjip2
eA4gKOaB2zHZZROQoq6ruZTJD5etfFRo6wXyYLVpeGNEk9JfplxYqsbzpR/z20QTGA7Ctse6BxV0
rwVARbxa/Y1VL+Raa0T/0n8IjFTf1DqudzMKbATWjSwykVkIUBN++BATsAe6i7kHtw62DxAiCVDi
paxvbJ+gek4bJ7KdfhowRJwwa40U/8lY1NetrEiC98gEaYa5zFvEKy9PGKPO0aaenXo9pKU8M18L
neXUYaxrWNpHM8ecyeelC/ZqMBHKprWjDlM6GeMJ57wMn1BrtqNnpzcUO3+n68a1NgTeN7nc5OtH
f59imUPd8brgzIte3kBTCpl5b8yp/h7l1D8l3g1oKjMHcnNUCtEir4xvQFdV0mjENypboV1mkOQd
7rim4Bql0pybQ7G3lvanhkB/ZytrLTFtsNZAFJANHbdtk7FD5ps3ZFhiwW/5qf4UtBK5bu+zpNxl
ahxv7I5XqOPPHLitOGM6AoPBoVqUzIF0b17J2LmrAs7jsC2PBUbvzKn2svXKg++lOVwZ7Pw6Vg89
7hYCWE2xJ/obU1tWfpWc3Da1bYfaH4+eG5gHmgG/ZNr9hjMBEJtbcdQKSmEGflNEPRLCe6pons9L
Xs5AtWQazOeEh3Oqxk+ucwS/KangEeo9u6Hyd61dYpBFXx8T46nLwxI1vGMG0D8lFocoNa/7MgW6
5sn3SRo/FGYivjj1xg0higV5djucMkEn7TCF3GsUevI4TK95FvIAEDSpOUN2p6TzD5paGQzvhVhV
QbnsRZHZ+AR7nvIjduUh89HbOSBcSDiBsI81N5t4rvy9DBnUS3Nftdlj0hmHMIFE0UxTDwEt2GQm
2cFhqKlUxgyOqwgQY2PSXd6xBVkSvEm81gHW8RXjbN+IYWGHuITfoL3C3WKoBhodJtrWjMOdnNIP
IxtX9/V2ipcoMMbhpsoXqkpbuTMMDAgMG61LP3fb8mdDwf4M+e+GZTKvyqC5m1pSy3V3vzT2j8mE
ppbg02utH981b1uySESi9+3EFEy9wGquvmCZWxXjBFNG7aaAzq9Y5BxT5Ittk1eYe5J62FXpEB5F
HL4E40Kd9lTeOYrRdPHbn3RG4LZpLxYLOke6D0N9RU0Tl5Eq/vQqg75449+cLfHOlOoW8nmzBheY
SOOcgoAhGJ5dYqhjPr/WyCaAlGEc6+6zTdNhGw/XburVVKdEDt6Pg2VgTKYXbAUL4tYxeXE7NpsD
G6Gfpgk0Orud94Yf37qyZ6HAWysy1iWn3zDPewDu0uZetGo6m0V1sWjI2wGPeoWXsJ8TH+ZSAdiq
98oQHAJ+znp6GUVNqWTRLcgIFmZI36oi381fU6+jqMZ1dm7Ze0Csuon0BEFfi/93I9f6GOfkjy2c
zxZevCk29URRjOa6uOnK8CXb1Qo9gmREgs/j7KX8L1vNSkK7JUG2AIDyYKGRBj05D0+aYme7POfg
GpHR9RcymhnwioIiM3OgdRWHcuNxyHJEkgeABKUcmzUQOfFh4FoG33xN8WCnDWYgH7T5XijypZjN
GWhQ8c8EXKurquErNjKZX61uyKRZ0Ik4rndh8sw2EbRsQao0bNrjlHqUTbvyjC2N657N7Teg5N7s
8oA7NDRjU3f7uHUdMD/mbb5k10tgB8c6qMYInW7fawLdaJnYEQduwgNjf2B27ckmzxYpD7EOb8Jl
xKqOyn3tj7RTcq7AcRfZduZcu+dZjUMX9kjsMKsmEvGQve8YDR2h4ADN+hTStAE7DO+4SGG24Qyl
RfxuMCEScttt2Ety2eOlp+85cbCnyKuwtzHc2kxXlTrCsQDTrOMPAICT7X1ZKEQbU0393bLA5/V9
wPx+Y79zQYGGX5Lnbbp4j0vIiLTuue6r+lOay7SbCwZ/XaEcOi5teZ4giAZLSgo2UGXe3U1e++OO
AKSoDDHTifRLxWbHwPNV+r61AwXLy8JANZ/U1EbKsEk4AWIw1vmsHhXVeXAZrdD/dDnA9kPinoup
3FheXxxMw79xWqO7cjDyjjb/FUQln7/RwMEKXKgIzGOGn5c526d1NTBpenUPVkVwYLSSt4RFzlZR
6L4LzOoVRPRTMLg3nuYyBIcGndc7+KiNkShACpeiITlmWq9lOZGN8DDgiXzizrBORdCroLTjJXbo
2A0xxhtY0Xmkv7BbfKS9rN7BZyFhsOBelg7O6uRfPgfXMUTXVAmHC4qLcMRcZ3lOSzjNwr8NaS9b
5LXhVP/CKScgXDHkojm84US/xZXV7xhTg8gOODN5RxJoKFKCSUnKOXyMTV4wzeD+wt04zT0rhHZW
7Cp4Cw8DzJYBJlLD236neseOPDMZN+bE0g3hmbWNDaDMK+890hRy8jAQBuFPafOgTIJb2bqg3MJT
kwiyVi0OwykgLrXc1m74ENTlhaxaDYAZz1GQwpUKXzjtXZ/NVC4160ga4CLLFdfUYe3jgtZ5+zUc
TcriluzCCvFUUNoWjdLFEmZ/h3HwnQVQLFPjnAX0CinKXaVf39BxVmwQZngzYVgnxkFxgas3dRx/
BXjSANLBmR6t33b93yWkumneKt8LE7KjKTlCNet7ZgfrMwwoqQ3jf541ULxujKfc5146KHCOXOM/
y0w9jv18kDjiWKoypHPXOLjSf5GVxQyhaWUywQMKEsuho42j7dLByg0nIhD60Qa05/RiPgXBBNG+
IpJMyxHGl+mtSlGZgqphy6rgZ9etfR2WGcsRWcaM0f8SozrOllM9/P2Ss084JDgON38fSm5aZHVC
jLyz6E4Ml4cqBCVEu1qNKw7OalIN1tXC3/Gqm0HP5N6M55WTlPD8ytmZ4AuU6VVaFbedWamTGtLb
hlbTIxS7p3Y1lxbGN153rko8I9DI2UjE+bFc2mVDObngEkhvjlGJiuKwYA8ibtkKx3xtg9a4qWce
uJmZXMyZ8J5hEkwXUL+G2St20iKTlQhW/FbSX8gpmxEkX30avODdby8gad7ceom3YVtFE6rSiU3K
U5lV3xOC1KCmR/Dk7RGOcc+kP6bUDmePAhV2J2BSLWN7gFLCs2xiGEFgfq/c6pFyq7MnbTLx4LZ1
ylagCapbI1A34bi8DUF48Mv8xhUAYPKe7KQTEiYsamwyzL+cU91bVjZ3gLi2bvli4XG8Xoi+O4ZD
3RsOS548AktWf1VKYLIZu4tyAg0WBJBcwiGQWyslrjCQNdKBs+mhMy5hzYStqyvsBzehUXMZNpNd
zA+/k4RV4noFTaHV2QGsnPLVZ4mexwQ/Unu67Zrmo7WLT6P3zgb2qL1cJiD+/E0wzCZtcmBXFkPw
dalEHoOzSnI6F4Oh3qgmfO1swo22A+a3wRQKexEtrnqssOqfgykAo8HLG+5B0J2DflH79YvSQeXt
bQSz2KruKzuPWdjnXz1tHZjUyx4y6Zi9TTWoG4uuJpIsiA18c4i6Zdxk6PdguTNegF6/x7lyOS0p
iMBKV0qcSV6dsQFPPxLH3nEEXOVVtYLqmnSbGDARNc2+pk1IRLWKdnD2NCSlgYoPLYKjcIePgRhy
0UqcY5b/qePkk8vxYyb1ddHoGznWm8bpSRrWIKYXa3gN0/JDU4AQtTUawtgnJ9tLHodEnnJ3/l6o
a912o32T8DDlKB3sTQCTjPKTIUyeHPCQZm08VR5PE2NNP47OQ17cUiCwFolxRS6EvjgNYOX0lgTr
WWbeLotr1v3OF457yBZoZ7uBFVxBzdhs2Z+86sGAiuFKduUJu9O0Abp+M2eHJNDJHrW83WYhiU6p
7J8uS/ewFa9YQ6CMlt99s3AR6BxrB5Hsd84RJMyeG0HCD1pXvRfReS8Jurln7OKPIve25FLQTNzh
fuz6LzyUV9hJzWioG/pg0f3qWF5bJknyNcsaYtPHsc0x3I3ihdXAPhnlt6S+Msr67sLrB00+uRg9
e1WprPd0iUvSchSC8Urt9Y1lD6dwyUjw5Xy3e2vELEwA1Rwz4Lw8mQflfZnt/NaF03F0Smzr/Ws1
X5WAPlGTZzzZyXXMyeKn/qPn2S/KBOSq5Uvix5/tzzw7j1PsbxmnLm4M/pH3CO9eB/5rMFyWNLub
c7fcA/556sIKYrUkOtDNb1BXoYiR64SigKabqHt3sS6ab1bn7rrfOE3uQbvd6YbzoF6vhzTARyGP
nKnn6RRDcGADtk1bnIprbCbx3KfGW/g2qHDZeesLJCcoOXXWW86Fexto6x7oS0APYg/SvFt7U50X
iOMf7nvf+/tsSnHHMr7Ryza8ex1ItYJEqHVWMc8fgXy78uK4pBJnrxP9lI3W61S86vQH6sW9Zxdx
dJf37kEmEzRHMT2DRz7VC7owMaJIYi5x25lbJ+cBBticS6GhXjyTp1iazV8pnrK9x/50Z83jZZnh
ks4ekQB0N4yBTEe9+9k6Pf0rAY1ppFN5f09nXXgvLelIHJzX3DmpbO3rm9iQ/zA17fO5+PRtUAFU
CId3MhVH5Uy3JoJ/F1KYNyTcvefQgJvTgFuZ9ecwZz+omR5cw/ZnERWvGXJrJE2OiTN/TBy0h4Xv
sc2deFp+2BEH3CMQImunOw7Oev+WrG+LCspiHZeXNPspKMfa0p28wCjrWebQ89f4iJk1Aq9d0w4z
z7ERtWYF1nMtoeVlo+rIKx0G0DLIdjEFuIQlxmY/1yN4pu7baplUU86ZlOLkcly+UmMgueRle5lw
C6zqmw7FHOfk99SGV1aN6RVlALY1aMqGny4SEgTJmdsywbLsGW3hRgYHOLmFoNVzCKGqydlGaUIX
ECHaiYlFjtyefvNymIJAE3tZ8CSE64gEcXBhfeyGEi6gnk/xoB2eGES1hWR3qI1Xs0p/Kk6FjXDE
W9C4zPMSwGNDuDcZMrEhG7iBrtSiNB4dpW+tgaA7elnAFSwpD9au62zCmz1x4+47Wa2mNToeeS/c
3Q0nclrbBDvyKzec3kobMADagLsyZsaWUzBpMdqd8hRRkgxeRXxgzpj0mJ+7NnV2kBg5zhnllC2u
+MESUbiWa19Rrw8e3c9z7FzRnLnNjNDgVfB3tuRnHgnTpsGzHAW+4USBeADt/KapegYowSJk9O6F
aQ7bJB4eTN3Ue12J59gdn7GNkiepR6xE6dmxvdvMYiNgxv2O0YXWUM+9UGtzbQXxlpQoyfaF0T3G
WXOosofOMJ8cp03x24v3ZGBIge5wveTVdYaCGAWZdy8L+zGkY1HKelOR2d9T2ULujtqCJhUuWMjl
g6qyDWxVXqzqG1X7naDD/ZiiNFoVWbfZ8L9F84Pl7I1ayBuuwnwuNvauXNaJFdiJ2VAe1BNkFKlH
xSzfLlE99w3ekbwUtw4xaaNqT9xz3kxRyahhRNoMXs+1vByPjofwL8z8gHaAodRT29CzgX0WLFOw
alpMhJsMi9I2t60HgLhiY0OYH1V98nMwGoJmr7o2PyFawXkOVqc4R5RfIpjG1nKfUTm0YdSFIBOC
LPT6XzYRcDkK55/OUlJYoF5SeE6qZyfcrl3FPhEE5iugAHOAPRLPWI4LKt5Vs3rkDQWBJHW+3FS+
29wFzx3Ij3rBbBMae3JnHFz46IyOQ9glzMriibiB8RhQf4LPY+/Ic5OpN1qMY2SbeKMK79Xr9HU/
JTyESKpF6VRde6N7oy1MynHbAUYJuKXFnXw2p6vcnz7YfB0GyToOybwkQUit67/SzRC20nakyKS6
YSF1SabxaYRiwmCw0pXoQIXw+9kjYhiK3C9dvhtKNthD12TH3fzMJiuLekbhUNXsHtr4uXMDunBA
jVo929XeNQDpD+2H6TRXiGsPc59zjHTvoNDhjg/J3UqiXcjgseqbt/kEb4MEnrCv4kr+GlVA7Yp3
HY85X3O4Mb0EVmnF/iNOUV/rljtnRyYmBXLoO1OUN8VJT94nK7SwF9eZRX+8X3Qd4As6PYM0+bLD
+pnLDc9egxhwOhwwzI2boBK3OXimQziOXwEKup/klF1P7SnQd+xSls2yrrQ8woZIBvR9TuNz7MGT
9Zt13Crlud8hav0GUAq5ZVPV5ZcciOxnOHgWlpWAK+2Ol4/fvSZpTs2W596PSC4E3j/tcNoKoTdl
OKzN0jT+mvb07SfWEgmfyzIlwC+MZS8FY4wvuBEI4r+Yv/2RBCV25zior6vQ33cYyHBTYMpIgwXl
pf5CEr8pnWdiM8kmZEsfccf7N7j9xa6qg9IN+FlbBdu0w9pZ4FBYcn3rGc2hybOLn5NjrWd+3Kq4
Rn/6aXkGRcj6ZCNe62UIT7qCuGiaFVaShM5F5OceKWrTmMaRQt9uK0MOjpQVuADqMULNQvPyz0OJ
JWHUHzySM1zKfWTzOF1GrD/S7Z/Q272j50ksfIW+xD/xMob3FXKmr564W/vEDR/oJFqhizBgKp6B
9eOYjzSZ4/yJBpuNWm2hYYPbW3gfjhksJgdcC2gCkQTAVgo4/oN8dQ18RSWBfqTZMrvwttIE5bYu
L5pQDtdB1e15BNl7LmTbVUJyJWujJhnOS4qXM3QmVG5TPMjUPOWeLo+90M+23fGuspkHuIP+4sd/
ChcMCL5OYI/kPCVUgoOmDHlNKASY4RVkNeOAz9s0hfxOroxqDvwioJ5O/awOXDcxV027ngGTQTZ9
pR7Lj0yf4dfF86ngBkZ1Vqw1tj4g1DR/H0RaYyGok3UD/xFq0jWo8BSn3/n80JeyfeXmS2HPMlyN
efibzOYYKUowKsg7Udk0j7O4WHL2KTjByByK8jiQJchmvo1TEGYf+WBMEaeU3hQdY6Ua6z0yWxPT
qzEd3cwF6aLRKpKbQQcXzioOzmKgNMQ4W3P5krcFwkj7ymSmT6U5vpkj7jES5UFx7mkqj7xYI+yR
1o0BGfalhq8NZi3Lsn0ASTKyxmJtoWHmyEIkuKXm/hOpzjh5QhzsZfR2ZbJiWXV7r+Pq0tf0Eieo
WPBkuBFjdRhUwRdCISLLWrmgxgW/TUiHEvX2+S7V+l6Fkj+MaxbentJy9LZd8Al7iPsHetIeQQVD
k8kMbBLYjiqzeViwLW4Gt3oyh+w0Jg46KDiVbvl1OxCnefmsquJbZ/a7CnmzhaXxnEpk2UVNH27i
fQgbcGs++tAOZpxjshkjxyuP325PY3Fu9NuytSGT075XzeidqO9cr5nouZIJa5F7ego23OPfUYmO
hTm+IBNFQcv7JimfsqX/mD/NfkRkM7a5fzCbwGLnLk+M+QGFXKiHIK6weYcEFDvMbPAmWDHvgoTA
HoiQ/QgCpJnv8RC9Won93cz6aVlQK2uvfOlF/qSkJDUbRtwZqim/GnlMz2Zws3Tlu1liQvKsEsje
BIq8bZ8JCrAEcA+hqtyDR9vKwqZN+1lw8Obx7GbOziICcwB6eTEc4zvx64nuBHrM2EJyTozkJlfl
kzgpDuqR+/JW94DeQ4D6Yww6NlaQkCyGf8i8GEbKasvq805l7a7v/M/aCU626P51ZXMTymCKZMW6
SZwsLtWbtsvhzxU+FC3WrC3VPV0ynchl3jFcw/umIcc021vGGXhQCl0G1zLiHU/lkVIzV4LJE5XD
lne5ZBWg07y7mWbeSwTMUFkzWAvJm8BWHOUWmrsA08/kTJkVaOrDwBONdTbYMkXWPnbc79Yofgrf
/ZlB2mWKdI+P1Kxex4nMQ5Db98pAo1mLAiQ+7ojGDfby1rKtJgzdvpq35eA7GyWrVyYTOFbYDBE1
NbDxkq7bev0L0+IUTOTOF/EMgYOZJV3gAFVefI9dJJMNKa0gvPRuCrPkkLlWt+kmygoSoor0bVqc
vYOFryX/dEJJX03mQrrqx61d610/1NS7LUQdDDDXgGMIK7KVYdTfWmq+s3UNscsZP5aiecroFfki
nJceKWJDtaHtliOXkldAtkvNORiAG3JNfiQUbl4TG0o2YykuTTm9OqZzo03/vSnNbRDb/wpqj4mw
6mAjk43GD7O1/EF8xmCi17nJgnAk67Po0mdCWoTqeT6U6bdpFyO3+jes4T+2g7iAGeezKufXaWSG
lCmPjdBKqC9ogeUBB6tKbt29iykQcwPI3Zexsx581zC5l6fQGrl1xUkDqsuaTA6rztrAp+FtgOS1
aWLP2dAP+mLOsOdcVvO2IkOAmzhmK6R6jhFVdM9DT5DF4jnXsfkYzM+6n0/JIuTOd5bbSbE2NFMK
gbFyNBDX6r2kSmzr51jzM6zccLtelrRs92Y30T8vAr0n2/1dDjyRDJe9p8FNKwMwuliAS9PhCfvU
1lT8gXFu3rt8ATB/nOwUCqRjm2nGPcbdbBKtWN7aCa5VYqObM4L8gHXieODeMVkOZqJhq7GMbJYB
h4KZfHYlYr/ZhV+LxWUWyN390DHlau96mOBvNWoZkJ7YA5EEcT8WpOS4zuC0+MjtWWEzT6hXv7Lp
jlcswqmIImzkFgYY4mrvSTltpc/FqJCA8xD1PDN36fjhGj/PtBLb4wpQQZve9OCGN62tv7URxDe9
+9FIVHTfDkrGkuWX00Rds7vaywmYOvJuZvzT/Et+zpqcacISekgsJ3LTgItlu7dqDAohsJN53R4I
aZmXOWMSLcP7tBbz0XFrbsPz2O48VYIut8YDsbR+3xl+wefD6qh4Pu/CuPgY7IQykCpGYwXM6cJw
emiKA4jtKbOXKI4BLYbZXaXkj+rMhsA22Ok5mF/EBDF9ctHYcheIXELEV9vp6tdp1ZEVLaAIcM4m
Q1iB+3qD+2np09fKwe/tDGZKWYh54fI+EUXMUSNLTv+5yFk+ioth5FYkBvGuAiBm5TD9U+GMGMuL
yiCXYLZoldBHN3BbgIIr5zh1LiXyys32FkZ/XtvW+qAl55CDz6v7okEi0BduW1baNJifVttEQq6k
VfriQ4myWdTvWvp49v3YXeXSfS8BeyDE99euW57oSX02clY1trOn8HMVOMHKefb/0HVmy40qW9d9
IiLom1ur7yXLbd0QZVcVTdK3CU//D9A+u853Iv4bApBsyxJKMteac0zNXoRafCkaANo6xZAA9dxm
hJbxhG+LASlYy6kJg86UDlPV4Et13k2bGbbas2x0bX1LTVy9DSotVISWO0s0/k3H+4KYHTKZnQFo
90prmWnoCOVAeQ3LHplojJkxb0w+FuERzzXdb2AVT6HgVsklNGo+/4yaWU9pTyfMoeqgFx6opkS+
ZJr6K9dVf6O5xGcAQxu4X/LetTmTyJEML9BHJOgqMe3s2ukILmEFUCvM3g46l6SI4mxl1kO5r0zI
p/NmPrSLqphy8Z5d6sjwpg2a3tYUsfPYxblVoVLPkfF0GAiw2aFKrbqB7Ri4+DV9i8V73eTIE+sj
AjllHQc6btbp1LxBOs6SzbQOdovs35zicv5uwikYJ57TcQiw3mJ7XbQTOhQHNGDQeW9ChP49zCfQ
lQGnmTugTPcF31Dx2FUn2ugwbfzUp/uN8ZJVKmjUeaNE/9mbD90JnEqMaAPEbqfk3G+KFHggk2d2
5w1hEOR7mPnVnNi1Ysrmibm5PVG0JNN36qXOm8bPqsde6nqdtppPYrKrEfJOT0o0veQFDT/S6UtX
hXYPi1z+szHNiEV1fzTSUMHoo397CYBDh1fIMkNbOBTFmCB4QCN9Ra14EXbHR5VI0qbojJhpTrW1
RvTo9zSxKhskld6PBAdM78z8D897THV4E5r4oioWWAMsoWOQAIXbC2zbexSta9uSh3T6dDvztaoR
jYUBSrzBXjhGXsDwFwZYgMCkTUM4InT8Q6/wrqsRyRd/P5n505o39fS5+Q2RDoiPiPD5MV8H0WB6
q1Yzf8Q1OvzsoPw2A2oRkjfJ1u4DUtZlmpf051iLG9ovCqK/ya5T8JpjdG34LaPSEuLtuvi6yon6
HP/P+2LSPiNVdzu/V4+H6W9z07I8JoFlI+nFT5DeSrXgx827vdAB3ZZpXxOdaH8/znXodB4Pt/Nu
UNr5ft706cR+Lm2EBTNNOHIaV/Almy7Y6TK19NEh4k286zULz8fF9L/X1Xxx+SL11xDsjtwj/fJj
viSbTgN5m0N80WQcI7gKdwECh838lrozgXd+s+W/X43H9+Pfw6xOkaoiwrD5WFNQAft5Lw9GynYV
fUaEEZREy7raPzaq98/e/I7RTaDdW9HBD8tm3CdMnPaDFOiYpo2wlAaJIFOSDF0MK26ghF1ZRrdm
2tBWaBcuhJy16fisGweTKMIy4z4Jrim8eUPMh6uXMY1syrpRSWnElKODldKzr/SQrGMfDfsmNYxF
64UNaiZwL9W8ob4f0o4+/32+hk7tSW/iejf/+PyAHrrEQxBRv5p/an6gGKJmG48kTmuRZhwsw7v6
auBdS0enTUthOM04RRIaqhoH6KvhpN1lfkboV97VNNofyMCnCKX//GTawgoPCkbrQU+WBWXnm6W4
wc0ue3VFSah5nOs1GdwUNyPmpcx1tN4czhvicOXBgD8z/9T881iP6svATaL991mPp+Ixyoq0PYdp
dHXV3D7EZWteSbbEmIAtmnVybF7D6dyAD3qV0vRejmYSwsZhJs5AWH3OT/n7PDs6QIBULvMv6kcW
x1wA4wrNB/pdeY0KS3/8kfkJuHBMUhJHFnD4JBkF+XOqVbgbJQkIT0UwiS4gRBOv5j619sheJSp5
VU+JJayrqbT7cvSN4zD9LOO7dVXIAFikmHE387l5w+3XYopDIeDvOW2Ik+M0Hxyi0t/JUv6hFhnd
CkcM16JYSepeNxfipo387gzOVr/a9nCPhZodmiY0rvOpdqAr6JAStVSQesyn5gdjlOs7W2cxMJ+b
N54x1HzY/31GKVnzBSypTJ14nL9PzfoaulMh6eFPT5kfiC2yqBrbfP/71+fzMI2eROUQYvLvq/KY
fFGSpi8/P2OYXnzaNNW6tRXwQIVTXqEuZ67lX4ppU7nwak2S57oRA5Ab9NZVyx3rqjIiL3J7KJEe
cg78k3WFcS4nUimdsOncvPEgRRymbHDQEX8vr1ixkrNtejTcDj2FqSdRts5KGYGUlh3pkMjlX6Ud
xweJep6uMOKB1qE/LJmJwvbur015N8PxXjXM10dHLjH9/awboVzLaZNVMlyHuh9OpXP/Oj+g5uQt
6w6yHQsdLY4GmYiTlN1ufsrjXOUfStb818dRrGg3ci4OvW7qG+LSw22hELSB3Xg8Iwt4GnPiZ6ZO
V5T3x6CyfnLHeqtrIrZ8llmxjFDe17TTxdlCi/EkFS1aenVPzHu1GiPtJe507ykv6cVKzX0tdH9b
A0ytfV4wo8aTVdlPtoOSpPZOPf6kAadbI4NfhQerMSqcaFnn9lNJxk6d+t46Sppfft/uYg3DWBn5
1VOri+rJy5NvKQgZxdWb6fK3XSYqIPBdkBlUveyOdHW/+Gl6mrE1gojoD8TbfKNPDNXWfmSyXvBr
TqkcvwKFPFK++4cBDUeJSZfdeWM3rsr8rneUxbxrTsfzI1aSgxaC/NyIy1hLho35CV4S+/88dz4u
tEQDaspPVf/u+dk47Mf0F/kkxI3ND/7Pcx+PzD/hxjXh8am6KxUF6vrfZz/+aAuFGjXN9Lv5b96S
ovHX88/91y+fH328sBFwg9PExBVPL4nCpvFUDbq5HFz/Py97fvZ//drHD8ZGUyyrIsL7NP3k39er
/f3fH3/y73/shXGFZdf7/nvqv/6x/32nLHVwtyZpYWi1+Qz+/oyEDrbAfAdIc5D30rLiDSh3qzDl
LS+K7lmJpLcNBt95Io1gYuyaSFbhucU7I9a6Z1Pti1tHNWY6mM/ETiU3hRuSJx9hpKRXvXOSDl1C
zQhyGrp2OBR5fzWGTUtYx5u0leqMmJ5A4Fg6z2bSUYSYfLIHa6wGukBisGiGRlRNDZbhQ+UhPeL5
S8Ucu+d5L8jQ79J9jg/o2yuq7F67Vg2lfrZZ4VHeAjzDQkNj2ZXZ3d1DRTrFe1eJhg2rIMpYc3tv
MSIl3cw/NW+UNFuK2ty5JYRUm/i7o27SnfEca2+JThwtvstPpeaSBGNZ1Lcz9GChSaBQ58lxVwKd
mI9ITxhpIKA1yWqMagHwgUsEo3udDRkm52lPyYN419Mv8untuR7tpfY5IazrDt5TI/JpwhWqLaY8
LBjcOocfhd9/hin/vJuxwFdV5KKFVfsHJCFEAeqV85Zmzgb3Kml1kSTcqTdOtFyDBXQd59M16BPT
B07PprCVm5J5Hz2dhc+ycM+pnrz5rj/8MGNkQLQ37h7LgkNi6QWVxsI7o3/AqJQrb5R0nVs5DuWF
H8anklDEYT1Amc0aP/QgxQbkl8a7wwg0KGb07CkZidhZO0FtNdAO7oRXVGjGnvKEqDsCZErKJ40A
XtkerPkaSCJa91yGFBOxvF8sZqXbgrIeUJ9wPb9KiDiLUdeJxmnHrSIV6viUvFDL1lg6MtV/KUAV
TE26/hQQTLq3BzVYmKn2S1jZcKXmKx+bUlCZIzJ908v6DzSsykCvLp2to1KCyQjN9sehBVyO+8JR
hk2pSvr4jhOD760b/AkIgRT09h7RUue/G2U6rPr6mubJop0wZg3AEtwoEa2F6bBqVJMrypNXIJgU
FYrXJA3MP7idXmFS1B80QeG3Z0Wz9iMSEXJ7A6XBqRehdDGRE0Z71LHvPzUDbVqCe7Dda6zEDr5t
+Iema/3HnjC/4qxXjqEYCmNZImMj4kgrnq0JRYfM+7XyFe9W0mPhK4SkT2ltyJ6l1LA5xMwtfd+1
oNYgqO1iN93rqd+fKEDUeOn8NZqBZodSqHjnDYN7TZCibnLfLIQJcw35d68k5a02im93EOE7VEW5
RBYdX1ofoZ1V0AYzCvkdoXEgkgDASmjra7MvSornAFf7kEqiXtMfMDXMMFFNHWQQrXfpDdZZYmTa
pk6H8zmwJ3uvKInKGPvhR8R9w6ybz94DcJ8wwVsLZlSMKWFI1awiKAkTWk/w0PW/Nkl1CdzCPZge
tclUmhBtp2GkjPiGZaN6Tey4OHVl8EyEAMGQKm2uw2AAFTdIg70QjOzsaRJH6w6q05sS5TcRIUaG
9uiDGmo/NFOz31uzyJZFqRuXqrEIHwgEbAcdEG3ht8cqlqyCaQGtiXUmNtoIrbsb5sEJ2w6em2GX
eeGn4SeTpScZaOaUppzPtapx0hoYE2vmnO4tUBAbWxiQJd6Go2dQtzItV98HLrHgyYS4Cf3f9F3c
c2MyRQGRFDITcpwG/hjFelNprLtvVdXKRYq/Zm3nHIsw+kbrne8x4YFmUUK+0KARf7rSR45J6eNm
VChuWdQHP9QeoEPuGxQq7fQQFtwVVVv9SYIvzi8lbG6deS9Gl8vWTARiE6fuWd3xqWEZwfSr2bvY
EM00KDKvbbpXTfgDE3/3eyBdg0hTrUVcw7fXzkmU55YldvM3euj0aov5rHuSE1dTT+EVpPBoc3r1
yyGaJnBqV93ciTeQpx1l0s5HjzQd4vywzqwKLl7iO6dICYpXhmnuMR2TWCdQd4CgeZ2Zda9Hx7wb
fvmHoKLMFNqxnrgGlgUrWyu67FROh850GKqRXGCwIJYot6MzmCRMXZFIv61sI5qh+homNGqI3q7U
bO8T9fd5JtdCql4oQGLvCm8+JSqVIa3N8j/oVybxH0L8p8iKqSFgWTv6Xhutw67W7t4oDOKCg3bh
15LwsYkWWEgjolDv5VymHEZoDg8qWWxgzPl6K9pCU6uFa1kTMVJ1oo2vyl+Ga2O8rGr6vKY9pcBy
14bIkRAp35viZH9ySyurlcpLWGhOlZ+BTMi1EyE4hl8v++4eNSBdCtUDBs5RWNP+VAL8zz2XUVSJ
+2N8j4Gx72CsBYA87eaztIqTYwoo9IL+b5Z1/Ndc+Qu+j2ht5xE4nbdeT/RET2X0MRpi2kCtnRi3
caD/YRCqtqqxOt4CwzmWWFTfyCnDWpXiyJ0PcfYoT6groWLFfHPnYbA0gXQmnr6Lo9w9k6ibbsMh
TPFWdEe8aOonuAyPv2LalzGx6AUYtSVQU47WS4bngZ71VO6d3A+2/s+eEgxygfkPBOuEkHJhJm0r
m/ZEPBQ06eeTpFW9R2q4EaTr9VbdrjU1ZNYrpbYIAyzWYeZkq9po05cMmTB0YPtX75ILpAWFtkJR
0VwL9EooUfTX+UgtPXrIa0Vq6mufVunRtqhI5hPGpVHw8fQ67uceKeBltIcFmq/ho6lQaiKSLnaR
qYb3WHUIYB3idSzVjdnVyMDnO6rCkrXLqU/M58y6ACzYD9WtE6G3rgYyQRQwhX2Zfmud/ZKbfbI3
iaZYZypGmrKyIVjatnGdN5BjiBKh2IRqinOhxMjgktU8T8pU03C2uhZWiyFuccpr5OKFXUJkBsbs
lZxecm/nSAwTJlL4G7WrEWC655qxf9kDKMou+G7Ea9ICJsg1N/xqDSJQtTHKn/VRWnuIL3gD5zum
T9+BRDevukEv9dbzfzYfaioM0cbxQJQiKlVZQ96N0Hi3TNw9GezljQKk9uZoLgUn9MqLiK/KC1nA
TdPb96iyuhf+6C+9qfxjrxC1HInI7Z57EZGJErj1qfBwoWWF4rx4OlEPTZSVF8Js0fQ67XOWef1F
Z1X+qpn1c2cN8jJ/wI3fP+faWB3KpLyCrI2ubSCY6nRO8u2HVEbNTPvU7RB/mxdlh0DlGZUCgJaw
cZBPLY0EhdGMbLyuPQRGon01Dmv3UHE7JB129uEXcOSlm4utUtXZR81d3zGZGQgvVW9Ooj2bhp9+
cBPxNmmZrA0bVViExJFAu3qVmwyzUVYcRitf94pP8GLefXc2uqCmg3OVZT0paWVgnlXsj9Rk8CFG
Zf08qNkPz6PAh5gBGqSfizMM4zdKH9oL4MrwBfSSMh3YeK8uEI3gAycH1IbNvSuz9oLGJ0aHcO2r
KvldJjcf09FvnV/DdFt3X6GYLm2znyxLUfEeRCrhIqlHx2k6rJkFgI9o6HmV2GCtpgQVVnriaDsj
sYcJPs/HsBOZnk3vBlZ+oZHPXcSsRebDeTPz88m/xHzpVjaoT7DQTSWdk1J47n5klhggVodlMZ0j
G5S7CzfaU1fpeJWEUKAmVeRH4kFfugMk3CdFucNlcS74Xzky2uE1MZ3k4FBauLY4P/aaNn5RysRL
U1Twqadb3Xy/oxmYQhIscKBw4yuquD4YZfCqqll7TPtJoTvdmvT/e/j3USU8Mcf508lYPtejW+20
kQ5PgaaOajp0vfkydKRKoz/WCPeNIudoKyNJZpF+1gvaVvl8S6/DglulPeQrw6QGllZD/ObHpEPD
/IgbB0moWofU4ZBAdFacn42x0Jm/tjpzUureTyIH6/RA16k5kvvKVTsqB4xTGo22D9EN3RKlrboz
psMusLZkd4/PmbgQL+RcMotVCOvD4SPtxZVbX0FvVlp3UzfeJWI0HHzBbxT6JYJQsGR1VOVIkqGe
VDO1rBFwKGp6hd3gFJ+RKuCbGN27ZenuPg1pmqcyK1fSaTomv7lyony+AfJQ3eyYwPs6WwckuJ2j
0oFAZY81cwoWhuhR0a2bgD+1PNBOjkpHXcmC+CVkmCKQx12DGFUXsibMi3YIx3VcqAsbytdNSbnu
5jc2b0NEsqROLGwssssgr+TJUYguocL0hXAAPbHzQ4n93//uKIr8Kq3SPM6/adDU90yV+WEev2rU
V9h+E/UkhBnguMczRbBGA5ug6H+gU2YUfhZgHZcosQF4uRXjely9VIV4YaFOhO90qncolZWWgddk
elDWRQuPBhvp/Gjsuj9JUkjWRYBMVUwExFRFbNFrnnMcYZK8kua1ms9b0yAPydp7HAaB9a5SNqDy
3JIhieB0fpY7mvkqB5RJWbMp11VkEevcmR8BkNVf6ciyX5tuwCR3VZmFXANz9zayU+s7b8V3nGri
k441tcO+CpdJPJg7GVfoRwIPF3rbnROdt4LO0Nokdx5XGwB1T7beV0deaWw6d+GG7nfXe6tUcTKk
cKCRfT1uf3sKEIy4sT5IcigIDEPQSlmDCXEfbBpbibEytv1xgj9Bi6JxnaBNAB1UEvcB7wZkGqBF
Ns4SiGzAOtIvXvp3PTIovDluffGUFi18ZbpUHPP6lBfgNkKtdEmgdfT1RJRLQFGGQtNePLv/JENe
Ow0kgrwMEA8WrNn9reoU65FrG5ovbitbcnmKWtpvqlBYhpvx3RcYjNJRoLe3TJa3lkH80vwUcsjP
tDgDNI21vk9KGd5xGzMFtYfbfAR2BP+KSzWzI6tmPmWWXng35Z9gepIr1PFajzqC6P8sT/kXQLdq
GvDfabU6In9eFxaK4kQU5FIZNpOs3Ld/UkClKzEx/lTHtVdKZeNwnA6HEj2QCwtVpJn4DJ38pSUH
IngKgNMwwfvj5cEH/pDj6HvymIpcvMq5wpLodcV8q7Xx8AP1fXyxks49yZJAOUZh/6Nuv8Ko1d6Z
CrLw5iP2RBl9Na1y6dKsefV1Q92WRfvSdzaOujJDszgm6iVLQ3XRSGMpmsS6Qwiw+ER4OYEqFVYx
qb4Yyb+74p2C+M9lB45l7QYNjjAwCz/t8jsuWQQABNPWBbc8HOoiejPDfqE02mlk5o5KkFgbhP/G
yTXoTRCkS34RsgRYa+GEVCDDZCTyLOqCDNFyAENLDaJtlyIKhxPqEKVTyJOfk3nVtIW3TqTinAvF
pZaj669FZWMDMBnrFWfSPKVVe8X9hODQCWj/4uynH4DSSZT6hnmvvCrM1a/S68RWZqT2qIVhrvzA
ZbJhtR23d2WL820i+Y1do27l2H0Xts1COhh1kNHzXyJPbmX6AakWUeOHW4PLDVwUXnnphwRHG1n+
Af8k7wyE0nWzThkKuESt/Kw1vUHHuLmrWtHsoIBZazeP7T2VIRNxXF3fOpUVs7AmG+h4x9dar6CQ
KTBorPr5sQH4jqlWBwfUm2W1zuOlGRE70TVR8zxvZFIQICmacRNmyVcg0uo5EAnUJaP4DSbqsTOd
CQTE0lGPfOT0+bBmkZhvVZyk73m/zV2P9ZcLnyMoaE5oFXuSayovm0tdOfmlE2kDhctXv3r+jy1Z
qYSqxcFxBs8SoAFdzNZHCAdtdAYdciKvL5yS9ihIKbxVIL0r7RIhL7M7Xzk/qqdNoSZLOC5oITpo
ZKxbw36NWm5DJNQEtjZq6ooyx6PRB7vHR4H3eVhFAeyRRjB1cVPtyHWb7HpmI1APmf0G7ZVawXCr
0yx/nv4znBdBr9rf007uDs53IHrqaZAKZdu92LY61R8bc2MUjvcWGsNOrbNf3RgbV01r0k3tQQJK
6tRdPGiZSsD9x8mKS1mjZJihnUbhQQ1LrUP4jbhSnlECovSf/OKPyydTk1MZKQqpAsW5DTVBzmcr
DlCAvUMU4DKc02gKH5xjm3jhAXI8Oo4M/Y3oO4AgWk6WpqwEIZv+MFzV30nJjIB2Ffm0papt58tg
GIApIDAKV4hsqHtQGZk3GtwbtNw4u4wMnjD9nXVgSPFsTHN3P6jwCTfc23RLJ0BqWAYTNFNPK3cT
QVVaJ4SenED1Ic1G2+0lZcjf5a2RiFLogtxCYfm/m/4PxqzwV6YgwypqZFiPDJEY3W6FIzhdtiLO
t6Qe3aTGo39fnJFSvCfg9TEMQA5U1UUfUXMSdVcfQEyyrrei6MvVDoaCMq8ScEAbNXrGg6s90yNf
elafnl1XvrRp172ERtS9CKKH4C/ffc+o9nnOaogQioQZqKHXL5XKnU+zMahEYYtGcvoa0S7X6IgB
bzLrSRhu7rtcEgVYYjRo65ShQkXeG7iten78Y0ZrhBvcjQ5qL09uSmQum8RD8BcLTBt5Yrsbc5q6
Uw0pSQBPzVNDgA9yu9wWJ7XfVg5UVJB/1lZPLOW9lZimWLrshnKiH7cJIJj/86DIvZ/GqLrnGSNb
Mf04lSiGZ8Bl0lNFRZF0dLqmWuRgvUAiJWg5BzUhjyDQr/MnHYNgbVQR0nSr9OEQ5mW/12IWpzLq
f8/fnMygxxTH2a4OXO9UmrELgcYVCLLajybNlS2RW3jNfeXaggb4TBiUcNWG3hUPlr4xFeNatOG4
NKZlfqkS9en5tIH1iaBdUnSdofJMYiGvzEMXJFMSDRxvXytUjD1p4YXK2rHcUR7P6nZiMlCx6PoJ
J8KZQNzC1OGKxVi+VBxzOMggwHkocJ1TkB9/ulSqntoR1briJhiPG105mE0xrlxPL69ALfkI8VtE
WHIAEue5xnjoit9/d8Qq9HU6jaL4iH0RrApzxDjuqb9kFg2rGJnAjvp9yRCXtltKRPXzvHqPp1Cl
Ua8hELXU0SBaItcCsv6UYND40oNo7Rm9+YdrbO/ZSb6xgeStLC8dTviugqdaS9yfTLaJvMF3dAjd
wtwyo8jpRnu0GLnjaSa6TK9pN4/xBxQgwQap1b45JHvGqhh/+DaRCKYUVFV96dO0V/Hjm5ZBEdAj
LiLTMTgZ3r2pME/0UyGB+muLmnLYFVNxhISMZVWCgRDVCHhS5zp2ovQ2D/ZlFNzyWrPOhHZNluAq
/Y7lb1VV658FOvIlXOhFJ/0BYiEzqV7j+i2IhwGRVC/n7xZAsua5T0hJ1ZyoRXiDDm8CHbPc0JdJ
H4/kHSoERxKEbloR1YRBDWmuw8dyLG09jxTONJb144jBHfntIyxmlPKPyrh4M1X5XSawv4EC9gs/
HDZg/pnvKHny3npvXeqOW3gZkD91X+5zHVtbkw36CeAB7kOlf03tUXtHbKQtTTcozxA2W2hW5alF
s4RvBHwejvWyAn4V+AvZ2yP2tvzFBhH/p9K+qNdZa3im+UqCwD1RVF9aU+qSLIb0ZHRoTHtSi+ZN
PTjegcovmb7WAkRBdKmt9PvxLoelfprnA7WBfrVvAERQAfrFvFxZ5K2cWOSddhzshPS8gMARuOj7
SOceNM0xO/rupxpZvKoCkCkKRb125CnsRWce7KGjep0XUX+Hg2+hVE2rU4q99IkIneHqqKAAUwK3
cydxfrmhgTirkJDRUx+CRVDcfVIOcUeBlBzQUqHogsmrVd0C93VA5A6kGx1bzUZmmFzHPiHYMMMh
7GKYb4dG3TehhNELqgmrnWTELJvNPKrGAaQw3RpPXlRr4HEcxN+BAWfHHb37SOAKmvT+rthetJmv
osps5V44PXJIOsDnx301Z6Q8SUETArCUdx6V4pfHvJzJcg8uMqsp36fW3iFA6y5y/T5n/1g5XsfE
E7fKS26xQbMmdGrv+viFVUR1JIiqtUY06TKyqZ5R3DBWll1RlG1iGjjFjzgKDm6gtbvMMYMTlSsD
lS6TFUxiT8KO60vr2vKpaX1MQuQBORfXG0eKpW9FW5JIMOa2swThQR9tmky5PeMXMxhSAe0UKIkf
FhpVXAdbcFm+h11OgE0UDUtQJ+ona9Xv2KSXmieQorD6Pbt+7bFog0SctNFealaP2AuvXV5GLd41
9mKj+2cv/HdvRGwi1dx8/f8/twdFj3cMl1bFgCTHHFrAFG5AF0nBGky9eQ41oJQME9G915mxkW2q
7/Dy52vdVMVnRIgYPt7uK2t1xPWdqZxK1yB/pAbBRl3G8DXxo0nELpasTNGN3zIjCT5sBz1viD/w
RB6ev6ZQePIxru8Qz9E7TdvxbDXQx0UdNy9mmE9CEHBWg0LUKQWEdTZppeZ5/7wBvEi7hOooNJZv
v8z5ZBOSfqwY9oOpgBxGt8LitsbvMpgqqV6TDidUk35FTbVaiSnYh9mmdizHot/ZpeGWmzC2SuDO
cNrTaY2ZtvChmmrEdZ8W8GAjCiyDTpGIPrD+FLKWBJKKa0gDWbtP0gxHF1aUt25A/Yx1JdjMhzCg
EDLxuUesXgnR8iFGO7SNVWOIvkTA9NdVfj1iCzBBVVsn13vK/ngIB4xKB6t3/UPhT01/NOoz30x1
jfw0780bnyIp4eZkhoWlGa10AyieMZrqXscSO/+L82ZI32ib5R+xNh6c6b5lIGjO4Bh/mWCkhgCQ
wzrTe3OpdgZ3UD/ZqQSX4a0P9EM3bebzdfpPilwWGvaaiOKRgiuNW64gyeKDy2oOaJun737Rfsia
4GcLjoYlzOSKe8sCZ9ziXhMBDgQdbkRIFy33PfQ5uZ1vM4rFR1miIxcKVgMwW+QuTDeaebCQoff2
eKVGRcwTOYEuxAbEuW0VHwYr5X4pqYJXiQ6hiw3uOu1QF4W6SsDoA90V1k3Bgkd/XXkLA8JBgXdD
IJ8O8VL6S9rZ1kr6usTAFRnY4kaUadtH1wdI/i5CVw5gpYYF5Mw9K4KrIuKSU4BJDazPnOrAXwWH
yS2BF/pjFiLo4LMxlADNCmWR3qQpkFEMTDvJzo6Fk74orhUuwyFBod6Q8BZ5Zr3Mavem9In8/r87
AVOnUQn9o0mmBQ1fjJdzcUrXcR9Miu6zY9MJCNT00FX2pODXYJlZKs4SZe6rt2EdbYygGj4qvAWH
xyBZ6snjsnJUA/1XrHJ9ZH4oH1ddNvZy0VTYs2SaHGRZpK8ZbxQrXtMhusC9EeEx1S/oVjtlGW+D
AstEGJosPogKfYrwYK4zVxaXuUap5JF21nKadqLemWg6VrOwhEneyqhc5c1nCb2LAbsvQOflkKo0
yuzUA/0deCXWUWVmL2PHeddG5vRzF8dgMn6NahvWm9fLlTUdilDdq3Vu7ZPRqFfud+ZAEzam6ZPj
KfpzTBxemRm7UeH0EGrVnXbhVsaF8e7V2bAPqSyinvomtMQ/6PUU0EfWEbv4DcExR1Q1SJKkgpTk
ZEq0qP1mpUc5mSX4ehNL74IkylQ3WNtZ1Jz8gjp1TT0pmOZJoA/bnVLSSmQRAqREn9CqeojrH6TW
nu5fflYj/Bt0eHvKuZFODK4yrKkxUqDP3JXS06LFdEqp7JF/ZkQMgwr9nGLMjIuOJ4n51jSOTH3n
x7o8LFIH90acvQStkOumVVkClUZKxE4WLFHX8xk1NW39QTXCrbS9o1XWzEcIhSympBSLa+vEoHHI
6jiH0GxEPv5j+DUG+C6IFN2wJvRWf50Pq9DRVwkYA78qC38B2OOY0ZffoiwsN1ldqyeqg//scZH/
s5edpAGN0lMEfV0V1QlWiU/TUvAtTpvMKyFMJZNEKyqzI7EmxSUpxYuqignN1gy430O/X/XTHRNb
Ltg4lXTcxztU8qSFo6GPALqiLE0vDI9ZH5isRvKo4nXG4mROk7z5dp+E1N6LAntvCyBFmFp7xwGc
T8qtmK/Fs6W5G2psYnp3Hm9RFppHs+sPXZF8DPGgXBJXqd+EtZvbPajH2rN+GP36l9ZGPrYBhER0
8HNtgVd1SZIlhA8lV2FMpNFPNxV3u1s7hRZ+WRWLf8Tj6aGXwrjhSN6gH6cbxaRdNcxzAbaX5Uc0
GhS3hHhRdLprVtrgf2udLt84mmHuyNP28WZG9qKZVgplm7nb2k/xXM4zPtr9JygU5aaxdCYXXay8
tkWzwG5JdXesaDh5Nu8090VbhuYeZQRyMUllBTZZX+JGFerXRLYKg1Xg6OpX3Gafs4qjMXrjTrSC
aymnx2Iw93oK8n6mHD1ssR5O2RrSkdeFxrPn2c2WuXi8ZV2XUfihAdQpBFv6rVxq2WLuWpPsmF7n
vQxCnqutmtFmvi24rxQVS2zKf9Y5iIpXHPXWm66a4ItSE32WR1UcpEHLML7uyJp6DVztNzrVXWBw
L0iqK0RRanhGxtU1r2pbN2r2QRLXq4ZZxw5jTIndUGxmqYhG1XVBHXvD/CJ51ogcWER2MnzGo3hu
nIBacDwwpxDtita7t0PFIDZSx4gbe/Q4vX5aD1DkWc/fk/lrMx+6LsX1wczWlsyUC77N8NL2IVIU
qEVQSilHTku7amp5u7mfbB798WrALBiYFz8r9e1ceu8daa4xMYnVfOiGpbNvgHAQb869oR1+kd9E
RPakm/Pi+P9xdl7LbWPbun6VLl8frA1M5FO794XEHCSSSrZvUHJbjZwznv58gLxW29ymdEpVLhZB
ygARxpxjjvEHEN2ur90GjiiPsmx/ySKAunEhPTMDbNuCpub4ph+s/oDJQng9yJoz9sAxNxkX/dNL
OEMSdxWAw/7mFtaDkfTKY1cYYo5/n7EN1azdV8kgoJ6ijK5mtKokxbRnkpD8vaO3yQ4xp1Msww4P
qULfSzgDUtRI8A52snVXemN1HRREAeYHs4kCjFdLITMMTZzNgqY8CtEA1BAUK5HvogLLXpZIBMeb
qtKO0yQcpiB1SrVSWKBCx0zStEFEn4AupXILNju61Wixob6t2zMx+ob72LncgMREv37IvTmRmaw1
rwDiJRO2MvrWt0qJH5ncydVTn1DRFPIubyRrrWupiQviCDsF/0FRSK5xldK8raXm3s00Tw4x0CjI
Kk9lhyrrFFB6jsJjCb3h0TVVXIagunoDYprhFJ5joBZjOeV1AKT87590UStLlpPd9XQPrE7Ys2SE
9A2IAs6xBkwAGRniARC7viMhv1Uq3Jo7q1P3rU6KDG1BfqSlafOE2Rrg7HFzYO3rKgCvOC0fI+eq
nuEpN1A5NKlSj6t2wbC/LNQapvdYZ6s09amXNW8djRg/pSjijaXW5SwUDJm5KQ23uLFGt4HM8zcF
z/QFotpogvYoSAqaJ/tKQi1i0GxKPjwMTRuYD5XEhBHH6ItYBT/WdDWq/SMGA4O4rVKjaOhZNcR9
ExidOlIsMsCKNQTLfU1aTHMsXtv4kl5ZSpFjt03DANhff9BrNGgGM8LZQiBjB9SAb0eUjDPw0ie0
yNP6i2uHMsrgrXSoTH3EcABe7aRHRUpP0zVIUkO/qxGYD5wgX/eGgzo4HNe1I2v2zjVB1laBUp7q
jPKIT031cxnoT5gnjDit2kQm3KCYrPW5tQfWYxQ5UiTjoFp0kAtIU6MD5EB11fi9upKVwrvpvHTe
BrV8pXukSCr2e8uxHoiaUuY+qapdzpi2/bUcNNoMD5lgXuBjfSO58MZsq12/ZqzoWUISi8Lvfa1W
0MFh3KpK693+82JndLR7qf7+z0eQrBa53+Q7K0I6dUrV0pY2phyhguqSzswSy2+W/sTlHd+507s+
oZMSBHDZeDzatEBSoi5RzmvrY0ZFGsK01twrlNNtRZin0irDtd9YxUwy4PG2FvBpDMD3po668LiF
BxkGHg1ku7rYI5w3PJc6pGwTqblNEhZ4zyfSk4497t6BWnStt2bGmXZiBpwCygJMy21bkxDBXVfu
tda2UBYosDGTrKuM1e91h5Hj1Wv+YlL4R03r71ecVd8q/jxU/m0D24rOWjdquVLH7lJC4r9C3DpF
z55NRadzmFP2YSGV9ayaeOn/827QBkb+Wl4FlQ3CyFQ+kwHizYNVCLKtahAsAyDQn/vIgGYhe99K
qisg9KyZWtn1k2IojxX6eC+Asa67qMfHVEnAa1v0xlT40XtqNNmTRfFxoPj1YJgU1nXdzqFHSMtX
EE/liqNbuKuYp3UfVYw9I7ouH1+cXjXwRWmW09AV6kKeCQejnMArgG8UEEYseywPuHCeae6B/QLn
SO9Fu2nGLR+Dy0MkkHzAf4tWzrg5feEG9hV+v+3cC7Edm36GRat6MW0qYxV5VPSgShrcxsUokjGu
hlCuivZxJb5OWzrjKwto8EsJ5euF5A7N7T/vpGCsq+ONO8vKAIXAzHTgTA2fU+qBJ7fxnvqqCq6J
uxwoHu+oPTONj+/88TOp7X586zecWtJmr387fT79xfS3iY9KddiZLyWli5VuDeFcsSPtSQ00aogR
KrNtahwmZEPQ6oA/+8dWRZZewfp7MSVOOX61C5luRBRaw+gRhVDuWOB07P62ljB8NE0/XU9/WpV1
TtG8DokpDAsd0Xhbv8/CrSmQv4gkVkM9C4CHpkqlWQxX+AYRD+a9GF0ZTy6/6X5ZPnUqA/CI1++b
0Sg808I1BqI+rsDDnV0heBk3XnTwir7ZWXmCnY9sxo9FqmwkcMe6XOWnTAvKR1pUZmRLD5GvuncW
5ZDpU7dBitfq6wdDEcVj1IbDDshLc9XjBf4waDcuJYhFOozobKMxT4rFCIqdnPUNzYeHMvCjB8Rr
pCWqTtJy2uyq4GH6g8oeIVW6aeLJw3+fdtTm7QDIfhRja6xvnQXfzLUKd2FbHnBBRXF2UpcBS8Fv
5dm37UM3+NV94qXlpquAUWaIlz6DLUDAxfU+21AQV6YE2xJPv/xR96hGBWCWqvaLirr9GttS2sLj
phRW91ipVKek6uqbGk9JFC/53HPKHrWGPN711FcflJgiGdBdCq/uPh+7v/UgpPUG1i0ZcUbXS4DW
WNeJX68KBMl2mhEvo1RwbUDizabhsavJBwsJx0QNeBFru+rURzoiQ4ocfm+wCBFy9cK1HZUAmure
8Dvchry0uu4CGamqivpGVNvOwt4A/KStUrtFdYcgobxLYlK1123JhfPgoCOe1d2DlGeU8sn+D7LX
m6w0pGKXhI605mT1FU4Axr4fSMbyzt1OuUWUFsHBpfAybcEgg/1VNeYW/1JwIyTprYCrYKR9cSrN
Qlnx5FvLdmAEy1g3LknHzGVpNdZaaFpy06VoXkWtpDwmavdXjSLH3wGWLizeX3owLVdokHhR6z20
WgPIPmfyEdznbWF2WGUkEY7MKXPRoNXyi/2lk7Vh3oS5tCMLIJet5eJYMxzvEtyzZoWqFs+xoqxb
LEAefQhoK+qoaESjcgEk1WVxz2Oh4BY8AoR8SweWIzIm0SryvtCcxxmL153sB7TKdHzESggggBmD
e3iMoymV5n1HlxW9db/EjUR9cHUKnnoOpQR50+5Kq+jw+fQ1KvBiNToxWzr7JdojbFIK6GYOILc1
Tl0V2A2MbWsHfTdIPd3KGHMtRafGlRvAdqa0Y/os7x8tG0UHL9WjhSJbwant5GGtwT3Fepgm8vRZ
kedfMz8C55fAh29opHhz1DcUml5sozM6QtpGzH6dZJ8nVlEtKm9ttdJK8hS4T0U8wsHE6JhDElMj
5JZeV1m0zXOjv8GISKI7ZecbZHsg3NXxY9bIKKEHubowUZL/oiIalJZZd5sG9ghaJjkLc0tbTohg
dODmyNY4D4Yxei+YdHddhOvTMjnGZigdjVzUO6Alp2IUxZleaq2AOx45Nx2yU488QPuE5vC3xGLJ
6rtRBs1WM7eeLiFFktjxTop7LF/a1L4SAKNGL1L5pHpBCssS7bw8VE40kZVTGII6AtQLB8/Ov4Z3
U4ZK/oxn9T46DZk7LEQcqk+JihKjE1oyDllVtaw6j94HVM1+iTmkpwDDyawdHsUggOIE6+TAHxGD
K9wR8x2PEv2QqpDKDWDtB3IQ4Ip91t+EFTmf21nmSoNLcQhCgfShy9TapiLa4FWf3riZ+tlrfOeq
UUPzcfoP4A/NR1ZizhUtOOtKzToNWxVUhNwg/kulhnVtNmp1a4UVNdbSWxSDa+wQaZbn9M3ia8O2
H2oz6PZYOzf3lXRXoFb5EJD5bVI/aXaRqx3VzCq2/BwYMGgkNbMCVMUsnqy76Yxek422x1w8x6qD
3lXnSpsp/9EQ66h0kMm+YEIK8T+bmZGnob9hLUWrgg015XKpuM7JL8jOhYVTYpACGBqa0YtbbZGg
BOE4Uzo//1JnCCk4jYhvo3EmdUNln8XALI65H434k6hpYXOBrdTb7Dn0DXWnl/h9YMTorZrWQHUz
NR9CculVWuJKNr3zqYHAZjDzZQOrbenBevkKoCWt22t70DzUN+UfX9USo0UBwI8scRrfEMwLUfpS
60OTut5GEopALqwP71GE88KNnpxiMfS3kRQloCo6ZJsH+asJnnivAZFcDbZ+wjgzXlngh6+A0SgP
qZG/uHlYv+iCDpVeqt+GhPYlxuzZMUSfcWWSjZRYai2J6ewopyCuZdy3v4thlqaq8b2TgLUJt7cA
2IJHD1HYStFjnsvIlz4XL4hEZc9YCroLMbTtWtSj9HLjJBtfRRfTzOLkudZQUR4bAmmgLUBjfqXJ
3J9ircFqDTkazGDs/rMHSjItW+le6IApjX54BF9b7oJSAXg/lhCygtyZqare2yil4ealsxY0wVya
0AYXfouc8TWWMw+W0q6os8k3srCtfdYj2QAByf+WR6BXU/lYiVq9S/Lan0P301b12JoSTXWjMXid
NAskeBwbR6ZN7xrqY7qZVu+RRK0SMlmokfA2KnyiUG9DaCEUMkd2VgwEAxYAWlgJZtOI4w6Pktu6
eAwW8mPigiyU0meuOVhhY8CdRAUF3ihwrDNbD06KPla1xNEYIoZVtXA2UUehIPdJJBOLEmskrqmL
j7qFRvSZdZy7DZ3s0ZYjfQcwgHx47BMmJUbLAWAKXETch5wq275wcLJG9GGmyeZuqgjYKJ5RbCxu
sq6oTtnAsGYMop2RrZPTdzajL9UH5CP0nmJONsirJHaAunaKPU6lzuv1Kgh1CTDgyXaN7Khk6l0q
2fIxaMOTIUpGX0wjFn7tw2SIzBe5i91DYSX6yXGcPTzIL248ZsU5JC6WH1/CnLJAGOrqoabPf5UL
wCQx0CKYfCw7Mx+3EhR5bbR1x0UpOhKwshNpW0bHui3U26q2wB5xVx+A1CFzb2natzoyKVcWydep
Uohs5VHxSrw3cHm6dQpHXTZ+7G3jCNh120flsnZ676AJBPe7BmeiHBG1hQi6+J68gsKkCwdy2qSk
xk9VUY0xEPKbVnJC5W//2ZTHTa0oY1R2NHtZD5WE0LyDVSwkv/n0MPlUiSmv2shhVcr69aIrgnxv
SHtpORF1ygHemovl48TdKZhLMjdFhX509cpGHxezkbGOlvQaZsn4oQwrnlZChofkuCkkI7ilNLwv
1Mz5USlCxRNvdbGZlmJa1oa7Ege3DLOEg5QHD1xY6RH3G7FpHHzxch1ekVvjOGlFzTeqXdBEBrm4
q7JSvqmGaKeRhWbXjcCTrDTkZEMZuLhzyaU2okAdUsZZXoCcvsmpE5goTvkxWuthv3rdxiMMYAxW
VdeZjq1PUANHF4h5aIsiQW8HkRJ14zDJarCvgHJk0VxKJe1OZJZ042KiZSMqOi0AX19CiaWgGX8x
JHNsbLEwnNaPVto5i9iG6Th06ChguhQtfGhhfl2hNVbbtgniiuJeaGIoq/q+9YXG4Mr0fVT4RxSh
MIlquzEhPjZzL6GLzwhK5cDECrSMSmPtRXIxm4YQN6XKEHl+ti3HEUVpZMbfIDkB8aTW6+RgmgKj
Xlla6cymYn1n0lRrcaJeN7bZHcxK/Z56/XVtlPoTHVtrFYDgXrxWQpg5vNyztk45JCAWwBTjAaSt
Jsi7H9/3PNIzFFn0x1zDLSQxbGU9bZZ0YpDxGys7wjceC0+fF3K9zfTO3yik6XvBoNgBQp1nBfOB
X2FEpfkMFRYPOEhaSUuhZxRJtJnqX3YPegW10O20pYzVMAt945kDSxUxRW0zpT/TC6K2mybLiptp
C+O4ajOwKkKGPqqYPUmVAkVNKdTK8m0aOx2e8EW+zktFWheFeqfJY8NzhO+1SUl0Wc5T6JQxQIEc
gaqxN5MHEorP9IePBiprGzoT8M7GzekFeJaGHSCCcVqPYbAt6PNNoRSV/T7A//vmNcxamyMbRvL6
5fQXNQ19k97IzbTlhiwu+hpHBX+gJyuLBGpd52G70bIoKuhN1nMgdluno00h8h8P3/QEptCc6McO
CQiMf1cv8MKFSIJxRyhDctPjxL72Kss9RXiL7MwM8UkAuqfpI7cp6yXtKW79+BfTF5qUyCCchnQ5
fTa9gI44aBBnUbnNIsQ/RWWvYsTwulzQwUScbDbAzVSxUoudGzzBki2P30aCOMWSzcI+pMFtpqXB
84DQOEQ5xN0eEhkqytRAa3ptP9W6R4SZ6INiq6MnDGMwf9ZtgbjtSCEBfRXN/CJwNk3n1U8J80ed
45fgJ9ZpAv7HSbt1CpoHhFJzbxc6aaSqVnM0Fe/MBsFhcl4ggajTpKjNgLxGnnkTO8awyo0CyDxl
bNQqx5egqX+8KxFNWyPID3HSWRaOaIGLMxNPZGkby47NoLePfhnnKwt3kas8bbv9a/d0JMtP70Qe
n2SXLpVOQvj6kR9hMjuwWJtXWi5uxl+FKq5zSCYlIr1yDnLWzCth+zfT59OLJCk+K1Ay2ExxEATx
aUHIim9T3BePXphKaxqV8jcp7Zol5unADIMu+jK9w64ifn33+plg5KVQcyUnRXnUfarcJcneAuaW
/xkq8jpXlWJFi0cG69gspT6pvwy+7YxQ6H6XiKLZq6ZVz0KtlGd6mINccIavagLDYhrQmwAMDNrd
rOmio58B4WzNTaw41qatdXVfjy/TO0g88d7Ilq8bXaDtkQfCiMgH4iYm9qyvZTZmHLAsp2pe0Ydf
zaJN97qVVku0uZs5boC0ZwZFn1H4y+jXq/Jjb9jmlZNW+jboLGkXZ4VCaQETiT6qH4egVdeqXzJC
jEUlL9Gp76ig7FMK/Q6oxFVj0N3ySs+BRfCtaCwK+VBo4NO49lrzbxmYsycdwLtN9+SVpm9ExnEY
IvfUFvUCOzxl25Kq5QvRMyuU8jMrAaxCbBZIIeoBV0plAh4eXzQW0NtpEzFTnrLORPNi7Nd2SfjV
DbRwYds5qHUBPRTZWUyLx53LdAu3dVO364YOzz8fqTamjNNCWM4NCHZj2gfMXF23PhXBKfGbPmtD
C49UhCsA4+A3BmGodlN1HftZcNNEWKZSOZIR9jO0jaNDlu9w0756bdBN2wxcVGplblXiefpKsdVh
p5tuQDGXnoYZMefEfVtutDRqb3SUsot56VThtauDPsyr9oAGWLQH6Hyw+kjda412/VOCS5cxWAyH
osNpzfNtNFTGHtRU4J3eJZbaQ5MAdSPGlx7n6pku2yP2KxvRP3HusohxfPMODq14sMyRnajbd3oi
qw9D9mMrHVtKmtx0OyP9TucK5QXTdG8Ud0gQJmKTLOU27hXzJI9LuDjVt7ABnDs1zd1NmAAsTJxR
MDIPrCW4lOI6LFoxd6IBCkkjRgM02dcXSiRBpDBShUQvhpOm1caPbYu8ZaFnenOt1KF1sGIWfLHk
1LOOmuZh+gy9z3YtU0rBFmz8LHU7cnrEI+UgBbPOlMklPWlDDqVZk91VKNk/3rWt9GLRoFjRDSpn
lATtLx7NaCXBwIDEobl1g2ybtVr63MemxXzpD3e+NaAP09fNQgIqSx2ikW8BvAIVyAXoVQ2958g2
DmEcgsYE642JkhHomAbloLLrYAF8EH2bJsMNCXjJ1h5fps3pZfBL1PEH54CobbuzK6dBV5p3uGai
3JSp3dZJoKvysSd37U5yTEAlk3aGhAlGWGKkLedg+lOnxBPlPy9VqEp7H2G0XUW3CTNJ1CJH+bsk
6xCeB86M4Lcyex15DS/dDdTaXhMuqEHMsTI0sSnlqvDPXfUjoJD8XrkGQWZsJghNrpAQKKzmNIz9
jiX+dNPHYZOwWmOVYdf9c5+zLpHMVDlmPF/XqWVBItQ7+Th9YYxKeVpemet/PuuM4aBZbk2lEiM3
AEbiOu3M4lZFme7KDxRnAwKivA5TLBXxl1OfPIcOcxi390xG1cGIcbMdPy5wQ4blAyMcYPVCZTZ9
QoF3LZAI+FbpFIx61XIP5FAmcJ/EnIH+Cb+VJeghplAvAAHVoQtjjeIiFqvbZZ7W1qYwxmHeGguU
uL/eSWrOaGr01rNWuVjqwgozaFZaMdZIXtvR3NY1Ws8hxuFdzhLQ1WCBq3l4UMyxEaQmEjI8ZPYl
DNjvaXjvVZV4ocEIxjP2CtDBmTE3KorQKOdku5wl2hyHr/aB7ubIIbTFy9B8QTzF/S4UC9pKVn52
YlbdEZ1MaE7hcFQxLZ57GsvZju7Kkiiyd85giFWFEuOG7my3QZxFWmEm2gFSNvJl4GD0wFLMovnR
RUezYXXnlf04mylHutcIfHql/KVQBV3tsHqxA7wzkcjxrjSE4sHTiZc4yh+xA7C+yL5DRYxO8L1v
VWKWOLZ3oHoGSoLkdWeioLeBcC1WZrNPUsnZSgGQwL7PtN30jjRc3bmYBi2nd/985v/6mRvqxoZi
Jj64XbJuqGCt9MDobvrOxM5mUOIHjw43YAAn/AvxdRolHSqQA+Iybtgp31j0dldC6tLbXDVuA/h4
MzBlza0a0BBXTdgsBI29oV7urpAXsfCQRiS+92zvNodw3Osw4q2y6jaUuhAYNslTW8AtPP8ybCGY
RlVmuyc559FFnSF+7fux6mklXzp++uO//ue//+r+r/uSHtKoZ5X5R1LHB2p0VfnnJ1399Ef2+vH6
O5s6OpLQhC1T0zWBEYqm8f1fzycf9ec/Pyn/R0cguTAaeFiaWSELIEXdEQVPrAuwGf+qGtrepjT/
txD4A9Wi/MuwMNqwdTe711sWJ1aG+ZSXt9UsbhI2fTO5bwoPJSI9Lv+iKTCruzyaebWb7Q0a0JhZ
1VQ5Itm8TaVhFOOuyucyh7pZpjkTrAYZiopUe62OCzwUe6rnNBWoqbrOC7DEQ+cHAa1htxwAniGz
bcGff6WQB8D3wGr/exOBenXbAdF5/VY3S8ibE2M5Tlt06EeE1gTTanwk+0HaXU3X9b9+ubDldKH/
wv4EtDilil83/2fv44ZWpn9X/z3+t//82dlfLV/Sm+f4pXzzj+7TmH/nf/LLbjn6j183e66ef9nA
7Nav+mP9UvSnl7KOqn8/IONf/v9++cfLtJf7Pnv58xPc5KQa9+b6afLpx1fjAwWl66cHcNz/jy/H
c/zz0zr57j//r79/Qczwz0+2+S9NxqZZ1xRTs2R0XD790b6M3xjWv4SsYmdgabJKV0tVPv2RoBzv
/flJ1f+ly4ptyKauqTYZJV+VaT1+ZfzLhM+n2pYpcAmnfC0+/fu8fwTG6w37faCMcfBPnFC31UzN
UHG8/jU+UCekA0wuOa8wEfauhqHvnzzBWPHTZfhNHJoXdj9+/lP4BYy5PYYw5hx9i8hl7RDoeEHI
Rfm1KSg0jQr7TnFdkdZ6128fUb9wROPXI9r0PK0aaZI5/Xv0ugW8byil6nhcFYXaYv32YS5dt/Hw
P50YFSYjwNramHt9hilD5g80Shj2069v7//ShTsbt0w7l8EmYjNXK5m2N2zJtE6VlCj9rsfwCCF1
czCKq7inRvz2AS+d0DiQ/nRCmcU60hwPSJPThF3k1WSPWomr5/ztA4w34HdPmvj1AJY/UKGoVUZR
YBzBg+N7atUgKBs6Ou3K3OqNK63Uo+7u7cMp8oXjETm/nJAZY2IHsndeuy4eTJawlmqMKzTAr0j6
UtcQwme91nYCPpAp7UQIywBvZMzZ4t3bP+HSGY+/7KdLGrk4cUQ69jCtJXRw8enfHjy1XG6iGVLj
+7cPcuG+mYwqPx8kJVgRKKp0MI+l+dktChOQMlYkb+/9wimYZ8NDZNETL0H0z0OqkS8y08GuLEeJ
MFVHY0MDbrJ4+0CXbpd5NlKkUqtnuafrc8kdtdjRSRB6ZV67hk2x1Ea9vXZxYIwM2oQibh9CtGTf
PvKlCzie+k93qYC4l2Ui1+cAS4B6FEqB9DQK4AgBfuwAZ0OF6FyFtSuwMQPHc8RzwxCoVqfHvvPB
A4xn9tMZCHDXNP0zssK0N41DBfNMujMl1nnvjKkXBiPzbGwoLdAFaDoTQKajLVvfA5grNR5EAPom
BY6tnbfygkF953CX7sjZSAFWWItq0Tu0bejcLtoCkTc4iXHaLN++IxfmCPNsaFC11LFaxKCWVUX3
f4WOaCLPh0SJMFyEoN+9EzyXDnMW/3mKo7zaxdYSW+HhHrge+XFWFQeYBN7th85kzCl+vvVtiKll
K+vYUEmdP9eU3Au3MDSZLEL4zt3HbohxNgp4FvAhaiPWsoi0fi2hJXyL20ARvSaVv+SUPyfrF+63
cR76KH5giTMYy9rMSb/loNO+GEOavTPxXLgNxlmA1w0tcQsS97KJuA1diHQ/MytCDb5SZx+8QuOx
fwrB2leTPuqp72hlE/rzqLc6gJVyj2Dtx270WYyHtgQruRtvQV6o9gLT4UCe+1ZWV5uQ5nv+wWt1
Fum0r1VaHp2xdPp42OMsld/giK4iIYwE+NtncmEwMc6iO7abVg9ql+DTYI3PdNdosyMMRSncqshr
Q7SVPNs8svJTjY8la8ZZvJs9l0yWdWwoC27T0tN7pcLJPJLUdyL9wjRpnEV65/e5UYnCXCpwaM2r
FEN0fZYhKoTbRiwai06QVvjvHOzCBdTPYr53A2huEP2Wetxk5kKua6ndQQJomlnqmrDMQh2cx85S
KqX78vY9G3f9m9xNPxsAos51zBQk5ZJViKfcpK42YFstBi9DBr5IjWMYCIQKMhF51U4OKLZ+7seV
+fHtw18YIPSzAaJ3aKNaoeQsY1OqZ54G/KA1zGz29t4vpR762QChI2nv5wLRFlXmZOZ46jTV3HLh
zCPn3te0/CWtjfFyBDJwA1dLJHthWlbw2UJqRH8nwC+d49kIYiWBnqUtVoZgeUtwnYP9knVdm78z
QF14QvWz8SMqVEPpOyThNNVvl+AlwcpbUXKSrHRYdjGIoLcv5qXTOBtAaqWgywnSAHLBEHwNrFw6
OE3kvjM8Xdr72diRq26CI7sJ9CJq5QB03uiiWPtoln8wts5GCgQSe110hbWs+hYjB4pGQjzmmar1
K6CsGb56g5G5f2XxUIp37sx4g38XW2djh9omEc9RYSxpKsf11WDaCiDP0M1fmp6h8Z3H68JRtLNB
AxR+mNcGiwMP7gI11NjDLMQVM08BRPyhW6+dDRKGY8tJkHfDssR4dEl/v8FGUjcXH9v72RhgoNMq
dUwQy0D4o4kd4hdOn4qPPVja2RDAKiq1FJ9QECVuubKnPCUuIPeP/fTxnvyUHChGllBwdiETQQs6
IoMkVPxzJcT/Prb/s9j2grrKVGQYqGbH9lqS1XzBekD74KVRf/31atboWYVZyLJykP3VYmazXg6d
d57LS4OvdhbSViIGqzG5r0pYztS2XqlSt49j97Nmh5C2pKUUGiC1O9Dq5vrt63VhAtXOgjyQpUJu
ga4sRRZ8kSk6I3eDJVqEzdkVhLP82q6idw51KezOgjtxdG8YFKldtpL+wvI2bBZaFWbJsmpR3Hz7
dC4MiupZaKuN2SRB6LRLlQA/2VUazHEhC99ZYYzR+5vhST2L6iph8GsHo10qGt7eBOBXKQxhIWvY
H2ko96VQymwneOdhu3Br1LMoh5wVOSiD1stylAZKCxWu+CBWYVbHMyfFUyajc/Oxy3YW8sz4Thgq
akUjK3BgO+qixKi7C73Z2/u/cOvV8fOfol530CyQBupPiDZl+P0Y2lWDLcHWTsLkndnq0p0/C3wK
t1Kj1EG1KGq3Le8c4MLuLoMq8PKxUzgL/VCBAOc2opt3bj1cR/1wb0ITA+ACbfvtI1w6g7Pox581
pCbtNPN8RJOrZS2ucizJ39n7haRnLJ7/fAuQocaOKbDQcUqkL26HfGhT2rdQpkCSAvn52CmchXiY
0XuTSuPHKWgiF1d6A2XpQ3sX58GtW05teTiz2u3IJxj3Xn74Aomz4A7h6mFswN5x1XCv9Kw/uJmB
M0xYXxkGUL2PncNZUHvYIKSykKnhaOIlBfyD/qY0fOzyi7MwRjAosnyXnVulRStR8/q5CzZ98/ZP
vzAeibMg7ioqXhHuafMOmwPNLu66CvOaUhsWTaY9lSb4m48d6CyUYy8TSarK9ZxOxbIF0gpp9YBr
xzdPVVeGH79TLb403YqzkC6HogJh29ZzF9FTlR63FUKnxDLPCKWVi5mN12jH2NdnOdY3Hzs18WsU
yphaIA2CGWBXYyoSB6gdQ88qO/8ZoQ90SbrF28e5MJaIs2jPS7vDArZGfACn4CsDwt1VDYDjnbO4
MJyLszA3VVzOfMmu0F2XjIUrGfTPoUffMhZG7zxsF05AOYv1rtZEopk2trIKjVe4NThsAhT2cE1/
+wpdeJqVs3AXeWdjUu/CdwVadgL2aCyyGOVNnmcF3WZbR/TNipdvH+zS2ZxFveI7okg7THJdp4w2
NsSJWRkG/fztvV+4HcpZ2NeFk6lur9fLyla/llK37XBWvwIW8c6lurT/8fOfZu+u7IO476Vq6XvS
DaMuDjDuMUTG6O2ff2FmUsaL9tPubd+PTSUxYVSR8lx5rYvnM0DbxnI3dhioH3tmx971z0dJwlIq
bKuul4h27/MCwjbFqNvK6J7ePotLF+kssulkt1lJjj4XhT9PSucO1dMnocfbt3d/abBSziIamJEr
kSL0KHUOMrpztIphLlRYMqfR3E0Df2k6hXqtYUG673yMnrW6iN+5dpfu0Fm8o3GPZyJ7hrUaODd9
HyUwwWyxknrLXGRWVL+zQrhwHPks6Os8EmAF03qJX+YtiLkGC0nONcOqwMjtv9++kpcOchb4joU4
fuMX9bIFAw9BA7giZphXpsgOUAQ+NhPLZwFvJwY6sVKMmr0SvBjwrjYMOObh7TO48KjJ45n9FDCi
ElVRFT6jSdPeKKV7qw4N/oDd6WO7Pwt3JO5tFI7wzpULBBBFms6dNv0a5dYHf/5ZvGut1rWIatZL
S2oPYeIs2iDdKEJ7Z+a4dH/PAj1tHcdFt65i6pOODUr3V7XVsdJMfZoQEBHevkjjjfzNUlA+C3dF
yQC6ol1DtthsK4wr3SZ9cExl5ub5TS3yd3KUS7f6LOqR40dZNOVahTUJnYOAgooYLNqDb5/FhXlJ
PgtsiEY9pnwKHMehWQHE3Wr6O3fh9z9ctc9COev1CkVcFq+qUq2zMl3FpAvQtd8ZDn//wwH+/BoC
fgT7tq754SK9kzNayPbLR66Iap8FbmQHRTaE3FcltZ6Fk9+Etrn62K7PwrbOm7DrW6Na9mWg3A99
JZZBjUjD23v//QOp2uON+GlQsABaBXJkV0vFuYWqtUyraGuJbGnK8lEAI/3YUc5i10VVUso0GRXE
3D4OinItycZzDvMJnwFcPaXoQw+map8FMU99jt0rOYE+QIGl25dfaw20+LfPQrl0sc6i1yobs9L0
Rpp3C2vZrb3PmnbFitj9ioVXf4s70hxhjehYAPefvVdpuxQRZ6HsuQh05l5fLb3c3aN1/hUXJzRK
Jefb2yd1af9nsdzSR+x7KCtzxctWPj2OmSMFJ9+z+nfu/YUDWGchXdQ1bh0RB7Ai/WBlCRpz/t4y
7A9NC+r/Qt9pev//ODuz5jh5bgv/IqpAEtMt9OwxthM7uaEyIjEKMUji15/VqXPhly+4q/rWlUAj
aW9Na68HUnU4+qgaPvSk/AE3mbs+9C88fiVjRIvA9rSAS5Txhn2s4ZkXwOfvgIL74EL0/XvSAaLu
v9HHezaBhzg6WzrDuaIexx/h3KZx43z2BO2v7IBzx7wLcROPTJewyNujYEmL1C2hddr4Z2usDdgc
/aXV3lo/L2JcajiG4HZs2OdMfkcl06v22zc3qy4s99cevwjtiVJXBXDc2zZM4FbkPCU71dk/CeW4
F3pj7RWL8FZ8CnH6b7CjIPxWzSHMnTXshqPPH0fa2lBaRHJRhy4LOe33tqN3qnDEVrBI7D9++Npv
X4QxjFugbx0nbLZ8i9JwdYyCaFvp+YIOb+W3LyVy8DOAax2t+z0hPkmJot9iA3/qq377UiEHE9UC
B08DaAIWKNWKnloN3fxUXwjhlSBbyuIIrjmhGHYA0NHZE49gV1W4Ly1+PiCVqNv/+BvWXrKI5BZO
hDHKNtW+iwVNs1geoij/GrT1L6cpdx+/4++m839XjzQ8d/67SB7Bxii5p9U+8Np93UP863sEzqa1
/4tquFKDA7hpcn7E5UyZas5R4erKZ/i/wLwtcy9tUlaGWrgIdO0AaN2xEd3FyUM/+E8OC1/6mH75
+CvXHr8IdDBygGIL2n6fOXSfE//OSAmPqkvHdytzeLgI8imL4NNaMVCTB7ENiaHplPXAbqoxIZG4
O9fPf/wdayGzCHcxs6xXpuz3MZewYrRgCVy5Sg4Xwa4dRSroVtSe15M/omQ5KO46FHeDDUpwQPjx
71/ph6Uuzi8bVEW2PhrKDo8OkiwMWV4dYNQ+fvxK8ywFcTCc76sAZw/IKFN/qM/OpNCp0guNv/bj
F9N2TjgKbSlR+4p5r7oonqDeR2myvDBG1378Ito5nKxLhWK/vU8E01uCcvEhzXGFXF74/ecH/SPS
g/N3vYt0xnPwZaJK7WfjfBI1eUEl+KNpWqAVxu3HHbDWROdve/eKCs50OBHAK/psghc/kOajOYDq
eWHbsvb4RRhXkc3qbrLwoKHhT3eKsOaPyPDJy7W4MCetvWERyQR+Gf4kMEBBLO+TroIBPcrlE2j+
r/yERQTXgKcMcJDFJzA4CtGAPGTcfeAq/nVdDyzCeADGYmQxegAJ9Way5KbkzT7KyHVjaClyA3AY
RJouV/sGSDaozZ86JeEOnT/I7tK9xMowXYracMmvXKy51R5Y5RQmP9i2d7cmqm+1iq4bpkvhGo5d
hyzQwFX2QfQawKTG4uq/Kru3q/pgKVzLDKvLXBaYUtFWKPMCdSD3I9gqsf66POqfh++7OBto0TlF
C4/sMjafUf/5SZHy0+jEnz/+gHO4/iNTLFVprovNYePDfQqWQoFIwIJBpJm2fv748d45mv71/EUc
FwWYQbAoxM/v5Oc5rB9V1IE03v+gnaO3QFh9FiGBs0QHnAxsN8cEJzaoXYb7zMc/YO37FlE+FT5M
R2F/vJ9jRVKvh3Gozi9JgtcevojwEZb4rW/as8vvzEGgCmnXyt8R8IAXzrPWXrAIcWZbF/ZMTbe3
sh/k3vO6rk+yjHXXXeJQuuge6EfAV+oqua+C4ttkmgeUPp6yUFwXHnTZ+jgwMxWh7d4fs30fV6ew
BZgvijdXde5SUgcbgjFSdSb3vp+7+QZGqbAZGuNQ/3+x5aoufiVBLQV1Xg0jdw3OKUqQ9S+cu96a
AESYzitAdHbl7uOvOEfyP0KELRYbYWhM5E6u3NNSffYFSAhu0IPigVOJ5Lo3nD/vfQ6poDztaYNj
uXluYOhp7MmbSfkdNpAgDVz3jkWeMkIFShs0VQuvw2QAE0OW5MlU3lViIbosI65Iq2snHCW4w5E8
2N7td7pq+YW5eiXQ2CIOJjpRKyvU1MOxeX512yw/sDCSl7QFa49fxAHFHOETiy6O4Wrd78IxAkzJ
hwnPpT3w2kBdZCLc7ZZtIye5j8KmQKQNewU3/LZpvgMtduWqmC2yUVjWBCJ7hWHEhmeR95/4ML/G
UX/hDGKlkZYqujyzGk5pebcPm/hb02pQAxg8dz8enmsPj/4bAl1tw8iBaRNqHhz1zYGB8HEs6+m6
4bMUzclh4EVI/XafufBlw8ESTJaDYHvdT19Er7IOFCMVHg4bnQGsX/9Ywtb+wrPPx6j/SD5LjVwn
DMSlEWn3RWGF8zkPZ6+rE3iUZ/QpcEeqbsD8CdwU9rDAMPRhFspjFxPAazw2+tFx7EgJBCmLMw1H
0lxSvdHaFuq7iQL4JjU4rcc0Xw5NcYQJQq5OuUF53x5m0tx/pD1gencxJcH0zR3KUjyD8ugPB/Bq
wwiA+sC1O21iGKEHPu2bryZkLHscGGzUfrh5UI6/qibkOIcs4UhxH+CAw4PFVBHam4EODYAsUhm7
gaEQTDBjUxMLwXIG7K3XAItywCHynB90PIG3WYcycI+6yYr42Iaw0H4ajeEw7+kyN8MRyUij5sru
PI/Qd8m4BsYNvxxzIrA5MGHXDQ5TbZt+3J8rc8lSb+dPEPp4dSH3BDiGJHNi2NGY4hcq2C8MmLUX
LHKAcnMalLiHxNFKAXNtJAHwx74FhXq56gOWarsCFdAgoboYjyCCQHkMpyuUA4pDS4f6umBdSu54
AFOzhgQ9mJCzPs5h5GH3p9jTxx+wckBEFrM5IADTNEkAcCKjihTC3eIGS9757PNIjoAXdbcjSBEf
v2ulM5bKuw6AJxQFxWgsVG0nsEP5oprOS+D3euFj1l5w/vu7seoKBTOFSLZ7NXR+vomt3x4JxMFf
cT5SXrlyIIuA8BrhgcOIMRvktW+23BHyN+Cv5lfo4JM2HzfV+WH/yHNL1d1Qdzpz+IBuYdUfaKdP
vtNfV9lDyWJ2l/AcnToL52YceAUvQLuOb+XstL9qZvVX29L2z8ffsDa0FpP85HczqIu4Xa26eIb/
ci5C3B46AYEPz0y7ZBKOb2GPrs33j1+41miLYNeyqTzX5Jjwo/bbCLfivRDiyjlzqbWTIVydwXxp
cXwB1HA8egFmTu1et5hYCu20i2J8X+DEq2mr6sSjprwZyt79clXD/L3hfRcXPazM4ZHdYl/TjOGJ
N9T9hk2uvRDWK82+VNaFpu7musdirsyqCg7+UYH7dBjXf/zbV5aK3iKmYU47xuK85Yvq6Myqv8cy
6BsV9ss4gJn38TvWvuD893ft4ynPjAab47MdIf3NUVDwe65HsMmve/xite4T2hSAXGHfF4STcyxj
sJLcTGv/gs5jRfZG/55mvPv9KIbOsqCKmj0UW0P5KBprozQLGyI3um+dl7yv750onGAcNGA+OUWB
VWD3Ob7fXhgDK5nXXXyiBpUDxkwKv8C2823uemYzD3HxwiJOdh+34torFmmrL1jTsgaOaZiz7sNp
vskCsufjpfPVlTHgLrJVbnDLE6i22ceFww404+JQSYCarvvxy9RUBiKaSlrvYTos9pbN6gVe4tOB
h/BmvDDM/t1AWDH9dxSz2KAAunFrLBSaAnKQ6JB55Lmz8+ePv+HfLQTv8f8+XwHzl2exQAsxDnO9
IXY3iEXyeM3T6VK6qUKK9XuBlb22MApOwcrAKXTNG1ldGD///vn0b/C8C5LApTM2hJj2MqqKGpia
Hjzb2XTDpQv1lRcshZmAOygU85NmT6knsJDVhQYlsGRTfCFN/buDqbvogKCfEWEEL+hz8dYP5YHP
4ytKen5e1QNLOWY11BYEpbnZS9XACS6nf+bBv/Tb1xrnnN7ftX7ezV7fg1q0n1y2q0h5IqS/sMZf
mSHcc3O9e3TtOG6u4XG0nzWk0bDj2DccVvQcgOqcXDX2qXv+rHfvGHilcg+FmKBZRhS2GZOGvYxq
rozcxSI81qWdtIfZv6AcRcQxPA+Bhh8KZjdAV7Thn2s6mMSLPoBhUhYFNEeIgUoiE9MAeZaWDpDu
m49f8O8BSpbyutoRfTfFoEiQanyqWm8Dl/Kn3Mu2Hz/+by7431UxiRe9AHuUIXIVPsCv+k3kxDAd
nR47Vm9d3qZda3atz+4szf64bZegnvjCe9c+azG5NUUUgXJkwIWZqXeg5ZDvJuvI54b7ze7jT1t7
xWJyq0TjjS7pq70YM7nzelHtZU39/SD86MrOWUxwcnZqF2zGaj/N1c+2q24ICMPYfM0XDv/XPmEx
xQF539jR4odj0R/xFJXo8psIffUwV3E7XZUCYQf53ziENVKWwRGn2s8q/OEDoN5y/iwLe2EldR5I
/xhgS3kdA+ad+ygpRWF0mxWJ6ih/CcfhkpLh3zsispTXCdI3Dc/OXUALIC1G2Z0sH95gGt1uq9IJ
QAav2YURdQ7qf33KIthbUoxmVvgUrG7vCuGKZKwVSvY8OGPB6OfSZnKtxc6j4V1ijIM5tH6PJT+c
Kz27AZcAkJMoIF1/vCoyokXMR5POJJbP+A4e2I1XUvbQS1DDZxgRXNnri/i2gcBZve6cTe7lpj0V
rufeEyL9SxUbf4+z/tUXi+gOGCUmCEYMK1Q51Kgn7VwfriTwfkShiudPO/DO236D+3dwNQoFP9q7
uoh4++r5qH6TVS7TGqzOpxAMJFwWWSgDh23IY6d6ky3xAPgBtaoDHKcwP2nNGOjKxXCygk+o2Bth
Jj7HHLaebi3Y/MI9lCp9UhkHhoe7EMTeF5I7QFzWDu/vaEtVnFKStdOFZcVKXlgKqNwsDnMiu3Lb
A8gUbGxlhugPjE3n4SBgTE8udOLfrfI/GnlZu+SjpgHU2YbBpiL6TSrt/4KzyHgasyx+avvpjeoC
sCR1H6jZ7g2fxkMH8u9TCSn7dgQKJjG2bROvGqe0okA7xQFJiri8VN220gzRIv36M1hd5+p+AHJx
HzfFZXwLhnN90MwtXq8LlUUG5k5Bp3magGYp/C995m4Qhp9Kx14XiUtVJPb0tnYCXe7p3EtAhNmx
m4e3uLu0h1zJjkthJFyJ6nyGIzJObZqKoIzKqmEbW0hSNnPdOcBBonQ9OvaxU1wnGiFLsaTXxX7A
Jr/E4bYTbFkJ6Hbe1bsggLZgQKXYhalxJReHi1zMccIJKBIt98ABCVimOsjDxJ5k0+wC3V+6/V0Z
YUu9pAc69Vgq8DCDahTPkO6zh4jn5rspPOfCWfTahywyJbQcoK4FcOfJBe4/dqNvPKjwUNAg6jki
aTRdvKJaOdMgS+ViznGulAFVvnfrP1n0Bhk3GOb0jyzoxih5LL1oC43S/aAuHfCdlxD/yB9Ljz/H
AH0RNk25n+G+zj2+gVcQyA5uOndDYrx6S6puZ6Jre2sRrCEFJG+uwPaGcU84AMHcgxURxZBKBPlU
uRdG3sqY+B9ZI54dCLjIbEw7ylvTCpZ2I3yjK+wALqwrV1YAS2kj3N46ISwuycLQH3aB8PJUOO6l
Q421py+2RpPAgS4dPb4P4Da/U8KKtKjyPx8nzLWHL+LSDaRXVWAlbrxJnNwMpOk2uNDwa48+d8i7
ddHZUbVHdVG2mWeGki7sGLxu//GvXuvT8yvfPxpOh6KHC+6mFORG8eEQd4+quG62DhYRDp2nG2LI
gMYELOEJ9ZPFzgjnKa+K3XW/frEWyvwQnrbUiTdmhBly1Mg+oY7rbyuH//74DWupY+neB4dglfmw
6dk3jfpNRPeG+sl7WD58UobuMid4MBOfElQZ/a7lpXG6khmXhn55EII5S0axryypdkDGmpMHxkTS
U1BEcVEUXcjAK1lqKXN0rMEVFxjQcCKlN4qyu2zKbjXVW59SVLPLW4y7GVyk65w8yVLzCHJuN/a0
jTc47XD0rjlX1sALM5o3H3fWSpwsBY8cUmIwy5sYV92Ab07+zvrd1+sevYhuy43J6xwrrmoYUek/
gjw1V/7Txw9f64dFfE+o4JjbvM02tQy/ZDoE6PAt6r/VOEuhDXkC6yQV9SW5zFojLSJ+hptWPw1S
4Gw0dzcDt+OfTDXxJV3gSkL5i0R4l1BiyNFZWIL2E7EWqMzB493Oab0/I/jVzoWN+9onLMJ+DJoM
PFEaoyZ+Tkz5CcCZC09e0WwSf7GyZuBTwEgu53vPOnS6qcuipt/DwEAGAoWEOnHrQ3UMCGgLK2IQ
9OJPelBttw1RODx857NWbD9g5awu3IWsfepiZjdO58G9BtREON4O+RE0l1rsirCSTvrx2Ft5wVJH
2AgxBJHHw80Yz45/isrGmh1c3lFF//ELVlbiSx2hGspxBkNx3I4tDDvLbHoUWX1fZuq37+rd2F0q
MV1JmkspIZaMPpW0xntkAWILhAZlkQORNIKYxcILwvm1lyzSgAwnEAsHvARMqzJxau+ezAIkae81
9voLs+baOxbZgPER7jEjihUKMu+aZn7s8+ktDPzfOOz58XGfrHX6+e/vgrQto8gFFWvYToTXSeQ4
cNwx4Mdf9/TFtJ9HtnQBXoVZDQqIE7Cn8/sqpMOXj5++kmCWln0MR4HUC7phO7h9k4gAPFY5xF7K
AYe6MiYWSUAo7bW4Ox+2GVwZPkuh4DgWuHN4Yc11vmL5x+ZgqSWcfa67YZxgBK0wQMce7vmuf0dE
dGiA4G3y6JWHl4obV3p6KSxEeTqdaeT3WxF79c53mwYQpYv+iSuxvbTno5pQQHqHftu1+db3/HtG
IQWP++7PCEJuU9hfH/f52nvOf383XkfdwdAutP0286onEeSPdcjBdO8eWG+fzwVLF9L/2nsW4e2X
YwCIFHpGe96DwhU3roifAPotk7DJNlZcEi+t9coixMEtr7usovDBQq3VJka9YYokf8kTbiVC6CK6
Z5TGZGJS/TaU5Ieo2CdYcfxpZX5h1bj24xfhzWtet60E6dOPeZg4hKG2AFDN7cddvZL9lrL5yiuh
qmyxPQM/buRbq0YLn9ixFvUObKpKgSYsySUr/rX+XgR6NtGMeQU+BUCJn6AL3OE8820ifo7Th+go
zaVKjLWPWszikmfhMAR4j1PjtKvz9b2RZkxLHh0iSP2uarmlfLAskFiimShwo4xKBlDgEkd1UwLW
12NfZxcuSFcG11JBGMOLYqh9X22nEgS+GqDyRDhhdZtbT18XhUsZoa1pEMxKq62HswBgkuXPmRW3
dc4fdAD4ctdecu9b6f6lhnDmNZtbHCdv47gC19qRp7p0C1Qx5Q/hUP1puunCBn6l/5dGfk1owyGM
MrkV5cQTyfw8KWbZJGc4WKLAhPt4BKxE5lJNmDFWKa8I8Jqh42mVlx7uaYrxwqz41x7sH/PWUkc4
enbORpXj5ASq4bDEbayluxJcxBQGxrdao6q9dMyrz8wR5db3sWDdDgatKvE6fzcAM3jl+CD/nQ0y
ileN0IVveTf8CWgkYLcnn/POu5OwMAy661wHyNLSD1cquLiwcbxjjg/utfOzrZqXj3tqZQmw9PMr
PeJlJXCFuy4Y65R1ukli7WcH8G/Hm2nOxy/QhJN9WWd89/EbV8bGUnLoVdBiglge7+bMVKBJe6C/
3wRe1UQXEsPaC86f+m6Oln00Yq8i410EWGHbd0nlXrmgXEoOYbXXDZbg0RMh+1kMmzjsN9c1yzli
3/1qwGtExsMOzXK2JItyFB/V3RheGKkryXKpN4Q9EMpEbMs2BvUAflPeNko+ukF4ISLXmvz893c/
3vUhQ6J1zTbwD9kZnzywRnz6uF1WMtZSBdhID+TbsQ1xp9AUb1VX4V5w9mYolL3uxGAo8nzdexYz
sHBKySKdBbtaOv0BZb22+U1G1L4c8nrW/G7AyuLi5j74e7L1jxS21G2FlmTNVHTVlvdGNyb1KlER
uW19lCb1iap8D6OAA6UKiqYiccgSWs4Wq3RXsoxASTZ0oGq0lQx4vZNeXpTwY+2y3jv0lQi6b5Rq
SDOxiS4Aw7Uq10qjKkNQ7ybm4FXdT32mveBo4PvQQdXla1l9ZijPaV9ar1EGQF7Qk+BX5MKXlBa1
28l08obOyJ2dpQessu0mDWQdi1ss5DMBIL0Jo+JESzqk0APIz34IQFZVzeqramf2B7gCVHiHc+eE
N3DorsELxVZyTuLGeO0JdmT8JHXg3tkmHlCKaoXBpqqOa6cHGDZj4puOPOmcmqZg+ZiErRInyA+D
vW5YtR9drh5Ib3GNVoLibueIl4BW1BSOtW1o6x1OT8c8LYzOd74zs0Qwcax4PL9xFAK8Np5KI5MD
aN8c20j55yEcU0A6tTGbLKN1GhQuoL9ncGfAthSY8SOMr6Z91PRkB1nqppT+L6nsLUeNTeqF5o7q
bue3KDnIJr23U7XvSNxt3El5qYhCEK4L3MXZ6okHJFXdL9LfFK3uktb0KYN5MhhwN3CGBRVhF3d8
33fVydgnONukjVegmuSmbjGjwZGal4kYYWipW8wMI6y7y29srvYlcft07Mek73/kyOm1wv/qhgfF
5h/B+Kv3il/AOfygzg+UTd2Bh3xvIgkSZwOsursbKrQVjMNGaJLkt2n6hR1bYJ40eVZWneCnlCgl
joKgxaRKAvu5j+WGz/1tNH3ROb9Hm9+haOTom/qHKns/qXtMzcqKxBfzI6pXuuQsm08HCDZM1Yon
6Hzh8JUF7cHEKEQ2ztTfe8PA0ohm7T0neQbUa0GrJCgrdWTSp4DPdi5qmPMCqz4c8qnBxmj4Xm7s
3MX3aFo30ZhV8A24l2xb9pNacuwb81wUY5Ao7Z9qVd1mlqVhQe8nXu1cG92RbPqqpvxzwaffNPAr
WGbLDWruSlS0apS1OvyV2PxlHPpHf8aQ6zqaRLiE2jYV/9HO/nevcV5ZzH70c3xXhaAvW30zumbD
HfJZ0wDez7VNXZe727DjbxEMc1ASvSnJcF+JEuOinn46uugTkNe2THSbbHyuoxzrs10u4fs0+aht
t/Tgiv5LGXvPVNANkypMbCuf6Awj29jc+eTVC8IdWA5bU/jAz4e4qGHx50lXd7FbPeVAktjC3FZh
tPXlBMpGt3FqkLHrIw3ineN59xWvJRy2+/se9kO8V5ucu8fWLQ4wtNiKMTpoz+zhVnKT8ybpCu+m
y4cHFArlm1a025HnR4AUU1GKrwi3ZK6yhzy3r5nbb8DRS2dAoG38WE5m5wRhAj1dajGfIg0Cm47Y
hzteHN9LPFpqnXjNA2vbwzADk1jKLTTMj2Pv7MZA3ucYUkI2W0B/thqgCq+Pi40aq4dcqMNY/Q6D
n4SWX1AmtW9EhOIcrMpK/0SyPg0UeyWCY8fIE1ofZSyeSUSOrgTtJse2BVCEPWGq2KDW75ZQd1eC
J5R0An0aKV3d9trnyUiiH9YrdtHUPtIRNXtyoj9glY1DrOgHkfJ+PrM0zHTKvebWxmKnAChIarfR
54zxAhDXY6PnQ56R59pArMEtyvhQ3YnlMonzLXPDR8xG8ITRPk1a6stdMLrZIeQgicYBajVkXwNG
UM0YFONmwt50Y4JJJPkAf7nRYewraMbNM5BxMejrg5mz7TiS5mUscJ+TQEoTPg4kYs+FMXGUhLoZ
nxtP2E3HW3R/qap0ECizttkv3yqVNrAbCVL827F9nmrrPDJvhG+y6IAl3heOh7iu3R7V8Twqw71g
lL+yGjiRlPhxC2gBr8IuCXw0zpdYg3WaoCgBPuICsO0aFfUyG5KIDuMLm6bmSx3n8Lj1GFLqZoad
WptMXNbboAdDGWgKNQ83Cof8jxmscenWZtATnfw2qL5HuHR+i0KcYrVK0XvGBueOmJalma6wRJk6
kze73ozK2dZeDMGMP3vlvnb84Tt1oOUNLRNfYeNL8hRy2/atbfh4rvpnKZ/m5jbTIkptXTdHTvDE
DTGV2xxp1Y3+ps7gcHoMCjvFt7LOvPJ34Pj9+OQVNXs2eQwBBqmciiaDdOT33nDzPctI8yUqBxdp
QrKjwb3kHQz9rNlKzPq/bSUnb9P1Mr5DTdtbWcfOzRACArgd+s5HiE1OPG6qPkIFJrRY9MS81t9l
w9ioXVENMXL5SL4IEhVf54y3CJsKE+bz0PftcQg98axm3/2Z5zCgAPGJG3o71XH3J6976m6BhBq/
ohLM/BZ1oTaZzsvNXDX0qJyA3ZfCkF+UTEyiH2l7yD3X3gv04rcSeh3Yxg3qfgJH9Gfm6oE9zk0V
73tMTI81C7oneHY0z7buugMbY4UYZEHUpEMb4AwtM8o9ZK2JjjPPvWRidfQq8ChEaaiwbmD9/LmH
rqE4RSQIj13RiQ24ON+Ux/pmWxoqgqc2VuLrGbFGEhfnjj8Hh4y7fox7chx68BweRjgNm001YSLu
LGsRXyxuMDFZVj0Epu23Dihmn7j29VsdeeYz693wpR28+oQTdn8nmkbv5cDFDg7c5BD7ob1Hwpy+
B5OjeqAodLEphyE6sBy/yVro185A5DSOI+eTb1ESYIMCgt4QrYj84Tg2xTQ3fVbGa4pNW1h/wlVL
GNPbmU+1n4YzK/9o16sf/aK38Eaf+E2jdfgW0rxOHc69FDJLmmrfa/CWDjMYdlg8Ai20pHDL+u3P
cGvmKezIQzhx6K5T6l5EzDPp3CikXmsqKp/gEmKcFNVz3Y/RTJFLE6wdozcVx+wV0HKX33WAFeco
0AXb7UcDX2qxAQTRC9PIzb3pWBpB/K1psMDJEjMDLHIwqG222xlVWk4yg13/6EP/2yeeCWEvngY+
nMJ2sEnHbSYv3TxPQsl19qfCQNVO4lZz1eXwnQzHadzaWuLI71gxPYxqKwncWOpKQ30UcySIRwHL
sTotgzLeBfDhSdvA6FqlAN05/ZR20uFjwphPCBa8DX0CZZx8q2j+7MMlKB3yzsmwoeuyZ3Ctpinx
aRYg9+mwfjGG5A0WgFGed8c8g0J3DriPBUzmCG8b+nZwUhdL7OqGNlTJzYgs+NSoPBO3uij9NDaz
UbvaGmlTIIZd5zsWPKO9c+s8Jvs48kNSpKgQadhtFOp4/D2OoCY+69JB8ZH2+iE+NUR7ikG6Awvl
OZ1IHYsbUY1l+KllgPa2iWyHsb/VE7F3yDGR3RFReNVWi9qJT92ofWcDuiR1n3THNZzM0NhfJY7q
IqwRyeQCtTbQzwAHAN+el1Tj9Lyqi++5OYsFdQjR8p7VXdMmAp5Zc+I2pHl1SywtNoZnYEvXlZn9
Tc+wYKxdLOQhz2xEfB/Ds85umkz6812hwNt6nApmxi2zgGJvIwxGgzY3udmWdWTDDddUlYcmg8fv
xraN+I0SrLE4yNorulf0jYV3DHiSY0oFd8c0Q8BPqdtpGKnlbo8FlgdpIHS0AE+WuEOcgmyHct+w
T1G63NIbRoaoOjQouho3wLPN7B5sx/BH1TdIPtIWvN02MnDqZJIoQ99pPU0+9CJlOXzvSO9KN8k1
9WLAcvyg+ilUB2cj0FRq2zyjIru1d6gZ66O0I63DQAbkXnwUqNRWL+UMKHp69h5tfoxe06ljXpL5
HuVGOU6uWFa+uJGQ/CmWKPt4dHUzA+yWjcYf2KbH6PVOeacK+quEuIffFEFH7V4G9eQcXGq0/Vww
yshXSJRZ/MvTZXbvtZNzgsZo/hlXHswENEqHc5dlEE0B0q1PwPhN8wGeovStwgEZrrCB+go+NaGp
5vtcyG48iAzKoUfiunP8pcht7/lnVmhI0jb0ShMkhRv3ZRLXQT+dPCAXW2RxGWAjidskFt83rUA2
SR1p3QirdQwpLG9b6HrnEC4Bt0VrZ/LMjav6FPUnbN42mDwjBBLeOt2Iso+zDabIjKeo/IKhd+HU
0ju5Z6ecgywKab9wHhcyzRs4GBRJaZUM91UhmTz2Vd0Pm2kMIiwQq4iGfAY0BozYnz6y1FsYGWQH
bB6gUiS0C8wNRKYhXAqHana2VtTsJYflPsXBuIUyJEMGCrHVzV2T5mjg8QvcP33MUzjyqASUPuWM
u1cNuxX9YsEKVxl27kNomsSbpYb8VgeZmMukwIMQQHqcqP8FVEOFHS5wzmX5VLhj74HtK89pbXS6
wR13fkyy4bvrDKQwyaBZV95o0+e8SgzQwPEBlgg41zKwDsrvfeTM6inORx3caUZN/6mvMK6P0zDr
eD/WsBredJpk9pYCLfoIl9G8f2mlzHDIbHFpSeGZgQn4JxesDm7mqY3cexwJqGzXMId0py4fWRVh
G1UNuki0oRFGt8hF9eBR1HAfDQR56q7VwSBQAf1/pH1bc506mvZfmdr39AgJSVA1uy+AdV62Y8ex
k9xQSewAQiBAgIBfP8/K7vm6s2bv+JuZql1dlba9DiCk931OL2ZeopKNlrhzfeQffBbZ4Y7bzmu+
0HIO9VloZoE6NEWti5fW9b05j2DMNZTbS74+ZZ6vhntd1by4hSlMsQOiVYS+GXuKGcibaiRawGfg
sex1xQyXGf1GP41fJwxnLlEehH6gjoUalssyqRnNY4jJJ7KxLWIw4mlYGvq+8aLwyGjNugMIwone
kLbEaOWk970Kpy+k7C7taomQKky/cK9oGWvsiBgSObRxDQ8zw75aUv2torVx90EbYipnHpbaf88B
TZPveGQKeuBegP5s6LEzfM1DSMZVLCtTlV8naGc9HG6sq2aX2E4G/cH3JrJ+RS5xMRyythjoXbM6
6+8w43Z+J83QHCwQ5umM8k0Un9lkRPZMes6GZzIvUK9iRrg34qI7lq/AOtq1RZRoXAh/7UncNY1X
34VyWOcXD9MJGfQIfgMza5pFTcl1Il0+ilOZNXT5WvWyzY8DC2EeAPiGVNQ4x72qto0u8/CVD2Pm
P6K7yebthDJoekd8L/QeiaVhduxqrfqbqOTVmsqpIM29hk8e9T3kXJjrEVsBO0B4o9ZREhcjslOv
qXFknXkS2gh+gdnPPHIYMktqDWKKhJiwHuKEndDpYsAb6kEGyCrY59yJZj9DXBqkoii8Km1I2GZf
tWgdelA2k7pDD9kVNIox5mFuIZQTg6igBFKtf+J+GUx3fkOQ+722RRg9zi1FnFToV8Xw6DETYtlJ
4kGLVopCIXiWsxWAViXtemq1Md4M1IX3GjRKXin8Ag9sfzOUPT7LRfxX5Tcdpu22jygaaN7GgZI2
OiIHTQ1gp5vLTpD3wKlEgkGIgm16ktE2wSyKsXpWFbjx+tyMWb9EMQmx8J5aPGjsqVf9wgC2EJwJ
LJGaGfKMjKRFszQfJAdyJMWk4Y4gpAXg5E19Pe2qGU/DJ056N22prLSf4JS189Ez+aA2HCj/OUIp
44aY+U09HUPtwtIktajBpzmokIaUhb4/7j27rPwE6k3yD4RF7UjiUWf+9IDYWjXUibNIDjkHXneZ
iweGUSzPlUMV5JI60woMHVsw1HyHkxsHTjOAALjrqMjYTcHyyL3zMcNdQajBbaEhdGDYUG08NW2V
byNVYHeH/ycfPme1toPa8ropVRNniKZBExqauuEm1oVaGsxit6IKYzEEriNJYIVn/bheAeeiZ69G
Xz5na83CI073mtxibo4dtrXhY4V7QqGxei8ZkfTr6I0oIONg6UnzEk1FqJpEKfSyWczrGfEYSYOo
W/6lhzAjcHHGPAaMCh8jqIoYhrpRH+RKivIFs1QvivhiCDlvYm1RB4B9ZapZt4W/cn+LIbSlunde
GGkMlhN9RBJmp2V4Qvu7jrdw2DA/9aOZRwcfBtz5ewkrV31HVWQEklMqG8wfm9bL2n6LZ1evJwZg
dkBNGPL+u8jgiURk3YDndF800vk3RnkheZqNF8mnilfRITBjg8FztZOfCnTi05eqb0qZqtlwmGvm
flWopmUG6DQbpwrT1/pxBuCAFfwsHNKJn0KHR/Vj2EIyqlMPCPCA6RuRntw9tJyVeVonRMXGA/wH
dRJlTNPbBeguMajyEHe9DdVc5g95DUD1NMxS1Ie5JkUH/FbU6GQCWuf0g3D50gZxVC1ZwOPZau0i
lCRtle16ytoQnh9lRz9Zpxa3IIXDcfZObcNVlyxTezkc/JIW7AMXodHlDn6iLMjjiZe6S2dVV+LA
+6Fgm65YI9enHQDvOo8ZDOdIQVc0h8a2NcZuFyJFs23Qy35D+KR3xJagsm9NXRXFZu2WbA7jRvaN
foqE9OvDYrrsbHKKrgs/eujpApoSnQ3Q5ftFax33mF8fw0Kcj0ATSd3TTZ+jRzp27YxBzwA1KCja
YRycvacMSGJxWtqIlRg9iRuYHW0Y9UomGEMk7RazN+bia4m3J0ihp+OYPbgCAxJBJjvVHWFQapc9
0hfZB9bAYHoTcKPzz2NH2vqpZ6Fat3NEqjHNo0CSA6EAVzGMt/DL29L2HUK3iTLFTS/9jN7BUubD
F0sMNj1MbloV/BNxNRZBzjZYvpwe5owS8ZEThcGpuSDLeEuqYPY+Gn+YujKZJcDN785v9YJ5PJMO
ip10Ey8+zm7q1nNVmGpI/bmFEiOuRTmWNsnLygVHPBZObDoYWHUyGTnjYDWZX6Yd5owEn2dq6jFx
pse0CmzKsMfHBTbx4nFau3B8ypBwE76aoXAVXhbVAvnqsbYxSxIZdF8L0GHM2YYy4qLgjtTcezdw
zViAwG1v2vpjuBpW3GVg6KMPsjFzVmKWAwf9kM5uwP65R5zRWO+MLjBmamnz1d0rRmh0D1/YavYg
kqT8FBZRXpcbT3RVdnKrJ0yxqZbc1dPGQx6+OA8OXopwi81mWfuEcF33B6XgqYsXxsP3S8gxkCFu
nBjlB09N1m3zDL64exeOTfWJIuAqSrKy0NVdh4m14QfglTmWEXdriFo0Q2813ws1eP371jLWfOeN
xbyT2c81SSDxr62KUTZlzcsKEZo4N6tU9Huv1xEmZYLRN09BNY/mvFBX+x+mSVTkuLbDPOxbAy0l
1ncbdO0JHScSxpkmY/5E16yxmyYjmPw5AvKg7wI0g0bGwFeYPMHGu7Rbx5AcuS0Mxlp1sTeFTXMA
uyNQK/AJlJSMA51V5UHZQSzfpikqhY2NtLP/6NncjPsicBJyA/T2Aku5KfJsvwSNVDjbPOSqfUCs
S9QA4+ZBdTQFmyfgT3iyPkQh0XWbeJEgeXMAYVFnwK+XaDhmJZMsZiuHPbHIADvfc2JaVPddWGcM
iAKnssSs4aBSDd1Y6Dwtv9UjcZG7WaIcBN/WFsgGDLZclnp+9uoFJse48Admxi2qqwkHslmFX30u
CqsVOPEpZ9WNWrI8v1tq37oFoDaSJDAUq0JBK0FHmWgRm6hfcw1SBSUD1DwAbk0LgL1oFXzwqKXG
8E5HkXLyAMquNSJZmZK9TfMpGskSA9gLR7VxMhjDRzgn6xrHbB+M1VPrgTV5h+Kg7+5Vr7Lw1R9E
NL3nVcn4h8LnDXlsl7HyH0IyUG9G3CTCP74iTzGbZzgOaxxwGGCKp4ylhIshPLl2mnM8z1Uozn6w
lt09aUdk9WhsVm6jtdUdmkdCMpJUTTva01KGi7qRFFD3fcZbNz8vY1soYE02AJw21iHQKzvAaVRz
IqfHVUPomVzEGPxcFMFKXkL/oj3bF9D9SoCJ2dIDQNYeOKWQju2+YyUPthRDwNzXyLpAbYcmyoJT
l1UTAOaWWe6mA2DxPCr3iyA8iwekzPvoBQCA9Unf2nxOer3ACoHFAe7qCJA3GG8WBPw3+V0D2Vh1
RhT9GD51vY9osGCuF7PpxmFwG+QhNc2mqRZyBvZKHhT2Ch1HPUimtPS9+XPtDWhdZ4d2En2xoK+Z
t+bvGdA9DCNYauBSUfng5UE9oaWg1IFHa3wWU/CUzSkv+QSWLOoW5FONQbVzWOcdeBaIkY8o7Zg+
LTSs7BGbMMPeKDI6pGJxIDJn2nro8HTOeVpdqr13PcWecxuhj43etTUpswkFFeJd87uV57Kvz8gg
EQvGFLRkWUmCYQbC+0BdPn9tNdaZSIoBx9Ctx0mokxBlgEnBxbgs9mTZYg7FZZ1iE0ek/zk0xcou
m0+IEntUBHC3QFBqQiJ8RwwNacTLpKOc3KN2D4qtBnn0HGmY6u5yQF1my0FzuBRIcQNesV+aIEYu
PaXIa8wo4ObYQPnfAingpY+qXc9Ofo54Ua0fAIigmbELBJ3BErnpMfdZe5nSY95FeYTPFFgl3a1a
ZRPuGTS55S0YbFklU4OPs1uZzeyuUrLj50rg+8TMoch7KBrfW+KsXi3Zg9RtMSaptI2Mc+3cx9YL
Mn1TdZn/3Gsp0L8p63WxotlI73wzEH3u+iJo3hnCpNrBgdYD9q2Bi95mUcGypLelaV8qpB+jM5oR
IrA3XVnBSdF13nIDXKvVOznkXLzzZpQaCe+kA4vC0IK2qeFIhU4goKvh38yYj0244uJ90EryCXBi
rVDhtSKLtUO5nI4eJH3xVFUER+y0RiqBRX55H4SmM8kq2VolmUV9FC9YpeSwRBl/BkyPcIki8FDD
o/z2vS2vBIoz0vnTx0Za1IdFC2JDxsIuBU5iWytOd6OZjXtfIREmj0utEU0ZdGi2tgVML/KeN2Hh
7ZANiee1nBUmJq8lK7+u6zy3G7RpGYk5jFJk3+ihXb9h21JZIgJ84w0qu2g6ISDMp5u8wgDAm8xY
/P/e0tWfxDLYapNxPDea1IBhIXEgoF2l54EXLSzmPhPUj9EGx8YsU8TfjiiruyG4wV2riqTGyfwS
aB+Ju+ApMTtdCV7RBJl0S5Nge8sgq6pR1yeUyl4dl4iP8vvsOnoaRSFxrjQlIADIPhZxH07YDdMu
cLRIQ+AL04nPYs5Ta1D4bsxSBqcAafNAzSqzjjdIo8akkJERYYDB06oLE92stcMHRkt6kL4WcyxR
nttHHDxUpUUvdHDX9uA8Eh1B5UriGn9AAM5b9rjaPpBJTWuX77nxyNdQG/sJZwHzt4EGL5wgkHCs
NmzI29M4Q2OQmsGbdQIsIroDWVd7sfNX9Tq20tRxVbRgelfQpi8YNeLqVAqLqLBkQNlJ4N1HKbEr
IolsUDNZAsrOkx15YDXsRtCt8A78vt8TDALTDukS55GKhUBlhO1vE6zZpFM2DH6Q9l0/fB6KrFJb
xrAr7qTw6EsxYzgM6GdnhdqNA3rLBGECkT71yGKGo9hBppTm+ejRTe3cigYNrd4JTtnJHPzcW772
TYAyYFk6BYYaNGtxhz1e50fjFzjanE9rmXoMJFMswlkPWC+yme88VyKprPYqcHKYZTbdRD0CAuu0
L1S/fi5kBR8+0gleRT5DDhB3EOXWiQ8x5vBlBPgXXjJsMBJkxnQHaL3HCewY4sbz/nGqIiKOWbUa
4D9r7SW9snIC6h4y8R46bmBqBjOGGwyO6cK1nT95M86l2EMNaZc4F6XNznNru/Zp7qD1DmMA/ZHb
+DVHaxn3oVhLD00z4BUVcxzGwxoDMLZ1E0O3MkJj7choumjTzIEoPlk+LtBUGt/4ZYfIB2zPa9rn
INcyjJWRk+enPSuqaXlDIfdD2fsnmqnrKCqBOq42jdWbYZvvIfjcR1v6RDZUJMGG7lDzxUEMre6u
SqckO9FTuEfDtwm+tQlWODLj3hC7/YWW7jqwims2zdbiY2T5RxLiAhSnCRTUr2Vof6Vtvc6rMohq
j7JSyq2P52wjwJViuo0pQU9iLldceMI+g6b1D6HfjRtUDWhKGsjQHdJWTCzBpO+HCkJYBLO9/Zku
6vA/u/BX2kREnGL43wKRKLpiard6CIPincEBgY6WooSPXdStfI9UQ8TATUMuxwSQbxElAMnMWyPg
/0IIeB2Ilc/rAG68l1uD3VinZSHmG5lBp4DzONiDFBXh4df34K9u8JWase/sYgPGxHbNi06+RwKM
qlO/Boy7r0rTuzcsXH8hmrxOFwQI2UW1o3wrwpymA6KyNl3Zlv/LL3GlTW57PlmEqfDtJGsguv5T
2OV1LNvlDT/gX12kK73k0CFSos0zWFsxGymGuOuQReoWWUlvRQn81eW5sioM0AWDpRN8GwbdBvJg
yAKguH/jMfvzF/evUwWzeSqRAldCVQUgNQ77KYuxpU9v7BB/9epXCmRatQyUM64NXWsRyyHC/NnV
vCFU/XOvgH89plT0fu1gCMGyKWREX2xTXs56sSA9yEe5ABXfCD/BHu5A3t7++oH4q+9z9fwXYe4k
sqP4FlO0+XPQ9fZW+eKtebo++9PtBTngP6uHpVqYmJY82I4q6+TGki4yCULQefUi6gYHbdaF+RBX
UWvpnVeUq/rk25VkSIJRLD8VgWrzxwAfq0yDwjgv/+M2/vtPkyfs3/8D//5m2qUv82K4+uffH02N
//7j8jf/73d+/ou/717N7Zf61V7/0k9/g9f9x/umX4YvP/1j0wzlsNyPr/3y8GpHPfx4/fzVXH7z
//eH//b641Uel/b199++AbQdLq+WgyX/7R8/Orz8/pvAHfz3f335f/zs8vl//23zbfzyYvrrP3j9
Yofff/Mk/5sfgeWUsLEGEKBc0jfc648fRf7fYG6NKHC/AHhJcPlRY1BY//6b/zfAIIxEUKWRUOIP
cfOtGS8/8vjfiI+/wiuFURCQCOFH//XZ3v1x/PxxN3Ap/vHvf2vG+h1EZYP9/befNyTuh1ISif/B
JEwiArhHf15NE1LzUa9ZmWZzNZ3Z4tS2JfW6c5N+K1n3qhK5vFdEGOOESl9g7u715KFgpc4UKPtT
arrxtEzIVKO6QsKnMmvcLh20O6KFoaJ4QNSKjUchv7dz+Al4sImVcI+R1ifiQdU9ZA58ejHmKNbU
coyY/VyW1bfMzktc1uUMfq7P7lF02rSIKPAthOMq2H7JKxrft4LGf95ZfnwrnwgRhhGPfD+6toWW
mShwryDGcI7wfblE84Z0HN5D5Wd1PKze8IpwtOKNY/C/3beQ4A0hfuGMR4F/7UQxObyVcmhw3wa/
2q4GmifXM7oxBlMw/2U5/8kS+WEa+GchwyGnCYKQEw6eCktVXocyLboj4DRGfMOs6kFiUhjiqmXd
26kW52WBiDSXc7Cfgb48l3rRW4uJG0dnouILVSXIzF9/nqsLziVnAqM9eYiZDTD48auz2tGqHGfq
YWAFk/6BOjtdYLPuU1f25jj60LPOjX5rAuXVmyIDSoJ9wIyNkAH+9a/9jdB5r4oXaGZD4cTr2vvD
2QSmA364VAgwB3kCG8Kbd/n60v/xtoKgo4tCbBDXt1kOCwBqbeimEI3bBpO1m1H44amwtNuPSN1D
jv70fUJc3aFuORBJTPzBLJVqTiBpR8rC/+jKXz6NpBDF4AKIIMR/P28WS1HWlc8qmWL+hdlZ3Y6J
teFLkfXukK3ZrijeCuXCFvgvNTT/8Y6SUMohN+FQcF694+AFkwsj5afVuLh3MsrZFpA62tAIJNzU
e18ruP2+jhAyx9C4vpWVfvWQ/fHuF7sIEXjCRXRVVMH9DpXfoELoysHtxm3n3EFCZA/GqYEoJv0f
X93Qx+KSEt80wqnw89UlPhg2jiiRtEcfftdXBTvXChtjY2PkVtRfKbay7a/f8s/WV4i3xCMuuCD0
OiZnQYXO1xp31AM39RrwxT/W0A8dvTGYvjXtGu6nqO5Oo5uAtziqT5JiCXZT2z+uLBdvVMd+8CdX
/KfPc/Vs63I11eoLkoJRiFfIwMFsQI3mORxIsAUYiCt6a6Elou/Lhh5HdNSuXjYuukMr0CxPDbTH
1ce2JZg9imC1pjioxViYUYuPAzq8sp83jXWxw9NTeXAV2PV7MMPg0n6Z9XtgzeAZMGrZ/xIQlITg
GYjZwP2RgD3+dglE6proxkT5rmSPoAO3+Zglk2tNAkX23isgQc1BvqpuE47+sez1YQpM4q32QRjQ
b/hsoJ5PxLenPDDfCjKvcV8sT1WbfWHlcCgaPW3annox74s72P5eZkieYX4BJKuCAcCFy3pQHyGg
N7IkTb7ESofgjMIqLYrvNYOvYVU7DMXZDUF2hzMfE3LM0a/NgQA+dB2SJvU94rXjxkNKxVxvVjkn
81RvS0m2HQaKD8Xz6IGt9x9HSC/nfk6bqU7BYMew72x5tqIwt6gvzR3Wb1Kb6tzrGlC2t0EE5UOW
h3dG6fNEAALNAOUqrU5m0gmFpIZiPcfdKjeNsYnX1+lUmX1/0b2v44ZwGcaLbJM+75+gGHwnsuxz
3n9r5g8sf7VgO/slvx8rdscH8uzhF/DFPqFnr6DpqDemGj+B8d/qcYFgJi9SHL8PbzwoP3CKfzkE
L3sB5NE4fLAXcYrS7OenMygw3qn0fJnazlzsSXtofF4W8O8rMqzSizGE5t6LouQkGx77UbEbsgB9
NyQAEItr+jkPhgSphrEEk8unJgHBsXHTgzfkp8wU23J6HMZnw7It5KBA5elxQAcqhm8qOokoVW5M
ONLWTXHO5nOVb+pu2rYSzobuFAY3QqoEE4l6mLcY6U5eH8UUuRqsrDaiSV37lM17Q6FpbO1haqsd
ZqFspzHaEie/q/lIV/oBYt0YVEMAWRMmXMgF5hES1q+L879VfoEzLhwfQTZ/y013Oy5Rasynos8P
IzD7XsBHgogKBUhNheNdZbsYCN0ZEt/tMnoA+iJoTfz+hl0yXtY5O69miSWMAiA0N3jojxoYWo31
Flp3Bixv4kqJF1TV0NW2w3Z2z+OcbRzWbAKfC7I2zI2YZ3AxITwUZfauHOh9R/SrF7X7WXm7X9/8
nzclgaruUvug7hEC5R5nVxvzUnlmCZ2O0sUfuwQU7PigLo8PUcOb8bA/4oWv1llEcQLQMGSM0ut1
piQJwfbmIW6VYHHd+RYU12xj6LRQHzc3g1cdyoGkYekhxb79aKz95jL5PmPqQ181Hqye2Z1hsD4b
uJ8wsQQ2mza7p/WA5dYRHxLOi79K7PwmeCwmjEwH07QZbX2/4rav2u1GhmRzpekDdTy2ZN2TlTxE
MsFmtlm6xxbEBUNqdDnc+Ai375DMaasUmWRYBn7SYyywMpAPhacW/g2feokMuoPsjgWDbpJDXJfp
960/PKjulck7Df+NgmIZW2+DQ7zS74BZseyoMJ2aD/ereA4qPxmq9n25iI8GOZAyP1gcjVnY44EB
2cjrm8H3bmqAN3kFu1GFPaaGiHoqIJSF3D6ScaOwDdcexF421bD+4CF/J5ohrdb8mFMMoJm4OCLv
CCRAdqsHlSL25raMLNa6u6HBsCMZ0MO1fPby5SNt8n1WOQBrDdzHxb4ywwOo08OStzWsHdk3vBA+
u+/uQT49BJBtbSG3g78u8r+6gZ+tLs7YUt9HYDZjEgQP4Sg2mEHgUlWWK1xDLkvyIH/vLdWTWKG1
3Q9R5SVZs34vBu9zxaFYPhT1cyQ8kEDL2YwMczbOw7ic/BDfZ+AxA5XZe7C70H4viHqHmUSfUbJt
1yjbLHy5OLrOfXYwMwRTdxzXkn0Im+EWesExdWULS6j3RLON8p5UzW8dlRuI+5/bbDUxjECgnufh
44r5AKrvoDMQkH8j7BuY5gOXEiuH73s17eZA7X1sMSD79mWNs3ROa7ETjbfNg/Gp7x7zgJ0XSNmX
Qj+W8JhZshn43Rp5twtG0hU+/Kkhj7NW7Gdt0Xb0caa/VDAWlLqP1ww1yn3R36zyO9WPGdIhQXKC
pKixF4u9CIc0r+BPGcd4ZcMhKINbhxTABiplOBtiIW5RTKp4VbWO1/w7L3H6EXxo7wOHVKtvQygn
9L6N+iTHABAdRhi0EMQTZIxS5bFeQChm+cHA81VaD6Mpn9E57TL7ouqPuGYxJsVuff9zgwQFuB5j
2tIH3jX34+Lf6FmkBUzxHFxJHiL3SjxyH6mi9MnDLDgDc8AY0F0ePdSQJ8wgxyAxOSkfNhF4NmAX
SyM/O/MKQZUwIc4YQZQX1aEAbwndXrx6N1PE4lF+8sQLFEDbKoTXT2wspF+DoCkS5tOCwlM4FqnL
ubuwba9m/QSiNBnzx365sdhrOESgPZug/l3hkOGf6ovtoLzl3NuuDSpShGFkwQg/T46Y7/x9xG3q
uiWFdPUWQsKEjag25JcatoZCg27Q4HBhuZjnF1jHnnNS7MucY/MQKXjmW1ZCjghZA8L/4mlmm7Hv
95D1P2AuIW5NVW8WBiv5KvkO5fcRo3E/YmTUbVZDu6y8zTTyGLL1dF54j6uOhj/QG+ZPgAZo+xoo
uw+Uw02azMaBN42h3kd0U7ilwXirCvHarNN5xnVQyw0g4D0fiiNn7Qflk7St+13rJBaugO9c3OGB
fNVddgC7uNM2whPtcqzaln92iNqGH9c7N7i3Cu6eYByg1hrfZ7mH1EE+P8I8uJ37fodz5gl2Kth5
INNd65NduyKFcydIK9HXGCIcvdG8/8hP++d5IljA0bwwGYVAXUgElOLnuoWtYeikjsim67sKLkZM
g4UoO8wrAcnp2DeHUk/hOW/DOlUr9BQrntdzC/36O1REcAVgP/kMvVb9PEG8dhJd6X9p5TwlSGDu
0YFnFlUCbJWqXetPBt6bMp7GQmM0BjZZOEAD6jYFB/0qQIfDfOkBViJ69uGPX4t9s/SQVSxwCvCR
9Knv+Zj7DlMpHooyqYNqq7Vwz2soACI4rcw76MIM5Og8U3vh0BaOupz3CPEDz4GQoVdsoGOVdIGF
MerXNcCPzId/XscfnWiEAiACdIXZLTy8QnVHuPldpQGUIaFnusvpQvcMlP1dx4RJofDqdpNaq0sC
1RoPEJLucxgptpoP8wa2JZ/CqFqKu0rjmg5Q1v4Buv6Euf4rjPcDCLj+eFFAod6RqFHFddkwAyYq
5aTQmudkPI3WBlvsQ+uG5j1LQgQvHpWs54SZgT2MlLJUrqyE83F6LQrS3yyrFlvJPXmAYrDGVpnT
47rSEUJuvbI4U6N7bxF3+UbD9yftPaxw//WpJbmqrFq5DMBD0fJmGD0PfQ3vqyREaMgXSP7B9bZl
oA4Q+9iLijUXaLv70nv69Y397x8hJD70vRS1Fg3Q7P/8fBQAyysIuEUaqbG9g+4M8gKeI8EzDwjS
xqm+9zumP3pqtjtatu0b0UIXAOOf9w2Pp+9TSS5NvwRJRq4hhkjDDCHm/oK/Rms6DCR8AEJvTh3C
h2LP/05ySDJgGOj2v/7af/K+QchC4csA2JK4zpWpPaQO5cYTqYbb9bYL+fRZgjyFw2bFZmvDANpX
uMunFYbO/9M7X0NaYVkGnoETL12X0BwE9ZqNDznfEdbcbicGgJ3oHVzxjcmyen7jrS/r6epqQ14Y
BggFgh4XmPzPN7vOPc+JEBsRVErYcSEobR81w4XOhy1URUdOs30zrAdqljvdK4DqGFlQR+8W+7Us
upgsw92MYcgjWiW/7ZJSVDdMZmlPws2Q+TtYhndZf8vGZls1x6zItqI+rtjK4ETaoH3dQfh2RswX
RrCpdC3WZzsF26i0W9iCTpF3MdEuOze/qPLeYIqoLektPNvw8wiYX6LbJcOmiPoHY5TOkDluSqZO
bvJiBfdywb7zokyyIToNxu7cCP81lPLoomCbPdDuMnyxKlHIDjBIIEObQ4AVnEl3Fr2OdVkfq348
y1J+FnMA/Np/Lml05NyPVyQTDKN8/+s78QPM+sWduMZT2QgYeckhCMk6Zm1cw4a1hwmKHokk3Qsm
FEU7jmCLlPfYSq2e7QZwY/Xh15/iqrG7PHySAEW+7Ok0ItehaBhFJRrlAUSvmNclaLxghSgoBbDa
8jfO4T/5wtAZcwEQNwDzIeTV0kNAoWOTL2XaQmP9TjVwByU4vAeadBPt1d41DeyVNfsOXApmk1Dn
sA5GQiMG5tdf+nJQ/XTlA0o4ZYHAGUZQE1xteEZjbeTAOlMwJQyy2WF4sho+iwmekBtf6eaNneZq
GAe2uMvj9p+Encdu9Mq5RZ+IAHOYMnVUB7XyhJDU+plTMfPp7+o7syceGDBgnGOJIqu+sPfaTIst
i/WrxX/9z4+uIHItohBWqUMnNUBplrv8iDmBJW3012UCtElUyflTgsF4E8VDhqlRykc9MDBAfsg9
MHwU9K0BFG19Vg2FSlIEAoDE/3ow2n/tVB8/qkatxFZNZd/BkPu/1/R2ifq9HOJg1op5h1tMR3WV
97kTCFDlt3Up1jvFur2p5wzjm9UYMGL0mvkYRBkVrdeETKsu1vFFTsc59bD01YJu2aneCF5aFm9s
ou69E2oWmFJT3GFvWYObDBnACS4pqlYxl07kOg5xkbRXmvZj9nH+gost+k271UDM16vPdmutrwR6
Kgd0s2nlzVptYS1FY3JJEcW/52jlcbNa3TujZCWcLFtOmL9M9a/UkJDiDghChau3moaosRecbD0g
GjzcSiZAIjfVzUYaaroGN99dn3EUuWOsrIdYUuoturDo1EWN8qN3Uh4snZZ9242tv6qZsTz3jaYd
Ft3G2pC1wnleND1/NeUItUasyZtGN5XdmKbze40r7bhEdn3uFL3ZDFESB6bW2v/aZUaKH/EAsE3z
nD0HgvO579P6A6JF9UT0o3Sc8gphbP6AiSh2c+3x7+joJhMBvKdTMzB9Vn/t07nSt6Qr5kelmiys
tPy/kwsuEvsW17O8KZtI6eEnyPK9LTQhH3Sj6YJZlYkAcZLiGqmdOA2QfX86wyiPiL2rXVOV1pMl
5e0Bm6j2OhQzX2hjdcR+a4nh8/tjYjQbxLlXaVI7z7Acpep3VtKuMIZUvWvyp2oQyurLedJVE/MG
JZo/c20dV8Tpy4zp56hGmvnNRirWPtTYUHQnoG5kSFumhJbvKg2fnlcqtXRPanmtXCmrkZ1qTRr/
OsrQfMmSjIUl7bRpYfgDgrgf1vZbjKaeeWI2olMt5vRNK/THBNpeWx8YrM576IzO1uS98VVRxyGg
XuUQFbUcCHSt26Ic5O3aaeoTzmJpvxpWtyuoFoJE1eN90gj0l5HIX0xd7b6VpIrdppMEJRSgeqMd
yi3I/xjRqDruI9Mcrs6ImHVsLfGBhFc5IM9IS6KBuyg0ViO7ahZzw3H51Q3JXHYQ7+Uvw+46r5xb
dNDWOBsUhZNGC5w6/JoDPKDPQe2UMLZG+zBbcb03Wwk5REtF60umNIaVSqQMZsFuO+hzH7KqnY5a
UYBaoaJm3QwaR0El7a+pU35piag3QLbje+f0y63L1Ap4lASB3bUnrtRymBp/RWYVWulS+Fz95k4W
5fCCCWy6pDOPo8jT6K3MiTfKWtSjopkEeCGbIWkihvVlmJzmZ5Ziu3cpDnFGLpQsuT+s2nJYhpgX
XG7kdXGXjqmuhRxg20LoCPNFBW5b8p65A2wxt5cs/VUeFe1DLJ1NrrLd/JCyiNtl7aVEc+W0sQ6r
EMrLiFLLBvE01i9DbCubEmf5q0YtcrSEau0LPg50pXL33KfMAhHDF8tlqmpla+COPmEf72Kv0O0Z
JXMkjuXY5sCO1nLPV8ULrD/mX7I59rcGefC5AJVIPhWz3RTaBEMDvJujS7JdB4hNgB8ZhVqcx8f/
uznahT9YY+9PqsJlEHdMSNJZ2eqlpL9P8MA/WZyMT5UkLwZgHhYs6jRM+7U1S/hTFsPuVjOm8Rgl
mnmQo7aklJjGTV31JLigXwmLuiw9rOPArZShKg4IdJTZVWKse0w4a3z5sh3Vz3nusKrAiSF/Gqum
HfHoVccE1s1LEWXxbqql6i6YT+SeY2vrseYPQ6xUmb1FeYUHrLKL3M8jArVQjrXVT2GU0MYTDEyh
AIxKVNJMyZXKxrHWUsYsfRIbPyP+jpfJWLhz5q55Qj7RXYTeK3tAsAzJO3kc3xhJSzu5ktVDm5sL
5O9oHQqUDpWxz4lGu8wPHa3V1sOVLsmZPEcWbOdXs34zq+Yc2YCA0IP3/oMd89yVNi4GpBYVF2sR
h5JB9Y9HtzdLryyN4QnikPKi4YdIXQuHVYVlp8//Kf2ghb2o8OCA02jdlHciNORo1H1UqxM9Irq8
QE6y5rBYC5ioGb3RFZqayaWmgY5gKde/kYDEG82+WNk3yHvfeoWfPDPwo7gP08HEQG6JTgAt6hkX
tpH9Lpa6sveN1vnIULzXQByNj3QZ0sqZ70YGQwMzc8KZv9RNlqr2YuMqO7dJs751GhBQt36AGGpM
KBcSCZfMVamxeIKQnDdmrEicnToLvHgY7Y2TKvmTLEWlv9qQS7AwTtzx6LuJQEk2OfQ2pj0Pb2jR
6vbRjGvFQ5xtHMc+tTdpp1hXe1XEPm8VwHDUdkFqROZ9TaLxGVQgVLGxcfaOvGSevKr5a2LWzWs+
V/kZPkQbRH29MGvt53c+bVZ1qPODQct1/Jm2vVMH8JNLteofhmiaZ1UWkj+kY3WadEiYXqToj0Fb
rL7Z/D6e2ps8GSEa/WtAWuqrVkc7nTRE87nVzOyw4C8QzJP8NHdMrYzi2yztc2ziZWmri44RUBm5
flUQrebzqMt4rGyWrFvaaLyn1SEBsFVwwvfcUvnXY0HH5MbXDYXrbvZagnSGp6Y+rzCmq/7ZykK5
eVPzwRulo5adZW2HZ8DpLsw85eJFBTYwX5gGyss9b2+zTICQXw2HKt43LIAizImxtNX1z0Z7jbs/
2IoFU6Z4OUfDRS/2UvVsYmSwlKOh4LyGM7NOsRsrR2X9y43fej2AdsiSH6pHHNfzbmhVrzPlQDEb
v4jZKpnde6xTUZwnYIyMcza9VKEualx13lYlg2Cufb+CXRpUnFSnqdOuEhlKaZsFiVZcZWvxEjad
qXzK46880nxebN8iObzQJFfvyb7kU49Kr6swrexJBQjqSvXleZ+pSgD9nsNLwenApkMIHueHWrwW
LGmLxxZc307Oafh/k1vuGTmn/Twg9OepTNIvBkE8MsofvjyXy/VP1TMsyNxkSxTE6nVKfh6glO55
pKTjX0dYllSFlmS8ORKN/jQe0A49KEBQtmIG8x9NYsJtG560XjzNleUNfC6wuLypCYah4XfQObKe
5Cm/lXbqJyaUEP42Qi7flwgek1IcF0k+lJCSjA6+BrqFHg9uxqR0jaazJs2HvIu489fZ7XjSFPBL
OxwbLI15+VWmOC5K8Z7Zjjvq1QZeNf8YDv5Oc5dZHOOVjXTyD1DHqeph21HkYWTdyMQ0Rsy9c+2G
f4rgbrrZhMNnrX1DFwHipI0qq75Ut2FT/mTiEpdvCvUC2uuwGn6oTgPbvA/gBwxW/QZFfT/tmO79
6fllkc9JzTIIqIDVmiwEBEmCs5vFzLUh7ckQQSNj7ZkenOK62BQtV0rVhWWRX5Oud/u2OplZ8qKU
8FBwKx1B61yWRvOySjrJ66GkvV2lMqzSGoOR4TeRtIHxOz3p3EoFpmC9y38TougGCQl/lu0ET6wF
LBKtHGMchalzUZxuEzlMoRU8XKBammtXOcSlRR4uGB+zE1yAKshk2atzVpfCOq1QCDQM1KahHXq2
I03z7dB35Bqn0my5dMveMJ5rOfbydLzwI7tS+55md0u+zwS7PgCAWdyGkz2zyC0u48zUep4I0Y6C
1WnO2mM50C1QRJJzooNGTSR9k87NU0mQnxqPdPUwO+McghlJocWA9+tRabwymLgCjfXi2vJl7Jam
PW4n6SaWCbIeNscsZg0ZB131Qu3E1qH2p3or9f3WkjdFjh2DaTKGNQ+H4kYDzZCuOs/c8a1I4SHv
8+RvVeAH1dvcZin/b0jfLGsP1Qkiw6ZQD02GszD29PyjXGiHX7UpCjssoxWn32fa6yEIgABNGpch
u1DuBdvG4Ax4ho9mOVqSHBaVYKOivvRWiU8SBsh8UKEcSCOPOGoDjEleZWKBfJwWcsGK7s2Zriqv
VpIVXqllQSyu7fhS9m8zJIECoCV2eHeK2N7rxTFRlW0rVLfMO08dYy8q9HCi5qfRCLpRYGWUGOKW
yPMcuWfHO9thg9U3cfDddhdym0C3DSgS//DImlbq1w3EwxI5Ol0WlaW3FP/KZsVOfxDyu2JfnbJ2
jaHyppG39W7Lx2j4NrTQrJ+m+CC1g6vYGyuDcypGt8mCSE35pWOIraTmIT1nwKZ+2GWAvw1ZHK1g
rYSzdaF83Q7lx6gFSrSP5jd2tIFSXef0q613VT7yqqV+2YLM/Khmyc2JDJ6yc+scAPjEnAf05Llx
yLLupLa+naXn2j5n5ovaL0dsUHLxWbNylpNDXN0WLvl4cvypB21L/5pDTGUK56+Witmel5oUlSlJ
XcH5WwOJlQ1+EbJxbbZRllqSu9HzDgrQIdt1GCGVf1aWwtKD/7D/g6/gmcSjFLC4+5TlN+GscHit
puarbwEhWpjJb1byEhfPlvJcyJe6YNTRIh7JXYPHMyMEidbJq52TJb3hXg1MRRwS5WWqCleqZCqY
+6T9gXHwWDW59coJ0r8oMhig+LUd/2EktdicixreSYuI3XkZjPTArtm1IFSJtwh8X+Y8yZq01+PW
H1vkoSUhsIkaktIIvU3bNfW61dF1OOK66ElgWslNJxqgSY1AlezAiUE0HGbH2OHcdOfipYCzlmF/
StNbmR5nPtsZxqrdPaLou/04OTzf3za2PQBbgSRk5CrAeuZ70hAZpn6vgvM8OerqSWY/Oi2/pQzJ
c3ABkbhzFGPNL7xB/l7pxBqOiFq2PCtyPBC4gW68FgJgLzzA0iF6FBWUrSauZF9atubg9MKuUgl6
0zal6aBhUcGb6Jey22PUd3OkiWxfBv7WbIwC2/qbHRQVH/JkozppvRrsgl4gq9KCyP6XCglu02vf
fOj23xT91BM0Y8t0ldzwi/WJzQQ4ztdR+Ur63ptkxq+Pv6O2TTMiNcoXo37XQE6ZzeIbDG3Hut4o
meM3dBXpPPgRLcV0H8x/jz03U081+p5LXhfruVX/NdEHYxpvsR54uPIKioK2MD6rxRJYTc5ZZ7jS
hLsptvdJ+pbZP4IkrW4gxcOyPQVR0SDrnjJCcuCJcuSEEs+MfSWna3QU8z9szuEovSQlGmnqJ126
6/VXlD2X4zV/kB2Inqac2QKZwyso+bJCipG4o+vNErBK0OoUbSuhsmWjmc2vfb9uepoWs1uDbDCR
ohzwKsMWCAe0c7XDUWX8ytaXnh7XGY6RQEAEozVXKIv4cRJvmJ9UAADUSptV/rSMX1vQ0DogljhA
VI4lLEtBTYT8+iaBnHGHrPFNQaU5dybyFDqZR22ihA5TtbiFCcboR5Tm9dF9teuyb81LKWWhbkoh
vDx/jV/A1vkqqC5oDH7WWFB9ah99yquWz7wQRaDWn1b3J4r2WhArscKxziSxW6lQSmcHbpMACCR/
8TGhh0KayUir6H8auKelPm2z7BlvNdzJJcwV630uvmJS26v1ZuBPHp0eIzDVExOObHTCuqRdMlE+
qSsZFryYVrav2DGV61NcccVMb0N7phsJ0ewHjRwkzb1qtfekFh9Lsxt49JXRe2vneGpXPoFD82vp
OCe3GUV8mbDoftHqfUyFUeOSxxFuWBUb+IKnNj14Tjjex6c4vQ0FpvnBco6G82tEsz/razhEjjth
YC+vmJixtK67JLuIbqfHIMjp+ApVfnNmwot7kNqGcmqL+qLMULlN63XC26Z0qIPAlYNoo4wfXFXM
obKoblwKnzVkWCTxprSRmSz9lcY6jFkST2l/KBY9cFBd5Gn7NRtzmMq64Y9y+mbm0a/Svi/zWXmU
vf3vXO2n6m4hN55sydfVlPdxtL4UZFH19F2CoKindcNM0W1W82mJ+l22Kod6giGkptFmECTSONNW
MqF04HmfZO7MwvLbdESP0K97xlL7Nhl3TnypQJMauX3UjNpT0/pUiPpReFNg2y/oGDeFmW0hPe01
MgALfdlNpYwIYgmlrt7KytHqRv7nxLPsEZwGSA700hCXfLDifsFV2YkfcCb8dfNtrD0xrQ9G+QRh
wSVDgp0fGBNEsBanKRLgfftwXI8UaMq6NbDKGsaxWJh2UezWOlVv7hyK8jlmVFY7+0K3AqBR3Jiy
jHLlIVtThjjMAHzgjGz9yXkYfYfPvrkDe6oguZTMHnuc0RHKvl6lW4mF6clYBdeMT1G9SMpv12+Q
K4RrBlFihOCxmJy5sPitdQMJ0kOH6ulc6CpWhFyzNogwNw5TKFHXIXtPJtuqC6owwNy8kbI1IHjG
m4fhzOV3Ko0GI4MW4m1GW2nuen306X2PgzW96/F6ae1IQxGkHOVlfluUP7Q5jpc/IiOhaj1Zdnti
jOlZ5pcGCavERdaM9hlr5X2op00xyc+jbXIq8GeYh7DJ3s3CNrx4ytC5cgOmffdddg3Mk0X6W2kT
Hf5AkbBeIcmqTInGwgXHGjGfs9/jOnmR1ruw3qA1Mos6p0q2mXorUKPfUsivqjLablHCTybNSQmo
I7/x8RhnuzL5W7bWvMU58S+TEP1Iidt3n5LOWtv8LegH0RQUXisGg3JMPpadQ/61dYW8QDRXjrhN
2+XyAfCM2zfOJeEVhY9keKIHD4s0+LBU6QszzY0DvctJwS04Bap4sw4nkXksYT6huP5MlcJPxiio
68njyIjkSgwQvbm8lZQvzbAuEnXEDKCxM+dQFn0aTAxgQDxdclQ9RWx6dezAws7cUWn20Zh9mE36
qfcUbeijVyioACPAVHETKhPj5RgIkYP6rU233aDdSbjhecc9r9eKGnsIiF58MhoJMc96TymbjAe8
tavZWqboer9Ma+YlMrctmZeViE763D4JpALTdOkqDchlu22148yBJw7zPDFYpZ9adEyikG1b89TH
P/ZAbHN7R1R1NK3RU+vO1ZFdZYa9lafvGY1ERa24cnBzqVwT6mhLIpGj3dc913NmA0NadyAd72XU
bBdaJHUWhyxKn9LW3DZFsrcX++jMNQkkWt/scWFSf4xD6hHkgN5oMnfFlIYULGHEl5m38rgrK2xO
BcM7SwJkK62hsJSzYyvELQy0uoB2IDvZ07HKrB3njKsaY1Dpy8Fm1xBKsfkBKHDb96zd3NlKmdTA
D+OlLqsf2VSVmwYqDGu7vm8ZzDVMW9vWR6u1UGOJ8wNocVfmXvPSxPlGFpqdiDop7kPEY85sRMpS
ydrCzPt7DQTXFIm4dma/g3GgefCKm+lVrUwtRPHMZ1ZqOsNMTgNZW4aNGqcS/3iSvA5j9spHPf7N
RloP9PdGfYTjAV8c5fatiiPnMuSSDTyjqTcPa02PPtL6hr30NpgtVLbyDLAzjAaFr8SJKF3HRdpJ
DYWLVmDwRvnLLoAN/wkAdcWvnolbbI7aubOM7KA0dgQGpb0A0MTJn+mEHVT1LdEZDvG5tIhf0pOI
o8/cUfm4dZnVfCyyHryV9T06jsNwIvMkG8eAlDOK6XN5DrTFqhnrJPoRptADk1G9LG0VTHrPrZev
h6SCcsbxWT0vqEhAKs0oyaZzbtqHLh30AFfx+tM4j9lSnO/T0XozSQV187hhm1/Z462IHe11iqlM
1IRsiqgdHa/LuGqnlmEv45FGLbojlI9lMyAVDVmOHU17uGmz+KrK9d6tI9CirN/mVgxooz6nlgka
u2+v+joszNgSJsOrnPsGyDGvMbPdAqACCFi2fDysJ+4cJzV0tSjn20ZsM5oZHZ8Dbxr9ZR7kNBqh
Uui+rQ21p3GSRTCjMkWYkFYFvd6CeU8uoBsayVP+gHpP0Q1D/vtUmydYGqQr6DuRqZ+KVtghLDyg
Rx2MT8iZu8KJXk0o2NuGVl6qir9RzjNGh2xXxEr7L5vLK9wJI0gW2DvzQIstusNophxdEKUH69TY
JPTopNAvjUQ8uE3Shi0B7HTmWdlM07CCFxf3HJ4xj1KMRFuX976VX20rEgEqy8aHEfdaZrG1tVsU
v7WjfwCdPDrAUtE+FlbYxOnVSuyngqMolRnF9Hl80C0WC1IKT3KoMrIrACkCc83kmy0yYkdsZI8y
gYS7FRb3WULD7fV0mb4B4tNfqxpRYvV4dXK2wa4kum1MJ8jWQnHjBuU3Yy1OfhZ5CxqsTF0AdTJ5
JlxBB95mNxUDvLoEcCYjTRmr/hcSWhUYUMjJM4csVWT3eVKrepsssv5mOFHBKA850rVOQBB4bT2m
X6JqGyDik64WPtxCQNiaWXYMuMy4WshEN+nSSj37EzI0RReebnuzJluvjkoza1t9UpyrIpIRFGcT
c9ZUhT3Z305Dl0Cl5cRWUGCPYPDb2eO5E+vgV8RLBJk2Vp9T6hh3XAU4E9amDlXG0HJoiVHh1JTp
gvyVK5ApV9/rx662+X5HU0sPsA+59R47w+wLIKXOtpyNGGjTR089TbqCZgSCdQ010X9IEX2WYQc4
mgMlWfsmima/qOSmVvlNMR4xP7nZH5rc4UOI8tsyQqqpdF9ZjPBBOFxbUmNyLjXIrSddVEca25OU
zxfgPEc2J9/NBKE9lk6gGw6s0nJ4xYRNa2KT1nPIn/lfhqRxSGmNYAB82AXgVl3AynEEw4jSGT9j
e92OUvE+yvHjZQ0NtQt0+Z6wajKN5KCX+IGkOCF+IIaCJquk80A0wWySOr6Zr2FtSTScZR5zGlb7
pisgkZV0MFpgxMJdInTI43iwl3+KUeJ5Ui55Bsgm0pkBmP1bNhjTcWzVZas59m/WG98pJiC1wXpS
dwwBhHpgc+TqM+VX2n32uf4998N+7vITJqLhO8/S4hLjeVVc2yJ4c4hAbFX0SbmYP5BiCRF0ls2/
TTLEwtsN4T9jOLyXllHFhVUbHsLdg7YsYUriAYN9FmZprdyWjqRkqHG/9YJ0Hzq3W5nW6kH7cEI7
Hs4VA0+06D2SGY6pU1u2auNCxW4I55gWxsOZI+07xyasR2BMzf/ZGRGUuCNDCcq8DP7ixhykDsGC
mP4QUboUhsmhzpAKJcsQcFgUkGlwpGhEnAhb/bJ6+LCaFdg0FxYKkUa2qZ0SfspB/gHwBcI0Kj8p
qy6ZbS0uruMF14N96vV5I5a/TDBLekj1J9EQJ+ac9HokdyfZ6ShOfUtuRr/sFOKT2ITDI3cm3ut+
sW6tlJ27CfGw2nzZaUW9pmQGeu9IsFSRu2/JlFvoU32T4HaLb02vvMUCftKyxqNfRwJPVdMRbFTE
8+MfWr+0bOlQ16dMLXFQv1d5s02GiZQAIxdBVEbED2Uay2onP0vjGMY1oGnJLudQNXVfthlNs+pB
LRnp2Se5OszPTUb3+kFzEsgKai7OSTStb1qpDnehNbLK2mkIaOjJitKeZkvpQgc5eTyCmYPWDpzk
daLwKef1MKlXZbiSxoHhT36GicZUTgssdHhMHLetZd/kFpn6eK5ikFU40ax1OMwV91WhxMx3pPFR
/bO9CY1JN24JDPkgR1HArYfEZa5NNO+sqgOb+3RN0htaZExVhoJqI4/pSKVvuxqs19yOr6NRPTcp
Qm1Hn8NBiVjKDKE5KwHWk2AEPmflXHbTcO6l+ouWkvO33CUshqv5C5c7Er2Jlpjp55DtpLq86tUr
R6M3ZfUpHpGqkH3r7Ah92Dp6BQs0zc/gYQ4wlrGFmTtntjdUnNeKMeNSjP5UzsdUlvaPFgonpieB
GktJ4xkyce4ih8FV/dbNaZjgci/FoRAsKnr1eUiaw1yu1JpNdEjnwpUB98rdeuxmnSN23sI+psox
PododMvmaOD7r1oJPJfuG/ggVZzdWUp6ga76gDnDqd5I5pds5x+cxkgLWQuh3Lby1ynvTjr77eqV
cMJyqCmC7TBD57VkC3KaLYxfCnvbV6ZvW/7MnCBd3wvx2asvjrZtV3wde4e7elp28aSiCdkO1MU6
Ng1h5lDXMq/TR1cpPTtjByd+6mp5YCS9tkLDNp/z+nXkqCudP91E1kiX52BitKfd1CGCoUMlz8/N
nK+xUUOosZ7mgPY+WfpxEJtkeFbUncRGk0ODnCJ4A5ibD6yrHOZ1ifho7U+xXkdsGCC1t9LYYFf5
6BycKmKjUWTgrXVtEskIbIVWUcuvMw2lDMStzoy9Xou9xLMWYAml5easLzYhVYIMFeyeeU+BKL51
58WYKk9jdtKTfaEQuoHilIS7LoCU1pY3Q3uVNTo60jYYzxQ3w9qbcMzmnf2wO7YXJOt+PAHu10Iu
TXrP2ZN07DaQ8wBKUafyRd26NPLqXrgyO+X8fVLPfT2F5N+M5YNkRY+TfUS55Bf9vaAc0Fj1y91T
k24lpvEQdukh+GNG1XZZvyHis6DZkBhqFjsIw5g39ibrPf1f7exgd7nd+M/qNsi6txViGYWnkmMv
pZ4EUM4kpJRlUAlV0DDKgUEcj49/uW/Huxzg4dT6usRIi5kZFRZ/3Hq6g7jbLvZnkv2MJiU9u94i
P5YFJlqJQSGLAKxE441hNNkFjLpZtukT01AUEtWk+CmiI6sk9Ad/q8UeDL48+omHs+6pbj8FPgwc
R37DnFdLmRYxfRvpBh+NQlUcsczA8ftSR3ufVnkQL7PfPebYzsqCfyvMU2q8adK2zXpfYtHrxO6U
v3Tmm5afCqRi5pu9bKqVV4wyZq5ovHl0WBidydXhp3VD+q9lpN/zuffJbso/quVn5RABmegZ7UbL
9oOzqc3vVDL3pqzwGWwVLBqq9proB1B4rGNlVxouueSEzIYZnwIUTjLu1HOi5d+ZIC4tIPfizWgB
bRqhUspelRNJRoDJYmXUyiFwfo4BoNgSuvf+R2n5zVaV2aIG0Fzgv3iKlnwHldN2NHQmYSTfkAgA
7NP3jvEJSUZrlKusEjoR+82qnjqyxZQS04z6K9elB+Ftm8nZprc8Ddq6huxNRQMJzXx+wpAeUyxz
qFYFI+t6HJ/kFtvrOkI7eIxju51GhY708YmOxl+SaVtM7I5njo52rQ+j3u/1qZp2pWhvKnIQgxOn
rR8fOTnKyReFk7Nou6SD9Me2Us036kL/b/1mU7tl1CgtlIRwe/MIqzKikTRROgDGtqDwQIpHdRI+
PHYJ6/slF5eyrfcFhyixX5sGW+OQLAGfMjlQIshH4XcGCgv75zH6Vrp3m1NcdE8xhgpb3k71NwPJ
vW7vVU6ynBpJNS4wtSuMK738bc1fylTdNGvxmTiF4iH9EvFGT+GaRYsvUcIr5afDy4nCjKDFEaxJ
v1FsQLc5kwIersCfWYLU4zY1unfHmS8NxwIP55wjw1KHzJ/JxuzYL3QNewicnCBS2C4uXsQUOZLY
/xTGZVh+BF5OGM1u0nVbJdXCCFi0OXenpDmzzBDTpQcrWXzaehlUeNEKmw7qVpMmmHPICubbykyA
AJrEmjBGxhU+kHKvLhS3UY9qTz/yNsnXPLJdulFX0nd5h6qRICZ8REL77jLUIwvCzIlLUf7tYOjn
n+Z6nNmcVTe+xLIfdzWUcWl5h7zbm03odBKU66eeVVLEuLudPMv5GaUf5/F9s5Ou36XKDg3I4CvI
eBbfs/FqzYGOjErTMgx1X4paegnuUdY5rbaZGYT3WhLI8+p31vMjPrOtwkTs2kH4VRHWdcwI82tS
3ttCnDJO2YiTYLk8kJCO9IWh2puUl0S6a+KfQBEH481arwWNVTGa22pmMKESENjWPuTnPZkmxIfs
EXL4snU34h3NIWv+Tcs6vWYF2iP4I38KhKRrOCfis+T2uWXibcy/KaoW8V4VVgCw1LfFPVrtAwEI
voHFCK0NDRmg7bDKGIQ37N5Xli8vTIARBCa+xXmnJDyC6GksbDIbH9vP2lXMfDcO1WVJNWZmOsBe
GfnLZ8uGwZSMfSUfFH6oyHg2E7buLHn/VQmCiHKrdu95fo2UU9IzxOp/bGz6DNmi1bmUJTOrErB0
aU77kia7lrsP8lYvwGTovCP4m4gN/4+i89huVNnC8BOxFjlMhQQo27Ic5AnL7UDOoYCn74/ZvX3c
blsSVXv/caa+IqH1biZ+WCGf0bSFAmnLrAh3V2W3Mk69GQrIziVfzIIoGgnVPqf8S1tebO0t7opN
23rUa4zJoVDoQ2ge9J5Z2i033vr8H/IFPT7T7sGs/Dnl0yXKvnFE+UX1MBsShXDfqohyNHNjst5w
Q4vsVPX+GIJOKhsxvQoi1Zoi9klI4vW8OssLN4nbDpe6UTf4a+5aRHKridSgx9sf7VEruKPlxlzQ
7S7hvehIDq3IncCoDGFxyXCX6N/kfVOO4Boadk7ekiXW3Eg2wUS4maudkbbY7lU6o9Dx0oig4WrV
BYf6Tym/jf1TYV7G4UrDdZEFSfurO/RltdeRokp5/Fz0c1Xf7OVGZaIOEqxDQIG7u+k3251r2nMA
oMlGxclEtInB0dNvF1qX0v7ZtA4he77BI3PUyQlz6vGJ8KhtZ5NYPF8YFJSUPkzfVig5Ib21ONfZ
YTKfRxWJ1ZKxznhD9mPVr418UAUoYeiWdftWzJ+5NHiq+gzwYcLidc2xpDNyqEAwwx+pOWeyteni
QxdKL3V7rAaHz5pK+ERQ1ZlHtOqm56rqjBzrHUzp8NWpBcGf/fsCf1BoJ5y/G925ttrkjllIi5Kz
nQAlurTiyDuGSeGXxaetSrtOW9UY9CUyMOPk9BdCGCpL5jOQeuGS7FTzviqCFL8j+njGmFUwyFLM
DuW7nUHQihiMcuwOcUGWg/Fkp+fJ/CHkkltVcuMSueWgsiG2jAg/jjp5E1Kksd6jwmW6fWlAz4cY
fH6tr0SfXzK62elN1950C4jK9HBkoernGEgaSGHNxw7rCjv2qT3U5vfEifZpMmJAPlqQFmV9AIbF
Mn4tp3nLpcMewgjaHFqGVpnmplHwIHdEZaDNJhguzkMqXOgjvKCSDEZaYdRocnXD15Ico18ML8Jl
2V86UFbT2Q8SFvn3MPca+5Tw11v5c/X7Duprw3a1fDKHtxU/3SsnbMqSaU4/Q+yNThTEtOIMeKaV
F8siHsgdocxVpD3t8rAy/LEIQaVqh9nNK+yzCsEejczTKjHRbH5RE5gUUVionHm0A72eAI1eJJMV
M9xWMt6r+mOgEL0Iw6vZqh9ZdV7kYtcrmjc0OJcIK5TVXd9+Sg0nrjCOxsh3kVA4GqEhUGwg+0aY
DLU3Li41xOhU2vKIIcCL1S6IJcaLfPhKi+nY0F3sUw9BzTJuMMJ0dz0Yq4GS0ARLyjVtL9vipwlR
dsxp6Ocxxn+yLwSeNhTYIc0ta++KplcPypdVZlJRcUXheksdQzALdq9GGPMFTrxv2jkMt3pL0wGh
79+2bOlrGd6tKNY2pfgv1ZXLZJbVM/I2KVhK+xRa+c0sgE8KDPQTgoBJLT3ZzMtVlncjm5eGaJNr
q7oJkpv2yWIGDrnKhpIHCc9AXBXbjr4yMTsnUFe743xLUFmZtFTDbUkxutaRyA5EW+itFi+aioOE
GhGiDHJQ+GSCb3u8pWVvb+TimOeEgTRK6FklXcJEmv5abed3TuGFeX9uaQ9pu+aSVHkACEW9MDKb
Sn/Hp3Qzcp6drnhyFEYzpz1DJ5NUEF3CDpFlU1NkMdEdEC412xZtxoNh3YuEc1LlVUf1gsbK+dW6
6tDLgqNm+ewzcVNGmulKJGaL/W/BOtdDK9s8hRq/wNrAzPVnjH5Rck1f++xhFIg3azflfQiHAXnn
guqMVudRg/3b97E3T4eZBtNiiXwRU6lV6V9yWiBlSna9edTVlmWTsYWgDEgQpjxKpB1qVNMN7q5U
L7f2GG4B+HLVozOCogCy4WDrN1RUVKsHobvTGcFNA1eWEfMTYlro/7gZIWik6alSsTu0nP6wlPYn
CvgRVR631twb0PtuXT+1+Gwqf4LCxRWobaQ+38TKTh0Lt+FEJgdoOUXdJ3pGeb6gRzHsL6N04+iv
aw6FeEt6ztNLZ5xJpqGxRCx7ZJlNdq+BOGffGUGEu8bPQZiQV7TDNe8/ws7L+pVo8kDB+vIQ58zn
t5LjK7oNY6CGbyPCxuJqhmf5p0CnNj8L1UNQKMwgsU9dd4wR0JAY0aUEIWw5Xzrj2SZYiB/Nnmke
2kQwK4hOl/mELgRmbzEPgAth4UX5M3EQojl22X4eb7L41zSXiAic2mMpdL5zaUtfHf3Xq079p1ZQ
EGe3UXvmIwttqqp3i9wFRiE6KDBrb1VlW3/yRwTjDBj52bzTz0m8ltpBjn1h+hkbsNm0KN34UDPo
31tnrwKlDVuajtGsSuOLNnxpxfcQ02HMN2DR6XdLSsCmsp3/hHFXnNdl9BeTAZXzfqBSE+srqifH
+VP1gL7mUnthRS8KliivsIxdz/UQPTr1Uhe/LeXi8aMkdHqUJVfVEdXsy/BrQH+b/mD5yPWX+TnM
w52cIBYVTxJSxRy080sr/YxkDn6kUV42BhJPgyiFZPqzkxk5MqKAyXU0egrR1mnaTWe1VRoVslNh
etypGlf1jhTwQkc3RzJ7Un7rBQ9NflaMAx7UMN12b4ixKL1Py6+K6KuenBoqTFlRq8ucBou0N3L+
LvsVzfD6JkXgP/ZHZ1DcOfKQ67KTkp4XIfsof1ihhFxvlTbIya8fd3LzTjQUYTExuIFgMau20Axy
9mlZFBpfRKXSqPSZaqtG+dmOAkU+N2KT1T8xsdzGFHT2D78WHgQp3db53qz2TvOpdZdBvlCsbeT8
U+muq5+smmJ0fauan6A0dv+BCaNCJyYBVJ9bLlQ4A5x8MUcBiSfcESgPxoV2v+VkpCRNsH9fzfKZ
CwM+BqGuZltu45xDBvBfaIyjBuU6lDs7JrNEdgCc700MccpcYS97vThQLr1p1E9wCOJgFitARrKs
t3T9bNBhpUIbBA3ZE8DBpOIU1ppP/tqZDw3coDUOU7QTA2KZW0qeRItQp6Um7ZKKk1p8RBx9s32w
IZ7FcZE/F+O+9NcUFQegXBb0hZ8jzSQketPn59x5yTVEGkxz/H8wklQ9ZylATLsllwuSKxoCpwPt
I2bLDOgCgY6lc0HJDkw5VngqEORV6SkEmaHOSdnGk1+GfzXcKIHb1JhvHPObglwYLQKAHtVc+GR9
UV7hEnKCW3Gb9h9V/UiR0y3hSRn/SUJHZnPKUDQZ46NQdnntWTjn1qPGcc35b4m8uDyX8MbaT8qa
MtX7iubMvN1ptoelJkz6DeCnq1KeMr/EMx9tStrWpiM1++Wxn1pMED86g3nc3ifUoX0+ovo/ZsDL
yYO2xg3wQJd/ErELJ1muy+rOOMklgN1bZdf4EbAigetkDsbqQFLLjYoyG2OM3dS+OWEmCPQwQNBB
UDU5Z0CZlzb5qMer9UmoUNrfBiLaCOFo62Ni+mhvMy6Pqn3JtF0KRWttrOKMvK0Su1Uo2HqKhhrm
UndnnF7bLFNZRoJe/FHGs2nOI8tnhr/Q7qxdPX/PncRtU20LqSJifiaOJFB7JpNzVwOe5aSZfOq5
sQV+MUxGxZlziueSK+HdSQ9wLcZ4KnSeS5O8kid2YR3j6uLbSEcE0jRjXxm8Iso5VoIJIJVN2jLe
Y+YjOiSNFKkxGmfRP2XzvxBZUUd6azZgG5ocP2vInipG0v4rBIjE2dhi2xTGc2uL9wWArE7pALBx
26IjGimPdEY40NLAMEyVUexoOzvUr2a/Gt0NLbDz5mClOY75YRdNlBu0JV0RYGBxI39bjTjmRn12
inhrDEcMKaL+SeGSES+QLrVDtYKY6I6nLehA/wnLB7LQN1oT5Ka0zxwr3AxLgft/8GhFuncop1QF
2R4XuUIK4TS0QYERWM41aGzmVWjyOqE9b2rdcSDCoDXfVM34DQt1k86n2MCTkxA7QDBKqrzkKdVn
uLDhbkFzU7Htc+7HAWuAc1AB9msDACIyvd4oYUbeLTvcJpx/Gae3bWZnyxIHiEevLBW/zIbbnD5C
+QPB1zUFaclQ4Iu0ZmTpCKmTzyagtZLvNSEQJIC9Vzc57LaZDScWunVIy0M3oZOngtyPloNEDotQ
J/iFS2QSo6XZu6iDPiENNHQX7Zc1MOsKypTZuHjOTSOnKPdTLn4W2d4ZgIszOtxJuotEbJJhQey3
HFuepsFCEppmPh2RgTDTfzRk+np9jOTvheHRsUzuGzJ3CHMz16Qu2UBuaaFhPQiFo08lw8D6HdP6
1c4Lj5LoPYPPTiUHTRMPtVV2C7CZJJAwwoNm7Dy0k+qgTARnBrWOpEeGVcq15MVIxTf+1WAhgsWR
gR2dhgI+FXVe1PTsMAi5HPVW6/bNnur3zu4OE8FC5SCfu2jZjham/fIkOrR5pFc1CHscvA+Z8I0o
CnAne3NduBOpTw1mUhkDSKdlvxMcUtoznArZr9hNJeVm1LmXhKemeU7qW6Ggp5+puh3LaxwP5CbG
pEZ8xfbgLsmn3pmnrBRuhuEAf7nflDMmhmVfsI04pN2MzrgLs3VolQOtXlyaU/0JTUWWacdctCw+
OS5e5ZQR6pTQn4wJejNgTqua1SAC8Ef4lMTuLyelD//nLkt40UY2s1xJ/0nJiPy68PmCa2a8dbER
DB2MIaVM6DJQhMYbrJibWtz5dFn1LyJDE4TaZqFR2gwZlnxxhputfitViDqA1dqJw/0c8wCRLQFB
zIAXuYi+Q6y/iUctM3UevN/VROPQ4MpMz9QbTmj/1H8xovWmwcHREnRZwnABU5bYKuC0e+ceWoSg
30vec3T1/lBGxzwun81szatH+UTMElXQ24lxSBUPQTm6TM9Xvcsb37ZhGizHm+3IlUImtJppgHB+
AtSkwiLqqQ4igQRQe9Xb42wENHYB3zNa6eAJMvQFfaEYUhM8NPqfQM0VwRlhDu5SOZBlGFYAndr+
0JvwiQrfAGc98l0AWaX39AFWyBypKEIqTySD48CCYsgaI/mNIkPXBlPKwi+puVX5mzW0nhpSnEWD
i9bxya/bnWo0u4ZtLda1R1laL6oD5yU45SLry0zYtSsm/UgHc6TWiqM5Q1ofj2sSYORTT+TnUnzW
NaiSlOU5a+K3WtYP65pKgbCm3jFr8nD0vq5CqIUYUedHsvTbBIxXB3gaEzT6p1Kk+2EkmmDNMmjC
PtBQ4VsUTmyMROwoWGTuq7cjQ2w/KP6ivtoJ/800jHtGx5MAdSBXek9YR4CCHKADKJv6RxpktCdR
aR+yDhCBOMef+jHIY04WjA8Smve2+aQb8lBzKFpMEMD4TLBRYMXydioNOqkJ8SGvNU4Tz04IBlM6
3lARYLtmInYoU4O1EKiMkH6kop35bzO8RrY3B2U3828VuQwiDntnmuAQPfmas6cXPdhC/FgyCxWb
9aKYVmBKnOGWM/EFIyFnwH7TgCtdccuqfhZGiFJHQgPNTxASwBXHDz2XPyIRvpJP4yZtsneU6Gmx
2fWXJsKK2F07Yzjl0Bc25FjUFOe2pgeO46dLmDkMhJO8q3McnSU53QuQIzNczorWv8Rgjrh5fJXI
GTmMfTVWrkMV+h1qNr1T92kkiOmjgKWG+YyZKbrkkds8YsV3SJabiAmxppk6KdtLaLWrovcuU/Mg
pcNGkKhlDA8HwxKSwMBQoP/syKuh7qbC2hi6vrGGpxRfZFXM5zltD6YZvyZlcmrNzlU64YOrQU7l
azbuNpLwtWTLqeBGLYag7bksk5s2N8TnEDiLF96gvQuad255vkS/s7FzhWL26Ujecr89GSWtOX1/
MnC3TeUjWmJA+4LBptjLKuoLJ96O0CIlfI2Zzhe+/NTr2Z3Kh8tATm7lGNwGskc3zK5baAYqM0DO
6GCVl3ZIN1S8eSXt6cnSsU3qyEN1AbfQJ+lez6x/pAWdhWC+rMb+riuDvzTSTW/AU4TRfagGB8dc
liCDOj5elS4OAnR0RAqUZmONG7/rvhm3kl4zMdMkOWQjAe75ADCvo4Ow7RpND3Jnq9STX60a6wNg
onLAaCy9yNmsPHfWetFRqE5BIrOABmhWoURVrbMmSctOGmE7pWT+KjV0NCzutfZNOzS+C9l4y7P8
msgtEmKHHH1VgmgUA0tgha0ylxrHrUsNY/HQPmzTXmNeR2BBhg6n/naqGe3r6CBvWuQ/i9ppF68L
9rQZgkuaQAmkOLMOPaRRXo26W45gtOaCMIasdnuNTbNht8J/xtR8d7YZaKn0lDNBtfFwmFvH3ESd
/Z6m2QVIjxY8jMZW8ohyxacb99CZ0t3GIb4JLSXbUat+m+sOGggLpdXRuqz5VvjW9/WOBk6tgePv
tjIeei2KtqPUkm7t8LkjKwLJgNEwXtCWKKwFp0L8uX5854lAp8pc3Qo0v0fkuSOxKZ1dkf6Ok7ot
pjZw5rtaN09KNjx3zVds3TNlYttAA4GZ0TKTl4W/X48YBOyD0RzmFAjG/FPUQEYd68SBbtBS2FBO
NNxV5L2Kce+UmeF2F1NPvHAAY9rta19NR57VKW7coWM+XBbyY5hRn7KEVMRa7Iqxqpn/5j/U70Ay
X/QTvhTKWdcPhYzGk0muQsS5aP1xGSGM83SnOCZJJC+Ogxs42UX4WGablM7qfWjRKLevVUvnMMGu
H1KsY/hAxJ0fcxX7KkE7tewmMxkDpYu7f/TMHmTL0lAO/jjFV57cZR6GLNpL6cotNrdRia9QR2eV
hF+t796n6UhoH8aC3NeV0kv4/SXjGiYcj/xahv4RW81u6lrfkgHjS3HXGQyGhN5vFDoG+EYsJ2eM
VFhbnylx+VI5PnJ8PlMG889oJiygUAfeEQYnJSBoxjS2TC8mMxZSZ5x6sJUQen5nfiBO3U4jn/T5
04q8mbhj88tujoaaullLtzxoUZi/kW4J57FXFiYvtuEwrLZxb71JeeunJvZmUM2BKEIEtPw5R9to
4kVtNQSML5GgzqtTg6mEbgnD+1CgN+C8LnLpaDgg05hf6igicbk8LYl5SDDHtCPqKU6weZGuBQuE
gkV7PEpMy7H6kksfof4+rs6g52RRQYNBQhI3L/BHE0Y/YNJfD2z6fpmBV7fx1yzKjxZhBBnGEMWP
rIofgNnHqIPar+XSt2lt4DEwXyZD7HqMVSQSffXZ9Dc5PQ4xbc8SteObPIWorr1iboHN6vB9Hs1/
GXf9ZtD6Pxp3ydymp9IqtWxXr+S4kS7vtNaGyaUfVII+5tZddRRKJ59HUgdE2l1ndBRtKx2cBQpP
wi07Mg3aMkp8rHfYiTer2LQsTsR9nvtKf5EAJSZnTaQpiJtoznQbXYqxO1Fh6A6M9rP0oKYNfBIq
70nIvzmn8zj+ZpjVi+VNB+UfrLORGc+9QROgKvHyA4RuYj1hpcrOHbnASheDKX2rqIuEYKIz4xzu
uS3uGthjaWMdH6e9jGmIp2/LmOVZDC8jg/8AzpMCZ87VdCAcwnMilQsWaRAV8MChZvJkGdOVppmX
UtPgL8F2bdp/TMIUBmLfGsU4tRUwOkPSDNzAx1ZvhwPipEM0OqirSq/pkSnwjCYiPWq6/EGQ0kcE
nz3ivFDjekdTxbGxE19gC7Bi0l7SyA8ZbpuKJx15V5XGPDWBYMWpCtmPCpqpARgqFQCwzgRpSRG4
rnTH1/wxmYCa6gLvhZSW/nBj+ais9L1ymuew5VdqzOGtsbhFYBli2Dj7jqb2UifriqINoRcaTep3
7KrrqnkhOBaLupN9T0vxMYQqw9lyn5zMJYxEbIcuq9w5G7QzIR7yRRTtjbbbt0XSLsJqomAglmjX
ZeKBvWFV5HjUGf9GZQf8vIA5Soy5ORn0cixgG8gpulKOZPtKA7qkTfW/bHB6qvdY4pUlu8nO9F4I
/TaZa05Bq/kS8atDQRWjpE6Xeiqewh4jbKw5b4MiO09Wab7SF/ydpcAiJJF0sMpQ/RpFPK4iXiuQ
b044ZcIQA/4+/Euz6dJ3mMf63ArQTuI4jg+hjmcPfT4p3hD/Cea7VzSuJwVWqpcB9nU+8fOx4pdB
1l20402XJjeCRANxlY2EWkMSt/sAOzhBNQuHm5SDNtBMPlSPri8vUf4lAFjpZjxMlCJzLFKlOYPf
h35i44iFNWkks90wyQfJVCB6MnwKKsEGM5ookSf1SufOaL9Z9jYO5JyjRvu6znaNmvhK7Ry7Vr6V
YGV1LD5Cmp875ysbySYLe+yv1b4todzBpjSVmlki5AmBwtdFFpUI/5Z2/k5kf16K81pNMLKlaQ0F
PteZzx3WwxJPG2tjV9yLkexdCTlQS3732P2gV25yTuQi2wqr9ZJSh0JB7CuJq1IQABCH0snWndPS
EdaoIPvLmf1Tb0zDt6xLAjL2XYGtwuJD0pdrPIbNOiMfY+y+JZqD2bZxXsVuTipBklTgBNFxlK9r
pr0gVhyktuPdWKPDTEgk5IgT90cRt7uB87iIYrgNbJtgQQU9LAbSAMLq+GDD2pNS1Wn3ogLCVH4r
Od/Cqvt68d0Yg1+F/WfrfBC34A39OYcWmlaeJnxbKK/NADQLiCCV/90DiRrac51GBzL914oKDNXx
NbMGjwZmWAC0WiVKQEPedxWaz4SRI+6Zs74LpB1I57d9TEp1wrtdy2dw/mYMg3GNksY5qhJuSV4S
oDE3R+24kuYlCIHoAw8UxXgS8FGKhB6cl76ewn1ZyAfwgxvlQ1cK/LYGDq6MON6iNfbc81lNmM/C
nN2jeO2Iz8ZTTl96g3qSnyzur4Z8ViF0ltD5dYBPS40nk4c1lSS/79OnFGtzVn0ILt5JPepDcY1k
qG9NpcB6wptLSG4DUmz0u7m4R/VNouklnvpNQ8+GjG7JHqxDrNpbew4DA8wPyiCP5uMEcJSCFkwz
ETm2znwD/paTnwdw4TDhMxCfxsE+Wv2fMv3GrC+V4C4lvh3NfUH3lB1H3NlQFOXo9lJ6kjVoZhqo
olY54Bd6VxNmPN3CccxKsjZWqc6tTSBGIguvcgOrYy+TjP9Q2k9tsyfBs4s/QwLMKn186fj4yX33
EtFQ0fD1pnqpCGAKc4jzbnyP12+HzS/FZ2IVBiHMrByRcp0c+RqVCEKH2s1CQsecfjc6UBIGkaSh
EiiEjtlISqIy3Gq4ly2J7jwHEFLKghDDgglm7yiCgGxAS4hQwsW9GTGEHoqX1nYIdKBFp3m3oi9i
gSAx3jJs7r3sLhnMNAqrlhdTXbcv/GoE5DLiRq5NMl8neKdIxzBsdWcBmbe8LDmTvqQtOBNCD2qY
l5fRPL51asMgDvgQz25PHkTXeOFIUIz8O6FUIOx5p1j1JkSUnANJqOgyFqFyBEBFQoosyc2C9Wja
iyNRXNHMfr6Ig8CpY8LHlGYLg3HC8/gvartTVI1YYzQSl/J9Y8cf2PgiV0UuvNjk/6sJXJ8AuzfY
Iciyf8uZaA25DnrT2EQLArhOcTXkPDHgxkSAw5KRdK7j7InsP0mXf3upuJiGeqfg7SKL5Jbb4Suh
064GbmWp2O915VVKykeuDNu+XTtw9b0sfddYbTHzsH5ARLb6dDLQjpCtS/BnQinHgIQ8nb0mBoiI
QIbT1HheiGTB6t6zmzOw4Fog4Yeo10ifbiZIfgw7X4zZXsirHN085/OamuY090TjtTEw/EJQhpm5
S5P+QF/6mTwvyyZqilB0BIX2ezFMuBM/+xIZl2Tt4jEIMYGL+m+wX1pxh+RFQtdhIELPTHROopyA
DqNVHgHcWifbsAqE+rQKbTukjemAYfjhVJU7FQz0OJWTq+w44PYx0JzCUMVlzC6RKxRFJG/8rX78
pxOnbidkm6LSUR6KLSEQYsVEKxcPHvYG9JEnijwgZz/JuNg2KvLjKvPSIjkLogSm9K0aGzQKzNI2
1UwxSBDCZJ2PqENW/mtsP1sDhyG6Q1Q3DQIrB0CYKp2NjVqHGq0AFXENCJrYXCFHmdQEjhcGCVrb
dqYOd2q+5/lXZ1503kHkU1F/C3kIG6I0GEvm71hQarLWvcivOGtvS/NdIlc3mtw1Jdy6mT+T8EXW
+hpx7lOWbNleVtwSm2ezJsjXjin5SZ7U4gssRcv3csREXeVHie1sJoE5tmekeQcVQ6v8m1B4wYuj
rcEQGZ9PEKZFg1e2iqMQkssOutOVuxGGmzG+9WYQh7/l+MDmsrDVK/qFg6Zc3lIYIxoUiodiAVxQ
StffzfatIXMsuRnihkdj7G5UTfUSFt/2FTMWjeGQYdgassPIQlr8UXoD3Z3YgVUi3QGGArOe63sR
v6UjglcQG6QfuvG1EGY8B4N1AmKqy3RHFNYakaQsZ1nVicB/JUQv2ow54uwxZJMADefQkbnJsBPU
6Pba7mrrhiuXKt8Oe350N/MXKbqp4SUhcaX7Z+CWL14NDq3RjLbW8KpZW433ZwYiwlPtFuwNmU4N
FK0DzCEayfeoSR3zXmAl1VG6QkZtJ+kJc0yQMRYpc+q3fLe5R3Tx4LgMiuwjaqESSUuox3fGOTPF
zcAYP1zM2tVgTLrhlk2f+vwdzvtRQ+sdzMmrEyNB7r0CFXIx31ZbVizt0/Cc4/gX54wzcAqKBV/7
huYI0qYWh333liVHTXyRpKHNN815r3gg65PN4VtIt5zUTflqA7855KAnexn9RgT7Sd5VvhULaMJa
dF5/JoNzMtEFpgjjNBAOW/JlBNwEAMAiHXsm/CT1TPO5qZCwcpUtMPTdqsSSNiVyS4PIp3nfGD69
eZsckn1m+K0u8kw6Enk3JrLBt95RUC3iu1uIv6tvVvSLH6pFCZ3xhKNd49iS2ZpxvfIpOkjrEY5s
sn9RxluIARbzEYFqwO6k/Owhd0jSEeQGvtOrgrjGWr51cW7044IKTK0BXDTqrbwwlT15APMB1qHA
ahXRk/00o261SLuVg4H12hb6fp4DQ30zlNNcv+T5Rcc0mNLiO3hz8Ysy30neCvFUt5fItkkUOWgz
oy4jPlmNy22wPydyuS2GFHVfNIdSqzxpOlQo45wPa17zUclOG28aEMnwM4x/SMM8DZTYRnpXYCvl
rUJIuaoi8o2qpi9aZ2y1pnsdW31nxtZpAmkh+vmwakv4PFTF8tGaxrUkDwOK+r3VDNpt1M+1F0CX
suNsrxEv/dOUkGwU8vjcCt4wE0WFivGdEDNU/zDD+MNcSZJ46k+NFm3nhGP8Y46xyAyMgM8L6GCE
iq7tn3MAuIVIwILHrsqoa1/nlGeNIvOSfyW7S0zOa+GSwoIfFymP6EZbXnVAvzEmGFbZRULsk+gk
QR+Vy0df/xsVHEfpS4XZMWsf8fjVSfsE4sxoYAmNNZPmuowfko1XQiF7oj6rzGIkriJ+nnay1W27
6jRWPyVKIGcx6Xl/d/KG1f59XDazWl+qks+jgUHbfsIhZEFZyxmhD6eSyzleKIOhtYT3azbfinI/
xTili3063Xvtwxyk55RymAIZxKB/lgu3O49bpkZUnFl4uQmZOmiIUfVfUzw0+rkAyAi4ytBwn8r+
K4p4cTF2JWN3Vk1y0qQz7tRIBFprQk0SLfuURDSnsw/o9jVG6Zo5OhfdR6RynSQqawDrFSUklgwC
YfQvjV7vdNhglWa0Hg1FMh+1FVbOudC/13aVEnQgrqnjouctfNj2Z5v6SfaikQFdATvLxq1BElzy
ToCYbaMM2QtIh3TEuc2iyX6GtMlyXrU5cyvtMEBEFusGzlijk/SuNwVGjOEDGnPbRbg2eC2rynFn
/VlDFVPgMSLp/qBm6BhxL1j5b1vU+7gJTwSuHzL1Ikl/snbpYB5NthOl8kA2rDDiTxwMTYcSiapY
c5qh+OV5RHzIaT/j539vHC+so11rPU094pnes6d9riF7Sj14QaT+r5HzIbpmW9Sc4fymVF+66jQC
szlevGbllQhp1f6RaparJJyGQrgmLvy+ZmghiKHjJG1RTOdmsTWTa20Px5HpnSQrf0mZXXQKZusK
Mo3YDmasqYo3Sv1C7tUx6n3N5l1v0Zg7mMSxamHYc/KZ2C5tT07UcSLIT4r7HfQKZ+2q90ZWgaF0
1/fZEx1c7px8KQqJFw4AkO3GeKAc6TnCh2mozXkCP6qH55rsPsBFTTLcyjB3xGKWNFOlCN3qxNll
WL0kKN8GibJYjhAF28Fu/XXsKQA3F45sHYuAAk9irh4b6oKMP4Y+YqUazJz5S0izYU6MTpoeqJoP
FDU+xUPuaYp0sDVzp9MJqK8pVI2yxXUd4IqF0lvI7UY6liGlH1Sva6UzuVG7Bv1BPITbkM7aFkEn
nVCKkiD2RfE0yCe5/yhBCuT0NVH2Ug5zm3PMAKZ0xj+BR0/vGupgz5XFC6ZhmCbqClpcWdJdhb9T
8J2ElfpVUx2Hhvt8Vn+aRlyJ40ZwyKicTM/FbBMng3eNLoBjlEs7S6vdjuDDSFxzPlp6JO2ZjA4J
QSccV0Go2Ac9PJHGG8zRHtctpIBComPv6tL8rArZ60vHbXnjmoItTY6yahealm+GzHPOPzWbfpcU
HAvpTl5B8CWaRd7TgpAoKUPpRhornIpmqmiAw5BRLqJbUpTwDpHmSEdpSHC11zNoZha1j5zN79hW
dngZLa28DVmVUreg/+fsPJZcR7It+y89fjAD4A416ElQazJIhprAQkJrja/vhaxBV0WW5bXuMstJ
5c3LCMLhfvycvdd2n4DCtR9qVlhAUVXLZwbAW5yroTaTMBFPyRjEVFySB+MQBspemDFMiQe6AYNv
wAVN82UZD18aO+ctbeED1Op4AHn0ZVsjQFZbbtqIla60xGGG/jTYD8MgetAUhVyoQHHMI/4yBHRG
IJn5Khi9KKwpKpJyMNDkIuupR6TpYVB2qJhb92anarKqm4m/lYYhu0RXZgdLEwGTNt+dNYShovh3
g+1QF0D5JYwfU+UUdbA6LEUSQOoLJ260nlblMtd176TSen1wg0IhfDwanblveXIlMSu+ki+aolTp
DXowfVg8Boq9zIr4mGsFLHGAJHhZi/wM7XynkRfl+IiOPBPnRvRjhWxry8quzVme6O2HndQQXRXh
DUc7z1umAGlcrQUZ33Q8JFbs3Bs8CDlcGACIjhH5lsI1UPQLb80gIYE7VVfDY+8M/QoPZPJYVE2z
y/DXnpREm8ZsOUd+WBXqkdoJhwWEkYVSpyO6mczflkUcHDRzgNaAwThd6j7fVRra3hwwUn4tUsEz
MkrExKlrXPiNgf5FgKXwjznTjLWV3dnt++kwzJBbYvcg9mpoMyaXYTOan3RUrfbBsiU95BYKtaRL
EDWMsFqGgRzwfbANFRWSbOZl3i00aL6yLBg0/oualgtum4WdP2Nv8ecyadxVb2eMXANHPXqS7IVx
kMmjr9Q2o4wqd9j6W+MgfEUBG9nSbo2HkKOwcWsArLVT1XBubM9vUdT61nNOY9F5qOwk3PAYvJvq
5jbppFaMEcOyqeEdtbLq5aA6SrvwnISeKERlcy99HZNTm0arkmyec0TH9w/BOvrfsl6mLAdHow9h
6Sr/+5XlIDVMf9FIuIfs3ZfUYmFWYfU1NM3GI6LbiculJZqFwHtZ1ckyqXzgPnikEJRAtz1Y1A5q
RR1NznXd51cgm089urj/1ywOqaICM6VlmboU+q+fMUnd0cpagPtuTTfC7RycaOxSJJWjtAR284co
jr/lnRgqNlHhCJXoeE1ovzKs3DHxRpsdaI7kyr/E7MObVJ3m12g7lv/8m2nyd8zI9FlC0zTVMoXQ
jF95J6k6WAkOTdKMg2ay+mDEXmYjvoEUKjYvIogtAiWjZaJPKdJpi/XNUAiv8YNkIa2p55w19szU
Mu8PX8Lf8k/YbVXTtjiaTZ28sF/fuYZ8QK0tMqeSDOQjU2IYNvVjFHtYOpGx/CGYS9P//j38x8dN
//7z/RFUQ/W//5f2P2LKJYsCeqmw4G2gTWkHzo39CJ/UIrCLC1sUHu3uMQKKIITN9iklYuaUkcE/
P5Ep1+Xfcl+mFFOpG5K8CYcq3Pi91ogiKX1jSG08BLnHDYlc62UYYiEsMHEf9MwvH/OK5/XPn/pX
8NjvjyWvXXXgKEgi23/lz9E3t43Qq5z5iGd2xHhtaiuvUDep4ULph4RgFhvD7D6UGEy7bWxKV9z6
vt6O3njyeu9Fm0IMgwZAQLMsQONwGV2T0kHr+cJ97mar6VK647bIm1ejv2rEEwYh/QZjWekTIg4O
Lq1BSMqkkpKtQGgT2+S8oPogf2jJa8kwlbkQAKgpuM3slTmQrt4BPiwfEqT/VXYFgrK06muN7jyi
61/o+cKgiZLFF8uZ2112auNbzfZG222eJMxPtMeiOXOr3qruupocnmPOJPPU04AlTjnEtRvCFAoZ
tsTnJt1pJGwA1my7c0Ajv8/yRa/YczNvNsLdqbwnAR45EJGHJtv45o6RCE3oJruMTFR6lRcFRY+m
I5KyDPXRQSXSinafsZf985P8vZL/WkBSNdipbI0N6683/t9Wsgpd3mbFQk9NdXrxKipcuAvhos/T
eKFIWFiyK8Jda/UDIkIdYVDVI1kUDqKkuK3/sHX+tVn9Xlj//uP82mBYG1qchChj0e5Z9HlluywH
Zncuk/iPMg6UhWPTESwbSPc6DZ49WGNy1JKvJA81nNsI+gsFGzXQKI4333L/8H392mf+9XUR90Te
k0qW0O+F30S0ZmWTM61QDZqPQcEVpK5i5AqKIOc1b0X4hzdc/GeW3b+CigXJRRppf9QJjvjPvSZW
Aq2SCVTEvrTLq+4Dm2jdXtlnJmzr2jWck1s4NTmqGUqSQCFVdnRCE/6Pq18i4hbwEjIHtIraQv0S
cqPP+mGphG2NVNYeqfTLYdVKUdCzhKPoRyENU8XuTqmv0yCwZbWrurZbj36Ep6+2FBBXUHBFPlUL
FpWZ3o3I91JZvOXcx8nPKL6rwsSo2U/b/zAMtJiT+A8L5b99KVLjyyBkUSeXfHpO/7Zsm7CnvBMu
oTZO4oWEhIfxqzSAXrZxT36oZ03Rw64s4EpL4DVtU/7hCJgW4q+FakjssVK3DNPgBfrPH2AoFQb8
xWRbNFNtB0oEwodC6q4sI3Xzz+/oFKX1t4/6v0nVv9ecbps4+arImTt4ozQFTr42qodRxO91TTiC
ZyCaCMPx/f/jU//tG/71JirRaBp1YloM4Qxs7trEZandaCFhDa1EWk0Bcyo8foER7p8/WWr/5VQz
2Iws2zQNdC3i15IPe92XElkZMq8Mz142KzXk/5diYLlpYOpSmjEdjfP+JW4c2jVnNG8PPd4NeB4z
s1SWIUwO9s7Er2dpRWu3jsKLmmkXmYuKnizp6iVw08b+S7vlzkRN4L3+1eDqCJKMLtPR1NmCw5se
fIS0FVzwyL21JUd73vUXo6kewkqdKQbNhgkl8lQMKUnCOTwaMrJVgGWW5KZP/gxtdaYWoua/D4b8
5JXqRZfVOhz4w3Ger2puk4bfzj3hQ+C7t0W3jDDVkrli0ouBfsQEGNUP0IiPzv+uNICD4lmSq1He
POXVozsfi7OwV413zVAzp9bJqUidOgSMfjMc4Ez2XWanZCuAVYI/Q2dbobS3J/mF02/66gcu5Lry
cQUW494yilti82MP5WeZhIckpfENClh2JRpdhnzCql5pK4LWeUc/vlEzY9dX/j4S3MozUiIynymy
dY3gVsVD/KhGyUNLSHTVw4nxtEXQ66hZceTVtBOi7DWapMZOs3Wzmj5FM9egGktA3npmr0ayFlzH
2Oq1fS8b7TVt401Np80SFXlr3GNbLljmY25W0IfDuZ48W7lNggx98OxtGCYp2bOpf7m2ywxi44Bf
DVOuU91Kyd6N6ikuql3T4/uibCVcZzUArzYjBqHMtIYqOJcq+dttQbeKyJpAB3/zmNT9ppMowOtl
S84QUOES9rYAZkEeQoq0PRt2pEPONO+FoCeU7v0qpmJJtAnPTDAVraY4uhnc8vycgSQCFrstd2RX
0pHsIJA1K2aJvTqgdV7TWrT5A52c6GjhPLBOKgyv2vqLBGXD/69rExzsJjO/OwKrR3QQ9bM1fGg8
XLW8h6Cuh24bAmtwNAx0K58xlE1+QZp85i2QePofI4gBIOqLYvhyqFwzPLbW+G5B2FaIT4tpQw7G
iZ9bMXYJVnPaqZgsSW4aor0zfAKEjoZVrvKOYS5no6VAm0sHX9hVkEIg/Atm3VkcomHA6NMlyBtw
oWWYtSzcFqAi80nI6P8M5PKIjid+s9RkH6F+mHXkxJDuXmxN5jdaBYme4CL5HSjH0X4c4S44k24d
Og2jVGYhSrXDW+B7m5p2ZVTOjeC1IXcBW3KlgyQ/yWym9o8BExQJUjT/yeXPYGinADdt7ZqnGvSC
pyx6ZFVDvBkVGvqU67n62YU0zorog6b5XAPc4bTpSwCSeRyR+IErIppCTEOagtqywsNZ38Y4JD4h
mOX+uS3Ey6DsI5fkhVuurRQXEmi9963XfkC6Us5M8x1WyyyZYNrdJzldeBKKYVfgYHUuOJGK7FKa
MQz0pcXfPuKPQDszsI2APHxoSmNmhgXiJJTfRIeYLobnF6tfNfG4HCSV0fg4UhDbdoxf5nWQ5byu
sGMy+/ZNBHK1O1MyPGU4Cqphmo9VtOkMkqFItU+rq/I9WDgUxFxLUEMHHyO66p7Jn2bveOumxVIH
L4xTfBKTzXtVXIb8GNaHCKm0rGmR9yARnrETrd1wvCjOuA8tTOTzsk7J5XBY1IwhBqdcJYBi/D9U
S/+lnpVCk7ojODdUm5vRf57LbT6S9E2NOLc0oyE8PKRLHpaTN0UEQbGwIwbVCuUJcgtFbgeTAhj7
r+e/4J3zEFbUmfaHSuG/HmaOTU9AOtK2xK9KQfaFHNqAClu31e6QYi65G13c7YQdYHuschanF8nH
fz5D/16n6kLTyQLmdqgRBvzrPtxSmjjU+/ZcBUO6cqc4w67WPkJVGJvAbz//+dO4cf79t+QDTZKH
uYhiBfldpaJ7GBJaSC4BiIwrgnE5+uQ74DSWoPq530W86s1GQoxGelaQ1r7PdeOV0n5rUkInA6pl
d1NjFYCPpof4Uekseslmgtl7ab/ObdjnOPFM/Ek9TowMX7WLDqEYF4Q/Yuog4wM5Y7avg3OMCF5D
IZBDV/KQb2nZwpdYrAN9Z05maAoH7BGDvJKayh7E7g1bpWDYrTKysMNvTTl0YLpBFcNbcJD549pB
qhPRP1QlwUIuwmLUFWIayeAU5piV+ovvQ2tHZeyYPxFshTpmvtuq98LlzeJkdmIKNfcxozDphJjV
6qooym1Vh8tC9edmVs/sbPJdQo/Yu/HdLAFuMfa2yGpktyNDkG8w45tANw5gIAQDEDJNZgDs0eHT
MWHInivQyySn1Emiw7FbkGEgGGfGk9Ytx8d/h1SgKg6bLyfQoNFMTZdAWmaEOThkJTh8kVsNyY6m
asuWQw5tOJSLahYTRFWm6iKt7I1gBhwyD8r9rWrsg+zbJqIiwZ7omVhqAMz0+9x71+K7hhedHLEu
qhlZPsOjKbpDbBY8WoHvqJt8VyaUrsLs9r322Nc/xIDZYYcYIwLEoxEpigh1mKXI/GX4OQFbIk5y
h8GalaJgCVGqMdgQJrPribZ+shOADnAFbQjDTQoSPkA2wnDT85CBdy8pR7WhLAVGMVLoFrbFBiqX
qd2v0SkDcXkf0GoT2wcWf6CibPRjmuBMV1emN1Fil+QJzwrt0fdeAudQqziicKWHaGA6/nSb/4zJ
mYD5mc1rpvefRXqJSn9C/uLaetMtgQhYJ2NgSZ3I/B5wz9ITX7H/nXrvsmOFRWBQVgb2x3BnhhWU
emRwGO5UfmVSAR/q/n2w724PsZ04jBZpzSAeMrQgBj9BJEGYDifJCFkQiTOm3zoDaXfye3/U6nNs
bmmz5+YlaE8GsvPInDE5A25O2+4hcQtARR8BxfHwqdF6T6+V9tojGPEtNOXvwrw7+KcSSlmcDyO+
57CGn5EvEEcqIf7asqRwuOOYBFpzUvFc4AxB8q2Bc1g12SJsnyx3pdrXGHUW4iM7AuMXHJLqrczv
qF9Kk7+O0eU0hq6MHJIm+mhUiHaCXhPOXfYzFGvdOAKsVRGhBsOm502vyg+3e7KxVcQ/vnfMcN5b
/gIZgIdjAddVUj4pRgj1RkCEQW5oPJAT9BAi0x3jl2FU0WgQcQKrOaJQsI2e/5uFu6yydwQYob0W
dDlgHFkgLfXYnRPdjPp5nzFXDI2DFV+HmBE6A+mue26yDEL/CWnX3GzaWda1i1bsqoTENdQpvkvL
CssqSv34qDcF2ZaPHEAPnXPIqRCLPlnmyOXMF4avqWITU4cD29hmiFzy8BZoJtbzmUZJO8gUn+mH
1N98Bix6hkIVec4UrUCuelkPm07f6cGhAhfTxnSJ8MhRY8SJhtVqXYiPjCrLVcyZnmPpT3F16CgH
0MEM10pdqMaHFEdrEtOFC2qSGOV1bZx5mx7UDFpnjhtIeYZNbyC8YXxvVG8qihnLf6pwlSNzoIWw
GpqfyGfqPeHz2BjdBJLha1iN7CBwVNyHqP5xWTcNyTX5+OQhk5xknNGh9vYCrmeMjkSkEGFXkAZV
+2jxd2QoLJV31dyI/sUtn0kVR0DpkOxEACrzi3aVDufCfqHhEooYoylZNkqD57N9cBF0CkXjWW4C
TW6D6kwA3rJlSNNUzs5gjuRoS0sn3YPXlWK3gxmvvLbhj4BqX+CtRtyZ99e+PyJix1wJssSam+0Z
+TAeUbZdWBz412eawcUgY6KH11nNnW3eMtEPEDHgkpbluKzbetOqiARh5faBpHSCmwxnvHnUUUWE
6i6MPwz4FIzBv6Ut0GZcxq47jojKfZDszSTVQScmJ6qMCmPZ+agYJRcwy6R6k2zjtqPcNVO/N1zi
/Lp5sCADu9YLK173BxIbaSXKWwkspnSQ2StM6lsWMe/MqP0Atj+UAn9gX05jWaR6xkGtITvo3BUp
kjQ/2omReaLW8thQu0XQ4Jm5BmV80/pkjSuOKPl9xt+uYm7lMagtCQMoQcirrOjYWtzg9PrQTHeb
d8A3SDRkSscqg7Iy4eIepAnU0tsOk34BtrTDv+dB8qPhYiR0wuIfGrPKvFZWY/Jhtc8akoW2YlEj
BmOvF92P6Pee8Rn0sGkvmjurw41NUWv4xBfpK4GjUXLCo1nKSg19EVRFhhZesldbpPXWSSbQZIOZ
5KbV1+HCUT7T+kUjaY0+gG9A/UFBHrY/ai9gsTI85hTiMhBzOTc/CJ0rxVmZCgN8JmMEKpuzclC+
FG3V6MghH6MKnmyArO5Coss4rs38KdJOBm+sMNctgWtTWVTcevXZajlEvKMx0KiIx5Prfbkc9sKo
8ALRZnCrs9DIgwYZ2LqI6CL8QQ0ML3YLHQ4OW33UqRtvfPQk5xiSrea5Niss4FhoEZYYmjgPYrh3
8F/Ut8HDolY952Z9tlB95fq49cI3Lc83nOn0NzD3Em2NHbP58TV2LrtEBpXLaKe70aGdcr3ctPkO
MabUuZgbUNULB19Ve1M099wk1zpOuXzBhkKNBdqi4VZBDO5DiJ27W5XqecAEGYvZiDock3JyltWy
MrYh+0YRYI9TUKUjgOJe4L6jR0Hc/EPWELHL0FFqvCp2EKEJ3PjqMgVs5yw6hE/RovWfgfBzyK98
5Epsu9J7dfILrpRlp0NuQUruw3nxYzYN970DHl1J3PlVsK29e5whUWZbMTJ7k2g3Ky3xZmazENtD
mbo3WQJLapV1niGn4gwj7ZJ75nNgHQ0E0TU+idxaR/qG/ozrvvTyQ8SHEhj02HEgEWrLKNoPwRpO
zRzcXSnCzhYVnhSkiFZrRvo0uMhMfNGGrfQ/Jn8rdvXdIObSaDeqtRbKS8cUyYe0o9F3jTLKQYlF
IF3UTDVzal1kCtsh/Wl9B6ZHgaYF+CUXPxVdojcPGdPjCMOSHxGsQq+hpUYlfs2Id44ARD0gGY0R
ktE8MXtyfqJl7YH/cubZUMzDlj1FOUv7s2tsALPTgjuO/cLvgFykGZ0V7qqELcevXvAaKD8KpL+Q
4FDnRGavUX+75T3wzs30RnEeatUqmWQgUKpxH362zqZyjmKkc4WMhhiOFI2NjX9W7fdh8FMWuKo2
WbF3+4I3ajOwsRuECmEQDSh/9IGb/2oIfWSFGzd0Fy1qragx3hFNkDf1LRAKIqcUK1dP12Bu4Ymg
i+y9tRi+a+Htxjq9hB6oHC3snrSsQ2LRLZOIIMySVhjBqhXZjWusxJh7sSzKrzFfm8TODV691zkr
1RCHFLofYFlMO6M95MqS3Ggk0JX/1cT3JL65/pebT0xvgsMPXWg80cjdpUX8FFFnOJMfp0Ugaj57
wzUs7ml59WtC294GPSNzZVzEKkWv4S7pCY7IvnQHowkWtxLmvKa+JQNRbeyyhtAXzYSW0vm7svc8
wXsbq4ucDYcRF7AwkBsTmkvJclpCk8IyeKGP+mDrqHInvAFC7BKhmdEAKEAXEfjdHkz1Lq42hFnh
9BbOxe3AOI4bjcShcrCPJtWZ6qNRjatT5Kf8qo897OGE+Z3af8b2UQ/ea59l1txALqP4fm/V98rP
l0WD9BXxtzD9x5FbWV2UM6E5dDcfDfutI9VBUXnUtGIfNYO9YBnp5zCnhTHP6Ekc2QX6FDnDUsNu
6KzQTZUGc7YzMUqGBVwHcdB7lN+EPVMgyIo5DiiLNi4Z3zmsMTYPA+AQlARzFn/4xVNlfTG4DhDt
EG2l75zuSOJD4V7Rg3sEW6IxTcx9MLGV9iGrMh/XqNU41GZGPBPti2rudVqT7nus7tJojx6CV8hv
4VBXz425reuX0XoELinT40QXJRJMZK8BEAL11W7pmpzxT+XWx5Be4+hkALJgY2MvVJ6CbMXJaUwh
imdd3kwN7sSWV4Psp0BfutEqJ8F31BH57e1iLe2NioYl6RexfPV5R9Qbij4SPvGrA4UJrI9y2FRe
hk5jRcwEwQuq2OL49ZDf+f4yY3pNne4jkYSTET8DhoyNlxhuQGldBrya+sqtKS/nBS5MjW0kYw3l
gzHvqidRkq+2ybHpktjTuc+iWbnFsRV30Z0jGofjufKXVYLuU4Weu0rNb128xvHGhuHEPcz4ZmUL
5o2CNC+2srorUBnNEeoTVsI159pjvUciW3HJPyiw88lrlids/9mNj4TFlA8PGjrYgoYmIQI569tY
yB6210KmULExhR5sWEBssP0BgZaLNImTuj6Co3A5zkHXUHORqQ5tuZPAR58bfT1o85Q8wG5T9z9+
sCAgNbS5/mrh3HZeTdPCX/dau1svoYzE37aqJSmRK9FwKBFp+2QCRDxb+YEXacj3Fec5rHidT5j7
FWUKUclbbuFCAX+8YYNWnkNQJpny5XYLYzy65Zs6vHLH41rUCJJIdmZ/xVPrGsc2Wlt0uqNtFc69
8VKpYB8+6OJzqPdv3XjVxE0E24kgkZL6/oaoNo5X7nfDSgL8h1EElxvIe619pTYd7I1dMau8VOHW
1hTke5yHAMq43S1dh376C1F1FUlCVB3C4OIP4mmhfSGacaNnr71n8TQ73OkQktr4CbZg7HMQr5mx
DcYVilter8thPzZPJXdrf2lnsLf/6h7zpHDudfMR9SjyTGHCD39xYN25ewk6Ui4L6E9zA30n4Q2k
GMloBC8OUx+ywTMveFfDgvN25JWZDVijaUpyARzY4+xDAObvTe3FQj1Kqy1ahfbNK652sIQpqGrr
fMBbsVAQs6dbVb+AJKssqmso4PoKGrEcEaE+NHcp58TbDAE80Gitgy3VIsY5BBaZl6Qjg4BWUgwe
RZ/ZqPLZVWJ0xf0solxr82M8bPDztcnOHchUWmgDarvZUG4Akxn2USTgjZgPjadyutlFzzYuR+TW
fX9VxxWXp1zHtPxXZGcHxhRDeHx3s2JhaI9ONqc0M3EFxvVFT1eBcTFtso0XibJNO3oA3q6SXyY1
cPtOfDLf1kctnkIiAKsdRWvmvPbZX1JWPSYSnHwEHhegN64W7V6DsZ0E4GEwJD5Z4b1sKUi4Y57o
ARdkj6sweLgetP2OvRzFxVSKqsqFe75tHvLinqUH4Z2U+Oj6MTe6r5gSm+5VaK2LfLosPKSEcypn
CnQ/+JbuyomJB1iHvEPKDdl6bYZzraMz7O1DexGit6+7Z+ZTWDzmbPWEysFzJcHWbCY+zAgCUlTK
ojCeW250wwKklrC3nuT9R7sxC5iQRLhPuh0dOnp9SblJJsE8p4D/rRZXH8l08gR4zR7mNugVqMg0
oSPQAQveAEoL0gNDk39YHEW9tZu513CzX/sd2Iz8gTEdeBBCS7hBLpV8lQPNo8pD6ZWsC/fZ8FhK
C8ntHU0lPXZ172krgYCc27JcOfaDDgT/sxTHTB0eQMmAUy5fO7AhSAjODpcha4m8v4t3vb1m/FbS
pcRHGG+7atGXT2n85SAr5VLQo2Zc+s6Wc3xOHxQWgjlcpLz5AE6GFypKzUaQ9QIQi9QUUjFVsQmc
e49xVN8b3TsGHJMuNyIsVuEMaS8bVhIdOu6WQbY19Zvp3IYMTfQWTWSrvGlybwR3mV05OZJgHfIL
cXaUB6f9EERYwbbqm3WunKrgZBSXIt+h3gde29ezqVYrZyVFkdXM/OYaIHu3zW0oaSDNEutgldvc
OtgOZklrlyYvRrTUOMFwjtOexF1qr8mDfmjUE/ZZijIZbQ2O8REBtkRPTr4vYCnnLM3POmTnPk/5
wTa+veHYyZslF/3kDU4+SlC4xm6EWpasXC4W8qXtrza9yP4yxBjv1jaS8m5BmrXGkinTN9uYV7Qi
6xUPXxYkQ3Fp7j4zOlvU3v1HnBDS+aql73nwFQxvVOJFcsymxbvHWVVC5U5IVQb6KdeuutEqSJLs
TsZyKLeyeO6Guap/JDnhiPGyqp6CYMtEKTM3ob0D8jV5Jt31qDEQontJcBceRiobHLQttx3zzfXg
LM/F+GJoVxcricb7sg7gdeNX9bUPV19NeXHdqlPw+W4Z8fXKG9wwAFb8RE7+Upm71ny0lNfB/6yi
/SQkJQWqXpXa0dKXZBK55hYFw8iYTdka/NvmOIq53q+4ipQfpY9tcCUNvuA55vjxhKcf1EnD3Aif
lNpda+MxsZaYuxjho8NeOtl722xCZzMk9LbfGMNQ/NTWsdReMvOgV0eVBj5sk8C7sdSJddHZZVLG
6Gn6SJK52mPFnQjTQf7QNuuseBIT3Ju1oHlvSBB8/9jR94mzeZ0I2harvsJqnGDO1OTGYf2b1Tzt
Jff/VZkxXM5XI2svNhkfz0z31ZSnTt12fIg1bmN0a073SsZa0t8jZynbJ8/YpdZHo95Fv7Oyd2LH
557TgQ2djeaq7U/S9QDv3zPzh/2Asl20tJVwZwzXhru1pZ5Mk9LiRW2LrdF3Cxc2TErNTGRQf9eV
ve5MHK6Z8ux1VCQbT7tX9UfiXX0qf0C7RXKNEugLTzUQKTLE0KQ5sPQFCHwCVwyCG4n1JTad3R9h
Mm0cN79X3M0HiNrrKOcavq4hj2U0IGuyRMESLJxuJ8Gajy8jLotMLhuduzsqgtzEpbCuDaqJaSbC
WhrYfAQXkXZL37vVX7MQdBOMJ4Ilac2DrUjnRQUzBmkjT6QwNjTupjF2hfYYCbNtQWwF87Cr7IA2
8Kqpv+PwEXUGWhXLf8A8746MWNe5udHVVRhv3Jqoz/sYnXGCxrj28vDo5Z9yXCeY3xv/o+l/tBGe
QjHLtX1e3Lh/jHQya0G4wMM4dfc2SNxjYn2DXUKSFXgPfUXAlaktgGw4EMdzl9v1CQQh52JnHElK
bTEi5/suvsgWqPl8QtAxXVUpfvXy0WYwHZKOhMJh3keoxmeM3aNuqdCByLNTHWx9BOQQ82BIKujl
WFfcU6pVQBYtlEl/nZLCYC6YnADoA4OwtZqjJziBVq63NhFkwT3oz/xKFg5ROnxl9RIaX0HCETJv
1LlGvJv2WnmXrn0nZ3AhueiTVpUVlyRZZtgQ+/wnZNJuKSsP5m9HcxmDW/jKvYGL8Mhg299V2dlu
zp63zbyVA9POIOaxnU/h4elTRod1kiFauE/gG0kJc5DNPHouWPzWsjB3pQ3qAcztKmwXtDjGSj4Q
cYlbuKQCSrZqvkrtBcxAWFHAgbFTYhl6KwyQIdukvDmsRdd+mL6tekB72T/QdM61Q9M8kwF2BYGE
fGQhihv2G+KNGBA/6fq7QXNP3Gpzy5E5ETcURl14CantWKInWv5+sEI6w8Pw1I2odoa5VozvEcUA
y9178OItzsJ02JlEwqXrJN2BKSvJYbI+8NRhCqKzb1Om9tWAm5mCZ+EASYOi1RkXQdBK1jEWmdXe
OYewoaH1WWO+M2yCQtYy29VikzJyzFiQYDotpjt2eZRIQacxSGQfEApJEEdpfNfbJSGtD5X5E5CT
3BP1C0pG2UtZzFJ9q9uHUlsb9Py6pZqeaNDkHJQNO1MqdkhHy0q8huCCVHSy7qOk154Gd2gHSbb2
hLHURy7Mp8C7+HSkgQVn/i7CwqewSeMvomVJSFaWbQnrxRw0B81uV3DnyEufa8hW8MS33KXys0sN
SmR6s40tvHxYHeWGaF0yAR8849qA8rfyLfjAye1OH6YLSTIF+0NXNLcPasJN/btt+HOvNvfYtL6n
0NUzRBeFuktctg0OG9xRHgOx1CtoGzRzx/9Rtbs7HqX6EpEDYhHNHds+2Dh7ngX+QvMaHPDXJrhq
DTFygP7L8LspMCZ7hHQ37dGnRVGm9oolMUZw4wFFWAWY74MgpKTAQjIvh/sgTqX3mOkrbmlh8cSy
Vu13r9ka0xWe+T63Yu+D2MWZZ7LDNTmVN/owhWPLffaqs6o/9saL0C9N7TEOG7FEh3OlYrMcT/j3
wTKnwZtHD85VdmPB2157+K3FoQte6uJA8nJZXyNtVwQ/tfVYgzK2mboQSGx+0zj566DDrg4fhpOG
jHATcC28RzW7eeUhrr4K550tYiARBoAmRlbJEPZO/0iMfGC6zOGVihsxPyR4BMN3DslT24clVp6c
644FYs/g0KctdAq4qeeC0eo3hQb2h7ml/5BLl8LtBurxAI0CRhrWpEUkTxrybb8ha9P4zlqXzGzn
Ygnzmg0b1fSPUSZXeb3tdAgNMeeI6mE5KqhmAidp7wlZoZwePMbPxNUwGuct9I2hbj4G00VBUiLP
3Gu+B1lV7ygazWksa1fgprIsI5TO0DwVMl5hkhoTd1F7tpUWvdSgOdm2bFtz13DPaCaverwSzpkk
KaIeY8FylIS1pAxmDPrqYkYKId0tLvhWUXwDRGy22L84xGp05+CFJGkMsGIgmd1IVmaMHwzzPhSS
syuzEOvUy94cjjKnS5qeKn2l+neFAV2aTsyVme3EC4MbvRWYazVmNGH8xPGnj+Y+xlYSPtgx/A+Q
WSJg0EaSltPQeqrRJ8U0yjAWzc0KsJ2CokYg2/nord3AXqmVzk40tsr9CLMatnGlMRawuBqaZJ5G
s5EZNINhY0BrC7Aw5re07WcX54QROusw+AyUas0qXSQjkez8spi/uHyTzJctM2F81AHlk3e0MkY7
ol7X7hODtnT2PxiQ0etZaPc1yBI+UAlj0V7G6t35P5Sd2XLkypVlf0Wmd6jcMTlQVqUHxsxgBOfx
BcYR8zzj63shpe66ZKaRXU9XqUwyIhCA+/Fz9l5b27o/yaXlrNT8rF39LAv5IscJiOMSiUf/24m0
YZXpY4PfDj5cEBsAQkZ4PEVYmw9K44lJhoCTV1QBndDrot5icp6t/o2sDt/LVX7X7vKmHFsBkhI2
PqIv8lLXVZlDEqCz7Gokd53h1uTDZMWGibH1g075i2EGvTgv5Rp0hpRl4tGZtb1/0SmbxF3EhZlr
Sz90qBXcRiMUpeifvv9AcpbzfL3MqH2EMIRCFi2+XGYwLhPi8EJbdjZe83VbZpq/qLS0jTeDKYOr
ihHdpUIwfWYLBs1EY2dLkSb+i6tC/Qf57h+urilMV9ct3XCVpWYL118+coCnOSwLpEfodVwYktME
PYWMusQ0xckPn9v9g+zo04t90TkJwGKu08zZRQN9f9m5xM/4BjFvA1GMrwozbNSmxDLBssmb5r0e
KzJN/bMusVc2FBavM6msBiaczExVpbbwLY+Eps5+R9bJNiJUoOuBiWQ+wUtNsrR869RJqT2p+iag
r+mrpC81WS0s31fbprvsWcRP+cSTxt2rTXkXNuHG8vONTe/BTat1L3Kwr1DEYMdKiHiacUOUJa3d
YxXxxlHV1+3chMLy4tN5rTjA6xBFIHvZJejlm9gqKdD7TSd3DbvxbBuNqgfoSDz5ON2IUxIpYE4G
hyG8v5ognMy1N5l+6Ko51vNeoNWMOGIGdbge0geFQcAc6kXMCdNmxjRZaFEoKwsUJtGrWVirlPA4
KaO9xuzPJjvBGC5CNzg4giYXpbzt0kGwTGw5cFDwpS/h9QFU4ZTGkNVB/RU62qr13g1PrIYUvSht
XnqqUC6YIeVwhEBFNywQA62bonoyg2EurehrDBxa9xYzKt1CitOc68CEV6LGZojsv1cAOSrkjjrs
r3RGXTK+gw1JC6SKS9pLDIEMY+VT/w1h+oaya6WrM0Hsu5iquxww8okmgPgC5JvTCAzgKj4nFdnb
x4rti0NnepmVw7kuR76ieE7DSYEEEId8M4UkqT1nnbu1qh6mSnpWCxrpNC69qudjqosUxUuTNM9J
K+dp/bLqohXkgqAF9cN3rFOjNWl7FM2x6RsUY+gBeXIDbDXZA37fpd6GKySza8mlMhx9HdGVTqgZ
ANLBbiSRRl4l1VbjFowZI+YFlf1s5ic84ofH6w+rF/pBB2Uwxl9HyC/SRSqszgkLFsqq8BxO3xHZ
uRVGS7hqADSaSTbU4bCRS2sUV3EGU6FrgEJaJrp7XEPx2h39elsoM777/p0p50+rDB5QyzYs1Bp4
0D6vMhrn05xpHemmkbVrPcYBnXFmD6h17pCAwqBAsXSp03ogAE8z0XgM2MyNgpRPVPqgUxI4y+Cl
iWYo5VYx+q3nqYqBB7hE83qv6XdC33kFsIpx4Va7IKy3OiEWWQVA4EVQFE7ji0sCNUoomaUbQsDI
T4J5PIdfevNFIq4CEzLieu2Uzq+PVZx6jIM1ib5WdsyJlEBxWPPfrtt1kCEy4h2aTKx9fhO56pRv
L1rD8SJZNp29VhWjCrrfVn2uSbWm1PDAlho0QmIEPTOLQ82grFac0oRuBkBGMKwz5ImWWM8c/GL2
QYcoshl+lADGcqtd9AFdtBCxTzlcoDnvkpfKm6ev2bKrmP+2F2OOvyBBZuJfOuOZ0ZHzPkEe4B8l
c8IEFrwIf0he7CWcBrxDxRCcKqBYvWks+hqlwoxX9uCynwQ5xHYDbqpLD20nxw2xm4Z1hV2czvu1
wicUcFzzH4vBXZXldanOaxJXwv7DBoydM241vCcnLfYawr8iMG8jUzFrhUVjG9uWBvCQHYAZBgbT
abICUvMl0jmVwF3Kcnc/j2qhqfv42Gk8kKJz0Pt1Plxqg9oW7Z0DH9W3hmUmtiSQpAy6lQQMpXZd
eahwFCGMoTxwmIwyMJqAsi99e69ZeKHxCwbG3EceXXtpyLfA5cQ7+RcZA5W8vQ0yn1OribKaAzBq
8hZ+Mlasy6B8ijkxJuqYa3sZb9vgyQSKo3JqWOeppt1lCrmrLXUVZFfFOELDyjCaeruiPi+K6pZv
xEsftGSVOZe92+wdd11xxZ0OmZB94aELcpliqTP3PQHmmMeAvYIVqdLbAoEeq7BvYT3HMtAOV3Ok
cIGuBkGGCUseRZmDuqRhSMjZjPGAexXpHMPHcxedZ42zyrFvG6KG8dga1KCI8MrTwqZH2Q8l5D4C
evOB/Ektthi2khcy8B3bwb4VEqWzv7ORyNg9WDtjHgwlH5ihF6l9ldhoQnHYVAj5pFybdLC95FFX
O1PHFUNTZ9tIosnIfUlGiyeZ5yU6h4bO/XaSGtcYZoT/4TAFZtkxOgPl0ZU7PdIkmxhatRxXHLEU
mFOJpDKsN8N8IxN7ZwM358wLzf4EZMlJCLROMiZ1eu/BreulaYTrqCIok75ca7H3w1qqWAOwhdj7
OsFKB9+2r3ah2oZklQvqB6dETugQR0a3xQFV7bGm3He0CSIEwYk8L7I3AqYXZEpU48pHF4l+JIgG
IliRvV4MBK9amG+yGGWIO6tOOfUUN0N5nXLMGPTHNsX41+ICkN55BX48o1tscbda8Msg2froJq34
eRIXJvljngESvcWDAAFwXffP2Eq6+lx2SIcYQY3LihyCnPZRVtMoz9ilHnKEfJKSSENrk+JedvbK
O+/rqzmSXdLCmNVPvglTpeMUDEQ7tJexJTZ68VI5MSGGcjl7Z1yP+4oRcJA+xvGFjuwMNSMelmYb
lLDkKoK4GHwAMCV4VKTM1o0zjC995zAJfFTZK4AozdwR0hED2PKRs5VMMSpoCyAS2G2tdu/r8RxW
f1JpzyaKg2rYsyEBhcO3Kuj9B7cGFhFNLoJ0Y2JKbo4jgvRcoQMXz6N8kQiM3fYQh2dZdioH/LbI
G3VuXHmaaMm2Sku6wrApJnMXDAgPy3EdS3UbDtUxkTczRBQG5oqsFaS/dHhGACYmCkT4PLoPBl+v
EPh+1DSAIBwjQV0X8dFCHIa7k+ZJz+OHZASVDB/HF0fDhvtS3QTAiztKuWST9XvdZkY5EQ+1DmjS
+woNF8qALllF7dsYMVvBdHoKUZbMpMGn0UBrlamRswmyzQCs3DRtVOu7VNuZ/lGbbgs04qF5RVCh
hwKKzjl2MWMXtBC0RkRU+VlV7iqaY6MdHBI0IR0aA63wET4/RkOyxfBStycEHtOvg8VB1P3a0n2M
2fpKlkB+YemYtwXapiBjrg/nFr9a1h8m8qn8ZKuwjfJV2MWR1B2O36jXmW6XHSl4LVnQDuK56DUl
IiikpjA9RO1Mu5PoTQT7nG5TilsV+9Cy8ENmhLjk6OQ30bkHlUODqKL7r13XnIbVQ8Qoy5lrUeRa
M/EqeXUCfWtSJSf0UiKJ42giZRdBXIxHCYgAz+wVlckAwSO36QAWSKkvcVovyIxYzzOEyXTRl+oz
45BtaOFzrhhzdjWYmzJid0WEI+iSkrqdn/rtVc3wQmDsK5r3srwNdPJGgnfdd7fOVNEbeJTpPXhm
TXz0xUVvXzTxgwT70rYk3wGHxRvEuMCfEZvI6kLierxu0XnHINhJkgD9/pQtDjXRkK66+prG8Ugj
BjpPyPdlCuOydYuNMl7jitGFRD4D8Cw6DSnEqoKAgPi+A4kReIiAuAPsqrodZbDIyvuuuzW43pPh
IiYgCaPctv6H6exD74MQhjR5DgDFTjCFW8lGF936FMrN7KDnnsSIGSsG5S2iKXkZ6BLi51We4/JH
TJak5I7OBh/StXLNYvN9lkzh8fysEu9C0navaaonxbHmG9GRIsDu9cK51jgLcjKVQjpUITmbII06
I+SYw5yAQBFNJLtKXifQxj2MawOM5x4KND7xZiDYPCVBZz7bmPopIeUnsdjX1D84Es1BngYR9nX7
xkWpOgctGCP1q85NbKXDctLuU9ESDVPNBkluCGaBxalt5ZAGAsBONOuyOwDZhE4ABx2v2lbgIzpr
rVc3IlkWzyVBEzJ+gX5b1x3P1H4abxDCAn0+iiTCZNHskWrtxsAB70WCiAx3Zay9eF3IWt0/93n3
pvdnmQMcy3xD95YizfcptR3aifIQsiEM4w7gE+Yv9E9BRfazcl56Rjy4NVfT2/e19e92YzzNhrCx
DbmCsv+LtTrtuqlUoqSws2NaQpF0Lmo/qbmoWXQWVhMBb77Mt3mhGT/QXX43LeHd0ueGkRDKMYwv
x43Oa0vYTtAqxqpHwCHY8KwAfZpVuck2jwx7/f0n/f14w+shkKNNoXTDNr+eIfDU+XUKPCNjJ8Eb
JGy6xhmL2fcvo4s/vhAnFVPZtICU9aXhRIs+MjtSZQi6ptC3p9OCiEsR4B9Wzh5VFeZcaxuH3muT
BFs7Gu9s/9JNukffZm5lafJoiHJp+nNwe4cVyn8zdAvwX01fgv5l3zaXneVcFWGHsY7+q2mOSB5B
PBqVguVYvtTIdOM6PwwE0fptcq6hUeg4ntQAFFy/WGXaTHJNF5nVvIYBD7DfbgIyWxxFgE420U7u
iDhGAa0xUZeAPLVUu0EEuq16/lv1A8GkTIf8eYp11eRojbuHpmXeknr2SxYznmKXmexwC9zZBihH
QuU0hK8B43auBGbHgH0t2daDeWeElPg2mYDJBVzUjT7NtF91kRXNedocaWhXvncaO9GObWxbd/2u
RRCemyaY9TFeK7y+UwSnKNYZZ7THTh+uYcbe1zUEvsmlkh2B6yMbaKZ2r+yIfkL85pR4zroZEZC4
06YUyTGlqivJmo6tHNcjpyaLmSf0sbp69/RkmdAM1kE5dSzennsRwW/VCeNRQjvR6jsLY5YuEnBl
67i8C0r14k3M8ZN4aTPoHjmpp962kNqTKaMtMVM3ASY2L0Z020MU6d2zqnrw2heFhhmkyEb4h1zD
OwXtDBf3hH/HY++0SZ8kjWhtx/F1y1CdVSb4SFJ7n/pcCVK8++BVOEzo3C0JUmchB8yCGB8tv5+i
+DVMKvS021wr97189SKGKbXY6ll4qTFELVS3qtxdw3fd1u8j8bn9XPchQazULTOk7UTvozZ0vBM2
sJCHFOSxkbULq7j1m/s+Voxk0ZHYoOVQ4bitemwVzp0CRG2CvjbTiwcsVPuSm8ylpRanMOK0h++f
ud/7gjzaf3ni5ifyL03I0O86VYc1OrI5rUxyjrsQorTvum5ATtFj1DyGsDzG1fcva/62eCpApKRc
/VpSZlrH59fNuhyAQB8aUDYa/1IkmJL9MK93Gqez8ykO+2UX5VzQgTO556KyMMwK6FietPqmzVoV
LcZA63b0cslQjA1z6w5O/jCFrbXP9Sa6U3qQ3VthYr9neZ7QLTAF7IKx59i1aJQtrwpnJCzPFMN+
MPrmSktpPuRthrkqbxv2Fq0NwCgrMqva2Oz2RdFOeycvi9sgyNtD0jackwqrumhgtr2zFkzeklYC
43QnK9FTGanYOloDkg4QSnFZt4WLEjbJ3ryxSn9o05PBx9X63NY2wWdJIBAGmA33a1s7r7WhLVv6
dC3tbEi0s8tm0TIPNrV2N+YhM/aBiM3LgcMViMqxIbCFGaiiokDf05avEZo0D12HhiWwwaKcMqVB
QSS1lxG9FTWtU52jMVnERM0X6Odbxr+zM52E9z7hVHaMUEg5WMglpnCDVEiXqFy2pGerre6McdqT
aLpgaQcG92HxcIxnlYnU+13zMaTVJB55iOFIbw60qxIJksU5quibRUqu5RAwrorqRTbWqyzbl7o9
63Gd8dnt7g34iJXJajKAUjQuDIKSySxWTN5ykpSrjklKfOXpHbA65qoG/zfwXJw1wYeOs6qmx+ja
Ie0BwvmclcMxkRxFsMqShBJ/RKS0bryzQtP2qmQQiArInLplPsG+67CYhO9xg7sIJ5T2FumstZgV
4eNfCu0wBPdh2Z5NFrxI7HCOzl8gq4VskQS7pq32lcJ+QbtcGe5GuVAJ5OugPWSUUhqdEi/TbmjC
LE068xFAemSCSZYvW9CzBW26UO82QULaKFVOV9A6pSveVW9TrV/lKU1XF5RqtZiCfuu19gIRP7am
YJ/CQ69LxBooUuawgay+VfKpbN4K2madzf2iX2d0kPIYQ4R9W8MknHJrxYnX4OaRAxw79BMWebaO
jqoypN99jWB7EdTH3L2lt5KUF9Hc28HRNNL1PtjBaauXuNCqpU6HvfP6Qz0ea/Wh0V02BDmq25Dc
TlGulPuELyPFqhA4nPdYQDXa9C5boEFOTUrD0ZthHPmdW4IXznwCup8Nw9x0xL1nzbDsLPDB8GRt
xONIzGzEkW477lgCjniwqf3jyxGhogWIsz500QYbUZBfEnu1cMonq8VtNmmsDfIwR1lXTxWO2crZ
MO3Q7LXVX4vyNOT0EZ56GRLz46heaUH2JgbD6cLTtsKUT8wUD7Iq1jXrdleiqZlF0+jl9RaXwa2a
SP/sGgajJSkWnMpc3zgASTxtJ/dojh8Zfci+yM5b82GsrrWJ89Ng4S+ODjaKm1o9Wj4p0BlmqDno
j8EqLlumInSk2gaQCNkHdiHREKCTg7uVOTC3tqYBRZ1jTa2SQxuidgsSAFzYp+mofb+W63+q2kA9
gSpkRTd+G6plfqpXbdpBwKGrY6KAZeUIzKg6G3uvv5EwVrZIydxDnM0YL32mA8d6u25tqeFl0fuF
mSqe98Lt13Usy0M+2tEzyzNV5uhF5+YoWvbQJh4BII8WB7Cx6Ahe6kzntBg666et6Q9rqaUrZQtX
B1dkf5mUTVo+6cxbQfdZQ73Kp45zo49h6/uL9odJpElHnrmqA3pAOPbct//LxqucItLdEUCjzX3C
zEYZtwOasq0b5lAtUsOB7N4kq7Ixwe64uL6HqGovSqOyLr9/J386TDA2MC2HMa8BrO7zG4marm4B
QimSqaL0si+TlnjbFHSYLTz2wrz94TCh/z7qNo2/vuCXkmPg4Om48aSWMZUWX7tlbRJz0hYJk4mD
8BpqsxRZlSiRr6uxt7A2CmQqKcTVdkYEZERuIkmDS1QUDtyiokZCXmkErtRzsGItmmUUymb2dudn
wGy1u9Kc5A+f4k9XzXFALjlSGQxkv1w1xuKFhlbCXdqaoubtFO9wPrnA68kSlNRwXn94xd8HOTao
DoIHpcE+Bk/r8/fEhbByFB5McMlCpNdAIsQia2rarU0l7v+394RjmLrOx4OXadu/vsK/3JyCKBOf
Vs1MQya8tLCMENF8MY83K4SWpW38NJf/7XLCo9R1k4gWk/JFOF8+XNcR29MbbDe1lvR45oPSOuhF
JC76MYgfjcozHZTBSG4wgWg+QAJjoNs2hvppmMQdcDOBrDVxe+eRGGrqHmklJURFpgg/MMZ+q5eV
JXH12jbvVCqu0OdvwchcozMj5l+156VXHDn1K88fxyvLLvAt0+E9aIOmvX3/dcgvNFdX8qpAKx3I
J2pWSXx5VdcSZdhwK66aNCCfuIq11zwD2rpKdeFiUyTNVOeQsmlzDWxBrnuvhm/J4/fv4vfvyAIl
axo2CWvU/V/JJVpqNXVeULLrtqcdANbpKMy0Kzh/5B6WufxBEfLnl1OOmDcVzulfegFFUSp0ZZNc
mU2+Kb0kPO3tcFjREiFOV2qr7z/cr57JpxJa8emkA7LV4l407C9qjGTmCtNR0JH+Dh1lUTV3dKWq
HiwHdkHX1zYj+XygTg11DSGoGpqeqm6cuha5ZqbvssitXi034zRD55vOq90hE8jKIlz4+D3XgADd
q8oeUw1XctCcjwazxKpKmd50eB/sybawLXuCNnoavkwVQY1B1Cd4QqClsHtnK4Jxp5XuO/wGBTaF
BMw8NYCETd3t0DfuHc7OJl58f11+X625LjZLAaggJSRdp883fE2QLSMG316FU4oyqSlpWXO8GY23
nnzmS9m7+FvLkbFXlVoYFPBrIqOr8VG79VjWDFB7j7mfPxAQrHO0lXFSvpjdLJ/Oo3yWgmoE43Fq
bpJTP5fppSyMgsi8JjB1YiZyJK/ff6LP95Vjmmy4pmVBzGNyxVL65b7SRNn6TsV+51u4LLSpXKdj
3mziykN8p9HE/P7lPhdHv7/cl92uCKqhBaxOYDVx2lcyFfZpk3rh4//+VSwXQZbNRm461pftCLK4
yxkFZoKWO/hjmanQcm7UDw/JF6zxvz6MAjiIhITmna2+XLshcZyui6EHF07SbTUVvvDtM5JKaZT3
uVdu04Knk1c/InikRLPQapS+lm4qiJdwSTgYJtxMPwip/vCNWiZ6LgPiNUT2r9xH6UtA82XHLJdw
1Vs7AbxCwmskCcogh44DiKt+OHHL+a7/n9Xi14VApsYk3pQ2NCfzy/XOW5QQwPzQBgbe9JLOLb4g
UC+2ZtXXkclouBgy5AZ1Y26iYYqWsXSjJekVKIO1rrr9/sv/87uxaKYwxBCO6Xx5N3YY0s3SMUzS
289WJFuZC7/BrSUS1PaNjAkhH4Qrz2UkgKCVTm2sJEHAJQGQMCVKeq4/rBqfuzv/vjwuG4WlJAXu
LzXaX+qHQfW1VxUW3whnMOYs0RNlf38/CqqJ0HC8VaJaa9k4fvzDwy2teSv86zdD7xj6K3QtoKPI
CcWXxlLUqF6ykdqroatClNGkYImydo6FYWUrmEjNoozccJWPMRlpY0IojCsqfVfTDGWkRgPvOQ4G
MpWKAsrhFGDylbFjoI4GO387FXVxN9r28OZZjThrlaGt1dBjyyOi3T4y2EeJVMH1YeJFO7Bx7ea8
GZWxl02n41Chf+oIOpgBFsU1uUX9kX2/fUT176L3yutTx2ciasaR3JYa5sc01mME6nQtiXeUa0da
0Von0aHAzgX/MR4FpsmOSjhSDafVqYnwj5cmdRp0HYYDKBsSyItw6d37vJpIMbEz/87R9OKO5nt0
y6Sv3FhZP/Frqqqoj6EEsqCVUtsZ6dDuJ1lVw9Z1nTnDw6oGwVbnOUA/Rk+RojGOF3ZZNlugVlGw
jdjcGK8LN9t0WTE8xL5Rb/0IdXsCugQBi+6Z+yGrImeTCDJ7wlCxU0jFE7GJB3CiU90aJqIu5r47
c5z8Q+IF2H6ZpMScqiProRpejUCvdkA1QrIT9ApBFwiISkfR3Gcqxa2rV/rCi/T8rh1dJnJC6cRg
lhJnYqrP+rt8QHwxtKmFfcEbS0RmOcmteecKmrZpQryph64E1gvH9VoMRAf5BqxlrDn+ROJjVMb7
MjLoISbhuG7oJJGRGfdboIztrtQD56pK6M7kPvICyxms09oZR6IXXfJfE382GVMWMDIApMZML30r
klY8eXpEJIimSHBJ8qhH8xNYGzWQIrsIDEl3PZ7DDoqpac/JhCQ0oPfBF45ZheyRqEvMOINmw14r
vVs/SVBJ99RmDeJ1mTecR0znXierQy2iKZDlRqtd7z6NQv06HHL1w1L85VjrsPlwcDYZngvXtQzq
xM/lQtiOXYYvGQEi0IaOMbEauVhaZBUgRPoGeqDHaNEeLf2jNz3zDt2PQp4+EFqRK8IZv18Z54f9
y2JgO7YrXJN1SJf6l6IujQH9xBUqnNiHnNlFaVecWOCWTebc43TKBleeVxDaz/u+xSNWJx6G7u/f
gvF1q2A7FqZl65bklIj0+Muwro80K/RLzV1lngM/xT3VQjYlMp6xKqcou8TlFA+beGwhEahN7pLB
DXPVUwQK/VKv5is3xN+aILDC9FpE8DlJuSDdAVsrLSnb3hcIGolhZWkhRgNfSpcT15iezD1ahVCF
qv1fh6D/eB3+03/PL/51Bet//hd/fs2LsQr9oPnyx38ewtcqr/OP5r/mH/t//+zzD/3zvHjPrpvq
/b05PBdf/+WnH+T3//v1l8/N86c/AIALm/Gyfa/Gq/e6TZpfL8I7nf/l/+9f/u3912+5GYv3//77
K538Zv5tzBSyv//7r3ZvRBJwCOAL+o+/vsK///r4nPKTuzp5/tvcom2LP/zc+3Pd8EtM5x+w/pWc
azGJYoWCpX//19/Y/3AstiYmH8yOqSD+/rcsr5rgv/9uWv9gBwflbAn0uRyEuZdrRg3zX5n/MHWe
AxrULkXevKf93/f36bv6n+/ub1mbXuQhx3/ejdQ/H2L5PTyZvAMlOGlT2H8tmIoxzSqscfZtZcm3
dsrJy7ZubEEsC8cgk2Q2/ldfGujrnIAosOgjKFEjCm1kdQcGkKAHypO1F6RnjUCMFwKnwvHGhGVa
s5Je1rZOOxVuSUsv7VBNR+VBKvQHFBc5D+DQ0D+uUTHrjYPhNqAySiFoVBaSBmG1ASHKGsxT2GId
KqN1TqS8V6dQpkY8zw76NH1T6kMw05iPmVFsBr8ez/i8Z0Uc35gTMmOwSJyQkE7UUXuuTBBGjnfh
u+64T7Rs31sGzBjjUhVAccbevBTFVRrImCN0/GJ5xj4as41BqKQTuhejDAnO0dAruk5xnZK4VEfO
I9vrpWzNq7iVkrFPXawCtpgqhStojsFFi3rFSo1LP4le2hzKhDJOu3y6GJ0wAogQ4MhjOpGjfJCA
KE/8yHu1avAVyYTLJQwOfRxtPRwrYtLhEiUnNiwCUNgrvfTx2yDYjR5IQhwQnzs7PdWeA8mG2SYf
Uf1gE23Xetl1JMxjSDKRrhnVTpuFe3Jn6PX9WOHvgm6KXsO0Tz09P+R5SB4QAN9QOjf1aG5TNkQ4
U9dC590OJIF6pnYqfYScqrEejQzFu4zP9FpuSs16Lv36SaOjh6g0/HAHvGtZ8JSG47nKz0M5AVHQ
e2OpMcFrAz5eJGn1DoO4C7GjKjk9Jal309pMoiUgU44cH57vPAah8UDQ9YenF2DgnAQ2G9ManFhR
OVuSa0zxdvOaykMwwzE5dPRLFw15b0Zvfoi5ropvE8GVpW1SnEtu28E9b+L0xVM9Gm0ru6jJrcL1
JJKTKhqOgVmSmpU7x6gTuICxz/lYSE4aiqPcN8qT2GaqFRUOOHMbc3ptF1eld2zDzkOropGCmDHC
F/GsmHNGFM82px4mFsu2HGBg9eFr1oMGbvXkUgRZj8BXv3QH85KUox5VbPhUd86xNJTYFgR0wi2t
dq4vkGMTiRWguMT5CfyQ3xCFfI8jRcfS7I37PN1YNYx5rBlaXUG9pppbaPWM+dJDrKXY3ZU/LTy7
wYvYEN1pBNflVNUI/MI3LTEvXaUx5rrCjgOZhuQZpt7BR6YFH1UZvrfbsOhxoiIra21saOPgLI2U
q137+lUyZDtfQQV0vPmbC5BLNkxTkiC7qBgXr8Zmeukt2Z7w5ISLRjLyEGF55oTJh3L1S2ut4gyw
iAhAuAv3vJf+bpxQbrdVRPP7Lpducjp4SIG1gNRQ4OAsWQCSuu4w111o6NBpyKjGpExuAUJdfbzr
nICBUK45PBXjQ3Bj1EWAqVgTW58mA+le8domLXqhAighOJURdW+SEWiOHyRPDC9ucsF1nUR/52mk
4TVLcr0CSuHsMtzWJlDxaMhu6i7f5Fb4loQQKIR9RE2CRrB2tlNErVYE9oVynm2fuyHT0L0WDn5l
vzAvexvxVlHocMrkJRlpb525axrvEp+A2NJauhJqUltNUCs5yZLUtDudi78aJ3EGjnPTNMTd2ypG
5QknY8pubHopqwo8fxYxo1A2L1OE+UUAWL2tD9TGUDeS7MKJAiI86U6th55bvazCo2qIKR7lnWt2
dNJ978Yro5cYlLjq6k3W8szkEV8Ex1uIpW12+uuGEcJlCGnesdUhfGBEXDrwq6My2PdxcSH67sCO
szAQsMpQghgYrEfa+AdoYwwO+2znuTrG34yVp25YA6zB2rhZdGWMmLrR9pke1AJLshrnTfteY0VR
FSB0NwXZ5OQXFlF3J1qeXXRD3q9KC27kCNcoyM9Ks8MHYh9JNQBHNhYPW6NhQKB1NjJcxot5k18P
I5qMrsmcxQDwvqynO7RH63gQx1Hodx74HAyRGfi2xj2x0fPjQ8rOLKKCThybyfM0i+rZqMJFNHPl
5JyKjWvehDCHIocTGvnLYV4uAzO91dLeXxZECXS9JWB94In272najacNgkJHs1sCFQdANsC96eGs
Eq1a1eKgT8THVqI9+E5yNhWOxdTDvan14mL2IVt2epv67Ztw1bGcuHqiH2EVzmSqCL6uXsIk03N0
hcaQFUtO1UpvOoLVYHVV+YVWtIcy4X43dB9G5MAoPBKeBvNWoy2p8mMwJv4i74g4pzICh5o0FQeh
PMKhn9onelrN+l1nCSz9fPTDWTLLEyZxcud3mj3qizAsliOwdKwQ021Yyyu7RBcVY2mx/OFYJmSm
m6QjEfa+UH3xWKXOmexxawSremie0mC+zTp1XQJ2kHihsxS+jrf22rRfipBGvo3EIsf+RWtOQIow
qg+GB6h2FdnwlbopOTZx69NmEu3Yb30dh2JJS3yIrhu9GnYFsEZDFawo/HSd5N5aeNM6bk4zj1sm
dSccXGX1kMnqQfbNqw2yWbW819BoeWjBow5wxzhEMK2fcK/6ZneufsV308DEwH6fpRi3MREvU4tR
sSC/QQtxldVdvR5Es1adee0wbXZi+8brKJXExPYHOfGhnDkK3LpB4T2j/P8A4kw0hOlUywiZaJe/
qKIDh4vYA+Yr6RG2vdPn21pMECRadePFk4+XCxdujQognlBVGvWBBo84SemQLHT3GZgZeiuXnMKJ
Xxv03MgNnL8sGO+8MPqYquCpQ4JmqYdi8MCiZeOd2/WHoZwWMtKYSPusuX2cOuj313mQnHGrnZUp
v5QK80gxu481/Cb86ITuEBojKcQKiWD10Lo6uRmNs/eLdEsj6k5o011BBx3NCJddJLhFwukYS3Ez
WqW3HZigSb8+t1vnjB1Y7TQJpCCxmZ57gnvRwcQEaXhmiEbwR2titqmTB+6QXJ3QUXW2Vhxui6jH
DYKjsHXrgkBnKHgD9Cmz6DaJN3n70UXQwrBmxXiSdckURzdY/x/mzmu5cSXr0k+EDpiEu6UB6ClR
lL1BVJWqYBLeA08/H9g9/zndM3/EzMVETMQJHRmKklhA5s691/qWPnFwyh9ER3InY3VSV5ypaRGw
JRslRWKC4DBUDmpYvrgZyBtDPOMlSCpoUCT4EF9CT0dW6H7srm3WoQh+g+1Ghc2+Z84SOWFqXdRA
MzeK3ZKxhz1GJbOdfcbwETNwVCD2pwXep8PKVXVqq1w3X6qQmD6cHpFl/JGp/DN05R6/k19qdFCr
Ds+0a9aodYCHD0zvDmWQfpV/jAEzfKiLcRuXaKTjqd5YVbIx5ZzRZtFBebuvD495O4tnaX43ooj8
WMehYiTYbJpbxxoR9qxVucKPGAzSNwLrLo1tX3dXwb6OaJlLCvhJU8k1xeOuFcV+7vOXWRRPoym/
Ss1g5hHvppDop8SMf4YTT1cni1GGsWw1vSmtRZnVn5OxmjbJbuyBkg2MuleUeeDIBeQJFRYfrOc0
PWRzyoKcsL21jvJbrephbcLYTtHZ5276ZQ71R5880zhDBWjf3cz9FSjRN4ee79BARC+XWeLUpL8G
vSXTkiD0IYkY2RawKNyYmzoY86dUTm8T3J6OLlubog5SVQpcDCRbTAs2gr2KLlOD1dO1lN8m+abO
YFyDa5bq34qqtF6V5XS1s+yLmxc+xgxFFR9+cceU/a3QzsO0Wd7pyX5BVkC7k+tw5MbmYxxIuZXZ
B8OAL1JLt7PJRaCGZFko9vQ2yvQp5EdsCiK7mYosHMrkg8jNbydRRxw6N0WGFtAF8LioMlfCrH/1
XCW+ZfZPeozBgFUQai0sRxPU2Bj+mcaQflX4PdcQ4NGpl4H2rKesCVWb/GGqCJSk7nY0hBdaPxHl
+3eSI5+W+yrgpBFYOO2GGCxRbePQB1tcrZaGzc9+JsK1Mm1WgoqLN50O5ZD/VMNBbPrfAZNJDJnJ
n8eLraT9vnHCmpKAspSxGDK+V8DgGDLFp87RAGtsnO4zk+XLRTfbmUt5rkJ+UhMkYcs/g7XEZiQs
S1oJLyXMgBQPbBL5xGFRteh1hOV4H6Ycp0VfbOoK1ntvmVBmDBXs8tTiuXhLdWA5ZQcNQofjnai7
PqcxKqKeQ6eWfFUnsgkHQJqUXElF0nYz1qhNjfeRwRblAGhjLLXQa6JsJ4HGrkHez+CysEeVrvsC
IwOWHHlvQMtDiMzpEwWBwFWFVs6gX+kmFNuGMr6R6kfsrh4fO1u7lDnxObVr38M0PzrRF0yCBpJB
TzDhondOv9NW/BLV2e6M7VzZhk/JlLGTZysgEc4mbCmwTVROLZPFbakiwR9D8aupBmjB7P7rrhnf
TAwu7cRhCAxuvSlkeap7Cxte2nxkefVhRxTGTvIWJtyKZk3JWFV/8NMWDke6LiCPpgDPlwNtDn+U
Onsc5fJC2XXvAyIzOy6wjmEhSQZetrj/qOzlQlbDrY5ZwarmN7Pb03M3QeUWX8kY3NEVNmv6Hb6U
RrdRqbX7PPyOZfORj9R7dPUQiSnRqqyguOn4N6uQQ3ge41csTPhL5kSStt48x6FlrdgzDM+M6c2T
dbTqLKq3uKewUQwnXyU9byoVeDVnA7Eky4rU3hKymcFyesFJSUZFRQBEb6rPamID9rI/CKodIF/L
r6GYPkxSJECTTevlXN8PQY54HE9qWr/gqf8RL94PmspZw64SR8sejet0ttOPUMlPKZqF9diaCrRl
xNwxq7bTEtYVahb/wnb0kjn1H2TUviZwMdUsBK1AbDg330QIZ2vLCL8RXnwh3j5PrfG7JuZto1qy
B/8MVHdI7Wc75HoxYnSrGeb9BKPznJ6j3I1JcKCKigLnPtstmrPSfQsthrUihs8TpjUqRn/+SdFY
xw2Qfp0CxFzgRPDtMH+y1ayIGd7M9tTAA8swvC1USYreDZwQKqtlJ8+Jk1wDSnkNA/2QReYfSxsP
Sa/1BA8i/RPNiERgehO5AeGooKAcRiqDtCOe2yFx1JkVsc7wf4mw/izYINec5Ew4SOG7Sz6wFwL7
RzQJx0pRt3bHFh+lz3NYv3AeOriTfddwC7az3AmNQg4dehVbAiouXP8CcF9ksxDY4Xg0mutorjOt
21aMUP1YfXZcB+abcDaPXuD/g8bovcj47z87ov/WSf1vO6z/H/ZNl+DT/75p6nc/2t/Zj/TH31um
y7f8s1+qOM4/dFw0QASYXi79TaYG/2yYKq7+D11njAgWxLEdV7Vor/+rY6rZ/3CYveouBwiSDRn+
/lfHVDP+YeMfQdFmOnRgERX933RMdVtdBtt/DRJMuis2Igh0L8twQ0f39e9jDTlksufgLX1RjQiG
S41dUm13RjTcFPdPFmTpihRMemdc5ZBLSVt20r2S5K9DiWU+qExYnh2Uu/oSf+UKgWStC78+vYwB
7oIpOyk0p0TqvDjKoqbo4s8eur3zDlSJPBQ9ZxDYgilFZi05fRc2vUElAP7QYRCJVNwsUctwwR6N
Q2Hpi+Ha2czjMZBvpJb+Jt7iPOmBF3Viy6Q63hQjctY+BWdYUanUi72VXDb4UeI1DItdGvKEboxn
uBa4VI0efV5e3JnZQGF7STrKaNk1HBg1zV4TjP3NsG+nhK9kdP8qIC/iz+Hw5rc6m5KipGu9DW4O
1sQV3mA871n6DhvpWOEei4Jy8CHrmyvGMz+nGB5bE7JsuThqBJqqchkKqpzfRWWjVkdjgvx004VG
AQQLCLRjKMdq7H53VgeCoCXGxGRw6ohvJW8w01p4CuvEvE2cuW2t+qT7/B6Q6rCqXMxpk4olxri4
eWReRQ5nVYuZmcXBAqdW/6gcb8IYJnI7ECFxARY7Q9vHXKd1zndneLpNFNiYRANuzuKcq8h9U2s8
dvWbNgAlVaV2gioAGTbBnxs4YbthOKwxxDOqp8qEC0x+StQI+4+mk8pps+B2o/RRvxU7rQXGVVpS
o3+owk5TP4uOsttqhELgTgG/P3VAzjfwl9tSw4vnAsdQHFTkak5cRnmyJkOBCzgiuo8W6FazARyP
Npp2Wu66r9HQUN8EOQZFfTqPqR5vmqb6aO+9w+bVaO5HKqKZGXX/zqjsqBBOksTI+fusUTwT2jtd
jiEg4iZp91a9gK+rsfTgcNxitbzQh8S45g/5t4AzgvV3HFDZYLqldIoAi7jboATuksTubqjQS6vz
erYJVkgJxLD64eTa0T4K+mZTu+ZJCqgijLReOjPutyLDBp9o9WXMnasRPSHa1ppiU07NlRnfoRHm
liH3uqIFZBozCGsnZcPJokuotuZm9qo3M6ANUCgCrkioQ60e525dC3QjNleningqNtzvrG79po5u
QZcQtBVoB8yffiTieltpyacaJA7dXUl2gXyqrPjyYloxHsfljNI5vsOOverFSP9eyw+iVLwO1BUn
AwCWx6BuP8MsPveA8NZqAlKzoojMK75VU67wX4Dote0+sYY1MwXTI8qeHE8DIQITuvTUJ7e4pQjj
qTLsafFy5K0/g2iONpj2zogmNR9wFA64cn7PiNqJuHg3lDeKga/cCtmWi2XWoUGEtWqnWxt1kzzX
WuiA4MIYNsTmsabzD/HTDEED9qk3KCQNJU2YefFgJbRzs4GLjvvKwcgF+8fG5AT4WZh4L21nDE5n
2fY/tLl4adJxbxNPHdjZrxR6HAeTcqfb8cEZje+eJCwu9RYDVNStHQP+pRt3W71zYThSbeVSxHuN
A81KgMDZ0snp/ZCgjJJzChDWqboyaOXoGjE0Wbx6TW13O6a7vtNNV+J+3wKLQ4vOzbaxkjLYuIEG
QtBl/28GL5yim2lSgxmdsgRui0NNwCZucbtYT1l4KpB4bpEX480V054oQ1oRaUvt6crfHOB/sQ7R
iAipWPOWld6RGoD9KSLbu+luiSnHzZgCPZNKtxVizreZy+ltpoMcovFf5aBHYv7ErnDmM5zkc9uo
8mxGWn+JSG3WSEN/ppeLjZqD575jP9rJqaTKCgJkB9iRWpbzTgTjJ9MxjVyLUHliAGz4U0n+luaE
L13izueUfHfG6tYNYJj5FsuZRVcpf7fD6KFf5Kqg80Bnr/pTm4E81guQowcmSKL1R1AwKCsoqlxJ
DU/BdlZCOBU56/rabi3jOMB+uFdLvAJu70yZxe+cM8xo5daVUDsOYRGxoibulHf2SbJ0DFXiICfZ
cOqCjaUZFnhxUwegAjLOsTpvLq36xOsMy7CpN3lHSoSVTVgNmyy+MYlBT4GnkBllvevVekIBowEB
N8xpE2rwzpsxvTfx6P4eB3vj6qSaDk55k1Gtb4JGCnCWpn2OY8FiAK0mMNWYcKfsVM8yPZROfo/L
P5GT0fjGpD+PtMVHFde/mujHnltdYahByLe7pZHhdfH0PPclZmyLpRXpMZaQwbey6jBmwAvGVGwH
hUAh9ZxbkgDzFg2YTm9lyJZUYJw9HVdNUfMaVW1FQpFmXuPMfQl7uTJrPduGnYFwBVDKNUjyQ6Rk
z8rU35peF5sswVcaGRyfsXlyIQTloZTmC32d5jjOsDfLJAM6nusIfyAe7VCXjifwZiszCKJNYknn
TbJuoiBW3zkXAxO3w+nLxR3basUXPD64/Cp8q2AC5q1jUHnVHdJ6x4rTWdnpXwL7+w320kurtdBj
0uGHsejISCOKL3PjTrR8kHSmOB5WWeVML6kTvgH8eeq5z89mZTi7VC6YaAyWIZb3JmJbV2YlOODw
i71oDi+49E8lFpVz0tbnyZ6SnTsljK7yAjonw1ufPQuPiWLTMq7BhveQ4lA8z5sqCpj8RMa+KrK3
0UiqbRpxhSjW+Fn3A+VaN7MultdZGOFFdwdtZ5nNj0ja2dGJ4eY4Wqx6BaEdURXKu+Fi/wnp4F7S
Vi9XdV33+zY05pWrk9BqF8C2lM74pcTl+EQhxh/B1Muyp8s4x39mS3u3caDvY6f2lN5hMtImR7TS
NiF5evxRkw607rW8XeEOIXwjiJJnvVUXVco8/sgnkzqyVwYwnTI8aewqrPPmDUNSe1bTwXzq4re2
mQbPGhY0QVnLU9Sw4aR1GBOuEd+5d5p9iKAV4VX1RdUoTkyKDfAK2rebJvtQSufQYp60tdInrt7s
2WB5raHVk+wzTErg21N0yYX6Iy6jC/Hx6kqO8p7WltdopMCobvKEQp4YmCA617jQt3g3DsAiWcuz
FuI1/a7YOrqSaEI34jqhOxGNvlmXr6pZX0tDP2hA2jyMeNvcNb0k/KAmYTiWU1ON/N44n85lpawn
q/pZVILhVrAuUxo5nSwHUAcARQImxV3lXEdLv8aRAzZG/Mw07hp0bQZDczDcPYG7emkCTK0gzbZ6
Fm3t+qULmjvy+p3EW8cpdUc2TLtWpwuHi41VutzAdk2UbsJd0TAzmYviM80TGHcakIGkVe9xV/ym
4TSuWqOq/a4nh6aaupM+mItFN3iba4twhSA7jW3e+nF0R+E4AJ3mjVugtVsFbZdyiyXgdf/65ONd
zNZDgMSHh/7t3X9+Vz3zO+qG7v8vX/nPxxcBWqOVbsTdYXa+H1/956fKrP23J/7bZx+PqqfEhjcF
/Q/RNsoi3iRu1BweHz7emwHc/O1z//GQOMKrSQuPb/nr+x6PeTzDjPyTAeR/97T/R18etKLyZANb
guI8O/QNCRVyLlhv2+Xdx8d/feXxOQDkoAsCaBiOLUnCrMi0+K/vfbz3+FyXCnefkQJhsucxMsnb
rWsmvx7P+HhT6H08sx/xY6xs4DEsyYjcU3qfmQhwCjCU+q4YE23RihJB2IfFwcFYyCxS/wqHsNz3
0/yvX7FbfovHUwWu9Y7xhc7KxM1XDFp2cLMxOzzeQyXGe0HIHK8wyEdUDO3weCNo7QDNITl4+VFZ
HRDwKoA31csPVYqeF2X5goLckFh4EH3qWBNr2uRL7WCXeCNN2rGHsLKKw+O9x9d1uFaEAy6ffHxs
Y7XadQ7b7vLgvz3F4+O/Pc9fXy8QVSw6WjyYVs/u1Iny0MVRdUjI5dHnMPcnq3XkSi4vQOtoDP/T
0rbXUwVrHHdTdqhBHAN2Wl7mx8eP92qFfFUGdQwil8c83ogKv7jBKo/iefnnEDDOMLbSWs0mvd9h
HH28Bo838fJq/PXh42XCh6CnpKV0tVywcbxwjzePr/314eObRFz+66vlvOwMj48fX3k8MNEmIFza
JbCw7YYRymZltNYZqVpuTajdMjybSJ1NBgPmbHOyZHYequAqtB+xq+3yuT9VFv9EubbXbcdHybTj
LIlgl6OMRFtMOlPO/jrlZzbwC7p+lgDtpnXNrs6LJ9XUj3n8ZksVVhJGYqU4lAR8l4iYSSpV9GMd
TzsXvIGF5BqIBOD62mNk46OW9Gt18BgPVNKrc44aZb9lGbzWpKTCQA7zPw0koEwgzDD1DdLzTUDi
Yhk6fh+myz+kP0WdV0nyIanncgJCUxcX47RhSkpsRVpP6wVXAIJaGX0s/EG4jbrwacqVj7auPkli
fu6hRqmhF3PkRd14MjobJEzj02DY5CTKWyI7Fm55hPMB8j5pntqOQtCofamKvZ0RIa5xgsmhpAuQ
8c1xMMzdHIBfsfQdg9ST1Yw7q9UJ18ZbnU33LhCfTDBOc/3DIHpbhtFJ0+WFDe3aZTMngvHYN4L7
294npWDuM2xzW5y6qd1pk76ri5FCdfS6VhKEsBwJLj3SagldSpM3dVA8pSmoA+wbDLzXPiueHeTE
ZQQsaIEHtcCLqINx1s/X5Q8Q4xuqnsJKd7PqnrrR3hfZ8Fum2otlGK+1q17zWH3SCdCp4UQksiWY
pb2hajzmhvE9huFebcJjKjv+n19LpzuXMfKCljm6rT11AHSKaD+2FfA0rkkQx7aBUZgkkK2ROUST
zJ5zHnvjQG/7lCrtPlV0v7SrdVCFu74bNoHRHuy2fAu78VjMCbYr7OgaMxNn5UwM9i3I2gnoKFKr
WpzQlTs+I9a6SHU+aE56wKF8dsmjg5x/dN6dVvoFVUBu2QfFfI/yiaBgfSuc4IyrzGtVmxat8SKt
BiB76UMRBU6LliUwzpPxqpDpFDv6sQ3Vp0rO1y4hRWCJNmr1bQvaI//B8AV9nLmtVQyEzIzR0Foj
/zAqdNnJdwE2zyI4dKZ9Mp0lzDOFIaTvSco5SwdehH2fxHQNICJYoe0bknZDE390afQOKN5WWWpa
Iu87oR8lzKSyqE8V7GDH/swVY8M9CEFRVAMqsflAUtypI608sI89+amwSW4FfD7ZvYnxpz6RL9O0
JzsO/WjUvahk8WmIzpkQmQfrqmqe1BxTeBz/KmLj0udsd461b4NXWWd7dXC4DSg1x+loLt09kF6D
QYdCHNXBviVdt5VWD9Ul/ELmcTF5BtoHB5750xzTGydqJCKEZtMFpHhZy4jM+cY5SJFc7AWEm4TP
PTI4GOW7st73iLt0TOimBhe/bt/U0sGRa9/mUhwS+DVlIQ6tXT8rTvSCPXo3Dzm11g7DJaMDVqs8
JBSy4FDaoUqSF5kPP+zoz9xqx6QifgmrQ4enoi3A/dNFmsPnqOs/K9kcdQh0GmGmZavzDOgEhf6Z
6uNOjVVs//O6RjFSa8UtVYPXKpqei8R8ZzD/mRBLAHiUlLbpXe2lT9sSdC6GBXJUa3s8Ql3dpdA+
upGWIyx6p70qsBRkOKzs4Fc09m9O1r5ybthpZeDL2Dnk2omh+T5yCEsfpnNvh7egNfeEFseiPuXg
CY1BejmUdWnOB7dkdU/EXSrtk55Rk86nMeAlVpcZxHSRdGBcc35SeIkLnStJ0Z5seJvoHnZ5aW0m
7reUIFac1+dYaZ/xjG0xJK4MI0EDKC/NaF2tHgOZazwFmvOGU/AumGvZYb4rZiwYirYLFJI0pHI3
SUIuquxcAT4UOqI24GNhq+xlBj/CUL0gAAFn5PI8BWvrZqsRQqnoUCgjudk9jVENaGN4i3PnYuX6
Dt3LpiONA2498iJ8FPFWTYCjzuMl4TpDNXrpgvicDGQWOqYP1Z0BXXwehuQ4CeuqKPmrEcEqylLh
2fqxQFAI2WYT3YzqDbvMprE46JGepoICEnq4C4J0p87FLjfcUzp+KnW/G7LnKgAGpTt+0KPQ0VXv
cYkb8m2Ko2taQoKF/QjIgUtyrzMyx4e1tfpkk2qtN6vTWeMqCHpI/cm8MZvPwInu8QyWzQSejBo/
nfNbEfd7o1D9wbQ2ptLs25ckNXdJTmzvzLpZKOssxFy1LbL2ODQvWTccwQfcqkicLYT6hdvuZDGt
y4CsLrM5LNmQY08CEqRGKeODGAB5tMEH6vBvEcoPKyIFvsn36jgeM5tBNyxVemW3OS5eEzqK0hGe
6lTwnXxXx3NyV03ITES7D8/OT7t+HeS1CjxQaCaReOVpDvF0tV+V69kDQSfcRsRHMLY09Gvu3kzi
WhpNuxaddZNu8Vw16T0ew30BmTVodbSUF4PBtVHuQhFRxi8d1z56LZ3ivSiDtZYRQxiRiQVyz3SU
I6PCs8N6Mi0+V9rCZ4F0u8gZqqqZPygRyhc0BjMrAmKryCy4kglLi/Utv7Etyi9nzq9hRXhDGvu5
pIWoeLo17gOqicA32+IUmwR17nPb2la4gBiUC6u7aTb5YQYlJkwMyyBDS9xq4BEzCNGykNtUCl8g
wBr0dBsp+WZsRtKZrJ2lMlkwN5Wgcxmx6rfEGgeoPkx/kod4tPZo0m/I41boLZ6E84KJ+3fiXkVr
4rZRUbVLz6mdTYVEpxy3Acnoi6g3IrY8q30nGjZNNh5pTE/ZxAI8I8hBupqzBej7vJvOZS0OFcq3
Jqh+cGpOxWEEEGrG6op0kYDRfLWs4Uhm2dECt/WsPjygbz1OaIDUSvnBaXIb288ybTyMe/uuzOmD
j1467lINZg9wsoDSLQAUXpDPWKVAbOBsoqJbtOpdxGLXYbLSS0id6Hryn06YIzGD3kL33NLBqRgS
6ELt68yKXSeAzz0/6Z4BZas0n61GPdrMaAoz2Oc5v2jAwTksvJCAMLt5wt55HAuGD9P4q0vmm6Wg
BtLeElkfpkjzZTfdY2s+oR3x8chQyJFjSJp3pJD+hRFGM8x9GlZbY7a9ASY7HTDazJdgFifRvudt
ebKNkPWIMB3CsdPMWAuOSBNd7kAZ9wVbYw17gU3IJjsor+hi1wF5nSZTHJIz2+sA9UEThadE044p
xjZQSbMmF1S3SExUWL7ly5hhTFDwNoT5Oa0ovqMaBWfx2onaN4MczijInoK7P3qdi/Y6ivJjVKMX
J7Dpd0Ye0z3YbygQuy9QppteDNuWA0/FvgiEVQmmwxKxDRscGDaVMisH/vM99t3XGs6iSmqDPZf8
4GBXfGhAuMnJ2ukCxZ7xh27exlCzE8m9RyOZblFbenM4nnhCRikhgjRuFblBdM72OfhNxkiw9kPI
5wriw4gko5Go4AHjGXJcJNymF0U6xDO55SojmqOkpzZvMyysIB69qntK6eVnIOhyi0Q0crxUpzlK
Z/A6RBvITZE4AZ8p1S2kQEp5CJsCDHxYvRZsRuO8jZveRxq7slr4qvm8NZJxU9qSK8k6JWN81FvG
VTgDB0g2beP1quohhqR6jciPH7x6YI9qct8eANAV5Qrf7ZPymiacURzt4GQqbevO70wmUAY1frNn
+abZS2ZzjrtgPLQFolY4eLOhwnPCCjBWm44/PAcpNywYuuJT6uXWGI2t7RzNhggsNAVokreBCcEU
ag3yP9bjA51Kb2S+JqBGWvyCgJYO2gDU1WlJjlq7bgCiTvMaQzvFYvaWPxuXLYOHYp+q7SH7HQ+E
ejfXwMVeqxtE1PolZAZh17tI6V8iLfooUOQEpXqtHMoGilsIkWuTU2MpCWycQEb31OrN6I1au03N
hr8j9bTpPtqAVHVmQag1+oY5WqKcOgLtcdryLfBbGDJ2drqdiFsV7nnCHiioFzXW50DMV1sFfCRr
30jtUzChwjDvYT7+DIL5TXbuQa3r9zJ76pbjkWq8YJQ5dy19bbc7BOp0HWAHjxZk4lFcC5Fc0QI/
WVDlc8QqRsINlCTnAryQOZYbwBQs7c1RGMaXUiV7a1XRP681MqZNYoTGBN0NOtSRmzRA8tdTREWW
L4dlGbM2dPh3CfgoxUJs1oMjVqiS8FELVsA8sTaJEW+nKfKoUYCIHbW62PZVfDZLJr4YhCYcOaFm
bYuq9xsX7XxFFpZOPA3qSdHu0K8ctKn2R1eHTI8bOQz9MA19Rx85uFg3egE7aOvsaujTWJqNaLqL
Sniapnpdmnqdano5GJJs+ArQYUlodKjAO6YGukUcI8tvrpy7WWyS9MvRCeBhw5o74bXg8WP4WTVB
e71u7ESKFCAnGK2kg1qP2+UfL2uVTeEicSTvCuHyyuWZ7aW90xPT09OjVZ5CPAQC/pqEz152qgcJ
xteo9IMhCPxH8yetq2SN1ha8AuQv9nJCOg5xnmGTeLz7eBMtn8wtiJ5ObSBILyRewTnLePzjS0gR
lvFDoMxbKyNXK45VMHECkh6SH2BS02CDu6Ft8h/dkL8+97/rosR99KMhKmSrOBDAJMP6TTA2KkM5
+VXrutybZCb/1Vqp6MuvZchCCeqJm3AqiQJOR78h/7ZXOtv/Z4dNNM3C61p+G7eLzklROByb/mfP
5/H5HtuvZyG7RrSGwMosR8ZKJNtNGfd1jYCubLPhI4R/gSSrBDjcJ9ZrOBJooFT9R1S4zh7vfk+g
W589G2b7lhVo6Jkj6iejVJv3pDxStgWneUAv2ClxdSyCiKBvq68/YrTqcEJzG+81H0YMj2RkaW9V
N2bnJgKHTt+KzyeuszErUp8fD2tD4VvklYoSCOIYdZ1Xq1cO1tp1HtpPsjScjZJqck90XOJn1FAE
M2WI+IhbnGpnH3EavGKnjV8VA2Vyac6kIuvFNtXA9RN1QuQjZ4vaUIybbBarjRVvsOcG+x57+trS
gvhUJv1+ohPwouYgRtOw/BnnA/Ob2eWmyIbINzIxssUhBC8kbpNQ+hpdijTGlIAi1XrWlljGxWtX
0yLQLQ3Pxajcjan9rQ9Tc460Qkc1DxpCC4LP1CZwD53v25A6KrQwbT6OWW8zcSdJMuC42pJl3urB
qROCOpUkOIu/m4XPpMEZabRG5S90vEt0S+gyqzppiyRlyXmuwhOa7riB17fvSQQeEMDvIMkz/+1B
hWoMT6+OgxYBUILJgNubhpNJQFfAGQeH5Wag+VEu+GuFrUewYLi6H5a5PxT6y2xNnmqrB1dtmV/y
dxOuqOLzk2VOq2zaT/UZSDDTGfSrpAnmiywnmbeia/fQLz3YqpBkmfrBa1iWq7KqDmnynAYFg+OE
1CygrVjA0p5rwVWwVkKlTru9pmCSd+c1EZJbtd410JlnvYH3QbmiwcHkuJbn25T5fzhHnrQNcnGj
nULnJsZ2Pqs1tL9gTbOWVuC0y/D92L8tTuPMVi4F9ifub7NtnhxBzuhcbG1iptBioxh1PYs8sLwO
N4vyNFLi/Yj4vSsh0YVfoh13Bs51RH/1DtzFulnA/5nXRKyQ6/yLaOS2RrDwZRhPNDnMzyz4lIzn
iUUjInJiV1X3VmWsu+kYanQB42wz6LAIyldNP5bGOXBJBMA8jQh9IbqyOkWeyGiyoWdF23tPUJNH
99p64nfhZWjk6+h+6PWdDbGiYBloopH0PnUv7RIJoH0k8aJgMbdOWOA0sJHGFqtg+mbCuk5B++vi
B+9pr9TSKCVThSDXV908gAggs+Td5L46xEW0K+fmOKnOicCujYEZQessZaVvSjATM7xtkQmCcFuY
ruLn6EzE2rZ/OFDBoXS0E7jl1/QyGM7JFIovy+sw4m3Q2g9qJPortBgrPCuoK5rgtQXcyR7Tko1s
108TsqAWS6LIvko5rtKduYSXFh8FL+ZS5kcy5kU1PFvROQWKjBvSWLdkKbYJoHmmVyjNapufUtCq
xQlI6Fj3LLWZCatxtrKPEK4ii/+TsL9UapWiJ4+94WRA4Bxono5TqBEj/oztuzNhxgnro0OopmNV
z1NO7mRk73o0wAS8dFsS1naO2BdM33G3UcAZZ9jid1EYHLiJi1MrH9frc6iTvtwcC+H685Kqy+Xf
VXKPov89qTWaruMxHttzVBAds9aRpVoEx7hgE23i0S1OxqhYLTDku4SSD5dStIvRyDBDz2ZO1/Gq
mV/67mep+zOctvqtZzENn5dbW9P91ACj6QygNP9E6h21R6i5q/JiKxhfx9WcXVJQzGQO/bLkekAv
TGr2VkDfJFfKOCpkOYWwHV5j59NJPnv5O+H+aAhlLEm7MUzzmjvcMxM5FZw4ppTWzODKfU/9jZ35
PlGjJ226TrtXox8OccONq2JSynuvb3WmJGIVhaQ6z3ATiX/HdEaF0SuB18Sxv7QaFGEi31a2gEJQ
aOBILLut+Wli961n1jCEScra0K1zqJMkO2Cow5brxtWPwyDUV/BWX6gxmY82l9KeL4ZUT4VQj3Rr
cnaLvqtfaoLJjUHxOX6cR8LQqpHaDtB+LU2u5uTS/Q/mzmw5biTbsl+EMsAxP3bMIykO4qAXGEVK
mNwxOGZ8/V1gVfdNqbJLdq1f+oVGKaVUMMLh7uecvddGy9CjR2DuDwGehKC02nXBvQT0CAG3bPov
DpP43v9aTWKT2yFe3xaTXDwtINzwPrCH5uT7gFpn4ZpvmMK9JlAHsLUTRR5GGglV6qI6WsvKmx1u
Ar58D/2LClLYQ1UwcGjwBwaL29NYOmdDYUVjG6bZKq/h7Il3C+ATHGPDYlSsweeXmYdowU9egjw8
ff4Jr0aOo0OneihHnpWgMoEZIRE/qw4xli/i6iR7GP4tUzpKdPJA+ybyH+tAEEwRTg/ekN5IYXv3
oW4gldlewHi+ql/LFnswULBHmuXyGpsm+05v16+57Kq1KgCmzY2IgYOa+37yq9ekrR8Cz+v2vgze
i1TG9zG68Tsat95WFajnE5MVbcgHnRXyIW3O5pjU95+/45o2gYZWYG4//5vsSb2vZPzF5ESJLL8+
TX4fXgshKQuW7yjUwmvjGUS7LhZur/vecS0naHDOiM0qPr+aSJbOzeSn+yxIHwMDEdgq0vlwCpYv
n9/FRn5ju3V4wDc6jJzm/U+NSxB1n2efPCtZhOPEx5Z2+aMqaMJNpoHc1BaXavny+d1URoRHxCRg
u0StUPuT0NLgTmSb02hD0vDKuqCz4PTTiUsuW9nc9rhkIzJqKqlGJgMMC5pxuve7mIh6Bv/rXg36
sYjinoOGcPTlV5+/xQXw2Gejvs2yc5VVzeNI9iUNg2Q6fv5SGFa4U2MI3mr5r1XaPv7P5eH/L8Lv
X+Th+x/lgqRofteQ//+oDkfP/X9Xh/8viTa8SH8Vh/M3/gXTcP+BsjvwkXjD2wyt/8PScP8ReC7q
b8+3oRJa7hIm8C9luMvf8TyLPw+vDgn4Qhf/3ywN/x8Qsv3Ax5HsQuYQ/zNl+K/oMQoCUwDkdBxe
FwJ1AFy/6sJnn0gUu51TiqMWNY8UcI49H2de1fWbZsZmQMeLCI9uqq5ziA4pk2zpSCaLL7FFMrOy
d3UmSBgMpXe16yjFypAxmDQQmJshN7vPX/pL16rTwwemz+Z2rrmGtoPHaHW2j3955/8FC/krHOQ3
Ws3nD+QDvg0QP4DIw2736w/kDw2mpjhhq6r8N6R90TlcvrgVJtawe6FwIy1q8vPzJAxyGtuov0Qx
cdARxzYHARHYpLxy+IYXVKP9o1mWTNbq5tIm3KknnCN4GF2KjbkH/l8mwQVFG7NahztU/U6EUZ14
5c7y4uGqsFXjMVT7BIPWl//8Y/q/QnmWH9MmP8M2YY6iqMR38OuPiauudXpdluuwGtxzjeBIb8dS
fegGPHSa4qCWiLB13BjnVEGaJpqsQmiNKq6LfH3b9vJiF2q8tnBIrCqcblKHtmDcqUvmzuRvC+vQ
gUv8knF7RlrkEWeRjIU6fhpRUeSFTPv0sQsiA9eUmXyvXHpQR09E8W2vXINJAptvOEF1qEvzR9XH
1mubed3GrvoCiVS8cT3cAM1N5nuL3Twk0Aif3QEg2Qj9oe1J3irO1aDzA8QJJred451H7HjwsuL4
pek9byebzNp9/nIscJRjIXVRoBbBORi4tUpqE2FXDI1s75mA0mohMEc2IYz+jTEhhjFaaaBkcvKL
m/f/+pJycf/PH5T4lST3zw8K+wbkG4Ev37R/+6BapwG55uEfHe1W7TQj9IusJP88/i4A+wezk35M
AJK4ao+rvsXc7WwuOYZ5mtmHZBrf4J77yJXL8gapVrwLeiIYzai2r33jXY0MVkOwrIHUMIhclmV6
LASxklNQI+3F0H72c3vecSTLzR9+tIXK99+eks8fjXXt4F8B2mhjL/l1DVZDNcy9wTkGjEYf0CZi
vaSKvxlSP9qj5XbP/qh9cml9BYsGXeYmVgrjcmJ7J6MB6FFVJLqR6FGH2zIsiQvhYfEC8YJ2Nrox
Kb0viHflJTSmP6BZrb956b6gHSYgW3Gf+T2tF4+2rOsJvWyFVcOoGaIAxZVPA8FGS5V7rtopXIUu
GRkB2uWzS/RlpZI/skl/Zf19voM+G7wTCsdkWOD/tvs24zC2nZlxLdd1uG8lGBJnkjTZKdayNi4u
gCfUJVm+m8yi3jdF9ZykFdydwH9AgUJDNjyVWJKoJvludJPon9/Fnt9tLG5RKxpN+mJpqHi9x+eD
72Wm39LqP1DCxN+9ow64Qst0vRDQ028GowZpxCQqi+rKqKZtO+b9ubXvG5lap89fdMtD/fkdqkSN
GqWZDumyRv77y7xc2LhwYjpJU3pgy1mBMHRrDPpMcA8C9ib/wz76dwuBJ55zb4EiQ3xbHt+/gB6r
DirxlCNM93uUSkZMko1Ly4ZbVr6Ne8skHDHDUGEhr4sM2hjOT9PI/3Bm/UZH/lwG3A7EspGzBpzf
N/NxNgEI2bVaj1Xk7uY6ficfEC5T4S05lo5JdA9mxAa7wCqqUyI86z/xLq1/36Yc0yQhiTsKu9Qn
1+uv70M/pQr/jma2IaV7Tiy8SAa4iSuqdmZ+ZkR0SPPdy+x8P4WEeKVwfHp7uHNqvONjWj2MRTJe
cSqvQTz1Z3MoAf6psMv/xC1dtstf9xzH9CEJwbXn6uP5yzL8y+dV2I0IGGNKgjY6Vrhh+1dtifkk
mmWNdPWlpjwgS6FzLol60KWV/CG66nNr+PUVsE74p13XIToLm8avr8A3LAwvQpTrWR8sJ04fRngh
iWM+wTkgUjAryOWoKSrLrvlK1p7YepMhjq7bkQmhUGTQEKG9i+8iKkLz0mJ/Rkot6IRFI6Q8dlmS
mTFPZy1QHWwhW7BqzlG4Tbtz3R0i3/LF71HcRRPD3M8DXVF8bYy8BJLozLjIZ+dGaPzs6djk289t
ePTa5g+cUvHvH4TP5SMwBYMDook/Sbt/+SDywIypD6dyHWQnoo9m7BDhYN4kjU9R6bfXcEr6owtq
rYN2tZ0889HShf3VsqbzLLU8+b2FLlnF/Y5DIL6arX3KU1RkbSsJtMao/4eDmBvzbwsHUyQweHZ8
UMLO7693nkwCpzke/3lhamsz3XsDgn1t1xh4svBlaD3a5Xl5I3X/8z+flL/h6tgT+bf5JxHRcl7a
v2cFeSpykHh3JQalLtzbWMxTwvhIumnsTj3yknmYMJ78YUu2/uZHJvTM9simZ6Ga7m+nSxtBuUtx
OPPPGva6eUPkSMRLlfobLOOIXDxtXmC9Miqcwq3s0D7GziKLk4z2dVJDRW7UKUczgRQBxAb1yANk
AKn1H07jvzk7fItHGiQ7FQiXpd/ODuBCcTsy5sfwLMzvC1ciTvSqFp33NbMTGqRucg9gtbnLkAMD
20AWp2Gudn2dkU6slyRB2O47mc7fK6/Or2On1W2XN3Aeoqh9MGfiDcdE/uH9/ZtP1RcOEXocIPBj
f9+KaqxKmOo9WkcK5U+cksrrpfLatGBRUAIkCI/ol//nlUR199syxi9FLbl4hhHm8e2vu0/nZzTg
eQtXpFmzWVuvHTSVUy7GuzCJIc0hR1Z+aRGQGUDiivGpp+oUBRg0sBtPpATJL62ZPUxN/D3MwbnC
b9zMKnqx8xjQdG3skUKBOyHlMmcCRNqR+4fn0GPR/9vPICwztLk0Qpfk2VjW7V+2joyPpw314ntw
uDdOgXNHclK1D1K8hqj/mK4lzAyThMZmKq69kUNvMrJ7uMKQEpkJ1GLTOluS3lGSuPMyYCVabo7C
eNtX+NbqKbokiUvKkqWYbzP8qVo7W7seQ/Eh6PGYxfpunilj3T7c2bDartyrj5haiJ9xQKSA5ye5
kewczP2kKp/zsL0HahPcN07A28gcAuRqv6GjlRmn3EqR1EVJh8ZStNAiIjrn/ZM2FMlDc3vGKIaK
CZXAnoMDIER2Azy9OVvdC0MMXnHpiG3aMzsbsNaCXgFfQBIQzKRq1YTD10LTfoS8/6Op7F3ZDBbN
rZ6aK/aZ9xjdT2/gVkLG0i1kbgcX0xax6HmojEtRf6XH1DzcUcpV2xLnHjmaKWTghm5wEFsbEzwv
REUQUQGVOdkTbyS803bn1MPq45HaG+WHxIF9WBbMJ5vBexGpNLYgwWHJ+VtYI8VR8s/qHEKBM1tf
RoMWZLGW1wHR350fYXSIbcy7BthGTHAxoxGv2eba2CWjIiwz/VJmPgQuC4SKhcWc+HYj3TdWBWtS
jWta+kyBl3ACB7C1jtDFFriiBmF22yLrmV9W9IqtUFE1LvDocHzO1PR9RAqJXw2nnlFkAx8tu6z/
ppElaKzC2zEnRnnq51OQFGgoRtfeNac5zOuzEMbNKOHnxv2I7iyIcDCWMOwK4z0fxkvUluNtbEmi
oUAz6HoibBHnsWEN60RKklLxk3ZeslZUd3gcc6ZYy8CmLd5QUsFoMwhYq1S3HUWUHJsxve0C08N8
yc2cOyHNFq41q4ZhLmIhdF+mQ6ggQMY5Sc5pmhM6qF/yxB53jRF+dF6tbkeGvitbwXJh/XdkFxUV
iEY8CNapiyC4J6H9I5TBvZpCSaxXce7O6JhLiFiITnVvXeOQ/0FbjBi4XIiRff09IW7YJSLiNJs/
PBByoCiwUMo8ySFQssSRQD7XceGudIexHiPHWrD2jlga1rmCViWxHRYucKuZmZuy3aVYbQ5uCqrN
6T3cf5Tyqqje44z3PuRJxsWA7rGga7zKzDBHJVIYpxQWX9vFmjkj/5tUduF6wmS3jsfiXU31IVwQ
L5WlGPMB34PlMi+OSnNHVPCM3bGHZgMgal3jvljXOne2LS3UQ9rdDTo9L8N2EpEttWXO0BAeXCNw
qWdmR4h9HhDSm9skUWSxHJWgTWXklbdn0n3U+dhuJhH0ByR35cashnIjE6Qc8YBro+/6cg2OiiDy
4UP5mbUi3SVLsPlT/K8mlJp9zkobRfIkO6yqvleSgrXYQdjs8RyYLom+i2o/Gxoc3b3B0JnI3Ck0
H+wCmFGQka48W3h2VCKtPS7mx8R5j1rSqEmwo1dI1HZgPtbsSGRYEnCRq9w7BHkEYsvCaYj/dxOV
+iFng9lnuW8eg/nVtEZvZ2fFd48fTVROvEXbSRccdFamocUEThOBmfEe0bsn5zxjaJVaJmvUQoM1
oTVNoktm1LuQVg4mWRuhkokzWzhZtU2duoZshnMzstqPkA5EhTpj0xR0uz0gm2GOTFw+ivKYJvGr
soklKXofYd5orIICOxskGUI1kNnie91klLzbLERsm2poLq0jn6JPR0Flv2gba4HBwsWmfDHDIGU4
3r63y05R8njOcXvMR1xxxjjkG24hQNKm6m1CHrBKq6FDqed9c5tO7ZJh/pYkP5MMDRmCV1ywjUe6
sCK8d2qML/BI8c2bdbGuw4z2/mi8BmF9CEpyc7yqq9eZ5AAhyIdoQGSaUCGyE8U9w0o3wxku0/vG
Mi8RQZ1bT7svbTb5t3y+7IMzhuuEtqTv5i/mUFi7bHiVbePdVRLnqJ2kwDBJMtVjCmA0CNLN0JvP
ZHz5+Pok1UMPI9WFdyflveFhJc0S+i2zkT+YLdjZwAQPmuJYCGhn1slt8sht9Ifyg+ZubNxLGzGB
d3Eh+H0ttgKJEObUmeUkybOPVanQxWqQV/SAqCgwFsrSX8JeYoE722GQ0YIcbBz53Lt3djjulWsi
TpTOcUj85qjLjmejalZOmIybNIciql1Ui8SprbGh9+SA52Kruvg9sfXAnE11RLh/QxW0DpKmp0vI
7GyGPSQE2FpUnNs4A5pa3DpeLugKyg8nrGzE5lBIYchvpil9q5alUXdixYlerlwET69JDHXOJksp
tLoL9gu9s934hqMS+zwJXq0To0KOXxJLo7gubYwzRAK5TnFV3uBCdAjeKFcQIXa5ZoA4nKRuvEvj
mjdsU+q+GSIuq7wuXRVrS+hLpYznJIgeKbaPFT1x/hjxOVih2jzEDT9aILFQZGhnWLf5YCBhBfoE
BHJBSTqo6av0SMfwaklXLaqfAiu+d8lhWO0tTQ91LjF5xOZ7QfbOCvsyrcWExM7UtwnUyZ6hCzCl
Cvh99oo3qzRvhRWO2wSdREKY8KyLt8KZ8ASXRreW9UzY1GrQqC0yxITMyQdEJZ3eKRypW2dOs40g
/AfqcXMbJyWAJqCzUGQMcBZMJ6eOMe2AGA25ru8fBK1iHmTx1VV9f3B4lC7Yo0hiX9aoiQuJPLY3
YfyUbR8AnGo4mCbEgoOBzRaHfUPvN7jngnqdLUBkCUkGzkgiYbi8Stm52Mnhg9n2pUqF/cqJJ7dF
n3GNqPvN4GN2dzyKGK6Cm7YkZKgr+Lt0+jANDKdYGmpH9eGfH4dMFd91Xz4UVDNYH+GDys6ny1zX
8RbRTSVfCtt6ILZgWJXlPo4Zqq3j2T7o3jtil/mBp4PwSuMtbr6OpkvOkX2YqontbcLGp0IwNRIm
hcuuvRLulzQlnTbRLmeAQsdNm3ibxGzzZn72TGGu+wzUmzGu3diP7i3TnIBGIE332kM9soKnIky+
iDp/LDLWfw2+dktCwb5tCObsuJOESV6uO0tMB6Edza03fm9tDzthpg5xXN8W0sQiHUQX7mnfsoHE
JdgcVzseADB0Fr0liYas7jZ9yd1Uu9DCQaGumhbgROpx72QyXc/PHVKbofLMlTW2Pztn/h5mic8V
1Ti7gw1m8y1Seb4f8yHfjk675Rjztp09fCkMA4IBKOOxIj+9NiGEDMmD7kiXraB4AHNl7AqRz6hD
+5kq8VHAXsi70UYzQ5LpZHr7Yd5mvnxVYcLtqkDsYAzZ1R7FXpl+d/Ub/EHLIyGFdcNmWuB9MaDI
uDGRpqL90ncoixvt3RdhHNznQfnVSUV9LLh3CEE+WzYH2EKgauugOJvVzD0J0DAX7aFKD2yyBkZG
suAtQatiSgF1T+UXFTThMRNAyGfHjU4+IpQQFGVm2ZDg7fbBGIt1kxqkh0hXMFrLQuTExmsOtfe2
xL2PtIBb5gxYTnvRKmczUXQhFx7ez456fZRQeSkgy/omwxeySXC5AwDyywcLhXGJkFqjbgoFGhkD
iCoWEfQD8FoJ8vaN+XFwEOvAY7GzauVZ+gyq9RjZyMubQXG/Y5u3mvZnjEPRzH407NZmc1PkYIk1
90HRgZXWalUK85JbAwIhG1MB5JL60c3iZOU5A6RNbA9mtCJu7Dwo6xs9seWG9hZaTrfKn+zevyMY
emv1xVEI2jldW3GDt417zC5X4tlAAmlgGl6FKs2abypXhPuwIFzbyfNjVHh33HTSu5p7VYex9NRE
7TNFSd4vOj1KKcbtZIeNQ3Tq7XA+98o6FWFGvYaRlgt9SSR2801nZKMg4Pd3uU2qL7eYwT1JV9pb
WyKft5vMeGyK4Rw1LqsqCsRqijB9LK+0LOf4GPJM93iPBtJc1oEb8Xqj8jnV0c6bxH0iwCNle7NI
v0hHgEViula25kdS2ndlY8XYd4Mctf+MOQo9b0fHjjP6lWGrs867MoLVl3wdyP3zIEc7MYSXbqG3
GM4PM3e/m9iVSddFZmVlNr4IA35lWFypfOAK1mG9JSniTrnpJTOhCs0OXPemeJZ59JUnA4WrZ76i
lPvuAFPOhXhxeGcVN7FEGQ3cjeyrF0c3g9Hig0q/NFz96X+Xh6Rwhr2Hky9+pracdP2tm6fXtKru
2tYD9wIuJWidGicySl8KoxQ7FoiidH6SofNM0M+1rgiNLYRO2UjdGErtydc16K7IBxTpWEeLmA+7
QkynTGriwoKCbwFASP1FFYQazqtSvZ+x5JJABNJLCfDrRF+fDFykK8Oy6FYYT/C1AAuls8Yc0puP
UKDAiw7h2ltgv6aA/55GEyli89MkQrg1+GwDEd5XttpPBNasgqS6KKq7E2cudq1G3IjFWO4tVOyC
S5+HkNjs4WaFlXyrG+PVmqNsq1rnR2bYW2WzdtjnotJ5zsPk3Td4XzmvydStufh2yI8BV67raIGD
gD2SI1aAzjDogIbpXtkPwhfNgRL8wc6zY6dUufYSk/h1m4/Gj9NxbcqqWhczFx3VmMckTe+npn1L
+ytHN3gpZHJYkY9VOX4TGXrPPMvqdVKGp0Ibl1wXm9lIvhmGqg8JuRfb3kbnO+RoTLtGI2Lz7mtF
lK/kqo+hxkFOSdXJm7ckAKEtShqGcnGyK6fWh2plkUBWpPdBTkMpFv7DxEz54KVMHyYfQ1ZNlg9U
mwrPOnq9KB+TZ8fRyV7VMt4trZitFxUo7uV8DTqCiMAvGxt2TZNKCczsDJu2S4P9lCm1WAR58KL+
LvdQ0okcFPtQpCQEipmzKJiJIXepaWWBFbmKlp65gTKrPyQuoqJRpfM5Oqa+05zsPmJU0m/B64WU
wOREGwJsa++ciMbzmRen32rR/og0tyUnMm+7wWGZJs961NziSEZYMSGpVqETFRtX+j/KvN4a95BX
XORqOGVruhodGSir0IaYijMITSPszWDwS/A5qBDL/pSUiKBw+B+HCUi2OyGH9SyJ/VRhW61YRkaB
0cTI7OhAeMlPaenxlHgewdGUCxOxINsxcV6djCnwTAYBUVxPiLUW1jwnzQB+f5XIq2OxULzYQV9b
z4cWhuCi4u92QdFizAMu50MWONrdcAV2975AzLIqQzM9WgPvu/D2ddp8AcO0ig0f2xofDgo/8Zzm
g7k3qgzUDySgrfcRaAAk9eAkZBvbBtVG1h61QmZs+MmFkeKLMWpSyxHSbwI3vg9qJ3isq2ITuQzV
lP5O+he7QlpmxFqlats0xSbsfQ63kaSfTgOJzo0jtJjxXLTDNVGKfkbQwROiyzLogAK1v0jQr71j
3DeFuanZ2U/knNGXWMrOUH+EMc2+zo9Q5ib7XoqGetf7KAhDIlSLH6vDGVxn8ZMcoeCTCshmNnJQ
KT83t83YfTOijo3IOk7etJ9HLCFp9JTM7ZXkk33Q+6Ck6Co5bbxOq/ypKupzqySfDgJ0w06eA4vJ
ZOKC3f3GQJny18U2nBglomu4xijlCaWpK7Ee2aT8sCw2jR8cs6D6Ts/gGLcFfRRfjfA+CROYDBgu
NbScra4BBNkub0g0dLsUPSSfLdr8kk1xEkBOo5I2OZoHCr2qg3o9I6eR+ddmVlt4a/3FrYrjVC+1
g6ZFKlA1WouQPx3m0+i5zXoeFr40Ar5dTc0Rmj7aazashFjgbeJAqsH6GCDC3Cib7p90DXUwJ1sv
NKNVH0GnmWPWfu7qGnvugow1CKezHmRoxadUeAXT0w5GnMmFb+znpwHzdOs5z/RH9q0rvoViYaOF
Xot7YEHXWgZZPbDi51R9wG8EQ0fjzh+mgRyfBAXxQDtUJMQiOT/YU/FyTHxoqHXErUnFKidEoLYL
9lzVT91Q3hUF81qWRxgS1q3wr3BxdO9Fyk+SNM2xiPo9vlcswtEPY0KBq2VBvLqId8Qww08U8PUn
FLUy5pZj0reQ9qKbViO6Eu1DgkCby8NOP8DpmJNi8xzH7n6w6mQfWvWjbQAAodSLz/0kt7pyl256
G60npzv3aUHASi1yrGz2Espu3HrjNRWEiPVAuLdZlG6HriAAssW84gJe2g2TH7LUWJjtAGDAoD05
NKpdado8RniPWW1TT+W9EfjVcUxfdQGnMC6arYd1SIwqYoMYEnaS6aRy4znMn736EXok/x4Ydd8a
aLKYgKHd8qiG8RnSfLGO9FQeS1zsesTyb5PdBVnthZoyIwUVCnhb66+1JjlpSLitJ+11jozvdhMX
Kw2Tem7NYW0OcMOyJgIZHvt6V4yAOX0bsGhyoCcOQMxuv9ZUY5W7KGjLXrEt9Du/yNnwhEn/pAYS
3z+HTmieYBOGkD3x49H5yzrzqNqQojKMCOLD3SMc9AxBlF0Zx+TrMuGZkr64aav22dbJh3CBmHu2
AUEXcesxlfgBRzgHNqFNs5XcGKp5KCNvbYTom7L5q+2W11AgFpeRDSkMSv46LpENDwMJho1z0/jW
CIUimunW4fFyfRQLpVe9F7i6DsEq3/mRi7LEk+5qAsRe5xtU4jhLaqcAlMFVz6SvW1igS6XLsKDo
050052YPs/3iidfRqc31ZM0t+Qyzs5PFfNsWS0cyNN5b7gq1QpA3qzJYqQ5iWdUvF6a6IGchlJzF
GH7MayQjDt6YMYoCbJiYC/K0Grs1d5mzoXOYw8ClE+TUGUU5A/7QxATnmGDDOsDstHpw8mzZXSi9
EWczRGI2mjc85twUVklCQLh0+q/0siCjaHfam6blr/pZvZOGBZG9aO8Mh/FbuQTmlgr0jZc7aL1v
eRS5J02011m/wdBCdvEytXWAdq7T75OaP0o+gXVtTRMZLXRqUyclawSXu8AjWg7zI/wy2kE91sBI
uCuJa2ojYmIDZpFRwlEXEEuT7UvzTUTFTE/QinicsjNtTO5IBQdwZWUbYyqYRtj0W8eqv48rXDDA
mQ59PgbbCWYLHVi4pFEy8Mg2cg/VRCDUn+U+89pkbTBxR4DTXGlbgKIxh+9G2MTQsuaTLVhTk+/U
a8TcCwwx+KCwYrd27KuWmbHPwvGDMbV6mGIXsBhnVUOK1yKCwgKWu+LJo+vbk13QgliNc7Ip6OYG
x8mq7rsafrsmVECH3oPb+u8cInQSekJz0Hh/hIP+2gP+PYJHPKEMxAHYYUGpfniBT1uyfHbQ8RtJ
9NTo7KMxjG/2NDSEXkTlzsMDMvrdPubH4I1E9eS0Lsb3ADkM51y9xKglEM5o/JUutLbIotEFFmhN
CGjWM2Ts4iLfldj13R7ojTUn61GMiL7D7q2oqRJEfB09VtzQIUBPSwcXFWmFJCvedBYyoKBac6Df
e9Qia2yDed8+zlmP3xeFO7va3kiTn/GQ3Mt6maEXlIFBJCwmHs0PbVjXJorr3WDYX9O6Je/HvFQF
H5AUZLIEyKDgi37I6cbXIMAt2XH0KWyWsYlvyaueeZC4D8gf8VKwjaLmXhBz8CXIDjdWsGhydtKt
2nXvM7LQ4eRtLO18bceOW2bBjsRR3fbRtQiLH3ODaybqvI+JbkRUZUsz1L7OXf6lsnW1sxNjXyxI
Vyuj6aht2n1tSejbOO5MHYcXpy+I46156cX43Lc1A8Q2iddwSqmYeFTWdtfsTDxlemo/pFE9qag6
5GEWP3rk19m3pjiO4Ydf43ABT09r54GBf7mLBgsSrPPSwYfZLhh0uo2niXW7pBNkk01uAcSm9TTY
N+b4zfdLG/+cQQZnGG16mErS5ZWD9mNQbGkT4r2BJ60DDmdN787UUg/Tu68C56kV7o2IZu/EIOMY
8TQQ5I7QkSi40c/iS6pVs5qWqyp4wRXxZ2wYqrnNk+En8bQ4igyrgdHU3i/pdkYRMQ/pn1vN8+0h
jBmS5DEJOh4OvmJ/anGi4ZRdDXADTB8SfzqzK6oxzzfsLSHpP4MGKI+VJcSgOXq0OoPkNvRqYncC
MkUWnqrlSGNluo2zqbPgofLImHFJn0t83a0zC8dYGtUhvmrf3AyxfU/8grgMnGdVwnlZD4W5dVXz
HO1Fk3xrLGPYO3BR1yLH/ZqhyV83kXqoR3veOLS71gO1njXmEEvc6omoKbUOPcURUBpwNA2AhPl3
oWGPOBWbjTGhv5AdXlHpTZBdVX2sYe45KJ9YnyBH3XC0MFCzUmWivxQC301rmxH2XPVMx9XZCz+m
OeoSpmZRgK+j8kPSMz40NI1XAwUadEH8+JD8VwTyEZSnd1nJ0muN/tb3DH8z+TQvFaJnygaT5V+I
N58r3cbBtEg4D9cVNreaZkj/4g7s+b1vuBvTyD48Iu/XbjUMq6ZSZ3pBXBV1wIFMcTzHTEsZyx29
Fk+cYk4l25SXMvTrPu7qM/HQJJvmecysOki2Vm32GHMcYAzBOzEo2Kp4+4uMUqiDKhNnMZzkdutK
wj9gyLTrdkB6QW4Y0+h6HSgSdKLG+TmQILmVsuZveQdRhkcQOnqrE7pWGekqlLMdNe1KnBRByKTz
Dfy1QTLEiMikWOKZyoYBTjPt6py8uQhDEfOwzSSzE3h3Br92fst2sMlDF7JfSVbNBEl43SAN8DuE
GE55IHpLuHG4167x7DTtu0u3mSYB/AKnM15iyhIVBE+dEd0GRdShgTJ35KGWW2SQ3KhEaG3rBRgl
KxzThANBx/HbS8JxmxpVeaCuPKeFc0MzEfscN3xoy6vZq7JNOnXvI9Pkgh7WMH1YLbuIFhQO4+gy
cKO01ba9zLKvQsIRImONjK25finn7inK7HOg059ZKJ79JbAMdPeTF9YDlNLcWsPAg8ptqU09uw9D
pMnXSAB0u6m/xkR5NHsjxJ3HEur8I8Lt6+i4sGQ9eCSS5K62z3hcShzxcdY804K+s7W4HemNr0wc
nE484qwW9drU6AjrkXuCisItbdBwHywE5LF899wMeK3Fo+77lwx1D42nad8F7UPPxbOQnOJzn4db
Gh+vbyacmYmqbx/kINnNxYo4mdkjnuc7OJ1vqQZomkWg6T18HKiPCDQjE/KO0R32uCSgbirGke/I
Q0qS+cWdFKVSGbz3BcW4G/fHsQ8/6r7duFbzrJvIAlnmvFTsIltBftQmAplXR4RhUkbH1p2UAFl6
CvEMkNSaJHruxXEqn4kJrU5B+VNT+6/n+tFUM9JBKPxmD6YgDdyLaXmPVgiDroX92wsIAy4bc7Fk
BfYAPQ6BGu9IhLoKbXqHvKNV18vxqlgyff3YS24nS7rrDqniO26nCWsT4VvOHU0uwjRBe6+muIlX
wX9xdWa7jevQtv0iAaJ6vbpvktiJ078ISVVKfS9Sor7+DGXj4FzcFyNO1a6dWBLJtdacY6puE1nA
NFs9r/JA/gx6RMqQhU9WRtfMLsqjkDB/R4ipc8wTPhrlLbO6H6jS5oYJwRawyZ6oSGRnvdnuypzb
rabdi97tEPYenI8JSlFSZmzRFmTaeX70NdR+7lRva41fbg5M2DTqMwEZJH/knE9rnX3U+fCoohpy
JdcKh6dzGOugWPf6t7SJcbBGmmXHWft25yyjOEQDursJ86nNSVuqusPQVy99mW+oOmyWY0K1UE6v
w47PLwAYu+pIWfqdSa2k8MNjU6pXDPUAwqNyYqME/pFRDgDGgqcaqCM+mJTgRXNvlhoZZPUY9Yyc
hGi/vIZGYl0hUHNdkkpSu9vimNMrODF/rOSvYtQBe49jVOmsE9ncMk9tmwyZR0khQATc2hBPHeEK
Gb1eThoex76JcWFg3inKPFeza2DU/5tXFpk8Nd4UFCc0B3VxnfvHZqIC8vx7F34xOjhUPRalakcG
9yT3CeSBMDHbrRy8w2wyK4FZjN0sfcc0RsVI3yrEPbgefR8zp32sWv9TCuqzTsxfrr8ro+4PQRdE
OYsh2/S5vkMeM22oOvEbZ/SzC0O/xJ02d+Sg010I72Q0NOzUaF4do3zIJ2h5cX3Leub5IU2H1QCN
3qVdcnC89FQ6KeVCYxc7okuJim0W//k+s/nRagWgoycmxeD/11Tx2VHxHsR+jZKjfVWp1wFOYjsz
1/nMBuHixiTD2z/1zd/U0ZuaExazC/eVU2ECG9HU60S7xwmPOjeNGSCn42fOF7pRVJUrwUqzSZVC
ydEDbUTGv6uj7tFzJnNFR3pnIMPnQ770dUdrVtK16+svPWSCqQ/rWJElL9JTxok9ON90mGMEjTRF
57vrS7iA+BE5Ls+v8OrQ9QfPVvqnz0FjjvXA0jJwyxGbkdSTvWd6/JMs4HjDG98HaAb8VsW2p57c
eVX29VSWAUc1335qtAH63sbuXfXvypQv85ghg3hFX1qXIUWEwm9jgK0p0i0RYtVWNpTDMrqzInpm
NtOjLnAORYiTvCGBIW17f5UE2tumoUnFKT9LGwC8ZjqzaofhO4YNskMWxu3618e3yPzIdx5myp20
z+68ZDxxECeW3hrwrxfpa56ZX3GYlyvXED9jTkCsO1pkCgXxv8FoZrwvCOKcsGIRYzvNNJ56f6rf
tch+TIkqxh8cAK8VGsWi+0evx1PFU2tmpxy4JiUK+3hoers6QKQwhxUNFqafK1NWH9KvHh2hdgDV
0q1sGR/kBY+j60RbJV7mICBmzpZnryn2rkJRIeKQcY2FBE9SqQOWKnBQWD9mpIf3fF6TeNdH4AVj
w7mlmvUnxUGtXPkqs+K9zTk+MDd4bvLZQIOEQnrCBkc/ho4tx4vE8+O9m33Yvi52gZd/+hOSkpSO
Hj2GVzMgg4x1y9yQz8EIvjOIDa5qKAui49+grVAv+cOYiEnYsIpDZ6d/SAP+qVFvyqxtN4OLFE7a
2ZuyC32VoFkUpMVBTKsw8bONCtu3bgbSTXu72BheiZ4QIYFFpBqndnvTUEYtj8i/Jm3eRY5pas7k
NVZ06f183uetuk3tKDaTrcBd5DwBFdRQ4uUeTSI0dLksYAZI2qCWhKf5zB8R9BCaZu/NtGeFREq2
sbT+CGfzbMLxCfhh7qe0tDZx5n9I22r2stEnEw6fmP4GtQPdMom+29mR+yokphQ49kNc2sF2VKBK
jJ5zPTECTxawIGKX/oTYfeipc+EUTckpsDlbK2IsOcNDIWmd9dgs2WFeSFiMNAoGkdO3SKJl4qG/
RtPz1jPyyjVttR37pl5nFucr7C5bI8MJrtVjbXbD1o78iMDh9o8Y2lez+E49uPO2pyQrnkbCMA70
b5hLlTUauwzJQC2QTsl5lS4TPBpx6Vn4UbHHkYMMuyX6wOWiZm4NeSofvS0cuyU+8dsQsFp7M5iv
oG7Mq7KTx1qI18AMkjtdjNVtcudnWboFIzDTQbU5nsq+M44ixJuQjNlFhG5PJxiFTpwx5ilLyNgd
Hdspsi8yGW85SCW7mo0PMxke6yLZz+7cbOyZxMTF7RS5Sfsw52QbWOzfyg0/ggh7upk2yPIoanad
4KTXtQmdcXtXtkSkWfSf6OuiLHZ9eqQQbphMqXYfQ2GhBV56IMhsf5WKR2HQG3ViHTNob/vXmguL
7bC/mzP9gF45f+zreMfA+mwyVj4nYd+tUzPj/Dq/GS0tMzPRMZcciVbk0ZclCuUH8vtmyoxbUud3
ClxXmwd0dYPUBpqdLTRc/76aRwMsChKM3HWfiikLwc4hj5B085WOu+PsE2RupDMJBW7gsXkrGlXO
dJl8/VlIcT9ZGBZhxb31Y0ggNKP89RiTs5Ja350/b5ousg4eiMG6pcNqZ4QUYWH6ck1scj7CNsJd
IMLRFO6AMHDjIwes7tq5xvRtpsnZyf8oxQJP+tyFyCiHNZgEAY5iw6aj4WtdUX5GWxqEx9kGXdJd
Jo7EcJ/S4eQ2itjcIMAczvAxjVOb/Ep6nC6/YcZKOkYXYWTowNtgoA9CjMNcyHsgVvcovdG7ODAT
/BDMra4R3MM+mRwgJOreDKr8IucWRof/OMiGU19u5wtua0eQwqUzOvOc6pIAYjrynCujU9lMgA5T
5urwxG3aXjQUPBYJtwxvWfQ5aeJry0PZdUczjZ/bIXyy2ZJW9RDSX2Xs0cn50M4xagESmyq7PDfW
cBTor3SmL4Gj4H/2eo8nrz2GBn2zIXffSpr/AGxrNHdGkR/acBk7sPeVgdyWTWq/CKtFpeJXyb+8
2UFjfKdtWa4KLAnnceKopsby3xim8caE77qy0J1AJyG+rxraaze11kEY6a7yUZPC/ESXwtFqUzpU
fAk92sZwYWiMCJNDN/ozzfNJkvd9BRmc81gk3kHqvc8n+xN04ikgQi+N5v5JMPR9kuQrcIORgfr7
1maPX08lUnE3qo2zFZuIveuYS53jDm3KyARq4vX3MB72Y9+Iq1xe/vu+7V8bX+pzZwfYchzlMnRu
5F1WZ4eYGGhaw1Nyg3aQQPI28Jx6Vrpvfd89cIJKxMq3yvqhqSl9REL+tru89ScA14ai+8cCZBDl
RYU5BSHhQbNrP/y+DD7NogAi6M5nEHTXyJdqjDj2xgmhdWk6oRW0myc06I0z4pWYAhKZomB+xYr2
VVtV9PD7rkC8p6ISpskAfnSxxeTReGEDdx5SeiXPwdjkrNvS2//+YerE1TFz763KAXUyde5t8Mjs
kQ4DC97EDVtzCXU2z9JNha/0ybYj8WQ2xdmJ3frBFElxjPqa8LGyd/YV+gzEqu507W5lxzR0XDLa
B5+TtU6qD9rgz2ps/Y1sonAnDeaWTFuTtcXyDwhF0t7+dbkjV8t2s6tTWI7NdO6XmebvSz5qpptt
4x6z3lr/OjLNEQSvXl5+3/6+lNK5J0edkZcp6Q1m1dor3fAUDniZV7/msbY1GEOD+21G3T1aH57n
5o8SstCjG4ThPhuxfVkf2jIv80ArFT3/O+Qeg/WqlacRqs57anJyDAaFTqNPrpqT45bfu9957lic
XZt5oZ0032Pl5A8tzo6XXnTfcnnn6zncTB40DGceqZr95LVkrnBWpHEiJw+8R/Tay5/8vrR975yL
Qr6hzv1romJ7Jjon40jt2a9tAZVqYPR3LZqx33u9+RLFEGpBd1F6dV29c2gKLE2L1zqI0ZhholtP
k2r1qttCUA4vFQ2FC90D5+JcfFGHF8xyw5YiqKKXYdpn3F322Us6m9hp+TdIbFrILo0L32qfU53U
D8Lv6odeZusqlOG57I5DH6PO1Emy8xmOPv2+9AtibmroUZvF8DT1Ea4eQJglDGU8XIZDtMYeJ6D+
xCRo7Cq8rP99O+d856MYcw3zsROFdU01zahwmivAHsjd5pBnCn3WsLZb6EwzRgzyxfzuJaj9am3k
4NmaPEG8AGqHrXiNejwmCKfM38PoFOAkA9HVFq9Zs9BAMM48GXN6xiQISbY0GKj4U3MsvHHXEgHx
ZPiRT3CePTEibDg9MiRlT0BKgyZ0hKHdvwm3Cv/Rp+2AxtEBKtkChK/Oy7GArIByXqg84yVvvR+a
FQ6Bzz1BBoJcnt8njfOWe6N5UjhC3vysbC41jHnOz+JsIAeCoLV8+fti5w5mdA0DKMjycD9Fb0YS
WDeq/OTFmgJs3mZ0Ifay2hH1obZFgHt5HDv76FSXJBn/Oq0VnwM1ya3fDyUY8+GPSZjZPu85HYIZ
gMii5XMZenLxqHCU94d2Z3U11KrRze6sadiXvnPt2VGv+eQRX23F/cGRo7yhDFwZibUjRgNc7/KS
6yr576uqHv/WJrYDrxfQ1PM2/cabha6UtfWptDNxUsPUczi342tBB5Hp+NeIfuavGVYspbR1bh6y
xL0nTLXHEZsdftdh0hLKU4xrbNWZgKUrzN9bI40f4k65T7g94ysK/p8J8crDmAzhNibr20DAd/Z7
VmgzVB71hL/npEoKrKZ+SyeF4rUGEfu7OIzLqjCPXERG79As451r0mDHnQFu1u0I8ZnC/gQuAH1p
1r1alYuIKeRAX9dpSq5Bku7apB33hqfSdx84lFvU5c7tQYO7BNad47Lpz/byVQIIOcITcI0p95lV
Nx++nwx75PbOLvTRHvYaikgeMEeUw2iiV7TLp98X23feDNSx5993+Ih4nMmXIiK9+u8v4GKY94Hx
p49sJqns2g9Gsx8Hv784UdFfvNQIDlHu/DQEchhl/adsElJ6cY+/DAkxlzpQRA/FBKnxn5wh2Nrg
IrOJ0wGNobEx7W/TYaLgF+KvGyOgr9IcEXvrTFfgqfOD0kxmzLD+dBOSyMNiUts2c/4VVlhsEsVA
ce1OqDuioeCk6y/4LoG+sWuA/IwM7UCsLhTuwX5oTEWg1vJi5fSqVr/vnZH8Qyx69n9vw1JWO+aa
RBIvvnc1Nwkj7ao4KXcxXfnNE6a0DA1OCycT9vm66oga+aV2TDgxbhZC6FVgh4zfFlOy0haBSstf
USBV71IPlQq3Q+290Tt9qwOr/66D+rkGZ88Q4N6zZXKznVYcbJ+QhdAHEmUjNCLVm67O7yqHZgI9
RbcLG3TMTfJkDVVxsJHTHFLS18A1wOH0++uYFPpMo3wcaJuM/d1/X46T2uVisvFEJujPZC5eS1+L
w5z000bUnMlFJIxtVaIpbgpXvBZGwErLupnbHLEqM9+Hvf/EYAKWasXssCppl/YhoRDFkrCeukQq
KMu7ado0D6j/7kOosoQ9pA6RvLm8ulN2Gk12BDWMhwKe5javjWRrmx9m1smH68CD8eCx52yCpvvO
BsvYG3M/rdsgkHfJiGfOBePEgEge/XB6tcO2IvQDg7WwihcEIcZoXDNicFZVpQEmTxK1HwXn1q6w
aYc8flcpxavRu/R3BybY2pdIZHpYyyUj/RHyJKk51o+DeXmbeLZ5Rg1vniEpgj13ygdlTCD5wUGP
eQYgfkJv5xme2NekKBKQxYtlVGeVpOQVs8Qw3In6nVbZu4DduCa9mBxQ5F/IQE1xrhoa6yazSiMh
6ATr05ql6afDWbOfx/QCYJUNBPAb6YNMny3j3CiTGPGCYJzORJ1uQSR51EG1t80Ryu047W2yUDO0
yfe573DpWOds1LmjFNlLlw+HEVn8RxG749owCdBIGfP6E1rEMR2iLRZwCNJ1aB7rqYG1Nzf9Q6tG
yJiFzp/hHtJKK4T7QKwemYvG9FbRGvmuHOu/L5bvGMQbUfFg1cDYJ3YzGsAD6q7wuUimJ4n9DLE6
WslhHgvgKDjzfBWQkFVa1kvo8Tu0eXRDJL/TFAVN804OoTj3VNNrr2n0++SYR4VdNEGFNGPqDMb7
LvPfZExrgCpguud8O+1JxparrM0BRYjlIR4K9zaJyb054uS4vQGn1H91sI1RQfo320tLGjbMIkrR
Nldseh99Ru8zVfHz4FnDpRnwwXEX3n5fcKs8jrnhnOE1BegLYwTZ/9/h8fcE+fs9JJM+goOfVonm
ETcnbsQ0L//kKjh4eZrvhm4cdvZE3eq56WuyKItDwafMJhLdpYMgiTyxgE54SwGgWC4IRRm+LVFz
WRdkwe9LpJmza5jKtrLHy6SJV8sciqBQt+7VgMCzDWvrLISfEB7nq0PsZd26oq/HfKkcDnpZsoRR
SRIkV1DY61MCgnSE2S9WzNEekjgR9yEanQhuzGc294ek47Jsmbn0h6Kv9CZFgP7ZAiP3ijx8Kfts
PlYy/a7c+t7K2IVNpcTFCgyG18kSzjjoBzyw4V5PM+OvyjK3hSf1OoLDx8MIq/73ZNkYyXTJgB7w
sI38jyU9QA99/BXIw/AQjD3hf4KTYIns6DiYtFot8nUohDD56K7hCLbAkHLuPyUS50CasiCJzazv
yQxaUgTbnem0+vT7TuQS8GpBikV7o0XjXzNpRY+Gb9wmxNtWGvrMACB2924mrl2ZxNswl96mXd7+
fi9UbBmjWkzJeuFtFU0rzjIb+JJy5auxdLV3GGjd/b7UHtFYIz9BkgTtXU96SEIoPcJM56zlIFA9
uWLhc07nsGEA28LO2gSRtI9ohrj3m2jqwcTr6o2Ph3l4rT/TDOS4WxQVyRQjw1Do+avRW9xhXu0i
gh38Z5Jg72o6ep8UPqQ0BIreSoFUCPBXfJ+aeTaSJp8k9z4EsrIf04+qw11higqxJlEMgyCLuLO8
/taYBBxgcyXKqUEgZNRBeZc2ZBHguWMmGdwNs0fOEO3BBKT5hJmmGssLcNMI5+Sr3WLtLpT+7G3M
XXHj6WPiTs6j14QvKbZVyANziJlZeg9vZRgimhAug8fZ9cZ7esYPekixq0tvLA555P+gSKx20o5J
QQn6d4RISDYKlQG4LSlXFfB+l1zglXai9thLrOJdUOBkFbbl7Ur3IZTx/OMULtPvKU4f+FQGxuOt
ecACeyWyKb4XbVTt5khU2xpdxi7xgDm2OExo1YTEOC8fvj0wrQ+1LS85E6mLT7auM0r5BZ31Qei8
+XSFYiMPAudpcsgrzAut76qI1kQUuBCANQIWmJgmxP0C7c4YysvvV9B51CUJ52dsaOOpbml3+l4G
E2BZ9/rZGu/K7j1Kc+ehpQV4cD31L85499sL+P2+Gk13nyQkHjI1bpnJIWcya+bS3EOQPlD5VD1G
vf/9I2NU4dYEmYKz3bdODkK8XzKKsawwv1/Zqa32kBhee7Cb5/97mVXz/77tc5ciUkLv+e+vpKij
mrDtV//3o/3+pN4yJkkSxDa/fyBTDoNC6OxMrtm5rWf1KWzWKSD/AcOePN3H3pws0cf6TnodI37c
PCig9ONcRNNjObfkBsnkEg2qSdfzV90OLThY/nyyXT5KMpF//6KbjC53sAXHxbfyUwCEbm0n15ZB
/V29vKQV+QrgIf/3fYkCMPSKi4EZ/ov8P7wLbdc/DiHdzUn1YOptFFgz+Qzg+P6awnlOUuy3im2U
rIHxGDjOBzoZzPoO2pTANP115mCNt7MdtzOrdEgcaGul6Y7mwdHw7Fs2Pbpx/CitRD33xvSZMqIY
ugiVYLuL2dDufTd8Z9wOTXXaDo3vgMLNYjDmfrB2rI1kXL1unNw4lMUknrWl8L0xQG5LEjbtqfB2
xE3cUd8sR7GMsiyv5qMY+eQDp/4cqwluFHXHIR4GBOVeR5xlPHzXUTE+VZl013hbjqZVBNt1aSCo
RrmT4uMx5BkoerAl+wNELwkzIM2b6C6cOsrtMof8xzuEVAcMt6+Rj9QEfoi7GVMOruPYnPIuvjY9
VvFGEAdg0fdLWjmfG4x1pZnuZIuo0pygMHR+0sPNDS6tN0O7qY1V6M9vgcs40F1A+ll3os32zzYZ
aDtLOJ87xK9NSdaCiataDxINpT8QihFPLYP/bqKk8HaDM4UYcHx7A0JpPdCPW2N8tdYFWhwSWI0J
KXqCt9xgoJ0VpyJJa1pgmLkS8vOkKM9JT5eSPOB+21jtoYrzb1/21xKXtEEKTGy3bykO4UezL++H
UN0HbuuvlUfPii0MPwSJJy3NB0ACaJVktOo0jn1k6QrVljm+yGWE4vTIgCzOUZu+GJu7bHZPTE/n
VYxAcCnW12arx2cKx2sMWW/pntFRN8ebUzNH6USKmccAMX6YOH3E052boWLCghqc05kdyyVvx+qK
YTt3DvI+Wdj3efrWEYXbzgF9CRN1WrsEo6UmkfRx/NS2DHbhyC7tpDN96IuM8AvUIgDtWrKd45KB
7qidLUv3cnfaqygZ1CbyhvJAFQOvvxY/rbv3XKRkUz/YdzV42rklFrWBd0UIUHPtSyTRZBrcR333
p+7TLwN741rGY3VwE9ehAI8DBMtTuu4773vKUswKquu2So8d/rMMVnC6QwHcUtiUf+I5PMuG+Glc
i1SjcYStIUEWUObcjbMVHILgn6f0Dxs8LQPL/Wm+2jJ4n+iS4YWi995p774wRwJMImRUmF/ZjZwZ
sxYEY6Px+CnNjziGnoFT4CoZmKCdLz9Bf2oUniNkXYLHwJ5MawRF0RHBytZo5d9Wms0jw1P+Qa3P
KD/WHJMCzABLgmpLWupyB1VGdjLazgfljnqzUu654/FHbRu74BZGXSpg4Anebcm4RLSQNHOh0Ywj
Clmcyi/BaD1OuUl4Ztp+qEpnRPUCHXGGiJjmCAllJHeVFQQPsBOZPUoPT5cV7qzG/BMOtDQYDVNf
jQB2Ra4OWO9LYmTyrezEQ8KF3BolIakBUBHcFvAUJMnIeQuOEBk7mpf5rbNqwmUW7+OrqtzigM4w
RGTUONtQVjd3dPtjmcUPuWohqqhm2vQOI3I/ZxRIP3XTFA7roroJK7IBZ3tEQk3vziDPoSIqqquP
hHyz/RNqjgZEdaspw5gaoSHIQtRfZjBqeASG8RgfnSEp96mRseiSNwMsLfkXYZc6IZmqNrLHMBwQ
saUSkzw2E3kHRduWBp29i8cBnsSArbewn5NpNpiPejurJiWUSBy59QiXLyyTIp+YxIbkFKUMwhdK
JnXDmNIYiq5tI2CeS4uIwYSJCdXqgw6eSQ7TDzdIGzjWiTCO4/BVj7JcEfZww/5AQmEoP0OT8qwP
z47nkNLWYwCumYHzZLOJE/SGTpTglyImNjFOjsWItEAIuBOTz/Fj6gg2KuoEhZJG4e2G7jmIxi9E
MznqXeexsZt1PMYhs6YBF8ISsYOrJCLSK4D8Z5AsUvZUrtgCJPIrPZG6wYKWHaBVFzjPWBBReSEA
xLecIRtgGWPF4HTppSBrS24In5qEh0TjH9DxcB4G914Dcb23pNplWmxjS74qEuly4AFrz2nARLT1
Q5SPzkb47rSzKquC75TieFxa+qpmNlQQWL3pRya5XjFQITO4W7Nc4PHgPIG2Eq8ciVW9F+enRDXt
HcO790Grs64iMjaH5itgFtNWrHXLnrjJaXEbuE2ZY3eg+5uR4vmjzLNHMiiYY8+BwZnge3A8Bjjk
mW38Rn5HI8rrUldnpuZkmfQ3O0hPJEKVG+U67U4PJ5ymKEo1nWcYIeE57ORzXvrvMLhBiarnpm9J
VshdlESFz5hoaB6DeSaHwWAapcrmXxEV2ywzom0ulMVCt2kNjduww2hBS+hQVhAHGBZzptPLcIQy
p079yzD6CvckEYFBvugoMg+ogyXE1UUeu3IwqszpyNA0m3a+a+FicLI9CdH4YFmWKe4NdiWcnnFM
MVC1W6uNirNI/2obJY6Bo0NVRkCMmsUEHttHPZu8864lK+8mHYV9DqEYIxHB1I8vc6ddjRCOA3MV
UuN0iFrLgZGqg6IeeX5nbxsvfisSNLRx8JIanEonemc8JtF0rGIuCsexfmJaWifGZ1dwnMxCnMFO
bv+kLn2nhyaZovvszFHXW5tJgvgb6i3b31PfdlS0KZ6J0t0CD0MEBqvVpCHDIAC9eRq0MN3LRG5T
0R7zeox5FgWN8QKEjzG+1W7bvfVW9VxI55ZIg3G2AvBLXCee0fiSlGJmJ9NnWaFgdjNm6IEe7iun
bO45j7r4GMP+aGCnMrAtotVdhqXf9phx5ICwA7hDkpM21t+NOTePrcCgN2QK5kecMgIgfoA4W/Kx
lvrYjgb4Cl6wHQT6eNeavsNUPOXD8KDcXhxje/rsYB3LnFRyPxGf3s0Ci3b1pxDVgwfLiJqUnUc8
zsjNN37rPhq5tZrK2WUsC6KCxlUz56c25p7qu3Rr0zpbF5G7OOqxVybSvMJmOTRfg9cZFzZj3Jcu
LIBkXjHRoyxoOm+P6hzl2xWkq7VBtsxKEb02xIXr1ndOcKLbdSn6PzxKf1X+ngdDtyUtFpnWCEAB
5vVDgYgTq9w6I6iIh6HHAWzR7C1r8jXdfEsQBpGeaJs3TiBNnsJpybypGE6E/6zKeCt7vP+d0+v1
5EQL9olxkHJp0eJ1DDfSkthp+v4ulakk5EEqzHLqn2I1OBdomRpbARAgj6QaY/TsRo/CStqnerD2
c2XeRpdlyouiYIEB+dsUUzx+fs5rdkCsSSfWdo6sDGW2vTcQ5oXehCIZwhiKtCWkvnLOjZN9CYPt
E2zPrClRHPN9sMBcZM4lypJXHNHZzl3gPKbTb5I+P7D0IyTzGAo5mNUMF6OX3jllCE6yDk40MQXG
wHHtFHG3S7WXooRKTjpkXx0wRqwpfv80c4D0omPCTPLtF3JBsVKVvJg68TFgwTr0IIAX4zbImEUa
JtrgST2RncOgudRixekogF2Qhi+hu2anajgcIwpMvlThImXO1OtIymZV1tOxqNVn0A/rDppvzEhn
TXnV8oOgOY9K54j0h+jOCTgeMvGPRn6AtFyMk/zO/hzREVHWuerhE3VWgzANcSfYtCXYu7b3pZqj
I8HpN/QviO7S8D0LjH8DoTK7LA3Az0C9jjIEH00WfGgvp+Qqn7woWVS0pPjpvDiS1XtRYf+P5u4L
AdZQseYo2rXnrqkNkrNBTxTNB7DsgyLiKCRIaU2LWazLhpOHOT2pZh52fVmfirTUmB7JzPCgXmMB
KLHvIRTJ0QP5ifeVojLcFFFC40O9yBk8aRPbHZoEehsyTty7GRFr3HRLrkYB41jXX4WNgXPE7j/C
QGlIzWxeZmT5lUaYqI1TUB0NEqwIfqstfCL1m/bFY4tnRKGtPA9z/g57T1B5MMgM9dytrNblUooa
jxzeObr088b6nCH3sRciSg5yrlES3PequrSGh5XFa144w+wiY2Dy5gc8tly5bTW9QM4iRMwLvtAJ
WE9Oqr5jAwev6SOjTAlRdFkhj2REEBXoRP3GXM7EltvY5CgSYtKXKBP7S1oOtO/LIdrXhs8MozA/
vemvSV85E95bJrC/2mHw3dXNBuzuL9vqeWzlopWNnwMxDkfchgwPRixhM7GYDo7KXlGiGqV9DEx9
A6CwAnZ7jdhr19miOhwHe5168c3FQYycC5CgyBFRU6k0AxJFHZXZZrRHd1dzaCaoiwFrjM61U91e
FjyAs8bvgPQUT+GSqTJgXFJxwghn8P+JOThpWdxkY2Fl6d0HibpA0FXEAh2DiQPyDXjHu/POfF47
ybRplbHJgcCgOjRczvghSl+rlljna/LHBEWMzOt2G7vNFi/5zQhw2GEvY/qOoq+jN8vJzYRPIJAw
WTbUkjpFgkXv0MvUuAlKJP8YfssQ6ogRYWUdpzPWlQ1X/yMN4c9MMvsyZLuPYuiCPoY0BgsvDAUJ
ZKKgUykK6mb+psIdSFef+e+74uTR6CVPmguyJh7INHDfuunXOOA7IYI26bvPoaVe8Y0eUWqR/4Hw
E6waiHNNmzyEwx0P996X9YclcW4xRb2mQfEVEjS6EgNqWTnv5g6RO7OK73JqT3Eu73rSrFZTr+6h
YHBGttrbbDhbx6jRjgv1FuNGWeks+pfO0yFPWJsCi5sFnzF08ZXvN29j6NxHFgf2RDgslNOdVE68
c8Z+WZv/+Em6VcTbGjezo1VkWcQiJ4jKp/ypGQkItqPTrIB1urJ+7l3/tewR+8wTR9flp26L4cUD
iFDSTkr/0B73kCZZUJ+M+rWZKGta58WQA57DmnaJZY57EaqeSYfagw5hZBQPNQKY1TAx/wis6inR
etywP5zghW9b5xhyToq5uhsTEcNBD/OrKLtqZ7JP4t2zy0cy4nguxbZpVUl6EgsIZJiMowIJ851Z
we5Dw9DgrIdpB4PNLLDWVe6LkeD8pIW2CgcLnjcr9p0Ea2lXcA19k1OabulMlosnrMDaee8Yw7Di
aEtQWtzQePab6xSiRW1b+dUkxhtdgXYX1eRhu5P91/OfUewDHJBcJYwXYrusFhXsMdDhcbcm3ZOK
B+wAKt3E6Q+0Uy/oif4uepsYosSusl3QeAYSR1/FW84bFuIJjIzd5L3OUj6j7wCY5lfPviABOYlI
+2U/8s3/oe7MlutGsiz7K2nxjiiHO8ayyny488CZFEXyBcYR8zzj63tBEV1FUjKx0vqpLTKUIZEi
7sUFHMfP2XvtJxW82X5NuFNF8zxIg7OYMTAQkjum1/0yjc562Z7AsfimhLaYekIxpc3thOFo7s+4
z1qFiTOq8LtVuIvh1koGlA70OWZytk6sGZmBlwoPEL2FfuuM4smwmpsBt8PE3iSiZ6wZ+VXgw06J
gwDVbgZhQ1TpE/k27q7PTMlKqD9pIaOZmInzyhx5p25vvNCGKRaewkXkRdWC3E10FMxpuJRcTkPe
87yhAs20qyDjIYhGJyfXlv2drk+gvEPMiN2SgMcQjbB3JwUOBb/CMFPYxI4itz6nbjwkWXfalcZO
S0m9SNy9Y9M7L/r7lPA/iUxyhVzyDJzFhWrHFZ2lG8PFGRfCEWG7nK0Ls8PqaGnUhjocQOmkrH2g
Q5a1xZDSypBqNUpuXiQsxrWjoMKUhOou2tEst5SZckJ+YuvkUlogxWxC3ceE6p0acsTLXLhLfXyY
ETPKojdtDSgZKR5vJj97wahCczTqMJ8lOgUO8/0GQJcB64tiLHk1J/NRT5obNnWwGPpoBbf0xKtq
DMYaTh6LzR9eXQI6Pa56jTbtIiWN2BbglsbaM88SNkXkoYHvXxe64uzbGj0ze4s7z8XbcZEI7Y0E
7xiC5bY3EBc7fUg/tWGXV2jRZYSEYCQzrK2tblGao7GqM3VhF9kzw4JiZXbBtY980QdMziIUrpsp
8Beu46t9DWclqu3vVRs/FOj3Rgaaq9SWRBkxbG5R2fSnIZbdvgckBF+JlNMc9I2DTEkM6IFD7Ngg
5iBCjoVHxRPc1K5pLEXGjZh3NtWMdSWlGayrFkpD4IS3oZfFxyY3i40bwgcVvU03sTwP3Tkp1Z8j
picuyIQ4j97D0TECICGC9ZkJaMGP32mBucvcJjgtzZSPxON5HHr9CpoeE5sxWRq9tx4m7jkKhv3k
+syTNIeZYdx+F2nun6CmAmFF9QJpUJ95P+YgjUXJqLyytQsL5cEBmfWMpqxZxdvQXSr3NqQjtQZn
ki3ymddTuvdBheyWjQOt7MF8RcU/LWyerivu9g0KIxLVRbHRioJAw4lm5+RiLO+YJgGc0PnWyn0k
6XOnwvwC9nqJWRzFNHBbiJbY99as8fByEJ0mXhrCQeNZjw9rJ/VuV+JCWsa2h8lanEyOvMqAJix8
y90GaCp42TYZ3L7q5jiCRQadAYIERTNiH5Y+yzFOzbr/nioK+TZF844ZBFN2TC9gDGltlY77gugJ
LExZHdmNEi+Xjzc0/gp6ovIE9O79nHNVoTEo9LG7yCvt0OunJfdOUjvmspkEbLv5dq1bdziIVq1N
veV50wa3vjh4RvOtH7j6q4Tw4mY6C2R6awZg0prarpAjC9iVceic4vHpFjrOpDXF123e9AIO7bgx
renONySdBcvbdK15Zes+2j7SL7oUFKgjusOkiaPmVGeZ1pkLVzA/jka2XIIuddhjyRgpsUeszQT0
BBcp0elex56a5erALYAW1GhP9Ta/kkLmJ2nn79ibkwQ5Oed6GT2aqmQypjUzFucSe0Ixv1pSKM1D
jFRh3bj+HNNtr3IGcmfwjwPMzdpTlVHbuM4aMZLLAzdcDJUOGAuWqTl+I1C12eNH8FCpLSNoMKta
UuS1ic9CbUXGymzNUxKCqc+GnD6ydVN906Js9vM4A/Bqst5blEBaO2dn+sO6ck2muwPIc98GfJLG
yS5Kms38b1XHZ1HpyNMYk/5qimO0x8hUMLfLS8RhDkL34YGYBJP54wYE2DoLjIFSkntbmgwq51h3
Wiasp7GZrPumouWiQe4qazYnXrxh77ZFT3thTtpbFuXrXIL05GET4b+z5yFCcEyd+yYjVrOqQX6B
8llIzYcOaqOwV4F7iho+YLDMJ01LdCMtfBLCyrB8poIz54jscjK6YCkcZ6KCxc9dBDQjbL9k092i
Z8dQoTYd+Ure1JyN+KTMTBSgxervOWz5NcGffJ92aBr7KIdh7Ve8SSGwIES6Nh3KWqEvlVvHbvxL
x2G7WIaUWBHP+kfDVOeD37LJ7S7BUVf7QDlHba56AaNPmw6L+UJr+gvCSZP1VBs7vEjtWcilFZV0
1rsGkrcvgr1u6G/jhLxGN7vloImGp2px4ouGJpEFTdil0yCbZZz7L1ZteTDwQKYY3O+rvKmekIPQ
nIsYYE1Hw3DMQ4uVmrz7C91V32egNAFPhs5TRxn2sGzOAiKmlia/bKdG33V1fFs7vrijAvTxYHgX
lSXbM7bx/UnmUpknVXzLUFecxs7gHNwZIGT018osHtMe++dQvUCqMZEGELti0u1hnsfAwA/8E6O9
k4munRhBeQow2tpGdcBUoShYvGW8FjFLsDviwrAnLGNxiHSGiL+L8S7vGN4ENfFMEcrelV4wZc9U
fppdiaaJ91ncrRpmOuxswQ6hmp22w0hwoyCoi3VlGfgE79QDUAYonsc8qV5V1mXYSvpgZinhmITo
t3aEexPCOqnLlGeQoVU74eCcQFWydnsqu84wrovQ2IaG7W7KIdy6tB2LMTfPE0gd19xbgGPru0pD
yZzQMNXXEqWkm78OLPtS0LowdZ1JYM/+oNVahJHZwPrqMUYufZNJKKgBkLtPcVveFp17qronuxBn
NWZnfyzTOwt0G9uxnv2rkXfMucvpUfl0FoxwA1JpXMqmG2iHdAcJQ/gYm7dBY0UH08+tZQl2Zdng
LxsiOiLgXRMcooA8RhhRI9aYhlaTU+ik11frYWQZEaNvr/QguDSj6BoMubWtLISeA4aIpKGhaft4
q8uq+m4RqrvidFJ3xsWRmHO0rcWxjgLjuvfhIszOGkNEa0LO3jRqOYtN3VpOJzXToW0u7fO8cs96
n4aw3o3qGHbGtAdoQn8YtA3UBR9UWVPdDI1B/dnE0bY/dyeV7bs8v+8Tsdb1Xp5hYZYr8QN1aVLb
deBZMCqtWK5AweJp2hY1zhI/LS9it81voVQ++CtdAc5kG4QAliazX0w8Gdpvge1iM+SKYp/9ZPlw
p5p5cx2wVAY6aTqWDE51AOfLxu6X8kAeFpuLEUSYhYmjYcaPCi88D00KB7PS/SUP79fYsh+8MrqI
9TzbjAwj4KiWNzqdN0QOyRLuwd4XzNioAdj2KAnexV1rVOz0ZYYDAxKruiHFGqjAiE0BAgB0mRpJ
/rgyCePEtQ7YQpPxZjCqGyt5dcreOKev1iKzDKeE5yACwNNeOBcIZ09MFRItmb0UwjU3dTtLaVhK
Uso8jHysZmZO1LafFPSBvYuobx4GX/+WmRYtSLa+SWyfaPjRfICmZc28dPBpVVMPgYhkRsHauDLr
ByQrOMRR46/6vntpgfmsZZrcIrQdwP5we8ku/jaRAgUlb+kluDyHItmVed/hZaVi9sdk17TJeWTN
UZ7FLLVCVgLiuY1ZUFTNGSIIfq6OCzJio30PXio1aw93jHVTEM/NfP+Bjciz31LCTrXVbIQct1Vd
gr4Z4E0o5hZ2Y54NdQhOYvhuzPrGunSfPSt/NWaxhW1Ar63ogYhKdLR2YFNQ/7zlU3XdTRnGdNor
RQJ/Gh5OCCHwDZ0+VsHWmRY6T0dbEFTNxNEyjAsi03JRhlvToER3iocUbdUSklPBTTOmxSM6+Wck
q5tqBEUqeLOi0p2FzHo0kppzMxj6fdppL3ppHELXbE67YZsV/pVtDzu++1xj17HKvAgGmgyHNTrd
0wL+O1eNqcGNYHDh69oNyBl3OWnDxqkwqfQdWW6F2GDROUGDgtGZARca95RWGETmDiWCarK3tJ/b
Pg1SAUe9eZ166cS3Ct5cx/BjY1WgvYPaNVZZj9m70vQXN0ZAKxy0+aWahhWJxv0+QgzgvkbpFb6E
h1glNe2dY94zpHWSMdqVGAXpIoECG9gcGNR4g7BOAd92iF3LajpAshCMecjhyOI7L7FoNbFkLwDk
vA0aEl6V9vESSfuNHYo7g9ELggfj3EoiHt5MyaMAlCm2lID8iHHYgoQhqHiJfuY8UPGyLN5yewcX
O9zoVfxMXiMj5bJFSjHZ1dptzJIBIBtsB4o+zfFgOdYKKHrMHrgFFKJZBvqKbPwmYnHs0DBPNOa3
gYslTQJl8ZF3I6oLXxh6HbGHYpHXiH7tNee5JJ8KgCY+M7/hTyg1wb5c63A6igH6UNXOLV3D3kRp
T30afK8swoQTezONTrCXTXGeoTDp+L6l7TEl9QEWWHnJHRgFDzz3By7CCXkIe3RogD2LQQQYzXFv
gQjXJ17ACq4TOL/xXONCLykyZNUdpUsIgxOW5xNWkU3YI4RzsdZbWrESXcDySyKNSuxHYV6iaj2k
9vB9DJHz5VgvFiGjFebmZQUiG+3HNrDLle9HQActqBTIqYFRxpD+5kFYa8/eONISpRMdsRw3WfTG
ckpCLk/vhmsganu1DQysplkIXKtO2Ngr3M9tMK3MHnK1x0YIGv+sg+ueasC1GQ4ZHuPeQ5zhsbDR
CEuikA6dv2L7766bhpdodVhhPPWWCJ8sgHK81VpOYol0HMDQN1cf8LfmVcYMKOcHOuOu6eMLO6Fs
7FCcDD3JzZbP0BZF98rHlnIyDsnObneF7sbMBtSiLmLwSnEr1uz0fOQQ+j0aUiyEYdOs4oTEpIAo
nmPuGRcWSqGwxxXUKPXiFXS48POeKt3Tdv2E/0zZqVjZY9Zf0sZqqvzooCG0IvkSM8dtfX9H12ZY
2HQg96OCXMh85+D6urlUdmCyL8h5T/q1FyVnbYFidk6dzvQRMVGrHpRBQHnby3WGp/RiIvYPZsY+
yNR0SCZTrI0R6hzu60YXN4Xnt5TrQb8Zh/Kx9Ot0FyIvtMhK3lJWPymPnAIxa/Xr7JyRbXmYwvzR
BWSMOz3bOoH7im3+bgJ3GkXqeRRq3NkjLCWd66DvYocRwLTSrfGykh3oMFoEeWnGx9pM995ZLRLn
UvbTsa9M/9TE2rXG6JqsqiJpj0VhXsGHrq+MGfIz2hWPw6mjTd5b85YZcQFF50luurB+dMPYOHom
10IX2bHKyVrTMA5mGSsJ3oN0m5uGuSV3Xhaptpx8NCwTOLhNEcxeeYqn7VDi+Hadflr1dWeuCqm5
7Kfroykze9vhYl5rXO4Lpc0Vk3GYkXbkOsgjIF9gE5gdl02IJr8RxRaovrtAeJyd9TU+wPrAeXOX
mib5Or2wJUUdEnvV7dLUvGbVZwLPjMM0KrHPUC8vHEuHngfOK/aYU+VZeCgVWzCB4GthwABtA/lQ
8SLXnaCJq+mhftQ1dFZyis2zAi2zFxbdaqJu5DM5C+LaO1phfBvVwyFKYxpOKUhYwA5Ea4Q3icPg
cIjSJ0hmm6HrtvGYXoVI1p1A27kJvYjWHPJzh2xtHvPL3uLWhjGFk9rtxw2QNbDAAz3szIDvYg1v
dWKcRhWc7Q7ZYOVl4dbzkss+B2EnuA9Weui86n5x0huBgkmd7E2VP+bgwZcOnWrceQy/bdQPstGf
bU/2ILNi2iHNJtQLG2l4J9dDa4NvLPw3J86uk4kpWTUP1RWljjm4t24QPnkmUThKR13nDtwVmYjI
92lDlC6sN8Q3ACyL+DQhrjMTZ2mMNR0DJXsVDX0NRsIdgQXAprrIZKEQp7ViaaPYBulSCZrSFqFO
ODBPen+87o0Ql1Dw6Ppodqc4hakZrAMCk7Y2BTwpadbKQ3XbWDpi/NGxDn2Ma7zWh1ORl0dIiahz
0Ke2jIx/HwJm/BTsRkSjbTuWmoMICQGbQ53fBWjRlem0H4PyjGrqxuU6Hg13ehxRWi+wxR9zko7O
RGS5R2ZV1VqfrEfKhG43cvNfsg25bgo9v2s0lEqxdBhKzzIrkm+OBnwZniaYUbSG9r1WCO7y8Nqs
NHEFltZiTa7yUyUMgFREiWD2z5CRprSNx9ggrJx+bZZDDILecmtGKmeSgzS7QMC4CLLhXDPabJkL
vdwx0arPC3v9VzZs2GCK8iXh2AtjjC97D0Vc6Y72qYc3cv37k6d+im2zBTWvDeJbScNSnwOiFRc2
ahwN7ZxRWnOwjr328tY91A7DelA/4P4FxJypWo1FjeShUO4mQ0pLgTkeqhhEiWKghxbO38RawE6M
UL+lLMNdVcUEZvgQjURo7KOCcI5ooGmqaoRqyzYvilUJMOnSbEsM0/qwdVPDOKo8IQS4t5mrpr57
44zaCk2vc1m2Q7lxAGR/kb+muz9Ffts0UIRQUs5Blpbx6epBswiiRSHVJc0LR01u6Re5FxyjRgu+
m4y96Rf6zPVSZvIFlpm7Kgle+3pAHBSyXRdJWNK6ytgmaYCR16ipR9ambDyLQbfgAvJxVbUm2lR6
hz8ipCf4YihVDwGRMzuM8vVlYPGLrMG/GTmIkZh0mxMqi0dVZU911d8BZZ7BgLVcDVVf4t1lktPK
6Fvv6mj6GnLc0sZauaJut9OY6zeNplubWZ649tGwLwzFw1UVMr9OIv+aXTubP5o8JyoQAKVY+hah
XfgH2FYJexhg/BpExTOrX9glIR36/BfbHpZZESVij+gfC12BiaeIa5h34GnSBsjR6DXinH7ytB86
k2Ikz/plyT55jmbumD5ADpxanx51QfGXOvIJ7q97biJzdclEOPWC8ZAS/rArdbKbTTW4KIH9h9wI
3mTXOZvBgZZVJ4js/Jnwnknyy38EsiaxEUNc7kC9aJqO7U7XzypBLVZBaIKvMvuVdj9yJksFIHW0
iSDw2jYE+O9cDB4wH5AH+VlgMsAB5vo0Egk2bqyZQR/AwMFvoJ/8+GXILP0kdcXVmNjBPS8ORHnL
qqr6b15dWKs+gQX0I2C9zDvvmDePRPKcSRRQO0K/wi1jHPcR2Col+YhctaiQI0z1RhbcnGvfluKp
BV2yNEr7VBHTesYUCD28rM+ZkDurPjAPyOnMo15MKLKtOrsIOonGpzWe7Ly3KeyZxYzzQI+2+osa
B33bdGJYddDJLqfqGWLqCddnSmhBNp1K6Rdrt0QsAE4Q1FteBpdpJ76HeRjDdgFvFMyihWounZnv
QbeElHnqWOjexMAAs1bVTTyVM3SyqOlDQh8HG1LeC5aQOBrOyqEyr6cRKXSsEaJIy2UhAyG/WTXM
+RHN9WoKYC6aaqr3EM2yi7oDGl3gKF5VdiTY5HYmyn0Mg57RM1rx+xg/QBlvfix+//E8/Kf/ml/8
FVNb/+u/+P1zXowVdVLz6bf/uslT/vdf89/57+/5+Df+dRo+V+AF35rfftf2NT97TF/rz9/04Sdz
9L9f3eqxefzwmzmlohkv29dqvHqt26T58Sp4H/N3/m+/+I/XHz/lZixe//nHc95mzfzT/DDP/vj7
S/uXf/6hW2RQ/sf7n//3F+c38M8/Th/bKmwes/Dxp7/0+lg3//xDM/50lCId2QKH4ei2Y5M73L/+
+JJu/yks2yST0yKU052TlXlQNcE//5D2n0o3XAWiehY4EWzyxz/qvJ2/pBt/coXzx1LaZHnyf3/8
31f34VP8n0/1H1mbXhDX2tT//EOZH9O3aXA6uu7oBkFv/Of8aj5WBJmlab1AAsFEgZser4BbrRs1
JgE9l9rp3jQZZCZVQkzah2hmCG0+OZa18Jn922xTPMg5bclmWy4cPyijmy5u7XoT25DJbuuwp69P
WweHtBEBABowV6RbGl/0U71Sb5uXvOrBpRdFnpf9iqTE1r5ye6GnB6WnzMc0E2YhxYMtsTuVKoeW
NMIdR9ueh82liHWtXJcdPLhnTHSpdUHfo1smqm1Xg2bm00mfJ1Zx2XXYTpSVOcMhddypoWOl25b3
qFeO8J9ay/Kusok4dRifLV77KRzRYft79gteeSgbyfp/bThRoATAxKr1r7TMrczZNZ1KZSA8NSvO
xzl/KqEDMrSjhy0fCp48FTx9bdIyc2OETm7eMW0l0u5i0h3TKO5Gy0kRH+mENlTyhCBsOWcmCXZD
3RkrszYSHWDGWuXixq7Yl9jorkj/BUe3IDRrapwblZV+Sanbh5BwxKaiWBj7I4GheaIYEcXVXINX
Olk0CBK7yh1YSnK/C97ACrk+rpRSZM1zK02zuTFasp5w/U8D7ZxnAdlFz29dUwRdRLRhkxJqiMkE
GRHSGkNiYmEfDUysy7LyNM+mojhBEF6zyxfOZR+AEKYzTVlARMlQ7LAU5i9lbNyXOfgIPavvraqM
7rTSHugfJyNy3QmxjqunBlPujkFJ2tfo/N2cuZPT+SdB5BpsFHkqMJW0dsItRwokrN+yAEnJ/iM+
Inmy9txPiHGQ8iHBdUrj+1zxyoWBx+C75bfWvogMha8DwBwN3WxC2egn3vc6sNL7hnON+a4p/ctC
w1BLkkHCrKbw+zWSLexXbZbf516RvzoYCr95MAuJB6j4sSt38gqmmWZGP02E2JHZdnOErY8MPNj5
YqRq8xxtOOE8eaQk2mW7wYVl3YU2DbJFW/M0X7Polbxt04Mens2PvkAQEXkRkYm7Y4hMh7x0YjQh
tWeHzMUMln891hJz6YahpHzgiRG0IBF3udPFvFAvPraVjHchGQLdsjfqkKqNzcsqo2Q+qysIC54g
pFA1qQ1mMR7YK5pNVJ7iu5GnBZFDB033JH0XRH5MbmOHPFAnNiUJYagDbR+a2dJoFEj0jInVMaZx
Wi7DJu9BIBlls0MNb1zbAPz9NYDAVjuyHqFtdgvjtk2HaoMeEDpDFmNTMgtjPFEDAn+c+7bxHehJ
RPqElRoHzL9Tdxgtg9nmUNivMV3ToxdrpLwqrbypYhyTYS1qsn119RTkIzNsf+rE3sUt4O5r3xLW
ugEtARHFSIgSYraT0RvsehiQmsV0W8pSH/C7iCDZeLIE2FdICeM4i08ql2YzlnNyWqXK03KpRVGs
TvCkO+WjYzUGngtPJ+xhMJBMPA+JPoUWblhfqIOkGaqfTrYxEOWa6D0i9YgUnWczRCM/VNDPgMS5
DBpwNq8jKoKY84b6j/QhCubcr49VO9AnxIKCy+CNPXyvnff0q4g7VewgT2Qo1M3Yk/O4joY+72nW
d7q7s1KhNBSrfe5/13AukkjMjj/dk5timiehZwHm7Tk02ZaDjXEIzX09vLGDI8yp1OLhza4IHFvp
DBjkfqrawsBDGklvM1rKq+npj+Fd4GPyXk6VUoSZVFPBbhxDW8eWuiHSD1N1F+1yJpWsN6zj3+0o
FkyEw7Ry9l0XI+mg3A/oVNat89LXmnBWjWgZqlLSSx98MXg93pI7Qea2Uns3w3oeWMx7HMQ1WluE
w23/Qv+XjNIBOiqeHO6guylXzpUTaw57ycAxgb1NBgvOylaafo0ZU7500ZRdd0IUry60YWepwxlK
lq1U3i1BOXbIDCWzQDeaScHcMzTa5N4efMwrlatiLjGnnrVFska5hMMnsm4HygzsT7bphSdlOmCt
Iv+wwdYkvRRtIulQg3HmVSjhyK9rjNmfqPH8nPNFdB5DWquWE4B+fcMuqCD0J5zBnTwDMgIeSqE/
kqGUsvflJkGUW9SNdepmtT0AwutGbFPkVQc7pQCa+52Cp+X7CkZ9bedmC/JvQpg1uU7lMwrrNFmc
0DhFWIqak7nPocDvnuzCOqZkflcF/V1nvK8rdEXZ8FcROVdN3MYuxbhwxJxcr+vG57KCbmQ29Ja8
6TbOtq+vij0z+K3Lhfzd3jobsQu+2JzOifTvjqdTJLm6aZnSMk1KLeNTELycuOmJLrrzU7J2h5JR
whe7/8/v6McRlAGrg5GtbbvOpyNUdPZnAcKdOIQ7iJzmitix1bQcVwYM2HhJqt8XKfFfHvHTdjsn
dc0TYCSaVb9GRgwdBHHGjngtJverwt/IXfTFWfzYHnL+eo8mhZstLNOw5VwsvmsPJZUZ8Dia7pRR
bEO7mqMT6dLhnJ/iXC1V2XiPY0fA7BGRY+2euzWjwP0XVw5V70+fpOFalmPzi8Wp/vga6MSbXlOr
O+qfdVDeuG6wRUi41nrQU9H05Eh4nuDbEQEgxo13Wuue+JQQvstk21mRBi+71162979/WfJXF9j7
lzW/7HenhjRoln1HEndPLmDiPYHNOpNlCvekOu+b+MwiJgO1gd2HZ0nYpawr0xp/yq5DCUEWjI1Q
yW0QVSr0LciwwJ3LsxxZSY7XD2EmIhrzq2bfL06kKejUmI7j6NL59GFOhpMHlW7cDZBOQx7imI//
H4/AVun9OTFlbzf9ZNz1alyT1dxScv3+rH9sOP11Pb5/C/Mq8+6kM3nt50bcnV+FmyYQ1B7XljER
JNd9ca/96tM1UQUojL/0vX70Td8dCFWQgA1i3k26QBbiDUl1RdotPoR/9/3YliXx2JrSpoeof7q2
fa+ObdvT7xqyoSF14tqpMIAsoKWKBVuz6ovT9/OtZDMt5yWbiHRs0/x0+kw3FA3l2h3IIPig/lp6
Ia17dBZ+dxzCb5P71QF/Po0ckIXfNrGYGu6PFe3daeSJh9290e5GiaeARQRVEhat359DNrifF4iP
B5lfxLuDOCPGeN/y7nBMrsMdRRgSoedp4a2erUVIauxaOyUXfR1fEx1xAvr6y4X5q3f56UkgrM7q
CY27i7hlHf12zMsvPjf906acddimUU+1avK5Oab76YMbRV923oTZKoXTb1QucoMOBRuhNPFNOZXE
H+owuFHi3csKlqlSdQdqx7n9/ZnWf/VGXanPrQge5myLPp7p1A01mJTqrreibTjlAyQnstmJa8eX
0BdLdwIrZpGPhxK2fyGmoULF5aPpzxCp1yJAKebX2l+NqA99qPeVxS9fk6Poy/Cs59L+dAuJPrEF
0APY3sQcjZl54w/y+vfv++dVh+efNOi+SML7aI18fNukYRulk1l3QYeywHL7S3bNu76BUcOlF3/x
Wc8Xy8fC5ePBPl3NoYt2RSbWnavRwnASOFQm4RLGF9XLL87ah7f06ZLlca9Ki6MEEXj4ya/u+GC/
OMRXb2Q+q+9uSy1FF1WG1p0d4BeLezKQ4ua+153d7z8c/VfH0aFIKYo8ZVBafjyOcqIiySLnjgkb
SrCLYuNdgAHdI2JbE0KEE9Zcf10Y6b9YdOz3R/307ogzCbDpzUdFd3iTbbodcOdFcVYc/FX7xSXx
q9v/w8E+XeN66ZM3lswH09HCL/otir9lt0Yx0GzrL87n/LM+X3/v39inugaAew8r0LmjkYdL5HkY
fW7iexc/u6ld/f6j+9VF+P5Qc/X57goJFAxYzN13vo4cHqFu4b39/gC/ujSkTZPVUBJgofXpAFlA
myKoo/vUby6YP6ydETgH2JzfH+VXb4NLj8asyxP8p+VBRR2YD6nhZCkgYnWAlsKvLoBfvREKYIpB
1jmqkU8XgGjxc8msuAeEAHRqJ75p3lJbIz+TNzRV9mKVrjK5IbH+9+/s58M6Avc8jV5HmvzXp4XP
7AtoZJ17P4Z69b1MpuS8iVqHcbjvZtXy98fS5w/j44XHweiNG9SnsPKsT/exo2uxjbPnwTMFjeXx
irHJWVLnm5l2I4aU3mhwQRwGotrvlhIz8TBZpuoCeCjtCsW0hBIq1MVzaQO80r64kn7x6OPVuQoF
J9s9neHcx2t1skICMnISf3/E+JQHirkrYgkuPImP1e9BhVn9jmk5AWF8EPgA+5BMHmDsuZV8cYfq
4uczpbvI3Zi60emzrU+FPE/hschl9BDtw112Dl5+ydhtU51+tfv7xdLqcCCiLhyDf3T56U2PANyr
Ko8fjG2fEA2zQNtx6h8AzK8JRKwezWW8Is7ziwvhFxcdfRWKRTjT1Dvi03VAYjoaJ695QE+8qNpj
GBkLUx6/uNh+umcNB2+WYVDDCEDF8zzl/dLTZzMVoksf7Wudce9e7YajtuwOjM+avVxQyuy/els/
n0wOOS9C9Arop4nPxROjA7MqRfFobN277jpfpstwaW/VtlurJdv3U2/9d2n0b83o/ncDuPPiNbtu
qtfX5vSx+P9hCmdyKf5uCldV7SswpQ9DuPnv/D2E0/8UghXGpaJjPXVNxS30P0M49n1s+rjwHZMP
jAfg31M4Zf7JeM2gDyIQt7pQz/57CifFn1To8xVrOZItI5/uvzGF+0V14fLYmkdxs8TE/Lxv6sUQ
CV+Jp3qtb6ylvkPoZV3o22ndbH25tr9Y5n+xuHG4WcRiw3A0aA58vBtK6ET00aYnOBEbcwObYWOs
vPtmYSy0bbqBaO2s330cF3+t6u+LdszSn9cw7gYgPRx2XlXl57J9MjWtobZ4BCbojseYrAsg2Z7K
Z411jozu1kVYhSExEoHnqX1hpUMy3hnACds9yWumtU1UVGjYtn2nuYl6BfgGnoYLxXrfgKCgbElV
ZrcU7GVNVA3o3h8TMHI/54FYlCPVrklO6zM9h6iqAIYBFI3a0CgWXdHgu2IVh5fVbao4CwCDVVlY
31RpgTHDGYbwPtfJ6LzO3aRO1mOadSBEEcfOhNbAHtmIALvZDjEaStJ4cjzNTYwIdg/qm/DgEioj
7GYiIodNjsQE3lLtxKuxYyKzIAQNMJXNlGo/mx2A7nE+TkuDqNxTIYueT8NyWiAn/XyyME6Pxi6u
auKFSuGm34UV0JzuGYk8VM5UPWaO5T8iIYZDWMuBsHehpYTfVEl/D+ySBBIyU9TBaLSyXpksipsk
MUihMo0MFjufQQ921JkG0K+dlx3AFE3rGHTcbjYyeIe4KyJ746K10nawldFxtFZSnsVj54At7hpm
Vk3rBodsstoBMAdRr1tpjZk/R496h6qxwm+Eb2ZXSLjFjtkuenXTGJhpeaqA3aeNOOeDrajc3D8P
bUvS6Su0cXBBETc52F1ezBRY18Dgk9pYxN1A4B1lAPS/71GIUQjF40BCV4Alf4kRig5LbGeW8hdZ
kI4tYkuNKaaqHRfgfxARYRcxv70y/HIKyS0kG25d+GRvMMSsUxKzrSC9LANpA6SCnw3i2Wjrlwl3
+7URZs6rZed8jlgCCgbiLZCNxdA40f9h77yWI8euNf0qE3OPDnhzi0RaJn2RrOINgkUD7z2efj6w
j45IJEWodGIi5mIUIbVCpe6Ve2Obtdf6ze9GGoUfAMX854Ti+DMSX9DJeoOGLfR/UQKDiQWZadOF
EFzoEhJwp55JgcWO8PEhcMP8vDQ6E/kAOHGxpd7GbZ0kODTLQSU4tZLQLMbLzkcudOgFSVujTubT
Ik6Kwn2Rad7g3SYZnoW+0djLAYJfLVpusMrMCp5oTUtvK/hJlOx0xZ8owYVUInRooPmyB7KohvDf
Ail9adxc+qX6kVTcJl3SSa4DHwgfYDs3IS9j0RJo8CarFg8mSfFdfY0FhZxdVr3iaZe9VFvKZkgj
OAWuR8Lu0IVM02NZYSGE2jz9OBj3CuTIKqxqMP1B6WHRkUUeyq4RFY3iqAiJWrGUigGFW+i9/k94
00CdVdRtzKs60RMWT5KGGk8kCHnBbZAVpvaQDVUNgx5jHhwTACTpNyxzTd4Dfgc3mtCZDvd+VWCZ
qUp9DWm49CO6oapeJJc9niraD5GGEjh0s2TPBCLEJVMNhitEL+VxK5SN/lBXSPmthlIM6p3IaUB/
TBu93K49sX9uGk1U0IzMkXUGqDT+6lQFkD8d/iD55Y+hLNtZi/XHzhJyTTwaObAhRA97V9rzz6g3
Mn5ZL2XdWwjBKDJN5IdyiHCaj8RGDZDujFqAb2aFohEfvEaHi2LSesy7mJ1g5TUu1nY+IrnzkIlK
Ds8QgDn6Ck3TQwJBEi+DNALmw0f+zoKG2ZUJgt+ioSB3qqUh7LG05sagm2d2NJKzkPagkARWd1YI
LSRMF/k2DQJzRI27AyuIc6DbuTsPE0bYiQIoAKDnWI4A+Y+pCMDaGEcAz2gZ+zgro7k7gABG904G
m9vQr0sno5XajVuM5q1e7VEKrD1ZeAG5kGa2PkBYBSxbY2nP8xQ/IcRokakF/5g4Oq2xijjIVPGX
KtaF+EzpQd0pI1xaZTSbXRogx+Uic2O3LEWbVvBBaPKLUe/vXDdFCcW4zeuA9r4rISmXIKyOtv9F
1esBmgDSDerWR1/OIHTLwo+07d0tpucmGF8ThmknhVso4jthRD0Equ2tJvlbfDh/k8O/oUgJPDjL
snvwK9xx1uRGDNa1R4ZHzDZVZWDSjcEhHhfGjVAWdwb9f9RFd1HOc2ZIcA7XDnitXhpac5cLaBg1
Kg71oaQfO5Y/QoAgY63pEjXzi0BRAHcnMENGq95kDYIBSeHCLARsVo/ZFsV7/n5DeeqH+ldFS6Bt
hrWPZmkKU2NVR6J1OYAquVHhfdhuJ7LFXO8VD4GrJsfrDXoxO+g8RyvfBtKGyIiVoPMeuMNeVaub
smshBSH9fOBCQD1ISvAeloZDo/jxb4me0QUq0ONt1EGlg9Jw32jhFRqSxcqqYasJiNUhRAOJsFNw
+0tUEU2BsZBtK8RkFiLjfdhw+TfWOpOaixwAh4i1CBxOLq0GSxC69kZJL7dBIwjI9lY0im4tF7Ui
OKYyRD8r6HYHLLh/Yf3kFVtANDnO4JA24OqaTtkgo2+V7Us2AvOsMQo5C6RI51iLKnXPOyLYm1YD
e000udX0JoccqKojJw7fFhEy1nbyhO5Ic8a1N6n6yBGahNgc9fvphsO9M8NNtKpzTHStBDUk/JFQ
Gozx2QIlMTziDYtuieojQFka+drFumlV4x5/JqTeiFMbYE0kmO8opqJbWgQ+yFKkm0rYrXZDKgNT
OsQM28NcVigBTVsmJfcQweWf4EKbg5/mN5bmC3iHCWUIztP17sLMYx0VmoAppU6TWdgjmoBAUahE
sPLsrkoRT0uAo4sF7lpR/7vGCCA+a1HrQoWYRxoM+s6A/4lZwEHG4PYAaMJ/aBTL26NCPYmdUFFq
14aILqShZ9GFluM5CZCjvdG88E7uXMPuNcGBN3ddSxWqTTrjNs5LN9j54o9i8p+JlEMbV1DhQbrY
ljfeNIbFldZEZC8oRA60t3+h/eI9lhTExxJWpaV5ex2Trh38gW6V51Ln6FnGUHQpuehge8ACi2zE
QMFImNro6BxRADx9E+5auGuj8FfcT2qc6AmvAMVax0BNN6BfnQwHGFgVBsVtSYPj26YVqVwwWKtS
GxHly6VjU9XpeqhzcZUqmMEZRlteCLV4rY8SxtS5F2F/xGljrhDpz/elXOKEECRBsw+ojuIaVbwh
CUlxf4it3gakBt/W9AZxpWY6ae2oGgfJr/Y4st/EVlC+6Bk08THL/XOzVX6iaIrKCqUq42fIakYH
GDYCbj73GSoN61gLAFOEuIlUnfAski3DoYqS11hPE3WLxhcSxS26syEEzxS1Y9CyYPricwormGlF
1U2TdOvSa4+wYxM7qLWHwNQhISmT6VEXqJswV/GmQi33ypCE9LmHkQ7ODNtVSejklVc16m6smj29
U2M1ZFayTgLc56AZeWeaa2TbgpR0r7v5S4tayiM/aseV93sojekyrKFN+zXf0yzgOrtBcRb4Sm0D
wfNYzDL8S6QtUyB1tipV+mFM+DSosU5jXWlGvUHiZauUJCldmyOkIkWa7YkjhHO3AbfUy+bWMif9
hHpY4Tv4wAEa8XzIU9yvgaIZah6i3IAcTldVsOsGsaIhjc5wxhWqRjw1XDN/zmtR5KOlwTGZMhdY
V+mezMTDXFqxDjLnAYIS4g6omL7NQNhcBXod3StSYRQc0B0UuyB+SnWMhZGizhBqkbItOjkWuoJR
7e2QqvE2PgI8D62ft1djBskQpVhUCO0+roy7pDDbS06N/KqI0vAiA5J1wXrsjirpI3hjtCEvJHya
tmGIDaIYdM1GlzIKimCStkFdCltgXshO97gIbQRBLzdqiTyCMSJ0Y5V4oSdK3CIEi/s0GDGJfLNq
HbR477G4Zdd12Bl5pfDTl8zrcKgg+3XQnlQBeZrSkGF25v0tspX4yXQ/fJP0QSUP2PkuWPqflSnF
GVoeKAXhOYhAS1551QHNQUlGRrJVmotedssnsFKdU/l+pa+gzBe2KIKfy1TAQTz84tJ/lRUlqq+M
oIiurVb2VAcM2/AMzi550TJNQ8OjyUrVCSePFmroSEX6vU/tVA+yGlGZ3ApeQr8O6wPAosI75rnM
swDYlKSyRC2CpVBBSQhKZHAkEKm1F/uoVJVoeAQ+ZHrB68KK14dXByueL6n5IGqylhw119e6O0C0
ZsDdn4PtRIOWLy3vEe0J5HETJapCn6R1yTwPnYQ6KsYEeRbtOvxLQryPGxHJZGsYZOxwY1w78QoA
wMY7oTOl+knt/R7pq6xAcP0oFEoQo4MH+s2nRscrSo3tyrfwPtBLVSAFEYvaina+IpjaDs9utJZy
IIpYJJqmoqpIvYsw3CMTsbzfFeRFCxhrGak+ZB4snVtsp9uiR380xWFtJ8Rhlt7IgiY8Fq7uRg52
4aHx7BmtmsZbOc4xyF2VsKi9VzJsJIp4L2gloh7ovPfnZA5JdQZ5ewCLJ+RK9xsUQX8xKhPJLQvU
AimnGKlrOLwICK3c3jSNbBV2uHbfloXHY4E6T+LvyZOz/rwk5zZuZdkX3N9kPEHAezlvQjvu00iY
xGcFZGjEqtPQ6WkjVVyFoNXkH9VQt8UuS2F+X+dJkoRH5OQ9zEf8vqrufZSA0PE2uh5aaxI2qIG5
I4o3NlKVWQ9rnnx/L7U4K771LQx1bzpWre63CFq6+FkYmgdvWkqX2ninhSLKKBM2RuQ/YeKIs8pN
03gC2pPpE0filoQ93/S7qTzb37c32JAvVG2mcu+nCj0IdE2UdAUAOo3oebC4HUtkw9SncO/tpB36
Uht1w1Wx/b42dApzmsLQ46ATgKmEMu86qIBI5TAwnpTL4KI9VisyoJ3xOGzGdbyGTrowqK/CqSDe
EZuSKHKf9B0CCVM+PQ9+azY5s4MYWuRQCl51jrQur9Nz42VheKeVLz6YAZyPXo4qIXDwudjmDnEA
IaaktgdIxgk3iDNguLvWNzlTqS1Fm9p1s2/2Kdr0az702Po6kofCxHnx0Kyn0l62AnRX2MKF+wM6
3wqg7jp9jO+4FPYL45zq9B8jSyqEBMUwISUoBorr059/iKwMZZfHgfQqb6WNvA5hvu2z7lreDxtp
jaSAj3FCsQX+WC604072xDyw/jmw6ItoM+XSK1a6+05zqAzsjHPjoO4GHNYQMlzoV3wdDxygaCmi
Dj5gNlDXbChIyNJrdfD35T7dmPv+BiEDp14Fm6VS7ZeT+iHWbGxCXQhSrUivKn31iaKJpEuxDDeh
jn366T5EmXVHcJsohcqQXqXLAaXr0Y4d74D3yIXc2Na18dbdpmhC/mmP8/2z6dIETaOZelKEVlBT
NnxLejVuEVTgssKDA8GHjXdn3AmPEbrzyHbY6fY/mFFimUAcVZFDYA7j1FCV7IsKhPd4PlY/0vK3
MVx/vxPeUZKfd4IOOoG+D28ciD/zzqbu+6PWJ96bup2sKZD6DOzsUF5Fa9cxVsEP69De5AiJ2Phn
/FCP6k48W2rqnyAIcDTk1OZ+AL2jA2VRPu8J2fVifdSVN7Ur1gCtL33R20UUNkK8UNRqE/YvVtZt
o2haUj+/H/4X+4MmhmnRN1Uo+XNpf45d5NB72JHPUzNDcoqtTDFp1UzH69Z/jaSF7Xi6duFUqQqs
ZlrWgOtmuzHsxi70+uFZp1EbhY/+sHSuLQWYbcFeQwVSbIdncYtWvHnwV8XKO0QrNHCxg7+S7eVN
fxKRS5frULd0Jo8aw+zjaYJRqANcdkQmbD3/gcTt0t6b30nSLMJs0pKqJokoh1dhx/N8g0CvI98O
G2AFG3dVLLWvT84wTZSNyShMVIHsnOIlrMbsPbN4yR3rVk7O0j0SJxthlQZ7JC/9C6RM7ehyEUb8
VVRT4lAD/wr4db4DogjrBiv13rRLRwaxDRd49ezeohBM83WHYPvCMlwKN33TD7ef2VBvTvhmbfiY
1feQwmNUiL/fWNMp/OlYYR4/jmj20TwKJFDThVcVXQq4tPmDW6D0GWfYp+EXkUp/irNkkXyKN1v4
PMpxNc68NxKXN8AA2A5O55h0lmwbirjOSv/Z7fMn10aucKM5KBmvzYVJPT1JZz9hdjH5zQBNgVkV
DxEU3026AY1w/VuF37wV1mjH7K03qO6ZnR/Ku/IgOItN/Hk6NZ+D6c8/fNaSN1PRRd7blG/Dtiiv
hke6WJfVXbSFmPsG5atQnPbcP2CY9uN/9rmn7PxD6LrzYbh73tuIJSGPjdhqoM/sxfGNp8fCyjrJ
iWfDVCcEyodYQ8arcfrU4GV//L1XSIg3IXszXAfO//SzqrMbog+RT6PA+UYFwQPz41Q3+aV+317G
znRDihvtiRVeoVJ23d+HNu2oRYjd/GkzH/B0QH4YsIg2lzoy4ClnTA4RsAzrUG6Npbvj6y0LFFqD
+MkLarZl1dEMUAmdtlD2FOJvYjrZQTmLPMBc5VreyD6POEc9s/bln79z/h7iP2PPtq8RI4qIeyyx
a7TCbSSnfCda0ZRF1vVJR/dos/hd50ClecjZdpVS0KWoXr7hkHM1FacRmV7D+lkbq+RY7M1Nfafc
i7tmV2yQm1v8pqdJz/tp8c8RzzZrm9Q86i3xGVexFRQ0u7oz1tIh3OVb/eL7vfn1af/PSLO9OfRi
Ermh91YPyEP+Ckjw8nAhxAnqazaZ73/+YYm21EGsSdEG6ZA9liq7cdsdgYM4SwDkf3HI/vdg3qf1
Q6CJAVoX7MbwqBIKieVuO+Fb1Stv711ZB2UtP1xIB9HBM8GpzrIlaNbCHnlPJz+EHzAO0yAqvkX3
mgOefquSYIWOfBVcW2vYpnbzQ38InKX7+gQDM5/eWZKF5hAlObbm+8m+9lfNeX82ZXWIgR/Ta28x
4LTdTm5vgJWTBIAMBma2N3oX1KjBdlQxETCim5ZWtBslKyX9/cdL05qechBZDDRj32FpH6Yz6atS
FPAal1NuSe2Wfu8q0J6+j/HFWCyNNw4gIR448ju080OMrkjgeSfqW27s+h59ObrLoeEsPKNO95gk
ymQggGBFaIQnCZzRFNRK5Tcc6Xqxu80VWq69v5ScTgf958/yOcosbyvluMHvz3idHisKj5XyAcek
tbSONtiEvXw/bV8cUFMwi5eKTuXJmCf2lqehl6XJb7WDzKlsK7t212yMQ+7Z0WLl4AR/KGnWlL/x
iRCXMCk9fb7i0kTu2raVHzmOn7EIvUELn+c1rjq0xjXb2KqbaLNUy/viLLGm0o8BkE3jRSbNVjnE
7qqHSPJY/vQulI26Dm9L17EuRtCWiPqt6wsDPMdKW0HYJllTz81svTDHpx/08y+YXQJqUvTInCmP
EzuI1qsdOqYDvmFD3WubLaye031goQeMaxgCHeAK529PAF2Jgd/aU+rfdP6rK78I8TgpASxk4l+s
G+IARTYokyqnhdjIFYqUfs4TJqbr4c7fWIj7Uj2QHQHu+ULOfbLt0AABPY+7L/VYhXre52WDIJsY
4AbwlLnNGvUKG93gQ4JO2Pef6XShTGEMEWQ1eFyF8/BzGLXEgC+oGwrZsDic2MnFGxTwjN9TYtTD
hZ/qadsdQpgvcKIVbbV47Xw5zg8/YLbxw0imzV82T1J2juDcBrvaB+XGesp+Ikw6rdDptlu8dE7S
TkatQoYWeQhbhmnO8gYjC8c8GBswwd6OlmJ7pr5YNy0dzdRGJ/8tWCVg+0HmoNwh2MBOBsv5ft5P
T4XpF7BDJlj7VJeebdDOqyI9bbsn9Tz2HXBH4xFbj0vXSc9olOmXyqphyxyahY0ineyUWdjZqkrC
PKnQW0AFYWXqjkoR5SI7oB+d2MpNdBxQnLia3hqCo/0nA9ap1AKgN1hr83ofpbjQ71uVhWbFK9TE
EUDm7djh1RCvhPNxnW3EB/Sqx6v/YKLpMciKpJmGftLV8KI6T32UU/9ORv1VeulR/0PnfItIOIjz
+HyxszEt2U93GacQ9yRJxoRkJtP4vKfiYATNNxpP7YZi3zq9zO7aM+2m20ir0s5uw2yVPXw/yNOA
pgqtTJ7uNCpVcxxxGRlWm0npc9MhiHOo0Nn9/p9/ukcnCh6yRKZGBqDPBfeCOIyTQq6eq7BEzxPi
VQFHKUr++MpAfuljmNlZJAsyEvpC9axdDlwZZJ8bda9fmjbX1E5ZWhfTR/j8kT4Hm+b0Q+4EZzIF
zVA+R/f+Ud22R3TleZjlD9KNsi32dPCvIgfN9l/fz+RpUZaWzLQB3lmTOny/z2F54Kt5p6YUZd1t
fRluXCdft286OYCxF5eeLtOEfRqjIaERiPoDhHhEGebropGyIa+Z0PpnCkzh2GxdJ1hFRwN7yX3m
BJvFYt/JpU9AlZjU9Umt5Pm56gERUBFZfE3eWmfqVb6/dFHIWaHXvFgUOln1EylLJZNTTf4izfuV
Fo1+f0jjtxgdXuigorr0Ijt9m8wizNaIiQIKaD/5FRStg8fGa+i0drsqjvnNlDfF26V7aX4640TA
h9K57TWayoiFfF4cjWgmcSGHb1kqHPTkpZ/8ndHyE5aeetMp/3FdvMeRFY4L+O8T5/RznEJJFCuX
qtd3QYtVsMagFqtLBodhsO9oF8MGiyEHYAfgAW21sAOmQZwEpyUyiZ3RcBJnp6MYxxmg3/I1qo7m
dipBmwBFzqbuZLRZ7L98NaMQiLn14DuoNGA+j7RHD95si/q1/lncd/cIKK/bBwxHqk238a7qi/QA
anzbdgvn5ckunyb4Y9jZwinQU4Q2Ub1ie7PnHDPtBLdMJNJp21e/rZeFGZ1vhPdobG9NM1CSZWI/
D3LodfTZ6/o1KzeVdZFTpQDHiLOFI5p3ymO2T9f+4U91Xt5j6gpPaNoj3Dizr9goeRnEQfPaIyAq
JRhzLZV2vhzUhwCzTKUuWDq4I7wmVfjbSgHdt7KxeOOcBuHYQLKGw5F/S/NiQKeAQVHz+A2I2l64
xNjP2oSX7lE4T+Odt5J38fmfb3G687I4CbhyVqIc+PlbBWnf4FnVvMbekyEeVXDZlrgLpIWrdH5h
814nynSKALCAVTX9+YfLzU8KIQiq9tWkyBGIP6JCXrdLSiwnKew8yOwqk4oyica+ecUjZacl1xia
F2BG1H3j4H6mrRH81x/+nKY4jzpbeIJSy0iBta9gxzaGJzi+m+48vOUW9tSXM0jjTxRl2FLQcD/P
oFCVeOoGPUekW994+YVLvdjdG2vjPI4PUXSHOyjl8KXVcdIAeB/dh7CzOR0swewDv6cMAsR9BHO6
QgKeqnj2Y8BVIqXJuRhyaaSzCZWy0ULbrHudslVPA3PgOjWFkK1qt2tEeHsbVNkOR8vvJ3gp6mx7
o2ytIbPevtb9rSqfteZt3S2lWtPZ/vmiYRN8mMvZVotTSYhLvXvVz41bd9tsMwi7yiNeVRvZyf8Y
zzD7csqsdYO8YAQwu3tNSoR8zYPnqbbqLgzpq0nj1oY4K9GPBjfxeVGmIomlbxAjDe3R/WEBwTb6
hSLHVzHIQEhQaUucPo1NVIuTlBQOqWNVumy6s9z78f2nP72TSTqmJsw7MuLkReYPRmZoAJRc41bT
UDR/BNRpu8PN91G+GsfHKNPR/+EIBNToSYMiviI56mjWXpUvkEZfWMSn9zzW4xSeeH3pCMFKc4iF
jxx1Eg7GC5wuJ7tRdglbVdwoq6lwvaRGcTJts1hT7v1hQCKS3DzdjZdePkK7XHU1BlcYJnR54nw/
c4ujmjbWh0i65KqB2k+j6tbFTbqJtrWtUacsbpdHdXrizYY1+06iVDdBqBgv4T66kBxcqF4t9TI/
q9dg2teB+6tYSn7nbxQkVD99s2nhfBidzAulRdP5ZcIdtiiITCdd41T74vLfOM+nX//pDJoFm53n
VVOqecMC0WwkoZnKG2FFlcn+JWzb838j3Elu/R5OA2ahc3Vp8+yikNzR0AknHvBntvF45xxXtsJW
ptn3/SI5HRhwDiBV0K7Jm1j7n2ex7s3MQ0H+uUoCHLYvlHbhqFv6589WuzRYIy4D9XPUVmcROvoj
rNjvR3DyCIIG/XEEs1U+xl3sF0H9HJaXGcqvJtrq6QYFppUg5o6v/Pw+2tJ4pj//sOpS0P01QjzP
JdwnEal4PfrxfYDpmv680qDTU/2h/q1pKqClzwE8v6y6qhifY/B7vSoeRKvdxb129BociSgvL22j
rwaEroKoqNS6pBO5CAtXVa3OxOfBwywUDfeszVa+MthuOCAB6to82WFQDwhEg5OvOwwfwWik+Lig
aP39yOV5u1vmS378KbNNVltB0RUl/WYkpzNMgjBI8kJ8f4v6MRweR3guIZgRzC7tUbvNcNcJoJWm
yY8q3sSCt8/7H1Wj2OPEALPuv/9tXxxvn3/bPLtS+0DH6+gZ/yoZhwwI3g90QqAQ/8TTAHriXXqH
bdn3Qb/4NDoKeigt6HAu0Mr8vBRkPbdCWP7PlntuGeOqc8v19wG+2DpoeEx6ZFTRkWOYrTWzhbVS
C91ziAC0gxKAIxT1r1KTL/1gPCD3fWii4fb7kCeVaz7yx5jaLL9CHjYqMCqjcIZjxQpXwLRcV3Vw
HDq+J5D4ai/uIE+uC0iw+N9shOP3P+AknyA+FwdvNv5CWjk78EJRh2iTYnzTSrhL7eKHCcP5fYgT
KZ5pjB9jzA49VR7zFFr4s/dkbqdmDKS/W/PVekDdzcEt9B7V5+G2oZpw250t9dBOJ1hH/AXNVlRZ
AI0i+Pl51eDhKXh+YzzXTnGvrvJNsO6rFdxZriss8wBY6r/Nm8W2wDSkT8fWLOq01D6ci4nohuMQ
TVF7Z+qMeod6p9rWNl3Hd0uQ49PNOAWD7kVpnnrQiRiuGWLaFYk6awghV+peubY1QOJM96MAhf3X
fzW3/r8QzP82uS3/tQ7Mvoqf/pf9FL2WH4Vgpr/nHzowhv6XihoPdekJdv5BBIb/HeFKbjLeBRpl
mf8WgRH/4oUFYIN/odopmaLKUvkvLwbxL+DryIBNZkroM3EqaX8iA/NeHvnnooT+omv8CKT/WSOa
Js1heGqd49KNduaNFh3dEQ2IOwhgQfo29retsRNhJ0b1ZnKew6irULbBcN31u067rcAjnoXd1SbE
xtxNsSqO7KCip5gfwuK2MPZ1eqiH32J1GUAE63yK1vJtnd/GzV2Sn6vqqxghhCE+WjjmWYD+Vx2m
OvCo/AZ7qrMqvyz7u24486przeQSOeTxWqxXceTwDuC/Cxbyxw12bILdGlB9MccpAssGYWwriH6/
f9H/C2v7X0ohTbH+28Dk/xGbkWlV/euFfQx+zxxGpv//34ta1v4C7U/FjaYEYHGKRv9Y1tZfaGKj
YgYOBLwJa5Q/+Ye0kfIXOSgy3RT+SaOmrfAPfxHrLxYiRCxW4N9/+idLWtI+JwWGjLGJSiWQX8Dv
IF2bHe9spzg0a6jxI9RYT1rHue764m1uKYIyeSUgBW/pG9nCclSBL6oi4552WwwscHv+KSV6ZbpO
ib1BWdp63eRY2aixov+e7LQLBP5Dt9v0kYnQywqGuSjl+CKKHX73fpgkyE54QpUbmR3DWDSfQYZU
Qu2oUd9K5xDe4VyuhBFdANkuB7iQmlOMylqgSx9dRgI81HabxnrG39KVcWrw/0USeBXqJRxSJcyk
yxyTuqizpdwr0zX6TuZjNEowPipTT3ZaHOjik1nneaWeeUKcURhXWzwYVjnMSwkTrzbuCrvq9IgL
1pdaGKsIEkQhdl+NmhlGhEFz7fV4i5dKAzXSGke1kVexWCvqPX4UJgYoDe2AC0+S2lZDC95N4d+3
IdYmD1qHW5e+aswiKuHLGmqmyWudh3xnrDvRS4VHIZQxslpha6Z72jrSwxKtn75PmpCSY63h/nE9
drkaCFixGI2ebopYLrtJrMNqxltPL2ogBChLJNkrxp5a+6xVXTTg0lLE0LygfuOIuZFxAhbvy6gb
TQVrKk0rX1GHNRowzalX9s+tZaKiO8YF1nBrmPFR2vPpjKgSbNkAUi/aUianKBZ1Rd0LD5SiBuun
pvkFh+HQd9V4hRjOYP4cOxW3LlR6pN5QbVSdYq+zkSRpvEu0kprqpqrDIfrtGn1hHQVXro1jqgeN
8oJJeQVDXBnrEMJh5Qv4xlUR/IvQhvIaKIId4pAg6VgA4vaqH91Iseo3POvd+C7WZNHDHr4d2t7b
WGKeYFdvlbmZuZuSh4p/E0hCjbdmKYbQRG0EjDTLqWPLSp2yMpBbmbxMfO+XEAhNDFUtQYPqOTYR
jHn1Wy3Uf3WZLlcYDbTRGPxN0sY0QlFTrQh/CXIQGGgsDJhcohQj9X0ao1oyqv7R8BNcomHzDop/
YDRxf8zrvsXSBtPovuttU9W6EOtKS+lj7Sfev80g6TZG3b5MZyrQ0Pm59gNNSr1fI9oaKu4xFYR2
BQmlZMjEGCNkP7KG8CrDs0LTXTvyu7KqJj8CIxXbBg0YdgMO9cmgVMYfNpgRJ+P+NlS0kREwm0h4
U9L8IXurrUzR0HIBkO+4596IRGa1Lc8QmCmR33pBjOFsCeowe+y9h5wonDw+KLcpQCw/h8TpQw7N
2DPsai2upiQ5vo0n8aYVTzgfV7+L8EzceWDlsd94bH9VmcOO/XDmX/2dCHxUUZsVyKbfwFGNqqA1
/RWe5ew36InVWxksKHuqkA2QqkCy1Db6BMcwsZdLy7O89R/x+Ky01Bn0+59/mGYxF5AhYv5teatv
UYwhddWk9YDY/t6/8M/yc9/7oyrwe0T8GzgGJolvdFznr50abwtdxUAlxhS1KY6d/NJXL99P4zRL
/8yy3mPwPiXJ4kJE0X9ezW5Ur8yQzUaxK78o42u13Ovx9fchZj2q9xho4NFq42nDJppX5cOx1ouy
zjTbvdM8sn5x3W3xCrgBXNaA/z2EdDfQC114yE3v39nIJlU/kBegPUxk2D+vUdyX3DHTUiTkIKZG
h6kqbB2S5e7258fTNDrQazxpGBhQkpN+ABJnvtd0vmqX+Cdjy/GjDiRcCutLt6UDHLnNBsklnB7d
W7cZt1Km8XRsqsfv55jkZTZYEnkVkqUiw1I/GWzapUXeuylF1NZbm5CA+gJjKu92QFRCNn1H76yF
2uBpRN5wPJT19w4ChaTP05smgYmUBz63TYL/ZHFhoCbV4v6lm7sO4xicc9bfD/F0pRIQcVyJhgLH
5fxpXIrogyhlrIIxwSzqJxJWjOzPqjbTx4QJy24Dlzg9iuZdfCGKogEXGRVPb8rubbiREHv9fhyz
AsPfMeSJcM8ByuTNITM47yLbjZeDLR60jfXgOxZQ5N/NfT4RurbaeX0vIXUpBhvragnP+sWhCdQE
a3Woxgixnmz3ESWkIgWLbTcH9zrYBWgYnlt4qEygCBNGurc02NPdQZuJ/JldaEiAP6Zl9OHUdDHe
UKGkI4FPMxXBm22ubiunB2noXWJUUir/04CzsljF13ODmIDqtt7HG7wdlL1xnu37bXonHLFy+fOv
CbQbXDk3uwxHdRavHSsBhR9ZQbbL1iS7/qke8k14OyaY0tvCfQDlv5Ht7uitfHrV3bW6gC+bPylY
sRPkGsShKrIZ58ccJtNoufbEVyR/JcY3vXu7MMJZBNwF2OOUa/iINNmkOToZRjH+NonYcNH2PB6u
kp2AMCgYveyIi9MTEibdOvu9EHQ6nT+c3gTF8AS3B+w6UFwh0/i8burcwHGkYlhJaWu3E/IrWacb
H3WK5ld/zS0PhbrfDrulztTpYGEJAFHVkSXEeWKeVQytlApAEhVb9q5745dOU2JhZLMdMY1MQeER
4BUfTT+Zzmgs5aIXVNYEecs0rOBQ7lAj3Osb/7C0OuZ370m0abwf9h9CaHo2GRTa6XN5lBzrQXHY
9NTb9GfXlu7L/yBTOok5y8xaMe+bqCBm6UwKvsFa7Gi4Nc50yLgX2tVi/XLqLcwWy6cpnfUeghQH
drd7n1Jzi4HsRl21V9IOFPmkLIAD7gUg4z8EG9CYf/+QvOM5Ryfmz2znJ2XJC3iQZYQusZOMt4FC
oSndLSyXaaHPxoaDKJrrSC6T587RnA3uyb2VSpjjYHylbZJ1dC2sC2cSPdd/Tyn29/G+WP/kmgDL
eE1gyzPf7F6U+FnsyrSN9HvVPc+ShWTwy3++OQHB0VWXT8T89baskaAVJTQZQ4wBr6p8//0AZvyQ
988CSFrEMtQAlsrZ/HnFa3kn8JSlQSAeXPhzk+pLfiYd4p24W6S0frHwPsWa9vqH3QX3PAs6tC95
E/C6X8k4iNpIc15422ozrvILcxeY9r8hp/7FLBKXg5+jGUjlvI7U1ZoOhwB2wmSKUf9otvrV8Eul
PaFu6lW+At6YLx1bX4ac1K9QlhBPdTyEyM3DIq8ku6UCY+PNOEGLhTVG34c6tpU3GAuHRSjzLOeb
ttiUV1Mqgxpz2uMajD7TIX5KNg7cK+8sdcaHmPbEuXRdHWU4mB6pJ8akxn8y2A9x530ulc+ayFii
w0q0+5/xleRQuh0fyjPpWvBX1Y/yWnD+OFeaj1abrVxB7WK5EIgqbqv0TD2oa/8y36GQLW4yJ9os
UiS+uIlIW0Q2IU346Yr/vHqLNDN6GATTKjK3cIRB+8N92SXvWNVF5Yvp138+yCi9QrahlE8ef7Iv
xSQcUbZCgzopsUFU17xTnNJdt2v53xjbyWp9V5tBrJ4zDNmX+dmc63IZlXUl4rz06Me3qIQvnDIn
O9+AJYEJBemrRkl3/hrBNhLry2wyodlgq+K0lzWqpdLKfVEeY5sN0T4Vl4FTVSvR3yyEno8N3BmV
5AlyT4kbWsHssyVNpqKoMwCghqZpZlu1d2DxXLi74qgGtg4vWSbXXOrbvU/Zx+9HWF66vDER5icv
m5eZxrE1MnFEInPK5N1r+d68Nx6i3bgLV8Nqer30uDEa2+E4+WI8owEV2OFN9qLvyrv48KcaI7xz
ybklEYwNaffkqjmbBdHFFjszgCRPCnRwxNT/Q92XNMeNq1v+InSQ4Igth5yUSk2WZWvDsGSLI0gA
JMDh1/eh675+Usrt7OqIXvTiRlTcchlJEsA3nQF2btC3vtCCOe/6/LOMvbpAYqgFHuBZkHdhGAtz
WCyzZmvtbQ9oJo/D40pcMo/NReWUMyrgfx7rv9c7v3kG6ZVeJn+vt0YUeKkmoUn1qUaSyFCpbQeI
pVk7CBo3W8jTlJt5d6lIPL90sa8h4ItPjGEJajf37BoCokmPUONHk5O6UTME8NGtd2HJL2Qav4/I
xw2FvAalNswegKf8lAibxVVzvmr0mo2zGj1c1dfQR4KTNvSR3M3KClgF7wJMFC6lCJ9PENppIFKj
nbBCIM/3DvRUYcAQFHhCdKMcyNANUkUDxAPRTExWXKolISl8Iaj8YdEQq6KugMU9kv+znUQ7GNcY
yEjDgPx26p4IuVhr/2kFjExBtECDBJT0sw8nW+O0qmQAKL/pN/9gR9BuXf01I/Lof+uSVVnoctBa
z9nZVwSKHr4ADnItdITOHkvaAxtLC5Lu40G/rXzCMFlUrNI2KnbgU90u3y9cf+c3L7bn+wWDMwwK
5huzU3I8JVpb/Y/pS/0Mmf+fUE8qj6uuFt9gotv8cmCE8HRh5QuPGpy937ZYwhn/g3o9qGqremF5
3VfwCVlrUWsX3js//+2CuOLXOToEsBCmQXr+GKDFErSQzIaDnNqoY3ioD+ixB0i5TDof+c24M0Py
f7Ei7lVIwYEY8VkQbg05dCKYlq+McYSRuMDUAmx18P8OckP21v2FBc9zEFjKYBjqwXcFpEM86lmX
1lvKCvMgwnEUfZTCO3Rsdsgpg+T/jK523lY4X+6sHdVWFJ4OAsstbZ9BqAEMa7oglTOvnddA5/Zi
Jnnp+c6ORz0UrdetCwY3MK+EVNOyG3Yeosf0eDkmfqr26YoDRRsanK51Yn1+GNuuhD/L7PBobhKv
TFSeAomAgRDGlVt/L3EVrEtfli39dPNgXQyeHMQLjNzR7vu4Uc1gZWPlSJxBWOWF3Z1Z/nUcXlfA
tAd9xHXqdB6UhECnP1cjj2Tq3/1zzVh7mawnfuWAXMxW143w4Vo7W2/9ru8qO6serLIasN54CGOz
WTZW2uDEw6cDsutg5hX3cF1LkOFdXarAP6ccZ0ufZTaBmNw5ZFAYX4drS9ImIabd6NiEEab+V+T2
Uji89Kjrx333qLYgwBCMWK9WNcguTmRgFyMoxnj8jc3bKrf/HWwV0X59wtVZDeBINPnOpT94Pc+L
qbDikKxP2MelTsoUmnTuq52K7VIlF5nGn5IacH2RyqAaWEcIn5rurKtW6WVMBl0RZ33kg/S4Uo2L
IXot4RQR/3PdXEqaz/vt65M6sE4FyGrdvJ+GQ9QpQDY2C5pQkTgO+xVa5+9XXR33ePkU/mHnoKxC
IxrDPPTcMQb6+CX9KQ9cl6zVx8YPkmCz7AgicXiDVDyP/d1lDYdPsXjtr7xb8Ow6dUuvh4mUbiJu
37i+AuYZqt7LDbxP/3WyeLbS2T0KnypHOgIrmU13IsEOnw+ZhkqHeqfe2mgVEAZPdjOiGvnXEWqt
ItdiD1q+eNqz41h7yNxqBy8VJh4YXdYpJt1rA3V1Byum6JLS3af+1brY+/XOjuPsY0iTeVhvrTj6
k71TV340b8jB2l2C0/4hXnxc6+zezsalYcpdN8xrDk0cgZdqdgaOCRt4VmAua0XNdT9fSjI+n8V1
1bUVALxgCBGXj9tUBtwhYuqBTmii+gcsJAtAiQkcAWt4s3doFKPCuaqugy8XvuSfduv7dc/udE0w
jRIL1oW3RXi3KuI0SbdFHi529dHZQgR/Ayj49hJL94/H0keTHQ694Ft9Ejop5koHHOYxmETDO2ud
SkHjYDcd2B3brk3/f93YWffPuwXZWYrMCSQcBhsL2uu4ff2u5irb1CpZFT6gOHDpg65H4GOw/Lje
2QeFX9zkigDryXSOjYm8HbuHRUAKFdosWpWgL2bGn/M4oEIdgOig2gKBr/M5rV7ygFUZXL7MJtuq
Yb/6BKoe8t7QGEYJwG6hse1sIWa+v6TqdKZHsAavj0uf7yKfCs90wJ0OybIpvmOmeT0CHhXbiCHV
wb9qt/T+wsb9fGBC6IqgWMZACl1zdvZ+nUDCxQGIrbXwSMqdHcGJYiuAdrE2za5M2P4iz+0Pt9DH
Jc+ecuGeA5DVUiNwGQzfEKIPYhds1+L4Ypf38/b5uNbZDdutA8zG4PGWV7En6LCQ0xBh67xiPvx/
Io24/vaP2xXroasMQBpygU+drLroXFKIaX2d+c59XBuR9HWEGC7kGJ8uxo8/Pt271dZb6V16Bcya
spXEaqv4jfriQY9jBfTrRH5RGGBeWu9zNrc+HCCuSK7QO/8Urgyd+kXgw7mqAV7Qw+2zs4tGHmuB
HjZofsFT3lQQWiKU3l7Yp398sWiMQlAc5RzIKWeP6lXdspARkOx0SirIeqOYW80E1OrVfZm2+Mdj
8W65sz2awcIihN8ayn21s6ad433zLkGw1rTifKsABs8olH3+MIbOG1BLh3H4Z6s4KN3Gze+2xv7C
m1tv5E/r4GhDZgxMnk9ScRzeLivyso7a41omrkF/JV/S/xpZ/T9AjP//Zovr4mD970HjcVE2v94T
IdY//h8ihA++A9A44EKsIjagNeBM/ZchrgUEuLu63Tpg2GFKgv/qP6hxYgcAh8OBBKAr/BHImP0v
2Djx/P+BPwtXkjVaIE5BYehfOOJ+PNJwaoYMDeB5aOoB4Qn8znoO3t0gQZVTT46B3pVz4T8VcKIM
o7a2gExq2NzxpCy8r13BYfU5tEpeEuD5eMp8GPtCfAFQdmdF8AAcdXbK3KnyMIJW0KFhTg+JvYKC
3pW7D7DhuiSEdybzuq7lrL0nOIOgPoQi3tmT9p52PLEMeg9/18I7ZUVW3C6AFcqkz3wfAPnZr750
rkX1oco6b95ZuXR1BCO6+pKTxnot//eJBEcJTRRkNYC54q3jS67//t1Lb0LDFx3O+cGjxRt8ue24
ZG53bCRA5fVizO7dbrz95y9+D2f9mND8fnJEI4AIYGqOnOZ8zM90IZilW7MfCteOWWapqBxZ8Qtv
GYgNEVgxcXh4gU53FuV/r4p8FAqc0F0BeDA8+7b10PilhIAIrEICZ0nKoJ3echO2Dgy+Bjgo2aEo
98oBtFnTsK02lj12z9qDKdYGcWX5D50FDJP8F7gIzZx37fuX4K+1zbuXvn5/dDnRu8aGw0jnvIPd
+8OwGEtP+xU6h75LV5YnNZAWVJxMkQZdQRXCh4zkhl+pRuvwNAS20DDacuv5zoVT0ymcCkc9zDCO
A0KXj+43kftj+93zJxIDix2IJBehyV6kK7P6tqTz4u1yKsrbhoR2m0o/B5BrgIFnk4BcmMPhrPZ0
mQBjXmBUKSoPGPtOwl8RJrksaUZvtQ6eS+jpFUVtgijzXDKt1spcxKaw4WlcZTX7CfX2rtk6TVd8
0x11s8hwxt884ZBHaFa0G94sO93IGzeY77uOoEhRNmpb0vjwOTaDyelNVTR0jLs8LNp92Qj3OWur
8sHmVbVE0rOrbhPq0jI3Mrc7vSkBrqJ7vTRWnTrgAn8BFMnTu4Aq3iSshcbcw7/awbg+XThcACqG
6S4mcudjyZkugeDaWvaEwoo2dIWJG7rABI25xdYnhd5DIi+/+fuiZw0WHFMMOzCWWwG4uBvhzPrx
mAq3haVlIf09/E8XmbahzrbUq0IWtZPT9Te5F5jjTG3r1NtK7zwp+y+srdlXWqnuerQkeBJ//0l/
OMnIunDrYwQNw4+VcPf+4hikLBemlmnv2cr5OuR+GMuVt1NBYSHqg8k5LAJ3yN8XPQ8RODjg4wEe
hLcP1Op552dcCtut0bPcd3o10F4VEd1tNpQGc0J0E9Lckk4dg47jwWTMUPf178t/jhHoN6/TPIyf
UKTQ9Z28uyyXvFjMnM3WHtbK5sCNLh56Gx7EsFi9NJ08/+LrHQFJXbxi4OLpSjb8uBbxXRBSfHfZ
UxHWNKIj809uE/aPc4PwsKfgIh0kIok89sL3drTMW7i/wgvOiUQnQjiEaliBpn9/AX96/6v8iI17
CZHyfKLocDTkxkYte9T/w50zC7abmgbSwiWwSL/YkIMV4UzwL09lTbNff1/8t/Tj2bUJWDSOn29B
5xqz6o+vRCJEo/cIX4QqXJyVU0OQG8AluTRRby8YJrtkbEGVgZXiG4dPYB+7Icl40s1l9Qi9Crgp
0EL3cNP2tK5id8IdBvYiA7BGyCz87kxe+EvCUl4mVW/LLiLQYof9GwhUmJsSzgF5KMnUpAMoQhUs
XOGPHoVljvlU3mXLoVksYsHmegENKex8/LMdSM2jbCBZlmpFtYhanzh+tBjapJy2aHmPBE34KJhL
/zQiBYeslebs0ZSwtI8KHXbswhH608ZaqaZsNdBBTLTOgiE8mMCHWrTeM22V4ZUDTg90KAJkGUNb
u0M6TBWzwBKacKfPpHfrNDc9SFKRnibzhbT2sod8PH35+8f9WIH8DtEA4gHa+1tEALDxj9921FBH
C3PL2oPeBWthoB6CDYzLMeh5dqzpngxsX0r7Rw/Z+Asr/ykbw6gVfTqwKZEfhGfbairEzOsiMHuO
sQ/UxVz504xmwAeyLK+L5WTgEC/p7HmnRlS2F6+5nR3l6KNmF9Ijut6a77Y4UPnwy0F6Dp04TNAx
Mfz4GkTDO4YEgO9kJY/23Oy18u+B+ZiixlKg1k7jFQJ3nww1g6OqJ770VXay0PLqLL1Fb66KtAXb
WAcfM5BJSyn8I6vlmEMJpBfsMOcWpOGHS9cCO7sX/vnZiKygE7ge0sizPeVS0gyAU/KdXVP4vuoj
xJAfGguA2CqAUUIxEB2PZfNMlABkp6iQZBrECzi9N9CajhyJdD7zvUMf1IlfD7tltCf4u1tLErZ1
GBHSHQt72dlevmNNew3fpyunDF5m5jzmmQMDSc/dQeTrqAU5YsGr0R8PFRpqsPeUN35LNiN6sfFc
ZAB2h76MJjqUiZx1ECnP3wR+c4Royi7n9NaDMXzcyAZoSly+cafIVd3YPAb0/A0Wpu5JeLhRgmW1
HC2cr7KEDaSYwwfqVnfuGN5ZwsIYa6rZkZbTjXCsJ6S2YByMvb2lsCOFZXfwBqP2W6HB6ihywEOd
mR5z0e5bqL8JPu8KOpa7gfUSDz+idVwZONyC7LLpp/FFsexYqPm7pGHcLN13pxdJ0Hkb2k9XwEVc
567c1Bm/BrH2hmRsiayySLlkN0p6d6VlfwtotQWn7cLG/Z32fNi4mBuAJgOUC2IVdu+6Q96FRrRq
imIEwH0v7MoBNzQPvi5F782Jni0wZ2DxPvxi2l+v0zwPnl0jYe6OJDLUoJgG5gqWrItBUxVVYqz9
oT+VcPMGuMF4w3PRSYueiq7o+105tFYRhSAJo59eefC3hRBM+Fo7Bh+iGzvrxan8+QZjY/i8VrnR
fcT8poRAC+c4GLCMPrKesydXZNRNcAUXF1K1s7xozQ8BHgPgBqcYAdw6m+DwAr56iCHLfvI9ncCx
dj6AB9xsWy+o0lYCqzfmVnkhGftUxeG1AM60gmEgkQOa4Me3Pza6ZSVkXvclkPAx6MPAUnh1s+G6
IQmYPtb132/r9Rr6+LUBhMFAEx0BG6nJOSzQ9SrPHkyIhyQBoLJwnr3uXPhDtRanm78vdRYY1vcJ
Kjl6o/DWw9D/HJmWK0cX1hBYe15atbcpKhRCm5x2NU3QlcgekCZkz2XgqwGevdD93jauTZwL7/ds
trHm3/BTWGtld/0RKN/OXrDHW5jKutZ+0lY9phOUqXeOnO0AVry2QKJhAU4cg7AbwNjYZ5XatDSA
Q7hfFqJOkEWE95UdgiDqLOF0oR95Vk2uv42ihgRhLIQDIAT8P/62vHcnt5W+vZd5C6L5Cl6Y43k2
4be/fwmUnn9aaiXCIUAx9AnZ2T1fcbJUPnr4e0hZ1kCAj3JEXqDAjOk78QjkJATOhnZMsow7d6UB
F13YpEwHykg0ioUeGj7Y0QQW+EZAOAdKAKhF51ZPW+w3WNou1L1ZWN1s7bC6n0PpxXopJWiFoww3
oSPZtshX0/MCZOfICbvgG9GE7rqcD3tRj/zKwKXwCW2ScjtwS208FspksnK0GmFNvhmM/zLk3ES6
UCYtnd4FGCD0ynjkZN6beVxuQ9YEsCJQyy3SWLbv7IluZjDt73J3nHcO68KrmY76ADtueWcc51vW
QdsrUpWErbuk7Q0MrtuEVTO8XgZnlrECnuMoMypFUtueTE0/k7jjHXlRUwdbhxkWyQS05mTULn0E
13CkUbH4MpEd9MGgGeBGVM3Wd5oP+atNVxlGyMrgZpwVesEycO4KZ5nmmNPQ2s/QO+zgTG7a7TQH
wQYavjp26Dh+kR1jOebXubjWDilMNBmLARlkliCaMxo8t6JxvyylNim8B7MNCmBYEIpMh2kBDgJk
RTpM1dygvSudiRwkKo0XE0gGkQO722g4KN/D5aa51oW9y7oCwa60phve8GnHOPrwjjOIiMJDBkbs
PuqZMuu6jenrNQhKp014Brx0HxY4LK3LHwYIRRwIY9/aeja/gonaN8RhPUDptRjkJvAWeFUPjf2T
Z0XwMgaM7PvJ+6VGv0MV4H5t23x4GwvpnXBwrK9FoHRqI9++zgXY91Fjcv2KLXEwtuW+aTizf+0t
Nmawju7BTfSW8WtbeuIxc1xEc8vGrFi6t76XlSaZ+6bWEQSJCxZBOMA/WYYFdcS5/zZnmQ2X+Fmg
+gpBjRtbyKLkrv0TCpFBlFeVl0Ii2nxXY8tSxSBnDNsGyKAuFmAMFZQBbMGCBFoX5cPSlG40l/QG
ttP1Ny5nsM7BFIO3gD18AUIRWAfkHiZpiuC1C6UoImnQhkhGtJTGaOqrX7mhIua+68du1utY5s18
NeYTTYYZ6gsWiGfxRCb23VczrWKQMNykRe8NfuIDZHxbM3SAyjhUmHQIjDBJjcx5s0DeN3ZHhmer
My9q5TzvZaaesL+LTZvBUwMu5nFnFLD9DRRraJDTx8rNhwPOVbX3Rfs9HKbskbbO0SMUuHErg/Ms
C06l0o/VjA+kmuBgG54fZ4HfOfadfOLIz6OWdj+yTIB+KAROnBU2kFe1hRv7uvO3DoewzdhOKo+9
crHRSBP9si1tW30thjI7dpXyIFxTUOkls9cfXR6SJ1viXaHrrGJoLdCX3rKXiMoq2xGLIWGd0FiI
aNPnDFRmnFXa2SJpZPkjY6L6FnqZyaKW+MqPyiCfv7Esd5ZIexVcJjpHN2kVmhpKO5YfQwFkhjLc
EvCYt95461PiY1JWVw1of5mpp8iH0MBVOQ/+LXbgmOgaOULbjD2U3Bz5PVTgsoqBmgQS1YCEsry6
c7rB303u6EXcGCsJvK6+0jDjgeJExw4hZo0Rtcv5tRjH1ykrip0jVAdMQKeelWdVSWsCgzI1GH8Y
y55QnlbwewSiaKMnFUaFwsvnU9AANKGQOsXo7rGNgbjdTZOLOgq1apNe1XindjXFpmx9mE4sagIi
D/6UOa7YKt+Mbmff2iLDhJx4Qp5WUcET0S4Mx9yu63fopqg0C42HtFp8Ha3sGa+LX4vJ1z/IqJer
2YLafqVln7K8C1KN8nPv12Mdo7M6baCOE/5AD3Q8oDj6zu0uf5rRN0oMMmMVVXkmD/UcAlsmGsDZ
bGdEjlBO9jZkSxfVpJ6OcxU0twOxrGhwOY391p73LjNVrLlXHrHxzRIjZGEwNmnsAtKeHNpeu21+
yAvSxnkz8CisJiTvjRljtIFUUuV4KaPuj1NByiTIHRXxFi6W1cgihaeIe+VMcVnZ2abCdZ9aswdB
MprXOzSnh5iNAg6J4BVu0eyFRSJzfSjazG2W5N4wxn2TN7GtpZ0UXqu2inGoX/sDEI/lMp6wI+Xe
q50uCvSEn1aUfZi6lR1cczmiivCWYqsrIG1JizIHoelWOxDVrDvPbGnbTAl0c8q3hvLgiN4DpBjQ
QE363L21y+AuMMogNGFpXgQ6HWaaRXx0lmeLL0usEJJPdS7ZszPRIJlCRfC+6NcBg58Ikj7ZvsIN
jY7C1G8GjS8xD3MWsUb7MTFYqfF+LII+W3Pw5hekS51A/fQHAcKxbQLoCo6HKeS1jIdBtS8qcPtI
u+K79E2dQh2DJpnNvs/c5LEh7NXLvPq6F55z59MaClq55W0Gh29oHna7fmbdVReQN44YfprG4c3D
Ib9yAqQxlBXdVtrSxKQpnhGls2eqQ6ePp1EZvMSueYH7cB/rHKrjBSYOCRIcABSMB+vqIexTEg64
0JkvUmbqO2rRIWryiccSY1uI99yitgMBqfS+VNLL0rmhh4xXbZq5kzFJYHH71NTNPc9wO2fczTeS
VcHV4AZ8b5dWfjWJ+YvfIvLM40QjyFHg3TqZGweC8W8F94O9nAbrjk4OqjxoA8VQWpJJPXskWuZx
TiC/ce9Rc98K+VQJAivoDP+qzHgQwbiSrc3cq3nsljpG5oqNhvbvDTSD8q0q9HAYRwMZGZzyBCER
j+mRb6ac57RlzR3SZx/6JJZKCruZ46Dp7BQNl9XaAUfBEkc7IN8A3BUwleVrqFF3i1z6q9lpWDqA
6BdBL8d5savciXsbvTNVeT9mxVDca8/ZCt1lsAdFcGmtqkgLzvQel6y1wbz/NcftHuWBfyWZvVts
8+aUiI8KEfaq1d632izYaXb1iwztL+ajJIRZCeQ7S2rulA1PrRHCI0NoZXHQOV9syOK8WrK2IxFW
MnUbTEE0CEN72QhwUyw427seVGeyBeTAvCI7QUrk9VAsunZ18FUY7iJiojz1/RoYoYCHSV41ECb1
tbOvWP3UWyK/7sPuGdoufEuLUW4KOr24/oD0pmN9VHMQnMpscU6QucD/N2dmoxFQ1jdRJCg7v2u3
7beoO7rd3E6/xIirBZdo8WBboGSWrk79Wm5kS/ODGolCwF6ufaBrorpz3cgZlgeeLfhPRrmnVT/C
Fqn341kREHtVe4JdzZcRinWRhhF93JAKyQ0Fopui57GwrkxKhiFTFZb7znXW/SDnWFqo7KdWb2DK
ImNahk3acdyYxZiVV8TC0nY/q6vSc7vYhpTPNlfaBR6WvAgH5A3HN/ktrBFNDMQHFDcJte5rVLz4
e0mWNIt+EMQJIlpjWNdK/B1LZ6CuymgMk/BDP9UTpi6iwusbnSvk9iSFNFGbdER8r1rcIdpG0r9M
uD89v3F/5JgbHKoSzBggEhjQ3DP+orxzsBtwoICRoM/hpNgeJySLB1k98kyak6vr+lWGQf5FLcWd
xcQTyJNOrHR4JQbtxF7H88jWVKWBbG+DwbfjnlG0fxeRxaU73A99FsZqDCBOaw95wkVwNU6Yzkxa
QLkETdsEymV+uoAdhXYzQ9Ltd1DG90iRmm6CjXVIwgc3aAhEnpZgB0ZuFfW8dhNtUHtXvOxPGIzj
Qfsy32uP/fJz+mtAwyry54DGyhd54upMnfyhkc8Qk5mtxM608yQmGI5OfEpDtbxxwQHj54JK6OtK
oNuk5DF8nhBiWAteTwshtQdFaLurJz1EBfdyGbdUTwXCVl3BxYz20QQltWQU8DLDEBStciUYuE6j
U0ae1Y8Un6Gumxjl8ptTDxhs9lgjq3N9zHnwbRL9tSo9mLQtnEbSapCftfibYbit8cBtGYeNdk+Q
uGo3M1FXq4I4RIowrPZslJxokXVHlGL1ZimKMA6l5e5l2WyCxdwVxOBo1ZomYT9km673Xlsm7iVa
kdHcek+hkPwUuOTn0la31VwGyPxKspv78ZlXuv8yZ+610vMSgdCSm4j4PWzqakI32YxfNHKwKwYM
ZhPHyg5Q/l2OqhpNXDTDXUi1n3ZonSXgOiLqtyVNJDzSYttdlkPgDg+ELI+1zU90Qk3Gg7p66HuJ
emZoLOgYsMw+huWqXbQwgv1vPykBYFWjxx8yGL3rxsqLK5weN52qjPhJ0KND2KNZGdkMP63Ll3pn
Sgxch3kIkm6BR6iWPvgSDQ1TP8DXc40zx5bT2FtFPXLDmQdZNo38Cx+724bh8JRlpRW1bAk2ZEDm
vPQ23Df0AphGw8mRduyKIjlE7pTjzqmRT+ULKXddaOlUTrZ7hbH0NVxM+Q1Ffa0gO/alJY66Ma7E
HMTFSMUpMsiIZWAEzEj5pqD7yiENnAyh88wEBP6kY+sTuEKpI3z/sRlzE/d+NiZNnZdxU63JJ8ta
iL40JZR6rSJE2hX06MJJFocF1yfMhcPNQrIvbiZkipK4SKUSOgVwnu1J5+FKL5je2A4KGHBMsq2f
ec+iKhi07/Eq+3IKUyN6frcMC98Os8B/0Fd5PNQL5G0muaNj/cY1STvlm8RF7EuaHPeVQ5VGSeIY
VG2VjZQsQKWBhmqSUaYiY6oBKnzjlC4FWOfhrJfEIkbtaUNImvvVM+Z82QZFyVEZBJtgRupUL3Al
sTr/uZKwecvRREO8Nbg0er+Jm7D1EvQkugT38RvptBUxj5VxF/Z3HFJGOxfXmBeomwATMqjiYeSR
196VrMu3eiENtpsjT1alBIxA/CEJ/OWA+B1ENvEhj5It0GhwpI5ztH0i6Pw6CbKLPp41u6d59aoz
3SZWv1jRwrIXAmsr/L7CTihSnnwU3garWql0FThmGCSnduudcrRD0BBu0LVlzZB0QYH7HlB/oAIq
nE2fNptlnA6lh9ou9NFDgYaht88b4CfqfoBzpIYG4wBMwI0M2iO04oatK9tTAGXCDdQCRRQq+0oP
uAydvn8q3OrYFuVX3MbhUUq0OpARIDoM+k4s6glAGRbZtIAj7IjH1BBtj2dhIUttbxYhcMUqyqIp
Y/dZ7cOrNp++8wmw7nl0kN+Qco4pyeoD8k6yd3iGmrvVZMdbx4uzgtVJ53tl2tX50+gjXBaTejFq
DhKKKU6E3Jpt8GPvep2LbeGSO5mrYgtdchmBfTTu67LL7jHAtBDzR3uPjBplaOu5j2SeoBdYqbsJ
4fhJo+Wzl97s3Q0G21ADCII+Ff8tkRhe9SFBlqQPPZxrN90gfKDSC/hf0oXHVW+BDxdASvN66qEC
WBO3ReHhLMfAlUNSUvZczPkUQ3gMcxkNdrijjRcTD22GsfTWfe+3cLoi9y3LMRyvZcRxiT8izbgl
pH2dqvDoWrjxscm+aCbrtJbhS5hnKNj94ntrtS8gmDaxbi2ZNFM3r1dsd7AnP48yPpAIXa1ry0Nx
7neVPihhcGZ6zeNcdI9aIzIN1tSnSw7r4LHj1oMDID5EFPicUJuoVECfcpOFyFJnkVnHcERUtTE+
GFSvI56J62lk+baBMgJ69fBQR1/wqYES5bVrgn7nU7SDvAK32wwUNeKmg2LWm0UclIvZ6oY5t01B
H1y3Oc2z6yfOPMEstv3OwoFFGJI926UNlkXjvPBVsKZGCR95hvAYlTmaYbVA98CbGHqEBkYRBe2v
c8hxZrymad6wHxbpTdTMfJeh9efwvNyZZc5T5U0/jd99G1RdIqwNd0aszcdx0MlCKv/e5jPZlIry
ra8g9yigDZp6xstiS/W3bYCd1qhuOviu8dJsHvaZHst4GqrbpoGsr8G0MoVXi/Pgz823GiMcjNDE
TzrC8A2ti+5uloW50WX7DYzgGp735oaifRnlo0Z/uDGHsEaS2BYgWQAwwbbQxr6jGRTUkTX3kSW7
k4YUeT+vP8pVmAOhfY3zVz1VmN/pkuZRiY8T96X/lRH/KvfaR4SQn+hwnQhBUiGBbduh0mmj3A4w
IjWe3gdTkCcLYHUHIpDCGmU/1aH9HapHbiR0j1vXB0UyagQPt1Orxsc86MsbhBoZmaatICvq0jj0
BE8Vp1Uq9chu1eBWBxIW+IaA/PRWVW2geEr3/pKJuFRLeXRcfRoD6IlaQ+v/nuBS6OMnpEWBDWRM
UudExoJDZd0ldgLJm5cqmItk9JHLZTZSQ8vMJbLB6l4VvR/Vsoe6UL0ciTu4rw3r0I4Z7GLrdpPa
GBjSx5xBl6XTyrnFDVwllT09hK38n5Sd2W7cSNZ1nygAzsNtkjlLSs2WdEPYsswpOAcZJJ/+X9n/
TZfbKONDoYDqriGTTDIizj5r76NPSyZlZOfBj9JnjV4asW/CivK6vRRr9UovPiT7pmvvqFJuVMMk
lKVIMRMIolbU0G2LoiVtwVnLvR6bhX/XeFD58mvOOFXQweZkUFFY2+U4Hzrl9ZF2nSUWoGnxVHXT
HtDuuZbIaau3Pva65xEvxHoI586Pw6HoqCwbjrFI1/G8ZExJHYtL59YfsEwNhVuGx8rmFOQllKih
WyL/rMx2KKv1Pk3CB+1N6+0ocucmW6ruyJVyC64qfx+YCe9RchFda24Hbb+RGbxsJsJS43q0P2aZ
9XuOvSR2uokTN41lHQCc8FIUqomXIHtbazbHvCvmx8VPO8o3e7zPnBJFDk7nGHbTcgOMutwRa7yQ
NYvNzg3oUOelT5CdSF5Zfr77aYmVwM9fCDnI98PavcCiQDZwZzYBc5VhDELWYnL3GLW1DHks+lnf
OJ6uIl+ro6gruuG2J1Aj1jdhzuvd6tGQhuopOI563zmXPJkNcy9mYaRbT+tl6zMnIa6ozja1gTBQ
FdNwwcba7GS5MgAi0eYpt3wGB/nT3i69MDI00IA3+AzKhvWbm8CP8vYaAb50cT+3KLX2XZcJuSs4
Z+yELqphYxVy3Tt5kX0rxwlFzQ1UcOuXMzFlPZ9iLCQpRP2yzE8DQutZibQ91HWPYQ1/8HOTolxR
wcqnKk9o0uSesVVBPkeN0deHFV9j5Hlefcx6GsFFncsDyn1y6WXClgNcx2V0bRfZg1xRyVzUN7P1
CPZSdnFhHyR2s538/ayN6ZBi9qq3DWTgV1E69a3lrc4rIpfBP6O72yacf5l+3t9lbvOtM5f22zJZ
qN1rm/lARIoNC01qJEJ6na38MQm7L5qCRpT5GnoiDwjFIcg6dsisUpspLNJ8o1UzzKdioLk+Z4va
BDTAPlOjdd40b9ku9ZL0bUWoQSpOAUJBHwr1I++dW8cf2i3lYHa2qmw4t7VlkKveTDxMfvKtEVnv
R3Y9rw+zk4lzr1frMZnSkHE79PwOFVbInRhn+aHAVU8pGsKmUcv0rItmuMsIwNjKxiOWFl3rkPRJ
EFPON3Gqu+Hi5O30Tg2FOaybx5Ml6+QQFlm/BbEZd1U5lidWGXJ2KyiltBK/TOjPjZCJiA0rz/aJ
Y1MoVu5EoCM+Iao9sjBp5YudmkOEQgbe3JSuMT7rMlPoF1l6zjg5H0dty5uZraoKhbV1O2GfOc4O
23Ll/JEAOt/LZGLKRrPaGykXEK00g4wwG+8FdVscSYzCcuFV7MRBI3c6dPNTPblE2SVm+WzQ60CB
coAnUNTf/RmFOBmHYxXCxOi+h1/NaUZK0X2BgtnbwJkE6doC0cGugZ8T79lsQGjsComcw+lPpzVY
QKQ3Ri0B3ZHXp3YsrNY4rMK39swTN4FEsIPXfi5P4ey60C69F8OR8Cjl8BtmItQOxYA5HtxZUiOE
PHbeuh4N1PrIsWu08dWcYy/1WbJmk4DjsLWjpVI5udpeGoWVQ7DcaHrHnC7LazWO6VX5QxcRLQN4
sqApt4p/cW8sJrZxP8z3q9EVh9TWBo/4FSFxpfWaWqKKJ/Q16h91vfFhfe8MlqA1KotNM2kW5Wot
NqEOPjkNEQTl0uciA5ltoXKGe8uaCDueHCqB0pjP4bQWZ3K/y+dVB+OGafXdrrCup7vExV6IwrsV
ZZ4e5rX3blTYtVEm7L+FBP2BQyDk/v97nYHK/Wu/+r+ok0yXaTljADqSJQ7MU3aFR6MIyd+JOfM5
D39pgP/TvvIfCgBgGGob+wqQ1+9MptGWLUrBZB6HLp9OvCzQJhkB3GuSdBtBe/eeLdnfcoiNtUHZ
pHqs5v/+Hf6Al/gucRn8jBYLxe+xIHPT8CKYqX2c7dTYaaT9w0wxeefMIeCMU1EjL2qK//1D/8Bg
AI9cY4YRhXB6/Nb294ikx61QOMfZt6fburdIGp6ykcGAq6Jb0fZB9cNJ0hz/dZUVjIBaqvZvhNHv
mN4VcwivuRbkdvAVQIz++Vs3RNC7A3asY9cXfHSzrEa1bWx/oQ4qhL0LXTZaGgbeE/3kmgBNDq3e
toczSP5yO373E/hXDpvHDgcDTibiUH+DFXuao1kpnexkLcK7s+c8P2rdPxvhos5J1fwaVWkeGW8w
7YrQPyVtrrYDOcJ/eRSuzMk/IBxwFBMxEhIZGpcE0X/ekFyUljuNU36ic5P0+3QxanXOrKy5pVG+
phvbrZvvNDvSn9a6+MlfPv1PN4GZJWAx3IyrseL6svzXu9dkYOqq8MURyFBT5vRGt2wnGYgPorat
mw4VpNrXQiORMGOaFBu/BKIhOnCd72jLevn23x/S/2GgrrcD5hJrDeAPL+k/v89oNaPd+0F2Yo5Y
8braWfZGGzDzo66tc3RKeNa/pFH/7yP5HyDI5gEgnotZ9b+ZZ5K+ZwQYWUQMR+lY8tkMKBganv/c
FbHP4XBr2/u1wS7bcrIfS9qi//dr5kqJ1IO8dJEA/nnNg2M7q1ME4rjQhoqNtQY6seakixzX9i6F
nTR/CSj5HwCIK/aJdfqPqZ2Yid9+dCnDzhqtkXiHoVUraMRIOQ4MlLt/+TX/eG+v2YTX4YJEZ7m/
fZJvpwjoV65joYGYbXsZMJ/RKBGJ0tGSx0ypcN3Z61j8mpJhKaPUluy47WwU9V/grz89WFx1cL3L
rPy/81VM+2gNs2+5ZpTlnUg7fUgW+90s0BjRJFiL/v1H/cN77Rm2RyivC0pFaOE/f9Q+dQYmymXZ
yZiTVMccdckOaEPrejyiVX3R2Ll2q5GmL0Wy9vovN/4PV3vF63HVkv9POPFvy2xvQ+0Gk5mesqD+
pZRbbhER8v0y1C56TfI34vlPywhBJTxK1072NfLqn1dLp69K8gYDWkgP4VJiGmOeeG1TYbm2tUEE
YbrkivTFMGv+ypoNFC4mmFR6qA7/ft//9Mgh3jgkI/MH++tvr3NFE7dLZsy1uukXqOSyR4waKoo0
Vp03tEPzYaqH+YFmzFrHKb0ikFPXFcVffoI/fxHWMVIrbeJNfk/gCpTl0ipq0pNvjPT9B1ntZpIA
7/E35/tRjM1JhAXDmJgbs+1XjUHS7KHk/v12XB+z37YX72p3ucYP8ud/AgL+a31XRaPcZVbpyZqd
YUcMQfbqVxMk9Fr/zd70pyeegFfDCrHpATD+dozrkrwSqi3DY1Z7xT1qLkwA+PWmbP1pV0pv1w+G
Plu5397/36+RAXQAjcQ9Omyk/3z4igWG0JrN8DhlTOGiOlSuc2KPaTFA5GNV/uXgwGTj/yTB/3Zb
wbOugYDE9DhETf7zI2VhVpnJ0JWjpTyNO9705X7O7SndhGWxnMxsHMfIUAlB7lVpxKNYjLcZpIJ6
xlkRRNDCRG64UTf5NcCzaR6GEeTcCEqZbqSTvzR0ZiPfrcy9t6TpXcrOcTPlQf+k1q49hXQXH4Za
cj5YQ/SIJBlofWV0eH7BtXGMbeXY/DQTEJ9WMBJ8SAWt9UnY26STSbSWVrtzvb54n3hRLtnYU6qk
edNSdFUOmJCd5M7eC4rpw5F9IhCU62SOlzbXT7U2k7u2FgASiSqT71TO5d3QwXLCIeqrTJMgrcPd
m+Gy65ohOy+tk93mHVhbPyXqtshH8wAQmp4QHoggHmg/PLS5l8c1zeu9aeXrVgxjuMfHI5/Xwfkq
sqQ85wl4JCCGyDfCmpezY2brkx8myP15kx5rBQEjBQIe/7Pe+QT97PKOPNNQWeVdwXSeLU6NJ2ZG
hYfR9p1IAMN82XZh0HNemRobrqB5K3JK6KDEq9mdNvWky63o5uCnU7jO61L77gO7s/29A+a/DdbS
exh8t91KYeg9jWhIi2xofjL+pRWHIjDcg7TE9DQmojjnXsMkSgN/ij3l1BPd2je/nG4QFwMg7bkJ
A2AEhWk2azv1RCWCHCMD1AypvqbG9WNYFRqGE4El3uSF+wSJLao74d7U2nLPzmL7NwipWJnmqq/I
M2jDbabKObJ9Xe7cOR8hOO0UjaXBJbq2IRKIkvEEtfuU1Gl7kaKy7xy7EHRVGJU1gFhtZNaY9T7J
x/U0VKPzDGI2fhNzyyzJtuzuVymzHco57dzJ6uAQq+pUh+PzgNR7dHzdLxtlzhhYKp2hHulk5+RV
8ZB2jOsa53KK53kNYmx/PDTMPb6bLGPe2XVS3DPExxRPZdtmqN+z113KpTfpxvVyW/Lfif3k2k0K
u2Y75qH3mIVmnwLiEZWDGiNhv4Juk3kVux42lRfTaNFVB1YgnxMAdfCUAWOZTXO/gEefXTPPXxka
UP/ENYQ2MCPWNlnh7SszS6MiB0JrF3eOS9W71Oxm6u+zxO1earQN5GagFTfJyruU23vvzr75Pk0p
MpfVFydkvIn5PmHNTNUuQQRNnCLqa2oZKylo9usyjOrRX78P1UDevQ/4ZOrKOK612UcF0god5IGS
0J+1bm47J0dRLdxvzjoYaH9B1PpwIcNQ3ZdDOwAgCxNNxAoOSaAhC2ombRXhQHpPIrpNYeV0BOEg
46Jxn5Ih+4DNQMurgmxfVGuwc9tmR9jDU2tV9abrYBCrYSDzuBITswnH9EBDuYxXZsFFwVoHJ8xp
3HVpItKx8oUfisjEu9wulBFXkxofw0A776BsmX10iiFAiq3FS86hGp9HM+fbeqzt51kGJpOYjMy6
q/Ir0DcvBp5yE2fRdql89zjOUDuRR35utwmbNaNEH/IRIDeYiype+l6lu0Bl9MYmpqHJDbfrOjVN
5D91DYFQOMt3mibj0ehdtVsLbppIwRXBWhiCVHnX6Sl8G/PeKJbuCd6y1rdNzZkAcYti/OdK07k+
CKvTNnPnmMRmbCYxG1ZxHFMKRWSD1G29rZa4hcPONC6ukdFiNlS2fCdmKIyWkN4T6xxNY+WFYxGn
ZAPu6YjQFsC5uK3VlCPBK9wdqWSj2dZau3qbh+W4L+YeBstK/c8wa8dnusczp6pRPmundb9UPw0P
TQFcAuTX8H2lV0RBL9fdupg25NVi32e9dJ8b32t30k/mp9wyu50KaZVLBKfTFNKgYcpg9703F2Y+
5k4t4sYxi0+pJzp3ihd6UVoe295n+FHtTQlDXa/pY5tKCJfgb3KM00VmAkyqkGyGC2AGIEOOQUrS
k6Nbl24KxuNcPPKs1k3ljM17USqPaWb1cJp6rz+5K19WNBOxvQVuybaz1HPWOpxRMInInUPE56c2
6+605CkzkIvW51nG15huLDihS2ktw0syirtgtKpx019lFV7SojE2Ri/C48rQth9CMywnyoPMjnIO
3nskVf/illX4UaWtfQLFQ/ArefsKmr30eTrRnhwNjUA53D1KpvzdBvgqb+ESrEOb2va3QuT61ZwZ
/cO6N9J5VvYAFZcaa3McW2d9LQprPbaNC8U1mEOcpFZ9v7J/PfcBe85c5OjATAo8ZXMwv6SOSA6w
/sHLMLrXon+ay0NRijnYNetI+eAOPf+3nEVwM4VZ/hAUo9i7vVweTYG3gG8wHrGzZIcCAJ0tIW2e
W4j/eKgbvXPdnvMn3bBvOdPhtggKxcnykvyUJawV8yDaZUsXM9tbGlZos1Zrv7PKAfguGc2c5LOx
CHZtWIZxz/zki20ujJgbHI0lEH/W95CFmOw1fksCvQm/fst8RKbS1fR6GEM3YO5Lqr2f0dEI11K2
UDZ9f7MOleb8X1UQzZLXYDJuTZ2mN0LW1qVPMvSGhhZ9snQytjDm8jRo74gTwY24GTTXkubZllpc
Cml5LznT6g5T0RnfiHoggNZZhttcyuZxUJY+kNvcPCrDtb4hPedRWFfJ7TTxmiIGtxvboCYzK1Xc
9L1wd/jV9SNd5/QxlfIz1eV6IUHIfwwS1qxh0Q489FQ+wa/3b8tqLrfzzPjLvuzcp8JqaK00AG0D
kSc/Gs9fWRrz9qjNUR0Mc7GPYlHzEielXwcHu7OJxF5qaxemPlLXEHr0yPsmKusiuHXHBM+knV3f
JR2ex2XRm1GnAXNtpvy2lU39XI7yV1iHRRTmTcigGzfbOmnJ4IHA85+pO91okb7aAs8SAdFm0CM6
FXvgt+q+ood4ddtDznRLf092bxWVhgZbNOrqK7Rks2WeZHt0GJ4LdKvcvdUq+T3haLMxKym3I9+b
QWEpPOdKA2YZvfKuA3iGVHL7+RQMOt2joHDA0/A2l2yel31nseF0nO22E2EEZ2jLr7L0NTO4DHFw
W9fdO3ROzp7Rmx+Nv6AGKgPPQ5n7XRGXndJEbYTdzgxW+0Qv0zg4di8uLfFSSbqpNZDyvmlK34k5
LHofvnoW9ldAY76dpLNtOryYk06LvTesaOW1tAfSUdj1yH5QUlcxYCIURN6hdWm7EY+TZ2b3ZVqF
OzeF29SCeYWKURZwvp17A/DuR7Ci/ucEfn5r9EpF1RXGTqeE0MXFhRVy59o4GtUIvNv05Y0Wnh8x
h6W4axSd35nO3XmqFaD34vj9FwmVHNPdpa7voRPWz9X21mceYO8lmGVzdmlZn1ZwvbtSjgGjSq0u
f6dRXtxIqx2+439pjrlbdz+uKZA0e7S3jCArVsCS3ISQvk5m5q9hYxRYwnHM8iXLxFkOFnvkDdUA
G6yT+ED0WNfLaOoqiyYG7M7t4E3X9oMZ5BCp0KhkypXv9GXWN8uSblS7hfEqMGTF7Iz2Z+fNfJbI
bWdnGPlUbPRSkLHXCKI9xTWdarJUdesmyt/yd9jB4PA/0srxsLIn6VF6dbn1wMNBjQvr4i/CPvCM
OzCyrsO4TcWXSkvvfem7BQY97/J75Bv55CXJeIF8dLeNsOxDj5fgthvomHajqc6BmFnORoTgF3r3
7V2x9usPeyTAftMPHbC4FP4+zTCLbLpxHj5tnOQP9djmMa5trsHoZzxOdei3ACZ66O9Xu6nPBbn0
tyS+0O0DN9YfyzBgcSHIYXomgAYyLViMKJ9a4z7124zKRIi4bGt6nqKt71s1NM95b4t9spTWu0w4
6E2DAs6Gt122cLHe7Zj41s1KER95neV8x5Y6fHr2pL7JrqHuk2QlHAe/HbZyLvsPO4Rs29RuawFc
jizwQgDmIrIvSGuG7sfYvgJzBZ38u5mH+FC13Rqba1rfrLr1v6Qh9SP+hPDRo0u6632Zf6umhkw9
2trZZjWtyd4URTfu+qlyb01sJw9m0ikgIitkjQFTMl9VMZtbG43x+SrlsvB4YT9vKlZoL6qcXsXl
kDXf6zIDh85KQondYjh7zVo8iDF1b9LAqh8MZ8wPi5imH9mYGv7W8ls7Np2E1zwNQ8HiY8gjJibV
RwEby6tldeGh7n0eCPLA9844JKeOQJ1LRob9MSvGUcZdls59nJtF9ZGbFjNb02XqiOwb8fRuMoNB
umY/NetBY8+E/Oo0lpKRIMONoc2yirJwZZeX0ip+rYGzWBtRLeun36jySNMb9xEw0EBxKhnxuzO7
LDgF7sy0TR88MF00Wcy4HPKbDN6ZLmMyXfB2t0cVquVbaqTlNxxi+igMD1OfZbXJfrnyQNd0ghtV
AdyUTKDddkFNn3ecvYsjKxp9aW79LKHOY2+2+s++bqrzgg7yjGGEzAEvU7GVrWqnWsn+4VbFXiK9
XxDiMJPby09mMuPlKGtQHZzYxg/TWub7dAjNXevbehuafnIwpcYCt6pqJqd7hgjlNw8/2zz3nKuW
0ESYdzherf0Wv0C964kA2hgSg/1AO7G1sNRZ1fw5GpWKkq62WXANq/vKdZ2e3aE2h80gKuPNTux6
zyLrnLmGnl3PF4d1HXAVZc3yY71a4ntkZjxwY3XCX8gzLFxn2yf9jzBRepOQo/SJGtLvuzoVsckZ
K8YBAD9rNUWcXIWNIcV7N6zBw0xhvmeocX1u6LTumrC2X8xJ/DDDPn2wyq59riujfBW9FTxjQTI/
VxOhppwok1IuFtKX4epplWffijTzv6gmjT0w/HBOsceAVxvLuvUpamPTz1Ymveoq56XvfPAwn/j9
gMslLkEfC+UXH8At5mHi5Plq6rD/8Ad/fEyF19520qtYvF24/rqR6sURfo0fZzXLr8AWxo2YxDUJ
QDgfzUgnndAkP8bWdXWSCGe8dZiTDBfvzkyw8bW8uNMsI6fhRGBq3gKpy7GJKl8WW2JvfTKXViBF
19afLL8LjqbOOq/W6jzXTil2whYzhSdgyEOX1Fea0evvmnrEL0GpEg/LNG5Hb1lumtnWwHpj17N4
W/mbkcGUogonN1VC3Z9U5muB/WfTWMLZ2zNW1n6a3iRZ6tveQ3SYs+a9rd0nY8LNaw34+zjJEhel
IbpzHYUTLJc3lmZcurDRcynDXc9Q2M1SFPeUd2wtpfkhLTDZMmWWqjMaIGvN3bDWD6lMP6vRRaZp
j/7SQzz35qMV6Is2bIZfKdlGKwAFcxDx5jKr240zaLfY9zO9FTzYAIXY6Sb8Gg5HEktfLQNS3toL
sx1GPdVb7bkrxZ45Rr2LJAB7xOhUG76lHtdL7sK8h0XwEXDcO7RhH+5m+k77cJU7ovGeJMmNseUz
gtVWPmvSSoyyHTzhaH0BN3slAcGMsa0m0XRFr1gwD0kRvI91/ytrEz8qq7JmvxiWiN3lOQ2517r+
cozEjj0xnts+PbTz/MH89jEqocE2PpNitn7qvqjeGTeOxAGQG3gDiGYadm7AuL0cq6IU02fbl3et
XV6BtRIThLT2VWFCBK8DMwF1+RZ60NtzW0vGqqfMxmUh2ndjNsaL3b6TIvbCQTcOm47/QKDDiDz+
47y4VxjkhqiDXwSYkXdU5dd1uHztm6WKOFMu+xGcIeowwe51Vvwsc2LToGYYZzxhza+84qKgLTaz
NLy4HF0/Ssnp2JRjTQYPOR6RK+tjVxlOLObpxzSktx3BFtHYl8w4G1ir/ImokszBjGLmQ3PDcOY3
YGZYh87wjn3DFPOND4rzo2Ys+oH4HvON5lT7NSVB/SOsWsINPV7zjV8rx4YK96aX65h2REhR7ryO
5MZNQ1XykCe5ecnKutkmWjb7ommHc2Dp+WhbEn6RJA37THCtfcFfoHCByEDtJwbsnYIxMOIiyJKv
Gc9LNCWrceNmBfVtW2N1pJl4NSCEmDO8ovvZWgYnM3DTb+HS6XO9gtnhOsmH5yX11QG+in1nVFdU
VI5Pk8jLKVpnqS7W6CSRTdPbo/k+KbURYS1OK73BD0/aTCMlLOGNB9+sYuHDzphmYR41vCFJCZ04
MCU+2+tWwTYSdxMZoWLgX9d5z9M4L3d5NYXo28GC/4mNrzBwhStU2u3o6vlhTEk0aTo7fPSDJdgA
dAUbIkY46o6t8e6qjA12mszXKkgIpJ+J+fiZFoBQgxB9DFqfHYMptyJzDU40VTRoJn5NNzcfOAj9
yFV5W+IRbBK/PDrmQFmRnO16fM9HpoUMk8D/UtvvXVYVbOOht1GB+WgrD7Elc4ly0c4vXwRfk1N4
Nw4T6zcgvmOklvG98IrkGj7zlrsaGaKmFwxXPUZVo/f2Ypobu0c8axVBvZlgmnNaf1tmILvVC+TR
Tsr3eVrmnc5N83atYA8tX9ubJCvMncM9WkaB6hysJ8Ppsv2VBozsCly6qqsLpDPlhmrffeX/zIK+
2rXaeTG67KGvOI4KYuuCfAB1Tg6Tz5yrwT26qqP/Vxws3+SCS/0YmLwlVWDFwrTFpinqp2lY331T
PZGFdTEUFp1e5LfKCW/1lD7gSF02duPdVyx6pCvUUxx2muyTziW3qEtztmEDRzVJhT9L2b2ZQ4ta
LDqPErV/riz1rihWgiHLdktQDHEI4BBnZe9vheSMGDS0OATTjHZjOFqPqyVNDmndFy55hkXZro6y
wnhcWxtQ1m1erZ5TbWMuu8yX1i7jXW5w2tucTozSSG6pP/070QjnJqC0eL+CcPdj32F260Nskbhn
HlKsMtswobhBRyHUIlHPTpUR8sEwkFsxrDnaef2YWETTuM2kNsoId+w2H0rB8ElKt85ncs/UpBdO
0PfWYpL5sM576SM+lgnVYF7QfxhcRL4BPxm3YqCeWFU9/8x9KMGMgPkXSrcgWtbcONJ7cbd1q+bn
xluas2pGcZahcp+QrcxbuWjMeBn2Wuzzpd8+cY5CJkmKZIeCle4Gx6y2QdgNh25kgIo158nGcIdP
nYRfqZebGyCKPvLp2u5Xazk5CQt9aUuXzZcjEUTF8o2UzPBYzWAVVuMNceVDcXu0ekguJXGqyteU
p3Kh3qcg3PhTdafdKYuHTpzdHKtpNqy70vZuJfx+LJq6jF3SavZJVrUnt7PeBiXaw2LY467JqBvg
f1l4cxR/RfrPzvQ0/SEd3K7ugJWuaYhDdwStqqLCJVu1T8O6ftWq+ZDuvFdglI8W5oDtWNntuazN
NC4d0E47ENluSnCQJou8WEhr9ND0I/FsKqIpm547Lz9PgJlRgZWMRy79joKYvoQ9Zu46GADI1UyX
CCLa2NCtXw+pqN9r3dvnSS5QrR7TmVx8BCSZiYNeUjPGz39VMqYlckclz/2UoYF6/bgr+Xkj19FP
ZXoFcjXphbhNMPx5vn7p6Ou8LD4MpSvadK/UxAChEEL6CvxEEkVsi6NrwjaVFQ/IUH7EfGoUmqbD
tpZ8dG2annPtPS+qh4fPcmbLeCSfJhz0HqfFGm/CZrDf5WS50Sqz74nV9hzMXOZ3kCIRzw0iuynW
PDanbpsCBEVBILuzP4EZqTSk+aefTVfQ+ZvqSya5JC8rLDZT8ws8s9u3TLJi5rY1HddeplvEQdZD
5f2cBsu78bVByEQwYCBcbfkMdUcTNrtGmvpz+Ez6/a956L6sAXWXcDhGpJH6faF7+lG6DG+4yiGC
uuTQ4zrZOSPZFQMLL1UVNI5ZZ0YscnEL9hwcQNGRaBfzqSD1NVpbq78ZQ+/GglqKDdXOcZ5yArc6
/DdyoO3qDXl1bMfr8piPG39orI25wnZSiYSx5416m6gRUW+arG1rLvDvisW+alxzZ+IP33g29gml
xzsmBL8VcPp3hJPnOy2tF9nzT7J9jVuKrTxWHk2soG/crXKtcOuX6wd9U6q4sZ/33AabWwZV3Pn+
sC8JGNjZTTZuJ+WdeReWyExq82UlFm83t/htsWGSiKXKjFOR+eEUM8Oy89zZjmMXnJaGC0Ug5+Or
a1XV5z8cK8OpG9ifNgZEb8RbZSq8ymNA6LHJCrIrFXusn3XFfpnt5WPyFtDj3CZ8rtZtJPr1wkGi
2KOYujeZgV2064g2pMTYljWaLFtYswEuJx62NJB5XAj1HDtFbNeOFdPKrRgd2/wMR18jpSUF3YDr
adlbUdXTYtoSCNfSV1uYWdfZ88G1Oe06/XDuMsmcEF+Nt00QAvl7ZM5rwlnSYBkw8DbDPhftoyh4
RDZ0LfpDZRYyqv2GXlRRZweFn+SIBcPKWIy8NNhIZEz2CA/SKNXLPS6WfN/aVsYneXXEHMz2mIX6
GQ6/24tAfuFNlJEL2xU5VQqqnlTttiir4hcxdPUpt3ERtKot4ixNzY23Wqx+JpqBctkE/cCcT+ns
Lnd6ct5Hy5p36fVVGnVfxtlaYg9KZpvzx7R4OwYIqwMzIPIbc7AQAo0m/X8cnVdzo8oaRX8RVeTw
KkBZlmwfxxfKYUxumtjAr79L922mzpwJEnR/Ye+1d1NJTzMGfnnEVrw+qsUfTwR+mBf4AfpLXQPk
sCoptrnF7Mi+c3fBMUiw+FpWbI2x7w75IoDPNNZwE1ZFfa+7XTQkQAy0NvVPo2p+jHbF5dM3TfvC
kFLmSKMlbBXE+XBFWIpvVj/H9sfyOpqkMzIhY2wLcBA79eCusa1h4R9bPb8J3yfsEHX3Thqq38Je
Hv8436uPZS6JRTKq7up7RXNAhTIz95PDrqZHPtC1iwN4POslX2z7o6oA2TTo6HcS5zW65Llln6eR
iJmkE8eK6LiaPNON3VarIsYNhPL5M453NynjtkbOk4w28+Jida9sh3me5JQcJg6UqCh5nAkZg+Xl
85DodjAf4N2yAV2wARV37NBmqBtu+7FImDWo4GtxFlbjWVMfEgOyj4AcHlW604Ywyhp6ZKZuPuuv
x4wWMeocTBepxYNcCFfs7RIffWpMN4aGQEomnGq55nf7hTJkZ1eJfWTW2EV1l1Jd6gZhte7URmmq
P0xdxzB5GTl9TLlMjN8M6mTevyPdcvO4Cng0tBRMNTojDTZ4ee7nPMuHQ8Wwc0+vle3HgheEOzgg
E8rt9tlE2Z8aecbR7aaXTsuWTevP5SkDLRGpseseBtlzynvmvasq9G9GN1m4woblvLLrCAcP7Cku
9F0wLfXTytY4UliYYm+AXj6Uy3wcV2c54Rpp9yrr2jNy0eK0JJz1BON4XmhIbjBu8TlMFRKWrIat
OWUTWvhxBMYyMhfQ17Rig1TaGz0DCcEV0TE8kDOgIziZt7boqxjH78TMhJPt5iAJecbtDmTMLoJT
gTsxCtSgg+Kg4meZCm0AF+iYnRXudX6k+j1T1wLv+tq9cCXJV3LexMFpnfE8k/VwWyqne+uyrN2a
nLcPYp1odse2/ZnL0d7N6Fvfix4JRmIZ4iTrYDqaIxYus6vKH9191AaX1l8PRHtLAbZQfCz1ElfB
2J4GubhvjpOkj8lc8TyUvoniASnLp9f41CvlwspjnO6zAvwWMIlUdzVXV39DulfHnrmWV7MA+8F+
wHikAyppQvw2/4ZKJiJZDPa+XbLigvHc2ZbOPN3apRwf6Ni9E/1JkUWz3TKicREAXFsGUp8FrIcj
DC7aRH90o5qNSewklJkbHTDXW4nb5MALyTKsgkt8du7ozhEL9JGE5fXa2U7/Z2W6+1RreEno6nPg
5ZqZvDpJudCojp6TbfBs0NaPPj59pjrTlw7WaaIQNOTHkPft0TFn8oVdZDE5svLDRCDvTWhG9Z87
rnrU9nm2b+0ZaJihjVdLx/1rr4jINgLnWL3hY6wP3aRpICRM8VVXE5/44kiYqLKTe4Vc9QFuz/Rg
TKW6Bl2Rfii9L16dsW6OMyThM7im8l/vanefGpvFehNQ8BFHo2noIpbEN89dqw1XnVnnYUgM7eqL
jAAZXu/vrreWq+WLxd0Yk1U8JThz42bO5kcLGNg+E6BGFG8OcFnDvdSjMp9G4TrP6B4gSOT9wG53
XB9a3smjxr4/YsBP7s/KYaWkDVQ7qdhArcEkP4QEyABBh+Z5MwFuO3dJIY4axd2rWN3kCIFQf9Z7
bXprEFJxYVsmI79u2DFnNp7byWBlNOdtRwfcuB+VLrOtryb11E2r4jtFFLFdJzvfA/7CyVlX+VfA
WuN8D+k5GfTI2qwonvGS7NjXykMgcQHAenOeTAsimMWN+EJdU/3jy5T7emJhQzA26Bp2aIz1BzNt
zwRo2bcl8IYjx1j9jBAGUy/iE1twPGUY3Qc4Jnzx+T4llr3H2zRlz4KZV4xTGg/8IMd22fEYJ8Q2
2NOeQZH3aExd8AOgW5z7pgJY4UmTQyBjcG7m6FqNquo++kVvTkFe5y/t4uV3vAbepcYuH7miKMg9
4TbYKCVNmOM5w1ODpeQ0Vq72VVnm8p23DZpvD5G/8CW3fWlr28Wzi/0kg+I0mRaXT7GizWwc759e
1uoic0ffaWVvPHVcvSJKxpy9qDnMH6Pe+ocyc72zbXbZDV5Nd0K8YUHQygub/kD536lbm0cOQYzS
3n1P2kFpeJp9gWAqSSwqwjz4lByhoAmN9GLNLuyazli/ytK24jSVfO9GUjyPRatel7bsX0EWyquF
VT9gOueLN8xR+nc5agNNTZs1sdTn9Zj2/fBu+G26azykDcsyfmMKVe+La0BIU8WQIq0vrVdrGLiu
R5RKCTMbKCBVn5w6w+mZyNVuvtNHmOobCBucFh0iW4yCuR052Yy+t3QNfaf3U3qRXdv8rIiRHIZz
eQBEJrWWXW2rQtEr42/oRxXgAXewKNl8U5GWpowDc9ec90Xjk21kuXNoYDOLEONVD85qNm+OgH/q
BhNgxdQp4oyi7X2sZvrmJF++BKqTj2VCgqfmyn1a17mJByXM32ZFWMkIxqioTE2yaqxaezSRvLy7
KHCP84AiJhQadFvbS7RbMplZvE4pvDPDggvqWWBw3U7fBxMEAqiYw97A83op4E2ESQLKumP7CFDE
ah8lDvYvrYUPngyWflyp3SJh0vnWUH+idrWWSKdV3o+enp995nxc+AwExnroQOTOxmFN7IDTsBtP
uZmlX3XbTpFUvaLakvUW4oZ/wgndbBvhp2efayLqMKzy1RhWFdOR0sO7JH0dK7Ak277rxcWffAvs
TO8H+yLtndjTS/fHxr57a31T3lzP7i6enVQ3q2zTk8dmiIKwqvjcR5m8r01l7XS+wW3tLyLbsAae
8CO0BgRq6u2D39rLk766bBWSARBo6DJ5uZEJVB7nqmYDw8HwNCALZBtkDWoHYTZTbMgm1kqVyFgh
BHd/qaNdsr6cLoNRD5FTTQb+Mq/qWcqo7jPI1EJT1cO02XiNh1xF4HfdmL6xnCvs8BePxU4sGXzs
EpV2N4iIfr9BbMnjb7c3z1Pvs5GrmyGCYOfWgincpPmvem2bb4ju3HMq3PpkkVABhzMRy3eSu+2J
f28QKYZw48YAPM8LI/znZkIh5hZuMIQTdcgu64Q6JQbUFlyXw8M4682LXErrGaXEesynEglBkNQm
/I8FvMt99Ym31H8oJWoSxFnp2faYLtiqw6raK93kdoRTs3F0K4hroMYHrdeQ0VX+HGuOQlijdUKn
O8gbGH6g+r/trBguS+BLAKuaODawzBv2E8LGxkndWpRNAFzEGJqnka9/I5n/MGUwWAnSpc0R9mKm
LFNlPN5f1pd5LcWldpDKIFcboEFVOQb4XltPSWumlxXN57O7drjNnTVJf5gWYafULWn/3W0VIT7D
qYhVQyEOt8br9ppRaucGBjtj/3JtUFuWtfwC+HoftQKZmUcE+G4hyn+B7/enXNPlplUTI3InDSKu
j5YtHyPa0M4NH2zOUmj7DqHGvhsy99ab6o5c4HK4IfzG0px1tb/xy1luNb2vfwKIB19uqrNVMPvG
+WvxryJTsZHgh2JIKTFKNZV/uJabJ1KrrVNvL/NZ1tq4Ywo4PnqFQ272yDhmePAcIgW8ZDAiuXBp
M6guOlYtNSVDPTRbj91siZN2rF5sbAcDN2y53Bn3y3H2OvPddHTnK9G16phBNZNh267kFwih6t9k
pB9nMKzGt7JLKsZlI+JQuvVsOg6gfLCqllUtwnqaM+PSWzrcAUrQdCEbMU3HQ99LgNhmWeSnhJ11
cjZRO/x6SkrOAmX28OzuWrewr6tkjEZSz/OTmYqgPxo5r8pJSUfY34m5LEi87JIHKipdpyerlG0S
SUaLNT+5s5EJUO/MM55EYIJ6YOeO5BrxcrduZdEv/yl3mm3wOEDwNg02bvg1K1vr2F4wUYUQGTqQ
L9XqE5pr0yWh7/Xa9JDqPpt1UXgDmPi1LV12lXTCm6ZjmMxNkGrWi+0MGBL7Umi71Akm67J4rQfV
J62UFfG1L+rMu9rmtH5p8t/My2DvBxMuI1CdvMsi4CoNpndrWNILKgIEDCwesL7QeXUintA0MZur
3aQ7Fa23firOvf6sLGatd4kHeqBsVEqdGyn1ZJ8umpzJUDDopbwxAAiYrk19k4ZLktUy0Dru6C5b
FM/5WvRh0TQovljkEldK6ZoZL3LSG3tbZ2NZ7f2qFPLELtuB7F6Jsj7h4WEN6TK0Xnn5MI7EzFFG
ggzBiKqTXZqwW7pOFv5JBahZt70sJraq0KGqfTFNMrn2ygcsAC9ZBy4XeK2xUVlVFkdEqQZdo9CK
JM6p9ayYMI2EVSnPdLbJrRFpD1i+0dooQL5pLMpKtC8644WnBCmlt7MM1bHuoIR40AM+2D99yTwj
RCjJdGyztKgs41IZXRBKIpAotUBqidjQSswPIEMx91frykKKXXGnH8EI4Qi3UrP6h3q0WjcLdFNj
yxpSIEUTPXMRbOS5hd7CK5bQzSwAjrmLTi3XEhT1VE5FEFetg51AR8SDeUuw645hFzNBNmfHIjmp
qLjmBtdBGrsulatoJore2BZZWX90aYcgIUEmWoLDyQtgM8B8ywL7QmtqSm0QLlj8LQy4o5S2FY2d
Ry3oAoBsJ+/dAvT33oN0Zeduoj2/30zSYHfcM1lOvEacRarM11HWdhCvhdZ4IVSKOtvljG56drPC
0/cd4+fpfodSHOdMjzhwm375U6bW3YHZldIRfw+fpcnhsknMpiKE2XCb9lEfEfIz6QMG+mCiH7Dn
w3xfuarQ9JaWtgbt0eLcUSrOYK36nbJoCzd0PMkjtKmzWTQhremURiN8WXPnzTh2YHq7vgwt27Te
ks4cs20lg2DgzhggflTu4BowtiSKcicpGOQHmtERDM829RRUbZ1tR3e2xLNa9UXfu1VZgsfTktE9
ZQhlyceViWQsT8sMa39zp4trsH9UsOoo1nsAG1tXSwFWK6iKyVbA/Si2Wa+05R04TOIe/Fn4SPRM
v4E7VZY5Cy1QE5P32qyA6nmnE0G3gVImiVzRe224OtJLfldsVuiqIVLr73o/VnocUPBZRyR6s9iw
S6ArCBBrMLFtV0+d6jX3gy4ci6HL7xhFLmTCZyE++Lz7Bhk87EJp3TE+2AFiuNZgHacZ4HP0cmWC
gd8eUECzBgcFEEQD3+qp9WWutKykRIHZGyv+l+xpWI3OOPhWwtgDRU7ubos10d61tZn/+MzM9t0r
TB3Zr5VWhM7UqCJdtuHTaj2ipZPZWw1/p7+sbpG5sQnPtuCPyixkKRqB4aeqXyePblLvbb7Ahin1
v9JdBoJuvS5rHpbGmtaPwcGEuumtnn8hbtamZ7RGEhGnupax1C5QXO0ydzLUj7WqPqDfp6XN7iNY
HBfHdlVqOmt6mU9oRBJ2jHoCJtDUta48kvlEARAagrnm98LX918wU/5AQFINJEYU8D4YhsTyfxPm
ixufYk//DKbGe9GLAX0nerZcj1M7WcRu6EfxhebdKY6Jm5XMuzXDrfclazT7aCipsQMq6WXjlo9X
23gVgQafg0bETwySt4Hz40m2HeXdjxNqBKZNG1m7LaTUXmsz/d/SZGYVqdlRTpihfmzPM7MUg02p
xWDU6xgmI9xxauAyZm1Becwrpqq6SgN1dJnfi50icvOae+A9dlVbAIPoezSaWJUEBXfToLzZtpaa
XcQed5dMEIjJPwR54vzK1Z2QTKl8tKFxB8bfuLKHO0OjYHhMdTO3HxKWpbMbG9kwzLOV/Y3+jRQC
NEdFQ1BUJyW0st7BMahMYYqXujLsCa5ou+oPbEw6tUeDF2TnANh/e7bKBDdEZXjl+Fx3gas9M0nl
gO2gIYAwofJGVps0xSPzHsS2g88qaYNiduxCa5jpgumTcCFZfW8/tF0w/6S+sCuw6koYTKuUxk8i
C4+7HZrMmYdd4JI3dMRWBfLSGW34soV771jSNW1y4udgKcFIRDIVQgUzym2L+985Wpapqseq8ECZ
0h83P8oJTLUxYb7qccEECzFvy8o+nCr6QZ7S2fUu8HwmECLWmqCEbjvPRypbGuXJx5Tmb11PG1m/
lCwcwZ+VZo4VsyQ4CVkmZQzLKFwcsTKqZo3qkXFDo5iw4lSuAx3pHWLIiHOeXDoCcYwC8L89FZEE
04yYBSkv1ZGe8tC0LN/z2F/kkJ/swixR3ohgKW+Z4STLIwRRHk2x6hML37z77hoByhOROa1Sh+jU
Cqc6b9NIDRU4l3vwXs9uZRJznGBa7iNUKj14brC1Mm6cYpk/NVLa0jsIhK3mnR7abvUxlxT+jQVs
smomksJZx8q/bHHtV/iPtYqa3ndrjKCd68OBt+YpDjQyRrHnOvhMGJ1ynLIF18sDqbzOFOJkRLwY
aCBEfitGmNo/t0+L/JstcFfwSxnRqEeh1bTxC7PRLqMA7PP1MrUeOnhenN56rJyckXkgV6aiHTpe
WHzDmv3zTROnQT71SbkT1cKcjeWuzS5malT3PcDKg85WJinrDcyrQXg3IshDMSYNlM0pEf9ZvjI+
+rROvH2VWhKs4v8ltirQgjd3HGHqA/q8m72QpH8X1pJmnKVimC+YikjREygmq8jtqIR2U62nNV+A
SFgOCKo3hAq1Sk5zPxIytEpdS17onzx5yMtEf0e/PpifC1GrQUzvX3qwivtaO2qJYJmBVlR/rirB
cibV+v80F6Gql3jquScb41vVjvfLldw/+7aLdkTW+bhsXDwKh5nkgvPa9QhdBakQvHxonSVabNd4
H8u+eh2zfJ4jw7yjoBpo3riWoZf+JSta8Y0btFR/pljVvqssxGJtM93MqhCvBV3ZtvE4A+KMwC97
W45YizZD78w2N2+F2WJZuF8X1SVIwY3UiZpyIGIJcw3qaDHPXR567DFRCyOFRq9Lyoa3YUNp65t8
tAD/Bz417MEK8PnGPE/3RYOdtLucNgqtTM6ll/jupfQGGvlpZczFX1dABA6CZf1s6oDfznXa9NZM
BSFDaZq6FkuccfiuiqR6Y2ruiytya+Qma0DUz0Y37OHooAxfdyCU9V/LDtLXgUC036ZDznVEo29d
jSFxt35mgl/zFrnwhNraa9G6w64dWv3otklThgmdZx/R52rpFl9q0h3qbg122mgjLpmrUbutTiWf
EAbeAzZT3URxbbixaBB7AHBFNqfzD9zO9thtK0MZB6b25RF+bPdbJkET27bStr1vyy9+FM4V65x+
W7SAZ9mlYqm9mpQBjLJO63xxoLHbaFDuG+NueSTtdEMLFi3aF8ptsLZEYmSvnNz71D3XqLqyq4Mx
r6bBqJR5zqb5qC+XKW0ekiXZ96XBpqJ4XtN8m/N2mV3/7qDEc4JXd5S7ztABnQ6sA9dTD7kZ2ETk
4N1t1K9jlwfmX9u+ldt8ppdmu9UNWwBzH+VQniUJEbK6zjnSjp6wFKMJg8basUB4h0Bma0hjc3Sb
bgt7rPtpElFv2Pn+kzarhTT78MfquXSDV2JGt4M/H1r13lkUd4Ro+KN2Zfv5XMDJTrv1da3KR574
OC/BglZzjtGuiufEe5uQTHUSFfcK1hCvgASe1TOrndq9Ow/PY6bF8GvCWvvnB4JVT4L2twhNpqTa
EqARYZedg5ca+qtLz1VK3NVZcjRb+2kI5ldMzN8WxTKK7hkRoBEv7qdAvTs12W2Yv0qqliI3oEz+
JtZLMIDqMqz6POkJf9IQrl4ZymJk7gMOfHzpmf162qVpxCY36MtVo0G97rkv1wnbsHtYgvpJIKvY
qIEcnXXgKzeRZDd11KGwYVC4YeGyGVMvRHF/pmcuqKBXmjf8LvM24Mqyb51NVGdBlmwVIfICA57T
cngbz/pqKgSOwJNVzkuzPlrTu2Eg1CyBjKgqDFiJeA7DtmrPGb9zkSxjR0XoHfte8w2rjZ/CT3XJ
lyC0tbG2dvLaMNdqo5X+2z0ztdIxfYCICfP02fUF+ifeipl3Ak2aFzpKbatln9jII2oNZn7x3fc+
NhvLOgT3z+Euv5xYP3cj5nFRrsjnMBMgo1Les569OxCyyOmE+5d/zp1zzIV3Qg5yE7Z6ksF1dj4b
89jMvwozuKWzbFkRlxEhoB+wX08tRcAx7yfcx/hHsHrxdS8jQIA7i3bYzOWDIYsb3GMGT96eFnkc
z3Z3wqyapJ+C34en/YUDlZmtHzUWd9hkcfgN+I75ltLTMByM74xLrA9ICjHk31ScVgYKFm5hwQZe
bNtglwJP+28pvQjhmWU+uij+tO6fVn5pyYfl7rrkmulbyX93qFmRFCxXdtpV8FylaHrRc1cbMjd0
EmWYIuixTCJEKc18ktWOrc9qHVq2Z/X3aoaFdtbam+3u4Wu2SWwSI1WdjP7W5IKQgQNmNi4Jw7o2
wQUBmZv8W9GWeeGYM4/9aIxdQuh98dosr468LfMrSRBjSYv/wDsQGBtOXreIDWc7O3us/ohr3ip5
bapX9jRdfxZ9iOMszj/x3PctiqaQ7yC3Ty3nvWP/+d4tT1nLA83O2fjmEsv7xSHOL6Px0AbMzWU8
LVhoYOg5LNWZY2IKvCt0mi0nn+XsIZAxWCeqoM8fRtPgls7RHfzgxdHlcb3aYrc85mh7skfbRONj
23EbwL5tyfIgHakDw0dZCBJQhL6WfzqXvh5+WZVuNAPJQ+4NqBGespR9S2LrKKvLSyWzI5CwjJLd
uQlq0bQhpYNfHLQg6ZLkCaDfYdWTGBf+w+y8Gtpns+K2S+8MwWrfWD+MABkFzfTq8j1nSs7tEtk5
vtcF4qPCDMwR9C1n4y0rKImq9Nxpv9IDG58/9KWDqyKNTM3dTQzbSEbj7wIpudrOQKozWycWN8kR
YE6xzqC54n02pLNrW7E19PRX5hNWVz2i62TnXhw0j9Vn5mKvTw4ZuafuYJw8/wcXaJRk6FcTL2a9
uKWyfVKTPDtGse0bk4ibbteMxm0w0PNk7kHPzVes2PdaPGTaF41cqsx+WPTxyQ8koy7kayxQHlfE
huD00nSH0yceyKoU5nIweBXdiSkWiulsOg+E/zAMwyD6ljOZm3VK0iKIbIpFrtWtMYwhoKTQtsct
qSrROv5geT64+r9W/cu6W16noaz0ad0DE4LckCwGlyu3AqBja614Zju8HqB2UFd72y6bs/Jx7rME
jUkzmQZqsRmCgKMDnr5ZC8lb/9GSt0AbtUUCRwGMrMUsCkq15TxOO1iU0mk/g1zr/3RrYBUii3R1
LjJZRfcgvFXOJ22qMAQ4kOVytE+FrVc/WEZlczDSps1irH29RfCZl4o/1w/I3ebIS2zy12gxgA/w
ddYaktd0wtYmfQRGwYSk02uJzzStFtGnheGldn9MU/9vxbuljImr3Yl4up5z298W43qpBh7urJhC
jwUygiUmNG3zRZrBf3i590IhjIH7/iICdbgbg0Qrq6ioDEgM2hrf6zDq5JqchUIP67U10KuhmlE1
0ZVa6yeMkukQpqEOjRlvko+HqgwsAI76uUr19kcLOo6RxP7twBpt+jk/N6b/xA71VIj+mrvp6+wH
T5IKOZTwWjBd4Qbze3Cgo08HpNA2pZOO/0D7L9UgQs/Do4YE3tEMjXZS3yuAh73uvg+kh8FD9qvQ
s+5KnLncEMBmhc1qn2fLoEe2ENHpVv/p5+WngxZrkwvccg3pejVyRupk4+z4w3dnuijpIDSMy3j0
akpZc3IRkMG/CwPT6g+kCgBowL+H5fRlzLOXyrTfHbbF+ERQ6PmE6+BZKDcVAqANT9eRid+/sW9o
Ov0LEvmBTYORhYlVv+YeKVG24ZhktnVw/0y+/6J9IpYbJZrxLCwCIMSdUDHZm26BY10yIjgieqAR
ltlDrbH3sLtrnllfEozzYHgPlPb7pjX3I2uuTS67W2IMn3oBahNTRWOcM9faU7mSvDlu2Yoiah5/
UuBtlubF3ui/AY1AgSVwADwxF/h0zJJuC5M26SLCU7QLwXVs8nfe4lDhSjELgBOws1JvjWwfZipK
nVXMV2aFILugTQO25iL8DKrpHgnFyMV5QkMUkt8Q3hd/A5gL2i2d8SSZxXwJ88l0MSPNeRMufAmI
emnr3cgnKslWt8LRr3b3w/z7jBo+VCrbgf6IPbE8uE3yZRJnt3SZTVJTHzam88/guWThK4mwP7DQ
QT1Gpmp20JeDS9bgMKF8QXNufSLQZJJVrJHrUYdgrOmSOmbGSaLaX01mvUQLh2jliTPuvlYP8UjC
F3V2iKUvKnnHfbb1y3v2xbwt1H8Txr/Wm0ioysG1MXT3I6HB5b+VZbclYTlsSPO1EXy5Gqxg/5CC
kYORayVbVvtxO2yBdofEwDC3A3n85E/fPbZazCDaCr5WvKfG1jPLkHUEBJVtijIEGYcYL4v7Lqnh
AO6EZnNKg3eRedss3ddkqc6UkJNRhn7N0dHvMgGewfpwkj14b/iqNybK4d24ZbnvyTSBWDzaOSrb
6uJq+rHBKqF19g0OC+KoA/F2O1vN7yt+sURbr8JwIypPJ6DEqtfnhulyod4cr3sYGQkgWgxxp8Uu
Htd0AiPMo9B6CMUwOd7/ncOHTuGRiOxpcZf/Bp4E+i2c/fwmtfNfP0M+IVmSt3rnaU3Utcax8RJE
dNTG5L/UxX+V+VvjujTYDJYRwqBzgkiq+yRrrVleyPVK3Qi4v+X7aNEQBLB/1JogXrBzuYV/381E
qq05H6pYYhfLxv86eQa8dAl8Ec3q0YQqMdLXKvlgmoesyb9wI70VJmrAynr0muZYFpJ4lsMECWZp
eV2zS0mi81DQYFTv7NW9/jUnz8f/8cZ90KNwbAhwgSqTZNc7FBZb/FZoNunm6HEp7Pr1Ss47T1AC
WptPQyIvRDAh6lM2+cfReLOooFFfxUAm4lJnA1jeeccbtmFEIMWdHg7wuOUZxT87VoFTKIvq4OZa
h9645cNHuj6kBSmUC/SI1EkOjLqfOlkxUOQORDlObHOSARVhK+TSyD2kVoykHtf/EPWBPCTJd5u/
eAwmq/o4wE327S/F8qj3WCqQh2WWR8cnO82N4SuN1aO7/qrmo1sfCWLGHRV2I3cGot+3ojyb6Czm
ZwBiYIWiqdiyL9TbHYz9zDulTDQHyuFXwSA549AM2+YJycpsjMy4om6IQYr4TVwLgmwwpkJDOvf1
yZnitKT3YkR5nqGoeERmaJF8V96F/+RbpKFwFQ/XtT8G5YF1WqafChR06dnD45EX17q4iY5PI/u1
57ch/yteexUqfEpmVNwFc+9W/8syfnBONPFb37XQQsJdRof42JePmh1P6rVOMeHvypWA0e9pwCMa
o5La3L3paVjnV+maB6ALvtUd53kz2281383yI6wLU46qZbi4S9J9Ucez/6HWY5NibYVBdeH91bWd
RjIJcZM6qoyX1nwlkwe8NGHu2hJDsw94N52bWe4WRodrCOQAZHPuvjXmCV2mz6Vjc+rLj8pHKO8D
5aIhSI51/nXPC9W7nabvveHTLx/q+hUh12YgNLsI0RbG6ELmDo+PvsRL9pLIz0L9Y/ygNyRblJeZ
A2SqILQ0WF0mV9tJyk0pbyTEGMYxwzzSW+uWCXqYlX8JKrl8N8t/ctnNxcG0Xx1K4HwyoAgt/Hl/
ghmzU95EdWjJSnXLrxQZRy/UhgXPiZAqsuMuRhJX3QnvAbXknZZAekiH5lN9GQsCdHLrgvOMFtKj
7NCu+R38vMNd6gZfPYusnGDwce8snw7dVTNdNDRny3DNpUNiJOye4KluYNNgG831k54/4fSthgzh
8NXzHqvxt5fDVvfKnUfNumQPyLYQZm8ZOkfIHhgUnCvrrQ88frPboCbUUGMYFFwHC9NedcnmY9te
9P9s9XdXMmN5+giSmJqlnR8ASA3VGg44Nzu2CmanbyusH3M9vEjwEXbx7qXbqnPQWaVxX8FDdrBo
0DfzSWxIh4tG2DnetMZC/BkTn7BgJTLtK0terPo/11t2GjAS1RIX1vxDELwzlyL2kYL4dRazHog8
wL+MzelKz6Z98AL47yROVsDPDBSe8Pzwmnxl+sqCpOSawtZSPFQ5lPU+y6+NwYbRqXe+k4ZcYwyZ
mnhJ13Muuq0iE5LTTfsr+KJ1Ih1W8ZHa/n9W/olNbIPO6hQM43bIWLYvKvTh6S/oSBPKetTufNLR
/zg6j+XWlWyJfhEi4FGYkiBA0ImkSEo6E4QsvPf4+rt4R/0iup+ODFGonTtzpTbrW6EUfqzwyS51
J80OCoIZYfUueZPs9yCn8m7Stu3zroTLCojmb0p9SD92bjTNr1TSEZOHUNXyBDcmvTYMolFAX0B9
NWvBiczsEqp7rGGcLpgf5FcMWGBGyK5G9EBINlUCn41+Cxm62QDyjeHKJWLHoET0HbghbxBzDIDg
lD6hnh0tBmtqrF1iip4x5G6gXKmX5b3QsScFrUuACFsO+1de6bW6ozfHs3KTXz98/9A+FpqnRydb
8Tu4Q6yX+FovQJ8m1DHbcNgArosiWwm9XVHts5LzjMl8Z9HeuCTeYG9Dq3bycLlI4qLIy6eOLaFd
jpb9EkTXUIOmM80cN37c7ki9c/X+N8bv+Xinvxco48JFXFVP9virFTEhnWll9IKWRxZjwU2Z3xVk
hAWUPB0f95KE/0LjLHZ/PPK/jfEXGhQ/Nedq0b1Usl1dj7YarnRqxF5EyKCg8K4kXz0x09Ucnj1z
gw5PLUzGzUinHxqio3WkC/Q3dRhX7YAcQiJ1wMTe4kCu92P5meZvM0puLr9I6jbkLpKWLyFSzjND
DlBj1fQSvqjZT0Rwrng4nxHPgIyDXHERwT/fFb0jcsapniwA/qdgEl5jPtoJuUTjLBX1JiYk2XJZ
7L5ZLvvaJG6hZawMm2IrKKLYzsVMz1YAtoe1lzzfKRRwSu6cM7eYIk09+hCcGp0YAA2N2LGj9fTo
5c2GiWJdyXRXkw/mU9TY88VCPaXb79pkeOo4KSz5ZklfIu+wnHD5ECQs6T0D8g8g9sK6Zy3l53K+
TTCs6NJwtCH1iPH4IZpyjXwgtaYXz+dOQjH6SHT+uZbfbvSmNIdnfe5i0jqRwjOWVP4ldZ/DFmSJ
tVWmhz1dBVeXthudJd0xUjmwKKBcKduSNWwdMHSTXGh8kCLbwqIevnlrCRzGPgZkQh+cUMwL8nO0
RA7sKTmc2IcxRoLiWBUYs4Z4awA6sQCEoImV2lelfuS6b0MFG8N/Yjw0sc+BwbaXXP/E//w5/uMg
ZRtGaj8z6VybuOZbXMHLVjrLCi3h/DNp1e/yJH2HVGauiq7dd1Z7VAvrEjbhqVLNexQbKmJEm6zl
iJANdp3LVFCAJcWuFqGKW+RsgUxYqzbVzsQ3sQJSstVxshESn3WnyhjPLE1NVmjsp6ln1rKW36gL
t3MfvhIF/MANWyOFWO/hM2OC6wEowBLQ120CiBt1TzLy3VQiiCq57hmoZ7HZbKLFuIZF7prk45XG
5OwnDo0scbFbRn2514lu6G+xSdxSKWuWnPW8U57JsqUmHqVhqpKI1hF85HHsOxmeLiltot+QXlI0
lpUVQ5GVZfYLkmrSAbCIlyqy2y1JLD7+uL03VtP8K9OnKN/S2VKNbpnIfwoqWq9MNxpwt885O5jl
XTKF57ZKLjKpqhJe8QrMFtUtgh2RYHhrVWwfNr6UAeUH86rOKt+8JEl80ROgIFAgqSboMQKMijc0
6bkBiuBSO+ZTCTU6umaf8wxhWRXVJUhyPJC5xlbIzEmAkM5M1eyhlnhxclpmVqpmF34bDY8I3Wyj
FxMMvQUvlTGXyAclj1eTcX73S51vKqndhqF6a1vMH7Um7kVMGGuyr7EyfvZF8ZnVmPjCIHkp0+wR
B9wOOrk9GzXneKCVuz7IvgpyWOXMtbdUiGfyBKuwTzud2c2uPkSi/Rkd7Lak/wIvRDY/Vv/qbHkx
mpIuHlgOZVZ/KwytjYRqAeeLt7j6ZaAelbQTLTPbllxVv0JUr/UcjXdclq68CLIdwxvldCesN7+J
bum7YeJwMuErBZE+rTuV3XFs0TNWj8lvBRBVJk6Lu/paxfJPUMZnWMh+Nes72DgnnH8OsMYfIEAv
zxoO3CAXLuoN2nIFwn1E0sN9hXFN1vH4DcLFZLGvaf4GzsMKCt+mucb8AwAO2Kbdy94wLW9VbX/p
z7VwNqOToJDk9TZqptQFIPc6KagDMk3t/bNNs+37XYXKOy7o1KlFkJF6M2ZgMmgrrehOkhGPXjQu
+yWvTlaised8Oge6OPWxAYAFEe3dWjiZIg27+WTsZuhjG8WG7whX4y1ZDDcaxaaqLOpthK9K9gNr
n29KfFBsFhUJH9FQVQhY0k8q4uo9aZK3NkS8l5T2I46mLcy50zJyalXKc2VivJuFwAKWEp9ghDYP
BmWilaVuYPz+KTgNBzrJMU0Be01bba0YoYdBPF4NNnehNCn+wBL61Pd6WML/ikQ/V3p/w7XBDB9O
F6UkMQZhCQXAJIHYEpm1C6qPevaX6suMyWwz8TLn4b6F9DiCXh1WOrPzWorVe9oB+APVGa5xYqGI
ttNn3OoPyqRvkh7cm6ptd3XS7ymg/Ai6ZjeEnSdy1TWfweRoeQr+gUeX679BFxW1GoADGugzdkX8
1jDcYWj2xPSRFpNvqIuHaMTXxAotATxnq9UnaVP2Tbr8V6OqrZMQiU/N8O0ZZmSjlFGOLaAtrcCH
vbHSZoxt6R+Kqwdr6d8kkT6tor+2M/HerhH1m9TqKRdXngwtbGn2VN6LRtlhCTCOIn22r+LAWLdm
eef7XBeKhuYfoyv0AXXVWnEDVXafzXofLdK9rZc7m/MzPvvSCebFm2g0xFoLpiQsp7esaHkkFu40
nM+EjX87BpaVYN+ihZNfKdDrCrjCzBAoEAANulUbx5c46TCHdYGPy+IddxFFmZ16ZVMKwqU9k/Y/
jKN6n1XTNTMouPBqKyvcm8nwlbbcroG6svvu781kOj2XFQjGmI0nea/oavzs4vMj+LWQgBrHsPj2
JXpb5GI7lR1YYC5b2MMpTrT36iD5pin91AtIW4MJOO8Gvgs6mseoXMHC3ufaSAuRQHFCbrY25qBf
7WSgzD3jijlO7U1/wmoDIim8FaqLYk1bjRcN1c3MOyS750Fd1pI9HNvBeO1VrBfNAEIWp0u8LnRp
34bYcHN9WGlmtCelRQBF+lpCPvK1ap9HW6juHNSVkyQ0UC7NO8SPd/ph3nuFF8vIzlNqLWz++bjr
I2SZ1NgaYepg8qBYlKDkim/EmaEvrnWpO6t59dZnz5Op03ddOb9gnScDYHu6zoMcpPwkFuaMLAhv
AWo8my/7uxlwfqjpJ6Um3jJVn3To3SRh7QrarMwp4K6odAK1iz9hPmi/+Tx88J5C10apZFHTuZrF
KB9am6FqvhS0jC4sCFrk/sz+tDRkHyfpq9Yl86qIy72oq9ldpG8oUEgOZMwVdjCocejBK6K3flsk
pDAPAYiKZLqoDOmtbh160sUJr16JIgnoUH4j5VtBzZpSP9u0oIbE+prMErRm2YmKinrAeWPE2vdU
t4kbRLPzFA8tGUE3YX7t0eNj+Kxa/40X25WqKIDtkgERKexTXBcXc7a5Mlu/UnmnGnkVcomOl2BT
WZZLuGAdQ4Sasu8A2+/CcCnB5AdK4MqZhKf6DzewE8eNN6XsSwqen7AgfWNM7POPmKlO5BfebDYq
IgTdVItjbGiIa7JZs0dO7hQ7o/ZhefI6HTqX1odXc3mGiHqPN+VID7nG3TOnBA9WDxpLyEJlBa8N
49VViQx/app9U7ii7nhdLi4MUAe6IVILGzT1Bl2al+aHZP1ASnM6Wzsni/aqSYi8puqGi+lZfb2G
DPdlCcWx6mxX6TkbQToRe0JU5G5thK6Fb9jkRM5CIEaWcdfyv6W0Vp32gbh+EeNDLYh2LwwnPccg
6iyeeLczW4452k2lQNtEIntLRhekFxDDGZmdF3SCctpOtKqh57O7BiK2ppC5ms8J5wI8zU4RGCg4
x4aWe0rkWDN7R/VPWf4qoEQI6XhpZvNzkk9mQmtu/043EH179yUBi/mPRhypYOGZV4exnsgZqxDO
Si/AzRPy2Cc0sxcUSzfja98re7lhHFYtxGg6QGUEyLjGJtwe4a8iihhuYDXHgelbDsqTosf4Kgqu
kHVBa0P0luXwRmrNwmeZLZ9zNmPRjF8WHfNvaD/ASHzFCNdy3+wB475mMVyDsL0MlGd2FMYJ9q5y
cepEyK47Xs8Jy9PO0g8Sod4COFtS0Xmg0172ZQrTUXknZD15VdspQxRLPQdoPv3Lp3+RnGwSNpOT
+RNYbt9z2kWpV2F571uy3DE8hohSYCA6bSm2bYCcqhtATEI/Fpi2qxergxFOu6Rq6x6uaq/vOTX5
o5Vj7uY0dw2YAXln+hU/aBemFyuMTsGEXUxJnHgYfmhIwiuhsae2jHOYURDX6h5EiB2ZTzi7F5it
eMLgYNsLXJbCK+PeJwOzKWSkhnkU93KSj1Oh400ULzynfijoiC7T4IKJ/6larcvsHEPJsrPk3Nnj
Z4joECRXgQuBTQter1/+giZzUZ8dSZSdxti66/OtSl7T/CvQ/xXECzpkpBGxJyqwA43poRwQBnPl
mKY8L0r/yd3TZcTdy9MxSh8zRP2cjfhqzKptUDQ7zQSHWL804jFnVxWWaZWf5UFz5tBk8E09hT1L
ih8hEubWKI2LwWKCsTIbjnbzzevEoUoZG552iJPvcHpr+u7WV/LFppU5oIy06u7NEO9T5ZzZ2NRk
q/hE6n+B8TpH0VYsBqt5GVetNO+4pl8BIbEiIZJhZaljBpVL4oULzyc5ZWP8ktlA8tbYUAf1j3IC
BONoi6XZY66CqRFdE6vcphpa5WIy/6ZYwTsIuEJii4afmcg75DD0khTLeqwYz7oNIHgWh8ummHEQ
Yha2Bxao+W+x9NthLFBbkBzN6bJ0KjyB72TkSNcppzY22dR4GJR/Byu7zBgBaKB1SAOFaL9RSNfE
NG67iMsGpoqBFYwiv1lIFNhVV1L1l4jYJ6QzPFvDMZLwntygqmBFQlEC949lHjJMv2ZpSgoLdjK+
cPMAuQ7zLHXJfpK1ThHtuujT7vaAY3grsZpC887GnUiKjcqKrMkfFgwr1VY2lo59Qkk8KPa18sne
M+JKSeZ9wCukM1sEfPjjcM2rbQ3ZYTP2eAAKfV1DQ8knbB4VeysTZwYgJuWDFT5f6C2RVMZha5+U
9wRGfWtTcg2Y/k1Y/OwDwyhLiC0MmVuWNLu+C5xAEEKKZXUNfsQtzUlfx+l4DGcsY7q6lRht6GGt
DN3V2tc5fU1Ih0nZJWLVH3yazUsiLmZbucnwaxfGQZbRfvW73rwLBSOoNwKMYcaFn7QBpoaASOBH
QPiZTX4R5j+eVC0OHmowO0TW/MX+JhzIL9OqP2wpdeympO6J7sqU63mZI2mRjbgVA1SEspSH3ZQD
syvq/rQIcnRGV/tB+TwGZidOFS9R6x/VYGNpvY7ZXzMeO5VcHuF1kIrVVzDnq6hjlRHtO23T82PT
pPGNRlwAXvyn4kpJeQPa7cCIQhuPoHnamvAhYyWS9lDbSEX4cuZwPRnDPRlZjKvAh43RCwvP7DZp
hFe3UHZNXHIyc0V5md4H7GzLdpm24/gLqWhV6Jss3E/VjYEKsbu1vobUUdiwKK6wTmwjBdJrsjba
Q6f/GwovwuY2u82F6WgFyXE16p9t/SVpa3hRw8AxxDFcrfPQJfKeAZ+WvDa9GdMJViL7wP5mI1ka
+qvQfJyuc0gSYp0Eu6Q5Nhri96Uf3XHwTeNLnXaC7dbgVspnJ3ChErUQiMPZQ8mWU0l7bEXAkntD
sY8F2c8QHsVHhRmLPRk5iEYlBux2TcIj/WfOjl18ADemwh026qSfpeRgSYDwnKBDGVRUt2BgGXZz
5VPIwBvKlTUPpPUoXOYTpQHYcMZ2BKonQyNnYy6de0JMvxiDSgyWNhnmJftXsl0jc+Sp42elnCgM
OE2VIw2U3H/aSXNJ8ruO58XCobKjt7HNYFfdeKrY56IdNjxRdxZkTTX5oXpE0Q0WSrPfsHrmyQv0
TYAJcf8iP/sIlHU1fwbkFaoXPodriQFU+ojUgzl9kUuDFcNSZdoQStio5l9HgzfcHfx7q8bwKoj2
yEUdRdt4av2iwqfGD9bfsM6tdLXem53kJ0u6mbPxJUuVSyS9ysByY/Nut28qxyOIarhH6gaRHQhA
JZWrHkbXkP/Z2r9Gd9XprVLeQz7ywsYLQEIeCtveaM65sdEhkipeiZNiudYwHLXtOLmKukO5GczU
M2LeIwNCnnblbX0lSW4vPIKHPPun0LPBcdldkYPUac/NidG6VU41uwCE73wr9161z02i8b6pUr3R
byacqOjycOErIiC7ssEQQthpnVS+wS+7O5ospPjjWPgtSW97M7R4UA0sGBpHRoHIkouYXHiYkb1p
JtbFFOqerOgAL7KycZa6IWihdD23ZLi3VnGYm6NaghV5Rood4FNW9GCNaIB44TbW96yDnClx5/5Y
zauU4GFy6/SjEX+M6qvg+S59HS7MzErx2wTeyIk2A+oc+Tusk+6Gg0ApNq2+yvSjqTyi7s/61PDt
k2MVJqjrH5LIEebD9JaXbqId0X9XNbstbYMAzNJQfdYG4+TeWhwtV429N7EVg/WWq9I7kZ7s+ZtD
k+vC2FOOypvmVxG3iL1mcyWfHqc39d8oO1n+1arXpPQMcXiSKDieBoQQdJqtUPdDwqG9wzCNo9v5
f10KFIGNEt55x5gOVnA2+gPrZd6rnPdw3HZySBJ1X2ub4o/LNrlPrd1XFldXYOJeBgyOjHfjVbHP
gKQ0+zDHXzodFMSKLEDM2jXAHTDczRsp+W4rmhI8W2zC2Mvrq9WdVMDJ2C1h24br/knOJvJBO7kt
LlXu6+PbPG4U+SM3MS9uiExETz4SYg6OJa4CvHYJewY7Lb/Wy0ER6+5pdztysqfLvrDeS3Gh81CR
dvWwWfRtZvAvYoY9TO2FRzrHEKu89AUbpk1lugbyUrWeiyPsjV5xuQ1BfDVin9JKrIqLcoxi7tWr
kjWaih//xCCqzWeNEtiYndaqgfiHq3bgYro2WF50LOBWhniTal+G7jdtg56Sei/QqAqi22JFJhO/
vlhH/RoTHlt0XrSNjmsVXIYfUDEF04Tu4m6D6V7LEUE9ABVUbQC45D5HpeN2fD5FzKJE3bARcXYU
aCd/+NSe8ZJ1Uy8ustKCqQ9eTHMIzGnD3QtTynuoH+eOupY/GaYkF5uO/KCOFMc8vgq790I7qfZV
WLzt/GA6ymDIxt5l+76GRZnwuwBfS2JB8SQ1JU6S5qdOv3fwYxewfHKkHQDfbrtl2UP8WhuJn3Xb
FkZjgNu+YxGZyoaTKdopUftPs+23QUnLQSxfNXmmQCffIBEey46iICLOh7ESV25GzyOn+tFzIL2m
Uu2sSGk8YBjs/QW/Hjlc7m3HVG8r419fSu6oy6RltLZaj08McdBEz/jFyOWMdJmIBi+bAjfXZiyq
pT/jTLGfO8opWU3C+BFcxhJumXNSMM0dBzt2LQhDzUtbCyjeFX1NF7MjDkEERQNclEw/UX+uc+ol
8tUYHyLp7SlwTMLRn5gCCj/cJNtB6pWkV3tG44SqmxYrId1tba/E7zp/WUzL+GbxTdQ+Jn5ZW5M0
5qV7ENVR1n+06Gg1P7p0L2qG8sKhSZbS93D6nYovDBEg6hdphdMTv0jJ75d5hyvubhrXzXrZIIm+
P7EZo4PlC/izXjBJuAG2r3Ab3xr2pckaq7P8hYzCxwmwvBG/4uANiksE+sB4WR5xx6rYVfM1TNex
wsPmcr8JwADxCys2He6yb4JXRr82jzhpoZqWq2pjfhTzGkHfJAT0J+/jLwvbMx7Bu0AoUtb4yRpr
3yBFPoYLnzu+HOaq5l9gce++cPlEOaCDmUcqqw/P64AFFsOp7pJrln7Y7Rkp2EvEpOz3IdjYcCvh
Q9pP4ZbLkIK452mMP4kf4ShZ+LO7/S+HAhYMCq56hwuHAeKy9iX6O57+b4AM8jF5xXYH0oUr5nzN
/3CyWeirJZghPu1IWSsyTDytyU36CY5y4YCBG3cVs6D0ykVGxfFxSA7MRwsv+xZTywr8FIS9ZBWe
pn8USnhQPgQ/ElhSP1TQUeiNO1fTqW94C5Om34qv6SN7YK0117ivP1vMZsUq8cYdsEPohMW/HPc0
jD+UiXplHmc/u/f8zNbnGB1pD2NkYf08L9ss5jjcFhhz2KxQPHAiUxb52Rk6FPzqDtP8e/KrNgei
D3HhayWxWBbh7kzk3ab6zsnULcX04c7Y0riVPGKJgclji4v+ZJTnybPPMKpVrstfhEkGIt93Rbgd
HlpUVI0ZC3nmOvUue/GStwDu3BpYDMg7P57W6kt6Mx1+X/abvVX/yAzXf6QUlgXW4657wR6NWWgk
zXrmgoDxVnkt/gVcU5INNwe/+AqZqn+iV2wOOniNY/iDMSZCH+IbmRyBsY714hnTxiyfwbuR4a1W
wYsNp/17OlmcthlYkhUvNiDpTKea9tbsOnO9cBm39ng4VKwroHCU1XwjiTAY52SP7VDBcYe0EPlq
usJtSCQdg9EI8hRowIEPb2tAN7tZ1UbEjyYmEbePssvSn+h9Xh7NF/8RYnNqHsa05kpdPdTRa89g
InJXxdptemO7H1i1r1P9pWQVtaa9KEQI5lpcrp642KuO9c3r3Pxkb1lcYw7mAZGkFfk2/EF7c9N5
Ecw5sC6bFmLBuLLe2y/rl60ii+9XclE1lnneW6C2MdrQTKPgX98m9X24QA9UShdhDJZ9lG5szuMr
u/Z4frG/M/szvabDSwpkJF9RTUD4BZbqGuXojzc816piw+a3sHbcHOp/CND2V6asc4TzcEdMFUly
tbyTeZLCvzp2q3knufVjeo6LWP9X+n6avHA49wZ+9HW0zTM3bo8tXy30zRP7w9mOsUDsy9QLPcsb
TrGEQW2dYje98Y4Wt/hW7PMf9b35okqQfID6Tc8430B5HxU34mH3kZBbwhbw8FgiULW3mIzK6zxT
HUt5kg28Mdkb+XsNYlqfObcMV5agCQNcIW+7bki2xeJPVuEkGSehsTEz2Q/yWLTtBh+vmEMexgdq
FIfuqYhcDZkJdrLd/1S8DkcM9dQzNNa/wdAQ076IDHG780jowlp7VAGbQARcNO2VmR6SlL6uBA2t
862CbPvZim+sCKviWNAUN/Fx/9bak1bxN9LKU5akTpN7RnCQxCv/h9X+yo1YQSYFI/ipFwcoMY7Z
2dwvGdt4vBUGFAcZoFB3SuMygdEd8NEAdiReX25EZbzZ0Fq7Snzp018W/RT4USTt1dAhBuSfBh1U
iacrJ6m7LZoLhVViYfmkxaP/6DsQlUd4ANxsvvstphQSDZyd2OoYHoYUUTh/3r/qh94DHCl+8T0C
tLoVWJU78Qfrh6bJ1Es7zbEDMA+kX0ZGyeEbnjdowcCLGsZZbt7JXhDOW3A/zUxPg/3IWuCyontU
phO/ZPz8DDpUXN+EqrFPf146gQl39wh/1kjKIUPlBvPTalt52k4NcS98FpLCrOg9kZVUlIQaqP35
xPKp4a3Kf63jK8wmzjEmOus8FDt9Af8KObiXtwWDKmg4LOgZnZDNLRmW0/SEYbfVe6RkB3oFB0YZ
1ShfG9po85KOPx2zL3g/heWwpiPl2/kmM/9lYIhDDO8DSNml5avGiSuUiz4dOll6tCr31jE+xqq6
DvQ90AbWAO0WKgvje74PVD7Yw6L4pOCdaVhI0XaEc8C/jAlEZsGDRY9YgL2N11x/6JA06dvj0pgd
U1PfLZ10rdsGrx2HDdkRpw4SbO5y1fP/a37o5CntitsbO3cTPuEq0tgxcknB1uURqZdB+iz/AKs8
odOGPwwq7OzFOGlluYlwblld/Zow05WSvJ6BM+iD2IqOlgSomMCrUKvwP8EUkQn/RCzt8Jg3nLiq
+dLPXzrvEinBTwdzzpJx6JFilQmCWXT39Ai9aKRcdthpaD03cGvM341Qc4uo2CrKT9/wz0q6ift5
/GkF15dE4uLU2W9h8mGGXKGreFuN5lGycW/wgaqSZWePeraJbOlWxu2NAp8HNOl1SBSX4AoPGcvS
UuJVGoCMiDqiYZ1C1D8jbYy5vKhlorOAeMQPtnr0y6c7MVaOTRkT6uBBk1uvyZtdaNcbQ4Uxkmr7
DsK6LGGz47lsOgPbz4zUVvzQNUPmB1VXBO7Yx2uRsHJncAfYegbAoMMJqm/QFvyGQg7O0pwIgw01
ZVh2QhI7sSQ7WZvuugqHL9CPXdD6tpZtTava2pMKTlI5TUXrLICjqdglWYY9htwDYNl3LIUOzEcu
D7zpq/qxBLM7pQp7JeZwTKasWRTwSzNzl6W9mjR7AUlJRcfcZh/aLv8Oh2OWvmV2sxr7a5hjwanS
A+w8oNyo2ODI2eaq46nUuU/FOlszHIVxrEuclOHkGZqChV3TgBvoTDxRlLwYVaT4Kbz61awOjzzo
nAxV2Zany9CTRWwmrmCQ+qcWBx2RjR4SBF/VfnnWt6jY7oV45Oovp4DbhpaTRmxVc5bBb8Rl1qIr
dlqfb1m9r4BTvsV4dTSqWtKS+WU+hfOlVi9JKIFKxDa4mD3PssJCkmg4zX4nfBTc76oSzvbJRllM
auDfhAz63mBUpk2Hp6WiX4Ka+2wtgCSt8hqnOwl5mjApqlopLe+2oXkLpnwnK/O+emYFjBB9ebRV
MlmmIEtV3PvC/qZzxY+z1MuyfyY/b2sonsajmhXoLKYrkXYaMwWmOVUvnYy3p8Db0z+Vs045VDGt
dMZkUu3aVt+xItnkbBdPC2NjDbjjX44e4xGdVd0mHX0r168AQVqGhZ1e7eETGAyDAozESCxPQtHq
woGAjbS3855k4IJdfPhpE/PSatTWdv2m5dIowaoNmhb/hdhE0O9XQuVk6imqhvpb7wIGKxFbRyWW
/KzVj3oXH4MwP478vq1HEHZH9nLo3Fij+CnZnrx0iX6z1P4BXvE+JbRvW59ZjDJUZbzExOqZ01io
MCj4lbGrNAlTUoD03TX51V7sNz0PfstodKsahwim9x1u1jPQdJhH1U2Bm9dAi7EgHCq4kWsVf/nS
rmVF29S9eZpRfvGYc4vABUdgjGkd06XyI6OVTwHeGeMbWkszMmqzazEQIKXcwllr7yvjxsi3CSqe
0G6GM6oMRDcHA1C6zhbRLBD0G0fFNUxb18s4555qgXofdQgG0SFUue9R6eO0Zu4NZvQ6AojBIPEw
88SnLfgnZXZLZkog+bNJA6p1i74GzPm9sMV2EMu1wSOfWbiEib7SG/aisvds0JdbmkTmqHwtFEK+
AIqkmRKR6FWqpm8+JrtMYdIqALC1F6kdO27K6YskQVJl5SKAoZXEgudo1RA2UNiACg6NebpRtbbp
sYUGpTerMVK16lIFy21c46plc9ZI5AGIi9njCVCJVwvJS4n8TF2w6ksu9SmdKjrZNu5y0SMmjGiU
+z7+MHvWpPmHTfDRrI759CmL0zR+SfmB/mGeKGWbEbeBEOwVzM649LaVQNZgm4LJca2z3BJD6UaD
uUv0N7hXc0Q/l1qSSOFXjdOJETDEHA+gahWFEuM5JwXtvhjiuCbxRowFCXYiCQGvHGG8mcgJvN92
Wdlsefs5dXU28sohO+gU44x9LiD8jmM7lfcm2k4KsCFV06+kx4Re9foFAOrzgdiM0BRNw/bmSHNC
o6PaXkBuq+IrxZGgXgnbr0ruWBPon2iBMzCRqqu4fys5Qdu4OWhkzGBonQyrdaK6Osn8ThIbnz0n
IguPlY2gSOgQW0h6pTfCMeA1T3ZxKbFcGPbTbpJA+J/cWI73z+ti8JPC6mGfMfZFv6I6FMJaukAP
+CXnu01sbceVbV+rtBWpy2aInlq7ypqeV2/KcolXqjkfcSNvRhZi6TxTf4ankuIhk6ajSN5lPaoq
trZdiyZitqOPDwF6vryLiCGOpepyKSfEM3PbG9rf5/aQhYpT28fY4gRjsVOYbKPL7DWbpb2mlMeu
tt/SOnks4+xPQ+c0SvJSIZEPyXg0Uf4MGdpND4SUuHa6ZHdLEV9DzNVcdHcBu0ZljBhxamZatBdW
dQmr/Eqplm+hmJrJuMuC1C8mXlpRt07VznByrAmtanpJwDkoam7frfAxnuzarnJS1mV8FxDILZpO
HApyH/B590mcYQQftjHtjTLny1z0fsTSlkjFAbQAIC3rbKrjhwHphYzoeGRJ8TSMBWnwYUoV/uE0
25uDypInzHd0oHLTSvtHnuDGJuFYw69v8B5C+cMy/xE+RfWq/a245dkIav8vPWYSCNF2iIJ12Ck+
LAP4mEh4KQhdPBdmou6WJ79iKV8z67tt+ZumQAsYncLuU8bRn/Y/S8jTu/ABwUZB7m62PxomxmeJ
81yzcy9xhsJ4jm7tM+y3wK2BsIOdx6WImmwtVIcO9Y9VvDoh96MdU0vCl0UHMiuvp3IqGKfPtq9W
uAS9qKMLi9+g3kW+RPf3WgwtBds5ow3OKbvmAqmfxNOccMZ3t57r6iMIEN4EhEwyhrHm563p6NVv
qnzlaDoKURNgDhykKe02pgpSlSACkssQGTth8h1GAzcaBEXhmEajU8SQnDMo+Z95I/Phn2L7XA3m
96JE1T3DrfWY00q5NDh3znGZz2ttHia3nuf2lNPN6HAL0fFsjVhF61E/tYbFTnKwwjcRWHjbrd7+
p0GJQ6tY4Hkr+MNGU6V2gE8YEJinG0UiOortJMLYmyqjvjOayqI7HM/iNS/5RTQQ//2pit8GwQAP
xYWBNotDT23VF4P08yY3F3ObQXY9/cfReSw3bkRR9ItQ1UA30pY5kxKVqA1Ko4CcM77eB154ZXs0
IoHuF+49N9JU94ngi3V+UzFDjybjbDRMhqSXZ4cu4Fqwa9enhVU07v7QMf+tj0OO7NGcnrLAfwss
Ms7GynqHGK2v+Wy4WCS5F+h1XZD5RvvaAzJGHA7yaj3lhMeZsWGtdWKK7vbE6eDWdXJKRlNuequY
09dtByRRAJERsdd4Lm3xNhXRp2Fxng1Nbb504zCtCDazDnIgEi2t1U4lPjUdjeSGabDHGsUe2T90
XNWuDJnFyUr6mJ886xQQ13UJASQSIYNAUvmkzETD6J2EPXxHdimJypgRqk7kv7edxSpcmzI6NUZD
Hfwu7rS6MXcu+YqLumktbENlsfb0tF9KSIjY5yGCZcFgbYkpTTlQpW692LGH09C0WuZymcB7VAx/
psWiUAM3uq1AW11xomt483QblithRVjS2zsEIGRTqVYxt0CC6m4rX+8OWuxzwmoq3iIZLF4BUye3
aorxtyO2Zh6ZKOXdXKKfl8VUe1sVugOQksHDOZfU6SqxK96U3IOgVrmvsYeDvmQrvo7LkM8g6koq
lgHjVS0dghJMUEFJ3VRPutFPJeI07NbSc/KLO4Rht1ENdzESXOwiI+UQVuKOk8bT1/o0MA3i2z/w
e6mNR9HHPeN/8QPw9oIuXppcTes4DP/VTcwIyAGeRpLD0W8RBISIgh9x3fEDC/5HuubiUXoyhm7f
lGTzNZIHLkh2qbBgeLeyI/sGJ8pUjP2dA4D5iJ+WVx7lniSoDloO7M1FLZoPTOTlwiHQay2cojmN
OHtZaFnMBYVB2R0UyNYqWV0b7r61V88Kuir6Vklg/4siHZKGsIr7yDGPlpX2vhjD/CABxcOgNLR9
1sPbSjqSdjvQpUjIOrGF385sFojl+HCbuH7JtNA8kjYF2Itbkl9wlJx+A8ZZwjfkVivM4djGiDrN
IUm/nbROruRxe0dE+5jsVT1GG6QaCNTJ+Hl4vsnosYR5+uFqPCRm79SMEMMcwZxjYBOaMLmEeB3e
06bUN23IhnpsO6zJecwVPSq6az3mVxVV/zl4GEUnmL2vVhD4S4e85COh31ttNM84a0+tHOTWmey5
lfLT79DQsIGH9Wcf0UNZYTcuQunCAvH5b5NgdHka0A3Qii08v4oXTdVllxHo46KP2scgw5MFIZYT
pUUzQwDkCUAW3veQFVaKKQBDNKiwtr+1tc27w6GIT0vL/tqRHQ0pBXjunNY8d2Rz7/kCDtA5jzFz
KKMk49Ky7wDjoQP7rxYuvT4CY90V0CdmRTmBpHekKp9+Ir6HwrrLwn7rveRcTS0Ub5H4W8Vo4Cct
wvQph7KKtZ6//pj2CFtqz10S5mctpStfYvLUVzZA3wUoxmBZoCtZeZnx8EK3h7lAB5D6erMs2vQh
ffvDg3GT2HmAIdMckK/NsRmgJRZelTGjlj1fb+fU2iKw2q0btMhIy8i6GmngnDMHz7qd9c+2GDU4
csi/Oh0nutNSPfUxupiY1Cd+2LAodbatrQwf8Iv/CBtImbdW7MyDfKI9V/7G1UGVKBM+HDX8tCSC
YLYgsdO0pL0mXLba1Lha1uUY2efSZS/FmyKWZEsFO7NpoEHZ3Xujd/W2CygtOnIfj2WYf0GUqIki
zOD3A3/G/p58RQaJXVVTo8TKeGpqwVebCL5kl1ioCnicVZ260hc41LISTYV9hYM2HQelcWcB/dvK
bjSB7JjYfPv8d+qnZsGRfcfNb26nvk1OQ89gf4LksWNeRNQ1zZru6eVKHyfjq7Mzlzt0gK0T+B5z
/QnIjwcXIiTbZkn+u76aOnSosWNmzKMCi+FVUmr/olH+k5kzbrq4PXuTeU+TaV3k1kuK6P9WYjPa
6aLDRG+6/XoyG4S4k7NjpegcULZxDfvBTstRByqwtMy4TRdsizReksrLiQJw8tPY6F+GHqwxZuTM
dl3Yl3731ZKMvcgNQB5+kz0XzNwk3cOCIq6jcjKAJ5kN5DSB2EaQ9b1vMtbDcs778X2fBxTiwLLT
EvqEpN8xAf32XDoa2ecnzdB+hKpeJpsZUCkJ52C4km1E6j8FJoeBNwyIw33n4dWYE6chaNksIjsC
se2TmuZAHyNzEb2RecOpAVxanxEcLFpxLQ0LS0ECBEH6KXpSiDX4F47JVAqZZgZqpgrpHHRUtiCS
b25BXavS9kbohrOwdBIAG6f5qtHqr5pmeLVd4e+AMaVLOGsRvmnEtGyJESWN2L/zCFc76UTfiNld
4EoeyRxFOawA+R/xDzP4gkmBijPKq0tizg7AoIePZ3bhAoX4Nc5H4j305uaatP/Iphgr9da7sDpq
omLg6LH/CswayyRNzS3XUAWqunmJJaCsdLTFEoUnTvzO5/VxUGuhZEfjH0FpKuazYexjfC2Fin5a
4r6RYRCno5VTvsNjNPel8T8xGemXmOrPsOHcNXO8AgDaw13m9Efy/DjpigwJtMN30XUprVuhThEb
5WNvA9NBZvsass33LV2jIym1qwZahWfInjnAQxQdtclZT8K5RUP3W4XDm6xsRhwZ68Uwv1BOSfbZ
07NpaZ89L+Uy1oc/IzBPhP+dMqDbYab/ElQiXoJaQzpUIDdSLctOzoR/eZfp24RAB5gWhERaDGeW
Iz/6rygMjQ4aP0GqmU8yCg6WYHzvabNfoHmaupzXL/XJwCxI2VJRBOy7IR9lHK52heypbxv259b0
kBXtsUD8zA7UfWoxVcNeNysWzgPN/ziiRTNsRtRq+DQtlkkBucIdiVeMJKlAeuc0wadHi4nQQcju
mkUERMToTQhaebexnO66TvwkZfDBzxfowuFztqW110zjzfLqgkWLa6yVpb2jckjOakAxL0d7BhZN
kisU8kKapiFmqPTV7336neE5wO4fev7dFS2/Gid9qAaXIEeTvt0s3fyN7Md4p1Qcr1NvGg8OPIon
VZfmzY3a8WrGNHSlGA4g5OGG2n+6bIgMKCHSwFtg8QORqfm1rIycFT2vVtIZWao0bQrQNWxobD3v
rDmFc6DltTe1QGbbq75ZGrOfEBkmtvQp6LOLpXVUBrNNz+wKDILGoSVYUFrFexa4qNDM7BHIxN/o
SVOtW5t1EoCj5Mntw+JINNi4pJZakkBIw8HZbdps6XmSzY018v21WcgOu6b4LIL4U1guWXWJUazC
nMVrRsqgI2pYUULYpD45oMXiYC5e/Q+TOr7UxM9Ys1OFXsI6KR0gvMypRtzRmb1NAn+T5hfDBiWL
qKzh4bOHd/h0J8vg6UMC3Lg515lzDMdyj8dmXDfBeK3j/EAcxULJiN01R1OYWqemqV4sTBS18+bK
9muctKuPfKQbJPLC4WZO4zYxyfIdcxwVU/TZhRPL63xb29ll5gL3JnESVUyJpcZiW+sQoowIZsjw
P1Hn2ufTa8ftz1+EYgflNCwlyv50LDddFHzKID7AHHzx62uBKbkWG/KaVn5Z46XSl21zGBAUTCYR
vwEbQRAMtbEeB2buevPrIJOT4mkAxpF7P8SYQTd87kaEb8zyoHrA717r6U8Exs+1AX1Vj6y4x012
zEh3VPYDrtPS062b6Cgyhl+2eZc++BskK+6xWFFfbtu0Xmp2fkRZfXaNc8P2OHM2GpMz3U+3VLgs
5+1T3uKUeYPRg+AQz9HKbP6lclsUW6rCS5C+sfmPlP9pmN+t+moI9UvkJ1DSJaR8xvIErWnxewQY
TWvpz/thRXTbP50ZiseyZ8zsW0U3IBP6lnXdyeVA7HUsd0X9VpmkAnpiE7OitZD/DAjHRXtzk6NB
c5cgiCQuiN48eR0Aq6hSXTKISnkqT9S+yxRrU4NpG4LcsrRgXfAqcPbtsfUuBnSQQU91CsRSlLSd
AmaR3m5NfRfThWp07x7yteFIzAF/EHHIzj4w9pinZ4781Tfvo/4S856KosJkrs2/GkqT4lAA/pji
i1YiNgFPFL7lrU1XFjE1/le3HqLR9sRrzswQULac1p6ltl6pL+U8qTcVVs2ZcYvcjwKvtPGIQLKZ
ELxzN/sw4kDkL0sUqWTEsUdAEKX92tO60vGYbJ3uHruHSUqIDz+xy6yyCHhEAKYNd5LQ+J3p9iiG
Yia8cOqxEj1mhn+GVc6odRAWeHDjg2J5nXpf/fSGneoIz4lhOXI/VTxyUjwrdhdd4u8V6VZkhPAb
Dilfz1Um3kbry03h1jDq/g2EQ/pkr0UM92zr0GRXr77aPQOh2F44LBMjPnMj2YbiZnvHpO1ZRLz0
4xnoMQKgu8f5brg+v3m/LziA7PRzivldTOdo5QAwyQzX3gE+r+LqohUAlVC4iOybkPMlSbiLCHaY
ypvjJLh/zC+toJqyko1LTsTgaOdJ3VzoClP+gKbSOveG+jQeMfSP/4Cub5IcLZ36Ex79OqPLDmJ4
NwvxIPhQgB6nmIVlynAKXKJlclGx7/esB6nYKGLireQBtNsXd9RXRRTQufn/TzXB+8Le/KaIuOSC
rZUBbi+d/SSLzg42URN9NFWBarH7jO16mdj6ehCbKjyZ6NQg6eiy3johjzZZFAZYC7NFP0WTHYb9
YRp/hvZN2odCMoD1rXM/z0DIQdQteGYV+2jO37j2N51qd2wgOHsQk1vfYLdvTYpdjO9Js37S4YXQ
ApbId2VQK09PaYdmQD0gHy4wQqz6rn0mh8oUgBt5aYi2+jA4l8qIXyNPt1O5b/uLg4lQt38rae8q
EaMmbZFk4bepEF7k2oWJwUowW52Q7aKuIFSaLVSP2k4dSkcRzQchWKc78jgU85Mu1NoP6kWkD1ty
Kvbg4SGLjCvyBRcdI8IQcYSeaEfVvAf4Gfrhb8Ds6NTBGw7nTS01zOCcG+o1Tve2uvfQ/W2flOyq
ZgpqsgvyV3kHcAL9BMEnqBkoCanKehYmSMWpsfKKoWhkP3UNJI/8HNZ3G7xZ4dyaot9CJl34DoNL
DfxczlQNAa81/rT9CNEEwZQevoqQMOwpQDPl4b6oFqn3aHt9GQzMB2ktDVFuYsXkwvYPeItJAQRU
Umh7EMvPid1iAXH32HgZRZDAIa1lZn6ERnoW2kyapNKp0T3V3yY/P2HTpIkPz612TQmHisMv8n/Z
3O8kVILYqPeN/VoBIIur5DT1L6SYEQ3+i7BD17mgsl3JFENVqMNvyt3V9t2gyUzxgvYM6Jh5+uYe
FIUXneLu6EHMlEfyZVq1J+c+RhKkrk3600cPYdx8BEUuRat5Ljt8M8zVkOOmmL7AA4VPg/dbhHfT
/xlqwgKrVUazpT5xero+ajrG58z67fHfaCAPkl8JRtmShJBbFD1GAxX2qzRPAcNoOfIkHhwHFwiH
nT382UQRTiwb1m1+acuTCykLTpp6Qe8j40Ph7HS2kc59Gt77/iX0kPXwVRO47ILbg0z03PgfbfOB
8Xnhl/e2716kc8m9XxQ7pCQsxhEKCY0W7QjONAXTl02pe8mIVhz/dRZ/1DsdgUw16CRbFgBj+VJ4
PzM6q0DyFkFej/fluIrRFPcdVRYFcak57BmzS4uTrh23hW5yjlD0BSgFxs+ifzN0sljT57BeDeQM
l9EOXDH/moQQa5dl/+qReeS1BsHa0dFQwKK56A/SIX+Fbw6bhtbpB8fXVqY77Eb2zhxg7VyJEk3K
E04TvvfT9aijW0V0enQj9M9PiferQ4qGbNyLvWp2lfPaV5iRVuU8asELdtPsm+Fs0GQNxY5nTDQg
JTAXjQdB4oqbvCrt206+BCIbb91g1mTmjS2ribmK6BVLpkRxfxHiJUFAFDsvRMqudBwhRo62kjmP
KO+u/lbl8a6AQi3SDwXON77qFCDjjoIw47YK/VM4oKhOjibr6anZhvG3oe/a4TewQfek/EkAdfVA
Pjoka2lE8lXJMVIW4Sp36ajNotz3JZpvQCNHM2NrG3f5zg1QR+Zhla+KPgY+jdg19t09RW6MPwXW
md3eB59hjycg7v8P3QhNAo9Js/HRrIaNWClCh0MGlEkU3motWTN5gxBC6YU6AU2h3vUVW2gFlAD1
BnhIesHVwMSZLxhlvzoo5EqR9xnY7rawkWJX1MsmZCAnIiwuQmSD/a9BNkurctAKfAi1CVkQO4xw
rj19tmPe6eCZCXz71vQUOf2mS/S174mjZiJTCaxdGCYHQS/j2uo2jcG5GzoEy8gOaF1WhvNtTg+y
NBip+AewcS8pmildH7dWLbYkCe46Vp5LHf1u3mEm68INucOMTsc1FFMSlmjbvb0h0qOAE+aER8OA
LZBNK1CBSw4lYNH1Ms3XQpgLZ7JI9Qk2/ZQ/ucEXyQX80N+yFxen+rHRCnvMK2QdORADHdy54xHK
2gdYmyURt4yds2eBKSHU64+Y6sxp383JRYg4XQdpvRaRfsJCuzDa/EsItqqmS8AYMn6t14h0jvnY
VF99BCSxC6Nd2YLdWf8YeLUro9zQZr248E6YMq3KwYbWS2B9n3vbRBlEB07LFGRdKLcexKwkfaN2
IlWlY4he7dKBuGMcFUX5mhrFxsvwJiENM2AA4EZgN0HJKetr75WXOrcuJqs0weVkoW5mBvbchPdI
4x+dFrN65Ttcz6+F0/wR8Q6kYXwGaXAwimI9cUF5ub01jXJX+P3Awke+y8g6kv20KsWHz+c2OuVK
RNVBjX9EuhHzsSzS5qnlLfFN41eg9wQWDQow1lcwdlaAThYCERySnnWrw0XSLy1mjjyHQKK8rWVa
wGRw76BeFiVXTc4SqAlPBRrO1KXppidFfIV0hkFVHHGWFf09YB+uIn1pKMmGOiFqqVkTdEPstNcR
BFiuqtHfVq3xPiBuFEzmECigZEYK61BDtNpDx/+L8vJg+RHVHEYc339N5vGCq61mSix31I4PcBl2
1sUBc6UCXDodCQyKvpa8C3KQSLA7kp21qAgRsSrrUoG8HC66yQuagjuxNoH3Z8ZYBqZXW6s2SDQ2
AWOHFJSk7U33EA5H3rQ7gVjLkc+KA6Wj+Kqg46ZetbLC57Frd0ZNMHCTfuB6ZURMrQQ4aKxZD3Dq
gW9nEU8u6LfjfrledYmRUwOA7mnrGyTcFOcO3ETOjPVczVd9TcX2RtQyxjq2IRw1VEoDA76K/8/3
AFjzQGeOWMuI2kd+FGEI4gnRbmhiB6n2SdpsgfUtw0K8i8JZR7j3SuAV5A4ts97fSCTsBNwYOzdP
Gp5/BBEObE0PiW9pX2QJ8m9EexFU3jm01CloEmpfIFQIW8hdIPvg0SAYBfAhQbkLKBKrQubH3E2e
CbK6daOzy2MQH7rHwKJ4SmqGwUE1phi/DbEwDMIIHOh7k5EjDPqLQ771ZjAa9sP5TxIQEvhU5pD8
OMTdIiFRi1IqrmHR2s8ehbmbK9ay2dbHDew7RHfSyiFrtIZToP6G9tijyx/YVSZXEz8zOiVmqRDW
g50MXmsNNnaPGyo8N+olLu6qxngyr692FetUB81eFX64fXDrxEeR/QZyXsi159RCQJ3X5zS3rqMT
Arhfe9ywUeWfrBGTaE3cQnI1+Ns4idiCRF0zMcScF19GX60d5zC2f4aNf2P8zBSyMF0+Zx3Td8vZ
xmTf4NmIZ0qaPx6kGs9pqMFCi/g158wC/6fS6medCEOoP6q29x0Lu4UdIHEo0ZZcs+rYBU+F56wq
V3FaUbzmjhYx0UWoG/8wsXqAWlgHmCRNRvmIGT4NLX7rc/8pds0tOLk90heuZPthtNUyZ8JlJZIw
UbR0DfElH0QEwabSMZMOxygu1q1VHayCrPL4aNUHT5CNMzXPZQhTktmMaPe+xS0qmG9aA9Jk+Kx5
VT5Z/UjfAk4ZV3U6aLzT+K4b9K/6k4clLiuik5fD8Qi9hye9qy4waDreaqjk3hHZJm2mZwgQaCuj
DeLs7YAX1KJvcmsPqMihaVtqFdThCTpQ/+4IUs7rD9ZnqAn4CnmTQwQnU/DaMnROFO46ouRI01gn
xZcNFqCn9Pfta0tZmXga0K1rXr933roDwW++99COPdYsA7d+iSzTSx55e7WS95oPTtn05s7GiT57
9yMFaKjDG9SWLgydor4o/dpBxi1spM7mS2y8EmMH1/CjiDU2lO8jhVHd8kmZuPuR61N55eMyGr/c
EBv6v2o8uK2xZJuG9Ho95p9DfQ3hkNg56cQ3v/YRnoLf2hvJ2feeSv1G2htOQZjMmHHQK4TIcift
PXKunv1cY02odeZ1rVoVHuIs+6rzZlZdsMIwTtrKirwaorroK7t4GaCNAwoOGNIEJ8NimUl3S1aY
x9+4n95xHy0HrIjILotmNyC7ctWf373S3nWMjoGRAJBCvef8gVnuHJYe1D3yYaXWWhO/PuIl3juK
+aeGGBn/gKp6odFiS4CCVFwMDdvqnHmYIflgLOfghQWATkq7yPfA28Kxxr321s6YbxTV8bHWvj3y
unxkDgsSVfm6v7PiydRudXxmA72ohv0kcrSxoDvgEDLKX8QmVDkTMjAdH8M2OTwTk0eF2q90KIJA
WaVzgL4bWs/meABQomYTaLQch27Tki7f3fzRIcqPgwnYIZrjZUO8qz/Xa4B5M9taNTUyOpb5rv2W
BdZq5m5ZEz8aTG0XbHKKRN/9BzNYOisEpGl1Vf1aynbdDjC0luWk1ekCw69JOHQRfc17vj8bdBCt
v93N4CYjuwSTgYuzIUPsrXTZra+iaUZAGRRu54ZgZ0C8INV3QZOFz7UJ1IvlZ/Cn+7ZjYxzqw5/M
Dkc4fKgjEV8Okb9tQxthg/w1cY+mw+yp7e6t/5TgACmsfypiUUtIgMWALO/E3k++hQONcKhIKI5W
geaRUJTua7/ek9aGWq3dT9zrmRrRoBOwQnGBLxbNCXOdincXIxbfRFq0RwEsKZMHNY8VM3WLSe6K
TazB2Ws4uDhrcsI5hk3Kd8bCf17frTWsGBj2llU+EK43sZBgXYqe2wPCaGH/rVFxhNRFHY+81n3W
+aNOoq8urraxOnfmu6MI+AnxucmbaTQrbdwlEBMLMnab7LcVOGSyPwFj0iUGCSjTjRJnySLy2Qa4
K0dsbmrODNQBASYrf1As+DreS45Kl8ILf1Qwx70zn+iHHxwAY8DexLXPdvZK1DqoBZwmYH41nvtR
4YB4TxxQQuy2PHkWSHPb6UcxWy+duVDnl8+fE1kB+gCj5JOkkaEQhIPYJ+uGpcGEASh95+LL6/rY
1D3kvuDoz0mj86xN/rQMrQgP4+rlDKbKTwvzjVD04wgCb1RLkKgIr56A9SxM9V6n5lNVOOx2nqR6
GSoW2iwp+vilsf71CPqqPDgX1KQhZ4ensBGCdhr7H8v61Yu3qPmlUkwQJfXEHBSCqDz3FgfcbcXc
Jz1a+dfb2kmyxRzyu0VIgoX5SxLM6IVU4dWXhTCswFPABqRI7x1cQ09zVyCGvczejBZCf9QbbnA2
o+/YB2cw+/TGk109pdp3wfbAN7cplXhDjdGvfQugAOosW4KMj9cif+o4XwsKxIZqtH2URnZAtvMy
dddCuxFC8c5lv0DgQRWKkQj+RsPfIXkLUoGmZs53SfH6iY9o9LhxmNKKex1+oldbTMpGS/NvINS9
YjjnAKAJirVbs68ISfjwmH3t2v4M+C9x2Ru8C/eiMHoY2Ls16lggyNk0rcOINtmBE0NutMksxsDw
5o7lbYx6dMc9er+eMb1cRLQdxcBIkUJg1lpG/hs20zXGXIdJyJheW4TwbnZLHXR8Cj4AJrOy8nGn
J1hnl7ETcCeyNk/0zwrbLTENT5n3UhDG6LDK1PkzkPNVQ7J1yFVByMZYe9+afLnppmkwDA1MQ4i6
Gvs/0GgMgr8C2f71TbXRyAk3fZYOI7MRdOUVOnd010u9+O19xvTup128adwoXOWHQZ0kIlKF4TdV
+954uMkjCSBtOXa99NvmhOCdPcipmT4647dyaJTmz4EAB0rBZTpi78+fK27sCgNQRKZToop1LT3+
s3z+6teJbVzzKTmZjbcp+m5d+3JRyDfTqN4J6VwUk70lBYziGhUp4WX6GL2zFmPFMKyR12/MfLhO
pNOYVEV29KYP08nuHoOYvr0KM1YtoAP8xvajaj8BCR4N/5/m88YGR3aCWvHsaFgZzVfihoHWDOsK
81eOQjOfCLfOrfMg35KKrLn82WcMobnePkrLtQK3VbMAEaHa1BAzI+rOotsNY/8QvBKmcIDF//iu
XJPwjODgX8oQy01q6s1gVfgHKf/mJ11vHm3YrNSYrwcTapXvLw2tXZX9HB1s8uWxeurUtqCAYBdN
hgavCFTic1vsSowCaBiOKAAQjaL6AFgbTXiKwn8TW4gUU2fk+BcbrWQZgW8zXxQDJn/evJKEjuLd
xmZX0djVdfYZlhoEDPZVUH3RI1J71BYGALkt5yGClUPVDnr8A3gTsujHrYElDPrViLQP+Fs7LWTn
Z7nBbZTRLEEjtq37Aee7jr0tJGH6ORiaEFbKSt/NKk/Aki5lRjQxkudF7NRwsVzIvLRUqRq3eAuA
99dLZMfsQrP3zJg2jvpMx7vAV05k7VZ3Ppkd7zs2K3lzEZg3E3r8lM8E9bTGRlnbsf/eS9inRuC/
T1n8phEa76c6+XBUnFq2HmedUPLSuM96iAKAdXXQPKr8J8cqMRT9vq+PNkF3dH+IoEgEKOAzVfiI
g1wytLWOROztMt0AGW3tJ5gbadrsE7wVaeF853WE+aR5kaUcNnFPh10GE7dA7j7pdbJDdYjdmYmB
bOr/KxCK+rgjpy25uIF3imS6sROYA3SF4PtZEPeoFVnFsDQmz5RPcjjLlhNWLw08pVP5K3Lj5pa4
UjqAdLS+5cmaIXlZymUbgD8Y7G1KkBXCNtwl5fuo8mPXTQYndhPtWhFLwnIyzNM2PtyqAxvMZv6K
2HAd2gUhHcHFFy6T5vCnScezk89rNBLodJG/hH16CAsATSkSulxcpD3YiJDFXzwVwa5kUWRU0TEI
c8Tbvgd1zHvpsIJyctj4jII/gZp65XbVxlfTgbQbgivcM+m+SMrQwNWDzwkvx2PYNLCaK++INON7
dLD6GW6ESr3+iTXk4TnkTsvI/yHa/Kwt7lBnhDuflC2yPpq3jsVy4DIahD2DKGRq30jNuCUViYGZ
J+n+ilUa5EcLUs5qIJ4ToxvXTUYaU57dWARwTZcaqs8Bh1XP/UvbrXaaxvbDS8lbioabn/ZMFTOk
JH1J12+mDKhxskQ6fN9Ku0Y11aWkBtxwD2urTA9fCp39am0012aAsA3xvUZVpEiIiG0LRVJ6Vkq+
jyAmiQocSOsaN01r73vZ7nttOIxC/Ilq+J5C40qK5TW1nKOCjZgwnNA9wmcr76NqiRpsnaOU3DFK
NAj99WtcDY+wkneFcA1UMx64SiCBjdHQIF/3yvCsRPGiTHLrFe+XSyIcz382Qw8YmYxk7VnWV+KP
K68z105fAAokWlVyxdUDBw0zfvQuAY1Pn8S/maSCL8OJ9XWWm9RezakfmY4WbrzTO1JqotF8czW/
ZDxsbArszqj6ALpoq4Tw5EWpjCOGn48wijC9AnvlPSQLLx9s4ie8kwv00KQ3ltmITj+zi62AZuC6
9a51nC/SskgaVFjZywPAZRcxOvm2VfqmM+tM9FBCCHRutc61oVg0aZnLOj9JETZKzitT0EPA5NAd
m2CnetbkFSwyReu9D1ayzsN7yUuN5rRCwNV9IGV41QnY1mP3CpNtU0hnUwrYHuFMYCQzQKQHW/QP
mTHfmmkJ4B2d2j8YbPXpw1HtuevMbwByxKvi/x4OYG9kQf4IFWiOJFypXHxM7EnRtHBLmwMSjKou
1Kop3C9vdvPlTKahdNZrI80OSKVI9ME2MyLYS0d1DANUVOyDSfko1qC04Skh3Ahr/y+TVN5GyYRK
uedAFD/5OGDXcal58FXiI+uyW9izQHTmLqfM3F9lJN8BYgWE+x9kLO8JWz7XJnLfmgki/KfvbkyH
9WS3VwNmq2wvZeNu7cjBhqOAjGb0IkTy1jYICqtjOQzYXhlOuslyiwA1j/4L+L4qEQGnsYtJGsbD
wETH4NnA+eu4DEB4xZBmG+tUElUi8TeiQYat5X0UkwOwirlfGeggAMaN5wJCENZrbbtvqZiOBt/n
ENDh2HVa7l3mHtS0gBz9dOJaTz5N4rN15JmuZZ5aTRBcQTBG2KRrpZJfWy//8OQANJhgF4UWDZxd
VFt8SQEBReVT2VRfmhtujSr9QSr8PgjacO6Tr6hqN3LqsGLKT80Q1yGYL5U0nRut/sw47lpM3P4i
096dlvS41tcuvcsFlZvZn1sVT+6IMndkPrfSikzAI+vv813EP5umFxvf8t76CU00uTrI9u4GREhQ
nuMvNJV5UAt0uq0kqTR8OhMZOvR2LPorro9NqJJmNQrXWDYRKO2u4y6VygFg5dlv6EgJf3bM/GGW
eI5q3fI3Ku6/7QyT/zCaUAsyVs1+6OxNRcsdDQBLMiMQeAVN/ujwzYnCf6Ho38jbUjCB4mPV2GuD
caqeS6Qpbo54HrRrhVZp4hxiRGw6w1Mxwfpz0IKAMDfILNF4GzyvJVMFE1I/9opcBQPyAa4jPwKj
Urcv5BKVCJ55tLyUskLOKUejgTs7pD82m9iC/hwFO7I95WJsWyaB+anpvGEdhEgjsv8oOo/lxqEk
CH4RIuDNlYQh6EVSlLkgJI0E7z2+fhK33Y1ZGQqmX3VVFlYq8IiGraACjkL5LdQTqEumvkncqNLC
0gkfBwkTMn3bUOdhvtSI2mgSqeYUYvwPJxbGdQQ6WFsoExuDmgIcZfsCPXISCH+m7PEDS8MGxNs1
l/ZVV8NVHnQyFo6mBJik8gwbJZMcI/qeozIlA2LQxiY2+nQZXElK0COlTrZ+20XhtEq0JLmWJAMd
yRCSea8hmEEWrTIYsZM5jU/d6nkChLGVaz9pmmaFR9pCF9h5VGpw4AeeL6vl+Zwn9beos7EzC4zd
k0k0XzQEwxUnUhNz2dx6degkZ6RTaF8NwkPSKQMEYdApn1VSyI+ppIW+KpT4N880+YtpIL9G0zB4
otrB2u+xn2YRZJG25XSpYHqJEj6kXuk5ketIFIXQqa6c0IfF7fgXL4hslbzevqNm8qRVwLhL3OJD
koxHoneH3KyTi160sGkkHhJxW6FAsCIi1g3sMbBSJOYstPiR2N51g6ixDZZ0RyZAeRaL+EcLYEBU
qbJicqn4FgwhAM1HbaaV8f5Odbhl+JtKYt19/lWkgrItspxkrTV23lTI6qEPpn5rGsyTchyxW2uH
ofhUF2y5hSIY0IEwJM0jfZJlgklfkfgrmBSgb6dJ725wJsqvWlXCY2DoK5ZRAjlMlMnvVQ03t5bQ
BRcHNZg/cXhKCvUDg3Lr5d4Tex4QUUh4nrSMYATohZr6WKbiImgxKnosHQijvoKG2nZqR7KBk+oI
R0Ue6/tiSkfab1UqMukhiieIJw0n0jI1+dD7zI3y4S1La07yggCUNjhUlJa0gOha6oNVnoP23Fjv
bQJpQWCJu+ZneEstoNiScywFXjevwIMKFXCJLJA1UJhyefILAvRhk3x0K2BhGu1OMu81wRCpnT8K
PmJ7XDlN2PEJCpKRVyIeIbwqN0klbaUMdURfsosUD2+BACe8T+L9INOvGdJAAczR4DwGKDIHfNsP
xJ8ahaWAUvFEZ3P3YsqTK0vlJZgUMEqYb9k16X5bim9kUxhdIo50SrccB63GzqwhGxTivE/5USZD
O8pBsW/18Jtd6sy2LL+GncLmvSRA2TDzjEVO8KZWdwslUVku3DXszYUu0AoxwhwpC5BfS+VElfqw
hMGfk/kVmd0LDJZ/qmFTTAxDY0D5MbRvxch3hFqujZ79tKlCcwKN9WmsHymXwKrAqKbq/tDSeNZU
dHxk+1hpH0qX+GlWH5SSAGTCck0QcfpGafeSUy87oqtoMYq6CQcM48IyGKcuwYDdZb96l3M8XHbT
1Hk8yvHEpy9qLThdPe76OrsXIzkryAkVMDBrYeOJDTJDLMuRsLaWZTw6Re02FqkNNjYRK5uExQwI
UFmDxZpqw+AuGss9TUzAHcVa44dTcgrBMzFEQciioQBFmN8b+cSwC+LzaTEfsQ2TFlAhwpLLHMT0
YrXsrUlDwrYRcWPEQUVkNhmJ50Ij6HXdT/kHFIVaTkWcUMX2SO8jAkGafCZ9/Z10830YrQWcesGE
GyN/T3ACHYWschooK41Rrfe5LiIQWpyTLQFwMDU4FA0h2KipXux5gH0aE3zQGiFlG7VMwqnMaLjI
wWeX68m+rgR45JXFgjNEflUNFQx3QGNOvaD9DP1b0/ET4aDijTSPmY2y+9P3pmA3umr4IM+JeJAy
4OCKTCmmYJp5VH2RyacJBZ6FhkPWtHqgNCaJJ2UQpxVf/Zji8WQozbTVyhhXVRVpYDEq9h6rNI4i
h9rz2ehUxWg6Rz3expnWud2k32aJyh6rDlxzaGQkV52mNeO60F6W1hpobg49ckaIVqYFBCddHMp+
PJsXbZh29Cjt+0XcN3lOIK9YC7Lngxlnv5PaL1ujwwLO/0xHB/VgbMR2LIxeasx0rMHGd6IfO6UR
T5rCdFhWvZ9olSNRAQROIQMsAWW+0QyeRyGtyBjGemP+FvT5pZ2nI8adCM8ECl+LzMJ2EEvzEI0f
kpxiyE7ODb/ltQ615KzBdakienCU0ZdoB2WrrazNebLJjqAStoOmvio1n4/RVpUt5hJMfA5A7Rj/
1CnSK+B5J8yjGxKXhmbNfLjEyTVteM92I1uCMdNaZ2EgR35FnUsijEKBhqEvaXgWjQ32mVF7JHP+
7JUONhcP5Eay9pQx/KYDvZQtOc+g5TsmyW8hZR+kIM5NKx2WmnErrnMMczNJv17uyFEms1M2PRUc
2XoG92nCuBk8W1b3CowJeC8eFAh9XdT+47u915F+11sEOFLgmmj9KqzF6Nza9hHuSs06yxMNPlLH
H6gjxLspDcmbh/IST62fisIBsIy4t6b5V1W0Xc+amDZFmhVa0RnbxGsMMmCzkHntqsQKGexzxGGC
/b/mEt+7VH6kUA47LfKxjtpE7/GYJX8IdTh9jUeU0rwlUAKDceHUhtOnNPUBU3D0ImsY1nRonn1N
rFwC3RsWClv6bjfIJUGe8mhBY+EgwcfDfRx2QKl0w5cHwQOP8kX9z0eK25ewOJyyANqDMg2kruAX
LliWDFn7FuX2rVzZgTW7OSoWPwCJe0tWuZNhsZevgPUs4VejUunBYgGg+GeHq2IxRN/qYbOp3eAR
hWiQeyN+VPDEXaHAfUbnYgTr0ZYbxqAdUiz0LguPaREM54SZPOjEfdFgpKhrgnE4WoJrvsw18l2i
74jBIKCTqAKSEsAtXi1WuJwQiLlHt3otvhp0lOQsJHQIC0ORekMuIB1r6kU3NM0JrfBXZIJEt/e6
bm2Eio652uwmQjwi9tXQ0u+r5KEt4u8cSgQY07+u/tXj6DDE/a2asqs4gTWSTHy9fEquiL9WXLIP
Lba8As8r0yJ2XYi5EaDdGBrVb0Rl6IB4JNf4Y8baL1lJWDqY1IXZKTPdAi9vRTpGnXnOi8VjEPGL
FuquouFyadOnngSPRdcCYAvWmVsIRDXtglhf1Ui8ZGjW7DSVS52LnGo5pmdIdHHTflFQu0IpnJGT
wJjlH6WBPVsBjMD1ds16bV9P6kfYUsGxIEBmc0yLKBv9ovoS5tZANBdgslj7MlEA5wbRMSpZcaip
myaMx2xOEcDx3QmbVv0tAGRqeAqrh9Dj3gULMBDUlNTPIRvvdTTfC2G6ccrloii1h1abbqPKTyOh
ekwgSzHybm563V4mxRGGGgh+0L3KvfZoTWUfqPOa1aQsRnHQ2X9Mnn6KCFddpUuXSJphYbcKxcmX
stkTKWEwqTnDnIV3uvUzU6XUF0p0yeupSq2TkLX7qtVsYlL7CFpLnfd7QEvHiTPchC+wWzvn05mv
alFZSYc5fpU5xqfGHgAIPO0qLOZNiadraO0WjUOoUeknq+ehNwmtnbGJESXINwUOPV0AH1tKfhiw
5q5NWzODm07XizPHeNEzrbJ1zBSjpB2lhEl45l0T58tO5X7oKI6bMuMpRwCsFtzlNB4B2bKJD9lk
bTivaVs9rD+IE2556XqD1t7WKlgj/E3SN6LsJI3aba99SSjpfChOgANdCnkMy+i6GMsbo7LHSgTV
Eg5vWtu9DGzfRIIKBZSZspzAMnGKQIfe94jiJqDsMR65xjLielQBUCHS+WOChD6KP2T73BBiZ26F
PKaK3VCVjiyh20zXGGdWgM6zwARaQIA3wgqi1j2rwYLfhADYcTE0tA2gV09mXDuFIf4iLXFsJW9F
wFfYxzJsuimNf0nyvdV6odKsJwtOn2YfbS6ETpnGzyAh0DpFCLbIxWhMIxtqQ7FuYtkC+yVMOtXQ
kSN6kKxi/BqLIrrmtKkKSc37Yabagdwj3lJCqFOzUG9gfdVGs2vFySmW+SM3WXO1fAkWUvycYyYT
Qg7qU5SIvpDJt6GCcjDOJZ5Yph3F4L1dCtgxolqob+SzoT0geFNNGUbR5zykUNFzpGT4NLayllRX
Av5NoSSxFCSILVFBZ0qlCi+SFlzLbPEId11U8j4bsBUGcS88pimcWmEqpuMQg5sp8dplcVPsgD75
lgV/i95ypcWAKohVx5kHFCNu/8osvbzXfYlow7aBPj0VJBKlIb00XHeuJLAgGkg321LWx3vO4n95
hHci6IvQa8dU2KEz4tozsp9kGF6Q+pgZU5ToWhEHGo9iHYP20O3CDOzWEgxMjHlKxeCg+RUuH7sk
ZL7RubY2ssLumshLjWxcmYwbSPh1SvfTSAyB0bhlmF5HCuxtEVU/abdjylVI9CiVn4sngcNr/uzq
U6h4ixEQsGb1mL/SVr+pOYWUDPhjz4Z9pdyeZwRMZsoVVNRjSJ+Tv5o1PIiYAI5j0Pw00QGMF0Hd
n54Cq7YGycU7W7vBAQMocLXaFwXTFC11tknEq5O+U6Ku43ST25cIrB+CT6X7RrsHgDPMb5SRVdWF
7i7OoDNJv+xzGl1gj4vKLusUabwDK1oWL5WIYfo9lZ0s+hmEE86IGnAv5RJmdQ6bVyFb/9NOGF8p
EdMk8OgNVxPBkTdAWVnFyGscDfIOWRjxu0SVnYk4MWGp1ZfyziILd4SYYY62BVpSIDdCLQwZ+DE8
OUp0TRQEENQEAu2KhKtmM7/MB9IpKc/zV1og1dnPAbJCJdF2NHSEmVezKWzcQXf45HtfK7HjOnVz
HKNd8o//Y0cL0+wtZBb1bVW9svOf12A8mdmdVlEV7nbGIRH3IWlcYzceY5IdFmeBbf4HsBOkoMbh
SLDbyIb8y6A70H4KokYrj4buZ8RSE4+iEnYNUfGx9goIxB2S09hQgP5gvEyo6bP+6clD67Egn/UO
Vnt8hreksnln7UQ3UHZXLwolFEymGGI0m0mORTa8Dpnu9itgMiD3fXwNgUQs3y2thKwiZDfDQCPb
FBeRIuLXNxrmuSNsXQNOgjzddMrvUjQyjkCtdZnjb0n1ULP7YqMMTpRPtAM7tX5Kms/uqd6l6BKJ
LxSwj1c2VtOrnm25zXnBNDsBv3zMa+sY4TJjY5Q7CyG3Cb6DC5M2194nWgCw66AWNDlQ1Te4Wll6
rJdTd1UIO8B9qd9SnhnDb6rfyUlvu4rUudLg92Frwzd99PVnXtwk/SIa7LTjn6nHOVedgoRHr23E
OFgYH51ishcBwW6rzQ59ThK7Q7Jy8Q081ZtentSfEYoiBmoZV8K2JhMNAm7mSPhWkNaOAIdv0zfW
TUto57dR9MTqZ36SpuKVkOc4/lhIEUFHyrK7R/fWWHTGgozeqP/6k85rrNzilNK4rv1i2LFOAZUi
DjZ/PTi5JMvZIih481zuRvGvBU9KnGqyW4O0JU0hLpwx0p0LmEbMp5Qqg7cRt0PD28fhXN8WroB1
1Z5+rPeSQASHZ/WEMQggMrqt9c+4cI8Mv+t9+FQgieBB8zDTStamvwW4WT5ZMdVQVQkndjb+faL9
lukpV7jLQGvEgL00f05XT/yc5llPx7ONIwBw2T39rlNf/y3eyHmZ+SU5r292noO4U/iSFNHR9f7X
vsJdV3HPW3bxF9GtzKuAitUHfywsWG1nV08swX27JyHGFu1OnTta1mjwYuZy3o84vJ4CNpXFRupP
IqfDhYfdxMBqCdrXFaiB/Lbw+mBk4Ra5kPESoPbj1h2dBBDzSDgSL94h+qJuRNdBf9l0GjBnq7Ob
3QVUizdwM6CUqGVuBRsVk8rGOnRRd9Feoc/hqUHb2pqs/kGwvUSBHR8bApvigQteaL/iaM8xuYnA
7G+jI8vD0lHx9YPDLvc1bdH15/wyDTstphbEWWnt/ZZ1eK7TVk+0DaP2LqKBXsW6zvH8gCuGwSUB
U8nUBIsHiwWsrWWDF/LT+ggjd21CAAyS0lVsw4Rqb+DtsVTMEK8cvNkrSDt3BsvOHa645aGW3Ntc
ZeidpGjcTrbJ0euiO0dbnU6jggTFG/qI8ia8diW/wh4mmGbgjKQgmBniCA4eXMg5sxB8PbG9tONR
Tl+02at+xhWmfSxhNuFYLvcyZQU6NlLcNJvsOKzfWa6O1JFWsK/AHG1M4NTr5SGMD7pI2A5w04eH
6Vulfz7Y4ojWEuJB+JI2whG3Ei7KIbGLn0I+qJ/wydJ0l+muxNUTbYmWY2OMv+vFXt756mD+pjWe
6XQ/6DXA9ppXfGit5pemu2Da/6brMJu2CySQvVbvLPWM3wj1gO+YcrHM6/DNSI+IeNTbnXoE0Fwx
ur8V70SriEXi41V5I/GqqY8MG2uEpfWj4aJ2XB0K7S+qNw0UAtffMYROHeccUE3TMV+MBzeKppxB
m9Irj+16/DSEfyWe2I7HC2/uIyC8XCVEtoKRcRmw8ks0B2nNuPZ/7IdAqWMjUbO/UfYl4vFN8AdR
xdP6FwET7Tp+nSsObA05AhJlb3m9Mz5oAnOoJszXytbNQOudeFLqh8QtLHL2uirV1XxTsOuyj5Mc
MeKdh63rpcBdTZkMl1W+woyRJb1+9IILXXZrV02568DV4PYOMERy6b+IwU6HdhhzCPpozY9ZP+bT
Xsj3teZU2XHmsKhhP+Ka/pJIhhp7Pp/kkzUZySaiSaDQKIJm+1Sj6f+TSMRwBIqpmixdgcK3Sr2G
eFG50ivxptH0Nt0KxZ8kJ+o3+bxHyjnH8S5G21fUL4nHpTZc9eQwx2eBN1c3f7cKRfT9ozMV5KS1
0sChMccIHCWlxepQnMb92h5xV5SfGnaLsNXY+5ACzTfSO2Jj/hRfmSB0bk84yqfwLyWGBRu923Mx
VH/gXqrwpP5DEisQBMnprzSDjUiYgGkLlepVxQ/1j26jenTVaI/ISrsEWdt1HcR5fWY/sqmQ93O7
uY1v1p8ANb29hJZr3INzSytudYzfytaFbFWyiL1a5jlUNmqP43TDRUCAowPO0h6qzivql8WHqZ6q
vrxc0txWsleSh2J3G2DHPNPAb02uSA+am1IRZHWFw0ARFQYm0Je5E36jbc0+sb+CIfa1n13pKekH
nS1CcliPWfIuLp89LGUQIf/iBQTGtiAwMbuUxCxcXppX96e037NxMLVTIR3L5tB+EApTsYzBKWDP
EAJa34IG6ORnOX6K5h2Df9TtZ4be7lN+XwJeT+ldtvaVxonokPRcovcBlkz0bIZn+87PolU/BtQQ
8S+/Dur66AaKxqZ7bByNV7mLeTndkN5EgWWpt7yG2olYKIJ/x+pDfpRECy+4URmQjC8SL8qXEdwM
unAuGg12wlvV74H5yY0vH5fMTjp4FycQsMK/LOOH/m0Nl8tjBe8JROSYJEN5Ly4nSBQbRT6ra0/w
cpsAnFdvavySYwoy4cHvh/Sk8IDt+BXyr9K8xOZrc57h0fCoUZiy+Nn4qXuCKuwgZ0A5lAiO38Fv
vehbzICqdiyyQ935ldBspKe5nirQl4+F8cMKkDcLHZJTcjTlo6HuSRzGZYktHK7vvhlOEg8HDvop
wM/m0rOsL1wUYzT42XQxpsu9C/w45pLRP8r6fdL3E5UhiUP3KVZFMBCK/CCPlPE2GvDxSZALvWJ6
LaItcxN8iWqwVz+C/DBZ1cbPEICAYVvYtIAMzG4ElUH9R3KbWgCWnbydyEg06W74GqwzEzMRKTzt
I0HbBR8ivBkb/2iOy9ciEnDRY0LGtqReS+0gg7bEKI5WEbY/VZfvYnlfYoufl+E9ItonJ/4UHqyF
+BXae/deoozMlwRPWv/Fxhn9tWGd4pIwXtls0j6Rdxg9ybLEinyVmm5T0Rr1JC/MvIzvk1UI2PBP
w/gG2D1wzOr2GtqKWPMcSE/aegahbOJe4KpT/hnyuaow/dsZ/yOjinxkBG9Z55RfbXRVYfVTVmHM
+wx7CkYCBO2n9TSMbYNltOQlvYvvXFgDyVsYObxdZCqOmd3j4bMLv1lrAjvSzxbD4GLdDekxVWfS
UNqvQQaRQJTP02pYgMGJR/WPxWzJGRBiOKEhVuvcSjpnxy73sluduPCOSR2w5+VFI8VewR2ObXa6
14UHJot5TFod1+7Es0xAahag2PyBah0XvsOVWluDl9xPabyQR5ZJKnRHicoJ+nPk40znxpri8Zbq
SZya4g4MWQyH2kmamcvkL2Zb2fCYVmAwhe+F8LeILkh+enspWikfTAtycpGSsxrwG1CygoA4Xabw
B9AI5QGt9OytmxUcdYZ9LOucsY2E2tuHTNw3ALIZlK9i9KTwnqfiq1GnTitJ27Z6MAcqxqGez7C0
UwzM0vy9imRJDM8biNZaJko/eIk6eWO3qTScog7UNiiQD4L3kmjO7MSirUhuHtvMhcIrDVwbZtfV
LRCODGks67z5Y0gePKDUCKjjjCmOq6TflMEpDz7pVcVsYxl21p4HBZQR27P3kTcu1x5sJ43RDJRK
fRLU/fwjN/DBDqmwn5g5KFwNbQAQ5p1DxNKdJ96T2B60u6psYz5g8ZtYK3XCc/MypbuSOFEoQcax
q9wWgY8/aPAypzcRSVmUjq1sM5qH8Q3FZQjfRelMd8egXChRaCWOucUnOhXyNXgdDPmI+npPsFfM
dvhANz1arNO+ISHJrUUoCfhsYad9DOKUQby/iLR9Y9hHEm3tqnib0DbLBjlViRhMZ6bw0xTvVInK
GjylS/fX0hqYD6dqxSLeWW/f8XScq+Y6CTujekh5T70SlUmjN45sk/rKTYuPJto1TC30xnrS0G1G
sLarj3mkQF1YQFhUmDp46BeKsa25VWqj3hZ1d8yoMDTbhwaAy2q+ZGvhfQGVPT+0GD5wTxcvavBZ
BPFFkYpdKCl2hT5pQmff6Gb9Mif0dM/3VP0yNNNel9BiJeA6yU56R558jStjCTIbgoH/tIDw+bwO
kze9O4wS+ErpqhKQjImcgintgPKRWVnI/IcFiTTpaTT9Xwi8LZsvqvRVT2cKg42Oc8HiC0PuZ4w9
Futc61z2u9AgpklHzijblUjcORb/hGjhLgt+srz3KGV3LBrm5Cq9VfOlUuDvBgZNTiVGRclGBtvo
ypteqxe1Hx8zuMhNmzTfetazNp5fiLlyzXPUrvoew2/DAkqs839DVPlpEWUcvrW3JE6pMYsyTg+U
+kq6/imG2hOcE8fR9Dlhpsdxo3ptJfsLXJnBxA4dBTzNwRh1zTEz1wx99GSLSQXTSJB2ltUPRRCv
Qhm4/dSlB7WfxK3Sl6ggSG11Vf2I/XLpe2A3lklB1DgqssvSTn720BizpMPjTxURy4AiohF5YIR8
mc12t/YEB8yR5FnSTYr1KZOjAxC6qzAOroCZXWtyeCKtN+KpCJHrxe7QcxVr33hiqOKGMMCm6meM
TrlYcdulDpGmmrckjKk6d+cGPvC+gCJLRIQQcNYUmwmxPcvTXbway496t+fdBUjECXAtz+JLZNjB
dyiJx3416cJCYHmLfNr6lUo54oXiFUlCxoQBsWxH2p3m7iuZNGeBxyDDMLKb4qtns0J2ULsW4lkY
78bwqgsfo3DJBK9I6aN5YXdf65fIPGSD0+ODWtk4Ow4bVfm6zNdyvi2JGyeVvbSPNvBT7OgTGPL8
i8InTEt7mcAYjZ+w5cpbyjmw1Ae/lCz49axXMTHQo8QiRUivMcexVHShnWBKe2+RtSe6Ww85a1bt
omiHQvW5j3um4vUX8ya2TEoMav8+W/emv2XJsCvUe4OMNnlK7erzoTW/2u5tERyQM7HAH/cAzDsW
ncQUwTL8EqZnINhFPQLu73jU8INj5RJ/LFy+pi/CIuO12Y7AyNxl2Fr8d0s5BjSuGomv13aO1xM6
tFt/0dR3Z4UZbahp/qz/QL/cqnd2QMCj9VNdecLoqS8YLRFgfDhAf/pJ3E8XfT/eNHHDuf0zSbY0
r7sEq6d9+YS9mPmdG7/NL9q98qUjOuIVqJbdfzA3cR/rH/TzvAeP8kA2wdzW3zgD7Rk8Be2VdnoA
I/udnljv3GH1vFH47okHIOJO+YenyGZmwVpxGZ+GspUZgLd4idq/qHUihjvalnIaU+3yD+0EXXch
tLjFLvEJ9ZOaS+sWnyT1lIMoSA7Dt47s55o/yZdyIti3He3iltt0KDjGOi1CEnzpHOXU2/G1umWf
44FzoktkwEnuwSPdKQfMUvv+SfJFuJgonvv6hBb8qv6rbWUmK8JLcbmlRy4JG8OtbW6QhY7zSTqC
ytvSVhRv6JBHKPZUyqWmQ/EdA+B5oC+bDzY4oOURJMLv/Luxecvehavxr3mn9LPzxV84xzwetS3h
e5/Ez13boSG9JS/E4ohQnzsbsKBbVXtmL6J6xo7arzm482MyKAVfjL2HHGkDR+RVvYCRbF3thfGP
DpUC5D+cup/wYXyyBd0SzH+N7qbdFhcKjfa5DwzuL3zEszu/y27jcZO55Un0KwdKeF49EDeRaINL
fR2Po2tuTEYK3bX247/phMYNuZTngtedyo8YPzwuw8MYOdSOFbxpN7pb7unztrlD+211rq8ELa46
5Ix6i7HSNw7UmWhOcxTuzGT8WcttupXOK1rih09bW+XX4G6+85o/difzpzovgKFoIdnQc2dbr8lZ
YgOJfrAJ2Mc42okqyYvwiaqgUQlHC8sLIiW6y5o5PjYwth1EZ8AdeE8WPiqPNKTTHRUbd2ZkE1vc
Wm7/mu8WCp+94q22kRtJzZZHikp1Tgnn+bkwVyOKMoLb7Tm+0cHjMFw+6x8d8cNFQXujpfFneS93
ojc60Yf+N3+12/rEKoKtV3UQnsIpdPTP6cJ60p4/YyfeRT8wfb3FxnTmMppL+9rXD9mpPNSEhTZ8
IHtYW3vjXO7y5+BnNi9fj2GK33RLW4/HcQtpLvnmHj1ThmMnL0tiY9aWdyGv6GP4kJwGb+eWPm0f
EzLbdbYrvxMfuJP96280YDoyAmn9tbxPR+BZLC0/TfvHvCgehs/d6kJzFsd6UZ6yu1bC4B6648lH
5NjUHFO3xBpVX7tFvvmCy295Z/EN7+1deVfu4ZnLtL4RiAenq+xi+i930CwVV7GlA/cGptV9ck79
xpk2mo1JAPORW7jRHcLXjhJLJ7KjPyYudots8vaCFz7yR/bkG93EvcmDSXMzV7vOXrurd9zNp+rd
OBY+csep+7D+8TBHRZyNLeXWbvUPAd5u7pNf3fOt+QgdgBpQpDFAc2J7NX3q6f/WxoJt7FgOjWrx
htHNRSwiKORxC0N8PTeX+hY7gc2kyJSNlREjRG+PP+PVcoad4YCl+VfuCEi9Vw8uLDTkfjNdJWS6
Y+anZ2JCrvYNKumAnLgLfIxS2LI3KJ+60zvhup/dtfU23Y1rTNpfiNdwHUtkt0+T7AgOnxOLUOx+
79lns7kWd40mTjv0mDUoiEMirK7EX8ZjtNM5/vwjlJLQXmpzPfOmZ1JlR/Rp8M/BmUSOWhwqv6zd
VbXaD2/tcDKGJ81iKLyI7cEDrSPeT4f4t/TIZH+GJ9K7QJFvDM+mLV6Q5Tlq8Q8/su/uoPqGsWkO
wY6/FrLuSXhBHubgTP8FTnR2C9txl+340bVfeXRlmcU2wWOcXy8ih5dvArxG7Ex8HmfWHmfgmXzo
98WNd7UnOBUyJMP+QfcDn9KL0KM3jNcKuJZ2B31o2ZNkb5+p7PFyMN55nXJim8CA4PfSbHZ3/WvP
jSY4mKBk1VH34p5MPc0Y2LZ4DNFjR6A4RIP1h4N241orDqEv4e9y8W2IwJI43yEk/fFxQpsIIwda
075whl8BtXjYjcjE0jbzUI1Xv5I927k91Yhlm8iBp/XNRb7lxbYZvq1thpD9VT5M6M/76dlejT39
ibGF9WWb3pTWqfyGQzAmom0OC1U/6YZDe/mFJDyWXR558gPH/A46NGDv+rRKgLw9WA+r2661oYRE
XLyIt458VygI2bCAc5cdnuX0FVkZYZRZ2Qu/eCgieL+X5+o63dtPnfIL/kqmI/NvhI2KqHOS/eAo
ECfCwP5dvEmH5D4iG29H7geZW98nUPHBEbsftoT2rb/+H4dG0u4ysm23w52E/G7zYmhp8/A4+MZY
aojg+3iHvFrZGZI7JU7maWtZwpmHHJfMvnkZzrwy0A992e4+OS5xp0736mqxt/jSJJZgG5mJov8a
s83s4ELNrvlT3Yehi7MhwaJJSPgZrd/0RqVUru7BjXJ8RVvbFJeS2oPT+Fpucc69BspGOxeX6KJf
29f8xM6NtWL+yr4L+8tUezxPkfnEa3w0Mptz3627TU64RbmKPNVDt/nAvuLXR1zBJIE80cX/o9nz
Lr8WLJm3ls8l7kJDxk/qQqsepm3lTV4q2uJbfyBnOa9D04ZGEyaC12zf++VjeOGo++h5HVIuyovv
KTlvvGlui1sdlUvE3siVeGwuu5HZcZtyWSwsV2QK5TfVP+sNIEsQ7WdsWS/5zQDlRLd6arcvvOSh
/FyQATcdQ8dMPfQ2RmQJt5x7PTTT5cjTGW3oh2FtK+zApQYeq2feK+WJQur11a2gNLwy3ziIOjzy
BI/7Ya955g/sruNa4kJW7zGdzX/kz/BtzdAaj8Yt+ubhoDkqvUKb9ACW2u4OmQsuBR8NU+4n3EJX
2XP8kk1mDgh9LN+vlZfbKlbkHRfC8oo0AJkHpiCbM0pGHrFPYdKOs3RsE8vkeXywmFa2peKgCORo
6MBDNhZNYJv6IHqEClzehJEnXLtXMu/41DBQEGwALSixUd8AqZfewnXk4FHmk2DeSbQYnwJ855uU
Jx+Vbvkr1J3NaPP1ew9OzQvw/695fXU2F3KcB+hCeCKZMSCabbgIIXTxGbnTjgdITk/M2nXLuYHt
KmJU8EPLDc5JSfLbf/F7sXjqN6AfgYfCkn0HSIYrlpNtKMbf/EWc+bKs39MD+1+DAljDQcc0mNjR
6JuD1TsRBhSRrYE9TN5kHBGugfQOvFXfssiHys8WkYVT3GO2sxMeSK8jq5Ndc0Yt7gqPuuD5fYGO
yxo+t4c/6a/kfn5gSoSdAomAoEPFk5cD2XbNBVCiTYlSdF1Qtbk1JLZHazNvn25pI7rRyKu/M3bW
/zk6j93IjSiKfhEBksW47cTOSWqlDaHWSMWc89f70BsDBmZsqZuseuHec6MjIclkbrQEpd6Q/3Md
dd8+9Tfu9g+gymGxH1jE47G3xQsufYOoVbiftvOh1rsQgXRAPy8SKut0zwNdMVgb/Xzf4isSGuTF
lGtSJ6PLGXZVxZyK/ZVZ2Aum59k9cE/MRvKeWTUWDhYoQIbMQVuSxmrKc5/d/d7jX5Pw2WU/6ORH
IjazPy2gmsxXWIUK/WQbeOgW/NURYWwp3uBRYlE9Rsk1rM/1cA7HWz59MNtZJtk2VP5iE5HZGryr
0sFCVjyn5IJiz4YknEVO+e7WuM3ZRZgEXROyZjobk422NhY/U9M+OkgEaf3iMxg2JEKDBE6Ilnox
lK2S7M1W+ZsVLqU7vsjBglGmLVIYZR0rRHRqjFONjyDBBTFddWqiettXtFt4dZpzx0KQcCAvV6tP
lbC8hRsPAZ6axGJ4hUFE9OgcTTf6GVV7n6vFlyvKr2liYFe5KXollIepRmo25qNDoNZ7oTaePo9N
UchInayA0SF51SGNfGR+Wrs4qupuMtFJIDJxleIsaiCKY4xOU23FP9WG+2UPQtmAP72DTFrWg+7B
keIlDVvlTGCm+EsEfzpKinMGdzQth3+KCiRRCXETBP6HU9TvmUr8stI8Op9g1trETBroOaQTDRJF
2h0j0kIL0pJCgcLVNCv0iqH1baesfHOn93IUXovBmIA+jQ0XnYPKQfTpuoXa4geB/W1VbMXUMW5X
ZJllq7KzXnxCNUCZdNwJuMfMhpKsxQUyYsk0avOp9PU8AdUQfRItFPbXhM8eEz8Rpv1eVZVbZHFL
4Y7btiPGrWoaUZz4XMeOH+0ndK5D7hBQ6dxiI3mmOtMQPxZfHfmQStTczGI8TKCKrEgy/DN9hKDW
OCCV5AzI8bydk8AqDo4VgMbrasKvQ9ZWrruPiVDzK+cZ4fXVCFAZtO7XEP17rHXQnFWGuZHyApB/
79ZMZlIAMDPuZ0BiNL9/HXJryfJJovdIphJuI3Ps4Ks2MQxPQIQbVdsN5l/Bx1SHf52EI8+FrrQz
coKZv/mSNwmpuZIzqrkEBjdmDoQz4cLloYrYjMWNyezlOpr075a2SHSx68MvIclGKott53aQNj9b
8sZC86kSEtMM7rYfTISt4BkgfoUTTQa7TqlehfKVOlyFjbJX4fXEtYss0sf0XuIT+Bc5jAmwRIxs
OuKazVY5c2Sxk5l8lTjhR90BpuXwXsI+MW1ej9xDh00UewjhkEaszdfYGKG8WLSN7PKb5D6ynkQY
idKfCTBTHGRgLhhsA42lXU2rLiJyz5bLJN5a8rdIOMIjhVO4fInHgZLnnJbOdpwOubbR2H4XKkok
ZgbFLsKTobI7lv57xZGis0WJ2J4oKTMs8xso0aP0ZwCdC+DOL/+EE/EhTHgP9Lz0irK92DEUmTIU
+RIJ80eZRGxFnAtn26kexm01KqeeIHqsb9ExVcqLsJRVozeHqK6Xmhm86AOiUS5LSbpZmgYfo6m/
oYpEOjG8F1r7hX2Yo5vaInHemxIHd/Z/qBTbBu4Axt23xCC3uAfBAJb2kGGRqjOVzGn808MhHiEi
OjufmsQHP+i3JkXRIavO0ISN7HWCGO52ycaA/omayJL/RnoiZT4l0JwmgfttO+W3zQvY2j8Sm5AJ
/YHQvnNoQNqiskG2SNzWSfN5/7uYgD4KyKA8J+W15AdIzJeKIEwU/zTFAGwN84pzKm0QrrDSjpXP
AV8ROFTsMzsr5jtkLz0Z07WbeboQbieKY6K8GcFikSTFZVEE9tJWyHvuSiLymIrldMiRti1tFCnW
VlrY9yAvmtmpwo9Hz5G1b+DiNnkhoPTsfJobX/zzU/dgITpQrZNGI5KwbptaEox/khxPMadA/jbT
kCratnjolhL9YTy0nMBU59VZRaQXEqCtaZ8RV2tTcfemjNrceW4rH4WYr8U7WCAlEqsy/RKsBqjE
0kdXQ6ugxWU0aHVsXC9qh5aiJEed+rn7NAMs381DZWtgk1fdqjyxwY50G3aJoDsvI11Gduzp2gSj
aF5fPWAlmgpCZT417jkFRbIm9imrq8R6i2IkGpwtcf+rW+CTzcu8mC1Qm84Z5NiF6XVlyWQiYbjS
vMZYRBSKW8Vuv3SwoUqfLoVGIZHAoGbfMbxkwT4Z8leNuEXf1bdRj7Ag52sRrEvw/+9z+FR19K0x
PWQUpgc/KuBcO7r1lAyD2aG3PynMoCAvMAvfCbo6O68uNQTGQWYY4MBAsmgc8uvYRXiFnvrkacji
FPkZCqCFzdlp4Fa0Jzita7WELeZ8JINcYUwAl2Hy3o0MrOJywvZMfpmKLc4oFfADDFWLeWfid+um
Ik20m3alzY3DMrF9SaPq2o/oUDGEFDL4cgzKJ8V6140Wz1qBuMIMTzH1Y9fqeOHwS52JtuM0UuAG
zrJ+ib8sXjW9xpI/66Hw6PKYFzQ8WJXR5obRIR+cfRH3b5rufoIO8MLUmRZuim06TxmpBMjHsvAt
NjJoZ9gxwXazlMTksY1iH/byR9kT32DaBCIH26QYjyA5Xoxs/GnD4mmYYqdlnM2wuRcwHQ920amr
3m1eKxvnGlY2Q5bvQVw9e592UjfDjUp9mQMwaegWpv4rRvUwM1kzEibISSCpQc3qtUk+YsH4CGwH
Io7qClSAfNpXF2UQpt17AxmrCJi4RnWIFPdISBgSmNkSZAE31ARszR86oErQ01UhQHpoRZhmz92U
8fY+zeCvEsYpYr1b4Jh3BxPXK2UYjP2m+ARIizStXAEuoC9e9VwinFkZD5EfkSywtUkxSpyfCSSV
Kl6HBLFow2lFx1Gi+8D72NwNPkC5GZs9cg3cHcQCk3TRtJvCuU3tiyXuof8bEMPFhQY8k2WriTl/
x7wW3O8gMfojzAIJqLHRYd23N3gv53xtAGv72PWIkPeRHzH2ii4lbmDzQ3XRHnkA+hY1FdxASYta
dLrA4OAzBaPldxlVF0uD6HVyzpFxkUycqZj0AW70ZWSPNLnvMIl8AZaIcOQ5Vr4fXnMJmCB1qT+W
7Qj680rKGlXKqiuQJe9r/5i5HkkLeChydo1obYfXjEM3Yx1p7NMPK92Due+LY+zCoV0GXP/Ts7L+
TcU+A8RKV78pGR+ikNAZHn+jLWiCPR2Lrb8NMAbNpVJuDPMSsxNgn2B5BjAZB5wVb5ZleQq/p5Qr
R/wLoeujMdU8loZGS+5BvI7boy+OBH2vbf1g5g+iCBZNTrCAezCU98q4xyMm/63WEF50ACTb1386
Q9wsJdQR5UtgoXyFm5Tx+LBwgUXlchs3E+y0eAbSunO16vPdmEttOHTKF6bLmb08bno+RA7MES2u
2W8RH03UlSVFDyu6gNUBh3jxUyLUpKOc6BLyLY1MDVMt8dNVll80VgfxMQy2Os1TSr4p4Yt4uzHW
fNeACyvmrm6L4dZYEVy8wjC26KtznRhLWiZ2ysrw2weU/v45lHiS54oE8Q3RthbPAlyOYSOndaq/
IsaUh5ofg0Kd3g4cygJ9ntihNOSZbkfePEZ+9VoZzr15sPuDas54UpDIVDXpm9ipf9EXaBP/hgrY
CNDcwAnbGfvgNH2EqIPO2HncGPfUGU/HeIbbozOhRlWBDLLcxtMW4I61xUVV0kMzgk/hKzH75ePh
xza86YrUOPYQObZ7xNiUlvbK+Uv32TumDqJFUfFBAIjWXXHvn+YqtpDIre1622hv/DxogKDLcjro
VBFfeKed0CPaCguDI7EmLOp/GaKXFZ2s5fFHGKQ5fIxMXsFnTrsaehm+aTxCpD4tKtfzi2WqrHEz
EFl3SkgOwCNeL8dPeW3P2k91cf6BZWeR/AhPfDvKLUdsmF0Ib7tZf0ULaZr5b/CLgImgqSOaTMQR
0wWsR7NLb4Jr1sN25K41b/iAf2uutKsGs5IZxRHJNyPhcUIy/8XOe6p2HdVOlnwpyiV1Vka6Ltq1
aXqEpU6I+Mmk/+sJIVA/s3iv68ckpwxc2Op+plZRLi+Gk46PbemyryEWOIU157E6l6sJCQHzFIbG
X6RqF5+IBhtlTZoyCiF3McsHhhVAdE35TgknBC9eLoh6kuAiNxyyMt0SIwhvfM9pOgNI97Oz/VzB
dURdus4/AmUdxsdMnhpzU8X7KPMU5VqpF+LNGUbEnEy+h1QL6lfD7hd6xtvwOVcorOySHYg+nZ5E
pXAk6PqMuRptZ07CgeM5X8K8Cw7FszqiTiEAFaTg2t2SOE1BGREq4Vl/gfR4T7BhrWhryntwNV+I
SJZLAh887WMWfv+w/3F+u6d2VHbFihlSgtOaIToDJfkRX8I//0bPVf9R7Tto8Q1yK5akYOYeA2/I
HHzVfbSofxFu0qkR74dR0NqJffMUhGlD8Ys2vrZMBQJdjhH0JQoIrp/2jRMz3pusGJ4l5QsZ6/eJ
GjpeATraVZ/lL7ejyfj+GXwTpekhqroFjxRC/1+wDW7lpv7XqgskvbDUr+rdvwCihYh7Rj3BkK78
HLdi5yDfWxPfqN6ibUbw7pKfxl6nu5CyGLuYXNMambd+lz26b+dA1hgTcRelxwIhIOcKoTMkVw9P
61Lv5AmHAaWrQxoe//mzxud2YlHn3sXVeQQztZB9gHaLMZQu5VZs+QsoYMp5aEoGI1GhFLM0Yp5+
ER8Q3t6YrPB/n47adrojsHPe89fqlP72XF2eiRGC6T1s0Z/2jyzCQ7OmxdviMCY++ClZuGWQ2PtF
s+aj+Boe0lNO2ql/Wu4q+uIb1V7cV3jeVr6DC3DkVfWv9Ya6IjwQz3ejCgm+mzv9lGst2/eB+StH
wvRI2HqOmHvWxtZHSCoO8cPmbqVx5wHgWTROxn6gVcNEgXN5TcmdcICueEe7H5RozBnI04A/6LPc
3BokGuydax8ezWlJDOIm2dtXf9uyvir31WtxSU/87gc2BjUHBzrXC09nBDkjX2DC4RRFj4qq+0Ls
+S58Bm+YYGfpqf/JMkdH+b0fj+GFFYKyDA71tKp/QIlB7j8139ZTQQjKdfFJotO0LZ6MlJFxiWqj
edl3/4G7OEBiXK7zW/VvhjTvXdxm2E6uw2wKXCDADk8JGWdQsv1T8K/Y2Ofm4lyVGODVkm1YPW5I
ZOWRZ24OGHCyV0r4KqjSmFX9658xBxdHLfN2oiseAVr9RUu2LZHYPko2DzuNBvtmEQKmdfbMTpm2
WowZC49CVYwrmd/RYxXZazo/OIw4FsV4b2LaxC2EihUJuCQoleMRKk3YOwvB1B88GRb8Vrsl3bLC
WxMQhdUJZNWe624R+Mbu3eq8ovrpww0bClluVBQID2KvF4HBUbyPnUda/EKu84sB3wRQrQ2Kncnx
AMasuvAHWm1UbsyerztZEX8+u9eYxLDIjVcm7qT2bAW/3axWgVz6JaedEVxmInCnIKabddOeVZ9M
Ar4zFKWUVozP3Ve1exHaAwK7kZ78xGuTDy3jjOAwDE41nG0Ict0utS4hLoGWW3Oo7mUbUY6sNIbW
TMgWRmuuh1Zl1IRbjV0Q+5vRQFr8B73Xs8tyhRt7yNlCdZSOjHKL+IpbVrLY0zWiilqMdChEWAMm
d18pqIZOhv0O/QEJ50lx71UbnVsi/bTmoYlXkHMxs9EsY/zBbKLB1SHoyhQ/QKex7uQPYJZsONhq
vUpFv8pJq+gr1MUjXbYo8SNoxbL9pS2zE2+km6s8s8TKvQsbj/ih4Z1IAe5cSbWGmhtjzpqpdvh0
csRgH462VWoY6Gt9XFcMMuccA94B61s1XzOMzL7XUonXVyPaIplKVG709KW9dc/Y2lKID+o6ZIXF
1q0ZoPCRbsQiQp788uByGTvVMddu2oTUlIXfDFzDg2cJTs8cGDty7ZCVF0hyclqDkaMv8/9NJD8E
Rrrq+UWxi3NWspgiBZyY531afwpI6WayKsJpDRreaxz6cDvbqi55TmRxJugXmuIpq33B3LY9K8ZV
QIRA5ltlK/9n9l38jOmG2d4PflRg5tzW5o6u0Ne8+ms44geC+I1RDmlGnqIp8Zqb+4rA3md2Nk9M
PIGoOlwpu2qjksjyxuqaF678Uz6IV8huGd4sCAbOC1Vq8uVaK176kWUVDeMV0SNmG37waBfw2DHN
/eUVZ5vzMpA5+qBXyTnqb7AXWYVGs1FrIU/1Mbm1++ghceRRxh2opZCBlbvGa7eMGENBoDaY8V09
4gKG6ICiwn4b3rGfpDvlLhiI4/V5SH3lfkksibd5X74tPKrw4axuzZVxw3vYKQuuNDAW+Co9a58f
jD2LFmwL69b0VIJtzu3G/+g8dJoDsKkXeWDVhUgxo4LE2TDrfNkbTCu5zw6soEBB7uVb/o5eKX4W
uH0suRh+URFg9NdWAHroMvwFA6M4XKq39IjIrP5hb5d+GmxGrs1b5yWnObcMyRojGmdBWpq/RiWG
QLdlm3Bwzs1PB9/z7KwNT1e3qLprXL+L5FHXG64N4p5qrv3v0sNoj0HowqyZdWmFG31cFld0NbuC
y+WNM27iWb+RqAnGKUKH7llrKKAIvLiS9vU2O8JJqJ88D7ZnvFg/6Wk2SEKCaxFu6E/av8jYuKcs
W/cfjAKahXUTn6Qz3HnuN5zoYYfpCs/DvM5Bv7fPmaus9VPnhSjuFhLdLfz0Vf8B5x5JsOcfnHyV
HJVj9DqeZLviycrXzbD0H5T8twJ0xaU5+xt5hRVJI7mrzw7MjWX5Ypxi7v9ncQ7RPC/DG+vB+Gju
yZDDYIlv8dIBcfgk7QMK0YZVlbIt2cwv9D+24WQP7vwV4ptbdNWaQ/eiEmC/bI+YEZVHfPr/Q/jU
6awpPab3YRdcWjyG62Yf/DCKYn1u3JLtyAh8We+nHuDpssa6wagkvlJ9Ng+TeCFw0pQ8j0gcQHZA
vBYFJgWvdVgtb4IHPs7ot7sl52SLPpcxAWSxktewG28iN6+NQfAfo56A0tCECpiXztmZJi/GHB7h
ZQjlpwXPpi+No4oiwXc0T8TDozROoX+rC2UTzn+4ZNto0h+G/kan57Dz+KjAq3IkQnIBshDlntO+
6QAhx3ynY+XuoHE0lI5DxwK1kxT6UHF7UZ0d3X5zZLLxC6QUMe0sdLR8kwRcrIvqWtJCAcual5+W
sy4YPaLjCPY9fkpou3gKbS1hI/BpRQR58NBFm0pFbHsMeTD6dQ+ZDk1R+hHkW2me28TGk8ABSVtV
Ezqyau+24+nGLUKcFaSbjtZvwgfgXmgi43Qd0h2ZXG+rMZObuHjLK0a/xb6q96pCc3SABiXqXdCu
1fqB/b7QlybzObgoCo9TsXJKBX88AOZtHO6xDPQmk+y7aoBrIJPi0iUXpyCypDsH5X5QGVTsRwuT
Hgjspf5AYE3VPUtXtSXAjgpgPb2jcUiHXT7D024hui5EjMDM/YF2yd4ptgeOcV34+zn4pZYoij2k
1QAHiHQdWQHQ6zKjrTN2BYhzcVEvQVYkvpdNGwz1GwJGoXZ+QIxwkw1FJI0URj4GDzoFkkt45hGJ
sxHPrpZpzsFmG++453qCqrww5bfUbph6SpataUpoxsGggHe9gYkDQhumJH31TKKjIvAEYq8S5Q3T
fgHOoe8fMQo6wihiaxOqW5d4Vyci62Brg8DdtC7jIE2gLhWx/q91R5IimlXoAPrNAsOL54wDtgmQ
0BXEMSm1e16eyM9YtkisfZe1zpAK9ishAa7zytcIfirNMle+prOegW8bgjPQSotf1Ci/w6TRyTWt
m5+2n4pnpYDSl4p0/yXEDjxdP692fc9bEfVufM31mrCM2HjIagx3XUsstW1L8AVW7aOWZdk7RsVv
NI4GpvbOBAZlSJDTI5W5bUpSwErDxOhVpPkHETm+pw4kgFX5WGJrghE6R4S7m4Aohpd6YAEZFpX2
b0jbijzfluA6jQKxVY1uo8sSCUyIhSuJVSLm7NZ5bZoRw30OSkQrw+Y6pDnnXaq0knlmQySEpuvG
0U572S9CG3U1WHF315U5EPwpDyDMuwhthE375Q88C2YjyKkN1XFiG8/x3+qT8pam2jzdyiG5MQS0
sV4nbfARR11KvmJfvzVRpdIzjrazEQS0re0+cS5RaaaQkxIb27gBIr62na+wTrhlbKNQd2FKkmFg
hQzyikwjCtYxa2rRJIsj59C0OTMyM9cvldUgWAJwzJiWaRX3qMOQSR/CW+S7yTURhIRYmlDypYR3
x9arNrZElbMBaCWW5oEknz6ERz9EWvaiph2Tg56BnGzx0DYzOlKPm3FXuAEUJ3N8AEoeQi61DkBF
muav7RDaNGQavdQYM9og7qA8BI1Q+aHaLP/Qkxj8rRnX+OSF0aEWzMZ7rhUo/FWQwQyqs+xHkTyS
iAuGgP+AOlOXBlOpSy83XPsZDmNylX2D62YsIEHrUUxNUqgu1fVoRy+NldBmFYJ4DyAeavlVmcps
ijTsbQ1V3s1VqgStcCkaEkF/wj9wnsRNyrlblj0OR7/dgUJxcKqzhnqrZakweEyA5elOi9l3wueY
JpZ1GrM6fEyS+MdkiP/5av8zlixPpdGIF9KgmM5XebQSeXsXQacfJt9pFfyURZmuSMnp0ZZHnBZZ
bM0UP1JRPzOD9dqkkdZbRQ1ghkHhd6U8jHJ1O+paWe9DAgmOkCU5raIIbCrtTzwyQNDzZO04Dlep
IRj+BTV7KriG+lUxC/+W5QXzvnIqx3vAk7yu1YaU0AYnsj8BRmJfC3CwZ7UIivqd746NjArSepco
QE6YHosNmaX+qnay6BoUrk8iaAL+KRsl8XrdszTYqMAPZO2au82miCdUX6BsBiLPXtUQemzsQ4jn
8a+ArMxJhWatnruxDi+VBOZg573LxD0m0kO3MtKhR6YOshbTqczHZI7RJjaHRMejAhcZU5jLWBC8
b3zoVL55d7TEs6+17Kn5krx4zWLqhiGFZN6ymPXUbpJsCRvierQ6ZMutQjCcykFxJZBdnm016U99
ZGv7FAY+5lJMeEZY957ilzV6TF43YTr9vrDIhastpzuISmnPROw1r04tcnQroW4fXLdv0d2PeArh
YKF8oVb1dULWmNyZgGpASJH8BrRO+IXOMNDwP0YNaJI6aAwgbHpqzY4dEses+c+QkfREpQBPgRf7
ppHxt9R7cBBkJDFS612SFcNRIKMkiKPa1azlAehGyd1twuEFelztcjm2PEAVApIizykY2mi26hSB
vuvIDUe1R3a1rdf5vSlyeVYntDM+m+HVwAbtzg2geV0L9h12L+kibaftOj1EdwWO1tgnVthvZNwZ
p6wYjO/B0JFvuja+6n6S6ywd+2dUjTzVeeDbzK2rDhmecKg7c3u6d2KqTlY7QpQdMzRSsRnTVrXa
1mlqx0GmgQ7ELOv0XCY54PJRwm8oktlo1qdYVjWlSk5pPzBhwk0JTgZoZLRNS6R6Uw/fMTQMIhMK
FXpYaMjPNB8Zow76RzAk/jomyGs9qiMqFr/DvpsEYYlJGOF8JwxIGR28iKaq4fBJXe45OhkkZiO0
pUXZyBhX9BTBgVI6ikQXiIWvz1GCcSHQGAbuNQ+UgrYlTPt7aUqUa73BydkkRD32MTFmXBIUghUj
2270HSR2QR7C+iaxAdRiwbiuTJSLKDqLnT056CJukCGgIBkHmfxWTZjHGyBb/TawUpgfOTluZpEH
N0W10PRaJMfZhj/Q6jSwX7hCJOirITfeYRrNWBrLYRrURMWw1rsgPg1W4KKqSVj1Dm5hHahyC8zO
eXKhhmF7WZMm3Okm+xArhoUmO5NFZNzrLHSol9rrqKmJDUG+rj03qJtNnai4BlPIAGlHzOMStjvE
AXtkV7kA4ESXp8Rgb7ogolWG+os6OlaQ1oSVhUTQ10uvF1hv2wrQF9KGHDAB05gIndXRryTStV5K
r4+7wisryLyECCicUiNyP31gherGvJUywWLUFxPecyQsIaO21AlODkTnddoLrAGdrI9Z12IZz+vi
CAGbV3MijZdc8179TnL/Dn8rfgjfNn4Ib28+gL4HO1WB0x+Y1N+SksDzNbRHpdryd4XD0tA1Axz8
CYEIePjgSy+0GiDcIiatKlhUuV5CbG2DRxVlJsaXoC8PWuUGb7ov/3p0UHNphj8xSfjTpcv6TIb9
Z2OYo+LZoqdTt1igjKT6JDj2LcZkUj6jNsw2MopCTyNtZhPZDhPiqILMpaud+yCayd1XovpyzMY9
ki4qt0YXdEfDCvFhtS7LEiYilvQfYTk5jF0clwTSRjiY2YYUbUHXa/pKG6pZ6ei6fNJ5M3ZHUUTd
P73mXV2WWkKMzYAe5BeRVbR2C/srCsxy1fY96DS1M+mmOV7OIpzcfOvDQsIJGJNH2XRsfVRwSVGA
o6uhwTBWqL246Kg9WBDqeBTbtkiP/iTqjVHk6jXPYc+x3AsTT3eJoZwkBN7ESVh4pgPJE0u/0nQv
Clh66nXg7Bix2QYhbxriTWkm3a4eTEw0BZLyPErby4AGaWEVJEXyePc3YMP6rdSb1rNlFu3trmeU
EfW0IlUwPYqiSHkx0qjHvNWPyMIRdrZ5Qw6sG4fkY0T+WjVMd21BGwf6pytH3wVGkkV+sK1N27lG
GQsx6Ff5ZgAqveG7nzcIcfOlWUMLHEOa2ylkUKI7Zs8WJ1MOkwGzwhpzPvjRsn4Io8rfjCSHj5UN
xp8RleJMRFfqodpJvuqBiVBiyO7EBa17Wg3QykniblX0Vbp3+zrxprpvXq1kRHQcDM3SBIOKzmlw
T6qtxfvUqOODVrBUtduesQ2p5DXF9zBtAqlDKcae+W71+PR84umWPB7dy6T136XZo0vhMnoW88zM
Eqa2N6u5zTH4vcDE2U/FZB5Y6g5S0cnSJZHabr2WFYlLpQ5oplLAY4jYKFe9qVtkz5RzK6ATP42u
cRnligZGrPcvHB+IUCI0ykXMPk+PSGEcolh5qINw0a7VyXsXEzMYa45yGPQ4u00QAZekWLxIRDGH
Rg2CtRCx3MajrRxUIlw39ajTUpeJZby3bhB8EO06vCaI1DzFcexnEI7khEvX3/JKwqUVBV9VN6DC
bYZ03LrF6P/CdNQuVjUvud2sBSRUxnsHWexmtDubCXtBt89Y4DWrTLIDddGzctBbgye5HAauFTb5
YxZxoQdFZzxdGVmXbDJ5zQN24+R50vliaVQubl7VxDalMACn1EGyihpMVSaaRwvaKziUmj2PKoOE
RWNVKffMBMyPFCO217XLJBAdTX8YWn0EfWvO6EkxoKXAr+yaZXMISnSpkRn6e0up38ZgLE69DAfa
fnuyYW0H3S5LQKgFAfhKVTP6DSx3nRTLhDJq7LMfirY92koi7rJtJdsrCWK911UhqPS2HJwbiWYj
HIrsX5dVyrq3J+dfnCXSU0GLHqqg1/bMTF4sX0nuSmsO2y7JaYM1bvRb2Ljps4/ihkmpi6aqoGEt
meI2v1XQBAh2bYdJfJ2HH5UdwV6gEf7mbAE+ovrZ2acLe+fRmVY2XykmB6NHWWbMthkj7faEUBbH
iMSAVUOT8iGS3D4Mecgqn8J+RNRbgDFyR3yqRTevRRxtHu21VE/sPSzrWppl9BrQcrU8ixuzCQOc
z5r/6kf4IhTDN8je1YvLpCn6bmhTeTYKl3VVpFZAjFSIHoOcDv6kMc8itBNMR5S+O4Y6mew/1eEe
NPnwYTm0KZaYcq8vcb61xgxUGYXGnM2Q75NlkYDTEbUOCptVXKGwHgs1ZJC+zqStrI0N4DWMSY6l
bSsjJzRMU4Nf6YckhYU1GCBRNX987YJmC2pVWQnWf3abMHspYxzvLkPokjiLZeCYpKdahkSIlpUf
Rq3E20idDEK4JddlYU4/ipaNr3XJijQTBRBzM59umQW3H59105kIVFVAMsPUsQ61cqBdml+PL0mq
2/uidfUrF+dZL8zhz4lT/+TAzGU2PqpoeClbxNiy+h9ihOEbaoNkw3CLSNFQwyiPdjy584zVCOSn
3yFB7AXIF6PqRBaIPgWYJJDPHvPQHe+Wk7KCVLOA1BtgHV3r2ye/C42PdOizQ9RrwclWO20b5QUy
zSidwwmoDMyVM5Lc2pNRv7ZbuzqoouUQaFB9ipzfsDLH6tMZyghY6ywhNn0fh7IA5MuJzNhghAHC
xF9xbP2n61v5CuXaencb0720jQTiM0u2s7or3yiyTK8uOxx8rm26hBAZ+UM4RnhWBSKtNpCQSrOg
2vRVG2zKWJ22rjAx08DmLfKV0hUgmJwoyT+cvi6QH2Xim/OcgUtZ6LsyxhtSJpgrgEswVm40Llz0
v5i/DTy7wWT8y2gEl2NCUmA09NauGn1celn1E8vcWbVDCY5QNv1TMQgnjSNqfI5faGk1ACG/cHiq
3YnNp4U4qW5YPOvFSH1tJwdw1e6vpQbmQ3H19uA7VYXBBSoGeV+kXPItw8KxmKypmiKOiStTDK/J
AKFjpoQC9W5Yegki2IrG/YliUxwYQdg7ch0wtjouyRn1pXODl9TsfkVY/VMnjUeDnLaiintoeuhm
phxVqMvS1IqllzbqMrfbzVBxP9oJUZJgrhdqJ/GMiQ2V+jKBeTWI+D2dbBb2KmlxUCgJU0Xiwdm0
cdTplbQHColqOFrVCCKnaG+Z0n7nLkqX3NrYEmfhFIhbnrRQ53pqC8qoct31EQFYfR2vLZY0GnM1
o/bP/3F0HsuxIlsU/SIiMAlkTst7qeSlCSHpqvGQePP1b/EmPenrVAWZx+y9tkekfJOmLy6hAGun
RTc0FcFDGxe/gY2olQexc+dnm7Abz+IwMyREGvOUwSrmKxwvRjRdQCtAqRMHwsW2AQYOt0bw6RpU
gvIoPdLWE7yYtr2z/OqIb+ElCONjqxiOaeu98/Cdzupo3EakiqERHwZULxQ7xD0glrDlPjasazp3
XD3DpfeRejasHKaMePYUudTktjRBrLgiiIhB/xjo/KnKsSxOrN5YsQmWyZp31Omce9uKQ2FWZyPD
LejXjNYVZE9kE/6eVxrLEMgTcoZu3sjx7kT22dTzaypcNIXJOvDcH9SJe5qatZrb53Jp0SRbKx87
STTtOkS/AgMbE5sdc4Tu24/kGhbwkdEXFeyiCwmGhxbXgJO1D3nUnWgCny2n/vPc8DFFWGBmWMjH
7MmewxB3aYA9VGDFVV9D1OAuSPAYtUBRLfNhXhZo6s+JFjRedeyyHqzRY9I6e7Ia8SwzXt3ZIKvC
qNsbqJg0/GJkvTaz7x4GqdN7J28kEUm8ks8TmY9gJBssG4bXXk0Uecqbj77DTpOsjv6FcQVMDcEb
oDYjmon5w3LfG/PHK4giQqJ4glJj5JdWbiFdwMw8dKSv9/PBo6/o/S3mEZZcZF9iF7GYNOTj31j/
q2Gq+feseAUYaaizJLiBYOMohDYq5FeNmkigY2or5zNiWWwWChLKvMpaoJEEaprpvFfkyObmVywJ
y/y0EybQ3n3OIYttTPPQhlvyi1Ze9k0BjUrsQVsvNuuBhAl0tsVSZZtPJUEe1K6k3+nfEqxp/Fvp
b2/mghgfEo3BwuC11RaiDfjAP6nN5qrXbI2Tw2zmnzZkUYr4bVcHyL7FPkF2F+LtZexNTUIo29od
mAwoFlZj/p8Rt1s2pWYIzxL1OGOak3K7ixUgEWRtXH5GpKbHMMvYqg5PJWAUqh/rnYN+FRPOq0dN
8cwaAFDd6JItVP3Y1nCt8cyPIarCgUHk7O89VN0MvBIbqdmwONqq7hDn1MDLhgONqwhv0Qj27Qf4
9x4bzsYCwdgHqDKW+yxbqNTfEt1GYLCSFuIhiX79AW8Rygf5sKAtliiAdli48bDwqbbC4tuZ7VMB
BiRkeyvLYG/nqbM3u4oNuNpRkqCIDg+cSjkHEQPMpi7+5krcphjcD36ia8jX6XrdMYY87MnhO4a1
ECT2JjBYbiKz87uY9WpMrCjvsB9gOSDLK2KIkXINMa6mfe645gIQcYJ0BxUwNkAggyl2nHDx2O4p
V8XRt4ebooQfZmeTmyjA/Y4aP58+HOxYo5RMqu0rsYafs2VfVSzPysQR28z9sVPDro0YGkz8bjv8
ypXFvyF1P+mMH+cF8cdNikCJaXeHYH9Nge5spfbEOSQbHm6SfCPjHd2a24LcoXzGDC4+owY0UZoJ
GpKZg9KqDOygbDTAxM4as2UWzGdyi5dZMd12tA5anLKyAGsde1fbl1yVnv0irEUd6vUIqrgfe9fx
V8YU1AjN3LPXNiyv3fo2ZMQIhr1c9T01Vy7yQyt9tsxVjZiSMIMleohjbwSiFmcgQGQ1Q+/1vicz
OUgalsLBAB25d2MM93oa2EIxN4pHZ/EKvVZYCeXA8Rr5LoPZSMHspHsKehkdw6KCkN7egxLmW91+
9AMo3DGd3grfuTq6PQWkCtJ8wt93grbh9nC3nEy/pZU8qFA+tlP01Knm3LsETTETOTSAguOWHZzp
OI92YhwTlW4jmnUqhoNrVDdmDRfHR1IVk9RM+qZfVkg7NQZMHYQ/AUzVAdKP6SSfmchfwt55SwjW
WI1Fu/dMfXBa7ErBePBEfCG1bcNsbeORPGKK4nOgvOA5LR8FkMIJw4FO8RN5RXYg1fjo94BuqaPW
y91V+f0mdaZr36MuxyDU8uxwnygEp6kECcilpPpg53DvZmw8k0XNYvtoksijZGxCfnL2Moa4m0v9
HJGNSA3gHdkBHCSP1cro5x85l3xazktpMxcPCP02Q6dgEusyQww29khGCm0vb7ST639odRBYO+GO
3cuOJM2XudMnGvP7rCUEPkTJgpG2hyszASXs2e7zaHqX1MUZYhEZqdWNBOK90yfHPoGCVZeXxkVI
oKN9ngOUo8Kgvzp6eXFsUiJ2Cngzzbwk/C7EgCZg0VW/Ropx7ISappoZHmv7q4/9K5XfjsHZNzPp
debYv1RQB6+ZXoMsPCjFipMJ0LbJsh+H48t1qo0KrFMdoUsIWMQ04Nup60sAu069AHe79k+q9NkF
wzcGJrLv+a5tfqHkmidKk6T1cjsQ63RKBehNxRSRW00/2BKNaMRoRRblbzyRDWj09bOFho1GKNr0
k7NQOctDl0UfhovTJTHVyXYR+RHePRKRtWokpXZmbqkIt9QqZ8MYjllIYnDBk5KS80bH/20bBCiR
c3ckRpCaxyKtPa3uhOdQEJnoBWBos1Y7Wn74kw0Yq/ChcZfl5aYM839ZMt/oUF9zv3vSTYD/2oBS
NuCE8GP0zhEDikyTiEZo3CFKrZVuHtWE4TUcYAc54j5T0Gu3hNbAQebYH641/TcXxWOWovAlFeNQ
JsUIdrL+sftlqzQ5JxJ0T7KpX90kEFddQ/4QbP/WkctEpO4YooZBpPcDJwkfyLRNTb4jh2ESxj4G
CU2X0EfWZ1uN1zYWm9JBVuJP9qGaYqoSKf9I8MoIveLwZ0GGtANHRhOT5FdbD25r9tthdm9plNDZ
sj8fl9bXNT+VghOlQhjMocv1Rg7lsAodH7Zjebb8jP2fHu5jzsDcjI1TV5XoPSygRiHCUglVu0nY
+9aYBhIB3T7Ijb2aOZCr0t7a0H/IKbrGDCg4fZrwiV7G+hnmjiuz4cctUhapPtwUeEZpGPdMvvRD
1nsviW/usaSydOiHbyZ8D6Ol8IiFRrSh9eHujnW7LszkHVvv2oohVxF/PoVq6/r6x+P180J7Rwbr
R4K0S5jDk8T7s46cMdtpRkBgT4f26in89wmGabflT0t8Bi+YNNjRS17VeTxLE/moqJavc3Kvg7FY
mwesWxEohyEZ3+vENDa5Fz+OGaCqNLrSfvyKPP6wxJSu+xI9cEWlnwoCafg/vZP85nbx39jUihFw
/9vK5tFx8SEQCsfnJSQZD5qCdoFz28NDHxDgOuECJ48S7BIqWoprmAdz/czk4Do1g7HKfUZACwK0
mAbcMfN8dx0ToX/73WmvPTDTsvgN/UOWoflIJ4ft+nQIBkBrgklXEKJP1N1tHLnFhRV/FtAWDQPN
hqiuPLAPYWq9lWkFOds2blY4W3Q685WcxeLHaBGrkdhwZF+0Ad+2K5Fl1rVEcOLN597GlNm4agaA
1+/T0Ty1tnW2sCSagIJpul8cA2hVwBFu1+jB41L2OIDzn9wIf/jAUKOi5KzVfDGM7BDgI208HJOU
MpOb7k0Dc2peT39MpLaOO+9ELC1u6WUUOyZMewyBTUikd0rfU4XlJZu9f6SUPjSlOPYR+CcvohLK
/MXMPeEYKCXQBHpnsCKASNKoszfGyHqxtpJvbdESG5YpH9TMaIJ9KG6D9DvoNSC3RjwTn3724dOt
ayqcdBz2PrEHzJBhq04Lttxu3lwfWecs+teCiJm6Wfj+lYsXw8HIwDh17Xv43Xvp7+bY7K+89f4m
lKjRkibaJjUOjRrCKkjFzBrireshOG7mpj6XRXMUbAurLgCAkxrn3Aab6ar8Lwu8R4Pp7b4VwWeC
uIdk58dgbl+N5Sgqp/adDOSjRMTBE/fAgoGjQMVvGDaBdZgqvhMp8YuxDd4StvamRxyft2SNpjBF
yEssZyJ1cnUfI3UK6uFDtMVPvXjZW3rXQjdnlv+PM0RV6G3jxcycU0yp6mq23bbG+mPegjT7YRtz
blrmOzVzC7iDUQzarwnqTYyAOS3xb9bTA4fZ4sO3IBmL7B5ygK88DGdWGF5MtVgJK0Q+2n6tlXxW
IwlmBAXYKPPmFlGlNjTWhhZRaXlQTXuuK/M9GdzfrImPRgAzckresxzijzQ4oHP718Q2pbFZttK9
GSSrshI+tMNwCrLx4HfeF87xbV0aX9prygev9VMUOm340Vhgmi1orqvEX1bKsKZGYi7Sbpu3FjxF
ojUTGzU1dA/lMVKvCrFj+oS+se1wMWJli3r14/X1P0OJiQg8/u1eBZCdlpQ1FbI4SAFibbgOsEfG
751EQyxnsW3YZftZ9aKV+0rpA0WmHRqkWSM8oAxNHUkFK4d8QqGKs8y7M9siaxURVwoh4KmsvZv0
5oesRrw45OFvjqqwHk0IcWA4cV1pygKkD7Q9OILYuJ4VplkrD19d1IGmxHGY2B9SUMNn0WKqsZhc
KfTZA/OvxDU2VUIsEXkCseewSaqfkg6+PZF+ecsJnmCRxJ9sfYe4M7MkRPMq105H9kwtb6WbfxOX
9FVa/p5R468YfJCN8qtIrNs0d9uZIibW6LFkdJMu4NJa3x2jenXCt1TaQEyxLUnrJ+4gu0/cbl35
3JIH55uTT9TWeDCb9mSq4azR8ZUACwOiqw3hHMu8unvZ4hvDjimwXc8jU4S+eoqN6a4Q+NTEGaAm
2ZLAsk5Ay0zoknrVbGx6uZoHJ3LiHW3pnmkbL2p0s0392WbuhejR/YxnM9SCcDnjXDfTO+PVD3/E
KZbS09IIosYwiBcboqtTCgwrGfSZ2L+ZhCIGRNM0dP46rNfziCXRqO5JPTqIRI1jWqffUxz8Ng4r
4DgGOeGpVdK1bzPY7LwoD31PEWz1tMSFxhhUDWfDsa70fThCenXHwTysB0y5ea1Z97qCsEDzOV3y
L8rw0o32NRvMk4jR5JpwyaLwOFCls9Z4CXr85QXCkHWMgaFvmkeLMyO3o9cJ59NoUpaoZdPumZyX
HtYT0/KJA6lx4ViAgJrFRKfZZh1ZE21RCPHz8XSP1lTtCG6O9wqWfpGlMK4x+jg6fUuY4ZguFeHI
g4LMCJ/jkBFp2voRH0MSPbGWSY5Z6zR7p5VX04WBVXlZ9ZHwr3ewQQ0klZ29DorfZGKo0HN4nBP+
mVGF2t7FFKN7TqR0LASKbhp/Zbl/3BDxKRNg+4uYlHenPXYaUTDhnBlDCmP5zI1n+j2SJUKzP7W+
WNW2vsxOhSUT5RHsXjcke0KV21qY9DQRc5//S4qEKJ79Fj92Zumzb1FHtkn6bRCPI8YeF5gP28d3
wOE29A0uSdkp91TdFc99Q78mnlDmMQLrkFd1EwU308GjiJNPB21EHKcANrBeBJBlMMLSkGvKqbmZ
rpNR7wn0QQXBlaK418ah/eq64ZXsk0NEP5f2w9FjIDFMTvAc+9khm6e/sRpwH0rmLEmrGPuUSEDb
Fln7oqs3p9dR2jUjZe/dkhHYjD68oMq5ucXo3CqfbX2CZZnluAVCaQJ4MocGQuDkNamRY+aVfcoq
DEzSwsc5+V9d6d4cvz/EU3nJMKVImV64dOHbJ6BYYhguYTT/ixKVrwn4cm/DCEKPd+BEtny8zQrc
e4UyDuEIdbB1s4ttAtWxi+w2I6UC67APTfa8DBVXpWDoxcSv8bIv0ZLA3EjrNGbuE/f8gxczxCxQ
CeyMWhmnRGZEDCsYi62Vv7Hs08dIeI+kItns4HG8C91eEyJ7CKPcd+n8GaH/4SDG3GDXdrNRDmax
bFTjzjWMtTI9sE1tDfDee9L1tFkC7oWj4Nk01tap8Ldr5qfR6N7yVrwrq3tVmHZDVge7GFllg7KR
TO0zxR5FYU+pVdfiEPnIpv0ugrdtoWCHtIq5fMJbQBtd1yTcdjl9YUlGmDbPUhXVF9KXjeXiuCLb
eW23OntkXeLt4XgcA8zDPg6gSVV3bowv6rXP0QqpAdRzwa+Whp8fKyV7vCSsoy2iMTnbWYm6/Mdh
0Y3jKCbryQnvWRkidTS03EU603iR0bD1komxN5rlmn0Bddr01KTtcK5ir9rVdv2eOvi6UiPCiYPk
neTpv4oeA1wQmUJlmhGpW5DvNNA4B5UmdjUumSYB4NiNCJMBJWM2ynboardmgxqgA+Ls+89VRc2Z
9qV7iBr1Vns41CKFZgRmwtGZzG3VJ39pw46lCQfAwfldZGwRKH2wSeBn1fZzgjyMHqHa6AqGjHB6
DkONY9ibeIHzJuGTRjZ6D4eAP5rQydmv7zIlBidJj7PTv0oTM1iV2d91i5YiLXYIDvHYCuPVT/33
Eqxbl5OXIcv21Xb1Ec7ItBH1cLJ1s6Sq5xnwk7bYeI6++qp7LDu2NaOHQz1NKcXr2n0Z0+FFuiGp
TZkXwRW1LtJjluXbJlxI39ObfJZf+cy5N5Uc3n0jn2PTey6MZG+wbYhDZh20p/Ruw3QofIlGe0Ct
O3bBBwfaNmLOjheDTOKanxTRSnvPTOshGvqbx+yLKCnn0nVmS8hSPp5pgRTAmsYnUbf4LqR9rG3G
9oJLgZ/GuRUKE3pBcISqnS1/a31kEW1fUTx9u2r8CG0b8nUw7wl997c+O+KNFVEpz/3Fw/NDLrbJ
EEkP6EA5ho6z0RuUnRqyPO++NddqN3vzf3P8UU7qMQMTE3sjC5WZCb4kGhatC0MR1zUPQ8LxEY3d
yWVsUFcsOQvM1mUuP/SMKToJk0+LEtSMYskV37/QJR7cDKT21ICaU+68TRfPVxQN4UPuNuneN0wA
bjM0xzySDjgMcZ5hOkuI6JQI5gNl137muAVXTlYhUxg2bCisKUiSPbQIzjqSP8rU26rCAyRR5vm6
FEhrkxznClNKSvUQyWxkvWeGeLGa7rX+/6DdCt/GKT7LQLw2VqL2ZlwfkxT2ZHCZS1iejA5ClUwb
WuvmPwluXRT6uc8wJCrhMEVrbpUjYQ+hKl9lioNV+caf7/fYhUn0CWrNOJudfpMgTAtRjFzD2KNm
CJjyjIUVgOQWLesy20OuzG9QHetPR9h/LV/Eyg6CL12C8VPYCGPv1nUpuG5Mh7WbvBul1SKVAMOW
L/REgv32qTd/E2n7kow+DwcXVqT41sfy0y8ws7gR3uR6uU8H4XOkEi0QRcy0BAsCdw5P0ZIiHuQI
7bDRTf2zW4WHqC4OjYq+dMtShjXv4xCNSPStgYWhISBm2xctw/ecXdw+N1C3V2nJyNGvXntZSPIX
YmvbTsOhWk46H1lpMUA0RFy31q5C2WvvTN+AWIUQPRTN3o78xTjR2aTDRUwFino+THyxSZqClZlg
2zXNc98O1xhjilvmz05h8D3nr20zPRS+T+RfgXExTtjRwzBfZWRywyq0Tq2YiIqHCRXAXxndjyRz
H4qF/iOxYdQw/8qqf+RMP2sB/cMhEiqUA8pevHj+5BzSUob3yRJAgcVLSrYi3zV0RHc+SXJ8Unqr
UGJ1tKLi3He5v6vqbDdb/Enm40QSpJH/GMYE/psdtI1Ge1NmkGaErYjFkONTioixm8rt5DREhgVA
UtMeeWDdBfGa1PHfRFZvyMh++NTRZKWHNAFWAOI6VeFr0vktyxiEdZoJRpC/N4SItAPhftp/nVgZ
4ekR4rD0Cl067pM6ORpjk3EYObcuNe92yY9YdDZFBscfA1gkwswWUxSyIBa8SacbGyTMU8H8bNO3
3pPV/B/iTW7hBJuh1FBOKR4oDw4uOcRFSPHEGOlRWhNdIo2ctLJTBPTbc2d8cPY+QDwThe47Q48P
9HMpSC5jQ+oxuTbKKdYIvBGQDVjk8Za5IIQQYu08QVcmRbIJRn7x3EQ/c14DCmVLFYK4aIZh2zjm
2ldsY2p4DZZf75Qe/orsXwN4Qdj+Tvf1sTJAmbbhY8twXsh6Izve4BlChVCPVNdYUE1Bocbj2qIW
Iq3CPHesj+KpPQYOrrwh7j/8NLt1EyrFgrqD+Ua4r8L5vyrsdwI5em+HRDwSI5pU4XdvRTi+qyLb
JgYZDlXPyER3jCGrTHOesaj0ER1zzcJQ/FfUvLNVgWNbNFAmawuCfo+3t+yabSF94sPwgHZQM4Je
Xcuq/jKsZQwVWSfbp8JM66uwGcA5JvxiKZhxWZUFjcZtTmMc3GbbeBWa13mSm2JkcpuDIvBHUptH
luv+V9Wf45Ak2C7LNT5HAbzj5MCJGop7G08b1FD1gEO6u9KDYwGjugXL2vff1jTqfzoq5S9qHUEy
6GDsBrR9TFnq7i+Lo+QJuSuNbRikIblvbglzFn8JgLZM9s8ZMpttOgTGW1OU008mE8y9Zm40lzww
zK8EzcDZHefxOHKq3ew+bl9HewRuPDfV2tA5PJHesTF/WiaeK1H2JDe3Vrm14gA6tIsVXJlBcISS
xJ0RYcotXfZDMgOc0cd99zhjwdkmNRrzThX/ma5ItywzJ6y9bfRblC7+shKFYdPl0Jlbi3iWqHtv
cuC3xriNJU6SJCLAsiAVey0MBRKurzFQTWX52DfUCmFXo5uC9mYb8E0GRs0M/8NRvcdj8tEin7sk
ssaMbUw0p/hk2GrCz2DXFx/4QDwWz3zaDSpx7rEIOXLXhNO5m2ey6NDsPcYlPqVsiXIuYqghZU7d
ZLuQ8EICsDljNEzDRLfoPypGapLfuMoVQYBe7To8hENFsCJxPF3nMslkqU/jZi3SgSiLt3w+f64r
50dzsJzo4jnLn90Zio4a6p+fKtj6pRFC/TSNOJ3W7TBPt1BwlSKmhulDISTh6jFC8JKFdGka9IsI
4Mi/bTsTyYL5aXBK5wF14mQwrq2WFUrrU5nUTEF0x0DckruG3Ot9WjDyF8lsfuqROoKZR3mbcusp
bpx2m7b+QzzoLxtZfNY7R9X6tx5UZ99FiLZL/xfnDu4ewdRLz9ERAeVLkBOrEGKQGJ3hscz7ckd3
AuujJskuxordyRyHu/h0kQxMprZYP+ePdBG/k2SXAkqQEClNqrWbhrfYHY9BDHezs5+zOXieRfKl
ko4iuD1EYfYcS8R7BJynO6vtD3UfcUEXW26ZeG+iMI1Me0d/dNH442qp3woJR8SXVzsldqVn2zgN
5cOMwBNd7Ufu2I+mVfx5CKAwGlV30Vb0WRXnvXyuZkbviWW/BalAWmXf6gLUUGpTJAwx+4Gmu7OL
m99L1RydWKLRsYPXBq0bAVVwqAF3xKoBFD8507agQNsEQt0Nwwj2vvafB4udKn3dWxqO276x34ee
IJi4eS4oo1adg+fZzDjxk5D8uBjJ7MVlhsTFxB5/jvHlxFra6BJ6vUoDVCRD8cQ9sgpY11ikO9du
ifjEZrVrL29YGSQMYTHqFD0l6OBufbK+ap3zRYuLkXaKGtdYo4D9F0rzh6NELttcexcRcRp1kGvt
/m44NQgdM2YzZpndc+p2EKGi5NUAOzIidDfZ/9GnJphQffR2mAg22cyTacUW+lsyl/KuG9/S1Gfy
3gjQ8pZ98sPS3/OZHFLV/0dqcXWp/PZpIM6RsWOzQeMFSaHeweQ8aEE8AeazTQJbUhQGs6EEBJjB
I6XilqlKf4xtucm0+DSH6IYelXKj8I5tmvU3lKdrnIOKpTHRmUsHV5ho7ULFX5j1YtM4jEPDxL/h
tUNcbhTR3iyTvynkJIjaAVxXh+e1dcK1nOFmZDgQ/ImSqEQPNnjml+jq/zpBrc2JV597K/hvcsWj
DJmA4IPEiDkvxnsndzauqeHygraYe/ERe/ypTnF1ZY8/PixXcTtuDGWB/bCtD2WhJPFstMxks+Q+
fx2xra3F4Z+Fr53b0qQMxyjDIKWia7AoSgGvboMMnHeVevc2iXfOWG6Zxn8OeoQgVOGHHryKtqLR
w4nif9sjJJ8zLA6mwGVXMiMzTMM7VGFhMotpzWcrMFAxlUX3YDe89Zm52CGs5pZwcFXsBoZ8Xkc8
pmSmrKiitmZtr22yZdyyfXZdwBeS+CPBU9AxR2EJs7bM9FIjsdJW+OMm06UINJsza5fEDgzQTwlt
o3UOVdD9lbJK1g6bg5KhLTf3Y4btlPcLVKD6SRG2tOajPcNIJ0trLpKrQHUqxVdJSZWEAKeUBLTi
LuGWoFfAgbOiJAb3Y8IIiAj8WAhc8hD+Jlk9oAnbUhZt2xZGQuCtEs/atf5/rUHcof1ba/Ei0BAl
3jc7mOXQDT1IAOJUaG8HC/FWDpiPYYwYPlpje4RjiiiGLWAXkN9BLBrGCG4DWNwjLHngU1MB6tod
L20OBEuAc+Ap0iXHQUcIldNewjpio19t4ogpLbbOCLYAQzFFnKejrEuFiCkYvn0y+qg4VjaFcOQB
meWXlX3w7U8FtyhOdRerc4uiTyGQtat6U4t+O2mLXAHxMxiU+4o71HS2fVk/NqAJeFp3OV6OtGpX
fZKvXbsGAPzEz8wueFNiNEf01XT/bOBamB4XGfmugpaFxWflS3MXFRtU7tChwFPSJaB6R39knryU
WKTeOzbePpYv7MLYh007v3AZ4IzbDO53++q7bDD0a+Wi9bcRk8wbzGwUy1ez0K/RtI5rHlObqCIQ
MqzWFSMB+5RH2A/CB8S8i8eVywCmCaxmyrUCbAhKZj2/VMOXJrxL4FqfZlTq/HWoc3dOZpBvarwH
bvkeQi0KF+4Mp1bYeGuwh7uAOoB1557obXT22DPBVrSZtZPqE5vcYUnk9krj29MXiMMGl0cfEJsL
SE+gCEuhg8y4OzNhQ/WFYsjioUQQSv4TpDZ37eTtg2+QoFS9ChIH2SmVZMmGM5/onN6K1oS+6X1z
O+9z/+ZOx0meLahyDspWr4O2BSOO1ROmZkVmcDLcqjw9JvXMToMhTHRsnS9rBpoy58dk7s7NZDI6
QVf1EbB4ccle8k9Gx+h9o9BtpNNLxtsJI8TDwmDrUwsFVL7U801C9/CJ687gtiJH8apbVZvril2o
GD5V8qaLjutnnehXC6OHz06Z1Ep/P4PYSM2fCUYUj98CJwIyEJIKpCocDE+cMma/bC6JIevrfbNY
Wcn1st4sUUCAPodgMUV5L6EyoXZoi38ZiX18YdnyDAcgy+BN/9dbTxEVpwP6DBbrmj1k3b0EEW0O
YKzaWMS9wM45/boKpuQfQq4Veq3VnA8ssRdERbGXUM1r0Fs2/CLsejj3w3UxWtR43YPnm3el3evY
d+d+7M5R/DfTPDTJvBljiFhcRjjdSMINH2OEewb+BtzE+z57Gj2SChOW+e4tDHmKaOzQMPCMI7Ej
sjSVHSNX3MwA4FzzHsMT5lXOxF8CXmESFwGR2bTrrUZHoWj77Mnf6yGEeDY9qU4dG4PLvXkKdUya
FozVmJUnOOGc+GcjM76KUR10/ky9fq1bQDrMqlv4FFHPHvUtS/7p0ELJ7wpigxOKM0e9TRKIF5Kg
fetxU4F8RnraHllRneZw+Bh0/pc3YosTGohsePUDYJjjyxQTVYbpyUDDhpTkOg//pyPGgWYSDwmG
UWQ4AQbz/ihGVqP+K2Nr5TTMoaxhPUXRT904OyNK/8KhvAgHYDQfCW3QCr3d1fRAtSN3mcfhcUyY
frjVGj09A5C/3hkuVfxeN3/GLM4pSokR3S6yEWJNzcOIri6PwvPkyK1Xs3eM/1UGerQB76yT30JJ
EExMoaKaH9lG5wFobs8oxumSf3My7QThyDL/stoW4li68dqjyvqDATnCNRcxM2Qo23pTsP7a/osS
5jxH6uBQYkSJJp0s2NoYkPmx+FeYi2LTo+iNHGywd20kWzt5mkCK+Uy/6wE7TvenWWzbhbfT7r/R
/cm4/gUnhDs/Mup8gnqsw6csMvdjeaUi4eJgTy1fOwTbWf9R5DfMYqNDnOimaHcVc2ce/pvtXL0M
vQXE2t64GwBrRDuv5nSBuI5nhuLwLMrVLP+b61ezfEiz7zrC60ganRNvohH87T1n30BIUE3ZmkHs
9xhKlcwnVXSRUKtjKIPwN/TLDNNJKra4yJAdb4u1bJ1WVwuCdx4TVq6RGAck5lr7zmT9JBV4Lwi7
IXJjEBFwdxHxyfWIn2MlagZ8QZfA64YvSWOF9v1QyYz1fcWuwjm6FJ8z1fUaLwK8eXAXEZW2GqAE
sv2h8pbhPwmgu2vvJs0/jcIK/YpPie5+J+F3Hn8XGSPdWK9c5tRFApxlX6pLAJu4cZdkV6geU0+N
NaIVatyHCj8uuhLNYkfxVafYzsDlhUBcyIRt6682AHZipnuRqrtVsy6Mkvo3Itlk8tIHK3zx83Bd
udMG8xeuOBYSlOElvIiVbuNDIlGSsUmv8VTPkAFKSDbRrJ4cZ+cnP+zpoHfmj1qbO1AIW8kcQ6j+
tDCmTevTGv+LCINx8F8jzZXjMQTlUjknTLCbGV0n3hGOIl75HoIzSWjM0HZNjkS5t9aB2e0GNBAC
dIKBG0Az5LOC9zCEby0UcY24qejdsKVYbEWpVpP3zmP7kdeA0Pr6QGol0zUnIGjMi9kraX61Ru7S
ejYL/Xx+9tVEA5l8ip6MXbQj9kiDact8HZEuyre1jcY/YQb/arRHFZ+Aa/6SgQhX6iV3XrMO9Tfg
BCO6pZ6zyoP+OOYPujrP8ZviIIvA0hQSolwKI5XKC/t7048r5oT/4+jMllpXsiD6RYooSVUaXrEt
z9jYzC8K4IDmedbX36X71tFNH8BINezMXJlP3EqeewNWtQGojb8yt5LVyCDJjhnRwSx1a+sMiidr
gdzBBCCf2tI9Xy+xRr397GuoA65JNYogd0c7buKfh7a5NNlHjXlmLpuTTpv0GNzLIn7JtMHDJg52
b+uw0xHX9eIqIadETYPUMIsyW4t2xIXQc00vUeE/jYl8L3GCCHerKVRGJ9uwlsSAE42v0ogKmFZ9
eG/gKphBds+t7NyS5LMZflkivjvdtTHoPc7BUZI/wg949vH/EBs7leK9cyAnB8ZT2dXnWDyP5j+T
Q3hTvdWCNK1zbeJ3gmyMRzdpeZRtdO0oN1axttWl2qqWUCRXiIhCwmRpM1LaqQ8oBORvMdEWrMXy
XS94a+Lmx28ij8keXQCp+zLgDuaCvwVlAmCfc2TArIRCC5OUdv5YzvcZk1E/FheNAram0jeZ0+cP
PmOyvg/XenQNurfc/8OM1xrHXNCsFlOjScSstxuPY/+6B/swi4sp73BgeO2HfVS0G4FLvre0HXB6
T2b6VtrTukfkwOtQ0EpyanGo147/NsWaJ2axV0wxi+p3qr5w4GwSwmaNMR3qRKBavLfB3c5Oy3E3
wFQ3D1TwUmKIf1PjBYeXKSV++TY6ZgHXsxrWa81LN3NRkS7nPix/kEkeJFSGMvjBAL9GWSJnGWNm
ZfI+3MYeqxhjuMw8tTRRSfVvmn+g6O9lT7MT1o42fG1oJUkxT9pIGRZBgmhGF2wa9njgCY2ouT/g
/7drfmQ6gbqzDYEoXwp0nGib2N0ltuDEjmmxN4P7DA2t5m83VZzgxEsJoioTXy2lfiRd7KeZOaDJ
0NLTHcTv3ywBP9q+Chtw0/RpiEs/np0u2DN05CsA7+aXKLPPQ/MEsp4D2kMNP7tLb3PFu2lCv4Ti
bUNrwIEcjUwUB5JHex2phKXAJvhlf9GkORvJPtQI5CQEPuyR0LB8yPXqWS8iMmatR6hrVWO/sMQj
HckkamvnGohzQsyTZqTmnVfdV/xlNpr9avG+iRHph9ow7eTEn0X90XDDMkpYV2x9Ved1zbcAosZR
aGAUHrJHcdjyHzkKlP0bN5uWUQROSJgCE1bgI543gcyJ/xVCNv+ZkY2LckGSqwI57+CpcH2yaaQG
K7sEr916GpZTBoGH1qKaiIDl2NwY461CoJc2U+Beo80os3Y5QQey5MQIudz4yVVAsNDFtQkWt3aI
Eyn0EovbBqh41XxzZ63Da1VeyVBuKhq9BTQr4RW8TiX/sJU/B+qCIQ1ObwNVis08GJan4KgcvApw
lfh6qZ2okFDGUZbwiSfp9Ty/OGpj3rf40RxhwhiJl2ubmbE7JLEhxxl69Jt7mxz6YkP2QuUnC1cz
JiWQyjduI+t22o4i25rNE0qBzL50PpsQV/vAt5UYvKROBzcu1gnxhTLiVcMRVxte0+IxqTkftf0a
2/w+zpaaVzQE48ufuYLIGYX0bWxzz60OM3ThmeFKmNPvZ5OvGWjqdfkF+fDSHB85m7xK8fWXtIEd
KX1Bwtu5PBJ56rIeFqsOE2yIk5FGAd3uf9PwKETh9YjLE+76NIEqQPoAZJvuUAKSjIj/sUmbQHCq
1K0s9i0dO3UEvzeXT22WESWjrYkjdgrE3pd7gcNlVBlco+mqax352hYb6HgOpnWyxA0EGZyvdnT3
RJA9gw2b1spIc9fK5w/qBwCHZ/BY3TNQoY0W4XeWDhu7PTxynn4wFRs8vVVi1wQKufp5qt5xWqFL
PlSQU4Ua16FJIhv4QQqOXJgEe0gjCep8CCiwT9erYZw/baprp4y2JlQQP3YvkTon/sv/AKAWFvpc
UWAsN0b5Zs74ETj7+vYxYzJvBHy2Y/cYc0fPJTScS15eALUYFN3Qaomb8GBRQ+CST41J9SCgbrEO
rhk68gieFMh90AKqt84cCiDnpmcG/DQsJRdD3WQAnGwGljdKHzCq6+V5R/2FgcFr9Oqg+g5mjQ/o
gP9BANWpx4ziKpxhRBCgsMcDL5k6W5YK10QqXEbxwclyU4buadU8jnm0tKIM9WOdanRgJekvBKCP
yI/7TbbURocZzjsNN+QKuAC2iIHxGsYVMrUmy2woF+y8eG4rdR0HMEilTyOKCy+wQdixmxDvHDaS
lmyr3ootRtlF63eOYvQ/SHHTGYmi0qbmtjOjg5LBPsbd4HZ0icKkAb7oUncnwuyCaY8XLjp0dreV
7sBxUi5c2rm9jPPEm1STPHXrCcq/hf2yj+ZjrFKiHFlFK6BR5psu0z4Z7OwKxYR3WqwAk0V/WGBz
0KRqXFio/q0wiZiVGaEuUC5M0wx/ny13Ss04Gro6hMb0pU1MvmxKtDtTftlkW7HHceRiiJaxYRMI
GYmbpCWQVeNgFKxYWbIO5VcPoVnv/bWJlbngbksuiHLR0rwiVF6Mwn0fxwDNBttNaooQK3oIXVfD
/jsvQvYw/TjMKQkqqMkb3OGHgeqr6zjffji1+IowaDpLxmvGR5dg7VwFLhNlzAaPpBIuXPX0bx4G
2s5T2sKCuvmsOgs6BjEzt6JLc8Bo4nQJHWetu5yKyBrUODHQkNMZAnkim7WQ2msFCx5xJqrscxGK
H+TRbcMt1sYBlUsDHEvpDVH0XFkamwQhDmpOpM6UhvTL6Kt9iGvctKFD4JaNnYvQIBrmzstIyRee
dDIZ+A6B/4SCsmmNw9YcPKpMHrv+GpFYkCUv7BIP0nvBYod9vh2r++jjyicqZaOhaP9CerQ1K90x
ZP9qawG5E0wZTlHnBibPYLzXbh3HhFkYr22LJ9MZaIWz23fft70eXhymaAPxEWsuDEabNggzjjFE
T9de2TcDzn6YqbOWci9m3h2mL0Qt9kMCKULrOSlimTXHR65U66hujoZ6FrA1cHnSoEDFAo6XiAs8
CT1OIiZCFBcu9zOpin0qw20xla+KaF7Kljguonoj94B5iKoxVAeCGXP9axp7M5QkjVKfzrAQN6yx
zpY0rDsy3bnTpMRJsFsbQbRLKHXhasiJZTh1vLRFxczG2mj8NRzD3kzNa9/e2uAFmoBLKplroZ9f
1HicoqvRnGtg0il4qYJJJVVFkwWFH9EWidWDzbCtsJkn+HN0Bo1jRrDEhUOPnzmGbWtBklYMt3r5
VULDqF51XHG+1Wxw+myqIT3PHBZT7XvhPjo4TOrhGDMBR2B/MDIw+DgYm3zYTlS9cP8/lvXXoLUb
y/+yGpYFgrpw3OaIw2HsA0fe6YxhaI7gMoSLooPEF+JmyNT0OTM8lnRodkvQg+RVXvCu1l5UJ9Tb
ABltl7nRYuknjNW0hIhCbj8McnPN0333Bm6JZ3cO31LRXjJSQ8sbnc/kFRcEkJPveRL3teiec0LT
CjU4s4cddvWjM/0rYYD31R92+QcLYu1cwnmpqCtFC25IRCcdlCMsr3rJMiTGDY0xqyjnpTF2Om77
yrCfSncJrMzlVVbbqf2eordqIOHdOo9aRLDx4vCoRY2FbVuexu4ziS4h/GsMmQ+xajZu0PLNRk+3
+l0WC2DI7VoR7zMRQADJEDjoVp1yX4NmacSTucmnzIHScoZ/tUnv81g0QH+D4ChluQ1a83eIUxyS
4hTb0WtT0iiaEk9MfNa2yujmdTdm29GQzJgrHc4FB8di4rjEWsocbTiA3ri3pXUucTeEDLVi8Otu
l+7kGP/ZsDFZyO1b6o9XB9pc4LfGKiQqoWEzwuMszmGlk840NdYAsRGkykPmsiIt0I36zaxgq4UT
5dhLnsI8maokJq19uRBYmAlx9ImiSoC7SI/gIjk5RdEWhYnTdpIfEg3B18AK+wBpA9Jy2p2J6KqV
lYiesBQkLClK2MG0VbijPPTL1uoY+PGTUvsX6MNOti1N98kGAJKDcxcZJqrCN8KM36UvFxzIp2Us
Nr7Zfkshcq563fEpwYISolApAbX5rH8G8VyawWpMpa3D0HoiRbFTef1ZKYiZ5sTXpMGzNWIkyvy/
MhgOdadwX7PmDrT6RMG0a0C+d7n5qrLgUoVkOH3ruzVbUmnFS1L0X2Dzxn3X+rTciupSlF8aQ91C
DfzJMTeSGbV4+xmcFbDiB+OSJ7SW6QCSg+lxnrJ7gdFHpfS3l4Znl+GqGcdbwB+fEOPajzlECgdA
b7nw73U8bboZb1GCvLAtvVKyZ6b6k+E0HVEeJvhpiPMgrfJPI4U+0MhjPVIhEIfDrWQghQkouCjL
fI606KjDGjKD/NxX5TL2Q2SDRSEYqxc+aZ3YuLadRfJD2yDaHbSg+GvpU3CdYCt40WNclIztGeeF
Pso4j7K26nCfI9EBlLQzarsrgpRWRWzcyX5nq/sqwX5GyUAFmz+XQN1hMldISl0bfQgT0nTNCu3G
16pzETXTedwoPYVKoIanqsfsL1oKjLLYrPaa0XlZMiFNdsVbaLK7xbVXkGhdFWIJTylouOVyoE/b
7gNrGsY/DKxbmGWnanDJyybfvgbyPsTjNScUsZr1bJ/TiOuXLJttoFFZoPnyOvmAc/2l/IjuQm+e
4LrYJjWJRXVpen3k2mZM/Kt4PpuQg3hl6WuCtmTRIS9NmsYtUDIl5rmL21NeZ5+TDPdk59FhhncX
MdEPmrc0oUVdwxRIrumgsrhHH3BZm7RtbdP46Qck5TvH/LOUeYnM+oonQb7xD9zslDVgyMqbPgL1
ColsMm8FL2xmekoPAkHnvko2udHnu16vv+mAPKdl9s8Iy6MRGGdTn+Q6dfVk6+DcjNvsjXzMobXt
ZWq3bPv9H/Y3L7CMD2vUsB5Yp6JFqRlL3yOz7xGdW89orpajjmOpH8caTrFWPGaz+hO9/dT0/qEx
qg/H4PSrhY0BAJ5r1jBob6wdW6ceAEyFBx8uuRTZa+00PACQBWc7ehRR9GVmE0NSa61Te6HF1r5P
m20qmPTZPrZJFb9PPZ9gmkuc7Y4JgjKo/qFRkxpeVBf9Wutd/WhX0dntrK0tjE/AIhkxpPgTD9Jh
DMq1JvUF+vzQ+wRsghenp1LTxSRaFfEW38+66ZNdBNjZLTD9U49aVNMHrqp15vuvhrnUJTgHajZJ
UkumBbGPnJAxl/FrbR2GxokCvjv4SGNl1e46K2mo6VgJAfxe8Q2eaZpEb+Gc15eAFuJi3qUu97dC
hzrPYcGMk2PjpgO4+Ow2Nu3jBAlds5YgWw6V120arxjxzJGLyliCxZ/dkqsokQrJNBB00wSVBjrs
baCKuGstVuTSAq8fgGdOp9s0go3pomNZxveoiM9T2Bzs3l6mujBXLNQde3Ifw1C+gFCg/7zT71nY
P3YCmrqUm0KGu862OH2UK92NzrWgqGgIBFoITCyOpNGnsmusRWx9Uczo0SzxC1aTjlchIeoy64/t
UJ5TP0rXxAlBLbkmR37DidZYQykAMeV0mG3tn9Y5NWiG9jq4Nj+GAX+N8FTcR3wORXWSEXddY6YJ
pCekj/v4Xqvh1RzonyigG6+wAX6RmzvDDTxbcbu0hHbfUkdqTZv5NbGq9xz5ugjpwQAw8hTJCIuM
vm5LFPvUsI6dW+gbnVUV4hvG+NGJsUjGyY9QdIMoc9gEJTmtRGRnre3wR6Jq4SogLCFzZWyAw3Ed
qN4HPGRMtBHqtOknKO1DRP/CLrKmGn3XTLwhXXpRuU3EufWCa7Xa1MwDcPAkDLvFF7BZagxU0L7g
7u9XeMb5PUjtrPUCnWrqaMIqalJlmvYeZjUr0DSfygazKa/YQw6LbkX+jlXFDOst78JLVHJu0hk5
IGskl1GO12rk7FUovOaW2e9FHZIa03YsfHvHqZ9mn8o5B1kXsNNSnMPHtbcSIkIJJseNSolr14QQ
vQ4iCDtAe6wnmsHNca3jI19ZkzrUWhJsmjkWa0JPS+FMcBt9O6KaqWMGivRkYsvY4LSE4MO7pqwa
O69LbUvbPoeRzZnchkvA5SwOBkAHSt0MOpKVxnWsQX5+aLNg2w7I4aRaOEhaHL8CvkcYMAvVfabB
tOWaD2JAHI+K4UUNeKD5ju+qRqnDLLH1BY1WYTdNyEeNOMdBRqNVLOR9NkPKjZa5FQMj/4onmxNM
9FtzR0wcEyRyeWYfoL08Aklozg1MAmCBOd/NiPPUK1wtX7CE7/HctPyC+ZsTIolFkmJo15izreWP
RGgDFy7WYBkPvehfZTGz8/fUMQQ9+ixn+yEFSydOfpftHL2z0dW5wvoKZiPCXUz8uHAu0ZgvOfqh
vAW9tpXRAPRpHv7pkfE1hyBLsjlmPeGD0YfxPrJwNZUdwOJgWzXK+FxiCXkFtcNyPtg8iHLmf6MM
IcD2ju07flHCfBkhYyDR4RtUevY3xsBadIhwvFRodYGGPOAOVbdip+ACXnFMqHuaqAukD8F29KD6
jNp0/aN2KbSxM3iQY+28uU77khd27JFFObVFBtRgyt5IIRxnOWx1lT/ber1NU/85saZnmc+PQV/c
evJKEu4sZNsPMHOXSilPC+i71gcEdltzNpUFqtSvyGrazlPQ+Ls2L7xchPdJLpyUBG9k7DzWpJwz
lzMVfHFvGGuWI/a8inseUYM/6KnaClP/paTd2+/Zmoc52XWWjtNmYK6fOHvItsdcB5SB+MzmksZe
WC06yRJdHgPNJufvMuqj1Hbiw3cTmsn6JWHSmY9YSK+uNvzUYZYzcVAXUdgYSrk9QgFJfigV5bLK
2KHq9KMN8MshmQHAeGZo5ntjB79YcjkxWXdIsv9F7DRkSrJvck3X2Pc/zIHiQqeJWYTt38apL+BF
X8CfcyyTJ8snExvljDaD8pIksEZ65zpONHWBrKeJ0MBzz7NHUgb7gQ6IcoxqBvGGZP3LTGwI5UDw
IUC19AX+U0fjlW+akgllsiXfz/kl7vFHZSFqR8oN0JzcHcruXk3huU77m+4oEl6czJEhVllInw+O
vKdKJkdZpNlOplR/Wv10xqub02kq7rAQtpbR74H5X/N5+qny6Z0jM58MFiJU+MGnxSID1plPK1MP
tWPJcsP5VGnDVZAZfofXG9w74MC7emkHcCukkyiaC47TlCt7ow7zGmpzdjL15D5lZvyYR0m9KjqE
otaBhhWCZAYTeZm6Tm4sxigsO9z5RsFkR3PZcWaNYCXF3Vu/ES+RyL4USSyyxA3X/VL8YnNHIVDt
vmgGxnZjvVNKFfeeWmYyfyShy5gOxq5PW2Z/grbPpqz3bum8D6EAUZbivYXFurMqrkJMMldNhbbZ
6e49bkgkRRhNHpJ0PFXzsCT9Uzyn7ocb2uwzljdK/DNpAxxoXtZmeseRhZw3w7Sv87Joafo/5lDX
0pkgooQurfD1wHeI+hup+WOsDTc/F0dfqkfG9J/BKF441LGyEfzqDBS9GX6cT478oZyYRE6z+p5b
CjigsJ5hgPwjqfta5xxBMoqkhlp/A16CjhJQ+uH4zV+eMhl7AAcZQm1K5GHq++/QdtSGTarbYXJe
D5RS8paOtF5100aDyNUHnc1iiyzGvtA8BDphgcZomaEPJk4RKh/itdaWsMtkdcqr/Bi5QCAU01JO
t3A28kl+ZtzONg2UGmb8MRcYrlVVNZPEsHDS9s706WfUfvK/k9WjucZR29rF3QaB8YPd5j3mNwcB
8wIh4VFC0dMMY9iNOVstYHxviBlHhrxC3cTuPjpgB/IXfU6oaIOrl5X2o6W4HOP+4gL57PsdSyxN
LFH9DAaDYJrB1CfQrh33vNjoziJ1PnUYAUhCQPqhK62lr9/MXDyVpqSdYio3PidvBMv6aiX00Qzi
d54CpgwChy7UGx3Zbw6o30usvd1IVJLpJWX8zsmX4Us8TxfblvehW0oLNP+XyRizf/KNVmt9Ou2w
4TPYJg6QHelcWQIeotwgNljpgQdzpT3hpH4aK8S8Ea/Ehpk0pVd1pB27ltGG6xBdrRggea2BNQuZ
sNxm8/yc8PalLr6HLiYoGFjThfmVAnIGGSupMSGZGTYnyxTtg9DKaQuZm/yB67/FGsyU3MXH0fI8
+JZF6sNItxYdtQtnhi1sXyf1ttfgxc/6/OUM9lE6NxVydM4j67MH7712eF12EtohB6ll4SvBEgp0
PsjutHQBVwjig08wkSMWIzcCzuhugp0lTGftAOoPaArs5pQw3GgDGwtDUsak7MWxlZX93Ib1iPOL
5bbHR8MZtBRMMjPM+YbprkaBRUUbluKwGmGF+DdP1qKEuj+5Mv2VhvfQKOWJKOF7rYsMI3b9i75N
oI1Mf5FgZouCY8bDsApNJrpNR3TfAGVi8n4THI1XWsCF1E+tj4Q66hXY0n0IL5SKMz40hSGK15yi
jihQnoGdiY+xXHGIwWKAO2SNJRgCa52YhxaXbyqaf1Yc/hMyXfj09zqg75uv9WTdeTHzlTqiUK1Z
Khv6YTPpLL6Jeddn7LRD6f8zUg6yWrpQ0hx/64w4AsDOkqjTcBw40SIQS9Ii4bD0CTUSPzGOMsl+
3FozJjcN6NJIRyH69QJTWvg1pUefM57BfKFUGeNtdqlEGtVzPAE1MXzewhiKHXwymKn5LpLmNayj
TTkYt7wrf/AqHyDE4hUr88+mEdPy+P3FNYpJSPMLlXxz4u7ynmLR0NHzXdkkr2MxH9yqfQvM8bfr
eLMT5d4B+V+yoaHmKAqxstTzSvX/wxE54jVV8UwnBPfH1lMorGOE2kpCARKMU3iolX8Nncz8jNyT
KSaKOMoKWveg1u+IGKNGsw9v/KH8ydntVxFK/i3LxlOU2jkcL5p5wCn8gOJ+Jt/4B/7muxsan4Y7
c18JC5a0S1NLXJ7dodiFce5xGeca2qrHXNhQJty2PFfKr5/CUJzBYF2ysIbmGdR7dqm1GdUMz/i3
iQ/d2xb37hRFCyD/JzI0f1M45t7G/oyeIXjineafy7VzGjEsWh0qfz5yYacVrG5p08Qnt+SS3uzg
3A3GkTEOB3TB7+DTHw7Tv9ylg7XgRtwjo05j7/j0VE9dTUFjkqkTBllWf9u9xSAQSD6zBo2kkxrA
So+alVdbU2HnNHX91bGrpymZGINTFA6jjkdjRo+jbEn+aNK9gUv32l4eQHcwF8dVtluySzOjbS/z
kQddrIyygDAYJUxEDPhoALKMrKXQSn+bavPT6bFEpZW6OJr2UWqVzlCzbL0EEeMhiosvGPIRakaC
mZMwajDctDF5tcPpoSqdvcmheibNS8rPv8dB9RypeatE9xVJ42uiDAL1WDHPlz/xGN4w/9zoq3gr
8/4I5oIm6FCsnAR4ZEzX7jRvWsJlCf9sKHD2zGrrZtG6Kjnmpz2RoLqPbp0yiCnmwEPUphHVMR+n
re2jOhj9xJSceKJrq0s9FF9tH4JaC7gbzQMaHmiqLp5fndE4+PqIgSUy3mfobJnpb8LM3SbR/Br7
yc0O6bbKvx0Nw7Gyj3MSXybGmINNB08Hr3W07gG4R0hYtO/ZbI70L6Yz9l932/CG+mX7KTpeRIMa
Oo3DJOIgRhm6pEq2SITmeLKRFrEkBS2C/Y8YvohnceRs91pDZhRcLgGUA5sHHZgFzfbducimSzwZ
TFHLtzliLJ6x/SCwV0W2K82GcvLu03Hikzsnt5KaKt9WBxWJTUtveprkx44aAg4a+5SSjroy3hJU
2IZiIsE0mCra5jeafxMY2ihpTy5j3TKmu4yq32kRpJOUfjS0s23p6F6Rc20zHOvW6XgEDOovJy28
+HPwFhbdLmOJrjL6gRvCraV5iHsO+QI+gGMKryr+9OKrAFlaBMl5SPB/NVXMG8iTuikK++zahhd3
+s80jZ7N2c2xud9Wek33p0/nDTfYJv3rHLkrwoRx1jLif+Wm8dCW8pZiyirQJ6L5yWVw4lf0+PKA
Emu4Vk3nWU6/K9px0xQWed0JM6lcVYPxMhXjusz6dK115DaWunGzfaGM7S2KposeuS9FEJ19LN4s
v48uVdxIvpBqNPgh8cGJyg0VNnc/dIEeLOQN1mRq01I6DMqW0lHV6ZeunsZdnHEfM0e2xAROraE8
vUf+okfiUTNQawS12mM4f2cUyRkYUcAwYc6sw3rlR9U3a+zj7DKeaEY+B9ue/uJ0/FWhnYL30sAg
xTRgVxFG+wwOUgDv+tyiIexNgohkJVL3aLsgAqqxeGKM7HpJ35815XzOZVavyP7cnIz0sYHv0E+L
p6nAbx9QIcphUrJvIqloJlSNGkK4HYDOnJv5ncfhq4M2QFuDx80Kf/hE6BFwJP07sYQLK2IP0cEb
s3hjxXjGoJufqeCK1loNXqFkkGaH3YUrw0MnyoOLqU8hHnVWdowJpTt+toeffDQLOt9ATRkd6AsT
ii21GARychpWYlWuIdFjCybcEcEmf6jC4B24MtuqsAyG5RpfKVHkZQKrCF82U2oBZYJhg0/vxAS1
3aVko9UrUi0g9xIC2c/LKjwzvXwwLPiTcuLwMpkOjqrxxeCsU+tYKefswAXgsszLYpuY2ejaZIQa
jzPFodEgEiF+tSb+r7gCn02dlFjHI2O8pOH/wUGsXcu0BJUJgx8Dky8oHdZr45yMXJ9q5i2VSXVU
iilTYycnxKGO9RJVzoVPkIi7J17APjqVhn4M5oFPmLrmMd9b3DpGbT4Z9dKQLl/0yXrxLeOYNtgF
ZhcddS7qNbYBdCyz3/YJZbI4ChAyVUUbnFX0O7Ot/4jlgi/M8SRUgt3Q8OC5nfqqf8wUBIiOWoi5
XuIU6FuRZVzq1r6HM2KQX817hIzdCPabeaHHyIQ6CfPYx3O+cSwXjcnIfuFdrDoLcTGeXgV+jlYL
g7XEIRPVwO/xG6GsrmwfbH80e+D9zrPfXG2afm05fyFK7XSneIXz3ZEqrvfGED+3TvsLzgrPt/Ap
KcfJyuPEDo5t0TrSLLVpRfedjhzBy868JzOA4dH8G8Lww8VpbmVqy/mO6vmkztZictk56EL3+0Nj
ApcsrOdaoAh1/btuQbuQjfESzOPJNCPISPZ+aRJr7a5+aGigwCmon5u8dvgxFj+ZSRNgVGkX4XRY
7YPiw0/Mn6AJF8126TEs7RsTH3/V6M2WEB4XjgSOqzlfTZHfQLd9FwW/VsVIZWP12Ge4Qtxdu3hq
myTzhty69cAQ0Ajy4BLQ8WOaLMd2BIGNBIWUEdk6ip/QS/PvqU5/NZefP3aJwYPpJTK4yIhF3Kxz
K9wmzbRBgQGlldwVwxMtxfo64j4cMkIIf81yG5Ju/a6QW61wOoqsurcNp0HuwE8SAlkLOtowNGjh
CRmuZNpVce+RZzg0VvWIz/meS+woIVdTfCxIBfOG4izmJuW2hCHB2RibZZblCD7pOgEEOHIKX3U1
TNzQXNnIUHFfHZqQVY502m4Mi4NdzLdS6u+x3p8lXzS6yLiV/Kj4WxaWi7DqP8VJdgmJ1MzD8DmP
1C91KufiKSeJScB94q76MaTSEy3+wqnGdNChzseGvIslEqiat662NmlDbpyqRJwXBL7MhIOvcYwM
E1sj0+AwkI8Iu69GUFxNR71TDQcRjW71kSkglunEH7dQon/SwT2ABrjqQUjgrjppRvoyxxzzfO1W
4Jq1J4SFMTswdN5Zarj2eX/zVb2DLnowaZ0pA1YOPDdjS1WGFmT7aRj2MQMrtzPYJ+gfHIy7kjlm
j45hQnvoSkk1SnjQQnwTor410DvyTPuiGeqjZOgg6BKwgEUiW/vL/o/aqJIPDi33sk+v+hDckwHe
SCeza5vn6zApVhWuw7gQv60LfVY1JuStxXKqC3iNbA06UzOcyhYNeBNVwcy08JC0kHDt5INgDwHN
vuVtwkgAI62Ih23Ng5PN1inQ7XPoT1fTIlul7L8gdX86pA7kdvVk9ehFVDNIjCeJ5LRFJtAV9MYB
YCwgRoM+ehRDcEIEXJqv/2nl+KRjeqVs5Dh3/ATzEKwLnHJVMC7VjZswIZhAfSIO7hAmbOmfUr6n
DHy0vfEJpPW2IhqfOwxGen87J+Nd+ggIfVPuh9Y+d7k8g278itHfXO7ZhRkdNbM5JaWrLSU3WEqG
kxWEO7sHgeqUWz/Rnk3BIxPQfxuR/gJY8jAwa3xI2KQCrjGY9ukWimMq04uNajVAaPPUw4j3n/E9
q60eQEJKFiSYXs0WbY3hfsQ24FcRgFg2Z+xVzoEYYsTEInudbRR116VDBSu/xhKE5WBj+wnDG2hU
lex0BA0qDnptfkM+PU4Fo6h4QAUbT+VgelM6vY1CvjljfGWqsw6j4TTVw0bkYLpoUqSvDacwyDB7
iri5c+HDWAu31aGVDzRaQpcA+o18Ve0yV4jwF7mAPDdFqkBs9oyC1kUmowtEsHLBNkKRj1X0Abqg
WE/OVF/wWAQ0PWFcMA38kBbe96MNt2AlsG1fZ1gfJ0YUS9hrjD/w1jo/RoGRfGbd/qUdz0BKNsi5
pFbvrIMhnj4ci/yX0TksHqW9RHEzs4GuMbfmZpYs8Kokwm+DXjnliaMOwMesyyBs8RbI0E+XpLFz
nKHBrqkWszclwBHcVLwFgdKJJvTT3cpR76kotxRjbaI02HsneIGc7GduTy4ZNu7njcnop9ZW0PZW
VTK+krvwKnyjIeF60bYXJ3rS6evuLHER2Edns9wLl9jj8J4WSA/dAv3F8COXhiTI4Px3ow/nZ6ge
3Ag9Bt83GAp2IP9hAGK5OLG5umEZc5sPLjRYsuWOWDF6v+HNFS9sywQCA0aWWeCIswe3Fw/dfxyd
R3OkSBhEfxERUBRFcVV7I9vyF0LSSHhXeH79vt7DHnYmQjPTDWXyy3xZIPMF7pomw/uSPnFlUzJY
F69WlJ6I1B1lXhyGEIQy73BvjZy7vFOqps9iBB7VyoeBNyzyX2odHZOGsd3IeglhlprA7dz9tdmy
KUFDMD9jFkEbIqpUF1JdPXyzhu89jrEt+2Tefnr4FvLgFX7l1oby4nvuC5asdRt0v4szn2tZPEY1
ebwl2dCndaGFbn0Vy0j8772+R/mPbpvxr7aTfet0gESmlWNusa+svIVCiYpq9CrgNMmg/AZz2Gmm
UBmT5o0OR/p8IEnXaqXTC/QSlD4aRutq4yYE67zgjBdzxcAJq9mU3QqrePGa1juGAxuKZfvpiRj3
Nk3n9wyg7cuQU85a1/bV4EJ0kNgCCjKB4W6eb0W13Eq3OaUJWIERUyvPo5teaoU92M3fJHaAU9pm
KQ2icXGLL6rfhbFt8/REXPUYV2Amm9pHjdMOoT3/HpP8NwBEBIJnYgAtOPATwL4ZJ1rWYFhYl7Tp
h+9lKGLG88NpLJPDouR8MpnoN3g277nG87ZePxIVuylgXfNs4mb80lX7JdrhR0z+xRjQs3HPrGOO
iLBhkVWj/EXmJNA1gExwbBrlFLdcpyLs7Ptd/txEebMTAzSqmAKKayZOh8OFEcrB9yCBG93hvNRa
DXeBFcTPuEGsTz2O6mj3xWvjetm7tnCUsPVWpzinUmkpBSBVoQAgsui7dtqsi7hWx66rfqizehJW
jddEe/khTSb1wkz7Fyb3v9zOAwCeKZTLIKQJmZaztiL8T1KqPKIEjyfDMfxQF2UJOZ18EMMf9WmN
Q4akGsEBX650YbbJFDM8ef96nkBP196ErBkCscfH8F0lNL/DFTixb9YrCHp/EMXVG/cIfnpe6XOv
l588mf6Siryyrl9Kl2IqlgfsaRPnWV7FnYV1b19MvfWxNLG3V0nTUqWVdbe6acdHEweUIvciWVUG
zT4VbI1VNeMti4If6HmExBKfuwiHihk5m4qBXIEhrCTJIGV75qHUbXfvAmVeFRXXu7gC+1MPU3JL
r0uyixTsIJkdm2pBc2iugDFVOvNXoctfu3a8+6w35pwG4+PoShf7QVb8aXdktZocw8DQxbnfDMzk
3IiwhHKwcy4pT77nYUFZmugas8CHUzUO7oyRPkkIx8hTVXVSfG1sh0zLqoUVw69A2gBiarf0f/WM
ygJmpU7abLFzC1LhTvvCnEVtqF8E/N8YxOIgKGJim5G8XxqpiWUHByd06k0JQfMp7UR/8APK2xB5
L0kq6ZqIQCnwe7yRTfzSLuNHHxDG6ULhPHg2EUEJCoTj6NBv0qDtyZ/J/mTSArCH0xbzbQSUeBvP
8YkwNY4U2BJg3fvlVteyW2OT/fItL7+bfRsobmynLzrwEh6vLqWGTrw1V354v5j53Sy5ga/Hcgmm
AG9SuFAHSQyJA2S43DotLrLc5uo+uxhUp4AHqI6BdnvhyW0LATk/J8/bu88wfBlzNhKqW0HJtoqW
9qsrU44cM8rC7Ifus15Ig0HcXBAYg6e4uw57AvicNh1RB2dhsiMnLnWONfsrfEfXJZO4RIP8YwTW
FIrsARCASd3FBLbWpqSiVo2tQ2ADeL5xxouNn4SuS913/0IfNwzkoPIagTaE+kXzHHE03JdWXG+o
dfwGrB5QdtJA+8k4//Z+429iUSQ3ZJ1nxDoujSpq8HTgm9x1tVvc1rOOt9ppPfxw1WcEdxZ2vaZi
aRlYkuOCI3pghnvVIBIuXpts7CyPLgGkxY0z0YiZWLhlNW0FN3y160x5wY2xuw/VlfdBiYBXCnLx
QEr6vS9GFyqmVCcnd4pd5uCKC31BBr/RWHOSFJ55wxQimQCqDpn32cnI3aft0rwXS9njVTYfvpJb
2BynociZf2W8mU5wHsbmw3KR+/OImWBlkT7OYEEdtEMPZGvjRBmgDdLUoe6tMmWkFVR//gI1fARa
dsP42blTdf/cYS/a53V6wL/F9YgwOlAx+CI66p/GBUcxQtQvnsP3ujHvrqWfuapeGBiImwptB3M8
OKhhpj/czhTAThJPo3sFAfeR+YG4WSDzJRD4+ivTwMzLOhecSdtyojV0AD0I1a/ZSkAmSBOWu5X8
PLBF3Hh7ehltTWbXxIRPhlwfB5lTmHg9PuMov6kKk5wlTuwbroLetwhdSDpzCzNgoeMHSpbYYKNi
kOp0jB+mNz6l29rFSjoIfPZBIQkNVQVOUNkG/5RF9W7oXDdFjSa/zF5zDLoFt0qWJkflzJ8sG+GN
3fC3g1pnvbfsyQTay5U7xYS76mpF+dGFSchrAwJkpXm2gQ/MH1wAGf6W80dnVWoTzcgqCTLUMYq5
fwiXW29xbSrMUakD9JaVnKBtzAmNtTYU281S6kc0TXsbUbPBEymZXRr3UPlusbEmNh5UKoUbzOGU
XdFjFGMloMCILIrWr0MyLntXygNnMJ6Sbr7DalGTVYZWWbcLE7wKjHnbP+B+Oiccz3c43vt9l+L/
1CoyPBXS2oYFpzmaLziLpmMBRJuTUmAnzpY1wztTtD5uuzbQQAaWSB7KKqzOWTSIXTX1PjUYOdaC
up5Be2PKOeQJ4d3UFjj9LH7Dn3xGbGOsXnuC/WREvWCP0jbRWaYYjwUwoLBf+dXW9wihmaogVIKz
YjsEXnj0l2rZRHbKiNixT74OqPAMpoisTox1ADe7c9WNv73x6iePsh8nZ2LGGjVsHFO4W0+38w6O
M185HeEw+V1srqQzeDaSvn2yPIKHAmEn96cHRV4Fgk/JAK4vwIRltpR3uXa939ormgPe125FYoWg
VrYUa66t5CGmUeJZCvLDUs/JkxMu/+o+JVaIW/R5HJb4UdkNG5O5XrXiPrRZLXAJQ4BMdg03LU79
pCoay+acHtCx5ScKY40/Du9yotW3ako6OqLe+3Nl9+OINN6lbQivhjKXG5qU4XrCXuNy42iGr2l+
cgNoK3nJ/6YJTibarsxm1hmKncjG+Ji1tLOqppDbGtrXTUrLy4ZIRfKi6hY0Y+oRqnOC1zh2Ka8C
+iC4xl2NQXMe7qwMRD68cWoxWEloNtvaBSzchN2Cy2P61vYVLPNqINJX4u0kNPoxNDYd4JbvvQxC
M4UObBRhLn032q8TTmhgrnqggUvYfFHzxs2w6Yg8qAjfP4TyjWrcag2Qk3q1oeqPzhh8qDocvtwa
bLsW6p/HKJnyD+9iR/p9Bt90wwnuBXuyB8QM4qY7ZWwpGMhvKYFFQqNL6GbqyVYz1Xb3pNus+y5q
fp0r9bnwdHrgz3rso+SRVkgmN5KpnyBGf+Ea2m5VHu9ppPvWGjltGIBjpK4DiDCPeVHIDUeDk/8l
RTQdZBlePCRbYEUMDSTgeTqx5vFCyyfwW+BNhyKcyHNrQAo1/HAcvuJuaLv30nagiA0AfUrQFTwk
3yoZmTJxgcXJJ2HM06Gxxsb9qpcJqmrSjHgrXMypE5N8qt4M1AhxXc/S6GUO9BFJbcQSltZ7U9C4
VgUsDH6l7iY2+KIkozJPxBgq08SsxlgosNkw6s777ZxFj1ng/4QUk+JDWKAXZyEraeOQz1J6W8my
2aOkVxsu6qBLJbVq3RA+edoJEUJoQpyMX7KjjVTtiHl875z2gVpVD0VP6sO00GCUFSSyGlKBa+MT
xMvdGrvxxFmw0qG1Kb0J2KPbGv9DJwtSbZFFZxDBvLOA514rz3R0H+mXZWzkzTwZsLJlyasZleY9
GyGXM/aejjXf3IfAobQwZGXjCyMm9F3FCdPuq+pSebBOKKLE0TRFJ8B8kjWpZDBvQmyVbniCsnr0
mLq/LVizgTi0XH+8f8TdqCjv7DsWDMo9JFm1HEtky77KaQqlkw7hOXi2Q66MOcD7A3xZyAYxTZhA
ZstjLJNvm27wx2khcyxMf8GwDe2ot1HD3OI5G2rOHmKE5TOGNkOOOPl03THcIkgwcLrGdLM6D8hj
AlTJVJy/+ghx1HON69kZb7kAfjshA/SEXQ+ozlUjGCZSOPUUHosyr0hHqfs0z36ky9HGnxpEvTRm
cNRGRuDqjlEFqrrmdm2zdVlQylYi9fwfGCGfRjs4KucnZD+zl24+rSltgCvLMnfXjO13k8cfRT9H
j3HZ0Xrj9LdF2v2knnguk/jPNiW1P9DeQuI7q6DrSfok/5xOXbrcfrSLigKjobjj4H11nPOFMZi6
LzC3HNB6ecRstWVQzkCoaAKKj2vvqCL1w8YT7YiLY5HjMLYOA7gRbT699ijpQbw8CN+5BbxPcHqE
h1F5r/Xgv5c+2Js5B6Q8+rfKH3FTY3u+6Wbc2cb3aRSwQlhuYV5+ZTEB3phBRWIa9SsGOR74T9JM
NVGKzUYCyuBa5eSl4tGK8mFXzqWBQWYTtPcKioTs5Hq7ZeqC4mLqfeh0oL/zqSqPkBjUwYK6v5+X
mrJda8lIrobYuYlKZrsZn3mKTLXqrBJUhxCEnJ0JbcYh3CDrYDo61fRRVeoTzeIvEdQ3XvEsQsTW
/cDJ1uuuMNcUswPbmtj8b5WmjXRneTg7vJwJS5SqkmQy+SN76N+zgugmEa9xDh71rO8aRSTXSIxs
+Dv+BVV7/B+ImzjVk6KmjdEkEIEhab8wosSryXT0L5rhscr8f35J/YdwIxJic9M8WLZhHipQVvLa
u1jXas/EeFjEKaY74NB2nviWucgIL97TWrSPYfWvBlo3MN6n+MKF3a/mSizbcpqmS4QrhzG7TFaY
zVE2tPVIMYK97ae2ohyK96DKmy9sSNVLspR4ufG7oNjQFCqiAQ6pDppDgo23uYFsnLzaWa/hG1vy
SFDZ+QoyuDmertjatT+/DCOmphuHnsR1pNrpKSQXcmMVTCa4qzLftMFpSalYnqYrR1cowKhKWf1+
yqkhQ651Lxg4xMYjg7W+MgDXFkBmMhlYS2C8MQ0MWVwSq8BiGM+N94C6/Uh6a8JxTnY7iHFnl8zH
bkxli98Fv9ddOrYkf+DkMpVrXGiAcpAZn0MdWkDF6R4KXMuCP4Kw9zNH7c7rPe/LcuqJt7l9MB05
GNTMlpmPunapscq1Gm9IkFYJq0pfLuxTXotwzIPG74MXKv35knEZJZKJQzbGwk+FXTlcGgMsjZs/
Bk0T8X3ITAyPEQ1DTBzz29hQ2WfPkX3BG0pRRmTBrpkrwqRTaj2pnirn1ClqypuYWOZL3LGVDM2W
+THzjN4nwEadwIpR/3NL/8LGFQpCkct9R3Yw/60E1B9MYbNDw7A21TCwsDTYWQLmES3WM+yDwf0c
ZPvSbU/S9l+7sgMW2OLHFXLRu9SGQACzkU8uAZvQevBwuH9zWzZVth6vHPbieu8uFPYI403Qfrzm
0FJbwGtKpWoqz73bhzuUdmeH3e2OK37xlHB7X48FEMoinF8mXzeYAOlo4e1du2Gm9qMSxVHo63JD
BJuoUoWU64GAvdGB+ucrSl6G6iqSO5h9mgCLfabHk08agnoBTGSNn0aMr8F2ekL+UgqqzrCxaUSh
kAg2s3PrtXa4qxspn9FHeT+l3C4uzsGKjOqRbNLymCT9hyWSt9Iia6FJl6DTsyig/lgPFOpO20Ii
K+RIXzcFUH2GrgKWs+hpio0IhwiP3W5s4mUdtY2gLYnUEOGYFHx79GcpGi1c3/LPvP70FcRwHf00
eNdIzAxZ6F9BHtG3LZRgYon8CZW7vKUh8yO+RVxsc9Sfc2YgiCLlv6nWT6F0L32d2shMRU5yPbVO
XhQhc4jOwrkdJHh+/Po0i+5rdDyFjwg4Oh9sD1E4/s4bgvcm6n7iJqvXbTjRg8pM7aFXTXV2dXAl
TMjyFLuq3duZDcbUw5CSWU7HQMQFnmUx/h6WrN/1TSM91E7PPo2dXWy1KCgM9sp5W1tz89ySx9y0
qBSrsuQaWffgd1MsfYk7A0QKOrL0NRYNqy+oZZrG4iTz7kABiUnxHyXuWQgfdEMspXish94BJVMh
FaqMAzAJzf4jdEz36JWqulZwBJvGhYZRRtXA3DzK93al/HdpeaRphLHvq9xqj/huy/2Utd2hBE1E
vG/Uq4IjLW4GfGt94gX3Ji40lMfKv6Sp1T/7tiwOIU2oO6Yj0cZtlKZDNI9fOED2O3Zjjiq45m2c
Cl3fvc8ubLoM1yQskZBy36nFoyDbahdWDlNdIjv7vkmuG0+DEQIpe9NRXxaqnNrgxfyWbWxtjQJe
MkdIlJbg456uJ1Vy3fohNdNVyuJJ4xJcnOdaTthvSGYKGo/XpYneuwYkUeaR+OKvIA+oI2AjSoJR
ebEQT0yq5zKI9CaZl9dBVQ9pbtWQd7wQEEFL7yDzMZIeAilgKOcNc0RvXY5UXNUdUmBBgHX28ZTO
ebPWVhfi7oQqDxjzadbe1zBi5qIsjwwDIUOIQcPjMOnDHPQ/dqLbVefqe1NzERl1vYYanL2azgoe
Q58IUNSNGEB127KggV/tEK13lu1cOaMYSHjymZXabfOdD9h6wLgjJTlpto3YO6AwEcQj6NRv8zGx
Np1u423BvfnKG0pAsITNuV1EdVGDN991tA94+Gq48BNTtWC1TK50qasU9V2mo+CSU43B6TDS7ied
KJwpFL0vhCDwav+RrDU/7JHACTUen2000F1DBtvxnvWY4PcKyY1ZmwHoTcfIa14Qd6wgf8YOGjMp
bckL0UlLiBMOad2/LPSK7VyiSPswnJ5ltLiAo5fyIkSbwYqhJGhXGev/RIm7ZycZN6quoxPXNQ9k
iRXe2gJLWRJk3jrrh/uGxN+qZjRwxIuS7cNpWNhABgoQE3KyIXLzjdPZ1WsrDak5y+/59nELKItv
jOYYdB0Mnfe5CsNNYYMR9kvw81aKDOt1nBCiyiID4/H2BkIxp7MY7ycCCKsTGmdTO9J+tEam2HRJ
JHudjgDk2C3cXypm+teuc/9KrXla+6Q/TVZ61TsQqXXQDus288Wq4RPdulZIRXBRUFMHGQJBKO6K
nYj8+p4oEpngDiMsh+uUwFQTE3V140NNn8HaLtkA+alvSRznzDJUf5LgWwlo1bfYN8IbS8f2UagM
Zpfn+NvQYddt7Y5+3BQ9Kgj850kOZ6nd/rew/Pi+mJV+adsCWqbVOnBVcvppcQbG2LZg5pCxpoQ4
maJ4EyHhaT5Y4g31wFpIyErtkGpj2JLqjuo7tc0NXRoWN9zbuG4dKC6de5KGAFiSBUA7wvxxkC7p
dOp6cMBFq6FOnrHoXkjRMfUETUDlRp7wVVk2TYZGL+eoFu2N9MxvMtV/IqijM530tzP1ARdck/OK
g26+8UGKA+To91HW3oURwWPJbHZjtxKr05wlDLAWvREymOkWtQn6OhipcvS5NeP/Zp9PMPAd5oDr
BRDzI01/1lW0dgoYT3Z3jL2Uq0EvjlMXvjCWgDCSpT5mHxoP+Vwe8bN/C4nakHZ2dkii7KnOhHrj
MoG7/0qvMTKqD10xODctA1iOi8HWaoFah9RTsR744WYx+hsmP7XcrtxMjFLeUITinfTbdkfkihSd
j9SuCfVW/jXRZsr2I5CuRbm55Z6y2P+Dy5VuWZnPlBT/ZIXv7IOlBzQJvuev9sJfHlPupPKWhoN4
54z0wyuTfzUh4jmXG5v41tLv8jgd93wu9c5FfqRoziv3PKwj+g8zXHBWeuUHATPSlqUUV9C8dili
WBcKxkQ7A9+WULo9t9nCL6p31hh266mew1c36anOGnCCj7a2yHW39lNqJBkG9jEMyG1RPjTB8JCX
IS8ByzMBi3LfeCBYLCf/6rr0EwJmTgqPxYXhTLuuSo9aJzp6Xobawy0wNNUxmY08NZHxaI2Dh5Ur
8PngP3792PN2dYKKSq+POU5z068LBPLr3ahbNy3umIH64bNHPnBXRbyW6RVU20+xvqTuUnE6d79q
HAEHkREHMDkE3NEuOA8yanBUkZ8sndgAtkDERzNxsFK/0fNK2mbKSezMpXPy6Odaz6H2T9UYM8WL
GnrCA+yzaT0OkF2Kjep42WyFWs2xFDp3rc4KOZ7Qt78vo+7JVeGAUzP/UDMJh3Go6zWBracoCOVa
l1xb5zx/zXULANqvvydZfRkQbVy/kgfPM4AWchRW70qzSX8gTvQrHYO4HSb6tbxM/o5B8ics6IBM
9u6TJoTPBcj9yWrQQxdDNA5kV7TLgEqDg4fONyyGZhzaTyhMmN45Bz4DuPqQY693CX5Xhn1QSVIU
FyYCjCkShDq0Bmm2ErLiwcXXfENFLzp/gNjf+8EpU1cfPNPrfRVi67OXGgNg3oV3lUnJZMUwX+ym
ibZtm4CThtJglVxjCvdRxALJVSRYZlv3LcPzLyTOXoBD2CoK0vETPXBke79Q/XFDooeMhQb6bXxQ
jK3ZgaK4q6fxmxwVgBEQ0xQ4MqUqq+6n6T0+UuY4mJ+HQ5HlG08EL37ZyGPoSf6sAdmykzjtFZWC
Mrwawm6R1eXeyKsRvw38dbjwbZZT/hqjO37oOaqZzWLo94nXrZY+eIg6EXCZysVPtrhPAdVQz5wu
9BtlQP5WDojyM91EG5wrLWsm1d2jH96mumjX4FiojYjkK3Mh8oeiDtZcC/BltHnwvCj3LSLkcSMj
msudETNN1mTFKem4pTZBwxPHDOZsu9gvU5sVU7h9eZbZeE9RBQcGdCXFCo2/UuNWhHWy1N1vGXTN
QTMw2QaZAZKnbG7XrfWJneKKCYYFgRaJ0yaDsxbyPBOOJKYc2hT79liFBm85JzrC9pPC7VLeS0+z
tyXa8c61kSpCO6GyV/Qv0JbedOqC/gj4mdywl+0ShNNZdVeKLsSDbVbO3Q29Ht+DKB9iLwNMVHEk
aKQa94WlidM1uLzFApqXsokm8Y++h1yKZT/dLlX4TZc0E0oOBtw1MMBVEyNui6Pyqmk473Px5WOo
xuKZUysSRkLWLpvMkVaX5Nj2yRtE3H+VBSPHseUTtUD2E+cOgvpUKtAdALXGwZrsdu38FEj1r+BE
RY8Je9scims/czN81BOybtQnqLApzVPUeAked0WA2ijYiBn5EcIfmGFSC3UrK6wNKzLTe6+zL1qR
eJksq27Yp824LjWnCPwi+UMj4U1Gy+CCiDRAiuyHzKBjg87YjOPwZqp470beExcZur7n3D1NGUG4
oSuztU8E5V7lza83Y3jxRaVWlhUw6Hd/2oojvbSp6mgZZHiZfrG7SMAH94jn5Nzn88D3iQ3W0Sor
gdEs5Tkkf4Gjr3iYr71DpVWPuLbqgcEcClfj61NemYNRebJFjtiWQ2ttGA0WW6jL003cAY0T15pS
ncdHkZTgD5MGIleGqID54m3uy28AK5vC98MHz68/zbRgcIrQZo7aT6mITBCh5wCzRTOl5UHWgACW
pl/2dRABEAum0jxwyWeW2aUFVRT2+D0GcXvrUCiOGVmaLyNR0lnRy8/FoPXmEX4ubkJYe4L0b8BS
BNsGpFSeV91aU9fDa1a2+5R8zZYuUM4FRRWcuKAPe2mMOTiQumirwzJcls67zQmHAsXyr0+qGE4N
PsfCjp3XSc7he8JYajUXBEE61+T7UbTuHVd0ChMLKijqGDdfESUWXD7fYmba2o9pKjCO2n304TLW
c6Lm2fWvbHJDi2BswMZO1mwAu3HJmpBy9+BHqNA2bbpBuvfWTSzuYrd/d9PykqNzrQSW7tPYRGTg
0knvJ9JAmyyBg5fI1D91/N3WkwgceoI9SMOsOoAtfi20iTUjx3IfiKI61ZopdBmz12V9+NH3NNK4
iY3zO6M8vcipouF7cLSh+9Bm+FiQR7+h6UfeD5ScQLQxzl6k3Ve1ZN4xwQlG0MO7k21bIs/Y1Qtz
tJPDPJPjXJde3ERPd5nDATrugnhfxLLC7kP+2BHMIjsZuNtkagl6pe69WybjKZpbvZvgnNL/4n/x
AsN6DFEvO3JBQ+jeCz/eo8B/uZN+wqT95Ivon7EI7jWLKJFjAf/YC81v14t/3hGDEEX4PfXUzsRZ
49yP0NIOtj89cYH+4b46rd05xbPvuRsKWqyDg3lqEy/d3g7iuyRm2UGbTs+Wyn4XHpmtLSqg42XR
HzHm4MnLWnLsSE54ofGmjjDLY3ilb70S7n1sJfSHcY/rorRbRzIP7lPG36wPTvbUXl1yyI1YZBxy
6RGH9kYMHf1MEeinAYrHLc2IbKox2NzGMI0n00FlQvriePajjORDhsV/A3vEu6nG8DAJkLkayhaQ
FeahkXKtPRNBmp51exaNfF7S8S3ULFTtuCQHHHbYDiF3s+NOuzqQPDOhywmq4dRRdPVmCsoLJfb0
iWAgvs5dUbYE+9N4PSbXuf+tq9BnTB4fqe67Fo0Rte0jPPs249u66Sj1xTIShM6z7MKTyqZjVTP+
73K6DBDG8ps2xMgxRuT/HbqkAl/TNpho/2hp3a3E2NxjxnLQJuYd48zziIBFHSOx73bsLm6Qyc0I
LGFVesn7YJuLyqr57DcB9Bi//Scqi5zE1bCKzpnuygVJrqu7v2pgwjTbAjQBo2PEWVDUFf7tVTcH
FPmE8XQ/qnHXTsl8rqL5MZ3dDwyCqJ8hHgNfAQvMyp5XNwU4HkEcR7btGNl7T56qXlLffoorDNUs
djAge//CE4O9wq/re+7CXDE4qKHv4gYBE2sT2hz5NcAGa6fVHOOM/wk19Wwhrq+yet5MQ8MFta7H
VWhV7r5354NNbvYm8To0RazCp6wmFDxNWDFxIF0Hhgz0I5uLo3HfG4ac/DOrNweqyRU/kqzmxvL3
mWF5LqEM3HCPp8EHlfqGmdtVAZSHKZMvWWeg1hUcuYyAF5QAU1oHOWqrupoZ8vqjgmSAWCu4NyTt
I3hvZALCZAEPJGOLhYA0OfldfjUE+an7Iz0Hy8xggEnY3ntvyh+HvPYqlywz2o12dd88MdN4V+6C
d3rJ7VXqlSdA9+SCxnnd5VgNl9IXEN4xFoXEwV01ZbTroA2pwLqdZPtd5cEdsxEctY45m2XEXZhN
95XuijtV0SZKGwiTNMbWNEd+jmHxUYXOfe2AlnEXzSKcFUcrBCJK4kNsGPEjXHXkOwnAQD1fep4j
rX8nYe6iLOFXInBPQwy+dHCnXRHJkhRJs/c4mtDOQT2HZ35cP3tOGfdQBu/8Dp2Ltul8M1kl9bh4
bIM9uLHQcNdw7ei1tiVuPItCpkIYRg7L+Aqm7JZu7I9Wk49qJqaHV2vUMEdqb1T9skAnQgTkJFDE
FCxLmkYUVYoq7ppNP+s9FRvwdgVLYpsEGxKXDybGvA4t/ljHzvPSWM0t0jQUQerPHJ5IXsyT9u3P
sifjWETjfUKcwVMzKGHMbUQl4axCz8EG5DPhwGcxmT7nepjADQ1VtYsdan0wPDj0HnBOq+3xvrbi
j2Q0r0ZFECETPAHp1P/Vef+mfOeio+UZCNorSeczeYNiDVTuYi2YYgeNlrhUs7cvHM3kIkzcg+X1
dyZROyPir6AveQ/9pju4cUdnlSOeo6v/CmMn2pBJ/hApKe+woGv7nMp/bdZHXraCuYLSEQcNGRHE
sPvbuG1/apO8sc5+jYKD+lIVSNOw1zNaZCSq7z6Jga6z1BM+4QXqU/5kBzcg+S7KlAf7jdtSuE6b
vKeDZKB/PPeruzSJLDwv1GjGzJEPEfLzsSHftCb+RXF1xkTDN92MCdu5Qy67NbL/sufkggOWFore
32RKLZvCRM4mIA20woi70do/6FQmD5W01dGF+7QjjwOvP2DqWOIGpiczC3bMCloM5z2XGDG/ATD+
c3oYRU51mNvI2i2w3/fEjdTKWWJUJKRIOVzXeNihxzD1iQpXqmeI6v2zhxYpxFMvJiJuuthdulY6
+KxRru6H0nop8d+ss9H515Mex+qTX3pcw/eBi/9BFgAfl1m+dzFCDf7Y+a2L01cwYSiAWaGA7MP/
c0kj1GF6CnE+rvnXYh+MiZ0wD2bdyjTqejwF7U1eedVvhMeIWhsGfUt8mzqzPDm6vG3Q73lmu2Ot
RvegGSVzW6PNbezwavj91L/KpNjPBSymJHSPo+/S2XWtK7x+hWJy/NXQ2RBA4nbDLJOaRbC4avYv
smu+6Rakvyw29cNSN2grHY2aGF8YNdvu2RbTNhmog5o8utNGotA3VhvD5hg9da51335wkNoHXVr/
tHlvKLCPp8fB8XH4ycp9E0tPc5brL8cE5/sOW3HwwZqJL7A1Y3lZHCvfwSJgvmUaPEAJ9QRlR7BP
pTIHSAQxM8LPsoWKAtm/Ns0zOhqVdlgSUecKib9e8Z3Vxp23uavpkXc6/ZYBQrhtIQVRAYwZwRL2
I1fm9meqe2S8LBXVp5ocsckm52csbLNuMkHmt6ZONZ+UfFFxmB2CUda/JsPeSonEM7WU9tEgkdxw
eV5+0Q8wXEwMbmoGAZAiPGz8Jo/Vh1cI/8xxH/Atn9O0DmegnF5T/1B4fLVdQqrkggjFs6JtcJTE
feN5fo7yKjv5TBHOlufqR/zdQF+tihBcZTsJxp8o+3ImphJx5cLab0BeFKIP7v/j6DyWW8ehIPpF
rCIIJmyVgy3J2c8bliNzJpi+fg5nP0FWIHD7dp+2I77sK8sZEcZYpaMQepGJK0+3+tfNLPIXQd+U
w4lJkNuq7H8SLb2nImEc64fRxfZDRXGp4xnHF5mpBC4cOhM7IU1kC7WZ0lm+mAIUGkYxN+EWPEJs
axYhN5SphTEXc4iIK6ooqobfurdYwu3coqU5mx4oOww/OEA83LYswApqJVNJx43HfndnUvcXlazD
bDNsgFAVRB9tY8MqFdJ33CC3GQ+SVf/NWkpze2+ik7OqDn7uLbk5I4JYkWvnvplM/I3hUgpvij/Z
Yr4obMfHCjTtfKe5YkmxVmo2mNsHsgGrvGIaYFScSXRqoXcN1Ywbxhl/qaPMgasSkNiVEdgq1cYM
7go3DXfvKYmubWEwnEbxvLXDbFxxfpe8vYh9CgoZwSWS6mRqONWfDUiRocxJSKM2ndOQnQLPFwOE
WJGuJjmxfs/VS+gp/TlNBbeVmNveHC074To+TdX82hHrJ3Z8LHyFXh8qdMG5+VfQ14rbur4v/fyt
CV3/GKhI/dOhYM6xCQrcqLXFY4fmyyNYRPGPbIk1yrQL2Hk36RGKIFMDlB8KGp3SIDEif8BVYuh0
LEyrQ7YaWtr92ij4bh3dPY54hSk9out3LdoxP5hwxfRnBhITKuxUwoz26nwo94WSAAU1frGnrpki
Lif1LQUDx822yzeV5gkM3YOo5kwnwJCPybbvqJEs2lThH8zuVedaG9Al+yYKYbBG5ILZ9FOWE1qX
0ndB9zbw4u0OhqgsnXsztuEp5gZyf3zNbOaPoYL02FjyxYpM7NhRGhkcuxSiYL4Dx2axvuPq27KO
bizSgNi1Rs1hkrVvedwx5bZIk+AHqoYZQ0ekPYHrtXxKEP+dlkVJ50Lmtd26IfbZpl9QOO6AkSID
u6Z4ZKMzPY9NoLEzul+9qd4I2GCCVIxNLCD1Qn4YCFCyEbfZpgDsNd0N1IUGudl+t6vhWBS412q/
fqotdErNJ8EPMm8PoofBSMx7ICdNVLeWeE5mG7ubPbA8DHmvAd0o0noZwzNMA+UtYSRo5k5HgTzb
lJaYGvpAdAj5nhhmRPZTTe0mRHxAKAIm4OMz3OqqBhhIdAkefVDttM6em7i7AqCZKN8l5howO1Mm
wSFKIOqhD7hl+ItoM1UZLtJh4Aph4x9qDbYJPLkq2F8kVpNjOItrZvREG/B9tRlRuLQtv0rR0Afk
eY8Fz1nwwOcicyl7Tga+ZXbZLj1Iy1Iq+dJMx2u/qn7Z6olNZHGoNrQnRNbUX4ch+0yz7A8j01YL
l9sT1m/MpLGerW4N5bjAo2VK2nKruSZkhrY5f1pxkyjAsNYMOaFymAfGlKgUM0PtP6WMxvZWJTmu
RNVi3d3ieJueIK8g4tYyt+9RTGhI4glbvbmJpknKtzuFMwqfeHubzbwBI5OZwzu2u5awL7DJBLdS
MmAWLPiCJ0pSOJDT7AZnwc4mdmv4ztZ9zYOrFtGTGWnvJpz4Z5TypRq7G0OMw8FrO9h1OKKtCvd6
pTKYsf5PF7Pu6D07+wz9FmdPl73Kwh/WlSHysznZyw0NE2y4DIp2y7IiQ3ZZz/CxL07tjK+Ki9AR
IABOro7pGvUSIakIjK/C7EkJSLJ0+9EiG0Z4uQTOxirzSEgjpPWIjmgUqNGgFn6gqoSNkMfelh6s
5uo27BzJ1SYbDdVwRUSAisYY5yneyvgd0HD2KS16vPFWmkR0cXn4uA9WeYLBL1a4NxyPfHMiq+zR
ygrICmVtf7APS6mH0/zhAa19MrABmjklD34UG4Ywo8rgn4ZWsHJY6++4ryXAq/PyXvIO/HAbFL9e
03p76qbnHfVK4W8q3el7CFR4EyNujcyhm5i9uLP3a5/8DtIIleAsrPi1Da7ayjTM7mPcgP86QiwP
iDr1kzOIbm1HOVter/QKqkywyw07wXz94lszpYeIjs3Op00e8HDkNg9FXrXPU6SKq88iED/EQBzK
6cr0MeAR88Yn2FxNGS9nUIugUKeGs6siC0dTaea0PQQeB06VcLOouxlUvM6EdZ3dDm9aRV+wtcot
wApzN9f9Rixkz9xS1gncBUXF4wyAP3cM9kYNlO4obU8zIYOV1gaPosyPsKvBbnR6DE+VHmxG+SY8
+7yJcOeYXoNBhTsHfuyqK+J/ZV/BZllg7GG+8NWXQcrVY7aOUphFhTa9s1fDdosHBOUkLvVeCv9e
EL5BTkTOn0XChFHIl6GiOTVhGSezXuM5RgDSTU9GSuIXj9FHKzeikyBCSEx6hvwsGdXKH3nIeQbX
AECDC9oct8UQVcfaBYAhF2JfLuyB8hhs3s3/o6Sb+X8mHv+NU4YPgPRp4gvTN+gUVMcl1EXFcckl
2VjojSxLY1IlMz8CVt1RvobcDiV2Klv6DeIKbbh70MWkMDMM7OQ8NpoUveMcDyra2b2Zqm8V2+qZ
Mrjio1gWV8VSzeGN6ddUTM9+y/5QF69JPmSkWTreHsdYYpbNd2EiA6DJhORguV/nkQFK2ODH4XnZ
jcf4e+O2p2Qm5utPEXJx22Nit/In1y9e57wiZR6H3Taqtb7zgP8zFfCjFE63F11krFWK9ZPxK3qx
LP06hPSVojasRyHeuK1rDkeRhqesJOzAgjLNj8II2JhrBus9A3p2Uf5C4mrRK5Ku9Hc6tQADZ31z
B6JhXGuD5zY/zOojx3JP+ywPh8HKf+wyhCc7DQ8BUTr8rPozCJCW8tlWN+CU8QPFxPWmH5PnpIAj
xnoJauES1R2YcQ6RPQR7s+ZP9+PFl1+OyOGu1+9DmA/rKOK1CoM9EGMIu/FSsEydrBtGmadZdZTU
NHOzp4BZrXrZ/ZaF8VM4MGxcDz5nGPNd4w7ENSsLzoE/UaOlT7nHPd7LocAkg/WJawKhN8s/6pi4
YGNO1roK5rdhdLDK1c8sdiCQ2OFfj/QNBD2ndH3orYuTdEhmYH23fm0cS+0aO8swnv0A/+zgs7sc
5YJXtqx4O6vqEnrOAnlO6bCw6GHoeQh2+FMdCzrxGPU/Ll2WQBbJdLqKrGbcMjmag/USsLtiuze8
BmP+TC2Uw+fGYthJq798bu/rAN3L97MHrCANQyclnpTw7vt2osRtZM6ysdNRPDbQH4QzVXviU9iq
Pkz4xkluR9+FKAG4C+GCbytewQU2e+G3AzErPOKDogKwDgn2VwGiFacFU7VH1byHLIWnmbRp2YiP
zouZmkbKuNK/NJC49nG7nbBBwiwOwHMIx7g4dnntElL+he+Cx5OI6Aug2SbFn/pU/xlTAG+UJTuG
HkvB2JyObpmGx8YL/zLdA1MrNdxQ8J8PpdGD9Q7shKF/GA5dDdUqn5GxojhLzn02JYdYowsDIgWm
EVQa2gecyXVnenwEolAHgvsnFQbjCiCxxYO48XF+5e9O3VGRUNfWnnWfQK8n6po3tzl0iovXed9z
w28g7+XCK1DIwPWfnzJP4dV9j4P6FrWWeTdFucsdqubuY1f4pFeG2+M1bHTzwe2I8LhrOT+kFbyP
EKgkAXSW6+VQD1t8ItOJqnnsoMzH9NOm6saUibrOtEo2UUiWWMI7paivu6IuzQ2OXgDNCVmHeLHQ
Rq16q6ZwsVai6BLeDi9uzADUEGggYuS+4fdLL11c9bdk0NndYMdPvseHkWGrOfpm/a8fCs3K1UO1
C6JsPcQquxaurLFt001P3Nr8rCMaaizXch9ib/xnFD3+j5pdVN0dNE8ZtrO8YhhwtHbwUw6lF226
0kRYc9TAjN4j1XIjnvdpyCGTdUPNQB65NzVEZIqomz2YhmG9urSGH1x8Aqs8rn6GYWHMFo537FX+
XVIFsYYG/FAR8U8b9eWwndpy3eI5nUvU43TCLpP5a9dufrFZ4vq0G7jdfVbf5Sk2aTUCJ0NYa8ql
TGmZa8apt9b4TCKU1hnPTA3CDniTsYSV541T8WAVU/5qyeGAoh8CPunzh8iw3H/M1OWmr5vpYJFN
fbDH9q+rsOiquq73jQxZJEaVDzKQFgLNhdVMiVIZqR2tuaF+MZ60K2d0f6aa5vGYb942lsZ748Xx
0ZXup80eEyiAPx89vrvbEfPEZnTVJ11V310Y07fioVZ6uKFQ2apXt0nkXe74w9bRy/26JQvahHI4
yc6PP0jfba2ww36v5mYzNNWwj1zzK8+AYgBlro+qLbwrG4cz9FLanjwj2OsA6ap1I4HXfPLOWWoY
K1sy5Msh/PK1g5nXGd6xiD84te8dan5cez4xD+BXIU5BGGEFwjyOi/Sr7/0vFGh2JRP9Partyosn
HHZEhv+uELqurN67Y2zUEMB0FPxGdjRcXK/FuzIM3Ybbtbumrbvn+tNHcAUGum9ydhgx4YbdMPl3
shP8xF06F2IcZMypRuGSzaNhpN/EvETw6UgmVWGRVbZsAQ5zPgEEPUiKXQnmn6U1PhSG86ZU6aZH
Q7liadMepL7xJbiqSe0TPEkUwsFKmqInO1+Yx8Y+K5I724iezVJeReqWm5AauSGGhi4snjm6NK4R
5/YqH4EQw7Qfh/kRSRE5H9tmFL9a1Km4RcnBZpN78HGvOmDyl6ABLPI2QkOYYjgCLoCGQLENafP+
cSFYVPDUQYyFaNBCPaZz9OHP1kkuqOMZGaHmh591NOEW4sdP+SnCMFiXGVRs6LrubG7DpL85Vfwh
UpJWUfPMlY6tWDG+UEt1GHMWcZjCeAyX25lmWQksFvevfXIcc5uW0bvS3ef/7BlccuTPep2w1QyB
mHKwMXdGn3pyWwwdHjFM+HSOMi89uyqoGj6lmdK8+Fl5N2NZ3+C3RnvEibdeLLHfxRgwcET92XFZ
c4YcsCuMIlgNubPs274ioFxgGPxAhqRcu50g1zrJjd7xa0d/dA8IH0HAXFVVN+69fsAIIdn1vrML
/mvc9JDH3OfmWf8jgL0vO3mqVPqvaPpnq8gPKUsLD/4ckKDw1SImmwqG2jz3jrkZHIfef7WqHFSy
CQyoHzJ4GGkybl08uweOXy4RXABWwpyMmyiDB4zt19nR3xMFdAeibQmdZSPPcP3cmp7kcyXPCML+
5jS5WDmSdRLE5D/IztAEiYLt7dY2Vw5g8zWbpz0+F7GZnLjeklROdkNcPZKI4x+Kv7w0f6GhK9jh
oOIPnLnRVrewJJxBkxT0/ZQkWJkQoZsoI99QlkNjQDe53yHonDee0GeMW1fsmRFgWPcDJdK88yEh
53L8cVHq7ayqyKZR0uSh0Jkog37vHebM+hf387vTQ0LpcYYYnvHr5j7ipVv9mVUYbBFS4cBq3hND
TPCJ4+ZBN+Ffk4TPOvdYk6s3ky7h9cKWk8FygvBLW9l0RycDrgyF1WwjTfaYCHlk+meSfEbxTSgi
30w9Y3Eqhqc8YbnMO/gEHs3gF2LuTQqum4kZhBvBaxg2pPKazzAm2E0gmtceYB0duAWvzag9m7b+
rjrPXZF8/DM0EQGnTp7HmJPZ1ou9M4YCNuk3R0zpznFGOJ+MnRuo4nhQCF1FKENEEZJ7DO8F1Buu
tHQiP5TTSBwhx3IibIu11bC8nNR+Ik4LILvd6Wy5ODtlu49jBNWgsp3txJrpkWwtnAuVvZuEF0O/
RKkR89pwmrdS2BdhOzvHbSrCYv2VGOx93DJzwXimm89hg1nz1EmETV4zKCjXmIh3lJ139HS9VV3P
3GPCP+suWDSeJLlSsh7vkeVsM8M/CcfiwloPaMo85CJvsctVI1tDy7yy77xMs/GodbG1uI6RT+f1
jS9GAGekDzjMeBp/kDHoH+2JJSNGYfY2WvHHa2PrGSwARWeBOhQZCduiOUlRXaYBodQez7UEfjIU
LyT5nlydb1LDroC4NnhYIXNYc3CgM1BvQidtz61IHoPSwuJXj5zz3IWFnu/8qpDrIW3ugmzCx1gS
axuii+Y+YHgQZ7yFApWE82fdwBDzjWA3tAAO8rS6xWb82CjrgV0gQjUWpxy93x6iR5oWth7ezZWl
+6cg8b9zLfmA0h9qF3/itvuXA1doI3kja3RtFYeHAlHvKMpzDXJkDeVtDX+rnFBluTLjSCjWvkjp
p1BnE7YF39GLE2HUzrLkQtJ4MQ6ycpky895nst1Thr0Z4J9vPTJu7exfXWotafnaRoHxNCfC5+hu
+cqX35X26ZxVmKNmkz21NZ1lZJ/zghR9zCASxMM+y5M/dwZIqNUTF7U31/VeTHf6Jamyo8XbWuMA
mdfzCKLQDMp3WXa42ZrmW9lO+zl7Mdc4UIv8MeE+q4U8SNjlm1qy9eiqMLogpsqjHPpXsHC7PsPT
0Qp+qpYZXiVzOedaDbc8yZ97RHanJszQD9GSxnLv6IEMN5rtL5AWdQ5l++gZGStzGR8b9OB15Smq
6CPvwt8GGLJsvq2QBoBk/PUmtnogf5tt3Xq/JrkTkkqPicO/bI9vzgh+HTfSASfKvuzNPcWxX6bh
EJrIvvlt3I3jDAGLzy5HiFzLUj1oM0oPaRdtm1ruDQJWRJleZjd4revmKw6VT2lg+uIO9sUVFTSJ
RN+bZkF/YDed8Zv+xRjl8DhYcNzqamuJ/mWa0y+oh9eAxMLSa4OwJ70zoJBbVk8DN9jkNWaQwS0T
XzKiB1OINlJY+o0fIN0N/nBpzJIZbopuUefQlMLTlx6VjwTpBIN/dEzL8VLT3+sXGt3M7B9Nlx1O
kOoPAU57zUjwMUrnz1PQexUc5XNAdM4x8QJmc3XSZk5dF9+pVW0nb3NHLTbXxG1k+v4K3tiA/FRi
+qJaIOSy2AJub0+Gi3WuK4hBx26ISBGxEBkvdmewGovVPz78fGXif44xwHt+deu5OmDkGKkExj7h
wVLwLQPmmlu9gymgT49oU1EZHA2RdZ/06UuHyEnxA9AwwB0P4P7XMo6BhlqQcYtT2IyfgaRN0XHN
26SHc2TJ26hZekTdAfD5zyKF0gzW4TZxystgJNu87Y9cZDZCZF8ht18+9MIgFY47RFlUaIDH4EJL
sxT6QnjszZEKk6Z9CkcB/X7AOaHru2RS32kZc0uSBG/VeyxZUMvpyfMpwLMGdQj9ZM83ZLyOykwO
biONddjGwRrI5tc8Lt4+O653OR/GDgSPs1JI6WuR5TleX8hlk9ft6lTjjOICPMzY8JLi3iz9t0DU
uxaOBGMIl18m0Q3I7Y3UvKl1MG9s3MpbTBu7sCte66x8yemcXqeqePFN5FmnjE5CQTiqkzcsT9io
QgduAoJXWs+7KSgh5lB9Yk/FjoByta1g2YHRuWAW/Wydcj1O1Iv6k3EnK358Sd9fgNOh+Xge712M
xVkQOVCZpvcBIj8wjGuAwNz1mJGzujoDC87Wge/Ic52HZ3t0UCGzeU9C+LPssEPgvaICws9+QpVu
+1G+WbnYsFEN1gMmstVEKxQJX53svEa8kNvH4VTweXb+XSrsQwVgCOd8crLrIroPFe1ozgQGxMg1
IA3+dcMDfoKyChFr3nml2njAer2YP0DnLEWyXL8NYbYNpoxzzKWAvvR5VmVO+8CTmG6LpYC7JUqx
GXp5lhB1Vq4UoINqn3FyQUwT7MjKn2SESO63/9I4OhKOO0unB2buU6zUYezFC0WBlTLdFHQqbraY
SuzJYfW4kv7EgzP9HKL5JZo00RIuQqtk6TwIhHUODEGK1H+mu/Y4t150nIBDd2PwPmOOAT6tgx0e
CiyuHbUQSM2bNM5Pfiv+0pbjvAiOXWG8ZWUtaSrERpsu+Bid+LxMkNVj715dxaQNE1m59SMQm6My
3Hf8uWf2sg8eboh10c8vovUmGFTJs4DwUXCrJb55QuXDJSA8tl1FuRnxu8gi8gC89s9gl0gzT8a9
EOpod069EV2PFB4dE/b6+UStRKQYxOLMwVle+2dcTxe7Er/Ksq52WX51M6ntgGBhnrf2ejDcA4fZ
nV0x1+TD8xwE4jD/f7kH4DRX+hOfAm2X/oSFlX8UWi5ZeTpf60stl/4X7KyISeaGjomHOitI0ee/
AUPSkCDOtGQ/izB56n33H0AbHLB9+Dgk0XmIuJsp3bz4bbdD+XyM8fNtm479GL7XH74x7HuBxLpS
nkSRvZgiYdHgcZe0kgYIIh2wk47NvT9XMKXxxxgSoxDb72JFpdph7rM7r6LPWaE6esyfPVowk0Pw
OANrp8WFE6HjC8P7eJgT/xfP6Wsl07vAcE4tawsueHiBrIqhEFogpogufq16HNDTQHUvGA/U6obA
DKZvNlEKcVCIA1Xm3zIL2aamLAsHrqXYR23CmBt2ihBUijslxEPuT1+hU11oVvit2N4xs8abGKu3
BYJdBM497iYs30X+A1eiWk1kzNzCekr8mhZmrSg5WYzRQLi6AW4rF73z2Jd3InHuBEUQc8GI6CRY
WuP6WCV0AU9N/8RV+2HwxaGuvIfQzuHDcYtIgTgMCQbVlP9qGY5UlvrUYjRx9NUo75ha0aOT9icP
ItmeZjcmxDn5DEXJS4jlGT/j0bRJoTahU69HaMrrEdhVqqbqu1EMdJFA4kawOGPw6e8jQftL5vZf
omYLGy6Qwjqv5F41KcbZRp/Zk/yOffEG+YqcRdn73Faik2xdD6yRfQFc7q/tePrzsjY45569t9P2
maA/WPmUggXEdOPEOjZao1hSjGdwXeqm8eTENGBG6myjZXeFheJLe0EMJ3BlzONzJ7orQjhPmzY5
2EYJpNPo/kx8TF2Q7mB6HJAmXgGIN6vEwKHHDPMvLs2LtcD8xbJuSSJvO0v50WJB1RGxXayDodPe
DKN7YTl3rVzjTntL1wDFi41uvyC1/tadjYXJ7imsJo8PtOXA92Bam4Z6Mv1g3FHhzOEa25eAfazI
mj9h4shV9I6vhqq+KnMyVxadarFi3C2S7F4nC2odgH4en4a2+Ood319bZqWOxEoabFERR56z5tN+
xZayG7T9q/0827m6DHawWx+y3G2w55KhCwkbMvuji8fw2tfER+k4DjrIfTUPX6967KPmBfcgNIch
LOkoKR0Mqmgw7Bg2g+3w1eUJQKXBvEfsLfDOwS6W+N53Yyb2Qa4g1lLNLfPi5BGuV8IgUUDBESuL
DU/Q9eh2Pzp1023HAmnH4hjGEjy3fW0GuHY8kPuQ3DmpgQNV/4tiy5lkX3UVPZVBcWmpZO6k3MvZ
3FGY0GxSNYJXML8tyZM8GsyfVLBF8XoFzFE3e8bTa7sAxw3vSPflzPqE/PCQhHuvxUISiXg7Wh1s
ApKXWxO/5BrU57DuYxI1+RyEu8EhaGLxO6tCChmnJjmg9b/EbUrP5JjsetPaIcK8l8o5m2G2aafh
dU5pEy3FgxXmL8qafjlYX9Q0faWphTW0t539LKExC5igOrDv+ijb+s7/z9+i2JLS0fhjseAEPRfX
pHrm58U9pOvIPPkEhPTZCytIyjXpmxTOhWX9Swpod5h7LuTSd1kecL+jhStKi7vU8f4VZvrkW2Z0
wu/Pra+Iblkqr+wkHjobOiSH1bbjcF3NvrHLRnsfdOWH0XEjtaK/yHXu08jmZOz3c5HfjakJoobg
ChAA77PP6OMjyydKbn0ye8C+vKEB6khZx6PZK1xU1m8rOfXHDNvK4h0QbnayhPceTMNhEOXVyfqK
g5XtqUmXb57n3QEqy6asMVI7ZGTTpntWQXPFDbqHSybZY6VsCVOgOBGy19rHB3sTtd6nOF3KxLyZ
HcQhqzvrqPw02vrmjA5eTrJzVHPSEYiJeMjvEJ3/6Mza9EFyN3SwYzw3fGpaUa282fwX1DSBL4Wg
qKvvGabZeXTf+0RU157fNpllpCSGU67kxLTJmtGokAnET4u9AVqG53xYmJX5C7bUAR57K/ppKXFc
x3aVrr20vs4o3XjTOKJ4Vp29XO511HxN2sX86ApIU3nloDIwz4VgNziNxnVvWc8RopxVRVseING+
c2FfU3fgsKRjeeHdMHoHm8EkpUtwAaR8ncl1pimC0EnQ4p+ZMsRkYkK+mk+Z6ToYyJodMxKQXTTI
wI++3Lras6KfIYzV/f009Rds6gb9qYwYlvLtJXn4aia2uVM9XNVKWw8mK8GjE/jwLaF3PNdufDZb
+WWM8mzkE02+BYiKYuJhHFUgyby8YWeDj3Rq7rhWIdhGG5eInzvNO8fARyetPQu+r6mJfqlUSXB5
8eRIQJ74ROZXPbIyaNLXpKzGo2r8K8wTOtL5/6TWdIjqCXF6CB91akI2IALLVZduXrddyp1hrycB
tIagNM6FERzjcSZq4NJrhKILAzW6mc346NvqqHyqyLoyOwfc9NfNTDwNKN5bNCGfNL31mEKgz8rp
ww/ma6ytD/zOh5wc04rOwmQ9ifZpSI03w0aktjWfKDW+4G1cUo1BGHyZrKzwlsNNDbullRWAF348
fWjAUG4J6nLyE4xn+YCttC4p1MwETSFD8OUllksn5xLYcomCzQEQvsaz/uFTphsltO5x7u+gipTr
ciGIk8Uamc1aFiNN12760n6aoGZsGoMGIkzVPoZPXPbVE/MwIAveunZ0F6S6G+7Hyn0BV/uBK4LZ
030nOf1li+LXn0MCrPzjNTd32fxjMYuASQVqUKnHPgs/5hyziqbqzl2+ymXQPVNA8aJQWulSoj+q
9aDbE+HYpDNwqGasaGOwg11vdEiJ6q/2WdBNEV4Lxfzot0ifLavH0E/vQDR2pKNZo0g+IsvsRqIX
3SkY6YFvkRn6wmcZXA0nr2VXKGXGGd/8YrvBm9Nzds2aYajyRiLUdTeAlofNPtC15Bv1QzFy1o2R
SDYUUmxqs6bzNUhIRjkVZim8nVsoWNusKV9dqVFRvXo7uNOP2fZvYz4OqwLOJldQWoa9Bi53bfIw
wKwi1tg0TIxiAslAlnuZjn9CSgAZ1J3E4Mqtyf0KJ4LzycgMrfsA35Af06hBgdl6rPCRzGb2YUTm
sQ2APcPPmYruddARmMa+2CNMX0vHvNh2x4XUnK6O7SH5l2i/LsUQSPz3wWAhHpIMQX9mNNI3u5bI
Eonmq0MFYdINb1MsybP3rPBkZ3y4DYtEiIwbVJ59bUEhUPmpAOFK7lbRR1jYp7o3T9SHb/N6vmc8
eOmLiN0+JyZG7XlvEQLAw/pQ1A7U+RZUZkjia87sv2q0TgQAJnSJ+Z6tHdAgz1klhfeG4Rq3TKTe
w7C4n5F2qabABGR6d7XfhHto+R+SW8wk8mTtduaLKHFeCmKGPtZJum7CE2yWwzgHb2nZonhRnOEJ
1FP/pKFyrvQQhBup2g1oOnJaKYV6QU3vSLfjEvZDAGziicqIbuThdii9feOROvU7Cm6bzH2KsJ+y
bOT1oMmuZng80A5Q4dFRGz5C9tINam/bm6/Krr+dZOofg5jm30qrewyHwCDhXrvmPwLtu0mPB99l
1uyM4KRqCceYjQx80wRHA/pXM59LOjWwMlHi5czAfmNdbQL8eis/S3+Lyn80sp6iOj3ch6388zq1
o/fqQEfDxWYf0+WEkTW70KEvKf7WdHUUYn6lZVfyRosfkbZPtu7HO9siituZRrVq3Ek+t3H52jW8
Q07vM2cAW+DyVK+Z8B/cBlE/hZzrePqHOu5/M5wdkvwW+09sXSbfa6vjSRQNKSys1rlBwT4qmp6U
R75daP83zNnsBzM1oYDyDSd4G43+FlNMhH6KSWOsjxRWPyHuRZs6E3fST98w5GLTnsoPvxZP/Mck
jMP2M6EmI7RonaAS4jxwYsTudLMdVru1N8dQ6vM3S/W/EgQnSckRUKlcQDCF8w0amWRTfu5qYZw6
B9sHlrl6O4r0y4yYiiYLBkPC9hq7YHoMJwTzasBrHQ4tiyY/e2vy5N2z4uHRJle5a1UcHNoao5NX
8NOzClTmcILUaA10ty72sLscLeIQDZy5RlW8Qci/gYe5DnGKyhTX0960QsWs2PmHZra7D0NjKVzU
dOG1NeOtmZ3DljekFXBPQSd/c1MnlR8DWIiVDKlg0O0WorQBR6QS+6YF6jMl4qgH6B4l4dULUme5
ayWv1kg0f9eIfdGlCOguZEGww98Cknwq6s/IDiLcPeYLCre8By9R723aTEcAbPNzVwmDvagkeF7m
wjpkkyNZhdOUeaT/JH8VSYceOXtfLck0EC7OCYZZwHg/DNsIK/Y7NGrrDDpvOniqa94rZ2gfGj77
R4pLNX2aon6y+7nY9w5FtcnQkidTySVBvoKVRuMA7oYnm9XzNe+LipIjn5Uq6WqmaSC5fD+FQY6v
wOqV91ddcqPMJtrflGrzQ88ozTvmvRIa0o++1n9web8HkDL73najY5AwSbJ0MU7WbJT3FIsF20J2
+8CZfqlWxy+Q6DdZS2pVmY1oA4/eSDaQJq2IRM9QyWkHRYuunexFw+vEnF2QpGyeK9QV8jPAHHvw
eNvGI5ZSQn4RMc+tuNukmXzP2qncd9oJ1xRm7OG+sgscbbF4FGtv07mtLNZuHP7QNtmeMFxQo2Wb
iHaWCnC6aLt57GtuN35EFC/KCnlnE+veBhZ0M+EE3TF1CvORMvNq43st9GdWMq9lpGbkVDqC/+Ps
THbsRrYs+ysPMU6iSDPSjEzUq8HtW+9bTQjJ5WLf9/z6WswEChEKQYGsocKloPNe0uzYOXuvPZAG
Q2nPTl2X8fxgxAnwsLR4MQH7rFSmPJpuigMciU017b7wxZ/H2z6WTz4ZYKTc0XBFyE8Uoqxpl7QG
Ml5pOfChYmogTyGAc2gB2nXxAUWb0UzTj+ea2myDDvqRfRzGRousoo3oGc/JkF+6UsXPDkZlxCI9
FY80bpOMoibsTAt8RfYGw4/t3qzOxgTZDMxjiK2U2AdEdjwKGf1wTqUftTMgqACOSdey869jzjac
5EO7nyZKuDQJmJC2KZxezzqKKQaM0HSn3qI1Ug2Jj9mq31s9A6W5NlClqPkLnjogOH10AzWAXCHL
+eZLUCGjJ+eTZLSPfcdMon0JYeGq0g63sfucmJGz0SiX94NPD943RsZy+TDssrkfVjoIOZTOtqDC
V6RWueWzKuTZxMy+LfPmMW2yLxhX5ysYvJcSB9NGzBqIvQ3LLLXM5FlGY7Ub3Ta6A8pnbocatkWJ
o+yQ0szc68gDS+zjerAd+5sDjnqrBTgP2dv+d3iD3t4I4O83zGgrMA432oYQ1NBSox1AU2OECMmO
zkfdpcSHh/wRhcEJj/GbmTVPxTQ/aVk8J5XT7406q+jexh05n5z67Vx5dCGI5AiS8aGpzWoTKnkj
dG/dWJ1JDlJk4YE3iEFrivRo1Do5mA01oEfSAg5wCsROT+xc2QAFEbF0jPyxRllDmMxaMM2hEyKZ
F9WUFYkP6SkMJ3Db3UOGbMQlzyAL0GyrODIQ2bPtoYPKyK5V8B/C8ikIHGjcFrUwBvnuvpHOA5t2
siUlKEefXd3y+y7mTCqKeXgoy/SQgm9cyzg+mn4+UQgx2PNBeZ9d8Gnr1gFB45X0TpQykURZ6NkO
0u7l1jFbnz/29xmgrG0mF9R2lxJro7pXuqfTdYiL+RAVab8uI/9pbFwCY00SQKZFSj/H7bLYMCLM
K9z+dUysMTunu2GTa3HvtbyfHTG0W8Q9C4AnNl5HdjSqeKu4TLJm3olgn8KJGK25fICXWp/NHu8J
tvJHgnk5E9eWvaL1QVxfJiEPaizEFFwM2zqWIMV5G9HbSKIhClMGuvWpBzK29sL2E0pvcSiqIF9X
fvxhNX11MDxDwGZz2xshbXPdipzwbyd6lAGQtsAnP1W5Rf8l1cY7pkbnDOcpORjMqkgoEwiA3CgD
fDrQWEYsyZ87I0aO6Rq49Fhc6iLQz9ZEHZPB8x4TNa9pNy/RsUV1mcOeVMoYeoJTMepkdSZ3jpJ5
bB4jlMBvWtUWMfYm5vo8ny4S6tKG5THdFh7k5CGexTPmFPsb7X39Blj4R8l55EBVFh3xL5hHq4fJ
gdK4um0jApugm0M1ygSCUFzeWESQfvbv8cB5aA8YQ196qtAPIEF9hepUYALIq5pIADeRHDgVD58K
HP8LM0HrSfl466heddjjIuBQjTbHepU5wGo05P6183qmAIkh0YMHiuCwXhvHZI6aK/NJj7mH58L0
6TxFJLRNGy5WlnzkWDJ8t4BO3rtBypcugDFwuI0Bz3WNenPrlingINuvpRtPTLTr5GXsae2HZtve
G0WiTtVc2yijNM7fePQdDvwmE8Y2lxzCY5HWJ21M30VkW0diplrQZxPpew1IKnzixfBR1FCTSkbx
OFFaYuBIiNd3XjOiWpJe/dZnLv93aUGAIE4bE6xRUvvJJhuoWYHJ2fbSRAtJzWuWAoJgCMoeEMtr
AfzwklUcpR0QJTdupH7gn3N3YWkTH2Aqzg2u4IRYM/hE50BiF9VEEIPoUtSem2E2nG0VRp/dWH46
2G+PoXQxU7Z9f281xpUGW3cfmXSHVM7sCrZMtpMJ5SwWs49ygugQ5h7jF49xkE9Y0Nqr+vF9LgL5
ygMHQdMJ5r2Jg+tADyk48BL1wa41BwKlgaWsIhjUO4bU9dYaUmcH28Q/lFmgdjaIEzSTkh5s4je0
X0fnbUJh/o5jJLtiyeHUa3gFFBS8C8d0cKNjW8PuVHUUHeqRWAiW+WABhIMVfnOT2jj3ZK/eD23J
MAFWHTQTlhTgXlyNCLBwLO9o5im4r2LaD4zy7x2jUjc+T9CNQ3dy3YHZ4Ysezn3Z9efS0eE3huVI
0CpEg2nXTLdzx4VpOaXmqdU9CXCzKQFfITFbkn3pwRbFzKpVdByf3XTO75pCcfieHKpPF59JqxxO
2QVZSgAS1XEMG7h+UxB8YLmMjoMMnkcCnY+KDN+HJnT4BzPHJqS6fITmRKig0OPFGAIqvX6kt5EW
WbjnEaDf5QQWpU5Dt1TEk7Vo84dzZlf17WLnBemGYU9zTNBoqG8Z8hLwJHQdbhM9E6XV1AlSAg8n
hm8HzrnkKWStNZzx1EHb2fpQk0+xG/XXrhX3Ci/neh5EyfEXK4QFfJgqBBvzaAp76wiERaFtMu6j
v4vducXQUUkNRb4jh3dtyaw/w3aKVj71P2pKp2V2lWeocgeMNH45CZ4pw1VnZfbiDNST7SQwqfWz
LIWqEJoBp57WHCsyTmbLvIEkD+PfQCp/tsi9X3cSerpJx5JSNrZfmXj6d6K1Ijo+LZ4fn2YJEbl2
sm6opJieoJBGttCZhxrzcr/pU3ysK7JIlLvnVGoTk4XagFe0IVsX7Rn0xIa3LUZYscJ/7l00Gzph
i4AymnMxpajTR4ynFe5GB5IshKQ8OagK3wCbYmG0e8qIcfcfZCC2xQCtHnFuBmRoLp4rxOQjzLoC
yPGmj5vP2shfG2e4RiVrxJyQY5KTDE2sZWKdiBlnzQh1X9G+n0V//8e//tf/+d8f438Gn8VdkU50
HP6Vd9ldEeVt8+8/nD/+Vf73fz1+//cfStvaYybsakeYynSFdvn5x9eHiCX4339Y/8ED4gzojmMe
c5FcpyUy5kxfxMnpBcYkVP/PrubQHteW6Tqesl1heeqvV4O2xUCtxwOsczoTqAcnEsEZZJN0LY6/
v9Tyi//5xv77UrbwHCWECRz1r5eKmMShT5HZkX0GAVwfgI4jdLE75f7Im4c5a740qLdvOlTa/3Cb
9t+v7Zm07Yj70MI0Xf3XaxeS9KQ27dKTLVEgr4YwEt9b5taPv7/F5dP62y2i62WCbonlm/zrZdC6
iVjkfnNUdhUgIehz0C0rM5QeVMLeaccT0gRd/sMH+/MTwwfr8cS4ltLaFI7z081JHdS2WZJuUuTe
+BQbaEgGVs8juvPpHz7HX11KojvRVPBK0o7+6w0OYyBjfKnx0Wox6jijTI9likbZSiDQ//6zdH9x
Le5JeoTSMIS3HOuv1yJyg0khp33QTk7yvcBwOCMzb9yHoqrIQee274MstYBACxe/jvaXbbSpfvgF
LYYuUku0q23VyAGjkkpExkGPFBvq8WpM8+A+Koi8xEktLy7l1QPNQnl2xqp+wY+BgyZT/kNlju2D
RYzscyawEok2to9JqMZjUMAwXcFssQ8gWVsEEkYGmnqpVnRrpTu7nZ2bMfTlBx1wfQiGCpnOHGfs
q6B4ZwZYIJ/ytpi+stNwrgCxwmzKBP/+Q6QJsz4kFO5ltrLsdmoX1amOkJgBZvO6A2UBPbFSZ1QZ
vs5zd5Nm4AmYJNaIWy2SVnBUe6bzHGVx88BvNn7BWQMKt0epssktnqFDJdvgMgY5CpyBZB5hd+oG
jvL4lCwJLwy3ov1QdsXZskLwJkOc7XNH6lPeewEp91aXP5SubBF+lDndW6eRBwUx69UUDeUNfSH/
kjV1fRfR4a12v38sLPGLd8wlrcXhJTMRFv+0PuYQXPDGFsax87vyqTTs2N+WsmFCYrr2NqM/9Zj3
Umxcv0hvCTAwbnEHwXI2qwGDRgIJ8Pe/0K8eU09oKRy0Hjxqy8//tF5HNSlRdFXmY7Dkc4NmFOso
xghEF93a/P5S4hfXQmZkE+zlORJF8E+rdZrEtGWlSE5BSu4sWmJmBsb8AKTlW2CijZBsh9RJ1zJq
LhPmp20LYc4xyIgGt5D687HRukUUQKeLdNvDbME/5thxN8Q9Ui4vSeBauRnlsU15UPqEhTiIxn5/
E7+8BxLg8ZgLPjOxfL9/+rwYiRWzjavp5CvR3/YqFl+TLMx2gc7nf1iOLfPvzwor4/+7llx+/qdr
WeBOwwQ+9nGcMmvNsAPsazXQkfChXvUyGJFr6GydETiNBDSs1mEVuOff3++yJP60J3g2+ckuThNL
WZb86+9Q+yKU0rWMQ+2H+pGxCDKvzLsMqmHIWjKdsFxWgIm2L6zuvLn8/uq/2HQ92zURD3AQVI75
094AAjMy6ZZntFFUu0KT1+wnwoCgoTPEq3p73JozmSxDT0TY76/8q+/ZkctGLz1qGW/5+Z8+e4IX
Bx/bfHRiPQ43aEvMd8dK27VVxt0/lEzWchc/f8Z/vtZP70XiItwuXYJBhFI0cObKUs3WtuxyvDR1
16m1npxAwCYzvACHbtLkR9dXeYsaU1Qvlifwnkx4bcxVMfpDt29LuwCXhl2nXEOFJyTX9GKjfvv/
+ITAm5iWYD12fn6bYSq6TmpzuBL2LI4o08q70PCQV3lp/Pr7Sy0fwN8+IK0gHnIhkzjiv34ZGOUn
8GpWfHINMT3JivFjKkhSCiySiIElFOvfX++XXz43xjMvSETwfqoTNIgFswFPxYsnao0MCtjpleNB
/IHks3///cX+/u1T29nKsy2TNVHInwqFjkDEGorxBCDBT7dm2T92SKc3ppkiI4xtfZqE/Q+v1d8/
T8+UDj5NV7mOJdVPm1CSjmllFKF7TIykvRt8C7Zl6DrlV0omkhxKpjG/v8e/F7Ce5XqUryYVrOv8
/AU6ToMUAZft0Wb2D+jMY4ayAmE9xf/j19YjWJ6rgJJWbDQ/3ZkfuhyUbdzlfcqHaflT9CQQBALx
IRr+9/ckli/mr08lnyJXwYIgXMv5+Vp4hTONJzpdAq46wBd97T8rn4PVJqtcgxiTscFwyYRnN6dG
+lXHS/iZO3j15zgS3IRpkPCWjdHFRBdm0n+y0xShZpZMzWPnJtNT3GUSA2kQGs1umEtc6H0DOuMf
NjQe6F/cB3013ixpC8R7Pz2APVrfbjCN6GSxCWwGvOAwW0eBEkoipvE7sksdoIMWKk3AttRnU1gv
CrXQXJOJJy9YIb7gOYI43pHOEUuaAwjexKoNE/sEhKdYm/z7VdP0wykMh/SsnJpw9hEmkFn16iaK
SVHD/bwEQmC2xfE/br0oTz6JGaF1Pff+ya0C/9BRCG5QT7j0lSr/mtLsI/cvIIC9shqUZEwTQJEM
dzlCr0WI3Z6qlGEHeN/wCX59ck79nsP6SAsSvbn7KbuRLTOL/C3v57SrpJ1s4R2nByKovMOsg7eG
OQNjFbPcskeM+9n3vBXVuHufCItgUhf/OB0pzTTGa84WfalTyVp8Dju7yGGI1hmlNJnwCdhw2Fbe
V0rk5i4qHMIVfDc9N1R/tIwBJFL+VJwOlrDhtNM3nh91ayMk/MChZfApQsfcRTZSL3ocHKTTpN3F
WPR2EwzIByJqOSQkESNJx64xAXU4OBzLPjZtPT4R4mruFEihgwjp14ylI3e0Lhjd0lhz3GJaMXXk
G9Kgi8mQB8mBm4y5nVJdxYSNlp25AmIRrWnRgSqkg8WxMKquo0VDvwj58OowIay6G+XNhHofQ0oR
QckaQzyHuBOpv+0a6oVv0sE06WoY2CfXMrAng26XpR8RlMBrDkzzOHr9izFygw7JB7c050KQze20
xYNJ+l7pTpT7A4cokzKj+C8ws6eDnZ8k+jaJW+to9o7P/HZwMIv6CEsSDhqY9+srYX+sNmgEN2Ly
+lsPSClsE/WEViHbFJmRHBqSUg5A/rpHJvrhj3aoiRirbOrLuJAw1jtLPPZTdDfgqHjAqR6fzZT8
kaiczqMzJdsqar+5jeefugRdfZjgZ+tjz9qXDrjOlbKQfZohhppqEkDnQvA3TdSYxykYclTyZrkO
cvTeqAgRmoyADE3qq4NqK82ZDorZila+faRNW+2CTkZbxttyj807W0UqmbZaKbAHw4DlJzHHNwtO
1MaZXBRUjlm9T5y7Lrg0YGAlHuCFrPRCCBKmeAlzNR1j/K+bZMqQA8UcqxJaJ1TQrfOsabiu28Ck
HTaGEjwkYRq6LqfD7HjGJVqykkerbG68ejSPg9PpfREV+mryUOMVcufbLiXGhmfcBN85qns/Hasb
K2gRXkaWjR6vjTYlWI0j+0117kprWNu1mLYV45cFj6p3JGW/JwXD4JG6FCuwW3zmhgd/1BQ3uash
MxvDB2LY4TTLqjmnFX/VlagDjdrNtxPSHgauukH15E0stKpJt7FF/F0+GtErVFd1db2u3OmeZMuA
SvweO3J1kxgNUWcZq+A4za+ROxhftczFYZQF61KYZY9hFGmea5zJsyNLAg58+xALZCdkwLnXXnTT
LSIh601NonxjxFHibWW2WNUNPdbQeM9L+3sTt+8V/rIbIwVzT6BWyWeYITiYFiUruSQbqPrhpcmJ
9HXNXP/TOeYXJYDlOBzDpOPQ8tE/lVQNocyJYzjzsfVAQGfEhq6cUCIy8r03wxX1PxQASBN+sV1a
2nMoOIj+0tS7fy3i6tY2miLUiiviNu1xcGzbBVYMOAUKHyXJefYCZuhjlW6A69oYXoIDiJj8tEDZ
WhvfhZsF8iUve/3scYxcx6nAqUGj/qOfxYTSvjw0k7uTwiKwZKTXCq3TWrmGu3YcenJYA6GJG85N
gRWSo6K4cwq66lWL96tv7aO7vBhgdDAdz9l+jlhD0NOs2X9upv9yVeT9Nybu55HOCetHwiZjAt4v
EeGhb5qfapLtpbHkOg23k0rrTZi1t8XSPzcKkC+sX4YcDwL0I01fRBZZQ+5l6ed3mVEefXfc8F8/
PR3duiV9CB2B+Bct3llAkHT6uZo/FTvQFh9JmSUYuOAYEEmjMov00Ah9flDQEJls9SNLGyIcSuLi
yxXeeWo7aRB5JlSwDEJNk12v4OMGkvHWdmQJmh3V2CiS4Ps0OElM2AtaeavuUI6iVTWOIL75rpxc
M2QbioMV6oy7lIuxuimn6AE2QI2ipglVtaWLhM0/GtNTBafw7Mdls01pP23iBglrE81Mhr2k32ue
kM0MC3Yfyzxd94aZv42BEi+RPxJcahT00tMyoRXof5FGGQE2VhyBVPdgD+2rRs3D9DP6HGb5WpUh
wk+GYo9VI8MXlxwDBMJ5AdJXMigrAmRiQ9qWOxyhwMQYwRiuvQ9HfJpVlBenKugw3BADukmx3G7y
IBHfYcv3m9o0nWOU5+kxm9N8jxY/v41RQfOLdQWsjgzcfk2bZ19aU35pmWxfirx6z5AHPFFOFyfo
NekerNkAI8uPzvhfrVM4DGdRGp8TYe373pwqZLGJ3sVJhahnzEFkDSVpXuyQ+RYAl+6BOs19wANd
jNehqD5FhAwyBlPGQCE1khMxYmIf2jlicwuyAwQ8mHjIKSffRIMAncW9hZwnngyIzvt06sddYyTR
uzkUXG+wPwYKMcRaYBN8+gBvfUgKFx2jcKcjQOmSLsu1n0L3rgxc0umHsF/JOsOnXU7emshna907
mhtE7X2lJ/FFwA/buZKkcx7Y2rqNrJzgCTucnlRity+NivznTurXoCY2b+rYo52xaR6AflWXFr3G
UaY4i1XpJA94lqpNYIaLkAbzl51Hap0Kfr0yMtEy20n8dXB0c2t6RBo6aYnRrPT0e2Ar1PaBCIOd
Cg0IhNrPB4rGDoXZgYc+wc47u8xjzKIzzxytzTPOG6BqajIGEgAmXuMCXA3grkI+O3MMlE3nhE4C
+SBWZkkyaMTi2+7Fm4GV65BWYflZWnE2rqeOdEwlwopKOUw2JcBasDC8cvhF6mh+DgAzonzhAXwo
IfUSPqPnq1Wr+VYb7KBTGQyP/oxQoEM3dd96QbQPG1Ouo76Fdzi38bZk6HLIMKx+GxlJfTUxY0PS
DO3hHv/iuOvpBnxzZy977kHnbsFUxjuCO4K7IJHBQyAg2Qt/mQUVQfPhK8M5O33nXprOGi8iGHBK
oMJ8g+tnrJ1cDOuOhgdMP0+ThTCkt5hK7E2ZRIr1U36dO4gbZBMaz14cRjfJEIgbOIbDmaOnQooV
cGLvo/p7zLyoXWey6u97iXBeAQe+EkfaECSn9LsZx+OpSXio6s4adhQ8SDq7NHvoGviayIqoSmvo
xIvTEARfLnJewZ4YtjmHszYFI3YGyrCU7Kd2/qzjiBKMntZBjAVc6pYWdu+64Q9ViBuTkSvGR2e0
3+C4wkfrCyIK7bqhiE/S8AcWzx9hOia3Fs/MNhpzIumVAzyrUh1HDDd4GGc7OwyBZ5RbI+rM/gCl
j4g0lJQPSpEOa6jhM6Eth4jLmtr14DfVPg8CfaldorE51mMM9XU9MpOecMKm5f1UO85TGyGXxpiW
+Gi1GswzZm7uDOLReD0ofHBUT6BRhoA1lu45YKTtJOT0sYTDs4U6Q74NVV/QQ83IBLQxGK+RXpen
NDT0ySwWJ3XcIAkYW+Xdu1K0h7hYYm7s3CItMhE4W2RYpQYUUFMdaB5MOyDf0XMGasPapJGl7U3b
Zu2OuPF2gzcauEk2WdcIcgdq2p4CO6P1m66yIoYpj/J4Ojo6DzaEJQQQMskShdyJBNX2jI2m8Obl
ctjY8irT353YbQ7BvAw70BawqSErFZfZ8ed3pnviC2EKw1VjYYO6Ykco7JSwiay0g+7QwGndGgam
XCNE9hAlOtwys/UvjkjkDf3iNIOTEWQtCwK62qRsPBRSEDCxzXRRsnUIZniop2q84Hzz1obHzsgZ
jFn+ipgcFtdkEm+qM5BGGSmqdlnOjbseqlKfBCTGg4pBZSURGfaoq/wm4KXpg48wCJOnii7t2sZp
ay++S5i5HcELTJIzxtvBQ2WXdPr6GIviiOsdnyTBZZ/BbGP17jL4IWPyMBbQ1MJgCHcLQYQBe7aH
xzV9NF7zxeqSp1r4F3iFB628nrDT/prH8dlu+qe0dI5h1zdnwyr0na8GMgpa3qv00E1JexBBfK/I
dCe4E9poX9dvoM2BBTcNXDdm5au2Annt8NgHoiD3mWRuKwZEIKtjsIQjUQDwcUQNfIXFqVCWzkYk
sNGwE7BzLLbSmaWtM+0ZE1XyKPvppuoMDHwyZGwUvKJC4kO2prMFREB109achq/1GOAERqEWowro
o+El7PlCY7d8cSL9PNTGS7zIEc1R3CDoAts1gmGtMgjKyoblBA54S70141QjrNNv7Vt0DbAw669u
Kh+1DOS2a6xjKfMdcR0bIwwvWBv6MwhxDjkS+bEZohZ34e5UhTk7K4gP/ocx5eWGUVV6k9aOfsks
5d/S90cEU9EWX3WKs6wOq31fjxt3sZH1RNoZwOMvIcptVG+aYEORIIvvnffY7Pccr/YZUceTByV9
jO+HNN9hebp0rg/HL44Pbtt8hVj4RafGeTClvBN+Wu5E4Vw455xD7U77UgQnBKnQ1zv1UhMpGsvg
a4q5hl6CVd2AUqQrHzsVc3d8pqNTPRLjB4MuLcoDHeMnrNd7tBRXqzNQibLX9tVRWxnf8bDvVb2J
sPusXCytLL0p0wbNwVsXitxNfRfWZk7e2riXxGQzmgwcvo3sKHKkoe7wEPUsWHHorTipL2K42zpS
e1NnX1E87qtY3vdV9ggADp1Q9sgq9j1F6Dax0lH0c0Cas0+NeopZwKcc4d9bZXRXJuOqFGRldXO6
6P7YWMc1kFT0IqwfoexwhqVs5Va9cmN/z2TplptHA9teEcl9zwd1MyEUc1N0un75XabdYwhKBojP
pi/9vRtWdzlOnBUyNwx5/bEcotue9KnO4+xWIihXI15Rno57dt+v5jg8wASF+EmzbGfJmTQJuqWt
JpSys5Elpcm0a6h+h8DWO2qF9ABb9humqI2cxS3b3ZuT8s9nKJzQeUdnPxgOdpCedtQYHotBnXoe
S/YO+xbp1anNUyjU4w7ZLBogklFH7xLqaKswFUQFBH2SGsmLmZsJDw7KS2xsKz9Uz15L0eCp7hFt
cbpR+NI2nsND4Ez4MGJTcdDMSw+llq0PbRjA9lafGgCiQrFSZDHHkeFK/b+t8VXTnCjeC07maDxv
CEqAc+Na94Me9p6PtUmzYNvadzdVP3xr2nYdimEXAknva/dGpQQZim6HQA6Lo3/f0hmJ4uTSDTk8
nggUWJTW5WKdvhrAzZIEin1b7acm/BiT+FvY+rewPu6yMcOpI5p1gFMIt7kJuLZL+50XAz1leebz
gQKUkhFHDkP5TrBkC4WABD5EwtWmXcJOY1xW4QRHlBYd4laWOtHzaHm1hp5rnQIr/mLHzXNexN/i
Xn+JPY5ABLCD9XCoUrwrhJCN6Az87uGxTjNOQTNRd6W7b3EsZhAFtach1FXjZz6bzd7DvYt6KXVW
0QR2I7S3OTq8JlVPsiAVObep7jKMWsbA20xTTmxCUpF6cNiwpzDf1lFA2FmdH2cf4SpYCm9dNQic
wKi95NVEVLiTvcblAqGOqfOMquJMWvffZLZwRBlOrupMg2LlVty2O6JCpOe1NEzN4BAM2JfaEq8x
DTqApbShVo0wWMAr/CHGdONjx0VgSPtRg7MLwuauxQxSh9nNiDzRSziZzOV3y+0eB2nyN1uguAW6
WFlPt1PfRLtEllcYw++NZDGmLv6sQG+z0yBUkOByMY4CV8mopAczewbXfLYtQGGm5+7TNG+2oQzF
bgqrp2h0HkoVxvi7QEUVfjEvtrBvlWUvgS8YOAgZa5qp3TTGgHTPqZ9ymjdsusklj2S7xpNqQNlu
D4FjHFK7uNrkz7US8RkY52vL70M/yttGnQ3NK6+OU1zdCcePt1E/HQ2DxymNp4NXlUfuCqIEZJlm
JIogYpsYqxA3xJx/pwxfE4b2XefWkWOFcS1dFITEbpUrkm2vKLS+TYu50XT5chUK5CThzNhXDV+P
W2ymufTYm8eLr/geGAwQ5RUDWjTId151FSLYxVCApacmcEPSBL9wHANk13pAjtrQIaMzv9YmrjST
nGW7VndgDWB1VIdkJliqyV9ZpVcYqnfp4mX1+/EtTk25CVx3ONGs+qEtowa3bYCzENFJmtMTPfJ1
UKlX2OjtdWhaa+1ozlFmioW7zcuTWCrb1FPTIzSWSwBUY62K6gB1j8wifGJ7ExH2ujHok1gNBi/a
QR1yv+6lIv2kx2dnL3bjqL9UXfHUmDFFdFlBdUHkAi4LFGJVIvt1XTaynHYyeOphE83GdaBBRcF5
lHZ0LgLjalLI4qboSbkEVIgQHhhJyVKYVfB8dY9ivSsOMz2ng2nxTg0mo+raHp47r+H4V9tQQnGQ
88YZ0TsFymvasCIk2r4bPcDBdHfV3lDL8gQ5M1t8OED+19a0wFqrm6he4vA8Z52YyMKHBHnfEn6a
BHtc+QetrRcXJkOWmRBpMTpT0wvDidamVTHUsPljo9NdClyKJzk4kNF8FBb+xrB7cosYcvK0w/6J
yjkiFtQjUjPgXUb6bGXwOZpxbelBbz0mOgeCq05JZp/DMN+5CZ8jtSOp4Q0sBqO7x5f9SSzpS18s
ZYGF2gQ4OvX9hqyuhxBvAPvG6zRyeKKvuhqY5a6p0Z3NMI7X3pieewrGvDEePLvojo2gjz9PPZAi
cDqw6ZA8rumXjhuhvlYzujgimbx4vJ/86aWXqHidBIDnNPJSdiPP1rB1s+ihTYboglo63jD3QOAf
BagYNBtv5GWAaBEebvOovSG2qETYwM6u7MTciqJyNilfpj8YP8DyHVE0YTKyLY6NMWLjGSz3IL9b
KhvOec/NaDLoUfPexX1+Rid+y9joOjXljzgeaNSZN1NBRDgS2a8So85GmMEnzJhzUwKmzAz3Dtj3
joHSSk7l+9T6+yppH4qsdVaT6X7r2YT7VH1kAobDHH3RZEcSwFi+oQxEJTC3X4LMJg5BsSFT5LQb
vEGPZW+s27l+CCiVgBvah8xJvhAF2R2dMKKtAeyF0DBIz24MNywfgqsmEWIzp+Exhw+Fubl1DiC1
bmOrPUnV3STKfYSy0EEjidyVrvg6Cfrh/DG/Vs4IpcNWDFsLUiHtkUdrfrAn8Tx3hMMMFdmPdry1
SOxdZY1+Jqhl8c32T71KcASL/tG0I+fFsrNHg8WZjtPsrkuRM7SQl95Xm7lpmhMKc7EuhnFvNYxJ
vNBf18wosVa3e9l4xGiM4ZfCsa8uJTpq000n4T/b2llYlt5GkCuyzXO5yaXaNl0AOifaZSSjABkC
zvgEkJbyMgeHBjzAGV4T7XyPZfrdV+2tmdnluZRYwbt83rVluOu7ah2ZFDFuM9JjAA7ORkguTyM4
lpnjDaf3295WX2SCb8BKDwWOT8LGzXNl2vZqxqnM2OiukkyH0HHjEM6wnuCLYa6SAUEbI0JZW/Xa
1fKri4FGD0BqiwHyRrdpGiz9wxTfsLL763RqBWzhnL5VLjnhBDXGTmZRJh7kKDzMfmbshxxBPkYh
pkbolAIfsgS5U96gj4bJGFI6eAPKiXOVsw/Ak6jABOTUAXBcHg94Jk+Avfd4Os51TC6hp4PFxK1X
iWqvhS32teAIknbgqQDoFm7wiNuXdqt+wmq118F8moFUzx5j69j0jobb4CIE0NZqyglxYAG5uE59
qEtiYMvg/1J2HkuSItsW/SLMAAcHphlaR2oxwTJL4GgNDl//VvSob3Zbtb3RHdzqIioCnCP2Xrth
56Zx8engPan9zTxzBlg5ypholWGbHyByhEaEYdVwdpm8jeew8BI9vuc1vqhJGyIjiXKdRNdWHG1S
M3UJCbzMl0EP2BcVNAPV5OBRYnR5dg0xfzYiRCcpkfH5jJihkMKSKaFqlbhYk8w7WbI6ok7llp42
GT2Bah3mH3qReNY5RsHIDPmY9f56aG7bJiLlva7c5pMHvj0i6jsIeYjb/NRNzNdzYiisXt76t4US
AK2b/sjzu1HMN4OwXBtVtDKyiZ04iUehuc7pMnAb7JVhfzlzuJkloLQC3h3n41R2b+i/S6pEaq7W
e2qYvBVJuUZVy8HrnvJG76We8RLZK/QS585OVzatylgWG5JJtkNnkrpq7NwOfkQH08EyTzY8t6gs
l8Ix1l1qH4qJQGEX9hcMseMwoNNri2pbTqCPid3By7W8vZnNsd9y9y3mKHssSTVCubLOqL4To4i3
xPI2l7RIp0WjmwdSlHiToGPw4Ox6ESvhXhvrmYykXR9xk6f2fVq3pzya7jszvPqZ+TkC8FnnfYRl
oe5/DK7ekje2UIC2DXMiYqY9mqp80Im7wfV/plQALW7CukXPslKVuLGBm4MB4IQ9AkY/fsPzMMO7
TG15DTMa0tqcLw2E8McSD/3okZIDdX1t+Nkq9tNN1Q2bsI6fHe4HP1RXlofH1olZmNwINc3Bzca1
YXgreyhvqbzm61CHdwy0ICa48DUpLqsSp/gcLqrW3TLsXUVzeS7B+CCS5G9w4ZLRHA/1u4mH7K6y
TKxH3hKeyApqz8K3NfitmFEhA5rQnnD6t8aTTqYVtaixIJvLXEmiPRu3EScrG0NU9zdolXLmhV84
PQ0tduVswFpvRpABmClhLcczjaKYcgD9K2OM/LUwedtmjTpW6bBtTc4zdiWnvE8/m1b/aADJrtqQ
6XhY4W8l5+rq9sGDHJDUxkzlY0mGRWU9lG6wBsVNEC9poaQ7niu/emKiS3reEL8wriyPHHWM3oiT
XczUsiP1C3QWj67TMO6xNXy6UXZAeQAnu/YRBqsPQIOMH6LikE4TdiV1IX9p0wv7Fs62UQzG2GuN
S+adG13wLxp1uCIlc2+lxlvGjcHMa94pk5wYMuVBW1xFRKGGuZ+YhLncs5YGRyvdkw+MagbPbbbW
RwIBgvVdBvY+kRT8YmKQm9rGR20hJtUpdX/ThBKSlN4ZAVMYz7ywbteUZsXacfs1b6ijD6Eex8Yh
7ElBTin45TAxaMzEOWlQLVQ4KTGfk9tmNBcEF+8ocX80Q+4+O0VdUez5qC86XfBV5hROsngosTuF
5oTrM5l2vptTX/hriMarMS/XkR5dMpCGN2Um/jZBerOsBAboUlLLIiKt7ocAcIG6FYSobNj2ULYx
ol9yr62yKHkyh+q9nbuKsa2ZLnNTvIYQbDKXHJQZsD7rny3wHMYPE04tYyYkiE3veraqbWqKezyO
M1W68TI5OMvqDk2CbreQcOER1MUKFhFOq5F4qJrCmJGKCymx3WArKzAFUfXGLXvXuOvn3cj3vPT1
uES6DkE01a8AL1kz4SHHBY4d0W0tAoKZc3k5UQpMR9dCNjQjnj4xoH3mhd8t67Yi7LAufsFZn5Yz
T5BkIYaYSGztOHiWFdvKugrfI4HYyGHItbCD/GEIkIG0LtHXqkHGrTZFPL1VQ7YTcXT0tXd0qGDu
xvIrntjOG8bXOJsXs412E8TJoKLjSuyAySAIarfO5kNrj1/wM4Ndr9L1ZAesoJw13qtbRJX9WYeB
OIVFb31O1fgjtW4pMxpfZYM7yC4vnk5eyIE69mBcYuxN9sySIbJzurq5vvMSj4kkOWWQ8deY18Bd
d7/jND25rJj2yudpNZNfQSM2bjYDy6pfLVvnyyjJ4MtNWP3DbJni2kFPsEbfuhI3CqcXfRBlS3GT
pqyQiCJDTHQzAw6/qzT7iN36QybGxrDGB1INHy08aCnzuNbOnjtSXzA9roJQkUrXpNeoiB5TQGJ3
JVZMWcR7BeiPMThmdSt6mhIUG0P+XNZciFF8tIAdeJikDYeSaXtpkufctC9JxysbWJeTsJrJ2+Gx
sEZ/5aTGtGyt7qvFNrT2E6MFcV3bRIMVnxjR3xn3NYdm5JAYPRgwoG0XngSgEcS/HB/kxRCTkgLH
lzORoAfPQ7dfxAWDaCs7ODOJBBl1Gk78JIET7D/4KsNLGv3IrGg19qbeVUb8OBB2wCuehNLmalT+
Sdkh/8Lycgvatab5oolJ13Ce6MzFnW3XcJV9ez8EBfCn7mdFzwWx11z0ZvrlzsO7A5bnrip5aeVY
VTlOw3UXEYUYDbDcRLAGxIKLllf9MDJdyjEcYduaP72OEYR8U+ijl0SObbQ/Pxne9BV07Mx0F+1M
J/8hHdw1FTkjC99hFK7s6ANrLSSsAnCxVtiQ4zJiz2oQGROY/Zvh9htiPrdV7Z67dog+MEMwJwck
YThPgRH2S6USPMVTeww7BHodIEcXNlJGah/wemzjso2IeTffqnZc6pwTzs2RASAH3KuCqYMRYfSB
rfFFygF57qFxSr3xpYH2ylqj2hVT/5io+iIc2Ou5o4+6wCeQedawIpzlUGdqORAokqe4NlPzwOtq
OYv+qNVrKRKGcM5MAHdlHFtfv5sxlvDcfpwRdGzCyXpxp+A6y/ncTsWeKRavSbPA2ZItgyhaa9lv
5qDcyNaoF240rYfalexEqgc3HC/QW6clQbXAaVAARKK7TjzaC5JelsWUbZhAHb0moZYgzz3sCTtS
5C5giJH4Q510W/nOG8HAYpMyQWMgdM+Dv6pDdVJDSu6x6heRU3lv/FGqnOCSOs06tU29wqGjsLsQ
Th9a8hE+SU/IUFitSsYnvWVROASECnvQyxQcEaWNczk40Rbk6gtvP/zNcYokb74MXfsDpfa1N403
B+UIMY/p+6yI6Un6a5+Gl2kMwoU78uLjlP9VF/l7lbtr9FbXGZnKdoJmk7LpH+mLhwKGdKFvbFJ3
3UuCM+VtXDDjxPfmzya2HiBUnKKyWuQFaSK5tqm8pwcfXI2jmY+XsO7zG8LN4sNzVKq3zlFfnmYr
iTbQe5kZitW9UxPEEyx1bKP67j7cOto3nLW66H8S/rAvavOXDm9P6uQ+eCYdtxNcogY+tqAPws2A
Qt2u+E+bcMGrb8u8SaD/8TcoD3/TslybLjwmdYRP2/yUNgU5k0jyz6udiqtDnMXXyRfURgLyUjQS
GN4jYR7YBluq+CkNkx6LjUHXxs4iJKHNjMW75fQcqg0TphDQbTA+FCTRI2/N4N5kaATHc0ouuC3C
rwGek+zaF3rKQ+GmyzbuGa25uyiRO5n3ZDPIBUL0fYAMB+hUummmCj2QfITJsHFFvjfD6DxC0hr8
jKQCupownJ6lnyxFij8lUuJFAx31vJ4FxQ3cC+Vigp2lFIBKN3jiiFyxnd21qTr1pfnZ3laRXeqR
FqqGnbLaxxuXQPjdLlLJFpjGUpbDMZpTbOrlB5lMe3whLAfkOqmcG594GXT9oR6szTjQlGHg23kJ
1W7YOswj45VyWtYY5VQvuqB+c8sC6JfN/rr5VMTKzla5tA19j0pv62vWBW1+hGizrqW1RWaKmkGx
AQ3BR1jPwOIPs4OAsY0rJqTQPxY6ny5NX6xzYhyCgiEc926RdacBsSdCh73uxYMXwMWv3UcsvayQ
wfxnprdp++TQ4EUOYdsrNRzpT0gOTXej6rgr2JSwv9XKJLucTZXuc/qadJMwCtCusZhVeK5MtYry
+TEK7aXZM7HNS0JHvNg4sHpd1pqQx9x6FuiJi6iCex2vTbzOXe9QoXI6NG2whD5H4zyB0cnCZW4w
kqiRuhiGs/ZU+9yTE4nheFE0XQ+drzjkU3Q1ZqoXyyWoitcwIwGYGkDGbJUe6XPRgkLKk8kByPHC
r0MmWQN3c/EzDzvqVH3IZ7SHrtzDBmDgNUGFTBkw38aBHQ0u4/U9rtpn9BhHOrodEXJ7S1LKqKFb
YOy/iAEzvpcci3HeOUEK4ioafhUOc96yOPIj7oLcOLq9u4Go5q2A2pDvlxAqyuCvTuYd0T5XXaAu
KGS+6/OK/BQnfCSaIFkMpgs4lQDa0Q+foiSFgZs695ZZ7JTRUQDO1dnQemOnxm9UnB9McWm1M/Rl
KcK4rAu6o7JjxOsW62hkyA4TRF4Wa8tojTXDHTYk06z3teM9zC4sX2EXx5zmQepxwRZz2yaCu8xw
oeE5PKWGanYaPhQw54csn87kvaC+81hGWGdjiO+9VOOVZmhfORa9i3rBurpL+JyhAtmXgId17PLc
lQ1+v57fLh1+lHjf5y5913O/zcz4zGZigXXgcYaIQVG9meyBKaq66MFYmrFaNr5xxExO4olzznMb
XEj4ZqM+yAxrkc3uS11Px9bO180o1lFDta2M/halTrya7T3mqOKjNrofDIuPUB1jWKr5MP9oAZX1
VXqUqFMJQR8PbmXSB7beJc9guyTjmt0XL7pk22TUhT79hguAwS3YU3OvPZFBAFUXfWHpanI8Rm+R
UZDSXXl7Fh8HW2K8ZMtjsZMfmBfG03Mu6YSMzN2lCdvgwRM/SgEvaOAaByYG0OH7F6FiYKbBqhPV
vKiQMyyNuHqeHXkWI0ANAAMrZU3L3qzMBdZsgnntY+bHGGsHIU4AXzZyDp8AmKJgNZpj0NLV2FgL
mzS7uIT4YRO1cOLG5qKS4ZXOdBsbzV7ExaZ3gh8tkXVBY1ykTJaOwcZJhfTUpBZP1bFQBOCQrvYS
NtOLkB4kqWE4EHb+FHnqHMbtQefpW8/c02Ogyfbu3ocHvMgbAHrw+R59MkgQeK2yvGHDiuQoiZxf
2pN704b1GwW3G3Tr8YpkAipxJVT0KqO4qzP5UBMXW1MKIay483vjudTJro3HKz8QiM3R/uG0auOR
jkHagUEbdOumSidf2xVcV+LwohitmlEn9cKkF9xERmgu4tn5RaySWNySfJUkH1Mr+3ZXs93tVrzO
Nm1mL/qpQ5dsFoepHetH6BhrO6FR13Ig+lZ/OShTloNHwFDr2RAb+2s1uUvLMwCtjTOpDRm1iOtw
PyEEs9fMxMeXiYNt6cwgFUYcGX7cgseP0+pONWNLZBxS0BlMpzHU17pgQBeIPbEGX9L3zVUBN2kt
LVJSRrRtjjVbF9ty9ipF+eEaMt4nCk4vvEDksIzMR58UziRHo9WwxuSxL9DiqwezrAFwiGM6MyzU
7IdSkic69dE74itHb3am2lj0TpqvY1asR1Y9/WpozR81KeCJ311xAL3MHaKHUlqcbjikyRzQSVlT
bFh6pcE0kcSHDK8FlR5bZ7b9wMLi4iGf6dXMxtpiskTKNDnm0ijUWuDmsSXkcitLriJjZdS38dYe
B3tZlTNhF+TS6+7FCeBVJDLbNkHD53NdcMDRKTKqozemNaIEXv4odidqQJYXcS6Z904EsPaugKk+
1nqlpuSVfIQXkjt/2439iXmFk7O6bxzOQRuqZ9TnD2RW3Wed3lbCfW2YCCNDiFZ6RkpVGKu6SNdO
k923AZPGuQ+WwZh+WKO7E337XE5hw83b+zed9Rmj5AKN6zoMpsc8+KuZ6xZRrGATpvrNL2hGNDti
i+jiG49lZ1gWc4j+YbpFdwOjBdZEKxTK9QyRoyjiZ4xMqBHeq5tIN5mi56zpudVbt8LPa9MWFn60
rtEfL6Ak8Cof6mdOBKxNvkkzn962iE51i0wOzOqT2Hv7OJrzsCDYo+eu64YlfJo3mZYviZ+SmDrM
1l3plfG6GapkjQ/1VRBI3UVVtgomODVzycRvJgGqveHW27/CWhicypAmIOy3uRfe07OQLczcEink
3u45pwe8HYTJqI9wClejXWyTRm2tNvsp2BDBck6905whgAbYtCwpnzfKUvklG0hFRvm/b4X7pclU
fUDmsSV9XTImFo8NT7Q/Yhkq3GQfGG16MGYKw4bctH00qCduczLHWlIlIaEAbfNOHcf+Hdv/S6/H
59mHDSQwRtHgsFET3qPGMRDnQc/KZGJ/XubXLp+vkaVO5CrB8BM1Hpz5nCPfge00RItICsb73VPm
TPxR/2nuLRcYWTuwM2DDJOGIrAIoJndlkb+SI8/Yw2o/hAvTqmwBdJHeiZHIHdXI9DPeV4y5WoQe
zIIlmcnsebPcZw/F9x9lbnTIgnTvdogFq+QWJZqOaAWn4GnqMESQSLboZQz23+xWto8wpHLIOVXV
o7SbR9BKeoX/ljReVqd216ZLd4x9jCpovftY3ZOmsalH9ZaSVL2QVDhJVrxzsjwMxeSeUAGCKUvU
inbwEUMSM2SHYBnfZ1tMM7Eo8b2uJxapy8glnQ50ZLwORDFRpKXzD7a2JJKhyTqT4P0gEJ72N9xc
y47IHNlfpHJ6nqzs1XPzfYm0XlWa3JdgYU7NJoLItsjYJuY9KReJXKY6H9YeMvc8LDcxSJZeBc96
LNq9Z40vhco+snz8DbK1ILAw2M8j8p+EAgAv0gut18Hw813QMkdE4UmUV7ALChvlb3ufVMOqVP1W
Je6+cGBSJYAap9ZGIyFXojJyih8gXXnppUvvFsprqeSiSFKpLP/gmvmm1NYXYUlddcdkql1kFbn3
TM2XAHkQISiz2ti3JJwZBBr5M9aLCq29FY2HxEqXLO0Q4Rp4vmDZzw9tN99rDVjWEv4BXCcQUDOH
k1CMLJQnp14T5XZ2KDHdGdpg2xH1nZq8nQZFzRhL81g7PWoOZ5MnqKIT2P5+njwmjfVqV8WqGKEz
+PLk9ZgXDMdGmjY/Glj773hyWHdRe+yZssgFhSyTeorlAIk/N+bJrPn3NK3Tg5bEEt4bpMY1LAUk
yQMUMUG7snU4LUuftXrnQxYWKS3NzJTFDDr+dgLFRY4stLt4GQds6tUE8KUlL76xY94PTmkp/P6z
EWJdkHuJY2ch2ol8c/d3kuYHYrJBxrW0d7CZdnU0VosybR8mQXp2J6xtnYpf0gvjvWGaE8iioFyM
IrzB8FOSJJLQAMBIWmPXW8M59kBOlqV/B9oNjFvCxMBjBGZTaabt+K7q6gez/ZHfmwQIgLSPsik4
1CSbRehQv4YJYBVOM0iXvsfYphMEePvmm+qmp4JOBdbez8wNNrApEMmpoxHLnzpJf4CThJdPgpto
yCtnf3sjJhHBNXwOSXdoA0IMzIjgrNCa71OW5qZhrWXvHhtS5p9SMz1Ca7/4BRO9hCHdgV/HBiWY
bOcYMT2ZBtYKUg7eRBkdJ9d46WCX4AE9ebyaGfIeubvipTBLUsAqfdagurUzPhLjd0gGnhibGLo7
1Ow0PeU739cKm2i+tFK/2SPnXE5+Cj7OJVJYihfKItJi4JrHxo7eXK0h6zHKz4MdowW19NBbMREL
zSfLZZEq6N+YbIYtn5vfgb6WgJgasX7XPgqHWMfQibfFbOwNMLaJRgWf2PrBt7vPYpKnnhU24qQt
3JrrDGud7A36LuWlAA5leaURogkK+WmtgDdbxcvUHDpKl5ay1X7LI6D+3kBKtlVaZON2lFtpWG/J
97uErKZ2XV9nnDaYLUMVH03SN1JeZ7FNSIZRgjMR1Ye0sl8jKeb7dEr8RWCDtswQuTPYGiHcFVvW
JR99bu7SIIPOhFKCOOAJfV/MaC567wa+o9LfslQCgRUZK+0FCzKlUF0Vb7bhvPcKcaTyIEnOkfXu
yo6PQnYtWjKKIiskeD1fwjdcTZbaTq2z7THmD27dgw9lAAlPYuM3+XPndL9okV87Sx+yzn0as2FV
AEWDYmAeECDupETOwtYlaeEUi6h+ImqSjL6ZO6YyKICVANRZe/LqOaOzMCgZ/U42rNJxUVDMHkWM
QrPrg3MVs5mPhh/+UPNfsbvCyHank9iBNq7Yu9MQLPuuIdTXYldZQnu0e5ZSeR8vgix6iUT+O7HK
B6yBxd2QVg/MZTcirHZBHZ91jDmUtMb10CHGkTNwrWwi76USNIvT+IG/hKAy7i5WbhEaP/qHAjtX
OoFhdRpvkyDMKaLpoEIUfhoTjtOd+P+OuW8tWp2wrgAXTQqqMML7ASuWD5C5hs5KcF6186oSE2gQ
kvUaDovaIvBSGnKN0NaGf0CQfYbtxFc0+i24B5Kk3+Og+7ISL7orRbDpZrh4TXw2Ys6mXjo/JMYY
BKPVp+e5SyMR3R6bOrQ1Yzjg3RpBRbhvrQV7UDYwqXN2NiDdFlMQvQcVY93SkmSjI/f3et6+GYNz
5NqTGb/yUsKtXMAl9xeJLR9gSyJtLhFSJIF4h5X6Jclr4OASzsb2WutowTPH50lLxtRIrkbR3GPw
Tpeasnfd3Ch9Ic/kEIRPmTsefY+EwRw/iZsQraiSQ9iG/HTYdjVRlKqpr2WmPgggS0hYomUc8/rU
oaq5M6v+DSRxsEpYEtn8vXdtXr7Wuc+WUJLMkfenwGc6TlDbLk6Lz07Uy4A9SxlOv92wf3K0fKwz
CIaVnCktsnsjsq6y749ZKLeJZcI89mvutIRoEEx2Ka4BNJS1g+mUfNWhGjadyJalAwQ1CMOXilTA
PmUA79n1PhXpMe3EVrvj0mnQmrbecqBQauMIlXHx23A4BiwVbVtHXtXgDnzrE+9isWy8as8C4Q3h
QgNNruf3RUJiWAoFyriXxWhuY1G9d62zgZbA95xBrOvExfasjVUP+UpzgpZuvcf0vrYkg0sxX1tc
CJUQsJRwwYn5TNuzrgz3t2oGEt+idM18hbhgk7/JY28/3ScI/Jyw+awBsJqjfamiednP0ltyb1xc
oqG1zk6zpH3OKkTieXRJQnmcu9o80qCKjfLNxeRVqMj0R5C7h4ZgqN7iCUildwhpunJPvfIpXjCV
HgH3kkqkAboy+6SnRjxTEqdmFeHFxbCJlaozDhjzh6MqwwPQGI6ADJVfBrQf20e0shmxHxBX1CzX
0S9NWrw0hurRp2MaYuV0AcOpFl5ZPoR+ncPWET1iQJ96h9b7PI6UULmtY34d+/cc9vuZX2XpDe4q
bfObcCCiFu+Qy9YU2tHoUbdFu1JjC0bBupba+g2mZpl21jHSyYlguxcQHRwgHbYXHafJmpOdiHZP
NQSUmZ9+LXc2S6Q4Qk7pTGcxSwa+xhL08HNXzfcistDSZCB6MX/wDKymDDolz9nEpIBma8KFsBf1
9I5sf6mNaO+G9oMRewxZuubk4g58sCmZkA4V5haxbHnntfOJuz/GjaKSdUWoH2MV3OAxyIM7BwSX
G+g9vMZLhzi2S82jjM3fhlf+8qrqlxQEQ4UEDkCR37l5x9qPLrpxwRNQU9isuqsv5GH3LtN0NozH
TGsczl8GYXRtaayUYbCH4NHI1TbCnUSPfHAIQVmWytj5swPHplvi2yeRpzpLxcY5CT771N/qkZzG
qKfGQyzxRCN2YRV3N7J+g+QVHykdrsRxfQWseO4KRf5AbxQ0PSariA6Q9qIaTLaDqK97AjobVjcy
ejJE+tkFhr+am/I1S5ljifwdedB5LhviO8xVaXDM1NwUfR98NVXKDQtuFp0f2GKjxmTR7Cuj3VE9
MAbLt8zaTkPIapKs92g1+/4ZHBfk4RTydWIuiiH+CgfEj1WLZjbdIy6AzDA/wpZbARE4GoRbKcd+
DqviiPKEFHk+vAFlhxUio9HaYXtIXAC7a4hyvAycCBKhKo9JpSIGmNVGm86+GEtouPkqr5pLX494
jtN7SXTo4GlWY81tjRpjXprXhXaemXhNd2AzHtyMmxMqx3lwSiIY24Vm6h5mMK98zYAsfQc1fbIH
w6fXaD8c1kJwu9jxosBK27VbdI++Nt6gVKFMi1hDZx4rq6gbP/qs+zGW04MTGyfl642fM0wkh7VM
BepxbK13aWf8MluES9zwLzBRQBmhra9jvh8Uvg4qI8Enxh4c3HXTxN51uqXYR2/SMY9VyWwyts1z
ZMWHoCegrfc4m/sG5Zo3VmgiTXIA7Fa8FwmnQw7TFG5lyWyxANsbmawM22S8n/tk2Gca/JSf2G9B
YT3XHZaGnug00zlNAll1mvOm1LHzERVYxXWNoDS8BaN484ol4kNDW3yml5Mrf5SfCqvIf+C5rH+i
iuAT3TiDDmwd0Jvf+VweSfaS9Jh927niBVCTL+4ktuMQrSIWmhPuI4rADrvLnjc0k76qjE0iaVOi
IDjXEHA5mZn8FMo1nhPSkJjeDBaYqf9g5dw+xjdWDh/TYTtn+xCArG8fE3I4J4vDiRTWSt8US6J4
aWyTfsjUhQhReLcQgZMRWehXZ5lXsL/OaVBm/+hog+SStopHj1VOxOQzuTX5gxjrHUqunAFE46Yv
XRaYTwQVRAH745b5GX/Lj8poQrHpLahY/8EZ+hd8wt85Q+43mEGAW7fuEAjvCJlIM3DtJeE67qTw
XXR53ZbEgvugy//8LVr/dlVwTabFogj4nLxhlv4GJWtcYxg5HbJ9kyTzWz8qfxsEuaKtjTu6fJDD
qV6QRsBpMKnkNqqCUoJMiFR5AOvqQsR6Tnp26s7ep3TpAAmWagST14pu+c+f9V+oVjbpnwFwKXwv
dvDto3JUa9zUQ7ED+oKvR+JmCRLB3i2RKzv2Pg3cy09/vuQ/YXGMXU0PnrspXc/8zmPKwqadJIC+
fdjnyaaqApY/KqUNHFCwpmln0/1l4rnLDGP75yv/y0Noe+aNKAqiFUbZN4JS6Ep3kLjA936Uj+8z
SH0mv7z3HHu27/98KetfUFo2zFthWcA7JPDb/70HSkjxOF8JnS2bFD2rk3s+fYdpvJTsrHZWpOlA
CoYoIHgESbdGhBEfIUn1iEUuONNn9ePKZoh9pciQ/4W3/JcvQtiwAm9ALLZKwbfH3FJp6fl9HexI
g/ZXGNSQds9N8RVYk7f/8xdh/5OOyM3lOLd0DkcG/+TGRqPDUtzXO7vOnd/CMKx9U3TxQ8VEMVoU
ph9/OFUen7M0HPdWlVpPbUOExzJzh8S7iyAdPxKEgrIrkTraJQOQBHTntXPw2nBUqzmtvWdkHQMK
hSzuh/OfP/6/wB1Bw0pObXxhtmuZ337HJi4mCDQJfFiFJG8b+OkNGV9NMWo118TSxiuKbtnXor5U
CLVRutWYYdhvpqQs/vnD/Mu5IqQL89dzA0fyP/97T6HFteocyeBuCHsk2RAPzYIV0pDWKzGx2V90
Xa2L//9DIyQDKd91Ae1R6/7vRVGMxkhbqGADOzTWkVWos2FWVL9VlhsPf/4HfntoeC6hzvC0ABmG
Nmw7304ju0lAqct2gHcbtF9uoApiF8xq/eerfDuAblexLd9ESMM5xDN6ezr+djz7aTkH8ME7qDXU
TbSCbbmzaRvXsi37vbbnfImNytm3CUbxP1/623F7uzSnAajhwPLZXjrfHjxqK49MLxuZC4Ogl7bt
uc/9KtlMpD9+eE5cfkaVMT7/+aLf30d/XdWzeQ/xHPK8+9+uWoVYZfxejVvPHbuXqLSL4c3MAyY4
t03dMfW94BWt/fDMAWm/iqTICXbkeHjrYuY5d7TcAokeqQEdZCAktCG+8rqPa//65w/6jXD31+f0
edSEcAGJ+va3+zuqEGBmY0Nm5mToJ99nIVlorDV32GzMVRLl9SViJr5gVeHje8yCy//7+o5w4S0x
1nL5wr69H4j2IYZIl8NWiwoxBUOnvIQzM83HCYsnqkfpS/R3YtL9ri7zwWFUVWGR/POn+HY4374F
3o2OfQNb2hw4336tfCSNuZIeURNCYdDwlefhCGM92wHBH3L5H5f7ly8dOijwazKk4Vv+4+aQxBrE
09AjHzLrB4cIvMtA0u7SrDz7nNoOAROFBAXtz5hYmOev/vyv/cfDCFCTfyfGPluQ9fP98o3txlYO
TgdOWlZhN5rFwiVOj7Bwqa5EQekf0O9uLV4e/cfB9hfD+W/FLpDMwHNZ2nEYQAnmNfi/50CIU7/t
hyDYGk5oNlui8aYSckKbxFda17L6iLzJYIOrGqv5mQm7vRq+6x1Gl1BLkk09PNiwI4E12O6IpL5t
5nKjkTC7h8CtW/OeP2BvDDgkDMHRXAqk2nbidl/ZRJjB0ixCwexRSIbuYUaFKvvcBqMoZIddJwN5
bQ/J9FoGhJ2aU/9TG26VIrhONThwVeOTtHwP3FErzYr+SNo/heNieqBdimf04GbxC3IYzjzLB8oD
m8wfVjDbPHYZXjyQD9iqdtph5wVM6DIucuS+bJm25Uyei+AW9HnyJLgxoFNr38mfQAhhjZn3bvKB
W3pkoaLZW1eJtS1nf5hW1uw29Jf10Fer0QNMv5zzBDkgVq7GI+nM977Ggd7XK+rkE+mf/cbsSj4R
BKp+dsUMNp1VWe8sWynxs7iOeiXHuFVYcoYbRcSzaoNHz4Uu5SUokVBUqR5Dz4y+vG1Y5N75kVeX
W7a56IdHv7545BDnO8fp68cZ2Rp2GV9QJZi2k158Gzbfs4b6eIrgoEIsSAWkwz/f2v94mwWBb1Jp
2ph8XGint1v/b++ZeTCbTE91up+qwbqX7uifADw2mz9f5R+vlNtV4NFKCwS1JbxvhxaDMicbp9GA
GdL9H2fnsRy3km3RL0JEwiem5avoPcUJQhIleG8yga9/CxpJdRlk9IseddzbDRZM5slz9l6bLnnY
CutghJUiRoTRmBtU8oEQQvuLPfQ/i9Ry1SBwHZPdzLbs5Z//9dsqR/L1BKk4jHZnXA/0RZo1Hmjx
3chy8cW1zmHsy4cqQfwG4O9YEd3zwINJTBNxG2F88nrxEFu0g4o8LQgInMj76wwEOUbhPKTeEP6K
074+ulpFh8Q3GQL4I2O8z2/4Rz/dYb0Svi053P3Bp//10/Oormo/5kxXWm2CRrU1b3SY2ceooUf7
+aWcDx5uwNrMKsvK6AAG+/c2FwZ5FcoiyU8b2oS1OdpQhECv9duqN6tw48vZRFvEBIT+n0Q4UVTN
9FiYZGCvwhlHwdFIouqu4TD+s8rQs668qRx+hqnqyZ+Jy3ZtO3q4M1hjqO66W9N15j0DAKJ8J8WE
wx+sS5z3L9I3xt8EI2kIBH44Im1Ji8Xqlib+4uEti2s+0Fpgc6GnfaxoafCBlnOYH4XNloKRRzNv
xoHIHZsmhROrDxsfEHzXoUL1bDssyfv2NYHyumMa6KRZqDd1B13vKWdp0sfPb+wH91Xy+Dwb7wCa
N/d86afZXWWl6x+8pjNx1YN1m3f0U/NfFNDJ78G1onyPzmaOvtjuzs+Ff95lKcik5NoOXOez3Z0Q
T44THUKT0jPURaTxiWxGpFNHiOCghoisl/B65tR+60sfc3FuxxUmDMe4CowG1Yg3kf21yvRCxpji
0Yu/OK99dGck2C+P8liQUW79+8b1iZxQdlUFSKU4fxA+oyJmn9l2mCXGo0S/kSr41XH0vwUqH7j0
Lc92l6JHnK8m9AkKHyGHAmBTypuhTpOtS9TtIU/q+lI10HkqTZSjCtxrW7LzxIU2Vibj7lWgBJpt
9CZXsgZ9EhhxsqYV9f756+Lxo/+qFHwK54BFUi4FA6eS88IwnOfEadzOPQbkaD05WqinzmmbeTP1
HTqiAES2+GKVOXsOfy7pc0ZfDgw2vbjln/+1ysSzm/TSz8Bwysk+0S2F3Chztvchy7Gmmt66S7+q
xf57TVcI6iDQ7ewkrnf2brYq83taUUzYjTY69SAuxMYzrZi+X5CWE4oHxP6rzgQ/+cVbd1aE8mv/
vfLyAP76tREay0FAXjmOaWfvLDqwFwVT3L0ey+4e5CCczSb299kclFumOPHm8+f70Q+nDMRf4rKy
E+ry7+WzURlNXzf2EbhUfnBtH0YKFKtVR8PurXWZiicgaL9Y3M/2kT+/2bL8wLMd6Ut6I/9eVM5Z
kQKYs48zGI4rIwoDfLJ5fhv0lv36+e/77/vrCotmJJ1njw3bObu9bU603th29pFSDK8A+/qaEB/s
KosGI0lJXvn8emeVz5+fxjme38U5nqbP8s//epxzjcI2LwZBecmwCUM8+IxNyg5TfnGhj94bbqBF
8SMptM7P06VXeV3SROIYlwiVI0QDdzW6jxXQhuDONtAMkRzrsn7a7cHFgf/Fa/vB7zRNBx2tQ1oK
r8/ZB2MQK5n0lGRHd6otmONxoEkRBnvwVSn5wQtK3cN+4fIYyUU6W5XLdPBZgzrnGNnwHXeaO1kd
LOqQXVcVaIkgiDAuSfKGqfT//CgtEzuqE4D1WRaGs0c5OwMKWvSqTY4bbq3DvPhpjU7x7X+/DNUU
QxIYASx3Z4WOFTW9iwPJPmZ0wBYciNWAM9Nkjnzxe/77KXBIF4K2rAt82PTOClcmH73nV5Z3dFqX
mDtYvhgF4Vq4wTorzYCOPDaa/Iv15aOLBjw/12OX4y09OwnQkZb1DIjwqEkfvciBYj7msXRIkfaZ
PlGogxv//H7+qQz/3rJoYzhLx5KTNYcCzz/rWwYNcRm8uvFpIHht2+FoSEa3O0429squxVWQFoOx
xjwt4ciQwVMNWPChxj59/nec//Klm8LRjptNX4euxtkvT5UQMwRNCXqudK5SjRh7Jkt4XULP3eS1
132xIJwvqlyPFY5ymS4SkRnB2Uqn0EVSL1sGeZLp8LPVTU89UDnGE9FXiD0+/3EfNIfpiHG085Zz
ni/ON+kx7BPDNprg4KInua0cjiMNDgs9QwFpMOTnyzEY8wXqm+w2bSv3iz/gfP1Zfi3NKpOZHZ11
L1iWjb/WWZ9BlmR4E5+yGp/axqGlYFy1ieWYXyx0H8wvuRJfGw+TCBThnq10ddFZsihFfpxJoejW
5N8RREH/2zsAqB2+28QIticsSNZw32CTegqaeSblW48q2AHQdh7dupnRzqatkuvJ6zADFnPK+vX5
E/no8fO6ORYtZJ6Hd/74owpfJzOeY9La6Q3xmEQZiqBFlN0PlXv/+cXsZVE6+8ZYFxyLspC4LFoP
Z7c/YLqllRUepJUS9JkW9Mn3AcDLaNt4cd/uc6DyzirEPCI3YWGNexdow35ZprGaqo4zW67ie5Cq
QA+jHEtC2Eul9hIN+7TpRVE9+o1tvnSwjq+ZGYIFcw3TVYCscUkaKMRKBFRd+yMciMYDrkDWA7SD
ENKgDbVyHTFWCnG5Bijz7YbE4i9ev4/uNq/+spKYgrbM8nr+9fpByWvNwWY0QC7eqeDoc2sPaPuF
Qvv/+a22lvfr/FbzfjOTJtRDMrv791JWG2TE3vYgvt1hiLc9qaEZ1j57KNcd05sUUx/UJuTNA9pC
pluCvuksrD3kcmxHZlwHt5mTjDCSZwugW9OmkBP8XOiTX/qhczmmrjrZIpx+Wql2n93KRkzjq7xu
diVWn/6yT/DgbT//VeafP/v8Zy3vKR8V02I+539/VsS3y9gFFwJ/fffDrtGcjJ4qfkIgMRlQjtGj
OdfA1NI2YLu3cPBbvd7WQVvv6npqmJPA3sSY0DukpcLMRfsOjXRjF2lBjEQprHclK38XTGjcTCuZ
ibotSgQkVV0Dw7OsBHG1Cgty4edolwRjBxNKD/H7QAf+54i+o9oayH8FUxGN16Cr7PHkV7YJliEf
91OCug+rocRo2uAPQoEZexej1U3X2DJRsFlUJ4t9oz8GBH6clIa0iZJbIf8ouuQo4yi4iqxSf+tF
7N5FqsueaevlmDZVYWNtqjrIfmBm3FWYuZqoi2b4gb682MfzXEtkjXH22lqlA11iomGKSoUhPxbP
7lmJQJmgrPPs5Pf4UE9z4GJn6xgWJqVj38JYyt5a5QDgFSbyONYMcchHE798ZjTWgybKvdzkmQtP
BJpQfBL0sA92EIOKS3T4Rk+muCQjNropowQHi2d2N0SFpKexgSPpyWF80k6sCETo8G2C4MCiOtZe
+r00W2bdJPmFGR6WNto6mJl3TdrBIiyCuJ0vrALFzSphd4uu0woosO54ehYy6/sZNWzxRUH04SbG
NIwhAMUXATlnpdcA8QDIcaiOAT6lcScaDM6xT6rZyi4q0s5IjWzbXRrgrFoIe7MA1Bna927QSv/t
8w/iowWF3Yy7TMlgEkP17+cw69TMKyswDtQN5ZpfbBzqrPdAglnGj88vdd5U5P/fJRNKmJyMfKCx
5xXnMNAYkxORsH6v7WscCFX6OkW4WmCkj0A1RpDpnnZ28DnSB6D+LaEkgLVHvJdf1Grnxf3yl/z9
AM72VosuN9Gtgzx0MS00F8brQx1htPE5sayq3oOXXQ/11ee//8OL2tJybRqZ/AFnt1q0vk9uFMyJ
ecZp72i/ukF9D0gFjd4aFcW4ykbdfzFN/6AaZKmjEDZZy6Vzflzrw5TwZz+CRgA8ZR/1DvnZdr4r
C6XWRL4E/4/9iSOooHnDy+Q5Z282Tn2EVlUZnZoS3k43FiRBq8mrCbYs0i8e4h9p1PlSzgSN+EXH
9iz7fHg5NU2UBVYWHonlqPt92qf+4kXAS7nyTZkC0yR2b7hkAFlSB5gEYq8giVkYTBuJNRMvuP0S
wFKAapcn0Ik+f9wffVkB3TwkXRRvdNv+/bKMAnVG6rs5862hxdjZCXi6XtdPe5+Moa8CfP/7nBfR
BIdG9G60N84PH6GoURRUKJDRoqtq12ZeFdzGIPDdo9v2dJ0BqiZf9Dj++0JzTcmRhheL1+s8nzgd
KIRKU2Po60n5mMhdBtRd5ZsJI9AlIrCCZpLKvtD1Lbft34dOhJ2NWs6nK2gxs/33tk58XKVZpMaR
EWfhYDygSz8WE3hdmUUPS2Y9wTUVXLR9o+1JffHOfXB1NATMRSRdOGGdt1m6PK0KHL2kWtv8W9gp
pPqtzS5JV0GcNDfjHLovgITIeHBQm3n/+8bBSYCTpc3fsLRfzloDIQOPsTWM+IRNAM6ihQ0V1ipe
PzmD+QyRilachtcowBMm6sWAwFQP+8/f6w/etL9vwfn5kpJ4KIx2bo8NL8ATKA61rXGCrUajX3SI
8Lw/v57z3wfOXuEhokDBxn65/D1/lbxkJWQUbfQpcjdpT3kBnIIyhajgL27uR7/LRnIk+HWS0dfZ
i5XTdQXRJCSDn0GvGYwWB7ek8Z8oQkGspBZf3Mf/rg80XoTNQR2xkwzE2VFmQIxoyjhwjiVHFokd
KtDvVWdBm5hkZ3y14310Fz3BmYnRoWmxD/97FxnjTekQTNEpbzP7sa4HHO09IGjni6f10V1EekbI
JGJDloezN7ShsxobyFWOBE5jtrNEHUycisL2XWD9Ae3Hse1/HA8udQux5Sx7KMaW2dLZnWynORUy
lBSWHhQf3AiIqhX3dlUOgJ2/2OE+qGKWq0lOX8vIhknBv3cShj/RRKKteE/s6hkM04/JmgQKa7hZ
8PII6TOriklp4a7M2nfu+xS3FswuqPP4o7sv/pxg+XFn6+HS5PKQUwj21j/Tr78+jzJgfDYEsXls
NTJHLIEd3t5V2pXNDJrMJ5QcLoR6IaGJ17isU+OboXJ/F8fo+vkDpaL0IK4kSmawQxFpUBx7ytni
BDdVBcol5lErBG8uwVEkBNzCCxhfu4qm6Tqnbj3YwLYvlBTNiym0E15FRai6U2J27pZleriVwxTO
W07rMEOjFNf0epA2eOOOMoFYHHO4l4aF9x3AbAFHsM/lY+L7c7k2G3LY8Eco65S4Vfc615X1mAeL
4INkH32aCC9dqJVhmF/Yo9ksNKxh7FkFZYBpa7QyRIPatg0sLjgzcSCqNN810Ble80TNNaW/jxTN
gUZOH5JC/Fn60NkOKCi0PpI8BX+cFAtwbHZkYEVoy+i+cxV4JKsrluQ8xyl/MclMnbXAX/LegoZB
TEIEGw/fGUnCmJyOW+6TCbn1W+D0tM8AUZjT1JJaBEv1GldE8m6pwks2LNPju1sF9aF3s+nKKCVM
lo4Foj3YmAYeet/Aoa1bsiVXkuFlvac/HVx6cwzrS+tW7z5fdD+orVidXNdikuAzf/tzhPnrtcLr
M5opdo1jW7Q5kBfqpbzoy63pGWSwuEVCaIVngN/3k6Pv9BmcJ5T9eW/CA2qT+J5mkP6ilD3fex1v
UUyzC6DYcy3vvCHmzF6YRsAWjgEhXjvQEe2lrqkqzcIZVy3ZUFfJVHUr/lbE/J/fjv9emj2XQxKV
HKot+qr/fvNG1IxgUrR/rIt5uK+nksaRZ4UYyyIxA1gr8Blz9o1L5zocY/Ryn19+WTT//sadRc2M
/AHdFgWe5Z71LBxVTsSEeUwE5oqGQhDyNeTuD3cyblCkMpbwW7FL5VifqhCcw+cXP9+nzi9+tt41
3WQVGO2ZxKp4MlfaGLlEitCp2AyaGeEXv/V8o1ouh97E5Agh6Kafb/cySgqUQqHLjM7PQ4wjhkES
T1HM2fbz3/XBM6WFZiOAQ+dhoT7895mGThyVKfqII+kk1l2yyMjg+KukXc1tOqQ7H+P6A3SuDKZz
VPnR/1jHLr/TJAqFM9kyGDlft2XEh+Q0qXvsrZRdWMxFLtYF8nF7nXKcu++ELuzTPESG3naxtm4/
//UfPVWTU5qQ6HI5/Z8d1AKfRk8+AXHD3jp+jzDGTFAEq1auo6Cehy+qguVenr/ALu1aPmCbWN3z
1SROzSlypXZZTRZ0p+vFl6yzDfZv4UBy0C8Ep30l6vzomh6zfBNJxZ8F49/nm7dVFHo1L5Lbjfaq
Ll1ApFZsRzeqIKaj0o35OLHJvH5+Xz/6VH1qNVqmvFp8q/9etZ2GAEw76YiQO5+h24o17y6FQZlH
G5N0rEcwLMlGQcFeJ5yRv7jPrEnLUnR2q8EJUQwwd2ZE4dv//gFpi+dCm7Z9tFq72+nOBHA1Ogn8
9yL9GQyscJQFA0jbvEe3ZJhRcVeWxUxT1gV+4stmxvg0omxPUDPtSc6bH8nURQ8bl352geJrxD6d
MEywe/y8iR8TFOiDyRsIUulgRObPWZu4VzjzF7YcIqkCE9Yevl6C70Loy7wlH2dFNTo9G2BigBJ5
ocOsulJIcNm52S/dJ1KqeGYO7ARnndqEXFBBGP1b6o1AVxN6tjvgtMYmNMYfYO2nW6oOnE9s7hr9
sldaEtSvMXKuF8xxV/0oZbutofhoYC9BAWIdLQ5pcU1U1IdB6cRd02TqMCs6keOtOkg6wSpghA93
N4n0Bb6gJSkT/dChHVADrdrFTFPMFqqZOp/w9peV4b2QrEiMRWVO7mWsXRmQyAJDh2g6yN+ryB/U
w1xo8hi6th1hFFqxvgr6jPhuki9z6OlSEgkTq+g6GEOjhzwUd+m+oZafCOFN52vTLkgXK1V2ieFP
A6uINKmc+RBiCydyIvmOjxkXWDkVp8kbM+IHdMxtjH23fRpR5YGeRXsLdYRFlfRPysVHkDFyNeWS
CGQJD2Rdzmn/M4V/B2Q/6QsoTHl/Td6c91iMRY7AM5uI48aT+G6io7rJRrf67judc0cSUppcklpp
Henks4gOowF/pBTO2jOXZMG4rab1nAMYyXiJFqiDsXNqJZ5NCx1BgkYU+Df0ya3l99wHC7f3loLI
39KdC8KtI2sCvXlFQOPiwcD9O4DwXFlgDjq8WmSfU7npAq2UH8OrgVNSuwR2KD00qxkX9kuHSgN/
LTFlFWHK5GzHucJdDFNPQQ+iVwTleE/sm/wZz5lzC9lTFnswhP5D15ceMaKD8eoKknXGtMmwyg8p
ztoenx6hQk4SksHDbhYfVFDTeNLCTX6y7hTW3u2mOLiecFyD4V7OzcByvbBcRYxQjokIyl+8V/bd
aIrsBkYWnWs7T/3XqqqgDfepdl7tsmgJOurSiAwioqr4ekCPHymFerF2O6WMmdqcDsCewr589iL4
byvM/dAZu1ZC4iM9dkFvtT6Qpya/TRDH3jlTGLxl9uj85FQ2wUNt/OEdVTZG69gqxnw3uGSSB05H
9gGfxmpQiHN4ydpfFpAG6NlZSfiQ6pzilPHevzB4GA9CAAo0wiC7SyXJuitdQ6bXwqi+kdWCzlh4
xl2SejBiu6kyL2WA8qg3idQlLxL2YW2Eu6QLaoIpqMM4EQuFL3upryoTZRI5wXF1Iwwx36kZd/9m
7qdkOvS6ni/ssgN3U/Rhdtd1ZgK21AALOAi32y6WD0y29Le7NVVcStVoRtkL2pgY/A8K8O6kpZe9
5ikBACvpINGWPtplewiCU4hOfm3HmEGtpgc+U2vWxlOUMGqRVVQQDJD562wy4r1MknZrx4VxcPFW
sba4ql6V5hztbXAcB6ijxU+zE8o8hVYa/IqwHq8akZExokMruIfI6u+K0S3g+JG97K7YtMYlilsf
i0YaoI/6X0WfWyBNBTlc/QQiQiTky1OdAcbxse0bjah2dSDetEWmxTrWhfE8W8pe4JqgB4U7XAjt
w/Iykwo2IF1gOzTTO6mG5iDrrNnUaNoVPBrPYYULYkMx8WqMjYtWD591BV3bl9Dh8zjqX9wg8vej
PaCfhMt+aMjIZLQ6J5clL+eGYZd7SMuhPcJ6YB7bEbfSrWpyQB6czoiOOATo/k/jYWY0QxzHGB4E
+3O4DsohugBYJRdzvVPsLS+FwdY4dsc4OU+gUg1kxZHpdVfpMb1I/A6MeZeRQ9I6ZA0N0bz1ZYy2
wmCFSyxACYONhh/erFjbboRFHHiSNi5Zo5Um0MLUjH28cp34Yw1JPFQPEiLGA4Zy+64mmgpsYxge
RWdnh5aYy8u81GQfQr3agd8QDJc9dSVJ1qtWjQYan5ETtjeL1v2eTS0rUpPWajEG1JDjovHKiElw
ElYttqjxSducRfJm5oP/yMB4idYix+JAoLB1XXgL3iJX/Bp7cFnyJv6zxvJu3BcO5JmCAIHLkjHW
dS5mHpM5mmuZJ9WBPdnfGcJVj9EgzFNapd7bOFeBdcNAdvRPRDKW75PuxL4fmX9Q7InoXtBo3Ldx
o4+k3nkH0TbXOIvjtSEssn3wgVsERFnFljgOY8mllQ+T1n2+5qvNt7X2JzbLNKbUCbs4+CViaz4p
4aZr36/KnWXNzducB4O17pUJpSFsu03D6vnk01kjrsBrPOLW2oYPjf8BDTcy2ILvWdJbfPamVMeU
Mewa4on5CowyXQ88G2edqeUISvv5EMk5vp574lVXGFgr8nBjoM2oRrOVnqaM/S8q423mc8ou29k7
9IgbX/AIDBs/TqqHnr7582Sxs1Dmh/C+hjYqt33itPt2AHuAlVn9nC3K1jjx/F917ouNrILkIRaZ
a63duJt3WVNd4YKgrgjdEp+UrzqLGMEiuKXMNiH/2D1xdV3v7+sJBqwCMgxYUmSEzCCXStml5vRx
II/QWEHQ9u5E3DGMmgXBH6tSAqTFu4QVA71IugGKpn+T8pwfM44JK2mnvzNOMCszieYnsySKbqUs
8u0wF0ZM5Ad/zW5JXPlghs+jaLxxM85Nucfi3KxGUxv7RFHsqFabuPzpUPyYeC0Plp6d7azbGDos
iLAVyFuCxis53iVeFT+ZAxkeDfFuNPyNJyTENQxyBvzEaTAF1yrrvgdZ/S3Dg79u1GxvYflm737W
+1Rp+ZyeWnzVJyTh0LdUHK+tWVb9cbazfqeQfQYXZjdPT+RqUP+RSBiyvHqEKVT4CNcI5I3raLIX
Rryfym3aoCvoImxS3dxxH6LGf1AB1AGmOmbzwhJlxhsvGcBpNMBJ1rQZKqIpAlh4ekoJ4jJiZEqZ
YAlclcJw7+estA6Th5ppJUoC/KAxkZ9dZF28oT3rApfzCoT0BJ3mzRGXsXGa+7rdZLnrMPs3xEF3
4LjihRhgE3qy6l14+eOEZRTUjbkdxASxjq72dJzhVt1I9OUnh7RaZEs5Sh2OCxuKzJnztkeaPGQN
AoWCwJhWA3NyLOIkRxJ21N3hM7nPe8xNsg4f2qm7LUYreUZ/gj4ab2pO3y4p071qx2ZH423GJDRU
08502/I2DfRjTRrHT1Ic7PgQ4qgBHJ07lLIqBvFFs4xoZ6Wc6xoexhaORN1vyjQHwJHLaCQj2IX5
qxxNkzHN0hq2busZaxKnF76tTtlNk6dO29nRIdxRjOqqs0G00CEpLhiMgC/rveyGNZ/tryIdwxaw
zWvDeCTr4D5oo6ugNYGNhRbkCZVCMzIy9v/kO0izgwMxlnHadO/ZJvvysIh6qmlDj/myDImNAHDG
QcY0++tmmniBtehvJ8d+0Ja1ob4ib7KPDhJYZy7NW967dB+NBGMvantV+ZyC7dehdkl19os7vvs7
nTl6HST2L9NR33zT+E5mKVYxrbvLYXR4LACwwRw5z2YmAlBMeXtPZUOWi+OFmDw64jFCKy7WpetB
VjWwEWepTPdmAKenGcrfITQA4FJQbFqsmBdOa36zzfRXH4pyX4fjq2F7vznIQvMIljCb6pizWB2b
ZAZ4XMVXKlXYJ51lKNI/u8oe9wgbvueZzHdK2bfOGJCD6tlDDiEtmkFDGEVDjJY216wvLDKyhJ1k
7/NgRFhGjLoJiHczFfqnk/aPFEYEZNm3TU92m44wf48yOoxdeuHN/jcKMnIwKMl9utN7EkL8jVfC
qzFr273SfLFQfpP0ZkIkvY4wvy1qlnqd1dO1F+bgZnt3ZwzxtWz0Q6pmyhgrf3BE/tOdwfsxvEs2
0kgbYOac+kQmYzY/SI1Kt2QlgHYEvmqzJgCb8syXesCp0NV7tUiO5oBH1vhU6K7W8wFgPVtY5r1y
pv0+x+lbiCoMkm2zn5k13iojFyvUW+qQqQxIizNdpbgU121dgnvMqy1PCRLnbAOSHBY0F3qNVeBV
z4iXrksNNSx2qSwGJ36QZmKsQ5NAIE+ZpDYgfd2IxhQ7NFAwmmTlXfpOzibjCDixZnCSYmwvzNIy
KdaxmRdNdRGlzm/cXqcRzexFn9RUnXEJi66PnFNWBdUPRnzhg9ulxrrySP2hNxZsdVS8lUb5CyMS
5fK4hGthJVqNab31CzrrHGSQEqcwl2fy5W67rnw2wZDa+D5hvP42A7UjFwNMcEgADAkvjdfDC2ND
Pw2WvOmbeWCXKgBIsaCpPh1XhU3dTnKysS76nnxqy3hEwcH2WlrORVeYp65T16Sof+vNqF/1iGm2
Ic6kdehP2YuhwoyA5oxRrS+fHDvkUBnGj5GKfmZO8b3zQT5PLZfiaHpXuPO9sqDZWaO3bQvTWs1l
cxkNZHL1NQCP0CZnVxak/QSRUKArBX/iEmkFKBe7ZOPcNU1GqJ2W92HTx9Q83UuCIXTfExtw08xg
0Ml9za/7qLqazfmtAFe+ksr+5U8JcTD5RMiqlFdOGfsHbdRP0Hg5vpEKuK+qztnBNE6gy2bAJgU4
pimUL01ko9yy1cQO674q6auNAmCwMhxnJrQGEI0Zx+YacBoYPAL+qmS+URlcosm/oAjd2F1w1+OU
p62Qvde8r3AX0r0zDtA6NL6XoiVtzTI7ophMwGOFyVYfAXhj+F+PB5+jxy4cyv7G9uqFNEiyQGpU
0RGS4/BetlRTOmiJnwUanm89IznqLk3xNhXRW1tQsPZUUajs93PRV9ugTG7TqkYo2abvzjybL3Yl
2zXjfXvVGfV0oAm1R4X5UhXJD45a/ULa2LaGdczgWMPQgfw2gy9ue/OOqFUeXhTf1QXlbJx6oL2c
Lt+DEP+eJv0d/C17FUTZfSLK4t3ImvdacUvbOJIbH9/3pg3Y4T0/VUs/jyhNks3F/GQ0M6ExBmST
nBfTgIBtVA7/Jfo2GuElDlyoihWIuBgq/6GzyekxqZjXRbBgwxPODV4+knfsYvAlbpn4OuNUE11u
NMWz13s3rtHftgGEArLWIPmGv0vQ5jTJVGIeiLt9loZ/YRYEeboqv2jJqTBifY0wgAtO4Q/c6ie/
4O21pyFlXM4HaUTJ4wRGe+zARMbg51e+0D1oSGL9yoHKcVCIWeqrUFPRKzN+HnjfsWmziNodNOzO
OFmSZBOGeQ+VNG7Lyj3MbpruvKpA+1A8ZimcHSSwO5L5wtWUWccatIA0xo0WY0AZ7L5VYXbLrGNf
1PXe9/QzOXMnrcYr1i5Mw+aGAv2E7OPUpqTY+ARMZvm4TnCfTjLcOHK+H6V/cN0GqNYiRUwYuRCm
+wfvdlGo4jmz1VUusoCWT4Ih2blNYuOn5TfmtQPnEdk/0OomhWsb7dGRnogf+E1Lq1p3OcEjsd9d
WvH8WySq2xg2JfMU1nApst9FN675cY9mzngVdUi8R9iWbgixiCAEL9U/40gCqTnA1txXx8kuGKq9
DBbhc0wqt3aSvNExJtdG3iXkT9SRC3kx44iqHOetin2xFll0VSYAyJqIfbOo71veJjJmIXcl9O58
8g6ALl/kCW0XlGlLJ6faETP5o5cJFaQ72ZtADpc9BD64BZQHcLxXaUqmJwiyDYRXkpVZhbwkv4wX
d6elg+vKb+EQcceT7mi5PUeN4rXo5V2Xh/DRmueZ/N+N01a3E83LzAgvsia+hTx9BR385Cv5XGfZ
Y9Pl1/g/bxN3fBom4htake69geYOQtqXChHWYOJub+pnjlFw0iqnugiS+X2e3FOqLcUnBt3Nju+y
IdjNY1xCxArhrTXPiNmW5sBRmfAjy8H5YRJANKmQjIA+v2ss4gZoHwhouCtLEqYh6vtqCaLGgHGk
Ife9xXWwimPxiz340TOzq3ggd40Iiw2BRGxLlvU8FO2Ble5Hh0gbAq0c1oa2diyoatU04ZujvHKV
S+wwdEeYpBvuu9WUj/iotoATn2LOAWTcMyGVMPRLYgn2XtwFa8Driq4VONROgM8jM3OwISBGpsFc
Vt+gsH8LRVFdsB2X30CqX4ak7OK9PFDoU8Yo1mwfWlEn/achMa5xvsuLBq7Yc1hR+4eSYsAdo+3Y
jT7bEBUDcaVr4Jrhhckhiy0g6i9qq3qCW+wfVDkG7JH5JRItvdK+rbZMoE/R1L9mhvWwYNCrYka1
YMR8R9jfdn6vvxVjlOwnP7t0x+IxmRTclLm7rdIp3utI7ozYu+kTq954OtjB/WbKIHq9ax06DYFR
k+opXjyKIY+/au/VwXH2+jtYBpyOEnMiqNJ+7Y1y2KDlsFahTCi0/CRfK6vhXtVtv7Iwfa6NvCVw
zvG2blDkEBH0uIMY+OxUkp2y4mUag/oy9AWJS4PgCCFIg/ZZwmiiRZeCmXnIMXvtJg1pv379i76M
tU5KsJa2vmhJqa4869i5RGGTHaZv07KaXlvfNfY0aZv13BqksxtRex2LcKd8Ma94/2wyXqfydpyN
u4j087e4lWTnJW5OormvUZ7YyrBBjUbxTR1WzgaXSkaPJKsfDGUnt6MOaOp5BQlz8yg0UWNTjXBf
kCJVYrQm4Ln1tpFpzY+pg9SowEGz9SaHjJxOWE/2QFQg4OYqoPlr5Wu7Nqe1Pw0/6jgrrwiAol0V
TDBE8Bo5XXgfsXwJHSe3eDnICuwkzQnLU/NVFw0Izm2C8nw57Ti03am8vGKrI5R4TnacNMjCVd7W
c4hBFbzEBG8N2xm9xcYVNSdIyMyrhLbsBqjpuE/hu9FOfKcLSOaQ4UIDzcJllEkOmePo+nHpya0d
NUcr21Ltpk7K6yAiPxlFhb9ynfDkhP0Fx2xNcSLu8qbLtnUPvlOb38YuvMtq0LKWyg5mGr9oi5aB
NEMGGCld9qk2rjNaixu39f6Ps/NYjhvJougXIQLIhN0WyrOK3ojcIChSgncJj6+fg161SgoxeqJX
09FDFIBE5nv3XfOWWNWdPaY3iSD6GpUd2/RSDVX6GfiFAYNJb6IA9ad3o0heNIlxQJaIWxSaNy0w
x9qqjSO6vBPjS7za3OEVH4yNU3TaeUJ4s8sn/FEzM/qWKHdeJ3LapOV00kEyV+g4yDqPsZLW7OvS
bLeyDq4ZdB4DLDfreTipGOP4xhv30GabHYlK6VU7MUhZyTIgtLEMLN/syLXDuxCQJhRkL2c9WUM4
a4OnGN+dTD2ogtTMRAFuq7RYMzpe4z93Vrn2SKH8cxLtUzH0UD3go2otge95Jm+scN5aE2EiKcaq
arh2BKYe80hQFCCs1KZretS3ErgSHCao73ART31DlJzQ8j4H1F7PGCnjndHhFB+fTBCVta7IG6n1
JbFMcrMVR7Mg81em9YPCHXoK2ZCZmR0yzQaVKJ1rmC8/pty5JpwecL6/6uDXAF9PNbFTucnIx9au
wqGgN6PYwUtXobEhILXatqZenmb8EG9rvN74wO23rs/1b52BPX8WSnkft2RpYKw5EQcdN9fKZDCC
aGZ8od6aN7He8Zesqj1Pqsh9p9WtVTeZ2aaEnLPVAV7XUcWLS1IpV/kQPTgJbWVetnhIjuEHgBJ7
ex+NO90e7utUUUsnBlasXvgSxTO736xdc+pH/pCpGP9QVh2RnXcSHAm4ZsbuSXBWrJRh2jdjNzRP
YbcUyUpr1z1AKO8ZYBs+M55nHaVChJ2C7wBprIMowJV5ZHF1FSGU89jfDth6Ul6U5lbvLe11VjPm
DEbJOjFxebVnm/QDI9OPltkbW9eak28t0vpzhjHpsYtZooUJgFI7pM5P6WisvM7CO58JxrmkG34Q
NQ7pGWX5xhA0sDNO+t6m6WrrfSb5dKOwbF6Dfj5nQfsz4SyuHRVxQGT6OtbQESTOzLvNOKg0Jwt3
bp+Em3LAeLfs7Rjz0fSNUQSj8Fyjp/UqYs90Fxo4rCzaqdrJfWtiUIcJMpt3VTzEYZptgiZ1OBa1
Z5xv1XVeRvFjh3/vg92p+NF0+9SHX6Fva5yOdwAUESkQDZVNB+joCyufdtgZ0VwzDd+Yqbt0v7iY
Y/sKJq8y7TbJLPdb2KfNvg+t5H7wwJa7uJS7OlD9OiycV4xCEXUlIGM4stnrsG2cVdM43bU1OpYf
ZWRFw4rhAOsZ2Y6O/hH0SD5SVcljbestSDVTaywQn4XA0XbWu3KLBT2oaTTLYMvY+aoBTE9XMxy3
dZ+GRPUUTdKfcSlyNgasQwJwpdyNKElWxKflPp72SGIm7UdNGXWwMtx9BtsC+4/t5DbCHeFY2XjJ
66ZzkzPlJm6QrmPE4h9XYXkGE+92GgFZttTm7dD3+x64hhmb9qjQ2q2VmLx2BU3iudEQ7q01VI+n
xG5LSLYFZcxwVRrNMcoSd12b9rbVLJhgeb6BcbZpzY5zZ8DfO1NkN+T2Lm+Ka6PgT9tMdQkg2Iiu
2GTsztshnmvEQQo0I/bmtauXx6HCST/T+yXbuvBxDTzpJc/UnqHDtZiI5BJ1edtIPKP6PlwLb2ZJ
DpLyp2WWYo9Yig9zv3Ir7/s89+taWR+zHT2nohw3jt2fdTs5qaDNV2U5n7xy+IwbqeD9jVeTQU5A
GOnR2pOIpJo8PHDKEJXLYHkVmQBjdbQgLdmplAHJseVBq0sMnhOATm1kKDLZ7SEiaCGo2mzDjnGX
1/JKWRAyJwugve23tASsm2lZPBW1emMkh9QkeUAG0UjdT4plIfSYTX28A9OsP8Tc38Z6aG3iNmAg
qNoftcFUmscuXO9TryuyR5u9TuBU1FL/e7NJRG1FA5nfRzqYVVVHBIC1YoMJ8lvcZveUFw+Wvbgi
k7BJnLV2JWd+m052mVPlg98N6kRn53wzBySFlM2kHRvUtjEW3j76kZGIHVM7pHZyTIZmXIdldWc4
+W3WFgThVI9FBegXePtGJefMZGIb6fV1BzFsZVYFgW/2SxBYG1NfjLPJiSnpMfzZIbojLfJvsSE/
iaU6aLT3Vs4Wi1eBBYXCPcsGdLpxtG+OmTwDaRyCNNaZ3JS3zBzR3Sb1mzHCZ7TTjeMMx1lX36Hw
m1vCj5DTaERoYGK4yhriZWmmoB5gb76t6sxZBQ7u72STbxIWPsK0Id2YJv5B3ZKBqxp1lbnlyxyZ
/cYxaUiW+USRV7f5oO0wiMObuCGQO2u2SYsKFhnqijPyrg2NZ0QfD1aW3MOtuq2T/Kc2AskEqmP0
HIPup+0pcanSvLjkhZJtgm9yhbzR5CyIiuK9D+tDIQoXbRBNY+CoTeEa2YZwuDep5DssH9ZkSlZF
2xdEdyYoudNBHOo6P/VFxlCWxKEyD2lKG2Ipc6LMhHJLPx+8kVhPU3LgpM0qhAQ6V+bamQeOKTm0
+6anH7Wt8bllzwkHYhAM2l1s8OpTM85HI2oeKyN5xFbWt5PhEPIJGrW3JerR5D9iqsR/vZXKPNPS
llBrik0/qhkQvUxJ48auOS/flW2cUpmdJjWLY9iW8TowvEPVE2BuRHdxEeypdrfkDdPfMySqDPaS
iSbXF3blT0N20yT8D6rGH73QgKHIp8pGDHNdQedWYp4PqgRhbTNPy/Ox5E0cxzc5+D+7l70NQmtP
yvF7nmVX9AJgB/2w61R1XoxeyFwK7sCP3uu6vylyd1dPFCk4EwJxfW9G492Z8pt66QAZle4aPLYC
prpMxryneehRvIujWzhHttb3apKR31DzdG1xE6AWXDhHmPC74UvYaQAi3UItklet3UJoIppFBtpH
FjQvnjQorAA1wpjyHoPTc8R9DyO706xIN5vbUffbsv2moO2VbvczDRmPZ50qryeyqDaDhTxEd0Z/
wH947eX1XWTBVImUtpmNdJeixWrwJLsVsFtOU1ndeG2Y3zi9eqlTh4/OhhLgDR3BruyEmnsrZ/qx
yYadEQZXOiQGEQ4/9LgvV3M6nL2U2NsKy3E736umJDUgtu8i0R5QH7H6vOhZ1Go7awOKSJSvmyH3
lrgPdyY4s39nvAW2EABp98Y3Lyp7WouJlM6WEZNogumRb8Tapq52r8KO0nvKobgT6DDK7qMqw+2w
LOoKEpI1FU9e470VsaiJ75F4jzQIrQB17S05BtPKbqon3e5+6k313JDyGyze8LJwzmM+PEeh8+KU
CYwNEgvXOAAus4mI7pgHz8OjPZZXdc2RiE3rzTSHwPp18Yr6DLKxmd7DybgVgf7pOdM1PktnIiBC
HyXEs2ZCxiYsvPULDWKLNRBg0QRPutXydlv3Qe8pOUUBEWgKPe+bB5p6jV36yIzeWwzPHq3KJkq9
FgB0CpliCpsrZpjXttOPxlIniJI/aluQBNXkz7E77FDvOKRdW/2uK4srvQ55lzB0jF1KcLptlW92
Ql3UuBAWyJhRK3TUpHszNSKUt1tnNAFmO+BowO+XY4kzx/TS1ca7SReNrzP8i1SnFY6NtzQ31hUi
Uh+85lX2fBAllqKrSrEdp1pWbDQ9idZ1aSxpZYCuHDpkmNlHw2wOxgxu02D92JT1pwzDW6dgzqi0
bj+mteePpkfu0yh+JERirbJ+qQdmYnxMjkCY0Q4QnXnU62gbtxqbnRgxpHce4onAzbZ+NQlOcFHi
7aISS4RphDoUBEwVYWkSKTBRgfSjEzMHp6iYyuFd88prur43o+w+hBZ+w6sTfbnnxr5mILmuERlR
sywBVk63M+PiLYsg/pD8Rtk80LOZ8NGSNt/nbnSF3x8odifqnRVYRxsr8BXph6S05+NLnEXWuWzm
HQe+8uGJE56rujPgzHPWWT9trz/a6eTnYf6zNeAGTilBlZSO6zpxDx7Cdh99zr5ordcuzgiEhFyR
yfHdYlKxSSKFP2R15iMCHouj+xarcpwTuwN90jmM7E93ip9Hr2xXwSCXcMz3lhStdUbYM0xKQncY
hNCWtuvSHvceMb1mQ1SDETRbbN0PM5YimUNkJXG6HUU1pzkAzMnOgL/7MHmju7iCQnTQnOJcJNO8
LhsmJzawit5NjyMMiNjLCGHW1Ca2PWgZ0UyEUieJYccUGLQvTdZVPdzPOmcuvUi8A2bf0td/cNzs
PVTZfl4DuoTKeQlN5tDSHs+qMh8JmZ9WiWWTg1Xk9xU7MDGhcJ8mhpmoaMEXcpO2SGNiDByin0Xk
EMmb6HdT0zd7Sqm9idB3EOF91sjpqLN3HMZ62nHe/yQ8ZweRVG7mGkMATpybiTnLqiZoI7DFC7ZN
r5y/RMGO/U5O8m0MCLSMs/uCHFgGVCSVEmW38nr3YZZZfMR6jq+Jk1TX9WEJQIh9g0ovSdP7DPc5
zsiNW2XPeoxvw9Q674RV7ojDGAhPi7w1GrerhD+zajnsBqQ0a47p76LUCQ7qoRFNDFNMBrv+XM1v
jONzIjUj5tMjA994zq+RtYAB9PnPMu6DtcErh3bmAbq4i+mrvKdHvwdDAXAj7hZqPP0nRw8AKzEO
3fhSK7sgGokopWb50RN9PTxWc7tMzteEgq9yfbwd7PgO4RUMKfTrEn+pMNfhbSjGYJp6KSrFphkE
1y18hZUOCLPqrf5nVRGDBSzldujzRXQ2k84geK3ARHUE/zImJo5W8JqjVd7rZMuyAafXKVxF7AKt
n+Us74Mit4/47ZPqwzyT7ZXJnYA2xufJPUXwiAmPPoUSu3sVXk1z9CbczmI/ckC3ahKFmHk/BYHT
4Ask+lM9wqQJ2OmkEWpQ7MZiDV8IDDcAQzK9ES6qSyI7w2hylPdV5Y3sIrYAfiF73Rw2w2xNOzRK
0xHz0sDHSubKq/X7mIxkxiCY4HTxPpzcFz65ozVmS0Vp34qq+UAodF2bxp6jy9s7o7UeK6ghw9hc
JxmBEHHIZqKXDu4WqDsY9G0L07xJZNexQ8q9lrJ+VLowUgDyO3vyifReK6frgQCtVxEgQyO/E3ph
uWTljCGIzWTu2JNwfhsLMICmBCvQWPOyi3aoEsAAScwSozoas74xuu6RcdOOmnUdTotvfdXdxKlT
A4dn3jkiEexO1PNdbYWar9fBDj7/bYV9W0LkyarM7Y8KKus+hU++ioboyZuJjswAgOIaPmxkPxa9
3LSpjA4SAR/BSs2hLbyStmv6wNOSbstZ4//55gB5rpKwu49MRhgCjsbQdEeqOATzibmpHWZVHnnP
psFfNk9l3T10ixtrrO3x7bkpDONGzQNFUf+J57e9SdOlI5RvvQwpgIPx0FIVcmhT53TbbNBg/2Cy
E3VsTG0x3jJcuCOJCDaqgwd0avM++WEV1a9Pr3AtcttbFdV0LEvjpzLEtYIev3aHaGeI9M1rh+ui
ZzzAGqlXJcubqEz0LKW3x5wfWjkjGjmidpN4TsBUYGDI1lGfA5Wm60FV3RXZbRQQtsjgXIsbDcfs
VS+7XYiVwOIMvLVzgRHInO16N3oP9ORsIP1CAZnCTvQ+lQueWA4wLRjX7iI6J78CantKnX7y21rs
WmCILjeYy87hd+xFT4VZD77ttVDWAmdHG73VyehctXCU4eWf4FoTlRjl/JtihFKpTl4YDu9hP6j9
iLM2E0DTOEyWY/smaand4PwsVHWT6vXZK9J9Z+nHHF0ZY3XzVZCesR2Hsto2uMtA7ylAK5u6upF5
gaqXVD3mipsgd+8qywiPSNgeUk66MwrknxDfHgSpnBjinIYEJXCRVca9Nua37tA+Q/pkBaI+h3g1
st1NRM1KddtLssHBAI6DHeymyrgKUp6i3UzJVSWjJ3iAJKqHfbbpMedgkq+ttcqNT2PJx8JQtoAd
HP7IzSxfiUw3YR43LLtWAVkMurupZyqaMFM/nD5Bz9POdF2kFn5vA6vbBhamxZkiYREACYIcVJN8
KjAhkT70j1sLP1QwpHlDrP2uQdPn1XVJWWHZ7JscrIWk5KnCcgdITPLoUL+ik2Ms0IJeajoswgm2
NlPzdGeQdruCLX1qiTPwCXJZABxviDexG/ld6z3CjveIXTWadahn6aq3iRPH8sLYp0skLf7wWwV3
Bjd497E043fRltiW8H8p+/4JQxk8WnLHWmogAvEgza9FVjJbdc2bQRrXOqpZGAc6QVHxI0tlG0yj
c2xaVe3phjY8hcEP0a3BRcBt0tHzm0Lj3O7EcC9qqDfDOE47BH07J6JStUTRLbySp7TR7wuMt3mq
hJ6aPRNOhkh+40RQLzR5wpVm9GONchAfnR/EdxFLq/3wMMWBqoMawWX6uc0pMStp/KxgwKTR8Dro
7fdBZU9Iv9BNwuGaQx3SmfG9w8pmFQrvA3ZeiHCh2Ed9u/U0HqxRTW99jnl50BTeNna1aJV4JPIm
8BKPdcBr7Wl7V4FRvc4mYRYiLj9jy32UzviNKQyLj2li31E6RyNbuaVPbxL33F7GoH1R9S5KjwFS
1YWfpB21K2skSqOX1d6a6ve6Tw5Q+V/NuP6MpXXsvPLcCHtvpvGVG4p7Gguxm4HQlnNyjwCG/n+q
niBv0PQE8smMyURv8kE/BW20Cz33SADqii6tPMRSu8ecd922GIJMHqCk25cfwZR+J6gBRNyEWtQP
W1vT7128wBCRHXrG8Kscr3JMlpy94SWw+rR10zFVglL5mTRe6ydFgnEhha3dJdU6HpPvcZoLHE3d
/JShU1k1ZsqEVCJdNrOaLYUMLmy08p4RGlwNTRkZzNp43PV1dR0HtJPo27ZeT8gTPtHEP0MAmHX6
Sw2GwgSpzO+JZ/Sq7HMAeJuD8kG2/DHNbW4MGgNvDF/jujy2HlUN89/DDFX0BqfVF9Af8q6p36ox
6fyxhZ7Re27uB31zpXf9DvcFoBU1wlob7UNBRiALdfADT62TQry3gX1Umnvj0Z3jvOzsJzbx1Qxp
dSfQMuhGUPmNaZBJWNdXimxiW0CGNsDm10mVHHFybymaIBxZwjoTAEVDjhnRds6m94oBoxnlZ2lp
Z2pvsk9N4GDAjV0xMRHozJDDA4NstQFoJSEOJcMKK6X4SGc4fIh4HHaBSMPH1gt7n2SmBA65uFdk
Kw/xqCgsg9EjftrjvNDcyjjUPZjx3Kr0TFTecKuU4aV+FHNfSHen44iNtF9nubOtbA//Jr0PGLqi
lmFd6NVnokxU3kZOph+m1B+4UDnnrM7ze2B4WEp5+JABQ+zpanAndIXa4dcTrm2GaofA8pKdUtF4
75GocoKT1nprnKJijibsUlaT0RVqM5ZS34RmTXOvd2zmM5T0RC9RRzGHIxtTgXKFjDoPlqOGJ3DR
aN2HQr7gD54cM6uElKmg6kVC1K/RHOWHoWv7QxPTStSiabFHLKzNmOHtb/RDMnORvoS2id02nGwC
xG3aEMt3iyz9UCYZc2EWMuSskvJ9TjHQn3qJ2ku1zS6ymvqjDOBrr2ajEyZprgHzXie6TTPkgLFo
TR9pSnKV1fC2abBstGQEcFc+Hy+sx2jBzgzab0ZRzqameNm2wWie68n67hVk07gRcEpWpBDOcdW8
hrsPTtbYb65ZtNvZC8gEnYwGQumSFEkUReubeQjoWvbWuJ8M+d3yCvOo1UN+pQ91y7pqCBYdzMUO
nDHVSA5gW+xUM/XEzfAzAmmXJ6AAZ1MBcx8AJRWlOhZKbGtYv/JXHzIGMhuT83AtEZTtgY7yXZLH
qQ4AKxnczA26jqZub10oC9TSXr3N48q8T1G1bNPUCn1awwZIvV+mNV38ac81ZIcBkw9Oj4ityWLI
tg5N+HnAT+b9MDfNVT3O6o7ERBd4Dp0hmaPhtTYzyEmDiOz0LFokJFkGqYRs1ivszNvrKQnma6cf
SVzWs5MjS3dhWVDzRdnM1NEC1hSmuiUBYrgxU22k3wlyYgqZ8dP4hzRYWgyL+p+B1ZHYlZBa2tO7
dqPNhnvUwUTX6LtKdsN+/K5lFSBECrppegjRCrObtnLANnGLf6P72lsJTPCugDStuYyB9SxRP7TU
Vk+SIeQ26tIHp2IGoWJzPs1VHTxMiyU78Uh8vX+Xkf5BnusglbX5B59LjMF/VXHqSsYEg0beQSKm
/MHUnrKxDopTPpivf7/Sb34WCJEl6ItrOTjmoPlfBNn/UvoTwcmYvyzcQ4KunmdKUOa3JqwhLZFJ
WFpvcxzVd52jDZ/QJFwGrw2TkaJP3Ic2DSva5clLvzK6uXQRWX6TIKuHVUqEhtQvbr/Q6PCspnMP
jtDBX3GWu6tao4jhszYc2KhLSMX5+3P4R/H8q3DWRU3r6DY+DHjF/2O08a/nMM3k9WhR6R0aNqjU
78Ypux7GitPEWCPc6T7izuA0DjAIePI6YljzJm2/131EEjru/qiMoAmUH/0QWZC7I2/6AabXHfOQ
bvtes0LvHtJaDSnQtoH3Zq+Z7/9+B7+vGaLF2Icw2hXUdpc2KA7bxmTxrFAVyv57okdGBHQ2D9+C
PCIL9+8X+109z8XMZY0SagaWerFqMiMeBg+b7QOj5r48lnmDW3xgE4oBejB/GKlNYmzNkL5fFXPV
fWGl9qdbNeF/4JzOvZKl8+uaDdwEZiDmOTi+hOk5sRyuEhO0uQosOX1hO/GHawmTuBocN/DXwr3t
12tVMCbJMO6NA6YeJa3rEN6Ds3iYMsbBF2Z8y0P7dQl6Ola6gqAED48pufyUfy3BIck1gROSeTDg
H7zO89Qw8Avb+quXd+n+75g2ts9CWjr+z5gqWRd+Fl5hlLiRF/bBSekody3QiLWiaA/6tUoYDftG
HZrPEKIr5aeyFj6znex2kIOjPcJ9tV2Us1IyNghgc6zyUThMmTHGAhlJ5+bjvy41fiwrzDUsIqr0
S8Odmk8lsBejBtsOGiaukAqKROsOsRq0bc/EDtIHo3eRyvkLOT3GSJdvxAHaYDMiJgHBNqazv74R
IMl0AOXRDlqqB9dRO7lHso056IeGiJ/Yg2zk171KP1VWW8zZUNmJFSlo0JSh/mMQXkxSYCRrFJ8o
5Gy8dwx0HmbYgS5LCP0cX6TzwjjiBH63h969SVxLoXTqtQZWSuCE6Zo36JEEkEcDdD8dgRXMjta4
ztWCITZaNJNLV5oBh25G8e2bKX1bH7fpY+KITu4znZHOqi2noAZXrDyCzKmcW+xpAzyMRNSL4xxq
bXKnlxKoN5HKodvRjf5Wt4RaSxi1cuPqHno8ZtTiR1tW0IrM0KtfhdFNxT6BIhn5sqlRcAsrCRgs
CsR4YZLOW71rhLZBHCMnlNBlNa2binrqnEIkD2/qjAHHDC3kh6xy41xYjbNwNmvno1QR2o5ibJtz
hyAzWpPSPoDZpiTyMiTN5xKtUdk9qqml1jQnt25WtXTkbhE6XaV5lDvr2eqn5mB2SXzs6ZHLjRxG
caMTpQq7LcFz1h8UM32fnYo3Khxr+qnJAN2AWUGiWOmBFJ/8lvyK/KeKxhhB+Kmb+/RnOwlz3hCA
VN9OMNd+jLjvwaMAEUz8meDCfgNW12Sbpk4Z8naZyF/KqFfnQjNJwbYxdl6otaOeb0yk9ue0SOFi
lNItsy1yOkSAqEzIzM30InvQDLxJV+TVg6tIF7tKWHoFRt5pk9TRWsmhh/1gtEWxdvveO+oUKLbv
tmHzYUvyHoEk5PCFxcVvh7MDMZyN17J0jL5+8zkvJI4WltkF8F8N8o7yzE1OTTtU1Maqyp7atim+
MCsxfvPy4JLUJxITIbL8dOdiYzTTKTLHSQVQ65HJrFG16DCtOwZbQRHg3uD11nRF2AG873iM8x8O
fPQnTKHtlwEFQYCqewyuVExoJVHUyoZFKgMU0xKSx7fRFcHp7zvWb/s4PxefNYwRHU4OQJxfdw3b
babcZY86cB7a5gELdi3cjnELlvH3C/3BJFznYOJC3j8Hg35xpcJUdSpSJ+UYRtACd0fcoMYBnrcY
/4WzROUgBh0rrhntzuihg+egBs02LF/13WcOHejJ7j18egvjq+CdyxLBIp4Bax2D+AT2b0ybfn0K
hWfHTptUxr5res8hKmFEIdtEuen5k5GHlAdkzeUrvM3Kx1lqgftfHw4G4Y6OiRXXFzbY8GWN0s12
TVsRHIpMGwhG5z7RwLFxd69RAO3+DYchWjUxx0a6Gkglpi9w3N5d2RixYjkyy+LVgnTOLNh0dHwy
+i7MV0WOoPiLn/qHT8o1pOlQhmMZY12aUpvI/PqARLajxgFIYxQiLWyM+a7K4CEgPw2+aC9+c6lx
loA0XGIoNFDlyYsn4xUkUhpzEB7pt+S6ZQZ1cmZD3QBPf1N22a0ca2S2HLLtDdYUf3Ws/uFzXkoc
KnshkAY6F+VbMXR414wSV4NQ9cc6SkiDwybPLwoPMgoBtPvWDuQuKphMJmXX4q8V6VsmmYU/oX++
poVM10bGbImpvu1lqzyOk7svPq2lrvulGCOixMRGh8XjoP35p4b6VzHGUEFaRbz4ULte8jqHtv1o
RZyrK9MInB9RE1q7xNGZ/AWZhhVGFWjmC+OU8AqLa3EcWvQ/YaqSL6rR31eKI8lRxbSJOhB7xYtq
FGkyvHDUa4eS1Nr9oPRgD5+pnLsMjfOcf7Hx/v6iuBp1/rLHUP9cukY6QUfzN2I/0c8kdwQdgX1t
Yzcb3SbEPoutetNY5s+/P/jLa7Jt4JFMG+O5tBbEGvy6bWD+V4aRwV5fUiLs7TTMb8M0ySD1MuPz
1FzsLeTnX+SQ/mGvck1qe66M/psP49eLLsq4BFejaj9N4B6Mw7sOrqPDFHfL2JnYt0T19TmhKslw
UhkhGv/9pn+zbVruGq8qDO4o++F4Xtw1dh6TFzeM6Rm3S/zHxwpnLthq87Tow9KcajMbAfHzztWR
ssIeKCb9q3PrT4/etKgnEU1Zun65YZoYaYaZCblwamKDob7jbNT4vc1He6bQbMajDar4X/3lljvH
u9NgI6CRI0fi10cv57HSIJOlRxx2qLUKHHbXpY43yMDM46ug+Mt6/p/HvESjUL7w/VyeSQqXRjc0
nPhYJ5OHW4Ek3j0YPHdrixYK6d9f6mUZsFzM5hAUGMcvgWIXXZZSnqgEqBdDFy3N12KasruQebf8
aj/944XIxdAXX3EggIvVi4jELK1a6HvlTZBMymac0lec5BEj9fj/azChE6dbx4YHCS3ELx/vb32M
kx3cp1bf6GxW6sC+Wz0OneW9G6IaxRcL/E9Lyyb0Xi4ecNiUXmz5g0iGDkMXfqIRB77GyOMcC8S0
TaRQxlXdfCgz96sk9D9elMrDETbnP5EZvy6tbsAS2wShOfadkP3VYI+0qJTx8rktzAwtWReFz47n
jt/+jxdPo87rJ1pb2BfXLYtmdow2TY9dWxP9SLTDWjFp/aLKlJdnwT/ri/gkV+c0N8mR+/X2ZmeY
Rrbn+MjNS4QSlSMea/xKUCcUpFuDdOLT6We5sJ8A21L0TFD0HgT0EYxdJWl3YKu1Hq5AuiaEC449
NPvOGUJYQNXY0alMZVzu7HAWz1kaGVfFpFXvKhFMIDMYhDDymafFm66uuzuPjtj1I0jjijkfGWfZ
ZCm1qyI9vhGF4z3DD4ftMWMh+exUcP83InSGgKnoGKKN7YzS2P/9Jfzp6TioDIER6Z7lZbSejXQQ
0eoYHb1yindimXQjbJo2zCjaU4D6a/f36/1pa/EgBrrC0+mO5MUOLgPdQEPmREdZu9EH1T75gdXI
+Bs/mNF7/M8Xw+oYIGHJB6KMu9g0Hb0y2yJvc0RSboBvr4HTu2/bExQpra60r1yG//lS/l0MEUS/
JIWxxiQAjOVe3BzEPXhbANBHZ6yKowU1Ayp33+m7DK+TT7yvYAkgxEGkSUKJ9YaKzFJ+mXWLFevY
tXb3xctdtotff4+jL/if4wFjse0tO+K/ijM8NcwwCYfoiGxlhImNIbALgXpY5YZTIenRtHwF95T5
J9/e3x/975fmUQiQcmpXYmQusbM8mesZmUd0RNTn+VCd5N6bq6t5uod0wGhKJDBz6uTh71f9fTU7
UNOQJ1GELTFqFx1wPzIAycrcOxRDQQp2p+xpPcaI3zDataBd6c0X9e/vy5kLGoYDpZaCAH//X5/w
aNeeaQxGTH5ZXr0mY9b9cMqsCVHbxeYXZebv5xfXYi27S68GgeZiNQNtuW6NwPgYczhJ5kZESKz6
Omr+Y/FsGQ6VDeDF8upMUtp+vScT8rFme11yDGTl3OBzOj5pi1+zmVZProj+q8Msl9PJnRVYFROT
IN2LY6BXJFGKuUiPY1nbb7GtxPII5QpGdujzQeHI0GLjGFp5+J/XKFe2WSlLWQWv9+Ll5Xhghy1M
b1j9emBus7ZPuxO8oxY9vi513Ca6qspWJbne9ZOAHmp98QP++EbBaih9uH1Dv3jSVqzr5JL32mHx
mCesij4KILnEN+Xvn8XvJzyNAq+ULYA5mScvSixcukr8lgvtoPQyYmt3gpUTT8YGS0O1j6oBeXjC
YOLvF/3Tzf1r87GXHeJfm4+refAwcys/ACs1RLcIzcKTw9WD/zoGWxYQOhm+wGX1/LbL2RnzzaiS
IWaylr7r5KzyFbzAcSG1gUyCD2Nl9/d7+20MtlzTXL4TXt1CEbp8onPaTlVdTweo/CJap/y06bau
TZoN22oFek49mC1/ZgBA4YGHjrcpc7OAsYWZ6wqvUnk/BR1i8jAZ4S7p08KtAp6tm63k1SQnvRLd
rrS9CVK42xmvbY6Q+8ZtVSgOf7+XP70nCm/Ds3Ba9kz3YhFGMUN4fnN0LMMSZ/zUtLR+q4Cv5RcP
7U97JXPKJZmDeHJ6818XRGBoGiDBrO01TxlH+jttN1pQeeF/fZU/+Pvpw5KwOX4YUIL6/Y+zM1tu
G0mi6BchAmsBeOVOSrIk25JtvSC8tLHvKCz19XPgeTFBBRndM9P90B2eIoBasjJvnrs8+MeqFkjy
HHmstbQvTlEUO/4BXz/3LekjBevW08fnpDSt7xHe9TdCnPcGx7KCJJjA9YWayPlz0g7meGHbZUiw
uxBoZ1/flTUiuMEwojU4q2nbdNBywjopbyw5c36Ffx/4VIQJxAEqcxJx6uqLI6LTYosku+8dVRk7
7Yp20wA9mmwoRZRlNXxMRU6OIO/AJ6LeisKfVCGL3wgw6uhDgs54pjb1NIvFsule/Jx7zwotjgko
1bdr+h0wVvhURpV3V3qjd8iyNrlR21se4DyAx33AAygFB5vVdf7u0HHYQW+0VPT7wXgUeg4tQspx
L+sgWZt50d3YGS/GI/lJCZF9ikwR/5kXx1+bVKEwdzWdNDwVsnX2bVo2SBCHMfqUt1RcjrGRY992
fb1dJDH+/5EwayFQMdhIFmPW8C4oGY/eMTfr5CPpG+xWu6QF18HZGpVKweSEnbOxsfq7I4ZCO2G6
6saDLxfj/KIp1uBGifuSuNAzKGlVOvGhd4z+r9BVo9xHGOTYaxk4P68/8XtjcfMiPoISyRG/OOFt
4mDcGxL/WJejuqvT2o63gvdytONO3TrU/4QnizVAhDQn1FkK5KgWQTjVmMySMOaOhW2mgLQ946UX
9FSKJhQHCxM3bmxZuRNjPTypWcrk0bVEdSgOD8gLizv+kpvrL2B5/s4vm/dsQpClL04sM0Z1JLjz
yNg/erUUX5Fbe495UACNsEN8BPOo3najWW2vD/rnQRcvguATcQyODITEy5K8FwnIVFPoHTszLezV
aEgSODQFfbESpZ7bOJf/0D7egeLN6vhOV7ChtmSVrfvEHptHqKB4Uw9cnO/D2tefY/Qr8SotLfHR
7xLjzYnC8HuUUkQHVmHonyOA2vkOHoMb7YsYx8ln0iuBdWwqB+/DcYBs9MXPJiAQeRhnzTpkBuLb
11QIzqZwit70tu8f8OqEe2foNbbHRmQOuCBazVuV0dtKsxtyH+CT5iQeqqSJ3Q03KjfY2bFbP3Tw
oB8nU1iPScbaItE8RdOq8mTVr2TkJ/qprQqwSFXu6E8yDbuPU4Pt2FqgqqJagQrVfm5t6iCnoZ9j
IVr66K9PlN3Q6jrW8QfMUptfBBeF2IiuMfsb6/G9XYHCOaIaUsie7xmLXSHsDEmzseYfDfa6gz/G
KNMx16LXW6FAbo3gqfGN7KGZYmPXB762Dbhf3RCMvHd+zKlVLuiENVhLLGIBy4hquNR5cBwiIe9M
cOP/mE0VwZemg2zduYG3lZrDYpIkSvhttaXna0vJdkbnCPVUWXWJPj0C+nHonNzs1yG+LF8dbSLz
Ek69CFa6FvW0iU1utx94r8aN97g8fDHp1skN+y53JHZRZ7H6AeWlnY2QHuZL0H/X+lL8BMALGwpm
hg7vkuOfBr7BfzNRF96qpb2z0fH5SGXqvqCo9+cb/3WawLJlzpPhOXpp7MJ0dYq5H3K2yjmFRYuX
1PUVfvmsXOwxLET6RZSCKGZxeDVNbuVm5x8JCscJ7wI3/Jr6HiKcpC6Gel0Ekw2pqCkFNTwLtNN/
GJ6SJZxpSpgkdM6H94iA2wJNzNFsYlo7DEKNmKofCRZqqVlmxU8kTrMtaVf7xsiX+6nHldHgPkNR
13SWwjcYQREmb55/7IxM0bsRRrSY2V7Z3g9tJKxdi/MZPQ6hhTjz+jO/O7JjmgbXYypey/SVP6qa
19kHx4aWxDvmdbmvVQX+obHkVgS9/dxZ4BauD3oRpDCnLWJJh6hSOKQyz1+0QW1JFnkbHKni0g8c
9a73rDJUiEXk5ZvBLm6Ueeat5vzgIAaj3El4QqmHC/L5eC05BW0g0pwv3t5bAkcpP5gNDZS76891
uVzm65qgzZNdD6/5xfz1zdpCfg+dvSnq8Q3aoSDHkNO92cHRebk+1sWHYy9AwWlwTWTOGMu7/mhU
bTNWMZexqE63tHi9mB14g8mRBW3HsXgUXe/ciPQuno/MBbk3m23dsthWF1s6l/HeQIeSnOyqCR8z
HRIXQuO0IRVnyVr821nCaNx6UBqiVCOjvpglNVI1A8V1cuLqqx44JVEsJZImN6tNwL8N3o2o7jLQ
mgfkpoGZJoljJKjn0wTaleh8GiVOLXjE7+Bn0SagliJ1g57SeoubEJfLqCWpsirHsf8NDWP6EdtJ
8slUeka3RB2Wj7LhQnTjvV/si/MPsxDpsiuSknXm7/LXNixchSlzGcSnJirG/egBQWg8mqNDt07g
VEM4jWIO0DAfmt/XZ9mlYsCffWR18nPzGWAuzs/I72kWdnJSZ61bvTZh9nNUdEd7xgg7u8zyV2jY
yVq3BxeUh6pvbIvvPTccUYzfSbjaF2metm+slja5+DRNyS+jdvv11FW0CtVOpO5LqPEAZrGAzwfw
Hdef+53VxTlkYwupU8FDZnX+xnPamhShJqtr8MTK0JyR20tcHGpRi707NyN4tD9urw/6zvJiPAru
sLS4yyzrVq1VyJqenPjUKZDbB3TF5kvTdnSlIrinfeD6aBebImctGUpTn9XmZPkXkwqATjV5nYtn
r8ZehndJZZtrpJbIQK4P9M67JEGCgxm5EkoI9mL31QAstk3tx6dhqLRVaurtRmr00XCtyE8qT6dt
7apv18f8E12ebfncglnIlmXiczWPff4BkRU5GWSRlCKs43+SJC1AjmtzFR1D9fK+DiTRNArnHppn
T8PCKk8CHSvmGO89kFM24kGSj1AuIuV9iQC46zeyVMszkHiUyr8zb6TkGojtzn9gTddXbGIBfYg7
SForrQFSTJV08ljbIAIlnYtK3gom35th5PZJInH0IntfbKmCQ9apcg/r3tx0n2Xnj7vUp6EjdV39
xtpdPh+xqjtn3+ZwClXzMqHYUf3j3jklJ+D/TK8YRmWPUUaF1YhWNObD4NhYnF3/6u9MaZTadKCx
f5P+dhYBnE5DJ019enrKgrp88ZsaYI2jsBm5sXTee41U33QkTI7vUdo+/3a6plQ1xlN6wlIAwlra
2B9UFJTQ5oR9wy/uvcVD5og6Jrd/tD+LVTqNppZnU5lw9DXx1ivdCR9xsAKzIpisVumupii85VF7
sXqQojEjKTX61GW4lJnnDzjIKHc8KTOMBd0vejCUhyTL4O1jO7o2UYOsLU03jllhv3m1+SmoM3nH
XRMgPNZCeCqVenrH7urtr3/e5buYf5VPltrHnNJFxD5Pub+OQVlU/dDhVXewPe2fqoVAECQZtsd1
5CILjqyt4Zbup+tjXvTJMKhJ1nM2zWNaMbvOBy0mEjt9ohkH0g16txWl0bvrIZzw7hV4ctF7Z3ao
sVBKIdgF6Ipty5gAn6YbfqoLGEkBWm4jot11c/2XLSfhnx/G38gNoeUjCDz/YZgCiYxO8vg0cpHv
oG9wc80gBn+w48y7sbAuLvPzYOR/50sKMi1s0s4Hc8Y5w6nqcMYTdS0dlrOj62Cku1Z4fPdRZv1b
3j2AANvK7kUoo/8PvuooDMhAExBwUXEXG3oEG0PTXeUdxKich8Kfkq3utR4QKzh219/scuuaH5a/
yLZxOtJQs1jeXVVC/fMH52CYYQBqrvcwlY37PM0/e3ZnR/u6wprrxp6y3LsYECd3Yvq5dmZwUJ6/
4aSPm84fTO/Qalb8g8IrbgAjNMjrj/beykbv5lO/RmOHA9TiitKTfk2LouqOZdMFNAOaOOysAA5U
b7qEwLiCKduSRWS3pkyThoDolFN5WweTrho7F0e+6jAD8rXpVyCLIGndkji89/JJJJNu4E5j0QN3
/h7sCIO50cv9gx7TqEwXgrrve8i8I85dH8suv1XceG8ZoQqj/ctGRXWRylSymJQAh3Skt9O3t1pe
pSTbyAB5O+DDBH/XP8B7nxnLOS5Q7K82+uHzx9MnkKFDNgQHR9ktOKgJ7MqKloMwuzGf3nkui7CZ
laL76MOWFSNXT/AzLVixgaFD7XZ07y4BVvaIV4t3ow723qSyiFdR6utk3i80MLgkxoHLcYyY6zda
lHbvp8PIiQUduaic1zCDKyZcqa0HO9Zf6Wee1hKw867oaSmSgxc+GCh6r7/oP7e1vyNAFhRcKpIp
c6vYpZAXDoyCtO9qhwLlGxGfXqmX0HHq+6mwOEmbRC8QPNkK64HGT+7dLsW7L6s45nqyfvFGVEyZ
PfY1xgcQ9V3GPkBP1kFlBRxNn8/4Qu967K+7qCo+liiE/J2Bac0RvX+5hXQg7+vUbx40Sib4FtSO
VNs8Jve4GoSXpAe2sv6uBYNxb1jADZ4gF/h3epcknCITCbIbC9+eF/bidcwNjogtCSUskgfnEy9o
vbb0jCg8jbWN60dv/eFiD+Enc0QysK2rDFOLovXT/ZQHFmZhGc3XHbRiDShKFv6Gn6i+ST0Ys9Mc
sb5VPfCoA21UZXKYWkc9Y4WAQH4avKDf1jlm2l5Wxa8TvSugCSszwHbRD+hdz2q81TYVYqofHUHT
Y2ViW4K3qFP0mwQZWrLTK3f6rfs1ZNFA4oe76hoDfEwXNzXdxU3qP0eZq3mf3LFIvpcyUZ97DWXH
WpS3fYnfiTkEYQcFXmodlDwWr036ym39CM16jJsaQBn4zj22mTszG4Ovo0LhxT2x+Hh97r4zKOkO
diOu+qZH/+H5t0pCHBQMcvfHIjLTRwIOr9l4SiogJmMLBohPgyQgHrPsliD5nd2X9luf+Bkhicmd
/3xk7mWa72W+ewRbNMkdeTrzB9wlRTkCRuqqwfjcurFR/TlOFzOTYhonns16Rei0iLAMVYrOoF5x
1Eq/c3BJYmqudBVb/W6y+hnPoY3BUWUpVGqAsCEIOqONsnWUWw1d/VHdettCGpP2sbR12uETFJIk
Y0QbnsCIwl6kiSYDV5JhfoaVaUf9KHTUcHCZpO6+M2zNBJmXVj+7KM+fuJRpv1xXw9mnnvATA42W
x7ekJO+8Zg4cOgzNOaJyl4nCoWXJG5WZnAqK67ss8MSM9wvwB+zNAyU1ub8+odiIl8ufnBYFdFJ3
Bgkb7iznHxaqFAalbaqOdWrFII4y6W0kHl77IcH2p7NV+41ut4hGZ9+pf1atWzdrg261U1nH/nfR
ayHsBK7FCfA0qx+3tJFgx2sNEP7XuuanDzQcjTmwGaecYGBozletLdpfZla061baIufuwlOvGk/k
L5TEBARU39x59Ox3q2Jqw0/wvAYcfGykm7WbThCXBy1Mt4K1UPF7PetH2QJUtQq9/p15urYpp9re
kU3B8jHvW1y0M78+ZWEo//QDV7tcFb9iM4Zd3rbjz9LHvg2stpDrNISt1Rnd9GWcCnmy9bp9hSwv
7zLHQB6lgNZsSi54W2lhwBQnjfgW+5X5Kip8uvR8muh61PU1nrmwxWG00hTY6PG9mcF0HcFqvYRl
GJM5iOKvXYc6RuHC9bnBruUeUEzwZODCJLaug2nomi56SuJGoH2J6Cc9OFggNAfXGMoCy6MewQ92
Cvd2VLn4u9bDvQW8+kkzgNVj2uC1O1eIft9ZyoOjlLQ7mum8e1na6T8llPBulO6jN0b6nchruiOb
Ml3TMQnO0YbNLYGpvMVuHNxlXQWlB4MgML6I/0mqhfzfOKlsM7zZgAaWLUbRvdN0z7INkn2f0IYD
uEi9tUlb3De1Z94XnbK9VeEN6kOsecYHt2JpzfMJS9bYO+oVzKe9BC6fb8TQyYcwjMJ9UFTWT+lE
sIQcKoVbDFLTT6UzhPqNLeZiP2XyI8Xj5CP2NVEpnE/+Phjqyk6T5JT3aBD2LL/iWY34PpVpnrgr
zyn7Zkvrqxg3N9bdxbIjzQLMgPPasohHllokdxJ2FvlhcmLPtX5SEnG/AFi1fucg6E9kpbC610M3
qA60VmrQ2bnuYa8FN+rn9R9yseHM6R7SeATW3C9ogzh/A1VFhxluPdUxhvG0bSshNhCAx3uzKeuP
ZhBONzaci8Lrn/wS3UpzMYQU/vKegQxan5DCW8dswGD6e07RUNvizFY0H3oZQSz2KUj905rdAEXW
D+DV5InASTcZk0NBa9KuSmi5x10i78btMLpQXQZMXGg1znM4w12Il0XVJjleIgla9lzYhXajeHyp
fkYryrk0p79dnS69xVWkGGj26qNAOyq/EQfsmR+rzms/oHUjG2zGqPszhzY6I/ps6KTqXBYiVK56
uBG6zTe/s/ORb0djKYJSJCe80cXPCKltNTk4taNSVgznqfM2Jezhx1EDmFLqEbbjrTm7V9jljRh6
nhWLkWc8CBOHnizadRb5NBAy6L7LOjtNWmp9oIfF3dS2kE/DgOjk+gT9U8c+H4t0JKEOL5zmWRgS
ixkqyyHCwCeDDOe39dYaQmg08MR0MLtWrCtcnn2t3IVt73yF2e/cg0gSFiZjkOKw00ug00YB/Ytr
rQ+MH2M4VtjZQBJdDyovTqruw7eK1qJyEyHoyLjcRkjWAgoJ4Gt69YMrCjcBphL46M4J9WpTwx+b
Vk0T4tEHINxcGXbk/6R8ZA2PmH5C4zcx1BFr1EhQr4UhBk6JxPM2QPj8+I4gBi45V6AMzKYG8ryA
aoxFqvoSRvYAKi6JMFmm70ykhzS3mx/90Jcfca4sv9WyqV8DPRz/6WFBoFgbKvwuEJzcuiO+N8Mh
E5PpEHzhuTZ6/tKDRuVYQRlAFZKoekz0atwrGx9dkabxTrM8IL9tbm35vQEs6gZTnlF3YcU4t/IS
lzON8Jr0Jm3T2G0g4zv/IZjd5LZuDtMxw4Yt3+l2bABYhX1erSLN46pyfbbRjnMxtSk/U+afRfUk
cpcbs2kOZjPPqKPdzWTdJI0lYYnZgIGvcVovXR2co8SKz8nxZu9xhD3xw9yfVSXBpAE2wn47n2Lz
SwqlB0xyb1bAAH0Pem3+k75jUN3JALnVpCkjtqC4AaT7HpbGBN8OuF5SkGuBQi+/WQEnkJ8V0ws6
meIhz7U/xhKY1Rl1mqystOz2vK/hbiRVe0TUpSGDcH/mTTE74wixGw233jW5TDdjM7THzPUl9zgY
EWFeGqA6pt8yxOrLMjQMQSH2+pgPTlP3XBb2r9LsrfvBxddJYZ29w7g0XhmzLaM3I+3aFgzeqja8
YovTuLnLLCtpANnhmpAWukdLVdpuTZxrdogZiYdyj2nezzz9SB+OtHyLTZsouUlSRGl9luDMCtb+
lbdcrC09/VkIawIYiwtnLqPmzsotjC107berwbFLKbo8CjfQnkVvGvdWB5NeNuiVkAuoZz8BSFxM
8LHKxoz2pRLxFl8iGOcDyak8T+q7rArHHU26wSamYMoN3MSAejR/h7jF7jywmsAd8xFHR+F9NKwq
uwMnUm+rMsLbls4E2l5lSLCrxKMExokvc4ldgDH68XMAiHGNpCv1V4mZgmvPx/SeVGHN53Jm0ByJ
gvsxcrApTHt3owHIuy9cTLQbiTVM0tBjKvnjYByj9BT5+rS1S8mWlAVg5muF36HCda0SBpDORs/3
mRiGvT5V48swdvFHUXbTiVeffpzqKv5g+ka376dA0JGc2ftay9PXwMnkGnyej825hlkVmfMVNlzT
FpMTnV0OfF8d48CDlwOnMnvOKoIohw0ijotNNA0bymP9HjM3Dd8kpT9pHdeUHrzF2m0q4wmvPOjI
kWvTCt116zjI4Slnhtgq1toHPzM7DNddL9vkkEvrNZdW8mhJJvmEGiiSo9LNcZM3TYYqth/vM9v7
pjwLbB7QtCeFiJ/PMuDvN/oKQ7xaVLtCYdEb61VY8FhDBAAQo7u6IcG2zrnvHNLerPHscPX7AXuN
71oDQZz2cJyRWdCRg+NuwIV7Q9g+nZK6615yFyWuoUJIfhpOrlbRjB97zTD2EVC5Y60m/0NuddaM
LAPg3wkbclwYYzWAk7aTDvkmBsG7JiyZ7qAA65z7BbB/1tR60rXwAMPUOGgV6Lw27+XXMIR8Sams
ARhdZ284GXUgt/zqC84k6ZEuWFIvGuB8hEeQGN2y6R+7hj9so/neWF2Q7ZwUBDQGSK67dmfImi9q
a+MyIBzPDNB6F9IivtcbhWuKcO0Ae6pqENG6Qe8LNprW+2OJ0GytuW52MJpKHQv8cDadh7lhIMPg
hRvxuHEneyDR5Q36lyDEnGGapHssUt3+DO0tPFjpZL34yfgt1mOubWpokq9uLft8Veky+xrRjvSR
O3R+13ZVhUSyg02PZZ3C9pr5w5YJAzj0BzwtgKA0eIdwOLcsIidT3x0s7L/DfBl/J/TrrFMzG/YK
TOYWdIXBBU/nlmVWw/0skX2ls7DdOWakb4HZ55uRPX4zaP3nGq3/WlUG0NAyNyG5G1zjEUkPuwmz
9lOem18Hg/hJFeCKk9poTk1BRs6yhn4fJKCrwpRLmdK4v67cpNR/4a+gbTFkcvFP1q0vfTP+aoI+
2U55Afan97W3gTL73syteu8PUfoalpo6CjN1nhwv8Z5azdQJCDCN6rPGwcVtJteFqA6taGQ38Ufc
uTUT6H7dO9ZK4ae38xpdHqxq0o9t0pT3thrpr9D6bmM0XTZuyq4cgC52DBo7mCGPMw+mkG+h3aiX
KJPqZLXBG04l1m4w7ALNvo6kC4rczlYZVszctPC9AKQyWRqPhlXhOhiEttdr3Xsizuk/aG3gQsGV
waHJOvWIc0v2pJH/38bg4CDMZ0kRkSHPvqZRegse8l5EAn2B4svckIJicxGRSNcNnM6NgiN+S7P3
jcB200ibtUphcvpWXx7JymJMFnDUsmdEa8yKxarJOcmvhwjvBQhzFZk8GP/lFnAekSDST0asaNWR
TciZ6b9Vc5cYZY+psdEN4zY3IuMVfyD7xrjLUhspGm6BsCeQl8NPIYt9PnCC1Zs+pA721Zkw7oZW
hB47H+qnDfpWbSLLmQ/YMNlcPkA2wmuayBrET1qgyRsXj3eCMm6KNFALgD/0WS1LUhWCqDr2xNET
sbPBVbl8NduwODoFQvwbV42LusiMI5ubaRCW07i77GUvla68OBviUwtWv8VLBPnaTtI3fEuNsrhN
UfiiOdj0uNZYc7Ft2awwDGMo9akpgB1U2g4PYetU5ewh/mS1W79r+oNXNgF+Du6ND7u4gv9/YPqE
uM1RPyW3e/5dSwuSVMrZf0JiItZ+7eQ7UpLhIUH3eedYHZal/2oGzwM6lvAQrAN90+mjOR+wdgsf
DFGMd2+RjbOT4uyqFcXJKy4fKN97twDXRWzcfLs+7uJT/hmXg3cmWiC4BrdwPq5Do2cbGa1+wHI8
BelPsNmfIg/DrhsX9Hc+pYM4WZhznxfF03kJ/6UHMIN0UpQAolMQWJg0uI15QOre7sJMQDya4SGq
D7NjhV7rxsq4WKS8Wxgx6DJI7MwQpkUZ1QFzXiWOM2Ec4FLWkjv4X+WvvEcYBg/dBmaPfLYt8ZSZ
MhMCviNu1S3fecukcl1W5YxpYas8f/gubztwsUIdZAO5mThvzqFY4BBvbsnvTFxmkECFOZciaP04
H6nlBbRhM06HNKoo9Xe9yS2xqexHYjlsH2Ki320AAgevYN1+EUhDP6T1uPeJ9FbMS9zm8zR+DgeI
xtCw6cenR9V2Dtcn3TtzgXlAno+TgzvdsmxcteWAWWA9HbAXw6WhG9tTYpVQCrWyUp/NqAI+3VFG
MSh03Rh6sU3O8x1hJKvMQAyEOGGxsGVihVYmmAsIU0caDZT601YC7qq3nBtTXrz32WnuJx01b140
+Z5/DLK2MXROhWzMr61fuLbg0s7VL2mws69j+kQQZGIN33ofyzH71Hdyi8HtcdJH4r3+XuqA82ss
SJyAcAwslgirbW9rD0ri7okbWVta9zn47ABjX7ilnwJzeoxH5xMbIynf/MHP3fWovql6BISe4U6e
bif+KATLx6JxTzatiHb2GbrEzhrlfZ4HtLe0P2xiSUJEcUTbgMVfGXwwUrkzwZeD7p5NQuwIKUKN
hVBXPSoMdE20Yt4ETbqV+7GvaBKRW7MY5yz1kB8C2/2mSeB516fQMvb48yHRt5i0QpsQS5Y0ILw9
vVxKfzpYgzmtOmn5h3oicE1t5R5K3PdWbmRD0ojrcFOgX9i1k5btSgCk/1KnN/8Sfz6edHeu/7G9
nX/llujNCYopOLD6E/ce67jU33GzseamiBoPw+tPfjmD6YxHWTVj/XxOpsVJ4UZF3I9IOQ4kXKaH
NBTk0gqcLSaVfb8+0rLYx5PNI801L/RfaAMX85dbBG4BfayOMWip8cHHmCxfSyNX3xzNiaMVEXBa
H2GSptGponUXJ0JvdsUkJLJ+sig8Z51m2Eqs6G/MsxMVW5h27WBq/sYpjRJ3+N6S5kHDcl7gYRdq
KYmUVPpbCAA5bkj07GC57aCW556nY0jjdM/J1Cp7Y2mORw6Hi9UtxvDl3oRgjT45Stozf2j5NbkS
tBG3luGAh3qMN2tjYI8lDUO9dXmdxDtcBS2MLhSxOCWUsLqR7HpnXpONR8xMzRghIZWG89mUDoGH
H7Q94EhAHa73urIFMJ/gaRBp+dcAt6rjJEf/oa01sa4cmZHpadq33IxuER0vd6/5l8y0JyBMNknH
81+iGRhgOsoYDsNU2SirhC5PQ1VZyeb6NPvDFform8w0YyD0i0hSUAAT8Z0PlNmW6kyzHw7Mpv0w
QfDt4hQXt7F8GnKcUjXN3ObK2aD9ebTd5KGu5LjyhvqQecapQDWCB/30dSry72WW+fdSpj+u/8J3
3oQDS4TwheQdq26xDiz0g2pM0uEA5DbZharvKevrmvbr+jCXZzcFGPYPKjDEuxfHoh7auvRJ/B3y
YYgOXqc+AWNC4OzHyXasLev074fjXPoDcGOmL8tMmtbmfhPH8ugg876PoVF8ApdU94fJ1DQSlOzl
/q3Zfbl5UTH4603O//6vKLCXWAoOzpSdPCcODnSLy50soxxD1Ogpi/HXDYkMNinY1o2p8NdSg518
x6Op2yU+ydmsb4q93bYKN7+bSsJ3ftvMdSZMpH+XRoLFysvsvovQnU2HJmXN5RzcD2QPvB2C+ORf
v3o2blq+kV0TYNvLxm8vqGKn04b8hNVXynpuOGBbGR+9YooeROmnn69/6gvR19wFxFBA3OiwpMBn
nr/3LiuwVbcBHwXl0L3wN+uT4Q5Qmlvi719RrHXazjfG/rEvo+Z7rhrvmHlMcAwoo1/RFBi/RZba
5L99/WYv+GLau/w2W0dlZ8//o6S0+G1FRnNG7VS0b1T00a49maa/5hZGbB5IPsxOaBbyfxp0kRa0
MgtpfMhznAV69As/s0RM2AjlGAKtm9BxPyMZCcJtMcUk+uFVYAbX9j1qX7eLibyl02p3Plp9Y+2l
iNzAIrB1RATM9T4xKfVTZXIUnn6d7dAOH/ZTvu7w7YaDESmaeCpES9W2Jq3zOOY9YDoPH+oXNSpI
yEKo4s3G5hdbQAtgzAZ9L0l9XwUYoQCBbLBH5iH4J3bTBjsZRfn3MIihHJSARY+tX+BQEsVp6eK9
4/X7HIpEt4mHwiw5dJ04XnuqHgRPpTdP7jTkH0VB4/hWWW19S1W7WAvzN3G4KJkAQJFRXdzwHTp+
wwH83Km2yMcOkVUehtilduuag3UjoHnn+1N0Z/MnQEYpviyZ5kUUaspX8cmv6djuAhMKs00o0GWT
/6lwrFtrYVnm59lciLzod6HeUGBfnGusaYcYhMSx7XWdwKVPWN8rnd1wjX0eToy6DeoQe3bPlwc3
S6seV448EyDUm6i+8WPsRbgxv+gZgDaff9zYyKGdL8xganVytBSLsMAxZyM56sLU8o4prYjNxnVl
/QEYklXs5ZBbuDJnU03do8LgeAfIAm1PUYV5C4hJmu4PwPe98ap1vfbmNENFRaWPJ6yz9G7Ufxix
i0meX5XJiAdSgDEI6lk8fWqcv43Uxxlq7jj5oJFQTrcOxGgXLLZKQMya0kC+ByDoYIW+Hj9jQFNQ
T2/kpG8I8jRtExp5FKztIDWcN7gOMt3h0hD9bGSsj5u0cHBAMeKqralVTs5jjLYs3tla7FQb3Swn
ufdHGi83o+G05W86PidjujHHlmHV/J6h6XLIwTqCBLFUlVSWLIRW1tpxKmpUpWGob+gRlgeh+s9B
HhgHZSfmzjEKbNfHUj40KVpKFfS3Ftbl955prXQs8qlpFfHmxfDXAajjVZyjIAJW32M0o0c1vUOV
VTw1A3XpiQ7xraRCtTYH7dY+u8yRkuQhpODyCxYNTcZym820rhWFUNrRnN2Wah1n7xzC87ZMBpyJ
4H4Ap23E8frBY/M4f4V2vPa57RUmHfp1BDVLKLgjJr8hmRCeMH3XzLUGAMJba76p/st75YSDNDX7
P5AIPX+vLYT+tCdDd5IWsUuViE+Bmw3fBQ61mJxR781iukJESSB7/Qnfe62wmKBmUqLmkF1ENEGC
zl6NXngKvY5qL/jZDb1S2l6leKL20CsPhSetG6/1cnvmdc6pJMI3OtGXs8jBtbiFqRiekJg5wDWm
UrHAZusFt9TycnP9EdHRvPMZ6RBjtwRqxK1k8Xb7KfHwD1DBsaZRL9g53I3cO8eRTvxUs6m9Vjh+
zYZwkkomBnm2wBOyo7fZCNnd10JOVkLsFgZgZugZKTbplDV8pdEYXifHb371NHhTeofE9lkONaq3
kYPytz5WztEStR1RTMDLYO1Wunfy/Cz+PGKEUGxAPQ/JZig1aOoD/c5oUOyMc3+Y8G3bKFsFD3Gv
9e0mtnL1T11Gxr1jVijr6h7Z6cZWcdrh5dq42JD1kZ7cGa2ZPLSJOX5HboCJzWSMVriVZYVxnSEK
zCFlEnmc+q3R2CtzKsRTJ4XxWLs+D+hU3AsqrYgwPm76mNJ6OWGCkNM3/a2TqqthvKPZWwPT7lmB
9OV+Y4uoA/zkdIG1L8WLjRpq45MIdX1mVaSigpykRP4DoWSQbei5MT+zpupyw/YsHsmjKYwHuJwY
QJF1+S0Oq5FhHWpR+0QkdnLUrNxpt1EiK7ysAtJRqzaCPkrE5AW4tPf21zRLhteACNC7DzAuy3do
JLDa7IuieM2awbOPSYTNOqdI4H2Hzq49exxY3cponTHeFL0xPWc8tI5LJx5AW+S+RnrIZ9HvyjBx
YEJMgAH4S6zBYlk1KZ5UO51s4zeB2fP1eXoZSMy9o3RpUpbhjS1lbNWUlCprAM0hIjL3kT+4sHJF
eXJk2237po2+Xh9vuSoo99CcyQkHq1D46KHO9xxnKomh89Y/yBF/IXiI4pSNVr1zh3K8cXF6dygL
eh7BgnfZgKr308Bv0YAw5FAeV3qvJ5/9iE+0nu9q/e4/PBhdzfNt16ffdRGRRwB7sBunt9ngnHzr
InjDI7LgdoVziLrx0eYA5+8T4s9LRO7MoTw7MSzb5UkTlwN31OTYi1Jswg7QRJelWKTokLWp3ae0
NSIVyQbDgweUm/9aNkf58n+cndeS1Mq2Rb9IEfLmtVS+DQ0NDewXBbBBJuVNynz9Hepzb9wudUUp
OA97v0CQJSnNyrXmGnPWdSN/BAENoufyI7pWNap6lwK90WVdbVX0ZdGud6Wqbzw199ZcBF5zvovn
Zb2bAG4oovG4i2whnSvQ38isnBIwZw8FPAh1A8/PLB5jU8ueM3s0MdKVIfuOkseBtnFLM/1qpV72
yQgRsfkoz4jp6N1uPiDG7SPIqrbYikHWf2Lszttj1FWIU7G93IQlOX6RZoIM6J3UrcrH1TTbA4Z7
bHKlwFjV7K2vIsxxMhzhw+n3btqVzu/enSL8hEoFYVJpDOLHWITusO3walHppvFoaU29PuTmavWJ
utGTQX/p7FT/XNOkl2Os2jrutpddFfs6TLX+gf6U/PeQOp29SWsn+i6+JBNZ5y7U9zQf1dvYHKYD
vYmkBEuzzJ+j+X1YhkiPE1ZcYoNqBnW5ULTxJyIe09oVbTurfsy6VjYV0TBWOaaGXyeHlHgMUAeW
hwz9U7TPgzBsd3FfuuZWQd3qbKYyU/NtTDCIfTdZM283S8VfDIqN45bGifRHXszvtvDkY2FPzRMz
pCORPob4+koVi8bJGLQ1wvoyjGAZvJ0W9rwBvIkLw3RINLMOghP7mrIvx0g5hEmhfOTxX1pMCuGE
TWtQgSubClLZORqkr92gpeNyTBRoENB0AL0T0poPaaP0RMHucMyGKF6hul59PHpSiQHn+t9yq5RO
XHH/w2I6y9Fm+JY+uaEvYlnTnEiixGWl27jxDKGyik5YRtyvb5bg32a9mSQZFws8RSqetRivnrMU
ov4htwP7Q9FNye8Wq2hz4yC0+NiqmaHhVjGgmry9lV4dHZo6wpIZVrRc7tRwIFwPFAdS2rFpg8F/
6JAO+JrSywadKU9QvI2J9ZvsqrkSti2Pw/nBsQykfM6Vh/Tt4ngqmqI2UpRsxywYirtyymX5QSGA
q45DjIh7N+h5t+bGdW1MJKqk+GbKPTXXyykVNYpM29QUpyoxpEVQ5vYfG7wqRx99Z4oKMxeyW5lb
114xw1GIt4lcQd1djhmPwWCJWhPnRMLk8FOtGu655xTxvtaa6g/WycmTKfQeT/jc6b7e/r5XJja9
r7ikAL6k6LqsLctQ0cokQRyHsVG3xx4i5Kh0o71SNt4WSExOympsV554eaviy5IoI2+IVJbc/PLO
IWuv7MB31ydJC17HaoJbvE2svClXLjdXPye5f1CYNHzp5iIQcHo9p01/ak9Z5tTf8kJr1Y1XmYh7
dMTaFLC7j7df57UByU4S4ejInI1lKcBtMmrVGNSdo7kJaoN3lhdv3KlPf0sy1Z/cRDYr/bBX4o95
utJkze2YnrbFxjuGs8Qd/5CzRxwwW2431h3lCPMzXshWhPFQMxkf8YOocjiZWvC94T3rK6/5ykbM
/kRVmjsFxfslHYC8TKcoRStO/IYA6aYeBITsQdT4orOjYiXiejcaMfKcCSHlxH0VzcjleqnCYGrH
TAZHpwyne5qWpo+yNav9ZE9rHIB3E5VYfE67gBXR2MWXTRkpJSyjySck/QQx8U6VrosGshXVGtb0
3byZB6LGzi5AyOosl2FsGg0pl145wQ/t/5360oZv2YbRqfQy5aUMdLtZ2V1fpV0XgRxDgkxBU8IV
HEHL4jXWbR4hAq9BOrg0uZhl5Oybxvh3ou12m0dBdh/g9fAYx/Y/Qea9jLPtPPWqxo89kjzhWM/N
tZHm94qoV37a+5eBGA0lGL4K0GM49C4/cF8VDarmemA6Wc6u9QzlWPd6tp+iBDQ8BMSVe9A7Fhf0
rdmXBz0FJx0Fw3mHfhO8DHAA9HFQ41PneDlkFazXuaF6MZU84iwXQ3ivld8UU6kP8aBiQNDlptP6
Y96G+lF3B7fcFpRESOYT/awcwO+nIL8N+wUaguFRkIm6/G22FmgBBqS0xYRm8Y/UIolemdTFGs7m
nf/d/BJoipipj2zL7+ryWouPSD3a8XnK6+RUOI29G3ucJVrTKXZjNFs/c9vf0eD+teut3i81ozsk
ka1vHXuk0xs1sW8rDTPCYlqEQdT6bjau5cleIWCX0xavjZnRRsF19mVYnJZIRfVSoCI/EwlEj7Dn
+AI6qSqv8IxdMejpXRdUJh2OXrBDY48zuuWm+x6flu81kh7MvQrxJav1/KTlhX3sy2LaKPHQ7ek3
hbjCRIs33IvHX3SrqDubxplq37lpuHJQXPus/HxCKg/BJyv/8rNyGW6qSumdk9tV6XMzVFOzNbRy
Mg63D6R3wYUxnwmcD+zLZL6WB1IzSDJALgAsKi3wu/uuHHe4QGIvjJCkOPRTbTxhtBUKv4BGYOxu
j35lJc/+yiYXY/raqY9dPmUSgN6qQweeaGfr+blwPOV5IKAdfL5HCVjILFcQ2O8PB1IoIIBJZNIE
SfR4OWJmR9lI6QtayBBUp8TV7cOQlMPWztK/jk95tXOOQaMLi7e7xLZNqsj0rkNFqvX6hJWfmuRf
rC5o/+2iQd4Dr+/XeB5XPiYxE5y4GXEFJWDxcAjwtMHE9RF1fcb9s696UR7num+y5Se6pg+x1/mG
tZmebrUsifWX25/zyqQ10Vl6lNEJNaAUXL7cwoUAlNWpcTLno8qy0/RjTM5spbh85RPSok/Qhgxw
NkCZ//zNboxHFv43Vlqcsmqwj3FetWcv1K2Nxdr/cvuB3nM7SEOjRJqNkLlHEgFfjqW5sYisoTFP
o9SUAPGV006H0nT7bhdz/TB36jRN1aYpXdm8xG79a+hG4floNtJ000cmAA1CS4scqzOp6GzinN7R
IGnTj2OGUOKQG7WIThassOcUlM2nTA2z7CfzVxk/aGZaS5r2JKIkeywTxfeE6HU/s6lAUUxMne91
bJv3WkPW8pAV9DpJOPLpNod+hRWtrsTfwpJmtu3tl3Jl0VJgmiXYdPGa/+lme/P+ia50lVIWAjqy
s8cwlXSbewiGcbMqSeqWzcpW+K64z8lDMYmmZQTElLeWW3qvRsBj6kY/DQMX6w9p5HrjvRzmNJFR
2uN3mU81IUAziX0CIrHeKnkamiRCEq1+rJEQwYiapJwOip556V7FAPn59it5d0u6/IXL6huigUlR
QRjSCqSMP7F3y3ehWr0oGdWS0aDTJQTf8F8sA5Y5134bGRt9NpdTs8pZ6V3JJtaKMDlMVV5/U0tF
OZdGUOz/+vHYncHkImEChOwttmk1AfuY5m5wsht92GtV8GyIWrwMtZdt27oVoBfGNe+AK6scdRp+
PCS8qRwv4R9wAMI8inD4jVRZnXsNcFk0lN6HNAnXjGKubJtvh3rX7VvTw9S21GKCoCUB2JcUlzn9
4+FrnA9ixEIjHKijZzh57DGmsta6AN5d0SitzWeRN2sQXYqnl18yzTRVJug6T2Du1KPkSnMWjSqO
UeK96OZrt3dDfyU7wMbq2rXRr71obkzOjA+c0QSLeVSnzFlVo6PbQqP8wcYTettrQwQVoVpbydde
9BxFzoI4LDSWqOVCp3eJGCQ4JRavFRNe16+brt8rqex8o4fGOAVpTUeegt/k7Sl89SnnW+F8ESXS
WISFg4BaHmFFcC6twvItXHQhp6rF89hgsLky1pVjkNsCmUfwBgb5mvm3vNkguUZPrHfRnUZhQxkR
iGfEPsWdwVnhMb43yplnzpuR5hf+ZiTSMUHTxqV5KonC0XcoVXevBnk2+XAx8AAnexOHj5CLy99W
7Db5Fkxylx0trW+xYvJ0pDlQ1Io9klcvOHZEy8WdmoTKJxw0xt9a4E7KPf3iGqX0OrLGJ0VVlada
OGt23u8b7nkQ1jk1Cq50c4Xr8kEE0u8oQlR0KlqvHB4R5OQfg6oGxqEAGyCRrXj2+FSraZTdEwAZ
L9jM99G9aqEI2Yqux44MG3R6YskqIWPqwtbNDoMJvOGO8v90Hxl2Ee9AvTQPbaEp47Ytadrys1It
x29dU8o7Dq4UiZWdl79Dw8moQKiZ2MV2OFu8BPE/ecFZ6gdTaGS+I6CD4FKvG9F9AVEi2eZhzZRV
MGT6KMvCbh6U0in1U1m25R8nEdY3zqJM9WUQTJ9l48ItIjqk6c60IiwPMo979m5qzJGTwgnV8Utp
S+0fZcwTrO25Q7kbjT5CCChxp64Vw95DJXn3c+8RjffYkRFUXb77vqXYThaG2pvSRvuKOwISHZnb
B8wFVJ+lROm3r5+oJNnnTqNMHQ1N9FELG0SLcemsnPbXNkOSDhCYiL25/MzRx5spraBSQ4jmDadW
mYaNeqZsnR4aRLN+jaUjPZpJv61iWsHVtqpW8o5XIpuZzYbQQWMnRmZxObat5aBQcBs52bHZ3Ec4
2h/joaW/Gwqf14BTu70nXRkOEgPVXHfmaqG7vRzOMUul5kJKTURP5R9kje135HPBM0Wq8MEZ02iN
6bwckE9MEMs2zxmDsd7yTO2oujl088Xn0MTid5tqiZsf0A5UKPrGqnupYf+vREbLffd1SBJIdAfN
5o3L06XKOk80ZZycB2kgkBGuJ0HzJKr305qyYa1V4coDIjdDbabOtu+4Dl2+UVPJwpRsHYQbDruN
KQfHlzTy7cIWA3Wco92VUHgZ981PB9APYR/JRgLiRWA0EKPYegmRnDoluVSjsE92BRksG73qPunV
6d8Rr9LPt6fNcoXMg84qAMwKOWEA2lw+pOBtp66dxucO8T5SoCzwayNS6Wlp4Q6UenOyYUX+Dui7
p+ppiZVD59ozA6XHpYH/oSNeRCtZgTW8Ehfx2YDdfNIUz/RDSXyEWuKzExqI+sSq1ea7ZOT8zOQ8
eMUz+A5jg8tnnioaVVEUJ2cZJW51ADFTuDGYbIq0M5TL+goLNfwBbSmeNRgJXoJGq4Ufwn5M74AM
6b8o4TYOnrRW7GwaMovhJq8S98ftL7M8+PmVs7QadcasfWOjuPyVUTJmsZWRU9IirjMbMy60FGX/
MKgrEca7K9H8PqDcag6nJi3Ky7JbMgxKb2qpONOR2O6KPkn3XQkrpcuQyvLjnJ1tJPJI34m5HRX0
P9NsxAOeTKXnv47w8aaXPzODan/7DVybHK+LYQZtW5hwXb4BfQobZwqxSYjbQtC2b8f3tTdYVPyb
ctIeo8jOB2DEMam02wNfnSEzl5+qEecGqZfLkRGQSCRy0MTz3BCH2im7HW64555MqC9FZdP9Z2Ht
rTThsUAV7JcKyE1pZi+GhV0b7lXVxjZbASN5lTl/ZVeakUmz0JgOWD7Z5U8jSW3YYZOwYrxmSnwr
StV8L01b/sbIFbyEE1TVqlndK6XmbSJ0nozc1cgIkxAiKbP4FFUi2wGyH86DSS8f6LKNqm2UpqHv
BGi78F6S51j0yUtW2tm9JpyypesoaWZJw5D+GMLWPEitlx9dC223r5sCyMrgynI/4PJ1cpNG+aRn
CBIHVxRfS2ukk6NStOyYIA7/Yzit+lmNnX4DrcKiJpC4HzP+yd+9QfNp3lqTbxtD86PJMFyqaqf6
qSN+DJmXjvNMtYPiuTaam8g20ierqBCvO4OJ90ZYbA32FzCgbRMPNGjl6h0ApumgR+GPcqq1O1OB
nz8i3NhPdVV9cHuzvZN2Wzwao90cLRcbNh8Aqog3o5aHz7gn2EgDsvIk9Ko4ydYpXsRU19t6GJpv
dj4m/9SOV/7CXcOBTeAqD6jOwqNKo0a2gYUnt90knL2V5ckRPZ5z3w+evqEHxNw2oHF8L5j6s1rp
2tZ1J+vQm5kNH6Qs76cksxKfsny0i3W00BvIP+IYliL9HSht/aymk6bDIIWSeiIpImF5IInES5Rz
vSIPnRRf2IWVI4Gddq/Utv577Buz2apG7tjUvmHjGXVPAF1Upji7XWb9U5pVB195GqfDFKfCh09p
7KuuMQ4KjXAfTfpAPo5uOfhBAOlgYjaYG8RLGFfH5QSergo+e2rabbkgqw+zEA3SiAvbapNUVf3i
FbQZbyIQRj96pZDfSFk5WyszKQs15fCvaqcuGOeuVk5BqutbQZRzp00yORB7GtuwS/RdyPL5I5y0
APaQlcjys+TZKvSg8CV3wo1MFCXyy9CZHkw0B8/FYPWPvVlbjwbwuu+5WWl3mlAq+hL7HrRF4qaf
0DuFT40u7Pu8ZI36St45qV+FuWsAeWvyU0AX51EtAoF4sRBn3Nwa5dBbQDR8aOIdu3g+tXfkYZjL
jgTdmdSZaVKzbdTax8lB/RmOPc5pLTz6rS2hrGOeJHdsBaBNgApSAEN3QokGn2StnfpvdaN0dCNB
jxSmmuw1O9J3bd90p8y16MaoyGjZfhqkbbPrwqTcW92Y7R0ttT935hh8UJp6Oom0ck+drKZfda7b
W6kMBMR6G8JktSf1Q4Ch8C5Dbqn7hWuP6kbUBgrHqg0BFU32oNV+7pkCvlTfwdXlKNmyE1l3Re71
D1k5Bj8LuhB9cEL5Lo+98SHiBR1Gx8g3tG/E3n6adAUsShjq4SYu9Zy+ic5r93Hbi/vGzDhjFfLs
X5tmrDYCdtDc6gIXn0KD84gzWAXZk15Wcz8oadfvuLV6v7Imjx5E1eZ7i82C6dKJU1Za5tEswv4x
xnPma6TyQGZnqd8nQCcdoY90H72obX+FedIIOmtwsHAM+gJoxXdmAwAQJXTPen444WeBQ3f4oEQw
DZkywx9dq0it3D6Frhx/MzSCCj/QdtxFFvGnFwn0P7Cbz+AAErFtR80+IG/+GnudsTdlrX1NGn1N
oX0lxKaCMmcgZ0wJccfl8UKUO7R1HmFNBM2CrHulH9NCiY+NbgQr8e61k4xUGUEHFTaq0IsARy+p
SOE7x/PB1wr9PrPNp1Q1CMuCRPtcAtP+LwZE2cNZRi0arML8wt/cBj3JvdSiqeDsWSPWN0FJ93cG
6NQavO6AknCtyvnuAZGBzHpJ7sLU2jk6L8cbm4QNb9ShQsXS+5ak7id71OS3ijPTn3Ky6rfny7tP
x3D0eKHPJKKndWFxRpukqN1UGt6pn/t4ZrDL+LNLGu+5z7L29+2x3gWnZL64Z8JspIpN19Pi21Ha
K7J8xA67A8Vxb9VG/WSGpVypr10ZxSFPryIYIO4g4rl8gXXmKOGYDt7JLkej2JqtXgaHIYi8P7ef
5n3DyxxmM9ktPhhWcctZH6iR0/Q1XrYyIRHR6davqgvLlyrsvPtm0J4cfSjOuuymD2Gc/NT0aJpb
ntb8UN8teH7F3O9p0U6JNZWjXz5uZtAi3U+9dyJl0X4qa7r0RFH+1Ny+h0ocy7OSQW+6/ehXxgTc
wswhtCMrv9SC2BEFdC4w3onaIn1/YMs34An6Q0XXwU4n0N8GJk6ztwd9f+NwQeKw6unpRAaAC8nl
k6ZWnXihis1sLMYiepicwuaMqdM02zJ44xzTVqmelT5tDLhsHFJ+OJiVecrgh4Fmi8P8GY1ts3Nq
Jb9Tg4YCzcovnBfL24AXMLpDxQDJCua7CBUWiymOvQgos5ude0eT+AmhxgjoP/X1pk7n9tOeaMSK
N3GrNZsBpfbHVgZrqd/3Cxp+JQJ29kha21nal2+pa2ohimywT0hMkx1TlAM7092HcKSz4fbzvksD
kMKgjZ6Cw2tiZXnZ7J0EEnus2Ccvac2NCTxtgzVFOBBjGdZ+bCDeaVIzUHzX2qMXBN5Kom650jFp
IE3GnEDXjlpPW2yVklqda4ZGcMQrisskFQvV2Rp1tYZ8uTYOmAKLGc85YC67HoI4EuU0DcExoaot
NoLz1Z+CiobU2+9zidGBboVPJ7U0WitYyJTQL79dKL1W65oCGzB3ll2jcMGkNVTg62dKVOKKZY8i
p2CR0sbdSkiryLZNyHNmW2orHpHLY2j+KbOoZzbZw+pueXfzXJTphYXkMyDz+bmms2hbeoO9F0OI
OZor+pXVvZy2/xnPpr4Nn5AwYrFre3w2qNyqc1T01nks8sA9mKkIfC01p39vv+bXJONymc5qUjJX
NomspQObNCi+kJdPzwhTCKO/VK7R3tVDF+1MnKO3cZT/otcT80h4oJyIariNs3hANaSKr+b0XNSb
OPU9K+e3TltskwETgvjcKF6yFli9wnKWPxVlH+cm5zMb32JHGbHeSbvRxGsePdej55QHIhyx0800
+wdD1P6gDT2mxzIYfANL1mMrx3ynq4nFxYA/oMk72YFGch55DAB7dbKa9ZjPl3e/UEeYpsKWoNl+
nkhv4qOejdcKKxtQcRB8QiOYcplOuX9GffpzDBXliHYv/qRl8k+gC+VbZbp0WRepTWMGL+72l32P
9WfWEs/A+58bTijyXf4YK0WGXpdBekY2GKXbyoGVDKgYsf9G7RPj2WwKrfJHMxi/2JUYyA00XLF8
M/S84FPaNf1nZZyc+yFuZQzo0aZJvxJK+AfMrC03StrQN0+fuIsPdknnWBwYxoCve5B9wQC7B+wo
wvRfWivSF66UyaNo0vpXk9iW2CQD++MmiKcR4w8nCn/efvKryweVCElghL3UsC4fXNG8LCpVj2sr
rOBjqzklzcfDuJuEpuxvD7WyMyzz6Vk3QgHQ4uyc6mEHftCe/MqrCB3Zrk7k27SVnWF5yrzuDHQV
cOCjtKHZ9fLR3MCtB6krLIFkiu89B1RE4pBbJ4bsNqnQR3JKjnWHpM742KHgWJlTizcLexubM9J5
s/KDcMdc7MnQLAgwOq8+ibED3dlIM6q3UZ8Pk+81Ot0Vt9/uteGYwahaWO8GycTLp03NUFaxjYNa
mMfpV/wMKJIU0nrpuLiuPNkyoHp9NHLaHDsk8+l0XbzZjJI7ONYsovqjWscki36mKCm3iqRVnVT+
5EO3NgCn4tVumkr6w2zar3XfuQdI0KS54rzZltTgVt7AvNO/2VBefxUlUiRyKHhg8y9O9SqqJm2M
9PDs6YWgHx8LlvJURx6icatpEj8dhjieKbDhveOMRnr4uw9gsXWQNnZJ9HN75iZ2+QEGc1CKTmmz
s5JL61SFIC81LYRrTovF3+lnCGehac6MBMwIGGxZpXcjyVL2Cvc41am21SOn3o9pTIkqgIhw+6kW
i/Z1KOBZVFeJ2VkEi6cKpqpze8tSjhGJPqCSmbW3lSQE6p3ET/mUrTmsLMebVw1qYFpqEMjhULiY
xlXU5ADDNBLOmkVulkSzlVNMrezAOlneOK7sSddWDSUZrFsJHqhFLOZMIe0B4or0jgVsMjJB1J3s
oAWOGlXW7vabvDoUT4UGGXrHu0BF4ItqVWZM06QzZNYGCor1Rc8VOm+cRjZrVIVXyNpyNVCa5U6B
Domb+uLJkh7vxDymxWgwAjPfyaTsyn1jttZX6jtuiwuXJsO9aSjhL7q2He+IR7Q2fcH1U8hdb4TV
U1M7W9vJO/dEQC4lZgnxAAWsAXVy6Anx3HPEBwROAVS694dOyGlnjJU9YA1r9X9oC+21XWom5s9c
H2x3P9SSeubfvdTXRcc8eeVjzgD6y0XnkSjX7XpwjjYp8KeC1vTjUAp5NqtcWVl088x7+0Jfh2Ka
OKCmDCxx5+/7Jl6hyxHNpiKVo0rH0g4wdXJXUH/+ZEyA24MmEC9myr3y9vMtl8M8KHCrOTLRVI3r
0uWgFk0a9GcC30SElxxdQt1DGxtOQsZU1XdWmqxJKq4NyPojQUFnL8LfRTiNLD5xk2wCm65QcN90
JJUfvYpYQJF9tsODV195re8Ok/kRXTq1sfGdV8cyD5Fb3LvN0vSOOq7k2LC6Y2rTSdt4L3CFDHWf
kEr5hn95DaknmW0TBngwHzwUdfh0FnXi7Luk01McBowKuIGD8HrlJ1778h6vf3bv4L9lajQlQJaN
ICLNw8zY4jApdj2+dN+71gJhBKjzIEQZfrn95ecvu5xubwddfAhZ5lgMuKQEoGlR5OsB+9NrpZ9a
I8l2hav8CPo6O8jRmV2TPHXlFjdP5sXoqC1mnzZsS1xqcJfzTuhubRgiAWCpBZ7fl/lI4brIdkE5
rC3hKzOODZhIgjPGYuIt11Viel1ph87R6JC34YHb+55MurPTOqCdQNz/5ZbPfLsYb/FoZpKxjLrA
PnbsTLqX9veThTQUe8e1NMO1J5sZ1Kxfgntyl5cv0clMYePVZx/B+bhnb4KjgRLH/KqitD3KMqr+
frPQuPzPuCYLLeIyAqljuNbQitVjKsZxJwTSp40eeeA+h5iypCqicFyJuZb9RXN8oJFv4NDm41nv
mmhrfCFyJQxtrg4t3UP8VYMUN66ZyV6GGpIKK483OFE5T20e6vJOG73AwoTPCZyNPhjY76FIUH6O
gZW83F5AV1Yt/ox0SJJag/6yBPvS4jSU8DnsY2ZY4ZcBOH8NA7OaHvIy8x7m5NRejyNlLey/9tHR
RaFxodMIntDiRKqnkG+gdwwL1/hxIqG90WN8CGL8i8kE9Pb29mNeW6kcRuhvMV9hC11cM4Bh56rd
Jtxcs6x41GC0kNaRhTOSbnLdn7cHm/+xxbYwt2OibZvDs3eEBKybkhGKj3sMvbQmenGj+wYQ5YpM
58orZBQXRxnkbJy2i5gTHgAkksgS51DIUdtMld3mGzAu3VeOhf6XOTXJ79vPdWVEdF4A6ucoF/zT
Iuqk7kzls6/N46AGVXfQAm5NG4DTESDRIopKkIPl5K18uSsvE2OsWdIGEIYSyvyj3gQU9QSzrG2U
7JxHlLe3beeCU9CdyVuV3MwvbPHZmP8GDYAq+hC4T5cjZb0tks7Mw1MRyu7YoQjb9IkiDnluqfva
wWmhSjVz60D/ArKn6f5Q5GLlRLnytERNRBTsh5zyy5aiTIyKiZZAnCxKr7/xa4z2LaTWlQl67UNy
M+Az0tLPolgcJk1vKjlhRnTSRDLCGp7qh5Jk5L5r+w5GSbhWBVtmXuf9D7wUMhW2XWRDS0YJtUu1
o9qImMFUn9RE2ttC6u6XMo77By95HK07JJibJmg/mN1a/+SVpf9afJvZp9w7l7ohD8aG1uoDkJs8
SglJWnMLMaX8OBEVbG4vkGVv4vycNJmTX9aZRfN98HIKdV1LxRoM8EnNBvVFq1C44LTXHdtoGL5H
uLsjeG2artjFll3+HHS1ODfTEN3HSdF029pLgyeBZNPCIMeO/h3J57bAYwP6tZ2BOGoTDFlSbo1S
kYgLyqn9FAWx2280CqglvNGJ9PntJ7oyU0iOUoGz59wMq+PygcpCRsKqCefB+smPWQWAiUq/SLwj
HkDRd6BOrrr/+yHnThSwGSxGSgyXQ/a14uVeaEXnXkbwrjWhm2DGRXu0sQnfAUVaE80uMyJ8NPoj
52ojOQmd/e1ywAqcXG5nUQcvfAyeKDlG3wesOn0Zadp51Abre+/2g19iJ7yyt12JXjkdVI8u0LlD
c7mhctO2Wyx2k1Ok905z1uwBdE6Rp8G/NEuWeArh2lnsTFDkCGRqWShnBb5LsvKNryAcEdWRD+Ie
zL6Ovu7yBWRdBxUGz8RzQ0sIplqJa9Q+7He3pP1Kjp872ThfYwF3EA52X+hoPzpaOZIqTIRvmOFv
N5/cR6sil7tpTLWMN3QR9f8OpQF9yLQzITf4fWV3Flizx5C2/mwb4lTz2Y0riDfmTBZDwBLJRydK
+hbcoiLLBzOJrWET1waWro4YZhlLF8OZb9z4gX0N+1Dphhr3vByYLpVJ5SUeEuntIjVjK4FHGkqM
0/JGHixYqvlmojO02HWRktebMcGul5yxKKo9h1hlYOegeD9G2SVPBvHgSiFtsYhm4T1Ocw4bHPAW
WhoXEW6Y4ZXoJBgEx/2gnmlcmLAGxcysKHJnnyoA1W6voMW0msfzVAIddNJg1vEeufyeA3k9I7Jx
kkzBFm2CwoqwRyDL0A2BRxU3SPxROPKOOs2wE6Ubvdwefrnbv47P6YVOhtQnmOBFnMANJuz70gvP
ajlU5WzZYGebIWspZstYnT4pfWTp2yCZnaQUtxijbYkjcn2KpiywVhT/i8X9+lvgm1hIqV/5XIuj
rgvp9xC0euHPYNbHpgyyD50mbN+urMaXuRrtGkCf32rotLvbr2Fx7ryOTAAIUoXImozn4itI/DJI
dxTROZKNPLN5NIIuRUseymRYI8gswobXsRAIcRdl+UJyW5w7dUqzc+kwFhlR8WS3WvGjDPtwhbtx
ZR6jzP7/d7mYx+YIi9CkzeZcdGa6Y7HhGAyD9C6AUek3rvPl718g62Yu1VJJJF1/OY07utSLBP3o
mX3SOOUN7c3w/qxDrOpyZSN+Vwiclwwp+jmHOxPclx2CWmcJL9GZJkLJtKMUdvA4qGOxrVuJbZk0
7E3FgrvvojDZdZ6OpLOuioNo4nGDrBXfDzf/0w70oQYdLb1tm6ws6Xcf2CXDhaqbAhSBGRiIy3fB
NiiiuE/Dc4A68rEg7dFsCCrsv72p0qfPFME44LVCDsNm/iFvwu2yitD701t+LhMqa6xXLbrXq9zD
Et7SuhhRfTo+uAQd+cGVxfQS1blxrxl5+lWtswk0NBj8fp/rLWmXv5wOLhIEuMdozomxTHfxCiQy
RXdKKZm77qA+0wOIRWTVxV+aUIn2t4fS3+2gr2MhRaCh4Ar2JXKGwUwDT5zt3NJ+k1sLzlqStP7U
12RfaAKoEb1StYo2OLahVqsAw90FFAl/6m4z/swMjNFs2YnIt4BvP5Xkj0PfI88Mt63Uo4iMsRz+
TeUkn3u80QvfG9Tut2uILNhr3uh8zZBver7a9CpOv0aNVYOidfZZa0owPhC+ozXbhitPTLsJinJ3
TrzTJ3r53d1GRn05duJsjBnxf5KmRUuWMQECmgUC3S+Ij3rYKkPdvHjIin9NgKU/3X7t73ZMNAMG
3Tu2R26GIspifymysUGcHyTYgdhQ+QrSAh9xAeZ6aUNSXTul5qjmzXVvnumIiOilgWFvzVqMyyfG
0UZOVDuSM6BBd6cix4uwbnyJCvVDm4LWy6iZbnQ2vEMVBM0+0fWvfQPhUcbFmg5h+eALdcaSpk/n
YNYPSYK7Up4ark/5Ac9Ft4iKb0afjz9vv+XlLv6fwWYpKf09ZH4Wb3ls6mjq6sg9qgEyIqjy3TFN
8CIRGCNui9Z2d//FeCS+NFqyoGQsz0HoZUiletM9prM3FSafRHWqK89e4zUoKIw1FtVyJvN8CJPo
UVFJlhIHzS/7zQ7Wgm0ThHq4tTilcI+YV+Ofiqje7HyJjU9GcJqn0g9Bz+ebvnLZ4KPMkGu06mvf
lAcGJUd62GNPvfwZUa5lNG3BPMFUTn2q06bYJ4oezg0q1vPtN3x9KMqcCLaI5Jf9nYUr68Acu/QM
RLpJsV718l9EsYkPQmGN43pt9tAB/39jLVvZbQC9cR3q07Ee6cZhQ5zkg9G45UevxYdtI6hku5v/
5vFmIS0JSov03eWbrAtce8KsDY60lIZ+01XJMXFRgytkHFZyaots6KtCzKWD/H+HWuaiCa4Q57Ln
nSvW4x23DHoZe5seM/RIXsklQurT75rKfroSgFz9hNQQqJ1gVUPUfPmMikqOS4SSsqfq2r+EBU6N
zIEFQdaMm//h7Mya40S6LfqLiGAeXoGaS0PJkizphXDLNjPJkIy//i58X1plhxX9vTm6w6aKgsyT
5+y9tvZZq+uPPyJqJ6I7GOqyk3y82kJSFlrhTN1nLbPqcAZQ/S0zzRYbdmNq78OUKfd//w3/8FLC
/kVz/astivbt4xWj2CpyVS11zM5V5ce2AcTfV+LFFtu5jGqsCCmRxth6RMpqr+tr2heO1WXz94/x
hy++Ug7XgwlnXd7Njx+jECj/IhyTR4579iZeDOIKibX1MSj0Z4wh+v9yvTWFid4TK9K1i28R5PTa
a3IU5ofZDiXCnsTvSOP4JoEu/uPGs2p+Uib94RGmRue8wQEM7fD1V/QWJdaVuSmOonScbRV3zsYD
IfuVMF2OX8DlfE1o6ScX/dN9XaGoqotSG3Hs1ePLPqOl6OmdlUE87pXGS8GUSn2rVbq+HV03+2QP
M9cDzb8373WRRzXzaw/nj9dslEyxqZrsrjpmaKNyfzRqMmatKNVPk0WYczBT7d8ZGqciP8Ow8Tpb
cf+VbTx7ko41CD+Lp/QrPNyYVluqTIY/CExpQaUoNLimflgg8Y7SfZijfHpggKLfZ4VCvKRWuhNu
twZTiq9YVuePa25skr51cukumpil6jfNWLwieCKtrhla79bU4GpPNWa0MM7j8pRNFkABYEZr7oRw
7FMqa1x51sQZKDDtWp4H7L37//7kwzWlhF7Hs5R4H5/8xvDamWZIcTSaGdh81BjJln2j91MkSu9j
WX02ZltX5d9+Id4x8F9I52GCfLzgwBBCzBkTl0z206ujliuKcmb4xZLjvE6Z1twtheOEeeNN/20S
zSrOEZgR2trbhol5jQAjPaStSbLPeOv6Rgk7xesfNG2s42OjwpjHuMOKWlYu4dN/v8m/dT7+/8rO
OqWn1wyQ8+OXRjlf2nBjceqUpX1xBsr5RmH2PJAYFdTEU2yUYnToV031/M12cNYlGJc++RS/7yUU
0FgmUKmDJ6PO+/ghZN+O2TAk3gH4c7+BnOH5koH0Lo7M5H+409CC0Fww8GeRu9pIxtGpvRYYylHU
TgKZGknEM3C3QeyiMRs7kK5Dx7hTqNUnF/796QL/Rzuaw8o6JvlNuKu3jJJtWRw93GoXrfbSoCVZ
I5wrRT51nbJsyNZGP4eL+pO7+/tSx5XXSQZuCcaf1wg0dYSyTnSgPBRz8prqkjVWjKjjtdp8oDuz
fPJF//RjUsrix0IAzHll/f//qma7OTe0KjHyg2IXy1FOGG9adByXqLWiT9o7f7yUyypOgBiTxWt4
BFAZVTLDyQ8iywl5MsepUog6GQt1n0bqoH5S8vzpRv56SXD9o85zr76ZPgIEB4efHsuJxzSyep1W
nMVePC/p1snNl7+/m3/6dnwxvhbiCdIury5HxChxDzLLCYPAJL3NvXwqw0h1unzXmECP/36164k/
axDOCbTv4EaMVTq3PsD/+t1afHREztf5cRao7gkUqc8IK81Ai6s3Y3AGf5wNZ5ep1rMmAXqSLUxy
F43bcDLjLsjc0X3++yf6pRD6uCCvWkicHIgfwCFfFwZQ9BNGu2ZywAkqSmT4rmKcHdE677Pbulst
6qrGRzk0nnC2xA+Jk8yHLiYcA2KPE3a6udzVZPJKP8517Q0XcWbsF8GkYDQdJRzi0n5qCnOC709j
5MI8Rb8bmzR7jwdzsfbdoJBAhZxVKQ65Yiz9cw2XJuyM1LqpDLJ72O/rW+gCbM6WLZNzUy7f3EaP
cyAQDc9h1CHqsvX2oMRttIniZCFOsav3I+bwJWCpUDeIKtoDigY9CooszfZancabxepL159wyp+W
xmp+Frk1NiEtSyP3J7huxqodn/0yV4qzAfburA5Fc7BqvNle6nlbEEUlyU5lVmmkfTbOa7YM5a1T
SPd1Rpi48+y+PSlEDXw1nL7kkNclxs3Y6AzHYAQ2PjqANt7oRk9H4++/6J/WQMaZjBVAzDBZuFrn
bRGjDxlBZtQNoo05wj/ZyPS7XkB+IZxp2E8pXKHJndrXv1/4j9ucYzHS4DWCe/nbmBO3sYFsWdln
ZtfdarFT7TwvUUNyPcv7MdL6Qyp1VuTYTDaF52QBvY3P2gp//Pb/+gxX9UWSRLUgdNM5eNpPvSid
W/z0OhTeNQQbl9Z2Kedsx1b/SaX7my1x3eJXvQwgEKxyhPd+fLGdfhaEPAP9XAOozoN3Q8J7ErbI
yUM03cWmB/qtKqHjNS/tRqbDZ06e9Ve9fo3xY6F0JC3KYkL68fqDFNlQLkxkG89pNl4FRtWv3dwK
zBlDuaHJYlf1SX34+0/+p8V6xd9AhMHZg7jh41VjnnlFNhZtYbttRlSEREV1nOh8T+gWwTmF+skC
+qevuapamI9CNMKw+/GCkmzgzvRAauSF6A4DFvTNPA32q2JzSk1sN9/RbXc++XH/tEcww/+lX0R9
fH1KJdDAUNt2AjU5UKo1ve2drJQ0qnaR0f+wr4NLotm+Col/03NOZckDWmTRPi/T5itR5oUblsrk
PZhTkiX/bavlKzF6hLSI8B4IFcX4x5tpkJlO1PYSHwCG9A+RCp9AVUrnR+Ho8WMPgK3+ZGm6XiF+
XZG9D7w4nXSbftHHK6ZJJ4pWgFvQiDE49HqmI6wzY78rVyivHBJ/MY0uqJN6DFOdCPN4NPr3vz+z
V7/mr88AznvNGqBxw4D742fIirhsBtpJ7D26ekpXsFlWjMlODPVnWIDfLqVznuOgsS4JcIyuBdbm
MDZ0LvriYJD4eWchnoSoVjAiqb168x+/FSBwuqkur8WauXjdTp2HSeHcoZpb26iZZxfxFGqJ2W3z
zvyPTSkXnSmgYZ4YyjRu4rUBteh5pBC9mlukQorvCJk8ZfaQ/zQMElD+/q2u1pf1UhS4tEqxM5Cz
d72+dJBKplGW5jZuh/4MZd/almZvBmJuupPptc4noQm//WC8CzhCVoqYvs4Xr96IKUJ0gJE83ib9
pGwLy4EnNbfdtseFt/37V7ueLVJP46jmkLSmCOCav24q2o5MzAoP7Q7tBkexVHswjfrbWPVPQE5A
jNDL2JmLfZpMgRHA2VtpvyWObsvR7j1eWnJE3REavSynT97S65uwlt2MPpiMI7+FqrT+/3/VqGJA
oekk03IiuVyjBlLgy+RvBcWs+oQWCB3HJ3divav/2rsQXyFY5ByDGhYRgH19MnXaAbZK6spd5Ulj
YxjLccrVPtSNktg5MT96rXJb2sptEo/nXiMuGf7tcRC0ef7+QX59s39/EBYEbPXsL7y38Dt/sab+
9c1Hqyho2AjOUolbbBTPua2zQhB6Rxh8d98rRNDp1d408hcs5GE7qBBMi5u+dA65LQMO11qQCO29
VMh0msp9nUx7RTCenoonxWyP0lTD2O4u9jR+JtZZt/d/ffJfUyseIoaSDELRCV4tap5oyMRJOVfo
iWz70I2cxdjYPF896D2Z3ceN239x56j9iqFlvEzxNH6iqLh6an59glVjwCGCtGPWoY9PTcQ6yISh
JgEbG/HZTNXuIBPNhkYCP/vvv9P6T11/Wd5RdpDV/fpbW1Gve45LXkf0QaWlb7FGlnMwVZ74LNPs
uthY24iIWoEtYEaksLu6qaVUXaEg1ji2auKFlVunYZx4ii8Xcw6yqf1Rae1nfYQ/3UYGrQjceARd
loiPtxG2+Gx2+URQDKcmJo6j+1LMOp4VBFMATv9+I/94MaTWjMNYgNg5Pl6s9sak7mRVHO1Uq6tN
LelYwmWG2DNyGPykdLv+1Zi6Mepj4mXxlKxqkY8XQxtSVYolpkMOMzH3m0yTMScAU/8scuxP78J6
BEFVSmsUosvHC9lDu/TaqK9DE2NmTB1lX8xYNTdEDjR+0rfuRtpaHhrJ1MLHsj8r4a5PIOtTg0LC
5YuuNc71FKXSu8Sb9bg4Tl7cn2RFtkQaRwLWliNuzT4FmD6oKUkp1JJ//zn/8Lz+8suuzhfm19fd
7y5S0khRY3GsPRw3/sBKwByjoauJlLcpwnHShuJkL3b98t8vjOCc06aGl4yS4OMdR5SR2oVhFUe8
20WYS8UMiwa82Jy7s190XRu40vxsm/rtyMWNXoEbax3yK99+3Vb+tVrnyjB0i7LQSnbt9MBxOA45
qID/rJOL26TRo0zlRTcrc0f0c/qQDpF7rgbz/u/f/apEWdc9/lU2c2Q4GEiuSwbGyosaW215RKuZ
pWFTqOrTwsJ3SXS4soHjZPIzl8QffmdGkXSr0KXzeF+rkty2HwHNYJZNdVIl8H+5PoBmerpaOhEs
uES4tOfmk6Peny7KJBVw5Bqzwp8+3m1PdHMXR0N59DICZBdNuD7KAHnsk64OPUW3Dq7dKfu/39zr
NWO9uWtviupgdbddYw4K/HTE22vlsVWMeYCEN7PgjkrdP/79Or9TJNcLUW7+EnrhObp6lkZNTYFi
6iVbCq5cyi4ynU19AygxrwNzQSHgO2Qldg9zCdmMPnIxnceoEA1ZNs6MkDVx88DzZPVJAfz/OctX
mx1d9F9gJTBecEo+3vdqSA2rGUs0fIWrSr/QpimMC4Vfu8CLsymtGouSvbQxxMW4hiltDnUcFBZk
0II2UOh2roi2YorMn27JUCVAg8tPR9f/tVCt6GTVME86VROOPxiz9hbbVn/fw0vdzbzx42Zo43pv
unV/iiw7bwPAyOZPbzAjDmdLTri8WzDQCZDA9M/GmBr3Y69Fe9eqlSNRX8qF47r54NLrs/xcODD4
OsfsjlZEL6bvkrTzF62wsMs21Yk4Qy2YJmB7QAgd758JLsuTiwK4C+aaq/tQs4sfskqdzVxZzmPT
0PybE8OINlJG1laqVqruhNZOQTc0xj+T4XaMk11+WZ8z9XxU5jQbN0lHr8Y3s4W1IhoZufhT5SR5
UCglsIh+nD16NbRaX90yymaMVq37HQ5jl/m9ObeF3wGRDHFaqoelAjibOHbytPRRdBooeEJ7TsZQ
APbeYj9nhky2QHbRvNb90o9x9z3toIJvp6aUj0CL5otsZ6sJJ4vBc1jrxB3gPNK6A6pCm+6jwA8d
svhkP+a+bc8Jt8EJMb7E91Xelq9ub3hbXe8VmAHIuDbI4bFYUuA9jkNR9T48wLQJPWdJ7Z3rKG7m
T/ZAcvNkF+VzVPTDYYZUpz67tR59EQB+D1LozSOSA9bTtunvDa+OXsqxBh7CSPqQmcVwQe3pHmZY
s8Eodedosazei7oxdsCzp6OS0uaL07KsML26ZucPnlZ/0ys5lZcU4QRrRV/lcjsmafvYT1KQ8xxF
Y+6ruqgWglLarguTNuL3iIjK2ZWOiM5uL5Q6pOM6bRpEWJeqK7ULNAjJSbcaFhcZRpkVvlO45ddu
NLp6Q6JQWmw4s3TnKlqMbIdbTnoHoCmKEQ7ZMtJOriGExorl3SVgfvb2hP7asePI9Y1kHEgEV6dd
k+bFW0Mf9UFZ+vHMSbU4Vlpc73j3uu+WMS0PCZFzZyPRYuGDrJjSgMhTVdsopiWznZWOycVDrMWR
tVEd6bsuUyJfXwb7EPfa1DGFdMrNnKbayWgSy7kXc193G0Cb+mZGrZ6dGTXJG2Qndnc0jFHxe0E2
UmIuCVAOZ9gPPPlfhTWw0doygmjr1om8NStHu3hARpkft7F6Y7WteIuTWi8ekPujWCnazGTIi8Xv
aexa75BYCbj3um+G23aqScwy4a2T1gVNOPeLlfaUkDRZhg2rifVY625Pt08dLEifxBskXyISSQ5p
2aiEmefJ+LPF+RpqkxjNIKkTB4MxUOwvS9kYj8zgKRRWMHesZYbf1/mUBUQmZSentnrDb8TYbduu
1hiogxjZSAdgKxIFrw6AjnpHePoWAlR33iRmsvAQShkQwFc8waSXi087htOAHo2PCseEBxb2Zgmd
otD2itEPNCXRUPr4n82gMMoS943QCfpybbzCiVNdegYild9o+BuKZOwCHqThG1yk9I4L9ZU/TwkE
1ajJxDmKkvYtjsgQDlj4lqeyoQwRTjlWAaimrt0jmYxPraPNeM9VAiH6GKTnpZ+tZMDeUJlnp5q0
g6cO+Y3e2PHRpSt28sy+fsK7txIdbXmwrFw/dIZXvERTXW/SxMy/OJnl3tmR496AqMMgq41qulP6
atknkZNhXVC0bWUITq41mPJvfYkceVTMl7p3qm1s5EvpL8yCDSQfhnP2WpnukdjaN0PVQOGkZ7Wx
odCHtZyq0U9Tw3ykAMoJZM70LPNlXCSTnymZONm5hI0bhYaVkmHflb4qHEBkjL/0ZMespDhqTpkb
QV31wx7GqOuGAoykFkR9SXiTMWjYAKCYwZ/Kmkn3qwVIvZ/2VKih2cpVApF2W4dq5m4irGSPei29
LSvHOcqkil6SvmNT6M2YHaznxEkvUR2dQFpF4wB5Td3QxVoBBajIGyLoFqKZWlqvj83kmKelUKxQ
c4fople1aqcZCrdvIJqpw/lxaV1ZPsWCuAxHRg5Y48J+ktDX79RF2BdIRh6xuqmj/1MYar9XnVoJ
BKOsZ4BFGQb8DM5dWDYKpCsAt+7j0rTTrqTrsp80N6YU9eIqsCokAQEHweSTc4BJ7BZVwVXVQDbu
WtDQeFzr8o9Vw+DZRZu0Y3GszSVMZp5rY34dO0Rc7eQvilMcRqu+GeTwpIGuQhn1rGjsIro4Knly
UTzctvp04y5xoOniphrUH2zTdxgbn/oY0F7p7SKn/z5SswWQ5ye/irwfxGO/zY59NisARXHztZzr
uxng124p4OSadbGHcPkKhikArvUWNbGxIeHJCCLPBMrcDqdZYMcfBzbrqrtb8xHStLrLY+WxM6Lz
lKmbzPC+tJ160mcaxxVEYsOG9Np1w9eq8C5dbFEOAQrmofOVSIZ9Jm6o2W8jYWw9os+61gqXFUGc
8ZQhJQ+dSexiRT2XwnnM6uE7o7pj2ySUz9a5L7CWKdamXeqfXt0cjT4NSpHelx6CKc7Ir5Fw6kBY
+cVCbu+QUjUTDqg28xcvm8jxcV4ab/nRFfl7oxCFPubtXY1nNYBLBd8Ga1Pqxne8USgX6wctmTdz
pp3mnJhxpY0CQf4eG/d8XKbxpHUcKRRz2yvdJpElqJo564NUkSdD0fZll5ztYd5kI6K53rwpm/4Q
Tc4YSsM9I2QNFdxaQdbVeKq68mEo85Och82i9sxHc2bM67A2s5cdZLBtNTWH3mOmOTvDQ6cVYSv0
jYq8PZCm8qoVgkwQlv1NaTTH3mpeBvk81gbTvOhLjYUgiDJ13uDc92XL3q2snuD8bZGr8srk3Vfv
wQXrvh7xKsZVhb+9Cyq1eZ+xIWV9rOxkXn2VVqWeOWcWfh1rBkWM1zJiLZ67keBlEOAanzWiLgho
AdwQMSF8ORp3SjTv6hh1q9uWt7lMvzG38jZuW+SbaTb2M9DtiPJ4knZL5njXUs+bFwfvQMBGd5RN
duhIsg7nvHzKVf6pPD8OlGl+Yfch4OoDMEli0uPuKQW9ZURLQCf+H90hmHlw+kuiFedkVN5Sc/g5
OPb3mJzzThXfEZ4E1VTcNHD3/aQyn3sRbejkvKnVfOjd+dhM6dngi09OjfzM1G/BvcWBKdKbJREn
mt0JKO4Z1R6BWCOA4wTvHBKym6aJwr6P96Y2HaBjPRaNtumm8Zgvum+W1b0Yk+9Vlz8jCDrKwXgl
C+Z+Lgi56tt3TwE/3Q5bQ633DO8yH4lHqGTqZUz0g60XpNMo29izDs4Auc5TJmDihgxdbQrczNk5
uJ2Vvt1mLm0cy134UIITYH5u2cibcvwSJfPOdePD5HY7nTOVJesAmm/YQSXPsnX9nYjbdI+D3t26
yvI49+MhouaQrev4hAztbZxYbq9lPrRR0lTNd8XO7ipVvniuPMaN/tQovJzWsARWHcc+9dluhQDV
sTibKoVQJV+Reh4bffoxWsY2H+JTRBSTXi6vUZ/t2nz+PtQcBMAWe1r5g8n4vWJ67yzqQds638wZ
Lzn5M3gBLePH7DYvvZPhlXMOSj7cN6nY6Vl9S6uF2KFlfuwKHTZhot/pTrKdedGI/mse5pyGtWes
EgJg2Jpd3RqmCHFu3loKJdXU3DioiLMme6i79qhXw5sLLCTL7VPD+6Xg4fdJ+fadqn2MRL1lXH9r
if62TNPHNNKOaOe/gkjfGpbyIJ1yC19oO2UyLIzMb4Zi0y2cWy0vnADSRnLc6Kr46XTTPiI0N5Gs
sW5RfjV0ZUfFeztGyZ54zFCbtfvcK8I46y65zFrfjgadMa4RLgkMe4dUomYmmWjK7uq63ZC/vjHU
cV8iqgoGTZ70vniKbO6KWx+6Bc0jlNxz0nHrzdTSDtBecp+19KaYxV1acDiI0x4zUTcTBKouma/2
jBydKg/Rqpw0KR7SEoWTIIk18mI278n0qSkf7EZFWKIe6jTZi7R4UZPopp2Vf6hkKOWG/DEZ9EBP
+p1udJvZAOjOPsyPvFPK6TbT9I02tTurMQJz0s/Z+mZiew88IIrLWN1N8xy4+grMR2Hlz3I4MFG/
yMjcKHA5EkULKbOHIJKEA1jjfaNYWzcpj7Ysz0tP9EibBnQF0fUtBE20XfmlzisvEJ65d2QTiLg7
kIYBJXesLkk1/qPNuJdtDREuwiqfhJtnD2BQL3hk1Qbm1BSqWneOU+NCztWOXu6XxBOjnyim6gMc
En7SEUyntwbPYGND5ZDQWKYHisW9PsX3aprs2BS3GCrCRlR3c5R+wbe7lZ68REP97KkdEWXVt5kD
VhYt+9Itz50XPeVKpfi1FFtSrt+s3hs3javslC4BNij3WgJGX5/746S67549kSwEYNIysteW58d3
JzEE7YKoOKmKS5wbP6ya9GgGhy3NFACUCB2fvD5jvGMnL1mZ7VOhbtWiul2XtLZFgERAEXqNsFaL
3O/X7SJRnECto4dMy9mLtMfFNo4YWo2gURjXReyKjKw2IjIOjNAOnea8ZGrypWrMQLKN+1IFJUqe
9VzocmvoDQUloy0nB4zfNPXbyIJuL9OmcNrLYMUnWfIl1elkdGnYQSfN9eEGnuXeQnLHexDqRXMX
2bgq6t7WwlHaB8ECvHj9EU0cLYr+1tBpyw3m8ORkxq5dyjQYR/nOAf5QD0RIKLm8SWLjNcrz+yYZ
XjhppRz9h69Lg7ZpijF8YXoVorYDWntEAmJ/svMi0LRhp0prX9lO6veIrcJqpjMWC8xKWSWrHTvS
TSvyG4AGm2WciiDTso1SplS4IkB0QP+3ey5FHkad+hOH6maS3qltOKKNLSuBod7hbnh1tfmuK81n
uHWs8br5bI3uXd4Al++djWjLgz2TWJjKQ5RhbGwshbZPHC6syHlRn/vU+NJVCs3vlO26cu0wIUvB
EfVeWXREfOpOH9uv3D8uHm2mKD6Jog5t6M0RtvF27dDTI+o4btHe38bq8MUQ3TZ1p2e9T5xNkXc3
Giuy6KbNZNFUX8BTGOp93eSnyV3ekpqnoV/cH0NUPy22fMOpdVKs+ecqgVI7tGplT8zzpA6+kSsh
sXD3ucx5PcjQISqH5IGy8NOsPxRyCMY8f7QTqe9bhIED5ZxCIOMm0kY623m2cb3iSzENL4Y9P+Ru
AsKxmN5aVz0Ixb1ho4EGnuxyDmi+ZUCrm40e/e1Y+x5l2ESbw695YHyEufeRZBXldH2So7uZW2Mz
WzUMJz3B+295NHMMcckybzpXiLT90TXirSfnt1Hmt53jvOa5tu005VZp45c6bgofbaYTZsiv4kls
2jJ57lpJtadMhzSynk0jee9lwuIS7xqDZ6npq1AU8b6j/pUq1ysGc4OTcqea3X2i9tuq7Y+DZoC0
jsVdRZkc2vgWS1RFW96UIShl9i2qvV0XDzew4N+iPv3h5d7rLKgf7AW5sV2rl8qtXNia3TaSdqg1
bETOlCBsJEoCF+WG07mfD9M7UVOB3ntfnXUN5gRG2ClqfMMrNV9Tkufak7VvO/pP0GJ78Ed7laMI
MQEwM0WmxH6LTNFvS/eyKEUcupm4b2PjYlvZxdFa37Ja4nl1sSf7rNuUZHn4mcwf2zS9ERiygsrF
lebSXKV4eUu75mtN+Dso+Huplkzq9XFvGOSZi3a8DBwhQhyJm37sCbcQzq2cx/eaBEJ2DvL0EtWi
Q9LeTYA0q4mYw7K58cbxeRLl1laL0K7c3dDmZ6UWnFNrI+SFX4JEs8JBiC9qXj91OKED2KQhIS61
r9vuo6uX8HHRzWtyb075fZclB455p75cmuMkja+wxqLN7GhAsz1xzOcUWTDACHBNj3DRbgjPOmZl
w+FXVGGjkH/t5u6h6EiDa1TttqtG+lSZeXQycys68w58z2O1ZJdEjSnP7P60qOY3BIiPBPc8kt7p
E4rohAzbCnx7yDtN1X2U9RAHVtMX/rDot8C8Mqbo639CR4oRg5LTtv7hTICMc4U9VKKxfJdHU6vV
my5vUZGpY2hK521e+TNm4oSRkx6sdDhHnRnSvvtW6GzortG9mQYdS6uf9ibvTDfHD0XrHMWcssvU
9UNDdArurG1NiqtfzpoXjot1T3hbaGW8gVVqbPvJUW5NO/O2blm9OKXWHu2E7Yrtc8M5+kYIynSR
EaXUkqfVVj8VPl9uZogoLZUwIDsd/KFSNkon9r277LLqMU/r53TlVpPG5M+i2TDOSZhOUQ6i2rzR
s1ZuzDmxAmDu+bfWrA8p/jgxjflWuOKnTNQ7JTbarY19xNd752wNTWiPOaebuL7Ph6bkcJthIhgc
XyvqOzUp/Km14pB9OWYz0NiHUBUTOnRXZ6x5SsQJtX8RVrk1NPFW1DZnWAJ+QEXLrZ1HRejp44Ni
5UhaRfM+uOMOUtVBUeRRwXodxFIS7mP35N4rbchwiR9QT0t6QSn/WHw3xtM94a0/8MiFiVnsTaff
GW2/lYP76Czkvhqe8FsNJmKjRF+aJb7JhHq2DWpF21HPA6pagaQuBIP5ddLqhl+iARfSN0VA1pRg
RmCrsBn0TV06ERZcVm2ZyZtsnu8wU+4UIny2iYGHhodjzjispuJVKHSoVe2u7OhAEQgRFFL9yuHq
ro9T+70hwaS3qNWMkoPxJNzO1yylxBYELWtpMfcutxzVQ8PMVg6PsQHPdOy9ZENKzuuKQoqy6i1j
wJq37gCpPFGYjCSBRoAS6o5dRJcy9BaVxjl9q6qVt2JyT4ltUunYPgW4BcLcC2fCf70u+VoZykDT
MHvvHfbWauEgQmDZoRD83aHhFCtfhKK9m4OkxzYV4ZQslz5ObuKpuUMpeZt0brDQpCjwXKjufJvO
ieZbzfwSafVZr9qdKQ1qF2urdEtowM7aM7TiiZrd/uwt+WvhWt+tqB3A/M6RjzWEfOfUDnVXfaWd
SQE8BH3jhAUve+GRbcRR+UyD/R9Q3A6zJGxdtPbsQT0uuX7J0nnYzugxcys+LzxUBDg5j3QGKH20
+VHjac9yylXhujnAJ4Mun1X5Av+mpiiPrlOdBtej5E/Mt7bXTigKnsshmqnim4XEQ/tEwPlJNlG8
katlz+132RSfSz26p1l91sv+ZyexX2WO+ZRa1a0s3aPCWign87tIyXOZ8A9WQMt8o5pvNdRdQAkg
zjvF3u4oSasyTW6ELGPfiBc24Hm6GZXkRVesH5Y5/GN1nMwMod7QO9z3rbeGYCdvS+eyXOXbLlEu
jVtdMr0e/Mlwt6lVh1Grt+GizA+kHtHU8cLGFP3BkOIxy/Qv7EZlaCMWLvCn+KU53YCPO5v9tBVt
EyyMmWyPlnOWiHfNEXoQm85zn2lH0NRntgSWZ9kw64/60BSu+lbRDQ4gRSfUz5QX6agz+mGi1lic
GuKCkqudtlZXBcaS7+iRoEzn+YmM9zkBx2Jm2UbPkh+AePm7ZWnCQLReldbY2nT5IYj4qj3NQSd7
HkRV/2nHbdDqOluXEgcimu5Ssp58q6AjOExfO1VSy0aNchhWzzqMBMV1b7Bph1HPkGbSqotTLOC/
qv/j6Dx2I0eyKPpFBOjNlia9k1dpQ8jSk0EXNF/fJ3sxQGNmqkvKJCPeu1Z3w7mIf2iOe0taXvhR
FW2Ur5Qp6o6wD3Zi/EqGEMIt9EMPpApin37gvOuDpBNMUysHoDuylAiiW+ploO5qLKqwvgPE5O/v
pD6dZ44eTxfLee7IzDIJE0RqQyc0AVJBuTIn1AqTUm17xNGXNGqZAJ+elvl2mfNZtMgqhzI5Ltm0
MUQBeSKGbxa/8+pqT3kWI+so3Ys5zEy8c/M8psscaVb9wKlj+pnRfMa6t4OBgLjNkbxknSDHSRtP
hinp7QRntKywZ+qeErnXuZ05Vh2/ub8nOAs419uXbhlYoesmyBtmbmLcHs2mOSqGDVgz2o9O1fNI
gzr0tvHAw/GjL9lR2ENIdhqUU6VHY1ydTFOeyrjZU54Z1nLZUqdzWyftSlvIK/FALJ76gzbUe7fJ
XuaqfHPusQ9rm71j9rroK4hEQ541TZpR7UwXCgqel4TDqe1Z+HnmGIEjV83CGLaVtj/HF6u+zZzh
eQJ7q5vu1eHv7VIBDdg5ZzUfHxPS/an6IJAoX3/zuCDsII8yUmwRfwLaK4Go3AtRGyFoe2QUaupb
dfxQqO2x11r6x7zex+v5pLX/cqecSfF+r0ruNJAL/h7KvgnOx5rCVjyRbhG0rf5U1cp1FjDDRsqR
03bflVyJs/cW5Pm1tkb5UjCVrkbpl2uvwR3Bd8K8bvgziW+Pa7Pxcuc3Xul7dWNRYm6HBTSBag31
vR/ycJYTeLYzPaex/qwIhdo5vTy5sn/Mley8UHxYFtPRihlRG21O/JRuJqEOBzKXrq7b/qMvPsB7
8piO5XO6OiHNdY8e94PWeAevsE61rh3HVEa2Xuy1sdQ2tsYa4KUHWakviwkimYsKMF8zP9sc55SZ
T3tRQn3l8n9OufkEy4clssjtMrP3clJ2gh6QwM5sw+dL+38YoHbQWKLEXN5gWbZCZlT8ocN1pph5
r7S3+uwcS4//tjCcmzH0ZGK7VK9NU/Uq7HyvA0zbirNzsukhWfPHQXh7wyuOeucd5g762rKuGTXs
pPD90Q7/Wjni2DTmRVTLtRpnkHkrdHhVJzQ71rqiGkimEKpwZ2d4acrmTU2SUBjyBC4TZF29m/Xx
r7Un9q91fsvVySN8xXpOYpW9tjH9pLVyn/jNozrOMDz9S8J1o5hLElr4ZSgmTnQ4XYeFk0mZKDuI
LxKN3mK1Q+CyruAy1S7pJFIBMW5TMcNnSO9hIiyq0Q3S+5qE+YKB3GeeywOzVqdAVxVocoWVN6sY
4NNdrXTHzjQv2giDkJl8GHP/oSY948vwrwLUxqHqUSFsXBJKuR2PX7ojODyPo3LpeNZ086dwyWe2
ytrcUDt11Lp1m7gMl7FeUzhZc9Q5KDY8Az41lQ9pOpxpT/DNpr2mBvixFJYvCuVb9Qg7y9LkoPTK
i1DEDzjYxYz7YCKd2RdgPLLTubV1/Vrw2uZi3Tf9ChaCB2zRNN9NWp9iJwbSdqsuwwu0KzXsSWr6
lQAdqJrrsjA2d8bPoAIi1r3YpwQtMixvczol0LC4z5oS7wa+R0c1X+IZrndurMcqt7eyZqzPrMjJ
vRfZeH+jkX+V8FNtXO20lVRDTyU+EZ5wT+b6t6nXFzVO1IDamudy1kYfo9dXMTI3auuHtGggAUGb
G3OTpuq5yWRUOfpFabO3JksfVi/dSImgGcNS7at1+eH2+V+3rq8kEUx+CWbdxEhScNS4dbW7S9rw
0e/ub0bWMberv4g98LS2qp8tC02SUg9JGHipsnpbjSlqwx7NZkqJA7buAzeZCHKP+lIEY3uvIdyW
+e+GNEcNSD301UFNMI03SyR7Qa6pDdfSixdNX46unRwpFdlQa0bJi50pIfjfh9FLun1Jp4J6ucpB
bOJ7J5gc+r0ym56vlvJnmO3T3Ohq4NGika0mlaLZlRQUuckFjJmlgSF5IQD5lZJEKBkXIXoXydnY
rLN26PTEDSgVOyExi+4utqk2ohUY0iJ2iSdoOWoiPay5QilHuZ3MV4SVD63K/rN0O7tWfU06uyWp
vjpF7ipdj3KTYm7L++5yg/GqddDiOKBknndFwnfJzPEbGvd1Uj6FqwErcajyoR2hiHHiQ0r6zoIP
3yK7oO6NU4H6gDvAQSbj4t7wGFl5sfTZ/EMF+JBk9U70AIeS5Weoyucubi7qpGxyz4O+7urQ9fIz
7PoZiSCXmAIZ5ZyqNH1FprORwxIqsfWmdtO5ZQoiTCXsC8ILG7CxifbJrvcdmra6Zth2Hl2+6J1M
kivQeRA7VefTMa+7T978b03Kr37JeAaLYEySbS/KOuDDVX3dzf/ZvAKFZu8rQ3nm0vPHtdpqXRnV
3nqLnWXDFbVBxLKbau0moVlai356HdXDyCXp0rmtlKGR5Bt7TjdG7wSKngcYRwMqO76tpgvzbEJ8
kH2lpXsY1/lzqH5EQd+up5ival4HJvAR60j2KssGvqS8eIw4MeCLWIuQYtqjBeqVxOtpMeKzMU2h
3nXkT41RA8ErjXqTZvqmJ651RQIgzOZ1bWSUKVPomTLyskYEXRMP2NmNR7tzdn2F1mzSF66Z2Lca
hiajpgOFGCzouOkUe15ALrIRtSkUrjPmR3vC8UGxrzcw3q7gBmuunbGWR6RFBg7hDZYi9sNS73Wk
W3amPsXJ/DcoFcdhEfQ5/aPLey2SM3J/zS+FGU2LdplW/bHJ1rNjQTdoqr5V9WRLIeNmctLjpDoX
A146grWk7VjZloP3RlhPgNwo4Jx46IsvUrsv4ABxP0XIOJ4KRzvF6W896UedVnZfZz3VB+VhVJbL
wmIIJ/ZhqS/AEfNtMjhput46Ume8i9cDId5VsHrNfh7ErYdsZa2Dm5neGSQzrkCW07Ed/kE9tBsE
LD1KQ+ei0/o3QkwkbvE3j+5HmdXxoW7yjTJ4d8iPeFIjsBbz7FX2rTD7x9ZQzrpNB3Q31LcyHi5J
3vy2BUDIIrcleRW5gyXBE/I7XVU/9car07ob7C8HNI4Ijf41C34H6m0Nab0rlkMo+t0Iu8yZ71nj
s9Ob3wD1QGnzXi7uIVuyx8RmvFEUFqyRs4lOuuG1UfB2NS64hiqcoFUZgztleNLd5mVS4/fMTs5k
0GxSU9xm13taJ4VMyGQnXcplNWPTT5DkNB9TU3Pu0+SFuM+bASSuG+Jk6dPzyCDeijHQRHc18E3n
aDL9jnFrtJcrusnDWud+QkX6He9R2+4pVpsICCULdetfG9c30+r2i24Ey+CGRdO/FOvwourF4yrc
AHP2AeAXKkQ8LQTO2nnyAm+y4HQc/w22iGrMVovQMyiPmJ7hdNcn4gmWjONNLR44BCNlgnqeDZ03
X9GEr6x9SGpSMMTem1aXzdZMOcOWNdFPQ92FCCwPadf6xO9YX6gEbRWQKVOiyu1B4dLFPTexy7A5
MXnEuTUdHaO969LYjYq04osFRIbjA1pbjgt44lIyaABuun3/1bvOz6J4RwbVKNXoU2kIbeIySk+O
IIFTKp/Fau2nxrV3TOSf42hdSOvaObhJun6swnRcli1RFjwSoMW6sM4yYcWtvPpxNbxdNRWPQxkH
wkFjpvbFIW+rXWdmAfDp1okHujIXQeCNXoe4VR6JcbyptbZdlObkTKPfLuBitp0RcVw/lVSp2cJ6
JAnvJOPxAsS97dzWeED+hMTGauANPM4DUedoNDy39Qd6j2G7j32nb2qK+8ZV8VvbYHymjrKS4STr
R2ehhIe7rBPDrrGLJ3qvA72dQysbbkktSz+Hf6sru4tUY4qmitOeOm0iXYhH2hLNhw6WkGrvWFmW
eNDd1XyWRentS1RqW9WF7OATXfOQWKGa/kCF2w+qhp8NHRcrNFKU/80crlkS5ERDZIp3KEs/zRWR
uR87Dq9cuwxfntb9Kkhck0ps7Jww96LkZjDjjaSkBYzm7KbzftDhKSZzm/CiVt+KqewLLd90HSoL
Q3/rzHYJVbN915IeXoNRqIc80LPk2pc19eGpr/Qo4frXAdCt9uK3RQ4hp0jkcP8Og/RXIW4KMqXU
02+6Vfnx0EI7ANfYI5yt8Nfe3hqZtiezJbgPyr0YH8aBU0sbUyZV42a3NKImH3hDgo68vLhLtgtN
L0iJLp5CMPWIqiEFz9TKai/H9Dm3tiw+cFsVT5RS4JGf6igRTaiSl9TDPY7mV9aawIv5qTWKK4tN
RIfJKausvY49OHCUW9FyvbRGX4blotL/KotHx6E4srOawyzZGNtauxR3wVrhsoU5MNCBicDcL3Tr
Nszrtbe8vSoVX53WDb/A6DdevRGO3fpCRw/rHpFk/bA03BbkBqNSbojepj6RL9K6A8/CzfcxITpe
hcSmKs5Q4JSAGzUbMNuoLnJik5VnRdcil92AUIIj8mTu4Ub9UFzJE8DgvhaD7432e2XAIyZaetUL
M5STuCTeskmK/ra6dFBWaRNM9A/R5RMsDWytPrOrsr8a7L4z0hhZMKgtRiRcxUM1Pe6BReZfjn0W
16GuzL8ukU4fZL3HGOxqRfJTxYr5B5ZZ/bbuUHySEDSfLYdiV8TSS/E+pXW3+MkSO789sZE7046p
dC1hKrsPObr8M8bhVg3qWhOXikHx7OSNI8OVevry2K1ItnxHUdaDJoV+0Eqq3TeSyL5mm03uDElo
ApKteIVeySqgvNf7db1PY7nFlb3NMn1nxvGv8F7LLgsFmDp91HtngkazkoGtmfbFYRku9soI0o3m
HFQpH8Is/0Dpf+xmfM7mO6HZDUempHMxtK8qul7EpsA36YC9a7mS609uBGH+XYbw3NYAAh1sly2d
07nHi12R9d+ml34et60tcfRnkWMowbJ6jxqwrmYOvDhU72DXGv0lASlaVmjApgu8Vv1yAH78XHe2
RcUNlg9XLe3QVHrTcTTHV852QJ12hwy7RiWnN0E3dedEVb6gPPogvhfD2Qg6vGI7chgvCgy0yjrd
ob9SgA/EakaQvx5wfvWpLeq/1qPdDCZAulOFzbn47mZ5y9XyO020KkpHGvxyaFAr+fMgd4dm9Kc6
CVYcYNwuEbJZvk1zE1dr2AqFgpKYMG4OcncF4u6nUyf7a7uyAtEy6eMzDECVN4ghwxZiGtUnTLvB
+rRsFVQlLNPPSbJeOs14s8Zs11TeEbtSpNXiU8u6j6XuorIrL7xBPx0CWphjw40QaPuuU2zjJX4o
Z+UlGbrDknLyZMvQRdOaX6ZM+CMUT9u5n7Oib+ws29sF65qjPZNm8mqYCVNJ8shvtVOyMUgpyqR7
L+jNejOtRWDlw3dZr5Gy2KcJcJtrmoutvKGIJAVEks8tWgwFml/hEnfr2B+9vKU+iqZLr754lthi
H9gOufI0C+6XPk+OU8NoTdAQp+FWLsgQ1DFIFv6KCgB/bK/IfUNuuPySTLzAJTt12shQJ81enyT1
vcBsFvOEbdnnpVZ/jcRl2IborrsvQlovlcIhzAuwaG3Ywq7DeYaTW70sLK2F7Pd2L0zfIWgNR8i+
NJACkpngmxDIRqO9tAOmgMwldls3u2O+9mqYFpLFPzYvyEQ35cjxo7CglYl3yNH50IXmt+UY2Cra
nyr+4Ld6recKvQes5L2403Wey4Gg7ti4LUSWFQ563RYRYAlM3cZpBnqDBAPPw2lEpuCt3oNrxP8K
THhZ0kWxnQXSjn8xrTeANVgr226vFuV5pc7AE2ialofFdFENKgHxOvtk8o5uNUaIfSFOQB1cDudq
0Y/FaoQVr0SAGsQ9rQ2AfuM8TKI72l11ygxybCZUiWX3ZebliyvyBVajr6M+8VCa3KmrrN6YaxWa
5AFlsEQ+lqftMiNPSZOHfnY/1areImIKNGN64P7YTH0bSqQdCrsKpz2qqnmq/EVeYxAA6Z57pb5J
6WL2c3h53Z0Y3EgvNRsIRXtzS072OFeiZV0jm+0WH9sLYz0FctXZ6W6YrZ5Fkyc8F/UbU/xdLoXw
qeFqG5hkCambNkJYKJxG6dsAfToOB6i0qyfFc6IS22OnfaDNUISUQLcT995ISt2QcgdJt9oIM2d/
9a6x8t7YzraJM6Q37Y41Mwsx3G2IuHme0MSsA8RW4qlTyR6dQ5m1hPDvHQUZfreUW3UqrgNfdJao
u8pug7gHDVIE967N7Q0KxH+kG2ipdrBm9yPztAdjVEKUjIdxRCwYj1Hek7y66tkbxpONyOUOwVE4
j8nNbIxo0q2vtkV57aEeHBTG26HdCbiEDMngbPxzdYTuVcK/YdbzEAbhIumd9+85Y50xAxrGV26T
bVt2nBIqkT/ZXljLppvcbQsqwy0czjhPEnV+cbQJLlr0X9BaW1P2nK3t2zqRWZPAc1nMC1IugZfk
dBH1+3qOD0uXh61U3inqewKC2jqYf2Kv3HrMkHQAEbXKn6MRI2ViRJuPNGxsduldalcxBnuyPcHS
IJQdv6sOqd2YL7fFzShlK8LEbJ5Ldj9fduYxnzp0MLSitE2gdt0V2//jOpPQS2ajnF2Nw1aYEMwq
SONzNxofljaTIwkPQjZRpPYVUuHsWbPaS4uBAfkmDVJU4a180cnFE8otX6y/GdFYIJR6Rgq1XNqF
Pb3reWsmu96rJFk3wtzKzDnWvfZDDd4QFHeB7F1JGstkW1LoCrDBPISOq4TDgXPV/XLII5VaFZEr
b8R/R0VbH7q832f8bzC251LtLmOqbgbN8sEXfvLM2HKNBgNOGnXJd1OGis7xROdPCxxt7ZZHb3Rv
enwX3zL7yOEwmUPvG4Z8WmTyz8klRKS9B587aAwjwh0/anI84UsUMCzde2st81anDTXBMXD0eMzw
oJVi/NRNm78IA5al8DInAwrAiTd6Hs2wangugES/CnQ/wZSU8AB5kflNw0DgtnxO9z1knNznTKv3
iR7vbOBcfupnGJ4vaYOrO73kltIYohHkd5jIlcJ4roBHA0vp3jM3PdbGfMtHoKaSzuNeP41CnnBZ
sHlYKUigsM+zcONAL/H71Zry3A3Fv9Hy4GCSY6+DDABnP2Z3/4fWPbg9lWXW+BCP4z0PixckRmGR
JnHUZhRU1wRZzjM4kIk0cuN0o7pL75K+IVWOZo8wckXa1PdIDFu9TTf9nDwZE0H7paSGVzS0kknD
XLaxsLYEpx5QziDHJ0QL8npJy8nvl5He69Y8piZy73buIaM55ZkRD17nycDqG1ZJJB6Ebv6sufrn
TI+2h0oD7R6/h/NslfoT888pMYu/wlsv5HWTAltFXi/Zts2/vOEV55S4xigGMpLpggHNW6ctImqR
zJmyPup6N2wkUV+91/3ec5f9uhy4LBIr8V2jDhAThgk/Gv8feqnvKUnuUJ/kXL8she0B6DnRALjK
3dXbkTIP96n+odanq4WuSDR2Aoc2HczELrdCd45eugBAumc44kCpFEZQvtuKEjXuXUkfylAcpgFJ
8ToMmzaPjx13DJzQRb/39mGZZJOa8ZHVG72IL1qsfhSJWYeIqbZzP77O0gXr9D5IWYim3jjIMmOk
XNGDtGSP06H9AwoCVUgVgKztS6Otc9Blzc4WGgp76tPuSxvnde1heXMwHN6pr2y9p75629QR74tR
vTpkHDHJ6485M24pihdzykOJJ4RPcl9Xhr+661M9WmYo7ErdFDnEideEjg6305gKiqclUAiawujS
bUm0vH/rBqpknEcSNnvynnKd8JY2BWZMqy+DOxyZVZSxJRUuWcqO9p1W0xnz/ia380fJv0WFpB7X
YaPo3fOk5b9D2tGB1Z7jYrk6cX+1U/I4bOuBYRCGX+em1WzG4iQai/GHkpq/esi2/VRc6iV/nNp7
cLIj3hzIslIDUMPJH+p81hxd5xR6ZkQhPUzLM2aVTd1Pm0VLcPA0vK5UVX11dnNWs+oBpjIcluLB
SEq+reZAUOsWJhQETj2uufNWuFYM+o6Y1kyO9w0oXoxrh4K/7dR/upfxJE3/HGm+2NwO7jqdG2F9
ap3yHAPZqYP7FyP+uq0mHGuZfGPa368gjKXsLnPKb6aura+6lC7MxOGHyWKZ4B2Cy6x+8mR3Io13
2ldUP0WItnQ/a8aXaWqbiBSaDYZd/JYNynQTQV9f/Sb8ONEwDYemTrdKLI52b18KVzkpyHLylq5v
7oy9njT/2sWDtV6LnWXqDzJxJqQJkJcrhS6o3OTnwI+p3r1zdtUctTal2EC4f1UpdzAjn70631K3
+lRIBmfPLGgiLeZmb+SMe/fQTijmNKpWKoHkYL4nPAb+oDh2OLK6pmW6MdXkD3fXaS7K3yYfY6ph
jJdawyOjwHDlqnabEkxuNfZco40Nn96Cd12gjLTWLxbWl9psnlK10UOln26xofwsi/lajjOTUGFt
B5jJZen/6KlXkR6Yb8LIohIsyO4abIMd1uW6fY5rdPDL8FT1rPg4eB7Rcw/RmhYFjipzjohEcii6
sL9lJa+1Z7wTgKfu1AL2KO3Wd7MaL208bae8eWsqBQd58YUHhS9PGfJNo1a/bu09F7jROKyzkGyD
c2x021WtDrHVEcyovYyy/B57B71AvK/kKDdrbkUSuc6TJriTerQ5cDntpnM9ua/m2Y3ETN4feIWl
13WUzQzYcdcsPkbrw+S6StjlNfCJ0yI0yVzcD4150M3hMUuNUJtmB5eQFnVxyfHV/a3TtG2lo6Pj
xhWNBH6RCgjcehApshmHg4EFnDAvO075CahKsDtrZ5aOr7ZGaC3d0+okb72bk+9VcBB3o9zqjdwo
wuN4xYyodzX/ymmXcc+DPb6Skt1u645VD1Xdjj8z79w4W7Y2ZiV2j+KPSuHaR6GB6ASxppgH0sTE
8N73yVHF2grx3R3ykb7ZxMLat54HROaxDp/XpIBbCxrfEirI1NSfHFHWojaXCrZj6uSbKZgzR4zt
VKvVhykuztost9z+RVghuSGrIErq9je/q36caeN0WVQJQ7DicF1zrDkuzIJNgDlSmL44It98txr3
UqT5j2otNNIuzqGiOSzUE689InqNMpWVLcUkkNEJBdqmcZ/b+lGrprelGm76YGxzQtrolw7rorzY
1cI7MYP8lU9ONQdlAjZOQTtNiQOqBKbXHMLDTXroOI0JVRj3TgXlXrFAXH0+vZk6GcSVcaKEOTIh
oIDgNjrqS9hed1+k6aOT6GKTq2v/hNZCxyVKjXLHydPwzPO+j+FoGie1KXasyf2mthsmQXtA24ZY
jej44VzkQH6Dk8/h/R9qnYWPsH5aBQ248/xYorvxM6f9wbl+sE0nkkq6a/XcYgg2dp2GoiBL5QG1
m7fJZumrcnpR7fbB4Skm/R7mU82S79xww0VNd+b9YAP0+PBA/vRBf05Skmkx9NY7zIaTb+VjjWC3
+HSX9OYSpg+Yhcx1JL009qbHRihXcwHuUVabY887OqpoEA1OESWPKQ2w66V0zDOIFSVhWJpN9Zok
2tFVQSw8TP6ZWNsg0Uk5FanJvtYz4rT2xZsnf2bLmov02uAg6Ao4YiTx5lhTQAHLkdUvdan4hMjt
MrXbauV8xMjx1g8QYpblHB19voPau1bB7WJ1l36MN6rZ8ZXILRV8t9p2MasgFQrShGyKYsVfY+jX
DOEAD3fxaq8QQetkvZlEX4d4B27Nwgyoa9gaKqv4yj1avwx7tAMjZYKl427TanNoDGyHMnvptQaD
r60+SVvcvzlUVQRWL7Lb5i1ItWwHSHKT8Acn+XTsZk8Bwk6u8L5FOjId4fAiz4v2Ntps55uxjI9k
1yVhWSSvLIzX2hGnbIXH01LlJK3yD9KhDOYVR6fAriC5ZPG7O5Obhm5r3h2i9Y6Iy6By5SP9p8PB
KOALOZk23J9boWVPYuhRmJqmukedwburNukGU4AClAPHHqf6roj5JRjZePRSWwR2bZ34LPdWp22t
Ynh2h3mIqIL1XcLFhL6wFuknNCw/ptq/Gwv4ty5w6RS9+m6UMT8nhy3NOFFcZc8LWotgQX1TmNrW
sdhkPc3ZVPCjq2Q/N8wPGzlnpvYPtqQsT1YEgsH6yOQO6E0Dxc1D990IJNNxvG5mDcVsoibCpyF4
8BF3TdQRuFEnx3PdUpZSkhYRDnhLOXln1FOkVIb46etb3ohfU3BnZbB/QZ0mdpBQabydBiZN25T/
6IdV/QEqZtQcxMKewtHQXSvekibhMgfxfJem81QTpcte9L4OTARk5xf6eEvuzllqhy64SMdQpdRc
K4otQvuzYHHDSgrXl/evde1iEaLdLJ5fjdHZFGDvDhGlrMTlPydVrgqlSRI9nK3PJ2vOvsc6Ow3L
sovxtSK6Py9phezftQ6Jev88nGqLb2rd6En1Ueb9Vq2UUwOjsU0ZBdDnyRcV0XfQUjrlWzL/snJt
19ZYZNPlPZ9lOHpSRn2utjRG5q/LMJ9rFRWjWcwk51R3NZ7zScPWT5w0qMnG5deajTdGv49EXwhX
mbIzNYu7LNee5D14b26mH7iuEZ/f/KfOBh4y86V1mKYn/ErAhOLcYqzBQXdcZIq7QcFq63R4vtSO
RaW6P7DxdOl1GcVSextkcR5UsU16SZQy1Sz5ouaIUpUY/QhrSyxMPSAiEalOu2mtBUGU/FRR/VVw
QxaXd9TW8S3XeUIyrcM86ihQPBNSHgo8XkphPJP+/57r6hYMeTvz02nlXUaXijhg9sD6sWqvqUHz
ho6JEj5pa07lCfYI6jJV2Dvu2qmsbq+oSgAx5u1qaldp5ae+UruwR9EJ7n/UYv1R9dhUx15jCmns
g1cXz5M5MmIt4nHt020WO5e1mra0V36unbBRBkEYWcsaDIX7gNWITrwZoMpJjmmbb23N+Jj12ok8
CyESMmm0pwAUJI8/uOI3bZDWkJDxz0hxN3cogll5rdwLOmsF6Ch+PbOuQrVRH2NM1UExmlxQDQKR
HsLXu8tWJLd5FzNp2j3IuTkC4957HvEoaiNaKrfwdkA/h2Xynpe6ftNt6Mm4CB3iChaVayYXNSyH
CqHTifeO6TjV9IPVK/6smjd7JVPAA+AuefOk9rWY1XH1iCQxjQ+jt3eNqf0sTvU6Z+pfGxN9UMtL
n+cnpVrfa3e88Xw9KVwdVpufVG8CEVKiFS9D4Y23vueyXZX0Mo/adztZfKf9TtMhs+v4X2pBvGvq
eusQ2/j0Av0lGWcB2zobxhGJG8JoFYJ63MEAHLKe89Ajz9rr0NGtAlamiHpijSSmb2JZvVDptG9D
JucYhnaevkaOe70piTduXhy3uimZwTvXN9Bl3tM4KETWiatNZwbbIaAUqKS1ju9xWTMYVLTGYzDw
nFti/3pNdZWe2GkjKNTKp28w/qV0h/ruJN8aXbt17ClVjAl6rj+yZDjrWLBxavaILSGveuAYkiWt
IKmw1HbDR+7UEQ1hz3FGl6LozmA2yf0MPIt4eTJa47n1mtZP8vamLMsTM/pMYUfLl50RGZHiMTVt
caM84laX05cL2aia+TWOtQ1REBDSDlalch3KYEI/XYzwxF1/MgbnyrNySoS2TXQ7O7qxJGsgm8ZN
O1cvFbeBU4itofcR4oFgdYpoSNufeO34xuPpyTYHZpek+6mQxRquPEtd4vODiXQ1cZgnhOhCXmw0
Y9HEucQgDHCA0EsT86lM+9COeVL+4+w8mtxG0jT8X/a8iEAmgARw2AtdkSyrkqvWBSHTgvcev34f
1BxWBBlkaKdnOmZiopUEkPnlZ16TOjQyAgUGyf2m0Z7VKvlqmCUymQPce5NRcYALna++CFHRs0rc
x0735crHlCBoIO0g4PC9aeN9YhX0fCVg6oQxl4yfnZYbwB/7tY9fSp+GD/At1ohxAJqAOhICx8A4
53un5ce8wwS2JrMv8Q51RfOjLegRQahEosFv7lI/eLad+jknGKgx/+1DqGKHNVBORf+g2u6Twc9H
4Z42IDzQxrh3kP2vIrpUvoohg5Z7OO3QGRG1C8qPFUUAf8IDHsBwEuU3q7F2geE/wove4tMK4hP+
ghPNshQJHKymIpGNsh/13N7gWgI8FeyHGNkL331z+/DrkGrPiTdt4f0dRiNkgM7MxxufAFO9Mfe8
1+3+2CAt3c6oIJ94XrZbn5FfkgBu1QcGyJFxSALzZymynd6adzQdXyyGfnol3LXVzy8gjjc1BiCx
6DdRF+zjyIOtZz1Xgst9rFHodm0f1Ku50wLrNU7arzD2vsISPwSmKDYw+5+gH+1Fam9KhcgbU/JY
wlJ3zO5LbXnrrmT/pgl9UXfFHn7TS+3fFi2MoA627MtpFdgdVCubygpluNKDWZzqr7KA51EMtOtH
ts2I+hk9aBK4jd3QddVzceemxYGF/3GHBO5FOT7OYL9S7/aR+yuyx9+2HjJX8x9rU6CfBYfWnu4H
qb8NqXkMUwdAkrH30NJpcuC6wXAfRVRzRYzbWm99V4LvNvHL7SxAaEF3wF305FhFK48uRDGZArmK
wUyALQaNXTtgz5yen681D52BoBZp3OSkTzq/2mcObHbhc24pYpRGHHfXY99t3yGAtT7i09yubZl/
GDNJmUvBWtUdev/9xqgCZF7br7Fnk5k5r11s3GkMgwRyWFPXgCDPiTjpr5HhI9LVd8lgv4R+dhin
nvpYS38hMWB95UQHX7wJ3rkcPjskrSu/TsS6UcNLWbJVbWY0DqrPgurQj5ivhgVHj5SanZt1IBP0
N4pC1A/0p5mFgEzJwa90MIpyY7lwwFUAS13viaDxRpXuP22SfIpGnzEV95pexrx5r16RHT7l4Zs5
FPtIiI3VenB3ppdMm+4GrGXGbjy4M9EYjj1whgbKdtZ+DYVJYW2uq+xvzTWQ70OmUMdwhjkvgrqz
/ujP768h9lL/81/iv0PqxETpJm4X4LnWhUFznT69+JhVBIPrCn5LeUKcn1C9tS1lA+Sgyl3IE6Jl
XgnZ29o+7cFHUeElQGey+F4IzX/tEkzNUv5+Q51v/kP/VNl5X9SR0sBzzTARjj59Pl6vhsQYzVEl
gRzqQkWItY2UE0ldHXLbCfZu3/UfugjlrOuPu9Q4/c/KCH2i8omG+1Iy2Q/9SZq9Y++NSQYa2YPJ
oKjy4uqTlccQE3o9s37Dt4AWoxyMOqnIsLa6u/4jxKwidPb8s/WsYaDhjOvB6fP70pdRwsjhqCxT
EVqEpGwt3Yb8qGOEYqbdVqgARKseDnct7ZpVbZj6rhNec0O6+eLn/79fIhaar443jK3sc4GPNQSP
KcyDTaPHTbvzcxrvuILMNN/4L+Vz3z8CYvYCNyupjKXng1cmHabkESR4ZwjJnPMmhKylLBAeZNNu
ceMZL+22WanXEqivI+60kAZO6P33pilga0CaOoDYSz+FWeIASQCXNBQhQiydNawz/tlbQsEXl0ZT
1nLZakiBLZdmVhTjHO3dibLR+pnJCZUzH+G27xExdiHxDCAfJ/QYKEeZqfy9a5jQdY42QqCmrkxn
/vx/BhLPMiqRe/6B/dY+yjhiLpO6BOs6DLJia8aNUlt7RIlPR/TS/OtjLnTBC9fZ6A7/WoiD6mqC
EYqLCzbafq72VH60Lwc7z17w2WpfGjl5b/HQWTQrKKlv6Mue72wWtwwefhaJN5dfPaKx5lSo0O3p
OgOHksgtmo9DZg5MxnOfXhgRx/mKEJwmbx3vOXydHm+WVjy1axjowLuLtw73aPJTEZr7sm4xbM8i
E615mwNFa8WLgg+poyN9mIbiGeMoSNC5q2r6m9n0JWzS9l+XzjgqjbH9ApQP3foMuMj1ALTU3rWE
0GePKIcRDwnS8t0EidsWEydt7wThzFwphuHQ5rF71zuw8VsV2ze8sJYGFvg3CZ3X4cy3GY4LchFn
KscLUgD8zh5jCvEQBPMd3sXUqhO9nqmGfpGPwBF6wwNbOBcz8VRUv64/9flhnH+DLSk0bZqjSy/u
zNOjdEjQVy/tcmq2wAm17w3atd+VquXazuDXutjrBjvf6kR54yzI85gvdCjFJhHdIPQt5a0RxISd
EsvkELR28RSyD0pULZiNrIYkCVBToZQy98CFW+OB1+D3ay2nR7hC2MCK76RZOz8GxkPUBeM/DNPU
c1lX4XTXTwZKu1oRtMjhFJWdbMMpjz1wqLEjIHLo8kY0PT9XpkJCHlFycBic6cXdpSopk5ljc0yd
xnkNhT/rfWS1Bnsua6IXx/boZdIx9W5cGudfj3vSlhZH2dINVLpPQxk5aVVOCQaIzdTXW4Tapg+j
NKZ7lSX1vWOYIMli+jfagPHU9X1znjOwsqOQJqcsBjq2OM7GYCM1lw7+AVoqYsUT2jkoa1bbEO33
R03rEaUMTW4Sm9IRGSF14+ycRxO4XIbuItaNfQ8WeacPjndBJOMi9o9jY8cvEyCvx9ZmjJu7wy0B
xEvvGISmLfBh0okOC83kEECY2eUawHOnRTsYSWFGrjnCSE1IJ20IaGM5hHDP1cWNmHm+q3hIBBdN
PHRxz3AXV0XqmkE4ZV56sAqXJo/eqZ3r0TmYwgENHFxesae65SZ7YU3sgZUg23ZJDd5dLf64HIvI
CDtn8sZDnulq3wNr25lI9t7nre4+NwXHKhXS+Hp9M134mhK1IMuWPCtG1ouvmdFl853Bs/dBih7u
LDlHZx58B5NKhDBhBVxfbj4Vp1eR/edyYnFqOk2JKjCUB9enonpEALuG85HeMuwR8/dZrmNLaSuM
HOcbf6GbaWQVTfvEGA9OXifRF7qPM+2snoATbYN0EnRHKuhW7AEMQ5uSsSNysDTcEgbZT3WM6BIg
WTiym+uPf+lt46mBtTyuBuzKxePT6vepBl2YfrPQ0yZJDZnsumoCmT4qjSn29eUuXHM20k86BlE4
GSjC4+KspllskEZmx87mhskx9UNcyoV2mTXGy9Cpb2i0vrl1ToOhCKpdLPXsxhPPT7T8EAgY63x1
FIm55U9/wWCgSilHZRw0iMrtpq4p/dYjqoH5jRP7/ictVjKIS5YtCIo65OrTlex0yoWDGMwB6WsV
bxKF+eBK9MnMpq+kCVo7VuiX6mgQ9Cs7QJZx5Si6WQDGLXmXBXCEKlJ/xuSZS38inBAK10oduVIP
aLSJmkMSv8QMkwTKMNDqtiAlEFwRMCeeWxc0/qq1QmRjlIJ4ur3+IS8EQhwhHInFI4WDXJZFPV17
j9anDvcX5Qddtmio9ZpcexAJIMQkYPNyE8UHV95S7r8QlAw+n03mR2l4tmMRpDbCPB7tQyiEOdfH
gnAbqUOsquErmHv7Qx0I7fDXj2sJxZbB/xVHoaUJVmmnjtWSDx7QoYY0iNcySmNYjG7yrJJ3hc6k
DazJeN93g7yRF52nouSG/7f0MvDHiGHoxRjFx0ITHTPATtArHDCEXiGD3EIJHykWbxzTy2taFAaG
JXHKWiSjMi5DuCkJKgAaoDOUWn/GfaO9aZNebzIBT+j6272QPyA3T+Y3BwVe8Bw7/7hnSm+wXHq8
NDFjVF2OoRLTxjLCwdigymCJnaeXTbU2ajCgd0QmRGDqqrV/X/8RF/aVw+SbAGthyaPMRVwY2VIT
nm4xki6IxndBC88j8YLtkAUDsqy0ssyQjvX1RS+EX14wjsY0lnSdQHH65FrWKZwEECSG5lA+Cauv
Xjtag1s4Xd2NpS7EPbw1TFfiV8LpWUbeAXSDrqf1eEjMJAFM3TQ1SmES4fMbce/CM1FOz0WlwfEk
Ap4+00DDyIhMVG7Rkk/ZsHX1m9bF+FUzsv7tr1/fXLhbpHiWayBofbpUOaDXFIK3OThm6kImcSFg
JEU6fTBkan//f6xFKmSbggDAeqdrVXEYZVFehkd0zbynokFHP+o6bZs74DmvL3XhPNgUgiRcLi0R
Ry1yBavv6t4D+nAEArS1au9oh7p7r4Mlup+qXUEOoVcw1UVxy//lQlSnyYm4t0tX1TWXC5PUKpVj
jnAk8/Ue697pDkyyql01ociJVVy7muT4xbPMW8Xf+eFjNeXMFj/ULtKe//8/IoCuja7eoPp2HFpr
BG/mj9kdDSM8KYap0n51YNPMlZLZdCPyXFzX4VGFohWBkdTpusAPg7GDeXIwy8xcT5MpN6bmuhsr
xXAjneru1Yqd4Ebj5UJiwNM6En2puV5CWfV0VQWUHLuq0jvA0S6/aWhmgtqmdY26mwQ3JiyExFZ9
4pHtoSOE6Sk6hVm3zuoBaHg1ttm/SZ3m3xTKjMz1m/Br2JfmVwZ7+UOv9BQgeTBzgD1Ip2SUIgph
doClsn5ofRYGG1XkwdZPWu1GHTbfCqf5jgujVgpKXv4DLvX0sTIFndTWK+ibwjcYjE3ytSrG7Nkz
YNnq8lacOQ9oLtawQpELqNlYcP45f+yZvEV+0scQCVnxBo6+3lTa49j01a2a7+I6AgdIrFMFxpSL
NC5t8QEoRp3HciUuBm0V7wfUzG5sivMzz9Oo2eVXzi2nZUsslW7ahpPdHnqhKxQvDLDW5vSmOxrI
kYQGcMmMFmhMnGMrk9vW2Ny488/CNhcQty8tQV2K+Yo4fZ1h4ekWUrPmoSoQy1vVXktOMyn1te+V
fL0e4M52yvtaypxrDmv2Zjxdq2xy8OidMg8a36vddq6lJfeDhQQiI1RVj88lyJbD9TXPXjCTIsRO
LJJ+kzRueb9PfQj6CdeZPRxi9d2LLQPqRjdSVjWBDWB+rA6ImEGZLGXJLJwk0v/bN8wvAFpiEWYo
QM6CDRpCkWOXcAjzWlSfcicc1kU/hk9UteP++sOexTWWsmmrA2CZL+FlPMVOGM+RItUOkV4Vexet
CHzT6JVNGvMSy2qnAzVH/JdGjQwrTMG5p11Adk6lcvpVC/iebqPl/jHtRY4wj/YzlE382UfA5EbY
FvPFfhJqWGqO10wB9dn0frGUpyqqZ4W9TJ4A9hSJF8E0lPU6KQuJgQm8zcaZXLxECphoXt+hMBCI
nWu2QL2SVKxboNY3ftPZ+eEnWcR0ahJcCFGYPH36PkCWwTDdAJaOEb+aUBeBhBvjm/LzvzZi5+1K
OjOoJDq2RQJ5ulQQ10iLh0NMLwjtwfXENl71UTZunHAs76awRw5qKoZd3YBvuL6x3hsCizdPE8pS
FF70v1j+dG3DGFx2ne/Cs1IR9TkTmbnG3WQmSYGZYcjAYK5jt2EqXQtRb6cKGyrQfQijo7T9Iddj
bydb1Nyu/7ALr58eJr9sPlwCr9LT35U3aGbbEHKPA9QmEFPRpP1EEsnC0qz89/pS7+93+Q4UsWQu
VSyy3EWo1Dyn0pI8QMbUgXVMqEGBJ229USBuk+lPOvqYPV3mwfkiw8D9Bod5wEkKIRtEkAY3r1Zx
mFVQ/rS+OubIOzgrfGnwrEQcdop3E8Og8IuIA+OzHmrjjzJLabyFXSgRCLczCfw7BNoL67394aks
FmsrcFS+uf6QFyKIw2VHvDJ1miXO4ju70i0zLUZio2iHN7tHrzKqxvAO6Jd3VwZNfF/Xmbq7vqaa
26enL5Z6Ew8fGqzchpzr048YGiKzHE1h9aoZyL63oPcysHWySbbKQ7JwJcfAQXBv1Dz2VFVhcuJY
4/hopsXMV8vgdw/t1H0wPCA+wAKs4UskLNsD0NhPEGUrx7qPUAdt1jaGpHUV2OYmQGcNnccBj69d
CH8GzGbbBIdhRDYsSKA/rDA0rkGXQQjDEz40cswVjLwzKUhd/4eGhzAiYQZs+k7Dtv3BNYLwgKNP
6FPOwtH5lmUJ7gZ9ngZ7hvn6kzIrGuSkSI7aeUjyv4yGqaW7tJOqmOUP0LKwJBpZnd9DjmkjfVh5
4EyTNRvFeG5iw/PWXuwHd55vCRrqYL/SvRxT8VUbDWZnrjE1G2BfOVreGJLdCHPzOfrzE83Ii7mB
RxOa2TwIhdNP5PkFJsERIDbfTlBj1DMJtqdBQFoTwCMQhKAVfX1XLHfif1YEjcA+pBe37Jz6qsIF
M9OTozajw2Rujts+K8uPVuSAqnI69Zjk2t9mQ/Oi1F8YvTCbBgchTx9TOYMukwhHIt3BSCimqEY3
F853XbH/rz/fpTfqAmbBYl3HOX5ZWGZtUaHVF6dHk3t6r5dJf0SqtgbQmWCZ02rDjRC+zGffH40G
BwAPRo1YdZw+Gn5dAuAanqokIMl3JK/EB8vPs+31p5pv4OU+IT23qOjo8/LxTlexjT4JygIP1bEa
8g9YVnhrR0WSdmcpvg+p72zSUWV3rQVe7frKZ8nB+wO6+uxzTKkuln7AWVb5kz9E6bHxg+yhnUaG
pSFyFaY/QKHX0TCJq05/1AtQ872ejnfZBKgZTOqANmjrx1S/rre+/qOW2ed/fhO5PSq8NH31RWRL
/cYlBoXpMXY8gaoFZI5BMG8XVr6FP0wM6HfYBGCq+fv6wpfehk2nm7oMXoStL2v6MkzpaDohBzaC
bpqrJtnLYUjx8By/lSPmuZODfGmq9QO+iC3stChToAEMTXvppB7vhCyTG1/owsugz8Zedyl0+Pd8
Iv6o3BrLazTkEZJjpbf1h6ARw4vra91nL8I2rym+aa7eraGf1kiOcalefyHzm15sTMZ3oA7eBzGG
vljcTMCHh5EdH5NROA9Z0007EOzWnYSNduM55YXQZTNb4ZSxZea05PRBqw5v0Sbs2VGlZ8ORUIN2
L0LsRzBvM+2dmVjTLraw40h7FYCp1stUfrYKH3SiRL3+UI8Tfs5QYe+4Oco1aLGhQoamHhimxrnc
u27U4WmTRvmOZk6zNgOn+CHSAV+r0EpidDBLe5dPdf1ZDK16SFEkr24844WJjmtKV2cawGSHODi/
gz8+ZiVSZ9AaWjdwTtr2M0az5aM2yRpBtt4Jc8DHKQiyvKSHvpY9kjtFJph0aAJO99/fFKxPWjYP
gqEeLD6tMxlZTO8Bbzqtae57/tdXuoENzJNB/6wPOSqGgIxuhO+zjJijzaySwd77lJRy6/QFqNa2
zB5VwGM3gHFWGvwc4atu2zUTxnISHSdyiahZxX5R7DQLDdtRD7tfEO+glFpwqnW4kiuIq7cmBxdC
MG/CoK9GKkVxv7jD0tqNu6YxwmNsNf1zgofIOmoDQPUlmg+mb0ItTHFOSCPdvPEhzjbF/E4cwaDT
Zh7v0FI/fSeDUYq2stz42NpjjDBn3O+k1v+2JfPbzgqRnWgJNX3dBPdpBWsvvNGKOj/koDbpQqET
xZierXC6ftIbWpAZmKupGk7ut8ZzivpnL2IPabFg/Pi3EYV3DBTX5S9QPGqxmBjx+UB025mlZUBT
dQl0E81HoA6vvi/XlzoPKCyFIzjUPJOre5l9RUk55aPlO4cyQS1ceab1AuvE2GWFV33Pi7LZNbY2
bq8vemGHGxBPuTp0qnrS88W50gy4dMNouzgKRLh3hrpcm9GQkxahbFEzSPhZFXX5Gc8AeSTfTtZd
gdWQj97W01SaPhJHHUV6NdzCLZ6/DdTQGDCA/QACDJTs9CuH8TRgoqfbfFQxoSdW5ne6tLDjiGXc
fSxshPvBsgOCvv4+zjcXy1J3zyUgEyO12NwaEjSjSdp9wG/Y3ox9oF67sq53bYM38fWlzm9KloJy
SJ8D4IBcHuEwizqBmYRzcC3U9JpZjhlWhrmbvKp+Ag0SHSsnjWGMOOVmAgd3I7ZdeFKSqLkzT96C
FeviBTeWyqVT+hjINnb5FFQFfpp1X2RPWOShH3L9Wc/zUpPqD/gSpFTilbVoCk5aLpMKVfODVrnV
AYKUeHHo25c3ljmPigB4qCIoaUkRhSlPN81Q5A3DG1pH06hm7ezSSb5VQev8NlStvF1Ix/I7E0D5
3Yp6BNuuP+N8Uk6Tjxk9ZBusDAPfXU46RVXbvaF6/KJrbPryDlEiEYd7UG8eukH2DSTahTBM6LVo
NoIGIxQa8wH64252S7cs7ELwrCmcZD12CtjJGMi6VR4czS5mxhGjgTcYKSSpIf2KDNutO3n5xCD6
nBndKuY9zHTAOP0JuelpXScQVzU7D6GeLGseNSv0P8vR6o5uivr89Te83LLv63H3kIwQGujan67n
1egFRlOCtEFXTA/8twxQRT/uyyA1biy13EnzUkpI2p4WM0Ha5qdLdSIYzNBFJTscZ1XzvusGnKuq
9BkAnA89tMINYMbXYsFUba8/5fKszEs7lDhcAjNAfBmCGI7juGNRE5d50HyB+c3YKGdgnt9Y5wIQ
n2ek2zgnEjbBdpHcdLXm2DaGPMcJxcV1lpvhzhqk/RnNs3Bmvza72iz0tcNkeV3Hov7WY+3xbDi+
c3/9id9nuX8enfmRbUID/SFog1i+nr7tdpyGoByRoUG6BIiQ5sdApuLUwRHBAl6IDePMcB5Ui+x4
3RUUFrmf5fZLMHGXzuIBIzponqG3G+W0lrEOLa9F0wZF/Z9owNQfPIYf+FrnwB5WnenNAqrCwGvc
FRlOz5ppjmJVYi18MFs9wnTGHz4EqMEiS1JjiLYOGt/7IbLRp2FlT9mb18sJOxetGZAOqysT6nuH
P2HY0lxapUaGZKwRqk8xtN9Z0CuCRJQi8Duu0bh19Tt/GgHSDI4HKxh7O7de2xN68kc9MTsf9Rhm
wevAqFO0UYFE4tQ6NNmPMUw+ofBh//C0wcdTTiXJsIXh5T9Q9WUfaZtJmOl9pqm1lmgIH5XASPIN
g5fEwBq51Js1WHDrE1EquJOx0aawc7vxwYMFMUvZO+lRMqX9kUw21Nra7rT04zDOBh906NUjshqO
t82DEIVdaNzdg80Gni1Nc+BLBYx4tbNDqxmf0YR+xRzoYKJG2dy4MZc5wfvJMOYbk/wT2OIi5HU9
Wph23ADoj/WnLkChxEg9+yFmHLGL4xacELZRN66Uszj7HgkoOmbMIrPkMxhHYjr4xAtnb2lp9GOU
ffAAJ3D2xVTx2u5cACSVbeHOUzv7wLUb7O+C+EY0uhQS0LolINCyJeVeBFpVTkNX5WjjMjhoPra+
0FDf7KAm/X8eFsAK7CQdzoRcDtJaYP1WMbbQWPPkyfeDhlNnmtmbkSv1rR3Lmq2Rld2HEpVRtTe8
Yqun9o3E5NIbh6MEWAcoBgnxMjOR+ZB7MQJlx0ql9g/LSzHY9KD0aZZ3T2O8+V1inIUfqUQjwrGy
5qEywVhursekC3cbQH10MaGv0GMxF4m/2QjZttJLj1kVy3+NOpq+YOhMVadj1VcjONvc+MYXNrcL
UoFODu3Cmfx2GgPn5D82GXbvxwGn2ZXyXfUllAFCYTp8IfijiebLdTe6fnzjhV98VIM3DjCF7GxZ
WodSB3eHnuZxmowIayNzGnDHUQbiEibUfJKYW6nvWeOKQ8XbnQkqoLLApCzerhzUGHj+CFe+x7in
shvvbmqVWAdRiNB5JwFtxNWA0ziSa/hYjTv4wngnNuPvehT5xsPp/G8HnO+/CPwfjRYAHPbiCvIb
S586z4wODkI4ap3HnV2+dgiXf827Vqob2dt5JgOqaR6ywSMwXMYUpx+7x40IgqeB4AWC03dtrSML
PAuH1yD2bmzkC8eJtfiyjP7nyeKyx+5WdlpNpufu+UV6sel1XBahiCY9cshcU6sxCa23huvtFbQ0
9rY0NCZkOFM8DW9lHPNLPL3nXXJkcmMqrLlBuHjswkVEBP0CMEg1beI3h1ahvrPyCV0/MwgigTCs
RN5UG1r5SiesTXdg76d8NaIKPP31rifzYeYgAGZgPr6kISqDwZ0XFNEBla8CkLD6jJiSu7Edc1x3
3U2kyfkh408knURrFvIqw4fFF3emKg+j2kZ9s4zvnMGYFe+6r2WEWUqRTGL/t+EL7AxgK2C8tK4g
FZwuVxV4I+hpDiJitMOfDu95OtbKJ7AkoHpRjtUy/xb6+sKm/nNNZ77F/qhI2slvuzoNvH3bpto3
bTKDfxlVI/o8JVp3q3HxXlyc7qX5CSGG0PwiVX9vbPyxmtJC5aQDjj70eyXcyRHRsiJrJnPVurCD
VphdDS+i9oIJf4NIlU+YNPrWF/pmgwfSB1+5R+QrzJe0l8Jbw27JICqaHkL3RVk0jx5zUIHI0KQk
Wutm22DxV6Ij3HiiLQ42LXTsoXM7vsFIPq87lM0ggfjDhBS25iIw5pk59rCynH2nZ9m4h7KHYKur
4O2uaDzGhyrh56/itlf9Oscn+xZncj6Bi7cK/o+acm7xcfku1u9do3Xg5iYH0uz6GMhSbroRRVU7
yUIEYPG4qN02f7m+Wd8Tt8Wqfzy1u8QMITNQSeG27n6w9AxVuyTCFjcY8Ru0i5iGt2tNSMQNoWN8
qQetfAEjwY0oJd6Fdx0+sb/xCIlfCkVHahOaws/2WZ9C35c49Iq9b/bFjaB6DhMAm2ZAxGIIxZci
hJ/u9awN43wC37nvet9skB1Gf0hVsUDvngEMQl3AV1/1Kqmc+zBHTBr1p7GFB8ns1t7iV+3266Eb
dyCxdAR46Mx9M9os79dBimcUt2+nYwCXtehcIXmiq3vZRb6GqKsBpAqqtqWO+YRR9npMo/YTLLnp
kxPUrryRcF/ajRblNnROkB9nXE50VkGRu6B+gjxIG/zQDNyF0tKqfB4wg4rn+/3n0KzkT/RfrVvd
92WDDGg87XVmmeBlKVOXGZHtWUXijH54NOwCAeTc8KYX0ykbJGUCSxX3WlUBM7P6CN/pLLIwonSn
MR5ufOpLUe3PX7G4szIk7V3pA2Dn+OMNatTjEy05RJoTFdy4ks5eNxoEgFwg7gJSJ9VeHD4x1qQe
BT3P0hb4lfqgmhROo/GIHm/Uji0TxMbYeJTjN87f2b0MJYsv7MAPJfaoZToSm2TzoKYoAcNMv0t6
hB4HdP/XA9nxJrDcZPa/Em8G/R6cMlCTNr0++Nu9xm9g2jT3wGngncHa2gZhSKvFm7UaBBqHA4QE
b+UUIO7uamyTYQvTp15R8Mb/9BJ9gBulz9n9bFhEPN78PMVFFWLxmaemBM8Y98GxkbhFIdPk2Vg+
IDsYe2WwHxtP++u0mxUhA5sMjQHUIxh5GkI83czAH9X+EaLc9OAbobZz7Rb7GQwbUGbvGATe+Mzv
NNuTOMuSMDHA1FJW2czSTpc0rTGi0055Z6rewEA5lpuhCc2tkSJrBzW3+liqlhAvcAGwRBh+Nr3J
RrLPKYK7fJqapyGx+g2GTSg3Ixu37ZkNbnS9i58HDIceG6yX7x3HmHAWmbJvbsipwb8eAFmMrD5z
6lliMy7XToEx62C7u9JQ0X0VI8Ia1qb9EOQZ2uKdDimOcemubyxwUzCtMIas8h3VkQ26DIHsjWnn
9dGVSLZ60gkollLM/FD54/L2/RhR1dJ1ucF6BIjKzjqiRW/+iIoKLxzGKncUjpSUYO+2hYsMU0Zx
vW6qytwNcpYi64FkfQxkFD0FeuLeRZModlMoNWSkprR+0TvVIfZjIwQ1jsFhSka7uKtyS2y0MnZW
ACOwWJCj/4DgdfMQ1MjolBW6mWhj5bs0KOKHLtazddmPgn9YdMckyH7nmv8vPjb13i76f6Gl5/cD
3aFjWKX6A3566IXrLY7VOlJMXcGYD42bYAVwvt5oDMvwjk2C9Via2rYc6Bb6Hvpf2lBkh6BJJzxF
4h7p067Z2+YAzAm5p23kt9ioJTjCRKPqnyj3zVU/4nNs6fQ28OUpj2MhBnjF9AQ+RMMUPtH9qzcO
pcQ2iYkYGzNtQjS0kN1d6d2Acr81tjpv00GBGc9ntR7sFiJckoTlY0xag/q5LfZ6PoS4SnTK2JJn
NE+2hh2mP6V4ootq7O86ykWaK75loWSlzDs7dYNNJSfkzfVB56V3Lj2ySXfebHQF11PRtLhxp/7W
EzoKwsAbpqGWpIMiWeO6Teett50boepCrKDvjnrJPLoBeby4/BFdCr26sJ3D0E3wiVBtFHOfL4NY
6UTa9BakKLTeuIbm5Pn06DL7njUEyDcgMb3D6/5Md00NsFjLtrZkAz9tVNGvNAuSf66HiAs3EJDi
GT1B9xk68iIm2XVS2NAL1cFn4z6iRK3dUyJGyMKT16NGLRBNGn1BipK3NFZvBKjz90roh7IraAUz
U1iWZLpdZSVe2y0lmUyfibkd1kgtLf4dxuvtcxaaeX1jmHxpSS5dGjwKTJ67RCU6vhEViJIlR/rj
1hNaGfnDwJh12JhFa/2jQh+b5+uv+F1UaPElqcio/Y25R0r5eRqEC1r+ed2Anhr8LsWccSrtgK2K
Rc4mjOKKE8NJu4/rJq4OKEGJb7UtW7Fp6m68N3rTBUjYdMVzEKacuS7iAGxtlyC6roNeZyqhtf+2
vlen64r7dlj74Rj/aPEMf4pFwilHLdM+GOjeIBegs8iGH5s/BKkycRn2lHdj35739g3FzY72BHOq
GS+2OCzAPHMqXyBwtmegnVjSm6/2cROoT04MpWPXm2U8HeqyRIItzXz5LQ/xWYehbDoNpl8hbKE4
qNtX5vxjhHFu4TmIRrQmgm1dgdBCHXgF6mxOX/1UkdV90rBDajeErabH5M23ftsDdtaVZnsbVSUa
DiD4eirQ+SUC032MfmTKt/4aZ2n1EDhm8hCqXP1WXhz/aKpIQ/jVSSf9iO28+BVaDh5MmS0r7Jla
9+PMGvRXaGkQ58LeLErU0lQk0Mu1nWiL4S9aHk1Ct3I10bv+ro+xG64TFOew1sZP9xWLbOAh/qgb
s29sSetDj+wUqd2x7FE2twZslfPKG/8Jwpg+GSZjw7BXsSa4ybTZW8nvxxTiloI9tBrLTHY7XzOS
oydEhEqan1R4qKfNsB4ahNIeS91Tv6K+x8YIoeH+izWV+u/CZXS49/VcWQcwHNY3fAZwQCmiAL2H
IsvUL6PE/gSP2dEDbdMZEabpdE5erx+LcxI9/Anhzmk+nsRUnnMA/CPA0S1IPBGk+Lq7KAkfRaE5
/UMYR5R/dlM8Mrt4wE4Epi4uwjPkhuM1EYw8LArW5QAmfTVxGfQ35C/OlUv4WTTdZggCQUJf5uSI
d2sjXgLY9E2ZljMYUWb/mYMUf/R6y/nWCDBeyDuPpbVtGuZLePVOYESQFko3Veh6wb4rK/OJqUX6
GAI4RUGOqnQtopKWiKsPqbsiOxmmlZZXwyu2oeZR5Cgj7q6/3rPAPlcVirCDgoeOJoA8fbve5IRe
CJzjMJbK/dhhVboqUYeDSyGa6ZXyj2RbYJ24To08O1xf+0IHci5puFeA23KDLRFDgmQAsw3dO+QU
aI9RXZVr4JvlvefW6FsKulOPsYGBG8Iq+jbAYebI0My/EXfP67iTH7GEIDR53aqxzZOj5XnOhxx0
/ZYGgr0dh/EmG8h5nw+fBHkuFMhPEPigsDCyWpRyw/9ydia7cSNRFv0iApyHLZM5apYsTxtCdtkM
BufgzK/vQy+6rZSghLsWhTJQMJNkMIb37j3XXMn44HFPI53HLU3xeR+YhH+NsdcePfpqkebJZV9B
tvul+SR2d8bwTc4TDbqqWI72olRojYQZZoVkZ5UZwaMpe1qFrUuNC5N6Zh4rup+3qlLtHdwFstd0
N78xjSR9AtSbPxUisw9BG49b4WTLqVxjwGTuGyiz5vmqCMh7S+HIII2dv8sMyp03xLerZJoKSn+y
QchGvVodKKlcJeedtVHzAHC/aOxvS2VokaGUCfwbyLgBkJKDxBwfVdEOh8wNtMhamuah76e0pnMz
r3t0ZujtUHjM24nSmtDzivq5otm1SVZKamIKDJCw4bRfvgJZ5TfM6tPaqjV74GFG7XDIn2vvRGcX
wCfhgEAJ7DVP2RqfzUkrn3FuZD8cdvBEknvDfEpLF+40pIlyxzyajRHRxTrZMcTOpHy6T97QWjzk
djRuhZbVz2NcB1D+yUDpQLKBFB/nYxKXzbNWSeOG5hdXDJLqmNYKkSdf1MJmNidkU49/JyBcSV8k
v76YvfjRavxmR0cROk5h+MajN1jL79Gfm2iEIHRj09oOlXSgY2qYHGF04yOKpFs8od5tnnrdJFHY
MqaXeSQ3FYB4/3mU3fiDQOSUjYpd7ypiKk9Ww9CI3ayjEoje0k2z9phncozGcso5lpGcxpmjeurA
9W48PHJTWJfxsLeLVN8vWWkVJGA56b1Xm9NWrfM6KiEv7K0suWZbPu2MofT3TmeLU5ayAhNnneHC
goCZOgCCKeMdfSoxx9gtipOYEM+zE77WxhyCsgPc1I6dYDMUOgFMxlz+qFWrvhYdz7yplnzj2Rlv
uWiIOne6emPVvhfWaVEAY4WIT+hN9hiwy14BXaI+uF35q7dMIMVFvHJ1+Z3pHKfboBzre/ZDzRG/
tv+THiHpsQuBef3GqfuRY7U9PGujnCP0KMFD7gXkchuV55L54jfbTMQjsTx2c3LbegpHrRlufbZB
W6NTLzNKokOl1lVZSXnsFTHiOPtKAlGW5Gjnkx4ZfTaGVCDLOz7DYe/DSgqVrhMiwBrFzO+XdzmU
yTsV08ijzQ+nlC+iuhsmxyL4fUZi4dpkBuQx+RZpPGz1oHWQk5prvO6Kf001vfs1DI3cZMm4fNbg
XW9g4rcknzrToUIgeKoM8dL6LSU4rd+7AhWFM5EZbY6mtvMMamZWYuu3iIR/Cul/FllV7ucEH0te
t/2OXvLaZJk8TuVrAAF2xfRkr7zWqoRon5V68pNwQDjDFESiPi67rauP32unbB+THFxumNlK22RO
Q0hBh+TTJok21JzF3FaNloTZiKWV+FqLNFJmOvhe0bKQYUkZYkvWCKl7Sf0C3n5ISVUl76e1x45k
QtFfS/wzzEBlfqg6s5M0XtNn2Vbonfpm3HSaRUKCnOPbQMrxhwuRdyIgyte22tC10WDM4469Vbn3
kSZFpRKQZDPpEmKl0vtJowEXslvljJq0VqTPrb+zu/YXdQV5b1NSDamG9lFZW1+Atxk/ljKL70SR
AnfRdOPK9deUpkF6mKfaiWi3/Oto+zCyeyumXDZbIXwfKJKa4dy4NaETZmJ1GyzAxX4M0uYYW4Md
lgSNbHA61ltEn9NjjLTpbjHSbJ80YINMtrVlWGbEALZD1oLUmYzH3hjGUznGCvwrANygqlCHxpjL
8JaTiuUAcyxjkxmDoIWIgNV0Y7TNg1fMMbkpNI81XTzChWX3Srpw90jEuUNel1/958vBekTrzC8l
F/MIxkxuGk2ztw1mrVNurZ+hEfve92QcyaQUfXCddDiR+swm/Aqn2aE0KLZUc0noUtMbW6ccn6uy
jY2w0lOx8zoy7l2xmAe9lP2pSMH/oOWRO7TxaWSRWn0Y2r6L2iW2r6aeQWIvoj2hbqOxE8T2FnX9
stPGdgx1q0sPRW5ah7oHM69ls34i1666ma0qJ/HbIACXyNmj6oY4WsjDOViFMfLH6Qef8/qOGFbL
pNp9jfMohPsCB9EiksPJ5yqq18RVP8/1J3vUiNyo6iVKvbl9LGmLhKqxzF3sF/Lg1pO3kYujnpDA
15EJw2WTpokk4kaOVeRr9Wxtaqbqg9XhSFsCa9g12khNq0o9lEKVhVgnrbSIGLPx1m8mI5y0wN36
9byGaTn61uOAHhWDKIlFMUq+KJ5bKyS+AAP4OoSt385Sk9IlwL1bJB5WG1yF3c6bO/U8SOnSLiLD
AfN1Cf0/IDhnVkE0VLb+bTZm46sagoJUkfHJ6IbyGvL9Z4Z4er8kWffJt9r0qNcEFLvYZu6VUVa0
LJacNDAE3w3NtY1IJ/+Bnpx+nQKofrQLo/3alQZQvzKdTwb9khiEzRgcBgdl/BbotIzKUSegQ5RT
lGhxxtLKTNVXrXeqXKv8mk/S/Io+OcPZZsUk1HqAzO9TUnq/uKmdQCVWczSOrOhZXSSRmlS+Ja1A
7QuJfjYs+ikGeU5unA2IK0IhOh19Y/gkbNHcpNVsb7ua0eOzyF5NSzkQRkaizuCyFc0Sbm0qJ+sw
sok9FFiKeUMrJLOhY37ld4v5nz0Z5anXh3IXz820x1JlfyGF3N4hqxA72dMKsMlkPBI+TKpgMJIu
VWfjFOrT6jrvG8mOoRGBHwFbzMA9eaRVckcPQatnz2wOjXtNquRqSWIndPuk3OVBEoSaP5cbVvl+
G+Sasc3dpSbTUfOPsPC6o2j18T4QLruUkfzXafHJS14aM+w8iI70GbxHgdVyRxCgdmizeD74Zlsc
ChMEuz66zqpnrOn2M8+0bmHdjVMC0a+otfvRIgJ+aIeKWlqJps7qrVAH+HIsUtcmMt4n/yxxCOJA
LYcLfSAmiGhFSsI4UDItN6+zzpy+1GsUneqLAlmWMG/VxPanHtwgqhAJPLmzw08L4uq+Ac289f2+
2adTBxyoY2tnmcuXzhw5FSFUQgU4Ve5WzoW+SWTR3dmjnWxRNGq0wpwZYrwRRO6Umqelqd3IB+YO
3SDL98wB3VdV22RoNLUTgrjvdgEqu4e4KUhxaKr6aSAHCMXWpFOLtllWwHhtmoHipVnqc+TldLrs
rBqeOaQYV0UjUhD8SUK9OKnHOwn6cTdOS731/BL9rVMbc1isaPRBZdbXYWjFXsq8QpyIlf2qGONh
N5aL4HBLduhCm5wwzJSo2pjenpPby3aoqK9XhtU+mmw3brLc9O/HehRXTATVxuIb2FYjjLG2IaEv
D4bkhdxiNlgm3Jobu4EQ7tntc2U7HKTmoIgpTC/LTozkHtZ17hwKZaQn4WjD0avTYQpn0+8J8KKx
vUmthQln6c1Pg+8ld4zpYU96Zn092QODw5v9E9JKY1vqwiCDtCYKgshLufUrkXwh/5PKND2tveig
QcqutK4NvSM8cir1bW6KasfZvQ51zqFsgfoMGITk9gMsgnsey3yTQk27c3oSQL0EN8KytDrH4zL4
xoQaL1Ew6eQEkKZxHCtTbVUNaHP2cSLkrKpbw8xHIvjYdAgK0nuEeu7B0Bb/USuoeLEDg+RMe+c5
M9ezQ5IzBsHyXze2ScjZODFv2fPiH+HFkMXkuNR0kQ0wy/EY71LqunzSbf/JMNNAbOyASLHGUy0W
4G5BKgK4is6vdvAtlb9U2jiSVdQ5e6Nbw4g10oVXuGvUOYFLV6eao94o3KfJGcRpjOHveITu7bK6
ng5dXH5GCgQwz6Zt7OeFZO8/gyVJ9HifLZLqV+kRQDMULaGZXX/yHUdu3UHohH5Y1w1L1B0sVP8Q
F17/4lpVHI1AMHaxiAmBWOKSaY14jM2iuvYwN2vaU9b+IlDb3fs9CqwqEc62qFyxHZkyIk/jK7PG
oXsZpyo9FetMFnTV8okF2vzUaGL4Mhas8PnQj/e2SrQ7LNeKcHWd0yDyhftuAe/rurm9d6vau9G6
uXhOBlKrZlexhpsFJYc6lgSEuPUD7i2X1ZHopznTVztdddeUVVdFVSvFscgs677KpLFNSRSiYd6T
EgbqilZHMlzVsq4jo+WsWFll+ZPjU7BZZlE9KYMcPIFulCgTyjRBSvZQgCVqPxJQosKF5FIo6PrX
LGvs5eCVQbEXgtylJSCAx8n6S/CntzWIFfGJqBs3BNqOYO14/1XjQj9uy2r9BKXrJHudOAo0UKN2
iysdot8/V13WiwF70QHprw301xfrK3/K65LtPK4HsZBvyaauCHr7hpgc/UgVJr1j17YQnTYT3SGB
60T9GHQvH/+MNwV2CiFU0PDwoIbwKaa9/hWWSDxnCTDseop1p/NUfmsujn4zUAE7NIgLLtz2e4/4
7+ud3bUx2ENPJoo4cj7SX4akS34n9vSisti6VNnml5+XeDwDVsmfyhYqpNd3tgh2gw0REydCDGn/
QB24Xj1r9wOIdyZ3vT+AaiH8UGg///2R0n/SMQ8FdKyts1HUFk49GRC+TynbxZc6E47Y6gO1v1C6
U/HYTcq6IFd8qwpCQUa94g/3eK1rvb5VkXdNxwLgH1Jn3UVVnoAib09wilK3c57V2K2H2ISs6u0/
3yq4GRRza/MLUfL6tv/6YAK0n4GcNLTxtec9JM1Q3VRZ6n1RvWIREvYlYer66M7eKSARkAB//qFi
+vp6HHw7o2aTeWqDTh7syt3H7FeRFW0nVVV7f1bOjR239rGhpHdh5L7zpeCBwM295l8gPT67V5sl
PsipYiDZMyoOn91o0u5u3Z/OQp4IJ8hLM8R7b/WPYwnsHU7mN6iyPjOXvGeGtEygYRm7+Qe2vu2d
5cRf84J1uifo6oLE5Z3Pk038OiGBn+SAfSazKJc4G12vKU5g0IZThpjtk84uLSomu730QN/WvLFj
wbvzHJ0WH9/K65c5BzOMk7Rujy5Wuw11nGkn+pxNo9OWe2AuqIrp9+zaRs6fPh62793lyjFdTaq8
0PO7xPRe10RABgek9OQcLIb6RWbWck2G5vz940u9U1znLrlPHEPconGu2KNuVVABmpKTVxGHNNHr
/8+qezbEXi0eYq3ttzBDsOiWg/dA7nC2HykqXKitr72Z888G9QwdVHo43PXZVOgh71yUhC2oEUU4
hGNKEXDnz9WsLgyfPzPNqyvhRXfQe+pAZEzatmfvVEDU4JyTusdm5tiiriOnZVnJ6kaPWuoQV+hG
iBzKiOgbhwstlD+i9PNro93FE0DXFqCH9Xo8ycYjhspUhMBNtfrSJWk3HxKYb49qaJwfJIcYHrlg
xqC2HWSAbkMOo5I7xd817+KKqDbSGasyCkbS2gbtIRY0/YY1AUxJji+FRndAsKHaErxtI7bTWVzo
KnoNGT5T3F2xqNnhEifedQ6ekyNv17HLx1AZxBFwR3bz/E0jssHKTXXCDdSY3hhE6uHPiTuXBPCs
bXKqCZIYT98DJ4NrfTRqDgZulVO2qtvf9uiTRwi6KO1JInLmYhMDayPsr63MIqe+ZqJWnipEAJ0R
LAaYHi14So24OrZu7X43XKe49amz0qLGbtBssLGpdjPNkvRCDJheHWWkwz13emLRSjT1Jj1QHgm6
UJuhSG3KMSmJsfWb1IxqpXLKG74kG3EOBA9hHIhL/fjjeTMDMppcXqi/ItABIZ3NRqrXfZmLXD/m
ZpaVoTXAGstmHxFQ2VQPo2y7fYXU4vFfrwo7BbvkClJF46ifdTplNWkFxrPxWJqepPIt1vw0pBX3
k+0odwtyZxm23lRVl0Alb1aYP7fLiASuxs16Z8v4LOPUKdD4Hyu3lwrfHPreqNVzTp8ymKhTVgRV
XNL1vXtRrNT0T/ETwVB7/dVUuWW3FJj7IygUfztZff1i15b8vFZGDgPb4aePn+6bWZ+bZJu1SvhW
F9M567CvG+qHok5ObWHkNdlYSTmcCk+rXtDO5vEmiFNdRKwN/idX0tK9sIq/M0NB8IdfR3EPKSdv
+vX9et00W8Ac6fwF1YNRcz6Meo6dM02n0bR2mhaX4wYksAYMTMueNOqFSzh5mnrQq+KSsPrNxIyx
8+8fczbAc2QMMLSkODVx3Vw7uNUONkksOzJP5fdpguo0o7GlDE21q7QV0q4mUxvTIZgvWVR6FATN
7koiki88pTcLpMU2i9WfnRYwWnayrx9SadOGKzu4y1ReKFM71ObjCFl0NdHGsrXqQgf67XfO7sZl
PJhcUEfi+fpys+Gi1k4KcfJ4/HvDq39OfZyHGgR20rdnKEE4FC4sF+/cIswucNMIax3bPT/r2ZVO
9SLGi16vehRpqea2UcTmGo6ZfPp4yL/9xLyVtQNZDfiNDUvr9e0ZhUONqU3no2PH4r/ZMoZNXs/V
KemkfwtP79Lbe/uJ0fCGd4gEB/s357qz6y3xuvbY2tEGZxcFCEeP0GDyI656k9xuko/l2FSUXOZ/
l2sBH8GWzQYZKktwniNjLbByU68pjz4dNbFBYZlku1yftWVrcbj/nWRYXbf/+nTXmYQBCw4Qw9b5
3dJ9soVWaerI55LtmFutbeLV3UHFFgUsPS0vfBtv3+a6t4DTih+PKeRcOhD3fUV6M9IBs66tk7BM
gl3k7COKHCf5lOW1czG5weSFvd7Z/PHwB2vs1gqAXH/SX8csl6JygfRLO46pI5E6IdnNWv22ySo/
soTbPOJGzF6IOKVBh573Vusc8WmgurLXPOVfmrTWfdTZr+ENcyTht7CDPl8fLb+Hej+ZGbCInlSF
WZNztefES9dTV3aaEudqBHd2WqNUjU1H++T1DbXEeKaCOIoMQ8WSKUk90ja7C3Kgtx/16qcyOI1S
2McmuD7Ivx6URmqmA7NOOxgdvQjUx7HzLS1Nults8utLqJ03VzNshgArNesm+NXgbMOJ4I+TA2Wy
46Q3KN0yl8MpjQVieCN+wyUs3puvmqsRT4XzlJl5tQG8vrdZj6vAnC3vsDhz9suZZvWwZDU6Y7No
qpZyoNl+HXsS6EMmm/oScOGt/guPLdpWeAdIQOlunU1iSYMlsYTzfDDGfsw2mmFVTwjCjFvZ5s33
TJ/kf1ZFrBOe/E4l22xOSbFH3SbcEEKML3ZtV9Nx+fjbf7uar78KuRTEXRZ0zjavH0qgSqEE4qbD
0NFGBXjv5d9Gesjkls1++txbveYi2DTGYVMH4/QjNwsFZZK6609FEuwFd5jxZj3n5+BTWGlvCJAR
yb7+OfxI3Ci+n58gcHvHtvfNG6dqJ6IrKFLXUvphSmtn7aFIOLiY1jgrBeHUCgrljk9WU+k8gSTf
XHhK7/0s7KWYw9fjEfWa1z/LEUNdFGUjj6nUxj6KZ4U1qQ3GRXscm7yIb7ul9mnazd5cPnpTXPv3
rWPk4+OMkB0HaK9nT84ErGqTtxwmd5yY6uHh4x/5TmmHwgqWT/YB6zg/G19818HomZM8ahXCbQxW
VH5dgyOXXR4Kqh03BTow2ida8j2vigtryJsNyDqM/u/i59lSlRC0jV2q6HWQxs95URZbZuT0aWyl
t9NNGppFVc2XXsuq1n41kXJVpim2VzbFG4ogr1+LO0tbZJrtH8zKDx6VqWpjwyGWKBcIxuo7c2fw
QCBk/0vmSj5MFinWLRzbj5/7O5OYT5UU7o+JDJj/eP0jlOi8yQcrcvAWrTjoeWVCZ5yaXZEGlyIX
3xuGJvwQauugRN6snJ5MC0NgCDklOSCRFWrRzig+tN65cE/vTlZgKDyLD5FgtnOxqrLiXOsN5EGN
bIgvXRLa6jIgLMdobajEaXVE75lG+aj7m1S1NQ4NV9y1ZWEcu2HoL4yud2epVTXPqW49cZxDvLAZ
oU1SPfWXIbEfZlkO26Qy0b1oXoHuBTm7WfXfciEqNoaLv43TxovSwvr98av+Exp2PuAo12LZg5zF
wzlbHgeKbaqqreJEBxL6ZGUXCAzzuvMLaHhxh8tpbmYZkZk0fC+LXqREYBnxTaHZbYE3spmdTUOA
1O+6asqbeehdFWmI/puoEkZNFSKnRpj0krY77oUqyqTp3tZJa7/wRZFXb2IW+b2a4R85WPsX5t73
BheFnxUAzkuHL/V6HMdximfYppFR0kh96fRgKqKgzZx/hjPz0dqcXimQsLumKnF2HSPNF6Qi8QHG
tLPpbKe6Ib4cddWM3MOxOy0UfXcp5e+dtf/VRc8OSIDIQDgmNQe+pCw+56myce+k/sbEUgu+UOs3
JZLLba1G68LRbP38z4fMXwyp88fKhCG0FOLPMbByeDUl2vMg7IlqK/eNoU94AtxVvffxQH0zJ6HI
NWjcQHYinNY6/14cgVSn6ZrgOEyasxs6QydqMga7BkjkEq7wzQ1yLZpEbGjZ3qx64NfvM9BSSkhK
Y2+t6RWuuqbYmskaAN6nw407gQb9+N7evEquZ0EspKIFcYD94+vrpR4NMJlB4HF7Y1+VlrWtSffc
pDllwtoYmq2VNOxTCKH7+LrvPVM6RAbWHc5JbzarREHKvOawf6AiXmKTjxHkG4v7DODD+uddeGDR
s8CjTr4v5fWzWxxKryGbSyUndx7t0DfkZ4gw/RfEkdOnj2/qvZcHEAXSGrZUKBFnH+M6Oy2CReAw
s02/QZKURxpI1lujBtmKBO6SA/jNPoGXt1YqeH+QG94kQc6YM2RWTpz9Jqbvak6STaA11i2R4fFO
6sZAKdi6dMx4szPiomvcG7YyJjhkj69HjPCX1kbhlx1b7EChhZdwn4sWgHlZLPcGXJqtbmnYi5Tx
zQsS6/HjR7y+rFcTAGZnpjvKdWzMWErPLGc0KDQfcwprxpyN35YiRqSNDh5hwcfXeecuKbba7AsM
OlAsTq/vsjMzYzSdPD3lTnYtK7EAu7TdHWA187qtnOGqMCfvUx0jAFKel164+jtfJRVBqCcrq8LC
UXJ2dZlNtA5ScXQaaqW/ykwZ4yMS8AFHYyyXBsFjnid7T0r7dzrWjXvh63zv+uuEx4LCuOITfX39
olSlL5KmOFLyTPekBI0zld9JNjexF2TiiKqo7HeNMtr0mhLLpfCpdyYHyP/sl1j3KaTYZ5vvIv+T
30CDiBo+Icuia5MX05HN3rJE9vPjF/3erXKA5C6xEjHjnh3ZCndIq2rK5FHpzlzvPIqLwd7NffMz
bcC6PaDzQnPJGrc8NznE+d3Hl39nnK2OISQecKFJvTu71cGgI26SynTkiRPsyUSZbySZgltNC9J7
urjNVsCIOQq6aZtlCi4RTN+eEfGwAxVihHOGX09jr191nCDhVl6DvIhQLU7LaRtO1CauAr9wNkZp
OhtLlp9aVfSHNMuy0OZEHvqzRhRRt/7RIrGOpNZL69I7U+lqOydCiiMY7sezWWbUs6QzlKMda5cW
2qwa/XNjN+O2iftsuwjb/PdF4g+6kV4z456OwOvHYOWz1uAOT45NOSJSMgpKJ37Z3jLavQuXemfW
plwFuIvNBMc8/2zEYYRebAuaIkHzKERz5aS72LLGVYiJjjpWaVRfri+/GeZ8yxQj/xdYdbYIYmfS
atsEOieJw0nC3o2tq8Bq0bMusJJK9GZXfSH8iG9BRh8P8QuX9s9GmCebPq1sVxybZKmQv5jjxiQO
Z2+UBiFWAcWi3BJIH0eSQz++MjVAXtur5WK9bQZ4QJ3KIaTl7LZ7fS7najIp5Te5upqQreyJ9bXD
QDbjasrpydIYRjeEEC02TASwWVxyZitNomENijkCEV9tkUB5P4XXoOa0ETqAE+M3j5V+5ViVEaZe
Np1EgtRdtRS4U+qQYYcRa7t0NTHpWlefdOlYYb0EzR6X5X+5601EsnVu6BEhErWc6rel20kCymdx
cs0a/5U1V/gC+lrcNgictzEZHg8ddMmdgVUdMEDBLy/KoXTCXMPDInMntsMCkXQ0W5odxZn2DRYK
KbEwujZZXCVPhT64ezNlBhuou2wyiJmUp0WxkWM78jMr97OdoAzGOppdWXVh3ssUoOiMQlE6yFVT
kecPdhcAsezM+lbyDg8yEd4JbZi+b0hhD0vVLtAAKhE1xlhcLcBuPpt1+aUyPbULxOxHJGgaG4i/
y0EqHFuzTfrEJneT9FuK9vHaGDwScBD3HgazLx8B/w4SF5ge71Cai402aPl9I6n3TYUCh5mQE78x
Pa3eEVpQXzujhf/Bw8yDKch/0YfFwcfjaldEahQhkUM9p0ZhbpeqKcLap2tuD128MXsxHwYKHfcK
mNlXK9G8Adfo6rey9dTa4qEuN20tqhNWpxhbTuCc4nz+9fFYfbPmMVKpEUA0pZq9Al1fT0ALVhNp
deusMKr6phkWIqjNrh+ug6lpL1nn3/ssCCOiCUR3C2T22RSUc5qx5s7SjjPIK0T6Xo57x8pQzN5r
cIFuOSS3YtPacM42jG6RX5dOgmjr41t+MxFyyz68RPCN0AP41+tbdiAVLp3eaYjoi67eD35Ff9vI
bLLTM7epfmiDac7kTCLGvLDqviODWVvpVGPW6jGFyPVt/FWZF+wYC0MT6SlOzHwjYIMd5tweQ6cf
eoT0jYjIMFS7WQyoRNmDRKDdxYVN3tuXwG/ANMppASYZluHXvyEAcgFRlsaFrAe4AbPw3GkbJ3wh
YeFUTrdrDJHJfW5L74ePXaL7NAlNORcKFe88Ct4CPSvgb0yRb7i+/axBf1tpoYFtddW2rAgvdqm2
/s5Ul/QbkhTqY1q0ltgMLiMkDBK3wnG3zO6FndjbL4AOOLP1yjOmE3qO9TWxtSROIv2DjntbhI2X
aL8dWymPz3TAT/Px4HvvanxvhFCQdRgQHPn66etEkGE7yJPj3AYLmCKvuxt6x4vicbokE3w7zgFY
roAKgwQCtvRng61csNSovheEhJUOMmwrPU5L7z/B+P3GBFzc+/bF1/re4FqpEXQgbUiC560nw2xw
DRick7Sgbx8mpwzCpGymjRTBI4dJe1uPTbKZS897MjP/UnPo7a4S7zZ9DrDmpMmTy7v+vL++r1xO
/jhDqz9wOGjLo9u52S8VE1oQClqiyV7q84BwPKaUfs9c4yP6huYy2z4GpF644nka6c9acWN/VZ0p
L7EH3xn0/D5eBsVfuqZc8vXv02byUGyMJkcjy6Yj9DWD2DwdryloCox8JkhTFr6NvxTNsxRpQwh1
Mv8/xvtaXkQKt6oNzsnd2PoW6fCWSF9S5lXJ4S6S+WDsfH+4xHd8uwVbpxqqWCtAdc30fX27ni2x
JaGUOMxzVjx102hj7mLW3RB22z4vntWdpOMJZh/30lLz3nf296XPBj/JTiVhQm13hOjfbXtjtA8Y
5ibqSq5/YWP97qXI0wUdsB4dz2mIlqh6pVOnI5TVH+qrNM5mjJOV3nhbnH3xeGkRWden15tLmo8I
MP5weG3fPBvkSw3NO3fgY7nE7n0tBYk9ChewFyZTru7bTtPvgFza7lNQAwbfx4GoNTz2U/KiZNN0
sB8GEJF5qZpiM3cTMKJ/n+I4VaLDXkEqqJtev/WhVXDIFNGfptlAvFL8VPeYLiqfNo2qm+Hzx5dj
zL55IIDCqEQTt0Kp1DgHtlJLpHofEEUx9JUbWSTjYuP9zR+OODX3akTW1dNLi6pUf4oTNIpdZ4RL
u7BfNowf/NXXAAr3HAm2s9FxPtD2ZrF8cw38zCqIG2w2HcWX+aqXiYvl30e05R0rA2ceZACgV/FW
GupQa66MCoUrK20VwMdxGyv9yc+haWCTLxBFzk9FPR5wdJWAWdIrsx+OtPM+tZNxdMEKBHm/ncf0
XmQIQ0mi3ak2eG7j+mpsnMMk5V4lM9pNNe2xFDahlUxXY1AfYcz/TKQdhMucHMy+uF6q4vcCwExM
4rGYquem7udb/o4HToYcL4uan7B8Xhb3wfdLtFSE3CeGIUI1WKe+DO4pZtYHGkXoCwcDC/esh0jF
Mqr82XXhNb/M1H/mNIVTpUghhaQBSQNmzWkFykzBl0Yr3th6Bs4fBBubfIo/+y2ph013XAz7sXGa
Q6u5fTh5SbC3J/egBRqu83p6snARHEZvmtMQnWm5yQuSxvO2iT8prbhViX8VZBw3Al0+y4wEJ9Bt
HADinT45Wy0tT6g9j3i8r4JCPwq7LwnvYuOg5+0jSZI7yAZXdWfcTWJNwXT1TxPKEGMy27BT81dN
X3bgpCJ/KPZ0gW97T9+pfr4PqvrowBQLWyPbdaVLlG2/X7w053RiHG13DsJhaRsCnpovym13aWrH
oSm8reIon9VJfUo0f0N2AGeixLoaMnPauLmmXyfC+qEnA6ea2r0dZbFz2OqjdnQ2GmvUEQZP2MzA
HFrx3FV1dgis6phNybUZyENpFle5Pd9MlWWG/ihfYha+EEXVzyUz4jZktj2moi9DAOi3CbScKnBL
dCAINskTcAY3GrXytnaxFyr3penymxT7vzlMUBkUyLPB9UJvEd1eOckhH6F8dC7O0kJdDRUct9n8
PGTIZAflbsYhPrWcoIkB3TlF9oLRWH02J1Qn5Ilej7W/YZOws3HYHWWQfEGacRWn9qOMZc0z69ni
2V8HR/sP0PbeSD438fJYlrgLRPxgN5iyitzArzzn7bHPbapxYheP9jbpBnls6uBWs/Uy9MwqjUpv
uiMRdgON9D99cXmp/rLpLS+yyTSckh5ruxDYm9ejd2Jeq7wfIn8OcIe3uzUIGV9bpFxVgekz9FAs
c2R1XRKVMzQ7MZNAt9RYZwYTJIO3XRL020N+xLOziOqhda0j/2NkBcN9ki57Pa9/Z4uHSRgXdjY2
v8h2PuhD/2lR9g36xq271C/U2J78dPkiTesZU9t320EYL+VjtrhPVOd+mDi9XeFeWa3+VWYE5/0P
Z+exXDnOdNsnYgRJ0E7J4+W9qiaMMirQe//0d7G+OyhRCp3ov3uqKBwSIJDI3Ll2HlInbsEltHRa
wJtTlerOkvHotaPYFVW/NRJ1a7Z4f/a6X9JJP2vpzwzI8gYXjzd1rnYp3qRbNcgooJkXeVHcIn4E
mVj9KBpxOdY6nc4d9AichOhC5zrQx6+0S2p7qD/aRTDON5Wrfq/0hnA1r2+nRLnpI9jEjWw2i/jH
m5rkuya6JzzeX4c++Vb1db4B9OMPYCeaxL4bIDMQtG76oID1Nz3Sih9ujKymWdZ5cgf9yopFBqc2
vDVq68KaaAasnPjRimbFCwoVCg+cbWtB2NGjBbWKnCl0q9pTaVxNlczekNejq889BmES+HSjv8wQ
4+uw0baVZtwqqU2/e76PFczR2GCG1PilNcWlidEpLbHZG3AIBG31qRxG5gA7YTW6QTfyY+7lg6pV
F5nWAW80qgtorreR4pxCciuOTrI476tDa+u/1Bbglmlh2Uqlt2yxFkvtyTM69SLRChw883vKXrci
iPbToHD37HdNwkc85+OJ9k0vDfKnfpgPllPWm97m8tdaw42qzHssy1/UCZ25YoSS/v7gQmrRzgqH
H7LIbpDQXwVWcwsD9o4il48T3qHTtctEFVcILH61rr0nIj8Eqeu3tb0tzPGhi9zNGFm+VOF/6IPt
a6L6jgnPJVhgUOdMVUcDoz3Qk9gkKtXq+VhM6nNGZ+jNiK/xGCPgH4OHUOF9pP3jOLm/8qbZJnr1
jZ7Lb2463XCru1Nxbspcoo9ivsL6+qnu9L0RRpMHiKTwRzHo2wRyJjS9fKP0ga+m+UtuFXRw4V/i
gtnwlNRk+Y/7aAKUkCpvhewk3dfyrqjmHVcgX4sA79SqjryowwjHdIZjGNcbriJb0dZAKOP4dyvB
hUrYOo6Re2Xf9iAM4mu8cQ+hZV1ogXno6u5UDz2w3sIvInl0gnxnmflW9NFFB+1H0dlbpQjpfe6f
ybd5qomZXy0xA0i6yAdLo3l9pGfbtrceikJ/YN/eY1x2QCt2CoJBOcIy28jYvRhVaG+OST910p3i
Pmj2CFwuhBJsOQJ/AfN8DtT0m9OKkkAAnpFSKj/CKnsuSqAtU3vfuMVTWlrPWSiuWnPYTSlb+WSK
C+wHTfAG7MUN4JpyoL9jqJRdVysnRE/3XJquYVG80jN2MxnjiNRKfBsaUXjD4ojYZpBS7D7dBk21
cZE37dou3gfOAFSCQ0AGr05nX2SdfbOQ36TkOie7GzMftyNxvRe4wsOx1tynpv2so3aFGFNugooM
ZSX2SAY2itXbHqpd1SMypO02Ny+tPjvVpC6DHt2mnc17TV0ymu2JJt5t4uhHLS6hO1RewRKOjezX
wqFtQiyrAwzkPcpDN7PJjowTc1FUN7asv7u2cmwHwBqCNmL6i9RMp4m3GTaRGxtkncIf5NYu4MyZ
XjQnCh+LsUFSdZSKcukq40VRokSr0nmTwxY6cLcxMFQyr+pUy486eF/y6w/qlF7YbeeFBqsWlTgs
nuB1gsmrG/ItU+vBn+zaj0b1umPfMpTgOk8xZ5Jio3M/gN6Osn7QDL+v9MeuKX5jFuMDxXtIaLEO
psKn1HDF9eWi0pxHraYLHDZXJytfx2nYt0pRe04gT4YR/Q4U/dhliKmFduwCCFidM+/arLyMnOih
I3iLbcy8iQ/qoqe3feFGqHE1+a4Lv87oz1yGtOUK+/52slB72WexoaFKq63SS4FS8WIDUlzgw9N2
E9HWTyLAIgC/bGmaGrbJGIAIKiyunIGZqOV3IzcSHaxtE0ckcPETPWPc9Mmtm58EU45SG/3zYt3s
IAG26VgJpUe1an+RRwq24IcB3sbOQpzNsEtpZ3ujuGF+YXW1fpixIns5c0n55K1w214UuRbVRXOV
9okHdSK5FAIN1dt+N+K3uSH/Eb0OQVB6jd3026/H++yZyflQ2VuczDHIWl3C9EbBQphy1nEIy2g8
OJaTF1C5upTAOw9cezNmqfPaZibJ+o5qtHZvlXZoP7koXOW5H7PM+WpNUONE50HGYxEkr9ZEh1v3
IlkPDjoOUtGmTxT9LRsV+CkUUbgNhWUx0uevG901mc8w9nsUITeqIEV22SHisg7xaDmhByzYGc4k
Ij/e3imFUXtjyS7SeXvJov2TMsKNMxtqWr+PaTbVhU/GjioFmzjnk0ER58/X83JutNWbqGqb7gCs
u46wlymsCmO6cxQ2GTWPxJll/zH9h0zeXboPQVWS11xl9iuS+A49nsrRmRWxHRVbuS7NsDzOZd/t
inR8GbPMev368T4Z08GBCgdcSoxIRFapiaCS2li0Cih+K3a2Zh0QicSN2GpAiPwWbhV8qczy/y+D
IuahhAEgdy1bVVIN7/l+CI5VQ2TBzxu2ZRyNnmY1sM/MMN0Fsm7PvN2PiU509YuDo02LB5Kb1Qet
5TVYKUfGJ8x/YNLhiMVVGq2i7Ev7l9JbgZen1JgCgAOHfPGI+/qZPx0eYRFqBaRFzPL7VRvm2RTl
ZRkczVLoVzVx9NvA3W8LQMm8CYxMeW2wGkBHgQMJVzE7ONNr/zEHxVeMwyFyMTYX1Ibvx3eyIked
z+OXgdE6OwqegbyUtYEhxNcP+jGFaKFsQg5iqIjuKVO9H2ixThuzoUlJ5Wg1anHQY7atJL5ore8W
ou2tKUW1E8WUHb8e+LMn5Ghfgja8QLW/KtJ/9gVcaYYxSafgQOu0JNRronJ+Aj08nusk+WwqERaZ
9HzZ5MzXp1NTGS0lISD002BzVUCaMc9XTdYb8pDZMrgwuzYOtxEFYbz65mjnaNN4ZjY/szahFiHo
Q7eRYNPX8/4tR1IlclDaGD5hAUEvayxKlY0T5vjGReNYnAixQiT6RVXvQzVCqgttrwhpVy8mbrk1
/gDQErvOq2a6u04OjmC/SUk0Dbo3cOD+EM6D+e3rCfqw14Ah+Id5a65+M+gfLqlg+k6ljRhEUaex
JLav7MexqfTrrhXdvT6Tnjzz5X067NI9jlSId7Yu4HB5mpBRlOMRb9PrOocHl2RGtZ3YUfF+1NJD
KwkRv37UD2uRR0V+ijCFcTX6Xt5PTypscIIurXNhEVdPCCXpEM0pWw5nDmrzw1pcDbQ8/D+LXpOA
sUDvBscYvld31RgapLA4g2d8UQ5J+jNNFOrfJCEUDCntDmcBRas6az9FGFMCooM51dhBzq7gzFcW
mZKfeTgQgpqwIioPF5p53gSzTrw9WO0QbZW0I/M/hD24ubS1JmUjTTs5YQ2ZDSCEYhecWYfMjZZf
5BFBNWWEbRloSSzES2MgfWXTyd/h4nQph5JMoN1H5i138L+e5+r80A5WJXyV1gHpG4k711trwax6
A8X+S5kp8k+qJd1rWob5TTe1kU2rvqvjRhDrw2OgTq7uW8nEtU9xtb7YWVZAKwSyrfI+iPP6RmqF
lZNwGEkGo+Apk20VW8WLo47tH/iDYfv09UL4ED4s80Novfgr0sCyhqqgjYyDFm7Csc/gnFQdOZ14
ruUG265z1lWfLQUbKgXyTork2Cy9XwrBlJcAnhQgV7Vu/6kkiCTI51gVRLH2bWSGdlNj/EygSXqR
i8XD1w/62YonfCBkXKSm9GW8H92MijGzEwnQ2rVrbatSzMkPehrn2v7rgT4GymJRwS2cBrY+Os5X
EZkyZrOSB2ZwjEYSc0nQl5vckfo12l7pmW775gCROtZ2Pm1ABLg3RSvPWp58uDPxG8C40G1PJzhv
fBWqqXnb4Q/UTMe4ImscTKVH6Zhm0RbvvR7LvSu7kfdua9XcV8ndGPjwOU165pV/srZQIgJiWgIp
Jn717Tswkxu9m81jrANaS2fTJJfa6ocxadznMy99eanvLgQ8MMUhNCC4NtE2uHrgViKAEXU7Y4Gt
TOJkjF1+knPYfRvUuP82jHVwb9tAFy03tW5mfajuDTFbL706R7eAPodfDkWsn2d+1Gez4NIcBnaR
uysqjfdrTlo2XDttBvOvYvMSRZ3ovRHUzO+Ky4cf9nUF0wLKTe7oPw0bCdBQWyocTyU6nPkln6z+
RR6JKoFImvvqMlX/bMNCj3GASSrzGCmx/iAUxE95lnwDV2Z/NzMdThsFoAN9ntKPHSSRUd29Da7A
NcVoxXOomfWeXaz/r+aTTJq7eIlAhCAoWgsIW5yltFIzuqPuBuhyO9O4kilIuz4h1/r1G/hsLWLz
RCOChQaT69n7F6DYUPKriuqPUZb9Jg1j6kgFmZFeZ4f+eqj/RXLrxch6d4VlwfqBmvJ+MD2s7NJI
I3F0gbaAjJ6jUF9omPg7LH//Bm1Jpp4sR1rUxTRRSQhFO7lY/Wg9LSd9NVaHcBrMP0Lk8JbiNKYa
BkKon30EluURVYJypOQTXUU2XEvfbV2S9box2Tdta3K29PMINFKx7NbxUx2KiR8M0nlDcRa8qXXV
/4rIFBWbCXXdi6LlKXDlVjGvIGzZ9G92DdUzBVDRro6y/JR1hqIvStJ63JaEPwL4+GDdNICXn9wy
VG9TVS3NnZpw/u7CRGScyz2dTX4QqBBfgHdrFKjMHWnrU4ZyI2mLG2gxxU5W3a2T5tMWtrWav45p
BiSPMkFLf7lrB78dzOqv8rId7+bGmt7KMWt+ZEnXLRxWN/2tN5pLqlWpjG4XqHb2ZLlsNjgSh8Zv
TjXb8ANbkvIbSHhHWyyi1ec6c2qDoKqVL3YzWYavja6Qe3bmCgyKiledX4ZB2PmNktBoHLoD81TM
vd095Kjz1GvywBNd+BaMRzzQK/tbPo6j8lqQDCIxbxUzerzKqvfQJaptkygUM/EzUsQA/x1YAhY/
tAS2j6LUFJj2ZqSJTVbV2UMdqZHqdYufyWWVTm1GuV9YsZelCVGgUetOActPF4nXZk26LZ2i36da
M4UXioW8faP1Iz0TqYWV2iZrJ1KXoZMuaVfam7pdpI1cOKAHB+quG+z2knxjNV80ogp/WEanAayP
xMsgZnlWlf1X/LH6FrgACAN5GLpA7lzvvwU7ifE3Cyr0z8LNxaE1RHE5p81MXjOUmglaUUGyZyjC
erAHbMG8oIM36ivjrNTY0arxNQd6eFEr1F28KYwxVKrdBRLdYOUyHPDByK6jOkov9WzoY6+GtE7b
obCYuMFNGotSeVHEOIZw99gZcw3/QqdockunFdAdkUYOibPc6mdikbH80+eD+0ORs42xwKz2jxSr
Taw15yp7UAuXVsdi6pwAE8PetTZBPbd/AsescX5KopZCSDjnC9vbSSyvMybs5YdKVNOuE2jR8tio
ys2MigpwKQq4kXhUDX7kg72UyCwTWj3AbiohDk/tz6ksLwqgl2+0h6OoSXILp5qwJrmFOdk0HRNj
QjQ755Tcd6WTaaQnoq5jn6Fq62AQkko2BpoGeQ9mQ2p8hOsovGoRj2/LIi4eVKlqNzRFYeKUzEbJ
UcTR5BeGjJyDkiRKs49KUKfAKp3olipG9s22x+FPh91O6uvU7B+stOzebCFlxJMPcHdDW95KYJ1v
NZrAnmo51l0+x3JOL1+HAUFNEzZ54tmeE6+e3ex7ggKjYCds0CjlZM50+Esa0oYAng1BqBra3ynn
FA+xNfSvwuiH72NE4slTFQ08kyD7Lv25KDTbH7XmPu7jx9xuqWq2diZesCWhdjQOTeGpiTG0HtVY
ugKEUWlw2V0eqJ/RjSJfIWvsKXSInLIp3Stgm3wgMTn7B0vFc6SC84QuTq3Ss7XiQ0B+sXOs/Nq0
1DLc9DLlbpv0mt1SbYIhBeK6dmG7KSJEl9FTGvHcMazUbQIzhBstO9iSSnfAozTjfD/XIn8jbElb
P6A2+WQ2cfp9yPLklfuifQrVDLo+Hu0lne+Dvtg9Wim2Ghydi2Ci0x0/loizsETolaeMOaR9sh3A
ywjMfxBhxIAyib6i0N0QjNYpFfa43nL4kaeOUCufy5591Mxx7hGDYebIB0+GZQlG/gk2mjQnmRX1
9jFn85ZUmOW0SQ0r3c5MgN/ImnLM5Dh7I07aS8gmLV7XS2d4oWl+OQY/AezX+xbl893XB/MnQRBE
RaSEBoEA/6+uAJ2bFyhhYnwm2WFGSM+d823iShicuVwvYd1qy4M/yu3aRIRK7L0axxxtqydE7Y5B
6oxX+RwbuFgJVPClFh7Sto8oPZpNeWbUT65XyAC5yv0lOdLYtnrrwJ9mNZ6c45QhyHfMFtd0Rx92
coJORvn51mnywutTe9ynYyj/DxEm+j/yanTdA0PQVgF4NbE5Dp00jzD2mwYVYGqNPpkdyL0wy+uZ
0CHQ1besGZ0D95b4lwticmAFmuV0pzhi1J6xNLVQhxgNRx5yO5D2X8//KgYktapSvqCCZGokemiJ
e/+GwrEnx8epeqozS1w4IWp4xbHan3XGvvefh0KuiqLO0CnPqOuaVWEqQm/cSDm6PRGI26edb6dm
86QnQbz7eqjValueymKhuQiA0UWK9VXPTeshGC1Wdd3ld/k4cYQmtXA88CzyGhVOjMJLDeSZUVer
7e+oS+cPNCL09x8uFO4oRObWvXOMO+4S1RCYW9wQzVs7UFFcaZThKzHMO5ttFKMU5Vy3+Lof5n/j
gzogmF9IU8YqrMCMIOmrpbHPQvHi7PEJ648aAAts60tx19N6EPulXct+GxpVp2PGk3Q3jpEZL1Oh
JhGeaDa2N5ZUw0NA3BOTVoz62mvIAVKWL5FpHyE4W+VGCXMgfF9P2ScLES4c3yoUW+xu1zFRSVPA
SENVfhKl66SbGuOSfYkkJt11lrTPtS19skDYErAXxFtwWSHLLfWf7biw2kBmwQRhBuoQjmKpkuC7
RJ6z3VhGLrGAAD/9pwGU/PD1Y64zIcsk0RNBHY6im6Xr6ywjTYZ9RlE4PNW9hZKPA99HHZrsKzqV
DnTrDbgJ1y1hrzb5Ta+EW3101TOb/rp8/OFHrDYmMBajFtGbdnTxM/fLphE/YhurjQgN5c7IgmJj
ht3kV6P7NpVDtVmCHsqFvXvmi1kuff+cCv/7HaSXeR2k3Gx9dSoqdY98uuVUlFDxd7AB20fbxMSI
XgE4xovz6Ndv/5NFxhpSKdSBQeFWtnpuFHO5UWRAKUTFDQ4DEDjFfkSvAAqgHOOD7dfDrQ7X5fG4
VusmZQdKn4z8fpWVIwQqIjj30IRUvD2BbSfa8z5wkjMfz1/W6epFOqxnbakGUolcF6Inx440QFfu
QZZpdp9EBg0dFSmMMAjyxw5lqpFMBHWEaNd21QvQn7q901vOvXKQj9MENwjCGP7ovVUdv34Jyztd
/zRSUIvpHF0olOffvwRXKjShAPWkQ1DhuoK7b/6WhJaOBLAI71PN4hoPb+IHKIHqnEzik/l2qbMs
5BscNvU1w9mdSCqbiGVOyIHNK5q/rMnjVJ7lttU682dmtdjhcua15SFBOax6c6TJF7ePs5vQcKiF
x6XA66QPBeGtEhiE5XiwnWMmffYrF9KVQ6syuUF3tW+7xaCE6dDSxyhZmkHlWteoOJMNCbtzC+XT
oViPGv1hnFDr7JKGWAGia2kdgVc5J7ze+r0ZR4o/zNgEfz3vn+10dPIvtB+VXKZYN3pHWo2XoTUD
kbMH7dhQ5kX87E5bYEf6Zqb76Yo8YbdpuNx4YW5nW8C45yq4nz2vs7DmF2T4gqJ4v/gAgCJ86/Tg
YGEa8VLgoRG+pFbiPNSFHWj3Xz/xx8GQx/O1E0/bvON130lklV2XYv9AW7PMnijM5ZsW5hVXdJyO
znzxfwOz95+VRggFsIQKBbC2tdqjAd+A847ojx3RW38zcFRoHiir0eU0AxqMm/Ik600cRzmNcHUd
IgTqsLTbUNdR7A3uP7m8oTvBKTdlKdmXitDMo7u+xTF8W6Wq+zKEVd1uTBp7HBBrSogdTxbKkqux
OeHpdqE29JcczMhRmwN26Q4+Yd0wjFis2dgvdJ0RnOvjXp3aNm09vFgq4RZ7t0nF4v1sJu7Qo7XG
F7SwVWXTOYsbTlvylcrqBjtcT8b4XH89p6sT6sOQy5z/Eyhw97UTOnNTfKbmFqMwqzBfgo6GvSsd
657h0FgtTMavx/zsMSnFs10SuQKn0VdjEjiSlg6Rp5uiEzi7yeZNdXBh3Udqgt5cHZTefp0rxI8/
vx75E5gVpweAVB21Ayzx9aqqaWDJh74PjugdA1xmu1hFsSjDtoakaEKOvRnHQH9OulY+R82kuzun
y2D/OyKhhBAHPWqjegIpvP36h30yDfAoIQAtGAc0RKtDBOfMviFZCcmXghn61rTYShcMVGFk3Q9H
b88ESKuD+++sc1QRihJL06+72pELm6Z1yy3o3szTAHiCYu4rvH/PTfRqw/j/w7ic2RzZS5Pm+4nG
MjxqncKuj6VepIOXWTGi2QY3yX2KQvic2/Qny+rd3K7eYdTaZENqCfXETYMjp2WzHaMUZzlzDm6C
GhWCpL9q8/XEffKI4PTILRIBEeO5qxAI0WGklXUXHBId089NBGeu2BejK3/ZFDSqM6P9rSL8sysu
bxT6LUE75VSbAtN6v89L/qS3xqMqAiU7pUTxzlZVm8E50NlSUlpwu2LYNpLw+mIUbsmctlXaW95E
y7T1XNHfXmz1Dt3PnYO1FC2zKRJgDBgLW25EYGvT/usX9NmskCEgDwz7hga+1U0EX7tx0kUrj6Zt
l5nfzZlherJSKSbQ4h7iwxxm2iYpI1GeeVmffVOLsTsLfcERrq14B01kalbL5GTJQb0ypqbZz+lM
wVuSUlet3vS/ftJ1kLpMDuo/i9sdUDgkfqu9FFvDwFAcbCq7nhYWISStAThrQb+l9iomucXBD0+j
GqdrzN9rP4UgsuGD9wpNLW61CMe5FjmmR1rYPjMLn3zwbCpE0CobH1Sa1bfBmSOwfNXiU1gH+Kfm
Qh/uDLXNzqJNF8nYeoGSB4RIyDeB2mT5If+cJxWBalmN4LRNA92lF42TScNC2A4vZhLm+kWXxFLD
8jShf9PE4AiX01iYTz1n+jnvmE+f+a++zNJoVTVXPwVXyUl183g8CgfLb8+1i27y6IOZtd3XE//Z
HmD+M9BqmzNa2YS1khanrhmJsencbZ6wqZht2BUqxotfj/Y3q7Z6xSS0bHJMGGEsTcDvX3EykkHA
PGxBUivzibzzgHtYIj1lxIROLRaNJG5LG1lpr80gIDNK0kPd2D+yAdi7XJnIBmeLk1cQBRdo/hQ/
aBafwzo/lxVedqMPvxRZISsB2hUZvve/dEmU2Yvw46gVpfS0sEh9JYBXYSFEOgDFnLa1Tf+6A8KI
Q1hRz32QSyDxfnxaObkzonliwyQz/3580JmRyPpWOTaZGj7mUik9ZVar57Saxl8zpriUTGK67gI6
VQYqKfQKRuPOHOyYamY6PX09cR93QrI/NipHNI24q68v55mShEkmdMiVOR0duV4q20nNYm+skteR
7CTVrfb/oFrneqCSB+JFwHP8cNJLE5mV5IaYlTog0qwaNqLsrD/03DYLKVN641Ri/9PiF1oaeNfh
iB2d+T7WNyU2RmIM0iCwQdDGQGB7Pw99DRTL1OPkRJErhC0OICGC73tozbncm70d+npNSUIFdnNH
q053qrrAOhPofvxIcb5AO08bORh3dW3OZaRNXw1DGJ76pM+udCsN9iPe8Cdbr87hn9bpp7/P++9Y
q922MZUkSIMZdLFbVPeDkNF1qsfdL+rYcp9ZUZTQtyqwOm0KNOKeyCmsbJp6Cq8ztHnngGSfBL2s
dOgUCzjfpny0+gyMqjHmyahTOj+DxCtSN7vFMazcVFNABVGfRuXGRRR602ap3UJ4VrBirzuKUrhk
3kpHR9z/9ZewzPfqu/x3LtYElyq167AUrXvsEB83l9OMqmmTOXGLmWWGD60f5U5wV5WAy+j87Y37
/z48Clmc2ihPUxlYxWx6p9DfVNn2cbazKzZIl+lRrXjfso/4zKtyPQXUrM889MdwZJkFjkT2Qi62
60jRjUsjbwpY9+QD2bfLDIcjr+gs41YkgVVcxPmIGcvXT/pxTPA0NvhsoSHdt9YgwL5ITeQoxnRs
2865S3tp77SGBRa6mNFVWPdcfT3exyOXZyT1SAhEpufDkau602LwilqicXrr9wiRAV1vWJ+7LX32
LRNvs6UsXnvASd7vJ0qG32Wm5uNxVu3CvjRTurHYsZVebJ2EpqIz58jHjRsCFwjy5dKIhnxNBhBV
Y3ZR48zHqGervW7Asdt+1sz1VRLGELyrOLDu7dZMzmRzP84eb/Ofx1xtm3pEK5mRR+BNHWCtXjIl
0cUgrOE6LzvlUIXGuY36s+njTOaKAQgecOQqYhJj4FQB29OptozhVwfay/a7unbr7dfL5OML5eqy
jMIS//ti389f4wbu3Lp1ekLiE/l2bRSniIAYStf4s+nyxo/MID3TavHZmmFjXurAi07eWd2cHGcW
Lejz4khEqpH10XCVAvV5HeKmtvvvj0duAS9fKqN8BMtP+ScGjrI2mt2uik44dNAnV6iYQHlNk9Ho
B0pb/zm4M5qNqQlpH/t65A8PKbjv8B/4EOIL1KjvR1aws41DLXGObuMiVa6gHyUiCh4tJ4n/6/tk
qIVT8pfbDBB/9Q3G3D91bhRoUmi7AhLbc9sWrb5vnPGc++SH5cJQS7yLoAHFKkWH90818LllXZ2n
pwRLOxzg8QKuNvheuJVXKrCPCG4TeTPPrd5uvn6fHyMXNNJUjZfSMV0jxLHvhw7Tkvp92U5HKDig
KPpJcGGG4YALi7ur5sC+UgYoGqGZwJAV4fiUcZg/ff0jPnl8cvvLFZb7oK2ujyuzM4qYJ89OVkZj
96ZypaH6emmPf1SzjDksIRFxrGMLflZSvLzZdwc1We1/h15+2j8r2cAq1qSQVkCsDp9xOOvvDe4X
ezrIjWvRo6cYptYBBGiKK0K50rPV/py/4MfoZZGpk6ciw0IV7UPfZTlNKi8/5wyjuLVRlzAWIrHY
4e9n7+a0/qmxEL7jwGdvpmKQe7fJncV+wbxITTGcSfp/8oEtgTSA67/mD38jv39eiMBYQMiFPTc2
Q3iNmiH+YcEf2zkuOf//PO3L43JloNJPk8hqw+LC1jcS0TOtdo17SWB4Pzb6uCnm8U8B0nZrjYP+
/eshPxw47FigptEWLIcqion30603uAtjYu2iYaUVzh+71LylQ4JZrqzvykjy6Mx+Zf8VIa9W2OL5
wuVgkUxwpL8fMjFlRcNt5xxFqZ7wn/9dJGiPR1RVWfNIEArwYHwKxulZuvoxh+/nuWF6zMsq94ve
+VlJOs5nEYw7LXRNv4yav1o57d7MQ6gOg1p6aeZ0y+4beVYPF7yLh+tODb6X+Vh4Xb7EKqGibIwQ
ycZsKK43SN3kzlyq2GMLdWMgGYhQ0dx0Yk42qqB5e+gu0lG/d5tiL7LmNPV0L0HU/NYifJtIOSJ7
ye7djqtd2SgHvBOSTSjj+iIntw8fF2lYlTt3eDXn9OXjeANDp7Ho759BIY+40n2fDYf7+2idBh19
Qpq16Pkca6tMpdwPDSbmg+E7Kn3GBVrH0Zn4E+WysJRr0T20rbPXexu3e9zffa7c102eb3MJo0QF
vQzLqo3kNgKd4g15/uZW5VvZtDe0fF9YClGhaqITo0QSSLmXjvLbAHHkS3pqKhe7KasIuL4mJzdL
wqesLG8ENuGu1j31Rd76NOP6mVs+Y52deFbqnoDsHLXQuZtdPCrkmJHbByRC2e6td6ojJi47xwqP
c2PW/Fz1wXSme0K7hxaWYK0avjvqvqOYG6DyZMzSW2yvt06oHLUqFN5opE8NlJPFUZ1Xd12p01Xa
JEii063qhNtcEQ+kZSLPxFxcxMaVyNvJi8E0eEaoP8pGveiG/DSn2atiSywj87cszS9ybMxmmM0g
kgbakMRJpOltHqsJ4vlxj5wbj0Y1+dW09S7t4tssVKA6zVdCBD8glb3gWeWLoH5VWpwqRX1ljPZD
aeWdr4bhTyThO22QB4od5KNa6/egdhcIIH8gjUu3eSYPeLfdZgIvP7dtYawoL0EaIgS08Nk05PNA
4cF3aoAtVnBbK+KH3TsbW6pXFepWrx/xcY9xlPOjRJs97j5biGzH2C6uBwvPYifWvK4fr5ZDBJAt
2IsUgwUbt0kj2dNN/RxiM1ZP6TNpgZOFwU8rgy0wR78z5HUzmIcMLIqKoCBJzUdHca5qPDYMY7ov
ygZkxpR69tTv3LHzaeAGXaVfKQpBXZ+OW8yhd1Nr7aysPWY4ZNAk/1pZ+TZWXDxpq002BFCz5t08
h4c4a+5Eal/XnXvFKjnkMtq3ln4ih7ABNHrFv/EQkWvwiH8OQdFfK4X4Fabzk6Z0C49lqyLu68Lx
phKkFKJq24ncV8fudeyqbZSHx1CP/KxEO9BlF0Gn/MR7KPeQg13HZXelsYw8Ezll3EYbU+kojozX
Zqadyk5sXfRVnqb030033GGnuWlFczulk2+7w3YYysNgCR/Ky2tt1I+T7C61EBEuvBju+KOFztbl
Q7GVE9bkdw0mpgqvBUbbPnHqrT01T2mhUNbMn3snvdciWkioP3W9sLwwNe8GyLgT5BFRmBd2bG5Z
JbRrkMyt9HEBPlxEc3owIvMJe9J9Uy3TYTlbJWj3Y6tfV2X4NAfxbVsO+zgAuzFaPhnR+5k6PInr
X4YyRr6rB9+0KfbVqjoU+fwCJAYCRVzBACmMALhRb6AeDSaqkmjpxuhaEsR7VaFvDNsatnq8eEUJ
E5bLIHzNDjdpqilbXYS6H9fdzTDM3zIr+zl21tVYdj/aoj+FRoxwuQHgwyG441w/OJHpR1Q1NDPb
ZklyqB116/CIod3vUlHe11Y30KrroCodQiT68U1b60/a2G+UWu5MR6HPLz2UqvNHytgvsmbf54Ro
YNccrysJi9XavNRj+asvc/ry+v7JiGg4dIKJr8Oi/XpG8Ot0R9uS19n/4+w8luNGti36RYgAkLBT
mHL0RiTFCaLVlOC9TXz9W9DkNYsMMXRnbdSNKgCVefKcvdfuJphUpLiazXXq6nc8+0uGwrOPGGb1
pgbxeWHpJGyur81k3JUGcZtGKW7nVLc97G2vKaiWtGgRRK99aDbaqdYwHAJNP8jYUTkbq/6U9qGz
wRwH42qGrRxrQNS7+bJgeqSZ8tTEyZW6eUemprgotA5hsV0fhUPDrM7S2XOV5GBo/a63ZQZkLjlO
ZnHkKQak+R3bVR4t7lWA1vxWRV/sYemoA7dYTnqmn5KhvhBJ/4gJ/cWJYZQNyeCbsXU5gcdqRbwD
oIOAogxHe8bPGwdJMx+NgXy+qL4TG64OzAoEjBMBHGFVdUx0u1ce70OeKKRschCpDV7hLGKNUU7I
wYsgcp0L5LGveqkDLCrsH1EyYVIr1F+OUlxOWvnTXAvNQ2e4kxZrKASF2ZxeFjJEvL5TcGHSRytE
eSlzlnOpYddcp+PUzddRY97krbxIndX2aPYVfj6ub5qzdKfRRG+FcBviEh0e2kxRk09eP5inSmaY
RuP6VK4R3CTrBwi2fxiYBuYUH9BZdbA0kwMtXbw8aesZq5ChPc4YOaZV3fWqfMxqZw+06BI+xRPd
Jp914bGR7eY7oN09psmFkTfs4lN3BaT3KXIEBpFpPPR29UstGEmAywVHp0VDMBf2bSSnmzbFNTS1
Da95fxmrv0RTvM2V+kM0mESwVvit1QPQMRkPG4dhwdRjm6E2r/2GybkeSCWGfQMfJluX13EU3P1a
3ppqk0EHlIGbl2GqbW4wwyDAOk6+J0J8y2WCMZVdqJlUqhjlAD8oXCwgajOru7qW96vS3+n2fOLA
8NAWyexNFlPHarmFimt6ODgC6SjXutOwSxo/B8wwVVndSjxHfMtwaK1f69RfyC2zrc9v58k6qpKj
01CFefytn8wbp0iPRuEAMsZzka0VxGuod3Ckd3rU7TEs34tU7gCHXTvzGiz8ZpRBPCokvvnCSK7K
cmDC298Ar7tpFfmcLYDvonyfF/lTB7hwKbLbyHB2mS15C0fQRUZIh+m7mw8HJsb73taulXK8tqV1
ZXbjdd7pu5FkWC9Jil+IFt/yeXrsSnmJCeOmGVefaGPDF1p8XeOktvvaJg3cAEETPdq0WMthCrO8
vpyLJijL6GYSeBJmJeNervz4FsQmy1Hr5DU4NMqg4VBl7Ofu91RvXouuvKpN6x74zU3Uli8qdHev
lPGd0+eHXEm+6cuwV8dNSk0+4JTNz+izJXmrzrexhrblus/dIC/qBFdDlCKcwQs5etZYPayjuEm0
8SVt9Z0bRXrQjayv+CD26wgETxs2OhweJgbbfh1XodtPflvWvsUOXebUiBw4lVzdTyRaewtt62mc
qZEJl23KPMgaZUe6o19a6pueyV+OvvIWJMW96w5A2Abg2PowX+oa4bdJ6vzk8E3hUO9AR14b43py
4G/YlXqRmA2LsNL962YpCW6ueqPo8SmeQKnL5LkeeCh0CrCEtb+mIX+cAWJiqPGrevFlEaleaVTM
/fXpwVia67pxjlhDnypNOQ1Zvy95vlstG2sJr60NzT3/+xxVzmw6nkOMqdtfnQ29+5bjjpMBkFJU
ojAAty1t5NnptP7SEbWMYUUU1Bf9mE9aFSQSYkCkI2MK5tBn14ywuwwkmGs0ReNo9rKq7Y6FWhMg
BpGN0Gso+LIZI9oFqzitRsSbOiTJX7s7+RDM24mR5LTOe/b+OKeJxHazztKPzuCQcr6xweUeL6NY
TlNlqeUXndntf/f+9GhyFsd5jRydBu1vput/juNKqYpOraQFR3WyH5aZTWeC1Bla2WDdkQg4o4Gw
0r1RJdl+YQz8xRHd+OzATGQIqDHGK9z1swHnUC1tDOXCYNqd2VPlLauLE5ONqLztwQckPrIyDm8C
e4+OAVU4bUAqomzDWqmstyYWMA9rUjpeNHWy+lAwE62CQk9xAY7D1JlkvpLW7nNkB+Veyplo7Tmz
ndVD7gbswFjHWfE0sx2XR0O02AgxncU7ulFt6teVY65eH2nsJQtYg2pv56MBJXqArE8sHjh2b4kU
l1WrLyYHE15ZVeZbP2MLtDgm6V5doTn0ylqZ2uM6pYO265p1IwpmqvuipGv9qEUMbU5IUy0Tu9VU
fJV+9WFQRLbXliyAVgxrEV2J96+TbEfDmRhqgfq3G99eWFqapoqvUtNqgSUq0lcoCRkr9vLw51bI
1ik9e7PofbHR03Wk7Xbe+FMSvYmrXBfHljij2dPGfHk0q2ra//kyn7zA9HZQYqH8Qv11rmvWYMKu
YjG4jK3KZl/2qhkA+ZruJ6Or4n2PC1S8GEopslBN4nIJNvXgz7/+DPj1kRyizkHHfI5b0ilp5jQx
7GPaLf1tL0XxkA459raoMFfHs+zYOZaLhjCvg3rLLL3Pn//8CT521RBuQWSm1cW9Zlr9/jF3a43i
sI8SrMLMA4wIx1imWErYu6L74oZ/0k7chOQo0gCoOWg9zxpOZUYaeutM8cYMLwmwsb6ray5DmUf9
qew18JDlEgVLjyGxX+shTCE6Y9XWqoD14y8tQ3hBNukub7eBbIjW21lnW3S4Q9MCDExcpRbxNRMk
jtR5Xouo+6Jx+XGl4kroxbb+OUOqc5W6GHN36cehPaqNgD66LEK7KmaKa1F0wrcshi5/fqaf7EdI
YjbZFaYXlsfz3662xO2qs/6djCjLgqSfNtNHwiRkFRVMKaK4fCAqys2KhPhmHWgbjAVw0z9/ik/e
LO7ulsNED5rI77OOZrpWHTxoi6l/pcPhpuNV+SUj0MGTbfbVSOTjmrFprNwtmISBPXvw+9eYekKd
E16tow1wAUynzvFmNzhV/JXA4JNvhQmLQCT9NwnQOftWveaMlHpGeiIUXr2dMcMfpFjGK0dGzhdb
3CfvDcI8fpLEjZBldp5BZIxRupa9ox9MBfeihejt2Zhaa1+Z6Xg3rob9RRnzyfW2VjA3j8WQUc92
j/+zo7uLQkiRXS+H2JjXx9Eek5dOr7bwebP9B1PP+EXB8nEBhkOxvRio5xmbnTOrNHVd7DkF09ou
6xK48GF93YaU2dWWHVBnGrtKV8tQgZYfxNHw1ZP8LYF6v88gUWJgJ1gDfhMx3n9fe+7tDIIHFSpw
nE0E0mq0uGsyEMNoTE3nlFo6nRk+iWnuUC+Xw97F93+s5iFHubxiZWcwbDeXnRIV2RcD6E/eM8bP
lrVtwRvz8mytzKJViwqQAqdYjSaSae0mi31YtqrvVn3+xQr18Um4CP7hBmyvGdXU9u//8+RbLVVl
mevKoSnaZvFG1VwCWdHgrtalfVTHjFAEDaokNpPylf6E+pdeChZjSFxbqYE8gxnPuVoZNhuC96Jz
DpkxaTeFaVonEj3kHQcS+4sb+8kuhB4DDS+6YVLxoBO9/7KCLcpJarUEO2bonh2NCWPwjIZQGj8Z
Vt551obIEgwrvMrhrNiq7nQ1ISl+cdza+OqbfyyzcOxRv/LLYwLE8P/9p4lWAqkiQySndjCWi4Q8
ZcATlO+OiaxQn5Ibma+qn1f639d33AahsSUhq+FFO3vBOA/2Hc6tBNl7Ou+T0ZYhYX31Q98K5eAg
X4FhkvxoJgIo/rwvfBRRoqLGx4KCEm0RU/qzdQb5NMixbo2PGYlneqiRW1b5kv9iwWUhxUWBtY0q
ZJBDdVCGeZ39NtbjfDePcn5NIhASO1eW4PWJJkFsOUz8W69rjNXY4MX8p3GNfwMSwFQkX0zptnfj
/ZKBAPy37Y6xO1/h7KOPTh41YD1iJhPxeq1AYr+qVFg6NITynTF0MqA8Vr64YR+XAjQwG0LR4Npb
Gu37VyRzJZEvhREfFVw0h1oqsNwqWwmTcV3/l0shFucXCLhI/Y0a+M9CEE9Gm4HoKU6bkW1vdFp6
p6vaczG3+t9SW3kJeP3QA5ommujzyfqasqdlXRsdGiT+RHUWq9HD3JnET1tJo6/W+u25nD03ntd2
WFQ3s/z5YTUxqDv7KXcOtlXbpu+kbt7s9NGsyi9u4G+Zx9mVUNziyNwKXKRfZ4VIOZeARSIjOs71
3GJJ5EgH2ELR3DLoegWCT9S1hm9nrmBLd+r6ZXEyB99YmzphrWb4urolp/TWhxYsUMMGDExoWLaI
T+J+CtqCSZodm7l3bi0AB2hI+zK6G/TKuSEqsTjZThStAUdDwwj+/Lv9cA8RJ3Ego6Xi8tA+EEOR
MlZSmmZ2Mse5iUPYHo0RyjGZ/prnwIUsbiFGe177D87dOLIyxHNEeLpE6YL9tr7HeuX60Enops6S
tlXVfyXS/1D7bNfkWEKoGvXWh9PAWMVa5VotHXZ6OeZLvMBmTziTMHpE1tbsR5EzIvz7G/rfa56d
sBe49uXAzPqUbKjSwNCo6RgdFlP7RWH3YXvny1Gt0quhGEeCe7bUj+PoSlRJ+cmpFD31EKGi3rEl
gBQZbyF+ePcX1oRdlgkHby/jpj9/0U+vzy+PpYK180Ool1yr0tU7chwKQ8gb8JqDjxtI0rbY2sdD
Y/pTtGVKGQVQJ01bbv98+Q/r5/b1///y5tn6yXly6RcVmK7ryrgMsJ9l99HYO/T5owUh+p+v9mGL
+H2zDdTmqFWo38+eKmw6Z83qkl8iCTVtasx+tOjTUS8RRcilYjg32V8xdj/9hki0YJOjR6Sefb9D
LBEuqKE20xMxXZuRGK5xSzd2Lp7tAhfQF9/w4/Fy+4q/nT3UK/xGz9Y4oaXsuUBUjwSZiC6YV6v/
ITPIxSdGnaSpGAMz36Od5n11aRFXFAV11Zt9ODtl+hVt4WM5Rx4jLEK6kDzkrSH4/ruLRBai0hA0
1lqVhc08aSHc0uSQu5qyX9K63NvrZnJoSjQfeuSkRKvX86mCabbDO1I+/Pnxf3wUW1nJ8Rv4gw6P
/Ozj1BmKalUZ2ayNFgijdJpLNSV+KsNU9sVe89mltvkOPQVaz2Qxvv/mRYqrYZjWiHQK6GVeBHFU
8dHeDLd1mo9vf/5eH3/DbGcmOIXNaE/H6uxivWitPAe8dOrJPnxQnTS6XYqxuZEqhSRjGhsyPr/y
Y7R2VuzbLRPe/+Hr0uHWMHhRDAnr7BOM8eJKDX/1geOIfcQwz+NchAKavJ6+2Oo+/oYxLaFXdTCv
ICI9t5ePelwSo0sIYqabbeONVtIlF6trdsdaLO7g5Uk0PbWlNqhfXHj7Du+qB4pKaHY2wd68Rh/s
uXB5Jr1YTPL2ssF8G5KseVymnhc5Lm0TAZU0l96HHrcYzHk6I/niHPjxSLy5tbZVZPNs0RQ8WyoR
g6G2WbFUpry4k18LQkh8gGnRTWzTS/ElaoBnM20FI5xkSh/VFrFrMNQGpM1o0mI1JJewhHthtrG5
+/Mb+NmH48bg+99mLUTdbgXKf4rTsajRrdR0dxRNT5xdki2u9i0xHteYybc7iyXx6ZQK0nlXejSB
TfLszLg9gbKsubOkZh/j5wFQx/zFgrhd+N1T4+QGqR8GxFY3u+cfzE2TGsO8bR6rRbROiKXJ+KGN
WvP35GrOxhghcOYj8wda8f4G2BWyAoToSIxhR99FmtIMntCL/I5eEN5FrCbTrVYN/V97iTmTg7ng
6EGrlLT3rXj6z41vEmMSA3jxIxbJb4nU4bOx1CS7kab1rz8/5E9upQbFiU461t5NdPv+UlI2jNFx
cRwzvXRui0zLH5RV6oc/X+XDyklHEomlg6+ApwW2/f1VbLtX5DjRdjeFUQxh0XQKwXFVkZGGN25R
Un++3Ifiksuh68SXio9haxu+v9w6Eeg3LZp9nKQDhiIj/Ia4MrcDTDgSl/UQdzVl2Z+v+clXNEBG
4DilDGEVO/uKptUlAOgZz8UriXG1qo3HGSQD9D6RhH++1MctGKoSE9fN3gp0iO7n++/Hlge6Suks
QhpxR3oUs4JUwjKxCfZunYIgoHgoD2kkNKRa0k1PmjVK3VeRb89Q2gakTcsc5cb/cAtw39COVVk0
PmzFM42qSbdS6zgYGZGs09pcQFpIQsj37Rd708eSiFsAFoNZgqqDJDnHsVUZN3vNhXVE9igOWlER
j7bKa4sN6kqHP+0jR1gRfEjNE3OnoeqUX3FwP+wdfARGsmJjDqPqFWerg54xhCC8wjp2RfnWZ6rN
TDP5AY4zyzxcn+qudZIuiKLM+uIo/8nrzZYM9trCaErP4GzTUHm6MjMz9zi3mfCbtWt+1tpsudjd
zIFoC0fu/vzCffJNie0QAruTganuXAnukFEG4pR1UBqjtQZyiqOfrkQI6CF6mF5tta4NL0rpynqm
rbTlF9/X/lALCQAsHGdoHkN60s/hxgZB7wraZOtYDVVB/Jo7Ww/oFjPpr6g9J9J/B7ZpI1GwWEel
ax10tYu8WGnV3EtB8mqhovUYUppkeIAho+2SCv3Q0qjrd7tQmhwaa6fvu9bVH8o1be+LxaY/2QvF
BNdewJRdGgj4vdO0uOq1EqrXlmtqjGrM22UvyNS4dHyvWPn01rtED8LgoZHmrQBWjsqqkK0WSSqn
2DbqXeFO5oCiJ27WAFlX6d5oMQftnr6NDKw6zvKdUyzl45yUcHrtpjhxeB/r0JxEcaMOQ1UFGlgJ
G7Yr1BaoRrma+3nu9OalvS7ibY42gexap/jE0igWoCDYSk9lVuT+SElFMlAqPA1Nko85c76VhGmE
WW21O5k11m0eEwmpDKrct4RmnmRbVc/Unfo+rRXjpXQWc4eotPDVaSBGpUd241X4Rga/AtJMqKJi
/vXUwjT5meFLoXcK4lp/v9gt3TZHdfHIQrmp36JUWGEXbRlMOujFqaGtaZSgYqYO7nUZd19BLz75
sVGZ4qdlScNY+LtI+s9e7LSlQ+Qvi5rbN0u4Osi+FUTAdwNdtG/EJMxf9A4+W9lAjEEDwsyIA+Q8
Xqm0omFccAkd2TnSQxERD+skhfZg6lBDncFIbumKKjtm9ZqPNM0IUM9+BTujtNk2/vc1FnZDwxEE
WuqMC85hkm41qrML5PJAEhHA62oZPB77ARJ0MDr1hW72142q0LJHjONZi3kRo5Eo7TGYyz6kDDj2
vdypCqpU93uRMXmGCeopACNENE/XSzMEsSBiFRHAt5g5gJa/IA6BlonAkxy8ySLYBZLBi23Mu3od
vTEafzU4jP1OqdVjVqr3eW5ep/UUDv2bs/RH0Wt3PY6FpikviaGhlO7CZHb+NTv11UQU47eVKndz
NfKz7NYHQy2bwOEEFoKgvmhkOXrod36Map2Gi9o9GnERxr15B+BqX5bFLyUBfS0r2udxgdy4S+Rl
krunQlZ3iMCgYmvDlRyNgHDoEzFRl2aKEaGwTlGjXrp1/7IO9l1BiW7oaOlbp/QVld+nSag52i0a
lHFUZSTINtVFbHJ4Jp7wHkSOCFcdsenCxs6kYF3rOyny103uONQ14lfEpGZ5HDIZVOYLROxDknYt
yRuNT47zMyQoIkXUuzQabyu07XlLkjtJGwjutSe778cwjeZry+n9qcu+xWXzXRD3kevQE93yUCy0
UzkbDF6aGSFDHAReaZDJRBzMxHhmnc59sxYKpekaMthHit8lJ7cnN1iQ4ZcjNMPP3MDLm+5VYWz9
Eft+gtngd+zeu6pynetEtYNCpHeaqsi9UyWrXxhuYKHdPbUGqoxJrrvCQdYNsSXiw8xP/ZK8jIqJ
kwBj+ajJ5qhPVg3xr4UVXRvzbd4Nr3RuCWxcbpFkP0jUslW9RkeZKZhHQFN6mZaCNu5C5i162LXJ
oYbMlK1oMPKCCrFCOWw18UmvEoL/KiKKMW6vpGcW29FXEnVGOJXWEBlNwkHIvPjJzvUXVbEu06LG
ONA1fm6qCEAxaenz98ipvw0ZrG/Qjyu4YOZ6gWVNJ6dzTxaf3S/aogVhavlT4jbcsyiscmmFab3u
LNl9K0R8TxpvGqRRz8AmLUsPLVjuRdUqEdFI0iuH5RpfNRHq9K09bSk0SOndszn3u3mp91ZqTPez
0ca7mhzYbZTz70xyLFfBVBux5PGC/XbdkJfdqrovhLxGUnurzdGJ5kLxWDrrP7ENTXnICEA3wfQH
aqyHrlgWf5SotaMhnhEUI9hdK8XvIyW0OyG9BfQJpgvmvW4CKbzp7pI1ccPS1kgIHwYFVjioDAJt
X8aSxqQ6kjAjzAm77xqVAX0V9YJYdOtaW1GYc0zWA2dUg1jm5Q4HzXowmwHlt0F8dEwcMOLK7VBh
AvlLdaU5uCoBnLLrBr+z5Q+1nohSG3n5gfvfamX6UhvaTeIMJ1MrN5dO4uU6/wAedlasT6nglD0g
lwa8/2RmpMZgfehh30+LXyn2nWZIDIEMycMFnPlP1Ym/mWabBhiUmg1F+WDAZSNFAHwstqp2+VWk
yZ0DblWPaCWQIfpvo+tHo+VoPHPwDJ1GEEleDMekanRsPYQVJ6JwPNdKH42C/N8W2dI+b9RbBObN
wZ7Vydeafr3uQaD7DJN3Y63dlXV2pGz8BS3y2nIpQ0GNv3WrCOoyuUN4dBnnpBLHBK7PqWn46DVJ
/F6nCzmh3m7BNgsifvN8UMjDTv2ozC5rWV9BdIQ121qjV0/iOrUK1cOEbnjT4OAgU7lzVd+Qa9v/
C+sjZpSfPfem/bJtklEvHl1Sb48IQ/yJ9IPYqU9xouOC4eKezk6QaOD9m663fBGTP82sm6D2jFSI
ir2DKOAxNPPaubLM5jBFDCWIUM167MZROW1dht2Q2BdFmfxbDJKYRPMo2ikPxs54G+xpP6vzfpbA
TgC/YV1wxmRjY6dIFesffZSxaUT7wiqw8GeESnbIgIc4u2txgkDNvqrkEjQRoRBde+tU7Y9Mdw49
R378T4nXY+owLLmb7FUJ6mj6EU3Zo5tND120tiea3YmfT0QdCaV/XJwuxviSNrDZWYgMu+JWJxdN
rtwVEfgga33VZhV7E5Qgb1iji3WJ/7Hb5lRlcX+qbOO5onMeALKqfVSX1a6IstrTKkg2FZaqg9GY
t9i9g6zNL9PYfca85OP1DugqHxdeDpCM6T90uggH1trbJJWh6OoHR8gD28EBCest6qxnU1FujUHi
uI9f3F7/PtnaY705+2gcXJLzcBWv1f1Qa1hfzWJXmBj0G/1W7afncezDAW06B/uBCG4ruXSbRXgc
U42gnvSdrs97HOSON2AIDHWpprvFru7Tst91hf2WGBEeBILTdSPvPfye90vvLrtxmvdO3l5YzsCI
uiMTfjYcX+u0H6tUn0ZDv9ZVbNGqrJYgc6wXBkmPSg0ncdL4ma/YOLDhDb1nwHrxmkWNArfT8HvS
CyT7APFdMaTJi1nNpAWTQuGLzduI0bb26jLPfDdpbC/DxuSvlogxTC1k/ZbEbCbU/PqEdYRE56KW
jG1z8NN5u0y7siqT73rJacjMnOhEhjtpnHh9ljnVcBuuNO0s7RG3ULN3JqSW3Uwmt1MJZ2dkLIrV
RGTDojtvRQWjT1EIkMJ5vFNRiAerlR6INzExbOF/Ktp+QErRSFyGA+nVLim7vts4pFAPztaTcvCf
NU+aY0HiEsajXvdPehcLD6jl4LUuL4voyueUCHi9b+5+I5N5HW+yPicWGgAgQSw9s8B0ZXhb2Q7g
nrjBgY7xMXHgvVvGoBHvy9/iSr0YVOVSNOrzBPDISwjRrufRDETBWbGa+XNWfsxt47ptzVtNz17a
LepsVS7AXN708XAdq801SKQbq2k2PggOVk1/HONeBok1hb1h/LCkvWMp31tlrHhFqrMCTcZ4AT/h
BsLzTk9mKEZmkewLBPYEmeyjsWuDruifrDJ6o7rRwlg1/2lFfW9m3aXtZM+jUlxPc3ODmfq7FekI
QrWfXROd8rT4uVEgyIcgXDy2DlZZ7psYe1DhXOVw7X3FRR6ad9131qOfoiVBQrjyqTB4oxxtnPyh
Gk55yzl11bSnlQ9VJQsGtaGk8oz4Q8LcGqfN/Bob7Q+ZpDzS1dmB19jH+fJzVIzM17Vs2Yk1wsBj
lxxv21PuOPfQoy8ibfpZuRWhwPiprnVrJobGGL8nzshLQDJriBvwKh7bBDYuUuuo3OxFxq5NGpPF
x+JsOVlsRqS0NRZKOorlaWYnK5aKgAhcHasmylDqyCZFug5HtTL/oYH01rbz/VCNiye62AqqVPs2
cZYMthfWc8i78noZE8288B5oCkt51U9BPyGga2ucxJSU36MRfY0mmss5wfNoGvf0Ka5bpdsWDfuV
eJvRpwehHuJiPjYQbMOmzDjQoY0hvY6JLYHUqYSuZZhHemL3djuLwOqiGF9ZdkDZdszcmVe3lcw6
FU6itozmkKWo2sdFbfmmEv0LpJubFEnHJ+/7CcvwrVUmRxbyXav11/2i/SIu3fbcmYmDxRJwldja
Gypd99CkY+uVuhS7RgonMFdO2IWN/SCv0THFM/fWHAle6aM5mPt4x5Mgq7stnky7mjwhJ6LZcbZ7
jO+wEsE58XKhXDOhfa1N53mIzQclxsYamePebnWkYCycQ9Rpx1bI52iZumtCSOrA6VbqAre+ahP+
EBCWrSp6rDKyF4AWsIYqA4Hl9eQNXf1cE+TqR5M17vBGlj4b2XRjaZOCALbQNv7PTyAh/U4Q37FX
UgK7rSoLKEihodqAwhg0PgubjHKzcvfcvd4bNkNPWQMxK5LxZWowOtVFVnqpNX+rCof0E3uNfUnx
0+fqL6tS7jpCE/x4qpM9+U+HfLE6XFzocGlgHeal+GYV0892NHCC9466KyPMOwbZbW2JCsyqq2M3
FDVJTWAXyGkhzZA3WhjpXTxiYi9MuuKEwquoOCqQxIRB8bg5CtTpnLxA22O2rRi9cy0sWYa9zOxw
oUK9NJfZKTwOH9EzwY3aLU1xA9N7Ep/k4sQHRyVNESJS+yqaWdUvFXYfl5x0gK3YSPVghLOK6kn/
ueb2G8KxfJeW2A2GKBfXrtEpz7HSQESeR/VOS+f5pTK6eV9kub5HZbWGmbO9x4Nu74XVL+GYyeki
css49/RS066WeUk5UGnOVNFCSqabzjXHkIB5MuqdcXGChNy778mgt62ftSNh7YsiTC9Li+GKYCfn
oDbTdIe9QtQ3i7VQkBe6zoxi0vsb1azj/ajFP03+H/iah/VbWdnpjaVMyYNpIn6JOYW/ikzhLIim
ZfIKDt4+1szcN5o824vKmg+6Mwy7WonS23RM6qclNau9HHK5B2Wlc8Nj675LQS+JSjqQBbLyZDiR
6otSs05dBY3G6GJ3R/AUyTXG8GgiiKCOj5pw0qGZMgdPfgl9KK6tcpwetSoecg9+V35olra/ka6c
ww7X+oWaLvB6hFCWKw3RKRGLFIrT4L4QtJWFfZMvp0at9ZCq1r2OUtOlZ1ZHj2YfYTRMkNIQeaRU
oQ4M96ATvx7qKspl4J3qQZaK5veA5ek24hQRdmyGMrHMsBtGbZ8ncgzHnjVTsbU0VKX7j8EJ9mhL
d2Si0ZFTDXQNpVzTeoi96wMHYYvo0Sk79Yljcs5bxf3aM+Qs+hp7fT20OzMtJ373wgp6QzG9YnSd
vdoY6Z4lXDxJt+13I5X0LVQ3eaxi/MLpQhxEgW4oMFjsTlqrN0FXF3bAea1+TlbdoNax5B36k/ou
yVM+zGrRgcBPKI4KXdZb205632qn4WJMHbEbajW9HJfYOLpz029f1bpdtc5p/UGFUbZUtBjWYbPU
UC5z3snG9juJO8aO8XV2lTpTsY/aLYJo1VjIWSiisHaWJMzFlPu9aJwADVFFeZVV42mpKF4qejLf
3SjLgaWWxlHJhLJjTNQ/zajpX9OhXfHAWuYSlnjXd/kM43VsdddLouwE3y0wF0XzgA9RMLXosQTl
fWkEq7Jerop8yIbyOLsO63g+31Ae/HD09ludW8+E5FHPF9dc+dma11+tiT0dOz4AAudJWdtfheJc
lE2GdVLhJEKq8DMC929LZeIOKud7puVPleMOvujjb8Zs7QC+33Gw6NgZ5/1mudc70uR6flCB6lS/
LKLD7VTsQG//xK/9WJPStmbZSeua29hKr0Q//tvJOpyL9lb2bmDjftoBh1O9AbxH0CyNwOhff9NX
xBVwcRxFv837EvsqpV9cumFE0zYgUntnU4r6yGZfyXgO1HkqgrLRLjnL3Exx9b3Qkus2b4/WrNyk
/LTUodws4kvjxVPCEsTbCvTE09vlYlmNg51JFHFYFNrV1oPUcr4pq956Xa0do8g6Sat8tAa4zSkn
/GlZjmMdXeDfGShl0kMq2p+2ylEE9YhHJ3yPOYL522r+0znVtVzdADWi48Vm1TKTWnB4iR6giZO4
kkx7TY9e43meGvo53eJnNJ8DfXSf3Fy9YnD3Ykcggcx5eS5KeyFIb743lpxczJ4BlygPbdr/rONx
zzTjspv/j7Lz2pFby7LtrxTOO+vSm0ZXPTBIhk1vpRdCKaXo3abn19/B7HO7lZGC8nYBJehASjGC
3NxmrTnHNBSf3SLlmnE8KLN1PxTxo0VJPCTQDgzn5BM3fiGr44kkPT9p228Krmwi19n6g0uJ3cgy
X+1lPGrV6CUKhwkS2gtqDtA1w0yBBlEFaEgfhN39cApt3/fTBQ3NgLyx65jDoGsNsbHRFb5jaec2
d8ZaTzDJd7PCjS5X2J4bvbzHDja7YdoDj17DtxAoL5tSt7JdJeyvUOYAvk1pkLUYgfuGw60UDAZV
qbq6hr6cuNZMFtJYSRdolXo3JUc+bqyD0PSDNBg71uCnQqX6YSkwMaII3iEogJ6zhR5hQ1LR97KW
UIwMi4LWijX4QCN3BeRYwqQ8OIkXWtcc1KgGai3J2OiUY82bwWZ9xFrDqQAj4DNNFr+Ux8DWkicx
yveRiL9AeWC/sBTbESlSjIrWlTRYoKhaEA9XoDbiEiaHQym9UD1L6zjScaDtkvIkTSb9pLzi1Jn5
Tm/cLOwK+gq8BQtIWzQrICTBU5wUG9Q/TDrq8Ezt60qQ5150i4dXFk+gaX1H1H0XOu29JZmg123f
HJUn1ep/yJN86KVmQwLj5aIYHN6iW3vKgwHYjhujjObzjndGOr6m+UxAZSwdwY+UHiFoZdCaOpVl
mAj0Zb5G0XxNnN5RTvUTgEt/6PNrTQ4v2lp+kJhK0ly5mUKsuqN9YcTVt0ZOtzbWL78zZoUpC9K9
CUXBk9Y1KbKLp7VaMjtiB+pVx3Ut0bOpv4vMDkhauJpD60UJhU8eIP52Zbmw2eFvsa45Xp2DIF4G
56ouyq/YtxjjBPXi0BfXaIsXIJxDQwEnO3UrSwwR/I1EeiU1t4uOQBgm92YAcZHf1M5Y+oPAg2nK
4w8Yz9EGZ8i1mmQCQ14R79qRgxkl3ENqsUmv5hd6EM84u3pP78fCJbio3ZCRR7Q4M8VlU0b5Dtnj
VTU6T7YjfWPb6k+F9ERS8lMekgjkRJNnJmzYO8qJZWNfqMQVuo1ivK5mAgrrkH7NXHytY7EfNUwZ
iyidY8xY3FDr06kKz84mkyymQ6032ZIqmOyHVvZqG4RCn2lBFRUN1afmVtb5ouDmR60+hjEhYpL8
M6Ng7BqddVJF/bMcSe0c2gcS34PaIU/DGY+xHHOu775JHfNkXF3nSStc+jDSWrnzqftfJVI8+/WS
nGi54UHHnE36cjAkEfpL5aeKodG1ZyiYeXKllsRXhOF3mAy4Yeflmpy8iwGzNjz+wEafGkQcqwp6
u2xOvznR4uE+cbvMwf5SA/Cg0j1DKJGmp6wrjugrmZJhnFdwJhoCPVO9vqJXxnargccNcciiNeno
nlqrOwLrdyJxfM00+cvaUQ05hoy4/oxFuaV/6bYRdRtd2g+1sS8WbGRqFRhaB7DD+GHEGPqbcqaA
X2wxMHoTVe5eXHZRf50WykmNhte4nF9jufIKxS68UYkCgBm7UouazCWztWeq/ioZiY/s43tsjON2
UY1Dr8apFy3GrUzfooUJ49KwAMNgkhpdGFSJzfvK0DgahssJzscFsIatxWcWVsukbiTPiC45jMt0
RNBH/aRFu2217Fhw9ks5jMBmOiZ6veIARtUrlpyCOEwpRy8upMqJKQ1VpywvXAWCxuoYb4MQStcu
jxek4EhW98Nkn8x8AVRi1362ZFdQRHZLyCyR6uoTyVruIrM7qaEo531zB035QpnDR0ruAafVlygV
B+I6HObd/FVvk8uMwxTrtEcVxnck5ZT0MtPiQjUmjWAoGRSgw8dQAbEQ6bSnEKEX08sAVYbMLom9
RsdN0raprl3pSXglW+LkGGCCJlO57RmWZdaRwfIEIuqkJ6vyVd5Zxp0spAeZxM4lmg+zmvk656Wl
omkVE78+VNZT2TRUePL0CugUY2ZNFtVAZwy7lL2f0/T+QjDHFIFzHfvn3qQuKY+3AOD9Akf1hGNa
sSzyBmX9WW/4aeBOnogeQiYt2Wzu21m+TawmdZs42srrGXCQAuySO4A6e5jlt6y2t2E+fzGccE8V
MRgmDvxJ+tDp9XaKzR1ebRdgxVYRKimfnAiH/BOFwZsi6LzbCTtfwR9J6gsE6fdNZqu1CKaXlXCf
9VqzLRarDrpltlxVpxKClVM8mFNrBkgIY7wnKUcueS2hhUPsmbLzIzXogxW2BMYrg+kRquIzXOnv
PiE9cFrdHEjRLJ6nIehJ2ipdGGd7VJDJnSSg64s5Xbxmpk5XRbXmZcZEGV/p2C0ssewVen43sTnx
egoXmyxC9U1GfBp0k6CGlZJF/WeRyEeRBgplA7U5xklUOeaZKiWT1RICcRXui6QugqXJcl+dltFT
8HJvWqg+ntUDl8RgXwXSsHymCPooZHPAZtIvV+A+Q98+U+O0do/n0V6cfZJBq6BVa0t3+ZSm9Sfi
q486r/fXORspAz6uqhBGuHOSttk5UdJBSCrZQzgW595PFFW/uacW8zE6ACDqqxTw/bCMkqZkEeWe
jvSFLuw8pRDYytkFhnm2vktBpHLW10/q0mGskztl/+dHqq437d1rAacQv5qMQwPSKlaN99fvOqk2
E82R9r0ZsgDIdjE/tWmE1aVbcIa4rCvQacZ2KQq0F9nEkdypja+FEil3UBhgn6v1LGCUmN1wTVm8
faB7nzBhN0R1u6hhmP3wSnSWnxVT98xX69ZlwI5p/8mDtukryHGf3NPfDRTkU+DZjdWObq8P+BdB
RyvViyHsStppswVeSELLTW5Y34Ni+eTu/WaoIAHHk4DPEn2vdSbTa/uxX8iBTfbSXC7xvhI1ZL8W
/H/NvCzkx5nn9kTgdxQdOjnp93XOKhhEGXitTYcp/wZ6U5N6YCiEfalHdeQcUhbZYheqHdQTiXSJ
bdaZZPtkRqc7GyfNjZHDVi2sZ82uN6LPc/baFXL43Z+/2sf4D9KMVrq3gmJ7xfyfqR0J6qZDnEwN
ErRY7MxYyr2o1L4NbIU21Gx/AhV8YmCJA17O2ZemFcY1DT2bj4j1umITtilRB+8BVqrtJw/4Nwoa
Z+XfU0RmPviooJF0SFRhameHqcr0w6LI4b6OneQ00r7dqIPSEEeNcAwy36hdUYmiWGLBFvnzLfrN
w8cqgEbZ1sH7W+fzkbQMhcDImx+maLKPNqslWhc5D0x5kq7/fCnro0YJVS3iWoIHbBs94DqN/DKk
FS4WGz26mBnyDQUVSaEnKTVNtGxCkQGMs+bkeyfCsnBVdbJuTKO3+g1V1rV6y6nrJ75vIEQJ+RJm
IECuCW+a4ga2DCeSEa5KDN/Okcwf2In1L5OsdYovem123Latwx95LiQ29Xh7FJoIy8J2V4oBEIZo
iJyNtOTzrUpayCWLVv0iYhF9V4lBfm1g7oe+IpdWw/uXTCBE0xqVgYpb7OsULvZ3KyyWpzAT5JtD
Qq0nUIYZuxJaM2zxmTJvMzSfAgxnrz1xqi1+WmKo5WBKZ3oo+FnV2Gs5b3RuRHeY9qpWUviJIjXn
dCV3YFEdYozsllaNLefXFFSfwEjbweDYy2Wi4sb8AtkI6qZGyLtvlACHNtbiiBsTu0fh0SphEmtr
yKCCnTrUyQ5D/5HjIVqbUFQGveZVR1BZzSoKwHf1WerP715DAAxrIB/eThbeszXXHism51he9tjV
QXEu0UMrq0MgktANJXdZ6keO7cwUEeRD2RhvKvNBaIXYlhoFSK0U6SaDYfj45+G4LkrvFg3MmCa0
HBWfzGr7PpOUt5S9W200R0Iiu/5K6ELetr0w75u5oNuvTzu0b9OusOrPiOBvbtkPV9ax6OC7g3jy
hjD65T1wMgqDQnVAjFgJJUXydwJaXiDjtLq41ik6IGysB/B2iVQXXhZXxWNHBMf10tXmT2PdGAUI
YxK2R/P4ma7vw3yw3hVcXAqzggm5Rn3/jmZGXut6jRTUMBJ6NhCkg8mwxLXU9eonO7EPK9x6KW48
jjhoBsQgvb+UkHMllOowO0iiQJ4sFTjkGOHUhj+Z4373pFHZy2iC+T+Q1bMLLXWiJy3WO9TuyUVt
d4BWqyV9lNXcuMuxgPzsxnoQbjwp0yeL6+9uJ6dXbLEyZRZ+Pbs0pb5GHgRps2wKHyxTmRw07WZK
P1q3Xv88oH93P7mCuTqZSYA9d7wNrToaZV+yihTV8pz2bCvYYjcIIf58nQ+7PZ6bw7SF7wNdHXLT
999JjwcCSe0xWl190aaapImzedKjSGp6+nm9xvQaIfWpY454TTt5f778h1WEkhJSekwgDFEVcs7Z
5QeIZonS0Ekdi+GoCnv2WWykC320Qs9E3PjJMP3t9cjPwC2hr9EBZ2+EIZJRbpBPocIhDMSpR0wD
YgAZPMSt9pyhbvpk1/K7CyJ1NmFQEVhgnfO3nVEW8WRNyH4sec78toiLcGdVSDW8boJj7YWL+SlM
4DeDx1Exdhn4XiwL/Mr7u1rR15siNeVkS4jnTbw6mgDU9VK9+fPT+0h54PEBtmDwMIbwDq1vzC+T
nzTl9mTxnQ6VRn4nO80+fQU4q19GqpajG7DbYyuHFSWIWo4vB6vP79DkkNTam/1NGa3F/yqnJeXo
c38vZGVM0ILruls4hfGsdNSlPhnuH1evFUbh2DI8Dkx4QPTef2Kqha2R1Gp8kAxiC/0wHp1TXibS
ssuSOC43A6dJOuXqjBC16Bo+W5k2812JFhYdlIWy0IVSJu3t1FB7Ep0cbcSboI7ZJy/Gx7nG5ji7
2hMJK+UYdjZQ+zhNzLC3531CbmjtyU5XPEYziCvOXCkI5U8e5PqevV/FuC0IrnkNbRhL5yuFXJat
3JHEua85pdzoWkcASz3eNiq2rCgbtW1EF20n0bvdtJFi0TmNP8td+903hhbC681Jngn27MnYpZGX
MRPQPs7H9G5RkZo7Si1d23n+GXzg46SHjVpfKy/wuigbrO/PL8PWtJTYRFuZr07P+ZmnnFyjVgtd
KqVM5g3BMwZyDrdNzfI5hCLz8ue7/Ztvil/rv2PT3pj9v1zeEuEAp6AAxUl2WNDnSbWzuqHzS5In
9n++1IfpByEn3xWIowXQAVDY+2/qkEFZm4PS7qNpyWCTWcY9iCPo6LNj2T76NPkTd+mH76azjYVk
wqGAHSLK17MLVmzcow6iXc8ggmA6FpnuS/oo5ZSvlv6zGehsN8A5h6WRiFWMQpqyOsDeX061tXzq
jXzYRUlUNmhGRqfylNRC8MGpVf4ZdqLsA5gcbYrgfAai/ef7+9EWd/Z9z0ZtZER9QYYwKRKTltEQ
7TLo1OAyZBSM5OG4HB50XFkkKv3Q5UXS3AQQ1EsuBkpVPQ5FexOqU2F/MjGfPXZuC/lC7JCAlVrc
nvPdWFapNB2XWN8tUU7LTFCZejC0qF+o2inrNlwMxZc/34m3rKt3Uwh3gt0Kni1qYnggz3YS5HEv
sZiqeT9O0/CYmwUr+AqAibzW0JaCdn+m9F6SoPbzlDwnV6LrIjoSTsUZib1NIR31vOwvUYUYX3Kj
VmFzJNIxbm2ncGVR47xK5pAeE9HmoUKTPS8KPy0L+wdyh64D7ZRExBk0KZW4ZNbnl9JkbwMKllOj
r9VEjkFnXuYE4SXO2us/f/s3O9r5tydgGBrESvPiHPJ+IFZGxSYglOx9spjqpkmieDPObY2NRva1
Oa7Q2dbFthsMpPNK2Xi0x+xgjqry/pMPsr5g5x+ECCYskZqpYKI9Wzjwezix1i/lHhpxrvkx0j4M
B9CiT2Ed9bswipN8O8kGarK5oa7mx2aiVDusJrhesmhxykDVpByiOR6Iz9yaZ+OSA5LK+UylOmHC
pfpwSlAnDqvLIC17uZ36AzxCdNeqZAZ5y8IyqQj7/nw3PkwPnH44kXAyYQ8Nr2FdCH6ZafWyGFRp
Do0dInw8uZVZ7yOcHpt2ptlCcmUK26bTgpZ21GeXPp8ZOAlyFALLqFHi52Sknl27rMCb2nFq7Ug1
o3EXTXqFeUUMHIvrCLELRci2GTzTqghPpdExDEjnHSWYBgfFTyIuQR1ln6Ctzmbnt3mBgDVeTtgD
lHfPFj54kPlcIM7fSUsnfzOiDOcESVrBXKTmJwvBOvP+Mg7/61IMQQ2NNceL85LnHE9Tp8RC2y2O
WQSTQ0dOVSIzYJG7jVGIBG06TZ84dD9eEynmG3Fqnf6wyb5/3EYDjZiWybxL1aY+2cgJ70vJVO/T
kiafNfbiLkRt+b+suvFNV68e+VGse2yBzyFrmlUWuVGxg2yZF17nKXeeEknkT8WcdJ9w7T4+v/eX
Ont+ZhkRX9PH8m7M7SUQTDqXQ6yYu9qJp+iTd+fsXX37WrQdCN3mKzGCz25m0VmQavVm2ZH1RFjj
ZGrtk43bKeiNavkyiTz8zPL7mytSOpUJVHVMGCDnjv3FMGp0Kvqyo9+y5vOM1Ta0eumGLdxAzM+q
ev7z9PDxguTjrbSwNTMVQOzZ7oHuJT31Tu13ppwx7w31qAYLNK+HtRGg+wl2ueKTS65v/bvXAoYL
vRWgxBprJUWZ90O0JizYQoNu7erRSO6Hvkou49iIr0UBdM6NZhFd6rQ/ttliVY/GsGBgfPvO/+f7
9B/RK+IbtCGAdv79n/z394pGBytNd/af/76qX8u7Try+dhff6v9cf/S//+r7H/z3RfJdVG31szv/
W+9+iH//7+t737pv7/7DL7ukm2/6VzHfvrZ93r1dgE+6/s3/3z/8x+vbv3I/16//+ut71ZdA9m5f
o6Qq//r7j/Y//vUXfYFfHv/67//9h5ffCn7uMvn+TXyL+m8ffub1W9v96y/JVv/JgwGRLPNkqOit
oObx9b/+yPrnWj/TGWkyGeSMlr/+UVaii7mq8U+6t8SH4ca3wdipvLMtPOX1j+R/goMAe2kwBSoc
M4y//t+3f/ec/ue5/aPsC8A94Dv+9dfbGex/ho7B/yghrN5/hw+w+vDfDx0rlzm9YcII5Nrc6isn
HMvARF7Qih7ok/kYFi9RlHhx4bhD1lwD2TpxKu9oocEriccviYVleTEOVahiX6ouZ408qqIv7lEd
/K+G+dtnZTO0shIA8avGeSp9ZWq1kSaOCEayVJqiu8EyvtXK60aPrsbG2OrLdWdJu1+e59937Nc7
dFaOWK/Ks+M8oLK28Z6dB0NmhNKA2jZEoDo99nuCMaQeU+4pGuYNLsxD2/W+2n7tgE3X2UHtLwg6
ubP3ppbR2Ez8TkbKrZh0/j/5XO9P139/LgaUzCJBk+h8LRxEa4i553OZxKkgVvexlFyuSpi28ZEy
+EsywH0kB87+rN71NijeDxpqThQtTaZTg1/PZnGjrkRa2rMIkFm4dY27AjuPOSRXPe2HzRzGiN56
3Bd1SPYYJuMm7EjU0dOtMRVYt8b41Z4nAz5viv2kvbHn5iodkaRO850GyqB6XYz+AfH3RQruhCDm
66Il9YoKw70mtxw8bDgHmEtNkLZtglxPOZoqIzjFQFhgs0v6rew8JIpwMztGIUhFJqy9YbEe7NnY
duit7UFxS7O50vXliH19TZfY1lLjtZXxwI/f1pyglubYChCvJL38wKq0n2Mldyt73DW4XphI+Rfk
8TSbAuxBf8uHe9S7bm+qIYE8SJtsc/4ekf3nDnWDNmzOXHsoLLeOFc4on+zA2Oi+WwEYDDgCMInB
neUVZkic7QtTTMxK7kQI/8zbOdvnsadEt2I4GpGvJFuyoTk3ZZWfqy4jxMGY9BCTc/BoZn6FkKo7
oESNoFNF7vygLMR03pvjpmpdQs4cd35KiIskd28CGOAKHEjJTgkhLXhq7zn6lXPI4l1e3BTTPluw
CGgbPU04e7VuhEY5LZFP0CIonkP9ktOUK6N8h2A5X6E6LyA0JNFGTe6y5CJXN+TJyMX3tgfNuunA
Z00bgTGS/aQa5DjiEfqIoLH2OhQvcuq6YC4JhSKQPcgLRDWIQTZdscUpVo7elO7QuJFRSJlUzwJJ
vhFEW8QIfK8ATyzy1kEzK4hKCcKGic/Tw6CRXROljH1fAxzUtipNX0hMxXyEntk4ICEOkBk4MbbY
phlnVrKb+D51tJv1IyVfKURUvQ2Tm2ncqO1GbrZNcsWgS+pLHNeTcyuW52J6nOK7KNkv3CViZhMI
pl0S0ho/TZW6kViuEaaROnJQxhvZCbLhchZHc8Dd4hrRpv0Ro1b7TJzBbPa74UN1l6WIIBCK5+9X
gSmKe2qmdoZD75g5T9Z45zQRdq3SxWKSIAkyEV5m9gC1+sIocq9VVdzjy4URtbcIYq8orG2HRqK4
zrwzRZuGvV3fPZikZUnTXSkN3kR0jYIEb50RSadRxidOIri7X5vB2KxuBae/bpBbdTr2/kr25lbb
VRN+GdrNDY52jfE65a+4CXCJp76Tv1pNh1IJzWxGGBrmsHjczhz9CJPbIB7L20BCE6ZuC3FvhNck
KMk6pUYsvtFN2r0s1VbGdVbeTMWdZF07eTDZOzW/yLIAQmkviM/xoAp3uLH7/CoucFtPKDkgTSqb
aibcsFSDUVs8zbnW2C6H13a7qwjby2+W5kHu7vT5Sc+uRMjhTEUfYjxp9K2biVSc1Butmh7scoBU
ginBbxJjh1t7a4jnCXhDjRPszyuFtm7g303XCG+gYlG6R77GxuFsjU84MMZ4E4qgkZZvU9GSW1er
FrF69GHQthhHZID5QU8kxl8hX8lMe94UMojlIvGVeT6pcXUjd9OF0zsvFlBxV2Tjz5Ba9Q6gywEv
yvd8CE+GWhGZJlBsIlgeOaD6ub4Q0E6xxbe1nY6Sf4P9Au9OqbxIVPaLVvosyoZN0vvj+bqfWUvN
bI84m9O2Pa86p0zNepI4SWAjOmGBKAa3lxzkI+he8aWMixv1PwoVQEIyUPO2porJKuwx8qLos9EE
IlGnJ14x9dfGD3KVMFM3+osUKxdyO54clMsTxPGNVSx4Z5qOLLW+czsp28eRdU1V0uLIPbl5CYY2
xWvuaMu2TioliEIHMAMFGvVLSW9va6Cd97PyEjZdwRslFZs81V0rR/qPzdNo2pN5medstUoUGDg4
pd3gVDvZiu6XNk4ABDQ+1BhpM5GTiRL0VE+8UVnX5oEyAN+TK+ZszCBkeILxiMeZ51GIS1KJsQLh
mygyP1WzkGKiHbqxNgVlw1/pSkS+ZROibalHckOah8QWx4r6ClhShqaEb8BTaNZfCn2XpXH9Uqlz
71GSs70ir8HgK1l8J5fjjSrJ6sGuC30jHCk/4reeXTtRjPs54ViJ9a08WupLYc7GNT28FD8r9vNZ
xCeSwDeqnqjXYW6o19BiHszIzHYNPma6KsPgWwVS4l6HvNKl6KZbCUs1GWEoJSSD22qMe3y85oFJ
KDBJZb1JCQi7hgH+2CvaqVxGsZ8NoWEAWiC4NZHj15p8FWkNih/ejhtLtE9ageR/0shlQ2Id1E3V
3VpL023wWTnbpsEKm6VoaFX5IdJy5SWcgRbxhLBZRP1Bx++gaGIPMmXYQGIk4W393dSrEkmMY3yS
ALltzC55JYq4D6QqlF+6LJ33edjLrliMJKBRoZ9SGy1xXkavQwobIasTEcRUmjaWOjanJlQebR5G
kPYtC0YVfwOXpV3MhYmrvkfH3cETDzobXolNagfNrwcEMTaWozHF1iqKLfazH2EzWHsH6XXA5A9X
29kqoXxnZspBL5rWK+I2PCjtHZu4LfobwTuuqS6230NktqvuO2f1NV6WnPbaUqQ7rYsfdHnG76yw
0cN4cmtgIvOsKjHdzBLOVhuxeFZGtDdKY9og6uyQ3lY3eR3iKc2dS5KQXmjudn40qqqbjmQKsx46
+DrLJVi3kkNcks3IxqMMsfxM4Y0+oS2mLA78vn9qQ2dfykbuoXl/HCPS7GwJirYwTH+QumNsKyS7
sX6GWQlXLcQDPjeQzYwradWdlFE7+vFCtHxfxTmytFdrdSPXYdpg/9aCtMbkWaCY1srKVTOxS5Sk
8dRc+TnLg7JNh/5E3Z5tRT4tfltpip8z2A4J6dsHsoevVXz6rFEkmMIbL45Gq/Fu2DqTDbiJK3qe
2CLritVMNdjJ0yESPKejEy/TIccI4GahVNxV1XbkpHjpDEw/mYh5JfXC2JjJ/GPSMaEV+CNcpoVD
NchH0HGKn3UOCYyzdRNW0mOhjomrSaAljB6fc8riWYYDNZFwuK0pyvh0j+E6sxOqghk7YCRAxYMi
m4OoZ8koxngXa2oKuKHtUIansRs3CntykU1bja6MQKuyA1rYbIqoebLx2x7omh2ZrxUfgyMvVVt4
WClYNrX7lPhGsI1PQyazM44u0upVz2LDV8PwiyBWaVeN+lHDxhTpcIaWnhwLoT2GFTZlqAPxlrd0
DoysT7djd5slmbldyplgnK6ycGnl09biV4hEbwQfJkkMH6vxiR1gioRJkQKDNuihwfxNWGHupcjt
3LpDX5yDdiLYET5NBmQ7lXlMShpMNZQXnTMFfAqKArlsujWRrRuTzJjNyHhutHrZ6i2xfzHMls3c
dDKb7Y404/YICQb7VzMPuOmmgVaZWrOb1W1cx3CfUhbYqLt3BlpaitUZzOPsRlMTbqxFpKUjfZnJ
zPOQHxJYMOKB5fVKknqfJm//wjLgYYAyNDqpyzr+UMYPQOHoSoyT7VvW+MS0HbtKXAovAfftcbQL
1KGbd1I6aZism22GgTyZs9Uc3D+wJek28pQPG0rr5JPS2/NMjawFY+n9qGrAbusVzI3SOmq0WSIV
rfyykL8LnBEPYephBCBSAUA9806zb0XCtIaoANqCejf143MOD35nOZIPjh5BAbAV+n5srATB3lqd
kYPXEkrdKfch0A0ZXy9j8wcWW8lrrYXSXRj6nIUKICviCza8Kega/dKabqU4/r7I5TY02DrG5siJ
QuIIOeY6tx3Lj+hMa5MOee/nwuLkmCA8jjILe36l2ngkL7JCDY85+21ZyBE7bTnx66gNA4tFwxlB
r4BrIHKgLjc44QptlfhBS8K97zd2c2n0wiM+ud3kvK8bshUNv1cfCmz4+6HQRYCWdYsTmCYJSdP7
eBjMizhxw1bWLrCwaZspXemzU9tjxdd6eEewx+q9DqPvpKDYoatLqz6WbHlr6+FXMVBiCIGb7bQE
40r8Kiu5dJdKHB5ybitdOemQcV68yo3BujJNxzzOeXJMbQ1ZI+oYdBbKIRSLAlJvIf5xlQ+TPQ0F
w/7hzHoGZAeCS/fDZA9ykjSoO2+/Y59NU066RvKgMM47i1nf13JHvgjNGsY/6AlnkPFBz+bsL450
G4YhMeqVfB9nqrzPK2Fdvv2SsV29jJpB4DxsIfXk1USNxViHSldcdOsvb797+6VJ5/tJlnnnl8dG
bzGFltX805xBpBC8K5t+J3L1OIrVaLRSyZosU4JOLoXLPmgn16G9D+c0OZXiy+hM+iXiOAKQV2+3
XVnhpq1VObBMnDTxXBbwTjj8goeCGxU2i682RbZ3SB5FL1ldoEp2AiMGpIjtHPlyypJ7Ea+/wDHc
qllUneICh8fQRMPWBG1p4TE8VvLAidQh6JOEY3HFF70KU2fYDRG2fEk4aCB0gyr1LCUbWow3ud4L
0FmWc1d2kXRh1fFx5X5NcpV96x0z3NQtmFRs63AQRyXxBK9nYo/5fYm9Et9LM3whHBjsW+3bU6le
kwtqH0cnP9pRFOmu3Ixf5WgQN1FstEDAoJsMSdZBRSJFXaslCP9yelOx57mvGbt8g3I8aL31knMP
LurGCf1JYqp2xmWPRjk6FECGqIkZP6Y2HndOJZYrUBiQctSKOJqWkGk5s5pjpoUbYPoZuyUC0+kd
Oac25JApSXK1gaWTwqQox8tllk6c6JaTVeuhF8Nn8TOxXBazLlbsEt7eLttaQhE3meGc7MZi+zVK
L4VcLDtIXvZFUbfWRWbJ5Y5sgq89npzF7hKOlgySuj5yk/RbgXnktoTx76XrEtn2/VVmEAKOu2PN
216CxGh6r5jr4a5vtPu21Ddmnje+1VEx6cNID1KWgiQu/WTBnV9q4nZuwDiWlMTY9gM9SVvYK7qe
PGrWSEhd6mSeM1AdmzF8Tj2nXsQSgRVGtNAb+RGEs7nT468Q56I9GbY7ab6SbMqMuF+2HeN9wx5s
a7TVSc2th8iZHa+Z5G9twr5Ynp+WqRR+37uSPF6T9e3syJe5HCsl8rXwOOqJ7S0Y5OO82JNPGJR6
CFdiGgNl1CLXHmWM/GEP1KM3sbeSHUuCdRvJRKsQ8eRarRIsKfCasYP2E5rFKxSoyi/9qFluWgWP
MCUUkergYSoby/EynuK0DWarOs1N80WNDVx3o0FaHgAIDqlPpAqDiFMJ2Qbw2W/CL7Yz3ISgidwy
L2c2kzUFqFm5nBISlgct9nr4pn471MyXevcTRJHRKrarD/a27ewXTcxfLPUZpFq1ieyeHbea3Dgy
J04lsl7h+W70Ro0IwS1OKjrOcaYXXcYz3TX+iqaMJ7lrd8scDz5ZcIcuH57rsQKUqmkbNRsfa8WE
ERN314R/4vml3y/U/oUNqoBvYcjdF7Z8BwaKjYtuOEwt25n0KQf+x1yNuURVv5d99xip86ks60Nc
ai/kOm+Sib69jtdmNpsbniY1r0kGuFhFG9YhDhVBUQkgalMyeVIk3xEsddOPzd2iVGwbsvAVAyfx
BCNLMDQRvKLD6e3S1hzFnkV8AdpZd5ESoHykYeGnxmsrZ+UXdsonZSCQqlTrn8trrBFeLqewYrrG
OIzs8pfCCEzMhJ1MYZkR3Er5jakRW17kD9EyPSNLfzJBYuAerahoMjfaNvlF7KdS6bXX/i9x55Fk
PZI11xWhCS2mT+uXOvPLCSwlENBABBAAtvUv4d8Yzyt2t7GLxgFHNKtBd1lZqgdxw6/78ZHjRvnB
/HvB7f2sq/KSZTa8mviZcMkubKalHcLSAem3c+iLc6z4TYTFl5rZxeGWBwVp/MQqNpbFDOcmm79s
V67YsXx22n0cvYbgOEv9suleHC+/b/BlLksvfdRFLdi/60/4qqe+qYaDjEtiWpygM/EdBwLwuXMH
32XnNF29xEtMSN/9ci0wgyKfC9If8hUrSbrQNpCWoDJ+aADlRgZtCJR+zaF7N1bJp5nHDzrAY+J6
n5nDd/E4hBvlsPdbfpDHMc/vLV2vAaTQw2lU93UEZRabPrUlGadxFIvd3M6fEJ7iZW89RmBwqN5Q
ESNLUSq9oUsH7z1vIrfch6G8zvNDYQAguH2/ZpquYcioZnc7sqKkxCP/qy6Ne69+aTV4OzVUVwMf
FhdMtglopIfGzxWoomfPF1fDd++8JH3yFNfMPEPBgIpwuOGQ3MS5wMxaVqX73NNYR1VOCBvOTI9F
MYIHqe1HshV7NsXuCurlU5cCuxRhtXR8eKp+cLE6QASNXbw0PgVJPmMzuQPE726CguUfG+WuHCu/
cbsYb1LXfwEs9eWGalzWtgLFmpM+lgWp5vZk2lQCl6b+cJS/UoRMfShBeiaovoiTaliLCY1VlG+o
6hVM9E9LMlqGIY+NSbaLyWynTe6zKOB9umW2JXTrTXyO/civ4UaLvE7DZePoA35QsZgcbxvl9WNR
iCdea/VmjjPgPvaDtnBr4kw64XqCQDq8MM7/Kvbaq3jQ/P4qWWut9zoun8G04sGSN7JBBm5Dp6ti
yu/gpXHKd6uNmfoXv5B6SQnrqYRVtCg6asNN48cStlwlBiKGGUErTlhLGCLfxhnZRwivMLAYN7MU
UqadlidiLWoZYfig45SK+9s2+4bhhEoTGOSjfCMp0VXsi57BtRsjxlMbng2PxPU42eg0MbuZIg8X
NRyjXN7cmOFLWdHSDh/n868/euy0+0w2d6GHRxXO1Rkqp8UyZc/JuVh6QZ1sROJHm6yVR85QkBeT
MV9NyXQxbcrm/My5D62ppQK+yLY2FG5O/SxLPHNcesIjbQskZ55cdjdtd52AZJRB9TNJ96Pk0UTQ
cdEUxsaHWUcM/s3X03sQ9d+GqbYY598rV7x7w4Wr/lDO5qNbB9lSj++iMh+zarjPK3F1g+nkD+EH
ERdrYeWa6S/YWsMEkAzQUNyFXPDUYNGfWlxyVy5Cp/3q4Wx6GSXndSYPeRC/VrgTpH9OXC5opFoO
q+T85vRb2RysPTL6YGlfqNj8ySQyGZnahczlSTYK+TBOf8OqfuM2XTh++zHM/I6prt5s8vRmmh2a
zn33pfHrqObO02kPV0OkLDlmtQnAv0dN+1Nam+xmJZ6jdxny8W8q0SEUcUs4wAlWSUSOelQXr0Si
IL5Ggn2Q0XKs3WbRSvvstGhmtwVMUtrIf2a6KNJ008HIa7c1aoGt0nXb21gZOZokjfzOguIZZt9B
CCL/g1jlIjnFvG2CEZ64nPwUTujwamjj1BhPQQG7w3U5EXP+wuFQhevZ9D/8gddZjgtrg+BIL9S6
yat3CUh1SWk6jzzhfOomxZdVoHJGidx4QfsuQFx3o91c3dY84ulcC2+G4gJUmGNIDBubTeK4DmP3
pRP84jkCLN1myDIM0jpv0GQ8HguCTU2YOXeTNh8gHqHwiiel49MI9HadNz5SY9Q5HL0oF4myfSkl
hKdh2cJoWRYhk1fXDkdrSm/63giOBOQRkbtdHH66U2lRIty7a9nNON/mXx1W18LXfxqorJUvxHKe
/jJbMdcgIzKY6GEJPo6TtgTMbAdnVZAcDVu2DeR87jIxfUZNtevsep/KYlpg8EcRNDwy+oM8m1wO
aVw/jNP47XOy5c2TPMQ+28xybFet+1Lko311OfKsoLauyMy/5oU/gc2enu2eFUUIpMyN4TIMhUHm
3npKeOVTtq0/ZG/760gV2XKiGRLD2HE0AKUMsdxRZpFuWjH+VFn64Jpqf3ueDEYubpBctBSKv4Dh
Agvpq2gxt7APD9Ke0nXvRkdtgNs1a4L+CdKmyW48DPQTAN+O6UzrpQ7ginAFLHFfQ+oyIHmOVCA2
ohnuPIm9sikO3ATQfgbgJJSovdS9fA1MN1sVsZGs7LHaGhpjMcWaUJGZQOhg73Z5BwqoMe8chckN
LkiyTF6brmKpaKavcOjIF3M46/LhkQKn19sHFg+IhbJqF5EAXu9tstH6CqB+dGgVZQLAM9Ymn1OA
lNhQxzjeVpdhjD4ZLr0q+wAl9TsN4bDNTPbI8aAOpcMEH81ctFyNf+Lky827s5aUv7eGqza22gLy
r9fUT9IRGvisPDZoWHrliuShCrqEJ2QgDwOM7ty14oUCWUkiDziLjhd9T9HGDOl5IcmljkH+CzNV
LFoCbyuvHPpF+T0P7msebcs6RMsxEa5HOzlQ6vSU1fWn2e5EVj76FTsPP/8O4vbgJVkDFQ3jkV1E
CEdlvhTw9PKILLQu2FC57o8hp3QJ0QVkg5yeHRLnC42wHjALwI4T96U/fOdqGKBzRo9tzHATNdNz
Sjd9Xu9D5pFOt8j/gc24GXHZm2y/2SGvOuLVUhxHmfxW0CymXH6ASD1lMUiYrPoGinhn05GKu2Rc
ND1AraElbNeR68z9+uQG8qkv+l+gfit3zJ76xvlMh264/TmJFsFxYXo+Fb3zrACgcrRItzr8K8h7
F5SOdQByaBnyzySDFbFTd5N6vLV6TzDBsw/Wnr0v9ICkbTifRqnO0RgvyBF8GBxAQH9k6CvMJNFA
8Yj1m3EY25fOyQ+oZus5lo3wXZJsZS1zrJ/rbm6sRWD/iUXnnIEubHQh9oUL+K2Kk3sS0cHCq3kx
6GH0lpWvHvCsnXLLPGKr/B5AZeB4effGIWNV1TyB0B5W8IBhpBkWh+fRZfw2/c9k7E6EZD+8LtPQ
+hDeTeG8MUw8Z5FFpRpDwjKx5XZIEdFv9WXzgB7ZIp7iyQjnrZy6u7yf6Ido0JJ8McJJLr9CkPxg
on/7rqlYbg7dKqIpQCrzHLE8WcRONKwBoBzkhJJPFSAYF83Lbxz4SyQkweNVV6o1dVcZzwj3m06T
e1K3rtcBOzQqoqNMhYtorLjlE5zi0yxWjmsfJjM4zlWcrl1Yg2KY9SHLCffNMkBc5iJeiMBaDB5M
z8qBgIzR9VHn8R+fAZEcx/gwye67B8q98Fz1OhZbnDzvsygVF36ckldNzl0Y+8j9OQ9T9GQNvGrl
dB4AT87oG5QplqJz6axLJz7gx7K2/LCAYCYz4lIq63PoyHZpZ8m9F2q+S8nRRVtrLfiipvTuvLo3
LkloP/udxSthYAdo87yEo/cOJ+2xy+K3yihg9FHpCWwQTTi+gUk8SLpsfU6y4kfv07zZzoOzb5L4
POe8VWALx6vKVf3O4K5Z88A26hZ+JQo8KCuXD1mnFLQXH37X/ElmrXjEDBfVGhcesc9kge/HFHUn
xycj8mdHNHemHfuryBMcKsyJsFHT3KVW8trpYtlXub+ekvmtNUfuJcP67hV6zxTyQcdWDhs53M5e
c2DMWgM7iI65bB5jHIIb1jgLsMb9AZD3we9lsQ/sVG4n035sijRalnV1J4z2LpmnZh3k4z2NRSez
aJZN3geshXkB+ZIXetIVNAi7pBssS2xMHYgzpTAd+PLsyzK7DWpFeK4SXgM2qy1hjyszNe9li+W6
wwNfB9SkKmA7ZDvlolXT2s6L6lQFf0qRig378OOUY6ZQ0Yd0YvjDQFuGKP+sJpZdAB42I94KFRWr
gDXRKsiYE6qUm9Aid72YJzhNuvNCyE2fqgJxq2LHXHF8Ktes4cD5C0KOzBP1+Oab2mHYCN6irTCp
aywzY92b1a9naWvfaYszrC2+c3gwfp9Mm8lwAq7T5F70dbaSlKsshgHDBEItF6VvBMfBQ0KKZu4x
c27WDYi6LbrFt+tFv6GzrjzWINPMyoISUI3Lc07WYbiboG8yQxV73o75euwqPqSO1+1cXEwDV0Rs
3ZXtdQrAYdepWT54wt3SwrbCAMJtM1gP2jbemljPS5BG95EiiebbhzmxvFvH8n0/mmcsAxJXf+vc
dRAdgBMYD3U6fWR2dyQdrI8WyAAOLJT5pVz7jYl+3mdJeBIOktHcgPhAFDQxZIE2BnCQsOJpuCvF
Y2ApxNYR4j4UZJfDYqkBBRWUIu0T4yPrRrEKjMjH/0cLAVcdw6J8rwcw/bMzPnlw9pc2TQ5nOw9P
wUADe01p+aJ0BxqfJXNoaVFo5Y4f5lBfRaaG69DD0jaj6TDV12L0BaMrA63lfsg2+00K3gmZwZtC
9PbnnI1vrK9ykIp3/cgCULjw5gZPZMu0yf5YBEP2JhaYUtkfExaJEKgyR01t7eIKOVJ0d5IP8ARj
897MoGNTf7MBfv8ZBuKCdTlZJYB4mEjjD8rw5qU/jnyzKT52FHK26acz1dVOmMNMpNteToT6F94N
sOtR49L9RNn4rHQm1iIIzmQNn6QRri0Ht0LlrqQl32oYVFn3PQfBU1WXPoZE9Zxn42M91j7XT84h
zQ8eSQ59hpn95jjtDpcyh0iVzgssbcHSygK1NYzpYAV4/UgXpeyAnmYf5Tcex01ozM8p+d5meohM
JMg5pH2kkvt5Hra2IZ5SMzPYX/4GrnpQiZBbF+jHghTFA0vfIZ1qzDXTzu2GeteWwb05+mt3MAuU
JzkswkRdAwR1x5r2eeFVG1EZcj16oO5ngPRrbeXqYM2YDvVMZxhVkEdseUBpJRLzYKvh2DQ2V8tf
/1N0/cxtVF+bzC8Y6G7IZ5mrP415HkBsA5EU1yYc5LbKut9m7FZ8zNHWhlq8sG4A+oA6pIjfdE7r
U1YF79ncyb2WjQX1kqEZDyDaMdk/ur4XUeuMl2hW/j6mHG4bkytfqxa6A1oExSIw5fNmILjrWqu8
QiyI6R44TbxDAagZT4qXHAfp5BhW8ctQ2NZK97TuOiE8NlWy03fhnEdJrU9ZFH2E8Eh2SYpbIZLm
SXfsJQcvf3GdzH54FtALj5GIqnVQF+02U+pH6rb86q3ieR4b/9g3ObEikbgHsjxsgP02+wOSe1pE
8yg2QC5DfHB59CSxrExV1b0JZIhirsyVV3jlQ2hRaGBXauX3VLncmvNWnrsbzPSgcK6v3bql+M/y
qn05ZNmudfesnBk4tMczT/xmQHWWYfEQ+SvDmw40sR8hJCtIf+bOcoq9lZoLR+Gq0GpyN43wxdqd
uAt8r7N2fem9qswed3XEUyFsaBmqwta6M0hnmElLSq5xn2epxC4an/QI3tHntbwPChb+sunuJiMh
h6Cdb69kSqBsF8gby6y1k5nh0jET2hrAvDPWF8XLUI6YTEr1VGeNtxtp83rCEPpYd7LdQqILDxND
QoWj7ZmVIJN1bb+FXmZeeECf6fbNl6F3RM/HThfXN85M+1kVEwMYS5+15wY3e2P7zqL1YZr5OKj2
4tESkJf33SOtkN5KVg1/NX++NHHh02KEmHXDbN7E/lMGnhzejj5ycaH1slxcmjntRgxQvlYDztXh
JRSlvc87j7WfDxEZp8847ChZrp4QzjL80xXg3SFa00oEtZ2Q+TYIc/tUJh7k8/BpArr97jao1jSP
Z1cDl51nMcXcNtvWHDWfGOhYy48vIHXOw+zodaJsf5vMzfAK3ZcRX/awlFnwrmbpRA/SUPdWaQx/
+paCIMuIkq1MgpVtmvbzNIgHwmLh59AS6usthSNLT/hDRg1svWeqldnKBtezS3mDPWVx7GG18x6K
JqzWbWC1z1Xfd7uUbcLKSbAKuXzqx1C099KZqk0MGZ6zpDBPRYYt1MnapeOM3ZVMabmatPMb+AN8
3JFTZJbckMaoXCktT4HmXsyMall7ff8eMKMio0IEYa58NkTQAIhqrSuwZqrYjP7RdKLu2iI3Gozb
13pwmbfq8oL743bcA/E/+h44Obey1zJsAPIFPCEQO8SOg7DPBa6S05i9pKNXfuW9D0nf+Z5GElxC
zFdov4D4x2K+FxU20tGQ4sHhGpYe9gdofvVDMPa/sUF99pA0J1UID1peDVjPKrpdP8wRN+YqN4V8
89PxTbc9rLyMB1IaF6hhxC7RIIFJGeVfdloKprxBrizJ7zbV3KsDry4SaKlzmvGqaZSNZdtVYt+M
/WqA5n2FG19saELHRlFPPFhCJmdmYPA8zRehnPjwq1W4JtA070popzuR4BUdwy9o5/HB7BkvhwAD
HUziK3lX5zjFJvBXakXW2uWNUWLFu3BF4Qfjl4oGZ7gDQjguzGM418YF64BcYv8B4afM4FIleyFi
rOpeGG+J8GHfbnFPVWwLN4CWTCxA1TdB9k9VDsNT4+t0z358kWvfWpiDaW2K1JLrGENc4KFEl3af
PdNnUa3pMOLVoMqZWr4ufpxqXR7n/k/H+jAy9coxo2If1SPApoZW60I5S7NjMjQs5BLbizdKqh4P
IIIlzdLWHx3jH8CpteXjipaTNf2BCIcE0yffjtnfs167GgDTztjSFavO6NUuKBCq5xOZuQxKqtNc
kMx2tqBiOEWp4xTqIDMWMwcNZzVokT24gP8eprjGEGtx2vrr35UFQM8qLn4ApdUHNxLNAb/DqwWj
cuuH7dOYR8bzbAX5RXf5d/gwx3P1NASJfOS8FFq0N+R9KPft8BNMrKhIkKxi7V4IyvVnd0pOnh8P
28GefiopvC0+jWYJ6TS6b/Uc3c++2WKCQipXeUV/1hxL2pmM6D4sMc9EVdwfWrii90WE7yJwxwv5
bB6GakDUwBC2vLUfwDba0OAGuNa24lclYwcxLU7Of/3f5GIV/mvS+eqOFoTmbI/Nq6ytbV+Ezpuf
GZB2FR1HPhGrt6i4JSerMzHW4d5zS0xvWV9TCVGtndrZdXEmVqwNk3VUduGrpAhs2cWxczS70Kef
qDI3ZmUX94V9inosRunUFUsggud2yCgcMAx7meZpt7Wncb4zw6caiYhSkiLYcyD6cqhd2murcU/A
JvzNdCRw3uzLFiImDyvUm+bDqAZ8J4dkgovJvvvUWxQxwYr9jRL8NFbmHiof1bPvEyZ2t2RkbvqD
tOaDe7v3ms7b9BHOrYgPy3HudasfKo8LjPg1NN20fKnlbemWmfduHhjbmRgIsq3Ct3JTWpCz274l
Z2Gg3tnZTE+bzYTdWiwPi8laTkG07c32pc6uyKj3VsZPMksh1sD99IjQQscGiijgq6XZJzuqd9KZ
UvssydRSaAw1ruzvRO6emyDG2YV1SF9hZ10JgjylhUNDl5l8tfFzUUpmifFR+AEkYk5yjVVXC//B
nJKPJPZYwRIWaKf2FcvuThvefWFmr7kbl0ht9YtW3VqxXV46efgGhuTJKPDiA935Ut6tRNMYN+6k
4Wxl+a5w6lMbBM9DyYKmNPR94fxM2ZUY46KR7whXFFHZqllansLDUscf2sjPE6Wt2ATtahkN8psX
2ndMbHiJVLGnbIdwQbWsRvQr9AdIoGH+aMjoYTbCXUYAatEKSK60C9CKQaVd1gqsmikLoY7WEhRy
zhG7duQZhSaxaoDFZrXx5LmAJ4IgXjg0tuAmcH77wfxsW2goJleTsrqLgSCuZICizqicZS7rcIbV
ZWt3K7bCCrU9e0TfW0iXug9ln2dml6Vv4kQW/wws/jOv9x85tH+HAP+eF3yqS/75ewTwP2KD/9eg
4H/8V9uf+hbGk3//Uref5n//7v/86f5/pglDrPf/419xvf8jTLj9+Pzv//qP9OHtv/9fQULL/Yfn
3OALN/hORAjuXzHC8B8gQkmBkcSCuc5C/d8hQvsfpEFtRH+oPRTC8+z6d4jQcP4R3SBQMGtIU5M8
dMP/lxQh3bV/CyARcARGFPCPQ56cdOLfImHVZIVemOccbyoudnMEi5qkrt2Qo3JR8Tsrql9tquDJ
a3TC/0li8o8LEn2cU1Xn1Lf9bT7oQw/o/uhCWr727VS/BtmAutN7iqVoHrAiv5jzkF8HKTlsjqPf
D+cklfm19kyj2mGkC9Gb+5K1tCeK5IKrt36NvHhCq/cTLz/MAUgmFoM312/Yeeo6exYbAqMFcYew
gEOvHrxf3DzGrZX29nXgquTDxmWC6JYWSuz3BKbSW5SK74odLnxJghp3htaet1ROllwyL9DUNmWB
z8tJ1rJ/cBsgI5ueuf61y9MRD0ypTvgIs5+ygcGPPhePF9xc/HxYfcdLp/0SDL4abBjTPdDbZc2w
9NMmJaYfyrktRGk3B1Ae5Pwyqhq9p9hthlv7QDC/ZtLu3pLRVLtg7hAVAVb9RjCo3hS2qReW1PW3
vL2qOFGVgLndnhRKm9MPZA6e2W0NDiQQ9CFSUghjDTQFr3hPO/sCV9fesFJ8QJGhxvuptBO5wGlb
VJyUp3ZaGPxZLyXOHxw4erKvDAtM7WbY9V8FAKTXClfvtG6rKNvMBlZPUOJd8WBWJuk0hdMmWdTw
AfPbZkR/lLoUyXbCYJeumaiSi696lKw+qfOnxOcz8uwRr3w4RepoG7dKxwYJ2VuwNqhfOfzG75lj
ln8Gw85ovrv9SnDdzZ0dq/FFS8WV1ZnjzRjZqRXJJ/PCAtj58oKKb9K1k//tN7HyFmkNeVLYORdw
5vT5OrbNlihXnSSoOiyNGf6BAa4I3zpvne7Ls03hDZGw0NOQ1SLZ2RsjaIIvT0Tzq22J4DIDt3ox
oyy4kI7kgyLLl67VrSsKGz8P64AxnfOOOcc/jpH7/gPGjOi5NGXwDNMFJqQ/poaDtX7mgExzOKuI
IElpqgJhhws1KoL0A9ZapAnxoRiUhu39Nr7T3MWJGPFjTDilFgG6v1wZVs9FW1DOdtbUENSYK2Cg
siar6xflsjAhuaB2VUFZB+oT4a4gE2CuZfGnGjntLqjwKd/oFKbYp59nvniaaHky+1ldC+7rl6iK
mjt8Zw1CclHIX95fqBvgjdHOCZi8exl3J4u95KvuBnq4K+XshZEPOYR3q3uDZjHxdpri4Zm3Ele6
h0d4XNnT3LlLdOfoLhC6fsH9jUTvs7PaBmUjyIT1ECpX0mzkbwzmCqQlC+qIBxJCaALJhy1KTrEb
NVa/owp5NEg4Yz95BddTTYVvsyOUCcp+nlzChI9I+JnJ6JCPV8ce6RPU3EV5yc+QRW6K8mMmlybK
hbek54Lkgy1T01ka1XT7iXOAaUe7diSzoJq3vukxLY2ek6LBZ66Z7SHy1a+NIM+sexW9YLyE8miq
hF+U09btLwd64iOi3npvVW6zMUfHeHUD1NxdNvjWt+U16hq2XFPIVeSsRqczX3F4u4LyMM22uPRp
ipRT8AXvOUfUSEtKXek5+6XOLPNwFpbFsIFyaLxWbhHd9b03+EuuhobKNY2xqkl8LnPHLtW1Kqzm
Dj5wctSji2Np6jJzRzBQXUts7dkhlRGqOFsb6+RbtfkZ0YByH6I3HWq8Ya9xM3Obxre+8IVKS/7a
XKeEm0Ru8qTsx8nBOyiwRFqeK7dytDT6YyK52AO8XIJ9jAznNbu/hJCc28cYbF16B0Y/mnc3YNWL
0465h0B7u4jTqcTqP9oWxaAuTQosdjke48ycjNdA0O53cH26rWhONOo9PTET2FcjmK7Z3Pffblj4
v1NJDGLJHiLZmXoOX9Tsd7+Vi8GtI/oRs4PBrX7ggT5POMF0y46NPyhuHjCwWP9t03uy8hqJuAv8
cqR5t/d+izHlUrLidN85HuaUehDKWcQTAtOa2Ab2E38csJTUmCjCPvUuaP7OEdJ0zMahnVZZWbZ7
loP6YHctNqU8akkaZ1Sv/85O35xlWYozpTWsKAsVbGWm/AONVzh3hg6PvKFI59KrYt5mV9U8W9Sm
34rZ9ZFO3eqsJp8lEe0559kZ1A6fT0Srri1WvWI7DYpdbjCTcfjw3Fyz1Czt/DjGQ7Gd2NgvxEwp
wThP/qVvtblyGrPaV04Rs1KOZgONNeF4bnXppxAsvAeZCOKXrbGGS1Acyzk3qfmosW+5dGOtkzSi
ANDpvYvOYdDOk+e/Z7E7v4G/zdYlqG9WYn5C9G00N3gmxsWklT5qzxHY9Or6sZPKwqEeJCsrL90T
GfL2IRP9tCerPVCR5HY7LfmeFOxEtKEYVEQsUSk5dyQcVkY3rlba1EQqJnwUyxrd7OA7WbwpjHg4
8EwyV63S8qmLjfoYOEm6pQ+Ng0Nbe4cucPO9Fc7mRxmZVB2EhiYvQo/n8NEEmOD8IT+rIKtOSRzU
VyDOVKR4nabnqiq288wyI/dvhjy66LdJ5XJcy8RrEwbdlv1Nu0Vx9y6dB1IT0Ge+oj2weWDdw72t
Sr2keWJatSgtC9+klsUoITL5CILbyXfSjTALSgeVBrdSxT6+ro7kjopK1Cw5UA00vSemRZWpSCEJ
G26YVJhAAvrDOrPCUicwDNd2yteyaKAZeaDGPIvPfuOQA+fUvx1rGodllcTXWtLPVysh/vSm12NT
vqnOnSmXMm9LWnAgNhA2w0o0F8lOMbI8AydsP0QbUecT4i7AvyHJ27VJYEN2tsq9mUPfbws2Yn7l
+IfUtyqesl28s3TlH2aaJTZdinWtrur3Rs3pGijn8OHEGEuq3CjXZpZCR55DayscdGnmPsy44jaX
ZEOL6D4XHw7+jX2qe5oRWmNY64gRIZvbFAVspowx9/MjgC2XyFIWP9R5ZdJAVoOlpVxlnYDoWfIc
9JcTscJtUzVijU+AnYRhtVjLw5JQvu1e7aRziALSabAjFKj24MVcXMyxtTa7Jtp3ZZY8Bawojm6P
cz+YOJnDrnd2PnZ8svN8jJu54DmzLHOVQkrOs8fSdEAbWhOtUnVBd2IaOPe+GZc7G2zuwZ9q5zgr
We4y10J0SQrixqi9FCMyVj4GvWCT1IhSLG0qLyA5GNWH66b+ubElZK9Iem+jGVkfddS6kJh5YbD8
6Kdc8br16JrCouCcSRdFp5rb5mgOEXdymad/MNEb71km2WO5zTw8ZwnL7UU9yuzqd/W8nozQDxdO
W1OmViTqFzdJ9ZZ2CmaEJ/lxKusG1sLbuWs6g+mEb9phzhyrZWkDJChEUGxJlKnj7AZqzSPUfyWK
LndlVtanKr4V2470xA+trmFjKW/fpTabnyRpNqKOWTi5jbiLmth6DWggx5ZMO4rXezc4nJtdiFg4
744XFIemzMQdQ06zKeba39l1zTRJm6l/YM60Dx4vzJWbZN52GHrrXpcuDKwsUD868G53iUMEYsbS
5o4FmZVWY7+hXY9eYe+P9Gu5CMi5LVq7TdaFw0vMVjRbuBQzXCC7P44jrkU+T5wKqjjywddn27zZ
5iL5k5bcFRb0wXM5jl/4gmxzLfEAn1ztxY8JUHtQkEkEycECEa/57V9T5lteEh3W71wg2lNToHdO
3+n7gLXxd95b9tpzgO0jD0x8zhNth2t79shdCjPJThPXbk3POSMi7nCv7DuBCQ8I5Drw7JI4UMI9
d18BrsIC3brFcJRW2+YOAG3Pva9U4z5muLxow0ISd72ATYITpVLSjO2x9dIkkg4dzL5dR7ZpSxta
z5ecm96lmqsYaoKJcZNxX4bmzXoneDTUjeMvaRsI93lFnHxZ9LW3rag+eXVTDsebseOstGgdio0w
SvEXxlntq/MsfXwIzD7Jkylcc1+7PEBZyuHrzSx1qcCp3JcNehMipdmdSoyF55ZBCOI20uC+qWL2
m4qY7K27OO5ZbRZ1RJ5vdJM7KxLumgbatl0FQVsekj5Hv5rcbG2HeOUXcuAlumodbrQNDiM2NnNg
xV+2bd0OthY1r5R3sXlyZbuPtdMOd6g5XrWaioEmQbDCxPowXd8aCMTCDzWM+yZtyrPrJv0Zsy91
CaFGOjX6kX7bCnCgAZlClYZDbp8erlffcY0X1bl4VgOewwGtPDsn4NG7zLFIHSSlynuV6PfYLdKT
YzbVc1xM3WePV3+XBfmPKKn5kuzzG0skt9fkNyPZuI/t/8nceS3HrW1Z9otwA3YDeE2YdEwyk158
QVAO3nt8fQ9Qt+qKPAqxq/qlXzKOxCMi4bZZa84xtaOdWo+gFuVNNe/tjOswSDoySxFbWIbI9+xl
BnEtaV7aRMdIyrDgJHIz8hQI/LA0w8hmNb7FyXyHvPCBCRstEKRfk0ixsa5pFjYKwhjmxTa/C4jE
pR4m3VpBq3p5ICGVE7VrCJNk5VJGatPqz4UqEfxTdA/JGlcPmFXDuTF5uhbhxIkWi1S+DD/PpB/y
TNpRIQs3E9kkyPpPZVKe20h7CmHxb2Jg1ky89s4cgtGJcayEQd34drOw80pLhJssr11VscGFamLx
xzz/0g6U65X4m6kSAaiqOFeyZQUAJ82XSZ+/933n9MNwVqziexB2d6SBfasjVH3kjoUEu6NZmF/g
1173co4orb/ECoP21KbShsoze4tq305fpjS4oCM7kdBwi5yVdLCCkqWB8uGbVY5OMaYHyzCu+mJZ
DWx3XWVclDmkuS7dVVq7m3HWZBl5YXQF6fEz7bZZpq1zXejIJvmGqi5th8A4RrY6uuGQ7cco2qFb
elGacPZmrTjKAoMBg+cxa6dbY0RHQ/WI2ntFROTwUKPL3ZhpfTtoSJyT4ST1Eb8QVqU1+lPbnWvL
PLE3etBpMs6U/DGLOqNyw75nYy3EAQcGjZUMKshM9VqvI5cGPbAPkkWkOfaLZhVvr32wROJHKmvx
pCOZMKrOQ149BSGrtWj5AbUVhUMgbtRA2k3Y1uZFviTxxHxifK215BVP3D0QvNNAeLUYILfo93nI
iqswN1Zr3EqkpTs9vl3fTJW7dL6LMDFU7W2Rz1sMMvh6C8Ij5Nui4RUF/saAVjtEoLInRB3esxMh
PTFQ+2epH75KQiGd66uWJC9luUbpop9U0+qnpZSEbxZoFCXrdqqHhzH51ozNNwpEm6B8Uavj2J1X
S9Oagbh08VMe1eTFEgeGeD4tZ7zxSGCHximIelfhlbBJQEljLeHGMMAqqMmTsqS4KZLvBtE1HXJY
njBhNyzjENZm7U07vYaKvbPTiRAg2mLMphqxz6RdAFka2VGKu0kb78YIkWpZPLPfdlLjSVOv7Z6y
tJn6ol0ciAL4hptgv3SFb7FLscanTE3JFSuKHcZ3v+uCK33KH7QudvWudad5fVyFE0k5KTC9q1LH
0WrJx9PjR9adPeKfbJKdLQh/qi5rQhDu7EMfYlEW6S7Wc6IrFt/AMRwqEDeHWH6wRUvopsEO0dwF
kUaaOqFN9bWtYilf+FLqfsZxioz5RaQ2zQxrozKJyX1cIaCm4Dg3F20wd5AovtPsJTSNiG5UPDad
vlJRcD3czIXm11l/07G6QwEJzz44k31DdXPkpucnxnXXNLpz0M2OJOynqKMHHnfHUCBWMornOY3B
taootmT0Cj8lqdzF5oy1Zssvr9CC2PHslkvxXeQyvr0IHXRAI/8pTIqL1OpPAzpWOivBSdVR61Fi
4Jb3cNoYNzjtsOhXqRghlBqBRnzPOAA9gzHWXTBHRYSaJfYr2rXuwOSanzGABS/yQjkDURM5jU9j
lHk5qvujIEDCkYk8d2pBJ7hbiMTGeJLAnWeBnT91KWY1tv36rquWu4DyUgtwLEwzVJEBG7klstPn
fDbal2FkcKFrv1Ny1AimiNU1R/i5kS3NISeu38g5DZGm1DJPgvSBAy5tvTkRvP0KlHRCI7t9GJJD
Qlb7+vJn/UiiS22NrAICJQE/EOiB8RpXCU5ePS6rawp0S+5K8TQrm7iop/JeSFOIFZAY81bxWqkO
wDSkSj3yxmkWKtWiU2K8DGVGA6xpcNPwhJT3cVmqzY+gZ6oBxmGkKO5V6j13dH9NtP6TGHEe9UUR
PKesZoP7apGZt+ZheJQYMq7RDqCcL7RZZipiSTEMD0YaD9GZrHoT12rFMxmAMN/ImZrUj781EP5A
r3vP9jRYYiJf02wFiqCq27r5oSxPwBupx0DIJZNSO1JvQ7mOGhSdg5Wns/P3Y70HX/7zWB84ogMl
CcLL7Q38DeHTjQc9ZkyqKwiN2XZ2EKefcI3+eG6GbRo6sU0kIXxgQ+d2uySKZW8GOmtNbdwRy7Vp
dO0TCPMHnNCvK4hVy+YQmgb8+D0aSzd0HR+lvSnt8pZXgsrrKlulUDusfkmehbL95IgfcE3rEVVO
SQUjb4Bk/BiClNCAJjZA3eRh/9VIuhatAQawv9+rPx3DULhobNUBnH88Ky5oXk0MPX1gs4uXzI3e
S3d/P8QfLpz6+yE+PA5WZMXzZMubAINT2KNV18pNKH3trDutUp2ievj74T6EMLw9fhp0ZGYHksos
EM3vbxSWQ0Qbg7zRt92edHVk8AViqZ22HV1GzmOn+vPiitYx958ceIWj/YbXWu8X9UUDWoEwTMCI
63P6Gw/aUGravREmBy/Ymrtlt1RPjTe6zaFyxs2YPn9yuPWx/tvh1tfwt8M19pRCFlgPp/isVH29
P6FD9ZJjdLDj608O9qdzM0lqhETKk65+HD906jtVgUlq3lZ77SpxI7fY9W61UU6Sm3wyfrxhIz+e
GYbKNVFAhmv6ESspSQR6QKfdJFeA1oA5bTOfwueBfhdAvF3qJ9tPzm59d/9xQKLNSDVTdFnWPrzb
lujoo0O2wyWF3s1XaQ3uAleHZO/Pbn8Teab7yRH/MEbqVDT/+4gfXoqI3OOQ3s1GOtJc6jzMQZWb
uNPG5g6WbKYfkVvfxf5nl/ZD/uHby/HuuB+eUT0MtUkHWSIdOzfM7wAZ2A7rJe+8jxLn6okklyPy
GW+8VNo99vg7VCOfnfp7SPE/v8KH5zYYiOWu+QrydvEXdzj7yx28Hlf3lJ3kgM4iSYJzx8f5+X3+
w1D07uw/DA20GCUsVL8ODQXoFk46nUmH1VfpxAfD437zvm5wxKa+5X1yy9df/reHbP1yv72vivj3
wdkpeLNHYydCBe4YV6jyNvKehoG41ahDuzSNPzv0Z8/3Byqo6MwePRXAOyx/G3GQT+SGrZeaBaNP
Ksv203v8p+Hit8dbX1UCv51rnCsNSLpfw0V6JA3Plff0sP4fhov/vEurJOL3g4HkgfLFXf332dlH
vHzg1hzai77FcPHp2f3x5RWqENDnkVrIHw5ohxgBxnV8ypzOnVzb3iHi9dYzVBz4C+q9dljHxeB/
NS7+dtz1qv92VduorkKW3pv+wDNLaLCT+ZYb7MhE3MioyT4fpf5wG401yIqsFUvRNe3D+7KExiTg
DfGq6oeUy4qm8u0kl9PnQ9OfRv13B/vwfvRqYks9EXq/3cb010Nqb6ft/+4hZXFl0LjRNWGgS3l/
OROl0Rd5mjajo/jj9frQ/HpIm4O0l/y/v/3reP6fl5/kIyim8OpAUMBWZQX54Q3MIVcgDTbxxs7N
XSax/QmC0Xz4+0HWL/zxILZQtRXjb2EW/HAQsBUCyDeib1AxS8TmyqpWjMAnj+EnRzE/vNu9NQKY
4SgyhSwpuUnwhTafhRi9HyvfLpdOkYynTlMJATU+PAtGbwFlyekKoCYQS3oOKb5sVBJFNnKRyU4b
649/v3QfAmbejmioCKG4RQZ0748LnBT/TrboADCvOnf2NDdMj0BiMdtPQKFKbF2b0jFutQsdNBeJ
3FN7E7tAw3JmSIrDOwtBYejQkiBQU9v8/bt9eDN+fTeNdQkJem8pbx/ua6oWcmsl0gb6r1/4kZ90
G+vKeLEYbjJv3C3F//xhFaxj1ywBZFz/eFhL0g71Hp7cWB8lObzKwQ/9/Yw+LEPezkgQHafjZNUB
d8ofRjJpaYsYMRB14K1JrQLKvHGUr8XW8GuHqNHv2uRhSSy5so2T/ITxTeXfwxn66Vj+h4f53Rf5
sPITyDbpcYPCoN/TydW67LEhAP39dJX3E8Y/T/fDai9Iy8CeEmszE9uzMZ6rq1/LnWEnrvS7lmbY
ub8rHj6dpz47ufXnv80XQkJtNLXWJn2sH5s9tBF/2NVbWvgsMs2f3QU+3q+x4X+k5/y/E2v+NSXi
/0PFJuLI3276PySbZ/Ia+vA1exf/sP6Tf8c/iH8RIMHgC57dJDKL+J7/0m1KmvIvdJlMscglVd2U
GQv/nf6gq//i9RDrT5ioLAIg/lu4qcn/knEMMH0JtmPs3/9nus334y3CUQgGqsye2aZIJBT5w5g+
lgWDn5yYTmij7eqr7+iHsC0t+k2rdgJ+s31vRa3kmX17bedlBUK0N/Z9Du27re6L0LYxxpd7YbUo
XAT1y9+u5fnXFPZ79sJbtsJ/Zja+H3pWNoP2GqPCt/y4IxxRYxTgqRAjTOgRwz4hckDGol8fu56+
eTFklh/Z1m6AOr0BnJVcmlDRPUOKL/i71YNJWrnI4/KhVkHJK2nviLoXnmr396mFOluGd3CDLW3B
xnJc2vymhiJ0TUn8tS41QD9JGO1pl3beEM6dL5e57srkUR7COn5FXzHBfMtCSEbJJaQd5zYR6i24
V6+hwOMG+Dk8D6OmXTcF4YbBeAvAIv/sEq0j1ftLtC7RqOIIhUqY8jYG/fay1/T3ab7Chku42f48
pNbx7SMTnXWk993vjRFIgmgbMAWYxp9kaMqeoSLXEHMDfamKrWOaJNswJNs2mhUJyQymw6kfYADE
0qWapOfWyOZj2qvBxZT6m6UHM1gK5TqsJB2lFgSzsaqCU1QUlGthmW4aO5qvFNBtFnIRc/VJYPVD
/y4085hkown+TcbSEsWHmQwdN9TwVOPDq27xs4pfYxPi7j9HnFjv12A8RGIlO6B0poQhMPyuV/C3
KzRgvBNKB6B/GmGDQRXEmRpNp0CfYyrKfG2ZkAZlMu6iMfiiz8Vjiw/9IongWxRb9UGWgujy9lfL
QGvRFr2GEoe/e/vIEXm4lIxDN5jlbSZp8WPQ9tEOsq7uWsgzHqW2FL5kr6QPiLs6NIPbtw9zYAsm
DcP1mE/zbV8OEKtVIsfffhjhib/VzKjHJxyCTYaOIuz2nIeLfBaojtzOHgXoEv749mE2ienjdg6P
Qz3jfRrb2Am4Mq/CNs6AAKIHFYnwttDQR6NxpMRuxV+sOf2Cyq++yEpfniFF7qagBqwhpATjuL36
1YXNQSovX4rygUzVxGtDTd0X5NLslSxTwN1hLF00aw28bZEnmv2tAPhy05AX/hhiHMfFVV76pA4f
q6jEnlIYt6Neff/7OGG+n2jXccJiuWgTP2ZT/kOW8f4W1/Pc5nhf0T/BNZqmHpswqoowGsfbJNOC
66HT3KU3kiOdxxVZt0S0DmToYlJfJEhtxuRoa92pG5DcTaRFKH2TeEE6haesETezqqcnAVj9FOXq
S5ZM6vbtr1ClrzzHKfJKY5Ivag/eMdOlyl9qW75M60duGODgR7khsYw9jqEPKaS/BOtMiMQwa89G
MVSXZsGxu4TVsZq08teHoVT//qMI6L5Vin6kgq5fQwfXrmUMxjtMLLsUXjSUS6s8SQHm9xStsN9p
oZNYZfqCM9f09TwlX0MzFFCT1XQ1x9F+sOJ2D6F1unr7qzgKp6uqjxFwmpmnjWl/RL3aHbuqLo5A
cABZzM5Mgu41npzmKijbz4Z5dV3IvhvDBJVFIHGWAs8fHM56e397QyU4NBkjNABlS5LRY6sZ+VXm
mcuCAbnXmm0o4/ArocQ/jBqy7Naqs3t0M34dAagMjCn0m6khqXvsDkXXWbf1kqHni+frDJz9VYXj
9LqF0bKxrmm/1I/VLIP0KkV5KlSkuFq45FssnOOp0sfPiozGH4Yfnk+hcm6MPebHXFgLkEosB9ht
B8uA8NiYlzDX0/tyZm+xtM9hYRpAPBypRQHDeG0efn1oGKxkK7xOVSM7THpTHYciWXxpWigaLtHF
sAY2A+uHmubWFalq5S5v7Nu4s8LaxS7+MiCO36I016/yAanqbHbHGAm2p6AQ3YtWU56j5abqbfWq
FwIsCsuRo6x3wS40+8cwm4bnCB5AXhr6dzrUuDTo8ZXFKTQSiCR15UVJKx8i9szsqA9pZutwjdGt
HyKt/q8PsxafzHfKxzo/g5apUmhfAwDJYCRh/P3DMkmKOjcles1x8iKhgx/JR/jTMFGGQw4xA5Ys
rOx9pAkw0gaO4PXDUu5bVaPnj2XxurfqXc9vPv7nox47t0LM6tcdaF3BouahTsF7JEJ5Mmpok1Y+
zuggwT7IkXGAHzBsebMOsAGZ8BGsGmVytuxyuc2VCPgi6h6vmRbzpOjVFTRB/dKkfe0UhjXRA9Sf
bDRZrkSwvANcXr6qsfUKU+xYQk2butCbC7DZ5mKosD/61q7cGi1Z3VnFtYJ6Y28tzUW20/rY97pM
bSGg4CXMZQOXDMDFlD+q0XSUlFackzHqboTZH+JaMY5vH0hMjWMmRaCGbHxz9OxOfapJp3bBfKGp
O5hewXme9fjSzOjlgICeDANRJnbjnS3V6tlcP2oE2s7caen1VAKvQ7Zs3OTRRB/CrvqLLA+ya1dS
fq030rAPwkQ4Xd9kr52S3RgRrunK6LIrDNGr+qkgUCZDtjnG03MPcuF2CiuIyrZco9nQi5cq6+5z
Fc5BG83J5e2jXOatHNfqgeBJXNqBaRxHSI6nMZG+WXJZfPv7BLNapd6PUCbRKVQ2zTWPDQHL+vPf
RihzyVREYTgVo8adEObf5sNS7ZoKaE3CDT8ZvVocMzAcTqfK6SbK+4FFZbof5rY6alOGLLErfjZG
PiGNKe2OYHDzKSjsldQQwYSxpW0kIZGbL/gObGgQ7RrHoEi3+BDHVSC7jbFsXr19IHAf/QByJDIX
MTxUSFOaMV6e/n7KPP0fdwd0fWh5yoxeBjUS5tj3J10Df+ktneQqeZ0I5vL+7SPTIvACQgUUoyun
cLK+kK0LMK1DX9sIdK5KzHqT3If40Rjl4koK7BGl+xQ/WkWMaHIA2/j2UxGATMkwMzjtqEWPUxAF
WwVY5xITPVBBprASeIVm6/VBHd5CA+luJQ0mSNiV0+HtjzCAVKeLIpsFnGz8nChonqaStdjcWeem
gifZFq3usabfFjh/nAKniDJM475a6sdkaO7rBMEXIQ7fk4AA4zCqX8r0eg/o9buVjhTRUhQMqf0S
GNitQFi0Rvdl1uxnJJSW0//oJOtngaeV+AbY1RKakyidXyaNxZaGZAGqJpTaZVzIHJpf65E+qKyV
W1MA8Zi0rAW5om9t/L8O3iTgjRlCuHq0bqy9CJYXuwNnNhfxtYJIvsuLM6zhL0lj7FIzfbVqbYua
g8K6gR6orNMOHs7CGI5g0x9G67rBOb01Aul1KepLPC5iw5o3Pkm5nWwSMwQi3ykbsibuMJD4/WAz
xRqADeLkuZHuhajvhtnU94kOILUpupeuyVN3QH4iFewdpB7Hbg3GXpmkm8SCXNbLTbbR8+kh0QnH
G4Uft+NWHejw2MomkR4iG/dwVNinYK4uGPkqb4KNLuNz3rBSpQWilrS/xmKDSiP386aWyBkLto1a
PNVaq7mqHC8Y8mjQyUY978gVynayDa62Z+3paJiSwQdta0XzFWzjmyXqEw9T387GWAzR2q59rQq/
yejXJdP6jpRlH8994qtxpPtY94M9oEVbb309k6ZrYwiJ2zF62VPKG/Y8jE6EQZmJ9VAgHUTU7/X6
arXvC2NP5jZ3HkSj0mS0kIh5RIYjSzsVm8QwxFtjkK50kCqHwsAv3ZfVZgSFw37aUTJz2PZTv4Gu
U6LAnsIrqUqPnJnpdToe9EANgP6h/9brhlboTDBTpfyMpEo+DmoY+1GUkni2FLdNL9/TLEVLiKfO
qnZCJWiiYJNMb3OvVsYhsuHgJJM4W29c0hYlSFWTbpEg/TJmVblW0+VxAWXttboBdq/n75kQTV8w
6u0MFUjglGSezmZ3B7tu8mCLEMjyaHfWa15iNYt3AdQloU2W23Vyt52mprnPZfNn1kAeN/ToZqJs
MDcsMEad21kL8KrYueEFEySgLHe1UXxtQ7FNIvz+C0NIu2reQluHTpL4fY8tRFVO1YRBSU1KD5wl
/DBl0y81ndskfZRk+ZXkJeai8ClDUD6TZjsI4sruY6gNm6yDTNiX5k03xTeTYs2H7qm3cXpPlf1l
acTWzoGyLCTVAAVyOu0lmfpvkfkFzxDh4uOMP6lWyIX6kfZZ+SXni49TiKimHMwLAl88Vzf5jCZ9
lNE4qTUv82yUt2pqv4p0UXbNWNvQw8GtiBCNSihZoZtZOmJCDKWnQZ5+FnCYNvJUzKQPJrs2RFRF
n7+51foWv+hIkJLc0B9RtPR7lUb6YSwa3Vtop27GQJjeONcXuxwL5A0Dgrjkaztiy0yS6UhKOHI3
SMKAaNkChGAggCi8aPFc75Iqe1wqcc4PwWG0eAObcdrlNW9aYWmqp1CxgMVIl6sOfaD/PyyJ4qxW
+wPCPi8ocnlriNvZChq/Q/HjzNABdouLpwkZTj2qB1TSd+Ulh6wNehKpbZsHL71e7vssWJxyFATC
KcYjSw/pZI+KdJpMA3SpiRAKWSOwIujTATwiq34OzMa6ogRzzQ3/mRDOguIvllDNA26YqRx3Un8Z
J2nTCaNGR9ZssRIMJ1PMjOlqxU2w+53RYzYbzG1fk8YD+Wkw4RT3Kb+GTPnnUBbdHhurjyUXGmsE
57OQS3kT191DGyRil6oVpDpVuLJW/ejjk63cxrP4SbAaSGTsn16IaWOj1ArzSUBwBV1QXw/mp65q
WeYDDcSGOuK2Ig/CMxveXAWKorP6v/x2DL4rWv7DsuLsOU8DD7Vigb9hyc+FBie1eJCk+rZRBZbq
9LppUQJ3Pr4fSF6Ys4IKblqnX43G4FdJsuwHdSFMLs1+dEhpfbwBoyuJKbwJTGCQfav/gB0EVKUt
yCe17mjrzLs3VDl69xg2KTEAhtFtezIW6i42NzY5SZts7lqn0BaeSsyCpOz1mnIroYf1SghZ0zST
dqhYN6hmFb0u3GSAorPY2QWQorKPE1eXUkIjWlDcWaoAoSp2RV6a4K1jGTxY5Mbxd9Va6n0E2GMz
QnDc63V9Vfa4ffKplD27SUqfV6Gqh292yX9kQ2Zuq0n+GlVWc9PhfE14yu+ZbB/rYWLXOJjaqYml
E5BlzG5ycBlUc7zWSXzx+iT9UUXR4NsxCTJZgyRINzDXxWzA5Hl6AHlk+LlWftP6EPNGUjxoo3oJ
tDsiIUggKttHQ6uxIVimWxntciLWy+NWB14kFT3qycIZ66BBdRm66PY7x8DK42BoY+IFtgY8Wjq2
UvU8jpPNisT+Ktf9rklgbZFKxfxQtt+GuL/CkabCKLXmTT4NJpmbVDew6cDcjwK/KrgpS5JoZCOk
tjsCCNqV6FhVbxny+dRT2XFo5ow70ZEM3+vAbIyJ/DojuKWJd5/K81bhGQtEI7x6jHBNhs1NOUkW
ZLnka7KIc0OOzM6es4CMTjiDRqEf7bZejnb+muWkPwKUBSA4qccutZZfH8rcMzUx+VW5mQFJbZZz
pKXsQPv8qq7uqEIWxzAd8mOR6URgdZAuxGT9RFHVQud0UQRZvtlgrgENic/ZMnugJ6JzmLRat3Jn
xrwNHON+G7yqA3Q1Y2BHXwzkFvTa8Jxk87OZoeQA9IwqOJge+m71MICx1Yd8P5TrFreVQnCqBuDI
JK39OINFBOQxi1go2rDVm8l6bitqSLmGjS8TRypIrB++gweGXW2AKBoKOKq2nmA+7Sv5gI/JgPJ2
EWWReIMNL6BbJ74ViY+41ms6ycv5yhtCwM1NmyxfKQXhFiJ6wydrK3DrNCAElfwpIKxB4BIsqrAe
SJ+0Z31JzZ0Oqckl13FbC330hAQsXkhwVINqPFe4d+0BkVnb55vekEmaLKMv4dxeE31DJXoZ/QFX
iJzRZ2vCl0jw/I3BTYIg3VRZD438D/PIOmY2zKMtR+BnCIBt++8A3ncojKkOl/cjSbBpN00uDcoH
LH54NMcQk43ljUL6qXZLiI0qgISpZtByUeKa1eClcb1W4EnaA4uSdgXq2/Cg2sBilKn7FkzWVcS6
600OP8lWs5+XQ9dTPIBa62QtTt9oXvZGNjwsi1vZGdqkrnYqHf9AVvf00YYNZQ++Ei0Sb1lsVyGt
RgqI9wLxNZJfR9yDnqFDj9Vi0y6d7qcVW30TzEndLYUnflo5z4OUAz0+JlMCgmb9CPN6N/aGuZ/B
FucjiXi13ENCqBRAd9Wmwv/vUQEnKYPuenSvTs24S4sBNffU26AXyJ4tCAWl1Yy7dQli8hfhSdpY
PjYxvOda4Z+2wZD4s2XcsH1llVqwOJq78zLxDA5YvmFGmqSWEv6I6/ApDgbC6uxdEgdnfL2ql/Ta
7BqtHW8lW8PxABYnldSnpfagTDQ7Y4huyoL7Zo3t1pIAqIYypYI+GQ6CWcprZbHl1TCcOld6RuT6
ZbRImZgqFvKagfa61vUejvw+IVAORgZPO+GrDTWd6FtUabdZCWpu7FBQ6lX5yt6UASeucRnkLGjV
UEFflBb+okktSTFsE/AMfdci4uwUvt0mPXZiGK+CRLsGDEFmU0rqrUoq7GkRrAaKBpE/UwO7IBWT
k1yzfcPpI9Us4+GSarzHAAQhUmI/AZa4AJNdI1S1pb2ZcPXvS4K6ggTobDPD64LvfMQZ/ZorGDBx
/J5qw/RauxUrWLHzRGsy5tfsbaJlOQi5sraKrH+ZybHMB/vKzsVl6JeA0owl6I80upv3hKPaxtBd
9XB2kI8/VCjkMaAsbxxUp2ro/+sxUKpUflGkMTtgvSRmK65f2kKNqV+ORJOocCNzApMDsmrK9Cap
JWj2S2TiZca4oSyvmSyHXqOq/hIuV4Bu4yNWTz9XK963LroGBTo7GO4JN8Y66cADWQj9Pmlx8z0G
TTnlJDPIGpSfajKh8CeovsY8fszlHet6oo208Bx204POoFJNWPWbgn9lmVTRgss0SW4qR7cYL41k
1m6HuBrhfkf6NhcpwRoNO2Aztcdbg1zTwaYOS+aBoqivajjssQIKZr/BU7oi2ck64SmrWaxRiCAX
QYfPqY5dBS/jEJhEEVrGpZGiL6zA3crSXwKaPo6hGQ+pqu/SoTVcqdZvhukJOIPqLM9BbyZsxROJ
FmNP0Jy+1hPWtJxIvUpTSdmWgXjo8+ocGuryPQtHtxAQAjtJPUcdX4MggFNVNcNhDsQOl6ys9hEX
VZr3mHuQ82+mLHfUJW5AiglzP3TBVuSkPMRAd5nmHttKf+UNwwdvs5vFbDg7hpy3brREr1lYsjQf
HZxKQbzAK61Sk/hNYNJZwFLTZoJSFAkyRtc4ffScVtmuwjbqSD37bwz5EQth3gMAW05oLN+TsHoO
tTKBM0iWZJJUJDiwERKKAiBYv8t7EL3EO+2tILtP6ZkR7HvUU0GwqtqmboTkwiVM6gnL7/10T80K
whwT8kES6T6mGeIAGa59aYm5QQOcTEn+otTGNd1dbPokDThLn/8IWZKurqowyLfdOHwDmFvsy7bZ
Y+70Y0BR1+rZ6omLooLc+jTdFmr0GEQyWqZ7SaJD1mHelEoU7H1SUvMY2FiGxrleZNwuYcgXnkgx
YcxrEmF5+I/demCLVYYWw4RWFEA4NSceGrHrBvOKRc1dUFKgJ7nAa0dzgKls/FRUxkWq+Uad+uMY
3AXL9Wr+Zf0W18dqxMGaAhemI5rckBbwfRhhaUpTeiBkJ3JSFCjsfZUja+uO2exna40PNY6rY2PF
fjc0PyPoXNtCYiQP5C9tGeMAJzwsWYeisCO1vlEI0QtXO1AFddiDVjuM0ZHnlYqARPiCCsIafIab
xdoruMlXqSpogg1giEzeM1uDpkAvmkZc4FuTzqikn8WkS45ucJMEtDlOwe9Ksbi5tajYe8JbmCiJ
OzTZgwnYedNE1eSlGC5YvADsAOE+kghl7uYqXlYUg0YKWMusdWYdTINDNwkmCGh6dCC0ddK41v+R
ww3pbUNMdtejhFPzL41+MM3c9GZMd3DbAy+2sDbZ4WR6QjwYUiQd+5kKtVxqZIFaqIj7vvQru7jL
gybnT0PuxvyepaT8je94dVZxm0cc7+xr1+dEuooDRex5h1KG+kW/kuqtLYHkB/kENz1sjxXdGDxk
y0QQWIsJny6zKRl+FE/nsIgPeo+tdZDhzqaUCCrapE4T5z8n1tKDeIZlQ8Kcg48xPnRpfaNZ2fOY
FinrkfDcBUbig4z9kan2GWwvT9vc38nIK1lT1+0myLOXFvSbnY88OpTquNfpSxTddCMofjlFtoS/
eks0osur8Jjq4eQtId7OIdOuJvi0rhyzGFWWeHBSxWaL15OyugRf6d40RHBF0VUdwZtWjLs+W+Lz
bTXIBQas6raK25OkFuA0wu6UfS0iAkgnIH2psR+IiXIiQSwCHjiLVC6ZmNr7slFg1gFGUP2cnIic
mgZ/KF5j0jZJGttVOtyjeEyZ/cr2UNUQ+oc8v1lSnZhnBQiFwW727U/pRHuxNaVT0YutqrXhrh2Y
kUbFrg6Foj4WTagh1IKylJMjVIbxY9VoITu35D40tdapEJiwOcECKuPd94ASaWVNybubfTGoP6Yu
lg5jsGzB9jsE/yBDMpCYwJUCor5RNSzKRkNcsjV7WUoMUqSytBYdoaRTwz8qXzHevn2v2skmbJ5Z
brMjrd3EEK8ayOj/w9yZLMmNpEn6XeaOEmyG5TAXd/i+e2xkXCDBZBA7YDDsePr+PLJnKpvVkyUj
cxmRFJeMZJKMcAdgZr+qfrqQQELAIkawFyLzBoCIHTizDTSxfgkudwUNAEzIYL7YjnqrRqYFBvWD
Gyje96gQ7ORK/bOh3nZBdHsmBWiCuqYOlrapOmD8/VJOgGbm3rlkj56ovloLDubbKFq3zU3p+nRQ
kIhW8GwqTJGMLnrn+yZpqm+ZHv1wPMKTlpZfO3d0udzjaVmE5k2P21+5CcoUtvy3sAW3mxdXo60p
pBqyemEOfbgtIufYNc3PzPhVuwTRkoiHiGW+ekTFF14eEzjseURQLcnljatc5ygk64T63ba4tUm8
Gf0k3IL566K9Pk7eTjRYV3rLXdAhE/L4Ue/5OMXBUddtZvjQfLj/VVAYJe98Q59QTJFAUYvF2Lnx
lvo772yPxJx9w+EkNOnhItvXqItedbURQiyND0loT0YysoVM8pMcOHuplPlAp60mf2ai4zlPYVsd
C4E0G3r+KwspT6k4e3WHNN9pIKoMgnOrjMaNhTvWtJjxFCtHpkkMDwTT396mv2s8FAZ7QT2zH2RE
tjgGpHpHNh/poOsHmlZZdFqxcUYjiJi4QA0SS7eLT+Pc5uvZ9mgoDhuxLpXsHtRnJGSmEzigA75j
pgFGdtbSsFpmCnK9j+6wJRj/B9lYRsRN3S/ZE0fGkzUr+lMUVP88XTd17gdtTqGgOWYEXNn3VSZO
XJoRP3Wv7BaYFrYMAuQqG2y1S2kQWxSa7PnZxo8k7ncpg3JaEBfYHKJLbppQXVuek3ZGbDYmIp5H
T7o97oZxTslnCryqev190MJx1z5Zyq5PcTAyL6NqTOs33mDKDcVo59gwrr5hdguuxM86cHw+jIxg
IkdfNjk4tj4RMWixBiDKbc9ykffcR16z8X3W/SKx2dd88CzjL8Y0MlMThzH3MhkJdQ/JU8KOZPS4
gETIk3NouQFzhXVIGR1yCzX1c9mPiyLrF0afHEzlwYAYxXft8ZnP6KJbOvM2XqN+sByAw8ZHBOSO
Cs7GO6qq8zeIhb9abf6UzAADjl4f0HKBKycUT2nNlcpfuW+yYpv77JVKEbUPLjvAcNvDmwNsIB/E
vM7b/hu04EVUpafZH8xNPO/mlINXGp3w3b0yumbEUYmDCaQEQIb7MbqclhOfGK2RV+ZyRP7Y+4wv
24n4ck9v1SYyWY29uFpHKRJDHdMKTSv3mgCnezHJMhNNY3QHhxXB4in0u6ucOdOEY3HPjVsaDTnQ
sp1y2Qq5IFcWropKXFQLxmufWQNIzcsZZfFGEtBsbm06Y+L0W5ODs/ZSaIm5aCD9Layu/oUCQXAv
JoBAxvI6eDPtz7b7q8jIQnrGRWRet+gUfdWNw3YZaRNTSB3HS0rRYTYryVoWvrHhD2kr14IuFDkV
s8kfXjbZmy4Lmd88Dit0AoGAYtc5KDx4rWU8D7DVn4202pjsmBelPiIveZzRI82mZq7Up6vbTRBo
y4hmVSK7qPVcA3bsg04etSVuxPBMOD48e/o8ryJwgctUVhxjJv+Am6k9W7Cv3JoO3cRwYZZ6A111
g7WU2ms5yF9RygpkVKI98uDuFpUKKbhj57Z2bf8ThsjBrD11TCnDUiDtz6Mh46us85I5JbWTgqH6
KrKI4A/VoXSmcmfGCeO6DDpqWRgQEGTb/gFCOgW5sdCtUt9EaKPrlgDgSQlmAklOhbby9OEELru4
+24Z1OwK77LaFG3d3BEKVz2kcmZgdAOFbkq1B/513gugN20CV8PpL4nIhovXOmrbeuxZu/SjK1rq
wVKV3hNrFodZxN+8RkvuXy9p7+Xr2ObQbvk08TlJDtt6knfOB9gebIBUfRWiSCdQgURFrUSZxKSh
DTndBk9a1y7nKGF8BxcHNolyiFs2y/SmsZFdjG3YbR+/OOSFvSfvjxrT93Rc1SmyqbS1K7MuspRd
5gTAdNpAG5pm7fpZc/cfL6qxuQfj4axnQt39ir4KfvhvdBwCbsl0aw84y3sK3T8iyZkZkRz0G8vZ
0RCaHSjLriHFrTRn6NAewvJkuuNJn83+iZ7RCfTknTP18ARPTwUTMebN15f6TJesaSfFmprLn1XH
jb/Ug3zwyudc2OrZzqpfmV/qtAI36tkrTRcfY+Gvv34xamue2tH8PFnpneIs/20wjZaBdF1saVqx
nsXDfw5CYB16bEH11Bo3jeWM5Cns8smM+Ag5i/BUjpryyTU7jTC5Zp8Lm8slk0vnWzV61S8zoaYd
Y2NxigXAHH3WHKgLEV0QcRKt4ia+zlHaIKC7H1ZvO+8KhQt2urdVme3dShuRY+ydnyEn6seiY3PT
fIx5/B6lev+iaPvGG+DeUk+jCa5qa7x93RB0qik3j/npMRZ1urcfRq6iNo8yLegwUGb3Synz2dUc
/e5pBzNhftFHw3c5FWDly/poW0zKbW3Yz6n3HEcUhGqawDvUcVuP6uymyMotoiu9H860GVqA/ZV6
UW1UP2WclKid6ZKpf6uMsMJmd4ZXm7McFMN+inxaKqnfPbTsmxxKII8JrkbKA57BlUPYqTggW026
pfPm7gNAPAuNnp4yHuJVpmXmCTrzLsp563lTwkU5FO1rQby3dmfBtRUlq95BlrIrbWWEMnwTbLf2
uqBpO4F9+eAcSwjJ9yxVzyCpzL2lvIyhWzmuWkvGR8YrN6pTzCDUR3PpJaN5wm5r0GaMXROZfGJ6
kVdYsICAipS2FKHqzVDDlJ6cvLwwgF6PdUtNd1fey0xS22P7e9GXhLQYIkEvx+QBmuHYWUW9Kqb2
rqYvIcVE9vCq+mjRtruvOx77schxFxbLSLe9Q+Gje5RmT/gj0WIsfHaJU3l+5/kbbt3M1XZdkvbs
lSlY0PzibkxttVUPDbNyvlkNNHMhsUhL2DbcCckZB+G3lO3CuVIelRFlQa0TZ/5N09TXrMWgAlr2
19AY3vnrpRydLfQibTthX12F3idxBRbTFMW9dn9kjBFELiW6gIcUO5r2EWZcQJBLnTMfpr/pR/vJ
ScRK+c7WZ8FbZc3QbTyHC1VqrhsYobOzogi4BOySxHeumVaOO9Y6mDOcEmWMC2aKtGJLEXB/nMdU
BpoNnmPu5XQAEZstDSfhLFA/fJ7AYtYl9/EuKdxNBGnoj6K0AvnoFzUa/S03pumIPogJIh2zJ1E5
gWGl3uHrpUrwSWvRm+qL8uYWkX0vzYj6xO5bhJFl/cjE7GGcx4C/mne65M2lWaQ/bZN9hBdNzs3D
7Qsc4DHYmRnUNm57LM0iGOfmUUGQBQ6l92cYzdCrpBZCZS3Lq6Pj64IOQjwyR+DnsKU+TL/96V+M
eZD3jFXZHnJ2XJUFTsZwOsRVaGdUtXoB+Sh3nUYdFr5SPRXFZxmV2ymbp4uZOfIlHLSfWo1XXUun
czJyqIDKvJOJGR9zQa7OFOlJ1+DA95Z4ndpSHGuv8c4g8LlFJ3ma4wQwCwrfkEXGLWsdpLj5UeFg
eYD0xsigO0H6p7JPC554HbPozmIAgq8TZwR0FpnNtwij6r33xoOqNBO0DQeUzEjiUwlu6uTiTPTy
buWYvVhlVhQeZWmWzPDMYSFiChMynlAb35qm2zzau5iaunM0NsO6avL2mKaCfWc+rNPHfx+tUuGD
WNhNZl/zCiHRb6yZ2TyEEaCqPKLSjmaNqQbYxqGSutPHbD21h+NU2u5hVNBYe0kVRNLYZLmmcH7N
bZ12AjP5WLb0dp2MEGhAEtXm0tDdFKlI46aEfrcbAB8fvl5yCgH2bQnavhkwZ/sdzn8v/eGFL2AL
oVcXLnI5z3N7lQP9updJ6LPjYNBk+Nm6LyC0NU7jP1e0pKOyXeyZcgWDR3w5dwR3RmljiMXLOHm6
gEsFbLZuOBvWdXKjsRw9n5oq48ZcTDsZOmDHzrD2dMtZSPrqdUbl3sRw3E+W6xWrIumYOtVlcfT0
Yhtj71lOcwHpyCgPJSOyIMw7TIi2XV3CrJMX0aXyEhmQBJvnuBjVoaHb86L06G1oxXTmJr31hEF+
eRxE6wZ+StmMnC2FCP65z6kGsUNF/1oTfE+a73rX7Usk9cAJCxE4bLD20oswv+vdhj8NhrOjcYpT
nnxxwcmtZs3vgtEq7GVtAjpCWwCOqUv9yjpEnSD862dCVsNKualcO5qzh3onrtxXWdDCv18nehdu
itydVpU9NWt+Q3RI4sZd0oLkPjt9uMHUUGC3EelrNK91p3H2VuV85v5E8Wpc3Y0Y5BAnOQohRxdc
cKNVATDpKVCuUyCy5f2JnlqnB1WE2FhWjniyfOZRKko+8jhnChgB/KtDTC+dfoHrGW0npT8VhhMd
BzZIS1jHbiLW0u2M57AEYcSRghksFOc9oueyJTWxSAChrx/sHrrhQ38VgZnd46pQRzcvmNWFKUgo
0idrZvkoDQaOOL9O0UW8sHYpapLmxacQejG3sbW1i6iHPgltuqbo9YrtDa1fteevr8ywNhZ4L71N
U5Yp6N7wwxY9nYhqpHKIttbtENNniznQWjJflffal/Ju9z/xhpbUUVnlKY853jSzOEam5AWZaTkb
EhxMDwPWxGh09TK4jZ4lrpQs33VXGWc/zIfnIX02Y918+fqitJ6kr5mXPDKfBfvjkxQlVvZ09r9P
LmTIESxbWCT5pnlUgzRiKm5/74BE4/nN9QkXxbVNixmBB1QEBsxvBsgs7hvQnA34t9zCPdPoNyeF
cONaCQy5VLYH/+GUTwyY33oXFUE5jdxE8bSjw88LrFDv1iwp1SKrS5hjYLYYoz3KRqxXOJ85QwnD
hWtm4iyspGDyUoWMF5V1YCD9MGysyYS4HkkQN2tPnE+qqxzTC5ml/vT1Qsc3PLwRO83Xl3r6QyYI
9YXp9gfqdoIGUP626j3ngCkH6DB9iAffta3dVAK5K5p30bNcdbWD1VDvynhtp+23gixXm3rFtX+8
xA3X9mwZ4zJBdMLKEmf52oKFTjgkx6/slC9531JrFQvcMlWPsTV0XsdO0QpCgpzxNY3fbDkWs4N/
lUNzjxOR/Tx/jv3dcv0tfPSHBKcfsPAZtFSl3gbUY/tWjpQIVjQ5nuUAJtDoq3GpZdQjd0yIAw92
0vrryrOSq+e24Bmj8ZsZjukrkgzm/jGP9q31NmKsuX+9eDabMWIX5ro6VDH931XY1scsjoPW1aon
2VLP+vfXz7+YhiGZkPpzXcf0TEF+/zdeQF3C9db7x3xkdFETVVIhSlvV6kefzdr3zmnFsseGE3Q6
/0+atsO+8Hm4mfSmryQZDD6wFODcKMnspOIUe1JRC5Ik18lV5dKKe4Y7tgovmmX/qLp85GiCcQIc
cryQBqTyqoNoxfrVFM29zzNJ92PFaLpGITcM6xqTG9j9/Y/8xVz4a5LjAW/xPcPAq0ENhP37j6zD
42pl3YK27qqeKapDwZQ/BWBDzVUI2Htd0ip+aEyO1wYw/aNbioB+yOTSsjZfEh3jG+jGdp/gh5NQ
3N7GpNL2Va1nYEt8+b2LHpJHfy66DEP8VDJWpGomiWIHrtVHr4fvcynbs2ECjONdxUZajReLjeNb
bHf6PqyLNy/T90aBlEE+KjwYBQ5OVKv0wEzgjRNR8fT3b8nv2RbX06G9gAhyeVeI6f2WPoukacZp
z7WsWX22YJD06RTaL1iO0Iy1x4AekOKiFxHzeMtI/s0l+FuEXBBi0HGs80Fg7wb7/juywi7h1SeJ
zvI22R+5lryPjr3ri9QP6hmue2ZoexNJNVcrRFhKRCnHtHOvXfZt9+/S0P/dG8GAAg4CAX/uit+y
3zwGtbSKUJxDs/w5NoqdfbLL+hheq9YdnFjH623P3baqzT/fhf+rdPLz/0PbzP+HseRHyPH/XCSz
Vh/lH8nHX0PJj9/wZybZ/4ewqZHx8VNR2UJoDlv/8Nm0//N/aOIfBJRI0nHVCBc02AOI9J+ZZGH8
QyeJSwcyoATjkcH535lk2/jHA4jieLbzaBZ4xLf+V8XN9c9nw5/VP/99XPP3fI/t2ja8KYvnpa1T
evh7vierRahCWepoPVgTewtxNWwNMqU9Z5ghaR8HGWWtGfz0TxWNBwN21nQAl+rRAL5w53k6j5Mc
jtXM9PMv7+J/fq9/zSP/6/cGE4WNgHjwm3Texd9yhjpz+5ZOF2b3hUQA7rqSAXh7reNJv1WUNlXJ
RItWOljppjRn9+izpdqWSmEeofgC3bLFId2J7BiR1g3+/pt7fG5/zaig4T6euswjYR3xz+8oiwpD
C3PoDJFGMrrCZy3oDe7Vmf5ZNh/fh1aPz6kFWD+T44Q6otkMbgQC3AtnoOrcqQ+ZjxRTexQ4KLEP
0SNeGBdWgWvU9Q7LoxWEYPx348Pt0rATXM1M3YJk0ptNzpTF1QZ2ziPdZpqHR2QuwV/3BSZaQ/pH
yxjiy9eL70dImzyu0HVq8W/eBOO3zApvgk8BkQ6FzbYttO3f1lyLskzKoJEY//yr9UjfWVUwDnMF
/bpyKdcBw5vbzwwoLAImBgtA7e30IUcbePw0pAqTUxv66palYbwWsXH/+49JcKP814/JMW1uExqZ
uJn8f8kDwjR201hp9Gf0Ag/VkCB30C57iqQ9nyBN2hwEvKDWvZa3Nq7OBf3Hq16wA+MADzOXmrWH
S6o6YxLDZdtQdkLidTqU2USEOSl++ERWc3u82ipRO+VPpJPQIK0sN+6+BTuZWtdDnKZskuaouQzh
iJGQWR3FLjqWmjI6YlTMvqonXnSj3HPQpme3a83d13nDGKNlZOXGD7i6L01c9pcWvx/p62QdWubD
sSfSu5/58daO8FeC4wwaqyueLTpi/g1O5AsH85fdBo8a3kPeSVAJMFws6/FW/yWVZaNbFoNDvX0c
q59/JoIEtssmoUtonoz9JMWVA1V5VSqmWg5W6UVSfUL7zHDpnGabZ21F6Z2fQsRQ/l3qlTphonrn
9zobnA6KbG38AwprczLGxlrNfa0oN8oYAnq2dnokjf75cZBMNXd+itaQ12P8NJotx1HVHW1bu2BZ
P1pxwnlHrXLm12eB68P1wme6/OrvsztBF24mhTQW4meRZrv2mNmts3Kn46e7u4669RQQXlQBeGam
nN4ZE3mOGxor8/GFSiFjHwlmjH9/qZr/9VIl5sYRDB4fz3vdYCsrfsvlll0yihltil0nyGH6onFt
Rnl46+C1+AWJ1MZN1qLQV0VmT3fDat/HKXkTBqOeUWoMqVG89aQ6UpZlnB4NIOfStM4NU0UELf1t
1gXelEr+m28bYM2/fOOOZeom3zrsQkGC7TeuReEljj8KJ1sYQ0pEYHTAfrf+eRzNW51R964ZM+rW
JMxN5XFgM5GntPkcZlaB5+OYVDYyo+FYR2Jo7/SXkIHuC86ff9DtkZxCUuCUhbgupSPQmxPfPeUN
o9YOS3/QS+OHotJxKUZ8Ik5s/oofz5/ZDL+PA6hxd+4O85clTFBpVg5q4erYm0vpq6PDzseiTwbj
oWQ7aNBSZCnz0OXdc6zhrVW6hk4s7pyRXvqUNshMe6/12dnKCuPXqFKm8ShWst4/vKo0/6zI9aGh
i+LcyZUYJkbMqbVIYnV39ewEhF8GBnMwu3l0lyDM2s09LoabfGie01wfTafJAzu0VvQk/sjTlCst
f8ri6A3xOWCzSv0urdG+IblAjJcmUzS4P80yp5HT58STG0wSZkZOwkxvhdN/VNO9IZfWzawWXBIj
idFftI/ar4aN5o9m9MAGHWbfuHrsyHc+fpql7GkfI94YL3pkvxNptHFNdChbplVT3ugz4CpO0d3w
gcJIu4a00mJjED5qce/IlYH/bsHDiy4U+nkfAcWQGP5EvCUaqqupRxtigh9DQUNbo6ZLltFcljKR
/PNFmGTGSuFeKmlWsN+L+ZuJ9OzWdISMpHr39hwx9o7s6E58e1h1fiwv7hSlG4u87RHzjb8t6/IK
PNTbDNhSN/RIhFfPs7Sl4ebNmxHPv+Lc834OfkokjJvJMc8NPWuXrxe/De3NOPEuR2HEuKUPj5SU
R9bCKW1nxR9QLAmsRLzNj5Wigmogx8z+xDogq4jBqFnIXTZO0U9SLd9Tv6veEQnxdeaV/crsZFyC
ahqeqKonMJYwVbTL5qzrZKpKo3huFJ20kSQf7oZ7g6Dmc6z3320Sumejd8yXgrs3ny0Kp8f+ipex
e076bGU6tf2W1ZRsRO285rwLTJ0apxfN9V+baXA3tprVSqJFXykNW/h+ixsUa/2lb31YWmN1rrvS
XrZ0DAaOotbGMr2d35MfKjxBl0DCHGD2aHvpJmk+qXaKlzHX0AspO/R7s3oPa/NGt2d6pRAXxKXW
+/uq7IyV3apfX181qSfFn7/wmPuVg72fdbIbi4pk3P7PF1OD2xwR7p5GYQfx4x6vE5nscxcj36Pd
PSvKS2R29bG2deKHJUqiH9JLm/krXdJhEvnzvsIbeGkbBxNxCIsfH+W0thqz58Im4YzFcVC4hnXv
+OeLwNMbW/h28XzQ4NzWXXv650tDLmDbVzh//JoPp29CzAjZ8I3SQ2fLWKNbgsox91pfh8fMjq21
n9v9wTWNx4yD4DsFiQszkt3OxJ66c337NTFuWtJ+MqBS6zHJbiWNVhe3qJ2DyKh6MWPjSJ7JBIi9
pvKk/5E8Aqd4/gU5SW6AjbL07Cgl81s7ZYl4fFXGXRhIexqvnSXWWto3Nw+58pj24kR9t7q1tX1o
khalBu8BJnDKlzMx14HqKlwOfvqrIVzy2JdVS68Wb1USPwFrILlr29M3wNrG0sQujD3OYV+p612z
KVTb7nvs6nvD66ctFPGg1BrUCTEP9yYlkhi1zPQpDNZyBgh6O3waqvmRmENziS02WTg22PSaer4H
/sMCJwt8ZA3GvFG19ywhdeWojT+azT3TmFW0/j2P5L1EvF4l2FivfaS3VzUxXDWJbNLgWvr7pE2j
tYy8lWunxt5IqnI5T8UfFXsH+rzBz5tDiJlpD0OoqJZ+1zPTSJJvQqSUGjmQakDIA70dovhb3vvT
+1pZbfmM/1xnFofO2T6+hJDOiYOC3rs/JZ890PpLMc8boxix/cf2k/6Qyr5eOk7jG6Oq81erpXSp
LLrqOCo8xwrROIhcWitsfyqDHvwIyo/dt0vSUP7G9sIP9gjVadZaNqgOVl0gvTbWzlLf8ilTU6Hs
/m66U7VXdisX9lz0dy1F4Y/8/K0XTnevtK67uyBuAopW0JF6DSuNHde7OdTFYcoYndYpxXA6e+bD
oPpxM8Us1/4DzJLQBI6v7vGvX19//ZtX4qnyjIwaxi665ow3EMH50cImy4/KflNW3X8YadPiNh7W
cBTwvCjzKKRdBDKh2qBgzxWEsEi2Vs02mbvD38RkDwBEjXjMLYIxzPmNdZEyawrzib6aKSMg7Uzk
pB5bZjqr8OCZpMx0srB4BokaKrXBPP1Kr6F7g9Hh3giuiMdK9/Pr59Qjuese81SXhWTpNkoH8O+q
G22mRUCrxQavDL31g7Re4kpy9iWyaYVUMvh0vRnikVXKSYe7Xnnsp5aH/tzvtZqiIxMe1YaSjWIx
1HH5HNY1Ql7Cbo08friO3Agje8wEukAif4rGYAIjeScB5UE7RMgzFykpQW7t+HlW1ZElrb+n89xu
Co8QcJp6N6gY5P31odzFNVGeera6zeDPZyXB5sEaoVCn644JAYAZ9/r3os8Qv1eW2b9MpfT29uiR
D/VEsa4qhIXOs/KzO7viwaqAadhOTz6nnBN3Y3WPys8Wq+FbZs8lZroxvypTymCm/fJJgxrBqDv6
qYtBrb/+90KZyT5yHruPZvjR4VU71rVZPyWZ8V5NSX/020Q9dUW0fqBNAk5l1brzqpvOTjoA+fNJ
R1u17OwLqcnxAvhjkRAZLllV8EQ0f8yp+dMaqvjZEkO/iu2HR7kT+2bqz6pXAOAN6aFmZtVRZSxd
nJtylJR1NLjfE6SlhTQpyWvL/loyhDnMUoeWVJWITepus5Du2aIMZ7LV5N367Kj70iDXlC5itNrF
iInZTJ7INNFL+m6PabQbTI+/E+QF9KI2WffexRo6n+IMTohj6T+6AZOT7rM1zdVpiNPsZWr7U9NX
t8bA4j0OzczDwlqPoQ6jrM5eUyMSx4ahwAKOEWm6xnxyUuuVlrvmwHvXU+fnjKGgIac91LCy9nKI
Fsyje6lvwmk6WWlbrTxhEDyZ+x8kyBZR1FOKjk2abDefmlasxk5btzhYekRuGWqnifYLX+co63ZF
f3SQ7FZJOwJZkNPF8dgw27NG8DZ1trCy1lh7ym0jsgV2g5CyGLG3fC3m0eCP5y66UwsXrk3c44FR
omhT9YN53Bs3VXXRqSDyZBPdcpdSPFELqDccvazuCe4AoYjxl0YL4rrP96EeHw2CDJh+0NGmDGzJ
XLMKZL1GmGB61zM9vVvFRmswx1R3Zhfu3tQtXADIzYsuHm713KxHaUlCkHLdmqG3d5LHng0RO+7c
RTyUF44irIbKHAN1qBM0zUQw0s/tAH8HI+wxfHJKDSlkNtaRhHSEiPwuYK0uRZF/dlN0tp0qOY9s
zNTYlWuTgmQcHEEiKe1JWn3ejvlPLJEg1GL9SEwX+46otnXl9cHY8wxrx3GbTNjAiIU2BZelO3G1
ezGKXpgOz0bXVCvhf3dZWxYqgc4fAzPcoha8pXk8LHtfS5YZeI8qI6Y1qHdl0XiXAIZiPfzOQICn
5ACmNGkKyummT38i4TEM+rLQjVdRuFj80kQdQBcggHo3c9BJSFih3GJ2OUUZVAhlvLhwq4KhEuEG
3OslBXa3SkznV8dDZBXjp+XvZbc2Gd9Ly2wXrPDfEpxXfCaiW0+SKJinhSSuR0rW7HlfOzSbc6Tu
j1M+XJvsj8FR58TPi8uU/dB0RCb2deNTUerv+kvHdb/1aR9bxjPF7HgI1jrkkUHW8/EU9mYAFs0L
OhcLjF06l06M1dGbSMPZJDo9b9o2Th2ujLrxAieJKJ8n4jxJyqzynCMUbI5cCqR+ZFb88RZOHQ5o
GU75Kbce+3ekQX4kipVIGpZSuUs3LykkzrxTY8hn4ff12qmts5BdvWeEv+h6LmcLkhNnI2zz9OSR
xp8OUdSOR5dHvY5F28Q/shim6TOlOdvEI7qzWztc6hKOiesj5FsoMDWbydSiAJXh5EtS2NdppEin
7wgWlZX/mU7DoptqsdaBq23KZ9ekGQot/D2qSP/UdfwAJPI4pYtgxqu+ABDk7eU0k6+hO0efqboz
YQ0GEUdMFOjnCG9qEeIUlhY2X/9hDp6NVAW9SMm1qn1Bh93DmP9C8MZ/8gmCOqne3LUMl9Dk4JP3
ih/DXNoLusespRMzbRwfcBo/6yAMWYuUqOBi0AFoOSk3CZ2lzLK19eBRujbPXMI+j6OFhUdsYbB4
O1F4T/tkPjh1HS6EHLeq5/kfdzqMFl/7wFeTL0uoSr6oC8qtYPAVPmZzhr6/EmYLgcRjdmgxtbqZ
d6y0fGY1sNBd7fBWSufGpko3terDw9I3coKjZvptrrDtNQ7mwFFEgUDG20weuxHPKoM5tctTkzM/
LqCh0dzFYWoW82auPWaYrXGMe5zoPpQHkwMV1+S0MIjfLHEFSQzzVbpM3A5OHcVaK7ZBFpShwCs6
yWY5H7dxO/5R6zY2zr7eZW6EpVtCs8T6I9ICJkVf/tQNcY8mWpPKmS02ZnQAhlXBOIvvfCkMNnc6
pm96aJdcIeQsfN7WOMQZU1XHqpl5RJRZGnjpI2z9CKI5sJJwlqEKx/xJcBJRfusTJWP6ds6yA0XP
NkUdfGZCTcbW0mE3MK9Y2Hii91YrvjMUwOg5vzfGmEFWzLt1G2m73MSDUQsfP36IYR/FaFXOxVaK
MLvjvVjJ7o3yMvIgBOnX3ixuQBiZ6rCPW44maiOsA863IuGoXKPsI0ous4FK4Skm982sMV+YuIaX
OJnFsmhQ8ekEIt9a0F9V8SwtYxv+upusSg141+CNWwzu+YZaZeQAgo8E9kn66YrPYEpoN1rE+Gl/
tGHJfauZa6enL4pUrL+W7NDHEdaJZjU7zx/oKg+ySHxOCSlXKCwV8pzj5btK0X0WOk8w3zjCDBCm
jN7Y2VYxBdLxIOAN5q4TbzRskdysCn4aPPypzv61i2dIBEm/oCU9XDupDWrBiO8uvuAobdnCZkYW
FA6PBLNMRUBQiQ1zsoKdc4rselzGGUIx/YLnTuAhEWC1iEOO87KtIE5FDWs3Rp1d1nBmkZXNOmbr
DRc21gBDOiu9hJHkTCHGuVDsDIaXjhMzOEUlgaoZ7tOennQR5y+D4a7/g6nzam5bSbfoL0IVcnhF
YCYl0Yp+QUmyhdDIaMRfPwueujX3RWOf8TmWSKL7C3uv3fU4KtzCaPZq2gp4BqyuV7bU6tRcu36v
azgNp5JXfS49dIB9f2Y0ZF+ZZncjB2mm6xhzBENshEEn6aZZ5GjzGx5R4jsrXruhS9Hj0qJlhGws
Dexp5OdcKbp9WRE4h6ox4NbXqIzEoC+RRVk7kRmduI2704oOh5GJ/WDMCG4stk+lXZVzBMHlt16O
Z1MvfldZL3d1pfAdQILzi9a8pmaNnZhVCcYXuWjmDkQpBmE36NYYPWdPlrW1HWjM+k2M/ZPhjkFX
wtnI32wr/VIVB/ZMJp/Lxfklh/Y1rQbEr2RDRjRJIXIXbWeRHHlICHVQ9ISrIb7CL8rgvcwHV07g
AyrWzotV1VFuqV86o6+w7TSc4PZW1qlM5xNT/JIjPAlVg5Zne8pVyC1cjjoI+50LoMcVSLPlin/P
RblBJpnJ6cDhn9BrwQWIwXb4vaMloZyrzi/REbu5/qKkseMXzUqqx+RUVxJqg2Wo9FBTBnKyHUc5
jSlnnGuirp2W4dzPqQjspND5AXEIxwZ3aolU2s1hPPE5VXdC5d8hT9DwcnlKE54ra9VwB2J77Uta
3RaXQWLZpCM4yqHPqOUFOKlJx/1ex30CoyvTL31Z33pVUkJaxsgOir99rZU1IsI0Kslxp9JnHIiR
D1wDEXeyRkrFwTet3ITSOjQGA5ymQY+xIfdBR9i0smloNssHuodHtWG6kjDTZRJjPfXL/JC64pRZ
+BQaRW8j6s0lhuSkp47fCPNqx8OZ3QaWUV3g2M8aAuPNbPaJ+u13mr2aN7YPEe3ss0ecNPM07hI+
Sm2r7NkBQjNwmJLQ7/UnxahpLjo0st2mpKsKuybCMTGDHq3vWcODcraceKYw5wDsJu+QrCYB2AM6
DTMf0OKiLUsRz0R57brYwKG8FAnq9y4vTqZsP4D94aAywKpa6ZHc0nqPJFm/zmINxqXMT13fkJHX
fsi5W06aVITf2FhhNbVMfEU70UYur0iPrdBpNAPAm9zHAwdwPybKI+1ldiDkG/FRj48E1ImDxYps
cHGsPRS8nb0OPiuwR/hV+P7JEO3lT2LDiZF2erP0JBys6UuxuhvNQag2EWXvzXO5/NKx/uxB20a4
j24UGv681DtPXtPBfO/b5tPZQpvmnT3FFiDOKE+d73nhHxlFeXDtBXTCdBwWTmq7foYa9E01dhf0
nlzsY2H/jfsDvAHro+ED3hvYJZLxtbdi1bcS59KWhFcP2w/ZztUz6DoNkB2IA0hNwayuAPxj5yNf
hIOVeOMn5X+HMr8vyPU1AkxiRE+xFY1LwVjZy1nAjuhUmU3a381kfvWjxrY1gbOM1p55bXVfvp2Z
56ks5jetJIOakuFZ9rQt1nLUl0IL6OKXULfLMKcu8+2SH1N42p/UnJknas+MwPjccY6PaNQTrBjB
pKQlYAC+yRyX19RzCUlgnjAStGB0mjhkaNIK9QUWH/N9dXswsgfzcayr5hTDiMUUG2N+zItn6cgH
pXzK44bKdsIJKz2gBrk7Wse4VX8VonotHIVR8tzcOhH3+JfwMNs5bcWgYBdTTayLSSy/RStfcU0x
/i3H7fIzOVfGXzHRpVdLVw6pNtg7A0kfFwn2u1gz+t2gFHowWvVp6hFO1qP2A41V2wYuhJs4oTP1
xJr3h76bVbZ2grW2CZptpvTzJ/LrJGByP5vNL2qdeUd2PeskCLmu+eB8ozpk0mJLJMqM5cMlExGs
eDVIOupSBQ0qIGxSpMfsmE+sDituF3/2Yk77gtK88Ob4lpX1X7nGR3vG/qvOu3yyXiXzc74flF6F
QWwzWBgyatW4C1JLEhteJ7c4BdWlcoA9NW1shenjotbDtUgGC0xMe5CLvuOnLS9VrWFIbn9P0KKX
ye0f1F4n1sIs/k5wQSZVfAJW4AZw5veG/hT5MspG8uYtnFpmeZiYlW/GGWSy2XwlDJEUN5umvMag
hL5/OZd9rLzFBjk7Rk8NFiskKUEINKcRjSHkLQgAQOoEI+DWkPdFz5qdohGWkUPi8iWb40s/vnCX
4ziu3R3cN7iAX7LPXnDCi7ta0V8lCREG/TTtV4zIbg4BLyWKOhlBNuU9r0mRQgualpl8CMQrnBLD
a9rSvmKPemCane0hNJgd89ShEyJYUuJV2UJg9qEniqcsZM/Nh0zvMWHYRlhaZeSOkZ3J6UvN9cBg
BIIl3bPDqkt/xToPTt+gX+T1dn85TvGnd5FA4GKHPRSfIb25TGzPbn3SGSv6qnQus56/EznMOLj7
JQsLtLEmdnXWKphmSTTvcRGF5hLfe32APVBX91pnAeD1cIQEUj+e0mAZcdCAtN6bmqT97w1GBDWM
RKUh8BX3HJ2gGE6IXnIYsXywELSWAS/9ySPBB/vDdBsd9WQPL05dT9AR4RWZNt5AmXhMFlyKpVGG
sgPhzomV7zCXYFtBLMKmO2w5fs24+dz2jLH5biRNdtA3A+qSwHgxlbfWgcUv9GIrE/UQudGPTPF+
AtN70SvnVgxjckYrAGmiokWoCuOhU64G+u92UHcJFIYWhFfYd07UxO6uKis0f2So2g6tR+kkz/EQ
vxcOKbdGGv8kjGUmnXt+lJPfKZwsyNOvqvZUjtZ7ba7cRdjbg152UL1xdmcip1JnfBZ71m7RiG50
iS/w4OhoHEK8ufelZvhMHfthO9T+fMcwBOKKF+JeC6PwESK9w4Ssa/uqZSYG/FYwK4OUu6zVwW2b
KZwAKDGSmHa6dDFTyu+i7V6F26CC6Ps9LJg8mF29309Z81gV5ChlEkBCDLmpHKlO5kmcxzF/tuP+
Tk0KXAnhewukayfZ1+1GuN9b/2QIO93p0C9yy2DTN016VOVk6TLsKn2vQ7WhG84Y6jn0sNIccOl7
ReVb0rTY3qGBgu47PUDUZToGg0HoAAVWgO15xaGLp1hc8F7d6qoFWUQiy+yMCJHnpg1Z9vqC0aof
zw1JOL45xWOQOGOxKzDHL94bjO4nJ/a0Q81IgrHERtScaorM3J58b4rPnab/QreRnDCSloFJ2rpH
MxZalo3UYekiz2TJp8kUAmqNt7kwRrypKcndBLyOau+E/JhFqHLMXzUGe0rKGFf0TBont54fmwo/
7gzRzGl4kdpylzcCcQ/jak/L1jcChHsEMsz8tB6iAe3IvVec37YufzgaQBz0aRGMjLSI09beC+bK
gSVBReT5WXPYK8+ab2Q6oyT1eXE08LyMAuwFODzulY9iHS9W0cYPBLuUeIovDEIrrqo1DmuuK1P4
WRyvp+xLbwpt31j1DzSEnAtNjaN2Tp4wzdz7gv2q50A9kAAUQxMqaepSvbIR9dHguXtbZJyb5UlT
1kNhZT+JwS2swuSbYm0KcM0DCaQVm1NpEzqJh1mfefjbEiSssTYDXQe7lPhx0uOvsWNf5tSM0Sqk
opxq60KI+vQ7V6tomNj2uVYrT8WKNncpygieWXuah/lEFIh+ys0s3m/Z4PVi7x0noUgBArKm+udA
chdEbJYvdqwFTPympA7tsT/CsC7BQ38j3BuZS3gWY9/hJeXJsDSqPEdf9CvUmwv0bGH9LthMv6Zl
+9j2Jfw/hPp7DDN91OazFw4GkdYJ8CoxZ6wIHQ4a4ei3pNa22vjDMpTqOJKzLPL9wowLT2v3TMVv
clHbmOF6u8MZjwysIR2XBdPMf6xSbonqQUSa+72xXhx6yQh5MUqx9Kdms9Tr0PoSAypcJ81f+DHP
Dgiif/87gzKgbCBCuevelLagEzMbkmBZHyljKU/WsuFEq+IXZuQnsCwOJRPbUbYsAAMbLdI8qezW
88pI3i1dlmI1aXJLzip9QE3UYaqlD6qBkEL7P/XlGxVUdR7Iuy5NdQ5tlqg8vPlunZRj3a6fVg3H
J1Ep2sG+YHNKSrN8Fz17YKHf6Ojb0bsWNI94TYB49dyByhwhfFYC2CE9nlEt27HFxqZIXOsubkw+
kSWFivmXljskJZnqDhCm8tTa7zmML+SOqDzksFoPwET3tsmLrmbxzusshmb2rxTARWA7OLo3+SEM
4/6gDtzkwO6C3lWeZRwXkevVY7S4UxrQoVZhU3R/m4JIl7kdAF2wVfSYSPPH3zXp1hFE33U/uJDW
mhoRRJ5Nocu+99g9g0JtrnrjkfbQdVhytALDgMVh8jkW1SNgnSmoRsB76BVNX9g8bYwwI8/iSRE9
MSADJse9lbZX5GzKZXLf275NLrogFSVF54RSfngoJnQcnv2n7Cvn5HT9Z+L9SmsCyVDDuifSIaCj
qyX0XD6XmeVO6DPS8WZ6yVPaMeHo1UF9z/XyVbH0A4bJeu9JNr7No0ndFUw1cGiq5T+iCtPWfusV
JCmSysN0rZPerGds1fkFelqSDl+JhS1xidHtkdighIjm/5SkvoDG9BPbbmjMxzP3z6WobAmthrM6
67vAWsyfLnXB+xVrErH1CHBNBIqVocWyrMPc1kWUDNNjp5LUjp9p3UEoAvQOuLcZpu5oVjOrTBQA
hvWAmUD5XAQjMhK+BQndVvI0e3vIHkhKZK2eRJeNp7RL4siY52iQzplwvFM5aPC/dYQRZv+G/Rc1
YS0hF8sb2r1dU9akmw3kepNboDKTruyApIM+JBkIN5ZJ1oBw1epJQ6KDiw9XvWFPQCFrZdfhkdgJ
eOQRfIGrdDjKDSXBrwcls+8dKKWVkh0r96NlxXiWi3M0LNoroMNAdcEI26vyU+TZo7ak+4kP9g7H
wAHmQuvXEICGbi0ixmeGL2ct9Vfdao/s6wMYowRVYHIt1hoMTHduxAwweHSDsdCfKq/lHhBC7Ira
MkLRujrKN3ETheRblTtCSA6TlRX0tZQBhsq414652nNq2l4WabDMAn6BPu+YJECEfFly+3nxiq9F
A8VkD9bVYJIXInNCLcWMOBi3qawi+pXhvg/3jeQDa3lRQahjvobrmTEXJyQ7dqO+QilZ5MoXFrM0
aFKbTSwtXbpRyoiI6ZlHnWZBaI9WkEprxfNTqshH9sb6Xm/zz2x1HzzGToxoEqa1Orvnob7XxA/3
YHQBJrWITwomp7b6Nc/541KT5THR8aGHph1UDWA7+QKwVh2uq0kdmnjdTVXUs5oPJyc1WV95enlR
rPiGUuoOx25fCxx+tr2+D7zRdaqqvvfubL1sFw0tiDdTMZxrZY9ZiGijC7WtVUVr+CrlemuLNqzh
Cvr61L0o6wmb7ivHRA9sS48kK8RT1WeCMmkwo1nlsMoGN5i6q4l7u5hZ2/Z5xzW2XKXWfGSKccmK
soF7ND2vY16dzLY7D0vuHW3h/GnNHD2cRqFLTEHhjyWAQwQiPcqw4c3WFzrVlvsXYhm8t25Gkhej
rwFEcaxUxuKZwHqR2t4eRSiqaMW8W9alcECcLissmrjBFNGXBwADnEnItg70v0GM1sxPZ6PfUJx8
5JYSVKMtIWVn9aOlFge38z4pzlZ/shtC2b0SsRFFl5+03AOgdppdaRJ4myo7xQRKCgyQhFFT/1vY
mXLIOvSFnfcxtZv2bJucIlivIpPuaUCURzAhW0qKBFR7A/eUozx2tgZ1BxlkCviXvrVHr+WdDMZI
jBsh3prdW5LAz1M9eCel44L9JIPYQgeTWQs8eREfsw3dl7BlWxLqs9KTKVpL62CkB7dAqli2yned
OiQygriZc+vMcCemE+BGazEDkABSP2iMPeOs8oKhtpodTGBxztzslTe/YvqlppE+mvcJAo9WzWrA
lJwkXqQPtB94KDl5czKOfA3Wwp7laByyDA9ygnxYn2c8pGBry4msB+QA9vq3zLQr5/EStogzeQZ+
i955kxaxrG5iHNOB3lJqeQQ3qKVqL6kA01+umTSh21Tfbmk9Zo1phmPP0qldECIJ49Yq+dMo12bn
TQAJUAGBXlZWsWfEU6rKTwyg8JGJrNY6+5J1aaFQSEsmwrjj2E4Fax9bgFXw0JaCXXPJzSFTifUo
j7v9UvUUiOih9JgMW0qoS25NeSjtBKSzfNZK9xPH8V9WMLkvN5JxIosQ8fmJPgo6z2Q4gZpUf9rO
fnYwcWGC5API0nOfpp+eiRQhwxOLJcCFw+MkwyG3jcgFrALfoHlgDD4uVrvvihJtjwFTyxCzjP4O
hr5zyGjYS/iXrFNALgxuDkSdKSK7H4YRntpx1XhYqLfH1Wxb3jZGalsqEqp57tAxDqTD92xm/Yud
TF3kpJzeLdt1ZYqfcnJ5jvpWnJruV2fMl3RrVz2E35EzrIda7c4Ayn+y1nB2/SR3qzz3aXxLG5Te
SFz+VEO9Z5/5QWGGRGmawtGsKipIUD92+zTn+VeyzQq4jgp/QdEUxl3L5sW76Rl9K7If9j5iLSNv
znIm/82bYMwI17zaWR3j8SQZosHwlqCSJhoFvS4P5viGVZAsbmFjHK0n7iCvOhQEQ0F5KmnpW35e
dQT02EofuvBF2NO9Vp0hamS3YLxrPxbE2X6zKLNvePICHSLqFeaeikHhM9qvLUtyVmTvIv3R5Zwc
pokrfUy/ln6FfOXgCTGc+JsH0drHGRggr+hIDEDpQrKO+GkbRwnTGpisOT7UrhIiuz0rhVruZmu4
c2Vw0Int7TK10G6M78WBq01jQ8+LcJ4UctQeR2Xcds/D+lLKdPBTGNSY/9P3xTQbYKpEV6RaxJb+
Serp3wGv3or1BiWK81M5vtXxQRjkgMDYrNEq6LTzM5cDiJXK87GvcdlU32b11L2W5l/ETC/dpF7s
iRnHXJFkQ0raJyu9yUvR0ebD70V6lKozVH+zFRmafa8Pxwn3OEo9nNCGAEBlo6kVZ0ZQURK7PDSd
9emB2wxwUR3yxU4DV8mu5TYQh4AKTFEO+Lad+Qd/G6q4WLy7BVjlnbPyDVtzBwEADlPttV+kHH30
XaLsK2OmvGigwc1I1mrb/hIsj3AAr29ri05gZsqllChguzmvqZC0z2GWDzFSRK1zOmAfqK4YA4Fv
19LXeOh2GsqnUOH57GPWL8Myvw4jazQcMX10R+L8XmmxB+zdEbt2RrvnzIxdF9U8MYvPblmu3AHQ
wi/k9Vy9IX77tw/vleWXJuffxVCSa5YTGKYO3V+2/6+8akUo0d8ENgU0/x9eeEutY9wYhOMG82tj
eA9ert1S4CW7ymN8VzXWkbREnaUgH0CjVov9atPQsuJtQo7dk5Kw5KJuJa28q1kHQAwv1zEFKZG/
VoJPROpBZgREOZALspT7nu+H4hB84mK/e4VCwAOnXz2qz1VX/xm5wMMkcZ8wXMfh4E2v21HrL1fX
ENsyAvzTym7HcOQbYXlppLnyETpJ79Z3XTJfG8rqQ6mhbcfj8GftaLpWvcAJz1Fzrdv6vK7EA04K
Ce+NQYpGCriTuEyiaYZb7iY/dtJ9MS28T4MKtGHTFncGlmSlNJRDe1UBknBoxSJcLHtm4UtIyIws
SUh8kbI2vyzteaqBL2tO/8RGawjKYbpn7h7vZ3JxXXsX05Mjxaa9EyQYx1P14jjzo95b6d6VcdB1
2XkaUFxXIuVRUYuw2KgsyltZVb/cWnOYOq/0PQtPf9ye83VBI2NEpsNP0JYcqwD5q2RDo9UFxtFe
Hjqykr2Oorgx9IPetBOyMnrK3iNswyNcEynBo7ogrWH9fFJ57dcSRjRRBDuvypiya8x8jbZ96Tvj
CxUYR2vqcfd3FfvXkq2RzS4i9jjXsrwMWQUxOlX0GTxhrQRl1l5G1HISVP6RHK1tRcQKptOeZiHS
wCvTfK/Sh2g52SwJ5T/EJvuegtzz15georadxwrtvbmBMk1Ppavw2hcG8MxM1y1j3f5qZUs/MWNK
t1rtGacAVUaeh53I7zjJ7hmfIur3jini+hzrRjQ2VsIFy/QEc9V1YocMPZb6Yq0ZNbQieW/X1N5B
8btlTf5ai4j9aHHEhrRf2bqdO1c/4cIpfOJ7HWoVLlfbbc+lzMNFge6Wz4AhNjp20A8rAS9O0Z3r
CnnsoIwPDbL+HaJxjj/l1LdUT5a6POu8L6ozI+adWw2+bpXcNj00DJuD0bXew+oqFDHcgyMd1JIi
6Ofa7k1jgP7NOkinofSq4UszVns/uaIKZqIlW4AXiEOiQkV3vSRqgJ3zd5sM4HEh+ND61BZIJ+QA
uTYcXeZMJ9tSr2YSMrBmd49vKJzy9MvGDR01W2PV6fJRajRdLutJP171ChMeWyvZXBxj/oAJNh3g
pR7HRJLAZrXvbVze7MJLonWAW5DuKPachXQYcxx2cM/xP26Ul6UgAgHdMSaV7nezKfvR+AZDmpi+
bRFVWedDkLpDCOYj0tdyOa3Vq2lUUPNzXmisBo92Z4974YzkYFZ/etw9uK7KF8tdf/UTQBjd5S9e
1S5oaOIQNEKOXghcKNdnaeq/1rVLglVQ6NRSvsmFLPuse8ha/BxcCRFw4FfYYG9j27K2UxV/TpTm
2Nrsl8YxCZ3UeXX08ic11w9m5GmQCXkraqhxcR5wUpQ7LEQwm/lA+srMm0AoEmInDXsWWwJ1opBt
u1PcDW+WY41XVBFesErmHq4DSoGkwLpcjYjUVDDyK1GhaZ/dicbkPQCT4hYqdSrWVpcSwl/MIbQ5
6f2G6oCSbH6jksLnxkXWJNymo4p4O8fvt6/mBZmk9sPijWMKBpDfm2+zRuiSbeSIpKa7ljHsZFxU
XUrDO0zeTenYcdkDpkH1Ky2qJxuoLnNmpoxjK/xu2UjZrAyjuIYR1hXKm427aWc69ZeX/kOs5VAR
2iPkafNCAM56sGZW/6sJ1p7LmBGSVwIT9CjyzesUI7OX3YBIsLQD27OpNDbwRUMV6+SAgHpa1cHa
UllqM2NOamtMsnA0SqRElKtgTiuEBAkIPHZiWydnGN+GhJ008JG2gSGbbDsqVKFILBGiIT0NnZZC
ud6SjYrt1sYMKQJEocwg3InqfUICYQhm7mvvbeLjR7Y3mR8zuwtcz9tBPyFnQiuZvQ7fUFmTXaU0
X0YJcrj4gTwhArXX0qCLUxPPb6ZEuZMOzPUpnbbyuVTolZSZTcYAochtPPZgxcLc1/zGxqJcAX1c
F/r3A3r9FxY3LJacSEqBOLF4TKf+lkqLKlANmnK+YU4pAAdmT6BDzJPR5L9G5TZ78x3cI2grhRQF
sZSEdGysHc05NnX2PiFuOc6ii8pOXEFU8THtUnWH3sI5q3Ue7xezV/x6k/QoxpvQ02pPublvKhnh
i7ws7JSLnpa3sW4FwsbIEunLaAuPc5WZjPVq4QrbFwXntZclATEACc65+QHTIrppXqkRhaZMeBzh
aHcxwkrLzg9Zoo2hibuSvLKWBz0r72VqsQsGtu6mzu8c0ospyoVBEHKvxV2vYGLHYJjnL6fZx7Y7
nhPYIhPD9O2zfzezJHtiEsTz5x6r+ZIRUFI4BFXHHgObIX+d16yP3MnPdRNm/0BU54y4qnDr4zgi
s2FpGaWgPC5u2e+VvMz3Dk42hKZO4PYZv9DgvyboyYlXCtU4DV1G/Qzf0/K01C8ZsDRWfXboVml7
WRABakNqhAqgMHzmD02sVfstxM2U6hl9D+kXdi6Z84ko62Mq0JVx7NyUx9SsDvwZmsh8BN4B4IZg
IdTFUNHNXaFx2eeue22p1jdZjHlqtrVAMw5PIkUxyzJ125aSdMEZ4I8KRgnQ0GQS8GDEVMkzBBZ/
GOLfkB7IZVXsD0wvHqLx2ftxrNJ4lazXjNwJ22mx9sWAfCBbl6syZI+lajLd6TLV5zHcYsR8UFB5
MLpS3XlOAilSAJJrqG9q41NkLuMGTVV2mmm2SI6yYwmPIsrbSJ9lHe47bAbRVLUez91A+AI9hlB3
ZZKfFJk9FquXcTvm276SN8y1eaGxg2m3uvlUJ+tPYeC1zhmRkotRnPme0FZaJKTZTPBp8jGkuAwC
ZuIW9GY8ozzZV1713WKyP84dCVGm9m+C+Y1z4i6p8HY9V2ugUmBbyvDZOOEKOytaOqdH1jxrBMoo
aIdnCmSNGYm/QOpSevAC2y6zXbqvrqwRg3poS4yW6sQoi0hmeRNoyxe527mf4Y3yW1QJbBOWD6vp
KkRdXcsAT5zioUFoYqkHi0u73kJaaobgUW/BLc8hkYBApTyziiw+l1SakASQAKdKWGuSDsxjAouY
0NhXk7aDk0AmDolcUaqZ6k6p191KYDhorha7Ug9X2F5sEdQOf5lBSaWjN9XV+pO/zUxy6pJV0MzO
W6AfDp2FxJ2Uv83XjOyKt6Vo0DTqQv+jJG1Ngsqp4tDhs7buVeOxZtrHfIlsBjQU064Z0pehs39S
0T4iwFDnHJG8Mna3FZJkw6mgTAhMPWhXEz1EBofcNMFxstawU6Gy15FXtdc/mpEPj8ofW/PhosXD
ZVH07gH0G7QWm1JMyO5dq10DuGF2ZaTsoJsaFu50lI3zs0atFyDnT33Fbe8664Z9bBK5iDHzGXfe
39wAxWTim6IX3oKkGa4zTMV9OJH9mAuDJGrE9zgePhSkY8iJXD0Hqkih4S5aG6kiFbdEY2U7i/RR
UxLLPCgV1pZuc41CuLaJKGeqIvoufahsrhoCRfdgSHlfPVE9TSNeETmqXyONJsOj9ITapAnMAW6Y
MNunKXZdqifxVJsSrtnSnptY9oQONcvzYLYK233mI6xqT1yxLRExoMpmdEKLJs9FkdYnr1LYICX6
WuHQk6A/u7m0okrmf0sB/Njy1nnrKMXBsJAXVHK80/V0yAKmKsDsn/0meFf662TODzae+psgj89k
LV4VFz7LxdEV3Te6wOS4WPPFij3lkR3GV2PPWGq2342kLC+W7p1r0ajXPvOSHZCZU8xi5SDx4bfz
hGjSIt6k7RjjpAhuIyYgKBRFvgDvVaqTrOteR8mZFAck8USeOUxoNNHWN2P78u9Xo6Ymp26Mr//7
5x3BOcSleMUhv9Jl9b9aG4vPioI/GBC+aIhw7uaMkkio874fTbT8Uk/2zJNJDk29+FjILt23HtUD
KnQsqpAswhKG9yOCQhfrK38O5xEbF5F/9p6lR5T88HMZkpIGpLi4FIG+q5Kae3bnI2CHkOe5/EL1
z1mHAA7Gpv28lCt6eWPrv3vHetYr73eXZVv9o6+vRsHCQNVERlRas75CZjyAqJP3bHLsF90lUxAp
H+vN7MmAJvLvX6ldzb1MZE0zl+2WOyiGvQ6q7eRYqBC1rjJe/t9vufZuSuu8doM+PpUdCFCtulvb
FwQd9RGxz5eKUMJYBvMWq25NgOG0H5MZmZrmnQfFTm5DKZ3baBiwPOYY1rG0z3HlmUc4m8+EDRq2
n5buaUortPirU1w9aQZZS/qxtgUf88Tzws6cu1nhOOf/fZlH4Z5BniHqcrKVQCNOCsM15RFTHkxQ
Mdg3jYRmry31oCoJf8rsqnhpcLeLeDbu86QWL3BgbqaYjAcPRP8NwuVru/DG22R3HDqpzHcLgMxT
BXh7Wed7v1hFQGhqv1v03LkqOvQ3VqxRP7r3xirjhkqfZECeXtcsyhOkL8zcq7B8pwUIvdrwLW3L
jQ/WJmVy0I1EkurkkBei/WhyLkK3K98wmJ3q0bP2AqNHWKaZ9pFhFvfrilwEIJgIhImsQl/Xs7vK
+qfCcL+bLDdeEOhtNt+XTNQYVYEUOBiJGf0vHpJLAarysNHPD4M01cu/L5IP0X9/9e+3GisAP8ua
g8Yw7KBMnocUCiWyV44kiRHJ43psuyykD+Fg9hbyPZXIYztREdPY06vedhma6A1zahIrMTTDuTSs
9vq/L07Mh7oixhIF4ZE8Fg2NyP99STZ56uSp1w7d8LH6Z5FHGdvTGkEzsEEdBxipFloBLJbFJOUF
zVI0IC25iWzYftzmbCesHH21xkhELnQWIo0q0otd9gcs6cnBNFrrRGi75kb/fjkCEi/x0wa9BzBC
m2qChRKdC8KCIkOo3NNSIL+rmqUkD8PrnhQ7/gJ+1Ow109XO7rRq51x51xvICZE3TvELFzuJluA3
nmjY0LHkG+MISVVzsZbzEldVqCoMZ4EWq0FtVeLBMZidrewcNG6bf5uENpOnErfyTi2aC8L64a9u
WFenNO2nWl3fa30h2TTJ1LvL+YY83Y3KGS6/TiQQ/qFXfrgBS8Y8XSxmuWVuvmliUPGsFtgllAHd
ccvk1K28z3mCLGhhG2e5sLAqjPXdWGXLccRCQNmQ0saUTb25WI4QipDbzZr50DSVe9AJHMVXA+HY
qUr0d9vr8O8LgMvrPMDv7E2V8mMzC4+6fUVRrx9JW9xOR2a0sM3yu6aR7lPgV9kJ+fHfw6LAPbCS
dzmaefHKBoY5wQbLbFEUhOrawNTe3nl17Qd/zDObtxAOyWYlas/srrr+oHfaq8CZxPLLKB9ZNJpR
xSNJRWS3oZgNPOLiP6SdWW/cTHaG/0ow1+GExaVIBpkAUe97q7X7hrAtmfta3H99HraTfDMDJEiQ
G8LdlqV2q1l16pz3fd78FGtxuHKHcDjo+G4W/dxxVYxnkZp4ZLtV8OUMXK8zs3QZGzoW4aS9ISAP
EZnZwQ3F3G4YAjZwb8pORaiJhac50UFDVdG3TvQQEGUqz7IW9ePvS1+UF6iCyIfzHglAde3pgcDm
JFCgJzJ1o6bpQ5bS3Da2n28MSj86Zc6MJUbSq7c9iuGpPE59XLCSDbu4NNNXflHhPjC0cI0ngEyF
Sux709RflxbUzUMQEXztFn58HAoilazR+kjKngahNHvmTvK5lkH3Ujp1vJQTdWVjmW8iqvEKsqVa
ud1tQAoUT6RePM+ThYis1lcnod3bd+QWYgd5NwdTLpUq053dxK8A8EFAjMZTLfronPIhCgDV/JhS
6xrTrt0FgukO6dzJm0WNRQabAniPxy6YpvRgTm7KQdTF1gsYCKU5D93KrbZT32ytwVwUwFZ2/cQZ
CLk7q3aBR6bNO0xUo7FMAIFei4qEhbFXNc3bqt60KMHPKSJPUrJqXkurf0LemlbYEBC6cERYMjLP
juQxoUtyFFkxM0UqSd3gSlsPRymNrs1kj/ZzHQ1y4RKhDngmS44VWdybOnIolbLhYMENW3E7zolj
zXhO3FfMi/0p121tkfbIRLNEE0fuQuWFr41eaCcK0e7Z1FoO1eVjN5LCQ8OI2kSGNqaesU+2Q6vE
4v6xF+lEKrfbfLe1xn6y4s++pfi1aUxD3q2AEuGVMxBCsk6E2OSymIMuoRnVjHTAh2ocfi8+CfiF
do5hp3H4TNOVVqLfK9Q4YXGBUr2gDaM/oAAbv0kkH4bppat6PkoMLXiridJuz0cz9fmSVjCP6Xdh
lujXXGs+RYosqwxMcQSSqVMx1vaTUSWnEOf1nfuoE0NPJ8fG7eENyR5sQH4FYAjDHoUNSn+MBrZo
fjmliRaL/+Vp1PPs1EKM2NaZeesMbEeqzvELFZ1/CHtzF8n0bkOmkdcBM5GuDh2msCnjZ2B7LqNV
H2H9L9CYPGAhM5b3X6zvdjdT7/HBV9kEQXIkh310M6o0x1yxYPsYiAgT6kIY5iHJX/PiQBtUV+Nx
sKjAYukjmVDlT2WwyQccAu4rVMtauKYC/mWIyCPVzQVXMjl4DRrX34kw1xY4jiaK4h4DxKgwYofR
B4Fx/RPx8fHstXZ2DueThd6ZAuYDFw3CLCNhVuj4Bn4yvLjK48DF0kd6ZIpTXNhLkab6fkjpkJfA
4IYQcIWgJXhf/MdwIlJUcR+4KVKLwGvF4X4ZjJHzt5eRMN54lMl3tLdfa/YmtPp3NByYw+qQNcSz
oSOFDVpm1xD7kFHiapTDdOzny9C4at/Q6rR96Ayco51xH88tvcSMz5LendSoiQImQxc2evUw6LLe
l3H2noJWO+Euyfc5Wh9C6KCFt25I+phTdWyyKCiIrks3qVLTeSzmMroPrsB+vE0REH11P/sobtKX
HPjFbGp8BW5gnzoh1WNOaKGk+rsvOUOo9nbbVKtcpGQ2+s3ONnsag2E9nHUSA4BQ9NWmaVx3o6F7
1R/m7jHtMEYxfgbVNRHjtg1KyM8uZvUGCGDJV20CEx16nedyk1eS+DaKD9XFzdEbZM9ZLCVLrahI
4Oj6Vwqaap3WU0h3SsLS6cYjZhdtU/pEGGEAcW6dywIxJfOZ3o44bMpwKSWBk0Yql4Dzt1bdhbfc
p35QuIuL2FlMVVQfVW2Fa3OmX/x+5UPUg+7id4l89zrZBjUmeeFAsMIQ0M5c4mnIg6sYkxvJScNS
n28ZgZFjm84PyWYKN6MWVSQxef6BP1Ro1kmhrfIY7AWqZmGrloqvALmmfLSbDU3BSDeQaQTTRpKW
Q2VUJ0fGnvEuqPI3UN3jZghdcx9nMj7yHTn+VqVFrETqL520GTADZa8uTrktbsGUoz8YHHdEOV+S
0nyKIXh5Mj12/Uc/tc7FLuhf6HQqA4x6l/s95xilWMZO45z83sr3oW681LGx77VBf+sRVK2b1nrC
RFtfLDrVhpRgvqhKH3hpw1WmWbq8J78otNY92dkPIgu+ZdMIw4nQ162rE541csPSEIyH4/1PKjwO
8sfsBZpkEMHrV/IqKEuvMkHVV+WHIfUFMp//fBp5HGAmaHHpkHGMH+xVnNTZvk0ByfamXSxHXSPu
SJpn2TAY46RgbuPOM69CVeuRw9mJLtpGVXF5jGduCRYE/+DU7dZyakoe2BbLvKsTqIBBctLQCLKc
LSdzlM960bkHTD9yAfmas33nLNnrIPzn8tGlK71pG8wCtSxL5pWRfxzttjr8JnvHRbZzqeUJfoL2
fb9UwjwFevalp9OjlTnMvCkuPTFcCYL3D90INB5EvQ8jszxEsjkUsZ0fiN/wHm3Zr++bQT9V1fL3
Z7UtrHfYZhdD4+MgmiR5rmyHX0ZgQNyGTrOBe5zsTA8K/TAn4lTNCJ2obhdu2ZP11KaQdQbu6gnv
06EoBSNzUMmIEvEIQCrLb3ExaR90P5lZ2DLYyJzUCz/DTFXV8eykqmHwzxdpiuDcBNa4r5N6x9BV
XxZlDd0l7sGVRuaAWMOItUfuPGqJxL95AomeaNH6Fs5UMTDEMx1XYlpqgUeEcRclN9N6TgHGofCW
7IfQghqmpBujcGmmlFVCCZ1Y4tAKRj6xYK+uaTqNMak+a+Iv5dph0X4I5880HljADSAwVpKyow5q
tSfLKz0O84UY1Q8WhYEtJ0oOpVNUa6+cMHejw3geqRpam2wlwrnB5fett8V28yiV8A+twQnQQnq9
V3hPH6L5J5mzCK9yqm85oLmDbbbhU4TbfFEZWbjtug6QDeKpDZIhlLm6g4+dVhN5TWGF9NVMr720
zl2Q2is79MY16WzplZS58x0ElXRDu446fTxELaKtIrKcTZMwE5CpgrFW569VW/XBzrZLF11FVyyy
Ji0OiMSCZeeRLaVxdnoo26Zbl3RO88LIzllmd4/YnohJAw2DdMg4+ZH9SItHEexGLyOK0y9K3/4j
wZvUa2kKEM9jZ4WmpJEkcqBlV+1F7/0iJ7c+NmHl4LhgbsV8d9rlPkqzrBbhUoxudbWU7mx0/Jn7
WobALsbApPOuLbQ4zy65b7tLLTYAdtWu+3B/6S0NbdqUabi8P8Rgw4qWh/R5G6QVCJCIlMw5GLYS
WxOv6YTnmHY7sSkELViHRJAszLkZKazU0E77JrhXxzfPLLugH4iZQaCMzTYeiFHrGohiZoDTo2y8
V9OirGg47S3F5KJOmBX1C9Oo5ZFyTR5t0492Q5g9yarYEkEQXadcBM9mH7IBqVjbiBTJYCGm+kDA
YUUsh8083pXLVjeid1SkgCkQaJ7HQfseS0Uwum3n194JN/cFVYOWmQjZ04B4LEk3OEhnSo5aKE9I
3ed+6vy/jDCd2OwpS00gDJlaUz3f6UpVuuu9wTpDSrKOaMHgTMxRI5YRMdv3mBajSm2q8WrJxLwk
7odva1QvxPY6hia3adSehcjoWDX8DAyEDF04vdBSMc39SCJpFkvQkXqLyeJRbwl0MuauFqeWBzom
2lm0zZNX+gkLpv2u5BxeHuI65jt2DMp3nGuJsLsftAzSHCYaBbhfvGBTu+ms2SRudCuYWx4Gw2VT
Y52mmQyu0Zy+jRNYjTsGqjW8a2nqwSHz7XAviR3UAyV3RpB+VW1HCFyMThryrVrZKRFAUhTexfCj
+ORFOgAOjr610QFmsKat8lDlIIwviLMgJvXObSNh4qOaaiaFuLFXqnKbI6DU1xAD5DmeL1LJCzGm
+b6CJ2IG/cZ0UvvCDdCDGJobmfj4sn2lJC3HSn4qowC3kPTh0/ijxc6xTnO+UtPb6SBku3I69pgS
DufYCO21MumRwXwip3MSr36TBVcgSdHbwqTffKhqI10biA7WWQw6625Fzsc8PLWsa2n+3YHu0Qi0
lQslIvfyx8Ossrq9BZrpN/ks0TtvUzLGxclDNnMoFwSlli/CQHtra9q4aoG08AslV9LSG3djeGy+
KkGWXMwFRZdUASiCGNdrVL7owbTXwhhVWPo0K1bPGPyj6/2SjBQEMinNA55k7QVx0EOmX7XGCX/A
mWUEG6gvI8GbSPSGvRXFQJvN2oR9QP8IxhUUAWx/Sz/Hmyk1j2x3rfP5vZQ03Kex7fb+V9UX3b6u
muadCTX3qvvuKIynZepnTySsHKUecg6v82ntJ56F8rsiHF7v6sc0Xw6OmM8po/5RkM5WKY+MuYwh
v6O65yTptvmkAbOrkAQQ6KD2rVsF7Dv2eOLYFawDCzycL4m3RhSOGceBamhqxJcEbbfz0VcRbeeg
30o96GmDNR0Ig/hFpwrNuOdBWmPRZDFGfya60EU71OZnbdjbvV6BZYEPrWnE0KHEirUHzTKOlgbT
IxPye+5U082OQMcalnURKPsFMN/fj1IMsiZxjWsdOsH7lN9ooTofua3TTB0ICjIH5RAbYK1hT9ov
9NOwqVpvYPDIJh0d8ymLoRpqjM8PUAzAwDLzbKP0w9TGaldj4lnmrO85lJ8nDR/U8v6nKGZQeP9T
T8sPf26/shpkyrEdGQTTc7GiGsWgg4ppftQSWXSe57K1dBlSVs2BYjG7NdmkXyN27DZWAE3ZwamW
6xHgQKejE5svkwdggF50s6CmeOyJ/11bCfN/OHYFEh0s+S6agSMSI+chtkA0yD70dlk4kWkUcCJo
epP5r9afCnc4iglBJ8lVnKbaHYfTmChuqomq59jj1cmzhHj0AYPkDZ+xRjEAoiISaXNKRqrvnvn8
NoWWvbYrFOwmlBSsEM5XhcXm2lFKl8Enrcfo8X5hbGttw/kFObnpXfVfg4PlM9KC7tE28SSGdOwf
US1zupyrsmSAr1IIgheDOPuZoIWlx66SS4WZYMm59mdfyPK509oVajmY2anvQQ+Tco238WqjPHPS
rkXUXCwn3fsaVJYfTSco35ZWSzGFYNW9yYY3sRxAOhTzTVIk1SPHq+BH11GP1XCg0CeojWOX2UsV
M7lHcUCESRIhKgRXoU+EXA0apgXluII+owUBZrL5nAbgC5oR+UfagRvsUA6uIK/ax6FEf5441XuC
u21hhl81auZDTYVgq/oxB4uMhYg6uCvUGYgzBwCt9SzEW6Vko+TApbvfsS0j23VQndJ781fdoMeH
avBi1PQOQuOeVborswM1x4GR0BpGLPmQc7dMTGGxvW8cKkLiQqTutEq1Yt+l/fhOilCzIPOYcQfF
RaIBmFYTUcqNjU5vsjyE5xjL91iwDH7+l14BCukHr362UUtCNskOhsg0EOIrWQVEMuvoAcaxEM8O
5qRV3Cixvj/sjByGWi2ewHDBQ3SZptvh4P6oSiIwza547VVZb5TmIsOum/g5dMfvphL2WSV29oD/
jFzFEXdTjqZmW0xI9pZtMaSrZNRPzILnRGz6olWh1OMMkuHcyHOaHajHwZDpHjYRYLLI4UuCRtt2
Gb/OTGuPhjeMgAXphWZpY3/X4/EH9Wl1a1A1e5O6sNyVWwCeGVLiUl2UwwKjTVG5yQx64zSicCzP
AxJLcSADhowLcaTz3E/ua6yZp3aS2U8FNSuwjDVIIP1G3S5uiCmQ+esory2PiYIDY+CxLmYZZOUl
30VB9lVF0aibTB/cOpmOneVgOprf1swZDp0LZMhEQoccltDv0qx+YAvBGVgEO5Yedx8y5l0Gk9M9
6fRtaky8bwxxEbAILPKBio0DLZZsNeHGvQ7ll8sIbAEnpH+jCIBN7TiVtXEHfsFRUbTr1iiiE4Cj
6OT6BZPSPx6bbfxU07TY3p/64/n7n4qQ2G9LA6vkZX6/BmZj427Sp/MfF0cB2nak/xkTQLq9Px/K
bmBIIL50o0kIHKQJfRhQLx9GqYyd31riBoO0e2m/1wYKQRwEODXrZrzyTjOtc8mLZlWrL34OMslr
vOi9A4+0DEIr2YkZ8183aovpa6sPlBYQUeyb7/snNofxvWMQSp0hgI8V3lMRI+UxzE/y1vDJ6K31
YsRs8FGvtnLOmb6fV5HkW7uW+KGCuS23G6o55dEyvDclKh3ux4gn5laZWvOY+BvxCp+6/VmOoiO8
im6CkEV6QErBx0HChezo1d0vvT7A2UBgyxv+Qltg5xWtd3Lmi9bp5KUPyvjF59IiLcAo9OXvv8Eh
vSF3DiP4f301uK8JXMBEGdKp8jo40ycND2N3f3S/VCCjt2yHJTtNIUrsUGi5ajkcpKiLpWXiuuxw
/iIfqM09bfPHe+7b/an7JS1Cwc0Pbufv/sLxmxchq0tdgt52mzA8aZMZQFxJ39ypavedTgwe7+5E
oWX86uORIGsi25ZqCuSusrPsY1ym8/yysKTYOXV5pVilM+wY1k2ZHafvSVivKGb4hGl6+RI5+W2q
3XXRluO3XnpqhVWbwTa8vh1suvWIo/dp6gv2aH801/fqOs4PqKQXRRSY+yat0Ds2qfaQjrUvcIqy
pNOr+rRcgqEyI2+2wYhMAo7cLzhWs/GuLqDbmPWbrus7LQCepUTxBJFFLcySRyBHGXoDamKEPmEZ
e4hr65rEwaLSzV+DfKP1z9HUcOINgab4pBCaL1orJg4p7uK9aSCd1vR678zuY0ZaHjrCdF5T0ag6
tBHq8INjhY4l36YdbLVku1EWDYm/zOChYQSd6rUW/zCZBG/NyAV0x2Qc0coydCCpyhj3uUe56aKZ
Y7iNoaMEpgiapTjoprr6fYOkSYXlohjRVjfcIEXvz8RAJMG2Zj6MFcFyDJFNgqs4iWrtbE+jS4fs
vXmUfsUwfP6HOchPWhTJytPcn/nc/bRaRPmM+BetqOF2cDBcVYqaLQw5I/fB50D/26bOXOAPZkoD
pLju8uqM4wqmMe0937uMphYDxHTdnS6TXWSBLGEAWu5T29yQCJku3LoCUTIc6WF2lwzzWhFbRNyV
U4MxldzOpMzC1WRztG6Ro3lCAcTE8CJjCih2su+BT9smoB+LFGK2flrjh4/8jZBrUZ7GEqlyYDXd
tsGOnPbYQmlA7gdlZY9Tw3IRMc8tLVphswWe1ORd52dH1ebHKlD9oqFOJ+DJhIIRsUfSf1uO7Vft
E5RCTQ1gtwiurWZ6R51clNJtAap0nPKjEqc21QwdS314iFpsvKGD7LwtdrHQN8VAXovlKgLIbR2s
D3mfLPiYumxo9Ismq77pOgCJtCPbLDBKsr6tkq+gtamJc+QQWEzO709TopIepGl90/Ru4XsqXqgp
Bh4s1C5DybEtIhyaHYFhzG5f3FDiuxgJo9aQrpsOokW78a9ohWl+z0TRyddm6RU7GoegtZ703q7q
jAs9mHTDMPJBA8m/84so2nUVgfGcaZYuOQMYvcCvTSkQkNF3P8I6WzQW0aL9ZDnbqFyG4ZePb/zm
Q7js2zLaTS2sAMvlv9xgD9znDR6FIBYP6Sz7xitjN9ingNAuu9xJjj1ExjpoaJdiOqrGFtxL4AyA
Wxk/jw+khNWoJ5IbdAMmV1n3CcbuGxCOEYSi2azLargMJSY5DKLpzLEUKLOWozN8uFYIGTFx3Fnl
vHft5AXBnrWCeMZa1FG49vYXh6iVYdifEk3E0pMTJc2wtqZErM1ONfOQlJhYDsEPRltaWMlInTU7
n7AyRJMpwDgmfeAWQRAy6pso4szsJdEYHedm8IFDlVZj8UWMjLV2eqO9mOhIHQta4lQ2XzjO7deS
hbLwzM00+W9xhlm0HhlU2hgx90NkfBDAzHIo7WsQiQzTHAZsLbS+IsfhnQ61bx6NUnLb2q0Tdo8l
VGHK4nSd1Pgs9oIs8IvHCamcvKPg2P/NDJtN3MTOSrD2gori82ZVX8rtvvyEKSRRJ+2iC8jEKMdq
A1rge+jkPwY7nUEgMxgJ6voiRM11KuZbwdVNsbLhySJ66eodMOC3iW25I2Ri1TrPJf2Di0kqNh9v
UAtQ7NdGWFjHKPIRTtcDABWCdtgAWKqMErKNCe+rQqctRxwRepemD6ogM6K3SDLoFkqWP0i0OUem
LK+Q1ekZxwCO6GoAiqyTTzWDfSRzRLq4olqKmhhi3d41utbu215eSJU9lgIZPDOiq2vAKbe8Kdo1
hoxmeffsV6bkAAqK0qA7tURqPSQx0m+9y24E/+B598tvXYUOY6wwgfpTVy1Dw1hNdW7toR8ieo4P
OejxWc1zHpz86rVNtCplcEgq8Uuj9bPK+3Kb9Km2r0fX30tuPZo607TEwN/T2SE0syp6hN8tamTA
67804I+gv7xD1bgRmnT9jU/SWxXBLUQ7t3YlHBRLCYdbrc/Bs/KOKVEvCwMVn1WgSNNseCJt9glz
DVZhtMirADO1MMDtvqoSoGyatU9JpXn7xr9UNU5rfCLlAlUpKiSbCYaXgBwceueSVhBpxqBHA8e6
szavmmLvoMcU3GoPraTBQJ56z9iZSkt3mAxx8Yf1UU9z70xOVURMNWEN1q0NSICArH6aDO41UY/x
SRu0X0PaXErcZ5tSJz5i7MWvMs/f6Lygi/KTX2XbveT19F5PxtkM8bJj0Skt5M9UhDPp1IR743HI
TiAZ19XH0ICmafX+vRqlsxcKb1rP8xhr4dqmVIyT4N4Ji3H/6E0Fg/hGz7eZw/3hNFsm7Cunj8SB
W+sJoA+njHSOiRwxFECIQzy/iUet38dIwtw4lzvw00fp9Mwcsm6PTgEuuB8RFzmQUBHgNGkIX923
UdSus5zPUoIbdRg5Z/hVdk56ucbI8DkF+rXpyosICuPkqmRf1cFWRrl4c2d5CDKdFLl09M3zIl5U
pC1j/u6p94OcphXLOpo5gxbuQ6ERSzkQbno2xpdRjIhLw6Pt6IgTC9Zgw8SiZFjoReCna/oNHx7e
ddzQ2yHKf3hwfGKtdVZ2ky103aDbbBTNxjWoPCqt1xf+GKAva+xVi7v5ZJWc33NwULI2kIsgGemK
7IsWYXfuGrStFhkKNLAW3mzHR2RJarz1OEniLyYnfuwwgfnDcWp+5CUhEpm01irTN2UafPP18jO3
B9RMYBFovcOFEPE5161ky0DhIdE2mtbS4NWCdGXgv9gwaXnsNOMVSl3sFj+MuPwWDd3PcrBR1mDJ
WdOs7REzj6e+BhHrpOUvHHm/YpNUcSzDYG3JEHcHKsKu8Rjve1G5F0Nd7qmZGCGfKvwvD6UH4ces
yRdAiGivXWYVz+VgvAnowli583pJdzkl7XeZJ4WP5Xm6Ia7FQZ3k2yQCTBp27mOcIor2Cg8kEzCK
leGSK5raKMhsq1005bDLOrqzjiAfxqcQvNUWswOhw7MclkmMrZzR1WMkwCG0tE8Xth0cmlpZu17r
NpLcZFm707HOEtRVpLtf7JLu7XQJEcl+dr32iAF81RNH89KwctUzgNKQz3ys1blCZj+lUH5l5677
X00gmpVhAXVoUJEUKIWbzit3pYFZxRrCY6wKLlWwcbDHTvi1Th7F1UOTdORblHJd2xmARk3/7gal
uJSZr1/AdzeuFmw9GJJ7kSdr1FSUPuP0GhI4u6it5BuWH+3JEqrZBYhdHgZfvjWM7ZaJL240ECRi
NDvdojSxt6NywSkQieNwl2wZ1EI3LiGT+ObQXzJcrVnWmHuOy/8Y9gyGrGRGqDT5Gqxlv6vwosYB
qT6jThcMxlyEqV2jIWL3CNWJicmC8ozVz3yWBUlaDjSswVyi7jFM5LyDuAx5GG+JkN1xll4Xqcdw
hVHmNkhIUSimm0x8DvIWPcdx/T/Hfok51qtIR3Jxd59/+RP9Idc0COl0POEYNuS7v4v9QnjlgN/D
oF1PJM24LeCcMLGclUuiDtMvdCUOOyKiwSBfKd5q1M0oBPLWfTJG+0egFq4RmQzNUJ4k0XD+n1+d
JUiu/NuX57m6dA3HkaauO/Sj+Pu/Sn2rlYShk7Yw7O6TB4CuyRnjNEIub5RHBE/Zjbv8O57MfDtR
qvwWlwCeAbSlWUTwYENjAmz3NLTqca2NtSQs3VP7euhWyHqSZ8tIngNvzNYBAlymP+2a5bBFOJjp
N7yC+q3FIaUpYG4TrmfiIEAM6JUL7ZB+nm53xzaPe0y5ygCiYIdLu4GtiesHqqJFLkBR4NP33eiI
cjo7BMU0LCvsCFQc5qr1q+LatEI98QZYELCIUtBKiFkqLhkqC1p9qZ5HhwiA4AIhmo0HsY9Y+wbg
Lk0csbyAPdsq+FbA2DARVaXrkt1mgzer8HNzaGkOXQ7iJ4nEPCkFYFl47QqWGTeZkXj7AGcd6FbY
sHwPA8OQoW3iwlSnSRbhxgrHYBGmVrNGmF7t7VIDZj9f7g/hkb/GCALXfzyVhuRK04R6BXrAgKlJ
6Eex2iar+5fc//39nzqhJBCAABbLn8KLnC8E1YP+N9rjVJd4GQrOeALe9dIdc+aEzGu4mYyfVa/c
K8r5h2ruytVB7z7RZiElQ0ANNzhGJF0zQhvnkioADq2NxB0n2PneQyqFOe5EhyYjoCOwGrQ8pZZt
yfSICMZNCkyu94sU8gVhr7XBdBSvsMUUIEsqZ+sp7aeKuwxDL8gMQi+L/f2hlUSXkbmGq/RhP2XZ
rW3sakvTk4akdp4aAqYm0zh1HppKUFzvgqJqN4Ym6HNRxkQDwKsf1CgfjbpEA+ESmQC/wT/eL3mV
QntwFHxQK9SOmV5QXOoNESwULI91X5ovEWRCT4unpynPDZR5k7EMKEpEGDjfAs/oMUDBEjEDwm6M
gZlNU/ULGREBk9I6ZliIVH7kd+FN1tUoTwmhz5fGKKyrGs9OYmlru228vTswme/rBgKsKQfOpra5
J9YFXHpZj8frwKfyiNm3Ri5sBxjxVd2smSX47cPkRNax4YCjzVNHPFPp/i5oZNeilTEdBi3IzyRz
Vczh6i/onWSZOlmDuaFcGFUv9oPpYco0Ru1G24H5Im3FBb2+mI4vuQR5JYZFMt8nzXx35CsvkOmW
SLzirSvz5CFgTmTWWXmz4PMBnJjIJJgd+YxmvKONk2DVsy4STVWBmCesC0Kt/u4KCBJWZ+BzAgh9
TQNk90VeOMtQzoeBKAV7pxwUYVOmFo4z1HsD3+oDEQYqU2BaaxdHcoxQgblmtB/d4FOx1CLzGI/T
ZCGJBfpuGBWJE7LYNW5c7wyvpMaljbTVxkidI19hyiyQZPmVx+hhfi5mvSEIDA9HrVxqfmpRpJRu
VfF71cyDo3lnEtsSXm0ZHhEj/PTtZGAqfGL3tY6+ZaMDTfMPBtr2wfH7AGxQjbMuUdmqtvAWjhzi
/DkR1iwt6nw9V6uIOKvNkOUoGTTxhSxhfA9n7rhXZBaQvp5JCLBdZQ94dpFVZ2iSEEy6XvgL+6ux
ZQBY7jJwjMue5WahRg04Zq+X19icgi3e04OTeupiRrVN1VcmL23ILaI1+8LK0iMqvXjdKVc/aw79
Arf20r3pIIe1iv5kYqfG22mSjlLEIGLGfeLG8Uc7k5DHpHXIAxC0BxAO4OtGFGH47Y+7oYbA1+kh
1t7g9g/AnvbuiLoGEKvdviKbPdC58rZeNjibSG9+dWGXPUbpUJ1zoTsPjWm2Z6SA1mpszOho98m4
7Yzuo+hoIXQ9rtvBGZYZDsfRJ9Bc5e+RhfY1MCnW6z4t2OhBSZJp3tjtPKbQig2+h+7iSm/vh+IU
kUVy8X1L2425W5PMET7ovskmDH7qTFHCaGuifBd9rmEkq7t1VrTzGzrP/EwcXhqpBDTS5WcJpOcY
9+CXmiDo9/V8sWhFLdrOsFdgQdhBnUpsmVplzxOY661D5U7IDjWX6cM4Sg1gPTAmdxFBE0uNc/cP
rdvCqskPND2qTWb70yIYkf3QLEeynGUni3fhLet9yKC+P+yZeBq/E3//6efwz38ERv8OkP5ZlGNN
lnvzdw//9fn/Ee7Nz/mv7/uvm6/i/D37Uv8y//g/nv7bh/z0/3h1y+/N9795gI0tasZHOnfj7Uu1
afOfQdjzV/5v//Ifvu7f5Xksv/7yp59Fm4PtuX0F3FV/HehN8PF/HwD+b3X2lf9tADhf/zv/25J/
BqJi6q4ldInbySQi+Xf+t2X+2bIQAHgOOe2ebphUXv8R/22JP5uEbzqeiXDOm2PD//QP6Oia8C9/
Mt0/u5Y+u0OY6eKTsL3/S/y3FHM2619VnzrPMGGQtkkGOd9O/n15JxWYQaeNV7hjEbcH9bAdrdHd
egWoQnsWizxofjEn53gCdENBFImrMsDXAFfeq9DWDrIYx5q7TouvrLTGjllDcKlmM4zBzbozSs+I
UP8M3ksdtSilwK9hLc3KweH8I7NTyZHmEbp1cZEmclcAMoIcvqwdtlVioF/Oa4zSY4evRpOt+QtQ
QLxr0jh5qlAu4J+IDNrI/vSes3+za7veQfgjZ42xycJzmXkZC7bGxDiTOKxbkQHWUpa/7rqZ2Jxn
1ZmIZosgzRqlK8gBTnV1Yhxcp9Hf0Xl2K90NSQOazCX6r1cUs/o6dgoXZxZLO/KMON7ZjtYQcEtH
7QeIJLUdGuKNlpo7ZFeCVGKEM2jYdyJFBaPHZbDqDHM851GZLKapAxmXlUiuc1rVeE4Dhx4Rfc+S
Ie21G8FZ0++CFD3mzipolELb4tdnl1AsYPZuB5ois4k6+HfmzmM5bmbrsq/S0XPcADJhEoOelLck
i56aIEiKgvceT98Lpd9I+jp045/1pEIKGVahgMw85+y9dleF54lMmzMH/G4Plyugm+KN98oCeejr
KYBDjFvGsrFrLOFRKV6j0FM3IsqRg9IdrsKNKXHv0L0rxSHXPazASVw9dpUqz1GCnmZhifFjIh/5
IZ17id1QY4kC+ILVN0jeW84B454u5YgAwLqeSbRyb4leW8N0kiQRifqpDc1g2RPXe8D6kb0AD3U5
SnrSWGacDgmFlqCWxtKHb1t2+7DP5WNPXuatTYbB7ZB30yVIrADZaIJezHSm6Aksh3FrmaOVr5uk
sX9wnS0AtE0JPTxQpMnVqp6OCakY90jUIDYPzJ04F9ie+xYiAlrCAqBnanodwqMAr45rCbZiGsP3
Y2CF75MXJe+1rup9W5TcmzHdbeaz/uSuJj+FvJPow/joykq+O6jCXghCBruSeVH1aYwI48YoRjEt
IV7ABEj0nTdOORFHYYuz3cybJxp847sQsWqYwrTp0mon/xipsr8bRDd91hJsKWoxfjIku/oOp8lY
rsn2cPdF5yFpCIOB6DuJPrunDuDbo8JgqIxw8UZ5CB8na/ZHgOHs73y9rG41kPCEr9ktVnbUqiNH
RTxDDTiBJLnDzRzdgj6ZPhCJhji6gp4HBhHBzsHt9Z4Iz9w7Vg1m2we3eA/mzfmqOIzdVHnfbkPP
RV8/wNuF+uWiEYV6UJHLdRaWpl59b3aPMDXYhj1cowUyFIbLABjyJWYR771v9NFex3nh3Yx6m2xV
5mh3IcLI1yyJUyT4KaapcWa0DSyLO2UjYyEstl1OUQo13ymGlPzdWDI2UmFZnHHi1h/Mk0hF0DBO
ry2MQfdjRIyCAMpyVJLm95R3yV1dYmlakueEg9zirHLQQWduibXv1h5BZExjwLrS5K/WERZvlFOd
GxNNmLlb15XRERVXuwunjGWjtsr6SYaOf5p5ZEzC2mlVGiFBNhMxM4ZGkOik9cMCObi/d1pPvDYE
Ur8b7pDfoSnODlVma/vBMsItcwQSmO00IcaEggvBt8HX2g1F/TQNU/UQIDj44frUdsT70QxvSZhJ
dP1rVNUj/culNxkDt4EqAOSNhPtoImSuUSDEUYqW4pjqQAycQOxbCYqApo+OiixA7lN52cYdiJSZ
BrfcAKJK9z3Lu75CBgBoI8tAuOe6MRFN3ZN1AQ8b/VgWbvUpsZmh6eaDpcjqMUAK38VZop/HdOhv
6jxTe6OHXu9EAcvj2Kp3hn7xvW0O7S3PgH50dU3sU78s78piHLZN5jfnUKbm99xAvhw1SfHCvDO7
o2OYLctAMPt1rbxaZwL0Aa06cbAdpz6AEVD02RjBGD29O1zy4mgQ00TqlZtV310qwcWsLYCSQzdp
mU8IrCKr6w92g33KlWQ0T75mk/yY+sfSFjiYPNA4II6ydaX1/TeaMgOzeMnAxPTCE7gnGNh9UBc3
dEl8jAKZHkDkqx1Mh4XXGZsm0rVj3xUe1sNU7BP0ckRfWw2DETGDAvoZ1W4Wxj2OaMFN5JHhmAuM
25wCdX3L4NciOSCC+dBrPTKLMSI6baztgTrOTuNviCjKcWeYcuKbC0KBc1v4BNf6A+26iIIfMmWF
o0kbDO8Jc0LoHD0x+E85LY633inkjpCG7qtq2/IewWj6kQzCeLc1ROhQKIWZnty2LrH1EXIgZZ2d
8A+RDAEQClC6zGDaKyN/YmogTpUD5mKFdnJ8CKgAdyZg932sY7M7eoFoQacnVX0bDUP8nqDAPgP7
hdowudm5sypY3RNJeNLRnZ1JSBQ9PM/iSlARmxbtWAax+iqAa7pKs8ba6oEXrPGlFk+Ncrz3FJAx
2l2YAqBnog7yCEmPoC/aNXvd9OYI0cyBCR90a+JF0nQNfBBi19c2DYzdqGU9hoxWPvQp1OaOWB4Y
JjDG3EpD+B/k2iOiUOiEsSiwIWLpSFlTrQZhS5U6n8LW5anU5yW9yRNa4M30BDUj3zQcCncZCsNV
KzDf20VWPxVMaZlnBXSBrTAyvmlD27dg/qPhMeps771GncCt3fXJhc5h3K/H3hzP8UR8bp6O2Yb3
zlxyqKYbP2uMpZNTMxiVxUnCz4NLmYXDm0RL90k2CvpNz8KoZelylySi3ZsxoT6QXNCDRG0APs0t
PVeCzhvH26otgwoyTomhhiHxB8HDcudMFRAqQybWhpXZ3pZFSDxzLmmeknG5DHjkdpaJ38izWjwG
XpttS80CWlu73ix3bs4gkzn9DEO7UiEp72VvF7eFMpqvDGzhMYtV+ol/0KxPbTfmF28I6EUkJkST
BH1qEjg8+8RsFIsaxM66SNLy7HdR+qXppEBMhtMWmylSCaw7X9UVsDhH3gQRhCNLOuPKQrv5MqVh
eHF9EW2nMAw/I6HGm9BuWhDa7D1JERImaIa0EKa+qJYdB9JTEmbOY+m6zj7r2+GJLB9BnhmdRWN2
QUdPqU7s2cjM9xCoVP/O50bshhy0uEk5TJz8wLc+GV+jRyiYy+UyocOsK6s6yM5PPyoH4V3V4Hh0
LNgffqSK9dANw61JIxYqIGcn/M72uCRgSd1kotIeXTOJfqCC5eTqYODKGLy9JTlRq3BGkwvSD+0D
2m77FAmzs4Fq2RAJDVswGFUhcxwjHjW8FOgx6I+144NVJflHMHXWM32/AVpuYNN9Fo4YDz6zzEMI
JHzLoGa45LZv3hRwaLE7pW4MFCzTpk/fRR7uA1V4MU23PLsEkK5R643vdtyLOdKXfktnBf3Zhuu2
6o1SfrtWV/+jIvQcflZ5nf9ofq8WrxXgf5eSt8VX9tBUX1/N+b3482/+VnX+/1FmGob6W6G5b96T
3+vM6z/4WWka6l8WnXpXKYUaylRK/melSQkK1oA6UlJ+mlBdfqk0nX/pnGl1R7BFWNArf6k0rX/R
vHF1yk+bI7rlmv+TSnP+IL8VmgY/3TYtqladPrFjUgf/OkfIrbScGldh2c6lu4ittxECB8R0TkTo
++1Fl+HrZj4D08jJ8NwX5HIuEhs4HQNyBZQADelDZZLQ2ftfbGTB8pcrefez5P1fWZve5WHW1P/n
f//5BpnDuMJUJqWTK2yTWv33N0irRhCHI/Ef20i+I1CVOydTxS7SjeTALwT9Qk2ZNALVuvPqQ5BH
n3WWtA9hmY77PIxLlsAAhIw3muRHTN7S5z/Z50X94+/v1OKL/PVS8gZ1xxXCtgzp8N3Z86X+ZSST
6HOvgEAsfC1D8Zb7ztsUjJxI7Bo8NDv5PvKry1hoyBAaZb9cTTv1SNCl2YMyUQyk6UzrIURHc8/X
kl1oiO3Mnv3wquyb90RRvHn1IC7X0VMji0e/oGXJlJLtJ0rrcNu440cpw0WQtN6+5kRmb4mWy9Ap
1S3m51fdtO3HoYwawqLis0NL4ei1trYpr53fFFmaAFCwZleY/a0JffyByrdR7Z2VdBh1MsVZXzPx
XMOYJP82mTa0DatL00bt+u/X8/8x4tJdJW0eGUUbhjv09+s5aXhT0TONi6LQbnuC44FSFOPKzTXg
QYrajdpmH5Xevhkz40Sn9HEMsmgXwaAHgWePF0e1r//mPf3zOzboGklaM6ZO89v6YypYxhVJpzMk
Xs6+4b7ShlM2Tc/FMDU3FEvaGcaFn0z2fRcXP6YSrGFFDtu3NNdfcjxAi7+/HfHH08stZ7LUuI6l
67akZWT9fokqrFfIAdCfDA2hf86sNcUp3G9Y3VNmIflbgwHlTjaEBy1CRKaLAk/fNhwyc08VVbwJ
1RlHGUdIf2MwxJb+pvrefTXpPyy6Nv/0CtMmkgTkgfLx+qbEwXOQjYN925kY60jlJCC6RskrYUb/
/bMZ/7zUypCK45TDEJZJ5x+XOsPzFJcYzhZ1WTybqhIrbKqQSgL/I4eiOMgBp07ajk/KezfxKh97
9spNJhsg27lVrf7+dugU/vFwK8PUHSWkEoLl6I+b0aVtDQ8LFMxP03/QGWvBM3o3xjpkFCO6wxpk
7v/+M/+x9hmCc7VwDDE/AS5f9O9f79hNUcRikxNalD1p88wilyU+wM7kUWzGduJbBM4UXJVeXtY9
tBOplSnik02YvFqJz6mJEfelNI1XYQQeKX1ogVJbmf9mlRbzO/mlXyl4p/S2bLqlSs5cl/ny/bL2
ZTi/MsOkoBst+eIzVV2U4A7PhtG91ZkR0q0vtHpb9gzlsBWuBt/17oFUk4Dbtm9EkU9wuMz+2E7i
Bc4Ef59mEmBmJn7nOpWHtujIeEyre9W1A0s8Y2rSCFEjDs/uoNc31lzk4aPLX9DZDf/mKbPNP798
g2fLstFXW2yT86b9+6cLexEOsaTWT6rY3WvC2faNrGiS1dqxCXEfl6Pz6KGUfiC8BhC15vkrxANf
5FGIy/xnQxHmD34mtGPuYDhn7KGt+6CgvVs15Z1OLGVbyuAhzm2qShGdnG5iogamZpNW3UELEbS0
FmdtV8tfEYBmO82OyDTs68dOOdspHo4eLa8n2g7ZJiKTVtXr1BndHQBbkuQErkIPbviB0NkMsoK8
8cYE1LVHYLAUPfumFce7QC/frjtXbPuMajDDw2A45QxIFqUZG/uuzeRjap2vbgK0XcsOBdk5T6Hz
Xde4ynPgak8QOmoD8EpRk9dEQ4idqcjBEYsAtO+MNKlH9ai0jHRVnQxwONkSGTlGcLh4uOzy5p5V
c7pFjr0fOC3vCnpAK1aC/IaZWX7DcfjEmJAVr+ugqI41/ddoqFCADGAne5BaPpbG5VjhstP54Xth
Shgd4W3Lzr3XeuWfC4EJvcGkorMg0u4Fg1yBWyskjTRFPvO6tc3opuvCaq1CMmS6+eYb5hdYI0tX
xfVjI4jamDxbP41+ahNUa2pELlea2JmIK6AMe/2xGMUrcljviAVcgyFt65sS4NJCWBW21PmlpJ0D
uI4DzVBmwSpyhxUScP2LQ9khs777sf8tF01+SV1dHVPbo3sVl2ABPeEsu1Jlz6Jqb2tqjD1aE4//
WMhz4HnwugqCNBrzK+9k+dYq+JLZ1PgY5DhAgc05+gVwhmD+VT5CVyfe4dJEb3Xvpo+16GfZ9bzA
WAZxl26IdygbnXJn5RhZQEeuSK42XolDQQWKVPACthS7ogEaIy5o+DShi923EwihZxWfNibfEW5W
F1UsGeQm236+0RPGmLeuVu0wv+/FVHZvDFUAoQOPoS1OYyOaEV8kFn0UGCW+p1m5TmLtfH0QFFDx
e0zpQZ4T1IapaztwCxNQA9TqehAykTvdar5jMfztrR2Di6fIR/pFfyWjyarStcW0IPCBfPAVMgeP
wx59A8N+cpqB4TY5z6XLgLDUQ8AHSpwcHalHZpLGKypV7VzFiI/D6jyD1PlX8z8tHelcNKJrdoYf
YOOIHPuo2cVz6HaEVxWWvclLz97mEMf8oJoOldaAA0i4fUM99A9TaYEIcH16K6XzVuijdbQ5pM7w
g3R+QRQRb4YqwocO0qpuTOvh+rPRO9inVHQl9zCMBA1xB+YllPitHGfr6/BlKLN4ixmRLifpYHlT
WfXEntIsdau257TWcJvRqjhGMkcB5DZfIVo5UKQY50MIWcQHafpC5Y23u54YpBDZop4c86EDAprS
tMNaaaMydQZSGQSCXdPGXmikISsKWuhlVwWHRrbpY4xk+2EIb30TQ4cEK3a8fgK/bR/cmikwtNlz
Cv8BkbDu3JGmFC0mywueM4+kiwhf5FqK9jOamHnUHXnoV+ROUU7HNrOqE8R0FJoms3TfT/C9mGO9
LowYRXpwkU4RbmH9ffg5rlcYnm+lH+7Nuhrv2prox0kjQKEDSBMAliI6eeoPKphuXE9PbqY8Y7Lk
AaC/Utb8hrNnC8Kl1gBty3Twjpit2h1JIclg74uwcG4nOz14RakfiZn6FnUds29abquuj4bbeHTC
Ta/LlUcIzcZB5oseAVoPSKOMqsuA1DL/qk6D/tkau1cj3Ce6M53RJWc34OnBnV+3R5XV9o6hgbFG
OU5cx8zBcugALKWMnyDJdPc8fW+OBT66FDTmZGj4DMgE3HBL5WCaSaEvZgrUFQXlGPm4uqJ8PctO
Nx2zWBoPbExy+Agtc/iJRgoGb212prvnsbGO4UyTlHPbDG4uG3bsH9B8aAdKo4yYHatca0kbQ/se
3LMMg1nfQkeahvlWgE7b6yEhKulUHPxohIwTGuENjvx6FfvNfax1z4jexN6PekHzY7ZDq8G/N0u6
Y30rq2fPiT+INzwXDaqV3MI308msIG6oB55fEFRraM5aH4ZDHefdoz3U9sY6XL2n6AiNTWDK8Vuo
QVLubzyEAhWcDZAJdYBnAItJJ6fhSArt1rzWPBDp6tO14nJtfw7n05dx6PR3dWISrWDUN0Injs8H
nbnrGka0VRu/4bkg2I0NGOnrrU7NsC00eXM1oAfsqCtndPINIHL3ZDIxIcJp9g4UK9dDFOrOZmCv
B3djG3JYIbgaN9GBBwIEqpXNjj8iepSe7yKog1vbQLFeWiBsi7BONrCyDr7TyPuCOmlFX5uQwSjv
oUNhO2qKXcDoyoo7kGbzCwCdASqEZy7ygLinSaTDTrqIZAzJGNSJyPNQQ3RO9ISQsBh2VWpV/fmA
x7A+FfOLpaP+V84wbIxe1UBMXSyBzQ5tdKpVAXC+Tj6h81a7VHq3ESnKzEZKYxtD/Fx2res/YSOZ
3J5MBiwc3IbubR/V3S3vjSSippge4LuQl9shGgOGnAv3o+fw9JNiU2PXWV8JGQH20VmsRlwlrcrS
T+N7i0Sz0NSDB6vH6zGVLtEpaBiXKSatTaFSsimKln7H1D+qEqRhWiXJJjIKbRWOAE30AAZTrAsG
PyO/KxXsCPqHiI/TG+wWuJjgItU9aZVFP1aXSfOfysypl4WbGvdF4/TrODXiXWpnYJ2zlgTd0amw
5ZQDpzwLt5mM86OY/1vbsYxl1DbNth9qciuAWK6Q8ZbHGlvKsmaVJdvUa48xgusXHuiNTfrKvRfq
j27ZpLfwUI0FwsR5tYn8SxpK7gMkgMABjXVS3A+DHV8m3Xlo/SBdXasByJXApH1mY2Nf9Hd9zY/g
FDMxI0Bw0A7l9IwYcRuFVIq3htfhnFScpnLnwNmGAy9K4mVKMjWCaT66zHAnzA2PzkzYBkD7Qdey
b1TkZrd4Nx6NoEMrFgX+jk5/fSfkLTwz9KYiv7FtCF7Q5lKSj5twNRFiZdAxORklvlmqXQ/Megho
DxUCz1+PHcCcXlVUfleOlm1E5XI3dXkTbTu7MqlBp1VXJvUanUCwBcrIuCwZ6nWThk+0uiEsuve4
N7LHet6NaqyNOKVV7Y73FeKiYxhCOxfYbheW6TGC8/m6/l7OiT9EHYJemy30WT+igCbZxh+iDtem
f0GA3EwyDzHTK7FFTtHA8Y4CPCfDN1kP5RGpxKEsQS50uBPWV0Ln9cVPyCWwTDQZbfVxveCMlaBX
FLa1R5mwjYjg/vv7/UdNR3oCfReHty1Ytf/sZ4m+1OFK9IJSLhmXien6ZzHBVq5Tpz7noXdDW7uD
0oh04kqv+ftPl/+4Wq7tzO0N11KOoSP0/b3o8j2itZoIOAKGLM67sQ0YgSMBgoOjdOzuiJb9vhSe
XIUN7M2BRIQEk8rLfHA4xRkiAqdjIHQ9l7EKBStg2rTTyYTbA0MGJ6xBkzbrfjz0Rfe9D+v0Ia2h
yUAaIbG91q23ynHZdyqNY8GkbVTgmv+uw/WPK4yMyKbBabkSHof68yOqwglcgV14ERcN4NQiDDaQ
usksNUDoFrpe7QBEkdWVK+QHpEKA39yUahvkxUbgbTh1jjHtgHMCaugA14E0pkp2qvzGI2Vx+/fv
409JkjBcl+KXGCCTzrQw1B+dYpBw0ZDGalpcT5TTwE65HDFLImrs8zXSBfQKM09Wc+pybcJ+X4If
iY7/5l3MfZbfGg28C4urRpS0QqblzF2jXxoNAfE4YONJoQ4qAw+AFnUNeIVgEUKtvvyECV1hGtHk
CoZJLpGGskKiPdQE3djl9wlwFYtGmP27y/Nnu2q+PMjAHdtEN6bEtZ31yxub3FFoGavooqJTdmoQ
i+YCtAt6Ywy5fviQG8lnixMZuUUYr5Iqwj+Pi2ORzpAm3SHZ7u9Xiib+H5dK6AKDOOMqU9KaNuWf
DxDiBbsmJHshohraWr792WNwl3Os0MoavP5QkjFMFEqtvzWq+ISf0j3UOEr3GeHpmzFepDkDLMrJ
6NCIJIH2UwMYcS0gUIO26tHMXtD4G2cXq3OSWMgrarBadOfc5yBLDjEWDaJi6unO9vKvsLZxWw3q
Af8dGD7YL7fXFrj9DVpxfhPlSGLi6wmB0eMO+pJF2Q4DLQriaHd9jK+Fluo0TGIWz/LkBx8/m0s/
z8ShQqMRhlp1cRr3jWt7nzS0ZZEq9NSaR5UxXtTD0HyMbRfABZ2GamJQJ9SrDjBq7m5PWYBuRyuM
R78nxjFpkKhei5TBsD6qYewW0mqQlWfxXV5M9d6bKanQUBNipzf6zOoQ8wtIaSDbP2vRLpB7Dm0g
tag01sXQ0MCuhp4YxNohehrD9KKwnYGkvh/IipqvvusiMm3JOJRuGh5zP4bUiP9wYbv6HuxFvh8j
K33homPxgICjN6A1+Ci4wHed8hBcCBY3w6KmCAPof6G0iqNq3OIeN+2PxANeGVhevs80MlqBg5f3
OuySA8FvwBA9J9gkpuHBLYpAYWnFV4MKTI8dJC1jaqJQE/l6UH16rtzq3oYb8G6OQFs4mrov3kDq
kl+lw2PvVrg4h6y5EIYjB2piSft+Lf1qfEUpgRFoMMgZxqGGjol7aBwwI/jzmdxQGWh+Wh9yKnek
UdAt4vkWHPw5MbTVOpkPQa3TOwRp9CcJb/9s1urILJd0cv++TbXhzmmS4SQCvWHG44Kmg2C54pEb
ACQRuDIfAOKrtvc/SylH0zdXQv/cBz+VNnNt3R5WKgrcb3EeciIzPt3CKHhcMfgMeZ+SMyCRDoeD
yWjCdvYg1gizhY+l22NPqgUWuhlvE9LsqdzOWcoRR2bp5NwqePJc0RBmktPQXppl9YnRVTx12eTf
/NfvmhSQ3hTVRFQjUcVtgM++7wbnmTkxD4ZQi3CEOn/9IQh0ELb0ecONOl7iGgoTcuovWyOpNPZC
/2gNEJ7nXn9P0XvAGMSRkzbxCn8H4dF6gnfezN9dkipWoQHBzpPdANFFB0xcznb91ppuq9Qglv1K
aoPnzIhcJ6lImtlxhJeJ3c0nysoWiyroEx5AI52fTwPHEUEuXeZ1L+RMgGcwqzvYONGyj8T3lLnf
QwAUaFc0pr+mbgAFkVgPaeex1brG9zKyHin8zRs/4kXPQ1Kv5qgLpuW4LfV7T+vqfQcgBcZg5SPC
L8LTFCdnpOPDXdXH7sZxK3ZHUNCPSjb10SG4G/AkVd4xhCuZY8Q+DGarn7DWv/1cQJzSaUmqMNxl
HrDNhojtMkSAZH/w3XqEtMnCOuVu3+5JbD43kUrv2HVSZgC9xDjZ8vD4EFYjAYm91UFEB34NadjW
/dVk9pdhJkBfX+qqzM8+5TKjwkSAckjDB8xRaWp3D8MYORSoEZzDeSfXUjq4si6sbdb6P9LWwbVc
IMoy1Ab9INKHGVqsJsYv120ZwZS+7we1tTuNSBUtAl45v3sgW49RiQ3h+rtM3QAvXALbUBev20eV
8rYmGXPPSniHYjJh4M49ran36jUTL38/0ac7dE4/Jy7Qe1U22SfDyFlVN3AggtW8lscpSb1Nq+rl
z9U6GAXGQVneBU2K/qEW6AV5K7VS2J35thellNNJ6unsazzCXwd5HqiLbpGtZZui5+Fpoh2q1rWN
DOhOh47HsuVZC2SpZ6XDGGmgO2DCgAOD6W3cco5Y674Z35h1x+PuW+8oVMVT1JCVN07O++Q4wbHS
yQKjx+6csYY4Z2lADBU6Els0nN7xCrexqpbsvAE8QgIUhFioKts1FmHOAPn0lajBGQexVa+arB3R
8JAwUumA47U6HFfc19E9fhjKkOvzcj2pz92cMJEa8HY5IXWkI1fA8d5MFe5aOCzZURH0HVsDT8KV
1NpwpmY+IB90Qx48DoHbEmnuwTTkcWxBi2cmsUsjNAItGvS1lpOvqnXxu05/e40CWNsmRfxMrLRY
q9iVq8yJ4m2J+2cF2k4cabnfXg9JQR8Zu1CUYlf3UKDFNJ3M3oy3Jnvsxi8KdZEkJBGW3X9KqvUL
7OhmXdkU2mYCocRTnn4RtAA3HRqgk5uANrlWmDLVYTww/ExGlXziLUyWVk7G7rWzUcugXbnzzukW
7auw+2kBhKdaNZHsXjr91S+Hm6EOSJnr0g+FDOorGR7HrnvM0qF5x81102bfyWUhArnMqrV2XSRk
yQDcDLP6rRlHDiNGnd1VYDksFE1Lq9AZhE2gEiU89lfk6vckm5WDd49gkQA8PxTTbizt2+u7avnc
R7x5iwBt9qbyterE4TY/RqLgI/f6J1wJdahl7x5rCre8FnRj2q49diFoSqeDJ+Jh7a4RsT2MDVIv
9oDpLYv8Rx/9D3a+iznKbsvMoSPgjsxth8Q10i52rRWGHynxiTrPChBvc94mCijGybyPiaRrtmlJ
yGfUvXmxFb7ost6POoNI8qdAnZu+s+spN5axhdyWoIruYOSmz1Xq3yeWQhqrRrAVmaUn8DfBm4zQ
zkqjvlwHOmYW7BMVHsq663b6NbhDIvNYNhXMcMMtGQj15g+gy+dGTOzzUNM26TVSRAxkVid9frJn
9H5tR+k+JCi03fM4pIdrSVAFJv0DTsIbTln2KkTLiWaK1c3X8+UYtAw3OawuAhyStyNcnFuCoI98
w1vC8/KXMPeDUw8leVEjUl9Ie4zvW899GSA9vIESCpZg4oNH4ZAkKPPhydLpj5mlGzygWy4vpY2L
/Ydv6Am7NAdShqXOyiSd9jDpOdTRBq7Kz7CX5NmxobV1o1O8QT0T+BAMcpBqBdYeNBZdtjG4y7yY
IVCVT0uN9W7fQXDYZcaxTwQi1Rm0lQKkWTjtrM6byc7t/NZat6FRl7xog5kcWgv0RBD658rR8kcB
YVLr+vItpQF9nb8ZcvSJkbDzs2OUpOUhO9xjg2ZxiSEibaFIZBtTj98mDg0bTmkEKMHg2F4dS/Ab
mDG05envxYTpmPO4/dfCi2qCSsJkSkbxBd7vj+YFktO4Mo1GX3RhzvHVEkT8UlJzwIqxxROVTo+r
q9ppe8UD24ZFMMQo96xk4/EMJQ7xIk3x56mdhkXv9NmySlPzpg8G/dQ7r3pkauTHpf47hIh1YC6N
wZhOQ1cB/8hm568P5xBXVXNE20d+1tjBK1R2A5mG3yai+48/oKA3OIk3z205+RQgRrq3Aw+KZltq
m8ZNzVsn5SgaNiJm6kAiVF4nwAUcRdZYkD32JTR3PVhqs4/jynRGTeucaeuO68FxYDnZTKioeUqo
+m53Jwh0WfSmVzzYafANR9gXzsJZ6sEJ1UxkeZFjQDhsrzYgRYl/+K+XMJ2Fq3hjt93c4pJgmjdN
S9Td3kXHke3NdnQ+3R4gA7LsjYybeO9Rni8BL5pPZUvwfJwQYonvYXmt6hDzQ6gewWgSTwlC0hiO
eAfj/bVrg/h5Gfqs3xPAzx3+OwVMrDUec2Om9nvjnRHkmFDnm9Dt4dFXHV20zE7f05lTf33RZFCf
QyixvU7uHuwxsf3vy8MU6x1zRLW7rgBWGZBR5vT7FApW3LnjN0tF9j6dhQi2j4AyIMSyKepH0kuH
OzNaap9WpVcLB6PoJe+s4QiMxQUECSEzR6+yu7bymErR6R/OaUqEc9HIrxEh/90YRJ9xzxbVmiK5
Jfg5+DkWoh9+w6RvLryH5zzFvulbBDPO552JEAXUqO0lT9Ww7t0iXfGUVSfPqSCO4bOy5KlLTO1b
3WE9dxKoYuaILcErm0cnctznzApfrUEVez1nOMxIkz6qC5MDQAaukKh8aavBIbTD4b5BnbnQ6fvs
tTScdpGLp+H6dSXffdfOfnb30rgdYYDNREUjKpcBPdlzPc/SISD7myBHve9GhaDL4cY3qtW310kZ
FfXKNkkM8oge3cgAcH9mEUcLs6rdM0r4GAZCTAPR17eTztLpZhOMaa1eR10bX+i+w4Bttlonxpei
ardE2ZZro+wG6vBymeFe+uxYItHn/8fZeHT19mdBFfSmXKFZ1NmdEie8jeafESaddmBBPEvX/iJz
oH/R7XCf5fH+5ywZMmT/UCj7Ff46Yq7A+JFUkjx6v0JPoac7TUfYC2TM0bfN4PbHGPXsrpp/xZBL
2011SLhlLPwlpimQnWMAyzyM4hu3Upgzy3gttKk+Qh0YN9Y13kU4BezlkUUzr6zLGA7yxWqqJ3hz
I9ubYW0tzXuICe570Qfv1Ym1BzdIp2+VJY8AlMIncpWMQxhSQZOetSsZtTzmJqUuZq7w1qv17I6A
z5VbV0/QFawvnfF2l402OzwTDXI01ZcBIgzc2FnkdnhHdpv7qFUrlzxcfaqAyvaND1GB6KQDkAl2
JSg+922kq50VZSaEE/COrk6fGsXeGp6ntRbVCBdPusaBcD3o44BTibPx8HjbY4NCv6PWhki+wfti
0/lP1aaOIJ+gF6Rll5TOImk7iYBod1VhpJ3kzAjZZWeatX3IG8feWmYIqnbexZMKWPVHQmQh38P4
GqckoGR2/xxhhpiZ4YOOZyS+axWpUdd2+tUzO6UMkjxYfr4Vj3fuZA13tCUaLDlzHEb0TmBAc2/j
nj5N4Cer/8vTeSy3rbRb9IlQhdQIUwJgFCVRspUmXXI4yKGRgae/C/Rfd6KyTrRFoPsLe6+dk7nS
5SCeB12D/L6u5rD/d9l2qiPBZmuSOt6x6/1XKYh6ZdvGv4rCmtWm4T7F3B9Ef8As7rHcPg+rCzd7
hhoD5J6F1/ZtatmAEOpqPBk5ppu8X5igTv0PFPIs0TXAhnFpyxD96EiP68P33Zj1S4NSFJfEKWnd
/gfcqF+LgpbqeJ286V0fKaERQ9lbFV1A055a4tTHukN6oTOKkOybhT8fmeNkj+kwoNps84/a6eMr
K/2UnQe2i6Yrjbd+iiw7bd7NRO3NfPCiNsP/l5QpHC8Wrz8k+/CmyX7eL/f7F29hxa3cK7+J5Dpu
yOokhgGnpSUrI9N/p6EpTsu9gINm1weYIULTjtPDMiDvy6c5GhRb9dlIVNS7qWQGRWSdYKwWEnmD
pcgysI5LjdPQHAuKV78KUmEgVtDm7kYGeR1wkVf7uxonrl/NTmuwN5rBZCXLS7UQI5to0Mix/JwL
KjfIZ8nMICOOX4zlvZWmjfZhikPTQ5TjZPEDAqolqnSviDxg6cySZnn08rV4Ah0VGt1onek48GU4
Na+613SURoLlYFdImAV1/uJqBtkDscrDmsXfLhbksxOlUO1cG1lZ1iTmI3Oz/sGWhJPlGutdr1+/
qd937eh3n63jcDs73n9zLfIoFnpzyZC6SCQHzh/DtATXnjtEutXXPxC56bv8qidN+sElXIEqs5Nz
V+XZhy3MPR6R11JvJfYzzONzfJcCLzLQdS8OBzspn9U0QuGkAcVg4t6kU6pPk7FHFCuwO3MZJnrm
8U704jxiqLrvfXC1wBjIHP4osowWzfB+5k2RbVC3NXDK7ldnrOg9TEdTe4tREakZfnuzc/0/s0jV
uZ+nM5bY6ZFbqX/yEJ0oTEDkLA5vWcWPpk9xnq6TYT6VGBRAFnK2BDBicQgUIo1gW7B8R7i8/9ef
F6ztaKq70J5AJI9i8s/YMF7H+xs8Uc+QZE0QLfdue6gJorzef4XChlewJUgtSfqLQ8f2PpfdXg3J
snc7fPEse/xrssLuP/VCqD0wDusZHc+hMePxymrCefRX0LMiNh8XP/8wt0Kbomw9uVXyblXyRqo4
yYZkkERGame3dPsE8P9iCvTFz3GCa3wPgbp/6TDzW7ZuPN+/65Vjc+Z3H0pP3LA28OhOSwYDyWeL
EiyTMPb/vq/IRHnqzOELwBd0J7975zKQLktDeBm6QiBP3/yEXkl7uv9KQZMJARhBW0GScJArjYMt
LPEKZwdLWumvl3YTxC0FnACATB/1WMVkd6Sa3IHCWK4ObsE8TQN9+9NC/a1fYp/Eou2u5z1iyTBj
A3dJl2iayeP5Zvly/3K/kR0QNQYQzm3Bef9XlETWNM/Li1F05bO5FIiK6ufJktZDPpjy5krpPhvq
dajc9BjPPiK67XRpDTZrbkfSNjax9ajHGUnKPCRwPQbCNDa+UQWS/WA0zoJgM1qMWv7tQWHsMt7m
edGWF7de80dCevf/xHI9ISZrsWSvZBYjeVhHPbS71TuCxARD3Ln6Pm7vWSS9AGLNONad4bfCRvZP
+djE0MvozGqZHOZUEWqHQOXRLpt9V2R+NAHqDkF25FecQaQcr9kHK6Lu1s+uCIRDRaq7lXjdANO6
9DjF1rGhN1++7jEm9y9bZmrWD0y+VithnhQ7h444r9F31W2y9XXHINK+ju+GUTdvhidDhWH0Ke6K
g7PFvkxbQyiWNOP2WdH44R96AlSCicJj89IRMHzX8ojtms0ZvVLm9ek+/v9kMROL+dHC9OMURNgO
82PdxYp6aG2Q28vep+3ZEjMG6DJh+hMta38Wng69sFEcA3lf2VHL39vR6D/arrYc/42tt0nn2Lv9
Q/Lf3LnDZZjz8eIozUP6IH4NKE8vrUF2Sjl4u8Ys9dtoFMdYezGJGzmkhs+qaELltn2Bo/0tJq/h
tDTL5VyrgpEnNeD92bNKZBUQabJT4pBAqNc8TMi7k8joBJyugTu00YR6Kb3UPLqjEpGVE7C05f2t
RooJbPuV14DJp25iGoYR6n4Y3L8YDoM59iZ1aLjjd+Yl6joN40QE7/Dp92vxqrisKG/6F5foKqXc
/KloCQRqcnle4vTPP51lPtPky606Qe9CMsxcrmHX1yx7O3fZ4yaEfto6A64qE9PX6E94jOPxB7v7
5DKYPcaY6hujgf2xlVbBgAkgsNhUhVPG/MeEtXIAo8wJXs0fFmbDsHCa9QmKyHRIrHJCssjfTBe8
wWNCYyZbl4Z3bcZ3qRE2Rlyieb5/i+TpEmNuZvzDJBJHyww+yb5k25J7jXONKQuZ4ZZC6h6P9nBR
Rf9eJcXyY0zkTB4YfmlXECuPUeOh1wmByIqK+iNQBtLWXbuh8vM4+etgnWtq3/3yR/bIfYp72k9B
/2/36KUX2fwPKfW/b9FI3AlT+ZC4R0sxVbSod+10cD8JTwAu76bG41xU422dxl+yx09X0uvtgd5U
z01bJnt/IBLz/i2m3dfUFs1V6Qi/loFm2KAe/jFmMU/VRmDo8wo9oZUkUbkJZ8wsvTDeXR/FNtxp
lF0dcrZYYwalX6aL/TKTnPGCWuBDW+DJ3P8SUG0B/NaudulQiv/hsQTRnUVFNtn9z1J7QqHL1qLF
x6Fnp4I22Ca7iRRslNgrCqZEn/8lMPInoDdDJ1YzLNlZLMR/yL53blyu5BTzXbqR0xiAg9ffDa7d
H+40/TtDP67S3z5re+QUPKBdI4fztJqP67Je3A4yTVY6kdOnf0EDjy+Ox8K6VJ281GV7vhO8lZ4d
O389lvPyd8lJGoXoSrwuVAGHtEq95VzsjYOpcy7cD+4YBjEMqB6aKGOt3f3KTJUQDxQ11b9FJrhX
MhoyNDrbcT0QHaIK1UT1lNhHRnrLx2xPB9y87eMUxz8E5HhCB8s2oF3XPksHyMEyLOMTJLeWRh54
U5fRstYshI6pSsqoWLgx+i36KI7np2LRcqA4Ux9Q0AHKxZwU+ECWvh1gcaqslp9DN4AZT+A6jCZh
G1shw6CP7AJ0fU8l/F+1cSobb+nP97MWIwNdqyj6CJtv6ZYMK/7/i8VSI2iMbxhdGhc4Iz3e38Nq
6OXPthimh9kH+jOLVLs5Lv9RI7P3d61xTDnGzbYHiGB8rsynIFu501nvO+eHPUE1JWy85dFKdq5f
gT1Ym/+spP2hE+f0aubdszMkTQC4IrmlZO8cSR0njw4D27NKZxbOVRJ1GeEE9zeg2N6KLh7UFVLa
frDiQ6+sEcacYz07SWk/o9pM0Ge7O9Ap5cnmjv0AU6z8VZ3+3aUp/rccmMB1mGiFdt0iVWBa3e9+
9mJUZYleBrXBcEIzkvkk4/d0U8oB4sgfyBX0oroG3L84hUH0M2seZcmPmTZ516ZV8SzSqd5Psn/q
t/28kxbXou9QozeE/+JYuyVl0x9cDeioUBrt5SYQKiDChAuHMnZo5pk9UZ+XykB9Qwllne7LARfR
RmhtUNqVIOiT6697PGBE/4nZ/3vtu8UOvbFVe5Dk7oOuP7mTmb1o7RiUgzH+oPbWX5K2PsaxZ17v
B/PiSi2YKlJ7LQR++Jf0h3ux2nSVe5STd2P4SECcmUJi2notfl5sXutsh73MJ3bQH0KnXPLLv0mF
3nn5bdpOn5n76FQvWxkpXnF4tsd2Yv4MQOQSl+6DbS/qSusubybR7c/WNO2gY1RMLaDW3XfylotP
UTb9razhDvDjbL+LLD3VAzvvdMjI47LHn0veDDcL9MEAnTkYndIKmAbaz0U+H8tB5ddsCzO0zG4v
xnV+RMz7AWRyumjzirFHVu6tIlJbCkk8Q4U/yd/++ugweGCBdLr/U/e/RBAG2TAxO3euLRI3jJnu
dzbsl95/iqXPpt1mYh0XcEPYqx9QJsfBXbh/r59SB/+FkZGU0gCCNLfor0mn3qoB0gf/mvZt/H5f
xthglR+3Y5FIQZ9jyl1xgpeL/u6a4nPNahYyRt4+ihgcfrW29bVEvxhtcczRfdo6ZHgNJNNvXrPA
8AeiRLESdZvJb1aKHXDFEzcSWcIiUAFSZvQRTmMelgVV6V0yn4w9OURT9iU7C6Dg4qRBn1jypJh3
BbJg8CL6gjrRSX8vtpa9yErzHvD1PfeINM9zq6ZrOyGXZAq85yf7XRVojbKuWEFdonTsm+bprn3U
9NbZTaTroW2kGMZBtjzqSJ+5jcr4TNmDEcIZbnRH/yU5exSJiPNgms1vsOfGU5wUv1qNwYwLVv+X
XS3s17gb2b2/VdSeBDi4+EByHIVVwfthCGA8yZaUxOQOUpsiKunKVFs6AD6/62EcH0kpxvw2xudS
LMzMxa/RWQQBPMaLTYx0Vifsd3qH3d+SPDAh2pPnOh59P2H8A/W/8vT5MIxoxKt4hfJaJx+IIUnP
eoKYUAU++kpYEBlOg7zdM8F/9slrEszgHU7tBhSLWU/usaS7D0bRCLAqaxr5MPpSm5tCTv7yOi4T
AA4Nq4Awm+qwlk0apbLnv10eZpEXmB1SJlJJMUGMNdc9iXc0ael30rAAR3V+a512xQ3kOqCn2HmY
Ovv/OjE/KUkRzqwc6El7kSOR7pb34p36ss+jvtfAFtKeYzIm06bUT7EkXpA+FSm634c6rbvjayEL
5jiwNI0fLTXlPI3scK3+LM2qJgY5O3fEvAZzVfwxYH1Ma/6z1RkOWwyAI4Q3M+ur38mkkL+a5lHM
YnsolYzypiPH1xuigahopTfzM+Mm8Hv9T1atH+1cQVAOSi3TosKqoHjFBuPD8Xcn/0KruMl0+B1b
EEZoMlSIgp6kYaM8x92To8t6L8kzYgLsV6d+3XwGUvP3NNB/E22KQOyHakmOLfI35iTVY5l6u6L4
6CG+7IndYO6VZi6y/FwwZMVlvGrLf7lmNxdfuuR4exkjbdIPh1YnE0V7WTMXU6iBp6dSVc4566ld
S8By0PnFROFIbrEdDy+e6Q5XAui8CN1QHcwtS5Z5KUnURnp/6YRfH9hVkK+s0p/bnP0BXAp4ErYE
MWMgz3IuJB2xfAEytGt85ryjTyzTmpKBBMK9PJg8Z5BHI0f5zAhHThl9AtmCGdmwcvOELmn2QE1Y
VnIbU7s9zPrv2iaAQ2uXENmOQ9UNJD2nDoPy5cJUpD/Q23InXZzEUGSqUnNY/4It8V7aDtCx1pLV
qJcRuji6c+l+105ph8zbTAiTNIgDBdfULX98CPkRrisgqugZ8Kcxr0q6bENKoQF34/wQE/aLSNNz
z858XIV/aXsfVQmZJqfYnX8WBUkrs0MVW3M1oKVofEwklSl9pG7pIS6nB201DAhgCzECEjwq80Y8
FEFsCoab2oqHQNq4wbmMHWETnH6KNYA0vgZ8lsem3tliHJ6hgpy8ZFONl/j5RuxqbgIOkT2iH+rZ
FvChoZ5h+vWKo6V4IK/v0GuDonRiM2NiFyIvJN+lfqUHBqVMCG8cDTJppDmIVFDmS18hNF+6/KQq
wdGJtMJQ2iu8mYfJT0+p6s4grugy1Ra9sxYvPX9g1K6cDCYw9h3zyKNmD0866K2zVZ7QozBEx7aa
4aPvegf/giDF4E9txCWzOVKyhV6SZKv4iU0OaGODydSqiz/CS7o97inynxhnclJZjBid0QqITski
TVMkeLqvVICwNvTmN7HL6DInxCxA556N4U3q4C+THMFJrxWPiAa/PH3arDTpM2iRDF2/5OOE5rUY
ULrQGZIzCBi3YJ+07HDk/PGVt5JM8gJGOidjO4EjOZHHO3CzsijpBnUZGghRjhssVaJO5UxOKdku
IKXggddWRm5UH79qOL4QRmZvS4ckcozt4tQ6Kt23rDiioXXfUca7T4LPfEXAMg0if+ATrw5Ok/3X
zGMRAe5G6azmPVWZf/I9rLKZGlWEqgQLaXawM53ze0aBag3uA+mgr4kk09A2KgB7ehmy0R8CX5CI
0g+pFSLfsLCQQyMrr2tR1wSeOGhM4yG+6JQYXAzNUfNQzwsivwHqd4dq4XVd/ZckYWCnT+cl1dsr
Bl+1Y/j5xJmlH2w+INNcjZ2+Tn9MTBf0bF0e2rP5t2ApHQJs62HuV2DLEPYxlIYZlxj9Hl5xSbrW
7EQ9YWBuQxy02zHFG7Ch1uxdCWxYCEpc/CKYEhY2tKYlexHCGMEpHOAlQZtiGxSWGDV3jUtigDmy
+JfxOBKO45JYZLdDJOWUHoiQjJn1MY2NK7CDbtM/Fj0vgdzA9nG998JhZXvgaOXIVUJTv0yEwBWK
yWecHUHAu+EoBfvoPFrSegxliXgJBY0XwMJxrpjcVPyf1qENkAtle8yBFKrJbPdWwz48kd6+JMDO
VvDc4uxDT7mNW9M4cANuuDj22Wnbf2LPe3It5wNe/Rsy6ubJB67dIUPZUS+HRgL5wplvqJU+dRa/
O3aBvyxNkFUQU77aIj8lsSNu2fg9cliFbd1+lwYg/jIhrRCPYtSk4+9qMhEfWTN37LCtPYz1Rxoz
ziAPMhJe9VIug0aLN41MrNPd1KEWkshc57Q1j07bvbnuFgIEwWOWT2thL6FTsFO2HaioToW+mBF8
CrSpJyLI/mONFBjUyDJMVhIjrZQtV84ly0VS7KwBRcsQa38FbOh9Io1H1InVPtYeW9rgI2algtyE
N/7YF9vU532T0bqsDEWZ2g0rLRwUS+BNsCpDxnZ+YBifDq8oejCDGxoJgKlYmVBzYPScBeCQEf55
zhoB07DYSSspA6W435aOSUg896cSIEbQZ9kvJFmofbX0YZb+N3IeVHtEFWe+355V3j2UIwdqV8Qo
V75FShHnOS5UW/Xbc9t3nvxXtvtFZKApQVi6AeEm3X5uiz40U+q0EnseCkHcpEv/NVFhEf1k5swl
uUaRRVnjJNE3ps+ONxJl1DQq6OOyiljFW7tqsfgoZWk8opBHEqR+NDCqSJ2o4BuJZyOfLhYS+R9V
RTIVZSpice8biVOUdCSL6/2fpE94quliNKjiPGKv2GLdAImddp4bx97lVQqfuIBWGROO0KHfQs80
OEHSFf3GKM3AC1LuC69hnl+vYVbORBxXLClhspk/W5dlZdOcvMX9M7b1pz7B+pQNG+J2mCIT+vxu
8gbzODFZxHnYP2DxlgtDPjiH7wD+CCxcSujo/nAdwZVZhdLexfhm2nUX+pZ+Q7ROlAuvPZrqfeNS
FCRb3gFuxzeACg4uyKbajQq/J2wS+tRknPZznnwYXLhpVpPxSK1lY5Gmeo/MPHtpxqLfFUJnVY8x
rZEaT6QGGbLUC6INllPakQRo1wXWcsm5SO2XpAq/hFlzZfYe8lOwrikr0+1FsLnNy9TmGe/8G2RM
7jtybtgSf20zoUJOvxtCliT+0Xk0iaKlUaT1y7Dck3Yd6ODBmBETSeFN6tqWsU+zU+TRXGS/Cx0N
Zm1oBv5Ecicm3QnZd5GB7SQ325rjh8F8ZCWR7teKkR/0Twb5ZXemY/Kpu0Zc3437LatOMMzgMBWL
ojLS+c1W7Y1EwreictTJ1H4nDRnuoRoLI9K7ipt17kM8E8d+HN9hdWYHxuCUXsXCS4OpGslBA0ul
fV18Eo5TXDtpy/Vt+wkYSmt7WDzn7ExbRQ0P+0INrNkkyU8Vt3oW09bzSS1BqStM9LIJ7az/sQA8
PBiuccQWoZFWM7jA8Mhu82nN13k+IF3gDWitPcu2/OT0B7Gmf3qxuEdluAdbjQZxQyMOm5V3ych1
56j6/oTjdAiXjKOgXh1QL0ZUpz4VUkaOwDmTruS1hzLEHfzYIWdneiH2fm9a+7la6rC3zQubBAaf
eRqWgkFUqw/BUOXFccbqs8r+j574L3rtkG0JqzbM2+lkSfUBSIBBmIVVwDVdI/CXg7ViAHez7uxp
rggN39tlDCNydFZI9Nv+tRccphYk86C0+q/Cr7SXmR1aCjfDcX8RKOt/6i4ipj4t090genoX0PWy
bMXBLmI3MEUL98ABoeMyU0tZv8RSEggiZEsXZJghzD1tN1fztOsqPT/koIb7TJ5zK/VJKEeuJZiK
9z3cCWeNLOn0u3Q2YkKsQAMWaPDMhezBFImSXY6HiY/YgpEVgUJP9oQqk5blEblck07hQRoLgNY8
1y4yEyB159S3V0q0uiSO+ojG9z0m3pKYzWSMSk7WBNxIBMH42+/A66rMbw+p/5dCKzmALX9m5L/r
i5G1Sb1MO1IiYGV4xnPHoXzw2KQzDdaiRoxnftzXJHenQAzy5s0oEItWDyGtiDDpoxX1yc6TUwJ9
akUgpEJ8J2ADBusPmXXZcYE5DQGQXhQJE8O1jHki8EmsNt5OxC0qORO779oKh6rDG/lUTnmuv7VF
CkUcNUJW5SQROPAHxgad467oEKEgAszDFEYu2HQL2QfU9z5vv6wEgxML0Scbw9YBcalCI4x6g/G9
6fE+oqCNVfdeYfTc06igsMkY+GHEjzoCkLWlT4+2JLGhp1EdvJKNIb/A9zd/JyIkUHzntwhZi5IF
R32yJXSveTJIPCIreVwUOgX/p6DyO7VEjU6u/OV2w6mBxUPoC1TnCS30ptlk5UNYJmcx0cG4Haad
xzzh0rMVRJfxZ7QsYuY7jjNzOJhTZR5axwwhzsSAQGeafcwz+PjhwSIH6eB/lksf6QDdn9XyoDR8
Zp2d0G32ZErWAgBBrFfWQ99VVWS1zd+6r241ZiDOB5YnbvWJti87NOn6WXO28DNzdk7mbGJmPjaz
486IYx7Z9kWDOxumtHNchZyBtr4w+kwOwJjo910LNnWZ7y3XPpL3UV37cU72G4IrSEvjshC4EJBH
Nhje0Rk0mJ2uR5qjkRRBN7fMsb9z02g4/xnNckCQhdU6j+nak5HYVNMlXsd9pk+v0vT8hyRd3og4
WaJWuxla8rW41s2txpUhZJLvZZdBVl75GcFlNfAZmEitOdRMAr19Zf/OTTHdGs35ibzPumgr0bgt
7H0M1y6CKxaeSDzakRW6JvcedVio0oQrdiBzMzEIa9PBcSPOFBwJNgv75XEetPJRVDoT0UWdByNz
A0Q6SeTbFjOy7L1F7BtR+SYHkKXZTiEL2bdAWflPJUcgbI/FnEyYcul+3dgEfHDHC6TiQAi9HwyF
cYknEGOl3j2jiUPwVRIfIUzC3JPRjfyyW9lpz19tVb/6/M53U4rSaUQK3QohdiDK03KJ4mMddF1q
shfof+jQBR7xFR/ZVqbI+5KfaYMEQ9i9tSe8APAKmlFlW9FAVKOC0bM0ag7QXb3UTKMjNf1akcRG
SYmdtKyqS6eG4zQM65OZ8Ub7glrYbl9Y/+B+I5NVIDomFMpLeaSmn2nbOJGrzSRnG3jqwM2EulFy
sbjWVteiesDDGjI1RyteWpei/86a3H0w2p1RyXa/yvnUoegPkKYrsLrycU10YsZFfHYGE6VV1YW6
08Tn1E4ReK3LbsrUZzN0b+TM7JfC5O0os2EPh/PJjcmiUHI5caY2hy4dPuSYGMday3+xyI3JXe2I
NI+RWRIFiGzOhIwMQfR1cJ0zMlsYY76eEFoC+uFzANh/Huzxtyiyv0Nh8cb4hEG287CTBb71tPvh
V7WICgTPkV/of4vJfGHMW4V0czO9lIvGO/vlIJ/el0RTB4fCZp60Iv4Pe+BjbZysgZqYZKx2Np7F
kP+sMyZCdVGTMpIz589aTYbpOvAKIKvSSYZunLS/uGB3F4OoNgoncewrH4jzBF+esZXjjvPejIXA
29GLADMIo4QM5YI9uYdEWHloUhPa9rBe9XI4Wp4gehJw+EGOjJpoQFn36AMo28atD3JeWjaPDHpU
Qy7auNYnszc/kNUNzH+UHhnW73RMtaOVvi5uzrYom9+Q9xFAkfDvCDRLNnOStMdw7pgvgJKujYvg
X61Eai39ivxz8ZfHBXK0erQ6PtgBJQuhQ3xGIjW37BeM5Nb0a167R7ICEP4SMhP2GuVfhagWuxmE
Jmz1O6dYjj3L3V1r9DeJPILy2QtFVjQBQ+EGP8BFd6tvsy0e3KawEfEa12EU/3VJkaN6yJ+cQfkM
NXdk4437ShZyB56GcR2bOOgMX3P5oDpUiPSUY0t/m3QMvlyajiRXFdMguWf01h/ilY2mSIn5cIvr
NP5oKsL1pklrjqNkvyZKgY69Xj+dNkuuokTwYQwFBQXvJywBvIpRQw4lBwcCsqHV/i6W+TYmmrmn
/8blhUPRa1jwGtgRdhb/d+Q1V3pIiZCYZ4TH+iuR7TEuePMBwHdkx5oM95TShnPWbIPZHXshZkME
IT/oxvI96I1+Hrzqm2GMDriBaXFlLO0tqR6R1P0UPvzeus2+TKuGDTPMv0ZRkZOj0PG23fA2VJrz
4GUHcuz2GfyYiOxQj+nxevG7nuzyNXln0mgCagSNIlNYBy3j+QPAu/+SRT2vrGGVMecXqaNGGHK3
4XPULq6uxnetaI86MQIBWXRVBBOe1wX/HYfkCzormNJD/D3pk300yQzcNdyvQQVCg+2ezkC76qE2
6rdcjHLf5RZbzKX4SqFsmFAhxoXOZSRAKCYzcZe5PIuqMp6zgUCoTlVDtFjdVeuTp0Grf9uI8unj
qCI94v84dv9MUsdYWHKFLqy03hO3z57UrmIZE5uteZACW2szZ1OQY4klg2rct928s9pxPJUW2jEM
lq+FWxJHNlnvkDsXkCXTzLUTDDldLo0OQ5Jhem+17lMriDCyVmvEuMUIcCrK1xjmcT4a87Uyzk0H
Z2cF6E1WEVo+x/rTrWDQ8JvePIlqqLXScG6JWB4tMw8FMAHIflSniC0cHIUgqtuqgrqip++jlV6W
vBiPwkwp+DKS4GSxTbvzMX32UhsINoqknu34RbbisXcHEjsqEn1BGObMfNTGHiCe0gMfGKy1/E4y
OQbAqLDHSS09z6vzMtWZti9tF/hOg4kmM9YX0uef21IPeeCzW+5Nr73LHG5Y3pZxaF7xne7rZfjE
yVA/oCl9c3BQARO/zpW8lu38GtdoixwlX1lv0PiZ3+nM/D0X1Nvjt+oS5lPSqB6Gj9HQaeZxkZIE
SDfQx3rUecsMbL3LH+oRzno/AvAGAcP1SrfLeb38VdIIdTOzHgbU2WJuvwx/YXbe8Q+WGSC30ZB/
qjbtLlPGT8pfobHkLVuDVK+ILypk/u8LP+Jdz8onihe5HoYy/l172VbzJX8sPOgHOwWBPJj+XrM9
F6kDNXKl2EESpgVQjdQK0R7XpuOTJ40gt+j5kQIChf3VWmj3WsElbyAElfqzY+qke9bmVzb8nRkC
7KZYN67dAAYcCoPYITb+NVvjf2lJw2MtiE6rP0vcIQyYGHwWtvOR+TTcuaF2k0X7MBbWV5VYHnw6
eTIUayZRke7VModtFqrAPDvUWmcc8CkShCLh5iHZiNLJTo4mYgscS1mErJVw3dX5QXYeKmiPdjyu
9HCMGQHHY7a3hrljDjzpx6aglFox4eqoAggDYYTISzrZ3HPoabQQS7zp0RcjyvaOOXIh8r7tqGst
kqncs29Yv2Zay92qdxEFfPE0MCNlXTFS46/xaWx0Rl2IgWi5rCRgUsWUnhDrtrXEzpsFIvTqzbLi
N1vjUMvUO3xQ7E/miJ9+LH9KjSD1VLPo9gYTvb1n0Nw3w9nVs799IotzWVffdHZvHoFnJySzQA/G
7qXzPXVoGWSnumEH1uwxn7QZDI3fiz1im+BEF8X8kxTNv475NxH9H37mRuhmjMOzNFZfDVpmc5aS
ZgvKOE65AxkJ4lYQ9aQl6z4dIGmszYGVEtTOzosjfqNfwmV5YQn/3ee4atOt3UaiZWr/ZTManL45
49wZOAe2lYLTtSemb59ew5BZmPTFg1qicebB02nCdKaBidgSpx1qJI7KAspXruyrJSgL7AK75cpw
aE+P+yWXHk5c/5VW8UyUM1O8VQAdkzP9NeUdYL2Y9FT2v9w0QIDAkkTwTeuwEzVXxyhZJmr2Q55N
/GiVmYZpl4S2x5AEQDtIpcR+Xf2xOHvG/D54SRrFeX1mnlaEqkTEoUam5y4JB3Jxri3LrQujnnBE
rBUZhoFSrjvo+tRcIXGxHRvCNUFN7RYoyFS3gl83OGtEUvxMRyYn4JLOiC12jl6we5srEEECQ5ZM
jitNfKBT75oEh4dpBqPBHz00A8TvBdgyTlrLU9/VXEhaypDAtxwGYSxyA3eqHw2LUQE10Rz0ZnLN
8flE1vjLtHx7U9CVOJ6MPIxrhvBOs9AJGcmLcswDm11SgxTOBbKPOF9Kg66+O9h1KYLczNn8i/cm
mYDpofO2LITNWCZP7D3wTaybE9V5rVoCZ4VXnOBaYYkMIPupAGTg3wFNvD99SroLn+S9k1E6r0Rr
+0gxDIaqFB+dxJ7NsqD5pWjxl/Sj19spUh7RS1rPgxhznOgjxenoIefQpiUAcxmVCeG4M5SEnTTQ
90ss9VIwn3c96tKhZrI+rQZQialeaL4oPoGE8L/jNGCTNu4IDCgCsEaMBXryIHKPjq1brBuTEZR2
TkzjTN4Y8slayPylrYvjJPoh0lpJ5dN4p/9j7ryW21jSPP8qHX091ZtlssxETF/AAwRIgKQoc1Mh
8kjlva/X2kfYF5tfgWe2JZBLxOmrje7DkERRiTL55Wf+pqcBQCHvkKohhkVIi9ZN/C3HTHMWutpX
T+rJzpl6g1MbxcQpYTPiDQW4y9aZkEK/yjVBQy87oOADJQI92IVtRTOK3WJhoQO24L5v7VQJoFm2
mPmMyb6tpDZnEj5rSpRDa0qpeZbQaaMP6Pe4k9rouiyHjH/JsrgHEEgk8U7eK3B9nZIz1u5vU9MD
GiRolNcgW4JwhEla9y+JG/f40jX53MiY5lfGZ4AXYDaxZzvQvEFpQ8/YZAnuVjWDuaSmT96ZZbpw
ZPoSwkAXhS1QMRiQlwLTimVSMbenqREIgfQAjnxR6EPB345SunZw+Smkcd9K5Klxgs+TDYJlQCvD
0BwSHN7g5snxDPdkxjqT7Hg8mJG9r3plngmZ3ZhSmQTBip+x041z2MlsKGtMbhIUbRIvpSXsKN89
hE7XBeJKMwdaMKxIWs9tMN5Iz70XGtJ8OKQzUy9wFuysgG6QO0klqiQQuYvyqUMSIawdc81sBnJ8
NjpRs+1Qc0H838TxzgbMPKbGzEqee/QCli5q7xRCokJdN5gliktfE8pJAtR9PZADS/Jk9CZKuJbo
1dStZu8bF79jshXwFuUjAJwb1fTMxTgiE4bgobXJkAjjvbF3Q1NNQi0DXi3ZKS9wpVRSUm2v1r6Z
GhTy8B5nXWVFiiNXRLlZ2aKA2+A40veYpk8QOHuwP3EeZ1toUigw4JaZo+xwMxIRdFxe5qon+20Q
RGtcuX5QymEgZPLWUp0oStXvnXS4gcZrLot2WBolNUjbymqZcAbXsKJ2Q6veOlVerPCQetQL86Dr
9nhbdkhOeU6HW3JWbZPQRxJdGZI5iQlyQ/Q9vFq/x5IRpYxcRiuQAVhEWzeF4Q8zEIZLEyemHdxF
tkIfuUu76zdG2z2LJgGImWcZGCbzjpYj+SY9g0XSq4sl8+xxPzJoG6NEX5EGg51AUaU2Q32Ds08q
vnUwgh7ciSLSR8++Eyd3CJ/dltFLH3dHWhXtPjdpISFyD0mqj6HY0NQBfLPLEM5eFdIy6Jn7X0Jk
b5gYfu2QxARiW0EDh2KLyaz5k4GapOHh3xmyd9dmjQ82KhqfcH48RGFyUHU3B8GJDSu45pMH8ScI
g/LGSOiVxkJ9arEutwekVtK6/dEEVbICGoLbc89FVV/RnQGRooOnbstvacSkpyJGjyavcBBTpDvI
N3vspU0xoRrNEdNzg2Z1U2VLrRgesbvEirwmL4lS6gAXz1IfEoOWSNA4bUUrEQKX58kMrcHx0fV8
xHmRVER/1q8Fcrc5HUkbyo7h0Z4BsbfqIMJzAgWUzx4MgviHkeLlAZLrm5Jl9QK3ppVExoqC2HuE
OQuyPI4NTnzY4gKPZJJ9RPI7acqVBzzV9hk0qFYl1jKAMODaOwZvq3gC7w8MOmq/O6mZAj9Q6ABH
PMfa6dl9iUSMVePDCQgN7MU3J2qVmT0WBtxFsUhbkOlCVyckcLgPyahs/Fj1/mcc0f/VmgfhlQyE
eZ37oqSoErp3ikxB/+EOs85hTStuLwC+zFRHyRcBgNhVUt3ndjrQ/QuCmeqaO6jM7grSxMxt1HST
qXIFJwWTIBx3GNAYCz0RNAD0YSmns9tsknZvC6r93lSWWYg8t4U+P3jCDjWZIVGSpaZY0cLvrVlG
0cvkDIhH+4zG4USQrbOlM8BrIeFcw4LDxzw3hmAXxDUyNUyQ7XaMV9YORZ7qppDiSaXNiLKlB8SH
bLCFO7aHyfbkmGRGhJCV48DnL1X6zWWbnfq6xXZeA85O+pDThAIC7B8S13cWHlU7+g20Mfq7Gks/
tDoo2WjoYzKHReJGadVv7ThXg4eO5rvHD9P5pqefYSFToZOp4sI+w5e5vfXoOe56kd/rXrJuYZIS
8Ernps/qo6rWlKd6XkOltr6SThegT/ZFBGfDjCP0EZAoPhRAW2fl0N4qeSN3nmHAzDbrQw73bWWF
R005qtJH7VHQZ9Mre4OBFKTTXPEoGG0BxQ0xYNnnA/+G7azOOheZ6IBqlb53hOQrZ0AyQPk5KFBM
xD6UgngcoOKAJqGv0/PC6f2IVK+PFFkmvfruLMeVRi1nV8zskw6eU8DZRwXZvLEUXaERo1AAAe7V
C8vc2HrizVJptWuKJ1CWFlDOhGE/TZfHMy5UTQldKAkZa+TPwaX4zo0Pkn7ugRBngE9L7/zXyA6j
G1DA9uzM7556V5Pech12vIZjBaMuAPoMVu0T8CQEaJF3rSBP0RREQ567SGYWhEtIVSHx2fEes9Ke
Mpf2uUdiyFDsNS6I1YlzqzqBwcZfTPM5LxO1nJ9vhC47Wq4jUECgr+hEAliPgDWbTX+IAns5ApDa
liBeP1UpNLsxN2a9RLUic6FZej7qBj5Q3k8IqFAPjOK+bdN7p0HSTFPa+XllVWawLMqq3btZaHNy
RNAyWz99bJ3voJlJPPusWp9VB8ibA0y04Pjij1mq8H/ImhnPFI7+ucy8EqyjBuU6xOXk/MTMIOt3
KPIfZd9hmzxBUtEqwUpzkpLrgEBg4qF7K7iOCWJJNY1vcL53iEkYd9DZS8zn6PTPIEeDdFTBU7Za
qM21Qr68yq/h0ms8mqTMUyuXTIdsHmYx5DKapQ3SKo4FV6wAUoZU7cSiOX9JR5o8fq2v1aY8jsxS
HnpnXfUMnbswVTaobm8FJiT3GUPgOUYVzDAVaMFmah3OP9/EQAQc3XqSPZxFDxySrsRrixynpcW+
PCvHWAOaRl3Wo9WOYNH5als5umiaZCyj9ZAPhzb8BJkTpTA/AmR6VnUTLURMpDjg43JQk5PGchHS
/tqQT/1IMYwDaQt2DUzOsPYUfC08W4b7ro0fuyrvILE6FQw7iDiRBcmPzaNzgFWQ5srikRj51aiE
2MoeEBUwEOexSrflRLNrEM8+e6MkWLsso8ZzSZCQYqdJk8/yxBoAT0cHVVT9woD8cGNkFvK0Q+/O
g5r42IGHU9pM/tHHOkw3+rsNUlZDwqkUQxReqGr6Y1IAucknCh4EHHQjxiEEI+r3B4TF17jfBbeg
FEGf+ujxm2Mc3XeGvRpCFZ2j0XpQzyTKKinuUn5XlaByMzdF0Ucb55aQ5XPj0iMGreCfUrXXgVnx
6EKTcUsf1OOXPiTjS7pj6rf5pwF1Km5S7x2i9Att4e7QTYL5sZZiOQbosO+sr0I3qGCaPk/mzauG
SKUm+9wdhmNYkGaXowfpJhluoLtXp9IgWTyrJ6m+2QDVy0DWxom3MnB1XBF6zJtk/EPhz5cDbEkI
urxdQDgeLJQAFr7vZE9ali1ct82OmhZlk90qB1LdWijLhBPFHZ4qGDvG2EZubxTFAzI7Tbo1Wesw
RrvhiBY/4wx49Wd5mKAFTmX64UGNw1adJ2dFFk7f4Aa4WrnXmCzMA+THFpi8fafblOwGX+8xX8k/
nQXWrSFA8jHWjVvMC0fOLuuoyJQ4oKvxzYCdpYvx2mYYfOCPVWhADOtUWqatoBv+tWx66sewQZcG
LaAOZOIsQHZsFccIMcOD252tvDPHiVeGiiC0Z2DIanhOuJMpKXFNAD7qzIsnDvT5pgJNWOZ5OHKB
FpBPeA1nWmLpo3Gg02+eZ2zAjT107QYkbkKZPCEFjWTYV/Sq/Emsy3NvpKpbd91E1kWaHEd2HbZz
ZynaUsQ+hfb0SFy/grAe0ZXn78ENYXB7qyi+s0oneUyoIGpv5ocUpviqKV0myUOHybnEK32S6iOx
c2Zp16X3Slhaq7QCl/evn/aEeEbuwMInj7EHxXO8iXX/O1DzbQTtPeizcm3QhVz2mYocPGLgt/zB
KnKKm7NcdTEpJ6YBDZsk3QZCPmV+vTrLc5UGCPuzIl2fJCAj6nGKG/5Dj/PbzEEF5xwQIVQifZHG
K7OKgQ7klD/YUlAkZzY9KwieXe+9SqllybJIWrE/H7ZZYLzIxscPESWZfT19aQQcKNS4MR6v7hiN
7Dmkp/j+P18S+6ulZeIu77L7jl4C+RLfMkz3Je+QFDr/btTDlOS9a1bNhopg+KK7dgnbejIkzHkJ
5GDo9wre9UVdtt/SmhwXMKF+8LIk2INh4BstDQ0JaI2856lWgSDY+NpL7cZsfWeb4o6KoWESfokb
i1GtqVBZlKZKU2KyaInbl9a19a+BVexb8QWT1+AHijbgOFRa1K+qQVUm0VNzf3jCh2xhwgDA3eZJ
UdAQB4rylR4vVn2waoreW6kRKAADqOFZQ6YGIDBT6azrZtFM8o7aJzmoT1GS6IcyeDoHWtd1YpTU
qi9WGeIQWVjOXZ+7fIjUO6KmKO81ZCy6yFgiB8yh3xXpAVDZCU16ZWHoHhc3qXcqqvutgwKygwDp
blIk/bD2leJr63XHfiK5heGQb3Hn9j+lg3M/IMJ+O+Ao+6kJVLpsVoig+/RNfeLDSU70ui9I1UcC
dy2V8MYGbX7I+iin9warf6wQb1Za5EZzVwVRa2GbUsdlv+7CLjpVOcG4MujoDpx023CQ96/aaGGH
AoDnTfIq8RqICGrcLi2CoGjvghKqvKKCN5h8N8ZU3Lwe+IXdOiDbGVZB9FNqPkqvC1jR6ur14cCX
wt5U5VnPI0Qm4tSCtY00ZJXiYUjTEZRbr9z0PowVsL/V3jPQkgyiwzmeKLgRokZnGTBWkCBUyEJm
CRtlcxZoHwdn3NKnoHBoGDFaURE8I2dwsohY+wLS4EzUpb0VIiqWXWehjgLtfOllZX8o4p/nDCfh
XKN8RfdJ62prFcVqdPN6vmeRNRwzO39qDenQvyUa+QbEQAAfGPWG6n2O+w7e3KFxHzJ7Hc0cKxJh
DKSlnkazptmaTsm0ptZduAyDRe9xcLe8lOW8cdx4HkAwWTA83gkQVXe1OzkGTzkXsyT79PoRABUq
4H3aHNtWL/88AA6cwHbIulR5vlPCyVMFlOvO9I0nV3HjtRowdwQbgCYeukI5SPuNU5XhhiOWxhNi
RtzL6YewWjniHDOZLGQnU4GIlkQuwBLCPzxisFRl8mKgRlBXTfboleIABNCkB2TyOxL4uQIz/jHt
qK2U0IDmllf70EyLO1hv1AxsB2LJ8AWONzps0zVZsKqaVqFYg+6+olug7vPMXHSaKPdn3ZhG5n9K
+rxKkulaKGZG5yXzuAPFzISf8Y0s6OzlWNP4xkvFSIBttTyL/EZMhPRaN074xiNbkMgtMJ/bMPbz
+VlGRm1D4+i1PqhXkH5g3X8iKMLu4Bed9NewppGpKOXd+aNgmWzk6xbeGmHVxdG8gZhLOwn0WSWG
r43P7DapqjtYOPLB6T6hdLAe49D/7sVZO48Mlf5kYDqrSDBPsXAlOMukNm2QrJpIP2ZNPnyzJtsB
FX5kAQEbMdRwosv/WbJAn2khgGbMza3e2p4FjM9RX/rkyoVnbVWQSHApA6R4CjSPkQtE4LEinTzX
bXmraXPAEgDHp0oNMJW3rOIgW0/GEZAfgp8CSb8M/P+qT0hpwfjpm8TJQbZPwvut2xnbsGvhQ1km
8MOi7petyTC6PesOqGG87SJUFMGcBcvKcELqElJkc+IaIzfAQKPonysBqCWNtDmmSVjhpC4qJ6+/
VGCG0H8pF2pWyCfdxhTGCQO5AeEgn1rbZ+6qpd/Syor2KRJWRKMmmzWpqS/USQJTQli6cYPipTfg
Pp3VJocSHIsYavR/M9t6GKraWZTlT3wZoaRqMV9yjTEhErVzWo8dQ5wWLC1Ev5WdGOFWcd1HieLQ
XUnsKSa3GOCo/NWWvkvWCefVhYr7Q4oOGCTABCG0pLEayBCBa5HpdHizv+7X3LbEFssRZayBmHa9
ep+6Bp3UqHjOi0FhDI8uh0ROc1Zy5Jxj5TlqEj3ztNEYCd8go5bNKQRxf+tQmbIzGgfnTxWr/g2g
Xm9R5whlSwutpE7RHbSutI1QvZ8tbeNVPCQMV8/OPt0eIEqycYDzrAfH3Ad5HTwm9Z6MPv9SGwn5
T2kGjwiCWK9xx+AFmH6ynqgewehVKztzjDnb1lqVdpXuciVlO5n6g4EcSlHji2X55QuszL0qmJUH
ELnvOtf+CelMoxFn/kxRKjxWJra8gdGsUGGkNeAa7mOGzWfrm+sRIMscZHRzl9XKpkdGDwFwJqHM
jmB6xgG61x4FWeK7QLUbpOSmBF6psSM5BxVP2JwWEq/nUuKQrI0MEolkncXb3frDOi1IqgYT0rP0
6fimqbltAcjsDaf/5mF4d2PJ0b4hRkYowDDzwkmZATjxzE3G7rHSKFLt2HgibIV/BHFzMpLEBhvi
7ZisDYucrv5myNXy1ua1nUUlo7M+a6zF+bSfhty02Yb9+TMP9UNq9/lRLQt60yp5wdnlREf7fjvW
Yns+zOREny4NwTbGtUzDpsUaacpMfzoU3lfcYlrkHZ2OG2LZy8Ar7zMVH27Lt52djLuTEWubYrK1
KnLtVHUKJACz3QUaXHB73CNZ0ixBnyaPgzuMCEWQQcWUf3ISF0HhSGey2CIAguLivYo6644NAy5q
bMjRdXxXpGjL07++EcWu3OCoRluy8I/u1FIYYvcncDG5gnD9QntVX5VdJmN8TdCklDB151Zi2ztK
yu8tcBtG48QuRY+wqspd0H5TVuGn9s4MkF3oVOukp+EDfLgavRnPnshihJPK9BfYvjIGg9hKA7kt
56mIt35f4SnXxO6hcYAXFXaUH2uPkazGoVHP+7zSF7A/v4CtRGIayvZc6sXPEQDCNgYbyLnl2VRy
/uJsh5I4CtNfvKq2Ywg1kvPRW0vsAQ552pLmMM2AkoBSeu76wOX6lcj6YaMUWLxNWm13fpncvUoS
S8NZNX6EyRpCsFMBHZW0BtH5AclkSooYLfYntgKFNVJXTFVCPJSK4pMZDSFNODoiihruuDGoUTRw
Wc9/NLjNJ4k6zVwmKv5cFhVy5QTfijZdx0n8uWHEeatU8ltk0hfMQ+J+qj6ADew+yRaBuKyZFEXP
gYSW9W1S0xUWmTQfo1AcAh9d/zqVqIAnXbL9D1JYzet6IJim+mC7937PzOnWlM+jTbNmHgG5K2CR
rbWi5PA5Ru6tY39SlU+W9lTqT5XxCEJlVmrmzIJ5b+iAqsl5NF3BIPwOF5n5LlU3mATrSKzU6zrd
2PWiqQo469+G6lQ1p6nR+x9C81OLVpMkszDuMgnLXYl3KqYS9Hm9p96T9D3GRUHG1cNjDNAfBbxd
/ERlKBiDLcCaDc3ub8KZALMlHgDVgNhmYc98nTZHh8lSoVdPeE0yB/UhDwJOP1a18QBucwk7i5Mn
1B663nnONXOZZugKjVmuzCNPHqu83msIidDD51MY4SaGK+plLdJ4lsSL2y5eQCh9wpuQpzv5Idmp
3OpWOAntGOB1o+7eb+qZIzjyQ7d8oKhE+4ipMezo2skeKxgXyJFF8Edqmi7DUoGqDdy5cyNY7T4+
RSilqjaTzUJngjXii2Ak6tJTAbWD3FR0gcuYzePDRRRz+iteqtqlOYUmpK4KleGooZqqemlbm5ZF
7tR9WNDVzhYd7a7bYfoS2ceoIt0vjCFneMUXS835Ylp//vb8Z16N86VwgMGU4OAPdG93ulcgcqCk
MY4OuoB6JKV+ev2Sk91mHWXP3//2v/559v72fmTHV6VZ3L5f+v98yfKhDGgWXvz2n49Zwv8v/cJ/
/Yl//j/9x/9/dBXX0NDlHnAB3ILF9/r7336kqL0Ot9+TH//19933/P/87/Tvf/7Z9g+8sacf+NNV
XOr/cGw8PTD96H5U9fmb/8AP3LR4Orqu882//y3Fvs//r78b8h9YP0p8siWN39cfmryo+ZZm/EMY
GOwAtTAECAtL+ytu4trkAfOLSLDFv6Jak2EQ/GLNtMSFR0wc2Rm+kDnhBIBRANpaV1+8hPaxDDZm
YM1Qn0FrJze+8jUIH+v6E79o629ZcpPbJNP+k4aJlo2xfRRd2QMX+sXTR9NNR6JcjH0AbkIXbiiR
0KqWFp79CGcupMAjWVsZqOnUMFx/eUx/vqm/WpZf+K78uZKjqYzjpKoaF669dpp4quexks9TmWOw
hFYnlmhGLK+57k6f+eJ2c1GabgqbPQ1knO//4jmDICjuKvmgP461hvlKKVDCQCAQRF6cBZRBGuiu
We50KQ0Tvzw4kaEfPXLvNU02enS9ry3zJqopycJ0kQBbniWGIn6mgFtRW+5IxAsP77jeGaNlB5Nv
huG0nKFuXM+ArZsLn5Mbnl9cAzvP3U7bfHwjL9ytuZHShqgl0Yw1JW/VxdvEJRUSnpvy2GuIlfKm
IPeLyAksEEZgh7rSr6x38YqgN4WEMvwzxzJNzdHkxSvSWbliaaJTT21vHEqNShx8xhGS3kxk6enj
a3vn0eFixKY0eH7MiC/W8kiqYt8T+mMJt9HubdRn4vucUxapJtPIX6Pna+R455XUCRSXb4p0LMGd
5EaCmZre2V/eFIJ0knd+qT86RtmjE0DXmpYrOghxS1JaF+Ehxwpzy8CzLWe6Bg+MnLQ8oDs9AghW
NXM/dKlA661VPsOVUu48ICDP7DIojw76xRpQqq1d2fVW4NpwQ8JrkGukztLIMJZzYrVfDUqnAIfo
ORqCXHb3VNTOY9S75raKM1xy1UbffXyPLzbi9DxtawpuhtCgp1xuj9yKkHxStPGIzcmDYSo0G8pv
ln/NaenCkuq8jG1LXhhh8r9Ll+4OzLdZqKV3Usc2Wam1Iug6Gd3y44tRL2LreRmHab8wUAmz+O/3
R9j3HYKSmeWdhOGr66yo/6hsEo0EPNoxrcgZhJ6hKtu6L1EjcGgKIvwFFJlHV96lSyOw1w+ioq1l
25pUGSf8/kGcUXUDv9f8U4hhRQ98TYGNP0EbUnh8OAfBCtbzReRb+a2Tut3eCcrmih79WW3+l8j3
5jNc3AyoEG6tpoZ77LM4+BS3orgxY/RaaYrMgc8gsOqH8T6re0rhZqzqo07jet+FMb49Q29fuSXv
BA4Olf97R87H4i+7i9mrURfUx6fWyA+cccJ/jhmCxO41K/L3r5uurKMRicA8X0R8ktW+MdDouwcD
RXu+Ug9muvOdJAYvpiizIx6UdDtgIH02wx7Sv6XG8zz3nSsXfGFc93r7kUhlW8Hr0oyLyExl2qsh
Y/djQsvNLLu9noJ+Unp1Uv558ntjgj9SY3jFlV3w3l5jOzuCokElUF+EzcAMG1frW/tYRiC8HD07
tOq1/Xxx7LxeHH7TummqEnTwxcXliMJ1PjyOk96XqI4ATmT6L0NYDbBTCSpT5vDx3n7/qv614hS9
f3l/8KQby87xnGOZV5+dPrlvTdrtH6/xXjB0frmq6fu/rKG1PC+rQ+OqAsfWDnd9eIit8soi724E
qWrCRk1FCvvi9bQ1pB8qxuEn1/IADlo7H+FJRADEc+CPV9Z654KmkKvqGF5ZU3Xz+wXVTeMUHZ3e
U48MA/LHSIykTy69vyvrvHnXDUHItTg6rem1sy/WQZ2hClCNxyXY6ARM1sGctCNR3I7sTyDwlZXZ
aideF4ChCbDpj5/a26jP6hKBaCw4TZ2pxEWg63RFjS3GpcfY8/VZ3SU3dkgzH2EGGdbbUXFOqpN/
dzJwJYNz0pPi2nvzZjdICgbLkoLUmVzlzeX7SVsbeZGeJg+mAtpsqjBZhcGBfJQUy1AMj+NEJ7hy
3RpP77cAz7IcL6ZwOGCoWS7eJGRT4pBWDsuCEo08VFS8ujpGXbpEim6O9vDGS+StagaAkMM1mKfv
cexe+RBv3rDpM5Cb6bo6vWPGxZYZShpVAa5Zpwa7IWp0YJOWFm08MqiPr/adhQzVIIUQWIEKjFZ+
f5VzHKU6O2uUkw3EcE6Z4mI81qKrWirXjqp3luItYi1qPROu5cVSHYVCDS3axUXawAMBta3YPVUW
0q9/+ZJYh9tGxol5q3Px/DDuAAKh194pi/sUrgRqv3UyIj5Itrb8eKk30ZPuHPuS6tagABbiYinc
R6A6oS52TJ3sS6AWtyA4rmSSF9m6rUsSHSotR8Xj0yZ/+f0BwYD32zzMtaPTlRssArEvz2/STmwj
JFH9bFh/fEVvU6xpPcPEEZnBCufQxVMyAdlZuKAnaHCCN6no649o9DTeEl2lu7yhKduo5kkvnIWG
49fHi0//9u877/e1pxj/y0FR1MClB1uKYwfIZkHXGSlO6rAFMnTmlaXUd9bCFVklqmCeyhtxEVvb
kfkmIBhxREECyKeu9avKM5wXV/WKz10eI+dSM6tfdABY1hZo9wVCfN6tQjG67LUR+KqwQiy0hXgE
gm08/uU7odFKEQCLiUWmmD79r3cC1EpYoyx5yilx12kU9TMKbdRT1KS4EmreecFozwhB60RTdf77
fSkn9Co5eJ57xGEO+IQ7KeVarpnNdLOsb8YQhi1U+cp4/vgK324d9oxhEeQsjau8PF0wsEoYpo/l
0Q8iwHg+E5ZAQJj5eJU3WQHMe0Edz8zGNmm/TBf/631EwLZrVCGOBRioOXjljYfQPXRbOPtacSXw
vHMnpWGZDj0Dx3b0yzJJ6aQAnGTpRzARL0Zq/FEN7FVzdGlXdIW6VNO8uZK+vckQuL5fltQnJ+tf
rg+jO2sw0iA7KUipIT3XHzDy+VFpUyM0+FzWQKjCatla/uHj+/reulKiNA2CRteR+Ph9XdPRC2Cl
vX5ED+5Wxa4BNnF/CDNa0YGZIn3VKl+LCCiCbY1X3td3l2Yip7NnbdO+rHmLsaps3B9xEkLBwxH2
FzLp5WgjjK33C6C4X3R09VF0HK483XcCBhh3IiMxER9q9eJVSrsED9XAAAvR1fusg8weyD2KRU8f
39m3dRbKVRo9c53AJKV12Z6B4W1kCBWJ49iC9x30dYjvH7OEHjnkonoYmhw4+H2N06KJdqIBKevj
D/DOlplc4lWdYl9q6mXoEQIXaQ6c6HS2UIGKc6hEeO9lNSrff7lNwrWSZdoW9byQtNx+f40kBFff
7kLtFBGj0UXt90VhKzCN8z8+vqi3qSQLaTREOUR10smLeEoHpjSiEMwNuvdLw/DQlevAJA4MEETc
BPO0FN9kc83GXnvvXhradIwy+pju5u/XZ0YFwxyzr05iF7bJk+ur7oIcS8xMv/+aF8HXBIrCrCl9
RMFqTDl96zkZHYok1z1ajvRmoW99y6LxpzEqTE+00lvQulwi2rPWE5R/APqusri9Lwp56wf9rTXU
/r/xOgBe4oig42/Zl1beHfscD5ksOvmqvY/18SmNcdHz0U0VyvPHD+ntzp5ybtABqrB0DuaLVMeT
FmiAuvfv+/HYu9Cag6/psCn8z41zV+FaW1lXotjbgG0yAkTkSahsNPK43x8PKXELVEfTT6jZ37RR
US8j3cd0xqkYG/oIsLRpdvvxNb6NIrwJNHvpmpN5WPZFFFGz0MI0QDGR4s1eeiC7eTV2+H0624/X
Ud++eiZ5nOTlI5gY8vK52XZs5WOnAYYYdOVeqcpd05lPvd4tBVSZIYdqn/nlQ40NJv6t+2IcUfeA
gG+byHa6VjjXynbfOOGV9tk7z5jQxouk6TbTwMvkvERFpLWVRDkig9ujNIK4wrKOQwiSeOVtIwAG
qzKJ5Wd2E0JPqHqur9yX6UT8Pcfk6KBBwMnBrAhY/+/PPE6xNsT5wT02IScy8klhFr+k5gAamZZR
DGYR2wgLRr+1psy/+Xj1t0kPa5Jk2ZplGIZ1mczLJEPGFPb5MS3cfjUKEPIVUkKrj1d559H/tsr0
KX5JCvpqkCAW9O7kVNmd7+A1EIEZaM2V2TtXDuP3lsLYdRrtCppil1u2RHoqrdUhOOkiuIcD+jX0
gdmY5t4Mr41k3jkYaUNYwtJo/vEALw/g2Iq8qlWxEGRUPgGAjJ9iwhQVirdDeXWtIN2oGtDJgkJb
aX2OkVCAAfO1ydc7V2zATJdkeHSZ3hyPQNOsuG9c79SH7Uno7a2OabyCXlUVhJuPn6P6zutCcjd1
zui62+IyoVTxHbMLapHjYKUbLL6WnZfPLfsx8b9glDmLkQ9O2tu4+T4WK18OJNBwevNr7f93tiz9
doO9QppO//MiSqp6HklopMOxLivtu0uBcDAwADl4QeAfq0w1F0jC1LvOVQD4o7N75QB6e3TjwTAN
nBmhcjpc9l3pg2howqvjcTR8xFn9ejOqA1rCmD222q4q2xcFvdeP7/x7azrqNLTmrjOkvrjkPAQg
xnS2Ofq1CNAPVO+zSptburUoDOhMRXw/uhiF/huLmvrUXWcwx+X+vm3TBp0Tm6PjaArAmtoIQ1WD
/LnFVdVZmGpprlHJcijLPH/58crvHErUEYym0Wy0DUY8v68MfxyrE7uMT4FwsfpVXTRqdcVd4+5c
XVnqne0zJbU64X+6u5dTBOhDcYNCiHbMpf+9kXCqR7/6XBmiw4ahbq7c0ncuDL6XSQONL1N5+/uF
6UkVaYaO1YZoRnONfIQ6U5CBubGzItt+fA/fC0+0Z5Ca01Xm77SDfl+rdBSUbVIQ4MCQqrkmqzUK
HFsnyHbjKLH39V7EWD2XRX+MJZ9A6x4Qg9avXPD0pC5ON5tugQ3aQnN047Kq5tiJmqSQ49GJ7dqe
N5Ww1xbcvz2auvJWpwWHyyK6eVeufcpjf1+W/B3UBaWRTk14WbOY6JU2vd23bJOkelDMyt0X2tht
YfPod5VTGMsR04dHKLyQpcNJaTPKUMQc6u7a8f7uDeCAN3i76Mc5F5soQdem8vygOeLHepukLjRw
UI4qYh8e4uOKHwPVAxFnGDOEPveWB7k5NxC7LtcSF4toULxJTm4RuuHnj+/RO7EcTMb0qcg3Ne0y
70APSok6RapHaLrDpgmgUedSv9b7fNu0J4016RdbmjYNhC+DNcjyKEFjbjwabjGs8Tj1v5i+bx+U
EbxiUXjVHHf3+tER3oCKS5svRVnJh8BMsivvxDshlCLSYeDPZRO5L7ZDYA1AwsTQnJw8hXtW/MTJ
HX5BaqPdVgX7ym7WGHvd/+WbzFIoK03F89vWPaLfANEiTz/qKDzcwD3WD2ppa1fKhvduMgcyJyKD
GYLL5ZFU2FQIAm+eY4SIVOZXW0QuS3ovYfO9FquyVnbIGqExI+atLa7s8HcCKKkAcxmLFIQW7RTy
fknuVFFkcTHG4qjFzbMMSkj14bNr9uu2qX98fDffXYryVTCFYO57GdEsB+vazm+MYzLKOz2sYAHW
WNHjOROG2b/xvjjTxMPg/JuaAhfvC1aMqe4pZYgbaVwfmyb01pWXiS+jrAhhZmc96MCb0Gpk5nvl
lr6XZ/GW6ox1QfxQNl2U6QrPuYFCYxyHsmhvkRoNnrUMAKhNvr4OwYPOWyzUDiMSFcdKUzvUH4px
jQxOvFQCcq9+MPu70IXf/PEDeCeYOQ6HJKGVO6Ne5n8pZC7XqDr9CAV+Lkq9n6Dq+UwzrO9BR/Wk
wcH9N1Y0SfQmcSOaexdPwfK7sbbxhTuagQYXDDhz6X/2MvVzGYHsHZBw+3i9914xh33EXmUgJC/n
XB2j9hEBBe0YdM2MiQaWG9GzaPP/Ju28dhxHlnX9QocAmfS3lCuVlaqrqs0N0W7ovefTn499gL1b
FCFi5lwNBrNWpTKZGRkZ8ZuDD/v+9lCLi4lJNXVg9hdly8uDM/Vzow4n5ZMdDDXc4qbhqWC3P5VY
G/dqUn/IKtSb22Ne5x/U/0FaUX3WmJw6u40kN7CtDPoqXnL9uy2XL5YkTnJi728PM/2Zy+sXbRKb
TNWyiEdXb327QfgvRTLsPIAVD4JjDAMuVhF1r6mjfArTj1ZZ2SfX0f1yxOm//xWFwrDBpAoS1xm4
u5OUk18ijqslnguwORD29YuVyL6wkhdTnK1klyME18ex8aoWFXhoW/ukeCjoN26dr0zt+qI2yYUp
dwEl4N0xb4CBqIJpokT5WSt1DE3NVtpBAJNXjrZxvR2pONGjnOozCo+8WcxJEe8JOssrzo0WRQ99
ZXz1+xEb5qGpH0rfCO6UHNzkgI7TNsQmL3Ni2xvu0LId3rvApyALUg4tkS56qJW+PLZ4toKK7v1N
RXrphHkDW5cD/t3IuuZLocjhE67X7WuidPam0xBHCP0cqJ1VY4Hl4f7phtKAh6uMShFKpfvJnnJf
SGgtxWng33VD1h7HRrX2RprZTg29AkRA8UutcpToEMD+QMEy/e1j0HLfYqr5IrdtcIgM2XwPJFR5
ZDnB8i/RzV2SmtYTIo/ZXgRYjpWIUWMYW2jPHhSdY+Yr4ovVRQFsavRXIdfU+bmAK7XRQk+790s0
bRJZHT6lTa4i/KOnO9EFyMY15lpr5To0Ue+kikDFmMeKNr/kxyQLmjiq8nMAn2dXNuBZCzU8xV3+
Pcbk6/YJnqMkafMCF6TlD4aaOrg8T5ew/co7WK/Z2R+Q3TNEhcjb4Abb1LN+23EzsaESYxslfXkX
Us7EOcCVXwTMu4PlYyJtVDqOPBllxBHjvpMxQAHszVp8x3oZpl+KJA2aDCgfB6Z1jAcN22mr8p91
xWg2+FVh+tTAZSu9utkPpRS9+Zo1bjr4ege48OKgd4m5Ugi9Xl6eDIbGGSBsUVWYzsdfEQQ5DBQr
bK9ieRHrC9VX7FCkJjzo9vDz9tpeH2juUKBi07OMzHBehAeuF45KTpXcCAv3oEBz3jdZW63EYPV6
GDIyssKpK6YqylUvw2xLw9XU9Az0QeibbPAMpLYRFoS0HU0mRpidl621d3M32UZkxQffFSj+UU/H
oNvunvrIrJ95Gqfvam+jzyX1ZfeOexp+BFnVBI/CQqKnyKLPnVwjP4OzI3/a1d8aI41+4LiBVEmk
ZHddgSBhUWVYtZa04xQEM36QSNkOtTVIwpaUIePbdWtgnevpk3fLU/2A9EEIZRagA73yA3xZx3Ot
yF89XhweRJ1//SEnMBLZEFB/46plrESVSCyk3U4lRABAMdHeM4dvt8f4k+Fc3qWEZPVPCYZs8KrK
2JRBNAyJGcJjeogSyG81DhLGcJfJ8ZNVvsbyhxlj1iVywMkhZKTgfnTXKkHXZ8PkWADqFFNqBK/i
8mxolhp3hhror1oGmrKr7/zxG0KSe3KAz7ene505kONZvBNpEXAW5yMFdjagSlrKZ6lE3RKhzF0m
6u9E4Q9YwAfNKx+H0DomiZasJH5X24UqBYAjA/kt2TKMOfwizg0vLDCbPiNvrfN+GtPXUi/H3e3p
XWUNjMIdY9GwNUnB5umlHmut1idNQmLvYhku72o/fLGafOVBuDQZQ0w14QkOiDnX5fca+uk1rof+
2Q0z7MPLIjy1UWSvJZOCP3OxNafZ0Jqla6RRQJh3D7zQN3xLbdMTwt9OjWlNVflO2NlvoEKxHX2s
sDVDYLSW6icVNaPBekqAWcb069A3RX7+o0FwtUw+Kx4u5ijaE3HxtN2CGjYs9L/Gz7gLTKZU4o43
zYQbsHQ0kKQz/wNJfaFx40Qi3EBS3Tdu8l0zPzLjXUZgCHL2Bt3IP+Xn1E/v+EsRflsRSsbxK/+S
DHdmvBLUl76sqXBP8mgTUzvtcsmbGmmjopXtE2YgsEP7op2EQN2DXzT5yiZa+rpUVKinoYej0um4
HAolexn3uqw8iSryjnJT+Hd4Xq3V0MRVY4qvC9zwD/1jaoDO3idFxR3uRlXwmmEtvMMvSNqicg3Y
UyQezn0frqLt6zI6TLmgb2GKovY9VFMvg/IKcuwFP0LvC2qfwaOEBS/ejqP2MHrIKw+1ou1cDwmi
24frKkpNP5im6ZQlA++dl5rQ1qqFGljmyW8Ffpip/OqOxp1fAFmWSu6v26NdNzSn4Xi80bhjWJqa
l59Bt+N04PZzT3E69e8zzCbvUOK1XtvO/wfdMJjImd0/YZmGKA0skBcVNu8noCmQtWXEiztu4HtD
rdGIT/wAd/MqSr7c/o1LO4XVoB/GPaXBirr8iThO59FY9fI5RvTPsJW3ylSOt4dYWnSWe8qZaDfw
frgcwq48Oy1hIJ9oXWIxhI2fmp3igLQ95BzcHmthOsaEdgdDSVPgqvwAB1zD11jVThjBd3eaqOpN
k2nGyntr4SQbMlgeE7DtBHWbHa+xzcJMylLrZEZ6tNEKmGGtVxgbUxn7laEWJ6SaaBnRRqQBOxsq
FtiXmzFDoWV8LAEWtKX67+MSn58rh4f4BC6c7dKs8O0g0XrtZFZAtktZ/+2OyV0a9Cv7YGnVJlQJ
KB1lohbO9gFYvXj0YkDKVVCJB2kI2oe4wXkOhbJ2e3sbLAxlUg5iD4Clu2ZcaB2d+hB7bPp//W+v
xAU+COS9JdYwOtNPnl1vJsea+jUXtQEA6XJr16aR43BYaqcm7w65O+naTnS/JKn3A6nwxs9jmJzS
MRLmf1hMU+FOnfC1xPnZufVSs07jInNPg2UkO6vF/KywrIfGtMqVka7htfC0TEEDeSrhUj6eDRXK
WhYgoG+ePAwA/S0muWjt8QnPlRZyV4+W963PUCwrVTN6z/mvd7WUrzWWp0FmKw1Td+JP8RThZTv7
EW2M16WbhsbJarvHKMXXBftQtKxCrA7bB61Nzv96BxkgPmwetoCkr/qLTZ0jteuW1knTEfqW+uID
v7SXJrN+3R5naV4glCYuMg93OO2XO6hAGwn93Dw/0+4D/RhZ+k/PrbDsqzbMK9YRZbo94EI0JkuH
vMzUePfN76RBF4lkubZ9svGZQWUiCLZ5GZqfU2lEEafQ11LAq7Ibu8cimWSGZLQwoC4niByhlHpm
mCKU+FU0+QsnoUjrF8TmENdpaodO/X+ZIS1F7hqU78i2LkdMpJG0PHENYLpZ8donGbB67FTPfUVx
TE9QmLm9ogvBhpSCWjylB55484wdIRmjHZUoOaukOQr68M6Izaavlp9uj7O4VWBxAULSuK7nyYuv
+m7kRwJJFKV+tcMWI01Dve8QspZz72nUY7EysaUBJ+ocs6M6QGnpciHphedViZr1qdHyx6BxnxsL
nT8sNNKN5jeo6Jv1CtRqaXPSYzJh7hBsAExdjugjWBR6tm+dXG2gIaV8ruIGWwRJPsZxs7JNFuMa
gVOf6s/McZ4kS9RMbSnQrFOTncg1H1rjR26a27i5R88v6d5qzImUZHi5/RUXpwiIfCrP8RCY12rN
TIonLf/2NGbjkfIJPknatpzkX+Xs7vZQCxuTaiA3uqKTqJB/Xq6mJyOeBqW0PsWoUfjpiMac3pwQ
oI9XrtuFOdE3pYE/1bupPs5PXAi1MnYzrsG41T2EL4yAbk+RHnsX1zCYT9nat1uIKjTdQMeCkWB+
c/hHbNYZmkyddgI1FzwVpqef7bBO9rmocMGUTe9RG+UAUl3uPebjkG7gtuoO4oHZA1qC+zJKEYtp
cWR1o/gwcrd/k9XY2yZQptZYfguniFyEPjpkcmBBc/iIgpIsqlAZ28zC5NQXhzzOjybUbrwc1IMI
S23l2C5tbKAU1Gc1rmwSoNnnMPu+11CZD18rROrevbZWcbLz1eKVOOwi61zm0NTxm60OdYn0qSNo
Bn7kZemu5K5L+w/2LWUhBFWu8QNJHFR65ZGFKZb5XY+U71kUfFfz4Pftbb60+0iBUKmg7Qi+bZaE
RXrXRUpVZeekrreoDh+kRN22SohblwJz4j8MNmXKU25J03F2pgq+W9eEhjglTeEi7tB0hyq3BwSu
sdPqY+qYt8dbyP9NtEbA09Hcoc4+i8G9kSWWVhrqqanQbErDCqMBuW7+fTXoYpTpuP1V2Y46KgZN
JWmnEq2/vHxN9I/b01hKlP+exiwLMFvE7QSmwFC0qhfTRIIdK+KdUMVGyUHG5fZ3ivZ4B9grn2vp
CU7lCXwajHPKkvPLOdBTt+FMjqemLgCMxA1+E1FPqM3krvxpoJFxSH3XPlYR/t6Fiu1FlNnFXQwB
BzFja9iFrdFjpJmWx9LmXW64fvnvLz1+F3BBgsMfcZnLxdci0yu9MC1Pau59qnI8wbz+BVD5J1Nt
V+pxS58BkRV6Qzz3J9zX5VC9N3ChpXJyqiz3dyDKva41lCWiu7FG6b1p/ulrdCKHQqyUqJdioE5Z
k7YyO1meh+sBC8K2jQ351Jf93i16EDYVzlwJZgXIL762ESamtzfc4ohkmzQ4eNmS717O1PVUnDWU
EVSZb2HdDFcu+6HJsQoHwHS3EQ6fu1bvw5XLfWl9IT6bEyKEmc6xbJkJECMv7OiMzeAklY20gglq
qaQJOWbD18HUj65mPfZFsjLwUqid+vY0MigSXIWJPKoQIxkItZar5t9QsQ+xcepplkpWsXKklsIt
Fz09Rh5IVCVmETBBfrX3lAY0T2j+01E7QpJ2tDbmqCh3VZorKzNbCoBU3IEKGBM8bv7w4yWvidrq
xMlFomyjA9s7donXraRKi5MCsQJXCuUTau+X26Vz21Gltq+c0HvfWZn3HiYeHpdQuTFAUIKVJVyc
EwXBCbIycVRmm7NTgmEcrWESw3S/14H+KSq677f3P0JS/OTZi5kLcSKMwq8REPwupxQVuArGlh+f
cg0/iaTNbQeZVQuJwEY+SL32Dd1CJEVz+tGJriUbCl7uFm3HHxnGrhtXtZIH0eJmmSFeCsHVe6CA
223yLLQ3RTi5qUq83ooo+0oFoNnKjSq2VS8qZzBpEbZahvzkMEnmRT+9XsDHjfJoDzsfIToP1QGt
yPqd3Ip3ssN03+cN9oQabsWBZcf3FUK9DrxEvkCdvKO7CZU8tPKdhvntowhRJMHxPt/URoFCZW4Y
W4+JbnJd0jZm5+JkUKoIwAZd6qSJb6DrESbb0ZZSB3lITLX7GFXMWC02VeB96YwOv2C//YUS4wN8
SBc4OiYDo5xboNVFvWmN5LsVUxkDj5g6Ha49jm9Y92Ec5NukkORNP0YSVsf2a2h0JzzJv3RF+JoH
tYG8R2ButHa81+3290CqeTRzU6INOPzClOUbsqY0WLv6V5wqX/1MgeiJQlDf2jbG5eUXqwE8num4
xOm1joVPLH8efNCQ9I6eqDk/WAayAnnV0VMd0MYNs+LFyi3c5sfecCQLicLCKItDq8ufcmSnnGFE
dB7LQtcZe0jYko0hD/LIEiW/9A2naAMLNTNDyFNrd7abinvAK4iiIFrv5AafgH3xXJbm97DzAQdh
eRXbOmLwMiZ7oY6Mshu+QSN5z1JbRt6YMnKQlk8Cztc+gpJ7VMs+3SI9P1Kt6qtj0affKMq9e40x
vo0yprndEHzS9OFRqurnsB+DV32o5aPXD092Lr1JQjzgZf9ES6lyqkrNNmo1GO95EnxVkqQ6uz0W
M4ocJbuk9OJXxbeju6SzTm0Yhrvemgzi9OA+9pOffWXeu510nppeeEziTx90TMKkEYaBoYrVmV2b
my4rlcPtM7lwIimBA8+whAJ7cH4L+kngesAc0Gzuafw7Zh5lRzfP650fZhSPy7LatpP1z+1RF66G
ic0Hfgzf7anZfxkHXN33lMwOy5NutcBsCk/BkiZC7PegY0ezApH4g++bRR0aK/BdCEg24lmzQKpY
NZykkXq1WmB144dFfhp9UX9EWeX/HGpNeTaypsdeMNR3E+mnxAakVB/TXuueGrOvt3Jt+veFi1ZT
KTJ4QNIYbfPaku47lMjv4qwEvFWXPr5yevgUQO3AI00kh7F0abAYtbvhtjAe83xot1USDE6cItl+
e0WXwvffkXWWLSchLDy/Ee25bi38w/ofXoD90e0xrgGeNIEnBZqpyUBxYt4tFHTTbTP39NPEiKo9
DLB68xWToiMeXJ9pjEMHza1tZ8o7mh7hFlVqvJrsV2Xwd9i/rj1DljYRZVC6N2TTk8rI5Saq9Dam
jpbop8DA8pFOsTjYegxUA8Xcf385wmChWgiJZRIEnO9XlddIERbxOaxpA2O6rAK2ilYGWZzPVHGd
SrsTLftyPiQbfd6mtnoaRbVH4oMrx34bU/G28hWnvzM7DigF/O8401b662Fluq4VNVJIXhYl3wzk
vSJpPEdu+A+SP7/VXOCAitAWJqTYR0d7CevQ2z9gYavCv5GBZEyyBSgoXo4/DhmleUlEZ0wc/vEq
9gUWV/9hDFqIbAvYdLRWZ2updbrutzgaUGbCKSvdVxiB3p7FNXodXgAjgL2iYGaJeXpmNMogDaWn
YIGAUFgYnoGtj1wZ9P2V+kOuCnDPvYNOE1iqlZ2yUGn60x+F+oqoEZCJyxVsaVljTyfhNOanZ6oL
hTN0AGPV+i4rk99C7T4q2JErp3/ps5Hx2jpoedrq8wRRigq7iCJvPANjj5zMVn4pQbC7vaiLY9BZ
pBWAeCN8yMuJKYZcjIjg+efSb4N9SM0IQTavf/v/G0VcjlLIfReTGaQnzBC3YDQG8p/bIywc5UnM
ZpJjpYdynbpTKBed6XlnMi5zkwdxt6MgD+BAGvWVnb441KSJOjXdKE/PlswIVJOqQSSdDAS0zxRe
rXsT6u+xSzV5ZaiFr8OxZc+J6anOy/ly3YYU8LCNIvupb2twqyNPSrVfyUcWtvbFGMblGF2RR+Fo
B+4JNdiPqkk/Ce5a3BI+F0JvN6nUbzJ7jb++NC+qkpBQqD+Y1/Uz2RpldA2MU5GXYos9g7lVzFJa
Wb2lEijqQ+ofZoZuU/G4nBpw0zIvGj5SbkWPbu/jVtvv1bI5BZJ5dC3vuSilFwtwPeZM+j+3NyRd
Sf76LOrbNCpN3nZkXShiXY7uFaIwbAAVp0yR6yej9tSPMMWlk+Qs3CIG9lTLm9J6jOriGcmiZptp
Cjxua/yCiuxvAa39ZJKf7VOd55pRYxzeDthojGJ8TLN/gCZh9DnmbedY3kvWfYzImjhGmmKgS2bs
4V+cGtiaK5jPWHCn0HN3YkR4tkArUecLsGdDZd/R1FzdG10+HCK9EI7UDsE2QUQEtTvJ3+jieVCa
5F00AKx6P/ougu7ZGwz7AWRV3oblxhCRtlWUHFUnM/EOcKqrp6YVAQIEwqkzWby5Sic/1okcH+w7
XcZtjoaVJh+K1v4lXnCWzvIEqJU88kL5krpq4fg1XDeQ0hVW1GCjcwisTlFso8NgOeZ4xmN2xFsR
m/p021ZwL6I99ZVyb2Fj57iRXGCc0Ri7EPOtjQXYm2jmDMFDZyXulopFxSo++ahCyX20HavvmvQU
TgqgthJvkSyT6KY1xmepl1TeTSoKusBD7wO773FeMfXNMFb2QTDBA57W5i5PheuAxcg+B6Kzd3JQ
RBtAifFmEPbg6HKWbOiJh9tsqPy9ZFjootR2vsFqyXUwLMI1QOiowaeI80aIG8i8gLZj7gr0N+Xg
DYK9ci+pWnsoBrfH0NRWngt56I6ZJbdbUafDDplh2NNlaOyYQfIGWB2DKjk1nuQ4hOsLj2yHtE+8
t4rQ3epmN+6p2XQ4Bbc2zYAezfUgY6Gzun5RGi/ed2QHDgSt6nEUnbyvujTcRryuPtUD1Su8EvEY
q2PJyVW0kj1eZWyqSN+oox/cdwlGNFaFKzEIIrE3LKxDUjTanmNsPJBVNYutVxVgcbJKi7dwBtzv
k0jxtg/tyqmx/773IzXfiaH3NthjgZzH33FXpGV6pFkNw8C33W2egderczPcEzX9o9ckFv53Emoo
vBO2opdx4ElAFDl6VIALrLth22uSu+sGY/iKfEyysemHbUVqlRtMsputDgcFEgh2rCEavjuvj/DS
LCxqvGoYOEKq1Y0fcZEkZB44+cVYJtSuuZUz03XCXkbTX0/8PTpUxbGh9Y2oq/po5eBR5TLzP0EU
7hH9E1iWxpJ3wFSoua8C5YeLH8i7oqfGo0mp0IGLBX0hSDmeykj72FSxr25aPN8pzBwCaDFbI5Kr
16ALim0m0m6TAss/WkOYb2JewE4u8JK24LFsmnbyJIylfid6Lf3VUMLe4gMV7hQJ+1ozq+ODZ2Ga
jX5fu8vVkeKPleXvcoY8Ygh3e6c0de9ouqwdxtyCVN1U0VMDEO0O4Vr/OSTMOqNUoFwUsBlwGcKM
HdFiBIxab+ejO7At+hYfuA4AeTeY/gaMSn1Xm3LiFE2X7RDV7g9J4Gt3noKUhIWdxcFC/chxO7fa
hqHQjjwIvVdj1Ko7bGd/+xVqyMZgq05cBjGZHh8jKxFvstt8I491g9UoFlijjNeLVqtwYsFd7pAn
qHdF0bIx1FjsVCuTd1kmD9swsmNcvizzTq1rWKRWiTRiAtdAr6LU8SNfffk/lCcQxY3U9IT+ulH/
k8or+dDSnQuwFsitbrEp5q8bvQqTMUA5+1Rn8ZH+giO7j4P8G3TqFh92RwqjlTTvWjUOhZq/R5zd
8llSq0oXjcO5VOtPEjsGWMvJTayTjpdnZA1vnuc/6BiwFHF4MvWGCM/7fBKYc62dSgi7fTv+SZLm
l6MAwwM6i6wN9sjl5Yj+X5Djp2KeggJknqPJ1K0E5deTNlr4FoOclXYUfhCKyGTZfzB7s+RV0cRb
T09woJXLZm/E6CbbVYF8GPfypyDrTdQVRslRhjrZmED6j2os4eGOflJ9vv37F0r89h90wpRywjSd
JWaTpq6BZRBJU23oTm8NxzrwUPTudonwfnqx9E+Bu0/ZhyvjLuWetJHh/tNW4AzOCivCcscGg3v9
VI/Jb19KXyQpe8ZTbWV/Lj21JnTyJBgmUwqfo0yEUcOUS8uEZ4Ey7hEMa2wH+3jgq3iRY8Yst9mm
MRPXabq23/WgFp7Uvqv3fom78H9I7WlkQ7VBbouccZZHSXVmpXLuuye/siWnbkr1zs3x9R3l1FrJ
GI3pITLflogXQra0UBZkuMttiXthlwlesWeb6p2MdwmoXdSSnzONwuC2j+tCfxJBJP0qA73+YmdS
8W302/ptlIywdoJgyOAdhehMxT3B1nKtF7sfu22c1ulOQ0YBMxerReIOZeQ0bPAcrygOYB6NrL0z
FoJ8RRgFxqruoVesCAwhlmD7YQiiwJEzBYpvJY/l3g9ayXUq19W2eYuTT5jkX2LEnWlb+hpF7rhQ
sOzJUs/pQ/CB205PcrxE6diEGwKxz1WqBfuK6va59UP17Oa9iQTK6HfbRGnwPmp8xUlTT3owtC5/
VdHoOwUUhl6CxIe7B9hiHw5Zh8MxnoeELwMrH6/9h8uYsQZPWnl8T7Fp/lGmniFQXsqJYG4vP4rX
BUk7xEBT9dbWjv4g13eGF7RfcySI7o0iUFdasQsVWmAs/zvelNj/Va7p6lKrwkHWTwTMn8BSH2ot
xb81V9TN0Fe/y65cabwvnWqQatQ2wGnIQAouBzSkpg+9xJz882CijrX2geJCjoV1vvLWWx5o0iij
CMQWnw3kGy0d6ErCwmYYf+Sh99L18kek4PR7Ozz+AYzPPxmly/8ZaHbddIkuMjuOrVPoixjrxqEo
znaEo4lVCOUHZlygrCS7+52r2NYjl1w9BL4wnxBPkx34NXjREUieOWP9tm8BrmhJrN2jLDqsVKqn
Tzn/nVAXJsVCRcBDmy1I7UuuJrJcOgFWIr+VhHSHefxaWFnaUOofYVoA1nThZpedlGRVSi+kO6OO
+IDed0HCiaWDZEoHXavRQhqDlRb/4rz4vjqbief1PH7rSZKMZDXEb8X7VSCDOJFpbn/jpStQJVJS
oZqqE/MbXEqUWLZ7YZzoteF9lZW/5FJ+TIJaI56lO1e37nrT8PGVX8N9LS4nvChAnVQaQVxeHpe6
IfXvLT07p2PxlVJh7IxW+GyRKjtCk36ORn93e6pLAwK2nJwq4H0BLrocMAKiqGDlMpzHuHrrNFw4
ReL4do2mpZRtZEmsdLuXlpYPN5ERqZJccSUSs8ORHhjkSZXjX26ZvBreeB/CBksGuXDAyz5NcEaS
pmAlEC1OFPnMiaFhQtiaXbWZ1ikRyAL7JFocNJssCXGzdVEMbcr4MVJLbKJ5z9xe3KWYxJ/8nzFn
0XYy3GkGyBwnI88+oHYfg0x+k0Z3RY56MaWZKJ4wMAWDzXcNsOu2BZzinfWo8x5ckpmj1FlUIvLC
ffJF3uyKhscvDuEedmZ9ehBSWz/Elrw24cWy1N+/ZBYce3jPgSGDBRRDHjp6Vv0TKsNjWciflV68
Jnb+s3SHw6Tqh+HYGh1p6TIFNgxYciJg/D/AwN+XW2cg+OQN+J8Mow203FAfFcxTf+eW7n9rhspe
uUyXPi/i2IBRBPTaK3ytLNMmUmWeOm1Ax7VNgi+tZ487oke+v72Rlh5V9AWmLhnFOFpms1PaxI2o
JjIjWnuPg5V9pgT0o8jrbzn0zLI0Psq6XEE0LYVZ+B6TqRgI26sGUqGXbsaLNTiD/n4B/PBQEMpX
zsfSB+M0ggmj/aFcpb89lOcyz9TgXDTee2nU90CZjn5sf/Ys48vtFVwcCskcVAqZzFUzoCjKTsKU
KjxrnWS/uEYUbZKUTl8+CHcX66678ppZCjeEGgQJISlOOKLLL5YkoDPQCqe87X3vY3sLPt/x5e+u
Ou68NTLk4tx4rKkKXKBpQ16OZeG6MsR2igNPTccYfiivq9LpB+s+MePPt9dxaSeixYHS0fSQuOoW
RS2qP3U8eGdXBsDhW6Ojt9V9ZI5vzHYzpsPeaMyVO2ppK7L1oWGiZEZ1Y/YybEjs8qGjVZBp1b3m
m8du4iDcntfKGObEBP07duDe2Bk94iljPvmcxVx+rrwSL5a+ExuCx60qAC3NU9S8bhrZRZQTr+bG
dVzVTh96hDsSUVfHKER39PaUlsITbG6kD+ATTZHjckp4zg0VgdA7y9TN9mUeDBPYQL8z+HQrq7c4
FBQDMLagEbmHLoeqxwoLjt6MzkKKcd+tJl3q/JsdhR+3p7R0quj04r9Bc0pc9aewz8xhckXRa1Zn
u143z4pLZUtWw31ZCgADxbiSbC5td74XrxfmBTl+NjFpqIEohL1/jtPyXYwQJrw2/dzJ5asbDRsR
WPd+0qzZsy3OEqQeivW0SOX5fs+QlB4neufJzFD/D/QcfRWzEs/oQdaHLpHHcymCNa3Epc1pE61s
7OfMBUnPQqQ1hTb9hBjFk59qH74mHwsz3Smt8n77K14PRWVWMf7ALLCbnC+qhU5q6OslJUjPvzdl
6RTGw6c2UWjSuOZKbnS9My/Hmj7wX+e678A0J5rvnRM1RBQVBZlXYRgtcHbMcm9P60+cvXxxMRYo
TmrYlD/pBFyOlSqdR01BpxVs1kDvPrd+AysconjkbbmgnSG39knenWDg55QezI9KKK9VYyEDMFWQ
7yZXjxJNUxzsxz6itdNsYk/Qp3mk8U9rGTAA0rJK9ZvIBITZkYOvcXCv6GeR2nCVcigwpuPh8Cbl
zwZmVfSP+KuG9RaH76Wi7jIK3ytTZkZXM9ZIE0hJqHfOUSZC0sNUrzB4MmLtQG56tCXl6+0hFlJK
VpVuI8wHVeMamL7wX18wF0M9BETlkxUXnHFwZ5a6LUI124VDqn40SLefpHZsvmd21P+AwFneNUVZ
fL79M67PJGLKsDLZuEDcriT+uIPiNGGWJwXhAeSUUFJSpMbfjW7tba1upLkl06e4PejSQSGR5VnC
2xqF7lkE74sKVaNCbk80Gb/K1nBoW/eslNoBLMO/9rUypuQIvRjmiOjf/HLKEg2Mng75DoBLYv9q
5X2SNjuz3o/0xJr0yyQ1cXt22nSnzncP+TqPeKqf6KrMvqzeTvp+NENO1GCN50CiKRVXikx7clAG
ALeBEmG4ViL3J+WDkxXyuLHpiRnqC6Z3dGN6u20ax8Dgb5PlnsT/O5D1ndCj9FlNux5vWZkmqoVm
fFeZ3S5Cnul31aDqVblZ9W3yq3qULEX0UHzt7pMlS8EhFxE4XR1mc+DV4qPtAFmGKreOUw6fQDYG
/8hh0J6hmSXfCqmUaVC23slVMu377cVZilsmJWoi8SQeN/8cWh8LGzxQewYbcw9n8Fj62a+oTP75
D8MYCCPpxCyQ9bOQFQ1axHpFYN37/Hefhz8Cud2V6bCykRdmg98LHFIIpJN71myYIVYjxfegkUdR
eO+O2R4L9juE0VYi8MIwFLzgREA4nhjHs0RRiuinuaU1nqZyGNT4Aq+cHr+VEm/RlRktHM3p3Yeo
MA6cwOpnMwLZ3ASBThWqw1r51RJZsLexRPrMIZO2fp/6K4dlcWrMjUoNO+Iq80ETAh6s1wTnzKcL
UfWa7eSD/2qYyQqnbSneknpQCiLHYry5ikEsPIVrP43OaTbQKi7FQ1vRhDZGHbahsak67yDU+CfN
XGwQlWz/rzckyKNJRwNcKJK5s5DHNRkqxWjquI/071Lu34lc+VmAerg9zB9X0lnsYRw0q3hP80Kb
ywvATLQ9YADpuYvRRhFdQWmvt9InHa76RqpU77kPAnTdDOCLUSWL/Uhve99INSSqpO/QeBnCbRvL
YiN53NGGG0RHXfPxRI7KcSWHuX6bIIHKDcAtyG1w1bEqQ0mvm25Mz4TnyLGi/CWwgpXn/sL9Rs92
2ssku9caCKllN6MkmebZz2VH68q9amdHWG1g80wajmu2TItTmoDieH0YlqzNPvMYyXWctUl9Vu3Q
mdIfq1hJTZb2McIVVL+hrINtnAO1NfgGld679Lvs9jWKmkNAzE5t5aDaXwfqGaw2uCQ8w9RkZQ9f
1zhB6U0wAjIFqKHzynvrqlFLMIjOAaLaLYADBzhSaDph5bBV8Ipc2ctTrJnvZR7HlP7ALUOJmS2m
32bpYAexOOdJo9z1ArRMKEofwFULFqw1B8rwlmRvB6sdD7GshY+yF3MzBoFYiYqLi65jjImCGDXe
K2MAT2sMrwxETjn3ru28Df/wimcrOCF2FdmvI0DS2lrruC/ERi4XQaGe7BsRmVnYDzD+9eOAjm4Q
y+PWijUQOP4kkrkmQ3o9EN1pxO4omJORXR3EIB66WBmS5GwE8nODnHQ/vJiNt5JqXl8tNB14hICK
ZN9emdpKqpS42mRqm0IQfyQ3zqHPqxFNTAmmSN1HK9t1gUIq2K8TGheRh2upWiNo61yICm6YJktn
DVjmPiBXfIbBlOz1UMSvVmghFRAb6ZuMHGYi6+lDqQQ/PM3o7ir//3J2nrt1G13bPiIC7OUvy24q
W1u2Jdl/CLew986jfy8qwPdJ1IaIPEBiwYmTIYcza9asdZd28qI5zJ6yuZBvLV3eyr2vTAh29gsi
lQYTv66+bwz+Rc7ztHuo9fiHXlnofdV/6qzcWVbzuLGXrnxijJWWeslC9kdm6f1tYygweJUrU3zo
huE+U5pHrRn+Fua0ixsM1Rpd/jUMrZc26YMlCt9xEDg3hnSwyunMdffXUIDK2Xgi+cPupviwVGAh
nSAjv1YhlSpkZKthzB5A2h+MIP1uldHT6M+3ujU8KiOH8EJx5WLQAWfJm/GYzMFG4er1ovE+wvAM
yKyxSNDJlNaZ+tjFFCBSUQITMvmXQM2bfyIJZJ5aNd0OtaPZ66up9/KwTr52+DE4Fm7cuyqYzPtB
syIXP3hkEuRSeDGg6H7jNYdTZCStk4WjHttJ2so3U24Jz7Mx9jt5yJRzXWj5aSrk0Wl7SR8xJpjG
ZzHKtZ1PvfoIIiB7iKeyxbvLr14StUXtewgA0I1SdSkNSd8ZUzrty7FJ3DAtrF2J8fdg94XQXcxB
QnWjn4HaNbMU7ethSvaR1udn5Oum44DB7k05K8W3MVUiV5Djp2lOrNspxE5cioUt/bD1YUiLCCSt
ToWJ1gUQmFUu2aIEOupZO96p3S8/e5yjreTxygCU/0hSF4v2j7DuXg6VIgNpcDdHfe0FlWJ4Va9u
lWmvbh0EtSEjL86Oa1BwFPlzzXWueAh9/QZuMmIQ0lAA+0sy5/M9cX2kxZ+OQ3phBb/fpJQ70DUJ
euXBEoafc9z/6Tp/ryVbzIgrpxnnCfm2tUBzqGyuPoxSGmaA6m8KlCS/H+kpFVpxIjjkdiNKvwTJ
f5Ks9JhZ0W08b9mOf8BYL5n+4vmHxw/gTS41718ynwurD8zQBzumHAEJwFEV7AlfvBZoajEne8o7
pKeubv5c7N+k7BC35wSV8c/nWl6XQJfn4MADlCXTYvwgZN633G6ByVjnVNFBId8n3cVAJSeP1WXM
uoRdOx3kxPSMcbjtmvBQI4dPtQp5SnQt+dM8Z+f/pqyQT4co2Vmv/3zu82/8i7LoDpG0EcQ/yDa+
PjLCMEuFmBRsnRBFEHCDThCt81T8JiDymFM/OyooWoZs4uHezAwnTSWHx+zqasePITX3y48OKdnf
fYW4tuAo6gYkQ1lnaq8PxkdlLUGf5/nef9N+NHHfKGr/3MR4Oi+OgXGwaH0yYMyXG02LSZKcqcCl
ohXBKVk/sMK1leBppmOwWLWnNaWAfBcP/i6qvlIIzK3GCUHQB+A5+W3CGkCDt87hCv4pBcHri2Aj
yVsW3tvD4PUlFuNGwhYCW+sDSS3Htm1zyT9LenATzZbk1FzvjzCxAlfIIsWW/I3zZ51Qr0dc4tub
EiBpvlJV+uCfdd8AOxTMOzmscR0XbD9vzmmKNdw8/kyC/Pj52r86ro7VOt1J8oH1FkwDWoZh0/vn
sQ1vdGG+TSptsLsWcmZefdX66QDc9Jzr8VYxbp3xLC9MH5/8DmUANv9q70t9GgZFmcPg0LoKSkMH
HSHQyQNLM92rWjh5n7/o1R2Dqzu7nIIToM/Vwkwn0wDhNwjnjI4K+pVUgHjzv75WPpWqBc47ndvf
hiT6p9bPuwP8y8LRyXzLNtcpDQTKrlEL/YvapsOvxuioIQVdv4tCSb9PM2AzGqD0jWLPlY9DEm5Q
P6Qyyi1yOSTeLIpRKaSwEDvhzJl6yX3hrpJMO0LfBdGa4ofU6d/ABrqxviUlc23cV+iKQVdouZS/
H7estKDM0Dw8R7VhPahmpnmar8Z72WiU25Ijy63gB9NgiIYUTjtM3s+/1bWDgTwMcQWuWCyPdbs3
V1OJmnconLET+iF3869+rG7HyT8um6EnjtGx+pMWstsT2sLZ8DqUaLKmx6ct3AhoHxKLRVeTcsHi
6s5XWPf9Rt1sGnHAWkAd4u/cMW+FUNm4nVxbmjjPwOIjK0fma13/j3G5G6iK+Ock1AeviGTJbSdz
cHFVqvYN1RAXSUgqioPEkhQSaYeKYoTtgmT9NtFfOXRWoNklfVk7Mqhq13KfOkMnxwd59Emc4cd4
mNltudBf2cGvhyaPDqmSgvr7VdK02JTOiumzgwV7qCUbL2gEaC6hmm5Uh66EY4y1RBzOXjfvmgHb
RQWQl2bmG2jKHpL4Dlz4P7hNHyxTQL1/U1XuyhnGeEQJFPXJwNb1wTGt/Wyc+B5iWbtjZrh64P/k
Uv6ct8Vu9lH8smJvzvsvWmGeqmjLcnKd+xEayWOJVVDvF/nwVaQSkxr3XtMiLaKckqjDj1EAj9yk
8ca6uzatvODyF7k5kLX3HzDOOlkKki546LX2KLfmM6rFd7XQfhU6/W87iN7nu/rqcMBkAf4twjPr
5Fkx21qMA3oJRW59wcAFErD+YGbmsResv4pcbsDwPoinLNPIAUNnQYI7QR79/vW6apalWp7oXeg3
LQKd2q7I2yA7RgPtEmOoxUMoSQuVIoXQN47poUHfbBH8CW7CPtdPkjV0d1nWqztJ1tOfQRUMTgzk
9FypZX4ocz1/Slqwn80wy0dIOguLbVARFhlSj37e4PrmDERbiCRPTE3N0YJRp2Izmnjh5SW2NUp9
MzW6sCezjPftXMknDI/l/ZQl2U3RGdjZDAE5acwt1FLn7je6RBTXRlX1PRGtD1uUUvM8RxjY5gTr
H4EUJrel1hmOCDnlFJRItWNxK6P2ygWxwz3MDtR22teN7ts6WY03D76CSkyHBkE7y/uhVKuvEH6m
58KIp5tO4AqbSQL8m4ZmlZJXIHkTrXA0KymP2ajCgisIPNFYCm6eyp1Xqj2IgTTLd0xdjAee0vz5
fA29IjpWmRmoVW4NFKlUCOWrNWsoaSeZ02Seux7BlqpFed1q7b7DVxj5GPgUXpTNX4ZWO+LteF4K
caTvX8ZNwborV4Z3z7EExzdHcxVWPjQxFjP4ef+2rdPIQZVF2dOe6xYpm8JBNVVCCd8Qfn8+BVfC
LiMvdTNOC/5ezUCXSklthYN5LjW/2he9JXpDH7VOFQp8eQrcG/iQK9sWHAOhl37/AmhY3UQT2Zz1
tJSbhzLrbQXJ1xZGay4fcrVze/Kmz9/uynHLd4U4Sb8UPcB1oaASQnXAvVHAeduQ7iL4Zce0G9Pj
56Msc/RhFdGVXRDI0HDWERYqfWaU5eife4yYvDqJpFslUgs31MX/WrklCqHiCMya3jbdtPUFu4Y0
HOZBg2WtHpzqup1wQNL3XW9sdDeu5GzvxllqbG8WpNUFIUuPeFEQI7g+ATnkToUNAjys5R6tWP7+
80m8ugWA477endHAWi0MunSdmdRADUO1epi7PAPm1Rwggr9ktfpoJdVtHxQbY179cLBICAF0ATik
37+lmGb6IBt1j5lpVXktd5dTLGXDSYzTZiP5/lfnZr1KgL6CfEVAWuIq+H4woOJZJLeiea7Jv4+G
lKEqO6oF2MNcvMVVqv0WxsnkmonV3+t6FUPRlUy40Z3hDaEvOdqUz05ctx12ShLGjF2g3yAhJ93J
Jk5OrRUTx+uy3Sv+2DvIB/b/YBCAGsaipjXjl/qtl5Ius+Gqxt/kIM1sna6LZ1XwcQWttvaQIfd9
HaKlljmcCrUN5zXCeUfdyemUuEYqBoc2VUoH/VUUXcO5tSdRHhy11vD1imf6NjgDYdTQTBQGZvPW
n4RkL5tDdMyTPrstgyh3KrWbj0Xjw9hKNPqyLSkyo2K4BVcgvchDHdxGjUCHcegEThiAYzs9GxSv
yqzBC7FS9wAoi09Qp/0DjPjQ6WiLnfppjDxh8PMbVEG6m6xNsocy1OuT32H6UjdBfAMrNnoooyJ1
cyGf7WJoBGROh+ZO9dXaU/WQ/G+OvlZW1NqiKCi7NDOSAx0xyQu7Od+paOrYswIMVumi2S2MoLoN
IB+DOBJp8qZwDeNUTN3Cn31EyqbSUzDX3kmBnO8ic0hd+GOKi6hkdyeZgXDoJCV0RlHq9zOfcqf6
U7OvOnqHgyCYx6SF6CpWielGXQt1utAsu4tL4TYAibKbMr3aJYNp2FmB0liUxb4TwJk5Kv487zO0
iPa6ssh3KWLcO1OZKk6kAMmIg2TcSKY/RFgSVbrPAOlZjmDvVltIKioQ3YDrQAhnwVfRL4bn3iKV
dz6PDutj41XH403HbnmMN/Go1tU28tUyuUjF9IJ9TGZD+Ars2kzPVRKAXkn/Y2h4HRBk1AInoS25
zgxCP9WrGZ4b+qfS7CEFat7AaU/uEbjfymTXR/B6qNXhD2RYyzOtji6hptWuUWb31P3arDZ2zRaQ
8Oo0AkKmMoP9CPWo99Molh0lfzFLHw2p+rP4LEpZ9RQIwQGVtb+QTLbO343xtBVIWInx7ym6SL5A
/8JOcTxNKmCIgRyrTEZXjOuNLP36VKIyBg6C5s86SY+1KhZrvysvwZA6lkGLIoLI5TvoQ26sj/W6
f/1odHiITyIInTXjaYiMqUkmpbkgBSC6foSYAIt0A1py9XUWfSO6a+JHIZsqiNGa7YoESkGN01EX
nlth9O3RaPapr2xkMdfeiHsNqQX+1zi2rnYyiYeadaZAEz6pumPfS+VxstTG/XwjX6He0Jh8M8xq
tceNVYy9XogPDdXPKjtV2D/NLfz8tLltWoqFJqIQ3eBU1g/d2mKLrZOM5avBg0OWakmgPnAeDWQn
xahO0ktCy/I4NObsyaOZnjJRKH4ZalQ6saobv2Lo8Ruze+1T0nNX8VEFL0KP4v3O0yp16EMrTi7h
MN6JQfCk5f3NVEo34Sxsda+ujmXSA5V50Y9SN1WjKFNkBtklbPKbrFSQwqqwXtRu2k3p12sTCg3u
1S2QhH5dBk1gNXdhMBQPU+dy7axLF9gG+WGrusGWePjVsYDCcZ7QXfpQYGiMHEien8kXvKAOaaUg
HN49ZXrgtEZ2KufwTg62OLLXZpLG9v8bcrVYp6brKkUa00spg7U0xNJyBBQE47j+hvblRvBaZ6PL
4qTRAbgQjyhKKKsNGI0IU+hRRaaNC3cvtScExB8btfnvKxFsLEGFHWBwn1jVgwIhlBurKzXgat2p
bbN7s0N4SEp3BUInn2/2KyGFvABxQK7X4E3WqyNThLIvlLBaJGMrh0pERCazZSdy5YzBR3GhXdIM
5iq/mjYrMPKWY6ainW/UJyEJrH0gVapjmUsjqE2sgyH5/lY6f+3VKP8vfFcUs5R1Y6quDIvWjdlc
TKXRnmDrTzfCnJqu1vhImiUyBzka47THFQ1sSCB6Cu1e5J6q2hE7XT5rs+h7WVkO/5m1yVmkoSIC
+2dh/qyuUaIxKKkVhsWlMypPVqZHX5EeO13L7ESMKS/8d6k/EJ2YH8Kmop6NLt77uFbLWSMapVVc
rGH4q4aD19TNy+er6NoHfjOEtUoiWmWUE2vsikuctrmDqHju9FUbICaTl+4kVfkjXcItb+irg3JY
UEVnbX2gbVkpFe8xTNuLLnZIwfg3qlBhmHmgn4Z6sb+x9ZUre39RM2DrczigQblaxGS2ojWpeXtR
2+Q58O9FK7nP+xlbuOqPlWe3mCPi6rRrRwSjiilefjl2jXLG/s1yEUd2xvqXL6SHucw1Lm65UyfZ
T2Qgzu1YfIn7/NiGyEr7t4rWn5ZbIRqw91rGHALQFxvzfgqUcy4b2D7qhWPgV7wRCV4bG29vvwS3
5aJN4MEnwfpASaPaU2uJmhYX+j3ijRJT3Fd9vXWhPE17tAjGg18Pz5jFS14jaDMyVGPhdekk2l1D
cVLqJsNJygnrF3WaEB4B/5Ia4X8tr/B8ACzJiynUIwGw9lZoBZguepwplyysBVcPu8hFRqt24wBo
3uer+kPtcRlLhiNFE5DWpbmuBwTywqlE5umixtgsaeAl6FzmQMNMdKWIxyCJp8KOUcFVhATB5PQ0
G+1dpMTe5w+y7NDVl1nopJRewLqw9lZLz4zEMETDNb8YiuRUeXiUTfASUpkNjmxGCQlZ6Fh6cJg6
ayO9vbLH6EsAOACCSDFwzdYwwzFATz2uL2b/Ta/rOz/8q02zM+LbOVV/P3/L62OBMYXuBnt/3Xjr
IFn2TZvlF19oNZfdXSNWYnR7P8MBgAqG6Kp9tAk0vULYMKktL8vJoMmyxlUUwhxoBkWZyxD10q5S
sYwQZ6CtYne72J/2ypjfm3rQ2Gn3TRg34uaVDwtCilFl+j9QglZHgVFPlFOQmr20g36aQUgUef4d
2adTZYRupIrfo05CekYJNhbUlakm9VyENICJg4pfLSgwG1WdcQRe4jBon9tsGnd15Qu4SORBjA88
Na8xULesR6+kavSCaD+RYtOhWV/I+iJDGGic/QeoovVBCYXRfnX99uuRqxlMqd3nC+rqeNz+Fm4q
yOX1tgkn0tRuQgU21g8tUD5NuGuss9jWG7O5zNZqe1Kd5L5iYtpEnFjNZq3KDdLnC89W4hPqzay9
tPUkfh+zcguncu1uhokN24M6Noi09SlUoJhhFEWWPHJ1qjTHksPcwxLDusOUVEC40Yi8oi3bxO77
ef4aJkXminnd3I/ibG3CONdtU+IjiSMf0gDi97GyJCu9EVuxiIhwJQ6eNSeAIiYAiXVlKp6kUsML
xESxlYoanO43wZ3UprkzVcEW9P7KvQM8G7cA7C0WldJlvb+pPakmdk1VKoccCoV2nq3ctubiHpw+
uotBWt6LjZrs5r7KN1K5a18eQTQaF+SZ0gd34KqZW79vEcrFWfFsVtkRQhIwTuvp84V8bbsi7oVo
/0IFgnP0/vUw/1YMQlD+UCqB3TfxpS7Oin5nDCYamVuJjrY0DtbLGW81vG1gP0IHWgWlrEMmHYm/
9GLUCGJhZpo7cp1QVR3RYP1NQhY7SRIG3qBo0XEgMD+hgk8tFU1t2+yE2QHIob/oTaHgBtybqZ0N
jQ9GwYgq6q+JeBSVqnWLfm7dtABqblcIcaIAWKU7fTTav2E/KDdjWVPjJm+9MSjLNzjOJODemoHS
b5Fa2b4PxKq2uyrjJBo0sBGTr9mdmHZfdB9xRjVNkJYeRrRGJ6sERIGi0SnJ9d5GvKTfU2AYyVAx
bgjaIbNp/NZ7MDD6UWtRm1SyxthThGlPbaSb+8+/5bWg9HapLkv5zVI1DaEPZ0ULLjJQrOMSNnaJ
JmP4bja/m1zc6p9c3RkALvmg8B8hQ78fDkMxLa+HUHiY/PJ5Lvxjq7X3RbkjyZ1syh0/wWB4n7/h
tU3BdkB2HjEFfCRXt9cqqUJJwbzxIip1iUHIEKHqKoxIsGpbJZvrQ5Ea0XJjc6xTBn8cq9QSy/kh
y9VfsZ9pjoEdelxaf/6HV6JOs5AkKKGv40soy1QXcmrbcSlXXuNHSMvKgmGjUjNspeHXgiqg1MUP
mSLDh5QLIUxk24ZKuoBDezAa0QlDZNKzWX9Is2kHTv0YpNLZypqjrPn7IENc/fOXvcYjQ24GyZ1F
K1Gl8/Z+zZjDEEVWWVsP7ajQN9Ha6VyomYjXRzn91npU1HtBm+5DGZzcHGfWP/KgYS3AfcarxQrz
nSlXL5EgRE9QT0E7NGJ2FAM055xKSduNEHzllk+lHJQ5bTuQc+uqnT9GONTXivEwC2N2CPyyudHb
ZKs3+DEC08hdZAQUC0ESeMvvpyRXUkWq/L6+ANlHNC8udkPh39DQs+cxu90ken3MC98Pt7z0myBh
dJnQ6L1YX1KrEW7ioT1Gk7r3Y9Rq9HH6GZrGrVQU33VwERvNomv4cN5UpyrJ9oXdujpr0Bw2wzkO
5EuhZY6OPemQ/FGAFYstZJ0/MQqfelDaffyfPyPAUFYcYi/ycp1fdvqbNx4lxJyl1IIL2qEQ6kcD
fIty0xz1Y/BlFEQM4N0oFlLfq9CkBW2jl2isXVIx98rGuJMGYS8m+kkI9cPnu+jqUJDXdKoTkM/X
iRrJrVl1fo+YeWeK+OxojhiEBcS5+KWUoo3BPsZBUkI454t/Ojqg6zgY4GsOVLCPOVTksy8awJ8o
GkiI1n3+Uh83G+Ogh0J4p5b0wRIukms5jqN4flDjMrTBidzQWNw4IK+tfZIdkeBHQvXBuRp9sSwv
lZq1n+Q/hzb7m2di86CKI94yWecUEqgsVQn3vXD5/OWu5NZLYwXCHf2H5e8lCLxZgwkpJqbthfFg
SsLXvBmcMfGdOfRjWxyql6rpC6/Cu3qM9J1atS+y4m9sgitRRgEnR6GBiiXFjdXemw3ZJ9rKsOTG
yuna37qE1vS4w/YozbaS9yvT/HasdcmOlkpiJH6mA87Tbhp/xh687pGtVpwhH0+jBK7ErB7BmO4+
n+Ur+4JxqQKj48iSXfc3rT5DhEkahgtkKxMF/P5+Hocjfqc/JmOrLHlluXJiQ4VmLQH9WdNlkzwJ
oqhALagbK6QOojo/x63VuZ+/0bWQiSYyiHauQbjtfCghAFuTJhXbKu6ZWT3b/EjHXVE/4iDrZItE
ppAAoNqybbryBakaLCVJWKK0d1YhU8hUQZRrRGE7/Vmboa7Q1JGbv9QhMzU78pso3SoHyddmdFGD
IcpApKdQ+H6LpIEpNfniLm1iWn/0o5ii9TynDo506r2vNI2LwMXgimqWfRPFSTz2aQV9le6Ag659
eJtgW85DJj0ubEV40LpCP/Yc1x6KvYEny6PuClOseCOOvokigWoepsxOe/O/23q9p0Gt0FOaVGqD
oMIP5ZJ4IsKcijj+FqSipzelV+nB08YaWUdoCpa0oKl8sL9JVtcwN03PKtCasnqfB/ldu9TrVFz3
rOA0JV+0AHusIPCIc27aBqeGOpjdjXhR6lLoqlJ6ENtkY9Gq6y+5MF2AcCF0A6eZZvIq2A16lAvI
QtcAXofbPClPxdz/02iNlxfxAZa1p+bqV3VoUawHwosEjyw5EbIkWBrQIU0wQ1B8v3AXtAAGxS8q
Tuc/49J86oTkCzXiPwiL3ElA0LJKBPebKfDFOdNbuZRcQ0B3eTSVyvV7dGZrMdqVWvIz0Qwk5TQM
5kaHfDuwG1Txi9J36ggXggmZOagH4bc4NnqnKaWfcWr8R9s1i4yXsCS93s/QwdBWyxu0cgmBeSov
qFifh0R9KEbzZxOCQ/p8Oay27nqc9WqYTK5P8URLBhQxc3KGDbT8SIzas6y/YviLcsLnI66D1OuQ
5FVgzJFFxVpqlcGiMpbnXWDSBeoW7PdTrr2gyZTnf/X+C79Vp/sk3hIUWbOwGXRpvVHaXKTzjQ8t
hd7S0AkMxOAc9X33UAU9p6c6ym7ABBza1iiPLY4z3pQP2h7PjdwFx4Ush4nFYjQ2kUdDLPFEP1ad
MhVxH5iUdmMfrPYlT7gcD4sUEwxbBAdWGWGeGd2M3dF8D2CjLZF52ytbJ+26sfLvGHT6ZXqR1AjX
kBcTMFtB0pteihz1rLSfj/gr9bYVdw9ZUR6iuTlkVoLLh7mrRt0rTfNmUiNk/PUnUR9+hUbvGlXn
xum4EZWuvvz/f7DXNfMm4SkzCwh5nUz3XTIXF61KaxcEMmxkQDobqc0q3Kzn4DX3ejOUr82tVgPG
vyDPjvmEeglGeSN/uzoEjtusNWghH+zle8GQY4EO2wV17mU3lVXjfb6JPm5bFguFvlft7497SE60
NNbKMLs02fPc3mdib7NRwd6GDZ7Bvehq8pfPR1znpP/OGzgYJKxoU3zoOiZj22VouGSXYgwfUyn1
bSmqjvEUo18qR+io+b3t+8odJPpDoFs7i97254+wStiWJ0BjVOJusVA4WMDvj3zWgjbEUEfulTQt
v03oy+wbSqkHZcgqbxKTTVmgK7P8dsBXia03S2WQo7QPMAa9BNjWkfyWkq1kOXyY3P9HLbW7JAg9
qs4/LT0+fv6qH2d7uXsuMw2OUaWQvzoUp8E05yxQMdCNNaeTSuqI++Ww5ocxCQcgSHAW68QGLoAo
zhZD8mOgWA2/muomSmtRmnlFQxk6WxCDZGdoQoT/SV7+Tsp4BHGcpebBmA07BzlRmZaTS9XoxKMm
uBgMpA+TBB+gVmI4AhO4FEw7ypfPJ+nDNuMhwe3RiKSFREBbzVFh5QVo+kq+k3tI/Uo+f2uw+d0I
y3DgWFZvqtBLOYfCOkzcpWUEXXUVmEXqOmkoxP1dphjfh1Smz4qdj13Xzc/Al3dJOLo8ijOgmdd0
xlEw8faTxufSqI6GnzzEVX/rF2rIrbvcKT2wlhAREpsHdwesXICllge1Lu/qWfwHgv+XvpM4ADTk
H/zxYOa0Lgbq10UnvYzQNO1E7ndImP9p2uRnrhuPdR8/hrF+NEBRyV26AzJ3U5SqM49Kt2tNpNbS
+UYwxD9SGpACpXdgVV1Szs6O1O55jpQfw4Rpe2VGvY297WgD/n22OuuErj0oLQgXmdo8WpJfgSmm
bs4F4Hc6FocuMi/LgsxmzIrG/LFQaaiYvXmIteJ+DsNd3jVf8Ky6m1ts0mZap44RND/kAbUjtVEf
eUP+fInnU9aepglWuyCJL2IdPytDEzn5oD+GA8EM4MEOw5+vkwrGWR90J2iiL1nWwUEJn+c6h4Ej
KE9NIqg2twTRnfyo3SEbjUxNFP+Zi/FBa8UHPVCcugGUoaaegXVOYJa/myp56RPjWchTlAbndh/l
hTel6s0sxocGSlTZ0hJQWuE4UJp0467Tcfm1dAe5GM9Uk+8ktNSfsh59FlJkGvcYQBV4VxlCdKPX
4s0s6SK2yapEu1h1Ma/aF+HY2VYvIzcANt7Axt5e/mdKri0wlbl1kii7LbQIuzNheGwbR0zV0B1N
/ve+ia9SG6ve2NWtjZoHriGBeEbSyhH6F/ncSwKshCwKHJiM1j5SJKyo5RbzrqjtzrkWV4/IieAU
WmkFfTEtD70oXlDgcHp3qjGZe6EQ68OM/IMr6Hj7oVOly3/NKB3PhkDsJ23GnyRlBk/DmJ/8qrK4
GGEPYtWhuJ+5Xt0lReKmSfxPGvV3iVrjT2LG3WORotH0+c5fpwv6QuPDRRH8+tI7XoMBBNmi7Mus
3M1BmJwtLSl/IFk33wX4rW1E4veVELI/4NyMAxBAW1Cta1SyVQThhGFaezdIeQzx2tT3E+Dab+Ns
Wi9DnMy7BHzR38/fb3XwkP6BkgJNxNCW9ZEeCStbBiYfG+ehrg7qNDwYfaLZQwuQqcKKCV+GZySk
v0c6whWfj7ya2X9Hxv9XomnC5WNNT5KbxkBXTDHPY9OdQj98HpXhSzGkjfM/jLNIjGigDoDNL8/x
5mhNyihstCkxz6Fl4/oeY5OyJZv8WlR5E7j/fRea4ZRbILN+AM3URJ4BcrVxJkfoWjjsehCXNxri
FXZMiwAt7SFyIsmHjVirsGIgp9y3RS5eUjURDxYJ+ZPud9YvXHSml0q1+oVbM3c07urxGZfGEP6N
UZxArRv3OUo7HgBJnOcrPURKJBeM+17pxWNRluUxDwrVRcxy6za/Sok+vOLqnNb9IuBpzOGhQpHD
CwCdOn1XY1golIMLHnxDKmKdlryOt+iAgUumCUHi+f6z1VqrtgFYpbPfci1Q66c6mfddE+wY9ZyV
8o6ovjej9osmBscEgbT/vmoW5ggNvUUL21r2zZtVYwxBAN3eN/7Dqnm/3+FvsPWQo5H4FRgMoIL3
Q/QBNnNqXOnnSBYfRtlIbLkfvppm9iwEjtpL4v+w4cCFgLuhFQCiapXEqFRhzJEi7kPRhxI1ul44
+Jh42fB84o09t7Crefr1liCrRLqF2yz4wdVolK9AUeH4/dAPtHIg62DtJ4yd9FvoBmo/oyFG911V
plRGdJw+m7L9Y5V+ecLeVbgTi650ZnC1t6lB/xruV/s1mXT5pooaXLZnQb5Xq+h3H8TPhS/1dxZ7
3K7VybpTxLzPHcGS7b7VW1tKxmqfxIhJjG02uqBESltqOonUqK3HF78xhJtOlWoPmSqu6CBiNbsI
1L9mpfKfZFbmUDCLvEoopBexbGPKN5RFv8VhlNxq+J8eCnWq970oDIc0tCYvHGXx1PMHbcWYdA/E
eAX9OYYFRtqzKychvTeUqP0mJlN6iz9zv/dlCasq6v7HDt36PZDkzM2ryPdyQyidUg+DXZhXU27T
Rwxg0SEDA6VKvg/KWHkcm9eyGtZTO7r2Ee0d7efU1qSDMOJuQTNm+1Sr4zNi0pFTFKnvzijVeAlS
WF5UZbEdBjj9BBFsMrECZ5b0cesEsSieqDoMZ2GeXcRvPCgkyu3EBdRVQkQIywl/O8WK6mNrJTf5
0GmeOfjxYzZZmQvBq8bNsafkGcjRJQgU9WQ0lXSmV6md6kGDXzt1pdfPfrnXYcjb7Rilrlabuh3S
ub+LxCG7jf1KsoNcqV0/SKLdHDTTI5e1+GiI6sQDV+OhyWSyJD8wvWCYLNdSKi4I1TAffH3OHM3E
NDQf8+KrHvfTvtNyzVOmIEmRtkE+2Z1VP/vZxIKTEEIR83bq1tWm27I7CHXSS0epTNUvcdyOOyHt
XiQ5lL9jQTo6eT9ZthVWitPMjbnjkthzFZn78JiVFKztIppeOkH3sQKMxGrv54bv+qKW/qoKbQqR
D/chcMMYIMWdp3OXltPOl+sB92R12IXSBPN8Vgcs3qE9/UAVRf2m5aQ+XgRHrv8iNjFCGImk8iHZ
XJ6ijSJt+c5XHtMSCGarDeWNDizUod8mOr4VNHwGtdrlcchsx5l+KHvWZZOqamxjeyI919kMSEJE
rjyoBIMabB7HL5RmVNS3AzW01TwSj/EwR/sxlgXHb6xm7/flVLhqMxVf84xivS1VTeZmoIPtxvJH
W2mk9FTU7Fw0vhvXQKbypo6rfa4n/0fZefbGjWRr+BcRYA5fGTorq2VZXwjJspmLOf76+5Rmgd31
GjO4A4yVuptkVZ38nvdweNIwnrMLo1D8fFr8huE1S1vTZU/dYLCCimYNZv/uTAIWGJWEu0/Xxq+G
B9ipqDBA1HUSCm2nmctEZAgGtCM212aYBMx5RfFBOzA/L+unucChLrmUzHXXCrol2zmc4jxS1nfJ
c8VkUqkj2oPDfk5wwJbqFLjDLi9a3zClj3ygTDNon1X6mig/yhFyGLGjwCCoBjvZfW1fq+JDy5mI
S5+lupkEB/Vu1K6VfbWW5qBN383WCbRGjRqotWxvReN+MBj0VPb5jVfBFeX+WJI+SGAA57rcE4Ra
elEHXnbVzQe4rjZDD+Go8bf0Ix7JJa82DZwvg/c+F7nvobMrsAiQ1YSDAZl2pVG1zv1RezcmhpSC
/jO9Xcwg5dpiei5UUvEZgEXtd+DzynUIGDEbxE0RiVyh1ZMZQ0nCWAkGMVy8zNnx+Fm+4i+VMCks
ZzxEf3XZ56Xy43oNAez6dadFW1vy/85y86iIIaqJDeUisvis26dZ7wONt9sJQ0OLcUd3pPALughj
Pd9zCA7WDGyCCdtPmkbYlOTZTZOI2letdYziwdX9GE3pe9Sv/XicOX3JXbUhjjrxF7gp4h3RXaai
uW0N7aYHs1TG3qfqMPlRcl20S9/4NEPcMjoNsvmSlKM+3mCVDjUPrCndda6rKJ21b+VSXjK9h9Z1
9h4LrY4Khtc0HtnpGW3dutZu0qwnEgSC5EN6q0zGxWJnvTgLVGO8SAC+3RQM4OvP3ur8UOJqp0GP
ABgUzJGI5BIajvLszFWoG8kPozH3ar4CaFEII1s1oPpxR5bw4m7iVm3RhFp2L7gF5PYtLuynwtaC
2cqjVeuB6uq7td153K1lfBQQo8ZTcQWv7FtuF42gFxzvyKwADpSa1pcBxLRF8wNlY37DnjJEmT5j
lqhVoWuDD97+Bjq0ah95m9okUU4k38zpjtNHU/2ofcJEZlSpb7U1KtQO5HADsYMtdbWWqGUULGje
A1P8fNQNJKoIgZofIbKzlvkWMkS/28ooLYZdXUNBkqyhZh27jLQ/le65rPYDmYCNfJewPyFs6zlc
Rprsxeqwl9V+ywcYuNcgma6adoModhBdVAODhWfjZAEL2fpqV0GZx13Jw0p7qjyjefEBI6Uvjz6j
c0hRuvuxAaA5qtarVDzGbN+xGgtEbPLaVPWvmrI3jTZYIOVzwBt5MPU7MMulzRxltKkoSSj5+ty1
elOsOXD6PkDNCGMJ+ZwCqCCawtC/e9MaIsa5GA7gQEFjPqjzz0LtgrTvIp5PhuZrfuNuD+g1FonF
GNzxAOVg6ZvtFrjsalegq0tNBFXstoicQxkeQsCtDmXjTDmLqGe4hNQZFaMz+/ys0oQuZ0RYHV3c
nfHdalWG0XS+fNnEDN12S8ljJL6ScmSsizF8Nm584Cio1rC3RT5BZRy/oFhdFMog2XC1yS/aWpLT
idz77jSzPE092Gy40g59iWlJ9V2XzcTkxa5WzFBUw7HH3eBHKIM+lVE79eyU2fxkzzCaO93FyVAG
PcwN8Hd8ylY2kYJeXvOaXnGX/IEWNzupJ1Vl9S5cuuFzma/+gN5VLB2axuFBVfson+K9Tccg0SQt
NnqUeNZeHj15GpT1Qz50hmFbR+tx25yLE9d7xIV5pqXPI8aLetiG5OClbsDuKHzBYoxDH3HeR2iA
q36FF/2Doe4ni2EEcDzBQfZKXBeIFDR8PX9JjNBFaMUbGM6RomEm2RNFp3xN/pgTWMaLjxiQKrbM
j5VjZSWZFBvJVCi/2M5TDMKBu8mnUSr+QUmuXW3vjWnz4Vk0rdjvuIUYEgIl3sVNKs8UFf1g0Zi8
TFs9bIaNiuNpX3v3W9PnfhnDTLV+1sNxMQ0fK0N8y3naM56FbNjFUUSwdfGB7ZmdlUEMsPfEZ36S
T4vyht+RH3LSMI773CGRaW498BFd9uKtD6Z6tou3Yj4z/pkhmGclx+lxldPc5KEko2k8wG5j/WV7
qKzKM4bt4cVLQoDo/uCkeUYdqrp2YHC7XO96fi6RmdZeHtZyvJPWZuOcy1XhPlgj7okl5fuVJ+YN
X0sixGu6hVL3Me1BWlMkkErczrCO5UIX0iBZKRdHQebvtuR1zvazlzAU/MFpP2k49M3tG5F/Q/6R
z1bE66S9c5MeU97JfYeufsrq5csucnWBli21FzXNDp2nh7xuU+LDuql+0/Vf+rMuQAIVP6V/woB6
B9Fxl95vk29J+c017uSNMY7Qz3lOeR6rhHw2K6uAwJpgGeJu62oNYdQutBcU0ZGh8DubSrhhzUdF
hwaRJDhCjSB4Sr6bMjnb/VCJF6kS+WVpun43/WxSuvbgj2M8WTQZ8UGeR/HCv5Irwyt+MqWQI6gd
FQsENX+XeqKmdakYmfp1Saw1WHExhsV+3bYzdbwbPbcf8AFSB1f+oOSJ7xTWI/eSFCpZtviW5y2y
baeo1vOY1Ic1bYA0DPhiB8cS1DD5/DVmfJMwbmp8NN5Z52DqCiiZiqDF8WDtN3Ii2CPDPcTqE4C+
YMmepf9nlN13q05PdJClyk4YO48+MAN/3dGSqNxSXn6BpGxa+ztlXhlzf5CPYsCZLNUFOoCzQTfH
Dl7py1A3+3o03qHohD7zKuWuuEW4+EaqiL51H6WvpLGrqcUkeWM5cySkHNdt6FUqqq6Qx3Biz6Q5
zHQ9iEuaslfjwaOb0quhjuXvW1HcY0JTc/hLEdhemBafcfHTVqSa5/nRqIz6GewPmXyNFSeCgmon
DR1qhjXmEEtfl49a1J9ma9y54rzF1nO9gYxYD9JP4EG/PFtrx3MyI0jey1gVz5whDVcCN2DSjdD0
VulCOnUbDMO4q638SOudxFNIsWjzQJh7bXuRayqllY8CO+QXXXErxRElluJhShewXKLN2UlHnPbS
L4UoPUuh2pfMSP08JiqDjoGLA9Di3y+RNz4aRm7ymTHqSbXZBj10eBfZoh3981clefryqfCuaQHk
Xcv4spSaPMko7c02GcoAWYs89EgSfVYGG8JPak2wyFc7Lm/kWrIb8qfGKOXRspTtl3T7/rVOfBkI
X+Q8JfmEMrxwMcgsX4JvwF9d5cut7aDJ8pXe+mjMep+bI319mT+0zg5s85N8JxtnmHBNr/mz7TDC
HYLUiWHt7BEOInYcGhVuFMGQu5AO4+Rr03A/uwXpueWsTf03z7nSM6Yhy1xd+jptzYSabbzlDxOk
XWz5m73EOyL1/eKNJP4/Obz8K3cRhitUcF+/lU67Z3z8SSptD2d9whtFNfu9K9tJdjrFe6mTOXt8
kUcY6ZQyzaomuhoNai2/jWGbka7qVpo/uW/Xc09QN7wY2aVMxtvcLh5LAjZky8WSoKxZ/bX74Pwi
K7yedQOmFqEUCuxn2+yQnaNqSR9vwsFvh+wgB2RxAlGYRgXVbZ59OFbHOargEXicy+3EZ9SK94Mv
TqZ/6GCH08HasxaUBp7RPt/4S6ZWEWNRnvh2gv58SKZAE+nhXxYFwv53OUlLPs9aXZuBCgMculL/
8CvulBWQ9gMNOSRayEHHbMgTqE3b2etDKff1PS+iCtF2b7wMW2CTCiq8T62R6hfPyzpLm2Y6Lywu
j4eFViqDGTq7PFMuufYoYu3gqT/WcvM3qow9QRev0dUzPUAhJxpRRzzj+sNWXzGwKBTEXp4kXMCz
bJyUCzCMe2kYmOVl0l7JC3L0D3+I1SaUotxK/5pfrzSmT9qVH9CV0m3idxNanSeJV/MVDLRfpyY+
wTHx5hu7tyLSqKGX/uSzivEkTWZMmGN9cSZXc+QU0kOdUHqDzhAzS4oXH4nb8FdkLU15vH4gm3yA
PFZQ06Ki8FqzaQz4EqP2nOKNxwPjt6Ea+jL151m+vJ6/Q5EpfSje4XZv7jbSxfJTGjwS/F9xI5eS
SoZnkf66Y28yHOUyvJtLolqhDJR7YrAR6XSt+ifpAPF0stQIVe60Qs+E94WPwzMOWxGUpBLW+MnU
XLm78lpy1fD1UAPqrY2LTtprJiSXTpxnD4HUHvKcskck699HWpYJuDMNrsEWNY2wWGfeL/XGKJcJ
LSqpPvktwC+f+hzhlR1keOKDsYAXTXfyuEj7zTz0lPjYkSS10gBL6OpfRN7tgENUd3t8EE6EVKAr
lk4QOOezFk1z7kufV54+FlU+A3ePFK/6M8sj47OaWXfy3lgk6fpZzUkavNZN5P7J44lWwmsTLI2d
fwVMECxK/TSQz5EGCqGZW4UM1AVNy3rqJaqxvlHTClbsB+2vIyE3f8SH4OqJB0MAZnywMhgbn4fh
OqOgmDK8575Y6AbcWktYLg8yBob7YvK0b9fbMdNaghYzqIAJcAOcBrnjvIXbUGv1xPvHPg8QJAYu
XYY0J3bQgnEl4btFmPu/Ni7HveBD+yK5Z+XZmdzEt/qyNtKd5d3kVveIhUGfKgKzmPuRgrd8XDod
i62TJ50t5hUySC4tgyHYH4tVn8vp0ZmmY7boP4rpNs+bLws+WkTDraZd2B+xDVdAwY9j/uhiJ+EW
COeWUO5hjanBz+PJnWj2gHKL1FNi5W/4NgiAdHomYlm5Kjx3vhYgtVt8Il34ywgTgOLcEOfs5FOr
LeH8srNmK7Iz+5bH46wY2zdiAOjs7G/4bDjslvs8w2rJgkknkQsuFsm59Gmb8PW/kNEsiIr6ZzVY
pDquAtglbjJbwdWG/QwFxZs0pYo4z2muS/8BIkDQE9pBeqSshGLjxBD+8HY+WBmJpcvG52aQSXP6
sSz2rTxveE3ow9iK6RVw9tg0el6kCy8VkiKFdtlJCZfyEtN1JmNdq3hjmIZcJvLyvlZajF1zf5lE
U7EG0SjBh3QSWOJyupXa3eZV8jNSjg1CYC/ic5rsXVEbR1DHj3lmkFV64KjxiUVSb4Hd5C/ywKJ4
9ckLHWy8rnd45stXdg7xl3fDNapxC4fBu+vMJzX+WNI8kpI6dQas6u1NQmwvMxss0b+OGMlCEFRk
MFHsMrXhOlcZo3YuXsEAruJjMnqf9WnIp5Hhe1RInrEAMnASGRgKU0Xffh08484kHkXZMVdXamx2
ckqLo8xIyjc7Y+pL2WDYgbz8osQf0kmrocFFu8gtxJqwxR3Zm3x4kl9msBh+X9hXo7tr8ar65djY
ifSjJh0qiIM34bYJoOXovbhmpIj7vs7t3qLWyAfJE8E2y8ddjOqRKIRE0BOHjW1Y9OUqLWGzijAr
kog7KZlsVJOCUJlCOdIN4OAzDPD9+SNKoSR958snIc6qu/dUd4NxMiCKnb6iHaY4Suew3Lo9VrY3
y09w/0Et9aCTBHlMlyJhjubg7ZGDXLNKam+bFJUVlxENrc9ZwoDlccg+LMX6wc7bGFcZtXHqHGGh
litf6l287mYh8dJNviXsQ+zp5F4/+1o5x7H9vBYE6/ZVibULu+DE266l/U8sGvq2u9SLHkx4ZX23
Pgv7Ciewr1f1i8YpQgKm+obITq37iAps5NbKT8WMj8DRyO8MJ0ek79IrF5VkfqXtc1Rv6NIMtfRD
bi29n/eEuQfhFQ+SnpWBSQNqC2so9VUsXhtUSJ38kgugIDEyF4du5uHQSV7+lXXLpuyIFpArmSvJ
bjbQ4UoNJQCGz7uTOpiIRMqFUDHyqnu0VXCSyPVfIUXmuTI4Wi3cHtDkfrXkgWbFEZUH6R+5ihn0
2D74JKN0Sx/6+GPIvlH48mW+Lp878B+L86guXzsDBetF+ofr0voL2TZik8DLl/tKV0ZfDooeR6lw
SMspZjRB2ZukP5JckG/NHlat8ZP2FRB1GBfb0YQ93sQlm1AhChkBl4/2KvKnW3JD1ksq8xGHxAEt
zix0TRc3E07OsM67ATWx4ZiXsnxlWZG04CiAYYthfzTDmD48GeixlVszA3cZAFHD4TUUQU2A7DRF
HsSk7dTSuSMfkBDni/VYlIi6lDUx6PuKnKuPMXS6t1Tz9jP5VHRzCusha5qQDKtRiM6SQmRYgscx
CLsHmPzJQsDT95VUkKoMC1Zj9/GUgl5Xg0Yfokmf9tqkf3zdn7VF45qEieNIF3vDE3DW4iQlxyPL
M3mZdBhdtb+RsWBZhK3ob6VqlLpCKtM+zmXpYoKqJQArRKzd0ys0+7OjQaWVfD0tGMEbq3dZBkLh
SlHCxUqioal8pB25lAqhrZGI7Ic8rlJxz/P9qmIDk18kTlHKuaGf6onJUcWyV1pmVvJVPgpnR0NS
UIBSoskaW3pxKKncsaY6OcpBu5pGI6/DjKmfUqER6LvDPbuFwwFl1Wkz6QpJn1KZaPlKU6jucFQF
3ZaDC9ownYPBSs99T4gJIAXE1oChoWm6exxEe2zy/saZjMCCrhK1Kz8F3hafit6Zo8O6xE4fmuPz
XPcPDueKnRPU8Vx9jbYUc1B02tWuy3PcWiEZvV2qmJq/zuO9pphSF9qJxURttrdi9lXxcylzKWuJ
yHChfyBQFQPuNu8eM1RxYobYvHPwulOE1atrihrNWbqwtsw0gEs7FbhDqOdxAIVXtt0xTh1fbyy4
+3WSnR2929rsS40mklGmjNSRTAkHyPglX1Xa1qnIThMSJjPgWhZ/jy37MpBOn+3akquMMqG0RW53
OMSVt1sK95eBcTKwL0RCBhX+1RH3wtCxodtuBqlRDFPqN1DM+3278TBArzlp0ig6yXsFEMDRBYOJ
6680rbQJrua8FljRWrPuZbmoxGGbcIQtd9lL+pU+e6FSJQXaLFIZhsnGBeFgTHJg/eteWlPg/X46
DxfpHolRu9GYX6C2QLmKn1LpuJV5Xohr5K7Huh3OBb0XtF5USXtKJ+cXd7fTjQ+9hFsoTpjSexGG
u0u89DQA3NbQKXqJhkAC9Ca9WOgXabHoqqLy+opaFeqLXW77Nh1uUYY31BFKtKa26Hf6Mt0vsBU7
81uNlq7Hm3VU9h6315NuM7OLVK2LCoqtN07S7CMDJDIAVhB3WEEMIxp2StbkeEIGX53Y+9isnprU
eKxT985wha/n7mWbHDqFmsCqlUA6OaNpwgjgBZqToQYyitzAFR2N3piVuQIzk2SmO9Xr7rtpeEjG
AuZf5LQS4eC6vybxhjS4nucrnLesxddUKTU52MikxHBTG5GeCXxYOPDEx2jtxKYOMLH5xUejrs8N
iXlB5aBR5j3GLl/7tzp9lRJto3HcTd3LFJg5DM8xkwYpooxR11X0JIgIpitjwO4nXajEY6jOM2xI
/V76PgICASbiXIFpXx11TpmWXR1zvEFRQ59uVFTES/CsG9MhnR0lzfs2XT9Ea4MTeJHvl/tgsrCC
FKEhqsRf1zTI9GQvXa4yb29zxzzo6ri3NzyJwhhvewcPqyj7zi81SpVkgOO0OcwGhT8Xp0ZaJmaW
GVbDvDfGljE0MUmzh7GF3lN6GzHjDFxzo0ZaXodVsxnpPd5vdvutwXCnLc6Wq6XfcgY3Sbrcj1Fz
wiJRjwCzmJRg3M64WbY1kapKIlPPfs25vU9RZDRy0C/06bY0cDTVORPWbcvWlz3lANgipFmaIb1N
Mw+a3OKO3v3LyNHVqGwIDQSo1yc0h0xhi6SFLnlIg9gXLqybLRdUp5fUxChQCmis7ZSxvJ6+HuOt
PMrrpkUaJTZMvJ1+LJtupw3KbbpsBzFapI7hw4Wd6rscMOWu25PLwFdcfvXQT8O1sbvPYvXwpwWm
kKJAbhLGpeNRKVaOngfXSv3eGp0T9mknAsraz1s/AA4prk5O2XWtThWtmuxZtHkdF0f/lNX2CAvP
UTo58WZjgmCR6owEWGfTfia5pfum55JynDV/mRkP4MEAZtNFJ5UX1DahhWWH/oCbTAPXVD6L3HyX
RrC0NCVINu+Su+s3vRvvLaOm5yoJPMqL0tcZLJ3SZhmyH19H11WHfe/wJkgZwOfgHcGPdyv0/FrF
/b3auxG7awUQgPLhlO4W10vO1TK8AWsKGItxuzVtgV4qhW9pONBNxXGngirL0e0GStmqH3Onvlbj
dOf1aVA472LOO19mHRMF4cRKzGD9/KXYPpcSeDrOrYPa07CWm66GSW9hstWdvqHFAbfLzZSyYVPb
qnGFGrtacR2TT2DWz4Ydn2Bo3ictXbLN3Ibo4b3lSqDQ8EGHxjRuvrMQ6qCFGaQGlikJ3CJHzbji
qHUp2Awt/xjSeS/PNLTf3yw9i0wCqb6K95mrfk/t7CldstuKEodaWt/1tHht3OFSSRWAT1poNpgC
W32WB08ZzJ18IVoJxv44FFN2g46WnmEuXhx4UaSdcEhxVxqZdVTciDtcmEQiWjPvxvQlLyeS/Tgs
YmJgryXXhUBqxG+yqdZ57nBWu+1Wfg8nzX6DZx5EykbVHLEf25H+S2JzLIO3wifqbhSj1ytKX8zu
s9T0QMt9nvZnriwvQJE43lPgsSPSJVKWlBAav5w2TDqrt/3c0YCXMDwCQp9jBu3cRl7CThQGItag
16D5rt8qc+pPmVJaoVkII9iMhNlBSn/TE7Quaf0uwzitaX4lk/daOCJMEEEZ6JVg77M1Oc8gnPRN
D01cPyWRzSTKfiaA8AR3xAxjGegwmTSIY+vUV+KpU5fnvOxu8rTeF/hLAl0OcgVUUn21S+ucc+8L
DCqjae3gJXJDhZPC3R7lh7IVKo6z0y/fbaW6AeEcSc1qDXPElI2naUs1bJrOeDWxB8cOeXtJecA4
S6eJuc0XQdlc1cU5HoqTmdCoNytV7bdUeIkChkdAZkgvk8+cEbgwTuMJaX0Er6AHgzBaMk/2uyfK
l6wyL9jNE35RVFPRbQ3zyNSQfW+NJ6mqtTreJTlVBNn7HRdaQBI3AjZJRn2Eun0zPJof1doHDHte
9LiDUh1NWmijOEzNWO5bc+Bg6aN2STRNhArc7lQ88QtGOmp8xJxjKMb6uC6xEjjm0t4gIs1JKxXn
B6wTxllzCMs2bwEbaLfGG1156xIUll28jkxACXtFr0JKFBojcQDXOnDmUiobGXDgzEtgaND7FEVB
wJxOps8mU4C2y/ncGoMbclg7VkMfwM47HrVV6VJn4qPJCUlG22hvKlCF9H6aVy8RKjW6+Geueu/b
3I/f1a6ji8JaxrMLPcpDDDTmYIqqOy0AGS+Djs84DGSibBsmfCXPl1AbVWq2nSGCpJhicBfGsG8H
M73Mm+MC685m/lDqUc7E5GjKqiRS56SjPEgoHgDErm+LrK/KcFmRxnHo5sBwMvx8aAmPrat+a9QS
TOC8lM1et5oNKPMkstLXOlIHtbFslzJFoPMiGe+MJHdO7TLnpxSY77Er+i4US1wic6Z7NocYz3ld
K+vgDZP9bnOqmCoTF9ANpOa3bmk7am5WFl9dsU6PKgjMByjpCvwooTxmdeqwI4Yd6pW1XLR4yY9u
KcawzNb0yiloojVecz/TKuWw4p2R17dhTowbRhp1xMsz/QoQm7ftxV0mJhSI1KHTVlGXx9GtrXjX
K6CIgCm5zaOtLiNZOCO9WuBfa4KiLKVekVS3zLmY66NtbuQljCG/Zy+acCqG3u812nXUznWwpas4
QfvW3mYlgbGWZeBBXNq7iO68ENKFJIKr1iInCC4irhx6mJxxhNJHB/qxWEZQzLV+NKc8f4Qudgpj
4trXnAMVgIOioKa0xf1aa/qlzxwvUtJ1DrY1sxqg4/NLYznM9aUdR4AP8xZyJUwA0v2kNzvkpdBX
0nXefF+0CQpVL2Hir/Q8HIBDh+NYbmEHB+MD+bT+PnYA9+hMSdg1jE2/JKPrXtcpZR5CU2X10dua
CpIUPdZ+zk1WPpSibu41UmPnMjVFpOTaa9aX7YPRxFbUbPNLYQzgEZ1UiTS6nqNE2xi3kpKDGifg
ht0wtRydhvKOU9S7Sgz09MyJuX7PtRym0ALHwLBSKqpeTX6ntbtd7mRdqC7m5mP4rWdj1dPbUqDT
SgTkvs117VRZ9E/R5FE+aUgv5OvCwhUzm1BYzgKYLlZPxphQnMnJKGdjBkR2rTumKajrZfPaJqKS
Pdx49pjTzK55r2CUlx3DjD7EsC1nm1m1QTM2RWiyg8EyLeoeIrDh1Kvtclbl3MdNrad9n4LKpAyv
Z0yurefqJls95tq4zJYwmim5Wfq2ZAYqQoX+ARYJdVa4MZjv1KeU1xpA3EAD3PLVjRPS1R1ze5PN
ou6cmgRojrqGczLYfuc01r6DuW+HbVceF4MJJpkaV/6ktan09T1eRxtPDrF4QGMREVhbvjemMR4z
Sxki+m83OBFVh3i4n+RUTYY31VsLZwGD8dxx/TnqyhzWiaHfxGY5Po5FwnkxQGdOS6/9iDHnP6le
JLvG65qTWvSuDyl3EWpTdlVT71q0SLFdiYPIGzty0nK8adam2cHBTgHGbJE7012DKU5pekq2lqiM
3EkraA/cekE5xxL6DaTlWRj3DOMo7NEKpoQ12HQ8tCHhhEORRvTRVe5Fs8YyarfGPRtlPFDhHUyM
ziQR6WZOkmX25nBTMu+Q0Fp1sE3O8rSSUrWG2gziHI7XgRNOKdewkVs0hVXWQ+jGZLWTfkTSB5v8
w8SUzi0jLAKCr0b15kkIUyxCrW3rXzZDi8Kq7JnnqQDuVkXlgpBNwQpWFQOzMIGU12DQ1ZWqCNe6
d8/khQt/E1ZGOLa150FfKGa5oJ8ZU+lFFcxMYeEuKONcS0IaZpNj0iuU/10v25UlIPhk1oYwMZr0
kVkuWwQvnDgLsnlBYunNsVwX8N+VW1NltkaLjhWxPscwGOCKIK3Jku/m3H2pExvWF8fOrygjYGVq
CkzHSvVgbhGauuJgqt7UH8peJ9BZcrwTQdUCs7z4igu8LSWN5sMpN0QF2DJSgzCM3o0w8QWxTaA/
gZM/jVa3hlvjDIfUGaaDAy/cXTUIFEezbYfGJtwHj/We5/r0gNyDrS477zkuSxUPPVGfjKzrdtjd
Zb+uDfMRN2xQ5m7rtwxV+33DBwMGaiZhIwHNszeBcmnT7j7JFPUhzU2K+5gtOLyMBgejq39ObSeY
Pz89bbRe7XKNfEU8WOBWis7z1aHOIq0GNVYXGfPdRngjrG5RgrWsysTPF6OTo8VAyJt6EXWU8QPF
NnScK288ijrJEj8tZgA6TUqXAKPdwiobyImvgNFpPNaYUjP1z/lCrqpoDfuhqWDnqLrECaam9B4T
TRDLlOydwI88TaldAhcaT4ZS/qITnKSmote3jpM3Yd065rFOpjFcYjzucTa63aj3434GEXVhJguY
kUWMj0Nuq5FeYXEGek4vajIvT6lF6+BiQ/UrFL0kYMbNSHQvvbp5W5xadQJ7PVvD93Ss81DtGXJr
pEKlut7YR2WEHUVUmnk/wAS+G4qxPxnbRkF1S5VDlk4ryCK6vYLSzNY7AOQk8se1DmpngvZj1CjW
tVlGjdQoH4RH70bSWAR4M3DGpVE3P6tb6wamrOnG2qbi6e8bf34njfirLec/Gld+a3QykhZmNeHZ
DJ2zGZhqdWfpFjdeeWOX7nPtOu9mWp0SQ0ONDtM/9QD/sW0GCihJGevY5u/d2FqZx6NL785d7zkp
bpqS74uMeiJ8O596Z2Ynb3aql1qdOzg3IRovSVbA5E5XSFMM+o3S2sb17xdE/1OfEg08DB7H5zag
AvjvPiVaX0aGfVTOHVQ1HqYgT3e0UEA/vgwzOPK+JLsZ6+V+WxzykfDjPCruWt4meZVGhrd2ux5R
JvFIwrvJjDiUPiQpr4XSsJA9jqOT75WqUiI9a8jjDFlD77tXvnS96x1JrbxDzQd+dINI9x86ov7U
0+YyDZtGf9jp4SP+7ydzSLO4Csyd9wgWiBTdK3kcDSR47677Oe/Vb3+/lH9qtmRAKXxvBKs6lCT/
fb1aa421WNXxvuhW960x6vooBy1Tv2+Lu2qB/ZNldf1lEvP3ahPpP/Dc/XEj/33536kv2qlcpykf
vTs66xK/nNczLU2AhCimmtmzUfwTWdNvXfNfkgROniYnYnYa3X5rAdMWl4cr6vR+HMbiMhspgUvS
Of+wiZrcpd87zegQhNmHpjbtf6gbaSdLMiMZ47tUBRVM7kgOOG+KRwHrFXz1M1lQ6FEl9pD6/N9v
6J+f8N+Xln//jy5BYdrFmpQGnCYUGf3ecd+0VvunaUV/OqVw1DPWgYwZTbq/ndJkrHXIZLkIzvqz
UjOjqygeC0P5QbfaPzCW/KEnl048Mm+2zQAhuCX/+3m2Xq89DYt2l+IDtk7zxpjz/ZZt/9Tc+TsB
ucnZp93Z1Bk7Tvuj+VtP7lLbW+wakmkXQACcFBSwTPJqjECHMBBUrv6Mmc/9ZWtvO4Bef79pf1hP
j2e0EUEHXsTf19O14pzhSFZy34t9veI1r+VD3i7PNdWD//+VNPixVah2UDG/M4fRPkY0XGzJfckw
eKB35w5ASJbTE0Gi8e8v9Sct7WEx6G+Ga4u5kr/pFhj6l2bu9eTesJt08J16w3HcyKHrjWf7OnV+
aDMyNVJKGqw6mrwir8EVUWNHiQyitKDQtR5kq9u/Nuo8BkMBcYMYK+MwVo44EzcxoT3L28irN3KL
HbUGsSgFDZr0KfdkOcEyzLS1qVb/D6v4P4eSBnP+gyIfTc0AhN/O/0RqLOtIWN8vhkoqnFd9zmYV
P6dMdPsH6v//uRTn8j8W8XeCQJxo/qz3yv+j6/dPp89AxuQonf+j7LyW28aCdf1EqEJcAG6ZKYqi
KMmSPDcoW7aRc8bT769pn9p77KmZOhe2bEkEVugc/nZBvxcD4P+IjCUdC7fWu4geH1I5mX3fyNht
bbhYZv0fNPEP8h6J8b+v+k065WGg+k7ztQsVLqvMnTZBAHC6L5V6VEf8O/0Z/3R0wKIDZQrWPbCA
v+2rtOPIbRxGgNLME4OSsyTExrvd4lcbPR6p4JGSNXKEBgVsOSVLMzWFTkD1XfRfQ/ls80+FwL7/
dym/7dsmTlZ77eJdvMDJrmqOM2kH1db5kFBERNM6rTxLuPcawo0hw9YpU6Dm1tdI+ze+XpwTooor
Uze0bTOo4GxTOUzhTEjvr18aNPGa2PGFTYY/MEeq0MnKDE7or12QL+7SqsLBpHPyJEOnD4BfODvN
bsxrY0/e16Au6Hwx/XBHmcq88ZMR2zz2p51fN2ClJITQ67l0t81SljtgPJg3lpY0q2T0Df77ff2D
5gIPDb2MxgTV4ncJPOdJy+ot99JUTb0qKChStfsf2uQfzB0fmHha+MnUeK4uJPN/SL1NnG4uQXC9
1AVjlwklVPV+qQpqTw46SYR5yE9L6G3+fWP/ZL//7a2/2e9JSxCLuJVzYUxAfewGkjX0eBZU3FOr
VOtBs6lcPdlENOUfi6DGFzFycpv/vop/Yj2AwB3bNoiq093/961X/WwyOjlKHoeyODXa8Ik8+tbJ
zfduSCKC8PrXf3/fPxlBYHWbGOjM6vIRmH9/Ya71ZdB6RvKo2SEF7rntRPR5VN6+M5rp3DZmSgKd
VEyXMvGwGalKBhh+owamFPzHSv5Jt/vgK6JZRRL8jpUUpXpeZa3jXAKq9ylorqqnZCTw0G9q8lBk
M0lb6oAOZP/x4n8SQCACADnJu3VCW38/AQYgTCbaNnwMCx8wHb8Ltkxi7cBONP5zCsSflA1ig0dj
I3fLAKHfQVZJwo5p0U/4iNS1aMxdDfWG9IJznizrAS8XXMf47C5N/R97/FN5yHtdgVtgcIv5O6iC
HSRhrvdT8uiV82UciyNjgnetqk+N7T/9+z3+KSAAQDMYvwAytgnY6m8EZRslwJgpUW26sLqVM3rl
Sg3FfxiCN3DJv9vupoB8KOIAvqETdvj7pemFbzSNoYKLVabetqZSYR1HXXbnuT19S2HQrYcRQakA
ESRv6C3moazxdSdgvyirkQLq3FMPRT7a+3CsvbVZfm7HF0XJF0Ez+9QxrH3n9qTq1Wwt2zpNgapl
qjC5wrKIz4PXAhvhJeQ2TLugMIIumWbu7fXc6tUeUDb7oOkJ1UEAeOYjs3m8sU3uQSo9N44XfERe
8VEGFGLF9NPe47n7BBnrdNfnw9rWXjUvpKmzp35H1xx0n04tW2wNyRb15K8ri0rl3F2ox9Vtqs9d
v/kchXWR0SwVKMo2q3KTVvTr/v9eK/OUwAKHObGr/4COJw9P2DJSy8V2JpvkHmGcwp8+/v0lImL/
dquCpI9gt3wARTHcfhP8Wc04wZaEzyUujOoOsKvyrZmp8wDPJT13/tDsx6hRq7JK/f+wFf+U/vJq
pnnZrgF7/jHQsgz0tPOsprrkcYbDNDLa2Nv0FLhJSbRzN+rLJiKLNJXlfyi7P/jFZdgO5jdVC65t
2L8DRZWN3ydlW1SXxgJFu6/CchPrZMX+/WT/lPMCky1qG6cIHOTfQxZjFkEtTZJdmCp5zOdgt+ju
ipY1JB6zROxSuzAr7KUawSxxuoNLyvE/FvCHCAJNVcb0OsxNYzbX72LWYlBK12l1cWmrBIia0le0
4k+IY8pJF3sblV34TvLKp4V+ce4YkOB6+yH1MxjXySkM1YH5IFFK5XrVHI1+do7BZET/oX7/vAxm
f4KoA3ajw9zt3+Uka8qV2YXNdQjSfR/b17aqX//9IACyUX+oOoJG6ACfybGMNdWN32TkqJaMCiqr
vGZRuNGpgxsGb12Sw/Td8L7wo2NKN3nOaEnX7U6kSDcmQKBONX5rFvvilPPXuMnvC4P8qv+t5EsP
3olKGkBawocob38Qp99XcUDFYfKKfX1szeJiltS9VUFBoLm5N/L4sSWdvvL9iTKE6jsD6Z/Szl+1
UbZLm/EYFJR/ZeV9nPfAnxTb24IYCyPz05mRCipfv55pbl6BXvUUUiAWtmpNzn7L6R3mxMxXGAzd
OucjBTVcYVN9K+vq0XKmZzcqXtPFpJ2Hal5a/dKzPmTuXjVNScVf/TyH+X6y5+dW93dD5L1j3H6y
l3FTUY6YRO0mb+0jaGdbzyTdSbghrYJDW+lrrS6fIPCvGRX6ThRla41a4HIY/xrM5i0zGASH7Vhl
1SWixLDNje2YaZR56g8x3XpLUVebKCsvbpp/tuP4MfFoIMhtFwzCihRsMa4NTAQGO518fXqugvyF
GrVTY1J9xa+jhtwnEql3w2LvbSqK1Ni8WYKyZccokSFz1hpIYkyX2jmV/5BpVAVRULB1FAO27Hz5
TMnjfTeWz66lyU+ce34yiZP9MDfjcxgl9wzYBbTUon5//DQa1X3sthQh29TLx90hXIa/EqovVgvg
kfs2MdYmPUieNT9My7DtyvaVuYTWKuaGQ0YlUqW9G+Nmu/QV5OC/pfQcbgAqvbZgB0Z+dDUD512P
jDtTlduGHtnWK88adQGjHu6dcnpbuvIE8igNE5W9caia1DsQTlrqDdL5W1tpO5OqwGjoj03SnwHp
Otl5+zgV4S6nD6gpmm1CuVgKtKITzFfKXrZyaZrK7sPAPQ1Rf4Kw7c4ECHGKuJb5OVdZsO5H9+Qx
CnUCgqAsgV2qIoLJHr1mbkeJmnF2SSO6brVlWkCz8gqa2fLI2o1efBnn/mO2q2+tE/6lKK+pA/N9
qvMfBg270eh+W4hdzZLYm/zimHRUjzRdfBxM+1xRNOxQNdAmwYvvTIRg1dawpk9900lQf50to+SU
IYX6PivDfTNWxxLwArf13muOs+yocRvGBks+2E4xJbzUlCDn0ztvwd6cNYARgXvURk64UY9+psIN
4xbophg/0/jkMpTJrnYq8TBNQKTG5KIVHAjGWr3k9vIwxMl1dvALK2ufqGzYjG5CnWJdAyOgaaHx
XCaUxhqUHlil/xeQGGGpVt1AAVrmz8mzSxn5OcXVMefoUZv14aDHPg2RY35X9hMoGRSTmOVZNtnk
KOKKPh5+NiZn6QizqG2Olq+jNjGcSfAxZxJZoUm+sX6oae11ZUCmG9Cg4Wyd2t9Q37pJ6KYYs24r
wIDgoK+sYDzK0OwJR8/p36OQsmVlnSzn2rojiwR3otmY1feZTH9HY0dDsy7QE2fSzm1KdwMNimAo
mLn3wD9FllqwuTksFPsQn57q7WSCiB20J1lsKPDQFAE46hXHGVCg4dhBrUIRnQpPjv+5NeyNcpMP
dlgG9o1+aHu3THPPUnSknsbELH02SSnviL5QEFt9zNp833lMuXTSrdslL3oRk6ii0FQHoK004nOt
0m0OEmpqhZscxIqstXdR8E491HsTFQf82rlODmk5XylXXPXhtGvp1+RFSYndQ7WA2XwrHOO8zN+W
LL7zKBcZrfqQjdIpdWuAllM1nauWHQvKikFTAeGKPiuilNYCRtFAi0bSPA6Uh5baD2ZLMZ/GW7PH
lMbfuK23yujXFvxC0Fg6j1Tr0gVdrJRMTZsduWTh0kEb9noBJAqtxa4VfuqK7pyr4ER957rro61h
MFgqorLfoYQy2gFAuW5oWgGxDige4138OE5RvuB0nuYMmWcCrRjO/EECKRomNXd4KotkH6OEHCAe
BJaC5eptDfLaG94T+H0jMGUfBt8JAE9Q4OYUZrjGU31O6NlUdBHxme4N7I8tHjbZQZ6akAB1AwAU
3TUA7ljj69B9YiYEgE5XudUBkFL2rWlgZcxqy8mAhb7upnbDMKarowUPIsPrAenlg21GvxY2Swjg
QOjM12F2E4BSjH3VGRQEUquhKSFghhisrfa7zPS2dGuVUbSpUGRt9tTxMAdLL8g+MphPQ+0rgVuF
ZsiBPYXFM7ERhqVm1PJQIevSS1kUzRndvnHr5hW02U24fNXiCumQ2h9jW0y0eU2bth0fk6g+2klK
C8IzbEDH5c5MMV6Xr0lEg99snarJPZVkAugdXHKXppdsHdJ1YHbVB0y5yR0A3USddw1g0qN5r+r6
DaCsjXCn2zcrPfXuGngzzfKj1/JBiuUWF1Xn3GfacM007c4AUATXb1NODkW3JXA8VA8m4+7GmyI4
tFcWdJPwbFnUUo8F1M/dRsSKLgrBPDRIBYCxzJShc5ykTQCQzZQttaT98FKTALcqqn/6fjUn1xBm
5d6Fk1vLpgHcpdwlOgm1JtA4euBU0ZBUYyhk1LFTxPCi1d0p7429QTu4gcdoyT4ERMA5JvRopkN2
E5Y0WmxGHxnKqtwlkZXpLtOJyBT50cc40xFe0LduHoS7DUp4aI8iJEcNKf2oDvBm5MkoSttzPCLz
urDfExncGVwsVVwfrGQ3zBd/lJKALx4sIGvRyFkbrEeOxEqtj65l6gbSM/e/5YZUdGbHTH1zlXeU
x6upPvjMNhv4bWz7tWGEgBEldyarCUIacOE4N6s+DE4Dr2sjFKmCcWvEzRfebYSvCqaS3ypmdW+N
39sk2iutB3S5Uicj864svqMbhcnYVMt8mW1jH/ZXWyh4Ad5EJdTXpdVKxwUOK4pnBvdCCh9zbaFl
vUCXnnUIhJLBfZOPG7b/LJuTlwLJeIFVRvqiYpIdMN7SzUczaXbUrtNeygDfObeOVpz+NHFlq03r
gsPyqabE0oxqqnSuRk0TZRNepiX8arIb1pMZT0Kgljq3Y7VNurcYk0PeXrnZY277DC+hGGyo7hKd
5qCuPcnhwOjr2tQOOVcpx6GM5MzI0jUx2JVGeR34dzfaFqZtS4HjMQVN7YXj0erwuNCdPJtDt6r9
+BKVBK0d/wU8Zvwriux1rQIcx1jFSfldX94QLBx5Ts9OvM7nfGV7X4Q9YjSAnBsEZVCETOwEDBqH
APOycR3MG4DdOpq3dK2nmuUpa7NDah6sfPwk+3HotKKI84f8ZuXNP6g8P/WlRRMTvRR9zdzt+lBL
I0ma7ac5PyXodYeG37D3zzVNgrFxiXoGSOYRzVHBo8PEyQ1gO48mpZXFMhibrA3Os9+TEiidh7Dz
f1QDAfJ6CN+rcnwTPa5141u/KCijtJ+Fj+IA4CYLlAiLa684VIzVnU6p5zpJxocZmqD08SEPjZPu
unuDVgxNudu+LQ9W0ycbFFyOcp63iRc+AJd06TV/Pca0Qwx09baF9VQH/ZfYp2OkblNAPsFa8/3x
0vnJK5MjHkvf2g55fSdv93LKOGlWotbwwWmXbYmfYvkRBokV0wRAMS+GPX0DgS31OOG3QGkPlMY9
1VF0u059wawwGtTxeJAjE92j+v5rNDmfw3IG3IgP9n74UvjzpdOns+PiMi16jAzqD71Tj1KrctUb
aerS2pe6zK6Q4FPRuMdOXz61Yz1sBzU9MhPqIILOQyo4ytoFVrrpk+wUVtO5GYK30WWaob98o51s
XxqjC8oMjtGSg8Suz58jKlNRE4fWD/vVUM3gExQXPeyOdh/ti1bwFihKDNxdV2TP3lh9pTTkjtKq
XV5FD0FQ743WugICulFW9N4ir6jd2I21v8gVgvvkHlPT/2Co3yXE2ZzjiJo7dSSZvm/tAMwnugV8
Iz3VKdyv0y8vJIUZlK3qmvjDOFAkNH3PGFpQWsaefG/J0pu1EWXPQ8KshNLHHOiGV6PygOIzzYd8
TE8iLmkW/Vwm9rMK66emSB9upzODZE5diJUSOHOGk7lY2loPrAcKawFkKt/TkqZ53dp3LqA3LXXM
fa7ufYtsMRtdLLUrl+VBb5w7ml1Xvl7TxBCtC8//weTdk4O6BklpY0fdU2Kj5RsD8E2rCanuCz8L
KTHSfcvg729TWN6pPDlNxZXSBtKZ88aOq92CtG3BG6oBGvDRlV7pbYUH7PQvwhprMXEHLqRS83O4
XBGtRL3NyNgwMzDvP2o6quHufkLYx2tFZlbNig4qZysCx8KetYAoXWw+nwF9FkmwihnVWQboz2Dc
lzjRQN43Gp1rnY1puhtT+qKQNcVMXRTLEUGJLUVj3VoVJx4qclhUb3cWUSK6hAoNMByybTp7XxLL
2LncrD6oc5CDgNuPD37v7pMRTBIsKD1yt7EXrqjQ27RgaonpJb8z4wHGdKN2aGasCFGO9Pv7EFSg
Y+WSiwTrjqJNqLpfDBAFo72vgc5CuBMZs5IrlFNy3FcRylqXPMjXFBAZ6jRkgfJwCmTkWIL4UeE+
BdGHMeHjS6iX1hFd2qjNr4R6XzDc5yV5F1krVqVo6exJD1+FHrQyeWb7uAdi0NThdAb+QnbELdjE
GsQkWkxty/zkvbAc3waTduWCOdpQHoOG50AnnCOj2og8bkKT6HBzduxh3YfAuE5HB6fB6F5zBWrK
EK9MtA6nDdAuRdZ0h8G2efyJRRHSPYk+zScCnilEAdAL5sNifualN5OLww5pceu/pNG7Aflh2GrW
sNWbb9X4kuTtGtBxvHfvqIHuVHHjKEHb/yyal+zVzU9ir3LIgT3e1J0Vxncavcz2D6HRKvirbaUp
kzhH1qCjDlb6l94Uq3H+cjPtOzmdwk3Xgw6rGSegM/cszl+YP5I90QUAUoq+dhD94hPmoVqbyA8x
PnSsPJwtsfCoKRb4v9WET8gOWNFiBHShvXbBcl9PBST8JGwiDTfjSEaW81tSg5bknj4jn35NwBdd
3HEgzLOeN3Cm7femehLOTEJ9D9k3s7rLiLfX9nSFRXrQ0ELmMWuU4YV2J/26czIfbK/Y+oG+y6L3
uGPuMUrY1PYJvTValNGCwD1wbGI2C6vZ/buIyMyzd12igTaj7Rq9Po/0FBlCt0Dl8ZtcpPCpUo50
+dwWP3AuBLVJZgPMwmZ4HVuEdpolXXsO/D2PdxgDNgaVyCSSJ1r1wJ74u8UXtKACzfSOnkouJfZY
ltIY33+CiDg7hYEqPB8YMgVsXICOY0azc4Xoq5Kxwsw/Ebkjvl1KfoRsQw1s0kw/t9gdQPrBUEIc
4nO1FD9bIXhrPMuCTIfmaz1Ee2Eakx2KB9nyf07v5iom7kHOSIS9/N+f6o1sPVmeQ5smWcs6DDFv
xCvAwJaHCE+KsIVk5HVVIbixDEFOznUdgEWAS+OF67h7EysFWxNka6QVyIeRfhgd54SMlEc4o762
CC4woJF64VfTjHbNEp0z7GLxhfHzcrf6pBxa17h3DkK4Sui7YX+48DuweY5BP91ZY/IYFK/4P2es
8XVNJMARpTXENFM7O5bJMJSDvOpGS8D+CDBnHp0t/FQGEaxF2GjdtekYiFElu5sdr54cmo1pt1hV
CPNc+9p7BFsfLNBfWjSSGKWLSE1Ov6Rt0iPdKaseVXQnP2txi8DM/CLChqUHqb9OfWOfAC1IWFiu
38Ktmv3sOvgeSC20aWKYwcON/oBpja8GS/Jy+lt20I/wBF8S7kjkCn2tJxP7QySk/JbcsnwVFq3B
tiYab46Eu8i9s3vRY0wWA5GjvtMBsrP8UtakVLWD+DBGIXZ217vqqQmDNXJIpFqJf1bQxD2qN4ha
3BwKmtdIy6E0HniqxayyEvXFdxwTUQTJDPQljxHSQmSeeoXuKi3dB/0npLQcHDvgbXjdK2Exm4Cf
cgUG7Es4PsEDDCeM3EyYRqHDkJ02FhXeMGxApGw9hchNtIrIQQ1gC0a6aO1Db1OcQRiBVQsPKr09
UoUi4RGzB6GQ50eWc6joRCBAt1aVRsc0IUzzwGsQP02JcGdNiP72e4rrwSnKxVcjkND6TshdVJYI
kL6yqM/9UnHbNdNVFuLy6ETWbfXv8jGOVPObS0xEJ8IjEqUCFZp1SJcjiownxV3EAbrvImdwo/mA
SbQgNdx172en27vSeKO776zFyue94sAjzNPaOVnuAIiTuzVRZvn0xEd5Ma+QN8F4NoBNYZ3uZwxH
Wa/QLXKamAa4KNlOAjV1jOeCt8K36FA5W3jFiK9KN7fi9GcaTaIIge5NT8znCvkuyn4qnGuGEk9T
dfAz9xR4wyFuf/Sqw+sIngctekhQ5s0ICu9EGQwlR1P1KQIkwsBxaozuKHcCltC6dhfi9ta66NpD
zNgPDlEkHAGZ2WyA0n8XkTPa4z62/bWFxeJhCmVPlMVsAwGz0hmsYYBqW0zbGO9wVrRRoR/AY7YQ
MMLIYjdWgicedfdeTgyz7x9KbahWZQ4otJrvdGp8bfIvCZsp7eqxi3qa26N8VenOjbPk4LiW3k8+
C7/Jz2koBHcWFa/YTgecwHKRuJymoE0LOEh9y01wPbUeb9kLS2ptjmohNsLFMJSoIRLltN/hMDl8
JXN3WsTdfKmK7N5UN0HIoS8h3SxtdC8mXx4A+y91+MW8cbVonxL2iNLyaEbdY4ZvURT5Og5MCuK7
mybk+jmp2lhWs9i15mH03k0C2n78CBDGmiajUztC+jnbyT5KNJhl6XfF9MSpi41MxHmNUhSbTySF
qDaQck9CmrTiHqRRqQL1RTblYiWJZNOcBaBh6fklPCTMb3SnETlmBu+iPhhychTuI0B3l2K10ki7
oQROonNCVXL5+fzMBPrVECjQStUmw8aYQO+wmCLkYH+ZjX8XUsQmL8YwhD2FSDuwj0HY0ZlNrNpi
E4BJ33K+mIxV5e5opkIR/vCEadL5Tk4+ttMrsoVYnjLvCs7OByha9GijvvyU5Bhx2ZNsQbSqmO2i
s1osvgzPlRsVC6fo6TKKiz0ipga/1GCNCA+te4TxRebnSUZsaiBGB3CT9+4QVUptoIaD+4Zpn7wq
73mjllE24G1kDyVOhbDmxEQFnjSP45m4wmT3V13vxV5DvYfQj4j1hsb92AUBhJuiRWMNvbkSmYFQ
1FK9WG15b+lMc8iro969ttitJXIuDRXJRZQCtpCf+GKpVoQP/LE4BBwBxdv4dOC8ydFrXwOt+EQd
w+PkRDsR65qA/Wuvfk2dSfWkEcuGVKy0BUho3MtzsEb5jul9kXsKiDn52Yd4SAj9ihCSmH1zFe8K
BaoWJoVBTgOduxdzjLLErYfvICKevUjknqC0ZagnpJHuGVvZZEeLDhM2irTblgQ+JWhJYRGvDOna
yaP2LBFnOXpWyf0l0XuBkSTGaYHng2XNfjF1Nok9iaBFbxfQHdxpRstZLD4dahJSxOmCejD8+Rsv
f48aXJS2pfiUGRhf+cDYfM3HH3pnHDoPLobEoWuxR8TFyoLg+WaGh8Bc0/CGD5jm+d4GMll8JDFy
qvZZLHpdxmygu24iBiUOPtG2x3lncUJw1PJK7O8g1oLw2Rx2DE7Q5l1rfhHTgfOWALQYBV4XPbmw
ZGr4O/B31rZ6ddR5IW0nFCM2O3ZdBF49w7jWJVusqX6Ye+Ba9QfCnsJci33F3sqlO9X4yiVyCGIL
wo5iXYlNiwVrcq6l98iP8T7aMhbjj9OxzTNohHS5AvNAZRe+b9PjQ3+V7S8RaZUsXyWgmg7sShYl
FpdOL5LERbUUoxmgdO5HOombBIOTY+KFwv4NJnJrBRgj3s2WkZhrYrzCdIi0GDtuSMs9qk8cLzZy
8/YxT7qYJjfobMncrd3JeA/cVDI4lXsnLCYx4rl39in2D+pS8Llq+5AELCPAu8Kdl/fBfUIubfij
6b2Tkdj34kSI7sKfoZpvDz2BsLNpb+ZSKHkNbFHxlKFfcSRVFV/DqFsR4Vj18asNZkgBmpQs0p8X
sQXECuWZMPdAh6OIDEgOAyRhTIBcPxqCBt+1PtpnJiwdek5clF5vj+IeGAENxJVCMv01WN4qhoQk
/qv6TTi8KFp8EXE+0BZcMjfW9uqe/sNNyWQJyPVmDOjelnPX5muCOkkHqgPK6KW1nMeRzLfX6mtZ
loEHU4t1jYUYIrQdMEUL7Yd4g7JLq8v2beo+iDkh5mtGtcPCGJNhcrcWIWshZXEHnW6HzUaugFVp
TIeh73Gn1dWdSzJCLHLoiPk0Gx1CMlxgxbOnNErPZfU5t0pwI8FBC/x9xUxltWAyVwAPoXP4LSkE
kLMqB8FUwsuiH7PRmocoMyQGwhGLki1CZ9tbxhEDMqveMloxZ59ZOMxZIfwj4gimY5T41rayEz2I
dymgL3j125tXgF0h4xOFcWA6+ba71Ee5bXpIt0QiKpwEDXRrSSUKfxCEBuF629DtQqTZu9fz4sJk
vYOYCRPFBJMCpZfzqrQPkSpaQXgEKORMb0Ft+DST45QoGJJGfHm+UKkstWSoZygCFQ73GY1zEOcz
HXE8SYCGI2ke11xP3BwVnzu1FK8DGy60cN8TtsKcxXJluZH9Q6hbVo43p+OTWkqGtXzXFQDRLfFC
VJmRYj9x379I1yLcCGnlHYEZ3FJAp/m5mEHo4KB7ZF38A7CxjQS5eSrEWczPGRho/As2iY3XLrlQ
XsynRX/xXVQcC+IfPdBIcwsiGnBjCouqLmnUJrWIyQIFOcTqKowK4aNgtHZi2N2iSAYISFj23U6M
XeIoZoyH6pYHscL1Pt2mDgZxchEK5VH83pwwduLmVtfkDURPiBqHMeS/8lhRSHA233HF1seLEoed
j4ilzsJRTBLX4lFl+8wbQXMEAGaEsAnsS3aoX3VGsu+zJ2Zo40xQ3dSdGfy7d210JZ4M1RXYtb82
X6XFyQEQwoUlNZluQgQUIyUn0zU2Ui6bEYPpRvSH0ijMeOHWWQCiDr3G3xI04ZmwEzcrKhMRTkcQ
uBxUuHEJQjScj4HJJ6Zt2iOrOXjcLrlEJL02PNmF2umcgRg9cuQos1tMhv308D0MieEij+dnuUs2
3D+KeQa2N/6xWDtI4gbjEKUg5nfkN+ulvLB0/G5FKqb/4iD5sC6whTkgcTIkI80aPIZyxmBjYEdA
2SE1KTWC3q1fUs7IdwGIrd4kJNN/6W3/YtHQPRTvZNH7G8VA/SI1+b+kKG4+FO4VpheW/Z0YDjZs
BkHaw+ecugCJYyzhA4vgUKqi3YflW4ceS59yRU6u/KDReDUipeSAXDYPXRIMki+Mp5LrEjNaDE8r
vA9De+0ZAwDCt5QgZCFUabrTASl7e6/5koaxwDMeeEBs+Ycec1Zk/tSbW3EEstKju3dZ502/FQMu
5GecdWcG94RHJK8p2oxBmFyKdmAf4kciyUTU+3N2Zu1iUxBn0bNtkRE0AN0FGV77oGH4zzUkiTAT
HYUTTnmnCCdRzXyCFQWCGxQXd9yUpu2FHoV+ueXCe8SwCJe/PAS7mCcS0Iz6q3jJ5ngWhhHJIOEO
5Ent6wDG2StHl4wVRCd6nNJW/qMv055DG5WL7NNu7gOWBL8iCkV4rhzqdTH+UA6R8RGUDfB2RDmg
K0LiLoqcmIQ0QFvk81eka0OAjnFCYkXDiXzhTGABuAvKM3igHBD/k3uBhvkp3/9FcELtkjjlv1Cl
C8PZRivmH79v35x7cUrFQspc8GkgHO6Rtdqq2gDR9PNBshweLIk83uvQXs3+xJDDuJbFCQnYAShB
IJtay36KSLag1ZT7OlJF1qdPNc5CQsEAlDvhjgnT6GTzK0IUUDG8wnv6SEb2vipL3f9kcVbhY/rp
/rWNKBjUD7pd7H3ylkkBbh9p1F82vNVYK5Vir3Sv9KAx3HXEjCfzCdGyTFEi6QMlg/DTbCzrkUqS
CkrhXIUhOSyxBOToOBQJdCHMxS4TLYPJTCQEthSnakEr8TxMSyScQKgZ6D+T9ny+KcYV4UahctSE
3OJN2BB3G8wXKJFnikxllxH1bcN8l0zxMXXJNWsaQEnfUWA8xanw6SGjmha8XzKMFM7DoN4sUnP4
xYRIIMXv6YD1AIgYB8QSWajYXLRs7ZsScQn/LDmD8wpA62AFLkxcw4DQQRLOd+K/d8kJO2dPJAp+
qMmeCQey+0ERF0KbwGuxCUAR6Rf0N4MtIR45QCVSfDC9jehO4cubXhG7X55KBftK8y1Shqr9zKmL
c5Fh0UXGa43DuiAwJCAA00lsU3H27IjWrI1ccuQBd4WDKb65iCC/407RbZRjoWEZ8oJUk1sRNYgh
UE7MwKCwyJsjIgP9jteF5KmyhYATHtxS5vcL0NoR9rG+k3tygxe9OkufI+oN9bgS9xBdgxC3kR5s
FcOTv5FDuvFVB3OCt0voWOx5nFWT2gyRbgUlIHg/vI+jCH3uMvK2pt892qZ2pF6J7yIg5FlQn5TJ
aPmzqGueBg2IwyjGBQtK8nE9dgumdH/IzRgo9atQgJff84ULAOhSwpEiH4MeJ4NDJhAn2W7Mbexl
2Jfjp2xBjp1f5FPciG8yQIjDlkeB3SvKXz7ik8GC9SSaJKFO7BCmxeCo5b/Uuhh2t7i4JmQ4ZY/C
JDcjtIgPYgJRzLUScxPDbiVEBs01FLIRRXCRaT+ply1CjTdxxCHAT4F1WWbwuYk6ihPK5pWC9zhU
UVndxJBWYv0m8zS6NyE7jMCqPmbRvgXAThwfkZXycwk9N506sWGuUyQQzZaVAaKvztgVAHvESEU+
IUck5iLyPAC5GeCYi10HR0k9YyewM5EFGJQSjHRRL5LTCUqMGP0B+duTEODAEf4FsQJZJlqGoJtE
uSCT8pcVzjbdmYgDHF//TBbBR7hKLAvRUFA3yFv0wqY64Sa++CLPAq55J/VDk+rueYSQJl/G4h7i
5rpH45N4If0XNogpKqFGIdZfKv7nxsV7FPvExtQBJPAgkWf2hdzhQ3LC0BCDLffyez/JwbFQKZm5
u/n/dDuJpoFKZMGY8zIdnBMWDUG1BFxVUb8R6x/i00lwQXw0cQcnYrrsSUJg6J4J0HwuHCeN5DAg
UFJoxgXKE5gDBCH1apYgJaUqRbyA9ogEYTcsiGOW2pjkHNGSzgPZlZgBRWQz6/tmhcI34hUQZOAq
WeWvs5NcisSOKqWfiuRdPBZ/oYQZjhcxK9ajmBx8miXwMf7mdRKzYYtc+FpkFUYgX0iB9arYiAaJ
eJNYv1L5+Dpn0Y1xWBM6CDj8W2QSlkV48yyR77P7koDGxTegfuQEH5R7QdlWztrQ/GuYUGGpXj0y
yKUkw2fgR886VSE+Ukp4vgBdLzEy4VWJjBEFmWEEoONuDMHB8L7QLNb4yl5MRiKs9r1viGQWsxFa
4FcIE6eGmIK/fATR3EySELEmlyl8JxcFRYj0+rl64Ul5PyuW+IHVYq6KXwhVDzTdaNg59lAdqJO5
Rep+flz0GCDnXfkNgSbHqc7slX8I94CWdocEClSwVs0X8s+NcxSykQuDA2AE4u4HG2BXchK3Ih9i
V3xcGB+oGUa28ZPhyQGnkaezdh6GCZZIoRJMNS4mvXvJzvWNU29aSN691dYXqbjS4+Xxls5wu0vR
MWmFGr3QGt5EhXWMp4PyfgpIWaZoFmEoHDnyjlJkNKflAc0v4kaCURyCTVBZsmAQpESQZhQy9vFN
qtLcnRDnD4jv8ZmuB3gKn500BA9LOmdHTQxS8bt4z6lbgUT5JoYrPC3eej9Zr5jYfpbc8RYOBgHF
3zq+NPHYsAPQsHtTSBLEgLCNEAnhUCAFseewqtOHfr5w3KxfGBrmEZtfFowlTNgYiSWGLYzCL3HP
/ARxLBmtGuhTbDleNpj6BTAruXhJAPjsj3+G+nQU893yJszY4UH8JHYvITWxdVmPiHkRe4g1bESx
1qAG/mUBp25hPnIEfhLd94EAph2kVoK3M951z7jnc2mGAFxoR5F6EmDgjbfcmnP6qbMc6iNQoQBR
UadKdA9FJ4H9hukQRF2XAXRHFJPEIaMcKw6l4FNWuuyXoHzMwna/LP7KAYhPbAthf4kfizllYiNh
1myFn7gKYrRyyxKRda7UnOB1ceBI6aQ/ChWUjECAIm0GJEp3siyBH5JYwyEC7GUVRQPJ7ovEBhxs
4aUhZER2CPoqBkAbkwPiLzUYO0Rw5f85kFY/3jm/KjGEA/0LhynqX/x7YXlOSyzHX+zLNIGnmjwD
9CY8y+96CKsAkwRv/H9YOq+lyLUliH6RIuTNK+0d0PjhRcHAIG+3/NffVX3uyyGYQ6ulrW2qsrIy
G8tfS1FPDmxox/Ji+zI/BX568fJiH1XR3QJg0XkdMmcz+D3CtUy+JD7ypGgcnaJSO+X994IYFV/L
d8gskwwGgIG1JomvpG3/D2t9SB99Qi2PYDivhoelzs596fzDTvqjMWGsTPlRudZOMgRGUKZk4M2f
9F/tstbYClzkwDhw4UtKMcUG7o+9H0kOZKNieqCKx76g7oVPJJ/2Z+1fmOonWfOkrv6CvDtxHrWB
So9vQYdCfQbwIdwLPHqLoLeS6Mhj8kC8TNlNJKzGSMdCPVKejddjUheQEm1HZxguCkhGPrBWPOq6
tfNPdhwHZFDONAP4WVTsQxODVf+F3FNeDwUSATYy7S+/UctQ7O6a20lkxyulaeu+Mmmmaf+mOp4d
OsxoiG3cvAQFLEMPygWZPe+SD8jmLAPKHscJN3NuCcQuENztYlSQWdZyckd0z3ArG8aJ5SIfuYGZ
xkEiHf6YC3OUkcHIpt5Y/Y8sAvkgR1dMqC7hjhw6/GmV/pTw4ljI3C4b6HNAMCucK26HQgSfvyVI
/PxvX5f5yLHMH9PmCtdMks8vLK8PjLhFrmOZWMHajB+htXw5Gxm4V0o0IecNvO2wBmu+DbBsLv9l
ujyH3FIzvkgFnDibOSm7E4/dWquemDlKvvk3gTPNZjwKk0MwTHYIOZphIBEgsz8wT7gx2ozXwouQ
BEEK/ZKKM4MFNOV9G0Tzt31Gt9e9ClbYHG2ovEyu/dbNkNGsbwuWhkxILTO3HFdj+MzxTe2LbfzG
ZpOx4DCQTEj2GtWsR6puAu/JFBF0ofHyvQLJklXiUkY1oLDXAfnedz+3AuoRUk+4HvffOsuNq2vB
LaOKDBJd1Bh5f7LVMz62k56FKMSN3/ZzXjX/yhXoH6Ar54b7sfHLmTLRyTvSBcEIShly0rAGgKXL
1QWpk1khuQRQPlfP9FtdoMyeqgq1Qe2bB5DSB9fmD5MO2eP6H98igYx8NfVpyQqlJsmYm513Zo1M
5rvpg7GMHxKxCdAuCMrcPcrr1Bs8mWXj8I1xpznETgMNZ3S61UeJ0bmK7h30duZeLTxbicj57hqq
ktUNQmmKmeKCu8r+iL7KRt6zDJ7MyP/iR15NUxz/X8CS+S8ZB58UeIoGdMlHb4NIr5RUcqWGGrbj
Wtb7EqBAf8tGeVpuurvhZAKmtQjlTjh2c7RwqWz6KyQLZn7kD882RTXB3mQomcv4WRNgcUzzaVnN
rdtvw+BeooIOro+ULQkx5dQsNaBuVh8rmZbroCt3rAPm99BBjAHT0Bd3Lbstmy6f4HKStvZm+Ckc
LWUBBxOHl8KSaD30pAkMFmNPnqzhCi5nbzg8UVjifxNvy0cyr9ulHAAyEvLIrHqK5Qw5f1IBgE0V
MgOL5FE1QAtzRg4kgf3kA4yLJKPyRHI0Nvq9bLIMpnAL2y8vK+XI5yZu7Q3szlw9yLXVYNlnXrdU
3tLps0h2fvwzacFOEPMexcU8eubruU5Bt5/EeHJMElJyMQ9glR+u4dzVExKR7t8qLx8dIkUk6FGM
PnOgsb2YzF+5BHPy/7ckl/nvElKzRbgA+aUcu1iCWvetYtRNgd7EkzekQehgmzw444GcAiSUAnFU
7Z4h45pAtWwvCiwgoAmGjZZtRL5D1vlto8GWGjKLhLwyrUgGaeigTJOuJFSgEcJ4QJ72Ok/ds0Wb
ADoorHxJ2kx3+fCK7ty2wX1o41mURdQO4Sv6ff5I5f9x8dBHz2cNTI8muKFzPzPFyrXq9NlMwncP
eEsyk8keL3JwVlZwsOflA7LTVra8FOe+aaQPs6JbzwlG7MySQ5WnXLfd5uH4bGfzQ9PM410NxiXs
gGbSr+TrJoGk89yR0voFMksMmY0/H4LHWOja7rri+kXQ72rl/8297L3J8o8avps2oOJnTH9CI3wx
NUz5ipzj0NLVg1Uue33Q7wdU8e8m7FRwPso+YQXQYNAi/tiix7kZK3bHzI83sI0OxKwCVEnNjFeg
uuLKYjLan0kfzvbc5XRZOSfVJDuSgmlmW+vmfotFIqqJjbWpYagNw1uYyM6V/mUy8+kwNR/kOLwp
VE1PnWvARPXZSEjaAJBYtbSQ7aYCexOUAiTJ0bJSJ3mI97kkbxhF8tZ9nT5UPfIOo24/Dgjy3Q5r
UmBBEwX/SUMSNqCf5Z3NQ2dzXwo4XlgXVeZvo9VHSQ/9ka65Ahw50fwnymCjM179ev4T2IQeOrS1
Cb/Psv1I6NpozeGZuqm8t46CNgnOSN+ZWyRfAPv+6PzJKhMYk5YJ0Juhh7ow0wnJ7sO4tU7l7eRc
YpeR0m6DGak8rMaBypJdmgCZ8PgliumhZG0Pc3uU55SqYDIaf2SFqFEjdvyVBL4AY4qyL0VPW6GE
ic35zs7L6zoSKTiqPeJgSZ3+JBguhPwXKwkIu+gOJSuMaAOurNdiGU6sP6GJQZBiLizXhvZmidgl
lhBsSnauZnL2lbR3stb0cRCYI86WrdQ3hzZ5KqiLVoQlo6/nJ+KexfDOppn+uqU6eEb9JcTkBQkh
UMJsk9JN2xB5+QU8KM/9joRZiP6E8GvDPtde2JkyXvIQx69a4sJrw6uTXU7KQF3qHaHAS2ouG6Wb
WygpavW2gDUoPI2+hpHFzRX1fOFWEdY+IGJ/Z4LE8auQ2gQzE5BeWBc8OOZxKBGA09abWEtjGhFp
4dcHTI0xVQRPktOSuEfeWUbdRFrWhCgj6ShHM3cqNXdZgNIeIrN5pCIyTvMJ46D7DgeANne4Lfs5
a6ZHHWxVIDwJ6ySHXaiLynan0RLCxsQJiWL1voMT0GDEKrgMm60sBA9GC1U5fcRAgLiTOScVWdns
KMd3wKHBMhx5QPQeJedEG+jU5bA6OJNdIuJRNe96OK4FYfKW4sc0UMpe8vKv74aD0G/gdRwjTuX/
l1IqO9hIOZBTiGDYYDHJ+6J84nntWz7SEt5TIdiiZXKXDk815B6O2m2L+zWrjFLEAAktNrondxnX
Uq8NO3cdukjjRiHB+1y6Cevh5i7OuUEhaN1AJBLYKllCgTHtZBUO9VqYVTIJZ+mNpUefIeKOuqH+
FghLBk5+yktFoPFBzuHRTpimIHJd9QUnc6/a+ESix4zdtyhbEx2R2QlPwe9QafDKpJNl1qvo1fX8
Y0+vI4OBL/3GVtULA6ljf+x3/a+GwVXCi5uaYQvlSzD4PmSV98ETo76gRww5s8zJIcL9wna65idC
vwfqxzIGfIcDU0PALFUcBcWW78AV/t2oyrPfhv/splh7BQYJUKsPErDIpAxbh3aDcD8yxWJ3L2QD
riT8XX7Ib/It+nLgh/wmI50V/dNiTVITZm7KcMghTATCJ+Tt80NvDX1dGs7u9jWFuZnHl8hhJnGj
ZJp50NJ0UvdHO7VXvVEfeEAd2oEDe4ZLSj8o8h8HFWJiQ68q1LaTSu1t5RyRChDcuu7KxyTsD/hW
PAmcGfrzST6h6fSqj+5Aa+YPu7/duTuZquFyiTx167eUT4EF7aQXIS1gzyWzPKLkQ1mtw6Cq3oR8
JEMzIK9ytCIlLykO3b0FEsIWiyTV+r/QSR4Oz5HbatA7elULgByGwtaFuh5fspF2ULILiDX0KrsR
e6eMNEPUJ0Qlcf/NTPj/iLv4lII6yJhaHHD1PXGEhB7CzpB36mJo0WJ4nUK7xj8ocWK0apfumZ19
Kxs9rwBO6Vp65YWoktbqSTXYfHjO+DhC1ZHkEZ4ONy5Y/EilpqiWi8xvWXrctTF4V0fVF1rPLlK9
lBmUT/XGztRWwwieA8YkmXL7Te2475oPyF8Phwgjw23VZqdwQGeaAkvCWCp16NjTHdgxch5RRGJ3
czwUzwmCpPgk55n/we3IwaNTbZfQkfO2QD9WK4d3x512kBg31sS3qWATOf2DJCthDXwP3OxPGqw2
ZO7deCsvgdtnBnUOjsr0AnN1yJ8yJ0knec2SSXJbbKXCehGgj9+GPpM5zcfYnRkVoSMS+FIWxDoG
bEKY2cRBQ1PcaFk2Xk0KnAptsGeJ0kdS0Nsmod+X6pfQnX3Vb7xPCcH+e41kM5amCZ4InWthkwOH
g/bG3UuB1iwSTMxHwWy4Xb1KH7gZfgkzBLQxd71h14Zu6yTyh4D37y1bO4NzPNBY34+UD6JNptzw
Tk8vUmBhimWu2qiaogrrjAGRf5V3SKDPaCi3uvW9jk3jSUrMrcijZ+4t10jSZRNQDE/wd2TQdDf8
5tjijpJ2fpKOSUMFh6QuJswtFKy+kn5BiMVAoo4h8frIKFUj9ilM7ZaTQiS7ytQ/kCv8f09xnOjP
pL/zXIyGjdgOmQNvQdohgNGb+nvgo2FtMbDGVTUhJHAM84LvEquJtgc/ZHviw7xDWZlSxuadkYb9
F7kABockcMB+qVt82SwZqaTK+MrWXkqnMGhdhttukaJfa+4hytZRglXnB0R8Jt5YV8B3izo2hjjO
gczVtKdQpVDZ80TAJItgqcmUTDiAae5d4SpnXvzWZ546BmV/4thwQTh4KmnZlHRSiLNCB08K6BhB
wqgHtM3WdQS7PMB3ZbSe6qh+5ADWjeHDyg2aFWpSw6F8wcwBatGIfWIEgSpJfmrEKeB4jWSEWrKh
hZKbdTAQo4VBO3hVzZk4RjW5jpYTDXLqVbbD/J1xoKTZE7wEaYzasreSvdtsCFqjafu803CrRtdD
1ima7KeowDVS/cLBusa5d+C9v7nsbrIkUGs/dbxkgWqNMThLxcAuAF3aoTpEtjr2XkAdrrKOEXYY
fmJ8RwXPtoSIq1iPqkNAKekcgLoooBST+saxHJ2LD7w+x3P1gs0N/Ldk/CuLuXUmqGNROlzklkVq
xyHFpKmOjmomZjlbyEpGZJVFiAtPbjbJurOXCyI5tCH5wUQ/vPXaVIhlR9YI1ALZvdP7K54hG3vG
PXeM4n8pooNfwJHO3g6hAuPvsqaMBDcidI8tlSJHGZ8up4QkzqaZaDt0truVMQHdLM10Qfb3QUCt
MceXME04QSM3GFdBK5YEC0RRYpNpCZ/xGv7te2+bICrFRoxk6LybJu2nDyrvzmOrlk94HJM4U2wp
WlATK3SEi0rnzTHV06xjatDRxLQyAswvcN4cCx+Cs56/WJp/IBWD6ANElcYZRn4VFVM9opNqDH5T
sz7fcHJWlT9l26w0YaUPsN6b/Uj7KgKAOBtofkDmFB/1BeOiBDu+psQmeo6vEQ4cqzoenoOYrad0
zC3J/A6ddrjeZpQBl88XFAqhcRjZa8mmPTvF1oZxlw42a5FA+UJv6aFrU2uVJB6N9NRcge3Zk+mQ
F2BCNaAuHiAVux86pndNNgTg4xDfqQKjTkHgCnG7QaWHeECniQlk+4amSWA/c1gDQksw5w49oHXg
nZuOgnRmS7NAwmVq13xn/xL+lHyixc8gGeatN5j3Ut2jZNiH0XaBgiK7hE7bvdDHhXfmEZgLqI/q
L4qbWwHGegw43ODg+/5aNER6u3lvU+SAoMVoxOt8ZaoM3L5d9vOBZjf2noyuXzqDZDdFQu8k6Y5p
TY8UFdqwOi/C2GhuYLqwjxd329PFARJm4IygFgNfzuEW+JWOsxN6nT5557To1wuQnPD+1RjcolbB
x6WejpUE74LmQF4B5Gui4/Lck6cSA5HFMBA3qM/VZOgFuJcfBCZ2/aeFr5lNM/AQVHuSSSDPlV1H
e0CnCXa+FK14hjAklND9AL47Y4uvBM8cLhh/DSbeuLVzVemp4n8JWzYo32xlbKDI1VAJFYEAt8Ce
WzrQXVAKNEgwubodTFj/ADtLESz5m5DWCDJKdJjCo03q6BMTYylmMENqzjHGjC1f8moBpSQLWmiw
tP4LxhBE2oKzbiOQXrBbvu2GZsPE6dNN1ViXVOROUlhA/3GPhClMkTEUmk98JToJSXVyXrVBtiQ8
XplDpA/kvL9C4ZEzVWYtranJN9hQjAkIIWYABuHyrAKjeO7wE0PoMGyd57p43vCP8OkkSaMc9qj3
rVwOADecdnIocWAIaF0Ssy1ZgXALzy7ZhSSprBbyWy0qHjOtOsZziw8Ru0jWf4e46bl0r3AvslXy
h5CW+IURrg0kIWKNvJ5mDPZ5qr5NNT4P8H/Vr0SXkgJLiiurTPA97iBPxxsGQN4m9dx5WS6LC+Fh
njd1bD/wT1lQ7uO8R23JbUB1iVz6WTsFUSTduO8YRxwzx1wHrfUpithbv+9Pc2G+tXaP+w5+dS5y
A3r0kurRX7blN8EhOtWvcYzFWcbEMivRrGjr0MW/ttjfBr15T8z502HNKJiLyPCz+vVfzjNI8+5t
7igBb0fDfO7YqHGKeQ277thHyaUq6OGW+9ZU/ppk49XwaNQ1yvI+6tv+qVPeCQbYG2sHPSJV/PFy
3CA9C2XL5EfivCHpHr2woNMoNHdjnmy1EEAfLfDIUb/xVCHeNozcMRuG8hId447m4FjY+iCh+CgE
MFXQJu2azKYaGQizcjjSQUVM+sWJXC+TH34gYV7cJc20l4BEM5FpqQ1zO1nYCMZe2XVwVfQH9nP/
NZMFSbY1V4o54LvZbgAwecIq6C3V0DZDPFW/w67I23RSQvCXJ9JN9Hyg8fqZ8c9TiH5VkQOrlfud
tdS+wx/h7JVesS4zpkHnZ+AGGsePhRaJDydpMe9l353TYV37zhG3gZXVNs8oV7zfIEEMvazFpSmj
gJg+zy+em6g7T9OwT1xMNnzReUvZwqzz2FS72Em3CJfYd7EzT4jC2NMxHAv9OLLxAqhCb6UCbpvp
YaBlbWXhsVTVEXdawfbWQ1Y3vpZdGdF54VcbH2yisqhsd32EqFKwc5V2NDPz7AfVpVL5h0l63Hgu
jc8OnvGGcwDmWqES/thmPiByMcF4VZe4tw/ys6w64EkyXT88+9V0sroyWJljSaMSKPAwQXY1w+MU
wN1PrEPGMm5LtC1cMl0i1gGVlZoo182pNXJqLKAefe6eELXce3NDjbwfXuduBq7x9w6AE33bF9+P
3t1BRzinbYqNlTa70It/qLHet0Z4UGV3nr1lb1gmRa9gs3TtMe56xinCAGe514CdCVAeMJHfq9gc
4ItosNFaNl0PhWJrPhUuOkWO8Rz55slD/C32m2ajYkRr7AEfLR/LHtmV5UXGAbxyHaMp9p0ZFEH7
W1G5sltonb09HWK1bCcweo1lZVCswIL3EqI315FCFLRHUy+jTQUYuurxZEP826PNXtnRdRnC1zo/
w+NUBbiBR7potU8gypfG7qkDDIckr6hFIf+CEVB/dEzniXTbiLA9tLHNsZoLvobfhs5cHcbmhJkh
fYJx/6niBjciGnoJq+wajkYb1whEhgcjfRgkIWnCfRtNqyXqPmAcVncDb8OY4WsOOb7Jaj4GOOZo
Y37vuOkvBztVVVpipTBj5PquoM1Nr+ZzaCx4yXflv3aMll3ISHlFKtBA+NrbZrM2bbparRh/+gbf
pXLo/2XF8ChTs56ya1C70aewoKVQNVFjXWVJ82zUCZsOrMvO/EY/65iG6Q4ZP1o5XQJV0i+ZRPmU
GPvCpX9LRbrNAW/86wv9teHwt/r8ZaHA2VX+i2LjTEIUNTo6VMVoqa7BZcwiO+G49xLhcSNAouRg
hgUbB7qphGYoeeMFTYl3TjZzgd9931Ezx6ldM3o8WPHQk4gn1yy1riPjQ4B/rApwDYzdYWVa+c+o
W/lWvrsYjGhVWq48GTa5Jo8WJpDrR2gFlZebK9VHw3vd0jVrdQXyEoXaD55zNtwKfqJnt1u3QkQ7
AyduQLECgi8gZfTZFqvfxVmtNr3rnGR7zRb3UWpNt5dLfQalr1U+tjBPSKqcMD9OWL9s2iSMtwGY
Q2i3xx7luo1Fqn83mSj5zN1+sT3nNA3Ijnhz+C25hD/lxiZUZr+tzOE1wrUYmW9ob60GYDjyQqrR
5twBMohnXGvH6DCQmdoLki/T+J30/mNVwbltsxLcFiOdlRwple5f5LW3ukPTffieZMtfxF+ZwsO8
T/wMDlDvjqtkMOgGa8wOgkm4/IQtTuFSo+zN4lVW/eiVj+ROKD8M/kPgGcEmsPrfdK4ahEPM0aOo
j8lhgmziP4nlXNOfDgVOW4hQpicnabZ+NxyGQaDLjheICzXMz0mx1HBuAQ4H+DA9Cn3Ja61XRCvg
gBsz74CkVBtM+irQwtnZ+95goCjZ2o0UIjHhwfuxiR68BQ2VnANJb90DVXQwDkZ322pqG7g+RFTf
wPpv7sx1lhavXesXaxIsmQrbROMii98nfx3T0v6AQ+rtBvvXFFkEn+Ydtq/G8KFWgMO1DUK8mFPz
Qgc6JfhOpt2uZHPSeeSRkrA3x/6dPXPwIiwFdNUkL1McCKtguosT6z5vh6sxYCDX1o/0/Lxq4bKe
InSqm+Gt6S1oq9YmdkrtTkOIaxUN6b8oBSKXcnhBI95HpX7hjiO7vO1gIFHPnqnSsgncGbQrJyr7
cj0EhIhes9GHgko3gJYlUk1idpbSe6K8FGkBqGcmiz5V1q9Rc0oTklUF8hF9/AwlRh4mT17zFFCg
L+O7aAILGSVLsvtt71CGKiuEicxDUjQXLcLrJLaOVLce3BDdLGSZaE2MK9hHBoLfwfs4VveYDUJI
hxjjWPvFr45pC1dec1chS7sKgR2I7CsmKHXZqxNorHukC7kNi3C4bvUjfiOrGGWTsm/ih06zrddS
WXCyk2nb5BaNuEh6Bm2l04e/VW2/5ccyUpeRsc4oPLZltSr8JtkOlY/NZ25EG/RbX1ocoJ9VAJ9e
gXYonyqpVs/oPoz2xkiteONql7DNyV+Iklr7oFD9zK3nzMrYRSkaNqT+ORJh0/jMX6AKTv+9Bcur
fJyMD3fpv7mPCstYFtHKTvoHl6Gki6d4MAyAKD1D5sTCMSbc1DW6+S708IakPbK+Peuxio3VXNeP
hQp2JXxo3mdpZuSbbI2DmZ8djcyH3MRUj3k974qAHLT8GPgmZ3lX+HHBX0D5pucte5cFVVG3xQkA
DcrCNvbliD8oVoXMgF3Vm7tFoWSlITiYItO4FKu6fVqKdO9J/jFfmoBI2kNjbDvW3/Lw/Jic+yDV
HzrsgEMMoLMRzRWgqY6cs3DeAn3cp05+8rWS3oMCr1RHF8N3+9/cEEPinhyxJ+KrerIwYOwrb9Ua
rxM7lXLa8xzMbG7xNnKHjUY/a6QZ6NwgtGsup8RathjfYEoz3zl1h6ulyMCiLmjts+QwDe0xUzM4
Sf2tgsTe6Fq1oZz5GCh3x+Z8GxrusIXuJDqhjcFOncPh1V5rDnUneQyL8Tl19111cVp70xEKGhlm
dpF0S813PQB6PBIegdtwCsLIctdBbTADcGL28b0Oa+9VHzTKG+lPD2dv0MtrbTTbHom+u9x6msMJ
f8He+8kr6p8e8ZyOpBshvoeWuYNPasjz6vRgcdreNWG0mhvU6MyNzY5uUo6WedIt846XUovEfExp
AUfzsmcBdv07jujb2kyRlsXjsid/d1eggMT8C40tGWKv0JFRK0drtjW+zUESm8/CJ2gJCiCc2N7V
Q/tK0P1J1kNX3rLJMLQNwpcy9dA1LL+iIQJyFbHIdsWc1IJhu4Q5a56iSorMMoi3VqEXgbbe5LHX
PvuAmNhzDA29QxQ2GNYmi3ddB47jWg95PZVMJFXvw5QKfmdcqUh8TvOYb3C/+OgkTPNK5xRrNNYt
IZ3Q0XXKYpq8PbBxziyzOtixfS3S7E/leZsMQT/HGo8YfWxUaT8uY7mre7zs8Z3MnOA4htmLiWH8
3CarbK6BlptN6xFgVPpz3Om7qFaH3BBa5LBz+v6S6dETfsaKxn6TcvCQRNvMt5jkIkrRkInCUJw4
YhQom0JtSdMNakLz2kzTDM4cfA2vPSy6fyp8A6kzmtwo6zFtaRAnj19NcXnIm/lshXZB9rvQKjy+
+7G/xRbx4GSwk0RVB5l2bd+C//qksVj1AuM06hTRpdIFvrOrDfe9nhG6QXB/Ewz6paNst4nG5rto
3GprlPgtWNn9GJnk2dlOJRGs0r6iUAocaRbQ79JhCe48cPCet0TL19py248JwAzV7a+5adEy0Nco
dL5HTXFVkTGunIEuWJv765p96jrfCDt/2TwVpflNajTHoE82OvNCU8YXCtmfiOlvxjja6qydu9nX
LgUW4RMvIaDabmfazs6Ke5V6KDKCQwUFyz6LqAglq8Wotn1nXn2/Q3C0pLeYV59M2WuhGf9axz0m
IoveuMYj0DGLKty1YXqvKbY3J58/osZMMSBFxLXAQL7K6Rwt4t/W+4oNnRYdb8YSAkasXY5n04/O
S8ihOHUxLROqxWgYkc7mEQJJBbYFGOXBYwxLYjEzmNjQ8iF67TVx03J8bWdOKCwYeDX7ZFsQRtK1
OfkvtoJx0unq1EJE8GwBS3iDtllAaB1cujgbPX83smwkF0Yf+I/fLw52USo9do7eQF0Irl1T3ltx
6+9yy7w3reVriWZ0lOM1kyTJbMr7e86hJegAVmmQVg+Fpn2geg5v8m0ZNFq1v6nDbflreYg4+2tS
0PCNJ4NdRv5lmVw0jbq/GS9uygk/sr8sU0MTPT6mdWsQ9UJmhkFVf6feU+eB13NSpNYTfyYfjkho
NHhxbDq5tLd5m0UHsttS5oDqSkkCdZo5+5IJzXEaTJkc0hpaQ5Yydh16GbRlHwYEA7ke587Y59vO
zvYFpwkfK6ZGqJJIil506lphTSdgxSHKLbg9lTbEe6ynoTHBcQ+F/ha10IgJ3tJpy/bDed2jlxn4
4Fneq4YZTV+B9Lt72XJrIG76QRhFYrwEAiJlC+R0qAU799zof3czcNq65JAMMT3tK+MGMB0ZCv73
SKwywlQOUwp9/kGfuD2+pZiY/LDPw3NDYc+lWhi066EJH5Op5ISidLRYm5mB4xK58lZLkwJ2Remr
F9o/JTlBoOmHCb/XDlfbvtePc9hebfHQTozn1ikfWtM6ABy/uYXO9cP506BEOLksF0omZ/kWN9Kv
S71cqkxdA7t49XroARxTBgk1tpfmQzswjooARGvSbwq2ycrHen3l6n15iBfGKBoWmizy7m1OQJCD
Jt7HJYQwQ4NegWpmh0HhnWdMLyWWsfSQTfW6sVI6HTWCJb+c1jPO2rRN0iLE2MuK5gHOYag+m6Xg
acNkt7RIEmB7jcb2KK0G2a9mFP6pri1c3ZPwt0BYja4xVkZW6S+OhXiykScPtBGwZbXN07RggKxN
qzTWjkGY/DEmOeuj5MUb80c847+oTm9JRXl/uIFEIiGkVdAKnGtakasHlUI+3qIapPr4XrY4J1Jf
iSrPA9xRlxzNWvp/Of66c5hSYIa1DNi/dBNVrQWSYb3t4/Bk1eZazn35fJLYqKShqz0u4cb1IBCO
lCwSyAVxF76ijHJt53oTOPbR1Ns9qALm0R4i9DRJusWuaGHTBAHE1mleJ40By1P7ld03BHbobPfe
o4qDbOauWaYjY7hGX/JzGQuL/mioLw1ViBk83Y7OoeZuylS0dL0XzOHWSHYeogKwDOsvBC/7P37d
X6s6Pg1UZElWQC0L86lpw0eZMmiVHq1EpM66AzDGWpZhEvq72nMICZnIeHFHkbayidvyApaTmb79
N5ZluTcTBd9tJoSFaR3p52hpd5ia/ch25UGyWvR4NZNE6MQSwHYvfj8aqJBm6TYdacWw1NXIHf8u
1vqPcEm+3Lj/g8PhtelcCvbjuevDO+YHagwNiYW5TfMRkbYIfm1kbBU3SxqFsY7VXHEbv9Y9UiPW
NO/LJaEYbBXsxjWJCdHTgvmsYXUoBbtwLp3Q2rlp/SfDJN50sOiu0unoNcarX+kbS2dDDiCqzeZJ
qwlKdO06FhhzMOxYKqurx2p2FSqpYfUL52kd1sXFS5Ijfu/g3f05ZAFUBCbyolsYi9airWrFBawe
dJUXBddJUT6C4pWEyCINm7Csnom2YDmQasz2yWH/MTNYxZZ2HjL1tIzaJhnCQ1bTqTqYP5EePul0
jNDJWtxTgL9AXYLiNH/MmdpprXvUIusxAXGI41owP4EEaJh2irPBIV3XLFAzRG0J2pw5R0go+Zec
w6C1tWvYaf80s7n2Vv4SG9anXKXnBGNTuLeQMZhRfb2Dwy+KA6LvpGJk+4Y9aPA+nQMyBP8Vxj10
AurddzI75pJy6eJ9xDmCGm5zrWc2GznmtLo75nN/gLUKSZ0+vnKqsFJDNMygSpJ0L0PfvgUpDa8W
QJquXeQF1bPvAIJ1uzauvnDUq++WdLhO4XjB3fwzjDsyruU4hM7diN10EuD44ccrDSSKCG2vTfSk
TgvtmP57SKCqSp8Z3Ox7HDLSDMNAPxnjTZbPTzoJb+71xwIbbadtvZWRNtdMBwlns51DtFBNKpRd
i1YAfHTX20eF9s+JRgIa7zuhULsyTJ3ZVi3H22DZ5A8yqT3HBqU1X00MO4zRee1w00Z7tz43jagI
UQWl68H/HDCZCAiRqnna9a0ujhfLTsa60LVXK89HzNybPy7cTLw+d9mUEN7C6uJAdrQL8UFKZaKH
8odrTMTOMpN+tTaZgk9zFnNLNz5GsjJSDQdGPlncWk4shztol2nNKZfrb9P8EBhPy1wdIyI5grZo
w4W5IPq8kv3oOayV5CDBCl+bUc6JaRG482iudmjy4W/hlV+wWoBREm6WiFT6oSHxJmVdmIBEBAEz
vxqeXL/YJmF6DJYIaUCTohL6Z/qvrCIsjblVygEwWHxYNC8c8op8F8uPnCjB1pK/OoSUaWLBtcgd
cADh/zJ0zxy0soY6vCjGzrrnQYs8vOOYHyx2CMIhN5nWJKG4TxsrWQ/ycf2N/ybkP9lfQig+w3Nh
QrTq0GksyYE78sEmc7ec81y/Y+PhIfmzuiof+MEv4EArTmZNWFcoVxE0LKq8TMiB9/0b994QxyjS
Dwl0PbIhcArrifR+X2W/g/2gnD/T8sh1/AIHuqlYcwN9Z2BpUhyok/0w3A4Yn4yifBR5O1BVh+28
hW9B8BPYxrrDFmE2MH00jjb5h9xKMrjrtEagmwwvs04ZofhMTMsluMG46TYWkhH+/DeGoNAZr2mP
gqMPH20wNoPZH0DnVgR3BbLebQenZdqGxlduPPQ56MHyQxovk6L+LjOMOqzmucE2j/c3FfCUuH8a
9JN3np1ZJY9eZ78N1GT+Dx2X66Q27xSDIuhEj01nFD/zBwzmQBWVHy4hJG9kIInq2e1rzfpDmrGK
/XAVd+gSFnRCvKAVwDaGvIT2WVgQdHsWBBX5dhdOfC0vvACqGPo3XhqTGltwCJP/7OE9K9+oVq16
XqQLEJQ13qbsrsS+/CEvYeJIc8XA5QWZubXfISfl7ufwmZ1eQkh21tvrL1eq/UNESoUIgwAFo4Wm
iuhbAR4TdurhGXLvAX/dTy0wJRDl4nkzSegbefYzvIWVzMHbI+uXhUZYDQIaQacBMaTphZb7P5LO
a6tSJArDT8RahAKKW0+Oesz2DavVlpxDAU8/Xzk347R6EKi0wx/6nZ8hgGS90EQ4Rn6FRPElnb1T
3KhHYwJYz33Uwn2mMEILUH0Y41dGmK9foUItqH38f3IyBu7AAvWsY2f8FHJHLNzbsFfliREScYwW
ToAVUrLnNyfxxX8zB6qzXrOcVTp76IBq1l64bpG9TvUiS35LYoGcXtucVjaZdsJpG5CR16W776rw
HGg8CjO1m1YSHglulrjMvDNdMkGtslvemJXcnw6UBKQ4V4GyJRdo7OGk96IAPRfU4EE/irW92Ouh
0YKiFcqoGvrHSLKSau+bccMdA8+y19F3TuEQAPmAZJKZFMu61aLaQ9Ober/TUb/eUKnM6I/zFAOn
SxAc5urCWHWjf80nUvAuWBdFfWOgY7M88UWYObKQFwbwd85ik2QEzVeTBTcZ0ngyw78jaa4xzWdp
qI0XZnv9gDau5cZQ3PRt6qVLqsVN0FYE9UQg6SwFZRIyAhF0pzIyXxA/Ft3fJURS9IFJPKESFiBL
LECuBzblD/IWvWMwhWS505Uj4JqsD/1/7Qykd3jlZxMxFxOJWVGxs7UwL/UGyXd0dMdVf98ZP9E7
6W9BEwjktIUIvP7duOIfcFF0mX/zTYOyXk9Gy13rtcjVda4EydGFnaN/XU/3AKpiV7wtiJezKr26
OnBZvaT4F6/Ox62PYoOuu5RudGn67DKUGfSGlsDeX/yBNqEYHJPio6LfSq/H9+DTNjUFy+y0IN5u
hAFkKZuQOCo/chXP91lVPOcZUhm+fw0IrkES/9RR9pAg+7RDRv6sN/W6KJk9Rcv24KqL4aUt7SOU
p7Im6HeTMTWH2OPldsKGwoT4AhHmg3KC2xghQkgR4a5s0de2gRTIGO0Gy+D3ojw5Ly3smtzj4raZ
fHmzwvXYr6BgjrqAiKB+4GCaVqQfbd/f00pZIwSjmXfw9VF5TSfzRiCyz8Zyhyr3zhDzNu3nTWTD
J+mj5TJDyS7AZzUVzsQlwOMmpFOvTq1DhDhFlDXjI+ZmnGEPzBS6U8d6Ml7D3CYLPQ/sdzMotCqe
wCsBkQnPuLbums742zuU9oUV7Nw8WQ9MC0bdrmhUepwrVng0IBUqJqNj4oS2BFud+raUAUQsKfqd
JwiiDt1+JEua69JLSiPtuc7g8FDgy6hLcPK5lLCV+c8E9lqxeKOnaaC/x+bes8mDsFjXQ02n3kVk
96u0QPgL2oHix6qCtRFGF6sbd5b/asX6L8XLX0k/V4zywL9yJ92UwIX61Nv1LFms+8COQFMT7UYw
H8sgPRuQb9rauVoesP2GTJk60BzhIsDEBPy2KfiLPV47zM6O0gbnYEllFWT/Og9M8jOCyfDM7efj
NZ69nV4nYnkbCD3Jidh6wML8vgY3yS5YD+uggWiGpbEQ4ec4kKJfAZFsOFK6pwd/9ueEeFoxw+xb
X4E6ogQQExfgCQpAEGZ+o9M4QAHhwU2TVRW8TQRVPCyf7aoHfbsdktWOb5+HJd8uUleQsRcJYIRU
Dw4JQpn9xByh7M1HZoML5yPJa9IGfzcbwycFN7QJbDAwARlnAkwM7ENQ7PFXX4lCUqDFrLnhOKcV
TSOhNI4uQ1MV0w7H3VXBGZITknNMosEA4YAmPGGDYtsM5s8uQdk7/jJ51VVOnzJ4izDR0lbg7Co+
TYfp9+hh+umR4q8IxjbokSWfLzyefpm8W6nOScXhnkeD2g190AEhjgQqIyGiroM1P+A6Vq9iR2S7
khrtPrHjYTvW2S6drqI011ldPgKg2rTzZSLSzLt67Wd/CDWsWa7GDLQtRdB5T5mocRzQn+Nn0Mw/
sRdsmIA8s46Wohaw6BBfiGRvLFHwAxTNDFp4hlIHnMyIwmOgltXsA9plvvhR983z6DlriWc8L+48
0aC3ZSnnLq4VmsX5RV9PHzVd69AtDPaEuvrEr6mVe+m0MSbn6CzuWqAXZop6pxcV846r+j6HRxSh
4WE/Bp3/BPjyqHGbbYHMlNz4ZXbG0RawQL8hDumg47OWFTyzhimH2zft0Syjh+KfK1e8c/Yv4PJM
rXCYfUQkBWLIjh1LwA7HIwQTAj25yjmPwLT4z3rv6EmXCsdcz9ULw8QFhgV4g1x2mH2tEpdeBk3Z
uG3POdE2CNbjMsPLm8D/87i2Q3WXYdEjm5jrgg3agbGlr9kqVPMc5IVx8NHzLukzXvVXJHy9a7XA
dQp4L0kvz0UgnrtokZtC1e9MKEaTV2eyxMgFfA7K1EmeOe2107QRnBamqo41+yo6+T4ICZJPjiDY
ZQDsKscAqh/+nQgXaNvsh/plrJFY471Y75zlI3G8jhtc7pNyoD3TgyHicBDuAXF5GJ3+as+44ZiO
3nzQc3fRyi75uw7ieOonbnUA5ONjYP4MYbvr53ofJ0fayuelT845K6iHwGfxSkhuEYoXr1XfoAM6
6thQHyo+WxQg0W2LxxuA0w8bvmbaPOakHJY4dpaOCFpPB0kxSUA9jm9Jrg528SWcd340wVzW+6je
TfSO7qf9QY8i46LHAvNA/hfhFYJqwgQemynGNi2z8Ejra05YqoV/GKEH5maxMcFW162657d51XIc
EAbFj6Xyn6ueoomLt4yFV1KHZ5Yzr2EQ/mpZ8KPfC7u/JQ29GZgcDgQhyPlNZ3bOo06g7Fwisugd
RPWm7yyeTizKHmG2XyVO4zrOnGZdgNEn5QKpedfVJa2Ga4K9cDiPf3KPfKhpFAQ0N3y3C/9zIErP
sS7KzGPM1uO16pMWZWL3p6FO61URoDtDfQToG7C1stdRVUy7oOrCs+j7HbNOSRJQmqpCwATlrcUs
w4DO5QRNMrCco90SpcTLNVAz5VxQ0Ka5o5p/g+m55uNx4+30s/SgD4R8zqCTCBroJhuD37/hfSZA
S7XA0pvqMDfgjBxJESgr5Ns8Ns/dIG9pk64d/rgMl61c/B37JjioMF/TeLl4iQON7Mux4SN3aAKZ
TwbhOEX1nWog2NVgGWkIChp8OoqJcEiK0uGMD9ed3lbgBqx6SrMmZOtwyjhSvIdozCgtP1lgQ5Pu
Sy4gN+mTkQkNhGb0LA6un231iyDMS+34mo3X2pPTinQVSJX1QIZs0lL1IhFtIPqt/ajdyfaPXt6s
oqm1Vnpfspl8nLBRhoCAe+1jbAoy/6eqxz8tCXRWpqChlulUsjQDMh8akkzKfG4fBTWkqH9qgM+P
0z8gH6DjR4w1aM21f3Qawu85BNZsaeysBCZkXcmCu2Dd7fSuZ0r7mGqEYxw+EVQIIlSdsIC8Ie/w
po9sOHqlB6g2BDGZ4cWI6yVIkycRApggddEH1UIBt+VDGeWCvHxNyHIUO1bdgp0wTJOB8W4CRoze
wYXyf7rW27ZN+82KhEmo070Yt3AzDi5DAga/Nc8cKfnU7RSdR35q2dE6LnG9iJ9wF13pUoQKx31Z
pQvRcrnRwztjbKCz/yIeLyQ2PuuwnA9jh2KwmoqdowF2DJoOD4LqlUwIzXx7r5ZkZ9GASfz/48Aa
himQI/CU5eB/GTRUdTYwuvYLx+l+IUTkYNSrlNDcmtNnz/inrO8gF2+J8+jTYmaH0v2lmXHQkbZe
1JHZw+NiF8fkDboUIYcNbSzPC+rVmGg0j6axc2mXsh+0jnH0euLxRxzv7408gKXRgtSpQGNnh7L6
WWpj5dvRjiouvX3mH1k8T2uI7uRnuLFiEUKqwQDUYHr4EtD3QQhQsdWHCHdaxZc+YtxYbRznnViR
oM1AMnks0Y7loXX2a4z9B0+hg6q4eKdNuqn8aN15n3rzhy85oCfs1bpUiF4XD83pwWh5k7UnwIFT
RZu9fezYmQ2BXlgxbFg8hUFKyETE2+rO5GzTCyKS71aQrQojhd/qPnvEciFECJc0n3XG0+xA4m0Y
VVaJbYIpBGEPZfe+M6f7eTnDYngKqM/obYjlZHXuVR+6VGQCI9pGnU31f9kNCNh50VtoCEyMk11E
UWeikprR5NcLkBlAoKansK7rYNNimPNWn9F4zF46uEQKM0D8E4gVCXPZ6I3J2+lZ3BR+tBH1v8Qw
PkakcPLc/h4t58VZymNvL0+NU7w0JPG8Cq68gH0r+howERViQO90AgfUQIzoadGaGSGV2STTBDfY
STbOmPSHi/Gxj7zlzla4UVDrK5zlI1n+AKvdDFx/sMbrkDw7eqmPy18wpfWdYrN1qF7JAt2aiN0t
aU0UJ+ksOvMhhSiig+3Qte8QNn1WqXozJ/dfCO6SDeyJu/SLv301PEVRgvxA1b7pgHdxk3sdkMzZ
8Kxnv8qtHcDPJ8AI3cYIpg2TQoewY4080IDrAEL5OrgyK/tZb8NDdM8pj9jlKm/gOHB8UjVwDXFV
igoT52HHqV7iABDwUnVYZbv2g19VN0qSA+aj9MaoMrdqoLVY92zS9b8xwSdxeaiS8hDi5yk5evzh
fRmqP6CEUOrHfseHZtWNSGFXwMFl4BxlUFJfAv8T0aNbylUlBYwR6CDKnthPCu9kzsmVuKDYLb0J
PG86NMVwNCutkuV+BgIqbTwefKoJhCPAvUivKwQe1gt47p7l2ZTVOY7AHjURyzpZbmag3ogUcC3D
69iZ/WEjy4I8oGCPw2T2TgdUenfu43Ra+2h2HyuOL3r0dY5RKw23jWWxyNqE9hvkDeIbgPkUGmc6
PrwMNyGPtgrrapvLu2Em/OEZ/LmiGK1a9afNUGNRLo3WtG9WOj0VGbinvmMyJAGUK1JoRMrDLf0Q
VKbxYQjacRcm1G5CZaLDXWiaPRxXmTXEcN68MaucbLONQMH1xY+aMSEnZrEnKBlq2lrLYK3jungO
if6tdPpUXv2iE6kab6ExAL7vhAOkUir0hIpqRzsDZSmEGVxgcE0qTna9vFS+DQYczHaOVEhUB1es
Gas1eLL4YiTLdKejfN1/aEd3r8NH1QugruPNd8FRTILDT3R/rHL6xBzxq7Krh6gN10nFS8wyxDTG
CGy7c8zCkTKoi7RjPpAZCujmOifsqPDTVUK7wanAYs1zclRNqkWac0Qt2Ez7NsDkzmUZTY3x0Rjq
qW1bSgFBSRzqdlfMpBGyNZZwJ1rJ+gakgqY6ZCf5S+aBQk3/FlGibFMBh1ZOWd3NCYiwOG8f/GDa
9n79OGTYhLTTMpwcI1k33YRkQ/m0CDMFqRcHD2GjNTkWiL+l1YnVXCCZYPTNS0e7liKdvUmc+GJG
6YkpdnFadLeW+Dwn409rzn+CZD7p6QoeZzuoENBXzAGiEgkFaQrurSn8iUMohOBL/btcOGtvGoHo
YGlPLwx9DZzCTbDUfYrDypCisA1wbusm1XKHAitNIM8GRDGXH+3o0cGb5QY9BnBJi/mn8YjwlbH8
dcwcIIUAUpQrV649SQu7KeN7X4Z/6xyfdNN4dDlIbGKaKsAcofaDy1xw3Pq4zwczfsU+uES4gjvF
wTCGXK6XAtIrvejSdE6Y6KwlS9E01XlIYA9F1IItsQQby6CfHsmq3lcuQIuYyIdO/Lvefvylfaoo
kkTGyLjaiF4C1LzLXWBdlcUr9e4jpKqBuqPJplhpnupxFARqFXkPurog2/Zgd9nZSo2zx2mo11RW
+YCWyGEjmb645nzvFiizONGUnLLK607AtP0HhKxRSyOzXVI7ugWeC4UdBHmkZmjRTQeeINXYzVwH
YmAKKdjRKAUkO6Iu4A6zRS0SUFobjat6pJo00iEbFmw5Fxk+khmcIbesl2XAdN16jDR6sZdb6jLv
po8HXZ08R3Py5oj8p2Knvcvrrv5ejDJAm91/mEJhbWqfR9ZvpUzY6gignCPY0TNMbiBA+ToQdL0I
LMAcPQt9oubpe6BYM3hUo4XWPxtjlwGY7mj8sgcbvYeMSfdNM+5opctnZqjXCbWA/RyZSGVlSAZU
FWgUMGF51Bx9bZjh0ezqyf+6dNDIlXxtKoJ0rfZvMiCcz4uoTznT2MAUsKr7t2DyXnOPhNtLaLPH
eb6hm3XrSjCcMkNgvvdfUwf9cf1Ci6xhVRvHMgwxVcitszkMb/h3eVdzLsHMW9D9jfp9MsY/buq+
hbJ5DBXeN0H1NyCsEQRR7Viy8Ez051RrXZtu/ImFLeH6jOXvrptm4zsHzkzMxtbruSG+Fe1Ub12q
lSs/mL+MrMt3uvgjAR1bGE46soYQ0G47DyeYwun2cVCfPblgv97sHFKUqlT3EFB2CAndz4F5Hqgs
TBZBou795O4BE6iPiVJBkEZH2AVnUCrrluajmYPJqB2bI6enrFyYJ89G2EkOlyqwj36Pt1xff7g+
VkHSVke9W5TSxUwMyHdDkd6XYP2H5sVAHuFu4BLB0n926eKvCkwu0DQo7uiqYDenCGjUgEYs3D5d
VQe8UgB2XKJk00n57GH4vCmRcQDXN6HHVsFhEuyDCR7XjTWSkaNO1BWB7kmAgkR33QQq7PbUehLc
gZakRXFxznCX1q2VYET114QIJluOoyhJ3/IM74GFMMkki7xbGk7NtoPK0jobezBWFpg8mkRPnoTn
BTWVmsdtQmorj8J9FJUPZeb415BK86c3pSclrNuoZAvFuxwPIFTjlQ3KCOPr95RQOGvS53mc0z28
QvuEZ3V3zH0IS93k3+tYYTahIeUjePrZmcGNj/Vzl9KVkCUAutqpTrNjnow+Og7A809DOl04N7c9
zaRoWuhDhCeYzvQb803eFRuxlOxE43bOrR7OARVKctFchGcwnwTZ+co2WZBAnSkxK7ppyj5bU0tr
wLY+FGxhtP0BIBB4RmfHnZ9K+Ip3XoymYxPEya7vXJ1st6G6b0YBLsWGWVAqCKlNrFtQUyZvgy6E
LdN0tQvC1ykeu7fO6dpdPMgft8o/ysKhVCDRTkD+MH6RVgdyxjKBwgwszLULxwZwM+Tin7mOMAsf
xmk3O1518UbRvQB/pozPwTv3U8sVgmgLzCTFENNc/hlgWHaxHxXXZA6T+9aSLVGmmKx+4+fzcg0T
KA3w1tieJWSp0l5QPKuNeW01at6PoUQQvseYIbDT58lP0tXcC7DycYQ0W+hEm0HFw77OpX8qGNGj
T0EMJFNW34IKvpSogY2LIvlOnNT+Yrettl4KP39qO3TfG8d4cKLS3hp9KdcRVubgVfP8GJXXpBHt
XQJcfB2P9KktyDyuPVDki2BmlxCdVtUUgc0PEDkUgBrymL5qlTl4rDXu3djYT0OgKvau+QUzxxcF
Ew/gg/WnyFiFvmwOqksPtDe8O68q34eqfyPc3fsIf9B877aAo95LN0V7AQwQDuPCOxkBs6eAaHsE
xPKYioDINl3XATY+LaF02NanePRuPtXvKa43APue+wTohgXlE5mrfZs3gCuo8XtUw8zsqR789W9a
GEP/1huPrl0aY4odDws5n7tbUS4ocdaGLhf1z5Pr/GEWn1yINIhuSdt+bu12+FRqOlQTxh9t7Kyb
Ia1KerHTToJfMjsDaccaaHvnZ8+BQ4Pe0rWBLL1W3qgQDcYXpfKvqPOhi+inZb/3C7HtpvxkFcYY
rIwWzsuILOnAoYN+enf0/CGG1hiQfkNdtppqHYT+2eePzWwQg28OwFURzCYISKIOOCKsmC0oYOPB
DRY2Yk+AqAOOu/ODISs3qgDkZqUkTH5qgZ6Ns3Cr6iim26pQASq66B8TD4LDKJdjYVf+xSrgTJsh
VcEpFils57ro/a8i9mkW1GluooFV1xmUGz9xL0pOMWgrTL88M42BbrUzazXTEA9HucYp68aElz8F
IbOxN/dTghrrMrJPD3Ir0g4sPPw3SWZtSYRn2nQz+gnI+PxTsEvJmBAwRSoscyGKtxNUQ9TDO9ou
BAyA+bmG/sdYQ1qelLsuA7rKAyJX6RhztLTrmdbYF6UDRVfeKBSFj2nXV9rK3DhnU/4nBVvuoIkR
V8nNN52bixhBqNpT0hjdvWM0yT6GFl0txmZysQcOYFc6KVmWXRTXcrbMO+37EGXRcQzMk6r7Dx9i
c0/VmaCGsnNRhYjqN95aOGC1Tb+6ycwnROjJ2/0iec1gwQUcuo0MLk2Y/ltE+xSaAngbsYTpencq
b+B/N2m8X/r4c4ysZ8U2hO6aiwmY1x0KqqsC+T3DR3wfCpszusAPi243mP0D6gX3qg9ekzp8jCqM
ZNSyG5E1msf2be4Xnyi/CSg1F1f4R+/pBIOkHvtVks/AfCEahel3r5wVD7HO0U0xmvLVRFwGICxQ
2sApEBUE4qOS8K9S0YNlANis4N6kqv1qevd+cKerFAUCPcXFdcQbBRc2nMIaj6mdvzgS1cth+luh
bVanWgs4e/Ko1JlUImNjF/YF0i/8Ud4GMfguD62N/lqM2FyVs/ni2UCkJI5ksxNcgJTi++gogko7
C+kHktn25gjvGj3GRdyZDeSyPirvRFw9FZHYoQ+ziYd6Fyjrq3PScufhzn2CYrs3FvamKoF/68m9
kYXwtbODUKmDJOcMciUPKJMUdJZpbGJuSk+JcZ0S2DG4cGbIVKP5dleRPKI8ldKsmOSyWkgJbXdY
x8y2JVlWY1vvW7tbAykHZ4Y4ZmcS2Y93YYcEBkeU1aV/8xSDnKAP7ySc2sgjqR3cW0u6nKhoA4h9
Z+NDkQj7IPzs0WrmTWz+WGgTlDmon3mClEUqwmgjx4xfz9xRSIdi75sP7eLxZrkZS51pZD4WZf5e
5KRRM7wg9An7CC4ROlhz2myKBCOwgB5Fm18Me/rMXfDKuTPCeMkXIpNp2eQVQERlmJupWeBKu1uq
6M82XtEVIDpa+5Rh2qtsOFwAPmtfSFhT4zZMBQ00MfwZDeuqpuSxjeYDxaBTPnZ7r5gJDcIRhnZI
D1dftAgoD+rVmFan1MwsaGfJ+1zSipqi8M6m6SSjFGZCTrGisZ5cM0VTuyEjNcwLrd/nOqnfaxkD
/pDHiPntdkgux+6O7GGrR0CU1kNrukD4xUWY9qPDyZYt2UccL/tlkvctKsCGnPZD4G3yPD1g/YhD
JuIANjW6yvpa8HEE4TnT/MocDu+khXCOfEKeUJSapwfZ4aPkj90KrOs2H5kiY79s1RhfRRh/Kyck
FKSxszad6SNv07WfKMRQzFMceeskUnt6JGi7VOqVsv1pMpdisyyIGrcIGq7YfigGFs1mpOh487AD
OcSucXYsCN6Dew2X/GGphjNGZ2gqdQRWyZjvhG2jjCIoazS4pdcuvbxy3QM+N2u1F2zBc1KhM2Il
+It04HO7ARI0LM57t0PPxwrYF7zSeTFijg5T9PlmMCGd90P+V8zTzXLct0i6a9OMXhrf/5pdcxcg
p3ek9vEY1c6jUWZyGyWH2dWqPAeHTBH5QAMIeEkwFL6Vkq4NIr3aVcAkqbFe3dRZ24CFgUXuRIKH
azJv3NZZZ87yr5vjZeWKexzlrVXV1Cs7FYepGg5ZHByKARkz2/0bBY9uFyPlYua3the0w0Anlx/o
KHxXvXHiLpYRa/PGQ/uH6cu/C6Djk4W+DG2kZRrWhqUQGcbOszb39gRWmWQuS6nfxBluIr93qBeZ
jCAcS/VcVw+S0Lxp2pVbiI2BdrXjltgaf0cp6TSKF7/KbXPByWY/9EYBt3UsEAkYNkRNBKoSxRbZ
ATeJ6p/Fx4jc0Ouz2dqGcWqm/iAy+ylDiW+Wr3OP4Xr61qeUxu3yu16sUwU2B+GUJsdvx96ZBoi/
cS7XPFdSKboLHgjZ9iRRQ4/QfaUoaqXwVIex3fAsg5vi/pB22gl1F+H0iwDbtpgFiHgUVbEGDCy1
svt/A7O4rstNU5Dcu/Sjs9lBBc6MIahBt9UvM3EAM6UNUj3tG1/MlNwo7Hd5lsJ7L66Wouanwp4p
HzWrKKWimyQzTHzNXWXpoUvX6qvRxV1aD9heBRMEvXA3xh7ewcbkuzQ+25BGnApR7TedA5pDFdtp
0h0SL9rJtO7XTtw0F9HD7kuWf8nSnyIEPvUo94vzVPX+Y1w04hSn8yWlreZXYboqmEYyqV7clrpe
XzYPWS6p2EwpjaQspXTt1gJTxfEpqZxPAQ6x7DwM3Qu8EWs1+TeB0TJNY0AMdiMQdlvWKDCtR3QH
7abb0ZldKxF9dwZIUAfkC3HiWFMnbjC5CxcI7f5apPIcWSnHpDVj6TwWwTpBFcClmS/GgCJSbwLR
z4+ytB6NOqajSYuw6btbPbnrVsUvedK+Rqn4boyRKNSysScBK21O4UPnmvdjGOSMtziPo67oDn8X
CdCASgQEOagLPkcwCcJUuDQ+xol8V15SKvdx6B/6ELxU5xr7PoKnbFQUL8RT7vvw5B3CAhGM092k
ICm6omI1oeiVOJQnPAOiXyAg6zkvsqmvTVGuOa4L3nW18Qo+VAA2JDEkJvMMKFMNfDjXJwBKjQSK
fe9s2hj47oiH2AJysh5IJ3IaXokhznZW3mxceJvWBJ6OR7YhUD+R+WbukPgrymzrIiHa42cN99+2
3igrx89R1lavYdD8DEb/XFk54EmP20jZMjrPvcRRJ7eoFl7abrToLimO5L48KtSDQbC8w9U5yWj5
AOyGPnCivkk4DtUy3/IuUitzSN9EuvyrfN5zEMuHdqi0Kr2VPmdFYoK1tZruwxAyfEUW5Nmd8Nmt
8yfHyB+knQAMa3cZgjTnlNzLrt1NZdIAjuUOSM+9NyzkIEuHUDzNvAChEBo9/jLcWr8bAPl2lJ8m
j+VQdwtAQrkbgFXRBofC5C79TwKEpUE+BTWiXMSQxjs8J6pg06XNT9gOzs4lhshDhD+N1lg7jbvK
iEoY7F1u+pA7lISTsohTkaVH041uPUn6Irwv2RdrJwTQaSK3q8J15IOdk9NET6HNtyA+oEHTWk8b
3vOcOhsIqy8WmRuKzjPmLPZaWO1pDIpb5hRbFwS6jvpcOJupzHZBZl40rsYJptXv4emASRrjN8tA
1MeBHbssKFWp9L5cmjfbBtI2Oz3xWYiEPGZWc870oPtGPxlY7Fs5dEc3Dh8ECj1dUCEqnfU/jRz2
cuoeKhdctKRmseJ8bZiV+T6W9oc2+yD548BTxDxNegCw0fhPlHvZlVdaLSlubpieNzb55JStNdSD
trT9DeiFnc91z/x2YXxK63VBt4udzvaqTWxrLS/0SbKIXZY22OhuOKfv+YS+vlRkNBkmU9/FDLWv
OBQFADSkMGLPIftC+H8+qFmuTQ4H0ztPfAdo4cz+Ei/+JrEMxFgQT7s25lW/vd71eUmftYthOAan
zu9Vm+ymN0NQAKq76B/xEJH7wH+L4aCXjbS08vKPvonsJBqNVOkq2hSj9uHjnriUsm4F5LYSwMe3
7clTWH1aBdqZCFQ7b3w7s9F4dFEzdc+eitYTzDXFCGJ+MrjQauv7hLebyRqfTzyK6FNzWW6AdhN5
L5pjzaHyXpzwG1MtsrsnsF58ixdrcFBlAuO2+eDRqOHAyeIfpPQZCt3EpL6gHR+mjTu8c+NhlG16
490Lr4lXHfsJ45JyW00o8GTb3gbh2FPIRT4cK2RqGKnGv+l1xy/9/9fmHCQrb7vmm3pYenFB5K1Z
Lr9/5TIqzEVV/aobudw/UBlgy7uKqEMXArgljgc6vPqV6aHjTrmsPhP4gpDVXc6Py258cTOKjdX/
kD0ebMqRrvebf5jHPegDOxjnz16GWP5OWO2+8GH9Qb5o+0M9f/SUzJJVEd5XwUKD69ugItQD/xhR
J5/A9TMKFI9OTRlA5TaPejoScTQE1npde25Et3IbJ5BrQfTMeiC4uoC3xeTgUVVH8GUfubCWdU6p
5OkYKWnI7wiA0ojSIpLWfCTmn43/v6ekvk75rt+A/pAxgoaZ/o0c2u5CfImEeIzHUcp1mHR10Bz1
wuBvLWRn/H29C+kvbnIDhVyj1VeQeTDjLXFTNDSZI00kmcMQ2bOt4LfTij2AmEa/G2OmZADahG8P
9FXiRQM3v8d8Bqw1rKzwQb9DbjlKWVyh1C+E72i1Wf2MDDT/AiCh54K2ZjfEgy//FAPizj3yMk6o
RbsCosFsWw4HzV3IOecIyHhljDXMZE6p4vd6itOgndsVEe/VYfPhIwVLI8P8IyS2YuR4T2J4z9PX
0XAA9FM4tTAXCVxKbMnaD6iZ6/YTW7yeChm3n7YpZRD3WLvqmQ8Xg3viC4zjWxWb8E0xC+HWB72d
wMHUC4J76TA67MO/VWE/dsb7/wMcY0NXx4TcfDzikTR+Sk8PPj6Id9OeT+080ip6nawMm3T287ru
oTsxGEyodoYh1mJgUrfAlIB6RPGzX0qkvFuF/CLLcNYbBT0pBw0166IG4Pw8vsNp7QV/m+RhDG+Z
pHsz21+mINyxzOqhZ3eI1OMEGKnOnbcU6qpZAWD3jPkw1wOeIgzvCCqrRP0SzcAC4c6VY52TABVJ
e6ShO6qPPrRAKrFZ2N96lJvxGwbGp0SYsLBjglzl31v2IO+yHuh37lVgX2Du091uTNBDVEZj1X6I
JAzWQUc2OrSTItHzgjs0FuFS0pVF2+bLDYfnNKivRgHptiAw8dv0x+o6mvKW/BPkC+JeNfXCoDX+
TiJHpp+Tu50qwALxv6aqnqidUVkt5vumpldbNi+qo9E+xXa1a6r8rZ6cPz2hZRcP976XnkY8tmhL
IOhTtwd3tldFXeCgGB1m2R70u5utGapPYL03DdVtzx5PNsGMZwAPLcr2IfMQzkiQJ9Jt9kx2F9Qa
1lKpXVX4L3pBD054sUWGHHCN4mw07afUPCRKfA2h+6enkqqRAP/RdF5LkStBGn4iRcibW9obaBoa
d24UMIC8VPLm6fdLdvfmTJwZaFOqykrzm3U61GfRHO+IRkmsj6tWja9RET3pU/pf3eQHHy4dKWuC
Y1qeS7R2Vnpp0TeZwLNn1niKA+Mh0c0jafxzYLq3bNEuspEMWhy93+BkooVH+twHqY3KcLhI+qzC
YU0DeS2xMkr1Y1f7qCO1J8Ycz72WPtkKuQl+DhmlJzTU7qOw3rejOnhxeouEWVWYaBiaTnwVrZhF
H19cpd/akYlZXo73iEMcJd32Q+JoWbwqN7lQxXcMudt9EURvJcwBgDduu0r6+ImWqAkyjdLPt5qv
zo6/7ZguHL0C2sMczQ4LkMq/z4L5pY7Q9i+GW0jHy8hRumPY+jlOBpkyH6arhrPW2puRQU4Z1bgJ
WRfH1t4Mc/lKkxywBlQDhysU9bRA1O0ucH7QEWp4aubTrLLHmPDb+cl9zowN8STI/rX+aTjLb+DU
D6Prg2gc2+vMxZq19t7k9M1z9o4M3cpB4C1oorPjqY3vNcfFW1Y+YntVSbE7W/dla79K3A4noFSK
/k4zQLXIEprLzKWOfTo+x8o+NM1whT0FWDuxvyxjPLrRfAZk82P0+aseGpABMIDuaxzv7HNUU2hN
Me3ReNEvJl0lvSzPvauOLvYeMMftvYqIKXqIeCQJZNIdgHi9l7F+DUsdDbIG8YzpSAFD9mjtcpW9
hYv616v+ErYapOyR+GzWIIzQGx5AJbNKnY1mpENT0R8FEvE0YlCBh8CpznHWTNVG1kSvMW1f8ntn
tN5GE0O5WttXU3gMBnI8soQhWt4WLdhZQXjN7fqipd2pnXEoQzCr6Eg28wZVFWPnh8Np4uZvZg23
PxZxsQJ4JkFEnRSHDDDi3cJb2ap/D5IaTnGyYMwe0YvsN/IccMqirbEi4q4nb8Imu0USlj/12gLi
IL5yy951W5RhsoieFydKlshwtE8mRj3mhkCGnS75Ty3jYVL9W6cHiKR65SfjtfOszwdJZlVhHF3w
WQlHEzuOHQJ5G5u8G5cOqmBv2Yylc+gCGuot6IloUG8I/N8MO94mTvUVzNpWso4mzreVS5dyYFls
420mWkQBcw8J0XpSQWTL7oUKOfbzyUXyE71Abc3g+uhn7a2wp2ffcZ4a23xVU3CEKYaSGmaYqsZi
TqvuW9vGWIulSdyBrkCf7ScNJqbu2ccp8laqsnCyWiwQuWzroO4OBGdEm7TyxUFdZUrjg6tnj96Y
vAC+2hP8f5nOwidCzc5baBaUyTYeyhOdhl0Qt9qdFc/8Kw0C15l2ehZfACAjXCDZBKSgtWZa6GQV
7iGyeEzEPURfUFABofobZWgPZA1e9bTnrbHfyobyjOQoxt9F6z/kro2GBDMgVjDk/WAKcfIcpEtC
GK5BSORIAava6jz2zSXo7V9A2zt7yO9tfzpZUbcNAh6/ijeKVrI8vaqhUzcF0dWtGH84jkjt4K3D
QndxQJ0bTbtMhNlzTf+ymW4i4qed3MnC616ZD3qQ7Go7IZzHYMBNYJdNMx6pC98lIZJkN+MSXzl9
+9EuywWxS3gBqrn6KtjmTXlpUXq3vH7n9/q+mSZcrfNkkk3zkHo23EgOo1N2GzcDoBOiLTgSfBDS
PdT0qFOnOKZ1+1z5yxYCmXfnO/kr4gt7uBlfvh7CYmsM9NV6HXo8nyT1YhrwZfFeat7XFNPpV5ZB
WKn/QxrrYBr+0RjTTWqC8ieRJ9PbuJaHElWCpJ1AEGeqjnlKPyvAaHyOi6ejJGbQUebiDBtdpnnb
LsArhIw0qZgcxhkKInJ7GNXEOF1xr0+oFBnGIUDfDJo60NoUjXZ+F4A7GFO9++rS5D+NY9FO4S4c
iq3hd9/A9g6WojFPSg6zHGJB/GL7AxwYzN3i8H0MUYH0IK3nAD48r/8pyatqe0ARcey+4IdTueJd
JBeBZ5sMZdOd/GRT5a8hV0Gp2PrAKR7DHqthC1Ra3dA7obCDOGWHnzRwQErptwyNedkxElwW7lVx
14ttVEHoZtIa2wHkeWybboPN5ZMyiR5Nlh37COmRFIR4EV2GMT6DOHqYR0qzTN0F3Bq+D17YRmsr
o+VmJLjuROF/ZTNhaZ4euizbS4zW7P5Uav02otUQUzOonoS96NJX30mvyiwePa39rH1L9EoRQrLW
lTF+elH3awwWavTO1xBjugf/M/a7dVqQUwdtgXLN4u3TLN/hlIWB/PBTZuFp8AlBIvZEKABkhb1Y
uNE8/SsPlm3SwwVNMCWtoDumZbtZiIBtrR01+uJx4X0MQfwOXBHX3BID7vmp4SFGtv04e4ZL9ps8
o9R2UKF6Z8r5wlPdTOO8mVp1XAj48AiX9YwFF+3IazzD5p0GcmEVvHmLnzAUJSNISHLHCWnTRLsn
A9gyAAngBw8bnz2kGegblN6hRWlTUTq5c3rwiGbTwm5LFuOfcqEEUAdAcW2+Fg/JRbfZ1VF8wAxz
O6bd0RNYWu1UT7YECo0mG4cCAc9n2ZFsl22j6Djq3qXT1MHN5nMlbLkM9S2ElhteKODe70f7EFYd
Hi86HRRsYu7KYKR5Xezlkvh7Qqn6WCawXm6y7KK0pt4f6Nopg4S94CmnZDQqTw5+4n5qPYJ6efeD
MQEttAXBLeNV9b12F/YFmDp6g+2yodn/r9SMCtG8ActrpB2tNqTedLynMpZKFy5xOiPCYcTtKyrH
J90vwCIamLSUxrNRT6cl9fFAWzBdQqren8ZX16bf7RuYjDdeRLO8BfvElCv26n+55jyauGKwOG9+
iriUGjO0SlDDyH17O5v6tpduVeFWHFemHLKymkUpmJXaOwCeoxuWz44YBmlwIcMxO2Evuw+IIppO
7eDOBd6IekmDAt7A5LzBU3nSx/zXNIdvzdIoIrovOxVxjkK2KNYD/Ho9GCfbsv/LpmzTol3WOEgn
p2JZxIlU1AdYR9UROu7eD32g10qlJ93TdknVrfqWlHpsiyc5JcvoPy1t/psE02s4tjfqXyCD87Ws
zaM+o71I586lNWaFzkU+pJwqA/6qRWO5LdWWVjhtLxJmKgKA/WuDQOFHfD49/afXweeAgSjJAwbf
9jqync1IqTqTkUjGzPXB5m3geY1QhTnqAd60M54N7ETbL9VdXpQPVYhn42I8zU2NXYxLgxwuflbu
Zz2jmxdeSvpecgJmMz+6Wo++r8vtEj/Vnr3xABc7JXhozQJZ10C/Tk9tm70N+sSMqr39RW58JiUo
THnPlV9cAjv7GOsZxD1qhiHte10w9F7XwA+lMs0hlxvRA20Fis18Z3IorTh5ShkR94iOe2Q3FbWG
X5fPCogiGpY7x5gOmqvuJ2O4ZOxPxB28XVGPaynNsrz8LiJ3RZSgYd+e5PtnI1I6VDsmVX9tOfdd
YHGMo73XdrieLDH+k/i4Fv55WoaPwrY+BhttEKjbYTLcD179rVIY27nevusNmkhW0Jd729RebbLY
sK0vDFu+ATy+UL/u2oiRHJrrD4xilnUcxBs20Q2Vv2+EmW7yZGK0iksvfal7ujPECYIz7Ml5Z3vq
teFK0Pv6rcWmDN42tF7SHPpy11kbvxGSviep3gaZcarZHlVi3Q+tjp+J+1ZZfB2NZLrK4bAj1u6P
x7JtT+EU37vs4MxM93pv7+Z4fBhR640yeHgNKFOWB/E0Bs8ArGNT+0bDviJl7y6QsndBU+/satw6
43KKrfIAQvla9MZ7M3Hj1SSbXuegSlRMp5wBIFBuoEbsVfQeNl0E6S/UzoZX7jIj2wTBfKaIPJRl
c5Q3RvVlM7Aaoj6tcBpN6Vd1sm8N+2wD74cbSEoX6QfZfxVyb1IqS1Up30huzCn0HxIjce6iXGH1
5ty61tzmi7/lar7vifGTZdxbE0p6LmTtXIuF8uv8y/BoS5HukT2QIgkM4t27WFHeYJwZfi6z97uM
8aFklJxE7u8g3BAV4NaE+wppz02qoSWzHlWMetRgIliVhPe0RHs6UnKfz/a8FvPUoUPdPB+T32FM
qo1EVKVNm8BsvqFr3qS7LvdwzKFF0+Wu1p5nYISFtO64JweXjeoqqbm4BUzkBFQ37dpQtOIimN4J
I36mCx1M/vkgNiYDWbgJqL+1uI/wPOkWHB5MGshfDp2quByvVaK9pd50kXCytDGa5t7e7kIY5e25
W+D+sS+kppdj44/Comy2BrdD54DsKn4sxMTpny98SBzs9k5WfSuyNN8EJFwD86dZLo3cmYAlD9S1
qmOWZ/hu9B8ZUqqqM+5nu7sCrMfFEHYrfWgWcKcV+n+5vlwgRFIqNZBX4cvPdGDL+K/uUjUMHFOj
HM42zEdXTRuQrKdbZkDQ7g1EHj0EdW9/VY4Hk49PoqsUjBie0PjPFEt2Z0avPdAZCasCtqL5DDPt
MRFKiMScgQabdq4HFMqFFGEe5O0UrT+ze5VPuXgUUWwXuQWyOHkopnTnjiP6vFfswvyswzanXtvo
d1XZspq4u2qedT/qL9IGlmM9VaA0mc2R9BzR9iKm0KdBZAoDRqSo6bvmExOFeKUn+j09yGlUd1bG
OSJmWzRYqv6n8L9dmDHoX4MzTu/UZKyi8EdT12y6geNbo+kILHhhsNtDyYNA7IQPrIrcCLJgDo3Z
wTKxzvkn38RGaIFosAI+di/tAJPEmK6kuEf8hcE8RlSLXhFowTED/MmizY3JV8Egi40Rxdq2aKab
RU4kP9fUH31Xn1wK4lnhEhDNR2add3KDmFGIHzYtF1D5PAJ+sjWxuuEiJxVatbBIOlxq8xy1lOwg
bdWxAOJtl2vMNVft0vwlZk4U4GaGDA9mWrn9IadG9+d1Rc++CctTjyi47BJsx8OoPZVpc7ADhFFI
Teh7ytnScn6XMdTyjNTpa7Z8DoN1KVJr5fXdAVEhkMDIGgZwoofk1I3RCqU8OuA/slNU8aFUu5YN
1KTzpqIzJggC0GB3snScPpHBzgyD74pOHp9NRJe7dt7LqhpsSRSn3QgmHDYyzDrYVLJmcqyJWHfo
m/zI1StJjkxXAgRl7BkJqQrFCWZWJLhdi5lJ+C3vpkr1j+8kORvdVjMa9jWLLG8eqS8JG8hubUzO
d1COB2WbBOcQhQPE/ZV3zy8Wc7MxcNytyK2m9D40v8vGwIMuXjMNGSNjP/QaurcjOeLUPUimmgfF
oaNQNUPg47RBgu7WsXOTvPtLZMPuJkeh57Ls8wmgBP7TZXjoFzJAtiPfgH1PLIjRBGl2Jj10YOOW
wSy/b+D8Ndj5Ub06XXmLuue+qaB0jXhjPctTq1gOAJRbmeDQBEVSFhoAUEHZFsSjnhNepMM211r+
39dkqLSSxyRNQ9kj3KkLxZCHy3PS0f5ENJfDLdHQYoJHPSg7wBo+Y7u79xvj0gK4djCNCYsNGya2
0SwGilBLeu4xdmwB/BXFUww2vPtowol8xNpkOiKrnbYGSPwgIcfvvBVPRvZTZlgHOT0SQhiGKZ6k
gtyDye5KAlPvDUAxPuUZNhTAIzBaiMz3RBQoFre2+JHnPZKQeSU3VfjJMJP/+j7zftQl/Hf2UUSv
Uc6oKL/zdSKspWrWZq4+xQandhlepPdBAxBzQV4igd5EjiObVyeEyEWj0zVgKhSSn/IU5IAyepmT
juk4E3IOKNMKjwrETlqo0N+Q2e5SZwJaSV1J+Mkj7c4IbqkWAbN1gR8wO2X6ImuQJUffRv5UrCSo
YqVQkkPPhVRjKZVbn6i+neQNqRHWFtsCnxvZ8hV1sgStZbQkEsolIqfCjVC003XvSNymG3XD4wue
Ef0dvrZDg0GOWacuI3eP0pf9OAcHIgT8B27gltPGl4yjaCdRwgKJoefjQ13ZZ6ZQf+G7YvJG4Se7
MU9n0p72np2bVOwAPQGRAOQupMNMqMoW/1FKBfafPO607aB7QcHm8pVrX5bAMN4JHVEJzJ8vUaB6
OsagJVGItT4TFr8u8GSQ+MVR4tRVVDhyScX9zOmn2eghjDgwKJbIT8t+K2Zzbe3D/91yXifodhI7
ZKzIk+tuEm3kjMUDZHH2KX8r8WCRshcHwO5Zoo3Ja8VwH3iNmlyW7QN07xhwdRXT1yC67niQO7Ag
iA0De1Y2Ss4FnIOOiUpoaVrFQDLDvPEdztMlI7m2h6td8NM8w86yDz4zPkGo/N+ukfjHOXDppcvz
MxwkIsMHCSYhCOkmji/OAE8TTJNPq0FaCq7f3EEWPuuEYyAOR7e1PjJmOs7y2fRyLIy8fSVmFbN3
5vOHFhDbBUZbeQkL/8Efq++/G8VQsOveNdddBQ7qmw60Oijyfmze/4UE5wx6dG//b3C1uljEHKZ1
hsMdYsUrujy0ljhu/vSQZRdJ5rh7jeg1AAyGgtVJjno8j29dmJ6M7pXgzwdDSmXjotmdx/0O98u/
N5bTLdc4/ywrJOdxqLI9u2qx1M4Dw4tUwl8cIO9EhNZAHR4RcQ0gIz8jm5E/MghzkhoEegzeHsQV
7WgvTR8ZCxPIeOk4gKSIGcPc5pcGI3uXtcR88CjHLKWppq5yRAUCYMZngg2/wgGCj4IkMK6MRCS4
fJgqW3SDfgacCVyA1ZJvzld+V8KKhGROCVs1T8qrXQKbYCeXBE50ADZagbBipPZBQAuJ93d4huHg
HqRakw/gLNWK40BXA6o5j46O0zBUO/5KFoVvaBrvId9VERPF3lkCmmf/BgBiSNHbxX2UO2AieBCX
ZYc5wbsNB4/X+tvV3avYAM9td5KoHk3NQ8/lXXFdO4QUIh71Y7CRINxwCLTgRxue9Ly92bi9QO58
8Nki8g6hrq24HSUOyX0q7yRfUePM6/Td8sTb1dq8DYO32UHspzGAZ91SsEoOpSnbXBxzEh/zMCKw
M49/FmwJ5lIzZIJojh7mGXlFB7nQCUVekRrjNBI0l4H8Ck9vL9jO+iAlRKExlZ216CGVI8zBJ0DM
TnMU2yJ5d0T+2HO+Gf9DuY5JVYbgPa+V6v94ncxmoSTCSBIiv2F3xrm14wugTAxcghJ9Gixm6U1R
egtvdQOedTOxpX2oP800gqUkULHpDHgdqmvX1my/tCQBHbctD0z2oQNMoG+LBwmjWokuZvUtl73n
UAbFy66ilpd9n0TepQhRCGb/gw8j7+wn0IhlS14cMX7XD1aWnb0UiU/Og4TSpHeO3Bpyau08AqhB
JuMHnQA+7iRGBg421pih8aIS6sBeye0GH/EvmRkb+yIXjF5U245wHpMPS0RJjZj0RUhn97JVJA4q
0gm5WyVcEJPkDSXm8Hz+klc7Y1gNUFayWKIiQ8u9TKNiuoZ5T6+mTLc10h2W26zlICnsUSZ6nLIb
JBqnA2j2Zt3ZsK4z5yA7TWMY5yfmaemh60bFX2KE4vIq4vQGXBiZfqshmvjkHWB6yDcle5XYWgBl
qvgXeSyceQlg8rYodMBiR92ATy4hlx0hjZUJhD0LpDfLLXeqbaDb27pGK5hNJ71VQv+gODeBfvRS
hblaAIKoJktBMqu0V6pnclY1lyLRQEZX6A6Q3KTTf20INClE0pNjkoXLGxUed98SgNcvfuTGlvtn
UcVWkY0bHi4q3JqSWxAy/vZi+DPRXxDMVEk/FctXJ3v3vCf5tEBczpXnP6ZkZ0z6jpKm+DTnYkwx
PMtb195VNqtNglkvmDwWGpSL7lprqPuwO2KjeOH1BBgqqbeGxYskNhEhTjYUCLStLBMHu6U6kagg
KaPF5S57kD0taanHAKSbq6tsgZoQ5lnFTvIcufWYUK6xuJLQQLF4/d9nNjwvCmYHaRrXd+2DSYbM
7HUvEos5wfIl9ej178OMEzNa+KhElyj+6nrr8PcuZn8vqUsfOQdSnLzKPgryQXdg7M5O/f/YJDmn
E9s7o/P2EowmKvaODdfjDiaPO9Twnp/CNaxfPDYsEdtHN895QdWdim3oTrrGCspS1Yh5xs7fslXe
vJ10BcQ5JAPkcpR7ICiXtbxDQzbKmzZCfy1+/gIhjWfuAknoltp+CaMK+Um8+9CLwSNhCl8kRwmC
5JgtwT4yidmNQxYSvTaWdpCAbnYpDtvziVIUOMMTZJaDZM6ysaOJbgr3LSq6nCLd3ITpeM3aTqQ2
rwxfBPX46GXvptVuJK4Wun+S7DKv30JP+/V9HRlhbdi3vNUsGq1+dJL0S1pBU9NxWtDlAtQMEZKx
oKhpPScNcaTR8QDKE2Rx/Eq7LZrDVLHoL30QvaKXdYFgUqwWQCgrpA4hg0TQRxsnUkAlunPYdv/Q
MCOGzNzvfTg6dz0WRLAsMl4clr9enuskXxD0m5H4DjPtLTB4TqOakXsNOvehbxbA+aUir/ZAROcu
2t1RiU7cYhkFhbX/RftJp1L1iWEzlLEyKjISSfU2Gs21iKNz7lg09UOEd8VSqMCvAYGyuMBSNP1U
+PehSbk0D0lTtOfYgWyV+uqU+JOHcy0SX/POgeXHeLFMeE9d4+nhgRgE5l5Vi3PI5cCUE1qbrRdQ
Pnjtcp0FYba0TrPSUxP1/ZEobaLST30lVsDiV6P+KwotB5pfbW3/l9t8z0i8sE4F8Wc0IZ0P0bEL
/0FD61akGTrIvfqj0srTRMCpwHBpKCWsVLo8KQ2N7rECEl//NthWA/0ihVd0ApFe6NCqdSmAZrf6
smwoP542AxO1Y9fdOW2+A66NjVOt8VppNj/lDc8WxPtjEAIp7h2QgXl9rSNgOZKx9h7GnygCvmIN
DujSdF8bAxx9PXJPVK7564yQW1SDS19dBO7ONaZxGyzaZ6rQf9bGtkOqFnVWG7IJcOfz4nPk4vlr
7GgrTcmEEYebgppLqp3rA4NgMhWh/oDSiM8gvM4Bsi36Mu01HQGfUSOkt92tUM1LH5QvCz4da+Qc
z2PIQ3YanUK8C54iIT1ldNRRnHPeIQrdjMz9LKrqoxzDYu00pYeeK73Sat5VXfyG2BHuttlk0C1L
rZ0PsQ2i2EvSF4fMSv+bLf8zEUnZPKA74ibpcEwQoKOWREQcp8Nb1KPZFRnaY2+ir5olRbeducTg
utI9NOEC2EjSrA2lPuole0VT5z9GFg94B9JR0dWn5hev+hSZMImma1bnj1XG8KJoP4MZoUNDp6np
BMnLmKP+EesJVbRpxtdYKxhDlzzJbLC7uw4sfQQMFn3N6T4r9Gs+cGskhuJqHBF2R6fGnoKcfTah
N9agzdXqT8NCmqCq/DlUwRmLLQRr9OJJ7/DIixuljqZpXBs7jcgRwfIMfdUcOwfXxKJuL/lgPFcJ
9OHMzCiIkO9eemu1+HZGquffh4b5WGhFfFos0HBph7QsurdLh0i6S6O+iTvcEkHzv811abyGEx3a
MaO3R+Poq/Tdkxm1uIVN6Btoyv5F2INqyxx6GDods8zQMY5JyTwsqx2QKD4SXqm/xsaNueViWQRT
lA9inp8X6+FduYCCGlCtpyn+1Gh0sj1tuk2WP5LlLdeqX97mQqN1DLPwzimpAdoOs806UtshmL+L
wDslcwnZJQA7HgPB8P3lHPSOATVLpy04oA0XxF9R1l3N0b3W/QLOVNzTKqseULwBzr8YWE5PcQom
sMwjGgeFfiyVy6ys74PiMtp4vnkV9KDC5p7GEYg22oi4s6oDjI/gRD9PcaUTyX3v2M/FRQO6gw7t
TFkCXOsRy/NmNaEEAVLEcNbQWXDmVomzixeoBmUR5tscKBhQcfZtFugw4BzvWzX4NmgmHinBPIMr
BbO57usw2erKm0Q9wz1ZPcJELCuybsimkcn9ZDUz2wYFwS5yHgxNf8dpMUNESwNpP36bZfQCE/4Y
WzHKvwze61inRtdxg2+t4IBwTYAqenmsqxabE8+6b6OppJVOUY+MA8I8vflf46IwkkIjv4NZg9tN
DrRBi2nLLvlCLx0XOR1JvnVTt8jlB0YGvH9Jj7NybGkjLFBzjJ5ZOCpO8ECCO8uY+32Rao/ehJoc
8MTcqNjMk44vqM49ym2iVXfot0B7j52TAFULG1/JqQq57OHhux6ZeqGP9CatxeMqHQrLgtMcdO+N
h0GSmQx4q3e014IUMZW4t+drwZR9SzDpvjQIzuu2zygNq0oztpE3jK/NEvRkXDradsl4M2sr2Xk2
AY+SAgHwEfGB3dy6ZUnA6MkoMeHSzzMMDia9EHUGfxJWXxUfNG3KGCZ51ryaEyu7FG2FsYUduiEy
L7C8weRbXK2Y2k23BT8hxGIH1NoMBH3spe6hewBIgCbgs+BaCoChbfBlTqzk6JTptHcdJwD+mgCU
Qd8P14FV4EeMpu25LejY1Wl6DhADR+0AVsla2cZ/WWMi9wz+dNeg8ktTr19o+mn60e6TifGcGd86
veoOia5bOyOuFvR0Umedlzi7JrRGD4uSVD3VgrPZm2O4ctqSsxAUZFJ0tJqzN6ZKgYQY41McZtiu
10W1ZxDJcC03S1Rj3Sq8xZ6Rcq/lJpQJnB6OTWbVwEFq/avwlPuknDZ6H2x3+Qos3V0vOUJZpelQ
FWZDsjfnAWyRKl39K3Gz6FMhdrN3IVXiXaCV5hcS3ogXpTMS1G4O8WjCBgd9J0vHAwnUsNWaHYKN
Nu5O4QLaalvD2yZXioLssXBmBDfGQWh/Tq5G3AhnCwhoWVRRiJ+qz4Q9KszfykTOrEiL+tF2Rp7a
FOLDU7Ol7+FQ1U9DZ0MjsYN0ug7gQUEoJe7r1Gvt+0y3+FKZCR3/XrM+u4GrtbagvPsTmBEjQsx8
dEFpkQkN28Bsi6s/98u/qosQ1wrb0CUrdaIDpoBklv3ccwXYjARZMGB6qIrEe8tAscidyu96Mhhx
zBY6SjmIYHu2UHZvhvTJaFEL0NDWWSUxiPRhXB7wsml/8dLKkPF2tKhfdaMGe61zYXI7sT+amykx
PTxNs5mMzzHY7DhpIaY7Vvq+LIx+w6wYrIs7UPe7IKtRRq9n0N11T9zKag0DtjCEwt4NfXaZJ/PH
xApzhd1g8jQoF+LJVFo/2JJOzN16WtJTka9N3/Q25pj8Z6OOIwpkiMRkorICXoKsWsd8wc87j37S
0JMfKJCNDHDDAfdpnHXyeNd7mFmyaOrOy1JzPdmVhkZpMD+M7cfYuG9G98tDgYX41I9AZ9pRFCod
uHdcy6e6/ZlzZBfH+Mnrm+hiUnfhlEtBiRU5PdhpwhZdMEWwDXFCxPULmsB9mjpXZLrWU1N0d6bG
IJscTxnZm+H2yKlOAd21d94X4vlba9BBC+zHkot9Y9j6oWNmgvp2iqAWW/C7cJ5rmPv7OXbXVOrT
QJDnc7Jd7nyu/NScD1qubW2gYwaiLLwqXQJ0YV+ipkQFcD7azKYbRx30DuO2wTur+ccCRtHSrQiQ
YBw47LQo371meY36eePbOEggj1uUrwN5I9OLQYRYML+pWT3HwQy4xR0F6YEIVQXau3dDArOtwrpn
yQRbfoefxJ8CGCKuFcVh+moi7u2HwINshI69lWbThq0YGnnQCz8S+JrIr04JljcU3T1Kv5llIY9J
79itNzMqkuTw0bZIRTS+8l7S7GJE8ysPyUPFCBClv9XNYWPa+nHy8Elmq+EHtpNPZljJc4wZgx29
iLwMn8HXcCyzM+9aoTToaJitVIgYWN2vWTKeUt6nUIcoSl9LY95gr35e3IRiO1zxEiAQmD8MmyFy
3123ecL8CKVS6ww0biUqmEbeAV5PUMkav/l0E+1C/mhMHJwcIhf+Kmhx3S1xvGnddCMrKP//B7+G
5YCuasP/WjSL9PhLXjNEo6KEoeUgLt0wxdaGt7Zftn1IgxOhlh4oGcUu1621KSLrvUQdM2Xlhu5l
sqBfWuhLBPNWg9piJyhmkKKPfKQYjSGjgJK06MgBBVctq9e4F6/tiFlHARFPf83z6BTEaCU7NkbK
IDXnI/KxTGSRiaRQsW42F2Q+zhjekI+qej+Pyc2snEPh+LdCH24eWNEyD97niHYo4uCQHvwGyeG2
Rto6ek5N5ELsQNGXtDm+zVgfoxhlr3r6Z1bLC0lAvk2aNFihZbPzjHAboGuRp0eUbjAoQNKtHwDa
Qc3oLxpqIcPgn+Gz3COMQveXTil6enb/WmI0X3WcaGQSuftfYQHvEez8suP+oVtmrB+GGs8R1Cj6
MFwXPB756SS7jMREovQJy9+NjW1PBjZ8iqNNO9bfup+imzWBhV4QEzBBs3Ss3AtZzComEx5c/1/n
3jAxfvT6/Jo6/c3E2IelNnt7YzjZra6KbwreVWssV1JtVKgNFNRQLpZHYla7IJEBSP1VJQo0xwzo
EUVDKH1Feixt9YSl6M5xoRLpPrimcjf5jIvcw9RY/+QRpRwmk7ZkCCp91L19b4ENXaiBuisdBe7/
9h2w44qc497GG8bM3huFsGSm8PwwGSKRIY4V1qT47LIuokkrGpPs1NHrHtkZClMZdudCp2yQlmli
vfD9KvToDJTHo/qrcNBRIA+jWrlzFCIpWsfYD0lMPnMzWHuHnROwHPL/4h2rsE0aEULAkhe2Cpo0
HNOgR5mzzngcHUgAUM7dl26pD1h3nTU/IOT/rmUzCkBwCcNDZLTvXBGctAwDholJc7dFiPfEekkE
cCtkxaEc/J2nqjxn8RMN9G1nWJuoy3Z8eBc4M3+wN+kQHqlG2wd7MO7li/DXc9ds+MNrPOwGF3Yq
eo8KbHGHO7n27CQNbfU2Qn1jBMXVWC/ILaNa21wQRELMBfUtJCw3Xo8UTGDnb1b4IV/asigDvD4R
Kx4MKKYRK0reRCMpvPLn2Gnynm3ooNJK59dLaXbzFzaQj7cy1N9Lq0YWwGT4ZBQIo54AcKuLCwXg
p4iafyl+I17+ay/Tjp3ZpG0Ok+0lQ+6VX5m94jXXb0JdBfjxFKTLccy0feqpT/4VRtSBfxXaVo5E
rNUBGjKHK2ftnkYycudkpnpx5keExGvjEVg26MA5j7nlrFuuRjkmSTsdXUhnOlsfbW9+p3Tw1MuC
VebM/8Uxr0nbdTGS+TxM7aadkcfA/ghINn8MVNqramBKm5bTGblWP5tWHsJP4kMsr9WlHw5lKhto
2XRFdzC5eyGAM4sN7131FcMStr179kqjF2AZ20cPodt1WI2PsIIekqHHYanejlHw4tgKrWGcI7vG
nACINWLLoIcSuqlLj+Y0vsRzdmwYQ9D7fgMfE4T8YKZh6i1EYznVMziHJv0Yip//Yek8luNWsiD6
RYhAwRQKW7bvZjt6cYMgJQree3z9nNKbzWieRNMACmXuzTypw97A064Uf9vMMJ7a1zFl3szHV7P5
iLnf3BAdljYJE6gMtCTwlppay9iV9UtcY5tEk8B+PXHNTWMTFsEX89QbRoiZcxzsfxS+kY41ghcx
nfHxBeYeXLfTEC07sBRnf5kQ9UMZzEo/68SyVir7y8KiP2ZG6Q/r9IbIJtYBsUlD5vrkqOeWoEd6
T6lsYdmw/Ap/7Y+dffuw4gIWBzdpV/rztDPlTtivfKY+TLYD8pGi+9VLT/thrdZbR1ykU+fEbTyW
AkQRhVgjv8v2B9QbCyTIGIe4QUddvGn89CHVMb/QO71xAyc+0KjSQwprN7DbtX7ivegIm8U+wBVz
w0DrPPjeRzRwC8nqQZZRjzQFW8TETJ+MUrcBFOP+yPB1rCUhHqilaGyIv/yviVpJB5+EqQGK86i/
0rcWaGaActkuTLnYAPTGqWot7x44b5op+nH9e8I8Lv3OcqsmcdfLvJV98wE8/8dJyCOqf4+pzlZP
N3wFm19+iH7V9OMloYkj/r9IEZen0pq8q3fWl4EFPJevKjT3SjxZFm3mYqu44ga8kGt350USvMD9
YruHgQHW94e+4qC6Yew/ZhRdPIhrKchfSw+1uDWAW6FBmJc9MvMHy8TU5gja0gSJYbgmAnSrJ/s+
GVZ6HOqPxn0aIrIR0nDLR4hJuuIucQE5rJQM6Km+Yn1rB0a1BFm6RHS8gX7GLpuEQOxF/PNvTHE7
WOPpOFMVZujyMe1locuEaL8nXTDs1uzwBHHrvFrcGW7BEqD69Hf8UcjXzjXWjHp+sa93+lie9LdI
nwL3gIrHr9uNYBRF7GSRRvAReSj/PaiMSj+r1wRJFifYpk9oG0daDAta0Qsuuf2OqD0iybTEwWp3
6shL75J+HJjhYakRkipkl6z65kvODNtnL6VweSchX1g61x0HumNFu0ioRycdNije3pic9CXbBjNn
d8/Znbdp/OIivsW3ekKYDzU6vpnQ/UfbRn1K15a9g56eAisnwI7qbC3P8QLAgxmFG8iyJugz+k75
bzKoRhNzHE+dSU9PA2O3UJhuATzpsitBJ0t6C2tCKecS5zwrao/7P1nOCdOtmQTGdmYrgP2wp4mJ
g4nARTJconVtN6fWaM72AM+NmDaN0mgZ3l1MCysJbhr8zl1lqJmpi333mZPTVT8JzkMurwISNYjK
nCtUp0c4L3TkIQpNvceAyr6ekVVn34dqZKnaVnWObzJAkWDyTdsRwfEyJ7dI6jHxTc/qBGhjRdVu
x6vvM7MP3FhfBOXKz4Hi2A4g5PGT6WSQy94PpK1nyjYI35t55n65ROxW87XqY39tFsZqEN6xiHDr
ga17CwZiLKsxKt+6qo4v/TyVXwtMMwLIvZaeGiwKiunB+0jxCDP2Llyik2/HT4Ez/NETwoA5hDPb
K6V45GPzFs/VLz/0KDc2FoX7vCPzauxIEI6OMo2YRhxaKdHwOOgk4GUCZdc61dlK2x/Ht5uNMksy
MmleUXezKO+4aqPKDk2CB6guH3johjGDr6nRTzpsI7owPQnk4plMAIG2Hh0Fj1QMhJsPlhoO9K3f
AHN+Ue7hkISEjepkQmlCR7bm7x6KZmOOwRbD4Vg5pKL/YQ9Hc9zjsKQoeGbAh4zikVLsu97woap4
tw37UNA81t8/JZjwS2x94N8pYu0bCvCHyWYnL8L+2xL+UUj7bEbWrfS7M4X5nQX6VbA3SpvoStZc
sMoSn6xlEy+/aYuHqc0VEBH7QJQ70cJMsEg4FQ0w92oFf3ofA5r0nuZZV+VoaKF7AyW8LnRpABub
reAvCThWuSS9FtQIgSKqeBFlvM7K6M5PMPnVsd/zkJK1vk+CsN4BpFY3nkZlvvWkP/BcEEtlW8Uu
EDsDyBCo5taEmy9cD82MkzXWRgxO3zGlrac6B/yVGcYrxJ7fdS7QHbTFiVoO9tI8pqc/7alh7bKe
fImsql96Gb3LOoFv4J9o239mRQ2SqD9E1dATGpC/+hn/hzrDr8KjgCSG5hx4ALna9kY62GttL7cE
M0o1iGvRw3wAYu9xhAePs2qYdBnMV4o9N0k5yy+daGFApfm6tuyrN2XrpncIxHFtAJ+L5JxG+Pth
RsX/oCd4AorIenKIVAL94aUU8Dp0RCWq3rh01xX6omwgoWmStHkZ9UAY+j+T11XM+PmvoffvZhch
jAHdqJW2AI/70X2CpRlhakxSB5BeWAV/MVkFj4D4X23QKGMn6bP4pPwFd4x/x9TszmNXbVzsc8qe
QSL0Bx+3u/Lc4GRa7ovu4lQB03sZ7qsgQTReOU8ldyvphxLbTXv1GwYU6ndKnhFBiaVNqdX7Krzg
Q8n8azbzG6W+rQapxhU2NERnTHZm8D7181PXahlM2l+Ckq1QWfskTkurQ75OJI6F478W8j6Y1GLC
pUOa4rSc+durMeGrTYURsj5G7OTAW3XFQRTVXXJSFG0NPafgFS2yUx+N0ykw4qes9v7KdNjlvsYY
BBOVVjj/Zhy8Lm5/iDNvlxBfRUvMP1qZ+RraEwnj3ufs5++A7R+9LgckgsTfiPZji0N2cEzOvVHO
ZzMUyTxoiRpDwInGzdXnRxpdG9moi0/4E8tTNj6IxTkr3NkLrf6+BGJGJ4FTy1uASI0G0tZt4r3+
dzGoU1gSXGN4AgE9mqZsKBIw1/NBmP2pjaxvTPw/ynabO2fEQ26hMPWb/t3JnbMU3OLSxCE0Ie2o
oSebsIx5yL0ndtiarrF0jzGvcFxBnpvhPOSpfY27lgMDCTmXiYrHxW28il2IGvAXI3uyTfHqkCrw
MNmjgXCNbabZyt9tSqCJp6zfvspvfeiRgjMIavZN/xahxoJg2e4817l4NkBst43NOwqV8YRGwKO6
JO6gar7auboFpAAaiiHqEtmSefSYSv9Mketse/ObKsO5o2JO6Suy1d/ccdJpQ5HS+Jzs0CNkPEjV
ewQpybCWVSDlqYZsFVM3Sdg0EfVCtYhXLB0YW9TjZOwxe6LDmaLdyFgmduDqOTqphhfZLd/mzt84
w7Ie+9pC/ElwkKYNFs4ap/vO527mJtjkIiKAR6DBq/pDohbkqmy2OwseZO1afLrOf6b8+iocm8iS
3v+wpaY88pA1kCGsy9tiWWdK6NsSX5PjEB6XWVACFduOE5QtohVarUaeBlK2u7rFPNSGrwUNILgf
/WWqg45wWj/NgIVFf1K74GgxIz+g32SqeDvNnQWqPQA1CUU+RsjZEEkYRj5S2JlNLSEnwkZDxImu
MKlPOrVC1c8Zy+Z+0BoaHnAJugrZc4uBhXXtu7NNaiyTTocwC4GCGrnYyjdswn8ruiMEJ8CrgMKI
NCEcu0MxezgPg2reqXII5KpeQnM1qDxNd1lDV/8lbOsZOW31qzF6YNsuyr/emCc2BcmwEFueGxWN
Is/DvdFKJe9BlplnDFbLdCasHsKysaByrQcOBS6KkAgzqslW0Yjdut74VWIKzvowL3KM1dW2cvop
3wZp0iGobdr92Bf2zoOL846CvPoSumWzjp2FXVM3iw0FjI3PKojUQAB3AOf/KoXCgtPaDopq0hN4
23AnomHoq/k3xTvvMbKCcdsifz1AY1sewi6SZytqf9rM/e4dGmrtjDNmMODSwKDTrSg2mWOJwFOK
6c3OG3mufIRA9A+G9Qi5DxqpKhm0UUp44gbHU7M2gWYeAhWOaAaW2Pr2e1+0gEOlv0U9o66eshGw
moI8JjUEGPm8eFjnDck+vNEEvg0NezR00dDemB0jlWJSTLGWBb4KwLnJ6DHh4LZxxjJfS1CiaxN1
6H0eEgABaUjjhHTnt3nuecPKxLoVtEpZ8KMfoP2ko45zDV02zFHfRMWmAYYND4H9GCVYuLgjouuJ
Lr0RBu56qX0ykKO1yPGEda4VUbMhEMlTpM3McdytXcNGZTqGzrX2IIjHAQUEoUIqfkmsfs2TRDNg
G8kjihl04X4fsKgNOscXbXYQE4HL2YRNvYoNxl4dWmvwsPXDUEU/hF7TdXEUVssR7E4zFuKPNeTV
c6nFNRM12pMRGjhO0C3Z2BdJJs5kx1zpEQ0oY16Nzpf+qnIj+8dZMh9xD2sgrHW68qbfHMJaIb8D
brEqCmj6rFk9mSWZcN74+AvrCzN+uST5rQoIRiLvQ72QrqbWY21bQLFGHGZGF19Kx0so4xRRjcbF
gvrsWf5nndbDMyMam+uStPteZR6DqfSIifOWltKmnf+xffhSDbnKD1Q+EXnSZfKi7YLQQTebhhpx
vdOBf4yG5sNCr3XLnMbqAbh3y7M9i2lTDJfFvNO/o4zjOSmIhI5ko3lUnwYYNQtAZb8abTLgM65v
Z5s5duK8tG5JJemDlEB4qAPIdxWEvDvu1Ab0GJqatsEQsyIJhAEPafgHOQ9nvxoJCLF0WJeQ1tZr
j7v6MDtZ8uwu8/RpwWb/7WcR72tEVB+UnQ4fn0FsqJVOGIsmER/aocwOSRxP+9p1io2IRzThRtB+
pTUFysZGcpSOHOvjJo6vYUtHsGGJgx/jdo/LHKVoRMtkdp6FDDvYqhO06lEXXcw6iZ9NQ3SnkoEN
BWJZzlWcSTbLcJxq1f62QO16U16R1jZE5YilTWrfEHVU9oTWU+PSU59czx8ufhxFwy5LZFWswqqF
Ij01Js0QrvmvUYo4WAeeIldpAma5baPRfzJEo37KNslfzbnbB9ZC+XyJqNBb3SbIM6jzkZGUa7Me
TNAXddIDvzEpPHCsP7cTki32TBplSBIKbtq+8V97vB8WqsbWohw99j2RGSzSv41hnD/7rg+AYgsL
aF5KHCIdlk2ZDxViQiycbijcHdPWdCXvy76I1qMdQuYTp4qeUo6zQGeQzWcTBeN+theBZ62iJRm7
4SkTwqSOJCbShDB4rbJ2Gh6jqEB7MPt6WRhmJ9gUNTJlUPnengY4XPBK8WzzlO79nGBTl6FnchZM
kFGMHmf3SKKFb0DfuIs/nSI6Ttdp7PH9NEW37oAd7FyP5pzT1xUOAQywfT+51wLyw3YoJrxHriAR
1iVYq0z75jdpIbSbywwlck6mUEx6FkUXzdEf/GI3dhY1G05m63GUDrtj+QetbIdRvXGwedQOBpb8
3xZQ3TMjpdeTUnIQpjPSKQlljf+0qk7/fgfB8yi0K/jC0vCLU5nkMceEzKby3cK8QGO3NSJ+BxEY
8d125uRPwnOByF0M1Uft5sPebOLh6Pl6/iTl92KO8VfneCV9QomXfonKq8FMQu3MijlvetF8oEcQ
X6pu8c6xaOenpLGo/ywcbTcL1QuoAlUr3pDO0WDMCzg6vTu+Aq9OTlBe5yMgyAhs9WTQPEXALu1h
uVq+G1F3ydlf+TbNU0EKKp07R5y9BYyP0dlylyazuvmlkZytshU7izb/2uL9WhG6hJl3QSUZxmx2
pBmiKVUEmPs9wtDQsVoyhFHqsUEK6J/mmXFIMxufd43vdDCQFk0LHLt/5CCCuUvqVVq2a6LuYXxD
kXFYkdO66kiIyejP/uMH6a2SZ3P+H5xMbkXs5FuZVyCp48jLIcrSpPcBfNDQoJ8mpIuaJIVRGIkw
JvGNHD7fDNW+ISaR/t68nNqe8JuyRYBFsaBfdyPFAoR7EIhayPQJR7x95LoQjx1W1sVxCMogoQGB
kAsxY7Ij2O+i2bemIMcnkF/ErVPtqyAiqARerrJg0rEDAiqdDTl5bagaaj8dtrVNVbzh4Z/G2pvO
bRoKKoJqfmLjm289NYRbotnRt+t/CLRkapFm+YHa0d27Q4OTiBdpNbqL9cErK9em5ccHo57MSznG
7TYiJ3o9Wo4iGxPJmV2WdCo88umQYgxIeeYka76jtE1fUmsIfwUt+W9uiN1ZJZHNlCH8U9TE9Zt0
kTcaiQU7jpId4BjL2Kc4f1c+rV8MwrML0keXtBie07M5eMOp8xqFzYjJai/EDM+LCiDt/z6NN73n
GHCrVVk8I7BCJVSU7FirbNjFvfylQcNIT3YhTdKYrGO7UhfpdR8z29iHBQZM6TR46R3wS1N59wtv
L7WWzza+hkZSM4tZaMrJiS9+0kebKHF+mUH6WdZgZkRffCgBng/B2ouxQF9KO4r9SQZFxXyknv+U
uel7V3ufENKPrVOcOxFfyVd/KzgnN/w5StZvN+3Wwhqfeap8U0m+DBlFfZyfPBuRYDCkt8KSey71
yPmdpmxE2ypud8tgEnbgV7vJCW95wsqtnBrrev/a+gknthncUBQFr+lMGEYDez4JpzenjL5lpl7E
0n1rQLVYol032IgxPVxl/QEJzVWOxVNBGxhAE5zI9HUxw0ddKAlCSOuozVAz3IPF/8ja8Qzv+3Gp
Awbz9CD7+qLN4qVTaJF7v0WMRMruEL6nYXPUGQQN7AvMuoQrQGGTTfNcJPUlDMpH1arHOQgwwra4
+0mI8UvYVeiOHyyPzYVLBnEXHWYLUTs/Bk3WuhM0OkjxDIZoH4e46tBhrBKTqrAxP9du9ZO65Qub
CQxK/vRoFPbdair6+sFZ36UpzG+C+QKvcg95ojtJ8izmtj7ThtwHffOnVVD7hrQ6xoEFDRv3DYTO
nFzknoL3lLhoP6v+zGt5Rbj0NTERRZXJmhI9MWmFtHuj72QoT32leKccFhB/2WusfpZYT1lrHETn
HFxrQZFHHoGTPEP52U0jkay9HBH59M8mGILOwYaukZnkygKlhM49g3loUSMavX/NK+9IxMo9mCnG
wG3C586LHVHYEhbma3LOQQVNdzMJf7uWtknWH10VHvyk24sO+HepsOcVwP4a3t+44nTqyujWkcXo
dsG1deXKqBPUMGrb1NFxKoUJRxiGRey+RqUNsHt4h61DWvZwBl4I3VheS9t6RjUNXZEaOTNOSuE+
uyvSXnT+iVuw+0QdqpvANiYMUKbmyiPuit7zzY6St64YPxMdPVaG9ymPPseuu9rS+4VV6Ng0GAxL
8dql/daw3COQTDaL1UtS5+eKKHNWPeIo+42+GCaVXU+wAgLAbzTym7BJdirEj20a5w5V/hiO96W0
N3bZ7BRqxMnu90EnLk3jcnYYqC7moPxWsyV/TXX2xNB7T9kowe/j1SStw5K7heNS2LjnMc52ap4P
0eBfzYDWcTjeAjnfxhLIFF/vWDm5N6gvIMcbKEWciaskBg+2MYt46/woK3mZfRKTx8i+ZciiWUmR
CRR8iIRcPGeG1KTz2cza2deFQWMepbm+CUwv2bouo2eBxhTopb3R2bvCBLYX5X9M/E0eLiJZftZD
xH6//9WU4i8yjb9O3XGX5ytJRojVSmpKOehmGJn2s6o4VhY6HjExaUkZ+94ilo6M2qJh2Nb1O427
axdXrD3OxirGb7w1W5aS9oHbOT4nvOOHOi++F25omZq7uPH+fapB5ETOk48mGfL4uRB/pR6+f+rB
Xml89gaWO3JKB2J76NZvIznvO4+DsCjI8BHWa+MJrBnAv4vlO0Zr+ID7djMrEzew17FIiAudVfR/
6Q8jcEQurUEYNtknXvZs6qDLtt5JORKcyMPgcznFBHBf7nKrIRwEG0jZk1xhO56CmwCFuDPxuaDg
qg5DA31LIpQhQkPRjWFwrJd2fguSWNxFMyr8jNQfNFA7q67K9nZzNQ2vQVa+x5Z4swoTVxV2hAa5
oqh4lYBByDm+p1rAoGpU6ipTj11Bgy5oKcyOef+h0O21nlXYe7vMyz+OnL37olAgcCC0iDoW9T1q
zfbFMig4bZwgkBOii3j8yYn32vIrc/QzaDci28d6LTnrFE04vpR0XyAqJ5A/m9qSj3nnlZuxtOFN
1OayIZiyIqZoFntPzdbBI+OJMggdRb9B5xk7qt7XsV3vSqeydrIJofa0rneglhLuSaEO9zMKhF0Y
eBLdoEu/10yTA7Fb+TaRUq/2Y4rWsKQJhA77LVTtuOtitvtTX+cQYSZS1ltLbjxawM9R47cr309T
3ZXKt1bcBbs5dZDcJHWjM8N/K0mbwEld/FDAWna6Ivjs+MawSfouYS6O/7APxU4XDcmLcElJeKhx
BwABs9FcN+zQPs2GYpbh1v3a82x235KOcewRNsfZdiAsxFG5vaZhEKJZL0LrvZUZZCjWiZ3l6Rs3
87TqAddcKgYDboQxryKtdmszchHDavSOGNHJVgwtDjJTbjSnLocrsEqbACR+4EeZu48N5eznDE9z
Z6n2OKW4GcZgsba9sjTH2eiOs5NmL/CSGlT4DQonb2zEmw2liihzjHb06jzKrVX6mnB5JvajKJge
zP6dIGSL9bR1ap2b3dspvsl9VTmrYt4n9D15X+r5HAc9ZUAf/jll6uo3SoyFhCy6pTgGikVhejD2
fhf8E72BsWqTX/2IeCOhz1QfApkekR0i/CeWT4JcbZ6a6D0xlgs2KobI56ymnUuwKxvNVTWfEfo/
6FJh7lFKpk0fPstiWhuYfpqejG6UIhHgNsNa8YH5L89GTzttuvI2dXju5V7B0cndN0F+90RVvMvf
nZjAzBOJiEnAgc4hrZBA5GQEn0boc/67nZ8X5/fItUvy44iEWMF12Jj4NEcMkwaprPyaRO5zAiNq
PgKfkbCkHnppR7Ahd6mX3350rwUxQmeO67jNWfcJ+CYv2Kj/yBiRzL+/cJf3httTc3utBWhv9M5d
zsw3itbEPR39+sOuIwpLv/V1zwvyL2r/3K5ZQJL7l79e8+1F/qzrw058o7Otfx4X1lhiN3XOg76I
Is4uNZVvZfnbJkxBSrhbbiI/FgGEvkI6q7K7idY/4IM+EOOOPOctN/9y0/yqAj//hOruocQwWbaP
fCeAulU8yi3XqAgy5IL1WDBh/qN6kMaZi8gN1IdDuBa9viRuOc+m4eBTl4MeFHF84OukfeWucC/5
R19rE3ERwJSfkWNw2VhGQwqtJlFK87N+0gwvbp0LDswQFGf73VRTBBEfjDktbGFkaq1ClH5zxljz
ZTkbff4wSTfS3RCnalYMIQYEKD2eDez+FY+tnX7mCEMD2nf9I7i1cfqdsAXpM/bK7Goo2DCnkLiV
IEe8GgufsefV4evkXn8Ytm1i+bUQUWoqcl8AHolXlBQOMZSkP5tEoxJhaI3olUx/zyPWj4wJeqef
YI5lTCJm9ZkjFjiofEMS8soFkOUXgOCceyL2GpyZm8rHXMMPIXPqvzsqo/lDP2ZnhjPsgVQw/3Kf
i2hGGeiyHbkEiunZWCZGJvREHEcxrzhDhM/NVTJZ6eLz+r/Ba3m/AyYv/omnyQhjCOm7y7PRv5SL
ZXTxlbxbDI1USB4DVlI5gVIBCMJ34eIY+rfFQgaxZZeJkBCRWf9mTPkjb9v/fxxWhofG8qki3zFf
HPW451URzd8kSO82ONy2vHZpTj2FvRy1pTnZ6Hml752jvh0NKFa3Yo2pd5UaznpWUmx+iFzkb5Ip
fYVOvRscjnfzN588HCj18G1to/ZyeKcByPHsyQ3s3X+jTt9a/X5w0Vx+YX3yRWagNvrCQyEQHGIb
IpyQFFYx1Bs9/hfzlBqeZiJvncL6Ezb7uWjqu0EtdO8wL84DUa2GEaxnEaDF5nBILl//3S8Lbhm3
+0tH81C0/i4zyoOeOcwK55POZkSwI2gIQg1pjro/pL/QTLovTspbTLEb/nHjxT76jQWCbP+YxXij
6/rWZxHvMl3WvqSHXjxWXf8ehOysmdD8ziA9CCmJIhoyCdtdXRmfXtzd58p/87321ATdxun818Wp
T0VgXAxCeZNl/DsxBpYix7tW+k+qZYCbdrdvuN1L369bklSQKlOvaodL200EQfdfPeIe2v0k/jbV
V1BYH65BR3Yo37D3/G59n/BXu1vrYS6WkYLnTPROuieacdO0nPW5YuF2WNDyx1Bat8GuLgZGCELS
zjaHtbFabo3j39La2rSDA8nbvE5tdQ84nz6QLHkiDHSDQhkvGM3kfyOAzAHHHo/6/llEF5cEENVN
/1o6NCvBCOygcHi68IopJijXcSzlQzgsOa1+unjk59ACB7VhkHFXk6hHreJLxfY1jLzvWLWfmNc2
FfMHfrlzGKI/dkCrPLQ5fj9qdE+RE1GRrY42nTeRJehh8kcrywgbabcmjg/eTvoOS2A7aKZ5UiPQ
YreVO7Jbd24S7czI1igXpHKt9+J1IblQDBZRVo/0t65Doo5t425IVKaThjPKLttTX5eUQXz6zDz9
fPS3WCUxP4PYrdTOzrG3As5KyS6gkP3mt/YhV7R/Oj8k1Rl2TGC9BD5CqjrlMIJKi8UjulWpTcex
al6CBgikk0Ec9WRWEhvrciPnZ781fhLMSmvCu5mva120jMicZg8ZJ9OpmprdnKBXLhz1FWTkwY5j
/tvAN6S/bCbDgz3YJjZqisz5tuX814EeCUfrAlln3ykEf3Nm3hP2GpQWjHUzG49A6gmSst8LCCa1
4bwkLbrpkYYabUgTnxvapIMYUPq484dHbPO/K5fDOqnMG0LtXaffzzp8DMkxxYI7rPWvDwRgcvBX
dZa8ejGS0Ll9EVEC6ZfREUuavUlyDRAH97Xxh5gskh3Qtvb2hz0E27JvD2DPMLwRgGo2EpsQro+a
BQ4gbwvR0Xbzl1kZ70GebyKlP4Z/nLFtAS2Kdm5Q76aWDUHA66YvKLWMq9MlF+GFO4RvF48up+vD
+PSK25KUe4xSZ1t5l8WdDi6ER9WrR85Pt0qVGkjz2UbG0YTn65E1GnH0rkJ3Y9LOWaJq31fFPpP2
l5MZr6gM/tSmu6Yxp8+yR7p0e5n2Z0e+LfDuQiwChaTbBm3DHeR2yuJtNWU5drR+Zdmgu8vlUHnN
X7a7m4rNYtMhTm0BZ1c6qoKxHnTs01Rx1p2Z1b8HHo1gHuJ6X9IIBw/mfo9+cbQGcpcqSs9uF/8a
LeTGMAupOJprg312pljDhxZ/NGX8b2kwXaAgFAl8Px/7IpRmxxzonI3WzjXNC6gYinWBeZpySQcJ
wnc0VCfL5zjp6cw05IH6syv2hcForPpCcQ4h3A2o4SO4T+okA8IocS1RDDyY7bJ2nPnu+qjJwnpE
GOIlcBXq6iU3qLzlDqnLxEhSNJyN/lY40b5q/IuVVkwulM5qdO2QTgbsjBgKIp9aozv5V0pY+4nC
pE8CCfFA1UcpAYjiwtulTodcASJqRDF3yMONZ9i30kC8w8hxY8R3bbujdgq+b7q4c/KrKrKXWFCu
bNOrm5XES9gZua7K/uc7b1a9We6zeKELz33qCU+a0RtXGfrZc1Z0aPzrzymhH7K46Ahd/xe2MKqQ
mMmG/Cns740vqEjBJE9moP65c1BOe8hwThZDvWqqpzaBqsmvt/uP3LDWWVsdlHohXxgn10PL7FnO
t7nBBIrmTpr1pYoSNLHVTo+SxnRpcyQnEHIzO4nW/9QPI4AuVpvtox4uBqE3Ha+PAaZV4QRKSvm+
5DwJG3u8jDamwkfm9Y/EdWPrI1GA123o6D2MPqLkv21iXLNyfG5n4sPkqxdUW30bS8It+oVTg9Ph
hU6xdLousZ3hJsN7Xi4ZnXYijtCbD9K8JqzUlQiPjjznZX+pCHaoKQnZHbUSzfnxaQhkDWkIfEQz
ad5R52360oRiADZHoHgPomxdSKo/Q3emGv7oVeMpqC64R08BzU+7GR91jhz72RlxDGVzxXnKNdqN
GdFf6868cBcFWjPz4o0xgTxgsooXmF1kTj2YFk0sFovQ7y6KKa6q4WmE6K4rKlfIF5rsKY8UwJj8
syoQ92qqZrA8awhmzBxrteWjEPmRZvgva1huahmfQnQ0U6VpPeI7Z5MUzO6RrtaJdW2VJj16mR5e
hk/2Tope7qxTt2czOxPe+xi21iWy8M3SQokrg0WKVUg3MIgXc8hiq+rnpJs+wHK+D535QREIFQPa
EONtDslcn9HWQJxzmVANcF4juirb725Dl18C/TrQA9qUWXovpic3pRXY1g92Rb5S4sJ9UA/EjFDF
xuSSRxu87ChGfpKeMy2WqaVX93nCSlPr4Tzk6rUdKDxhtIxQvaKApRzkY7Gq6a8mpKi5QbAJkbc6
cxkjh4emgWxR3/iG/QkFaog/FrUWRlsaJHTcv7oIILUdAXt1Lv5QbCQZ3MMIRsYwn8nm3bWVjt1e
2HnjKQ3GYxM5byV80XlwoAM/eZYFcq7c9tmTDQfQh5hiUanPYeGS6/gCbfcW4yzzLWNb+sUW5QeV
cDJQYw8Chj6V4Jbn8QR4J+B4Pg+2RdUt5hj9xag7FF0TPejXJgJxMCXzJa1gZLFoBsXbZL3DIOPY
cVg6EsrmZUdO1UvfGVtzQj+YC3IZURRy3XqnYbDv6lk9G4IApn9tWe8LAdJDMNm7liauwyyQ+zTq
8jNr6rprvhXpG5DiAGnhq+cjRst3leOY4TUq2Bpklr/XV2K6wcM4v4Wpu6uR/SALZJ8C/0+We8um
1BLYe9aRf+Q+Utif3Gk5JkOOzlscB0DU7MnHsxZj6fs8spcRXboZGHY+gqIHutfEV+VocvAwxd42
4/KxuFHr5CeWFkVK+hU1wgocpBO7U8ZjwTUzekEnH/7d3CHaVaBOSiT2LscNTIrmOly+89r/BDOh
UIXRiMehWjovsSe2SV5+VCgBeqQ+FrMd+hAC0UjWqOC3Lshl1dec1uwToxbdWPfOiG5Zh6lJH/V6
bJGfYUVirSebjDk31dbcmU29BU1GUV4VJR4saaZsMiEco8wSTJbRFN5tlB1sIcZXOofa4fugn45N
Bqs1nsPEeZBAxUs0WnGtbjLAyEEedyYnHZpHoEGKKRaZP+LnnK4/rheoKCYK8mwxf3uF3GJbUECd
aP8VhiSmYtTmx0xHYxQ7Tjbk6dp0pY2AnSwBQq8WTQZKs/vIMN6ggf9pp+Jv4vyPpvPablXZtugX
0Ro5vFo5WLbkvF5ojuQiVEEBX38755z7tPYKW5YQVM2ac4w+REb+hy93wM8301zyaNFszyMe3Qiy
XXjQ4LNKp/ztFWjLsKxgd+tHx/V/SerjSGmGaCjajSFAr3JOy8Lhi2/plqSQgoaKw23i4mwbSzpk
liXpQjn1AVnhPX7kTYjVD86KgRwOKFNqI8DSo6SpiJMjSn4SgWQi4yqBdTiURvXl+rAqQi/eB5Kp
N+f1aQdSCMF6/BARbrS2o/qrnfGou4RVQL0waSerWxnphxhS/KZdRk6tdyPDfB+U+lTk5Jd7RhYT
Ro6KqEw44Mhgj6v5zUvyc4E/CBQhjUpvanZ03z9g/71qs3NZtsyWzWT6KQZ9NXSA3Ec+k/sOIgcU
NYOvYI/bcV1L86WNETF2Q3nSRkH4RXbvu+bzspwyWfgQfbKxWneL1pKLMZycInnD1HVsyCAOkupe
aYAwikmzlZFMXXcfTic/mNTvsrzYS6v3VyWjxcZXBFVQIFNrxKeFkxZwDHI7StpaXJs2XtmtDbGS
CXgtOUQNyrngiIQyNFuQi6LTnLH448dCvgzRL943RXug081Mw6KuyLa+VRCTHu6HMLnYwv8YFpdP
jRT2roULvTY9a8CSAVuktAkEWFR6kbMZwgKGHQdMO+5DpFzdDOfBA7CaiIuP9WKIB3heofZXHSej
tAVO1fN9uB5EROpJo7I/ssxEUu5HjMul/zRDuS4sxbJhkWEfef25TUOYOhGQRGdVTsGzjbva0uGf
IBpWRT2pj953088HY7IvHiqk3ErePbu8FWUkwJA432UKOacz23snTjceZzpXh2tg7q9pKylRRuFC
Zyt/YBnIs1XMX2HMMbvoIrSAeUtibyBO1MArO6pevdAgwhXSXVkQKIl0mEM2ja/M/DNNXJHoQ/gQ
ya9JDpKO+nYFVuLWML+SGcx0MAGRzy1I6swbGbIfs+eM+1SQfpdp78sxx22a0NekTz6s2wYAfUth
zFxArq2uCO+0dG8hgpH1PAbM9ZIT9ygINvvKNAfIctacTNWyitAbPwsTKNDQqO/MbsNdygF3DmjD
KyZxAdwvWubtaGxBw2yisR1Os2+slxYC8/6VXpgvtvIukZBHXc33fTc9uazsXtQ+hA26h4EDEhLF
VdqhwY0gWmizftJJuGyL0sPEVRDO7mX/+qj/B3927wI0MdhcYQXBpx2KS+/aJw82Fx1Gkvky+c8r
sDj25D8QAtUTxhpK9WMr4t04YpXs9ZEV7FSU7xMMnllWAW4CF60SJ1w7FjiCGZ5SaLwoPAooIdJ6
pxYx+Ujsw50UHfCEUJ4F1XOPGTmq/YtJXxWV7bGIs1POeleHhKlGsX6LyW4te3Xquuqv9jDh5rTZ
KZGtB10zvKSabvLmpep4qjRu94aZ2lTX+5hO84YkyZykzhEICw/XlE3EOmXdoyg9zOKYg/30s2jK
a8aXSsObI5iFA8nTirmWOb65ASjfhIeUDZaSizB1302g/hDDNnfpWTODONc2Iz0n/TEoYPOyuLdH
3PocRs2S/Q050ZFRJonFTU+p6krAxZYkT8FXDpqT8ckfy2uMWdEtJLIHG46zO6NFJ6pxubqDKH+U
m/ymjv+aUTJRMbTsUkbFqt8YacAJhqGcUA/WoJ6xJwOV6zHETc92UT5ktX+f+DglKXxb4RHj5D4v
DNQxD16XT+DRyrbAiDktznSIewsGFi0XLXJ3R2LHyYf8xUF/jceAei8+ZV73uZQwiV8eG+CZFeoB
p/LRwRX7pbjkR+N03uHt2FR9vEkbe7UcjpfnIl66O+gC09rfE/excQEqW1m/GjEH8n7KE3lmpyEN
711E1ovuF/OeAdp8GCpAJMgv5Eg8skkqa8EEKlSptSps1tCJx9wXcGNZCNKe8xJnhhlHA26pm5Ha
sN2ZF8v0fSmRHcPFNu2z1U0o0UukC5ieoB8v78PWAOCUh1aPdM7GB5PF8G2p8WV+cYzXOiFuD//g
vgJptTgqQlHdt9CTTrr2b2ZbCg7HLfDK8YHqJdSa3hEqdtv5yaktsBg9A4c6Uzd6Sb2JtbOF7r6y
QU97lbsXtHNsDrFz0eqfiFO4hpY1afaXsM32fUrx36iN2f2kfQv9q2euHO3jLDpYrt4CpyhD5HPa
wWjsc9xopMn50121VnOcQpDk6m2pcCneYXMtVVUKP6+4Wjr58GNn6/DnAv6lE6vVzAFNm5xZGZP4
BrwpkSesZPg+lvNgUoYbNx8OwjY3QrcfkY3RjJOKiqaHuoftwat3nqBsRyM9D6hznJUVNT9uBtVu
OUd1IXXZ0ofIKFZLXAbc7snPGGZXFf1bakyb8qzFYEDfHRzFG0Yj/gWfhLPVyAmVSewtwD+TdOh6
6/YcjeYff0dUgM3NNrQN0GQHCIrJylH6EJticCw8wCCnqL1slW2a2ltX/KDlFVlkjhMr+kBLIDeZ
9FmcWipWnaGpLtKMuK+GB0Q41SqTqEsWckZsxwyzRxHg9nBfI5LO7oyFoRrOwEJryrvQwPnbEK+F
XK9x3K2Yrb0y5HlK9LpIMMlzOuOsku3nsWFqvBiNw/QwquyePuczHiJ4h/I/p/LlyIYJ/DJxXEoa
9vIm5/+enYtnDmdiRdawIC60+//5Ob4Azoqd9TbDvQgCUKtWsV3u62q82dzaXR2ivzEPchrp73hX
q4gfeygj9LVMq1n7qbXL7bG4g4d0kdgngmG4eANohBQVbEqfSKPsXu4oZvJ3JqBLIBYUxiYLOcVJ
T9yUBYagipgDMEeoKGB68eXlzrkJvVdvzHYYzQ6lHVzpi1IUZ/4tV8U96L0X4EAbr61eFWDCKpUH
CUBsWUeGuNzDwfupank1C/HEs8SmHhMDpo1tbrbf8L2+fJvngo8F32XFRrvm71aILTYCgTmAW4SO
vzpzNlJ6xxytA+feQGGiUXwgAlUkxUVPfg9x00ceCZr7CoFQ4tKQxhu+rCoDAt1t7/0nAbW/zSFP
VsedlZvOA9ZRmnE8gEtHZrabnWJlSHzjXKfuA30VKgG5dyv9odTwobP+zKb6vnRoDK6gdOWmpLh1
/ejoBPqE/uAvLbnzLaM4CQ8mCEja7Sxzn6DPYtXN2Ob57H2IP7UKvN9sbNA5dtV3ajMD91Ky1OO5
B0zq2tmG+TDuuPYahwYHejCibZb99D0dtMhkiSLwBY0T2QKsijUVS8k3ObP4miWZkVD4iHndSMGt
AzTrK6AuwlyM/7PeWL277qz6F4sazyTw3UFm59CpzsiTcspBRnCcdjiXxSPYj0D+5i7ljLvoK0HO
YWNK+mHdez7NJxC14i0xG7y5jD5oGw98S4EkwyYIo5WQi6lmIPE1o6ZIg2FrceIN2ei8PNvFVXTo
+FQWq4IvulNgAfpxQ8DMMYAs7h4toSYKp7svs/w79THmB4P9g4lkl7A02j39R518oRvY68K5pyhf
8RUwZCFKgqXbaJt3KXvEjtg4qLzLcaDBHW99V21pyB+WyxahMr4TsbU1Lfd3EBEFgecSvYQ30h0e
Ga49LG2uZdsrOHwKVt5Mxpu4RB3gM5jKcPSYvPvlOpgaM53yyLlxEbI2/sJYKbdRO92itD6VjYep
m15ponZeET1ai4c0zKDHOv05dSSg4cmnbBT32uzh6Rm71BlQ1biryqrjNUJUDp/5vGoE0yQ9EM4A
5RdAY2x6b4bbfS5d+iILOOtaK7sa78OUoFzt5N9dm2HJg0DEQlnH3ZdfVc8Ezwd3swI9b+vNZIXv
BQ1BJ0byFqDTZcQAX4v3PhjDSrX597LLGr33wX2/RmZxNwt8kTyny/jAGdxd3wcIUgZAQwoZXET4
r7NsMON8MgfjPScaLEiLM/UjUE9wv1bq03yGGqhbwF0EHO6WHA7RIKKkejRp25Uca0YrProjigC2
V2s5B9Bdx2sT4B+A7/YFQZvuMk1Lqex9MPm0CAZgdcrWGM4puDPhAcJmVNCGxcbp278AgQy75A1X
z2Z5e248IZcy0HYBhl61tTj0U/Zj1Oi22CZlW3wODt0wa+Sq2J35bkj/koTzqewaen/ISIvw0vL0
04Vg4OvY7q7BArF0ODy6GyUBBndSWx8mJ/6cRhBCnhMZb4x8xXVMEa3gvFinIzjdJgUoJoFT22Tn
busQN5aVtwQGjVuZ6ydMYx9LM9FpbGPZA5RrHk3DfExEsK27ljID3Y5cunW6WOsy2kWOvll463M1
fYYq/47q4XOZt0HUuPqTPobB8ARW7ZDj5a6jcofzawTw0ezRXi/SdEAYEUaLcFPPUNFSttOoPzl5
cZK63OL0yWAe4rsND53ZvSEe2xNwh1HTJvnH6YyrEOox77zbsvhEbCs8EafBiTalCiGVm8QclZwT
C3f840T6HFQ21DgGiayYyzPps7gEifng6gbbvwCtUdp+tjbm6diqz9kBrDfeNKG4XFzqa99+0SGr
U/6ZJ4AdUs080mgjTJfINVgBLX+pNTS4YhMaKqTiqblawRJlolPkFs6IZhFvDD6wU2vY1+UK2Eod
tByflrugXcR3DdYWyn3vpYhuQZAccpaTvP6Tg/9MwuUGNBxD8CjezJQLfpwfZFc9ulH51poiWKsw
uk3zcFSqeZhIgORIpemmTvdj1h3GwbY4hURrJ6Z2JQdpuiMD+tLJ+t2yvkM536e6/JjpaQiwUgUT
cTsEeW69NzM2CD85ipqTURx84CoGJS0owXzHRf1hkcraw8ZcJtDUKjF2Yb8c9xhImA2Le+D/L0Mx
7Kce3R7jgLidrroJz3EzXFEJzAQXyFkf+iHy1uDF7rqe8imo0BpZ9SWfivs0AQLbfdlsFm13ixMf
Od1g3tdEbMRhtilb6+T38dPUebvRjzkwyc0Qeztt6kdOEgcuJiaR/tGxx7e2K3ZDQxq4Xe4bzPee
pz9Cb97gSn20zfHPmcyri4m6malfXCf5IwpOIIcgidGNLqNm2tbF5GxG6yQPTrwbTWg2aoeJmx1p
RJjRO0c0I5W7G7D/JKyEkRg/TasV6Nnrj5axojL1mzSN32JkcRvK9KyQ7zSYF+4m+lnI6S/CZrWh
K/Zi5tU5V/LBA4uAMQROHMiK0LGOJhdNNAjGhuxSBu19PNfbrgxvU+o8I7ZDRjH9THV5TRIIiXF7
6PKIqs79xWMPZ8Hl6OQKa0OsI+Wt59xHqj6iK70m3vSSO3jPqBejHqqV07xOLmw5DvtokVyZj8QL
ZOlmEVx1aI+IbqL5y5fgIMgpDOMo7OHsVRHdAJncpr5Ysjpk9SAL3z6WPTkJEoVaR2Hp1d2zREtd
xaSOB8F/oj/u25jwQVQgvVu8hrkBoWye1oGRVqs6HE/BRA7cXKHfXV6AlfVU+9VCGmjPtHQn/q92
30wIg0MP4dwxM/W+7TKSG8p4kxs91E9kA3J8CGMFKUYhjwPD2dpwGbEta6z2Y7auO2fxqEcvnj1+
Fkn/PE/9Jeiy176Xj5UTPgKLju4adzoL3V3Gxc2Rwh1Py51OWxiJ9ItFAa1Rp//w2tr0V2JWl+wt
zMZbo8LfpunXqVzaxwWuajtx6Yryra7rAvn9SNpAowQjvZwdpszDf2KctmmJQhaItayyk1vOdCHx
szXzQx4T3bVEvofBPxeOlOM2W6q1XT2DGLdNY4lKEHtiOnYjI9uVWc0Xbi7iRhBvIQ4aud1yjkti
aRj7LvrCZG+M4mQZ89Eq6SAYvdwOSe5syimqCaftdxw+tsHobbh59F1tOmep7eTM6vYeWAJr+8hZ
zdAPCVBjI+lOmJ/XVmseO7RlubEcyOOCcqRKLtbME7VcOCzxq+Xpwi2wAMVeZeicqxQ/Jy+uXdTV
g3zq/Og5FPLRke4xyYIXzmLJo1vlM2DCZuvF/pOFoxCX+mnok++pU9+z9nyEFuGTsLDY2c6XO5Jb
4Rs/zEZPOYBZLk92P6fxqdIeeFIgLMuSqlA4XNoYWmxm4Q33SGXDaN5+qHk+OlPRr2clCTsL5QUy
zNY2rQP4hmY3C39vsTH1M6rxAXhSCXCnYZnvnXOIbmaus2zbdtNbOeYv2i3I3Jzmoxsbqxh0+HNF
1281K7r9AD8tWMzuLnFkxOAD2BFU4Z+RCpm9jroKEWDqzP8mEfzmJSTl1DV/OpAXXhM8RIb7oFjZ
ogLqYpx/oOy+1RWalAbBGSgCrAgDub3MwtC2xK9ylveRnR3z0iFqUzePVUuIcmuo1zzrjx3apOVB
7T3vlBXen2pg0CdeCsoy7zETeEc5IfTH8I47GAJ5xU3mDsupnTiuKKPgWkRXSb+IGV04U2Fn7H1k
PaLzTpMf7WyJMKUz+5VVO3sBxMfSrDoADPa5mim3sWav8Lwde9pPIilfA0GeoWsxHkJ0pnx1VkOw
ZHf1z01ev5ZODa13esqd4ZpH5RmCi0JlWUSY8CzzMAF7xrqLm9pA61eW72Xgb3spn+McAYvfPyVq
qvaL4GO0y7Pktrzrff9XJ/N3rKrHOrT2nqWeNQuBH8O5lOYG4+hr2OuTHxnPsgrIR9Nn6XmEzTif
YV6glcB03AEQSIKd9BUxCv6LictzIY+dCYsmo4jJjEIBnzSvoxm8GlYALLn6SVKxH/BxusO4YXFZ
SR6dCcIjnWD/b+S2aVV6tAqyCIG+rKtmmNDY+lAYXRjkyLq8Vd1m6JHQPFUpo10blBKqmGRRoAvO
JZrlekzNv95P1sLwSIK24XnUBuiVzICa0DZfTt97UFmtR+a7cE5Kd+Vqy6WScJ9FwHEjaohuw85X
uZkFVdd5EX60KQo6L1hk0ADZ0HjENatdBkCsUCm5cf4E6j615ONkhu4qsp0dvsLDNC3m3NjkIAks
hwzQs0iDN2YP5KvkOI4c9doqf98mNGbjtEaNGj7KTtvoSr3tJDvYwbphROE/DVNET10OACJ7iNzi
jH903ji0Yrp+RI5jbUfLRDs5vk1D+TzbUXQ3oAaXNvEjy81gtcbBsPMrReOvisrj2OT/AgsAsxlh
ZbMeyio7D4LOWDg9yJjJ1dxeKyPYhJ0+j7b3Ad750DXt1fE5vfQeYIPiU8dGT9ffeULNwM3gD192
7f8lYXRBXErmfJGfQqtcO7ild/SWr00kLj2Bo2wh4rFbZPSlTdMGTwXPCQyHMrvPRkyiVE/U5dM2
0GiYG5mgV24GcGRhuE2xDtNQ+K7wRISOc5N6CNbQxbfcHLeuHXdBgeaBmLqksP5B1TgB95UgUcUh
iKprEeo3C92fP+QHp0AOhzELQM10tKJ223gtZPU2vWXNyMfKUMzZDGoamzK+OWob/9Gi5KjVs1Eg
jp04oww+U8w84owdSHkBiXBOo/LqVfUx78tDlonj8nmWS1+j50HW+YNL7GIVyVPcqRci2Wm4kYvI
u0MNt091+IO2xkIOUN/jD/gLKLUyQzwQAPy1vABdm6PVVMexlz94AIkzoNkFVItq2inFtYjs3VSJ
h0Wuyoj9BR3sc0umBUNhsmb52K1qOdYTmsdsvmpCiC5iuf42zRwJOWEyFZebn7Ncz7YJyK8ZmZr1
fhlBG2IrGqe9ixSzLcrzQMQE0InHIq+OGM9OmeU/zxyT7Mo/hFHz6JXFezLSerOc0FqjJABlMPYu
xNtukUwdjZnhGC14noF4jncEduwrrDDof0eacFmAowAmn6CHVsl/M3wgmqtfPA+bHtszObiUPWOx
S/P53HjOaflvts3fye+JXW02RSlXmMN+UKw9RIhCh6i7FLnzl5SEuDhmkL20YpA7lrUb9LpprRLr
rYE4+GGFjUfomzesk2J4n6NscXQ8kG2CGzaIJQnUiBqBtoWxcayQLRR8vYWW95pyClu8+1MS47M0
P7Ks2QcFEcx4bh2j2o0N1XLc7YqUNzCZ98XAeVnC0jKLk51B6LaHe1dUj7ZTYp2vd7zwNlIzlvB0
Fw7to2Fae3OBreFvXKsAJyvgfiCoI+r0rDgNgjG8l9jvFDV/BD5Ah4D02voP4B1IKRixGKBNpVsx
fTmSIp7V6NMW9MnIZXGQAhQPhhV+oHj8cxs23YQJTmWMK5s7FZnredThrkrTf7Nh7C3ainGeHMOi
vB/z+pRgw2RmtF1+ao5s3fK8TS8RuYfikCfTJRyD+1yPXwquAWzYfLO8QBUUj42lmXaU3za3v9Nm
kEQrQoaFfWUquxhDmd6aFb4g8TL2PGux6FAzIE26G0iPucOKfud10Xbss+skw1PJfpC5/UL2pZkW
9n+F9uSHsPpHo7cPik4qVmhQcTaCSBgdDD3K8NsqBB7N6WiULbdeCvLN9fNboedou3x5FXaUnhy0
oSjY8lP7yaGxUKWwq9vxCAQl22lf/DY5UBXgsL1VXtU0m3t/zL9GHjMaxyue/+1cuNs+67N7w5ce
AWXNJyUsoWQKoEEXMHyyawCC+b8xAcUT5OqAduRgYl5mt6nz24SKg2+wWuPiX+eBB4iKrQBR3i3K
vM854bxvBdZP3c37BI0eMxaag3PjVnhggXAJBgshDkDgEqAmEClqAVFM0QO4E4j0zCTa2yVEhD4x
jgljdgT1+lw79TMnQGtX1jn5y8vnX16nwZe+Ymj4SCOQn5HI5ygNziMDcaKco26jW6g7siHTvJsv
PmZkQs9/oXnFOyNlJkSPON+60FRXZUW6jG3W3+XowHHuuvsuI4uv8FZqpo1bAFqhr4d8rcuCGLnP
0BIfAYssNjALz8u0uIrwd1HLo/qF2oF5EpFmU03yWAvixkpqJzbULt0isINVVdCHzrqBebY55B3Z
hgkQ/q6inGlVTn72ZH/FAXkPEIH6pz52SWSvfc72FIjyLSvaBf+eM6PsUH+vQ9MeCSNia0VWJ5vq
iq633FiR846Vl4NkMDsf0jPpmdgmKDpz6h4lXaxd6BQaP3gebYh0YjuL8xEiRps9kVbSncQs2MW8
KNq6CeyxQPVI0YeENDJOKrvBxM7Ym2Zy4rivz2I2YuRTNb0fD/tnrek6w1XJ94MWzikFIUhxVNvb
OHUZWwnqMzrSheveKh1UFaG2un1WdqBWsQV7urCSf7Uy7E1X03mJ2uISYka4+VVKI1t4foGTH5mV
9sbHYDT6nak7cPFWUG45zQGNmBKEFxog48xsiVinSZKSbnobvxiAQXBxkT+E+Zobgohvhp4PXWLz
0FHQIf1FJkdSBbAAERb3fuvHK7GEStP6c9ZZApd5not+nxGNtC7TCKy7idUgSh0mq7QLrlIIchIt
i0NArvObX6YB7MGxPoJty6ASVHo/uwpDqxW7T51ial1UWXsjac+BtIJKwpxxzKqYgb4z6+FRFSJc
0VZoVpMJ5IFth2G3bTfbfFTxY+D03Ta3pupJWUN084zqD/TLb2xzGSoRcX0T2ZBGjdAggU207Wu7
wo+ogEfYWcx0kAArqLhYCFSlGSUMatjbVeae7KZP9nNU+Cc52PlZV2aEy8nPV0kvrHVFqORWjTo7
ZyGmwnoS6avCzrvvRIBdwO9RWjf4zdyJIncc8v6bnu90zl3PPlDCUkU6Gqyc5TIdcsd8AzYBhm2Y
6X2AuvGunKbuvpLDuxfT90ADKA6MpTinNwKnoSBHxGRvWTtmi0AYk+yBsJx81+pEAfuV+G8b8kmU
05qwOpISx5w0T14f20+RNxevnNqwbjDlA1BhDkxEBLJ+S2JfqWtE1BEWYriQHVjhPvUQ1s9gBhST
5tEwjFOdSOpAMeYPCo/pXVKTOW4Cq37N49Z5KWuzzVFJRjmEPpZT1g1xhI7FkaTHHHttNWk8KweB
47s0U7niFHQnvRnNPWJqzhUtYWejkHI/jNMRJ+FDWtdo/El8KlyAjKrduggiyypHr2CzkxYupGT6
MW+2NT6WVYs3O6d1bM27iVBYo2E0M5jeJYFeBh0z+ParYGckiL1IZi0oeAa3IxxRUEgTg+wST6yz
fM82cVVt9D6r8qMdoDrMNX0EFaC+QWkBNLAT35Fq/jJ/RupIAHIRjlgg0G/RvmLGwbZrhCRSteaH
U8Z8FI9w35kGgGyGeyKNdi49Y05rt7yfPgJMqD6raZR0t9CqN7ZXHocW27/HheyDeKvQQIUpZlCi
JsOm/1NZes274mzq4gVA17uKg3cAfzhXgngHrhfbknu1JJHE2q1ISJw2ILrOdjNdYUe9uB7drLLY
dlF7HE3/eRrV3q+StxTFf2C369rqX9sR7LemExgI85Yy7OIyp8amtpahD1jOwbOvQgac3Ee2REEn
8Q7zKTl5LR68LG8/solax0TZGPXGpvJaBBYQTn5h6yHmL3H2WqFFqFKBcyzpU4QacJxtierIY3AR
t8ZNtf5T1NSvYRmdWoFf0jSHf1OLl0Yn/waL0aTLvH3E1U1YJ1GiwjvNScxYsURi2MENuhu1Rw2u
2pVdd0C5F7199Ja1wy1MjBeZWy9TPZCImN87qnv0FUC1vqHVCR8L8yEZo5OFTQJ7KPkSEYMc9CCd
hvZHBAwxneYmnD+dYj743czOZj+Vqb0FZIJ+h+2mSulyFdU96VpEfiIz9CLnhQ/6TcH2Mi/DuNTA
Gxc2jz5XjDmS9SwYHG2gMpWwdePjbGBD6JYGDr5k0phK4oJ5QxxZM3tDs5uGof9S0un1AzIyTMlB
2Pni9GPva2U9x70nWXfyZ1FA+B4xI6/dcVxPQuRr+i2gNRrnoWFym9UTfT6aS0zl8OkO9k1ggYHc
FXfEn0DNHenSGBCPiBr766ZqG8Ycr63KRjzHDy/rzLyTLUjg5QhuFyG9BPpbkrKiHcfzQlFYiB67
3keTXCFZbVJclOlLXbDuLGmM7FerNiD+3Ba4XOqXNKsfwXoWd3ZgffguexFkC5zzXeKsF9p50zDu
K0buNtE2jyqsXoYUsHLpY8MpatiVceBhl/A/LVMQwNBiGDCxhS24lQC5AZLRTWahfabDQXPjMgYG
h0tMoLF90EG04gZ8Xxrj6eRePO1SDY3pyUZuoTJ0uOU4D5i9YPoYTtrsCs9A5J6wggmTYDLg+mPI
R3FcnLGV/TnLzz6f9MnUrnwrOFE6nt4ttLOl9UpVddHmiA61mm9lUmSrCZ/eJmUpzHyMxgriaWb7
OE8NaGbKLtec9SzaYpm/qUbZQ8e1ObwV+sMPJY6yAn2f9tW/WUKSLVycxcMSDVbQK+tk/9SykqO4
5Mjn8mrxLewTaoW4w6DHGmUjoEKe/s8yIhcNGYM5HHQXO50YKoVetanQmcz5CEMR7QFKbKB+PKDJ
IRhCfGXL7e7q+IPeBJW9ekR5eKxoXBySAvbxcoVda1o5TC6E2Z1gLz20QhFyXGylmjaj5ZyDsv9A
jcbioXG8xJ0PBuknBeUiM8KiHP1VpD3TxurEV/MmjQR8OmWRjdxchWATZbXMCfqPOJv+CI5L2U3D
B1bLR28y94Qd/7UFgBuFB5fMmR+BvFj0BojmfpyZW6ETyzm+tEb0lhjJ15Q269S0n4puIhfFeGBu
8RRodcztqaf7n+l14wIQoee4ditnFdGCrdvy2U31jX4l2r/6NV7MGnV5mWRy8kL/C6zf2kZshvyv
ffdL85TDfwmriQ4SrKc5fIIxcC+ZGQRFtAMSfOslgeD0JNbL3jDgX7PLjrZGUHX7VlEoxp310Xv4
vanfD9RliHNwm22CRXiUzuYlabqKZGT+dZfvm7SR6+U7ojR/RWF9M5xpbVnzq8Gwf+zhkI2O95At
OmrPkuckFs/J3N6iIH3vB+fZG/uTCKpzRZstnAuWdmw1rBeCsFPsoXtq48fUC0+2MlZzMWN5YDts
8SLxVG9iFfNhl81bRY/L88eihyCDTXJK3xnp3LrEW+jF0RVV0pvrkLlMYxdGmblVA2opNTxi3vpt
+33hG18t207iCQarPBoCJs4naH/+jtylEKqyQu3Ee/zvLyoCylS/4pG81fN0mxqmpnPc9Svh50gC
OPydPJQGy/PGK9QVEdSclgXKYyf8boHmlSbBtQygJiRGHY9SbzFKZPeGBpM+LX+Y5c1pMK5jSbQ6
n4wE3rH7IgQjwNlOGGfmXRR4w+J3SSzhR4TQWvkFRMbyO0er83Knjci0FWo33jUm0m2BPWrovpKq
Xy8YG1ckJ1dEd9WEuvpmRZ+ZUWyi6conFzE7Xvj5vxfnOnh0dTiY0F5Eufz1v4vBdB7tACVjceM1
SCQwxCvOvIWdDSF6uzybqXqzl9lhQYvg2lHd8KoF/X9+GaEe5uKHv3IBiMkm35SWfuLzzWAGsFl0
9Or4ZyHrOr/QUOYG2VLjNxMa737Pv+JrcdBO8DTnfGH82fLKgkZzJYAbfvG2qUVp5fK+4zK6523W
zfRBqx7C42WOHp2CTCJ7r8Ia1eJ+ubgjIPLYPPM7U0a/QYyEqzEAQzwGLrQXPgjfg+E8sFMxXrzq
6aet6/+/L/gDHwgQ71U4yTru/iWh4oANUiPE7PbOD/Kpw/73LnlJvhQZPRBxWlivQUM8bEiJDmLi
v18otoHK/+FfL7//71fPhU+Dabf8wn3OjxuxJHHHVFN7N4kb13PW4Evz5+V74ed3mAit197L35fr
wj8cWY0dxhZ8UmYeG2944VsK6AtypRw+3LLlLwYmsVyVscaGylYyTA/L/84XnLTLPfffK7U8C3wD
//0N96nR/B9pZ9bcSI5s6b/S1s83bCKAWK/NnQdJFEVRC6ktl5ewVC6x73v8+vmgapuWgjTKqqcf
qqtyEQKAw+FwP37OHf/e2dVW7bpBQ0jtPraWWPOrGgl62f2wu17Bpq+S9t6an9Wwlh1fM9Lg7weo
RPiT/Himymcoc1OHUP1a+8zYjMXC8k9m39lf+CMTUAd2XgPlyZ8ayCV1zvjIn6D6lVCHrAsy68ml
PY6PTCgMvLURD2rqETz0Bez3/Go+2xs1OX6Auv0jcrr8bQrFamJweK3VsLgNNUjdCJ66l0kqLvt2
X8L46iGPQCuQOrdq2fjNXkYXNoKwbCqG78QmlM1sfE77IwCw9GeFV8aCsmr4wu4zBrbWAnM3tVu+
pux+NbCBuNCW3MroRniKthI14gG9H3aaHY34MUimnTd4Dsu6cZK7fKROzAfMxT1kxxfJ7ENyb63f
PiTodwGtIkX0vYmjawMPGg2PQQVxOOEhrZ/+z2m4lM6LgwQdi4sRsLjkthkbSn16pNDrcV4E+cqk
UUYRzfWqV1SHznOEn1E7yHIyC/4m9sz8SYJeq/sLXBzGom5Q/prnJlcSg3AsggXcjhpe+Rf+IhPg
n6zWwDGRA1d+e5lbySb1fvXjrdY98zPVNvBTjOyvvekoqUHEwerX3wv7Rzt5Vz04XeclpLSizEbt
Z8h7OTYeAsDZNDAh4B3ByMivqylpdb9RBdJ/fYHmn8s8AY2NJiAyUNZ0XvhwjeSPoMPHAJ5E48UG
kaJ+Ir8PyOnCm6Kt+uPKI8GmNBI6c91ho3DWKusF95LkYOEf+Op2kJtO5+TPZHtpnusGee+AB5LV
jHwXhFuXuUmBvSBydOmcS+54Vw1x8eawuxdSGGdc1rxlofjABCW4Ytt9QjP7DInxiG+l6RxQPSgI
RS5DIYMTwJZ0KZL1BZZTbyNB+d/ILhDPu2jiK3oPYZ2NyZe/tvpdXJiIQJON5/izQer/RH6V+Nna
HuszbIZPVWejy952y6My1IzN26H/69CoW4edx7vxp4JpQJ3OvVRuTzmODEV1l3CEs5pEFFahR2E7
1VmGvakqYZMmz5N2iHvBsRhWKuQe18lwo1aSzVFm78p7TogKhHwe7vwrBsrPsJprLDdMvXNT3+ox
9eDpceIZzkdwFpRJ4TQQBlCnhmPCf3OrpQRmPYqYpQRFJu+ZrMc/eb3Ru6mmrs0Uoau7yIQlE6s2
m92oAFrVHd/DLwyT/JJCI6nzFoJJe+0qrcUmObfyH5b1OylpuIAQAN/Hn1X39wiSg+sZidOLyTbV
tIW5d5znZnitYehkQL0Csq//5OswFGemzzC/5G5qKF3xaznb6fBwxcX1KZUTgKMcvR6woRrH+ssX
RTAdgoJu2rvIeHCd7ie/h5TzmS8BnkcNwsyX+jATPMHfDIwkMK54kl61NNRIfsnUWyh8H9U0+Y6Z
HBYrTAcMfyvjItKK16IC/JIAliAxhmA1yPjb0diAeiSjXtNvQhCb1atUBNeets5a48rrnv76GZFR
wbSu7+D9u/EU4ynxlrJxD4tRN4RoX9RhNIowWakpmhqSZN2j+tFlF//wKvupYkgcWjisapPa3JCL
O2xNfY4GXxDugMlyexg+OEcUnZqUdz3yolVPPobMjoTTcKjal0g1bccQDWoCkQh7w0rFeavWje0Z
XRxJ+NsSBaUiE0EX9xkChIt8QBcaFzf4yV0MP+LcN3dl75APRsM3rKft23ZyYtDGxPswAQysGwhF
6AKi2jINK7bQlK8YJgENWK9LKVI4bL50KSyu3v0U34IbXKkw0mroUMzyq85rkRm6dFEkShuUBoi0
km4Pb/yWn6N8Aj97pHLXNQRCGB//yRgcLsNpILulPsa2phUNFM1vfm/CRGi95tNMohw+qtGvSu/a
17417hciC7yPVwi6bp5RQXnzyy0JCFycCuCUASf+d8S3zriamKxSRMmSV+XRjF98pVdRI9sEKUeU
HjnidXuGTZlrguMG3FvZaGuri5pOpLOgfPUsfIP4od6JTRpSE3/EY/PbtBnQZAK60X5VeYh/LSta
IVd9rbh9YfghxPHulcuzaFQhW/R9LtS1wN+o03adEofA9wbnDYm+t4aTmdbB+Jp5CREN1w7piwjl
pgH+HEfuo5ECoIXPGEihoB7Uc97YA0ZQQ8Oy5d1bNvqDnALMoufAsE7q+NRTRJddt1eXVC5BxwMc
s1ge1r+Eow/DU9eacnkstdrWng8oddh514GG5gMyMNBeeT0cYXUMic54q8xlymkZBWdyVgBaG5t5
x+oOGYDJ7opeVRX26TB0mqxtqGerSNSXiQ1nflm333v9ko+c+W3PeaYBfEU7C/hOCVM6JW+AKspd
oLLwNJvdpjCK+7kD96oeIENwjTyYekz9Fc0BmEQuoTkPA7jBnBeLFwEDMyMiTLZT0lMVtF/GEWAF
CAmWShJJuDZ1izRaK7MGg4xMyo1agxp0B0Ema2C47tnUkupgHi2hk1pmOdFI3RKS8Y7CoPj5ihxA
3YgRDST1mwOEktWA7d7tqlusWMUf0X7gjqogdyOm4IVRUeoZXQN1gYRkcvsIo61yWVgTy8ZHmCPK
Az2Q1zJpti3i7FiLmrQKACD1hW2PBBSoWv7OCDOF+mUCWH9szrBJ/qyj5VsEq+lY3mJqmLx64khg
wphIHYqVQ4sRCL4IqgXuZB0uMv46f4/twII4XQ21TheKh7fMGr5O7YQhvgWRueJQqwSBapuBQ4bS
FXTicsMqE6qEzoM6Gyoms/YB3BHG2NB4jaram1dWI2j7uh2fdRpDHV5FTJdfVIcwIvZRX0eY9LZn
GCrrzO/L4EURkuImUQFAKcNZGTRiNOOmpCCll4qQgyss+d4gVTV3L0J8k616kan4Ua06hqLiaF4w
1l9vF36sChWIbt92qQUlOF/lYGn4ErwzB+qaYVEdv7LG9tKIaMEh5KvGt80RPFQAUhEapPbGNwpa
W6stHNmv7dReTLLZjgNkY+oSjQTULzJ0fzZzSfu3q7rxyOJV8YRCJvxQZAbiqrpu+wSip7SlfF97
8IjEw1XrFVu9Ml+GOH4qW/nHnYcvQUtXqtqVEo0KlUTnxXeTQFz0dnOGLkTSHEaPfC/4YrTpne5P
0MgbqswNm8dN5ho6JVaa0OE1JQITW3PKV60fEl4NT2SjafpzaANPZLnlzZieCTxQW0/rkjZXcPyV
Ej1BjTakYSlR+rAXmp48Gb24Skvzkazyfd5T+ff7b5RxNnWntedvLygaT4uwfh7KgmfjeIkw1g7C
ZdLmcOnCl/0FElfClnoj03qbaXwFCKCNOh7KOnRHv+pif2ubI3ll0sTqyiyGp4mAvjMfVWDIexsQ
lrPrJNUiLcloT5BImbfZs0rFZD0wLt43NZBiirFXtq5Rw0A9wIh5cADWfOj1WbX0ruBkv8+tsj/3
huorPLP7Er0/T72Ya57cWcDyGM5ObQDgbrKbjbiwi/C6wUoGr7nRKLnRSk9XDqKu9uSfOTK+4do+
09P4e2vCDpsPmyaHeB1sCK5QIGURZ/ggTLpvBocKdXSuAhr45h5Gx4aLxd4ZqkhDT1nmB99qJS0L
nbFqZ4l4CPQA0KGVnKb0F6pGqNWUX+EgpevTKV8Gzf5ZF3RuUFLZz4375I32Wtma+nwjp3//7Uqe
gp8R8eekg2zn/vkDiQTdd/aFz82c11DhgNHxgOxbXfAF/PWzil+LClwgTXxxVTdw9trbDtkG8L83
pkZXo+XGEOfAPDPmz9FsPBXetGtV6cLz6J9QQLOetqCg73aIb1FzaEww9T4EHqVLg21D+S6ceq79
kSbBdKXDY4N2EJJWvbyZyUmfVSmqEnof3iJrN+6oaXTryrYe1ZN0VpLKMqFonM2V0pS9hJoBCpWE
Z3V2b8lg16kmOvymhR9tU3ddwmrBayp4QqSEN4rkkNrVvLbGsDwvSWYMofXF8aKfDnndFeHMuevW
65wkmZG0r74WZCQnxVlHN1GE8riUBr50Di7GiRNH0hVUGD6mIXbQYv+ZlpbvWQMLUjIZl2/vNngd
8368dER/qW6voR22GYG1Z0Ldq5f9rkAx78qfdWga8/DKdearWWbfTT9k98UASG1oafWiCLPOs869
qCQ1TqchoZDWPtzF8lsP/Bhg1NU4Q1AQt+b1VCPzEow/AsOju9jToMiOKnRjZbmHlP+X1bffCs5w
3ydbgLZXxFJkgPBIVXcPQwsYFuSo7SC9E/EPSHauW+6RxrZ26lZ09YYcQvCkCuWGRta17K9zOPzO
Rt278XzCS/oymwBGBlDPkVLuhJ/rLHACLuFs1ZCKKvF9fttslS9w8NM1RCUqe1CBfIyF9ux2yR+D
RiobMg6k5e5DWNiGjJqOW25Cx1mh1HAZuvqfiHRlZnjwHKXXfgBnhe58T+T0kGrNdz+eSOvrr4BS
yMoh8FOOSIT62xbEEPCAP8pCkqR5knp7n+bmXuY0UJbjDXX8e72B2l+QeQFYmWjZ1qY50BXRVZgE
PEbcte6IF8GtkiqSVwtWXVqiIVTYcRfNerUeqJpJJL1DoK/nFHvvzDr/PVp0DBh0VlXQSqFct9Le
3qLd9di4m5L4WZmrTq8KgpnbwXOuHOxzLPK3+xIY7P0wx/uuoeZmQ4RP8JHX9HBXWJYD7msmvmjz
GDLk9kr9wLgMfjY9klxhcBsrIK1XKvAZ3CuaWkO44sth8s+nQaf6ZnzROyKalLYYifk3nDA362+y
aL7kKbhRti1icROl1kPsOk85v05J61ZloCo8mV2GuI3wZx5VX0e3XIdWdEmBaq2CRZ5U2vlkkuUj
+eIZM5TNNfe89jDSTOFYlHtLWKK9DCb2EShBs1ZG7KRILNpyFwzFDVCTbQr4/ozMOLgj6ewBMYLk
5vkZuTSZBpV+r7alib0LzdIvrUCue1ABA9x5s158EZBwmRLa3Zb0e+1fogJAsxEo07RaSX98q1aG
2bwO62aj9kwZ98jNntrDcz8E5w5nsTBBgvf51sHjxSB5VRTusjtoCK46Dn/Taarx6yyrh82IYlaY
i+u3hTGTtQowjMr9Ca/JhRaH35VvEWCns8RY0eZ1YdjzJgmtGw89yBircBN5TXb+W4jrBoZik8ix
Lts23UVJCOljdysca5vb9IBZ4e1A49ikZXAiQwaMFRCNu/bwhLwTeef8UgDv6ugP9WHs4QhsHEnx
3SovHK5A9Xsq8u1meSd5kOlugz9WjWD1NRpqnNHE/60mqg/BFpaH28FpH+0guika9C1543KHOhdl
ND2pTKaH6GgfFGs7NG+mBhFeNRWrJJ1jxSQ78mu7nF9z37uLgnCTTsEOBcuz3hObMuT2m9sXmXho
4vpX6sTXE28OHephwCEUTKkB29d9SLgyJhCAqPQyDAPBGQHEFqGka0nTRqKbUBzxH3GQXXpy5OIU
F+ob9KiiTooQlJHALNWva8ggQIR8qyGMj/NqbQAJHjv5A3GE56xBc3AOfqe9dh9MQN4aM/yC4sAV
DBKPLaycwnYznkz9fdoHXxPALn2dPME/f42/uIpdkzYbhMbQGhjn/Ik+7FvDsTYFhSHlPUs/fc1k
9NXKrJuynK5jmlMGLkiVq7IVjVfEq7SaayqE8FSUWEihqpDdlmI7GFTvAkDurpsR/qrFOpV5iXqV
szJL6ESUjarrSQTdzhhBZeDMvZgKLy4rAqoZZuWtrWixS0SSGn7TwcgLGf0cELSAePMCWnzYp6st
nFo0elCpR2PLqWgVh28RQhmgSvVvVQsJCd3HaFzPmYJfjDdDN6gHfQgM3k1h02yG65QLufG1e+VG
4R4gB1pbL23t79QudGTb6t5bB8iivG2k5CSadKwB5nlwLKoghSOu+8G7ziB3qFu44mD5i/DSOZL3
yvOXjg+ehkRUKsObJtV/xmxWETprYVA7hu0hc+VzEYZfYxKHgen0BE3hNc1+V9Iaftq586AbPfLb
4zZ1663E1ZrcPxHzCjK5bSACEiYwHXz7aIkHGtKtVZj6mwSBAUpl/p3KhYatoG8/vw5xX4HZ3Kvb
wcpRlTcNfv8HBJvPthOu/6uZhszpuDEfo9LDO88bWq1h15jO/yuMU5HQMDM/VlNJXfVXSP3/n//4
X//nf/8c/zv4XewKDkmR/yPvaHuI8rb5n3/a//wHUaH61c2v//mn45qOJXhnSM/QpdSl4/H7P388
RHnAHzb+C5KNOBrpXNmxkWjlpKVm3dV2N/ERApdjGcX56QGdjwN60pCmaXqOa9mOaUjX+jhgZtQR
qbxweAAN+WpIcueDd+9r8mtAb3tKLuP0cOrHvZufGs7WLZNxTMvyhCk/DmfOVBqtcPAfOPKvIf1a
niCtqft/bxnfhjE8F34kaTm67alZv1tGs0SdAXkN70FAWOTIkNbay64Flqr80OkZGeJgSqbrueAO
PJ3OB9tajAWNhhlS1C4fW0BXKBjxzNbELxVoZMajertHdESpimlgVKuIKZ8e3z0Y3jIZ1tM9YbiC
T/g4VXpPbCnhVH+Ueg/7cD0ovl2kf70yoKrmaEhqzrqG+iJR6emRj8zc4n/Skiyw59im8XFoz566
kbJr/ijtja3P5IE2fWnD7/lSTRuyBH322/U2vGyhzw8uTg9uHkzbNhwo3zzTIHzwvIUh9aWH7Iaj
BY8U/3dOADSxdnenhzi0VTWEI23bEIbpHKxsO2rFbPnBY0ysOjcvUIPhvL+fHsTQj03EZvOkbeks
5tJ8ci0yCzP2H1KQocCjnNC8zU26EwZzsCAQQf70wqVq53k3s90+oXvxcPoLDg3IxnJcUxcmOA5h
LgwIWtUBWKMFHiD7neQv7KXVNxc1UnDJ/WS7N6dHO/Q3tsd+uZ5le55OZ+pHm5nKpgzAXaaPeUmg
TANMagP30bFP6CJcsTk9mjw8nI7lmvhTZqDGW0zOKoltqtLPHoTm9V9EAHi5jCf5U+pWuAZQr/hj
BM+anvt0LqP6cRzJXJlxEF7PHbrE8RzPm9yTOloLtAc1KC+t2hjdlcDz6oc+dXJek/GIUncJRyOi
gRtLI7CmGULSaCfMBy8z7ctac2ldGS153jVusoValCqwlgOCGZD7vT895wOzFbpN44vLmeQ2Qa38
4woPtjMYM2C3vZvY9IUV1k0nTBLApfXrPxiIRXUc17CJQhdXhxPm8+Q0dfeQ+gkK6zXZwbqgdAA0
3vvbrkboDo8Hl1NoOiboyY+TKoPMGVIYFgFxGjcVTNo6NF6z6f2GAn3TKsROkF8OtblSwnk9WeSz
yo3uTs9X2crHu8vBlQKLBbWnrsvlfAPSwK4wigdIE76G3nSWR8bzAA0wJ7S3IuAw/sOIQOLpURcR
gScB8gvJ/awLugToO/s4cwcIaOpXSBRY6Ko1mvultGjgly4BaJDZr6cHO/AFDOZa+HLDYkjTXEzR
Ghq9htVEPlRp+SwV1rSmsb9Lv1a5+Qy270s5zJ8MeWR+lm7onklQYNss8Mf5xVqYwwzosLMWD6ss
ymwUxHgD1ymSHvQZ+5+s54EDErplOcQ8pu5ZXNyLKU68b0r6bIz9MJAnyF0gMfHVUEfXCjviPp1e
T/XDPpiM0F2X/bMQOMCzLo9IAfXDFOmye7B7wJVWNXmbjJuYBC3JhtNDHc5LYJK6tHTXorHSXni6
QsaaP/myQM22ho9lhq4tQRmMLoPeBMHfNt91MyKveHrUw91To2IrpKMB/y7jOUMWelTaotnTwV0T
93/h2tfppVBl6v9gJFu3LdfhStbdRbDh2tTXjHoEEA7DxtxlTyVMh27tXuhp98nFf3DQBZN6N5SK
Pd5Fj7EZQV0Cz8mupWscigYVuakyiE3wqGBm9fBq0d92en7iIBB4G5XFJA9Fn5pYGKbvkltuKrfd
o9z71Wmr3xYQs/CP9WxF+Uolr73JiFcjnMfqkxTmbwLvGyEHkvKuVnVkw0Fm1upGFPP8NPxlNMiK
n/5IQ63yR4NWS/Pvj1T28G5p6NqFW2J0sj0sDc6NTBUExMzTTVGmOok4JCEaM4X5xHPQoyOxdzbG
EBHWAIQuTn/J4cn6+CGLC0FzGqkFhN37weEUJ93aB7avQbJ5ehjj0CMyjusapm3ZYLCMxTixno9j
KHjo0jNF5cF0ygvajSc4+mMunJHQXoOfDyAGau1/iklDjTYhBd6fYyzgpshNPtmGzNe2qdn3adBT
lTW8ep9n5nzbVjkqeKc/+HBdeMXxGOGICJOAaXFMctKGtaCpCNQe5FDuYH3jnv5uCMS9Tg907JDw
6pGCZQHNZy38TTA0wAcmq9kX1M7hsiYTquCNFtUSVXukukep8PSQR/bCAS3OM8ejnwiv89H4hCvN
BNnQcu+awN1gmEDtSQHAgugaZksgBKeHO1xKwZNYJ9hwhevYywM5B3poy2Fo95SyKHjC0p7VD6eH
MNTttjhP3LO8VNksz3XkYrscDbZvJAb0XUJdXwPl6XfPJH6oO0BwjE7CaNNALsU5+ry2t0lRCBFJ
8smhVu7s4zdIlpTQSlf/h3v9uKzjJESmCzfb1bRfecm0n2sS26cnerh1jOGZui5tl/V01Dq88xsp
6J+h78Jk382D/9Sns3feovlL9VVUqJ7qtC5TThAPkBfNn3hz9fkH03s39MJlBZHL66Bz6j2cXO6F
Bo/Dme1RUhjztL8RHRgGtjlYnZ7v4Zqa8JmTeyCJo1uuvpgvOe6sHuPc3scVxMyZ/wMM3ukRDs+f
JOMA6IGwWJr2m+N6t6JVLNAmpgNl30+IFur2G7YYkAFF+NBAyW94DUFonh7zcFYfxhTi4y52gS+0
utSCvTtAxplbwfeSWsrpMQ5P3ccxFitnQ+Y8auTZ9nQsXrtWeocS4ZPudp8s3/GpmJScbe5b7yCc
0OAiMZo8AfoOHr8cVgGV4P9kJv8eYrFaMzXj2e7mem+39ve2ohGEJK5bfbInx06WeoPx1nMNknkL
P1wIAy6T0q33lrJpZFmKvvPPS53qt4B17QL+9Om87L0f/8nk/t+wlopm3pmfPk7YZW/U+06fkFq0
0+qcKGk6n1Aa/2Qdjx1gjySMhZIS+TxPWcy7oXqz7bWujJO9jIpr3y4NtAP8R9ENq1ELnmrNaz4Z
8IhtCIOOd/JLkpDaWphgM+Q+nHJ+sTe1tlzDpCqugqaaXk6v4JFYSgqD7BwJEW6ug8SLrgMC7eXg
7dy+33agTsjgQxsskTGjcQAh9McwM0q6Q91VqHs/0NY6P/0FyvMtPKPgLesRTesOn7BY2KJq+i6f
PWfXN/lDkgcviUDqQwsmEodm/dkVcORgC6l7+CveJ7pcZuyqUk5+FAvEyf2IuikImrN4iqBuBXNw
el5HRpKEOLZFLp3mumX213FCaywsDcSJAYkl5Aprw4dFO8zzX6cHOmIoksekbvC6E6RAleW+s8xE
Q0ENiqoWHgiruep0r4ADu0m3p0c5Mh0uTUuleXVSkcvcR+zomkMHrrOrRZPuB6M07+ohCjbt4ACi
/LtjmYZN67bnmFwqBzYZWYXdoUxj7xMrM7aFGaQQ/9b2qtP9dnN6KOPI6tkq8CH7SCx3kMIdacJt
+h4QDfzwKB0PWfuaeq5ipnerVaw3sBp5dRheuEUBSLXq+huDVrC9oJS8qR0PbrYw0s4ltM4Xn3zZ
4SuHMMXjWrW4V6nDLPZ11GPANn4BvKeS4nsSVeb1rAuQ1g6KeV0XXtSUtpG6KlEFQrXeTihleT7a
yKe/48gVT15fFxQcbZs4dOGHqjbq6EETwz6hlzKY9/RVRP6NDbgwaOgGcDY95n16yGO29n5ItWfv
LBpYRg0TcO/vNA8MlE3p8aJuki9QF33mDg4T3wLPZ0gkTYhepGWoT3k31KxBTtdLae+8orh3tPm+
nulOVfRJOs1VeLx1CotdVvrdeVeZz6fneeROIS9jMjq2R05hMThyEL0I52CG602VqM1qXMUZ6LtO
gwONRq2u6utPrMo8fOBLHkw8JXWHVNBBDtOwRV03RmjtvNpyqCjrI2iRcbqxbIhBRwM6Slc28FPS
sHduZQPQp3QY05U/TnCSBF6B+NiEPmgtjHJT9BJUctQDBNclLO2Q5m1ir/FWAW3FGzYPbtoWdeWk
6+mos+T80zOjYSuqqllbRm1CkxFSa9cnMD3hSBa7kq1/IUFx3iTkX0CbUQVdmaljrAboqNBUzfPn
HMd+nkL4eh4Ucf+3vRyVHJccJ1le9zB/1dbVFMM5V+zFFOrPSex0D1RAyq3mhtknD7vDe880PF47
pDFMw+Kkf7S83pvrGsnodB+X0XNeQBUQg9yzWg+ly+braUM7dHKMZZHfpKJr85hcnOHSdtI8K+d0
ryO33hrhbTYHV6eHODyzagiuHwMXQUS2eEM21jhk2VinD1oQhTvhB84VcIDxOkic4hOffXhsGIpU
Hz5AFaqXQ9V5qiVD5WZ7XzSrpvE2sfknit3fJE61z8pvh4EtY5H3JrXo2dQyFkc070qZNE2R7CEe
2Qzz8F2Af4jb6t4c5aMg85M0SNKcXsqjY6oqKs9hqihvz/V3PqnlQp10ZvmQQudc7ARE7uaoBKQR
ie7BQ58e7dC/M0MPS8TqeYEs/TslDV/XW546xUCjJK3tAtz8DGI2muxp41UiA6HbTV8i37S+unHZ
fFLQODwHOCQe40Rk6iPsxQoLF3U36LesnW4AZIBq7pvdeFdaqX9NFTnh6ckeWikhn2fw1FL1BXeZ
Ka4Gm8Zx05d7MOuPY4H6XAtZA9i5+OH0QId7yKUr1P+kLYRhLWY1ONJHfN4z935Ge1hV7LzwJ5CK
DriTUihuAxrf80L/5K4+kslhWNYSD29bBumpj06F80neG8TfriQjOxf9TQT0QMIO7ybfW9jWoAjW
rKcRJQAtiW47T4mxn574oauRhG34YAkSAY6GxReUHrpalYDVuXbIiXrJ8GdKPqueHNb8hcnP59Vs
U1LFiy585wAAx4mqytq1c75pg+pblRc/grna9zliyRUdYKZ2NSVi3VeqKbihmAwq+PREFztMPVc4
uqmT6BQw6+r64humoJV9lPqw/VvNZUIdOYkCKP5Q7ZoRH4i7+1jUn5TpF0flX0NKUnWCxOoBTKYy
qwyKlVC/n4RNb0X5zSYdaEwRkiPRr9Oz+2wo9fvvfJDpwTIa17l+X8xJcxPNQblNoxzZrBk1oHCO
zE/yYwuzUZAj5YUAkPAGJGm1uKGawIr62a4ieJYz9EoQuAwvTs9ocfTfQE26ThodqAaFm2VpCjwv
iDijjRCyRT93SKHgE7DuGZYZfmIZi/vpr5EAbXBjWELiVj+uXZXEqCsaDpSD9eiuYIsrSE1o2VVo
BpvStiAul8NnOdyD/eImVDVpLl6y03icj2P2ThHaCZwzO/C5ikWu68+IHsGXZzTvwq56ei2P7BbV
esqlvAQB+ywfgz3dKn5RRoRJtIYpCKxfW58McXC8mBDhuMpb4ssOAE1F1DZDV5gpHQC0jEdnQfTb
MOjkpU9IuFeaBv3d6Tkd27X3A6oPemfxae72taVZ6Q7oVEQlQcFMof5ChPq8B+99erBj2/V+sIXz
KPBPo4GY445i2a4Zyo1vRpsBncMzaH3+ZjXmzR7fDWYvsmQNdGW10/rlrq779Kyop2qla910C1nc
Z8HE0jP/ayz8Pk9WYen6wg7d0WAr2ybdJXYMv5YR0VM33EiZflHgUBtSVQV+VSB+Qwk5I948JNon
i3v8I4gnyJuZ5M+WIY1GI4qPs9J5E0/tQ+OX4yZN4Pj37KcBdfNcQ7+wqO+6rv0TR2A8k1lU957n
f/bYOmJSEpcDpAruJWpUi8Wg0cw0ci/IdkEz3Jgp0na9SVGqCH7qXv8KmdonoBvjiFmR3CLwMCgZ
eRAyfrRhN07nJK9i0BJtVW39qXbPbaSULunzLOAbEOEP3dfojprD9keYg6GO3BnAc91Pm4LWDQCv
ZfvD9UANUyNsvxl6N/x9P0+2W2IFUrcFS/PxCyE770pTBPHOtWtq9OLJqeffp8/W25v9XUZR2aDE
L5E2FRbh0NIGA+CG8JsFxZ5mPxtagZ76sEZPTmsaW0gXFPuHWUbn4HIv6fPVaRbhyA/1q2IV+ORT
Fq/tt0+hkiDBzkgb/7yYLoksYLSDn+4CM/FW4DO/mnZiX9sxwJ167nL6iMfxMg487ll9HRqfwgff
SsPLxZCCBK86eIS9C5OAyQ69FC3LdnJyb72m2gVAoVMNseTafQIJ892W3fVkBZcmzA9WRf9rHcAS
Co+O5d86MGZ1GZ0G0bj5ZGWU7S+/C/CtCt90wtVl+GRm5FTS2IcQmJZtlE1WbgodHMzpIzh1UcOO
O/fzt26M9qBNICsdPw0Ijlxi1KdNhqao7vHO+GiKfV7WfdU6zi6mkVyjH+fMa+3y/PQ8j51I1t7z
HHK0tljGNSUhjXRFlu78GDFXjbY1BMeT8r5ox34VG5azPz3eMqH1ZnHg4AhdCE05X4v9ziEeNUk0
pztTVFcZrF0JoLAM5OtIw4AZQI3sD97GhZrw8009EmJJyhWOYeP8qZEof/juCo2IEB0ziGirRALI
beevjd18n2AwOD3HI6EBx4kMsQ77E7Jli2F6ZxymOAt1QoPp6wz5rNs4sCK1yNLBYDzY14hnfbKN
xzw5gSPuBOdKB+ziHJfIWORV2Af7zB5WhuqN0cM7hTkQIygLAc326Skq21ueDsCivMmB21kHiFFX
62LbDQlGirZ+dEncRAm95YHdPCXR8KIFAvRB+agakU6PuywHvZmPR7JOciAokB9MNA+00qkhr+5F
9gLgatOgE+1l8Qohr3tftbjSXi/dcWsIez19fnUr81xMHAywQwmRzD/1hsXexnHjAYnzwt1c0+g7
EV2j3ZDVt9NsiseilNWaS5WmZtOu7uQMo3OnZzZdoK7+mphNvlbYgs+O1BGzNl0qBC4fBl54+dpE
UBHKNAgAdpAunCe59RpAe+RBxACf3D0CROvWo4dP659Hl/gqhcM91tvrBBUXqoJPM2q5pzfpiP2b
rsIuk2cDw7yM9Y05cTOuvXmnQxEVmmep9QLDfxkjMNE6UCh9YhNH/KQJSBFgi6ACgPV/PNVNlSUo
uVTJTrGmGqJ7blx07U5P6dgY3NfUyWiEIhW+2PYyTYrZdwprl4nqMfS9H37WRJ+c4WPbCKYN5BgQ
QQWH/DgPG41lN4+0kEJjuUaY5Hbs53OExZ5OT+WIq2AW3LQ2gAtV//s4jJWkeWHk07zrBzRhSyf/
EwT0kDsOKvCwaTzXYxKvTw95zCB4hZHTJ6hihuoSeud3aw95inoQ866rkCdxtFsJv4hGm6OkT76e
i9do/MQEj/gnSpr/HnHxWAp6C0FGBIV3Na1ZydgjBmRfI1l8kydJBuNVuG2meKUPwyfZpSPXqUk0
w8OCuokJhn8xU4TVCh9K7l1t2YhOios5Tu5Ht9ukdfjJUMdcIXkI4REkqPrbMg3rtq6PfH0V7fyB
fuwJYou8a9cFV6lqulQhU46Mg2r6NOnHp6XxP1jj9+OrM/NuV/WujRJtbKJdMc63kHajqFzQ4WJe
lC2eEWRtGnUo4dG/fNqaju0tFS9JTR7fQizxcdzJSWp3EF20m9xoS41xxV18DkzpuilaWBZzkrSV
tVXdlqfHPWbFtPFYluGqUtzSzTZdFvgpZKc71QPtVAgqdqBVIhibCdTt1rm3Z+eTPpCjU/33kHLx
Mo7NsO47SLp3eUhTv+OmMMYW67J3XlQzIXpd2zw3t5Gjff3/muoScCfsIk0Mn6mGMbda1OwhsNoa
NGup1l8vSK8i+O1OD3lsqqCySUuR9iZGW+yqXWqw9htcrNBAoeKXbTp0rZUVObl7aRP359xbTZz9
OD3ssQNL+ZreJbKX1FEWw/5fzs5ruW1kW8NPhCrkcAtmUQyynEY3KHtsI+eMpz8ftE8QQRRRPjfj
mr1r3OxGhxX+oESwwHEg9K5SRp7l5cS/QZuLuzbRY9kW6DwuVd/mrnlAF1ijayOyfhqESlhLR3HN
NZ/r+nno5Td4ek88YUvAqrlIGzyuNW5ZSsB3ZT6guEWGADP7tat/jBICXmfCViykVwWGJyWOr3ht
XmpDuuLKtfA15yf5f2NP7garqFNsL13upsY9aEr8B8WwnyMl+PHXmx2GN1/WqPbdV3PyTLX0rmUt
kUI5qUP6aeREB+5SC2ju5FPKB12lwsqkIX9740QegjaS6vvXqCyeCmW4+paKH0qWfOt7jUezW6dD
uVArmd2YBvkRsQBd2Olt01IWcbucr4c0zRaDD/wg5V1oNGuCnaWXROb3T4Nawo7/GWt63MtC7N1Q
4WuJBUrKuA3QrdwqZBEjaXqUYaiRqDbD8scoQO6gIF0U+cKNM/uaffwN42/88Jq0Saf6lcIa47lw
klPpGMfVejAMtMp0wHIWGk6jelFW9huzxCyolpfKkHNlOe6A/1uGyabtFG/QjSLEB2Uw0bgcxYZB
Z/NPF76WrqSH8X8r9GeMUFb/v1oMKQW3Hx0bnpdpxUECZqazCmzmAQjuEHnBBicTtFhhqqIDWmZr
Bk3WvVrnhybvATn5NFz//kCRIVPTHtmO+jSWTqxYckok17GbwiPGAqcPO2YdthS4Hw80t70NlRFM
hoJ8OAna5djtKnxVOFJC8lRW0i4GXVoZIE0DZWGo2a31cazJ1ooQxvdwLCRQgQgDquSUWM5xDNCS
tDwXbvmnrZut2EX7OumOvHALDeSZS0ojGKXGqhvE29MLX/cpIxruwGOK6Cj947UYpgclDhbCorlp
0omQRo6Y8c7nvj1BupnjPRqZyYvbfEFmFYGyUYoMxAO0blJqvLp6eJzYr3YLCzyei8n1oVPVHXvj
dBzpudwOPNBKFuJMScnJscEY1AzRfcFxFuY3k7eMuQMxvaLTOZ5m/oUSty14u/CKcQsOLEl8jIl9
eBh2lpqhgFguPGEzO5RUGlFfWuQ0eKafLRLkDO/ADj0wT/8GJudQsWMEPz5ZQpMvrODM3HgrKfGB
8FPInCdRiFyoCLzhcnsNUa8Z1YFy3GpQkdM3VZh9pm6w8LhM+/BjGeUdbzNSUkSgRJNPhgtbbUBj
FF7AznlvodXjYtxZKY4aiSG8mkLQOsjBCuQuqtifS1fB1qax8uTbUHfal8avVBSg/LpeeIlmdpLF
zUMeDziAEzNZB5qEIJiHCk1Orsefgt8W28RTtcPju2fmQN6MMv7/H56aLmwSvGoq4eLoqE4ZtaSf
Facyd0EkuQt4rZmo9maocZN9GAozmQS1SNG9qrG/x0Zuh5T/Vyc2mlWdmD98nHnscOi2SPJ/ejzH
uejvZuQxpvkwcirFRZybsncdeXBI6uHbKq4Qu16bAuqa6Zc2Dl6oZm3zLP72eOi5jwhglbqgAQJB
nNYxJDgDjZmJ5kXFP26fiqGB6rMVLHzEueuO/jVkHFCRlEymCYNfQv93zci8GGFwbZ0C325T3sZC
uZUd89wkOXyI7qnrsGmW8nWXqH9/HxERUjSnl6iMKMnbBXZEwLadk3TXHjGA2oieo0h4NQz94o0W
z3m2dMvO3RGgbTUKroas3OGg8D0TMWTRzEvVZLi+q8VnlTrrSkBZaEDsyCvUhb27NOD4nT/soC5P
E89BrRwQC5rconYFCHxO0uYYVuVWqwZ54RKc2bJjJQNUI0w5ylNTkgbwQrcUESa6Okq2QnNohywn
ir6JKb91pr4nOLyMovaaXyxEPfczvRl4StOwfBHxgvGUIhs6CmPRfdvp2VOgouW+FGHdnw5dBEDC
1iHYo4Ix2TaepiRCG8XuVcxkBc1Qs3rGGDJZ/e0ZhJkLOQMYDsntneiIg0ujmoSmcFF99A2x/vPX
4ujR/HiUmTPIMLyQpLNQuAA73W4RzEziTldb8xIhniIHwtZP/G3rYKld5Z9rJz8mZbNmPT5pcrvV
teHz4/HvL/KPw3PX3A7vAu0tHb/wriDyz0SAyPQjNKcX2hKW6v4aH7nU5H8gqUyO3+S5bNu2jDrN
Ny9YxdlpRrmHHfIfKdgi/mb6o+bt46ndRx+EVOq7hIIGZGYa7TiohQ5SmnU0WNynVEGYE/VHuUi3
rS7tHg81d+7AqMFQZT+S/kwbjbWrF5Gay+0VgccktHsLeRozFPHzcsPqd9eqyi4UamnfgHp/lVWd
TrVPqLDwK2Y+5oiUG6EZBudjGgPlkZ4BcyzLqzPaEqMDLG7ZXavW/C4ju5+a1yYUV3XYP7vqpVNA
h1iXGt1lstPHP+Q+2R9jaGJME2SESeA+2VSVJw2VH5RXIzXlsxyr6jnoM6RBMCa05R65h2jACimL
0mzpQ8zgI3S0JUYkxggBA2t2O3YdxhGe5q12sUC6v9AMdRA0xQVTLXO7VVXBjiQt/YwppGELcRN9
9YUGEmqaV/K1D6C22VXjKqu2ibSD6YrVNkBUdx26g7QSxZqQzRGtX2KlRSu059D7z/t07eLHefTI
xo6mKHpryuOf0trEsAiD4UOK/vKq8GK+OHWjHfcidmshf5FfZ+V3vU/wsnPc4ip1vfmjTrXoxcRN
EEMO7KQqxRytciquHz80dlKTZycjLaJt2hfyWvXyap34obk2uKsQ6palT1kUN9t2yGpMpnQxw761
Uve9hkWIVvrKKbVA6bdirJwDF2HATC+b5ybKnbeq9aq1rEf4H2jWW1nlw7pswl9hlJfsEgEJ8ST2
ReyoTP3Zlcrg1R+M9oWlTJ6TAOs9cgkVZ6ygP9Rh2x64UQPUo/OvUu1gKulWwTOLhAq6EFa4fejK
S2do2RfSHucpleEViDVayu4gtzgmogFo1Wr6UwiMzB4E3ACytvahwkTFjsiotQOqdS+F7DIVH+XS
UDOVjYunNCKQyNb2uJHCuZX43rrjha8SluxbVAMiqpK1sO/i2lv5VuKukqxzdqZW968uuj41ygaI
9g78ZV+ayhEXQp2Zy2i8hBCWgV9oqtNsQY4iwxm62nhxPCxHI7o5K0UTzH8Fz9TOIZyspdhOZp/f
ZpScg1HIxpBIBIAM3Z4DtIJkQ3AU76rHAMLi5ozP9FotkdqutrzRSf1dM3/Ekr+OCrgWi+CPmXhg
1F4AJywjgHKX0Ma1NnSD75iXTMTSSHcLZeVLEbbceS+uqVw4O0eNyv3je2cmMKCdDCBMViV2zTsR
7EO4xXCJkAVBcK10wcRZIAlWTp6+Ph5k5pJlEDrnJjmtRPP+dmGpoCEnCannCn79Sa5xVwrLdRIp
X/96GBW1LpDWkFFJ+iffT5GrqGu8TLiUleE+Z7LfHypLVze5Ji1RlGe+Fbgl1M1oyqO5MSVIoahC
7qYXwdWtR5w8BpflKUw1mjN711/6RjPLR+Y87ooRuUKD73b5WqlzozJCeDDSNE6s4nm2YHmnRO43
f7+AoFffKQeUf6f95tbwDCXsCx13q2LTdc1FiHXLLivt38fjzBQCiLN5cvlcYJvv8JCJ1xsOQU1w
lQ08LByBRev2RYfROgZ1UvStAIfjcP8du+azFZToaDsLr977Zpgcdn4CxGxQYHzIaXVdquSC0Iqf
0JcSbtly021w+BkQx8BnsqB6tgpkD9PFDhfENkBGyjHUBL5jUX5tVSdfQyYdNnmQNFfF0bKnAttN
2/Rd9RRSqMVelMzbyXt3XSWZuVI9TbfJGNNdJ0vtOcHv50w9maixAp0h+FDCEsnIF+otM/vmnUBH
l0IcpznZNzVsoDzRe+8a1CkmuV6/Q3D4WYzdfiGKmjkNHwcyJhGxEHmZ4vJoXJtAPkdRdPIG4RlX
85NneoMt6cESQXHu1hqpgf89M2MSGftVLonNCFooqvzopc2LmiqLKMVxeSY7RAM7QISK/AZtnnF5
P1yNuhYmGEyI3pXNeS3qfYle6/gH/d7+hxiJz4oOpGBvdP6mrXHmpQQgvEU0v/lDqr5m3Ru2Vo8P
zuxPAmcFM440jgN0+5NU3w0bxTHda0n6kSp9slatAMvkPsIwC4lirdo1Ae22LIkWzsvMY4wUikSm
TKmQasC4BT4shtwiO+8PdCw70YSUx3qvcFinqsyr3DVCsRAOz3xghkPkTIWWNKJ2b4cDOuSEnijQ
EQhi5yBmUfLsF/EShmfmgDAKhDmUwKgdTSMMJyrxaQll/yqn/aeh8Q5x2L/60lJgsTTMGHd8WDsB
vHUdd1lw1Vur1rF28rJXS2qCa5kn2dvjHTKzcDRxQEChX0AuMX0DBTqJXq7l3rVvhsoWrfCkgt5f
Px5kbhvywhIxgImj+DM5GVahm5HR0bkz4jR4CTPJXUGK8SnCW4h1AGlfG3LfEUh0LUxEN1sYXp+b
5MfIcLKgJEp6q3I9X7XcSHELC/xV3IUejhhms4dQi8tKj3pTncvuiZyvO+SD12zUOIeWXTYD/i7Y
/JlpbNilbEbIVZONoFgkG1tZLmJ5FUZtvca1Qt/B8U7OoR7VeEu3/kkQUN5HV1rEeEHKsm2TWShq
SzmIxxyP2MAN05XiC9lGr8XurDddsdNdqX+VE18EK4Prp9WY/bEg5PIR94dQn5QpBRLOnPK91NL8
X6eqWjSboqFYaWLtruSuxPyuGBAaRXLfrAdbR9T2JBPG75E+qHZCHcqnWq+VL4XcnyupfglBVu/e
gYKtlj0PLdLvBV4htqdW8cZo2pLftAjNnCvKEKLwziik8mM78XaTB2GaurFVc1viUOy2+aYund+Q
po+yRDbPxYSjdIWDVL4yPPFXoSZ/3e+iKspNYQJlIwKcFktibAlFo/R0snT5h9c1+kb0WL9GVaLt
490/99oBx4HJRzdjLEPdzjQ1WsXCTI9Cvpr/MYyM27/bg1P38TFavPFn7l2KvfCyTI1/UIm9HSxL
pNxHmFm7BJjH25Ts4GY2yXcrSn/WFtCYx1ObO1jUz2FnjDLQyFzfjuY6gZQZTYwamlkXmyCQ5LVR
iObCAs6FfzdJx3SYAsxk3llY6kbt6yDiOtfkm8HL/5FGZ/VGM86I9e/9XN8iv2ubcrADkn4xe3mh
1jx3j5kWNFRmDFplqpNmaX3U4mfvX/PaGVux16hax23z1ObuWoqMP/i/U+dXw4VVnhmWsFelfUBE
DyFuclT82MicYKijK/ziZ/pkQJhjL7MF1d/WsfDiefJJVYLzEKabx5/3/iEivYSXOVLwADtNeRcq
pOYgLWCP+W2/bqQfqOxviWgeD3I/OwaBTgz+7T9aJbd7CNXcQmzivLsqqMcc4WJ2Tz2mrz+jsPLX
liciiOhGunM0jMDdtF4TLFwEM+PLo6gwGTTX0R0DVaYKBJ2mba9lg9PvWB/x8m6fon8kBc2O7Mba
97gmDlwlC0HLzPKSDoKGH/kT8h0cvnDVpq6boruqYWmHUAyzfh8oS2f0/kYAgA7FFkUGskL+uF1f
utVJZDV+e1Vc5bcuudvSjKpV7Raa7afakgDd7GgsxShZTMdrmhL21E7h8rvt1TfSl5qzgew91L9C
e/KqpdhlZv0ouoCHs96JWtOx4tSI2z7Um2vpiehhgEwh3tYVnG27dCGEuL/DDZpiY6FgxMTdEWuz
hqar4g7udfDM7xmoRgu8n0O7vUu7TeU5C3tyBuSDEjMCYNR3xlrr9M0YqkFTMQ1xxlL+8KoVxlpp
/sl1NbikWd7uCj2I1mUkoWYIbPmMFm1kZ4JI4a/UnYWpz3Cfxt8Cy5/mCYqt015QhKK5F3nvLn7e
Rh5SyU4158nBTQir+H0hGSfLwofIX9WrSLNlCXJMZXmX3DKw1MDoFmuG/8eeNiEGcwPThedymu7p
zqOz2PrOhTIbzNaiXWctvcWFe/f+dRtZ1AxAhQ144vTe1cOgSQJNNi7xYHyRgEeLgboAJZg5LoCi
ib2pptOyma5tgJGtWzW0YyNtwLJH+YPOwcbsgq3WL2nDz0RcTOfDWON0P6QVsZC5KoYg1TW3gp+S
GB5Cw49tLCefPWzobMrNp1wwn9qw+CUVOuw1LL4eX/WzCzreQkgajL248Sr+8AuMoEboNJHLK1pU
+w7X52iRAjFzm7MvCCxFhCnG9sTtEEoxxFml0rh0XExfbavL1E0Wl5C2QBnYlRz4hxIg6VZ2jcEm
5akXitAzzRG+Ijko1QYSKmpjtz/AcgPL1TH4vqZZ5q5iHfNi2f8kxMU694o9LfOTRWe4d00MjfSn
nHJO5YwmKapwbqT6kxBgz13W4cIhnrm/gPvTsCYBA981rajqglJbZuToFzSs010BLnvlCBr2NoaX
b0wL70onGcKFetLMjqMdSQmXr8ELb04ppIpbag7uSWOBNe+eaqsf7HqQmlVmCup3mjPC3jCTZlvF
UfVsDqq/zgp+TtbgEPp4492/FKC1UWXhJBNnUEW8/SiEi5LsZIpwoWmm7HvJd3deRu7XkLn9/VB0
sqlDcG3TEJ3mNRJJU9xVALL8WjxbhfCEYPK+U/yFfTYzI/iBfEo4fOMjONnnhkROGcUMg99w7AZf
aO32Rf7t8bLN9Fz5gB9GkW/XTegdCWCv5Vy6sj57cvyP4AvfKEWs5T7cDLVyyHBh1lrzm663nx+P
fX9XMDRwMwhaCNvcCTu1utPrZVk6l1yDh5hrJtdVu1QXvL9+x0FQdoXWS7Nu+o4onIMaSToHZIAu
2aKEYMFogRZK0dcGzaKFrTE3Gt1yymFQtEabkNvVVPOox8mmZbTce5bz8tnU8e4ssm0hL7Ht5raH
BSaQmh+3II3a26GM2gRKiu0lJsWYi/ZRvall8aeYGYeFryTPfScYLsBj6UGBrJw8xT0S4RICXEQq
8FmAY2NfTGs+tgfs/WwpDVH47MiQevHouv0v38uip1Ks8IYWqt9xUP7IggpFgzr5HmTOZx3MpFVq
za5p22+hq50KGj9+Wzq0lDEANIqXqLa2paq+2yXqsrXyBuOMIskXiQ1JbLIqyszHxKvS8WCEXhmK
1A/K4FPZ6Jeg9vZRpLx6QVPaiacdGiXYlp2HU5f4byOVNI35l85pL03lf1Vc/ZvrYMRq6uLKaOvY
Fnvtt6Hjypfml0bSvhcCZsGW/G1oUjC5wj4yy09AQ3cdqy20NFZrE9dFIjK6FNmzmA74xJqxuSp7
XB/l9qCV0Rd4lhhRW7xJ4adGGlCwFZ4JKfeC5J6Dofk0eldarv+ziGF4YNx4MZ3k6wDWvkepUukC
uiBhoq6jDPM2x1rD9PwyDm/27jZTldeycjaDJvS250bPeF0/o5xwasxYoTOaZbTWo8YOXbldgQQ6
toa2i7RwE1jGW9rXVw8Tvd7X12oOxWUo3pLBOMSFtIcrfFEKD38HcEhudGQ5cdQOCgkvxG7T+t5G
HCLdFgXtj6nFT1Va/KgFbRNBPjDBFaeN9mpIg79WvPqEWfGTWam7oifNywOUcRyI87KcHSp5UGw5
0VboZX4a5ya71cEKqo1lpdsKdL+YVpukbTzIRpinFSq23kmHH2FCmx+D+WAvCqprN3V40AX3W+23
L3FV/wQUKtm93Eh2mWd9YGdqL2xgECfrQRrdzgrkXpQmDzZtkZi7zgzUbVLweDuRhPOyqI+5N5c5
aQIOaKXwHYWocoMcDR6bjuD8E7dj1Q2giq2lvXxVnUb8HfWDkNpGrCgrKc79deAIKDF2w1Diyi74
h6QvexuIhNrYKJDWnT2UvviMbptHM6jNbKqUiZ0jkrTy8CXFDqJ4G3zLPPu948W2ouHzGWojgAGA
FUajsfzs+o3br/s8Kk8pcecnsRzijRAJnQ21XvysaIGyBR78PaErKKvDEXnOr3poHEY3zaYXd5hP
7Fxv+Krp2d5JokslJadW9vZ17O3kDDvJQjp2vrENeHX8or04PlTQoHvKQpizjuV+lzthFQ3SetwM
Xqlfi1x+NpTyd+52J68yL75Sfeli4+LztLh9e3JxQAj7/Cktg3/Hb1vV0tolRmzk8muSND+8NLzm
kbzL0Ze0S2P4FXJT96aITXBspSuEublDXDW189zP7DIVAoKaZieZ4SXo9aPZ4k5fqfKLj1ZMrdK4
NjribLUg2dZ1PGwt74fbecA2rN/0MyVbEdEY0hrqHtjPdyZ2TZn0ZEoCWgPSWyIOX3un5lDhDa35
9c735SNublgfSms5Ua+tJ64rQ/zsKRh2AdTTeuXSq+GXKpXOVh2yrXG4E0sjwea8/0fKh8gu3OxU
y95XPTLPrYuwmCLGz/hYnZD1+WNaA62acE/zs7G7Sn5SjeC74w3PqlP9i3B/iCKMt0FX8OqMRmF6
kG46WX+KhOoq4x/p6MlOMvxRxMR7RjACeVZ+oJvjklhLb7DB920k7i23eGsDbTuk6UaJcYAWjAB4
TC/qn6nSgm6SsE1qfuL7KG7LWF/BqT7Wuf6m4d5neHEOS7b94vXBOuzNw7ghlLrYtlnxb8gmwRb7
sydJL2JYf/MS6RBUUBtC/U9ptOfIsb66snuuWYsYl3s3iT9lceev5MRJV5XYxnZNO1eNzFMHoMbx
9HalO8PBcJpj7Mvv/02dtQdP0T9jYrFXROkTfRNK/KVxcRTjIPMVV0UDSKd021Xj4V+u1o6xYeNt
FDXaDo1wjNThogrezs2AE8U1gHNsIXRnnzSRy0XlfjMJesZlK1oDR/t+OEBVi2yFA4IQ5PdGwEZY
DzjmTQJB2Sq9l7pUc9uvNGx/Sa9XmFK2diJSC1EwKtQU4MaPX+KZFx9LIZG0g7oBtNNJiFtVqW+q
QWFeQI0flTB5M4R6A2J0oQQ6Oww9eB3jENhkUxSe5FEKSUrTuFB6yBVwXzYor8czmQmTFIrl/zOE
NekOG2JA54H60gVph1UqZM+eLh7UxNyLwRKc750zdtuzZbVIvFm5d4DBJHpJw8IJmrRmo7Dlf+VR
TGNdCDTsP1V91XQJ7Vu19PFuwehHFpMGtnDYHbRQC/8JUwiYUpWgwVQXPMhFiscDLYThl6w46Wvk
lOGvmCrYsUeBeC/qFIw8eNenCq/LXd176RHpL2vd5Y2/R5Y1vLoOirGFFILhwo1vlyVZvpA0zGj6
3ORB08Z7qsbMTgzcKz7E1aV3/eoJf6V4KxZq9kZPoaATjHiL5Vn1rk31cmfIQrqSe6H7aeroGelm
Wm+LUCqPnoFr8+PvPrO1PiZp0ya94Rt52OWRS6ESk9f6RR6+yfFCsXl2DFq4YIpIze/UaqRAzOg3
GsLFMCKakHr0VubCwVKXaDn3+TalFrreI3UMSuY0CzQx70ZrZBgugPaw4lYTZ+2jGmsPVkWLU6Hs
oZrVkn2AdF/8oI8mIwhFwx8S17QdoxkgfzwhhptXej3m79FKMYJvceH86qoq2NHRyFZFgBhx2DTq
KgyGzE54Fm039YJ1plua7QWttlZKvbJhMiUrv5GNI63jfJsW4sLnnkkcIBMRWJKRA/aa/lhFQJbf
8TWYCClOxNzyVrhQRZ37CGhYsSaUgoD9T65E18eiFBXk97uqsslJqBDy6C4y9+ZmMvKU4FfQHLqr
LuiW34lILrtXQ2mHc2N02jHNyjhdJRZ2XSDZNonjGHbmqyHehaA8WnwZLUwSY8x0n6xB4QU10WR+
fJxmZq+OQo0gbcRROWlytcVSJPnUCNxrZupX3xR3ilIOq1T1r2E9bDpf/vr340mj6Aga62jeTFFn
veuZYp55wNxz73smikcpqJ6DTF17ILPlpF14JWYWHUbL/w43ZUMomdUWIQbs18jXkGVqNHc1+PUi
6nzMyScPxOj+AmoB4iDCkJNVLLoYXFLFrIIeldBB5tiQifquvzeQH7BFoqVidCZwop7qqUxrUm5/
PF7YuZmOMriGBDfzXq0j6MxByVOK3WNsOTaNl6tJc5U6bquRPc6eQTpmUpqIczygZM01LqLoShs9
N9u1H2JIM9R+vXZSo9/VStWeghp9jigKvyi9TprRgdd4PNeZTWuM7cBRrXJGV701OrEaHF24UK/c
4ofypDekgWEhrvVEeJF6VJQfDzh1LqAaDUKJleUiosGjTXucOZ4j8VD00qWLKUwCtlbJRUliwjdR
8b5RU/3lh9reGIytFogrMQsxwa2exdpBGHip3zrzpRHV0dBSQ8t8FB+7rdpIYZ00XhJ5V3Qha/QF
8fysI2P3eMb3TyCShgDCxn4g9+80gvNbN1KzoQCO0KqvQeruGk96odK3cPnODIOoKY0Nukb8XGsy
FxcZBVJgHf2TUBLPUuh1B7dU1Cdn0M3fj2ekjmXI20NKMY3q0/vule/cfds6dBwUG7VLVynxOoqV
EsJZ5WBnVw8nRUD5wAeSThItV+JZDDPrRyOW3RFf8eRg6AVRe0lXC4ODkKzFkt7Gdphvy2Lr7CWR
omPIDU91sPodqElwGnCD2uTgszBGzIHuOP1wLi1sybvEjHZI3mdrM/TjvQ+hYOVBfXquI5ESj1kF
J78IBBpV5bDVfaPfuK4+/AnTKAAe7gdnRc78z1Jm+duiCfLD41W6jw5omYHII/8ZuyNoP9zurixI
PfSnNCSVHO/Qkp2F3TYOXhsqHmVIKkalTv5nbENLxU9N2YIrXof5Z6M3VqG+B3xqk2CgKLDQAbuP
SeHSjcZNFMvpg92B6jondNqmrWiYWOk/Ro0cdWl50sFVovzYWQ24Jhe1OELi4DnFoOX30KUx1R/H
MJ5zSam3fh2qB2Svim0Z1PICgHK6izWQLQAT0AFDD5wwYrJmrRPLSai23ZmeEaPQOPeQzd9lTiUt
fJ77m2+k8wAtHCX5RsnN26+T1BKuckIsXTwnt7Z11Canvq+Pg2tuXdPf1Xmb/i30b1Ri4x4Y5YHp
7E5vm1jgOchzLOKjTKn3HUZJ265Lr4933bhAN0dzHGQEr4AOwpZuWogOjNQPWjGDn+56gS0YO00/
WWhqlX72BgYKK7W/j/EZkgNKTEl7ZKRI3a7kYIDIHLmE8O0s2dZ6qyNPV/Zss++P53b3yeimga2F
AgfcV4GncDtQVcRR4tYN8jFBuM4Ec51WEthpdedVwT/t4OoLIY95v5bE2lxDBOr4FE1JBG7rwY0D
i3XNGvVLYHwKR1SiJ1wSkyOK/qm3VFO4e4/G6wKv7bG2D9N9OmBR9lTIXA2yB6zhdZnl2a5LnXTh
pZgdRUewRkIRAgTqZOdbLRprmAYFV0XDHFV0vLURRsHm8be6KyqMU/kwyPgjPrSeK7nW4qQVnGvR
5iuzByTiUFxAH8dYyjpmRzIQluczwSyf4m0qHUHLBG7HNRaFz5pwyiLjc6Ud1Wwhmb8/WSCG6IyR
6EF4ukNYg6qsCsdQ+mte1Kshdl4xi1ulqIlLVKory2Q5vVdYrgth/tzXAtgDXmqkYZJdTBbSaeog
qBDmSzN3XXjfjCWtq6UBJl+qrn3ZiQQGcKMWjz0YD8dMy4uFOtb92WX1RoFnlg7c2RSKkEhpG3Yx
W1uW+y0CVGtMhFHcqw9UKxchbnNbQuNGGoFeIuIjk1ekKsTC0YxuuPYF5dkw3okVmxzKiF9I68f7
fG71QCnR9BtNT8D8336eWtXVLKsZyohNu3Lqn17fLml23d9DEg7uPI1Qp4BaTDP3BrJjEIVOx0Ot
7Cmibwe3RvQJI+MCdl9/KdOlGGFuViCFcR0gLRjb+LezgvsTy2kldFdTyf9ESRVuVCuN10Vkycc6
jIQj6VN1CVo3XrWWQA9C6vFxh3OxT1Gw3lWZbx4HLxwWooPpQrAEAITgVnA5oocyXexBM1D1kuX8
nJlttEL+/BM/8khb9lBHUYfQLKL7frn9uy/8PihSaWCX4XTAw7xdC10XfD5Pkp/7DoJjZ/R2nSpL
KgezMwOyT1SGtDThyO0gYiIMSiQo7bkQy11U0mPpiuTQ+dC7Kjf7hIkZ9tlKv2QsM3enUaoB2kXM
ANR18nR7atcoZeH31zqW3kSLFqemrCWVAlHsDQAz3SqyJeqku0IMfj5e1umMCTx5xyEpkBMB35nO
OBbUticqY4uJkPKqsNkWqrMhPr+KIu080Qu+9F6ykLlMw8v3QYEDQEwivrxzgFDrNEoSq+2vUtN+
87zgVA9JYAeZuASYu0dyjNP7MNI4/Q/vnz6YRQAFtb9q5mCsLbV1XjqIm/uKmuAReyJxN3QOLmId
bWtPXckZuruPF3h2rhxgCq/4b3P33v6CshF7upl9f+2G/KDF6qnXezyDyyX5/pkPSRBEoETNBo2O
aRnZMvKscb1yuKIOn9iNon3JMlx8ROefvjRVezBy6NVQ9v96dhJv/nghjMD7acE3HmKpVQXUhH1o
Fc+ACfMX17C8p74ylhRPZg4JANsxHWC/AjOanE3ano3UOFl/tfpOp45sXGtNfVU0/181VFaamb4I
evDiNeXm8RRnLuGbccdX7sMWKkQPkEVR99chaX4VpbTHNihYCHFnXkqolfhzE3WO0ftkk9S6Xqc0
yWKiC2PYiDrXuD7qzAlS5NmZWw8Ll+l0U1JqQaCVQgiYOA7I9NRnhZUIDdHGSajtBiwEd8zfokjH
IWgAUOYGRn/vlSpGiSq7g+e/BtCNd0pR1ZcGOP/C6ZruekahlIXTAJIUJD/KZFP4ZTL4key0J6ns
32LEANApFFa5YkQrvSt+l14IGDcy/zKFnI46eZdDM8CdVTebU9a2v+pe/qz14tLJGv+Ojxnk+xij
/Bdi5rRUpm9CqieGUZlCexJEdRPV3lE1sMejriMa51hMfjze5NPDNY4G53yUOOSMUVO63eSG0ODs
XHvNyQQsUaKeiZegrQzjtqCBuyipNrP/UKSziCJGOQ2O8+1wWSYWvqTkowh5k67bvpO2mYMkBrXt
4fB4ZtPjy8zGPJxEDiQAQn+ToXIN50JVyJoTR9d8DQTQO2UYyAv34PQAv49CVZR7l0iN+OF2Qqks
SKlbSc2pFJXmUnhIIeTo7/yKJNBEVmYFvx/P6u5ho+/CXUE+QtuLwHeKbE2kIhLVMNZPTeZdGteh
HzDAxc5ADsmpYa2tLv+c9FicI/vX2b6SdwuZxN268tm4s/BrUKnaYlFzO+O6CwKfS1c+dYXF3Sgk
QK8iIfh3YZ7TGifzJJ5HNx79U9KuKYfSt9I+SCtfOzUCZrqx6/5pB9i7WvOEDOm2RQzZ1qWuWbtx
ewgtbHoqAfBaNiJfHv+Su/lS1iWToVQ+CuBQsrudb2pVad1Fjnexev8rcKqX/yLsy3oj1bW2fxGS
MZjhlrGmVKbK1DcoSXeYwTbGgH/993C+m/f0lvaRtpTdGaqAAnut9UwSBjT//hbIoMOL/NdDD0Ih
HkSwJaG0grvFXzerVFtJwJNSV7uwn8GzOtYNZjlAIxaYsEChCB3PNaQ8aogXWUxEg7WTf5oCrOLp
zKZqD6C1QB+bs82z7+1ZP5aljdrnx2mmA7fpp5z6Juo4vYzDhHBcWuX24MSVQhXWJhVr82n0P8xk
P62NvHN75Ll6+lqb4mnbXqeKx9243dNlfqkq+e1ikutpfCgBjI9amlmmjWaHP22sfx6C8TKRInU4
O5DiMnkLJkQ1/FEHE8OaiZUvEiZFnrCR+d4gwqZ9tGV51sWXKppUF+pgw0alxrm33hQPsEf2WvbY
UJb0sIuv7TXW1u9wrXN7rLY4AJ+pbyv4sxTfoNonLi9TBsKzH/RJUynwqnZcvyeRaewILv77H3vm
URdl7KvqKAs36clyCBA630yv0IyiTrMvKHbeFuq+k6a+WMGCMbAddQV71Ot8LiAr7YfXwrYOlpRn
JH+lprh0bPtmvtenMEGLCubkngdDmPnDl0garaZ42V5RLSXgIlSR0D1G6PXbEJS5V28ZLmq0wtpJ
4CLvYVcWaf+Qgj+FRp3QFWR6rNPGZQdh8aTZ3hgccDjtDsVI46p00fKqA9HwoMEZ2i6HG2/4DE1k
As7i4jgg68C9xje/XBccUNXYb0r94dYADh6BedCQMec3186C6dDFWgV0S9vbUPxaxATDqd4Ca3S6
SV+c4cCbBM2CwfgU17gNCT5Ny27TclLR1MkkhAwgQobjuXb7I5h0foxXmSsvSBpQuHYT/ILKDNYx
ByLhBC9gK4Qp+WM/81PZF3dlZ8eGrenQ3+PCx3MxJXT8FQo/M4q80LGbANn7P+1mgqgbPgSfMiMY
4phG7FWMXqEBfrBNY9CBur+r1cvI0DwH8wpBKGfRNtoneBhk2+ZGNNCxN8ncImXEpvVeBfpmguaI
uLHjUjCEPrGXqvOuGOE/hIF5spQTc63TwN9gwjS/MMQPL6J4b3357sLvgiB3udI97lbw89YBURqg
4ykeM8vEdqhOQS2e7cKPV1ql+Eiq/W0XmWjGr6Tus0bRyBv5eZy3xJLDdWymH5f/5y+aYMrKhh5K
MWasA2ejpckc4EqQFfRISf1fsyzrKBzCg1bALP1CRJblREDxrq3vIQqxGxLftB8wD4rRzR3aBVrn
IO/s9uBuK4t8sWXQlfxG7s+9pO69v2EHYeTircpOusK1UkP6LAC9uDcmHQAYBuVBO+LeBMOtsP1L
Y1VXbm+HAVptn4CAQTfcFaUdyymIbSxHW4fXmEi8TB5E1z3IZ9ONBwaocpVONaRd+EN4wEfF5Bxn
iWgtIDNzIGIPUisADtF+tXBRk5J/eZZ/DLh/mdsSGSrgbeC2aoXGQ1idan9K4VN2GFxYb1XksZPr
lc4Vi52Kvu9PPXEgvACfrZxBhZ1/MbrFmMovTZ2z0fFyV0PpqKb1Gdyow2B5WR94r0rrqyPEywwi
OJCxPnM1jLM6yUlCJP3wQClu+JaOVRHzmsVVuK9tGInPM9JwV8HHY8inEfZRDXCydlZJ6Xl5W80i
ggLgaxyQXmXNB6hJTnOjQUxE+ChtEx+KbIOZA7X8S9lJP/I6p0jWtbl6oYTb0Rp7CFZP2o4EqULb
DM6L/VAgoZUNBjQ9yj5B7nskHaIqezWayJ1QCLgh/+0hwysBQMlPZBPvIDMh0AnrVD81BzY2aVeK
M/bjyOpkBteEIzZ0kGF6sJK5PE5q4qBIDigNe37ppT6CwdFGi1MjGTYUn91Q4flurT9lG37W8CBH
dOBXbUZ4gpAXwb17RbdDEY4g3+zU7MZy86VcXIVZvtlukPaiFWFw+MdHTpJtYe05JMaKQwvMz9Vf
FhNNQz+eNXTgYONWeOJWr58i0IG9SHl4eBVMHW4EFl4JGYcGqyVufSw6imfCr2ZQhOe7yQ2ewfox
SWUF5r1BingVb6ETtFEwGfDYNCIvf8ZRdOeaqvqGCOEpm8G1icgEVdPS+dxg72XAWHFjyNSEunnB
vjanCh4CeYNw0HNLJu+Ct4BYxGHywmACcfMHUsh4WslagjpHxKvbiQb5aJYBmt5Wp2Xu1IvXTsvv
Ea75NvzC2vaEKrWAqBste2EGEFe1DertNsoSkT1m/oRZB/jyrrNmjp63c1WoObfZEh7FulqRp6r2
BsK8OugNFN9o2GAqKyss3RP0RrK2fsgKmq3sbAthLyXxSggpve1prUhw3monjPVE/EMDQnVqNHMN
TOUEP1crFs2Fj+KtaSh/GlM4/pC80XCBCyBB+0avWaerb+chbsalZlmztufGdq/B1suoFtszqjyg
+yMUeF24ZNvErysNHxb4aeERO3FBz+jymwhTsmSjbq7YdG3D6Y/lI9MtIGCu2zb94cH8iuEc4ooo
DVJiVyfpuV+mhpXHZI9vcg1+hmZJ9j23HZqcNN3Rs+XjvE4cigrIagSIvIGXFIP7CYl0Xofhs1WW
2Vo0MrIoXXHTaycSfEhBKjhSqdJKIVGbj0GK7NAv5WCgXTXzhws6OH7XW6NtMfdQNQeRmMOnuq6Q
QNfKX8gyTAkZ70d4SUajs5QJJo80giRsiGDkd6+qOjfGWBGZm9c2BHkZe+WmF4wdEfxcEfvYV+t5
ofjIkFvvVzChHjR/wNkeFrDALTo9lKZ4sX3jnScrdJC9DVZlOVpIPC1ucoZ4swaIldoAZRKbB6jT
ROx6Q7oNPLNm3mBRJtYltHisVvsiavpYbQiZxOKCPSFdSzeuOArQfZ+HaWk8GJkqIdMeDVvPV0SO
jDAP7N28Ufah4SKF1CefljEzztYlvHRwxy5J0+Fc2uFhKJxIjSKHz9KLY3oEB66gAuBxBe1zW8K3
sLyXJebp9YKDnRA0iJl+tL+i6eW7JN6l1UUO1XA6bj0qHZb7YZHt30eDuZcu/aaPulRxW35wMcfw
QkxtpEG5yDFq3WCv0Ew9gmIJbQ3wWSTb6l+1Z7L94x2DIirFdNDBCIHin5KS88bqI3gJezE2YTey
5iGf1JprAltfVd5pCZ9z7FyjqfFSy/AgiUl548SrFeRQvYzIgJVvxmdRS//0vDpMPYK0PQrT93B5
72b5gyg9mHg1f/zBfukd/YDj2+v6hVoJ435UqjcLv9GHoISX4BtjmxttF+S5JQmdRy2Kw16NDPMf
EpZxGw7x4NlxyLGnViGCndG5EyK+0CCcuB8+al1kjvWKkiAZxJgC+nylG/Y7e/xxxx3SKB/2oqi2
zBlKICdQR7r8gmagjVeCAEUJ4xesj3AABp/OzxAHifCrNeKgnCAuSiW+XYPm20I21Bdn4SLRqPR+
hoGlvoFbGV6B+3BXhAwkqqbXZnUzW5fZ7NUn8AHv9g+hndRNdss5CKYvscmPqRwO00DvlvHWqbCM
hinMpdLnjgXnUDrohC57mc+t5qslXh05IGxEouRtJNEmYId2c4FNGVANdCVzOvlOGi7ssPL5mWmW
4FoXYX9k9pKvzDxTJu+tcDg5yJHYL/oagg5q66gshnSaHnmF0mLxkHAKgQsZAcDIpN9CEGhM8LxC
D2U27GBz+QdhuVvcGOpEIVxyQNC59wAeUyzfte/G61KhmKiiRaljN8Otk/ERkSEwjF6CPvcXk9QW
izokz5QGmvbFjllhxXtJBC0f8vI+7cLLfQu3ZnMX8CKpAuhZCv+JSIFM4zKtgH2Nnv6BS2k2WkUK
9SsYlivqPjU8duVHMDa5hXsGs8Ezsdfr3vqVqKIQegMZAx+jBneR59ADqnYYnV5HbEV7l6lKdU82
eRrIlnVtFXVCnfYuFAan+Srg+Vau9+HYpvvSujv2uFiHRzQfA20zZOle1dAdOk1vo70+VvAmjRaz
3m+e9fvf22f61xAGlh2gqgCVwmAE8vV/4FK+xahn+OA8b7BTRzk81l+hDVExug5LkAgfqHhfCapM
WEWCuS6Wh9aw/lAwd723uOPhOlPwo1DVTBfJljbvTdFD8IW09qMUTn2BqUN7p71a3jelQPBRraoD
SL4UXd9cO7F0R/ux7Scr//cT++d5QVlr7xgNZnNIPfhr9FC5bs/6kpObPy3iuNnWZ8DQJmJorKtY
O3Sc/sesYx8z/DWGcOhOG/BtinnW32OIpV6oMw1OhX1rwM4fqC/PEc2TggbLj6pRSrC6uy5zBZbS
2ack+ffz/cfocx94gsuCUSQB0vX3+VJRr4hZsPSdv1Wf/tbcSqL+QE+no3Dprqrbpv8xvfvrfPEs
ItcBBpUg/WOQh9riv2c7AG4cxCss7a3exrzFyqTV9qDJaZ7mR5eseU9/dPD+7yf5z/dE0DL2//0/
cFv+nidZ5WBvVqeCZ+IXMZHfwQg9E3KmYEmDpTXjAtOUxfof5PO/WWc40/9+133c9n/AjJZ7A1Go
cp9FixoW7L+Z3/fjgQ+vDsxU/eIq0ORWP9rt0VazjEHaWdObWNb/8RH/Pb/8x4E4/30gvS+Xqi1k
8NwumCiVKGdOjhxi6j4xPZ2QqGSFCIefP/79ov81d95XCEzXvAAidVCJ/mGoaepSNKzw4DTGVjR0
UKwXJx205Z/WtZfbv7/XP59aCpIthUUUlkygE/sN8H8utUvRhJIpJM+0dKAzAykjWsMGQhsvaOOA
Qwn67+/n/H+R/f95bnF6uJMxpKTgLRGwIf6a4hOmlbsAHXyWUhyND9kdxMDQ+qMPbqE8lm0iUFCD
0snfvLl7c0hzKFpxCicwqizWZHtM7P6NPUMpKAGqtPNpGcGyGorfbITWMwyPrSpzUqJF52Y5WtzP
lW1fLO6dw3482QhXsEakbvnLqatoG0GVBYfU6qN0wvv9B/YKR+YQuPbG0gIyXvRI15DVPxhu/qfP
r7wq45MdV4U1vG9BfQEV8QiNQVoadAz+PhvczeC2eLC+vJnf6rVuYti/pwuBub0nzZ3Lg0SMzq1X
yCpXW/PotDzp7Q/Sf28tdtdFX0jDj3VNSAQfn6RC+q9V/QSGX0bLyWpcLd8TCcNfV6uMzBo+ebOX
h7w9FLzOihYXMehTsPuTyZcxdX5NnbmrHJU2hpy6/rPEuAL6u5SvHzagFK9FIQbNXMj1qR6rGFOF
I7F/WKkwiQoPtjLHoa1PC3GfRywBdW0fnFK+0p6mE//sC+sGiuRB6S3eAh+UnenWOcNZQasPSW5/
P8JCTuE4fPNSthaE1eWdzRlGA302VU7klK+mQ/WE5GUIX041HaHRnDXmkOTK1bNppxgz50SVrMwt
1MB48GQl7yQdEzNRcSEDPi8cvQ0/v0la0YqCBUcfkqXM4AVUnJk8OcZCl+NVa4TZATSst3IIImaX
UY+ZJUScJnY6N4z3iw2WkQ5RS4Ybmrf9G8PmnteKp1h5Jp9nFMZtSRNaMUVpUdT6vql1UhAZB8KN
sSWoGLXsadEbsHt5B5nLOUR/NCHYqF29X2DYnxz7G9GXcY88em37Kag5GUjQGRnRq0xN5NIpXYR1
5VsHkWUDzW8oz15LT96kXtQqX3YXuYj2GPI0gwdf94AiGBdth8AjsTCSDGEYF+OcYyAGOTbucJsi
tjec9APdnvar5Pcl4mPCt3UuUHF8d6POBl5+u3UHre+k35XN0yFwYecLB8WgOG4SDSEn9Y+FgUWy
aKs+bIL7D6AET4996c4YhvmBvIOQ+m0xEyRJ+6XFWDBd2vAwmuFEl/YlcBb3QXdSXKYmDDO0gByH
K74UG2DWBGLeaZ7H4sQmpt8q5a4XWSOXUy8FedVl2BdRW5CtfXYIGGejCYony3KDZPEgAXU1Zynm
V00O2a6Tzl4hszlsMG7H+Ddya2K9tx2CNsuO6nSsHSetFrmBBihh1uZ2Fnnq1nlNwPAfc8sDqRll
uvLvyAYOYQ4UFRHYDW6eKmGrr2/eFDRJ30C9mLik8d8H7WO4LIcVOiZ36F+8xWDcUxNcA+6Y8EjY
KpIabKxL4I/40MeugMPmDErIcwGfphfpUQyxaz61562Fs6LH3YNAjx7prXiGU0tkuE6nHVuSCESe
ewkogcFDXxWuisVsI1IwbJ5pWJ7KqrwKIbqU+823T/l4aDzym239m2v1+cDbE+WwOm5pas1o60uq
MOpm7vifOeYq/afZbj9G2FYZp2dxrehbgDzUCx563IAIZnUgrEj8kSJ2BAKb4oJg3MwryIEV16F0
MBMm0QK61TTfPBR8Um8Zg/wYTqbR/gc2LA1C+6lZvU/f7sATv4B5nOBLx9w6QkFB1AT30Yzhh93c
Pwg9QfJxKpenwQphE6DfuWnuMffG2P1POzs5fkjc4V61CrMHpAGUVuTioiPUbsAESdj46MtXqRk8
tpcEc/IEkvBMrB+OPNmWf281MsXbldw9kdVO8L/VNn/P4/qHjk4N1waPITvQgrxdw+0OqS7ANir0
NCVSczaRVVXwgmS0ka2/NS4b8xTu7lvXCTwcIIbLB6TBfeuGU5TsPmbhdqL4/X6KgCxhofnUW2jg
fP4NKm+MQm5c1YMlvlvhP+C8cDVmclpUj5b5hRRPYT/AFwfKFlvmtFzhUuBJ+I6KDLlFKRsmEGbv
jHCf5FCf2AJJW4Wks9jdKicueoH+aDjhqFDB1Bt/KYPp4AMmGiYKmw0Xhke4Ij2n+sRLH8v8yba/
t2mCsbsSSWAI6iw/mnWX2E6VOZ05MNxz+JPAaXSEX2ctIBt83afg+yuhUpMn0w8IErY//L474p+w
gayf8DuFT9q47LdsxCzCQyRYFDAMIzsf30QsSoC+TGL57PwD/mhou8vgeFHvKzi/fFBXPqPzby0I
23F1tGQ5vlC1ZAtioe3taf/dDncB3sfr+St+WAp+xL/mqf9FHbSDMGNg6xkXeB6qWwMfh/2dASrG
Q/NrFGKE0cCJG3c/0qom9/hSLiVNcCxkbT7E8tWi/MYXZyrybsCkaUPJP8NEtqRABVb7FRLlNBjL
1JrkySqD92BPvOBhBG14Jhwr9ZnY36Oaxgu+WFp+DYBMXIQzPXBpVwJubbx40BJJg4U/HFnA817V
55qZIKErPfNCv5a9/clmN4go6y+I9/2YaoyvilbfbBRRNqz/oxV6OLDVTDwv5WcnQpVYg3ESOoM2
AZnEiTSsjpCSMKFGAoevhl0BBkMNRDEQ6NQk9lrzobETR2WIFdRmmKsEcLsLw+LOE2zb5wxmytde
3Iu6RN+qpzkWO8EhWhtEHKMOWilsiHwaCezjsV9Wp9ltaRR2G66DYCjYrK7NNZVwBZxUa52BOgwn
19r0FkGEO4i4C9wVIoFVjYmAXqlOggLIQL25oG9COAsNeHFtQiKf1tpyb54BrQASLieq8b24mafH
GlqfqHG7q8umr76uPwcAWDGl8DJZVfvZ0+0DHA8/AvUN61ZfELj+0pduIHOyrMs9gP7hVx22bwFE
1iCqAhUY9wBcp1z8mLd0zKsBFHVPw/XUOJhCzZY3HzdoHHKkQWHMq7GqIyOkyNp665Oq73D/dRsr
UiiuEMzBWJv1sm3isl3MTcj1I6jdWwAHCgyybRBnUTOVz+2KRR5hJ78Axv+23OFrsesvlBvFryDk
8OtYHaffUtsEAUz/pEWHCFRdDgSPDYlD6wk4ofXW+shJGTxjJR3UwoDJtHwfp/BjQhbB+1wUfeSR
EhWlBwws3zZ1t9sfEUwNjyMDJALDkMl5KFaqzhCuNidXVq/A+jGZsfhLX/c0sbCnXJYpDIHE7VNt
guGF2xj/Qy6lf9ZDiYEDbyvnvgn4ckZH38EMhjSgjRLnuDnW/GoTfsFoe3kP3Sr8FGxu0Gc2zDsG
GMQfQHhFdgeldxXFDHiiBZYJh8FCeQXRCVYyrEHD3ZTlZICAwbnZrrAvuzN0oWElFbZlH2OCyGVz
VWJEj+Zm9RnGcCVCObJKDG3SK11ng+5hioSkIvDNVFmHcE2kPtzZV1VigaXF+guOGKs8ltilc4TH
kcydVthiwAR1TWAjIS+NsW4+6wxgtlZXr2HTwO0IrGAsPGZ4LX3J33gg9Z0WhiVSEPFn7huzpn3n
wEQmKOahxWZqwXWu6lDxtUFXD3e108xvsMKavJiGsv5GDmd3gEkMYndM9bks1Y8tgt8jBeCHOb94
K0wfKFhb4w4AhXT8DR8cFIyOJwpsPay4qzcLCrPK8F+Q0a15BzeOLxxPnw6a+RFtsW9S2pFYrA42
1F6BlDC0pM47A286aNgD9E6KPNbVNACpbNQc+ZPfR8h2wT7UsNjYNfYmWPx867IGXoLO0qWA2LhK
WVECTRC+AsYRblGosUoVoXKiQoknuDHX52Cf89tbFgQWSahwIZbvYToAAwQCLZyVr5vMegoWBIAT
wNr5SDRM82DLIoj1p1duDMpHvqgxhfFOLGgfbWxDOYCw30pWqTPqAzhYMQTXWbHOV2TUnXnVnPUo
416arGoF6nfRxrqHq5pyqj+hwAR3NtgB3HwOWuz6sPVlGtWFpw5wcwZACPdC0sNIk2O6jD60Py8O
3LAKO8Qv2b+8sfkqHCD+swcvzA09YbmALqGviwgPauxODRtziMxfBj5jiuNfaQ2zINSk+WCNVxNU
XwIxzpESzfMaLjqSKvyakDLRDP2veaQ5Xr8GFuWa2BWaY7GxOF1BrnUvVWC/Q2AGaA+FK5A4gKpp
w+yjZcyNj+ytCYtjiX8jmgHiQY4xnXkd/C51QBeB2UQCZdHjsowH+LscB4BISAnISsFe2hlIoRw5
maINDuFhgTV0kDqm3YLhqo/Brp6+uHSCyFbQu4jto3GBROzniWo+r6f2u9bzZeblcS4bOCGsW53D
g0hf8HEA2WHBEqslvHpOVUTWqo77wYXV+DlXK+IuxciLgz/z7X0M9A+EcsAYW3f87LFnRj6iqM8e
dzIYGe4WUpZERYqbAMJhCiN2Amst6aOwgfOfhq4TjkVL1JLuvi/b0+Y5sUV7DQAA4h0/phVgLDj0
xs4CFq+11W/M008G2HlUOgpRFRJw5RdOekn7IshH09+0bR+Dbr0EMkjDpj/2gzhU0FbFZLJeyh7d
ohYahjQFXGvh08NM5LQs1s2fTYVvEFhNOiKKa5Zaut8iRUwOqBk8UWgoAGljXC71VSx4fBrBsy5Y
7e9mG6oI1kWxaqffO6TpYPfz2+1ARJtIaz0hBvxqzTr3YN4Ep80XYpZ8BHPDMfIR0s9bjWRNVYmb
nqa0KrDXTv5PofkdA/ECRrcpDznMMeR/WDT3Dkj3LhMo6MpD25T3QK0vbTWiUJyhpgI8wvl1IP1L
7cjfhinM4bkBH2q7QOJ3rEx/dEf/JEcwI6oZTTkBZgUEIBUqAAymD5MO71t/TIoKFr60/gVK4Aqz
LBu5uaFNYgyCaUaQeIiYDJ7zwPl0YACQ1KMh9wY6q6wTsjrCSBT4vQE8AteyrDUlBT907RBUBm5E
MfAqNgswfFvVb3PZ/8xqWfLCbP5howNN7blss1BwrEJDqVKnCqxj07dZ28BNZ1uXA+Dse7d3t7up
CBssDSRzBEPY7VJvIKuhd6+kl/Y4onansbEaXqawsc4mOb8DVLoNfTDHg1qnU8khR+YDfCgQZzYF
y1PRB2HsLao7LdaUuCt/qzvXfqrHmb5UAhnmjSnsdIG2HS5sQNuUlhfw7jB1kAM/eKTjmQMD0z6Y
0GKi2HU7jrW2TVqXpRqVO2aZmb8EN0Wx7RhwtPomA7CHdAUJxH4WaMKEEgB82+vSg8vQOHBNAnXE
Tnm5q0zsQ+XRRwx/y2haW1iZAUEubXEknZ+AmXhufIBoYm4SL+yvTuXl2L04UJtNJXrwxwzSmC32
yKiy1SiRSgZ7aFufmmFvl4Hv75gLTBraRG/iu5bkI/THx0rtu2fgXmp/fYYo4yjrYoLmZLr4fe1G
WEDioHLSAW6tXe2dXO5d62r77XXjO2yWktZZzvD4u8J25X2EBXWsECQp9mdmkQ4YLDN7dhXL1ql7
tQp+DhSFw8AcfFNZo16ocfWQo3UNtZMiFu0eQW9vqilflor/zIgzeSkGeHUNCxbAbcYijVUQVnvC
Sls8AzwATgMfzcj2SOqrNVs4diSnODh++2sDmtfabjo0cNcr1HISrUSx0jh5aFfoGL3gDj62JxSd
l9CrBcyWHvulwA6NurJtAcLO11oWX3KqYFVpv28SmNfaAWopWR7i+H2/PIcYJs2qjEbo9FAC3Ilq
n59PCwIvClQ29aNlxqx2+G2/5gF09I3vZQUoSszHuF2z11GHYBtaoO4MR2ce0h4P81ZZ2D1B0qib
Z9OLHGDVlxl6IOI1TOWCHi9ikoVsEaJm/yx49/0PSmIm8IGeRe28Gnh3GV9jOgmN+0zjeZPJgBeG
mjWnDFTNDVcepdwZ3fJaLr/osqJ7VZeWvK6ed4CuseU2QOsxrtDkE6eFH2CNeWsNelNVX8R4V4LZ
jJytMrK2EHGA9M7W6lzZfI7cCmSZzfFPCFy4zc7wtG7WEWPqK1Tjh9onUeBKxBjat7qDcUCJ4mO/
BcVeAWF/Bavyunru0XLYEc6BES3mWJkp2z/bftwOAVatYAO8y0wDfl4/vNlyTinW0AKcu74zeV2N
9+XoPAiiD7NF4hGmGXZHHtXqp5uDcd/+SeyfCo7vEG7BuYHB5Fyvz8M03W9A8XKN+73g1fvqfk0K
7qsrkkjSxSD3alvqg7eBdLH72MzWyYwSMYsWYFMq4q20H421xFvTp80i8Jzv4ROYdUMlOvt5H7Sf
UMsBZUXvMhiU1ashMZAAP7UqUKZm0WVybR9qfGbzQJ8bKr5htAuajyU/CbIJI9tqU2/gVwc2bfG8
Bg9gnYDmNd6J8v/fW9s4jFFgL6kFSXTBi7TwzRHUnjbxpuXGBrBV4HN3KB2gly5qvbFtAFN3AJ3h
idkk9oim1N661CDPBT5xyYwZ5ohyHyQS4FF2xLf54Gj8zkxPvrbv5po8WhZGuJoVAUgB/Cx7/7tW
g5XDTSsKwke5gpEerlvuseaCTPgD1W26qTab2gGBGSRG8X6DWxBCMIFJt8HXbPcHvoQUfpe4l7YB
1DUwLwp0uEXcO0NS2Tpr8FgNtcgFbR9H3BN2iGH0+qNK0JxDgSwXinGc/e1YGpwJe/BkBCrfI4QU
r6osYFsvcg+r9gKSuOW7lwLXyg86rClqTSe8DRM0La3tRdnsyoz9IQGPTRaMzBCKU+/HYggwXlPH
DoaARbB+cOuR4fash7mPA+VXMbCEZa7PXY8dVNelyYGV9scW7PsEk1V2Era2Yt+zplRSUGjB5USU
B3kH/8XEeASlKxKDm6i2rUcYbMatCjGGKmAzKj1yCzlOaAn4zcWNj/T5ZML2uPw/zs5jOXJc26Jf
xAga0E3TG0kpKWVrwmiVWjSgdyD59W+x76SVqpCi3+AOuqJuIUGCwME+24C0zPSCILdvAkjKFTba
lQZQabrbsla7mvo5y8d4MfbOSmvjjZiCD1uzlpUzrlT7q5rr68CD2OOsk4zXEdc33MiwCs2ujEQe
Y887EPx8Y6TtodOyk5H6V1E/bIHM3mLfAE/nZpnqf0kaMVifkhcxDFdNGm/syluWfIGqJPgzEtum
Yy2RZQE7DOdJF5x548j3yIdwrBfIuWJ5sDOKP12XOQujjEC909WQ5XsJcXWGoczKfc3I5Vhmdvo2
Rd3OsftdWGcUINo6GLLTBFy3qNKCmoXmkvxbC/tz0Mlf2Iuwzxe4M7K9hN4+S+WBVM6z76gjRs9q
bRNLuOLYXBZDuAkEX9z8ixORrezEX4nYvi3i9EhfcqORSJBB38mt7saDdddyT3dgptVQnpQd7QCQ
lk0ehIvIA5DwY+Vt8JkL1+5Q1oCjZb7U+5wCM6E6xrRsHZv+vOPurJZCKAxPAP1bVXfm3GcZlqOO
VXmmPxmcN4UQNL1ocHTwvhrd3oD8PM0LUbBRjklAo0xdyyDZlyq47upsbSTxB8ynhzQgOXUQqw5k
fYHpC34Gzr1dVVvfMTakKuwyLDfLsN/ETQRd210IaWw7c9obYlr5qXtILLbjJrOuY0mvaRpnxuR0
lvlTQTsmagEjdbh9ul0+CYouqCwaBNfsUMC07avsPvT15RDZr2UA5UpW2bpPY+oNB+4hXd9GXpM6
6/GwtXfLSVZeb+48ZV1b093YtOdEOge/9fGNbz86Ob2Qontk+zZh8eubvJ2OFJlXAzDBvMxyqf1V
KOP3PJHYFtAz1O+MMmxqarKn4RRGz7E30FRmH3Bp1SXNfkjy3aBVB+44KzJ97qg9wD6Kch1VwASJ
EW1AaneZBpFIStg4HVSa/nWy6y1nZEHiRrGK2MzsSsNOs32C1Q7FG5lAyPbtlMUvo+FZVhJ5fZ1/
lPXwUVfgQtqrG9PpTyvrZujLTeT4HLPhLUKXJUy+TWRx0ITyAbOlAi0D9sGNdh5UvuOw2aEmhe/j
hrM5lFoLp/01cEqPLdliROigDPGDv3v4tC4CbOTZXGndVC08fsugrEejB6aq5rZ/0B5btqp5Dwno
6uIkCkKHf2yVhFuEA3CT5HSd+dlTUyKk11BXBIoXyMM7d1Wyy2hrqaYqQKoVQGt8S08WBp0vngKt
5kg2D53d8qXZD4pD1dDj37VnJOTw+opHGDxPOm1Bpww9dhrjH95R3Xt4JnN5aZN8Oe/2ziD/Cmtj
r6ZqWnghYFIr5K4HQFiREHmuQiumFDTwZVdrTo+cJloFIleZS6srD8TVQ8mf9KfWEUu8Ue7COaEa
RUi69Lt6gd3CMRvFXVXM4gluNks/F1d6JO8aLFLnfWreTV0VgbFK7y6POM9Fm9yWaSQXQz3Uy8EK
UHRMUbIukkLu4iYNcdOkk2Y2Yj/0ubVIa+BprQfeTXjDdgpn3Y077pptq2148BQ3IqU93qtkQVe0
XxZOeyD06DHSi3g5zhWFpEoycRBatXgxrchzrFZ207zMu14YQfNt+nDd95TBZWRzq2G9KFRRAsnl
QgPDoNRAiJAFcKnhJwMf2y21oeON2zCv7aXomKfmdgW1U3rl1vKYFdZG+f0r0dThui7QaHSVtZup
IWUFJKuVx0xEf9t9nMEK9oy1WadUcGgsOap+NXlOOYt9UWOy14/WYO2LmOPeLq07zS0e9dbX15Vb
76M8OGnhQC/LjI+uwyZpVDGwTbApPI//tc6TaeXlobLValCUONjbptxeQeWWdpkf+yHyQJSsmqMb
OoCmaemqzfJX5QNAlNWdn0G5VzjULHRPOVTf6Tr2p3tpF7S9so+ssM/Sq49cm2kDyuZ3bNKJ5Qq/
F5E8wQy/JhyX7T5/ktiDaWFwAxR7dBScBjFh6FdxrZzQI1hZcTsfCHlJ4qJBmDaNYzFl3Jkyo3sY
y7B6qFwLiimU0rE8mBw5TWYfnJFWgUpXvib2xKk+D+j4NjEVH0wrFaFRcZrgQRT5q1WO95zNakmK
Q7WE9k4xkE7+NVamOZ1FNfCG4ge/HmwUM/FtUFR7bBcOMu8g7Yzp1pN08XozuolksSevbDXwKSbC
w8upvycHdYdP2BaADmEF7dlcvLaJWsMw2SVcqVtzdk2E4wvPOTiiPrnuze43MZ9r9AYvRpK9QMa7
DkqgOahw/crAWnrdR7G5cMPkQUBk2w5St7kJOkW0KPwUvtrUYC8Gjvxm6a193/XQ3cXMrdeH9jV1
crjhk1rREPircmLWeberwqh4hNLXHTCxOORZRY+j7ooNROgnzcQm2ZhBeLrLdzqZIqwWmAhsS/Wa
tskNuq1dA59gnQZIAroUSlMaBHx5hkx2mtW7qynFOqiv3ByUAFZnR2uqcArvuYzjaoGZe3zy8A0k
YshLmJIFGQxwPNjPF1HMnLz0puyN/BCJDuqpCTYPnGrRXLgSecnhEQxsq2ZzOwSowSyDvlEAxbNZ
91OTqUUAFbiAgTXF2zpth9VEU+jFD21U0qbM7rhxORskVWI7dB4dLmeYvL/beOqdheMWyWMeR9TN
BqbKXEE8a4WhaLLRhFG+8uSLozSc8QCyST+sRvyRLAau20cTztDa8mV6X4EgogMJq/Pk0pWIkNDu
Wq+pXzs9blZaAKwT1HXw6FhavSXQnVtFkA27QceEvoiUvk1lOtz5em79AtgBqvR7vng/zFdxNHvR
d8FbH0JXqTXoT8nY7vtBE1SidYGCzwM+8QdlLEibjB8SFkNOSwtsmp3K1eLFZKY0iCvBxdCMpxM1
kjo2ZPYcvd669Uri4HXTne4LsymvciN5xz8JhksUp3euP+nrRgCik2KP7E/1T7XSAKBTZwUC85EU
Gkly0ZSA4YzufnKgLoaNnjxgIK7xAfnzNTaLU7a7zmqXeRGrTWiIFPK3Ob4XSevsrDItxQI3w9hb
x3yDdx5Y+yHRrXA4o9Ru2xsAWivY5Ig0lkozKKsT8KiOA3blQIDlPC4+6Edk10VoTGeP1i06raHj
EjY0980UuR9pWrdo/NzmTU2YUiC2msqNcCf/FGecyPAaGtWhwtFhQ5pLrBLadI20JDuOA8Tj3ovi
o6OTDVUEw/A+5xEZm3SKtGgl/dDaVw7uchvhj8+dZSX0rL2pPU6mmQHnhFyirFpmm4hFGlKMOehA
evdltHJnEWhmdz1YCpRuVhp4QVzRl3DDnOgFPdjbQlXlgi6Ldte2E1mdlIcAHq3T7+08QYLCuh4f
AhcSGI2K9hHvTbEW9Hnu7ZDeZeIbgVrmeeysPdmcUzZXZ5nU03CIYVHdZVrRLe22tCEt226M9T1x
CnnWmm+TV+aIHMJu1TCzsxWEgjDlPg3q9Fgpezz2Xf9qF3CXcA0Ku6VmBzUV6VhU8hyD4ZZ8tDB4
3FlQBSipLaBbteNaDpr5VkxG8yYTG58ZGdLZqFw9f5R2/7fhRmJDu8imHpHOqmt92OFR3MKMra22
f5mG+vckShom+M5v0OY4yKOA6XVN0UzNpkWZhP4yKyhJeoOKItMAMJRys5000+KkidnRoA+HR8Ok
8bEYIjkcKzQD0yLVM2fXBoFdLHmU7m2h0wHuO7bRsm3jFeAmaR8tGPXGCOz+jqgCoa3iYLKwoXOt
IY5vWWjarhmFsQxFXd5jqC/GowKU8FdllsU0d/Dx/tBU3t9yVwPAoMgwqAdDcua8XJTLJu6tlxDy
i6RU5ncYsxKgz+lJy6LUxKKUMtnbQBTrxCqG33ql+6RsBU92D+dz3Q5x3dA80rheeKEH7YKEy+bR
7si2hMzVb7K2QUNk1tO+q7RsU1SI4SIsdte18FveS4sreimztxzNhrM19dhau0Y9AD42cl24Qbmn
+U1pJnR95VeBe9c08EjHRllvgYnyhoI/waNOGviILTkgGrEdncwLluTO0a8ucgw0wbAhhxYPmtc0
T6Flds9ZO6VHp8uqO1HN0QnCyZ40Or8QEqIgOutm0DxUwunXowGEqALstYqE4/Ke27TNrpKTmR56
8pWvk+t8hrurb1ezSQUXDtX62oI24185QkA2QQNGrBT3TUikyeDVaEIbv1wapfXWIAu+a/Kh0gFD
uoYiQ6OYJWY2+42NTUnvxOPgx6Mz3RaAu8sqGa9iB11wWrYOHSPkuWlC7gIJpgmQgHqHbvAqff8D
ywAaoBL5kxPmxbWUk7jqrfq37rXEtzjJsEhFcgfK/3dGujamOV20rAeud6QBTwhKp2DH5h6c4DvM
dI/YWmmlLo+6NvlHpBtQZqKhXOsQG+h3gnC6JkLl2MM4K64jSFhB4/8S9AfvoxYT7hxu64qjINio
JG83uWfgYK3l+pGuPLA6GxVMRirsQkw9bCGPjm47QqlTtD2VRr8Sh/eElBTbhkugIVMqtNzbJ/MN
1BLeTOo0nJUpIDmKEPXmMImG3BxmmpTVR5cGjwOryCujjdGa5yGG6uZoa82EowXTy07ktQMEUwuD
5mhzDIV6shtvxHY1I2sFuopj1jtWqHtMctS4hk66TixXIEbPIGGryoe170zx29AlJyOAMEvyMjHU
Z3hVcz/Du3H1oaKq0enMOsmVzMCmzNq8wp7g3kWkYrfdE53/h8S0ClBXLuC5c9Tb5MXhAk0LRl/h
qn2rymQ9/wESx5tCN39HyrqKcm9tE43hKoh82axHAtSL0unYJumNVVtPyuMTqtqXrh12fJX0yMW+
72l5irygxMUWtXa6OQCyPVg5QS4u9Quk/PKfn9B1kAGmWB1ajWwnGt2VSvEcKu+TJoaUOjqI3KOe
piOsUCP9H/28aiwciLWrzHmkrnhrC05g37U/tK6h5I2zZC351JUBc0LYZzIyfN53YlJJxPka9hDt
ObplMxeHjIF7Z7R/w/hcDKjtrNHHdiDe2RQTGVQn0NpbFs2vJACENIk7hXOzTDRAuXZ8sXL9acIZ
pNWmO5Slj2ml7uIqpyltrI24/6sT9XtHBljYDNM29ckqnLBcq6sDBU6+MDv9nU1mFw/ZfUa6W5VM
cAyJgVQon2dWe2THGw1BjqIVFw/DcR5G71B2z9tfSbdowB9nPf8gOYEKd+ELVc7fU1TccaqKXTe4
v+a/5U36qrPidEXuBtQuK7pDPE5bFrxC5v0a54hlj100/gJrvwF6zfwbaeebZAKYqoKNSPsHTQzw
r41mmZU0QbrqwPGhcbhFj23VXg1+fYM7FTfNJnjGTuqQo+/yNG4KHrsH8H4REunR1M9Z3l4L193m
Geer5/8aOm5+nvvWgDsuRE0p4ik6E2VxML3xUObD04zmxYorWcn9qhqbfJfX+oYNYdk0xVoruOHR
cRB2ECxYqXd4nhyNun32beRhEQWjFJCcrcglcHjaT7I91fXYLjjWzK1LlOw0Yx/4VJ1wX1+bQ/Va
+9kzBEJRRFyFy/IpsYkUmoR8IWRoJ53ixu5CPm/jFFr5oZp/UzNt8S84tpB8K9/Z+JIm/0zlbtL1
PzB94Wz6DmeOLCPVqAiedd04wwB48Y1OWw6hBcQWsdOXgZNuwA3861bA1+jT7l7JIF33ufccImVb
ATE9uSM6eF9o6MGFdkKFVC0mbXqLrPjNNYd6p1Bbte0cu1GvLAQhk+2dFGFe0ACSfg+V91fUKUTt
kXmVmA5cTyeNFx1ful27H2FJQd1mwQtOdSHE7GIjC3dVBfi2mzpqzsgK3lPoUDsjUjuavTtM1p9C
eHWLoR9pb7KRX4s+yraDKNOdFG2O/owIxda5KWz/CuKfr+J6WdVmNzMSsWI95uQ75WW51ellOMEz
VtSrCcg9ZIMybG/D31zb8AoJTF3leb3qTBRnAjH3/HG4zbAyMadY2DW7JYZxaziOAsmfYtMNE+ut
6OaD3KQNEO85z9eQxLdDgreAPKNE43OZNqMObTayDvPy1mjmxpl9NeQVl2PAUdWuR9mQcUXn2rXJ
Mnod2XWTwkBEqNHAtY4T2zOKwNkKYATfTDKFCHTipojgHXamBz/VMeRyNIMzcKyPJxeOKAUcFKjv
MBWfQBZH3pjm2cv5SZhVeN00xiLXrQefpgf8VLlv7ehoaP5V3qNkhE6psO2W4XON5tH28eEEcSbe
aov9xv1ggS1CFuHCBlA/PNtJsNGsFqXiqTCtk6vst47JiLagrWJighM8Kw+yuh5T2NfmvgV3DwHp
0XwtbPq0rWr2ud9uZtGjmwLCstcwtaypOKGeQgqM0Mv3aIBmMrEVVSu9L7d2+zR4LzVBaIGBMWDm
bdDPLYLRXqWyeAvSQHHJqjYj8JYFD3n+B5mVhLvvdTUdOghSGAfeYh53MOJIrAovOkRetp/dbn3s
ezpXOyNUXIFzHXX+EelN+yHKz7aZXGX6ibNkCQM3hkXaiFd+W1tczz9e9BpeL/XacILF/OzGeNr3
5clErVyQLVP1xipx4IHPhKxae9WGiNZ1sqmE/8tqzMc2K/8aG/sG5iYXW94cC4PHykjzCpvp0hwl
1lSRhSVKbeNBTN/hUS7xF+Kzt/QApUd0P9HnnuWZwP+kDBbqVS+CD1cnIYpuZgp6uJwfSZp1KX3N
pl55hJNl43CutOm1y6w7a8y2iqs8TAZg4Lo7JdBZCt2ZVuRrNsum165HBdnAedQ6Z1Uk41Z63lWt
lWsx8c1Onb6LOKFIe9u6MAVQlgd7bPPvdc69YHRHGB0K5BheMZ+J0rKdRovYa+x15UNutfQFHIwQ
Q4Rk5cvmdWR1Voh5uliu296/DhoqD544DlNkYo35ZsYEejtbjgOnfV4Xf+l+JYmBG/YZH88weBsd
BIkj+Y677n2H9zZt8RhMrbSO5gxd8Uv6uN8NvX+X6B4Kr2kFRxz1LOYg/D8x7JW8Z4M+VJU/ZVxP
DGs6KJUfchoy2LqvNUdugirbGOKOiALMM8rqKsVKb37Yaxfp6dDrGAsFXrz3Ko7m+SsOka+oKNok
nbbhcrdlAaUVFE5zcI+zHqqpo6uSWzHF4JGbyU1P9dI1JhoAb9Na1i6t02vFvyMrbEgYe/5d858N
IelhyJwBs2kwWzA2u5OVJ/uA52tFclmME2hksuKP7cBf05YHT9ZX82M3eZh+HNJ2QQw9lPeh7t46
eYXjH/oN4huxsBLylLLfQYC4Tsxk37GgYiag6el96NGYkuzkCf8SjzWD5E1A26ZV2D9Y04ujZdcu
BZ3iVU3Re5lM6/k5zE/a19KDIe5BpUlcn+bkOqqTlgYu7F62uxG0Pr53rGqrAcI6/FKsQg9jF63h
zCGklX93OCjlkBCktJ9cHjC3NxrQlPAR/hB+vJ8lCHPlNY89/7su3Sq9QhmPwohGYr0UMK0o164y
VAlZBg/OBAcA8KDcldm7NRR/YdMJuXvaUcrjYAODK/rAFGTW9QdpfpCtQgnNGe8VN5h+ayr6S6po
j0wFYsRL5Xrr+S/P6uSWvxXGJBnyPisVnlK2JCcPZ7+m2A3XitfLhX4d8GUZXMraqF3rMr71jYn2
FyQ+hF2IgeBgCPbeeGHD5Q7TEpwc/O2mSiH1m+ztmUtiQFlnkM95JUJF2HlER66KB1e2GR5PbNsi
PmgBFX/QRPspLh/KGGF8WWjHejKfsYpZu2zsejvuICUCFepXaR73PD68cZgMn3l6BUkDE1bcRRdT
BTVn6hTSDzwxuil6lFZ628fwdDWwGmUbtxpTIBn+A0OSbZKEh7QNR25LctwnqOwLgIt1AlqyHDPr
qhjsM42gXYgO0RyT/Kazi8cKe5ZFPahXYh+Dkn3Qu6sgoGWO9pdT1ndVH0CqpIsY8ohdZocBDN4A
vdiTcE3TvhRbK429RduFd9aEuqyO1xbasKTut1SMeLXQUOvz7CVwK7GINHUv+/zOVuENgecTyJjE
SSlvnn23W3QlZZdvqnWAbGep2zENNWq5XV80T5M/vWRIQTrinqgKzOteFa94uS5LLoalOT3HYY4J
pEfzxmmK8dVOmnPpwlREHQrq2NbH3i1PbqBt28F85PK8toLxSO1Cr6V+J+oPA4YYORuNklNmq6NJ
lQI76t0P5c4R1YuIxQ11/m3dcqmuIiQdMnwMJ7lKNOvk5+0ep/AtBeda4KOkZupILmkwDYinvaC6
mWuXMISvWtMFhoHNNcptmg1IXX2q0WvQe3/vx/SJCMrr1oxPeAhuDCd8SLVur2KoN1mA4RWRutez
DdLsAyJKTgjFru113absjGrj+jVwoeATmGO7r3Q+Jlo6+xlE1PjnsrEj2acb922rcrR0ablqHbWd
3cmUZLdOMKzCe8amsw3Os5BaUy2SlJBFpaDg4Aj0Yucc5QIYskX9qKAh9Q7M6zx8wKDsbOYKsq7E
G64jKW7Lfaha4hSLPZDwruIS5Cev9HOK9s9THV+6UwC3pN3MKwmWhS/3ke0+o648hm2GUc14Vw5c
Nu35bt3R/QfsNTyoNnBtCKo8udNw1cbl0tWIw5Q+bAKzddjngrpaFHFL2Co+BsSS+mSnxuu4zq9L
Xd81tsudzLjm/rNJda2FG9XdWgJrNjrWV11m3pZaf1tiQaFPPmimtcsSe2Vibrtw+2qF18FGRPpe
G2aDKgCt1FvTTd9q+FlSRhAghkvLDEQn2V0LndpwCLZwOXZ8ds95qcVuusuxgGE37fAU4kfLcl0a
0Yc76YvKefSb4lk2BtVXf8ha+SRk/VjgqEM7aTNIeR3Fw7HEH4nQTxxYAupFrKGId1m0hOJywXmi
iXs1dugnaspAQ5h7xRvKffpxM/7pcjUvcEXL/GbbOSUc5ox9imUA036h+/lZJc47ebYrTVfxEqB+
H8EZd0q5zRN75ztasYlMvKAEchWTfMm2Ma/iBFr496LmLyp56n0TpM5ydbAvYr8/i6iNUDlVH/nj
OYmQEW7a6ncYwVCdmvM8qyiABViX/48xHd3FSuJ/5gcXwu2KLkuEzkWdB4hrY8aiD5HAJ69d7Byz
iL0B8c/U/aDeNi6MLtFuz1EhcMnnwBVYUhfa7UH1M/d66s5ZcvCN+8p+Yb5A2lC3xMdQRxv+kwiV
ctUFYMlP3z/mr1r1eXC6cgK3BxvPhc+P2cM3Kg0zqzsPdngWKE0SeVK5/dAl4/r7kQT/0meJOi6p
Oml95D3NHsQXI6Wi8SLbb7szJUh7yw2BGN62+cHm4OuqwUYT329cbBzd/uIK3Ehlhzbw5RlZnpFT
VSMYnOV8Dd8u4X+lW8ES/inD66u3gG0Rhec4JmYdnmFfvMAgknTzVV+fc9LiV1YBO54bK0zGxpp+
WizzU7p4ijbOiKwVy/U8DFg/v69Wi7rMdYN/JmgTzgzw8DgGO1KuTWfPTFsNo0ZdsOvsy14s6nL8
4Rf8YbKffsC8oP5lbpDACu+bKOYzRE2E8Kw8S0eeVct/fL9e/vAqPw10Yc1hwYcYEGTV82cBbXE7
JdhOkkicwWopu2s9EeuCOvT7Qb+6U3g2y0Y3dMs0yV6wLlZpVpt5OrVafZZcSxedDZkT8YQWZRgJ
6VckNufIslv+WCIc/n7sP05YED9ANtvsg3IxYVfHR832mHDkb2GpAV+o27aUxK9fwQ+5GfhPG8L9
/2NQUlUMzE8EC+pivn4XoxUp/jdo0kf7oEt/5XAVzR7qiwXHLP5l5M0PSS5fNx02WMPA3xf3br6d
i5nmQLhumVbTg2na0dtoGSgydaX2fZE72sKu3OKHR/uHAS3s8X0Lx3Bjjoj8vGgdf0qTyOzth4r2
QtgOTxheYdzBFTx4+v55ft3l8Pz410gXn0fhhENTOcp+iPqi2iVVdqMlRvZDDMcfjgxORYvkQoBN
IZx/ks/+9RGCKk46vI7xASEbNeS9ntvHTI83le0lUJ30Zczc5LgsHSJYCRx7RrW//H6iX/cBF4N3
0+S0JHUFyuDnRxpaXqbsIQI+1je8vGIh5amaKBS/H+brm/N83Bs93pnu2eyvn4fxBkSPTlWVDwZ2
cehSfUir94E1KjJmux+mdGEpz0FMDAefwBzEjP/RpflRMBoc/iAcDwhkPdTvQVft0DZyp/9lJSnY
iVx/P7mvX/w8IOF6JvKOOazi8+QqmvN41kT1A/wTzyshJv6CxrxQUAG98EYgOi+K3fdDfl2fDOlz
ClPjCDLxLr6ETBRdgJdE/WBG72FSPEMV/ykt5+sQPpUb5k8gfC6WXBdDVEPmQF/BoqV00/dgNpg0
x/v/OgviZ9ijIQl5LufuxVcmrClvalFWD8YAsxkYJNy2cFK/H+TrCv88yLxc/vWRtWMv9MrJqody
yK8mJxGbXqSIxUz3/P1Af3pgkDHoaOhznoZ5sQzICOPaKhlIJVHK+RaTmTSo9+8H+TIb33SwQMLP
Cm8iDDYuPiRiJkoLj8j0Uc+ad+R4KBi8QUcqLB/+60Ao72yDjcnHcMi4XGFV20CG9PL60a+arTbp
hzqZngGUvx/ly77gc2j5OCF5BnlM4jLHwjGm1Og7ZUB31c6aOND52RSOs5jsH6zZvz63zwNdrIIS
F4bB7EfjYez/YdvIvwpgiZZU6R92uvkf+lTZ+TZzMZGFWgbXncuo8ly4gdWJErdW73kMrPMcBKnk
xoQzD8+Vlsd/foCfhjM/r+7EcsKpL/HjLNBQRmja1ypOrLU5pTR4dO+nnJMvW908O/iqHic+K/0y
WS8YHOIQg6h8LJsEt4HmJkQY07fWGnOOcnrsAw4QTAS/n+PXc5JRueNbrBHHAUa5WPR5g9Op29b5
o5hNfNznOPgIq4EHmj5i7LLQ2vxNKwc8pz569zmkDfn9+O4fFo/Hdyd8TkhuP671+SEXOLCPRu3m
j1XaoOTFpAE5NxB5S9PJWhuz4MvQomWQxvelHnC7f2+1uFgKt8fBRXi0txCFlGGpqOexBMbAdGP6
WE1EDc08rHcNZ3jXUEFhCJ8tGuVM+zhTGIO0AiFuCCKbowRxypQmee++S/1dU081+o9ZXzno45Uy
1dbEMAWyD4hphPtt77wYdOFdyGJLIwzp4BRo3vMjstQZaeBO3JrhR2OOZz6+3yiRpHB2s3potkia
ydtz5y9JwYGB/rS0OQSe9TqH9yxSRHZh3KwDutQ0iPCFaAPjVVYdWpXGSreQM3+hxQIJLn9XZXA3
4q6Ry+A/fs5z8icHhueyR83o6fzG/rWpDwLLp2yS7tlpiFysaiSYEHhwzZ0J0t+//S/bOhs6GyFZ
O5TzFjXh56FqM0i00ASujWTYXvlujrFxato/1IJ/GsXhNCciAw/7L3VYXMCSs1sveSz7JL8ORg2d
vsw/vp/KfAJ93pscQwhKMPMfg03v4oQiOhIeVtFWj7FrPdcg/FaNR3kDJicOdl28fj+a+XUrJBDJ
pA4zPd3EnfHiySmjqn0dB5XHeTHltrdLsEVM3soBOG5mPfnuqpSwpAp2SCR6tPAicHn91OMrY8NI
wwiGVoIfuDchhFtKSDomTxAuF/CrgfI5KmyFBcjm+5/99WPnV1s0bITLB88u9/l9V9bgozluisfR
lWJfj/bcWU3kNh3x5fp+qK+nn8tAbG4mHADuT5f7mjmhJK4d/6yXIWrD9peuXOjlNCxS+BX/fSwS
wx3KOZMQLu9iLKhaWh77o3/uAntRZtGpSaYrCzXWYFc/nElf3zs2nBTDuGI6xgxPf36CpjBqBN3C
Pyv8OpDdYZKGfVQ921lh4KdhxPefpwaSQqFCwAy3wssvFDf+kNZZG5zjrr9pI3sBA2492d3KEfLt
+6G+Lg7GmeshsmRmY8iLqRVyimyu3/bZriEZV1l7wrvkZOEp/kMZ8aeBXAPg1Jv9Yn3n4sjxcfBy
x8q0znAzJ7wH5ck39TPyjp/wGWP+yZ83BQ/cwBVCcJtgFV5MyTBlrcnSts68z0MGW553VdbaCnH8
McSAx9caTEvadziCiKh+Qmr+MM//oZZcZADEvnwCYW/leW55ZwcVNJEQdGq0GtUc7MCfQLfL3W8+
M1gm9GrnhfJlotjP5mBFgcMXMG6xE5nXZEvbgCJJCvFDzXI5r38G424DukexxMnx+RtIm9HByZXB
pkn+7s19qjdXvQq3/205/nMM2v4c4OQ6Fpr3z6M0tetmZR5hlacF9L+1U1B4y9qwflqNF6cTGD4J
VeRw+VylTN299LoVo0kcRjY5t6NbYp/Y1UAV0d/fz+USs/syyEUpm+X+4ATYEdxhiw0PJLjrJP6g
iEIEakSkZu8Qj9dpkx5VHfyAN/9hfoL5efOtjfd1ueeXNKZRhhjTbURqUdrfFJTr38/uYj3Mk/v3
CP9M/l8Fi0KbnHAPmm4dutwB1ltGb226n9KB/zgPcrbx0LfZZi9PXJH0SQX7LrmF1k9TyqRjh2Pn
9zP5wxjccEl/41LoglxdrDlCm0ytadVwi2WZcV0g0L01MmTw349ycTTOz4ueMWHQ8zUDLdPFKZy0
ZRDFeDLe4rikb7IkXknlVasyKW9QJN19P9jlBWMeDbxvhuLYcMk6vCiMSl8bpYUu4ZRLNHT2g/Cz
FzgEG9fqTkLM7PjS3aPMu3bgkiShjUOqtfr+N/xhgWBUw5fsm/OTvdwwRKiKOkKwcUJJSmNsCl50
1V3V3U99qj+MA+jIGcX5PDuDX0xVb+Vo4R3unlRaQs3qzHGLzwhuRMJT/213mp+qCwDP3Y3AetO+
vDZZMGegPZX2SUyd925qUt232JbObhrDD8vlD7Mi7dcEYwSOBrT6coh1YUpDVd3i+DIuY0JOglD/
5XG5+eE1/WGXmp3p5y33/yg7r+XIkSSLfhHMoMVrAqmZkpovMIoitAho4Ov3RPfLbLfZju1TTU8V
mchACA93v+cyfJja/eOTHNtJROgyMW2bwnpu4Z9EiVrEBzgvw2JuTWt61EcFn5b+v9U1/73y+GgO
am5ulso3/cerm+umopjiedc593ZNmqy16vn/noRyVf1HLMAb4xPIJ2BgR/LvXyUwl/v7TOLJu9YG
zDZroNdfQDPOaA/aeMa15OJLY8b//Zn/Xul8JiPpOQypwzT532dYkWAOaHdleJ1Bcgzlx6B9KtCC
ZBfo//uDbJOgjcCeo9cx5PD+xxac9LZiA8Str7YKxBpTX4vWkRH59DzimJD21n8ZzH/OSYskoEn5
iZOZ5PC/PFqnLg7d1KPjOHdmWtqV9mihdISQaP2XHfmfIZx8bbaFOpzC7l/bmAzI/+ObLXCU1Maa
olvV0KyDfHmIWhptNLQoswbWa74BeNxnuY1BWbg1/3t6X76jf8wbHsCkBO4RJzA5//cDVAr9JVRt
8qsG//uG5mM+ghxJN3HuoJ2YckHiovX+y/vUKG79e0nIertr6fpf29k/j4m2TnrXSxrn0rZNhGCu
UP1OlPN2UaGc15kZBg1ODwEOPcZpLGjNjM0UONasty8x0yFoFSOnCXJWVrU6SK1m81KXMCHUSjmL
OLmInrbZyHl17MWP4SxVNkTTEq0rqCD3z+g0gd7VfZCa3W9jWdyil7Zcj0bWbQyIeui8hpYrZI2V
34BSO6bHd6EhYtVGCJjEkmx6ipd+MWDAUi2DoLVv5m5Mv2fKpfo+RzU9ci73mVSk4I3LzE9Sutk7
Mm1TE33Kh+tH6x5pYVDiRADuvaMBADV3qJGnivtlZ1TJwYz09yq1T90w9/uhk1ZAIdXPpqXNz9Ir
bwX3Ea46je6rNu2yB1t4e7R/X3nT7lBxq6smpmcGQwdAwowBCM3oEbryHVAhsj/dA8Vqb+2hf53s
+LMV9BvGw6YumnvSO4OPjPu2lD3dCHm77riArqMuuyRzf4gAr60wZH+2MvsjFPFb20rDAgQVqolx
T0bBpqBHfDijcrvUtFYjnRPBoHnP8wgiVaNWve5HWoUr1fzqC+9CBsI3lPDRXIiv+oQCUJK+9Sr0
WzqtX+scqKVZTclGV+0j93JoBoiLdRPbFmNC2KGK9DMBZPYTa3gs1d0l7NL31jA+YnXZq1G8dYYS
WinpvAmLpVItMbEMJUV16Sr17Jhtdi/suaf1QjvMTbMvVXQ/XT3Td55PzwSfYJY69J4Fahy73k/9
/OZEc7XiV/tpQr+Ppn1m6fAzGvNpDI0txGL6WuPHuqyOgPFxR823JeRMGqxgrNoiRuoI8BHzZ++x
G7JdGReYz4VrQLkrF+M52d9O8WNPq/BDAvsxpb8oH2OaV4tLU2dPzSA2OPvsB/2V1meY52RxK/id
Qxr0Dq26tCAUevyK3uw8LhlGWvVRrRP80YpjFMYA+jy/VvI9lQIaCumtHgmNqi/2oUDrXjTIy/LD
lAQwNwIEFUiYUY57Qfom6SGnOms1j46xOV8FOMCst/dRSmvTqJwdeP8zTbdmaRBv1d+gEd+jrEMs
H+/iGBMrUTbkiRoHbZT+uyTW2puMbQcBhE7gdVNXDyFdpKNj37WmNCGC4SK32M2RJqu1U9gflak8
YzLnUzhJVmgRGiR14270+rulsz/H2MetBqW9izF5S2gbX9m8GT+MUm/tuj1Pb++9GIGsNdNr6E2g
e1EnKvmbNApA+Pky5dVjw7TpJwNthLGKzEtsgaGgZj3owADUaFyNyGTgn/rLRMYWDRxtdPDXnaCL
IfBpxfyTx2+ggXwa2e9u2780BrPGaqavJIWENoeZxKF1e/DuCgw58acF1FzZ1j51Wpo4lkOHzkdk
E7qkmH7mfu2F+soU1i1SxK3DOC3O6dAH9Tuzg6mFHaSg1yCStAeVgLMTC8qaErFAk2yWqvSzotvp
3s01tWOVpg8aPZBoyk0fYfzWg6rjGGLfqNllbtSUVk+K1qlOF36WXwxSfq5oQbzErylzMHT011mT
eK2MZs2e9n0olhZ9GSt6p0Aq5NbemrB1xG9tNaSnKfweSQ+m43EsbJ/2vHXXuvvG7I4D3mDyC3rd
D/SGIISEAKsRCVXnK4AChdpINs5aZ/8rI1QgrftmjxPjrT0mmFTTXJiiGZ6th7R3d1J8U2nWXdeZ
aBVQthF4O/uP+92k/cHJkzUekMglJzqMdXrWZw9SlAZsroW8E4eAq8CM929LO7KQy5WtvMhfY0GY
8zx2QGHvMpe5wCg5Y/KUa50/eROAgteQCxpf00xuclcwjCKwI7GqAITx7nHzXnc4fNQotK0ex6w+
xxhRXRv9y8yP51q+oXv4MMANrFLrAS34Fwn67YAOzldGd1VXKjgmgjliSVw26SvQtPLkeRAseDKb
jI7d7MqZ1W53gclnl4xnJ2CuasX71CAu1JpjFw9fKPFWem4+hoX1UwLzrRTaHzu7OIUieYir9OY6
5RGj4y1wjgB0LsxmzDQETFQ8F2sVsa2qnkaXRvgIcIA1HFVD3CA2+KSUzgWYTy+rX8roEU01EWce
HpVOESsarzcSBK/XzPdvYYpdyMG4pBNW8SgWsBmgz3FAhxtaaJattAKiAlXAksitvHubk7oIdC16
CFvHnyvwjRYM7N52cObQjv04IF2Axm9a1Zk++LcMzG6zgBN32r1auK+V4RJElJvcQ59mKucF07y+
63aFO6CRRRGYDFuztS56zgSexuKCv+9dd6wtnIadkSAR0ZV8VbSS14h5Ql5gqZEUzWaKz6r2ObNO
5LRsWhxfYUCpnNk6X94Cc1O9gqM52KEBkwuLzk7fGqh5kmU+plIX72lvQ+ptoimVgch8bbRpp8wp
51h241B7zkewnj31mSL5KuDkZjQtx9oUiBkkSp5vGxX+ddus6uljQXliUABNwgYfBwU6HNh4mCNl
WfhQzH05aRPms9xMRnb8QeBvmPGzZkveLFraAyqZa++W58JEva/SjarH9Bk76C4V5Y6bJiCJm7Og
5PUQntCxfmSmy6efzOzBK/ujUXOgp+7WNpKKnwFlbE/TN1Kki9cpJ1fPN7rSHUMEGXEcHxVR7Ube
mXzmVB3WJl7WXjG8S3xHZ3qUpfBEdLXdzBSKeD+tbu0xDb2kk/rV4Em9HpiDRQMfSZiEMU3mOyVA
9SKJ94LB17tPbD6PLjEZrFTNLxJo0XY1HZ0+QdnoDoelFqdUlBvFQv8hl7fGkxQE907cntpc0FSA
ZYsbamB/Z2xPEn+R0ukK5+ktHdA9aLHlMNO0lGrYm1eT/lHj0LPvBndrAgBfWWN66QzOI6XcdEbd
7uIcRG0yTg/5YNRk6zNvlXJLGvn8tY64vDP0wOZ7VP1N/uF6w81Rcr/ponNYKL7KiQf4eY6AJlkG
oQY7E1yIdRJnEEVaAEJD/C6seuNxIZLnk0LTfybMbWz3b5NV3OfEfYFVulnM8LQYOpp8b4VkYFN6
7UWEwxWcAt/ZYvMEbMDPAUoHXZjjyTM8yOBqVGmyLm2CnlrFFTGz64sBWkfjVMAm95kL0oVGZsBG
DQ+Reqxoa3TAqynzT9tDM45olSVez/TsdRQJmMhplhInbA9tPX1K4ugAcNb0RxeZzKCTxYCcm12I
Q3eT3cfayrGnAZV5szypofagd/G3N6K/yyFwRr2BsWO9UxVO3zD5dEP3Z1LVV6XABthkN8YtB/WD
bDmNp2Q70lpNsirBMKI3b1Dkz0mbnMkRHOGzHQCePCi27WvM5z4Wawr/57IykejE7GQT5yXUiyJw
8L8l+9eI9NmJnRwMOqwn2NMVCvUpWTZORfFrNPhEnaBqmAd10zgIv+Zuqyda50LJTmH0I9iUe9W4
Kqdx7WXhE6cfLd9NgUPQ8plQJBORvW+q/gHCyKNJibrraUWe2rWbOmipcsve5IirimFZZVUZeI0l
Z0aB1XOC9K0bfhVV+DEbByowHN/NY+eB6DAHJtQcGD2K2WoVCyBkWg7w+BbqbEwaFxORZn7RGQ+N
9mqDcw07JLXw5tkELBrhK1wEFTc+eY2yL2bj4CwCGTxmrprNbiT2mfpNe/NHbESIzvTXxFye4nCg
x9/MkDURjiysgTD0wNvgfYYflw9pE4cG78cEV+aq8NUA97WxuRp0Gdj1n25EBs1Bx9wVmybMsBsd
bm3PBQOKcTLFgO/sA8evHL4is6CXAZfL+6Door18i3Ki6Rh7rkZsK7D03kSiw7NkxhFcD+Q5k4I7
11L44YM4L2mEp1W1xSphM2koXpZpW9r4F8D1UmPDdzNw7N4CHhP+GORKvUxYsLn+6BA7k/kO6Gjf
NBQiIAu1gdtW24lDQo6o/O3y0yyNBoQIfZIlIJnMUGr7mxxLQ3uds8avvR9D44azAFLrvL08YloV
yFUYBlAuNgrvrGf/E95PJoZgBheheMSadn3ESBF/z7jLfG2YT8DL1obNaIWLukkEUPEh7R9HwMSd
95EhlEGTcGha6xY3ebNlu3li6Pnupbm3US2qprEzsuoc0eCH5yH2K3YUDKEBtlbEX5OQOK955xrO
s50A2ZPuAKs0o+24KJYdRJAzB6DeEhkznm1XrDN3Pmf4vqHQDg9i4SLcu8MxVU2Owf6OxTD9B0sg
9CYwUx1JNm+rsAGZmK8FTRN6jvuTa1+Lst0UyK8FnDL5p4P7RMjG1WXGhpb5nYPgh4rTBv3IaxIv
P7oB04zRlLN6ZpUms3tZEvMuT074NOcFlspo4clp7eU5AgyeCzJpYqfZzkb9hQxs07czI0b05ZbI
yzzwe869aaygxovPZcbNnL5u+tQozGWc4FVA0E6d7UdtusZV8Ur1HNUkShC+fx1CelSSFyPP73gU
MVnby8T4xDAN3ai89LG9Krtsq1XWL+sxsrPnNJ5BcRDjkI8YMJ52U2iH3Uuo6Wti/o3Lkg/LV82s
bgac2Bh8tcqklufJkN9Vd96TZn2gSB60ob3nn+CnZrymSnkvJ/zn4MnJ7QEI4ScMuk9P6mcid7MQ
xpTUNSKdM6ieNxxRKMvGh3pygsTVb013YpZqboICUMe7RxyWWN9Eg/mVFbqvhSSt3M7PrW7t2ct7
CF13pYRq7ztpFuTLfIgoy69UXkne2xulDA9aP+2dMiGDHe2NJLurggyA9hqGw8My42st2mu5wMKF
FKJuhqKLD10hCOC5fWIZdRbFwPrM/hpHOUhQgBAXWPo+alk40h/WS+Lr6PR7Uta/eZg6vprou9jr
cChRYEmaUGfq0OiCrJNKSXRh0zTf5YZGc+rrZIUJLBHC9HQWuwazGo26gZ+G9YbTaWe6OCwX2jPw
dLzqQb/LO8DEkDNMXlmcIxu3PCCCsdvu5zwLqrrZSS+Npg7btfwlwAi8oFQJKZxs01jiZTDnD8zX
9pnTf8Wtt/PgBpOv4yauhc9uCYPb6AndRR4f3Cb5iKfpoxE27QBxdu2X6Ib9zCFpcXErK/Yq88dL
VIDtBFfeB+TmL9UqDqOTPkdYmmOvjUZtQEdKFCXyPbp2HM7jlU2cuozTTmvjtcX3YToqOSrztMTT
CLulvCeRDIOlVfZIBgNVa/bmiGV20p5SVr3Ivmqt5Jbp+fqEFG4R18pND0Mo7s5cfXl55zfGCWpJ
UM/taYbMCmn2MPTzl5dVAScjh3WL0TtLWr7DgtYsw37RUmU9sIGN1qdc0FqLIko3sp0HaXtx/+q/
WjEguMvxSljPOxWvmgXnL3fJ9tNfST6AUsTyCaymjnAQbEL70MUu/M7oRm/xvs7cH6S0zxahetyY
axmeaiRIFOLeUSGpUlnbzGz27sjKQibpx7OyltclBQkW8DUMlLSDPKoYAAE2MFlSSMJ8Ef5Kq7jo
RKzAYXhncxQFvgdJvgEueh7tDNoTGsI4fgtnxDHm9Cy/qJr0F7kfZcV4HqW7TT3yCK8uN+SI2ggC
Q8C/dpAY042OUl/NOhyisllSIt132Ppz4PbJNWN3U1CoYaC0VnsP3DBXyDzli4irFuoNIE73RjJ5
12KWYsCz6hwET1ow2PG+MKY1zkBYJcETUSG2kAvDlPAt0ymaJG9RVGyNOV5nkX1InG08CwyCQpAZ
EyyiadeZ3dW2sCVxE/fXmpMRaEl4SAbuX2b0tLTZC8WQx0RRsTjOX2ej+PD66NOMLFwGZvELcHBf
ArxHhVv8al3xjtsA8SVLRhP6xkCNR5KVfTTvtIe4th+Hfrg4fXnURHvvlPwEpGNbmMvOVkK0N60J
dDv96Hud4Ly/y9NTHlDMkze79M4YcnxJ/EzhoUWHC5z7pHKvrJGzuYyfc+nss2l6aXNj2y/Te4rz
OeZA54bfNEbuUYgJIk5K0wpz9QH58Z3E1Q77mV0y9SdlnD9wzgjkRi+kaqVzXpZ0/tFiBAF5RmpR
T+qToWb7ap6uxAQFzX1cKYeFLGB9WYpqjyEFiJSMsTBSUhMWdFUh9q02HSYzx4GOQ8tWznRgbDOB
hLyGL5KlU7mynJZVzW81Bw4qrPwyfpAQ1+0BhC9dui8GjOCbYdcoBvPQ6zGdb+gWqfIH4N9bhfkj
+BsN4NBmQXs8DUl7LQgfkMcQ42hEkW1T+dW4iC3/CMmq0x7s3HnprHldQbbWlfqaDCW8lzlg7f2k
i/GuA3Zzx+yIfeE1n7TTYqu3v0Mk5bOuCbWHmCivaPdLP+a4tbqcUaA/uWRtrWLeKw23h1EAIxfl
cx7qF8sbzqPWPXpR/15a4Q4z87sowlPe5d89M1aaunDH28Zx7q0A3r10pvIAEQfWQxwHUIFAw1Z4
SHZDdCpEe3bN+IM8fVDZ6q5IxpOtzhejQR+qk3sCngnkLdJ/em9Ai5Tpn/3cvTKR32ishD4HAJFQ
a/yTD6yZ3lqwcg3bL4AwIekc5y6Dx0L0O5rJHpeRjNlixrdiyc+JJrjKtObODcOt3KNTrfmd3OEJ
fIkviGGFQrRTQrewI+8VrsNmCil6GN1dYK605N1Vhn12XeyMRhApVAYZef3ds8qzUgPNK3v1tMzT
oV3MQ2QQJVazEq9qt+EsTofP2BiIQhI4fAAwCs4KLaFiUG6bLPwtAKI7bfRopeabNVUPGicFfZa+
ygCvMicZ6F6P16OWslfkv1qWw/jnEIlH2wg64HBqhufmZFzQ2s+8SdIfKN7zuPErZ7ipCrlZgENP
cOonvBx0ZNvFwRT4AybNI34+mAlG6pMahU9zLp7BG1G16UwajDL76FjJd+K4Gy9Kf/QsutocUr0N
4lL+c7B1u16Mp4Z2OV1MeNgp8SPM720IuT4wZXtsFGNlMyDlnpcNxIFpBd/ysYr7Yy1wBDO5uI3G
eqpyaHjZtm35okDj5UprK3PNtXmXWJGk6rVowLO7fDGtzAJMzWMemwZSfAHTxeGs7nWQNu12bgiL
rfZ5tMOjWRTxBi0U+aXOojKTMCdTZ4fT7XYpCM1qgQmsUGwI7MhQLJG/usTbK6dE9a9M+p5VRpKx
zD5k/KNo3VNlVIe0InR2cu4f+uj+sfF34N66bPJGZWyxQQTTk/MtxTyvvTKGKGQipXGG4lVwaumF
su1zi/YZtM/cxrcpN9pQk3z+MYDKA4N9vltl/jz21WXSvK1r9+toGHaOypHXuVcac97MzHmPDe1c
ec2mzmALFdNpmrnOAK98rjUzSOz+2avra2V23AQoEDXqWHNNccpg7LWNjDMqjDdUlVztYpGASaZ9
z3xYYcAHzzVx2RrcE6XKxyE1T11fnrh3ELK0pqCcl5wEzI5+NvZtaxT+wEDrCnpv9NTU3djw9ZqC
eM2pRY5SJVT2DmGB80m1dixQdgobJJzSYHHEe9lpWyhsVtAOCKz7aJ/Z8TZVuDss7SyC0s1JaVeh
H2bjbkA1soprz8OVx/qSFWMcTVuXkiLJ04QIXr4k4dU0VHt3MvAPsA/9tuF0DfMdeGLwyYnD2suG
98EcRqgp5Z/UxFkL6+cFXE9M1tNVyaEk3U1vSVUVTQDMlZ3De5j0TviGHL4ana2qYznivk0RjLU6
lYZYD6VXXYa2/QDms22K/LFMuxe2Qsuv1CIit+wCYONtxbV7a+Q9Ycov8aAfGnXeaUX9I2ckxbhd
4UXvXLBJH9ifNCGfBiV6ml31qOXRezSoL0rTrluRnqkZP9eY169Y0Q+drT4sdXrTluWsRtwLUnM5
mG5xthWMWdlJuAm2zVPLfpYUCsj88uq0hEpVH60X7gFjWj20/TQGmq1johgmfq1X+242fmdd2Sn4
5EakLUKt/OPqzdoAfWumLXk4cr8WFYgp3riZ+FWgdvhNSbIfac9uUJpA4MyYZEVQFcNRhDyjou9U
Xdwr1fusyjTeuab13IbIWwfFXE+l/sgRf4zkmSrq5Qt5zw7pNG8s7b8IQEk395QawcIDfyDiEQDf
DId69BRSl4gg2Tl/Jj07d5q3h1S4H8uR06Eof7K2AIg22Xiu88+7qb+FyXxxrOqPDBw7h3taPmpH
uBnkKV0qzIMhcIVz828vW4LUHfaDo92wvgiY5vFKpO2hTXr6sG3nUrfAqqA3xpwkOP1dtQVvAmp/
1jxeFaVY2xhFFF1+mnmwhYia4vxGzkuNREdRGjut54SL8L6GT8MSKKI8oFviLi9HvdNv86n+YQ5e
61Q7iSn/rQf1mAqhroltwJMubHU2RPdBlK/pHB/lUOjY8xYC70zuORvuamt1IZhfXH+uY2pQmPnp
eCspbYFrwPKVNQC4Irt57BxqfXV6mKZyA6YwAKx+zfjvSHWPpYY0xzM3qjOcVDBZeghyOy2OOkx3
srzPyxDDMdJ8eVduaijbonrp2+67GOInOk13k2ie2zQ6Ai+8xo6n+0OWfo5R3fuToR5VxfutE+1h
rDEhZx/AqisKL5aiKStFrx5p898XTf1biJTQE3CiytsE++oXHPOzzsmokD7XZ3QbpQVbqJzsxzix
fhvP/o674rOGX7LSIFwJM+rXbouhl9uVx2Ixn/AGBE7aRRvXoXjfp9gSdiHfrP3JvPqtS9tTkaS3
JaNyLjpn60zjo5qo2z7VnoFaf0m6Newe2qgqXX/DRyr/K8WcqdldrtOFAgOebBDtPZxMSJsPGsZU
hiJ+plDWr/rkWz4I0P0jqgmZ1E99yIsYpxJ8cfP8SSKQnJb2aNN1E1cjoGQdFe/YkYadratpv8SC
Hgv+9Y80HTWK+rGjwlVX7WOYibeIK2knxltvkkEfyJEg0z9U+Bhg8nIoFPPGGvnAqqJ+kIeumUz0
QTj1hogl0GoN8wxwlL5rVD8I/b+WyTzTg4ix1eRH+Eb6EDWwAuGoSftvT+Xan4O0ihtUTXAIsdbp
cJFmS5ZRc4xaduXacRGIFB1504fEWGCzcW5dYzr6J2+V7zaC9ISol26jJdm5TXMoUn0PkOhettVt
4KhROE3wA39KugLDXajTepzvdW94SoxvbVQopKbRKyIjC1J/+jJS/B/r+GbX2lOLAcMn1MiT5jZU
u9sf+eyZIC6kCHht0u7BwpLFTKtDl1qXGACSTIMTzJDBtwaiR8wJkUDjez3MazOSwf5QXG1bfBhe
c+uFvkMajI8nDEPVavwytgfQ780+dcdrphWYBRVPGL8cJbHPnLOHQdEPctttcMdTu/E3sTAVmeo8
f+lKfq8XvhKS8/SwDaQJcG38YAFC1RCM4pShxTeIKbDTbajsUN9M2jO2dOzhsbEv2mFdwoMKIxfa
P85LE3wyL1cBiHN51IZjBQMuBVNTDGipulk52+3woQsYgK31AY/57rgLOQKNZDrueAaHrkI4pLI1
r+RWSVt1EJWzdBCm8GU7AHyW+kEl/VCpybpUoAWTBQVf07o/wvKuCzuOo2SPI9mHJFv8hLt+W2JP
pZUkYQ12bWrQQ/UZ1QvJSCd9zHP1mkmy1eIR5ofGRu4mjcGSM72fPLILOMoEaokw393B42fY3ohH
1oseUuFsaFTn9ceSckPXDrcLZe7fXPLUBlkVv4R+4Edu/F0ODF4b2Vtl1B/6hWXI3Crj5qoU7iWL
66NOXFn0cIPdCLqZYxkXoYi1Q0NM19GtoEHjwUzhk8vBLmlI4ibqO/aNMpolqqHVh0RK5rjbkW2T
jjcO3x+9f2OLW+d4KjQ9PjREuYylvJP0+V2Os5yTMgWrUsYiUUTekiRCsU1s0t20SE3iSSbO5DZO
Gt6l9pA7WCd6rUWgxEzonx3vHQw2+at5G7ftVtpX6+4nJTgsJG7Eahc+qBpxTqfquYxGUPWYp7bp
WY29dwEV3CUqmxvp93XpkuYI+ua4RMC1uleD/SNuaMVoupPMsMjkW67vFFo3jaHa4Ze0pvyShMkO
DCCZlFBAresguCiBran7PGdHo1PBq70HINwz3DD5rSKzfwEdQAIRfl04HsL6XAjlOM3GSU61Osdb
b+kHf8BozrJPTPWweHSx1Rt1EtWK2OCbEQDXJaUSTFSm+ESX8zbsuCnbkM7TE8OB+6EeFNq9b5y9
ST4ljd9Ab/lWjiG0fZLBQxa7F5PaXGHqO0C+Z30ZHrSEHEN298rsiXrkPaqGajU55nopH+gRD2Wh
odt4sPH7ESIQFUvb6H26PpbOoRpLhb3GyJD9Xj7LqDZBTtWUuw70rg4iKK5yJSZ4qVBudgotDfXG
MHFXSMNdE+FhklJX8zsagQqdLP/VSMyPElctlQC7xA6a6SPzVRzdjkPf2KcoDhmsMq5RPYcEO7Y3
rmtcpEsyHAkJr7re8zfmNF/GWNzL5Fm2CSg9SHYHcwktMLtNZHMn57/GYtsyUdrxiS3sLgfKoUd4
ha31uk4s3N3K3cyUYOR0q9jxEyoTTj4XT1paf2S3Ch8lJ5bDBX0unMcxB+PR0O1ExqBvx62r5pg+
AfsrjSyALbWWgaWc+t2IpUFtrMXiwH3/LnXWSHZiHTnOFJgkJDoKMm05Ynb8FemOj2OGHIWq/fWW
zQB8Sq4OT5HL6gXj6UDm4Tty/Ybd73gmHpkZS8jOUNlddy3r6cdR8zV/Rb39mT9i86IrWkbXQcH1
BXR3zzFguAe+mqwzZ/WrnJUpE5dVwKf35Arxz6I4dZHLn//HM8e/f1L5oHyQMZ3UM6pTGVN76SPY
Wl9wztrSDcwLN53MSHHJkAOAH5z8MvCs/VyOiwXEc6RZkLxQhBeIojzJ870qafUtw2NGu0iZFoFH
+pmPledil98HOlN4lsr7jlITbJq9ZttgGGUamZlF0ZL1j44nKVOQTo+yYiObGpz2T11Yq5asCmtY
7u/yP+12PhbFXhH4NRq/TMK5iQPFfTLadDPSbza4Ef5yDpmz13j5kqFt3to3ct88j8sXjKY3Pp1R
lSMpr3uJRz8pk5PRNJPvUvlUYuxGUz2I+QuPcKIDWedRhZIlIhwHVyGtn3rtrBet3zDDeXmZIgKv
0M52Ha74KmW9F/N4i5Jv4alr165/h/aYQFFmD4A0c3LotuTrs0YEvZLy//1riKd7w6Kk/rVnCXOw
XGFR7Ur2CwZIOA1ZE+qkSvRSDRjPsSuaDoPDIJev/AP+RyX303LDjNzJLHe6kGgXm1bQEMqM5NvO
ygdlX/6D3y83TmM2fXlO8M0RtK6RaqyZgzyow2Qtqa9ZzjNymADO8JEV1c4RhUasM/jz70nLypbP
p034oHKss4PZmNVlFY7BGEH2z6Usu5sXs39TPMkh74GdMqXkpswd2xzeZeRo2dOp5x275SOPxpse
3D8cDbL0rIJ217XN3IJvByFqup/UQYJGGTlszF08YRrIuNBIss257C3zS47rCZvGTKWAXyEfuHCq
V6+OcBtguyaLa7XgMRPDfJG5/QzHEsWmjsN4FDvH2ycJvO6Orgb7wGga1q0kEawnPV2Xs+84LwrN
ICg8/1rCLXuQLKFZ7KZz72wyZyNKfH4NuZwZrsGeV7xiOT2yjdJdyXhiZ0yXpffOmtCSW9Y/yzko
f0huVKxKefaq+OkUYPPnMeXPhMTDm+zskhvR2NL+ybYp0h/5A3I7kFNc+UDqfWTs5J4uvye7ANhB
JiI10JWCv1vpfRvpibUSDc8cc2wYf78/ntUmEkdpFngs1XkZVzrfCPLsX0mQmmB91gKrN/0q5IUy
3nn9Wrn9Vv4rlzVE/ZlXQdMqvwlE5tMQsnp7pqVOCZ+uKB5PVOHaGEgEYoCE2ZgsbDPWKb9rsA8Z
N2iFDk9mxN9bVwj8VN7iFBz/cHpeqUgXGQGXTHoknqw8OtgTzRlY5xgnxaPzm5eAhwXNpPRCwIfp
Ajmcetnjq7Ak1w7LFg+yutxSGCB2PVYFawCq3pNXHC2tWhek52Y2VKGBWo3UfZxsYdOsTOVFV06p
nE8cyDmVrIwpwKpleqTsU/hW4+oOfdU2TiynKRIf8s4/UuljbLv5Iuff3yvNumU0F6X9p0Yobirb
NP5i++wnZQNmZC1qUKIlVWP6wmO67vRiV9EDoLzwfSBg+9mkHtKhpB37nGTtWtZG5eimIMLlv+gP
GdZcjEbImY9XBuRA49ROXODrd7nryxmLapld9D6GxbmdIecQlLaduy+iTy/aROxyLVczuZJ48hnK
oiRd5JEbiGHZ4iy1tpSXihhBWs7+D01nsRzJkqzhJ0qzZNgWM6iEvUkTdCcz59PP5zr3bk7PdEtV
CREeDj9k49aq0S5mrlX+/e9p/HeXbdlePFI/YoB8XTJgZnBm7wN1OClhumosdLQELkWaJ4UXOmWS
HfER1IpW87eWlLd/InY5/oXWZeiDXmt/eNq/G9S/xDHCFBhR8xl66SKxGG8S+wnwRFN9WNa980/4
TOOzzldklIykTRHLeY77VVig9uDdc8JPEHgr2bOJ/RPr9gnHZMkP2J+eNOym13J8IteTumKG4Be2
5jGQhVq4B72if624j3ZGlQ9MCogN2WqyuFifCUejjP9lA7M4VTU+ivWWYr8o+DLzZO0ZDW0cW4Fz
+C1erXG0cBh1er1znvO7XHWno6TI0yvY+/Kl+fikt+jjmpiSJIQNRLo/0CEa3PBoBPqWQJ0SCszA
+Mvy07qEybD6m65oM4q6rf+u6e9xV6wtAG7ymYaBs1dTveMbdjN4f2V2gGR+zICkaIV3TGly5Epw
Uir7i0EW6MtxJFD2GBsoufJqt80jUZ6doV7A87nWg/3CQs1GjuboVWVgq3vhZqKTyJqUcxKCCa9p
Xsjx0NJDN6UBQOXICpNMo1IvkhRJZCENkdjGTdihtUevK5edipMBjIVu14bdIi20N8ZTT4N+Hmcf
T6H20uCjYORX3rtP06jJtG+WBjZ2CzXFkbxV213MiY7JKnNniu2suxBefq8FxxZghX3wIcKAyogY
l21spHNWOvm6Q62cM23S34w+WI10ixuEWmUHsYer6S3KDeCL5q5xsoOEvqYaCd8Sedgb7GkkkFkb
FflxGJjbbJjAjwLXc16ddnbQ/0Izj+3rWx4KJ9FVZ8ZKbQI0s9THZVqUmyqmJYK2p0EaHOrDXXJg
h3Z1YFg7tZXV2VrmpUpAvlbxVg4Tl8VEWql11Uk+q53+WN27hAAVq+m4/1NMDzlQLA7TWgneuFi9
paInjea3JPOQoyPtPjGqQGt8R+D80oczBpoXoG2vOT0Uypo1/j37TiANWnifVOOTZ8T644o4syoB
DZIdtjVjqhjAnxzhgdls/fIZ0JBk3XwrRylvOPaeGhW7RQwLyCN+W+DdTkJmP4z3uTggTFR24ZVz
PireLESN5cP5RNSMt1GlH/ks1Sm2vhWcuYSmx/RDg+9D+jOSV1uBejSJ6OUYnoasZ0xkOvSO5evp
9J4zig4p7KfCPSX47XI9kuUTYbRx2kuI5uP5f78hhMXxGxB5rd68rKCwRIb9i5hpux97RKpp/urc
mkJYUwlizcIPiObTKUx9Di2FvoUuGa4Rtd/yRGJJyyfyE5/p58jIiO9hZEenNGCu165kjUEQeDBI
lwempIzZSejcW0pVFdvVJ4tW3h3zmenTt1mlLXnof49Bwu3YFLswyN+rulrx3AUNQ0wlUmdFsZEb
YfkDvye5DsyrVF+JgzSy+u3TZIgl0sac/IpOhsikAquspL374TfHpdQprG2VapQwRzFAWlQkXyz0
gOdBVo2D57LM5V557fn4h9HebcjKHfcbA2xeuFPxSjKUJ1+8MR/j7KDO3iPuoCFvRBHfxAzAzJYl
EEVofLhmW7sCVgY3G/NDcl2sMUCEP005vWRucbbyfK0BMR47Frh3kVtFjgerlD819p5ACPOxXo8e
wYkAM9Om79QELWcOt/qz4uCkl7ArKVeIRDRLviUi83B/k7mUBUc/+/dCzcVk6huPE563Kd/Z2Mpu
VMnsqV8lWcpiDEoA20p+HdEtlLDGzCNkTKxSI4GWjeA5SeLx+/zVS44oA8YKZnfvbLo/Opqgev8X
hHhAZ7daowePgudY4SDudzdXj79UcQZKs8NMg8VCToRpgP0UUuWVlYZhdXLw9HIJLWMJIR2IlTqZ
i0APwHMKXgBAQRXRZsM5CmRMa13iFkMCRzcD3BiRZ9DV7qErzqUf4UkbuUItaN1iE4LEXAI/LwE2
hcCrpjJfIKOIuRj8K4vAHgJCtDL1K8+rlzpnCK8WLrMZi44QiQz0s4a4UALMicxwDbh4B6rwPrko
Gk/FyWjZd6ETZ7sonzBbRMF6P1U1RjLhX7MrlDXgMfPYqAy6W49Qn6jeVzhktzkaQQ228Hec0L1H
JTO5FLw3EE8E6nufzikKRn8UnyVZ0fNet6BPHpBS/uZuIVg2z1ljRt3fdBqES9A/026Omr92DDy3
4MYemAmqGPl1r2mJdVWMkd4KiRKsBVwEyV2mTsukn2kcAVxY1CbufknWOzBJrF03+/c5cn9qc7ji
2UvurWcfVoNf3gxqu1f9q59H0dqZjX85hONNlgcfYVBMjP3hfFkj2bBqTzGAM+Wu+9BFaHMfAN1p
NIH1YzflBy/yIVJ1/h9rygAMm92IZTzIVLtWrbU5zX8KX6O0RiisqwJA/Sq0GGXKSz7J5t4HrMcG
fXpEzviqViMFTYwBiIWVD+11KHVF/YHgKAw+w8IkiCYffqm3fqq6Y+ZjHARclfohUlrnloT5wUWg
FD8arh9oH9QJDYdQ5v6wo9QRw/kabj9Ne2zO9bJcqor/luEiuAjK4J+dEryMYUK2nnFYZTLRSyKL
uao3bLs6uUSREuHBlFzcAbNg7tsqvZtu9mAtqsK9Tk1wz+mMXBQzf6aFvO+mGkviLt9Y3XAwM+Ni
MhZZIcu016rxokJUu9BO1dctt7Ic7GmDbTDpYCTWRUV9q1pbsvkheEALnA/zpE2n2qKlp2GQsoKv
X8Kl8HnRM3yBBq+4acSTFy9sMOlTYK+90BlO+OfkRx1a5IrBR0CTpaqOKh5xEEawDZkcTdtkQe8t
o676VKLymzkEm1d3XiKzp4WSELgNr/hBPY8ESJv0AO+N3v87QQBZqZGTtAvNsPRPBI2Ldy613PRG
T1o61Fmz7es8OE4ZQyT4j2a4yQHqb/XQZbrr2MbFK2J1H/E+9r7tGBs2qild7ng3pkP0UFqiCHBM
xm4ajkQiVm9j5JHZ51GZjX3rNbuqNQ++4+1UurpFll6mnMQKKNBBxVUtZVSzMbquXdJf+ipRrqwA
DtroAasxh401xg2LjiYw45Pkrlvgal2ztmjLupvRmLoVgBSYU07PPrYIG3HunRKDWXTM2KFNVFI3
IBrr0R/iZx1I7abSsuc06YEh5/nOVSGMpcGfompwzkiSR5ZwPvsd8T7RJ2PbsOtqK/voywbtRsK9
6Tb50vQp/Eu4tpk73breodMDADusgPTOFimy1d0mLb7ZimktYnqaSeHTaKb098P+lIb2vwhGJdLS
S5OsfBqdx4wvkttWZ7uH+RcAEgGWadEILLoLLZSYAX2VG3AMa3iD4L7A89E8WjGff6oi+zUO2psV
9SurIVzpw4lWKqkGvUp43674rZXWJi5ctmminu1JA2M9jedsRHUr9zlXGZ7u5UpqBiJO719M4PUs
lmU9RK+FiX5/GY93YdoGOnOzwdrxsN6R6AAHRPRUx0JZOl712UEF0HVgA0V21SNcyftYBZEcBLfW
bm5Jkm5nz0zWQUFTz4hc6Gt+maxNQd3n3r6eQwjq+pGW6xUmBHZs6S22zX9W7wlNTGWynac3XR38
FaLRNmCzGHk8RyGnHhDxL3TA+t0FEt6mY45VUiLSTAng1VofwOMv+lDAaM7Ctyh2UbgOYfjSh9mR
/54T16lWBtZn/pjiqDZhD2fCUamfJje7F1p0aGLnoVqewg94zPD14ktR0ctr9GyDeAYubblBoctI
R9P8DYfVxnJKUJU0aYEU9MCt9MG+Z5H2gUCLs3JShzMdxfRNa4D4gH2F67OX4PRgZP/Q27nrarWN
6l6F5mfTlFfsJWbVH1GuffSq/ZW64ClRxfnbMGAoh2bTZPNHVSrXNtHejJquppu3mIFWwGM7SqrC
uaRDSwsKlKZHawwHEUi/uHcZTMYNhR06aV990nIk+WAJMvsU2+0a/Y43PR7XtpG+zUrOEE8JHn4/
HZ2qD6SgZyhgj9QjFUNqozUukz+eGK2+cnB8VU4arNQpgd1k9d/AtDf+gLfkoLwMeK0gwZ8v+9Co
4NVWISkrkNtotlF8HU6aAQfb9tsnLdQ+1bk6G2Zy9mvcjvsSt9iZHkPfuE8Oxmu9MuITjdsoT77B
iGjGcSsFBq1ZEfZQzkc8GjNDOWhAdqLiDj+af4yi2VlRuwTRqC3MLHlOSuboqEhiHTEKfjD2wnVH
mdBF+afta7hLw/8wsubWW6QRZoowcV3iHjX5j3GKaB4UDY5PCrYxJrYmKiCKqQErqngaPergSXf9
m6NPrxzWz1XiHPOW4ta05qul4o5R1fELE6xgyXMWzhEPIGPLk+bkY0aTxcMMBPUQzZjXjUYPGg5n
qsZPbtgeLEkQk8CDwdsWNCoa+6Hn3sF15k+w7cmyHBscSErKkB4rEzdM7yoBpg7TDXjY84jMW+W6
36NYTUf9uAs0ZQ8upjlh5rpvyzFZa0rw0rXD61Ro2TpGHQcI2MDCVM1F1ccHZrBoZCg7gAYRg1Jj
5Uzgyp2xBB6CHU6erCmQlikcowWM0dNoOfcqy8EtzMOAjxE98JAwrk6UJXqHx7W+rwGPK3350Q3l
emgpVDoI3XU/M+DCo3C2nZ9qIAPVVDhGWhs9ZVV5ilSDxmWunAsDHnql3lyNqQq+l8PCmeJ5aenV
yoqd14zOZd9W+2rwr0gORLAXyeR6vknJtaeEUZGJYwmsnRIP2B6/HfgxgUuUq40nnS9aQ2zlXTv+
erKA9YW98wIfe+vl47TqVJgJcLBgAGdPIFROpV2/Ejd20EbQ99RvJu1jR6NxpMWHbNRxnUlqSrfi
4KPHgD4Eowm1XBVwi8KkueSW95U745dXIV6asUkBmF3mxH2pw5hGCb2A1N6WpQPwL4eF4r4ohb6c
2+pJiSG9KTWagdA5cg2AlWLs8Ot9SntY4lZMzlqGi8bUjopVIKmMVKrnPYUT7R2J5zkcnEYSUtmj
Dit7Skn97El9c5PpJ5ncp7AcDnWg3Sy93FYUqEFtvWp5uE/c/qlIh5M/j8/4QOyTxDuZXs/yHoZi
5c/1OcL8sGVavjJzh/kiHieuHe9ZmN+ZlazzeLjUjn5Q0v5RgS9C62ZVDTrpFynwJp4czFv8nIkM
Dtaqe8BN+ot+xbJzWLu9GjDaJrKQuaMMBgNXEdAQIBlgfgn4ehCpK1Ble4af3/JCdOCLro6hPRxn
6MRjCmh8+OMazdUy+g07/uTpuJiGAEBmRWWS0K4trQKmERyZxpLDM5OJDAdQkXs1YE2SSjOw0I5G
mFyAbm8Rwr30dLdVrfx2uvGMGP5hzHHziRLlo9UcXEBSdANALsy9f2gG7AMHhxaRt5d/7DsHgyIn
3JY0LWCcbWYr2DiA6esAXdUAckNR8uqMgyw6LXZuVThtpjk8Z67+R4NOMTXTszysjGkwAvjZsgpt
MFP5uDeG7GSa4zpNaGvQs9Rbfw8ePYRn5b3XE5h9+ijYG62gn6GQjpSRQ6d41g46aYZTWQeaAi+0
8olIGojNcKeWWP8m1vNo6U8xgFlYOhDsmPz20tGnJYjj+YuRZhsRQGqxzxSCeU407QE60Iutk24T
NphfMo7JhNlOs8EiBUFgca23rw6+U5HO6VvhjTRr0A0pJNuxBQcI1g5I9y6l1Uw9spOTxVWble+D
I1IHujPEDr4jTZI/TqXvdTJ1h6NfR6UO58MHBIeeWnv8iRzv0Dt2sxn7eddBxRxrTBLs5IAu3xPG
CQuvL4SNTy9Byy4ITMCyo3taD3vSZ8xQbRzeWHdVA2c517ZUuCv5Xg0jVsMKjyPVGYzI/uC2EDLs
aGl0xrayqwCDbXhYXrTTu/DRVojv+jpzVez+ylhI9GlXr022+iKPe0A63gb5PdpPKgMEVBR6X1k1
AnwNM+pNt7VhXuerMcdTjzeCvdvOgV+C1cVz3hVYzbUvEkEqNlhnMMzlKVdTcHKaGbJwshrdeGvR
uJvT6DHRoTQooGzb+GPNPDV1yBEQbBe+2m9rikTNLZeit9eUAG5oyWJ4ujapzlOM5GWZyG4ZerIt
vdt6tc/eVRmSMMPVsTpDDImTNhhOTenClspJrx1aJDpf2ICXTUhVF5Vv3Ut72k9t+4rYhWVC75U4
1xrzxSaEykU4tcxC0z1COKe5CF+jFnWcOH1xSX9dQIEIWC1HJ6KFU39UFUeOO/lgOywDigkCEjSr
aU4ZcCuhDY/oJvDWMGrHuCtGIdEtawZWAwZkJu/fQgMEgmn/M9Z4MPK4LmaERi0H4QvjoLU8Fq+b
12k4X6krDqGZ24fOMkHFcFKwlV8N6vC+TF9KadBP4FmpTsJOfSvBFEU02VWH4W+nZFcq2Ld05vkQ
loeCG7Gsv0qmLdSuPqaWrxLD4m3Eicn04V4HSgAAkccAIDquapoxoMYVqNOh+QLZuUe2BSOnzN50
qETMcBB4O+oa/s9SQsJMyHLgncd9fa4KZQeRHdUKXhMkCzzJUKRAx8GCA2TziiztFLACG904VpZN
Ac8FG+LjajXIBkzDqeVJqg1Z1fwSeOG9hyM5pMXJYv6EZ1tDNeijt+LGf3K1XgaQVtsfdjeUBd2t
13DhQkSwwAsibYOY1YERNQ4/lDqAD+iGtyPJtm1tmlDbu0b3Z3SjYwznVnQj3Plug0Bpzb++PR2c
If0yWsaY02QfRrN9w8HsALYPd7LSfpEwWYwt5BMNbMp40pNhRdWMPgdIzso6xqRAalSt5BgZy4+i
095H31/YA4LdDlDNunPWBos1DB/qqB8sqiOXaALo5NZSxXTSCMSWOKgPreVvO0DTZh09Bju7JSC/
7QygDcAHAiz3XaSIR9jGbcTksSi6M3q028F+84iOZccIiwRWXl3mj+fWQ0FiZOYyHerYXzQKiURf
HqSN2FBpyZ9UPQ9Hj3ZRqt/ayGbecDHan6LQV1HpbUovWofAs2ecn/KICzeKvaZ/SBoBo13yVljc
5csYqSeknJYk1IwVPiPIJYZ97qdrC5aUd9bwWJyhX8urKeKBAXC36rr6XQIotPxV0PyR8Cn/nKAl
1qCVNXBAyUGedPdIDd6Nqf4XtG+MBsiclwmdNU14pyR4dLQZJ+k6alGDeey0kpRofLRp9IlTNogv
92GE8SPKsp086cQF7Eu7tYKpDCsEIE+/5iZiUiuIaecRgGhQ0E4nbtQ9aFw2PAhUjIVjsDKY2DIN
wZL5TmxhpJ0AH2ntt9A/ElcucraNKv53HKOVVb2UtfFhuJArUMtRq2mNCMUqa0CQBcEKo+fdjIu4
qQDcObdjejQ7Y+eP5c5kwhwAAfO77N7XzW1mA8dTv0Gi6zhxmNdUV0FUPDyMgIENoYOWbcbYPNjz
y6B90t1b8odntiDWs3VaTjtGHQ2vRQ9AIxT7XPdfPbeH7+SNSw8Dak3HrBJG/tEO4Dak84757WFS
e0ocOswOueE4hQcUbk9ukeULKUm12juYXtczkEQ0HwmzRgOwIY35hHAYvCUV8Pii3s5txsAKARU/
Wcu2zyPjbEA9lLdfOsgVTdd0xoraJeOGJqwAPkxyf0OmtcdXgUOuXtmcRPKyTW2i0fGDnfpCF3SQ
dUxpf6T8i0EVHSImEdD7GmfZYd/xFF+0aCSA92vDvLemA0IUv0rQfAH5QjXjfxzeeS6cIRy0/nZE
uEKmQF5y6RkwgOXZyXHYcI2TEOsZCLD2IhfBoL551gh/EYuWtWjy5X4T3v2OOwb+gBbv0mBDDfE5
8satXGroD2v4gbJOkJWhiITYhXHFOkXnn7XttR7FVEXTjPDJazL4FSO6V3ONlLaylTDr8eEpOd8c
hucU5T15Nh0NPW4Pn74feW9y6ObO9KRpLpg5ayO37GXcNuprvHjJkjyaUyHZGJIVwPSDBVfPv8jr
44/ETXaDf9cErMFNqygedObfvhOuXvrc8w7tGa/RTkFZjZmCDjHYxDPRGpZZDPVY38mLGdKaWzk3
7CzyITRe8LX09n3sr6T9KMd4RzCvvD9IiP4t62nJ4XKosGt3KyzJUEb3nN8xDSQogl05R/j1jkuX
Cixur5Lk+QAzSdFLJhzp8J0Cuwv+tT3FYvbWEt1KUn/Z4kBZRu1T6rEGf8KZnZcRMmojoBk/LOzS
vILtCk1mEWEAurdcIcNPAsWP8/xDGoFjl649L7wgUAxmB6CeYIpYHixAyd/CwaQC+DJHwBJ8oOJV
m44nVMzGUlaKaZ1CZnmS4jTA+3K62r6VoFISLX+zrwpgT0ELAurP/Ga7nwWdTVqVUN3NFQcbt+7O
wnQW8sGHX1Cx884V+kW09bTp1ucID7Lf3cTcmVa5Sr2fjnajbt07F8uF4jeXMjk8e/ebEy7n0y3D
X5s0Q3/FkorpriXxKkN3TCcbG8hcp/qLHtTGiIMVGrKbwWC+UyZHJYXd3wS46kpDEe+otj3L4zZo
rfN1TUdh1Hvbfjqwjg3T3RopM3er3SpsFCQit5LgSwqref2+IZjGTk/0j2R/LVrmbV5IDccKBe/A
kTOX/V+xlpYFivmxnOSywrtxAp7gg6rCnjKWJuNP2ivXWfalYtPqQxmRjtBAVqm2CmD9dstvhpzx
PEwviba1P8UMbZGQKaeHosSfknDWLozdIj9EJj0HhXFMYOAl7CG1EK1qNJ9UkLQqxwfLMoCsgTDF
klCdI/EX5D1iDPpRIlPW3XnbOYU3hea6nMO1nBuSPc+zBSivfW0HDMgppeWt5s6OmWebYsvsvJQj
qlCZCt8Hk8yIjn0NlVvZVnVwd+Fo4lS81yZf9L+IU1nWv5t2u7XcT6lVMjk9U5UjW8EtlrExUxup
GUo7q5ctByAGO4AN7HNB0edAqA1RpRnKTEgDv9HDYNo/6JCynHIHzfORUpHIVbfkBK5DKl7Nu4pU
wlI6noy3o7LExTR7w8dWt+tTg7uyWxnrMC+P8mvyxmykMNTwC1z81SWrSBMKZJ6Lbc5bZqcB8kIS
ZFNSphqooPyGtHjywNtoubORUGqd3KFZ6uGwtsio5byg7L0wbe0IqjmUhwmK8G/Edscrp53sSh+k
n0daHFf235qRrRwEVjKdOn8jC4swkNs/cC2XMQrMrpSP1nSPXDQMyBwML7vKO+/MYlmSuucIC2rm
PUI6TMrJQhihkP1uoVd3S4W5pqxIBHcWzZB8o1eE+3oAEDXbN8W4DXWkJgifULcitkoGZ1VCpIpg
tqwx+Z563HM4Jbaz7rIDMb7hQcyltgpgQxT2i0E6G2Gji8wSQGPMWChK5/tILi+hGhXDQov3NqAe
iSKsvICXylRbC145whYW76G3v0IaMFza7/eRo5TkXRI5ZzJ3yLbLTvskbQoQuGGUsGA56RbUL4SH
ckq0kzyUNPz9dp4DxMe1pJi5D4K6M28eiltyXMjXs+GL7lsS7Ax6NGOB3+WDcvdKbnhkAGdX3cqj
yWV2F0kZguIVqiqJ7aWkgJezTwmgL8jTJ6LLWyWtl8K0TYotwYUzib9gQen0pMgoAQr2nCn/f/xJ
JFYgUqdIAXDjqHovI5gytj5s0BSWKKgPf2tWcKI9+al3lZSOz5MatievLEAqcVJxUQWw5AkMrRwF
cs7KZctu4VzlDJclhaXllqMmh5KRJOq2ZEvp2ltPWCR2y8Eqy5ONYcyQjog6KNUASRqWKhAX2Zgu
moUSNSf+fsyA/7E7/AZlkxIlFYBvdH89kqws+ZIjhngjRX4DZkB2Vlgws9KeELF/mZncy5nGmpbD
VpIiyYTpxKzN8EO+SdYGb3cmm3BINbk8REyWRB6HukhyZHIYlp3kKKwobk+zwxWYDu5V2gE65Yl8
ScA7HqioHLYLz8w1p42tmmeI7W89urth3+2bStmPyE1ozjvVo7NgCVGXRMD/Z209JvMFk8hnf4Ay
DbwGMB9W5D0j5RBE11dQpUBL5nXB4L7RycYTSKqsJw6XQU5PT13WPK5GB9UatD/0HL2lV6kvjtUd
PZ5baKvriMPbQj4Q1hiceYgMc85791DpxLXaCH/rCGpqpvDD2uH5e6Td6AwYQKfV9dgD9TW+DIcv
od7RGH1OZO2u3W8AKhEv+6vAdjUPT+NeXctmSVnysZ6+GQE4Dx7vKJis5I5M6q1TC6CnmXKUrNAI
Xuc+OgdNwJE/7qzaOcQG5G9erOxASWccnwMBSIBXoThFzkE9DbTN3usc5WZ+JaNmTEt60z6K0j7K
BmGL5lX3Wz1IcaMpwKeqak0wMrpk2xKpHFIkloURhTu5UouMdmAW6vvmsqcFTsMI+iTTUusHeKIU
QBISouwn10Hp68525K0XAgnNpg0xAQVJ2dVNFG8do1i5s/VgEcmeZUlBQ9miNHGWQsNst6p1r2uA
NEy91BAuThTMUMWQXbPU6tgX5RLq9GYEk1Ozr5EDZWJBLpzn+jUEHzo49a6ojBP6QaAVGrAH+cQW
rHdy0GZWhFZfvJ0UJJjpDkcNra3GGJeqI1McGGScL65lPzUcBIHvXOnpCDStXHZ9eyqS9FY10VVy
Ottzj51qIIJkX0rkawev/Bj1+qmeFFqr0ZWq5yNkP7iNdrQr5cUG4iYFsDwFx2g/fb/YNjGZXzUl
FwVwlVF+e63z1pbw5O2h+qTX7Cx7LWE+b9fWOiy1YJWjJFPXHOmm3QBy7K5Wkh4BPC60YaAnaZzy
oTmxeA85Mqiaqd5juuP4BZycJDpwGM74fi062tSyBmQU6dHxlgWrI8sjdZpJ8y2No7ekqyj+lBNS
WajGKTuYzge1CH7Ld0l8JwpVyfTZMxFVbhCqtJAQ7oYAt3Kc6RJG7i03rfdu8p6LGjY70y2E4l4T
gM1StzfTvO8K77tJOdPMCV1TP9YXdo/huu5CDfdzFaYNvcfcze++On8b5I56Hq1UykQ5EiFE7LXe
Okg+ENNTw/j4orBgLFJSSGxXtGL4pJFakPbVXIG4gPlGiGOus6bWOSjoysgFt+H0T0v1Z+7gI51U
IKF1+mg174CSgfmbbMojQFSBJXvXvGiLJwENk8oiv5k2zsTWYNPkDDElgekYWLsZMjIjLuwqpwts
MeSU+F4OF7Bj4N14C5JFgH1Gimo1EPIBNeOYk285VjLgYB39itFwQYSj6wjZQBC34bsuqUEC+L6X
YcGzMt2d/zunGs17FMwT2NLg9aQ6REJHmAFudCMDKKiT+U45jySH4jqk7SenMgIIW2BvXCBjPamO
tDChutgNUryWGOx0dz4FVA9NC4pbsIbyIVyEozDEUxlCdvcBFg0NTJK5ks5d8tTQouAr8vhHQSFR
yXMaws2KD5XAL8kVn1jYEEnY6QklCAGaFPiXcCIXR0xTnGDVFXIYwdllLJnTV5cjk3vwqvxEQ0ua
FL/pNMERxsRZn9ElB8vo8zwFn9cztg7hEDJTwaZMnjS3KMMGQNF/gEItqcgHYraPSEcZ+IinNcu2
8r/FkEYZAIVsUdpP+Lkieila/KDQvB5O8rakBcsR783vksNwvvhN/cZz5/PlhuRVU5GU8Q8Ib3nK
AAJTWRkck8U4LAXgwAOP/GM7Jxzv47McG/Iq5If5bXl5LBE1YL6JAINoUVGglho4h5/Uu2iUJ2U1
rajhV/Lg+YGIqnlg+NwJXYSUVNOeeULEbelJtMWdlVPz7ZLX8Pmc1fJfUPU9vUEp+bPuk0/hLzXA
1053kLYUK4G3JMWKVKBYuwl0HrxCuuTchJ8PshvwIo8VyA66ipJkh5xnyKMsLPpMGmm4JCA6KB7+
qYpefkchGXfKcqilqZ5sEmzWaLPetKQ+AFK0yTT42x7xXJDGEyMMmlKmEfzR7XNEuUUBvdf87gix
6IO8KSVvGib8uRh+o8S7NtUjWYOANeTAlGZDIfuEKs5EBRtVkZUJKKTNrYs8zM6d4aL48nwbpDc0
S18PVvasOCoDRGYiycam0o3raisBh2cGjQdoIuIVxYuMkiOf+tSkPVey3KP1qLtXkJV3iS6SN8as
djFDxhLmEaNDwuOUBFpOSRgHrH0r2Od+sa9HlNgR+tKkZcKdm3m+UBQGkfn9N8lE93E42hgsNom/
lDIiTcdzoJp0o0rvjccKTe2Qdi/wDVcy1e5s7z3tvX3manCrpJ3NUmLOp2VojABe5bBujBsXl7ip
MBJZJ9RB/Dez+zPMiTp0hBbEr3KdXLQ0aGAL8ZOCJ9Fz82By0CAxAhreht3YwB10xYHLpsQfB/fh
V3Q+GMBHafrWxNS3Fic6i1sGQfboXqX+4SlIUlCG+em3CwdMJ5/LOwn52jGZQ4FiNhgzBZkQMWwa
YdZQnSITNTYGSfRvhmgbOWAOLHuZhu5SroD1gB8ShHcyQsg0MaAfrZPx/AuQXL0OnmxYoWqHLrB7
tc0LNn58UG6aNMvSzeB/dwztUNxc2wS4wNYvBcPfsFdOI0hbZOsYCnsrO/JlW/Q20yOn/SgGWsQE
sywqD0j9vMv32szTBeGpnNUkWIGahgcNf5PRIS9UWmZeQ1OJaQN7gl0qxYNt6o/RQeCmqUtUPiYc
EpIZvfXvqhr2dNoWpUmmNr/paEmktrninSsa4YTNVVEx1BrR1XlqUWOFXv0g7NYTMhG1d55rBHUB
VvSqt43KL6680/Z68SK9R6ebf2M5STvv3tCRXVEioho6xWTyvGFtfmsZaCEKJKUisjVLabGQyRAr
cOVbhiRDwrCRur+h3JZ+KesG+vZOWuwSyxvAHfKJvE7hurC5Fb9Ck7alAU/ef2zip4SqBp0EORbA
Tmx7bS+/0MhkhZ49vyjBoseVj6KRaoeOlCk7SVb1oEtdl8IDaxXnNwVxffMS+RIuz5HzEjTTQYql
kXTV9pR/vR8cJXH3jH5XEWgd/RviUxx5BzUzvlAPWpF30JRX4JRFqw5+Bx8voMGaNqI5QnhGd0/G
xJK4THQeo9DfC04k8aJDGdsHbN23PT1ClOKR+7I3pgMsKKkWUvDIwEYGMRKYpMVZjZDB0FQaY4/O
+93o6NDqnzBzVjQiZRt7nvFbzgVI9MvyHkQ3Wb/ECF/P2vNs3rGs55AoV3Zs/cuAGo9tzYQROWmI
wwF9Rs96mHGEcA1GHUlEDv8SsDVAHiMABTiRsYH2DMAZ6PgVYOxKthLxH4kyKhspR+mbSKQyFEpg
WU9Ezs4X6onTmSs55wftBbdvYvLwW6bKBIqf7wgK0gxxI7iu5zhrVpEPBZdHxj/+F24IdXI3E91e
6XywYKVJyykl1b+042TP/5fucEWsuJaVzv8ixvCzsnjz4SRVX19XZKLgPshLWBRyvkiRKc+YzCOk
KZ0UXxSPHIxljWQB2Ep2K7kGpK/fjo80GQgEXBYXR3UyaHtkVrbSsuD7LOtEXG2CfzLBLJxgr1HI
81PNuK961MPjJxWqQK36EjbD4lX2UXSnpO4g5zB5YegoV85Gj1kltLgoIiCU4l+pffJvgrrhm30A
ATVw0CDDsQMyMIpQyZc0tOlUcOiEPXKMjicRU2p4i7axMdL8Luujq77TdSROyBS+hpsxumjzc7AP
2ep/PJ3XVhxZ07SvqNYqb06Bpmk8SIDQSS0hZsp7X1f/PdHv/P8RM5LoLrN37syIyMi2IfWwqFxx
poh/NAmOfTxupezJzrmip6paXPVxPod0jed3/Ka2RZm0ehoubrn8pfabYHT+/X8/OKIs+uY2qzza
MVMFWFQ8ex4qWCJPTFiGNstc3tLz6HiAs82BylPhgQ+hZhks57Bv3/9bC6b1sQC9cRyJ7dROU1eK
93KOJiwjRUyTrcSnsue1nX3WuBuPlwRZrnjcbe2jA4/fWfQH3fLVRg3+Le9OS9HNX/OHWudSfvkA
fzO9poAzXAt/QV60hP5N1wyP2nT8CX8eZc+8yqF5jqjZbMpyzLYvm+L8WoOiuAIv5+Jp/4yaL4vS
W6mxaGSqXlJKErQURJJnwlPEUICyBgzCwAjiRwdNMOysbyAKsuoz2QhLs71Uzr87tAgQADbh1sca
6xVxDdWa6ywU8KtMH6tPmyVYZNYRheG1tFVSTPDJJC5IvcBAE9ShLBN+ncRsxYxYAGTmpQctMaWX
3VRcLfZPLlSAUQ9pq120W3oa0xoAn3HWJO9sNOWFbFUli3w6P0hjSYX75SvGQonwblkPIenuDrLi
ZbQ9ZS8O0p2Ed6Qry5b4WkkjnO+i+ocXmXg2HlL+K+O44byyg4IpuIRulIbR5J0YVRpfM2VaamVH
LkhHp7Y8YhyWeRsGDyEzMIS5riFTOvh1JchJ+6U/qmAGVeblMHMW8PqYDreTf+ao+ChpcngqOfJk
JezmfYrORq8Z0QM3RgvGFSPuLhYehq4HFHwjlKDfRHACSKP1l7zzUgfMCpH/Ed4q0HUtNXYmi4YV
vDIwAQHVpaJwZf3DpPtrJXGEvn148ekjEDqGhvuaC6ab5rKdkssJ8J8P5rmyqrhMsb6TXdK1/l2Q
SO/M3vC/y8K7stanjTDAngLn4ssUzLUjFclB3Oae7um81+nBVlwgGvXs6L0ucpo84ExKVln0AV2u
OcUTjGhALiMWlC2KJTGaIf7rfiQgekV/yhLsD2iFOqfR3RkTcz3GalP4FCTEgtaV2lXQ7QkyGxRZ
utV8Lf7lvwQfck5UJa6J0zvAreL+6MHgVwXzqjiNKc4Ju7blotSmOqjfLVs43XSu21jzLvYbNrYv
JG8eOBQgg5auVpMgGF7BPgH09P6BQSc3Jf1YHuhwBb2b0tpKzJeIpBjtq32FB4X57f0/Ov+6R149
YSSu/kSBI/SSYINfMXCUf3PmJ4WaAwlp6SvxmDg8BcQrjJsjlkKcIjwWm2SIXz4fV0hFzuuC/dEB
ZtdB9prM2GNQv7Bm+KGyFG70sPJOCPzuVH8qSQA/0u1Rn4lER2hQ+Tsua6RIO1akoBLsM+UhZPsX
PqKzuDGPukue25a+G+2CxyLmIjBhOva8MoX/KE9r+q5NxUKSrrJkR9RgTWyhFJxcuwA2T2q3YoQl
BORrmLqRt1Txw5UyHRNgg6ckwrOj2tCRzkHKyBNmgZ3xIjOvHqmN24wtsQe0h/TPZzaLljNhzyrE
mmW6E7TEphIPz+4wkH3SQIvX2EVC8xh2bsUOqbPTjAt+zA9igB4UjwGWS5mVKmV2IcD8zmRxaoee
M0NfpBrd9DeBwvpf3iVrn6NW90PY1v4kddRR8v/z2/9x3to7y0pWWwl5IaHtSV1VVgfl3wBkX3vf
3RGrZ3BthKcaCjPHRCpo/gE953u0N2G4w/iWeC36WeWYfms1wXlRGQgD498RBWG3SQhCLptcAFhz
I/8jKysZoTBNP3TO6BtYR2L1tX8xdQFk7Ajo8hQerzA8vUm7RxVKOj3/y47OqSeZXQdFTZbAqjnr
UVgTbC9fDAGhm6h/JraL7pUrVq5EaFVgKgks9ZCcSX4eNvFrpXIWAJ+V7pFPEN3Ayyqz7kgQ8UGB
tQolr/Jt/yaYfvVMZIC808rn3TibrbNSpQmnu7IiUhZ9tRF4NxwYTMxA4izh0962SMUqAEm0KQk+
BrMfnQzXOPlrfp1hwxfHNUKYAVO93rsOsgdJOPgGTl26A+izm/6wTSWu4wezya8ZzhSbdCBNx32p
nxGCPNlF82wHFvWb8RAgHS2CCNrFKl+THttL1vtethe1hW4KUXVr7m9pM/9NsZrMZxvOyxs+3Y1C
PtoTplQYz6XbP/VrjhY/Psb4X59TpAERXA6I1U7tazVxNsQECMTsD0iyf4iU1+NPK+cuC2OaUrPr
Ykj+Ao3jg4pQf+i7axCk6mpcsic/DW7rvnva5v6GAQgPXes/9EN/LYlUOcRU1mvyDoX5nqTDqwjy
sV7vlonOWL5/CZx3cRFjiStVPPwMyuiPKhDmcN0x9eoujLb7RI4AOKf0PVEg9qRRnhxaNqfx1IzV
Y97b9yz2HxgBM4dqTtjbDnEsMv7kmH9d5JP5MsepuL5j0I8364ieLcMiseAo88yU3DkFfginBA7M
Lm5VF45z9IfTn+q9Ogh0ceH6a7AzcQVhucP2ldYB8RITcHCjYg5L0U930kDEXfdWkDakboZomiI4
M7pjZCVUjWySyA/pyumaFyYA3Dh2dMe5KBWt4xvkJiBLYY+IKvFa7zJildruflej+ommDyYh/cCm
/WAs9LPxnHUMpxlthrN7Tz/N81ks28Fg7K79r2Jf6oQod/BEQMM2jN7JLJqTh3l6X0bMF2xPy5Lf
rcF07yP8uOiwyQUCuS334W2yvItu+JaCcqZ4PNMqiB8GVACTfKSEmlm5++xA2s3+h3JcetelbD5S
vNLn/Bvr2K/NZdZJ4jBBsX6B4H7HgfOpTfAtLTm/hsF+yhYfHWd5a8AkVunKNIbQuk3RACuzGQmY
KdoWH9wh33dRcTTC4F/AOS64V9yqJcPFwP+mMTE/pntDJ2pzOqt+F3Ie18NkivE3hB+fp2DRyLmH
PRUIgF2+j38Gw6QIMoef9VilVyCU7yJE3QIvePLIlpbMoVvPMdpD9xh5+5dH3qTKstjX6/OxTRYX
5MEBJEM1hrhMkpPXkQJUAvvZ/acDwi73dmQO0aq5bx9R7B7oPj2te4koYH6fM9ywwWLN1bgU1shh
aEXhoVpfC/QMm/0zGJ57giirRLFRGpTMb46cI4rBBDklRVM53osDDelrEKQi4X3qcmi25IpQnBRh
wmWF1nNpGZSWA9HAyWpTpDO750I/S4Bm8V5E8ZGsmVgrNZXwQ0oyJ59flZsRxMriSwejyjbPf4+z
9jigJFKstJrkucmKX6QPYcXAdfN6HJZLFwIm52KS+s+oRegsP8ioOMD5LK5fuhjYZ/I/McNcHr/N
0RIU3b3gFQK7koMNXoG9uE3Zv3yOss60H04K1Wim0iH9SQjvk+aGyMpBgmAEowUd0kKOG6Ap0x6/
lPpFDOuhBRLzHbqIAleUETU+8Qg27rHHNCUAE9uiF90rrAVnCoCKCgiOWGoMigf+lGvljW/1n968
19AncASeltw0/BlW09iue3i3UCb7PFOddxLD4DI4nVSrcPcZG24lK9B5GCu/5oGSHZ1fUvtaZqSZ
1Tt60L6mBdLGayGOb80pehSS5EX4DjClFLaCb+iWn/T5G1jeCGJn5/H6FKWkOjpP4Gk+rWI5uRD1
VYHMenqZ5cJpPeTIVWv4Zt5CwdkvUIyzkk+1SYw46UjRsGdURkJaWJ7maP1Ll+GFyd+OWfPKegRC
3bR6p5rJhuW9F2LmAvnlwZ869GbVgGriq40jbzTA1lV1tS4QxH7BoUndPVyO6kvodZwLeqKjlFgl
pk20FT2vVXU7mV9WF14k2CMLou+AGmiffB+hvFkZQpGUBsZpiqqENub4UQmiK6evEtIF+D54K+pf
ApJETItbsYAaiCWoS5LwJ0VTydvkrlmJlf+tBYWwj/XXtq+oj0wffTt5HqWIVoyeDjjiOXsZcDnC
V9uKQVT+KKUFlekR4ZEduW1616+/xalQDNxInqrTlN8Wf8VV8ZE6VULW90YHK9lGHxYnHj/fKvBJ
EKq24o4yxAOD5tWSlIkl4zLBDqaAfIkAr71ucz+sPmqVNnv735YKyXR0dKNy7jPc3YClJ+D8hdSW
yhjeC00vumhw7sl5zoIJ+9Z/+QjmKuW1yWicL0QLB79oDyJw5JLEX460we341ZpI25C81E82QFmE
UyWFiGoJcKaBLK6lf1jlPbi2ohqFG1dV2udwogoWTyqdFiwdCQnKOD4oq6eIMJvmkARvoPohpx7l
OO8oJpzRKgb2KRaF98ReHMb2AUxGPL6wcNzZ72ybfqEMZRZcN380Wt8U3ip1EczqWijRtfSBW50N
x0Igf/41LhqXubdfC2JgVMJFgC0YUK1i0EgBm7MGxSu4kAK8Ld6Z3r+kObp8BXoWNVdEeyAb/NYx
f3agFmwApB7KorShWet6kWfhFe5D3XmXijTkA2vwy6BHnNm+apcSszp3eSXt54J5GqhfqeuEd+B4
InxNIpvADW+Zy53iLiN9tBaRGdPdYV76236WRmcvDcZl9Xqfzth1okAYONR7RIdkzPZq3SwEOzMs
4CuQN2x4l+XVf3enimTxEPr7H1z2gjC49f7ZB+uaN8ht5mxkfnCZvJmBNdWXC2gp23a8Mn3cNYzl
QbSShSxjquZLZWpeWv02y/ZqcKyTcJ6Rvm6m6IRn+VKMfIRmjeSnh6dkz3QKXHsRha2vVYQ1ShWg
u6HTaAmK0wRnu/f9D320nuwSTY9jByw4peNdZ5mffRA+JTa9GyOWUBPeSqI6IuDXpYRzmgLzu/fQ
iQ7gKOLIBky21u3bLDoGgPZ1dl3t3t/NLbarpWkeMnR6Y7+8JqFJpeDiKRl00L12gvd7PzAPJqv5
vCJhhuoAh2xjEdsz16p+itrtV11BjruBThTSbbcOMXWaTwJxmmbGeWhg7zgv05DgM4ajGhNTEY4/
2MH0Lsi3jSNgjqSLjwlqacsGYI0X53MvXOBHtKH4iW6fWKe8TMH+7RrNz2b38QY1jRtF4JkxCkJ8
0PNcOzGdhLWVJ8CTKdZw2NNHfnNvtxjBd/HT7JfflmvfFxiDlNt+tTjDX9w/cE/ZCwRYBCb2vnuc
MwZ6T1inMJj6s3ULEs/cowfDri4qJpyjGlMFKbzEDHC2H1+ceTtiKsR8UVW6LXqJNHi1uy/PO1VE
I9w0m+YvUXuGoeaHMO2zgkgYoDk9hfUdAU6nIbjFdQKZ05NXSHdES5UiITFLZIeEfAqKCiAx6lzC
symuUcDvsLSn2ighj2GXtxeMQRgaEHAMf8VoCijHNxaOPoCopctQDS04Eaab5a1trRxJSG1L8/Bu
RP9PgyxsinHSeG2KfhTwzCBNihiiEHpMPQ/FYi6Ei1yo8JrMvj1nSMVvZXWSA7OzeV7c+Dn2Btd6
a1wG8VEimw3XPMHnbe2fIbiiwSXK6ZkV35y0g9iVa9p9KnK1p0ghLUHumqNMnl9z2kI4+hbQCNfG
GWq/QdemXIK5EWQ+n6vBDgRDQS3XV+/oSX5wLR36d8IaF7Pxe+I4VFobSMYyxnxEomFIL/RIdmO6
JaugExMmC7e8b53n0y/I/hjfNL1Gv73VuTusxa1wOn1YNNDusl5xwGChBiDHnYqp4AkR3jZUmm6G
Toe5b+gL+UNncBEf/uIuBVNI7Z7aKU2T6Jbm7A4R94MTo51xhKrE3crg5dZ6c22aT4lMdCoCmfXP
zHZ4pIAnqVBbABe6cm6X03hUGOZrmTJ0GEOySOBdv6VbuYOUtPFhmQMGkHIg2LSybUF9Q3LK6lnQ
YelbPbCqzWrpvBmucX277cm046F4HwncKwZnDMg82P136aF1HZPx32Tia7UUOCmUFiv38UElcCLC
m2jObdk1MFbGvdQnEWDzNGFMN63A2PfAgd2p/5xL4O2AXGVt3h54/HmEj02Fqo5qKUHL7TKMjjQg
Vl9UjvbIA3oIqV+MBF/xOMhwEfZL5lRENxVVOjoefBIK4zSi0KaJihgNXyNWpw7HG0k4qFSuBsBV
SpuM+ZSt7XyPlB9qy9SNqFN0TsabIPRP0hXkHfyDYfxQjeBSo4r1XNv2SukLKZ1oF4GAVPlcz1HC
DEUmTI4u9WVmFn96U/3d7CU685oW5um3Nwb0mqQHx6TpvGEyELgeiUVHzRCX4Un6hM7/w0nGKaQr
EaEUkHozffASsIZHZIw4A9G0wjRNxLzDsny4GxYlQ3mTqjIl3DEs7ZiNPEJuNHIAc0KjwBQYHAFR
cbXRe9y7j/v6vuAio+zOpYxfkcSx502GDTI2+QIM+CAKCVvzC1USpb8dxJKrRBECRxyBF2sQErHJ
aJXCeOre6DvtNRJFbky0b3ZToL/lASmjUM2DF5txFMgHk8kSFw3lld5fyBx9D4taPD5jvy5jipqI
1MxH+jGhmAHh9khJ+cH/KcYQDxsg/HyeTn5KdwJ0DSWLcEHZfkgI1RecjaQ8aVD/KKoWeXmX3wSc
VEu030Uz0ju0e1XtP5vB8Iuf+tTIG1E5ARMF4ZVX/LZjl9aBL+rjizz4HlgfUUSkyNP8NsbAnrHG
lGU5HTVgas9i9TG6XKkFR6qMjZG5fQV/nN3xshQrEEhSrj5b+DwVaCEJMucUTMpVdveWv3CRlwUt
3EYaoqCnxQdpLHIMwukZRN+eeLhN8+Gu6y8xjQVYMct2Ks/UzkxDbYD7OEjwQx4bh8GjxxAgjrta
QHAWRpF6wKThTpyASFBHk3a24gI2N7RH5sJhczxhKECS+oe9fovHBM4JXFjZFWExeZ/NQB92femp
xALV87DtK5hLQrsZOc/dFjQPC/y7P+M3R3n23+ZDiC/32szCDd1bbhd61Sx8mcZvEezl+MTf2aRv
9cBEyC5DQhUMOgZ5oSyhtn/2QrwJ9RykScsgSed5xuwRUT++q+2tDwRipF3G4wcR+0+zp84QLwyx
ovRvahZzTi1KdK7SVoRZy44UjMq30NOOC9Wb/OZqXPWJ9xnN+B1DhaQ7Eria7F+c9CBAOlKDKTmO
zG9EhGBTNhURdw6UgEJAz2JwZPh6zfj2P5I0i6Mq2Dl4yWbZP/mIe1ZyFrmImsqb8qhioa7SJwmn
yDVhHuARAJZ7IE9ia8ewPSaS/w726yUt30n4a40tQK1Ot8irBZuhZiIFqdJNHozylMFXSJLIrJBD
h7xk8qjP1iuhOCwE7rZnklaKm4/KTIFnOg11DxxfJBc807qh0YSNSnSDA/IYxZfEd/z5pB5p/11r
6Bz1qhp4D7Pvd4sHrRM4pksnD976Ea8hTNNRwIgfntkOASQu46J5v+Y1v6NiraUQBANy+BSjdY68
Zq8o7v2eY3hFLEXnAJ6jOkl10JHG59Npra13Zp1dmgCLqeAI+jGDV50HM1yxTh7LRPeoEYvNE4Ii
iO4/Op7AXpzyJOMc6ZY9ROvV9BctzcIJOFhYdk8k8Z53S+f5PcKo53VgBEdBAwcDUHPXv4vtr2L7
LYtDCb11SNiYpg1BbR4WyyHavfSJ9zb4DYUGID9rzO7R/CqCCV7ZRuCXUabYtDh4aIy2dhMYiq9h
QCDUr7CZebOsSkTNj0o01tp5ghsbV6wH/bcadKXeUkoCEAKCPo9kXLeDNonUcbKO6LwUqE2eK2x4
Uru4Hm55/df4c7zmpHl8gwKA5Jy8Hz1XAyvNkLEVAX3HQdPd8bqlM9SFLnQYVvv4FNLR6nJKEclO
9mC89/P8lWXhnT7Fp/DokBVrGfmbc1ORfmhZ6CbHxT4ZI1Oq8CvVCVYPK/ZrOJwSs/UI69p/Gcb9
caeIkZNKYtr3qG4e9TnjOlzpzxUYFP8FdOngAxRLl/kpXr1XjmzwBONs3hiSSg7QVkie1Omh7Bee
Yj1Pktdz2OvxsQWG7HAMyJZ73LTBckhGbFxCOWnk7zzRDahTP2FWu4wc8V1uOK1Y8VlPBmJRTcwI
yaw8/jNl5t3OwC/SlbIyboGR6Y2yzlrBNYJAQ+sYsPQTq3rrdhphW3VMFiTPiu96rwmuKC47ysDM
LSvSO5WYeb786w/N1QzlL8PqnVXrf2hJUGNQHKmTVUAYaddtwFO3jeQpgxzx8ARKJ0az066RMEFe
OUaPA/PUej89ZoqkwKezh5fNkARnTlDdVqzMSx3JEgHYxvxk0x4xuauyXSWPFEYQPyGNEAMaPgeT
9okJWAMmDe5Fa/2t7A5QCWCTJu3TTsUImzdd+qgWwDtGph2Tg3yR244qhQ3vTlJR+LQJEUJobI8d
d6um/HCGRvSOXVQyhRTVOfyBy3ab6e3orPAkvRIYjDhaRPIgQgiwmpKRJyy71TTv8Un8nI39ySJ2
SLYwz3lyipzkH5IDgX6ChDrDvSnalGGGYzLcQO3+VXuXZI+8VwOpNn3CaH+CN7ehbsrKwrj0Kpce
ALQl8I9X4t1Ai0SVedFnYhAliBCSWAl+RDv64dTpZ1rVz9OmiYz0x7AL68q5wkUavIEjkptmAsJF
NbsvggzIdtwl/to4f5m2tNxNbMdpgqAO/6Yt8YpOak537WulCt7WPYTzflYzaHGKOayotYhceEVe
6+TSWkdQUNA9XdrxD7piTkIWDcvGeZEZXbhJ2U0FmkXr4mRghN2ciZICyEIdnzNxUiefcuOV8TMO
LrE2hUqKZcHqxo9ZP9AJBXq83CtMhVl/3ZTbaQxGxGnNw8Dc67Axv6vFovMXjkKaXX1mi/NDkSOl
RjlC/iBe2YU+0T8RbO9T756v3rs3U2Z8IYahlnYJ4hQI5x4lcBDu9mQGizRAeLq9+wHQHx9dNrix
IYxT1Ys4DkcTMi5SRxavnvg5FFFkt2b0sXIEtpzgoT3fJ1SRontVyfomsZeTACNLAV4dzTYcUfTt
pNOpD627gFNEy9TxvGeFPmaoPJZeowZkA7s7G39nfZUMPTm9QhzC/QyFbQnnJg66RWXA0akgLbQu
AOIDXGH+Lo1DFBNFzMg6FP75COfFJ1B8suCC3DzMZU1DvQ1/RFvYMN1qypAbR1cA6jqgpyJ6EAat
u0/Z62vdIfJ7m2KcI5v0Zim3n3Y5AKiU99biPJybHWiG72PzBRcugJvWOlRt+ujZ1vMQ9T/8JnwZ
G+sxnzYCjpE7+AUk73Zo0+JGuLLx3Sj24VQGFYk/oXPN2yPoUo7lnrEcjT57qxk9dc10D7ztY+/F
iauHtrG/8pI+F2prIOg+ISFyy+iu8Orqd06SW9nOYYorJKPbejTT7tfmY1Z/kYU1EvE0fGdPGxdc
3d/FX7+SjUwP2wVEnyb2rVPdOqetaKcDNltXlc10zYQbM9Lipzu6n0Fh//To22VY48SqdoMbP41y
/Lf36GrFTeToxG4IBm0wEtfEA92qzgOS6oJ0gAGE2MD3HTlxYPQ2VCsvse4xS+ogfAseO756w3bp
GIZJaweLp21IgZmKCmBckdyjmX2AqM1Ru/n3bjhTiCQLidWKZxsWwk+dzdk9rTYYMOBBVjSvI+68
eM+ZN7k13RmtnX7VLkPG/XGCwQEgpcAYfuw1oqC2j5mgOrQffVRiF1Tm8QkckIfuTMuDMdafJems
VWf1lbXPj61TPfTL+GtqylO+bn+p5L+3OGf2I/qB4w7uF9F/HFY+WFbZvay4b114ht+xGgsUGniL
5YtnPYaFvf4xsTJjlIP3YpEk+mb1E1pOHgTkpiyp2ybYqoMTVIg5zP6w1OuXT8JWOLN16aclbrxt
/GfdyX5Hk1LAXRqsu7yYObq4sREDPieHycnqITVIu+imTEvSD++t8UY26WKcMB/WDHQ4jy6Y3iBA
UnI16x8zRuGVYCJBy94b44+fxsrM7z2/emHqcvnkuTQjDSmvZ3BSGydcj7o4mB5MJaseDnFeajpy
C3vfl/G+i1BvD8lV1Xu4geLWT7wbOMrav4O50gqB8jwrHUqyqr8xRlTYbLEw9JHEFNWHw1uFVSv/
6br2917v97YVf6F3pxNywENrWl4wrv3E8Pcwjw2qgv01rxKARgwBh6o6Gpvz4TENt3b934wJ+um0
rPd2ceJ7r2sfR9CRzi/uG1pnvNntUep55aEKHVzJg+yysqbPpKRAtITby2PWbbqvuVthBqL1h1UX
qIKZ67WE6wf2zi7TE9x3r2GGKtYxDCJK6T4z77CZxsBn2BEWTGjzy/IlLRr/FDuz+1bM0Wlv4vsC
gmPiYG8Whjo4ZWafIiFKSTA7h2YYK1TdIzqH/socoubU9XjOTPZy6hlfiTkTVo3R8DtEM2bkZEJV
k1AhC6/1p+q0WvTRJS7zRhcVdfvoXHUm/daGnzF9xMjfdTplmTj/4s/iRQ+F6b/2UfDssZhQwP60
mKjTI9g2YsRO1lzc5OP6VVhSasI+MiH2MmfMdh0HTMLon31eerKi2AkcIE5SyhRtOnZWyGxc80dC
2YCHXfxEbvC6ohswYjoW9c+2AdTKpX0zjygNPGagW7URXqyYXR3WkPl+y4pIw6o4FcoiQZBlkUc5
8YwKgswSqQW7BhgIAhfZ8+53aJ+ZoUFjwMzYRsx072sm2d/tYwMerl9FOQC35rr2ZY2+fWD2oVCX
YETXwrykako/LMba9R1cLsjQkRlflx5XVzUhehHH/3TnMvoMFhffuz3F6mXz3rImOeaOg8/Anm5X
m5MUvxlCeMfJD96VmzsD5DZgeb9mPfsFAyXbmG48iIEGW8eN+I01mvXce+ge0+453oiahX0b5vuj
V1FF9A4TbDM/zB/HfXswWw9f7xxdVGit9mUT2RtivurJH/anLTO7S9sdAkrK9M1CJemk04bMxgA2
Rj0bZSma/JndWKVcUm1Rp7R1vaDSwiJqWHYDCYCbPObL+LoENj0H5X3nl4dpB3LAkvWOge0PxpRQ
A2HffGXGyFHxz6EQv+paxtzGiz/dQnnQflAxkCyw/OYqaHKuowVQ7zYmunsGrot+gF1xgjrLjJCD
8npHABnbiBlbkkJmW+XJrMi2+uBfi1MeKJihRbAc7pDSQdA8gozMXUFnR4piuqR3NGDyunGyzOhG
7xTFoDvBHYBAkSuTLkyglC1sSUj0AAxJGEOzwxOX/vASRcVdDhEmJI4y7EJ4jzkjJAc445ylG3M6
tsv+UOdIWFYTXy2mLS0rE95TsooO6FDrKWvt6yQeP4rK/b2SXQpmHUWA5a17RWF2Y5hkxWn73JYT
VjM9PYIbiDtLK0b9sPN9Vnx2IbFZeoJfLPxbLQc3qvrJtJKbpp+frLXQIIaz+aRpp/QG5uciEazs
pkgyfGT+dho6bbyL8kgwAzSw6uFRqbybKu9TgrGRenklMaam1pMNYiiV3r6ZagMD3/LaYbeKn1Rs
s2leAdFw7QzNJysm8dy3FRBwoICtLAb48v5KbJlKo2BexEJ2GEK4TBj7p08FBMzMXMd2jC6Twv/p
af55U00ML+iepQsoSPTFrFLAvDfWihi8ee88QCTgFJXwa0LnKEBtQIqmB13wRR3Dd7qgOk3xeJZr
2/SHkL4xvJ3JvdND5mw/SDQFc64dzsgev5o43a2FJWgFZKsn7QNOgikWJCd2nJ60FgdJqThpAugI
7sKo+qsdJmbao4OWWwZWH+70Z67ZIcnWG79uj2W6PpdEHS+ZsF1tTxihy6UkhEvyyuCqtrqPYuuQ
tI6o4fcxOQwuwvGQU5wWNrO7P/cFjM0ho1hdW07oOj3aoHIXCp9nGIfcOanSE/zINGIBYLT3U5lj
rEttmQbXzCn+9vKGwwsR2YDJ2UBZvCAGG2hhJGE6e0FwTSVtWhbf05MSpBS05NhCdJt5v1M3mVyh
tR7G9RTNzp1YgvqPteCBK+1HC/AsrWrl+pDyLJ0lAwUhCC8Ny7gAhrYP9lpcYkfNxN7oh3q3XHzD
Snz1Mm98rJr8VADp9GE6i8EW5mAHwRU6JiDih5SEd6ryl4FhwmUBcUkob1fzJa6QXBT7H8tRd9hy
EMuq+/Ym55BZWI5j5ZxjpGqXJW7cyb1+P2tJa936kXdQkd4P8/iQsgWgOY+e/yuniSRGeGn003UJ
vzFRBfuwd02X/MIa/7oM1rs6m77F2POEoi3ymMlDwDFT1CyorRBT32QTc9/QZBe4uvh78w/MHuwl
1UbpA1dQ6k4uDooR4g1IiYUkRy2FDa8xYO6pYG2N7xRwrTWGF1hyhS8MQgE7vweFKJzh1CuxponZ
+O2C2HjcCrKtMgifxw5M1GrNDSKGdK0Pmu+8HL+EfqO6/RGVTMsmvgGhnJym+EVe9ujY6TXJ3qmx
DVqWkPUbRoFpJY8xRegSmqr5uRbGCio/eCE1/wXPMbrpU0OBPRcurqvBmfvcA+aZMzoCdw6/udvM
6J9hTZk2VPR43qbPw9L8lgtSnO6//qdwoJFyz647Fk/aWL97E4lSVz/rJ+urBpSnXL6wO+9e7Ay+
Fi8JZUG22pKK6zZQgsF1UD3eZlt9VIypm4j15ooBbDq5wLCZBI9LFYOL7Cs0+c2MR4nkEdLkjI5J
AOMfKbmIu1wLGzvBk5FmTxLKLNy55RLQXHCd2bGuPA9wIdiOMQOF/IpBx8ZH0/U3CSGrBfFIgxVa
gHl4CSA0b9JiEZu+8waDh6pjuNy84qbaMeQcHRvsaJnOPSyp+11Y2VsazreI0G+97MXqs+9o2YyL
IMSEMwg+kcX7xChhBQpaReC9ZyBINWevVLDiCwKB/6BJSKe61rx0OB3O0pH57zmcuGgN3PU44hgN
9/TVhTXdu9mzbUzvEZ4+2HNfdBw4rKlpHEH6XkRdEYSyJWc6kX/n59kb9bFCII+f3a8o0dB/q14R
teGVc3i1R6hw445I91WARXbSd41PknjDN0XIL6xqv/PRYpnmm7aKR1VlT/1tZJhXpmM+jV35GGfV
aQvis94xHshGmaYLZ24wdoo5Rk246Q4DgzBof6al++82GE/OwIiy8q9cJnT1cyovzeoIji8KGheG
B+ZTMSCuuHImm/B9Pc8Dk3JpamKI6+7AftTGheb1pd1PLAT/hMtcXIlo8/vqQSElS5IfazE+9oDX
Co0xwa3fna8xxoXbzO69df2EVjiryLg6GpMwdQcYr38oPJjeeu2UyUNGghBuNPZZ7Vn0Q+MqsLgk
gxy9UvTxvKn0LkcrgAVvjA9/ZGxES46AYQpQpPC6jkdeZ8wTz8djaBovjQ+eCwLRRj7C0qHCh4Gh
rDE+zNIGbs4/C6JPNZykZnxtmAzwxHXPT7uroKo25OzlpZtht0QdtTdnPpYXxmXsVXZAx/1eKC9Y
mQE/G4c8XU9ysotC70qCO4V8rBJo7CrYqzRYQtyYAxNRcIrNJ+uJVuKNN0HL1WIl98zS0dNmh2XG
/MdPPxUMTCM/WgPmv0EUkFiH3Q8vm47IcGh0Ch6c0Xmd3aS8aGasgb3pdR7mb63xqXEutjS+9mAT
Ix834L586poU92Tr0wfSpXRBTr0+rV57uxc043s51VicfUxj89oa4Y0IVUFKzQoS5tRoVTqPZrn+
ZGYRsZknuYKP2Oud01tHZ02u9uVWR0xPsBK4RuoIVIq8EVOHcP9k19jIX7Xm9YiDqbyM85zg/hFg
z8UDPhsAxuZzGnyGwfjoDTSYM7zExznJaZMXljKzox8Gmkd1Gik8rj0jLuv0dgo8yNeg/qeoZiyP
WbOQtvrqNT5v7LSeb3R4b0X6ROQQ0OEY9TFhiNhME8agKYSoNsflJ6KmX3lUPdvLw5BgWGN8ISG5
KTqXw/C9Ltx/d5MMnqdojrSklHS46m69tMSewcFFECdmsu575bCrEf5htOuPwfV/DexFhACw/bx+
zS7SuhP/6fs51Lxq7oJuE5NOV+428Zy7xWHiyLis5Olynqvogtjbt9Syj0GY3vfZcMjy5jUZ+0PC
yGOEzfdFGZ6tMpwqpRBqrBOssBOGh8mkf8c52oxWGJIMaW5xZ0Yvjm/dLSZ6n9y+dKv8y93kMRoz
CKj8Za6exuiBe2pQPAOSjAW002x4DvjdItuTuJdpoCabyA+LH8SKDEW7TJLN1kJWTUnglnfWOl0W
Cc0/C6WTZ367BKAE1GjwGS2QxQxIXa3wBXf1T17+XiFX8JdnOObVozXKL7qXbcAqjuhnWGQXZvjI
Ckji5lqvTaddxVjEhUZ3uvXyb2ZUYAHbcD37cTCZQA0slA05w3AM5kP3P0WK86b8JblPt9x8rZyA
Yak2UkQH07QluAtz/BUKvx1fghzJ1bja+FuVE4sr3x+cZPpZbgjg26r6Gg36Qlr8Otz8de6Lz65e
7vYArLAw4zzAnLL8153nD2uzXvPRuUfO9IEz1ls9Qd2lho+H+czq9GLsYpWfJkCu0Dd0xUHK9z8J
8+D7rN3Bx2Mupyyu/4+z81hunEnT9a109PogDhJAIoGJM7OQSJEUJVKu7AahcvDe4+rPk5pZlCiF
GP8suv8oowIykeYzr3G9x35AsmTBUxCt7+DKTft2g0PmjRXXy75zg2fg0w9tat2SwuqfDqCxNtmd
ObLuM0Tg/Sa8G6r6q+h8nLXC5Ld+6txpQRo/wOR++eT23sPUeZCTsi/+rOqrtPKf2wX9AM//UkX9
sYh8QC2TBaLATvGUbMofNmWthABoQhNJ/4N5V36WTU0KnMgvblv8zqOG29tsUcGt6vthHn+6eUKP
S5QUMQwo9imYhLGOv+aqQgVt0VUt8H46Upka+TCmw2fbhGRV4iYAt3v+1qpuCyMOx4LC9QGZuKxT
P3TAOWWPoaN2jdlvAoNoOEi/Z+gG6zNkwUu4iJuN2Yy3Y0UMMA3QmdPfQ2Ehb+A/oNa+i+qJ3k02
7avOexzL+DkxsBsa22ATt969aobtEJKkZ224bTpapTrUh5fDqDPExQzvuxLGnbBdLuT4sZjihHq8
xWValHclYv4BB+foy2eF381K/2xcuV/6NvmBq889cuf3ZjZymfEHhgfiSCN9yniDgQmASqwKhhkI
yDIjZ9RUWJuACotLd2+AE35ReJg7tTOb6gu6goinVeNN1P6Jk+92nSBZ/42rSjWaU2/dCaDKWS+3
qUNnCGA04bGecpPzSAuXlLpCo5kILUVWTCDpvOm/1fSAWUJCCf5KqKarkQvWrp2dtqFUCFjo6LxP
dPZvrqLi+YUeB4qjsijFmzMtxMW+jaxkpTuf+jpjs4uWPKYZ8OMEN0BvjWy7NbvLVna7CakBPXhD
2ZeFhv9DgtZRVsy/AOxWR8sWw7B8YCT6auVuihAliTgTCKicBFOJCPYZP0n28nIT5QuXMmbhXIkj
/EsPcqhp/6Z5Y+OcpWNamqMlFcsWNEO8hNe6ybIYamVzlZkhbVdQvglv5PDr2L+T5GQvqd1+JkNo
WwTD4AsMhNoaRyqpyPgNzRS2oT6fNGnXAkGmM+Ko8tcwWGnNpDcjEl8WYVYGC3MktSRqBDlKj23Z
Y+H2kA3ho86tfBmt9IWX1MTIzXST1tCbesLTjnR6VjA7OHPLwvs2+HzIZBzu0Gd/kNRv3Bq3F6HA
MNbDY5kiA6SnS8+Nj04IIHi9FYjGgl7dxU6N+DrQt5qiVW6Pn3S/i5R09rJDSAsMB/TfL3A+b76R
Q/RTB2MEtzrTaAlqR7O40oomoFyfucaOTie+59CbEFBB2LwgiU+NhiozipqJWMsIRxSkDmDoaAT7
FMANoW6TxM5DT0gTc6domO0cGytpofpPhRFMjpv9xpzjsiN7TTgb6a5uJfQYbfCF1peOHl5ekLgw
UMMf1Dtu9RtZHGaePxEqI0rKj6X9svFIIPWfzU0ATg5eNr92pl/6/lVJ8gDEaq2zcv3xDA6FpfvG
166hLemd0w3DppVq7bi37UCxjNEP6D6GkCNCCGDEFk7a3wCgGnx6Xgi9xD8CMFv6xzSMxTbqy9GB
ZZHcBpak24S/h/tctrAI6bdnAA9JXm5aKmsq6LEl3EhlfmqW6aHhQVAUNjzAsOHotWgxqw6bMUxl
CN4XCEP8sq3FtrSJBAP6QbO6Q0cg7e6GYIIvMMCzALhjo7CiXCC4kmIDPV/ffMCN/pKOl8at6LlY
0vRoCAqdS/jgTvQt4h84sawyC+hMD7YnFhZddOCmzXhRUchBq6bnhLIvyS2EmH9PaoLuFZvqsGR6
nbBIOj9bj2Zq7sZSIZZnpkedLiy8vGu3Vw3D7Vr/NggTrCbtm6nQ6hQEW8YTJELIp0Qm2YtEl4NR
E+3zbjaf2iCDr9LtucuwauisTaTLJqTCEZkf8UhXO+tRcUJ1dkHK10C+a/LgaumsG8Jt4pLSvk5a
VGj0rJhudUj4uTGLrwY2Fx5gQJh+9gwSfwGQ2GuN13GG5HLuqr2bVfdL6H8vuuOgORSR/CzB/lz4
MV7vCaeMxk4kDQY67Ms2Vn+wQLrJ/RmNCutxEN33ypKf83LRBsWN3V079nQTugacZHnLiWzG3r3R
OTf6FHYM4Mv+8Cny6yP4r22M5ZbGojrJcG3MOE1Xct+pZtM4uKQNhSngB6VP5GPrKIq2XrnsIy7Z
XPjHmnMdIyfrJaX+DqKmYtfgzgfqx4K7N3nIpLNiOAp1sKXpvxUx70AZk/OZHn5Oaaguv8TuQG2w
urHC+otHrWeZ4i+Fzy1cLd2jl9jU0ElxRkJyne171fwZ6jUtF9roxudeuLSocENop9+tOyEkdY8l
J/IK0NyW/HM/TRvbLuGn31L4odA/ynGbGml55aKYNo7oOspgVXd4+bS4PVjuOklDjFOstW1126Vw
AJ8wlDyT9PcdXHnK6Kpq49+NHH7rmo0tW5STxBMZ/AQogk89eKgKym5jNboCW1CSoZjP5YuBosme
NdQukFbxZHjQ0HPMK6mqgmCxzKcKZBkSVggPYeASm7vKdHZuL781mUfgSMGgGH7IdBhweEEasPZu
9PEvh+HRaFHPaZz8HiD/KtH1ow4zmlAcWxneO5wOjZNc10t4mVpy74lxF1rdPgc0N9EvmMr+SxhM
W32KKRwRBFozS46/hZM/YYR2ix4/Sx3YShV63wOjey4JdYCj59clBa4LLLkeC4Mi9DQ4u45Ta+jF
YwErMIrMgz6OtACFp7G+YriptYxPNdzViX091/G0sZIwWtVh1mz6IGivEtgACGXus6ROwKJl6yx5
4SscOMRIk/3usxNCK+gQyYd1QJsQUlDyB8AKyNFeUEsWN2bm4ggGV1EBcp39h9A1v0QzJlBxiylI
ny7IPdApJdLoCI31CZOn/pa889Yp/e4iInYospK/aSbbiIpLTcFPf9akMSU84PAqp8atZhfYag0g
aIhNoD3tbVmEd2NHIRVLi32j0PpsCXBEVV7DE19FtbG3BFBpfhBIb/QTs46bLKNZM2Xbzp5v83bY
d5F1R5P4hzVGmzClTxhOCB8ws/rwCbhec7RkLd9a4zcK53mKt9hsrhK7oDJQAD0fkGVNOmvrpmIz
UYqx7OAWbrKmi3o3jRVt9EEkALjXi7EPS4Sx2nnbhR6agOImw3ixL+vbwRrQTY4xymzbnUUoAwsG
3azAQD/bS0nYs6ccEdCLHFlOG8NuW8DfGRaFBkiUZZfLkLe0J+gxhQXYsjAjV4L35G8hjX+GgkCB
fRj+4PuBg1RhPLh1fFOjwtEVDaDduoITO3oZjZvhERlLctwYa1rTqfa1Dcs97POfSTl/RZ+YQG9J
h21Zor4HSxj57DxoVp3NclHCpiLj17ht+N8bP/8UxwH/yy5IX2YayD5S2MlMVoGQ1wT1y0DC7aIJ
pwcsXt116A07etIRIlT2cWwymHr907JU4booQDglk8Sbsm3+cBJ6l71syRtrC/ctOJK0zbVibJGj
ipz1SOOSqW6sePyF6ztuwBF6Tv2MUOUyUAGN4kNlDFtduAqXvc7ZkaimhFGSf9C2p06z8mkn8+e6
kodZ3PfBae97FT3HfK3JGA/6v0Mgn40WLm/0NaqyXF9RUbGf2/7rIJcbrTLe1xEMFkhSTGdOFtKx
rAmtr8OhAk3c3lU9wH2K3TxIc16ysT3U3bjOQk72bjKuXEypQrwUoYvZXLKgdKgkDC41cZVf4TB5
SeygK9aESlAStaM4EbfBjbngw4zYQbps9LFPOQWwDuEyVX6XcEDzLDSAeqzDa13doMJmg/3Tzakh
dy+1hzGFHaonVHlYQ4Qm1Orx2NG9PwwHdSFGXwlA21cFaOwJCU/jx6QrXnSXcbtDF3+nE3Pae3nR
bmMk6DDzQZGlu6w9rBWoOzOWvoeY96ChvfxiMfJdmafbl1uKCrhkVhp6vJUmS1A68AA54WmDXCN5
Z3LLTc7/cyddtsR1M7/Zg/TS/zBkR+aBN4Rf6MaAr82ngUbkwFWji7oEouTlDTNas7pnJ9xwg9py
p6JvFdaSIqkpfT7zL2QjJjN4g1GjgfOEYJ/2s1PyvgR0of8SEmPkoQZ+QNNAXo4gHr9jwsz4bkJ1
4vfplQkyLL3NgSpp/SHH6F5CJz4azZCKg0LXB/RRZyCPfMHPwLzd6EUHBpSTllNi0w6A/aZUy0fl
7kNPYB22xXPNZ44Jos0mWev0S3cDalj0VqsFshj5C9qsCG+0hQn/oE7jOnP86jQA0tjxig580wH7
TpnQY5nWu8ihH3kFAEp/GWjW8DaESUCyVKspJm18hrIGXQYtaLS6NBYMfmKLzSEcDZ1u6QXIEHri
YOpQOkVjgvLsjxFEK7QnsSpHJj8owDx/orqTNd/1kR92yKdH17wxfgvS3HdgronLdeqqO0E5gYsZ
cUNAIx1+yri66oYnZlmnY3rNUQIAqK1JxazbGjiSZpTqMiFhG1tAGN+REL1Q2IKCPNDxm/73eYzu
18b3Oi9Bx1V3k6xvur2QkLVFVL6N8rtJN5R4H1aFjrwJxHkrxh0tPbCyjKjgK3Oqy4E5WgElT+bS
Njyq2LMiGHJuzcLa666EzwVs9+Ln3AZr5mNMQfw4+arVKkHIU7OM9Fuk8W2KYI7A7E/vdJaGF29f
cnaES7B/qOL2MnNQBINQNv6wzE8wHfLeRvPXWeNaBa+J2SPr0K42NaKGoFPX1Dj14MAsEaqblgMY
hZ42rTed4FN61yKrjIFvnbDkWixBmRINtGQy9CmhtwsxWwmgHmhoiGJfhnlcsWiBJcjpF3n9eajQ
PVIwUu4ylhxVsJzkEJSV/nE9jtzt12G9PIyRfV2RovS9x7HCttabSZaf9HoZUeTSjd6SVEzHqDoF
I5vlyS9xJXtvFND3oW/SixzZxrpymEGCdMNxl7+sdA6hg+uPl4zGNV+yNSoK7DA2zOA8yjC/0L/d
iRAZXu8hRnCdv0mMgV0Jxj8xtNIru/zE0gF2BGX1gBrDWm9LPmkOxrmhMZIXX6HaX4+4WgCt0lrB
DwSPqoWFgdRUXO1ERziUf2Ehk+PQ8OHfZLmw0Ntkuqa8wKIdKm9PDQodYsKnPETTwOtRf4B/ERTN
BEC9RBSh3HVGgL+RhTEWuZ1zBLZzAfiOG/pLaL0w4nVqo1eraCQyk2XL8XGlwygeEYh4hdx1TG0+
/VVymOnlN7nxb0svNNIfO7ZWIK0A8KHEwAfTAFZTW01Sf+O75Ia30vvO7n2iP8Ro4ZSKwr/t8nCt
31hwfOs1m/XFtqa2YtJosgmIIKMaKoLAEO3YJ4rGnWXS1wCgpXMEXS2i33ur92KXvMBeC/zdAbpQ
h+SwtkBj1b6/4UTXD2fXModzj5SXF1+7kbZWeBKUPF3geF0jkZlCWiubdiOlZkf3ZBgkbEK9fpl2
A6xGiEmgI3CHZ2Hp+9G/TwwKYRp1UTtPyYDCeWwCbY/vZ9keI198FrG8HjzwMcohnPJwRDUb81i6
ChZlcZ2NIeSzqP0hxy67VIYTr+YUi4+5u8P5b3lGLvxL5KpN6CkOckkOjFFJk8MjLtGY86Ey1suX
ZK4o9FIlIjttaVo3YUYFf3TdpzkKkaquFmc4jmmDBLaMhmZDhBPcDA7eWtEQeLvE8hcN0sfx7d//
+r//9f9+Tv8R/tZ1yBmU77+KPkcKpOja//y3/Pe/AIbq3939+s9/K8/xXCCPJuBl9Css11f8+c/n
h7gI+cvi/5iLr0Ls2cGxl8VDGQa7YcBzMcuH7T9+jms6rpIgvBwLlaXXz6mSvEndtFiOdjJDPp1G
yi2ZQ0qdHD9+kPd2QB5Bpun6phLSlScDon4Wer3yneOQhQZqJKY4GhX4B6enP58QH152vUe3iWq+
PDOX7ttH+7ZrOa4nLFdZwn49RjMzwqgIQuuYyoQVicE80Xlqa+IoYXR246be8vnj0b79fMq0hXJd
z2NmpTgZbUjTMOr7AUWxkIKpYddoDqWTe79UbNyPH6W/0OuVoixpmcLyTM9Sjilejw4AnkHFzBiP
dJmsfesVoX3pDDjeOnORrQfkl1Fwj6uj0xK+jKFFXP/xCzjm2zegwm47tuU4tkn2+/oNvNKt2llE
FiY+KZBzP2w2SCAiADDMBeJKgxwbQj5kCBYnmnf0Vbt9onJcOZZOoPxsOih3LlENNQJBy+VnAw7p
uhkzB/STMCC8ddJbj1b8yanL/D70OPZgxEgo1C1y/Z3bP8xjVJOSEqp2Sy72KYrpmDrIttHUJo+2
dwDj47KUFo2JoRHHCfPmJxnk3XXo58vVIgyWRUvgQC3ZTFCSdsB2fzxJL4vs5DM5AG5Z/YqtJk4/
E4A1M25nNRxzMws3lhjyfdPm/VUzOnQwusaO7mVtIkDRhaTs3ye3rr5acRhsqqHNAQFljnv98Svp
Nfj3G3G6eNKiZCikcj1Etl5/trF1uypKmvYwU1r55LVN9qRiIz8EwCNBzGZI2fXIhHz80DfzIE0f
xS7bUUo6ynxz4HhdZ8eNG3W3k0fPwtMSq44DMnG888BczL3CjymoKTS3ULuMvRcisuSbe8OQq4/f
5HSLSmHygwBePLztlenqP//rhLWCRihp9vIu9yJTY0O9JysWwIFrdzn8s0c5nnIc1/Ewm1WO7Z4e
so6JhkGWYEgXqrjdzkMNOISNtM1rTMo/ftTbs06BzuaDcpgLF+rk61EJSC+dO7b9ESYalyI+Rhco
PqmnvNV2nU4v1h8/T75z/Li2cD3lC2U5pnPywNTq2sYLFf548wxZsSqi7EelrOoxqmt4BgFBYe21
+H/ku1wT3vMGloxt2+EfNGqjtVLw82STNYecttqtjChOLV3k7qKQmkawRP2vOi2S9ViKZcWY055E
qJk2oKmczWLRLw1kZm/hTNnmqlZxdAwlMoPhAM0v8EpJfDH1QD37/DFw7fQA/95aheHYA6txymdV
i/HWz7MA/keDwVMR1CUrYIRw03Sj9w2wG5icaQIkNA9wAiyv+45q8w8zdJqbGem47qabZ0v7oqTf
RpndRjMupyFR3YZrR+JwjArzr1Y4849i9LozS9hy3mxhR7FQhACMbCpu1ddfu+pTpNz9AemrfPbv
Cpm2d7Ms5B4IGCZZzozPHt54o7zDcfenLHraVm3WXadVpzXk3FA+1W5YPnZqktfhpLIbukFI+Zgh
vQbDmeZbg3wXZjponDlsF3gTZrSGq+SeGcjJUcRiN22XIMfxHZ81q05ukC417HxWkXqs5/ymLMpr
bwie2pYipqvoIczDmStLz8vfRx8bkojAkfzHlfz35Hr208WtuLDUERzQasxaganuAirPLC4/3h7v
7A6fvhF70vYlocDJg0rRWF5iSpS0IvzdlZ156UWaA063UgtpArnU+yBLxL3tDSikstjOnDzibdjF
6vB80zdNZCA47F+vECwFZZ303HlJCbzNS6p211vcQlU/NJBDVYY3m+2qh4Xa27YaHBxz8DdAWQ8i
yWQVzRp8Gsr0w1wlIIk6NPeWpKAlo7x95Efix8fT9XY9SxuqJPNlcztwopy8LZl4azlTe59OTnNt
1/SqQWBnzx8/5e2c+IQqFiE2dWHHM0/mJBrqJjUgyR+90hegUuKKIpaROyPYVM/+SoKTpheR6S3o
hNAb+fjhJ0vdw4vMtjmbfSVJ1oQ8CUZTKf024zYAWmjRTalSWmlhVv9O06Velc2SX8vaKM9c9UJv
oL8XPLx1Al9PecJzuID9k6fiBNgPQbDYBzdLq60/Df6d0/jmk+ANd0gtwgbM+c6OkwVQ+dHac6Ng
3sBQFn/+0fDZ6UJw+9vcglIw1pMXCWQa+i2l+8datUBy5ltSUz9M0c7b0RI4czkJ6/Ww9dMIvk2b
M8Vlm1sn58rYV3kZ1Ln1yBddxR1od2tHNjpET7q8MNwP1i41fsjhGe3fj8d5spL/58m2BxjXMS1u
/tcruQhcUrtyssCVzUShRJjwfMwzof/JMebbwlKQW8C6+J4NSfVkMvHn8XqCiQxZsMymlRQmeLl1
6VbllnH58XhO4wq9gGxWkEvUxP/sk5smkYlNW3PBirEYv4w1DjuLra5stRwSIHBnvtvJuLyXh9mS
xNSXTKB5cgxgH7wkakzNg5Ojs+U66acGS80ghKr+8ahON+N/P8g32RPkUJ46mUDaiM2M6ar5otQT
99+yIPw5xFgzxd5TrMIzse/LaX+6C1n8nHEk3DzwZDmacAZLxOjMgx1KjeGvIlBo5s++mz6xBx9i
r73qM2idpXxymAQgUGBQhzFIYCt7B5FXOCk7l4WpKN0orPJ8L79Y3OmmcIwLS5ubSYVwnxAgk6Lw
6In5u8qSa7GUv0zboRngzuADAjWul3T+US0SJLIovjYojSASMmhVIwKgePPxHJ9uQv019bJhI5If
cvqdfM2R7pgB1yg6dg4k3LHEDW5oGn/Te4GHtIqd6NlHStmUiXfj8msYDVmDiJ3vH+yx7M/EGieL
S28az7NIQ1xpkvS8uREzPAJNlAMe52EGYOkaIVW+YRWkhnVmz5ysLv0kAn4yDFuYlFZeDuW/Mgzu
saWP56B6ABd5veTAOU3KeaaU0K3g7STVmRzzJNjgeTa3GqkMG1UpZur1mTOCjxOpcosHs73wNKMd
WXbS2gsLwzo6HNGZ4b2dSM5x36OuYrqufBNaUP9sgsQW+UNfgFIZXA8se3YvsvHMUSrUycBYQSDm
JFc1a0ggt3kyMLcuYzrr3JlVGBbrYJAPzSzNzxAYxIWROMPPIO1p4OnqArjXbiWaoHyWmSu+ogM2
w+hxnO0SxMFhMvEugPRSXo0tSgKu6yJUnTbVel5q65iH7rACbR9Ol/U8Ys4Iv1dzTJwvQWAaUPz7
GAzAnHzK5mj4FvZFRt198mGM4aWFEM+UTpp5YQww5+vpMUAC/LKSHv60YEPvQryMb4cUEoY/VvK2
GOxxFQlwE7jDhPsWNv6VaEqknifAfxeLZ7hX0Ri7kL36xVtbZQDsvktjNP7LZSQfGhfEeclZqB+b
zi87ieFKOUZxU7YUfIkJwezZS3ldSVFQbqm7HSUHG+F1c1lZTrxAYKIKPPpjcgctH0edtMafK5ua
K6JI1NeSoLoHKJWgjNSOnzu0pS8Rifcf+8lZdPsJ9egwoMFem+hlgC38bcDcjTrEFMzpKCw8pQPT
wpJaa4Qmy93iY3/QlQ59NCK8nbvMTIvtgz/0sZ2swz7d1xSF7sthrB+zfPS+0L9ZvtqVp62iYpzu
YhvJCcEnyNxe/aGQlTx0WW+sZZfHtJsJJxoEBq9T4IQRfJapuBuHBsm9lnKmK6tmIzI6IaBl8RvP
uuRqbjNgfU2HyI5saSqVAOhwCIVRQHFmW4ESBTLZTcdw6fLL0rEVzrEDte0Z6Tq/scutA8cbRo2z
zPfIepgPkRDTV6/u4v2cleGtVylv1+UwIeCn0yikrLUOQNteFLTAr6XnRPvKS8ZVD4N5M9epgctm
2V1CM+oulrrW+vjorZQNlwSukEjhzoN17TpN8sWNUgj1yA4eizEfVgl86j3W2ubaVw3+afCmViOU
tEu/cfOVk1Bkqiheb2oH5ERbGuMu7T0kqHveCio5qPfSMVBBzpp1Fyw4IPr5DCqiQ9DY0OBQdxGA
guXdx9eCOjkd/3tT+6alfMtyCApPLsOlreY+G2lijmJevmZhY6AIR+2XxH659aPMAnNZZaBAu3Dj
TZn3i1u834+N6PZYltMNaVZz3sB0EY6Jocemy+pLEzElKEjVOm1GALP5NrdttFs6u7oa68n+6XoV
KII6r1EsqbDtDbvqpqpTtRYLie2corDg0vS4HPwlv/VH4xHYr31TpV63SSMYrUNYhHSBw+k6nfyA
OgIImr5xgivEI+zLpMqhtQXQomaizi3ys/OntknUlT+jOThXo7trG2Ty2watnqrrRmQiUIgPwsld
LQosLplhjT66UWwTpBi+DZ1Do0KF5oXBmbASxkzduksFGEcN2gAejzGfP81fZ3KBdeuV1Wcz5tQ3
DMsAMUy70fEF+taRUe2yHnnr2K6qT62zBGdugrfBIeVfSR3N0xU9IpvXF48szXD2LShqSeDeIesA
Dtn3n2pN0jLkudtAr4vXQZS+CXzdQtD3zmn2ltG/HIfZgFxS+1cJJMK2toaLxA1+eHl1M/VoGUZj
8qmoqPgCUru0+6g6Ezae3HwvS1faJhQg+miufxrHRUliGW0vIhqKYmtk82OvGiibwj8zr+/dewSL
FuUwRmqdJkuLlxlR2VfRsQlzkK7KTm+JzwIk88dgGyAqBVfHrNMLQzTdUzvjQvHxHhXvDNQ1BbmF
6dnKhAH7+sMmtNEaAWz9nt6DlktfuoOTWdp/Ggwxdn4DgO5xZZUH3SKM4eNdZd8FxnIfv8a7b0GR
hosHkq19Og1DPPmhzxQdgvGIkfLcHKPmzCPsd5awLkjbhBc+8gnmyRKuwAmOQPXL+wI4ic1REkGG
Hulud9nzUlUrqY4THQ23IeEpq/UYAy0bf/iNcVNVm4X+cVvdB0uCTCquosAwCAqQNvO+wU9uUR1H
e4/XBjFhZ5hv+qgLQG0MiM2kBV8s2WW2s49r98yo3h6xlGal41lUHagPvhzBfwWgiC5kLvjE7L5C
t6IMnBc95Kcisob1VM0P0xzvPv5S4rQVRE+BZFQpYdFwI/o9WTBB1LlONYTNoe/REumjCdveZnhc
7AQnnBZxFNXbn2gY2Vch5X5MAcPNx2/wdq24tkfOLX3LVhZtzdcrVlLpzwlZ8ToqQcqGNjTVcX4e
Fumcmdt30prXT9IVgL8mV3hmCdormg5GlCCK1XXTOkqgPAvkngCE5NaWvgoOpcsmA+N6X7tOBOYw
nPHarvN/WPXX087moMgoTF3WPFm9uIbM8+BV9WFQuMjBNOw/TQn+KT3cso/n96UE9/r45VH0TSza
GDRyT2sOqUhbARBtOowwzgg4L33xGIWIw1fGigFf2A1KNf4hQ6XAEYgW4IVW5ke40o6qb4IFH6lm
OHNMvffNqW86tkN5y3VPX8mx3HopGq8+LEO/ALPhKBoGFIXwUvl48G8PCWbYtLnlCFqkeXpIeL1L
DB8XuI3HYpsUqFCb0FijdOVKMA3/i2fRMFR0zWnqnj7LNZoZ27W5PYiyVg9R6DqXXl3O+8pIk4MJ
yP5MLUno9XryYR2dsnKhsYMpUr5ez7lMKmP27faQqjm7qwd8epeoBM7kl+RDRQ1syk2gzEVYk6Fq
BJMvg+iQIT11GfgToh1W7G+byCvWH0/EO+9FdGGzoSmZ2UzI6/eiZ1R1lWrbQ1gBlF0ir9mRAZ6r
zZzWhNlBLj1JR0jhs5EcfRX/tZvDfAI+ZBjLgdO6og+ttGJcvE+W6dbN4WJ7GfX7xSJR+nh07xzR
fz9X6gP1r+eiY0e9e8rnw4LOoQt6MtsSVeKm2F4J99wt904Z+NUoT0/Hyk/A1brFfMjcWNxLJ1YE
wreKTA13VVkuN7Efi89VXcqjzP1mO1vKhaox0IX/eNjvTTf1XwtVG9MDmHFyYAVg0UUms+UwWmG2
qTzP+aw6URyLUOPZTBncmrUG+ypTnumIvI2pXO5DgChC90k9x3o94VMcC69V7XiwVPoFaV4tFJ4h
4gOdQTvyNMmynuozhb93DiiXYib6YhYqedbptPcUUEQep8thhnV7IWYPImp58CeadB9P63sPos/k
MLU2W+X0QS7ti04ty3woSP+hVc8xQPDxXFjxzo5UJterTQGNAOO05euqJumEVUyHMAlvAG9/W2xj
+48Hwu2taMwLUz/qZNM3NOe8JLf6QzL46NWqWOp7tQXlq35+/KT3BmNRZlb62HNYdq/XA0sbjdu+
7Q4grbVNqXbDwrju28dPeefmoHzOCeYoAuo3yW5eIZtsQOo9DEuVIyH1M6Mtdzka9R1r7uNHvTcg
6pqSrh0hH5f06wE1clZWi0DvITb6Giq3syYhS88stHf2LzAWH6Uxemh0b09mLUmq2jDRYjkkhbfz
HbqaeQhZoadND98kXnc2gjXeVJyJc94dmyTVJMkEUHG6LLoKITivqdtDlwHXBD85X8Ira8/M4Hsf
i040PVs2EonmyeDsqHCNQnTjIaATft110bC27Bmb2cb81UNnPHPBvenRcvfodgBxhSVAiZzWbe1l
UE6tGlwOemv81WPJ97Nt5vJKWKnE9Y2amtEGzrNso/6yKBFPWqWmNHeGrPsrYyqKb5jK5F+xhysu
QQwHOy/zQAwZJOWY1CEvcO4aOZkf/b1p3xH+cF3SRj99X6PJ+hqUrnoEO93l1c9s/GxDfqqm/Mze
PE0n9JNci2VG7sdp4J3GJDI0hrQZOvexGZHECdDnv7X74qpEJTKwqJJh6+McRXz/z3cQi8zlVLD1
EXSygywfJvY4Nf0hsxNsXbC6gyYcrz5+yDtHtQKmQ1RDOmLap9u0Shxo1HXYHbqwucdP8NgaD04+
PPwvnuLxuSizEUmeAkTs0kIuo8uGQw03gEw1Kz6n4Zmz7d2RsHbBdNG7B8Dx+sCx+jFCIjJsD/Av
ZrSu5nntJCN1+km5Zy7vk5VH4cXl/DQZiusAHTvt3dAsd6pqZv+3nUC0YZTfsxDZTAuigRd75/o3
7502FHslR4FHZuWdnAODZS2ygN1+8P24w9UEBf/fYijLy4+/0TuDojfEMQpKzJLe6VlKP7CDV1qP
B4OLFWLyNWLQIQqs2mjt4ye9MyCe5HskiRRe36BRAjeK0M+wBxxoP8O0RYn2ny+Fl9BK94m5UU/r
RX0ct4YDuOoQ2c0XnYgps0I4WJ2JDt6dMTYPuS4cCVA8r1ccH6yJI2DvB0oKtDlGZDODof29aFaI
QN3641l772l/R4wny6AORxq3kzceOlkG1xF6LAbgqrgzr5HfcM+UxcV7T2NE9EsFMJE3qbyyFYyw
cWgPXljYB0dV6Trw+/J+6ZIRpMaYrSP/dy1qUqEO2aMIeuxtWi3Njwz1vCujnbQppGmvMaswLqK4
T77+89lQNiG09Cn6ASh5PfcTGrHQ98lLh1qCxRNq49UYbjU4X0fnWsf6O75OSZUkkNH1R5AUUlmv
n5UUKvA6bFYP2qzPnIZNEIJRV8GGUPvL4A1noou3BxmPY/0K+sNEGC/39F+5mA1qoqgDKnz0g5GW
VGF1DXRArCMrPBffnt5snGSvnnUKvp3mtu2cxpgws4w/YfNBL0/a9xPijGIIrxIX0VqzwpNCiX08
G2duhZf06mRiXTJ9bm9Ag0AHdZL010jnOJzibs6hRg8CQYGxfBRujG4oeIhVUIMfoMSDXWIDIWUp
BPzQDik7L0Uyw72x3OLQ6DymsRK8r6MNXDIULKL61wDdc20wV2EsWywT6WiYbXvMuqpcw0LCe0ch
JG2U6ogA0rdeTBBm+/yhaOXGhjfeFljaD7n3LZdqrxDkjRfAsiBZOhXc/H/qzmPJcSRb06/S1nvU
QAuz6bugDsEIkqEycwNLCa01Hm2282LzeVR1VxDkkDdnN2VlJSwy0+GA+/Hj5/xioGYqYPpmnFBt
L15llOxXoBz2cW0ujCFESl+SPrWFfqem2bM11PIclGOM/Q1SrB4pE7oYnzRTuhMChWatvshN/UDb
eBPXGqRYq18HbbKVumyLg8KLKXubITa5IRca4vTVs8ni0319XafynW0j+WaY8S2ZERgNetLzdxlG
L97HQOwTG+U8LK70oPoJ83srlOKUXr+7vA1P16oDaJsKK9c9sAXTLxgZMaRz1Wi2CPtSE+e9Xq2J
n+b4pD6A8VirmmqenBaJ0WupVtgM4Rj5MvCbz6MjfaqtOl/UkfzkqsVrMkjmldPwTI2C4x0kA/gM
wgs4zeO1Gdc6IgdclbacvTtdyXAI7jx/mVnxAbgQErhQlGSs/UrRgWhHrV7Xcupde4rTyXN8CUyV
KL6BnZvsEKOpgxS183hvVe1u8OpN7g43YwHZ1zNvUHBYBl1LcxaGcjl4v6KcMn9jPLt9f5+X/h5V
CJA5TV4gAhLgueV/v/z1Tw9y8XTAajgODKKjWB0f9m9UpAmZszMgVIr+fJDs6M09XR7i9Bw6HkL8
/MMQ8J78Crjv8NDYwrnOar+QbuPOdHmUcxOBvAJRhruPSlHmeJRKo0hLQbF/cIZ0LjXJzNBWl0c4
3Sj0PTSZZgTYkTNXiN4vx7pR2wddbRFH/iZKIgONiMujnInnjoFpOUhDk0+iTAtaGNaVOQQcZWdo
P2xDQt8Kyd+HBitcOJT0IL91tbRsNeXKuGIZHgfy42EnX0mJWjR90ADaSVnUWRg9456J/pOxSuU+
2o5u29w1eaN9sukg79AdvxokzNOOD1UAvh/4Zg5qWxNf+MM6cUfE7C0v6rcqihGHwdWIdkMdrEC5
SjvMIqHpiy0zqC6FNkeF/I8MgPfQ2bZ2q4R5sCCTQr7UkfCJiVXDvelyhPZmbYl+QGVqA+Ifba5B
8Wm+lbZdo78r5SE6Jkp0hxeU9Cyleb/Q6rb/biM6+0lL6/QbTFRkXVMGAghnSc+YJYyPcCGah0Lx
HezVSoSZc0APQU2tVaFoTSynl+mOTftN0nM6J3oX3w7cZRZWH9GsgoOJcEsKH1ftKuWgtk772Gt+
8WLUY3XLc+qP8MlADyEWukJlE9ZnXZMjOchntwohDcVtHdydUNfSu6J4vrL8rDOfgWPcdnTg7Bp8
jElE6AnlGYURY+tUDlLAvQJvKPmZgG7xHJ63dPZKU8IZz9S1FlQo+Gc/zLJrKdaUGN9US1lIUgRg
lUJw+nOzbT9hc+qhwlqiKWm1t7I1lOAucpS/Wgm0V4jrVw9FlKrmNs4hZer9QR6SGsxM5cxivfqS
qIifWi2NY07kdeujTdNAm4AkWuBW4wWoWhj5Xd6jjBQj7DHz42KhdNGvNKaBrBbDF6cdlRVeWZg2
uVGHBoaZrHUNMXi15MTLawsPs15GK8qEF2oXc9dMeN5233UQqnxfc2dGUaHZ5NXoi4UKpeYG/wu0
kxQU2Szjm+bGyo2OyP6icnR/ZdnwtTXMeK02+iHF8jen1dF0HG8Ht1+4gbE0rPLFc1r/pq7aFl1k
1P2trsE/hwWCVzAK/NUXtO+oucTRcyULZzg5HEUGEs7DOkTWfnRwic9ucDd9sHP1xlWbuW3gS43m
xb5UO2kWhONaHqtxXUoOytzxnWxKX0Nb33d1+t0q0PEt9G2KWmk84CfWafYWlLqgIcNSduzHOM53
dmE94JXyCVIpQhJJ9GS5/a5A3qofrA2lpbvM1xdtUDy7aftg2PEhM0bMiNN72YjXDUN6tocYtqms
bRm1GRx44Dg+t5p2o3UBvO3huwOXF4DsjW5hsB45L6E0tktTcQIU+tCxbMHJoDu6wa39wTb7dSdo
yq35nMdmPUPhBTnPMLyxETaqJTgzFk1wFlizcEO7WRcUe3C+wdMgCxCZMjoJQ1Q6mUiXRItEz1Ag
xWslcMv15Q10Jo5yNoAAAB4PCmBaWGCpy4FnOYgWGiubLu2slu+tDFPGEK0nLK7M0fmMSui1LOPM
rqVCC7SRGhcJ+bTSiIePlxZ91G3jRs1XimegNNx4WC8VrnuHtwBatFiWcpdDLbFXSx94Gdoql6d+
mulw57EEwIPeqXPCg/PDKB24jCrbMnaQNB9Kf+sbWvCa1WV7346lcY8HaHbbeGP6enlkcThNDi9a
FZQ84DjTC5r23EqzjLMgqPsth6WoefgLECxXT6jTSyQH1N+jTDtsFjl5D8Wn2zZWtuc/9mlTPelu
cx9r9hqFgiv343cw6odZvVNLZHQdWE+kNCeEOLsApxNQc2PPKuusCrk0lYvIkZ8GNawIMNEKpPGy
RKEYgaAHx9SWZuTeatK1K+ZkSYvnYC1r4D4g5lknoNlKVx3dzBRih4Erk6PGr+i4ZGhHxXNPoXDP
gH3qAwnB+Oryd50mQ38ODYUdxVs+LsCl45ygAZQy1pEq78DsjkvbDrxFYOfoWvlRsaDuTq24VcqN
rxfDC3Je7rwyGm95+SEmed/7M8A0YU2rVHJPGC8NdHM0p0fu1Ok+0oul5kPuH+Qr+de5UVi7OoUa
cBfUi49nSlegRI0Nx0LDKR+9zN1GI7JxQxxe2aSTrSJmAwgalD6UVIAX05Zb7Mv4DpRSsUe+EaN5
p/Y/FTkiJ0VTaavStKorUPIz8zoaTzzPx6xO9/Qq9h1rP0jAYMMC0UeOk7HRtSsvcHIBeJ8Y2CTb
ppsgGHmTUl6HBQK41EHem029GEcdhdr+y2+vBMj/gGNkne7rCTwkN3w7SVAM26m59jAYD6OW3WnK
FfjEmd3GQhOlVRUaI0fI5IWpJL0+JmP7IapmsnufWCX+nvj/eNG75AbFDjzWiitv79yoon9AJ5aL
MpfByai5Fxl26hK2wdgkkaTPxlL/nrfSj6ho76tG3hojmW90rTI+ianiq1GIB4UpWs2knJMNXhlK
DuoSsJOVGb/6IF+zYsm48+ZXVcjf8Y4bN5e/4bQq8OeIhBKATlzGT3pOjTs6gBylZEeSeqNhOdhH
3gLhn1s7sdZDld/6eRcsHMyW+zFcCYOByw9wZgOaFpUWEdUpO6uTDTHagR8PCPftIrem/4aM2war
y3ptVXVAZyXq6qfLA07xZX/O+MOIk29bG3IhY9Jh7HoNzV8vWFW4WdTovOTC1VkaZ2l4V/hvGVVY
GAojSnCXH+BMCDia8eQb11lHruawM3sPhRdTWUhB9MqhcuWwOBMAGIbQKc4j/YSwXhoKSYnSyvso
Ht1t7WPNqLmSe3N5MpMk56+X+fcok8/nlp2fhx2TUaxxY5h4Ym6EvpuKYzqqykN5rX50drkAQQSU
p3M+TM8FJ6maTO7ifld3mBiSBdzLctvNWMUvattd2RznBiN9kw3AaYjFOJMvpUJ9T3Ta8btEGx+k
XvkaqxiMmZE2h+b0cvlFntn5AlZALV4Gfk3QPo44hZ62HV6Xxs7PEfSwgojCtZV9b2EszEIu5Zj1
XYvf4vEnCRXpKTgQGwQy2FyxUD+cRYYcgEWqA5+FWG0yLIHqMX4NKyQ7LI3LY5B7j2PcPeeS/tsH
B7N0wAlRIReEsclcrdbNJWUsy71poE9sB4tA/pW115iVp9MTwGPO9z/b3FN8WxmRo/Fau0PV2oJW
cA/D666S3KcarcUg1YEMK3e6fw0oe/ohj4cVO+bDW/XTovETJGr2RloJU9SXLpaWlPjUAJOdQl1d
XjbnJwlFwKCZw+qZvMqkQjPP6JLuwDF228YDIoWIhg5DcCtn6cpSu7ncFIcsbK5sjfOzBBwOHBe2
sT7Z930O4ULBp3cfFf6nrjN/Qrq+R6bmRvONRzW4Blg43YniCgkojpqjQ+14kgVUFWIMfau0B68t
v4R4fWFZkiMOUd6mGXYQl9/paeSkOo/yAyhnLhsnGJy0b3D2qZ32oASNM9PpRc5M7Rpd/UwufzyK
eIoP66SN2ojCp9seKjuGGg/4wtG+j1qz0Yq0mTlmeY9i1k0RGC/GMF45A0+jNmND0Ic5agMBnZa5
EbGg8NPU2IgOMXJ64aqokpXafyqz/I04s+oddNouv9RzC1WAGBBnBnxCwDmeruPqSQTUId5n0DRb
qX0bdP0HvvJbnA4OpPqrIPDvosL5fHnYaduXA4qp8jchXFSrp8i9SurlHhWiZC8Vz/LAlcjFu45u
WPldbUx/aYxvhoGqIufkiMocXZt5lW0DE5nc6GvbFF+wxLl2gzqzmEWyBTgTvI9Cdnv8KozCDYes
desDdovpZylVlQOSWQ9mOhYzLfPDK4nAma1qGg6JIlAfqsnvWicfFhp4m7KPFU/eS52Lc93Pjpvh
wmvwuwr7Hp7Tb+r/iDd+NN5kejIlNUpinbynmIiTCJ48Vxmy594gIAWiDxQ3KiuTcKDoAS4fYd8c
7LgkcVNaFV/5CtdLUK4zXbpyBREPfHxOUobnlDItxCVEJnD8vdw2tuU4zJtD1Ic21AdqrXISYH1T
Yqd4ebmeHUoRRX+yf5btJJyTi7eFEyTNIW/9BOarERsoCLqU8FFya6+Afs5EAQpTMBtUgdKkoHA8
rzSK8kZHo/VQpm45VyUHXdVcyVYGxtWojck+ynFStB/y1vj1+9MkrRIXOj4eEeF4ZCm3JEnrlPoQ
Vs2DEpqb3HR2lWL99mWbb8ZbpNVoATyYomZQ+TMqBQ7HofaCBNl23cQJCIXDr1akaevLUzq3JLm1
MQwiBAJ1dDylUcsTV6/7+oDgjTwbtZjGcZrsnBpe1Zh/vzzYuS39vqNB1FsA+SbvT+1DhiuV8lDa
5jc5gxeJqBgi45+7HvfeMB7/H9alSEwZTlRjkI84nl3gKl2cp0Z1MBpshTpTTqFIy6+cj/Zv7wBx
7aa0JrQEFCpAxyPlsKUN/HL9A0ZTGtQ3yQOUGSaYgQfjlaFO1//xUOKTfgiMETJxRkkJdd/b6HUH
7kavton3le7XPdeYQI+vjHf61SiCq4CURRymAT8JjNYoF1audOrOTPBaRQEX5VsJ9xC9+dQFzRXM
zbnBaFkhQUl9RqaGcTy5kGBWo7CbHTLf/YpP6SbN229t7+DUgmzZzJPL+eU1eRq6QJOCfEEyBRIA
TcvjAYuqwTHZIXQZNfrxRfjVlsINdjRX8BmnH41jjDMGZCcYT2pCx8MoqenpNRDGXZlb2rNmROZn
6hrlyqjj6E6X236DDA4Fb3Mod5cneGZk6qtUoAVNVtQ+j0cOzdoDE2PgSGKi2i8UTejNPbRN/TmH
NeMa1jpT09++KdGGhsrNPYnuGfqGx2Oa0WAiDalWB1rMzaKENjLD27tf9jou35enJzbW8SknOAHQ
NCkMcP2c3iSKRgYXQlF/V8vJzyHLDkMePV0eYkqF4rPB7BXVewq7lLmmQTKtUhAn8Kd3oRrdy/nP
2oFRPmhL4SwQqRtXDubg1Zae2kL6z9a1Ory8E2CV+vfgEX8+CAgtdrcoAE/hEb0/ZEOdNdE+1SPt
uY06/BFsAtrl+YoVMX2lEDkIl3QKFEDdk6+ndp3cZ1m0LyoMsPR0+JSXGVw9TKGQxvCCiFbUuNbL
pLoSaU73IoxxinoazGIkyqagiaZXMabTu/KA5oG7rFN3XCiNs0vcxrmyHU+OPXJqEmvw1vwH1bvJ
Ao2hIuZ1OEo7Z1wVSsWksrmVhjdjZ68vv8yTOTEAJSvSMLYeoWYSX8awbru8cNydaaFH3QAhX2sa
msZK0Km/P5ROWYTeBl0ORZu+vqpKlASGnr5TUS7da42GmzDZxSfdk9Xl5VmdeX/sN5NsjzsKCcgk
qNi5ndPyMqO9FJhvsYudBuR7YKpr6idvl4c6LXxybwb4xeWL/IRa0+RbFaY1+lpoKk+REizlUFl7
XbzOnPEmB37RW90Wxdgl0XWbhcZbg320l7VXMrKTHcEjgAFF1ADSOYhp8ZE/HLk0P6TIoe7yBEGs
86y5kzi3lW6sxYgdmmHRKlfkK6/4tHEowjbpCyUSFbL9tHhgu0HcZUbRPQ1doC/qSkbDXo/kuWkn
7TKOEQPxaMHPszxO15k0eDuBgHuryzTeOJbbLTxr+P3cg8IJGolkv/wDQPIkNFiuq2adV1ZPYVfV
qzjvm5UZV9HWc2z3c9Cm3gOcZwxwC0yurgSHk0AvCkUO1yZuTxot8smSUyJgOTFgHOCe7ZOpUUJx
5M2VpSY241HkOx5Dm1yZQjl1jAYtyKcE6SBsD5agx29i3V+CiNyoVolbORTXnH83OFZoFT71+rIs
02+Xn+N0d3GxoVfLwUYJ/OSmHeAHbmNKVD3lHtgJJ/uG2o+Pu1O4L/LoypFyGp8Yi167DWxDUGom
SzvSZXegcpUjfzXOZdN/tBCGdcf8SsAVm3T6Zvly9H8Z4rRDRAzpYCrz9QrB44RYq69qI1U3VsxN
IwgGdZaUsX8lIJ7bQuSsrBWh6gijYhI6gsosEjtT8yczgrvbpndSIz92Zh8s0xgre3LeRzlM33KU
9ZMSixDXXSfhiJWs0Vw5U8+tXpE9oxJCxfNk44y+2yl9YedPIaioWQfzzy6KK5/y/Dv+ewz1OEq1
Deoqke/kLJvq4KGlj1vYHCmSXYsHvatek/o9u0o/TGlysvktKoe9q+VPrhXjwRE8VyoWl2wOqLNX
rvxn3x6rhpQSeVuQrMczQxC8NhJVZl+abb1FWAsR6LxND5e33fnl8vcw76C6D2G+cTwaq6h2H/wh
mpc4uunpc+W/pepPPSjxvm4XAQI8bTq3omAG735hltni8jOc3Y4fHmESYG10qsAXFfmTreL2hlCs
XmBtFQ5Xlsp78WeyH7mp0rMx6GKCE5y80QSt4qS3/OIpqWlQj8Ho3zturN01BqUoT7MrxJD6UBho
IYEkgf6qciu/8XpsEoakqu96K9DnEpqI0LpSWtq0ehCWNnCEDAd3VemltrDxAbvy2KeZOCGEfB9I
vQgmJ2rhbRAQyOg2P7VJPkcTS3d/mO4D3dcZrD8/uVHiJfbp5dJMHlr22VBcE7k7s+h5AEM0vBG+
pGRyvBJJ7bME5y7imBe/ZbJ6N9rKyi5rTNJi9fnyWjiz6h2BIYYVT5+LvON4rLiHuksSW6NU7Zlz
TcrWqadeK5GcTogWIQGeNSB6rtMSSZk2oZXZWf0UjJY9C1S0H80M5S9buoszeXV5Rid3UXEBVvkL
ACxN+2lKIxeN6lV9WLPqtGrpSkW5CCNEdRoz6pdcwpCz8k1/q6v++Nv7CugVYrfIAtEiQeb9+F1G
pDVcc5PqKaAx3uovhqzNjHi4Mr8zEUQgvITUDXdGzC0mp6niUrVucfh4kgP8ZW3slZIHzHvAVC0U
71VjzygNkifNjZR9s5XX1r/WPXyfyPHG5gnYHCiycLs5YQ+WKYqPSs/3zBr10PTefgwKZG7T5ZAY
axOLIs8plkEqLaMi++qO453kIwJaR/Mw0jdxFW+yFIU0pbxy/p/GNRXxEhgKoiQgdDWO33+i2LVJ
7Yh9E8ZfjKy+NRp54Q24sV1eYaf9KbYLnFNeP0SN0/uWi/lEEQDte9JDr14Mvf8guzuRthfdc2gP
b5Xl3JaqsaK1eXnk093KPY+GDTcq1HeN6d08qyQ7LPKyfErTBlvfVjaeIQ4Xb5dHOd1BXFqh35AU
arQvp3HbKn29Bb9TPqllhgx6Yg7jY4wr7NocAmHFOGQ3LYIDKw/Bnfnloc8EX8Ym9JHBUIGkMXX8
DSP8sMxM43pe6EDZA/kl67WN7XoLquU/G039WivhFydXd7FLaEYs7GEcS1yi3TX6d0+XH+Y0bIln
wOHEQTCEG9JkoyWdEjVN18VPqrIeK//WDdNNOnAmNMGVrMARadPxjhJDWZZYTrz2afJRZ05edrk+
HqI8UO7pH+vQ8DCE5FRGXpBa5aNRefK6UGL9l+eXUnAT4MqM97lvZp8l1E5WXj3oD2NjBd+7Ufji
6j1+PqsotrqVlAp0tykPztrBAwpVLEsvV6NrWWunUdp1gKP9Io1dLATtIcGeHEUjRaPy0gm7bb0J
ugcS4GE+JDjEwmerorusFgqGNfaN8qzXSnOd52W76glWj8hCF+s2U5O1YsKBqzzX8mYlPpxfMxxR
fhQOlIDGLYZPzEMbF17mrGL1xcI0oLRQ8IzHcT6GcRvOMh/vBDP1knngV+YTLMnmtfMrLOR9v+ab
FMHCSAblppObajmoNNz70qp+WFHo30pKkL/FUYM4nO/g/+wp5VNN5Mb6FwiJ5DXwkNMkmwWWHeDs
Yof4YqjmvZR2VjgzMe5etJXmv+RUwp4SR8Zv0gMtuxosp74x01iZ5xDQA9qEmvNcup6xH/XQvxkl
f5yVRtiuyDBgnvhJ9OXykjwJcSB7qFJwtFG+pt0wWZI5GhW+4rvxAZM1s2lSQOoYsyfdtX14Uoxg
HCj8nJ6A6E8l0/OkME1/GM1DYb1hSuxBa0hxjEmGJXLxs1C2by25wo+saq8JPZweLmgPYtdCu0jo
iRBHJhHAiqM6wYluH9i1Mdcq01xlcl1sSpMtP0u63npQrF65zdCDXeldp9yoYeMtJLuFIRlm+H6O
1YCpHJbkOnDyOepw31qwpVcOgTNfwgH9ZHLegyOHWXv8mFbeYezZNdqh1P37Mkp3uWL8TIJrRbBp
xKeEbbzLNdhoEAjthuNhughluThs4p3XqZize1q0AgZe/GbmIkYRWm6ikQXHbxrpWoltUKVqvGvM
t6rZCAO54dvllXtSYnsfg0ST2o4iYLfT7xpnRmLlXrYvcD6uqW5sjOaT8K130u1oqHO59jYG3Vw1
7NBSuyajdnqmUctGqo2zUzR0p21BPfYHucLg50D4miO5aLWf3PKbEumzIS9fpPTKESqOqeN4fjyc
+KwfbnmI8PmVnkvuYYidvd4r+ayUH2DlEBRq+64p7Svn5sl+pbOq0qHAbYxmLkX14/Gskg5Flerx
YdT7RV0mXzPnEVu/unMf6hAHlkRYEFz+oGeHREOEQ4uAdELVNWMl73MxRVNLFwCN7ESfW7Z/4zcd
Jn5fWz+896WrllZiIpMXK9ISdhxSHDQnJhPFtSXUJNVHt0SzmhXWiMOCEnvDJS3aIlw6p8a7aMLg
jbsBhdswCFdYu+i/uV3QuXo/pA0TBXJQkJNNOVAhteSah3Ba/M1D/E8dNdpbQkn48js+k2kKsSMQ
+DBWyLmneBhy587heHIPEtJ4lf5MyXNpO+M9XPqV5mNkpRTj3EYIHOvTy0Ob5yIPV2CARzaOJCdv
ukTOWYdlH++K2GsWY5JE80hT40etyuW531stvm+Q3rwIQ1vHic3HvG2BtKTGL/IcvHc7KHd5qaFJ
Xij9uo01wWYzs/ukLpxD6ve0tTA6X9iJGr9hDN2Q9QTGShla/W5MBxVmUlPZQMwAXjpdgw10VZoo
pY8mIuBSMnNbJf9s+Yl5kyaD/9hZfT13ahRnEh3Z5lhvd36Kn0zV9sONL7fOUg6adhlJtbPo0Ric
6fqQbzQVeLzfEoH6jFr0TG3cAfEy3IuTznGXKPTVa2wDzVliw0DXHO9lHAKspF1TX+hSm6+58ZkL
K9RhAqIpvuny0luMnSbRO8ja34wpBFD2NhGMvzjnp2uhady8TJOYto5RWZtiQJM5ygYVdfCkWHhu
gxR66ptXdvmZVSCSXxPfFLqTKNMcB5bMTx2VPiO0mjr/qlu5hfBvf2ViJ0k/MwNqQ7VfyLux1iZn
KXocJkajab6PB0lFxKFEfjwKlHnaEs1QoE4guo/6OHMDLAZtWZI3hgFjLWxsCZ/BvNkEVa/N6QVb
Vzb6udl/fDBxQ/gQxilppaIVEe1GYbseJSOEQJUy1uWtNk0lxFFhoAFMF4/q+IlvS9JKeRUPqbQ3
Sacw6u6Ve9UOgu3gRdc4Pe8n+cf4CXeC0CfgdY5C2WeqdCCXDXp0XRLs9Dbv50MgY7Vd1AWV/7gS
kg5OcydrdY6x4/Ar18bvvo4/lduk6aMqu9oq8SP9vjaU4CGoimLlZx4Fu0FtsVwNpBfJsrqNTE68
idpRWrlQdzjnmy9aaumL0urKeYUDwLPUtsmjbXX1M1La3tzOkSBKFR05cT3G5Rt7tBX1j3hOad2+
spzFB5tMH6cvHHI4OmgeTvdQAVKn8WWv2KUaNsFFdZDCBJMT7bVN3Cv15JOh3mH4wn6EKHrqcsod
ojAMZCUedVjfD1Juj19MjKyeqzhJtySO1ZXqx3StAlgFG4dsoUz1A9mtyU4d4lTpEjmxHqSh0b4U
MXbNCc5qr5fX6jSxEaMI0BiYC2otJ1mcUdm27zm4ZYVmN4/9YhU1/gLM4cKScxKd5ppW6XRv/Dke
XmbsEYE3njQAHDeXSyVoYVBy67S7ZNUb7VYJsisfS5t+rfdxKK1gKsgN64TLjhCtFcgRdh1cd3Mo
VIWVCuFXx7kv/bjidjyk6SxBDW9RSnqNS6ZvHtJereagUNoFSziY2ZnPoWM10aoIYPxXkuxuoiZz
buBBmntVKv37LuXIm5l26tx2uZ884pSmPlllm25dL6ruclzS1ToadzLWIBtsTrw3zQsI7KXp5q/c
2vW32hiR4Yd4xGncFMbW9PX+Stljqg0oJOgEUI93ARyFhqjIpT9Evd7qSzXWonwvozN850Z6toqG
CNtkrcbHQcVvvvdUa1tEiU6zxHAXjVopG+r09dbV5fE2T2tQtK2tIFIwqFsqsO2saOXoFvltztfL
C/LMsodoynqHqgiZZ7pAOqxClA7tqn1l2dHjMHrRfFRae3N5lJOiK+sD1DvnEJgYxtPFvvjwTswQ
e6C4s8p9WRrrVMPZCAT5oe7Kpz705lYPVT2PFlho4ys8Lg0DDnchBYdxtK5s83NfhyIgEUW4L7LZ
J/tc0brExGzWfBhKTOXm9WC72ImYDuDDFJ+hivqNAstI79MNdf1ugLqiemydIrjHqodvh1/6gupa
/go9wKZcgfB8g5zNl9GJs89O4SJJcPnlnX4i6vGiLCvIVhT2JnvY7I0kzCMnR/nJ/+RZzU7xteXl
IaaXEZYsCRFNDIPChbgJHX+eUAkbxYmGfO9pof7N7Yxi6QRRssix+14VqTV+9wqobIrRmItarbsr
16+Ty+37+JZK7EDHmag4mSIyDU1hdnW+7wgE6PHjCV9Ht2VYLpO4n/WOvcZ63IYraZEyI7e2+v3p
i7IJ7QeOd7bC8fRNJwEplZJA1Xbtz3HZCmZm0yProD4g1/LFL+Fc9zj8pIG8uDzy2ZlTMmDiMIWF
NvLx0JKHv0kod/m+kstqW+lRuMxwhbsbyJ02ko2rIQl+NgNu0dwQEoinkjUsmzLVFgVCEn++iP9x
5GFevXuaf8/yoQw8v578739tg+8llma/6v8pftt/ftnxb/qv5yzh7+kvOfod/MF/Dbz4Wn89+p9l
WiMRs29+lsPhZ8XF/d826+JX/nd/+I+f73/K85D//Nc/v2cotIg/DRhY+s+/fiR82W0AIv9xcRd/
/F8/e/ia8NveJ5v+rIKv09/z82tVY9tuan8IKS2hsmBRYxbaed3P959o9h9AfwTNBYYU+Gy2bYp6
lP+vfzp/UAsC4yUI5mA2OOb/+Y8qa8SPjD/EJQDe2DsSGdSl889/T333Z6L15+f4vzjOC7DL3/kY
nSP2DOkY5VDumLRVJ2AYkoesGpDX3Vbc+SEutwUCxV210bGXW0UyJnyehbtLaNxVrXwf9KW7drh+
3yMy+pAh+JIHofZi9NHGVPxtKxcPPRr296XZ3KuAW+6sWBv3klQ84IGnoaHo1UtJM6tZVrsPmNCr
t6MFm7VXqN9ulHrcIKS9ts1MRClV/laX/rBWS3nv9J2zbt2MwlVRfqtzr3toy8JZl2MgQeQc85nL
DzbKSKk5daPqode9t3j8WkdWfifDTL6y3Sc1UltAFOhsiu0mugYneg8oIZcEnKJ+HCiUb7DpGha+
x90s1Oh4tV6fPYSl165018jWEJbLRepr6FWOzZ0K/uAlskJ5I4Puug99hJDawgxntpCd/7AS//ra
/0ibZJfRbaz+9U9NRN2PX5fHBMpK/ZhzCkTKu4n7h0NTGq0ktK2ifCSduQHnV+1KLXntnMBZD3L0
BkwT19deyDUE8S/xo6GwqlvTbst5wUnqy366U0gk5o4etUS00ZxhN2fTl+jyuaQF0SIsGnsRdNCT
7BKhvTcl6dw7bj7yLFbcalOVQXJX9DSxytLM1pHpF4fLczzOh/kS3NcAX5ISW6A90cY7Dn+OHv71
JcKsiNad0XRL4Eb9LnRoFDlS+tp7wY/LQ05C7vvXB+aN8i2wZzgONrvzYy7iOBlO9YNRPZaI78gz
s/+kp0m/rcfiK6RUtI/I8GaS2rsLvTDvTLzsn4YAAYxYvUbonDhxw5KjJCHMJXmjMtfX90f98IUV
qdF70IDtDoAGia1rGHdtFpp3RmfO1aZcYSQRvxoD7aZUkqpVh8/vmxFW3VxSo7mF4NVrlGXLZwvC
xj5sjDdSXNSvE4ymsDV5NKtqWXcYS8nZoGyS4VMA4Ig41X3zlmHdyt9MOfmO1AjVJsp9y1B7xPcx
n7UU727Q591EY2Evxrh+QY1tXKZ5Gd3rdvtdGnyEVcEtSfSod1WskBg16S1HVzOXe/3e6iQN5yup
vLfzzrgDtPYil7J7E5pvaZRSkWh1dd9J8r1v5uOtMbarou/1K3tcEyvn4+YBZ0545t1CiCM8q5Ms
XBr7QsOeOtjn+tDvnJi602h6T7VsLaRQNp40hdqn3obDLqhrRMdc6wnh+vyxTYCtaHa+bfUwfjVH
LNkl19Fv3yMWLgeI9Ffl3h+aYtGiCnY3GuZ94pbPRZ72b4PnvsrmuAgka57aWvZQtzrSWF7rvw0R
yYOkm39V5n/ryD5/GB+d3v+9U339MxPnYvX/wbnOneXDvj852Hc/y//9vz6e6e+//s9DXTLtP7iF
U8ahhsN9BKrkv091yVb+oMdCBgw2BGIjQNb/HOuSTCogKCIgxRFyRPfg73NdUuw/RPENFWVY/cK7
Sfmdg52uytHyxZGJPJ/1ywHFM+DCOqmR143hyeiMiZKrBHgPdGuTDVtf7zT1SQ1JPryZKlF9uQPb
VXQ/KidRou9d2ftgZypQNsmtjltihJeTkfb0TvQIW6m5VJOnLNAeHsZmrviK5EEDNlu8QMExedLS
Lok8P/xRoiQxazW94uopj16PIySO7m+SC6Z77qV+Vy78gT+F9HjMIunOCqSYzFkJKi7c2Ef1ikvT
JMy9FVbkQyfPO2QNrB9dJQf2q1NmWbFNlCCOqkWmZI1x6MosdF47iLyGMxMCW9FXmIL+8CsxssT+
ZA/AadKZlucJAtW6Z+rVt8pOS4JVHqKpI6OHW4XRvtPyPk52fdjIvfZqq0Eu90tHwUzvUxamkv/d
D/BZ7maO5GP6iKGX7yb/h7rzWI4badP1FWEC3mxhyrGKpGhESRuELLxN+KufB/p7RmR1Det0705E
R0doIWVlIs1nXvOscKumD1EcpcppsusKCTE9SvDXPAFagDyrp9kYIp1aZzRrq6Gzs31WSdQgsMKi
8Dj58jh30SdDkvX5GWK1xjUX60pRneaRgtmvSgxdeS8zm/6xU6Zu8oa40Z3nMK2Q0rnLI3UxEVjL
EzPNKJnEqgZj0sQj8E6W27JFNo8e83i09Wxpv+ABE2J3YWTOlH6aO67cjVMnpfxMwU8zPidTjGKU
H4dVa92kqDs7t0tW62I7k9TrbtxYermf7VH0vxSYitWDPiaEZeYM/eeOtlqcL5gQGFEjNnmhTuYp
tdGEa101W4zKdKHfLgbWuImWbLKykSfK2ZL2sySHAUcVS9EYviTTnDq129M7jo7dyphqXaWm8bY1
cPNOESTtqyRrtlE4GcpN2Xah9LmMoxnrIh3dn2OaTYnqL45AxXbAjDz3yqLO+ty1y1xV/bxM1Q+1
1EwqWuvoSrp2VyZ9kGgqRpxJOUXxRzkOyRCzXkkpM3A1V+pp0Yu8PnStncx7E0mazqcEqM8+xpEj
qs3mEM2HaNFKGh4ORIYjAZthPEn9ECs0VZve+SqKQSQvtlpP43MajbXpg4eL7fsRrl+Y+VoVLR2e
vfnYoV+4SKE64IssR+NJifKJGhy63kq+3BA+Sss2Bs0cndCYXeYj/P+q3LH5jHjXqHVr3zoSMOjU
rWUaKZ4kZ7G+MSQKfH45wUTDLKscew/8eRj/igYs4TdhTkBzNxmLNmyJ6pJqMymNbm9T3JKV46I1
erItejm1Dl0vmnDbaYQOH/E7t0wssaS8vZFyPZ++p0a9iG0Zyl1/RAFMjlzJmBGId/ulWkKfdU21
D1I1aOh4DLneqt44wJmjGYR3Z3GkdwjwFpB4NZWnXArDYROqTgyB2q7QHZyRzm5/6lqjFqe5tIoS
2eUYicBkWByGquXKHImj26FQjtNY5w6gEduYtM0UTWHmUXowv0OcaDJPbTvjgxnNc6O5GICO031d
9XOJehPX1vi11qpFV10Mvqr8aHDQO3w9VxJdJjei2SywyPMvcdLE1XeadIlxbLWG9kTU2KK/lwFh
93tz1OtK9ZZM1Un91VC1po/TqIxfrTER6qHCwzWzg9KWa1TO+xXHg7Ckjld3QJKm4i6omlwErjxq
jUuSGDkAZjS1dPzRrNLss121CqjYMSyNn/OogX05daqeduERlzbkwnwRgwXK7nVzalupc5MFbE/v
S30lcsIuZcX5xjIVk02TOcJAoaNDSUkUWMamLt0mJ/6lkp5JkquZy6BFrmkizlriKh2HpteaUbKg
dTwsmbxJML+tTrWwavmBKpAtH9u6MLPATEYuVAntnU4B9dNXjcHl1CsCElZYmlnkwlXgukFKBstZ
BFQJ+MoFprBpFcclX4S2DgQw4rauw4Iks5ha+y6clMJepcjhS/OBND1+KrrZdAaPI903hzynlWmf
UK+t28cRg3MhcF3mHWmDvHEiIXZkJGV9spKyr+4LnJ3HNqCRTtLpqt1cFl9Cu4ilHcoPVvxo5wmI
FlfS7JGTNxqWQF0cXniqTX7rOEUOT6lWZwMt/FKbu8ZDXdWI/Y42ioW4kWInjUolEOUwf1SNDB/q
cVqi+I77nOm5Sbss0mcuyNgOAF03TjD1BtKe9aSX1W4eEJT+mU91PlPSamA1CM/KdS2OXFEka7hf
NmbN4mo2apysBio9puH1BZeh5rZjOpW5O4k6FdtEBzY4RsKkQqlNKZBCyemAG6dDPsqzCzRjVXob
HVEu27Tv1AildLmyfL5Zltm+ELRSbli3yHrJR7qDEgiuurZ7fkEd5aiC1pnovywV1YzYS4x4qHlU
xJjz6He1+ZDFNm1SydLTeR/OhLVf21QaF6/plGw8avnUj09tgSa0X+SzTkRClNRE3hSmQ/0xMcpx
jtiUkqKEfhLLmf6TFzkZnsApyaZf8Xc4ufZUAAnYJlXc9JVfYZcstvJsLba1NdR+FkogpZU1FNvM
6s3W413vTyjPhjMmnbgsaBIJPAoN39ddYtV+RIjRGsHMHaCbLrhHxOWx6YA++AO0omMdlaZeIA8Y
pgkENZDRrU0ruCZ2q1zTXVPe1lah7FAIoranQMci3Pxbha+LR2KqypGDOLPulWp40IqI3arG8tYJ
O6CCqYX9I6a/hC17W6q9OjRxkstE5IYp+sR63qq7utLxNiWZv6mzeZcgGgtY7xrIx3wbc66/FHkN
0HEACTBTOgeHOGbX6rrUyEESyeJGscvIt5Qw/yxFORXR0SiiD69C8gsVjrfZP6KIpLy8NSuJjmIM
8jtvM/FY4LtqinQKhklx9sqq+MU2lpCG12l0bgvEW27xEuSsvT/u2UThrcI3MmlgAoIh6T6HAaq9
MdR9JCTfIHsN0Kdt7xtboW80qVOANG7+z+b5t/HW3/MqzV8mYIa20Um+1MXqA3hg6HcW3glAHOf8
WOOMs6kxZbvSdLk4S/IHGqgaDhny2agNEL7GjM2VKCCSDdGHsukmQ9/IcJRdJaIj9f6qnn3NdZYA
LBAEoAWO8M+5wkiRi7gko2ooJMTthyJJSttfU+e7qoml+yaNCt2dKqu6BrZcS+R/Mn0qs+u4K5kd
KP0FsbFaiXVR5pEIymopCK6n9GHuleZYO801pvBZH8uka7s2bykH08tad85Zo0KdNdGXWdgG2tJn
XtKLPWxf35rFz9mcnnBQ8wzs2K2y8KUxGzwzHr5VaxF/ma2/lIj/UeL//5bV39U/y8eu/fmzO32t
/z9I7S2S4f+7ZB+0CXP5+jq3X//Cf1J7XfsvbhT4uKsrE7f3CpP8T71eM/8LZgl5NW1ZhJtJ8v83
sSd3p/ioE7DQAgKyu5rW/FWvV1TSeng9MBO5n2RDtf5JWo+KxJu9SrtgpWQDM8RDk4Yr/729Caai
JI9AfdzNBUxpYWnikwit+ONY1vIml83cnZFuRVTZkr3FrKwChaN6fQko2T7bWazgGaQ0X/tOMx8X
NGvvS7OJv5FwpXdZ1fT+XMqDRwgx3hilvJysSBvubSNPyV9FSfkgVR/USFepuE9WZz1VVWG4BsmT
i6SvHEzzeEBpDXuSHs+kSW+eNKEXiZvWpr0bFandhkZen1ATBIGRIVO0yMkmzMoqGOcmCqaubzZV
NgfAkYxnLJF6t5r7XyQkWNGYlFrV0U5ccLIMlxj21i6yxe8cTAidyXlomynZLxP+Oq2Sq0dtWm4z
pVgOQ+9Qi1iM722kKQ+2XM5BkSb6NrErOvlJYR3IlVtPS5EphzlCYGsA6sYKxgD7pDk0LcHFo2WX
E47L9GpH3rJ60AVOAuVHNRbaEVkap3PHOEq8fgHWk5VjHDhN8mS26SmrROziCdB4ZYKnim4vY9BV
xPWO1pmwD0fHI1nUd0gKG15q1uJ2ppW0T4vmG1Hs+CRbcW4TSVnwPJX2BfYJhYx2lF1ehMGdaZ5s
h3pVUG+qKLD65Fdrpy+alnzBziQYu5HBTWlyG1EDi19owrZ9oQfyUoYuwLV+UyzqsqlsPTktBeoI
JI3mLs+0L33Z36WTvXjQMrdt234zBNC/vJ93GfWcx3xaikMhGdh4aIn2CEriacn1dIt9k8Zyt3K8
JdTDQCc9pUbJJpkrSFFWXxKpq5VXlWrhmXK9F0mt+GFvPBnk9VswF9SeFeehry3Fr4v+RVPbL6Oa
3BqImSxTGX42pJJykFM6x5og1dNb5buIjHDDwha7tsvQzB8qX4OG4BGAP0YYBZ3yJlXwA2jkPWbu
5mOKRrTmpzoqum7Di+q30WTyUcZ5W8B+2XZhaPndnGP/AG/Oz1JLeNKgaV5LGeIBF4nmFMu1vJ/m
CI8CKao2QrXGT2hb5C85YiyyG67UC4cK8s7ohtpLk75+UfR6Ai8KxEotYHN0kiZc0STf8jE/NXNt
PlZCxiAe68k7Ir0nYHqmK7LuM2se+9geGRs5rHASmKphpw3ZJg/JsnDB3pRq2x4SdY4C/oHqMEuD
RJ3JkrYDVjq9N8+F4hZwOPhVgPjmwjxpQvtcrvZGOS6/lloNCN+X20TNbsPEUdxRi7RfqYI3vSpP
xX7AxaJxiE8DKankX4upNDv6ivYdrlGF4/W1ECScZRy7TY0UupvY9F7Q/rG3RScln2WlcO64raRT
U+bZJo57Z5PUdnmzymMG+mjoHjqDxqatRX0TJi0mCUqr3RR5J9+HThr+qKmVH7sShSt3oaF5XJZe
3TZhtTzVdQJ/H0b/Lq/ydGc5S/IFI5JQbArNqH8S2a9e3fPArlzahSM+TL2fKJ1QIbpgIrLFeCIl
e0sbjW6FqUodsc6QWb4wM+mRNS8RTh+0oeZ6k2O+aETdLxBZP2ReWdvDk1JWXbkzc2MAG1vZmHVC
pl3LPxTxpHYJMceWC2Ruq27rjGb0o8Nu27dbYW0HLvItUSv+N5VkDoEQE2ZcWGve5ZNEParpo42R
KPJe6Y0JcH6SubUm38WVGrvaEDtbvVLFx6yx6cyhUNADR1ZC0H61eDSwMfpRhXnqpllicqcpsbUf
LCf6Vg1JvZejdgDSK9Hlm3H3flbrAmhn3mX7Vu/SBxhZw25WMJyjsmu5YbGCjuouc7tQ4PzeO5rf
xxaXcjl/owkTVi6MouSR3HG8E87EFKETd0ox3JeNSDeLVEfHTIGzpud16lNnlv22kqY7asOAYaql
D/oCYU5DK1NPlwsniBuDm0fKq0PZxKZnUDr/kCzcJeMiZKR/iu5D2CzWXjSLuecam71czcRuaHL1
Lta0aNcq/FPzTB3OHZOs/VCrpeFjKZgfpy6GrFbxQMmD1XHvLvBt5VohE8afQu0iK+h1SzrMCrsP
Q5g0bPwQd3tjo5ZdvImEkWKzXML6W/D7qUZKvX2vY0hbLcYHuU+iQB6HaM8LaPlwKuK95nCTZLEp
oeasFK5io2CdCZVv3gzj0Urn1A1J42/5dtGtk6Rc7dS1A3UuvkuAtzcCYbPcm/VS+kkzot7JBW14
bUlkXg88QsBFw+Md8WT2e7n9GGYt71A89KQj08Dnacf+Oa00CAKhkc5BOeTdt26ap+9zp38zk1j6
FertFNQ81yfa1gnM6snObudKdrwFZPpNa4G7TgdbUGCs8lNko6i/YPzpJrqd78NQy3dWY/i2Hn6Q
nezU1DdGKsWbLJ1FMMl5/kmbsAWZUpRjqqoEQRAq9SPGr+x6KR6k71matkc1Up2DLaI0sOZZPuUx
ph/egHbcdhgqSPiOPLplJX+OpX7ZSbOV7Wl7xrgAK9JDqgyl8NQoUX6OzqTHWIRl1i1VauN2bsLy
Vx/Jzt7Wka9sY4FqoBm9pJMJml2piZU4lzHdNSqrlgs83Wh3TZK2d+Qf3cgP7rR7dVSKnZTm6nLI
u3FlrEFeWzyRC7ZYHInFVeSseGjywm49y0rtj8NAC2EbaUu5XZqQSvRCMTSOc1B6MDOo0spBWRi6
P6I54tsaN5QqpabPyuBpNA/OtsN6Y89VBMFTwOzLdVx0zCapA2Uy2009TJlHbbFM3IbCrOp2pi2F
rkb74lCozkzcVia7Tp9xrmu0aJQ3Wp3GL5NZyaVv9JbxyYkabY8aH/UDu59wwS7C0i44FkZ7J9md
+oke0USnv7eVZycPi4+N2oktQaZ1Q0iRd5uenXLbdNLopbqw94Wkj8dlikuIcF3IOifdNpU4d1ox
VMcmVuPH1AYiX2HLRRlWXjJusSL1Sk2Ov86lWusuhYNRp2ti6Aj/TG3n40sS4gCja9Ft1uSSshNJ
Yiug6Kz5JmotSXlSBwIXjzey+UG4Z1OplGquJkRA0JHLpHIVLMjliQJcFvVVDK3JyD1bCQneCvwr
qHeVEsCo3SAVC56ljiLtpS4pPpmLsBpEwi3p3ipy80vZJPNLLuYG0nyZVan9ZQw1Z0PNpTCOutS3
+mZgkyDyFvFvSrEYPneqUu0zFhFL1Cb9rDRCfpHipv0VTVJ+yoyap1i1GmqfZVerj7WgBo6ggVnf
w/zFssPG3/og0diqglqhN+QWNYpZrqUpk3Bb7vqnghrWL1MZ209LOnLrjVEJTjR1TkUsonv2iRk+
sNEKZUfkUa7PkfbiiKzyBzyJPg4Eal8MNsSnVCjZY4SwQ+TSjMmJi+XmaKB6sTUEzM68LbobDGrm
oFnmAdRiu2SfzcmuPvBM9wlLjiRUAEkgNrzJsWKuTGfs7iTkXguv0GCeAhWJ0t41nHz6GNt2c0sU
NciUIRNrl0Jhj8ATZ9BWmF+UutnQad/ox9ECzJyOKn86Z8+KnDbY4SRFkwe64L1zVTKc46zO2Z0j
F7K2dSAGnBqTrO9gjZPxMDU9Y+pRh4szXNX6h1Yl0b0E5M0mmEWQhr6LrNMX65eh7d2pq3t1PyAW
Nr7InBDzyGmVn2ylFR8iqPyDq2WyqLkg0qU9lZQLyk0IOPtL22c4kvcKPYavspXhVeCJVCvRYbdr
LMju0qJKfggz/TZ0bePJghKeZLLx+86xAPiXJDWxokS+LZBB83rNyVsfJeLMQNrCUH2rG5Qny0mL
TTRMtrxVeSZPvWzOFb9c1+gb5JhJo3+RjbeFbBPLwuNQJbebRXNoilxqgyaq00MZlfrH3KjLuwQy
d+oWkxEeRyWdb1uHGr5Pp2HeZtEoDo4CK9DsTdvVUjF5Wrty1xypqbwsT8Z7XZvtQxiHklcMs/1Q
lXZ4yOUBCIbaiGiTJ3a7kXRJ7HUAkD9Dw0QmVmhZustTfQlaLZyP2Ty1SfUShRj/1EuIeVcpkR7J
fWTfWlHbHnuLawqn35YrIDmZ5nRsMjk5Nsmi/4pBWHpO3ls+b2bGEdRQ6Wqa6UCatBB20kCgmJ1X
4ossJfoDUiUUISdHy9ywL4iD9KLcp10xfpVS2oilXhTf7DBDJtTQ8vQWTUDrJgrrYo/YVVW5Tana
ewJDyWCfT+U2JwsJCmMkkM/s2Z8LayQDkaT9HMflzTL06g+RNuPBGOLEG8aseoHaHm6WXJ0OAyZ8
QUrvk1i6SjdUK0XjzUolfjVGbR1h++Y7mOYjQZxVdgFxsfRFcqr4ebDTuqVvndkvGXRtt7Tb+hB2
ubFDxga6G323qPaWQi9uS6uuvzjzTMwVSapxi4tn9qWDOONLmjS2rjQZ6a4XSnTqUW3d11qRfR1R
XwZNjcFYJufRLWd1dgKqIvW3VFPK7dzTb3ZrXGA/losWD3iARjHOho2SAtdTpwcrNqyCP6MWg+AG
ktEuW0ohD8hnOYB24bixVSTHsS/y/TjEvSt3ku2HNIu2iJi3gAGrMTDHjH1dOl3tTYaZ7mn3THi9
J7QzURuC7yapT3VlodyZJT0DGLWXTFFIUyTN5NOC2NI2Gav+ZZhjPAdtJb6baXL7qYFnGllT6TcL
9mTlXI6+FVrOF3Kz8D4CabNpRh1nprRI/HKRlA76JE+Np4ccoqpzXszRGp66scx9lZ/ncmuiPRAX
zSPJhnpL5ZnqQ1iILPHHzNQe9XGwa5c+BNFlVTgPctY0t1YWzejIGKD8pgkARD6Ou9QQuMA1lTDv
c5pwnEilqg8lVYDqu6LFcUhSS1h/q1drm64jnDuIKavCOzqLMfyFVHIk59hPtS3fKZGtpkGBSmRm
uLlRNNT/VTNO1aAGFWA+JPgh0ZMxzX7eLHUcIcmFa2S+FWo24dneS30DxDLvVHdOe9ANLg1tQ91K
WRir+zSXkDGJFyuvN2Iwc+decvLx66iFnbgDcW5Vvi2HiwS4uYh1mxhRM3fFAhb6RtfCNATAUFOG
f1Wsu1DzV96Wa9cSGCxpHjuKbZYBvWctI78qhmc54cqApKWLNe/ebNyxcSsvedb36HZuzA1FlIM0
7P8hFe1vo57haWzSEwV2nO6mw0Do13SFLzr1n8kL/DXIqujtIEePytHbqaVWH9vgP1Z/yn0BlCKv
Aq2+MsbaE/lT7f6f5fszxtnyzWyIuUVB0k3psUE2V8T3Kx/obR3/PyNAqEO2CJ0WfPXOkHNLY1OC
ypiF/sH4Lj42t3g+HwgP2enhk7I1v0voD73oRAu+8/T+2Jcm92do2BlvF9AoB7WVMvbGQqTopRNg
VfgVzv79US5tQcryFIKhfNPtOmdlhgA7cCdhhvPB0rzFB0vvNVtI0b59R3CnH2W3Phn/ZlRYcwa4
D4QhgH2+ndwwrvacMqPGx87v9vkm9MOjc2sExXH0cX/fkptd446cc0PXLam8HvSsCSQqx+nJczFB
9sZA9zKyzd3yzQkcpumOvurXW93+/P76Xjjhb8Y826KZZYpe1OtE86MKvgbuA9Jb/ZX1vDbK+Tat
5VJuIkZJuqMcHwzzM7nwlUbhpTFgpGAOjOAtMDy6Ca/vKmWySsJ49mOJNGLQIm+NvaQx+yI10+D9
RXP+fq5XjtTagUBiAVWkt0N1thqmYzzpbmWrvqmEzxQmqYeYX+fGvnNmx1jp+HeDGl8hRF04cm/G
PVtGuyDOIERgGcdcDvok7RECiKprbstvm5G/LxUglSqnDikz+2+qW3m8NKlVc/9mTu5nbekXJg6o
WpMEWUtM8f5aXjzgr0c72/VOFhHPRfO66+3t4mdBqQZO6nUukArU5wzTG7/RjL9/f9jf2+Hsbkag
XKXbiu4ToO71G7962sJc1sGHsCXnbedrGz1oTg1/qLxi2/hId/rDR/tuCihEe7WHKMEPoAzv/4RL
X/PVLziXRyw7ePMpiCOE9BPwR3W1T/XomtzJxeWll6bCllUAu9rnXdDMJsnPORaGi0GyD1q+PkiL
X2wHDwjQr3zXnRzpwb5yQs6QFP/ZQ6+HXSf/annrRZGIhhjWfgb24iAd8VnZhb7wlV9kee0OSu38
2fJ639wg7YOaxfgPDU9+36aaLq+cdmPVEDjbV0kFaKDMDd2V+LKk2dFsoUiqkm/p/mxZ/+ZjoibD
k8FawyZ6O1/4XamqrssstxFFhMnLs2r7/n65dMGtgjX/M8TZrQMXCBjc+uDihgwEb3bT9mfclNfO
48Vt+WqYs0tGjnpcHoGcuK0vPsqB5vP47bWHyVM85ZQG9Sm9Mq/LewXxNdhXMvjY80Y9XqK5HEMu
djsffnHjkbC1lBM2zTbZSs9kIzBMl4eOs1j4S7yDpP+vPt6fH3C2WYccpmbq8AN69YNSYCxNpfD9
b7d+m7/dNq+muH7bV8ehz/RoqoHSuQYMh4iugiPTzNHnQ6onYtdLoBFnyaTy8f6wl25ySJL/u7Jn
u9JMylApCraMWeIx6hxm/YheYNhdPe6XN82fgc72ZlXUzUR8un7CyV+OJ+E1XuzPd7gh+O3Pf7dj
Vu1YGNuwcc7feqhHYOY69mj3ffwV/7B/xn7hOc9x6EeHOrC2StCdtGf1Rt5Zn5UrEdNvNsrfviVs
IGh6/B9k1NtvGS4T4oCCweWDoro6egreAgfPtW4o5NAv3FoHfJY/ZH6/D++QV/Hnb8/GQaW2ddC8
PnYxgb+yuy6u/p9f5JyF4oVIKZ4t/KIGJ70UrG91TUzi4t3zaoSz4EovYupM1IxdWDS2xPnUTtkU
XtmtZ1y/vx4NAKNrygk66ZzaXOXCqMTCLlrTTUkGy7zVwqci/17ZgYh5PhqfkMA3AUfb8S7x/0Xi
STiA/AKeCbA0z1FYHc02fCnI15p+vCUEgtV8hSd48UC+GuHsnESzFlfLms1EWeYrLYqCNYKCeeu1
zq/3j/7FL/ZqpLNr3NArqQNXwdEX35rlEEJMHuwrai6/OW9/OwqvBjk7CjRX6Mu3bDwRgPpXA2VH
wySwv2te5kv+NT/39Se/M9pvBalXl2hIJxtmBqNJwyOGkjQfrdiNHcctjCgA1x5M+Xztbbrywc5x
lrG6QE2qGRPNlgXq2TbZJUHozxKkiN3kjX7lz7uxcLXPycv7H/AMv/bXafizuL8X/9V0gdX/dar1
LcB6FGXvhh3qM66zzQNYn/Wz2L0/4sVr5NWA2tuLTcSjvpBt8zUneTMnx7I2r4xw7sP3n6Ds1RBn
Ly1teiWsR4ZofWVjernffXPKveMJDrbsQzDY5ISMq/Xolbvl2tzOHuAmzMxQWweu9Q7t4KeF1sj7
q3fpwEFTRdd0lVElr3i7estcDSh4zrqLDPIIvbJ3duoQXxnk0nbEXwVJI3nFT/6+QV/tiUHuuLgK
UrMFUfrvzizZm7COEhoPcg1uI2uvRRAXjzgWPQzmWFhvnrugDALpR8CVa3ome3SjaX1uHS96UoLy
g3S19HfpiL8ebZ3/q/lFQqOXhR0dsCtjn9o1phjZ6Oet+VBhd+Cag/iktNnDv/hyr6Z4dilDO+4y
2+TLtfSaXGlOmu9qmU60ku1rngKXv9+f1Vzn/2p+2tJJEmZfXCeNvdH7PiiawdMW0r/l+/uTujbS
2dWcRF3atRR13Vb7FdWAIhbbWyjwzE7tvz/SxUOtw90liQbB/LcSXeoMY1LnlEPWFLMcPPnrcN/K
/oy1fUAXmmgsMrHZ3dJHunY9r4fq/ElAUQ3RQADxCIqdzbIeuyquYKxTHcRrYpcSBtZBegvx1609
2n3e+1P97ZL5znjnkZZhSxoAQMYTgbah8JLxFkDCvEtOUWDcRIHjoTTmD7fjXeZHm+VHvxPfqsdr
0774bf/M+lwCM7WdHolYFlwfCtfojcfJTveJ3m7n6Rrp/+KthnschSBY+LDJ327YVs3G1dqK1Eg5
mSGWOelXBz7M+8t6+ZJ5NcrZsS87KbONis2afVQ21mbhnQO++Smi+BJdjZbPZYV+P0Ik0c5qUYr7
wLn1zVyUyZiEayJNnbU/mFvzUH6en1NfujV9qGzaAWjFYfnZ/bz2wv6+n/+2f/4MrZ1F6knYjFK+
7p/5Q7lPdv2HNU3KvNyNH+ZNspc3FUXe0BOHKwt88TO+Gvcsfh/EQut8pnK4TnlZNv2H6YbWaVA+
KDQINvam9bK7a+H07+DovdmqbzcPaEeoVBOj1iT2k09ifVBu540W1NvmWmRx6YFHmAIeJEhyfBHO
ZliodWK0KRvVlkrlZKuSgzqULgeAvIEddhqKWYa0yL5txeXetisIFqOoLLeqJmnf96nYJcB9g9Ky
hytV24undaWgQ5LT1qT17SrYSw/4ew0M6AV5XVLutfBlsVN/Cq+VwNeH6ny9DZQyEJlUV9n8s9vQ
wLNSdcIRrFrTP6F03PtohmwUTdgbUxSLhxvc5v2NdWHV8XBfXYWRJdMpTb2dG1hJfDoXvnDSfUmr
7wmei+8PcGHx3gxwdjNIXdcNxcxVp+YUZaON6VSH1umDrJCuTOXaSGdRQJtrTm/3TEVB7SarITEm
ngXbGxz8lTldavSoZJerbTrf6bdQ0esoIJsgRaB2wKrVVRD36UYukHp3ug9WJB/qEA/j2QjvrSG8
xR/FGxXwmGkZDCL6oixAwd5f4QubBl9ofgd9k5U/cbZpJIPucdL18H3EBxjAu6HLQcNBwTPSlyK6
Zgt9KVh4Pdz5C6obrd47FcOp2/bYfK2f2jvmaO8Hjwyg8MSPahMH+fZflEjeDHt2CHMzKoXTM6w8
zQfcNL/AA0iurOTVuZ3dd05vxGOF7Cj1i2g3n/pnm55GGpj+GhR0nvktexSdC1Sr+PaPvyGPhoyW
I8kHIhRrmPQqrGyVAWEoMVAPUzIPjJs3rbR5ydxqcrTFZO7KBr7wmjDcqlhPqgNN52wxES7uWtlg
uNjZl+pzJN8uycf3Z3RtiLOlnGUgLsl6laV9Ugb1VBSBQMKVeklcBO8PdW7etMYDTAdpEchICOqd
E33isq8Xq2I66jZ6CE/yQduUfvJhcq3Qi9utYrliMwWVX0THqXGTx35XXXkiLlyjiFDKsJORFlrL
mm+/H0zysV3s9fvVhhXgjqXtExw5rkQBF9cUbNXvOB2p67Pgw5jSQmtjHiILWqFbVNnPUUVWmHRr
+/6KXrhKf9sCIRjFjP4WNOpyGqqNzDkQtgFxWaZq0dcoS8OLnY35ipnkpXDuzWjrr3m1+dMln+Fp
MRpw2SB/Uj3pZVhuqg/DTneHQMFMFuLuKRzcaiPfXPPEu7imFh6OnARQGOdStPhgK61aCB3+r6Fu
RC41z505lH5ZStWVz3cpnGJ7rno3CNcgp3G2S2KtUlLgfcTisaEe1HrWIf524a6jaIpckYM82hCG
Gysr2lNNTwzM0TAgBeEsV4Kt/ybtzHbkNpZu/UQEOA+3JGtqdbdaQ2vwDSHJMofiPJNPf75sH2xX
sYji9v4vLMAQoKhMRkZGRqxYS1wJizyDH8LXBcnP2VmKsEpBOk00/3grlyU0c0G+cywHatz4PXp5
P6paVr0pVH+idraV4bx17W5MC8VKhlap0C6TKWYMYqeBGtNNw/kvtWL0DUylf1a6l3xGPmXuTKoE
Q/0drft05+TRO9rWH+JJh0lDV77raUoYBojoxnIRk08Ez3FUdA+AM0tXNYfQL+IIXvWme4rLcJdH
hsagTdzslKCqt4qnKxcvc6kGAGjjTV5pcfHSv7BtaaaWU5MbO6DCnmg+e61rug7M7I+a13qSH3iD
Z24wAK+emAvLy0Kq2siEm/H/WwZHrvjFhzj04oPpKp7mJe/MffRs7s9+/kTIvR8b1r34n2UvK6pq
o449Ls5bj2pB8NAd2mP/QCvaU4/mx/u2VneYahn3Oeg1iEuvI4Nho0BaFzKRIS5hT5fQ1TN9oxQ0
IM+N2f4PtyJKZYyKIugCWd7iVgy4liVzJlWdU+NUduO7Mh3+kO1sI7iuRRz836GbJljolmxTJVMR
CkQc1IHVRNoDYoY8Xq1hyHMCfcNRVs+5eEvwH/WdZWMWNymMJCfgyA/VMxyvR9jK9/3T5qt4dUkX
dsT1eBHBK8suxxgwoyu9G/fKnnnBffD5/FsHh3F+KfaxH71qp/uusVZdp6jxz9rEb7q0CUVFPIq1
NTvZK3uvqz0YSQYOARwTBM3H5MHcUlNb9ccLm4ubysk0Z05LbM7B+Bgb+m9TBfQN2j9xoAVV240L
Y31bTRMaRcfSaShcL1Ey1LCMUooNQ5CeQkd70aTpoRGMiRt7Kf6hm6AsGNVMgYq6kZGcNTuqY7Ui
KJ/aU8DEKRXizle8Bi2Y1y1s3lquxDA/dOEwBir0zK9XFeWcjGDCGNhYeoFl8yeQ9GrLPdZSmEsr
C/cwQjVzpqQG4rXrdqrXn5TP54fqt/ZsPAXWITtRKTi0kpuP/8s3u1jdwkXOWemEEoxQLqxZPuKf
D7PM48Es9/c/2dYmCk+98P5p6g01MTFjST/0kCpmn25YWHM+3rdIyVlgyOgeXFvo0nHkMUKYGpDt
c9VO/8Bw0alsQD/cX8qqITQwLeZRsacslsKgdhZWA0G+TGy3ko+d+iViCOm+kbX90i6MLOr2eWDN
6kAC70r1d/DmapFvvB3X/O3SwGK7BiskvTRECGSiMFI5OVPVHyNGUFxosbZSZnXlwF5Ye3sRXXz+
1NbGnsydNovb+9OuAeXvnj1m+4FrwGy3CQ9Zt0dvDFUvIUqxOE1Z347MBvOa6/fnZ+0NpDHtGQV1
RX13ixpnNb1B0vw/1hZnqKngjpoZOMBaMn1V5RxiRTc8Mkrkx97wrbS9Rn7pQmb5n0WFOd6sMK97
yz8/YOGSQAxiq4GXzM27YHARdfjkWMXX+x65VkQCavaPkYVLapAt56aBEdFKnR9h+TIetWNxkDxk
EA86YM39ZkF36zsuvHRSYmuUMmwmJ714J/r9jsf/5Lv4T6ioD1t9jtV9FGUGRHkslRbPdQwhA7KS
EmUcN4gqE44N2o99oGwchlUjQEBB7Qn17aVMjDT0iRH0GCkU6XDW5n2UHjY+lcgzl/ejYIynOUar
9EavhFQDni1RLykLN/wYHlGQeKXs7trf5H3gtofNhGr1O10YFH9/cb6bLFJyZsvpyIV+fcr32VNL
uT97LE7Fy/ZnWsPSAtC3NFEFhl/9zVUvzGnm2SrCgnqm+kfwZH+Y/cjLPtjfg8f2XfFq+p0PYOcv
zYNK5F38Hh7IrfLJWv9IcAtRjFJ1i1xnEV9slc4trIvUMPfBQQ490XdkgFjhVdH+dk6bZ29tfy/t
LSKMlsVUNiAr5+wNO4Nq0XgMHml87ou99LKV8KxcDRYURvQPUDtA727xiglrxjHPM1dD0WTvYz17
zMbuXTyFf0ZTs3ELrQUVS7VBF8DwAIx+2VnM0qAdk5wDPnijD1kEBHm/+2O5Q+VrnzVfHb982roc
Vu5vC7U3FVEoYVFfBMtWalBNi3k2GbDVh+0fSCntmcrdKFmsnPIrK4tomTECl0FXShOmQWoNWsz0
MORWuAHvWrt6rswsIlZp9A6CMmIxXKzWHv4Y56sORRr53FN8gPOHl4Xbfa4/TNbDdmdzY5HLQqaN
Zo+d5Vgf+uA3Bf8QGtK6/Z92koEpeNnexo6uY0tgmTN8FxiBW2M3VMwh1lvned0l/jGxCF9RMNR9
KeYryg66wcA+aTHQcVPZbcTlLTuLkzUyDAg/Bt7+Nt4G2XLoBeHD+dD46r7lvvF6ZnCY/HneSlHW
jjQpMTkrVfvboaYpKGItN1ngWCHPWbuz/KtRPzZdv3Ge1xZInYzElcIyMx2Ls6VbbZWbc2RQyZ59
2NBcQ/3AyN/+/j6uWkGgARldmo83w1JtjOKh2rOaCnXiUn2dWqgBlS0RzrUXOzfoP2YWQRc+/Vhr
RflafhBzDAmFXuba6K4Up/RoVrvydSv/WPtMlxYX29ePkCQPFA8hU64/mlHJ9LN2UHLVHQ17IwvZ
MrWIT5XTtAZiY+T/kJ4y4T/NLxBzxs+hZKPh4WzBOtbGQq42cxGooAufJQMKUADbYHa+q6/Gu8S3
/eIxPCle6Gnn3XTcSh9XwpNogzPSApUjDc5FPQL0XWbWTcsas9S3lca1+39/mdA/0YhNDqigW7hK
0VSFw8w9VZ36tTKgTmRKzxq+3ff323VgRIwqkMyRNy6hBmM6Mz4slQasANXnLrWP5KgbF4nwrOuM
8drEIgIyUD2ZQ1Ubbh1Lu0j6ENbdrrBOFHAQFM/d++u5Pb8Ys1BJRK0YzaqlrhHkKAlUMoilo6Pu
W4nimjFo+n73761A5Qc+A5SGDUnf9b0hBa0TQMlowNjwpzU9hrAGQJl338ZKJqop5H+60PJhCnA5
7dSmoWzpE7nS4M17RYyKQqjAyPKH6g/Gj07OrqOTh1bWgUae2RKlPHrsW79iJYsSXgEBJeLlVGrN
xdebqoFbBY75t4GWGk4MoNHxQ1h4zhsartf28ebbbMUpr2wu7jIiUw/nrgJ8ATLB5xli2o9JCHXP
/Q1e8UvU2FDpAJ3PWPgy0UZ7VFOagPaLas1UjXTjNGXSMbWtr6M+Pp/PwRb+dMU3KXwwg8jbaWV8
zWmQGega8qc8Kk6hmXxrLYoVm4PuwvmuzhsKc9yPPBEEhJc/rp0TAKOYJGP3olN5mkyXOf6d9Ayc
HVXPh3Bn84aZICDwhveps4NrY6slcxP+F/YXHlOnehcWoog1z8leXNTQ33itKB5AmnT/E96OWy1s
LTylgt/WkRtsGZ0K/rSFAf2vKeHJlnxIYR8K4w95HO0U+Ot6iGlgldi1gKlC3aRzBvN/wsz/GU1A
M98ndrpxDd7eS+LHvbXDaFAb9luCffGUhPt/QL+K1mKzOz/rDJo8ql4ETjz8bT8ah8ln/hSA3EZo
Wt39C6OL0JTFtnHOJ4ye009h2XnmrPhO+mu26429X3UzU/SHyJVUa9lQsQPJiTsdNxMAkeaAihIN
FfW4dQvenFKxibRlmaBRYWpe1k2GzigGzSIKQlflycmnbP4xmn8k6nk/h9r+vjvdHFBsIbEiZh4V
RXBEX5+coYbMqAGS51qdg4xVvu+pJXbx1hzrlhkR/i78YlJNyFZ7YQb9AS1Gl+4ll//4vy1F/IYL
G/qo5Gkb2mTlkKzGaAokdgNHcOrfN3ObyLJlFErYLmTqcLtFWpnkat90dBHd+Vf3o/lQeIHfusYH
hWHc+hD6W62um5tBYBNg1AH/hITVTbd+jDoz7QANukDphj/SKVW/WNH06/6iVo2gC8bwFmGUct31
3qlypdp6iGd3ZT488DwM38kVtMv3rax4AYADRKTBEyDrs3zg1mlUpueOnRuSozF9CbUvZrIRgUSi
vbgJHHF4xOMMC8sbzq7bLFYKkRiXUFGa0gODFVo6+yV3EOOUD0gtHO4v6jb6iHPDtcMIAjU0bbF1
mR5VpRw31FEVCqlo6oZGD6JB88dko597+5HAcBuC9pvSKWMWCwAQWrEVD1LWVosmQxd9gxtpYzFr
JsCJw53MyxZe8UU4QK0rLuKSymNsTRDt5QeG/TYijtiP6y+Ek12YED/h4pgqSPHIqYmJMTYgn/+h
S0xcQ3hSweylFrv7H+cW00eR+dLaIig4QzUxi4O14aHuDvlnkRlAJvg5+Xp+rB4D94wcxNdwvzWS
fOvp12aF01wscoTbuJiE2TPJlh2mnjKp3hkdiPvLu/1cJFZoH9Oho35rWovVdVXidGNQsjrU3nZx
U0cPtW1t8WXcWuE44XVACIRgrLHIbsq0dEpU72HSnjQf4iRS8mwjMqwkDgZPMlum/GtBGL7k8+l6
DdUPlG7cImUoEIK9AS7XSuKhGSsUCtL9UOS+LteooBTFXpeS9/bw5yC0URyo4KBJ/tcbK6I8HQWk
gJEhWzhpPsNsZZkxPShUWhya4Xa65ZnitF6fA1Z8YWLx7cKhzssKyLurS8CYcJNJmo6NGlK1sr7A
ZXdQnAT6tvbJ7r783xa3cM6yBpsJhyheU6I7BO11oG7NAt+GYRZHrDcYu+dSkRcpWV/amjUOEUHR
lvbwAXta4DxBPsiDeGL+E5SrtjUieHvkhEmbDiXiH6AYFtExGYuuDsV+xvLT1MBqGLyP6h/3d251
WQ4BQ8R5JFYXNpCOVCwHNgAQIJ22y8LylwVW0WxRvgmfkgCaMKfrN+LlbdJp2DxDBQhEpITG4n6p
ee3E/ViJ1nKFvGHuDmP5PiwFObL9RPHwFENiLY/Khtk3FNnCP7FroGdP/KSfsPCSXLLGGCp7PqFm
PM/A6pC4guj3Y9l+aoF8V7yk8lxFKaXeuIPEP3xjGK1AAhpVAPKF69hJvzxonBoFixJ27EPlFLlL
Gc3wa61vd5Gl9BtB9BZADMMI+LL/GFycxHkM0aIeiT1MhU371Dko3UHQVzi78+P5BIlkanvjX+a3
9GP2p7ar32B99/1qxXevfsFir+e5aao64hcAQPMG9VNnfjKHrem32zbbYp0LT4K8fG56hkioriB5
4NOueXB2AjWg+vlhq+11CxQU1kyySXFWjBtobZs0YdwbBRG9e5WsX6l+fqAs6o2a7c4QN+dK6Vb9
n/LwHMztxhe99SAqVBSqkJuh64b087UHKXD7G6mjGW6cyvku4FlzMkdz/Iggob1HHCXaKPdpt3FB
TKIB4KeADgxcXhhUZcE62OtQnZzEvlK3Mj3FfJB1X9f94iH6lMN56HKzjUdpp5/CJ2iugbsEL/Ef
ALj3E23kzEe1ako/qPAxwtTXeHNBkYlaRbhPtE+TtbFFK5+HlitFEYK0wDwuM/4s1uQ4QOuBcDK1
EDIjgu7lSSv/ahVJxikSFXXI1IN/PZKfVO3HkKjOxiW78pK6TiwW2WaVRUyrzCQW+mGEsR5Kat0T
XG2V3zzCqzw1/vbM6a1vYFO8q3FMko1lHTMNURGjAKy54/RiJ4kbIoMZt6Ybqv86W78ytJwVZNdL
npG65jJW8lEJ25eqzzcwyLdhQ5gwebyTr4u277Wfl8WkWSVhzZ31WH5vg9I5TJaefjK6PN7dj1C3
OeC1u4gTcJHQ6mfIMLMBdzFay9ezEHbZDejcrWALci0yPWvGgCGNhrTy2kQ+2maSF6ZBGFb2yue8
dPVX/UH38r19gkzM606Z36cuw//E4OhhYu7ysDVFdnvZ8htEJiqT+UEQt7gK6rnVq3bkIAeF2R6K
mgS0EnJRtRSq1M9i+3SWOZNSHtD+UJXoeH+Xb50T8+S/OmVuXl/L16tRtw1aG0xdoFYenaJw7Pad
CSJTCZXO70pp/PcnkKFv0hm2Gw1zFny953KnIB0PeTcnsPnROyfNn48Q7+1zhOj/q+ndNT+iIgx0
l+jMFN3CYMPzXDCOm5QATFQicibVOKan+9t4a4QyhkK9RKcqTItn8WDhWkhiayYVlLX6JGva+7yb
NkL+WuwC08TdwqsFDcXl5AhY8Xa2S5FEP7SP6m4GStX4wXHaq36yCzxlY0m3jsmSVB5IzMeKISPx
9xfnry3HupMUkiKrJAHSC2Wm69xoh1HS93quPsjn86k8t4/JNJ43rgpxeV3nY5jGQ5C9p+6pLEuE
0FW0sZrnJKABY7fNWcmPM2orRJluOIxjXRymKtoC0q6u1wGkgH4Uo11Lx0z0zsqgDxdVr2oP+fAO
D/6IfvLZk84Ad3v1/ILm5O8izr7e953b7o/Jci8sL3oJlBFHuJHYaf0JwQFvOMQf/h7rsL8JVoLc
25ptXKlRXFtcuGtgJTUNVywGr6iXlqdyH6FyC/3WGbzZZ0GGkABXLn7GPzeWepu2CMNvynwkApCA
XzuVFTZqTWMGHw6zg5HALs+4RfIV3ckUdmOFp0UXqUyADT9nIxhgiK8ehonmgcSctKuZ45MTSIBA
o2z06rH7FtX2C1XqeuNiWKkNiJePQUeQPxhxXXwRyD0Yf9XwhVzaK8MhPRl7WjuvvXocuh1N1gku
4+k4IUc1bLj+WiC5tLz4MkYsI6jVY9keO0+LUBnKv93/BiuPj+vFLW69qT/3TSVjAu717BAcQPsd
LC9q3XoHFfeudFuuvtINPdmN/e64xf6xkkJc7a3YgYu4ophoxqIkSqEDHlkeOlmFBG0l7ZvY2djL
lecHK0WUV+ZFoML6vwhhHULaklwJN39ChHEf7VH2AEWM7IT/Xxyqtah1YW35VO9yJQ7tAmvtN8sV
kEblXbkfP1NSIb20aleNGShUj87LFpXBms+QPDDhZgk2YHvxloO2solTmxpBCPQftJ7bzBtp31ps
vLSwOLYB8gplk/GOS5jXEG2obh8ds711uu+aW2YWKR8c6B0iYW9mBOb1727XNvz07aWxvF8ul7Pw
izE9j11bYafazXt1l+5jVIUfWzKvxBWskQVcZMZLPwDj2bdbwP2VdiqgiX8+1/KiQf9Wj8IO681D
txNdvaTx4K+1nnWaxjra7G7yEMExO/rtvvpqfb6/x1uLXyI2lVYrg7dvqXzqIk/E/uCEfNb4sfza
urMnUt3ySTrJUJRtfN6VF+D1yhfBrU6Tpp9DVq4f9L+Gg31SDsVJ88x324j6tShzucmLIJfGkdOg
58bRr74o57/S9CDnW7eE+Ll33GhZsp3rkA5jjI3WbwSZnaAftZ56HKg/SP4WGOoWKkqacLmkxUvB
LLSzETVvuxcfU3/+mfuJfz4Yh/CUIdzNAJXzkO2B+E6Fb77e95rbZ4KwTWkVlWOQOG/liIug3SVq
2JY9ueeo1taubbpij9rJ98JAm68xrbN/39zqBcwoEJ1iqilMiC2SdgcJiTSQsRd/qZH7qLyh8hQf
iMWu9yQhNAW5LJyZu81NXo2lF4YXN3+eO2qbKxgWymHG3vgmsARiDASO7lw5JB+V3fRu6w246qz0
2GxDFLD0JY2k1GlxZeV8WQRbXFpku056nRAGvb+pa1YQgcYApYhbyMrIxd81IRVye1AOXSH5Opqi
ibPVZlhxFZpDsKzqvCnBMokdvnCVhhnqXBq5jawRmbzYGHh0KdLweO6l4AmFd3WDCmHVHiBBKkpQ
Ad+8U6ZxMtKiZ1mTqb9UleyH1XhAk8etonDj8bpmCmEYNJd4EsE9vHAOe2ZyXYNozu2r+iFBaUk/
n7QqglXr9/1PtZImU52lDk6GzCCtsdhDSJtpVyqJ4eoNI4thLh3pZESunRgH4s0Tkm4NM+fGZk9s
ZYEOJUWaKA5VRQD2199O6rIpn5yOvtsjUyAneXfeRfv8nWEx7DXs7W8Jz5Gu8bbYSFY8kyKMAsSB
BeM2i30NdMduOwuzPfoqjoOkYvM5Sl7u7+nKyabwwPgzC+QQLN+zcjVJUQ0K1K1V+UsnDchqqcSW
+0bWUk7Q0whyU0oBSLMscpbjmModKHjX/DAzl0yootraPIrSxjaN79rnwj1QFxQ8PDwhrz9XkjRN
bbWm5hZq9g0CfpfwvS9S2RvLTcY18ekXlx1FMt1hoMQWKIdFCthNtpx1PbZgqPkQHBo39Z3nZt8z
+4w+zibD9upGanBT8hgy+XNZNe2lrk3O3aC5Vlw6jz0SAw+hVKDJyGRo99MMNZomPOKPmhzIHwZ7
ij5GMAHDIasiGlwJqaiNL7u2AcymAsIBKUzxc7HZPYptEmByUTqOjyNYH9DPgoV0OE2f9J+p9+87
7UBWqJGpvMRBSS2RqQ78VY0Rs+GpgyagpEzNHkoi8+f9Za0dPY0Si6lSo+JWWKTCZTwFGcKpmmvo
s/2tMmv7gRDAAz0cqmJjC29PoE3pCyQOQD0BJ1le6r3tJEmmYmuYzF0GQ4YvgZbaeKvcPsOwQnmM
FjAhjPbI9aFQC62eTFHil/W8D+G+d6Inxm+HH6PS1c8dJeF9Y0/nDatr+0jgIktiqoxK/8I7LMmp
+jSgyK+F8we5bx4mNaWcbJy///vvRVGC1yyXK1gwkZNe3K7m5LRTB92JO7XoSWZKWftt154fJ7Pe
qBOsrQgdYF7P5HuE5cWK7AoOFDVv4DOZc2Dxv2Iw3md5q9S3ZUWEuIv1jESuGd05jjmy3HHCFSBn
O0vaGsdeNcOEGtBqMCsARq/NoMteRHHZ0hrRc5TDE3eaXkxkA/79xwF98B8ri2t71qx20By2jInm
RyZ2fmmp/pyibPg/mDFhLxXVKZUs4XoxdpFaVkVQcJmv9HJbP1IAOA3hlgTB2u1CpRkRJaBtDB8t
XuM2qoUNdNYcVy14aYvAk+z+B2rBj+eyO9xf0aoph6IrSAfo7W6wOCZdaNPBFDJtXysNfdCzGbae
EgyPQzPu7htbe1zQOgU1S51/pVlLPXlEgoo7GkG6+szMdaPucq0vATqgEujOSViiOKSPTxp1xkfY
kyM/6aofcx7qryXiEw7yJE3QurQbQl8eVW0jlrx54/VdSwZNDdoEzAJphbw45OEQprbMzP1b27w/
Ta+C8tPkcZ68U4+C4uf+htxmmyJh1xE+YQbVoEN47U+JXs9MoBNTQOh4bW+6iWP7sa5SsWK0Q/1o
aF/vG1xf4IXFRWwJlVBWygaL8kOdeX/3MsaHgVELc59/iOhmbBgUO3azo2IAl6YlFf5l8tfVCFim
kaxBGNP64bE7mCf51ADRT3fbL/XbYMN+/mNsyZYkWVNmayXeXAzt9zozoZxqteez0vsbq7o9NqxG
HBi6yhQHllENwOncBiWXzt/6X+gunUmh3exABdf24KT1ol3zzhg2s7N1wzDEMLMsOpfi7y+idjDW
WYYStEYfO3jKpOZDPU7P4ly7TRt8ur/KW1s0zaGyEDg9cSoWviIhcaSNNBTd+mz9yYjVH1o3/Rri
4q8RfN59U7cfDiO8wgXYagWhMIbSPOYGH64bhj/iOXitqi5wZ0fZGqm4zVFIgrjCURLklXDT4Mpr
uYyqaWRNikKX9VktPvb1Y5MXAPA3ErxVUzRcbO5yDcq5RYKXJEo8Z1PImE8svUjt8J0e3i9TDp9N
4to+KlrDvb+JawZRUFJFKsR8/fJ7xRb8ap0icdS0zE8LHsuRQskBnibtnbkJvFlrnlHUoHsv4HGw
+WrXrigl9bktgUlzBqa/MtO1Crfxkr3tt7s2fahBucSbrN5rfsKRUwRhAlqK+iI+Z4VWTFLGEqPc
RuZsolVo7LOh3d3fyVszFDXE+04AYeGfFjt9ccrUdFLOGVrhKHjWzy1kw7zvAjIkCcXi+5ZEhF+G
RyS/uOdlAUOwF1e9FhtmJxmcZ1tqf8YZ4hj9sAWRWluNYByl/kSdi+v3ejXKgCRn0HC4MiecwcJo
v9GRRpcK2qaNY3zrgcRfAiNDDJAecsquLeUBWaumi2McRl4SH2LjOe4rL50z5J03qgqrtkThSVS7
mPcSq774RtUYdIOiiFjfhq+dUz/UhhL5aHwfsgFlqtiph43VraBWWB4kJ/BkqsCFlyxdPBkLRJJ7
jbKzso885+uUoqPuTjv7A/L1frSXdpZ3PqBusitiP+aSRcz8YP4PzilGZmEHFYF5OTKkO41U6wii
unrpHO2mYMQ59LN52Ciyr3qNOGeiuicoH673l07FUMmViJRhr3iTPNaPZj0zb1fm4+f7h0C4xfIQ
6HDh8uJ5qzosHLSOGy1Wk0kTRMNQoASn+MRU/2GrybXqMRdmFsGjqpo8tM/cZ1kkyzs1sRksnawU
eMpIzVJXPyGqvHX2Vm3yslUdijc63nO9i3mdxTABk/HGkA4egTMnXhCHlXuuzZ4ZNrtxR6X4eH87
12LKZRK72M5zCnEc8REHqaZ2T+AqvFEd1I3pmxUoA+UvHeQlswJQYy8LGFUx9dLZ5KsJDFeGcPx+
pElPrizYotBU+BTtZHdrzn/FKy+NGotKxnyWehB/eGU8Zm7W90zivLf1jaWt+OOVkcUGSiUNknhg
ZXWGbrL9EMkjctnpyQzrn7NWHajAP8OMuWF1BYV9taHL2YtEqoJksllbeqqeO3q9v2aP62ebc2hr
ExdOOThjntk6hgCV/wpQUvfl3+CDhcjAjKMCQvlvyL5u00mWR3rn0OQBOn9TxjtTKQkU4lbQ13Ad
ScUnA+VxTxvUEqXZ9Nf9Q7DuntDegtznqXkzuhepzqBTqcFT/sofUbrzDaictNrrZU+14A2h2bxP
D5Tz9a2Tsbq99OzojIhrd/mmtoOqTfSeODNlYwiZaZuc6nqOT0iIb/VFVo46Z49xaJDPlL6We+qc
+2GOA456HA/PqZF+qbViYyPXDgOHXIeWBOQpOnrXEUxtnJHImYnq6z+DsNvQAFWc3MUlQKL1jx2x
1Iv7vI2DGb4E7AhmynjXt6782waIZhyb3lcrN9nHnuD77NqnNkVDDL4jmveuuRE817xU0CCqVBRB
lC+jGu0FWD+Vs+YmYcfwXeInyuTTK9rh0N6Gi659vQtby2A2RYOpnxtsCYmaRH0+Oyh42j7dyP0c
e9VwKLTdNv3ASjubasM/SzQW4e2M1AdtQcz2e20vQbGUveY073b1u9HLuHn1bF/LXoCo39dM/IBN
EJwwsPzUlz9gcRGrSqlNWc0PENRL/UmEOsZsvOG07VZrWwxbBg8Ubiru30VGWkStBh675E0UGk9z
V/thGPobn3FtOQ58ZqK0zj247DwF6Xy2wzNVwb+X0xz6IyqoYJjV4xZd3FpoYeZV5KB0DOjPXB+S
IIqCxqhEUAvMpyaenwtNfgdMdOMQrAZPISImZpG435dPSWdUz5GWiRyTQw+f/xn4wa78WZLZjofa
9s3jcMy/yYm3VWFd6T6hVE9ST59HdCaXaf3k5Fmci0pumpJoF2RPADygJZW08fw1aZv2Dy4NyK+t
yvIb5mbdsU5+n9sw+KTClLrR4V4pWF7/mkW5xShku1EA7rj5o8CVxQ9ieDXZqSdwlD65wa6S3abw
tc8bLrXyndl1lNEZw2RE0hFp5UUwdAqTJg1PVFjrpp06+sngxlBbwH38WLvNp9LxqvfSJh3nymER
pJ9UJBmluW20hRZn0pYRXu6NP7W88ofYPtxf2Ep0FeBzFRJHUdte3ldNOCvqNPSGW8aj9LWRLOWX
NADllLRZPylRvcVFsLIijPBK4tBwat6+78U+VnXcdU0zwSmaQC/TjLX5LmsqcyNzW7UCXlthjoBx
huVpmRjOsCSmztyoberP1azXx3MXDcf7e7dSLBY4IMrSYiiRV9m1T+RpJI1mNAJNiMfCCxVUC5Kg
1x7bprJd1YnqI8ODdEACa4uEdu2rgQEWAHuKqzeqz7NVD0GnSoS3bvgVKX22VxKGh7QZ8JM9SRuH
bsX3xTObGj54ZYMC0vU6rbGJ9RTlVXp4iadTSJDsbJ/aG1bWKuFXZsRHvXCNDHnSWmoxM/7qfWBd
e4H8rnfS04QO8H9x6a04yZU9sewLezJqM3XQYa8PHuIv5UnfwUS5D61j8gOl3DcNvK1G9krq9neZ
mrlcShbLcszQpHBHB6Hpct22r2gJZLDYTbUvl336HAWm/QrDTOaPYasd5aHZSk5X3Ib+NkUKkUrR
Ml18SDiCHET4KE3b1pi6Sml9Q9asdJMm+BkZysaQxprXAJ+h3kf/+fbGUpWsi3uOplulo+JWQ/Jq
FNNrZp5/3T+Fa58ReAP1LcQgqL8sbmCa2tJcAop3M16Ir5UWFKc+kM77+1ZWV0PZQLBMiOHG5VnX
y9rqNb6cqeTGjrqL9tTp9LcTZ1I2stC1BXFPitltlHWo91z7pZUabSk7ueEC5Xpxhv4TlffT/dWs
pROAZP6xITzl0vedPgrtDBq26LH/pT+dEy8/CUpi69kO9tN35aDuywfptCWKsOaAYn6GtgJ1XIat
rs2WjK6UVlERtxhu8Lu6OphGrrmO3nwJI82/v8i1TyZkwizaeTIF/8U+doFjj7oKcqwJEohDq+Sr
nZs/GZ7ZcPTVRXFB84R2TMwtUgN7bqAGEQrixvCOZt6DZlJzkWMvaKKNz7a2IlJmUAjMHN72SqJx
TEodhQxObJHurDh76ST20dGaja1bWxIPdcpggHu4ZBZbJ6lBVhUBA4eTUv0VWvq3vKkCpjX1XVxu
+eLaouhoqfi7QvF0OWAy2GGf2iPcdnUPbZRmdLSenVcThK/77/2BTNamkwBe8aZMaw5JWdHFNly1
yR0/0+bec4q5eJeVxdaNuYIsF2gRtk/8QWxa+ETqlGWeBMPf45SaXxzmaC8PbjAyXjLtDSS+J1Ti
TE9lqr91s80B47WLhtFUpJTpYdDZX3zALOyaaUiwP3i9r38p2VT4C9DIc01olj0hGFf4euPBMpTZ
bnz24v9BwZLmyeVvWMQYNIcRXIr5DUKjx/wihhiMg/TQvN+mrV/z10tTi+0OqqioJLHc/vxZluoX
jfl2y07BN5YbOd9Kk41VCc4uAd6CZ2ZR7zyDvJsr8WWt99J+8P5WXIlfldBNmYXSdm3ldhs2V1d3
YXJx9zR5UuS1icl2LjSXp3rhg8tWHqHhKE6SMfxx/5yslT2vlrioBlRpXmutgb3kVHzseDyLWkDx
sl33XLnpSF8BqBHRQCIsj749qdM5gXzcLSepfT9mefaoZU7w74MZalcUOt/wIzc41LlO5ra2SZaV
UGuOQV7NvqNHxa4K5PZYnyGAub9/K58LonEabtQEgL0u4ZrGIBdGm2KvcOrJtRFNdCsze4L//7GQ
yCDuW1sJn2B5FQU5apuRp2XzqexRno8ZUndh4TMfE0nv913TGkc1g+fhvqmVcR3giqCSKcIBGKIe
cH19n+HHTgEmCLE/hsQflaNqPkooACFCFT2XPwSPQgxvtxc9Gd/jv5Ruw/7aUiGVwK3RmmKabZE9
wOSbWVR18Mb5ZS7NncycJgD7/2FDL60Ip71IjTJ90rpwxkpffyvHxp3LxA2GP+9v5ZrnXxoRS70w
UldDWwPMJGeoIJ0od2AWNrx+a7MW0XcAlVWQsTLiQEM+TJ+L9ntnzBtGVq4Zsm5avhBgiVLbwiF6
qJoyCNrYKwa+vd48S++Duk5/ID2rP5VT0Ht6lSaPmdLKu7Dut0jI19YIXQDjftyxKofuehetvjSH
QoZ8t1Kz97OWHRjE8WxtK0NZO9BCNZAVGjbEQ4uPVZ5HsR6Fj0XJx9oZg+MhOLA3muTrfa9YXQ9N
egoXGknX0sFzW0kBtbKdUlV+ampe26lUekkOy/l9Q8pbBWRR8XUEmJwRAIY4ePhdb11bO3lbdAZV
s3GYEk8qiI0+GAtZ8cOknTwnntTTpBThcxWp0qembWUvzKzuXVKP0bPdWjKquzL3z+gUQBfg4FPU
HdjZ8c+6He0XkOPqN3sKpMKNjKF8n9gqGpJFYx7tUk6/xU5JBZMrDY1pU5fG3TmZlI/qrNiJW1RV
9qPSzyr9/Cy1dkpXdQ/lOQ6f7URSdmM7SrtQgfzdzCb7a2A21m87GbWnSsliy5NiLX2B/jAmyRnO
dNSiZB6/2Gfz3LlaMQYvSa3mxwzB4m+pIVOHCkY7eJnKft5JEIymbpZGcwPPWa5rOz0x44/gss97
rUiTh6Es4qdWjaSP41g6JyNNWldJO+tQBknOC+Octn8Wdp5/JkrGrTvII6x61IjsF72VnR9O2imn
RNWb3O2SIXxFZMR6UpqZS4hVPFZjHL+bQqPgbyt4jyDjjh9UNM9OUtDZfwWVObtTNxU/gzSaHpJu
QJDTIuSXnaZ6hcnnMypZ8vPOyd/pZ7l5F9X5/yPtupbkSI7kr9D2vXilxdmRD6VajNYzeCkbAIPK
LK3V15/n7N6iO7us8wAuaUvCBkBUqsjICA93NFFW0Zh7VesgIEK3VWCW9oM2jxBs6yGoAsbO4VVC
M8qzbI4g61FRbuxL1mqAJEVe+0rRCXsF1zY5cpqIv4GZQ4Ke23n2kEwVpXjeakuvXyaWvHz0zpB5
cdxNgsBpzRQgPEh5MKzNSbplKczMmQeY0qv2otDJZWdZgTqoD+dP06cD4A8TYkF0JkAD95ScvZvn
RlkywMfizC3noNrlQRJOVUAeWOwELh0/2w4BlBFAeuNSj3WWdhsVVfmn9GspGPOaszr8Fi54w0am
dKnxLXgiXiF7HGTkpY+/V5OIuWvVEAgx4VvwX7yxjz0I8rcKLdm7jeRQASWlJV3EizzuQHAMEkFn
/CGYZObMTyb5wB4XBSOsN0FeCXsjiI07AI9v7H11M7nmTnqqQD9wB205EIb5rIicJGgYVjftPtmI
RGvXUicsC/r3uLkJBvXaoEoavoOhLIinXeDoTy/2rgmGgH6PUYKICxSaXRFZwFrIgMIZiE5xO5x2
hgH0B3KoBo//upX2DSP00iRB5H9qAolspOtQnEeqC8WO4yVN6Ah3poA4E1LpYOwu3VH/en4V2UPs
eBGBatdQxWKNQxoe/McWzDQBtXMHC6r00qffcBmAMJq6OmjeI1UE9VmpqzJrEI1i+HHc3dzFTRSw
nKryiEuOvYLBhT32fj2B2Uj9iHYWJIfIhYS+2t7NUt96EyGtT70PrIO6D8MFLhmDPR6rkpLIKmaM
NcpctDCiavR9ICLixfUxHljhtqMcWdYIVhrGnwegXRAH0uKqRTgOV0wNV/HM0LlSoa2UbWrQPlNR
0v4UJODg8QZPjmoOXh/8E45OtC1LgpAFzw+aeLkqk5ckt+P9UGvLfauO1i5WVLKR50Z9yEFJr3lR
FIvyiiuvcrRMQCwb3U4M22tz+6pIoW2mFxZrp4+3WuGqH8VbFjrwudn1sLim5MU3wqr5afR7bNQ+
XmBaGcqSDzBqPQyXzleFuOP9fEVC7dp2nh0PNC5Qfkrih1zyrDGg4jb4tR0GpAP4IRkTLXLfxx9Q
ZOmAVxo+gEA7BpdO9EahlMQqoUpg38w+K2KIMHsrFViM+sAoN2pdrdt6qmGUbTiwJjzkvZ/pWz1B
Z/jkMUr2WEnd+EZ0nE7vm2O7XNxQAyIx5ejOcVunrDdkstCSS2sNXT9W/UIiucnc875qzRvikQkW
EZZxPelyzOW5k4YGBhc7QmfMViUi/KrIAhvywSswIyQB/acJLpHWKFCGisG6Qd7+s1Fwe8TIpjGr
Ldhw9Bj5sNRV0dF43sTqyhxMFLcjcppDZY1NFCn6K8eYd1W1U0zoRipZ+su5FWyCA1PcJqBKl+UI
wiC+qedPiyPvqXLRzK2FTSH/likgzpHqQKMcD7PSiTrnBBAWt4yGK818xyF07dkBu/jkn5+/FYgF
G9VPU2yfHOyDtDNVgMBhiuUTUTmowmE7eOUu/648iVul13YdkyBh+DEZHLXcvVRpY9OaHeYQL4Ob
JSa3sxWH50ckMsFdSvVsaotNYKKtlKCmzX6hdfAbJrAqGAFka9BqejxnUJSNhmlEkrIw6fJYoUCx
s7MEoed5MyvhHqpVKkgVLJQMQFXDrc3cxFoULyNzdxoIcgbVm99Rmt7Eeyb5PvraU0W3YkzYCvoO
gpcKE+MB6zzeMNy5VSa1XGZnQGplClltzvhabohvBVYW5JfWpnP8/rXeoQ6/Ub6TS+MtFfU8ro4c
lzryN4z9WObTHo6dZlbJ+M3J5QRcWh6UT3h/0z0rH7Abpu3AjgNdpe+CGV+71UDA+H8ryz8soqyN
R63Fysr7YRdXnnxVb1gPS3bdXCcX05W8jW9qQRyzZhNcCIBzYKAa8JvcbpIj07ELpAMsw4mv+r4H
SVaR6gHKUK2gXLh2NlAbAowfvBagtOA2rl6XZpMVKL2qTmq5Zivd2NkowL+s1J8gQ/nTiM49zspF
KlHWQ8fRlHnSg3kVzd6cB+MPEORCYVz38/outbZsFauN5QsWUDBCvr2laTOAZRKMEO5semnAkoV2
aY+825lXFdCh6TwaimBqa3cQIh2mgQnfdoL4yUCVlRQ1ir3AwLzmZXKzQPJQkyVYnpbfuFJt9gaE
shIaCfiYN8qxfJKEl5gS1+amShyyA8BYFZyDtS2JBwSQkjgKuKC5faLmVE3TEu/MqU6nndP1qV9W
c79bplYES1k1hYIW8IVIo6Kd+nj3F2WdZYuEPEmjJ/02W6rhpa3S4oIWdiHIlayaQkyDJhYGP+Ah
KBMdyZKwVIkix6D8msy3JK/ToLEsUWPhqiUgNVBdAtgAdE3HgwLaLTfVMcaRRkIv7A0k2lxnqNKw
m+ryN2JFgAwM6NqB7AQZIG6xHJs4hVzgMZnEnbHLiWEFci6WLVgZkyIDiAWkKV60aPM4HlMbAUqm
mVgoRiIOoZ2hfUQy2tjmm9qXw6T5aAdQ+oGYRpBU0thkce92JHkwlbgQUInkb9tmJFTqlxwgmzgd
LiXqqHsdDNGaDVr8CeqiLinNmrr5rKPtsCbyjVG10rYEm+dXtaDgHJSruMIrGC25upNAMN0a29d8
qQGbJFbtlXFr32pJH9/0Rkoe5aUptiqF0qHU1oq/0Ny0WXccymnSMsbeNKXy4MWDTndVqc1ej7kW
yfmuOJTDEfO30JBHdFJsTDXSvKM7Q6TZV+34XWmm23ayRu+8z2T7g59f5MRRPIMMNMNFHi9sqcf2
vMw4FjWAH+9Nbas+EFkFaBIzJ98kqQxgq4VyV2cW1t7QB0mIGDhNr4HJhYlRoby30kpXGvmQxRNi
3CGMt2hTLT+ai8FrL8swTr1mA5LIzfkhr91RwKIBiwEvgMv+ZMxWS5Vx6VmZWbpZfJNe1ddgXsdm
pkjNxDRwoPONVNpjGopEvtYesQwHpyOgQzXxpBelsoG2NbTPZOIYgPfcny6LMMUpMjbtrvGyO3HY
vRblH9nknkm0sqhUUYx33mePfzb6mw8Q5gMYZNyK7kOhNc4jKSqViRLDGnoRyS3xao+EnVuMaPQ3
cP8KL/011/RzRk9o6qbJ0VFEgj303fvdTvqmB+XGQUbA2hh7UDGFYoY6lc0Yf2oQrdlM5h5AAou7
tzLNKLVpQNTG3CHd5nfOdRWkj8pX4xrVkH3yNUewI4Eautou4ABA3OGr4O+KPBDKTYichSjxlcgH
hDM/P4hb4ohEC0qF+CCmDMtI+lI7APasudA24JL1uidH9xdRwXoFOItcLc4s9HsATUTG59h5FJlK
yjFDwNx0s/a1TJb4KjVpvEmKNL1umxL5R6WwCJIzEDN6rTupuRmrvvowUVALofYxP9uAfAiegGzu
ubWBIjkKPagescIItzbWgGd6lgLuMJtm76m59ITWRObp8RiU6W7otFbwVFuzCHUzwHNw66PNn/Oh
shRbRMpgsZrL+EopqvnOirLca9SuDFLECLhDCj19Pu/GVpYciFCW54UnwXONs6pFZjIQA5zqqY5J
d0tNA5eoLYt0ZtcW+cgO90KRR9otsgw7Q0iXgCmkMM6tFrnz0mWt/WKHtXID4mChtg+kOdjSNDby
g6xEWzqFOg0MLZzVRigNZWjT7KKsmucBujj++WlccR+gGgdHggKCejBcsI85MJYg1JXobBugmLDe
LSmq3bZpH5OeJoJdsrZeYGMAbyEyLgh1uX0pSXWexKQz3QaUPm5kTdd2Zmx/fTBAqKgQujBQseGD
XJkOfWSAsMzVU+M9b+mNpFfvpBE1hK9lvZHrZq0UqPiBsIALB8EnaaX2WJlAEpr29SghQYomPNm+
n6DGtNcTNORBu6hHfYqatlcXk+w1pVluzcKJB9dSZ2U/Lbq+WUBVInhQrx1GPEGBygZyAk0S3PVT
plGKejhIKBLIhXmFhSLP0tJXozWvElKjzxsifYKVXdlCoFPQmGgReiNPIA0Z0SWlMihkFKNu2rUT
yOtBqQ4c1ixVzfg7xpAsYH2eTCGKO/ZDp5Aua5FKTayrRmZSLV9GQ/QuW7vEkQD6aYU79KOmAEyW
wQqT1mUUivbl4tmuATKbwhNe4exv41z2kTUWIh6cQZVmmWlVsKZvut14VXqDmz3b8C4NiPelx/Nn
ZM2hHVnj3EsSdbY9FrA2hfF9fd96kAp+ZMxOZqh8iL3Z6u44mErurIA0cSq1Eebi7rJoqrcZAtqa
VQiSxmtpO1TBcAnjKkWvHI+IgkwYWZQEZi6ABbBuVABpIIic+KB22rEuRAww0C8pZFTUbbL5dScK
ACCyhsB0ob+Df8dHk1kkcwrjWf86k+8RVDhzgwqeKqsTeWCEizZKph9ZMCNVa15A9PiLScAr0nai
9/uKoz4aDOdBLCXq8diEnSF6IiqKaciFnt+C50eC0vfxfh/0TokaGRZKiFr0Rev3yWsszwIr6xv9
7wlDSufYjIn+trhlQg+9R68blOlAvn8bhaBc32VBDCrb4D8bFuc0uilLIBYBe3mJC07BQ7mHuEDy
63EPlgdt2QBCfHa7H4+qqQqSUwPSCSj+hs6sG25WWiJw68otgt462AGhP3qI+O7auugh/bo0MDJf
A9K+VcYZ+yB3iUR8YLzC8xO3ulLgV8WFBUI2gPc5Bwju5KaZIAKEjvf8XtviCu386FEDj7kZDlcg
T2oEt+TaDgSAUkefAJN34dNGrZ5LkAx1ALdK9E1hOi8kLreD+uu4QrBr4aJCiRw0iSiTH68V+N+b
Bl05YOK1270SGbfV2D0NkS6Aj6zNH2AWaPlihF5IbXPz18W9lJdWzVjggQq+nYib3dDNBP6R+k2/
IHci7XGhQe4OUfJ6KioHBrPddGm/qx9MwMx6sjagfW824or7ik86GiA3kY1GHSKr2I8NNr5SxCD0
EhWcVraEwdpW0TYCmU5ATo/XypagQZXFqLrgvZG9ELt2Xo1o0RNowizL5vyGXx0OOswABGVsh3xW
T8vmail6TJ8stZ6Wbw10Bf6GBWBfPqt0aMTnom1VbRYjdthkRahYWWqUbo1ssH79GBl4dP9thbuS
iqpPlJbd7TlJ1F2PTOQOInO5G1O5FNx+axc8bLF8MgTKkInltoBOu17Xa6xP9SrdODfkNtsBBvHG
pI1tvwla1SXX2XP62O7w/wLhjl95lB2Z595JSx+DXABdYG76XEHsCpS0CC5MqGUkEzQPuoAFh2lI
hZrKK4IVeMscjJtbyRL4ionqMNxo2kVHxxsb/dT4E/dtoYQ1KEC7mdwmbSp5kTS75RQLdtJK88Hx
B3CLTBd7KnUHHyDfqVd5A0ZJP75GGwKUH4gP7qHpvv9mWjuwHQVp6PjCli7mvLjoGI851JaY+gOe
xZxzS9DUQSe7B/Qg9rtLSNq40a6L3egh+wGdi2De1rlgyGvHU2UybUCvAtzEu1NlttImUTrQ+c/U
y/BkbechOH8+V/LO6Or+aYJzoB3pW2WUYGII/1SzGUOG4BGFJKuLd2iHOzVKkVldrMFOstNCCng5
sIXXtQdn7SXXw4uFPKHsS7XbTS562GMhr+vqVCKJgfIM28P8VE56WumZgQhSp+kSlLo++Jk2mAJ/
uvYgx+vzpxluOqMclRs9/wQLTH60r/dasyGhhRyoHua+kW5QMPfPr+DafYFeI+g6gcgfHDLcfaGp
gx3ZM4hPwVjbgnoAUudkitvtEEe/3tjEGj1A0skAF/ZJqqubJ1AFSyD4W8bGubRG5623ZQo8qqK4
hU0TwcjWXJ2mWCqQ4mCaP3lKxYYiRUaOaGwe66299J6jgdJvxp6Z787P4aolNBaBkoaxxvC3VN+W
Np0zDKzK5RtFepVMaL+lvR+pQmFnthy8F9EYiyVONJjm+bQoTcyoSgDZR8SChUJWHsMJWN8gDVvB
rbi6G1HmRL8rkiIYGnfozAbRWKQBzN8Gc6A8tpvSc+4twM8jt7/JH5xbISJyzUcCLgVmH0ZKcUI3
6dhVpYMP7k+2ZtVrIRoHEkYH+1/1Ia4sX4gcC7t1+Ok8MMhX6UanazJ9hEFN/7qkxlNvfwyQKUWu
fG/q7+d3yWq0CW0JlEBR+D8lYJzVEvXfCMEMCFxDHRpH7FHfBArKG2Tfu/TlvL3PHNLJ4A7scd7E
0heiWjnCGpAotBYqCqqXBmntlnukSi6Xu1lB0ffP7EwUwGei5eRCtKRr7uVwzNweSiWF6lGMb8ii
fbdcgrDAyyNRr9panoupdvw9s1xUI/cxaxjBzP6JqadB5Cv36U4P5a3jT7fn55VN27lp5SKZOrLk
qWXL2OWJ35iVP7WCh9DapLEIHphRdOufMA9Y5jKkdsJEjEqH+MTq9q0hbZNByNK8tv1NEOmg/ABn
cnKtWU3SoVmRPVgV+dlo1BdHL+6tzPnWpvRH3aab8zO3uk5IbQETC9Q3k0DB1B5kCJ0cbVxjgqbC
cW99o9saxTWchtnVoOkixvSsHjjwh0BkCMg7ZNS4lULP69j16IX4rEnHE+AiW+ZN8l0BXsS9VcLm
7+z3Q5NclJkCdNDq+Aes4YnpAdvTenJhfannROCd1yIvYMBYZYWh/PhcnaQ0DZhrgRiR1Gl8TUyz
vEDuUNvnaUuCZpmUDYnAyjjrBTB+fSbi91678gDqQ6UF5ATA+HEnbnFQTlJKmB+TJiwrJCa7N2eu
vMURNWGtWQLXiAKmIih/n0AbYomg4ytCTFT2du8iH7+pLADfpmgK65kInmdrJ89GMyietAzKwPMe
kNYZETOgHcHu1dxTKHV2uTI0IGaffyN7CFAozrcMaCBj+D4+C0gBR44xWoDRpkmzVbW+CaEkVlwv
TiP0j2suCxc5msnx4mTX+bEtldGPaRLgfPK+vZYqv/6srI++jQK3DwXPTbYRAgjW7nIkw1T4ZfCC
oeno2GZeqeh5lYGoY/1WuMsRq+QeBUSCZVeqq18n0gP/O5aNtdiyGjZ30UjmBNK+FEVsDejP6ylK
8qe5SJBzm6NU1Bi0cvZYbz5cs4mRnbQtgzk5zzsZaBuaOBXeIinxcyUNMqr5SS4/ROiZdFMnfx+I
Izj1K4cBWAWkx3DwACvnJ3VuxmJuS4pkqVJ1Ls2d78B0LYBlSJNfqZFoEdWVCwLkCijDMcjYaYXQ
qeRkqhkHDhhPc28kr/U9Uums2UBHLEHCb3RnbZLteFkEw/v8SLbl4KVv2X3+fdwVqBZuRAmMlQOK
ZwqCJ7QeM7Qc59KRnhwGtbeZqKDtWrGKiZZA5C6XVJQwWJ1qcJ8AT2XjxaJyHi6tR9PMekDWlgKA
yTKLvjhK8rVyurd2bkXYg9VhQSOZqZ0B3Mh3buPN15RJgQMa5YBqoScqDSqlzMMWUUB4/hJe8QVM
ZoKVBRFdIK3LncvUMKQ2r4ELxQ6+tSDsuU2MkQqEV9Y2DsIK1tMFoiGkuo6tAA8iSQOILAAvwKsh
k8E9QnblaIBIWhl7txXJ/K2NCnchWpkgcnnajz4v4MyzShmZfqvzABZzzen5/Lyt7QdUxixU5VCW
P2kGVJZ2MRJ2DfRqGraKOaM4HL3aWXtfF9bmN2yB3wEyHyry4Hx1OC2kruhTpDuMQnoYLPJiqWPp
WlJMweSoRYI80erIUGRH5xt82kkoEQHfmjBtBmh1JHsjzt/sav7eGA2IZOtM4MDWNjrSgKwrAPyD
CHKP90U9GMkiT7DVdfH1HNm7zGoejKZ9Oj+BLMziYnQ8xQFIZAgK5Fo5N5G1Sw4SEwVmquZ7PuXw
lcXglxBcnGIAquYxr9xCLl/OW12DBQJUCzpsVLZQK+FH14O82TbTCPF06dLr+Zk90KVAfqCbMTT2
aGV5+B2JHKzcgU12Mg5i6op04HmMHST8sxGM7Zp8bxrk2dESKTg/urVtgsY9ZFLA+ICmFu5ID4Nd
63nLGEHUeL+oepBnnSvZmT+Os6AMvnaaD02xTzkY00RVua1ZFE3UfHDpIF1UhVD7a90Iazq1ccps
nkyu6fsK+QYDOcVZcSX9iwEq//MztrbZASUB342uYQ/yiLJSUqt4oTEwlMYw+FKsQxarGoBkQWug
4AyvmmJUr0zpEGE5d66wOEbbRjhXWp9cNQl4wnrjBvT2Are+ZgYFOnAlAoMPWB4X1JXTCCEv/BBu
nWyA78L9oT0P0a+LqECniAmLIfFko2LGjcZMJ2VQaAY+e2O6kVJy6TREBI5Z2c6fjMsAcoHeCLfU
8R6TiDYWwJKjjE71fGvKdSW7ulS01JtTY9o2Urp8Pb8d1iyizxaMvIbGMP5cxG8SqdNmGVo3Tj3u
8nb+XkbODq3rttcWVJCkWFko7De0trFFYmQZx6MrgdtQhgTSwaa1kBsZjNYMbK/slHKUBZfVqilA
/IARQ7h/0mlGh3JutQyXFZhjwdOJLFKiPlSKGp6fvZXjivAepKMI75Ed5GUhlzab47JqUQoEXYo7
a/besuvl108se4oxtnh09p9kXmI1B7/4JzglvlYhH6/ae8N6/vWBoGjKKMyhbHFCB2Q3UhwNPQaS
D/NbvjivbaGK4sm1yQKcFHA2BLCnWFZLjhu1ZJgRoxxcQ8tAspEJpmrVBMgR8A8kgPAyP95hCW3S
XGcxitkMH6lR3CtKI2h1W0vgWPaBDfYNB/eAVOiZThJm425RXStctqmnbOawuu53rAvsN4ohYJcG
spORPpyCcYcpqQFOgj0Q7UL8bZmv5FG6Q4Qh2AIs/ODCE9RB0BeJ/zBVKs73qFO2qBIT9tKU6cFI
2vukwtCc7Ku9jI+tMYva+VbWCm9GZMJA/gFADJ/Jl2Sj/lOvHByk1nc7m5vrRtN7O8i1WXmZKePt
WZLJ3JoAj/gZmHBdM2nzBS2+UrxT57if0JbTZF9Uy4yD88dhxX0gQ4DvgswZzjeP0XHawWwnirko
HXuD1s2rIi4Xd6wLwdW11o9qs0Zc9EqzphF+0hF6dkW3IG87g80DT2X1mRRef4V2kUtjo1NX+jF+
V2pX3NC44vcRDTJUnYVg4KQ8BP71ZFZ7tDaAoAqdYzkyWniiqFBm7SvULLM6256f0rVyKWIaE8E8
2hmR2OX2l2MNtEszWEwgvdEVrnOxjNc0yL3lHlUptMSQbXszq0GXulCFKDbCwGdlgx99gHp8cLMx
Qk9ygQ9I+/qmUWi6bUkieXLMBLaKSgtaufueOOnrDP0tvAVAMFrlzWsyONiIRFdRjMi+ZUmy62NA
V9KofGnAiUFlNXHb0SRBr5LCzYas8fuZQNJDtwvwkzr6tTIPz9Qp/KzT3uW+f0rmOIADe0+15VpL
45cJcDTXqGAGkmkSyO3UfTQkb3iSv3e27BdZeSG35b3TZ7vCMrxeh5JUXKvfVCV71gtZ2RRLRiHm
oTtu3OM51qXKk5bj5KiT/syiB7dQyE2/iEiCT04J5OQYLwmUylBAPWmx7KscGgoWXu1tNLzKdLrX
y/FGS/L9+Z1zsm4ww8TWTeDBURezuPQ1VcvYrMHTi7ieZgno7xN5q8elvVuMtsndTMtV4MBTUQvK
2ujgdUGxCTA0WL24/dqpOhgbGep1qVovmjMfIESvk3+5Jw+jYy4A8qyA1qJx63hXGlM/EDvC82xO
VdcZ95PTugqCFnCAC8LxtZcgshCgtbEhpIguCM5UXJUTqSIcgNlbwqz1yXc9SHxw2CWBduVshmvH
9MaXXBbZPVlAuFCQrwJ9CM7SU9b0iBrVrLLUJOsgYo1pJFxitzWwal4K8HfkMiqfWfa6wtNFyvYn
y/hpHI2lrLyPIi4XEpQONasSGHpXBqcV8hruUBFXml7P79FVR46TgJ0Kbw6Pyu0WtSO13uhovtNu
SOQqvrWl+/hKB1Qw3Y1+d919Gbd1ICLuWvPih1Y5l5YaiZI5GazWk3LjpDKIkh4SFaFVawmu69Vp
ZOA9cLdrTEzueJs29Th1NMOzsVjqnaTnj71a7xLDEERXa0EBghDUj5CvYDTPx2bmuUuyghUFIKJh
vyvUnD2KRt3786u1Nhhk5vH+VRBY4yQcW2nswskTGWTcoIHERdQo8k6XabqX5iz3z5taHRDYPFm2
FulxHlpH4rrPkhimDKN1G/BYtdkoMLG2CdDgjn4UJpuBTtvj0XQzWA1TGa37ztziXipQTSmTD6Ip
d2lJnn5jOBYygKyxFz0p3Mz1hLE+GhhOTe6y/iNCFv4/MsCrVaUZHogj40nP9MumnVwQYHrnLaws
PrJ8AEQD1YtrhY87zZ4auroAfqCn7kzUmybutmqqbs5bWUn2gYUGKDc06yPMtblFmdn2yiz0CtlG
FCIeAkDsTZpTv+qyK5pkG+xKQX6KTf1h/K4CU4enrq2BMZmFk2zcB+8SUwejdg9RW9eR7vJy2C0l
qNiLp6WcXXlUQ5J8tJUIy36CoGRGIfgKxDxeJ2hz49weZGWlygSR7Cc6Or5g5bRqy6A/JLAF4+Nn
lDfF+zoNV1cVw1TvyB5YAz1DS/fZiMYTrd73zXC/xCIkIb9VeJPcIiK8kCsq4VVsmLErI7Kqhnul
EgUaJ5Exb4b5kIOVa+q66GiJkc37fvRbyFBlIVgE5i/K1gRHDOBoSeymt/mjingRqASxRPxnEpjf
PIfryG2eRU6GgQz4BCYFxZp8pWDwijC/0t/s71T35R00ed7BrQLzJMi8JpQvHB/g+ztLceX7KMhe
9Ws8JoRaZGu7+vDDmPM7mJu5shp1YK9tKZu2i6Zu69kGPI8AdjWXN7SMPCee7pdmFjhVkV0uVppS
SwETG+yy1wrAwdsxVAJ9K2Ke468Hfum52FaHany0EJhpEaWbUeoKBZ0+ywrnlpZz2URpI+xhZmI/
hGMAhTEFRAhM5gtgY8/cJvcxFrXwlF/M9rGhITMG9lioCJ/qojQEwpQlQQ1ASgeAl6XeDFLQfbqJ
E5PgvLM9ycl82sLNx4pTCE742pRTM/5EVuMYvclP70Hr5EledtH6YCv0o9j91ZwM7CFH8tkVwkgw
+Y64RK9Tx2HLBhrrb3kZv7ZSXiNTm+wEA+Pv9k9DqASgfcIArRIfD2HmIK9bocCXXNJ72RsXlyHD
dZ/ckxi9VvunCisneimvOSSkAP+2yutBoEpWJ3oKq4xjVKJu+g4u0xghO/oZU3BAGuDJXgBvrt4Z
0cN8IZreFVd/ZJ+7Vdo6GeykgH35ixQ9FcWwsZrOa6oLu138wukEd/XqJCNhCEY8pgnI1+8H2QRu
yJpwQpzEoyXa3qc3O3qidhIKlpNdGNxZRIINzMK48QFt5kuAYKWeUK7CwIBACWTTLUCKh03kzkwM
t7n6zaVEwh0FBUa4dJLYRdW9lmuFbaBdvB0RTxWu9UJQ+TM2MXgTJbfb1zt9O8iVm4ZS6tfEdXYi
yMba+WSVz7+/gvPiYwLcM5Uxw9nOCPXeV1qPdfpbG7Ltb7P9+KJ1Av/9CYXgp/rQJOfAZWVspjLC
wOsA+S1zE20037pYttFm2GXoHQyJ30HeJLlvv+9LNJdA8zBzp6CH4qGI5fNE0p2d4sNv4bw8YGlZ
Lk1sg81B/QywCqlc49VEe03kI4/sRu70Q7I8emleOneRKz+aF9boijCia8Ha0WdwN0EUVWrTpQvb
C3Srfvx5lgG4oq58IWSvXTvDB2PWuMJSWdUdoNMwNoXmvv2RqW553X7qSxbb+TWHDl6geIYnu+KO
thNIJzffn8xPB0GD2ZOuqjLYBvMPpF9x4TGeGGOjXoKnXtyGLZpYjQtN8Zh1lorAnr7Jbgt/2laB
HCpgrQI/jOBGEE0rF5KmrWURlXmQroC6fGuBgMoE4848/HA6527IIAg9DUJmgJPUET+jfIjaZKVR
WzCrb+agiH160UJPd/KSd7JFRLhXJre5ErIpsQ155gzz1GDNICnR5zrSH4nqtqAIUd344qbeRHAe
6quGVpRQ+WH8UH36/7nlT5oN+FFzbqtviNnSEuta/iCPOrr4WT8/TNuat2QuC5vEm0k0Zs5vdTFa
hjXmt/QNYxlMN+i/+w3J4j+HBswz4/rD/3D7yKzSpckUDK1oYWCpIXUvqvetvJ7gbn6a4PZMOadp
HScMVjM99EkcTPErWWTv/JWqMj9ytEdwqeBmA6MtSknmSSGjHixLr0ZwyDS+EqKnDAGmP6HxC4+X
T84tO0zDfJctWK40FF+wJwE8Z55z7TlpEltyYN7qXkhReMPQiYKGNRPo70KXFYrZgFdzbzOn7cwl
GzM2wslXIN4d7Zzr4SL1oIQRqhfK6IlgCKfHHaM6NMlt/DnVm24ZPk326NAw0Y8ZvcWbxQP/NuSQ
IjB1iC7J0xiBs8lt/Cptx9asYdO8St9BrfL5CvU6V262JtYw8oT3oWhiubWTDBophoK1Gz2TeER1
7X0P1wIF+NHHlrmW/TQU+TQ2c/x2PZxZ7g6WajDQoo4Eehstca1Ug7YJlDTqBHp5olVcNQUcERDj
TB2Qry0aQMDP5YBwtnTSbVpDPcaKjdmldAiNWERdfBrjYPlQVLDAWgaO35O+69yiitpIGFhxSTaj
h/A2aHxzo3pI+N+wWCtufO26pIixVF/aQZ5nK+IwPfXXx9/Ad07pIE/LiP25bYud+UPzWSvaXH1q
2FWb4otYpG9tC6EqD6EKR0XjA/906MF8qzoZ5hhCfb6evRWoXn46uP/6Nv13/FHe/rk32n//D379
DVynDQVRE/fLf99UH8VD13x8dFfv1f+wP/r3bz3+g/++ot+asi1/dPzvOvpD+Pv/su+/d+9HvwiQ
aurmu/6jme8/2j7rPg3gS9nv/P/+8B8fn3/L41x9/OuPb2VfdOxvi2lZ/PHXj3bf//UHeFkPfD37
+//64fV7jj93/0GL8h9PBf1envypj/e2+9cfyj+BHQCaBFcY6yUGyuyPf4wf7CeS/U/cCkBjs/wr
7stPPtuibDryrz9M+Z/o80SfCGtTgYSeia9oy579SHf+CdY5XCZo0TQhQw2M1/8N/2ihfi7cP4o+
vy1p0bX4HOaxfp51tNGzcjc4CNDGBEg+xADx84MwVB40apoVGb2sL38YRBs6d+rudC0NVDRaG511
CUxSBGa7z39NclJtq8bIrwu1Gz0CEbx9VZXGs5TQr1q09JuD2fzrcw8/DyXMk+8DDgc7FzVV9D9p
fNiapiY48qKy9Ug1dDtzGAov1+RrNMRqUI8y0QWitdHm85ef/ypRPcvqQnqtRwWtgbSRbhvFlry6
ooZf1QWgSU2hPaGFRXYdROD+pC6Vj0z48iV30rsqMzY51AcusW75YzMXlUcyp9h1g3UTG9O3eGzl
XWm2IDlEp8OO5BqYyLtcHlxNSmlYG+OmNyj9CulbxbOLtgyBxPlaGnF3Y1veCAWbazWG6nuO5iO/
0wuyi5GR2YAjN39WHenWbEBkAHIfxdxY8zy5U28i5mmqFOT+eXpRLqO0s9O+8wxC0puaaotrD8qX
FIJZX5PKRuMn6ErxMMN3O7HxrOgxfQAfri8p+nBBwT/mZ+WSPufQuHKhq2Ah1y9DSrOeoP9lAcze
jk7+OM7U8IwenHF/ja1Bahk9YY7tJln/Rav16dY0X2dKwdTSN/Om6k3nzhnAqTMNTujAjX+VdBUa
e03/oZvKD1nv+icb+LNgGbsdsTQaVrZyG1voAonTunBJreWPuRynj3PgQI/BI7jegb8C3cxglnS3
mE0exmN8X9bFiEWI74nTzVuFqGQLSv3HzB6Wu1ovYq9Q4uxSLasiLMcCuBinCwYk8zY9kafbDi/c
20kyC1+uy5sclLueU1HlUftfyr5rSW5cW/aLEEFvXoss77qqjdR6QciMSBA0AEgCBL/+Jkv7njPq
2TGK87AZxd6KiSoaYK3MXJnI9znUHlDzxymPiua6IkN69XTkvUaVpFcM9f46Gx1iT6XTHGJbHCor
mi6zXWqyYhoJhnRaUDq4s0yUR+61+5nzPErm+bXqZ7UNglbmnTmmPJkvfC766+PQzhqbEWHnCTIe
JHtgJTmIoRO7ZoynM8ggf2VrYz/X84BtCZFsWRjWcLly45dgMv2tC+z0xKGxX4WVXHXzlJwDuLlf
bW+KVcdIuCeF+Gtwk1mvhro1WcwbtkqAuf5wRbOng5N8rgberBWt896m8bPrBc8c8NpVHJj11ck6
sj/h9swHYvwdIau2kYKv8MG0MT4gyHaZWlhpd2xwy7yQHAfqv4xJNe9UvGq9jZHRrQ0q+93iAyJj
ZzBNqA01xk+gOHfuKsBSwoIQcV0CIU4FmzoUNrHTbybO4puAFVDE5Y0FQ4wAuqo+i7A9F5IMTx6d
+TmwHTpoHdW5W3j3cJr74+Pe1UX1I2Kvs9PQk7PczBZ/gH6m3adjf4GMOT76bXQG9OycxuWQthM8
qWIa5L7bkCMt7bxlbY94qzgW62FEyGKlBd5kJV+cqTpWSSHzkjjOKwLykDoKWc7XrpNPRd2U3/59
MfR/76uxVmMrgFs4ADLoyDHi+mGtnpxI+pOEMz8E5LvO68v31siNFcY5zTP1t2zwnKxzC3arXJ6j
HPePjk0QWCDnaGPdtjo5o5Qb0HK7mHnJ3lSJewQF6O+X5uVGDG9WUWja73hGtoj2BW7bSHmqa8fm
EJnspilUZ8Ynvaa6jzbJnIQ5V75z8lo8sCG8DAtA6Pu4UPDjdLm74siHPwxllPxBkoZt7uO2gCEB
F6NVC78LQfXHIUCtMQIYYfAnw6NC/OEoq1m/yKYUayyAoBA6Hl5G1b0nfEiyoenrK5LKx61K7ROs
0GEpvWwCrY7T3eM08aQ9Mh/DYGkBUwX444m9kN1wn1Rx9oqeZxNCwN4iCuU+rA278+MUPm+bIPDe
IhsGJ9OxLmtnkeYQymAXLeNKwP+xSZARqMqNhAf//2yjhVN+xSDcAd6SIF4Xp8gsaoJ7wUlw8cPB
fw2wJjZq2KCoEO/UtX+NbqTLLIit3Co/XokZooNpLMqTXSQ5zkCDS0K2j7d+UOSHP1K7i5WrbtI2
xWYyKcYVNf1LCkkwOB8Jtifo4I+PQ0umeaOxLGJia5w2SWvQy5Rd9wkmuh4tn5umCH76DpjoqHd/
CBHdun5cV21Vv0/BhAVntO5pLqcOs7st349aJmgxWXtsnBoGFX7a3BvIBGVi0vvsHhhzqrtA3ud6
MDrOJ+x/96oa640mEpoxt2RHLeMI5uJY/XsdANuHjrI4pZjJXxlTBm81AmLyOp7qG0IjvU3QxG0m
Zl5vWOzDCqfQLzbu9csIoSCzTX919LgrMBG2q4GCrePB0VtFA5WztsISz0pnmzqVi0kXnLrTvObC
ca9OZ8l2UDBF9I08pZHdx5gjuk3Dz45UiM/05sKH75HbYCZr+Y5xo3CLEy2eusRAZz2GzrstyyYv
jFcdncZN4AtnfvAAORdkrunJBHFDVxF2jKA4Pw6VEN9pOYwr4qfDPpkafcG4VIzNKhkObkvjdVq2
6RNMTj/73L45YaXenKK8NqIq3kNOLjqER/wgrkoO3QsLcQsM7woYBvbfSRiaz6yQN6eoo2eY7n1x
y7hdh2VD8+HxcD3OdZ9ckW8xrLzH78MYAVljeEy8uyK4NwKdQ6S6+BbDg57TmR7Zcnh8Arels2ZW
LhgKEm8gnJF7BG1krh3NmkR99ymceL/yVWHPoe6KTT1JnQnFvHUBBeGOILv9nSBQcChov5KSq08h
IsXgLvxXNccHT9Ib5qSdKyExv6oO1ek4AZN+XMQRz/HechfG/AUJMqQj1mvCeHAZS2bWUb0s6TZs
8Th1M+bKC9DXwTDwHYP57dbpxF6G3rWBkfCmSzvn6dedAbWqVn5A+bEqgnhVC0UOyVCkGXGNnxFP
iidIc5wdch/fbCzvpMPeXSSOeUMmTo13qUqjg4uK7ahoG98Yx+vUWmrzx2kkk+imofJEciqAZg/c
Q+52FTkMnLunvvLTdYSwcaQSwXuIhnw6uwPMliLy6r5TPcfJqm1h/P8nWu2hAfutH0CuLxoO+PWg
uYCrMxqPv/cDRVFq/K/EQLp2pzvB6hmQMcFwtRPnKq6/VQjN2Edul14pG0XuodZbu75o1jF28TXH
KM1dyaC7B1StAq+Jf8BKADbYqrl0UyPPPf7LQMj6O/UdUBlUincYEO5Z74w3DCHvHps2k7TdDWSQ
Wc2iL3XIyn3PMfOyimuz0XMPYOIQLYtbNTG1ItCXrcOgi899auOzpS7/A34X/KMJwUXBUCZ0yJj+
hNp66bD/1iT1XA7UU1GX9QJuKu4Q98d5ObA5DQ4WMbbLGjbRUu/dtDMr32t51qelhzSuEBqkfjpI
yAOelTOtxrpmtyDSh7B1/NfH/49ruDPNcMCUS7KNQKeeLHbjOOyfDMDJM2uGZuVuOYn0NuhjuFv0
sSKXMecDpFQ99csn5Tj0LGZEqw+SQ4hRNd8ZjZ7CymneMPVZwq/MvwxNKI7R5DZHDzzAtncSvv9D
gfJfdmXMVwPN8VCkeFCl/n6dXAcmff5ynUqMw32DcAmwxjhz1FMTu9eO7rOoGN9MOgWXxroCey8M
eayppyfBxDolbbRK3aY7+vjvvLJIAfXCRNBeerByl6q/au3+XPwhdjUWmrWp+nSDjbjYBK2ojjXY
+wuwjgTiY7yqRdJgqhpDNX7TI7Gs8F+JWCUoEdZ1I+ZNUY76ueZTgu3LTHtH/Cnq2VvQ6Q9vEmYw
oJZdNLjo1T88NIi/rbgLG5ks1JG/6YapO9HBYhOtXdxgHCDEy+dRkk86ET+chKJm9hN7rOH2f1NJ
Dau1JN1SJNeGSRGt03HyVyqlft5E4XAufHYujaB7A5/TkybTn8jJB3Hx+/eHTTcAaxDBMTJDP37/
eYZ/fOxgbcL8bngUwtulwUgQdpyWz6GocUhvakrWAYkxda3Rch09LrsLKgx+QFhOf308iMHy61Hc
k1wFssg1xsVyOSTtBYvQcR7d12Sak7uW0RvXqf0iOieBkVbfnWrH2QpR1ffOoRtvYGtbw1Jg5QYG
Q/yYkgLpwY6uDu0fJm3jhbn/+w+HSBzKifjXCDbWtWU1+NvbTpROa1rEgFgfG7sWScZ9r1mNg2kP
j1e91orfx2Ydkq5ci36oThxSgB1qGncVuN1esYgdVJuYM4mjnKTuBQK8ADYVunuue+hLRoJemE6p
v0nKsD8oH1nR3vKMPk4lnWBvXRTVyqQnWnP3yMj0IjqSXhDi4wIrddnqVwEyRmMDF4PYPRVggISc
gVl4sFhLiudwomj3HMEPZeCUzzYZb92skNRdOwj+EEP0xDXJk7ER2xJL9qqemv52QePtrKel27Qq
eFejmGH0J4TYKugq99NQYeSDK28nQvIu3XG6YBr0vZRheJKB+RwL3Z1pX//nELf2zAY/2v37OvOB
N19Aq2XqGmPCmHDEuOuDb/nbHaJcW9RFCNOGkbA+2cp0pwLQuE/8+BxMVx6z6kqxQL0W+k6UT95k
Ij4JhvhK9zbOc3qViIO5FkFqVkHTeogtht7aoir7jki+Zz504WtSU7kNYr5HTnm5lp2ZzjHm2v79
h4D9+fCsoaWDy//igIZXDYM8H1fM2guwzok2g1HsvK6mih0fB2n6/3z637+FWoG7EXhud2W6ZF2E
U15hPOYCU1R1690i2Chtm6ypkL5VMmzHkdd0Fw8r50FX7dPkTuGz7/+IIqnujxOdjHMWUNrvHqeR
jRToytJZATzr9tIvUGfjDhwLpqYdbqu7RKZ1ufJEgpyvyD2JcrrESV+cmoERugooKbMwedfJzHaP
QrwtB7olM4OeHmDOfeIoew68MmQl4vGtJkYgEWTl9CWSQZo6eu19Hn8eYeSElCVmb/BeSTdmSJ21
UJJtGpGqUzAVmSk8/6Ct+3meDYroZPJ2moyIp56ucizssUVJuSVp8PXRXRS0JTe2fzQevoyrzPXJ
uHZN0t8D03yzsrLHyHjrRjGEqCTcHh+HAv2dRDzydJOT45wak46bDjXQuvfH5sX1iouZ4i3xWJDu
Rt6FuDdKZKHTdRACpuDzq8FeKgSWQSAZ9VtChuwXrJGUyET2AAU5s8OdLUYnOSTrAQAvADyvsLRg
+8IZ0+wBWOhpZnuFyZvsFxjldP02Su3K60m/IYFDbhCw2Ywy2X+Wkf3iA8fbeWONy1KVzB4at4IN
z3IwZqCbqWFQ3ssOsmVbRiVCNlGwuCPa37kOvvudmTHsBIOkrK2iccOAqMVzrfwc0ssIT1GzR3c3
7ZvQ1pB4xWI6NaHMdRM4R/TW8Rk613JTzLXOVTXyHXT/2GBjP8mbRMqV45P+7jXDmpoJTniYmfnD
C+Ut78vf1+4QGSRI6V7eJEjf/rF2U4Lold60SJ+rBlau4JGK46/NtPgrNW37kgprrt08Hp1umvLW
oXgSKGCQJuo+2aptEabefYG0a3qSrePd4ZCWu42NVynzxPZRZpYsjc9j5P3898XA/2eViW0W4dwY
fgFPg4C73/cdHRgWWY/XC+pS8ANDqM0BXn+fOIGtpBNVUd6pht4enwpMYm6qxqMbt7ZrGpvwzUf/
comxbwERNj8T14DomeilQZd5sWLw1qlAwV4PdfhcE2cT9H30EvkK8cEWfDBpLGZ6Fq3CPFY/ZB92
K+GX4G7LCFVYOqonN2rUWXSIuEZgWLqy1Od/gHU+aPqwri9zRhiqgB4dbQRG+X6/AmwqeRlEosnC
hiZr4EvBK/eL/WTNd61At4JKUdgi/e+xmb4Yp2SbmrlFLmLtf6KtzggtkdUXQogco7qzlfR34OP7
rceGPxQJ4cciAV8V015wt0kXF4n4MWvz9y0okjOCKt06c0tcGlN32QNSKmZXHB6nsB7rtmbEJtUz
5p7gP/Aj7INh42hhj4/DUPolJn7iVz9M0fcJJo8zl+4W7VF/nWWRWY0CI+t6VT0ZzRI0uw4SPVpy
roIi3s4z//k4S4ibrkhrB5RZXn/1TJ9eYr92b6Zw92buCCiMFSAncw0rE1yjrhvxcEUYKDRKndUE
QQK8ZXSmlssoOo/kdd26wG1xaqLglWETOzvJgHAp4v1BFfvPrXy5jhi3hskcKmWM9f5+y70eG5pH
gjr7Vd1BEFWgSxc5is7yPHZesyNFpDOtYA01mUncq5iiEnUEVt62f+lGSrJHpRWnctc3Adk/EJYq
PAa1Rgk9Jy36sTi4V4bG++qxKiCwKHhC+CLP2s76/+fiBP5AMPABxwz7PBcW+r//IkwGlY2RGBv/
tX+agRxVW6/HuQR/A6w94y0GSDIUzfuaz2TNZ2O/4FZndXMrWc3Wysd0lhIzOfiTE76HXXdMnGHI
w3gs149NoAw3Y1E/w9Ebv1ChAAjo/Kmfg/d/X5HQ4eK7/racYuoX3hhgKdH7YuTpw2+ZWcRHgwj5
bFaIw2vG6jD5xO585rYKE7D+VobdfFIY8UKKYBhtTCzhV6ad4jxHXXpBkwWSMNLVayGg4At45a3L
nj5x3xZn1fiYWRwGd+2mmFUFTFDtK+jxdkovzg7cHXPDWv/++ORWUAFVaT6MJN0Ojee9lqBO84YX
7iaubEYSar+0Sx3lOey5f5StKvlSgyl7wKCPg0Oi9OhLmiK3vWHnQI/pzRD7vUGS12cFzstxqve2
ZC7Qrj7JfSHIPuyi6vPEvqqRxdkgK3PVeOtXCxD3NnYjyXx3gN1K3TqrGXxXlqgZHa5wQfGxRp4c
QCa6SpqnuHWafR9AWxC4byr2jiPWwE+1gVjYSWxyZmMWtQ7xwKChf/aaUOeVh7wZM3TIH6XlgSU0
hrnwtNCByRCvfFqaNTxYh3mlR9KfKd9g36a7eagNXPjAYAGR2yrhBXvCqHcamtoiL2JsbrNvGFL/
dJppDP9kgTPaA8zh3JUTt/G6JTVqy1KviXtEDoT3zTI1ZlVMgrztRm9t3cJft4w1T2b5REDGgZst
6rMM9JwXSVLsuqrqr9IEHDL+CSV2RPhTOTbxIUZm/KZQrbg4vYtPbbfyZbrTTepn2qH91a8FODGA
9YSrtyFO9zZi5O7Hc5X9AuVYE2yAk7gvlV8mWUILszOJdF9ETdONR0KSp2N3JBQvOGAKsTPtOORz
leT//mb8EyaDGg0dIup2TIyiv/9AxYwyIsLvJ3QgoodhZAgU2BJ4wyqt9iObDayaA5SqooY3PaaA
ob0lCM7o9S7uKWJpWhd9mHb459IPMUPtY2uj6j0CZPmpgkkdAjmn14Da6RphsAc3beUyD2xBOH3x
Wvj5R2kP37gmeA41V1sjomhD+i6reDR+G128PYkdmj0o4pvnFfOpACCVpzp6pyK6hjopd60o2B8m
oIN/tjKwiwZmEcL/AVNrDyb/bzuiIaYkoqc8M9P81QYD6bHByLV2NgNevENpnTCfWJnknFN6a1u8
RUNp2l3AavRlrKdYUGK249oZNvFQlmfby5cH9lDRJEQpapwDhjsRPb988trAbsu0nuj+QVROVttr
GtX3oLfs5iv+Rkzc5qovo09J0YCKUk9wqRRvlqIw/rUNMEydzRJzfNrYcMfS5qcH/6trO31Gdp5Y
A+Tqj7E/9EdkboBPHLjZ/Ptj9F8wohQ7BIyOUPKkGAr5ADWYQkDupDUHR9S6q457GaxJEY9WSjer
4Nu5nlufb6Yx9M/eVAVn2PvV2zQBfp1OVXqyrPr8eGV0GQfnoQNgVho+bkPGLyFV1TH+nwMnrDoS
S9/+/RdE/9ghULIt1t2YW04TjHZ++AVVAq6rCUyd/WczYsnnqZzYbXLD98R1v/jGwSvq+y3yCnR3
r2AWhBHv4Unpqrt3gdeuuob1Oz9o19HQNqekd6JtGMd6RTXjd7DzUR5ZHaxp6pCdLVFoPXhawwXf
Vi79RpLGPY3x0B3qwB7hx1Y9T5J+DeFGPbnYPsrJ709xW277xG9gudW7h9KL+rtNnZe+qLOIIfIW
FgHvUeKEGR17dW30AMVHIO4TFKpbhrjc7FcL0QMEL7gTPg9+SxHsLUX+q88Y5ug7iFB+ehxgBEyQ
zquGde96ZPd4hm06iXc2tZ9JNZpt2zTlEdIbF2VPAvaWT398tJat+betO8YcewD7UJiyOEva6+9l
SKnmlDIPzKU3VO8BhurXtdbJsYjodHHCJs5SXhTfu3artfFyySMFH4jRPRIRexLOEfHeTEcPg6hv
beGrPLZdfMX6MeYeEdOKmPrkI2AElYn7J4de75GS/uG7u0BFfA+Tr+gCPuI7qClMAYy7yoomGZeQ
I3564OLRG8rA+pO27XGc5I4MTbltpvQrqVlwaXUb5Yb2U6Zpqm4mrp5BG8IErUpuNanrJ9Bg3Srt
Q+RrY+B+oyEyuyOYstjSOkQD3brtE61dyFfRg2T4Wf3NxvYguN+eo2rny6ZF106jLd48N9eDZntg
9X32QAN8gINPU+BtFsTd9s1JW6m20+xcPSWjs4e9/Dx5utilzUBPpJr7c+wCDO7QWYaTjY7UZdAb
jTBYAetX+QVycbmO1m01z5lpy+ncyuZkmOtfmjbit7GgG92T8GVYDimXK8kqqLDUN7t88T6qbVao
stsmHeB/mPl7mwdyGZYBrPwSr85ry4CWO+Xdn029bULPrnFZ58rRz9NygErRgdQKxchs4nlXoq24
VsuhhV1qXk7BOWkobDUWXN7CJHfTEtplsDnTVwhHtuqHLiJyiruWZZAkgf/Sckc7ws/YIry1QALd
S2NgWFOOUAsl4C4qY/hqHuSJUJ0eKAqsXweBuZQdsc0JQg0EMcPC4EkI02/jgHXHijpOjgRncZ2t
X+ceFem+1PMukAEikKribUjb8QQeMQTC2re8+oycNsiDkSaxKjnsNU1X5bIo23dnsvXOA/63CdOx
fZcquLNkvrJ6ZjkJUplxBY/7pZTrrFpppcH9u0ru5tECgJo3HMY/17Cr0mdYOQvMZnnR21hTlTmI
Rb2YzUN7NLQ22taJWQz6XG/34L9gyhDukqC61Xwsj+jX8kkjmV1gDdy5UR1+Inp4c6ACWk0yluvH
6ofaxuYJ5QA3UlLU8K0O/QscX6IjU3pVpn63d1l7cJbFJfWSvJXR5QG+/AeBgdWYvpoiCe7IkdSX
QQSL5nb6XFdDfRr6ejxWkfvS1UmXkypR4J1HuWunqM9Ure2XbpEfFMns7wvOWAaRxLAPwuEb1313
7RqM/UGn1eYJhBO7xwMytoZm8HYEYtxu2AJHw5LT3HzYmprU3NoOsffrIei+TS1Cc3vfVi8Exksr
HZEvWvrl8+h38lzw/h7iaqz7Hq6Ea5awNg8drcBpF/KAzvXn4wxWpOCZnSmEFqZ2jyHY5eOMKK5V
UhbBAcAIea7LFPt9aj93EftDaRguvM7vi9dCfwHKgY9cgrHSD7xPm8KvIXIRTQmdnwHSj+hnPUfs
1Jnhr6JkKI956AGvxqeiYCJXsJjKTYT6mgxz+o5ghQ3oMv+JsFqt5Dw325lidPgBXo0hLkXnuMeA
jfuFxD0VVhdnEBZblIzgXhZixZOJzF2vEnngWg+45YxJLgLL7zQS1UH76t0fO8ymzAr48ZBGl7mx
Q14mcKwCw/OsiyH8XDYor52w38OOrXsL3GwUzH4JlMu3YfT0q7MVTj1tmgHOP5VG0f34VC+fSFn8
4aJ+iGRYkCFgA7BCgGoblgXxR2YRyifwYU4HuGUGr5c/JAkOdcIjjRd+MQq+ydhJT+WiI4SF7ic/
tPGuJ9R2q0RN/iGssf05aMAdBLIK/OUcjGi5rNXd04NwayXi7ZgovD94knyY/Vi+OVz3YJUJDSu2
Mjhf/74PCwJFpS9sjbbfg1nT6HQXjTk/2UKdsOggx16sRZlZD4Gm3kJgALRN/wNZtv2gd30avtO4
9/e0LSs8B33R7p2abIDoANNv/sRJPAbP/v78wgoCbB+8flDRwaQ+/fCFW8iqpsYg0RZGWFeijXyH
HmBcAYaml9h7E24xHZTbxztoc/EgFuGTJ3SwoVEEwx5ALa9xQd9s1Sf7yNN8TRcdhqO86BjQgwn6
zS8Eoy74fTmrwwTNZiveZ6k2QUjMmXPS5kE4qrUf8XQNtv1P7hpwUPnHO7qATZDCLzMHETzUfr8p
avCJA5+2Out0HLymHoofiBW82+OTV0CC07D5MkjlfGLUOOsZp0fCRX/pYwpAueIYLkMDeJHLwfoD
+vYh9rJ75YT6DRK85g558M4qfqkkaq0lgjCzSton6dRQuXjiUCDPM1s64NZV4XEcnHFVebx9Cqem
3Tz+Ng/IkIRNZZIHVicrVg42MwN/wVdQp16iit0+BCgC/NRk6F9DJC+lEMktoU6WFNN8Z1QcSFAO
n2yKSAP4xLUHMWp9KVitL2DqITJosIYvZ4+/69ivtjAWhga1rkDLuDw5PNadWBtIcaRy9wyEK1pa
Jj8hszEzyGlYj0KWKIqgJYQprNyQqoPeuAi7DEtD+kQ9AZ+xR8PFirsPzdeqCGm1CdAv52lTm1M/
RdepgMYHAoAWvptEvNdUmxX8b54gQgmf+xk6sWFq2fZRRXsXuVCrnLjhWhdeCsXQY+nDxTaHxIFE
79ciAb9CCA4WCqxoUqhDI4CxG+v1zs7RyJioFtwtbuvPI0Bp/KQK5HIjG2yERauvYSRzDgXZ3WFd
ea8r+4d2GfKRD88g3jPYdmGvgOoenk/J0ln9rV8GMmQpHqs6mzoR5QAU87IIseeFQ4NXSzff8Oi2
q19QFhnbtbHNYeZt+9TNsCWCbKHEcJ9XNts6VP+fL3aMLoF5OBWymKX/CZwLlH3OXdB43LYI+4D7
GQFuWm0eLD5SHMHi9+0CEAdqm3p89Uv1XdaSbVWn6REJiPQ4B6HZBYP7iVaizkbX0JNyhfMCq/md
DuyIx8/z1oE0Bq10eIziAo0ahN4PJHZqkMQLGGXYjWxqntxqLDc+CEAYleAR8+Z5PDejh5685vI9
DADYJaLrV4g9/wplXgv5HP6Z9Ct+iYb4Wz0ZdsHEgrqEffVj6Mer7Rpz5xDxr4EehIdIdvN1GFHY
BfUtgdVUE1Rwt5Jl+wJlQbJta5flMwrUCbD8czgCs/JLf9i5SfsSj0xeSyRNrkgfNTcapPDKgx0o
7CbZLDfYrNmKyhgxf2VYfRZzsa86lXxFBoy3Kfp2yJCZ43b0L90RkJmq/ZJY+UqD10eLjqISPFuJ
n7zIkNkYlxCdBGlmIlC24fLQN6O8qxQ3Oqn1AHZu+pMFRbIs3R+WdgyaILYc5kL/Bc4tOogAkBNa
ZyatX8awe5eULondI5A3kKRZgpYUV7DYpJDd/myn6eD4zXBMpduhXOCw9cOQybXTRXsAEpls4p73
L2FTnI2f7mfXFZ86BX+2QXH3RhZ+EpNOEYQBoK4wAvk1mprk6FVOu3UDBtUSN25e9mH8QsvF8F4h
7V5C6LHrArfZSVcd6QQu95diUhgg3W0K9xmsgrxxm5cSpNSz27prhAOGb5OLylp57s9agk2t6468
zWDT4b8n4ei2iHeDaTrPHsDRdC7NUVRVeTcqRQwwRky/Ns6IZ87wVxUyILlJtbBho1X7LpH+GSt/
vIdeBYPMXUJvFeH0NioQ7I7rXlTPeM4wAvLaVXhAUjXJ82OdwqE/QOyEg4vpq6HR+qWuSPk0PTkz
DY8KRX9WlwJ2NstpRQP7B0HWP+hQrDFoBZBYCvweo28f8aVUmQKmhA7PKqKGs/RYvy16BCXwaQhu
49j/GCJdr/2Wp48eso8bsveDGY/q3HV06wC9Afg8NvvCxzeMuPelmWu+LYJZnWbSfm2EjJ9QDcNd
ltL2D8M/wCt+H8/FN0/gQbEgZGmIDRupKB/WSBctBxkDKJ/T4guLES0jS1vd+uWAlCS7Nw6iUyuv
qW4+jDFuyjJ+goL7+vgXjz8JPUERBi3mqo5qwDJ+1WbtVI3bZGn40Sv4+9TE3x9n1qUnC2xmm45U
gGBT/kUGz+O8LwbrP/nqs1luP95RcrNpB4vja6iuiHLFXgR07QG2fYDdQE2yTKHU2gROol4Y2OS4
VfvCI1tGRn2MRwukkpcNCg7s9hWf5p0/cTR3A4nfIHn+UZlY/azoamCUIE06HbN4isNNX/PorQoY
YA/AhPg3/c6LWn8bdkmU1+MTDOm8vfDn/0fYeS1Hqmxh+omIwJvboihf8qa7bwipu4VJPCSQPP18
lHbMObMv5lw0ASW1QqqCzLX+9ZsPBoPWA2C/9UAeNhwHqBnHql0G5BBDy53HTPgGkSSg8raZMyA3
ZLyBdbM+0cuyaVD4bNmdWxqS0X/MyWrJhEeVTW925ovQwuOE0au042NXZEeUTdY7quqXysy/Mpk9
JJDWfle9eCCZ4fANlyUqQ/Uh4idLr609lvmRVvTp7kYBjt0u9NJKnlOjS2Di+8yScB+KNIxn9rbT
t5jzjOqzyWVYM0L5Qd3hbKtRD6XokhfkncnGplmJSuHYRzQSImKZxcRbeiPM0+CnQ9jNw6SGe22S
IuqG7qIZCHHQCpXciudC6O55UYvxnOreX320H4GXQyRk2ZMg12Sf4dYWzvDWDqnymuPQOOLYkq3E
5CveBTLro8VdgvfJW+kwI7DBODqQt4e8vM9Tllh9XmvD3gHbqufmhH65vmo57oiV5slXs+lJDSz8
PBzc9BGmwnyc+lIy/NDFqxvkycUs/W4j10ufig837iNOQznEYKKeToNr/HOwdKkfmzrf6GvF0AOq
M8+tm+9Ltb6GuW5NXWsiQMVSBT1Ld4+Swth7Y0GEpoaiYWwwLkNMome0WGQJd3cJsX93vsr677NK
Dzrm32KMbl/11m/p3KraDeu22uqIpGPb/pHX47wddUvcJcoyDlqgsvM4OPWu10v7MdNcN4zNVLx3
JXNq2lbnbTGCB18Dwa3oqPa2lPE1Ho9ZLfo3L5eXwJLNp+uNSdhmgbwfZe5eYA6U2wE3p0+0PBvD
A79MiqHeBk66nKHooLCgw32rGpbvufsT62UkXZG8EJMlnnqbfWmaunOZwDxSTZDdIbR7orDdu13h
7+LYCjZG7S0RfPrLMHbeS9fG+Yvb+OmTIZzuqeC9PhBvVIe3yzgAqjDyAGPW0WsPsoCkkCxP0hfG
8+2Qd8UbMq/mersKkK/tDM11tlnbPst4KU56Us5hphttZA/NdJenGrDgelAtRIelMeWJTF7vkGb9
sgffa1/GuT1lcIyqpkyq7WQ18vJ9Kk16co/K0qM7ONYtwmbLPyvWm1e9c/RjO3YmD8IEelLjTKU1
OK2smMlQLvq5mSvVImtyOMZ5gOBnwd43XWLCy3rtLoXGsavbElBRZP71dgBgxg+8OICZfwSlsW1l
3n7BGXnQqzb5GZcaQ1PUJHE2HzT0PduymYy7BUbsnVzm5c7dlJOe74zBHKNxrdvs1q0vnSnTdSTg
9fSlYLeNesZhsHxxJ3q3RtrNuS6C7BKk4EddwbSts91hT0OvXq2q61lgJOQnGFmvi1ycKLf1cWc1
3le7eB9223OjSJFvqoEyY5kTpqI8kmbKEyq09FXRt1mG9mAsGr1FcoRlnf90kFjmCObKWNzLyZOn
WfhFqBdBVGvLVmY4AFZ4OG7segRsaTLcAmrsdZI2rjd6w/zcA/yxaOmxtWhPgR8/deIIZPbGduZt
e2md8sSdomp2PFa67oBvynOTyd96kB/ywe8PhJ2SAFg3JJj6AzbcdUk+kPWxJCJqO2/Zlra7Mckt
iILlWKrqw1qyie4sQTlo2ShrQhRK16qwlj3K1g9HGSYkvco9IotE+rvE9r5yOivMzEWFdbf1C8k6
3QL+z2P9F6SQpqURVcj89T3ITRgOfXpv1/OHXkAx00RyHikXN8VETYb4lhMNOVXxaiVesY/hOFf8
rHOmtAfEQtz+bf1nmGf9pNMEbCphEZ4qQWMHa9wEdhsg9mOqElh0JsHVWvRi6wsri1A9CsLtpLFt
jBjW4BMqVrZIciZxKC4IAtcmI2xqq7krWOM3Y6DrG1e3X/WA5hDEZtlNcP+3Zh8JA2JJUrfIoIYC
qt58nu3xg8CncYsp17urWhPph/2Yp8NfnsFPZzxI+36ykHFYaocQSqw9B35gWmdsphhHCrdAqget
k3DIYqsSW0SzgKvQaNWwtfz4lBLsKZM2v9YVck6lvLeMYECnApvGpaDf9s54lSWWjhAzxwswW8GE
arScZjdUBHamxbnpYBH2jYaeZXK0UJsdZ0XxBzd+9gjuPo4L+6P66/bzWXTjLnb8bD+k3ZeRgMcy
obiQoRdvY09jA7H9qInRMywBWuXUwoR4sN6moUy2ui0feePZ2oxB32Doy7R6OiO+JZADDyjDnMkI
NujRPT7RbctEPJsHGdqDRXM1AQaKMf819EnUBvUC2yNuQi1FPxLnZ1W9TmaqToVrDmfpmHlY2wt/
m2uGk4GfmgQ9C5M4+BUMX1jxErtX6E+Vn5PLnbsfg/RbSIWpGbLcWyu4mR1cd9hYzLIyRuz+wCTS
qv9mkLWwHYaU0WbcDugWWX58IwurbkB30adUELr2d86blzqpPqpZ3zZSfHWBtRyW+IH+4sATVh2K
xKxPMFSPrl7/sBKy3HLX3DkUBqwXKH1rGsnBtZAdPeVLG2zsRvLtw7RR48igElhm4VmUjlR7OPX7
vEXBo4Yu2SWwoHYDdJ6NrNHRdZ4G/723xmNd/fAxkdwKjxWzctT0LGYMGEupHZLY3PKRutt4wdOl
b0AuSn9njcP9GIuvKWgmphQD2NOcHV2FaLindAg9ichOIVCtC/NABcRdJhUJtyapc/zKkausq++l
xdbWl9PUVSg5e28KO8t68IF/1qEQ+23kzlg7DZ7/I2UuHeamd2rL5N6kMdh0UzPu5nHal0y3dqUb
xOHSk3SjRHuc6aHCKdZPdtv8WnLmoK4ZGWbLcm8+iwAAX9ryUCzNj4Ygo03OAJeaVz8niLRYNDua
PZkzagnmKOjjV7NctgFb1Taz4JkW06lVRXsaG2BHTJqRSNXgIOUOl8cNjNE9Q9uNEB61tQQTYrKF
Tj4l95B619O/cm0HB7fZ1Lyb+Cm5B0sW23lmqFzU6t3PLRG2wbSz6yY5mK3ZRbH40duM4sXCeh33
Z7sypn3tNU4kpiUJraB3D6OFCKjr7vqmd0MNz6SQgVJ3npR5SnXmEB2pa0sHJWHOYXnUAkZJm7Tj
1k7dYNM37VfstcFe0iKFlfL/zO00Xo3WPbZ5ulO58ZzEpdgwXf8SSX6paNkyNyc4tZuPsvG3cooP
ie2/TX3NPpSiUhdpq0XxMgzhAIHMixd3a0Bxikqz/agdC5Q6m9rQnhnL0/huyx79R1PYeFk5ehvK
gKLN7N8yA1aFg3pgnlS+SZRI9sVcrITj+lG2jPFMf5+Ubksdlv1d5qbazJ2B/0iZxNS5032QNl9D
nd/nfT8xAESbnItdEZhvlfSXzbBmBFc1NYWGulNMMWtKabW7WcOGppMiDKbgRO027/M6+SRA/AqB
6zGN1YPw7QdqiJc18z7SJufVYQ2Ug1WGbp+cpgrxlpwSqKLBh4HdHcHmP4wkjwwtOZDm/t70/I1T
5r1qNZNxi42H4XrAIzkuG8NxfzuVjxWpl/7BdDVyWiGPJtq2oe2Lox/Ep8p1ntMEUok/e8Bkicky
yzKYlSc+0ie3tp5R+emXNMYnE4G+gAJWQ6oyOjwsWdBUPzzCY9jn01efNcRoS1JU8GF4cgcY5aVO
BpYJUchtHXmsLSecvexdt9q9SnLU7M2+HFN8E3tSrLL4PMFfM4Y9pZrp5iujspzCtlB4BqQIBErj
V4rbxCaeo0zXR4QuScffWuZhOfXDxm5x9s1aRJN69pf60ong4d+bFMLDwq892F+eR3UKftA+MH4y
twrstys7bjZHfZro86SQ88G1UyYsWmuwHo/WLqUV5MuqLXbAMOrAgrVvl/S9XXw71HovQGPu7OpY
BIAPqXVA/g1/u/T2bNdUXOw8JmOxLSGsrvnW9cVPb40hmGbgy1zHhSPvf5Y+BYcjh2ZrAGVWWKAl
1sQsc5IsF4uF73jKRl1i8hNbh2YO5jAhYWQt+H969oi8Uy6R5yuwgdKAVGDEjDDRbzd9EsYMChtZ
xpGpepLVaoh8dZ18jYN40vNQLeYSjsyMI9Zoi7kjNCi9qNRuLtw7qlELeU5yofXcthXznixzNwjz
weEmGg+XJU1WDl4KMduX5eAfbECWJ8yNBgjVwe19SSXrrDWP/Rk1yddSJ794ZNOodzrSVLtmY2D3
sbHzVQxheXtI+t7OPsSZC3XFZMUXlVJhZZ2N7K/lnPvMa0PX706BpGRN4sXaM74ByIcvAQ6Yniar
fYdqz0jC5T+n5ljBXw1QsCtgFJ89R69/p8wPNx5t2MYbnzPmKRu4YWdTH/92o9ySdedHikHwGOdR
0rp2aLfOj2ChrCEG/H2JCa7RTC87NgIQrCP91UFpNPoGNLaYeF2tZRxnVc02bc2Eynm0IvwyQlvQ
oydTI7elp5FgkEPV579YxAVFMtLxnu0zowYBGLvdUi7eLkeemYDaQU0lfFS5zbHqySadtfp3jMg8
6blHjWIlYufLsHFL47D0jktXS92TiuFLariRuou2xzsGcZf/MjRVcs8S7G1c99dqsGHBxoyUDr+g
FcXwPOidjnZ7dDe3y3p9LW5ZwqpjnenpY+m45svsDogRJ/d/DBuNf+NlHmMGZp8QE10fX7t/y4lU
MnT0utjZNSgEm9hCdxp4iMCcEX6t4+8xzYCPZHV3mqmRP8i8YeWVIddbWgfFr1awwbsHqBf/i9n/
bzEkjH5Y7NwNJtkMDt78/y+QJ5g8BwV1FIV9Jg8SSnMFDvPueB1cCl3Vp2SO0TS7pTzZzHm+yWR5
H4fOqNMhCZu4+P8/c+3GXf5vMHw1vUedSY2PjAxvoX/NOZmPuF66Bh/Tu3DHKGnfEWHVRVWMd4a3
TC/61P/GTuskiu5hZphztfRsNVWc/ieb1NT/TaPzbLRhq3seGJPr2ea/hkFjHKeJmluWKLRbQu/m
u5HPYZL1bhhWa5JuGU9dktwlo96fGSva58Qo3F1QpPajX+D6ovOoFMjctmWmx1Emg/5KvOrhhu2b
pdsfCTv65QwTHBnlpZFTO/39N/Bvo1VmpC6qRMcsBrUXSTnWq7ewE98uC814872pXKVCyQ7JDd4I
yyq6jRt/N1ru+z+qTwgGjov6xFqtZ9qxRQVV1fA/oGtufJEA1/kYL+hFyq1pjFrUezDz1++lSp3Y
6is/6qexiToNcqtdBmHCjOQzkCOeNIh490sRlLva0aood+TKrytV1LR2um0VYMu3CRMyNv+qhAzu
9fVQSmFBq8d6wGkfnVJ7NPMSkf4Q875+zwgT0392WdRXOxBME3JQtajuGoUtxerOkJkC9ifC8LPy
i/Sg99nVmxZQQvwVnMUaYHIZxovvyicbbsSdUrXxwsYK91+VZyjp/hbKabxNCc7bOTFTpzJmGhZP
joo0fag3MYUmHQ/2PYtBEFM7d84z0Q+Hoejse0JuKpl0r0aNyQSlenDJRW4cGr2LqccH5lWOdvX7
NL3vwAh332rVxbfS3VRo3kMaBFvfzaxzl9rWfmQPrLzhb9Hl9jE2Df8Bu7LsBAuSe46lPBSBwh6o
H4A4bGvqr0uC29OQVJfeb6qL1S3/nKWXQUsvuNxTkS9xCQEJ9s0ldpvlOtdQVzMrAxWXzpHHBxuA
xKiedrcjyg7yoQRuRFMON3io8ungpXO5Jxr6l0IAfm+PStvK1LFPaC6dU1ulLb4P1tFOuLOW+Qov
yDmMKSnaa8AHLUNmbm42D1rcdDs/qPyjpXxMGHq72GuKREU/c5IoN30MPwg4esUwMgEObss93Eyx
DhynXD5BXl+emBt24OKY5WSodb4fuvVMs9WjavX6cHvJ0AZYOt70Ngf5j6Wp7V0TjFgW1Xp9Hbq2
vgYD0n+kVdBNMtB2p9UreKIxQ2oNCV6YpQtScOUMD+16mEr/9G32FccZiPAkpuvsl8NjUThvWfvs
CJVQ2LSgbkHWmEjlLXW3KG/euiUzF9EEZ4wyDFyxOCjNtra122KRzZKBdQMHacPOKif1cLvSHWqL
eB1xp5hJrbowhgzx3e2MncM91rH+7PcuEqE4eBFMs7azI9PD4rg/zZskv3tWPdUlugEv0vVSu+ii
tc5T5RZnnDfiq2b1dmh6tfGJEpEkkVFNYV1b5ELAw3/qrUqj/rKXe7+XckMKWXaMr2DZ/RlHkKDZ
DMOIe1RZELGEQOMIKLxvV1Wh6eN+vikVAE9NN7W124H5XJ4n424xyIAMFmd+cMxRx0iN/Q5NaHIf
j7+8ZFGnzIHESbtKPXG7RvBXbyYl/9w0+GXQQLwgy+Xa1RbCcnt07thfccEp6C9cr3Oj3tYfEMCq
083FbdR23yN5p409RAvF8KQcuoiueKws+/X7a7DifhGxzlShnJet25nYZ1LIgZRkzm6ygaHW/9fN
dvk4q4ditYTx6GF2mesAmK2XQlXpFbZVse2EMiJR6sO1AFuze894GTuneG6rv8opWZhWEH2Y/3Rx
plIq534n+177HVe0WGoM7ht0UHdIfNtdPONgla+zmy6b1cVq7L+GLwFUeeS1+AClB1RgUt1j7RXN
veZz56qn/7yq+WZ6bViK20+aUyzBK7xx8t44VjdVruiLbWynzb7BNOBg1XMQQtb9GfDJ/0CsuPHQ
Mv1iYpsiKXoWTplt8RKcn3Q1Z1FmDHIX6yqPOrGgub3J4/qhjsyq1PaVPYVxsTCGX+Ts47cxTvHO
jQP5/dzFM3ZTVjODbK1PYD3iLASMR87cjfUxUHOegP4vZetBkGt9SOBxXVGPwSGxJ0WJ4WsAsXxU
V5Qpc703HN7IWclfRNZ1YVAFqysYB+//ngXEFrPKjNi9JZV5zYsg2TPIq0gNtSxYvUMHn3LOhHlR
zXMcm8lh1vKHkuf7Uq8HYaIuNf1ml3cD6CY7+UsTaJjMQdDGnw+AH9soN2dqBfr8hco4nEfff1Ca
i4M2ivc4qacL40YZQbjSN7fL2xf6eHjxIZ0fCg80dDOmhrj4uGR1qdKusAuxwS4pcZybWxrNR7rX
oK4WClIw5uDytY/9PmwMq7//3v8QWeiH//6jWoH5/lhh9EiWmXGdWXTU5nZqyjfK9ahYcuuiF07y
ltXBH39MrOO3lcGABnXj41+TyMb4XE90YRX3cezU28pH8Ja48nXoJOwNp9lLTdF0woabaHeXjQXG
FmqTS2VWJQsKqBLmvt7Un3hAwPDTdZCdPO+a+/qrs/+kE6S1IRuNQ97x8IxLQLeH9UGE3c11rILl
xbNTG4Qib8TObovlimeJGemDmUS9bLF00Tua4rXwSmU+b+e8B5bxxCGTcfFuxmDPQjn+ubSlD6NG
vcZmu5VaW51cnnLoiP85VQF4S6t7P75p9TeG/VTazilhXs5K3ffy4NxWs14PUoAyP4gSzen2iqH+
5saYuXGOe81S93bz0eal8cY0YDmqgR19PveJ1j84Bn5RSIHyqHBs2iijNieWbt0miWJINtC5mYoW
dyuM5aa73gb4Ndb66OZ4JdA37EZ4vFHhKomXMQw0wmugxGtNlz5jbZNvoMgEF/dWilPIG2eiOEO3
CeIzbKqN3yTTqViNoNJpNlkTW6pJdNffplb/sbcavJ+x/65G4cMa9EHTdJby22XhDvTBwoaqvhSG
thEoXPZuDDgPXcfb5oVTnRJD/L3J8qG+qm+Bfm1681nPijcxmsbF8DrxZAeYpq3FXK8s8eRy1Qfz
vVIoEj13RMnfy/jY9AwobpdZ582PgbGMhwZ9rVEU5Y/W0L+yGX3A9+0BKkLv5xSzw1iJ8Zvh37md
+wwI78XnVtTzZqFQN7LOOXUNcMvoa1eybHKYabX6NRQaG25gUN5OmHyv7kh10eMtWKbi+3Kyp+6Q
mTZt8ZI0z5ghfwZz578byMRK6rjT7SDWM5WN79i9W1dkXvlDECd/29RSPxI2UO5iae6dplE/vAzT
AT0zGVfzXbhWfdbmNc3r7NoaIvoW7o8Q4X/RNdDMx2xc+InYxwAN+Y60HP81UcNrugBMokNlQu0m
7X1O8HaNKJt5RineoImEtol4csBo57CY47Jv6jR7iVGVsRi4lw5J0F1iBCmU7fSxLYrm2Kkugopl
XBt3MK4Fuo/r7TKv+Cymov2AKlfdV5mscDVtqJYtQNHb5e0LWv/Y3rzrlD8e1OTGoZWo8vciw94o
zc9lnv92eMbcxJuwE998WqenvJzbOwo0a8P4LcdNcrVUQTzYRm3vWjhY1N2hce16QzydjuFhb/Gb
qyVqSXdjrI4GT7urK7faUcUx9eowwqw8TAWW2jzxoH73T1QFfaTbyghjTdR3cJfsfeyZVPk9AWfJ
RI50kpDOW8tm2NeJPl2pq4Z9qs3eThjz74Wn7EpZvIRiMLuPOkjvDZ6o1zErDPByE/CtoDPAO/Ml
bbRyW2JVi5xhNQks3XIrK53LtTi7fdUZ+uXgdqW2k+itI1RQ41rZY63pxMablrl/Kka2d0bcmW8M
YrZ22c3PXT3LQ4fcZLN6YJ39tcOB0YW9Zy9Ot6vb694srBZHNL7F+c+pDzsg2d6+a9A/EjfQT64a
/C00crUJCi853w7eelbniFfC22lGuN2/fv7tZ7RB/1ebJvwnVyr7jdTeCC3ezrVdsQtiQNEKDDCw
Z/nmJirAs9713fvSE/6DgdnhbSxMXjEYz0AUQuZ1j/F6cMoZR3j6/bKs26c8zYF4+/Qzrh2SVqQV
KYwudvpq65WUzT+H2yWl4xQOtTkDC8TWXWcWj0Opa0d0rV2YD412xrEpiRyjHffsztYrCpOEDraO
PC0or5Rl9V1uu1OYY4UYkU1JPmwunQjyUxIltqV+Cc898uyoV6dsDojFJS4GhgWYXDaoVGL3jz9A
C/GG4d3Bbi0pVXuYbV8PaXedZ0cvX4XeBmeQ00fGVunl5gfDU7BnBsS9bxjqrsuT5Q7zaXVnlwOY
eBs8rP+qwn1whTWf6iTW3qTRv9lZoN372Jxcu6T8iKHmMDx1/9h2/tUJkb4KZtK7oXWNkzXuAs+b
X73xwbaz5r3C9/MuHbMX3tpIhyf5t+lpF1Znl8U3711H6Lu4QWTgOa0MMT7psR2dghdHFlNUFoJ5
/MpDs4ygOChj1pEjE1KydsRp29AwJSB6grDjEFZrBhbe/LCxLd4PqxlL0fcYO4rUj2505QVDq7Oa
gMwZ95Qv5AzPm6RSGGGWDIez2Sl/DxMNBNZor4Pm/G7S7j0tBE0RWjMaySkBgSrb5wTd7hMbAmzR
dtL3sPyzXwjcb0ZVt5eRwGBSFWBCFzvjKznJP6Z50u4BLu3Xb68XA5zpyPDEPvp19lRhUXcfaPsb
dx/G8dYo4v4BFbZ9wowJSX2CbwXmUfGTmwb1G2TXkb3WpqfKqvQnj0W80RavZj0fgo1bg5l30yyw
ymoqbKZE/5Gq6eBPrf6mD0AFJuVHmDTNV+Jo+j0+nUwa1zOMRpPdgnTqnmab1xqdLlygIMY7j5UV
95GPXguwvC28P8D+MKqC1gQBFcMhr7WrYdUpGcoz7AtvpBFQfTgGkgIT4dBJSH6YXyYaU8w2OTgr
pT8f8J3sWJGLxEr3tolDjXSMfC865t7OaloxGFs52vllKIpiz4jtg3sVZycjHYEail0+D6fVHORN
lEQhDPMynlme0zfTA0fNLAxmb19tBv1zqp3qkjAt8NdynVGPfklmowF1ZnIkAvqjIJ2HveBHgypk
RnRjs2nqiQFS9qzQwmxzty6P8KpXP7IKDv0+tZpx70+CN7ka4oiws3yvfEceKozIXmfQOoOW7xNF
N8z5SpX3uq6uM2S/HUyy5VjXk3tKGoq22jd3lYKMbS52c21I2opmtsLnOEj9TeNoP3KRNnf+ej8U
6/2grfcD6gs0eUTLzzjnBL5NJ7i6IJvC0x4GdIIqG3J6uH7GeZv/4wbl4T/V3a3Eq8zmPN6smXsB
fazNZ+QEU5JVoSkFWdyJmZ+zcbSfzFiDr1uLF8838AbKgm6PkTe9dlHVJh5VTn1o5+Gj64PuJSDr
+2Czpu3p8g8ps5d7GZTUQ0bV/E35yHIM/MnV25hlnOztpq92ZO2BsWt58ad0tn4JczOzy48eVs82
CILysmDwdCcwUQ2dQJTv/2zYun+FWKfdu6qiuW9b+v1MuM/VYsXPSWC8lGzXV5lo47WubaLJ/Qvq
8fldq7ry4roYTrZxp78hBdsOhny7OWn3cTlt3YrJlVUazyodnmTv+C9ePl6y0ive4t5gBeiNp7SV
j87qeFeU8xDGFtlYyEZfRk+GfjDW55H+Fm5mBwezHjT8UCuzOCc2XFjNyZ2r4aZDmAkdoenqJqxr
waHupv3ExKAFKgLnwrtgcDLyivKq2d0urZuLwTjZ28/abeZrYIoEd37LhYtX1xhM1D736hJEOAm1
17kd5Ja1lYp4ZY3zmUx7rZMYEFQgYQ4+9LubWGoU4reH34CT4yOcK4snE1uADUIixItMGm/WwWVh
/Sn9cQQ8W/RLYwwktGbdyyzv8gYWF8KNO0Dc/pjMenviIr29usi7RDTuK4AA0b4NcU8EyqdXHLKb
t4XlVytYN9xGZpFoEoaBqnfejQBdu9364zbxZzjJ+XJpx1LfSlOQHmOLYFcxU3eYTY1Y1i+m9Q4R
HWVv5Wm73O0YvI78tcYEGTM3sz+Qa6DOiWsCM/LpduAp0NFt2vUulmp8Cu5gR8WoDwh4XLeE0W2q
x77Tsbm3tW1ms5Or2RcKWzJ++tT2vzuF9VjfuQTvkrsHv3w89viafegkjWqjhUqdypAZDrXS7cCE
SlBIkiB5u0TPe5p7vMakNaGsvclqZzN5KAtzJ3FyeTacf2j/vc7M9qaSqvW8u2PEUFTWdF06uHyq
TYPtTf6buaVzGm4W7s40iismi+1Go0I/toFDPOZUFafvXwt2BIFyeY1nl99lYbpytRtuy63fNRjp
3BxE6NgE0Ob6ZJeqFJce3xB9gvuz4DdEaTrhPyjF9fvU1oS4FgbuB/HEcttmDGeTrDS/1SgstXLb
qMa3j48GuF4aWksHnmJ2WjSsQmxUhPKKjcFRru77t0OQG1rk8MuH/3ltwNTsWjTprtOBUAHXGQKM
GBtvnWy2t2apup3Dvkq0oj5Q2OTtuZzNbgtS/tkMVnq5RR2Mdt+cmDqQ/LCKTCuDrFp0FO2+9iF2
rN2SlVvM47O83VpWWl26IKAlWDv92erws7PTL+YgMVVFjBfLYsQvdq+ZMhSKTIib+mYxfdiEaVJv
b5eDsYgDpv84Oadxt7PkNCLdlcaL6JruBA+BdV2N1WMz5fGpzk2FH00yftJVR4sw3R9Ic/rdsI7B
qtRhM1yb24kb8b8OvTk+lAYz5KXXfxeDHf/V899TNj/17FAn2RHYzKJ8zgwqGGyKNwuqPnZyhDe7
ZSaky53r7IDbVvrYZ/LbAMyHHP089OiLCuiQ6NghjQhNhzrgwg4BTL0d8P1+1PvVoqFQr6LnV/6G
N11hZw+3IlM6P0iQLh4GpxvuJzwy2f2Ss7/W+p475XiIrdf/nDY4lQu80q+JX1/7Rel3sjbkRqg+
OGVSZ3SACg45VIIVMioP0EWMz+6rtt8bOFuc+p6u79bitkqHRTRp4sKw6zntVMCDfUHT2t9jvUQW
xzLaX4wf4F1VMr3Mss0uoos//aqjI5UEHHaeYW/EgfQD828b+M+epi+vg93sa13+vX18PeXRkw8T
z10R1/W+fgwaVtl0a805rKFGI/+Q2KtPAy+WTZ/kxTvOviY3iidOE6kQ29xj9LJOHQSxBg+oC89j
b9IcwLIKYbDj7eEPI4w1H30vwawwmOrzDfsliYFBjMZfW8DqJg4QAaQjkvTngjQpLFvLPsc4eT8P
Af2lm/SPehOnl3JM3g3+jjfKdYa6qJ9uVzoZqHNdvhWxLvFxTB8Lv/id+kH+Jy4w7ldCe8+sfIls
RtLwKJ32rsOJyO2zl5ul/tTan5k3K1x7YNGIunH+D2Fntt2o0mbbJ2IMIICAW/WtLfd23jAy07np
+yaAp68Jyqr9n6qLc6Mhyd65bVkKIta31lznqYIe7Bqt/5D7br+1Rrt/ztPShsYz9e+xjqLZ5jnT
jFSkWzxg1VlK4FXzPnC5ntX2W9Ua6s3Q9d9a5s27hojDbH8luUhTx/gNZJQOUFWZL/iFUeIrle8b
K9/XLcgTK22Zg0lvrrLAWLTuJ4UPdX5y+XJg2O6lQPpYWVNLuvZ/kPvLvQL/h3Q7cJeVraXfGAYz
rdROyuSCzYliviVihOYyP+uo0N1NTfeemH51zS2dWM/ARcWpG6wU88PlC6NuVsOKVrDq2lS2dyrc
dLt89d9vSRTD3HrQ3hSszdsIBvqo5VgQczw2t+U5VwzdlT/jHggcJTA6Yf9YD8q9LKfuomYr93Iv
a7+Y/rSUTngMCgrX7S5NSvhMG0vMH1gQMAbh+AsYxr+l9D0cmxAZvhy0b+YreMOiUpKMTwKchE54
1jwzu/x7Q8SuxjAtvxfBMcj0GdtOj0SlzmMhzLOSjljbo9MlH2YoukfFtmHTujQYLKuJXTTgTwoc
1frQHfsmatZpwJskDOPvJY6VN7E4RgnlC5YOinkk4btfrkNdZycXlZq4OLsrwZt064gufEEjO+ZU
UlzqGTERju1AHslU2O1YFTwsKM1HGw7uoTdPrZWZa5tF/WvQrFsx5BO/xAdryimQeMtHzisvkcdC
rUa09UHvfgaF3R6SwjePsuuPip7hdc3J4dQkkEFDjxGFPrbpWjRt/eUGKQwG3dlMzsyc0abyye1A
jczedPKIpHYU3QJyiK/K8OqfMPv4LFRGcI259t5sjdc8VcI/CuqAtgurbuL0sxIOE4y/2i9n+G0n
mPPhDJIoR8OE16ZqzrFHyKzzFc0aDWDvUqhHY8SY7cnRXi3XzkUAN5VLlkMUv7Ve886l4567mAEb
Cqp9Zrr8K22qkYkJj0oKgYgiWNWjEf30o3q4jbREr8mEnfRZNq1Hv9wSIWJs2DEUMABe/tIKfsVK
FX9Qt//pIEG8sTbGu8omRof83101a1sFOcNyvM53ItnkIPLiBmD3M19HxzZkHhz+LsfHwauPcmm8
aPQCoBNcZ5GqBzUrGQubUmH36UQjvwI77zY92YJLrXH4oB94WNtF9DYMqtvfh91d2kfnQpy6rHbe
2xEmAoRjj4Yn8wxewT7iV2QGjjp2ZmVDXc9A8DdmcV10E7/gAj1mCNjJzMRcnovt31wnB8gHWfjQ
4EtZq7GHSluEMxGn2tb8s7sgtu3XWW0+wkSGgzE/jEY/udoxez7R7MYW0wMZyxJb5+yKQ/G0npUJ
GWX+qivT4Cwa9ijM3o2XAsyH13rRp0c86xgPeKcYQZiniGjmxoailDgyefOUyvZWlZVHhpPOE00+
0yr3Cdo7gXUAn2is016526h2tWQrXOAevWZvVSc+tDnB6803y73epdMvJWl+YYj3jnVjemqkk9wq
WwSEbv3gS8vDfJun9sVHOLrmhg9kHpD5l0cedq10zTy3vRe96RDGCP0Zp8XmcE/06tIcD1zWBFu3
eLz1oXZj2qO9m/X4NWSJ/1b7MeOIoFuZDhkuz+HDk5b534Ne5JGV+3dDvWiOWh4Ne9IWb407zgU/
jaaOuTM8Aa9xaz1aMe5V8LECNhTz8G+51zvVj85lcLXIdZM0ggdHPw+O9rDwVpisrOIpnFZsC+xL
mQxHkgP1pptru0Jy9qE08qfW0I1jO8+e0YcpFZjyt84hU4FN4IeqqMOqfWPaL9CGWLZwb40Jvkie
gzcYdHJ1VjwYAHiiYkYU3jqjnvgQsF4GWlVg0Qum6hLl+tmtfFwmNhzdQ03n/Cov6+RCb925KFvz
4PSZf2o4iFczWmr5WoZl6VJWzUPp16LjPORPrAg6DilMLSe3oXqldbtwn2r45LhwvrqGT/HIguuN
XDGt5X1WJiEWFDILtprbf8ahwYro/tLG9JkkC/0Owj5SEUVOsaFwJjODPwIoxQ57xLCyy3F80KsW
O0KclDEe0sA6iopKsNHkD6Rl4cnLk5NBBc+4qjXDPCZ6+Pd0Kt1J7e9vlXtpCn0zEdoCx50xHZqd
mESwaeNSri1mQ4xJTT6hHYNz0hC7hY8eEI58nh8JWmRu99+rQ794cgL9qRnobbFDyNjLOQkRftgv
51rlBJRbmXq4CeepvEDXu/iilhsL6M/a99mfMJCPLkSKwXDOcxO/fNWKMf9IvKbB5BBlXB5KsQ2n
QDv6XfyaKt7WdqN2QWuI8zJUdwNkmIBE/7Esk9c8rX+MAHYejTRGAin14qYxLuTo2DQHbO/Z2Skd
LNO1eNJyM/xsHI2jPaeFKWWoOLvUFxuWX3vRumxbIhVh9as0kU8tToKvzI9eUiMsjh57qr3IfFxR
iKP7hSCtp9TRLRH79lDOA/1yAkTFz7Eh19V9qkg93788QbNKNZeQUSm1lZhkcwRNda/6a6X2jhnc
39NTvbFgjjiN6XwT38Gpcww8P91XxkwBmkNo9DtU4C8pP9Zk672rgS4mSrXc1sSObTS3Qr9Ys4FH
FMtCCvT0zu3GluDdz+OOssN9xSuxmchxbuJEDw5GnrynYaQ9IPfYa62Y/K1m4XZVPWMmFc/zA4zi
vYkNy8Xs9ICO8a6nTXYrXe3m5mo8IepgFlFl9WVSDLFabsKik9t74w0xvxFZ7G56wJMFapG9zyqc
wfljZRvHpalEeUyIfGaTUBN99IvaLYyrpe25AtAW7phHGwHwuGCZmP3WdlDsNb+zyDHpp2X6sECJ
GK8mAWnzZazRZ/1AsNYd9wnGjG3UVtWmJmpAuABHkIjCrQp8CrYYqN+lmAoL0TGs5UOL+efTl2MK
M6bf3D9EUMXi2ApJt5XiIyxQZEvNpcLJNscXGjn2Vj3RwpWST1lGETp29agIwAEpxEstsz+UlsXf
YYoTpacOTpbMCZfmER+76a7lPY+nGAoimeDm3NilvQkqdhF247SX5SbU9R8mIxG25ETEWVyT9hgJ
rHeRj1G4UFcJFogFMKOMb7FP6rEzUitQs/QZHFCqGYpjj+WO6VvKpy2zHj1Ph21TO0/LR8tvLK6M
uXps/I20YZbJzp9PZvMb8o/bxeo7yOFH2oam4Iy5EyZ9cEr391igaxTXCgzoXD3FupslicDM0kOT
4ieuWK5XLQ0N50mU4hDV8EzUMFF3wJnsaOuyedJC3CvLQ6MknrUUnoVBaFyiFkYEPR2rplbOO96A
I2I8KnA1bpb8f8M5ZKsxHnxCvzJJ9PLalDW/U5J1e16apvYepZExRF9cianTP3eV5/3HQ/4A2p15
orIiRSRir6tSYLlF78Tnqa7+Wd6hBdYrphoKaSyPae6pA0X/kgu3oHiqapeZvhKtf4xHfZvOXp0l
vo/m1R2y6JkLAP14rMNMrAVCn0u+0TVpOPKG0LtB9PyNKLNXAb4W6YXyHJfdL9PxYTvMuyYVcP1K
U0ibtOUVl7hPg2eGqzutEt+tTUIitsR/G9eSxLp0EQPNvDYZNadg7/ipaTyIKkFSJ45gM1hZRsdg
bcSrvk9fyxxBFtSqfRycvN9lvtF99EO2ZeSYvIZNnr4Q2weshPshROa7W6fipAvO909GNhdidIpU
v3ApAwvnK/XfDWqB3lClmjgKRYemMReX1AbgsqAcYrT69EX5bfhLC+ZijF7MkRi3P0XCJnY7me+y
ZnOWex5tklIMgLrZ7v57s9gZloe5st60GZ1sBBWp2hkgAp41eO2AlO6jqueKb3XOLjS5zMqYgPuS
1p/MYtU0EHyX2D4BJ29bu6wYFNQB7k1z82GsiewqPIgtCsMh7opo15twJOclyQsze51HcbgNwbzi
sq9LIP5AA/B9ltUM/p04GsxDZdaKc5n4xb6BsfeVVK+1XxS7ohhShi3RiyEL7Y8gQN9w0l4ZuYWx
AqMVWv4sUmm+iDUmkDEmAgsfv9YHLiFHwadmtiGEVMW4pcFloyT9HcAkP9BQm+/N1NLe+t57ilvL
wDuRFxzwQ4+URRPAP5e5tecY8UiJHLbv3oKETYHYtLXDvth7Tmi9Vv5X2fT6H+iC3wN/9AcN6zA7
16Za5zCX3pZ71NHWqBkYro+2WalVMI9QOoc1qLbGpzRz+hfZskTYaXLjraphiGRIGwzOZ1165mEB
CoVm9oTJYTzefWQVLgs+8cEZLIQN384cf0wJFlN90GiNqzr50Dm5jQq4NqHTcT0I9SP8Bm2TFPFX
CGq6XPtu9enK2r1IIjS1M5L+dErAh+xHdovoZMlJHpQO/NUJ+EBakCF3GNjLG41J+K05N0iy2uCW
jRREFC6tgHa3oI/b7eLZ0uDd7ZZ7gZDpTjE8XQfV9KN3uuFauWm098OExH4cMhLt6xe/xG82NgBx
UEPkiU48cz+mAohszqACnKPxVGSx8ZSYICpY7ITfmvuGCOW64WpxjDwKapcFKBrkz6524AQy33/O
POsqp+K3Dqz5MaYoDcNvwsclx/SdWNI/tJ310k6xdk7DPiM/zD+op17xSbHM78Ji3E17xzpMZPgc
EcLZM6A/m7gKD3SKVZzwopuZ2j11sOn3wj3sHesnNC/7MHCMxQQI51pjXwwxI8l+J717INWRfPp+
h+VmqItTSe3vqrHtgOkPwkBrTz873Y/w3IFXS4YBxGwVWiszIQJyB7m41JjlcX2Dm3btrd58S7Uk
3jRCk0eG5xnVGZm1HsAYwC3vSkbhGEA2k/Dsg9PV4wsK9C5JcFWZQFUuyk7bW1QSW9IBS29xpog3
LaI7OAs/iZLQJqvKh+VszwLPIUq9aPkfNbuJMmP+0WSGTttJJGWh7YH2vQRpk7ymqc4Hs6Fb6L70
OZ35tkjiVRrT4ebjqFgkcRpz12TC94Zedccuat13Jxm3OMTHH06AxRJzm3bUOvFbIz/FBFi3bk7g
1hsTnvWZTVT4avFCABS/6YGZfGRp9F5m8fA1tXUMAyCeXiw3bbb9GO38vjvJ3rZA7IofNs4UROg2
fGDFDB8632g5wDrFPtcLCKFExR400KevYYLBAWjK59Bh+tK52G10b3rgOvFcDRVSAknZpyxwcQdL
2e87YUcvKbl0Tg5Xk8qY9ehRPhLk2tdiq7/rBGNZ6gTaeqzBXZbt3HF4QFDMdjjA6a7tXOIEcUOR
zjRU68Fr5c0BmLtOR9goVUaEL8P9fxVabT2l9fS9/C2K/3leMaojcBUxAQgoYF5Kr/AjnqNYAUkz
1EU4/k+rhfeX+q540E0Kl3SDdGtmY2LMnR6Fj3fHhl0nvlY6UXrkXfwqIP0Fs8IIj+5nTNXyOs6o
jwKZ428HALZbKzQ/tNBghBPVTniB1+AO46dNwWHfF+rQt228L02TBhB8Zw8dSlBcZg/VELVbZUHJ
HeeLhciQSvFl07ITmeZx6M2fYUrphFnx8cQZmH/Cup2AJn8YdmuBcwWer+w2fw+8iXgo8hXJnbx4
NrAvr5LUHE59AQhLlHlzif3sKfab+jY2VXWRXdZsNIy4G61K3W3iDfZJcPBeD5EPYxjxfF9LS25L
r8Hf4DgfRuXWF8SS5jKYZbpjOk9vsfdnSa6IOb6SgfBa8fbxz8QifSJke3pN021hi/FWxeIdD2z5
pKe0OJqm99sG0HjwA3yHiw7yryzSm9qu1LXLZJfok4PYp0ZloEciGGk9JDjCsPMcI8WpLoPywyMj
FyN0Nbor3ji1wkF0LU5r0GDWWZFNh0WSD2JMtzEowIDjQDTvFtOito6jP6i1WzjDrph6ltFZ2aRh
pVubbkFqJ0pvWijDL3A3lkooI9Kav3eSfKsbSfAea233GJIxI3HWcfrD9EaR8spAQHqKx/bLc2d5
y8OyGfixe7nvynG7zsB1WayiyhLgiGy1cxhj7IawSF8adqmeCB7Kuccd0nd5qaeJner80KC17jAx
3d7IIxCdKocFOiP6B9/EEEl3VreHXV2/Msdn+JlZxR+hPY9c7Nf3PM59LbIi1rlY+PqlT7NsUwIZ
fhV+8SoTRg1YS35IN2RTl6DSVBWmiT4pX5aXBgvcFkPekbWzeerR5OjMS9+Z3om3ScxB4L7jDadF
s4+m7fYsVnieYcy/Nvx1tlJz3B3IbdKjlKBcIgrYLS/Mb0tkgiOJf0gmwqaJiPAWx3mP4Si3X7TW
PqZNPzzS8mq/OI6UzJ91TNINyI6W8MKtyC08NqjDOvP845hF441tvdy0ve0RVWohmnC920vpMul3
SIvXqhuf7qMzn9TnJijq4UpNQ7/G9VDv2Xs4O/bd43YJWQAj+fuwa6fubbottZZGinMunpg/hHP9
UBzkyZxbJiuU4YMgw4auQd/8xXWsDNImsaqgDDhH8oV1tvh6sTZVazeK2IzOSi9mK7GKCNqdY0Hc
mhK1O8K4QQ58UEv6STcVv7dPe7FvStw4KQOwJpA0mFjxD+GGV7sfxTcX3SsM/40lC3FZSuT8igbm
enIfRE3mMM9HIvkQ3UbJ8J56BvdZ0zm+lTarYxccs/upOsB55ArH5n9YnCwVxk86+RsM9nq/zTML
4xPDp/f7vRj70rK8G2adrMqgwDyZ1s5zwob/TgRefo6UApwNGtfUR/ztKkPZZ2Zr9bENqtei0LcK
ryq1Y860YbWLvsupJ8Na9eokaZRD9PRYMPri0wScuc1aBruLSs0OcnN/fTrXotZrvvIYcYBtiKvJ
aTD8XW1UzfuEEfTo1kPDNtw215ECuRWb1daxA/9PXZnPpS5fg3KsXi0v/ab4K/lJJOpbDRWRd0N9
aU524upmfcQjnd2MGpnJD2G8DmW8IdefPvUitF/80SOk0w76Pi8cG7YQtZszftpPhvSxxw1IDSH0
A4Nr1g5S/j9qbtnwwto6eI0HGSbObuYwYeTnhH1XzfQg73izRxZMBL//CDiNY498rpdKFbe7lcJN
V6Ezpe8cp3nl8rx+7ID1Hcx4JngAC9PYeL9Unl+fAjr1VtVs4VueC/o/sqBuq7Hlu16l1o5J33tA
5IxEXiU+PJMGed3U4oux1JdVSYYNNIKMEWHb29jzUAgm5ni4ry3UpcTXBeLucv7ekw0/B4U7rOaL
9W+lvvwuYGM3TsDt15xQJoL1Jd6XzOxRao3EfBkk6n2SKkmTKiJ8BH4K9jcZA31GqHOywbg4v5aA
rB5dvCrnvmzCrV4o80cfy1XXpcWe0zBO+5nPLh3oJIMv+oNYLhPEyUQRiOcxK/S18PvkGNQvpLTF
mx9Aw0mYUW+IIMl9HcSc6qMxuVguv6uRy+7JqhUzJKu8TmmubfxSkV4y3HQ83e/6DIu3yHWwMkHj
1VH9jRsNOE6V71tQniSamdXOa6Zujh2xkQfZlfpDxSh/r6h2utxfQCUx9csY42WBT/ieDLKr5lI7
wtqW880C+1bQUXRx8FBijv/LgJ+Yer69+xyncHzItATbvAdJ/t9ZUsvEg45RJjlz5CnrBjrV2aRi
9mdw1zXPmYg5OZVut0rptTjffzLAoit/tiAtuZsmnAACh3q/cRfxOtXhwtDMclBhKlcBMOeLZaXB
IWGWeb+3HIRIuzTsiMvmKXRD42yyuYQtDch4Wdu8HItWGI6zbFmeFuy9rwM/CgIYTbGR4baoeqRc
BxbUFPoBHOApW3Fisn/5GPk8rqZvfak+gbVB784DuV1kvmXd6X2z2VSD/DXZREV6u7OfRZGmazcp
uNZZ4iGKdX2tO0yQCkFowcAm1JDCACA6lc8iE2DXjBl84I9asM498a1DrjplQdJu4qyJ9qmoG/TD
pLmkVKNzzga1GZmGv+Yf1x4aosHsrTnlIy6ctcLJ/sx3cpoP/oxJe+aalC/P/L9f0uCfLd+zfDPy
F2Nf+nQKw+EFmXLnFoQpiiZT8S02zoblIbb3otCGC9kWrFmIUF+8pYj9gvh69NxYPqKJlcw0pPZF
XyGbsX+bQZd7suyLayy3bvHoahTExsiMj/aMQsWp31wETNY33IAhpcl9eCUr5Z/bvPjhc14+Lzdx
ZFL/gh+I0mfr2Icl4a3Kt44kYdAiW3buNZaFt0QCKGod1nqNxpjr8hCgzqc/QGvc1g7bN6rF8y8r
9vFnYZ8cdc0/prNthIRmtxpjsGGWUuJSmpg94tpS+7QDtOLNjv8m69/TLvOeaxXVm0xv3IPsu494
KodTYrgxcomuP8OBW6UGork5bJ2a7moU2PTEGzKBCFbDw7fxXyDUbrsWiv+iJktJXVZHZpz3I8g9
gMQik5ngDVyu6exjGG/2VoYe7f8YRU8RL55lsa4QN/Z9Xf7jkZD7MWqKyDZ97PeYaecYAcNeBDXc
anIDGqj6wnf1j5/ys6hUPes1hN9QEfIghgkem/hYFWVvw/xA63l6+YZA2fH93r/fqpfd8CiafNgQ
t6o+CBNvFsKy15rONq2HFCJNWiPfqU1goOOSFFDwPWguhaSPBu5AlcjynhX6/zzurHL70mSm+dYl
j1rndRspWnGr5QizIJx+F6POelFq+k0mRXPS4P3sQAfBi2MwfBh0la66Zi7VrDsKVwxk6a68pno4
zS3iwbbo2OSCuow/9EpWKyrpxmtUZfFHGNEYLxgFuWZb4Y0tTpUXJB8ldaLgtMCTLN/lV/mvznfz
fangAFkeJa3GfAFZblo/eC1555yDpP/7VCnaZ4qP/HPqTZwyQyt4IomRXJbvTySph3s2rA15O1JN
2b3QgA7ipKXdwpww9yfqwXHsHqMOKO/MZSrJvifZWPNzbAh/qDoFlFEP4OyI9jIfR7ZLEH0YceI7
VFWt1r1D6gjOTv9SNHh4TLvhozLUu8X6sdy0c9OFK0gMxlky7vLu533iqMKeqtyydb/hHFkoyX+q
GJ8XL5V6rfDgrpRuRgdtwF/izTeaErRc2wFyDMmpJGfLUI7GY5QJeTTRJKl0wsuhul7+SCZ6gABv
vNfmMCDo9sY2I4190iuQ61jXZo+cjCW+P8c5R0mCatQqb708JLpHwUM2mkB6vHpXxOl0HlJEQdzH
BUMMp4G63k38GeINe+Cnwo3VzYtzptwRSgyAIzvRWIlqMyeUSffisr1sLDPcxiFlLFZrqstyL1we
OlwazD57Qj23nw1aKqwg3bfec1PpgkMMN70op7NTnVyGPetKFJxtxNynS2L6KSHvuq/DQGH9Koyv
sb+Zk+P+iO2JyYvz1ILLuUqm+wRoCP6sVJ2Eu+VJLazD/ahh6k3K6l2fTedVHU8r3UvznSnSYaXa
pjhl1kgkOfU47VvXqOyNDf59pjqWmLE1c1JMDYyKmpWJCewr0Vx5KEwCZ1HpJLThdNa07YnyVxZL
ZptlDqG1QduFdSVOje+PV8esSQvGYnqHXfXTtDTtT2PxN5IIv3C5f5uooGOREy0mcf/hFQAnVOY9
Dp0zt9fNw+zAg/0xyGNLXHdlzETsgT6cYzmjEOLWZtrKJGWsS07LjPkfNHpo0HhpIDAlTbhCxc1p
lCAckYrGtdO36SlqJNxulW4ThIoXYTX5PiiBUXNa+2VECXmEDoGtzUZxmkqrud2VodJ0Vv3cCJ3B
aSH+Rl1nOz+kzMzbyLQQ+zYoEe7MvjqTbubVA1x6IEKqH8Bf6rumMMJNGqFV+46V3wB9RtuygRVk
JX39M8rto63I+3VMsPYF/YT7UQXDEW+Wc9PHJlr3hlN9021o1znOMi/1LpCFoOYNUXEku+fu9Xy0
z0b7PAfkf9aj7m8mPAPnQcdMNZrTsZFYs/SE8RwtoVFXEraQQ/tiBsGjyMXwxVVqrF18zfOhGWNh
fSJLSJbeDWjBFia/+HyvldbvrAeOPjmXOQj4DvX8HHahS1mgab8hUQUFiSWSZDWanG+uU0UTbd71
+S4wnOiaGOZ4NOFyQLscx73R9cVqGUXjjxIXhZHmjj2nkminhqB4HGiDicLnpZ6ZORm7b7/faHZU
ETrog9flRscwS/LyZXkgScKR4TGsXVDN08UMOpksemMXJOa4spZAM9I3IwVcpNv/TNuanNc6DtW0
Nogvp47ER10axUFjrs2VmIcCEX6d2J5+jiv/Akle4qzFOsu1EV56dQy0EVnG+rVclKHL6pdKH3P6
wsfubjDs+jlSSFx55cyZ2CUKO46Vf85ZAvS5dQFo6HtSedbj0E/VoZdtuqWE1F8v03stkfZZxjhS
lpfMdCiXsJpw41kD5P4pmFPq1aUeH5cCa/I74loM1Xl5xMEI/GdvgdO/72ulqC1qRvmvxhFeuWEl
xW4Jrjs9plzqXL8yzfyxTCXD2TuaaoQvYIISlCyFte/yDjV2viqnxAqdNHup4WI1k055GZDfnZ95
D91oeZexj+PD6LrNMTe0alOZPaNqVKSqKoOP3qGiJrKA4NFW6z6nur5dEk+RCHZd35bXJo1u2jTI
Q6zpgJD8pt1Y5sSwKjQcLgJO8c/9IYyXeeBO4UBOnSgYQeytncCWGXb2/r6lKYz+ZRG6ofC5a/oo
+rvQPU0Ov8gUobKj6ihRZw9MgvYgs59KcjKci/klkQmpBcwvMQ6viwZzCv12vuui/178+YbJursX
afPeez6TCxmTHPasAIZXVX41huLcmSePrdlw1kjr4IzMRh5LTNoGOsM6dSmkHeZjRpZSwVWMmUBN
QtN2Yfk+0ptaHcZW6/aNLOCsJvktaq18VcrROhAcenPceTCttSGEfMitBkbkmjBaHjGeHbu0tFai
hSiBO2CeUHeTv4FkVNZMvbLG/bibwcYoTLdhNTirQAXHZQZgtLgKSW5hIDKmwtjeKz+VdZ2PAFqh
l78jV3sOnNb/afjvHGSu2Hrib9tsf5IPjt9SGQV7BkvR5n5J8yYQ1X3DNqvhoPqbD9UtJKX5zr97
aidVrPtK1m/pqOA06LXzxyIxKcnTTcw3NznXQjJc7Vifl5selvn9HkW/L0iM077gnGBfXVDHF6+w
Ec69aO6FmRMgperfO94gh+W4ayeltUtC4KG8LP+QOTBuVtHFZL9ceR4d8RGbgX2xTJAD1mRW+I3U
X5w7WH7KlNmC3l8WXA7I+UbhPS43GH38PWFBtcoG/+9zyxdGmRKaxZix7kL1g5UH/7qs8nOSD8HD
ctgtJA5WwyZkS+nqMjsazMR+ilICx7M5vErVexMaFj5qD1nRc8R5uad39usIh6Xe0o3gnpOC+lly
tcaHmYZ/WgCFfzi9rkmUbHJ7GkgvEk2KbRyNOPcVuNA56uxHdrJe/p+iA0jYpGCA+L9vu57xSZ5H
Em8BTNy7tNON9F6EafajmFOxnAWI1+SNea6yAbZFmAEambIz+SKawZe7rGRMvvQTtFRx7WHFoMU0
l8UeVrn5yLnIGrb0eINZlIkDoC8cZyKrJNzVDNuBo4xFF66CGTzfNGZ4bsjynxkwhjTbtG2+IwaE
PtgJjb9USvsmkccxkzsFsvBBhl17gnKMrl4BxZ6fCmc8dsCquWknQaFfDUhEqy9V1I+XZr7pu3S+
sZtVRQ/UdrDHmqsdA4bcsn9ahlasCp2rbRBBB9QpYzkXzcRFR+NDtdTDRzqGX451NzOz+jMjOGa9
s6ATJZ2/1mu8WQlyxgvMnFU0ryIEwoILNomfATUYu+XRv89rxgBR35ArLDqk4Up3Pm6NAkxrmbj4
fRk6aOjmvwea6JOylr977oQxz5Aot7mUZXD0bq2ZZc+aDJ4WY1Dt9w2lmOxk8CZklGPUn3r9FCEb
/x4AlaxdVPIHPZ+A2vBpF71VmCssfuV28AJsOPNfrY1Hb0XBBZV5RWY/wjBmaDqPRE1ckuumL6i7
Xfrb4sRmiLYGHkvXSq44UVb0tIVSjDg2jI8Cj9CqdEpCvuS/oFhX4IUN7AVBx4HDmVBjKuZ1Z+Vx
DPSMfDNkorgaym2eY4PBJu//I7LtjDM2GP+jj74VHmudH5W4zDoWPIgv2kMu+ytjBP994OxL+aI/
YNmPdotH3B3r5yBFZFkMho7KjzlQ8tIbPiH8+Ru4p9+Bq1WnZAbugPRG0htz4FUurXeeoWVXR9Mu
JQOKl0qGPyvDcO+PDB1Dhks0HZGMLyZhNFyxdr0vj5abHoucPdG1vjySmQGONgexbEdwtdJ0eCqH
6h8D6TqOqU9ABqGgCaFRB5ae99K7hhqGsIod/w/2w+tyLh/INMUNpSXYETRjVfl40dc07tLHmaNb
WonP4Jf6BcuYaHeXdrczoZ2Z055dWcr72rbOlfxSgjDMJp6p7K2tHHTJmb8WM39gwWKyl+U4unT7
aZpc/WhZ3gfR0pR4HIx5tp7q2rrZJ75190T+KtsJ5q2rYeiDvTP3/rpVVt+mdqhvXa///3rU5P9B
G1qu6QGikJal0673v+uSosEwETJ4s5jVSAdSWB4bOGXXGt/mLZVv0TxTmZgCnM0+pWA5+YygWp+p
1naueeaLVWZ4BzXXdyyLfglM+kBYT1AAyXOdlgJBrx8Kv2+JSKOYLvcKa2C+gg/2nsgaKCG8J7Qw
EU2g+rD3doPMCFERULSUFu9Nrb/ddfTUV5vSsla4ustffZExmR4H5r2UaKPhY0SK55txrn2TbiJP
ALL+w0/sO6g4dkx9K5EcRlluHHPtxv7UwXxAri3ZIc65tDZgjIXqJm5ZC7iqkfj6Y+sGETrZcpCw
7viiZPCdFTTyfFviAWugR3yZTlVCtvXHV9wRm1ZlYtuEpb7/L87OdLltZNnWr3Ki/2NfzMONs0/E
xUhSoyVblvyHIcs2BpIAMRLA09+v1H12kyBD6O7oju5wSGayqrKqsjJXrtXAFPNOtPh/3vr/G/8s
4Ike4iKv/+e/+fNbsR8qqpnN5I//87nY8e9/i7/zn985/Rv/c5O+VUVd/Go+/K3oZ3H7uvtZT3/p
5JOx/se381+b15M/BICnm+ETncfDw8+63Tbv34JxiN/8qz/8r5/vn/J52P/8929vRQsrJJ9G923+
2x8/Wv7492/off2f40//40fi6//7t/9XxT+36evk93++1s2/f1OUfzkOS+aoum0alqqiXnf4KX4i
2f8yTRueSGgrVST6NJMf0QnfJP/+TbP+JZMLRA5O1XWh+KP89l91AcyID7T/5Zi2orNrDMWWTVP/
7X+/2Mny/bmc/5W36JgCyKrF14Gr80/iTEtjo/H9DA1dH1khBBXiekfCZSivO91Y8GxddvSpRcUN
ffXX1qp9TFbWHEnnqUiapel8X1tF5M6wFF22tIktlZzaYZ8TWUoLO4Lj/46YL476VbnsotgXGLbo
aBn+GO3J6E6ZSs8tTpg4uRFyLYMn00U2KgCgCMcSbc368hBmC4haNLe8+tji3BCd0+lsOlhRxh6D
SUfc+wL7g/exgbMFm0ziu9zy0YIpabfLoXyju9TtfCssvSQ0fRqCwn1kzChOKTOj0YXzHNnqE822
ygrpFj2qli1lge+HzLUsd79oAhDUn3izFGgmr+fGOLNs+oRgdo8AuLYRYzx4Sqh7W4oJrv5SBfVS
XUj3kFpncxan2+D3WbVBRJgmSquW+EZHI7UpBRRNDAG4Hg2B4sJ+56eRFam+fDXnlBcn1YAg1tAN
drcy2QV57Gz3ViZU39X7ekdO5/D7GX1yRM95Pf2WJlrAmqyopjxxwqRCxnStaL+7CHBI74Dci6+7
rQ9+KQALev+xT4rPOz5DmLxje8pEnTyztjIIAV1MHpHmolkcQj1UF/XiYzMTQuT33axosqqrqgzH
L2t1ukj1IW9IszOuyk/u1VfgXkUEQad78MlXpW7sbfz8Zjezo5ULznhidXKGrB0KzZgVzngIdA8i
+50LsSNWYw/221Cb23UXDaoUqjQbmXpbm/hibsY9Wg14/x6O5+U+7Bbyj/yrfNdeN7dJIN3PncsT
PV7mVRVivDaRGBcN3i+itSPnB4RY5jvUXNw6WEcwJT4SBY3RoQ7293koBcqD/Wg/2wtp2VpMfe6Z
t0UbzqytWLsTHxLfQYXOSbG59XR7ctQ4axl18RYWkWRZP6kBQfD99lEKyLb63Wr09LCK6Ehfo3vk
f2z5NBR9HzyBPT2hGv+1DHOyWWS7B0WyQflsrJbD4VNRL9TtzccmJuzUv9swEf1UZc3i3nMmK9po
Q9mvdzaaMu8uhMzQz2aBjlBYhPlN8XXG2tlZphrwhXM0m2wRtCEn20RO7UFbOwXCidfb+12wvm9c
3oOfmyj35s7NC5NH6wHa1PBc2xycE1MZ1QW7TZm8xABIp3GdVzf0HnozI7rgHCdmJluwJvFQODFm
9KhZwkQbB9o+sILWVzwUN34OC9omX7TlYfH3Nz9zeTzAiXckNMCvuwTL6OWEYvvDH+cZD5ulEtSP
8BvPHN0z82lPTtK1ZUhZKZwxl3QvsW92ApRNaWdmPsXHTDbb8aimm62oduBN4Bl2ye3z6IekSQVb
MMp+Jt/lTRmaaYOkmON3a21mKc9XknZDNpupsdUMbr/Toybp+i3oFXyzAUgjylKFEYBgo4H8R6eW
c+MU++p0nFizYYyioKDIRLmn1sx+Pxot4DpXXgG097Z31R08Jq4V5Q+Nt/+iP8zM6/nyYc+ROclA
7lq6PfEW+dDp0DEh4gKGeJn7DS0V3+WX6qsWJYsdZSiq9a70YgczZk+VYMXxYmomcYtBrkKDE0F8
raPzW6Kxb5tSR3S7sH4KkasNepiZ7tMIbTlOzi7abbzd1xmjZ2HMxOiEcX8LS4EBgx8r6SshdDoR
wXwC86TX+oOvukj4ABxcz7muemmKj8c6OXH2BvX+dL393yXNHyvJUzfiQF3Rcrvxek/x6Ba5k+mF
8DaPWkTnLnGBtIQ7Vpm7qdVz/yJ+Q2KdN5Run4VyDQl7NIOZeOtRCdVgXKAPFJEc9VDJ8LNoZsYv
7J0Ta5NTMIZPEGJjGuA0xHGt63j4QodM4Qixl/ttu7AO67suqeiKkTzAtaX12kslecA7owlhLJrZ
yBfuNNQNuDcdGRSqfBaMkavoqZcydnmFr4fpauehcxzCJ+XJV9pMhHnB2TBmW6g8aFw0715x5OG7
OoOCAclMUDfAWTPXBirz8exe8KsTCxN3TuCl5lhicuXkZkN6fk02SVX/dgTLQ18jrhORFqC26cG7
3XUSnAk2nJHXqMaFmp+F8Ot9pi1mWYa5Z/n0Wc2cDhcGZugyxVKLYNIi1Ds9HLaIzsD7wKvXkOj4
30KqfwPwbcYbLrjmiZHJ7EHsa0LoxriMRA7K9rrgTajAPbMvHyz168crdR6QM4kI7CKTRWYEhY3J
HVJnaZ0nFsJ1dHe+B+SJbxPjbN1ySRzgz/neZXvC7xTZUMUT8XQGewWyV6kT9pA38XWa8j8rC4HK
4UElUaUEVhFZc0fLxRk9MjrZ7OvEQWH33WhAVYsW5ldrobjFjbnMF+gBRtKqeOluNnfm7czsXjjT
DP3I8OQOiwdZs4HzZsSqiMhd19EmAj0cSdHGH2bTJZr4tMkNbRD0sytk9oMzjYy3GZoRBwThXf0T
bRdB/CAeWFm4vtZf9vcUbviBK4dvysL25TvxsARGFLJJvC7QPNVFEtJTluNzu3CWhg/Y2o99c2YD
vetqT7+jofCQ5l2iGaTJTtd/bwFSGDYqCKzULQNSv8HmirSLXy02N/TEi+sucXd39dzD85ILoEQD
NtfQlfNrPQWHqFIey3hzdXCjPVdL3Ss9SANhq+Hl27gwvS4lNQIfF804waVDw+aVLSMUSaT4/mI8
Om+zkY7vGki22ynu7rX/DK4nDhwaiXxEGz5bkRIgUcZCzRwjF455ni5/mhW+eWQWzXBJphTNopNr
LxBY7jfbGRPnSQROj2Mb2qkNw04RQt8zNMif06de83ofERlS80G+UH4ZVTj4dLXczD0zL3rRsV0x
9qOxVdpWH6UBu/mzGSE22UbQtAY2WImYh2AMsZPrQGPnVlE7d+tcdKSjaZ1cAVUlARHpxbSSnznc
pFfGVycgOxSpe/5DgPgFVlgDca7Zx/XFs5MzmmyNBsKXaOF01ONuPciJvhOm15+UsHYRo71/A+rw
y17E/t9PHIrF/dOcNnk/1esajIpwoPUXcb/ugsRPvxxe4GNfAdLx6USf2Sjnb20M8sSQyUkpMtWy
0/E5Y2nTwLVO36cWkc30k+kDZlnst1dpaP8T33VMEuiKuPb0aWKvaRTEn7acRPSh3GcveZj40AG8
rUN0rn0tqG7ahfb54xFe2pJHJs9ye4rSZoXKxBmIR8Y6KEMa+z82cZ7SZtWObUwO2CIzKrUc2RrS
AkqkIF6tF/U1O8KbT1jMDWdywvSqXEi2OMuz3TdZ/Snrc6Jtl/ba8Vgmx0sOyagCb6y4PqFcc/Vg
880Ia5L0Gw+4Znpv8DYYvtI1Fc5M4vmRbeMQpk4hSaWP7X0nHp0vcI1sEgSz0aD9NIblg7KALdUq
/ORXea2HWbD3lOZuG82d2BeeAadmJ8dabqaD0lroYHUhUn1OCITfE/cSD16C2dmLSQSSp3fxqbnJ
UQYXPVRzKaPMr82g2Lojh3f+KHnQBt6BDnsWhzfUmDMn6KW5RX9PhsyaQIB63ekuN9vasvYokrvt
4cvY3Lbpg7meu+3PczLiAfkfG9ON1sBdOu5VbBxW+6X8Zb1U7/Jb4tnlPzhFbF0l2QuuHJ06ZXq5
G8ZBGdP63RLcqPe7FQofnv3oENAOvuyri/arPhNVXppAi8QIcycqLfpkAkd1B8RAeAncfm5zeHL2
idskPz/eAud7m97cP40Yk8N/T/+oY0p2Cjb0YWhuDunLx59/yfeOP39yTBlKh6ixziDs3aoSIV8H
NVfWhpvcmDnoZ6bLmJxS2xJ+vDrDElRlriI/JA399cmMU1+eLngLeB0avOXFSXZ0YOxkRU+MlOnK
BrrJ7wf9y8fTdeFYtw1OJDj+OY0QZ5zMV6WosCJtMSBeEs1SWay5reCZC6p/UKlUT21NZkwtzNFB
xSd15WjwDvQg3isul+PiDUnUPPVUfw/rzcy9dWGVTsY3OeoVCUgC8JnUrcm6NGgn2/b3Qn6YmUXx
KZMT78TK5IDV9ibsv72JV5Nnk1xjkQa7yPRR7KWWt7+Zq+VdOtBP7IlRH7nFIev1cq0yqu2185z7
NJ4uSF8+aF73BWWQGUef9ZFp4sBoi0O7E9aWkNU+xoHI4Nlufb+7+yd3x8nIJg4PUJssD/Aroifp
Ltm79ALiI+bepXczrG4Pd2loLGGEmxnjJTdRVI3kiyFrzll1TVc23QACI6WV7iaH5bDb0aacOzPO
qF64PyiK/mlmMpOQ4G62fYyfoO/ONoBwnc7NV0ixRL0yjiBAsLYuoNBP/SetcuXr5gFGWv9jZ1XF
Nps6K8VSE9S0QSvhNL/VrUmUwgCRuvs34u/WowGcSroVmG71BK2V/Zn2Sl/1RSwOMyidIR4xwsx8
XzjXDBEb2wBMLmTDTVqXC/gyU1eNPw/ZF2vuLru4Q44NTGZ6NMrBgX9VhDwDWBYVtEASph5C2U60
83Gizx/P6oVHFFCfoxFNHLfmeQUXJktrPcrkd58SFpX64bNEy1yQMZdzKBZxHZ8t45HBafJJ2e24
xCHi0CMjpFs4EAX9KpoLqy4OTJVNVUC2TRlUwulZY7aJKW+EDjqdQdHmQfWc7wKAJIAeRk9yZ84/
L42Ll6gO1ZvAXkyvPKhH9X1nKJw22bcq+SZDdnj41O953BDUsTVtqvwza3chaDCOTU6mUqfD39Jk
htg8S2+6V90JcvmWTWEuh7fxV/nDrH2U3n6irj1j+dLFAb4EhBglTPUsZ+5AeQDpxSgmt/dV0mpA
RCUv9ZwIRlh6y67mNt57iDpxG+IIA7QbFRpTmT5B7MFJOhoXfn8MG1eof7qbZbb4C0iQC2M7sTS5
FLsuq0uKe+k7CArmwfZb4SHZzeGC9BZ0J96sq54/9ClzqIBpDB7epJ0nEWxhb/JtZwxiNuHJvCqj
NUGzEUHusZq1deHGOLY1DWSzHE6nVMKWHgF/+oKkZpQ9biivCMiJfZWt1iAhZk7NS3sRoybxOe7C
o2CyF7NGkx0reXcXkVXX/PSb5L2t7wgyvMPXuZ04a26yL/JGc/Z5hzntsfNHXyR9zRfoUyMoJ1d0
188N7+KcGqRvHRL59lnRYGtrBxuGE/ah3/mcAPBe9JI/klcW+CFn9HatK38mnxzMbMML97IJkQUE
x2SIdGv62jITLosyeV/Mnmy6eGuJcrB6Nes2l1zURP8FD4UDiULF6WmqNk6OMG2fus4j3MaesiC4
uRYYtuzbXFFJEcsz3erHtiZ3oNHskrwQ07l5sp71J+c7tDKfu0XcU4KFCScaX63S3TzqD8m3ucvp
UszI6fLnOKeeut+NFRqBrOGNvaq9dLWJtKhemlfxLB7jopse25q4aZmt4WjYYqu/6/zeV+B+Iaeo
fh5Fmdny0nB2Y8yt4uSgiXOECzpl+/vRRhMq9Ze31q9u/0KN6Txac3j5UdJSAeLTiD+ZyDJzkKXq
4uT9hhg7gRtY0Pzkq/AtAMidA7dcmEyHDIcF5BlJco2T5tRBE3TV+gZ5C+z9XriLg861gt4rl9gL
h2hm653fEqf2xPiPnjKNA7ReRomVQO0QkIV7P7O1mx5MxC50/FlIxKX5PB6f+D5H9nplB9tfwfgE
NFcATsQbdB2KWyJZzSb8zh3ldHSTO1AqamiIbKzldVABE0SE5xaOg8E3vPnI/jyoPjU2OVt6oy9L
ExENN1VfJIPrZ/Mys1gXLVB4NCk6kS6YXrDIj6hUqBlOu7rpfLFaP8Vhkj+hyMUrYXafXXAOrJj0
vVBNVswp8L21tQKtEgCFYrHS0ZW+Z77E2dUHBS/CfxbtOiINQvqQbgBgAJPt5iRNZec2KBU92kEa
cQXMOHHtH5D3oVMf0GWUBLPX3gWXPLE5Ob94kSIrK1Heya/RYPbTlRM4X1pfD+XFwTV+fLyGF5ZQ
00glyVx36FJNQdS9hrjGQbUYICxVDk015SyS8tKqHZsQX+FoiyXWNtWAssZkSdcRD/hF7neL4d6k
SEw3mu3OTuCcwYnjF+hgyOWAQVE7czaEKSCOH9/PSBL53yFSmUsEX1qy4yFOrlano+W/XL9brF/F
kVz6TSASs7wtZ7eBOje+iVMeBkTaEh1r3TO6dX75TTxlE7AU6Jz449Xahwl06/KS9jNX/W5ZARS3
q1J2Z+uyF4dtij4Uy6TlZZpjH+DogKsSGGnjb17VQFnwDty5+ZMSyAvl3rn+B65qWbS8UHoS/TSn
fuTQGAf7CzkIe998jouMNlol/NjEhUqzAwpX5qVpvv9/cpPDfoWk9AYljsNK+1wObnqrB1mY3myv
yjco6QRKbu/NFXuFP54GZidGp2+HOikBWEo6OOmqj5oCHQI5X/Zj7f+jwcFHoRvEttYUc1itoanb
OUxg+qsNVE9y6xtoyjzrk0iEvFdh5g8z4YsnYzMczQD/L/5HiWuKU7czuUg6xfql3RE+RFpoevvd
pwfbp2HJ297mQbG5g0xpNqF0NqXYM1XglcBVwXSeYVTQ6JEgf4Ccef1YJou9+mKbq4+n87IJB+wo
4HdLm0KaYoojslErsas4N+r+wUAPopurTJ5lIsQwdOZNgPWg35u4PLXbLfPaiw1muekiXW3vEoo+
1s368eAflvROwIHpzXW7vL9vpovGnS7SPGDQzvD1+r6VTHMk+b7+tvUMl76X9MFYCOwDNLC+cWtE
fYCkSCD7XbT3gE16H0/tOfBCjPvPL2BNykKavulVo2PcddBc5yDuqoV0K3naTbo8+KRCouxGWsCv
NGP2wpIaBsqXFucLbXXTJa30Loer1/rVqU9+CqyJWDD8Gal3Zf/YB+iIzr4cLuwOwwQIbKPKTdvP
9AEvOVupUTbmL6taNcVnWl5dkPkuOQ13xlnfP2mypFiicqjiq84Z3rgY0mpQCvMX1FO+tDiw/duo
W6BHH42fyqVAZfXRX4hlzl7ShnNidnIxFuum7tCe+qVH6WLzyQmMSFxKCPrOtGuIc/mj4U2uxHXT
FNUI5QQtkcv6C1yA0WE5b0W5ZEakBQg9OVUArZxeQfIe4WNwk7/qQAlL4zO+ea2FbSQFexjwAwJR
0hJgu4avTvJJpeUt+gcOemxfXMhHoVTcdw7kLzqr+MdjDJQ08a8UlWGyICUZJdfG8mOb50UKlvDY
pohGjmwmO6015cz6Ja+0EJWJr/w3TL8QBiN+A6wthGPCV4xbXmfLYTU07lw25ixCxb5D8VuGjR2u
/WmKJK5iwNyq/msnf4MErd1++nh8l7bg8cdPPHRU0Byq2IJb4LZrZZnGq/qlSg9Rty7+9v37PhIu
CwIm+mmnx0seA4RQ6xHvST5Lz6IvZfwukaeXPsEa+DjepPPgqksnmmPxD/1SGu0Uk8XLlCGGV0w4
7O/I5TRqAnT3liaPCTvIlvMZg7P5ROOBdjDiJ7qkRZvaqbtsy2Kn1MX4C5CkKLpv2zUCCQcABDfa
biYgfIeGnex6YUvcUQb/4iGT7dhIQ6bSGv5LjqixkFmKrFD7fgMp2UN+LzIHKFZ4tW+3RMOShyqQ
14ZyaHjdjeEdrvXF5lH6/LEznadLJt9oskFHpx7jWDDs3PRhvGj5DtotncyB9F5lmk3pnR2vpkzl
TiFUNWhSo2HmdLJ3KXpZVaP/hEH2VpznGp0MVOiiuYPnbA++26EPXMBBWNPJ8UprY7mFi+XnWN7V
Ovl05cvMvJ0PRFWoP4oqD7TcZ2CTxml6tXaan+L83t6lUXGdLAAGh7MZmLMni6lyBXLTmqKp/aze
sa33+0Qy7B/bZbwYvgh0AxVWOrFFu8ncrKnn06aiyQQAnXISL4rp7lubNUq9+8MP+8Yk9N3wLszD
4gZIdJSFzkNxA2UqeVeyhJmf35Z3yUq5j8O5KgGW8ILTbaLaNkBHpte4ULKDLwJy/g3BI/JS1VOr
pc6+fxh3hSp3pruxnHWWeNUIpdHzLh7MrFqYfdWVpl9tNuvdjtSf2kroQG+GbKtWPweGi94nNEtS
upbvFSZ06K+kbbmNTTjXYxm9vF07pLA0G71TdvlLUm2dZEPuXu0PPQJcfZfEy9pINv11N0rwsSlF
VkLe3Bi1rT0NDhJuiGNpxk5HL2IYIagRAhBwdjw3h6IEYgwRs9HJUN2ppVwHZmqQMfGRISvT7+q2
TOqdW1qIX7yoCOfQ/b5LNGTtqhpy1GDUSzW/MtFKAru4yaqW/tgexSKUN+K9pAHajvVMMejm4/ZP
X1o9kTZyMDaZ1KcIgGkjZHcwg1n1FSW8fbUEYcqRB2kQjWuOINp0IECCr3sLteVNrOrZtoLzXbES
yYXyURnuYKWhC8tLs5quEhdFWFTu3UoyG/lHltsLBZ2T/SI5QD/xlKzRIog6M0H+zs3a9WgvB8tW
E6iajfyAhJMVD5t442pODLH7ftzK4yfVVgr1tu/yCgrnWu8SymtZrMBlxRroC73dHKpHu4WP5K4y
R2Uko4RuLFo3W0PSjT0yhjpMmt4mU1s094Y8k80nmdJdv4RYsAIGoaFrp4USFJ0xmHan6CKtGR0E
kzZlacPU6MAMhxCNVh56+NONQUEaqnWkFuIWbVsh1rWR1mb2AxWeREGYojfsh4G/oJQusuPlAGni
sLEILyyEibsu3ihPLaSj6CE4qMYgn1gh8gGj7zCg9DDCQNfA9WTtHQSc+xYNEWAUsgLfj2xCzrls
pKzalp4lbYYm9QpjgPorjGGAV6rILAwjedttkbtzIU/V9nfyYd9lt2NRSeqt3qAvaQbqWmsQVEj5
tCWyTpL6Cyq6b7WMz42Mjqz/E4RISPYEMTS3CLxt12mCMvphvZMN31AzSarduoaHfJWss4MZaEmz
668d4CXdlb3W1O5LSRpV9/NdLFJkeR6P9D469Xa9z4JdCb1paCOidfhlI5ijd5G9bhvt4Neoz6Or
kSpty+vT0ji+oLRNP3V12639fKgbyZVKJYFkVIZb+HFrFTHoh8y0R8G3aaIKjg6xgu6hoo/btvYr
WNAhntpqjgPwKrGqZwSgNrBIyuZONrk/60LfXbe2ueUKOKTKYU0Ou4HTd4P+snmbZ202FiQw8Pfa
K3aH3PrRlo2yF9DBPhcUPbtuXQd2YtbNY27UhbUyN+sqN+5KWZLgBNzCkCRfweXUDJI72lU29J/z
jYruNn2JUPzfxrBTV9fpvq62sB+lpnMjJ2Zu3kLCa2WhUW6d+FcOsxL0v5ssQwFKNbNM/lWlLMbt
Ia20SoU9zhakYTReogTuOnYDn9Ntm495rHuSzf5BS1mHIfkJyVo7CZoERrqgH3On82wLee2gNfQY
fupDJqd152tKVeSDX1tsLRmJQvgK0b7M+ATonACAoSS8kxEyDDgbrTILCr2LM0R0M07klLJmqojm
03Cw1WFAASaxq33Rt3hmmw51FTqS1vIrbiMn2TuTHASN9XVDnsX8oa2TPg6BsffGbWPDtH5nlIck
Ltyxlvr8Rt+ozv4mQ009KX2UYiU11NVDt3/Ya9K4eSygmIH7IVHQklylcZ0qq5ZNtv4kx4iaoSEe
1/ldilRydluUsMpay31KswCs5rWu6l/WWaeNdGdaubZzIbcu8xAYf2oo7iFN2TUzwcHZq0uw6dAA
AkjBssElTqKPBOEgWxk28N0YoXKnr3QP0XiaeVKvCYguM1eJ5BBpexqJ5nLJF27wE9OTXPwIg9Ne
T6DaKeIbB75qZTbFc5bMNSlv01qt0GCo6AAxTkM4aeg1ad9vflAQula98kHUKukERjXO3a/mkVbn
Gc6JPTHio+fcANEtBefNDz3a7zz5drtEx+6LIqoMHqV8aIN1bzPfnHSWyJpYnbwKZKtqta2WMUpK
AK+y6eY0UYrOJCkC3GcuYOejAjaXyDrPegizZB0J9gQvhzkJx/N9qWulmvxA9SNq4S/2coYLofXL
7llAFvdXopVGXswFfueldmGXzjPokzSdTOskLh/NtR5nm/iHeKcj8LWiqSU01tet3we0hr3nO7Vy
sf46//y6sFdOLE9GXMF5qZYSsCUCTm0hBRpdgH8BBXYhpDwxM/HaMm1VJd/GPwQrlB4IShfIHSLR
tT0/JOEbp+GrJhuOhUSn7dj2WRS9dfI17bf2m6NnsdcR4dCz6nDsfnzKXLJi8i5XdQ1Llj0Z0WYD
pQqJ6reyHOD8iNGpqEt4JPPW6dy/b0mQaRGLU1Yk3Xi6A3tI/znmrDd9fZ9TlpW167R6/NjEhXeo
Jh/bmO7yJM2pKFhvAsYtB4rbjySKnNfNEmhQ5Bgexb4Zi+fv/lOLkx3el5K5twzrzfwmagv6E1HA
YUFLquXBOlvc6wuKtP4m5xXgzjJ+nJ/S2Kb8pFpkGwlQJraHndKjpGe9ZctmeUDY6M667b4at4dQ
DbdBR6eenzZz4z3fAYCruJVkwzZhh5kmc6SNs2/StHvLr7trnZedeEh2Typw3fkdcL6pT22J73J0
Zjebvs62cff2noILbajQ6uX8I/+CFUTVAZQpFkRUdJmcWqlszo3eNrASL+pINO6C7JpnhLowcaQR
SOYpug6H3RQ0AHciojKx+lY91wiMXu+pKBwO7j7gwksWfwExc8ExyQ+KS1bc5KTCToeVQg5bo1LL
VrCj8br4Bq+3p7dvokn6EMJsakNM7sWhfessPt4Sl+aTLJdo4XdIUE4HapejtD84HV4pcsTdomXV
1Pm75oLzk8b4j5lp9XArVXEvtYc3+5vSX6ULBIJDSG1FCGHzAkRs8Svig3Pef+G0PDE69ZXtQdqq
3QHEuB1tUx+uS2CyBVhVwZCUPhum+xc85zxJpCmcmwrERRSH7Gm1xF4bo67VPQ76OzOMFQz0llc3
s9f3xSk9MjSJ+hyidXOUDzwOwZlIO+pAcUCviHVDzyZa8oskMr/PQgHnjE78dG2lekeFlilVwurH
hjCQ9sPnitRhE9m3fwHOeWkjHk3ne+L/6FRpDVT1lKEnVHBc0cIPFhAV4UiEJ7ODu7gX/pzRaaJy
fSA7lhrCX8on/Un9ZEbC4vp+fS0cpovGqAE1UEFDMmf63FPJKArWWlUcAgDWT7d/1vXm2MrVq16F
6+IVIt9Rm2mUO184YQF3pDxhnrN1GGW6TZqxet1JTym5L8NO/I8PknNOR3TwTNqVKTXDRuZMOZGU
pi5h/Ny+ruEH+zz6/WO6sv3OsxAxd82QBQvnKrDnYxIWHYVsKW0MnJyns4ZKb1rvpc1rTNG5+JwN
+7kDRAQ5p0EdBlRHJHsdnVraZFmSVuElmm5e5YQIJV3UN5BFPJoukqQ0mGzu5opIFyLyU3uTLV12
UFxJ2ea1DFAx89RPwuX3d+INKYwifRqMVHjn2xcuRGKnhiczOVpKb+60zasIyNexKCmzr5vqWrw/
2vtkhQjhx95y7vB4oUzCF5IOnszTwCTWaXkE9ffaK+Y9PJXxUAUH5Er/thGbPgWDl6vgm5jyHTYt
NQKoq79p1TIV4grVy2aYqe6cv1QtWdSQiPppTSKrPZ05qIoOFeo8etQDje4gi3yn8NB9JCC6yu0D
AZpsZ6t0Z66PWTYaFF0iDDrbbM4uy3ckPV66UAutMAubBeXkGyjTYWtde9JirnR93ps0MSi+0NE5
LBOpD11ev0AdDftBERm8pBSP7DTojrl9fXYOI8FK0AX7n6MQlEy33UZLLPKGWzGn16Ju3YaH678Q
c53t7omZyW6rcwPYZL19Ec+P5GUXdIsqKK8Vb+fLUEjMRiNngcHE3MRTagSy0CPevmRL6RlSM2Lx
0ashT5y7Sy65pI50ClUdgaGAG/p0qeyYElyqYyTofXGB2T1z2LjaJ9HlQRT5qBy8dvZpdcEjBXOE
wW6D5vasyjfu4saG0uHN6MP0OzUWnDK5A2a7sPtQREDyYhZpexYb4PvHJsXPj3xyUxRarzTZW/xq
PENYHFlBBZFSoAQq6ze7Ay6sH9Y0MDecJbSyTNZvXaMV1+TpW0KkvCcxVEOOsXb1+bfHBb88NuSI
L3I0LKRS212xTQlD4GFWffSfxNNtA34eDdSkoMt5NpY8y3y9z+R/xiZYwY9NaoPF64Oxaa7sibAV
NiB4tN/Jir20c9cuiMJomNvn531dmKWrBHCRYJY4Ay7nh7Yuk3j9XWz0HDrabnW4Vt3Ul+ZO6UvO
eWxostWrZNxDcOd8lyO0sp7QVqYdOF7a7uGa4xls2Fw589JxSUYPN3FgZ9XYEKcTCrdd3ZNU+a5G
yjP5YLqBxsiIrJXAZ80W2MXqnIQplNWPjU1G11vmVlZzYYy0M66yDndL0QI7P64L83hiabIH6B0r
aFDVvhc679HqYdgvP76xz7FLYijkKkRfqkATir1x5PvOYXCKMVW/H0iCDkHitZxhGt1UontbHF81
zKzJQgSTc0t2FpFg2ebCAWZOOEKD76nlNTK8iSLJ3w2IYNcPVrrS9Rn416XJA+VpCa5+LrZphWDI
nP3aqEcmD+oxrXb7zRzC+4IFmsHADACmgdBw+oCpLHkcd87hu/OI0pK/e0ABxFNf0qVGwDqILoCZ
AEtoDEw9D4NwjnPT0A86PRNli7ryuD1875+1EBpUv/+qXAla9fW9WLAU8jxq9xRAYHpHonY1LDKP
LPet9RkltJnBnwPOiSePvsv02GzGQS125UG4znXr9eF69d3Ef9KH3E+Dtb+/av0S4Bu7cOuuevLN
s6eo2GeTfXjyDc5cKG4MqTh8N79lnhnZVH9o6rJ9wD3u9iEJ34xPgHxX8wDN8/CdoZN+JidGvHSe
5nMytB/TuvwuHq7pYusX3vDSe8nDOzzFlx8+3qTnXkYnPrhXh9ObtZ9SU+lDvXe0cfMdQWKqk1+N
+PHjz78wHAoSDvBF0CCORrv46VYsIXlEmdx6bcIxRLY0iAMUlyPdlSL6+5ezl8P58aloAN0oufPw
NkCenppLjA78R2K/2jdjqMO1al9ntyJQEmyAMyM7jVhA8hikYUEsAwiDrYbY7NSUgUj1eqybZwFw
JTRje/YLEUnnAfp8Mxvi9EB7t6XzFIczmOcrPcYTb2zWhmQc1P5505Ejla6yuAv22/u/PyCoCxGY
p7MKdNv0idVXa7WttvKz82jSMalc9QvdHdHdIIa+mqWuvDB7J8aEYx5dDlm231U6xtKnamlCukwM
9lwu0fK8Q7fMnRmZWPU/N/Pv03c8sslSNXambPSd/JwtiwcNkN5Bv3dujFUeHK6kz62nGnPg57nR
TTCeejMcsmEjP2t35goylhXcU49iIpPV/AtrssXORzeJT2hSc4wNo7MeRYdfeSN5jSvdCABgsvoL
b5+5sU0ilBZUU4d26fOGMqPG2GxfvTtAZ0zn0Twdy9zKTY6PtFAlac1ECmNtlK5Q3LgeQg1G983d
X5jKmbFNdVPqbF23ElOZPglNhexO0BXvrp0IirTV7BaYGdt0Uxf9vlF7jMWvFdzIvxszIrDxvFnT
+fPq9F3wh5uI1n0CdG6W6VHfl2rhbHfK886GnEDMJirITCdqzwJC7m+/Of4igWD1n+y9P81OOyua
oWyQl5af9Uh6RloSBgb9B/JkywaWQFdaNnM9FadhzP8Ok1o4NFuE69rEPQu9rZQee+ouUvXHDHjg
tdLnQKJqt+21uRaxSePIH+YIN1VFcQiRphcOGFkjjw88DBAMpDQhnlubmEFaXlExr423I7WYzzOF
nl50v9sVryCiJEoxpN1Oz89mLFPAZTqJAZHDyUKtDTuiaiVIVhs7nFnD0yjh3NjksKanSqgV68/t
AJnyyFsyy2ELwnFsV/Wrm79C0HPxVDse4OTMRq4769Nef463rg3BTO2BO4QK9W7tSivRPfKPHPXY
4OTMts0iSSVdfx4ie/PY+XIg2iplVKO/9IG40+eC3AuTalJYssgD4za0+p6uoF3URm426UvVtd1S
MMbJZntYzKzchU0vmAl4CmmUsHhLnBrZbFClRLzkxXrUb+JXEagIZwEE4CAu+ixq8xmlyLkL90K4
QhESPTPeEah+TN8uetJ1ebMznkdr0dMOHkuvXfltZmQX9vmJDXGUHwUQ0rbf6E1rPMOvRM8ySUzU
sbulfb1bVu74TTyY+4OLmordhtrfLCa8b4gT45Pdh3xpVab/n7Qv244cx5L8lT75zmruBPt01QMX
d/qiXQrJ44UnQqEASHABVxD8+jEqsyclSkdePfOSmUq5HCSWi7vYNXOdJxEtQe0rNXC6W3jroLzY
hyrRzxL1fHIzgXDFNZGVQxriQx51sousmyZ2UmkM7SmkUvtkeIZktIr+ncb3jwvo6Qvn35KRRhPg
OqWfKoMMkK0/ueRRWJHt/cjouXvh4wthCPBvvdKdILWyOt85R//N3LdIDPNL0MFDHQZMQFBiiOfv
/8bh/mgu34+2OtylgpYWG5bRFgMG+akDfNtQ7srNuZTtx33pGQtvJm6ghQxonbHNGM1sv8fU9cfa
OHr8VpQqsKFHpffnNsUnq4SMOjqVQGkJ3uR1gkWOTOWskCdSb9PpWkyxx85UGle5r2Wjo4PvzRAr
yz8rOgrKJeaNJiUw4ZulDKiV8UKOAUrqOfj6VH/2RpAjA/3BIhuBbf7+UPPeG9PJxXD8kde3LmpK
+bko56PXBUDnQrRjL//8QDiZu5PR5iNarsDUQsEMQGP6suiDwV9GG51zbrglwfs+9HjltXTcpZcF
yaKVpShG6JEC1nUq/CvOL2kJ1jvAk6560QYNGltaAsVwM/56Fj9bNURwFk7u0oP1YWMIjGhDHfzU
R24bLNl0HxnS/DINRrRcnr04P1m0d6Ot9gjr85oX2nByeUA9+EAoF0Qo9JyADa7rYKEtb0OJbNHX
L/l6iaxmFkkStNSgGA6lh3UvlqsVurL78YR+DFh80LVdAxcIzwtIoqMZl/tyCx9sZ4XpwSeh7yLp
ffbNP7EqoPRengCsiigqr8LyloPHBhEDHsF/XpK1fjhCVmZXg99vPH39up9NMlClqFkgvQHw7mof
OQZUr6GNeXJw7vLnmsO4nEOYnRtitY6G35WQZpcnle/SHKjRckf9s8qUy5esV+3teywP8ebaVp1k
AmKbrwZlxIrlmwXCozlBfrlErMX2rE35xJP0wOHy99StbH891m5bVMuQ1qZrsT/4FmDOpf7OK7Su
pXHpR18v1tkhV74ddIt7MjVYrb84fvSlFWvYTDxR4LWUCaTO/z9HXIU9A2mon3bytQCaJeW0WyCy
yLOTnRFaGNGoztRhPl1INJYC6IKkFIRW3i9kCwD0IDGgld/SFIVWn5yZxM+2I9gU0IC7yCahlez9
AIx7DLpq00lTB3DdhVNz26Lp+cy0LU+53o5vB1ntDTqiv0Sn6mT4kLBo79HD8liH42HhJ1MWOFz+
hPmnt6Z+vrf6sxl8O/Zqk1Se7AWY304d/Mdo+OagX28httSv0juUZKAP9b8lDXy9ziGhiOQykohg
NPmAELRAG9ZX6pQ+kO1iI5FcnvaMgaMwBSZxfKnC1I+ac6Z6mcQPk/z3qGvAoGNlaDkr1YnYKoL6
uhCgRwSyaC7PuQ+r/sc/3w+0b5CAAkr2I/aq0p1qmjUTp8B4WmRptLhGkzWIorK9dSs36N0Ii+9j
3AYL2MFHjmX4zW7qM8naT3ICeIA3T7E6GhX0w1HEM0/9U44KaOIlOfiHrEsbBZSldtMcZ1S1z/md
n9qct6Oufad8RtpHmrA5i6YAg6rc4tYQ8KzUm2xjnHNsPtu9b4ZzF8fnjSHXiJl1kLLG3feqABRa
UK0L5+1SRx+/izB/OFegOveC66AkA6NhyV1MK4ja9JjHo9jTixauqJ2wKXAA0znjYnxmgd6+4hLC
vHlFUdmzO+AVM+NGkxuWPubWGbP9GuSvj8bbIVbXegssUg2s4kk3tK1w+7sMuPE5f+TNsW7aSM0i
ovUEfo4tWuOCGt2W/m8qL50SzI2D2pjFd9BQBIVq4qoN0w78KWQv+u0MsXj/ujDsKKNHnU5JNm26
/Btktzx+YZk3bDzpM99onhNLzzwzayvMyv8cQlA7Q8kU98MaHK/1o1PnvYmcQwtvsJvBEbXU6IsA
lNLZfYGKrzq7+5fN/XEe/x5zZcd5MY5ixjyCYCABKxTQdagsn60Krqgp/no1AP+R2lhClPUWNNyx
nQdlInjgl/YP8/ewpbF9PYb6ZtjQmxagI20LOQbUtrhzVkbj7Oir/ShLb0Lns3miMrL3YoMOn2GD
bs8SPXghYueLegemmgsryI8zUjq0Cip5Zm0/PfRv3n+1XTWDdgLVxJPkZuD0PzJ2xqn4dBnffP8y
/psTp8qhc4xhYQ9U35V1a5sbv6OxEFmsI5A2rJColzMewKeH/M2QKzdjZGbj1pjU/nmhmF3yt9lF
Fi8sGYjTFmxoFpm3X495bhbXmxU1XsPEWxpg0BUu2oi7M8u0akP7c5++MpsDSoI2yTV+t8mq3NWc
xTgv+kbwsa0r9tMNjNABCBTpaTRNCQSHfmSeSxh89m5vR16tILfdPKW1hcPvQ3fFS5a2SXsHDRbg
43JkUc8W6pdN//7k4w1BLQa6ZQdIrrVL46Cm0Q4+eb320EaCKj3fpom+qWKVnI3mP24WslArAHsN
w7yos7/fn9OAMgCfy+8Q+i02rouabx55t2MowKsZlhtnb6JQdI7j4+OUYlCoyrwqZIDRZXXoytGC
UnNff288NEe3iePefb0dP7lY3w+wWjNjmlt0cdff2zoYClDHo5MK+nGwagUqbf8O2HsFjl72pw+i
aHhoiwo1WuxWJ8Co+6Gy2/kESNUGKel9/uvPZg7Ys21zXET7yqvx36Cn+bh+78ddudzovLe4I+fT
zG5VlwWp9dKy+69n82NEgSFepbUBp0AP4Wq1lGVTNXH9VHsyzhsR9sVwlLMVoyB37ZL8tmMQMvx6
yE9u3PdjrhawGhxh1Uw/OQDFXKm4OFmQUXHvyyNYzC6KSw3Jx8Q9Y8Q+2TW+oYPtjgAB4eAAruYS
WWrfbqmOWMLdpttlRPs+O6KPGIk0ujlXaPtk5cAmhHqJRUD9+CHb47dVq8bROI39vmpA++9tODmz
csssvbckPohtgGUHjRDAI/rqcNcj1yhapk9meWekOGqDeWadll39YQBkAoHiAOGMZa92fZX3bGED
OUmIzTTjTepuc3oBEpPof78dgIL5e5zVymAHFtAEMk+WARo/v8WltvR4PysaFb/Jn+sDLaf461E/
Xt2YvTeDroKe2us15uFSq/mjkV2zLA1TE70H2qXd4F/l3gSe/nXE/3ye/ou+1Nd/zlz3r//Gz8+1
UC1oY/rVj/+6yJ7buqt/9/+9/Nn//dj7P/rXlXip7vr25aW/+CHWn3z3h/j+v8aPfvQ/3v0QVz2o
IG6Gl1bdvkC1p38dBE+6fPLf/eV/vLx+y70SL//847keKrBF3b7QrK7++OtXu1///GPBw/3n26//
63eXP0r8WfCjosWPXy8dW//Ny4+u/+cfvvkPHJOlfwdNxfBVl/SwfFl+Q8g/dBPXJUB+ywX22p5e
1W3PMKT7j0WECZkWlC9c0INic3b18Por/R+46lCrIUgdAO1q/vE/j/Zujf5es/+ohvK6zqq+++cf
a5ywjbwDGI5BDYTDTGzEbO+v0JKaymWanyUg/iEBGHQeeO4GpYfOcSWhH5rm9qbSpykeUohvToSR
M6dwZbiQsNIXKBWYD8CgAUomf/UElWXwbgTvSaJSMoXU8GME7Oym71qIZlvgXK0UBMI1osWdX4E+
pupBvAFccDB1Th90hvbzzer9NUVvp+T9jfHn82DOoRkHXk9w/K1uDLMjErevTROTiHpTFR6IGDKI
DXCj2aFt+6duCx4MC0/j1+OuvMTXgSHKDbkD4PIWOY7Vka3GFgGma2YJyD7zepOWrdz5s61FDC1U
4GYu761ehql0wXhjlYkY5VObuhD6rUkP4XbtzmH5QQ3D+HDGI3m9JP+2lMC4gYBjabgEahglGpDj
vt8kWtuTfuyHLmFCoLuUjNNV75qIa4d831IIJLS5uBTDFFTKK2Lw3Nm37uwdQCJiBJyBdkjqHXRv
pJtvKlTkYp+A2kIf1G60+IOQ6qfn50XYVU+VlTtbApWup6xpQqt3wr5u6AmXw9ayBz8xi3lr54D/
VH1za1qdccZWv96Sb9/UAWcDTugiyoRuRZzO929aO3qeNX5ZJz7DnM+2/gAVzNispboqAH1Qrak9
KWWGAjfx0yhlsxUpNAUqu39qlJi+TXUxB1n7ayqGajv6gl7yrsFaEk5/Mos1G3ue/Qlb10wsm+3T
mmTH0TD2Xs3yi1KndFPZxAugr+xtHY0MYD2iaFjjlRFTk5u3Nad5lJf+zwxSvgQphcAd3RQfyPmm
IGCG4l3m7awm9IsZbbKsmkLBfeRkpqaHqFp2wW2ZxkAzk7hAUcE82nO3VaLRdrUnNiBiDDRag5Uj
J1ny9fZebrkPMwvuOM9HG6MLJoD3Mwvaq4ablVYlk1XZG/yXGRkGVPiU7NwkL+ttDuKjM8C/VVEK
XtBCwWGDFADDwomw18vJVFPMStQJaM7Vz1YBgJCmqbhrTLvbNJ4E3RU1tpYHccpcaGNS0DaZc+qF
s3Aeh95QuwykBoHZ0XCeWPENREVt1OXjGNtysIISIK4jI2ei7lfo12qqwCkM2l8YHzQ8ry1iOXig
oBpSnrR9VcT17Ho70F3PcYe+NxGBxtU8SLvt96aZzsHk22U0popuBOiKEpVTkHQqPWh1d955ChLJ
BSvC2tezI4pjV40BZxBud9w7J06MyB6j1KL6IbPUPlMiSiVV161dGoFht15UyC2Bm76xhT9fTKV4
Klh78KWwjr4HZjioKKltSboHwVy+WzoYNiRPQbiV1e4eTvDPSQ3FZpzNZuPOeaI3XnEkZEblpUGe
BrxzMa1EhwWwmojPqR6UZW8fiCV10HgJIIYlkmhFLs0QuKurhYDiQFiVBn7RwACqLKblyE9gS4O6
wVinF9jT3c4o+3Ml3M82LzaRj2sX9XCyLu0P+uxJzeurpLTpEJR9qh2tQaBUBdHf0K2pDPPWns+4
cKuw7M/di3YldMcuygMfbiIL0TuaeOYyabisgiEd3KjzNS/uffWUOy8zbapLxUgJnjBX7WYXFqkX
J6fQs8dJd+vIGtJiXwksYT13e9PKs5CXpXfu3loO0dvtiruSIHIEyBuRJHjZF0f+TZbI4fYsC4e0
iSGhSs3AK6VJ2w9duFlBC8LFHS+q504mVEkUhOnsX/bW9wnkW7Gg1LvkkXQZmmIrQS6EfejBQLn5
2vSs+6dfzQDw7gt6YmF19leevq9h4026VyZeKpwLr/zu2s1w4IVioRzsIQQDWTTaFpS1fcE3DQUV
s6imu3Ee7nV70C4M6u/+Xx4JggvQc0VjgaWv8vWzzZA8LNIyqXrjsWg6Y2/5zU1X+k5gqQogO70Z
Q2vUssSe09PUsSeIX+QJKPo2dlbfwWM8U0F4hT68XcbFVmL1ECbCSgOosJokComispjdOkkhxhah
8baP56mpbj0wy0WdATqxcQCfS5ZaY2AXrvfcN7CKHUkKptpflb8F6PmOT21/7C2YBoVGxr3wUysZ
/TEP8wxyODSlSWEVU+SQrg4Z8kgx3q4P7bF4SuEfPhhiz+tqDgzdT7foCWx3DEWNcDY8EdUZn+Ki
tyE0NSs7KQzQAOXN3IEF0MhDxgZIRA7c3kwmXDPXBISpzFgaCpbxg26Wj4ZZa9czSumh22vjXmtE
NFVc7nHtyL2ftkVMU6cODEqAta+3IJ1zrpzK0TaTq9CM2Dhu2HY22SinNK8QHu2VMf0glQvKQqOq
or6E98qr6dKpbLkbC1MPJ6fJE8XKx0xrhvDrDWS9D/BefTJkEhdiAw8ROCAX708dl6MDg2A0SSPH
F9cbmgguJdjaBxSbqTCTOp2zg6ZkNFnKTXykJK5xzQ27DpzN5TdTqx+5Grxtw6E74Lc3kmp9gmCB
h5y58qiNcyRJ5kVmn6GXL+/Bf95wtkNI8gTRvarRUZMl2J2zKNGJVGuJD+b0Y6Hb8I3FWF+6Ikl7
UO8wA4UTnXv6Xd471jnTs7zk2z0Lx9RaVNyX/nB0SaxPUVY7CBILHZOw+D5powH1nm1U88NpnHHT
mzZ8pHGKUyJOcATsM+6Ft/i9b4fHkQHpkA1iiVe/fe2xi743EHdlZcJ963H0PKQcwZZ4FKn9YGUe
mkwxBdvGyqHGRgX6xkCueHRSPJVVpvdsbpu4aF2UmIVWRB6Y4PYE8kCBrD0rqKhrbLOuENHo2jTS
tBySkTYuQnfuLga9B4cpu0v9qTrYPRhscihXBJ3LithOM3fPq3g0HGz3firuMl0VMfA5acDSQQ+V
b2KjgsU8chwa2X6X7VreSxCM8sAbVOjX9X4E49aNBOZyy3pdD4YmJzveOSJIW8v9Zgm64QyCbCa0
U3/obX20QOcZgJixvfSqBhpKjbQvccoS0AuO1znudbeqkfjKyF2raWiIyOQQUiX8TW5yNOoQ/2g7
k55wcKy03bn0+2K4PqwSVAwA710osMnKCdRGmXKisSKhbYYBcsDtBxuzTuD/jZl7xs9dn0vsCbAo
6UurIMw74uv355I43BsmPF/SZHMeqmEsYzDIGgEIafkmBS4mmC1fu8CXpFHewZv42i584qkAYoaE
OO5j2PA11tebFo+hxfBWCcrCqfkmlR3jWREH2Kivk7OGaJXtfPVSEC6D7M7EUUCKdZWnKyezolbX
FQnEE9KDkX3PmH/tSVe/gsksYWPbfJsV2Za53lJ+xF3A0m7vyxoRC9JUCU7o7UyKM9IZr5HaatVB
FASxKFgHWIY1dnFpyNaLviqTQo6owNkydHgrw1lXw46OFEqwE0WPMm/cgDEQczDszg3aFdAb5BgI
LjU/maOtK412L7jclO4EHFu/KIHy6joHUiQ2tdmNlD+JU2nkzm3tW3CIdRDRpr49BbV9Fj2+zOT6
leAuIJsEao+PbowmXS8fdS6SoS7CvsfpdXurCXKgWiAvyUJqFu1Oy7sqAN0wWhWpA/TIgHivMoqL
blDahraWCP1qaM65qu+hd39ugqXbHNB27FwgYN/verN0AQVgRCQWs24sTTvCXz7anY4A1m+3s0vK
Q5CAtRn9csQozo2+fPt6Yl41NIDqBE+Iuxq9IlnTNaUpkr5p04thmEKrtq0DVsGHE7EtkdnSS3BS
MT/UzIbsqTfVqMa2Im6FzyEt2bMzx/B1168fCV0oaL6H8455WT1SQ3gxOxK3YFX5MhRWt8lxXyLA
JCR0xieiBnLM6NXQTt4F7EkVTl6RXrD8hvbF0aukiIoGZAipsZ+pTPfmILNtI3115AOuaCr0Q2/N
6igMfQlFH4Y2PXOAPnOal17t175N8IWsY2d4duk4EkckNtNdJOcAuVI9vaicKcgKcVEPTkjl4jzn
bb23K3C4uaaiR7PtpihteRrkhX7ztXH79Jmg/WbiwvVdtLMvF/KbUIMgUNSbDiegBetsoAGYGWRd
z4Ox0uoEVSyCqQEdWaEDKSmFs+QNuzE09AlJNd8ubloJEoZZO4eNW0dAi80H7SAw7Qs/JTKp7x9L
GB0SPJLUiVdlsOrw1iOQIuyKEXFr2T5WA9xb6TWbr2fjk1GheYB4dGlCBXHlygMsfat15pIJBFbi
QbkF4O0uup6sQvMj7uaI9dFyodGOn9nb60TlEk6hzwmkeohN8d7rVShgxDWhSdgh+VMjxDrqArkx
MEPbe4M6EGiHoMYGyb+tMMwmMMEQHbJugEWEm0ipbcK97/WQ4soP9bl5abX8nEH45BKG74GEpe2B
wQdEJu8XpK0lH6epb5NO667TTqDV2RBaoCOTGspR95NyHLJ7u+sOvl7120GDPTX7eTeN40EWlXXk
rnPJa4Ps6gr5X89sx7guaRZJzf3x9Sp+4p0AC4s68jKj6BtY+QsarLfV45JMCu5qkZr0PRNGrGqw
E47EOxM1vKbzV2YJngFZUOig9gK/1/uJGa2c9T1Hlgv06304KNUmldRYpA2XrPLuM65dkfpGIvG+
mSsx7UAcHUKdbDy3QEsSffUcaJ1BpXKx2NDYXflklqt3vV3pNVIbkxn7rbsH5HTfWi26+ntdRmkD
en7Ptk+cjtcMjm1gTla/p8VgxZQVxpl5+eQoLXYOaZbXxsE1kAC0sIKAG75IzAqtNdM4fwN9vY+4
k9HIdy9z6j/7OudnDvAnuxTNAEjtGKgbwGdbJumNNVN6A/CnqYqkmks42WS+cZX1U9kC1Pz+Vd93
Fsi1wSikTzheX+865+Mbo1EF6TnIe8EtRhnp/dhlRjWpT2mbsEaVYdqD4bzxZaQUyzdNoU5jgSxt
NoO3rBvyqJ2dwHdyaz8V0g8dcIxFTHR8A4LbISo2VGfl9wJFcVRsvOLSxJZCPlXvtqJhfWCnrv6D
GtCds+lU3SpeN5AUq9OgdLvx2+zupfUMEr3QFYgsqfRoonUpEOiNlca+0fKYcJfAfc3dC9Kkj07e
lglqVkGBPMY1n8prd9aKTcHBKp0NFbmB5kLMha7h2DrNEYqr4hFendVXQanX+IyR54k0NTswq11V
ExmJwfr19fS+7t/3+xvMZYurBhE1GMk1G0EDJgdHIfZNtNF9bNXQwgfPd4L5WoLrawrGrhqudUNE
JVLyzljejJVdb+vMtiNSQ0yh64BXQJEd0XQzO3umN0iDduRQ4HUruLs7bqRaaPeOCT928DamQohR
VyPdWKk4Iv7AxUi675PFL+ZquKJZaQf2mKdhaYAwpPBRZmF5itRv2QU1znfkZsVu0DWCUn7bgTRO
7wIDMthJ60Dml2qnxra1I7CRFynp5q10z5a/AMf4aArRnmuYHoqBUCtBoen9nvRns08pNerEyOBk
eJApuS56VIBmf1/K8s6fnOy2NirtKptL5GIasdcXduYelbMHPz0p3w+cvPO+WaMjDz1znXCqgRyg
A0sTWxrdJZVXTmnpsO5IWys5nXKyZ65VIEGBgNSXzjfuZwdHo8WBZk9NP1rX9UsND/+qaCo/dqk+
xrQtfuUSgXPZFAGY8eFQkPYgvDQBYMiLkTHIg6L2o8KE2oP0WULGIYZ3flFkkzoMevndkiTUphrR
WI4S5wS9ht7PLwRUIJGtsMttatDYU919688QHDD4Q6MX91NtXSMzc+tPOkJn0cS2aMxbUnkhbUv/
CtoIwehA7UhzQmvQHlNB6DEV8jet2BwAkbXpK2lvic31gFkIHwwu+4AD2M6b+UVoDp5Ep2NQZY0M
6lS4oXT7n7M+Ab6cVpHmNuBozFWHVJB72xE3D8cBG+RX66daRKf2N4RAn9M2jTUn3XJW/BYe+z3S
Hq1GyKwFRtNFVVvWoamZPFpkVyIo39VhZpTHBuIdUfND8IrGRUle8tS4S70y7icuQ1OmN3Zag1a5
6tOYwa0Je926gwwDj4pCXpeiRV6lcx8sUo8wHjOLZwbF194H0eMwe4H3Ytm4T5FAq2OsLam0KZhp
B87J3rnz2LRLS3Jpk+EbF24XzP5A4Lcufao2hGPqIi2ixoDQr1tvR1iwUBZZhsyBfKKegho9eWHI
mB7Bi/CA8lbcG1BFTGct6kjuh6nuWpE7Invj6u6vbCxJUGtcIIDUIh14J2QqLTOUOvz8Vmt4qFAb
jIVRyagt+oAyAp0Ko4NZnodIpiIYS2hhkLIFW9jsXHBAjUNgfiNDa567bpj35pQduEegkYIaYGig
yd6zQEDf581+4FmIlAG63agZ1wUF8bFldNeyuPZbDi5KOvY72rtHmWdjWLgzGGBVuyOFY14rxz/O
tKz2naLkQisVcKyAEcSlOwA0wLQ9qOJEXFl1ApKn32CL9I9mrvJ4shonKLR8PExw9xJr9PdGPllb
UjWPmla5MQHiIOiNfo46yyxCSKncN71exagfRoxVoMGd5LNVi6dBQFXD6c06QsIcIu6KlKFQmh6I
cvAjL2OJEioYQP0khg5q19JA+bNsftmteUizCjrD9EZOupaUNO/CQo1tPKEL2suaS598N8s0Q2WJ
XGJ30xDdvpAHNoXCNiNpYI3elhQAVJHqF7WQqc4BNCxk1cdcchVmkGqBNO6lJbCaVBsqZL2bwEf3
m7LvC9evwoymJrZRvvWtBrW6vnW24wS2GMXsRVnjOm+RnrFa88alw4tHmmPRTZdNjw4Y5l9qRttv
Bkqhkiy/Icu+6Zv8wVswqkVx1DrIcUxyoFvDy0ZQi2aQXeqADSgTRs0fqK1BK7NQiWk+caas3agQ
/5r5AK0hBAlGBukbNcyBZ/VGWOM1eGbGLUmvfG/G/61YRNUA6yC6neoKHRc2OdgeGFNJtUFmvIO6
jKeFul3v2iHtD0bnhpZXIIqtuoMBv86xhYksY+EGs+bcOTzzLhAqH1H4yyLXwNnxe++6EMTZ6GV2
NVy4k5lHJpvBmdDp933eQ9Db02hUAaWOC9bepl0L3W893c2mh76cWl6bYtnec3d03fEy69onayJJ
mXbhPLLYKigDg//wbECYKUCy/CAm7QiXywqkC/GafFmlebxOrflJJxUDriR/Jhpq89LOdw3Tb1i2
YQzUJhrdeF5WhawaN54o9o6pHQ37pz/haoHN/tmasMh5V7LNOEJkKIcfH3r13AbgRz0pyzyaOsAN
LpoyoRADeZjWHCOaTkXUwTcaA6MCHQYig4Qi0ILfUl+40OqKcRFCcauz273OIPNcZmHBza1jY7Uy
o37xHed5MqAEO2fXuJqu0WBboudDf4BUj6APIOx64kUdur552c1AYaDCVEYaa+/nVh50DudnnCGo
YmWhaXtZ0NQiDw1n3JkjK3f9DH+gbbzAAJBX2sUdt9x7MLuFqoFAmQQMZIDjrkY0KaH0E6DmCnSe
EzKdaEGNSn5TPs961qDbTV9YFet7FH7ySB8dnFAOHyRHCifSpfsAGngwEzpoRiCTFXnLzhNetZ8F
i4qyK49jA8XZUvk7X4OYny0s3DqtEegZqmQdZJu00XpRrv3c2MMjPNh7rckx94udGxls7TyB+RY3
hu5kR+TP1Xbm4F+3ykPXTzufVE8+rW9thDlQXb1hw6jj9socmFgP1fMS7NsDu1ctWM0NNyQp9sIy
03Vq4BPWo2P4fVDNgNEVjbwXQ/kNwUsXqCw/ZFA9sivtoZ5Qw0OG+dk1sgRGIA28qb13HKyhZlXf
M+VtWuFdAPjwHao729ZHXabEkwulQxsKu7aZoIycDlZoHVolQbMxdd9Tu3tUGtlBkCkLOp+dZo5b
Jr/OUVILLMHvJlnkgS30nePll84YuN5yx2rAnDRVjEqSj5tgipvGTWwxAVVv/mo8dzNaIEkRi9hQ
5jNgnaz7nHEE+AY+lcKGy8t2nskRyrwWdi8cgRHiyqUBZ8ciBdtmFk8qw2BHsA9vXANpSJUPid2Z
F009fRsMSMy4U4M3g55ZOx01tHqWg37jGHPS2fpmyqFwZtH6twlhqlDCkRMGbkqPB52eD2E/g8Zy
RgeFstoLZltDYFIemiUbNp5EOUWl6PMw+TdWo8kZmSo3bCToSWzthrr9lvTlHSTnHgckaOMUxymQ
jomWNL259atJDzsIBgbEkL9s7h2a2Y8guPyQu7TYqgKycEgVsChnFepLLkjghxlFQublSOP5uC/Y
mAcTBYbYFwxcOjL7pU/AJfDUQ/Sk9rICtISjjXcrasICInda4e7NXhj4LO8DQXo4A5O3522xHUzW
Bo4Jm9lUDN39FfTA+iEcvIqENZg+NyUh323/QWgEqt22xgM40/02nVkTpnbMDHaZkvZxJkMTNhOW
MVOPCLJv53lKQ1CaNFto8cJtmyYItaQwwYY/B31fthveFVed25hhyetD7s17Qsk1NNM2UsD0lrn6
2Rei2LGKsxCqd2iKAulURPLaDwcTLniDO2JTz8UuF97L0GYgDetTEjgSLa8VFKoz7lkhQKi7evSt
qCIeaE4cUKX7cx+Ad4ltBgIL2/kZ5CvrzLig4Lg5KucBqKhL4sqLms92rON+YUxhrdwK+qwjSn0U
gn4uSo6AtFs73YJzAB0XeAjTEGuGHig28TjrNLSrurLESUivZZku2oJGtnOlFfLF8W2MTsBuQdtd
LwCgmqY0ojS/bitRo1AnDDDxjdAtgZ8Vwp24EKUuD4tz1ddJ6RsKlmgEoAUuDpwxizTipjXdHhgs
6LM5rXkLCICMABahsSnQfTU1/tbt86gRcKlrJQXuTX3ndhzc7m2FLGbhHWoxBo7ggNDk+qUGGKYx
zixIVTogrP4/HJ3HcqRKFoafiAi82eLKy/sN0belBhJIfGKefj7NYmbRN0IqVRWZ5/wWptdm23bz
h6mnzG3m8F62A2zwcBkyHnUeW5mrLwet1WWnAIyblnsyGGEW9exgu2o9Lpb5XVos0KOI/YXop9X1
3qvid+lS0uRBtO62Svvu1yyhcuy/vP3CtZ0OOnHz3SSfx3oyQlOTT65oUvQATNXOm86OGcn5VdnL
41RuRdI72mme6s9A/REzg5I2dK+FueoJZ2tKlZbYeG2Abi0/cznoZXEvsvXkBW0yrsQGwDWFTMs/
dp3qVjNcCnRiSf5gEkJhD8EFkGwG5dRf+Eztgosl37+zJWOuW+Z4lGbisG0FK263pWd8FhNjxMLs
OuzmTQUFukTf/+Dp4QO5DF1xRht8meZBi/dWMHrkWzx7Hcy4zgmmWWHf6S/og5guhfU1131q9ctH
7WdPwnK+Z0ob8ZwMsTlwMa22813qFpOITOq5ueiuluh7mzRedaTn8j5H7hJmUn7mftBHo323akQ1
LDY2+L38mxnylbeTwrpfKGSM3aqd7oTTP6l25yzv5RxxocswmEc7tGpxKwmsCPdM+VExUUZfWyB5
eAp9Tf5MEzU/XVBsiRkgV8jyB+oBKcqUfBW2JenH7AeoGhGVa7yNwqb8jcKXjjnS1eZnvdHkwVfj
klRlRVUWHooq98+UczJCMouEY5nx8gA0MH76mva6tYc18+57U0UA8cT6744Zye5eSWRd9v7tr9lZ
38pToCYrVi3RPKz6KUPBbcyp/DNa7X2v9Ejz2jYenOq/YnGe8RCyrnlI94Lue6vUac9dK3J9rgYt
+MycpT712SDiqgj0mFfe8Mc97XgW4tknH4XtYklUJTw6QjlT5Z5S4D0nbnDwXQ5YHujK5R+NoHia
/UoLp4JtYZrcH98rqVnwqru9sM2o9PZLoJwyKntXozhgG7VwRskMwOTf06X4jDT25M7jT2bAJtZG
cbM6/99sT2W8CmTE95hNOlCU3o67VZ6HbsyuQ20RO40coKLUUGPXq5R7NLtmv9ptn9BAgtCEU5nf
nTNcBvYFyY6MbCFAspq1uLirk1qj877nPCed4N5b+u4k7Sir5RHm3jh4EzuoFqpl/LFn+49VO+RL
OfJcG+WLT8Fk1G75u8wqO15mnhvOuuF5ylSejBlGRUe474YkKnFyXiqTHkgNqCw01IaMdHD/arvz
PTQFvZVbtYWT5/2IzohboWvxvPd6PJQzQ9QYfMqio78wdFyNRC3HHNOTpk0NiHuPxqjTTvmWA/XV
NXJXTvQlHxgGPb+9ZcLaju0o3hePS/E3sX6p0n1vnx0yYpaVbOnSnkNbMIAY4zyFG1+lbn+D4HZi
UDSWV06TsDXLa9BxKBklpZo+e+0k1Gtlzz374vYHXLc85NWWanJYKa2l6XVzI72cnprBvDWOvSR1
FmSRqvb52DvOU9DMsSGrLOaEnw4VY0fRrZGonERWwZ+eNTLOab2MOZweuxwYwQNy6laWtK3Mj8g1
bNK3PANEd0mMHNJ5cP2wzI33cnLz1L3KcfOYGFmvvar46xb9D6qvAb66Y74buJ4nK518/WWTfRBO
tonAYGu3uMukmWbB59Iv16Vja1K/6mXAmzEFdGm4B8XJ3Pwg1mpnj4TjdFE/iue1LdZkLNYhlCt/
k6PopKQG9MmD9L7bTflRNYNHNJmDCVN3LlyyGeeLQaFX0570oYLk6nPAJfNnt1wM/OzOaNWte+45
RJjYjP26SsntxeSiLCYCn7GgUMVhGCjRHYdxiCVDwMhCFaOoWGLEb06aaeZ48ce7LHdwVvucvUWt
2kiAC8MB1O9lNv8zDd6+VRK+X5pakpfCSINFRxy9dNhv0Q/aYG652O3LXOaMqd5Orc2wP8yc1qzn
VrxN+02VWyKm2gY25RkzuuLbEAVijZllUBD5G1lIew50FLMFdefO7h/qvSOeaGRfw3HW3llF82xi
h3kq27/EOFghIT+EGMmSFmCnORfacpR6QReato+RVaiHRtbylKkuiOToPsuFnUfXlrhAexVRKJuF
HML1pW74IzIWQuG5zwXQEQiUOcbjiGLWsRQQDHtgFTVPhSdtBgtSOMqqIySGUtGk0PnOBsr3n7dp
Pujm6sYT4fLLsgKqSToDMl97LvmGCMNizIcZR43B+Ig4qFHmWeAOjBAd5uHaGN9Fmf/X78bjUjdN
alDSfK93sK6FLA6TP/bhV12ap83Z3wdqANuzUbXuq+9NW5Kz76UEfBHlWu6hzfcsJPP1cauHL5+z
KK02Bs95ImmjzdfU4+DqFgvsxNjO48jUU3ifWV++FGWfZLJxIm3xglgs+EDKnDuc2lgv9HvLSVDf
yj1oIrUSXKka907pfA6ol358rTsbUgVhQJUq22x9zDTHvhLbw3tdLOQuNdXw6I72ESA6P5tMd9fV
jJSa26TP5izSh9wG1rU+NN1MNrNurlzHUIWz+KSXFU/mvl0E6WIROqAXHrz1bqlfVLCCqv6S32sR
vO6eDqAcnBohkBlO7iPYNR5OjtWwAJ45bEb2Wiz9m4egN8wmAEdtzlU0GBKThfhqDQ57SpPnqJ/s
yENXlGhtzbA7LDdkU8axy7ry1pV3SlbToZDiBaXXmqwDo4TfGYfVZGO3AiOqvJLGiA0w1h7bNR5r
hAV2jrnEHp/rMkBr7ZkqLXKLfUayCQfs2G3FeK5ICFHuSDqHXjz4AeF2zTrGc9HKCLtAEZk6KwJu
WCIE7O6p2/wsmc2cDMoiW6J6ndzUFD0NxGnVZHY6e2tkzoy4peVOnE7o6R2RnYdJgWH8xpijLRzX
zbpSDiRRcNS/0nLDPa6CLwekc/DEEZwIPYPVZqE9rScwI+dqZWG7Gu2rZsp7Qlwj7CmfGbPysy+R
ImP5ulun+ZLbFUsl4K1hzddWIU12zM2+FbV+CXKadOt+Oim3HuNlQ4Amao0jIaj9tLTvy6b8YAXo
0xU1fZOP6veh+6OtE4e5mW3Q/AFfHCrDS9/oGR2bBX6kwyYzl+FibG+LWd8ZpFaHVb16Eaxy6vj5
dubEOMOrWclaGS/7vh/hx1/06b4txrMACzrk7C2Vt7CP5YnK3UemMlTg9iIv/lDfdCBd4ikOPo93
ULVs71ZPnP9YXiQuBTDalS/RkG9hKwpKg4v1rFfx1oExDSMTFmkaUyxM96NpxfZs4gW3BVhTL9+C
YeJ0dpjT9/qtM5V9tWfcJ0ZrREqidRr90Js86+z59YfZ00DC9JpRNl53pZsoSeYI7efHydsz5qkB
eart3c9suF6rpZmuZ1dfO8BUGZQxb2Voa86hRJ8emW3dHI3NAipzmGZsb/sajKJIhOzbcF3xqpig
9g5tzgmD4HM/Mwmv2/Sm2qlLVh2g07UeeuOCuvFrrZWWerW6zz6rxhbpgAckNeZdPJRaNZ/c2v7p
cSrB0dRMd74lzwq4SkMpGNEn34BPJXQEDZFp1HRz9M4xB1Dvaa0/ejPPdqDnb10L/jGqbkiNfpqO
nV8d1Wz6N8IEsmhyt50Tvc9PGLW42+Cr2cToSxd2dhZLcOxxtib+TgjW6JYX0fipS8VziPGbYzDf
x7Qx+7s8G962ORmdcn4sW++9K/hgsqW9N91MnQet49jzXrdG2CgorS4u2rI8jX0fo5vuIGFMg97p
Lh40jHtWX5xUlpE4MraJnJE/WYEA7qsuc+XtETPrI/3yZtRq81W3eySSjVZd2McPAVlyMbf5ElJ5
/gV/ngQto77ITOrtPbDRgmHRn7q4X1ouvmJPlfTvWgWhbcrxjOafOVyZ2XEZ23eK6JuLbDBQQVdq
w9BFVHx3kS8pExjyIXVGW0aLlp1chqY4D1h0GND1h3kRTKSGH+6Iqy9VNRknPaOs2EfFkDqrT2oD
FgekPasbtuX6R6+bH8htP9WH3T39csie0IKba2TqWsOi7AOCrF3Vf2ZvM27UtNtpr3Oz2CUzG0p4
/eDCgzWTMd7KpRhvQ+NSFxZsycCnA5uVuo5GZ9hqgNqVQ4jKKE+GsgfXY6HsfZqVHcguaI1Hb+2v
Tk06CEgnVWD5WQW/XJgLLAn1spxL/phDYTsPmzu0B3O0S9rqKSouysA9TdIdE1XaY2xJsHWX1Wya
d3mnFb8i25mblCHmLbjthVrDbBUycZYtHDjBfqW+XbI48mHOujmd13VIZgmcrkAQdx7lCoFSqDXW
CylzfwZvF4lvLgxGmWAdhjf11f0y+PfOPNkJzQsnz3SLdNtreOjyPi+67WRp+Qc2CtKMBMijX1tD
uhb6Gg9o10pH/svooI3rWQA1L8DAhbld98a74aPJUAKjFdD8dk30YlHXvWMCQ9B6XY2Nipq5CPep
nx58i9t0mUn9bncjnWylRaVbWCTuMaLtgwcMJT03mdplvUHfrTcpnWd99FgbHVJZXVfe////Nr2u
7vPDVK9FgqWKlIh6j3n6jKfc9/r7ft4/YD6amxOAuPVF46S1LsbYBrGfBks/lNokI9dwCiT2mMQw
UUAN5ozx7AXQjLv/Us8TNE/b69E8BrEuJirslbGlWwtnzt7k0JBzFkUPATprWdRyGWEx+9vvcL77
qjERZZLblK/drzpykURLBEStRAQS8ey2jXGCsow1rzkEbUeybj1EfbFS/Wd3xCboQ5/ymVthBTyn
zc5rCRsATaU951OeNu1gneGIzNfh2x6HNrHJ3ARf1UhysR5G0z+39QQNXq23XuyXOmi9ULdx9K/b
bj7oW/HVNEvEyOalmzfOF42Dbyfb7tx5v0T24oyx7r7zXedu8oejOffgVTsWFjQE9JUsVvu06v4W
GsMgI4Nqe3T66C2bvuKdktrBqoN/+hhEjPkH1c43nI3ONbMeFeDfYS2Bf/3ALuNNy4aDbVUgXr3N
5iS3L2a16z4yLlvD8Jc/IIuVJo7L1g2npZrfBED7WZCNTf+SjNWCrEvTGWZye6Ugwu6tMyKwc9V1
d6WjTaFoLFJ0lEwzM+BGw1TIDNhfZivokrGtwDKony6AfkrNvAooga7cH0Uj/5ncBWE+FmbcrL9b
dX0BU3uy+6KNpnG++qWxY+exv+AJolwXW+w0LKz+4r65a0HGxxx7csqfc6/ow3xozXQZtrNra0s4
tVPCFopjw3srm99eamVrrHycqDsBX5YwXpYuM5PcDj7QCyeEDq5JKVoNmIs/ZpJiTx2NSXOQFWIE
mlm7yeDHu0EyjRN2b3ggrfbo5Zit+6ZA4mlMswDIR3hkU36KGy7nFLa+c2UkeMu8sPB7L25a98Pg
WxduzKSRV8wbpZdaOMpmjhq3POmlCVPad5+e91JvNsODJnd8BRrZdsGjV8/rQVCRAHuSxXOQ3TyB
xwTN2hYNFV+unKldE/K5xaQ6+v3ZMIMnBCdR2wTe3Tj/WG3w7WdQuJ/1gB9J+LemYzRgdrh5ZXOn
twUAioSiqDlZWBiSQNjXQdvf+fD2yFqXD3Mvn4bKYasEMgy3ztrChcmvAJJplv2sT/2T7OD1G/i8
4deP5PXV22A1Z+6U4LwpkVZW+8G6+yJKs2f4LSjxGsQNt+mT7ubqse6gZU15WDBnhpo3br/2bdIt
he8l8GCkQdVs87I1WAcnPw5Wlo5avqtd/xFrfTfSWR9VZoF4vQLpttqk0wwjHldeT6na8jpMXpC0
3j2vvttNHoD66BGtfy5/D2g4wit8VJGM9uaFohje3QULkG+X1wL2xxmZHHsNHVe7O69DboYmRN1F
MaC3e3OnSudiFkI9W1P5kC2PYli3CPwQR2m3v6oKikj12+PItTUUCL7Gpo66jJDCVlwl3G0ovVnj
Fy3XTWKdxSYJVkworMsvtKYFTLzuPpfOfM9cAVLl+d8DIdrKNOezbS5DMgHIKdkv563U3xZr+f3p
zgPiwjxp7eySz8wTmZe9NFibJ5V5oayNOS2G8lBb//7/8nj2u1BwMHEvBw+zRFqxd3XwAouE/dA1
0fEMaUCDC+9d+dznpZNO3iPFCKmmfL7BArTAX8Sf3dpZSqR20TVrT3vLh360O/1QVd4nTBkEk5sd
+0ztoXjJsZQkRWbClbQHdzfdBEUGuzLu17z+q6/iT4Zz80Ovzwy9DaZnG/Rw5qkiwAiFErN06O9e
GSv0f2S1cbV70eipf1kdTBfLMRjg/MdNB8az+suy8PA0vZoixYe7rj37V/eqGmQyjS5JWKQE4TB0
5msFRQkxr7rmZk35Z+Y3eKFMcS525yS1GcS4BxOp/xiqvzSu/DHLyrkMSxFLXPfnuq67UOv8P+CY
+9TVobA/pNKCdGwWEqSGkvCcdQRS4AHp7PJb1pNz4T/9QgKIfGyJZtbH4gPYFc3gb7qzgCDOLkCP
MBl2q7Mo1yGVbv1jefZwaPIWP+aiJ9Yvv7gbfzsf6t5x7AfeY4cA3OclU/e2ksA2iJrrvXGYMb2D
2xnv7Vq+7nl5y4bppxAgcL5e/0BoPTTOBt/Xg2y1LYNyvWWw+vJZE+Yeb46bNK31s9LhuISyzVRq
Bz2bQqtOstMf61pdcp844zYfXlDQvWLLxgQ9OCyvPVDL6kYAr3+aum8Ty5QvIJvhvIxhlZlrbJpg
rQE7Oxqtj7J5WXlMId0+ONG+FJoi7ht3D7VWHZzRvJs7nlcSV/4ZxpdusO6PnNshaPWA8olZWmk6
dlDjbCN52ky8WmPS9rdSbX28jDZE1rJ+aFLdamc89Fn9T4hfmV+nJ0vVmtGY5e/C39vYZzMB/tj2
MDBRW/UI5vNBrPAKa9L4FRpQ2UIoOT3PrA5DKx79Zn72nDJ1rT89DMZlnfEL+ghwgqAOx2X6sBdG
+c6tOg4AiSyMdpEIIpwJ1vU8NIcAxlDYbA97dayGVcWjwXu9jF3S6gatc/CQTSWiXeyfpVfEGWPe
w84kW2uFirHOPvRCGHeOaZyK1jyuGzu4yj0tRODSn53+gl0/iPwex3ilZnyaYtHjLW8pvpXZcxNk
kFH2h1JalbbPSifOuEOMxnQWE+M1RsumH1or78PGGZ8sE3pa1FPBQeVjVS76MtRgrZcpyNK9xDqj
s+pVWgEt7VVQeLiqVkyN2B5KHjKUaHPfIJzRtZujstR2RMH2ZdqxNZEosDAiYum+NqavoHP3J7ev
+XLwabJYvSkbPVEdNOradbUPqQ7nsk8Zx2WBYi6XCILMcPYKEknQvSSFDCK3gsPTSo0C4xwhXy4r
CtF2BXpIhkXoZwHKgv4TBOHAtWolMPM8TdU+xjTZ/cky9+j8ynja4E10Z69xkF2+bLVRxeNkOZEo
ClQdbXnE3rEfPGE+y1a/gNBGSl//dLqJbGmsvqYVAUSxMopjVoc7Udpzt2O9Deb57Lf1n3YdGDjc
5tXp5xfJYZL0wuK1mPZPbevPztAj857KL8uY4pJIlIPREHvGsHqw7Y3Pdcwflarfhs4V8ZqTNFW5
JRJAf76Sd3PYcspHDARexeDHg7u96rbLKuLuw8l2xr9jlRNbA8LfzahkgweHjvU4yDbzYiri/go1
xWQZvkzFmJrVcAP94TuvRGKRtdB6vg2S58wJIEaTWr442dxyeOrVfS+mOy72C/kfADQeXPBOwwRX
xhAFc/+z2YEIR7O5TQZiGGeyprTvuy4q1okjp2IkdoOvvoC2K72yQkS2vg5LQMWQc6fRB3ZA+s4z
UZd1KMcA5zTHhJlVQ6KzPadlMXAa6Mz1RZ1H2kBY4VYh2ptEE+YAdzzB77Vz7FxEEts8OQxZMh2l
/W9Bjic29WxP3Dz7VsEYT6+WRVtHQ/eICUaAoQTo+FdQaEW//4PhGkLTCdRZckRkgfFXx8rUqxF1
oIvGRnAloKD0np2+QFTqijNd09/+lF16N3CO48q3p7l6jOPcd/2DwvYX6yRWCOQ3z2Vt3HFXxnJC
feuBYRfsVE0jbtbufxSL8a6hC2EUrBkRuv/Mlb1ygnTsx53Z3HOv5TKQ6k7wzFHeUMCQkFcul2Gu
1rOxnnlgVRQIPk5NI4+lUJzsRuZ+mRmqZ/tkOvZdznZcZo+mNyEI8wA8O00D1PDebK2DIxiLx9oB
U97MnFnzpev3u05oF6zscSeCu/k3DVNk6Df6LNWK33tr9q5FXWHobbgd4MfrETfrbHM3mnqFDoQE
LrOXyFSG7xo5YZjhWIs6yVkyY5JNta5g0Q68KfHcLHKt/AdTCFEv1jQmtd+9CrsgsRUYNfLbKT+U
IN8m7wqXWcdj7hZRk1UHcCErMeviL/Jy4iWnvk99jaRaqfnfjoZ83tK8eC357TzU5ck0f7zKYMCS
sxn+KavJOvXqEOQuIYPZX8mg7A8t477uUlAjk771zUizHS3p6Brq1AjKh9xYx5UWBmJfwhmMVAVA
+7qsLpM28i/aDHvVTyTJz7wiu66f7dwBZaoN1tbGjjepd7y88aJPw5KsfB+qHvq9uOu73+s0S2W2
wDDr4529F7+Kz/VLWdt90NrH0pNpnc03U+XfRKm48OU65ukcaqAEN8Im8KU89WWPkDhe81oznvy+
JUtc1XYy7vbLNrbImLyKZt6pQVaXew/D6CG00yB/XHvmcNRvtmADl5nCKmzQCC6C736Tad6bDJVo
+9oW1Gi0acOET3ZG56PosJj1XXbYRv1c5/YBNCwPdTXGJpJuhutkDbovp6gePIvVtN6Cv2Lh6683
45qYaNsRVJOz1Wz3ubm/oq3dwkI2LxuSzn7WYsdba6QXABEGCT60QKVVV8e2vR5mx2yjEVjV0/qY
cflDMYwDQi58pkaICMVNZ0eXkQQ6Tx1VERoiD3jnroY73NrVNyDy8g+d4JdOs76NEebPEFCUepD7
MSRw1y7P1rxyWag5stE4TEp99TrXTWdcXM3GTR5cgWKiaRhAyJUT76b5ltldErAWhUOVP9aFq4V5
O/CGKougXNRUWw1ouAPnSGezI30b9qNw+Zs9ZJ1jXt3PAmBkmqaXrQL8dLAt/E7rkz/Emtk6oFjo
mZzcebWzpHKNKukb568p4JrnuQDD3B5cybXtzBgGajFxK1YN2rw1f9QE0iA0OPdMYBqXV/fWzy6I
8ry+D4X116qn977CBGFq3RIWQcAaN1JTsMHA4eQEajTLW14VLSTVfjcWmWB33bgF9/HfUPe4MrLl
hICDgQSPaEqZ65WU6ONsIgcWkM3X7Jd1wwPTufUJwofzgvvrtJnFu4RVDfuBegI0bL2FKN9u3e8q
AP3SJv5Jq4ATisG4E4HCvDGtH+N+xbxVoqybHpfdMAkg8DiVQO623sLT43S3aR3/K4ksioa0KB0S
PdEXRib9ILpXVTHWvdTZfAA8rtcEo8AH2Q9JM1Qi1WfZxcyDvBOFkUpfX9OpA+hzqe7Z+3c1mDJu
0FwVv/hbRb3KAftmpDL4ie2Nz9sLrcx0Y+UVuIhy+dcWjnWwXCLUNqTiqU8RQqfNF9vNXOYocUZ7
freWaHIzm4UTv76V+X7qhD2KugMuIZa2Sb/owXaUFjrmSW1XGG7JF254tgzzVyZrMDPvzcPcVtRO
gSqhRKGWbaiNZM1tXs/OL+dkNKp5Pa58DpG287ba7u7HFc+2mfvkFYy9SrZNeXHh7Gkh3/3CWg/t
hqjEMTLGRvR2eiW/TBl4ccvwyotFpWKoMpmbX+UJusLWw2uQBepVa/4JvzdT3dPfm9ZO6rYLwqwV
eZpvPZV7lQbcq92p0Xoe9Oy12f9vyulXZkr1b5vtt7YH9QyG4R9BRBFFBfYHa3XkDqRdWCykK4jC
cdv6I4A8b1iFlEwCiYR73/2bc6QTprhU5m5DHgD6GJtjwDkPiaGX7inTkaV2edDFtGht53qv/3NV
/do05kdd6Mt5eG1fNIVDQxPEiMlf2CbvVqR1QxaxG5PZ4CH0K3OFPFwheFfL+mS2Q3cV62c9b3uc
w9yF/W58TuZA1VO2VZGz+/8pCW6uYRJLKyeD18kEDpR9ENE4mOmwmPd7wWfcT/aPrY8QvKh0U2sl
Arpv7lCUTxhrV1yd7f6McrPG1BUDqv0y6DQZeJlFSDsMkAtw2ZfOv11jos23ymQSalF0mnFVuXPc
zVk6qvlfA89zrEj9QkjyPllMtDh6z2rkoDRIFYs8XZwtSJwnRuC/mCvyUHPIFEPSQYbVSJftUhcg
g7QHGRbtJe6FpuhPrar+Vrwh86rR3GJY/MASzHCZCafZJuu45dw5g57P6TYHr3AOZ315FsticCay
Tmjyo51sigP0fYiassLDvzxM5m4RmoDIeQQ3Sltscabj0oY356TajO3PvHlbLDr7xEQDzyobqB3l
cbY0J30PQLKX4bVsCjDSkmfHhePrWTJL7avR41Lfyfvyhu2g1VOsWVBPZrefhsmxWXPpM63UB7sv
+pw+ayINocFxLwgkWQACG70/ZfWOzwYhfMxU/1UI+enuVR+ShOdEhqjfZ71zY7fJO0BOTWOW4TJY
rP6krfO7mUnUc9Ll5xoHEvKY/N1CxtJ6LO3q9w2z3+p1+4+1EeHr2Pkpb/lVA/K66Jb9j00udQP0
cBOk1GJf1dAMh3JqEVg5CSGiV7fY/y0uro3Aad5rCQSL++iVaIQ12mdiCL3GBpszSCoRz5Ny4ZyQ
vRFXwUxMpoMz5WAoBBEmMz80dnVJbUUnF44M80PCjdoWi++sD69ZO3/sRXH1nLWKsfEdUFJ9ZEb7
6WQjRYmLFnXoEC2sptGOxzGR47jEpVYkhfXHNJvtWOzm1zI7T8u6Vr8KUH6/wWy5eugS1+2YFfpT
6U/OqVtXcLzpusALhlhcdHLbiljvxnu93TTyV+CHnJ0nLG+9Ch1WJc6dvr4YEhmpkRlvXknxzsSf
v7rYpmAgXkBPD90Iba2pPgtL5ZyKrjmU29yE/or0xsqH4exZ7atbjUfiL+pkrQNEBxdlmTcsrv2B
h2OLd+nClFrVeTD6ZFzgMlwjNksAA4GiEwfCyen277r+fapwgrR1yZyazdNxMpevOn8hoe+v7Y8Y
Z9QkIgy7Z1sHLysQD11nvcl+7wHqztV4p/l3BZrXFKaqTddh+yY/a0KQyxk1XwbLuelCq7HCgBQZ
BWmGwmBbxopeJr3Fuw6H5MaBbH8UgU8vcielaO9BBTxbQemWHtLUZT/0Hk/fvDEVr8PXOo84Wltg
wDnTlt+8tS3qHIMbz+crSnzZq/TnWxDPOiPsks3+ySZP59LAa1XZnl2sGb9n1ldE+um0jQX10Vjb
MbL7ab9aVR63a2An+IW/PX/xj3tV3FQOZz+0gZPMwMRk46xQSZqEusRNhvNoX9iM/b+LNViJW+k3
H+4kLEh5jZwVgOB/jJ3ZbuRKlmV/JXHfmUXjzELdBMrn2TW4Qop4ISSFgqNxNOP09b08MruqMhvo
buAicIVQaHAnjefss/c6zRDzUOXxu3Xj2F1FWoJcUxHBMwlotfHPZpJUa5WZFG9Jbx5xju3MHFvA
FMr9ZLhfIqJkKhzO59Smk1bFAiNRskYlbZlN4OvOZewsw6YAOkBiKKkNGqy4Xc5+VW8jyzYoNhwg
5hHbL2z3u5vetT15UTW+Zb9mgakd/IqZTDNt4tTuJfEnxqnbDsoKOjOOstYXmzrGkIFuZOi53VXj
vAHe4Z7IaD419+IQF8ePoarh+cDwYpwsj/WT1l28l/fLxc3NS6544OWCotAZ2JVXmCNGylCsBsgE
EMrkOXJ43KQzKlLqLO953Wp6zWOjW+q+YCY7pW9VYZfbeRzxeDXmuTb7dhHGPu9a+EgFQY4W2ohu
eR77Y0a2Q5I1rLodYagecavcU4nTIXTje+lkSz/Dio7+eIg690biyVk7hXyM/eFNSWZZSGnlwnAU
z1nZrtoy3BQGFqDOtKnaug4x5Va7F6A637RR08IFMeltxrx2eSkmcuL4v+lVDMbUI+DLBefHW2JZ
oDoYQ5bY/1dmsJnz9Hs3EPIZR65x7B/RNVftS1KHj33uuSttS/Jm58YPzl3+0dekSFwcDaqT19pK
LqR4CVcHprlq+jw8YBzg6Mj2UvGCp4X/aeHyR1KYGGIOSbusagel1xsWlGY9gllAreRt0nGrLGeH
BwpcJBC1MqbvTubwoxPIgkADUkQZZ9ElyXPJDbEqM0siDLFTYKjYLZO7kur2XkuYJDFS/2lS01uI
EXYJx69YDhbbxFVzxlZOkDkNqfxnCxHSio4Y8M11V9omw3Juf9MnhlpjUS6Sj0gbPF+4nYhl89Zh
kM1Wk99eKRW/Sjsp9ql61RY5ztFGaaGnv09iv8uU2HUCNTlT+rPHT5uznmbEw1aM42dY1/AZpdhN
Zf1ppujQ2JlcSpDiawwF4JK7R6kqc/hfYOesnoVr0Vo5GQRHtN+O2xJVsH/odmZiyEXa6Je4kdBx
6bPs/mrQ2rmjf7Xibj/QI96N6488vB5l5JGZTjaJUjjgqYppjT1JV9yAqXSteFuWxOXV/B00EBcH
vxzNyG1w00tRW6CcPOPVs/ZVzVw2crC8VLb8lacz1hY9nfsubI/CHj97ke87vFcozeprLDJqIhvd
aS4+iYbIdU4DuSwlQ3xHsFTA1R4MprBfa81rO54N7Ot869BbhilPItrrUgYInoaMVqX/TOPBgqYM
QoU3kwcL44fMFe4SYwa60D0cwJGdju7ObZhAFbK8Rk35UIyuufO7n6RsI37dbCAJYuo3mBIYYUye
fpz9mPP4JNNvTkOXPBsmNXPLEefnQ7qKNakQG+GqB88+ORrpwPgoJvlmSOSDNB1vTQhq03R/pI7/
VOKRZ6CIv15OX1LTQrvF0YsO0qUn6ssVsW8uPIL4i8ZMvjvMFReWbskYOST/EvsYZ/Ganve7F3oP
2vMAzYb7yYt/zhPtMUqsW0r2COXZ0Qv9ZTvmT6wVUGs2pNB8F/HCGx48rzlE5HsW90sHxWzYFiHW
NZvrGN10NRrKX48kQRadHu/NYtRgl55+Og0b1FSC+zZJjyqu2xVD43jpjR8o3ItG599wlOWMGdJf
OimZd8yYjN1k38YYa6f0SraViTeyXxzBVJKaxw4e2wkjuhNsTek/KZy5G9sCKNvcHSAYQK14Foth
GhZWL38OUUEyQZaMn52kxVewIfUhhjeeGwsVKnR+cgqJMzQbE8c8svov8tu/7kuZbBMrrHe30Lnn
CAPkYhrLH+SMHkcPnTzCEjNUtybyvGVi3+dSLZmVxvBzPKlkg0MDq5BVdV9VO4gV5padSZm4smBx
whnvylWbTU/NniReD3B6xsQVimc7rl+K996r42VVoYC6HcdY37pkjpGkism/iHgw1pMdPU5T+dbM
0ZWrqF/Rvsp1TROqw6Zchhb1bh83pAzKblFbzHOHWe1zE58BymbGdYI1YrxbPxJR7T3T/8pHrI51
zwnqDXhSdLC5c0EI1TY0zzrBzZ+8p2omzxRM/bIcHoewTVZUI5emMr6PjfcVpjmAgEqw3c3XK2WZ
j603E+at9arxnE2b8HLMRHHiRqAmDXo9dLjCZ2sRdNzpziOegMeo4iXsuVWnhGNUNNU+UONlJKTI
WxWWZ1rAntEHQCYiwKNmJk3/6fjDz8htaCh0G/Brn43WuI1dlG+ScSb+Vz+YbsKMxkAMysK3NK3a
44gbPesYQKqWPtF8V17+lQQMvEZnYwqQovP7RMJKW2fOen/TwySgc3UTcsktTyKuwbDhDi/sIYSJ
FuBa8yawAp8Z0uFiapJvhFvRJ5nA37+171nf6tI/DW7nrydOg+UYhw8DdECsV3s/oSVIQhDZoguP
PNlYmyOTDzsgfgBeJLYx/nAiHLtc1hu3YJprDWrNWvad6syL9myibuWLD1sU+3pH5gURnBEhKnaH
R9Q31UdGz0nK5IXdFAzMXOsbHOhdbim1KhTISt6QmeTlplX8lrR3O3LFC37vYe3m/RmPTfN3Ikrn
7lrN+N8JchB/zUvdi2ZVkWGhrhxfga3zWgSzwGKwlA21Qj+ox6Crk7VzJ4bIu8ZklbQvgUrN1eBh
v8gdcn4xCXcZrjEUMTR0vMfKHt1VldT2ohMqpqAJ31j+JhaBm8VkKraM79Mt3lRwHeRMMUZZywDj
5UQjLg2c81ZJqKeEBOFVZ6tOf+XV9IVt/yIdQj5xscQx3l1Ur5+KLrsGpUehRWou5H5e2JaQCzY2
3+1K99sd4/KQbmq/oC21VbPm1yN04mJIsytm9tO5mcJDYMp6i6ADo5YlbPM6quKvKWIu7MfjNydN
VlVLflHiGhimbMtx9FA4oLKD/oKrfoX38Zoa7Wvu+tu4ksWWfArjOJufv6OgpX1Jt6YNuKfPd7ZR
Yz3vKnfd+URFmrzEJOy+M9VRkJMshm9D0a59rEjplKlVM1XhrrcoWmBBkgMTEVjOlISM50KHl9JY
hcy0wa6Ui7q0YX5abrZOmp+9N78HzKzbMvsSttUuaHswCLkgxoKGewMyGcVeS5Zj8pNlO6hkDTUk
9HkzBHbdFd27BMxFG1C7zpdQORbgzHvzJoK0OO/arUmE8VLhdfcKv+dxG2TrCSSsNOJwb8clM+IC
W9DUzdG+0PmlIQK7Ymp26ji6YmHIc1VbmLi8IDkMrdM/JQVRXINRA91guDYas9vCDtnXDeyCsG7C
1dTBOXK18W0eJNJmI1+V7OcXG2MPR4ZMbcrg2mJ5IjLaxurUa5plByOV0Vt4DOA7bHMdOYfpEBSr
/Lm17fa9yIKHVMvsGH300C5ILBMNxS4j9oPLuNkxriOA+1oamInKqFgT7Nng0opPugmXCoTBwWHf
GfaQRKxLN7tUWhYwFBjJJWRtwdG8Jhq6Pi+8TZluXG0XpVtU5TW2wc8Fuk+WkIzlFklpzlumXilP
oGLGI5GMJk5Wz4bPHuMOF6Lek07/wLMf8jO5L/TqEGUYNeeNKXnFtLPP3Ech3PoUEw5baXi8ANOC
7Oh6xU25tOgjvn1Z5Vdg0Xwwjk9tWQ43iOHeEuS9z+gpx6qfet3RT7yzSedzwni1rNzYOBchNQ/S
qX1sG7Uaa/1hsz9gjIigBRJFv+2leWktClAMTzwUY4L5ZBjYUmPX89kyaSmMeXrRw+MdYZNnzusM
JP4ZiYCI8hCeZCO52h0W7wUMC1ufWJSh8nGbMIEeLWteTkre97E7n/EgWdBn5wKPZ+ScKhxACxk4
D3YLNeU18eLukWFKsm6sol/DEYfxos3iOcEyX+YuoYQ0LJ9G2uKmAG3hCi88WiOzVL8ZeQm6LjlW
QnKSDreULuZazL5zIcRwMHR4m7kNjzNSWyGiXcEkG+Y8nmgd4TMmXakfWIFTEg1jcEUw6T3Lxqvj
9iNQ3UGuBonF5w66hD4UrfwOwQT7N8MWx754hd1QhqBt4QG6YKmIUKCiz0D/cBtOByNUh4o+clF1
dbg3AxBauCfZyVgVzN29briUnntL2zI6SZF2Sz9OvrcZ4yGQ1PRsM1isyQ/4mp2DqNZh2exad9u5
CBMJBGimkNMbeJKHMNXFMVRqaUcIOcZlIB1c5WLYigjrpVNkn72cH7Vs5lNWcc6rlD2W0WSvU6zU
7QjmKQm4JC3Dn/axB/KewS3wtV8AtJqDV6LtairFrahGiRN/fGurKLu65NU2o1uyzquoimBtB6Xa
kZ7F82z5zRN9K7qrA4GxM8sP+CQDx3MYXDazYX5AzimPJSSnzCnZzMocbitDfV83EBLus97gRn2L
LFwgvemcBt6Lh0hGyBWJKFdTdU8/BJywURo767g5cdubA81dPo3GQ1gSyDK79tjnyYUqLLoU0SkF
J3CCEZYfU4pt3l9vRwR2JczkRzQUz7EmUMQSBAgXLoB42du/zIJOJDX1N9ts+2Mi3tQkJEytQb/m
NniF3IyI9qLI+xE9iWmpM4DWdUneeInDTe29MKM/q+pDWbn63CtnfHTLhHoGtFcyUo63IV0myVlm
9fUAocFhRFmaTn/qa3/H49A6iyHonoig7/FOHSw0TnsW1Q8zmZb+dz/4JHvkXE0DKgHkOLHrhyy/
IjBm0CnXbtqGTL1H7tTS/QksutmFdrEm1CifIrcsTwOmGxgSzVIibX4LjRoEXGewN7DKpy2L2vxr
YHJBwoARAGfmcdW33VfviFcG7sHeLdpqJQJU9tS9G+MzjF4zjuwai0sw1fEVu9lPFZVia3n5uVZz
fPWnn61lmI9GJValTmy6X3SGpNLi2Brs+ZGUwCwmvme6quoRcfDnJO3iaTRiurRw6gkWDZibrY2R
x+SlVHarQygtTdhhCDfABvDs5IlzKPMvOefZjsIvIw5olJd8Psb3RGvgKoww1L+L0maVa5jVx9zo
vzHO6ndp4GzNTIYH655hDLGI07FlS7uYsRwAalQUdQ2X3PZXrsZF2doogNnPuhuGo2emlMQq8LdV
hLSX2MZwlU3yy/RadR5c27xBeCB/Mtuo4bG1u+8I2LuQjhZIl9SLXsuI0ZbTXhjwuyZzFpeYbql3
CwKCzEtXXoRd1sEAs8wR9Vd95thXr17pqWeXnl8+kY/BOIqbmZI837KigfL676ImYt/dkCq6mJhu
Gy2ExcwbcepC+FBuggB2J3CBgTU+xkt6H6XOQdPig+NZppRjnlRw7XxQLpCmoIumj8rvw+vva0UA
bN3/TnK62sWJZbxYHf8DUuOdJ9IGYkqwLD3D3jD+/rBsziqhhN5bqT8cTBsfZZIMKPMVztIpwR5r
8xQK42KP6bugCp3vs6txOkDF38R4nfD52N8q4k+zeTegQNh81piq+95+iiff+qQ0qq26Pzg1pH8T
lhiIOK7t2Qnnd/CY9105sWa2L7+6kEh+2wMY8lrRPhZT9q2ZSxb8mnDKmMwvvVp/z+zxNdMRScjK
fx6CxD3MM9YEb/jEifgBDsrcCmYsCxzu+TorRLefh2w3C+keyCuLrRrs72PWEunzqwMVw7yKavN5
0IT8RONWJz9AehWDpdaBE79aI5so7AoByZKMrSRRKR90CFGvoVtSbXYLlSOjzNLLtlliBHBW6lvS
1zhSq0ghR8kW/9gUHn//QSh1PVTQl60wtl9ajaDHjt70JKPqUBcWmUEDH4aco3bdj+yTMc2u5rvU
3j43mMdFmYPXVFlYG1U4Hnqxt3Cn7CIvZXx356GYIVnWCjILHmIUWrbCyAVK8YtXZHgyx/RBd0qw
q8RADhHl21gMwdYJfiqPRwvuFbB5VvgQDq1LqIB9Vw066FQqDxwSYZmGf7fLy/RZFUbNVqT8+9Rq
46GpOTyjMTrpvnz2ovluzB0dljGkiqnZQwo6LU7m/Gip8jMIRnNfihiECrpr3/W7LgQ+kPUw8ewY
Rb5sGeix5GQboi5fps5qcOUF49FTjLCcPj52Cd7rRoni0FvNL85sXfT5i6OrZFOO9CfKCQ9jLL6c
EKc9IyaX1e21WjtqRG6tLmMU9A85/lCS2dsmzJhMT2R2YRRiasHuH7O9Zpc07o9IxRKx2jTPCfZr
tjNsREHuNXAxnGDYTgqg/0S0wgmyX6vv3qHyiDkq4A2/5ma4GsfkhxL+q+EzhGGRFRnFmKJexUFz
lX3/CrCPDsHdsIet//BDfDh4WoqbJOpJ4yvig2dWp0zTTMSd9B4ddWC6TMCuzU5S95/eMLyXBaBQ
lOThAbf32Kv+NlDPTk07DoQqxU3XpcfiMtc+6aE/Zh2+edZlDEBmtH0r+kODTI1XocNmJYb5GgU8
c4nti7XrpCAKRWut/AimNAFJfPmj6V1LslXLkbRJ1uc2sq9l4Ev1giMN6YcANTJUOtyXY0NPro37
yjEjee8CnDL41LjfE//cYcsCsfMjkdG3Uql26+ig3xcuo0Dhe3j/A8Dhhc3J44Us7xj97YgPFC9V
I8nw5QtlP5rTDNrdRegOWs/bdlO5VpNyVz2C5WXI7Qc5pM4z8HvGscN8quKOsnDey8b3V+Esxgfl
BtXGAoyIwQELl5//sKkVLjP7uajqXP3NhaNMigIuUcdDeIHh6TqYWHer6X6O9/1wCMiDUUvFh1Ak
G+AwD8OQYCjJpgsDYVShlmSLEXntieHaofUMb0XZ2xyCBpqo5Uq5zE3a23SiUCUz0px0llZbW/Bt
nVqgunZNcQLrES8AO8kt9ARMNKNdPwBLax7GnHStH1vPQmPrcDKSDzqN0iP0O56e02TjRsjNI55G
DVxTPPR9JQ92+ZiXU3WMzXuMq9H3Ab7amo4cF8ZcKozLNz9hx53K8WH5hfeDZeVkvrLuwFqk1YTY
vvfIQMwyk0daYS4Xs3g1fRgBbp7vQPqX2OEZCtyLB28uD7Ty5p49MPbG0fJdCrc4ea4t9sYgtv3A
hBPkEgNIb2RrXU3+jGTnuChKHDJ2eNIavpyroksacuNh8mDdHvm4Mw1VsGrDWDNuEPOqtllGSCNF
UrChuVD+u7bTZ6QhvZkTtWwZP52JtD66jlndKCtJ04oT1hhMFHWJ6arU9W5U9UupWbfiTSEnnoiS
Y1LVP1NC8dB4IGj0I4GK3PYfEQzig/TM70wRUFLN5JRNRXPzLGID2OKryRx2hSEPsm9oheL6MkXi
EnTK+5zyU4GT1cpnBsrx2ZGqO/azeiCYDR1isF7RAnclQldOxhP9H6Bv67n70R+urAY7Vk22n6ew
2cZUvEuyhz4dxNFmGsqFoq2DKfpdZgn9KClSlS+eu6J3D2LK97amiRGDTeA9iU8yd8H39VQZcpTd
o4f1gBy7xqYREd6rQ5gIRrjWnBFgpcLp/PsP28qNFU2f2jn5zpMA20YP2hMg4+TgSva02hLZJUuG
mxe1YC66fZWxcMhsxXT2YjMjvZw29IKMDpoGW1RkTyei41srx64WePF0KWyz3wteYAffIrkll1vZ
qtLz7z+itt1GhTfsKUTkKStnnFAZkXgyluxayPy9lOTt5SSnZaDjEem9eCDeEB11pl9Mr7NPUdqf
J7ZI7Ryk2h1bAn+ZTudvixE8/mwQ6VRm1nxDuOVB6B91XIc/tG6mRcy/SH15jNTdWMwEdnPf/gWB
GWpxDRV8bKgsh7vYDKBgjQcUZd4JxKlz2a41FfXBqmWLNAwf1SEeTiYLIKJBsUlGelimzA2TdjpF
WC36Ia5W+JxtODlVuA1LGDpRHN4cWKvPuSHWpMHfsA2AICV5dWgDMCf+goUX5kUYqDtDEFiLaWaP
R4QhlMOHvt27h+J759AXUf4kRjsGJdl3CF6ADxwghpPLp1ORxyjNNqtQGiPbkG1IVmPu3LzKu03k
spfJ5MSH9N78m0N1DFuRAiYwxUY6ZKctWcerYGyPoTdU8QLiWpocMsm20kUJ2ccvoNulfmfuKVub
1d0J6pbzenad2xwO03Mw0SczS/Ye/I7wfdTqfYRTeauDcXrrzPwGHV08etaRSE93iBrYo6h/zS73
OKCSeuyXTot7jGfTiAVNEGf2wuSAOBwTtQLWHZJ7eDMF3paR5yZ+GDafIE48KEkKaVUH6UU2Y/Lc
DXoAAQfqt7MnnMchNl3U0p90/GIXmkR6OleXK6vJXhD/cdzJQn+rcRud+RI7y61+kXDLNwDd7oaD
arwU5RWBuVlB5OZGyvq5XWnPxILr3VMgbtEt7AHGAHakw9SkhCKdeyaA8PjGnBjP9HP0OhT3ja9N
AthfkiS1Ov4wfX98pdHlC1brpHfU1spGeXMYKQ0Jl1Zl8uLmmmlPUfs4OOMMFo8WsFrvex0rklhx
oKozNQBm9m1bKTwZAFcwuPfzj35yiKz1t1mwXypB3zup6Y7ImfCyZJibI+bYa1bosBVuUvmqTNx4
qWFOHqIiZiveCBuBKO1hjggeYjlna2fUkqUNH6fEFt/retP1XvsjnIeWBIPJrk676n60gLYCEve+
gE6TAW1bJhnYotgeR3Ktwv1BiB0MYh88mjMUJmsGozTqFJnKrSyWqngJZrDaeyN/1uRt8x0Qrt67
PtyUkbVLNi0Hj1p/phlosJYHjCW04PZTxkhVVkdfFqslfbjsKAKjty8SIF9mUTxMpayvIPvNxzh2
Nsgom9CN6ls8KLruu++swXebNX72ZBCZKK0og8nFtFbdMPxZ3yHYHxm5+zchjW+ONl9Dy+gesDBB
TyHzU3aWv1cVzlIRhdmx7oB3xi4LZt2xOc+FbbzcTXBL5QRf7eSb5zDs9SorXfZfCgGccNDPkowJ
9ShPvSkzLmmacEh02WkcMpKmmMEvgcljUQQtbr6ZOJlDWn7+dC1LLAXMpO9DS9465TmU5hWcJdaS
rVtwA0uCFjgtsmj6ZkEYwRXVGSK5/v4jnMJvkcATzATWXFkmu5R4uO4MHK1UMsEKtCCTLawLh5wB
wjUC7c1G3Gg/DGwsIN2U4XjADWEwBl7XfT7sWd+4D5hAPXFXoJDQPDEuYuBehRgIGeFvlQ3v0NDc
Hz2d4N6boM9Y/RcOpe65TuD0MW86xE5qrZyhbr6zxYCZXeCDpVMWFSI5p2bQwaFLZwMQ9Zf23eIj
TVI23t1RR762h53HuodNXWWkNzujWadG/ROZozsMeVCv8e71DzGYorVLaGuLD4TIf25VL1z+8Hjd
22RLYz163Iyj1iP3eZLvRVE5j4IE0SKznHCL4cg6W8CWeqcKj2ZwsJ3JPjNnrU+zNe3C1MWWFfAM
jQ37nNjq3WUPxI35GemWZjqxqzxc2ZMI97SVxGpH72PKfHtjxsOTP/CyWV6DWCgJ1vq9/vDugk5b
AoAIMtYCuBPYOB8WyFI1cnzo/LNtyebY45LGzUrlkKCyYfd5oZD+lCRptq2kSoS4IJjEXtPGAeQG
OmhltebVaZClKRqY0rI4Vr2rr9QdMJTT7D36etx7DKfPPWCihdk9VIkFS8nw8F4IeFddlz5Ckph2
Vl3iBSINTKN6EVMMFaxr6EZc9osKQFNVEn65Tuk99RzCGMaYPmLpWZhtBLqJsnMzm6q/pFY3HEWf
PJRV9rOI4a5PTkCFQsdMRHDCONCa6ww76Mq1072sapT7rOMhjCvAbhwmqGOwxS854CYt2OM6y3hT
pXrHQmMceHZWTJvfHH7yXM1JwSZiDkeUE8/CoQ5YtjdFNIDkJZ9Knb245hjeQuyhSPOtQ7ncaab5
lomBQmBeg3yJP2REWVsRGLv704hx+21iPeCE2XG6JquOjxDC619gX7Kjwo6y8LSV3NCSBNl68Imm
yC+B70b0XYnckHdfa+Zwv2ucwAIgwNJVxm7mbB+NtsH9dP8/4L2veuiy3Wb2OdEHAdzaMHhemQVI
DE0k8mBStlM0REyJyC72KX4Wy2UskUegbkPYdaKtziRKukNoW7yd5h5qgnyy7Iq1HI66WiBCCdiR
a53tdKfN5lL/6uvsQ43wkn0nwWAk2qPRT0TL+VEOpddvUG93cW10b26Plc6Ybaj/LqdpHevyoGW5
tirdPyRDapDxzwiP48ZJbRiYxnyYLRg0YVL5S1HP0aGK0HM7BxwNq8DmQ6x9Qq4zqq8KMjTLFjU4
I05nUSO8ly1WEzVW74wQyhMOlWZjIIyeUm6bY2aa7sbq2/qJCPo+kM2HAs/y2chzzpF/M03vEeRq
eh1F9CPCCbpn0cWrUdWK5JLq9hno/lXfw0VI29ZHk4CL4LZmd9EibB59y/6Jg13czKjbs1yk2thl
463TSgW3/muaXW/nJ0W6EEb5UpV6fsF2QHKsUufZyKuN183x/2PBivg/d534Lo2Wxw5dmzVJ4b/s
OuHFM0wzCMqdaxEPbJw7C65GvM9bq1k1anoN5hh6tBM/kdSnapy7t4x6eKnvRWpIEOBE08wUvC58
oGGEATWum17AVeFs/728498+x3+Pv6qHv6/p6P72H3z8WdW0FXGi/uXDv90qyX//cf83//U5//wv
/nZOP9uqq36p/+tnbb+qyzsK4r9+0j99Zb77P3661bt6/6cP1qVK1fSoeew+fXW6UL9/Cn6P+2f+
//7lX75+f5XbVH/9+ccnKFN1/2rs3y3/+Mdf7X/++Qdv2b/9z6/+j7+6//h//vGfZUxc818+/eu9
U3/+YTl/ZVeiE/L+CT/w2c36x1+Gr/vfCPFXj71UPjxdVwSu67CtsKxalfz5h+H8lW2XnsmzKAjZ
Q8T6rD/+0lX699+J4K/wlWw/ZDduwEov/t3//sH+6e3777fzL6WWD+zaVN2ff9i/14D+9zYW17dC
10d8BhPvMGv07j/g/1y0Y8SKi6/oPxioJmxZoT83KNcU5fSvCTmN/htwc9N9FboZZfWWFhJ7VIoN
3/ilahMHG9EEiWtuNaXgieWqHT3TLZbTaIEcHmJw9uWe86iDRdT4EUVqDoP7JdWuww6+VYjDNm1w
g3YhWJqw0U3qfWHKmR0eSjYhdVyTbWfgZ8hZv9B9z4N+zB5kV8Ths0OEgeeQ4rti+MpSZkGEvVPG
eT8GWKiSLizDZUyji4Pl3TNJUK7SBtTbbpoDC90gYCUtKFkziubvSuSGB2x+MJCnWUHCkf3dgbZR
P7LyqssOqdXQWiEfcOST6O9aZzu1DQ6dvO+GcTt6IekfnddONC2Iw5voYcAbyZqB8kkgkHUMwtyL
xxkCvziVRo91C1hUyeZNB1kVn3lrh8du9GlETe3UN08Zhb2zK1/E29aSI9okPrYGu3nGYEpeK4B2
rOp1wHUzoU8yQZ2wkDGV6jsQqQg1CY3LGGN8kWY8nRVPiUB/pkPfqbPlELhDYiykyab2OJ7Zr2Nj
tLTmY2TNKsDvx+6Fxwi4IiV1afYzK4h9FTNzi4knMOvMwx0z7OxXjKxcgF0kyg0pk2Bxh7iXsfVl
G6UopvvMzgMbviy5mmrdsn+OdrRjH8Gylbw5b5k0Z+sUSxO7h99xBPOQAWBF9s3BSE0xW2BhElOX
jJvZmoPxit8px/HsKdhW9JD33BtDHHvNi9yhNBt6erNUG/7w69p/G9O2x8oBnw5XJGA3mPDk+6Hz
6lT7S3SpeiTCNObtqhoM/G6YqbHEcB8DnjTICYBKZ+kv2dSAKnGRxJadrkdya86txBSabMgrOyxA
q1JECiK3HaEdPxPOykoMCjDgo4wA2F9YQ+OWfvpLACyHPuMJ0m0cPw1kTx0yte7Gooo3bHstUfaH
yMXBG5NzW3tV5dzi1rOAvBNA0oiCrHuhgWhzNjH4dv86WW4C6Gke5xR9LiXIYzQ2PsdRe02N2Cmd
r0G2ASp9a+D47Kos/9XiOw4JswEso9jG6mK1/SS22JbneoNPxakYMNhx5EOEyIehHqq7fYsUSZkY
pNeoOnoiJvgA0itBoXBaCqmqfpkHWCkG/F+pifWWSSsz1x4mOjwnI4tvVQzS6OyyLcODtYbN5MD7
Nvtblc+Fuju9Y6oyxnsEjRk9Ggzk8wSi39yzDxYcpvbziX0/7EaovG2YxAm7KFoPgNyxw9gSeXt3
MEvXumTIITGt+BR+VLxPDSiQhONvFxYt4AAwr/fxUzY15p7oKnDYUlWVuazlZFMnw1NpGG344cip
EJZ1DJp8jsaYG49h/Bk35+C+5WwJ8g7upALI7jobMSgAe5bpAaWmcLbZmJAEsOyMfRGNi6K54QZo
Q8LZAKzJFkEFtReh0zQmcPcmHRGmRXcvcIuGjtPZZIXPimJWTOUBI5UpmsjUuIVPbC+tokI91UBD
/xd7Z7YbOZZl2V8p9DsdnHn52EajzaZZpuGFkOQS53nmP9VTf0L9WC+6e2VIighXxUMDXUAhgUQm
5BKNNJL3nnP2Xtt6xuozzMqqxihCeGtjrCGjZSKYEHvKGxT67NDNiZrk6jLjXmpEH0hvlRR2GlJZ
ItT5Hge5hjs7iaKmiZLxTn9qGXTNtpuRLLeYrA0CDYzM1BEpkYaVvoWTaTDMoa2Uty9yW2Kl4NXW
g0gIh8Cf3L6sbaxREw5PHB4xcum3MsL2QqYqJTL5R1SVTmti5FhbI03iXUbha19oilLZD3rFg0lO
uiV7Dw25o+aTzFuthFcnZmKaFacBPRWjsIrHEFuOShad0lcnWtxd9kZiQY11tEiYsV/z/ouRl8py
DihgIJLGLlYd8cyUNvip0d4oqWJCDVcib7pOWbk77K5m3euuKQtDfw7sXDNB9JV4rGijZWBSkTXg
XAb3Wdcqk4AzK/AkpJ10OtuV5EsmEo+k0lvaOX0h00t1wQBk0s27HcWvhfv9Qj3ne71fpjXoZuwS
CPfUFZMgsDlk9l0eHpGVkHDxYhhSn5lvgUK/dENEx2R/EW365+NQO7BbkU0meibNmI/HafRx6NEt
nsURTS7eykbz+PsT+fFJP57JxyN8StezcToPeBXOaI3gni7PyP4xX+tb8WAuKxf507JbR4/mM0lr
XrLia3W4p79I+Pu04zYszbQ1Q9F0izxcMuJ14+NZAp0WEVSPM//NW2s0wRegrae77lnedi46o112
GezFC2ofDt3by99fgU9JrRzdUgwVuKxOf0f/85YL/ltkh1TnUC3NnbaMlr7b7M0lzP7vjYPOfhl9
VWGwX/x493w8ovIp8xOzKTpvdIj6utnWt/nRdgvXvzFXxTq4je++OL2PUXXz6dEIMmW4RKYt5q3q
x4uLt6+VQOMcaxeU9bgjBM4JnOhacsplTXt+qbj5atwH698f9q+OanHj2iqsbRvR/8ejokDs5ELN
j1DbF+F4kwPhaBFtBvvfH2a+Mz7cvXP7cc7lFJZs27b86c6J8CzrzMOPmv1U857VAHVXkf/V/fnn
70vTbB5zqgCAG+rnTXnTaJEcR8UxO1Tb6D50UbIcAN844T0NpC9ux89PvK6RTM4jwCNhqwZ2xI8X
DndaabWetS2gcJS08NvE+OJ0Pn81P45gCwLXORPNNj7Vt4YtgnEU5jaQq4s4Vo5tCjSriphHptvf
fzt/dS4YH1GoWLZMc3S+ru/eknVN8TLF1hYhHFsk4rrAU4kv3pDK/Kp9fwvMpyNMckF1S6Hp/KeX
R5bKCnLVraJ7D60OB6zt5mAiYpj6EHkbZE2LWCEgNXDTmD0Mweb3J/n5FvxxfIvhgmka3CDi01Iw
qZ2QM/Y8kUlrXKvr+DrtcrNxDIMl7/eH+pSJa1g/j6XzzZmaBojxU3U49PrQJdBWaZktYWU5wL29
JZPWrbkBwhR98Qyr87324dLqKrNEFBzQE2mIyJ9OLc0ygpLJms/I95UqZzaPh5GrxynaVXRtSbzn
qQSIuvCbadQjqPiiyhQG73FlX2Z0azS6yaDNS0zznaSdtXIkmlVNsOV4mOGy7ZusUr+pRjJsRgy2
PThPNHbjpitLbVPq9YDqqcbJHZ3FZKpKLa8SxBolKCl0jFe6X8D6J2ckVZ+/uNB/unMNy7R46G2Z
lV5mbfp459r4+CzMPavqvtjCr110z82CPDzHXqMDWNlL4+dT/48aOf+1Ls158UpKR/X62hyfiv8G
rZp5sf/7Xg0+rrp9yp7ed2vm3/jVrrG/aYYwyeU2dDwlimBz8qtdY3/78brnzcJTr8sqX9B/tmsU
65tlwS+gJaPTmOG3/2jXqOY33kTc0PySZeC8sv9Ru+bzzsW0eOQtdg48HYphq9p8H717w/Wi8eWK
5jR2UDyNzugXFS3BJjTSWxBctQ46eiTJF7a/UYv2gplEGMIokUYSSBQ/IniCFqR8BJSXC/Q3bT9X
oWnMcD4oQJKqRCV694rZl9MubJWh3qAyi7ID+jjxfWSobd15PYC5QehPOkqBlgFwBMw1NFDpkBua
aCdkgnJ1DEoTbWChgbzDsmDnEBwszAKiDwPgKpmpkj/ZWPCO1CrBqW6kU1uubM1jKq4HMWZiHgdq
q6jEhO9kNIcMMOupRibg1BK1ocuxdIswwMRyADnaXFGuVw92X4+vipUED4ORpyVA6FIwdbYaObuv
CwJzziKZIa9rDfoP0Johj2vor/nsDsqIOkmnEUdZW0QTUCeFUyZ+s6VtQLCujFcQow/vJH2iwkOf
gKbDBxa+7a0oN12AKhifK4oHFb+7rd1YUlB0d2pdik3f5j3QPkCpI7QbTX6rvai5s5SeHowAFqIu
4aAJexM3rcyMEZyk9USfzciAJfR99zTlnSHvBCj94LUK0jYbEXtJNh+ywU7bPtdKHHTrlAqB9nEq
iWhO9FFUrYNTMPRwVnLY3uWWXkFUrYgrHQB41VbWPmh4s4xi1NUHO+vQy4yTpOCnL+hZbEBHxROY
DFWo5ygJqbMXWmZM9SkCFEg5Z/BdeFKrER3WFDEtQz0OT2VQj2RzNMBNfTFibvXyqax5j/skUqlp
A/nYysaG/BibKSAXI6oxvXkgjJKOyU+kJeMjP87eBtUaX2I/qMNNE2IKd6OpNutzhhLQX30M/PDI
Cey96KyRvBuGolQTA55p1ilLQSmS5Ca5PUlteA8J6dfeXcm0k4EiINH4TLPSGj6KlquC/kww3ipy
Y+Nd7Nuic2W9NKvXyJYCzEyDKIoTQSVsLBmuz02NtFXzmVyjAayzsz4PV4qkMHDPpiTNd31bNd0p
7SpbdqZEJUI5xJCy8mW5ITlveI6idhLfCwWZ8iFhLsxQD+lpRiBPkBqHjKeFqicdLbgkmR5OJXs+
P+Ie96ZU899SSnvjqDQKuSc6SkEGH5llVHRoCVQcaGOi58i85ok47+A+7H1NcuA96dCMDD8w2+9N
if9wbTLoItIgw9B/gbag7DZ6rRnDvuyNeh5P9jX9z57wxgrmlOzNsj89klf02hJzJWlVF5wXVpzX
N0lQTT32nWqQroY6qoqNrti054gLtSW8BoM5WswhBgSQ1OyADPVCaPTFYrPBsNNmLQktQVY/DkNB
+8JK07Baxl3kB1sLe6l60SgSBQbpKL4nX0DhkrN96PGxdmYhdcUDrkZPPQstHkrUyK0xEMWr1hWJ
6GEMHh6DKZqVIbUQ4OWqxCQBDhlqur0gxqfbI9/L1R36Pelxynh+dnwZWEGTBt7vEpgbQFBiopud
Qt6GMcsm69khPQpd+NvAACO/ZEHwirWKIQEKVZqalQvkE2q9MjKaR+9SE/6k2ykUCRn/SYmZWsWa
RLqOet1HHtiHiXcIoOcErjv2eNBVL6BkEn1lx7YhrTt4RSSYxalmY5aiAeWmLU8CaUMcDG5EHPsb
xmZlfsxRNiduy/sm2Kh9kg8ro8OD9GQjzDB7BPoKYT1u1vHQlIcipZFkLofaKn1FYGnypUS+Tusg
hQEliWIYyYNXM9+wIfmMdSdOahmM1n4wsc6A4yFk4tID7/Gqp0hBnbJmKLsM6R2BKPRGRXZgjzIh
Cyb8RegpBpNkKgDYb4wnrKs+jcobFjcdWkHEQAFQu54S8tcBbF8YOPBQ9vpM/peg5rRHwtl0VpYw
MrTrBgjIDYPD4rbR0ME5QyJhMknA5hBbZdGegfrG3b1CDR/SB6YThImwwXG9sUn4BbNp5AGiOHW0
u3TNCgmOZ2IQRFo7icnqmqTK0N6HbAie8jjrgOEVgSacHxuN/9ly/S+VbdJvtlyv2X/8+4dp2vzv
f264tG+CjRYTLmEJAnfNuSL4ueGS2VOZVPI2lZyNewmn0792XIr6TWdH9WMnZJLyNJdgv+Zj5jd1
7uzYGG+FrFhoi/7JfuvHtvuPgoTxmmbNJbHG+F0WKr2Fj9stLdXxDmD7r5aQnPyNskmdF6qsuU2F
03n16xb5MF193+X70Yj5dDwKILagiqHp9D4/FbC8OxqemXoRbf2Nsen28Raj4O6/0AGb64nfHWj+
+bt9JAzrKGg4kHyZbUGPLaeN5LSr7k1epjSgflUbf39eH1sAP67jh/P6tG21iJYyGt7yKNCrQ8Fk
YaO+EpBKJtrKcmRQHC8MBjnwl52+jxXlnw/8qV8DuI8vFUeIfgzYAC1U+m3KPlthRHWkS5odWJ62
5BDurS86EX9153w44/mKvLvAZdBrE5NDvkmkUuF9vZbcylVRoNyTVex+faZMjP/0lbLkUGkwypVJ
PFQ+nWpA/M4oEMDpFe4gQKFCN2RYYlEppUy1jHiUcDDp2cqOQFYsejlENkVyMmlUvmT32LrCxGaf
ZbZvca+Na8XKpDO9G7QaB/tMGyxHQDoLGeIqsIeBFsjCSOvxhKpfv1WKQtn1QZcfBw1s7ULhX1Vn
YmCRx+nco29WwkjbiTEX19Br+/PCkP1zKghIK3HvT4BWEzCAe0za2I2QTBraZkZnXMW9PumLoW4t
QKpxWcnYrPGzo01OSWJq4YSCIhDRsdO7sQG6Dmam4UMPe3TJARjIxF9WlDrrMO7zdROwrEOiMQpy
GkJQMzgNiVvPMxUfjylH2wbbtGuJUbmJMvIvokwLkW/70ei2RjCs0fqiYu0MrTZWRgQ2pUbgdyGl
KEeh4XpibbbFeDcAsN7rNvMALySZxGQXoWm9sp+KvtuGRpS+GmLsVzBrSPCumvgmxT5+PdEYQHUS
K+CSWZpI4wIInuzakPFd4yvddY5jZC13jX2UJaPdFglxK6ZVGm9KICuPJdpjxIoq5kFGiGTYt+Oq
GDsZzAlmuIhoT6dUWgZiAdXJJrdya9tPenHB5D29kpu4Ok5RN5x7SWzdsiQqe9lMre0QDsKdOqE7
eYBeloEVwynUrjuPLO4t0dLBk6IHqIVsOWfrmIBjDFOidFqrwpI8jtGlXtQSqCkIqU81udfREVUq
YR1hMrAEt5lh3ulGYbxpgCjQFaIX15bGFCUltnJElW6BI3oEB9/l5WGSanZ0aY7AqOUNeiVHln7F
yUbtqi6s8pnZPSlDHfXxMyYuyrYhGaEktRD30zX6Oh+0lT+JxCVaBq0a5EfhpIUCb6aGfKO5MqP/
V7MyiDlSx5QkRDW2+2RpB30MdKkOiYDWJF2xVsTbW/hTouTGlxvyvZtW2RKupyZ7IlFL7Ryd7sRt
09fgQc2SLdauILCi22hNWl7KOVtnjC/x5aQaAAEzcr9IyFZaevOpJK06ZnK7qA2AFcpWImvuoGez
Krf10GNIg8qgPla2eYjnI1bL0nqIC1UDBtIqDRGucmkNtzlxF0h9LV+HGKM2gIbaOmfCZRMOv1XC
OapXGa36AX8m0IG0G90wBpGjF5aWrWRp0G+6rsfwh4y1C52imWH8XtOhG5TbFrhNJyvn8iATFtuY
yeh0LO77pmjK+4y54N4mdX5DcowULc1ACWFxag1vDHMq7V1vD7XA/BuI5xazowOmELvFZMr4kewy
RkkWZM1k3UWhnJ10vQ9O7KsJuRmbZV1EMwCsudMauA3UQAmxn9hY4AAhAUQEEWJ+6sMDpqvmrLeV
AiMks8olzC/LLZCwnBplwroV5Xn1nKUhEMGsH6uzhIYP1g7CMox+DA5a6dcwuAz43RlW4VcZQ88Z
Ph/r1GGP3vl9kTyhzQoOqLQg+pcT7JB6hqb2xDZLul+7ZgdyxRMeAnWR07BsgtDpqS42JhNrXBJd
SluhRKka60Q+mQqhXdYwWhvf51/rCR4KSiAdfDRugMRHaFs0ZO2JqGuPhVVVZ8TLxnvSZbQDDW7a
D2rVOH2VqQAV8Vehv+P1y59quYuZiJ5hfYnOpiYAfza0U35A0huu+rocj8K3IEW3Rb406t58lVJ7
WvZVXr3oFRiTgcJ/zfM5f9hicivMjadqZqzS9sbPGEZZ4hbYIfpVZWfDDl+HRDw9Ojf6LqB8Tap+
Lx/P9CSsjoZV5FtV40hmBbIay3uBXVSSXNH0nos8B2fBqM2KbWSbnT9lLnl0xRHxfeGEEnzouk7b
teeB6uwVdH3c3v6MXdSjLYm9AntFEx1bla19m6EiNoaWAAJP6BsFnM2NIcJkjdlJQ3YuNWub0a7b
qXq4R/hCHGyO60umsHORTsvXUJj6XdaoEZbkyntmfIzEZ8pex4hrF+mQhcbetjdeXdFYSlP7UNWp
sYaPFGHMYyavVbF5aAltG7hZRYKEJSDKlVrrSsSe9goZK98R0wJ0Dy/VReo36V0UGeZRJbT5eYoF
8lddKV7UGKh92AKlycF2kblFTBovM1rwozpuKdJMN1OV4akjamKV9vG0JHVX2+qVPByaqIwfURso
T42hefCtUWY95QZQVD0JaO/IRN2lnhUcRNG2uBv9H1IRUqAiXDJ1Q0xcWPXpd3sKzOchKMq9X4P6
G9QC+Bpb1ktNMYMj3mLrNTc1VqvalsbL0UwQFwsI/orfUdKpYXdviCQFmBDIS7sU1irQev9otQpi
Gebrh1LzIFaoSnMoYe4VS5qJrO5z0hObJkL3zrMQI0XetcM5CAbzEKD+aBY5n3kZsaqUi0Al+TQQ
SFUcpZKCNakyAaQIdjo8cBanloDyRkXR9rJ/XSJcr7ZTWAck7sJuAC9DwKYPkUwdzoA2aelE6J1N
8pQTk720zUQF+a9mjDgHXwmGBlZSj6Argrp6NqIC3dts5zfcxguk0cUPk9/JuI60lYDaBgfAIO0D
1jgMvpPNSLRb5gbYxk0qau7L2hrSGVFSzFBcQUYAOB+yOBglJXmMRQenub/KfC1+lgbMbgvPV8zb
Pi1VK3Mkvzf1l9Skeeco/TAw2YjiViVc2TfbbahAKXmBfDhq17Ymkn2r8fxobJwKl5pcPie02kDm
3YTDTvVlBL1wFC4kU8XeQgRRugUu271I5jSdU571R1vTQGAk9rAem748iKYkg1bqml2oV4Cd4uHV
KNTwQhvq4gbAI7w8T8JRZKrNghC88kyV6D+jdASPo/feGrtW953YhOZJrcMGtXM+mmv00HDO1K64
zCehA/A0OtRlEMsNmxmP7nvTihgAVtdasZc2kKhVrSbmLH9BSU+bBfdD2a0ZVZl7tR/VVVmP3Z6o
HgjGEhEBQ5756ziLiNOge1NeiCRDzQWUHi0M8IkoyxDCe8jqozCwToUOdt0s8uY7i1e9b6VJ9Rcj
/M1jnPDV6IycMOaRshZWoO3BtxN/kA8yrH92aZv/6Rg046yn1Sikf9MxaKs2+/4f//5+SDP/xq+e
gUzTgAIfNZBsqxTnFEI/ewaq/Y1biUaCZci2Bbaf8vk/hzTqNwYbjIVtYZB0ogmTSrHOf2pq9W9I
FTT0tKhr+I9BF+KfaGrVTxNac9YGIO1AvcvgVGUq9LH2i6o2lGStOI2GLl8SZUm6aah754OnFCME
o05DQxmH1j1ignEtLCzAZZ+lS5PesxN0bXdOraY4qSBfhrAUL3uxYFY9Glph0TiLkTsapUEyWlFo
l77k5+5Uyu22G+aJ6dD7OCyklB5eFx8UaPd7EU3FBHh4qO86vNjYi3j3BC3yV4fupaBX6XfjldZU
wWbSy/gKB371wn+BOU672jUS39j3GLgsJ8krFJBDzdswEWlxa5h+hDBdsUMMNQYIT2XRkhqPWAre
bRntfS8vLlH4VRsbv9SROsl7wuaaOWU1VSeV6QyrDvradhHEMqG+JCADPK2gZ4Wl1W3sSfKu8zlf
IJxhu3VXxbt4zn5RA9TxbTdm6gKrPlwJLy+VY1eUWFkYyMfx1hYyCHTDVHp+L+89nC6NfVBkyUJM
D+pOUB5K5ABl0DMagtDhVFg5LFIf+FOodqaGSR82sVYEw52JtHPtIyG87SwSUSJvJvRMkfJkaGN9
apJJ4MEJ5UvBbg1HkkeERt7q6lo2vTxDXsxeoodDlzlz9smjh/jY9cYMdqetmfj2h1zNPAhibfsk
qD+B/NiyulCVtD5WUUjSoTBbBag5MSJOrsAqVVMTQEfY6VSH+uTdSwjptgTSEB1lc2xElPisYTjv
K6X1gOeSsxWBd1gS6waLtYQagzB1egS9CcSE/M7NnNDTTe3eNNr8rRaI5PJG9Vdy3mTYKiWxGkdv
WJZGrbnaqJn7AhH1ll57e541snZlaylulckP1pJlk8oIZ6u5bCRSd2NMRnuZMQ6bAmTkLpmSUrpU
oMxeZ3oOZy8K/ceS/E3L0VINdilBL5BxtYYHn0FfMG09goOWdZRr68GTp6MmDyQeV4klXfZKYySL
YgjaE9DaUFupFVIIVnUtpzGgRezJxw4bTMw6w7vaRuQFYoME5hyKN7wDUTQLgmfIGdFqICorxqXB
KUaFaaIZlay9REF610A4+l7QMAhWUOEA5uOLfWQeRPKLnExEWQSVNNyTqSSv0gS4UGfBxtraeeRt
JODG2E4S4qaqVLd2QsnHAZNgVx1hZowrg7EjxA8BPQik3rRvNN+/ZBUOnCGrmhPPwkWOXJ5de6ZX
F7ZSYV8M/fyms1A2416uz8wgjYlNZjcObd9wtX6QrivurGOhycUFX820NzpNXqFXSh6EnofPfeVN
N40yTrDFYElnpQylKfRA4SJohrPQQlNLM/lKhJ3AJOmPj4GV5wdVWMUlS7qx6BgbrJVhSEqgZbmd
OKiYmtvBbkixaACVlRq8QymL5DPG7ICwAt14M5Cwb6ShQIKPYXKrerXsKkCfb+q+VJ66tpkueKV0
R32yulWekUdleHOcTEocZ9FW9amdlOzRNj3+fNkDm6vYN23pdCHANrIRUJYVXrYmRuIFPtJsbept
+IA4vr70ILCSx9vBbBhpL1+WVgqURioHmN8B5jYRZG4+FMp5UM35YzLbAjTyYodVQnvEOk/oQRKg
BaaQHl2gyIQmQnLdkxee7QSz9FsCxcSuakuNfRsoStir6oH5BHEGPThLrBftRlVN2emjVgd7xKZ3
AI50PjAOo5sVJh53Zq+b91NtmNdpqKtbCs9Au9LtgWRQQKtdvPULIOzLui0L26H69Mp15zPVQ46t
WTQZcHiirtZ5Xa5FM+XnDaGJ0AwLqfLaFZewqMg3YQ+9mCLBXpOcMzewGNVp2N6P/3y38t9OLKKz
Nv/9RuR/N3nyH/8n+7eLp4Tp40fRyPybPzckkmKq39g3IAmTUT7SWP3XjuTHj3D96Eh2kb7p4DT+
tSUxvmH1olNrCtsSAnkvv/VrR8KPMOMY816GHYRiCPWfbEg+TRX4MyryFNQplmyqLASzneh9LxqT
RpKYRRFc2uc9TmUQ8tBWDHDr2o3hH4vTEJ29u0oXP+cI7+cYsyzsj+nCnw/4abowslkgfZsDWuWl
kp93ycoTbhpcGS1BXYCNpcXvj6dyqX57wPnn77rtse2RQK6mwaVSboP4UDS7JGDjv4BGXBor4ApN
t6CZDDb/kqpTVZYJBGoY2fWGzBH0m0rHvHqlIzJRf079/nb08WNE9Ltr8aktX9Plo3TOg8tK/448
hkFpQgK2vXgkfUcNtwV0DkzWk6MGl432ZrZPGP6CcoP9WiNTuL2aQ4goL0A1kpMHKubU2E6ounnh
/v4aWrO47ncf9NPEAhZFHAopCS6n6xEri+Yi6lAXx+Y+vJOW+gYG/gE2GqHaOWJpEkLhiBDTtJVB
KwJSf/Nvm4tRQIBYZWxvyXqGTruUpTMyLpoVKV7Turoyngr2L97CJnsTXC014eJFm7AuvMrXnYug
cE+6xbX9fYSrka2Uk+2+DHfNznwRN/nROGq3uFhgFcge/lSneP39BVDMv74CaJcRVlJXfBa/B4K1
CjpucFlk5+IRGmSdLCuFCPZjNa6ixs1DJ3qwX1gIule2dvGbOUOYFgY2rYX1Xb2LbpvEQQ7QFFik
F8BtYI1qjDYg+3RkT3z32D6P8a7p7EXG7xv6WXtNZl8PmUJ5a3wSE4M1FYFZr4aoduTsTM1fSCKD
iSlgv8dObMB+2BMnqiZLADiA6jr6iU5Kll91P2QPNcQdcizBJI9roiCT6Gx8ZrIu4RaDpL+LboHJ
dT1N7wXZigk5QLBxUzJxgKxBpeZ8ymFJ5hOhoQOIXdWd+lWnAEt+lIBvFcQ6cOKkmQ09lq0nq/0e
6PeVby4qxa0CJ8FE1DxFySYPjXWrX2XTY4oKt+OWqUFaeADuQ1qN+cYw4U11DzYrsLSufQZENlv6
8yq8m6Bps1TSbO9w9LuD0i7sfN3K1+oBGKAVLmiPEftZjNcdMwaE5TmJUnv+N0FvTiOesojLbFwI
cl8SEtVOMe1Ki6aP6rTKE2gHrWa3N+wK/9raBt0XumDrr99Bf9w9n2bFhtEZVijFiKtacid3RJZB
KsvEmi0dJBWcU81SVVo35kbq5WPfHv38QEhdk1xGuI9M7ztar0U1PsfKcniTQWzjtjnvYIwvGOOZ
nettAYfy+kaOWt/TK+rJbOD/xQuBl2hXZOgaHLA3E+Y1vnMLlrtjkpqOqEU6xI3bnBX1wnEyWqr3
AR5BfH+06dz6YZyLRQ6wGBzIPuSI+tifXsVzc4ZUr/riIdPmtebPb5k/rtK8dLx7Uw+jSp4euKBL
Iwaguciu7Tv/jEF0Oy7jkhmEi1wJ9lQ+bIrqKrW/Yzp1otQkzHFV3sQvSu8KbQNjuoExWm1IGrJv
crD8sMpIiVGBlCpfrC0/ROO/+cTmJ/ME0l8ajSGfuLxqpD03sMVYh3H1gFGTt5+rFK6kbsga87xt
VV2J+sEej1m/NO+NE/RmWyISa+k98Qgrgdu8yOSZA/IYzivzUHpwlVYkr6r0YEOSxxxCZPM9EV7h
RMNwnViH37/j1PnDfj4ZS8xbCgSAgtH3x8vf6E0RgAMKLsVj/CStCMJKlykp1kioHM13xZsEKsgi
BQKsuAPZfaZOUhFpi+z2q08yPw+/+yif1htipobWJpHhcrKPQ/Rcu4FNvtcyBWKQujXAd8/xaKc6
Nk16+vwLgsTIQItzR7bBhy7A5/F2ferPGRAq4TaTnEE/9fpNY3xvaSe2K0JtoyVrUaisY21nQGfp
T0rkcD811mJ+4h6s8UQl02huBSsAC1vhjKB2cLxxOw4bc7y12GKHAe+2xh2BlBOkeGrZvzTzVAuY
uncGUADGttJtiBRSi12quXG/EmhIm5XlH4rvyUhwybKZ9lWxMxQSdS7mYMLMPIagiShXi2Y/6atm
Orcntiuu3GyR1E5rQmtVwsDs5EVtFB7hR+tRmraDo75Y4/lIyR1vh10duHFA+5iVNH5EZlaLx2hw
gVdV2FpjMO/7+sUMb5NxafUPPTB43JB4rm5N+OiL5DV5jRmIwpixmeaQgwVwimYFskhorgyUlgkv
WmScynJWSUDIoqcOitVpSS2/DV75E57YMgO01FvV33jhmSK7QXMAe6USKg7n8ibQNrAodMbXiiNe
gxqvrQMhnqVCY81Yow/LFWJD3JxImu6o9Sdr3AhlOaHnh7JU0q1Z8LVjSV+j5wcUqKVuGYPxcPnQ
hiC0wiBV9JyFge3vIg7pY3XXfBNqCY3DoeZD0ql/ZTD5y9fX++dn1pu8f31BAmDEE/L8MG13xLG4
kcuDHGAjZ1SROn6jL8rhvqSZDlhowIjoMgyABVUnmylfmLyY82PH4iltpN6BEpuIA5lT8Rm5RY3k
Yo8PvsJL/JCE/+45+7QudaEySEwsg8v4VOkOAz1oK0BPJJU3TbdKHrYVdCS2oock2qWRm+mr4M44
zhAKsISkIhBtSc+ldVJgu651XUgLJWePsIhcA4TWF9vlTyqWn6WDhdPRRuHFhGEupd5fYEMCu1gO
wr/sd+Gwzc7JSovFBSbhCWEfjtil0SJIoXxm8+I3B9t3w5KxVX1lEffOptDbx72Da993qu62Hle6
fmVk3zEbL5CwAFMDC9CyHXXJmeOZq4O1bm16+GPTAgBBTm5C5Zj1lh7rqC5FQfAZXu1FuUw2cLAi
+xClJ5l3+rD+8Tb8f6AN/FvTxnysf/E4/v+gZszqPUtjhf/7CntbJ0//dh3AtWqePmgE//W7P2ts
6upvtiorLFuWPiucWC1+OTP4Cb4KWuk4M6i950HBr6a/jrxQcCMJBXqFRauFX/pVYfMjS8aOhuLJ
1DV++5+1/H+Yvv54yKB4YBiZjXoqJb4xmx8/3ram6mHiz8gsAaN8bquv+qjuqiC7xJH+EknyXW8h
7zW0vSL8FX9tzwyDMGZvvGO2yj8mZywK1nmOJoZ4PjhlVBq1euikI/PTK2/qVn5TkKrVr40kJIBo
Mh0h52KpwII2PeDdHa/+DtQrZGJ/29ojJVx8affZaZ4h2IxlSTYvx0eRG/uM0O6R+f0iNYklshG6
BKK+awWZfzmhX7FPNhQsGeoI+0aLlOt0JnGZdM58BHx5SR540z1IQr0Dt37eNtoBsf4W/MlNbkk3
GDTPQc4tMshGZZtsWmzo1ZAC6Iyes5zMzyJ5yRieM731gF7G+evYB+Q5JquxOSttULSFWd2ANl/p
8PAXpJeVC9lTd32XkBlSXc0szZy+7SIY4gcYEm4RkW8UzmKkAFhjSr5bal74ynCN75fWq2J0Do3r
Zc84dmH2sNwWopex67XiHN37sjbo2RMtcyXV0iZSyJBLLURM0zPJDZtaLy5bn2kH+Ny1FKi8TLwN
/jM24FUNwE7vr8u6gvrXnhgT7uzRe1P7/CpRuITF4F2nrGsoZMC0F6yg3Zi6KUMPUspBQ+vRoy6X
DmaeaBHHSFqExxSlzWljdlF6Sfg6dPByTg8oTxAjU8bN1mY0LY6Sa6teKnZIe2YgKyekW2eRxspH
S97xwoGE0Jr6upcm8NfKeQnIwu4gRwaxUwwpwQvPpDAQw4zmmx5DfSEoRAYfs3dS8Q1PdXmK/Omu
n7MUZOncTOR9ElGFBJKyaQkJkXr5xcjROoiBxX1uXy34Rq+U1rwBsHgmGTdJUxzzqV5ii6wLckf8
kCw12sN1nb36JWdoi1WEp4ctRPo6peRZJPr0VOndwrQgVA/5vrbZFagJZZ3RN+seWzol8XhnRxoA
MH0XSyrrgH/BxSWOImKfLOFk0SQSuep1kk/Xvg55ux7rYpmgUHdLakN1XEJmJNC3TMTS8CS3THrU
H9mqVKSN0sl3XVKeUA9sYZCfErlB5v5/2TuTJbmNdEu/yrXeQwaHY1z0JhBTziOTZG5gZJIJxwx3
zHib+xp3Wy/WX5C6VWSWSmxds16UWW8kVUnMyIgA4P9wzneGq8Wp70UDi2FqqqcyQKc13zknUaFl
rQ8KwUkflrdpg34W71MMHD0hvPEBRf4Ys0cfsWZwppbDdgzJx3GS5Ihvaecp9xIvD6Kqk0JMW0Q6
ifG6EFxBxrmwVHE3RskuJPQ7kOqYcGUN2nwdwwLPpdhlexgmlwLoDZTY8A44n9WevozR7AIIgVY4
EpBg+sPIqP5dX0+Xqp8o4YbkRuZRh5cg/2iBluP3pcpfXh3R4TWwjjadOwbqOOvyj8DXnzHD7MLJ
gVNd3oGWp0Yj7WXTDDgWtLnUk/vSjhKYX7rvIw+NUvXtF02bOl6m4Mz1wtdCuedBGZyZcriES/rB
ncSlG6nPi+09CokKd3Q/MyV8l6hyR4bRprQLVmLtPXCLB1tbR5SSR3Q5mC9d9dmawnMNVth25udm
Cl9H4uAnLc9tjGSuvGKL8IgN66zwlueWTZRZqvO5dS6wHmwXoZAYVL8oVN64+H9/4kNkwGXMGQdD
6ecnviR81UuneX03hCVwb18Sstd+ILqqjcMaa2qbvkxzfZkH/n5N6ktCaM+9RG/RMoKb8fc/HJq3
3w+aHweu317t7fmDNdCLPETvTHrfjHirSE9aG2O/s/OlieeK68+z6egSCxSmd9SjxWizvOyaveqS
G/Qrz5VIL9oFbJuRRCIOt5NN0AzV9f8vbP73/3KZHP7rmiZWn778KF04/dffqxhHnlykFB1o/MEx
OzaD8d+rGPmbS6waFQ4yBWQI/JHfixj+DNsDl0Ilgnb8Dfj130VM8BulEFHwsDoiEpLYFvylNcG3
i+SHi4hpwKkQQvHDsiCi1Hoz6aCqGFwt/PPGYlcZ7dAcghwGfhi5yZXusoH8VqBG01MfCsbDMvOJ
KdysQz3bF7lPFvne9ReCy1TqOSvbaOWn2WHFdcaMqk3SIKoO/CRUlbHtS2+VnLeDmJ7g77VOsQut
3nKiDRQawO8u1B4C/joyjIrHCR8aDzVrRfJs37SJjzeHppiMzNP/6QnrfS4H4b6rVvxAVx0OPfFs
kHT6Mkbn2i8fE5iwwY0ledozDig9d7i2m6DyFP4lBH9PlRON6ysRD/X4tc5SA1CxqguXNtoXREOX
4zR3d6kOHCUYagcesNx5+iKoO+UpdawhFb0spSJovJazFvTNeeY8ToNe1uupzgrmEDyE7fE562QE
9UO5cz3vFxaj9YNVhG7/iNpC9wyI7IwUczaKpSEXOwhP/PHGN/Y9zq+i/WghwUcQMI9BldN6uS40
LDpoq57eTxUqcOJu01ZNuDo8qWiuPTQCzUpqWiAsZLb2UkRXRBEm08GtFTz5tBTt9CHPliA9hKHd
QignfZq9dQQTzhw15gB06g5l5KUJmkifgVxQIyFaxOeWz/jISuuBFG0d3MhpqXB1gVxJA5C3Eknn
K97Xwk92ZsT31vVnRhMca5eMflGujTdiGdeVSXBq1eU8PtuDNdTFZ51plPfe5hSrVamHZZUuA4kq
ZfPZTFxxDd0hJCC7iErnQKeQSIRpYhG5tQMwna7PrNO6iec+G6/+RWWu5CJoUyKFybmbzdpUZ6WV
ReH8irHOLZd6U6+mJfN1IFg9VK/o+majr7gU2yqPZ3JtR3PekdU+NHHoQ8DTm0nMPfGQtbGBhYGA
cwumJRZARqTFKc/PxReJLa7l1GHefaoSFS4y9pS3GGdTTWLyD62WdTbtmrTsm3ZTO/6kPhG5IBEy
wrTOlmu5DpG6LwIl1FVt4Yy4sisvtA+jCefkczPhnbz1izxiVX7CId1YZNis1yg71vqDUzgtGWzl
EAytiivRgUGNRc09P2/5/CaSyoZ8HPUXTKl1KnbC9ANgfkKDlefgeNWaDyXHzT3msamLOtx7wEUL
kkz9ECL5JvD0XJ+ZwpvRNOIr4BjZczXW0t2GnRQSkV3QWH1/FfqLlXwKJpSg78HthctVt9aGETYe
DYCF/6+OmX+3DbXLEfGvj5r7r+3f/utzmb18+o8vX8v/iJEyNj8dPfzp3xvo8DeYJXTHYEbB1wAr
+PvRI34Tjhe6NNdQRXh8MXL5/eyhSeY8oq6wndP+mGX03xtoyzutvLHuYXn1pUNf7v2VwweLEvXS
Pw4fUCN49bAvhaezDoCK/2YybXIepKVB5gxxgOCutaaXK1QeBpdN5toXygYnG8hy3jf0KwdV1R5t
Y7Lk6YM7G+PtMqEJQzeNDuN1Ibly2ycLMGbZCgZXqzV70dYqpJSXod+TFV5VaqJYorZjzRG9S611
+gTorqLKhGy0H7O5Q3wbFoUmQlYVxQN1FfQ4KwwSJM9Nxk/fJIns06uJLpZWtu0891iHBGCihZuJ
UVzSxcp3uSq6ZquwdszHvivhys9T5yIhzdaPTjL0NQzllKXqiiwHMH5qWs42baXtTtjAIMh0zfPi
3hlcoY/AbOz6kNPwV4csnTNGYGAnVnubpV1xU0qREE8j59LEXiMhHE/I7JrtmvukG3m4hCf2EySx
HFqeo2iWu5CPFOJK5d6ZJfUWHvjBGp3nq2MRGEByXJv5Gx36eX4/m7H37x1ykTSHjG1kBYmbDM53
6boY8kRcWIgXy7C2pLxkVuB8zfNAN3rjy66YvoSdshyx6axa2e7GIUQjuZa2BsMfIMfBGzaQimSd
Uj8FFAAPgV5C69+byvowirVtL2gxbKvbqAAE8xJzaYw52iuKCEWIvGiRPm2Qa4cFmxXUPzlEP4TE
7LTgQbDPktmQMCkH/zai+w7XuRiJ5XYNqiNGGSMcMM9UQXiDKysoPti+IQ2ttomM3EnCZGkssqrp
XwrJo1Jt7KooI474ak3bO6K2sP+j0IPNEOukt5sX19emeiGCx/SfiIOAZBzgkNMv7ig7AMYTZooH
fy0ZiNGCLYlkN+H44bmHnmjY44ywzMfRJxsKcdxwOonL0KoeCiqK8mDM4tqxu5A+PjhpesRdhrwx
IL40ONd9nme0YHOXbOCbr+ZIlEBNAjcxNN3lapSP6F9SDp0tM1Ezuz4acv9cE1XYXFbW2skvrVc5
6mVCUF8cvBFeZEx+gkIYWhYsWS3p5cXVrCzSs33k1+qs7BggkE02hOEZWA/2jwtplASe240Jp12S
hyI5mM6W3X5tu8mQfGUFKzI1Air5xsGJ2rcaqCQucKlZSZIVzjgikeF4YFox8yViLUd81Yc1DbI7
2MEE9dJbTi6HlD3OwpjFg6zpMZoOlryr9kXZJs5jFtYAFrDkYz+zNios/fzzylBJ3FYh8XRchVY1
4mSAn7KRpu9J+KIPv5zG1WJ7bE2Y41uf9ZDBVfFk8FvUuzEIJpseVROaC1oVcUSy9kWcNDnhtFPT
FF8qJ+CWIT+jdQ9kQcFLrYX4nA32+JjC5Kw3PdHX6OF0Lw4o6p3+0Hm1tQXe6nSf0KZpkspWnxFf
FCikvUFJ8Hj9mA6lLw8ptUF14aaO7p8ik/TrrvbtBHIRJ/V4S8lehYDLEcbGi2gpTQJT1OYxz9Hy
7kFNMtO2CwLHNsLzc3eXW4S4xEj1/fZMYo4HXihyPHBhncgb23XJBOhOs9ljkyQlyYPJUAdXYurr
8IycdNSMjQ/xHjlchZmKorMm7YFqgFwxxMBNDFA772Onx1G4H/yFHVE1K/t9kwzeqw78at4rTBjz
ZUhIpLuDB29g32ZhI96LKvII4aAed3HchOG0JZ8FmuegPMjf0l+nIR59rcmzqzKApFe8qkR5QEJK
T9gvsBxGf22hbrFVBXa2qXIBniIrp5kBPrO1eXrgS1qqMytaDNhWHtfkHOU4a2Ivd3jUVO2clRfK
Jc4vDlMyATakKCo4xI7Tn4MxcZIjQMtUny+R8SaKJPb11VMSkk7BSor4800ANic/y2pchpA8Qaw/
WYS5MpYcKImotHSh9+R4jtGRjA5alXTEKLUdEttxLxTW3Ud35pjYwXrlNwcE32Vn4Oy7PNawlZF0
TG45fvWKGTZDZ/wivcjyxuuPtRvygsQoFu0njjwiiqrc8ZdLV3JRxz7CQnY+fMuCoPnFIcQ3Iwsn
thyXkWrYgpN0RT/5O3/NCC+jGA5Ny0Uxu+4FaUgB2doOnrrmyZekuMZqcJfhaaTitW9ZK80VvHwE
oFdo2FRxsHH19Eg5nZZRd1mnH0A2nPwrZTJVF3CBS3Gmcq9bz6UlChMT2ulGj0PUFS471oYPTwKY
gA6MwnE48EBIxbnXaRstV5iXhHDzWOqJrW0MVxCgfMrSiM9hOWdK2jfX+dxyNG5Cq2UQXrpCMC8C
acH96rZEKIoIQTUKcjfCBSwLjFR6jEx7hThrNtfjgtX2avDQMG8ZO5NTJUq3NQHdTB68G6o+6whu
SbzXyQJ4usMehnkHJhlKTdFZbfaYCMtkZ+SE2wPZwDJXZ53IvO6rGOjctyMjSpJ9XMEDd1oGrje6
SeakfOZJSmVQmOaQdplfbFCu99O5SQvST4TtJMigOrImd2KGVexuPDG1+kpaVbjE2k5EiYinHFEE
AUhPU71d7FYXisjQjLjkLOJU3E5L6/pXy1rx36Z2NF6BxFGtiCkGGvl9LvaXNln/djU2Fe//VY29
/Vo1L+Zv/9n/64KbH/W94JYCx8lpzoPWQjqeiChof5/1OL854mRFgUPKfDI6UfV+L7g9yO8iYprj
+N+EpKdl1n+7VMRpEAQfDsEoCy1ben9JFIrn5eeC22fLCnMOMLlkqMRPfaPEGcN65GmDGdhxFeGR
bhFoOL/4Q3VxCZvGss4Da8xeFIwgyhqhvfocd3f0afHScTiOAYjfk5017xBj+L445YhwRmvBll8n
mesCaenaFsuY69Y32P07fmyWRNMz8xWTf5p7hDUger3Oej2VFQaUdMmQ5JJGeS2O3ZwrcqOIxiYO
hOzEvqD35sxp0E/kqRXYt0kH0vysaEAFElO3FCQ8IVAX7hx7OiXO6FBNIekQsYvHEP0doYOIDVj1
TBrXux6I41DO5FlbuMheSCHYBO30tShQ6Iesdgqdk4c3dti3Y+Y0PtQP27ZoYFHzaClUPOG30zWL
ABsO2U7Pg12IjahXWDgbfgsXn0repT1OhrokWhS+MtZYAne0f9q9+WU1scXuo6Bwv6rJqcPbepqL
FUeLYNGiN3Xul8gLx6DuyOmy53markda+vmLx7yJzN0+TOv0XmV2RPHSNqZ2Y8dKF/oji27/i+eP
ktAzx27XF2jGwAV2/VBU4XMw2n37MgPKHLqdoPjH1ql6dh5uMyNEKbxsjC6L1G8m7EK5Kk+qEd7b
F7V42fKSZEngvXRdk7DcyfzG6i7W3hdsS4ZpGNNNIoamVgwQHLHuIoyu4mOw9jT+G/LgTPBEgFTU
XZLXW6ArxbGBdo8Mk0Mkp1Dcsn8MJsXkkG7BvRwdtQyXbbFUwWEKMbSSl5U5Pt/DUGTLcaUNlBdu
uQ7r0ZtaEX2Y4BEoh7hGWVUFyEbO9gPJuGSH74og7NJjvih2DB3B7O0+mATGcGDLrNV4QofWQfdp
lNyRzlj2FyljfOdC4OxoNPMzLC5wpaK+vqVunJdjQn5JeVDrwPvfEhLQgdFtx9S7sTI3E4Cx4TI1
Z6mqQaahq9GyeJ5z23TnPIL1+AoeLA8+VNyV3QXNC1O4GCgGc+HNQKKTvgR75vKlp2nm1Y8NHFK9
Yy2+DneaPOr8OK0+lpJNGST+BvS1zSdsu/PBGj2GVciFI++5xzM+o3sOp6jczjVUup2Ufmi979VU
BrdW5AXpA2YHCw2QQoiUQHgY8RZ51Rzs4IFj9wHwtBlHNxE33jKV3kVapV8c26oqAJiEW50B5Ao9
ksszzz2LqhU1UhJyDVBSOGuN+5xcoii6EWbum7vRyeb8nS0TMn4a8v6aS5L6Uv9WpI2fjtzPTp+c
q3LClOq7TGuH2E2o1nc0aRp5UjL29WXGPrreZUsqEPbIFKxEbE9LUT8sWVKEHIJORTGxyTW8k3gq
jQRJ4aRzGkB3shNGXE1le9mNTR03HdvaIwbLIUZ9jt2eGueVDRItEj1QjoIwZV8XfO5YGjfOLufm
HLIT3LsJxlhYlqThWQlBQI8q2ooTW3HHMiBsBydoXyqnrZpdUJIsRI6jOw7AEdakLe7nqLQnCYNC
tdXjegIdFHEnFt25PIJwoO+48JS/7xO9TJ9yMh/lxLydh/e6iZKaC4fNNfD/62jt6L34H30rwcX1
ywgtWyMxfYXajvXbkrUFvXsW35vMqYiydxhZguyy6WCARZtSeKnXbUliXO33ult9Fq9t37j0buPo
87oY7DpF8F0lKsf/TF5cs468lTZFy0RJ3CBCrZzMD9SmFsZHyEVZLXDOganDi76tBvoTwtdPjwpz
hDppkLqTkR2tmOJTBqsnhTRXG/7lkVlCuk1FtixPeSH9vGGeveDqwlHT1kV4MEnjeuWRMNyJ0aGf
knZZb2YnMuYpxy4/fqxtExGI5BCFN+EMY7h0GAz9IOlcFEK+xa84zB0fBxcEPjedt0sEQQ4E2JEf
1av3Lv/sHch47qKv1RpVHjlrI5Ijy+l6Jikrnpu7zMc5E4H0sOfgY1X0tkYEClX/LlXBENyRgFa7
uwE5B+FQc5IdcXIq59g5SwuKv8Gv8y4EwxHe9YLNMFUdeDYaJnB+oEuyuYe45ycjwZHbITRssclo
YP7LDhx91L4r+aVYmftRYh0HMWqUS3NvWcO2Dldjdsq2tO3FShvLmC2pHE4+xvgRwyA4n6qoDwlx
DN121nUM8snqzsNh9sUFOBNOc4BMMD5QaXcD5v/BTpnbR5OlEDAwK5uLl1kHCm/dhKHunD0NgGPi
Es10rsNT4Aw3cwCVJmC45MdzkPKk3M+2zLiFlj510+PyLbVjFUUNCA6GiqEu5yDpD4o9JueT+RYM
UqvcIiUkyk6RIW5NQWUO87ja5tNi9eygU98u1JU/MBK86Rl3WLd2EyUu4HgJx4e0EEKlF1LcHbtr
D0AH7EFuRGolzq5cywLl+jAG4bCTRTuRgcL3JvLbshm8/kUGTloPG2hYUn/K2ASg7XcnGJoFoErX
HZ6zLOKM3HVFUdsv0OMm9aV3stwZuPGYKhHH4YENQ6duzYWs4tCSzBW5homKvDKewwSU3y7MnbOG
psG/arNsrh5qrtO5Qkuv1z7ejCRT78LWXt5R97RfjFK5PoSa45gLXiN2TTR285mw+4DNkldEVcxg
q8mu7e9hNQZm8sIpbUh6eTbMyajyiQ9K7kyek+64jBFZAXaZjsRoAuww8h3rOQumzewzJLt0DePY
jX0agcE8KVVBYJhFbhklSEsf+rw0BowB6gqTX/njTE+VZ+Dt4yrjyf9p5ZGUxJChWF64JHJMH3C3
rcxthoK4LKS0I1zMM03khnnmVpqhcDl+J943TeJS15m2yDTSQpr+8HpkTAQ0dp4E5FKABfV7IoKm
YKb6GRcCZlM1COYJiTmpeOeqn9hG9GEDqqQEQcMoNIfCkc+gBUmaT9xkfPAA/TkWM0ybnEziOHAy
28oqAugAzoyIUeWnKq0GwHDbtlPNQzFXmY7uZhDQ9XVgOaHFbHBp11sObhPoeHJrsr2RrTj2RV+D
j6SumQwPwqWas/ohjVqJx4jLcjjyDMLmvteyYqHkjVU5v3SNlecPf33z8W/Xb/2pJDAmVMv87b9+
UgOeWqTf9xj+byKgc8LGFrosJ9h5/95Whb9BBYAY6Dsu+whfSBqe39sqWic7lJI70baRD7IC+Xtb
RQwXjxr3BFJHyxGwhP8rawz6tJ+6qgAqjkdn5vMy4Ad4KL+RhbBQcFp0M6dRrvK28tuokhq2ltjZ
gwo3zjxDFgdh4uNQ9mTIoNNb02Q8UFH6N0VSVgI4ZkskuEPzZnMXphoaW0GjBA50CFf1asG2Ibs9
bAzCbRgCHHzE0qjx3vYFFE8sfk1y3TEjLR3IX9TqRJNPHKv0JUZJh/xse+1fA5q+/pI5jpovAIeJ
cefncg6OVlcj7MncvICSxrJieSwgdZCNlayiCZ4dz8wUAxz1SuHli9J8708BP5vbL+vOAssf/M8s
V8b1zrfTqrxfk3EtzxPVpJ80FnTxwVl8RNCLX6j6zMnWWb3LnNKMewNfmqE9syBMaJu+6YLq2itS
PGdo5Nwa8RHxm/lDMhdtQvRMY4tt0nZkFdpgspJsM9pFC1vGITFrD0GllTuIacnLlMwd9mTBYhnV
If7msMdrsQbD+0WHhaaRzTVtFwVQ27AWMFXvfJ1Oqxu+AdBG9AJUFvUNY6aR5K4WBvVJYdY+DCsj
tU1CGQvjLQHbNm6Z9E6CoOjasWpyNafFvbLcGhzxaZiWxCyCfGlYRyPWw/rBqucTCKFqPoez0LN1
denFrqjfdao2inVrk21B0XnLR6jc5XIZBgYFD6Knbjr031a4bjbpGudT0Pons1kaCn1HOGOJ+K82
BC8deoLLkVm4U+ffzXBZmVnnpvpStv461hvwy7Pee9TP/sfFweSMSmMOiHBzu3C6ZlyUys1o7Ka7
lWHrpS9qTN33jC/NCkQPdMI1wJSkjHm+mZKdmwoVjv+8Mffdms0iZlYNNDqILJo8zbon3wVVP3IY
z4X2t9UcstGvCHRSl4ItD2S6KfXvGLdbyfOclEG/R/6g39mt7WaXqDmalQW7qHAvtIGDzq1scApB
bcCTsPZLAa0C0Mv7xV+mjKhlN6n3RkyJOMqkG4sL1vXDfK8zyQIhJrrTt4ml4289VBzkALsso5DY
5sMYTUyTR6ebkZBXKeKUwPR7EXWhvXHrBM9ihUyHpFwIXNWG6ibFzwk5DIWg00T8dXBlc5VETlls
iQZKbophWQnDLHiPt2FSWpykiDy8Mx4TUJw2Vgdne8LxFg32xqxYjF8FjXa/Q20CM1s3bGfTuCOI
gYmwVXUkb64S8RwxdnZ0mMFRs9x02aidE9wl/IOXhWV2pjpBKC5DeFSqCXQa8lC6sA/4qkgQQzJi
TupDlXEs0nvlxUs0ysLaDIa+daOkV3ENMAxdsc0JjTgvFdjFTq2gXeOvGxGYCbGW65fIPUGHUWAu
XbezFMLi46Taerpl2erDTMwIWzpbIsIq7hCUtDnmQx3Jne4D7t0WCqVzW7TAdC5o34PsLAl641B9
d9MHgqICvCgOz6i4Vc7sElvaW4+sKecRt1UEYgEz4JA+nJQqNdkQIu3PmJUIJ64npgvob9fZCj76
c+TXOybUDhA4eGi4LIK2gv/FfiFDiJzSp7hlkVpxmBEedyEUU4HYWn1CbHPZsles1sDPj33panx1
aCrrLa050O1+navPdl2icLEKDzG3mrhJWSDN36rBLoBl1ZT5fO5GBSVTKFgY6ITrRA7E2hEaU5th
uwaieeyirgwPQtbLa16CR4lTkC83HaxJxkRVBWYOphPP3DJrZotNmE3mjPZ86MuwEXt5miDL5Z22
GpPsRZokrOao3KMn2CZz+9TBfp/xBbYospTIbftm4Qp19vm0JsEOxExIvdqk9O7sz0qFzpM5P+Lh
3EsuOBBodfZc3mV9oJLW7AIIHrOyI/phjJSrJkwtrtdpdHYua+Z+K0E3juy/2R8eA/ow6yxfICVe
6EIE1flIO1xdOYhFcL0qpgEMH+2lyrgKh0mpQy+AzEEeNJedQeWC84wAP36+jrLrtChZmCUT2duL
VThy0zYBgukIEsZpv+hgg8zX9Gn2Z1AxyJ46h6XPUoTbhqfmSkpkY+FCLYXIj4mYoopzJgIqFnQd
8YViuZ7KCH33qDBmLZwVu4JIr21a6uZcA37a+I5lXQxt2W1PI87tMMIJ8eiVH4bMM69F54I7U31/
Pok8/+T2rr7SjeWrOFvEw0DcCJX/6D7YK6CulhqFE8HLdoGp26txUdaT16fZ0SJ3BDMjIi+KhNS5
65a5vSA2ABwMyLjV2RYqkFe1RnhTeRHSpWL4CjXE34Fyt7e5cVqQHhFoEZWX16a00qcuqZrqXPlN
Jjfg62t4rrTtm4Hamt6dm4AciZJhQuw7vb6K1lx+Wmv2Z8TUh+NNN7ASDE2nEaiO2Se/T0kBtOWX
DDFvJavy4GMNAAwPZJzYy+Rj6CTFvTU24XWjHUSnudffadmIS75G0s5lygGc9w16+qodRbQfdCDv
jSIZiNUFag4GtN7nrByXeIEzUyGv8PFyee5yZFfcMQpNkq3VJf6uGD3SowXa6tpirtnRVV9awoCy
Nf1sfy2dMUGuT15lUdfic5M3+nwUQ33MzYh7CTynf7ScxD0bdKu3Mpzg7HtBjpdN0glR4uujSoNF
MMce2quSIsGQ9VfljyRILAdsF/YHNrD5XR1afFWg/pYrtBcehNwxX/eezXYR9R19gGx1tLGnFCBH
Iir3Ph1pgzfT4I+PLLiCLZVgz13ZDb6ICUrIbslU53laamk+4iWZH0YD6ZpfOI94JuV4XC3o0Lu+
Zqq/AahZFjtlzHAb2th9hyDKb3QegemsA4c7tAYPole1566LNqv0ORCU9t/5/QCOASrtkWpq3db2
WiOpsctHyzfBQ5BEVFpaR8USE2NIMepbjBZ2uevoo2zz4Xw0rPHiNXPH15WRzm1OssZZ1kbuHvAd
GuKuxOjor/SJEtUxKICatSEe9JnBipUR39jO2C8H21z085rwkEeptrPGur+0jc6401K/OInMK/ux
FpZ5Z4zCQI/uqd7VQdDcJGOKRLJWU7Rhj2ATKl6IZl/wnAu2hFbOF3UFJ3XrzRn0AhEwevg6ZH3A
NpdlJoAgq/L27SrYJqROZrKnZcYVEGxolpuE9JSsSNjOLsVZZo8jZ/46neI+5lHAd6lGMgDmyLDV
dPBRE8YMOaI9jcMmFgZyQ9DiyQmIaODLCHnuFtuCvCroitd7n/UH5SNgPqbQ/VjsMuL8zixtonmL
w0Q/T7WoXhTj3ZHLzodsVWSzs5mYxA1UdkV+5p02BnvmOB+s2k8PJ3XHC7wg5wqQgXgN3BSNfraC
AjZEmt+sLH8/kA4zPqzKY7p+nwE4Ye3Jb/sFaZB31bZ1X58l7rjesic/71ue9DvKyuxrKfXwNWwS
q3ldu8DztuhM6f3tdEb+GU8IKor7IQ8UUXk5+fJPelz76tKsE8GQC3Mv+1h4XW/Fcqx6s+NysMJH
smkS4rYzBpRb3xmZZBCRiINaoi9TKD3U8uh/1zyoUWFRJG0SMQRZOwgj6rnyu2cBiDrGBGRFB++b
jMLPRHtZqaXoNwvC3ceqKJzP5Ul7UVTUOYfBN6Tfjid1BsNpGLv1KMQQCyI9W0q2kyd70P4Js1in
7IVGtTyL1bK+hmN3GkzkDKX22uThi5MF3F6+rggrIbfY8u5pPaT5JL8rTGY3lBTcaxOA3h1zS1d7
wjwQpfywc/wDhb/zsz4OWJBPiJ9/kohHtkfr92Zdp5KktbOk3LoHfV2qC1RfDg/+2H9iOITPVh+i
HRyJPTKLL325y2E0YDa4sI/hd0U/7sE/jow+6fD+odP7/nsg1APLHyIJhKDKv//BAasZRM0rtml/
uZnT02qfgNi5+5Xp/hcvcuqyf3iRjCkV+VyaBPfbOrlI5q9//mH+6j28adKFkqtrCgyjiu/fy/dW
pW+7NPg+mvkff1JvjLdq9jqaKL0Fd271T2q6sYenP38fb7Lovn0ZDtcX7C1GG4gB3nwZHFNp6krS
Cc69PUNz8KdxeKOOmuXR9lcs/dMF9uaLZ66BBIiNMYvttxZHPUjTTtpsx314Lo/FQR7U0Rx+lQHH
vvztq5CLyYXu+rwGB8bP33zHZmto7HLb8uFtZ5M+O1H/q3zFtzMabiU8n1AbwBcH0nlr3SGlqJ6b
gBJikqC7Tjk4C9EhXnCHTPPxF9/Q6Ut+86khMvc9cg9DDKjR6f3+cCWT7NM6Tltuu13+yLn1MNwX
59aOuSGN7Cb9qO6ZpO7Lq/qDfv/nr/yHbzKQqFw8YixIDPv5hRsmFbKei23b8Xwoo/sqmD/NCsbK
LxIx/+gLkyHPJo/XQE3w5guTJQp3SuRt0veYsrFxEW/95+/kDb/q21WOcPkfL/HG3FSwUh17ssvI
XN+5cXbunnkH2EIXv7r2vsVr/NOX9cMLMUH88ctKUK3mBe+FDPYYdxRjmG2/qc70vn7+H91PP72r
N1fG2uFWYUbHu6JQPUd0eSD/+fxXj+tfvqc310GPrC2veJkpnnZi68dY0+L6GBzqndp532X4//KJ
J/7gwcq5EJzOJwkl76QX//EDdEtnQZCB4ogPsCqPp1wRfzuFh/YiOKCC3tHdWre/SjB9a8U7HY0/
veqb62OOWpeZK/fzWTFv163Y5HuHcITt6U0aP3YKMoSTX12Uf3AeR66NNA/lOzTDtxmtDcjkCNTo
NnpgcObtYRzG6ZkF3CI2sdr98j3+83Pk5GR3JI4jYlrttxSaeUWLt3r1FgTTNjsOXxmRWu5BXust
YTSXfTy+Y0GsqYXu5a04+/Mb8J8fJby2c1L6k23oALn7+Vv1B3rXfGy3yZrw7nBdUuy8MttFL5D8
Mh35dPb+fA+GqLnDEDdciEzmrQ/g5EBTq6y+vdF1C3tlb123N1bs3Jqdx5HTHgQ6+c+/ykj+g/rq
59c9fQg/PKiZWZZBzusiitmreLiyp2Mf/h/qvmNJbiXZ8lfGZo8xaLGYt4BMUVqTG1hRQWuNr58T
ydskMio6g81ezV21GdvK0wMe7h4uzrGzz5L8nHwGAiOadOkx96pbgK91glN+F9IbvBt4v4P1nTVg
80gIgmhIkCbG9mdg1qBrzbZwwR0QYmRRVaLjaijFZ3Aj9t/kSAcU21Ch8oenwk/8xn97eT/GdxwA
QBKQSGAuzKLjO9r0c6cCox+pf5+/JXg0oWS9NOPTskYDsN5V/WZKy07Fj1qWa0Dl5srhsp19DCX4
BdjIwq4gqpsYeDnXvUMbNxPNyhXgYGy0QCQ0RQB+dlkII5ogSCEYg9kJgRnKUlLQU53EonKBq7oC
66g0dq1egGCiqObrNh5+lOkg+6jH5kAOMjCkWoLxj+M8PrpJ8IGKsG8JGEzYrqEuVDhJCSDtExfL
DagFrvrcNYFhTsPsLqthZf5ljVnSyFWSVAN5Ihi5KYXnKYuxZedOFrjcnBV0NjeJNY/gaZgMdeJk
7h99BTZHT8utigmQKZpOOkq7WMfmhtvUvXytCmFyjaEJsbKrJE4/D+Oi3v+Fcsh/JZPQPhMcj7P7
osKgUOyDcmkdogY2L8dGy0qQW0gt5xg/Wic0A044SX+RNZrUR4sx6R3OcgGmBSzhNJYF3J64mDgA
XcxvRbqIxPtJOmY8z9QBbnNq9QBJVgZUbTHzWPpGpnRehB3S4C8OziALXLIMt076qFtHgypFbQDw
3wV5p3KcYkF8EsJ2+VEWi8aRRD7BuUfHwZnY/QNACpqWJ8ifjWfFPPkI/N0U8GyEamUVG8xi9Rlg
vYDCWB9VWekTV4m1muPPGEcJeaIGxnYAfasnvL6N2DhqrNiqSzzymkOTfk1X0xW5qJkMozgTQn7E
Rgg4g6TBqko3y0LXNL9iev4/dxVnAqjPNAMXGmhIpZsDyMWRUb7dgUYDYN4okXI+E+PmQhJSGvim
U3P9XJXcFOMVdNpuArrVAVghWK3ZJ9GXPnz4jw3vTA5l4tUgaDpeYO6YYL1pRKf5W9FysBiZXwWz
AVhhB4MQkrNzVTLsIWG+o3T7psI+QIQh/wOeLrxwxTywjRTKIUwt2vmYdnUtGbRNWKvLZQ27gvpV
234+ndh/NFP/b3GfEN+/VvXSJlHc/8//b5MgsLSN8bjv/fv/+l6Ci3W5wRDI//3fR6zbv2/3WU//
/5+DIKoEZm085C0ENbxyMRPyr0EQBSgLqEth5kdDxgo/Cgv7NV+PLVeMTAJbDHQPZHP11yCIoP4f
A+O+SAgI8gGAmQ3lP5oEOXN6qF9YCqIFnkFoB4tIminjEMsuE0KxS9Ewq4HTuu6bDmiKanzdtSEn
PT93dP+IMoDbYJAdXtRmzq1dTkUjBTkC8I0GfTdXSJmLDqgf6cvm6O9+OuwtxghPDOWJhklTJsxw
Y8FbjNx4FJyl6oLGNP3LYmRyOX+Hi4/qkHCycamhKk8zBkowW/F5dgW780a86eq7Di/Xfte4IKF5
C3coPuOdNX3hvrN4WlJFOyzbDX1GpPducjO7pQtKDiBEOdjw3ZeeeJQBUczL+ak3+keVqcRXS9NV
7QiHLrpDHlrYLlFVdStILIOKU7Ahf+zD+QKaAvcAebQOMz87XwA4gE1PARuOlpmNv6CZcDOC6Ggn
SJ25XzMJyJer/DJhbsYN8y7nSGedr0UmsfCeRH2ATkYt4F20ADAA5V2nANA+A1Vkva+FkhM2zyPA
6URlVcX1h39GwfI0prUxIiCc5JZA5k8ELRuwiRLfgXrs02VLZX22MyGUpebmUi+NDCGdNwHeyYsO
mOh2pR+Ey/QPrITx4c7EUaYJwLQ5UiyIm7+iaXQEjhY2SJIj0EG9wZ9Ben4DXIp3yYOZ2oLLvRnE
Lii7ORNPGWnWz4uO/fbUBk3D+3yFwXg38vrCrtBpt2UbGxlcWHeSClAigZGvqQqQIGX9g7Ggm7Kk
eoQpt8kJ79O77mG5Nl6xQ6+8zo9VoO5BNoLSXO0AaQtocClWLVD37jgWSz0YiS2piooookgiEHhE
OptQjBbj6V1JfoXojPsuyILiSgjSQ8zJWCnSWCIJtVr1lJKTBS+NupoVMNGisEEPsfPaKCBFJfAN
a5pttfbqFT7mHzjX5KNJnQsk12hzTawwTheBCCSEw6U/7lrPOhQ+761xXtT4Ry/wLiGyYmgTrEjn
YmLsuGAeF2KWddcYKVYuMCnTfJeweFBh498CQP/lq/nRy0CvjUAqx9QqfTAw9ZDYWYXhG3Sh4+6b
VCHV+LUGePfTDrcBkao7flSL+lxT3Otpp0MtUpjWdthedvS9ca36hR+5ulcHvDvIVgsPaxUFDNQP
qCsY1ZaABQ4IlBWwKGTvS5W6gP29rBZHiEUlz0I1qvJoQEhfvRVC0Eo7gDfZl2VILItAiRglGCxB
wk9TFiEr8TR2J0vHsARA8wBMfLN46Pb5qYtlWUcGYPqL/FZbzp+U3j9GB1Jm+i2dMo8EA2USgAgS
YML+6NSHGCRYHP0+JjHnEijTsBIZYJbdyTSEN3KxMF51V4PJm5s78CRRVxggjHBcLSQBYy4YgiKQ
gmYPIFwg31/WieUrtodG7GbjKxbsqZsRgTr+l69Q0LDouQ1AphPcyqHyzDLEGk2vQk7nAUs0MHzs
93nLGxgy3MzFSKx3WS0KOu/nLd7Ko6K4tAL3bJROn2p4l3+orQ3QZifxxi/tbtwBN8uJEhdDmPzr
zFWViuhCqMTIxCC6VhyEc4wVAlzLBSi8U1W3xgEYJx7PFTOd1lZdyoeEWSirMrEX6evSOBjc87DG
5BlOss9v8gdwQ/KbF+SLnYfxs8tAexSpTfvCUiBynHJvGl0wdNu16aT9y+VPSdXwP3xKgnG0NdHU
0kGZRD4leLsWX9eBzaLK1ReAH/kYCK5BqRdhsey1wdRVhBJzGMVeY2FuvsPqS9Nlfqh2hj1ip1Cx
4hu1KF/yLn5NcukKSD/+FPHyG973/0DMY5rVKi/k97phIHvZoXDq43gYvRSddcuNXjnnw/EVdPIN
nNmhwEgYuVqKn4KW8BkZnA08vjf0cpI7YnjkYQXcELd1sXxncO4a0+8S9GY03tE3A8/i2fdZ5hKN
B+J3G/AblOs+At74ZRVZR4pSDiBzZBEdCev07xsvFRpyr+uAhrDFg+yAyyTeVwEwNlzRFTFr5lp4
VnJEMpSCNoYEqVhLQc37XCllLI2kNc3YbjAeXRffxPGOoxMJR9T9OZNAhasqW62hyHBs6rV4MA9I
QK+/9j/Ae/oHd5UaKTndoTNhVOQCOG1rpViD+ucAS7TeMF10FR+XncKJKKyPhQkMGAKamiKgxih7
qNtGSssF61PIrEkTtQkAOW8Ln0EB4eRAuuUFy5OBfThJrJGgAIT6EDC2z7+VgV2ZsRCUGBdu8YCl
dMCoe/okgT3vStqZbvpD3QPAfz/crp52wAixdY3r4WG41itV+w9iD8Mzgv4LRRuUi5AJnWDFN9Yq
Nc1a6DNwvNJ9daOArOqgHJODgFek2nkkjOceYKi6Y7XjmBT5ih8OAu0+DFcARgw52PlBCAoGbcQJ
gsn0gT64AwDF96OzOnhQoccpVztu4GE4H+j6WyR19qNYNnKRQWS/pDKGKcHaoNfhDeKvKwuK4Q4K
8H3nYr3OQdVZKqF7WWXmNd2Ip2ItdqqwzJ1C/FwDNGy61oaFk/SxJBCkPKSzaN1iTur8THtp7tYu
wUy7YQYz0LM1ceK4GlbwxojNLxEaOeONvWT5hLUxjEzaZAyA+DcxcorPsZ84WCbwUtyZW96bg6kV
RiwAQwb4kQ/dQ8tSuq6fNFjKOoGKAShLgAC7/GmYfgCPbDzz8bLB7p52rla4iNiotHByWMfsAeWH
/fkdcdtGIKovf1ZNOb056RtgqToBLpRIw53ycxXIRytxABS8/lnyJbcH54jmNkFy6B+jAyoqiBjK
d303ZI4BBqLP8/fS4b2+mb6WdLxNspNIenHnek9qNPRRi6HifB9/q/15B6Bud3zvA/60kUT+1gd9
f8syKNMJpy4fR+Q1KGyOrmIFOpI/aY8Jct9wqqswCvJdiUXwwp2umrvhkT8xQ+73pR9AxUms9yvw
AYCZxxz/vgESuzYY4OC46hLRBt/sX1x3C2N+IhlWRNmBMinJqCJ1wOMcdCzmcQ4H10pijtkyFdqI
oHyo1c2WpXbEh0p9gM05kNODVKS8A+2z08wrJ1iyQsVWIcp9trKhYgMc9xADyFiIdLBFh80r9BRQ
QLl8HZmWgu4zGDPQWbFOTmjjZKYYXfalgSTy0FN25n7yVT8/8AKCzIpBFv489stB2A2vdm79ACzG
ThmgdGCRojPcgPoJXGVYOsW8YmGLmQueQTDROZPbO4A27r+3KK9Ubh3t5SP/fjCVBhQTWAFJ1Zi2
lyXCnHwowbOqQXXT4RmtBPUNf7yV7cE3ciijqTQBgBsSbgEyrByoZ9gXQOHNuBHvxK/p7CL8Hvil
Y0a1BWTpEmhGgdgKZ0d8/PaLjpkO6m8BV08pWuyX9F+HPseKQVN+0aIFbOCZdgswHl6Swchbz8RS
d1CoAcs2xzNYIPDcAAskmRomc1SxErRO4havl+2WUY/XDHSv4czRyJMRKCk1B6kCBwdyfxIdDX8I
VtRPMRLnA3X1lacdIy5CmAqAL0yEoN1I5RNjG69dhxUvG7XNhy7TgDpVc4ZBGDZ5JoL8++aztSFW
ZSKC8kqSNFJ2JheRb5PkM1COGbk3gO3QLSeDElQkBFW7kmAtFtCoVuE3AqhjRABHKRyHTM2Gnh4W
mOoiE0+47Bq+1Lk2CdaP10nHgRFtREDCTzdy/CgdSayVPJBAlKOra++Jz8tgGH6ajJOR2jO89YfB
NiWvYxOtWiBgVtaTVAEsDIgVZQ6mRCT2IE67bIUsu5AlKEnaT/KHbizo25t2maAmIMK9uJucsRk5
9LosJwKNfsugnMjcSuuQisT2HJK7pP4MLBXL6/FSwXtmdvThbk6PvHPkaUZFICAtrggYkFqktZ93
liMCovny4bE/1W/F6EtV4SuC3h2bDHD2fak5IlhiUtMEE4roxuX7fyeNul96IwCuA9ThdhLddqMJ
iCfbyA/5uC+wJHlZFKvKuP1kpybT5i4Dg0ieagy+oHvWIutCimmhIjE6hoOFTQf7psIxGe/QQgOD
awiieF4Ti/PxTqnoRj6KWNgynE8mM4Nu54qMZoO2187gIdFNdHTEVF5+y0hZznQm8WEjM2/CRqsN
yMS67Fs3ARUIkErBoqg3OqCLONkY+4SRzMuYucAAIgFOP5NmZFi4LiBt9jP0EspPk+nmbhUAndAW
/fy9vJmesHfcX/MK46zUmuRKvySTs9/oCfTqQUCgIHFOexs8eLfIAdB1E8id3XZuFwhe640vyupM
wMYdjpnPK2IzTxr8HeD3BuTIh8lZ7NUDry1EpMil3tVMgNONAE+1+5IQPEZcY2YakyJhSkzBIo1B
l1GAfxsJGQlMk1m/LpAxjPW9AILbKrQS7FBqbpEgsQ8VwCOPdQSESfEAAJY7AI9dW4nEmehlKr/5
NZTT0MD+pGOhC2YWt5+LWfxhNtKj1Sg3a68El68xU3E0VECkDv4czJedf2mAcwBBKkciVUS604Jp
Ixo7/7IIZhYDpDpkazJQ/fSTnW+sKRREvVeTUyZa3BTejNbR4CqObANRgLvUxZVGHZ4ayotYog8M
2+33/e1p58Vy0HIXAvUIyG39gaMeOSI628CiELqzEmDQFLrHLVdd0WsqOIaN0gKkqLk25WhLQmdc
T2pvNqDRTKf3GrDHmOmN18xwsz6rv6iRVYn2EKbzM+f3MF4hmBAlu3MY/zJllVjX5rjB+qVY4YxX
SOfNbv80YXkddUjTJbnW0h7qgFcvZvU+zyRScRQEM6Af6xDkZhCDA3DB03zgeTZO+li+Gs8z2Fdd
zemvx5sxSHzeNAPrsmzVpb53gh1YMR6Q7MXlcJTT+RYEVU9m5WFIlxPyWGnlVhIVXUMg3YZSgpdO
vQDSSBKugLwYGEXCuS9sMSigYJcbSSa9NLB0SZqhiEoQg24LXbMr9WWRMo4uzORVIesoP6XQ4XuS
s6XHbu7P5DUP/TA7ksIJqQ1r34veaWcQIWHohxdCWSUiGMtvwZTHidWsW0b5ZJ7oj5MO74gqkRWo
Y9AH3EjGOcyTt9hcBg3QkCJw835mKenbWgKtxy5v1y+AbEQhXPFE6YE/hcJ0QhixgcNTweP5Ya4h
WyUTSLUIoCSfJYNFgINKHC0o7uQdcCUnXgBjqvlbHv1QFKyklVpSHNI1gLxGgM8CXrz2fNmzMG8a
FmrgV2QDNU3qpgGFvgD3B25abXyZjevVBPREV9tyyhs2YExMooK/kUTdNB1w76M24Pjiyp5d0Ruu
AacvOfkr8A6E99lBZ89u8HAsnQKv4cguRJu3IsYKjBhYQhsDM6hgViUnvjGcOi7HFHVptHhlybXG
uy7m1r6ZjhoDtYRkFZssdMFW7WotTMHBBUetogs23s47IP+PTvww7UU7AQTE32SUqEn/kkjldWQT
zwAGCiS2KCiAQlCo7NoHpHTokoI7SEiPTeytug2+dl/7dtl8WE+hrXDqRIUS2PpKC+FG2r4UC0Bi
zQejUL8CSgxAUU+XhTEvxEZTKggWodggZuNskxo0l6gMRbvRWtzLQpgXYiOEinsiqr9gryUXopme
ZLH3J3XdK3H6tZ1UzgIATx/q7ukrgDRa0ucD9KM9l5oLm3VzANtc1ojVuDC2H4m6eWuPGfDRhCMh
W4PzN6vHCn5vawFoOoGcskt8XjzgKKZSRZQ5m8ehw3SMjTzqiOZ2k4JbXJM4X4onhQo6Y68ADg54
bjbYlOT5CNoE8MdOZdzEGAcDuynvorEsg5RmMIihAjyRrji3q6T244hxvfmrXAbqy9g7HS5Z7ZXv
1uoICzKi6i73OtHmnScxBDob3UomJ7HxW6AxzuZlgGRNeG/SN/CBOB2g09QIXVcM5UirwjMZYhIf
JOLNhF1eFWu8dKE5s8RKjiNIXBzww37KwaJhJ97P0QsZYehOvjWCFWvEhSu4I28+QuVIpy66DGAz
DYVgSBcG8MjUNpIynobMM91oSN1zPS6zfCYZfvKS3KxuclR2RZBl9rjLnOyq1G0sER/kI9rpD/Md
50Ly9KMuflqvZm1NkB3vAYD7RJYGSOrSVUBbUJw+4M9Fs+4KOui/viflAkw1XWaJzNQoy6tSHxTg
Zg/d31RvNkLohGUW0a3UNQhpXfUQHoxdAphtR0VlY3H7h+Y2gafbXT5Kjl70LFUu5P2EAUYgjA7P
qvbUgmNY1PeXZbALmRpWZADXiizpNNC1uX4AY+oLhbxGendxwgMqFblPxj8nIKw5FZnXcU2es2Ep
hkkdPOJFtLU/DJUD53EYQFpNks3wHoD/XunnQDd1AQfjym5U28RKuJMnzGfvRiox3I2mfQX+aoB3
kVZvfme+iM9AYEt05663jaB3gG94B+ZkNwttxYsPuWOCw5tzL1lXA/UE/IeeKNBpKafeGqo+DyP0
LsPIH8E+p3LDIcu3bUXI50qicjuaII37GQ712e0c4EAVmZs9k6cSIDt2IEV+rQ0CkLBXufgdrDCy
FU8yyM0ZKypI9dqS5MEg5+tB+1QuV3Hbu+v8iWO3rOQMcwrAIUYyCu5dysVN+pz0ZYInvHioVs/A
asALlrdJTdXAswWkUe1LNDqwJSwltPwKAlGEjiFb8ZSXAx7X3JwqXp0XBngbLiqQSoCD6mgHEd1S
c3V5L0Pml90oTP59c7RWNcthSroaa2U3YJvqRwt0fLfA6sKm2SEasd0LFnTOKbO+57aCQFksgN2A
1klS4M4D8EtyvdwYpi2hiUgOuX2f9oAljdXjHwzmsu7KVjJlyGmeL2Ij4WRHHyBpP9IpyLwiaEjv
Mt+rV1ib4uJqMevXW5mU9VpLts4RycFHv79adL8Cf8VLsctdUmgQ/RjkKuFzfCyxV8D1iSx73sqm
vFNqdEBP7HHSgHdyqwekJOAWAdsl6tbq4o8vwmEO2uvhS/zMnQEkR0nb8lY0lYE1lrIq6Qy1CUAN
GuIuUPdGe0aJI/cGeEeOUTFtCsuiyDMxFPIBX0oGq3wZ1tDUEHWnkXU3xyI1gBztvOJ0b1lxRtlI
omyo0cNYXSZIyqd0B2aJ9crKuwwcYvHg/c1F2YiiTGc1u1KriemY1+2+c/JHzQdsiqdcC8+rE9qt
3V4DIN964ohluaGthpTVZAJYKOsVGqrBeGUA3hBwKD7pUsMBovuAuak/qBWRF84He9noStlLl4Mf
JSwhVEb2CkaGAzjcJicq7iwsFoFpKLPbAWM4WX8/5ZxXJfuKbmRT2XO/GABvLPD6IgMNfe+E7ezE
j4AQRhCf9mCCbqa74U6adlPj8Vc9mAYFhHuUILEOpxBusK0PLuQ66idSjqgnobbbxpQAPpobXtjx
3n/kw9FnrIOgRkdWSxh5KXsq4IvGckGbA+hRTmZl4MTgJeosZYBoiC0mDEnpHzop1ST2iQ4sQVu+
zq9Wf3XF7+Vt5CXXqi1+1VHHCjIf0I6XLVZhhbGtVOpOjlGnRGGKpBY8RJpfPi03DRoM1Q/F153B
KfcDABVb+D63eFkLvEElbIAYTvhoDo6GfgTWFiyndwDpZ2H9aqe1Nji2gdKtAT/Slpx4193+AYIX
82tsjor6Gkr+rx/d+8V7daPid8W++Gl2ALaKYMQfCGHWY7fHRF3ssFw7vczIG/UQPcgeSBMd9TG9
IX1qsCj7lz8Kaw7MwDo+tvkBeqKCju7critpEpKBvEknR7hdDKBZOu0VYLxKez3q+2Qvvolfpc/D
d+OVhOAJwyIdAGnvuduXrHM2AFByIsbDKAyV43Rz2A9WCa31z4M3XmHTE69HAZe7iVHrK7B7xAtG
zMqtARgiTQRlCobgKGc2NKUiRuSR1buDFx5mvLYO4nVx3933d9FBu5mdGQD1ttl7+lHeWXte35g1
BWtsfwDl0SYh+qceIOxWH5XjQDmmKPvcg9NvfRWcHNtPoKy6gl0fgekjOPrN34yin/0EKpduJqGU
QHUGY8PNC0zM2Xvk0NOXEi92ILnHB97TltnN2WpNeVI1DsFQAAIb+PHuRXZUb/pu3WAqfK/9kG0M
UbuRz4PGY/m7rUjKuNLFAKVOQ4xLgm7AXM+63aDuL18lpgUrWFHWAYuhAdvy/CbFnZkRPHWwiReG
3wEtvog5SQ3zxY6S5y8RlGsogZCoycQ1/EzXTsnGF+vGwJMdRfLPyxfh22WduBKpO1KuS22CxJZ8
rFp25XfMdDhgMrIzLBFc4SVyz58YY3+s30pSt0IVFpB5g6sJg0HSPlmf5lY76MDCvqwZTwpl+IC8
H8KWHCXGQZ1wPRQDCCTVvxiO2H4vytTbYezHjkQ8PbyDJlhDsdVuLze6c1kZZikckydoQ2EXSgUs
ImV76PUq4k/DmN322/Ac+4iVXnkz3NXOslN5M3DM09vIo0K5CBQLMf4pb32D45S99SofEDLIvE81
okdiK+8tdwWbqyd1x6pMF8Iux4GC2VFxkp10zAIsiR4WVAABSfK3QWKjKXXlhGIRACIPib1b7qsd
6ZGqmIR2ZrTxXqt7glE6O+UNGGJ2YMPij3ExABBQ39z8AOoG1r2hAV0bP2COxysLNJVVJwWDEnm6
+lCs2kutKXszBP49DwuG+Y1/11Yt6hu3ZQSeJWK8q76Xyutxfh6kL39jtxsZ1PcEqec/dc7RB2q8
n7vNdezWAEJo9uVheuW9d3kqUR8zWSWxlQkUwizemGZrF8od6FEu68STQX2voTDEqiArvrFl1W6r
p4+JMnS2kkXeZUGsssG2LE35SSUC8XFH9lebqAEJnHWvyvqhFwDcnP5ImuCyMPLH6EcJxqEIcA3m
IT6sV5XJMmChg7QVWus+0pH+NrKfCyjzoYDsXpbFHLvYCKMXrRoUtlIw1xNoh3qvOmQLIrexE3TV
B38zSI7JfAJwIuKpRS/l5pMhTSNJO6cwdMCWUaEafVkbYlMfTm4jgbI5KwR110pcVidU0xoUZt/l
4C+sov8cdQcXaSOIMrxClTIxJXHTBOlinv8QQ54qTNPeSKAsTgeT+YJpNWzMa0Pmi2p4bEPg3BsA
0/zvzowKzq3UN5rWQhXMrTyAXu2203h7NuzMZqMMFZtBfTWVKMhjaMInD9AqUB4klFJQKic7b1hV
ngVs3XGMge3NN1KpTDQec2A+EdPOXsgucf+qYrJHvip8nmGz0+xfkrB0e54SgGr3H3PoXfNeAUvG
SqCt/AIP6Pg9eaqeUCTiv16ZJgI4fADZGljxpfsckaFnWg2ub3s0nxt5n4KeQ+BhJbKzgI0QKjIB
u3deNRmHSKIxeFSVneCVIHoj1TYnPoQFFxiY6f42Eqk4Jabdkq8kCCtqu1Oqyg8jrO2Ggi80D5dN
X+KJov1FP6vDeDpBPwQ8y+hkL6O7vJPnsO7qYGVY/fIBHGHPCq8qxPRUGyUpB2JNYKAdSDNVDeQc
lFp27qaP/Y7MYmKgIvmEyRTu7DT7Gloa2CORvWIflLoQIAbUlKrHyYJmt95niGS6HTtghfDQ7zBA
8+PKV/Ju2F0+Zbaqv6Qq1OWoAR8ud8SC1BJZavUtTntOSs6TQGXkdQ7SyIx8Ris0vcLEIkX/9bIO
xEF9CCy/T06hbkG41q2ByIXA0irt7WoWxymddzWY3iw5cTqQnvliN3GqsOz7/fvgqIugtaGkG+Rz
Idg4ufFpklo7xdbEZdV4VqFQl4DgykmDge9D9mUBQ+go1Z4sWmMK0lm/m6j23fPKQTzNKOtH57JM
BZLoz0Njt+ZnEzTEMW/U69+4rt/nR4VQLEDNMgqv5I6t0O4Oe5dAN1z8dLUJbBB/+5AdBzZmQsXS
SAEdFopcpwuG1tYPsbWzB8BUoriGObp2n2KO3pG5iAM8+6fCq9BnZWSQXGEdJXvtborimWMjvA9G
eY7UGIEoTG5Y9wNs8IsH4iDJriqMLnV+jnpZaE/o8rto53OjOEs5FM9RicF/mJ+gbCWasWNXEYQz
8VCDxPKKfEXTVW+LJ6ytPrTAcOFZJ1MidlyANArcxg/L6l0D75mSx1gpo/ORHNIl8zjnSfwF7U/g
gP8lgl4RjPR6XRXi/klURXvO0dOAFBEIohoApK1vHHkclQzKQ0a1lmcleb8QeZKbeBJolFDQJ/gj
8jEEa5fNW1JlPZm2KtIuE9RjeUkgcEKM8qF/M72GEcAjwxCTPYUy2a24cE6VpyTlL8FEmhM4N1z1
dLAHNQLPLA+3kCeC/PtmOqDV4iICezuMMQCTpQvYQoDhta8JJhJWD1egvjZ55R+eqVD2P61KUkmn
Tk639m9TbHpVMn/qiuRe1iYHQ32HGEsVNXYwBVl7SICP749m2nPO9jTXTFssFoBNkGGdKH6on9HF
aliAag4vnmvtLcW8x0O2q7zyKr4a3dk1RkfBnkC9k+5XxzjELUrpqwm+jhyDC1yOECLr0m+hHDtG
30aM+OC3JABUV/XHHgnpJPHGiHhSKGc+KwRJy8TCUBHdi9lLNUwoLHy5fDFZ9rQ9Vcpzh3HRg2IE
86fhDKbOvq4rDCYPwX8nhHLe6pAlA2iZsRacfYrDRyX+dvnvMwPtRgt6aG+MSnAjafgepFQ+PgGM
6h6Ico5wn++w7BwYT5flcT4MPbDXyHMJoBPoo+eHCgySyfoVoKUPl4WwngZAaiHoNkDrh82f3/RB
N8qyJTAJRfPSWoqdC2/tQsDTZvuyIKY2G0G0S6kKzdRBTmuPKFyHYegPVTvYU8Kt9JBf/OHWbASR
H7LxXaWmghKVzB6j1ylgnAoQig5Y1Hr4rsVtvv3B/hdPNeqe6qmsrfkEiek+2UUPqkc2cQdfcnR/
xsu/Rg2ZN37IvFAqWvrA2ZIA5UMFurw3QGdIRCZAW57kR3G2/Mvfi23tWAABRxAAJz/wjdXgi4yS
EOU5guZx6lFnjnCC74ic+XseWLxOFLmfHz4cVgjRb0AyAsKa8w+X12lsZCsmCEDG7GYgO/1Wfe6e
29BFXZzAeFX77k605S+wUjxK/rIuD0rTXz+AMtEQGNpTFuJQyQsBVKAdOpcYFxDxPwAajnm84ip5
UpzwCBTHzKuveQkZs02//QGU6Yp5Go5gciUORnRkB2JnzLH2tnJIjykIkT3OJyZP0g8nbhDyE0wj
qKitnJ+4KIxgOSWfGMAwR4JHkaNyRBApePPOzBuyEUT5/2VMGiEia7Z6fVNoN/DORfF2WRlWHoYp
MEnHUKMMbCvq7HpVy0tthC5j9UmdK3sUkWiK9xEY0IWZl4IxKypbadSVHw0hFwySIOVXhuSWmid6
GNDC66f+MWA0/Svmfv/w7UWO6uM3+60n9c2EvhzlLD3dkuihBmp4Z1s+QX0ixHajhvclRgwSAB8A
8tTVJu6CBfNTglABuw4oAH7gDluTStcaEX48UQTAz+yE/HEFpe3lj8l0b8B6BPCajhhHj1GsowDC
8wpKiuNziyWtKfz03wmgvp+8DELTE4O0ouw2E1bfFHg2T/7Ehw+10YH+UGUvhtECE+lavbeTTrWx
oOhgn/5eFR8va8P8JhtR1PUKx9VUWxGi6rFuJQfxvNPtcloQ9HKwovMobFh+CgmyiIEyzHmR1925
39DFsU4QNn6ud0pXGF96zI8EZxFosD3XTTGM4UwapV3cGEYZDQA6K+ObUTV2+ZJwQg9PApU5zvIK
5BcC9JckLaZGpDazUf1IeRGVZxGUmLANjTFV8ZkmJ8dE7Fv0sI6oQ5GZJPGuQyxXnfmPsOLY9qGC
zhnMhsoHQKBeh5UvHXwj+M9sTQ+G+c3iYdGyXSIhnwISABAw6XkBQAGGkVQgXR3IIpTorP2u+ozZ
X6RCb1ZggpL9fc3hFfkNAqbr30iWz83RsJKwsZCag1j90xAXwdh6QyW4ogFwjpYHEsfOizbSqDRF
kcETVJHUq3iZPMOvkF52braXHNLjEf4K0MGEm9U1HcTAGN+krAZ8FEuyYMHMnkQVIEtiBzQb6wpA
N6kzTfGrFeu3udACPr6Fy9eU7HMrIEvp5/1lH8MwXjLbiU4tdm2wmU+prcf9HIsELEi2DK/RWget
O2CfAGIx5foXRl4Cjh1gcaEudVqDPv+gEZDsyqXGB12NyWmU27wY/aEQQJtQOVF6jEB1J2JXI+ZN
eLMdmwr6NBPovwhwlCVlbVnXxQLBZEEBPD8kJ1IRV+PdVIKCg7esyKpJm8g3f8mjDrXrMIWxJvi2
gDl46Z8yrwPhBQbmnOUrIOyXJ7FH/Aaq4uVPyVWTSnTndKqtluQQ3QK0OqKkci09/CzL5de8dyzT
u26UpDIzpYtiLZ1xqFaJKnj9o5VfOfowHMDZMRLb3Tz5BrGe6zaFbSqgeAz0g+opXwTRrgJzX2vY
3i2exKvsa37AcXJ7ouQTUWEebSag1QCpAtx0dLMpjtRqmPuTyczu8CCBM8J0DUd+I41D8SilnNSI
eQ9/y6PbTJEyAxKQQMyHlVrsTNDuBWMjtNdZ3wyHahBFTneG5de3CirUU1Oc+6nOyOf714CgBGSr
8IWgk0kAsZFfQ9MfQcrbcfHJWMOsZ6Kp69jUglKHI+w0vbJ2ekDwcZVX62YNMI2AeVZcGrBzkPVT
5B0766qNXIGTGTBPG/t1eGgD506l98JUoHROowRfEybfM0XDSOsnsbyba17Cy4jQyKd+y6FynK4V
tHAg4INgxvw+tNV3swlBXFrwPibTWg0Ro8mA1AJbFBVMMkARNRXRBxsWD1hW/kR6Nhkq5KKM6Tr+
4CUrWprib4F0BwCM7W0yhhBIFpHINBZmsV4JThnCmJ8H6sNlV8D0NRtxlLFmxQySAAI8Arpbd1I6
VJseL0tgG+VGBGWUbb72IO9Dsrg+CsVtk+51KVB8BRRfoKXeW4tnaLY8AHjOI3sWX7MnkhfwgZ7I
l/rgdzY/g3zpjc9bQIZlKmT/VI5Wb8heSiWyJ/21XAfsy2A2bPgyzirH9/BOl4obBUAktXZE3q9a
o72gTdvLnMVo5n3baEXFilnXBsBXwlzqebITMXX0CJhKaKOEPFYcFsjbmWVSQWMCipEuk5VPNQgP
MsjGH5vn2CWQ6bUNuKagvCFkbcq+fM4P3KjBvO8bPakXVLmEo2bMMCL5Xg/6ff5V2vXH1lud4m68
wV7t3/F9gWNo82qjLKa3hEgQhtOr7Wd1qUUKhbIBEKpfyJJyxgvLTHPZCKTMZSgjM51GKEm6ceN+
3Y8l4DQsR7dnb/q2fv+DrWxm5rgRSdmPZc6m2ROEwtGfXmIQ4d2l8Dji4+DGO/M1+Sb9sK5JTRbT
WJ/agFdQ4ylMm5QQ15rVw6SMuQy6VXnPNKH9mzuI1xXoLjVURuhnViML1iykOFRFBseSPAMOsOOk
+uz8cCODcnHZAm5IMLyQD0e4GoFu6fXH2hP9CpRlPAA5RkELZvlbIcosu0jR+4FgGY9rWb5OXalf
mVIYOXFhqPZS1PGr2lSyJyZ6w0UBI3/7gxPdyKYstG7HoYLFAJ70h3JrBqpXoc7bA8gTkB2AsD10
vLo9895vBFL2OWlTUbQKLGQ0vuTq86Q9xH8xTnN2npQRrgJg+swCOvXGF3O6HtfrmjdQJjPd9EYN
yn11egYKkPXkSka3fQKp+lg8S6ojfy8I99DDDC+a75LCV9AqUAHqdJ9ajunHmq28ZH6PUtjuclRm
/iBLBPo4HqnAr6R+kClFUxdFJBqWXxthBmTltzrFVMrw/b+TQ+VpTY4Ealoh5/+Rdl3bdeNY9ld6
1Tt7GACGWdP9wHCTpKtoSfYLlyxLzDmB+PrZUFW3riCO2FXzaMvWIYCDgxP3LrPSLVsABOjhJsUg
W9l4X0ta9rtPliS5asBvBqKfjj2m04RCWUaYm4VDvA2j5jbs1CNLlQ0p1C24FjzCq11MQSWN5pu4
Mm/aiT5PTnJELuhq5bPE3f90ZRzgn4nxNvJplHSqDYq8KcIB88IEoyE9C/cO3CxPwXj3hHnyr8Ut
GQcYOaChoRAFnHNpE7S0selYQprK523R9A+6NrKAVEAqMFB9NTJkzRJMbn4tddFrPRErd4uDvtWp
qQiQ9Yveb/eChU1Bk6tyoQHEJNmsjesL7ZT39FSc5LUCqb1VmIhfNaRwcrXyGfqs02baRIPmz+2K
j6UvikNBD1U9sFIiX/PRdRxCjHtUOjJY5MJ4ju/aPXsUA7v6QX21LsmBXvJNeiVwCZUne3DLe9vw
MNzW7DmoO+q/xA+Hbo33z5HuFDEB1T80OGOy1TCyaOzYzroAxjsGc9FqtaX+yuEuvdIaccRgKhyi
T+Opps7UFPDveEHBRqf51SFFq5VwgwAaqLu1l3tr0d1SwxyW+C5Seme6ftAcEuOAu9fuvjvGXnkZ
X6K/Cwr23N3Vh+KyO1tzv5ZMIma3MI0N4FmwsEhXJ0NFo6Wi4I7yMQpB54X2i4sxgfr26/1ckSMn
JAizR7UWIP29Ydz0FYIgoIhHMfNsla9o7pLi6hgpNkBxZGJpkuIWbJyUShNWvjVvMDu/VSNzp2Tl
PqVDYLVV8xd8LR3MP8AvB2YnhH68KGZs1QVq8Jif7fCGKRSlnJXNW9BFNN8BSxpSULx8M0QnUZxT
m5MZ1ohXq8Fy7TjyUcFZeUjWREi6l8ZzZWclFsENw7Xru1BdQ+pemnr+sAppn8aR/5FPVM70A78z
QHllHelP/pNciVkE8EIPbvF9uEz8MGif195+bUEtPogXGnqyiX1Fe9b3WGHviy7DJCDfb2xwb6PR
0PDSM8G8Z7jZz3j7teKvbaykjUPjRA0BKAigMWa/SwYvHFaxo4Xll16GD0uTbGNYolViEo1TvzdQ
JkH2Qn4JOEJ1x3v/6/UseRwQZsGJgveG62V83McEDRDUbICGEX6zgDvaokEfk9sJhsazq/gokn3g
67xd7XoQ2vF5je9iJQVlSkeGOEK0QbbkNTXcim8Z3ZnZlQ20at84lAHXz+ZaAyP12uD48hG+i5YU
Nxr0mdkCYCqvvxO1diNtrbtuUYJuAxQDTxxGuCUrHCqYZzEUHCANUVRUHlNrzUgtbt+7BLkrbZrm
as5EAlrrSs9UXnP+I+bjiq6vCZE8FFrzFCzvENLGnV/TQw0mTgdoTSsauKjuJ2uRAk9TIU3cdNgt
cDu1584mOgARdnoWhC/wulZaTtfWJKl75xTmaIrDp9mPKr5j1HZjgDKtLEl88iftPlmSpN1mMUYY
23i7wVOgAUEtijwrQLkO/nIELjJ/Rd7aFkoq3YdimkJ4N1QBMUW5KbbmHQcQ3qYHeM8a5dOSo4xu
GwoEG1Q/0HQnHVg+G5VaRJAGPoh7MTstkB6SO+XiP8PXWDyyE3HSkUWR7tSoBGFxqnETpdGjpmXH
JlKeVzZxIez4sCzp0EazAKVT9nZo7I2Wr0hu040oefBgDjfqnXPA+4KsrnP+/95S6QCnGcw3scBq
bdFwHFVnokAX+/kDbTfOjFpHejBXLsKijTrZVen9zMsWFAUWcIg0pbgZ2XDXT8n+6x1d21DprVT7
CcUV0Z0FGqHRQEcrASjrRK0p30U2EGgPs8oNBzxh1PxupKW+1tC+eAvfl/hpsAk5pqoVeipwfYHm
dwkoK8+81ZHRSl/WkjxL+bNT9ZEBcIzEHHgoXC7REDoiy4rewdzVvOx7ehh2awi0i5cC3XsIMGyM
68pesc1Jp8UtgtWYYXKE1DEIQLnV+XM3rQXGi5oiMPnRmAWYRHlho4W6EhNPdWM/1tVzYa69AIsC
UEQVna3gfZHLRSCqH6KO4p2pBGSU9jNia33ISzV3tDq/i5CeMmWoyrkUKQW0mZ6LkmLqs58iALS2
us9Qf/f/Sprxg0jJSvaVqum54DBu/eyYftd28a3jzY/lMfLSa+dqNcJdvG0WyFxs5GgQuEgmJEv1
vpsBSgCPKmJ+Zm7yuxor3FsbDQl44xjeatYZRz0c7FL5xVo24//Y4Xfxkj1JLadPlUIkOTf0UY09
67E5mthmew/YqdxLzQ1ZnQ1bCrGxx+9CJQtD1I5W45vZNHeTvifbBEiLoV+kvgWKosivzjUkFNan
qBZvn40OWkDYgwlbhujpep7brXhvu7K+GqzhcUzUY0OLu68N6OLFcCwV+ONIFaA15qNvHk6gGaQt
Xj47vx2n11D99fXvX96/EwHSoWmzWSaaYC4WEKT8vL+avw0vbOeAzI0H6p3ZAEVpTVPWFiWd2dTr
CslE5ocWwIbSv8WO4X29rCUsMgcZrn/vmxRADVmlRgDbF7FhBWXPztvhgBwbenWJy1rXqr1oRONi
76G/Gvdl0xe++YgmNW8ddmVRU04+RQoFaIzxxVEkFUtVPaP6U2QC0IPRzcqKFx3AdzFy7lKrirws
hI9kXwyWPw7b/typXGuDWC5o/PyI/uQyP0T7RPP1X2Dq8+rDdGbqKw/+ymKpZGVBna7EIxwZV5+/
8+QO+eqs+AvoFKdnSyWz2qoYGKgMrDQFlVA1VX5n6yv6s/yUn+ym5HGWTTs0s6Bqnw9Z4lkb4QUO
j4KAg12sjyCsXAgqfn6SybArA9M44pZ3Mz8qGtAi7LUc2mKyBlDZIGYB06VhyCmnaIontVXeHiPV
MzZoqdnxs/bBOI7loXsU/f9lkG2Adrktzka8iWvZosU0w+kHSItUWRIbrYZFlgPKi4oLVtjO42+R
w7ypgfV0pfsYprsyg69vxhIGjINJJ4rGPg0GQc5vKKZTNEQwhju3UwB4qV27E21a4IJfp/kRpksO
+/AoOOAWAwQi8ocfTzIECxagRSFr3Ix+Chg6iDN9+3KOg6gPpmdRhE4DcOGoD6shoDAkn2TjYC0b
XG7AoZHeijhWowoxoLgXgoCbP4PsARPTACAH8ULA93w3K64Apulg3I1X1Qdewcr1Xz7kk2+QnpPO
IKhCiueYXNToSz/HFOV1uunP5qvivNKBYNt7BTip1/p/VuVK+64ZhUI0RVRu0Aeo7ATWT+MVL+G5
QNccjzNA7dRVqOelaytu0r82XHpkSqSIw2IWmYSx8QsOgeGKVV98nk9FSI9HbdZDAoQS9DjHnp4H
9tba8F3FtvwhArlEdlXULg/+0sg9jMS/VyYn9zMz7RA4wZVDd/II0LepzwDkak58ta166cEA84oK
vdAATiabpbBkeaLRWWQ6p6ACNnbrknvhwRk/0uN0Pt4kAziB1u7K0rwvCGTfxUrGqE7yoaYdGNvV
Q3JDvOo6u9bueB+AuO53rFDuIerOAdk5eMUj91T05iR+kmwm9T+Aull8bk4/R7q6rDfx4Iz4HNFD
rwNdR+sQqI5eszd3JXAmt1+bxLVNl25py/Sh5SrEIYW/4/N1ZNxP+ZrdFb/kkzk62WLpSrZhW8+z
8JDrKT6bQmT1mL5RJ9Ckqn8B5Ok08Nali6hVVkg0CnVVktLFKLCnJ9T9esuW7vppxku6iBW6Krsh
g2FvSnLFy3yXdWvGc0WEfOmYFoVUGSAiq7uL3rb2vWOvwaEsnfzJMuSuXh4VpFEaHIpilPuiZPtG
yc7nmKzZLeEffTr8EwMi+YGsKnQSo/aJa6165VWBgUpyK4BgW8zF5herqZcl7/fUYEk+4UxDM2wr
2EmEMdckYDt9b7poxT6sz+Cu2WQ5G5LxULTYQtYEpOkEicKg2VpB+8q3oNu0Xd3PNnGzyuOy7MCd
bKlkstB98Qfvh6gJAVHGuhswrdB5GSjU0tvsos88QSnIAptvmvo/MJqLF/qN9tsA77chA3LZSBeC
RwO642Ra5Ea8hG9hRAD2bauDkfKXry/cYo4Z4OhgGf9dnHSkfVyTYhDktFqE0LRAM1quuulDHdRP
WqCjKsSnlTu+dDlOJUpOv5WFs20LCsoB3bRAQXWdGDwu4xpenDB8n+/G+8Kkg6RzGs2xMCVDFwVj
TXfOfK5M07ZnNODZSuPOklE5XZNY80lokSeOOVAbSV67D32uPrF0LbO2KAEdQTooEjGRLqPDjZMd
pwqFhKxMASeAzhxeB1/rwpoIyZoQrie1puPGpRg86vsqMNKVXPji0VPA4RBdBR+wjBKFMcrRsEQL
55iBG7DlfpyYgNpdG8FZXAgw/1UUWvXPFPYNUZKojMFHglYmL8vmjVV011/v1bIvcSJDegybZkyp
NkCGML0claeCwTA0viDi6E1vrQy/7EqdyJNeRo0BTwij1iLkYf64b7aDxzYOYMiJlwWDjRZSdoh3
mKbPRCV5YwWmK3B5+os1r2Zlc4loEj5R9TGc53yi8GoM7UaQHhA181f2dlkEukIAwCCWLN2mos9D
qnHsrSAZFutL4oMFZBMA9/Kg8PvGjSOPrlboF7XTBJU0wUyFqMl8XJletnnZKBArEAoI3MMeVhfc
laJAiom8n+uB7PKpAkUf9xmEfp/6jSt9jOYccF9vtYwc843xLrMDDn0CwOXoD4PvPBQ/fgfyj7yR
uQ60LNpPZ3ryfei8sfKyerXuuPgCnXyU9CSwXDHUfNRRt1fC28gC8BJqIDfZAGiIWaNrvpJQ3E92
+kSatOuElmOeWlDsfN/vO/TFZXsTAFZrbt/aooTOnagt2LNHux+x07kKlikkY+/DCfP1qYoZ2mx8
/FqDFxX4ZE2SApuDY3exaCzplWhj6zdjVHlfS1gOxU9EiPWerIeXRQoHQRXKqgoIRkynnpnKjci8
cg/Y8tdzE+ARCtN1U7ToBb6HHPLMbMLqqesqWABR7uPnaYx8K7wVz3qothEmOq1tczd2blx7oe6X
QXU7oOVgldtzsRByGs1JhqjOjBLuIT5DeGoNd7sE1ARs11M0RaEacW2AbSZYG0JY9pfeF/+WBjvZ
94GlqVk6UFe0rp5bKDkBu8v2+4B1G5HYXp+6WF2ndB07g8W6MkJi68/BdNP2HqDEffvWxiCNKbQX
4yyrnv6S94Q0AbrQUcxDQUQKK7uSgUu7weYiM3vT3YSNW3mVZ1yEV4Jdqz2CqM0EsGMEtL4VxV66
O6eSpYe1VNMZVgbLpS5woLCxe5QQXQfcWgIebcA0+GbtSVsy/Kci5bfVaECKJCYynBlo0hikvbT0
0KO1Wq24votew4kkU9JZ1toDyRluLWqHqKAZD5hHzgD70+0BAooaXvD1Zi4ZvVNxnzy6yOyqAZbc
ypKDmqAWY76U6bWVrbSOLqEkO6eCJB2dTZYOgBf+/dCis+yQbDG0H+TXa0e1tiLptcBwh8BQhduh
kJtZtbyOTB4j32n1V2rlQvkx7YCBToQRH+1r0avl7NhQw15tvLJAo6+z+/pwFi/2qQjJhKecTBFL
30y4hhFHevZGrCnsd+iON+pDuh7AL1+u91VJ17rCq+TUE1bV6ucq98x7DcYLpOA8GG1Pf579cfvX
6i6AfUIHhUnRjStHtFPVt0zN4PW3hQrer2FEFZC2a5WPJT8CbF9A07IJqrgyhIKtzomN+Qk8NeWZ
Ct5F26p3g/UKbmZQP2RuQ+91s/VXjvCz5bCoIZiYkVlFA4wh7Wec065pHXTekC2wTajjaufaTqQU
o9BVn42DGJ4Oj6vIBuI6ffSZPoqVbCQB2AmpbIidqcsAPOL/jqDVTqBcFOzq4YodWUjGfBQoWciE
cDscxTrTfXYcjmLQWBCHGAd0y6LwH4Poql7b25VFyoGGrYe2VgiZ4UVyI6BAMrT5DIkAOfkP6scL
D/uHJcqjfwCLcFgixE0H5bK5EUsEgVmgvWpw/tfRKVY0RwbDsOoBVUghLjdvmHqjzIU7l2sWZk2I
ZC2twuqqWggRiaxLQYTSeOwhOwhkZueif6Lf1nE1F8zax40UNujEQ0rtpnccoZy9H17HBKQvzdb2
jW16DAfAuAjSlz/f6oDWKEJAjGmDx8lRpWtYYNq4KsTg/dz9VJAVzJzvX1/0z3YTAnDNYb9ME9zL
YqNP1qQmzC64oDK0qrsEcDDDGsDamgDpLbATWs+JGFVowvO4yrYJnVaojRbP5XQN0iZlasUHDLrB
98CM13VyFJ5r+QAIj/hefwYuHbCsVxHqlxTwVKZkqJSppmUsUkqGtc/nm5xWXh5bXh09m0q0ZdoV
g9IbzpnNbpuh9ob5yIAuB7rgFcdr7Ttk+5VwFd3oWHuESZA+q4O8eqUsXzFZy4fo6LZFCOpscgm8
iqOmyxo8Qd2guE1SuGX/42s9fGv5lS2/A9Kgf4kQn3CiiHVTNEMvKMCFd6zbvm353RETdC/0oboA
0tW+OBccdNOtDTSWwdWeksd5V624e8u7+f4R0m3Qm75JmhgfwdIfEWC7yVwGdrv9eqmfPT1x5d6F
SDeCx3NTGQp8V4aur1h142yXYmYhNla6V9fkSNciiVpnMsAp5mJWyTcKx61Ab5uoLwr/85kOxI1g
IgULNhpxAfP08eymmSZTZCAFQcb+zo7z66mErTKqzNeM+nuURz/zuQha1R5W9PItryppDSQDSg68
iSqI7qQ1otclM3Idnua4EcnK2OM7GoR+dd0ATgfuX+d2fv9g7MyX/FK87HRreNY9vNAAh3tmgEPZ
8pvag0EPyrW028Kl+fBtkolQZxAwJRH2vwQNSA0/qhhWQspFCaCNBNMayCqJPGgGpGtqwPXECYPc
JDPwBIVrdUtNfKW8w+hPBFW8AUhFkM5+PFs1bOjEM6yiC5RLG1cQxN/3xbEI+E/ze+Nnd3blFr8o
Q4F7Xm3PXFrgqXBpC3WYWa4L4eVMd3Fa7pGiXXk9Fq48qBbf1ycZUECWtWkCAg7g9zU7JGj39tj5
bW/s/vSlByQlRpJVwHbBS5Asi50VDulmXJEhtzdMJd6gap5DvrPs/v8nSLIult50nVmLdKAJ2N3+
LubPNVD0tG6NemDBvGBFyO2CsUpHy5Dkgo0JA8pCiY1rgagUOq07Vc0myvQdS/SVa76ogyeihJqc
vA1hx/oh1LGmqQcVUqTMZ8DIF6BHdg5oJT3o0mEbp9bN1zspNPuT5p9IlY4sVhq1jUWxRUnDO3TS
XIThmCHv6ASx6hxUMRbwtcAlRwYXDPh1KIPBJZPjyVzTxpGIvooqSPdTkOxIjXYdx2uD7ny6y1RQ
z67lwxa39kSkiFVOttapx9Ek4Fpwx+ScDWeD/R14GX6hAJjeemjDYsViLcVbH5YoaU1tazm1OOQp
uwE1kOhsOjbX6a0Yk2ev1a/utnxZa9ZZNCICpBy4PUCIloc4KjXjTgk2IVfpnU2Rm+dhbP+V230i
QloVm1OW1uLg8OZ6Cm8Okeq49mwCumKlHrtsj09ESXeBdnqlhkIUvRRdasWh+QYGa18A5PCtGJol
58lz7Tn+GtPmoqE8ESxdhx6JCWBHQLCRPhEQFyjVlo3jyhVYEyJZL+K0Ga/eOoum0lNT0JXSbmOy
FXi2NSnSm5bNVR4y0S5VD4eZXk3tXZf9SefLApg05rINTNDjeUFy6OO90ngxNDlpBXdb/lOPW81D
mea1BJi9ZzfVGuqHrOJv0ggSeoAyAciGHMUxcLIYJqvQFqoPyjk0vj/AB21XvONFKej/ReIcU+ef
zJM6VW0R66jSM6NRvYoVw2WU2MOfLKWLtYC1TUNBnlIU0yVnsk8aPeymJHUta7oYeOFH7dEx1OBr
Wyu/XrIUye6RpghttYSUsEp2Dhw0pdd9osV+Gd1+LUk4EKfPiCxJsg0Az0Lo3UNSpyuuhsZaLTuP
LGUXIqmcM3Nn11vt19ciZf2WRUo2AkDOTc86iFTrzjWt1tXrx2y6/1rIkjacnpOk4Y4xF2ZTQ0ia
FJ5BUbVP1qZgFw9JA54q/CZkWGWnCUUwozdiiIjii753DuiwcR279Cct/5MG/G3HTiRJdidVxiIx
CkgKa3PLMuvQazxyx44+ZRpbCXUXT+dElmR9itoa7FLIygu6J2n+w1HoI3qeVzR88XwIdk7X0Yv7
if+wKAajRsthCnQYKwtariXfUsrV66+1AH3pS/ptgbDUBI4pMlSSfid2lVCix9ADPVVmT5+14lCb
NL+pazV9IFXb3LVplL4qXFF+qF0SXqLLvE89SkIWBfFklr80MsWPrTN7eaEEjGfVi5N1pea3xYTi
WBJaaNdChgekZG08A6+QdnH/0tMUjCMldnMA74hBE4zlFCBCRN9eHjuRgfnsLlVzF2yk4Ti4UVUq
Q+2mc5vCTW24nn/XKj7STRqG01NX2lx3WZnoimdpDrduaNtzfsmrqi4eo2xK6VOUOglItUpLaSev
qJLuZ+6oduTN+pR0vh1SGpQ5GWaX1ywiHm+HmW3mliSz29UoSHrJzBgavc14vsxAxn3vdBFSQyXI
iswzPihR6jp1SjCzXnN6bDqBwD4pduTOI8O0UW3q2UWYInRgncOdvR6aU4KxYs0aIIsPtZ+0AO/0
Jj3rkz0H3VMWsBqg2xvV5BPINi14dYFeRD0oKhCWtmddkVV3VhRbLy1rh9QrosJU3NlUGtS4QwMv
wZblVjx4SdkULIxAg15HCpLWVaTZ/Q0BPV3qRF6TtoB33LNq6oDlhewRiHndNlNYXHhzZOE4QWcb
mmh5zcJOuQS+ZAZTqxRMO05zNwAEzMBo0yWIeBpA/HHG2p0zKIDDrDvEY1ehNnWs9ueCdOSHaK3J
75GzH8LojA11REEPZsctxR6ztGVBqDl527mhEdV8rzg8vGyHiSdb2+gSsleVDLOnpRJpv8ax1wzg
qSVTtQNKRFZeE1rYw2Yo0QLgi6Kp4/dWPoeVG6ktsIzyqtZfrS7OAzOnpNqqtVNgDsWs4vLCQmoF
hZHW1m1MZzE+zewxa8ai0ANNcVqnARAFa/iVotoj0oKqZfHrMSOFEl2YKbP1X3bVdSVeBjBuar2b
TUNOfFPXgI1+ANnxeDfr4FQ5j+sp+YUgpEFCY1Co4hVd3V0bVjgVG95WObmIlVIzL+CZNDnQUyxl
3qgag/1MyLMCknnAiwJFDRTK6VMeciTM4445QQUIWfPMVpzeDqxqVsbz0FZm6qVssMjGMlMCED/F
zoCRArSKybUTI7eQ1pySbFc7aUx9g1Sd5XZcq9JbRKAVRt7RVdPsjCSzxg1RB5IFPeCa5l2vNCHO
OgvHzjPryWhdUA1Y0x2p+TzuuMK6+BePjKl/4UTJuI8+CFJmnkaLfNhWaNE1DlFpoclF7ck0umPY
59oGnoJte62JWQcXvsU4HE3G+XzeWJlJ3aJWODAa6npWzrp8mvS7cSZduYvrkHup4DTfTR1aNr3Q
ZqUBIzCXiQvD2SRHpWit2m1qTW32WRiyzKsbJS88PQwJHr0+VBXMplfxPNxPzoTp2DLvm/k2awvK
tWAoe8ca/C5r1TawCtPG+++gtc/TrQTpnCqIxkrp2UZJDbsh1HOquB3vtLHV4tmlcxt1gC+3x+Eq
tVls+X2YO5araW1dbRrDVtS9Cf1mZ/k8RiqoSpMJBmBbzFqdAq2ymes+3H9t7BffY1tDsgQ8Oyjw
Si9XbAMDDIyR0CcgnM7nOgqRNM03tDNWHJhPTUBv7/GJJPHonISlVoFnA2k9eDCHIfHa+VYwCfEd
5nEO6qP9rJUBLvl0uV7kWXw1TwRL6aBKU1BXFa+Z2mVI0G76+dvXe7gsABP3FHPHYDwQPz9ZGat0
NjAHtl5NHkf0nIHSyPtawqJ/Yb9LED8/kWDrY5cZBBJG8yexz2j3UhbPX4tYVoR3EZK7ZGhty0sb
IroOsGcdBgLbe6s4L6yVKEpOwbypAXiAAVuK0AZwKB+XghcUJBQD5PACbbUOysIpELXGzE8dDclm
c/P1shZ3DhQdgD7DXLb5aTLU0OM4Y7jSZaZuyqbaxuXoT6q+Ekd9FGOhdxeAfCYFkhzgBJBCk66R
HllVHWbDLxabGnqRFWFL+lTLQy/lcTEFXy9Kqv8KcYK/gzpwOQlIjmQwxDBWkrkotZ+UlaGmPzIt
ZXik8tGuHmo+WOl1hgZReuOE/aTs464yQU+IvyqvR8OcZ59G80jDbcuqTpncGu+D8wc4/X89s/+O
Xqqr36Oh7p//gz8/VzVgrqO4l/74z4vkua266rX/H/Hf/v3PPv6nf17WL+Vt37689BdPtfwvP/xH
/P4/5PtP/dOHPyCVn/Tz9fDSzjcv3ZD3b0LwpeJf/qc//NvL22+5m+uXf/z2XMGWi98WJVX52x8/
2v/6x29ijPq/Tn/9Hz87PhX4b14FO/bUyf/h5anr//EbIX+HiiAERuMHHHiUgX/72/Ty9hPj74Cz
syz0mTsakgxiXqms2j7+x2+Kpv3dMN8C5zdoXOGNoxHq9x/pfyc6shFAxHQwyipQ4/71ZR+O6P3I
/lYOxVWVlH33j98+JSvxQfhNBEqF6guSHZIW23qUa5Nhm+gQsQ+KW28qYAqjlbkDbeoASp9kk60V
Oz91mf0uEzi1qkUcDSnSj/ZAIU5KMX5kohjRn2Me3+9BqYluyF27Db1i5ZqiAI5fdxq6v4kzqG4i
HYGefnnaKXEAX5RxiGvbA1jePeQRA8cZzqkTIbtX+05W7MK8PqBh0wVu4vVoMtcoxmu1uHHqvT7B
lR/JQeOOr1FyblZHZl8nDCwPPfOQ2IrcAQ+9g+uko3Ti/Ij7RwxX7Yb8gDhnT/R5kxmAsxy+dc18
KGLij53yE+S7V1nXBM0YBRU5c4ZfvfODIls2DLnH9MsQ3XZNrz2OerQbmb6fM/1iiIenmA/XNJwu
mtDatDxTwAI+nqdjslUnLegs5VubG09pq98i6Api50JhIUqSoH03XtO49itaeApNg8ae/Hm6a+fh
ph0Kn4fNNmYCL1/znfaygDdPqzZAhtK1BDkR5t1N9FVSoLJlk8ct5k6gQ8g006U1Zgkc8xgnEeI+
zfEjC839Dlpdk+7aap1Dbtt+NcGTqb5XCLPcPJk9gLyDnR0omJq+jWvbZeDs0doxUJ3wwJXM7YtL
E+hYExu3czoGeVuqLjoFz43suq9fEw2du93U9m5JGdY8nBlGHPQWuolZN14DTNpvLPsnuGw2FJX0
an7KyU0DcImkv4lCYKA0pZ9m8QYv+NnYFX7Jmk2WICefQhE1a1fWBoDn7xAqecNYB/08+h08T1od
2ij2aqd0R238OU60ctMCI1CtYwZOrt2zULkhUVVj9DC9RvRWAAuTeQrJ74skc4sMXQa0KF6dCdDj
Q665OZk3LbGvQmL9GnonOU9SNCxjcmZOursJqQVvoBXSZruSkV2WYPI2il9VknhNdVGTq9C0zqFB
HsCPr6ew35WzfsdnJ9DSYluzn5HeeEmh7EiK0rRl7C3OPKdtLiugJTSsuGDW8ACl9/qxCHK264pf
hWJ5fYIMZ82uefukKqFLy9yFw3/j5JnhWjQCJba5V4xH007xlecjAWXo8NPQoVRleDGn3+e0Q0F8
Jn4ya0ewMIW2E4wi/+sARjD97kTcz83EcTOb+2kfPtVJ/KMg5b6n88M4Pc36OLlV2O+Bu/A62vY2
G4wdVdGsoL1w9ada2Dvcj71ZhdsUSjkRzUU+4keRdz58/G2vMq9Ev1mPuNqsZ9+ITVdxTD+J5zsS
Q88cJcjLEOsdXERft47B0RM371jc7YXvravDGUVrxJSNO+Dlb+ux98sQMDKGE8zKFigpvlVoAAsB
jYWCcF2bPFBc+47V79S5cnnIfW6Nh4KpXkRSF6GVSxQwo2OOLFJ+5RoQZqNfqQpeSVsJWjv3SZPd
hPiXVY6bVeeXbcHvKxVP9qC76vSARMZNGFr7WKu8dOL3KSJ9TxAUkXZGInpEaIKMJ8FEV5cFZB5u
DX3cFYoJY/NMzG+sRUysIHXIW6TImQt4VpdrgwsUaxdsl1gyquhqiJ+h+le+htEPZYq8yEQ8XTpb
VuUYe45cq/3Fm36TEOMCN8TT9QIEmOa4iStD1HK/azZHL39XuDC8QdblG1KbG61VxoD3Su/GJDqG
Y/KjJfqmrtCrXXag28svjDTbJIr2mMz6ZYfck1vMyGjUzKZuo5KjRex9ASONHUuDmMRnujq7KU1F
LiIGRJkajHNfuKmjB3HYeyyOAkxquGmqe0OU/OClivRi4lGl6jymYIybzl4xHXkDH61zHvORPSiK
/YTqgWeluo9B6F3Lpuu46p7HjN3U3XjQW/4tjOInZaCbmKEVNa8uepb6PBshuGWoXDYGJi0nJ5hA
aVwmzxlLfjSR6oZoVnW09qI2gXRgQ/CA9Eb81GSzZ1o3Zfwclz00Iwso28f6gzGkGFaqNlNMAkVB
xtzUNxNzdk2U7zo98ecsfIB7iclAzZs4Th6TdXjzIB9dE74dkQtWAP0WaJY/NC3aJgPDH/Rx36fg
rmfOd6Pix64AQ19seDrH5IWe4JZpeITK9GkCjooX5Yy6iZMFaF9zefSSZ8iE0ZWEqZxhBOmMidF+
Kth0FnCpeuz5ZPYqqsx4O7Usw449abiVc1G4Q5j5qO+tlKEWnBuIRIJFYGEtoJ2MOSxUM6Cw/S/2
onzDzjLvuTm3N+hCvVkrw8pR4dsST+RJUWFnZVoST5BnA+bOsY+qtULh84bb/NGX+bgiyXVqizId
TIBBufE+3Jpeeeu49JkAp9zYsH10ID5SX+f7Yps/jD+JX+3tHaip96XHjuZDdrvWvw+o4k++lfge
cF9RWwx9ylEJXuuaRyPafM3/Ze9LlizVsS1/pazmugaIdkp3eu+bcJ9g3kSAQCABAgGfVtP6sVrE
vfVe+AnP8JdvWFaTNEuLTOcAQtp77dXwN7HUSVB+A3ECuMt3Dju6ViIwHqSoOnCianhGcEDo5zAi
WbwLBWOFRtkPwqSpkKDbIbsVuKNAbE1h/2isIJLOtxarJMjdZGlQWJQPahg2TU7jGXIlUWRb0jZH
8DwOrv1okzGm2ZWVkXixZ2xcKoXvZmR2U0wkRawaxgBenpiW8W4Ufgyz3khV+WUdsM2ophDdUbSO
j0SOqb2FzrG5k8YLJbdFdcqnp9m+WeirGPwo659ceU+1Dhf3WQT94zTrqKIqoqUJ0/Yp8TwLaFR+
LOWjN0MMVzzOGmpVXuwt3d5acCYQiEXMGitulxpajitpmSmxv9VdExp0iKsS7rvej4BdqvnWIGY0
o7gcmYmKi8eGyCMUzoltokDc2/gV6CrCnGKLnatTNRYJNmJsr02EiLs7P5vTYALj2nmY2M4mVspt
L5ytiwKli2dBmGWUcT60KdSMpz6YEuwViFEPqYMWlvOkc9g3R03D1nYZXAhWs32GLYs/9MW0XUsA
yvqDqdsj7ymcBHTqDD/c/h4NVzJ7bR4GWQtMFhklXfPs4v+aL3xXUtQvJj8qc7oRtYIvtbWn7XJQ
FSrP+t2ssVo8jRpwyJfjjIOrnE+suMehd9l0zWmkdbgMXdjzOe3dmxGG49rNYW5d7mmDhhd1uodq
xPTIJhgBT1uvGk/cYohnqsXenS44D0Kr6jcTznFzGHCaNlFjNuGyVGHuvBtyK1gWeYxEcuY32g0O
2VQmCrrsBTZyRvs0jsDgtRmx0Ys5bMOE8STsh1XfsQQ6NgFyBJ0RqxmNFAx46AQ/6m5JpelsHKO6
68UYQiISC/tZ9EioKEeMx7/1rf7umsuWQXmQLTUagzHyF5gEgsMEyh2+GdAQUMiPfbDtRicRAfj0
phE7ttp0vZ1aXB1Z9931xwjlNSS27YOf6bD0+3TWN2Uxbo2sDAuCb8F9UMGDL58UPqGM/9AUmYpL
G2ZIZaf85/978ZB5mOWx46ElQTiYR75lCywz3UQa96oRyQSKndHuF8eFqVCVWHmb6sy7qWHRMg3f
g/zUElg8NPhX0Ub2rEFc5GnJxp3pQY5Fb2n9YKJ4X+xnEIoT05w3nh6SCumOCssdNjfRPB2EiVem
YH0ylmlrPzLv0tEDSnVvYy/Od03ya40HlGcikj26AdXGtpMlLYI4AhB0uWOlORm3eYYgR8IhL0Jh
6N6OECAUK5lQzGHtZ3uKkrzL5TbDNEF5/nYFKGcedxn2Evcelu+bhWwgxo3ywL1vQL1yfXnIXX10
MgR+Ur1hI2xaW6hwnWXTq4u8cWKr1A+uQvTu9DxV71Xgp8pUMgw8unfLh6xRm6AwNtLZOVDiuw3Z
TLBHr6gf1n2OYXK+ARvr2HQtkjWhWeiGuJ2fu6CItaxPQdW8F13wMpvXHvycyGAkBYB8YNYbIsao
76aw9Q8V1iJpu8RvSKggwIMSc5vzV9vOI2NheF/DcRJGZKrhwoFtGkJEGsNHvG4dmyVLB9TQSJBJ
GSaAIc9kQsEB1ctNydg9V88m954ybLAMG6tgZSKXl3kwb4cGQUFYOCMP7nRgPU74gv3BhRVGE3EY
NhANZmfd7EaK+iaw6vdBoj9ZeuuRO28EbWyWP9VoZjpNLhgwfZ9ExJ3ixnjM+gzYnYlZ3/s6ipDN
jeqrdBLunVU2x6CcN7ZvRCqvIxszHkwgI8tUV/aCt0zqneH2MGZ/HQB5ObqMGHnESOoC4vh3bhgo
2nsw6uwQhmE7aXzFav2NJLVWA/6aSL6S62A6ekaByNCCEO20zk+hQfuyxHXC9quabkTbH7pgtJP4
K5bUJ9iK45k2rL9ckKQsMD0/YiusKAb8FrDm+4Sm/TOvfjoIOftVIl75Yfv4C9L1D570K370ScXz
4XJn0C6xpqbLK9zjknU4A4MwENMX44qfypazmsdDbBHcVFDHIXb87JYae1hEbuOWaL6Emnc4XZyk
I11UGM3ecx+msd/UpbwJgienMxJWYeyyTMkY1JsOs1uTjak37Nj8oze6tPLuNPoxn90FSE7nYufa
zUPhBI/FMm9nOoW20yWklntLmsDDcUwrbydh6TVIH72D5CGYWwAV5tBsh926geNnfwH9/5YyiJXz
4Y7PnuoElyxwgfBUtTpCQbwzXUiG8yEZWR6hRsNeLlZYgKTNmGEC6SZNNhxQBm99DTsCXiRynQOj
Le379qIWcsMrFgv5xbv/jcR2/jOBUv46okAmucc6Fz+T7/qL+sAu1vFOeYuGe+fsHSx0HWP8COvQ
L1f5p8sOtuPgTIOED5rl2ZWRw4itpHGgOQZlObGT6if7cNV8zfF0smERs/lvLPRfrng2K4FV/GBj
sTsAxNBJN0Zk5PyLhf5JLQ0GOBwKwb6gmFycPU6J0CGfmHicpfHdRyNL4A5SL69/vo+zOQIcida1
5ePVWC5wX+tcHT+31qRygq/J87CukHPG7QYIXLZ1+30HGKzHeTkVqKugwrQov0fwc+IAOvzzz/js
BSIrHLJLwM8WaO8fXyApZ90RjcepYDw1inBQX0Xl/RbxiBs1bLhBwcoFN/2bRFy6Wpdg7LmheZtd
Y/PdI1MVsTtB1ADF+4EPOjZiYAvP8C7KIvX05/v7bPP/cPWz0adwZlZW2eKi3FuDlkHyhPafPw5v
+JL3EDhtvw4F/azdNbDvI+jdMdbs7LON0l2Mapgs7Yb8SN6KaNhMh9WTZJV5+mmNePIvhZ6/Q+sO
RqA+NG1w/lkNyD++xkz6sqwGBzHLgX2cB4XJ+B4Yc8LQ39iLigb3nVc5FvSeFe/B/ECWPO7GZ6AZ
kSyML76fz575r83oufltP87UHQc0o9QMmx3oRoEKy7SKDBP7gh9iPmeFkII+fbUdffIUPlz37Ll3
gwkaeQAIpZ2a0Btu52mA66eNmnL+6mT45Lv5cKmzkyEbu7buNW6xT/Ib1IBd7HyzohpzFHoHNHIn
0/oekfTptNdOVPNIPZQH0/kvvPpPNqsPP+Rss6KjK6lR/Gz8HxdEawd8VxTvf/6IfhJez09+aw2W
AJ3CsP3fPNYE8GS+brpt+dhXBc6+69l56nrkdhXwo8zbvUOgFGXLZbB0D5MzH7G3/tCVH7umSkqT
3PsN/YYRMSQ12YZa/VEonOIdet2AL7dTDtIoDMn//Ks/+ww9mGA5FnZZeEmdD4aVZ+e9UBWWIZ1O
gKDA7qqjyngeaA9K/jNsrxOnERDtd5FliEuXOcheAILgfOVk9tkW+OGXnG1Cauzdztccuyxju3rU
aV1nqHjRlw72dVmL1Mgk6vEBubdBfW9PKCQaJIU0TWq3fC9LBrMU/aIBcbgzibVz/8WTWhfJ+fsF
Fx1UYewehnX+wQ7IFCa6x5OyZbSkqx1//53AjF/5sNJQEaCrL46dz7YIsBvBe0FxgmSvn+l4v7Aq
mFqwn0GKhe9nitUVS2BqEb+t9rAwwoVBfPN1wt0nn6yHqb2L4gFRbKAKfNwjuZlRObRojjgcv+8Y
Aj3Y/XIDZhc2iW15XZ7axPviw0Fm029PFtQeTHV9xPxR3z/H5XjhZvXCPTgiIS3dVzYkwaT83pcw
PPbLxBzbnR846eTpDYaH4QTfA4TVXkndpj7A4cKA6MiwUxfKoKjPMlTNcmvOBqZ7dqzgGUm9NvWq
8XoqlnDE3KzAECMAAMAI7Fs7fTSXW4t8rzE/tKZ2O3oPAUYBozS2c2WjtwbekgswqWEi1WWRJTF3
bv3QUNiji9vO/dGNj1Vzu4zdFpZsMehrMGGDuyBbMAKw9vjlMVFFNPE+7cs+FgZfpS4RdzHb0OO2
IAuE1tXJ169jszJU7xeDR8IZo7Fxk94oDibvXlbgjuCMsLPvTVaeRs6r2NJARTDkqEa+IQVBbJPe
aIQQ+RameoWHOxCh29w35pvB7gWzIl3C5EotGzrAXDl7MPS96cbW5GBGpyNhX9TDKzOPU3EMNI7H
MnTZhWugiSlf1cDhvOTHiAeKKuYnjZyvHJj0tPYY1fXtMmcJw70DSAsd54ahckE0bufizoBNgZK0
FVKlfn5LcQjwRcRSDrGHX+PS4qrw37pcXNp1cVrK8llMHmTbQSgxRhr0HM++00TF0F1qvzvooHkF
+xaMX4w92IAhmd1EnURwQ7EsKfcgE3Cfexh50d5N7IJH9dxAO2hmF76NDayYg4uy79NRr56oFdRj
FmZyDcxVVH5h2FPU8mabFQd7wKzfv4O7+fXie8BYEeqNutPqeuR5Ai9b8PEpA9aEAJYmkZgNwOMa
5mqs3o/wVJjNnTO/zevf6+p1gPCIzTTi2RDyJkikEGndDSElQTS0N0t+QzLYHYHGbFcc2AMGw6Ah
8wpzXtkjT6yKiuAd9JnruhjXucm3ogVmNPowpKoO0l82kgQPOeviLB+AA7qhwp8AszEk3pLwGpTB
Tj+xCQamNd8YPUKqsD5Kd0Fomh3JrDv2M3o1SRJjmXYg4260fZiMV7+sY6ORcQHfwiq4yvWrapdY
uW9jbiUIsQWe+JQrEbHqQFw4swf9zrGmtDb7LegGmIs2J+j8Y9BywqHZ+sPN3LwWFJSBsgxVu8vF
64jfsNjIEZdIYIIvWgO0pLoJ5iWaG6zk6TUg7FTb1zI38DsH8DHNmGHBtTY7QPu+XTJ5Uu1tlZEf
3gBio/O4ABTvDITpwa8KgBspBsyAV/z83pAvi3NjsQsWIDpN3oOwCX8iCHaXvQPEx8b8uoX3kyGt
OLdvJuBCPLgdPSC7HiRHzNgO5UkLmWqYNS1Xhr7mPdvAYjqd9ATe/o1lPWXyJfd/Cu89eqPNDOBg
ECr7XngjZrRdpLLTWJ/WFzJjbDB1zYWr+oRnblJ3POr8BzvjGODe4y/GfvGtIiPGqDmy89BYY7Kt
xVWrnsV6BI54uQWmxdoZYVDcYfKO0e3w5gzjdTtOOyrzy7l+lKL/4TdVYk4rz8FITAeD3VHsTGe7
jG85qMMTSK62p8Nxvh2rLpmmq6m+m+ilRX/0Gki9YmGNNwzD1I2uptC0VIROP8rqDgjpfNn0E7IE
89DNvV3ZXDnmKxvw3rCabJHHMJBJ6IDI5eU2l9CKzTsH8Jo9GKiLyG0zP+jBOprIlcGgWXZvQa6O
asRw2Q1CYx5DA4NhYlapUeBioJ0jZo2lyi4vu3wK3an7XpfOjatBgpDQKppZyt07NaJCGryI1kuq
nWrH7DkiNx0ua8HuVeQiKcxptzg9cBg3dhpIifKH3swSweaENG5klVYOXj86TKHTUuAzqnsWLo6O
CfYxahtxD7MFp4EeoOhZPAHltqGEbrIq5Yv/GGROut6OcDDCdsYw660U4y+ML3qOeRG/I3q+HGEY
XmfljYEIvMzKdnyhYQaQeARqqhHwSutnc5ounSyLbPJGUQJ5bbCxvW5DTcA3PQEZ5RtG3QcoIDb4
jYlH5DdbmCHMpC8Gya4Do0qI8xjMmNx7QxO6gMoLAKF+O8QT2TGycVrzah7c0DDErTZxFkLe0jqX
3rwlbHhQIAkruAJP6iG7JJBLOMFRldbBcPfMWHZ16cIxsguu+sG7Vp7aNJW8m7IuJWpAiDfFRFho
0O4R2BuIfe+0aUuOcnjOHUjlSxItDtj7k/9zPF+rEa7A1700T67qrvzs2qcgfBsPDgxP5MQj5LwA
ymoSIt+KvsRDvQgae2uOZkLXww8xXOZCU+Vcmf196+CQnf00855Gwo8FujYLJJFgeJ3KB29m6WJh
aVh3U02BSGHCZreIMv1moKDLjI0/w7KpPkjMx8v+OHEYYbU1Yp3YduFXRnUqnQmHDkBuZ051jqQe
53qp3yrMfGBMDqeD27LIkb16N3e31QTL6N7d9hTJgLhbY7otaow3A7Yl5CrPltCUV56cD0D1w6WE
Ax2IP5qpXWUEsKqEpYZrxXP20oB6IkeWgPUVNuB0U44xZflW6Vvev0ssKdMoN81gJgp3BDXCpsEY
S0LwbwXmMZjMxKm6VMyYuarnbGhReYBYmnchq+9G0Bgy7LpA6jqchav8dhJg+kBiSXWeKH4o4HVo
QJoGTneo5h3Mzlp9OVsY+zjQkA/3nF8UI7xnfJK2xYVTIPbSmULf79uQ4HMIKpYMckyZ06QByC2D
AINtfGWljw+h3C2gPdUglmOQlYB7dMLE7FhpCC5siJ1pylooFqdLWjuJbpbIH78z1IQMgw8yi7eh
GjcW9rhKBwcreJ3weBAUGxKwOnwG0j2Ot8m7cP0pHsgdLefUVdcLjgrIxR2QtMDPQAGQRXMFZv34
3PdgFEDqhbSZBjD8XIWjmG4qiUDPsd2b+gD2HxBKus2q7KpvMC022/s+s/YdZ7EzImhlgK/6ENcV
RBqODX09jWqMG+3MBi3nQpGN72UJ/BVDk761LgcH+3LAoxLschI/bLmZ/V1OX5Z6P1B26uoJRYIV
98YGSXOVOBjBVlm3hFzYBaZaILlgPILyoMVeDZX47O5GA5s/vwyQEMSFB78uFSkKu0Yc4suLGYBQ
7oq0qna5x1BuDREHQ7INyqNbbDhpkhlQbHa1SCOu2uHJLZ/odNANErX7LZpOeJJ0abump11iTGdo
60CA1XaoXpieD50yUonJuJhQd/FhD7lI1Bk5vhOd2vbOa699C+1RZzzQEoyqRqdLdVHRzWx/893n
zDqhyPy+oKaW810z7qFtuRjr/thgju6LQycayKnU5cKGi8qxLnMMQfsZ7KwS6TnepraecEaHosDr
ayfwXNRm8Yut1FAmA6JTVOP4eV2of6nVzsxvuL5RlgP247HC81vlvp1pbAa188mxDoaobUBIGzdZ
f+pQKheggRnLNpcQjRnFsSsw+d5ZvMX88TBBFNjeZOWerLVNfpG7h6Hs7pR14cEAbpiSZnQiJg5u
e0nMR8m79NvgQcSFTwPkxqTHHNlA3rTIzBQl/NbvTgGHkKye/GQo2HWJR15RfVu4YBdlbGdgp9bi
onV3XXYifnNyGeI4y53iW+S1Ql1zUY72oc7BgPR1Mk9jLPxvMNW8IG299R0OMmKefNEK/94lomFD
9IUBMgVcLc+7REPohdRQIocqHZL+AYoj+LRB5PPgbdY0zf/CpOh31GpF7RxgKy4EoL8BwYvhDjIz
J0hlUrmbLxgMV9RWhU8wBwHrF/V4rLdfZqH/3vGj9faRPYTs+dVx4gz3nYKxc8BbByPjBb2ovBqv
0DwCokN0YQHFXLg6ufz5yf4OVIFo7PqB5wIKprjbj+13IJvC9gfTAjh32VqngD6z6Qut82/2kg4o
1KtxzeoHDYLx+TiCyXzRjEOsaOyzfZOO22lPNjASS4ftn2/mk5HLxyutL/UX/GKeODiUNa4kfnQ7
4KzPMLPEi8OU7zk/QneXWKH6jontvP1nKPUPu/6fUd8Znf/sv/6/yu7HkvnX7P6b7/J//69Xzt5e
/kcEsUAnXn50+C/Nywe+P/7E33x/y/sLDHRnTeQMYGjkrV5Hf/P9TRvEfWphKov5iwNnELy7f/j+
oPsbhmGtgVGug8mPARz9H76/BZEANPqYeuKPAc+Bade/Qfe3veADMORZgILWuMJ1OOJ+Yk7iK6Oc
lp5vBAjrLLa1L0YIHxcw1yJK1/62lh2KQYPWQ7VplSgqMBvaRUjQDsfO2PRjFvg76RN05nCx4MVO
TdAQoHJ0StR0ko4o+cq8mm8m6Iuy2JutJk87q67890UQHryyKVjEkQtYUO9tplELDB03vN3cFa6R
cFrr/KKoiZovFUS2VdRmqmJbF3CTt6+mrv9hKOKmmG2JnT0pOAv4mJuxNHDakf0wJ0amU9X6o3xX
5QzU15WdBMm6YqUH57bGrftbf6wYajyD5uWmXXB7KedTHmxnc7DlRTn0bXAJwrjDagx7+UBepL0w
F0Wq8GD5O3oKVAK3NIcmMntoWMGGYSXomZXDwGH3xmy8VVZPSzRTEPv6oAqJhl5V2CKKE+d5APFT
QCBADss1/TyCAa4n30ASmcW7qLvC2FeFcjh6ek9PTVLPfZHf0NZUmANDmpmfZlo6LCUdGPsHiI7Y
fJPLuS5iq9W2Dgc4F3n3Jhxh+lNtZI1xtVS9zb8jw9uE2Vpm1NVmRFkKXnBLhj4ELQ008yIX0Ekb
gw8XgJmSsU3HAHz0rRZQU13UBe2DO9XUWiR9hpzzOGcNMcJllEOHWguiVDBbwZKKlkENzUbRjpb4
tZ2kzxXQdn8/9Vm+KgCDUkYTBIjslDVlNuzgYGvw1S13qiigC7sZTy18MARkkvjPxO/zaT5AS9mp
WPtmae4pX1wM8UST+fFUgaNzrO2uDeLBLv0iHbrAG3f4nDjIHmOLrrVSufaBtg7+3WSuPTf4QPgl
AZuptW8aUF6gC6Dg2GlOUfBZeulHyKZNphPJhty9KtrGQWPRg6IKUm9v16ExCvPkBYsj75ifgZts
S1DyXdbiovncA6Jpss5wo8xT6s1oigKsR+STmlhMzB+3PhT4EJ4sJrS2IFx3mA8atJ0O3kIwQNNa
mzLC+LcFWburQPGZSzqhzpOzBLTYtNkbdPP4x8GmwGZIb+omZAPoOODRWmP400ks6kjPgQZxhrJw
QdPUNhAsRlopne+roPtmLcYYHKtK4bcZU0OedVa1p9xastcSXR/GZ0O+8Rs5xj5RNKY9Sso690aU
d4bfA6LvSd4kIDjCQRMTyf7KWbzmnfk99BAATZuLAqS+Il607SBKq7Lb75ob/vNAqkJc6EIYHjpp
mP3GTis8FGiK9sNjWU6UJqiSwHUC1dFkKrI7MK4T/BWSv41s8IDbtF4sSDPloBC1ErkS7egOFcjL
MhsRRCOqU2ARWJoMwPmHfa6KCcE8XgMeTODhH7bYfjPwjGpql2mNxc2TwJ2cKqSy7J/8fgQ3Wbol
fwR97LJsKw6SnrNGDFDR0cicc4SIej0FBN6imOx2aBILWOlKCEBSiORrUK7KzFYh1gE6886sAqSJ
IR4n22TTwII7QiZupH6p/SlE0jUtLhn2W2QCwiNhPNUlHYM4Mzkla9Nl6xi+ClBD5zZolijfK5Be
FgTt+FHdjja+XVgKo5rOvMFMq6HBGK7Km3zaSCGbLtWQZ0ONroEGPmYFnjf2DEQZoOi1LRI3i9cO
m6GqGgvmCtKAfEcykh2Qy505gGxlyXe1lOWNUzqduAocpaZTUQ8W8CldzczbDH1WBxDGsKro7vMG
3J2NhWOHXmnh1e22WYJgPELD55sH3tsTeqLB7umW6xbngoYAmiRO23ve80z4hAIF076IzIVGy24K
2967bsZHeCA1wEU2bSCg9CHatdmxxMfUb92cSu8u0wqY0EhMfgIfDhRMH6NxugGDznNfFV6Av3E4
ZPCXvrn03R7agsC+rs2mrV5nR1L13tdYaOqi7oNyAOUSiQuQ4GA7zJabzjN0/QBP57oHiEkM8842
8nwbNLyZU7+QLHuWFvbZa9fLlDooa8zyRA8TmkDSOosFqr5wjHcrz51+g14UWFWLF7nshwIAxVZO
fV7cu72BYyr0s97LN7BrtknqjHKC4sgc6/JpbK06QyOroersdDkikBf7ewFYrzVcsPc04WOkmqp4
GXrsNHsBqcIUNosh3ZMDVjCwPhN+HHHhCmRTzQiy2CxZTsWmRs3qPTauXdYp8vfAriQD+IxHK1Bu
Gep2tvNbxxoXezsJyeu7GlULPQr4LZTbdcjHt8Pkz/DsVZ2iSdlmvv9EkDmTp47VwtCadjM6PiXs
4mLAW1WXVqDB3K0m8KmdTEKc77UdBDgVCDXYcFTFF34cBCdmqioArpEvSC7u7GCyyoMrHPSvqnUJ
fcAObTYvuamRK78thDaCU068DPCzpbATR9KQdD7w2rTRWkB8RGO/WzWvoi5qFpLahltD5bEedDK7
yY4z3LfBd/brYgjJ2AGjF75RAo7kkPyiGXZzthlwzr33BYDS2GdWQRITVmFgkLeD+0PMdXYZGCVa
7Kxg5C6Y3aJNhV9PPM0pgrgPZU3n6jC1ogI5f8ida6+vcpp4Pj67veSCjRgV+QiYHa2g5hdui8WB
keiYde1FEAhUL5MjSvPZh6UWrFTh2wFAa2k6AKmilXJ+tTPYdAB0hl18mZbQ7QJxK6aqvtSVbsuU
me7E3wVZlI66pl0Q/dsMAkuOeWV9bQcVARUZnisejWU5OzVkC5x5RWjnZjU+0q7zBAqdhbRpUVUE
SD9mV82O80Lm8KiY2/JJKKO+7cc2m/atBV+KfZc1yw9iO4zhIwLb6bXJs0ntWvhSdGHjt5CFOTjf
ITzStl1rbHATc5+NjOIYgTBu0vNdzlvdPuG+WpgrIf9aJy3BXR0IEUIdK7/0RuhUy1pixLMsYgGP
mAbMcRfofaZJ3i+uyc2ktKtivAlQUemwmzvHOFntqGEv2rjAvkbtWCKx3NkApS7Dn4DcDQR8BgjV
MY1//FX/fwf1P130K/+6g0pyJpX4tV1a//d/t0vU/cuHIwA0QTaoEqAogqLwd7tk2X+5EPF7PoKH
wOKCwuQ/2iVq/oVpukehN4EZ5+pd+Z/tkvkX4kAQDIJ/h9cUxZX+jXZppS/9Jz8Bke74G+i5oI2G
hAimuOu//9JtjxkqNRi3wqHfVYBP6bYWoEW0qxcvzqWg3/zyWP7psP81mfafywEaMXFJRPydY0Cy
hn1Ut3h5BHb0obCQwZyxLwhEZ5SQ/3sNaMthyQZTip8Co19uybUWtXZweYRcph3cUrgVuz+yPduy
8HIKv9vgSQ3uWxfucYNf8bNWpsPZ4/zpyBBALQRN/E9q4i/XLnIJL6UGkKYnn4r+kmcYG7jykOX3
LTA/G5BTf80JKPyYVv35yZ4hNLhtiOx9LKKVMQoVmr+2xb9cuqqKppkJLk2ay1FdFw3dC7O6MEcc
b2N2tLizAYDKreX6zxf+iD6t1wUaALIltV0PL/S3x93C3smHl1ME3pYflnlBk4z0QO+t4au0+5XM
8+Hp4lKBD9fAVYoFpskZz4SNjl/nAy7V40hwSkqPZlXcM2PCuJffd/ABuOlrKFb+fIOfXBV20SDh
+o4DN4JzzqExjdjUGTSEYskhgdKm9VpBXZXAZWeH4yemq07JI29/vupHtPTnY8VVAfzbzoqanL/O
1vQJ1JQ5al97ERhGlqZ4M6s2/yrB9CNG+vd1fHg/WgAPIXQ7p3ItHUyrBoR5RwqDpdqCFZe1Sn6a
Q1d/9SB/vyWQNqkDnjssYyk8RT6uULcsbE+2VhlZcEIz2EtR/Ph3n9l6AYS4UZ8a67f/8QKV5XU0
g740Ki25abjAUKWr++TPF/l9veMiDuQOFLIHuAmfXQTdIePGQMto4W4A6r1QcDCGJNuDu/0XW9n6
pz6ud/B7weEC0uMBbzt3rjCzyreXAT1DPg6oa1K0z6EV3GSwFFaN88V9ffZ2QKuFzQswPBO5px8f
ngdDLkTLiTLSuXOLj/0m+9K25ve1hvvBdwSqI14QPX90RJuDNCa8H5prclKU9HC0Kob+ZaHgmmB4
bvU3//bLslx4CwIQBLcSooKPN1UTk+Z97uNlOQwZ35hUYkhtd18xsX/fIhycZv4KXvoQpZwfa8qQ
puoZgmllxwOEsqjBxGTNJTaGaSLPQ7ucnF0LCmDh24LFf77HT1YJhduhFWBJruj82YtzvdzmgBRw
j/Mtqe6I+w0a9uuZ3v/5Mp+8PAqDHpjzwMPdxeL/+CjhNTgGmFIj3NKTJhhdJZViD/H5+NZ7ZmeF
OUwDWPrna65/8+wDwCoBtdCDh8rv+qJa9hbc6RGoSdw6ng3xYvqB2tV6fsFYT1zXOUeTDE7YF0/0
k08cEQHwp0X9hQPtfKPyuNFnY2ki7WbkSWsWgJ9aY2P52Rf2vv+HszNpbhVLt+gvIoLuHGAqBOpl
y3I/IWzfa/q+59e/pRplujLyRr1ZVWVGyUJw+Jq91/6HR47jnWcb0/nNq/DjKJniql1UtU7ddClu
SJo8QL9a2sEfHoKfH8O0jbclJxYvMUAwP4sSRMK6BuI/YWUaKndhP5eeo1ft7t9/q5/3x89Puf0V
f6k/oCcGRl4wzU7LWkcBFlqQCBd50AejRlLW9H+4N37+SD8/7/bP//J5YTe2BpPqxA2ik6kdlvpZ
r6///pX+8SMMHioEszariR+3fNVXZtw7fMTcnGeUALkdE//5v4VSYFLBJMJSlOeK5chNUv33L6Kn
KQy/AgWaEOF4pIob2VCEwfeYp9pxyUfdS4bM3A1YgMtVBPvhDwXcP/xwJv4/WI48aAiDf3zLKZu1
orXn1A3baKP1oeJr2YRooIBakCDH+fdr+vOo/M+3pQrguEQPzc7n79/WFnB11GLAfbM0E/zLJABf
oRfRS9H3DKSDaTpKKbMTffr8BzzDP/ycCIZtDmm6HYGj/+8fLRaTbsMcudBhbn1GujFsqqnItyCw
+49//5b/8Mj97aNu1/wvNyfw1lyHXZG6S6m/ytnx67n9w835jxfyL9/mx4VUZT4CYqAYHkPHPsYV
mpty6C+t3HWp2q+qwvyl5CjQ/h9f7D/9J/XPjQ/39y+2xGknFKPhLRCMGi4q29qX7Dz+cJP8PPdv
7xjk8kC7rNs3tH5cPgZM3aAkOowmPSvRM5Qvsk1m9LQ2QpboDkfO49Az5rPEHw6x/+qiqIBvFC1V
R0B/A5f9OMWSus1gIIkGAZbyNA7WYZ7Kp3LSf2dZ/chFfoLksu6QZudO9vLvl/a/bs8fH/3j9rQN
Vip9OzRu6bw4Fubn4isO/5TJ/sO6wWnz41N+XNp47FNTMSM6UWgCS8CWTSs2kW5/OPIWMcr5Pefa
xqzMtSPjvdIGuyhFWhCKFHl/EP5BV3C7Xf76gv/PX2PZbItv/SvU37/fThIAlt51/NDGYB/raNjj
cMKjVxwBsu57Nf383y/x7dG/qRhU5h4/LnHdhlZvzPy6tqyOcR0yc5/W8N3/0DH+410EzppvhdSF
/PMfIaOOAbJoYNTshnryexTTfZI6+6qE7rsg/NNGFk7VbOt4yqYdc88/fPw/XVQLFzFFL3IbMjr+
flHTGNrA2Gm4zyOcxY+h05qlb+RJvdx3jHiCh8w0iECZWD2I/7XUoIFkOM/BwPyDY/ZnLbpoSVV2
Q+2KyT6yVfhm9vmH3/C/zr3bR9xwLBZjAGZnP75dCcWdTZ/auMngPCaq46pz6rVht24b7TlU4ksX
/MmT9l+n+Y+P1P9+QXNhLgE2LOTYOaFeS4qCP/9TrfFfb+Efn/Hjyk22GTHewSTQ5d37WIpLL6ND
LVnn6hjA/v0xMDX7dgf+7cGjqzQoNhgVIUGGkP33r8TXIf4qxwDSSNTZstaZmdcxexo3MdXBuptU
xmgrReUC+x2MYmQL1Y1go8EQpzZQ2cmiV+0M0QLcqh1nPYQS8PYkZbo8iFr57Gtzz0669nSrC3+V
Rooam6dv25ASeJKBYa0H/PBrs0hqz3RwdHamTA+G3QPCawxQbZgSSjl/FGb11E/TNcVDwce+ycHe
VOavYHnMhe7NM+o1szhls+LC78IWELtKpV/S8aigT3I+JQTCG3/CaMFww6MyQRqzrlWRj2+EqJAw
j65e9p7VOJsFmaTxVN+WWjcFgai9yCoPLarGolGecvOqwcQeg2ZvspwSGmhQy9OznUhQSeDTLwzt
EjUNe3rFtzH6SKmeUoV0OJ20VRl5fVz65WTc5BAI5KNoPJi1PJfoDwPrGbzEcRblEdC4Czz7LGcL
krfIwRP2WC6FICtswBDCIOox6PJtBslRVIxR2EAh/3WxIW/CpcEVNJyLdqs78V4EjzgvSOr1xyJ5
UhRL7sp2+sLF+SWYV7CPuOT2tFFEtYpNfSsWXjZhQ6Q2ghiD5Wcik2sady+aFDDcK9eENKEPb4ae
wLWKPasDRsHxaeGoUiYAK6OxkeqwcQRu+CR1pRrsA4mU1ByPRvWdKIrHCpsuqgCg5uSX0ei8WZoo
JSGFgQaqYZFFHdsVZJV2wop4Pmk9UaqIqrNdBq4TsrwNxQTcDM+g8xRBZIgfxnaVj66oT45khbg1
+A7JTJQAxhsMdwE2wBTC4jlH111/RAncKqCR8zEaV/GMQggu8CpTtlri93gWW7MG5Q/vsNwEORBE
KbwufCniX1N2rySbhb/AXGuYH3oteZxzdW/mlauCbrStdBMh3l/iF4WF0g2hV9XNqsfSwNbNtZ0j
6gI2hlmycQJCIlaWuZvC/dI+Ns3NV8N+nY1mcVzMx1DJDpUk5qh9LdXLhH2F66qZ3yPL/8CpXKXd
g8Mr7XWmHrM+2BlJ9JR3GEfEaVHuTZS/1UMQIZWRF4GkVTT3Vv+QLXc9rnticfwsdtwojOZ1zOJ5
nE6GFHtdKjtDf0qm7wWDWZLVwLs/l2oHen09axs96tboo6DLPVfimg6vw+wL6VlARieyGgbLN9OT
qT8t+FbGXTtNjyK6m5YdxYW01oblLfNjU6V47lJY8ac83I20Fk7z0vYUd4O90oN+r4XDnWahJe9k
u7sRmxNS1IbcH7H+5PMui9+C0UJeuyuGnZrsbZyNfbZqsL6oh8j+tPTraHwo2qrk37dZmNkFYmZj
y9ygdV7K3ufzdRthzp2WGKu+OUpsJhFTeMF/UwHWC7/nl7F5q1joIXYi98nqylk2mo8aBrXHTCc3
82MQa+Gc8u486XsaFwOVSj0xlMvXkzjCame/+lsd+xo3mpW5mhN8aU5/V4v5dwFG1FLt50RD3ayW
ElLViPsMYypdrCfQZdzPlNbgwqtiE6gTCnqjm1dmvXgGDzS5B2eY0pvWkKtaB5q0pL/QOLlk4GxF
bKJeH+ZpU+dyM1rRtk/Fc7+YrhkGexHZXBFkLI5S3uVZfYeirWPCKy+Ljk47cs5DoLBZjuGI3/5g
GUlUcdZ+LOa9sZjHNJJPkjVmpAbbdtaBwk8aXXC4UTvuyFLxm6H5MCtYopnYc6BgFkEQo733uvDA
g+6Qv2+T9lxC08/A7WKeMhJf55cvl33c35m2q0wr5lYMdkIQpgrPhPZg2b7dH8doa6FQgzaKH81T
Bz9znqobCPYQRARk+YSeCL+5TCCocNQV0bYILnrOMQ3pqvvS0PZ3uN2KE4Ym3hOxuNjNc9O7SrdN
P8rEn/MnhD4akxcmTLNMXUvfU5+RcwlfICdVYHtz47VuEZ6X8cCtZpdbBQ6nhU7F7yOcHlD4Wxar
gDSTfN6EBn5Fcsni7DMMu6sYh3M4/O74Myoq6CGcV3pbX7R5POlBvhmd+c7oUB02BLiIUUcTMgkf
Igb0WDt+xUXkD5l67UzsjGCw47paiZp7E9jp8NSnR72bPTNBbJVXK7U+leOrkT6n6VugXVrzJKdf
FXnNEkjYtoMAdzvs7ofFI1GBe/RuGJ8mzFU5weokHgS8E0f7pRVbUL9O9guwLrESrpICJLqYw1cQ
TbxoHptoTwhDjB43fo9RvBQ4yrDSKvFbaL8aurvoqx5ZQTo23J7fEZY8+1umm8X0eKOt6qHzSSot
whfWDas0elAX3zTOSnutdDisgRsKMHmrwHaz8ZtlZID2A7j+vRO+VJPqR4tKbsPzqJ3J3lqHenig
u4UlZx+LUkNSxUtSaYfHopg6txLc8hjxPjOt99uxWDcY0PXEYK6iV+uexUZdG6cxibEJ44KM133c
vskQHVB4i6c9WXa2mxSq9fqN2BtPG9GNpxc9mbcWnhHu23KsN1l5Z5TgcfYhiHcW7CC60HiUV5GD
zGeUwc73KaiUZ12E53HSHqSGL+ND1e4M8zR3pCRMYqsRrVRWTzW5hz22SUXOd84Y7ds6uTHm7hPd
OSROTpjkpes4x68aaGElfQLHem5Ka0Po8hV4V8376B0N1Brvtzfjs3AauZsWi5P2FuL1ketbw6ZZ
D87FfJ1Mx7UMVDotAOPcG8q9Y/EiYO6fhfx+s73Os18DMZnYbbivEHwXpzZ8y9SthVs486sAbxbh
MD1VUX4FuYchOfat+r1dzlr1NBonWXwE+eDGODVjXfrVaK9VhXMkKc/oM7dy0AhN/7RUwIkKPqMg
Jlvn0OWvUKwaMRxZEG+y+rjYfqJcx+DNYbAxz8Wqn4DKlbiD0Y3OqnmXk4yzInBmu9ga8OjyAgN+
n2ikVCDmgE6/LlsOocXA3nxKg2qtDtC4jfauhAWchrxwqmqbRPB7HDRRKXnPWNgSW1zRfPkKhjP6
bywfHXS3sAneGznWayWv13aFayDXdr0q1+OtVuGKlZQIrbnvgFhrexOTbzp+GBhq7Tg+zIHYRDBZ
RcUBMWueZtb7aE6vxkK122OlyhGhTcWbXAjwsPLhyBT3ITKf7fqqLBj0+tTXxmSt9tCTrfAB2MEG
hdjvPnrNuA+rw5KJNaT7Y5eb/hzrJwVDdw94JOy/yljuBPaPaVyjcl5PbfuelJcQTVQWHfqlvmas
+fr59hLovLbx+hqFdIJgRbwa2KCjPnUNgFVwIKvL1NqeZsWcK0/RsPil0j7NoeHrqvpRjL+XDMNV
1q663lP1D93wI8wukR16MeUofpwDM+B9pp7N6jGzMoqyaIdKCuuss/SrnFNUh1gdOGCfzGx4t+1u
wXWqPczjx9D0u948qoFHng7aOVNbFyQoUUwtEzUNDcWi8JfpleNXAyw8RjPysR95q6OTCfymXQo/
NUuHn7mjvJ0a+8ruafDLGNaiSEHZSjUB/0Zkyd1AmsdeS4N5k3ckpCTGQcUB7yHyG70lFTl86Hwt
6oajibLCAUGuLurJTjq5NqMYILTpYTfLN3QNvt6Ez/AVUV1lRBkVzykXw4rUO4y9O3RNOL+U+xb/
GI6OzisdaT/bsYMFkjWzjmQZs4xb6MdJ4waxlDtuQx7ETt9bmCCHSt8kE/ItZbqvQd41dnJs7NYN
i8ew/+VU8LESjG+p38XPY7svplMy6TQ5fqxW2NChZKTUsYhI6ZE09r0F66KkPJiTvUor8yXQokcb
1jMT6XVj3E99cFjAGHTR01IKfoF+HRfaaqmwjYXlg5YV16b9EOJ3CWUwG44h5k+1AMtVIHKw1pEG
+hYRxmA9TX22rsjGCnI8/N24VlveHfa9rWC25i6rEtI5QnDdM+0HBjGQ16vZ2cK74ZVDt1jpr2GZ
ABOcMOjrjzyyLzk2qegWnTU6zsVxirtMNaldcGnjFG+iwZPYwdRigo2y6XGTlQFOPyX0Gru862Fu
A3ZdKfK9ECOUhdOMVXZAKDcz8FcArDT90R7fc9BGJcDFUrk3rGZtORW2zueEU5QIVNxzYi3hT8AT
XAX0B7FzLXHIVN0xl3J7I+7ltdxrxXFOee3dTWmLifveQERrJumdqNCFM4pTmq9mbA5OC8MtZqDb
ETeGes2Iwh1MwxVw9U0SBrQzjK6lvCoD7uSKdDBryEidSSE9LMqn5mj3ys0rSOft5ma9Kfl/n7BS
cph7ecodEJR+Ni1g1flNZL48NsX8HaqJaz451apMD7p9jwF4pfKOFOJYJHhu8YxSx+qUYtwRtozu
tBCsVuTsHbDzHBUp6svKOs0hPUS8ub3m5/BaZA+lqW75HUYcjAmSSLPAdmivR/pXuYICLsNXU39d
RhSu90N40dlrg8/cLH34FWThKqb8y8PIy8JmjVgmak6ToFamGa6zjVXF66LYhcsmgZObZFsmcCeT
FgXRnTvhNOyUWz0Fjj9G0H1Om90kfbW+0IuZ+RbFtSSipb2JnV4y0W3q6Gg7Llb7VnMps4r2KDRM
e4+j5Q7OTqNANWr3pp4T/Q7fg9dp2yRYNpk1feRLpHkIoiu6xdZLFX2j5K90DVDhRbcfzE1r5w3K
6RZx+mm2fk3cWSsnXQfNZYgCT7e5TN9VsyA9BEkrKy636YUVKJ8QVi+ePBntI0KVFC9RdgMOao22
teB/z1TpO1j4rUOAVJmzjqyDJXSD+WkJwJ1FyNRB0LLpOwfB66L80oY7HWJwtLHwIWfnhoj1vPyw
OIDbyU3iXwqJGPHZoDVVlhe4Ai39p0VpOx3SIt450d5u7tXg3CX9qp2px4eHrn9RKIJZ1BzULD8g
xHpIKmgMulvQsRZMeDoC4+rnUap7ZSKxyiyxw/9W8uvIMCZz5n3abZv+Y2YQM/erAKO8/ngjGyLM
DQIAr8H7LJVtDc4UATtdDjqq9vZ+BAvF8YWfGqBnmIE5AzfboYiMlycGKQsAhyqltweMAUfsVGjN
vlP28YKAsn5sQ86t0b3t46MrpOMl/RC33AWMIoiG0iDB1YCCHNBLQofk0JmbGi/bdYjgd7wk8/3I
czLah0kyowc63FMPUf2sZxLYWrGfch11BvV8Ag46N85qUx6KgWq0fChtMgqmVqUoZCqQ0pU+jQ4E
v7R5hAeyDsTsiZjD1SQHwIDLvBfgS9sZ5TmUEMuEfR0W69gWDDpMH3U5oJ3jFDbupG1CffIS7uqk
520MrHaGUY+2zizviKZAP45+9SsNTkbderKiMBqq1QA/EaNyv6smsIJF8FUp3ffkaDvw1jtFhRvR
N4TaLW+TZZOPF4M2KTxN6pzccs3A6awgFVLV3k0nFMEa1HopV2ywUUIVcAFwF3+kYwxI+tw3wE3q
l06/kMK5qsNwlzF4TuLfKJTbpr2nXOMrzkQpirWRhtemTLxF1oc8CxlvZZVv3J4W4bZ2ZnlTAuNW
wNTz4sDu3V6j/necJvbjSNZ+b8vkiOFJ8KVjPF4xkvpVfrPsmnnHbGwMWOMz/BafPaEIQH1nCRu1
pVG7ZHI23kRlMh9o4xhZeqkNwaNmD9Y2uYVMjIFdv486gzSF/9Efh49RjzSk9/kSu8UymRwQQPEf
qkIRULPnkuAEpMIZBzbRDU3RQZEZ09t7ie9c3M9hPPL2xsblzfwnAkOMQd1h/E8PsZ0skhc5BGw3
q83GRzJfMqFjX2Dd0goaycKSvAJA/ds21plEyiZ5F06yHOzUsg6ITKduFashiXaazJ6UeJLFro3M
6ppj6b5nOluWOEziBiu/7LcDiL0HNZyrfT/emBODLQyvrNtxo4QN0S29Pj+bOlB/ZFvGU4s14hGP
Uv+V51bxu3cCrb/GI8eJG4TabG+UpUg/bbSy+yaqogc0PURLhFgyPrSij7MtwXrUNbVoRl/tiW3Q
SlZNJM4y5J7JqZTrYUqhNNT8imuWc7XDSdHUbxIp+waSLpr9GQgS5LHiVQ6Dem4F3yksymEbQIi6
NsPN8C8YteIjsZkBNEJjvCcC0MiG6C6liHUyFRU81ZYRy7eEIeoxkjrDxy7Oi7Nw2sZh4gcRQZ0j
Xl0S7iKi8yIBdyAER5Na3CDspjl+Fc1MUzz2RkDwSRff2O7ZWD7HgzkYnjqPdek6SdPvVRsj2FBl
xiWb6/pcz/l0nxt6+W4H+kQEQQwnt8sc43cuDIchajc6/WloF5H41UKYp9sWaduucQj01J3RBJxG
KamM9FCbcrg4xXCeS5uDzeo67aFONePUa1al4zezKzhNtPxVM6cXSe2076VCsp9ipHfkS1o8+vOC
y2LE0TS0I5EwFm/RRdHb97DT1Kuqj/WH3UJZiJrEYs5f3qjcRaaOz229NJsoFsDah8lWNwszLMas
JkdzPqr9Y2BNmTeqTfNujeyKkzHjxABad4udKP7zEoyas1Kl5q9JxDVE3Xo8GUUBjJuYSpMjs99i
CVtpUNyXFBUC7qacsS3iP3IsahqJutDreJNgJbFZW7CK25DsSqPfd5rZ+WpXLSSuZBksiiBOemTw
IhxIRUkHjFRDE1kVQn1dw1BmNbY7LM3tM63ESfYUc3n1lmtD2V7FoOTFPpyWeJ/qVclJMi7GqUxV
Jn9qfIv3kJUAqSECGrJJ8pqgYc+PVm8NX0s/qVzWrBAKAHgbOPRgmNFeRok82WkZgxBpGFUT4ejm
mpMzlDBMT1VzKkOZDArnLBo6V/Q00SINwPtV9OPP9ljXUEcqvSBPthwOg9Q4ObWmaB3Gx3W9I/iJ
OJC6yky45u2gYspRA6ZYDjfJpY/z+ldAi3JtAsU4xWHCBEYwBeEOKELETuZCl1wkL/UwM3ZLklxl
7hROxjVtSQ2CRBovcKUYlmtxsPizkbKAgDBoBK49hst3g5iiJlfX0ghuMu27fApFC5xEsdgINFn1
pacyj338fPBlhxiofvMgrWJ40jr5qvfNjH+B92OhFs2R4B6QZ+bwjjeUScBEwmFYahUa6kj3pN2n
oL2CSJ56J2/hqjk5XQwxGKzKZMZywwnDiuano7BXq8/anuovGuzMb/qU15tQp0+1Y0o7dQaJIx2S
qEu36OpJJIvxprdM0WUUAxctpmBV54U+H4lZSR6pz9gO1EvBqz/R6ipat73GjFLI8dUe1Vsixty2
zyq/vbHKBwaIdQciVIk7Sox0qHF+dAs5CUgezPMyqM1b1mSIRGa1i3zGLywR4E1ua9lhrHMoimLd
mrm/6bUIZZoiV8WpZlEm1tUeU1j8OS9OcrbquLiEU8E7sekG7ckwsmzHEdA+yGyObBcqi7GPoqxR
XVvJw3f2dNNLVEYJ1TOeqXWJnesuRdOx0S0leqhtolHyJqnuCxseXlIV8ydijJr99aLeD5COFgZV
SbR2qtZ+Vxon/oD/1wONkVRRoabM76NxAxa1dQloThlT1dn3UzAYoIu6wlvaMIewJwumgkh89C7E
MNPIgEgHJQ7tk1ploPyFUy2ZT6RB87uIlabb6Qm/3BpPMTVHgjdoYPXWGw/6DAfeTOR0zU0zuGLS
VN3GnCp4Iha0szhvebdUdfhcWMydqrqPXC3BPdTljv4q0rjcklqlOgeHBK1kvBXoZqg31irIy3Gs
PZtSWz/UmHeb7VCHzsBnT+I1FHFGbkccW9oqtqVmrft+MmCkWFJtKNYiJhlxKXN51kWa1Qejinp8
B80Acb4VvaiBxULjxgDdGPG5Rbhe3uezFdQJtwnuzQ+uulV43YBShan0ALI/0ecEklETBeoOP5Zo
7jSzrYKdjXqsgq/XdPXJSngFgtaKe+Mtxfrd0TKoSUsUT45RWJJHUxvonTqlGAbmojZmr56KJnNj
VorpNkCriEc5zqomyr0+rKQkOwEFNAIJQaLJ+0wi0sfQYt8GwgJF6aMDXCXHBhJUXza5a4fh9DmY
0RC5XJP0q60JDTNKvb/PWqd9RZdknRJV13dJnt9PBGbumkjjAE45Sp4JRG7vpy763VkDYFHV3hgN
r6s8joAWBfO0SmE8blMrMM7Yypr3kIAnj04JRg6byQ0hIvmKt9iL1lA8WUXFgaHKZpM4xbk1mHMw
p3lKuvF7SaCDBiO3KqWWYbFKkdarqhZ+3IpjY5JBQLKKXjP9lGP1USrV5BnqaFJ70HJUQ0W8yUhs
F41/zp48ntWzVCjicr2hIpT6Rsx94Ru8gVYEdk8bR2VyNheRvRdm+zSS5OuAGZxb83eJZ43NUbe3
WqXx9OUWI0HxJnRsgxw7IGBZ7sAIeytqjrEbEbLJEchBlpuPnfk0EausD4k7ABUbQ3AjXXlX5JUX
NMuqUQAYNhGDpeFh6tr31nhE873J+2NHia6P1bbPu62VxpeQLqLLQl/yNlTGmNdlcx9G25YQLW38
7mP7otYEBM+PQaC/IoploCU3Gul31pBvBFsb/Xnpb2R2Y5Oa6oeT3M29urHYoJas56vSgOo+/Gqn
rW0wZVZz15qVB6zY+zAnvALLmtlRFRmHCFe+1h/sdly3MAvUato7XXONo2Y/Uo9ZtbKulc43469Z
De+wW/jloricAF7Vz5txMLax1q5FMjIypWVD5E73jPl6kXup37bt1B+KeJPS9tKuf7VJY6p60Oqh
tpXVC7unqcpZ78ZfYct82Qq5rnG1QrQEijE+BzHyEr1bE9RDYUiXDCeUFHdEJ3KKvNHaO3m/l2VN
rxvsVcvxUvtUwI8Mel+bKTksg92wY185qLaKLS5NlTC6W+eckoCnvUbj2R2Hk6WnLzryzzT+ZUQM
l5iotYXXxsYn0S+exlrH5mOdBKbd/DSQzCPrizocOWIRbrHRH1MvgUWt2spjRnjX0j1Zgo1RgyI9
O0WOODRx9yZslTRqHNqVcQGytwHgsLOs6tgDezBgGg1d70cGIc+VRi5hjDa58nqHhbZJJEH0srQg
togYBEBf5BYJHS8hgTZqsZyYdmC2BvWnQomDbcrOsLqNvWbVK1A/sTnsIgcsauEVYb8RjXGMF9/J
H5robijWnfqcVgMQ4Ucq1XXR35c0yKbqd6DuGDL6yyA8i5AgOZ6qGfe5NFcQiJnLfjQZjdV8SsvQ
DwGuIYJ0c/nSFSw4CBQam6+ZVDi1posNV5rNkPoW/eWUt3RI0W7zYDmZCiPC+IqRdhWmi1v3oxuJ
ZjNmw7YnbabRRr/KtA1Jc2BdbQCBhW6/xG38UgprTfCMl7UL4DMyXF765aUsXrLsskCuIobhfdGE
G9TBG/ZmKGoi+tZjsNlA/0omONMc0/d6UffmWI83dEM3n7tsNwwfg52ujSXz1P5UBZjedf2u5yYi
Qve0TNjLwEcQpTZD/BLt/UAW3GKC1eTfSMf7qH8b0mdFX1CanQjpTFkhGN9T2LHkDDynO4ZVfYno
U2qoALpBZt+orZmupHDLIGyj4mGljQLGmV9uVBSIHKsquJLdxrPAvxXAtIUwOJPF0xB6WCVP6agQ
0XQsWZGzA+NILa3XwVDvtV76tVFDSCmfy6LdZGa/syDeMeSOxYsdvVjhtc0xT9OI88ATZ8ITOLu9
eWq6F2s6Tupe6+B7l+2KKv7UOsF16pLPVOq/ZYxNyZjcVB4q0qxunZ3RYd6Hr4rU5P72N5exr/GP
bHzYJc2CzpOgk8gn2TE6Byt7j5RtVn4b3e+yrddJYeIaetOyzbCclObqWK/I9QJnp4573T6CfJlv
NIl2EyJI7XvTL0JtHar343LtkhdCYH/FERmRkQuCcW69SBx6UoyGa1y9MLU169PQ1zcRyBAeY1rG
uTwZ9lsrzg0MTSNeVxZT4tEH03HpmDpy2mlheOqRnafZt07+jz7p2wE3QqUuLlKenZLeYd3cUE9v
9eFzHnfOSOqKHH2LqlPCOONgM8a9pD8qQ8ZQL2NO04A96rOnAA7kxIIQuRMI9yJUPMf4jpAhRqW2
Zvd50ur9WDLXAuEtoBrnjL+HycS8zckT33XDXm2yjQ0yoqbHWYJdx6mk1k/FlN4xIg7Mp3i2Hoeq
9quIRMuAZnU72AtzVom2aWNISBvIvNSOeSsBiHDp3hLzpI/ObtQyV7YOeFAwwYisOsDLdmnAuZGu
Jr1B5cB10r0hKl+Td0tkrJ3wkM/xDrXNnbXUHzQ+VGgFFRsHdqgT9Es3nRUM8ni7Mmi0Rt+Yln1t
xfuC+tAcTRaibH0tAPqMxXzLnL900ewzo1wvfeLpqFdikIpm/l1n96km4XM+YdrzeKsfY2l+K04Z
ELzkSWOzqC96PD/rVkmAaL2iiWPWj6DEBsgvO3IPw22tGESI9XvHzs5i7tYNfxoki1VWt+vwdoYt
/Ml6tInGmy6JDFnLNF8yrXnIqFlagwlAG+1miy0bK5gssvZZDaQvQv5FIWoYRBmhTF6KkvIyP9XK
8jtlfJ40nKf5a2s8IPv09OD3PDE44zbGYriWnfah57f1mHIIcmtTTOeluQaW8M2ejQPdUR4x3pKP
SwdPXVGeU/Mj4eXVxp6RqWj4tLVhR+tUoUQk/zIb2+cl/xgSykOq6KFnMkpyVZyoR8Ux3bA32SCp
m2HUaVlETgUTsfCP40nw4w6PxoxkrrIvUiP7Uctki9IsvRIVfjaF42XUlWYws9g1iHsK1nOdbvPi
qvYfPRFoacyefFkZRXxpFZrievGZqR/Iv3xJSFeqyY20dVh/9kPSkIa8cLBN49bRuv0icG4xYnBF
N6ydKfo/5s6rN24sXdd/ZWPfc8AcgLNviqxiZamkUvINocicM3/9eehuzFhlH2n33QEag+m2ZZrk
4lpfeL/n3aZiStMuWFjaS9eiWll3Bj1ofCmj/k7nbNbItGTkyZhBlFyRm9RBIHctByWxFjiiAvqe
8G5IVBjkZ18lLbkWa3oHNZ6wgMetMD8qPu4FZrivk9tR63dh3ayqHpEdT9xrEreW+TKFnSnedf39
mGm7aEx8V6hwnfL58rA3jclVRGU8Vd3E4Vpvk25EokWOixe9bUjpNsArOQnlrRjE9TWTD/qCDJOs
pQL7PJVRQzGa9JZqQrkcxQqssQq4qrRhUU8157vdmXO12zWo8W6y69wtB/w7nfa23eHJqjOuZC2k
a4NjKtg2J2Dk+DnDFfXx/SA+qG+lFYiXaE9XEwO4pSncwJxMyqVGc03gm92K+UpChDyHtMe8dYli
x11k7JM72hKxsBYeDPNO/vCe9NERH0Q0YQ9qtTDvax2ehuMXHFhOuQKjLy/GJV99fxocFGV33G+x
FYpF0zi5gz9indhic2gbh6+4FuCBziZzKBu6U6Cuvc6mc0Wo2x2nlbHPD9UqXfbXsROyyUeLaQ1A
aRXvvde03CRnOJ4E+fgqKiuFLf96etQ2jQ1xU3FKfifahPJeDMFEOgwlr3NQ5FQI1/WRjgHB2V51
iZnmivFJeKxviWrQVEFAWpn3qbwD4VnuGLsHJX+VqRs/OlIXi9IlzQy/2cpRR8MwcvLoJQJIemeI
mHsGu4BzUfkw0lvWElNklHp9VIfi3j8X1+HWnwcVboxttm1fesGhGgnIEhnMnkrtSIeRvWwFGQfn
5tiwI7d+zhwys03mBA9EcXwSgVsz1L1sHorC8e9YJrS75kMRmqK4kakI1nCAW3qoVfVhDc+59l55
t8b4Q7Ju6/rRmg445Hkoi5KVbG3a0JFSp6TxWq0BqJMjGcMNbRrMiwdtW4Oo/yC7UIC58JErzGsu
jPZ+0LG8tDVMQEibCgxVTo1CkQ3JJH3AYCNCTkV5h5Zmwhx6KQ6rpt8DN6O7tSqd2Z+PWtGqJhC0
zhmFXGMJdit3UAemkW2VTBTi0npN+x8UCJJNdK+avCNmNyK6jHwCrr+rlt5ZQCy59Eg+blLuxGGm
hpnf7qzdKLspXpUv0Ke4Fmgt/077MJbErfC7BOj2AMjc0OlWw54eD0Qu46fQDMfNjcpbKM4ZKvYJ
sieV7di3m2oZM43At4OuBf3MdsjW3W3JeZ++GfW+nM9mqPuLZGATWQN6iYurjMYBjyf2cQE86vlV
iO4P9W+34q+MLU6K/vPFM1ya8f3g1kSikU3lBO7HlK2J0ncpulqyaKJX/wYhjtgthxttrUzXleRg
uY7E139Qww04sfZWc4vtsEXkTYRSs9YRdGquzGHNP0q4Eu/1O3/lPbJghp0E+VK2pYfBJPDd05PQ
OcBBf5E9F7cN8vJmE70GIrZ7gj0PlkiL6iz4DtiA5E2MNiUyGulUmc8QqSJ/iVN6/kIRbnyXwpXy
lKaP+ZN5i+xfPPU4DqQHpTsAX8bZ24fMJu3hLMjp0hygcNtivUuiZcR94oL3HlyzzVe0QIIV+nJK
L+MP886fbFwHvAN2rpj38JP8AGivHGTsg3ZlKQvo5kvNZVRjzz5CyE2hQcCNeslCikdaiovwBHEr
1FZ4rXMXsr7T41uvftHR7SiLnuuFworK9EJvOCkXBY+DZtpbJMw7RHsT3pBSeKxa66iWK713PG8P
dLeUzk21EcWnwHeTelmyD9L9hN9SOpbpWo1toa8ZiLxl3E6uR/yqpYV6z82gfC7RRDBtzLoqr6lA
Yl8gH4wnEgfk5Y3mmC/VkSDsZpy2kHYKAlT8c5FrKUcjvZ5NJliRMOY1/KrT4JXEl/nDtt90wSJJ
KGB9aNMPa/zR5EfNPFrlSm6eAh1tffqc+67lRLsJ+RieruuMls07bXuFf66GQ/88+65iPLpMttPL
1DAWatPWENaiuIifhJO4i6/T+/qEC8b47l2zDzU40i+UcTtXLHDaeAgTu+NA5accKMWcJdSLAQxG
DJxwKLzg3UEFBP1yBdfPui2KkzgsMccjtsls7VZi9KVfmIjODvIuIdXlP0IEh7lWYTK/YFe6F3aT
v5Z3ylPuL+lpr3W8yWnD0XZpnQ6J6wCy8UNcAV6KbhowhgSgoPU3U3RuCgpWN3205B6F5/zAt/Ek
63fWTjUcPBsztujaRgfaj0tr4LDxb6lFCm/GXie+2k7KHqFFla7ELdtVd2qiEya6wNC0BG0pdIH5
bdK6phO3NTyO38NEPVV36mijhg/91aSt2MdQIeFciZpCOYJEXvHrxSZe6vTTt/5V6BPtLeqX6WF8
jsVNi3uIrb+lkjNEmyF9L3iAMiuS7N1ihXrtQ8H+0cWZLeZ3Ikd+3i1HrL0sR8m3jYkzCDqLqP0I
KDmtE/HA0G+ExOMMxGulOOLWWLdA/uwocr3+DUmJAlMK7HLjam7lMtO6t55Q9ZFpdm8FegT5rB7q
Tf3ov3nPMWq/vfCDlj4Drwv1R7QkZ8GsULgXa2paCzbBUVgM8Q5BE1Mhr/1rb201eROfo63M77Wz
pf+g3HOwtwM2zI4m2og9sPT8YQnbktjpla5u/ZSBzbpJHKqqOx7nY0eN2aaNxXzIstzl8dp/CG8M
F5D3tU7t7IpfwN9mTix3AOtmntK0wbeAUGFYo0HqHid3XJbpZnrVj9Vb+KPeC9doN6llc1rsLY7W
qF+Va8xL3PqEHvdIRqo8WDfpvXinP2Iygr8L/RY8iBecxY/yEyWxTryavUGgp8mc8ZW2srxrU7nR
xVXZLQ2FtOpMIiJb96m465q7DAmn1f3o8CaMT0XpRtkRi7aFYNy2ZO1JQ2mRvALsuXnMIKfrj1Kx
KPGAzfn63R5vQ9mJKYpl1yQKpY8brRrahYxAP3bpMZ6GcE8LGPYE3tQMalxJBLh4rRr6brLWufJj
Lht3wU4LeGoMxZCwvLd9h099w8fit1fYIW9k3fqoZx2dwUBD4HMAmQJI/ibz3ky5qNahMvrI2dRr
RewexUDbpEK0syyarzoxgQofsyvztV/eKezZdaYfQ+Fdwv5jMllJmrLyLDCmlvdAo21RPwC2XGFA
pegg27ZGF9M9NZcMtn74/IEqJZTcs2x9DJAqD8tqRg8ua+t6rHZGfxuSZci2aLkN7hGcQtXLLIyc
SEFYjKrbQ5So7oThyCwMnZ8KSUTHN7qTGWrumCvaZNo2yK+zh1DkBEcn/uFTIRChNPcP5BYxLEd/
SYgdeC5KPyXDzRv3NsOzS2j4fbTNWgSmzaYut15GW242m76q8ivfPEaoJ9ttjM9L8/Nleo58W7zF
LJ9hGWQuUh/SyrZ1p5SEoGiXWBuyt0z+siN9jrAEqGFPIi+LYa6iqaFietdw350tmJumpeqwKE+F
eqMo7FvL6rE6Ne2WA6hVzCWjs7aWdnD4Yexdx4l5JfOgSHNUR3ypH0nhxuoRowDim368LsrrFuk0
VYv6hyYtNGmn33UIhuUDWMtJ31vvo2LXD2g86aEXSGufKvrEqrKKBbZnfV9SeiyMYGdmT32bbKQa
uF6ivJSIvhQaEdIzW2sbQof8UNjjqWDPowvZjSocsWYZEaPVxUP+rLbLvt9M2TZHrGaiCCxSxFBh
dVDbwu4E8py7iVyqSe9CXkdcYDg3jzUNq1lgo9lN8VQie9BPMXkx2Okn3VqO73z1wsgckzMxHuJM
PziyTLZDcxNxIsnYP/VhugmYdagXrXU3cq+ly6GlkKN1KLUgomrWHAUIVrLkFqDX1srGr1yL5jne
zaNOzEBdosLUoIxae8AoqN6pzc/ZJYxzgoWCaYVwnYRuKbkWjkDENNZjPrlz1zg79OMdGT7FLhG1
5sOU0d7EJV6wUzVzS1Z1w4QQ1h6+wcqm6Cy09AxMiqDlrZEn9kDBVEtlOhi558DfuxqUENPlnpkg
qriFkjQYoRg0X5RHRJC7qpMExsHaYjcGeG8ERCpTEAd7wWytR02IkPAzd5XgYVU1HnBWhYIRF0E4
FKoWgSTNeYbL0Eq2hjnuZPTs3VALO6NuAelrSWm8VBFhANS657iJmpUlhjRKGXobIsU8eU0ZausG
yCAvLi0pC5amRBFTEQUWua7BvyqBKD/Vne89DZGM5txHK8m6x1i2C+FEV1q/QRjUPHppUGwTT07g
e9bSW1CY8gpn3vAunTqSjq7vTlLRJy40DxSdooYP0Ii4JAn17DDp3rCRFPEU+ZTLYi3CYCWMvb0Y
0wFCxm3Q5QSLBetXn9mcC79mE0gB3boQTqTxSitTSht9Kyh7QUtp2TeVr7kwa/1z0FNhwFN7ItbX
LBIKvx8JweIain2GPGQ50LNAc6ESawoMHtZ61tFTllAMymbCmg67cDzJPufJ1BW+E4uJcS4NIXlM
YtkHdByhFI10iIl3RlXTnQoo5esM+TR9ML21sSHsRTRJG52JFkeQcgGBbqQRYmY1cjIUnpDlyg+s
CCSPOmqGBDUuMiYaSrHcNr2oriMtTQ+DwVgGrY6oyddSWyYGd6Py2ejG9BSHFJKjqVd2uSrggpQP
frFGoc0nNQaTQMrDfppL9PogjUqISMF7T6Ynkdj03UOrz+AxnJVPlMSIRiKqkrpWUcHwKLWGBs2y
SdCneakHWe+ENeaVFe7zTlgExtJsEuYe2oTMsM7Gd79nLrITfX1fh6QwfiHVW3nAhIqOf+O5hUKF
pfHSWZCFKitMGhOZ+ije1L1GZBSqZsmuU1XWnHAIlDEVCXstpw71dnjENsRsrnxZKWWMZdIY1xUQ
NwayeaVY6Mhx7L4jBQx0pX7IO0m9kwQNuVuXGwMtqtAvnaTyUMyWhe7qcQrFNUck9mbCvHUFT+1f
cikT2AqGhJH+rs6PbacBkmS0615pIpPMXaFtPeERR87ZTMVeCAuS1Dbv+B4Lw/QtB9B5Snqsykxb
jKpO0h14lvCcDKNV/yjkIY2v25K1QuttrMSdn6ettfGwDrZ2Q2Wgfw2sVtLvder4wk0pajhbdhZl
xHuFx07cWAZ1B6ByLKxtWVpt+AphmdIPvi4dRmBG4o0luIWMxq1nJoJIPJwVZpeyU0gM2aUByMvV
hEwu2EeWybkRpOa82vNIEYM3ry0ZDZi8Nm6f6LvRT1/wV7Pm2BX7PmaIUFoJDxl4E5M9qRK14+h1
dBv7hDLoNrHwAFkD6B5yzPzmid3Uiyftx8SBx0Ea5x0ueEnJiR/4EiohxrGAuZYHM5t6wlipQwbC
eosTFSot5YNpkAntc0iHYvPUh4qqZK8Ji1yCPQ92G97XKmuMXh4s4L6TpjNZJPW17qpJ3DNbZgzj
WReGSsCHG1KQn2QOE1chA9KrqUzG9dcj4ZfMAAilPwlWOoQuMFnGBbGgS0sBDc2cB/UPQ44oFkWb
h4ohm86Wev31tS7pHvO16JzqEpYctDfVCwQFfomNpSK6Yvasnt3nanb5MvsRx9p5krrUCRj0RJSL
F3lFYvf1tS9H+X9eG3y7rLIXK6I20wV+AbMEmqkwYTviXIHHiov4JD4Kglp/wy+5HOafr4IpuoTK
AfHPb0/TbzBvDBKeZitHbHO+v5yQtOe+lW/CYPgOIPSne9JmrAW0B1ygL4kIhaKImddDm2jRqFmk
w22qf/PY/nRDujgba0NjmeGLnx9bp6YZBDUemxxuVHPXkTYn7A0G1o5fvx9pxjf8CiaYHx2qU2v2
iNH4vxcAliKR1VRGiEkojeu5MRCDU8QRc9dXDXWldf2G8G+BkUR9ijlGo3pcfv03+MOtamQAADQk
yVRJRz7fKo4FCIGTpiILF2lPT4wBLP2aRID61ddX+sN3oAEhUXW4q9hYGBcPVTSi0YfoWdnd4zwo
MOVPZbLTRBcB28rUNjpmll9f8A+3Zpq4oUmsCBCsl7cWVsjiRE+q7KQOMidG4PyA+JY5TTkzqQsK
37Ge/rAwAeKBldXp/fDBXdwgAtawmyZWDWcVo+ViSyYbrr++pz9fQ8dzBDSdrF2avWsekzEDImTb
0EmccxQHKH0Ykv76KjMO42JVWgwMiDNGENXvJSa3ZRoNvARPToCxwLByKH8EXO7ri1xY3xgya5+r
sCEqAGpg8l5AORqxEs0imnswFrO7SfDoBdpDiaZB6jvcbBNnIgXDD2E2D01RUqCGCGqajb3rNRwq
tXYTpRH68Hj0iL7iq6//en9YPXyU8AUhrxgQ5S7AKwEiRgThbWl7lZSuEagNTjcW2QZv1dAR8q78
5s1Kl4ySmUwiS7pBn0wFGqldnEmqJdMTLPk+2LVRE1OGSGncS3RjR5rhzDnqlXAVGRKT3TQhvr7Z
35eVKhIx6jNllu9du9gFpilQR92gIqBo5o1qtKc0kb+5v9/XFJdQNU1T+SItUK+fN5qqz6dWH1lT
CsFy0V7XvLqsN7+5kfkb+7xyORdkXeaswwuLN/f5KgQas68G+2mJYkY2bwnMtk2aO2002HpFD0T9
bluTlMtLEkEoMGdgOmmgnaz5r/TLGWv2Oso9g/O9lUhJrEBZG0r5bkzhukWPVmraa53X65KSSt5j
dTEJj3FrMa3KgObXL/G3oEadvYYUWSTeAIx5+YRjJk+rARk67fERIeMTcNiFGhfoyhklnL55nb/t
5vPFNPYGeL0GsdTFatUSr2Dih2ElaIfXzY681kHZ+9C4//ye5i11po1aimVcfIWZbnWxjtzBFnvM
iJGSB47hjTeFJpwbPIYYcZ2cr6/4+3fInf16Sfnz+8zwvUgBwDAiFyIuyz+ojXUJw+Bxv2iKW8I8
yhd3QEi/eXuX1wVqqs40KdCLBIvs7xfrCLsefZTVHFoXuWaRM7Kte0cJ38sKdR0CgZxK/WTh9vr3
l/mPMPbnPOWf/zP/DCCfscJzuPnJWf/Pv7nv+fE5fa8vf9Onn8Fg7O/rOs/N86d/WTLD34yn9r0a
b97rNvnrz/ff8/l3/m9/8b/ef/4p57F4/5//fs1b/Lv40/wwzz7h6Fmt/298vYs+4v35v5av7XOT
V+Fzcvmjf5Hs8fBSJdCNRCpguIHTs6P9RbLX/sVbhsoFwpSAhaias+Nv4y/lX7xCmXgOqjC4QD6N
f5PsBf483i2kVQvOPeRJUfonKPsLtB0fH2VgLsTZOR9QlnKx1flBZehJ9zYiNM1cP3eZ/Spd5aaz
5War0bFeZD9C57uAVf58Sv11VVIJ9jq+evXnQ/m025mTH8bFm3IlUs+6wUzeNnb+0lqqV9EKAycb
BSkd+9m2Lr81Nr+8puu/tvFfcfqf95zfrz0f2b/stMz9e4VfvqkudWI3dvuV4Mrr+puNTZ6/7/8c
Ib9f5eK5GvWoV1Px1tudE66TM52fA9oFH1O+zhZXjAbalDzX+Yr+kEOt1/3OEvDbR3yxETRdYrXY
15qVVW+nEsdqdLR8/5bR3hVSeTvWxgoKj51O6mrWhpYxc5Rmk/rMc1rLwGd+qtdD4REPqXeVfp2U
iwpTmeei6o1vntV3L2T+9V9eCPEZBO3qjSOWF9Ks5xdSffs8Pgdif78PiQgeeBtA38t8DwMn6h/B
W6TsvYyx5/atNOUFJK2v15b0x9f+y2Uutv0u83WBogqmoRuV1iIWloM9OtqduAhX0Ten2m/fLkG1
ZjBOR9zAIQog/vODU6twAAH52tv9cjbrLLf5ATO1ZbecltJBcLzvbu5zfKcRyn++3sWXo5pBWBTG
Kyp/KFKTo+ywh9hqR/qeSJSfc+d/cYufwyIuSQxCHkSAQNJn/uYN4TPRowk1z9OjBrmeMD9lru/D
fxMd0opv9yXpc3j59+U0jk3iS1UEVP/5iTZy2YyJ+mqUTnBmNdrKLrq1bPlKfqzP+Uax5fW3L/G3
O5yDTKJlNnSol0S1ny8Joggqrfoqu9arscKGzTYOrcN0lsMs+OHbV6h/focGTluWDq6emAtHWcZG
LtYMQ5bAbsA29fkwoowImXXKGrHf502h3oYQO06iII2xAqGvzrqd0WhlfBLIKU66JqdoyadqxPd8
jOW+4mBgZBdlx1gVPV1n0Y/2yqRhlxMaJFxxNDLCReQ1s+UGhvcFIZbf1LbqT3Vd9+skBL/DnK9K
+9bIssNQBfKD0TOKAMWhsc5EoSVdsFp4bsre33vA8iAqDsNrMMXDATv6dMOEzLsiVvj8lVm/bZu+
0dDod9QDZUFDFZmrnGxJmTs0RS2lvxkNs73lWO0fu6Lxr6JJxD9J9QcUEnohfUSNMK6HUEn2hapO
t1gOUprVEXyDNEEV7TNpT+Ms9Ja6yiyPD7wEKo/foRgc2Ey6FuzFYEzNGk5aAx0ij7PXoA/KH8mQ
mjsfGj2zbHgdWbaVYArlsK/idovrpKg6aohae8s0KE7tVVqk50hL/HNcyP7ssye0hyrCGrLoa+gO
NUgDsc77hTEak5NIEG2SCE8nGgmydCPMxSK2ajWalpre0VqzMp9Jh7Kceo0BxSaPt3rnAYTwQuUx
m6oqpE4UjmsltnK4ZpAnE1Ser9OEXQJo3WlhZOA7mfvL31rRxzevabJNrmcR3TDy7B4ind1rcXoa
J3qosTFqu3Ki2VOHhrbAapJGcarTb7WM1y7D2iuUaajm2CjuYyl9qRl7dsA17jOFca+ySvZxxWc3
5HiHZDz6sIO7h4NW+8MbBay069Fn0ihHOqp1DZwFCszibFY30eraVLGP1CChdYYvVXkISz1gpDMQ
D0ZBdyue2cdWM/rXYlxmr63H0qp8xm2CtByvhJ6hrUXvixLCLdMPXET76ME6xraXPSMOoU1JCtBd
2eXWlcE83E6A6hk00NZslYG4CJBBUH/nnPFbbW/+XPV5G2RQdx4buzgdi0yXm77CoYZ5voixLu7Q
FhgdnPTkuQiLlcnQwYS0rEb+Vuvf0L9/2y1+XpwsUIeBL4vWxcXHgBZAB8MqFCMN4I0Eko4+xuHr
Q/Pzpssd/bzIXPOiekAl/WJLiiyMSIPEtyfCk5SsRRUze8wfv77IHO78Jx77eRHdYgCOQXMTT45L
vm9F5h02mrkwrLhCXZRE9yrQhG0seeI+13V/1Zvi7Bmf9sY3V54jvd+vbBiizi5PReYiEoTBXfo5
s8ZSMF1FLcTJXGWXwLA+7dfd5P3DKjoP05hDAfygKaLjlPD5OIHSQ7eT6V4pfxKEq0Q/Jcoh+65+
+IdFKUO9n+vmLAyT8OPzVbC1m6QMNZ2IQxTzU6vUftXcaB2cvOXXr+33tWHo3IgoSngY6ZhTfb6Q
pLVpLaJdE3NimgZLVcQGw3d8du33ZU6KBVl/rvAqzBFfLPPQr0sGENETMhIDQMmIOJKC2ivhoIn6
+Eb/ibECpSiylRQbMZJ0X+0Qr+T1Q1WzrGHs6Qws6Ix+y6uynwfBfCmqnjPdFGC1kHo5CkcxoNk4
DT5oGc3DXmxG16Oo4OMee9JjWiroiWKtRNk5MZoD3fOFmbDMHdtR2CmNNiw1g5nBkGb2ExbtzUtW
4F9/6LMu0Ne5aqH4zlVfP9MeROg+cNgdOHq6nVQl6rk0LGawVbOpHofGxP0TRwTgSzXGLPAVE7PV
l0p6ranlmrmWzvSETVEoWX8scsv/KOVa/K7IfRG6zp8jWS0OCgqdF1M3LgOtJIljI08H7MaG1eAw
U/piHS17smFyuvltZv9tU06hgdT/D0nfny7Id29i3MZuylK6+C6CWO0jsFR25XSObDPQvB52NMsW
+mJ0zFV1EL6xKfl9vyGFn0uxkkglUbr8Drt8KAbmvG1zhEIUrTihHDO+gcOvtc2i9YfV19/J7yvY
pHzIF0JpFS8d6+KD7Oj0FkpLlx8Mp5qfs/GbPfr32+HPp540223MpYeLx5cB6mX1kLTK/PlNveyQ
qurGu8Q4mnqupu/6Sb+VQ4G3iXMAPttrmNzTxfX8QLW6UpOpC1Z7f0e4YIsbdJS2ZkdL//u4/3Pa
xnJkBUqyRTEFPzgRvPfnbabM8Ju1gKT1W9NF3+YCp1soW4Sj9r+LH/+oUHYIX6u8zj+ayzLYp8rZ
VfGe3TbV+3tzeC4uf+f/hwUz8opfVu1ckPu70DZX/P7nvzd18vxfh+cxb5r3X4tlP3/sr2qZqv1L
mZNMOjrk6DQreFF/Vcv4FRG3xbmoiWPwbMD472qZIMmU0uboBBc/TnbrU7lM+ZcoUmnCmUiiwKzS
hfoHzo/KvO7+c5iToMm6wbHK8uQb4LS4SIElQ8hLzF9N8CvySisftAy+0lAaGxPta9MhUCys8abr
E2h3M98bKVzMuFOS9o0tP/UpiJCFTJQpQN4uEbpE2M2O7ggEF2CBS7lwG6S0qBiRChbZnQWYBY1L
+hGM0QnLBWjJEbyj4pQbJ8Qxr7+8jT/skT9bi59vbtYX0FXlf9j61XkT+KUQ03iJZEYe3RS0VetO
vBaBZqtiug/C6ORlyspn0o5hLKSQGbPeffVj9KfbQCjPaVxs1QpeOrUh2IdIThKXzZ8MgKnda2lg
70M3LcWRW2lMpu0MgbnmBAYVQ/+BzOGYXClFfU0isR2RHpcIbo38AxiE/fUdzuf4bzdIqcSiJy+p
onZRnSkroAOTBaxKGqplJIfXwWhsdKM9jPgRZqHqYrt7PQyA976+7kUxbl42nDjAayXZmP0mL5N8
j/25qAck25Jyn6NYlBi3rGpctcGMKt09eRMkfkB/OQbSU22HmbgTU/+QkvAEJhjevtrKiWSb7bFX
Oyf+1kfhcz3277/f7IUpUpGdu6if3/xgGYE/xQyn4aa91OrhscwAeooAU4KDNo77wVAguA1HcUhT
OwxWpqEdsCt2xepN7hjy7mhLDc02ah8TxV+HY+K2ub7plfYxbspHzQ9P3NXkCdVPIjap9yJSIJKr
SPSVczlaRzm1rWnmJxTNk9xmsTO2mAYHwoPURbsaPbxcY1adovaHGdvJxm6Q+6Wxn1Ccise8UG4U
yYRV6Qcr1LbPcpg+VGl6FWmmK3nGqkGepQr90dKTKzF8+vrlIpn4w7LCblBi12JTYFv4/PTgWM4Q
r95aWFN51BrjZAR890yaCnELSg6HavWlFVXKKOEdNYDXKPAYBVEf/R58u28reXFOxeBOE1eaxliE
aCAFlfZNLL80YCXkhqKepzEV468qXf0BV8gN65WZMIpXTADW4eqIxdI3tdVP8K4+giUNl0nTLRs9
ODNsmiqMKCAYSivfKazpHOjdM8Zzd52U7lTNqQcYO2nPCJRgOX5kaUyfTWc9Z6wtYesShSezNSEJ
vVh96lSScciD7gCsaykKTO9ExXFIk22th7cxS9VrBFdD+misdbHYW2p2EpNgk/pPAvNQWi0fwQpf
Q61d3Ei5/qZVSKOtyRkAvdeRtsLT0Wk86Sj27abMu43V6tRKmK/QrkzkLGZM6SLqNnpjbiMdmlyf
8O/IasZhbWSiLYuCW9SHvm+vwlpfB3Duykej6nZ1gI1EFBw6qXaBAB2wkIPaC1ze1J2GiRjTy/d5
OO4yYVauq0vsQ1erCNkoorWFnkAfBoo2iCVzc6jaQmtN1WtnhuNVJEMsBirsUwOxGmnzTqpwUKLq
GKpI5AKZYIlpp6ZsD0JoPsul92wxbZsdqBqchEDeD3L6gEZ8F8mgXVHjB3m+HWgOYvu4z0tzlwzC
Elya280GZ3619fp+mWDgJ3jMrfX+XVnFjCXvh67dpkHs4Fezho7HQKmyek/b/DoStdXUGButn+4j
3f/IWgPi7I0Kun8h9eZZ7vJruDi30aC6jPfeGowkBYrqGh34x04TT56BOR2D1DiEvhmdvgnYf8ih
l3TnccpQHyrpzi/UU4oEx59AvAzBm95q7ogFvKJQWzTS/VSa6CtU5LOldoyqYWF0w76AxS8Y5eM0
eMtJNs84AMPPpA80GRsoHa2qH1WvPWhS9qOWi2vs1Pfw84+yiFWev4kei6UksUYYEpCVhQCmI7IY
a4saleEwvnij5IWisK7K/BYcHf7JLkWoY+Qx1j6le0m4K0ySgMY8U0V/abyMmUFzZVSai6L0PqlJ
A3m8zHMray9PqVwOTj2lTK+I982orvMyfREMhqsYnDCT8jZWkqXfBi+yWp4wiFnLsXcerPAl8iB+
KCn8iOhFjPQjNuglMIhn3zPPhd4eFMwLtFE6VSUJpqXVR8YdVq1eMaPCPhzDTCuSwE3N/LYylWOP
MwFEojtYii3rkWkUcKEwHsGjttAphbE8ipBgJ+tDL8v3VM5vqYreZ5BXKGvBK005V80h4rs9F0J8
0zNxJ7wMsyq/UjEESPZt0h/qwDhqaNrrVL2v3nWd6k9RyVj4UsAEI988wFw+xRGzwShDqZcwyQVT
PMlK2A/BW5AT3WRefBdpmBeC5sanpdj1mnmGMPkxlLApcytd+J6xFtUcxFG/rMDiIyn/kQfJXs81
xhCY+NQ2VZbfKi24XF+GcjJ6Z+BTrpgUbg6ITlBb04E7AC1lDiVU4qxookLbyeKHGVfxKqizFyCY
sUPYEk4zKJu2uB0k5o6ObLcwSlNYlhkAN09xJIO6bGeorhi1JW4ZUwyBeSmayW1VV+vImhlJsnqi
SXHM5ehDAyQrFvp5qJnqKbQXCPqbPpY3QmPY8gSXO4qFrZgIKKDZYUyoKSQRUh3dK7rmtma/zmd+
KtVbQbmhWY9Ef1rh8mHnDFYrVXGbqA+1Ee2HCYJvIez6PHFQWW09qmNd2Nyr6IioOW9kCZSKMF2B
CyC1lxmOUWsAmebDmHkfalg6jVGeKks61J6/jA6DlN/Q9lzKIsi49Bm/BcJV4Uoa8zOlkaWgVztB
6aDES5rTm+GxArECGXaZdvIKgto6BKDalKMbBuFJDDv8ZZ6KOlgPDd+YLG6tfrQVMboJtW49KaWj
a8lJ7qydpPJoJeYya2mvpcGhCE1USPEmlF3o4a5uRZu2mBBiD2c50a+9Nt02nANfn9A/y1GXcR+J
g0QdFQUIWMvPB3RaRH2UJR1oTHjZ/5e5M9uNW8nW9Kv0C7DAebhNjjkqU7N0Q0iWzHme+fT90RuN
2jbOqd3nooEGjCrb28okg8GIFf9a6/vDDiQg+Gx6xhUaUdvVkakuXVIRh3NKNUCumb079TdVpAP8
Ue3g5UacZ6gU+H9wBPy/qKj4b8+S/x+eEE0i7v++pIIzCjUVXfLxvzzEsR/f3cffj4nbz/51SsSA
WP0X4qNioIhryONbFuuvY6IgadK/0FqxYtYo29SpbPv3OdH411brwGGf4koKOakd/HdZhWz8SycF
JHK6NHiTReV/Vlbx+zkR9VWTNQq5IIBtNXjynwG1Onew45phOYs5c02No55+wKa61BYWKEPXk1Ka
8/SBE9UTZtghPczqfNWlaHZnLW4DKyN5A4zvvRtVisr/Nqj/xTnvV677368DF0c2lbILqrsQVrZE
5++vAwxVvMNAjp3F1FSh7pfKU16mj5MBPmHFq/XNmAzjoV2z5KJG2gdbQP2WGlGU7uYkS70EpN2l
PhptVmIbQ4tOv6T6qTIWnB2ymH6TOiMSwNMuEDDTg3axerSKZGfdrGhAyAFt0CjxHKrKUS0lhUPk
KW/m+KGqtBG3B7rttSl/bUWgjt3SPK+GOpwjPZY9sra4QGzfDUH2H06Gv/Kef4yJiXJgqBrpdE6I
KBl/P/uuMwkizirzWVInBf6ulMFpyfv7NhcAVvx6CnmmPuGsBLgMYpMtaeeOthfM0ujgXa1h3K/0
ZFjK0AfyopHzFywXyKjyNObhF8hIFyP66hJnrehAy273ZTe4pWj+Q73pf3EfmxRCBgCdwmAq/3GS
S0TTWtNGks8JHRV0gIjxQ9eb5PqKj0Eaihh+2sb5rjpxXxZK68/mWtK8Kqz7ISzCI+s5qMiZOq9V
QyfuRXqoJ8F8zLMhukTiDyksq5cmJ/Sbiz1J3n6vDbmvVKL0D4Kjth2afn8gCC3UbZh/tTvIf6zZ
a9iPBqZE6zkdLbwsEmsvmMLXmLdfTawsr2YX309zqFEdPU6hh7FMY4zKy2ottdvVUkXwT0M27Mx6
Z6JzXygafTbANSnpxAt1b3Sy/rU2E1X5SkRO0BxsCWv1+2w2Hoo8W09zI37ODS2rY5MJdiiJ01sn
mad6qb7msKnfVg0UrTosGs1/9XenlPs0SruLhalHuGSHMYlJx67T8o734i0tYCSU1aQfygqyvSAI
047KjThAb1lIOPTmP1Wt/0oL/j58VK4ieqlbMaAo/imgCpWkr2oNGmiyMPcKoYfqZvEU9oty7MQc
U4AZkulUPOE5ALdU3c9Qv4+wiukdmAG6UZhcFUV8TBLZbiUZTMxoChdcO+iT3U6XYaUnl2UtcZJu
Ko+C1vxeG+VyTy8XTbJ53d1FFtQ7M2r+4bQtbwrbHzfG6gqzDbXW5JX9Q4GbJaGMk9IUz9s23kIg
iCbMMwjA75RtDZ2mMy456TMyD5wXDte4Cv+oejK70udfz55uLdrNChnvtQUIXjjGZ3FJ6N0Gkjsl
H5Yec5RbcB4aepx4JIlzydxMy9d/XoT/kITodsTilBJpit/YHtCcN63qb2JbIUWmEJdWcktm2DUy
tkgmoOpQyFgk0pyygAWjGaQYw2vBiInCxwi0ZC9EElYGC2rJklP1MBgr5h6kcsS86/aqvHLUtSTa
L5SH//HlMtzU8LOrkpQi+ff75Ro1bZcTB+obiC6FlIbVURsAY01fYQ3+ugVBUkdfimHJ6uMSv/za
0QQ1CYNBWmE1WK3mDPVYXSyrcxYjMq+6Xp9HvXOGftUvRSynx/98zWzZv08VmX1XZKBJMRkk9/6s
+WrDtK4ldLQblQgYYZVKfTe1Y+mJY1j55TJnQSNK3ZMBaiCHzUBnS/02aZjU9N1e3v4ABwCoQYhv
ybDddahRKEL8QDddPMpPDPnRVGLfuk6Gon/UWde7lNatuFgMUECTt0qcQOHAUnfhnC+vUb4+/ec7
/CNNQoExoi8tRjhRbb0Fyp952B6YvhwNbX/59QTSyohcIdagitCcuG+BO9IamwTxJI6Qadb6UFjz
e6MDrWlKE8xhWf+ji++fgY9MgEVwtdUrGBbJtj/2Udwo6YOU4+b6a1VRl6q01TpaHgmYlP2M65Eq
pV9RNt9VS5NcKnWZr1mbYr09qlNQ4krgRHntCmkv/sMO/2uG/n3hICBjlAj+ychRdWsRTv79hVuB
J+gyQPxb0eLlvAPgjxbQAwzILCiNopR2N9yCGj9b4qsI19stAf9Tbd9/b5f767rjcryrki8pDNvr
Co3fWSdTd4s2eQPaqn+Zmer8WoR+7RBaKmV20bUAqgnEED7/TwSgv8ZyhtDQKiK27eKLxOW4OqZs
HKgjLIvaOgz+8zxRt/Tf7/fOPgp3j3h565H89ab8bbExsVAV1VWxrlTVwJemhQGf7JYMnoN/Q/+l
TRcTG76ZyMxdInSCnUbOeCdifbVbLsmTBR8aRCN5iU02I0XhWqhAyd7E3kt3oEgNEU6Ctqq6sOro
OSlMXOvskLIrsE4kDWn3zhxjxJvmkP1TLbH+u3bNQqpxb5a1ZWZ4qPIW1P/9uRaZqaOba9bVBK40
YsOBVuVkNPi3biUDhFNdrbdJkvO/QH6AI6mFG4ZudL96RC1gYOUvbo7iqijB+mdHw1WKs4hht7UL
YAqHOVA/1ksz7fXUHyD6yw6d/qMEkmC3YVVMP8ZQpAswZ0rCO6oxhcOSYcgGR8zrb3ytbsfkuTN3
oNgt20bkn9pQf+Wuf3+6vGy6LIs6+6KBG+8fI4CnTpuCAb8SnT1a1LLgN6Uuh1C417Hz4Q+pCmxx
hQaEfYw/FZiSwQAk9AO17inwKqiI+KzXa94f+uijPY3rZZjf8uciyvFpAWxcwrgo6yuuYYVjtkFx
qn+KBJcZ+8yuhSkLIwEKjAgxkS5+akM14IldERh0SE/I4ljOuCnfl/uCCnUU7DQmoHAl1wBW0Qja
B0Eb/gwFsxVs8252BKKQ/B8CSlLuf4YO20zZOmzIx3NspBrn93GSzQyfilW3rnJ7b6D9SIPq6uUl
bE+L9RJJh1rwomQPmop8A9iPhcZ981ykAXkRILwyjFfNVhK/NZ+xyco+w8rtk5OG7ELqwhn0IxX0
Qght6tpJr1D7oE3UcGIye7Pz6h3sfUVazqHehD+j+iW6x2gB/J1m3KqfTYlqgja3o4Oc8kjq9OSP
id77kE4g1+w8TQV3xfbpMpWsyRfnu7S6I78c1ZE3gqyGRrwBfHfCjzrcZUiDo43BikSiEfdKE1u2
XbpVh+0kSh4w7MLkdLXLK14juxnRCRfI1eE6Sx1G2U0u3YE3P/qE1QLr0Eowq9wV6/YL/jxfYvwA
f6IgMpvAGO3efEKH3KDU1KC14Pfs+QugLRwFiyga5KBG7Oh1ul0C26s9PqVJ4IPslqflWQGWeJvo
TDUDvMMypmdhL7MzPxqANnEkewViCyMmwmuI20pwot1Ppi117qR5WQV1iJoxbsgECeZwtdwXhlnj
FziBqdtRRspIhKD/uHyEnW/ITJhlqJDTnAIb1QwsgwtXWNXh4IBvop/eVT+4GvGmNK/M0fYxpV+9
xMILDwC4DXYX4SF8p0h2WXioxwJ8UmO3nBlC4XU8dc8ZUKr+njUTq4P1mnR2aD5gCcGfqaDD0SND
XN5NZHSftkeV25DiZvDNVmdrr3AaWx4XcPPY7mnwVmxAKxVGYbCxl+0uKhjLQAYaVmJgFTtaCjWD
SWPzpV1J1sNdoFH++lkSN1rvr7ldqV6n7UpsfwCcqu4KlnbW7lnAQK9TSNX2sLMeOeUJ9+GX8Kl+
8AzSr54EH5S3D1XbRXyHBf2RyiEbcK2IkQmM9QgzpiszanzEFhrEfIs2vO5muEvbs8AL2DZor+Kg
OTvUOZkJxTahvsPoWV+xH9gD4uKPDQWNkr0sjx2dJwrIetbXdD1J+HkKtg6ieKRcxjHMHakrQ/Nx
8i6yo6Bihauzo/jsrCkEtyUoZ08rbSNrd1L2alI9dFP5636nvTclKTju3+55Rr/4cSM/Dtlx8jAa
5fvpHAQNxg1EOfHSqSzs6Wf6yIrZ5ziD32WdXXzEbxsD92Xa7K13q+qkT+JnmrpG5BuCD5/nVYpg
zNlNbYPSW5HsQ29ZqN567sYPQdbxcXdmRuLXnJ9P+L3AmDeRCzon5r2TqX62AY8J0q4ER8cD43Vq
HZqLGT6cvvv4Uhg2YQk9BJxkZHq47ltq0GKY0rb5Eb9uD/ELHEjXXOrlCF8PJ/UKYCS+zMwQ0obD
gVA23tD5uxhdhrnGOw1EiZcImXPZsQhREKXaa2HjECetXv+FUSyPcAEKTU1t7DaNzfyb5yOIvRx3
udgRQIe3pDkwxipbCooBHkA9Wlnyha+2d6zBRUI1wjPzhvgC7zoSf42+vcFR8TIasc2V8HqS8q5y
PPaOc+hopqeOrrCiiikPUuVEKqYg7DTqLjv32juoa9h6QsMrN/w0NXskkFU3tllPW0XmGtQi8WDB
GWXYepKw61h8SEHnwzEdHqr2ybA8kNamyyFgBNM6N640Xie2G6CqTK5Eh1HbkP+PnaRXSdEH2laH
4ADeFq/SN5+O38FPOvcx01wxXgAIVsA6BNUFqGJjVuJEBnqIzIv2rL6WH3W7Q3LXISs1TD7HGgXc
itBdgGOy89oNVQCFn+OxfZpe14N8R1HvAjoV3OnrfNAfxpIs109ldOrC717JzoAWjD/qBRtib1Dv
c+jpZEQFj0Qzz82nsR/HP2k9z6qX/lzau4YZO+5JOkF80yjxh7s7OWDdTECEG6vEoRaVuurZclLJ
xhKzgq4l//qXpP/THQRiS/Vj2jsggHynXvkJctIkLAWCRYx0ED7Wn/WleYw/YP8bh/6DRCEDw70N
cLlYy8/Cdw2TPCAtIb6Z4b5N7Y5kx4ew7oTn+IX/RjxAZTgy1GbL7czYx7G+sLw9Tpuv0xaEZbKz
Iu0MO/HBEA9Q6GqmzeSYvT3PLke1sHlVVE8qj6G0AfRyaT/K5xJLjdGuMQIdbQkHxG6niVh27czX
SUYlOJIfMj+xW8FvLIKk/T6FPl1O2RXi0fIgvKHLHUDb8eR30kP1ojO38CTEVKvZJXS8kML8jlsg
qDsTpPyKe4irEalQkP0KaQ77QoUIEdmP8tD2aqy3RL4ogIOVWxVu0c2o+Dwv1fS0+WBaHgJw1u3b
+rKRRCHUKTe522NBA3ZeQKvBQcDyxc5JGpejCjngcDq01DFIT0p3YX61yKrpo1Seh/AUKgfRPNb9
fqlcrTjX9eAIypNAa+kw7zPlyN9VpoJhk5P2LHGmdepxvvshzugjRzP9YoXF/hnsi5jYAqCxn6i+
LFuZ3ZyVbluIq60fzMFSSkJiSGwsoWOZPYJELLoYtt573Je19V6uTvilFqmPH11FEd38MJdQj53F
Y4qKBDANTEEXGnmS+gVUs/gHtF8IY0lKS7xjFDAqoKfbuAga6kE1Pgya4sbjnDuDxMrjKYszwhef
TorBBuG12NYaTPu9UV2lLBg3TwZS8TG1/DuLGF6Vdzh+Kby18OXFasevcEHNoaCW7ZAaF68RyfC7
PKMQ7a+xGzYoAJmru77DBp+xusBZgPaV1Wae14VT50ECDYfITLY1YLTZqYjdXtzHmJ7SsCLeTfmp
hctrurDK0slNb9nDgEWjcqxrYBEu+HV+eBKZIU4hOj05t8VH7K7YhXO3UQiej9SVGRBocYvNH6XJ
NSXeczvC+f0TF9Ck55AKhhZ506mw0MFi1DGeyf/rHf/MGZgtYJuxWs+w1QRLumuoJYKfcuTK69mB
gNt3XkRqa/GM5V6F1YQuWG6emFQW7eGcQS9e4ZlSwxEB2bHheFWaQxkDWHfiJZPCAA68rQ90rrc8
5LGKmwss+VPTfIs9Fj4uzrAx30gLKW4L4BTg/jFw+j1zJxodEew+jwRX99N0DtNjBpCeik7C4oKd
jZvzyP8X9EkWVMp4fF8+QKS2IbSG2fNK5j5Z/LLFXgHhmQjSEb+XS8jpA36hbi+oS7AXIa1pPH8a
vUkIO6ZxCse3FAJXad4k4KKMLFEFBnty+qzJoDJv6qvR2Ot79FZ/FEQh9OqkdgNzbnbLl0byVu0M
yGinsYpKbErCzph2U8qKao90aQkweHYN1ba4HJN7dai10UrHEvEHDiBJDrPNNs921+GwQVI59oBq
Zin2UK6K8cpQYjvlpxj7CgHlcVz4oNhS9YykwIlhGt2RwUy2UowdZQIFuN8b3pmFjOMXqKFd+qJO
NvXluFyO4W7GAMMj0g1/zo/NEz8vXjVsrAjbH/mJSAbvvLOeBgF51zb1q0LKB8sZbVd8Lb0rOk1h
sxRHhHesAIrNb1ieBRLaGLyfq9c29rCrkAdx20IMA1fk4yL4jcYRymNXwGgMRC9Ox+C8wK8qyp5v
4yrFyAm3ghSHwgNGhbtfDU9+5KisEeMACbXslPY6+uoGWyVO4gpYwNed+JoaZGZtoXJLyR2LPWZe
6UsS+ZutaQG6zQtJIyvbukohPouxgkDNmYEPm5Zj8hj+YJvvpQB9N2JXUrrnSHpZ5Ct9URoVBbxp
tUpA4y2Wh3nW9su4kzMbkxec54bhRZH22lP0KsfMWeaEM7435m5sADv5oRqg7Jm1i7+9XgUFSzmV
OdqdlqVoyRgl2IO8/dK+6/tqZPTpvwJAtiuM1e2/E1ZlUwNWY89ITqsDRrcQP6P0rshvGsD+7K4z
DlJ1WigTEZn7RbwBtQhUsa4kVyO4mJeqqzc9iMYhru8b7CZljBJsoWStcQTeVQjrY2CKtkVQr4C6
rD809UWIysCIVSeKtZe4VHwhIoKq0SmvJO6M8KvhVVjvo/ZFx99cY3K8FOI9fT4x5LOKS4HqAXYU
O2JqbdbxJYzvFvNxCJr8rOADOQhvQ343YhRUns0RpDQ+c/2LHD0pM/7QnzkqGoWXu6V7ULsX1WBq
zt9l3u9aPpE+BQwrgFzLmz0NhRaILXHxuf1nrjuVJ7BqiT1JT71qVxJFISwvnrgCPz5jUY+qU7dP
dN1zjvJqnwgtJM0CLRlq2VNNJEihUqHfK4ZDMWBB3UkZP9AFzIN6Y8wV5SKJx766CcWdmj2M83HJ
D1V0K9icTZlNqngwl2AKaXy6g5la9ThxGNcYL2NEYVwglH2eeUp4z7PDWk8zHUt+nNqgG3xckFoO
MFUAy3dm3Y6VB+q3sEYrTcQoBw2MijtV9Ok6k6TvWn+aCXGpqBiSl0h8ErtLmRy7AnsSPMsxTzlz
8C9kN1Qxrjnn457fJLX7nyVCmVw38scfMtJWI0HVPS23KmSg3+URXenneJIWbnG9zoQB5UXp38b4
qbXO83TM5VMdngc2NelAUdmWOOZ4CTF84Yz2GKZfDa+2YUscpoAXRnu9duX5TmqDBa6seMUAFsqm
qh85k6zqSYidaIZsf5kmpi1bplMle8omfUoo7Uw5KBH9fW6vnLo1ADpNbeMIw7Hf62IwgW+Xzmv2
FBeAsdVTYVzYntI7DnM9xvMKtcbgZt10esiw4wNPjtPA6KjKY447ZgKwGZca2Z8El6+OexezKAOj
AIEqtO0n+QH+UyTTaBh0qAx8HxV43X5RqOZE3Spdkht0cZ513duuU3ORARbsqBRHxiwGSTekFnG0
h+aCtyVI7e0eOTgnH0IEkU9cd2Nhv5srtmMQG51GPQy5a0YUqe1F+ajVWGcGXC4JQcrPDNlhhAV9
n0duAWK9YwmwWRb4e1JyXLN2SvMPhpIgBtNIPNMqt9M99BoF6y79DSvm2SLS3wSJQvOrCfnFkYCg
DzRsXmQsGXBeMO0K4h5+2RN8XadZfYK9uTloloeO0mImlRDNdzTe+pQCxZzWZQ8zGuuk/2RY8tRj
fFPZia/bV2YuyNZoCrh8HC+L3O3rPZuf0p0Hkod7ESdD2VEnRCGPQeHbteyufCkXpyYAS1wJ55dL
RNwBj8pwU3PXs+gRAsseIk3c4BAG1n6LFSgZ1epgna9cqLTSTOpRht/rPjzUZH7rhyOE9En2OUMr
o99yqoCzPdgGFuyRu9iZ4PbWZ1cdJ/lAMW0GH17S3NwKrNHXsUgfL5H2IqZXRd6LmGsY2yMaZYDp
DvqZqnma5fPECYut2O9H/xwPh7m7wSTuMYHsDpxMKEWsWDYRlDBCZCzoAqvxYWT9wVTkuV9PGwE0
usTtvqsvZ7FDUDYO2eBzaluHy+ZTMyLyOQRiKvAq/aAJxwXYNNPzR6nYqAb8fDR/KKvXXPr2HHeP
rXQJ5TNXb5onMX3OiIi2I0t+w7Q8Mkk9nGU6q6JvKT/3+qHPz7wzfPwQAeZkQXoOh31VnxTBERkc
M+DzK9Ol/CwO2SgPsbrn3/OGF/KeMj1Lc+vsFk/ffVh7YfYjy55zJVikB/Zs4IDVfKOpYZpucfYo
6Qc4XGE0UN/7qQrP28CNP5gZ3fTWs9jPYLApzMPso1Sp5QQWqx1k8Si0l7m/1CpZ9RNfizipvGg9
IcZLSpCjGAd13IvWkwaTKXcF816Xgu2NQEG0fqzShVpGGXOh4qainG0+bvmNakshudXWddWOynJX
rnfUE6by3VSdCxM2+zHGYqe9WMaxGLEl2tO0N7RvhugzrBq614LnQfNohFe9cUQLo8P4ailIdD1c
11syvBWYW/QXvoiJQwtIar4BHM/mY0rjknRopkNZAI+nKtoDuq5L5MxRrpxxDWLVl+QnMiujvOeq
0hb5PtBCisbvYoGiS1dWXnQLp4lLkrp9dq6HC5MFozmOSVTYETb36/2kXhbRUyfUzpgy8HsjO5vz
gacQ1ac6e2S8B3kvbXhhag59cQrIr43rXa1s+rvINBQOONcLwkkzH0LMlfgw5kgme3Vq64prFQDV
2fCHoNWPCG9jYvh18yIrF+s+Sn+EyguPXYwonXjOp8so3cvzudEeIebLuZupd0J6ypFq5/RxgN6+
3DfVTOS2TwY/LM7D/Ny+i71fRK5SfpuDzygszX6QjtX0WOfAgU+CGrStv81IbF4A0RY3xq5avXz0
kJJzE+XnPqwfOdqU0M4yylMO67pPxgOjX7Skfi6cKDoZCvKhiD4UdMPswZ+k48LWU/jMCEwWO82l
AHvBgOGzlwmRKBbnsR1F7X7Obqm2jwj+ZG8sz8X8xr/CkoWJIiDLaLaKGK59yculXHDU2qv9gV+t
uFfbwNA5P+u2Ll660edzlYIkiBeuR8vwRtVrW4+v4TECaGF0cAloaJJR7khnQadnTtENsFvKt7xq
d1xvztuLYRURbvhVlCcRN2xeTXihhODkbIg3rkn6XDctZii8UVpCcf9h82AUIxs6w86Snpbkmdda
lY4zCW3xWBOrGy6dW2pHmX+N3rcP5QvV2+IYNOH99u7jR5CdpfGZ09SanaPqZBS3sQ62t3zABwF0
NoYzTkdwj1Ol4BTvnHsMbGArm8x6lrHR2/VIoO2OmCOCrk+33a0edt03Vqxidm3xqRgYJVa8oz5c
eiYt+0l1hJUPBQ22++BwOm2FTbpHwg6lgFQDYor+hO4h1dROeCM5x8Zjodi8ygi2UbU4Qb2T2SBj
RyZhutefx6vMWV7fQS42VGa0TTf4cqGlIUFwGTeBOnzWPuXvgreSnMdd91P9GT6XX9gU8u8xuJz3
CqdUnWQDxyIbHZzcKT8+yk6u2hoJvwTxdVdQEd55m/+V4maoD5nN32O6xu6vr5gAQq0jF4w0DjTA
74mbZZcdbKwRQXcyghjeWHwLc5wNo3a4MfOj/eIwHS02Q6yx9Pe0U6DtcC+o1zSfscnuhhsMb7U5
YlVecOJEKTslJvZoOAor/pJTLRy0iZthjYEdzxRk761MX4FTRHss6DjGJh7qCbVShemYqP7ssGqA
fWZvBZJ4KS457QWoa0gFNCrhnCseCBJGxdF66PYBai73VYHwJraeOUQlXjTvuihQU3deyObRs33k
TrANQ+3unnvM3qBeky+kC6sbdwqGytv/W6xs+llkcLPpDNqgFxy6D4zWx4aGVGwsfepgRlj8KuOq
y78UAt1XtCApWflfeYxkR3hUpeXXGne3I6IRZJJ5O2QHRmrJthFdsmPMGUN09G8yjaRRgOvr5iaM
I2hsBmmTrUkul2j0aIiZl9P0QV0fD5kUlGmjsEuRo5Lx4jzdOp0UoLMr2JD5W8ihHmLFJTcSg8/H
GSqBwsZnbsL72DkESryv/I31OnyICGMYg9PpPDg5ElrtTYrHKEqyy9iErPrUrpNmI2YYdnyigrTA
k+0cQDhaTlaXepajxT+wdpij4JWCmzEqpJvJPtOcf8fXLiYhDy5CRwaFTBG3q5FyiC6w4rma0dYt
W21jTumc5zmVFYei95ijaDYKN9dtqRoVe3jSoNqeK9Jo1k4cxpJ4WeAXymrmkDorYNpGPpO+wjx7
lytOmAcEn0xY3nORsxT+4mQNe1uK3QzXCmt7MMp8IuvXa/gxuCWsKUycepd3EG9G/iuDTrkZaUac
nSLDYx2IUHNz27QuQuwuss8PavlTihOHusMeeGtgwucgsXNyC+88aHzKZmNHdRjK9ZA6xYDiwEN0
kaF4izJxSxTyGwoCcZ5K8TwBKIsrCh1B2p0ROkPmSBsTlCwqhzc6YnCZCmS2H77nnZ6khe64zMd0
AjmTP0ovTE8+qPxqPsJnTrh7hbq0TWlyGF9WQX61LzXH3Mld9+SAqvoe6gkLI5FfNZ9JPma5Q8wV
Glez9pLc5+nzekZY8lUBCRK4KmEQkkohnUhORkJLDtbeh1NUhdinbI9cJd1i2cBBZtEuqbzAggbf
pdJGpFm+aoT/+VWeOId4VDhx561sY34qGtdsOnGcICdL5zg8sFq4Y2xzDhgmKPjtScESZIBYr7AB
HlOvW31KWI1wj5NhjYQS7fuePMtlITTL7ojEmzhYQ6da/G6LxqkeIIJFxBFJNHjYoGOua5K84V7h
+SOQNXQ4emR7NP0Ql3t9vLHH8EceGhvSZDO62DkkKMVEniigqV8zHBUtYCqlB6hsrkApDUNNcg/n
bU0/y99Mu/FBfhLnm4lZEf5rN2ogJJzhd5mO3RN+fmP4yOKSNB7vGllFPsVYTrQzFBm5Woxi9wKG
QjrAl5cw9fVq+2dbeQOCAm4kKHy/TpWUjkTRXlXJt9ldfYskD7ArqSzy/ixeBCuKcUv186wDgRzu
QiFIqwBz64kuu75oaH2UbLw6Wq6vInI7FPgaikdGSE8JmdjmkDVPJYYcJMQUVDeMLCGHoNXildQi
B7/TsJShUGZnPoKC6I7XukeiynfIZpPq0EFE9rPoHRJCKiuY6OsJbVf7dQlk+m45KZZebRA9rYFE
1UPlIgbria+xaqXsu4QC5qkD7mHssPZlMrI8Itcyo4TRGb7+CpiGMbCITATbZMsho8kXlzYmAURk
y7TrwJHr9FYI2aueY6QkeQlucYlHzo0SmornoNDf8sTSrGdHXjmeZFR7tDxuG+LqGCm6IPH509ab
Nt7EKMgtj39GGKB+16kHGBwkSJP5ybRvmXGZ2xDsYO6hsGAiIzoK8Ub6utBl1/gwL7efKx2BTQjH
nspNwCmJDucW2t0E2ryUnWba+is/ykfCVdKjIKN0BgGeEGaLYm6tEuCzwMgQlFAqT6XjjKGI4XKh
TPJc82cow6mdTGj2Dr/hj4Tp+EmFdqHy7th83gStjQ1p2oIZfq5CW6YkSw74S2ZokV8maIAyWcXN
dQYPSGNx9ASj8+tg7i2JiGvaiRTXR2c6lcPQI38idnciWVPxs6UiaSb0M/dC+lizNkr5q9VfB+Uh
zx7lFbo+h2cjf52Si0W/ebNnAiy67Mb5uUkvlgQvdH7+K83+y9vCn7FHI/xKT13hJTrBgA0aqRrt
lUxc5OTsQULBLBcJ9IzHPLljlokRuZ2R4guscMux+ZhFl+Hldhe4o4artwfuad5ytwwECXLsY4UJ
yxw6XlmA/ai8q9Qf6faQre8U58Um+lL6K7ijzHDH+T5NHi0KaLL6KdbeU+PWTbcm/qoSzU2Lsyzc
t+K9Fb5xGwMWpBW8JIo33FT0y+KbMRaHvcL/ztvjVgVQl1vWktxTLfNcj3xWpJHSVR9W5Sldn5kQ
E7VK7Z047jeLE8klEmaGhSnJdkrZEEXQim0TC+CtBS1YcCOigdwdiWhx6qwP6XJIjHeL+j9Ou1pQ
537feGv3sQByygdvbi7WRH2WJCPSUJhG0mqcMR8sfeqhVvJZJIYYuiGQarf/7D9JgRsI8rFD2lGy
2O8d2rByBo9WL3G7E7lx5PAAlx89Zb2FwV5gsZ9sfB5JrA930rQf+qOOAJS5W4oJQxtWjNSX6MxX
HdJQuUar6ykS7uoa8stRbsENn8LuMGuUFnhDifPFnpqtgSoC6Ck4b/YEh4zchUxmg+keB6LpyD9O
0SlJZISkLo8sF2Toi9oTBo8FojDZuY7axIZMCv9kLh6fzPvKZfLO89h5ZaEEsBhRKEwaZsY+dsFa
5agxtYnK+I0SsB5jQ9AQhVPopLkytoLrFhhPbKfp0bDsZH7gplPZV9HtHlZyUaa9tp7U0mcXtPmB
SVoJh6IhP4Ll7uoQXurD3lrf8vyQ443NvRP/yDcSmWZJb60X/0AZG8mIZr5UH+pqrxpEiAdmZsnJ
8tf8Jr3GCj0J99G0JxnajeeGTrh0nxn3teyb9Z0Yu2G3R3NoKC5On/rpSUVME8u7pA3M5TrXHH98
ozuybrHeMU9LhOcSdX5bf1h5Vjplhj1rQS/6vLvG8r7lH9egyTzd8Mf4kXlQNGfO56b2TGKE+dGD
oWS3VJMnXjMKChg4IskGDTxyWP2oxuKjGYLulQwWF1dwQiDAG+0p4Vx34IS7QlzMDnXv0f+6vo84
IjY0w3js5zhrbmmywWOd45Uus7NGGNIeVIroOeOxtUX2jEI220nrzt9sEj22cnGQLugOHGZIL1C0
EdACPabvNA+q4j0dqqRHk/lq6BdQ+5NAczsZbKHZqeqnQGOF9qThlkxUCrs5RqQXpMe0Y4aSHr4r
Fo9sulBdExHLaSzW5OLW9ve6dScawSgfMjPgZG5SjBWF3NOmGWgcfaG2xVVLR7MjC3tQFy1FsQ3a
9bkWfZJzDbSZ+hQVnyn9tUlzTnNY4MCblvY0wBpEbL3Cdl4os6hVsvO3IX0nPU3dAtsuJRTs5KXl
NfitKd9G/pDoftycrGiPxiFJZ/r5Z5IJUkBPFbKRETTdq2FmL03xXomxM1jBknpN+TogDYqnQbi1
nHn0G0UGff4pqBcRVi7UxHgPkDAWqIY4rYQjmIytLk0v6nPYvpNZlDnb/m/2zmy5bWTN868y0feo
ADKxXswNd1KUKGqjrBuEbNnY9x3v1E8xLzY/uOr0kWgfsWvOVUdMRUVUlGUxgWQi8eX330i64BQs
Z/7wkA0bssWUeq9DXAd+HuKHSJAkSSXsgfL0xKwbG3QTtXYNqyNVSahdjs6+61adiwMXCZJXcBRk
NjWD+xJVk3xukxsg7qhiY7kSzioxNo2+IUvcs4/5sMubg8dBpvKo9m2a1Cpkyw2BckWukS1EXGP/
KmrEF82sGKxFbt0rKni29q2bmC85ymVyZhXxHDYvSRIvPGJUg8dmL2zgbAoIAaCmd7ea8qTX93Li
acivhtzBuxdcg7dTzV3T3rrtrd8uOvtFiXlpPnK1mlWuioSyh00MoF/zoWpAuAvNWyXb46w1K6ji
A0JmsDrIm+ihp0PKq5VEkrlSYVNBQ12P0yWuFNB2suLoSndZ07FqEv6QAFuwokk2YGI9qSvpTOMw
PvhT1hHna/gG9WOmjzR2gRZEeZ3kYBD28/iaQH7syAFN4OoMAL5JBfQeUt1IejDwqvUIcrL30AbP
se+tKus67zeZDeA62ETKU74CMkY+XCLweN/S7ipOBBKrg7Kh54AMvn3MmVz8SNHpZSQDuPMohf7H
n0XquLTNmAAF2kb0dPqB0Fs4upN0H+9MHuhHfRjZyLFnB/+w+W/o0z0SzxkbfZFpc0nWTqASKeFM
j39GDMnCFMTV+NMaubGpb+y627gUr3ISK/vVKgoe2iydjY092wh4dYREh44zT7nh1ukBHDeCOqEf
nxU4FiLgDJLS90qWvuFjngLp3LEXTe/MkQOt3QGss6vmMeBADysTe0osIDl7ZQ3sRGfeA10P1M4m
5psxWWs9FnluXa4m9ftkyzlqzz24vsMxpQJvrXpQ+JeeVo3bE6bJN3jvcALlYZn+zCGKLorGtWe7
8xj83hZkEdAFxEgCx3dIs9QGZKf26TjzAT6j9i1SH3z0UneZgS0oNbfpnJwGRBpiDNarE80RTNAD
h8gD3kg0uZrhtY3uhuqtnhzayoDuJKSGkke4cWYVHQiF//YFlKx1MOxFdDDFTQF9GZrC8GAAK70k
PMqlQ/JtCeSfLJPg1OqnoTiZ2U6kty3kI0VO12FWe915GK2byH7L5Q3ITG5MLXdsfQbtoVfWIRxQ
NTwKDhYWsyazVx4RBdaA7B4Knozq0MmHjMqwDV7rapMKlvzgQf8c2XdqNHLjTEsfDEhApvGCsfSs
gpCYw2jzXwVTUWjHWuzr8NWO0dWXr9p4SseT1726xSpnB+pXFaXylCxfqce8xSkl/jlbks+2xDSz
hFXN1X6f6je98sYFE2bsSxMyJUqkaj+6hFFBRaheQxhpw0kJn+J4KQ36VxoFCMoTk7cBh6fKBhun
893Rb7H3jvamm3xZvbdjp1oOULJ8/xWGfIINhGj2g3gYmtcc5hQtii5eWPItT1+V/ljJl6AGnZG4
Im2db8BxiW1P/8tvGD7h2SGVMaSEqPpeJKdkfMjJ9OuHN2Xc+8kjZqWzDuC7hCUsbsg/agKw7s1g
35TdyfJwKunRrDdHHo5+Kt+CV4RvevCmI14wIGrqyskBkbX9Bzx8F7LcMbe6AJs6qmxbPihEsIQ2
3RcPhv5WpN9ZhUIem/5VrYLpToB7FZZsQWqx0h1tKnB7PP6cCOulpjGZyW8un28Rk1bvcnEMyPFO
iMZUDhBAa+PWY/Zs/aVvj0xgNdADiw7Y+XvFxh3fRLGzyRiOCe/sX3r0k9K6V6N2FlFZnlJ5jM2b
2jw5/kFTeZrNYx2d0N0pMU4Kq7zeD+OqpNJF5zJru+kvh+oDP+yjHaeEHJpCHj+4xgnCqGbgkMXy
H48FTzH0W9u1KSzeFJrsnINCHhPjLakntBP/BRfSShhA1iZm/nuq5iDznGw6DNMPWbkD0E7qY1Ec
h37X1idQLZOEZFQ7w0M9mcMYLy2/ohG264jV0O9F85YGb547vSAeMvMF7efMpLNfQx+qXzwGcTH1
KqnArfA7d5DWb5F/Y+Ns2+698sGHDa5yJExjuNX7Qn0Irae2ehH2S6KQ9s0LjpMnXy+T7HS0MTne
wlfMX5nhNH+VSjpnblLjRivZu+qTzvZFrBYsDlin/JGtvjkd80dbSm/NeSfhqkbPQXkqoYlbvD87
SNglrV5Ae6LWeA7yfRy9+TBYBmi9roHjRnqSrH9S27ThpSrhXBe8rdieNRg/nYcl7tLqHwJDogs/
/pwX//t04dO6MtiOx4ikaqjsLBCz3E9PHT+w6HsnyQMEmA7WyvTL019vKBba3fQZXX0TpndMNl+7
iA81JKGAwjT5ij/FjMv34IzRPbUhIw3Wcfpdvm7YNVH/hn3VNAMOv5I4L02xIUReNb+xGE2Hxvx3
z55V9ZyY2xRoGYYZZ2TYienGLa8gWoRT92qFPXGDCzEbYTIRBjKL4L5t2W294W0UV/wFdzrirRwN
BvEKUQcYOx+ieBvwdqsnX3VWX8vu6HZPZDRawzrHxIt2o3zyKbVQjgzQnQbKZ2KCACfXxPNBXLpp
JwqtfdM1T3F2pxEBiMiYMbuVHa5YlqW9VKmXKdrHlY0huo0S7coMDpF/KGoY+d2uV7YNLJXgKu93
A5mjw22gARTct95doT00wRaW3HAbyx+athclKbxXVnirWPuQaQDl7/f8q4EXwQc6KZax58MbzLwD
++i4yFcmokiifcG3iitj6nplFZmQqkjMhEG/lsMpEjvYB3r6rSuvnKlUosFtAYts+fiI51jBDQWs
oaGHuGvyaVBIMkx5ER4ULrlZ8SNYMArQZnUrWPmGuDHaY9KtJXwzKKPDlhcoPy44QE+K3Stv3PNv
GD2J7smylumwS6uXKYCZ6xvrhZ1OKp9E5xeWzHg+3MQZ1Aj6b1NDPM4JLt/CN4H2AUeEv8akGsob
w6Tdpsx43tZqti2pEj2Skbf8yEscXP6u9WEvOzrX2+nl7/qrprwK5RucGQ84vd7BWcm8Z5KIWXLc
ZOOvBpfm/55nzCuW3ELcXDvuD94gOTun8+PJKjEqcQnA3QzZLg6evOI+Ty9YlE5WGB8IP5buGPhU
qNqUn0VK1ZkeyrELFYG8Fd91ZQGlYSDhSE9j5UqL471MivS2ryPcmRxBk7TDfLbM46e8G8qjpvpr
GbXhoo+z5FoJladgyD0wUyXgCJb/+Cnr/JyfdG7Nj6McFsBYEzpSkuEjzr37rBLn9yoxlGM+ovCk
oOsUCJawxYMWYfp4F+OZMUu1Ut0g5SRGKeiT255DI7ZYwY2qlDRUUhg5cZlGFyyXxaRpfU+csn4G
Jk3GEZZpEblz5v+WxIMV1XUijy1a36vBGNWrsdDeeq3F+8uoOcBaA23lsIMBGvpWuqhSvTyqNvFV
fOS1UUDHLzNVvYrr2Lj3OvdLS8euJZsK0VTaLtGsoevNMJVTu4yP1Ox+fWF2z5eCLfkHZTcpj0QD
MMcfuV+aIiJvtBSDXdRVv7odhRcOb2u9HQKIRE1/3QSQZ8O6Vb8StEsHVCTZTRXDPkwdp7/1So9v
niBdSieCrxHXBZz7Ia8pg5Kt1CG07i5c8JnOGKdCrhb/YB2DAxVf7enn7xStdSUbW44yOfw0WMGX
S4XBrZQQdq1oZdX0IGq0uXu3hMERYpx17cby2A/Fj9p09W82LDR6cFs0vO7q55X9LW+f/4Zrz7/K
QfpgAPs/ydoHPeW7r/AX89d98PU7KUnvDX1+/sZfjj7WH9LEXMCxMKBEnI1H0z8dfbQ/sNTCtRPf
zJ/W7azNv3KS7D8MdgV8ey1U96aDqc1//K8qa2r/f/+H/gdaZ2fyhGWzwFte/zu2r6Z5ZvGocmkI
bE3sUVHcq/Lc/1hvHDlmNcYKrp62q8AOwKWSwBo2DrsfNVQR9Kw4oTbZrKikehVJM3pqY2GDHpnt
JsZX5IedxgVB5UpF8qBo3zx87e4cbA8evaGAbDZCbIjTDJpbTlLE1m1GFV5iDzEQSbvchKmdPPU8
hXOv1lS2Ggwy+zFINhirGTetbbdraQ0QLTmVksIOiXRQY7lVhjH7UZWh/Cbw5f1SJT0VgNTUCqgf
e7Z5WLvWtVOM4X1O02nZJzFGke7YFbwUlGGh9q04OUo6fh9MB0ZNWOorhaheJCCgNWlWlBs97kVD
I0Zx6ZQggKuDUu4S1coWNU/us9JozlZ4KZw3sjTDWZN37qERckSF4zaULaoGH9D0A+xgvWLAdDCR
Ym53UbjNOuQEBi+pVdap8R6fcvFUNnp51clQbO00VaGHV+7R8jgD1EEN9CT67LWxnPE+TvLhug0z
9SrobRVps4ZzrquBA9cdfvJhl3lLnewEyG6lh7VZqnYHphnNZ81Rzgy7YKJDRupMM2MSNGRLW8/k
LGSlsdi1UR7AkMcAzV/0AtMmomuLVWRnwVcaENAfI92qKHa0AUqAqK9ax0JJq/ZdsHJ5pS6ywjPX
lamUC6IwlENpY96REJa8tFUlv44t0V73tqYco8FSwcza8dG2rXyjjh28naQkH9cmsOPedgrWiarU
8zFWgytTGaoTCc5eN0sVzCxrF82MMpg6xhWi3hDS2t2PXYqLPq+WlXC9ejNitgBm7Eu49rgB3fnY
pH/zMWEFggtwbqjHmNTfWtAa84og/6KEDfreLicdUC+DmzaEQB1juHdKoljhEF/Ta/MG/yrMavFN
ViXyKCcKqrXAA2LZhbZx3QozWSeCy7MJP/k6BJqNqEqLc9Bncwj2gVVw1PcqPf9hlToi4rBz942P
kjTuK/o7OYIp0RpyH/lOvbNNCPqJ7VoBdQByI+Fq/rrKoVIkTqrep07ZQ3qPoZxUpcopKBk7vOiU
JMIOx1DuqiTL/UVZlf6dllr2tVSK9ltJts19VfXjOhlEtdYdR3khdZMjCd6p2SnP1eARI4hxmdk4
UMrcgB8YedpN3jr+tnDjZG9ryJG8MYRa2gf+Y2P16rVwBnkdWiBptTKiWYj9cdkr8t40h3QdEVSy
TZxJeGHinxM3noU5v9+vRaZzUqpFJjDTpdjPZIRWaLzLc7xH1B76iF/ozSGzSogBPaLL1oFGYalU
O4L8tUVvFu7KVuCnZcQDz3RjmCRpnDPCJMnXfTig64uy6Ml0knZHmZF+q4qCSDKJRLbHfxR7Bzjd
TpaUD+qgSfxxbOMoIznpqwZ9Yabk9oDBSHdL6jcleO0gqfZtHKUUjbOd5uZiJssEdwDFh7EUWfUA
eQloXKmJls+SUEG2JSDFYM+XL0OziZ8MEii3+H+jubUVO7utkkHLZoSspDQM+3JBFG/1YFQ1KtS8
bJs3mTIlVl5DSRaBQCUgBi8HPBC+OnM71dkHSZk9B4NjcwYcB5h2MVQxI9GA/fGuzmYpATr60sJ+
EnmrY5QeUm9cnnyl7twtVnEWIruiGOcaz+tNGYr+sdVyeDVKaFbrKq2L+8gY/X3UGqG+MewchVhG
VGfSmHC1nYwmpBFE3U0nsX3E48zd8W7AXURJc3Gdl26z6XWRrwPNp+YqU3QPbikOeTmMD8YI61/r
LNqmmGA9upabbgqHNQpepuiQAUHlO9EFOGz7yNV7s1lUloM83MVNtOrA81QtSU+D7YmMuEmgRLXB
12D0kQjm4eAvhrpMTqE63ggfuUZdSKh1WjBwIkUQZ2pDfDsYFYyBdMjmXhehSCvaYCs6jYWuOumJ
ZMO0WllqHkoIJaESzkY7xUxFqTIO3aNBWzu2VUziXJC0boighXUOufOVtfQsRdzpBpzPpG7yjWkq
7sFsc0yzgk7u7TpWkAcXyvfUU2lg5yi+tEncYarqSlYmfSmnBFM3XeS9aaM0X7LS9R6DgM5NEFcq
UOmgdfGqkxWMF2+w3Oe8qIj8s4PihScLYnoyjscm6coG2VGAFKBoG8gJsdNz1OuaFqqoV2o7G5zp
beQdNlHqTR/6jypjSFJNMvU7QwVtimvT8wgSP7+tSzzvOrc0f2Afkz3ij4enAl/LFYoz+H3C6HpE
5ApCQKxy8TSoexJa8qK4q4sk+uJBDIFeXtbQHjRnBM7MsK1uncADXSrb/NRZSQLsGVKfCydb+Yns
dqFb2B6aMHNZuiZyhagZV7ke095JBHZHvKXVo6kgzCmCst6LUba3yaiaPayDwjgEWTy+5HnirMO0
hr8Tj6z+HtqzncUdEHYJBQZ/LDgAZEGhDi06uc0qXDNlb9Nv8/Mug6MeA0sZ6NF0DYq82EhnHCeL
vOAtj7L2RA5pHS7ynChoaDdJ8CWJW9CTRs20hd577h0Rb85LoIoQGnpT3Knq5CXiYzUvLJMnPVbU
706bCmyLhf6lFRrivRYYjJQyEwRJj4K9pZvgJjmgrAgUiW2pTPYdzROAdK3cSt/qWGRdc8R3EecL
vYJsLsYWTprt6TmO6hbUJ6UbCTdsOS7MnJamTJuYxVU7ls1Ra+L+KhtbmIxl0AY0Rx13+DqaWClU
VpU9uGYxAneOroDQZEIEDJzRk2tHeP5rjbFc863JMmioOkUDWj/N6NZVhk0SSVlOHSx9t/DAH0gS
mRVNVH8ZiIOjMwTszbafn4becLdZ0bdLU0uG3ZBFGplahvxRZzb5x7Uv9JtMYgwLwjYUXzhPIrbs
XZ7koKj8Ay62KBNL8CFqWyxPyiBgb1Cwf8Ua24jsdRrkCiLSFoQg8SY/ND8OU3BYFTVDbGmnqpTJ
Xd9aaNn0HpVGHUKQacSgLEpXQfeaF/TIGo13thNDny8FmL7bdJSTfgYbvS615LkuA/e5EjGBfXlJ
q1xLjH1t6+XB8PX0Hr/F9LqiOb9SlYzGDtvQouHEux0sBY8GFXcvtP2d+31E8EMP3OsRQHXYtQ5k
PX4XTu4BM6edhV608LxTQFbJG5IwwTR0Y3tHJdEAsVm4Xn1JXRl6k75YVPmWDnHe8/pR+nieF352
XYjA33Ze1u/VWIcVx9N903ppN1eH/rFwQuMJz76iXSWpjpdQqZsmbFccAKtbVYy80GeGo3gCa5sS
PUQW5+F1WSfQCJModOGrBXqPotJrPVhVvvXSe4313GEppu7q1veyuyiWAb012WLhYjlI7VajHVNA
ce7xenPmh3r+lOc+fiNZ0Ddre4hgjVAgiMNA7T3OQ0PBNwHD3U6sXMyn8K8pexv8A05VLKto3yci
aq6EkuJVkbiEO5A5ECONddt0iWWWHi3CoUUnHWctyggrgcBh20H0atotEppSU3E+SioIn0rF4zxz
ZVsMALdt98UCO2tBRUI9nLpfWd1eeV25Ksksg3Wkhm6+yROyF+adnXknXISKWy0x6bzZIVaupyJA
D7Ared9eU35UCtRCYmnR4OnewVRqj8utGp3tRp/e71IWy0wW9rJyeRHMRDjSg066PrrQHhMf9XCY
3ZmqJgRdFlvFhxJn0I8tBnvwhzwrcViBTd9fiXn7QIbBpvxq78UzDNdbyD/Ktb7KVsPXo3t3ydfq
Y4Pjz9FJUidvx7Bw8zw3JDV4hfi5JHUN6MdEtoMPxQUrxV/OtKYqNQMfXLxypW2ch1KMioiptaBF
9t4y4MvwqgsDnNnT/bwHnUA3bLm4B4OH7uMMulGZSy3wFv62JJ0Unf8MT/C1O6P+XOJhccnXlk/7
ZxtuGs0iYcOQZErppiHO23C+07u8oSjt62usOzxA23cNi9s/P+l9cPDUDj3/fGyDHUMXpoMZ4Fmb
r8Kiza1xSw1SJGkIZ8Sj567z/tqlsjbgpn4+mjZ93PlwU7qaoOdp6nQ5Pk5eoAhPLyfn8ut8m+za
K0DhhbJOd97i0sRpdGo+G+o8ht3XBvY+hip+cKJeBDtIrvj7zJ11RjExsxYX7uzScGcTyVlvSDD2
X1j3WOfgBEO6E9Y93YpnqZkFi397vOl63vUKjTSsdKdJF1D3V/o8XrQbsWUvXouNs8g2/083hwW1
pum6Zppnu0YTlfifK+nCe2oXHPrjRX/F2jBnI0EWOFTNLiVNnzXG/1z2JiHh/xjwTLarNcRMjB6M
b0yItuqSg4A9CxcK3P4Zvi/79qldx2vcxS7c58em96/DnpnOpUZPp4NetrrzADg5nq8ozLaQgIq5
9xwf/xvxw797/t7f6PTz919jPPi27aaLeGv/CDBtQNaJGfV3dz/dKH4f4TJ/xM6jfh220eriNP9u
0Tp8o1OGnI2R/Nn3WnSt0GWUL8Jtv2/WyZp237LYlvNohV/c/MLk/ro126qqWxhSs2lavywiLxu6
toDdT1L1Nr6l1XjkEVmgIlkmb/UaS7ibzwe8NN7ZGlLizhwkwkYtfgk4sEZ1+feXCxsmlnu8ynCl
luJsuXRD6xuVwMNlBXazSBfGV/eLvhgJx64OVKSXYpXFL7snUVaGTiIPqcoYwZ8H4lmto2RYvC7F
i7obF91NtGHh3Len7guuGSTRrLsFghH0fl/dpX0Xv1xKmf/dBQhVM0lsFUR/0pv+uFq9JGypn8cl
3PW1XFVLtFureOGvFHYd2M8NCoeZXGtz4jKQpX9D7ZO9Fhc2o5+L8sM7ZJprk1xVB8yMhs/ZTtvR
ri4lRJpw620mlUs/Q26xCNgavCu2qJ2+qJfhHTKILYZLSyRJm0qd+S/d1aUV/Us1c3YhZ1twS7ej
c61iFWPhRIYaMNFVEl7c6D+iWOxJjKLzvOAHOm2I9tkrMw1jQx+qckXJPhfzat6X61x8raAJL/xD
vSFeeD8unWgRdNgwPWAvZi8/f45+fZNOV8AmoVH0sP6Ms2XedIZMdHhl+hp9+5QkaE02XOqKk9da
vfprlf8trOlfYkQfkKTD/7goQWbuXydFXL/G/+c/P2BJ00z/lSH4BziNpf7MMgMq1qYn8x/hEOIP
QSanrWqGBt6kTUEgf0FJgnxB/jHZ2nXDYCXxW39BSZr6hzahjFNAOzmCnAb+DpZEsvtZtUVTWjfI
0DTx3DXoHJ9ttjT2a6+JKigNvQpXNtPwdUngx7m3hRU43p3r5Il6Z5n+iNGlkpjZG8FdHt7qrdL7
R9nnwrpujc4ot6PRiP4lSMPUOXaOkWK007m0b9mHG87/VuTsyjYKu5XpjS5i1TbDsAsgy8+fI6n4
1UFr9aGAjko0XYW6rtCM6M3u6Bp7OC+Zkypw9GzidDLP7IKTERUtirO48lx4FkGh3rlNPGZftKwc
UUc5YWQ+1KFf4Y5YuE9dpPU4IqAq0qX2terDysUdKxuim7Dr4uGHZYisEghDOrgVvRQhJNcxl4iE
u9EKCcF1pYKnXZwTF3dVO51WveiAbSPi/DFXnnvbb/GxDLRsHK6zgoYc3pl5IrUvWUVI4zPPYYa9
kDUE9uNgql57k+hJE+0bN0U90A+69HAMdjDUcXM9lKeG8EJEkoknfNzjY3CxjVWABX1NchHpm8Tw
mvTVjxpn2DeZYZZPWVek4iry45K3R5hpw31rM9fFTHPNaPJYdrxkwFfYcwIC7hsj1r7XBY1DGhdl
5ZQ3hMKr5Ja3eSxRvKpaVCd4CYyWRA+RVdoYyU1lZSG0JUuEKOlzFfTvm2mxjXrgY55SwF7WavUw
Sj3q/FVARFdNT0sSdgXBC2ptu65sx80y/rCuM1RRqYWAsRmFC/tZ0u8kQ6lpQdHCMWm8GpPiqqsf
2r6J1Bugu5CGllJWdvQmG0/A+6lUJ4hvVDlkTrqyZdCUK6fLTU4/ASAflsg57ZVh3I+ZwUKeFbHu
u4LQ4yjDDykxxuxWLQRKer02hL/rDDMYH5LciuRXuIxOVy10I+oBPQPHT8tbmRHSflAygJQTML5M
j4V0Qm3XdE1sb7U+46qhmFl9dG+Irs3vmtrBI6+rGzfEKM6B53atBpCX92YeOjQiKkEVcigDpeth
VvaI3V0tNdsfkSeksm9UPwwwI3MV2QRIxmEOB9O7JFXMbAgxJfAVHcNgtMJdYHrPjU172Lv1G9+M
q71shiqePDqDwHc1CGWKotUd2u40SS3sqezQl5hsGfDu1HtafaJS++0Q+7TUddcMh20OXOl91elo
EQ6mZXTiFlk4RCViF3PcdiH9sBB7FeIiyxqFaGc5AKEQj4ewf7X1tkBSpkdqlsxl0zjVzi5LvTsG
WsICWXS6izB6gIEP8y/vsxLze1obchkPim19jxU7rldlEfjJvZYoMZRAc5S++i22R0T5MVnN8Q/P
sgvnOdfMIv7RBsCUB2vwIlLojSFOrk16wNGtYigK0G2ZB5r4ahdFbVwPbumhxOpNy35sKIjkg972
okeQyDDoKEM7V1AwZCK8V2CeiJndt2iQNDI91LegoLuFe3QWhe0uFgEOpabLFnQd0UsmDFiNtfCa
Hp6mrKWrqOx7Q5IHV2ln5vG2aVvA3lFNCvxJU0UkA7rpDAuxNDErdC1piChbUQa9uktHxdRPogbv
PtkVVP0D9P4wPhH02tn3nB1zQqwKM1GGPfud2gbkLirgoEaL1O1O65ohv7ES6DzbKDTq6npw2HgP
Nbmi5av0UlO5UvCa15KFhTe+gkytGi3YYjYu1wCzSH4T3dDj29KvkjBAcVvl3tGvmtZ662jIuY+2
Ty7HWjg92lI6jcJEMBLb+iLI9LheerGSdtyV1kU3PCBDAuUvbzs8CJW0R/0lJcwzgySCdG0Qg9Vv
iGhohluLzJ3wSgmkReKa2XXRizZWFqxVLzCy6tCG6aRrL5uw2qZWGSqLQkTCOPRmnKCuTTsy/qrp
q286TN1HKVOUxy1ROPJaN9vC2MWGHOureKwQEiiGzK3D4NK73eRtGrBt154Gwa8bA9RhPwuB/18T
/Qc15ac1UYZA5GtQNN8/FEbTL/1VGKl/EPEqKDwofGgp2ZwC/yyMpPoHe46jcl7RLN7GE/3lr7pI
ofrRKaUnh32aavInM+evwkgR5h8c58gbgpVHrACmYX+nMprqnn8eVqDPEUxFs4smLrkWnNjOamct
Bfo1OkUBAcX0K4/QDyN0z2I4KvqFg9HH8+6vQzFH71sJpAgoxkAMD1b/yF5NE3jG7scL+SPadMHn
NyRVDayBFisEy7PTl+s3aVbnU4BiONybcf3WmDjfo8khAOuoDN1WD5V7s8FkTXWuYFIulAy6naJH
N5FCilSAoLyR7KHt67t1cfvnFbxvZP7u7qEwsZ4sMR1Xzo5JtM1zJXBdBd/eeh/XeF2b3frzIc4O
Qn/O8LsxjLOMsaqJfCgkjIEJAaHR8SJc1ZtqNbUUvZW8/Xy0CzdknE20boNexvA0cI/ArLMqyuvM
tZ4/H0P7CAf8446m4p1WG1/m2axlg1/2Ts0d9cKcl1ioeb6Fi/uOWJyZHmJHhLkvBj+x8vb5wL+/
uf8a9ydM8a7t5XjxMDQa41KlPDodxkBmcmGlfjyd/3JrP3sZ74YAGgBNHRjCwvU8xZUlIr0hJ3ro
8zs5a1X+Os5ZF6AUTdXXGeNETwON5gpnZWj3ED8yelvdYjokayF61YNbXeo/TU/0L88iJ3KaaTpc
4vN2TGQXTVjE+Pj3KwpW0lxneM16M23jLrSb1phNeOyWqJI5LVprYqld6gz8do7fXcD0Nb+f467M
ItXnApBn7M01CbgHTCVm9kG97Vb4aM+Dw6UmmHbppqdrejdm3ZY1XTDGrJbEfd24O39erf379JDM
iQJA7TiD8rUEfqbrc6njo/123b674bNjLue1PPIjBlfXmKQ86XMMd8iWWylzbY0EGtnCyr00yZfG
PHuFxOloeJHDjouefOVd4YE+B99al0tnjZps7R0u3eVZm++vJf3uLs/eJBAnkyoKuEtCrp8mTlJ+
EMvoiBPWvN1ES5dmG6UqJvpUahhkLCHaXQY4frs1SQfMC+ALhurZ1lQrYkC9ZLK4B+2kaZNYnzhC
3epAS8eVVU6h1bpz6m1n0eOQ8vlT/ds5N3jH0WlUHTDTj4ssSvmSoxw9hu8lm9TDgqm/lM54aYjz
fcM33IIT1GRula2EtpGNtvn8Jn73qtbl1N6B6SvUc9RG1iHM13ZUkNG+WjVhcfXetNG/YWXjXdiK
frcRACmDiyIYmCqxj/PVaiiyG84c2I30MOrv6xZ/pP7CG/EMev1zXb4bxZmWzLtHn0R6zyKMUJnp
a5yg8EXdIHz9Ya1xVtslK5gYlyCL6Ws+32DfD3i2DBynVEJIgNMLv1+YT3guzb29tZbL4evFfW2a
os/GOlsPQ1q1CK8ZK29Q9C6rpTVTn4oXsUQRv+hWqH1ytHxPcFbg7MyD1aWbvfAVnmPz7OP94JSM
r8nv9KKwn7pvqCM/X5K/GwQ6G1CTbhFJe45g5NBLfdUmOqZSbgPvRzGFM11ai797sN6PcbZ72UE6
orlpMD7PIyKyHw3YHZ/fxe8erPcjnK12q3aJnzcZoSw9vN4JbFi3SbGwLGerGheKzt/eDZxDnWOK
KR15tvubuVX6YV2x5pObznxsIWl+fjO/O6FwQvqvAc6myw9lq8iYr0TJ1cfMrn32ifxqjFskXP7j
52P99uX9frCzmWuF7UZezmDmY76nMUCulke2xXJ6qXhrROr+U2JtiI1cpdfy1jt9PvyFuTzPCB5J
s7czyVzmxTHVIpxr/80BzvYLk+RCo54GCImyF86jiWn2v3cL4uMW6A6Fhr6bESK4YGzonpddGOG3
u+y770g/A/kyMxdlbzBEvA02FJQv/sHdWy/ZXi7zNeQd7cvntzQtsPON7/1407f2blcvLJ9UVofx
HB9jyGRYt467GJGetFi6ucivBHvf50P+tmg3aQ9YthRoq0E/PoypFYNKajtjksmwwwL9fvyKk539
UC4nxBBf83iu7M0LgLSYvpxf7vTdqGfVY6TVqTn8X9LOo7lxZEujvwgRcAmzJQF6I1GUKW0QcgXv
kXC/fg7fLF61pqK1mFVHdFcXSBBIc/O755AFWyRbmk04y4P+666MPWBJGHOFsgeHBEPJr1f6nmQ/
Yj3nniZjNyHq+cMd+Osa78878G1cEVZLUfX2IN1Wlc6T/CIH7OxYXNbcbw+B5FZZ9ku6VFZheOiP
Fonjn+fXv815t6mA+gjNmtb3LFVhhnrjzg3DAb0YG8C5HuYODajo1UCYwM0IfTLqy8x3twAN6HIv
C5yEP8zyf52T/vgQ356/1CQen458iAT6YzN+DnAWoBL8cMN/usq3J46qReTk2u0qIycQRKf79iYN
++Fd+usIR0oMPTvBMWKk/3yu01htTSKSDOasExzrXW1/GOH+/jX+e4HbI/7HyxoQeExUjcdGk/Vi
VFcz+83Z/KH59Pbs/d/35L8X+TYCKZLjvDrlIk7zkRiP5nhmJUID97Eu3B8u9dMN+/bjC5VKR367
lCzH7QhSxpY/LfR/umXffnnFbOm7Evwmw/CYlJCPHkPyyz8MaD/dsm9Dy6BVg8ppJD882dwToBBc
TKnfbwgG35bH/vBcP8CZ8n9eJP90B78NJIlpmF17e+RsBPIxwf1S/jBu/u0G3roeKeUSXdX/U5L8
45nLhJZZk813q0qxqAlom9A6yrb44VH46+b+z+t8WwnV/RhP4W0i+t+oBaPAOxj5JcrFq7VqCJyZ
/88v9m01FEqZmUnABS0oE3NucP4IaYLWtx8ejh9u4PdqW59pitqFrLrCN7nEWfQkspXuIzynQjXV
x/oKnPjHQs3fnsg/7ub3+pskEdCGt5Gi1cuTY5e+DYqpbgnzRbWXda3/71/yb4/hn5f7NjAlNGIG
g87l4hQk7XTqAOj8+xX+Wix1NXrKbyUBusq/vchONIrBKW5D+Bbay4pTpzXkuPXP2dW/fpc/LvTt
Zc7KqMzKhgv1IZAIU4dQ89N09Jdf59ZATFiD2Zfiyre3NouiOBATljgO0noLULL+0KCpqyE/xN3v
f79xf3n8/nGtb++VsKRZ6MXtWvmzXryZ1ZWmr59+nNs9+TZn/OMi394lCtz6SOdbwFYdQZg/E4ql
s/I8LtJlxiO44OzQx9z0w2X//avRrfjP6RAC7ND3EVe1QfN0DjQWpsUe5d+/38G/PBB/fDmOX/55
GW2uZ44bucyo39npC17xHy7w73fPUL+9PaEeBrlhc4F4pDUSlhTYBN+CwkaOYP3v3+WnW2b887s4
0zh3cculGnARGN0mZzOA+/n3i/xto0nH/S0ydytHqd/ZD5xb5HVVoLhwjuCpPZeYYj74tLmHa23X
vJVeRT8QvKrltMlelR+6LP6yo/nHxW8/5x8TlhYqQmtcLj4a+KYfNMGyQjsHxrpojzIbfviuf72h
BEMNQ+cQVP++5uvp97JK2ohgNWkAwghkRzSob3+4oX99Qv64yrcnpBdpWeUZVwHwAiYNM8Ada4zA
u1X6EYXiK5ufml398PMu4VvPyn/KflBShG7bmrA1+z8b1j9uJ73/ZuJquFY1HDKRF6yhCcS0Dx41
DwzrGmWadUEgA6fJz95G9m8/x+11Toz50f4cYEzXcV1Xtw2N7eL/7ZwRcZLMvU0GwYVTWLyNlqO4
INBqZ3jIyjZgDDVsxXX9icSZUQGoGqJildQp/RRub5s2RkTCOGDzi8oCd92iT9TNnJx5kqYw4XKt
C9p1o8ODuOVdim6XKbY1XwnWBC9KXrbsg6cqyq8KL4/hd1Nsqn6ptQNJ29pOWr3xtUjSt7eJOCaP
oZE7dP4ZXm+JRH/jYPymuCK+IC40DOezA0G7yXu05lo1lR+BGQGetRo4Di3BicE35rAA4JIligvG
1Y4HMOFxVEWrfraMdFnpHSAiOr91fpWuYJPO2mnaKUHhGuuBrpmtohGfoN9zvJ8V7aVWqGq6pcB+
YfbrSQvcFS1bkLgIttCWmH72kdX5Mk/VFbG3aaV0lKiHGQukNvYvNO3RhtiAgWtcsvhYiApd/0pF
v63m4jEDNswGc8um6K6J23MkGnyoyfBKstaLG2udOtOj0ZT7SaLjK5N1ENj3Kr0EqZHu6XQ/FDzI
k/ncuI8xPGst1w552i1DkOAgbhZW6r7JinSvQv95TjIeu3JLQ754SJN3q1bopew4DH+KbMTyQvMG
oiKEx+hBG3tC0PxysO2UfaNfb83RudVtB3JkEgdWLBHCgBkrTlrNMimaCKvBR0WrAb2z12gOG98C
9752L05Edyc3UHnSAuTU7coAhobNRt5kAltNR7xCix7xxjuwnbCu6uGjvzHTBz9st7N97bpXUweZ
Oq5xgJrNscjXo3yPcVHC9U6n3x0dK0FFdx2KQSXzZkBO2Twtp57+cg0vaHHMGlp/weIxlA0pdQH1
Bjh4CpCBhPYjUUJLP8Q9NnHzMDhvZnw3gx+bxS5AhTSvlWSr2Ye4AomWEMTS9og4xFyAAyW1hGc7
CC51MhPL/KUKhFsZTe7NbrJBlcMWcvaBe6xglxnama7qlTLjRERRmU5LNdq741rcWId0iBudp6jn
coi2afurp3mN5pER0wzt6PiYD+Bx1mrdLa3+JRh/WxV7ymVdAh+sNyB8c2cr4XY6NJVbPf73g7Tf
c3lUQBUb0chAvhrbd6WDsF5KIHYnKyj8BrbsFO91FADKnaOgGCk/qmjPcU6gHQvt3W53+K5ooB+y
dchkg4aX9SkCb7DESnJuR3Lz+0LyX/S7Jj+UwSXOl3lyN/Wvff4b4jRyH4ALnh4RmnoN5xerfwCq
qIFkdrDBB09OA4C0mniY3ghbccxDWRBQrmivNsWTJjvaBlZc61Ert2W/bXmJJuAfYYAVJsBrjAz7
hkLKidFjAOkZUyGjbjpo1aqNM+HeMFLkGBOZMEpjfeER4yT23baHKV4D0nCrR1qTF3mGq/19DHzY
7gbhLMZwVB0PYfdrMLyBgQh5U4iMYTjZ7WvRfKlilyPxwKuagzKvUxpNTxjFNLqluPNBzNwCjb1a
2/rj6MY8nbuu3hd08WqBBpmwXMpi5zAMijta44Ds37SEl0FxcLKiA4EOYsZvenEv+1NjPhMCbNt2
FbMAFDd69cIMAkgdXjDpANc3Q3wus3OmfybzGYKwaS9ibkoXlUsdBray4oXRg+us/h5xDYXyHXKJ
2eKtPSogJZurPh7yZDWoG0McYG4o5Ro8p1bHkP82enSM4zVM4qi8EpVcUrDBDnC4LbBduLGF8Qra
wxqWDsYLcAPlKinWHUrTLr6yNiqTk5Ut44TOW+s+6oxLo+HpRifFuC036E6Sih9Ai0+BupIBXehu
exrCbWxiu7wwrGQzBaZmXXfvow7JJ38nToKTEaaEspydU0eixCVfCXZilSMsrcJXWWHZDWZUfQRA
8juimWta2vymfc+sT1Gmy3zWkQLka1FterQgsf5qTMXSUB9TmpY0knJhbkLGrVdae7QbUo/JkxoB
6XwYMuD2NzqCdqyAw9IQO1lgdgxI20G4zJuKT1Qua9v2piRD5M2gmebLxsr9wjoM47FiyAM2QS8J
nlEWbW29nZycPvsRdu1JcbH42csMXn2czedZWKdQPSVt/pAbkjW5kd4VwZMWkgsMHY8W4RUUHn+2
dHwGqm9q8O+sFw5A7gmX7pRpWkb8QnYC99w2xGWY6Y+GxtxlK5gtpxGZyC13mo4vUp2WIcNlz4hm
GltnfG5mhgM9e5qVSzI+Fy7e4yj2LfukB2+mkS2tUn9xw8822CZ192yXaKDDe0FnUhMd1QmUjnYn
QZTmFoWH7FfkqKAdDfnsJE2wYXQZfXN0ESKR9M22LX3R0CfrFixqYJhPxiDY1cs52jsK+LuFOaUX
qTwMeb4j0n5vlfZCNP2H7Ppjieu57fB3CogJgVqAjEzrXT9rD6k6nICKnpu+flQ6AAh9vam78FUx
QpC9jFNjj49ormEJZsrM74z43SFhjqO5OgnX2PM/KuCGSYgOGBcHGp2jApqDasHuZaQfyx0lAFrO
SHrfaKHFHagaZrppDv2inBmax+QAlWTRSHdvuu3nIMO1AOMucTH2benXQfM2c1+HGWHHaDzPerXT
jOTQK7veKNb1fNa1fZoHj1rHfbGzTTBZHPKY/EJjCFXX2CcWfVnFHO6a9tDGp67mFiQnFdhpWr+1
BUFfGur1R3xkqYIlKb855qWzId6z1HsUTcha0JQ0MBgJesivCtMrvE5GPVfczcZz8aVEYIxQwRdf
unYIrCekE3b87gKz159GKdBZoXT0Wyw1xdsMkEMi0GYPBC4aPwyoOtTNKKwTutkncVGcByY8Mr2p
sSuHx/Ye2Z9SPWjgMAFrfhSvg1jGyioGzhmJRyaWOV+71j6ycc+s83yVPU1gFxh3KG3CwLfvsnkl
+elppuT/DIqLJu4w6KYP8HmC9LWw96YDUxvqyr5yzonclQjRN5hEbN8UiwZ/DpYZudKJvFQlwSa6
eANADDsL4/g6LZbTC7ZQu4E6vED0gHUvrI8YcSAp0jOq+tDzwwltJwmpZJOXO9vC4HRTwSyYwqlY
NosKCh+rasSVhX7BhTRbbNmim5ckpyoWafeB+QlUHXlf5vH+6VDAxwdd29ET1zc5tAAaOcDuF6Qf
vxQ6KNtlrf2KqvvCfiubfR2CyR1+Vc3jMKJHK94rnvPgYubbpPUT8O09bgyFOW6WMZMp8GHGRH0A
MFYL/KMbh7O2KuX54ZPybzvupKY/JubKTsiIVCxafPXICFINCzv4CuXbECzldEgBgJUcrU5vScGZ
HUja9kHvVr28G8GhE0iDeqXPr67EyrrP2pcaHnBhf5UR5ierAPrIxIiWxEZwUCb4GpDXCCCqdhj5
lj4vlJCTZ4gMU79v7aWQ97q5G+iaUXqKwTL2WAyz9GsTRC54g1agl9x9gKr0aOE+QLKG8rpcYakQ
eG6eLIw5KMYNlB2aBdY0phkhvL09mDOZ1tiud1JgFsgXiqMDsAZGy0mNaV4dQKKhU4M7odqCKawU
FydXGd1NBlTWZnJVyHeVlTJTaoR8Pmd108w+ZTZ0pOtQOWLp3dTnsF+ZzdrU/MTdA6san2E7adEJ
4UM/H1ITqwXI7MSh+uuHaA96gPnQuJ21Dsc3cu465dNJduxPkZoF0yJaW3t0hVbjwafO2ZMhaWEO
YHgks3UxXqMHIuodNFt1GdmeW2ED3NSf6vzRZ0u6Jfg72XFGqBqGVfbIkhNsBnlMOPwtHZ80wVEq
Uek/ZFS7m3PWVHQw8bOASsKCe2/noE9hgt8PFZrmTXrm9wh4G8DLFMpTRpmIBBkaDvjEHLBlnDyB
kvEIqysoPHqC8Li0TyHv/BInLsq3xnhSlVM+cCiIGvsFvsaiwqmT8yqutVd4c6GxSB/K34Ba+T2x
L80n+QtGsFVz2Q2c6d7aW4deXHiogcOrxQbEj/4bEE8P5mLeui80lD4G2pdL67Pto6o3HU+rzoT/
Q21Lelkc8JbHoS/0a9YyaS2i55iNFrtQjEjopNqdEa+TdDGQOrReovxNsJC3ghNOWbRNyeiZXn7P
cxhXB4AydbYJEc7ZR+hvugEc/zBMB3D7CAgSFTfWljpJot7xooDtG9FsRni/vfh31L04DFhYHew1
t535hrjM0YroOfEC9Vomz7hUh/xUhHcxIKNLMbDZOgW/9O61YMh5vckxHrL2FMT7pNo1JVPpYnJ/
meZa6mcz281w1NnlRQbXm0/q3j5w5s42Cv3PjPE2onkru2p4tnDvIfJOge5e6+4/XjAxHxkdm09j
2JcXZKV6uYqfEwsW3S4Jl3QK9fdVAjh4HzNBpHu8Apn03GlX0zb6rDOzXWEpwXrTdACCqzbEDL4B
yRge26/pt0QMpWx7xvXGn9orXb51fgRLlQokpwczfYj0ByP07Xypx1/85fquRiaGhRaT8drlaIFe
J954KpUmYq0NMGAmWg6ZxXw2g42q3uHaLQ94XVMghC+2tYKe40BrH/0WsfXWuaka02vSm7jTrGVX
vVn1OmMepN40W7zgQAXb3zkigW48z+45sw/t71vQJx8XKipzhAIKjLvlcLNx+u0EOVbbN83WolBB
EQ57I89YvmI5MEhsa8tegQlXbJD4TJq5nG1/5oUAurYgsrx2gXLlbw6tSRIxs1fepOm8DTQDRxbS
r1d9RHK6CPHHldg+Vh2bm8+k2qpEQ7u9bnrBk6J52Fuyu149dOZjR9WY1Zru4QLrlKvOqjzzlPTR
Ub5ktJ2H32X3CPIIKB3jrPbaopUU07mB7cyLRPOval/Qrk3VHT5pR7wqqtf2b716yswvE2IMUMZg
OT+GjKYlAhvBOUy3rN+Lbo30WMNKiiZe/az5u7CqgW0aUn+8tF8Zjio8PrvhiQa38MQA23VnI7s4
GcbJs5Eb6xIHUoWPzKhRim4g7SzD4Fm2qwn6FgJlxoPpqoX1qpierOpRDF9x+5hK9OdXyFAgy/b0
uhjKr9rykvYah8+Q69zsNXE2egksvrxqvZ/WD/atYSuiu/mzPVbD56jsy/xidkCydh0IsYE1gATy
haBQ1GtJBUVpx0XeI2e7c3kxkMA7X+5w3wYnkOFJtjEf8H/1Yo3RzeQBdiJfhMss/WhzztpqxNnN
QsdohIjK+bCMp3nIFvm8V1JvclexWEvL4xHW3PfK3ljRuVEPpa8KNtT+qCP2e1LnhUhPev5oMBlr
D2XMXf2FtWMxlZsUwCABJwDmCsgW9l+z103n3l4ZI9jz+wQfrM4ajeIGgrV2gLUovVTHHLCMsZ9N
E7YMvNUhIP8bWB6R1xb9XYL4UfkSnElazT6t9u7sB/DBrYOonvoT4O+mPefWbVC9B/7nTVQN4mrb
NMsOBnyY0jd2dF9qmyc6T08BROdNV15yhnduRB6urIsZcKSw6eU9rZxtegzMlWsjZ+XkKYyWzLUx
nKTYk2w5fDbdKbP8J5sDGft5sdUab35ImE7ecXuKw800wrhqegUsPGfDjtlINiKjf9JrXEZ+5jjV
0zGaD/sq/Khv8g46vLvbDCDw1lQtpqS18dnwF9bwFs+cL/n5vCzCjdafCalE4TrtD5ZYhED+MK2D
x8HJ3KzFycwOUq6TiId4kSnX24r7Zp38Qhwjk5s3rHgb2l3ZXjOWb8N411Obcr04ZbF9coQ/0tzJ
eEWZbGS2ou1TARyhrctuY6MEt+iZfavDa4sCfLyjHFUaG71HkKG8TI6zjsC9TnetjFdlCc4Ps7xr
bcvGZz4n2izntWntle4lSi8C9TuVqxgLDxsavze3glCaU7xn453JDHYrmJqfSRgsC53KCZIA11zW
+pr3RZerJP7EWzoFJ6Pb4KJF99gJJrqPAnR86aW5x8hevI5PGKgsHRgmhucVxStzEz3XRNa5Ekvk
yNwpyjMOtLjfcOcQaLlyWhQ17YzcUQsSCfZlHKWhp7v3ZnVW7lgIIVOB8W+wLWp2cbGtKBc95Chp
WoTHlPWUbarvUZXhYOAW2sYVcEz4Ojk6CK+jpBRqVE9xtHbYwLsHk2JlBpJ1DLZ989ju9MGGkrd1
9oKGl3YR6dzm11B7cGDmNeG5DphRqRC1ypEuXdbNJ1FTT5W+SDYKGp/2MoHiA/jheokKZi0RZBSY
4cJd2j7c6sC34NeiEZ7VrEvYQzenkVxSi+M7lUSkyiULIoGY6SkIvTHaVLMff/QS2kO2CPT7Njzi
WMkDkHi0fC8SfZXMNOrdF+kdxS/Chax5KdWJfZ/5mvRzE9eShyNK5ove3pbJtX8z70x25/mqjRfo
+uZo22b7ksorPPalxXI2xlnllTYlywW+IdclEbU0xM3vlkZrSU2/Tk9YWRv9NBcvFEHd/nNW1279
NJhLXfFwx1jx7b3kC8W1P2LOar2pWer5MtCeBnZVFOuABy3yTwX5rU0fSbseZpi4R0W/kf8I4lJn
swN8SNRKGYSa6ZegiEd1nmHmd9e/JhjX6zvJxpLXLvhN+BB7YPcFq5KJRWFBbSJ9w0SwbKLTwILv
mrJOC7rlGHMfTD+yE/y2uC1vSlRGjvyqUQJz5J4NlYbqA9tZis3xmcdnrFayLg6OYMf00pcbiXKm
ZSRj23fEVUFP5/Da9IsZ7ApLzwtaPuzvzocSXGMVgxivX/q7VBfGh1udGZvAU6LFZUAVzbGv9mgT
x/QpByzSr3sUeA/IlltgtpnH6UAIo5+91rCl2xzxbnRPEkTNloxetbuaStRtWzpRDdsfoMeJtc0C
DVpijYzgWJAbEZ/WeJm0j5ROcxq02SIIL2H0jSITGnC6nKnozqiJ+7SA11ksq+Sss3tv2RuG4dNY
6jy+4PdkRLUL94+kZdaoWDzqE4oOes9nBemvmZy0ZHw3G0xhcrwb+PeOOueoaOu38Hbk0+iutTFb
sXNTG1Aw3BbZcW/FIIO1SPvHGHqcf4OvrEQpYUaKWL95tXO8jtiZtG2cNvl6SprkUtIkSwFXrSjl
CtXpw0VSqPk5nhT0EB0iakIMND5JtiiZYqq7phmi4yyS8NwGJlszM0V+xaePi3ZrqG1PVSgJYIiI
JN2ZQ7kVNK1bWvhAn59zSjP4UmF+13VVvy41S9+bKhX7wBCCAV25igKGggt52ywVrxtUX5STr2bw
oy3Q/q57agQ6ELN0Hm3eF7uPdmMePyi2vs3yxksNpgOdaj7Nwhw6pepRga3ClrPetKEFaBwvG8DB
aw5P4JDP1pnmzV/SMB+TFjEkoN6mdO/lTJEynVn3YqyILGcfq/ZXZ9xWE2kjVnk0Fp5mE77rDOVD
hv3vWKkZrsKYEr2r7twJB64WdPlmHJsP6TbZKncHDqnd8Gy3sn223Tp7MWurOGgRO8qhL1DV8oEv
bc5E1CQBu65hsjYJf/AxUngqLBCsZ6OrlMirZC2vTmyiRdIlx4dePqnlsHDaMks+QILH4WEI58He
5YaVmE90U5T9ZRw1fieNuj0Dkx7waads0LWHIpVjgF8zC+W+VNRKeyRilkljmZl1U96lzcT+JBhS
evft0enfOSLAsJooGhBtQizprrEDVBz0wDcgphsld0GjpeZ7nyVAG2atZbJyFU28l7ahyH2olnG8
ytuIympvCzR8+hy3hy7uM/zk0h2xNqvFtAXADQ3MEAX5SbMUqfq7yYqE85RmDtkvwWQedi1oSum7
nEmWJI9KOZyHcGyBcqe3cbTQBopdmZai0WvCXlYchQSDs45d7hNrrsCm2B+PhtjdmlOz/RA2s5n7
cmoaCpOy7EJrXM64W2979aAa9Du0bMXwFBVFzm7LdsfcPTfZ2Ac4P3lUNqk9BRenjvT4nWa6MePM
brCtRcdxbbRIXI4zCSSP0kT3WxURMIhoipsRorJR3pYhQcAvwSRVpRRZokolhUdNdkQzQnEjm3MN
27hbKOCAFedGI1WMXES/tCouxssQ6wGKH9sMoJE7YNex7RZQ9z7LJtWCdRSXFFaLuBvqDdSl9mPu
s3ZcN4UZf/Va0v9u+5gTQrI9KFpTa1QLtlp9XCZbw4WZkSw6xXFLio1G17ef2hwZ/TbotMD4tPVU
KJ47Voq1qtSoStahdJVVNxo2NNw+NuVy0M3BWWa2ag+suBs7XpmjklR7oxQmaLteKQW+GK3aaE0W
nvuYFqSVDd4Y1+rAKkwdiFevnLazIrRisUtBAaFTX6w0uhihY5VVD3035AZRpwZI6WUmT4Jf5P0Y
4bMZJiTw3awnVzHieFk1eaIzrbWJHq+sOAle81gzbK+eRPDqqFL7rAfBzJ/HBUqtLG85g680x3DW
YxQk1cbo1Fo/F0ULcbVj/h4nyB1lPsY78Cpusg/iVMl9vc4GjgLyDifarPQ267wAL4FfWUFAaGQY
WMAnozlVSFxRx1BMj1/qwgjfK2PKRoTrATrvPsws/XNAF1K/VZXOQYGjWmWwhM9KTFbt+afv9nOR
3bsymbIP/Assr2czYUxHbai8lZhqbgUGRb20CUQI1H+GiDdgYCLh5fWAD16GA0RVIBj1czvJrN8X
1khF1RrbcVqXfKEWkGhel3fSKNCXZaZMQ68A0UJiIaOfB3gG5duQj0F7eHbTUMlAy7qF0lWd64kw
o9ACGqEbV1EdWx+BNDDJ5u0gtM1QqkFEhbVkXDQ6u3+BaJpXXpUlwc4aYZgu0qaZOeuMBFDnqCnp
IeHgrtumVt9AxJi0EydcWLyb0qikP9bgdhYir3muy4TUwRos+tR4eaOBXc/6eDLWzQyXmHBJqBh3
mdkm4cbWodh7YjLjq4AjxMqr7qkqK7KBYClK6NuLuFVv1kI1b5BPt1E1eXqb3468KxfJpMIZNsV1
oudXXekrue60dKeXUb81ZCXnTTqSxHhq5lqnJAQOghN9u5uuRa95Vpoq924STK9hEs0nYlRd8OW0
oOQxAxqGtrbDFBueGIVZeZPZa93KLZjaN2ZhSv3easeiuBelM9a1Z2VirvOdOU9C+RU2kzr+bkNm
g3OXGjfhIodrvE9pDjSes0XXeh8NB4ovnX4gPBZFOHewlWvJMrY0G6cm62baI1tRwZ+y7tw8qvMN
LUqxfBX064uLVRux6olcdRU/5t3pX+xQtvG+D9u0WbWuEZQ8ufOg+ULa2NkzK0muep/alEu4nRYs
lo41wly5OZN1FpTsqPNRwROhQvEgEamPSJQZ04OvrpvccgPWfNJQkJV9uWyKkTKFDNTMXerJyGGE
VCvcvvzImb2oDYEQMsM2hHRC07PJT4rUpd5kBDYmc2eg6KopM9xkbgQQ6NKq1XETooJwqIbnw30a
mm26m4w4jCH823O5Iv6hVaSRc4bFyXBjYg3JRMi2kANE6L3jpMKhHpbfchpTSEDyswudHMVhPfHn
KFlIw2YKCPV6UpDbQvfepjRax5/c1rB7c6wk7D8bm3XkpkhcvEEE/4pg+gKUbrCrtJEnFfdw8Ud1
XuVK7JjgrnGthAfdmGLx0QyoPBZFrtd26Im0ScKaQ5rIaX8Vou5xkWokgIbXSKnKzzC11Pk+mbue
k590TCo/7LrG9kaj6LqlO5Sx+gTrKRnvwyCm7JXWgLZXZdFwFF7bunR/cTCp8WCEBJgSaP1KTjE+
E8m0yOGrwyoMW5mwN8qNadVpppWQfejb4cWKC/dZlSMlOldNXcTAPGa4bYesKh4Gx604OVJTEk0G
AZSyiPFaWzacl1VB9zBtI3yCyANYhsXIDQ0OvrTByAI0jZjgfCns6r2abVW/YY7njBOILBCeqk39
tFRMgQl56ho33Q7R0COsCGaq0R1OmcQrCqPt9gZQ7gLIvJG62wwcDHzQhPf+UDgJGs8gGvV5aUl+
nCV0rt7xZitLMp+nkcM6QlsKXgS7duZd1KqD6wMhAzJvujOHLn2Uj/2BdGwhAFJHdu4T3h/Vhdp1
I3jFqabsg0ikss61Uib1Bv5zrTxUc2o6S6cYEGPmiRZhPogxR4DrCRHE6wGOgFvIEuOK00ccSiWF
8ijBffEd1N6V7wWAr3A1Qy/eVWHUcOquzq0XJjr5jqBLbgsAxjzE2o0R/m41GQyshWyCwV6QpsWw
UjSpoOmFwl16cRu1ke/m9ZNZjHypA9QcZWDQFlnrEEorMx3LwlRPvInUyp2sUi+2ygBe7WnkHam+
zhW6bAUoRHiO9XDgIKSHjHpvJZUaPJbd6DicDg+WxmMTqt2D7IrRuLRdbFe+ChCE87g0TNjQQaar
8qsDNa73WZjk7iU1s8F51uHy3CeVUIAMgXNk4TDBPZqjpKo+KgwwDaerNFl6tEwtMoPX+FLBsaOA
O1WsqMJVWDbC9mVXmakvR8Vgx6iaau8ls16YW4e3rN2FIYSJLc/yhL9MgatJ8hxVZUZtYQqyrZZO
Y7JKmQna9VwlgXau1LRTzphNem1bmYZSLapBMy9V6FSfENewfMeZ+TvRMc5MiUDR2xH91il9sPpa
ZVLcwHetoqVLCbPd3siklFc3KweNCExcd7+jlAXlqpx6yUF4GtSWL8MIKXgSjYr5MjDMpBvagOfy
yJbLbtazVOPOK8OGZ0cYUdf59AZE87Z0RGNtUIjcwGcWiiC2erZxNylG0ext0ChYC+eKNZMy8j7v
YyS09kFzOlxyzWCbUD3Cnl23y4LX2Eo15TgVQuA4+fTLNVSxND7tgifcrJZuwpqaWpzZfAx2lXDm
3CZk0eJW6M1WlRJWbs5bCoR4BCPHj96KX21fm/paHxThvOp5VhkE4Ka0oDbctRmgV2RsroceaKxY
E2hZsWMd5cYbN08s5rTCSNLan/I4BUSfZpN4ZwvAV1eEJDAz8w6yP0/TDA7qzV1sWhNm7nxkFRt0
StytKzFJF1N8PevU+Oc5aj4q9E/560j0prm0YTVLdAdJGXfXFCUINWk2CpbyInul6x8Mx+CvAY8+
/A9pZ7bjNrJs7Rf6CXAebjVLNdtVnm4ItwfOFMWZfPr/y9obx1KKEI/7AN1944ZDmYyMjIxYsZbS
vuWeXVBa1Eqjoeap2rm9j50TYIfw1JmADxHH0T/HsXccnwZFV5vNMW3g+jhGQ9yic1zEx4+4XHHa
qke1SF7VoxP3vC78UC9WldUMZNq2W4H+0NWeh8//K8jK/EQ0FUQ8H9asdvD37nBy70uV/3WL6s2g
v/w/rni/LKlCLHDnk0cLHiZD8M1ZiuanmRneEkUEG845QquymgECX+NgAcLqtm4TYdENgx7pAtwc
dUbTJSnDz+0Xd0sRvFqi48eoYIRm6au+SjZUSf6NSZiaHFiZdAfe8EuTaT8wtyuGtCB01zY2+iNb
ZelvxiUUIy80LH7NzcLLeHv0j1xBDfVfgzLRD/GUh0qBQSClQeIIFb6ZwYGrYZJ3E5aBAqQKJbIp
MybAtloZtsADxo5DKR/WX5PSdJ420IfHkfKRkacGPYrU1B71EunBBcSM5dfGyhBGvb29MrIbdgvT
5AdAs+FBoGRJaPUaSEyatWT5I7ArxR++nmqbV9rgoqNEnW/uY8p7+24OYQ7dhjAU5nkJ/z8UKsdc
mAOeKeoPTKdBX55tYa4rMbgdVtTfN3ODGpNW4U12kIO0oKmQvLbL2qSt+yNWqVF32p1v/7y9i1fT
Y+/rOrMgtvkMpQ4TYWZ1KtTyvbWOsuIf9EQZvgsBdgWQAo9ZRkyNm++lHz4GOhLelbE3lH0NoLiL
5vZYzINcYtXx3z/OJRNlQGBaeV2Ic6mHaHf8Blh/YW29AxQSW/vD7XXLsw74MYTUJuxRyC7AliKd
TcTojPxEtEQIenssikOjpY9QXW6hTdx3J/+gu3MUZPLo0n8sco/ZIPFVqMQvN7or+lghS4Y7Kq1X
HrCUQX0YAYcZn+zxNHM23mcLpJ1keX+MSbNLQOENFc1TMRNY3PtbvWfkwAfJ0KAmzdD2Al3O1e0N
lT1VXp60oaMJPpcSFeCdor3Pa2Cf3d/OyqGGCs7eYjDGFZ9Mk3Ywioej5SH0JGCZzt5Ikuye67qc
maeUv5OwAncPFOkqeh/Yk75Tb/RNmjcQtYzaN3/4HqlfQj3huchAJe3q27smD8HIxqTTpx810lcP
Yx3Ig4jSdUDJs6MvfNvMVdiW7UhbV9cuVZcBO62uLCsddLhKraaz9jm4FVoRqv0B0r1tWHdznji3
QtkTC9h4HdoEi7BaK0+CCRxBBGinwNa4H7VlsKQf/KTOkalccRawYKRGuaMgmXZtRx569POiPDUn
cCOC805YBekx7oAXhyVM4OYKygZxDvzXdolk9gphRgE928+dCvH9zs+h/DOk72s4SRirSYdi+7Fi
4jx3/Z+qU6tbM0+0VeBrznbmQ09sN3N2Lp0Tkg7XNaRrSuVtaCkp667Wxhc7ZG5r4WxO5B1IF9IT
tBD225DxAK65bVg+NeIaQUrAdFUd/VcuyMtTQzEqKvk/APa42cc+9V/VtvzlhMuuzveV8Xbb2BUP
xrs15qqgAvf4upa0SuQZUearVHMR37trexvBwcBY8M/2MGzCXblU7+bHueT4JpsUf352Tyqm24VB
hEm/6pcltUi90GaSq0kTLuJGlksnyLWkQzp4ZmGl8WhCLwNqaLRNkIfHj7e3Tr733q/7s6xJ2jnT
Gs1EKWqTdD4vyLpT79Dp2QZ5VWtDwtcv/S7/kFnezNLkc/Bu9izLkJbW1lZsuCKPYaoa6Ofzqf7q
WUJ6YGaE0ZBTiHdDuATOSM7NNl5+pgoxWK9pSNOCbIXU3KNOGeIhu3M++lvmaA7lK7AkOqEratx7
5aE+LQvUdyk7LcPvA5IbC19b9WsowBfzoin6xN7bzHprKgpPgvtQ+m1Jysu3VHxjkf02friH4Zv9
2/lSrYe1vh5+hT+0HQ23df8bQGT6AbR58UgVZg1KGDLGYuuvh5kjK4cKtgpFL3jPTMdi1lSepa7H
oQ9r5FvR2Cz/8d141XS8GjPTnKELuLp8ZEPSFXD0fdhmEwzVaJRHSXw4Gt5TnBsf3bC8y2xvR98X
9NPJgxxdm5NTmUpwL5YpRaZAdBGPzCEvhkO3hhloCyAo+AXP20Jw5gDe8lbO6+1DNnGQz0xSKbx0
Qp9XEo0jTJb6c2R9rpRxJlO+jrZooaGnAtcvkiKmHOWHyDbhRrcEVSaFRYAJLcOZIXgHBAy4y+YE
hq49RYdqlbBu8ny2oLK4XM8YhFrsMpG56AN1FyTJzqrjhUVp/Pa2TZnhcKAe7lLtYQr60kxWlrwY
abICrNk6WbXx9X9UVJ1vG5nwB1EDQHICRg7V9GxpMTwow8bTW2sxlkxUATb42tjV3YnmpZKN+Z2Z
6OlKY/LJa/XPUedR7E9/jMfouYji30ev/37751wHxstfo1+uua7NJDFcJix6YJCJ06PiWG30lvkO
Zr9um9LmbEmxv4+QSqCKx/4CPduCsV0KSk5jB1R7ddzH3xEAXwYbd+arXh+Gdw0QDgScmFChSF/1
lCh5c7KQ4u3bJGCEpHx1dHeOaWBiaYBLyPVsKjtkfNJHZR6ZZmvNgUgS605vnUWjgP3vwydY5Wfe
B1OmEBLRXKxQAZYzHVTgPaNEQJYGlsoIYb80jj/q9l6LZmgjr8846RSygDplDu6yq9NQ576VBpZJ
E7o4tDUlK19DmJUS1mMWkTCPyN/OeYjYpvN0VZhjYFxjWp2vhVKg5I0W/fWgNbBpfhmUT4X7Kc7B
Vyn3vbF26aEPYcDj67gxuq+3ffPaSQzSdWo5mqkZvO+k7xfbg1nniWmi7Es/lom4fKFbSj+zPn1i
T9/TAlEhgw1F9kVHqc1j5Q3mAjUvsPZ7uA6YwA121qYE8bJw98bWOrhf6FQ399Zy2Jt3p+dsxeUL
U+zPGaJn4ffSXqMChRyVAUcQ/5FOYxmrXTei3L3oC+ZZ9JzBxQZULK3047IbwJR3TbzrnBMTn4H9
t3x8fGgcy6ONZbMPlFwuP3QVBEZYuCfSdaY2lfq7X3+8/UGvmCzeLQiBH8dSDYC9Itif5ct9bRUZ
c3KmwBzDE8AAth4ugQkvBS8oA2Kn1enLqVwhIQ3R83yy9V4MkLeXePA/9sUxPrPfRYiR6wkrRCCd
mWuaAvne2Qjm8zzcoAmj//C2QOnX0crbz2l9TRknEEG6wwfGmWU/q7WB0BGm5Bw0F8tFtBNqY/Wd
2237u+SB8YgV+syLDKGNHXNKt3f++hblbtMcRMYoSbioCFwunEZoZwaxhdj7AOnKk9O8uXM0w9ch
kLAHmo+3CuvDgS5NdGlVOAnQgEVugtL1cGH7oFfloTbjmdt60hLEFbrg/EEeVfJTtD/Ck6ZiKRmt
ZewVe1BIEGZ8O9nGDHXyRF5giG2D4PWdW0iVHFZ3/KItg5F9+yhk8cByxSuhz8YIFsQBCxgDVnNi
nxOfCqZmNPF4E+hkctKnOnEu+7blokfffGFqyi7i3ZzOPSsn9vDCin75tdyONNsusAJ+4qujDpsT
Q01Iu6w8mmF/7XsXpqSYBs9In7kBpqzBY+QSNSL9u65k29tWriMnQDZOFWm0x/GSi+LQkZgZ+uw6
g3yHIT+E6j1qPHur5/UWPxnFw1D+/RYKi9z4sKi4Fu+Zyy2k+K0n2ZgioKRDS207D6UTb83xA3iJ
GYe/Yo2xqUqT2Fsagui6cVVIyfUkjRuSUCq34WvKtMAX/w0Fm321PC615tldCa5PJL/bakEb6bHe
zlVyrq/iix/gSI+XNLds0ZID4DAaW6R+1irEJbc/oKSna3HnXNqQ9lPPnQFdbxZZrVtwtRvBiE2v
yNnSnl7PkoZdv7tRuoRQCeVHtpaXrvT1KPRGtsZUX5L9tstnYscyyd/AgK40MEG0T+eWd33ixBd0
eeG7Fuou8ss6V9TKBegETBkSEzBpuwoOCLUjsUESCUqPSCR1j7ad/3KsFydlUriJXh14CFogm42n
zZyXq24A2024pgkJFRDFJbnwAIaoreoRKKCJ/KWXLF04WjbeUpQXbND58BTM0v9PbYGBvANlWKKb
IwdufKeFCU4M2TrHf0ZKTUFT/hxb0Ij04We86TqM8lWBCjh0BUge32/j86vea6shsYBr+m8mAqOe
sqTgudaflAd3EXztt+h5nhazd/ycVamq4eSK0mgOVvVtv6LlurNgGuAtNTxbSIkGS/NzzAjubFP5
emNdnuJoUHNPwZAv51WVlXZFFWDW3NoHr12ojJswTPvU7sp1vwYLW0NMHS7U+/lveh13L02Ln3a2
z2nuunnQwRZnbuu9trP3otpabKvdzPcUt8Rl6oauIwRRqIijQXRFWAgfohZpmvCdbbAjM49X3tJ+
wtRymT/MhbupRZ0bkxYFw4WZUyX776Luom29tjfqbs7MRD4sFoWbetT+oG+WQh6KI0EVttgZluMm
v9d/F1+PL+HGXkFYvqq3DfiePbJ/YlJ7Tgl1eol/TEsJQEUjK+sg0Xrfz+QQbbsNZDmbOZnd64vj
coXS5d/YcFvkJmZcGHva411SzSoXz5kQf37mgUWZdMwWYKLdGJtwObyR39t7Lsm1sXQ37UP3jz6X
Tk9cyJfLkvJCphtSJAWxeVprm/Y5YWZv2IsAA2Z/qa/Sx5SOQ/Kxf6PHVT1nH+fotyfXbNCtNijV
GrZc6+uLLoviUayZyYtBe07637fP23UgY4FnBqRNTZ1K6xOxwL5SXso+35U1dDHg+m+bmUiwL+1I
G2nnRtjFNnaST/2KMcNtcBBMrqPoAS7NDTO3M4Fkbuekox0nJTOC7wszyOFpfTMaObMm8f64ClVn
eye9T0551lWjwZpEqFIfoherhJ2LAYXFf5wyXitffWZkq2XnIJE+c/NNHuwz69IVZB8DgGo+1psh
Z0AgvM/yTzpPsiOjkZrxYtR467fbK57YU9eyKNTYAtF0DaMCOW1oYT8uPOchgtJDZ0bmtoUJd7yw
IH21pEdNAlwm43tJ0K5SYPqbMjbdu1zv7JkihfirpK/H65USDA1L6l7y+0uDSU91kIBcBCbzgG60
zE4PNUMFrTZ3bU9t27klKQSn5djFVlwzClz8TIyPnjtTLJzoiPIQOluKHHw7UiQ3xEC5Uj4GCKwj
SqDu4022PK1Q2xQzpnBc2zP+P72BhCW+CZFJrnNYg+vD78kG+qefekpdB47FxvilRcWMU0x4OiLy
dFLoVJksU4odAt7AQJDgWOptxpyNt171XxxmTBmqtt70pqV8F9Yru8teb3ujIb7MlY9ojuuguYBK
n/z0U32zAcRe4PBQCDJe4yH7Mby1+3wvxHVoJHITgJx6oFCw6VbGJ/dO3ylb8ym/Cz/xwBDKWh+c
lXo3F04nIo/roDClmxS+OY3SjqRjNNiQiY+LLk6UnZq7xccMmrAfg1XnT2EIuBRGlnxc3t6OqQ8O
V6tK10koV8p12oCCGrDOkLvCs+sXT1NOj2PVtQ+FqzLz3LlM6d42KEKYvP0QPhsmbym8TMZxtLVX
dIEK3WhkeZBpMPfqwSPkMFlhb8AZPzKWsbltcWpjebbx9EaDXEfCi190lmMEttqHgYpPZ/EAMn0M
nbu6V+vHKjfV36FhdvelTr/4XxilI8UKPeoL8iXfZga9UbsZF1oLKxVkiKV510DuYzL4mVD+um1t
Mlq4Z+ZEuDpbIxxjitoeMSco48eVvez1d3k0CCBEOTb+lr6FD3PBYiqwu+ysayDx4AErvzTKtKJ1
0piegvagg8vv5CyCrmm3ZgtPwO31TXrpmSXx52fLq0dEqAsdS4IJqtD79UhPr0m/pd3LbUPvWbvs
noi4An4j/HlXHL9RZFlFkxId3IfTp2h3WiePx4jGWrzx1qKXoBw8ahpCvfd9Yxnhn3GcqYvl/AdI
X7IEMR/ZIjzFcMYF7i7q7JnNnChmU6A8W6P03Uyj4/xlmHA+QsZhfEk+wE+2VNYQMZor+JPX9Qsv
3nU5W4madNNzy9J3RMYsROUZywIkAdx2097pX+vFAoYcnmjKiqnIuZRqyknPTUoJXZiMzVEpMJnC
KKBAJFdbOeziP2/7zezKpMzNK4xgTE+Y6RA2gC1nmRzArCjrduku/EW8Kw7FwywgfeoSFUIANPfo
C9BivzwWSc7wUyrWVuqnrw1V7cCpPp2c7AdjeRsfuuPUzWAtnSNpnwrhnmi4c+YN+opSahI0gMM7
4aJFqKyD41sbxS9W/inO9LsAZHw0p3d7hf2zKQqfG5TORJGPY4YQuHglnkARhEv7YLtL74cFEC5c
nVbNF//J+13bFFC7L8pL9pP2wiwedioGnf8I6dQY0TjUSc+PCAdrZ9fhKhz2kHednJm+xeRHPdtd
6Yy0AYiKTiyWUup9vsm2jVAwnX1LTb3e2FQGs6mhAn+X6xftGEdVmr/b0eBpW5+AZydLBly2xnfr
zYchb/m34wz/+Y5/TOqX/ho1ZeEPCiyRngn547CLE30mek6fw7NVSb6p9VntGhWrEhehEa7L1/bZ
uKNXt0jhSIY4CBJawFdzsNDZ3ZRclJlTOElFZBNId/W4TD96H4ItU3ab4jG+C9cwhZ2Oq9tBR592
lT/7Kblk0FhRGZcYNbcD5FTesvpgrltoBX9Z0BfQloWi7bioH6F7FAUV1BpX6XLYFg/2nX6vvJxe
+2//i0atWOrVFXr2CSQH1qvB9ygQi191ehQN8Hcfrj8Vj8YnmAOQeJlDQ08fzT/7IMV4enFxnzj4
VaN8zp0H3Wnvk6Zdx1E5s+MThXcRif5YksJ8MzDE3AkP9h/sQ3IXHby1vjde9C/lol6mD5RSb39i
be4TSyHetbujkTLYhVCh/w2a5W2yG/egcmHYW0PGem88HO+138oBBqhg5f28bX3SOM1aSzOpdFK6
vTyvADwgcckw3rbHcJMblr5j2PA16MYPUVv+03lMglXV0ymsZ2KgLo7plQ+J5wG4T0oTMm4lNHoK
j8C3CIJwUCyLp/AJEsgdtAlwFGVfwkd1layUFZNBED7tAEA9Wa9w9s0VnCaQjnzvs98hfe8RdQVd
d/gd5hbeT3SsaPRsoILYhjMrnnqknBuSvjOsD3qTqBgaww7qmWD80DdgghINoaJRVXb6aU4cZDpU
/lmbLfUFUSVvwkzscfvl+L3+ma6gj1iWa+ubdrAO8V2ySR/UOeSoiPA3vuvVW8zV8ybSsVny1hbK
9cHa3lcbZZuuu52xv+2+06f1bIXSfTPqR90lBRIdnYBaEGnucWnuYYbtVv7Ceotmc4Rpi0iEiGav
Ci+JdP3YY+Z3UYpFyK1WYkrhtDw+ZGD1hVhv8TZXM5jou5LJ8/ail81k3hVuvk2MyHaKdGQqQtsU
z8YO/i/1aTzYG8oUw1z0m4jsnkqiadF+pP8qzwoOcQX2D8IaTmW/8g8QO4hApCx7tBG71wzay8Nf
q46TM1ApVxlNBKECVZQUg4pGq5Ja1AvaTfJBW/zTIyXXowe5tuitMPYwk0BMPBcuzEkuYzEOnWc5
9ZAiK1+8oNs1/q9RmdO61SbOwYUZyU9M0MQhsgM8aBttkfnQitrogBwfenejqo9h/9VxvqRIKWiY
Trw5pcmJ+1J0H5h2J7R6V1U+P6xSZqXxGg0dkxyVJetULm0NyAqMmTNncHKlYnqFloSl0bK/vEOK
Y6I5uZCX0bcUd9bazlln95AEk438vQzWu7P8MSZDHSot5nomeC44Kj4bR7UgrgDcW9bX28uaPAln
hiSv1PUucsA2E66reI00BJxQM4dt0hHPLEiOOLal01UJFiBogv+jg9/5bgw+/t+WIblhF5hDDk3T
sOhgG7c16MBnQvBUPYXZHXGJs5ZrXKIXpUcjSFlG9FtHwSNYw4abJveD8mz/tnbZlvF/UidnlfKe
g/t5WMb6QT0iLZ4emt3txb7X3KTL5+K3SJf50JuhZYktdYCC6asCOt6V2a3aDTxtBwcEaVw8mdZG
qECLHzb+PqLFgorVsv1dfwoYY0cpAqLTx/R705LuJZt8OVf9mf7qf7ZLOi12OwRDKT5IeEIYhSJT
Rf+TUeWZUzntvv9jxpSufqi9EsT92IkTbP/h8Zc3fL+915MGHFJGGuPUJt5zj7OCXag74JKzaITm
hcHjKIs+h/1xJpmYjGJnNqR3hqD4i4sEG4PW3UM1tq617J3Jt3bnitZzpqQHhnOEgcytMKVY2Wfb
ZhQvS7aB+9svux//t42TfDRuTkPq6liCUu7hGCWPdT+X1Iq/4uoYnO2b5GNQ1A92c8JER1vYVKt1
DW2QlVSbFhLFkw5XmzZz8qZexyAiPR1qFC4epnAvLwE3dWpIw3BrC9GIRQ/WJFvmd/qTvbAOUDy9
OM9zSMyp7PbCpOQdgJV7k6faQN6gM9+ySTeMSy/sp/RRB+airoy3cD1bBZjyk/N1Sn6S114bqcIo
wwSfAML5yQ6oMD07CsYvTbZkYhNyAWOZzWI1poq6F+uVHKet06b0WrFec13u8027i+5htXkUunjF
Y/EJVDwJU/xWzs4YiGAh+9P5oiV/4hEXZVqK5STKvjEqB/91DGMc7df1sUo3pVf+gsf7i2LTVRv/
Rf9K4CptCwY7E3SWdIMZVeRBTYjxoCqXDW3eaETtSXlS5joDk6n2uSUR8s5CmqNB1uNGsMBZaPKE
TX5fjkDgg3sVMt8OTXD4vaFBb7VxlWnO3AGauhfOjUsHaDyhOJa5GPeThWptzN+nD+hg7fLP+g89
2ObftTX8Ov9i0geo39nmSmcoHPNu8MSx7SPBUvzSQgt8O9xNPZg8LMDb4FmexXe83FW3R30jCjBh
69035VhvjCrb2yr0+Snt1tpcQSBzKBJ3G0fJxzRmjfBkLSF0+PsBCtZqgTb0mG8Qceryh+Ru2cHw
Bnn6GFhf86jdj2r89m8WC8KPigpZN+56aYNzoqqNyWIhbV739+1eQNJ5/9LQdz7pu7lAP+2yZ/ak
mGCPesXsD/biffO92MCjDThn/AT38ey4+MQs2jss1DOh3+DhK/d1MwNuIs/BlngbNh+OL+1TwmA+
QD9e29on7SH9VrzNBdzJeOswxvhfo5KD9mo4gsTAaJ8cUWRIV6f8yQ/+cbs5SKrYqasYd2ZI+nJw
Z/lxGZAwwcJ50EFp+lG3GotDrL9mer60hpmZtMkHIijb/1mZ9Om8xC0Z7cKg4uSvJTy6A/TynnYY
kVGx0m0Jh5bXfD9pA9TM3s6rnmZcdSqBO7cvHYesVKNUF5+zfyIhp1cXvSAp+kxWvIx38TrfzqHi
pi/sPyuWuWLCuGbyKH53IH+Lyslb8LJQlvXia870tLvJH2YHa6bPhwtJKxMijHFbUvApTMVNoXMa
3sFex4Pof4jGp7mbnwyZqiQyYmhijWqqqBBdnn0Hir0WeU14l7eQy3M9V5vTXlhK/lVIPbMkvRxP
peYFcO6gPPaAOIKxabbJGyJCS+cleD4+/7uu7sXSpDtYOTFkOIgvZ267tbmMv4iaEIIai+JRZFoJ
Orj6hxn/nDyQZ4uUbuPONSM1LrAZDQunWRT7YhOs3Z/1oT/49/0S8sK1oAEZCKr2XBifjDpntiW3
0dTaOmXiU6q8Bn+GISVqY+evuq/ho/0FgnQer+v6MdnMVvvERl5FoTPDUrhjuX5dRRiuxct1mSOU
yLxvz0STtWx/VZ/D7e1dFlHtlj0p6g21WXuhWGgDNKBxPucZLE5Otiih98zaOcSbOAG3rEkhLw8N
DdAT1uJ99iFb+/sfzSr9AJvM7JjWnPNIwQ20TGilOZaq8oOZ1lCloxblnNaxOWw7iNo7P9nf3snp
6OaCtIJiTcyQSMc/145enFokcCqyE+YaPc17ItxaZ1wFiQ98JlpYn6CT+9rN4Z0nTUMpwPQvwEgm
7qSvmCZj3kJQgkjGCgFRlOR4uq65wRhaPJkMzlCJq4+QJni722ue2mWTtx6vf6anme66jHjA+zRU
AuDdd0vuTeQyjNxa9V742IM6iZDksP2ZCVxx8GQPciB4YgRXZ1hHhva5SpL2cWuRX9V5jjpZRh99
EZ8aJiYb3XFXt9c3dUXC6wKzFLXw6xmyLGg1r4BtdjHqCgIbgX8XJgjV3DYymSC7BtRfVGoZ+5FB
Vr5epZEd8fXUA6KlKG3Ai/MOsrZ+N3v/83z/dmoTQXQx6mOZBuOT0mdDGqNxCh2BAPfkr82RNCdF
uTGaI3aZCqKcBHETQmtGPnzpHW1Y6Qqqm5x2D8V087V1X4ekgrF4JpOaWg4oQ4NRMQ2EnPzAqJTU
DGwP8toiRxrdcrN9VhQfjWEuub9eD40YlUlCXjNMncqdH+B3BTSw2Il9Gx21pnj186B97o3O/O4c
882MW1wHS8zBw0AvWgW/IeM2B99nYtFHkxT28yU4ta3x6L1QWFiF67/ne8AU9GG0Cxi7g2Hj8ktp
gZFocIFiKlR3Q2ogbaj8c3s510fJ06lGgjl2TR2/k27U6mi1fj+iuBuW4z4cxkNdtjPRaOL7YALH
hi3UtkFNXa5CZ+DCblsYCHydinPgQFCtIgFU2bBcQ0ydLv9+RbZonDNUDbhGDkUxwh2ZmyHRHp2a
vdvZz3Bp1jOx4fp6BopAAKJD77Eq+QiVSVbnDaQ/8C/9o7YvSYpcj+2u1PZtzP/FBxLzeDibreMN
0u41kNJ69gkWE8P87Q2/T/2ck02UCFnMmQUpoSv0ctCyHAvi/ZhHK2ZIkUYm1lVQu6loy3nr+QG4
iaz80qrkeEdLa4pcsLPQ+Xo56rusKe6EJlFawyWU+Ac1B0JUfkRm8LZ7zC5XuOtZNSlxstrnSYDW
JoNPrrHx3VW1TbYil0ObD8Em6xdMJLMVgetoeLleKRfQjbqpjPi/uzwwVKKDE/qPWaBRxid0cyEi
nkd+Tbrq2dcVucLZcvNisBBeQVbyGGT3bduimpuhbTmsj+gaGIU9wxo28XxmnYLw0TYN5mPl41cq
ThjAH4OK4zseGo5Cd5FADuwBNBjU2YG8ierHpT39cn32OPbOKWh6OPmW5kEXqqWjfSjdzQ/RGw8g
m1+Ex/vCgVF2rgbyXjy/zHoubUtns0oiN/FsbMN+vencOzT4WsrrP1WE7BCmWiPCIhpaYprUS3c9
0GZGwVHjrLh6lxVtJocZ7blfNe3gZ19AOs9m6lZK7/AFhIOXCHe5z6W9197nMbX16D5H9vf/hVmx
2FubIR3oHDZzeLfZDIEw1pCST5bRmrMFCRw85w6Q3FnE9kQZ4fIDSGc5L4vCr12Wmu6jHRJkwRqw
yf606X/NsxZOXWOAL0SFUnN0RrEvHS02tVrXyyMfO9GjVYKuVLPw3Erf1qcmvQ9adIBmIpVwXWlH
DYi1SAY1KFCujtIpgqlIy5BPLTeCdC+njBh+Roph227nnXnq4GKNo8uzweAfOUB1+gg7Gko2sRv8
agP3JYrLpZYbKDa66PYit9kWyc+AzHulK4W1ShT1dUAh8PaiJ8Ikw5kWbyVmhK5BC8cjRDBWHwOI
UlBwL8pQXRUZpDNo+NQz+ztligEooDsmLOaqjHQzGmuoDLTamKM/uuipZG+2Fr4B+JkrcE+EYDhX
/hiSQnBF+uv6PoYsyF2cKlhWbnPfosZbWd1Sd/KZ5GTi2emJIR9yb5V/rxNire2qoQ0YU/vmeQv0
Isvn5G7cqc/+Rxr8CK0kP3kxHcwPtz/dVOAxyCSt9zkqmJikcFikTV4c44hUhSK7soCjKHkON6Jw
Cebr1+Ac5usJE4fSABMFOw/5v3lF6t2OCQNyutItWqV90hMImhMXHXBreCuq3pxJZCdyZbE4mNLF
oBh+eBkB8mOkCPUy8tdchXAR2cq46qJ/4ZW8NxlcAhiuX+V7paGdylxDX8nKrVejyQ5GayyqbAb0
OOX7mBB0lbbL8JsUzPJIc1PoJrpFUZcLvWWkp0MO1k5fbrvEjBkZFTTSY0qjksU0CQL36qJU++UJ
mfPbVsT5kePk2WIc6d3cRwWUqBFW+vJLUn1SKvPRi2qgOx+C6HM3W9aZ8jnbID5ReXBwB2nvkG70
g2NjdQslhGewVBY9eoRtetxyOcw4w5TH0aRjGIr3DEOCkikrq1KjLEkafdeFogf9RMNb3d68qU90
ZkIu/qMiZXe2iglPQYU2eeCxsYCkZ3PbysxC5CJch/BZ49QkB6ELSlwrto2lzCX2191wzzhfibhO
zzLdgBdoWrasBPWurdm030Y1f2LAcFtU9sZNiLt2Xf1wumJfF8cZ41M+cW5bCn1jY5eNhz4JxIKH
BEdXjHJZktLnRjuzk5PR3YOL7L2eyVSldE+Xp7w81TAnQ9FipUttYy6znXanLDsKxT/sH9Xr6SnY
eK//5vv9MSpdYXZp5UqckWj5vYdM8Q6emJngOpXIU8uDiYpB0ff76/LzNZ3VZw7SjAv1pV4ZX9Ln
Cq2uRRlCDrlwfyb3/ZoJXRvBE205SwUz4Z4XtiXXaaARGvtc2EbIJu+/H4c54OfUZ7swIXmIDslW
2R4xIdCY/QoxZyEj4C39j/1vF6zbC6jMj38/nuFdGBXrPjsSWhMqmp2JnA5NotCkYVN9sCtE2tSZ
u39yAwmG1ETgEbsqI+mRjzCgS4qD5uCqs++Bv84E+ekNPDMhjuDZWpCpBa5gYaJewfryHN2FPwSy
KN91m2GV/dB+dXf/5ilFLvpnWdJZSyw4sKswoUhhfUEU73sdlL96RX8YxuPdYINDof8TogRgVI/9
Md8e7bdOLxH+VtZ/ffz4HdD32Dyrr0toseKU2XBk7Zr3wyM/Tduvtw2Ii0S6Qi8MSI6i1GPR2oMw
gP4VfMiLpAXqnUX7o1qtjBqx2/q3a85Bxaa8BiUuAVGFSuyKpdhP6jSpG5TpuhBWQMSg/b8fQuVJ
49C4M+BcFuVa6QYtwipx2wKK4qOPRkFH54B2WvDPaOXhjINeLQZLVLstnmsm8+DvI2Nn/tmgB0hn
q0ZnuslQSdQLtL599/X2d7oum8GfQHGT1wrEAZDoSWHE8ag82+4RGEtifowtZamffreqXixttLD7
zlh3Q0evgkd+aKxmbIu/+8JJsE3HhSIuZFKqLWcjWuHkaJYiU96ZG/Ngrmn7rsph1f1wF+UiPwSb
4+fbFq8SO2BlwNbgqTYEfFE2qAbIggXxyVqE8ffI+uYoD6fw1xA4QhxxcXJnktWrM4AN14IMjJSY
gSC5Tm2aJQRBxwRqOUToNlHQmXCOVavc9t+awDnkLfKTQ1QwGmQBEb690utpMxCaUJBB0+VQWL5q
No0jSn5ZMbgwBHfPGppd/RiiqNvssjQ4KK3OchlltJ21k9TbHI4aeP9Whv+hdo5bp0B7vCpXUd2u
s+BO8+dc++oB+/7jqHMzFCbI0iWnUwbXCqqsdxen0AgPalEg8KEgnnwyS3/j9kG71WynmYl5VymV
jgQGLHSiZwBFhvzxEyMeA9NKqB7Wx5+66h9Qozv0AaK1feqdlrf3/yoLFsZ4KduuRfHjqldVlEbR
0iVxFmWj5RuzUn2kQRNjlyGHOnOEJzZTcKywl4ZBMeEKketmQQITBqKnp7APDzRJh3Vkpmm48Iq2
qZeNzewUI6WmO4cs0uXzy8CciY4Lygk6s8ey5TZGoLmARxGm4nj03ryk8I57+ranDx60XBAne8qI
oEOWtQUylhkIp6pHi2QZ2UpSLK3ROkJVjyiKOpPS6leZuxDrhs9cxDP9mpoW+KxQmsuMRevBp2oq
7c7KtFc/jPtlVEQqqpUVDAJ0JU4m0F7GWp4ARxy6mDGv4njIQ2+lnRx7GybOtzZSlmEafHGSZBW0
Yz+TpV475eUvlfLg2vbiyBr5pZX+GqcmAoUW7wu0cGo7mtmVaVPc93SZCIByZ87qIvQWYkwFutKv
+3jcWj6SAUI2drBOM73a69jHJ2DESxQEyL/lXq2ZDpkCQTBk73pEfh2m9AiG4WCcfHORK+0mDlWA
J72yPXbHmS29Ng0fLM1o2yJIcKdJr3c6rFWo94AztCx86uwQFTjrdJ/r1qZV48+n4+luOJVPoDg+
3j7y1w8O6lQMxsC8g3SZccVl2tiWjocN1iI/xdTkm2+abXywuv4x9cuV26jLMvbumopOpfMzd6vX
lgY9kygndFj754bApDkzzZPrTy74aqFAIQxRMZRRqkgSpqrLpDPMPN9a5oIMEw7KIF2Cppi5b66S
FSEvJB6RjDAy5SsH17GnVJd3JaqryedC+RLlX25v7vXfLzhbybgMBphF4/cyWTeMMGkNPwP27xsa
0exkNM1e0+J/cUtcGhIx7yzrGkGd+NrAE5G0PFx5zfDY9N2bfrTitdGrM1fS9S2BMbQD+UiApvlO
l8a6ZEjbHFXURaZZ6d2o2f5zDUPP1snNOYaB62IqAptoFpAT0EujHi7tYBOW3hB18BXF++6Txrwu
dBtv/uqHxTirJZopc/OX1/cSgiRU+OEFswU9l3TJl1ZboO1b6AvFNpenuggXZh8eF1Q496YCg4Lp
93OcESJaXiSU73EfLmhKjYiVyBlXZmd5dGz+P3dftlw3kiz5K2X1NPOAukAisY3d7gdsZyEPDzeR
FF9gpEQmEkgkEkti+5v5lvmxcUjVXeKhTLx132asu8RSHZKBJRGI9PBwR8WleHDhqOFSgQ0BIr86
d6T7ksPSr+raj8hu7x8ypHAwoywIfWG/enqeA/ddsJeRV71ZjSHtm4TKNs4ZVKDVQnZ5U0KOOr8u
SpooCvdmUcmEohQYpIwGE1uhIXCPBu0/qHXfry3PgaAw6mobjw1u+Nu1NfOsnVYHbrgGFWBJmEZa
V5lKLZJ1H+T69ztpXPbVqRHGTmCJASF4G8rXNpthymyHMZIuwuzteNqWEMxgX8086SMzVC8firb+
9Px+CLrelh8e1IbPeHUJBM0erQeyZ9sV/uCRGYTFhRVBttKIP9y+vy943p7oyTV1FlHziSBmH3uh
eQcMhCUlxOVo2vX/hc7rz1bWOl4Aa1PI5rxD5jxngunHurLMjlxTJpuokTC696vJjmblzumvc+z7
Cc/1Pv4Q76QYGWfWwIQD8bokvwRhfVrSWkXZtLV5IlIjgfpiUrBwqpOgjB1o9CyRtSTy6uM2zE+y
1XooGD/AA7Vyo06WlMV9S/UcLg2rakS/Ko+sgg1+ODzpy+ZSXBkf2gG+f8O8jXiyntyhIv0oENFU
GNZGtmrav18gvA1xsnxE0TGjrxDCMlL/Ao3enQIwkqzSUiDpOXPUvy5Jk+b7D+nGP19Jf13OkzvL
idJt2yDyqmmVZ5u2v1rj8sja26+2nSp730dzKD999BL46KqevOEIdeaBZMjItIKVOlonAEziXy/b
n4WAHiDU/831FXraJcw6NRbGmgg0H/JQ5lMZ5pbZJr+O8r6djYfjxzDrYfyQb0RTmna9Poxg/V/B
K23vxtN+jFdjJlCcPjindSWcvshWtUHUMhiGA/PlbbAcQGu3LLhsTGNca3RgjXlQSx462bm7OB9M
3/4sk/4Y7OTMzGZwaDkjWD08lfNlyV9Wo69fX753CxAQPBAmAD6rUPI7OMLTwoEPJfqDI3bFF31R
Zl8yZ7J3DgSw92zxMv+DgO9O6ltAZE4Kz0t0dE+uIMO20p4lAvresPXBci86EZl/e69xEuXk0ll5
FVSdQhS6aXcr68verJIyH77s1qN9sx5O4pykw8p0Zt5AwnOl1PHQxrxgGQFH3ZOURZDQjz7i8K3H
/at4J8lQ07GEAzPiWX5/ZsD2smEfSpC8K9bWcyIoZwEcrDTOk3NCwciGIUcMdqeT+jqvIiteGdHG
naOi+Wt9bsZkm0XW1/bD4uGni2OVzAADksIK4SQrobs7BzUEmULfNpZPPMirM0a1KiJbCZZHv176
P72WnoVpRBRjqwva22eZ6WweZk6x9CUP4b6ag5736wjvJ4ZxKeHLB10O7PKgmHyy2F3IDMgCplV4
Z4XFEDZPCzxJhjPxTGXqwskX9PIzVUJWyv6cPf069s8ebICbmLZcnUPe+eRIWU6j6QIjnjUlfOf0
LYsM32u7tKyAjoaQG+X137+i2GcCGKdg9MDl6OT26QzaPCXBMz3SlsXEEXQTwJZr9+sz+8kiAbiF
8gNc2bWuP9kwdaY0lpJDrsNUxh40pWuXL7slkJ9+HeYny4MCI1lVjKH9+I7NvCyEGxOHlRt4Gk/D
WB2x1/hInP8njxpiIGuDBwKWwel6hwcH7l+N3YnsXKUjZhVVaI8DVCwVKJccGuWgN7R+PRwtqcCZ
/fUZ/uxCYu+5Cv/gn3caNZjP4ZPBxBjWDSYslr697ZYezq9OWXwEQ7zHYGAkgx3PqoMMBPCd+yZn
ImfgaA+Yy8UY9xLTZB2ubu/xWoNUTfAKOck4u5g+gtt/coqYfrDQRAF9+30PfQggwdhCODDkQ52Y
TZNMnhPZw0dU9HdlAc6OYPQQ7HcUI+9KnVpas00ahPEtDMlC9Sc3ngtih4geLx+ZHP70Wv4Y7eTl
Box0AByKaEPanpOo3Oqram9tjUQ/WHBXsA7yqjr++ar7jy/T/2Iv9eX3l0z3z//E37/Uam45y/uT
v/7zwL+0dVe/9v+5/ti/v+3tD/3zqF7kTd++vPSHJ3X6nW9+EL//z/jxU//05i+J7Hk/X+mXdr5+
6bTovwXBka7f+V/98LeXb7/ldlYv//j9S61lv/42xmv5+58f7b7+43fMov/w3Ky//88PL54q/Nwt
f2nbp9++vvwmn77yl9/+B8NBtU//892veHnq+n/8bjt/oGkH1igaKCCPAn34/bfx5dsn9A84CQH4
XFmIAYaN8Ims2z7HD1l/YE+FvgvUrNfGm49E0dX6z4/81RcJpBYgpMit3u//uhRvbtpfN/E3qavL
msu++8fvcGd7U0F4K/8Rx4TcDHwLSfQ05Yhh1AZxyimaLb0r+HnT2hdM1c81GgZhTkQqM37JbRfW
HP5e2WLvLfqgihDWU2cWaOThYpqfPWV5keF20M8BA3ex07li5zQCmW6Jaz9LLY5rRR4NIHYR5TVD
IhMq6sBoQf+qO5eOU4TM9yJCmydCN4Rsi5ugOHblplVg5kOOB2z9xK2jeg8WatttHH/f+JfH3u1D
D7wiFuX5+ZSHetPQpLKjEVMMfUSscNTwpkrBuASWm8xFIuTOBG8Lk6o0VvoyKK+4jnl9nRVnXKVN
HTlZXJahX6JLsyHlRRukAd2JG3EDpDgWmHR/bT7Z5nVzgFNRxSL8aZdOKJZzAbkT597I4rkJq0cf
kp83rQyrMrw1LNSzUQP2J3/JrWt50/rhbSMuauOOlP3aWAkZixioQ3UEzWSiDk2xMVt/sxQRCN2b
DEJ6ikO1vVpidG3O26DZuvqqNja5ThvtnY1WKKSIuqIOrQ36lj2JpjzSD/MX49F4nL+Y376a376u
f+ZP/ev3P/Mn8qV/haDFn/8bXosnZ+Ns6JfhlQJxdINwNPBmdeeLASrAcxpsmvKceFCtDuDe7sDo
T9uhvReqehQXRZeaYxCS+nNDwsWDX0hIHsQTtaNBi7C8HeP8ejJ3ZZ/kZBNaMOvJl2SCxzjbYD5o
zI4lSksnHfN4EKFbH9smmpYjnMZscoXf5Vkb/Kl5WNVHv916wMkXiFiEMLFzQ+mkUEaexvjzFPlD
ELYC3o3Rsm/w0/gKb5loauELFgJgj+gxBDU/8v2nGu8dkGMeN1W7LdQX4h8d1F/5nNjmhunI8yJ3
Sm0Rz5c4zzwDrhOVfUxvYSNDb+fL/Dkz0wCONfzMk/uJbOVZZsdqC+uAyO+G0BXXzPjCumPlnpOd
0Cnb4Mfr/G6arif70ZH7S9dMC+MBS5XRJkafOLJYH5NxiEw0wfy5TvFKjhkaNJVnxHrYob011xGn
Z60DWZvpMtdbe9iYS+R7cWMkEidcw4Y+7JvDlJso8cowUgwtpIOdHdS5GMIJPfy6P/evHp2lhcBB
TPMoOLb9HmPVrMZDHc3ktjMuu0FH1WKEQD4L8xLl6via3/KLQ5zGvtj7r2kzwSXlYnw6wLmLh6tq
XiRptCwpz69UFw806i6gY9DF3ZIE9nk7hOLWOA5AGtuYzAmUyboZyjV52Gd7Qc7hLJfxez/Hq39O
qHE+RrR/mows6ewqgp3ChjgqpIYDQ0T4yVoAfjgGabkZe4uxDfIz0ReRxZ+Zr+Op27fFedmfS4ZB
9fI8aFWYGZDpX9KgT9Sl+cRgQcRCchfwsLmumtcSfm5sjkCZSjwS1teLC6BQ6diELKGPBHMkdF90
5lZ+5fUZXFhp1A+R5EZY9xjpwZKKev/rMQXUGSvc0WJVXIqB41RmZHmPZTZHufcSjMZ9X6TC2Qq1
m+2zKkg8oWAqcptb9xgOxZlupJmW8k6adxgjUcPZfOE/kYKHXQ6vQpA+lv0ozmwCSRo/0dgYyVSL
S3O+RUuUQuKAneuDdz8iH1phfVVdBSYKezgRh8a3f5FHfegO3/4z/tv3T8zVqThEroJbA4t0/ef/
nS7qXuoDx0TUuENiXM6W+3mEB11YTiaMk63Yh3lH6F829MLB7m9+xrK3eWxMz52oUMBeODOUj8m9
YSYMmjJodtuNG/Ym9JhsLxTmsyWXmBnXXmtEjO2YMkKKo/Dkriv6EPqb4ThWeAL2GUlztWudTxhQ
H5PRj8vZC4tFcyRr96GDgTTPQ1dd46pKK5IaCwMkaoZr8+yHgJp1HFThEpDI1/UQtsGm7mCoG4LS
GKgHMbqpiGVaDp7CtGUYPLnnxbMeowaTsbQ55PWFy+5qvBMzBs/vrV/E6OCDorFcYPAUdoPOAuOH
B9nSuF+qiA0GcNgp4T6eHRMvEgKjyZJc9p6Pvxeh0TxBKyKRewcPLe/vqTOh2RAkQe+kxFuSos5S
mNO9MjA81wIfim5hAUU8KC7FJfmUWeUz3uaf0YEO0PgCPQ2GO9wp41abl1XfJpl2IxN0v2W5Mms7
9hkE6gM79DX2ltTaYSIhMYQ6E64Zw3gmtg0RV3WbjOPryM797r40xg2wmjLkZp4WwaUBInqSW9h6
LAyJYuZX3JE0MfwA+MYC7VqQh0Org6dAcKymGwuzBxgJTkpCE1M2MUoOuMsoVoXjsKRGudHG9OhY
w0VZWOeTI46emO4q4X4lkp4zeszl913v36pS/1+rPy0Pu5b/+FdR967+vODspeW4Dt+L2bVi/fYT
38tNi/7hgvhGMK8E0AQgHirH7+UmwQfQc4V7JZgg3zbk/y43LfsPzIW7IFGjC+VhU/ZXuUn/gEcx
ylOMja+EOvSN/k65+Xb7tR4VQqAXhH9bgZBTElvNMtVli4iLYuUqDYOAUbmQowQF1nNgGvXDdfmz
2P2xuP1JNIxsrdRwkAswjX6CtuRW0VRVW8fgfT0TWQdXHWdtYhnZRxzft9jKt9PCwAZFlY8ZEXik
niAQrOawAvZlDDUNmuJx5puBGlY8jELFg9N+tE8/mX5DPA/ILLgCFmyP0Wc/JdXPDWPBnLG4m7n/
CdQtGGTbSM3cU8FhaJt6B86Yve+KArA3BgiSmRP3AiMNH9E4T7zgvx+IvS4QkOZALaLrhfkBawc5
ws0X+PeO+Wzs5iUrklqL+wpu05vCtJHpK4nBxwZinpoWG6m8T1XlflWMwWa4lJe5aBukxKWC1FKz
bLwx77a10SHlWTa7yQfW76p8ulA1BsZ5y+Fe7UxLxHNcUTNHErGDj7rvp7uh9cpi5ALWugFIDGBz
vj0hBlRM5m4Rdx7Ml6tyRCqzVLm+XlovtjB1fnBYTT6YyTnhdv55GT3odeAJxfRPsB7VD5fRgsfr
MGdlLAS1UznIYO/ZZnvWs7I+ToBRUOeVaDZ1Vb4p+rLcjZw313/zWVlPHF4byBpg3mHX+fYQ+pGP
pljKeIKV72aoqH3Jmlmn89TVyd+PhL0uZo/gfuWAoPs2kgkaJ8cMXKxyApnE2ZwmNCqV/pQH1Rj/
OtSKL/6Fjn+/rp4JxhsFbAf0+uS6BkWRj6Qv4jYAg9nUFYiq4EGVsWeWkIMsm7kKA9IQdGwWCD+3
8wIjh18fwVvQ8F9HgDTsEiShd0BQT/Osqicw0mxR7CzW8D3GYYrHXwd5l+dw79at+7+CnOA/Oshq
zLWXsKsjXx1t9WE/DK9KfGg5/dM4NniggAfhRHM6KDoV4wIkr4h9ooLd4ravy2w5IR77YPPfOKEf
Ap0uRtF1guIpBL0ZmsQlA2DgK5QyQdeYH7ni/fQO/RDrBKOWvKwsA7HguK7OqJ7KM9voMZfx3zmj
1W0AJqTvJwhJ0AFYLcrYhPtqSAhWekMdO55h8PxBpJ+ueaz3ldWHucjTfhqFDllN8HjNPTlTtQXm
igon78E2s8jt9ouxkZAG+vXJvXv9resPIhXgRtk+wNyTpGngOdOCQlZxKevL3BJlRMY6NXtVHAwN
qb5fR/vZDfMJ+q1QU18H5E4eal2OqO1xgtxchoh02DnLjte7vxsEeQPwGgoeAOGQkHubpFSrbXPx
ijhfpfcr3i0Pc2/rm18HOeF+r9kBUSCEBw9QtIOgyvM2Sl0SYrROARnsVVusi6xt7SfNFGVxb0IW
D/Yxe3NLisgYkqsPrWzeP81r8NV/kH5jf66f//DSaYvJZBSnWEMRwjMS03jxyuoDxtF6Am8TMBYh
OoYgHuMfnPDbGFnvqNFHu24wndjhdIgckExNc4L8EG+yCOO9n399Sd8vxTUgyjDYXK4TMycn1ZBB
Z01ZRN4CUyAL+B+UFlwMeVPwX34dCcXv6cmBSAnUdr2ECIrs/vbknDK3ZQXD4qG1pHuG0wNwONg+
628IrQECBF7dl9tA+uLWlYHThYstzUOVSewu50pW16MvG0x2totFt+XI7J1h1v2nnueuSKdJ1FdW
r4NzUdjLve69HrgTmYa7XNt57LbqkwmD18emwd5sHoJjORifpCGHcB71fZP127wZby0DUup5Y2eh
UZRXts6HSwjk2AC5dFRzclUumKvz2FJHnqi8vVUSc+PAuTGuDENAVknceP784I6Uhh5tLCtSShbp
VLW5HXWZCxwmC+DWN4rhscF0zFYKog/WUiznvhJjgpmJIDI4NMjm0hIiagZBtthnTHZcZiMMqSAO
VIQDq278pk3xynnW/dx14WyPMqKkvoMsQZaYaLhdB0Ojytifij1g0uPQcy+0yVhdu7Wppot5GTtg
JBqSIx7L3bT2R/PClAPQF3SOfb7pqmCyYqvjWYJ5C/jYQMow5YF3Cbgp8assXfrxgtAy4XKOSWtf
VYa8DAJ08YmAnXhW7YhTp6ILEndogiNU0NM8l7eUAIAmfeWfMTQNU8MzgYNZ6GpNUPuO64nUh6xR
57D+k+eg3bro+0oMmDBAW7I70FyLZFH19Jh7yk57LW69vHywW/drpcQ10cpPqLLAAGWQDQHtJakH
b7jhAsM4oS0a+QUCA+IovabZry+dKsocYMR1bS+p1QINCvCVEv3gG1rOiT8UCkMGNrRLJ1y+oSwS
i0ATphkUGI52NuKxya0mCnJeJZXX20mLbUY4MYuE0yBjZEmAWz65FKjjIaFALgaD6HQK/P6CTO5j
Sbwg4nZm3PplPe+1INZxsbm9GW36AgvSErBJrWPbDMZjwz17o0RwBpo3RFY956aTGYn4bJ07hrhy
s2LvufqSj6Dy+syaYsMZPrVV6YaG0IfFyC96rxzQM1i2FXDvlBuVE3kjdFNL955m9q0QvhXCd3zD
yPJJFtlzMS9HlLXAK0cJwFxibPy6NaszQbkbq64LsB3lQ6Irfpe75GlowPFnAVNQufaL0DZqjpyl
6oSPNt9wydEVUBZWw3SbKXXtuk2wm4PcD3mhMDzS7oQHxZA5z6awksCoXDwa4aAAN851fT+b7r6q
HCDk2X61nIgt7B6JKevEEs6rU7bPSgY+SHvAf7useuC62oGcnnZNV6e1B8BqVKkYOppqOxtipIkr
H1NMoZpZcTHNg7XJqxJyHRWHNk5XbYntg8nGgNpgSwOQqzB1OPDuhluGf/SsoIonZpM2qUn7nA/u
a+NT9wg8AK6fvgJc70Pu2tNG6jWljjrPwtbT1ECodClC5RqA1gr2kjkBC8cAMjxev6F2dTvUzSc+
O+mUjW0IIU0Z2j1cZz0W3C9BDqyxHWms6YLmh1WVkV+SCy8bESADhFvSqsBULrlERQNEmHqHXlZ3
qumDjUbBOXpmOgyeE+qs2AFwuJ4ESSexoCdg6C8Vc1+8qfeiyca4H/P5Zaeh+4g+E5CoZp53S+Hf
L/1Aor7LH321wImzZ3cGdz4tBTkOrlsAla0KNBSaVY2vrECssfzIxFhYPULQcco4i+ecZTcMns0R
BPUObT5PsfKsIbRlqy9Gw3olw+ACRveAWpbGgxpHK3EMxS+9Rsloqedpo2cfA22z5SLdrUvQMcUd
mtfjHioTgChH7BpWmb2HhTTwTS74M2cW6FGsxSwPK85w2c4Mo+2TZqGpCFDGejN9tp38S++3AMSD
bmOMjnVwFiipLL0myeQjTcBLxUKTo5aQxmzM7RI4I9rUqnExYDqK5nFEvkoliBDfzLDucWPQkBmN
ju+lL9lT0HD1sIy9upMF8FAmSH+crA79GD3ZzI5YvgC5LXuGsQnbMLs8cnpAqZNVFE+un/vbZuzl
qw7q7tWCqN6NMpp8NyjRxSVrqtuRzvXeA8AB1crMAqzBDRbmpsbNthzSHVztFymVZg4iXD7Lflv2
5fhKy7FaIr1MsNAem6I2MCjp5U8++tp3juGKEoNzckmFoZm9z0tMbMYmNbLsIPMxUJGCo1ofN3Wf
b+2y+Jxj6/oANg3PN6bh8GE11ehZHgK8nZB8CzpOFbwiOg39ecBLLdvPY12IG3spXIwpq2UkiZ35
xRzpGWyKvczAfNyKTMLFIqTjLKDmTPPKtdK8bEsrNCbp9JFkWPlpN89GjlnOpjbtcwfLJPtcsN7g
EZmwKYqC2iPlnaPNHA4fyxjkaKhRtL+CeiRYwo4xWoeiJe4YQYeR+xeGWP3j7KX/4lSVKLB4BugT
5CSTRy6mqoswGgnMvCxGZW2Q5tStdMtOx15lZtilW8gKdC6NSHVNhbbKOCkXCq5+gzoAYMlzlvn1
HAeYgs5j5vkZ2G6kdOottxW0xxbTqr3IzK3Si3y4EhVnoLMAuao7loGUrZeApuW8AvglTLc9tHbH
vk76IpfOhY3yR8TLkLkQ2ZuWxbgHs65Bv6RsLE2ilnlS70Rg58YhK2rmPjaOraDK2/kA4Jkp5dUE
t5T8IbNHiAnNFvMfiNl1JB4UPI13+VCT5mzsZ+FdMqJqL8bEcCsTMZfm9CTGvDXvVQWjk0ShIWFd
Mi79bNuUZV8kRmcD9AtdPZb6Sx2wSkc9UgrA7qLyJZ4D8HuKpON+A+udhsgKaW4C1mV2rAowh0z1
1wBZGg3CaXUFCRoyqZshgB7fzlY+rUEepcENjskBB1k4eFqzNjDRgJ6U5DthWrDG8WXvo64ri2Dc
9xO30UWGABhNXWmP56RyhuqoezMnF3Xdd+h+5t0wschmzTLFjvCKNWnYgfmqh3yVGm5bdo0HK0CC
pyhrhR/mE2nxHiOy98K8tAbr0sSXZW8b2XBkmEwXyIWjUx/oAKntyMZsYRH5EGHk67czGWayytjO
kRn0ElElMCucbFL0aNTOoBIOBPp/Lmt92YV4v2VtNLQYfdt0kKDqoQtMdXsgnacV0FQxteV8azeL
rzGDYw/V8LQQ9DU8r7XAHGAGfWLBWBSpUmbzOs41khwlVfNVq7rPEi/gC+j/bVV1IatdZiUcT/sZ
3lcmiOtZOeO4i9K8AUnO+bxUdTDiNU7p595ssy50gK2KUEsLE8AoLt1j0xfy1evFZO6LxZl7jOia
KEZK1tYY2XKnXIduvqoqly3vr0CSoFinfpbvQGU0QytvnSZmBbGeBphMZOHUD70f89xz2MFvPDpt
OkdDddZT8+DEQA5MIINuMZQvmGNt6ieD+eNcYmiUG94ZtkFTe4UKrrGfugzdXr4NvIKDCkCWbsaR
4N3l6EcmXMvWceHZhjdFmI3Xltr7rp578KL1OKNAEQunjz0vymYDZzQDpCW3N3EEYQVcDL1b7fTQ
v8F8aJtVYkVix/YhX7ohe9SUdnZijjKg21rXvgdVi0AM1AeRDBO7Mm0dZzBfprq38uNAZUmd/bKo
2TuHWk82v9pEFVUEmhkEizunc0EKMax6wQIysbp3eYBV5yQVciP6+9B2MQUYHdjVdXB2CUQLtybH
YMb6UtbURr2FWoZ+1ROyx56Vw1xeeob2/ajVbj9tZNf05j7DtW0ic54Wbysao3HTxlxKEYliqcEY
WFxu3XUmKH+b3qB6eEXtLCEV5mA4s4GRVdN4n23fMR86WzJr47lLQdGSHNzigdr5qDeUFcpLyCgC
vlUF1BJXxJo29rF3OLHOhOEo9zLPCjXu2gUm8nFmytmOCR9skTRQ7WzPpfDMNrXAm1nioGiLJTJM
Nw/ui0WiDJ4XgUZ6bZpcpw5SHupU06/buKwWtK5Db2o7G3K4sJzauYs9BWckw9rBDgETYCymsmcy
msciIKEGIku3mmj6xYZ44Pg0TsHUp5nnzTJFj7Z0Ij1axb2g4LlvuolN2M+Kusg5pBW8RR7Hoh/Z
WTcWXvZ5pp2oI2lMptoL6UKJupQFaMnacvPzGY4fBH0dvyFnZQDviIjZsCdPtCMsEmte9ewBE0oG
8nZg5KnjFQwkITYEw7YKMJEM7XA0dELKFOk22B258Hg0CIRimOIiwJbFVGhJmkFTeZji9sRVgYxR
Rhluw4WJ6kOggdBS0WEaBuICOo+NYNWuDr2sb3MV8yzPRRe5uaNBdug7aqKZac0V0rbXc3xQKXvc
YLc3y3vcUE6x8CZPoIAb3cVQL03bzKgkKlGzJlXoiPC4ahokonwatnU1OO6z1wfFCzfsvH4Yi0Fv
BPpuUNXpgywF6CgPuQtDjV/jFKfNIvRlANiCMob9IcRezVPOcTlRb3Ili4od26KsaDZ+jLdBMsAe
cPsR//0dNgdUDmgIgZAB2LjvNMw40kcNyD9sJ2AhZMw+czJ9x13+Vkf3/0/eITqjP9zad33fjeby
5ckIefd//rd+0/1df+5799dAJ9eF4okP6WgngIjGKnvyvf0LvZ8/AK2gCwHG4fde7l/9X/SGfbRl
V0VoMBLhtfxvuqFl/oF5XkjPoLkJ6QJ8w9/p/76F5zBpjRExSHq4aJFCfA4aD28hM3+gxCp4fRiH
etOMQyjNK79GQ+FD85i3C/HPQIgE+RDMsgAOfBvIKlsmNKsPsm6Q4YL2i+Mafwvb/FcIjCbgYmN+
8xT+m4umr9qqPnQ9fa4DjZxIr3lt3LNCxr3fbX641z/pZUMHHof8F5b6PR46+lDGgLITbJPWz3/A
a8sGHBJt1IcZeA3cGtXAWKKzznywaGmkneMYqWP346dZ6eBzoSa9hSiEzSPXAvgVtjQAwqDM8r7r
lEYnfMBKQ9c1qoLWwr6egOnnDxn2WXxKR1+3e5flEDplvSMSgfbkDdVS3jZkltdI/cWNMdGGXFEL
07Fbc15677kserPcy2YYWVwFnmzCJcsDvasCtpSbrINO26eOCiXOPfR1roXm4A/mVEEAw6JNZSLl
qvl5BNgOYo0TdM8mEc1OoB0LtqagEMiAks8U4QU2wnkdJtld6GLe+6IsM+ezDpomDBZNd73kVVzN
thFZvYSkdCZVMlct2aisNi8sLD3QcDiGt7Padu68zuFfqprVF45Z0z3HlBD66CVYb5mqeaqbzkCZ
ATfCi2FarIeJGlwnqAlyCsXfTo6RU9bBtpphoxPBcxUMopnn5LJRGrB+Zc5feux1JVRjjeoRm8LC
jAbshWJM2/Quiswq2C4uGY/KaSCVb3EO1EeVlTy4HFoI3NZjUpEsOBRKuHfNMtQYIZoH87oWbDwv
XIukRUX5YTXYeq2zYd4Hbb88dKR3YyDOskphTEMSrKf+Vg9MXhWYvfuCngMFBYrJ6nPJXfuiMjz6
Oa+MGnNrXcYf8YxmEW+8FuL2fAA8MxUBdHeCydbbwdNN30ai9YVbXtBh4cB20Np2uq2mHgpSMhJO
926WL1MKP2MTeCVl6KB7pLLyNHf9Yog7KhU92gPL/cgDxcjfjostbqraZ9M2HyDFGc7AKKfUredK
bctCLJAplIO/sbNOsLAYp3wEAU/bFSbyJ6AzskfJFv9f0s5zR3IkydZPRIBa/A2GzgymFlV/iMoS
1Frz6e/HmsF2JiMQRM9d7GIW6J60cKe7uYlj53i1SkwANyiEcbXrdQUKBIAbR3cQH5NIhCIY1sYd
aVp5H2tmsTfAQ9m5GUmvhRUXEFUKIzE7lamK6eGd2/ZZR0GQlvwYWb+0nkHTXCB4LPIRcpoosF48
z5XaFyEsDw30PcNK4QXcCSUcYaiLr1OVWo0a5XdiITl9H4FwYN/sNJzUVgOl3BQTgs8N43JVBg1F
GqNby30FoBGxyJVUxuWjOw7VXTaU3amJjXFnWUKegouD9ilTlPa5z43ivnCZ6imHPtlCPGge0OgB
bCgrnu02ILH9sFVvOXnuWyq4AHQ1v9u4upJsTbEfXuLU8zdKJqZ2B6PyDjyJ/rOMrRB8pkJ8rNVv
gZG15jqLw/ShM/L8lAum/IeCg7rtMi/cdFR53uJBolhMRL2RSctAhzVkZamfyg+SmFt/9MpAUrXL
2u5UmF158gEBrg3J1T9K2iVgxiP5CQx6fSOp1a+BGvbK1UTYFC35bWhVbVN21QfCavJarwvhSVAT
kN7FCIWu1Ln8viIAjjwGEmhbgMmB1jOFrJr7pnTlNZ77zghHspNY+hgz4rqQk7IvPPmWUIxpaYvZ
Gibtx3VbVreSrNwJEvIsvUpdy0xAnmcdddS0bAUatpTvvDIlPTAyzx4bM1nXYGNWgqu8RVrys/U7
FHV1wsKia/pnKlPNoSx7rrkV6fvBMJXXoTQEpPSi8o9Ym9FJ6rzwKLlVdijRHv3u1olvh22gvuuW
6a/CVFY2fl8Oh7jyxnUvufHRalztQ+hGKjhj5P2xSqrKYUAjNKV8uPHr8qMr9B9UbpqNTqlr43tD
cp9HdcB/3/UKe2hi/W1U5OYuSYzqhbyY2UTPGF4ZKRdW/E7IFvMc5XTLAp+lJtZrPTbJLRLk8a4a
0uQ7+yE9B0Zo7SNRrjZerXT3quzSeME4FJxTURpCe4ukx1Z03Isd0qioKMSWMtcRcjKQ9YE+8k89
wXPtNBqEXZTVJLRVbY6PUqtlL7Ge0QcYWoUvAvX2Rk5a+QlqssBaVSmfhTq32j5qfRzfKTGUfKuw
Vwd9HaSS/N2jqEbZ2lOqN2uMu3dBrTp9U9aZflJ5awxbaxUIJiviAsYiAJyrGu0hNCSPvtSSnfPL
bfTPxU3ig4QuQ8la53J69MfQ3XnqCLss/EwBdGEroVMOtQw2uWxqhXLe2NuiGT71viqvUsZmjgxP
URYJ6p3bg1plj3zbC6VmlYnA4yvZv2MWUYHWCF5ZDlbb2WVR6c9RixYSH9VD+3hkYhp22drsbBQu
3ytvACNsBDEjBiZM3ErePxhSltxDTRsfkka/cSPcR6wPOhUzzzwmSj3cC0ZVHU2h0HZl4QGyD73o
V00L/aSZibLz6qzcprrxnkty8h3aQ0YaVEKIZz2xpBuT6uRNI3shAvSGJD/Ghqt7x6aOimd1GKI7
PXa7p9yVkrtECVO0+ZLingtGkQ6wdtVy/pIy32hBzTXwSp9ji6PKbkzypY0qBuPG7OroVc/VRRH7
CSMyC5cM8Fg0npFgQnd9FmqqxeBmqtKerNb0fgKN3QkV1dhKFIWjH1j6WhgHkOUWlxhAl7ePg7za
VNRXfwx1iei0mnofOey17g01OBUAlgvgXCOF/6Y3vrvEcTljdJiCO1gKYU8AaKkTn89/bc2QTRkP
xqlvhLXl/dbBqhPh2B3eCW8P0PknN/CJIG4/jOM6MiHAbLlywYNXVLjSF8N7642WMTNrjW7ifvDD
7fX48zxyh7YM2MVESi+eQ6noDPtyaFgnj2bwXV+p5eOgudY3JRc9pxzNdilrnZrnXz8f9uBomuAX
cKLMkQPWkHqqEAqn9LbmovY07MQnkMhbGelOc9X/UOt9LO1pBMnVQd3CjLeoCz4hZc9+AvxzIiKp
EBlRzvkacMOUzaBsbJxQU3iHcKzfVN81rv/GsifJEOO1qzcaQ93dBx1M5V/hGP5zHj7bnj7Hp2A/
JxCMs944VWrzBhPMVFeuVbspBgKmEj336x/3PFsCjfdppbPUos+opYyJcUqanx5PqJK/XP/7M5aQ
8+XMAF0ZKPKsqlkOChHBHn4EqKG8owXGxd8Ptd2+pLslBtxLB0hnhlWh8iGeS6Gp5Gew2pknfMCf
AaTC1jQqY61bvbsPKr4jdeV07beC95yBpTpcX/B0NOan97Nx+evnE0q1ou+OGCR9itQdUWM3956Z
L9zJGW70v9uK2DPYY8DAoJW+mul4ygo5tk5qdJCYCS7o0njhvUJBnbyF9s8P0StuPPP5+uIunZYJ
HYXIAJCeM2xU1qktia9wGn253Yds89rKqWZeN3Ke7ZogDDUgUkC9JIYUvy6tgkpV6LLYad14K1va
AZa6fU/1XInSHV31BWsXvBtgHrh7qHVAcjCnorM0Tx2SOnFcCty18JGhlhfBllwZCzWDC0k8tZlP
hmYHQzVj6EWDxNGKVtgJ/qB/pKkoPA2gaw4kmOZKFwpz5wqubmtq4W/8zNeeDPj5bNfvmOGJwHqP
am7HOaDgvJWAF/lwuaW+edCU5FtJxRpJbrndmYMl7cyoCL6NpmJt8z6tMhuhBsNbjXrOv2022lGs
C9HO1WHdD6VIWlXIys4EBrySskp9SNMheRtpeO18aSwXHLx84RRRlwRjJ/KdJ76Wrx948EpNR9PT
qSOtvRlbtdjXxJdbUyjHRwWhNW9FNTq2dXAJWyOo+nWl9+WND0PXQxxCusiAIZAfIY3HuypB5ccN
rOCWYAbEUelVPjCWSqzvO6uVj5COCztLrGhBA1+0O1/L493143ppNWguMj1h/QXCz4+r1VlirORO
ZmYfvT+86lKzcNkvHFGAdP9YmP75pxeBEp1n5EbudJ5V0MQSDzBAvaQaqPok/leajn/dCkjwiSyN
tUwgxa+mkFaM9dYrnRy1EiOEY9vLn+JuiXUXNjv+zsxLUnEE+gjCElcyZ4GrlE4U2qZwmDCtNklc
byw5ust8Go1DOjwGsU51Ix3udYZ2/b5+QD9in2h0thjjOg1JyKBa8SA2jCibXRQA7spXVaWv3EK4
EQgaFFe7C8T4EEvMPKpaWm3yvKNSIDfU55LGsIHfvUdDcFOElPgD/IuSMIGJnDXNr2fK9U4ueVsg
mm/tSC3LN9yQKbLkRPEKMqgKtJ4mwzUoM1VhKYVPsav71XnjY2RoW/D1NpkRiurCm0F3haLXUeza
NQ26ZKWbY7jK0u4h6PzbUpVuCfzeGk1wqj5/iEfFXyneS5DSJ3Zdu4u77/IIICukS0fiLpp3Q6vX
ezVk5LNwe1RwKwEQSDkhLpTOOJJ/kg1CyyEDTPAf26h7yAUR4HvjxObghM2w9wfmE2WI6IveK1eu
Lh00Y1ypEJhHUt/aGXIqK97Un43UH1ztb5/ophQSOiP60aqj736pvncpfLxD1D6GirngJGessP85
f4waEWnSSDgPvKygFCQAKw7oO77qszEUa4u+XupCqOOhMhw9m+WDnxzLZuqC/gkY3HPoMtJw31+/
1ReecU7/Pz9kdueMWvY0vRqcWqDRLtUoF/4yaED/D0amVUpg8ajdT4HMp4ttyqHS+zKrTZ6EehqF
/Mj0ciHAu+Q8Jj1YCnFMuJwpl9SARYaiKx2XfGKabY+FewjSVyI0NP9+MZ8MaRPh76fFZEUB/EEs
naJwwbQp2854DKoF93TJbagq2SZAKJodc8o5uRSsBLCSU0h1vqFR6Nt9lS9Qbc1YxP5zBlXCDloV
E8x33jUzut5UXatwgpQCxM6M5YBIrpfNzQTquVM1v/8dZbq1BkPaHCGUZC5cGtsDYB9zH3uS/nF9
Xy99wOmlpJkHjcQZN5GcUrCA09VRrB+KUtsjs9Mm3DCBv5B3/M2r5j75s6HZkY8MORWSXnSMJ/0I
38LwHYEDAGM2QLJNfNNsJ8VTx0TRbQXL321LIsS8+XbYh7Z8Ug7+9yWCtUtXEIQ68wXMTRA7TYfh
04FyGYINfUt0LOT8qCOvwvKx8xYWfSGOhtuKVBNCjYlSY64VkERJa4Zqy/U4NWK3oUsFBnGwU3FH
X2MzMBCuFjDeA425/lXPF4ddizwSED7tt3mQ6wEEDoALOJJ7V3vfSrTslu7KpSQW5hHKdSDVp7Gd
eZgFy2zp+YXjpvKkTN/BKehV0j3tp3JdZuNDbCLb5XsA1UvBFTaha34o1NaQ1tNpoRutnRMvU2gK
pKOgBsLaTOPbpq299fWduHinP/3MWVzsRZLZa13hiGNyV6gPSRm8/A8GaGySy01NwXm4GVt08qGX
dtroWy44whKB86zL/l9/wRFiCHKaapuP3UCqVaSFVjmRDuZY05tfLtWU1SCBscTLbAqUEOXS/J31
4wEA3msgCktEehe38NMvmN0UZBSAG0mV06jDPtUiOx/kx+t7OOOP/c8iNWaKoI1GsAACs6+XkQpf
rUlxRcOoqO5CyQTjValGcac0RXufJx4qmGbhr906g3mVyOnQqxk6mDnB0uj1nWN2xU/ddcdjhhrU
QtRwIWGEh3HK9CnL8P/NntGu9XNZFGonhW6jf4jzjNo/vL3Ed/rQL9B1X3AYEw/j/xmby5u1udLC
CFw7oRCti1g/KGL+HfKD1Jbj8tjH4nsBF7WWZq+atuQQrWkhcw+tmaglTb6K8GT2EUqixJxuKNMK
pr+T4uAdoYhxTTBt7oU019c16dHeiyJ9l6cgb6Sk8QGSk1pZUdDvjSLLNv5Q1QgNSAilAjcfjT4+
tr6UMjWjxxDn6L+L2pSP5Qi9gWA1lkN4nW3caYLDFfN2N7h5ux5U5besjenRaD1hxaRAfJ92hvvg
9pJIx4ZSxCgUyTqTpeC71IQiAXLraZuobIN1XVrSKjNMSHndhBJNR4V1HLt0rSVmuzMGQ9rrEzFX
r3vBI/J/A0AZ2VrrGvhsSxbibRh11tolSUSmRmeKU2/NX2ZfaTvZNYZtkie/kjKOnpHeLdc1XAqb
CXi5S8dx2OQ09ewilupbhVmhwziE8mmqsK+LOu33mYQQA3Am3vky7g9ynHiOqZXZXte9bJMbrbVR
vMhydL1J7EFo9ZXVpPpKFDsZIa60BEcmlLB+VKEJbNyCkAeVBwb+Ihrtbq7eU4MyaXTXIlziXdhN
DBH0qQ6mqzY/JQEoIfMT+Q5IYndbdHJxAspHP2nhGl8KJqiswi8HSITHdXqWPr2pwOCELrdqp153
G9Jl9bW+846JbdjRoXzlYafzAwHEomruZbOgJYjaFB25ja9m87obQRw0Dr3WtZdGG8YpgKDRD/V/
X1/gJU8IwITcktqYdCa0MeZ+HoPOcAyxWlXhDzl6vv73L7maz39/FiP5kZxrQc7fN6SPqgUZGT+Z
/bdkVCdhzwXtjol64ey6fzY2u+60zeEDTPlYOlcjjCPwr41k7H1fhtwHZOrBD5sS8KUgHr1CO4lZ
HhwGWYRc0irDdedWZLs+0jFiNCY7Ru/ookJTZueWN10NxvbB5FpbN9aMjRAoqd0kgrSjB8K0RNEF
my6rGsAmIE6Akzav1zfyPP5hcu7Th5qVhZssYGgQN5rK5qmF9lVJ022hLwlrXnKYtFYAQ4GcgeZi
FgJVvdjlwVg5uQc0sbeSTc64op2yqNUYQPs0SJs8HPepab5dX97Fc/jJ8CyoCQwvxVLlSJbLIAWE
Q+7DdQMXz8YnA7MbpWZlauqszM1j2PN7/8aowl9Idxw8yXhVMrptuSgHC+5jaVXTP//kPejdxxrd
VUdJkOQLGNvLrYWn/JKj+PzBZv6p4nWtEGByBpcJL83Yes2b7P5gDGh3ffuWDsbsHqOIUCcu4Yyb
OQylMfwG0qX8qcAVIFWg/osbJhwXIv6LrkOmugZjBuC8eVvLHMSaXmvtZIH/3SvJZwI1bOxYItMI
u31m5Uuz2Rev2D8GlVlC3oZRNdZx7XTqtyTbeuNbni0EQ5fPw/8tSZldrzIQrELoaicZvslKsWKC
cXP9M100AGEtbUfG2c8kaswwKzXqhICNbuv8ZwTE6n/4+8SMtMBoNJAkfT3QVRFwjKvGiYbvwbB3
myVK7YufADpX8nZggmdzwkIahX1iNo4Gox3zHKJ0X4JYub6GizZo4qmQaDNwPe9VuvQvxyzonBpJ
LkYeNqOWH2UCi39vBaIJ6IAAkKK5OvM3iYo4lCzWTinl0D99S4eRsO3HdRuXvvZnGzP30hu9IBp+
48Aq8D5K8smygoVVLFmY9vKTAwMTP1pW3DhZzXud3vbBErntJf/1eQkzv8JjKYZpXztuU27rmpFr
w31p60FYARBc/w+7Namlk/CQ287ftqCmEmR0jTOwiCj55nvm/2Rg0kbj4oEnnHzop83q+6Ym1G2d
avhe1veSsuCCL53biQQBvDh8OxTavv55yRDqMBd6p06CH2ES7jvff4rVdsHK+Re3ENOicjbt0rlC
Y9YHOtMmvdPKOlrXh1xYohWeUfBOmfEXC3M3K4IRIR/rnfDQJGt5PNQH5cZ6pGa0qS0nfR039BVf
3Ed9828//1ezM9cFeWAnGpjN+/5oBPm9RXvwuoXzBwsLQD7+fn+REtnXDyR4Htgxq3fKXt2AbduK
5h+1hSdRZjKJecjrxi4Eu5M18hJ4kKZm7OxqigOYVVGDbHRg0FsGNBy9C+W9Gcg3fFckq6yVOBTJ
ygjTBORwZGvgksxgpJGpw4wUPkdd/Dgowb6M0R0JP0qd7GbUNzWJrc3A1R9Dhxd0cAGJmrHxwVxy
AAl0uhC+nJ/pr4uYXX9ZIJHUx8EZ+mIvScJOa281+e36Tp1Hfl9tzD5LFhR5KXt0JoAjdqCCSHSP
OWvTB3/DXN2xRzv+usULxZ/JJPQ1PMXyOXa/bKxwmlB0DGk1/Il/Sck2XXsb6g0gBm8CqA/tEimf
JV2Sv1nh13LHV7PT3f7kgJTYBHjOEZ8EUQxvZ2zHvWXD8Am79aH811o+/73Jn5Y5O4K9AqlB6/aO
Gmq/JB32EI4i+q5bEAL/vzs6Oyhm2bdZMrWXGlt7L5/Ffi3/KGzIPdbtJkq+a3ZuU5NZcOgz0pnz
Bc6OzuBLGijBwQle22pjlivm+yeVsUmTSQKdg5qoYo/2uKl3zY345m6E7cJBmqKEa190lvVJjK12
Cjvc/0S6qLLTu/xDvitu3XdzH23dzbiA7bjo/D990NkLpnZaCqq9d1IB9DNMOvqSBPZl5/+PBXUW
Y8M3k9NewEe+Zz/00Ybt0kMqF+3tdbtXTtWtOj51dzHqS9K361u5sLT5lIsY06otedeaHtH57N5E
ofe6gYtuBkAirGhotZ2pwSillucynVhhBEWfIOcn/JZB1Qd5t87j1zaMF+xNJ/7saMBtOKk2w0U5
r6KXuWh4XYeP6Y21B/rZ9YZDLTSHzA0fr6/s0tYR7AMyQu2AYurs5YQI0iiHRuLlLNZxhLTsKC6s
5aLDZNsAoOEnUG2dHTwtiqH7APnvnprX/Bdgsy2EN4wWrIRTv5HX+c58XLpbf3Gi8w2kjQKfx1/a
qnkuAzjTGExDdpC1F959Cg834qi7t4j5MGEY0bero1hdR217cutauhktQWZ+Gkow0GJUhRg1KW71
oEBGoM6TnRIk+ofWB/ACqKG/dQuoHpXEFB7qqkTdpo+GtSAz++7qgb5lUFQ9pLFfPCRKFd1ofsR8
Utq1j1IOzKcyA3UHWGPYdG0xyAt7PSOixKkRLcBdyKAXmsHU5WeZSS+UJQPHhVOa+htaNfm7UYvm
OzqGyfeC73ATwe1yB3oD/hYlg/UXfsOyMJMtHF/ZbVqF4lOh98FGCZXsFWAwONM6DlC41lX3D0qW
wktZBdINLFIqo71d8juNcuFP1Ln+n6ap8ZZJW/9IjGH4ef2UTr74y+dkmJJQiOBSF9EOmFdqcw/o
duS1Dk3qsbPdzuh+50JjULhLKsBgvef9cduqOly3evHNpS7HsB41EEYGZ2/g4I2mVA4qAIwaFv/K
zmxhA/B8DYxkK6z9lwVz00X4ssppfZ/Mzd7BTE5QW8OceKzS6UUaNpUN8wRD0Vvv1n2yhs34OskE
eh/FR/p76UE88wQgr5mEU2H9ZJAPJBK/7lOAkYCh9EOtc6yY6kLK6Pe+8L1yt7DGBStzYERfCCJz
0J2jPEWv9a22b/eAWkZo6I1jtkYZ6rSkeHUWhU7LgmsK2R2KqGfaO63U0XJjWXrWJA9GqyXHOi+Y
W8mbtlxiN7y0uL/xKNo1mJ2PQrp9kJRdVjiVNei/Pc0P3pH5kRYykXMjE9mtTnlDhzOP//v6nVQt
ESD7KxxNbxkYyE49R2zBjZzvGSZkkfIJw7P0DmbnPu1CmCQAfQiaF64KI32t6viJcbYFvtdLZuD7
A5dM1xlM39xZAS+tdT11pDZ0skq6y1xI0aHOWXjiznv/OMXPdqYd/XSyu4FpUqlLwdfZ6WH4oe2r
k7+ub/RnuELkO8lO7vtd8tTdaPfB2/XjfvaOzyzPNrJICr+p6tQZOv3Wc1uwWbkormGIgHYsDJZI
Vs/91WSO2XaRwweaYp6kJrmpV1qWTyHtWttWTLi722bbrOFT33jrJXD3+cM+MzcLYKOKx6zFnJiH
v7KhgaciVDVbNmEiUJPiJjHU09CVtwmqIONYv5a567Rl/WTRpwnL8oOM2l9f3++LPwkcwSS4bJg0
OWaXIwpLCRKl3Il76yUp0nWRuD+YYF2L1fCiN/L3Trf2rdL/CWX5FeHddykbXoUmP0rw1jfKuJAB
T9a+OHQ2CHQ4gtaA71V5jtAKEXOT0JJ3JCg6QjQ7qpJ5WujyI0OyK+Xl+tov3SZgbaoB6QAlyXmF
StU7T/JBuPTFQ988IfMHy87TdRMX1yPTPlIhuYZYfXacNaAdpWqUTh9/q60h3lRm/TIwgBsIfnS0
rGwhQ7q4omnknmEgaFXnUbBkpUkIhtkpdOaz68H7A3Dzxm+RAbi+rCU7M/8A7UhcBXrpVMXPuEc+
raa8kkkLRi56IXDL0zAPlO8cia9eCHW5vmAC34EATtj6Y67uERpr1n6fehvYkqyPqIoDxmwRiUh6
Sd+NeVzAPtIW61ATx9vONJHjs2C52dNQiXwb0ioYndVMg0W+EBaaGZccF8AOFDANDczUPOCCdMgv
h5qWXVghvv7h19MI+L6J36/v/KUDRRWFBjUam9pZgBW4ia67cek0UsxgMpMAufssjfpjpVrfDDNa
OE8X/SO8jgbE3ijY8ex8/QSd2LsWzCzOFP7cRkpPczipi53RxuP3Uu/ke5lReHNVhxNZcFfDlGlW
AmlLzPRhYGrxkxAM8v/w2AJnBIUAxvyvtuTXH5UJodINWu+ANZI2nSIV67ToVTvIGVe4vtsXIgeK
4+DrDImQ6CzCixJ/QOBMcsR+kvP5pibD5rqBC58TA9P/Mm3IrZ35h1bthEbHgNAWN6E5ESR40EYF
ZMp6HqFq1Oyu27twcScdBb4J/2GcARwCzc1QUZAdLS5/eRJsjIHRy1BBRv/ej39JP6bb8imASEoJ
RqOmdVCYQy3cqV2qrOKzBsNjuETDfeHisRJRJRDHkZ8N25WGO/ZM+DtNfq9mP8Ag2DKsFUVYLLij
S1tngujWiPWpyc99a6BlpJAFdhJo/FBkgelLHd7TWPxz/RMplw4daMCJPxra9zNAIPlOEwwAaZW4
VfKtCaHgTaHF1WNea/pDKkK7aKWhupHKND6IRiRtqrzQX9rBGp0mjc194jXlOwOn7Q83qq3ebnzD
hFqyzIV1n7WxU4Z0xkldapvI2ERtKoq3hWmWP5q2tjaNQrE78sY/ktpKm2ZUy4PMMMRmdM30qIip
7PSiEO7QrSj/JGFf/+tY3ZqaOUBp+R8gatOF+XRwoJtFRWGUHD8zD1LsPrRR9nB9f8+396uFWQym
jbXZAup0auW3UvuQWT5f//vnrQhEYBE1Z4RYRwv2HCSVWXgt9kl8gMShfA/KlU7xedK9dZ/Fe/Ve
eISw4mQ+T3GmtdNsiAOP0FxQA98hNL1dqoNfXC/DMqD+pClXneUMcEtBrq5BuSvpRzghjxGljX99
NaYVw1YJSgYJmDnn+SBm4+CJsqNCT6HDBaKWnBd5Abx/fv8wMg0WAa2nEzfPtv3C9GCsVZyky2yp
/yn1Cmp8S7ok5/4YI7QrGaSG/+4MZZEqInO7kuyYRVDfianfeDDRQV8bEUGgFNj2OwHQ9EKQeCHQ
scg+GFrUcMzkp7NDzxx+pvTp6Kg7YdjW/hq19vsU1UBdWenfArvdMJfJWJu5H8DY3TT76wf2fMaW
AzuJ6+DTmCQ/06fVmiGUWnV0vLIObiTBH/f6kObPldwinxzA/CVkbXID9ai188QqfY0VCEncousJ
dBQDUguZSSSGARdO1Xl1nBoWjy5piUIAgkrFV1+gC16Va7XoaCvYV1U7/zX1Gsx0ld0OawA3p+oA
8eku+7i+HefnDKv6BH1nmH6arP9qVWB+v4nM0aHCue1FLmllbYV8WHggz28lVqhKYAnY8RkgOpFi
EYZByQmqYtgHhZ9uIIr+cX0lRCr81q/pFMcZfU4sMHQrz3fQU90gk3juqY5rdiUVgS2W0mPijiUq
f8H3KLYcITEeqtx7EAzrUeCcuaboFNAbd+DPq6xe11BQW1FL8JfYgmqsUkU/VIEGvUi+bpoOiNW3
lA6vC6trEfQPiFXY/iCtTFg8wrLay1Vx1xTJqQkHytcV1OmpbA9x5q7yjikRtUPrz3SHp1aGDzfQ
i59izQhdYT156JnhaTbp2D+o6XA3QPs9hB7KdxBBxwLijWV1EmiYe35uKzB7hLAYtEi0jJJ/M5rf
cijLE8F7hJQFfgv8Uq2/xZ383S3TO0FJbyJtsGuDjAxoykrrrWMtc8Xgh117FuTigwAGOH4UE67f
CDenmz0KaBJBrQKBAuSYedPtrUZ/Cdl+puuLU6E2Ny2DEoPfvXYtJ7UI77s+Pmml9NQUwlrJ0B6y
5ODE5u/9MQ635uDTg/aLp7pT5a0epM1tA7jENa1jL6J8kEZ7Mo1ipQjCEzigJwv2EebJbKitd6GX
7rWofUA0JLUr4NoIBAu7zu83sdHddgJ1tEI7wu+1zztlbcXGSvS6TZwra9FMfldSf2rd/N3U9XUG
072spbAtais5ZAvz/mcwNtz8uH2GprhbJa77VgXybQz56vovN1Lqmm/9UEB5b8FVn1I8kKexWl25
yUbVqbsKhnEFhUcRhTmDWcHytmhcu3YLm3Ltnp2ywyjYQuNiG4W3kXJ3S0Sz6pL2yL9342mw9Agi
s++CfDQ6ZUNvn9TcXBQZv1D7mBzfpJiNpDOw+JmD8eqxhvRYdPxD8xrcKG+wkLvP9Wo8ylvQ7Ahn
3qU7c7NwKS/dyc9Gp3/+KcLxR1WFXl+kLc2M4q10E+y6LUqCm2Cd2ktv/6Xn7LOt2dtvAhfLtEF0
giK2W11GyfIBjIOLRoK7VDU+JyL5+4r8s5mTx/u0rhhOZSUgbPVegx/usKqfUTbd53fmvbrWdsji
dFsJBs4VIglrk6mDu26/VI9f/J4z1x0JeVRKfM9q064LJ9lkJ2qWt1PvIdjK+9yGkGe98DWXdniW
6Ei6C4MuOzzeieVKalB0XKl2vDYP+hNZXbTS75IDGqavDCe9LZg+a36w4SQ8U6BJ4w7xkq8b3qty
WoocJHXnlyfifgN93eZWRNH2L7pi2ObxPpWJ1HdwU0Mj0Qd2uVvi7TzPvr78iHl3Ik6CMXF9yVFw
AMiPrdwqgc2uXEVxuXRxzp/Mr6ZmtxXNBz8QKon1KttoE95BSBB+5Bv68kwReuLK/710fS5GRp+2
WJvdVRnm3arBJMxbG9VWN8g02z+n69qeom2wDFmZljB/rz/bm93XLvZ0VRBF+lna1mRyfBshRIy1
foWC72rh/Fzez2l8nsYFqKnZbTGZ7jOEUnRkjSH3VR2sJjCHD5gDJezuvTjUu2i75P2mv3m+wH9s
zq5LTx+WQR1sqg1Tkj1jFnUaSXeaGy9NSJ7Pgk/+iMlPCh3AwQDwf70eY6d2DZy27KXxDrZCU23l
dnih6upoJ9SdD/oWpPsL8ypMrdQnYb3kjS5t7zQ3DYyOqbKzXg2dogBlN5VJr1PpIvpiLhV7LxTn
WOEnC9Mv+ORxBckVTbdHRHeFu3tMt+3efDJX0HLbEBputfX183LJ3aCZBaUKs+CEk7MkxSiGINQE
letXHxAA2PmOtBH3xUKWd6Efz6I+mZml53Bw5jkVCrLn0ftvE9k9DHeC4z/Rglqpd4Gt3iennz3q
TCvkPdbe2j81e+s2/L40xH/xC04NQ0klQjjDsDQ9c2ihJzq9jjQvZJUqYpLX9/SS96RnyBGlwE0R
a+bCzTEJpDoanUQXD8H4LYOtoY4622Na/LqhS88U5VsKDzARSmeIEjSVglKpeBl1Kriutiqjo1T8
UNqXsn65bumyz/zHlDXDNGlVHnsJj3BjN5vosT9MuDTLBpVZ/v1cy0HO+Uzl9BB+sjh7GMxOiFMD
i8KIskR9lyKjEMvvQURm0ZO8pBLzjDdJHy7s6d9M8MyZGZAMQThG4X/+9SIo6iOvlxywfu1a3NA9
DNdwvSPS/AfS+ZN7W6yHrbqt7vIXhHt2Bt36ZC2stftk4dKccw5MO/DPL/m7Q588QVK1CjJJkoPk
9S7f9nvxMNou2w0McLf4KF58pD4Zm203g+leKQuik1tDeRxiSoh6phbboai7V00JUKvU4n6tZ6g1
I4E0CC95F7j7HDLffuH6TC787ANALTdxQ8sy2qNfHeAgREbb8QHq1kI34U9Rypum/3n9PF+2MSXr
JFs0i2dXVAnVRO05XGVtbZFH3I8mEmVQ9F63cskRTLUtgGUTUGFedDALpYhjV3Eo6pbrImi6nae3
1hpi3GSrR5K+cEkveTYqy6qExCnsIXP6ALkwozToVCfXfCZQ30Pyv+vrWTIwe+fznszcbTHgZ491
W9zVeru9buGSR/u8hNlzNIomNLA8flWU3KjGbTBQ0uh/uEQUAnNR122dI1+5X5+NzR6lIlaFUWrU
icnZPKI54d4rg2ysG0h90cJog01dtJDm/hEC4S4O/x91Z7LcOHZu61dx1Bx10Dc3jj0AQIKkGqpv
coKQMpXo+x5Pfz9klW2JYogu39EdlB0ZytQmwA3sv1n/+sxkL8Wg9poqVG3myMOnDj7s3gxDE3C6
kqvA7RWw6p2suAJkgxNf7tG9pFHvlWlaQa89eD5ThRb6UGqXunCVUxcRsbA1a+fkPTn2YNAO+dcy
8seHT9DzSs5q7bJfqzswXm+xC+lnlWyLLeanTn5Re/9VoRJ1P51grgqBwMGVaQb0kqhVeRalku85
rYa14LfTOgjTl7FkeF0I4sGLClNd0aoc7QFOjU3tjiquHgad6LRBGZyJANKuv94gR7b7ErNwBlEx
/Ow5N+mZOaZ+tq/172REuFqfUCIf+Uo//P7Dx0kIG9PKibq60IuiW6t8S4tVn0UnnqljyzCyoaID
wfThkxrGiEecOhg289OfobHnQr0OklfYmSfeDqfWOXic8B3vcfkt9lqEY26drmcr3mqB7zamsvr6
i1l+08EJwcCkgvs96haChGUTvz8YMwaameHd18JayccXWtmU0Y04QbVbO02BEbxZJ8//xZq0QhZp
yS8owsc1hSFWy1aP95Mat8biQ9ZtNRF379KQ8Y2VOutJXFA49jDrT1+vfLQAogLr0Jm6WuiiBw9I
IBBI4mXNM+l7+JPvMR3GssSpSZLVdbUvIdDcn1IOH9n74vs1D94DQM7gf0XGpWXu4mp0jdA/sSuP
vWhoegITw2YR1O3Bm14dEz2pZ+Vy0JtLM/XXBVhCpRxOPMJHVzEhnUi4G1ifIAkCvqlJmZiXNePg
QGNSDC8WBH0bWaL79bd0LJFCboX3pozUiaU+7g9c5sQoaHQmvqJNd9FulnqCfLKrc+x6Ft42PAAG
8GjBfFylDrIKKnu0nzPtzqi18wrX88BqTh30x45h+hjkg6QVn8dHy0qNC4q5+zhuom3SiUDhcNda
kQKYbgDLOcaK7+vbd2S/EbagsUTlj3T0ULKHXC/VjSTZtxi9eWJhSTXAQHNqTpz5x5YhMlrEElik
Uh7+eP8miRq8JIZ7cGg2saddVi9fX8cv2enBu4nxAcg6tDN5LA/P6QiSoDTo4X4pBNOZSTbZJnbn
V9PtgexgJd+d4+6PeNk6oVQ6sv8IlYmP8EdlKOtT2pJpBXOl4X7SziJNcdC8Axp68Ot7v8bFvKW/
1pxKUI698N8teZifwGXshZQl1VhatQoG3oK0TpTXjpL01zcVzBzfy6e7yj0lQkCJ9UmHValqHspR
vNfGfJWTjZHInMuFuatxqGimdANdJnG6sqFkYmbA/lZwx+wQh3krfMW4nVnYuym6S/zGSbTakcgl
5fR7Kg22QoRZSxDBcnvk7aDp5nk7jLtSSLy2b9y0pWVSTjdZ0f2ow56eaWnrKorVPGBauFACrzcM
rxtiZqQMWjKttmVc4lHHwJtJsVKyF0C9X3TrAgarUPaxMynGT1KnF+x/izWjujsMt9wJIp1NmdfX
rnAt1ejB9fehqN1hEVwkG/xpvbFl+lHIHWAmF32XrPpktFvUWXn+IMaCq3Y7TYqdNOmdYGbqW3Cq
qXMGqbLHBpuvZtuZ4srI7hVw83N4aeICESluXUYrWcDmkWabnyruEG3radfWGyO9k/J7Mb0RglsF
WGFjUgKeXKlPV3Cl3CLo3KlMzqIQC4Gu9LCMdAjtzv2hgUPc3Mf9U9M3MFleuu5KTH07GCxbS64n
/zWSIVz0WImGa92qMDQ33GqQtlU/b+qyt7P2LiuxnNQmJH6AgMNzqXkwmsruVZGPcC/7F/5wpcD8
SAGpSQ/mcJXlOH9faMauhJ1XBC+jdhuLEGOEztUDkGc/sLZxQxUWa3CG1Mtb3HtqBQR1Z9z2re9m
MZTdQjtL6/OgVj3YAp5ulueRDxKXu9VIypkYvslKBEUaY5SstUuZkYB8AmELuc0vnn2V4d5Yhzs2
Ac4AkAs/R3IMbb4voxixjXye1yPMjXJXBsNFksnrup8g6wg3cR4xXse+KcvzRjn3O+VHArpNlOJt
Vk4AZZOVKRTY/hPoaN9TcbwbZMvLrMwpLEB8deoI42yje8StDdzIrDMoGDx23YOincOIu0pbRPh5
+JhY8hlv19UInTutJ3YkmDMURBB1M/xKmZV+6pKBDiz2lvZQN4gUDGGDvJiFYqiwpuLOcaA7Q51E
XpHjfMq87PdBG2/TcNorJM9NnfG5m8RJxa1k3HVJwZOWnesye3TOS68DOJxYNFGsEVa1L67BEm2Y
E3rI5HNpnL/3tX6uNvm2KCx4cYWyNZSrCtBI2RbIoaZHRW5wZMpcJRLxE1u2rnjBM/jsB9bGTO61
UXPC4jyTsF6PGQPly1OruyFKkIzBLwh1e1AuYlN3w7o9g0XUOlKlu7mkXwSZslMhzohmasvKAJcG
LFoyu5n2wyrH7ajJrlH2Z5hfnelK70azuZk7xZaD1oZBBw8ptv0xWzV6QHN9tkMNMUPYe130gIYW
0+FihbeRKyY3kRk4PVCBolIdTazt2LLWLWYGUjBg0lo7ftVeRTlwEe3B6h+D1t8uLs5Z9RPi5q5Z
SNdlBV5dsMMi2MXRlSa1jo7jaRjD/bOwj0rKyxrNhjBkV1ZHMOzPohfL5Rabm5Xoc4UNzf8R5hCz
BekzvdxtYqS3ap3fyXkH/029TMR+3ZvZrdxLj7SEV3FVRmvM3XZaaI2rWjLrNXy7wjOVajexU+Ls
0iz0VTKPPKpYBp0nPiSKsEPmXokIHrttS15sD4H+UvmgGqsnrQzMTRElsxMJ5p0l8D3zEWFgq3Zg
GGj8GttKc8pMP3oGvfmcm69PkiPxEz6hqP0Wo3IRq5yP5/9camZsENiYSoOUsNLCbCuqlXpjNrBf
/4uldMSYFJoV1DKHJSYTonjpx/tOBO2906wzjMX+ixWAESzDfUhBDrWLWVpHllCn+0BbqzAAOu1H
ibD+6zWOJR+4PPx7kSWiepdr1Y1eiCGLAJU9F2zdmSgJJOQezTmuNa64Cf4baRtRhS4SoNFg+SQW
bIna1GRO9moriDdhNg77qanUE+HSsY3ATVsUNAgyyXQ+XpY11kWjjdm+KIafopa9BCL1bKzW//rd
YxCYZtxSTCZ0OVgmEkCnDqpC6tZutQ0nJgPyUCo9eS2tMnfaWNtThdwjEe6HFQ+ycB+XdsgtrKhF
dlN904W7ry/pyO+nnImvDAJyNJ2HDiN9UpWxQicnEgrs8eETG6dqgMfq3hqJ7rKtmd78pG00tEaK
h1D41ZMS7zEFdCCB34W0+iFoPn59OUfkaNaHxQ72t9XIEc4JAt/QtOqv8nUCDpdYHTt9R3vJd6Un
rKezU1/SyUtctue7pyqJat8AU3w5ebx5Qc/tpI3pGhf6d5C36uZUy+v4RS5ZAdU1TJMO00ZEVNOk
+P6lluWXSsP8rzA84xeMQ2O1DsFi4Xb+ImsDPCI8I7IQny3AUvtEjieihBTZQ4fho274f/0FBtGB
3B8ZG7yRw4ewVbJAqqpgP/lXMSqsMq/tdC5PpHzyknkf5A6ksQvNEvE1etmDe60xkAuCOdq3LrC9
LQBYkOvLGWabV8m1gAP8K6MGKFiUlbSTVokb05eP8d9ymYz+erMde3bwMKepxH9/wDjff+uCVLdD
kguXekw5sexgRIvjHJ16Yy857KfrlSkW6eiDmdg9eOeUhKKFoAi/7Bx54+xMGqyGF2/K+1MyEZ76
E2sdvG3a0c8HXRIuEbo66Vyt+wnPXq2/aLBRwSI/8YyhfwZLAoBxdpAaX2kq5L6x3U1DBWPpFQWa
09bxtioVLyxEiGO+15SJq8EplosSF4N4G8++HSc3RctAEIzLPq1WRvLo+6kzV6ND18YrLViJ0mhj
eO9lpYXqrYH/gP9p+ijmzVoXJ29ilAQ1M/Fa40lSfSkO4SWb+iITOwe2zsWQkDzkwc5QqovYKK+F
XrrNou9KoVxXiY5sL/d037Qls/Sk/DUggLXIxiK8vufWjUbzvKIyLQnFeSV0tmz0N51cuIDL7V7C
Sc4sV12o2CXNb4Ex+9SYHEBXLlQTV1Vf6SN7oVxsZ0l10zBx2yLc+UK5zZRxNcoCGEh5l1mqG2n9
riXu1MP2ahR+Zlp4R7nSTnPxRuyDbaSbZ4HoU6oZ14ICTNl/Amd8ToXnHAVw3X7P5cBLpvre7H52
M0Mi0gvSz3VnJqhUUzsyRa8KnzDcWpuJfwGH0YY59mJhh5grvWcJsaMQR3egSCox28hJ9HMKMLuE
lR3LZKPN4K8yXQix4EfoR0CnxuWbrxn2KP0we/0mbwJHKJ6oJjmzXDlRm9oDTMtS/CnLsSfI4Too
as/Ala6vsPsS6sdeeE2rZKcaAfX+WtgBGMOdi94H74gAXajYyI6QvBT+CFuYigrzvzA8vRkjoCL/
ISZ8XVW3jaNw44+WUxm6M/oZv/1mMmA0xLhkicpWmZoSc2JrZxXJXhh/SEN4JcXmbqzj8xnfDiGe
rkYLBLvw1EPwGVtl1wvtqvbhQsia04rDJtFruxhFSr+GDd3eiwFbylFr47C50YOXohncNEpXY3M9
RobdCVe1/6qNrxay2XGy8+hJVd8G9DqxuKIn6ViG5cp9c1aZt8mIrUKTeWMQOmo8Eh/nUFofZCNZ
lXXuZgksLGH0dKF2By1yppjcfJav4aLvpMJaNbxchEpcE22R9ZebUHhtsNaNOoD3A7laYWI8l+fa
tjIQSUrmdE9Z+5l+Zm1Dfbkrm8gpEqrpwkIgDDEDp3ClBfswMZ2oyBZ6n2dWzIn5ykUqGSsEq+4E
ZzIzhjVkCjsMr8RcsudUdKUovJD5fkaa+UpbUp0wQbvTppzR8Ro/u/A5KBO7bWPZZqrVodqxTk39
Iq77TVLMTjyYq7S9bqtm06edC4l8m0WYuaovjfm9VBUPdfc6TDpvtMINtLmNlRT3mg5BREIjJNwb
ebbRim6V1uKqsxp3Srq9Rv0lGy4bLGBiPDNxaXKhU3McglNJ+AiVsu6k1tUIqSt1cENg50FQbUmv
to3fPxjt98R89kdAqA34W8vfVnq1mpSLpCRQNoIfYHcSV8ZDvfTxn06m57b/wcj/VgOVGRkT4xQt
Bqe3g/IoSQ/d8r3jNKjV+4V0S/hrM+LBrVwYh7S/MNdHqm2b0NVKfJNtI0sxq5PyswkQLDP8qjvG
wqXRlo+DIb1aBulANAIeVup852fT+Yjphp3Q6rKtxWRYDbvbPjQ2ht+5FYJjKZudyfKfpTQ+D3v4
qWpv/Bgz6VoOmk0bKed1W94zmEgbtN20aXldSOS2dXtuTswGWpk7yOY3EcN6OcwcXNVhta0FxOkT
46MYhNI6G7cFhBYEHMWChtT1TTFuAwgeEs2MthW+Ra3mLu41i7bYlbOnvsT5p009efiWpducEU+9
rN08qLxSp/BWhZvYF54BP83jVrF8dxYesvqaUM4t+9Eda2mTI0Km/NH5IHhxJyPp3Bd9sZFC49SB
e6T0qoEsor+w1Mw/mdYxftPFwhTu9XAYz1VdaK5Tfay8tjE4XDQszN4sX0jAyfjanS/2uegAZ5Wd
pAy4NTqqcd2x8E4pKa+I8ZMF6HKv5bq20zK1/waFcd7ms1Gc8vI5kgFpiwkejTSKxp+wXaJahGqZ
W5dxg2VYIlJseu2UUy5hpxaRP8a5s9LXVYnlXTxW2eMIG4zjIQ4Mbx416UQHYQlrDsKeZVSJAA97
C8jkB2Ge2ETtVCvjXg8CaWXOvmz3/hSsgiJ+keJMviotfft1OHcs+NFUJs1VbZkEPwxfQ+pRpZIH
+8w0qYgN+tg+dvFYfkPFID8OqjhfS8Qu90kXDCdi2iOVd+39ygdhVyjAy0SltI+FXa3el6JiF/Fz
T7n76ws89u0xs0erhCaQztjix28vkIdMYV5nr8ebLq5dzbr0NevEpRxNhd4vcpCA+UgQpcAK9hQk
V8JT52Xe7EV3uFHgiKSfwrgcuXEExjihLDPd0idf1EoW+mGuavo/TanbTWdF13k8+NeV1hWuNJUZ
FuQ9NeqLvtDiXd6mxcsyTBRhVyD0Ku0iUTwzRjP5LgdSttXn2rrKm2Q8IQw4ct+J3dG5spuRQB1u
ZYWqoWp07T6G39uo0gOH7Q9mMU5kI0ceGFbhaWEUWl6Mtz9+uxF4diot7T5V5r2VUz6WFA6zvE83
6SydGf0pIsORew8lYYHdAdWj4nKQl2i1LgXhPO/zuIOl/CBJ7aYkwQzBRPzatv/zffw/wVtx9cdD
3/zjf/nz94JJ7SgI24M//mNfvuW3bf321l68lP+7/NN//dV/fPwj//LP3+y+tC8f/rDKW14a191b
Pd28NV3a/lqTz7D8zf/0h397+/Vb7qby7e+/fS+6vF1+WxAV+W9//mj74++/YYHx7tlcfv+fP7x8
yfh3N91L/oNW5B+/61//4O2laf/+myL+ji3UomPjvbdMg/KcDm/LT2Tz92XycDEyMjibaK/+9re8
qNvw778J0u/LdDUmR7QrIclhyPDb35qi+/Uz+XcggDgeLJZPdJcYzfztn5f+4fb/++v4W95lV0WU
tw2r6suL4t/vZppmOBHDqMAEZFGlM/33casVfehPrWXcxnkx/2hpPLiE2ckuLu7mWorvZblVV42l
p5ehbhbX+TyZF4NEiCwCGHGA7ioIEDJEwR0+4wnuOI5QZ+I5DffiDimIfKca83Bl8LYCj6t228q6
a/IfghTM9yC14UGFTXCNGH0+U1vgK+EkYHkAbn5aT5FWX4BMnkZbiUJzRw0hqmw/MyCKp2qzhc+g
ddssLMGGz7W4TuYge0zMalLtOAxLA8a0oX3T5oY2fDUN4kpNDToCEBqLR7kuzLO4Yt/bamOGD2au
ttdq0uYxdO6x0+1YigHZCkZu4rkmVExfCqJGcDY0gjsFAg2uPLUwYNALqN6ZJPdvUWbEyroV6fBM
gamd4cHJIIolJIFdx4oAb671L+qYJAiKROWKczhv8TETNLzmFYjYWp8aqi3G4ZOvyYEr9vXaqvqo
sLXeGBsnECfxwjfmZKunVXRdxwF9iaIDy+ybcvO9qgtj28kAbcx0JjejMfqEjzbMikA23moyhRQq
dDfBqq9qgkJ+KT7mPjxpNSmAVEZjrYMxtkiL1EbM5s1QIaG5TEiX/d2QxUzk9WkKKyfV8FNbNRnK
7GKiNL/SMRA6L4vQiuFe1sDplK4pdLs2yaxpL0TG2Tjr5l4WoLli3l1W5/3Qow9Tm1A6b/pAX4k0
hHdzmOrPSlhgWWqIU/ishzXGjHPtX1RKWtzQaos2ULyLXVcMkpOnXXctmzls2jAx2gfA5dMAKbxL
IieGVrILciHgF0fyTV/MYeQ1Qtav6CTDXB7kAGB4ZG7zaZTvJHHsrsa0CJ87XcPhI5ABLTGnegEn
rMABoGFA15djvDdrY1gl5lhfRK3eQgZPYjN2ymKYhQ2KkEayNclMdXsU65cgZT07SwV/r0ZJiE1a
hUsirTr5Osg0/QxvS8UxpU55UBK86/Pc1y5DaRDwmVfyb1Omx2AR/Thyk1QsfMgrDfu278YrMQvV
2yYjic0i2bJrQ8+iu1KGRLIaEkN9DKk/X4ltAzoi0wN+gTpL4Ollpu62wM7nW0owZXyDW01qOlmM
VtWpdJEWkZHMrbLCB6rsVtUQBJSM5FGavXYck3nbg0+EkLjoq8jTRflRyvN2m4oCnVarwprfadN0
6O0itYzawc0s8yQtisi+8/TeDxHyqkoq1g6bmgktSWA02iYXqDd1pxWO2Vb1qo6a+kwrhXQLaRUT
hnaI14WY+OshrZOLsstpbjJwK+Mz6fvrtAune8kUjLU1mf265GMD2oyG9TQ2/UUsqvNVO1TSiyYE
xl3aBzmVXKPY1VosfRNgOW71yre2gxSHmyGmpJPIlnCZTvRyy1LSHKM0VbfKR+Fe8+UhdcRxTCta
7Ubl5XQtSMcpQ7W1kJ+bOPt+M6LefOwqY77R5o6SnhoqbhPhTFgK+VKqqidSp5LcVJrm73/9PL2I
vtMRKX62Hw/Pj4fw/4enLgfi//zzaPt06t6+Td/DtzR9az6evPyjP05eTf8dr0KsxlTRXIxKdGKe
P05elZ/wBDOGisMOBgdLDPfPk1f5HeOZZcIP7x3+h2P43yevJP5OgVhFlc7wNnI/Kq7//Hj/wcl7
4DpCo1NjFJ2YSzKx1Vmc8j4evG0EL0jJiGol8REB8T73s3mdjeGdlFnfdLE3LtB/3UNZ450S0xEP
O+sbdvuBPeXVuTFiWzMU8rYThjMzVa6ZMlYv84YjBiGNVN5AZjLtQshiO1Wyb5E5bf2qWI+jeDur
wjdp7B6B9W1KI9uHMr+TMuFDTZr77iv585rfRxcHqDX4YwQWS4/NlPDq4+s4SPwmvLHSDqoCpeBk
1YoxbeN2M1HrrGTjLAjSrSpZgHjUZ/zJ3EpOTiRJyse4dlmf7EgikTZwVNKJsj7e43iu9TIbosDR
2ra2R7+4Bbe2LeiPJVZA913eLe+ZXtPO1chyCiXeKWq5MgeAXIX2XKWYmXNUTYHkhFlzFwTlmcwL
Ku+8NEte4jzEkokiUNk1HM3Tz6ZJV9MUAK6pngju1zBfL4MK8w8ivJUeTt8qxibq8OfXN/nASHa5
SCRUgB6IItEfGoc4tagtUHuNfeLIdbUZBu1lrCDYNHrpo98xgidU8JPdUGsJxtmds5AMv1h1/V2h
i8hXNDetvE4VltrmRh6x0K6Fkl2Dg002c9KHauxYmmhXeekkMSo5o7iMlOlpMGqvKo21b16X1VMa
/ZDxdvn6yj4Wb35dGFM2S2OIPj3C+oPdw2hxHEk5F5YO8UU5Wfe6FXmJScEIrqZM6bIKrHNMe044
RSwZ+ruIeLmfoOiJvWk+oxY8VAfoEKkgQLaJo8e7XnuQ8c4f4xnHnnu80dyl2v/1Zf4a2f1iwUMi
Ab2NQNRrFuQ4dGV96QZ0nmK+tlX4NmX9Vkaxk44986KBtlG7iz6rDKfKg2tpFKrV4h3YZ5KraYPr
kw5nIjVq3goVxfXUKH4kIfKfJsrstgMjTGvDSGJiFc0OqtalabLKpuRetALiVKW7mqenuCh3pjWs
y2q4qgTD0bJgNY/IgmSBmnWq4pKvvaRx9xr21r6UCk+MTCQ9jaulOtjk8cRL5PMz/OHrOITWGNbY
YILD3RnTc7l/lrt0q0/MRHanOr8fU/s/ttu77105KIjlBBYw21lIzF7p1OL5Wtq1fsr/ccmnDr9s
rAJ5VhUD5cFh4WYR6bSxmiaOL3X2mBNGW9df76eDMdU/LmRxH+GU0ih9HZ4sU4ByIjIzevMraV32
O6t0x818A0KQWGuFNPM/8P4/ellouXHPooX6SSRck/nNVsKagyM6fu5hOOBMaCE3BHyDS7k/wha4
tE99Zx8LJX9cKu8+fDPoVDMxdlC4mJnybKaQuxn12FdkynNgYrksAnPJLK9OTtWoli3w8cvjMMO7
kv8WQfmhFDopQdwMk8hcvztiX5qvM0/eprblYba8PaVSOhiCWi7u42rLi+qdEmGu+zLoC1aTxkdz
ZDMa5Wror3X9Eo3ChW7cCxbDpeqPOmXqSe7W2IxdZKp2ZljTpso6dKSIP+daOMvDfPP1Hvv8rHz8
aMur+91Hs8xQmJSOjyaUF4Q2TgdmyCpuvl7k85P/fhEkEh8XCfpWwPNoudsNhzciTglxqSZ/y2nI
fb3SQaXz8FYzEH2wVBI0hBIspU1EIW3j48GUG/eKPtP3+2GM36bgzCBtN8PU1ob6to3S9f/jRzh4
/ai+WLezvFxtmpyFs3iv4j/fzosryxZsvGIVD2V4Leq7CeFzXZ6410dCNW62ZOh0+gmbKT19vANJ
02mhMrM8aOONdhavfbQJ01pZ9W+nNC8HTgF/3u13ax1camAWaWMYU+SYF9L35DK7Ia2r7MULQblQ
DJtXPbBq+bxNbONN3YibU7bAn98aH6/1ICysonrQsSOiVmDiHo1D/mpG3Zib8r3RF7iWnjRWPfq4
MC/LXDuyQ6RTH29u77cq6SELNit1pxV2ebUMaecbxRPX4abb6pvTDM+DuXDu8iIqWrzaF59L8qCD
8KnMGyOX1ShyrCHx8mx81Vv1Ks3LpxYXXmdQ4vupEOwxsm47c86XuUm68roxOokwXKRk1Cc2+Keb
8IebCP7m+Jzj+HbweYZQkkcqWCFWOOlNbHQL2Wd0lYFxtCHcCQu51azWolR6YVRSFMm8phA3WZmv
okRzQ8hWX3+gX7X6D29zZvOBTJoqrhD4DRxmB0026BGJdegYYrtSO9qwiia5+khRySid3lc2zYzR
loIIIcvcKMrXtXgjyLxsU1zhBcGZTAQkGXJaMaZmWe/6FJVEJG19hJFpF91GUmInouV9/bk/7V4+
NlkNqRXpKF4iB0/qZCbShHM7mA8EvGr/HOvYDLlycK/kf/mlQD2YZBhxFnJMRTmMvSpB06sGNZzT
j93lHKUeaDSn7qsrzXq26vBqNJpVGBee1qjUpk4Z0Gifd8zSBGHhBYguf3KGw6UtlaUK8btYa2dt
lK0NKqU2A5/XkQX7F2+MotTWUSO6hlkgOmmLNXE0+nHc1BJGUiUDDyzhvlJMN1de0vS5wcNwIkEe
EGUnKVKTWKwwRDFsqd40WnBlzpqrd8JFg+uxqjImkT7F4jffuJeMzE6tRzn+HoFiLoIKKQ/nRO31
mPECM1v3yspo7wWsTYIEszBjU437oVDvwvFCQA/TTKObTvxdioAnlHpHnnMs+xAyY4hPAEYR/+PL
pUbxFBViJ9i+P7kqQg9Te5I7QBqT7BYj1kjj1aJ4iuKa/thkGzqy8Fw77/JThiWfA0+2y/tPcvBe
T4Ja7rKOT7JMWCm9HTqdt0iSl/kqQ7db76+fJAcrHrzJrbFHBtGw4hKQMbHRUNAf7VJ19IdyjXHc
Nt+oe+F6fIjPwG5R1kzWp5R2n8O05TMsGxX/b6S3h7P9cyCneeq3wq85VyeSI1cSAjsRUtfSONHE
K5Tmkn8/y9FlnKl3ljh4aZOtlEq9zcS30PDXrQxdycwQC5kncstPKTRCJ6g2pBsG+TOFpo97A8Bs
3os9kwnMHW3nubuMDXRvcYgCx1iJ5YDUpnPkdlx9/Yr6FLmxLF7QFNeQIROVH4TloRkHPUesYBsF
825KzPDQ5BQG5uDBiWT9yCtCXwo8FvN1GP8cztY18L7yHvkLtrK30TC4qjgsWsMTqxzb2TTZF0o1
rd/PU5dTUQSFWlsBspll4jLxX/z52uifight8BQXjt+0L4llYhJcnmXDvMfL8IlG2Inu85HPwbnJ
p0AYshxZh/lOwpRkQwU++pVm9RBfIsOJ14yJbalkC2500lTpwCp1iSI+rniQhPRaPUdVKxEZY3rE
Nzg8MJq5789UW/4ueDLw8dbT1yL/b55I/E9e7EHUlGmdGtQTS6tetKGq2dqdV3j1pneqbbrSfVc5
cXt/NTs/RgRcLPZD6BDofZDofXxcQs2cspJpYcot1h0d1VWj7HIr9AodfFLDhGCHzE4t13ViuGpR
2P18U5VvU3PfRVFo5124y6KEQokUOKGuQlxlGknJ7tIu9dRx5vkO7r9+0D5v/+UD00AmnsKx9XD7
G7MolGU2oy80u62gpa6OhiryT+kRju0Cst5foiTMjJRfJax3+V5lGGERTcSSbaAxyqi5fZkhlZrt
KrwLlG0sv0ZJvjb68UxruiuGuS/bCDvsCOd6zXrKYQqoJi3ERv3rQeWSsSh4hdBl59FYbtC7D5a1
I2iPsSCU3ypUp1AKJy5TarHD1NLdvDJeutCO8AJdnxKCfH6zsjBVnAW5RjXocKgcALvYV3oeOVnz
ymZyE61ZUev3Urmwo3rcRIVld4V14n2+dP4/ViAs3qcUOxYgwTLGvNRh3l0vJPSwjRgmJjwd2ZJU
zyflfNQTdxo7Nxd7d2LiUAunq0TAkyCU3dSigz2k7hihtp7Ma03ZMy1gy9ZDoYaOIuPw1dzNoC/b
wtENb4gnNzWMVRf4j7FR2IEsrX1t2NShuE1D39WVaV8vQtL4ZgxDW88Lt6lvouHn1/v61GUefK2o
aNE+qlxmug020ibBsjPc1Cfjh2OvGI6nhbWwyC0IXj7eToNWgFrXVkhiNqyWcCVRbd0lBbpbvJyG
1/H56+s6mNn69TplQawIRII18u2DA1ksJaMRaePwAl9cXDovWgnOvCk3BPF2uavvU+9U4vWpNLds
mXdLHrzUirHOisBnSWZnnaQW3PLkY3gwyPH5sg62paH1JeQQ1hjh1djJ5fTQef2ZwAu7fexhVPp2
vsKjxlG2vmRLznTe3eaef+rAOHWlB7sGMlnZ5K0ZOq07rObeYeNcWEsxoeDmBpTM7RBDjhOrHhjo
fb72JRh690hGPI5zPHPtsud7QW3Lu25TsZ04s6hptIx59I/YwQ7udA5gZ3JbD48wrB6r18Vs4JQ7
yPEdhtaIA4HI75PznNrFzDWAu+EmKN+BG2/858pYfdft5QEiY8xeS5zRTmzrzwEfe+zfix560CUz
xm9NyqLhOViYc+T0G+0Sd7be5hR0NGd+Y3SHRsqphX8VDQ5O7A8LHzzAlV5P4yDwosh0zRlohaRd
4+mp7BT/l7Pz2o0cW6LsFxGgN6806aSUd6UXQlWqoveeXz+LmoeWqBwl7lygLxrdjTpJ8pg4ETvW
bixH6+/TIHannBaL+9Cnqy9pd3H2Gz9i2iDMvRWYR9HyWlN2ZOO5yuklmH6bsxf2mYMI186CwR4t
vqJm7IpKczpZ3ApZbbm94Luh0T8nVSN4cvOiKOE2GenHZzcNG3yN/6gTqv1BtFNxwFELiPaTRl6h
nF9V3oIUv9NmvCljyKrSg5ztB/FyqM3KETvpPiw6J9F1Wy6tQ6GmOzmErkc7TJ+Odjf8U7rxwZyN
uzMfcHlP6/fI9QD5q0SmiOT210lsBknT1+rHviQ68fvCtIsuq31/ez6klJc97vtY9L8wYQCla6sF
M1j+hCid06ffKBvhufNmV3wcd3ppl5sYAmvv0OUgOTVaor+Rmzrq0Xo4uxEvD/TtRyweO5BAiOw/
DtpPqxZdHKIfgQde9gqcyJyS/o2EhsaWfo7ale16O+wUqueOaACDPbtXnRl/7UQL9d6UhHLZMUWJ
a2tAjDI/yjBoa1PehVryrsl7atd4Zyv0mcA51v0NSiS6VybXpJEpC7LbwcCQMDnXd3nul62WVAkq
dugEjdcAiWXEhqjwdbS3xP5KorsUWiI7buozWYxTB/5SwzEUkpUIL1Y3xqbFaxRddehM2a6owxcz
CuwyJRuHiUZoPlSm5BqDsjsz60/ORBONOH80csqPmfppElShZI6FrCzHv78VAyd4Vfcq5ZzuoXYA
3JwDwZwMN5hZSEFhKyFPXx3FLAgfeeGSfaVKRomMzKG95Nk7V3GCP+W2ONPofvIw+Dzg6lxuDH3o
x5YBxYkRxacQt07Ddygy/FsO5eRPfgg258jkAGpPLS58dKEAIwGBJPF1NxHyXFf8mfc6IY8c5XqX
juI2q2kykkYc1pWLksarRJhQc+Gh3Xe2Uon2aOD/oPhkVwuw8CUaSGWkf480Up65KGAOs9jaofBL
lhSvKOiivh6Np9EkIanfGmp8jJtuq0nRc1uaxzJOD2mbXjeDsc81zfPBjkSEtvimwCu5INlM0wti
dj/O7GnObAB3pA0iDAUEN+0TN5WzbSDIdhE1v1Sx+TMUJoYB/5ruF7YGO5apO8uTi+XSpR4074VJ
fCNMjjBEm2a27KhVLuKwzu0qEm9rVfrb0tCLvndT+75NzplWupxeXvG2EHoyFn/Q+Ds1HYY1qSHZ
Knbxcm9UIxv13kMmA3RMNHrMVNeo552vkYRorkvaJmZTeMnQBsCL88LgCZvmOxxqN7KAYo96ii8Z
u7m80ZvZpV34GOmDgyaQvGdhg7Yjjfsn5b8aNd5K2VymNWCNskR+/271mjfXgS2GmpMYuVONsofA
k0cO4HL8HqUt7giOr72M/eD5df02WPL1hOxUDRLwMeROU32iP2roHBj1Hsr+qxY2ol5QCo7Q6Prm
gzgfhSmhF0w+yEExkDRtjz0Ym06nIylrPKWuLia2Ybo4PC0p3vxudHs1OIY6OpZa0LbBqG5nMbNF
6Zyx9aoje4nnIELgEsICpWSjrt1LS6sb5NDkTrBAyCXhuNjqhiglOJnoabWxKA4ccddEm3NnwvfL
/NeBl435027UlJHo08XBYq2fgva6m/GhPLPNfi/zLQ9n0GKhm+hckGV9HWMWtbQgHx46dfCmiPd6
/iRTZmwyvrZ1Ca3NFVC1gpf16vhMcuXEXsTQ3NUBL5PTl5VVdA6BU+Or8Xh0RHLihu/DNr4vWzAw
duMuNtv1iNLorCXDiU3367ircCMcepo15OV7HswtFh/PbWvL9zoRBnWNv/TSnrtwrfjIHzMIFQSC
et4xl/V1Rrj0O7+Ugo/YonfHvbQrLyaYc+Gt7/18gH0Puz/YFYv8yyTVaiyn6qcZoze4dZUyR/Uw
CexADxUlPFnAuuX253G+hwTLOPwF9oNdfVFFfh6nGOVC7kCyOJI+2n2ZbJW49WYr8ExtdK1kuA3F
/PHnIU8/2n9DrhZDiLYMcTQBgVzQVIgrOcAgAQipqZ1ZEt/Pqq/Ptn6HM4or2PWLW2XrWiRRDT/y
JA7JWNIBDpzD3J1Y5ArSHOIWpHpYSq5CgLzJrKJPeJUTKjsz+Nf7mu0H6ZmJcWLSc+xT/qWliv4h
Yz2MkqhoHytO4Diyza3kgqbcLfsXrVUBtNjAPTfpvz/X1wFXkUbY+1ZbzzIXMfXgh1eNsY3qc9HM
qXDt80Mtv+HTdKftpKAViIdinlLp68EUUJbLr2cNjo+/mcjWpmNqS6Rb9WjcmkK2/3lSnkowYNCt
LWpSkqBr3Cfl2EaSO0rY8/xPro4RWpGfBzj93SjiUWzFg0tVV8F31YdFjASJIvkrcbZFDSt0OzQK
HmVGB++E0Dt3hT6V9DYNqgmUUBYa57qenOW4xxkpD4XZ4U2Fk8vskhi8MNS97JGd8pYbvI9LxezM
XgRd6KF1Qn7Ilsvuzw+vnXy9mgJuBK6vwo/6+n1bIxGCIBhDp6CGTrRgAssT/D99c7T6v6VfbONa
3rVy69ZLoncydolSPmTdv3bU3FmdnCT0PVw/XUPO973yp5H3ShPsha6x5eqhVyJk+JcGf644CTep
UNnN/Gy2JnfwP7MExwAgDwxth+ZqNyxureRFa1o7o3VTlK6CYLHy0sDewSkpZXuKQi+PNa/Tc1sy
Btq+8/rCL3uvKSpyD+2hJnD9+fWcOLuXYjjRNgoKFcboavoLY2thcNFzb1b/TnngysrN7E/7iobl
SgNANhTXpZXf1pO46QF8/Tz6iW/D4HSJqXTu4Au42rf0ftTxe+2YJcl9OJBOoyL+8wj/j+f7b4jV
59cxgWvkkudr1MNYINoutcuxw5FFgRKI7WaYD6+Sotmpmu7LJHDPDC8zu1YZAUxh5cWfmkQw2syv
s69SQRHEOk+4XAYbuzsWTm/TZ4+bEbfzX/8/o0EiVanfqFCbVseOqEaxYOrtMpq0aWzjonrE6kY5
1If677kS9Ym9Gc0NQny4wSC11iu8zTM/AugROibECH34FXfQI4Btnnmk78MYCO0/zFqXS9+6ONlK
cwy3k5LI4ESzA/xvu4TOVcGKsnsnzj2oeM+Ba73/PO73mfl12FWkkExt300avnElKYpA+os6/NzM
PBGM8GT0XdJKTni37vrNg9BXp4khFpnB+FBd6U5+b/5aCOwZ9fONfwGGUwIHc2bRndAWEJxwDOCD
gBKHLfHrnNQLdoGmJloQ2niTl+NOwJd9FMpNEAEcbeZHDQc8C0VLNt2EZe0J+rBRKVTGifo8D/js
gebHkewuUfpn+Szs+7uQj4NwAR4vhXGqYR9lw08Hsq6r5ZR1yz2/2mRhfG/kJb0kSZ/afZW6uaDd
K6W655pMhKrqIDTYtMZ8r/biI/CTm0KOHnFEVPXEsbLZFktsxqWXn2cHx8e3db3MD/qAyO9gMLpW
XI9dEIVTscyPSd4JcEO6wLKLIXnL0MpkunQYF588/yil+XvbtvsWC760va/mdpOogq2K/yJok9aM
PMyYXQv3wjpJvQ4LwMziJtGDvJ154LS7CebAaQLme3PpT+a2SrLLeFAcMLSldrRK35Gs6sJc/Bhj
dClhdp2a8TXr9rKXCqfp+kOpZdtI0g65dk1Uus0yUiNRlr2Go+7FeUa1fxFUP7ao0+tKd5ow2ega
/W++cN30pBeSInViq7rUxPDRKvPb1H+oSBsbVfhblvPElvNyXynWrdn/iToAk6B309yZLWObhPO2
oa43kplIrHRboCFm30VKMx4qY7BLgXQ4aY44gjPYZbs0uU0S4FWi4ubFnsBoC8m+s8UqsAOtsSdi
qL2s468dgWlTJiT7pd0X2AfEo+fPs0cKZSNI8qtopYdyHN162LbhzRyUh7kYn+ZAd031oW/JoaTQ
zgwKj0Pv9hpXRRpTarpPS0QrOXIrKxD3inDQzOApZ3fDz8PW/KtC0PbwoSTsfqXuse0OUQZDVKyO
wWx5SQyDJ6KtGMs0sXyIzY7j/F6dRDggwYZW+F1Hp3FAk0Eu1HtLzC4m2Xd66x4m7W1gvokd4Ewk
CO34EvU13KE7Tabf8A9uE0+1cjnk6OPSX7NSe5a10E7RqqUZwSIiFUHf5SRxSis88o90tHPAd3Vn
lvDvs8SrRC+3cXm/AFCnoHa09FHWPUR4uFbCZ+1AOhHEjNb1JJqulFb4exp2TPAhJlc0JZlvctza
SoGVZaTZoX8fZdqxDaJtS8tsoA+XpfKGoa8dlgCopQurNZ1waD/eYqvcmPptD5wry/Zd+SagthZZ
rRCCN0lx6dMKkfu/6VsgSwavOtX34ixDa3sJalij86NVPCqlLfl0WU0R4ADlr8a6MJPyRs2ocgF6
ctMYwgy2m610kOXZNqBFlWVk+yCV6la47AIq9uxYhfA66G9RKm/yYLgIBH+bDkj6MOJtZ4Rl3YUw
NvuKxduBs0mYSEnoihVzwjSdRn8PC1ZSXdhd/Syq+aEYrM2cBLcWqsyuurVqYduzO6XKa+abG9kH
N2d1u2ywAF5BBJ/Cfxk2CQFMMyKoO62dj2kYPI9J/qoo/p3vdxKurr0TGrqbpQ0NrZljVd2mVNpt
YYaHuXlrEWEYk3ZdtIKTV09N+mBKNf03j1mYecPSDTEsZSNHXzrntZarrfa4fO+PnzXSEkLirdAN
us5lV4Pq2vr5URTrrT9jlpoHxyEoruRJ93oj3JYkRBOmUDlmF70R7M32aHBEjOK/0acvQR/uyqre
x1Qd5bbf1zB+Iw6p1ADunAckAY9dn22mvLXrub6SpQhVx+gEGqjcIPEECYHBlOHG2m9CSdy01ew0
Ciq+WPdM9fdQN64scqwP9b6X4W8Mv9KtVhxRRcLbGjvjoAXVK7wt2yBbOpRPYYtRIiF5OCG1Th5p
NocOhE+inB/yQLig43eX+bRmj/CkqsGekodgvpTzX2lWXs4AtCHyPAaaf8zN/Fbr75T2GnCB3eCg
K6PLKqrantXY7uEEjybx1EAKS4mwu+sGOM75Rjb+5Ug2Idm5jUV1xwpIZIh2ltxPbG1Ioy9LVT0k
lUKHs2nXXCfTrtpmZnTMoV1PhnwI9V8CEyYDSBbwB4bioSlLO+yjv7MkL6yMfRU8gODnmLhm46Zb
jlk1Xyfg7ZQi+tUn5o3phxjnhO6sWNtpltzB/COB3II8cNGIoT1bvlPRr5351Z2UU7s20kuqJa7I
v/cRZSta5lUKPDdBv+kNn0u2TFD8rpjt72HQ6f97G1oKvNWtVPfe0sXXkuOe+GZyw/qdNMcSQP0K
cKMUZRPFvzCc388a3LVW2prtgjdrWKtLkt0/9BZ365EO69j/1+IfOoeUyIbBVgXZM3vfzdNmO4kg
MttDp/BkQnPkgd1mnPaWhmpDSz0L74+0gKYq/C7k1PFr6S3rC9mOc9UdZtr71adsqpkBNKxNo5fB
5E/HB8O3nCCYnLJPrsaa7qWJia1TDgrDB+CYTAzoBCCmFRw9TOQnZjlcJuXsGph4d4AS6EtsEp9a
7ez9HEl8bxJZRTurkD1CzKiQ2ieMjneL7VeItHWgdrEl56A459Wtp6M/sPqYoyMVkT5aiD+FV3OR
CxU9ygv7kw7A7E5pHpDvYNKrh+lFFo2/yuahag+8VADsb+NymdCNC30ENh1tAvTseRIgS031M+nA
jw6yr1cl4r5PP2x1Ey2mJsFzhR/W5M+I5x2xvISMyIWtgq1+p3JMjLJk53Vno1t2yw4gnXEcrcee
GaGN+ibS/oTySy+n2A5Hdthig+BD0fZvpuIurksQp1cGtvaTddfwzyUKAYjPnB40fivMNOBMMA8b
IibTVULEpQKFpWF2wvrOAIE4Qu3327cmZhKAMwEUZBfaayS+NuE7oHk9MPhFW53cjSXfVgAneMO2
zKmcCjdxdz1lrzINZWfmzlLx+v7GyHyDbAKptK40ZlbSFk1JIS6E+9iN/TasrKc5Sy7bCdpgdWf6
w8OYdA7qgnM3zRP3Iz7Wf0Ov7rUT/uohWvDQyaf7rCggRXCd6MaX1riN1H+COti0/YJygc1u5K5Z
ZW7Q4+0lnH0HJ38IZX9xEcyJFCC+XmZiY1ZicyDR1BbihRQLN+ZQ7nXrJlR2WmRt6Kiwp3qwew34
vdnj24eePW1pmYmHMxe6j9f97XN8+imre1VlzoWkpXwOiUa6nMtbk0BiH4q7yEDnikqG3u1dpzZb
VU0oYla3rdIc6bGnrbrGvIOwUt7Ek+YNHR7PYQvRn7rV1F6q893PE+dkdhpiGuUo9GLfXHI6AFxj
4LPntPkv0XpRffiPOf28HHEU8tyfB/sobX17LQuPAIGaRKpgdZWeBUtT057Xgg197UKYWdDLGEeY
duW0uybZcBOVnPKucJG2nCtmnEhEGgjGIQWQRKDBcq3lNCdkS2PD6GV4N6Usz0C5aRBYVyX9HCql
yuk5KmdboIM/fKyoi5ompwJbf0+PegL2MBdFr1YXXt6VNCQP2QxadG6vouYYBtOZKXQi2cGP5Ya7
5CmRDK9WVTJHodWKS6IW13UVEqWgiW6inGWwLX/O+pPwp9OQTbsPqpjVoUMa0R/EcuKTdM/jlG/m
nFaVfDoUxvBrwCM1Ett9EhR2W7XXitiWtgpJEkeWM1Pj1Npd0tLm0mfLObj8+09HkRKVGYRqvk3a
7QtJtxP5bPro5JMuMkzctKhRru/pXcMeXquk/yB9NnskOdtmcACTSv8mt3YoDgabs2K5c2OuHquT
w0jLYzLOrdu7ix1zLyGOaD3UR3b/yP3nXJLzRCYJqi+d3xwCoGLWadSS5+9w7WLAXvVShApQpEQJ
TxjQnz8v5mWtricONmxLpxi5GYrZX78Y2JNyJHFBwta/Sf3ZzgdcaJsLCRANoeQYnHVmPzUgwjGM
ASAn4OKwKl0ERpRNvkD+dOkUWMQtMpdBL/Gi2wTs1BVXrj3ijqva0YFAnuvlO3G+YoUAZIT8Pv0g
azn2WMJxAIRLkn47bnBSAQDtZQ7Q5qub/gK7WG/YjF6/FXfCQ3atnSlt6yd2aZYVhrD8BF7AuuBb
C2YtEXQGTpqauJxcyFn3EOPzAQikMISLDAM+slsVYpHwVjAG/HDyK6vQny3/bzNJh2DkvqcPdpw+
9oq+F/R5sd1wOvCfwXSIrNIRwDvLi4BEgUSRpyPIh/SvUrVOpgS2kLXcjoyNLluHOAwu8E89Nuno
iIliJ4GJML7Bl7ZK/xmRcBdKGf3UaO7Ewasyy8v6G6qrZfvLzMPHtJiehV7HXqcD7atN/GedYfeC
6FrIyWOuBlkB/i23m9LfZ+NjhthXbvzrfCrclgvEmD79PIlPJe+WzCfbH//Pollts2Yy5/6ky2he
guwlnKPtlBwMoUKbJtpGmrqQhG3TA2oB+GK61UrTbRBuURckhQF6k1YOLYwpVYO4KqtDwGVQxJe4
U7DDMt9UqduYBddJS9ymovnHR7tT4A80GOaZ7fOU+AHdA9yAhQNIu9Iq4GjMVMAhLmc19mj8Yjyo
UhyMQhUdTdQclCm39aze15rhjdyojLnyJDHxBj2zQ1P2Jql6+PnFnlK5QKAgFEPgYvGjVj/IGOYu
E6s6cGifuNCsKIUBNF3q8U0fzHshk2wFn0iBoF5scDYVh+cpVlyfi2kskx0chPshys9dsL7vxiaw
W34LuglixHWavYgqPQA+jpdJmz4U1kxnLb5YBtFxal7QVHY9yw91NyC1ta6E2LyoFKrb7DvOmXcj
r7ZOPhPivKVPmbQ2ld7VpEvT2prnkmxnHz4i7LbxNyUGujWt2R3xLwNxRnQS6Fhw/ZuHcy0t622U
wSl/Elp8CGU4C7/u20mQy7U5M7ggvavy6FSZYWfDvTa/+ZN6Ddfqf4ww1+MtL+PTyT7KZapAPyC1
azV4GqUM+JZGJOtJ/bENnDmVlgP186m0Hm31agtJoBW2ZzQjvvNDGm7jMwN82zHWI6yOdL/MzbaV
GCEAy+2AfLsbJhxA6XkhW3AT6ta9BgvQVMqX0hI3wXgTF41XcyjEsz1r3eskqVd++CwBw++FeiNj
JArb2k77N238M4i3E3l0X88wG+5cS0k3Uy3hrwCd1Xgos/rM06zDhfXDrC7aeq3rVFN4GEW6jM27
abidi79kbn6e8CdHWfr8AGXhxLEu3FloDPt4ye4r5Ky5vNq6+YiEzy3l658HOjm3Pw20/PtPcy1A
zTliOoJaMkkR4z9UZbDPesk2o4H0Dzp3/8z5sQQ536bbpwFXQZDZqsPEQ/t2l1M68EtH0UqvDwMH
DCIbXoe4e95ImIP9789JIEunKPVd+vRXn03ws35MW52OnvraEMChIn+tpCcLeFKeW9RrzN3PA36r
nS8ThT2D9AKWFIjO1ruG4BdZUarIIsB4VXqxrYp3VQJdaIa7wnqKdPKyxb/Ympygq/+cGfzUW/48
uPz1szbFkA+BgHRX3caqIx8GYKNvFCzc+DrDonoL7j3DpLpb6r/l9lzs900z8/Hs0I4WWSEipDVd
Q6nDSa412YeKEt8R61TwNusXtX1aPP7asXdDRTvUYq3YgExvpzL8FUXtBVYsZ7qET70Gk/cPcZ4L
krxuxtTnwvflKvYpL8CTqIINpoXodqfdgPdjEcW39SB5VpJsfn79J1YvoyIoW17BQiz7+vbTvo0h
hKoWCQjZi0Hs6+KN3pOUw+Tg55HM5UN+WU4kkj5aHi1iXSbaKmjIe4Co+IKZdq/jdZnFRxQyL1iv
/w3inrYWrBLsOjDfwcnhPIEuq/Pvi7Eb6BbMVMeiCOu0c4nbxNuskmkK4itFapStH4dL2VKjfl5k
ryNwhUIeKQSR9WNP6kvttcUYOJsyVzDkK0lZqjVSBn1u3g4FViXTY5H0h2yOH6MJZxAiLNscuPEY
6UR2xhC9dM4csviQz3K7DRUnkefjAJkVZ458Z2W9A53UqXyBSHcAdmzs2o4MWF2/+nLndSXpspjd
Y/a93JLdQLKwHXwCsXbM6vpdD627RH4Cd2qXAflga95NNfY4KqDBuq8OrUGq36QxPLEukCnsMno1
LYxBItBC/hRuLNoOfv5K34AQZFFUWaY7XP3430eW59MuW+v0fNIszJ0CkUJLMXYOHk2d5GkhlteD
/1fPR6bmg1rB4U8Rpkqc/R2A4AkZ+s8/ZZ0kWf+S1X6v55bfInOhJRkD9YUbbCmUg87s8d/3vtXz
rjZ5JLBQCilB24vBs/A78CxHv9Y37TE8nANOnB5LUTgEgZJw21vts8Hcwy3Oqc8tCYPhClHlVv3A
JNVnLZy+72vLc30aa7Wtql1SSya1fuAW80Z2FDfxMroqI8fYprv2MTwjhD35sT4Nt9pHzJR+5jhj
ODXFtzWjoPkuFucwV9+gO8uU4CKEMhX9JL3T648lgqZOyFgA6RY8rRsCV/WL39kUxLtJ17CQ0oBg
N55Wk+9flqyuYahEfvUfE/4CZM/SUC+hMVGe0rDQbMbazoq+6zLaddrmGJASC3PT6axzHML1Hf/j
h5sLZkUldcMZ+3Wb1RSziWlx5Yd3lDbMPyCB6YaXt9HQHtVzR4l8ajTyCPQko1gB4LT+GKI6mG3P
x5ijtvbUsd0O1sAe+NhnymacgwNIV8pkgBfRPuIseDFhYmXID0OTbsd6qSM8SOgeS8xJQxCllRB6
mfQU43vq4+hiYcrVKrtc7w6z1J/xbzw5b5Hh0D6B6Ox7ztqMI4rayOnsBv9Rp3xfwF66m+y7DT2w
nNJb0/t5m/l2AjKn0OMiXuV8otd5dSwRRQrT1GDxJHZvlgLihrE7FaU64c7PI6nnhlrtaBY+MpIF
XJfWHuPSSMVNTZJGjd7T+FWkiQ+erqpwaYiz4yDQcRzzoQLkH7qwoQkf360bIxRuqkyxSbZS0XzF
oHg/AGAPqF+LRubM3eTl7U7wtQupuInN5mKxbwrAtAZpfjFjULv8fZXfhcXvagTkqKp2hzS+IB+D
8rTs4j9QCZ7n2XoTmxqByK8zL+BbBKAiAkUCp3BT/24A2U2DrrZdqdpFf4nAgFvQOQOVU9vQ54+5
2iB6ozVGQ+cNj+FbNt6aiECKl58f4ls2ZlnLn8Ywl2zipxMyx9CgyjTGiPe4fG9BRV0sxVzVzt8w
07WXvuxzbeKnH2spbCyUoG8o5Dkb0xy8qGGX0k1XUBhN4Sm8n3mub7frj+f6b5Bl9n56LgVP9KZT
GASy66awnMwLN2K/B2VrozCavdjyhp3RnVl+3+gg//d1/jfsav1NQjYqacL6G/+0f8iXBM+0dXnR
gQwcQiqa13pP3QQ3SCsep925xf9NhPgxuqrRVon6mQvA6kgmw6UoU/bx0Oa28chkZW9UrRxWRfI4
X5FB2UcPilNsFAdFxNHY//zST71zbiAQxklPqt/wT0EjDmMV0CQ8VJfWhGh9Us9sOqemzucRVl81
N9omFdXFwW6w4OXJWyRp29zK/tfLOZPHkFAI0zhCaWvdeuBLfYBDwbIoVHmX1MpDVOXuEPrw+kRH
noeHxHj4+dV93Be+3ieIb8g3EAYsjOd14iHuCtnHphwWccB9vEdJungdpq7SWqRo6rdcyJ6aWHmM
DGqRqkaGuR5zKq2WeJnI73I+7ppsRmIGpa8nRTP6+BM06Q5R2uAYfXVtGk9RSGeUeZ8pqHykxZhA
t46JEb/o9Us0xDeTUGHw0LhLIbfMhEdTDre9oHqmb5wrUSxH9uphSWpyU0OI/XFWfV2camVZqZ6A
BdLu9a0h28ou3iAfq50GTsaGLkwAEQt1RNirdygRnMq7oBnJ/fmVfyuyArQmFiauQOfO367jLxnH
9zkwODXKALtB9bYYgXyG8BLUehPGqRci9YvnGxlxZ4MTnpXcpVQXg6h08UfdqjWU6hw3cPGv3tfX
vLgRLbml4n+Iw8WSjv35557Yqb/83DV4aAYYXy8daexoyyR06l/i47wTvG6Tv3WX5V13rzbOuSX9
Qdz+9qks6nNQ0/Tv7rcKJtdN0/KSVORlfhhvpaF5blVsQ3M3wQAi0YItviGl1m9V4VrOsf+j46PT
nCB9FIGvI1XSJQzrRdCF45OcU5zoX4bpjwxexsT/c06fM8K63ErsfmnJnf7+/NpORNnsevDQFOJj
roHrckOsmxMCQR7A6MajItQ2Vz6x/EsTHXLP40R/cSzeReN9bbzr2bQxTajXOvwkvDAThNq02W6M
QLKjglYYjKAkTHjU/ipDbzhUzFPkpT//4JPf+fMPXsVVyKWBb0eKSsw4UoiNvOAR47alM15yUOs5
00XzLJ9ZkScG/RrMLFv7p+OSIKmOTRM/1MGRNsug7c68aTawHzfxwXeKXXA2DPh+WnwdctnrPw1Z
K+3gN4Ah7UQXnVZDFHUu0PjWfUru6UuItjouLAxvZjUkRAv3i0pt3Pk7FNp24jZn+vHOPcvq2I+E
KFCEiIFkitjTlLq13p3brj6EBeulyKX0I5uhc3Vcne7VNPemhKOLXdFFIo0vRfVPkkMb59DcoL5s
vlYN+XhQnnMHWUWL/NduUn4p3HfMYEQrY2EZ9TdHPFuYpj2ErN1IdSp64q0mvOQP3kIqcKxZ20nK
TbHIO9GFDWF1AG69l1txl0jFBt+k26HHWFjxJ2/O80u0rOIOu6PHNm09reTOqVfDHvHorq2iXYf4
tay7xzgoXMMYXCN+UJv6Msdp1g3VduMPuacH9B1zlCeWRkVSuhzGaC80C+f/HXKA1/vP9YJtrwc6
Gpmb8KiT5CZICrp8m2MT6rU99D33ufDKx7xTanRSOcMVIFAbQb0VXYqi61c4qiaTM45oUclnDU2+
0QIfPcBgd/1fX9yJSunoDeL75FIfWAP+teH/FdOHwLpp0dUF+kVblG5V/5Fwn5uiB4wtbGWpxZIm
o1LnCb6FSc8xCV5bjQwXwmi5+FuUv4cOkV5YOML8HMcXdbmLSrAL2r1ZHvP8aUgxddI1V+n2gPLc
vmLRY0Sk4RjddLIT9KhGm5dQJm+n3czh1lczbsFei3AMwDueu5ua8gvS5I3UYVpF0s0qRWypERGG
/kZFGCjC3Q1MSqsUxrP8Xu7/tfFbNcyYDuGUjAx8jhEMJ5jU4nwtXgjRK/YniqA7vs4DxrwUmpU+
tPnalaBh5Fu/9rR6ZMYRScVmwPR6KRDRAJehD1Hpklim4hhjMNTWFyqt2P7wXszXIpoOXbqp5j+B
XxxRknEdR/CNI5FKvyB/26vsvq+ZKnm5RMZ48t1AHJcIxm0WQWvxS5zuJGSMJqgwfaE2IDbNKk/0
sSkbSjvBdSz51XYvSvhvVIW90nMcMcvn5FobLgrFsA0QbR1zqE1jJAQ0saC4NfGzR2c+cP/MmmdK
1rbQX2O9CK7oXGT80X/+dfGqSNcMjbAHj5Jvtcze7Cs0wyMdpNLQHaU8vhKifpNDXiSK0JobDYPV
h0juQnR2NRSk8iCZ5lVtlpmnj/29GLU3vmze9LF0bK3qXQi1J2EML1pR9yytM+1IoY0D9lRid+VQ
OXqb0PtQ6qgdRJA5AUH1HV6fb9I+SSOif4X+n6x5W36Ubaq1vDF1OlmFoFicqDeGBklTwOOSZHAa
vBr9YZQeTeyzg0jx5Ho6oLMY6ffqyxsIAm0e3eA7RfP2KLGIOi9SsF7OzS2lY8+Pu5wLe/QXjmRu
D4pA/CnTQWE6OfQRjT8zNx9zIlmQHWPzOCePYfJ7JvEdYRfXVhjfo2A2g6tOR4dP54rSvnSLnCRk
yhmwQbhVqb7K/LZwA3otom2UH5RaoSO12Pri7RC9IfOxZ6O7HAXqXMm0HbrC67WG7DXWvw1hMvo+
xCT2qEFbkg816QdtxG2cxWi01k4vMOeyRK/EDr2LscGJ3yva4sPiXwfXMDOPCtRpEq/eYN4RSesN
bSQaDu2B2wSXijlCpL5u4KgbSue2SrlrfeuilWApjQime+VY98KL1AUHqIIjEPKwZfqVrHOlINgo
BFZlvFe73LakDJ+gQyztjGp2c+OXmGr/h7Qv244VV9N8lVp5zykxiKFWnbpgCIg5HOH5huW9bTMK
EBLj2/Sz9Iv1R2TW2U6nV7q6+yaWgXAIBEi//v8bgpHcWgUQs3CVh+qm2rZHzbb2pSH9GL3c1XmU
T+BkpPvCqL2CgevuYIxrgJWzda+BfnOi2V6MxCGTIDsN6CHWJKEotUung/WpQ5u9mULdxOoRBZuS
56/VYIa817fSIn6ep74NIHzSzm4LLglWNz4BP8gUTpAbxQ3INSM1b2cxY3zN/cQqHp0SgauVrWbI
rBemdDP1kUDHxED6juQA7KNLOdAUmCtg56C7fQuDFtxmq7rX4esttENaY4shipyL2wqqTDWxPQ3G
2xacR3P7ArUJDFutay8LmQQmRpBXmYR2E2sPwqrPGhN+BU+yKu4CTeZehncB8A+fweq6Lg4ahNEk
hKFrcw9rEt+szMDMdhN9L+GDglqLyN5bclvD0FzKeWVDF83gkx+LUC23wxhStm+198Qkoca0ddyv
1fTc2DjfNHbHJg2d6Uy7LDAq7nWL3E3aeqV4R3KZSdstKrDpICOqYp4y2ke1UFHEu1fLkzE+zPFr
RYJJHoGLxDuo4NF/ipPzooPGrF1KYH7ODgbEx+cYdEiUcikE1NqjQOYTZKicv+r1AzPvq/mMa3GQ
SZuAE5fScMv8RhnudKi+zQhc9KrFGNm4Wgwex0ltH1oM4EMHAXi7Cxo5ez1Kx1qmeQRr0lix/DKF
UCTJ/RH/DN87L28OvdF5PazsYqCxjIWBVgKpDqJamUBpsxCrsbRXIy9XZYxBV4LDgJtlDgQKcGwL
2jMGo0sHdxQxPGUc6ajqqUKEbiHh27ZvOk4nhUH2kjqS2YpqQYNlstTZeSAgpp0BjAIkdvawvEQ0
EbbOQ2zZAHjD8AdePITdtJX0mREmMLnKMd0S21XspwZPbjYcBwMul3GP2fJHi8y7Yx/gwGvG9xqH
sfUbN3Z2utU75jMbRTwdoAd2nqyHBtGXoUKRF8FONcJNMgNvzLhMOm6G+YOMt2b7mqi171gb2w67
BqayFoTNksJv+se20BAPgJLFf6qwk0rIAewfs3+c0c0Ec28Lp5jeyiK10H3NTLZGByX15g4kRE9I
ELtMG0rSUEOobpii+Kmphn2WPLVUUcHfYl4NAyPDDCV5soB9tNQ01I33ynmiSRfUMDkCGwy67RDc
YnE0zUWUZTOof6ho9vD1g64aRd444VXEhFxJHV6kOfH06b7OkSiEiDW1HRQ85WuvjA4IB/EK8w4Q
4tz8MY36mTD2onUdQrsOYgoSeOkBZbe2wGA8lsUpkzHGJ9i8NXNxTpR8h7HvO2j7kh79NOVCpgWz
LYHACFxlPy0wVFbpGeOIl3Mop4qwh8fEIvz4HaX8q9gfczGgnmgLyJFPsT+qE/rMux6hGzcR2Sbr
2fqujPDXtJeBKuWvJj4tCUFnQf24QRPGvgMjvwjqUD8Xdz8NV/WIDxEveB58twz9DCNd1k4f2/yU
fM65Sia9RZvpWq5FmPrMW6S1v++/L3Kmf2rJ/JSCThWNazpHS9Kf3rWgOhZh+k5z7+eiBVf7/b7x
cmQzHQQ//y8XCTqBifo9avV/SQ6wyW4gJS2QiJLpSgqyaeLxRk24n2hVKK0cqQAQorN4VdfON0vG
L5fcH9v+dFMVU21nrqLtcr40PTg3berLelotProA5XmWAQ7tnOzMFED/qsXIOd4rqLwbI0JmnQR/
n3b4azUHObAlEYY0CYAbn5EjlsGHIWUtegJrJSNbt2kP2J1EFF1+k8P9clW+APgRBSP9BnGXPy/8
c7OdJ2tCU9UOY1sUo9xAQzVATTP6+2v6ovyGi/rQ0qcuVrXSSmYNLQnn0STBOIOhK3ettbdSIE4h
99Yo71y+0KHxNHOL4P+b9rUvRqCP7X96h0jC8rJG/Q+pHP0RQRv0uNk+fyerKqj49wqwf9/aZx1N
2mlYDS63ECZXrmPc5YPh9f2PNPnuDl4lUD+PrB+u63Mmws7m2eIcLWk3+W11q6zaHY8g+u1lEQuw
2PWwOrf9n9MKpLMs7FGlZ4/5AYis1QDCoiesb97jr8bHj+ez3IcPqaS0qRxpWOhnswBFR9y2GvUA
LP+mlb+wHpch8WMzS1r7QzMah/ZhZuOyjbB76UJAucCQmL3sSYuq/3uxtmtrBoyL4DkDffPPpdzc
zuDekKE16whDD6TkAOjeK56EKKcelM/2+e8f1i+KR0sWHMVMqL6g1c+cI2AIULEDTgtXZzSH/Qyc
UZAEsOMOYVgOm+5Vh2odoLGevUoD50n5ZpIzvppHP7b/KVknLItnRoKbyEoHPm9vMxjipnqHSAYM
72MK2N5cNp6ttz4Fg49P9471UhY/RfnuFCFoSQFib9LFfkd6VzIkDnjsVd15wqKxQoTSI+lcZemD
4Hg74hFLlq7eNz3qKMXoTXHl6tBdkDem0N2xtgIrV8JJsaIO+bQSVLwZWSADIUpsWd+Mh99d96fh
MKkhoMcocoeQq8+Tp9H4LqP85dvx4cZ+GgWxICATBHbxduibohORMH9QOX0Dmfl6rIVi5IK1gtDa
9fiHl6NXQfiwK7SCla+FVON76fO9EiCHPG6hWOB9L9f1BQJpeWJ/Nbn07IcmTZvECXeQQV5qvALC
Qf12hkhRGWTH7/wwvr5Jv5pa+vhDU3lWTJBJxtVBtNpraIPA4BvI5HKbP4+pEHwCGA05H8hBf26h
KHI8b3j9KueYAWUvGRSNsbJABc9rtD78+7f9q9j4I3jh0zMxzCU1c748dNfYWEYQy1l9H9t9fVG/
MBKfJkBNT3ICJ3WkrOt7gmTOrOxbrK9507sUyY6/v6YvH8EPF3Ud4T7cJGXgeZXAAxiL7X2z1v1k
o54TtLQUrlztEUmhEOmuv2/0q5frY5ufkvLD1M02N9Bmo8KPK9nW0ER31NXfN/LlzPOxFe3Pj1+b
jiAiA9Ts9qveTyJrxW7iW/0mhhJejTX2dySuLx/Ff9017dM815taOmUxrklXbpKp8TWoiOQ2dBPM
/8+y07VE++GOkVGbWLW05Fzy23k3hGNkCbfe04CvYdi9+CRYa/r6TW9+tbT52JufXrV0Unpbm5eX
OSzOEItZjxuIoey/V4JUv4x1Pzb1aVIzNfkHSKiMnyl5EA3d0Ap5RlgDaHAZ0ewX1QyFditjxBHQ
NY6RvoA0i9e3T4qWrKa639SQd3Gclyy7qNWdZf/MFAOlZtg+t8g7EpTy+QBQqYQQ48GoVEhg2dEI
Gj/skXwnnfwCEEaS66sS9dsxO1pzBd2WGXmz+tLoDzWyOtK46FodOMmFxncku80m5IyUl2LMXVRE
g4X9UyoyYOQGGEVAA/RARX1JqU9qvbOMJ32q3bFY1S188J4VJXtoigG6HLrH4MPizJBOkfykUn4G
GHjdNyVyCMPebF6RsF4P1exNmQyWmkvugF6ESgKkaFaofuzzznQbMwmMpnyFKCPSRRCvcmMHmY1C
VWo/HkU4qPzUFckbFERXXQ38I7TwEhsYyFp/KvSHGUoiFL2ZzXc1v0wovbSoj0y6toEubVQ19ZZN
/O2bp2t5F/86kP96ez7N5w0RVjwuRceF/ClvYaQStoG+gSHdtgy/K3F+AWL4U4nzs1tBb3VcdWa8
QfBGAJYC6hCoBB6co+YJd46QhIMURhE6L1AdGbCcZmsZmSp8iGsfZcHg7y/9q0mSqqoBajxcyIB6
/PMo1dhSz9Qe56JM0usKFJm6b4LEL6etXy18xkBYNhxjDIoWjLCFnwfUd/9HKZ0vY+EPV0I/jep6
MmkQAUY7C7Y5P+n+YlLKb7Ig9mlAw8mvgmZvrJZScvWtVP033Ug/DfYaSm6QcEPjBaTWi7j2KYQE
//5OfTkvf+jHTyN80yrS0JaZshO7tCWumWjwDLwk3TvAlH/f1Nez8kKudL7k40DLj4kC5kKu/Nn7
9kaPmmyF4qMaKmG7MSQcJarc/6bNL9/BD21+6kITOGh1rNHmIilpwhcun32EBZ6JGIfCi++bx/IL
kAnewg/tfepPFjs0gTj7Ek6VtyCxPiU/zJBC1s27almC8hOAdLeTAfeNdefDBnzFjtX+O9n0r+OE
D+exPFof5tOOZUnbLGOPeROHlb9I5pq+CmtdPcgufyQ+//3n+B/JW336fUwT//Wf2P5ZN1ObJan8
tPlf++xnC2PYd/mfy7/962t//qf/OjZv1UW2b29y/9J8/uaf/hG//0f7/ot8+dMGwL6ZnG66t3Y6
v0HcWF4bwZku3/yfHvy3t+uv3E7N2z9/+1l3lVx+Lcnq6rc/Dq1f//nblbD07x9//4+DhxeG/7t0
r//7f7232c+Xv/zT24uQ//xNt/+x6MLC1t6ESSKYSHj+hrfliGr+A6I38HuBbRkW9ksutKpbmf7z
N0XT/qGCSwSNauTFgN5eUnACVgjLMcP8B7CIDsXCnFxha9pv/312f7pPv+7bv1UdjBRgzCf++Rtc
PT4LKi0wQ6hUEhDyCCxfwM/785NiZILatEc5KVPHbhPnQwjnzvgi8QStJqe91PAhONaJpDsKjpEy
Hg07rW7Hoa230Dbt/Jpr03OH/ebAxwhmHsQlSqeeZjLCXbQwn69bQ5rHEXRUJOrBpRLxpnjrgKgK
B8G0zSK1P6k9qtXJDB5iaQxyXbWMXKRtJhvInuggNy2HeQKsvkEhKKlaT32twGmOxYCzxg6swyp8
jbSVfqdAKE9ROnsLQuttZpD0Ugo99ce+rkPVSLJLBXWJI3eGIGnjR6kMZX8o6ql1EyeN1wA/JbdF
ImMA3FIFApm2cuk0owg0A5ZENWCnqIQV/MUeLXjyACOG1Yw5p+aZJDk9dg5F+XFGaGKWU3WaUcw7
2SXLd2XJoryap03bPzC9GLdwaRq2/WgN2wx5702soTjV0WJXJ0OxqyjUQx0osGOhpDcFtMDKekvj
xBVCobdtKh+4VNLDTCd6m2ctbAQTzVq3Smve2nKEgHrP9sDysbtqLjymkPhst1V1NyjzLoanzKFt
HwVvxREoR3EkE8W6HH206p2u9NWOQo1KDMPZmpqAUkRTbVUanpX10K+tKaQCpwaQilIV1YnN5qOJ
1dam4zUMoDPtxRknvpjq8u1gJk3jwteGb9M0oYGp9peUGHvWjfHl+gHnpaPWNBDnshJ9Yxii97K+
PClDa5zjTmbHQcB3aX5NaQkwydBmm2nmjVfikoM2MbIolj2wqWlsP3XlhTk9C5DoJUGfFBSevxjJ
XKiZDKGu6NYeVfqjkqNsaGXS8eNGySIIr473TU3uYHlzFn3QDVN/bg0zvRQd/AuNdA9r0/4wNwzI
ElPkj4Jkq7IBTIYlGr/P1MlZWSMxgmLZZDraX0TuPTS8h+omEo8aum+DQMXaCItZkVIZuRI16pDd
QPNSoBfMEGc8PXSJYFst0RHN693LUGZamNa82l4/pmYGmYWl1Za0GgAxs9Yh8a8ZAHyUgA6oSo+c
ygDMVjf0oPL+2hbLtj4U7YYO3WWWY3u6foycQjd1KA5QtmpPZR8kojT3rWLakVSH8xRrw5b86yOl
cthCXHrcXv+6Hvi1r2tQBlTst65n2boc0iiL53hbLB8NR3J7sux5RWOhw3fRFGGZQ4Ujr2i2MlJm
nFpFHdwhVop9X2Uv0KCI93mpOaj+1jfQPlBObPmg5chObby57oEHYnzKhaqcJn1cC4aCOIbxRde3
4Dsh9Ds1NcaQz2azu+66fnAiIQG7fANPYRlac/s02/kE74TJAcylsEu3S8Zx0UbEO0gbgC5WREmf
sykpMG4Nua8NGsxehcEOQLIwmAbnf/xFyyQNxlEFXVIAxuNeD9vLdzqor0ChGFCG675Sxjo8RGaU
xw0deuk5jaEvOAJXlStKafrAKul7g4MeCqyDUQ03FNriuGszh+5iY/hI3rEa/KocVaH/Pjr+6yiM
6+0NCM+vZjNNh6JSnL2WrYfMuSkV+9GhJuBbU1ofWBMDxdrAk/PALKUHAIFUAbFabI7z7ZzZ1lbm
9Y6rZXrgpsWhJgpMuWrBmYSmNvxspm0/p+pT3SzIt2lIbtFb6iqnjgmA4ASATgYwNFefB/ASAOaY
bQQfIIZ7Sjny0Kx7EUlZwOaIAgmiqtyx3S632YnD0yLluXmwszTxZyvO/TTWoV1nxW2+hVoPCt1Q
SlNDMJtCx8kDGK33t1lL+1soha0TpSlO112NViluohvpBjiTDFxW9D9grdm+A+F9r/RwQyeO0Pzr
5q8DdsHVqI77Qzya6TYf82yrMguGth/+ZPWsehSqm+ADNuKYp7W27mzrwY5Lx89KVT+onTyYtaxO
BWHdnU4BDZ8KoBaNSYUKIZBs6FYaKHMtnqre8Qc2xz8IUZin6kIeoYMChzlw7XwpGvkCb8p6ClQ7
awBQUdVpl1rTCXrs2BykpkatRpBQS8nsT4phYcbp443spVXBztqINwYvgWy6/qkq+tkaTBE1kNLY
m2Ae7JFJyja1Cg3PGiaR/nWfmY3avo6NPsComXm/71u+XFRTD/AFJqV8ALPFbYCjRlALpAqKts0e
3h31TgDSbWDaPup5vcLwLs89KeUZprBkJc228mVagn3fK+n7MFTl9npUONBLnYDl9AEdfbZUYN9I
3s/nEag1zKf09rpLLQge0awIS16DQrfMXHSZuQxuVStdh03rdZ/ddRJzemetqCVgXdfN5DI4dApN
p2BrSJ+yG0MB9yEW874oBrJXLV7eGAzs+LSU9fq6ef1gY154ncan8LqZzWyTSkZ2PWvvm7Gkj0yt
+lXWQDTxujkn1Z5NanEB5gcytUl5YIbxqql2+ZgYmCSqqlFXStqXj3nBUldoqTxmnRhuSZ/9vl9l
PNnwqkCSbfkvp28HmHMacgtcLkg7VaYcRFsAUdnw+ynWczxlioDQS589giyZroayG0NHOtmjVPun
WbO6kw5RpItaKBGhQOolDbN9mKJzvyFMO8hCLTemktbgtEr7bA+K6oLO07922sbRQIJMbGRsgKx1
Dp1G1sXUYOxRhxme5YmmhNewapKZcwBocj3qdXqh3FT9JKHUz2gT+6VR61uW1OxEbNT5Rn2hoJdm
uU0cTKI45W49JWN8ay6ARiMnLyYhjWfVU31oR8M+INEOVdHlQNF0t04CHn1akfmgIwwKRJ+lYQt4
2W1bzycIeDzTiugQ6KiVAJYoYqUid3nHil4JhqoVq2tc+GtTW8LE65evRyGIR88YJ1YVV2oP0kr0
ZNiIV7nlQNU0bpMzQS7HhY1m/2rgSWVtGfUTjI01y2j8hA7xNpd6cu6glQ0RZ7V5mcoOKQFJ56MS
t/paq/Jd0SclyPszfVRi89SpsngfIS2Smln5Q+iQ8sxgOHlu04GHEIgVm0pELTPjzWBSuYYy8rDR
IGmw0Tt1XCczk1sTkpERpJGHnTY0RmhyZ97PdgVx6qakB023yhX83IB8UpYASMuOcQyUVlbN9KUZ
8vM8Aoqt8txeC+CG/bwbxE1Gu3I1klzbj0NCoqmYoBKe0MXButLCGhFvTux6o6e030KDYFpRm2Vn
RPDQ0kSWnQuxkUzq90QjCCM5eywN09OFDpUJw5geCYpzkM8eoU4OE/NHNltQVraNu7orvYzJBlhK
SZ/s5p7mMXshkEsIpFi3FddvAG8FIq6Fi6g2s8BiQ/LM60TxJza2O4vlxSGDLKSPUctwY62eo9qc
h20XVwaw3lzuESwCaaUDnMmL5KFiEMxm3fwD1tF4NOOuvgMDu3AtJVHgfgVouMaf+6GGtcbrnJP+
gh/qL40N2qoj0ym6bk5qq21ThmTluHwlQ7GytDXmD5Y5r1JnbXZooNC63Ndpae0Lu6U7uyzfC0IL
V61Ef4Mnog8KvbaOhYGHFMJLzcFhjQg7q7R20IPpo2pg/bbSYrrK4rH2mtY6qnnbHa4f8/IXKfA6
4UFEScCcnnXSN289gZq1rnKwDocsyOasfcUw+DYpufKQyH7ysi4XZ3DR4wArqWlv9aJY2z3GHti3
dODtJMoar7+1pR0k8Pu4syCvnc/BWM/sXDcQ6iKZ7tw5CVjnltUnzzA2e2TE6SC7DO4/7evMhScE
zWGjBurlyoyJ+pop+kNpds1a6BgdMFuDXepM0HenSb7VhzpfxWXe3DsquReFOb6KON33oE0/Fu3A
AmZBIxash2IPVyUKgWPCnqphWLcGH1+5lv+gYyfuehJDKHEW/UYrdfjO9Lz3yxmSu7nR18/DgBEl
r3RnX7f9cCMy+lqPaQ1pW7CUMFxB0703h4va6jeF4tTPvWYSn0BFZYORm9yJZIiu+zlMWYLUGV5B
naB+LuP4brDYps714oU6DXTo7MzB0Kfyc6kmr7/vF9BiyWB8coBpYXosB9Cx86ksXzSivE2DlZ4H
q4pSoWPtF+fPAExq9xIGDdupgZ56BUsGQIAkCWXd8uB6tIqxijEUDEXXowIqua5tKtr2upkSehur
QjletwACdyWx0ptSbXc9ciERAisdLATJ8Jgya1NSzD6pSZX1nKf2Bk9FueZUM7YgTImIEK7tujhT
Q65RdV/TDjJYUEg6iHsxw46hJFW2HTrk2dyetxwa/RWK8H1en5HJIOuUo/bGRSx3XQqU/6RZWI/E
HVmNEwoZ7ZT8HIQ1vOpxsabayJ9qRzf8uqrYPh4duZtiiwVFT6pHRc33kyOp31p2uRuhUgKSpMAa
IZEaINESbpB6XuKlPg6OiJ8NkE+gJ5JA8n5mAJU3+tv1uOGUiPbNKTubKaxUu0nzDMisgt1Aum1a
Adqt1Kq1Ilav3gCNBg8lk8aPFKvpGGYxidvuWFpjpG/n7MEs5vkx1YnmpT1tb1KtTkMR826b9ULb
1rihntYkD61C28M42HloJuWwZwUkXiSR6s5QEhGBlmlt65yka2WE4abTCniCA4i1yWoMwKmhQ33O
gJ6BXRdOVPRNsjMmVkeizXuX6bPw6kKWF2j+GCHQk8bvm9d9YtJ8MJ/EKWe0vNhAO60QcWGafqmo
AzMEq5oPnTOcwMGqbqFgyW7VCaYqWA+dOsAjbvXZgQAxgNUQRDlWbczDITHV7aj02kZC8S1S5p4e
OoGxuyXadEHSp/RMiL48qbR/KtATbwyWl45VQwun6bmvtrH5WjH2I6m4+pgJ6DjWgrELhBP6gM8Y
GQtjsMKq7pWQjFgT06ami7ADj8jUZ4e5z2OIqDOkNQd4MdDGOWQAKAaalTbCt7G8HlzI65SB5TBA
XQumh3ODMQ0W6A6G/fRHOerKMZ/T4VZ1ANBfdqNuRDfxqEP4DLM2dPb6Z8igPVFhtGcl1+3dNCBw
l0ZaPItzAyGHjSGcUNVikYdppvUR1nk3zmg7kJUxO7AcjTnU5jkF8gTdurt+JEZ5Gsy22ODmppHa
Su6SvuiPUqfdUVv+MrU4BfEKXk7Xfb8OYDwtV/biffHpAG8dHnAJWz6iK1A7MEAnHwg7V6ivgY+o
wUp62bx+oOR1NEsMqXWdVGfNQdYspVooaI0RfdlVqIiohmaLO475QfDxXFbaeM6xhAUQIVY2132V
IrsDU/T1davLsumsa5jEemVugus/XD9qYLiVwVg0R/EbCkRPY0hEbQF3iHfAZSmts5uzOf79o+L5
1PpQ3FMCObRsKwSNirKsUawjFiA+vYtEqVyXVf4GctOiFhXbG2WA6vEooYKOFiD3XgKZ3OBNMDrQ
Mnu7LUORTDsrz6J+sTWhDiwIJMzj5jthcS/PvTI9ZmSbAkka18/Q+HaMTV9BZPIui7sI0tWoTMyh
rmaeYQZJAv4b/s2Rrx1N/aq5KC/mkHiKQbdNi4idcCxNYc5Fb7J89BTtuSwlaNlneyfMymvEO8DO
HSJvao9elt4TBVKCSu+a1RAU1n1iIwOwaLV39yMsjGr7fbDfxiKJIPq9rsajgxO3zQAsLigboxQ6
qSfpjrCrIds+RgUM6HT1QRuRokB53mrGQJH31lR6JXlZTkePH2etWZlmGYjyRZ+fGvZ6jVrGyh9T
rPhBEqpLjDAbXQ+NDgUuuMq1BQq7neORei/6raRF0FlQcrJeWt7h68+OXQcjaMZEPCUWbGPES9pa
YFEskplRPcCr3HxSLcNP5FMiYX6Lfu5l4aOvB5xorC63ovVmXK6CTMjJTKFrWcYR2kohb4ygv8PV
qihqJ+quwe+AwOjNAisngSEPyRoCmeD2bOon2AM3mII09aGCBtUMwxTcqM6GX4L9jlAHBjdvTD/z
EvJ2A8IuijxR9XPKfphcdY3sB2M8bOvYz8ldQS2Ukk86bgyFCl6KtXM5nmNQYfBslMPzAA+pLldQ
Yp88Cc9IzSp8Fj+TDBY0ywOArFWnn5Tqp461I0yNgCgr0GcTGEXceQWarFbCCj86z6CG8OrNJroD
QQ84+syApZSgJvBgqJMwSe/hQwyTAnRhDv8Hrbo1VC0oUMxxIKYoG92d40fTUb2qwkqcbQs6gb7g
9vFiml4BMYDfKjhkW3u3EJGR73r+c25XHXpwguIYvKd8BguEV036448c3LkJt9uDNwt4b0YD9P6q
JL7ZrACHS9xx4dbQechdCDO9m5cshoRFUCiuDsBcDWciX8uhc+siKQoXYmGoGwcuRLOW3HdNu0dO
J5O+8TrloFeuVykiMae517U1gAdA2kFGjLdr6JaBctE5MCnqvQLa9mLTsjA1VnMdZNA8uEXxeugj
aq+mPmixsgTdA4l5ZDn4RnmAolvB7vPy2CXebETiTaEGpgiIy22RX9QbrOBXwro3u8hqkSB158lX
U1jGb7Eu49rFMHcGAC2YObsVdAdaHs7VWhQH2PKAmC45ZqEQfGSiRKOOtWBUjA0IST7EFMxub3f7
wXRcDWAH1xoWQTTzNYbyXxSAHgMwM6hW3daxA+DG9TEiio88sl6CnefxNNCmlVJsCL8R7RouB30c
gG6BjqB8ZbNjTrHAQ3YwyCdYJj046i2H5FV90tVN/44afteu8UowJH4hrYMgwwi6+siVjaZs4voI
YtHYvzQCXjj8Bn7ixDgnfM/n08whYJ/DAxtkz0cYKeFh0+mNnHALE9cUx87wK/uJg1hk+Pqhh36/
O9EJuf/sVoljP76dYS4t1TsrhVlKOOZwJ940sC0yX1EXkfp6BNRSeHm5pwgcdBsKP5E5bkDqnpKN
jaSzAT6L72RHobwT/WIoZwlCaAI3HLMjbhEWe/jPNMo2a15kgw5EogBAFmclCw8VHZgn+bF1alU3
yZEacGGsBZYXNY/ODxOEBGTZimB5ktsQQ76puDMPbZCElajEmtXZxgU894YdXisESgLAYMh6qdzN
kOwYMWoiY4XELKwP7vSFZswxjyCYaG03F+EI41ENOgHwLyLnDlOPBPa+XvTtANpZPEWORo0FlWum
GwccIBp2qBcNa9O4mDC/oeRsiOeOQO4gRBJL9qe0PwhY5BUwYDNe1OHd7I5VE2GxHBehnaw7feuY
R1CjJSTOMn8WtQ/ribm6wSoPI37fROl4aimkAPJyixyOz8dKQ34tBk0iRwKKTOm2xbmtcgEXh51w
7hjswKBbPKCgcDCL1WRG9LnPN0oFdKzvlMFSUYDiEtZtMHJtwGtCGiSCC3U+/MS7OyO3rbtOvuES
zmUrrBowHpiNSxME4FFe+zBoEnGkVTuCTHC/smGQDoh3vSrTxrWQzpaofyv4Mnc5XmgU68YNfH2S
BMpNkZn/zC+YUX7AhRSgXwij4wkCG3n5hHWXEVHhdaPbjRgriM8K32he5mkHcadwhNdcEmVDBIM5
40nyC/jw4+TjvFUoC+Ls1QBsJcefxhBnmwsU7LYTuKk2wi+pGOCv2QLqfy5xcre0p0g0bWSpyVnV
p8TDcolZiFT6idA95kW6twacj+3D9WmjJ0kd8KIPY7j0eUhpbcoJaCcMlL7BVpIDaQgfbA+EY9VH
lhJiEyZkEpN7gxyIqJdnylm3HOtamBeujRyFDJBoka+pzO2MjLKfoWbnQqZinvVt9X+YOq/lxpkg
WT8RIuDNLQlD0JMi5W4QIwfvPZ7+fPhPbOxejEaakSgSbHRXZWZlGtzUU/zS1nWEmXmxxcY+OGRt
9WWFRCAaAiOshEvtpnZisivTLzUOCgc1GcAiFAP5kaFlHvAiDUjJ+pi+Q2K5DFpligjUzrp6mKZH
N2gknwXxhknYcs9YfBq2hr2eR/EyHRRtZuK24TYka01j8rR71ThOsxwRg5C4g9Rd4U43cQv9QSHP
zPjW+leGcbI3l6Dca6npcBRw7CJm/aqE+oLNxGe5hKf1QNVLBWyBCq2f89XfmzBarbgKddvs//sA
vvY15eZrmfF+M+OdHSLwcI2mstM4eZKxOjPVg/CyX8j9qb+nNCUu45Ip4r+ljAh7pJTKxuPczYLd
cMgug0y01iNS15uO7OcYLTfbjjRYXsXdJbQqk9j/hVjs4cg26HxUMsiUhZztyePKSMF7sOKtDO1y
ipFNxVmdl4OnwB6Fka/ImPpTUA0xorO010O3tpR3TeznvWoaX1O5F5abFD06cUtFUE4umgRyAWA3
KDXw0laMjXUfdqGDycq/eCFZbcm90Dia8UHs2i+2YgxAVJHXg2G6OcASdP8UIEDE1rYc6ATjrQGG
UqD9LCCrgj8DvKEmFozQCYWfiplfGc6tMF3FFDYaf6wsIroO84aR2ODhVf6oV4SlTHd9xjQZg6pn
9cpji0u0K0Jr3zBeKGh7USq5QftfOZIOy5gfEqU6EIC2W4pdqIcn/mdmaNIwk+Moy9RyfEvw+O/T
es6OwPDHYVNwkGEPpYitX+vLdZCeShWvaUcfsd58ZPw99Pqln9/VkrHzn0arH8oQ/qt17mIS1YT4
IU9jdhuEPPTLmdVB7og1aN9NTZhEBqMvRWyxBS8ZP96Y/SMQuUGy7KbNCyltgTNzYawCM7p1AFkG
fTLFH8YTDceE494riWazTVdpC2egNSYd3DXNoVdSzcq3Y87F1SKVaXSzY4BW37eU+UxVbKKxpaIk
bxTIeCQOlWNSJZfRTbpW99n3xmh6JVFgeu165nzHpic9bBz2TfAoW+w26ron7imspL3W892qXHxJ
hSBvaLCJgtvCBzhp6aXCWUlZQsmafXYGdxTSYziyS7e7UryYzEvD21jQD49Qx2FH9irL58dg8hnv
pRsCrGnr3yUcP+qi4apID2silC4dCR5i2H5N91MdUU581CEHIy7sAjBda71kOmv6a9zncHkvrehI
gSum80ZP/hrpLWoIiWQtLMyCi15Csd4ptt781eSUkX87m5iQ9dPHPM77oJrdOdY9bvnyFL2UW/q5
DQl8LHcbb+IgZgfb6FRn83tU7rpyNyg7zhWj8MURQ4M9YcGbWnyPNVtSdgIXt7/KBCVxd+HxMNvm
j2k4Vu0ZEk6BDp+X485ghpA0N2Ohor8IppuQMYJFlttimFDZ2i7TDWrIObXNZWboNvsdtW1QuKZ0
MAdH1rcmviQ8SyaN2WBIJ0i+s9pJMTnp7ZCCijefCXLpLDTnSLnAvAtbamMEqn1vB/Khpg5MnQ7D
JMmdUK0OfsFeNL1Szk6Mvml2AVkYbXTAqTBpXF6I6cahL2EAscwbclmFyilThxXBz4W/nP78byOS
80U4Ob5E+/jGKzWUHfeBKbmZyTjxmywdZhI/KpKwt0W5w589LrdcDangR61tm2B+4QTquR1387hT
hV0r3FvVTjBkotrrLgYlECk6WnobhZ1l3CzKurY8isPJYHzbZBzS7Ux3yd6jwAZckhhAJcpQd0Z8
VhQPEYi5eJbmFy0wjK1p3lB7cbhXuQLtlte7aCRxuGYCDr0LB59401XKee52qEV+lsN0MO7qFUpi
fZM8MYMhHvl8Sqbj2GH8gbYlc6S5Fr1BTffVaneN1WVWRA6Y0E3VeKsGJHAgptGG4cl5OsBeK8Xf
WaxO01pLP4ryB98anxF2QHxCMSYQqKKsJ14YXksVINO20xWS0UI0SN0g2bJlnjrJdGE+0x0FtdZw
W38F5r/U9CRpj8ZDJtA3vzQzkZlwohfq97LfsoXPgkunE1CfpclRFNy+cvPstUs+rORCyarr27g+
Lu1bQpIuOHG9IunnPDe2Sn4S9JOYvnZqR8/K8PRyNOd9WXwhK+zj38g4FTgnjH6XXpLkYxBRqiYu
pagCNFFvgrVdaZ/r1UsM+vOw8Jr+JV4eveznsrTXZXzn63uMgCGvcEk1zhMXsmv2cn3PuyfJR8Rq
2YZgLyF3v/U5BJiK1nerewvbK0eyg1GQ+tvH1IEqK/y3IZ5cAkSMvUn3QiXZdiXhweKvIDyEJtlF
5mkRbCG4tdmPLmBmsDxyoATsSiK/J0YChyYxp/oMt4P8LUaJHy36pl+oBeWdxO1aKY4S3AKuaSC/
y/PH9DK3C6hh5lEpW641QJEdFJJQGsVO5HtlfUa86rTYC0jtc079rxrnCKLUVC5Iy6cwZoNol+I+
LL6N9br5PaMV+bVgqQXLQ+YVqGJs5/IlBg4iu/f/PxayALtP0FjcUooFVj0HvYpxHq1J81GXDp4y
Yr4bLTrW73z2RUrtJLvz9IT8yVPh85kGZCCWa5W7YECDJBVBfcHyG20I+aJwaUiqStyuowHOnDkh
qbAD94xOq+fgctT2Avf+IUldpfWU8b2R8Q6ft2NobSrDq/UPBFBrNlVkeEKwqWU2TrzVmj20Mad5
vltEaSNV7+bkW62twD3K8Pc4RPYSgMogFWe4WM2dwdCMSDFcg0qnM+bZCbkMZNBWZk9GDvmWacJ+
2PTD1ozHzMVD9EPSIzS9psZp3Stu8YGKCQO4VlvIUs631BqNI8VCzQIxFdtsestv5RZ4yZkjtP4p
nk+GifcDEzWBq5e/5qQc55iqrlOT6VQxl2wR7cW9H1fOkhU35mGaSyGIH3I1enPhWAQY1Irua4Nw
yc20vRX+4oarNYV4LUCMx0F9keHUNkIH8SXgfDgOjfo2mClzCP1PnEEBFuo8gTvD3rUy5VlQbUYG
/zkO+q9E+2t8c8ZZe0lfe738sZIchKN323jcl3PozGl0w998U43NKyM01LOKBIoEtVOM97YBlApT
E2cGZjFIGcyAR4XQi9ihR4UJRP6sf//P16Wyj4BF1Mf6D60FSRez56iYlayQOzmYJR2nPAVHQWdQ
phUvA5oqJwkPAXdTqZhALniBb9oeIyhL7M/RaJ3VRjiP1ApTbrhCYHhM+L9XZGGFi+Ku/7d+T13I
hz7b1YQy/WeyU6lHiqaOkL2cBbSzNoISAVC0Pp7f6Q46JL3j5dNPT4nhzLK+ynh9qHhTpUQ7ErGc
AUfdIxpGFJ7kDeP1dOxyl3cK1xR3wIUkzcHewxsMLiz5+0jNokon0xQ3NZ8q6bOur0rw1GCjsg3L
3tr4XfBc3eubRxKe2/o6cmFnKp/Fqfuj0tEKnzEvCbJ9lBEJv0nyapvymlXZG8RzxFeUSZG1i+sz
3xMKZ0G/z47i1sJLJ1xKEkzrS4DHfr1pQ1cJCRPmIhYcwquFyTUSXXmyU3XPQPkoXYx3Nbf7zAdq
uvNNbD1QO3SLcXONtCMB6mJ1sNpHwd1KTHF2NENXVPZ9WG9na9u1NyIorfbWceQ0IVOqgT/QrYlv
MgLGcvyShbM6YaBxx75TlPyCGK/MJ+466L7T8Uvq/Km9ie0Pubz68CXXZ2XCtmSAqnF5GOiKUqIc
DXwSMDqT00O+LsNmzvem9BkN+775LazdzMPyzHiiki/rbgmcLjwlkpDzfVs66UGMaCIsj+yoV2FO
FKfORWKfY/LGx34X5aZvliTLtCZQHV7X3aXtQmtbmDqJtkKqnQfEKfICxz2WaXoYpPxVsNr5mDRs
1Koc7hHpdFszM4iMnqmRVPPeNHGON0wKXYgsTYq0Z2YN3Y8qxBdEzuRyKunsa/ounq3pXFXh4ulE
MRAdTViUlF/CuTb9JGr3kTJha8e8KzAroF6DI880fCRpyapLrmmUYMZStG4gh8OjVkdPCK1dIQba
FmdLs4/OjNOm9qx3AgwFLUQmlfduWFPrC89Ce+BUiUz630QfIVlzghRZN48i1GWvad8tqkQTQt9u
i/yumVLl1HjmukubEds3cjA2o/6h4iGlplP7Glu5vo8r8ykOWPOFVlO/t3H2y/G8I296PhGyw7Ec
i5NrUGYiVyG/KzloetW/gEGwvfKoJZUiKjcd/RYrqhqzDzW1NpDJAFptIDkFGpRheqlbZLOES7yM
ofIQS3PfyFTNGb3svm2BMeVYNMBnVepd5JcvJKX8TQlFVdtjjlRhO1rBlolVJdybIC5vaDcwtzIO
Fiqxs5rN5Yk1cMAR3vhJMcu9ZBgTjmp5aVG5TAYpxyaHmzCQRJH22V80hppXLhz4RkG0ssWSIGe7
duclxip0SBBNwOd18YjBTYAX1lJkROihctriVUfFn2O8HRPuCNiOQm4GRIx0jqGw+hfoC6IBkdMO
sz5z08kWxEQoiZ81QrmqbiXbEgnwVMb/zrYYpzQQfOgHY+4hbrgnYzm7iiobvYh8TLVcVdepaZmC
xx4Xp73CI1N8l9ITpNm4pd41X5c69tX0BZ0vW/GOLA0bovto1cALRftGzOxN7b9kE75Ux5Nyx06U
lOM9SnSwvkTDwm4EYar9TjFP8fIv7QdrHxih3c11sY+hoI9taJgH9IKakvArNU6qqDsJsxHYc5Zw
nmfkA6cBnn/oLg+S0MV+ipxwFnmg/z4o3XDsRE301HRc4OsVZ6rSi9wMkrcg7cNDShN2fRXSzMrb
LMjBRiPt3MZztZuDmahsa8q3dZd2qPYMTJAi+Vk1DkMaDEEJiNg2VtVNh/8+DP2bSgynF7blSR4U
6SAU/f/9YIxhCw9WZk6zAlb/+0GOO1DT/77+P59GC9G46zjhF6Iyh/jwySfdhXZTbjgnWtUZhhXs
yhTaaZ0Ts/qS1eJnIUy5iTppR04B5nVjderkSvHDrntIKd4BSYgDmzW2Hx3B0Nu+mNdEASF3w9yq
PpZ0uZAVp16jLCIxPdwqJo5HxTpL2TS2YTK4KZZ4iYMyz9ms+KRpeUKS5bQmclBuhGxJXAnf5qMY
FuOxSTjxxMEgmVqJP9AQoRwKoAmGIbgGHSRMuVh+bYFaBOwE5oeQl+qhF1umPsONZErFx8TsiM8X
UMVOHNYD2IA4vRctBOGCFW30EtcYxGUrKy4mgYRnLSpDPCVDS8tfsjwtDn272nGXukGnULuhrOn3
DjEBs6NYS1XmtPrHka4+CWpoB9DYRirv46ympc+rCIBa3eu5ouGN1h8XFLMALNJZHZvhINfSfYz1
Z52AWIlw5oWs2UtfF46QyO9dRzxjmlmdGwvVeymZyx436ZYUICE+d2ST2dKibvWwnL1pBrIRJwAn
c7SYulNxNq30FctRDb/uy/mQFZljdkl0hvg71iLNmIG4Oc2r6iDU0geDhz25jEjP+xIlq9qVvdMF
OamMPRBcfR6Iu6pqCpLWoDPUjs2CeiVHAgggMpvuOOnLzs2aYlWi13aOipiuJU8gDIYXJulEOyNQ
w15kvcAR2mZEJmeIVPkWJE102xJKzmixkAnogloj7dEfKn5fW6FtJurCDkJKhvDFTtQ7RTXc4zik
n9TGnbgUP2Ca0l7FY+02zWbvtb34ueTSkUmY+DBY8mdvDfWuE0GjygE70W5OBDuOqrvRZ8oNXlU6
B+oMAjDBdSjNSanzyCX6rbLzeP6uJh0Sf6rV/ZjM33UXTbfGaqdbjKTUx+UVoqdTp1uZ505FSj2g
DqDCOJV0XDp+TJXUOtWlCSMXQap5QyJm3pKWOIUeiI1mh8O6b101rmIvq5pmm1tWYOsafnFxXNYH
RVleha9k6TvbSlU3UJQfi2cRmdcZmwtFA7cPGCWiTySopvhnrEegTKalAZNVWI9EY7Yn/NOIxsvX
nMEQ2iUxbUFE7KKdi+yhYGuosftE+W0OcZ3FMnQ51uMJJdJG1OFQi12jU32p0AbN7K0uXRYG/bZG
HRATII1y71DFF3TwG6OGY+8Lt17tQPJ7RrpobhFMG+IUpOza+j2a2S93bZs5au3P1UlAzzZyWLd7
UV7RPtWNqXoxV7QVJMbNvSl2M0tDhRhGq8VIzyjbKgvafIm09xn6SDWxqiO3WaAniy5cUGAMiesG
mAeQmQHB9PJBLzS3Tg5jJPrsosV8xFST0W880k+JzDPBEP7adPo/M83zXVnHzPCMjyGVLVcpm83C
oWVUb7NJpIaIdeV7Je8s+oVi+iySvSY+2dQGcT+YZxnIIn1BSb8Vyu/cQBQZyht+z1YwzxHtu7af
itfGYE4o/YvHt5gWhL8mapM+Fp0xdGK8s+Nnlr6ZrTMkvhD7of6VSLc+OcadJ8s4DOMAaJ0mwkBC
85n0/RaJkJqjX0BoWz7EscCPF0d7+DRDfgzJW14h1nmLTQ9EGWcfNlZI5Uq6lfVpSl8a62xAaaet
Bi/ek6nSqp0zSQUWfH5OWY7FC8aLpjsQAdPIiK1Gqn2Iw3/Y+NN/AZzw69JtxqVuS/rGM5y2aedM
pvbYl0Jl9hLigeYgU2OMwb0DhrQANCEPS3eW3I5Wq4c4sjOIJBbPZFeHnNF6LHLYfbTVbzB+DY4l
P1CPtwAIUw4wo0CBd2gk7ILTZifpHBhzuar7Fs/Quks4wgTmhafM5NSIiCocpTegWke7iv05+zBF
oIYd4mM6rGsreGHiwckBrPUQ0eR6b8X+JIJpdVpDts29x+NvTg8gQsn8x+D0NitOWVyWuF36Q4np
qfo+JXsIn62C5GOsWdX55CkG8p0Vzrf636A1vbpoHUN+KjxmNrrDOtrTNX5rosyXz+TEb1psLEUF
wtVb3d/DEdlH9SZOJa1OwkA/l7is93V0zaD1uNfWtVjHVI61ypXg/Y4uM/Afx6nUFVCVL6G5S/oM
tOuSiac8uLQmrtbyb9CjUjBxsp3sWLy20Z0YD7h0KcKtGZmDiU8niRemF8jf1PN47DJxsWky4Rj1
57C3K61BmnrKaIzJR/aMkDKVGfmlveMTfKor0Y15q0RcAaZxr7JWEEWmhrNS4tAmDImpcXkA+R+A
S3QS5hidsg0QERmkBsU9u1C8m+bdlIVgLbzn0p8u/mGUugeRjJi3GYG1Gw1tSCFT94A9xW9ziNKA
QHmxrLhsSGIweMWbSNTGrRhBNFQnY40iM731mxAGhPKvROLqUH+N0GdhhUsdc5GrLGVacQPsuH9w
Cw6BdXhaaJ2METgZ3FGtInSrAxCJ20G2ymyNYE2pytLob4WB9I0g42Pf7ofF51ZNlR+ouW0izV6k
6ceu+LGK77gGEJZ+hayxJeuK/gV/362uP4U6dsXoaRWKY1JqKpuqBVfXtyWvKY7w1yQJupg/pV7e
WtJt0t4Z/PQ7uNMFx/KMkmhtmFe56a5pj0mocyZU+DyFcLNMkap7K163YdzLJQ0hYYo+5TMlFVcL
Dq1yVpRL2n0kkNJa6RhS9aVMmETxZdif2h6foyNmpbak4XZRZR5m2gbKILXJATuZK1QxrVU+Reko
WEzmpG4kR6eYUXSu+xIGztQpm0hsXD05Whi9otyoxQKWYt2mAXnkkOqpillMMl67r1PB5tY8eLaS
oYFGGoBM9yR7kxZfniJ75VDKc+1HwbmQ4D6SbdC8J+HJNJ4DjFiLLx1gYuOsTyU5oc1W4ltMelvl
lcMtH3w2oEQ7BfSqxB2ZN3naz9YreoqledG0U62+oVsRO/TkCnebX46+hX1sjU9yMsVIAYjYu5ql
26SPhq/j9FB0B6XaR4yFqna13IvmJf6FIVgS8zx0HCGSK4uHlquEKk4YuUKHMvgJg3vaM7C3M6Nr
NM4g4ac2PqSdXei3hvMB/jNCmLVvKk+mg95o6d+SH3o0B4ZrKV6JYGxJsCCHhd3q1r6dz7N1aptd
XeOF7ul4Da71JKvjkDECYu3rdm8Ix0Tap9IvKeHyBHzzGwVvMa5c5QXUXQ5OY+ugOu+T51T9nM35
TQnO0fTUmm9N+cCNlnKq0w9NT8hUif93cArTY9y+DwOM42uhMa+4Y8WDQoAUH5EChfm9Hm5y3wJy
XOPhEVVOIUMB9KdCO8XSQeJNH37SLt+a0zse2pCkA2qmwrglwYELwCsNhG9pwJ+4/kRdVLDBrdt8
iBKBAUiK3I3FsWwx3YJDLgKb/jVawf0DVxj+fVAuZv+Yiv2kP3rrLgzfonwelWtcnRLVLUTqzwpZ
0kkWXU09DQhw6hokjAJm5ZbWgbstpFZoOrNCTTS4I4mKiXpRwo8se5eZIzaZpkMpIeR+Ou5F664U
0I+M6Hl0hka+azAWGlP2tFuUe0yqKETP6RXvkd8b/lj7LQGRZXnJ5eOsOsDfNFEp0EIg/9U9z2tX
yq+BetdKZn+eBTVAe2wXBCsDwJ0vlpe+Ph214qC3e2l4TjUmwSquXSnQOHxz8CbB7zZ+0AAeyX9D
8dtOb+giog4Y3++wxZfEdbUk5VlQRaqO55TuuwKOUt2m5sxJukNrOhvPcXyTVeo3AK2vGpcOnZoN
B7nMLphebPfm5Krr6wN50+1ipiJ4BOalkG5De8yb3VK+5gKiv72YurnpmYanIaxj+G4TI6MqrnO7
184KO3zDQHIB5bnLRLQSV4kLqNu98US7JeE7nex1CaDrq2KRCW7lMEMzfdbFJbdOpnSMgquhAgQ6
rXyc4reakyBOjrPhT+j0cAeyrYqhL+bKOOC0A0bGafIJkdTrX0rg4H4tmS9c62S+qPO5WnaJdY6G
fzmzA2Ch8h+bztTyFt0zwy4w2parh8j7EFzz2q/zj0w7tBXH47bs/To+96hvlOS9wQxJ1phOuBvN
Qex3fWiXSL2iCwd0Fl8S5SI1B+QD87gPjiiriBjcZOkphrbT9sr0FY2faGbRkvKolvI+T2cLZU3o
KJOjGWdRf1rIfQyfCybKP238yVVABBgKLq9azy+x8NlXp7zzxEsjesQYzfoTZe6CclLQP3rrR+Ku
UFcNEsBbG5/TEM14fA50Z2nPufzS4OjZy2/YuIbSYYxfQe03dX7nnyT9Zjl5kgFnXxr9Fhuvwgpz
0dAF14Vg3vQl5WDleKEw1ZZTEJsbnVzD1vQD+ZjSPNXK1qxvcuiM1qWRHzSOXKVPpTho2qaA+5MJ
u9rhul0uSGvaY2Dtlfgta+9ortroORjbubw16V80XYboIs1fE/lLI45kzfDKmONWx7MIeVTKJGLT
vKA41EvC51/VxDMLKsbSn9LHlN3y9lMeH3Cpigqki7t8/cyUJ3t7Oz3a8ZTCxDbivWyexfRbhy9s
8hCINSp97aWQv8bmWak5hFCtOZifo6Oh0+Z3iauW3dMC+4GEr8R1of7U+5PadC4zZZsa6yklvpgQ
whEH4dkEpQiS1SDRF+d9oT5Ty9w2ZAWAj/Sw0VSRyF8zWOSOHDIHbeEqtA1K7mgJNdmj4HiZLqV5
4X2ullOW7ITJofaYkpc0A6bfWPAZtata+9WbeoneqGoqSH3jnyghTLYcZDOVcGQZkzRZUcuMhRt3
H6W27YkBmWmgWQsEXRXPVama/rFlJfy+dwHxbBAdiSigxhKZtZ2vU3GmUaiSXUr5oR6sqdjk1W1B
eGme2/wjNP9x8LAxGuZbSenGcYT+FXGqPLxM2a9iXdlKEMfBGwOqdBH9LckU4mvP82xrfxG9GQxg
eFvGz3U7MbwQzti68us58nv1XrK1SK9d4xoDisvySvmCS3bGIryOyaeebSN8BmWVw1r5SxG6Rw4r
j11VlSBfpFvQvqv8Z6S5JlqdKt0lEsXaSlGcFjbB6pGiZI99YECkewbEMiswcEL6MF8v3Coh+vkT
gCIp/DL+HlAl5PeuPYzJobI+LMkxQKSnmzD9oCxYxt8wPWSNJ2L6Re+85m6wAHZWIdnumCAfVALm
5KuBMllkF1TzydpOHE0y56WVmU8DP9E6vFcyXHgQXcom/ir4xUy6AHpi5rGRYtcgDHMUMbebEzYb
coNzxoQq80Dq7IFXIHbK3opaN0doRGiQF7efRh69JQI6QlMKvQDyhTGAd4mcUPCdf+uAmWRlpy6H
XeT2SpHKmpGxXUyTWTeLu1ZBynlv1mo4J6sCaamekcqN1BvUEsgBYY8I7fNv0IzN0iC3JieisVZD
K/Cqqg5uBmbdm14o95IaizCmVcstHXvp8KF2SWx3ew0IP23tRfyQYn9kxbf7snVMMdrWhn9M2nuz
nJCy0RCrxrMhaHHmIJc+BunBJi+GtlS+ElQzl4En0J/v8TSrcgJWXyDbm4YGlBCZDdb5zMCAtYg+
Ctai+0XJHEkoMFYhykh/Gx+M/hfprUdhAGBZINPrP7Jy13cX/UoaAWIUBpExmEzMG1KbkR4bn7+z
YNXdIctWTTIW8GPvQ2IPXU6k0K1WvmdGG5jOILUTE5TdGo8FpVpbvRsV5/a9JNJLt/WXcXjBU2hL
rI5RfDfRRUGC34qHctxqeLhgXWcWx2q+L/WLwhQzRXWL3KY44pVik1GxyYwbYDkfqfFjJHPxKYXV
fJPqF/K41/KfL5rsJHRXDYNW0Tjm3aVPzlV7qBg7VeOrQdbCfK+q/YwAleUa0MFVT2S8gnAwLCYH
Zp2US97BI57bKFMhCgqp4UwsBjICjIQHVWhoSuTIrRK/MjnGbK704OxCtG0kexrXarsqzGrbQGap
fakR/vy+0hyM3Ae4q5OzpsIafOrDAymyLL/M2bJKyNNpvyh+xkjV5Kkflorw92dQ0Ssy0A+60ozH
geFbSLX5bLBjLqeBrVBQaK5dpgvUGG7Gm+RdxvBx7FI3QFFbphvYw5vSVx9JtjxFAyHgUAgTk9MM
Fc8UhIjtULmVV6g4lciEkuCFMmDk/wL+z85jzmdqpIl1Nb4VIgzXATV6kv3N1t6aLlRWY+ex6xEe
uAJYSfFbkFHYrUBNeR1SjB2OY3Ozir85Az/8bFbGEqbiITXfw3LpBBTubpZRrJFPfMsmsJ+jUZ2l
equISJMgJK+68U3CgvXH7Dn/xvzisDhsNdVkMIWEFMcNsGls/TR3oxxd1EUMPSaQNYED/GWkxpcf
8viGejSoUVy4IHXp+BJJeyN61MDg8ttADZCeTLpZCT9D0Ogf7gUr0JwAmSqeN1gcjdTBY/ojDh1L
tDa2iE0L8oCemeQV1CzrgLH2rbbvQYv44EWaP/PkKYyIv+qTVZJUBYQeOZt1bEIkcHYE27gt1Cva
gXaFK6hP54GELfrsj1XqypTsttJoMyb3e5IUfElpF5jB3mfFuQhqNp1jO7z1EFdFspuYEZgZEry0
0p9oelmB7LrxBf5V/sjFqzX8C5e3aXpW2mOVG6d3ieybzl8sJ/3WNb+L/FjbmYmLfQ6ihiLelRxl
8a6p0bT7Wn0kaqImSHu2sRzp6KSRFgZ+2flp4MXXTtzFy1sePEHdE/VDTo9Wf1ctT64+8IKKZE83
dplw7Ua7qa4GJU9wqgj6yg8cO5RxkvHCWA9DOrrGSBw8oivmx5ANFu2GXG0Y0JR0W5jus/xGUTlV
Xk5c61RBQ0IDb4loIXonjK/A8Gp/mlSPk8NQT0JL38WUiI9IdI5fIUE7J9WmnyKIdynakO0cJWw+
hvHMA530qwGngDqwQainU5HSUIacNYUttiejuuPyQK9cQKKhV6XuLsTQrVRsyjFRapZ+U70akUzr
FyAXNJk5Y9qKzTqo2JtAUR9pf5NnickB49XQ8q2D9GMrL7hWaT+9ggh/YzZ231QvgQksDAYWWoOd
W+XO0EeHIkhJ3mQLehN5BUkAfpHTNp21ch+QCUMszRaFYKi4lu6h5yaer0dsEXF9JXx1AthDzCGk
uSdChewuX2REKhKf4k/eaFso5OZmCh0N9hPfxL9AUD3wkPVXIb7rmvhcdgPZKiccIXgCab41tE3s
A5BF0qMGnzYJ7MgZuw3jT6o62O+h2zyIoSSsUeDtA5fiGLV43mLZ2tQgZvhPyhFyf1XFD2HmJjPo
bLpsRcxUBAPohROmXvUqGIg0FIwHCIU0lh2xWd7/4+g8llNXtjD8RKqSWnkKApFNssGeqLC3rZyz
nv58OoMba59tDKJ7rT+25N4ghllzeddQu2xlfJG5e5wk/6H/eQFLtJCQTUm/vh07hHGtykxdzmBY
bb+1eByKk1wdq56+W2ymxXnysIWdIkIi7TPzUG+5lXwc0LT6VFDhnhWAxiPhYb5xLcFxRtg4ox+X
ChemsOq1oRoINhlM+KIlMRFY/Kc3DOuQfrlOZmxFHlJy7PK+94a0rDk+8HTsSol3nwByGY9OjXqV
+az4KFs02Wf8zUsMvYijTrY5K0UnBN85b85a8P2KpKeu+Guawdys+2i7Szk+J6yuhbaK9KdZ/MSz
HuRRguONceYE43cWH0vz1ZZPObnGiE2B/3gA3VxtjpXPjnYz0veRlChy1PuDF0tb/Fz7jHOCmwAR
pA0UX4HMmeW3J3M9yuYKbdIiVvaddkxGQfn2iOsJCcCo0HYa0iyorQSPA5gU2eiJdbdPSYNuLOCu
ZXTU3ALJ1wLEPdT+WdXGSOVVmpJdzZCSaXc0AgWMeOBmmAWSwi1K/L37pjyX4UvnUMCZwtTPNN1Q
11zeOKM9BJcBcveUj2tVomZ05684ixSSOdOJsL1hqBwdRB6B6oYgSrFEudYzRgdXR8E6CctNGEWn
HHDW1D99PGJL8o4WS5N7C/H8Br0ZxG614b/PSTrrgukkMIFTqlVjY9Dym1X42aWPDu0HUbHuOEQr
CJllQIEQgEVn7EVv3Ax6E0uAzhb8Axwc6JQaq77iCU68RdcczHiTlach2QwGD8i7Ud5ZtLc4sjgv
i/IM9YA1BnCE1qFituSkjEjWj5Te+tlFZtobBdSj0M3VKEfrpCF8AyWNgb8ZiY/Zf1up5OTN3ZxU
OPB0q5U1ejEP1ncjO6HyqKwRDXu3au2vKbYcxSDiCFqJVWjEJajn393gHc3cW7cpjEKJ7LissKEO
mJ0S/rgc0YPV8NiO9j/NNG5d3TP3+/V2CLFK5h2WOnJJ2i58D4IBhxsdhXXwpWvCSdG0CjRNufcj
4MoL/eJpyapQaDJFv5VAfyiIvjrlmPJdIy5hmxYI0629nN1NaoRyVBMZaizd3vIXq51KX6NcbjtV
BsDHp6oFrx6PyGTra0PgQ0RLNr+0KSYf5VYbk2MwM1qELPceRZ9Pik2oB3yoMLRDSB+WsuyYbBnb
kplkRMmYLyv6h7yyR8nMjiSpzuyQqG3JUTpvIWnekXFL7flsWm1dMr9lW5XzP5X8PXSDZLHqI91G
F5WYyr5u5N2oSZzXpO3mHwlId8uiVqWNE1Q/slxg7yAfMD8pPnZJK1qOvb5pLfL/anSKCBlCtNRz
nLhK5uuQhkyFDAnqe1GPTgB7KedPi2YzMzp37U9rooZkFRhNpHkqtw7zu11azkLTxa8hN3tOSB7z
n6bgfSxcJrs61u+VNK6aRiVBRGw1wSnlsbAOSLtnpK3uKGCrn0BJldDXdaPQ7rdXZjx+ONUylRAM
jvX8lcTq07MxgTdnvyRGLMzh26rrZSl7Z7stQNlq1ORfOklceluwHM9WC7s9IMBCC212MDqEXGN2
7LTVwedIRv6uciJV1m12avVJ5MysahjM1bDWjbiyaZlvG5v6o8AJCBjJhpUXf47oNur6grdjQ4nW
pML2B/jZ1OSTNLHjCI1ZOojqJf9t6g9ULC6hSRdmAkwK76pjXba6R9Q1bvZHHP4yNQanMzkyQuz4
bYj7VLpIMyeu/5q6Sq7bNcoHDQKwQwhGZ09yrWAg5TY49BAmAg4TjgrSy+PSF9WbpdyKPTdYmFt8
TBVP/E6oGArRA+SqcR7q3K1R9XreV+QTHoivMzYDyISzVOOp6ncROZOOHUXKskEEm9FF7pg9ynQ9
NdjceGkefc8Gv67XHI3xlCAiTnryRXrDBR8n9AFVteyWUAMqmGkefxQNAmQlOJoITkjKJ0v7GNvJ
ohOo/RArCluDN/pKmOuD2F6iaE05yxgWFrrer2xm4pSLxFM2TOVDFm87umxmmbhP2eGySO1k08sG
zTO2+k2spTPTWjPOg0ro5YG6Rj03KhZcP3q1EUc+GRk+OMxl/ijK2doFMlo9aXfHMLCX5LvavIPu
cS6aWG+srD5o/4KauEy2XmZ0eacKRJSxhZiSBg0bYUnnoEH9rQtOe7Wp0BKTV4L/DRgrcCQL10f0
osyIt6bq41UirSrpoTK9RFwMGnQUyWWQ4GZ10KmB4g5R3yrVXPxiRXJknfA9XRnPqNkk0saWGVAA
6QGofxcMzFnzgaxx7tFcaPW95W7tvnvzx5zeWpSvPQLqNNhb/rfMdZgkj7Q6RnrOzihFqLiqW2JC
IfgStXLTQxYO2BxUhaDaTzoKb7fUuB1t5pGAslkDCgsC86hl+OGm/Dumw3wpIVUmMUh/KzM86Xge
shLFrk5IhPk97+RgVHYKId66es/BzkKFPoB7Od31LS+IqTIkUscabnH7RIxISXwN3IOOu8JN/FX3
klPyitiPmf80hnLUSHQrnnLtW9YJrtRIs+LttulNFZa0Hoib8WYbjTtFk+egFqKRpSKCM3R0LKYV
kW7kjnHih6bLX5FiK4h6cmpyg40SzJDtRIZXi3FaUheHEpcS+cJp5L6/EpO2tS3UnlFCGTd+e5d4
Mpodxgh59aAijIXkkhmAB0NoDpdlgzGUMk+00OBjdoZZCqWuUrhTUzhTvNNa8bI08rBSiZipKrPu
Y8rysup4npUpPupoOG0QzojRk0rShYl9PbQ1bCTpT9qfGH+/U7Yq5XvqPq30khkgYPJBag+GjOgg
kdtH4+MKLMO2Wg3ANF1uA6Lo8cy8jfcpNcztWFEaX8X6rvM7+5KN451E1n2qKAevl8RS71E85A87
pgNX/eJ7Z1F3OZZipYbqPUzFdybMGW7mq+9JlTtgiEO2tCii7hXNiU9may46mT0rGodPsn8WSkOA
FhkBRgNbRqu38eYznGjDr42CLKh/GyYfU4epEpYz51ROlbZhLx0xKrB5xIEJCGKYS3nkK+R1nr1Q
SQ9ABhTizQKYAwby15UIcHca5Q9Pp7b26yZwaqu6+5GhncBoNRuhlpD1TT0QMmJ/jgkKm+jX0zey
MfDsfUTleZBOWLN14ySMt6k9hH7yT7LkZ14dTR41bX4mTRlnFYGYP54/bEh/0HFPyJtiBhST6Sca
umNajjcGhKTFTEc8L8s6aGnjTJqDLsrqP2LpE2eBM4TTyQ7phfWKdd0hTgUt119DcqZWESgxOWUD
kOAgFmZVw9dc+3H60NXwUMmoVYSWvluIHNaDKj+VUORHv87QICAjeREjpar9agj/dCJhq3KdY9bg
iseW+W6NezJpl3TzHuWaCLHSoP06jJunPIfyCqzm/dgK5Ad0qPbesCGxlriCJEbLKwMP6NP4iLgr
+0H+HCbF4BDrTYci6q2Iv2KfQtfcGxouQrabrgo5MijxXsYxXtRCG2EMh+eos7fC2IRV9a8ewo+a
savNnxGFjy09jorgsfP//PZWjFulp6H5FNQ/IJYUfDpJychTF/lOm6JjgbrKbU3Dx7Rtb8lsRX0g
14/cV5itowIuzYhWrU5CUGzKn6Pmb9LE2JPkuss9ekcxdFrtw1dOofRWlP88UNa6Ky+Nsu0rfzpm
qvWgKbdBfKoj6eqRQdcEgxV6mWLhpM6gZaW2LC6nWpIfgUqm8hi25Y7c/GWlwbC1xBLyyqwF9tbJ
SZOrVNBMSmDkhMTfS5Z1BQjmOSoePLM8S/qngWnDa/ylgVeALFOWTwl/oWsrG9E+Mo6qdNYrl7Ni
pltQK5Wg6/xrEsBxqk6T6NY2bhheCe3qQQpIhXdLLXxZBt7zwZLwIAZsjp30SIdyozZgkfhKW9bb
5E1VQeymdlOzaKRa8x4M5BUTS9VaTpewHyvD2rCJlUnvoyT9WBFLuzKP9FEaBSzY0iMjwAt3Hlh4
VF51OX75fbCS8s50w8g+Jop46+T6hr7QyUn78WlkHVdyWMEUg2WXpIn4bjSinyzPXbczWWmQjUIu
6EvRfNfRNv/rlfjcdhizxrEMHbVcyxqBm3Va/1JsWg8fJA57naurF927xfxNkYrLlByR0FjkvBlt
v0/mY2vZtNeWgpPggid/fOTB8D2NNpEM0tLyD6r/MGq3l0988Zfs0mBCTAea9KaSoxWNlyz+kcxD
GNCh52/Lyq3bvW9skvIs28eQnyC7Qbwr240V/lBPiqf7Oqh7mQZLa6+Be54qXGW9gMrI/6WB+T0a
/yr2DJNBmKQDsKUWR+dsAUt+lAmjvM/kCY1EzuRa89XfnkGHyD0l3CWadbNH8R5r/o/acVFxG95q
IiA5f0JImcAzHaX2X1rUaCSNBS85oMJYsbQfD7AqCA6joEg93Ibxc4DlF28jacgD89puOcU/RUJe
yrrKrx1m17eRHcfyHA3fHPILi40WEDd+lvEFEb0UbHSFq7tJb62ZYq+W2lfGs8A2CyGlt3ywusmP
MtonG7UbJuJO7vRrqnDmksFOxEbzGYTKIdHcZjoY06qPzya5MOFTDzYcmkGys9TrODzJwDlM0j71
gHt/Q5tiF+Ksd+R94liUMS2OcJE7O6ZU/hoNgF8PKyF461/QnT3vIxBEOyBy0J+WJ9+n2E27fW9v
quAIww3jTUrfOhSIk3sOmLIzka96oOKtsgz96a2qpT1pdtMLN9mwED0YWzDqb6MYNhBthDNRHUDy
JlIUa42HhDyZJzZPKPPEW8EJx8OWaO1CZw+Xj3FxgmO6MheBo/aZxbO5JhHrWXTyr1z2V37rnC+q
QfgHIRDLINlr/TpWVzmK++JcsGf6H6b/ZhivylgXxZ8knUX0Trccf3Qnq/9gAtToCB84vPxz4fHC
3/uCw+6eqG4qvTEjifBgDFR77OIB2QSvcd32s39XS6ITGXFvQ1gZS9ruyD0rSR42SSwoA+Ak0z9b
qXBrpSFcfOGM2UfgE8h2NHR4GLcaUD1bEHZogHt3IjpAvFfBb224UuySttfgMZlUsMKa5GBDeSUB
NqoiGFEI3WXlnLUHdl3CGaAjEeMUKlEVHyJw/eSQQnHNa3iwp919KvZBdQ6VUyODc22kYhmiFPWv
/M6+dgrKhyo923ZR2UiNGprSgEJH7x35hw1xboOMTOTrxXPKDyBxmL9F3sPqbzpCvXhTxRsUOrJ+
Dc1vqHcte7PjB4ycpFxqPEYEY4nx1MDQit8G0QgkO7lTaGLa3tULN4KO03cwI1K26/gyzSHo6mkc
p5ucE7APoxx+0ku9jAnlKVBxoznjiseg2V5U+WHgEsvQi/echFqyi8URY64qHyyJbOqj9iGJa2cd
A/+jHl/44uE6V0ZhOypSOvs4VVc+dgH8BuPVh3hZiF9NNUJNFLRufIjGcFlX5rWXzoH4Ez7Aihql
D0tzSvA70w4PBPrJC2LC75avbsjv5+Lha8gX7ujN9SXvGukv5RpY3zT2pgn+dKIZuqdPDf4ldYuQ
gKN+RADCPpWC5C0I9FOTLfCYmiMDncfRfBGPxi0qkxR9wXs4ksxbSqmT6X0H/50vGhmRmmsKMoAh
KJY+SBtT3DGi22HdhOqRulR4pOYr90IgiTOg6zCRjsHHFHEL6PFJ096HkfzJaze5QXWIrY1tPPl6
mfY+jPKvKtX/6aECPgCG1TchesPkBEKXWcjk7n3+nNgBAK7K4OTxrfSJLDDLf3b5z5rifRxm18I0
PrQSS4HS1pdI4uJHL5QJzWR2EJvOepZRugEzhF5D55RB/IWQSJN6K0gdMS8BLGNp7zWZz3bjD4ex
vBX9XRvpvQlrwsnQweFaHY9dsC3U/RjgEOlPRbhrvUskI2ZAiPidzHwHPoMC2LIaiW2KpwAdjA1d
LA6rtk8QVQdfUtixhxJvh5Fxp5fFd5/MfeVpSFuXleFLyPyHLjx1WenRt2T0h7C0g6Wkh59RhohI
sTnAmviZFymsc39QU7Ol+NIPV72oaiIv2bKzmbtO0DLXBWC2p5bA4X+kk1Buo4En+jzoB3CK0bgO
8raj+C7fxzgw5z+6QnSppH8otWJrG6PoBzyCj0f8lUka7txevgVWy32GD3fRa8UJeZW2mHIMDTlj
jlkT+6MobHCRXynLKEDXA3fP19riiGrY5ossP7VEPgRL7csMHViCrr9LMD1IRwqkv7Z2ntn2cjmJ
K16gsiISz9FxbloO1gryg/xijcm/VbbjRJLnil9Qb495wn60y/Otwfqjse+D0W1oEC9JTI43QEI6
cthePVj1piNt8N1S39VwV/Bb0fhRIoFweJEMfJDturyKug+bIIR1XCjOUiWmfFJChLE1LA/xNhj+
Nn56GIQ7hitgN9HsU1zwwWUwsVbwpnGd9vuxecLDoQ4JYvmQ1t6dwgjAGphGOaabNPLRgS/kfr34
lC3jzawBi1rGEzljmEKTiGzJOJvdV6wTgotwDEo0z4kIc1RtzzXrNdixk4uHPW0YEUKvFRXp++Dq
Yrso6FhJTri4pG8zPfHbkTqpNegLiR/cTHHncHs8CQvIoB6iM4HTuPwcNbktpn2NSX9eFjKNOTfX
OVypZkG8ow2czEF2m/JXahNoYCwCseu9t8F7iGAlUy+GtLcbUa03G25Uo+Z4xK/K5Fkete6SIFlH
zNYglfXZixCuLUh2cE1zLT/9DNF7vcAcAp46vJvwJvPauNCbvzZfrlVGxm69RXCXH/uonYjWVuDY
c6RHx6X1FgYr3Hpt+KEek4IcSHVbAEaxepFmauPTOw/dB8TzGC998SIgbVXSYlF+4boQww0K/Dfx
gPKpH/nsgedz/cefnrV/66qbUf0K8Skb63H+lEeOC0nej9G/vH4LsiOsCefs/C5ZxRsIhrydrIr8
lR9P+tLOHIj3rOq/hsbRiZwS0zlu4WfXA37zQH1ISKCbTeGdy/4e/AUEfrEXt29xu03G9xzNTtLs
GZ8UXXINa/wzV4Mgh3StAFjwE7K1Tt9KNG1j48+egZRPWj5Ekjh9G60JDdUUspAIivc3wn5W1dGI
9zZeaPGPqy7uiPHz7OEWQiKm4CSKS+aLEv2axkkhRQIoSiI9A/6jeE/aPzn9RnuP4mOh2b9MDgsT
1VZfrBOfEpdhWqY/ZvdZ2E9P+fOrI/edpKdkUXOhSCkM1sBN33fxIRMxArsmu0UVokOt+KREZ4M8
h7tfDPuR74vkaxtDQx5ikQXQeEjFIx4JRbljJ5tV+Agg0Uyvf9uK3Lf3JF/5422O9qoBSwk7+ZDy
lehpt1kBDHQBx1B7RX5aDYgjRkdPZjp1AQR/7w087N8G5iScwNq97c8Td2C1XwfFtjTBE08SdqI8
uFaoLabNJK3EZ9HBISLS90CnIqL8VZOkUH5g2Tg1QR4aIvXwlSIBr/rXshMFlObkoBg2cxhjph+z
PwCmR+q/1qZt46BqiAC0W1KtSyM4tASuKkMYrLEEv3t6vAWR+zCSV4qkQD0C7agLUfbwVNfMcp2q
P/bNsyS/tyN1wpIcte0DvkZIGGG70IGB4jg6tUu6sVRiDjyWe9KjMoB5u/kzI2UrgVJlOOebKUHm
uo+jfiWBEtf2X8pER0WR3BF+jKZp1lxhLFEjIieCkD2gNiCkJlvd+OXd1AlQDid7DYrr6bmzjGE8
LX+YCIEKOZvsEtkva5JlZq4c69VVHptik6Zyuqha5nzhhrlWf4x28gM6tara73Swfme3ziKlGbDt
Cc6Kmgt0C5J/mj38CEnGi/U2NpZV/S1ryhLBoKK+lEHKVh6juEGulicT1ifniALV9TKZzXxsuG1h
HdnsnF5xUEcpYpgNrEuWgJyidclGyWOYHZFzCTaLlGYptccxk2HuwT66K7VgheK/FRm3VEbsik4W
ohpZ6wYP9MJQCZ4bg/EZqqCIygT8XDb0qYPJpiWxmqKWSNAz/a8GtoQ3kai5trCXUrTDbVGCv9H0
uxTkqrc4QQDAMDwKi+e9fXdti0uryp+JCVbZgg7JlsaZK4M4kPr7bbApFHb3lSHXqFjMD8wneMcU
6ajE+KmDGFLU7Md1qplPpa5PeNJacyxJFjEQ0uJIBxaC0B6tRR1RzdWg+TTzGdHFckymLsqxlMic
mggny+BSr/S9ZQR/UkLudds0kJJB5ea6/VFqjcQ42X02IzuB1RCjUixGtW6XpQ1tOCXSC5vmu5ej
npU7NUazQ6CwDaYgMGeQ0GOSZVoqPA5y8CEV8jNBlkitVNfbt5FO1HA+QKR0EeoiWkosTeQjyEbr
ZERtBUYRQFcznwQHZN6GgzNIShBXS1idah/8vZBsNy06lkAyf1Q4grJp+NmtuFdR3rm2NhsjK3Qd
QZkP+5iICs8baf3IW5yzVDKFLM2L0ixuQN6XqR7MZTPC/ZQpDWjk4drcnrPuXPTFUq/HdykrLkqi
KZtE+R8OaBgbiki+8DDrskn8hT8hIbWsnW8ju6Lp47dvohKsi1zloWC5S4BH1RLDQlAm75X1hNxl
TBfFI1cKZR1PkKINsVdxnP3yqGbYQGLKcOd/o24K1pWEfGhFDhxApzy6CCK7Iv0z6ULiMtlvp7p2
TlIsc9qOWsJobtzKQb2o3bURR7O0kUFYO+FTqTADeFY2ssxx47Q6s1DK7N0OKpKb8lpcNeiILG6J
daH1itoGBlKDXwkqUwl5O70qIg8YUT22s5QyLIJL9KBqCSPzrHdPCOEO48RdMf/PJDZCt9aVOXY7
OpTk/ruSspOV6pso8ikhB/ColV/oJdsJ38B3aYjFSBKcfCYSZsBRe27+BspBsOTYWn70eAml9qub
z+aVdC9DFQsrkFYxWsOu/uOvKKqfmI1VHPQRuQ3S6hJ/d4mTAxYWnJbiMp2ltEGnJSxjX1ZiZcSH
rvtWYT/1iLEqhx+/pzaUBLNMVwJc4MjYhx5ZplxSoJD4SnKSdWAPVmO9ze2OsFbhTB3YfqZtWJ4I
rW4cTG7zITQswnHku/IdUNcWy2eruPPDUggVjnl72tYBQAx37LSYMAIZjsYGWhsbQKYSybqsXVum
qT4hNqttsLnCLeUnXd2Wyp5sz54FXqqQzuEuLRDo/iUNOVKXrDfJQo65XS2WqXPcQ8RJWyH9DWRy
asE/0m75yXDsORAndJxA26LqxGFZCXzjLUObJgoEFQoy+TV4l1g141fTwidkaW270oQkR5LhxUwz
32eUnEQq/2OcVTOSP49tFUEj4p8KCfLDWwrvGWCmMpUdggHGsragm4q/gcBbNJV4OTSfD2Ta6jxg
s7Mijr/ayl9aPOsJH0qOjC4hG6jE0BvqP1LiMO5H1Q8CxvltC8VvaeLNBNZY2T6ZUaQr6/oaWaKf
Q+nKfH5EBhfFuu8CR482nYa1ToHQzu8BfLHG3BiqDVZmThkZ44WxH6YjTqFIOWrqQRseNU+czddF
hO9EJi4C+8YUhS5HV+5mhmBm3YlN2W3VZDVN20Dfo1agdTfiijl4FEu3f3rNm0Rkl7pI8o8yx9ZI
9fAe5WXe3fpyq8a33iQf8Fxq177fo+RCwmjinQjO2JEb9UthIpP4Vw26IpkUm/xLBNrIep+YZG+3
oAbGJVVuFm4OnKuUhy16zPhTWqJ5edke6vdvpTqMxVFYb0Z292Rknq6CuF6+pNE3DoxieONUDY2D
KTb95C9HjF8tocD8hcaGhNFRHHIDUSHZt7abh7OUe0G+iPIlD7dZnijfESxb9ac3kVtAZgxiXnbv
3L+VuByS5OYVR76M5c9izN7T8JTafwxMpnwJjeuqy/48/2Wmf5lHGi1z6SXotaXa/RviYxS8Rdqz
a95xlOFOKjkhsdcKaaZHSRocuFzufTd7WH6EsfWGk69dS/h3AgIWZKOj/2oF7zBWkx7bAgHG6lss
uSpf1NJ+jeNJle/c3asOE0ZF71Jq/6aSCyVia080rgom5IBN7hAJN/aOovrq9YcXnlXx4iEP+g/+
H9Pbz77tOWvW4M9trHIDijUpO1zhRbsmKxn3nFBPAm/eb5QbbzwfhuUhKOrM/ZD9zpndCP2RizX1
NcVg1L7XxR0cOu0unJNacPKLiyH/sqBRjVMhfEQNqcJqvWzjKy9eaeGzLeKOOgr9nBIW3CKPiEeo
IvMiYBI+CXJHpGxBF2Ou4zXq5p3M7geuQrh11aNDZ1M2u8p/QsJsw+xNRaOaHtLsNfYXm7ZvGZO8
SSf3rI9WqAYFM45tN6y4cPdhBTR1mMyCRfwNEg3X9nw8ZgnxDbW5CFhmfRWDV/4IrPtg7IjHgZRY
RAQx4vX382nhaw/aEOXioGIoaR2V4CH/JvR+EdEUrm5NsS2Q0IIWt5BLJACNhMLv0n6rE92Sv001
W/+uUVe19AhPFrK/gASSN9SSer5N84MW7Q1xgqWyV2XphMRt17s1YVO7Bj2vv8tNrn+3rIDV3Cq6
F8UDz0xo7Ut/W5Pt0JC8up2qi+CrqnK6u4O1JUuoSQ5Kv/ey890k+TRBjYmcyz/K0bvqH4Nq35gI
ko8kTjTWRYbfDPyjof6U0loyd3ifinADyLiii7glFOmQD1g7NvrEw7sbqS8nVRvFxujOmhUboGdV
lPAbbwqtpJz5HUrW/LBObZJO5nF/H3kXIqFSOkONY5ZeArI40pNsYzxxekoR45O+apDV/ZyDkNhG
cx+xQw0PFqj/JeGa/YZ8l6MuHPc+fVDVNs2ezIx7otienfJJ1HvyGBDo57u8v1dwpuEeg6NQyUtc
BfqTIRgTVNy6rXLg0Yo9rp8TrxmbtRWdPOtAelzXOUT1bPGNGdnV7P5IZWdNiPks0BuRCxmuVOOY
7jLzqFr3Pllh+BHeBtUdLJmeb1Lj4Y/bHiCIPFf1YFhOT2k8wXZiJXcb5LI0YCGibEMXeI4HE2xJ
dTmD0gjWzI0ibGVrNCjEQJDThpLJyw54XYV6w8XWa0x9m3CFsE4sjbHcKojb2g77PPrO2ZLIY4I3
rdIwsuO52AMlKyoGi/4c7wLiZdSJ2+Eyx5a0/m6u3GttcU5obR0H2DVSi5kggcBVgBbCi7I3LfB2
A+UMfkvolTGVn4WfoiRJ0mc/2AR5mltLIteG9AuMDBOkeELASfhvIJRKR/hb7fBNJhByXTKtwuTu
YOt7q8P3zj829EVUYDNEXfpWsTHnah+SVDInr5LVzHIEtfzyMhP5P/KlMGV1lKq5aa/hE4o1+6sS
3e/gT8QDxxKQZlp1u6G27gYrcipQfeQ+aRYl/9Rgf7d4NpEiM3HoihvewRUV7kusEt2l04jQPxfU
6k6tsoikzFgPQp9PgJBwst4lA8932EW37CFS8ycDBWrN27qEzWveWAOPg/eZWChKo5fdYxca+pFc
qziY0Z9gI5DX2iadZX3R3JDvd9VBbT/o/PT8XVfswn6ly2q2yKH7U6uqNsXEmJVdpGA09kq2QX+I
+QBfktV39jqybGCKiIcNH9m2KjeoQrRuo9hrBZW0sezfR+2E/rvP9cENbOJssQGXk6VsTXL1Vc2d
8m66CDnNr1ot4p0uyMvz/uVS/0F4IYfpUbSJi6lMV/pjMfHPNLhsupiYYeubJlMXKSBqDkW62djl
HCRvtsfw6RODn7gNixVNTAPpiTLRQfa2139tcmp8JLUauOeIMRZKtclPsTjgHy/GTae8/ApYmNTS
jxyjr6o01x7zquGNi6ZSj17lNsleFFtAOyqJUZGSKI8CjKegyP+F1RPARJ3jZBuMQ/cxuRpGYIGE
blGqE5JZc6ny3YOg9saHPeEoHvjoXKvb+xjeEupOVaoZ+wVenlxay1KULluilJchvkrZ+oj9HZ2D
POJghBBXZf9pI/qGHLFJ17M95SxpkvE1Kd91EyJZehrpcEHl0JcwgoQS+x9Zc4kbSgHOGml/KpbR
vUoVDxmDya4FNtVQs0jAujqZW+PWTt0W0fvME8brrq3Wts1oRjyfohMv7nG0YdkvMUP0+GYj7Njp
+ECR24fvSNCwaGbZNtFdPfhU4W16a5XFAWLqczj6boKIKgFqIYQqgxnizJHYD6eH8LEebkp5o3Gb
k71EKwcycQs+B09xs9DxB4TtKzJ58QR80yeXh/FjEOlVGtprwtpZ9oJ1Fn1XsRIs2ET5UT/zilEN
stgD1pmEu2JtPfJmhtmBsWYdzS7LlPZeUOLhrx2OcUrzBdPFOWhXdf1htgWnGGGi20DAdW3NiedW
Sq82aS65jUMSb3hnfcKTQaBm4zWqSevZDs25lP5VUEiFsS2CfdeB47ij/zRMsFNC+oTFrpP7YHet
h0NWQ/6QN+3WIBkM65Za7xVO7jRWQZW/u+hzGH8z/52MVNoMafFkBVMoef1XIJUbJ5Rfw7pDrSiR
GG1wNczjF1xTtdex+Xaw1LsAD2IBMrrQrUtRrjLiR/pgl1bvXr+twEjJui2MkIzmsc72JSmmIo7X
1QOFkroyqhW4K+RCbXh7eyoutrIjirev4Ig+uRg8/yPINv2c+Z8ma0/5j6Pz6m3dWKPoLyLAXl4l
qnfr2JL9QriyDnsb/vosBkhwgZscx5bJma/svTZ6EEz/7WXOouBVSnoWuiwkbL/KNm5x95iiI9kU
2i5qbhrCmjz70E0TsCKSRzTt4aluumOlDHxvkbMcpPHRojHoiAjNb4l7tZLfzDwEHjPbbUkOGOpP
lqiDYA3nCs5LrUdoEDjDoUlJQXIaSIpoyDMxOz89LNHYv7U73J0Fe3F/yF+UMMfnjyzQadH94p+1
xGFQbpLuA3KCGrSMqvYCBKZq/bBkpG9VV+NwAk5P2Lo3vuecTwXjMnLfaCPJ2GMNwsgxEH5ITSMt
EO00gnbotvuRFY1l2U8ly2HN6Ns6pqW0CsGTyfZYMM4ORvmB42w5Lc3kw6m/bHvLjSqCLSVNYoB3
OalgidQXfZYJ3MKKE/2O9tUJ0MNsGJKg+YHIdYiNmTVpeiv701HBjCMAfuTuqXCgEj1ztC4WO8ve
n+p9SsKLQMx3cqePdsqXXfkDpzXEDhMgCcTUqbUbT9rccUzO9l3zxUZwKH/RJOWphw4su7QeVlhk
/GzWEkgwtfPQR7BRY6UsCy88jLbHZFwuqZms8JlXP6gqkPgr9TFLbi5FvxYccGSgQacph/NG2NTK
nQ6VeleApyLCW4S2DWHkPQ4WkLWWLfrIjG+tVY5d+M3XSEE3SA8NmPhUgidxLEbkLeKYCLlHQx6p
Nql+bvBbiD8s/GFbN0UrmS/jpPTlgNmKlJkgQ+VYQhZKaHJfXQIGZ1hRK79UjvjGsThQ2mXKz4db
1I6ZY9ZLg7GQmr1VKIaG+NnxwTvhmanSEtMZy31YxvlqaGFLGVgQ0gYWFTlcTKfj8GeG9RgUQDor
qMI90+HpPQ4zOhCX2I7UfgDrLHsbyc616L4z4iKzgI9F4AAzYybVGPgZWC6SyDJ3VaZsRor6EE+s
0rE6ocChhQdjXfJSd5A/AfSsxQyOrNHFQ5tQrJek7JfG03GqfWNkmzD8I7EyWBiKN/O8pqXKXebR
c6g0O0ivaTRT7CmlB3khNNddaB8nO15K9GbabDwHRh5TGlrsWgl3I7/KYyT4dLsvqVhrwfcrUHPX
bKwKjvSRMVONpUA0NRVbQ4ds8YLbPrTwZT+d9QnBY8xzSVqeir0MGECjFXyoFtLTMDwMxDgSf8l0
N/d13jsDRrt7R866ATPpk8vrw2CI5YyLhKqQW6C3HOuE3TJFFchLt1uHYU6+ovaTZW6I0jxE/gqm
zyBtZSQECrGz6pcm8My3nLFb+P/qIH63avxXbn6zQ0nnBkC31RXm9BR1oXEmtU6VKx36JytksdXc
iHeXML3EtHeJQ4SQzN+LelenpEZCxzEMZ5v3/C56dVWUCCNKmBuNjL4Tlec45OYau+InT4ZDb7ds
NdtzWvN804BNlQQ/5B5jLX1VZQGUz/wDefeig0St9VtuMHEgV2C90C/6zElL8m4Nwo8HcxlMb06v
YXRVz7jOFs2xXtVuCVez5xwVD+JXgQJCQ0SmeuwBXbdgg+EdZ9DxJ/6OalgmAgq7/DXjX7VrVpG4
mCu1ZOio9/wmVR7yCdMHsVFDz29rX6mHsX2NebvdevBlcxkY7jWHhJlKmn3Vwy8KKGXkdTDWrGCD
bGfvC+ZyaflLsPRScht0I3GUbHZa/o7wiylYU1qHp2dEklG/oXAtQJ7K1nvqiMhprbuYOlAGe/aa
k80ygUJMT+Q5KkDi5VgPUyygFIKOslLJb2AeNmgjvfVhoJhQ0cfIHXyRMMYxHv2zkFDBjZySf3WK
qX8ekqCXU+c9L+1E8WymWzd9qsgs6uzTcn+kZ1KDzeOtf0r37OC5GgpJ63FOzRD+SbIkQeu4twm7
t8DhELrRzoKJEICy6Vn96/wBk19TGj9TdK1KGm2bUjknLdm3xPhYChZFPqd74GjvlkOCjnGxAW3Z
3sjoCwjqZ9QTSFbJDzcpFnCuUT+S64Jnf0wuAKwWRsJo4STVBvuNu8J/v3dgD6jUYRWjDifJ53dw
NQv/ZXWKCm1lMNVNi8SvBgufjgOxBCLCCPsVmYILvbd/LUuiT2uxVamsyNjr0z3siZao7d7eD9FP
133U9qqoXsYIG/MC53LbQXowDL+O6nOR/UTZpULsLLuLjDijHWdR4ccR+KtMtzsA7iVuQWOdEx81
/HF2/B0Frj9mzx4QXQz0vN+qMJpU6iOOsdDql3YVsDN25ikxB/RdfLRIuLogxbuD1btmBRXsI66O
1EDFyfbLYXwpzBdJICFy36U1eUvD+EzQTdQctkEEYspeVPWPoPo2USAnfO/enMqVcxuV6PULS25P
hXkbk/dAgXY270/JZElDUOXk8mkkfAj9QWUPPivTtatmkwgRfteYZvrmWsirijV0oDkI+xEh22vL
wluGJInp6ZuBKrZXS79w4kWoU3mRIBC228iznhFmB1N2sAXce1S2V6KPjwSCbjT6monJIq4TSuR9
k2T+bJ4V2JlytGI50YkVbA9Q9P7MFjEIXolAG5i4+RuEinI9WBrmsX9lxyq2Y1v58W1oKummAY71
yc+AURDf1mPKCNy/Wo+XDiZUTWAGQUXQ/JKDqp8N3UJvY/kEPQ4kBhqQjcb+J67IpHPcpaV+9ylR
FXqxi8JxIwvTv7TFs2jaf5T2SoqYkwt2oPkBtlgBHtGVnYmZJ5bg7kFE4fa2wHY6jU5gFJfbwHJU
zpY1yCkP5ryKgWsDIh+cq/w9pV3uW5zK0JFK+8Dc3Qt7vwT5w4yN5C61f3jS2TrM0CiOnXgZIqWz
6k2llXzaKeNsHg8wmHp6VTlfBup8eD3cbVb7mQhOFCtYc/5mUbvU8H8QjZSMr2P4zGaF7kdrq8wa
0HnNPQtbklIZ+FAnzL77gmcC7JXw3gYPr8xXEP0UIX79N0HUpAUpdDZzJ791RMwjNI4ml4Rh177g
Vm96bHKpvEG8Xxq4U+csDFxwbEt+R6Qg4PTJyXlnjd51ll/BAYLAQ2L6ZuAdBQukUX5k6bQePEHp
zHiT19R+IN9IJp7sPcRQSJt2dCjwnXotDgymoAgSit//Zzh82az6Vik0A0lg2nAftF8lJljmO8v4
Fz1QBoQrYv8gaYBJFahW5gcNIVkp/9vPb5dlbueJKv+MRLazl2M6Dj7mRbYiL15IT5B0fo0cTMl+
uYYq7T7Wx0ndi/w1gyoJawhCEWoLfuAsmlYWua06ra8nP1TL3k8SUDIlDvHJJesmC/eZwa9esfut
xRan8GZlMpUWuyZT+UxmIsop1RV23Y+oOojsNXS/XZYlTZUA2v0o5zeJDbITDhu3mmmfw0i2jcXa
5aYyjNdzbhgUciPsQ3d8ar2fU2sMlYKp+FKxtg25Y0oGSUYf+B007mCQDClheldnN31lBw//E7Un
CyexiwhAKf5NuLUxKuKE3pIzGlJyGcalR7CGjkCnBqrQ//CaRs3DKdGjOOxFiGBBG8b4vEVlNpOP
LZcVDUD0lCF9xY5A+43myhfJvBowWIoAE1DtJuV2dEmgKSki04eXPFgnZYNgSUYCF0Ni92HIE+6f
usHU9dnZzCzq7xkIR5No4PtnWTJxj9ufWWOtmgAjYPPTR88u7DdKR/zAlK9CJHOu/ob6VKkNqsg/
pitx9TRICUHRIzRkgsqmnVMgBdZk8yqVG+SVkApGhMRr0nTYC0398mAN6iH50sQFgT7ERI4CAtWJ
WxK7RcdUclybeDxU5+rZv0N0ixm76QTHiZC8zr0b3jRCk6fRQ0DLB2VQFVcHliPA64gGAPQaWGuu
70bdq8aBGOG1i3/enT6T7hGVFb9l1kNEDYYY3u89AgiqKbt8ZdzQOW+lfetotwUfLnPrOPqMlb3O
KEjhY53XkqkHPpUZ0qYKvqT5VotHSRpD72GGmG2bdYNPuV9T3kMngLRI5rzLYE6ZtxhMfRIMRw74
MbIzM2rjsHyXOtLEZKc+XQ7CoKe+IjTTWZPv9A8CuZyjl7x/jEpyGyN+P/gZ+ryiYNsEUgHmZ1qi
RI1+nRgNYAXhDoBLiMKqxh5HG+zis0mLtQMTphcHZIfoEkrV+szwHrcIFsOWPMQ5aXKvK/gA6S3a
7sN1WJx6fo5wU0kPStOxanVJFiDE5UGw4mghhZloGakNjUNPDIqO8p5Nez05S3PdhKx8wAAiYENj
AQjgX8N3b7EUB/8Jla780+unVlHIMHglK8DHxr/oeBg0+IjxpjNgiHo+Kcx8KkAiuOFnIC/VqyK3
uuGnZA31dzGrbvSfjOW7qf+6JpQehZe/TNsWiSP/Frlx07ht5Qmtx3JUApauPCjBJYg/M0dudHkX
PwVRCnHwiYGtQqkzv9mpQKaav0+cLo4lfVHdTJXRCqMnN5bnGmWtxFQyzBf7eCfPm36nWjCsZ/+e
VG8Kqwz4J2hOZbtXsKbXOFMkde7cgUUBdngy0VYNK6Caljh1d8N0zpCdGn8Bn1DJxFIp31oI6vOi
1zZ+OD/DzvEzg2rZBRbwf0hBsula659mJ7/oVt0OSESqX+yw0/bS/aa6fDhZ7aFavxWDzsLqowte
G57ekfOqorqJy7GnOre2k8T7gR0NYicIjyTq72E5vBRKxkSg5CHHxoPVmc1LMd6N5mhjkkyXuCAW
GeAg5pks2wHBqLq6mhSTFs1+C+lzLCIoHEh5ukpp7TQb3byaI1mXRbHVS/diKt8Tqoz+YKLuZxFt
5cyMFMHV6NK7FvBDe91+Mwae0RpHbYYwz4uDr1ylbnKIrF+OWf0cgLMke9M8tiKg7YVGB6OQFcls
VU0fAR+GYEZfUWaVZb3poxxFbJ8fVLsAllO17yMya90K443pwJm1jahfZWX/0SFrhnFjurecfbCk
reeu+Cya0zhxH2DaUrlGVk4crJKcTSw0No8165+KUEob0OgEH4XgJMnbdd7YWGgjdKzrSMfLSHxL
GYVsO6UFC4FQA6TAM15hHjBmX26AUxCjhBu+58nES0y5VlTML9DPMkVkdmjknwVEbxRfytgv3NnR
VA7LSSkp+1ejijbTibLXQnpn8ngUoB3Y2yKkeZMFzqgdlMVQMKOfkp9Ow4RmCordmUDjirWp/mry
ZJPShPA5hsMqkHgtwnSWuah57Ot6Bzcht167dkJYVrO41HEd17chYDA1ilkpDR4bhUrq/tkhAaoJ
z3V/UaOG1JBxk5SopIPaZLkKur9V3G0ZfUfjxoGxW6gRuZKEGAGyGZR3txF/DkmKZnmR5qumkj/a
ENJQDd9wGxhtw5txoaFok7VSyR/gVYHUETKk7gGVRa3KRRlnHCbk2GiteUc/oQbTazIfO7p9ZIHD
mpFkPOaIuZO9sHnR9A5jZ2evB7AOFFnaWmjAtgcmjAt9CI9iNinZ05v+GNq7QyZEoF8RSNflV2Yy
t2UKIEfUvXrOdtCeEDoaHl1CN6T7vO1W5mRuDF0DLxAR0CFsjeAUlCudAzG8VNhhIvEPoi9CM7Y2
ryL6K9g/2mAdoo6L08jcdTqmT9eFpiblIU/piVkVHfQGa2lDUoG5ToLsaH7JJGTwamwTCTQbOEQX
kGEt+OT0blw4MdamXOwr+icb/yhwe9Yn5jKnkhozUjp153skuolvi1ai1FDE1fNizQ5YS4qo+yB5
Uy8IpK7DYd009RUr6L7HXYhjkTA+TLOwfyGqo0ns1raKU7fyBpZKnMpyxkP27b0g3p1DPzXug7Re
9cF70gnWUPENbrs0qFc2aTLsfgj4U7N7n6TMwL7CTrnmTfowjemlCJGyd/o6Zh3vPMM2PJeDF51M
S6MPWbUlh51edcNJQo+CpkCxa5DkJyOEzmS8GfhU5LNmhBF0p6B4DehP8tAfkivyvZyZr+e9i1+N
P8KPdcgE1Ps+fWkSegetXeSKtlXkF7qKHO78YHzmEgeQpYDwKIN3kAuYR9tvVmCUPgM/NB71Q1NG
Yg2sAid3jSWpU5WTKRWTlGJ9cW7+OeWBw848ImQjQyQD3Grmvq2yF/0J6i3Mdxs3oL4ogSMjrxhp
lkSXQLlp3/YC8WBhb6rw6IR/EA8g9P1LwRiQfRj/1HI/tNm6yiw4N4KRM0cLMRWXES+COl5l7Fdi
bdusKVcasDQnOMcBX069QsCIhG+jTNf4QgOB9IZn/XZJTiCE6DDnWjccFHOdke3KPuS0f8umdAtB
kGf2aFIhK8POrJCHoxUq/cpYJcHRa16phHPnbPTQ5JyHQxTdhJICG4k+V30IhAnOTdo3zWbw+CVH
4jEhVSS8RQWO5K7eTd1LCYGAstZNPiZuP407CMZffq4G59IXAFLqvKVMKgdgCw5CIFtQVvVUspj7
/sA7ahtVnlE8AnNv9w5NdR2vO9DzBDt4O2WOHIgtf7AFA1kMEHlWCKZqjGczO9mk7wrZkBNpPloE
jV3Jd9hyKSBpg/gD3d7Ahd/glrWFdgoctuSFTQCyZC6kFlsbT01so0nOaqRb7HUqljn2uulqaktv
i20puz7SsduOJoFYgUWLl2MhjrcpY9ZOJNvAdl6Yw4U0SzmLAEEAYWAcoqB8CQUaiuYLiZVuHrsy
qpY9FTH0m23C/Z5GvEaG5u6VPic4vfmoB7jPrHx6LHnGPCt4pmPNspG49ZTOOxmF61NjDRyKmU1V
F/eolepmuodTtjfyRxfFnyTV7Ft4D+0SnRj3W0wMsFPMhlrjyA92nOJq32XhJsc4p6DmGxT5kVbl
HXBpnpX4HzE2uHp4sm2GEigMZIYCOg6GnyhHQZnb8I60damkn7HIjoiwdyoneGLsER2m0vMd3UW/
TYHNGIVxqYMc1XP6kW4UIY4nbvFESFXvIE4LKkKIgFbNp2foAyNJESskq8GhGWnf08kGeKeyqhq+
J1xFRyeghCSpKvabnjET5GzgS8R7O2NIXDACkaTkE+lBzymOYDtY1aNfhwwwbc8xyY9kjJhpHs67
HIOiZrUkrmCwKC3uoafI40eQKZcatUZHCFjoxQ0n1pj6fRQek+IuyaDCeYFFKhf3UhlJsWhPYygJ
GbRPgYzIlrH36ixxaH/imIay1TBWJkSSkpEdusFfBx+RnQG0Dl3ggICtaw5bBxROT8JUUahbI7+T
fc645RWt5VVjgwpcgUw9nbwuaqdyFaHHVVvrmIrkGTfW0eZhtcxb2BZrG1EGaU/sPbnjkbRmizFx
tqqhkZCE4tb6VB3tp0cvirbBoMQvVQwW2qlzp8uYT0sLgjumRweOu62hNagrxiKgWRICZupYjvfR
puJPlGuPFZ5QOvh5+t+U3itCTBI/PhkvzK+UkhAls74qHzlBUpjPGI84KbZBzztpRabvmoCBl+5+
yFo/44lGKKZaXzarjQqxOutzPsJ+G3hokuQ3/fHQwFaHXOS9z0JSNEUhDm2m3NklXGVZg7+nAO5M
n8PLBrszPKUpJsCjW291xmjZ2kZKgqiRbdZRPhPYRRjeHHrXn7BfMRevaeVwM4HGETuXZV3iI0Ca
hjcdJJZyMBV6n29ySBHmKWbmu9aL7Tj9Op7Eb2FPO3zZzHf/kgchB8ykGZWhJQgZi9XBRcTfNlQZ
+SLGvVbsWfuA/9LM0xDQPWEN0Rk6BfL5f3LWK/j12l3P/zfB2Nx4OgFoTXFcOLm4OEF5QHH9NU3u
XzA52bLg1FxZK8OF0dyMwBbckeAHhGwWS4xvp1O7/WhND6/lIQgH+WfJS/lXlf9iAn8p89AsLQMW
qzVeEN7rZMLjeXAVmmM/IiRFfiEUofcKvZess1Ya3n/wnZMkfW45mQdJGxKR5avvwGfB+MATt9VI
PlCeELnU/Mic0o3fiBzxECB2Ltif9l103r+Ie5u2gPhZ7sqOPHLwhuU26OY+TAHcOo7g+ab45Mqn
kynOFSIkWCWGMza+CTNw9aUxKISQ1TzVba5X8KviOyEM+WVs+Q8h3QDWu24K9dXQpnFpjuxgs9kJ
ZTHEiuJ/VYA+3Hem+ELsO5BtbryB7rzc2fO2P3krY8AzZkgge+DVtzpJu72ZUFFYQ7lzEqbVncPz
33+yxjsY8oIifpPL7nvUwQ21mTg7qF4Ia5jVkrwBaO6wpQI0QbZjXZ3xSMoKOhmegKHf1jzTmrUZ
yz1PHH9NjKnNnRA4EF6IujTNxmd82KKF9xam+Uii6iYG64V+yA/3U4xpZOAX4t5mb2MIDQB7UbzG
0DJYZ01gDvZVl/2zrw7bKKEfGX8HW4GNra0kuc7Vp6d9iYjiYjiZ0X4yt5wDjYIXGwfnWjfPToZj
at6BJmeMo0YUX1XB4T0UyRl5skaHO+jJ1hArprWoR1XiQTmQcXMQiyGWZcucIloCpOZmrw9k8OrB
T8ZgDiWpYIQ2sso0T1b5aMcjw+kuNGENIZxY2Hi3sgH+yK7XP0lPFtT2g/ITDzeDA2lXdLg7oJZV
1Qc8b40az9I/e/1V9nhOuQmJXJy+8PkwDH3yNZz01IAZL15nPW3nIjax4G0uBdZxa8lTjhVGsu2N
L5Bj+K8QYh3TEyu7QkEcf5pRK9MLgQ9Mu9R3GJ5VsKUcK4ItQTXZA8WdyTEK3/Z7jkXol6OK3UYM
6BgC/H1m0f713n0MMafL1mIddAqjleWdm/GA/mDOHF2aJAtjQHZhOZ2RWjZrlfPKAWcE+JKxYwzk
Gj5iRxe7At2Lq5NOO/VeWDrSdyBfdBpeX5r8hWpcaQeGDgGVhw9NFbR7acE7ulfcazMQB7Ou8XtH
GzEva69FeEAOn9Y3m6Qb3SdmJh4PlGRM5JN0qwYnY9rZ5KzR42CxZZo2ji+GvmNPD/weQpJ854dX
SJWom7PgU4qcf8BNLWvvxleTl9LgfEMVVeBJw126yaHCxRts81H5IA7C88Kb7mo/XvkTiwkTQYP0
Dht56gKZDg9JtmW+nYQ31SVK/G1m0LblGSJ4ABNWfpQ6EPfTUO9kcKqzO48ftxrJTIQxEEEi1xam
D7lycULILSTSKdmXyjGF0y+3oYeQj9LjOO8UxlWTLfmEOyFCpDTeGxettSS+91uptW1uswAPC65X
fbwao8v8mGTGTjdp4HjnuEwyGxdySP73W41zSLN6TO2UR+i31OrckT5gSQv5jrdg3u1bM3ViKPiM
q7uW9y+T0txrXVzdRq4TKMQu1BTelp0ZPQ3ZbPKqw+ecv6tKvWOZaTCcEnp+y/Wx3eYSE0Ctl996
GX4MRKAoxsVTvQ3eKKXw5hlsvZGgFfrMfcJGuZodsbSZylRSjedsMRQdUAaZDr0kXnuFD3hohLGL
mHMOWeqPVEEiGHeqLrem0j9zZQ85CZAF0lRVf/al+o8l9j3W8MvSj0CVtVreF2Ki3afdYjE1otUU
sMPctDIYkFnUyG2qoVu2rUbc2bHI7A3UKobaRIqTLXgb5KsLQFIeBnGPWhbYcG4eLhjLJA5wsG0Q
t0weA/vMpSmluhLZvWELqmJGWkIftjEQClpySBlAoHTtc4KcL12bofg1h0GhZ8JvZ5pBTu2gc96+
5cxQUsIKCwxBCm7lun8OsG5Smqh51Tc/DaP6Y+kOaUvMlpad2pvMSz3sVbwSXtuuVNN5ZLZOg9Kx
hdZ1ZV/wctF8nJplJrjx4U41Kb/z37aO3qs+v7do1TtADFnymQRfLi7SfIk1pp0+8cGuWoadRXxr
9I8k/aQruGHDQk5TrMfcW4VdOmDMVv0mYnlJzFsCzKORB6t71MjfEbik/YvRbSKTTJmiw4UdvyIT
9Wm/a+NXYuBoEVwXN+axjUksD7QjXRagAI21QslogHOxSN+b+fHqUQ/srToEP3E4bGXR/QhD+QWr
8ykCkKLXqGGFXUErbEC66uRRj1wr5TufiFAvKahrC/jdKZmgY8ptqewo4EYtOjhMe+yK3A/jJWDz
53lltvQUWvqELFrLNJdBrG1NjwioAO3hR7CBn8JX4BFh7OuO6SrlyxFiTaBAgzFJOai185ohG8Tu
t7bwcXWAQFNM/TbZ1VCUmMDjGWZpyzI666FSGfQ9Li6eEpdemGJs0yB/sb/luXEUYUNKWqkq9BZd
hVtmwVdGm4gZrQlWhRyRkTioIxCc58MZi+xEZlqwCT3J1ptRj9Fp/8gK3n90aAfBJPzUgA7MKAZd
0apn9y1PXPJhUew3qP2tM+/6ItG6szllziIIzK+09agICn/A699ZSPFSNMZzqfqM4pXWwQJHw5vW
mHOGbZU59JZwumnXI/nTBXzSUc7lJPGOtcj0J91bqRV+qkynq1YUZT04vNoxHRgDrBwx+xiSUzcy
6lBAxYSJ3EUOfZ+TMjkEScDA0xgZLzE9kg6DayJfQL9zrXd2cJ/vJQMbtd4ge0XTgaqcZhURShrt
pkz34FdTvgaNgsteAWuVr2UFKqgEvdSSyPkh5WtX/tUF8SzTOqDHsOeEJrgSpqZsSoE9XOn3HkNZ
XsUN7ki/GGda/Av8K+Kakw3Um3+qAXTe4dr5MhXrGJU89oFzzLORFYz2Etafsn1reM+UfuB0GmP0
+wnnHqVmBqM+cwKUW8cgnDcpBc/kr6Nq+Dnbldlw26TxIU9QqBtkHa/0CM5/6Pi9JDcQTZnjEUyZ
P8f2UE/H2toWcmeHEK+qd6LuMMGAW7X+Zo1MC0m3BqoRgxgMjb3GoNXAa2QimKvoVpelplyIml7p
9TnmkhDloS6IYmjLtVsXS/3Pxg4xRagDikEhjguDOxhbOO0e/EoXpzVwLpZzKEvhCJB7DsK0OJS6
uRxnGaZB5/LXDBctJzRNRcLKoRg53lKvPnOn3+kR+twAC07zadGkRNbvgN4r0c1ThCSBU8JE0zKt
FSMCGkfXWvXsy0QpH3ktGYH4yhSuYWJwJjUvHmCAATuWy+oY8/7ELC4AyF6L6ZK7LPDzAYJMdSlt
Yx/FAazPX/OvM9AJmr+MHL5N5W1ChEu4lN81BGcwM2i3MSqvYMzOKg+6FUyrtiPWYdqnk04vB61a
f80soKRxfTMDq/cLHRkZf8wtcdTDOiXBdacnX01/64IXJ73hb+6oYJ1AQWSvE8Z0d9q7Mlxb7yOZ
rAXeDEE5N9DdtQD9yuTFtvJty6/SLq/qmC3WBiOsEvLI6O3seWecF3w2fyZ5E6Yjfa+6uYW2Vqzu
nMax6RMBvnJ1E0lfSPssi9e6FfzyQFtDLReobwsG6aSnXRlkI83nhuM3NJRffUtTaK5Kk+tFptjs
hlPMAlHPVObbTXMVRAKY/RC95lAAPIU2u2hCdE0OesDKJHpMjn9TI3wXtWRtgoiKFhaptLSBiKZt
C1E0hOu7/uqxHC5wI2vRMZSM5apt9UEV9aFE6Yto3rxqulZSX6aYGOg5Jrw5bfQOwfzUE6ChhD2w
mX4DQvjG5f8TRjyCkdgVE7HreWghb0x3Wu8eRjGsE/YpBUrNQnmZ2HpPEY97gVWnxK1hdOzM+lsT
nTLDuZjBDIujTmr0ta2o6Eq4IBz1LQQeN8+jE7KJEn5OZbIPAnuZfJG9HxSBs2Kx1jvVDHD0PhpL
nsaxGf2+IGNTBcA/EO1eUJ9qLdF6Dj4vgokgtZTsis1IUHS/KuWq+HUprD2QJlFzF2qioiQN63Wn
DC+kI3KxqxfhgB9zFo3V+PlAccXZ9KKwxaSeIoJql2sIVkOOa7WwoPhgHusaY0NQ720KE2QBvFx8
mIP+ETPqod6AwsXICDEm/TBtd4cETxJ2ViyEyVWXfxd0/4g+591qc9RdoHNOHkOJ2tjDdGppVXD6
nwH3HI2AFjkqNqZJ35zD7+vNs2m7TGKAUUrUCyx9jjhzuD9514thE0KnR+K1MRpIEIXB9gFIMqIh
M2QYHmNBr0jwXA+1/j5ME8VAHq8gey05zEdQlGa+a8r/Ne+bMnW+86Z5mDNQz5uybdP3nY+XdTON
ycYiBzEgxkritQlt0AU6OiHBdNk0z4HWbOkN0GHn8Zem8c1axtHLo3c3I/xhAKdBTimOZmidiwrl
XQmlsUawHPDn8bjjAdPRJaWMlqit872m7hskghGJqBpgHK/7VFgs97ny2/SH3DMa3/yRjUWGR7/2
Gg22msUhpuf2cUDF1iG6J9WdSdiCBB4R3qqePHeGAexq2amniJDwA9LGJAXh5xExlTrTNDi7JFcC
DuKw/OdJd9vQ1mcUebbRn+l4Ai1ucICIWxqp20BlWc9gwnOGp9sCrWgj+2y0/+xyYLMBU0ELX8hz
RhzlFtO2yq1bOHgrowxXasgMq6gosb1MfhQEnXQpwEImmOksphZXJ6PlLfnnivtvx0ycUptrddc7
47gjTX3DovLRT8pao7nmg27q8a0xHroj74PJ7qjhn9wc8wkuC9v1DNLjYMb4y9kQ219ZjmlOoLuP
vWCvtt4pbFOESTTP4d6MWOV/8UZ0CfOGsZ8wjgBGfLeBPCGzoYEa80sU2fyaHebCdQf+IiTSelKN
P6nkzBixXffdegzUq2HZJoIQ640Q7QlIPAPw0r3ZvcbRbKPKaacfOL2+5kwrKhW2IBxsyYi1cXxX
KN+MdZFBadsK8CgBmxxcIH3efNaIjANWFr14Zm71yDvikQojeiN4h74cUGciLsUA12YUrBAUKvHK
4osd+B5YXlgxb0ea+tVI2lXQ/dm8+GljHhKSOQg4fIkoVxvSJYqx+9dM9snguuwD5pvxnewwEASd
rxmMSUWywonD50n3WwAxZUOgrQNVRfQEXCtej7aC09J5ocbldE5CJhXGX1SxqlM1oDSjXr7WI2+r
Z6xrmfrrBDU8CQxRKW4tzNkcClD/v/os2Ldsy1V+/RxyiUbKtMABNQeMJKSwiRpnkGKTvpIcxiIF
dt6dYU9Q4Cxbpko59LuCBNi1Fzgc2Ok+w7lit3vbQ3lJl3jQLQvNDHAjuzxLrhorYj7f1UA+c3m1
k/ZLxPFKJTXWi7VPhBJOKpgEYQYS6SzDY/OA4NUpvue/DJSY0vU+kDwUx47yq06wAAF/h1ADRDfd
mqnYj0PLTjogAcA9/0fUeXW1zjVB+hdpLeVwa0mOBGOM8eFGyxisnLN+/Tybd2a+G44POMjSVu/u
6uoqgGvkNNOfDKHkNm2/kxl6dkhSmzMtasxr4am5TM9ygcZl0O2wjrYVhO9LZY+08x2HaJjmyuJn
A55UKpHKXciYGOERTtCmDQ6P6uZoNDra8Kh6PMZe98dS8no73tRdthnRyahww5q6/EV3enzNPheH
IZQKpXo7ple8jOV7U9Ch7yH+F+U7UinPi+qHtuw3SLG0NBdGHNVjnZ1PNRAVP2khqhJixD0Ec0O0
BBckJtwlBFVHq8S0Jt4UJL1lwvgWbKvlQH/cJ9ejE1m4IJc5Wfq4dRRYPlbWLvAncauwLw4CO1Vm
wlimaSptB/MrTHKfceMK3CVUso1OO5RO/raEcVAN0nqJjG1u4OCGqUaR/KMNIRi8UcFUYDUJGWxM
iLA4LZanfpBqrzPVwxoSvLcOUfzqopXSotlUtHGxHw2Da9bSR8wzad3pKYpME1KYeWj7f3+LFJuy
4e/h3w/nN6ZfvJ/NjnI+U5GvtWfUBlQlL/YoeqJyVVjv0bwgzSPVBb7OPPrff626Pqn0lEeFjkkq
nvB3FH9PhTKfwaXfBaVZ7pfEeaUJPK8bcUh605X7NLPxAhX/RRQXKwQ957jKZzwd6KP+vUOZYtg2
o6sL8RiB3aHN/u+PsFOeNEXBhq0axUC7ZPIHWQWXUenL/L327zj+fvzvsHIrZMC3dDycevoBdrIk
z98k8kd5gaA/21QX/52H/71uYtgD4+LwkMc2s7m4l6YMmXpDHLxWHQAtDQhpxshFGmfsj3VJW8sJ
dqUj9JlKXI9uKrwp+oxL2l7ibjHspUSE97J0SF10uU13tIanvoAuqdr0It6PjIszJH5kEv2JDGZK
kjYLsRED0EaPrS3tNmZrnPgYGdgTNmJux2lCtC6Up1gP2JokY6uKUxxAOSw6NdklCRnGKPUvf+f7
70eqAT6kCBUwrEL1YohjWey42jPEyThi+piTiRmXyBhUf5HVf/r/vwRI8dpe6KyafU9HHnpxU+3/
Xvl3pe0OMtccfbVaQ1ssnvZpjb91ga9wJmm7/52ZPMpMv9eMz7FMM8X/u7iFgphyriFCWHrJqA74
fzfTvjZzTDN7ZkVtO2bx/r3H349iwFRTcYhdf//FsMeeIQ5w8v9+mANa/oltjCs9CUyueo6IzRRP
ZPbObSyWFizWavd/j3LxVRjaV+os8sPKXNhZ2bYcpvZtIC2FYve/u8Y26ZpP2AMxj8v1Zewum+3/
vhfMqv/7yX8fXy49U3tOs65i+f8dtmFbwFopSfDfnTQWzVMeLJhz98IYNIx2slO+Q4nK97GGL0Fe
Ebf+3mzSD1FWb3V4GF2do0kHneVFHvM3ahq46uZJ5lSmMqHtf99fit+ZkjhXSa8AaREqBrSA8pBe
PnceTNGLPKtrDFM8mZFjosC7XSK4Ug/IRcUpaIgVwIdjGFvvlJfU0XiAjfW2aCrvf3eXlmAohnDJ
kU5bppBb6J5xspXlbdb8qUKAJDSTdTGAXiXdqzwyH2GMwexlWL5vgtcFOk2+MaU1UgDA7XboM+KP
QCDGZovlWQ2TG/Ts1nBEbMVD5q2+4u9ahj69cOx1hYMcpUPj1ZjGk9oKjtXG7lyqeKQJccsjQzRo
DuIEjt+YjkwAHFksGzzNchmBjiA/Yakb4RzgYbHXMidK1dT+K+/a1+DKQBg5GYdroGTlqzESh3jo
2tLcQxhJLkMI94+qcpj94RFd+F6CvUaPBflPKvMM0qSb0bpt6AQIhUUJbxvMTBCiw1Ykd2HDAWih
SWKwzXvid2xfpFRUIiaEXbBs6ACI+bj5z8yIPngDyMQPomQMkRuMGqL95VoUICv8JSIT7BjdIHe6
4Ur1VEye2vkaty5U8sLH30GOcO3xKyQOHOIeRiEeGmYQgJjrBlIgYDyhArG45O7NLWTijVwk3UED
4PhR3UsWV+EcjR7nOoxXElUvcg14ttHFJfVygfQbEkTYuvhyNT5VfwqzEz1lLyk7b7oECHBB64Q7
ID6OoWk+x3pMF1wARuACzAL/dTcyaWNeFSh7MeXhwtKLf5wHFLTuJmYK8jWTgNSjCCWRnOMQSyMv
dlEFb26cOhSdJMuTHuOZ3AcmRvvD9FAgecOXw6QAg1UIS6O+Fbo46kAodH7BGmvrGS8T0T7GbZEb
H1TFMyDG/jIHqeH/9xVedehK+7ryMLeFr/U2fCnP0wvNyOQw7qbbiGrnFl4w3Gp1jbYujYpzcSlu
lJ5t5PEFgntzs+/lmSdwoMXJeCT4LmAcJ86CKuhiqwbtoNwNj9FpeZRn/lcyM+AwPeBmNy4qK4H1
0Nz42vRihouyh0TAWdLvxpd6n5rV8sBsvlbFy3jOcqle4iMLrgNRR8pR/A7RCBtJqcW1e5cslq5v
deLZHB7HwbP4iW7edCOB4c8RMn7g+gv93pXzKECrOh99fGbAbryCdgI9dfpbN2xVqv6J95ZEn4wj
QyXlVpxgBmLYlUCNvTm4ka7iIxeHb8rl5+C56DNHhZep+2LfeXF6NuEUZSv9Cr1nuGkP/tGvfED4
Q0WUi7+yWMKf+Ke7jHxPTvgEExzKLI0cZvx3TUdL98giTYcVp8uafR4A9sKAZWgNaUKqUgNOlbhN
wc6yi5qJlWyhn0TY+WKCIFDQoKTWcok9BIppb3yJwtJZ2e/ZRXvjGdUjfmJco71mF5MxC3jGvvlq
v8e7+W6+c8cTUpBxFyed7wtR/gkepnq2keY/5TS2ADOZgoaZfoglBOfchn4tA7Cc2X/sCMkjhW9f
7OVj8o0WCUP+H9bJPur0fqByoRlLW08ymFBC54H/A+Q6OOHB8yqZ/dXQmypG+yEHFKzMgh8sGYJ0
3VqIgiHHNscSLpCI8agTLf+utzep3unbsugj6haUCgbf4eTcrLfgFeEWrhIPh0f5JN+JQ8YbFsLX
sB/PuNDBe3HujU9vg1nlE6ZHb3xXJkdI1xDX+GXIwyBnht8opknA/OAsrurM5dRQJxjP7Cc79O/p
qHCcrMEV5jMQKeGfreZzgSTmL9U//wmIc4M7LmsNCV4wEBo9rWdNBEfIEiuNC1y7To2DnMsiQOmM
xeUnvfasJdZv1E3pi4rSjF2mL0oTg32PEReFA2zG9DNtQQLzbvxx+mD0Fp/1RfXMAut71JNpW/hK
zjwRlYFL+QAbGZUhtJTFrBleBUR0NIYYUiteYRljPtNKQv4biZflFH2jB2OD0jteVvmi71twBj7z
r2mlvJXh0jGmnyjr8KedO1QkWkb3tKxl3m6xT34LPZrbNj4Su/ud9bCvw4U4z1jeEzJBO6TXr+a1
I4Baj/CHPYA1JqLJIznJjRfclYcQAfXSo34HOThWL9xAsBEFQbddi6CY7ioe37jXYLKi4oIRp8sp
Zq+qGwaZsAIQmxabiMXFTi7OVxzBp3K1Nxk4pvXpguNuxz2CxiVgx0fmePVdfS8uxtvAtrZb3qLL
8pZcsku6Iwtn2QSv+j0887bJhbma7AGZBSkaUFREWKHjoqPZP6czKGIsN/sY95rNO7Kj265nYm+F
RkWIfRLPZ4mkHrID4FsGhBp52xV+rhwJJThkfJU949LvzQc9oBmSq+RBsLYgedJqcK2J0D1QPpDI
Tfhxg7Uj2LmRkA9nPIlOJoJxTOHSJbooF7YKJh5LEeBQ/I48fZ3/G18DYFW+/mvw2b4uH8oHHgAg
5cWqf4XU17I7ImOIG9FAo46o3twKRu9FnDWvywWDWaTbiKF8IfimBxi9/ZktYwihQmROyQQ60+xe
d+IPCF3+aBdpr1zas8HrVDTxi5N5Hw2fQIlU3Ck9c1aFpN+FmyffGXBMfUKZehcnmSBH2stuE92m
eaXebQTIXjsfmSp2Z/QTWPxkQe/FQ2IGhmHBuwn/G8ciegqvjaO3uwhq4sYJbGGcVN6H3oTnOUdb
Wy9RIxiG+gUdmbVVVLTeKNEm3T5qeV8xW7LgymPjB6gukJbKrv02G8q0zpYTV9P6EZttNOnxqqJ9
sutNfHPgTkJkGMIel2Njq7T6srEjpO8Nw9L9zkIrRTHsQ8mnsyOa1ZqqBx2M535rwdMtXTzeYFkD
cyAikdKTnFZdvcJMfG9vx50KD3TYDB9Mdk0uAwpD6mGkYiOWzdyp6sZ3JFyH9oaJAMRvx1zd5Kx+
ofVG/q5/a7CHPrM3EMwYJuQ3G77KxLU/lZSQ9KcYDFstcG4Ixm/D7/SB0kP2JiPnh4UQpfny277z
WdW0MsmMSSlSd/jgPboP89sxXXRQWYho/aFTYvySgNTvw9vyi4tcM3jd1/Kb26sgXgff4bX7wgrJ
/MxZ1MmX/gmb8TsmMwF4hw0jr8bP8J33Hz+1Y/PBSRpCt/tlThKLNmQ04C+ihc8p4SiqZ+lfgMPJ
4jHDVCLZDqX5F32ojlNvQziGWczcHwMFKJSIA4Sr0PxGX4wvkAnxDPpdI19AB8FmHhImHGQuVL65
LK6M6N/vjK0xF7lCs8/5hH5PwgiVTcZNFdYmZOMV4O1wlffAdF+woLlfyb6YP2ej4W/crFjdMmfx
zzkP1LtQE5hhPDeQ82Q3/UTKtuDUYpf5W2Lr9ymdNaYUEy/5pS0VnMCvBXSJocO4wk4C60kmnliB
iY6YCa/JPhRljeDJL0+BKVUyQVX5dvj3lOeFjtKvygQfstR8pJF4tCJ6JoAkV/7sfrnWzccEPkOj
/JvF1pmU3CtuBBPBMMZiRz9BaGTetEzApF5s7EJzo4075sY5m6ymWnJT9N7np2z0uSoqrd30wFS1
EHbm1KVuQhu48nqg1i+8IsBiM0z4VsIiCAEkhsoHJttRN105iMBTrVqvSLBrN/kcL4ekwVV9Bc87
Ri+AdM0UOTCZWGKuiUDJifwu/YmP2UtKyMBGk0Eo0jfyqiLbkkAvaCyQku4WZ/kJsy+nqgkcKvTA
JDUY0xlDnZnyibZY0ryPWPI5VGUUUozFkcCTPhlIsbjjdSa/BISHe2II01XpC4td1bcz7beFcZLf
QWEJp7DX2H04vqjw6p4R3zXjraS9qr2zNXe0tmW/gSFPYEhgVvUMAHliY7pwhPmxuVH3kP6RGJP5
8kCjyHmQVAwPeWZjF38g81yA55xqvfSUkNH4yBsbsfy18RgoJ2LxHHJIgCDqsStpHgfNQwZ8ohsz
P5h+ooxK3sr3ilw00yjO837DzgWSN0PpAgDSxU/4Sni3UdxgEomEMsTM6kGEDRuPhKCaOW8euxp5
TiHkkjz5HqsrdjyUHyxMoHl3uENCu/apCXxRWnrBYGyzRsJQNGUEgdGyu/zawyJ8jy5Y7TbkuZyC
v92Sn46+5g3gW75V1DWUq/MrlUIveLQiN4NWAl8DoAP0sYGRCGnGA6Jnu+Y4uWTSF2ldhsW1mEEi
H+UB8jyMycxiCIqsc0RmxBA7M39ExdYRJgGUSPAFVrwPdTBGjOwe5Hhy7anv5Z0cNVawtSRtpeuu
JisEHvQf/oPGNVioyHNb7k0GpFisP8l3/mTXMiys19Ax2dUZ1sAl/W6SOQb4U5BS0B3SqmM9RcZO
SRkcQ8sMJkx87DVotElpDU/xRPMvIQwmDbJyscWHwNdZDQoUz+JpSC2M32Xnq2uHn1qXHrlZqZ49
SofammXPsCYTKRs0GbRA2egLA4JpM0jb1FDX9QDO24f5TqmBvboIUmdvlqzOnoRRofXnQ6K+y0UC
TS05JzG9B8liWM0wQhLelEg9KmQCtTXhTcyIjJr3L5NUDb6W6N9DDPVCZozVoLtX6eF6jOislQYC
RonkuEoM5X6sesizGD0uvQNlx36XIht2cqPjNLoI7x24WXHGUFG9kIk2AS54c80iyRY02usOuCct
FnQiVxz0Z9HhScfALXEwc9SDlPIBXUJ72FjAGpQewoUEf3DML/DmPjvwxZ0VfCL6hCcHAs+rAFvF
tmK1FIHeeLKkvcV/ugkL0jMyOuj06lCZMEh+I9Ir+ItU3l3iPMEmPzkjrgwy2Dg2HOTozZc2wckK
oD7R1FZeDaQE9daARIAnnJ+Zi0PjPxhhAcJ2ijjP0UIiYwI7W6N1DhUxQlUvhy4RGrk5npGTkV3h
NqPRUGCOtyLlIp5pD/4F5ZLDQ/MSYRlI1jkdImrz8lB2V4HOtFud+ZTZx3kDGxJn2Y4IRvYbiPTa
g8CZRhsyyQEdTW4epFORZJ4OT5OiMwPbXCYLXrV551cUXgRkar/IU2bf1FFR86mTmHQeEXqkjEi2
qRDLwuS2B4VFNLJYj70PjehooLprNfeCGDJqcbGZpa1mRxxRQA7KwBpDe5G0H9AeX7QaKswMsaky
c08KlflT3aX50iMJbRh+bCKm18/0dYep3zKBuYpTErIp1B+K3dEzQL9FStXiwKLjUmE2GbSoCGQd
LGl4tomlXHt9oYyC7Oc54YKiNCyVPAAAz0aQX4iBtaqPu9ZhVlxq8nO2vL40jKtTo66p/gEHzOmA
QQ+4DJcAxEhU37YbiqSZ7YfxPeACExjnQasd7IIoBe5GgYual4HGCBsqWvPhHk0CzR72ygSEVeq4
t1sxUl6APEV4y1NSpwRxy6aVO69RueYzZHIjtRkRtSGEMyy3GtDG3uVdYkG54waWp0NY/lNhlfdc
k65G6E1eeuZMFoQ+Y2kTRSHWF9HP0DDnbtbOS37kZivKTRm+LLSgGD2B53NTmMJOGTY+1MGrZh6o
ptgR7GAfGHfiKvxbNg/cs4jJo2T7M/O7cz0T/kzjY4Gnxtxc7WdpRIZk96+12ny2rdNiGGwhW+uj
8y86h1RkTDJRMmj4Ab+m5zn5CFof2MIBUjNomvms2JaCLnlSmx105Mk8hKRoE7Efq1XmqsJnZKuD
iovXfkq6WUIQOk+NgkE4cKAI3xTf2ewu6k4tnwdrjbJk06+Rs627V4sOAqlQ4kGl7oxxejamGSjA
Z+MPcA9jnMjZDzBEJOaVNktPM7vLyifoTh+maZz6EbpslYHThczEUX+GE4HaCJG1t9uUGjelFsTq
QccERotSPNVkBD50S0NKNmY/HWl9G4bOnnmTw2BvVAyAxFXltU+8JeCV9MaawR2a7KC5dBfuy+pm
7fUrPB02cXp1IDrQi5fRY9drHsyuABJGKL5AxtqDLuLsrf+TTlP2HH+YzLpo5RLvRik+N9W4niTJ
8KupDNfmgPBGxilnpBJ5ApCggK6ZGTO8WJOem3kXb0bZ+hgCzLx1k9n1sR9uca2G8CWbjyLLnkwm
e3uDeaJlGm+6dUxMFVCjY6QXOacD4gxgWPhUMMCi76C4YnvwZzvec5NU+HwQRwbJt1ufMp5lBSAM
8KTkrCDKIJJiDELX5CYE4vEOjgRwrX0ZdK/XpooXopszxz2dkJJuUUzt7EMkNwBp47aRQFlamWm7
Qp53Rj6t64axlprsgOip7HQDoXpFtzdDMf5aivmKH2c4O9BDUEx3WauXSmlKloeNLzhGHz2Ytt1Y
PnpZgJWA8Ffcy/aKDT2Y+T30v5WeK6Yfuf8AzHTpvZH7rSFElFuwUZPhwgVBTeqv6TQrMlqVZES9
AjeqtqEht3Vq7kpd8iX6LtQul8z8iJiqheKH+G2j+XQ9ojdbqDTizGOgGR5BLcSOGVWIQh1xpm/o
YjvsH+jMJW+TaRjboOEWilCQ0WG/e7CbvVqxh9WpUeXiIIW4KBXpCXSA0QeREkMypfNPtuISOdFm
J3jwG1I3RUed0RsesKrUq3mHhAMmS3R7GdiDL8mLegV1At4cLqSa4CwXmZGj/wfxU4Zzb4hf3xSg
GsB7diqCJVedVJYUl5/UwOFPDXH/ghwTBT3ok34tn8x3sm3pjV9MD1gZAPrMwayUh9jwkM8k3fvL
YG17wzPvZLDBe6mKlJkD/6mxIuDNOGyS9Wj8iF5IbsnQRSsF/Wk+MfLpoHCc3GaATOA/OCsBDQ2X
/mm5JFtnDxBgrulJgTmQY3EYyW2+ZsYahEE0RugLsk8zhOU76Z5mAMV/eQ7/kXuDu+NBipgYeDT5
KFsd6TYobyySVJ/zzb7J2yEzwy85UBo0nFueA95EBZE+hTunW0u/ywasMHuQV38SZsGOwFO5Tnw0
xyyAurfgHcCVwd+79eV8IKIm3SbnwCCUrNHXg0gProTO3arKV+V9/gGWlH7xE3tMp+DJPrIDCWsd
aktta5zQS8J+iZk2yRZQ5KAviAFixHzhnJOe7vlUUGMY8rDjGfciNIlsnvDDhYN6qE4H2FqheRIn
3kFGwyf94KfwnTPWQpfJwHL5IBj2f7c578o5A5FhjQ0PUhKuqnr9q1XSgMXCCWHpEAlYmzyWvmix
0OUCXaM2kOHq5ox5ebYi6gnegk4XZ448n5uexRqxeUHa7WFYgLzNV7J9VJRpbefam6OPx4xC04AO
Dmv73HyjXWSkgLHbITiMUIOklfHSfDLYltfYW6zofqIGIVEVg2xwSiWkQMX2nUDLIM5/t888Qzu0
OAgNawUlEiYHoe1TfEu08GB90pQR/03J7V6Djlwc9NedPrPX/EM65YbHeLkBTQdtOvDtCqhVPDti
kj/19bphdjsjueUGM6PpA5HezQCd5lVRiit01x8eW549ATFB25TopDERDW/qdQgTa1fN4WvB+Ce+
82wHyHqtskKiqcY0smr2TwUmnWHO8fKOro1m0RDugiBBuqwGnYE3hK/sGJlvXbXXDO1jVAGZR+io
u5jcemNX8FrnCsCutHdjC6LgUfxxqsHvkdv6REwIxxgn3MbnVBV3g/QF3OYgul89i7COpDbS3ODg
syub3xLcteBI3xJgtRUKyL18WWSfvaVdW4j4HQpa4bIsbcdB5Ybs4Cimstu99LvhNt1qGuKUX0+o
t2Af57CzvMCFJbxYD0pnOj7UwPTFROvlJ+xgpvp0fmgj8kfjIfcb8lnRR3M2PKM+O4vfnP5L47jN
qC31u8xu9EbYYC095Cv3n9m7ysO8hj8d/RmimdpuBfoQrxD9ArTEZin+RzixgR9FcKTLWHMH8Aso
x2Iz4w2JJcG781xc2Mq5W/jjaONr5nKfASdwzihtqDpXDCEc0VY89Ul7NzXKHzP6mYYiYMZd9kkV
jEd1C/81L8lLfQZ6OTtv9RMfWfgpoDPoKFnD6L0wxE7fiYYn/uYP/U5ISxafXtK6cYHaXRBN8bI1
sJ1LxMBinhBl7Zn/dOV1INpy+lW/ZigfrpsXg14FzhV/TS98Z1bRiUbJLj0TGt+0vUHELVhuLtf8
r8/b9Ww+adyeZ4Ug222b2bYP1jA+m45U0dtvn4nuseHTYRiSHUxEIks0etTgqYb2CbOnq/4avNLq
ygoha0O8psURNEhRocpFkwK8jJZ0crKy/RI9O5QVhARcAgp/QKaDxpi1yjVQvtXsDX6/ZhD1FG6m
/bIP3uc7DGugjDsBiCvwXxmjXpkv8T6CA6dxvkpf6ruDg13rE35okxGS2GhGUmCWDPit7XGNCXF9
CPTlVTagEG8zXwOyZQotsmXOAxKHYoGhJUq8I5sW6PXi0mjMofT/9bZZLQBKVf4+MfrIPsnF5xV4
bABS0dv9g7boj9Om4IXCfAbJJBZ64w4nIDJuQ/qLxYmnSg/V3tI+7Z1vdB/QZWHmQ07Nf7QAUgjj
yVoat3r+HCIkA7gqoE9f+QWKk2H0EeuowxEkG9djS2n7FKSvjG6MB/DE/jujHtry8XDcThajcx9Q
/TRSGJR0p9XyS9BA6LaEeBK69XuNzhCCAJ/qdwUUCP71YSUr4599qr+z559xi8f6p9lwpyAvs9Jf
HJKYXySlmTVOPsgiR18fjmH3mbQf6fzrmMggviDrG0ErwcYydoXGSHdxSIymF7QzmpJY8WMeMsJr
jAABWCzzP1srg7uINDN40GtirVseRC+OitC8ikdl4YZ0HyE/rQpKJ5v+Z5qjEmYdWEIWQBYgvPxs
vZE39NNB7fZqv6Hh0irHqT6m4ZFGTPfVMsKrnPj+pcdIv2ftg7t5dfaabwGkJ+sqeFrmN1k5pVxQ
euwJxsAAzkyaIGkVYuy60iXmS2l64L7a9kDyK4TuhszHw4tpFulBRMKGAJUe+axLSFLRuAFgn0Dd
hw+qQ1Q6YpWIs+Jg/uvqQBYFkKAcFKrBssc0AU8Dred6AOGr34pJePFGZ60ar2a5dcZnLiG+POkd
mCdkLOMcXFlF5rW6JbTfDWNd8Z2H1T9Srvys8u1Iilj9hFSWKSUKQZQH3JTQQicEb11UVggvbMhL
xJAZd4dY9WA3DBCyl4t7HRaCAoK9Q32DRIJYyJO5uVRd4AjsJWz1IIrcLqCM/JW+HDcd+RqBgR0D
wkowrakR34xnoB5SgC7wQRVpT9Okw78FpejHIqiyLqlCfaVm+A+ThNGCxc44An2INrJ+1Jn+Z3MG
+GdOm4VcumzyDS0OBMqQy3MjeyieNK4JBQB9I03dG6g24iqkuPM9D3Q40/P7HHOpET7/XuKYkhwN
HhIPdWv9OD/IAMElk85pt5pYlzBIv1HzBWnnFzLM5C2wKnAXKkAkbajqKGtd8cH4w2G9JB7yJJBd
4xgfBM8Ztm1AEckGigbUavymI8K0NgmVU95S47Wv4KrL1wbclFZCCLov1gTpCl2IxUNcJ/rqfsHk
aYewFmZrX6s+iD1qKMVXegeLH1kknAG+uA2taSXaLEiQYQnAp/DzlxVC1jS/I9hyjO+sVCQruhfn
stycBxyI7GW6gMMPi890Kk5oqLJdaEhD27ceBGcS/+6GfxCNU2WjMjjqU+iBK7M8ltynlG89MjZS
AVI+6lsyZJZM0G0o/pgzDmo0Cvx2PNjvwStZcMRieOeyk9KBNFcBM3BAC2g6umwVVMEF96EFMesn
VJ6q8QmV/Q5sFWlkRE8Y98ATfcE4EqQXej5i7bg4JgCeBB5GLGPyR9XmqmUR80w+Wfr0oGCh+iYD
btdwUUgkiMBgPWxCkDyCO6AQJRC3BwUey59dCVp622/gqPx977D1yA3o2Q/4CmByYvIBjLcwD42K
1rob0OfCxuUZfWkugpH6veQucKhhbhoe1ySmdfTcxpInT+qXiXh44kTvDSrXzHfLEI5cgOOONk7n
4asrdUA9ByYSQ1otOFky67N4CiAHUgclnQvGG7xp2CWpb/z9CaNrmokKOS88HbzIFRo6orcl0bP4
JRYXSP69WjtjNyO7hAwEFqtUFsCjdJaQfmAWv/cYqujIaNVDlm4WlZFFL2fUVUeQ8KmXvczxRdOP
bQeEuJXR0HQNPHdeFj86sNmUTBLRQ0YDFRn30EX+V5toq3n2elk+2LhpTSpB4YXaSUe2rVolW5Is
ImIh+0jwShPEVH8w/+kBsggrmkOw9peWVbvh7iQRlEFrdZdtGlIZ5pUo9tZnmjEW4y+opmEXMHNh
tvSOgN9I+RTBCaCZRNMZ3bX8zBZMPUL7hK5L/EPjiC06/HHeohMvpFBi5XcXahsSDlY1+/WVmo7q
WJAVVEHqIZmLGToVY807UjpmTEgI2FiGB5QCgmCW7Ih0IIN0YrgZyDOowKnpULvvrzINFos+hkuG
UjNuj3oWEiI5o1su8+4UfOM/cvk9LG2joSLJdDoUuUHVLEnpvtRVH4yEN+KeotUi/TrVBs/i5LvK
vN7AWy+J6K0UN46VbxCflTdxgHdki+ytyCiAQXSXdJbzzalvUTPLV3gxsPdyFjm1E1AhRDraaLTA
aiBTn4QrOYl6/1I/UYPna84r05FkMNwiJCstp5LSu/W6bItiJMFBYwRtEckZxDSePNhgsa7huBAc
uCBxsU7JNxlnU+iOwy5YMTXAk5PZg7jAIaA1xfpAp71kzunU3eKf7FSe23OKcNCD7YiLRiobr+p/
rIn5Pb4LeLdy+RYRqCCGddWKb9opWx63f+9lD5u59Wz9qWU224E3Qdm2oMimMuyDfCvakXmyzmXw
NJc7mI0WKWFu0Hpcc7r17+a3S334Grbqk0kk6IC07qgCZq31b7PcjeYGDimxtbIZMYMdJ5rOBGda
o0W0r43XXBVt0iY9GPq70r8yF4oD4XOcvxGrxZPUA51vZt+dcl2kFwRhuRtD1S/gsHf4quEV6GsK
WfSmNJCJQMLumjjFR1M+SZZvdR40WdY+jjZCZHmVyqscqh+gcenluN6QIrdYJa+0Y3+wfujGIast
HZ0f88U4aoWrHevKLz7GT+kn+sh+iQYEgfHTBPYcXXY6/ld+h+/twX7R/tF55v2Sj/4gnZ0fiMbk
Y2rgmieDt6WzXn9GHxYSNFCwEH5jiuyZf3kHCFolZSMlSL1KvnpZnCw6zvIhq9ZsVuxMJE6TyeDi
jugYTewNfokq0gT9SaRVZfeJy0ezbHpzkybiooDpiYvFZcpel3jLwjEu4xP5MrOnoQt9gHY/MYlk
zP5sviAtEIRbW7SnJ8Iv9hzYRyso9a7CO4OR0Ct+hcZvBJ7J2LwLi0NjBuf9P7IBF5c3QDgfvU4F
QAD04AuxWl4n2ytCOckYHAU2VhvxzwObLaEPhSniod2tSMi11B8rj436g/eDidD8mtoHZ8c6hq/y
J+9Lgsy5oXkvhdvkK30Xnt+k1qiAf3PyrCMMgE80LaVj99wfCnFOo0lwOMbv4qNUXKI9pgqf9XdK
r4NJyTNUAzS+SA656vBI6L9rK9Oi7yQ4BPln+s6LeGMusA5f6DvmaSykEZsLJFM9EpEMJXQHLKqc
RD5ialslOToJvYq1btALQrAIQkHuFR8VfYYv5kNpxaJrRDsPuGFyZ8QgVK9d1p287Z0No2jhAjzt
Q8OlOxdgh6f9I/EGINJFOIa1RUccnmaJWCEjp3f7StlEfw5NajFsYM6fOtLIMJMy5DW0jbHvnwTm
SIB6cBTBvCYSy0wN0WGn6H6g4Em8oyk20fQKNySulQhd4JkwgScdxajNfx16wjjGPlnxEjWI8Ik2
ORxOAXcKPK+AGEGuCqbF78lbyHDpkZDqFhf17rxVF8DTc3Yrn/7QSNLY8oztB4q50prSAtQvPi4P
MmDIBH8yH84Xmo3zF7ReJnPSlR9c0x8BTBxRFQaSK7xcYz9ksIbyoA02EXoQSnshftXBRoW6jAYE
hEAwfVQb8UOhMgQ/j3YjFOTLBE21gw0Afo7TvdBM98kHJ2oVHveefqje8C8IBE8nouxRCYAeZQv5
nvVrsDHjbURKzSQiQAGCuDQskNX4XZ41lPipTHieKYlbMS+elWqt1iLJVJA8TD3uW6Ik5lfcXzCM
LXWdZEdWPvSPZNpaqa+lG7n2DSLjL8rvduvC22GJFF8NNxipA3l1JTIkykwbC0+4SbBGOPbflCBj
+wvTfZQ4kzvCMeXGJuXmDiRkoBSUbqbfBvYK9x5mafiSROIu50hhLkXZRnzZes3NaVOaEdVhNfNV
P4Jvoc/UifKM2jmicY4nMZWZiYO82x/R3SOTMAGuHRcuCjslWQPLqoVjztoEmAnfMkcQ2vmluHAv
lbqBoA1Tke4aSUJ6BCMSDUTtQU/lh8xDvwIEoWEGqEqTGh4IEIp5BwQg4aTAIqWg8B95JTx5/sJC
tDwImrw5DUPmQgUdWkigBauEule0JJ1HcCWJ4S4RG6JAGtgsd/EPVXC+gYDP/fAflC6Qash2d/IQ
4w3ciLcPPegZtQewZ9Ze+qS8MRQAdJWR6FLb6esxfnImn7y6dKi5XToa5OfvER0B3gyRaTHEAK+b
1OCvzVCIFgIpD58QvHczhr0+nwgQD12Pg+U1icB9EaEAW0v3lN70AwLgfaSmFx+onhDQSs/ou5GU
AyOToPF66nQSGNCjuHpFCEIofIKK0LZ46x5ALvS2ORvgJvkRVAccEgrOSdsD25xwZmHCgBPOW3MS
qXLh9xcWHnqu0cK1dUlOCoRQABeUHReyM9c4xsM3CqrXOHwBc0xjH7kd2uamw5TIpoRvB5KWo0gm
LjmfZkae85ghllIgtTB5aLDyDJEScSWPvfwCoxciJ4uiRq6SloTKABU8HJ9GDQR5uscCj9Tv1W3C
SeKMk+OddvZwk9sdiahIw6jAUf2+snbCH5YXlxMgi/fjS9Ni5dtCD2JdlDIinKJkZ1lxNWxU5qi/
YowTiccAwqgrA3SKoMgDsBGKuTPrImU44W/NAXuQ3FkPSn873LDOoR/Te4buUZ1AXqUHX8++A3cR
3ey7fC2N0wSAcqdDwrgHERO0vwLvxIqQL39lWYOTibLuTicXuo5Y54pHr5pSn/bKfGXanUKve2AG
B0Kgig4EyCgtF8BFykqgR742RWi842moI30y/vJ/qDqv3daxKNv+UBNgDq+SSOWcLL8QDjrMOfPr
76C7Hm4DVYLDkSyRO6w91ww+A/NfTM+UOjlyOBBS9bIuP4W7tfcf8jSuDBYqGBJYvNGKu7GWEAba
KBPZB6yipoBXEoxeXECmgqOn36cCHDeOY51BrLz8KrL2Fe3g/2GcjV6Hpf+LD8aY492wRQBhZDtU
lnyG83igAz2ZzhZTAQ9MMRX4D2YE1JwN3/LGeCpgkUIxYcP95wV37B8MXV4phUTM54WPDImErhxo
FS+K7Ra8tZIinT7c7yQ84TUL8tdt/Ye2E6fr4gOBDacJri6XkffDDQAu4YfiD/OY35S82tQQAR/h
bvAzUBOu+wTEn/Ffhet05djBu+M5EjaFLErH4QeW7B+I0nyU/2QoxMmSP80zwWfir+kvsWyxSv2t
DBCktM/J9fkT1PYaf8GC3tHK45dcMD4GX3PS4bVrY0EgwSTMSHbhg32QJhNyiYf4032AfXMlejr9
5XRGax8eZnceAFRwYnzRhfwDZk80xrRP6Fic7Gn98CSgASBaGkO8Hd5iy1ZP52XGJ/iIv9xrcIrA
qIGXuEAMNTQRmNJOV9SahTQ3/AV0A95l/mDNtM4848h+zqB6jP94wY6KYHD4gmfwrqkTiO45s2lj
+Pkwr50j/vCG5GPzAzjBH+ZfoqwIbryi+pNNI5XrhJRrem8TBx/x3AwiGy3M6daxLXBvKixup7bh
GJZkKrMLlvD7BXs6NAVTk4MdfTopvymGqQcpRX2cKu4BrMhHx4rEAfkSCHtWyKkBBybGgvAl45aE
mMj7Df/Oa2wB09rEnQV7ZoWA7L7LiNZZsJcRcpFnNmc1uNoak3dX3IBv+gdLmksW5Dz7pRoAWgo+
jC8OTQLLErYHKsQDfNOmM15GMpfLGqD+TN1i5jUtB4TR9Fc1mz2RQ14PK94/1A92QA5oHA79i/vD
gZrBzoznui+rXXzAT6LpiT7UJqJhPmjE7cYcQYVnjg+M3kOOEuMhORUWYhitrPH57s+1wQQyeQZm
QBHewd5Cg6EwU0eWPKUJY4oRijQvT/d6TPi5jBdpr1TtISBvgtvdcvZp6BCPruwuceqBW/SdelU4
Lz19ncSDutH11sI8wiyOEQYAGG436m0USWarea1N41s+F7R4+1Kl79rKnJTvtCY1ldB62aU5hVkV
jRVIeE6E7yypc8jvXITdQIu1tikl8hXThkhUwsmmuGLPPTelZW7bDD6oaUXVVyxUS8v0hUeidcu8
5pAX9F17rXCAPEINW+eySRBXLDFLlGAvgQJnbgB+l7W4g+Ly8M7H8UMK1eLlSRXiM8Hjasu4sUgK
mQZ/DwjUxZVsIL7R6eFYYULscSLLdxSrHIdVLNTyIFTuWZ799y3603ZbVj7oazZAvvZCcS/oavsE
SQwG3STkuPf2OJyheYwYeJ4oknhf4dhr+pbFyd8QkGjz7YBz5Rlb13wObw7P7Oln+fRgVRSiuRkq
zt/P/h5qsYgWZlFF/9/PxgSvqzGClPb3tL9/VyYFkDrcWqmMRag/vnatonBCptpvCXV2OVe1Yd2X
xUBkQK1dFT0wQCz8r1Jqwajjojsmrtgd/76y+vTFrRJRdfyfnze5vrHapCYH00CznoaPpoEvizMV
e56vB4+yAcNNyZ5dSdNvq6CDOKuJJc5MxgRuNmhCDcU/ZKpLpoVQLv++6wlb7E1XuMsBHPQRWwRc
pg3Ir3HxmauB++qCBiGhppgbWHVEs3a1g6OP++oFqXK8EhLf3z/DmKwLSkCQxDdWllfoNngRkITr
uXOtLqIduRj3tKBPMGhFvrYkRIBeJvesA5l6bVQg+CFMtU+jiw7YCASPtIAqbsiou6ebormWcPp7
COpERWAJr7Ihy6/tjOqqpb53pd7/+0YX0/qa5xY7kUUNq9ToqKvMULeY/MfbzsMPsIly/DYEsosI
BTlrGJusCkMq7l6hPqosHg7V9F2AszQCTVPa/f1yDEVWyRKLpFHv1VWdeMHaIGSAzFLR3MZl3y5T
0YyOBSYBttGq+qWMgYSDSnIfQROzJwUYpUaBfDIsvb+kMWOmNtHOZG6uIw0jOAHS6S+ngqzoOavp
xjav0+5HgThuhG2BP8qAWWShFE+gYxBzTGXodkLHGYvcOtehiVDWsNpjU0SGwwKU7TVFr1egcMlW
0QvE0ZJRrF2hj3ZjBJtXKMA93K4zzrUVGecOX0ZVy/NVmzLli9JoH1lgLZSgMV5WWxqOYcrD8u/b
lPQpDKfjTdIQzGaNcnVpogFcIpbDzd+3keVby2ZofzO/fHoxpvWioqC8yAR4k3Ev3WIfR3LB6xCM
usQmR4wXKRVZQZKjjOr/JpKTyhuu/nmG4m5HTx2WGABcXJ3vgrLBsrXOIU9HVXkwpodEJ7BtNAHB
UkNmi5l+pneAlbO/3ySxslX9Mvwi7GTZavmAjUlVQipV+l3bKuEu7u26xn01kUZoB216lmOTsKk8
KUB2py+Dzj+WOagh7mqkCBf52ffbd6b50adhwQrRYkXA1BzfFywFMlIy5DstaXKJioKoXNgTewwa
tHVWhqe4wbAJ9nWOtXU+HDCi8vAuc+GaBFaKrRmZHEVGMKfXBOXVDzwNinc+sLIFboNzluhfsqRF
ldFZ+Tdc5i85kOqTrHBAGuKBirIo4U2SyXsyrXNSZthZTQ+9Empr1+RgXoUt+CdmA38Pco+DgDg9
mBWDjzkLNVp3BqgVB6z60mXgB+3eFRSR1rNh4kQaXI3Ic9dDbIpoF8twa05IUmqJezya3E0Sk0OT
QTRGeJZCbIXATYXljXcX2TimZbrc+3bbBsGxJ/1bLBTx7er1j062LCUR2BnNrmWAR9FCDGu8TSyP
JnCbSoxOjdreU6HY9fW4FDLIwl3Yy+Sy5x+RquRA7ZX5MHtC0TNrkE8JYzvWyYlNGpy8lGCAFFfJ
IoIUy18hupK3nSqKkOBLkP0hqbauCqvJL9SV3lTjUvJYB1ODVFxuZPYtRSrJDmR88OGvaeBjBOa7
K8Ud/ePfQygFL2Y8XNhGF85JRbHYuon+2z3zoe9/24rzJGGCw3nIjHftN3iYi7KxVi2t3quqAQ2i
7PWraAhg0X0kLVlpi20+PfD0bd3LT7PIvXtumRY+j/grVn4n3PA0PRi0DhEmsShbfuDkihg/SitX
N34pbcsh/alaITyE6TAROaShp1igbPFGmtpi3p1ZIOVVVNSKnWte90ri4twrEmfyGoEOdF7AVoSi
o6Z3e7IXRUfO/G4ztrJ3qK3wKqaSd6uqeDnoCro9A6yGakF7DEG2hvQJv8GnbSiPNai+EEI11g2c
W5MuW1qaKGxwMSt3rAWZk2u1cKEKAvQJQrKZ2+gVDnlDsCuex3FIUpOaBt2pdDn+1UIp3Iiz0FaD
nxD6K6rCLccPPK68q9Rznb1OZl4yUgmFm/QJ+9HUUGFYkAGSUdS2hgANKE2YVHWeJgcdxj80Nqlb
VNcyU/uDH9Zkck4PYqcMB90Sr6mc9msr/0wg2iahtY6TXPnQSFVfVZ1uQbBgevmFRNuEoXvhesJL
bpt2qWF7qHgNZbfhmliAiMlZ69vfLkPmFtAeWZljAoXKM8gDjMbr30OGm70piuF56JLPyEceWAkS
w2zwApxFR8j2Srv5+9HfQz9KGPMkZElVQ6fv/h7ikbUvkDDa/fvW90rLSUilJQ4nIt7Mze+xVKUn
T/T/e1D8BoiXBLpVmZYuhsjaaF9dJvlxLFFgwMkF8Sfddql7dUqvLaapxElIUSpx3zR6vVcaM14E
Ir09NZTlpYpNGro/3cen1/3vK7jnVLxesDI709v3xcT2txTLEeoGSpje4OegxJFpS4o+XozKgmlq
aEd5TMRLUuTNuuk7YMHplzgDqgu9b4V5hTXKVpZHk5Pr9OU4rUZZE8KCy1Vp4amifugMNVpXfaGs
9FI/SzG8nio1TGh+g9/iDUg4pNR67SkeEaMNniduNCWnhe9CpMIpleqRqRu50lZEw/yUWjCmRnbv
RhuRsNRBixi9koBCCVi7NbJuHbh5tB0GvQc2NxLodTQZ2Tx6DDM1lGgIIEZP+WAhT5OsefahLGzH
JsajWi0O3pCuws5V9llL3zgqEAIo8qDuqzH77yGqxITCilTJwB/TvVADblRKiz20y3FA4CARaHKx
KhWYT8PoaluKIZwUGgr8sa3ulmWGbwGaaIMgGkzHnMUqp9qsCrJdHwXGuVeL0AmUoIYArh+Vxs+v
UVQRlJl70akrSJWScxWbSHXopCXpFYgiQcV0alakTmXmsB2p+5H1aIDDkZV7EXNYFQ9sl7G9ViOO
IqOXWzBddGGJvZ558CJ5RZn03XkJOBKJ3N3sf4rRLaKuNzBl6K0LvrHzfEQyB3DmiwGh4vVx0P0f
2cB01o1R4LARr8Mu2dUlmS+WDEs6b1aYH6Y0PPSLAjLlOiVYU0ZWNj4+86aRl4IYaWy6S1mQr7mS
oqq9cUOwK+hAf2SFvuKsVRBnlmP5r8W/Bs7GCORL7ZTG+lfotd95o9KLk/rvMad5Z4KLUo9KmHce
UO6g9011pL4NVr3M7mwk0LjvtlKjzwCypVcMpF2dcKCui2XivZOOdfQYmPe8+vGrnxDzh/6J1qSJ
7qF0Jow1lu5BcvHasxw8FLbXWDmW5cVMdpZxowLIofNwpkC2NEGjCrSFJfXvnyAR5O8LVSCwodwS
50uJMLmiJLEDdOk1S2pacDoalSA0yW6qcKlWJ1JytePnE4FMmWA4Xq2mMbC28L6G9vIh/LOWIGrZ
RxBML40ncrUTFbylOYfP/SlvCGB6nQwOIAyQ2fDLTdSPajP5wFj3hgBl7CKx3MPfDC2bsMHCRAPe
p7Oz4tn8UmCx2EfVB09mZUiatfnLv+HEyAm7v+DMgN1CQnjKr/nTX6hgTyDK+VYJkZXMiThqzCNv
JwXQq3aWfESDh04Inr9Q4hc/UZe7E38b2zMgEl2kS5Wfs9C2vkDLcU33BBxO3yCMvGEs3IId7CKM
7mXdDpDTYCIRz4df/BjQsjGiaK3thXl/aTf8SeENaRYLvnCebzv4k/rcujQEa5CsPVO1eUV7Czma
CMff6T6Ahejk4GLXnfhLsEVMeNR8xZ/Apwxl8Cp766f+0nkrikt20JEeaDDRSUeuf3wxfzBAXGr7
fmVdPG9ePuVXf8ne+AlAKoUAMnngLLiePWHRywxrB0pF3ijuaAgScPjCljBdBXMB9groDEzIS7YE
08edbQbZ19vwtm79efjFA58KW9m3gEtmuDBQvaQg5jC0Biy3ZljbT5G/yqK/5F/0vkadlObFEDvZ
BzmK7qjMU2ur+xdMnfnwBTefz9OuGAUGagrNAe7r5EMrH2XU4ow1+A0gZNZVcp8lWgzstMBH6iVq
TF4T7i7VtsCYD1cEwLCQYxUiObFx9tQTxHN4UNADwwVEbnaDOaECabiO/zX4acL4wbL9xr0JjQVM
MEZ9E9hD4tAkcCOs/8jcXOfFjz6e2g0wJDFLJAh73saIbbynpIIjkGMRMA2RhT9AHDnLwqMdqUTu
ooCadY7hWAWoWa7bYdVkDrmoTfxwtRPMa/h7F8o7UqbwnIR3nJMjQLRDwYpI+qBsghZGe9RaVn2I
cUVM11F9dFOHecCEI8VUvs7Ia4j0uf4YCHqcZW9DXfbyV68ep5WsXzLUNMnOYQGwDO96WGvFnGmL
PqA8wGVgCvTfjH2iCEwFbfmCQAzY4djTkd/NGE7wJUkmMynrgrAYmHDI71q8FyC7iLZfbkU8AZDu
PMpfXBgZIMR6N2DPFVkPIIUbkjq87I6xRJ4vpfxpKR++ug4Lm3/AwOLfa/TzMoP4lzmmqNwLpntR
4+VxGNDLh+h7rPyZ1ccmgKGDzgHvl4wvdd4V/eLmYBCSVtgdfDLae+FW0RAQzeR+pZIIQR9hJv9r
A+IUZj0EKahaxj4X5h5de8ke800gfkg8/1uiI9c5evTAlnym6ydcuKLmGNOtY5q6N00/CvI3fHks
eKntBHwCcY4BM0cW7D9VCByiPcAvCI/4dQc9Pao170Zs8TIed6kJWT/b+9foTu6vAqrl4dy8reRu
JlVzmS202QbBxmDQpcam1ffSdwMajXe/7P+K2VcenyGK8qqFDOT0pBfEfZ01w60S7VaxZdPGn74k
EUv/dERr18U/g7IllFn3gd+YrRpGoOf6mXlzMVzE6pF4CrnAXMRgUIpXfTeS9N6++ROo0rIMF797
rX1y0/MekscZK8qI2xdfcqI80i8vubiiI0RnKscsdzBUNbbKDtpf7B/aEFPEfdn8ayWFj/LKom+j
fTfZl1VeuSeqQqwGmaNrbBeLGKMYbpFCAwCuDG0gutAE2FU7AaqVQQ2EEs2auQ/h2dy5lMQGE2+O
hw0eGHP0v0QAyxnGUcYrjs5x/KFjiqDOMDcr63Nkfmj5i3NfkZ9c2pREUGyzz2LYtOUVxiXaCeKq
yX2O4kMSvFFlqytmb5utaqqc4eIP36VxazQcAm4jgaL6CTDJdOmg7HyV7Ma1XmAeieHtE7v5LqQ/
se9JB2K3bHCPnCTjkrDLrW0d7Rn0BUyFASKZbR5d/wJKTDcp/DIQCH6yl+hElexVAZffp6GujXEh
g5fka026KMM71Zc9lMiIoJevPltjxox95+TDaXrvIPgVhh+1wRt5iWOxRZlB5rLv5GxwGDMQkTR5
JcMUWtQ0kPCPP42+Y1jbaTq5EytEcpidUjSXBHy7bDLSRlqU3AZplQFw77+159g6FHzwok/h0wuR
uczdGy8c3TsYrDEGmsqV1K1UPPfiq81/ULzrxlqQXq6179t7Xl/iaGW2c5YJkocbMhWNfxVzGfPP
z/DYr+JvMnpYJwosfOCThbP0yQwSjJuocbd95udXg9OEu0AEktK779YGfR3twO3j0yaE71x8Skv1
VMqrorUz/zfu8NCKz9qEWM3Lnuqv+9FgA10s06Ey1OGQmMaO7aVSnA50nr9fZDs8UAjWZeaaLZod
+aoIEzHbIcxPeEqyXQIlU/XouFfRByJWNt+GSGMuMk2jyToNEs4cgbdjkZrZnhicN9nfNBSNjHEP
DgN2BQ2ylnl0YHHkqrvpPPI28lXiwD/DfkHMkUhSj4aCrVcbUgqDmHOEvhZ1aDM7QFYPoVu/GfpN
167xFC6oLHsSZO3+m8Q+X9/X6mq4E0yAwEcbdiHRanBpanuAHUcBg0Me7G9tZplYONBrrkZyDsL2
JAdnq/+nSHYFq4eJWQUfYRsuNO0Ry4ewJTrJFqmfhY5mCWAEWxE7OseC3En0A1fR9BAtbpqOILdl
Vn023SogipG10lpk0IFQA8ofg7IJsP5sj47nmsCwD605qUE5z5BX6rwtebwZfr32+hVhKhDCcFVw
T2m987Mf7jZFIklJs+LukHkbEVrfslzq3TzDHkcWnhEJuSmGHe3OgGgYW6vMW09HHlGdrBLZLIiR
6KEK6SiDyVzLj9Bn3WekwESsESEhWek3RsJOQLStJ6w8Ov4RuwpWO/hufAjivWyTZY7rjZAvE+hG
afRRymcPDXoM19VKZzQq9vS1cXhJ7rJ2lbMroqcZ8m4MBv6pwlvWTzIKRY6ezUdWX8zo6ubDTPlQ
aeh7EF765JgKeyO6iLFHLjjWfbm4MCEiB9gfCGi/DW/rD9sME0qVBlcmC/YI3DXSTMogfaTqt/gG
Pmk+q3MIT/c67Mfv5J68/SsiMPZp9VUOC3ldbi1bX9QrBD4zDLfs4dCvDac7FJvww9rCdLjT1XJV
zrcUnjPliRGYxvSmiiBGFbZi6BhP7bt7cyu0Z41mdz+uxmd4DIWF+W7xXqLiXGtOux45hyPPwJ13
ndNqgtkVzXqMyFun15ZRZ8ey7V/7Z0+mMsdOsg6rqcxH7mtKW0NZsS3qwsqk/FMXyT6lvjJtnd3c
dBikfE1OiRfZ1F348frNQWzXlL7UOZqKHcwihbbHVoqDTYe6ahbDku+XpFkw4SybECyKQvKcLZbA
YUEFqKJHCm094vwdvnJ9KRA3Jsx9jBDagytvQz60bAsw5Vi44OfHhyzY4KXd5awT02MRnViNLVjy
xHIh7JEcU1gW7YqAA5ySfYchMpIRXU0CSGjTOJNR7QJS4H3G6R3nLSpEznnQxsViNRoOyyS5VQJj
hdLHpfxFDnTHY4NOASJyVAXYTEmlA3sXbSl0V5VTvbjHAyypbKpRgYgSfI4IDZQ2okp081J3N/ge
Q3UxEHvTigOMKOUjru8v8QoCiZkYLermA/7uQJAN8SU0xvecInzuO2RB0Db4UzAYNcT5a4GKqttz
C9l3+RX1Uthg0DD3YoDIqerFPKKlxoEeyZ/xZxVmDnPE3HzJIKIIQbwoPQkvIYGw4pabO984+vjl
0Ulm1zHTpYaslpU0f+ESpxGJYC5iQhPxnfnlFY1td08+OdExqPtvTt/Ecpt0CELslebCw/RndDoT
7Pi9BecywHDsG/gJdjmIuTE/AN/k3FBVK6h9yKRgF/h/fBBYQ/CaYRDVGoKnBWet6VxoYQowoxrn
HiTeSkK3ldtqOu/RTHTTIYu/zLGJY6J2AcvjihABr2sLkZi6nfyFNWxADtqXMjomNJF/HsGluiN4
W1c4mDVpKwR0IItA6zr9p1q2tqOqMZEcQRTFH8qD/D9NO1Fn35y7+okCkWqpAc3UFi0W6gs2IyIm
RawLQUO7OWM7A/IKqL2Qvi8Cgi1TBz/1guEtEAM8r0NWYCTzCFc2LAwsoGA0PF5KaU4ILD7sFNJC
RkFlIw4lpKQQLphbM9csF+XC3KNWUGbmb/pdSFv9pWlL9jPjmyWHyWF9s6Ozx43QKBCcfOlfLAfl
yf030MDC4I0DZLM08PfAKT3bmt0ihjiEZI0RjEgSxsfEupzVt/w0rjsafI61rT7H0GkizCXmbKdw
wL/idG7ycjmY25R6EG1x5m4hloIcLRMCmgo7iu2qX3MXKII14AUPBdKixvRgsmWYky0oUlVdhW92
I8AvTkhuP++JVaO8DD1EBFD/QB+YyQvq6vBD3GsC6uIFSarspVG3a49KsBCegNCauOgw4lRxuYQB
NEt/kezXoLnmauqkEeEjzlEyU+Win4+VGZ4DHQLXbOmFc54dsH23ixQp3MQPtLNPJokc2cW9eHMy
pfWlsLYRW4RAJoP6NffYTyEimDQjbd8859jNFUsWHk4gmCfWqHfLayP8M4lu1pbluBBRjVQsLGCJ
jq8tZRakNz8TMBwPt6NEGT7Ps0UOHEk6LRVhvnQJnE43FlmMIifPaR2iH8cipKVTaYZUqGfoufSQ
qvVQbyDJqs1SjR3ZX8ALBBGB3ia6X425ZrbBqLkJLoFxk38TFDsobq71hVgdLg3GmNhLoaDEVxiA
CeHBdM4uVxhlsISxgYu9g3ttLeyUcMPKWJKO0cOAXKbCbhLgRA52C7LoJKCPoZ3B+gZFZLgjKWkw
aUD2MWMZxSyu0V6izJ7WcqxYS/IGYo1GkGk0TX6658hIsZgR3GcqbyaZ9w9vEvDaRXAzQUlLbVyH
8mawjmQrq/zdyf+DysbhOO92W6zXjWpHlcun8GCxWUd8SiPMv4lfk86k7UWDA1qAcTK5bdMai6PL
AsKQH61QAy0yCFvKHGwMFpASbVTvq4gdliyIQIprw1ZLo1WG6TI1INcHaHOwAyKOE6z5ZsOR02ah
zLLICUKb+9edgIpQk1Fesx5RCasvjEp/RbYO6NHcYhfKIqgkw+elvrw3KxY/hSVBkc1uWXirTp0W
E5YReMvfrHKcRYSS/HnbhIONxhL2/zn4DK/Fu3l33Ur5LvbEIpRHyhTm/bkWblyvrbFtj8ZW2yWU
KbYAuESMHPXatr91F2mnkuI6ry6RMU+d/Gp8pw6BXat+hYQdOMZcZ5FN0SU9g08WvdhRnqR778Nj
scc6nZ183T79o36aPFhpGL8BbmC4cbmCmx6Zi0Y+h4QBks6xtI5ZgqXeUo02orQ0o03PXTFWJZzM
EjhmJhx10EJO9v+CntMBJaUz1rizfwcFyYp2DTMaFh5eWylpZ3iOT5RgxScpZt6JMJ7teomeqIxP
hj6vkch/oqVLkPFhKSIhEQG4P9Xl2tS2mnn38TrCARtxCFJdm8h5QZkbkJ5igKNUXfpMjAj2MWrj
xah/1sqX2+6Z0xGHDMCyKYJ9hdK/eCefVHcsXA0rA+AoLMdxHrdLQaZynIsQ2zVbgD7eLHvEXsRT
wrjDzRmrUKQ9fAR1WRt2qS4UOh4WOixbkrYu4ixcBCl6KXaySXbRUaiQ4eg7I9gDu8mLJg7kk4RC
FeaFsQigv/4joYd4bqncQEYRJ4JrR6dxriAu8QiyvrJo0XmPBbzBJh8ylQ3S3WbiVqxexM9gUqYq
0NlXAp6S42zQV1iwkQUJ1Q9UDGdwoJ7J2AyGGgjAj+vETyAnF4YnazZbJFkOrQOCMm3+07AljtcW
I8ga6LFnOXvvVCiTGoDT+bRXVQzW7JydYQ3ds0sPWU+wtX7be2xDx95c5z4o60z5EQdauvOB6ZlQ
a8z0T1RJ5Q+HEhI/VGPu/Ss/3L2PYSLme5AoOTiZGMaszcHm1BdBj0d0irIJBiOSeyYpVDPcNwDK
88to/RgXrH3YkWsSQ9hwCf+icADWfrtr5htnUv3FGZb/6m/2ZMojlJ8WNI56Vpw79r5rQpUDbj3n
z2T1rvoXyPgfzdAwFPJG1bfYwOTCxmADRarAUZnhy+BwUezMGBzlujhEl/DU7sp1empP9ZW6HWyB
a1ahUwIle3GmNoFxwQJe5fekYj80rwENizXJ3//X8IPbQf8Y2BNL8fCf8onVrPJp3IWH+ksBln9n
b+2b7tYHWyT5Q4AvojfvPiWgaWtbUuqKtjkyh2Zsuth8PKmmGw0kGXOvPS0ABesLaig8QIgyqKBY
AZmt/CvxH4fsp/hhqRw+gpuxhAQMo5DmRLVrH/9r3wJ7T9tkN2ODlPTWP7zX+BAX9TzfeNneeBMx
DAFIsWP8iH6lB+xgqM/w1Uc7utUP/Yc+E3sT6zA0VCrhEML0cTzrAH1MshuljrcM9pxiRwNE5SC/
qPfibwAP/bdeSWCb2FRKYH4OFy2486Cf6m//ypFpqgMR/Kw0dWVlLEt0MwkfhlUwH1gx9GWFQL2f
NXcpX0zL6FV+azvzIf9VSXi1ZfRTdA6VC9asEJ49qfeQhmlqWLOO9/g3u//DMaHSw2BCxbEJA1J9
qBpnZNLtlF38Kk/YpwCopb+av6RqwkiFQpv1o0PUzQkPlDNfgFy3HJaoEZoDh6WAOo4iETkYguBv
7kTFloA0iHvDzQRtoSVy5yTHkY5Cn3WaD8sn0aorZwA+ik4xhSsr4ZvtQmnR/M2pxb40WnYtvMq5
SoivcLTKRXqiYhoefFYfHRigHL4ZHAbmyYVviCsWfLs4kDOosC/j2xiQmjdzSwxX5uK/AkIo3Sl8
uUb8x+aghiUe+uJ6ggaQIKwaRHYIHmonffHpRfiq+az+HQ7qvanuHXjsJN6Y6sFplsm2UdiWuqJN
zOLa3MX3VNKCqEC1AvtCkQLoBU7o7uAxMYL9Ajbn9AGVFMLpTH5TbwYU61SX+YKmEksThxyX3ZYL
U/wdeL7jY3PPjyP4RTmPtt42PdU3zLYgpWKiAwkY20B95nLysZb5TUT3X+4HvKHHZ0zakDXhGSOu
27U9Jo6vLKiDVej+3iw/xTSSZsoiWtEDtRzzId0AtcMf98Fp/DTe1DtcSYEx9za+uUmDPmfJ7N58
qYizylvn3q7x1oxFnxIXrYu5g0NVREvNXbAMVRzk1LUKKRNdHp8EtB8DfuxnrxTe4Uf5YqiVp65f
xLhDI0HYtbdxPeyTFUmeD/VfjngE9h+i9WjtpYuc7ipU4A9+gHkV+y79BlYTZJgzU1qyPerASk68
Hrw9W1e61n5YQDUkER+g9Syz4Fcsrezq7HB8UcBP/8m+hB/vMjrNQzgyOCTcydbtLjwlB1bA9Cb/
6x7NV4nTD6oXLto/GS4CEPN02af+/GYgowAiCB/jJiNroU/1CzLGUZPYPtp5q+EQv/QHpxgZv1PR
qX+586HCQbQ+mV+YZjIcuBTmo8zRgxHMNQ3c6SyAmCWZm5vhqzy16/w1jKzkxR30MgTLR9zObcA3
2Ml+tH04tSk15ugq/J7aw7867jnvCgiGO0Hjs1xy8sZIjJgs9tVpZcEJBegGORRuy6AyLObAHWgH
n6DFDF0Q4ebMjgHLlEQ6iTMTApyX+Ehv1kdw+Wt/AIZTEkIKh3C+kX4IIPeYeK5dst59azcIMDoA
H8ahHT7g2AEtimeBnG9WKSufTfWJfA89ng762zo8KiSEYxYNPqjNpzqI3e2AKtNQqA0mdXjE0SS0
sQaaMi/BG4lkw8PUzlsb5aWA0I8uIglkyQwDDp6EhFPmpavtL3+8C/ahEP+GveUUZxdKH0Tlh4dL
Qz0HlHvRYe+mr010UT+jTFImszXqEbNMix2lJ/RM7kZzyF/li720uYPgJG9Q3rDasq7TYyQTPGjt
ol5kYBCo0ozJIb5obyBm33TRRHNn4juMkwW3jIzgeK32uDXaEXgMNPQvFZf2R0d2jQZpdUNAV9Lv
QmOnBdtE30CHwfNYRxcf2tRSCV1ncRslKBe3UDGq8RhzRyjzBYIFlyxg/riFl6lYK6Ne5cHCy+wE
IEiFTs9434o9BI8lBqFisOGtTGv9xcK2EHuwatVWBFBvGpDVyYR9qWvbuiQF56QEd3fcRxEe7nMd
UKO6mNglxXwEDGToF85gsCeoCiOHn1DpBTghKDTPF21tS5D9IYuk52xcyj3nbqRPCw7TOs3OdmF+
Mbi6AGzHLoiejVaaThDwOjbunbgk57imUkBzU2LwsZWkRZMwjLnIZMHMKaK8Av8gkK9p0pY4urNM
GDgxOJa3lKleCJ6s1y4vexlvYCKs2AUH+nHBMYU9eIRe0SVfCtLHlkNOOKfQ+ywulXceFQbD5A08
L0Q8PRwvfnI90uUEzdd2isMCJhedTeOO4pqNjiRAMXyAeHCrvck5ejGVII1rBwgA40Ejrw4ZlB9R
bwW5lS+MUVTXhTdsJatc0umT9Felr6CILuS4X6Y1eWkdSiUg2Yj/w7zeZtGvgWoywacCjg75Zta+
lcqj73abMt37kfcereCgk/hHZO+mpF9gFkjR+eeIoImjaCN13w6tLSd00dTxUYY4zvA/LpNBaiCr
fDcGfhqIJLhIpnZVcwH9YrxNxqXIrers6dcBOFRfGtBav1LhxnPGis0MUZGlHqZlww3mUfNZBiZF
cHivcADE9NchKc1D35Pjs9JYGPyLK1H/fxyd127j1haGn4gAe7m1xCqqy21uCNvjYe+dT59PwQmC
k0HG41jk3mv91dg/VROshU9Lp4Rox91UqG+Pv4udelCL25r8SFhhJ8YLg9c5httTaKymyn1Vckru
GXR7QIWUA1vQjhbXfbu0T02H6BsrOLAmcSBZ07+pnjpiTEaRAy5oRflisV4VqvXoSxV3m3JqTA4q
lnld7t9gRyeKUMcBSUQ+pDgZcO8QF6DU6yVBKMsu14E8Zak9bxnBkQSvZEDReNRjRdpNAgth1zPt
m10xOU0DxJfrwVz0166wnC4FfWirBdhQcXU2qYgeyjaiN7j4SaYs8occgxBe0IjNQxRkp+kJnE34
/oOVbnBW2TnqTm2ZX0dE54T4YHc8Czr5XHPfRw9LzAN9yS/KWjV7yXIkpsavGA0o2GsAbMqCk1BK
ZiSLs6gSJ3280jbfjHZtCr7ckX+gd8/07QbPf1sMj5Wo8ywdL2sdogF0qpVoNKk4rxnuUbp6VhXx
GfBtJ910WXRrRee5wRz4Igu/nfqVJl4SIaQ6DtwDo/I+ULNHR7N4i4mC4NbB1EVqkMYTS4uDfABf
aIubER3M6XMTv6XsUUj3+diYQVR/oYYbUctlwqFfP3JOmqL+VVXE7XurC3v6qC4qDlTJ55BjPWYq
YcUjuAMuGeMsQB2ZzZU3lQjSfRQgK8pvnIUALPgqDv101NNLyozC9aJ4+TPGwAZ4xrQgp14E1ArC
CjaNivpkih4jIJsrFacGC2/BVAXOBCi9wTD7yUCGShivj1Z466BZexYNvy/pHXNFtM2it4IYicfO
9HXiyOf9iPJHDnTQ5NW6p8IlMcnxnDiT0U0TqV1fBhD2CBcZJyJiLuLxNiyPIxXzphQh2cC4BESJ
nAaGZF8XP/LyUMqr8qTuGrzEurvp5xIjcAvhSmWnTSMnbcIhhPrM+aT5ZfUt0EBiXhMjWPkYDPYi
SoJhfvsZGQxwoFtGb1oHPJqwph976YPk42WXCW7cwXHdK8sndpvO8Sx2rfX0lJUvdoqHcUUOB7Hk
NOIhTkg1NM4buiF+PNbVEm9THs5lxiw8wOAL88moEgBPGUNNfk6lft1rsvBZdJpngto5iwVV5hUx
ZwKFh76uPLLBY7gVxXNVsgQNvqKGdUnF20uCizyxGXbz2uXVjFEjettjuChiuJBaVNj0lLMpieuV
nFi5CScVzTzWQV8RsQjuktHjnjcZJtl3l5Cvs+zTG/9oDUHWPYruASSbDzA+6FAeehlsljcrrrjR
HnWTZ18bDhMOcvkAZyvV/kYIHVEO/b69ScyWEhFlt3HzRpuCZ2nYpSWtLec+v5KONCn3kQXeaFlg
mPf13nilHpNS8hEubckIcbLGgIlTA1baeI+VevChBxF4F/mZcdvkD4fL71yFx248KElYKq4i753J
ctPcn2KoIoRjQa4fFLqm46PWPNT8rmsfZh8yRXC10x7b8uDJ23HMg8k6iwGPI74LGSiD1KP0S1BC
ihi10Y3koBGOdUFMtSdQrdM7jeWv0aktvFrmIfFMcIXOKVZHoiPVdLv5kKVhIe3N0tMMt8/oHnFi
iQUB+S9DVQu+JJrpz/KBZYh3U5Rfc9xkSsDrNrenxPJaqqu4CRh1CFWSw45wYenRE28uXY00rAwv
QbTugJXECptkpEOH5CNzDareUZfiU26uNwElxnCfeOohLhEkmXvcbfts5Lnxq/rTMPxYfpRUIfR0
Mu6oia4l3R/aqxYF8krk8zWp4X93XSe8V5L1Vl9X01ZQwBGDqdgihVVE87FnAyMiP9x8Uyeazkvz
oLHOiPPnw2jeGymsR8eqIA+8+MlHnJ8xbdl6k9X1Ia4pKZiShKKSnAvzO4q1a0nB8uRahJNBnENH
gBHtWwXCx0dskC/egk90wqa5eJzk6D/7AmrusXBdWAhhYPMcnUMR5zd4dOGhMNiEoBd9C3kUZa49
lQYFSaWfykj/O8kd5j8qSuU+bCKwwyOCW0EGv4yCOPMlOsmReSKcC/jw+HXOf5ugBp4jY+Iq6usf
i2pKV0d1lWfJtq+AvhlAGySMK9D4C1hfaji6fp/GO4f61rmctIYeIDd4aqtmz1jDQT/G+rtoXJAC
z3giNH9rPP6+wGOwOlOAvEWvEHsbuRamZ3S+1R6n5d3K//Rv4naehGOqBJJ4yoxbWgaicMp0uxOd
hPBb/SRMJ6kNNHwpDIBEhbN6/qQH1TYcXvZ0cLLEfZ4xWGHa0wolUR8i/VAJQdu+xaJnpa91zOFD
rNRs0TdNnBCZffFxyF4Fpv1tuVfLPW3+LthOa6m1j2r12wxB9ZyK42SXLYdVPCqmLwqXEtEszlRa
BChsOFDouFqnqbfRKTWDS6Vmgl5QVo5j4qiKj3gpcSLixZVzOxPH0rYsnpK4XQxxPGqZcm0DyTim
ZFJRG8YcXc5ninUqFesGgn5v6O8c3RCuVomYffmlc9b6/4YAL+OCBq3ZiqNS+QMHFuciYrDabiUv
CrCR72qdvBl+p4OBYgWRSAu/S/cGxVaw+S0UMS0mcBHEKd8r4VMakJt5PH6rwshyLVciaEPBcrOJ
Pi2XOkmJqBMzei/FowRVnQczBlk2sFH7oOi63nxjercA+qwW0tSut6OaBbXsCckh+tWl1UtM4WiS
gJndmvUgJkd+jBHErHUX5FCZ34UVkYf7pooBs8jW2zyLW3eVtL8aRIRvFsSZhrmFqcblTDbMG8Wb
YoruPeSQaVTQVPQp2GydvnJlIhgqMjKNDUS/42INqEe2KFnQ7GywQXw5VOX/7yK+9jYGHM2InfLV
o421bcG/mP5eIeN6412KEOTYUsp9QWSZC8ARwUpyaGZ8I1X5RzN8k8W/wcHwgmSHPZY9mFXPiPkX
cfb5a/JZvNbZWSs5Nvq+RpcQ5bRIN7s/QGI9i93mogxR4NnRE6ITJYc/t5n4HhgKENok8Obs9aPi
KEhQcGVCzfXXmYyEMqz7rwxwkwx6ELlnkL0G+2i3FqVsZCR+kBVsZOcuOxvid6lfTBgyctsg1min
h5u4tVW814W/jQ4w2rpR9rbOdJmgTUiD7RDJmLd5sarisTBczMdlPAnGHw1fpnHGwQPu32NfyuXz
pJPk5JfqdcajZj5plPg2kwESuzH0Xv2w+EEJvp5ds8lr8Q690wuP3uGjJ1ptoHQWAl3UCreJt2uV
ELo6YbjQJuFz8M2ghmVSAvjgFSGVJrxK4/t47YBkwZq34pyN78+FJhMA6tAbyIeRbP/fNb4XjbeA
vyzbX8alKnIwzTHMVTqNpA/8JVIRKs8Yl5umhmZziNWAD6JOP9jo1wJv4RFclJ3pua41GnlHDgGe
EPdw9lMEatVB8aIq76InJrfRi6Zi8He5OURSoDlkuTPGnWX4neEtnC2mwaL6LLw7rTqEHCnGsA+L
dYbzUc6Z9VIt9APdJuWWWu/T7MqtgwU34qPgbP3MslCTQgOkTQl1XER2FaewIHSl64FOCk2hfOnV
LdnIwqxhrpX3logZqA+UbRDDaGq45SKTMfUD7Wu/K7tQ690YnTlc4W2L34TMUTrGXGe03rT0sdW2
Lp+a8a2PvEJ11dFH7jC1LsuPNDliEugNSmEPXh2nIThorLgDdhcw26/mE2Sku9OyTutsjtsAeeAb
dIL2DW9f63tI8Okx/v/SG8iNBjdD7QLpwmlpZAQC6l4B/C6xPzEGqiTNRN+jRUCoFKgpSawjIqJR
zH/rYJJ34BDszKt5YQsBFllhO0lavoAgIxXh46hwMoDzoY/vyH16QhuUIUy8nOoxOSbaBYRG6z85
aCaqdk1XmO8j8Bu85yxHX2U8/zFjgi/BZXv1s0aqntAKphqHp96MQFKdZ3OU/KxAJXgb5U9LvW2g
uCQHzNOrVn4qC8zwP36JJwGQkrEGUGSuT6Z0LUiQgh+WrgusgQWmPUYVloHkWKzvheXz3qAklOtD
wyFUESAlKG8W2cuMZIOD4uE5+IiED5JQAZ5FcDTEKNy1uRNwcchBjFge7PGsJgH1AZp2LMhTZSrt
D3jr8vmKKmpeApMCwfKjXHx2DCCtStzXiTcbtqyH1fRWPZkBLF1z2M2hKp8S4zFYF8VwqEzU/1L7
wbjtCujTo0e9XAmo/c6eAUeNPY2sRM+8ixjKGjuIChp+sDJ2tkARfdJaotEt+4ZUuFeahK3Ux+Ze
aUEGcNC444TV97vQKB72chrSEUOwzULS1WdV/1CUX11nsfxKCJsQyDU4AkppK66p175ks9gPSFIt
u1O9xbxy4InKXWxedSNEqItXtcz5kd7qlcJsO2mCJHsIIvExHkpmnclpCcTImxIHlf7G2kh+PHAB
wJ7O3erw+ZWiP0WBmvnL8s6guQ4h3wP7oLQwXhxXmR3nxFogSsG8+Wl8nEswGps2TgvRbxW7eGdw
HPF+7mWFFeOczf7A0Stqx8ja92TQVXtQU6pv6tUk8J1U1pnqMIRMcoum8iCPodV7cLz9GCbPu9iG
y9YldHxOSQVJ53Wd17MPM64BwygstYEqX83mMtGpMVGy8wSjk8jVuqM5fJst8Gy/+cqSIHf0i+UA
lHXp2uMoPW9d81rLj54v1QeG4S7CNYOTNUyYLC09bXBCSnvtIVTn0utbZzTetfmUWgdO0xHvnvCa
TuHYnhg8WPTU6CTmGGbDiWTLdJcxyNF6IXnOMgalYPfUDs+HIkJf7eLrrIFVumTzJ0BlhnjAmFzf
fvLKfBtkSFypSIM/IimgCkQr+zPiAvG0TB8C2WEbnDDShLV1JvNv34YwM0h0JdK61lAxCNyifeNQ
IoqO3hrtHHMV1jd0DLPsWI2NBmadruXi8n/i7NLQGNjfl5ljmyPFyh+Weh7je4pMLfmLUnWejkv5
Mc1QBazp1IOi5zE6d009XXOe+1TnDdYZ3BDxwNRcs4jxjrMZVrOSt72h3urxa8YeoNiT4JoyIeLe
lp5m9Y9uXMXKX6RDFXvkGq4s0TpnMTuhjTwu/W2X1RUtltd8+Ja/ItkdCF4fw3L4WQtPEs5QQqgB
6vmpEzJMZx7OhcJAE+iRp1uQu/Ur/VPoFB1wWyVi2SC1011URFqcHG5feFrs9v8jHFlia+hx2IKE
sENFuVWvDDhDepDjT0PdY4Qh6vCUd+8JY4Z2UfTwqSXIasTNCCl518Rn0sxwyY0txGghbWTZoHjX
TwmmB+NoxWGXHLb+OPXXJuO1LF8GSEQtvTEOsr7juRC5+pLPHHtwNAEtJ78T1B94h6wc1sLN2nNM
q8fwrWn0SsfPzZKBrIjcTdjrq5utf8f5U8sfEh/SEx4RDmwqW3Fd40BDFgTYX4WreLBKsPJLHHnL
cq4iujb2Vee08KoSrWRA9PtOP05t8JR/NS40Yp4edbKUOJi39X2zXrXeTsgKsyvenfLfkL7K+d1A
NhzNf4hOqObDU2wIzh6FsdiE8jPIRSU7p9df9oXpdahkUAkJdkpiETIllX8Z8MgtW/vaC/lxNMXL
hkZbCSLBNsTTmHNB8WmR/Mt9sTy9CjnF4BB1mYtQnX/kcHvCCRTXaR5fXOC0CfQigE2sk2Nd2SPa
BOK/QIj+12Di3o74Um3L7NQiaffG5STl/yT4tME6pAn6w/SgWZ96DX+S5nYCnG1A21iF7MXRm5Ff
Dem1Fp6apmr7kw01B08EDaCxURjoL0JZ95Thb2VczeGc5I687Cv9WTEHSR39j1+todHeDcRuJVyb
UvyLZgjMNEzSsxgH+vy50CAj3rPWezbybX9TsvwIJ8GERhayGCKwZ3CZf0FOYC8V5l58mvqhCVsS
UDcJez+RRvP/gIhX0u85Q/WL/ji+ysSU7VWDqigPq7BOrJFsroQN9iLJssT9pJLMRgXNXeABAWku
51vGniTpXzH6wj4NIPHH3B065tvDWIedBAMJA5AYoPUgugirUwRxOZ80SexHozkauDsHJDYVIjDJ
hivbNeo9W3F7BxY2LMxp/bkdTgNgUsmd5luGW5e2xqNImpG1m2+gf+lyjK0Q20E/28gby8KHIOl7
p6TBZLW3iFVwLz4L08Sr1vKIE5rcEOXH5a/gW/+ukYxFhNLVXDxR+c0sWJk3vfubQLixlAFSbJOb
MsyVYUHVU/cb9W/Mt8aIlOgDdChRw6Y51/VhGIKjgNOd0cmpU7/vwqIKW5Lpei8fiWfGtGJ8NF0X
1OtzF4yHR2+B9iCHJMBTG/C/nqPC6y3aAD4S8Y4AVhJezRjbSaihCW/pyTupky9mbqH6onLAdFAI
5yF/1aOTQdLbGAJRrfHDML1NQZR7WOnGlT19wXb0WPtA2o5z6+Gy5IlmgMUTxxhk1fDmYUPcjsaC
e2y3QLLQTXpm4mmkTurvo/KkSYDfBt6dBPc35mcykHCeIUQLUvOuyt6S4pr11jpo36fo1vMfa1oH
a/QovjCBdlYSia+TwZnixR4ChG6ASNgPpheJXmuiIAYvuUiYZbvtpBLYEAH8/0zMBekY6kgQN2da
aUpz89iBnQLUB8/kRUEZikyuTXy0puAvreRvz8hBN4pONZtLQZedjXIYhGCb32b11Boh/seq8g3F
l9Izv4LCHvZJ0t0MERePaf41RQz8x9HaCfDEKIX8eMVS7THMdDHo5xP6XWYmnKBG9px5GUu1HHBJ
5C02OqA64qCcvuZZcYbyipy0nux8cfUqFLMDZpOkOvZ/IvD43mVhh5KMVj+t97PpjOJ3n9FsFUpG
GJtOmjhgxR0h+1z4o5vCqi77YaY92Uccq8QHCEADJQTUJi5SXzG8dfMKOUxWp+sBF92yc0RizsAL
IiyXzrYeZvUqgmJOCPEW7C8HRTguT9jBjWiOe/68vIo1jXQiuhdftNoZnmXkdrVcq4rMDhDqqwp9
w8fXboqf7QXtD4Yu6AeqcMborfwD486rhVnNSlymssxiaGNH5CaGNj23VBSb11n/Y2UuhY7zeKLB
hkxmohkHsTpWFbW5vNPiGMI/jcWTq12LoNqcbXTRXcEprYE57JvtJnQHhehhfTxKlSctoYpod8TF
8oLHjrpP2xhd1F7xduYeiZu/ChtOO79OyZcuX6P2jXbHReOcCKb4wKiU6o40fiBaa5uTrDmIrpP4
wE8HgCdJeebDhkIrUp1KANnzvL6mXPcESyvIUJ20sBGFRDi9+HaEFwdmFH4004+99p41Xjp/muRw
R9QSVJ6YsqIdpC4USZBb/+TLXWgdVgP2C41kg4Qt4Go9uc4zxj2F8x+LHWmr7b5O2ZQ9ofHU5N7U
H3P3RZhHwy48OE6kXs3FB/uHkeEpBiuVtoOWh85mQhzYDfoM0c1HNHrjowLYmCoSM+XLaCKlNDTk
q8lCKUQqx19xN09eMz/yLMJfsLIt0J05VeYxJahyszless1hpWKT0tdd+U9W8lclP1ua7yzyLeds
JiYldYXpuUAXf8e3ffeT8/FTqkIgsxGO40lRT3uSoSOFWzPjxGzBOspc5pWZpVd1wrtVG4iB1kr6
V5g+ahIqc9rsOFuAMg4aHUvdIZkHq0KjaOJ8BZldgTLtet0rhPLH+9o6De1xqLkq9pF4nOlE3O7M
fihYJrQq8aGLTyQJCTxZugMqqsWnavT4+mvio4MfQWVnZ1YcNBL64LSKy8OEKIf1Ii88dQjn6D42
p85yB4B19KNvGLhSxcHRkVrhqp0yixHjJk8oeF16CvBUo9ec5wMa51wOG+0An+tNKy6I0yYjoUgv
S/YQM+pJ/mGZNOXnH9xQ5Mr3LeDE/Sn0v6vymDckr8C0vtIeuwXWx0UVpJicrS4v2kRq5Rf0MN6B
KtnvF3zU5OFQl0uvY+NmGBdeFWQ7iTAG2bwrMlaroFV8U+XdpzsA8AllvyYiJkX7oJQmM+lch5L5
g6sCll8BNlg25AihuMJUfSwdBzxouuVY6C8FEJQ9Zq2KGoBM+1ePoYo4QfuVyCs0lgPhLi0tPzC7
9Eg8c+xxZhLRvxvVo6icc97c7mCMx3LbF8tONIKqYBHnnaBHuv4L5Gz0O3UFKHDRoxTFA9cbkxvb
J9yGZaD9gPQN9M3jM+fybZQQAAUtn9VfI4TzLHukKmPYZcLO9qh2STSnMaEGD8bnZDpG6sJgiyq+
pZDHDUhOVZ2649MMhH6f81YgrAD9o5kg5l8ImB8BhxT+8yAdXtiBEOM9JwzkG5aOWtcR1aeO5akS
pgjkecip/hZ7TcyduBk2BIi+/IymMxjfqhmFlcqmSG2XwWKn8HRl7VXtrc9ibJl+kO2KdGnbgDB9
6m+jZ8zuNd2IfOLCBXEbmK5dMH0JUSt3cYjUK8Oag0/wqR6yoxM6o/nfVFmIFWMZHR6o1Eaodal/
bQtk3ZURCugxE5wJwkkIVApm8fgQ+7p+DBknYbDplwLkihaIrW39hiIsNmUmQ1syHYwUOnEGILFP
JPCl+4tqLf+KS+go1ge+VyJT/Q4QRhF+RhoNCC9FOPoXHG3BS9zgg9YDkUWOrPWnblDrj+v4rUtH
tUGHiPy+ru2FGNdt32U7MovlGJ3K6GPYwamGl5MUIwclIFrPJb4VBToCUBGP8UmVj8NC73jsFMsF
L4uAYLa4jtIHstLlG1cPIa94Fqk/KNiVY8uTup+RoiCQgdXDja5XlF2cl+z8tHGloNhkL7hAecgl
YfdsQ37j80AgYX3EVILLbisdFfEiRMjTrmnhEWSVbvQFA+Oyf6KHxO0+oOilQzNMJa9E5Im6D2H9
j17stZZojn1p7c1qn8jIDI8KJ2z+pLOht/DN6v8Q/Ah0jVNp2dgbRirpQJWMHlTSwXrMZGErhGXz
9qsbGV+0JHpNGRoy9AIJvgdIxw7lgOBlC2w2A8mpIVhekQF9jkp9ZseSiLohJ5jR9S+7LtVHLyBl
9YpRJNxEGqRs8uDN1iY0nBB8/Zvs0u6V5PcVnQQ0itpdxMER8StALAFbEc8RO2NhsxPmOWbAhEQd
L2sxvLpKcRzWsKaPjwz7/oAUj9ZNwAb8e73PmAAdZSKnwsImu5MScsXw85a/+isvvVZ7E3x9DjsK
gUe7OAXEL4x8sehCO2SVkykXplIz/W30s6k43eAzBGONq9/6BNMgDMpuXiAwOQthMokdoWfAr7ez
OBAm+rZWSABOwKAJlYQDqnU/Le3ug4BSq2F4UP9Fq0KaGIpU0BDzYdIBbIYsVuizAQJ5/5XYRhZG
fiG/BSsDWJfW+SlR1RDd+3az8ULQffZEuJjCXmCwMHZBr02qjQYsN3cLAHZGtV+oIZuXLtZ6N6lX
xZYh73UCgz8K+iEJN6gywJsntKto4ahdreK1XPecz6A4ZBWylnfIfnMslCRt+TOGfhLbpZ3xbv5y
X+qIKjAHkhfN+qbjIt4pBUHeyOV44GnlDbLsMOrBwN5P2MRIDiaqfZKS1FtaFxewfwIU9khR8+2M
8wMph7nr2JeSXds7LbQwDzTLCyw/ySiYEHaKDr8m7eAML6hRScnLN08vDw3eSoJein2fB+yaXXyY
b/XiZ1uoIykgZ0N2FFJ30b8L+LfpMYDN8tkFNmZc7m7EbyWEn9vKvsqGZzAun2E0p+7BtJcJZ5nK
I8vyu80Rm5O1UqZqG5xuhqdLLkwNHIVo7pGzQrPr+r4gI+TEAB/j8UN0L9oZ9/LipGlxnWPJGZ5+
zeiFsRvFrdg7ySe3pynSiOtN8QmQ2TbxeejcSYwWPkqQCqqm8sXEGZ6uQgQ8Z9JekYK6BiAHEjPF
4S/OpTo9TuWf/TCAJzsJkDv6NezhvMtwjcJ+Yd7LnK32c4AnPMZM/MbqcC0JhosOIALIxISDiOlj
a/neiZNGdO3u5P6uyAcjR8dK5WIHZ48yW470fcMEGBEi5mu5w2fGs0Fycc2VS3nCMQVeIW0RJWBH
dM9hIziut7k1ERslPb+VdJ89sAEDeLXyZDsm+zSAq+jXopeIdLw6KBWxxlfVTqKGptmjBazvxZqd
RBuoHvWiSf0hmQBpgUMvMCYnJUUltZkgWYdcnQOV6Gq0EjSbUwqVe9UQxALc6POPp2jJZd9L4w+9
fevUsKQ6bnBMbjo4AgNbswf+b77qi/ozdK1fpH+Shf67kJwAOPeZgAcCHnF6rY61XTT6J/UDaaqI
M6jzhdYo0MxBoXKDlBowDxg0Aw1KGZ3+ZzTiWMksclceI+82aGF+7JTTfpZwTAlrhv1CIKMaFycW
JNKmRO2CMhLUiR9ZP++RB+eS/YQqSR/XsHaTCp9HMZcruJeVAXW21t++nn+fOV3jsD7mQP7KRu4v
UApXJwEcRQM9aYKzpPzX7lYyb0U0wC8oUrnj1dJtqc4QWbr2FMnoqi814SoQsgwuJzIwEdyk+6vi
NiXe4Vs7fLMDMzKuT8j7h1cKKBsZ01xg9kSZTx/FySQqc/rlS6oIXptHpnK672LO+WWIC6qzUHyL
oj2mw2FO1p20sbCpS145hFguZIwVP4zjJSo9VJh8BhI+D8Wr7kBQWQma7XK78T4k5VN/68RYZciO
W8JN8IjQvJGB+QXlCzAHikQQymjaSJgX34Fe4uPBYTT9ADPJLPHjC2Sa/gspk2g+NFp3tw6YRdW3
+vR8KOl6x8v1dLXSm/oyvRMO45UeC6UTfyn3BZaRiYP6LUzJk5PrR6YzOXVWAnWYCUGwBKogmOp2
LJYLyWXYAba9gmW437XecrFEpLkvqLNh9zqHEMuDGOvUJPWxu+KPZUPnnN3LYiCWhwgtp+GPPNlY
wnD14J4hSPxI3MKh/hY87c4/IsvF2LHxPWPFeyr6hr/ZJzwEPyPePyxMUKVK5z99V3fpEwp7eY2l
lzuB1GCJ/EVFh4SdlWAL1LaAv5GKrr5WEAHqQ77HbgFLvR363fhnZhd+6e7MaelheIxvmNx+Wi9j
1uCkfRbUseurE25TrPK5056qCwBGQfwDXFkYXbXYnm09QOThCKdIYj55yd3UVf4QiYSwtvkmZgmt
m8G48ULZZ4i1wKl+1ptCZsbP0xiGLPlzkxzGGJBcUjW4Z/PhlnNrsF+YbnQs31QcD7ioUId5lMLJ
dtQ4oCPHyhtBXD7Xz+Q8v5r8IQfSpmiSuMrHitilXW1bZ+PHuqP0Sf8lrnFJHciO6P/iPcr5ZNNh
KHnZaEp/qd/24OfIIcBS2YXZlih2+CCx5Nj/IhNhZ19UD6Vh4+Re/wUGMgbbJUelT0jVp7nuewMb
wE7yx4kWOKn0cYd7KUb09sZzp74NCEe8/JqdiX7PWPvoisZI/9K8U9gc+Uw8xCSUiFkWf/1CyrTn
I3xXLwhGLTu1rQPqH5Sdo93trcoBOyBkHlEVln70Erb8D1B8GoNq3x5JHUL8ahyKS/4G5B0dadrB
5PDCYNJpR8Vr/sLwxuQKNS/TRX51eANsRgcvP0YXjluncWJbvRD+e0lJKX6Zf5Mf8RWHAJPE9/iL
dQn75DNXEtPgFX+Nk3qyTb+hjWdr/qyzFyDJsDvUruT17nwEfvnOznS3+TQjH+vXkV9pj8qN3Ewn
OtPMc0n91AXGcqc7D/df7addXyDVH9f2OxJ3Gq/k/y1S2mU5r7fym0B33G6I+EENPkwbeRzLx2/0
XngD/UjKZ/LK28RPht9YexgQtY/hotKFyjcrHtMDKEm4b3zke/vxIL8LvhBaD/00Hmb+l99XLzox
9bMYbSmpL3cMdGc+NK/x41t+khzK2IL0SpCfo+zHU3zYcAKisbhln+2p84/CmXcxuiJMuCz/O5La
U3vqT7wlI79ZuEPMI6+L/kSv0eubqFuYeZ5jcpRfc49PiHSX9hdrBQ/gxsjLLa7ZaB4i1mYSUxxe
Df0ZX/YAO1nkXda7yUw8GlFz4Ek+FjJ8+yZxs9Ju/oq/WGfr9fljItuWMZfis5rnRXLYQc3WnQR2
Ti6cMuVaI5NCsyB+ApMrEetC9KbEIQdWVp6ROv1ZUYRjJCd2ocbE60xwLQ1RnniP4CSx3hMfANzH
NM+vxRAXs41PSnhHpYXOUDsgmyqv1R2RCpJu9WICJ/Eo1QQZrlT5vAEgYShaenvpfNwbS2bTXmh8
xu8YKmBZZykYkhu0sEEhAFc0rRxyiEIVh2HIHVcRFVS/ONsHVk4kG2+s++yumxUkpBEZL9qDbBts
9ab8Zq0o46t4I5PCeNplSiWcGTJ1EHsj6ZBy0QKaf0+KOjt5V1KbJ+DiXBqsD0r23ks7opbxA+SE
a9CdeiNo0bMO+QG5kV35I8KPl+gfvliUtmiLjuhiPSyBHqElHt72w3qS38S34m99m7+4S4/rtXyH
WaBobX7e9S/Fr4ZrO366fJ4ValB4YKvEZThU6mr1cQiLhxgMH/Nwiw89sV635JGE+q065gjteqEm
cgAgz0wf9ayUnizN92EcP5S81u0khZ5MW+HexLR4pRy2n8OdCDTOt+6RH1BGcaQtewh0zjFR8Uzk
mehUNzTEh4ERz1d+tr+WYSduE86np0zg2YEePWDBOb3Is0EE1972HM/DD2MyUEUf0DhxxmFEloXx
XQYcD29CdEZcllnYHl4G3Gy2+Ykh1UUkd1s+JHrG8ZulQMY76zx8RH/W1cYG8ow9QVy3scH6xaMJ
K0z+OGvX/fiNJOfP+m8JRyD1F6wizRnT/ssm0YZKEe4edBqxWPIK/8uVSkNe3AQC0vtfUvPeW2/4
SMJWk0mCMQmTmT4p2YJKl194L78OTx/xjvWq/4qOfYAPAnemV9/VkCwsf22jPZbIk/w7+ZJDe9H3
/F4dxXd03T+xamLg5jEq9e2egogQfkiP9IxtY90W4JmUDzlayNWQJGJ+RTWwOhoPkuJnahIScHQM
h7Wex6eobaHU+pwG0FezFI6N3ktOnIrvoFS59Dq0f1rzs6/pg+QE2GUS7cw2WtSZF4a1iz+DVBV0
3v8Rdh47sqPrcn2VizMWIXoj6GqQmWQymd6VmxBl6b3n02uxNRCOBEiTjUZ376o05M/PRKzY8oUy
6sm19VjbEYmp37m1wiwUTwxjwaN42jLTOMUVfmx02AjjQIp6RviEiM6iTYnQ8Z87zlkA79h/zA3L
7QT5YUiW25q1C9eruB/w+GhL9jBQZdNmgNaT/Ai9MD8wXgSrK4n7kjpCBS+3R68xsipL2YlNWVie
uJ1b4a1iyFkUueXG0h4QEwxVi0eJ1FifNT4PHL6KsrFKGbUG7UMRKtiokK360uCVmvZKFTQUF0xR
PReHsabcUieekOt+9KrugjGO8MQWY/GPuLDQ1ldVhvkU1vnXhOCMSm6a9eFE2QZOAq/PBfMlIiLA
36Q7XY3sg+1HPd1F5RGoj7zfjrztGXuY6BbLCJH62s5IirUZ6eDO0rGGxYdA30slLlntxgeNm2WZ
JZQvUQKX8o7upAy2Ar4geiJrvI/zibGQX1ya+UiTpUFM0dZ9zCe1LTg2yTsCcM0Fvjz4mQGw6S59
N6GOzF6twetzhwwKpPF9cmoHW9RpmVbNeQaGU6wby5nQbMw3rpJyQxPYEyfK8cWZ/42RxlcOJWI8
Wn31kGQHIdxh7O4jF0khEyPFOKjMk7ojq08BYyhTAS13GuyVFc8N2wequcTG2v7a+qlei9eQcDJ1
E/gbAAisafWGLec50GgM+x3Dvo7LQuC44NyQXVF2ZTB0nUode6YF0oEaaEdAYLjivJQoayj1i85j
Q1DlRZWfgfUQrXeTymnykgiFyAr07oqJadi/K8qrEp86zKh5caBFZYVL+W4J7owrTTtN3d4aj754
kIjqWjb1wLKcRnWf3TkguGbAKn9FrQk6amKqB2RWPzBvBeaosgPU8H8wh4D5gp2NY3mXaReWWX9d
s6uaY656fbpLFQTiWzLjqkdjYj48W8p7XF0EfT/m2xGSXWbnsAOTY4I5jjh02IEs/r7BAcS49F4j
vHhcgkydjTufbBLDQTvM/ZWHVvhTK3cWvkAi5acWXyLzWvWsHVwt+Rr7hxExlLx07cmkBA5+yNYw
ugdpMWzH6bMT1YVx3Sd7kf0+sX1UrjREE7HPh0o+CRlrSVfhID4FP4g+l2Z5owYbk3kgYCxrPCvC
ISofTX5OQI80NyJtlvhuZs8BkK9/TJ3xhT0ilyc20hVu97L0fDCC3MdOMIIO24PKaov9KFwqaDHk
Cu6Yp87oF1jQARli6kdaPI7W1/bIONc4qucMq5352wT4cl/k4ihACULflm3h4Bo53INtQrKKdNBE
ZtCbgUQbkFNelLvNhAjPabQ9rb4mg6VoqFyIyTkEp4bQkmQ5sfD5c4zRpFHTFevKqcozXw+Jfb2x
RyrbmkTI7/XZUWenPpn9EoY28QhwAMJt6mP4K13E5BhHpy5/6aKd2T512GdcroXHx03SjjkefP2a
PtPeRsNjniosS0tMG3DdJe6PeIXM8Rkv2eNReOeuGfqXNv+kc6hBnMGcWuJWV+2R3fkJoEKFY33c
E9P+l5Qr8oxKHcANolVSlrhokvJcfprmDnCQ+TbssjtkmdPEScyJ9aYfCxta4IrmbgWp4USGXKj/
A5Jm0Pgz3cdnQ6dabAyyHtblduR0hZscOD3lG40r965iY2EzGOqCaRtsIwFhbJdoZRKkoKsl0WlG
djUlx6zRC0clZ6aZCMSC5oHLeN08JlREiEgYrfKMz4dV5WqbkW+Ws5fC8IZwzlPoXCl80fwC3QW4
Ll9EIWRIaA3xZh6Un/SoV4JgSwVATUU8tZzGxOk1NkOBFKuCchvrt7m8dmhUBbpJOnUiDIEcoQyZ
3ZwZgvYdyVfsPhUd14rRH4Ohml4WiTDmPGKroVGvWVci5qFyZPi0ABHCdf9WE40kr2WfspDbkinU
sOjRKXUZD6eIQ1UnU3Epob+xwW5l0TGrTpa1RbPN9JG6WyDol5scnucW6qhawCzzVNgwDMnrLUY8
lq+Ziyhi+oM4iLAByYIhXaQJq9Li2TM/F97AeaYvQ57ogNxTqeA9Hqx7WYOq7hSgivzFMsDIYUPZ
FzPaQ+VGxQiW25UWVKxGIZwFAA88/6rI2D+paOrvqd8w2BZcZg++6rCwQk7Ln7wPqmdq9uZTzzaq
x4bxZNz7N946K68cQCZBumicUdkejB/lHdkYwNgVEd2Dupae4TW5x0dlR94s6myOd/ooGl2ssCtc
6PlwFUsERWdO98YgLudEs12P2xDMA/gW2DKXQbLZWagoSP19hRTb2kgX5R9zO+1XyXwSefkqeIuI
CFP3urnyERTRGzF5+UB/NOzmp/yV3GXuom11JhRT4IQjNXUJA1W/eAoex1NxSW/CH5dZtUto57Hq
cVm0Ljc8P2FGkDY6VoEuaU3esCU7pDAbBdMouJCbMbhPr0mOvn7d8UB6pSDnAeImrLduxasGNJrB
bOHxbpc9Hky7nmXi4rk3BhR1vwqp3HSnvLhieYy7MpJMGIb+moGs+k95j0iTJ6UQ7/klwns92KjO
cw+4P01Ru7rHH7QFwg5Qs/rV/i4pxB+4F22sjHce8spLfx0/qewnAkL/yP68AT2VzA23c4FPGMQQ
MwB+F3MlFCRO0+6FAD4QMFU7x8YM7DHZDL3DS88/+PnX9pdwIg4h3mX06oMlImgB1Wu1i2aX9nMw
2KkfJjbVVB4xXmpmKfxRvuXf2l285t/UmIzelvb2D68gQ28qlcbTduG2YdO3/ORw2IXdgiuIn3xU
A+YD6HrWRvjhBkMIJJFlu0Ypy0FCAYvOnP6dNmi5uIBEwDlAK+VvDAMwI9Nivh1Xr4D42jHlDP+G
JuYn24eH4Zq8SN8xPvUrFzYadk1D9GAHBhiSlbUqH0zMdBDPoH2ov5ABsgJZccHD/4xLRIg/VJfU
rbwgFtA0y2y/NyCXyVYmgnlJUe6PGHegCX1VpkNhRbXGtIpFAceviL2Lo/WnYoTHs8YEkEtRA2/w
YWKOpzndRq8aKDjEome5ZEh/wlutdLbEdUWQIi8GZdO3+FEHN25NPkbzGLzIp/nCT7HxYdnTLj2l
t/DWMiicnHJDPCQSbnKLyBiAlwXscZ3UGyhnuErSW+7lvxZqgJX2VMONEdLDn3h6ltoCywx5IqL5
BNREt/LNKFNH+7as3eyJxx5Mynpbm0RYrvyv5ToCrUkdin4E42uIPM1T2rMUn8ZxK1yGe7wHbARx
rXjrBAeHu/FHhGoNpvOXW5ELrRDW45EzI5v2mCR4MoTVBdu/JRMI60agP4iO5Irhuu2G/Rj+Uq43
Lut3JUJ2ag+GkzDbEzBNHDkC1fJbXlhyK3x5DAGU77C+zk4Z4GgRLiy+F000uGH8yTyJq22usmrB
3nPt/D0jAb912F/JxNERamZuK4OJMqZrKEsOwi2LbWMOTnRNWDEye+svLLa0fXB1VuZrwWYRCUKb
btMi35DwQ+gb7fJMTEuNIxNJ0E4DfIDchCdvCkcLRvFeYCJDxFfyQwIS2caEf3AJq4xBMneS3d54
iQCzc0/B6eqcRNll3a/UUDgzLt2SuNKzQPf5XVuJi0fcVO80+N8hEz8ebOqKmbSe76rhpU4oD9a6
6QSoX9VdSyw1xxgU197mDk8JkQJ38s6kQUeZFeHIRQxz8AuP/8LPDnhuyXQXtgz2eNjV6msTvuv+
+g95p4oFxXIoP33zUcw3099PsPLjrYpSqXMK3Qt0b2qIt9sb8b7Kjqp+TIodcwa+9lHmM90V7drv
nTTY+R22vxU53hVktxfAx+gphdgj58rIN4AQYLfDs4WWilCKVQmzBVGCLkM7ABNiU+AUIpKy4k4l
uOBAmUohaiWr/KV4n5/zPx8GWxegbBM4FWF5RI2wFnhahxAqmF0jdWGnv8SxJwLlHvLlgyweYste
rlHg4ciHADT20EbWs3EyfgnYo9lICs/oXLTbFXV5drOUk1/Wq03OJZ8eS5ra9jyQHJDsfRP3pGtA
XUHEXdqBgtjMof9DXUL7DH0B+fDIIOqKZamusBkyA9ggcJfR1VGIgD/RNxaDgXZFJc9I6AcHHsuB
xnAif485laslmpHAuuk2nLwQ5evotaRW0+qBpFhiKDcqtLPE9hW37V1LQP6zi/sjrl8p+jZ55PgZ
u2Q8xzZfH+MBs9iEhYMXt1K3XCQ8YPhBrGqGnoXlivNhaLcE3bKPKgLbZPtA6wltAhhM4TLrZuE0
1xi+dqwyOD/hslBZdjKQHQRGr7qwAesnzdt03vqWYxQ3GcUTNwgUDYHJ02a07A46cHKis0Pzhd5L
BdEOAV7Yc53z2YsjMgqQM1dSI2W0p/G+xF9QID9HCneuhS1RhgUWAWlD4ddHTyG4STUdCT+ZFhfc
Cm08fo0dmp1CxTXhKTSi3cmgS0QZDreTygrCf7Zlfs6KnRtwqT+AYP/TjlH/6KyF4CTItClbdrcp
Bz2fWLyNeoebvT5SikiT15QenTVNb4oSJtnz+euM9cIQE/1Vg0yuHzP9XE5XsNQknTfmaiiZHBxa
II6F22j0SIfIfKQ9rO5DQGWz1BR2xC1GqzznhzK6FKbDE7fCgQXaTuCaL47y5DIx60OWPV4LyCJ/
ZkRtRPsYIUfgzUQ/tJuGI8R8JNYjlrlUr0VHf/5aCZzwexEqoA95pd1PhifoF2EiGmFN2o9ceEl6
rHFcsiQwAM9eMlrPCLDXwpKGpLvhQ7QuPMZDbROnp3x6KGAb+/ivEsQfn1ugDVDHdIzjRpGrgQ+C
+5LxmXUdAERMGOBkZ8jfZP2oBlD/zIM2XkVYCCEPc1sUNzMixe8E87s9R0w/zbi7ygXSTVMlhVa3
Y+6S1EXTxKpeZd7PRBLAvuTq/8ykkBEMwyafHHy26A5U5BuTbQX2lO/ZiPqSJ8QHxi+USZMzFXtM
QGnnKViGKIMbO2aWo7s1sPyG6AdEUtgdyH/fcnUhTuLjZ/ssY0823JjJfMYnAF2PSfUBPM4c2iEJ
5ug26HvMDW6DpPjDAtLleytBfLJGLMHUPewgest3SyTAzyamU4hsGfQPRlAAP4Fd/CmY/yALsT1V
l78rLvZAqh6brZuROz8FuTE0ajmbmmafaxddRZeyNvDxpxxVO8UkFYH5Tk1XfBqLY0DMRx3tTabe
UnEkzat95ztW06MB8MQuYATGdhm4FFZMofmiypgxzJb1JkRWSpeN8m7sWMCEx+qVDajbPjkcMta5
dv8UaTDHkZnJihqc9QPKkWGEBj3jIytQcY4NRr62VNvtPAcfSh14+ZZhIRGI/ELE+lRN/mlws/M9
Q9vF2pKzZV5ToTMtrR6yYzr9Sd2PzxE5EWfcMwzoPYNdx56MjBYaEsZjcvjeRE7zxePKIhZlOggb
pBTWI8iOKWZNKB+bXr9kCIHYIH7A76CHeG0/VGTaK6JuO5sRGBzd75aFArP6jxFekMersPQV4CmH
1gOEcunKcOO4q0BzOPgMAZSKPfpLR6Ud4Qeo5EAwxF3hKN/yODMB2C7mF545RestqwPhMnFxIFhD
e2LOGyn1Knyw9cbAPS/ijAMkcZlbZ6jZ0q54l3QEcfVPL0FYDB9beqJqKCOMiBvrN803NXirxFVq
p2UmMiBlfPqdbfHF8MERKdV5S4hqAjcvF6jeqC+LCWdtrZ5m1M8+4gvrVyeGa5VNlTfP6l7riz28
gkMTCN9+3KLvaGxNMhy/6H8Q4JY7VY8+oth6+YkUjoWzrJID+ez6F6s7UgXgyydWib2tCRAEJnXB
gjs6zwQbYLTppX0F2cBYZGl0eVmEu4qCjpB5IjM8mRQbsDSFy7NM1pBBfs7xTzUjAdsadGLavVaD
9Tg+8oSS9aRynCTr+jRRw4tbWT4ZNSHoF6KdSFHiNQMkp66UyCQhQW5m58GB7OiwDPiGsqeFVL9C
yH8IDPorsOGMu6gJwtUyqEGAp26sbocaUZQ+YZH0PtjH9iJ0O4XJRbaa6HGVHW8Y44LU73L2GiHl
KVMO4qGQq25htiNBZceQrAuByYoT6btEY/B01GB8oSMQuKOXNoLCbxGBYiRdcAM71XRIXh7czvDE
6ccv3CrAn39NrYMMtqfZ1uxRI7ePPI7GEMpT7bFyHZgynwdwLbjm+LjGJTeCQQ5ZKzgKgSC5ckhe
SOu1xUksHyZj/Pxlsjyp3uNoKAIX+2kFq/gw/9aK07EJlYWNER2jYZkd1+NjFuUD9BECaeHRUxZQ
69hldGqix1Ddzf4lgsWOQiotDsy+5GzXqpcB8qmgH9BrCNF3pZIYxeT0oACwxY8l3pr0keZfEVI5
Rqk7SuuSBToqGutata8tKI/h0hOdMHtlvdZYX/qnxH+KDFkxR2Du/y5qe+heTTm6JeZwlOr2dRRg
INYBI2qaxxAvecyH/5OKZbhh+AbkhKgIxc1ItxGkPS4ujjUBouu6Yz00bjIfeJ1mE2I+bps7T13S
/mbrFmafIzAMrOE0by3Zd7xcQmpIVZkPoorTdZdVrji/sOPpx2MI9Qk9T7ZXl8A6hrRs8oxVco/e
qJLk0NY1m5MkaRB+LMh7aAaMXM5xrNHZAYyecw1k1j1IshedtKxUvJfzOACXz96FCClspZquYoGO
0VIc8LSCTf4aZCFVo19zICgC1WGIdqyoyRxQaWkEFYVIzeKRayl7K80DLri4ZOTIaTo6U/Um6hOb
dDd9off6RuU5dRcr8MZtfYp+CgGhi93TTcEq3BsoaDQqa8QXNeEnXg2bUkzUVYx4bix/uvFegZJE
C0sQWmpbSBDwpAJnbwJ7sUgRk2Dsw8wVNTJT3i2E70uInTFPmxaGDOtyFHQ8YCUHTwgSX5TCOclO
lACCiyiLjBn5ESev2Akp8IFy69lZQxrKZsudx2elvoilwE3vGqCP+luOwCEpF26rJzBuRmqGOql9
0UCx5NFmBv7NXR7ot8g/F9WDcG5D8orkkEZHE4gGefB1sSXoy2Lbx6MfNS9GbIFXylxZ2BqjXc6E
yO3khxxtI/8mZLuKB/jwrTZLyDuuazrX/mc0rhH1qUY20HyrtY+K/nX0Fr5CsNIPyU7/5yNoNhaj
UgXGH013umRPlLcxPiasyw7NYcyQKbmJ/MccRwPI6oOj34/YC7gBWWKnB21aTRBzeWHRFkA5V1Xe
IQwkro8oxdou9dM0XFp4OOleQ3Blp3+mYgfIVWn4E+EDOGD0GjMghQGdgZ1nV0oREttVRRwT3UEX
XcL2RIiHVe815awWSI6U6dG34l1SBn1bRdxjk0SiSjS/6B1bwtazzOxcwRemeITHzQyBtDc0y2jS
ajeHL/oeH68Mfxg7LYS85MSUZr6zrYrktaGz6bQbC049kjU8fG6WnUvztV1gPNuu9lILxJ0tRhvJ
gphFEiTDIvoFj0frlMKKWLG5aaBk6Eg3V8pV84bddJ9Qk6XbwHfaj+Yn+IF1PIC5CxloHHAy+h1D
W7YKTGY+UiAWpmth3y22Agwr0kA27Ki2AaAZJEf6k6FXybQ6YgF0rOJH33NQfraBx0o1onxl5f/F
rUZyG8sWGk6sxvkhUlwehFJ/jbiQOjq+1YhSEL2xBVh7nZfki504iJBkUeEydIyYsTNbKinDNkpx
xJCVo/77ZprKCWQsgTwM2xy6JR2Ww09V2wEGH+STcLsw/JJprZzi0WNrigOe6XuGnRLuRnu3IHHp
W5mnwYzK7qrjodGlbdTOL5NKdMIAt0QmuzjBqh9oJYASC/3V0AKdk036O31OV5M8sK1KoZubdf6U
Ksp5SWxhryG6Z47JMPc4zjYrJAY3xbs1r00MEOMmnlytOhQl7TQZNNgv9qK11RuXz326t+gFLYKT
tlN6+Ayqs4aratpXuPhShK424S0Rg/DyYuXbgR0pUiSeeUjbeAqGGPqYjbwryVvangb53upUOkv4
QqduuMu4M3RG9yU9z7EFGsQ1rRErjrgXd8l1/mpMm2id7JiMV84YvN3E3YCrbNgxzsuNgEZNUveR
CSCAMZeXyJTla6Vc8hVb/HewPqBvonJMPBNNh4mpijEyju81R403IowxXK24BPLBJKdbRG/MznvN
XyNbIc8vxEfmCjED3txclPCRNV5CIBV0n/OYbYlzFFjZ6JxpW0nelVTa89E3YZF5Pe4ODUW/XchL
Agzns/YUkHnxOedgOekol1WcoLgKClKD0SfsXMOMERGqmGgULNvSOpMu1eyE1YldJ7Ah0J3xLkpY
7N+LzOl+DKR8OPV6yumNhNzWP7Yw+PyTsoSL7/xxb4YAMzCCrDl1DZrQ+OA3VI5H0ffIeNREr4B6
ARCqP1Y8TXKMCCfig4hTg4VUGt6sYZDnm9tY5Ax072Sdit8hfKkG5r9XGgwOGRQ4MsuizMnx0LMY
4uJBF4LwRHLrcl8CiZ0dtnHZxUJyzCS/cRWeZFzPXCOS4hSJ9q63NB59BBa79xcSrWl5gYRHe/TN
yG5CfuT4DCvWsCvs4QPTy4lsdVebtv2HBImSlPPUJlnRxj/OfphFBU93CjxQldREkB6FaduS2YgW
B5kHrKIIdeiaaStRQVDdGwvEJrgkjjx5SuGJd9zI2cVMNWlbBSxG4h6LYS80pzwQkVkZ4IXmBRqq
SsG3VYGfDX2caxodki7jnq75SONyKNZd7fO9Q3icG/HPKCYnTi2Egr3+pyRC7tWjilIMt0pB+LVT
l6dWLl+hY+KLaDSMhBQ8UTs1QG2b33LoZzZogK6TfhKcSG4hMjX7WmYU6jPzYe/r6RoJGS8F4lyd
Ywr5eYu9AGkz71iW8Jpw5xX6QYG2wN6Ma0+f8WqXom0RyjehhChVri/Y/EXF9EiYxfY4YLicG9wF
bSYkNN/SIczm4RJNJia5dm/1pCan4q9J1hIksCi6UTXFJDbL2kuiXLLio26frJtMzG6PghAELTzm
9Xcnv6gD+8bqWPlHY7LJ/SDek4xSGCSa/kiUu2CByGaULe4NkliajcSoksO8vQl0RHL5Luq3YbgX
2B6p/oZuN1i3snzhPpF1rs5tclCDmywx8FuMEx0mHZzq8VccgR3mFpsEj+9e1W96zoLM/1QL9pS7
UHmoMOUahaGmO5hPS9uP844UqjaHXPpCmq7cAZnYqwwpRkOI9ixIaEJCGoxqeIvLrUmOyl8Zk3m+
9qnqLOmhNIceB1b+UwDxC3A3+5bN/JkBxroONOR0ssfRidDpdyS6KjKDr7a0LP72gEnAVz/VktWI
n0GSN8E30mAOzOyzGppfR+caZHLD5O+LnpcELHg1cvAzCPAWJ2VxjdKMRoRR6Al/PQ5jhHzUSYmF
aloW4ZAQvSAIpcmSmO5TDvfG/FFk0PVRI5JizNRD/4ChOdWubFBFJ7OlbabhPhKzQDCyFZVMU/Qv
LeAQKlMkKaFF7qOMzf+rsZ5ULPOpFx8lAgrR/4so8qXhR47tMNsp4esQX0TrRSLFtSGrLLzwBafN
TbAuWo1L5FTWd053gsSK0GsA+aBv7KpuQa7T4+oVfYdnGjxQ+32NbC9gW2e+C5Q+4HfkwYkrk65B
IyTMIpUvklFw7HvoLy3XPOXfr5UL/F4RRpCwWCdYjxqQWU5i8WRg3U4UpNcYMctwrWWQ0CIpjTos
LpZNZXvJMA2NHzWgDM7+HisG+KK3AcMvH2EUQEoark28TZRTFH6H/sXkwSIVP5WAmeMkKA7P5ij8
ibSTgp52KPjfH139QUJuKX7JS9iLwi5cAKqJCkI3v3rq9wmrtZOjM87FR8WKKmvfGWJU5UOrHHng
K5xbSHp2ol1y5Sly20bhH1aqwszqFRv6qMhfQ6nt3NpkGxiGbMEFwCv+9OprwjFoRqirzfl9/mur
lzJGSsRpWmJ50OT3CjasBO5I+MZpwILTJyii3gv6YzKY9G8AtungG0PxmUn6ZawTztZj8z5Mp748
zeUvTZHCPQAdgckMi+4w23bDti15DDpx/Bj6RzX3uCX+0px0knif13sZaaDVfFrZKYc0oB4HioI6
I/XdWPlsI7FUlyRCc5jGx1bzpOghX5L8Viqt2/Fzl8j4fv4CRGnp3UqTPvXurMCtMRA4vIXypyW7
yeDlzaGD4lfvISuEKKXYWXTS3uTvp9VI9kjLOgZUXzqvSuM9Q0wEilMFRj+wsHj6SfQkh3EUortO
pqz2yJLbKB2l7N7IjJ4/I/+ZIC9rg7ecXR9IsPYR8j0gTZk/8lOAGDB2ycyeT8mjxHQ88AvVA+qj
BaqdYeCpd5IndU9uBz43Gaoy1Jwp+IQfZXS3WvHG6I6qoyyJX13nJ1ZvuvnsIS6hNs5KigfmqM4C
c7JuWfJFvYVgl8ql5eSMk3tafCd+FIIKTj0jH4hCE8ALK9zJrHpZOXM9AnQ0pUuY32fpmAV7GukM
+pvCbiRdRnLsfyZfXrfcj36zF7RLR5XFQToKd6ncpyi3RxZtCEzxOZbHEM20Xh7V6KkOFCErSfM0
or6Q1Ctumu/M6ItgUzU7EMeuLUzb3bim30mzrfwTDce0ec21c443XmMP3uxFwNgz2J+3SUJN08ms
+7seFIAPpY7cC+WvRNbeAWfkK5KVm/AbBDbeanG/0kEAxubD4MseBi8YQHNOiGZ4jubvWfyhg8RO
mCyz+TnEtOn966Tc5NzRqr2GzE27yB1G5ngrRGdTvms5trrKabL3cdq1VD1t91TM17T71EUniaBM
P3nKRU21k0h/KH0mRn19y8xtkQ6LIbdEBSqF4tqEnFn5tiVT8YihSdQG2otoYkWbM91qcvAgZi7d
Q8W6JRJIOFHgG5JzyxMiFGe9WKF6fZfqkUMsxy0mt7sAFxblKZ7LSGzfWt0Zgj3VuwI3N7sn0Weq
XMfxU04PCeYwg755gGsKEiaTL3SK0vRRTDCTHe2Dc6suvruIJT9UYYhl6kEsd61x0fWjUGsMUa88
S9BZhK5VPxMUThLHji/e4vrZYyxQ00cdAjzbKKkbqIeUYvwQNCwoEUPkG64FJoB1ua7lB1vAQvlW
hesUXuqvynAClkAA8tnmbUlCLLQNSJJWh3L3Js2I1VUJk/KrNX1J1T2pwXAN35rxngwoYBxmhJ3l
5vIxah+qv0wZivjWBsdZ35eA5sStznqNNT1Py/LFAEGoZa+qv8v6vVIdOgj25e+QfkzzyahekgYs
71eee8a8pegyUoYbIBag3cAo/OtYTncpMzG0DfTDHQsf3e3wBoYOwZGGcYrZpZvjhROOADZkv8pf
kB067umEcweRPVoelpplsI55GQX6CApHujCywg8t2nJE3bInqzaJi77vQvkn7TVZTLG0yX71ocln
Ug1NYPT6pVQ+UTRaucetb+S/IRQ+/9JmiCXcKvrwYc+kMf90mLeV74VfSUlMoixSFDWRrQpHuab+
Ig88/Ozr78agvjLe+myT1cdIPWj+3Vd/2uzPwCofv4rmM0anW1NfL6y9XcCgmhiuzNNyHbzA1Qdx
jkWYMYSAaqM78B6YPQnNocA4mmIkqGakyszkh0x268LSnU6Hyyn0EQpM+fDPpTxkbN5SqpkAga9R
X+hZQvE4jt0q1RB46P4NzH5a7hkPN3QUgicRZMegTEfzItRECfvvLLDn+jkUx8HfthXwdJQiJCBR
4JAbAjdjPiTJWdjk2Zek3sXsirw05ulJ+ojFlwwj+2+AVxNemTSbTQXd8qIfRplDyEvja9+An9e+
eIRE1fHVahj6dCHtvCn71EkAzdnqTR5aVdl0mwNPX0SZJjW8VgeAS/868jeHcmeW7zI+PfIbbCtZ
3D+uX5yl8amDV2yarTK+1/OW1WqjPRvhwdi8oKrllKg30nTWBEwGYc+C+ipi3FV+A3XNfxykk4gc
L9/wZqpgL8IQBnDbM4qHf4Iy364GCGGXeiA+DD8kFE8mKTXRgJwS//TIY/GSzjCm3goYjsUl28nN
G2fdyppdwzoZiIYCBPHSaa4cLmN9uAfad4+PbDCJyVyP+iYaPFW5FMopZA2K2i3uwG2LcN/WarXk
jQpYOoVLmr4SI2giY/EvARC72Nj0BRpYD7FpLly6CMkA/A/FGzInllwaROuTF1nrAhCNPeJR0QQU
Hq6WE1yL3/WuvzSx4SVnttot+AjMz4iCmdcNpyI8ARm1YjzHNwyAZfLSlzyAtVOKuS6ae4bI72V3
npaVEEuldpeJxJBCj9zlATI30K34rG0utbQGl70W84da2fp4Uf0rNVKuvMnsxfRTDyjij++GDzSV
vV65xowEf+fpfa65zToqzfwo46nD+xN6QcJG85BxlhGHkmgfZXKpTPQhoD+ouiNvnL14Zvp7ncTv
nsQDd6qI10S3uAzQZMtNjXV7zebDhNKePCMc9u1aJTSKNpfXmpT4dWEqHbjwGeD0GJJIlprtsWeF
sUqrm5xRQr7UVSfj1Hhj7iIhAOVLGD7pc0Plnf0f002TaVq15i0JmsPfLozbhKnirVGBmmxngpgi
8hDsFczdqCUKjIU4sJF//cd//R///Xv8b8FvcSnSKSjy/8i7jLlJ3jb/+S9V/td/lP/rX+9+/vNf
mq7Jhmopqm6oqqhKqqHw378/b1Ee8H9L/8U0WlMZ64nItsQpTXAB6+kPz4mJbColBYegQZB9DkyS
JMcsL4FuqydgtyuG/hJJySoyhQs7qDl0Ve3cEOOQv5XTtvkH1CFG5x7Zu7hWctiR/59XLmv/9spN
yVRE0ZQhnIuqbqmyof/7K/cHbUgMn31/ElYVeL0lMlzrrpa2MFJ6gbUDwhI/DGDJ9drBF+C5ybOk
vIlkUxRK7X8NlsKiYZjp+mtLQIpksLkS25vBG+zi+twnpnFpdRVlHtz5jakE1rbp/fP/+xuQjX9/
H3zsOt2GpGqKJGqGrpv/x/swiT4pMzKT6hBHt1hC9IpUdDBymPWXwcBEFDTICeS0UK8V036xHi6d
kjVHSzaEU2X6FnVe+VUlo3AKTUdjBXFI9egem+bkWU1AoaqIFW6TfkDzYbmmNAh3Q8/9kzTlbAPC
1vj/fDWa9X+/JdmyFFmRDU03FF3997c0MFTyC90Ccq0jt+kU/VZneo8wWI32gZ+Kr2Kgbgdl7O5V
Q7BYHnTzyQybaznV6W80VMAJDISgWXIKxZUySur5f/+RJymU3ih+VkZ619PWOvzzx9xJ+iG85Q3s
x3RU+7MPh2nTtENAhUG+XVWUjAcNZO59DyB0yP4ne+e1W8mOZulXKZz7OEMyHAlM94W2kU/5dDcB
KVMZ3vt4m3mWebH5Is+pHuVOQerqvhpgqgvVSEja3OEY5P+v9a0Y4087tSdl1RK+mXfXjUAZ7uBs
2y5lDw+iS3Dw+bTaXGvOPlY+98/gIG2idsZ6tK/OE3uVuUtqx1kUTqTN8E+/KAWFvOzMDBnNmByE
e44b5ue/MpfQs583z//45fltfz7P30qOPg6j7uCf/35f5vz3f65/8x+/8+tf/Ptl/K0p2/JH9+Zv
HT+XHx7z5/bwl375ZEb/+9ttH7vHX/6xKzpqZDf9czPfPrd91v1zHlp/8z/7w388//yU+7l6/rc/
SFgsuvXTQnbPf/z9o3XeUlK8eMrWz//7h+sB/Nsfd8/Fc/iY/fYXz49t929/WFL+aTuucYVUnuf4
xuH+hQ7w80f+n67j2Ep72ri+y6rlj38UZdNFTIben56Rhh9IXzs/n9O27H/+RP1pS8dRRmn+vxLm
j38e+d8z8F+X7PUZmVvo16dHGBbFju15RmvH9xy5/vzFlCwT1xV5H8MxiWE3ZS5rxY6RR0ozivbb
nM00300yA+gErYtLiNJSma/g6ioN7z3lVmIz2aT1bB1r6ukp1bZEFCdE/SMxLWGotbbvvKZJ9/Nc
D6dtTekq7ogSa/V3qyEOvp06WlOKjJQ6QjeydAk2CMHKzB7b+DpPKCWlYUX22iDtCTUlojxdO+Cv
a1GgWaBmG37rvZXAuISsoLrKXikuVvzs9AiCVK1p93luYN0PtRV/SmPeszZu+20QDt5Fp0i6G2YF
TzALMekpIiHkPDkPbqDJ6bPog/VJ5597HijnUkJ1Hssgver5kntJ7W0zjYm5FF5sgY2p3b1riuEy
UCw8q2lEhBYF9Sc/GoDYDQjiCtcdTqc8XxWujjhlwxqeWD35TEvdT/BiW0N/UaXyo10v8bFf2eKr
SbV92sVYBj0VRmfWkLaXdpYnF4vE9W9y7e1sM9Ejj2bryvKXEINyJouz0GalmHe53k5yMpuqVBN6
Y93g3Bxm8ikjAyBZDzPudduZdqIKAZLV1cRGrob50MXIQqa4vZ0dy7mLmt49odwMKCZNOvUldC19
a8lKfc4KazqJ44KUkiHjdHZsn/McusOs4FXNmQvHLwjnb4tGA8g2oT63SoVGVjcCl0xbleQlaJ8t
YYeJvW4rvfqNq5DChujNB6FRnzlRUWN/6aGPsMW1riarrD8MjqkvTN8G+yoOym9+Es33c6fUV5aO
4qEWdnldFU2ChyjQyb7uBn0yTkPCCRMwOVzdhudeXZY52vaRVlBeevN5Xqv62akhg3ZTUB0bC70G
7d6MQorXeTCoeHiaFrNH5+1cJvGBdsaVpXv/utETNb3UEQEStTbEehjQdLjAk0y/Pe6nnZ244Teu
Li3JvjZng6S3O2jKIqXOMvJtejz49Zg8J+OMUKyKc4h8XYp5sssdcRZ4LWWRIh3GI8+QgFJOUXDR
OwiBOw99+sS7eqeJ87q0FuIAQjuxT8JuQd3ttwKSlYwvXd0R8RTTDJ193V2SOhPcNNPSELusiDJY
REQWykDnMCjKr1hax+vEq8Wn2I/o/CRBfxlKYLBDIsgAyUhHGMS4oiGX0D1NIpCcXZI3H7Jo6E67
QEVIwtKp/Z70VV5tdGFDfxjy8jbi0fyYmrQi4k3kJtzzPCN2G+pFkWbe1krR0hg8ylNly666L+JH
P62dp1hRwtubsRoxR7V5b7FlnP1Lyff/GvRtQpk2a2Ko4s5os8ivKyjthVs8W71mSx9mC0HOy1g9
5W0AYmQsEWi5PvQzV02QZIaU+rNpwhGTMNidlFdijBzDx4DDxWGHWbRLQvJQMXsP5az0eaYESJhE
NMXHxWu76zDJ2evnjh8gJpuBR3u5Du74WMfQKnY6OvU5BdA8C5PL0CEiSaZ2QS6gL/oEfaMQe9sz
w/W8wIirpi5BZDi2Ytd0mFijOS6vR07IZ121nriabR8qZpwNH5pWYd9x2pL6aWolAO0yB2hALUtq
u6UVZR6+iqkmnKcth/NuMcMN6H+oC2ne2GpfuXXxHDthc+YV3vSjaFFseJnVHPNguRBHDAVkvy8y
tilRyEeZ1CGLkql0pGCSL3ctD9xDa+y03bZ1iLCENhH5zRnlfMdCnFlN/oxnwh1o60xLuJxbTg4F
QNsuDvV6qTQ05LBgY146KQrgUiVXWZK357Hr1V98XWVb6er42AQSrWpYo/1qu3r8UWTKenJ5dTxE
KXO91db2RZBV9cNSJBQ56bvZN7qv1MMcojHCzbBCVlWMok2OfnA9NqL57IZZe90kS3zR68793KQ2
djJLzsnZGJXFl6Bb2hvusunrqCIkIGKohzuvmuRZ3uCpXHJyZHqWlU+5ojXMZ9c0OHJi0EQ6YFWX
7Wh9XKTV0IOczHhXoXb5womSzBbz0nyXVpHyQmWHH1WrgA5k1baaouyq9Ap1bryZ9CE/6E8dP0Th
pXUBfzFkQ6aojGKEgWy4ZJl/3vn40K2kAEiaOkzLcTO5eMFF5N4vzjI+AgB1vvUjXSY7ynAVV64h
Na8mymXRWLgTYNCPdaqSm6ztDXlUbVxcpMJfs27bmDCLMZoVPW4xDVd21lnmSE4zycd+gEsu7Yfx
oa2zmM36wHpgE4cLeMWoI988S0c6yWk7WRGW5m6VliatAyA8xMO7GC89sTwvuluKmjb+KH2s6VWe
4D5dShf5iCM+yIX+uqxy/0c+xr6zM6Yqd22yLDfZyK4KF3+Kk0wNratoArVUnhI6QCg8U2nuuiSR
t1m78FQEmbLx1BdOsNos2xDrZW6hsrErMmM7K43uUyWTbRsH1pNOWkod45yQyNlNTf6DJwwou7Sx
W8ys5RHGkY54ZVREZXoUSYnrpBrbWxGtLH3lNi4qmj4Vj5l0sAr2fjNfh008fOiTGgGiDpwJo7qL
oDsU5PhQrU/pv1Tt9eDPFK9sD7qeqBTygXp2/PXdXcW3sYo6+2xOHZt7uuEd+E3Pqeec5GUoyYSp
5pZ4ABnMYuo3jS1MdRJaoW/BupMOtiZ7tMvxbEGkfdcUZf/JLXp1xcqX/X/oJieRGyZ3E1PenufX
fDQxjbamcjHwsk89GXSMlreMcR0N9aywCoM8zlLWX6whbXrsDhYWMaC8rVMkBj0t3c4p12RC8h6P
yqRfOpw6C/jFJV8GhY7SG6fjbA6S5yCpV6CknVF46AsnAcCZDD6hq7HX6K0f+pPaZo32DALjnj1/
M6Nby/s5+CImMe6rzjYI3sMQ1mVcmMtZhkIB54+Rrae1b0rkz0mNV2QQ5xN3NWKsBT1RbBfFQ6Fz
nB1dSYEoLfOL1JP9lzpJ5u00wL/PWhGSrbAEFWyqYmmuujAgRre3ufzM4/OP0VUwpVpdmB+ZbQil
TFgw87QZiqPD4H/xU3icoRsVJ5M1FrfB3GIyNMUk6FnI+ikODJlRjt/f9VMVHdtDGJDJmciSRMjY
xtEgNI/C1u7KEpNwivrgqG08yT4ysmD/L5EsznViS5+A3LpMgVHNi/iYLCOrIz0JpH5DE7gO7Myk
vxvqqqI109vWJytqZpQRTROg9hNa5/t66OfTMs1o/Uih4+i0lGH6MJcquvJjTSCBnxE6U/lzH+5b
mxUtkAl7gn3fTlSgA6o5ZAS1nSIAREirxLS1RBBq/Sjne6aB4lHSnvoUiBU9H/pVke88f54g01pN
7J7G3oRKxnajQZNX1UUgqiPFciGx/Ar9lM7OxtrAM08Gx/pkwhGfdp+v72OhE6028RzTfhVEAXUb
YspIMKTzXt1lDi/IjdP3noHGFPn4+FVRfpzlgFo/QnuBk7GJ627PWkpisrFTcCAVTHz0OFkEhjsw
DdisaBlFj+okGXnS4cvcFz7THyojpRAkxCGR7DqdHNIm5nCELMOESCJLa5OgXlWsYJbAJ1zKn+d+
AuIBVP9c5wkAIHsanwNexR66NFIgp7ny673b+5oIvDykwWBzX+E0lYEFXLIvZIV9LAxI/vNwlNMW
J4DcUzCsl0A8zb1VQCsbWChufcDb8bawgsbcpyLgxXWVdpGmaeBXN5XFFxttRWF9wlrr2/l8wtQu
T+aC/VLsU0ubYpZVlYpryH0meFg6E1G6CgmtnWcRwkpq2xDes23SCFtpVhha2anln0YZcQaTvUby
2oUorgYFtyIM1XKxUOQCseQ6JHN0cc8vyHjBpCRnH5MEzzMk16nlviWG2uEBtVqH9O5kGvx467kW
Xc0+YQG/rbLex80gFSGNc4DqueJyFR/DwVUOnZoynk6QTeR3nmX3+iQRPva7dmoWmmcsL+eCMGNZ
CB4LObLIbXq7vgrGMdLwCBpKqYFLXMx4lDY689IPzlxESFIy4cf2Vbign1O8d0kosJ+GgTY960JU
aZnTfGk70mB7UUv4aY9D1LC2S0rK+SJ0yXXP+vZr47kIblyNWXpm/3/sLyWo2CXhdAQ59MdxKG49
pycHqyhEuU6f9XMXmxalovBwaXvDB3sEzmhm35w1qYhoDM92cumFeBvTIdDXQ0lDbSxHxG9F4jhP
Qxg7x7YNclwh4HgsoiW8dXJPnieThBpQx6yl4hKCih/mzjFlyrUPnpANkIkATjxrsOsqDtVDPoJI
MWxCHmj5WvDxejejnTjr4rsJB961SqJVdxuz2sqpYB619QggYuZ6IS0oSJ3SRfGsHAfLw5KG/gNy
txhfmOmz8xcllldKyb+VLYyUyniu51FWkfpnvfZF2SK1lD0WtnM9gHVYg6MjgFsscmkZL4QDViTd
vj3eWt/9v5VrLYyh1uJRqLFZAAvqp7+WSQTH3JWOd+Pl1OH1fNpMPsFDtTnuZ1Rmb4+1FiwPx/K0
r31lC8q0jvx1rJbSYDf34mbStof5z4VAXqdGv3MG5WvD+IozqIV0baHXuuqLUyjbIc2EK26AaUIe
j2+pqGyifU2fcAtkq70QW7RVx28fmlzry4fH5isjhW0obTnuQbmpbaQbDI28mc/AQwrQJaDoMKdu
naPpR4Srd2t2xCrt2IiUF+8O/tpFfDn4QfFbmcjxXNrGuMM/U/cZL5fz+BKzwhX0qAt9Ep0l4PuP
osv/yjHbyrWN8ZT57V717DHzWWzfACkuYXJtqov4pD6mjHIJwveI1/ypfGzOlodik2zeHvrVA7Zd
47vG9rQ0B/2WKYrk0C/qZvbhwtY/THmmJwxzifteDf61q/pinIMSPCA0wWYOC630eTUn+ZM1EbcX
VD/ePpxX79gXwxw8hCFzYZON6sYfaGf2pYW5WrrJO5fr1UEcjxqndrWtzMEd2snFjEVo3+TDU+49
mfD57WNYv+NvD8CLjz+4B1PP7R1JNGrl22dZWzOA/qgn/69S/S+V+pedNvlrp+2v+Yp2iEv52DcU
Ew/mkHms4qbO2Tlcyr2zm05IMt6Xp6yhjjAAvzNf/awR/3ZMLwZbv8yLmcSPqtoshX1DtfckuyJ0
mOqBty5lj8wGDcrG3Th7Ni72A0aN+7dP56t3+IuhD+5wi7VgG1T2zbJQ1el3hPcmSbCjsf3OkyTX
D3rrGA9u8ZIatD9yQmeiPgGdFvtgywqq3fVbb5/uiSa4/e8d2MG9bi2USrzUvumL6xB+DOVAMtOQ
ckHWf3ug14+Mt4AxvpC2Kw5GqnKehMiyb7otRfXwBNL9Rp1m5/OeF8ANTILtf3O89ZK+uFvinFen
zXh4Lb/pm3UqROj3ZZ31u6/R7r3hXn2cXxzdweMsWj+eLGPjA5rgNsL4Gd95oOWrt+CLEQ6eaPbf
UVaEzk38MTuFEr5rj4mG3Pmb+fO4FVt0Shu8t++9vF99vn1hUzWgcaQPO+njUpvOWZybnDpsjVbI
YOsl4yDIhstkAm6ORlP736wMG7af30vk+W9fxXVx8Nvj8GL8g8dBFcWUpca5SXV7HYWoY7JwHzk9
HliiARFXudAhR1o9b4/66ql+MerBrTp61HRTjroK/X2S5idWSew8WAJr7B7eHmm9LQ6Oz1WsUDz2
QA6L9IP5s59TKoK5d6OaQHyi71Bg169wsNMsofrt4GcSI/a5twddv/7hoDaDuVIhlKCw8+uT4Xl1
Eji9f2MHxMD0QBV3i5VRjVEoU94e6ZVlmPtypIPLJwpPZ6Xv0QSwsidt20PMRj1dIxmEfHbioPjS
RPBw85Bi4dsjv3IJXdt3BfVtHzHC4YkFu10NdqNvTLWA58nDFpyzenBIltMjssV/fTCW7Z7wPJ9V
rndwFYfYDp3ZNTdpbeN9/Ba59PHNmet9eHuY184mygOWd7R3lXe4qF1sQ9GlMDdiIJogh1YHCZ6G
r7f1fPWpCOf7aCRB4u0xlffKFODa66LOCKkRdRzMbFSj2mnK9E0Epzcz7b4l5izHgqc0LpdlOa4C
dVwpehU1jhkuBFkO5nyY9L2Vzej6QHQH4dWM9oF5Mbww88cGu+ZYAu+Gxmnm7420z4XnwviyIfWW
m6J8ruAmOSY+Gwt310JftBC3h+ZznH0prW+m+VjlHbjH+cwHWKclwE4Y/tS9YEdBsBzwv1ct6WZk
25AGpQYU1JVz73Xx5wjSlgFFmE+PwUBsi4syNjMbrx9PzIRJLooe5gZKNf7NbmIFyyVAJQ8oD2m7
EMQwEw0bZWTR4dFMou9ESABTlB4tZbD0aYGef5EhAVLocHPQejrNR4SIxSdKOfgYyk/+EpzWyVcn
/By4ySOMhN1UhZdEMOBUojzukp5LIx3BBo6WifySkfqA23yU1LfyKLsYUFPXrX4qzUQeYYf0zFnz
YRSBAhlGhF7eOclDNsyIOcdrmYJHkt5e0Puy+hr2Gxq10L/yc++osigvFT70I/86FMHGDbh8OU6x
Mvge0FspyMh1LQkpDPzdZMj9TnZp892fU66cSm+DtKTagCuGGCUxYFYK6st+NFeK/Xg43dfqh48X
ds4ZGdN757onCraPvGz8L2XE4VF0LQEM+ftoIXFYYDtvLvzh0Y5+GHkHKLhu6ZKSRQTZN1rALEZf
dPWNjSQhz1xwUV3XNqkUwICROEGOoEOzkKazIJbTN3kxw3NybmkiHg2le5WXzlmHydws2IqS/mtW
SlzRHhSGELuf7NB1weEIgQqJz1ZwKorqorcBRVa41WXL2rIqblXzxS+XD3EYHIcSd+UIdRecBrm7
Wq5Ccm/DRfhswwBRdNcKn04J99OpcurLXD45gJlDylNem9y0051OH3vqXUoTHoLqtHGdLdWgTQP1
yBHwIzpKUrxWK2xcq8tJ8u6JcLHZ1Err/kJRZG1p3pb6I73TXdSDpYnbk2ht/1hUeQqJBGiaqCF5
YC1x0BX9Nb03TA+EWnhIxmlo+65/ShsALzIMnaECyzzHItzMNkig1AZuhtC33Edx0kF3IAQG5Wvm
le9UOl578zEzGyVcV/vGOygLJJGFSZGczEIw4OgO/UOfZsTDNHWGIjv1onrXxZH3X3j1vRjVR3Hz
clEYSWp+1RDcBIl59Gt5YXXTTbYwN709a762L3IperjIxNZZ83DSTLKytpowvO22K8U639WX8fE3
0ll24tO75YZXz+SLsQ4WhsEonXKarZv0Bwibdc+Pqv9pOgHxf888lX2AWXlL9+yqfmdx+Noy4uUx
HlxBb8gcGofhbW8BgUpODOAsFH8375zJd0bRB1dsHpqGBml4K87UBjSTcyQhupyt5xOg7jYmnexs
fv+cvrZ8eHFs+uCN7lrWElMkpoQz7yian4dn6QNWTIwXQNj2yRkZPbv2nfMpXz1U29WrVstGrnUw
qI9oKbIFYWWn+S0cr+vwMtjTxd2DDzgGx3iZXb5XuHl3yPXl/2KTVAW6XnCh3vp3KV6zHs/2nklx
m+27E3mWAWRnjt28v1t69fS+ONKDFWiQRxgQkxVzGKLN9cBGxjMcrnimVa+q8u7te+i90Q5WoUrN
czGN4e08Ep9lSQoGbD+T9GuYoQN6e6jXdrkuSzSlBSUd6a0qvJcnFHxE3aopusVnvQdseI4o4gQo
+ZF1jGMc9uV74/1+zzDHSN9ZJ1FUt4f3TNeWXTaE/e2aBIK4mQW2v1/LMPRBwGFtq1vvPN3r3dtH
+dqMwzEqNMq28X4b1M6Qf9hALxJVRnuah6epPVwP0XRdFPXnwVhf3x5OvboENa6nqejajj48qVG3
ZG0m9A3pdvYG3nBzivb6ePkQ3BdPtEXFdXZOFuUGr+Ym3ptkh4P95r1pdr1JDjdNDk0gT/mapf5h
GVs7ndFjq28ymYovje+X9yFCwPmdF8c7o5iD2c7t6lSXrr7pV8M1YFMgw+htgndO6OujrEXitXaH
QPvXmzTw1+5bYG6oNj04kb2vV+nR29ds1a4enK9fb8yDmcUKPfo7srvNlmshkb/ALZMfwvEurayP
osEzi0muN8H2nWF/v1W4Npp+Bu8eR5jDrZitCi/M5vSepNZTks4+jWQ+HHlHoJtxLO/ee/wOZhYp
6Gtow/8KT3C4hzvpfDaznCHCRJ28LKb4NrXEVnVACl0SMd85snX2f3EDrmP5klIBB8djgMfh14uG
ujyYk9C+Sziy9fZn1bS3jmkl7+qTd4Y6uD9+DoXil1WZ9JXUh/dHFC6Znw/OnXOM03pHXsTWub44
1kfQlG+oGLxzZO+NdrB+8d1+aNPeuTP+U8ga3Hx++2gOSkh/HYz0uC2kNJoOxa/nbVpmtB4KuxZV
4+KqOcFCvkvO2nfO2asH8WKU9ecvXqSDNydKCOdOZsVNH8kHbwEt9vaB/GYOWe8A9WKM9V3wYow+
0jKbMZ51n6vTaR+eAJVQG7lNQZukOOi3RD9fzdwTZEk7J8NtypQI8eOq2ATvvHUOXjq/ndL1sXjx
RVTcJVXDF1n3qmlx0ZEIjivq7aM9fJP+NYiieiQo4rjc878O4lpdXTmefdfucL47N/0xLMYHYKrY
yK/zbbzFzf7fG9E+mHyRNBZR6Nrc9vPOby/XEcfr4kjCn7hcR0w//RcGpBLu+ZLGr/NTsv/yPFJ2
QcyuzB1b9WWf36qHCezPp/S42c1bL2LF8N5L7HC99/OkvhjRPTjETjdjY/so2Ij1ca+8s+GO7Jct
ReQ9dZAEquOaHfP2Uar1+T2cuF6OebCstRena31h7sxdc2o+cSqxZbL5PvLu6U3urI26848XWOOX
1SXN0o3YEB5zP4AT+wSsejs+/Yul+r/Pge86tnBYoumDCcH0WhRDHtyVCV1Y2JQniWue3j7mV29e
dBC+Wqdq21UHxxyLWaRaBncSzW7dffTo5Lsdhl/veIYpSLASRZ9vaeZApSCIcIALhlv+ne/w2pT0
8juoXx+gKarJ8+A7oOo8I52qua43RBeRuTZu53uIoe+2XF55G9J5lqzPtHC939rAJlFLnRbmjiY0
6hOoeM1T7N92kLR+Htm/ZBD6z7l/rqrnAqzU83N3+Vj9v2ABWg1//2F1/N0C1H//3/+r+Mf35+wf
d33zixNo/cO/nEC2+6fBt8ONp+jII13huv9lBFL2n/QYfPw/lJxc+hvclf/0Aak/FesXSrzSxoOI
WuOPf/xtBOKPtGYtQLEQA4/P//0rTiBG+mU64IngK7BxwAjEWp4vefD4FVJ7ZTX1cIZ6TIIbly5E
DUcDfwac1mqwinMLpc2Ugj4ZQa0UubTWcq83IVB1jBXedfZcjJupceOJ+A8E7PkG12T5cWxaUFhp
HFfFHkk43DYegaHYglME1KVKEc7jpula4ZDDiPg9/9DFokX71gc2lcYkVkK3lLj7Yql2lsU+ZsYO
O3p9j5rYyoPqCG+mDQl7rmoHCHZvezPYt0YApcjSvvHI6XZKphS3WKwznTWdexti5qypZyagp1CR
TXhSJm0WPMl1bE8kiVSD3AiTQIht8mJNtZjbhd8NzGLIZ6tJkqTunPhoBome6jDCT/MQCnybsqec
5AFFgn9fELKkBMnK1mAHpN1Eaezv80JHzmNul3W/ayxNXAzl2qwhEk+lPbmKxUygPOmh7jyc4BEj
U2F1jli7pikVbuChIQARrWjsfZau5GtPc4xop8XNWB957eQWZ8pyqh5Yre0G30P8DQFfsUK/bbnt
MGyraAi9E6vOTXdhNWMdXsZhu6hTDw0prPWxnCjSts04XBRGrYrwYqjEVe7603iqe9E8LlaD8z0Y
k8S/c0afxNy2H5pua3stwc5WNkXyeChiYEhBbMNNrhsWJkcy1E16tRinqS6HqizkSYJMCAOXCJr7
ZPRhDCRFlKRnU6FhRUobM8WG8mN9Nw4e0Xs5bh/6Er12IYu2reCFWMkxwm+aTLhOW7gD2EMcskqb
wVLd3kUc/lDHUTQdWVlrmksUg8MEU1sNxZW3zBDlTVT1AyrbnkToLOapIN5qWB77oiBFM5CWD2pW
I/qvh7TD6e8SqujUABX2DtLYca9tbAEbFQrf+4bNAuKQFBNxWooktG1GJ0E4u1qgyPvhxArketeG
U/pptp2QzhASzxROSimm9s6KHAiXyzzHklz7fPII+qPFKS7LJqnC58DN8KC3IVpyYpKqcf30ZQmm
eYdAk0gc9K5UN1yIUDp2v8YcTwfgG/FYugkWOgmJqYwoj/NpiQkEbOGyffWqjPBohEAy9U8AmCHn
3VuVb+HLtthMe09or5foGGR6DGc7qPAGMkwfCBx3WT6XlnkQIQKT06SVLY2usA8Q2DoTqmUwbZVt
d+pD6mjSeHgsvNkQZ5xrGW1yXQpwUQLXofuBhM0EbaOJSs85o/Lky02bYoaBcpH0IA4WnZvIcMrH
yiLaPRUa1gu6eUeO22jgySPurJuraZdXWK0HwslVPtwHWG/UlznBAnTtdllSfvFlZZB8F+jf0xmQ
eCqcy5aGfRPRJXHninhsNRp53LduCa3HXSQNjVohabRLorgAS5kjvXbBAtp/25jO1FaNPLaxZYgV
sYt5EKSgmLo/LTobtTJyYlKDmPPSmyB3AoKfMtJEOW9t6hGcWUmcCxrc1lFkJeF4XqpgXtE/CeGG
ibVoMJggtL4kky6mDT5q66sf+T2sWmGN0XmzuIhPj1oT5URDJUsKY0c7Rb1blMnPXd5AJ1HHS34/
IcGzaSC7kL0JzMwnWCROxY4bDR4mtmVszspFC1SnWEtIKzKzivYmR1SQQbCdvQY+YFc7e5Suib71
qr4fCC2bJ58YYd1MJ9XSTeoRM4G7nGD+cUMYwpDO08jLp+NlmMb64xJNyDOXJXPGIyNnsjcKyTNw
6aZq8I9dD7UCiUbRIBJSp3pWnq5qKAb0mRmoKI/FlH6nQGiRsTJMiMjn3ml5j7TOFFxHWCslGXrG
8BgrL5dfO4Mg4cKJ0SkTTBflaz5JleFAKUOd+MdNrCsCTFov0h/6HOf1B2MX1RNTQJKdDq4fuCez
ZQuw2KA0c3QM3C+YLGL44UnoyGwXcMP5QJLNKgROs9T6gplrKAhWw2m4T8KCeDV2gmBSMOk1H0ou
Opx65n2y6lttE00ZNZRSke5bzaYs3C4480wFLzVUlYPYFxzQGrDMnbgNiyxKLrPZhtRR8OaKj/I4
ScHmwwgA8NO0WbAth6W6jQIrri6raGqmi8KKdbdzUj6f+K04+JFQYqo3bWGncj+MOgyO5qTxm1Ov
tW0o13msxxWqvM6aZc2qvvcX/0hA73rUYzHSnE9LQyJMmKBwVpPiFLB2WSrY6EmTbpZuRZZWokM0
VPkFoGndZAt4PzVE6T7WrfVDKyvvr3y7TAkrrAk1TppiFUWv/ewMn6JVsocoAAJ4izNvkFLD2h5F
qy0wMFhBv45z4euzzJl0eiyLpX0KFsy38Pa6mTzmCl7Ksde31WPAihfmQqujTyjiR0D9SMzDc9vk
5Htmga3h00qPZ6yHy8R+xh+r5bT2uqElnzAP+v3s5nR6Q8te269x2OcX3exV9j4ECEGQJ8E46Qcs
REOBPtyx23O7Tcz0OTOTKn60i0OfGavC2J3Ufl0Irl4NM1Mjg/d3iJid6dLYOS3BQGMgZo4siXsO
TK8gQId9Mn3ATeNBBSi75sti90u/n0aRTuC4irklWA8D83Ere3DDS17RF1zS1Xhmp8qBAS1a/Bdo
hd3mhNRSbW1Q8kcOySkia3YF/iXSC1ovR2TeWckaJmCJ8Gx22ngijUrFMZcrJMEtMSqdtl7o6gj6
RpR257TOMntbWRD2dlanIpBuLnfbMfUF+GTSxCkzDnZA+68K9v/fQvyh1r3oG1uI+LlpHv9x8VwW
j79sINY/+ydKQPypfEUDQ7PaR7CtWcL/EyVg/wmhBP2JEp6m8L8K1P/eQpg/Df+BWqKVwybQ5yd/
7yC8P43CR0nxDfkIHQP+6F9gCXDvr1uEFxUFYVjqgCtwaHqipHYOVWm+33dYXJnmnSX+0uhEfTeG
OM6EOQwU5zTgf85y/0RMJtuvyryt8e3qc1i7zkXg4wDsI8wnlTM8zSzwTpd+IS8qXaMLEm5en0Xp
SeOPZoPL7rSR6riz2nw/LdEFPsTrpXJoiWcNOQT1mO1IHlVoU4i4Hnj7brMMu5CyBxTXnYA3EBE9
Z8fDE5xLkjRy7MBZnX+Spfk/7J3XktzIlmW/CG3Q4hUIgYjUgpkkX2BUCa01vn4WWLebmYiYwLD6
dczqWtktWtUJd7g8vs/amqvm3Tekkt8FxcOtLcU3R8w18nntbGsGtSMd8OSIPO1T2yNlkcz6wY/C
B7GVoeB2qsk0nY9kGqWZJRIZLt+u6KHglFQuDDxtv4S190Ra9ZB7nralcEt+7UTR21OaFWHRIk8Y
xwmWmG6nUhZeKC0097yD49GgtBGHC2pa0FiH1QjeG5AtFSqUbTWIQlyDpTrCfruwvlFBGDV2jfjh
VouNqr3nvqC+TXkMnVtKx2MpBjn2C1ZwqwWgaUetaeBLWbCgm7H5IooyYqHJxPLCjL023FKCgaZF
CprZMEjuMRgb5R+GKqURhuxxF3wrOY4oe5/iqX0WDUqJTVsikuQ06vx51AeNcpdm+l6GHTXAcAS4
nanUaRxzbUgeoYOVGOFYPDXC0uCpyBPyZ9AnVDBbvlrcUvvHqaUPO8odTYHNrZkVLWwCyTGIrADH
JlnArqlXxnib+3h8NC2o8SwM5kuo5llUHRsTFqTwoSA11qnXbUPO2T9J2XfljhsrkD6Z0wKn8+RR
V6hRtFOpQwHrJ+lBtTBoLuO2udd8i4rmMpVfjVRVnvoitg4yvtFfLBE2jV0JjfQYJYb20ofldCOg
DsRjosyRP4EOt+LU+MXcYX8uu9nWgs9bqj7+16WIpaA61MKjUIvBTZ6gbCzzDk+G1OQuyCEh5lD6
mgUgmetMgPnMA8AzHJMZDm1SLD5yonockx7PsAIAlFWOgMsEbfqUauq0r0qzP0ZCqO1EaWx3LWo4
XBQMAcchbzKhaCc/QmPgCSZSQOBwHAyhy4e98p3SkO5Xk1sjb11C8VMquwprgSo2OLpiLjIWEA1s
PTGANqmJDK2saEXKrI0MNGLp+XjRGPCFBjM1rti6TEy08vQ+EYFYdjGo4iSVR1J8YXlXccrfq8gk
9qKnlQ81GI4fmI3Oly5R2EtlrSAIEqYRXjpuK0lSwCPtpOnJCySG6+jjrBdiB1ZVou8W/PSfQYJZ
B5XE1ZXnFf01WWyFpLEv3+kUeL2qoy85RmhoG+p9qKRMGjVCb4PVmM6BG+qYycmH0kfjrWiz8lcq
cTKRAs4IutniYUAmehNxov5OrZy/NUowyl1FWcWgd9ZPanl6fLkqzltABsa9VMnVVaRa/kOca7gd
9LPPfRTL6LIiQ8ObuBqPiax1e0Vvh8cuCp+7LPoSGzGVlnKCp0ZsbmWjA/dmYU7l61AB6jyroDZE
snJVTlX3HI04eAWFR1IPBU0uK2izIgmaXp5R5zXqJRt9DAHiYQzNn2oZTMY+7Vr9YVLzXLmZgl6A
hB5ZYCKiMuGLdAPDAAUa9hqpaOx9zgU4SMciZ6rJCI+UgVr30D6G7zmUp01QDpyyWdvBKmQVVm9q
pw77AuHdE6axXOitqXsLxFg8Uhw9QtvMVYpdm0w5+i1AwmBE85QmjfiapY36YGZ9RUolk3VXaVPy
+sIAQl6Uy2NuFiOQZqG/n7MW4PuBKtmN3k/w1iQcuhGEAMYfwuHW0uqINW4qjc+iyUJXJ5L8vcza
aD4NgmZXlHAXhgPFchkln0GRo+XzFO+g9B0XJEPEeiQQVP1QTYp0V6b8Y85JnvUdfWV730+yzyyO
JHlLpXhzp1DauWnQE21DdJbU45X+PdUY0ImN3ELRqBVBemScjJAPO6t4ntJculUlKcC4NjOzeiOb
pTVT1/ToWOqp+tgVWWagGUwACWgBvkoZt+rbyqx07FmVRHto0CpTAatk6M5aM6h8kkJF3207cxrw
uATQcQ90Uvzux5YwY2LCqywqkm9zCTvl9mzKG0RWsWB38JSuwhCOod9gTyYnWXAdRmBscN6MqDz1
qvpQJNFbGyoTzrSw+VPp2KVU7/cqZhyZmzYj+aLhrqv77wFFrv3s+R4+5WJ5TDssbkwAiD5MzYln
0OGGZAnWj8WVNuk3HgSsLMcjHXuCGK0Q/ISp5VEBLoJdKOEvPYOMWTdO2QcvFXxxrwmoMvzSp1jZ
j81GIPmGSBklXov8bkxIT0nKNz0eGsC8rz7GMl7PrbnGyiOLoML71lVdo4EK8avXYoWPj0Eae6dZ
dNihVdcNBhmGUGDPU25kS4F+2hyzfvaEoJJel22NvGEhffWwiSvA9EUa8PIqP7aafEyRUcZ8bC15
5TjPFQ3zHg4lEzmcqsV0F6+DBLZghHu7BAASWDZM9gDuYL2TZ4866qqrID7E06c4xFOF2sXK7zBS
5LDu/+q5euVkPXtuv4VgcsdtnFRFm1vzkJ1RhU1KMoPyXoWfooosxagoP1kqDolHBifE+y3GXwnD
0dSP9ig3yFT26BFxmZF44iEVOLZvVAtvYvnZnBrXzKKjJBU/ukZ76oLyAVYHF8IQWYz6rQWzX9c5
2t3BQft7V0ec4qLvijxehRXnhPE+7DlrSOKhDixbNb5aLLipAIW6xOhJhzQY4BcD7+FQisARhHo0
dobFTjZR9QREA5eH9k6vEomSYfZqKJCRZlybbfsmjB5mCvrR8AfH4PuDJWE90L5XZXNLezDnqQ+t
zujP6tDJ/cyROTppVvXWKkbJww3Hqg0Z1ZDK2NxyOy8svwMPCjehXDRbqyyiG6tI5R9ZbNWY8lg4
f7RVeg8rp7XAUnr6dRc8h3uSwZGI657seMa0U2ryXHg5pcnosNodWDUxButxSQR9WQXPhtJeMSW3
Oe4oLYQexYB+UIIRmT2Ns9HiUEuBMxfLJxkTjcITeCzmU4tCgnZ7BHj86Nfc3ITsYWBkjhXAcN3/
VhnfCrUGxhn7GzFjb5Ax3K6Ep3mNkIoZIzNuAqwFesZhBuEz12+Dot7qHSYmATXOafmpTRsMrxnQ
of7StfWL2aAYL1MTDXVOQhWXxqwu1Q2F9njflTuh+ZWB9+xxUYiZTKIXOj10CDm1jjwIYCH3RgHI
QY7xdjMeemzpSrzTKvO1xC6gRGPsq3B8Iw4HbQFu19jpwrNvjDhimUwz02YtxzAJ3AJ+uhFJ44ZE
UKsWzqR295U/VI5Q5D8F854i5m3bizelqjyqQbrDXAEpvUPqEYTxzxDBeiixPV5L+a2HDZmEZJVc
EHYE8SbkQ3XeY1nP0/LR1KqNKGH2SQ81XrnLeukoQ2LctGF1VfHREBjdDUMIYrK2nsBlHakT7fLk
VeoLng8i+KXxNaguAAfkRMR4m8qeq9fqp84cmYjeJqjwKaDgJfKhnfS2r2AYYoAYb2q7Nck6lMP3
eMKazBo3IU6vtdndVHr6QN6LZa+CaPEaxDij8PbAJetO7n2sDOA4Cep94790ALBb5SmWbhLlacTb
LBCbbS8lD7FCC7UvgoKav2ifPRT+PGxAlKXtevSZPM5e1AR+8EB7qq2SYl6rC7tYlUnaKBuNu9Wg
ChAUngNLdbCog8QCKlSO3bJKXsW8xqUFl2c2eFaE+w6b2EKFrxAmT6FOa6qIkjSDu5kwvCgz6lgv
IDwlt+ZIyimqNwK8hTHzPiMieMktsKtBfm2Ywc8eoIOd4yQ0tW3o8F6Gy5MO+EAWyEODIVK3jSjN
lK9c+xl6KVD33mHQ9ujSFTziEWIBoBmwbC8hNtaayBKdH8xU/Qqnq7pSJ0TTbWVIG20IGpf0UbTp
SZLtwHR/DvxWvtVG7RE7Ad/JZ1T2OOHnk9TYoU4SbC8gKcyK3rqf5FobsYq2nqYex1fUg9jIgREy
ksRzvJw3n2mIjLueTfkmlKBPJFZJIeKcPY5i4cCrjbaP0qAA3F6ZV11fNkfR9LCaDUBI60jIfZWD
c8h9BoNpWdkNUrlvI5VlB8fKiJw008Eyn+RS4hlaqnGsaxj3XDhTrtHh18KSbqnicRtjvFHMrtlN
g4yxex/J+6hNd7lZulnRgofzqk0tdc9SHz+LqEl9afxhUtqwQ1wGBT4R7TBOHCnByC+AzKC6Jjmi
hosAdClMlgRX0ygPj0SnlR4FaN8W11+j5g2MUxcPNIEOj7W6V3JxrkITnmRxDFzTEB4rLWkcEmPH
OKvcXvHHz5aKWHAzqmHwGFaafpAnz8LxosuftDHBFbIDL6UxHh1JYxnKNMhskY8XYTdQiqAHHjuc
xM9OoMtUmfbLF2QykyaWHLKYvUnK+GrE+jcS8d+oPHtLplg7skT/QvNFt7W9zttMyXTrK8SYCfdR
reEWLPrsbYxLmP1a98ii2+NCpdyNVBkU6XSrDjhna1OOXi3r4WIU+ynRfZu6oo1kaAi9zOymmagM
iHG97HsOZ2pEXUumVEx7zhmph/kLRIsp/uRXxi2JBM1pcu25katrL1NeuGByrcVWgKm0E8iNGJO+
V7SRgxs1RAVVs/2AMxA+ebg3Zng8ZdWNOnKPxSjVI5XuMXWaQj0k4vfBk7YaANbE/5J3eE+aGXA2
AOcktJ8LQUtcueh/xONwFDxIxRUPsKT9diSaqGMdxkNrCtyMFPNOI6/BPVLQnHq+JFRBhBRE+p5j
Qyp5/QsV2Dgf9k4pzL701LEIP4auPQCfsfuGhlmfvdzkxbNkA9B6OF/9hPFJjB8jamLNr53IBPeh
dgOK4rDSH5VM6HEXxE9yTigHXXDNS++wqVORd6LQOGjTcFPI8V5M0md5Mg48q4x2PuFMJVAI1L31
RXmVhNCr5cH6lMoQVTv4faxT37jm8rr8OGnBA6mUHSyS50mYrqVRT7gYty9GlbvmEH+WRP0w8GjG
h2lgco8tjnKlEwv8zCGmLEZWeAWG/VttxUa7hqP0CEfgRilfK8vj9fDzGE0aDzXFE8nYctNDurIU
BRwdjPaoEAFY81YJ54wdWsE3q8F8HRAjqYQi27ctWEncqjuV8pG+mUQ7YKLYZZn/DM3kPonET+NU
ftMYITYv99+ULHotAO2xgXaybbYCXirVq1+0+6rB5VbOr1UZJ5spePA8cef78xvFrh2mTZ4UTi4Z
e6MYOQ4A3Dbal9RL/ZuhMrYGh8UMMjRMKOg5XqIox6mLjJ2J5uAB+OT0FKgJV0scDl1tZkxFZPw3
o1VtZN+D6QkV5nPks+VzsG1NUOiiFuLjKgVVPR8VVDXDeC0asFXNYjk9poUu7HnStn4oqQZw2Eh5
xuZCpZoP7zKo9/8kHj9UwS/0cOQjkVSQ4KSUEmwHVR8flTZ6LnUZMCx3FmHzjO50uZv0vyjAOHTb
4hGPHx9P0sKW/7YecBF2oTkk3ZfiXhK5aoA3kcQ7nZxYQskJWv+RpG30qS1qENBVP6zJyBZCn5P2
zv3xTv/H/bKBHxShtUjEfVy30I6sTt9TETy5IRTi5h/Bz/8VM/BRMgJlYG6oLiskjymMIJn8MZ45
+Z0v5LGrycJ1k0o89q4pos99QXg+PGmY/I2P+TECqSggcDh+56L+qJf9sTLaX7EVrnywtShzv77r
N9Xo2rb0M1flBVWH3GddieQKLw/Gc99GIwWEvkYU0asv+sojXz7lFu6bOqaQnjU+C5wgDWEq3IkX
6MuxTmvS+TCU2ZKmRutG5etCSB6Ro+SmFLu9wzl7k2wQMzoV/siP9SZ49OxcwqojtXPMZjlk3F8O
fr6hf2IvZMORpYZZr8ZuiPQjIe1V4AdTNGSQhM3lQGe/2rtGLoSooRbjfmgw+oA3QcILmr3VhCDj
QvNfLSTv+lNeyDOrwRPSilNx8aPBITXdUEHixjfJVTKb9+24Xrujmzi4zV5u4UpXLudXmciBOCmx
O5GKD4OHWW5Qt8VWqaqVAbPSlb8LPd5NAG0I4y7Cvzotta8DmGwHNDXsVN6tV1p0UqEyD0yVUhFZ
Z+lAPvxxpgVFrKo+XvGejOYHJKSmvlo4s48mZotTtLL+n1ue3gdbrMMVtmx5ViauVmDmq/kYqCio
Ky5/orM9965B85+/67nAlygJDxI3NpMN+d2t2c1czCHL/5dxFkuUxp6ScfFwJUwRAyzP8vLG6A6X
23KKhJq/DguRZs4S55MijQktF8DGhPyr3VxPm+IJfZO17aiu63QbyR+2qrhpXw569iO9iyl/7EBe
y8jBj4k7aP13SQ6fLFFfWd3XIizGXDUhLTIkXIsaBAvKQcnfLrfg7Cx914LFMEunJhgkek0I4qsQ
Vp7PbG0k7Gnif7Oyvgu0GGuhjt4k6jjI11biiGFz3xVBvI241tqD9K8mj8G2jm5Al1BdffwuPHKo
eZXC2OgxBidxfzvhhf33HaeDnEGbjPwUhevHEL0s5R5SQDcWi2OBP1WqWG9C6B/Cyny5HOncLKVA
TKEciJoFhvfHSFQzyKLE6U+Oi1uNvKEzlqnulEax8oXOxlEMGgXejJf4xZaUc8otmzEnlydo11WT
4DLecLNtaytacfI4N6j1P5GWBWlmrKmQUBC7QjvNperWGpqVKoizbVHhz/3Glp0Uo4156Gsy1f7j
YIHOCTTgnnW+Kwv8qi5/nLNNQf1skAw1kDIvOm0MqO5gh3N1En9cPI3n0S//FurFwmaYczm7qfD3
5eGrLVKpFJoC+YB5TRoQHS+FxCvNONdf72MsFjIynQljonCHJtzrsfgwjdrRMILN5c5ai7KYMzBu
OxTGhUsmxECdwG0q8XHQ0bKV6qxzi9r71iwWNZSJYdG3WA/59WuTV4+K0F3lafukkke+3KKzkSha
nQurWQeWRaSqaelKlZdumk3IwYZXQ0FhF+HI5s2n1suxzvben1jLMhvWoQzteumGY/FmNhxxvFbC
SCKuVr7SuSENwVFS0NcYurpsEwo1kk6QgKuyewyn8ZfZF2vlOyshlk2pa+4Po5G6sRLy4NUEGez7
oF+ZN+f66107tOWlJYegqqaZO/HmBaf0q+J3B6HNfl7+KmtNWcycWPfKfMCimrWlIu/CU5ChdPvL
MdZaspg3qLu7ytRSFzHCF0RSyCWbH4gJdpejnG2JKVF8Ks2Vrst7V50V5SD7Ocdb/cbw8lm+d7wc
4Ww7KKFFt2BY0klKQ8vyEk1K7lI67+J65NutzAuPVSQr8//3T/2o5bJmaZihcl2Fn7SsNU1af2hT
K3Oz4XZAjF242fQgpjcFWgtgEr2AFh/HUrmo7Z5LXol4G6I/Ro71g0lW0BhWvt/ZK+3737O4VqpF
YGpCl7lYbFDtYPviV4SRguliyYBP924ulRt5ScKtA4/jleDKPDoudcZiiyLZ5g0pI1Sc6vRhUCkP
EMMyfFI95dfYRJg417IJMnvAG2IjolT3bUP1ytLGOLOTeC/kpQlssjJR+p8NOUTkekq/l1LTlTZb
04jvZhzEudP0cvPYKhGJ79KLFKoHeNY3fD967jot+1RxRTW3VZoY27ClGKUsVTW+5ZUK43Henwxx
b2BOoth5qtRHGTT7ytibu/hDL0iSprKBksKA1ULR68dTlBIPnY5gwA1U3g4HUoX8X8yHq22qCnT7
4O1J624uj/dTYgtBYUXjvgZQWDnZHiZPj9PIFF0t5nQ9Jo+dCCxah9/iq7ta6xwv8x3LSq4Uc9xH
nuLg97Hy9aV5lVu2W9ORUOIAp88VWh/bnSBmplZFdiPzMFnPZo9v8ShvOhPwCF4ouBIbQsVjBtUe
4xp34GS6z603FGpPpFkWveQcZ5mniaMnuXo7GldaZvboG2LrFdPQ9NPljj7Zhn9HYp7DSYONsyzH
ViYe37Ry9sRE99PfxbnvwMp3urVLzO9T/UlvWjMDTuR78r+PvWmqtdbnKulkDNvs7hAeLSe8NlDZ
M3HXgBinq9jcKoAfps56KdKuj8FA9U3WFFB1vTM+Y8ZYPWMxWPyciaiG02HUeRiyre8gKl+nos45
odN2/gm92NWmQjSUxFBcCqEiR8LFnBdXqnj8Z8hRm2k8KJkkYemBAEIL3Mvfch6Qi9Bcc0wu8oxX
9u95VL1LSiSIBbqJjP2ACGULkv9LiWshWT9l9snwPvmkBreXI56mDiRYiRAeZpI0yYPlzaccaw8S
guKaqLICjeehnDT3c4uBZyQ+Kc0dTyRj8ZKVOOV2P4XpEFIQdfknnBnAOrRGqI2ixhFvOUs930Ky
ZyruhBq0xoo5vM+0KzP5+2mCyppVQESELYJG/Ni11VCMCEk1V8MT7WBaqXE7CnX0GuU6himdODQr
J7BllfbvHDskCxwoLUPVQA18DKjE/ZiXac508fYyDj/VbQXv7z7bmbwCQnXblI/Yaj8FTwrPTTeV
fIv4OdlZW4zAnP7ADn4lmkB/1wgbpyRvrlTvf9f8Od6NsUwR0f+XPD9vsNysD+VL8Vn5DL/H5kpC
KbnxCePxRn1W3fXK9dMlZBF7sSBrQjA1KER+p7dN42qeziHTmdqblJrBT5SRruxCcyd/mFBzQIXs
vWFQi6soi4Bd0TQ4m+ZuVAlfPMMcKaLkma+Se2XlALkWaHHK8eoRIXzHtYtaULvs28d+mO5GlcrH
y5PlfBxySYrBW4SxhP4OiFQRGBduHqXP6ii+1OaEYi5fWYfORGGOMCmpdqagf5lDyjSjqie9dL3m
u94fauN713+53I4zB26dJxVRIQXLZrJc3yWPK5hPBC0FQqtT6XiUEQKt5SjPtQMrFEWV1RlNsOwt
z0oLA3alW+F67ks1xFRvXyb69nJb1qIsZhRlZrpn6pUbUF1nTd6DZZivqVH8/XVbR1GjyTBmKX1a
vqhlVYdouKpdz2uafYBXT2wPAGwcb/RbKqkplFiZOyfr8kz7gSmmcKgAGnJ6Fw5UsUga3oMqJ8rK
hyBFu1Ko94Xef/oXHWgSgR0Peu9ybU7FTpsAKLmDjml7TdGVS2Gs+Qt3RuFvPxW7nUlubN7rNJq3
WA/MKE1UvdBdxPj5buyEL0JbUUlpdSv5xNOVbhFosR4IJvI+tdFdcW/ujV2+zzA4etBtzEe2vYtG
VVzJlZ/bx6liFed8KOnFE6qsr8iekPQ6SysS3sf4qt1Hu9ipNwD2PDuyw80arfBkeEiQk5hTJsgP
a0ZTfdxHpNRLLErUXUXtvhStdC1XVItqDQpZXQweLg+QtViLI1mAnH+SWs9Noq/V9GQ0b5WMCqZZ
Q+ScTGSaRDrbYssn4XiS/eGfDMKoWm6d/gqTxh69BOFLYF9uy7mjLVFwiWROcdBbHvLCpmnLqPNc
H8sFZ7hufpYPyUbYQqcP7SDdKEfKANzmBo3TsLLonhskH0IvVipZskpJqqCsljv1OB2kq3jPezmO
8djtHalu3iB8/bnS3DPfzgJsxzWIpwKDvz6Ok1YfgqhV+HagFnK7vCWVcxMecYA5toDWjWN+r74m
v8yVffLM9ZOCO0AKM96O1PTyWjT1ekUahkzOA74yHUjjXXrjudULheKNK7qrrMk5k/DhpCF9jDdv
eO+OVWHgqeFAvPgleg5+olJX3GgnfhFmN0MntPbGMdtaB5Q3gSNTQW//9Ulnjq/pChkfQImQ2j7G
T8oYeZ1cHMA220Wp28n0bJprtNeTXZsgCnklnepDA0+4xbfUBJxwq6Q51KiEgxrrd38FYntm3ZQx
zmEf4M1nvvnNU/RdNw7c+/Spqw7Gk75H2O0KTnKFd6IzW8sImzX/k9VwiwlRwzCnkKc6zKsm1Gee
l+z4K0zpDZqnfdVv16hmpysMeF6RO7SOI7zFhedj8ygcHqthyA+eWmM76kXUBtmKOHyZpshYmwHz
jWY5ItkOcJDRmAfcQT7GKo1hNOoAstkPcKS78ZN/9HbY9kEo3iMzYxRenujnxsb7cIuuVCWtk2K/
OBhWllwjuKSSQmi8l8tBThcT+u9dmxYDMMuhboe0yWjrAgp9+V3W6rsBtZjd99br5VjnvpUhKYrG
uZGUx1LykOZeHtVZfRjUDIrMvSd880dvZTM41x72TzyjRJkL/1IowjGlK7mkHFoxtSc9s1sjso3g
WKp//cjFzH0faLGDlpoVsONRly4/Ax2wkf5hfbty5T2zsxFEBj0Geo1cwvLKKyKMHZuyOXQ7sFxb
3cEbmsdaJ917u3ozblDBH5Ov625JpynmuXHv4i6GXlhy/J570bspb4XX+KHGtvdT5f5IrydhOx6S
B2FTc3bYXh4fvz/OcoL9hjiJ3JMkBvjHCSYKnc7L6nAQ9/4tEHjzbbquvqDZsmNHffKeOwc38UcE
197n6Ep0zdvw++UfcDpANTIaHGIt8jbzmeVjfGhNsl9H/WGwxPZr2UoiBreqdedl3t8nT4jEisx2
qkA5VRfTziOxbcVTf/DQEKfxGFMf0d9Ry/pFyqu1QXSmVVwLpdlqiQ2a4+zHVsk4lWr4MrBVwrKy
MWVwtGLjb1POsviyqA6y9412uNyTp9OQ6jpK8BAZYBWnL+vfR4/tqMyGg5a2qp14Hpat/Xetr+8H
gaqAy7HOtg9phiqThyK1uWhf5g31UBbDoRmVTVNFO70KdoGS7i5HOd+iP1EW871TpV7LwuEAntnY
MNuPAE6KbZea2BrkwcpWc7ZJ9B7LGFn2k7NHJg9JlU/DodPJy2I30Gn6tahNL5ebdDbKLNEAcD/r
NOY/f3c0mIqhzyD7HSYqeeToV5BVthAlK005s4aRfzUlDugcPkgWLqIkoRLg5KgwqcNvUm7Xt/mR
TPdj8lrvMq4DR/W6+prdmLfCygc73T5JfiLK5S5lGOrJZC6w5Ey11jwEYvUIz0xyBNzp/37oEcNk
P6MHSbQupjGkEi5Rk3lQBBWzTUnJGuwSKO744sX6+M88/v9AEIAgTLYLQJA8/ZaE3z6yQPg3/mGB
aNJ/sVGIfATyD6aOduK/USCq+F9oj7iCcYLXSPGojJD/hglK/BGqBGy+VJ7wGCL/gwIRpP/SWfq5
4HCKkDnomcZfsUA+TjKOpfMTIekRsqWoOvRl0kfupErvGimwu89U25hvmGQYbn2bsALXOz+l9nbL
q3Hzae1gTIe8O6z+Jy70E5PLC5vp8iCEifrADYq4YjOI06ZLAarJkdtXeIBv0nbNkGqxd/8nnkxA
DDPUUyJzrvZ05vS7neMbtuN6hTHMhho1xRW23g4jTc9uHs3cBt0Bxyl6VHcNLPS1W9vHWX/6MxZp
IsVPqzQc+BlWKDp6eq2R1Xs3+O7/OY68r6WY/wt/Din/icAZlrdf0ngn1F89MrsKR2AwSRn61kiA
cqbYJk/ZheA7g6/ZBrbCl0MunhhOYi65v0oYZvkkEbPZ9Nsh2McT1Z2bguqXb+oLZqUb7FOcwfhs
TE4ybtLd2mBaXP5Pf8Bij01KczJbf/66P6w789ju433c2+l14MpX/kZ/XGnv2Unzp4+VxWZLVbBK
Hp721tQ9O9G1/uC7itu59S56UUARb5uHYLv6RPrxfnfayPnP3+2HBqXxdfZP1OS5uE82sDB+1hv0
HPfkNl3py+VWnh2q7xo5//m7cAhjoXpZNLItVfycUPuADIFoARjsfxdosQMHfjHKjTKPnuazb7wm
mf6vArD4qpycyQ0ttkEZhmXj54yO2mBI5o9ysHbbOruaKX8iLKZ1WzWtJs4TQAs/GcUR8IE9mveR
WK7NtHlknc7uP4EWV4A0jToKIWlKs5l2VGMpG//Y2d1ROcaf111Gzq0luEYAICTza7CafBwCCvXS
QRoMgZ1IjROnr4bl7+L6s9wMVCJii62saGXPLiQ84FFvwO7HZrmYx5pY476tAUmBiX4dAqr8ZHzX
6k37MGcu+13zDU+n8gt6Djl2ouPaDPs9b5e9SzIYy2q0xypX9I/tLTJt0hC3QoAhU4sHmSNcycdx
a+7rY7MZt/K2fhuoT4u3zffQaTfZ7Xg/8Jyp76wHWDkP8q44irAY9pfnxyJp9c/Ef/+zFp9hbAyg
eryQ2MPO2wOoxDLkqv9RXyuO3/JiPFOunMsh5TOTnzou9ubfip6TCxLQ3rLSwh465ja9bUVXPEIo
eE0O4lb/NaNmn2sHVznnt0mKnuyMbD+9oOgCV7v6gC3P03PxVT78lsVCZERy3VB0wOSy9b3wObq3
7qrr4Gcsul1ua7vqabpKHdVu3rqX+j657d4U3LbsoXQUJ/5c7NdGySKp/vtzkNs2RXKvPGZyOvs4
SuI0lJqyBpEh70kivtW32UZyvcM8ImS8zBzRXTs1LBIeJyGXrlthkgsgPUZGgASLfJYSzMeWCAxk
4hgP+AVvZoOj3oFkcHkgLK5Hp5EXMzJKYRNV4HvtptwMO8qm4arhAiGkNoAv29hTHZxTn+k2+/hu
beCfGYTvO9pYTMep6yXASLTaLLJ2G0pgVEKtWUkFnNnLPwRZTC6lVQOkWzRQlYAm6De9+pbGK+va
2YaQ4kCgzzUTht/HEVN5kjSmHQ2RwmTTZJww48fL32ktwmIDytRMsfyGCLkM/bUTrwx1Jd177oyF
ouJPIxbDvgjI4hctIZpdxjqQ7aIN0+45P+Sb4OvqJJu7fTHpiaYCBJ2vyVg8fOyyRDQ8wRRYirFB
3xb3g4illr7pd+HP+if5PbKmm8s9eH6OvYu4+EhDZ1V4DtC+6GAAQfTsDopE7sR7HgZ3yha8QfHV
62ze4le9j8+t8B9au/h8ZmJAlquJLbhY6x0lO9oIjniXfNOcaMsBdrvS1rXeXXxLYO+JkETEm5ew
1NwYO/+obooXy3TY6Dc4Rq5EPLOGv2/gb7Ojd4fJMBci+EUEFPvppk1eBOsKOpitefDfgSGuNO9s
NG55ItsXr5DLlBtU5aKucqL1jo90UduW6YYnMt0Jt9a2/Cz+aCYnAPF8YLWW3bW2np8p78Iv1i0v
F4NS7wmvP+S3ymZyIQfayluFO8j/QzJ8XoFPZsq7aIsFbJw0K5XnaHMNMS8Le2D6tm6n9+hg9ysd
e3axfBdrXobefUa0v63SzJ9xmKJHCg7siOsONF2us8nGjN98DOIKFbq+BplJjm6p8gJJdDAAK6FZ
dVZ+zdlRTBZX5ZaiUjG2GMXy0CdlKPNrul35LbziUd2Bd+xQLQIGyPY3a7lC5cwx35rTxv8JeDKK
w8yKdImA6l43HaCnSmgLP1IXgqmc2OJR3CbXySF+TF3jqd/iMnVfPMea7R3n0xKAU6eCn3Po74xp
yxu8kW7nelT5vtmvXojPnNw//NLFth1YdT+ATJ9/aeDZBgg95LTPXmWHV5LtcR/XHkCaBSBLHBm4
8N5bme/nVzSy3mhUyGQh9Pk4UtSur2vr96g8qhhPMkoc815D7Fh9g52xXb2Snx8Lf+ItxoI/eP4E
42vOY7F6c0EqbwCMOLo9TQ4pXCe5+bu6nv+cjP600Jxlxe/mQlj1cSoMRLSwcPDB62H6sDLA5x99
OrX/p1HLargxAwsZzSGajXUX32LG7ZoP4svcmek81Ct7vNNAqDrUsO5b93L0s0eKd+1brGIUAI7y
BCPI1lrM7dom2nZ9u3IwOnfhY5z+aeFi8cryXsbDgSD1dtqhMX/M0w3kQP0NA+FtuMeaAgSOjHmG
bivbf9lGzIUol+BZjbeMj98w8HrAVvNGoXnYjsRPnbWibzi7YL4LsDjGaFYrjv3vaQCezJNvJm3c
COlKucfvh8eTcfIuyuLoEgaREeXz+TK6zq6Fu+Re24HvYTlU7VimAobc5vpmcHZ8vAu6mOEQe/Uy
nZvmwUwSeAGS/w9pV7bkRnIkf0U276Wt+1iTZLZ1AugG+mSzyZeyZh9133f90X7H/th6giN1IVFC
zlAmG3E4IDuQV0RmhId7rrAC+arDXdigTnXe5kUbQWcFsCwUtZCe9sFRBEo5wERAjQg+qAO2h5I7
zW3N3P+rh+/TNt23V/J1hrWDbdkLNrnbbwa32dZsRbHT9oPf/cjCDuWqQRfajFkNO0iCgYoUT9o+
tLmBs33hAS2DjiqjJhqDozVmYRZXg8TCMnXCoYgexTnZNggSb8pN+Ja/xW/A2bny9hWgcDAXt2AT
uG899q2FsXnozJIazYDLZDBdy+/gGa54xrlb/fk6iiRI5YAvnUYmhGHR12VCMjkyWN7Er4PMMLAa
4AAz56F9I0sQYaI8V2OgmSUyyOTtqw8iKBnbCcD0kqfsFIvd2bY2IDTekzQQeAXR4nTqqaDAKxWg
rEUoCGYzMW5U5eXPu/uFATrFkKtipjfksS2L8S5FrxSqQqx4tjoI8GWi4R5UBSjsnw5Cb/SyMsgg
0uviALQXeeY4ndtc+yaI1azAZqECqaaMn4cLyTxSAl3TrpSVNqhB10UiKHI1lSVbkMHQP6JDsslr
O7qPNsCsxC44QF1DAc+f1UJeoTBFs7OTx/lJNDM3t1hPzbWgsPxSZJoWNwcxLIQEDGbIrNcJQE1A
AYE2spRZgqdrNS+onYKRCXBMMLjQApCiPqOXnrwqCaxCexbqjbwbr0OLoE9x5oDP/Jg/JtE8BFZp
WSn+d3lLrXlQ0cAdH//IWG7qiER9w+Xq8Yh4eJfs243iCY58xbrsrgUJnAoUWVHhhtYC5UC5GRBX
gyQmBFXcBBoGK2hWxldWmjDeP2v7V4KsAyq6wPGe1ewTP815gzjMTPCfeyN4hPjM9vKcrQ1mYYJ+
YrTQoRkl8sTg0RwRxQLQ92iRklQrBc38ZVPC2vosbVETFwx558cl9uFgJS8izsaY7wsv8hpgBhVr
3LdP0kt6UKzSAxl98oNhfX2kwK5r4FIEtJS6tIRV2YvyfDyaoOH96G0cSSRAkFX0H2Qob0vW8MAu
wK6dPXRpoj0V+xGNQtSeDIYoAiqPVLX8r3LwKIGiseoZqbLVbbKwQZ3vBvpEmQGKchN3y28Dr19n
csJYu9WlW5ggw1y4kBZZDylXMXla0laDqRthCxLGmf+aliA8nsOYx39rO6dom9BV/GZkhD/008DC
yZ2T9ACAEEZF4zlgDDTTlp+AkRs8g/Cs4BCbvVGdgjmysjIWtQG0mzMuZvPccDs0nExbxe/75itY
1wSw+2UDFJvmrq6h5WNAQeMlGcRkm2l9WIJjsC4nizOCHqm3IADZQGPKamfcQGnQiCHwwc2pOxmD
+C0Lwi7y6qIUEsNT0hBkiBYnN1wgWg2u9TFotcMO1XYb6jkBuMqNIBGlEUImYSOXdsxzQD7bpJsM
rMP9VgHF/MA78ayDpFXEmasauxDjueVdox5yoXLDAYA4NKzV8ygoVtW0ejzaSi+CgNzKcHVTB0vi
RGnQLHSyTvilFeQYr25IEWg11OfgI3NoSEG1u3sXG7mbnocel1vDjFtZbzVz6NAVH+0GCNQ1V3MF
nnjQT2cqoHgmUCNcCy2quEY7uhmQxjPIc4SRARCDr09ocAS5gB/ioQ9Qa4FVGCpl9DNrlKKAn0xd
zMUK13QoGoQAtg7cFYLClGyCHnSs9wLIMMXZBiHnLF5BTKnUbzS8J7ofdVJHqjOCu02oTU3P1PKg
x/Ok/fCTueK31Zil3X02RYkC+rigLXhIL5Rz5nYDeSt2HHhtcZxlI+4wAjBvtd+rIB74bVfIIull
0oSkRiNJRbiu67K6SQt1UDYVAFmAVqK7Di2wtT8bplRkmeFgQ1X1Vyns1fI+1tQofosmqOKhl0EF
f3wVwb/YfdOmhTMFWfVhpHMtfmSgxJC/lT0Ia78NgzpLTjrpSmvNfGegV6bR+eELH6roopFGtVDu
um6s5OtGr5ppD6BnjPd1CQVCKE9CW7IVQdaepOob8vtjuA3ykUiRDXxZPQ0TRDRQCwt46COYQRH6
YO0HbP8FOifaR2twkOFsR2B+r/MCLCOHWJK58RAkSia7EDsxqls9S8Zp1w5+I6sQHSsTbYsDouez
OWlKMEpmr8tV6krCnKkHjes5/25SJEivWRkXQ54iyYs8TU0jgTLIFdeEuIOBBL4UG2QHVMiDuZwE
8tMfUiwPoEOO/EGXHBWqCf2jXGa8+Bi22lTc4erZFl6s6ZJXApedgAU7AYvQCBFD3/H7dFRbF1WY
RDxUpagHW+hWxhG4xmW9fAYWPIz2RRVGj1I3GbeDPuiWDoxz4vndgJcGmGYRLg+FNgbjrh7qeVOB
SxqUcmMpTaDBbUJZV2xJrZocYiYGdiLIzaA/AnW33gBHNSoTkOuKMhWs+dAdmwVLjjtN37RQ9A5u
8kqaDMAENT5wZX3K2tTsFGPsgis5m6oZVYQ0LBS3FEBd8k3NhyiAvmAGvR5cFQxsz7u4lgXuneeg
ddiZYZcm3wslBoeOACKf8LU1xtj/PgkQCIq3HLSGS+NaSvqGbzxhgLtK7ro5xUMfFOtaqkDNBEwL
dfkwGa0UGQf4DLRzI18zRHyHWeZaQJ5KRQwb0QErmVbJj62GG868bQFSrB+7spC56QFkK3Jp9pEE
v6WCGTeUb5B0kuUW3MbBFJc7P58gLlll4Jd6SzJwTnTIuhZhktsz4SUpAZ+d1eaxk7VW2KN9S0SA
FScdZ9zzc4OvISggdrX8MDclx0E2Lkh6DZivXo3Eor2polj0/X0ImTRk1zCBWtgxwthq5mIZjqkX
QQrK6qo/Zrhe/dCqt41XfwUaCwVN/ga5OwdyfvesxB3rCkBdPHj9n+E5U3TcGZ0Qv0is/uDV9yE6
vghXFmgazrrcQyC7VI5kYGsgBwDBIgVbNAntfGgQWRFy06V9+UK1eutYGKTyMZLSigmSoHhcoalF
y98NVi/Gal1jOSRyKVlcOqDk1+dZQe6Lu3ILPR9n3ECO6SnGgAJm2f9sOLhfoCMPzhRveBBCUJeo
sKuBd0oMXITjwULj8BRlrOwSyW/QVxikGdCUx0ukxkhdoroJ6Z1A1cgSAUmgucKmvIq2ujldwzcw
oX/nuAEyooU5aq/reqlk0Icmuc7BmTNovmIKMw+N8KHVQm7BLK38nVmMOkvyUFap3Z5qTSMmDazm
18NTlEPd0ALX91121/4An/i2rCynjawGfibBoFlvs/NjQMwD2o8XOAATwIuf7hm+zLlyqHUyx/l1
cA8Sak+3/Q3/PDuVy77eM+1R24afQC8vVrA3QH0Cz/thT/KgPoGy5vd45zJLLWfe5DhAFaoJAEmd
1xpVVctwW8P8JkZ5jbgAHQLd1mfGfXv1NAC5hksDSppnpS5Q4g1BnuM0lMoIdvsMsevusvs4T8Uf
B/IvE/TLE2LBuCKQA1d9TB8pt+chupvZ/Zb05DW2LFk9xI5yr5bQOFpbv5ASpOxTr9G6kJQqjmC/
a1MQ0e+GkPHiXJtDkLwhHwJBRDAQUCdhgOJDU0Z4sUCZ5KCW9c7vWYn4NY+yNEH54H4KpNaIYQLS
JFvIe278ayCRnHiDXluXmdxiDYjyxxDqheh1QOj9gZGY9U1wGG9Vr300nnl0ocYmAXFrVnI9Wr7p
t054H89W1aNWa/FXzNIwY+j0exBptkwTQ/JlbsLbeRvs0isSwAWE8MhlhfCz3AH2ymKeaZyggFej
UGYw1kfRtvZ/JPGb1FyDWpNx7M7hT5QhMupFyOsDBcrEvk9S5N0TOFzK2a3ffiKaoXSn2bFu5/fD
48sfqAuQ7UhHJ4X03CKBhrZxeoxD47fZAP0lhIvuSfVQW3ZL4G4GT//WuUNkTrb2VN4R3NdlR7C6
qxZ2qSFDS74VBh92RaHDQ+w2775fNsAaGBUS1DIoS6gwR+DEeZGab9AMNxVOsipIMNQig0TjmOi/
NItktIsFLLoyVvMAxmSPe+1vR6h13XO9KUOlCmA2zRw3qq0DVzTYeD1XUI/A3Qy6GV/E2R0rt/zC
OidniRuyoZD8OTZWS2d3jqYijzoyu2GjfuVBCVvrbjpfoy3O1gIkRyJI/P15APTRKKFegV1QbFGO
AiKlnKh0MFqp9Vbv+AMSmbV5eVXPtw0qqGibw88nrOF0xUVufY0fEgUINDU8jPy0qaPnyxZWYvup
CeoCFWhR1GTERHqNXhW03CdO4Ki2AKkpcINBi+oXLqGnFqmQ0c3YPZqPBpigFdE00gS8dpeOM+8y
RrY6eegOBOwZdC9gMDrdpSAOwSU4lXBJm9y42RroQ4P3zizDip84FXclQCwdFkZj7eaiCRoJhhqA
ffT1t2qbqA07+DauLM2iRoeGBLEQ/wdjbOS70ydwaYZatYiLyz5sYUYTTB3i8E536DxwM7gxJI4g
f+RGzGU7f6lgw0OAGU2soNw4rzxImtz3wHWSyNg5YGcAvA3Sd3b/NO//gLXz1Tu1RvmYmO/FQuNh
rXGglgrWLxTfUVIaLcRbwH0ecVvymJ0Aa150OUTq8VIlBtg+GxhtbSgUIfXzY8TdWrsq9ro97iB3
WPPADqbv9f6X7vRL09SKEo1G4BqO4+0gDuRUuNKPO9wttuQUBiAVubyF1nwm+IZ59NGh9/mswCN1
fhClBuwhQ7bNnB6vzuSWDZo6B70fd82nHTrydZ1WVDrs4MHpaVDBcozOQsRAO5M/2oAHzwgWEKQB
hdm9/zznHgSetSf5ubjNd2xewvMFBhUX/MHxfSqgD/bUJ3BjX4eiDN/DB88Q/THVEXKNyXyXi9vS
31ye4fMdTGi/QEKogrwOggKUn0P/dQs2AeLnkKjaxGWSmaHq94x1XHXgSzPU9VhG41RwVNjV0bD/
wjvJlXBlOGhlQD3AyWz4b+8/GxcV+OR4JGrqZA7TzEOnr6XqESPukc1+6t6WUwfiiNNl6iH8iYog
mToktfMutKImsOKrUQhYs8eyRG0IPahDqSCW/NRRJNSzk0O0ie7QvqhCxtKeXHL+oF3KhKgc7+6X
xkgdDIHj536KEHgn0KZA56xQzbDAaRwc8akxG9k0gHwgFDRA1bq+KUBI6StrKc/x2YS+C6wZyCZA
6wxXp9OJRho+QaoXMVK5abfaK0hCZSfacdarsRcsNUSIJL6nYyzv2ilEzpXEZcIkSQfJWI6Q8y1h
tRZjV5++hchU91/6yhq02L28Wc/jMRngpynKrYpZXEkjNMxMyOWhiKRaQuBK+Zf/zAh10lPwR2il
BCNx/CXX9lD4m5WHyybWnAlwMbgIog8SwkbS6UIJeTk0iQITWidk3/M4bNyIz0QWdJD8GHpTguEE
vJuo64OkiDrbfmeEGQopJLNUblEfGA6kIUGzNK/GVkSPEvMcrC7Qp0U6Q1IPUu03xGKKV7TOvWfz
ZEUVY/bWTjm0oND6bUB65+zZV+aZkQIThgWCUqGgZBZY3lDpyCw9YD1uz0u45HaLGxLqOjzKuNQM
Qh8cxA0NMQWkcuNlnuBxXrljX6PP0/zk7BK2WbSrE9Eaatd19cRBDBkzx3uzm9/2D6ntx6Zx0Cz9
BjrJqAbbwQ2riW013CytUuFG6LOoQnglO6R4SXS7gTw2SmQmHs+C1b1B/DD3WEyazKFSkxoLVYdT
AaODJdZALIpfCMjpVX4w7uqX6SGxjW3DSjutnrjP6VUp1yhmVUNQcHhUbnEh0yIzc+Cs7M5OX4I3
CZ6RYxKtrppcvFjI54t3daYYwxzwOORoaTej7JVTRuuyG1k9CAsL1AUXvI3CWBE3gkPyMipbjeNv
VYi+TSkr80nC15knWViiHG/TNyhqzrBE2tcFtHcGIOfT9jzeJsNG2v5nw6KOAgroVSjJMJbjOhKV
I0TCvqrR4KBvnzGB6xFzMS5q/9dBoSKpAlPQ6S0qK74d9uMGtIPojwBFHdKC84dkQUnYY+oNrnpK
FVTo4KCHh6bvrnNcaj6kr0OoPqP1oLtqeU/tWfnP9S34aYS6lfBR6htiBCPpMFkD3nnQ5768Visl
G/itxThIDFrscnUaqgJKaOQw19cjMPdoIsod7QoqjXjeQdIOeuXsOLO68wFlg2qQIciyRJ2tSUhx
AzieLdk3w+SFG97UdrLElBFC11YJ2FiQBqGhRT1LAACk0qmpLsIr81AqQEkfIruib3YEcH15IteW
ypBVZN1BFiTLKnWWR+SLeimCJXAD235+k6GKcdmCSJaCPsRLE9QhbvV+EltkoE19X26bjXSjpC45
y6ENGVFwct1Iqelv0wfOCQb0LaNNyK33w4+ssC9/EdZQqfPdD+Bxrit8jygdcpODxEYPnBRjtOsr
9zmf1MkegkIrwMeGhB4QpOq4GZMZPOp/Hn6PkwtuN01C5Q7MNTTGmZ+7bBKAGjLb59kFjyX4GUkX
U+/UTrHdkX62gE3RuLb7l0ap3Z9xepf7QGRAvxrvDby7r+vOBJunJ+PtbVRW8UgMs9M46wv3OVhq
jwpcNxR5CLsQuTIHCH74JSNOk6U/36KfFqgt2nFSp6o+epPiWdI8semT1FOk4VEF8Q2v9sJVEYNO
1b28HylRDECgqUWkNqQglVMpxRiXmpikKOVvjdlE0Rn8pNBlYd0pWatH7cyuQjsNMHgYY4Rwqj1D
ejy8Jd3C9VfuCZBj6HHUB0JPrNwyximuzS6GS7j+gdujk9xlH/R9FmJ25bsR3J6pPf+IPICyrOwb
z4ziqwcQFAAqj8sc6onUZhHTuEmyAKHV14QrgQ9qUx6Ea2gYF4yTvnqJRWX5X5aoTQOsUCi0ISzp
e96abQXN9yE6DWon3ESg/GAF1X9jD9dmwJshIqNTWYZIaBo1rrGADVqewZ17PT2RXqLIU+5EbaOK
9i90EpEdqn+aJCu7iLJ6D5DjREyiAh1D4729S7Oe4ZZXcxhLI1Qo57qmiDXil/kd13kh6AVfakzf
vrfLR0AFHN+WITbnzvw2mq5+Ko2w8pjMuaVcmxC2fQN5WnJPb56Ke8BBHWiqbMsX9O+BbIq5lqsu
bTGx1C4N50kY6p9riZ4iETEPAyVcGelLMbu/XjJB74sOfBkgEWesfRpQSGOcYb9yMlLuwkHVHy8f
9NVBLQxQB6Js9HEQSUYGQSs3g2my9SrQGceOZYRymkEIZnojgRFwXxSOBJl0/Fvxfnkka66ZSCGI
GqEG1s8YZ+U5UaaaWElCeX7rq/hWn3sbiNjiahz0ee+XRWv2g+r1U78NVT75MSVd4zC+BdkFVFg6
+RZkLhbHT2hSI4HmFalxT0jCppb4gZfJ8UBMeDhkLmSh/wDeY+2lDLuQaQAFHhpU6AK3UIh4QpY4
Dd0OgM8XsBlNhwGttI52qGz5uY5A35K/s5pv/s2kw2cTGlWFp7MeaRDj9gnBZgy3ejGu/G2LyyAa
cAqXnT1cO/Eo3YKlT8IrFegvah8ZXDl3ALn9fFq27aabcZXhLCAw3L7wcL2v2fw0KzfhE5tUCO4V
qSlkcs0gOLMAYEPegk2ADwdbPLL58RtWKXF9LRfjpLIeRZ0DucQdbRo3wMUjy2OPmwo3tvGp1u0/
VhdiWaXzHlUyKXlNrNa2f1cd9MTmALRxfo5V4W96b9r41sh4Nv0bs7oMfVqoVZ0pcPlNKuZShh2U
fJTgqSIU98kOUiCW+iDW9rCNHTCXM9IGTKPUKW0VsZBEYjTeSq/Gq5yDbzl2NYfbjx/oROB2ZLCs
w7LiBgnLPYh5canS8UY8dQ0ZF1RqRoxmKucZhtM2AeN6yrJAxf6hqVTw76JXptLzjZLfCrxvX/Zv
KzfSkzFQgT+OiyRVyCOGQ6NAHx46bnQmY5MLDKjJ+gotJotaIWUSKlAQwBAh4kju42/VLga2pAK6
RECHftUBA8a8UqzOH0AXCLnQmASV6OkKxVCEAd4MR8B4QOoPXF0HlNSg8OgonoRirNzAc0uMqzbL
JhWBVSmG/4xgU8qAPg8Vq+EeL6/ZCu6K8FsD9auJUOEAM/TpsLhMnqSetKbFW/6J0KjIuIMGu2Rf
OujMvA2+6S6q6nvmjWlts+BAq2DqR1PaWeIq6AY/jeeBvDwFCY/P4GrwmvfoS2SFh+qxuhGve4+t
frc2oSKoCaFXRZ5r9DtbyMQ6+nkPqICYawR0zzA255oFoEuIKAehODrGqUWML9KmgewaGq7U2b+G
7NxGnFjaS6uxDskyHk1haDo90w+SjFaNughI2OwpwgvMaTxC/BkeePHo/9llhdVBfRqkK4J42aLt
jRjs/R9SDoLj+FdmDQ1uBlGKBZCEit56WIxBl8NAnGbWLCdmI44M//dvZu3TBh2tObWH24ANyGLV
ZoYgYoUAj7SO36FblkfqnuUz1u576P8xIFUp8eKZ6KCBJgGw7MIioMsWPz4q/RddfWEcYJYRykdw
rablCZk6rTPH0EG4klWzu5uv0FRka5OZ6s/hVWYHLlPiY3VXLIZHLRqusnKeEcB78yG4yNnisef2
ZukUBDJZHuZ9eMcKk6uufzml1CJ2kzhwek1sOujCCzZDYta5KX0F9baXvwSDKf+ACEPE7m8n4ZG+
uy8NU36yEYpcjchaynfVS3MAuD42uxharyYEH3w7Qs+RCeT2bHY3odPwZgECmfFWu2XV2hjLTavc
C3HIo9yG75GOD2p17Y+3068kkcEdACE8MKnKuGtSgZwr9aptOfgwrgqsHKmsjun+1/fOpwny+cJN
CnKqp2VAptPjUjeEVu4xf6w/pGCDP0hO8vBndVSO+bmTYVERHFQVRTWFsNkW4tvUDts+r73Lp3F9
dT6HRR3G0Be5IdAwc+1Rta55RCfa91jMnMtm1solJ0Ohjl6px1w3k+mbdhO488HvBhYRFxKuJGj3
XnELGOOOdfjE9TPwOTrq8HEo0GRAUQOwfIeKa2+32/ERz54Syk9ofq0s4VowSSSanms0nRgeGA8k
3Z6hPsk6BcwJoI5jbeTgxPHxVaSHHi8B0SPUoIbVuOmLVh5pFv6AUTK+Mx8A6QyU8QG/PVO+4hJN
zsYJZXz1OzCqeEb3j8ozuGo9Uu22pLt5AEe09ITG1ht08jPeJatba2GcOjFJFs5CioYKU5aMbSdB
4nlMHCVjlXfWzEDXC691CHcAqEad/ZTXOz3jsbPA62ep8h0vvkUqywi1fARzIQDBDG4S1NyQkKAv
06IxlymaURW8J8ttdYBgGrhB6isZLRz8o37FvsFQ0f/cInUyy9qP6zJQeeTK9bugMaPNjBIL6A9C
6OcQRBwr+B+zKp+7hVgkgls68skoRAERTj3p+rKew2oATTEksI4KbXlot8Di67ZgR/B2rakCim75
j9F2cqNbPN6BpSk91qldGfnp96AefkXTGWkEISYzeNH8mxKEwrFtOPNuBvsDqPcBrrQve6fTLUQG
Ti4F4OsRgeMS0fN36tv5pm7jYtZ0cH1J5sxFVs0N5iyxAGMU9vhoB7KCoB3CP6CYoLdqHaj1WPCd
ihgiuYJuYr9+U5zZQk6ZvACN0rw8riPs6HRFkTqHcg4BW6HCeqT5WAStsCn8lpfzEgbbrXQV2r2Z
bVU33jEheCtTCC9DYDxQWIX2BHUK56zT1ZBvwK/3OuCxiVyWjUWz4szLro070uQO/GH4hecdxhBP
XfxxTk8MU15miuUSECYoCg5w8ONVi6a0diPdSfyexynJ/2QPzE97CBlQ3wDqleh2nO6VZC7zIRxh
rxtES4v3LYb7C0NCdytwV4A1n7+WGq3gYynxy99BJ5kTORBn9AidLv+DtXJU9eM4IBWhGQrC4FuR
YO90QLIgtij18yWqH/FbEJjAioOS0jikmpnCu4VPwgeYNkhjsmbP4FprmZTi5wceODMsokwAzYQB
ioqNWlIlAB92HDD5PUjUSYMD1KC9jkhDeOGOhbM5d+Yq5HWA6MazjUfMkMhmXhyLOgc5gNTA0el7
3fsnA2Xnpgdc0LFN2WRTZBOenEMYxKGAng9+wRWVMji3VVqPCP+m3LemALYSP2FpZZFlOjUhISUC
zB5WkSBDqAOIur+ezGjzBsXRbPOFmJuoIBhmyxt2KOFsZFVWmSHHW347evEoMzbtefCA2CTEisDd
JUpQjKGhna2U9qMxQaK+cdCBM9u5nYx4sFZW8oX/EjnavfpAHN2Um9GD7/QjqEuY7Fn0RkJbx1GL
Ej3F4I2EgDB13wt4OepVSUG/9LPwWqMhIPPw5NG+cHvOg+yzzbMyGxSLGGl1OLVIbV1FVGtezSPo
X1r+XR2C9B14fOM1uQfcu7eF0I5mEKsqVxWhxP/Kb5Mtummi0AMHfZts6vv+BQlwJhyV4m8iXwtL
APkyTAMKSGeKvCE4b8S4idEs5Iw2VsTuEUXR0LaV7eRdtgFzrHGkkxvjVoUKGGMvUHUUWAeUUyZc
dMBio8xHNIqW52sidCBym2MLPgEHDih24PHPJOfIvrSQ+V1se8i6HrWiEbShawmyPcpUFjeoY1ay
iAgXbBqIuwyu7LInlHj1S2Yor69kWcUpvYTnQan7TqGgFMbpMkCchryFCmrqXA4B9Gk6Gxb1XBrz
mEvzGNsqjczmqnUnB+kf+GUvfwg6PFhks7oOI1zd0w2C3L76ym2Zq0g8xqUxU4dJScqE0xpMbeMg
/aS5lWcAWzDBTZKazR/IWJD75ZlBiHugAAd2Rtwm8PnCLUsJuPzhs4HWtzX0eQO+tMsAuEwFK22s
YJ9vgsf5AHjKZCIQbiCaqklm1ZosmSQqZYNqI9lTi+9BXSlyJW4BCDh+D9+DC/N8HG47v1K8ya5c
yWo9w05Y4DCqHfXcKrWTy6QeIaggApG76T4gnPlgPMs75RX8Lqi4avf919ZsneDbiAez/FBt4w1A
ysEzoAGMvUdHx9+HjzilyRD9Ai77dBnGAPfhucVe7120dKQbCcE4sUbFBKuq/tzfJbbP1K9cHz2E
qaDpB1GZM0LCKK0TYPkx5w00VWS0bxqHzp3teQuwzpF7Y7DJ3T9xyY2u2XUOb9cWO2Nw+mA+LgI6
yZCiRo5fUcHacDp2OSsmpRJ10Ww7Afn2PCpuioLzZK2/laQi3nXpBKZ2uX29fN7J2lI7H2bBOwff
CZVZiZryGbxdkG/CUVNKI7rui16+0oseyty+1D9cNkU/QsjyntiiIlYoN3WPZATxmOGbDKIWPOsI
EfAf42pZn9B/jezIFbc4061igK8rQUQem00zpqCJ6B1Z+z4j5VrJuhkbDSOhdXYHoMYnU6/YJkC/
bI+bCsYXq6D5SF3oNDhJAzlsk7cJPJCZGyS7gl4+ormHPiBcHCGLSu2aNmrA3oJBEu3ofgsqpcxq
zREqM93NtAkZI1yJRWjH+7RGucmp62U/7DHAvNCtyJdwm4t3A3SlUp0B2VvblktLlCME35VYJR3G
JebcFZB7z5qKfLE4qKyyOQlnlyaQ8n2cDlbbvoYhAVzmw0tuh0RABOCLGd4OWqXgnCSAUtZMnl2T
yF5ZDpAK6z1EZMrch93Gif0bwuVMshyDYAep2/t4mYOdb9NtwDrS1eadyKbGoB4Gx8O4/AJUnO9i
FP3A60JCXvgooBkFHRN3gVMisTS507WeuYnLRGSwtivlbbSoaaoBukrYrqOtgcgWwM/pZsZ2ncc/
0A8isjYs5XGiJAKPVwCPE+lWwjn1c9lZQgPePnN+TA5GaumgsMhdUpPoMGq7NiwFtYl5L05u+DI6
uM4zUz5UGfmnp1/MPE1q7CfKWPgVJqG1BZeE2GEAvqjdyOD3RXFto20lM7fCPfPxSY7nhb2uUf4p
kRP0ps04voM1u9mBeODGra5Hh2RI2GRZq/5+OVDKOelzwJURMCJmK47OrAB7W27ryMuFr4r2JEmt
NcqSp6acwzVf6nDaXA43qycbHXhQewBW/Awn7ksxmPxiWOfnG9F/VyrFTHzgHmLFylLBvGxs7TTJ
qDOjM0OEAhedwPQnyCmr3CyaMfc9j0CVDpneyxbWPCJQ75C8Q3UGCqnUVsbX7zM5wDUF/N93edzf
DEXzdY7ip8tmVl41IB0jGtugdIKPok5oJHeQbZFxBYuSj1l8G3NwXULJPB8+El/4XtT+E+aa5YTX
jinSBwDYQzOFZPFOo1jXCJECelSyMaNDkNt1t+OffqbxQBMkWRrnZI+gEGXj0tbWTUHKQD+iigG+
O7UsD0E7G+A/NbW6AmdkYre9ysiPsEyQzxf3kL7LUiVLcLtWk/SFE8T7BO0slxdtNZosh0FNINqR
klnTjhPoZ47gRvE2wxsfaYjQBUrEeACpNrB2yuSQt3DkMmtMa65l+QWocKa3kZy2Ar6A7M0orINk
CuzltlhAdj6wCF6AZXHtdC8NUuErFcJoEhssHKAQOjLmwqFRuL3czFtQhHppwQzYrBFSB6OvpaGM
ahjsn5FnSZ6IqBHR19PrjWAVKIqwSgOrwUsRIF9EZOhJP/Hpxuk6cQDDJzYOgW51FRoo+e9j66TV
Td2AS/NaBKQKaSbZzrYCcmuO0P/AQYnaTY88TwMhTJCyoSnlF+d+8cWoQwNSVDEewL5s1nPjFRFA
LqOSOrxe7XtN/KKMLIr+1bVe2KNOkDFn4A4W4PpAKe+NDZQAstRHRQgePRegdJg2b5fPE1lLOlDC
E4EfEz1ouI5QvnaokjSuCqx1m5QPgVpchyFSSm0sbgZF89IRRCZG0TmXja45+J/K06gGKaCvPl3u
3k86uS9QBw7DPnKnDlwNejDd+nL941cMgbIEb15eRH741FAY5DHw/gNu8Z10FwjF1tB6b8z77WUz
q05d/zRDuYSomUFhO2M8k3iXTXg6D7UZggp5zO4vG1qbOAJ5VZB4JdUtqowQK2XMTQoMZQE0v+S9
ANbjcmZWtNb8+NIMdXtSk5brqxFmyHEUbKSXv4eJpUPPiQApC7djE0eyTFIeQBviRIgmMrImt2Xe
/9IOPLOXZ22dluOiTnPZokrfg5+SvEQeZau+mfFihpQTgYNLThxYYHjBC4jlwNeSPaS/E5keVAjP
+/jqOa8jsJcTu77X3srvqeoRasAeMWrgbV6ExiDT6OpgF0YpV4Le7QpkjEejggtW5ixwa/EAFu3I
0W2kGG09wLNgG0/Q6GbVu1Yv/ssRUwdvQhsquNhhnLR0l7fTgU+v0lci/6d42a3wMiJt/6V4EFHn
8n7hiCyGTZ1Fzm+HRgaPh1kU6UYIY7toGg9k/YxewtX9ujBDBWU1Rt64zbGVAgWsUzLnKjLros3c
NlQcbv2+4sYKkzhYxUvbWST3nu3LK8FTzRhkktDCZHFLrTqYxbAoz9yoKGXVE0yGdbAXmxlRB4C9
gpX9Xd2bIi748MmkD4SaPRDeC9rYw0yedd8bXTGVIX8AMZTZG5N1eT+sLtTCFDWJg5pEaYSOJTMe
OJcDLMoQf2cG+q/X8b+D9+L2Z7hs/vE3/P61KKc6CsKW+u0/9tFrXTTFR/s38tf+9cdO/9I/bsr3
/KGt39/b/UtJ/8mTv4if/7t9+6V9OfmNk7dRO9117/V0/950aXs0gm9K/uQf/fAv78ef8jiV73//
7bXo8pb8tCAq8t9+/2j79vffjrIS/7X8+b9/eHjJ8Pf+p34NozL6v/8Fj0Xxl4f+Jf3xUr+d/YD3
l6b9+28S/1fQtKERB/EeFTvk6n77y/BOPhH4v8oopoJajFeh66Io2JXQVGjDv/+mk48AOFKBzgYt
n4ZPmqIjn2jyX/HbowQGYCX44J/f8mS9PtfvL3mX3eKG1jb4qadFEfxwVLYUfDMJ3FsCZG+puMr7
ilD4RdW70Coy50zhd8f/E5RxzsD/leXOpIfdLhI2QpNZsWxPYIs/ZNlQ3CRZImxVo4KORSHLXip1
zaEL0q94YW1KpRD2nQ+oLeQtNpnk8/t+miAJkXaqsu0m/m5uJCiY58CmShV0Z/nZ3wV9KLmQvS7s
UR0eE1kb7Lg3olsFPPdOOg+KmYHKOjfVqOa2FfddE7PiIOSTdsXVkou7g3Hnd6nDdXHoCFmguX2i
5o95ouxaEKVpersp5HYPXHXpRVkv7MIgwUuJaypb+n/CrmxJUlxLfpHM2IVegViJJdfaXmSV3V0I
JEBILIKvH4/oa3Zt5mVeZJHdVpEZBEjnuPtxR0TFCxQTNBPMjDmS59mJI0QjlzUsqzc/OIl+6Mq+
pSY3yKvIZyHDc0Ltf5a+8oEGTOLkc9aUAfeacgoUZA3NxvEBNc0IHav9QEdTNpE0JcUEdgEZBi8Y
4gz+n1oJuqr/VdsmD6MD3DrRIy4UySZoLP539ZeaNt7mePR2dep4Zh3qPzhM7eiU+p8OlpLRuedJ
+mNLnDvErBtyx7z+wF1f8m3OBjeLT6u35WrTwGZvTd96r33svNdYknq3jnO3S4Vf8iGq3pEFgunO
zonzDKfqfBX8Fs2xe0sbS05b5/B1WWaLsZoxDpa6F8/lbRjOX3zUe+P1INtkdE61WKI8DresgdLn
VDUpjCHNtND96IXfEFBBbcZtwk+ahjvSkTxEMMPFp6a/Ib0l3knCvRyhQuErt/dmmqIXuay7oJ34
y+y6YIfAN7JbLJRKMIPoXmJ/gvDcRHfm2oPQVNw3Js2xW1Wl8z6Ifg1W3aeuWS5uajArC2b2fZI7
3+f60KVoCrxobTFGjwgXZULv4q+I0EoSHIj7haqpHLzW7ZPlcxR0OvMx7I469AtHp6hQ0Uhf/UHp
nCVx9z5U9ZdWUXPw2h5eYmuPNHPEB52nLYVwNFx4GZjMkrG+jX6v9/USm5y1EHmvSFk9h50Ycsvi
uPB1GOXPCy08AUulgbZZEslmN/oY7ESmNE+us3PixfRnv6+my5QuC36B/hG26ZIJJ3+G6VIVNZ+a
YkH2Zt7Ei7hdkTeFnI0BFt37wSCabUG86wGxMv3NNSvNq4a1haHDT6J9d2K2aosxtulZCISzwLis
ZYWzdCo12D212hudGpIllQh2jn4oysPbQAIMegdr7jE5lGNU072K599mmucbkEPoPQjRhXHztVaU
lhT2fXPqlTqY/2wwbDhMngOi7vi8576SWcxqvpePb8cb0382qcIbbFaOvhZvjg/658YQpL0g3PHV
69IdNr9mp1XQ35ZxHgpFNruT6brehTRZwPv5Qxl+rSWs15CrtF002aVj0xaSBNVbNUzuGCwI/8Hs
yYrsV2h+6wbTgJLR4vmm6PdtPiN/5yD9cTp5ADNy/KWvlab6siw1f+Gh/2Ng4bdE4r18VoWfNOhh
Y8lzcLVpGXmKX50PudsAumCGuO/+XJJpafPe3ywCUni/G6a4+VVzmrNR3uim7YcWqt3D63c6yi7F
jLlR/mEG93ebt43sBaeQFgiz63AX/LQjpkI1K7Uz4xv0sw0Shuv6hqHfQ1yF/BIsyz8JRzTOQs10
cE3UXeJuQQzQPNRn6TaVdfB0/g5nt/emOSzhJl4NIT42eO4d6ByFU143jw6DCFWmCM3JZT99xlrs
et1eEC3iLuyxyL6Ruc+9uGBICLkkCAQp8QBnmpzmKJ5evZDYN3CLySGIg7zdEAyCecj+SvXcX5GI
Y0Ev0GYnVtHfvMcdSth0dm1VLFGY3CHiaN8YWd42hTxNGUzv+Ej+MahjUtQRMqR7rfx9yJW9d5q6
HaP1mI+Q1hATX2Uq4it9vBqOMHtYMCONRKXZLRi7ZLjRw1r2V288jYb8IYLioOot2bLI4bLjWm8F
sB9eBNPWvMz9FpzTdryNMt1K81i48dZ9ZNVvMfhxmSKXCKekrPbSovqcBjvsnxfEKUhp2nApx3CZ
9/9PqQjhzv89MpCEhgEtqGpQhqBF+T/dQ9h2ACI2zXcRXzKfhPQ6C653Fal1HlPTnhZHPqHcb15D
y5rXJuHfcVSCT1orW6gg9q5s0OsV/gJBj+1XbfGu4zjk6lD+GbomPeog4Lc4bpZi3tKmcJ1wVz5G
BcSQEHIieQjirZRcwRGQa6KDLYNnCUzHk3HaayvBycfxj6VBv5FOzXwOSOoOmF0LdrHw3YFH+gKJ
eoDBdYW7chZJroEH5+tkfqTWgxgKIUsn0SpzVBWeCBPW4h3PkzyQBn6OXmTORPL0LHs/PTtFTwEn
wb0ZhXchXj1lpm2mPYqE5NAMiG8M/4L2v7uuHWclbv4c0dz4CtNqLJA/1hRj29Z5NdLqI6kS+1Yv
babivyZtOfa7sH7BsfNpEC1+WprwJxtZ/cN5Pc2QMxbnpgq9zBsitcOhIvcB4p0+gvVupWjuvLHQ
68Dzcy+2pHmpCM95vPyhoxBX3zpQTTBHOFFmEezYBfo8pgvACxE317hdvpFxaMqBh8HegyASDYia
jpYnn0Fqx1s0RPYUK7xjk1Rf+BtAT8oGiU7VdMMIa1N2pHOXPjI6N3zMSF8jsytJXwLThZ/1BN6W
9AvN5lWKvXoUbRDKtXsV+AvKNTglII/4W9Do00SH+MLr2s+CYHU4UiN7dLzHmDhqum5amnPd4vFG
rpC6xmZGenuXpoVHa3lAyrk3hh9VuvgHEU1L0cqEX+Z5+XvmmK5VZL4jKwsme5GOXqK2RdrH2pCy
blfvXFXhdWMjMA7bd58Jka9DSnCaDPUXD8OTk16WBC6+dqxK33xa851cpzVPPbqjsiOnCmzeQTTy
IyRSXtnY5GJdx7Jhw16CSzkNra0u+GfBaU0kyoPUL+my+SVp0wPut+GIPDd2XqvAZf7Y4dPGfn2v
fHivRz6en7TdvMPAkLgWwprhGj+WDSIc8BaHqvHgzB6L8GOcDhEIqGzaqDvXk8b4YbzYnULpfl+1
lmfsNYgqVu+m5+7d6nbJOOK+itYgUDW20E0qQqFAbUl8W12IgIY4cS9BCsxuE6s7Vxs3aBT976JX
7ES3BptB28ksUoifk6OK371NvwnT2HOj2A1y7e3DYAA/b2pTHRIORKkWrLq3NRtR67KMRro/IQ8t
/YAmtZ2Mu1FMSrY06m9JAy/jbf6erMHya2IbjJY6GWURKq+XYR739RDvqWleXOzM34pCPXJZ6Eiv
SUPYdUUzkOlkGU+JN+s9n/m0Iwgoy7pOtiXtVXjo4y69rf6W7kjkoZRyOgu7tLnVQYfjve7YkXOH
ULpoCIrYH4IdFKa2qKTrXdZMw8+2jeFIObf2Kq2C6U3XJ4UOPXlBvScvLXYQb+Bl2OEXwLVGZ101
1Zdqk/VlG7oBmaou2QH3EhewcHbNWq7XXeKnbbl5W1s6NvJiSdYUdx16mACGx8QnGgFwyafjU3Bu
g6p6VfNwYislRV/3Jvf8xr7OnmMvlJy3sUUiS2jol0zS76SnYRlLP8qQPYy/s9+2a6/cTrrWvgZN
fR1WvsFDfiIfc4sKN0GAKHzdqnwA45CTTdg7ac23EQm5ebykY756xu2HDpbFXSDhRzV49pPX283O
+k+gm/5oYCuSY/bH7B3pZM5Z1OUTl3/Ag3l5tbTAvNb2teeTeNUjP8S+tmW1nYwZqzwZmhZSJFWz
g2zVgu4xiC4M90E2bOtfzWinrNO/HsYdZ7ayHhVZE2YeWSEPXHhfpMkWH5Ntu6UDY7gQeK6W7lvQ
1/4lEHiEETMGA9txSSAGqLFvKfslao/uXWj8y4Sd5zI3MzKHMLHkWT0VQ1olZ68Sy1429lcV6Fe3
TuSIT48En9HhRkvraQefy7F8LhZdAQ6SF85n0AVo0JHDhiDwDR47F5+03/xqSbMadrpXXsmkID33
vrCHZHKJxH1kXz2dHuWPtxtGH/GRc2syhCay/fPGGvdaRPHZx7dwXhcF07/nxdKqPfKw8kqG+qpc
2+Ta8Iif22may2GO705P9IKwvfex81lprSMnjc/I1HrWcRWczWOZeTjiV4X9Llo7fUkqsEgwsrnA
zzY6M+jDzq0Z7K6fIhhCWnAfmb+BE8nAw4jCRRT68kbgmQO+wS4daexezmj+BzMH96n1d3Ni/glF
Ox4bt8oVZo/G4cZLUiBpdbgzol5yMghWzN6kS7SfBXKN/OtmoyWb1iQucKTtZL+5S/1YjD9kmOrS
t26Ion3b0KBgzfKrXnAwaDQW17llP1jhb8w7LEh/Kacxymc0XmgUpjELpNJ7t+IZtZ7/YoiX5moR
/rVP6RtRAvlu7WhfeuJFe+n0CF8+PDnYwoO1vqSu6/YYJlAQSy52PUHtnJbPZU0V+jyx3DtXlzMo
pGvTpWckJCVdFm3TcHAJIkYyWQUntapHupVsj17z0CqP8LuFCfjkct2kweW5LB1L91EyvBBEgixT
4mzmt5rlQ5/oHAxUAAimNh329YMyK5sLV6ubprN/6NhKzphA/7YCdzpWJs68Wc1Xb/bbe7euBz7H
6BsfcgwmNClCw8yhWxN7DaZvCXDiq8ZZttrRHYVWB5Km0SlEtE02QMuxm7vegxlWRHa+zvhsNxxI
Pb2SlHzXVvRHqGhBOyKKE5ISa+GAKcfd0C+I7Y1WpCX6cHz6bxXOV3Ho+n7Lva1H2iUS8N47bS+G
DPtmHB+pjI09jtoGb5XDESuG5rPtl7sxkpSDWXTx7DjWGPulxEkNO/C0HFZMU0+pOKbzX55sp5s4
pH2d/BzET8VXvguWyu3mqqk+k/UWd+pGNe1eF+QJXsO+/6mIt4eoOn4PJ9a+j+sOmr4qJ+3U5dAJ
hJ9CTiiD1vW3DFL4D6XJvmtWgVtW4jYIHpbnUfoNSOlLkq7hiwdaDaWs3/vuGmDqQNQmPidw37l4
0dAhmtNhu/T9+hWIiWzn5bSEC3yNlrl774k/HD3ga3kfVWAqqvVEw9GWaRpGxwgmn5Fx6urBA+Dq
reOX1MN6kA4GgXGwRTtBtFeGpot2g2HA0SAbh7/WsEL63wiMewXmeypHvn9ucMg5rU8ztk/4T6SX
uCfJMRY4rCqIJi2qwCyKe3oeqYXlQP0YIkdbCFsDM93AkmKUvZvVLmlodHH1QLPJ9dAqPzbO54IE
0BwZIjjndIBKMB2FRRgZqvR6RThbrszgI/k0Dm8Cs1uVqO4kSC6AhiLoGFHtyrqS15FpeUVZjjil
admPwTij9hxTncGt4+yqdDqy4cuaAb3eVPVXJOuExb9vb5MWPXib+C+eFwSAp8K20KMKj0qyKuu9
DgdKg/TAC/eoLVVbZ4kR84k0eHL5BuH3QJdL3BzjGWXhc4k0jqwKNliu79simTqzR6UHTyEix0ur
F0T4dIk9RLp+mxOk2kYjXMBrJ+N/t7QgQCTvOEoDf3x8REhr2r1YPXGzU5XBo9l7V8RNxbgacWgb
//fsNotdNZ5v6NHmG+Edugdsr9rf0GpwCq4lkYF3I3PdFxPwwwJQ56/Rb7YDPkh1Navti4RwP0eU
GbaWx/J8NbO52dU9Jfh2ebRXyBbNGr8W145WwW6y+B9xmsg78ZD6mmLwDHBPfQ1TPKPp7Oo7pSgh
LB5W6NVv8DxyN8z8370fqlHDj3HzvLKaGUSpwQfcevyXca68V/RNkIKMKyvWOvm+Ijfgneugvss5
Pm6RTXPtDfNpajd9tYj5zULW3xpUZXfIwrs7ytLSGqS0RuFy7WJrXsOZL8UId/94pd4LSxv/YNf2
axLd/E+ADvWcJsNf9dAeg1SxAwJoP7rR+S+Vz1/g5aLhy0RkMXCPXSONehEd7Fl1eHOMVaQHo4LP
tkK9NXgkOHeDC05V/LXOHB1UH2P/DhWe0rYfAHLN4XclMdgU41RC+pebkJ6IcsPXKrluhC57rRAf
K1azXNaGHpZ+M6+z8eULhA1nrZz/OpF6PeJO9AuVtuSObN3JyPEKwgAIV89wQrHF26c93n/AnwJT
XJlghhNDWXkyDW2fbVKKchArnJRxTYtpGnA8a6+uoWaEnDvw1upQRfMfRO3SS7gktgB8R/JonaJb
8FgS2qd7iZMJ7pFsV5OqP6PgQUMW6LXUvc5c0ySA9rAo3sxHR8WfoSdD3g2Ai9qFI/AZR3vS44kR
q40uz9ptU9Otblv/uAWdR85KTTvJN16q4Pu0hjin1hoA59J/U7CVK58LiRlI4BoTKDj6DtsSmctz
4Vy+UGEMvsipT/LQmy5SdfY0bH10bRYeXvFMHL1gu5EFCdm1b7ur2KIHhIncrIXQDSVePxwav6LZ
0IdkT8F7Z6k3k7VIer4WVd9JXcQeyV09/nAjaw8wc24vj4I/8ycPFii8bl76zYM4FixGRmdSdwjN
Gnm2huuw883S3L0l/bNw3ztPNjA7FW4IF6Jr+mYNPRnoEspua9yZI9h60vRtdGv1CtBsBvKjYpSE
ov6Zhr8f37aUbfqNedOvBM8Ugri4KVIrZz9rg+jYaY52wg+vXRj/E8xJ8Ll2JrwG2wuCol2c+3Cq
0xW698QT400N6ZYDzE/3ujcQC80WJWizmqJuFCy6HlW2SIIfj+Lv6Keuh8sEOJ9AB+rKZ8DcGEJv
Cq5gpx5D5HhyZP1YEeqLXtsT77EJL3Tk22lahltUM3hxulWcVLv+pG6Sv6bxXMV1uvfUBHe7bpBl
r79zNbTXIbr23EK25Rg7iMl914EfnrvH0kzG3wdR8EG2iJdkTdNd14zzo0XuzmiIEBJB5psHBPnq
h2/OoENCMzVc6rQfLl1gZOnJCu4VTVJuMsEQUTjPu4THcalQ4oPIlddQR/WNdzdJYvnCJURVLUla
EAb4cbQjvdXsO5qx+cKrfrlA3hblHVDXbO67gx4n+VkrUb26fbw1VzGa5W9Su0dd58YDQUWb9b4c
PsY6Xd4CM2Yxti+qInKq65VdGj4BtRUY+q68MbnVj4WgEBjYJs6+GfZrj0v47JbczPBhnIFEu9aQ
mcSgsIK+mS+1Ya+sSZcSjoVLmZL+ZGE7dw8ali+4tc+dSxSOUixVJdvL4GA2bRbR758falkIYlGG
6R/J2G9fhvIQ+GK9xFzDhdTpYW+mPnwNosXk20Ocrdr2vDJhkAo+ILnRdttnXC13Wqn3EQDvSxhI
u+cBfB0q0bDjHAx/RWPV3Afa09PWeJ9LW1Uvsam2Q5+M0I4RD84CIbYlwC7Tte/wTcadm66bfxl4
F5dCkB2S6exdCgH2wSz0gP4j2AN0S/cI7wq/wRw5s3F1HmTi/g5V/VsmbfK2an8nqqhFN5iE38Jx
wPPinVCzuLe41gD5fNzLOLHuXj00bxSlfxa6moFlQH3X+F1zsmH4e2vT4NObO577MsKtvQZxlqBF
o3U7XK1+KGKBMmQkHNjRWy2mlPQ99S07pKtiBYaA/6GD6y4eE/u4Q5tLdSV+gLt8lwTUYeLrA6YX
5a4ZzIow+dCemnjcm37mJQZU4AiS4kazceO/DI9F0RWit+l7P9L6hJu4f98in+/wBM8IZm/CA2aH
XgY0m+Vz6Sa0VsjLhtFVtJlLrSNktQNZhNFIMmRbAprKNuFQPomVf5flMLe8/fewex57mNNBX+id
x05PZacNEju7GRzg5B0RxPhFbB/ul3au8qB1kD89MA4XSXjMcUcRt5e0dzer7r4MTXWJmDtUfveJ
w5z+PiWg0i4pwJYDHE2LqJ/Ij4huqPlDtu3TBP217uNvvnQ38HrydU0MLxlTf2Yvni/RdNTKqiLE
LZ4zwVQJVBc603T26kNv6HufptNlQU77JY4EKWDjBgBlIfZW16ZgCfzIk0lOcPUD1ZMhRudHWy3i
vNW9eIv4CHZlS8w+HpvqjvlbW8SBIsUMNCVPW71dVxIeEXrPrs9FzdG+htdX2UaNuc68Gt8ib9V5
yMRSGI19glTxcmsnXCGB4GhwcZKWA2G4J9L0teEpaPFxPuCpSV9ZC8cLMU4wZ6JRdbWP8o1y9afp
+4egpuPZ84IKtbR3gJ1TCcLmPDQoNk2foLqnykdyJMj83AIvKgIRDci6x+2TWYvY3KpDa+2j9S0t
9siSduFOPe67Vs+jyeoKO1PQzA/qUUMElo7f47X19qzC1kIfC+9HyOt8t1sQwOmZqBTUw9b42B+f
r9hjk5T15IpF+5h3eoAv82LYOZ02gIixWHYzmcxlTRzotHUA/fX4EVPMv6u06w/PrtdD2vAEjx7A
NBy5uwXcMdilgpPpBfLi/7wSdTKchkSWdVOsIGcedbqKWHXFpfs1hjEvO5Oq00QUjNojfdjkQI7g
d+F9tSCyBhlDo70ETbfAnN6yq6jDfzwLKBT4D3snfn+vyCx/hb0rucVR4Vzi3Sdn1HHkU33WHVPX
joylWcM3QehFEAPvB2DAKMTQNpgV2FQtPTj8xPrdN1ydVMc+GhUn6KhQeeAAT3ayU9VbAmbQ6hgQ
nyy1VOO7ieoEsOMEHRz44ndvyVwqRKG2Pv5agn1qV+D8UToWcDOG/gGP1u5J6XYJCXa96ghCmHvg
8j2jJyUWTGWJ+Lp1iIxTKSBXYLL1NQ5OqPm8Eh/IK5+vBBz9y8jv/1gIwvb+xuNyeyz1g3Iyc3P3
RY+cMu3Cs2sSZMXDwfns3vp0RD7qmDQS3gzAegKygvWFKeRwiBz10MyY6KURgPc3BkjFp70EoI3S
wgmKOdMINSFbEoicRA2XDrqsx4FhsBYoAL32c/yPEiPcIh8/UWCuVjQ0Y3ocT7WS3ZEF6/aSdNuF
0aE5yTRqQcRhYVSLY1SLHzit7bV7LKMdsoQhHo+sVO+8eI0/RjkF+yayPULG0+aqTexdAHe/xyLG
rjHjSrlR/gwQrCfRzPSSgaNp1bcqTuRNhaj8hYd0wwg/Pf8TCvIP6CjiBPoAzne89/ilpR25dAyS
0MSas6g5v0SRhqN+Fb2FgK5AXutqLZ9LjFR5AMs+22OjgC4P09cvCZn0UR+rxulL1Mjh8nw1CnPX
YquP4P/EJVVUXJ6v1CbUYU2CL0eQpTpF/ge4aHd7bj7AoS0kxY7v+0CxKzELw3EcXZ4/+cAicjrG
daEe2/0IuTBC9gxOj76KMIcBbrr0miCCIcjjZSRFmg2P/X59wGfqWck/lkQzXrb+dI0i/m1ZQ7Ff
fDKL3WIWnNz+J0RzVemblr0HbjYHD31D0VIN2736EXI/je1FDSyCkiNuk1OwgrlIxrTsHku8xQ44
QPPVtORBXtVRGfIoLBeG0IdlCE+CWPyBFNKpXI3TXDRjBeTyUbgTxeKCaxAbT5r0ufB18y5y/VoN
kLvnvvFcNFumk5zMu2ATar1ufXXOqm8+sJR1Hs5rM5o9ozJZHiqnG+7ybOxkf3heAli16F0Idjvf
EpgcZbrzp90qDAFyX42Zhzj2QxMs9h5rTS+yqhwmNLzK26Vzxf5FD58QInZMauegxAGvgS24ocLc
GooE7pqC+lqXz+XhT40bR/GdmOWf3lZD+d/Fzm7KeDK/DR5YsL6Vy9tzCVPyMaUhzXy6+K8xzIjX
aH5VFnYMI2jknC1Mf3Uc3idD7RcWhlMIkl7WDxqvuQIO+JZGGHWAd1ckkqUrJtrMO05Gi+SZkZ5D
I+mZMhLuW6d/ePiNtzRyzb+LcbDC8Mkvz4hfEeHm92hAg9LKfXaxgklD0ID7Ry5P7hAKA/3ENu9G
vcI6kKLhScRMXmccZ1UCMcc2xd7PuIVWgtpKXBQJd16TrBia7Gr8aeEQn9GawmTQ0HanJx2fYNLT
oefGAmVYfyGgyGwYn7BDemCtIZoYlXkUND6ylZYVfjce5CJ24vpj5ZE9R3X0Wo90D9LbP6tNB+fn
q+eyDDqPCJoTzs61w05T+ba5mQDcIJvXcW8JOO9tFTchluUNbjAIl03B4mo6Bod+AdvBBlq/Kj+q
D643IbQn63/A345Xfi7atIXewetOq1an/x4uAxR2R7VsZf35LJQq1SUvg+xf4srocppid3xSRFH7
T5cOyYHAfOtQrYsAyTRWZxxSMA8T0wlYCL/NNKPr7EMhlRrvVncNu0tDmhNvggpUSxXsaZt0hyfB
1Md9e6SI6gOgPJC7j8qifvR/bR2BDhUdSLHO8ONAjN1vjSqg6jN/19PXGCt+ZgqEfwc8Lm+hmSrD
Hk9wP8jv9QDF2Iogx5cnNaw1P1Xd77Di3XubbMDX43eaKkzceA90N5jSv+NhS2+ybadsQyv1Cu85
W0wee53ssp2buHqoylA1ufA6Y2CgNA7OoplZOyTPoiwv/mX5kubdT2Z7BmaMRoAbKKM9DC6t9TSc
nQmb80gzm64C6cD80UHgQc0oBWZbPzQkT5WTlAkY9FHr3bNeey4hA4aPagkI+JYWqQhWBOH6HGjt
yt/r1pN1wRfEPCRCeLt+rehpDsavuUnbl2h+0NaMID0SjGdMhu0BCA6n1lr1alr+ldgREMcCLqqf
GE5/9JN6eIBOYLJ/N/MAlKtL7tOIfx08cAg5Vck19b//987BhV/PXg9tHaTFTfsDqAMqUlcKb0Nl
p9b5+9QyAPQJbgwFPu8A5cwbBZCWxSFvcRAmwa77+8kcRhwz7cB8cLEr25ZdG4PaEL09OQcmfQwQ
DWASEeTRaO2VDkCNFSX8UAPl2aHTXj483efDlkR41nEpnO/id7v2X6tXk2MKyu0gJOn/rQYCf+VH
H6RL0Xr9T7M4DGUTDWpZUHsJVWszXfXu7oS7Qd8nX/1o+svVEgb+dSNf2TQAnup8fycnnePt0zcX
jt0n0xArBRD2yNWDaBwKtzsLKLm1iPAqHfRsdmQ7iYJU59AJjlnUen98f7SFHroqAhkfVKeOzf8s
U/A9rNOqnB5AfqwGSJMSMOAApM4eEPjz8xWkOypnFWE5C078IWJ6LhXqoLKpIdKrmHq1nk5hDwnF
FKCO3f9wdV5LjiLbGn4iIoDE3iJvS2V7um+ItniT+OTpzwc1ezri3GRI6pkqlQSZa/1uzXM2XizK
+m2jeekmsrvxUvXucBlc+jdrSMcg0cz6NnuRvBnL4va4yL2yPMksmi5GaI4XtLMfPsManM3AXk98
LyftujhNg6VEoyrboQAOD5XXNA990LtdYtXMwDatl84K1bmIy/74qdmTyH/PIWDjNc3G/dDNzt0R
ffza9sQO6FYmD12j18+1hr7SyKv2KLOBm64MF3ESevPt6NBBhMSeB1FGHJQEdH5v8ni4zGx9wTwC
rSBiOK0l9HrV1nm38XzlzLsy47qYe8S8m4hE/QqI4RwZ2cm2Q+ZnjXQ1nRw3n2pQ6vh222bwLYi3
Avby+eIs3UMTmv7Vl9wjIDAH1RUCBji3UaIiVFxEGng3YCeqRo4Bqkb3QKPG/qIh/TKybS615Bh1
ov0oPwZ2hzIx1HNrTLBadZZ8ysPmsM0OKZONgp4E8U3Sdd4uDwf1QPJk7COJUs5sqiPDj3qqyRhc
zBXTrhmgkmLX8Jg8DheuN6aqAz9Fe1dl2rippS6unTloGxXWdHRZ1pzNmkZp54XVfO6K0fq80NIZ
5rgNtShITbZYcymS5JiYED/xS+/a/ba33f4VLWT90s8PrVLOWS1CnjQCuG0jz7sJtukn8sk2eaEF
yp/qr2nlaVdpzOc+bOrX0izm7ZSHxSYv++4lNNwTPkBqiMaKb05m6YdG1dSXSFXuiqtwa6Q//d7y
Hxb5XYeBEuGkzxTf3czxkhroWLo+tQ957/UvjZ0IfpBz1LWqYx9LupfRKwIkNgTBhKEVOHrZvdZD
i4pImPmunRsDaRNwr9noT2Vlp3t0Rv2iqhzQpSzkeSFhKuxQe+0j23vCFMo2Z3J6rhSk2yX5hrNJ
fOoC/f5tVKPxT2gBX5jsjl4nhk2o+V/g6rpHkWrZJkNp+zrmIbMKp00+NNGvkDNx0zi6/pgLC1MP
Kh8z1s33qImOyzzV51EO/Qt85MFOmk3f6eNbPHsHx2yMYz90HmhW6Dyavii29kQdVpfWjFWeJiWD
NrBohj//ElpwebeXuw1V5DOGre7ma67YCJmWu74zJZdwX/62ze4X8Eiw0iNt4nqPFvFFb2fXOhrR
pqji30dtq6XBBLdzGHPxS/RVyUkUGk/rkjn85KIc+o3U41+zqoy3pBbOS20QBNRYRdDNrf3qmBZG
pan23hOHSk1vjHPTSfOIwLz9YsiJ02tu37uKTcid7bsm6osmqxaZW+++5B3ItJymbSZ7b0tDZb4n
6Es3Xd9+U45eHCGH6neCa17Ivp9/jL72qHTv11Qodp7ljTai54cY1VUPTYTRM9dsxBfzAjB6FD64
I0pQc0eLIXfOmJa3IWuerEXC2etoQmVkbmoNTgZrKcOjFqEa0qUS2kE1iCvM94FZb/tMt/q7a3fH
SaEGTBcpb2j0r8hEra2YULRXYAx0sCURBvxWw6p2bT6obxocjxtbCbpozv+6KdDraGjXfSRVzoTY
RxXdF1Hb5cnwY0briNQBUq8qNkgq83oy/W2XZ85O5ra71cbRfTb1LA+GVO51D7UeUylu+WiOLx0c
2tnTpmwjiCzitnmUyy+rhh0Nlrtnu+jOU5eiTY3iGJ3KJJ9rs/41AE43lhO/Cpc0sTGUsBumKC5+
2VG0IEk7SZDYU+8UXw2UvRu70EKGPoNYISAvLnmnfa8TyzmHBe2DP5blm1YUf8xWjOxTVnwuqXg2
joZbIhkc6+yMrf8BRvCRW1n4lDJ2d2dnLGk7fHFDeGNllNVrSAuySV2ku4nuYP9Qcfw2GTJ51rxw
q3q3eip94zjlfPCEpTbWoR6JFc9cHc+g2XO4Jgnsd+WZyKHWnoCrEkE7sUnuJjbGf+ISpwOC6/5h
yxZOSM71UfXdqy467bDulbaDNsPT4pOVoQbQDZMKJbbzbyJMJHEIKXa2CK85qZ/Ji4rnZ6CS+rXV
+v1f6tmnig7KPG3AsFCTr7dhZdrOQVdI7BDRjZvCs78opGtDYFaxdy1VBkpoJr/KhDlHZeggWcJ9
vOdOPSX92G4/f0atPaWT7Z7iRegWx/2X5eY52ipMKPbVn7LTwyfZaOETtFS+Gfpc7NfXaghChBvm
zaw956m2dBxfQwmdkPtvLtwTRW1VvEMAzZvRyd2vqfzw5LPqHxxK8/dY9OVWT+r6Wk/Zi6G0b37v
O2itCvMDLfI26eb8nA96dolS7cnzyuyIM1xd9WUZ4rY4qkS88suUHqjMI2+7oPeL0rk4AK2xoy8b
mpO57qHn7N1Mk2s/bJ9A1cVCsy724qORtrIOVtNcS1AVCGoWmE7tlsfZh88xX02K+fLLJzMVtbZI
j6LAzdGI+8ui+9PZR/d0JkZL7CMCDANQIv1exSJ7KyJGSQkogR1VYH0c57ndYLmzH4Oef4U4Yi5b
K+3HuqTKupW53h+d5mp0A3maHhCE3+XJl14UEX9hn1ycvjYPPVNFL76rym06E71fsg1QHi/mnr6Y
Dm2WNKcV1ElLt+iCuHePed44GKYmeYq97motStIOCl4SLHJyl1JSrqRYJssjudqHPPfxpy7L+kgb
9Y6mHTSN1Fu70Zse7lxX13Xh1Iw2U45cZm1bIUz+7WLFBD4eeR2deOsB6A4ULbdpKOcbcJ4+R+io
QutZALEcVpxqHmCCgYFfld+ZpxYnxbVXyYn5ps5TbOSBkJRdVNS3RQoejJ74mfvddFmXLBX/PiKC
ZrqU0gUXFcPO1eAeN6h9rR7FVJ6Z+74u/EfHjfboDIGEbfZe/YybpYM9GlByPLtDqg7NDMaMeGRL
7L595R/Tp5VtAuyyqK/0r5ajIHIqJhA503zNFo3HuqxP9epnO6r2UmM76oK8aoarsNSzPtGeA5v/
cnB7XobJHS9GH5MUP9RHmUcz1wINlGrNtgjW57XxisSgPdeeTiz/FA0pvG4exFXZtgFik+TqTCWx
x3nEEeLOQZRMFTlykW8EXd65l2FZUDm5l1TQghbz2OxrIbWzMOcnP83MpxDF51MEeLx1HASJMwEw
h9xnas/KjOkiE3fhHDvhKWj21kSg8eTUSt3jJJhkaX3MaedDKpvd0baHD4yG9pFIXvtZs0B5fLYp
J9l2dZf9U7h6eCja6nveGOnGcqP6S+nD/Ha1ZzFCEo9KMkZIm23FhLAWcnjlIVaep7WaZ/pPonx6
CeUQjxMfYjaeibnFyizmsIe5LGidJbTmQufry7Ki/0lYugc1JZjzyhTFyP+WZggR0SkiKK1Jp6lZ
qIbRRl0bkpm7PDFf0YRoF7UK45yy+icr4/BQriqEzozqnVVHRGeV01lizzngWNHP61IhCjz3ZnlA
KQ2r2JW7PBohYSz9ui6T1evXbpGCmhNgjmhusvPKu2UYjJp1Ug9pJk8ZVmMF3Ygw1BcdgUpWZOP5
4nL1B+mdvBSc+D9YdH2EZQR5RGelu/936/aoNjdwtKioFw5jVR2tS6qyP1EdWYit8+yFmLv5aApu
sHn06dW9/vuYoxQAVH5Ff/URaQDFSVkEhDk6L1qrDcd6WL5f2SngX50uiVk/27UA/FsPxinB7nFl
nNajKBfYHcOknndNY/0IYzu5r8ICU3N+eLp1G0Y/OxO3Mm8ZKWBux8Ui4fWwWmtdOtCFBaKJ65M9
NvU2MYpi1xU2ebN6Gp+j0RfHLHQF8igyzYTTWftoLFGweSGN0mTrW6sx5xOQyDOYUnfXeifdI0KI
NmGv3Ltju1GgeTjxDii7+l852HGNqeJFSysH7ycThws+wEc79f5VhX8qS0eGqLnxuxnZE/cICD8n
8HrgJDVmJPQepLq54n3We/PH+iBL9G3OlF+KrJQPDa513E5DZG1Mzazo8qJwO43jZDNO5Ark7Exw
dJYfrFWlBSVJwFEWaJkT7WSpIrw7bnOcHHWGLc52pCzgXfXYp3NPZZ+KEC8itle1YX6YvcJ76Qp3
BwxbHZWrkq2T1dHhs3UXhk7W6AL5l+FcnitUXyiM+vGaLrKBdcELCZo9qb2ATTFKZzgV4ciX1FHe
4ltddDk+zW/OCaUxUjvO0NBho6KnXH5NPsklwy/VbkapjW8ibvYq3ayur9VaRaKuuauBgjuTY9qz
NcjIthDu5TlN5+y03jjrPUOkw7xzmoSA1KqOLvayrI9GGUWXKJf5vp3RwPtjQyxQ4TJZQPo6/q20
vhmpixtPxOpcVT9XAePE5pwafGIY4L9lAAUbha488K2KnKjY8dGAsEyRiLZWnfnbairbfeUNFe2r
8u6jEXpv3pS9307St9OXdcHHjtbYzejLm4GAIjhnMO1ZnsVsHZtFyb0uUYWFI3P9ex3SaWyy1iov
zCcY7uq/JTfyy0gkLrNwf6KvKGgbeT9PYdsy9tqbNLagxn6yqkI7+wPoRQaSemUqiH7CnHOMuyzf
pCgx0BqBUq2LGdfhpjdQJ+d5twxAT4EAY3169NLwb7LKfoFfO8fWluEzPjztGW/18VnKGnUmfpjb
2NvilkVWcSrQoJ1WPDq5hoYf3kzpc1l6GaJ3TDTBlDA3yplbD6BWYnwLLfMgxmlaZPTg3yt4sRAW
mfTUMdJlubcxisBtxaV/bkWQUzKhBQD8TojRWZxofPpMOdi5GIA/4QeMBnQx/N3WIlhfFx2McvpF
oaa/NrOsd8ggrbuqh/xYhWXgjZ575XX91nTgY1r5LrnGT2Evr5AJ8TVdboB1CZenCZ0Q9sJkQELM
wIax0sbjWM75jrpu2QbsnyKyH7Xl06K0uXyrteouyXB6cd3UD0bkC8h3hQeZ5xi7BlROc5R7ruiG
gnRF/TQr5liOxbHWxfeREOZnD+H5LfPT6/os451ddCP6UxqNs+3zQeA+7MS7zAqeku9wcAV2GaiH
YuHzV3Fll81BE/d7hSyTD1FNP6b6rvgVdbP0gt4rdI9xcnv2iqiK95aqQKCTkeNMbw4T5NBbqYfn
MrXcp/WZlO3ilWkwzznubv0uO5Rpj24eQLsNdRAlLoUpqVp306RRcsZPjIRqqV3HuVUnttBjjHz8
EDbVjzlrlQom/K57r0Y1LMZYGYFycrZm9EPh8hphNN5+rTDWmqNKGqhC9OZRak8Xj3PmmLs+u41i
G54bzd1r1uAE8+S5G/4BWH20JS1Q4u7w9cCfgGQEfW6Fz3QBGFtV9zQZo9gYlfCwdw3JLy/CwLnc
B8WQHO3cyfiJtdhoEf4TeoYkWB6pPkaPb0T2q2ZXL24fhl8F6gs+ajLvcWU+1gVY1seKFL33XnJs
VnBf818kadoYRS0GgC+gh/yjVVpxXNVlnfatMDvtBUXJMuMlLF6Fb/7D/DBI7AFjgNVgucYjP+5m
b4YZrDWRBtUwia3uyegMfBbfZsRNu7j6Pae9c6k6Eb2M1RAFVjY039vKfR7y7MOOc+uYqXl6KWln
aZKWY3KRApnCbPZjTZWbc83a9P3P9NL20dCSp84uy2Ochv7WroX6R3eKbSX+4J9wvg54H/dOPhjH
VBRnqzXmZ2zNP62oK090MvNF6/XsoS8uvKJw1KZCvPxYX3O97DJRdByr0of2iG2Rn6cW7b8W6ds+
U9U2ZzrMa16FzbVK3N/63MGHAhP2kN6wSvkAokZHbjbSuZnwLbdumjJU34yoc2VbX+m96+s8k8Uf
+8O0FzFsQeVFER1+094K7zWTeC/6RS2cCLCsWgmq66jc2SETY/+a56S5DMetOFp3XL/yNEt1C61M
PeLSpAwZuCyRvGZnyfQJ1NSzdjQzA+7vP9Ldiz1r2xnDuPGNFt97oq7rVms4YXbFnndFdN5vk7Zr
duvrWb/BVqPf+kwsRtRC24SK+oDyONwUidLwb+ThBVk2AyRaUyK35vszCvyHtg2btpCSZWZwMvTq
N3re26cgIm8XFqEkvAD0tdtqDkBGVgH5V5AKmYOcGy+UsWsBt4OVYCIPapFos5/oFoEEvpujZVta
w7VJLPTxBQ7b2Guj/4B+rA7OUDHbxRgVgynXCANPNfV+pQaShVCI2yWFQisWa32YHWKuYDxibXeY
gBePhHegdKUR2s9JSd67w8ErF/u9LvRia6lmYoAoT/uhkYexbwj4SjuFty5ROENzKFwyMsoU2LWD
bYuR2PE+TAmzFMuc+Sxxg63PG7wr7Y9z7Tema4J/L8vqdag6WJ7ZTJ+jgv8QHBiwTRBbg1ghFJh7
uzdDk8NNJbOxd7s03ZIGIt1NomX5oay7j6IHefE1ND/NjMNgGHWbgpXtqRztrOIDqQjqTE3rhLPm
VFRgZEHrv0dtQvhVJypGETr5e4ZkHvKnQrUKyrVD6MDAVi9TFyvp1cWNu3EjBHklatHGxItKJg8T
69y0+Vc/C5movPR4YZgjsqqsmbb4MKJzmCajfE2GunxFM65tzCKnVutM81VlYth6qZ7s2l7+1khc
fhn0VD9OCeiowvDyonQ4LlN8SwwzOcVDeK5Elxwiv/+FOcpJDgZHi6xxPUm9k9dU+b8Ng0vCXlQk
61I4zzl5KmdPN1EvYwsytqOrDQgBqNHyvtfOZlE+2SuCTn5MdEhz5qU1Sv9oUv+BsiU/VVxQz4yP
/N2gY97rS0KLx012KkPmD0cabFPBmfgJsxv09OjkNJW0d3M9UhAKIMgaOaLqHNfCjBd8o2nXZjDM
rcBcsJdann8UbYhQhcyfgj3vEU3Dacrbj96DtRWjh+B0WazcGs4S11xtUlWHhokRCkXtI/EBQx1T
fmfjSs9lG75rFi5i5kOUT3SuLK556oZcXcZQvaNZHg5+WqNvDLX+QrldbsoUV8fq1RkWMWERpj+d
uH+t6D4uQ+leCWcyN6ao7/VSWyJsYuOuNSZAjPHPQiWQZJ1sLgauadxu1j8Q3ugah2krSvxmY2uE
l1hy5rltWx2MGfljFTsIz7E8nUzyNG4NHp1O9o679bCAmubg74jUQM5fEMpDgEdfXvqxErupU3/C
SoX2zkqKcMOBT/tNLizBEBaZWMyyPSeLDizPUjRpVltsCwepT6PjaqiXpZQ1HRQgNAkfrUAft5ge
sBHnEFM0NF1sMwyAQG7UkvqA4Ni399h+7DNQt32mzyIers7iwFibJje1kf15v5HzmuccQcN5fWTQ
IJ/UmnozOS9DK5o9ZKe+7Zps2ML56qAtKO5n33kGi/9tNFhYpRaqU+WE8ybuyMGpUQXYrXiYRIQE
IZk0+1Xisy5wo3Jjp3q8A2rbpLmar21SD2SEWZq3ccny2GIDNG/dvpjd7irsH6uNmoo1uw14886m
Zj3odNCxovTjem6je+ik9Duiz490esfU6tzncFT2CRS5ocrYD7UU+7Z23v0lqVHIRDoop/TiIlFX
Nowfbu0fphHVhzEq5BDornrXix5ee9FhYiirL5+Pwn0npLjqC4GrlsX3UyxmSEIZzTXVzk7k06GO
DN4H75QyGQVP4EPM7BP0GahGKrYTbfA+wAmORgflRCyK8Qy4l+0cx/4DyyqZRQt551tj9iQ9++TV
0UNqY38vlsNcj3HgWY3OHVr4O1g4tr/eaw9uA3L+CaWLuplOAKQFMUfTwc0r6913g7oKitpOr1pf
/eO67vjiL0ub2udkJtclci7SdJOnYZwtvC/wkAxAxSP13xI7PW7YZkCi5RbW5e+So5gKZIQcRyP7
87YuA6Z95o7I6YlcrLdo1CKcgal4tjwuCQ0fXjshS2sWLHIADD+jgXpMMQJx39S1F5SDoCAhXB0u
lFu3oj0LxtMui9bmvzRE7Sf0R+VL4wzw0K4z7SJcWBdBaQ7jbqlTj0Z8ffM1SZ2QySzprOa9Xhi/
49nHnARRe6mm2A7CxRJnYN+4SsQMgBY48l+6IUOY3xYlVz1WNR9T1W6UbQNV7bbPfSeuWWdnwUQu
+/Gz9NYnapFO6hvOrPmypoLEMXSUyuMztBen93KE2yXOn8p0uFmSTjtVhXC2FVwp7ShPcRx359no
XTaO1j5WZjI/rakAhjW8YMDRxrS9pcL6cNRsnP8uXesZZ2bcwGG45U1D/o/mwRjfiSuLdukwfOCu
Vyh49H+Q4o4I3r38mhALcG+MdoAbrX9DBXkXVFQNXJ4X7gfIv6+KZlH3e/eM3zLfcvmBz2YoSTI0
ve/Gt3CxMK+L0yvvhKV7M8XJXCK/RKKALD/Qcwv0bRjkh5TlNUZ5t8+TCpbd6pOdg6j9daRHpUhJ
1T9gkIE5kzuUdyjh7dbPvEBL6+Q+1vEGJPQQJ65zyUjbedJFjmBmeQR3GEBnhi7bqaEdssVMm2u1
djaKyUN+GPXFxkjhZVbVoFH5cGmZKuOb5WyLxGtRClIH9HH8IlAY7usIw5JueA9b+CMFZ4UBkcu7
pXia1daH/cWMY8d3b1nWR0b11rYRZgLfv7F/0jQou3tUvI8jxSLZOiV5Fb05IFoDY12flZlp3uCQ
cDXF2tlZfcrLghsfFROF/UZm4a8RR9jbYgt7I/HIiVAOaXEszkLryrehUxvl9fZHnjQPWffc2WV1
V04SYf2y522iG/WTeVhB5yjpm3tVPuRS4YJEnWBAsqMjJKhWOWJ9rOA0V6mlu4b1ZMATFrRMAxcU
JLDKz5i7ky2QD8ltDgLPbEjrI33Q3Vvcx+syZfI1G0i1MSt93LnSYqYV4LgI+BIUzrtZEDzgiy9+
i5LWS2bt9i9R5sRNzE5l9QHod/PcxiMROaKYsH7675VmVS+6VdR3mbjYy7B7MsAPLCsKo+PQch02
ERp/uy3luVtCZELTAhIpbXUs0vK7k4bFd6s5qbFm2JOZ2gENX8KB5PrHxrHwMgPZI77imz42lrrn
SrOPfS/uVda6QQ+YscdjwZbtFDI/TmZV0OK6nh/AVP4YFG5pagckZQuyk/YmcVHwZNzwKL4ixGDI
DZCwK83tTrlBrbtwZ9Ignk853cOT9c/PlhYmZjjNhvlYBdGDlZTEE/XFrWsmongBqoiot2dco1H5
5C1Lpevi1ha/5g79aVkVaPVqrO9ELhXPjWtUJGvaC6VQxDZJBSX+HfpQdYcJnO5T00aUJfiKES9w
DpHDFW+li5PdayfQB5V9KafIVNssidWGEsza1sUsUH0kl3np+FJ2GS3zptOYyX/RbzsyrIvyf5G0
317EsniL8Xny5ZIBUjMpQRtr4sbYCa7/UzeMX2sNGfJfkcOqb/gESlsH3XVXkdCPESiUN43UF1yo
8xupX9wDnW1dtOX8WRfIqg7Ig/525yUdMDHQ/JUwwOKaaPN70Q/9QdTkWFQ2hM2T2dnDIlBqX/vZ
TC5s0yXnjaFd7Kl+K//z8q/WhnnAgEiwIFIuy4gS4uxBJ9PhOykFU8AMnogPrwjvxaLK7GaK2SF1
kOsWM6VVFxs/+q789md25muxBCqtS1rgJHP9SxRySv5dmtactw69UYZ0bZWGxCONlBfjzSiQ0V4b
qyTuwfONV4ABVDdc0YVDotHkoJHBLmJMzTkZypd+YeHWhes0v7ZNeqdMcR72QpBqsZM9Jmsv8nhi
x7T8fU5W5L1UTWgAVruccrk8reTwZGkfgjqRTDHjqadavw8I2b1V5eymJaB1VP369A9gMDdOEd27
tUSCNZqVXRytnCuyCvIPJ6L6iBdTaqVp1tVJHeSsrrMHnabaRVu91aGfMXxX45exTPXPPpfvpz9w
0T0Ss7cCX1UTRvfpXRLBsrfGIb+kSyYJOhVmXYYl0z8weVbBkHu7aHK8I0Fx//pmRhCFE0FUJD/i
HrSWIJ6oSUYMqJT9mMSAifMmeqWbPinPQlcnJozmw6BujHD7FWVpeTYcUi1qKi8nKtEgxKI+Eww4
WANeY6Kk/Li4V9oAd4gandrIGKMHI4RcgzS4HOwZCRrCyQm76uC3ZDWS/tbDoL7a9tSRdhjdrETu
MMqlt0wrxifewPg0Y9Dedxr+j/W1CR3Mp5wPIAit/3/5FasWHQWNDKLFZ8nV3wRrz5aBaN9pDdp7
M99y8N2zJnIK0awavhqt3ZPFA1sq8b5fRlQA08AkHYPsoRh75D1ssvqgF4m89bPzVFl+9sapD6Y5
J1AaKWX+7NfFvRdNuKESifZaSmpDkPRFt6MG6DaNNOXrUMy/LL3PA9AkpHYLOelNyR3nov7c053t
ysLId7OL6920xyrI/Em7GjUG0VXWKOqUwtYbd14t+M6SIbsYjNkxEzSZtuvCL6Dfpi4pSP4Z/S+j
OTH8h7Y0+Nv+EVuEdSfFoDb4GOdqDvhNjpaMroPQIX9xhJGQspeVdLaz3g13HOuCEWaWt5mTicTF
tReSA6a1wkujXbYEHFpFvm9i3G0CXHDTm4XcRYtfb13y2m+ujh7+JHtKHGSXpHc7XwyrMkEaGhFs
aRNS5GP8f16XPLVP6dBPl22RESbGVjXcXC8KUDgjgoZ1vNBLepeK0myXmngvmd2UXOTYov9bHq2L
t6RQzWKct8YiphfL4nOdHLMscxGmlfkBezlnro0I/fT54iCmz2JoLYOSKJ8uwwJXLay6MmI8YiQx
fT6C8Il3Gl+/42L1SRfC868DY/ZbK/BSN58/vBIqe/0z9LbfqMEOr2tEHA6sKPBQHhzXkyv3chmY
Y4gxNJtSvhRx6cpwvK+LVQ/6CQXBS+KXzUYZkQX9NkbXddEnwO8h48JZmDr0ItHFWbgqa1kaj/kj
mXmMFtLYj1r97LlEFgUu0pEt+BH+tyGaL1Nnu3DajdoKWFbeyKBQTaDVdGovJZahYWNj58N9RDAT
BhqAuFMq3a2vpvjiLgvRZDj3W611yV1M3kRHeqXZt4ix7eUhSh5jIZTNjYO+bZMvfTkSbJPEMojn
qvFeE/L9t0RmoWH47x/XR27nFPvPMjaezCP/V4dEByPnhGnj4rfZU9Y13QHEA5hrnKz8AqLpBtYY
Flux2NjsZRmrjGwuCSRt1aglunq6cUHOp4HcknsmcLoUTUwcTiSJeRUx2Q4SI6wDfvYO7eBuHCRF
r1oTmdu5gfufXb/ffdL+RahdDLrLRQgQC+s7cqRmb2Jt5u9nMfoEe98QZXunjH+mozGFmJCRQ6fE
3GEgkBXMHeIph5TkaxcXiKnmKfsyDgld8uIhLimI7ZRwgG71FqdRfPk81KckfqjFLL4uOYaaa7w4
xiV5Z4dKJc/zAXkfljGt7udLleYzaVXRs8sgo8PqZnSXZKn10epw1IjSPmJaOkIUOWePCOPPxcKy
jGUqRAvAnyqE/u+CNoEw3dl4W0yGn+fbesitx502Nxus9c7ZcBPSVNKmPVfcreuzZIlUmCPGgIYU
gNmCrKxKnnLGlOKgLLJrOR5XdbZuO8vdpTl/JgI3joNm2nvDBJNW1OcPogAGUPJOPUX+E0IxuTFJ
r9lZRhpfB7sHo7HJyzqT6BH8P0GEVIJLBGJr+5cnlRWhoX7sfBsIPTz5tvoSr6hEA+64x21sHUzy
kHfSIR56dIV4iCS1HiQBx1AoFYimS3o0DOCpQ5oA5m7M+5qv3FrcTtUkqs9lWCxPaAHqCxcsOyi1
7JZ8Y3Vdl6aZ5+PUNXf2rRRMq+MIrNxLUSVwJqAz2/XpKHttp9N5B56FD1KcMoNDouqLBrW3zKuz
hhJsCf5kZHladxfUodwpBC2dzZRIrYjAJeTlrOTa/qCe14SNEmYcM0BNFmMxPVVGvKCVbfTSJkzW
WmLCIi+ZyMFS9X5WCBylL7N9ChX8NliNQ50UF+fBBvBHRC8CtdydOW1KDZDO3cpe3W+9mbLlL8a/
PtIbBGWzwlP0tcgdqDCRTRcOt+kyLqolxy6NE+Zo7Bd6zrnfPqWEHSCzKLD5Y0Z8bjGIHIhQmWDS
5JIdRbxQQ44gbhnsZ3xex/VZ5IrnKaoFtG1q3fqFY45r0V5IKNyuNrTKUv+60tKyfGK3ZU5mJ75F
0UuU1AQz++CBx0wiXHDJLds2mWcehnbAfeyd0d47LzIFD8zz6idHttzKOv2WVXzw20rCgQmPzZVC
rn+RFaIM9UpmwHDLEzG9VkOqb0ogo6Peg51qBvI2rPzyYRhuB9Myt6RXhcWtAD9diY6V8pgX0MRP
MUrgejGTsCJuEt2Mcj9KZnCDCRrbsNsgYR2DsTDG6kBcoXUi/OlULZj+/xF2XsttJNu2/aKKqCxf
r/AeoJEo9kuFTKu89/X1d2Syb/Nunbj7vGQAICmRQJlca8055iJLe1nEnLDu6Gu/5wqaB6DHJdk6
k3fdwA1nHBxxvVMans6KSNJrtqFLxbUYdbsLW6O7tR08KNiD2q7oZ3FBBxMd5re+I9zHpei9+3IR
dOowbdvJtnWDB/fL5K1o6ulQelB1qjjaRb693MegbcAnMnyDHBzd6dCwVKDIKiPXIWu291IKvxt4
2NzcQES43KJuPoPdzZK3XypbE/zbvU14dzatSyigmVNhoodgvK0qa7nEVmefhfE2psyChTwMlMpA
6Q2mtv8dxXF91HRHoNhdAAN28JxhQjrXdESY44rdgO2WSUj32s5u8exHMaDPSMeb0XanNhHw49kL
AuzzYqZZmv0xW1EDlqHU0E46+IaZAsA9lFc6RatT26qcqp9qGF9epIDtculMsz9MHr30xYEHUjG8
CgqLDTrPatG6x0LzscKIgEKLAlvcbY2Jpp58KYfGekdL765GqsUbutbu0BEduIqzbGDOaDq/+vgd
OPrrIqQPHR30wxWQ2NISuc8s7dIcbhomG0TPUY1xOpmNn2g/9X1VhyV8ukW/+41VQkJs27XqNCH7
iz96TpkdVqvYtb1dOBEgHVnZaVn8GEWMw8XJws8K9lki4pSYy9XtAqXe8qrLP169IZXUdBYAhU7z
fGwXQnnWVgqtrTQEpnfFnQNXWp/7tNqlbnf/2LgBsEh2cFHoTrshEiVmckhjJZpULVY/U3CHU8FA
q64PxNY6O0YPT+A3piMuBGB8YVYdkRP+FTE3v9PIrbfs3PSDIKpm3aQL+0QIJ2I9MXlfqzlfWNYo
bWpvLzrtdxyjXh8Cv3my58jdDLk+bWyouqEj+reA7Ygi2WWyA6ce5bINV7sgLitmolSrw0FBKozI
11ZjMAJJkrsjTo5dHY/ZWRUuqoRh9GkfGyN9ykaXTmSkCTa5nmauIo0GcapTctJtKlbAA8S66hij
zHGHMGgarBHJo4sqXtCQbsOnHLbCw3XY+NNnddlRRvYpWhb7RCPXldI0mGZLgKcZ1oqZ2/Mr17az
BwJlTb3svcyRlTxp7bgBYuC9hLQP8D667tqW/mkFRlJL7L7HYcxkLx3e4AB7ByjXIxNQDsabkx/L
UjbyU+u99nAVqMF9SIVPHEObrUInAXzbRNteW+JtDJjua+U473bWLtvEFfwdRTp+0MSYXHkXOU0y
G6RirbcgZqN7fJjYrzvWoN3VYlWtv/KbOtnh3nQ3o2lxiFvQ/OAuIq0fDagYzNyu6lGZ1jD/Rnut
a4K7yeIuR6xP0N96vRhpprd4ouHx7XsbGm3LmEvv8uqu6/6jS0pMngyWP+6bTVVgkA2XZedYnrHV
XSxYPp21x9dxDNDolGN1mhR4sjKbdznyuC2jELehG/xNNa5s6GRrVzYg8WG3XFcRryo8k1q8qR8P
1E/RSuujX5UeOruP+33k5P9LJo7zn2FiBC5AZrMNC/uHbQhKhj8ihxITve84C387FxTEpKVld1z6
r3mwzD22ZqR9CkmuhqWkaqA/QV9C0eKd2E7bW9+of+WwcE6+nnXc7aJnAzHIbRIwM0fL4Rh2UMz7
XMKvbWvc5t6zUYMV1anvMeBlINX9kYCqBifiLBemIwyNXIjQCDHLs1o0IOwbt2yitQq/WNpcwFrm
gipuYxEMVxXSwXSoZQ9HwoViEbRsWxhGzdqmKEEXmKX+rZXjxAVs0MmFPbmfFlT/WeM+dOvYOZp+
guqM03KKNcb/XCKNsf5uUPXSUXOcS43/9sRH1a3heW340LNtoQ/5UZ0QQrz8d6q5/T+Y5mi7XJPq
3hK25fL5/GcMxuINlmYAid6aFWL1zB22KP47Zu0sRT3au5AA0Q1Ahn9eE5BBOXXG4KS+hQy8/i5/
KssA1eVpGK+7VrNfs66FZzpMhPjKpx2XmUMyaOLjq6Y7epcwz8KVLi1e1qzpV9j2z7HJ/HWjlMVh
kKC0Qa8EHV2+qIJM1ItI5v99EWvayrBBM5pBwwlHrY0ou2qf1Fz+8zV1ce3kFVa9ZjZDg/Oc0b36
5s/vU6+pb1avRbrzv6WnGZyQf1Dkbd/2hSnoTvqCUEPjj8why4h79odmuNcA9u5TG6SRWryaTXVk
a+FW3ciTaUIwAzAr8vAEm1h1lD1LD97idhyf5QuRGcJX8AyyPgKjAX8VI7iL23SDWmh5CCRDMIWB
WPY6Im03q6/OjKG4yKOfizwDGlQKx9Gb/unMsE/9e1nYNHzyw0b6FKvGoUHYUlZODYAlx17yY2Fl
P+lFz8+GHrdrD7fhhc+b4GZ3ePbDoANSaWnPEe4QaJKqZg41gP+1UZ7UHqGQg00zzoG3RGR/AVVC
UA1LymB8P62qSslVzG9lblGGtT3wz942GEpLRhqMC3+jzzSUxqCbbnl5ogUDrGZmwIVQxiPTYX6L
wyi7N70LMRTc5pZdAlGQZVmD3GLQmQLXVqw/PSywn+OVWunybGVLWxxjhxA0uRUDbuNuvTEmGiQ2
lpOQS4gLHjqazRWC+JDi4I1lv298eBBOvjinxIGVEqZOv8GWWsF02w6L7mK/xX0nNMe6C0+kt4HN
zBS1w52mA2GWXmYc+E+H+4Ld8Ojp4vciYzvxvGlIluP5bnBvVf6HGIIM1Cp92uc1/SnaieO+wpDF
oDWuwOGhNatsTg4/h3NbS5CYW8TaDp5VujIlkbhfMmh5ve4fwR/vkeKF566LNolsappSbR6nYu+B
cNlPdTDtlmJorsJvtoYQ861263xfRD8KrSZEpLTbO/iRZBXQSri30ZWUnbWZtP3fUAx/mkUVr2Lo
pUfTjvs7aCJGvug9W0tAojVF/QicAL+S+TZXerL3ZN8QiBYtyErU/npIje9lWXZQXZiUVzVk2yol
pqJvGD2aVqmfyqqzn8NyUXPiAKqido34vNCE1+UdNNndhgp9dMxWu/Qoui6JP2YU+Gx3owkhe5KP
RH6MEXjvEVH43LV0YRHYMwcJKFFGvVj2o2iAk6X04NswZrxl98cu7MaXPpKKhMD9yvx/V7tFeKER
swB45wTwKSBURIPmW/OGPZLY6JJJ3rRBv++r8teS00P0/i+mJ/39cesGaQhOOpoJjiimBiFbzEiK
cYjnEDrCDHw6zFN7aiSvSi1KNoEL/d1fLGfnTFlyqUkVPjWGswqkBc68Cz6bx8hlnWCjr00d/GZc
+nAaZ2HeUNGNcHgboil+dXzctlrhGWu7C829x5++4rqfQ8jO3lOpb8kRBO0X4dc/ae2MawVT6hwC
PGI8lltEiSUZJNCgkTcnK+Zv1s2hcN+RIaWh1WNU3Jr1Rd051eI6w3QsmWeAwgpOn0sNXiQqSwIH
Zecrc9NhLxAFG1J3QEQJlrGEhrPmvEuSXU/Z3mVGfQe4MG3CuJn3gobpOkByv0aRH+0G2eQNejjL
biQNrnZL0IyRx3DoLZwup2j8Naal8WwNr+WA4BiwmHEVkXixCO1ZoVmqOXqYLIKCzDb+SPoJYomb
WwbD8yCg1yDFu3IXYynxp425Se6sSCwCMLTfXUO+z+dSR+JLqZvzzhkExrh/F2TfJvg/r8DOFFTm
dvG890TH2H3wLc3feAbAD/xVRLSkzWgedKasC0NOROiTl6Fcht/6NYnafmegJjupZbG5GYwJdcBU
4TOOpcYm9tyIClNnqNtiNm64rFDDwjaTT4eF8CsLu+UGV35RYjOacKCWM4K62LvPtXnAK1Ffyrb0
Vy019qF3Au8ZlNhqTnIf3kVy5qpEv1lqPhg6m2fJ9Sug2R5b+B8UIeZw6uWj2kM4hH/9oCOW4BIM
Exu/+i1Korfc8vv9IIFGlvTq90whqceM97H3v1o5qKUqoj2LEjG/JLQd92A69Nc+rp7MZN7as/YD
cnC9DebX0A/7fUiEFQP0+Gzbs3k0uH43UqGlSYS7E61GjvOzL4gZSKLKohuxBBuBWw1c0NTF3Oiy
ckVSREw/dIl3jQyYEa4g/wEtiYM9LwO3XDXzxeUaASO0vX5CwjLdQpMiCqKf91UwvjaxhUul5bY+
6Fpz9BpDXMgIQUiY4ucpRvEtE8HPmUkW0njyhrTCTJCn0wnSMu/qpflMnPEIbaGxunNZwuPTuYBv
C631Vh3czGUZAc5z4SUIrAFVWrj3rkm6h9P3TMKdQxZHsLZhEO9ipjUPiMho41FcbUAZjozlMg/b
YGw/9RYeUscSZ6sGTd8JbL5h8Y4obE7XxIp8VZPixhqTnRoc2339VkXoYJa0aC4db9aGZuM/Ixij
i7kIMzisyrs19uI9LMVfdQENn4b8pctpsJHRvcftu4HYHx1V5ThVHRzskBNWD/1HsNAHhCAF1a3B
TdKJHBvOyEWEuKm1ut6oZUi7r4HpV8GmLF+Vn05zHXdXluInSiz36OTtHsvvfK+L3LzEmcX+VKSw
4UasBV6MQ38OJoh/I9kXNfC1NcbZaePSbl8zEHNO7Knija052X5sjRkkh52dLQjuPpl+9zG2wLUz
OduFknY0CtkS1jEadC2YscQwkw96YSUjpMIkO9pSqLgw01+P8hat+Mr0uybGoN5bXCDdVv6pzDX6
FQYqiz1W5+0XLifrIawbaMpldgwY3thhmz/mGfOZbgApG5fsR93hx1PsKZ9OcT2hwDPnyH54o/ur
7RhB1cb8l6+btwRjMtia4UQeByfCkD7gageHYghBqWbLjhZNdSjpgK8TyNlPZR4tp7Qr7vm0TMfF
MMLzJJeIutPQl+KivMZ67T07viP2gkDEI363zSc3sx3qnxChsee62AeaFM32JNP2esIz2PsHK1cz
OEdlImAJsWBXjt5fjpNOl0D2VWqjYNouNi52Ur8TV3pYzW1BNb8pM/TySsycA6I70M+X4Pa95QMC
qfo0AW6IRrkv2FeaRHtiAoWboUpCL4N4lSblSs00TD3+1dAF3YUdU/O+xi3Y2Akpf7b9NJA0ubGB
TO9Qt0ZrTcOW5y1lePH0eZ+D43/TTBcNdVymX9qo+AWjklAgQj6awg0wy7TFFv8ZPX8pjqkcHJPI
pd5y+qMrrw9Pmj2PR4MRPwYCHO9s292NM5n60xwIosqLYh+3kaR0kWe18jAm5G6XP2kZkKA8nFAS
lelBcaoQIcBGJIUcMyJZxf6o3yz9HeMBgwCjtFHI3RKQClK826JlweowQXpdGK9ogwmOnWHpugoE
Mzza4IeUPsbOhvtJyF480JZi/tHaRAvBeJBQBGbJWRX+1JDtrBt25uyQ0M6kDgRxq9axyBD7kSWe
/TUWwXOUB8dWjlzjYlkaJq3m1S/C9OCHxTc0teYuIRByX5nLC0QQuPdJZK/JtD1kNX3pVsJ7Csfc
zT7FisL06aWnS0zPAvkgTyG7cNxY4JLxy9u7SvbtGdoBcS+07yZ8G8SO80F3UvuSO83Dzm3joMt+
4oi2+uRiurMMMUyrSftmcsbu/Mb+oRIN9Q4lYQzzUpN5IqnMEEDRGlJ1tMlKJ1YbolXztNBdunRJ
nqD3I8lsqid7P8z63rcn75qUJghY+g5b9Noqta6FYzIaKSg0wo02GfEy/VD8Bn+WwoZ9itwh/tbW
/YmBWbzVUms49K02rYt8gTUyOTq3tCIG8G5sSrcXlMzoCe223waVEPu8z89cwdyrVdZ/M2CgZEFw
sM4bnB/5YP1OCtO61ENKmW4ML/iUaURR4mzrsTK/eOixZqrDi5X7+jYx+5/xpIVrAXaNuxWcTKOk
a4hPbNeWenkNbW6YhgZuJQ79QynZRaUeInSfgJP6wJgQwMXrnFHVuZjHZGNmfXEx4cYjhgSQoBYM
eJs+EhYnAQPOLCU8SOJCYfNg8xn6doURbwF9U95NB5FRYBNGyExt3zGveIYFvxvMpt/ViFa2mtfW
277iP/IXMa9zOD3MpvPhUkn+bWKi1NaD8Eh8UgzK4guOXVBddIz5z2CRL7C4RDIsh0Yv9BNN0eVE
XlY2fDeREh5GBxRZXU7JC1Ku4W9md4RSkEt0wL5BXpG05dv+9GVA5vqSj+j48a3lhf0tsl7xBT5A
cGyUvoGYPyw7ZoLugincUFTfbRQQqJHj5arRCt1YgwdqPBiWs+H26LxD8zUGtXIle2gGlpMOhy53
eobAQbalgYnIBINC7gwv9kwvqgSiBuS5/9GAdFl7DbCGMY6yl6TGGaXPxbBeM1VLrr1c0pawvCRp
W9Twerji5qUdMn8AQzTV9o9ksfi9aNJfhtbo96qt7A4gtx0NHKglrROdTOyIEjPeBd6CklMvl226
WPZtkEh8d3KI1SDrakf9sGkqp720NldceZiouRRJa8kZZcDddN/rwYg4nuCH2tJIhAEDw0SIm7CT
S4jnbG/q9g9G2vTnJ6y3y5C263COU3c1E0CIgsRgYJCGKXcpmvcpo+6Nh5YeamfO0CWxi5PeklZl
53X9YrnxT4Psu0M+DObF7ocvqUZ6EL9jxw/5PlNo58dY+sZTHBa7JkPNq4OcfQpwHpBZ+7BtP9mN
JsNa3SZMgit0+WouobeJK+NZk9iqpCMBre2sKyYUce6ixJW5bfs+guKRy9ENe/evvMH+rpWDWQYL
yWbplmn9YYl1pS82Qkk3ZXW36fmBC32O5kLYlIXDb1OKmsujcdAcNsKal7eXAUGhdIOqheiReVdH
IVIiqShUS2gSrxWaaw5hbeiYIC3G+Ag7DMZq78HdKmT0h8prqXM4yiwVrX/unmRTeP4JyjsC7bis
rrWHgGNwY39LW4ncnDg1gmMuEwJknYEXnm2xYzXfJ6eTxENNEKELAOGky9JEPcr8B39g9dCKHKMz
VoJQS8d1wcaAgS3mu5wN/QpfirnrDWb0BMXRjvRiNG5F9qRDyT9Q3MEeaMh0Azvwq5ZNVrXT0CR/
t16Ws2VF9anP9bMNZeCe9T5gft94XVxMWXIcrAbDwiL1K6lMOAxSNT7EeMw103vVPcSkNVKazeCQ
+eOmiX4EkI3SFG/y4khDtZu+p271V1RO6aU0m/jN8uLT3wiwu1vl1RQLDbhrz2KjZWrxbskDqAt2
+6buKYUGXZidlfdsMRhcvPYMzTI9wVOonpE0ufhbCXQszkOTdlfP/Yq9xD5GzdLknI7Tg4Rpchoy
XE7c4IKTMIZiPQpMXp/IU6NMO/R9ziOybIpDexk/xAxpgqZMk9lgatMJTZKxmirnrSRY9XKYHSTW
dITqeFcFWldW7+kSAYtspn5PaNK1Y2ORSx2WLqtPj/TfGeykgsnZPSzJucUrkIphYMMaflEs5iZF
DDjAfSaei5SXsaVCoC1VbBuSeneiT71HWZLg6JDjuUGikG1QNtEq8zH2x9wQAhk1aQunB+hMibGH
PtluF9lPhF7m8+e109H3vhB9yTwmo72vNgPgGVGTNNW1R+CDe8ArITM3+sbwQ1S5yPgxrrWFHW8r
pMCkAnL4x6YjpR9g7gbTaq6BRjutq0be7G56eCAbtxG/GJ/WX/E4/ahFN1MUYo/HTfO9a0nY4RBO
SNXjZ1vH0G+Th8Ev9FJtG3Ut3jpIyJU2fXPi/FhFk3uMf9O0Cc42vE7omHAyoWj9THxCdDyPxlY/
6vxBwEqQWCxX1x9+1mZ/jKTqpRDOCmt/dUpSM9uF1m+oB81lKotC29a5Fj11evqjGbmIjtyRVosr
wpuNsacGHpV6Tny2loRrmzmA/p/vhckcGK+PANhTzJxrDegN3Y6e2kJ68BgE79IsPTqBRm4IyNi6
IrO3y4dy0zm8bTW5jE2xNHsq/2GzaMmpn20CKOPpB7+KsaM23frWRAbKGLVXvSk9ApvzPQmiJbiu
DpOz3pFLEXfWKjo68ny1dL/dk2PBFks1Y+kOnlJgX0iPWrIfz0lNlyJOZ7jTOsCMpL174NDYHfXZ
ZWLPc9Eb2hJxkMeUwvzsGEEOHC2milTbw7koLUq6g7JxWJTDRzbPy7q2IdhhrRi23ocWkTHVFbby
F7sN56tpjN8CP6JLUy/G1pPptmXfv2hGlx2MpY+PdRicVRFEKvMvvxy1o2h0fcPMg9RygruzOdXe
IyRgIOV5pyyUkTr/3BIhKItb+mVthzur8KoFaWrr7UnmetTBEOzrFL0obLIvrUFvBDfn79nT2je7
7N/oqNIMse1lt8jWYmAu9xLRyNFI2QuYEt6L0Wo5+aXArxwxu2ck6u9jtAM3tRR8ggt0D1Ij8nWU
1OZ9anUDXA5IqkxnojyK+W8YN8lJy2rzRl2+xhlUXsHYiG05carliAdWYTUOtL7ZUui1vpsluXbU
8MT4TIXXTSS15Q4cRlvKk1IjvHqaPh0AdJeXLLLM7Thb6FMlCqpBBbD3dP9ranbjVVuKQ2ywsyIA
hjD6ZsjhK4j0Oc8tCsUwIrJGx+Oc4aDZ0Wl1qKSf3RZYmWbOZEBMjf1yIOHvOQwwS/L2E8eU0+Ge
wSfjeSH+0hHSKp+gFeJRYZwntx9vKneYSfcR779ALDfoewoFZg8GH3Q65K9Y/pjkY5NMksJZu1El
HckoIGpRHYk2foXyFm6bHe20COmeVO0Vt8DP0Z8VefXInPLqkUcjJUXEjxoufCddmJsgNajwymR8
Cr38i4chflcsfLCTlHY2Xf9dKc/QQe0DncGMDN0Bmk6SkAavmJZHdzJQTq79BCqCFPZvPcN/1YfI
2sdQKjCJINpHdosjKcA8V4I7J0gc4eZJQYQ71SIlHmuvz1QgNnqeGcwqErRy7fqWZa1DzUUt6gCY
QI3MHWtEPaMWFDHNIQV58tmOUY90pyGCKUDj3rjEJo4MsQ5Zs5B0mDxnvm5/mzlyEsrLzTD+o0cD
qE3Mdc4gD0mpdUo8j8EDYT86YRknhsrHHpfFeizZxvodTC611AlxpNWA+FjpGgw/I28mdJmZ6gl7
9EZL8QE14y6bTqqTYS9iOmBU71b4oydwPgNFrlPgMmBKo7iiiKGJgGiT/VwwguLCep3ivL3TlbT3
liUeOAHhA3verTIn/+Z6scYn+q574I1tWkjI8S3ramvGDy3FqFLkeQBuSrNeiBdbFwCeN8gu8BrU
ElApC9tUlrjDFLyagz7bayvzqt2sj+HNJ2ZgVxQQpvvwBbExGytbe0ptpDV5uHyVJMG9Gab8IVIo
mCRfsBxAq/C19NKy/9/5c1BcvGAExmANT2kCpnLIOTUWn/B4PsV6l+XlX5X0t4DUDE7q0TScdSVP
kCMS6F8T13ZsQ7Anjy07kjvhqRmYzKU+k2AzvNCU510uGNMhBRrJeSWxegpitOY93r42gwVgdsZ4
GTn3TlXibm0EsIPl6/veNYKG3MvAZTKnf2vmKD93/y4LHk/O4azChZXijfqwjJoFEght1nwaduZX
UqbMB+GrznOTZKsWbeNils3Na4P6ph51wl71Je5oH/5ijQjLilaIIexd4FgV5I4pdbeNTwPcAmtF
JR+0e6JmAk4qBij/WhoX7ONEuOYPHwzwwSDAbDIs6CzQ0/tjaZI96QkHIdFMby6OxnQ/xePriP3v
pJZ2JPEjtaavBaCSXSjdBWqJHPq2dZahT5Gv+RJ8n7A1jZKEvra8cKirh5AzEN/Ob15BTxlNhY3+
yQqTnRVA3MelTiHABm+tpNFKJD3DZ6KixZSLX9xG8TF4qH+sFw2qIO+w3tNC7PN0k1KOE28TJPFB
+TRr2bhHkkbOr5mWG5i9/xhyuy7z9mxRb2w4Lf73qM6vUdZ9b7KxxXRU2yB2C/82++jhens8dbpp
c0BjJUKtEq05EMa1wkyGVil2zggnRD3tOQKbdhlOReURwKpKn2GNy94+peJiDWl+iqvAtNDHMGvt
YpQdhtz2fS5iSrszCW3gY5hRTfI9H5Q7UuA2HG3D3WuWO/d86HTeLZ9dpJ0dRr+Lni0sIQzxFo/y
rvtukbGwn1oSPwEOuhvGKxD4pDGeFlV+a/p3PuqtIPr5nhRd/czw/HfRpta+4T5yYmCwLcMOG9LE
X5uRYLNJ/KwA79J5hKVQ5GxwaswnvwWV19cjRP9YY4igQnoaEeMsz/BtpdG0mehobrl7DScRtdle
2UgiHO1sttPjxI6ILgMT4zLWiXgY/NOkBmdZonEKipYIJy++lHJx+mrrQHI82lK4G0p0Uy+IuWV7
j1+HXrOeWOi6TIhEkbRQBiG6vJL4wwptSwvt/0qXeq0n/Xj+cIjlpqADnnJflTEeFPn8321/nHQU
w33h+VgKrYZEuGl5uGNsnmNDv7de7G3AlxIjpwNRbqRGa4GJsUEs660VK0khQsjZZpKSoUmKjNz2
CNxxqzMASu04GeOQH+QYR1Wkvbw8UNxy3474Z+j3jSe1JLkznpxlfK7BPP0/QzA2jv4aSxgqHrm/
0KTiLzHpzIky+jbmTUe2hWGvUYEsWHk16zb4+bQLkHtvKxuQGaxDpikcebuwwozUSlw2UguGyHLJ
DHfYWNhCOO2rvSv3hEsBYd4x6dWtKnP8iuk22EHQPDkiCx+eXODUAd8IF/1QLLTwMvyvG1J0vHuS
Ou2a2TbuzMl07z00X9OlXQA+PdrGHcoHZXf2QMwy9VT259Ad96kzPztGYV2SfLF3/EbRyp0wb+aa
8RxSkZ39dGRxJ5eZ8JuK+lBOVBsgNUmftb+1EbIeqB1WkRsmF8KnzH0WmS8zfPlhNcsPeJRLMCGu
gcWQb0lmoGPMxEy5coTssjSjMTIuAveOSOCULol2DDIwx5KJOzB4uLd14DNRd4tdYXIuMv0onhH7
RYciH4t1EDlvg9E8QbNvyCi4GMzLzspZToI7/IyeVEuvDL7Fmid2S40Q0g1xpWNVDDwAn6DybDlL
VYuw+F2L0mO8sqAfNaRdUgFUYhMJycctpTHIEKlqXH9cQb1uO4c14cFDjNdtXAKxD8T4ULy1zxhp
y5t/ZXK6QsOsB/gGVtsOOQ3UgmCG69c04sztuVNsGS3gnMmIQk9dNOd4KkhC1kwT44Lpn0emmWeT
lClm2FuVuvwpdgy9hBZbsMTrQAnv2WM5m6CkjxtxgnADdxYwB1b2DYgQExkbyRA1kNRZdtCzA2RV
adD8FXBv2FXSfwZIaKQpUx6m1iTyjasG3TEPxyNBIVqfOVvDQEbp1lV3DbHdkM5BQq4zWERTeFxq
INPQBXQ9ohnpKn8hMdLd5RXUjbXVI8Tv4BUVJCtm0c8MGQvojdi5jWVsfMjZohpNW9piWq5HMzwI
aXTQtH1sxs+Zuwz30bJpSI3GF4OS8jI4HBhlYIR3DtsvXVB/a0JLPDu2UUDM0R3Qw3jlO7QRay+M
zb29FL/mmaN1IGkXJXaNlniupZerCfdC49qgjNNZr5PCp3OWqo1IHIXTJYw8jNOjYW0Wv8fazWh6
u1S4kRZwZUh03QqD+DBBQtIL2kNW2SyHwI13lYW4Xy2OvEbZTfFV9Cgc8jaSf2TOty1xu2UK519a
ADbHII6O6hkf0lNigRszA4jbsSFJcnRKugXLQ5dx0mdaXz2E1gd3j8gnVIpIqmmXV0QvrtlATbR1
saQYCX0B2bwFh5ofSNJ8UqSZzpjJ1NbLrQu64lb3CGXDKgEuDmW8GQDcQ1OMgLEwuVjkfsJCNXF2
a/Mc0v8/KASOKTu6k5jO/11VaNn/Q+NmGo5lmpAidHiawvlPVSESMH7dps72FWbAkVnAwSWCaN2T
tdDPVfvILP1XETav7LMHcp5D/o4FUNIm8jISq+v6jPppPrUl7Pp+oKNcDwDPMj3lxMZNEaXWepzo
t1PBBDsqTN5Si7IsiLCrcKg7YjqaI/sul1N05aBhxowOihxB0kbzYDDTu8GfHg7ZKU0OpbSLpL7O
3DVySPYmX/c0udQA0mcDxqLd+sx8QDVyWf5f3ib/j7fJgXhAB9v2AZh5wv9TfJl0Oqhqm9JMJ4Fo
BQt0M0iZnlpye/jnkXrKNnMml+/EZZUsQjmtUItTGh2XpOEp6WS/uo2quz1Y1oHGDld3PcbrxEyA
G0Qlp31FBo/bqjgcEZ0wtyefIUFUU+dQzlswP2GBcCzXxgayFDdrBpn9ddYRqfkkcmxVhdhKA8gl
EVry3rFnGrRT2yZnZlX2K5xn3Le0uTl8fRp4bFA61frW3GD93985Q/9TRenoptBt+eYZDlfzP9XE
FvWlYSf5sLfQoyIxnG+OXCqKxdvicMnAVqDv1BdK1333W7aLjua2J7V0Iu0+Hqmn1r9fyLyF/gY9
6o3A6v2RK46qFEsF6SzqJevfvPHPp+oRYjN7M5V5u1ZP1bLIf6RNDjqj8ZNNXoqzjsMpPqsls5if
AHnllio98ZMENH8un6+Je2tgH1VfEkmGMUAgPTH19pmzQrtDsnA3QlJf1NMYBqWLGDo75SaIRvWa
Wvwu946TqP6CvrNyEvrlWatx1DOlE5e+RQ1D3wrnA2kF9Vbz45CxwiVogSLYDeYhE+ejihhWL6mc
YbU0DSRwNxVvf7weQev+iCM2BCGHkDzRc/z7mvpR9RNL0rCPpIO8VUjiCOX4yfIzRHg92vpJSrDV
a+qrn0+xY2HbVs8/Hv7xdfVULfkC6Vg9+vh36rE8Znq2pg5Mrh4ZoLK70SwbHT/AmgEjgzK5zAYN
qI16GBpSHZQxOx/kz3x+jyH55J9PcWUeB5u2atjItBrJR+gZcV0AezHTDXQAofKpy+WuZeuboT4M
sNJm5TJd6MVMF4EMfg3PjpQV+drnFz6fJvILkW0MMCON7JRoXnQzsuZmlAU33Sa6F4iCuLdnbG5F
R11qW4OcEuj1RzZpKLd7WrwciM+Mj4tkc39klspH6inFQwG40CN1z/nFRb5+zDTM0DFSPRY+1ADE
wy1q0zkBfyKXucsoRYIu2gGqPIOUtw4hAIyzGnLZPpt2SSi0ok1wcG41asJtECbmJiP/8JHLnAZS
IiHMSBm3eo1e2HD/79cL588bkiN8Mtlt1xYuW3jbNf7zhiTgNwk7p3gTWfPIATf91u4LYMEXNrjh
h0YAa3NAxc9JLxUDaoHNCTgyx25O9pERbAiV++cr1VBjiCIjMdkxC6enlTrFgYIWZcKsi8fYVuIB
kn+568aLemLgz7+OZbQVsrmtllZOsELZqv7/Ph1xDq9ikxO8Tl8nz8n+jkxEgTjzpQCPKWvU+c6N
gK5/lipC6dvBAlQvwTz/53UTWRtd3/9D3ZktN5Ica/pVZH090Ml9GTs6F7kC4AZuxaq6gbFYVcgd
uSGBxNvMs8yLzReolhpIpjHVrauRZFSRIOGIyAgPD/ff/5+aTl4ad4Zg7Du1lpEeUmj+IOm24U6h
X2WwsuRbHczHUdyL7Srjn8Quh4mTTx15HpoGQMkyNdUiRBg8j15rE6ozuh7GBJu3uWUp95s9jYMp
PCoZmJv7048iyIGuCr1++eNHyXYtz+MDyMlU/FEjmRBPEPlzulOm7ARC4VS1XLPiFodjs1SKPD2g
Vc0LVa4ddl4C77XTaISLZy9xQjcBUgyHUM/3iV9B10TtHnJKJxJacHZt+x+vSE00VmzpkUZB5vs/
fhOAKP5nKoqs2oZqW/JgBuyUg0uyai0sIOuss+9SB4/U6UulZamQTOx///70QzONEIsAm+VY3C4C
agARoDgpewbkaIbg0uGPO30bb2cL6NCRBSOeltYU24Uy4XYTU8rMT1+t0w+Mw55m7U0gboSAqmuU
C08vnP3O6Ydnr69zew35XWH5rVrEYQViLdTydv8ly1MaXyL1OdMU/cpcTUyVmIrBVMFXJmsy+D1J
0U6dRW+vD7QINf/4Tf5fa71PZbsz9JATMllw88seoZJAIVrKvm+iWt5Coc3E7HRaWJOiBiJRUJ6E
X4WYHwIAjjhzRsBrwvNKP80rcSBBXUGJ1s5UGn+NEhnlw8Y7HBBHYG/ot5b4ovaJTlCR3CoH7pvN
ASB/q28FCEq8Kt9HsXU8+03xDjaK2joh+12RJc9RlBiLKN9nCCjzo9MXGdiC8/HsWCKWPp8dU5El
8g2KaUuoyiKveunayhaccrdZgwNvi8T/42A+HbY937vRjIQ7z21zRK+c8/z0O1EU5VQbui9SogM7
N2n43fRfEY8D7ZIcuydEaWGWjZPm+vStDjDM06IyD0/flnJtQYYBivf0rVz2x1vxRjQpdk+nH7Wb
19Ob0S8y/mZZsj9/Myjkfn8zZMGOt1RV70/vc0AjWJRr1+1CoYYbW3HzFEOWH+5tbhOHqmueJGkH
OLCSX9LK2AOW6G+3ulE/nn5111ipk9YVqtziVzcJjcS9sgESK94op2ULUJ/AS4tXtQ6S8WqvhL/e
qFDsuaHYxer0u1YJOjfKDvLi9O3x0KMbL+3W3ulbedZB4UD/0693Umem8kgF/PSaRM05/Pip20P3
gecwTVnVJFOllU5SB09dmDMPh02FHFMBL7IF4OT0JRHg6WYWf2m5GpCjAnMMWDMF3Is6/EMJDPZ2
29A2wWKCX8lot89dtOZqXSefLcTFljS/Gm4xO85teIENBWJ3wMvojZ9ADKd/dUZDVReFCiUBjZeu
s0fwEt3d6QucP/s7ypmaW8gZDPjiBcLO7q4WX9qmfIvNyovpSl1UQv6qZlnd7ittaZP+g4KaH5XK
Nib41pLQFD9DJqm4iWc2jCbm/jqVqChrAiD6x7cVsEFvl5SlW4n231/9ejNagk/fyuJfUvOlPVYh
M5ZwB63KT32nA4+Wm9Jry+Mjgi3b625babfgjrhNtOv6hQthDXiKnGB2QPKr0roXQMWhoGL/QrLH
CnaUh8KmRs2sK4AtmkLt2BZfrCIiSWVVkBzHe3QSYzA8TqygOn+0i5aEAbQ6S9R9fv9SxADcT4vj
v94O/3vzY7v6tfmb//lvvn/blj1U/UAJLr/9n5v4rQaV/7P9b/Fn//q1wW89bXP+N/yVi7/gjX83
7L22rxff+AX1+f5+96PuH340u6w9vTsfUfzmv/vi336c3uWpL3/847e37a5oxbtt4m3x2+8vifPS
ls72h3j731+7fc35szD+Vr+K2sPwT368Nu0/fpvpf1dV2sZtk+0CHN5U6bnb//jnS4ahchbrBhxq
kimpv/2NC10b/eM31fi7rOtc0Ikc2WSmxR202YL6/fUSxT7uImiuGxSL5N/+OfaLx/PH4/obDMGr
bVy04siS5MvtrBumShFHEp/Q0DWFpMmlE6dBKkr0cvtTloFDHBflU/4gf27pZ0X4kY44z/C/A+Vc
wv53jWBe5WxDksBz88q+6n/o1933dlGumtviKVvM7rLvyXfy9vPsCSVX823/qV071WvjQxSxwMX6
9hzRtwW6fL59dVx032F5MBUHrctl5lX31dJ4hU/4Zzzf3ujXyitCqHC/kgBRPpGvuW6Ws4CMyB1q
FEHhUflYpJ+U+/J676/vk4UabB9gA/azVe9X93XkbOHteEJOeK7RxRxAsne/f0YXh1ea++M1vbHX
u0/tonqY3alvypKWpGAfttdGCCQwqMK1185TX1rSGeQaP5PVdsmnvFWvzPn6U/4wox37zfqJPCog
PEQxNjSn0NzjAH/PGs9aVss1RlunvrMDfS49bw531bK0V992N/Ey5203t5DgLO27/hNTeM0YfqLr
GsC27MRLwwW7cFXckXR20KF4XD8pCwDmbuQ27lPumj5IomtpqV5HXudKQXRrPSFIEKQ+jA5e6+Th
/kexDmo47z/DNrqUAzuY+WRrb9b3Nejz2dX6qzlPQw0VPe9wH0HpRRdfAI0/5QD04igXSeyw+S66
qagVfoMBSQXxdUU53MU/BwcYAcGiXvcIqbnWF7SoCo/y1d5w9M/UpObxfXlVhTCIJQsoCzzDTRgX
9EhMS7KIFuRz59twcwVbwlPzFbHXG2uFhRcbqjhH8qOF1DsW056GcWh45oM6r+hq+E4X3+wlvSKH
G1o/+5u6dboX+wHo6It61T5CZWc4chQekZ2U5jYfVHdmc9SUA9mXvDLcuXKwe7WW/RJaac82/PxK
vps9sj47ZEwK2vbmKEw72xv+3otd1FEDA5irIwVIRsUhCLEvjUPf/n23okMFSQP1lknLC9fwDvNo
54DzkiEzDKBimuUBua/yugu40udO/o3MjFeFdKgiIHuzyl1Hc7cPSXB0sgDRse9B+0Q9zPhE0nmT
3OyJ8ZZftzCrO5aPEonb+IpPHwYQ+bD6mt8cr4qghVDE2cCFw1t8T1hGyLYtDjSByHcGsmtpcZ26
h40DTFk2Pu9o7rHbnzMF1Ib9E358nYZRSrjq/KDetM7qrQlMVN/8Yl55mrduQNW66nN33z/qz3Rl
0/RYUiaXXGhxM2QKMrd523mRc3jOfCoe83rrAyJFDdxgKWbXeeXBLuoc4H/RHUoUe3uZgR8HCv92
0Bo3ZulK/jrkVOpfq+XxpUAMDxVZv/JkF9TP+m37tFuhVhAV1AQYxbJaFICjXrMlIqJP1c9YMZDm
eVzf0rDgt0G/LK61sA1U6Yf+XPkK2kx3u0eajExXBjN+BzG906UOfKKftEB2Yzejz8FJ8UYBheEC
TEZSOxlUP7HmwXPoQD6iRgtUqwjlgK8ZxyeN3owuVJ/qJTvYMZ4lxZUJS7b3XeeZAH+pplv07N1s
V9p3enkpr4A+dpUlkMwIXGN2k73Gj7MFHPhKUEDOFR5+zrzepWfsZQt6xgFpmt7PfPb0gsuw3nC9
eWV+aeSvPUV7MTwbbYMfZf0y81PNS8OyT5194hznGpUUxGLp0P+2n0FfOjcBWQr6VDoWnebLwYVq
06c+6VreRkbD/UqV5/bRR62DBUH6lDiBxFmf6/CnfOXqLsNSAKv/+m0dZ4EaqNBpzvNoBSlf2y0V
P/1k8DtftCtTuSmeK+RtXnYv8RH+Vdjg5uUedgNnH0o3tWW4X02DK7HTfEqjwDA+tWlgSy/NxtnO
9yjqtK4g1keqid7Dz6ho60c6o9100duvzHX/qKJVMd8/7h/NT6wpyKLdw237AAaqKYF1OfWyvU+9
R3Mhk9N3yJhuLS6j3yOa+u37zczbvzQv0j0Cg10gKRBwBInThruZO1d3XvE8W1kPzfy77QEkp0wO
iKOEBejVvJFmNHp/ru52KWxwgb7e38ibhyJQ73YI9+lO8dXcPe8AI8WVSQNrIvQ63MMb5FlI3zjw
0i1iDyVbL37Y+4iLrnvXvAHSy0J+4n0+Z25EmwVt6PuAzSF7M2gW6By4Uewb4xuNVE7sJX5nI1u3
wG3AKukWBorWMM2HldH5coVQuYMSm0Wnsubh3nJqZJ03+wSIPP9io+JImSG/iT9LxWd0Wduv8mYB
Imm3uW5+qi3kV+WbXj/bd3p6taOp9lqTQo/WBYdNtSOz5D53vr9/yxvfoFeTnchFwtFeNsfv3Y2c
tU5ZKh6daZFPlsNy8e2kVB0BWwhTXrjfBS1ke32XGk4cSysOLPoc3mgUPFpgzmMtMNL8hYby/U2B
/OTjOnFniCt3PqKb5D+Xu8XeI4D+Zj1Yt8BZEcO7qVK3KRzlG1/am2zZX6/vdDf3qm+QiiwwxUMt
XcPPrrlgNTQvzuHA4XDRvkaL3Tcob/ZXu2/qaj/XrnTNoZR5gOZrtb22oLf6vNdX8hyyAg8cnCOj
HIFwxSHkHyTDpTml5TU6gjNwUNGctVrGLnV4E6YSyzdTmvoWSYzAoLfbzlsdmkp3830HVQJACtec
wYG5XCteeggI15fRkkXGau5uwEHp5AjmsfdqzaFqlbeBYQV71FvblbRdZnsXKpDvEqqp2q+72p8K
x8cD7YvIPPyxFdFs8/9BNK7IVLL+658R77tw/HH3/f/+n4vw/fQHv4Jx1fq7RZBrk4S1LN3UFELd
X7G4Iv/dki2L9Kyh6jCWq3+E4oryd0pAqmqT7ICowLAI4H8Pxe2/axb/sSGYIZdmGaR2//nB/p1Q
/DIxKfJxhkhIQsRga0T3Np+hPMs1bY5ZYyCZbjiwyviyl3nxEriff3Blt3aqxyyk3OqdTc7vn+E8
/Fcua1nvbYrLwZlNFe6ItdZgs/X2vkqwHm5uKheswqohbjM8eakFLU1RPu36QT+3kQdPfl0ZL26M
55/hVJH9I4v0/jOIeTn7DL3S0z1o8BnST2hwb+ZFAB/NDU3tfrzYhEc3u90Gm8C+/njospjO92ZB
fqqWZRq2IiqkZ2aBhRswDGM2WmQLyAz95I4o1Tn+3LhUG9zEnbA3/nj/ZU/lWnlubz2r1S4tEfoo
rtfL9lrzoVZYrQhbXfkmD/bz++8fG7ys8P5zWv+wJx792fjMTR7ZWcT4iJAWTZiGaqgFyryZf2zm
lC1+N48ySgLsG5neAUHzc2YnQ4Mz1yrsNH6WcwGLl2QaKBR4HNCQO3lTBdhxg5pK4tHgumpIgwdH
nhXN7ASDqMu+KlyKirtu3rl7L6f7Pkwm0l2yIMV5Nz4yvzgH2+aaPBifLqPDVULQ6eyW6l3BSknn
zdeUoNX01Xu1dpRHO4T465t1m377eGovb+a/P0FdUihGmCrX9MHGWMtN2u133Clpl7+xBAL8sP/6
sYmRRSl8jRieoui6OhjcBqIgONjpWIvkWgeXQI67NCJXnZUTy2TKkJjls1VyPELjt1szlp2R3TYH
RABy+8loqonqzsiUMR7gvNqptiENpixPoWevG8ys7cdZcoRaIvc+njFZ7NPBergwMUh/blSER9sY
GE3j57dAccLWObjmUpveWSPOWYOyzITPVVFRxhscCII0UN/vsUR47e5uKzfy6nm+UH1lHt18PKqR
RQ4Ll2LoskJq1xw6w2PZmND/EE4esujO3lZubIWRtSrWj7JV+Vk54XzFshrO4Zm5oS9surTIBRpM
qCHQRPo5ztogJf5MstSDYvH248GNLQqKE5JlKlSmpaGHAmi0KYoOh9ELjV/jAeKBKec+ZWKwvNdm
tdNyeGDxSfG8p7EokOgLaz3d7wPJo+W4dXZV2M0mzs6xXXU+sqErLKj2K5rJIaIiXqAQZCa52wL2
/XgCR44SVsc/JxACxcvN20BJm+cNo9vI6qLpJW8f04LfvwGhctcVjQ6be7ubcBiDvOTJ+/0qu6mk
OxXgNpdGO6r5W/iexOq37nt/HybBzLVdFLg/QZrlQMn0F0YJDtw2FIqjumwNDCJkmilxwnajR+Da
zKGbatWfBQoyG0G5WsUeOhqB3ky54LGtR45XFGI1ok99sMv3kDGYHYBiNMsTrzHKwFau6RmkE48r
+lbyW2UCIieP+ZVzi2Ixn/niJjm0aWwSiYig7/DUhO18HxDn3cfBVNQzti/OTQ3m1G6z/a5dY2qT
QEWobskAwLGbTjy5UZ98SpZrMsE6+h6XI4q2DbpdZSFiHVLR5A5hiHFnyzqcinbGNty5IeXS0KxW
opSbBHkIuKv23ReE08gwmVPjEc986B/PzQzWxFqWod6wOMZIrwVQh8+7q5hsnfRZC6Q58OIJB6mM
2zMVE5pPsBHWwI/kCV0IcEMYjnJ/4LruWF/rQL6Lb0nD3m+fSbYaC83LFxY8pcv1zkGWwK1dqELc
j/3M+Oz+62OIysv5wjQKWW+7iscIatBZ724OZUOWyv/YiDx2+FDxMAkdgTYZ+iDmORL027UIxOVd
kvhGBtoRNbcCOvLCqN3jAXBsXPXx3I5NLdRpbXfkukR/CM6BcFcr609qRlMhLXg6vVMHSsIHRNDo
Oux/fPxBx7wu2oAUiCDKlCGCvZyNQ7Spd6oI4CkXzJvQWtASGyS+ufjYzOh8nNsZPHyIeQ0JefFf
YUZCQwzMgJJbBvTUzDWHlA25t6c4oYeZbMzUhlLGwinNBoMKIkfmCjzYugVdGtu8ZJTkyh2U6z8X
q8LL6eH3O8d/s5zdosuc3suD5Cvokqm1IPbrcKOdWx/sZ50WEbU2GXtD3k72Yl/auy2+A2/oxnQK
TizwMXd4bm6wr6NSN3PE3FjgnTHfbVaCX+rjpzm2hTSOMI2FrUtcxy4XTZemLCQR66wNUpFZEu7l
7uGQyw8fmxkfCCtTMxSRAhnsIcnYdIq6E2uzr+4MOFkpMvTNxGyNZQY0uEptemJ0kAYnJO7ZQWUV
ewVQNVbEQXW8puT3uF4k3oxHZIaqr5G/X07f1Mem8NzqYE2YdnRAtgqr1jFfWmvS2whSaVU1Nbqx
tXduZ7AYEtro6uQoHtWNsexvDle7YH3Xewq5TXsx5VrHHpgOaIPLpKKJ28TlukCDb3eUcHDQUWVC
8Xf2rdrKE1H9WEpFAwhEuoyLsmoO93KDokqfloQy/XIdHhewO7poi3uHT1Q5PHK9f2UGVbpbNTAa
2B0u9r4qdgqIK8Mx7ls08JytS81IJAK+16G5mooPRabxnbM4Mze8tWiFUubbjoNDCa1lgy4rjjG0
PNp3AobsWQGKg5yL+eNsld1UU1Hb6LGlgraSBXkv2/vyCaZ0lNFEz2DFZmjo7vaOTuSVvrUw3aPb
e60LB8cjVCfen9/qqgpBM0lTjgmRGj0/lAt6k8w+JTYojOZxlndeW8dTC2c0BhaHnGrpiIcONzpd
iFDOivugEtL3SEm0/J76G6jsHZEfIw0fkv1fsYqCKPx4dOPB8JnpwW6HYFC2YptrBu2ZpMm6Kzje
xBqiIXXeRxPeeXScuDRDtySDqRy4zVlpzmSY8EEJzOoffV5+B3zxuYv0lSYDv6hmSu8VRTmBQB5f
t2dWB4GEWhaStC/YlijF/4Qdl4biO/gdQ7jnaOVwUleDtSg0l+Utqc9gMoE2um3OzA9cD5TwEnQO
LNzas8LdLUX81I3v2zv6ylz7/vDJPniK5KCXEH5CVWrCR4w5cyiKVM1WyWWpQxeR5igNzRJmPKK2
RLRGb99nc//l40U05lzPjAwdQwdLRIKoOxnsNH60Nt0GfIR0dP6CEYWlwx6URIfT5T5EnRnEmsU0
wgfvbFvV06l3f2xCHp2tMxtioGcHLmUQuv73p31YLOApXoc7gVyYQ5731bo7+JkfLadST6OnvMbT
IfkEPf+7HKRZK50Kx6SIwdYh7NZhQc8GVce5Hm5wp5s7ZY4G/Rfa1P7KaA3qPugsGiLBeznarQoD
lKowo9JSAGjMb1CIAFsJxIawQ0ASCNRv3an9MLpYQJ+TTuEp4u4urVIAsrfrmQhqRE2RuvjaXE+M
bOyoIKX7LxODFOWh3LT0SWCiK4WqiYUwzFdJMHjRuLrX8sXEPE6NaODVTKRsogIZFvANXn0tnmH6
NX22XSY2kJdm5aKoMuG2xxzp+Z1lsBnUmXWUcg2TiMpBycyRDwsl/WT2YePm2kM3ZW98Z5xdxgY7
I0sQQYhF0aH2IFp7kOftlfyQQAHEZaH3ULf7BsH3ZFpxdD+eWR2slU7rWvgY2Y8iAwxCHCI0WiYC
22/9ow80vCDFAV2aP/FAxxJE57M7WD8b6LWKRj2FGp0HbTWooxedgBtZPHqn/4qHPhvjYPUkUB1u
ehHkb/SudDZ7e3eXVrv1g6lECI19PDLxwYfXvbMo2BwkGBBptTJbHPZKU5JG38cpkKaoz+BpzjdB
Z0v9p//M4OB2Cxe7LvcaM3nsq9usTa82aFq5dBR8hQp8yqGN7cPz0Q1CmW1VwbegcM6jm7Hsi8M8
iia2uvCIH83fYNvByl9ElsSzSgBxqnORN4zm07v71H36kZ3BbqNbiK5FcTXq3iA58oBIfaYejQai
Y1zbkrtZbJ6UzqndCIzc8Q4Sapu+QvAcgE69jx/g6J3mfFIHW3Cj1DspEWlogTJJ56BfQmmlPOLZ
OAubufr9P7Q32HvdZlOV2YGhm3fJCnVQQJbRy8FdO/RAfPtLuw8IsGZyWFjkxIbZZ2ObICHWs0A3
JsTExWsZ3a+hZJsY1Mi60Q1bp1mA2ycn/WAbHGgisCF+Ie5dxOjPXO9e9TdjWQP8RBU+nPX+7EaG
5s9RSLv0c3U1YX7EnxE1kdZE/AR1RGnwDPXtrMi2stj2M5oKCK6+zTLB1n+EhKKIZ1/rpllIJRJ0
693nVk0WshFP1CXHrhm6SZjBHNunytflqa9G2bHrmSJnH2kuXM5fTC2/KgoZLJTqFHC6dp1CL8TM
g8oQjFA2sYzH0mzcObg6WtT3xHRf2s+jnE+2QSnveNcv9bc9Lm+xuTKvRGpZf9Dv91/0sIG360t3
I83X/nbi9jrieHWLCjNFbK53lDQvzW+lGpLaNjYdfV9C/JQdrJDWxnoeIy/lGmghBR8/8pH44MLe
4MrTWHKxbw9QtpWxDpzLQv4wXa+OJU7icHw2FM7OzaZ+/djoyCq3TKqM6LChGY/OymCQ6mxjNqlh
Oln6FaIaakXRPE6B5qVx2GRdoOjFXStLE6GQ8IUDX3lhdfBkt6pa7+HHMQn2cA/tAt2Yie07akHR
qUJrmvU+QE8lJTqSVUR9WVkUGdo48oSBkdWB/zFliP6BddhDJySXM03vKyDK8j6DEgjAA5SVFboy
hl5PbATxDN7N1pmpgSswt4e+g1bAcurIpCtfdzPEfyTrWymXXp89fbwgxJu9M4a+Fd0dQDhY9pcL
omjssmr10nLo8kEbJGaDUzyRp/Jgo9NnW6w8MDi0Kw7GtIYciA4UzOSsQG+rmbQjeRpa5FU7Kyfm
b2RjWZYMd4QMDx8dYIMhtXWxO8CcDbhzR++8zZBm9bKCmlNTUzchpGmryfzFSImAfJeBPiKtNCSc
B+MjCK4RZkjYsrBvmDM6A9JquUWsNS6k50je+hrCCbPU8KJW+vN+xNYMmRs310Nxglw+wawuYWVJ
aHiQjwDOuZmD+JbCwqDZupNgPjIMyUFNdWJLj0GcRG6dM1MmkQ9k4dKsYSlJwdvivnZAmvPk0Y7q
+3X1A72OBRSOANDXN6pWvh4rGT6xN82cynW+X7kos7HlT0sKXOIg0NtHdBsqRwqQSaO60NvH0N0A
st3GE/ijEXQVLVEK/fHgLsUBNVhPZb5WcyjCRW5q+0lbwjvT3yrP+5s8RFAgsCK/eWpWhxvVh/Tb
/7O7E9OsYwvUJ/nj4UV8k7aNnDV4GyvehpaKnPbKnjVTj/K98zQhadQJOqhuWcT7l4+yT3N0McVd
fLc8vtULAW7cFm7xkjmdv19I8z06xhOLduSwN8m3yZakaVQ4gRBd2qSTPe4SAW0ksWG5/D8SI92C
nqmA/hanrNzuExWbPujvpIAGAM/cu1Nx88iwdViu6JsGGvg+a1xWRdnuRVwpKWGxOzpbWr0+fnxj
SwcTQL1wDApwr8EmQd1WrvP6tHTgm6ZgefCa7VXfO6JgvgmJqfrogfq86if+/opWgY/tj4/wX+aH
d8mjNDvUR4Og0iwo2DQ0JMFx85+ZGITNVPe01NgywjRFXRBRLDR+/zMLyuVKUSUNNWL6bvEopWuW
37M6nxjDCI4H6gvSlqS6jFMO9tKEAs3NbC2aA0TdQuG/sgNmYq6G5esvFIE8Ee6P+C4M2ja898S5
VJYvDcYo1xyOomBh9PbChIc764t5lscT7uP9qSvG9YeZwdRpVYx4EZQBDvK493Gj/Fwj2VCik7aW
pKlJFF7wMpDAFjBQqlyGSMIOvGTUmAb08OISGkeISyV0Ldjhng7AZgbZfTRxxouN85G1QfDcG91u
k4i7SrbfermhgS6z3RLutizquJ88xLRYJNJuwurYfGoQp1mUR0D2Do/aWU4fqgSowtlpAJ+gZzcU
v9ms9C6fWPNj7lFnOqmE4jdwIYPDraZ1Oj3W9OP0S8EBuVrTxLQ7eJ3mpvPNUkDMkI2owVrQI2i5
oOl+4c3+fNiGNszZxxAO5izZbiTytrY6/H+T0bdFE7lkHyEqVZwGcaWPt/nY3OoK8QsdwwCJ6Rm+
MGVtI+O4LWXSpeVx5tKxbywyElD32Qa15qRvqoeP7Y2sV4O7rmqiiCPZ5Ncv7fVJV6QJmipgRl4y
+qdMi3bF4gEFMxd9xj+/cE6ORYGiAx2xUwbnbB6hPpqp+yN3vd6UVlorX0Xb7In69BUqr/OPx/U+
+jXp2BY4cPyZQd35clxKGZl1trHYGfD3tnTAWvHqeNCQiKQny/zZSM8f2xt5btR7GJJiQDsIHPLS
nlWlmwpeEu52uj6Pt+hKwXglVeCV+qkMwUjMCc5YXFLQcCbyHNZgm2Nf1+t1ZjqHt2NAN/JdDfrH
elNpvComw4P3Plo04RAeK6Jv5l1Ghjq60FIgHVHOeqexrqX9i7FXJlb9mBHOZ82Cdwno73D2ZrFa
zfpaBddu0tSKypNSflFmE5mNkfIVjQFnVgbeMkmOdrNvNXqon8076Ibp4iNVSWer6RuPbAGVfjrt
W3aTv3y8NkZKEpeGB4vRKvd5VGoYpuWPqku1jP3jVQdLuiPawrfeluQ2jZIfWxVO6fJsuDB68q1n
m83MjzukgTBa7NA1/HFIp7CcEw9tCOU0m9xWjoS0Tos4CmDcZPugqhNTN2VjeHQb0iapM2wggEsH
a+QV2n0XmxPnzHsneDlVg2NGOSpoRIuFsUOBeL8NVbi86CTc9Ctr/fTxUznNykePZXCWoNiBajZZ
IAcJST1zBZZNe87urFX5skML9Qo1JiL97eM20K76FxoT4ceccMPvfePlcMWkn60MCcRqWjbsNiN9
3K4/9fHC7K+B97nKPkj1iXzqCGL10prwnGfWZLW11/kBa6JZjq3dPuVzyc8r1/68v42hQojDbklT
Zrhdxd+548mv8ec0+AuVssuPMXDQhVopm7wU835NC5krsqm2i9wq06xP7LwpRzNU787lslzXO2w1
PnTxi6+obcAvdKOtkCcIt0H5jJLiy5TVU3Llo5U18DK0TNh2h/CSQ0s1I4QGyV97jUtj+SpGMsNp
lztv781+wm0E20P6ur5RbpqXjNLIx0t81PGI7D0ZQpFiHYQwpmLBb0zw6BzjAviD5KDQPXFejASG
PE0aoQCigoOmVfRyUR03OseVmOHk+vi59w8L1D7gOgCcQo5e9iFKABiaB7Qv76g1HRyuY/urqbBw
5MJ0+SkGS7uFN0mXhV9v/M6DG2IfNs+RAD36vbd77G7/Ug/fpcnBMobkJ9sT7ojdJAeql3gyhBPE
wbJfh/pq6uQaX1Nn8zw4MmXrEBVaI+Z5gf4soQZN0F92kFsgfkM2zxOgL5iXn7uHxF8LLowkzNCw
cfrpTTXqtc4+ymB5G1v05/Sej4IuiHcUC/vZmjlq7iir0qc0EURLG9kyx/wS303lSEaOIZMEhs5N
RGPZDe8hyTpGKjFna5nq9W42LxAOmFHI/HjfTBkZnAwQpa2tWFWYa/V7a/ip/aMzHj82MeaZLgYy
2DdakRadsWEg2XWJGOjnwyK9jzzz1oaonXDoYe0kV9LV9pv59LHhkRP2wu5gpyi9WselmEDrQKs9
X+cIkFSG4OObcL5TszjYIFsjhf69ZBabFj2y6rXYwYBQT7RhjLi4i+EMtkWzWUN0JU7QVDm4RsQh
3f95J3phYbDak16yujrGQpuRQ4iftsaPj5/ImAs9t2ANEBa4rsZew4/saPfJ6hgYz9D/EWMFNC+C
q0JdJXlNbtvX/QJQp7vx+oeP7b+/MNkX5genhFJDTleJlRg3uGwo54171Lyr3UTQP7ocgG/RGMGF
k6aZy4NCjZo+NY6wjNTaQ72+l/KtU5TBx0OZsHHqeTqLcBAmbxCelLEBeYSe3jXbp/J4/7GN0RX3
xzhOVeszG3ulgfK3ZhzUjW+UaINWlzoRBY/cK5kiMkQaaX5aWYfFPanYbw72oReETCAK60Xui5Ww
rogaFC8OppzqCGCDyx7OVIXNDKLXYRUWJeBYzSvsiXyjBuUPHDvWyubsnoV5APvIFDJ7zAudGxxs
21SW0JwXBitj45nq2t8YKw1Cbjvb+FvVnMJKi8vJICAjbWUKBKgGffvwnh4bqR3NUszt0xeEnfyZ
ksLDsiDn+TSLqQ21u2feD4Ij6LSMcgEwbxLOIXbR8CMgHKEgBEkH/jvqBKgAdnDcsDQP5VO5ED3Q
67lVAuHYrgDeex+v0dEFdGZtiK5tG2gcDzXWGqDhoCUSL/KUR3h4vLXsTrd/TNob+JBZm3LBFRtP
qgOBcopgBCt/cpAJjP2/gTAae6Dn4xOvn23CqqjayBTSUXW9ENuDK/zOUR8aGGpITE4Dssc2PeQn
JlgY0Voz3CAzO5+ts5xNryK9KwGB2TUTAcGI66KwRo8duTLRvCZePxsRjLkbWAVIJRXx3uMy/8k8
2rBn9dqUbxlx96Q06WmhA4ki0DBg78ydNSsQP2GvszQAekAmCOmS1znwt/u7u2Tj6M+oek57mXeb
XhG0CWB5VO4cxrsGqFmmoksAnsrRH0FmevTp5jkIRm5HM7f2T0+uh9ALiaXXf4OTQh1uwIH1gcvJ
0yqSW4rl4KkoeqF1QLucwNvKbv+UBrurqXLwe6c6MDg48HJTb4zOwKBwquq1crqQHNzmWgssWFPc
bOrJihFcuJgLg/aw5VwIhh1ymlJO104bYkENQjPbTwLLa7zeO6J39NCF8HL9mH64Hz9bJDYul+/W
mPXFhjsoeAOI27ofR6LL2b73tvveURAF+7P+TQyVFjcAHAIdNaxXrTVl3YBwEP5NgvqxEHBHX3S4
CcTfbiICHH2SdJ5wxYWOFOc9iGTTaNfP9smGRrCNJ7CVmyVcgcpTGgNkNoIyzNz168QAx1brucnB
aqX7Y9ZnESZrr9GDdiHPc7j4FNtJbgtaTupwMi0z9gTPLQ6Wa7o2Kt2KsShDvbYCwdyiLP22WRbf
kLj2KXkjVrQUtDvwPPoTo33nznmclLx5krCpCmjB5eopYqOkMBlDh+kYYfSl/iIaFmPMNp07fXV/
52qxRokFZCWm3pNGSVtA02pCgrFErpug9DaKS87+zUQw+r6HaGBHHCpnLr2wEis6yCxS7X6rB/bG
r68NFymGMHqxvyI0kDhy2CuO7JNb7MK/0Bo+sD84Ukpb2ytxL+zHzQK1vSA12iutsifyiqPb43w+
xYlzNs5kZ6CTBWs5LE1kFTV/K9junOpaEUBnTv+p/qT32Z7BwAb70TJRgayODEy+OwZbdF/djZ/T
gIJ+kuyqrFS43adCyDHnej7IwYYsjX2W7cVkimNTvUZ+WZ13EIAS4xzvr7+gaRT+zH5QP5iqHrw7
rxksqQ4gVTqNooACLme3iGl41TUQ6iIEcdfrNHdRKuxduVEeEMqYcDzvAh2sgRcDQSVT5X3XaaPA
i2+VNSAmmL6WhwT0y7798vFunzIxWC6oIHdmucdEu8keAVPVzmEG4+nHRsZmjQwR+DOwNMCkhH89
W5NwmsNCMsNInhyXchch4519oqsAWsGiPEydvCO+E7wbVzaiGrCYQ2tpvt6ae54dx5FIaW+X3XaR
617+Ax5FvFi/UEovt5xedilTT26HkbFeWB/4mchQI/ITWBesZTIZgySIqmUnuhQFYkp11y9R+7XT
vc0k+8TY3jfg2tZoNf9/nF1Zc6Q6lv4rE/1OByDWh54Htlzs9O6yyy8Ku8olQAgQYhH8+vlw93SX
0xmVc+fh3ihHVlmJkI7OOfoWOzC/rE4HN5CduVhYL4dutwrwLduVag4x9Z82dCnP1Y3WidgNEpiF
AZEABF8YfZSqphG4R/+gngY5jD1vvd0qZGalyyOcMfKXEk7TNDkHfPta4eD1oWxb81eckl8YdzYP
/LpT9vqKm1cI32VhbN36YLyBpX1x9pWeOP4/jXYUbTQcCVW3YLQe1Kn8ucz8KydZhX1raHtWsZv8
ebecOqrg2GFCwmcF3WIVf94uaqaOIRCCIvqiC0gkz4f6vnksDvYNGvj7OoCeYg+Sdr/Jbyf4Ip/j
aZ6cXQQceKuBVrFep38e3yKwWISNyj8BT+MIsWGxWXU0xE/5/XyyemLDILwRiFpC28r5op/hlXCZ
UBSKNKb6YUz7vH6YjDwDrH7752k9tVh/H+eoSh2mouDDgnGa/JYbPxtyU5Iz/c+vkYcACQCFzZWp
C9zg0Ytra3vuBwAegP6BW3Jte9e41sRzqY0PC93IHM4BBNZf+LnIwKZDDyPAlRJQMce5sLA7e6HF
EEYTEdec0lft2DFt9Xbqip2WRtSNbx1wxX+eya9vDKMCj+A50OcAtPboxEcwZ9QnGLWi7cGFUvLs
hHfK9nfONL79eaivL80hAJB4DjA4q2jAUSVjFbMZloYPY1n+ouo3LVRUiXPXZl/PQAwCYstK3QdI
+hgU0892rYfBDaG430NHuog4O5ewfF0ZGMJHBzH0oYcIWOnnLaUpp6bsAwxhwcy2cLPRpdtWN1u7
m2PGfnaigdryO4BIESNhBCGKpMKfbag9T85GLu/1yM+gDE9Eb3ynwPJNC5gqIGaOXmMDSHbuTgzw
rTTYzOm486ELuZKHyUbcuEAv48g4R6P5SiOyPw96FEsrFTqAAGHQLvF/+FmzmW/EjsVocZw/Dr/A
7o/GOtqOUyUsmB1jLGfjzZEPsYDgsn4doRJ2jgJ68rHwZtFVs2BDgUn9/H5nzxkUV60fQR0nHWES
zbnatQ3e5FDGtig3NYAaUgaRI1i82NWZd/kVPoFHDS2woyC9C+D0R2bwW4ZF4YRZ90BZfiTEQODh
ynUj39FKgt3CFWq32IUIte9E/Hk8rErf5SV/+us7FWcS1BfRMANu7ujQ6AIkXWTo/Ygtqd3B7D2E
2O6ZMawTkWeVrsQIK+wKmfjnaaZ9jyPEB61gzOQSu1mV9du177gt3gFfRnKFCodHjRmdrThOxIjf
R3aProVgTTm6ugHWUXwLNstlnVhvq1+FEa/CcwZDYfXXGdtr9/8/D+sexQwamgLAGzxsh5aVD8eQ
RUEeBgc+EFn6wDNjF+7O9clOPyb4MUiuMPzxOh5orReDaj8y6zyyLRYT/xzs/URIx2P9Z4ijCCBa
ULFchiFgChk3uQIU0I71OQDnuVGOVgqqt94n1QwUACk3ZufgNP6O8J7+edGfyLjXd/TvhzlGk5WD
kMAN4WFUCvOQZx/GK9DTufV+5NuVCHr2KuHMYx2fI50uRrOdMB65L1nqbYrtepkgy5Q90O2MpYg8
/2yv+NSiwB0/sLAAOmLbHc2lcIt8ljCyhqe8n3DkpQP//ud5/HrrisWGwhAAWFBaVpLl541tkdpx
OMcQEF66hTrRHczbgWYIXoeDeId3mLUZRWI+25lI2kN4nkV8KoB/+gJr5PktgM6VWXpjgPUyxWOi
rsR+VWS2Yon7oLMbe924R1nbp7GODotgKl1NOow1Yyw/U4+QPI3yK5K2G3kuYp58d79N7NFuo6Wz
mP06sasAw6o1PbzDGWhtlT5jPFxgk4c/v8pTacWnpztaLWS2A+YSPF21Iw28YuqkvO8u1PMqAo/w
fDse/l+VL9BODngF+M9GBnc0pdIMjQqJ93owrHZB2bLlMbzpxc6GChLIbn9+xlO7cGUr4qBdKZ/H
bPCwDnPahwbYbR4KfB7GjX3VhWf11dYvfbxOMIiL/o/jrqXY5zUpCDOCagFVUc7RkvGt/QgAZv4M
azpkMogy7EE6Me02JjxuzragTyycFXK8AqpBQcH/Pw/uQENDhHpAn6SUl/Pc71z5+udZPHWaYwiw
n2Ag9rHzPw8x5BJg9XkKPtamDxDrT7iYZ7hXJ7GEI0Vap+x6uYFJxpky7Sv2cmV0wUT0n/o1qNU+
Dww7YQsa2HPwUdBbYEHCGSrY2GloxTz/aJmMcF2a0bF5EYna2RG/b2//HxhyfI2P9QoBqfWe8eiA
l6NvwAQYTG6TXjlmk/XWcxicW0Un1ir4e4ARgAqF2ub4RO+GkXg1D/Gscx9bcF0yhLWdnHMSXV97
JHiW34Y5ijNl0Xs5+Ex4l23Mu6ze2el6FJY0HYDmXV2szh+Gp5Yodj0Y6wFai19otWIqasceMCZw
hpfy20cfKEW74orsbSjaFMnZTtCJigI8phVeuXJLff8ozPRN2xRzjcl0cPIOB283ZzaOXMTtM/ic
U4nFp5GO5pM2oP37AiOxq9VLA35ssCBbG3mrhtx5zMCJxBqXvbDQCwAcXTFBn3eE1UOpuhkESvoB
yXvizIBbQkTV5bfocUOeRC7goqRn9v+JNYPh0LcAO8RH3XQUYkTnGwZsJcOoln6GpBMahKG5sRq1
K6b31uZbT14MprVri3ufQTqbqdixzxX/J7pdToC7JzS64F0CfY+jYDCThpkdw+Pm8OBZ70v6fQ2/
kJUydX6e18PvKKSjV4M1C/INOmzHJwdTAfqIXGGeP8T6Vv0ZK+03564pTmz6ANYuMFg1cfZ/oaKN
OZTAF1y2rf7XW2N4VkxfCKiN/vkFnth/K6kc4duEg8wXHWJgCqBYbU0h7B2WXeXb8WC159bIqYUJ
4wrUtHBEIOiJfl6Y0NwlctIaHa54+gVTOiCuWCRvm027VU2UV/sOypwM4jlP59K0U3OIV4RzPsQN
zJdmnjGrMmy6OQRIGnWzLKI2txIRnpPK/joM+FGYOxd352uX6yhdmrrSh+heGIIuMqWBYSRaTLFR
Ocmf39XXXALDQF3BQvcJrfrji6tJtFBsg4tM5JX7Fu6UtYyt2XrVcoZ5uXj482An9hRGW+U2oOOL
g+2YfY8ZK91Bom0X2jcVRLBG793q6a3y6aM1FhAAVICHVilRYQz+/CMZRfbnb7CGx8/7bFX7xH0y
BIFCG8/1edmUS+8Z+YhN3ff55eL6idGGU8yId2Na820/wW5zGM/E7FNvEtcRAchugLd/6QGRKXcB
gqKIm+1rKHF1D/cvE26Lf36yUy8SZ7kXuFYIIZ7jcEV4l+fmgvWiQ+9WNWIHsNemNelhGmVS8rNB
2j4xk+s9wLrJ8SKP+zpsoZ4yerzK9TZtvVPKE/ZobVYoono6J2Z66rWFEKtad/sH9f7zaxMNFdUM
dF4EDZA0EPSRkRvhBFExXCn2ymiT/nkyv0YwXG/8Nt768L9VfUp53gC+Fl5Z2FzUFcSMRnpm453I
cj+PcXS+YGblMOByFMnmzLfjAK9VtTFS+2Gu4uAajofqYe20lo9ncTlfs5XPI69P/9vTWb2s8j7H
giyK8q02wLUh7qUru8jWVVSI7wa3MnNoI8HPmLF8DdqfB153yu8Dk6FbAGvDwLB27LDxmnkP44No
pG785xd4cje42Gs2BJtxGB3lLVNTG8Y4Y3U2Pnba3OeJNxvpPNexsRTZNPz683Ant/hvwx1lZQWa
VxStEFxH9Hla4IYsaCHX2J8Z5UTyt87ff57qKHoxaUjTqT723NJDOx/SnlfLBktlgqvx3v4/qMSd
2Ag44gCpWNnVuBA4KkWqySZMmhghGN2Yhezg6/5cubf+jqOYjNi42q5D2X216vm8KqAVni/5jDHW
3Ke7bjYrpNmK6UV5lmv1cdP2p7HWFfrbCoQkIhSLeow1ZvzOi9d2wHJVPMJkRlw2LyFgozdVtHYk
KuABOojvwIwF6r4vxr27qw/LPcvOdVZPtLjwRn97/KOl6jIYYFGJr9RlYoZkSoUSyWzgHO3ficdg
Z9+sk9HCBHWbp9U7jc+JqpxYu5/GP1q7eUXlQtbxB3iV0jDJ7WuzOqcp8lXTBDBAXEWgiiCrGcdx
uclni30EHeRrNkRpAwdKlTDlCxLzespWzUEBQhIORkuuMe9MNPhgEB6/djDrYGQIt6lV8ejza297
j4qJcxo5L0Pa7aYDcTeuhZ5Xz8GL4kG6KuOCWpx5MF3jUX3wv3cbwEHc1w6S9caWre4k2z/HjBMA
KRQX//lSx1cHJTUKS1f4UivTc8EJWgDJj+8xJfnW29YbekV2Z4Y8ERZxmQkBJHPlAqLa+DwPky2h
ti4Z5mHTwd0zai/dbD6UGRBnPxvIJPbrVQkGnlh0Vg351DaH1BrIEoBnr+T/z2MHQoYdVTnA+3tx
BYjdNrxbjV8gXPdEzl17nQpbv491tKbH1iAKkoiY2n2z9TakAOAtqKAsD7wNEH0A2ccBACnNrsmM
xL2pNvaW37uvRXa2M7COdLTykGea/gpJR7VyPOOOCoe6KZr1JY/4DhsPvA0IflFo29s/2tS8WbHN
aMA4UfVonLld/iAQfBl8VbpaO4WQ3Dp63X3hUup0LVIJiIH0BSIZFMlTvn8LiyirEhF7PwHqhmPw
YQ25Kwmz+P4KhVVIf20kWqTi+uyiP5E2ApmPeGeu8Hmshc+rgARCY7bwldZ+enUD2fK9c7NeUKh7
hvvHP6/3E8v902BHaZzm2jFLG4NJ46lyYWin8ziHC24xdqC9npNzOxHJcfXorfyVIMQbP8Y/5ME0
51aI4Ug0xO61yBHqjIin1IgGuA3xeNy7KXrP5QWko723c3P7ddHD9wd+BiG02SCGeVzbzKWZ+7kN
rUvNXk32y5d/Pf1Y5Ujw3j4yqi8196it0IepAIWfKe2yDqYCqy9FDmwl/K0TCByevWFCYXi0f3Ch
i1bF2g4GFjjAJdDn9eJAKaRH0Qbb8GXwHnI5Sqh+M1mWZncZ1IL578xErQwt93pRbffi9BPMBlJt
NrN/EBPz7DKVQgRWHsM4V4xyR1tCevuKoMSt7WyqHDWSTZP7Q5OyjhKL35caXKQ2GYyinnAY0BLe
tbEOSAVhPKZV4L0xmpczWPfNXKs+mxBxub+1qyUv4iY0SueVmpRNEfDhgL5sRF4WJMXZOkBuznfn
RpYJ5Duo+7gwjWMpMnjp77kHDdcq7elsd4nBV9HjRMNAjvEY2aRvHoxKe0MWTnpwuzjwua7v+6pF
Dh+VvBe6ixqInBRboUre/iJA4DXJMLRDHsKaEqqdkPcVrRIxmCVeO8QA0lETR41P2/qXMLug/W70
BUygNLhW4dss8TWvlV/05KK3uDkAvOQFTO5gmzij1cL7KTBl5Np1QF5FpUkzJGrwRvCrOxLoZY44
HChgo+fKhpdpp3RXwIqI6xCqXwrT/FAthu3qpKVFF3pxuATF2MA2cbKGh8JgRIM5jGntIw5E+vCA
bTUv7tbqAtd46cORuDf1RBr+gxeL8C5GabSsxG9xRnvH2oL0MoMhjMov894hgsQj0CUBnFqGuqQv
rg+JhUyTRWv4/lbOFNzl0qD1Y22FFX+clFM0sEAvrdrYGKO5iIugIjUCZYDez3AB4TLtpujCEno5
tEBAfnM7e8ScTgqjVVEwBBW9FX7poTk5+Za+krpzkGk2nMLr3i+d1bEhUPWew2Bo2NQ5ugdxpQur
vLAnwwteHNXyNvO7Ft5lcam4SZukJkCqQ+m1lliGPGeO2vlL6V3rrusTZpiUPHnLMOHawmW1AflG
mdtdsAUVuyIHPvNwaaKRqa7f5TKvKhazCXf993wBds3BJ35VHEg31gNksYqpqzfQ3Gyx7htqwR6N
mkigDrVd5+Cu46a2vgRxae3ZLMDOTQB5j7XWcekxaseWPclpMyu3MiKtOfG21K/qzo5Lp2371451
bWWQxCrx/mLboWGV4QNbXlZtV4yrmLGeJxXljt9abyFafQvf1aXBVgXwqsg7COBJa4aD+dSYDNdE
i9GMhSeeXatV/c7o6kmbsFvwc6fLHzxW5khNL4iC1jU4973v8F82cZhvwzJo1PpZdrKUb6O32Obt
NElA43juC8eN4aAw4TJPlbVpHfLCcjjoMrUUzk5Nngo2BnEIe+qDSi176bmGgWhiDlMsjNqAwZoF
nk/cjuMMSaPK6C1ZxgE1Fxu6QAvkDQHYMBq7xHugdt08o51ROe+NJIVJ0CKCfhaeklLRfldD2Jt3
7bQUFDQabDLjRxGogmWkQlepA8ttMsaHskTfUy4Gqe9t3hE7zeeOArPWg0ZWvUjSuJ5Yu11Gf+h0
WVXffDUoyJ3pKnB7wNaded72w5DPd3PdebxK6kpj3IiMqs6rC+nzoB+iEKL24mb0+5HTWM2+sQxR
6euaHcZwkQAVW3wqtjBlMryU1aVtvDV8KSYIt1u5qyIwHWxrj4Xn5zdTOxblpYBsPP8FcyVV9akn
qi3F7rKTRi1KXTekzckFCUaATUgvpi7qTZs138dlVGSIh2Go1BDRoFzaHHqt0lj+BeT4Sz7zh+JH
16jmV3/sIv/Jav66fUe87d7f+8Nre/w31/F+NO3cFVCcUP/98TF7b1aX908/pHVf9PPt8N7Nd+8K
pPj/tV1f/+b/9cP/ev/4LQ9z+/6Pv/1ohrpffxsrmvpv//po9/MffwOF4Ldk6ovf/N0gXusCpfw/
f9m//8U/Deft8O/I0qBNCcEOYLw/vKP/ZThv/n2tsdCLQ/69tslxoNdN1+f/+JsT4COwh3A9Bkwv
rjbx0b8M5x3ydyDEVsM14FXxD333rxnOgyh5lDesFGmk20h7AR9ejbs+5w250pNNR9OOubAUTqag
3PaEXY8mdXdSiksB+8WQTeBrh1URuRTwcOkdKOQVYzKPKEyZHbmFCyOsgMtEL/nFMAhj69riu126
SzYZkKOSrlRZR4F8EVyBIcSWJymo/60IwnBX6ycFRanYCqYgFXyLW1Ivze1vYCjkcV27ZrqwH7ON
XbHoqos7u9qHlSlxSoRtguWfItvDFT8HeG+w8gOToHyF/tik1Rw+2FO4W4TbpZraiIMOsk27uhO+
dA6G1SSLPZqJLsvYQF6QjGIa094bUxAd/QsR0rhAu3HmRMRdh/wFTGoVdU2xpyZQcvVo3885IcmU
+046MIUYr4BJVR4OpF6nozLvGMBTZc7cWHrA2w0+9xNJ70NtPVVq3e26wwWlDsKU8BFkn47C1tZf
Q9ViRN5Cpn1oDjohpbvxBf7Cwps5CoPqjU26v8WNxLaWIQBMfnkH2O1uaKYlnTyLJdpyUkI0zEI8
cFGrAS2ZrKjDmEKe/NIqJKxLC8vMDLp329FKBhU8tabHMuEV8HAPg5h61ItzOl+aAS/2QJXbznA5
N9WNVQQkHWdQo7z6Sufdm1Vg8VSuzzKqnPuhc8y4n32euvP4vbd/uU3Y7HIy3PJmvKCFM28L98Lu
wyXqesuB8jvbmwtcmSx/XjIl3zTvWTxb1ZKG4TviM9Ssplamjf9dt4TGvl2RhLjDpdNJmAQF4NzO
rfksEYK3BaJ4PTtt3I1UZb0NJU5Tkx3zJieeTIh82WJMLW2QnenBRaUnIcvQ/y8dZ1VpXw6lNoNN
0LWvDGVihAYY3/YNDLEUf50ZU1vutREVTZ4E1OegLf20B+4mJZwzYzkgYc3n5ZJYl0ZrhQfcLkaL
qGnWE6gD0sKuIyVL5wKaw98n8D62yxjcTaI6MKrh7FCNfqJ683kofJCUipGByOyTJHRNGufIWrQ9
JIPpz1HgIBWFj1KyrJnJ3IJ663gynkexhyGjiHAjFBV0RgHf2nCczq3N4LdNCiHeOh5R1kG0qKKJ
lfNskUMXE0VFJiU0l0uUveYcyAh5Loc7Wb4vJ9tO52F8tocBZmEDkPGTfLMMVm9KE00CQGZfxxre
1obuUyjggdA5OJtAW14W8uU5GBT6gz7oD6ojT6YiiCP+I19yezc1PRQKgPmE5Geq29FPaVXc6Em+
0PbZsPT3yQywoZrrmgJDYs00nqraiIdCglFZFVZyW2sCcbiHqmyMuHqWtmtcTGrF1bXOdk3Qtkzc
yjCbu5p8ozDTiJZapQZUHeNZl23qhNNVJ6AV3jGQFRvDuuyCV1V68M8rvDwqnGGnxopEaqoeVRte
DHxJxqVdcFdkZYZFaNZU9kurSrzwSHt9s19snYS6Li+KcmeWJQyXAhdyQpg4XUNY1+wIWBk4fCuv
QLyUzrPlOtfLxG6AfPa2paHHrHWRZUADNa41hEg7qeOw8a1MjgZDcuFt5wVrDOKZkfLdH2xZbwdq
+LS7bLqdRgN0CZpnbTEDk6ZrvK8RCW7YhwHS9/HO4su4rcYKPNjK/FbY2DtoxORQgAHZouLzwezl
a+sUID5Y84Pgpk6mvoG9YD47yWQVFy5ENm9Ri0FYZ5kSHqg+MYYhaSdaZMZsCNR2fQIhPZ60Ra7Q
wplTO8SScvxiuJTmjxrg/r0gSxWJIkwcCll/t3L5VoiHZRnJDeR0nivCD3pYrMQK8p9e1/qxF+ZD
TBkE9MLKw6q1rNSu/QrGR0ZkjqJNersYblVr2Vd5YCSdmvskmMASdwqpb5uZgDw5zUXiCIUwb4km
Lccdvh+MGpldRPmc+0lAhEhngQksQ1FsGp/Nyeyb93nhP5W0NS9Vy8zL3vBvwTBEM87WqHWkenO7
xrviAdVIXYfnZUFVxWC5GlNSoWG7WM8Ezk0bP2+eqMW6y3F4YFVfbl1g24PeZAkfHMhwF/hOvUtA
np1y3PGMg9p6Hph1gRGqAzdmrLu6lYlr1cMNlMC0gwMYaIvHXBLxIGvDTw2j3VDgeyJddm3GORsS
JmxnF2JV9wJHD2E8uJzF8oBOU3OwFisaO9xpoY3gXxHZPXEys8Pi6gn7crn33Xzcgmvb4vx6MuuS
7SsrT4iv8ysPMlIQm7+1OvRiq35ets6si6Twyu+uC2coSZVxYwOebwTkgPrEyfLF+T4V7AVNhnZf
Fnm4gSCKJ0iqFq4eSdBdmlwXVwNcySrzSnp1++qQh2auJqCtbCvLXUR71S6oruQiYjJ1+baENimI
AJmDS+9HZxGXZtyUI4GHQ8yHyoE/Ba/22vtBc13kEVKU7dwDUGV0ut9NnelHtC3zux77fAsz71T1
w7zrl9LNOl/Wd3C6aIBG9PSL7yloArOUyWV8Zb52UKEX/GAPtIqIhbotVEGXlF0+PDcd7FN44F40
pgPmXhNejTUrn+o8nQM6pHVR1JcA8ZSHnMwysfRTWFnLa8D3HVvks4LYRzEsoLPkRpP0hOQ3qFwP
rSfra932AopTbrX9+FEJEzMFOe1YNWZz6DvZHGyEm2Rs0NmZWmFHHiVwBPUQtKDBEV5M08w2OPW/
hz0dL3NTT5cff3IakpouweszOwsYM4q5CqjtbOqa8UPuv2lLu/e8N9vYMKuUu073UNidjmsjN7Pe
I0lDSjlGvsJJAT3ZLKwIfjSYCWK4DF5tlu+byZ41ik4sDdpMTlblhXPwQfgtbHcrmblmXeI78kp6
K+29UkURk1ZdL6p3dnrNuwx2NTpNs3XRHwH5S0A6YGFbrzHyCOypJgmbGuHbKG2grmTSGr4CEtAu
dnIJN3ZYTRceCZ9kh15m729Kh+6YM1t7o4HRJm3uew2b6dnOaqN6FIhawPp4gILbNnC+fR05QG21
ZThBO9Z9Bi/pmjK0LFxn/C69ZxjA39iyieFtHxFaxKAn0cRRHfo9rvcwMO3B76WPaqT9aVleh+6L
NuRlIGVaW/WlGOHyCQ8VApqLdqKlQzJr+LGFaO4jNQNyC1ptDQIfGBK0byJjtMxIW33ik8aODNJg
uvuBxHUgn/LaxGZ0rXcT3Y+slMs2FHafCUKB6Sl4ZvkPU/2aB0M0BewwWBpOxvZ4OUq+n4MKLezq
kjI/boHxFS2/qoZpK2SwkVJtXcT2fvS3MqCbzngecm+rwjCrl3yjuZGp1kUFv5oKapgX5f3BN+CH
CwWCBqEIT+aNN9iKY7xUUkfzggJYNHW4GZAML/kPT67WSzx2LUjENZAt6avEKgBTMhSY72WcyzcJ
qk/hjUkb3kzAXs4FvAvGOvZ0k0DFLCkmkix7YbCtZQwJrtXSNXDCozcFPgaT0zsJC8O4L2BN4umt
gSe0BL4XsSLEI1geDFE7w5Wl85MBjvfeEJgxxG2HuORVVoQO+Bs92Taj+uHqH6XVQ8uFJyOy9gWZ
hokrUDFAZaa48cRrVUpoeEPIosQKnGTcoMnYajxwEaBh1AHFMx4qbwR5TUdtu8R5LV60fStC1Buo
ypGfmcPG8vrrfvKcjWoeockPe4aWb83mca4v0S6L/KVHd8BORxeVPGRuoCIrFJT0LxnUwSYOLBfY
St00b51V1KcLs7L1r2Q9RrJTCfXDb54uXziM6suqMFKz91iEXFF5w7KpBFqgQnLk57KPlRuix9pY
GZr/QJngkvWHxBCdmV85g9wN9s+emNgIz2BrJrwP0dscdpO2EKNJ5BkAyHZFzKDFMzR6o7Ax56WL
fDYmGrkN+p2ltDb50Gw8d4qVtvN0tN246wM7Evoid0q6JXYDOj0yboaDEiWj3lsoGoywN2Jr4Fgf
q8ZtqUb0QHIzMvIpXsJZpzxAbiU5eFq9mxr5UzeE97az3PqdNeDKbgbQAJmEDA7Fgyzza9dX6P15
giWIr7vRsx4Xd73xmxfMmbLvcxSK4cT9qHTnu2pp30IKABvlQYdClOIxA1FeF3ZmtZ1I8kWbMU5L
mMd77a05zS9TDZvt1qlujV7cGcrw4i6X3zygH1DdPQcjzHpGBjh6aIJ5pZwOsfPaY8GY+ny4rkxc
xVUedKDs19LtgCZYnkvcdeM8iQkAYekg7edOR8Hz4METgCBVI7PiiTWPGqVD9dJKkD0MobI6Chk8
gfqeY1c6EHpBGy51mmJYR74WYPDXrY07Job83SmXbTEUcyobf4lq8QvFHhYbtmGpe3tTUfKDdtKD
fQkIl8rbeOsy8zuAYYIQx1eP6Ql7jt5/B+BRES4Xode+9QK9Rp2LX+gcvy6zpWG4JC1UZmZaWkTs
HMP1Yp9WCCZec2n3AhnaXH/TyiD7sNUJ0LPbvHeNW3Rm861tGBDXRtd2ixJ9iTw7h+DC7NrbAnne
jYcIb483elCRrlrAcDvKcavB66QCdg/KJG6mfbVgh8eiCnTENby6kEKi++EB5sDAqex1pBrq3PKC
ozONMCP9JqtrP8hobaPgAIo3R3MQKeIVLJuDuK76Kallk1DPubamWYDBKIysLKc+BhgL/IJcz4nQ
I6piVyajlHvd1Nc5NmVfPgeyjWt0To1oyaeIARDTYW9x8hQKdFwcdggoSYCbjOydXUJwcuZRgd1g
veb91VBcBNMGB8yCz8P2XqMmn0IeM1yutM41Z/dNe6f9fefVmcFRuhbvSr7q+SfTt6Fz3Q03s97z
+Xmsd/Kx0bc0uLTCTAmEQu8ebVNcj710yy/bl5GDjqYpwLfpoG+HIjI0LhiqldbrYpuB5Irjspi+
l97e7K6N/rWar0cF2U90ZJrmoRxmVMHboYnxiDm/c8VL4+EgHLaBcZXZ7HlcnvJh1xvQy3s2ige0
J1Dz4w4h7AEnW5u7dzNiNnfQbkBVHps+Cvn33KVRjip0ZYvXzQPjT4LeD5aTdAbuFSf1ysLnMji4
zTYovnH6ixo/GEOgtJ8m9G58b4g0Th9slUiyXTeBIpySOavgIa/0G8WwNea7kU+u3hvTbVumrZMu
Thr2ezeAjOGzAwMf/+6g2YXhxIVzUbs7Qocor4HGrqyonb6taUpeZu7lAIcYf5v7Wx+Knm7Ao4le
zUvqsgvRlzgv7kDki1j5XNi4TyYUZR0uWwD2sLLKOSgDMRRn+rakF0v5UPBvpZhgeOtEmdkuUKXK
8W9eBatiQ+W4Rfk1mpednoAa22nvzpIqke3/sHRezbFaWxD+RVSRwyswMDkqv1Aa6YicM7/+frju
g8tl+1iagb1X6O61Gswo+K6Vfa94pPep9gdt32qpbSIIF6p401R+KHlwM7aI4lPor4aX9eAvPt4Q
/fwV9t8NCHgplfYo3UzrnNZvs8I9xpB5NA9hfFKnb7M/tt1vLF+6XHMSKbFz2bMaR+8cDGWK4jCw
L1Wd6CQq01vG705Dv2E9B2wIZZZ8jHq3AcVJXidApfUyf0bSHQ8/loxABsSxHc83Td0WVEbgIs6c
vWnpZxYeg+wZxNecGglgGl+jp8HUC4oQ5Wguh0X+qDi0g36e2YJoHqSS0LR4VfsU86NubNT0XAEv
BLcgnW2Jj7yoO4RvqeYQHYGLFOEattquwnVFZ2IUjlo7iIXXjgQuu5IdsT5Mw0eQ+sRPHfeqxFZO
AfE293t6h8X40NOvhLJX9cvwnwbMIwp/Au5EuX7tlUNVeFl4sNRfSf1NBBQeQ24blp90zoDGZfBi
YRuMe2P4zdOzXPW7sDdv9Zi5TfNI+3mzLCzOiC6EilGA8/jTzWAfwPGI/aUNH7TmKFgcxh1tGleT
QoWVGDu1DRy9/hqUndxdBH2vtCSL0TznOQWg9i3G+0lOiELiyrohpfLNZDfkg72szmvss2rLa2Ak
jtbXXlhKvjq88mfy8CJNV63f98KGzG5JWKmUb328I2UHI1AkmUyLB0/hO1o1Rq0UVoOIcubFyl8F
487vEK2zYewy4cuoWBJKmScBIZjFj1w/pMSP81tJyT6ZV6O8t4idO3ZpUG6bIT8v3RYpi4uqd8va
c8nCkgbeM/IX+NlW+Iumf1Z3EGQXl5d2BAHAsuMaRO+Cci/U+39tYO/q2V9rXWfqzPiqDbemOk7W
sTQulvAmztTq/2rjJqnXrt/B/EyKY8EJm04f3bKWMjV4zepT0e4FcOuDob+m8yXNtvy+Md9IWLQH
20YZ7SyknNf31fIRprdFPgf5eUz2IKhjcZDp/6qcvdM5IQwfjE89JM1tRTyr8u9Brg4zA2ud5suF
O5rulHk8ZQJgvLAeuD6ZGuX2VNuKGdmFepSCk9Xw/+60+dwXByH1DBbUyoJnThu9y3DD/O7rK0Rw
xeNTpVuZ+2zY604W/pjWyapOeXVN63PXb/iCYn/P2q0p+XwjfX4t8uMwXoX4s4PiSH4ShLD5cFOV
61zd3jWwoZA4LEEnO4X8XYWf/XAj0Mz5JTPPQ/KRx4dlvtfqe1sdhXI3dp4EE7zskuhVH48lSWwA
msr/GeF9th7EmDzf5/JJig4o37G6KzXYaY1oT3gNLYo820qAnQ7L8qiE8FHwtNv6tw69NSAjzytp
CcV3s39i5mqH1T+dGQsuNcvjhfmBcI+KNNDOeUnv40uiC7aRqvugPHShD0bhQJGRGebkLKfPQvoG
8OLTW80j3NTaWU2vef42D6nHk9IrL+gv+WTaU5xtch3vj/nfGL734UUtHrm0k8sQNL+n8UJh5RqV
S+PHY8yj0B6AOool4e/sp4s/TewZiA6+GDoiIxrxXYmPknK30AAqwlc8vDYUzUIC8j299+k+D096
/VNPr0v7ksV+wY7ghK4nXcEle9TYXxgRbkZlW82/bDERix81fInz9y7qWVVJkW1NblCfuSPA8GW4
DdisOHnWdMkBD5MpZWvIiaSsjB7nxwXmHcMOwPHAU9fSo9IwWfQq0eMX1nff3ZfWjRlei/bGcid/
8WQ6nG7zB29lGWdHlrZqtDeHkxQcimqTxz+jRM0DbmfNz459LyX5mbw516/mdEvHi0k1zlfiFSzl
Zh4e2Sr77NakmId7lUHnbDePz5yUw/ktP8h9iUgQZ2MjQq5sOwvvmvJPCn1L2E+5UzUbQ3JIqkb3
p9GxSt25S18mpbOT4mM5NO2jt95QzZcV1xFWPZj9QLpw6cJ8q5jbQNyV8/dgbjP5yD761PT65RlQ
Zwo/mXkxrJOqH/ilAnbsos0J1+Yfica/OyytHxSbSLigtrAJoonAD31kgQ+iRsUuZ2fOqwLs13gT
aAii9lLai8Mr4TSznkv6mmhHBA12YeA66XfaaaQwyXr+xeCxlpKaaownWya9psWDekMRn+O0z2p/
5ECIvimvIgjRGfLOrePXajOHrrqwuHfe8o8y8utsovWnjcRLgosaGlx1jDzhUjgNFNaqAoh2atTd
qDyEXGfupHcarMBwNXcQK2yowJ26OlrJBd2Lw5/jfRly6RjDtVUrvq4jD7t0tMnMovmtNwJ01sMI
jrTmaeIvFM6jkxlf6WTXBh8L1r/PfwYBcQnHr7rlkVcwkVyCX7S5q+X3cdo00lEF5ZH8UTzVU07T
+T6P3wOvhV0lSbUl+yXDta/ghibRM+o9a+/b1hvH13xy9fZHzLZdt+vFjR46kCDAafN8GytPFEk7
8T/NOGWj4Gi6DznIKVaCl6zclqNDf4v3J6bFhUxCFApvav8WVi1NCOZYDEpjGBHXSvwKNpG2UdqP
IXklFKfFZoZLbIJTb7hcWXl0VckHGSnwag13fTBte+o3QLT+JFLSsW5Y9oNlFywn0zzDLRrttuGI
i/eW1T3GEO1hXXp/BZzZv+bzs4r6ZHVQi/pHzcyvfIoEP9MvRnYLx10bbtMUXxQaufpVKE79dJrS
z4ZR70jdisO2HTbA9nacsM7pNfEylgDOB3Fv+kmzmzMC/aPSnnn8rjf3sryKy3aINiy7Vcx9Oe34
IDoraIyDod0XKgUZSPtR0RSW+7LPXHN4wdag1c7QD3ZHD7IAViXJ55hek/ZRyh6/ks7MFoTDILgZ
Wwh7X+UeqBTHd8X4bvODlB/TyIvhJeV8V3Ru0e/YUB5WKINGBufo6MflMk3vefaQMRVXfqLqq4MV
TNXc7outVsHLXRv92LbHTHblP2V5JPobBsCOLALfJH+16DAVHqgven2d4nuWvQbV2eyOZcPSdbu2
I+WoU9YkR7O7x8tlUP8lbIJD91vv52GjSw9V+k2SR9yfzF2zDRJfYv0wnoOWXdNeuHN06o6BfkiV
z0rYL8kxEE8ZDiqL34zXZfxrR4ZXVCJ1ktoY24N8Tflmou4qD2X8vWGFIVua/exNqhy2VnSxV01v
tG6yeBiKfVWDMcYg0wI/NrQzW4zeJv42Ku8LC4homhxV/Iickj/hAvZAD+70ZBch5bfOJe1ZjMgE
OtZ675Kj1bg4ICXaxRwHDBojN2ecutqNuDnkx3ai4tlm2S1XJa7yj0GEjIW3rvxQsIAxLIQzPudc
LA5NcamTj1A4dgt9SvqnWKdKvE6zN/R7sIqgdiZrq+iXcEXnw5nXODqsLAVde2vCY6zQT22zyctG
X+6PAbjw8tUbPCOiZ2G9KuLVlE4xR6barfVXq/iqcaBVAddfLr26KuMGd+hqN5idPndNA37C0zuv
nU6U7tpjhguR2AE7yHZDIyWrFJEbRGco3jBKeoulCruX1C2jxJ6DfzmdQJO88MDz8UUOuYaHSnBl
Z7HV+lyNdMbVP3ZT4XhEEJOusvwiR6dSfcHsKTQ8Vd2H6iHdB9OLRo7PxQ+uZJudI5i8UD+L+ZvF
/oM63mfdwwz/cgieIsGsbPycAY+T8Zpq5z6DMms1p5MzZ8pqu0/Aj8p7GkUYEV/SYg/dHh6AdmcH
9az8ybyS86XFrzOtseyHllOXG6E71OYxs+jS+VoKuaNJweSpiAu8yZcP4j8Itv8sHdioedM6Zboe
E1K2g6NlpP4GuugkGEaM8n6pTwLhKLxG5YmXpYbbhWXM0YtQQLQOpJl/vZChdlUBCy6RS3s9bFiJ
vUH2yCrJjJo4w61pOztP9kkzXQLpn7xXxlYJ9vpa0bbbzHrNcctONGhP/sL0WM/fqEfK8l5pJzE+
dMIHEs4O0v20Atf7RLyjMUSaRcE3/9KoOvNyy0dK8OhPJAlMZbPJRoR4SOZE/VqaR7LoZH4u3XVp
zzhIW8pOYHt2DqUqptfa4EkuzEKxCUPciPVPCMYEseGoOfD+8D30bDLPAOOBOLvpvQhO2vTQqk+t
20Q96BHdV3LN+89wmDe58NvGqT3LiYsXFkTeenSa2B2NAxJUTASvaweUTxCtTJRZH1WCR9dooBr1
Usu16r2SfIrZ1cQ3dXxqwTM2RUDgwkVCZbeq4A863EdyN4ovuT4P7lOGxkJxSbf6UaPhE3xDP87T
USpfZYCV9nOed+arKBxFeR8FPiU0lWil7hbzZZE2ZfndaL5YfifjWdAvFg+hlXZ9to3DW0iNUTWV
zS9AS7fnXAk1z3fb6Xt5uFXdX9L+KcZDBFIekMuYsKsYJdpVcVii9zJ+k8bfmVfRkoFFZ4zCTdp8
t/KuglmYeBRbSXozl88FAIwqwpU0EGPm64ydVd/C7L3iHJSyAI7uLihl/yugoQeBwqxirwkfKy6m
qrNThiVyPhyxl2UTsgi92EuB36FGXBRuPVdkZaJ+M/BoK9hL1Uu3eFyeiCLGuGY6lmHRYzbeBWtX
2k+U2/m8NY0XLX6Ls1Oq70v1RHzLlLeovRn5V9XQ7R80fWuuEtqtaX7OOnhu7zbETykA1ACmkx+m
QPMt3kTNK6ztIj/nLAXeGh0V9AaXF+IoRWRwMWwGHI0tIasgj8bs6Su6kVB0hdmVyQGSQ99Qya+G
+qXN2ZZHKk77qtprVByDOy42lyqWcHoztwoCwewdcG3WXqTl2FT7SjhoMfblkBdDvdZcuuyBSHJf
pR+wk8lrM7dFEdVvxnIfipmTJ9x3T4fEp6wk0msvSnMaA/D+ik+L7DDdKYJX/4nJvul3SMTk2jey
5yD8mxkbUad7mIakCSRNiWjLw2sigP7MXxpJpTorod9UW8pXoKCE2du58ZsWCBqizqj2dA61fAlk
39D+tcqnmD+K5pQlryWWdrgvJK4+/jTpswvQ0UcX+kedq9A4muxORwBC8TWpt5SlgrVt51sR3MZ8
20Yf2XwIsXJKvq1qYBDdl0bvYk6nIDtbwUusQTTZsvyx3nsL0pFQdaLRbv903U1nx0KjGRxYVYUc
7Tg1mwFHx9DPZKZ5IXRgruUk95uezbw+uJwIBhm4BXsDOm9hQ1+/C8qbqb+W4iH0W9UV7jVUe/ul
JIYbZaonEZYEPC10zqC1L41DHZ20UNzmxmCHymeRvYqbFAhZPajzyyqVEihtpDWIZwDns9uYe3E8
AThBER2QoNIHvHOw2zrii/b0eNshe42Wh5V+4RLPSohWufy9ieYn4lZbWTHR7qpOm6nZNjTKeQ00
D/SFjYj6Vs+KJ2SM0gWgkstXZjw1/EVy6aZb164GZBweY7BJ6GR3nM7WOk7TW5TAL+RYc0w3NfzX
IwJjSEpT0Or2/BIu6phCRygXg8cZ29dIo6ieCYXdQ6ZOacz7tDwWb3HV+mdduWSkLGgfvNFyR5sK
SRVAUVVXNgxnbknh0CqyZNoCTNik/JYKAMQur3BaxAXKQ5VoVq8ZVVhQB05nCOAw+maywXghFeIN
TgL0yG2ChIViLVV8EXc7g/e+mdykvhnyL+J2Z+pOmdODB6AiGl6y9XJDLXQT9LV+7GeKIhbPXKv5
EYqbcfOsxW1gUVVUIPt9gwyO3l/2FMOWku2o4LPtLIwSXXv6fvEpjG9DfmIXt13oGWK4F6ncVBHn
1IErdtXIJOFoZGk0vFHuaNNXPKE3rKAdknfLad1GvqxfJ6UD6ewQVUeun6UWBT1TcqJxaKUTswRo
HKh2g3fNutQquyrL5Fjm+/Z7aE5V/8Gj0gdwfHUvI3y3zHtWfVjqFk7MHnpuhxN3nacwAdhDxc0f
anRAtCXQBvHrB5G22tbHw6j+LsKjby6m9q2lm3j+F0Ym4M7vulBt6e+59cyFb6Np+PP0Gg5vbN7V
/ZZ5up0+ZK7ME7XAr+m2N1qwY2OLLQTA1gPIl/onTY90fA2Bby3mPOWXWb7xGOps3TfE/oVg2Gor
li99CxyJIqudrnpg4JanWCnU/oxTxE7xEjqQZrtMXpw4ZXvskx2vzIjvYX1u5ZMYfkACIMkGbe2q
fcGsWXMI6Q2G5qCyv9fp7JpudRvsqBhp2EmMItkkTHdTEjjI6h1FRU41P6aQoReI6hr+VjirQ8bz
e410wKqYGdmsd1og6RppOOKzurTTnNpCwKgekDlmR0tHma4Pr/VG9ftkH/nlVi33lT8ie/FH66bM
L8xw21rT26l0FwEvMlZT58B/o5+2R9C9Sj4jiwUBWfpV3vWpfme5I/vke8Vh07FZupHNB57gTJOD
mtCDbwPhaGofVj87bf2WvKjVNZrf1+gzpK9yeVB9/DVzPzY+MqL4lJrMOKecgBpR7MvkgYbXt8pV
Qatw/iFHgdh6wWaZ9zrzXIJIDjE+9emiGP7QUpZrpp1Qo6JW240GfbqdDA60dnOxsByudmkKxn4v
pxdV+AuURxC8KfNR0fd6j1Tyb+5OUvmjx1+KNAMcAKO8Z9lfoEMZnv+xxcu6AjkAwFnaiZ6SGiOc
wKg+4+JZKAS74R8yUNx5Y+TA7MmBir6VGxnPq5sFwhLl8oYxILeIVLst/kCOqPUF9TKKaO7siUZz
v7gw7vGp3wioJa4i/Jzkd+JZABbSaqcH1ynGje6EkKATrXIR/ITtP3F6rcXLrNymXMADIgbpbWkt
mUIIrpr+ZN8mnCGOLYy3jscGfrOl4UXd4gKPAt05lhtW2/yzFE7z/K5mXiYVNuM9ToInUaVC3Xp9
8dEUd236WJpL0HkmMgRF+pUROwn1Fki4ILAn3a5VX+qW71neRGSCEbSPJMgHwWh8IqPbAf45EZpS
gICjWl7XwUO0i/Z0MSmRd5FfjQxFiaqzwMcMFiV9cYrLbR8cpvKUrQKNFu1EyLKJ6mH2b6EX+WG9
yXH4Gn+tf6vphtQRL4FgE6iE/qPAmAu11Mj6teug/IhCbS+d4sbFVc43RNH+2ySFDUD/jcwoXVNu
ylZ2WwCyRXhK/Udn3Kl4G5qRaMPoEU0oiMadBTCR5DFqpNPVKwOllObj1GN31REvF8VhKREqqd7l
guCBXrcfQfWSFZjEMggki0BOZUGFsQLGqdOM7VYI/sXaKYx3COM5ERKy0/6A5tfOjauFipmTOjwI
tRMpS7IuJpc22ELNgLRfk+LeT5ZjMpOuborGlfj12aOChW8h49RPKCCkN1N4JI6Vqm2UG4VYFe8q
4Zgi6Bhs+pXuVCg7XfAj13JC2RM6mXGYgi6iCIgllA2TkHDWHqsLkIoyF82ZH+3yYgee4rf6qW8P
ES2T8qM2z1VpJqJa6hlSYzOfI049L5L5GsJO+K4X1DJ8cAn0ZFyxXzi/SGNtz1o/571rNIrT0euG
pBoBXWGCtkRpmn1dsOxJ7Gl8XnLpq2UnBkgjOoytZDyZ1AnGe1odK9VXy6/KED11OvfqJoiPtXUa
RzRB9xUwEXNr1+W01glTx/Vrk3/kuBv0hdc03kCzlL/3xm9v/FTDU5TdQT6hcnRKYd+6Jhnb/c+Y
lVeDQythOnFNt2cibhVv6BwBjm38o0ZveX+7vw/JTWUiIfUlN95Q6iw0eXq6z9bVBhpTz5TSHRis
+egURquMLU1PfiMrmMB7BdmukwgkSuxMEBa58JPC8qLOIuBaHW6tXOyet43NHYvLLaPbgPWopoMu
2kfYCm2EHIH42zvx+oYMN2AMLL7UFdau0Cl4TdmV9ChisPW9BteOA7t0CvMzfAdg9UCzwC91LOol
yDoGyKBwBNvoPuK7wbjpCPyxWgih/7ZDQMdlk8Y3g+IiGLDaY4AhptoTY9/qPJlUiA5iPOaqBZx7
DQE7Fz8ybBS6Q3kOPEY99SPGidSIEdpHAx199uyZESW8Jy7pwJesT5ACiPOXIPsRp/g4hcgiirvQ
XUG+nDjcdY8Z6pviljRp3qaZbRGMdPSs7ZSkX717S3yib3duaozPkLXYKhOYGPPguBtqzzq884ep
toJnLRyW7iJZb0VOzyQTNMRDoNKdVo86UMFVSPPYS4I+iF7V+BnCkGSkIIk3g9h7VcfEp/KRGf+M
FjRQvHZ04WwQz0cXxDh/AjjbyVc9OIgvbIOrwf42adwG8aVFsG0tml8irG+WiK6IE8GHavhLB0ef
Z76aqpLsHUt5LYM/NVRQ329H69TPKytGYMl7vBVRGZt+9DcaGxQA6eKreo0aR3FGH2htxXmif/9P
MPIbmqBkp/vZ+PgvoUI2FltL+Kk4Z+X0o1SqHUp7szhU1i7kEPd/kfoV2lAdF1r0AqdDnw9dn3L7
YiGTasJvyXhFColmLQwJN/ZSbkMsepJxcfK+cBr6eFn40pK9gW81h6naDw/LImxnJID4HkendLko
WD83zUe+7tVg6Ba5Bjw5tL4ACnFRhpt0FakjQL/QJ+Ip4oWsQE+YJOaphuUfXewE0bAmlBFM28HG
D0kDtyEbTnli2VX4g40D+XWXbzMErgGim41Qo3H7Z7Lsx6l9Ki5tPkz03ZymkoNL0TUYuZvbX/N/
XB3KmhSu1k203QJSJjAkJ6jcRGaBuqcBDR7hqmOZ+1WimSHMmgw4N29yQ5DWCu79TeqqS5yyB8di
mXL5PVbvqFtsJToLlCgGaVBz+81MJybCDm0j0oxegZoyZYM43RUM2l/QSFzJ4vCjl2/x/FWXvzLj
K/30pYsvDWNKIPqGqzdnqraguMfwpAOigBV80xXIADo7sfgOhW3XojyOj/rkdfnfIH3OKI7zMHAQ
mgFa/7UcgdU+q6+/QloY4CxZ/FD5etpyQMGKPFHhCSPgB7RTbCYhNYA7MJlseNd+5/pdZhi1zXcj
XqznsXpjUt6uWhMO55cRpcbytQhm/zSiPuFd170H5RFiJp9/VuY59lXXMF6mrbkL1IdQfMjxnqlz
JL2tbWZQeBoSqftEXKYVKpmBAYZ3Yu49c/3TZUWEZRaorCobLXyThwSy42fIvw0IiCmsXCHL8a9/
4UkRkVfEbf40jH08n2TtZQmeSnXJ5sf6oy3hywRhKJADTWbKIUQkG92tinlxmjpph6TKzvQ7XYLK
rpDAlZUD6khd+lCh16FI0/Bvij+fMLX6TvKQ5tFs5PKeBLDrkIBoIERZv7fa7cQaU9ljBn2jEKJQ
GJTdVxMA0EEdldGDlXOLvMWCwFrxDibdu4ntkiBYghozifVqFG/0Atj2bBIGMbapn6c+onZ4KUri
nSA4NSMpSJqRrfrivtiN0PHWfv0qkeHlkBxF9N2javxqYagXsXMy5bdHIWZEXwud+DwsFJHvywfk
YZu+S7xfBo0QaGcRDc5BEEo4edzK/aXL7TgrL2XXOk17HqbnTDs9+2t/pPBJ2ZDJRV/XXuQ1TFQB
Zwm1MM8bIKJcPvB/DdPPgORkbYSySgDJBV/Wr2vq1obzF/I4FYY8HZ9p8xaW11a80Hyr6W8kUHIk
b9Fyp9eXos+peWRIllb4os/vcJIC00aMAdld0MLCWV6G1n5rbEbYuj09HFw2ZiYpSbwlJJBb60FE
5fqjNQNrOajChF/0axKwZX9Z6/p6RW2FlRPqw1OJmLdCgqu291C+tVCaEpF5eIVha5Yjw34oYIXt
E7hSoyLgJo5qD/re0EoWgKigsiKas425OIqJ4NUX2rNUEdFvKpaHFWPcRfdtupi6KTaf0ecmSoDP
kfYKFy+ahxkr7D4/N8JLPYsO5y3AfKZ1FuXUzZeAWrH9EMWrKFwKmr9C3RvZHsN1R7UuA87rcXWT
+22wKE5Z7zogHthcO2n8lm8J/7FiTSzDiWFJc6aNmG6aUI/Lf3L+aEQv+KyFO8oog+c8zfe0ywmX
L4rh6ciXoRyAO2LzUNdnXdyp0E6lWrhI7lnQ4igidcjyGObHGh/V3F97u4hNhC4jO/GhSq6G6maz
b5T9hlFQsLeDUO/q3JfTLTMrFEJ1dU9Tji5qC+6dhLug9m7ol1h7GEhW0xSHlfhNMT/7WLENIMlr
aG4yFxoxdCCI1hoK3dmUfqWoVNzJq+Ndtl6sDyk+h665qRe3Z7LMib1B8SzzGEpPIfrt5Eds0N5c
k+RLYFAu72IQBRMZUQDmi5ohBNqrPyMEPISIkM1jXyWsORCGq1nYaPRsO0HTXlwM7SAVBzDulcNg
XGI9ZWixwDw2WcUt2ZUgJdVByI7N4Bu5l8Igp80vXSAnnq0HFFg/TIlhUNdbFwmnPHhEndKkvJua
37C0KS2AP0TKbJfRWUvdd8V2tiJvVN9HCCbzJUpekunYTfdS3+b6EeQInmlCbobUxcL5zo3vBb7a
8i3h3y8YT+t97MTpNlXp2JNj1277xZm8ecNnQW/fbnjbPE9zN7Gh6VkBZU/7bnijikdxY2uSsxbC
6QCCTuyw5gwMmAIeTwHdzJ2UdnUNuPCxggcrzVgJr2BiJM1cT31BAzRQunQJI6BOyJpy7WARQDSm
pr6ZK2MQd9/nqOkEYA1ztM0GfaI3SaDby1+AJmpEqnNvuF5Np9PhII+oHmN85iMm3rBNpn/tTZI0
inTVodtOy7/EWvUc6bSRccYyZiBELnO9X2BX6MagmNBZPRYdKnQ8GUD6Un6iYmDU0I8Llhkhtl0J
rpH2cgMXkxwl4Suon7P+OVc6rU6/MQLZ7lrANkQ0bykVXxW1jGVABRt0kQvoEEOYtigdZo7vrE1b
tWYrxPBriIw2HQmujN5wcYctTl6aX1Of4AI5b6rpYc10AMVZj3cz7Kv0mVGfQVsrdB4LVWIPwCpc
WHFBGvSi/MjQmCK/pjRDy10ZfjGW8bVqv7Z8enZglSQs7wTCg7Sd3apJC8TM+0dkF6VfrDWwF+s0
KyDIOvuymNeahvdQ8hsqwkc4rdNmdhn/tCOsXC16NJcbPTmszoNQdGtfUS3UPxQkWep2A3y2+Cm1
+7y8Ws3HWnBVv4S4Lv5MDJpsk96v4MqvMPzkEoWhNaYRV5GKdgSmPEwQltUMQnD1aO9QE4ntV7u+
FMN/xnhXz3DmlC/aDglPx5zbtG+DyJEoZpvgmgiQFnaB7tNPnmrwD4EEU5QYOPRnlOBrAl8ha+dp
wJKIdcKWSI5ae2z0Z5Mh5Jc/lRRyfAfdNQ53jkGf+fNX0T/a/CwiTR3Le4L2KkPD3xI4IaYchc1H
rRO4UXRcF/4XyX0ljkyTiQbE5sq1NBAf0n4YHeqrpzw7WubI+qrEyc1j3dd+m5IcKc0w4kT+IiKE
sAIF3RJI9xrm2tdahlYD5Vznn10us6RtLfM3FjHvugXd1wzbXiDkX++JZaIMokWq7TH7mdlhg446
Vh+tk3gz7xFXE3220Q8oyiasNlp8Xb0dxsUd5ddpQDMBs7aG0wUEqGtXYQgd+9x9xTAekxMv+5Xw
LoO3igMhzKinKnhVvjvXBhXdZgL1gUOI+v1Y/dVYYc6uGO1U4zqh7tH4TONLj37EeuPCtsU3vU+t
3OPqBZSKMSBDIIDh8jhci+llNdCLuldT/f6egaojR1XfGMdmp+xf742gsiUDWOfQ/qlpUtsIInps
HRikUnPbWxatWmS2i0jgJGn3GvZfHVISfeKBIj63+DpZj5VA8AONvwzXJj911SZr/4ritw9Uilvk
9v3TtHYy1S31m9SqTvddEIN3CrfiPUZyz3DoPwkSqgrCjWGCrnAdOF7CBzGnnu2m32J4lpRe3f1L
xv1YnmkqlSO1Arn1V9GhQG/Nmv1YsnOZxMfK/sdbsQ5hGUANxxsEpojJgR4gytXzzdggMtT2KZFE
5b9vOFTcoVWsAchU7cJtr39o4XcOMThyga0YQIHpXygUR0i/aqNwFR3ERtkIw56Yp+pnE8vArrms
2oap5aiOb5a0ic0NrfgAkUdWWQaGkvj93Ag86Qy0Ql5MMwFWGteeEK8DFYCMCnjOluIU0EdqDhrO
3f8j6TyWG0eWKPpFiIA3W4Kg9xRFSRuELLz3+Po51bObNzGvWyKBqsyb597U/Q9b+Ztz+rE1DMdi
Do5QaHpEDfbd6utxQxD3tGvnQ4LXekhPfSgKkDyCinxrqm0irROOJHOJUZy2v7qTlzJmVzF1kXIE
Thtki7nPEyqgKk8VHsGq/0RwM6xtEz0R1IaYflNfAVPxNtsls69hLQ752OH8AbvXOnWhIZTn23xa
Svkln7dtsqv4DtXftPX5VxNjEhby5ZdI3qfQWuY7k+hF3+6p2qJrXSjLsE7oqRjPg/AHqU2reuVD
G+ND5XGbThuh2vjdqxxCaChiYLICVgibpRZiZ2KYEGAXhHDiFgqsg1MwUON0fiYgusPdnJjtLWkD
mp7myYdbZGAnnH4nLmVSYPBMvaSoJ7RiPn3Zsp82NSiNetWUtdmBTVF9UHWJ2g+6fPCk4MA4VJz6
8K41yzg1NKD+Vs57Kzk0Ms0dxeF06ssj/MoSWVlmuovcJKVfJEzg2npavdfZKxxZplGCAN5hhxH+
VWxCafdm/qk5ffK2tdcy88Z5aXINlLw0HMqbGATcwuMsj7mrtbfam92hPNrNuom9kUeMqw9zk2H9
CZeEdEpUfn66jYY5eB7B54SM7OxLqn6F9pVHclS3ZDasbUZjOhkfOuuZGG5ZHpEdwyGiMZQZjiZX
cZ5ycfXACsNfWG5VjikavX5JdBJS21FhONwwmym1H8n5tOtXx9nQ+xX8X/JNq0Su0X72IPbIxyEd
r1H8diuCPnzO+9FF+oDS95ERsQX0vs3xbmNV+8Z/uWa6SHsyedxr3UFwcV221sAb+qg+NsW3Bhah
kGSFbKl9CMm+i19M/la/hx6/cfSTKwI4W6BPD2ifGBXEBEK+hXW6ylTSVVWoWTJMHXe2XBS4/CQ7
EJvoa0a+NYyzFhZ4g0B7bEHX/TBj5Ay2jK3Jn5gjGcpjCSnAJWs9HGCucB1TqKf7OPoNnKuqTItP
0im0S+ewxWXvN0f/m/6i+w7kfVJQ9tr8HYh5M2cddno/6YDhogUaMbUu3GZNkUfFOCTyUkQtYNpD
5P4n+6Gl0Gu13Y4WbkEggWhWG0hSp3xpit/ptVYvRbUaGF7yLCieGS2V+WjA+jdvNdSm+mqx+WtI
b6gYtQ939Jkdp+IzZ38Ju28WgLFYM8fkagCQ+9+O05GyYi+YieHy4NT+taUtpbLK1xSngCqSTXfM
QFSirac+S/YxeDsFM3WB/a+sMuQLsNq55gmTpJ0K3tvzVDxsrb7Y7XG6JGuoTvKq1sUaGYVrH6vL
kZrBV7DGhy4Dnr7q+d5eyUEgTOKD303uj74Gb7Ey0AsLIixotsPPsPtqlY9/6rTzaIHWSBdZ+DBz
mEV4uKvoErJsVR2cA7kWnF9Xk3c6V06KdByXlBpjea4AXqmZKBKM9Dz6yJK1WBHwwl2UIA1liu8S
A7wgPGdRa6kQvCVsbgLpGqBOFOOYfUQOrTy+CwQM0BmCKJbwpO3KXJeBh4GD/ntDM7Cymz3h/8to
xk3w45SfkfM+xTt65TS6Dcqmkk5CUOKfnJrdv5Sc7YGRctEh/elujJBTH6luMCsfpvbW5u9Fvi82
MpDDOvxVI0a/nDmfNquliVB14m9SyKX8gcZRkab6OUVvBmVq9V6Mj4EOWEyqBdcZDZ+gGhw3GnAa
Yn71VHTfDQ6dP7t2X7n60nZ+/vX+KPKJ9Bd5RKaYjLB4+CDUKarQvhtvXvXMULCRM6h4TLz80jWR
r1J5JEScAs8EUDv5/btkfKjZyGh9WoS2v5yCn9j4kLLi7gw/RceIcCV5fS1mzIP0JyrDLPqR23Pz
S7HLSK2jB8/jR48QJQ33jnt6Nm4wwzpBKubOj06aepb7PWHhxJtA04xrPTypJsHFDFV8erfowvSA
eyBtCfg4D9q7GJ6QJLYIKbtNa0mqBoVRtsWk7NrJMZLXf1DS7XuwMmD1wTL0Y8LlVjHaCXj9aqCh
zuEVQCTNaPEEYDfbn438QjdjGURxrAcUJ5hAdjg7XoBjSOtfp/BHVQQTjr/mWeknJ9+K4mfMrwIC
Azfq+90UXk3o5Fb6dKZ9WsmLNntEBhFGmNMe/fxKFKGrN9NSR6uprEPTPxtpZ8Y3Jz2ls4E0yps3
3JAXcQgwEt7o0kocAZSMDlObulqPRKBh4do1I5LEoQr/pOEyNk8Nuk8/V8klmLn5NmW/igvKkkM6
ecyGMgecoJ/cHCCuY4Tkaa6KeKc0h2gAt/FXQXueZSrcg2XfOvMehX9R/DowSujAu5AveURqgykY
La7Of8ds+ZTpmCw9XiF+8aD66VuPiT0HxmcDoNhlnM7VZZZc3jcpvpraRZIf7IFyLeB4Qdymzd2k
Og/Dk5jJiWbISR4NRGOiXQNl09oba1pVHhcJU/J7wmCFjrotcR2Y7Hq4txNFRPIV9T9JB11+YQoA
60TbNmJ+M2qF6fCfKW36Zq8APaPzVq6abJ3iXbTpcnPzrfvP22gaLI1GrjA+6gi5ufuFZSNeT71i
YxzVQ8b1HkufyfhZnJjyRxrltvtVmt9ihGSh4cyMvawcPKCOoNOmhbAtdoQdRM5eE6iFR9JJAYtT
k/r/VpfPDpNl8ej5ajTlcSnDd6uwvQGNXaXW7v46wxLPuUK6VLi26DtF97RuqGXaAxJTvYq3EbA2
TCuHUxDwdNueE/wSPLFivF3DRUMmYyjE3NL+hbzXOgVI6zzoncaQEvwL14zVIWkrgBbCKF9+OIQJ
2Gm3qLDYTupJiq5OxeSes0CIzQNA+K5tLmVybPJVXuzCFdUpF8C4RtswE2/CPldytQiNRB82eB3E
gBxuUygrGl+IkuDnh0xqh52PWCAwDZfPq7nLarKc60/Z9LpmyTRav1Q5ZPkjjalt2GLKeBXVPBhf
poIjD6OOGP107AhDl5jVpSgxGBVCJNewYtRserGRwg36kVF/2PVIKfGj0NxaJDEy+bW+tZYh9UIr
t2h4MaOoQOKExxE2hyduLweNOYSkQXmLNKiYTWV+TdaXhligJqWrSmex9tMoX5FduRzBaSuX2rd6
iOa6ZzYy5h/BoDGbKxcS/4Fp8jUyFa71A5PdZtGPl1anUF9gf7T0lU7waey4PQaJKMKs0PzRIYCi
LJQqW1phyCczIqUSrWS6Uv20dcKl4/38xe8vZAeHC4VeW44GngOO0Jq2YmGcVedChEnX/RTyo6/f
cmlXtpuQ5ApkTPA+5qMmyQwrpzMXGvX3mB/N4IXxgasw5uk4GuqSl4ohjlyjvQNn1LgUJfl18i9m
/hvUlDvJwZB2XYV1BaQGb+FKNmlGXCFfBPeAe6Lnpmz69cRlES8JYBmvWfwjemCLU9AmbUNhMOzz
O6fdz4hslCjLfviQqC6ZOCvaFmA70FYhOyvWmMJR1v3zP8JivkSUpQTN2OjTwEiy9t6g7/gvjFJz
MqImGnzZswqCGzmi47z1/JbBDBFhA3C6ZSOckG8228YunaG9a/gTVeFYfuvbbkVPuSQTp+Y3boiA
+1cGOPU29tcdg+PAvMfyQSCFZTIwxSTgujn72i2czkH2YThuPO8SSaJY5nByGVaDkbKotSYJb4E5
Qt21gEtiyLE05WHx+12bItqVFBJ5pjpHW+xG8bWUybWdbihjBYpqaF077R4tfnuqf1zUYEPoRqtq
E25H/ZKWj8rfJ84JUpOPnjwcjL/J2AuhQaDcsy+xs+jNCl8i/btVX2awPd1FLIjajZmu1O+Uzm4J
yJJhd1maBIDUosd0S8jQ4WZpB61fh2R2lpOxrIjxqrUDtD+MPPad1mJcxnWrReuUpilCeG1AarGc
MDDKg3atKjOmQZhXjvFdVb7yVYQOtzbnSz26WQUWOyHnjK8VBBBfNOMHj0ETBQytIJL/gNCndDeH
W3Soz8MS4CQk5ZZh33JgjIc3i16K4cAmWPf971A+ItoP23TL7CW2wMONK3Ay3l+WwnHZi/OJqrqW
F3pBr+zRZpM2gYiF0gZkSOE+MJfVPkb9LWFw1LeaN1Qv9vQ0CXaU2Tk+/2bhPqfS8qalVvxMbQWY
x9OaoyhQYssJ8sDiSdhKpbJaL6w34vmyaUWjstja9rzlWVt26kktroxEGPhTaG3td8gKcaD5FZ/s
faBtUudzSchHKGYzYYmbuHxL+rM4X33IP+Ic3V8JnkJPP33lN4k5k0LIj+bIp4fKC8V3MOuNwUQo
DM9AUK07aiWj4B7avvdSy1r0yk2r8XOON6vYavYVY0KN1SHQyVq85SNzP4Yg1h0El3Qxjv54R2QS
kWxvU8vVhYd7mTokPQr93/H+fXK5xlpYyWPZFHoMNEl9wgfI9JmrD5mDeYHQBXVu3eqorueVNV2k
lYyjy8usdzX9Yzpvxk/iBAJwfVm/2v0mKg5SCkFFMqwToBZ6PtdHmSne1FSrcKJGAKcs5Yfv/4RT
vurxEAJX6tKP7vxFxSMgEoGbn89Vi1cEvy0mbUfWNI8TZ+ZwT+hQMRPPyquoGrXoI3UpWZrLD2xZ
UdOCRG4y3mom2QLoSscT4kUHINL+FPMaOkd8EW2FU09XCdEhHaZyvAzh8FvyMWTzUDjwXP1xwnmd
5Dj2iW7KoZZTTNPzvuAMDDlZmLXWHtEvogbLk81w5oTB1OTPr+/hQof3WnyGkGtcosuS25sEMMR+
e+lwwle2s+yljBMgdbejsHbXZJejxQfvCtRuMpIKSLSyRkejvuj+jrdc+uRpCynOnfEnRXdxELxC
hFy7bL79GVmbHRk5b31IzpKwjRCqVdOHgIyytoczPt2M5WlGCejFyu3hCcEtuVxGjB6FYYWR8bAR
g4M2+mot4TC1s9cmEPlEDlIG1hhe9WYW2DyjQ8A47JBr08/XvXXVc9IN8adZvvtN0Bu0jRhYmtcx
eRvFsISzVsi3Nf6Y9DDxLRbjJ886ry5ih7lnUmMy1au5wlO2EegbrWJ28Zl/BRaaXvvHZcVDFHlN
PFHaqy7Zv26CeXMa0TqoUNXmzZxYdxNsG/UpedF6No5CyKjStb/m1mW+JyAhhUyfDiIj4Up0JMAW
ri7bvkfih+Cuz4mCQzP1V379oUpMWTSYSxJ3aoxbly6Ac7H/kpaABu0vQHJMXq34wpe2JNDP57IA
/LAXj9o/9a7PPfCpG1/I9gsV7ZHh2hJkWeVTcJylosxeNPDj8P2Rf4i/byMOjRC0lEEWxUar/fJP
eO7wgjH31KydHe1HA6lyQBVTPybtkkndprAsiIdmzeoO0Lh9E4LnXJANl/TFrmJzlIbQicvENWf2
6paQ8zwcvZ0vTCpvvXron735LZzVZvTMMfvxycjM9FNxUvB6vpYON3sBJERrhsZBiis/qYPQ21x7
eKKi2IuToLZIQvJSUBd7+lIHPokEW7z1kdfscWoglvQvKbk4xiXWT1J2KOU/q3jRRJwR487gLal+
Rpbp5CnPbrhvsktDX0/zSUJJtTOSlzzD/bueigMlMwJ1JNOO8jlmsOgJrzBSDu/7oyqPVXXtjG+b
P/g0z9sZgiBVhOjFlpakBVygAl44bqdRZHE78lcI15TC0ZJiCd7nW38dpPc5vBHkEwMqt3u/v6aa
EFfJkw1n8gmYHlYEPID1BNt5Z3UYgrgBmlCjbWeh55wsB+ZjFTOB+CQZLHLD0hM0qWdZFQfltLZl
aSPyvgyIfParbvgVfLLOjYFlwDyNLSlXIzN+dhqQ6cawyv1mLyQHH8c0CWLi/WEKNsHaAnRV6aJj
hMiN5yogJkQkUYS9W2TBNwB7eWp5guSandwDq6191LxIoRd5JRXOqN985b3TdkV9YVCvlzccM5bz
nqQWf7+0mmIajz5caLLrMPtsVwHdpZ/3mM8m12bA5A9P3IQIxyhyH3SypFmhMFIxnvEPV9ic+ZkD
zM0RY2BVfTFM6R/jbcxIcqca4rZgSJeo/cI5aF3DKKlb0AaZ1V50Qv6MVWhXptCeLtGlxtEEbWPG
06ibMj4k8taQViT9yq8k/pPXy/45LHtccc1Vnz8sUNB0k29xc6gHggdFc4TJeCIqBbizDVdW326d
6KY3QGMtk/RNyo84cHHimmXW7Q3iZ5E58inu7B4FFCq+L1PMvcvefqfdE9aDgm9Z1MMqKxtG6V0q
N0lGpnzw0kh34qeGV5vdvNZ+iIjInNzBgfd24oVjwvqrpael3RJ217NQgpD4fYPyC8vDUg62evXZ
SX9l/IIcnheXHpYjQCg3QAUVJrFIBt7QHn0LsPw0pJ8qi3974j8bNBvsmoKqsihs6+mX2pSvkX6X
wa75WeY0XNpRMvglGq72PkJiEZvPbj7fR/oRxpAyKLH9qrMOaf9XVncV2oN8LJ4tsj7Hcnnh8iak
CXqdYEdKLaaw5rIA+ZDWDl5IKB++fbHpjzKb9kT1Szfj2yeCQrfLxVTgGP0c8Qsuvob8D9M7SsJP
zZ809Q9ruouvozZfh+hYModJ1k691lVsZrt8OiSIvprgT5k1stvETThOa8J+454LsXjWJCdJ3FEY
I8EB82ilPcmbEMepIu2YOTvkuBCdjY78mhv4QE6dz6QzwBNPrnWFWa7ckmnKLoFIo6xw9pL8Wfff
nYb6mNcgSiT2NuzsZmBQWiCkEJFB+G2TJ8Y1CZpyT8V13O7V6uarxyq/+4AEPoFfYiQbcNUO9BW5
R0ggrJ1h/iK0BuUNIUPnpmeZpXMiBRZsS2Q9Ggv5e7I/6SRZ0H3OfAS/b3N6i9VPQ26XRv3UmBwQ
kIMsOR16JyKpACEIeFXInkH5J77TSHqSPemO2DwIHsJEveV45otox52M/ImjguUWk7HRo1VWod++
2dJb6fyZ+p5ToZCePlyFVcqLKX/yyUhtiwkHhaK/FPHJLPnmWzoaltUY68SLVzFBDIxkNNh5yJwo
OGrW1jK+ivZTp3Ypw9ssITgQh7NE4EIXl4ASO9JV5xsLckhvQ9yMYR/jFztnYcshQQaK4RF7KgZb
e6qxxnubL7QliVJWiA6ztOyN0mwT+l90GWs+Fb1GE8OSwvonYgGEDNFB/ZDaxxTgLG33TBlI/skR
HWOpBxiJ3VbmX1Gvqf1dYEwc8JHOgXbU2hfL+IuYOITtlSGLHxALBkpoX6LhEPrXoHlgRUPw9nza
HLOU+Hvp7Px3Mu8EkYKyyGCCqyApPv3+GJpHrbvUCEHZT0Km6bRpasrK1l5qTeRmyq+9JLLU/wHQ
dFPazTgqIXMI+YmFJADubJzhJUXH2zcqNirMfaym11qA54tKdFYlfWiNtqitt9F4n+d6a5gaSOXs
5TZ8SPpChDeGgCWSeVbhX4fko6OACc+NWxOyDzdvDmmNVk2+fUlETsjLkMwOw7XfMvpzjBe1fpH9
h/M3raYlMxaKyHbBZGkQ8p/j76nVaxxkHBuLW08k7BcCR7WLA5RFx2A+cBQxGBGeBgZrIj7M+GEJ
r6ntcEmw74U4TvPAoFry3wS9bvWv2nxTjafw882cWGr7jTVLNOz0w3H2IYVf4fQ6TFi19hLQNi8H
D6UKHdzYORUBTjKs9849anAmHcfxak2xmw2D+2BaF/01MKLNaxpd8zoiN+NTzwh7WpSU2HfiwoFB
MPVtiLf2/6AZSSclXtFkaDa95O1drj8QFqjDVrOGGLYeQOwL+S3icp4exr61rxVXtAa1hwcRcp2L
WTq3N1V+hs2PnRzC3IPRPQzDOuqFchh45lKq76Fz5U+Ribao9AWwyUIFAMDXaERXsreXNs4Sf2Bs
XnM1bRV1N5BYDqNLKhZ2De4zV+Gu/iRjOzzJw8knI8ViEsggHEBiZQ9vDZ5NLipxL6MWgGit5PyQ
puTucp4R8Bn8qNaIeI4xj3djNK8ECQaLiw4AK+21J0lBtY/Z64sl83J5KkveHYR16dtq32bngXra
Mmux6cDG+VSjsfgo/69pdh0QEocaW8f8mKqtNG169SXDzBbXC4OFBc1yJuH1Rs20bN7hvAjcJMyr
WDueoDxm5TZhqkRmV1vHVdR+6TDszw3Gwkdb3WNu1pPvUv2yaCYq0Ef+1pzsMWz+KhE2sUcEoczS
kGYLydSX+1g6EY69qDHTKpsihVXntDRYxwAMKL53LXJcTV8Z0dbPxR6VxeQEGwsVSwC/rc9XJXl8
cKLsKogcEF5zYAbpKTQr3A4LFhnBCJzEJxGo75m1L2YCJpn6T8ciqpfN8N6Y5G9SelnO3jcPfL1T
eMH7AKtcQ6rFsN4tcwlbLAJKPA3cQipPUuJ146sF3UJG+yLx3x+MrvPrtCxdJdlW5TlXabbO4heI
o6cmA6QtGfQqD0ZihAcz2eDIAGyxxu9xEyEf0cyDxl6Qk92EpMZKujR4NqDjFULH59ILbeYLi1xb
JvM1ZZpzQYPTAu5shwck+5QMghMbV87eM/2WkRlrkB4V6N95c9LK+6x/hCBsKkxc96CgggWR3oh7
i4YlhVDUrnRe8OrYLmV2qyKQsChBI1rTIb7Z4EWXQXRn5bfUbi2+/tgTu9N9jEhJ+qIg4Dblzu4u
TK4eRO0uDOOrkY85fuL2wGqtBb3DVL2qsI7irlV5GHMNwtYAXUeq7pmtwyZAxnGYVqDecbm1irMB
Ex6tWUxB0cCQmVhApjfhPs6WbXrPZLRa99OxY8KJOMmnmtKb7t3/cOKjxJuLbAtrtyTuIKx2un4X
4IocvYnP1hkwH9UvbfTpZPgDkexqYmeWJLpys39M5Zdi7TqCb9KvWt2M0zaKHtPwzJo3Kf+N26/c
4BZi3jDVLP9rvdgHdzhDU+E+2rfVs0CfZh/Dv25RUUnsPg4VucXUx9ztRXUh+TCof2w8rXn7MqMl
0bxPes4A5ytQzkW1N3SWbikfif7ewzbJ3Zdc7BEcuMDz6L02/WMPKhLuZPT4WD9wcsOs/la2x0Lc
uF9ZhCOqm1B0/5emOEvDwza8wiZwoLim2cZe0KyU50T/62TTtbESfpvgfQ/LMzzy/MTw1w9/hvEK
7DmLj9Ta9c5LhbGFjQ+oK588Z1UFkmyt/Yi+kY+h2QlxyICTYGMHTZYWruApJvG0Qw1UzxiyfEpP
rMkySzHx7qeneBGxfkzomBiYFdKo6EDY1BRaXzEPhKS8Vkxae/2Hb2aWTx1ETWBD7al4JFZKJW6w
vVoctWwdz2dZey2lu4a3IaE+BsdgurRSCEc0vOxgGG9F/p7OR0s7Yiisk7eMI6y0r1A3ZK+uqRh0
dW1aAEaXvt2M46W0IBecVVI+WIGQQ0LQljdkbv9vxWJAwmGfpTuh/7ccT7qxEhtfEraPeF37YRcE
T1ofAoOEJO3MFbDUwOISIp2kM96DCaszFZNziJV7PRA89N7UPHaCExWzSI4vbzZoV2gjmrjdqMXP
aH6VsM0J4ptXeFl3GQtWpOxHcyOcfPGHhvsYty9Ruv5awMlJeBx71p2tnZ5BIykakMVlcGlBoKh+
vq23ZB9oe+HoV1ruDcHdbW15E6ibQV/k9VqTv1iP4bSXiCRsqB0Cdlcy+8eSR8FcBbB8UcO/IJXH
6uaXWr/FpCQOaeZ4Vv9bBHdy95HcIpkJDndDVNxtCyCVaUWzal6tZhsjsQWrXL1ZxhmnRvpVEEEi
o4gjQFXBP2XTsf/nDtAh5TMZt3Car5O6NlSKFHqGVVd/ZOC3xHKPJwa1vbpjAwETji2ALigDcye3
pDR9sPHH1auNplGI7MfulxIOkBRllx82ym9pDIs5IFg8YjaYtdxVZhCt0JrIyDhF2TfXQ5i9WCT/
SP8yV5LhwLQVpipG71XWMzlaL4F8LHmITYbD1ohL831CzbDIuFbqK/BUJm9yWcSpSsnBWdHEtNbR
IqIx7m1a8dnVg7+6Pwk4gEQIcG0+p3/X01loYHH+brF7QXiaZsJ5DWxv2bsxoERhucbyOR+z9paX
L75BwNV3W4sAq1MJpG6i2jU62TtfdnnRQKulncX+oPCEqJklWxw2YUS62LnVD9RKWcMhhDEJF2+5
lj9lFgSBbzgi8YHwH9ZCoAC+kAaQjj+lv7epxFnIUKMiyVw7LUOfkVwPptNUdjmUyrGOSCQSmgiv
P6wiPlo+z9XMijvihSBPS3Nb9AcrJOjt4VAVkDJQUsU5KlcBw37tVPBg+0AoOwT+En6vQxvTEc5E
O5OO+joqbl1S4I5Ml3PzJErMz77EA12x0SPVELY80hLt9NI1pMSFORL/WqQNOshpIou1njCJNIeg
Qoa4aOab03zx0rshZiVm3RyQLXCopnzUHaaAddf9BZisKZac5dxCLEM64LoV09Q8uGt8OqFzGZWt
WH7qBNjlC9ih1gus199vmf+ezjAdfnTBatS2Vw8/PjMwKMllDzk3yPvB2ZE+HbPJKQOqdn4G60/8
DCaZFn4VuE1zbQpkRo9d1+pLtYR5LL5F39kRGsa6OLRKSf0kR1kuD/jTySJSJ7JyHF45bT3p11F6
zIQ5W9rrlO6C4AqjaMtHTRNOaiSRYB+JLRdrPdih243Ko+1eU+fZOMCn90I+Bf62jI4W4qFbEyG3
hWBbtMVPwvU9N7dK93Tt18r/co14Bnb2rNr2I64eTvqlOi8yi8yD7srGBndaaW5SvMtMFQTnaMI1
sG2OaqvAtPrsuqNGeE20t2La0hXuOnY49mgDSm3+e4w0Hg0iF9zAurDxeQq2Q0io5hJoeUnwC6cs
VpY58NjWikoBxrvTqQm0dm18M3IlswbGkDQgYRg3PV4E6xsJCDUXKod9AebRsl+a7JYO39F0KdSf
IVK3bXNra42RMnFALOHRrc90OMz5qWFSm3LrzYwISuVFvpvwD9n239XJZCy4i+SrzHwa8IbjhiBp
HukTIWdafbeLQ0/7UDvlisAbQrKQkUWfonbfOoaN6SmyX9ph3fTnNr3KBIEVBxkJFDHLXhpYP+IA
TY+z0s9F+LJB8cVLma25r+P+1E+HuYG3TUk45pVCN5OJwTpxBJjUYIAV0S00/jgUyEyx9A0rbPzg
l9MAoO53BtIYEXUpVHzskPpvT808ox4ODB4T9Z20AYMxZNNQ2Q37JNl18xZzgRv9pQ0Q0bP3GWl9
j81WYViHD37wSvA8/ZnyB7MVOPqSsr3KYTEQMTjeexSUSqaaJWpBB7t18h/Jv5TGqpnBkRh+HYTX
VcW0U217ifva4sw+/cOopBfUIzevyN5cdeleDba29Koa7IlZY9XYJri+DGiOjhcovRLyp3UQ8yKU
9jpH5wIJmCZBZHjgMxVOgEEmrO/AHq38EE2Eiq7BIz0SJ/L+OWB1b/K9pRyIiqvLo1VeuwWZhLAI
xMOUL2pzY+pfYjm34M2XcbbiDoWTaofTGJ8n7he5Y0EOtSODatLu3joqxqJ6aZq3iXq+uVn1zeES
1dQN2YEZIl0CoyOEqkq6GeqD/UBWd2JJppuN773OgTV/M+YXod0ttAx4vt03OOF2pLebW+TvoX9n
w4KLSyFH6kOYwB1IS6hVV+fuT/gLNjGA8NhfLf/P1o8zfHQ5APdxYsnhuAjLs9qsSg04gbpro8d7
p7s444FszYnBO/ntqJlJ/0wCzrvmZNPIq+yY6KOziVpf5i340FPTtlKxy/STcGDP9Vr1Mg/bs2AW
gpME6xALqID+Illl+Zp0dOGb0canhcyaEEHhgsQUqM5kHQ/72dw45sbML0p1jEG1pItJB1cCm78a
xocy3TJpmzt7g/yuBoFUaVZSWJEGZROwAfOHJbA9URK6ufmhcApY/ruYlxHXC51q5W/RcCakY6Fl
x7naJZhKUtgdWm9v0K72578PcLpjqfXY/xf7R9m5D/0nSS9cMZJ/BK3OFfA+UOZ8LVomPbkLP3PM
iyNj5Wz8p+J8RqAuDbHIvBKcjMPKMvDo7YPwRyTO1SQDFLscD6SjvQWNvIbndnZNCxlF9rljuaXX
ZeewubFSE7eQueuwckzqU/e/G/sXbGbZAgRa4N7iVNHbM2MQO6atXVIjk15FjK02oqbjWFYIRGQL
kw9xvBs1BuW3lhfGPGT2a/kcU9JTLRxD9BcyEXt82yFZOiH7SDoAFp/HctRJy8BwkvM/rYM97sLx
Z7Ar1GkcNPSsWMwYqtRkcgoLdbZv7NM8gocvqUoTnip/DfuDK4m/W6NCYLoRqfdA2es03LZxMVlu
JXg+QBnScfl5i5BYAxY7ub25U8xdhuCQI4916GblwH4y4gjNVZBtC9xu9kEco43jKSvGM2/t9Iy7
rU17NL6QFZlKRNobjJU0xgDzxPF4pH5hj7Bg/dOayPorgwaX80W2DiXbHpaQx7317otGnQQoxk+e
QxqyTK7sXrup0WuOP8jCdseUMbqQ2jdFp7JbNfYrDA3YPa8jllZnuinRC+nSDrqpGvqnUv0Uy1o4
gTpKFbIEOsRSwp+y8Sp1Jzl5hVddhujMxEwle7DSyLw0brjCMm5gMDfcyd8E7RKlLly1G1s/hbTd
G9324uRMzc6mWrcDNpYhYcQt0ZOu6eCh44rQO8ITcbgCRxt2CCJM7OM7QzMtItKBasx+gqFzR3Xp
RTeeacGrZIEDJ+c0fQGkINNXJQLUJ5TAOoRicCFW/ZJKRZFMmPA/XijklU5OXbtCsaLLy1LMBKuA
DdQaobynqdsQA5VANA31xjrqxdFaPugP7cXsFQQwMivBLMP6nHWfoAXvCNXQKNaLXR++2CDvkrMc
fLYqfQAZxi6CZHQVvTxMmYowq55qA6n8tQV9CDYM7crxIKp8nKgSbxtvPA/n3O+kaU9MLQ+jRqYe
+WmGtXn9YFUguY5sz57lS9qvC5GwRSqR80izlXD/lbehYFa05db4+uWTmJ0XlCFeHSKzybX9F9gH
rkuoLYNIC3ymkInU9sLxQt4CVtbAsN0ci39BsL1s657JzWhoLasMFtTRC1rJFbl5NM88k73D2rlN
n1wZmTw18sFpnoEYyYsIjGfBGxLO30nMYj3hcyDlEzecvyzG4xTu0pruWUiyJCn158YCflhrI8FI
ZIewqoboebz1uKuVbs2vTSLNkD2n+GinexB0n5gDe2MDOpk3nCNu0zJxOwQw8iSCZ9ouIoDYYEnl
iUEGerysnuIGpZeZSEGkR16SpMwvgEKcQvkPFPfTsgWHEfIkiMqQrOfsLSfwzmn20bQTBmSl8oSZ
WbX3ZXONtB2HTOkAdxJhw+NaP/4j6byWG0eyIPpFiEDB41UkQW9EJ/OCkNQSUPDeff0ezEZs787M
Ro/YJFF1TebJGn+usU8p0lXiK0vahZ1r06ehHhjprFjtc1Rp3StZHMV4zdtoMQXsImcwBcsIxeS8
QDT/f2m0oCTi0xsgjAJSL1bKE5dyV62nO6TIAJVpNtwqA1xJcJTN9+Cuu9kxy/4x+M5STxRnK90R
DoNFEr8pEvX7VCznwYtPBjM1vnaMk7eepSagAk2sBbmZNHv0iiYoqlnMP4p7a77PXqzoM0f17Uyv
czdny5OyjBaiOwbIrAJCQZ5BuZ3ExvEfwzNj6KqcFf9WlXvbPajmOoqwOQPHbEYEF9dkVnOHzGCi
tydgATb/g/4j3YvFojm2P6J1uIZ0OMl/pcLRNmfeK38JTL98U7bgHBEG1wXuPfeaqXujJzuQLg7c
7kkdt666VIFCjLPWTxzb5vvI29BQl9bVBexhPr6WZPkMxjlKjioSW+OC+CUpmxcmAfP1G+lbHt6y
/CSfho86ZmEQEEI148VCvq39avZV5vVXSuygRtHPqQkOLUdgwLS3pDAM8nVDAzvrJ5VzjdBDuc1/
wBaSQKquR+ctIMpUYr3UUiQsUBHjDQL0tkLbOG7M2FO0p8EogBCUefBSHmykZDRCNj7HcEue3EtD
E4jyrJPcZd2bEUKE989RvtbhuA4uFghsewK5G4BB5oldwg3lnK0lpLz8TYnjhcMhymByBhfMkyTu
8xQ7pRzXrMa4SpngrFu5ITdYr16xNw909E71DYdvVsI7t2muVTrWpOZ11jEP7s/cYvfbEn5H/Wm0
/SrDrvnNU+K/du2+S49Cf8y2YSa2Qby3hp1mgH9ekrsyNb9G+d5a3wFqhxyxraghMDP6MEtvNFam
9T6yTAV9F2rruW2T5nV2LxnlUgmOlXtivb2uUR6z1gFTMNfJwnntxTvDexttQACNjyUwR2j5zE2v
z37L/kFBlNyodKMG7ums65XyrxFX6T/T3yk6f5NE3HvoNrPpN+9oa2Y56z4ivCHbRrxfKnFUjN30
dleki9rFBaayrN4BpoIIySQidy4TlzZrQKI2uyfdMTM7Kz3DGokBaKLZUbMzGSVewpd0qK+qf4Tu
N2u6YKxRR/PbJOIVjwksWRx81fgo5lJO13jEjjMdijF0gVnGRNHOSvktUz4a946D2WTwoN2y8KMG
2mrd0Rm08w0scZajj94ZDikPDzXetvNowEJN27wm5S5DOgO22KCqHr/zGhGqu2S/FPz25K3YoBzR
88zScBBxFD02/xcxo0PEkcOOGooW+3F4WoE8zfWGGn+z8If9gWq13zLkX5HxMDLTag+pvi6ZMGsU
nT91uDMKpLJou5IN2x/XPAKXfGnK3exXZHs9T7Rp8a3XCgSHiIAW60+92jbtzE02E69LeUFkjPxV
Swf6rLZNgi9rxo8ER4p1/gOx3WzJj9wWgDl7trKPTMxYTRYB9r3RgOre7UBjh8Yyjvs4YIgc5flC
oyO3YAj37gzgQsXlxVtaBR/VIg29vKj6SWt43DIonwcHCASji9A8zobpuP6cv+bxit9e9iuaH9jI
Ws4SA+Qi8+PqDMZ9Hm7q8kpAAV1so19cILg5VYCOwAGS1bxZiPRfrbmmPY0OK2xES+F2WRxkdjLt
M8ZFomIfAVs56plFV9JyKXh+bZoV6NeVfCr6qfHRJvas1T+NZJ0FLKckRigCr0E0KAZSJCZy4jBa
7FwYepXZvw4OknZgJKfLR2he83hjabtSudU52oqdidIFcqSzc1KEPvqKuTJuRc6MOtoX3e9I/ZtG
p6RDCZ7RjtpfVcwhXW4HYoJIK5s7LF18VWkGRuYj4eqzCdHqWJhC2zLkiL3Ef1ZW+aUJdp3EYW/R
g7F26XFGRvvKAilVVLyJy7wP7pXpnGol+mur8pPkEu6qIDOWpiIu0zS7jqgV00z90w33EqbTM1UB
UFUCSAPzfC1CPxYq+4aLuCq2xD2fhL0Zjfy7nz570iQdPlx9IJcrUE4WLPkpt97qFDxa2K0d5jlh
GexzGPdRmh4rKkmptqxUxQO9+KLFxQ8mpr86KEnBriItxP+WxeRuYLIsoV/406EPNS5TbCClsXFZ
prQdX7gq5tAcPVprD/3/QpP68RgO7alT25PtinVQONdeS1UWLi3n76pAG6iHCroZDKFdfA2Haa0I
A9you1Zjyk1lOGvsIpFkOLkLmcj2usbyBvqsmbXZc9ZUavPPMSJWDfar7c67HXqJhPxzhG8uurEx
zbe2xC8K5A+ZecjUySqupQYpdoRFZw3AF4dVlEOTscd1PqFzIXvWd5BegZb0g2pdTGyAWUU12jeH
sdL1G5GSOaiPu15VjkmYHYpOEhw2bRJkgi3CBxFwb7JFGNOe7DWXhwrpj5Z6baGvW3rOEsCrNOiN
8/gypc6jc7F6dJZ5Kab+GEbF2gwA+6JHthOxHMo5NqegoZvQGiYIH5WjJXdGyjeCCivF90YL5qbv
Ce6TIRhOAaYgaJsHE4aAGperxoYpCvdxXmPkkXitXTBsZJQRT+zFPEYyLA89Xw0KEwB6GpmW5TrK
bYxnYIlA28Mt9joHkBbri0mQXD+LgCqyaAQ3pcDz7XQHYXwp6vcEUKWYz55/wgZgYxNBUMPTqll6
MjH1qSgMLsCYSomlLUjHD//fXJYkyFZM9vrDJQqZlrNailAbhiZtEsrA2GFRbrL2g9rI3sJgbmxE
Jzd5L+irRpfOmaCN4aQ06B8Ihpws6DSgtRqMziYDVYs18TihE2tgPqfxMmrpcAbwrqzVi9RYaGRT
OODCRu5sjXLD/XLRLpWkgwmkhD0ChfnnGHRYhfvhU+y3RbsKY/FiYrjiBA5UemM6TTl5/rQfk49y
qj1e6IqYzVViIq+bKHS7f0bDTIkxSXR27IMv9xmuD4apVMpLpEl6zW6d88PGrzDM3Wh4D82NLcgA
Y3NJbD0V4Wc3XSm60/hZ4PFtySCTNiI7ZhPI0KTSL4MwXdekOzi8Iwlej4QMgBefQZmvOhEeOxsh
wrg1ALgF6apG22kwCFFS9cFEseVYnN/eaebaEIWgwMC3UVfbBm8b2vn5xUka2iTnfNDfOjKM+ll+
yb+wsChVIvrQWdKSkDbIYoxEkzFA8o7dY6SmauHtjdivua67fBn0ykqT6G39wcuQ4E14BexsU4Ss
H2vGazSVCLMLJApypCoBDaShZ88EwFRMlCkQqG6u1PgqVci10AtAEEDz0PGeG9lGB+pV+PHBqMQq
rUa6DRo4BoOr0rpVBXsw+ZsDPraYYWh8w2e6l9mky4l1bj5HQLr00TVvIIc7+MJqvMqGzphORNiM
3ZCZ5iRnuEgdCrTrNhQ7G4JxSL2M/qr5M9IvByvxTKeoNebBLCvnipX9vUjeqg7krL6H4XWHXF/T
CQMEokTMfhTJpJgRuei5xJhoFzWloY0ObBjrVQBur/lq0r0NAG1g3lWzm1O5tXNeqw6IRFftTd+p
L07UoKyIFpixcDXlPClNhYr2sxPfYQBLNOVtfu0dUkxpJeuVNmALmQgH6LV9Ur03Fq4w1gh98937
b91wcsNH4p4L/Zlrx1q+i/IDaIVTPZTkyJdfp70UA1WKScPCmB9pQqFRD9ZgBug/GlqCgb/PB6+t
Da4MJBSDv3M7n/XUP6MHA9z/tojW5gnqPBNRo2fCPVPYfIHwU75mfChpfBlKNvraV+Ywe0jEo4jA
u8IcwWqxjCAp+Blmg5xQAmQbORTxQf2ZqRYsM03rKCBKjTaw45Fb9JEViPokn9331F9s6zNFDZ1M
/mo2f7iGRFfybUJU+Qu1e9sKyBbM3EKGsRCTGlyOUn7Jmqk9kVBEG2R/fYt40kLtID5qjAYF4BDx
K+I/h6lU8ZkhA41o5u5q+o1LgSuAdMhXJT6LCqbXh0RVPZvwtKuMwK5j3hNVvow1wGzpy3bCEVp+
dcbDGu68Ez1eEFbGoOVihUAuucjM3aC+BsU9JUgX+FG0JwJWWOQI8QSy9SbxKN+OjIfUcJ2ymY0v
Ij53ELVeWu1dFbT/iheyEEz4jIBf2PRxOg61sl6b6NlGfZFKf+GwCWioQsMSfrRKiIhSwBHDQKry
XuCobNgWmM47/wihH9Yn6yvllBlyqhZnrfOl/0+KnaD1w2Suc2O3TujpgbXP6HdNu1iGjOJ8SLZx
UrNXghg5fPrdjAZMXhr2wBpDBZpCBMOEIrLQ5lcwkkTg55shLzdxtZzzQ2hEbDbuyCrOjKqUmDCV
k0EMG21GuiHvDWo0iOUXO6V/6I/k3IxIKHsv3+FznFIPNvNcsWsPfqeSr8rxYkWHQF4V8Hpo2tu9
insRV4+Rb3MXbt8jqf5N4F4VsJ8tYwpT3OcveVp8VthSAl5y7g78UkjWhSDCPpwIWcnUKaHLjdJp
E6EOQleh0T0lKih9iULdeOhRudS7i+Hnni6uivFQSJfUtW/h3630WwQfrMonK/vv6KlDnOAWZTtS
qALdUzN8FeZHVp1aO4B/ZBK0QXv4q3OC5K8yI+rtTwtPBomk82OZpb+q/dDs73rYa/65AD5j7zOE
MEJnuvibVIU3as84PijRtuT9rYOVLh3P0tFEiL+O4bf/BusMKGzl73kvpXNgmsDajmVMs1fdA1E8
+O5rZ19ht0xv5XzNyi+Dvm/U76L4SFNEtn/8md3xkBs3npBxes+5ZrPxp0fIl5afgH6T+IbCcIKL
qZ4Mpyagm7RkbWsPj5o6ICX9sNaNo8MihZl/IzgRP1Sunwhne+Ve1JYZ1dEvr1b7k5WbcnAw+NK3
SEx8hMZnE9c+m6myeGihzRPzyPK3cQQH1d/M5jpXCEJFi+vl2DfFJYvTpRUeNHHtzFvDDCWBW3zt
LNLNdo6nBaeou2oU7+M+KunlTiSk83tLZ9uDtpguIfMRX7vpzkdViIXJnZrEZwxt7BNdlV3gueL0
qm5j+JOmXyLdsNNsjWuKvptm3ZzOWrPFgadre5W0EBHtfXXEVLsu2zepInY8JPHFyXe2fw0ZvEG1
6/19xaqyOxWlZ9TAF3atedVbRJbqY7LuPfoFkZ2goFe0jI5geFOfcww7vPG+eGuyXV0cE/Ehp5M6
3AwOglY++MoIjgH8z6X7q7nmQUyI2bgx5z+OTi9aZ98da107vjM0AcMugz+lezKWF+NRRixOXwqw
CJRkgX6wWNZhXmSJEmA4ZHbZ5/dC3IkXQgB7tiIsSPgOp4sCFnJeWtwtZ9swDDIOCV7fyCtc1hXm
gd322L6nbOR7HD90trPelboxXvvmmb+o4ovq3i1GsY7JiDLjREeakFzM6mFbp7CCOfQalvs0RMW/
HSYkkRvgek54CZEvEhnh6ufIdJa+ShW+5pJjLW6j+h2g5ff9q5V8A3ZI+ETzFl0eWS5DQa3F6dnd
CMIust8Evmb5L+b6S49hIFctigUntJfCf/rGpqvQoHglliX3S6m+x+Brit4sB2+qcnDTC93Bck0F
EsI2rjhLc/1fwV3j4MEaUNPUOVqePlpJtlt58GUO5ENT6pGGg7YzT05jSE49HWjM+iEUX3H4zLs3
y3oUIwuYVZWtMAP5477pDlryabCdz85BeDX5d5CyzUBBa49Gd1e5V6IfDsfaXGoBnoSFZC0FRq85
F8aRAUvNpBgDITJTBAlfKQpKx7+6LNBq/xoJ6ie4G9pN8/+pfAD5g29EmV6Nlg/0r2BWhoiRj15H
pAvmtt0ZCMsDvrUXZ9gH/pdR7wrBfCz/HIOfRl2bPePv4tgPp4i4mG4bRWd4xjTwTr8how5zNQd8
/Ds/Te2lbo+BdtCqd3psFaJnFL0p8Dcpowz9p2ufkbouUU2y1nD3Sc6GeCu1J9/VpPipqy2yvMEh
czR9yZEgESyBk4RUY4YnT4nZRoC1E68lzsmUs7iDDQnOFlL7woLznEIPYxS6pCwsnGAROQ6zqt/5
AZuHB0XDrPAYmftMrDnaWuNZkAGAftFM/yrW+JKMSTrABUoU0Dq8skLsCEMOlK1qMe1Ckcpp4vS7
uvvAB9FMzLh2vjgwPHRxVUfBu8aMmwr4pe6xCvNrGoxlG6ULOmoyVbdOS+Co/mvMgQrUND3avhh+
rerMKntOVNt+dbKryWCh2IXRfW7TeLFd9U2XGsBzdxjDzoVRh2LUrsjL8FFfHbLkV8eR1DH+lRgL
TXnvx3fau5zyJ7pE6StBbZnvleVsekgDttoHJ74ZyW8rWO+rH4PxU5g/Zf5XIujPFqInVXAX9v+s
eFhgcJ37w1b5N2cepvRhXXUztDe4YDVViMIwP7xiWGWM/qmrCDfxkpIllWx9Z5c2W78GZbYWBPrY
wKvWw0Q2/LWJb47DsPs9dE/JsyJ3AaqiCuMOiR2VfPaXuLcWpW/xwy3KH74PrjkcHEA1M2MWkvGl
YCoiWSYeeLmW5QE1IITS4omjsHvhoQnLN56BRD8rGLPy58hcL9lo5mbMCEe9y+Bgw4SmRql2FX9R
kqW7ehhYY+sj1zH1RwVuHBEu2eiQyfh0ShwJbGjYR72wwYO+oZESJNf8RWTfIwZEnBOjjXJla5Iv
iTqtKYB9KFt9xEXBwZgEBWuUmguBR2ZECi/t941RjCtjjNCDuJ9dOr25lvYs1IohE8tKbfpy/G5m
Hb46XAIaCuc2zU4jv5JT84yZuknbOHY6ttHeARsU7Wpd55HNEXP8+JVJBTFuzRhGnDuk29Qp99ZA
bVDkBx8VfeqwJXaA6SmIvpECDKAq86S6WLZ/ORRtemhNe3ZjrUI1M9HvWJfINlDOkW/FL0G/F0EK
aKSmbZJ4o6f1fuj1Q6/EeOheJsf3prHwFIaUrh2BMERFGUIICd8HnxbFxgyItgBH69o0m3XaEUJR
FcRXm2JZdFcIZJvJDk/CD15rp31tBggc7kjLfWjSWwBUuvtq3OnUURw1ISCBWF21lKZtMexK+ami
GEhH6lr4Tq22zmRyTIlkLzO0KSbCYULdrO7sc9YLmnW1u2EQKOzzGAyblNFeEwIRQWo1stTRYQBF
zZeav87yXYkLJiY1Lou1l5IloqLd42qEAza+xVGGc2c6tGg4xIBpsjm400MmwXLKiEbKSeQhzys2
xoVaNKiSx20df3e4whjZxGRKYPXb8FF6eYJRxZ+tcflPAAyZdrTAvhL/mQxDyASFaqUhrwvWMT8o
zQmppdEdgahjJF4aGsIuwPVKN3ou+WUWkV8mraFJMVYgdLQ1XMvIKmryZroSKL+9IpuZ84gPmlms
Rt3oD6An/HJih0sAUdN3N1XB/tcmnDu11V8xuXXpVammdS5JKmuDgy7GnVO3N/yJUz4ckGce1GTk
gRLnLGteaYDXBil1OGtwjUKKGMiph5+QR1eVbL/SUd6Ssb8pze/gyE1vmw/wuqYzXrUg2XdFsDHI
0Wow9jaJfiiN6q6U0a+SEHdlzfLeuj+4D3sovsqemF6r/47q7FYIvjvUpdj8e6e99Mpw6oU4ZdZ0
CmMkxpySTUjMHpsw15ptwvr4U8N3akk2mjX46grhQ0YKUlImX3VVcIiwthiIZKCgcW4uZLCBFh3J
XOdeBTSx0mRJDmvZzuR7U7I6OgI6+2JCsBJK+knSK+b+ZS/j+xiqf4muA/6Ku1Pt/g2iv3WO8Zob
JiTabmkZ06Yn+Tsz+6WrDmccZqgiVGhjuoEQj/Ki40WnnclOARV0jgTUlPHS5zvdWwr4WfsDxQNO
nvRL9w/AZdhumbMExoCMWbtENwl4JcqbJssboTYwofVDGpS31sV8lhraez7G3V47Q93nNi3z96Cf
KmzUP4My/ht6glEQKG5LsHMHrkyXqbzL+DBp25eqnMsNRDpJTjhbGTvy4PvTw5Yp2Q2jfCUAEWGT
YrzkpPqGDY64nhM0KwnY1dm3Cmw5RNKs4dDcjGoTUb0spoJVjWFWuyJ61wmpchHWAx4gr0VuHC3c
GJO/051qW42Qe6GtIPlsimiv0dK2Caov9Cepw7rdSXdTaJJu1EPrMzYWdApXPXakTfk67jsYJAXr
EdRVvENrp5bbvI+WU4HTvqle1RHjeBQCPgkWOEu2tt4frABWvqos/dD6kEC5Ej9dyJ7njOxbta/X
ldUSmYlDuO7owqKDpGEbZb4Dq3MVBLjz5V9NNpZkQyBDvZdGuxlbrE+tuhPR29Dx5RaVuE7t8KGG
NTkftNpReFaF+CkR6WZ7x/dRFgIRLodVmbTbWQrAWL7lTWPuSPYaAPkh/rIClusG+46ougRFtevk
9DORkMAzfnENazu03JUzgs3ihjaKZdZ12JXwxqOGEel0rBU+b3M6GKG6NwNt39rQPSR0fQoEm+2+
EX320K4SGEspMpVwpMa2IP30h7aITmUkdz3IyUEguQWNgHXQL8bjwLAxNJuNPraeEkBrMvN1BCEg
bdwTXQ3+rG2glKf5bztAqV0RkSLcs+KQJ7P1zw07+WqYVomjMOQbtnVUoxFqdhMrQIepZwkKn8h4
D6gSUaTCWjSg9pNAXLQKsM45zHdJ6Pn6ifhk/js0tvAfuvai5bTRzFmaE1mgFdgjKX+KAX0euPPR
/Vfrb9XcRqZfubK2/fdCfdjmK94aEd4HKRgCA7TwDxXz76r8loyjgrhjyM5gy/poKmuZMDwYLyHn
WAhrshTKwobU4YYCzioLTEhZ2IBVgYPCveCfbd1dz8EeyM9Wv8zwetNnhqLuDFxeXfacJ5uBe3Xp
F3TQGkN96Zr5BRlMRkuSV+sK/Jn9FXDYNszO2bDTYIctOYewTHT52uAeoypqRvTtR9Kz8ORTBx1C
gicCwNlGCYI49mrlkx9C9kL4dLJ7wcVT4Le1idltFi6XpFG7iMkP6fhql6tW3Uy0s1S+DQnbRvWM
xYaPo052in8WwVdl/Gk68vK7bXyVxs3S6V2h96ood/WbJv/xfU8DiNefKVjLwH6D6YbvaKrRjB08
OZPkjjlQwjKUSxD97cC0jNm85SEbxwSjsiKO49OAyssMoY8zKMgwMCg2aSxtQe4fD7irvFgtXEL8
KA0UjsaGto41uydVd0reI4sJ0h9/EEZArsI4dqc9OtCRGteYc1SSe87s2OkwhEh8cT3I5nr2R7/X
hI1qFEhc1uU8a2MqbE7fOiDMgokakT0GMT6K82nHiNHYF6UBEie/WnxH4cCxHC/D3FolBPFUrOcs
JSGj2l35l0FnIRe7Gzm2mPHQhPPmoislcYGniH3O0GRr00+8qJmds5VnMb92OvqFcYv0g0Q0FsRk
c8Q4eHX/HdQyqQ8gYTMgxcEObPLAhN2PdLRIzSKwCNDA9u5ee+c3TLkUVbZhkHcMRslmMLB0evD2
R55E3NYSn5VvRPKqaA8/StlRfKXRr6q9i5aG4uIPW7J1XS/iqHCsU+R8FiZwoODHGC9OesZ3wgqR
Qn4qoBLL7xntpmFpa49De8nYwYysr/7rt+nknPQjkC+9eGbA/ia6pQ4OQlI+swDX9ztlVOr8C9Q3
S4Mn8og5qsWt7djCNHj6rZQWCal5/7Tsg83HEPr13lL+JQ1xws8wfp1omwnKmPQHT4fj7EPlVU73
ADY1A5RE+4pZOgTTe5Bjf4VTzVafk2YRWeaCC5WZOZtn5Z0wKMTotzDF3aRACXkfWMo6CPt4HN2v
Nle9KRZ4uO4VOpkq+R1IZ+kEh678M1OTxR+r71HByLlQDIKqmJEWyR0dfIPixbQ+o4SXNgVANMmz
Yijb/sY2hHukHawzsbsgpl/KJlmyw/Nyy72OTbKev0ptWK5mBlkjVgG1xjx6q51iYwZoGAcIX6Ij
DxYSaoz6FGGstpq0cMVUCbNMiI0H+5+WrdxC27oKqYPoeQeLK1W0y9H0dyHTJr839kNcrCz2qYUC
0IwcVMtlJGn0XsQV3EPENaKBJBD+WT3b8HeiVI990L8ObOMSk4cF83NKgucQxlt6ZtKLyHLqHFbW
tyDivJyMkzSKjUC+ofio5ikxbBF6jpp6vGoyxzMvr6iV+3KdRdZqchKEL+KjkLBOyoHgcMh3znrs
zVNQ4dXKQzYgswCClUzwCKBaODFCPca+PeoPyoNlEUSrpryZYUwqI6l2IZob6YUTWz7syr6Jwg6B
b0IDraoKtMHY0/gjRANPuO7vy+wsneyABRrkSKl41uQ++a09dE9CRfGcWotJRRWgwQXRIGKVMexr
Yq4ghZgGVDhACClApklDDzxwACOPTFgY5T2rNiw4RbKCW7So4YKZ8+i5KZc5JQ61WdgcBhJgoqw/
NXJapag8sgjyXcD2vxPLvhlXfe/vFCZAaHMFcKmKnzf09kaC8DSTdu2MNlBPVuy6em6ZpU1+unIX
Ffklhm+sFGdcjS756nTZFpBKGpyVWfSbscf2giKjcaXXgY5UkbpKW0O8NOHCOVoWynV23zmot6Bx
1iWTIEYWo/OIRLRLS2dDX9Kq+dJuiX5T7Pe6dpcqg0nqdH4RVMHXJNoMU70LHfI/F5NysGjoLMqq
mOXjyAzEBfyjUksGBKf/9kyCDBQn/WxR/lPiN7Vg6hQPyx5fbGyzH8Ko6ErscN13CZOmOEOmddjB
6dYin1fUcYuwmP0uEW1h/G6XBBR/Spb7I05Ruz0b7ZvFlij3t7V1jc0fQ/ns6PljlWpGvFbxLcK7
izl/b4rY01/D4BjkMVvCqeM11afCVO4yqrbMZ/JVTBJ1Vsvj3BoWxbR08esMhKTkVx2gTOcl0bkD
qZDID224V+LbTo5692tmm0G+qYoX6XeHBM9sHauXqvpJne08dh/zfqvSyenKIeqXIMx98fQhBpev
ZhuvUpJVRPkTszOTDYI756sVh9l0FIBLRwGqOt9ZjyL86rLRMFEZ+sYsOQkWTZuvXJvQ9Y9QNxc9
o7yY3Vxv/qizNxMDk2ek7U4q+OYkBeXTVR+1Ihb8D8B7WBHm2nDRLGFLMF/LDA9iurcE2Quo42gD
LeiTlCSWwCGo1oQXkRReEWHMFmz+MWmKecIeWU+6NBjzxHsjJfpzvSNn/aa7lzGCsU9x2QD7xoHI
BgIplmql/1p240Kvtw1HqBKbrOall7CN7PAaKadaoPHrm11QkcISwTYIAga4cPdhReaQMSqtWVb4
94yBdZj1yLgPa7dl/16vRTatB1df9YOKNnXwiqK+KfqnzzFtM3gFUy7dfqG7Eeqveu2WutdZ/lL3
pScaY9nFjtcVJZrsT32kLYGL47qnWj58LXyZ3EuS20j1bSifg1fhPVAdn0NVx/eQ/DQthreYl88q
b6ipA0GrGz1hPsRSJ+c8Ni6MhtUx4Q2fSw3sHmTs9S7BKaiIS2SkbHLBTcKqJ5uExjpD55KG4zr1
GdoHHxlypwhZRWC8aWiFUVmVpJ9NZb4ZGxc8irkaYvhMqC3kRL7jOBDYjvges2tRkm1GogY5vamG
aCvDsM7mKmcN73I8diqT6QYVyt9ABdqTejSfJxHc6oHdL/63ec1edSO38LNhQ5Q5rFnMaVWP/mIo
amL/MFLy4hrMFi0ZkwlbZ4miRdtrCY8y5bWyCDX+AVcdreg6ls8iQv2GkYPyrlH2XQdO6F/BhizX
MN6kf1pD6S0+prYlPClYojSbB6qF11X2i0EHPg1E1ylyU9jTijuLXKBDA7fbImm0CNpD1Tt7p8Zi
obVrSXDGmIIONQrBcoM9THLo4pAkqLbjEpjOIOc+kIKkTJ3NUdvlIjtqdn2WvHA64iqi17PN+pIY
xteYlscCKNgkzoaADWPzaLxoJb6I+aI3E8WbWq6ZmlFJNZySvl0XLblKiTgFbngrO/GcnUe6ROSo
RXLvJDwUaoEthIh67TQ/ASLSNt2o/iO/++jnATgzZ1OpIw9aA+PLArMmT5aAepeXu36yLpNx9N3w
e4rzm89gKlXqN+Z1TJ5zSPwNSAm//QeyMWzqW5IbKCgAzvFTFTH+zIPBtmlPsQtfKZp5AdUpIL46
ebgtkC0X3XLySN1oZWOLiqPh2eY1mBOqlf49AdpSK8Y2GdmRo4hCVoW5MB69PKjPWlggUk/qPQ/Q
oRMWOhODMw1Jsik+BEKM2WagVB+qze7K7CHdTntRxFsGqSiwEK271UVa9JomN9hYVceKRlRGZNlZ
yXtnVIgzAv1f7ZSeGQRvRmA+fdFffXZxrnonAOCa8CaNCqgtl3nai1xrFueKQ/NIwOtPj6ahMZiS
JdbeHPGBRfFarXjVeXUyxfw9oOzMxD13EcOI8eEqxLkMGm1TIZM3e4rWjkFlbBl/fZBv1aT0RC+9
qvevQ24/+bG32AhOOoqooEQs2KPdVBJYdSnFvmX1Z9fFptdSyrPxeq1kzamD6jfAcFgVkBeRcof6
T1iTHFaRG2QrhyJxPKd4heG/dMiDiHnYIvacdVkfbKhYdOrz1qy4BqjHR7ZoelviJb7q03CZIqxi
2PmUChX5jDcNCZNHQMQwPkqAnbCi7LjhhCaPeTe9I4WjPh+PfPPRJr6r2J0TxpusLVcjKfKtSTM3
2bcYAYWqReBc4yM+as8BqGhltzRI1zjLlWB8bxApRKHhoXFl0UuuvF/dJ8b4bUD0paYdxtg9mg2T
uJYpcb73JwLDexim0BUtsKLWgPBH51gs9e+JZk5gzvJ79a9Sk5XozU3U6fsx1h9JoHpma26Lgq0n
Ga2A/lEeeKkM7qJpTugg/oLcWOphs23gxtu91/F164hQh9GeNOG2RCkSos2KSBeLtcSbzOY7bByv
t69I/JZdmZwqahuZH0Y3Y0HEwoOpLMzyrY2VazQDxqHpJe/IJij9x/g/5s5st24lzdKvcnCum1kM
RgSDLFTmhfeoebYl3xCyLHMeg/PT98dT2VWZVV3Z3Wg00EAicQzJ2vLeJOMf1vrWXDl7CpK7yb8W
oSAyPgX8I2jamF65/kDJTJY0umg5l7dBZh/m+kyMLBzJOXJuywpIqESQ8iMI5rPk/l1LnIbAN1K2
xgHRuDmHfbUicVnFdTthixtchLz6Ch/2Nz2YX/MvQ7CpFzCPUjdsRgX0CyZ8OxXcdZP/uGz2zV5/
btM1L4+uPPYLbdLet6u5diP3tnYXrJjLqZ8BcfkkY9fj/SYeaOmqJmeFCV3dBxV0vQoklQqco/Tt
WTT2Pp6AMmDOFmHRH2lGvliAASKOgBQaqIzy2IMmEMt4BU54MOt+VMG3usMKGrG/qXO7YyaB8m09
BLdVhew6oF6NMSfgW8kVuqi+eQpRqqUlagO0hfJVj91xJvOA04p1X+bv8mC4HNlBw7AXSw62JiT0
HBdHHrIRH6LHoaWLyIZp35bL9cxKiMT397YnJ85eBVV51qG9lvN4UUjozMwsR51ddwnSzIEw9+Cm
nfHoXYsEfVLF/mrSBOQ0F70D1ZdDx0lR/fjM8XtvR556ia+v5hAk86BhXdAP/W30tUCwmC0fQ1Me
myXcgZKTc38u1/qYo51aUkXUVQBbQIKZ8HZj5x9ddzw24NdrzQdfsuuK7MlViF/qeV9C4C/nE83k
hSV1t2fG7xPzbenI8WFetwRTuXRlLYaFOn8zoBMtBiAwpsH3NoDi/upkNZ0U2giBIjlO9nzEx7Tw
mf6V+2gzTqL4a20PbuFtJpsh2hM9H+LX66HULmDGt6q7YbBJctREI6qZKuiNuICrLmVOIjfJGiLs
9r3vUGUh30ppaiXprFWKY6OB7bgyBmMzn2KwFTRHJfnVa4KDesyO34yEq+NyYPchzJsW6yDyVUSS
1AxEpnyM3XXFojtIvi/ZD7u+jtuIqARj6GP0gefHP/O9coZ9TZHL0YVLr2bfWB8Dia3Tv3JZQ6Vd
wHyGgburUWc/e2lydsSD55PU16U9NG0KxEQKUnYGj9zncgsbJKKhHlZ8CCEdmFCwvhqnGS8qi6Mv
TJEB6QGItQ9rf65fTRckeyWp15Nv5er/kFn/VoCE2Qs33ZsVw2/vtbx+Fn+XXkbpVYm7tCPjxwQ5
itIA/snk8NsCPvJyxBxWeQ9+C+SsDBjW1IDmWv4Jda4pAw2C7MrNIdGUza1o+3sLCTJuU0S7Q2WO
fX/tRBxhnpqDnSlReToEqo7rtlUpuMgSBS9lTYPmWBE/IgvhnVNwJ2Hb8FQTiL6DHB1mpqqMfTFl
56xFcvY5fEhDpZiE8BvFOXGLSKtmfzKMtvO9NZG9rjEXekaR3ImV2THqRzsZUK0zQY5R8SwMmRVO
PnwA7duPhX/MhXcIPMzKDJh2AQ1ClSIb8H/64wYHSdNr7qSNguwDtG2is5fA46L+xdpMJn0QIoZN
v/emussb5zlXGtBOTM9fXydTf53p9lxMDVW0j5DArst1gH8rKcYL3lhxzEpqHjXfB715yqoIQocX
jaDosqcwSR6MKA95iVd/9SWteu+yLkEcgOcf0CRCwMlBziACwuLmDT1K8EDqww+JU3MR42n2BI6N
tg9uyhwcVg/K3iVwY/IYW3s6QRW4/V9VZaxMDYCCeOYMcRH16iy47AbWqknz5M36l/QfSOQAzuho
on/i+9WFO57530ZibD0fuj+/efbUeyU8pvl9LolMYJNcnyoFGU0mXCRx+yyzBhuKnk+q4OaSdrpy
zChPYXWV9ll5VQ7RKTCMkUtDjxUX7nSey/i6bUCvpGmEbHwfcG7u5hjOZ+YCxa8KAsHWojiKJQH0
kUrA79F46Dt8igGT6p1c1HDquIvaLfFIdz/iweSHOFk3DXp5zvVGr4H+OHvrul9WPJr+pnIil0sM
6XTsK2c+BM38c2rLj94jksMXlhadKb7HmN7NXjpSvy+KNSCQq5CfEVjK1mdZPUTsbKUtL90WkZhh
ftgG7Y3IW5bqAzTcNAfQlZseWhhOioCFwE5+pYT+Gfc1DpZ8Rd4g3qsJifbU7LOK2VsX6w/bNNOh
Awnpat6mAb7WBKlErGQulsRT2LLw4N7kaEdD9u9+9oY7+Xk1g4dRvaR/IgjNXVlzLyJ60wgB6jX+
6EoUrbkkqS5DvB2W5WszZv5ZptF1VbNI84FntQvgxc7454gVy36saOikUk8uhDl2fSdBtmhjAOsz
RlvPTe9+otxYi+d2RTi0xOAX53SV1MPrbTAx07HjhLtWUAsRKVSm77qA0TpFz6MHMzdhvSlqRJaj
iA9zQqiHw32vev9H5o1XWUcSQbVqohQxTnjtrymKfi2CecBMXZA2iOfanLYU5UAVp7CSza2l1dob
Fzl+6H6PmPbMM5KezPP2atnU1B7G5VSGl60Edy4c8xbCzRsh0lj1lAc0E1JHnzxrSg4sBhX2UeM1
EePyU8jWAW1CvCDULM+AiuAAKyJ3ZSNSUJOEL5Plzqjm75mPzThbyYUVytzUzXPOeMrPRoHkm49D
GcZ/zqmmKv4SGH8n6xgQv0u0sNMRsiacKrqOsalJiHLBxmJb65KVTzG9jmF70MCsotKhYUM7PcQe
lU3d470dGzQVtqVaeAzz+sooQNeWGO4sT0HZjKhno9qgRZqOc6VYaC4Z4IlVXs8BdAuvSe60eksl
OIAoAjkabbrugNgICAkZKGqheDdaCBjGzI+9bK6l8tx9uxJmynbLGig2HivggKa/KNpvrGnvyqAG
Chw5Fx5I7XBQVzXvOE9OZk62iJ5GLh6Yn1BZHYmDQ9t2v5r9HFHB+w77syq98Ry1Eqny0P7xTrQq
O3idvMwH5ka2Iyxt6BF5aOe+RVZXUHYxP8WzMJTYu2Z6GxPoAT3oY8uMoUA8g4VtIOhF4z2cWrzv
WyWU9/praBF3huOFiBt8p8jfu5ipl+j6x0Jg9rEexUrZrTCZwPUguhKqflNJzBZtjjHV5SltVAf1
i9ChZe0vZGrlvnJ4sre46vQSkYjN6MWpkN5MwffMIlKc3YpVvVYtGpCbcSUQxAtCxvIOxDkkyPGI
C9GF1r29j4TQ731UYNbvHi16HzhLbJZUWL9WUccWTDKgS+47436yHHgKuo6AxfBItC/i/XAq0YPi
ovN9nu5GoByMTHxO2eTUlhyyvCTaIe2GS+5LzIoJhjS7EXVmDwoGXMAlq1A3j2GwRwHwUrj9teg1
2CIiQXhWXyrEvzRrrxW3KduxfJekZH001u0OrkvMcJ/+1COpBYvX0vOB42X71u465sWto8/ccWzK
Zi71aAZDPrL3L7KYtQOGJq92DnVu+LoSaPjQvbULcUZh94GslsmqheOYQ8pN6vzr6DGldXw8hpr+
ycQRkl5mQyO3DzOaR1VUxX7E/EoBXu+mCWNRmA0x2wjxBEa0Nqm7011YEFDMXLEimxbFIkrqjEF9
6zXEW4oQgMQ6HvAYLlHp7vvhp64iikA1vmqeUq2FYzOw59GdeqoQ+Y+yAlS+jP5h6WtYCMFDPJst
YHyFNjCyrS6QbCTWfc0klZESU44QGmXegKKWuns9eFX/inEuVxnUBz9+kI1VPMiQL+WJufIHtr8R
q7FhzbsdFymm7PE2cxlpe1rj2/Y0mK3ikhgGzIYstEbH3sye/hmt7B9G/eks1mXfOjP9LxiTKV+f
m+KinCDI9/ajcRCorOHG2KdTGdxXxK8re0AdFifHD75RMECNS7kSVUlYrpO+iHwJGe4hZ1qa8Dbt
Hgq33TJAAEMlA76haZyfG9gDKmfTjYuc2CEvW3ePa58XeD4jbIQKGa1OkxcdyPjsS2aW6Rj6p8wW
LLVGPBBhqy4ijtRrB2pcUWZvstL3S+cSd93+TCxHppN7/Iz+R1o3mitthTqSvjSVWK676j6uIz4N
lznNMMNWMwFEKVrWMa4xV3kxEZnYJNyUhchapcwDQWHOdUysL1wBsbQ8DojNDFYGbLm9mjz1YqMS
EI/C25tWbrXVilw3bOCzwTb4F2c86Uv93WRbCGPJnsHDQwFxl3G6Gz9Kr/nG3mXxKeecDA7P2GkG
itFDEcgI14B49iLmnW0+3yZjQKxMJNVhnPKbvOsZWwXpnZfPeLGou+KUvUPRWeAZw0AQDPPpxv1O
FkW6q32v4b6ccVVN3U/Mi6hjV6xGbiQPuUn6y6jwH5q+f6/HnEkb6r2TRdYwDj5d2ezfG4OEeKpr
bFG0IWERiFM0UMG5TNsaHuqqJsO3z+JttuEQvtoH2zEK+G4O0696SH4a2S9Ht7tecyxCA4XyF58F
Mx0OoKlec0cyDCgHmsmuv3HW5m52DO5WmQd7LyOQLYIuYukQs6hkRjRhapKWCUMeosFdLn3Zk9gj
QuYtgXuXuxTwMoa3WtFAdwXqSMyBUVqx2ouHM2k4+1w6kFwEfe/gEas8ZbsGmfZOzPLHLAfWpBgN
wpU208nkobHjJbj2dy8JMVp3rKDyKmQ+zIGCdUhJ2s9+k8J1ZA+ouHGBB/rPkULfnSbBl8AGWAKb
tdx7zqEyy+uY/HDa8q1y2rc+Y1gQhThZ6tS+BkmMua3n44+tehH6Oauge0N7JS7Q8Dya+oPIvV8r
pSu3MSdC5nS7hLTTfoZhmPcyREpTnoq0PpfWQjrEZYD1s3bwwLmhOC5kSWN5/GIT6BvRTTN1cFth
c25fn2rKRGSGhHZcT1swXq+YlOcI8/agpaMQmq9tnItsU1okmzY5iXDr6K2+XpkqN5vBfbD2O5Hr
HwYNk7sGV2Is9tOgO/RqFCOMV/bDSIRlUFMhL5N4mmMW5KS4Mzv4UDoQwLX47crwh1/OxBIuhFIm
KRIgBpJwMYi2TbeSlzkiSyZyB4y4s4H8jpLyR7O2T747HDPmS7tienDkuKkjLWjA+ls1gzBI2GvZ
eEU2UGx94IxBWgryunuYKWl/GgA3oC6xE7jJMsNJ4k/HMIblsaQOseEDC1gDamnwrklym0BUthmt
XzLSQnsJ62Kb9dDWBFITdeFljcGJUpWHyuHtNRm+5jxQZ+FwikyTN5M+G5+DIUBw7Up8UkFwXBuc
cYi+Xuey+pHUzJvWjiUJkslvQW2xnKmTM2eEfQYhKw9mjmkVnf/4vj6ND8Q8P9al+yxj75kNxgcG
9atBU1l7krawrP7oks5JUvE2s4sct3x3D0alm/2KB//Otk8ZgwIANVxkyzq+ts76WUlUMS4WxSh/
mSd6H9X1L7XE0V1RltmVXVD+4LWKdMDie02yY9DW+3CFCVAxIRhKjaYk1KceomzJT//ib68sHehQ
LqfJwjaEcIyVYdFGWsnzfSMc+ltvOgUOMQNSYsHLQjQHrsvTir/FvOqHTdRHiZo1TZPXpAwh1z7p
CR+n8gt/H2pkd3WKe7JBZsjBxfKXZSePgm4I4n2b2O8+9rIqwT/cSmSZiT9+TI3zYsMsOdXfhiib
yV67xgvw7icrLaYF0tKyNkhqRlBxMsFUDPNPUjy8TTXjpfQ+zNC/0rOecwSQSJxyRfm3GwasnQA0
rtQ4xgcAr2CBjCIg3q1J7r3GTvg59slDqtzLPh8wd1PA1BpagTdYhRMZ0VA+h/Gh9DlakkPvk3pp
MCM0UXhuQxqXZgrKg9Yc3Ga7pHr9jG/3zosmuy9HPrMw6F/kiIBsNR+uoz22WxDHeVbp5Xsf4yXV
2PV2cc9LcvoUoKDKW5nTXC6DKK/aqX8tw5cyVpd5Ve0KdGqLn3HazQVjQEzhNTvQoqqXw9rSiRdz
82vozKuIz10k7/mNrvIYg+LsI2yDUMz8Oj3Wy0zpMTCimXLxKUkjjXr2e2tYX6bhsk0hwaE5ozlL
gzgqn6CmrxSDg4znvYkokuVIsZ3EEfuoed/CNVXGf+0mBU1VqnrPiTSz3vfYY3J0sdfjmWvHZSf5
lZgPx/GBKPpn7TLEZNf5EkPzIQplYc+xKfl08doHDEe6uZ7YT3fhrhxTrvh+cfYtPfvaiAj5wvTT
c3jWdTHN0LwuZ78B+dgZrrahofNXPivOIbnSBbXHnAbtl9gtGv71WwUmjk3ifHVD6sAqaWhlhDz3
etooHag6IuJpWM1kOybLOJdF/WvtEHOUpaCZ1/bZz5ETIRg417O8CXmo45jknWkj3jlfFlj9ysNK
fAsI0QlCZxMwOC/A+JRMRNs2DU4NDMy5wTlV6OMMzUEm7n2lEIo3kQMvaSascujhpDSwZBuX3Uuv
l8PckRZLLSjS6mCSJkJY+L2wL6um7M9ziWPOA3ogsaziBuVe0+xQqxKovoWiUXU1ggXu6UbVl2Im
5LmP0R451lzQWu/jksuxUMxCpgxeURIzMZp6tkWM4vBEbMi3OEDAWC3T18Az5rKh2TcZ82lG5NmK
0tXHSm+HKruxo/PY8xw75XP7LlvWbcLwc7U/1Fcz63ybST4vt6ZiFctTbOr6IpzNVTvUm8D6rqpd
c5mywNzpWlwtCc+qJom7M/Xh2enIhI4rhrxu5NAqkAJVxNBp9aLMcbU8vmQxv4Uu2lbftMmXsA4C
BvjY0BD+HnTG7ZF60I7rAXbHxJXJysu9g3eQ7ecKw1kXEmFRTz/XhlKvj9r7wcHUlLPWrAOyHmvi
ZqocPV469PZSDfohWMb6qUKMxhJ/YIV1S68DWd8FhxwluDz6E0/85eBWhIqtzRuzLcosGTCzoURf
VmyeboGfkQOf6MLuC4obPtHmiTFUQD8bvOlI3OqFv5VoQaPcmV2NSGGHfebMSBJH63FMCM2Y3XZA
VsKwaG1mdFyaVMucBn1OkrOnfQB9wn2ziXRQFgyXa9R9Vpt2IbswGZ1mVYD6NekG6pyokuSXqPao
ZpYIKkEzHiLuSplf5D5/DjxY4jA5ugN6fp5fZIm2ufomUGoODreZm+qFfe3wi3nOioYL7COP2gpR
dFhe92TrBpM4lk197kv5c61XYgFLnvChc4hz8+iWpLioeUM1Ju7H1ANKqid5MwnkvqL6jOJm2s0z
fGSJ6dAD9KhFyuJnQQyb0BG3oi7Ium1OjQ6QxuaWpWeVXhVgQMAo46hpjHnWum5PuZr3cEris6VC
RjAS/sq50w5r/CazrjrHY779yrTJtFoPTSxZjU4qO9W9JB+cgAekXY63t0lJTq10yrP0Ebu1/Vzs
GgBsAWNjkn0plZfgA2NVNQqoOUHxwVUFImwdefZX626JFfB5jQkuptsT04Ti3pbc9JaHS2dR8HNn
EwU04veYaZgdPaO0pVmBYY3GLSpBd+RMU74EHTWMrBYCAZLcYvtujlHef3cHeqN0TL6uydidU2K5
NLMTaxjSplFzU+KjS1pksvGKrGBZlmk3tSTm5M5zMTO9CWwrz5w97ANFdYiJDu/KbL1JlcA1H6+X
8F4OuCnIRa3Cjyz4OrcQqH0X7UYT5/dxOj6XSwDFqvZYv6DmrQzPpbXa5JlF+d6I7mZM2ciIksum
9TJwKNVDUqBp98LNSp/Il97PTrNcvg6V/1EK+qUoR5GpZnb2sJgGwmqmjAuTHUi5gq3TLHMTJAOo
n365EaT0UpLAYpB0hOG8We2GdJ+xqDvF4RuPzH4naL2w0jCcGqp8Fwbdm545v6XmUW+F/5r0rrhq
DXo8z6KYT713zqrjrAB4agVDIE8atFRI5goneWtjKq98PMrA1vs63E8a+aRPG1t3FNqE4wacZOFE
/E0CfSsGruh07AuSAHj7drbgiDkq1vgkoV6lxbCcV7qwHd99oStEmCXPE9ge+hcyxGIExDJVKMHn
Hv3y8tL60XDKuFe/BEN7keuIWWBI94tb8r4y/oso/P6g15ydY6IOSQw3ZnAIXzUI1/t4zQ4hfI45
icA/+ortXjw85gUqVCwYc71AxTQ/Z8kI1ob1sdOYNpY4ep4TTdJSwUGjhuSz8axmXulcTnFEDH2G
QYZYw6SLOK0Xhh/5TPSmR2UNrZ5WrhsYO4aPXklbGvUF736C0mf0l/bUztdRaCZOdBcEvgoIYiuD
w9BuW7yuiE7LyuBsqfBUBHnZniP3MNbLzRLi6asrdeF7w3QB6ORudL/2a0UK+lghxK85QDBjMQIw
9RFUkG64ozqCOi3hVCAPPmYAtm3R/mLBmB1k7Jz15MEADpmt0g+pM70DzmyGxWmqH4yFvNBgAsBf
j55yuUtU61+iohwv1qX7zFB9wDItnP0y0dsl4oUJbIfCsueJQC089posQ3cfLSmJF35yaKYe/To5
xNIxEd9T3K91Px5TlN0GcFMf8n4iHiPSYqoOMhHfyqSpDmwdHeOHBPnZx5mINQthhlQMkrENKtS1
6D9Tqp5LYcYHh5SOfVeEr3kU/Yhtl13LnqyI2CTRReo0EFAQyhWKQDT8dKj4ap7wicfs0xfxcS1q
RkMjDbotPtAugCf1PPANam7PfhD+zCf/IuN25Llk7yayaga3AOfpoKNnxWH2Q3hVKl7DC/RVEkA1
0Usq2TAaoEeOC/5t7ZxDUubPweIBq19AUtfJRzci66vyEewYd3vh6hCI+Hzhd1eJmuL7ecWdvVLN
IsQrOKfICYpz9s0xTpiyru7U5Jb7OWFwGeEHuOzmHv8gJ5jHJAsr3wI0AfXaBCPhZEag3n2jziYY
y71GwVUo+A+eFwEdqhhSM5vwDZRWv+kwlbIQxRGVv/mCIkIN3rT3jZ2Psqxfu490DU+xxMNicemO
Y3Mol8c1TNNDgLB87/FuBjlMhTglLy6u0v3aIF/iQH7nvn8nOCynqp4/F6XIb3LwB63sl0PhNNeJ
Q5HqQITIWQDl3npbdWbff3SFlkft22eVVdcr/s51YLWOnYn9IMli6ofAJnoIbA6V25kfl/UmsPSL
dbsCvysQM83orQUAxjoW8imkq1cJoQ4609f5QIOZqummdyDiyk2SvWhk1LSVPRnP1IoDkjZGmMbb
bdwQx/tZbpNtjHpgdoofGW5wxA7g6Dj4N+UxStEEbWbYM4WpMuRX1pf+mU4jCXF3hbZdL3nKnzPD
SpX5KBMxXT1YT960q6T8nFBibD1MgQITixytfN166z6BparEfI/36k1pU/MMTPCW6wbyXYdmcILt
HvLG1Ha8KCOxcE/fFwOS99XBQNNHCm5qhEy9B2a6ycTcrIuABc7HNvd7BKTJJRpXcM5RzUBdBLgG
pg7cOwruMCasRyF5HyLet1LkFU75DmZoJkAvQhLMNY8HFHOE0aS1PWYdj49ptUwmgpLHRcT+E5/d
UXbop9qWiWefUIjCpkX4SRvdzBP5gajEjOji09L0L3kLoQm757gvO/5rst5Lx94ksbY6jKa6dQDG
7bvs0CJR2yOrThFbcBylYWmv3eRI/nB8PUKX5snVoWgcoKR1jHac9NTEPH1Cv5zOWdLfqdHwmKp8
lJN+8BzFJSL2ntHI0IJtWbr5OvfMevZdlrs4kZ0vv//2T3/5l3/6mP85/qzv64JFY2X/8i/8+QMz
YZfGyA7//o9/uUk/utrWv/o//tq/fdt/+K7nuuR///Bb/ssftP06//Zzefm//nr79/797/5w4Cjp
l4fhE37Vpx2K/o/fgX/I9p3/u1/87fOPn/K8NJ9//v1jay+2nxandfX7X7908fPPv3vS++Od+tc3
avv5f/3i7XvJ33uu4/o/ffvnu+3//Lv4U+AG1MlBGApXeNrI33+bPrevOO6fhPK0CMNQa+NygQa/
/8Zx1yf8LfEnIUPN39DKeEp44vffbD1sX/L/JIQnjesKJULXNzL4/X/8u//uA/z3D/S3akDilla9
3X7w7781//o5b/8uI13luiowxhfa9/hFt69/vD+mVbx993/TMipYAHH171hfXOsriC9EjqwghLPd
37wlf33p/6OX4i3925eSizcuKy/FGPYi3NLVyCcQu/42u8xO/5cvxZv+ty+VOM7k5X+8FBptELEL
VQEV5RGJ7qlB5vmPXy78X7yH6u9fjaLb9jG2xPnYX9hTfkKvf+xO9vyPX0Wp/9lnFfCxm9A1RnLp
/P3rtAGiJZP9cj0G22eZsMZZTAsTNt14VS5zbhZO8wq8O3PgDuQ18oFqdvUu7WJSMFagAzu/i1E0
R6U+yMk6B8epw+uRiwQMmurslWnq/qcwDChZgJuvMkoGFkk6P4cGCWUbKIawRU1yYgHPIVxbtNLt
yEgmXhYCy2wdHX0Ei5d9KAzl+OxfZVOhjk4oPFw0VM02QEIWWQH2xgrgZ81Y4IqN1iN3SbZvY1p0
GtXxrLTgIvTG5mF0cOZRLPmnag3lZ7o4Aux0Nf5sKxWdhEsPUEYc18qJCegbODyTyEGoOJOj2Tmq
efYbL70vwxVVJdIOEqH7S7dZ/cu1n1iL2Xw5RVKu15XJ5xuPA+xqmntiVVU/lRf8hwfR3hTpnYzd
9qDybmaDrjW6FmvdO6/tiBwpp3R5K7qyWR+8SQXyRZVzOgD4dTOaNXQX/c0qChhvQ2zD8p1ddi0P
mvxW7CG4dyHaZGH3K5QFBNDWi/v4OBY1PM9OdnXMQH8oyulAhr2QB9kMDGWDSpn6otEYvs++juFx
D+vskD6hxzGjBqhr6AuNAz4aEFHFvDZxloN0NbW9jHB1fEEy0v1wOP7Ye0St90sRukpudTwheHYG
hybiEKZLR7Avi6GE/ZZowQV7Xgi8NWqj8XouclfC3GiqaKdaMzwXAkrGtj9kyD63Jfnr7eJugsa6
HO1PgeJi21EUwV0RLqDD2Z0dlxB6OtKqxkchExuNNZj5xB4M6bpJvB4chd0hzi1pK+nAZJNw+/pe
Yb+8Gvwy/KWHtL2k4ma4yvgBoLTPxhDdZp3fsNpGs9lWnnxhNb4g6acMYf6XV8+1syAeUlBevvro
+4Jd5llCTdu60/cB4yR9KmyW4+UBDnobVhO6+KbS+qmcnfEOOw0jscLzlgW4vJMdROZCrx61f9WO
eQS2YCO4r50mWEDgn5N4gNq2lRiIdf6V4qliCjGYq2YtxGeF2vVHXRbRS+MO01UxpjgoZD6EXPek
1g9V3F/EjWyBh6wNOTWLscxCE4w6c1Bhusy85CVtLVA7YybAFFOo6dctnxu2WD2SRsKTHzeiBQDg
2wBbTzoFbbbLMOi89UpK+BWQPstp7h59m4L9XwMWuagOFsF+tIKok1aaXHffcU+hamCNh3jZ/BJv
LJIMbd46pwi3ydiK6Fo5wS31tzpPsmA15bczapkUPTffiaF6knFwhSLda9ivlc2L6yTNK8Jt96Hz
g/VlEQ7g40yk9qkVIMJwdWbtLl6dgfyFxSUHLtIFuO8ZL0OYBfVPyBzNBHxu2ug5Iz35RLNxF5fb
BF6EzrfSi9Vr4ReGfWGOxsnzA81AFO1aIFu08LgxLhiseCeTtlhdlsJ58iaTTgcVJeunTT0yN5wc
ubc3F/HBjfql3Sfu5LJftdEM8imuaY+CtB9PleMlTwgGmw9AFMxbsmQ9MphRxM1Yr3ufezHdl0z6
QuYgGqcEsEf8kmm9b0xV3hfsNB58buqrWhOghJkazm3sug+rgyzDNjY6T4OXnKYWIgqtPn6MUtur
KJ2TH2bx4ytPNt0PXbTqYaQRHn6ZUo/3ujcAzDOrb6eGFp5LB0WgV8Zo5Vd5yPTSf+YMUR/igCUd
foLoaBNQRSslApG7uT2x4lGnXHTekz/K8MKzGCjaeYJojRxGHD3K2K1XDJ5sUiff1toMOM8XNkhJ
FMnLpB+6J0r89tWRpfqeCpUe5jW0EJ9q79YdVQTKwfOu6jkMsM4TUoH1AuT+5gwpJXT6RRIV3jO9
UtzIu9o4/cxbXs4XWRBhLmkQOOxUx/gtpK7O0QzggDz0SrHLWPXoP3cu/7VkodnLTsEpwAmJsFIh
jwzHhOCftB54SLThx6JhBsFjcFDcCRSXV2sYcXJXEg+0wvGYAGrCfVLyAvspIWlAuUH6La4CNuQm
as1RcYuc5zHAik/oaHku4vJaRRGxl3MV3agOYhxPhZZSh3oEkhD7ldCllwRF0zUnJ3DNVY8dCNZn
Gl5rUZIUxPAcSsCI8yJKLJQcJw/b1ypgo9O1vnzXHRBlblO9OccWyJpOCQ1uWmE52D5ZSUxv0bjF
Ap9RNyU+05IYE4AuhwcF92RnkmrAD+IXtzMo6VPUJi6SRLSVS2x+akx9Z3d0w7cu6IjHzBuRnRbr
bPpMCy9bapUwq52Lx6Aj4DFMYhYZYSPRZcUlqvOsCpDPGzd5tC5oF8WtfCnn2H+xcRdfJUXU3q11
gCFQ6cpHwyoqh9VfpD+ndMJ2CXLaJxKYB/uXdpjT4hC7jF1xnVbEiwACA6uTr4MCjWJ772tLq3cO
O4uWaxS+/ZmAEXHOTpyY8P9Z23PXfFZPfff52d+8N/+x+/n/sq+hMqYD/C/6mqf3qq9/++/UnUl2
40q2ZafyJ4BYMNTokgBBUhKpyiW5OliS3B/qusaMspETyO6fWG64v/wh0ZVixM9WNiM8QkYABoPZ
vefsw0HuP//Hf0z/cV3/5//M36Ly58ejDn/h91HH/Idm2DbGDIWdABuv5Szx+6hj8C+yotn8t5Yw
LXM5hfyfk84/TEW3OSCZVHZtQ1ON/zrpcECShWqZHJA4ClmqrWnmv3XW0T/s03XTkGV+GELRZUQh
K8u/vzvrdGxXQBV/J1kLXMUPEJQq29BVtm+3pFco99E1R3Tv3FlE4wLenbD+HlXwQdV01V4OWh9H
TbKwFaPxHQ0nXiJ0FiBn7QHxuvqzaO7T5JV93T7UFiYtNpnxtUvyTZODNlTrQ02exNQs1NKjGdxK
8Ytq8mHS23VPA0BpAWLYK0qbq4rOdQhwL1yUFMhiB2okvGVTO3qhdt9XLxqp4JmsrfuZ9gzRq6qd
3+SGutM7mo03Y/AT4Q/9x+7MwUgs56x3p0vFNmVbxTAoK4qsMjlOzmHtYAMeoMcPO4niOE25aF2N
t3qsOqWUASEhWAoIbUqN1bD3aoHIsDTddzP2k2On+dlPUDTqcjLzD1Xex9tvKCwTvYLMgMLLYrBL
R/R1IyUd+8oez55xPz5s8/cFvxtt+fd3UyxX5lSiKMQZFxURfC1jRWXVQXtJoIVLbJK+bo4cmpLX
6fbry/zkVgtCwVXbkAV1PKGf3OqMowhi2m7JbcMc3952NB5bDIdZ0F+32d5ASUiCUyWLXRy+2eFf
Yuycr3+CspxzPz7tjz/h5BwMBUJlR0QNlrSQbp/vJk456+Eq2naecKK972DYc2sAJZfxRevKTrqd
f0Z31r/9wPkVlmaxYBiCx37ywIVU23ZNJVgs7D1/S1eCPfk+Dtialy9fXzF/8bNLfjfYyfMmkTad
q4auuTTexU24lcnl5auJtEHjVXwafP2qydF8Z6Prcwg2QkLOtBI55ze1onc5PS65fmEGuaKj0mtB
nQHak6j3YQ8vZ3JB0hPpxxmwf7Wk6JK6nxuQNkp3j/ooESNk1ZnF9wGlr4+JzbRQ90eOQow1NZUp
XKn+C20CtDc3+Gox+OprNob7BNNTRC5lVUuQtcuNubgd4HIgm2BLO6D2q8DF6t6IG2pWW5wQUNk5
YQGPy8Jkrwqx0RLV9e0RauD4jS3yWptBi0nCNc2Swpy6VpR8K7CkJDm4NZN6ARlnrFM1zCU7Jt9I
+9F0P6cckzWQcxsRl40oEuEmTTF0kaxqMxssoUtbpC6OWY+7qUNlEhCPsyjN7GuoLxeR+ixhC0vq
CzvgARgvGnDUChm0JmQvWbg0E2kfOZ3fvnGm9LX1kXsB5Jnh5uN9Y0O9siTYmYDNE99+TcEWA7i5
RLe90ScTWhxmREJGAuU5GAX9H+PJQDg8SSWci9cxCmCoY/yzBA8X7z0URDa7cJ2QACJTQQA0KY+q
rOCYMVZkkO3olT60QNECFN02TklRKPBa51U1muu+LtchlFFkfU7RVVupFFfY169mZHRaQdBxUSDF
+ytYctEEpb4U5CtjIcAdEOnVFSpErc/cfpbJ9h5+RrMDpENVyKMDyoELxgI1CZ9SaCgvZLbNofQ8
l8VmLPJ1HRAWxuEww+ot6HZqhX4rpnafp+EDwvIN3W4iBGjFyzgQCvQrgG/sgVZnEV2JTL2f+8LD
8gbnDb0MbmWwscCQppViCMcu4S0G02aCu9+kG8OmNxFh19acnNyUCHnsYPZughZME4S87PnAkSnj
zclTiEapahF74ac0KvsqCUHU8N9lqLw4eVLD3yQSDg1mdDrw1aBD0qM2Sfu3TDWPSjnuRaGRz5g7
s0Z0J30PcyQyiNzRMOTYXqqbmbDbvKWqkCHhabJdBPLL7xAh4vZX7MgZk3A9Y4EioGiToggXf9nN
w5RBzlPLY+fnt+N4b9g0stBQsy6vUf4CEam40UsrXDKinSQvffH2Av0W9he08QMexTq81s1sX2jZ
dsHQdvk2tC6kcUmBOFolgRHZbQ9oGhMGkGK0fl17W1NvaWzkr/pgPnRqfGiMbuNbZFX04zYQApME
q6rfbqa8u8IGsyuTwavL/KmPi++IG78tyCmVTnWuv/hCPvpK9m2eUZigdMDy5enhVUVURUP2SBPF
G3XAK5gl+4AiF2DaAOCbxCQb6uylj8djNeDxIdUXZ8GlodcPmt1uRxMqsVw6M02dhpiPuAq9Mpvv
IqPao21xkrHe6DLtxixyY3SWsgLpojpgkTmoQv/Wk0PY+pctGZ3ADw5j+BawlFSltKntcjsVP20W
p0beI+BZDRrmShtPeAQGc5F8CLo+aCfQPZI1sx66GWrfoSWzbjDYbvhH6l0gijh/ERNUv9iK7CpM
LZ/wqada+NdRA0iBTn9OrkupRt5I86tqCRPDOV9kSNVGaa31wXbSl+BU5LqxeW6PdFI9ZssgCHrg
q20qhmywQ/y4ZZBDym05NSi67I5CUuRAVVyGU3rZX+gcftyRQMv6WzxucyYrvd1td6awLJQ/PmIK
Owf234rCVGUD8fEXxDOKoaR8bVzpSFbD3r+vUH+s4T67iB3iM9f7535M0QxDMVRVlQ1dESeXq6Fc
llW6+jFfQcqB+X2FeQj/G53KZv3151k5NxYNlve7sbGP49wc3mC3TK69MVzDg+BEKm+4blx1U27E
BdBJct5GF93/JbwAonY2phes66tz1fvTRguPWdGJuaLLI9Oz4Rj08bewc+vVof+hpHhnm+scMIKJ
rRc7NebNeWdgZIuyfi1X+q7Cv3nmRvy5TUFMZtiqqRoau/FfnYV329IGv0DcGc/LFAsu/OeZ9NxV
PKwiOqUrMjuMy84pD+gPHHUFxfCp/hb9kJ+GS7YQGAnO/JhP78T7H7NMx3c/xkBur8363z+mIqI2
8oaNsVEuzN3Xly2W5/txQ/rxsk/2xHg9zTnSnyllHTj7IEKOVkjZj5KLAD5ac75ah3viRjAkXIVX
X4+tnLvlJ5vhWpkNYevPLW3jFat5cdHhYnkqN4VXb/PJ9S/NQ/WNKDiOBtPGX0HPc83r1pt20cY8
szH/5Gzw8T6cbIn1zMyDyeA+qBuyiW4WMsgax7eXoXFZdxdnn/Cn107H07Jpd9C/XJa8d084BdNr
6P6zf2U7tTO4wgGtAWY3cAlR8eKtDXnyuvTOXaYif/K4aYzyqmmyrrCgfRxWQOKlf/WyhIHPTrMu
78pkvWNvgxEPtePN30vaBWrwESXRrjq3ji7T6XS6mfCLhQqamDt+so4ORuubZsH4ltdflrQdkbFs
8gO5bs4SzPr1BPv0oZq6ZcoWZ77ldPvxajOs0Ogqnxt3dIRDydZYw6dYyZvcNcj8ejx3d8Wfpzu6
15gPLNmmikM14+N4MFflQfu9hkTbBI0qgZhsrJ3m2r/QXmHynbnA5e/9cTffjXdytKqGoBaS/oze
ZeE8zRkP7fXMLTw3xMmanOS1NhOiVDs0RvEnPdBmIT7SuIsP02W7Tm+GlXH4fxzy5JOEtaWVC15F
Oow31QM1W9a/bN2R+eYF1J/Km/MLrvLn9/3jifjkMmf4RIaF3Vdf5TvlpYGgv2684UDuhfOm3Pl3
5kSReSX2Ym1sAduVzz4W/zOf/U+mz/IjLJVOrqorlnqyFldN1McBFSaiXNzhYd6JrYFQfK171pMO
k2w1rLTbr+/1nxNWmOiUZMOwKPYZ+sll63lTZUnFV067H5pjPX7/b/x5vmP0mkzNpOby8X3IqtjA
RLqQEIj+Bh5enitkfLIvEyYfa9NCmbEIPk4uwGi7OElSKBTyTYhJp+tecoy9BWmemUJqKDtulAer
brKdiQMMLs2vL9D89Uz+eAUxDRjoDUxVWCevPG0yGTzB9ykc1sC1KRLAvW1TV0XhVyoq6JfRS5Da
KZlNqUkhbBCTCykWnc13TXmMo9ck32nJm1Vm0ODp1CEwNcDDG/jMawK0B//ZxoeSK5wLsb6AvXRF
3bsD4alGI/+UZN3DkrljJwnmG0l9Ol8G9g/LzDwa2k6WEWcY3ybUUWKDGEOEdcZbQQVs6oHyaMG+
jcWxLIAtKi09Up8+wvUI/B99v5XFe6U3PPhfF35oP9KZREuq7kpc0hI/VMVPlWpip9gH5PiroK6d
mMN+rOIZtEgfLNsbLAtuSdcpVokU4prRspNmEz7X0i4fdSyF6c6a6c0WJN/KPehze92KJ/onO7ba
wJIf7SZwCvmq4cfN/KQup1rVkSP1o8yaddgOTgQ5BQGcU5mRk7NPg721C82ckBhy+OKSOL8Dbl7M
lw3FVIp70+DIkbEO871BhxZ1ZmbfDblKxz7f6N2DPB8zxLuxUZPzgPuBQKqRKZNJ9GzF3ka0tiAR
/PhxyGiXZl5lleuZ/Jaqf0FcC/G6cTMUNe1k3jZzR4iTtepBrEYc2CAUyFpG8LCx7aA/txEbGftm
Kg8ELpI6CawSnlr1VsnZbTQcgaysUpnRQWxO1Ckon1AHGDYldHWbzncqfbMMybWC3q0Ao9S+ckNn
c22QCBfGCigxzqMS52UC7PqnPHoYoBoXhrQXXe36uGVtLFXW+GKOCn4GbSUi6G2oaVc2cdGmnhBz
m151mn49atmNld7pJb6rsfcIt93gsHFEdD1xileR2BExrRkJ9hWgVnV63Wfj3pD6p3nGtZC+CUyT
LTwHa3gqyn6vt/EWRNS2gf7h4wismtsB40ocwETN7v2o30bpIU5tdxr8S8R9kCLwaPmgI6RrEU8b
xFnI4Y8lvAzZCK5bhXT3l5B8sFRdNer3JWV8KO+ZvW6kM/Gbxsnbkd/WuUVn7/QJm4uyzyL6snZ3
PefPkml782QcC7MmtEa/UEFOSNjzzOgV1TIoKEpPmoEyqtwBNlur80+a2mtjguogkwY2OnozvE0i
9agOrX3YV5PEsHKyboB4l+l3qAUXIrrsoT3L5n2ZRh5qmbUR/4XDXNcypx0ALOf1EgAAj/AID+WF
5RiYMmDiKQc2cR8Cb0Tl5CTltzoTbmzdFBx8kWjTCFwkmjJxMMHsdpK1kkEtI5e9xTmywo5Kc2S6
b2CBduFNG3eOSOHT+880wVUmfAtuzyYcoaUe10Jdzmq4ZiYafQTA6ZOCdXdcPLglFKRY3VQIpmGr
ScVIudTaICtdxwt1z7oqdZhbIQEiHAutpCTGGYd38SPtSUkdfcc2W1Y8RKJAyJEnr3ujcCSwye3S
G0ZOo4pbW2vJQx6/UZZYj3V+qOz+SRhg52jjaJa9mytqu23yLPWHLH7sWlLO02gD8HhjjNwB0nXj
KNgYxO/FlkoWJuYh8gYR8lxJSenZdLAK0lP7XiJ+Z3hBvMVS/KJHxjWhid+iqFkgVMA+SYyI7Zu+
Uh0+y5fkh16oRN6l+bawX3Hg75tM3krMHGzAtJ50eAgo+s1uB7Xp3iyHi8oGi+L34zHL4rtpVC+b
SnF00YKsLRydMIe6afcDijBVhHt8eZdEnu5iKrlWBlAEgE+qQJeusg2Z01gECW32Za/rtKuoQpQ6
ikPNAosLpxkDL0XRG1syVpRFskNOWSu3ezvlHe9i6860asIwW1hHehjjGOuu+K44FaKJacQB0YzP
yNGPqQ61YeL7NNgL+Pql7H76tgZjBQYVTOQiwO9LwUWlbJrpOik96lqPHqHMeJpobpGgO6CuYOKq
XsNaQnZUFCOxQo4NpWUVS/2zBtOMnEi7PchouMwloLUACteF92x+PBQz+57UZuEjByneRvx9XV1s
WllbZdmEDg9Um178SCR8DeXw5nd25VCfOQa6j53EBibAPuk578lThoiGvnrJW0TjtpvJWFFn/3ag
TllT8Wqb2ySvQrce1E1iFH/1y78nyrGl/Lju0Z6uI8ykNq9DFg5OCJxp5c+Ys3riHOwOxJncmzdK
JH1Pqxmm/9Myv2YE8cu3zg67W+zkuyywnhqj5adAEsl7+SBzKeCLDkml/FDGSzF807rE62k7ljiZ
cjRmA6aByVCwikHwYtup1WJdZiDkprsiUFyBn0saS0eZlJWm1pdhnmyspSprUHehiCvSByzanoC0
ZGgkG/KhCorSnXmH5NGAfBeDDnxWG/j6C+EHr6aFs029kKkjC/nFHKqjHeyxCGxzsk6DGoKFmrox
tkWA/9t+TAmRxLNq5fW2p9uoxOMmqecbW42daQJ3OGAk1mQ38LVDjMyuLVClYwxsoPFn5ryy8K8b
BFWPkauyMiX1I6YRnOaIYviSm40zEmbcN0zmBWsARK/4Xi5zNf7Wjce4QeF+NQ7fBJaoNJbdsVR3
QQwQHyhQR70Rlwgc387Ncf6PWk+J/rUW11EMaaK79SvYI+E3yc69hjJvPrKXICopgv0R2K7JJK3G
u8ZfzNLptiHXuR5e8+ZV7XcYzpxkItumOljTvDeyZ2JjeCCYeXAayxACMXKusy5nE0Z8JPRXnD1K
MMCFH7/jOXlCjn4ZEyM4SoOr182ulkZPp7KhDWxouvay8ruHXsa3buprsz2mYodoEGM4XNoMUxCg
VL3b5tkhghzISoAHp9jWhopNwV8VtBQi44ZjPfaVxm11wm5zg0bJtd61TkKeVUthWW+SfQpsQgj6
50A55gmUZU8Vz0zW5tBcRll1MzTVj9nPtzHZyCWmcy2+r+trtmkrEx+aPd0noN0RVToWiS04HKbm
XkgvJVa7foQIBJXQz7YyO7l2eormx1Y6VyH49MBpUfgxTF0I/bRJ20dKGrGhblyxkVbmRexIB9M1
vaUSBSffI3bgzB7+1xnhzy38P0c8KUN1GWjfyWJE3xufADqsYefdLyc/ZilFP3ofq9yVX8+qHj47
vMPqozBBWfuPsxf7rFRVpO/9iLlRfDfLf/top8C04UxiqEsFZBHVvy8wjUVW12RMGNhkzPSnoe2+
Pvl8Ur+idazqRLGpizD/5NzT6UNcTy1/XrjDRCYTQSHDgKMqPPN0PpkOjEPNfxHh0wE4uYwsN9q5
G55lAGpC2evVI5lVZ4b45NxNq+3dGCcTIEE6Pc7js3aledkBnuyarfXlsOndyeHo5flnqjZnxzu5
d0Nr13MMzm2XXbSO9MZnF5DOql0B1f1L2ivbczNNfP6w/nkTT+pEo0EmszZSTh5ckjXWxl9Q6zea
6++KJ+1pcnyJV+tsMUz5c35/uKsnR3NJKfNUGZ+7PazbTeNBENjZN9pGWf0LYy1/6+QVxp2hWpqO
DMpAK/VxspdlbtfTSCUZQPLTvFtquIFrXPNJvmOvMF1qW/nRX2cXX78Df1ZPmDf/HFVdiq3variz
rRS47p5Hhe5THbl1X56bKZ/O/ncjnJRL0z6MFDE+55y3r8c38radyO0xNrPXWSlvdPY3ZOr8+Pqq
PqmpfLys5cG+u6w0bZpeH58XiUpzyKj39Sv9WdkUm+DubD3400mim4olbBBifL8+jiU6UcqS/Nxv
sgN5ML8KfcM1IdzOdLY6+1nt20DCL+PUlWX9l2Ho/XUBsAR8pD3L+7zbo7WOLnCBOcZddQn9hhoR
dKS9dplsSC/YGZhTzr2Fn80WVbY0dmSmpnJ2+XiptjGr4NqfrRBYYf/W5E9nHtuZv2+fzMYccu6Q
+8+kMK8nF6EpEIAVVBQPs75T76Xr4vfs/9tKdv379Tqxtp38x3/R6fb/n+STe/t/l3ze/+f/yn/O
HxWe/B/+NrOJf+goNWXWIZlPo6Lwwfqt8DT/QSvXNrEQMf9M+oz/JfBU+afl/4RIiv+XqS3V6b+t
bKr8j0Upuogxbeq0lIX/LXnnyRzh5yzNJgZCaGoLir4f56BvI7wKlBKRwF46VrepU6xZl4/kI7kE
dG6Gi9B7d2f+niPvHW1Lrf7dwvzHgKdrCXWTisw/PFCEUsBOlYsr0f5IUGKayoXSz2cWzJP18vdw
7BlJoLRsasInH7rWAARuSFmCOCokKLu1n0I5uM408HhfX9cnA2nsR9DcGshu+eR8vJGw1VPfwLJM
aXsXZc1qSa1Bo3BmlJPv9nI5GvIONHVwmliUT15p2awl20gYpVxgELBfFHQqirgWvuR8fT2nDZDf
Q9G9khcZqGn+aqW9W/RDHDK6GTIUMO17+QD8udypDtzGbfgIp8i/S1y81ofG6S5bjxKZg3Pm3Aq5
WDZPZwsi4KWHtiiZOdB/vKswBA3hjwtDGFfLTe9M1I/pVAJjukEV9m06mp7+EKeA4Z0SqyIFA2hp
5w4gy5Q8mbIffsTyDr27E1LUW5CA+RHDngQOd/BSh84CfOn9dBdBbvv6xn/6iN9d8slecOqxvYTL
aEUfrfX8yZeuVPUJ+Ou//2Z8uKqTN0OG/FQmMuMkBhYPpE5WcV/o6pkJ+8n68mGUk895btBkwkue
ANIy1j3M6Ta+/vp+nez0fs/Td/drWXDePR07mlulNZYR6AF001VfPM6Ahqd+30znXvJzV3PykndN
PUg96IOVXllrIKCOQjzi15ez/IkvJptx8oYPvmK2MA+JVxHXI9HycPnQ1d3JDdkE0nNI8aUbX78e
8o8Zh5SKfTKfJzRGkM1OrqoBXB9kgYLZDbUt/hwEXxC6Huf27etx/lgiP45jnlwaK5oRtapAW4Ah
T9P2renD6rz/bwxi6HxUWR2FLp9M6ywHn6MBmkOFBhIFQljctUDVijNvz+meWGXPSFTtP8c5mdi+
hJEuKxlHPXYuBbpt/hg+UFV35S0U/XMd8GWd+zArTkY7meQTJE2SkhmNwNynZTTMogdiKhx9nTjR
8dxH+lRu9OvqdAThGvxbdiz45T+8VJUPpssu0A/kkewpKRJksqqc0O5fLIn/QAS7qzTim9wqXtsI
zsRyPuy+fpBnf8PJtAQwS1evm9Aw0LW9gZ/le7noKycYDfTORLaMUvTdFGTJQt/O5/BJpub29W/4
bMa+uw3a6YydcHMaBj+hjDPMcyQsdjdFqmy/HuXPTy1PF40I5S1bVs3fHvZ3S1jSFEgd9eVuX7b3
nbUOtmJLCnG+Gi8IU0L2T0bShlNCshsuqfd6zWN805w5up7WIH4/8nc/YvkKvvsR2eRDlBn5EfNR
80ZHo+rBecHfFLuA88K/ckhfdr5/zOr31738+7she17TuVEZ0kRof8gOMzd5PzuZW1zZyM3EetiZ
++wSn90GpNiVuUc/vj2rGPj0Ib+78GXRf/crjAg9jT7zK2pH2/c738u2S7FA+w6wc032Vbj6F4RI
fyzzJ4/85CsvpSNUEYVBNa9yrZvJDS7KIy38nemO2/ICrOiD+kKgI7jAs5ov7Y/P2CKd1RTL+KVc
Rfz18YoL2YqnWtDpE3ht+hTOqVj6cp0CcBwiwzQQZcrbPmS3U9bvDZTswBcvOnuGNFvvdcyQoy1j
im69QN0ZRkFfziet46dkPui0NoOgugmxJnZN5vRD6Ph+4GStCZDGxC8FwNFqN2rFqtkajjV7MnbF
uAfHnKAKEHcG9BysqSuEYY6E+r2y5zOfWHH6xDlrG0LYVA/ZSCOqPVlZqnmIWbn4xipe7/h/Net0
M257nrb6oGy44+vgbE359JYvQxrm8sVA6MYp8OScVWZGkBREQ6/GpIuJ9oX7rpWoUs5c2ukwGsdM
1WDFXoYQHC8/PlnNTGL615yuAEb1R3bwDSG3BD5+vWCd3j8iAhDWcPbUF1kye4ePo+hhFoR+xdco
Jme3of3k0wzJjPbMusgjWWbi++8eijmoFVwVQmDSTH6JVd+9myMeVTod+luWBtTS4ljOs3s1KsV8
6Es5eGyCMZW3dpamtzDLsQQP8oy+YjF7RV6Fj3tAThGq8w0wYPNolgmRjHlVEBcBbIuITGUOk1tf
VPhuLewFAUKQqo3XrdYulIOxbqO1MjZL9qjeRxeo+bJjqRI/hBuuGmr1wrayYfK0GobnephbSboI
Q1l+VCdZkFPQ+HFHl6mbSA4VIrnERqwdVUzOO7P2pe2clkC9/C6Mt0GC/8qr8oh7SfRkcp3J9nyR
ZvTWjXgi0L0egzvopi/xkkVcZa1w1GmOMGdNpFoEpU4UVQ65OIUZ6oMicQ2LTEh/1JBBKANxGYnx
Bj86fPKNIJ5WwEsA7fJqEKVVNeUQHMs+ULdNOto+HAJO03TnxjQC9AtwN9S9uigr3ZH1DqW/PUpS
sGnLFnL+0BZKTIA3AANIFUF6LYqgphlnh9nebpSMTmQLg8/hf1aSoNWTKrGp4FnCf9Lm+lEuJRBl
newHZGr7pX4caQuSZJRbcb0pklaKrpAb0j8uAHSbeB9M9XvVMtfoXyFuEWSfplHi36jtSMhnEzW3
iqIHLX0HG5bTUJN2AM6+JP1dk0nXGn+YlcBp1yYZHVGCT4mkE/ucO+RWs4WgOBrQqtSHBtjtGrWq
sYFgWqyT3m6OgTrSghTL3BAkWPf+95kEaN8u76VI5xpSTr9KMB3VipS/bDDh0+lB6YgG+LymjLfF
BONlNRHkgSYrSNdNMdPNNHIjl4mtHAlU1/sKWUIDQLOb8KG2RZ0/6yP5VP2gS6u4VYDULu07pWrW
DSAXzrz22rLmnQKyvG1Ja8NsU4BT1XvtZ7asmpKS/9XYcu/I6AFWNXlexNXQVpXSFoVIPpQbtW2v
/HYkqhRHOBEIGZkiYH4Tf+M3ESGtLRnFjXUj90XnxOn4CHmjvu1M3OTt4gEylCjYB6mPYzYwtoEu
vyWq/aK1Lau2DGA/FOXOKqOL3mw2Vucfc63zFj4FeJldMgW3y6CZpOyBbu3AP1es+YKYYc2C7q30
JvHCAF/DRHmeoZhnYOph4yWcJx0e41pJhCdshEhqaUxX+hzHjlrnCMxCLdkYjaE8VeisOmKb/C5/
LmZ/I4PiRtzRXctd5YC9QMpCBOJi6YFkep210V4ZzZ2AqoDvGkiMjw/UqDkVxVd1H17NycwTi7nz
o1CUnYFpcm1FMvy6onntbNJn8yzdDrV5V2cjvyOLUQTkE6Y/QpFFPxpbU3R3vyDIKZq01dhVAJoz
+vH+1F1jACfxRyP51ZQkr5wmrwl8z1D7ByPIPVualcehQcAy4mC6TGPNcK2M+N54fqawtaXU2+1K
pWu8ak6OZSkR/tNiFwutdagnjwVnxkLrb+NxIoYLFltg36XJeNkFvmPRodYL/2oUaKKllAxgpAFx
p/2QgaR3uKPVvHcG1Uc2oOmvYh53QCCuG7nWyLAGKFyoRBVVJX7OfO73UcpnlaX1NszJa0/neFP1
8l2GvSv3W3fOU1KnFemReYq7NxqPYYTZsG6zI1f0pOSSFynldV3yOS5Nb25NmvfQCgiBi63DWFc2
4b/Kw6wqGwNQ0BWUXorzgVholGGwE1UreRWc1TojQczAb6aF+VbLMYnDTaluadKHqCuIBi/V4QnT
MY5GEl4BK1omLsSSEExf9y+kJiL+FlZ5kYeInFniXSjHu64at5U+3vWZRCLMjwKl9aozFs2XvTYI
hUUOnbodK6eAjL4dOK+5vlk8S3rvFUbxPIbVVszJrWla2zQLnuC5u1U7exaAl50lkj064AvQQ5Dc
AdBw64DJDK281woEwGVAXgG8RhDyTH0JS3xoQ6fSzRfYJagCIffW+PSSfN5EhYVWq3yc4PFCtn0E
KYJxJwjCo5qw5SMyDdEC5WBAmKTnJLl8PycgTeOqLPcgvXlIGnUTSdiubCRe0tpXctQH6JxkXHba
tvTNi8nKX4jjK1eUQn9McbGVCiKh/exC78VTUxEtUCfSRTYFD8j7PaIZLrVqPJSRxqqe2kcrkZ6g
9PA9hJmZ1NPBzJKLfMTZYchP5GyEG0nPN0nFi670KiJz9JOEHLb6MbOhZmSWuCT1CD2TtARgZCrI
l5HD0hRm+fLnblHgXhpVcF2ZpqdFoXwbSePUoZXrX/KsCG5SbkntjmYWxlfxUOCQsxPgNWGDKLi0
gUHWGQUkO+/5fAT2BGhJzwlPkYk6jYPXLoWM2GaK/AC0P1DdVp5CsY8tfH1WTyArkuNAHOH8RJ6J
nsUJIQBDSJ40BwLLtIGRxG44zsU6jJvhMOXt5Cl541NLJSAo9Py6ZuLJPf5gcrtAjySRp2WZBd8X
fgzsmQIpqpgrYq7L8bsgeRDX45AgOIJ+9KLGSQg1DMCTZv6SCxFxnRiYI7PS7A6Z2sQkfyyp0TBN
XbMd5F1Gyh6aOv9RyJ1PkLVaV+u5Hsj7yzJMIWGaxhdRgB15rNQf3TSRrJAHhohcI65g0EjkE84Q
rx+BXKQp4bld9W2CQLmVsg4J4JiZyiHqSAFHUgswxRyhv+eBhHkbYx/SnIjKKqJKKQ4gTQNM96Q5
WJQ9qu/klUW9uQkmrw6SxO2JwVnHdeuTNdx0P5I2rn/4ERtCtIZzfRuxktwLuzE8zWjJ5CyyLqKX
rpV5gEBQYW8oQysDqWpOJMMo7UykJwCYZE3UJ/MVoAZSa+uNAIdyNaBRskyc0UKYPzodO7cZFSo8
cXGpTuQfSs2hnywoV8Z8WyT2tTXzpMrSfMsiwysLZdikk72PZllDrwO8247NVyWF9JOm6LeKGBtB
Tdar2tybLXycTiLRaR6rkaRCQ7sP5kDbVZLku2ZlAwY2LHhCCNoG67ggEe8siLoerrl79hDcmuwH
4Xm7gCSJvEuKS+gR1TacWp+s91z8kFO5uJEMcYi1mEwIkofyeQfkyIta3+3wZmclEZkNHmWi4mKI
v6U0oufqUc2G81+dYP0Lhs7TygECNSb4TTPKnWe0tbhpQENtxsmUXb4a+T5EKeaakDhwF0sIVAmh
FeB/diD1J0YBW2+ayv2cmS+SYaLUhozFuXEcAYwPMZgmgqpsHVScOXcPYmJdZDvsdUrwpNUDL1VB
2NqUzj8xRx5tYgykbLjlBIQKzoe7518NJZmAuNdJaM/m+BE1nGsn+bMQKoFpjXKMcIwiq9EblnzI
OCaJ9qtQno6BMP0dMsOanQjgIIJ9dv6QszMyr2IJR0cWE3Ughc2NwRdkZfbgvswgxFXN9U3tQHhZ
Tsl52DQIEvnUHhPyUAKw3FOJOMzkDs01dLeBVCK/Y7rHxpXtW/sKXS2L50OqlW+BX/5MAu0Zsui+
6qSjUGt4012MoC0hHjcb/GulKF5CG5JbxO31Jc53DQszUTGp4ZppjpO/IF/GrvomW+ew09KQ4zZv
CbhgQQhViqL/SuDGX6cZyt0iLMndg1au9U0C4wPUcUxOoiEwwpfeAFFkBtjf25DYuIDFAY8heyKM
xvZlyH6KmX9jEfM9Xx8vfKVwbdhUJtwDzYfTprR1dxdpU+CkRbvEeVQdQBZIzzfETJBQp+ss71Z7
jVGYr2xKoSMgmaJVUmsVjwHA1mkcB2Ib7I5Q2hbbPjB8wLH/m7TzWJJcObL2q9C4B39oYTbkIpGy
dHW13sBaIqG1fPr/i7rksDIyLcHL2YxNs2+XVyAiPFwcP6dj0JPuteD/YpeDI16umpTvSZU+laOz
S5qfc13deG17qIwGIbV8T03HZ8j+1h7QlK/n36jSktsk7a6OzWbfJVD364xDMAMGbQOEVQ/IN+pb
elBgMsd3TmQbt4Y2/TYgKB6cuREI4oNLMR79NWTf1K74qnWNchurQbE+Zug86wNUul4wH5xBSBV3
VgQ9FgMHY9b8hFLS2WYdZLnQF4AbTUjP5mb6PM0dcyBj7zBxF0QNiG3r2E9HX8vgx/6Whq2t3uL3
4nlHnGrvVbtGTDWehH9qCKiY0h+LwDeODnEV76X6nci1+DK6LUxvTT9Qv0JfEcRkY49Qh4caencp
UuNq0Ez3Mxrrd1lcE1jDBQV5L5oC2WBB+csO2wlVud7ludWTrD8QYyObBlGJt2+hvPDtvoy/VWDi
dwjQBjtTzVE9TBW3+9U4ZfVxVjO4ceIpDb4Z8AfFfgfpM5z/gQ3Lf9TFkGUcu9A9KGagMLR+7Dck
mIANS9veFZXlHWo1SF8cVbDtzJSHoqa3HyA8QqvNQlyTrueADpwOGd+zShcAkH4WEe60bayGvsnC
o02mTuXTOCKcDSP3kL6nsVofUBo0rFXaGMh+KO7xNoPp7zF2zPRzSg/83nTrQLy9+dYrmINprFz5
VWSVmq/qIUO509K7FK0SZBJNt0JyLp3c9p2rjkAl266DJlBp6w+TbsCCWeqt/tUJXV6TMeo7WLVb
c/ymHiOl5iUsGH4xm6L8AHYz/hTGY3A3FQ7jDVr5VCgVtNrWRJbbNB9clCxuPScb77s0R39bS8f0
oJCcMkSjkLloCIcqUBJM7S1hsPoT+kt3Z0fHHlfWjPpNp44M/h9TegZdc3yIkoR75sHWHhqJdltb
KLag+oECZmV4QDsdz0fOM/lQD56+z0KEIUOO3wb91fSxiHEBXU1aYWcQMJR91JV+a9jJHm9TrjvN
RrgrSIrjXT/0+Z1V9fqWrru2jnt4VkG5DtVvPbHd8kYxwxQGlaK/s/twMG8d1sJcRxQq76hAJx/d
KCBPRzUzYX6j8BDxUhlq+OT0Xv4uKQZEWZkjsMnwbZKMLQUBnPJRTQOEik3V+NrMIxSgWoGuIcUN
m3jmaBbH+7DipUH7bij1NVwjKODWE7pDQ/DTNAgJgibtodoomvsujoIPFvIRfKkpUbeZ3VTfasud
bpv+OG5sJyZkydW5/YlCTfIe8qD0Y9lGqGWrZMv7oRDydaE9cFU7b7xrjJSRpd6M1mU74QtJhjTE
ZQoPBHwzTH5YIhbfeYP64AUK3DspjGwt0wLMP2ddX8LrOFd3kYNYzwTpIkMYJgo8TTugADUgpKsY
cIpbYaI1W14CzmfB/0Ax1wm/m4Gj7MlrrQCqjQEJdZrs63hs2getnItNpabo+FVu+x5MaPBYOVP5
vuCi/uiqHonkXlOeTD3ubiDjmP0CXr11bhXUfKNo2PV4oRvP6Y6fPTuiGx5YSHJFRJ53dVpGj1Mz
JRZjKU19l1iecwuuVX3sxxZacu1YwiZaeHG4CUpz+pRCGCoUQpRmN0Y17Btjb6yD5HjUBO1lx8xT
6Vhfkzl274o6RBJUNVsU5eA9exkJy3SoDnu4sAqwCvsw1mCD74aPJXyB0Gg27a+CA3fblaZZwRAx
qfeR18IGO2dj8yPWkZEzx9g9+tbodF9xCdXHjkv8WOdmqRIPVgwKBEbJoKcSNc2eMBlV6oG/ag2D
wCTP3KfGG4avRWOqh9CmJ4WD09a0HfG0aRSXX+a8GN8rUKj9SLyi3I9JGTPmBFoEUDzix5/7MHB/
lUbSkyho6fuu6YYPbZmOj2hzR0QuNXPha9ucrPw2CEiVM7fqmEJPSeytMq7eH5EwH30KoPEtKq9m
e2eR5H3MiEw+R26HqE1Yod08xqBtbBwb13uwu6fW7hwksVPmAYa0RJ+Mug1OzkqgeCxbGJlqt/js
ZTphomcFT0iyIv1xnGFYsxX099C3Dw5WrR5v9EIFpe7l5XM35v19Emjml9lwju8sJc0/FEnD7OUU
FLPHk+e6P6OAeYPYs4nJiogIGyojhhniakIYD4n2oHlQOmpE3ghjC7TbZouWegzDaGAk8GoME+RL
JpQXDzkjRvqqV1E8UVNodanRjT0JHLNC8IS25f5I3+E3CqXDj6wn/6dAPaJp0/Vem4L3t3g/oypH
GWqezcHPwth4HxTaDG1TYtFnY/pPBRBvhgoet3MLXpwAba6OMKWy35cz5LV4KxuCoiip8p05a5Ap
215CAIHKGkrhq7hWkgIyKNUJn4yQLXpRNDOmUJLD7GbfIHlja3cIMGT6Y1JXOoIDJc8+ihoI+Orw
yZRaxMPllsMwV9TxUEJ7SaHL1qpd2uaOA1+xVkXpYTBiLfx9vbivyV050ap42x2ROtv8GkaaCMjG
qAH5yWmNqMoOQuEne1vuUECZ9kvtZtFNPq3yn1oUf/+myl8WDVV3oRSuqNwLA9KrMUx8d8yeTBPx
A1MULNr19WXKPQyxyrcNGakHFjM3VEcBbFotNcN0yJ5zL9uSkb67bkbGVggz9HVtXbVcMlqZ1cFE
OgDNL8zUIgtvjxTFoMsR2tfJr4hY87q1sybuH+Ys1aJnadNIlvZuzOu44RjS/9mlT0fKYjtY+xw/
ekKGj4Ixk8ar+GaJC0duOslGpe1j4McpFQejQGzJVm9zKK+vr+vSZhG5/u+ypIZdrIyJ2wrqMzsJ
P5TBLcr0txRX/OtWZCSRtI5XuPCbY2h0zG7pGla6MN2LRybyXGhICko81qbOFrpbC2uSW3VFEE1z
42LN9Z5IvWrlTikXevpLJqQzrrhRnYUDJnAxL8M4PE0xNaSmmZ6vf7glO1Iff0btCY5k7LwOODfv
GXtDB3sJAyNjAf/YHtcEF26owDnFb/Fme+ieNlEmvITQQsgfodDyVWQX4g0z4Qt7c4buebVFo4s7
5DiQgEt9VNR/J1qPkE4KXhTdt30069b5rbo1Nsphyf3J0xiGbE3apzjQW485UrL6TfYw3DjKdvhd
HyBGXgeQzjjJS3Wo36U3S8DG1wMt+13HsZg2MijPwfB6+kWHsDNIBUjSYXpZIbD5mG3QlMJk85nu
jnc/br7dIFb0K6YQhlrs6vqpufjQvDUvQ7UIJMeZAueq3qo31tYA1BTutB1lt028Udba4bq9i26K
uSRATSZwVlva037K7IrGIU6kbJ507wA1wsIRXbIg7SNRlx4xGwiuwOs+GzB1tcGv62u4fDDfLEK6
an3Zo7MuHmcoJ9coGSQ7hHDW4lxaCSjcpcmkizfbQ8pK1ykzgl44PSFjDfGYFQJb6FCZ0BB8awkp
LWVhZy4CMpw3ZqSTwChc7tQCHeF+rb4lt+k2Xx+3kT/fhAcBP9KqVb5b5AK6uFtvjEpvpdmPwAeQ
oF6598MGPgxErvfxVvHh2nhsDtR7890/JyT+YIJ++uNqvQW/L31O6aUcUNwrXfE5m9J7DilU5Yn1
LayS/+Yhe7My6blsXTsgGxKf03Y2aBiTKuwzpuxntdhNY7J0jy++m/8250gouQBaDBeFEy7W1xJa
id+qb/rTh+KekfrHyIfU8UjYu2p3CHwvLHRhCx3pSrPO0O1F5OEk6kajKBiUS3x4SyakO01oHxSd
MIGi1wq5eqeu/4+LkK601iBRox/5fHpSQ4XiPHSZvltwG+JnyJ7eBXfEzKTl8X+lE4GCdqgYFCtw
GyOEifDmRb+LneM7O2Njj7+XUewXr/Qbi/KkQkrnD2nyNxbH+Mu4h7Z1QzoKLY7it8k6XC85rIsO
EvYdHalbSPs0GZt0hHMnt8gJXwmV4WzyZ/UdKr1rb5eCkHhepMsTh/v8y/7bnuS6PBMcSFxjT0Ql
xm0CLZ+5TW9yf+msX4zt365M8ldNNLVOm7+uTHC1Ia+YmAT4sCysDb/86iYo6H1YmsA4Q+GK2OSt
VcllaR0woKrCqnii6TuH0D5OW1RT+X8XUXIXQ4K31qRzOjhqkE3Z6xqRtIOPDohvtgMAtUOnb/iy
bPHC9YYqSkDMoEBxYaE7feAaOiYe2riwGXr2KnZLoFJLcc4lE55lgseDPQJMtbSmMMraAi8SIw5b
13uzylvobyAMun7FF6xYkhM2YrWopwCSGgR41halTCVecvTWRRvA6mE8gdkK2WHpY6VN3vdA5lZ6
NqM03OdD/wkpbkqUiTccqBmYB9AatLtdp5jWfZdVX0CeiK7LCL3LWCg7J+4hnp0H7QnSQTvzj31l
PVWa1tGV0gf4aI0Jcgvvi0BGdpRvHuPahRhZyZExvNe7oespvATIV01GEftul2sHq1FgXUIsaHw4
mgNtlDKE/7qutUfDRRLHrxuKMwoaUKupautDZOnwSRadleIZXAiLE8NCm9SLgLAh89OjWV7Uz17k
2jftEERbdYhBIIcG6WDdVdEmQA093U7KnG08OPg/6wjU7utSbQ7X91MOFWQkp/TutEiaFWpMpy+H
LyiCUfuljxZgnJd8JSxv4ErQmUAjTX4Vjk2QHVWYw16znOqdsU92cO/vlJ3g+FzKNsQxlxzlW2Py
g+A4R6aLEFlfpYdwn6AfUdxpm3pXLeS8FwouLtUrzXCZwRNo29MzagVDU6IpGdMxVnq/SMt63cX5
7Wh1X6e+M/zru3TJKbs6UGqG1HT43uSkonQtwwFVFa8Qo4DDksYu7IT9Hnlg0hi/XsHcDFPL5rrV
C/fwxKh0Nia9mjXEyNm3YpOhkY1A1vrPWwB66woqQGpJjvTWpEWMVrOJN9F1CLxiGjSHRq/chb16
3fPTMwG9ri6gyiigINooxW+TPSgh5PAx0jzuKqRDGKPhnA1fTIjdrJZXLt7WQo/VMha85YWH5tSy
9An1PoVCMKenaT5rW9u3h0O4cagnGJvRXEU/oLj9syEYKkfwnFJ05K2xeQmkZ+BY5GUd9wiq2/fz
VozwMES/qTeAD+GMVtZLTKDyPZDMyXNkszMnloWwL1RMP0fnd9l8BD9SuV+vnxP5Ur9aEZwscIrg
P2QyDjThZi2OsGLuUFfEfwCEOKiLfBXygccMqYrHwCtfkGFQ6ZwM0+hmrYHqQ5UeNCJlurOr6ws5
d7enFuTzoCEvd5ywEBXTSuvbtXW8sYtP140sLUPyTZ2aJk2vY8S2bpMmXWtIQV+3cObSX78UAY3B
+8wwn0yfEMxO3rstJuI7+4YRjB3gltWn+psY0V2KtS99M6YADI33w2LKU3ISptEFnjswW22Zv/uu
3MEMB1XUwiN1fsIYdhdT1cwZ0BiSXcTQF0YIByPARSO/o2WDpEUHdobJGRfNwFzNbidPuY/q1Flw
TuebJQyLUqOnG6YtszPACBijnNBnCF/87lFAjRZ+/vnXO/n5MjtDbcXxpJVdhhxGvGYoxNfnW8BK
C5XM17jvrYvlVpLyCQICyH8ofElnzlF7CAVr0BzgYor8ACtKD3C7idYxKmxgr74hB0rrj/fmdwkB
4J01VbTluhJwezIJbe/hCCWADgmim7ge2ttHQWdXG7so072tUrtf046Ey08629qjwRQMq0RpfqvO
9NA2zQ9+OR/sKrCZBlo4+F9D5DvLAXH1CXgq9Hp+BE5gXc55vkmEwh8q0MVnd0SI3ZzsVkhS8PSo
wMIB1HoUNIL6va4dzZ1qN6HvVGW1DZMO5jxD6+/UtgfUR99yZ7J3C1/yrEorviQXyyFZIGU4m3qx
QRWEXkhHUNSEo334Tt1AYoMjdxnGEMNDfvNy3Gj5wpW+dAHABNsmoHLdPaOs9rrc1fvRSxmCgJcw
aGcrOlThBLATKhqozCLFZp5Ah9LnA/E48ELlONcLl/CCW2E82IB3gjFBG7YIyQErIfNLk+kgqgNz
tunnWyWGJ6JZi5F72AGXApxFe5I7nmEhdnphT3zr+j0CwffJASpKhh8hO134wmfBADuLtyT7s2jT
wUMuPc3T0aGLX6MO02wGiFIQ3LB2HpUKEZ8SsFqMTNxd99PCNUq38q1FOVvLwCx4SOty+Zt3avyz
VvvDzDU0Ylh3w3p73dil9emGRh/DsZjbOvMBfW6yuzFHqF7P22mTr+Ey2zJXuioOx9vyfqnKuWhP
uNY3nRodiqI2i7AnvufR73bhxqWrUG+qQ7/rbpfsiRKE9DFPlic87RtzqdrCEJG93pB34+xuvNzY
UpCEkRggLEOkTLFc/6AXXDcUTCDGbI1riYDZqcF2SiHrTgV2ckz8tFPWbVntve7d/8mKTCaVWXUR
t30L10f1xe2fK3hHq4WAZGEhhnStRxN8gStAoKGhAlaF328wDub08l8sBEk7IkSXayazmJeZ0zXI
p8I0Uf1qrKe+/24HC4/phccaUpR/m5BOHKjj2bVaTDjTuIsNc2/MyVLKcOHOsgJCAVFZhHxHCncY
bAvtrqpFlw49FFB1w+4IY+1e2UCFuEHWCHRN9bO8KR7hg1+qw11aoGmoxEAOtEBMQp4euQ4FWatB
QVoAp/wcds1h4bRdet5ojWnMWYrFeWfFHSOeew+2YSLHcPaRCV9nz9FNf5vehhmdmGENV2y16vZL
icpZEoj3pSwGoRGpsgdvunSb0rLqC7hNMXyg4reKbsyDsyMkWBSDv+SXQEUgWWzqgjjQkE7JZMWZ
CWoSxWdeMeHnecVUto6CprlV931/v1i0vXTD3pqUfBP4TwBfwmR8GDbqhrIA8Ee/93VYxeJkra/j
Dezk/8VtQBUUDgzNIVuSk4BimCJtbIuY6gO1OO0uS75cv9EXTiNFAS4zkAwugpz2xSmKVWUyxiuV
0lvIeFW5xOoiNl3y6ScWpK1KACm6rairpIf68K/E8s8TIYpWyIkdaX/UqoQdrmclw41KayTZ93fo
YFlbwbChfA3fWzcmJcFF6rez1rtsV2obzGba6JP4gh0yXy/5odzCa+pXxqp0VsUPURYIVvpKcIlU
m2qf/1piGTqr68u/gOTNjJDZPNhwqRe//EH2cFwb70Rhn1G83fXTsrSXUguBaXJNT0tMhcXHcHSg
Tf+Y9Z/c6WVW1Vf2b6UP1tdNXvJmJ/sqORXn2KZMsogSGQFkz3gcEyM/zM1M1WXXrRO0FGwKTqt6
txS6Xrga1MZVU0e4w7Y1uXJWl8ChUJdIGFMboNX/0g3hamFtIviV7gayE44IV4XChJwSB1pIhbuG
g2vwzXolSkmeD+L4cVrT4lrko7rw7J1YE7/Nm+gKfPeYMHlN0b94cNLj7y51oD16UNyPR91dOCln
RSuSTWqOOmKwcM6c5dzR0SyPsxrnK4gM7sdAe7LB/ylG/jGc56V07uwrvtqybUB5KHWgR3K6LqcG
gZyGqPLVayEGlK69ghgVzo8NglLftSUJt/PHR7In3YKOxG0e/rAnKo4pCjb5d0ZtfBNqSevJOFw/
JWfbhjlPaKbRpqGjJj/nasbci+vwKb0UjmtzdrZpq36LvehmUq19ajQfrts792iSQcmjFXMbGY2F
wXaNIATfM/A+tp/m2Gd4lDyOpw7t9vdutgrRnjzAEpB+0OLN9V/i7PKJ38HyoMij9Ys+tiHtaZsF
NHJIq1oEShUA8cW36wYu7qLgDEGZGcLOs9DfUVRmiKNjji6QfiNE8TSAYfqTcJxC+mgpfriwICIy
DVPg0PAp0oKYXwqaOmW4tdCRO0HlYZ4Wrtx5qs2AjEkEZoKI8lyio9NvdjRoK/fMlqxic1PyDgnB
Maa3GkBFDDZtlh6Di/YsuJVd0TExqK2d2tPzyCqqBPGifuui+YxLFgJn4RP3DtLhpRrlGQ4B4VoS
j3+bE1/4jftiaEWzoxBz9WfE5HJ9rW6SjWgpH21EblYdbMetj4zceuGgXHAvJ3alz5pATeZU+b+W
aawrKgrjTXYYDoJKaemcLH5V6fbZY4TacAD5TguRsyAsH/ftPgciCb/yflrU35RRD/JXlZznELuD
okasDuXD9wamooO5He//Ay72pe8ouc3G1rvuOLMw+ngE0Mj8vFgPIn7ON/FyVHQWqkinRQobdCeE
eKJkXeYOqLZv/rb9aic+ZP6xOmRfIuV++nzczy7FvtpXltEr4vCfPO2IbiH2BdENZHiwV8tpXuZF
iuLOjJbdjSA8+vy52tlra6feNeqdul/WOTvPviSL0vNu5WpaqCG1JxEodQ/VrrydEJZMFqPAC287
VRraX0AvKQLIVJ5ul02QdLC0cXjxgt1goJFsHwr3y/WLd2EHdZyY52AEej45OErg1a9608S90FNk
9GzcjzZaucUYfFQV5tOm+qZsPSa6U3VcuvOXdu+tbelbItI8N1Fq5a8tvuAGKWbf2xw/9hvDz7YI
KCy8dpceo5O1Sq60KioV0i7WKpQKYPV4CdbOJnjRfOapkJHUFyogwmXJh5NXwoN3HyEGWAFPXamS
j55SQ22DKMQQfkxB5G+8WIHQQ4ydXd/Fs746DsZ4Jbg1NQvp17MUNu/mvKy4iKX3GGwEIZ3tOzDr
7Kq1pr8XPnuZNP7CY2tAd8tDK5Tp6Gmdrq9Bt60sVFxNaFjz/cAUEDWe2VhY2oWvSA+BwiHsaybZ
uWQlqaJmjHKsVOHznH4O6gNDkKvrn+/iSt7YkF6DLlQrKJax4aFyVaM38/76z7/03LAIyKlphMCp
pMpHwQ1myCOJS6xHoVu+iW4Sv72BWR/g7Dbf2Qvf7LI9PCMvOQE7F/t0axj9TZyjyYKQJQ4fgl23
E6KTE/SoRA3LAIsLTgTRFdsQuDA2SQYRqr3ehQxpimegPXQ795Acjnt6AYfrn/HiUXhjRtomQ1O0
ZshG6v5CAHAoVmH6NYoXHOIlD3+yGOmtzvJZz2OdxQjgTf0oPhwYn5v6fim0u/DVqIYzpkOXVsDs
pcerBfPQpBHDTerNfJdu+312J6KPeEEl+JLbA01nO0ATKVNC6i0dhmiMj16LneEmZ0nMje69jf4T
5hpSt/xeX7pN57USTeXdoj4J0gf5FFv6gkld2I3dvS4MFdfnzP/BeLEf79W9tXAiLh10XihaCxSa
XfesGBpYUZFDRPRHVioEEGYgpelKFESTRZpX8XtLDl3g+EQoTq50VsarUbnyDCD+q9xDVirUASU8
KcqL2rcHF/WD64f9/P3nydAF4b3oROFgT3et945prFTIWzkRbJfprTOHa3v+1LaP1+28vvCnq2LA
g2VRgxHk+vIxdILMKI8WjDUVdXrTh4XpkN+2n5Jn9zA/d8aq3jNAPq2FwnD4Ap9spG2WgB7n5Sc8
B6JKQuiUKaKzq3DM7QHmOQhDqk2/9rpdtJ85o9Yuex8/5O9e1dJ9wZn+55d+Yla6GU5SG4VjYFbk
4AbC5dZTvT4+eQhohzvB1574yV39DZo3QoRovaTfrZ17gNNlS8+CCqcB/EnYF3Cg9G6mDffaINE+
ISe9CZtD/402yW584tNvh+frqz/3phinRa2S7MGqIzvtgll6BywvBFHFQ5DcWvZ7BMIWHtYLruDU
iOSyZ3gDnDBMaPBAFDuArtF2w50OZehy7n/BF0B5D86T0Qoo/1UZgcJceqdPSlSRKQtxnuN27ra9
Lyopx5uo8Y2lR/3SBzQtcFDEQLzscrEhDVLPjd1QrC3aW5+Ke0gtURhe2Sum3lcJrU7f3iwJDl+I
9FjlG6silnmToBsIoppQhokzA8/axrhF2rSHEw+9JRHmqcgqUud8d/2sXHhDMMpThbKBCaxMLtNq
bdFWJuxQWI0gg1mNLwXK4wKzia4UIqX5brHPJQ6/5JdOTEqZbFwaWjceLQhBPrs7ZxvSB6rWI/sJ
gyYlgf/Snstz7BBtnt0HxVCmOMjtkuPDI+lrn2B/q9b2q+urPwQPztL5Ed5FWiBj68BDDNsig5XP
K5woRjplTsH7z4gJg9UrqJn87KCv+aDLox6XHL1lQ/qiaWBUhfLY6cmZyh4mYQtlXOuxPnif0pf2
u/lF0TboHFfrbq3SWys/dJDkOKv6WbRSjJ+oZlw/SBfuDPkJfTYVcl/kXaTfoaDwgl6bUa6M/teg
/srirdUsjSCdv5zkCW9sSDfEGdSq4g0HZv+71km5fNe60wgRrq9E/BR596Ahh2oXbAPPsxTk9FZe
W1PCBER87NA9rfapm/28bkIW1jPwZhbUwfx00Ryhxn+6Y0gbVxX5Hsxb0ar6LUSJDMY+lY3TrIoc
OJG67Q6Cfzn9EKj+ddsXNsqmucD8BfP41llUoDl5OIMgQAI6DXzIs2DE++xkC25lyYi4IW98mT0Z
LbQMeJVY74yHqbbr772nqJ+0WEm219dz4XUQzVddCAeRILNpp7acgF79jHwtHiyncS6ksjwkAWa/
ffhv+qSiXskhFy8SrRn5bqfcdyWasNZvYcnx8/U8IgRLNt5vLH+2/XyT7yz3bjmmOQ8phGFT426B
nwadcLpMonHLyoHCrIL7+tDs2luhu7KsxXXxc74C+IG8E+7LyX/Y1nVhediBuYhvCgu7x4G0Pwvn
rCw21S6UpVkW8xAWZRTSGLlTwej/oGZFJXbP+4wAKmQGxxd73W4g2fCnvTZCOfgfJLaXl/nGruRL
4CotmlZjmTOyFSJ36veIaT6L1uF/wHJ/nmCwSmYxUHkRwAvZp4yjmTuTxgRQs2lc2utCVCAjEBVY
+9FHSBRI2koUUhclPEWueerNTi1Lj21bJEGWCMs1kbC4HeFNyvi+vl5mL7n8TdHJILuhl3iGb2JY
oq2CmvS9BV4HB1a+FRdD3Sq/zX24Xir1n/tpSyUeJNTl6jOVLe1gQGXCSo49vJ7BtLf1Zm2Z4dOC
bzl/caAsARTJgnQPyJbsx6ImH5wBiGmz8R6rZptFUCAwi0GZP/gxVj7kO/9ZAVxsi7RtJ4Ylp5a3
/ausC9vGSx2V9ecUVswghAl3IhQdquA2nRbKCRe+J5NCiAAC7QWHJCOrenyLY+nHcsVp+VyaxYc8
/bNSS9QwT0xInxMkgF2PEyZc4zOosbI0Vp75aWHPLq0DmSxHgOxACstp7xiFrV1YdkFnMnwI99mG
RvtrvVQgk+E9zmEoRhd9s2BW/O7yjvEwMJkBRSp1Wsk/p8dGH0sdlxlTimlfRPdQxLTlO/iz1tV+
wdr5A4sUxRtr0rV2M1VJkg5rQg3YEgSSFB9Dio/1pv44oBgCPHu6DRYWedEq7OIMoFAXdmVWnWbo
vBJS9GIF3P1Djoh4HWQbpBEWByzPv6XuiUEaSjEAEmRcqTuElZZ2KI6r3d2UtCvIfMEDLSzmQuqD
rCaIX1I8KnIg4fgt3gQpBXJcaq3xDfXneavdwSTsJz78yt9Cv/SZC/jTgRfm8FSiYy5G5KQDQoRS
1mqLLymUT8740zV+68cvC8figrc3wC3y7YgSwPeJDXyzJKUU80MiSMjvjG11wzyF367cVfHULiK3
LlQALPSTifUpM7zqlJ7a8ppRKxOPl9u9t2+6XXYPnOGe5uCaKdMFlPilrTqxJTkOOlnwhbmvUQIz
k5v0R7yF3Jsktfjiflp+Wi6c8xNzkvft9DmsIpsgr4VHbUTVKS7WQtn7+m5dCAo44rpJWoqgH3ol
px8wKHI4ck2lwL+DklIepupda8d+0P2uQI9ct3XhPaEQrfI0i7ExVT7rM7z53dyFENnqP1NbX1nR
s82Mb9/6ffCQTQv7deH7nViTtqsy3DqqIqyZ+fwd+A2tx3ptGEsdpAuenj4IbMnMEbpcZem0g+Rv
DC03i5UgsdSKve60C3f20iEnUePd4+6ikyNPRJSx2bshVHaENPkBTl18RHBnUYRuF7sGl8Knt7bk
WYggOtoImmDLeUHTfk/D+2d4GFBSq3feemlW4FLgfWJN8n4tHHpda2NNvdG25Va7VZJnmGM3AoWl
oR95f3x2H5YmMC7t2JvPiWbriX+CjNpwmUDG5cZo/UKibywFvJeO3lsL0qVSSCXws0SFjfMpCXV0
0SA6TJKlMckL1TqEaalHUmY26YbI6Ri1Dr3OB1ZSo8U5WasagsDCh9Q9QlWbcp0onS1TX4jvIwUZ
J1alZ79BkGbUhdXhpr1ztqKW3m3jh5DJWebSNtd9xuUD+WaNUqfCSfNwaKgQrrKPAoShreZP0S54
ARSxjl6WmmYXrDEBLTR+XWR+aaxLO6fWsOOWLXwHQl5bKL8Pw8FdC4RLsYWGdVHn7Ry6gz0GnTz6
qPhFOSfTs6qdbLMoAP6S/0H3ZR+6bfkf1AzOj+SpIWnTaH8nCCnxmqjpS+J9LJI7I3/3p7dK2KBc
RXlAVc/Kb2NiTV2dspjBLz72d/CX3ej0PV75QmKOx+66vfO8CHN0vB2hKs9WSbFMkneRVzhpsao6
ZiG7Tp0eCiTSNmbcFXtnKrwFP3zuN07tSZ8QoC+8FwX20v6mTirfI937L1bEQDUjjeg/n9X8Mzcw
7dTg9FUWgiw5QwmRs1NKz4/aBfTIxbW8sST+/k2MNvRdA8MrliCTXTGzuFGrdunmirty6if4XnQX
XWpFgtRCcu4TPDyVZefiOIwA/dJ1v7eZf4Ywd1fvhtslRrkLbT7HFOmxJ+pwdPqk81AeJ6s3NBrD
IvMnmF4nm/G796B8FL3okhY7TPE+s8vX92zRrHQsGnfKwkopBAiVSSQ4jpgdcFb5d/0RogvfuWEm
9qVu1+GnBbvnbhhQOwEHZBdiIFuukVmq4hlBQzgq8EYZJTJ0K5ptt7YZnun22s8Fc2IZ0m6emBO3
8c2JyajHZaODufkHnMdTs2p2OMYVMiwP1Q+uOYQ9D6KRWZXreVgF3xbMXziwJq0MMjFQa8YZX6Ar
+JaPLv5rqsVn3jjf63bVr6ABtlfHffMYQV+FdPKCVXFkzhZNGu9ReGG4Xobjpl3Q2BMyNSvnuBq3
hF7PhF4/B2Ml1Ch7lEDh5Pi0t56mBVd6wVvj0njabQ4yeBrpGcomu3CrDFeTN5+79Edl/gyVpTTt
wvU8sSG5gBlyYytpsVGvo4dx3b9P18e1B/rX22mIXS61wy8sCa1spgIZU7ow+t7kphUEMcBpymir
rodtCFZ5I1yajb6wKgx4sC0QEZFmSE4AOvqCNhBm0Ay0ftg3+TZYl7dG6VfRat6k0JMq768fkksL
sxyTeI+nCJySFKAgEV/oXqiBCq+/qzAgZRHLWuovnB9El6xZFWL2Jkg8uRtcH02914MwW6m7ENXz
+QBjCUn1WoAHal8AohIQ/c5BWTJ87mVcJu0dziH5vEdv9vTaJ2k4GGNEHVWAr9oXMJRQMs4+UnBr
db9EF3Qh/MIaMBEduK2Aaohv/cbJJIYbaD1U6PQXRLBnqKuM2oG9gmNiGx1XS5AvsTWn1xsmBXqV
UCELDLUc7SWtYwZ2leWrJMuc3/CaNAenGuadpSnDyxHdDng8E+MhMqz8JuxQKrt+ci7E76f2pSvI
1ESrImgMMhAhxE32rn1K12jdri2ekvX80d4zpLGQFV9eMtUS+H1ov8kF1kBp1KIPSO3/ANO1+2F7
3LeL050Xzitf9t9mxLF6s5G60U8wo2OmzsBLlOFtYGX3bsFcz1ghila8XP+SF83RKUU3nYcQ1aFT
c3Gv6KEy0YXtYJjSlPdjqK2b6sYun7PJ9K/bOr/vbJqoBxJyQrQjz/IkiqXmTB7niL64W2a/nvI8
2Njpn6WQo8l2YkZ6b43ZaLs0xIzlPXYN3Xvj+/V1nD/oVBxFD4/SM+O+sqeMjKFxx5ktQsxq1yNJ
k6iw7dt2u44y6y7W0ptRr/8IO//fCedq84//4c8/inJCJOnYSn/8x330oy6a4nf7P+Kf/e9/dvqP
/vFY/spf2vrXr/b+Wyn/lyf/kJ//T/vrb+23kz9s8jZqp+fuFzpzv5oubV+NhL8K8V/+p3/5l1+v
P+X9VP76+19/FF3eip8WAv376z//6vDz73+lefjm84uf/8+/fPiW8e8OTfqt+cv+17f651+mv9z/
WBf5t/Tn2Q/49a1p//5Xx/gb9W08EqPlNsBehx89/Prn3/CqAbyl3kTVGPzeX/+Cnkp7/PtfFUv/
G0g+SroACFUGEflHTdH98VfG30DrcucFByctHWLYf32Jpz/84R+bxJf555/f8ub+Efb8228KNJew
ZArUtEMJXq6gAFS0GW8JUUlU7uYqd1cZ0p/wmh+3pVM9N3ltrLpEQVQDnj7lCATUNSNjnYTqvRPa
DDQpEyRfbbkeByjwkYeCQlAdtFUb301lhW5dk0XrHI73ao5vAm+e1nM3OKtYkCgi24f+KiqMG90q
/XHubMQsvN3gIEyRzvper7vjRunRZcwCdLQiV0W32yqiVcA/SW0kujIUFFeNrcIkj/zIiqobQg8W
bSbN6h+9vCh2vdbeIk+T+BGw+HUwFcdV5eqZn+ZIv1nNzaSMXxKl2Jbd9F75/8ydx5LcSpK1nwht
0GILpCzFUmQVuYEVFbQGAuLp5wPv39OVyLTCcGbzm7X1om/f8oyAh4eH+/FzVHEl9WHoOb1zRLKI
yjrymK7ujN1Oy67lLKivrNY8MkGde3WWMULc+74n5U7qOY64s7MwuBbaMZIFooi56SWoprl5So9I
DbTvcdqLgy7Jj00Zxht50B03rScUwWGfKUZkOwt1x8ryjS9QLO8l2tVB7m/i7KGYmnBbM+/axwMc
lLpxZdgICVZKjxgVukuK2Tu3Rd7+msYKeZQy/xbUzY1iFszQ5Xd5NfUbn9kNV1H6fa8qX2dyOMSA
ZZQ1Z9odSeIXNF3Wec7UwOWa3dlKq7t2kAQs3kdXQVAFKNW3jMLmXq5S8uUgIVkJ5O8UObnWzf5V
EvlV1G0yv0Cq6znOwkOHOpY2t8fSLcHvtkCm09IA+I1GhTq5ia6kaCVX0p3B7Z3+WQ+z3TheDyVE
VGbo6ZTHExNFL8RU28Bl7HLX8VPK8gtqSYfMn/a5obxCnUefO5J/RNpLEaGwxZWbNuamiArpnyVB
QXNEZMmLmMx068HIPCsfUECzIw+pmV2SWdspy7dgxYVGkSiut/0ErW0jf02sxJPN6Qj5EbKC0l7o
1XVS6PsCkTR3bJtHo2hcxvCe7O4ul6rNmOnk+DfTKO2V9MVWanSjAaq4ScqDWZX2U6H/CEr+Xbkc
DU/rkm2DHo0LxfOVP/DckoKtKEyKztYBGZR4FoM3ptdea+9sv0M3dHp1Br5R0KFvGuvRSKZj30HF
uR+NHp0iC6GNii4T8sspiAsv1LyiQBetr9q7quuRNX4URoB8bpL+SBXhaal/p6XSPnFA7mZUrFRY
zSZenVZ7LckZuwKrqAU9OPq/jrl1mq+J0XitQQ9oGL1YG46GtE1TZacwrSAKy7WRuA9DxMzM+KnK
g+umK9EQ6lGZZt5hN8JC7rUSuXU0Kd9bPqtVN5+NmjQ+mW6TjIem6ish2vYROqzItkyyW5a0S+Qu
lxjHVg/6NO2BoV4VIXxYTAS5gSoSV8Q/87K/V6b4zZc1MICthSqo1KrIjD+wxmZTQTKJOFKGJCvd
xVjwj1Tfsy35BtUmtCjaDD2pHO1ZmTSDZxStQdtCwSYPGG0vxd5wpt9N1f+TevzV9flcZPxneSOe
3KT/sxt2/6uY76Zm+af+P7xcUUT46HJ9fsuntzyipPDPVT3fx3/+lX+uU13+F/BSYFK0JOnPcDX+
+zpVnX/NvSgmbSG9pJs8K97/+zqV/wVPG6859CZ0/k3AomRg/75QFeVfFM/gpoJJmBokf+RvLlTK
eycPEQPYlMIzZK5bKTDanBEf54MZGL3ZwA9S1FN8lCpuql1ZGlVzEFlf6y+mFbVAuxCWJl60ptNu
dI7PF8kau3bjgIJm+is19OHnFAxpvQvqIR8Q1Bs66UVHvl7ahpxzIvrIYPiTI6ys/OZXSVAenKGY
zPuxFhND4KLSW39HSPCN3/4kWuFVhpwRXM2ktlC+82vr+2Q5UnEj51Zlu8gGRlXtSs7UzrXXAVIe
F6UFNHzGoMiGu0rU/uhmoZ47bq1lvv6SS46KLlcP2eK+q+v2BVaT8rksaTtdJUmuMq8U6tFdaqlJ
dkzzFgVB0vD4s2RM4xWYcl4Qkm+n2V5vGiAcg0LBnktH9p8qZMPnYYKgeTGU1qcuJHwGfWtaTJ5Z
DpK9U8JZ3RaZC4VXnjEyfQj8I0uz+kucZdojKn/9U1xk/tfBTtN0XysRtGpybTyEed0hj6rYGQlF
UBUQk5rBULuT1EOB3A5peZUxa//WVbr+0x5N6V62irBzY6RIS7dljHWXmuHIjQ4dupcZGrfy2A7Z
3sqmDClhKUCg1S42WpDb1xqsirYrh5BrFn2Ayl3O1aT7ev0clJOyG/WJu69TnOhNTpXmEQBKXD0V
TtN+r6o8ES7q7HDNDAXD1WYxDF/6MEZpsJKmH5lhdTdRX5cHeeyrbNPXzlxDSJv0Gy9/KfOG3JeV
nRV0WoK0oNTdW4nE/ZTWtSg9QctE96Lc1L+nviPfablRcreOOdDDqPajT5Uclb97C/kx1wlVmWny
fiiZ7bD6ZnSHJoa80QmS8V6TR/1q6OOk8HJzsJDeNuO3sXKkT3Vvha9akoakF5WlZduyHPorhWXe
W0MYdJ6QZHGlox+K+Kga5cecJPK6q3qIo9M0G4JNVfT5vS/i3CN1nLZx5yi73ArFoRTKJNzQHJzH
KhzjY56V49EqFBnYqVzuM6ULj7LcB1+NyVQ83260ndSX9r6DYfsOmbX+qkQ3bT+RFsNlIDndlTL2
KDRHcZD/GCmSCFSozfxVUzsZAcyavN5tUjuCeFvPpN4LGdEzr0q7k0q3qer6BgWI6DPzPtpWNdGl
1dJBfLMVSUhenURquHfUAHXreCiRR+4iRBclkTRkgnZ4Nfl+AVmkrpS7RgwBcpGZ1gO2kTqy1Y5R
l/Bo8cx+Ua0JId1pihmziSCO/CkrAp7TKMwGe6cJETxFmiUprjFFHBvyHPjsr2q0CZoryw7ho1Ta
xCGhbKTegYusCGYF6SR1vox60wXPspLn406tg6G6YswnmD4hZkiq2VMuGtwJlnr6FlnoP+pFaWs3
qNgO1lcRTap8QOOysnZjHKBgG6nmgMrNlKM6p/RO1bthFSfNPkVv19zyQeVBcdE4L+KN5qe6s6lH
Y3yUKP9Nnt0KIZ5DQ+9Q2Gq6pLyzUfmsXcfPVPseBlmJsnBsdzhUXGmi/y7CJIQ2q5nsLyI082xb
K4H50+7RWXyz8gnSEZFNk9g1SjYA0JeitDJRWVHG0pWRuUvJ91TF2MDhHQSuYaZycHSazFJ3Y1dR
tJkpvMMNnignGyPSVWkrhsyxn3u1Vo5OJIfOpmrrngKrjEpne7DjOuqQ5I76qGYcaRSBTHdEVyJr
21e6ERARxjTadVNEYhfJHZ3dxB5CC2WN1Ad5ktbW9EUVNWS5LrHWznZSNOhSvLe7woCnkridC2v8
5ueE73xbw1+HQCiKygJdT4hk6snrSsKIm6UtU5bQ8NTw+hY7JKOEfT+qU6F8VpUmN3eibOPvYYua
II8Tw+yjJ9Pn3bYXkR45my5Nze5nReVOPQaJKLqveWh35Zs8FpL9ZFlTZhwh5vZ5pvRCqXZCGqZw
Z0hFTJe67OOe95XQD5TpnHpjInvb1q4tKeTPaReVwwGcnZ4/KmESDK6VQWnfynZlbYMAsuPHrq+U
8rZudcdGqropfIB9Zm97ZeWn8hGt97CiXRehMG5OTJl4YzhRzqSGpP62OwctFCloR5RRmsDQiAsB
HJPc00X2eeyjqtmOhVl2V7mfq9WzOU1lsZukmMFXXRbS+FmMZdfvascwmo1wagT54klLok9OjJIy
MTI20di0+0bmwRVXcr0Pcnl+fxo1ErWbdHJQzhUCKfhDpU0QJ3oQpU3yZx8tlfhI7cxKrxVfEoxx
QBsycWnpRlUjdps3RsZRadXa/trADa5cy60cwuxYB136uRDtoFyrEJOSWiM2b2aHFm1h5cGOZavd
8/KLp5eh7tAIdiOh2em9bUaqWm6qye+N0BvSKOfMdMjW9Awg6VmI59nDEHWWmzWovxHKCT3idSAg
hxJSqrrNmzHIDHOThAqMDEz3o9iqEKnk41izRbNoZvyqt22jeSIulfZKljvTdolasvYgdyIngoWE
pqsEGmv1Hpp4qExTNEedO3ITK9hpQx1Yh7AOTf+xy/yseO6qTBt2VVMGd5ks+1QPxDR/PpEJbue4
ZBwEdjn4bq/rqXaijW41sI70VFCaX3GPBNXWmYo0uwFPPw0/SBUKGJrrlkCECEWVecwM6pHXSaEy
bm0pCTngU4FiT5gYtdy5togs+4q2FBLEnSYc7UjM6NtfEqKvvepVdf+Wdeom5SLRKk/OtWza+/An
pRv4ca3xyoybwb8aQRU7h9aUauuQpLFj7VSBwOJW07rQ+FbDuKG7bdnk0o2dDXpwcHBfNk8JVA3l
zYqKgegqxKenwhoJD06fzh4dGOFbyemQv0WTb6vDhtLDfA1rTgSZe9YN5kPSBFKKwxRdchVNQ/+Q
ZWGcbkzFV5NDEdLJ4UCmSe6qNjL25G++hShYnjijV9t6Nm6Tts2GbeW05HiwBaeW23UNI5xKjKds
sqLPHM+Jif08GwNnpAQyOsVhqAr/l6MOqyOtf7hq/lOVIomeE/h5zpQBq5kXci59v6s5j33ZxUY0
djREoT9H05rMZZ+Y962xZ+5Ki71scP2vzrbaALG/SbfhNtCPQb2X68FN7e3a9PBcvP/g5/yZBH/3
c+jvF5KlDETVWuxqGvoI2rrvnjkXKnFzDfjMBC8TxhY0hqLnkt/7FddGUVBk73FFPzno6muDWK4D
KQtloL83xKSODNkm0wOM4p8aksax5cMjba91CvctHaDMOqi2vw2zlar0/JOXS3pviRfZ+yVpMbIp
aHx3biUFXtNqezv+HOfR9uP1LDov//gKOHPq939YlJezT7yP7LIUSQdWQGyqx/opBKXavA5b4sa2
/57v1yBhl7wB/+SBRxWWaQHtdF1AIUa7cqLOLZE2ixPTnZQVnskFmI41wZsG/xzoNdogrGvhDUpr
G71B6ACJSJMe+sTJra6ih+i2c1xT31b36ba8TffT08d7efbFMGvrKBYy402Dd8nxAr/vJFsTQ2NC
9FQVb6e03STGGmp/gb79Z3XvzSwco9AqnrQSZtrNLLiUbtJP4hpSILe5Efvgaa2re3a0rD+EfhaF
dioG1rI1mDIt0xeUttxc0bdM6R26Dl1G5dUe1ePH+3fau5oXxjyxwqS0TXkCroZF2JIQlhmlpgdQ
oWpItBubyUl2HRUwpj7ciSrkx+YWPdZ/7FHRAPALREZVzMVZbovR7CLqaG47C1xqh3AzznPFg5ff
KW/IMh/+j/YWH47TbJTphL2w82ZKsxCuPTiA4PW8UjfRbi3sKme1FPbz/foWJy1vszKOaUu53ZW5
L4/Rdb4Ld8Fn+QiD6I3ggKtufht/rq6HlUGdsyO+MDz/83cB36/APQw+C619BLoU07XtNQT1hVNw
urjFGU8mqUvsDhulru9MG87X7LaDFHWUNrL8YEKBr/watGnrt6g/+M4x0le8dUFgcu4+i76kYwQi
QUSrcbWpRs+cgk/60Mjk5c5jb9/6Q+DxypGkyP3Yjc6jDMImtOj5bzoyIIBON1dydB5VOsXzTP1q
FCTNxqtWDytn45LrvDey+IKjE415k1PvChgMn/z6AGcjlasyUEm/jU9dUOzUsNl9vLJLbkPoBIQA
sANJwMV5zAK94TXDykqYqu3qmzZ8/tjA5a37j4HFATQLOYwAFTauD1TXeUYaHdbHFd+/EMRmAW+T
PhLsluBuTj8P11GQpj5CQUEeuWHMCxXy/BgF9nygShe+/PWKTqzN3/HdSZOmYixNJWsgGM9emjrc
xROqllXy8LGZOfKe5CKESPhRdPKeGd2zvFCBK6WjLqWUPzPlkKg8PpWogjE6pZcm8WhVzCrdt764
zvti/7HpC04ByIexllk8hpn6hbtXYdSkYUyu7vTGxsprN7LWiHTOTJCOgBufkyAq3DDBnW6iKM2a
wjAgrDLSUFIzonanJMEaxuXMMRZWFs7XMg0Umgxgu7pOG5UTgKx7iVacv5Ga7pfo+pVvdnaEZ3uU
K6n/2zo47kWALJTAKi2JR4Be9tZ1TzP/ENDN3oRITO2s0PLdRM4sr5dla+WTqWcbOvsKkApmNQlU
ZylD26BHIgm1ZpjB2Bkv2ZV4irbOtv/hH6eDdjccim8z1SXA+eQ+8Oh8Ppn6Xve9fm3Ia+2HzP/8
3fGgOV44Rq1QmB9/d9NTE6+Q+lz++/DpmEATyFsWnjP0qpBMh/BPadXNtB+mvpakrFlYeI0ZNtWo
+tSQy+Qxsj5nyAF+fL4uZUHAZzXUtsEMa2cESFE/6Elpsoba74aNZna3ujQcpijd2L4z568Poghu
IaDy3S62rmlrA+Kd3j7+FReSTKZ6aPkgjwfRyxK2pCCP2qYIxFCezbb59MVuYame4AZzVlBfZ6cQ
13xvaBEwI78OC2ECnZXib01QuZb4ncowI9pUz35/vKY1U4t0NjCqyKLEVrtd/rugCa9Jn9IeHoTk
pZVfPzZ1dtZPV6XOwxXv/Nyq9Fxu0Kh0tcS/tkxK2FbtBdVtW1LB6dV9Ua2gSy+5JZNrQAbBe/KY
WwQXowiCStYxWInHTP0laS8fL+jCTc0wAyhPbBiQis97+25BZumYQZn2tctzPms/VcFbG696/nx1
LG41jGhESCiG59vt1IgTj23WB4IPJDbjHU3GGy0K9k5CRgc1bcy0gS1fD92uHyuKPoG38ky9uIfv
zC/yRwO4PBjhju6Z0yBo+LuwVhH5l7fxPytcbKMTGpQBLUxkXxCeaR6sl+AhIvIGz+0XZZtsUmPT
H/43Qff9ti6OWCiNg5zrGA3tn1X+tfHXcv9LG/dHRpOvhtjDknUxqcO8ldL5DKfiwc+QBCvMFf++
tHHvTSy+TduGiZBp47p++CrL12pw164NCZ2boIbEzSzP9YJzXjDFCeOxMxJCnpN5XXUT242HCN9K
Ir9mZbGQJI9SUWpYiYXmjREJr6CDo3z/+LguRj/mt9C8mFmsFby5eda292XAJL0Vs1+38XN6TL7M
pCjzADf9GONBbMPDsJcPf0cmf251dpR3UWKgl0pTb16cDdQ8N7dqmHlleq1KhuvAXvLxIs+D7Oka
561+Zw2ez9KUG9bY++mmnkywQNltVD431ac4lt1cjldemOd+PsMgmOvSuJ6BqC5ObxsGMu3YrnLL
7kUbHid1jfvwknPw4Sj9Qb1yXjWVGsdhthkDhl4ddd4pkgDXla6pXlwwMwtkUr7/I6ljL7KkaVBE
LAfUceDMijZyY/1s2vSp6s3dX38gXo6IEZFy6iYDcacfKG8SM+172pqVcmuY/rYdh+0UfvJHgHx6
eLDrNcGt+fCcXiD0OOeJccu0OckzNue9Rxh1b9p1Sxah93a2bZO4eizqtNqrkDiDDGu0bMUF5z/4
gUF9cc8rXZBXbcUK4+CLUT216SdbhX8EjbFKYvhhABDaGCsR5NwLmVtT56kHnSlySqqnixTAAFAv
JmoYyWdL+9ZCKPPxZzsvQVtY4L1sgyMCw7Ks+zUxaUCD1JLbMqymbqt99Es+dht994ed2rOOf12C
PjW4lDArpdaCOWNuZY/lxmlBBZorD4Nzlz9Z0rJN0DtRYEclFrJB0qC6Ex0Psa5Mx2pb2Fb09zci
5izgW9YchGEvOP1GWu1rUeiwg7E03DWmdRUa8UqIP49+JyaWrlcOYC99HRNh2Lwp/bTJ47w6VE3y
6vfBEXzsl7Jsfqx4xqVthCYBNiEbdTH61qfrcjqjA+TU4Xuu/aDD0bnJvolrZysgWE5id3qbmYzW
vGMOq6eHjCr+O6OLzUS9so/y2WgWm66gfkfUAoML/mr41NjVCs/PhffXe3O8Ik/XWBdjYBcl5ytO
KgtSVuUom+Wj3yW7NpHckpdxkTuvo5Q995VZuWacAbbJs5XYeXGnaReqNGWg9jTmKPDucsvNinZ1
w6+I6l+1uIcOJRPqykG/5EKA7v/bxiKSlCCrTPJtCoqJBi4eYIeL/5iuXzk7aMFRvehgTaxMZ/+x
G12yS8kU8t2ZQ5D+4OnazEwrxkZJ4b9QAakl8ifJZJg4MyCp8FOvbb5E+evfW+QcUsLkUqCWudjN
URN+Ehhm6XaRAHfzpGahR+/7YObd1STGjWNnh48tXnIjKM9pPJEPz83JRbJQG1NRMXwHqGo7buMf
yTd7YzGaycTArSyv6v5dOCPMZNJfBvtpU+tZWBNJUE/DwBmp809T8jUz7aOq/9LC30pkrHjmhfsH
d9TwGhhnWdzClG9Imj4IAg/QnPR3oJr+S9gkw+PH+7dmZfahd/7v66EW+CNWBLSuLQvTnXrtE13a
NBNqPcTvZlDNMg+qFLUSZlNz7aBtWWwdE9yJCyCq8Td6UxuSF07NFD/YPnMcz5aUxMVzWzlFvB97
dQTXDwjyc2tHhbMvGOv6SdGmsLatXej5Va3pfbw1Ji1VV67/8xwH3kEZtTkFHfVzvekpUnJLkaDF
qaZyY1t34OQOUxl547gS7C8YgoabMwpN8ty41U6/QFb3MEAF4HskeBsHILrA4Q7wEe4hvV8JROdp
lKlyqdBBAQ5NyXeRkMZhptZJD6FVbZm7EYhGGnWHzFC+CH3cSXRyurZ7GMdxxeyFjhGQZgRaKWfT
AZOXJVmhWpGkpNHMrii9ltDxtUyNT1/aVQb/S3vJNlKUYwxKgT/0dC+HwFKnScVQIGx/Z+hxCAzU
ZGw09tuDcEZl8/HpOb89mEeHGp7wSuINCOPUngH+TFcqidm8BuXn8BVuY7cPV+olFxbFANY8OT3b
gRTv1MjgjGkx2ky+RNkg3rhCBnSnIt2zJygijDhYWdMlc/AZzcUnRsjOSlBijC05GedBG70a92Gi
NE9czskGeTb5BVkxxft4D88jEBgMdFRh8ucAnFWj1L5HooWREeJc8WVS+ns1aMIVG+cRCBtsnUmD
ndbUmV8MiLsDQUTkI84V+KUbOJBNGTy5EziRK3MnvpW+1jz9/crAJNGLoC92/o6tDBFofqUxXymV
zyCKH4UqP/zfTCzCtzoAFe4FJhIjvtJj88aw1oR2z30ceZQ5N3LwdVx8cQ/lmbDDQqGRzYsPpr3y
utET0Gef/3YhFozRFFJo3MwTF4vQ1Kh2OcD0l7nCN570eQKOx2S+4trnrmYAT9GZ9VBtm8xokYgx
+RTzFrEhVcjkQz5FO2lc+R7zfp/m0LCa8R4BkIV2+ZkWpKYX+WSUUI4lvbYVCh9GlfPhiPrrd7+e
dq09wUOsjMePN+/CkeX9w2UFeyA0gkvcW+4w+2fZcQnsz7hNihcz/NzZj5KxVpg5d4WZhRSeXDAx
9CaXKUlLVylVFOyUzFpW6V2j5Ntq+P23i8ET5o4rzNMWiLaFv/WwcDjliCc4fXzLFj8E0XgXi/Bb
A3ryY1Pa+cbNRE8ILM8p1nns8YXVjhVSWK6Spqp9S1NZoaI2OsIvjpFUtf6myzQfOvhcMNQA+rpv
aTUUjJUqRV0CY9fKcTiESSS+NJ1jSV+mRg3H69opJnlL6dyqt9IAjbPbhpakbqqhsNG+ssxx2I1y
1IpPcmgPjUelfgy8oVGkxLPkuFLuhEhrCIBrKQtcRe26X0PuSMEdUQza/0pKzV3YtUN1gAfDnjyj
AOjrakoZQasO0LVceaudezXwaupxxE4uVoaeTm+guhxgOp2YffEHVWNytYV/dlRv6iS+MmW6VYwR
mW5uQ3b68fe5AGjjEgLxQXEV6tszAiGj7R0jF+PMPaHtjBu/8IrP5Qsd1A0dmPvkFcnm2FujETq/
LMB8UWFnqlmjlbyMEpUICgZmUwZX0MMt0prJ2uxoqD5vqFzfMHnxt1Hpz0tphkxoVNXOHB65ULvV
GHpxRaKjgci8zkrv78zLMcCYGvSE/C0TTYDTz1c2k5/ZSUSxrLP3+kZET215EwNIX/laZxs322Es
3bY1fUY5LrKhWvaHBmwQJNKv4b36Vj9N1+GuijfKXsC/VEBWCABg/O4c11hvLy7wneE57r97xCSg
5MNgwrASjwz9t7d1L2+MJtmqUrYSalV1GeEXi1zcIcVg9obaY0t/YN7Y2DW38m31Sx32zMoyceqO
r84+PuiH8ZoZJdn3ICJlLHW/RqZzjgP78zsoKugMnJxzaylTOjbMzEKU8q1GhAvq8Gyfv+SHdtsc
g1ckLVdi5VnsX9ib9+XdHg9J0YsQPAyQAu4XyFUzHdLOcOUsnEWahZWFC2X6CNp9wkok74dSdk3t
tgJ5Mx+OuaJQ/DV+erZHL1ImvwHbPI9/vl9V2wKeHkL+PMSkjJjZ15PTbRvZ8abEPHx8PC5u4DtT
i6UxiS0ca2Rp6gQ2JXxi3skrkuf/m5HFSYABTZ602Ug0frXkN2qIHoiCj21cdD0o6sg2eM2plENO
N61rirYJO4ykx/KoIhLjH63bfqN5sqse/ge09fPOnCRVfKR39pxFpXBgessOFOKXVW30fX3Mttmt
fC8/0aaU9iYqnMr9xyu89KneG1wETJmqbFDlLNCsf9e2skdrYcNA3Iqvr+3j0vn0OHCq0GZd8LeF
3iwczvTPm3PLdCk47WCjP368rPNa2WIjFy4oEupopWBd/3BbMiewq6/LbXVU2cRVatdLUfn9Li58
se0TrasHrM3qU8m2uC2fnet452zRVniUbI/XBAzoEGp8vMr5z557C0KOZOLWOQmgNumj1cSzt/jH
zHDcMfvrVz80X/T1Zo2bmZttKXjXjWEaFKkOxDfuvcx+mcp+lzAz9PE6FqS/dHkXZhZfK46SQvV9
zEjQoWguQyoyFWQ1vzYbTWKqVDgPWi8kt6J85Q2xqmyHvgZ8VjIfuNLWufApKd3NAFV6Yfywxaec
jCifCnIUtyJomSDSA/2R/5/bwuL28arPZ3jmVb8ztbhfKyULZb/HVLvxH6Bwsw23RA0P3bjCg2yB
Ijr0In/ksLUv08Pk+e74nO3SX2tojvPW/vxDDGhRaarSjl6mgXWUaGEHUMHVv8WqOxMs+vc9cs53
0iwiWxxnyVMj96bcS6wVF/4D+1r4MI8gCKYgy57BBYsIC91LneaUYeBecc0G4sFZ2tw2vQiSR30T
HJUrPdjP/PDrXaALxwfTAOKYIqGvZs+u8O6e14c2k6ua/Tfz8hgqsPMM9co3Pm98srUYADo4z8EA
GD61kej9JI8xyxuvICzeJN+Gg38Tf/mn8am5fuaupUsXIjovvVmkknYaZA6LDbWqxBHCh/gjHOHI
7G5T7dUPnz923UuHBJUT0viZQBh2pNNVaa2vqWg4Ji70TV5tRBut/xaY21CTVzKJS5/ovaHFEQmt
ZNQgfWYxtXFUY2VyR6UwV3zw0o69N7LwA5tRXmQoWU0UxNdWPH2GEmqn98bTx5t20QyKYaReAILO
qkttk1Y6lHSJ2yHMtDG08MG0R3CJYaOvLOji56F4AZaahx1iLaefh+c81eEOS1ry2BTiILfPpvhp
rTYOzqvdeDeyGP9taOEHkq9HPXMKiaty7xmHZD9cSXsIbjZrgy4z/8jyqoOEBFynTqkbBsqFIyiw
zo9Nwks1iqM4vbP02Bo3XexMh9gW1k2ZM2r5SaUgPu58cyhvWj+dyQs6p77NVAZEr2up92+YlTa/
lqNwnsJALXjRaBEqClnh2JtWwMGO3GoNkqTI8m8TJJgPjW+MiATlkR/cTYVQkPiw/ajnf7HTgp5N
hgC9DruOpwVNBqWB1gzUkkNVAQjQyOpWn6T2xQ7oQcBb0jFeahpB8qCGJkOLCDnU4GXgJcq8ukrk
HwxL88zyGcAw3XSImfm2x2DSGUC1MdmnbTFQlMyHyavjuHlsTdO/zVksFLxmlFwrnUhjKiMWnNTR
mNH6GOMGxYFObsnC/96VUQDQ6asA6UAw5NTBHLhPQBtDERDZTB3LgRkfprZ/CLNWWnmEXgoAEMYQ
yugbOWcQ976vNUcYWKrVUv5Za9EgH9tBzfQVjuiLgdomh2OiYwZLLc9MG/uB5KBvxA3k7+1213yO
PreucmXu9Gv1exBswu3/JlLbFGkpNf+ppC6S/TY22llqKYGcpR894cT5lQ2LylZN+unHxx/s4kmd
Z4VRb6JhzVE6/WIls8mmP7K8slN3ma7ci866LSCLyrviSQmyF9tK9qUZXdO7WksiL31DEG5w3ZKj
ouiw8BYpimXKhGR3ihD3hZnsGfhfqftcMMFlx/SIQ214dsvT5XEdxp0scc1aHWcvNDdNvKpqednG
n+7GXEpdlgajqYebADIJnhThs9pvWvCPpGnH4qauPGlv/E9E0y7cGRgCqUJbAuzUEjTf5lnFuCTr
MlKveRP32rV0B+7b2DIz72Vflc/xQ3edvHzsLBcXyvOdRhWki2eknzBmQIsis9BOcx6q0oe6p3j4
2MT8yRdZHzVHdIpnOlrIbxffKw+n1NLGfk4gsswzRngOew0OBCnUrvMusPd2OT1+bPLSVnJ9mIwg
8J5BL+rURYZISeIugdGAHvQbgf4KwCuMEJD/rQTHi2vDhkX/9wL5cy9RNbankXTCaqCymXIGdyfn
TSrSR6XNu63SjCtvlotLo/WGaLfGO3DZdK6csDO0lN0E4eOhAHMTOwasSGIlGbtwB9O0/4+ZRZ6k
NjDhjCaZZdQ0t5MhYDzwi2pTA4XcQJC0qjN5yZ4pa3ysP9DLZcya5pmcqiP5C7KN/JvS37Axv8xn
7kfab6zaZVgt8MQtBOwrWful/XxvWD11FVmezLEVGLZ8eIeC1o43wo4+hWq4sqOXTtp7Q4tEzQnq
qplqDIWGtFN7y3anxiw2Hzv++azWzK3+bh/nX/HunQOISY2AOySQnyd39og4t7PRkGqbVREd201/
zkTMUELeBLqn61sEcN6KTRC6yW5V4OTygoEwQldOF2CJAzVqQymnjJ8yCTBS8EpqXqO1121nkKio
xUut1z8TNYbhZ7KLbQ5ZqgmfikjaaasUUUArO999vDvzc2gZiUyqJ//vFy2BoqIZTLXM+UWz9DTp
3MHYK9t1GdNLQYE8hgSWZAZEyiL6qEYlxanO2YGmzkW2cS+0T1lne4Wp0TFbue0v7vI7Y/bpBw9Q
P+lbGWMq9Hg1ndmCJ9rH23bxiNBioW2JLgMd/1MTFVE2qIb5iTG++E6zSUN/O8Xjyse5ZAU5DXpU
Mw6N++jUShcVA0RIJRFnOohwcpNx1mNcG7e+FGfeW1lsl2Qkfu10WOn1soLXSgIuHyJL8NBrYXgr
E4FW4stlgzzS0Y+RSTcXiZ+dWG2BEioJUVgcR6O50f6LvS/pjRxH2/wrg++uGlG7gJk5aIvFS3hL
L3kR7EynKImUKIoSJf36eZTV6M8OG47Oug0wh2oUUJ3JIMXlXZ6lQIllgBvxMJ9guXw61NoLgxzy
ClQ8emghODQHhsZ3Mue6SxXhkALs29rLyNKi/4t2pjp1e67L9f5E2VBzRhy9QkF85GvvPxrgoZWk
QY23HehIiT3uGXMmBsjxBjJljbXn9FRs9nsaH8YMHVwoa5D7Qech1+3omBVDnHQ7lvCsiWdIgsjL
OQQDNQ0f+IWbBgd+V/RJ2ACqmXGAnPFEfitvT11xx7P30c2HXBAcNFZW7oct60DIFmp+K0hTVJE3
JUO4H60p4p4Bocp92J9qHB8fkePxjjavpWZICY8oFtaLldg9FDCfDP9PCwrHgxx90rauZw2YoIjy
ML+x5mpLHL0vVXPZVd6JyPDE+gVHZ0M5HanAMgFKM/SugsDYakk2Pcsz3XcZ0H63i/ZO5H7H1yU0
XWATuarVQNbyoxGD6GphOHaNLaE7CEzTH3kgnv7sulwPnw9FOOSVeGg+GPUi4wRfunEBK6DzwarU
gA3hv7jQ4Pt6nI9TwQArQhj1XBC1jrPYfjaVQDUXetlASUg8qkE4/eHltU7l7RDrT3gTTZSDnnnv
Whwobvg3S711ULRWhbUXYf349Ww+FKaPxzp6ZRrZeVA3xnRWUAR/DiMat/tiD1HQ8g6MAXiGQh7u
P+g4H9+ax+Ou//3NHOHfoCqAuaEKJxEtlVtx4Jv8fDxDUzaM3WtI9e2DIrJgf7Q5MePPPyD0F9Bt
xP8eCxVAzXUq6gGruyr/dDdNUh2YGdkXf9sEsgvUW0+VIT405/6e7X+PeRTuBuXkQ6AUY67Oek48
bBDubt0UPZe4ioyd//PrOX66uBYIkTbsT1Yyy/vFLS21+qpjuECpZF7czLHzb7qwt7I5pSxxHHWt
M0PTClATExA4kM7fD2WGJePUAOhJOG5z5Rf8Av2AeF7YzxLy83vIGYbJ15P7eB2jNolge4X3gV16
DJOFGCxpAy6hnetDylZIPAIOa6459fr065E+WUaAXIDY9m3UdHB1vZ+brB0GeT2MBKeqqPdciMHT
hDbwZp31iUn9Jpe/fV6xjsCFo9QLlCwaGceljzFk81gHwIKt3dRxJw8tIBhV5mZ1umqJmbcotW6g
uAXQEo30Wbf9eqqfHIq3wx/HS60CLL7xMXxRsCWl7WAnOujLEy/PZ58ODQ2ACleBKqTu7xeUDLnX
OmaBGq8Z/gzF5IKIw84hZHpKJuSzL4cK0ur4jQI9OYaZqrYnvgygy9mWQ+b13tZctZqHjt4HtXsK
CP/Z6XYAB15RmiZgx78rg2/uMntSAVQOMZqxhY4+jCT3NJHbZst3aEKRyHwg1YkCyAcs27pd3g55
tDUFZAp6qFCszfcp0Zd9F0EBH/iopD9vIcwGUjrE9s9ORV6fHPZ3ox5dY3VDgb43MVG/xItk2Mvd
5JhnzkLvQ6bjRi/+idj6Q83473mGqzzPasp8nJ6QcpjMzvk9zyXz9qsvHdw2EtgZpVZkRqc7lvY6
h+ODCEGDf494FO05Y5HjG2NEc2888md0MOIiLb81t2EaXoRpuxkugh29Z/f2Po+sCCsdi4TewfU9
qRP0N77RVwsy2Ceuok9PzptfdRQeev3s6s7Gr1LiOhSP0haZVu2JS+DTzwuIOYCKoFd8UJzxl7Jo
PYVBqEanuLRTbzXfrJ5m/SDrU8iKT2cEwAPWeoUaH79Rhc0GODgHaDvAAGHiXRzU36pQ/pODEiAP
tAla4P4HNDPXUESu6O/P6WZLl5Z76KSngGNmc9KkCpSEpH/40+YNdi2wdN7aG4R60IeWtGFbSpre
glGoF/tLGI+OCwc5deLR+OTSRrsBeDMbvPC1yfH+Ou0MXeTQGMMtx4Inf6lf2pJ/+/pd+OQrAdC8
AvUxC3Bij3KFvO/heg1l6ki4qFbRX4ZEA2y6+3qQz4JQH8YHWDGQl8BTPXoXjLBo+3yw1jNXbmUQ
eW2szp2UHcqNStWzvGSpr3f67NR3OjnwusJvbu5lYA207jHwb0gwxNKbRx8gTIdCdB382HbXZVCn
j5zxKr9pX07Mer1Jjm4aH30pKHJBngBR0dGZLqXkdSMJQ13MzfwXvh9unCIGo2TeG3EZm5mVjG0s
6A4S8hSV0j/fPWByAq+ILiMixeO6RQ4BzFahSxDp1h1iZmpYkKnl/utJfrJFccAhgQx5GOTqx03l
GqsH+JTCi9G7EeSJYsBBThzxdZmOl/HtEGss8OYbFp3X0j4EZeo3MmwPhazMgWfpqbzhs5OAShyK
/8SGGvxxQ7aD+5xvjnAgCLnfxdKp0p6idym4cWI+n25KBC/QCrCAFHKOQ+q8MVk1UExI7+X5CuTL
78jNlMdjDMeNSMbNK/1GL/QpnZvP1hGnHFcWrPYgGXS0HSF1VrbUliyqxdl6H0PsLRYepP3pGczL
oqYsU3fqf/75/ngzqH90v/R6avrC6dDm7r+R6jq32xO59GcbcMU0QEINrnQfWDoBx19ZGvhsTjWf
4ThcaYObJ77YJ+8mQP7rVQzkyYqxer8Dewib963Z4iD3+VXef4d/J47SGI8LRFzYP8h/kPqsJGzY
d+JgrRv1zX4XUMvvBh+aoEBdWAnl4V3LOpEFfL76+tt8QKfjGQP6wAcbEQAEbIujHQEhfAsPl1FH
zflybm+DK/aCVrqzy/EGbFFKjctdf95ldca+2Sqxf+q9f05PPECfRPJI8lYGwPoToEn8frZTmIfw
oMNsQ0aLgwtGP8w4DM8qo26izTPtLf+UWtxnwTVYSZD9Q44CnsNx6xRmLGVd1tC19K7BLa5+0liu
j9+WQ4oHccO5P+3qxNjRzdfr/elU3wxrvZ9q0+awmGkx7GpqiUYYdFFj7f4q/pRJ+PuzrjR3SCbY
HkhY78eZtem0Zl4ABW+ChTMqc4gpHcoTweQn9yXaFi78kDAODsfRKLBVAL8nwGy0YV6Fyts7Czkv
bHL79aJ9NgzETqAOAJDcR9kTbU6Ok/suOpg9wHhOUL5SpvwIRfcTxNlPLhJUvqEChgIjmgrHmchS
cJuOaxeLW3vo6kce/Lm+nsrHEZAXr+R86GiCKXvMK+V0coVZwpQwX+6UfQ3c1Nd//yfJFAbAO4xT
hGD4Y39+gqGBGZQwLIP3NNKavTNFVSa37gUMcbekTovs1J5eHSSPXmeMia4BFO5gpg5W4fvNZo1F
5bEGk4Jmw4/1nr+p0WdCbfaSHeSDzsSl/A4ll/YQnA3F2WkS9wf0K+pf737AUWwphZZaCfwA96DT
crvs0BRqvwVXKHdn4Wa4Gzf8UB6Cm1MaiR9P8/tx16/95ppexqAngmPcEqy7KniFllICc4d4sE4i
YD++P++HOnoRaguUWmedoncdbKxYbxpkVC/hDX2ZYnc/3Inr8tC+GHfziQvr49l7P+5R5KVUA0cC
uOtE2uNx0z72pRmbywnc0SfVlfejrLN/s5BQc4NomsQovYwmxOURgHgvw5P+YT1WZwDnvJxqdX0M
wFYaCq6sVbsO5/A4Mi6LhoVOjVYXnnSCvr1ORuNiOQcuIpUpvzPdG9mezQnIWMkfB+VHQx8dF9OY
edHAJRpgvDaZnCAKjfuvb4EPH81CTuoABg5s4SfQIxSGrTYAUwmVvikJ9CHXNKXLnxb6MAio10hs
fPRFP1ROe1BumbbBWWMU1m82nDJmp7qDg9Gp4P/DKcNASDDQ70FdEU3Yo63fV21ZQqaiinyxuLeD
pS04SSrLePRZlf9ye33KOOCz5UOwZ0IZDbo0uKzf70YwzuE5pWxYosGcjkBpkEJWn1cn6Y/rh36X
1WBiCPB+v6AoWxzHlCDswnd+wTiNfd+gKWJwlQrZHnwpEk8ah2EAQTaovLu6yPelhMhna8Is5eu9
8qHpi6z83a842o5kLmwDLF0sr33TVTAcO1jXU0KSbhMkzRyX/g7pz6Aj49WB8DOyPJZMqYppeqr+
9fEdOfolx9d4Xhpaevglhoqr85B+a1g2p17cbbxEwb9exB1bdRL1o/NYxGb0HzDHPrzPRz/h6EY3
ltrMuYmfMF+rpNg2GUSnjccxDjdrGZC+hudwxf36A3y228CRD0GPXzXD3aNZky6nzPVwjhoGp1/+
y1/QxplPfOXP5vV2kKN5lYS0pswxCATIQZBs0sY8dWo+HQKTgAQRyE7hMc5M+ySH5I6uokBTWCYb
fgF0fiFOPBWfXQYhav448MBWouT3/mzmJsDknM1VlIvVNzZb+jyy7XsYIP2TFXsz0NGxALhjdkU4
YcV8O/KLawOo+a8//Gdv0KpcsQJ/wBqCYuD7udSd4RaVwoq5cCcjSfnAzh0ZkcxDQShC5JZ03pJN
qRuf7s1+qEthVDx/AM3gjVhT2vdDMxIYCCZGfKxQws6Y9O68xS1gZChCG/vQhiEDSMR6O7ryT3ki
az3MRJk2QO9iRa4eRRRL61YtAakwGoqqQ8WUZm2JQ+3b/c2J9f0Ql2IksBwAnlm7UR/UJ6gHS1Pf
gOPF6o5yb0QsaS+MmGyKO/8CweFPN52xvBY8TKPhbDpV/P4Yiq/NIiBzQXyFA8WH7KgNAAEeZVeh
f5NvljFusnFrHdh9flhSQDG3bhW1D19P+eMZfDfkcYtvaAuXtwpDwlQ79sXPYjiRin02wKqAisoE
LJ0QO73fN+C4WQUkhXFFm3QaM9GPMwwQc2GeksD7bCCwYuB5AmoESsZHx4/zoYSQUIFdYrM7oeHY
3M4AYny9XB/4rdiLAAj89yhHdy+MGiCkZGCUDuQOt1iiVvF4UWPauj+gkRq59i+V/yrYEDUUDI0l
OzH+elu9jwDej7+uwpu4F368FSoC6yzjJWt+MifuYw5mAcwVEHWkp6oeH5+a98MdBTaNPbrh0GIm
pXu2eFu32eenlD9ODXF0urWuLV8UGMLvN8vO/17x9Os1+2xj2A7aIevNhR7z0ScbJn8O8xotitpo
71kIgTU8Fq//YAwgf4C6w7v8IQCEQSuID1BtidDBOuPgIc3S+ifTeDPE0Tq1BQTG2ABcA6wRNiOk
YCIbFqkn9vdnHwPSOP+ex1FaZTJW87zCPGbZbUmv41obyXCqpfjZF0FjChUAvMeIYo9GGUI7lyNE
+KJ+gpBaHYxhpEL7RKHyk7scBV53FYtFZxaX+fuTYoeU1C5UuSJIX15Ywvw+Q4rJJxAR8OBIBTKj
CuyUe3zz9U74WFrADeFCWN8G2XAFNBxdeFUeLrBxxbguIEyOkXoBePcl3ubq2bNT56ATM7G2/piK
1391I/7Iuv0/82U/iNfmVsnXV3XxLP5fMGdfRXH/5//5X7CgL17b5Fk9/8uGfXWX/9//9a14bn4+
v7NmX//A39bstvsXjj4CTCRMNlKx9Yvo117Bvz38C1Ta1cwRrVnUPNd461/W7M5fFu4M4AvWmhuC
bAu3xr+N2f+CvhdYcaG7UvCgn0n+xJgdW+PoTocuLI4cwjpQ+pCBH0vxagSnveWhMuMXrr/tpz5k
sTkPVKML7pgXnhtbENTpyGAe3IIUcIgDdoX0pATIwrOvHTp0B68c+LU1MX4DKT/6hCLBcAWzdOsu
H7pgN2qrSI1ZwdjY4LAnI15ZAtw5WDdOUNPUqOtwT2APXMakszFuCaT0/Yr5DSCZNwzXA6KleK6X
ZV83wtkIm7U3rUvyi9IfsM0HR6N+R3wYP0MmRzvxRGbfyKiSfMf9AZSGSpL6gcJHXqHC4CzdOYBV
grfpAgkdk14vxGFQuEKmqBZ0Evxx6u6WsR3RU6C5EBaJW6a6+Vahpy3Oxtkp8mtCOAkyp5ZLUk2S
HZY8BIaunQQcwxzdpLpgdgb5i3GOCmN0b+yKqEvbD2coQ4ZBe2VKa65jZRDz2QyMKhHWUhWpQh08
g9OuvJ4Hsa/AoNrgyViepryetzAbpYkw2LQNzNqAvG1Tp9qa1JPu4f8c6QEQ5IgsyniWk5x/Kgta
0THqG8bDyHQbw1tMxS0XRhSWkABzZXlYGbcXbaf6/WSGEF+w5z5AxY7kfh8rqkLoMsNKG2HoBL/i
mAljCXA14/2JcsfrwoRWoXAjNzTaxCxI+GNsXFj+1sNq5tsWiNSjogqH7Qg2VAFxfcVIZizV9NKg
+LmrXSri3tIIMwMIziWy8HietgXa8Sskv9owaHkghQ56EZ71Lcoqm9oOxvxpsPL6B+GiS2un1jCS
bxay3JYWgxhv5FqTf85mxvewpdbRwqAbCPbjaK4+2w9g1gZQOKUj23m1IirzZy2zHs2xrd2NVmxq
VV37E+mc+wKN8Co2R436UF5Y9v1sNfWh4IByC/B5IbnJmwVWS9yuz6VPOHqUraxJJCdh0RigJLdJ
isBBl0ijDC0TiQMN1Jwx4S+ACtByro2ufJxBbYH0K2MrArlaNtC+dKZk7IiC7EMPEb9FwJ29qhXU
biqYmxEjqKGFoR39BBvlFraoE2dmrIGR+SnAy3JBUjZQ1XUCKp7M3oG8q+qX8nvNB8ZXA92CJLxB
WzwCg7m9nDpCNqWSMLwFdKuOq85s7525NRPkAu1ZWYZzZPnA1iuA+gmZ1pfZn4AxLhbIxbV2KcAk
rYIX0JT9uFk6fcesBt7c2oCIRVhAcDvqtQ4upWWV6B2HBsyvJ0Y7LFO99L+aXvTX5eCwbWNX9QsR
DbmaKH7phk1G+TPolUa2Eza0TMfeG+8aMVo3xLFR8UhEs9BFpGEDNI2KRzTrbEC5YUKaP811EUJQ
mHfMNSJLe8uwK8rCROJaUdg5Vdr2kzqcyiJqZEMvvXIhsKZ0od17YS9zvhE1fOBtMY5x1w9G7FqD
NaJ7w1VEJ8B1GkGDYOvldT3Ayb6fH1XYLfLgN4PoMhQfuyUuCHwClmF0L6ah9vnGhdV7Rl1zweXG
lj64QWjAmo0u53Kv67r5MVCi8HvKEI7wG6EXtL68fpL7siGwJi8lNTbOXLCfA+T6kkIbDuqjpVbx
0nN2beDz3w+tzb/Dl1huc+jmXQY4s9teF/oc/skqgeY3Dvks9Q6yKjaNy8BqaOooyrO6UpDUMu0u
BWPEvM0LXcHW2p4giMn7njybBo4MuJUkNkCmvLPMhwJBGW1hjGHcVt4D2Bk/JykWkHCr4i4ElTnJ
O+ZNsZJ+dcdlmV/ORj0faLh40Sys8Jdrs/psoB3c2IZwOAP9ZbnBUSZWqgTi/aQ2PRS6+cQWCgiv
R0ksVyrTatIKFaHSyO9DaGil5eSNPyqHqjPiF02diM4P0WbIQ5SmvHG44ga2tTYCZwuDNnFuN9T5
obuiOh/KAtbXXDGWtnzAZqRTM3wnZs1JaqqySSETumyWYsEp78pg6SKztKEyXtNZ/jLxnW8qIvrv
w9R2W4eY42pObHpXJW6nl6UH1LgN5mVPS89MHG4UD3hKpq1fUv95UTQJ8JEiZVRNLLmj74XhDeOZ
skARzU06v8pQsn0IxdgmgyS0GQnqqkvezMHNaE4tvGC7UdbweTcCHRNBeb0hSs2/Sg8F1x43X02H
B+hNFPMY9zKsHbA3Gs1vTOqXKBuIWj/XrVlfTROtDp3f3QeN5UQ+9shV4fUkC8fKvx+Wsb4tXX9M
himEdlju9M0tqi3j1gMXGl8N77c1yDJdLLvYQwKpuEeNjewLm1cvCxftQxFwLJiFrkVcCyffVV4I
9IZd2dEyl9OZTZuQoo/QovBWQxBfQLEhzYeFb7jLJOQWQhrX49xkbAR5xx1YBenuaUgLD3x16blt
3LAKnhjARW4UHO4Tqwi9FMjMIB2gRZ+UYChB6Dv0vnlkXtIaF2wSqHXPOLlOlQqmWBABHLonnTN7
NvvIDGqSzFDQzcJeDIk1hPDDtfS8bYtmSaB62V5UXUl3/WIZB+1VZlqK7kddG01stCPLCoPX6WTR
Kq4HMezN0iOPVusbN/BaA2N1qmbzu1youoINeb/NKx93t+W3pY8j4TnX+VDkt0RZztbDMb9T01jn
z8w09Vmu6qB+BQV3HCOOV3qJck0GELnC1Y2cWs13LQLzsVct3dLZyK9BJlDXHWQ6Y4RrU8aAez8o
SvosGER+hU05/6LtzPLVVmSyygQm5ux5xv0QUwVlC859815YzbKlIElezktpny8WbQ5OD4+zJbzT
xrXtsuA57IJx2gm4z9iZrEz9OhFwzHCPWg18I2s9TdFA2Ord7vMfApb32Ywe0NMAaZdNPzn48RDB
zfzeGVMPnrJNzGjtkbRyOyRLcMZDxtyEzjmFzdUqajG0F7YgZmb08HEP8BfjcS8R7aTTbBtFZvUO
LfABq/osp8K/F1KRn7zJ3UvEfeTMRWj2rYexdFzo0j9bgD279hzpJ3ZZU/iEVZ1xsMkofskR7DEQ
hpgXIa3ryd8Z7v/Pkf4LDi9f5UjgzNRl8/w/sue+fZ8p4Y/9nSlZf63pB2IPaJO60MBd7Rz+zpQM
9y8A5gkaoNB3Q2oL6bB/p0oE+VUAdDDEm4E8wh9C5e1fqVL4F25f+HCh8gLEB2gn/p9kSsE6yJvq
F7hivysGqBogtApQqT2qfrGawrWps2JftywuGePmZU6V6+HZdvhlOSArjyw+hVbEYG8SxrYFdxhI
s0/qVxAw+jwgxjoLSN2ingomYR/No9OnCFNtqK9CHDeW0Aa7rdx5dBGo8/CgF896JMICPcAwgK+P
/KlTVWy40tpJd+jMGPydBVHAPLnXCAerHdwC+IQw1p5Wog0MfZuZjDppIAtOI6fgRjxKx3rqVV9u
AiYLBVH3oRoSj7XoF9R1Z65KkWP3Mo7APyGU771rMtogPrnT2Mf2VFtndc8BazSoeAQoCC022xzz
pAAWJY9CwYunNugtmCKKxr+B5EhxRfMWcSAfGnPDNeSEI2na+bPkAg5ihW/vejfQ3dXsha26l3ZX
AeA9dKOhwBBCSOvGFYR346EfyyqGKhT+1RgMmbi0JN99GuTzPdGded73xWq42pkHrKIxKcQAiJJy
mXv9ThWTEblyFk+TBZH3SLKJ701dF1cu6aZ9ocrlYOEChUeJ3UyXDEy+yOj4vIfJ3r2vG6uGDLAH
b7CaGLHoNEmghFXuHIRHLYSSFxhtcwKuWBuE3xDYek8K+PIX1zPwdlKCkD9qIFyUWU1TnrPcdBFd
oqlwNRhMbqC4XOygbVcfkF8FcEdvrLNKOvl+rF0S+2XfPRSLi3gFj1H+Yrt6uEeCQndUKDVGTAXW
bprcbitmK8RfwRqFpWmsxOlEdTV5Bf2lfd4j16R6kDtco+69Q328OZmAJfOa29fZBIROXFMWHFxi
SNiBFiFQlXOHh7GJjGYJb+ZpwgOL2p/1aI0hQcUXngCjY9BDbaB+ADcdM1DRCEUKAITDzjsnS2+u
YhTdeZfn+hzp/XQG6Emw+hibCbMkTx2rHB87CDDFOSFDXBLuZoDl5zfaaEiBgHvxXytdlxfeyMdr
p9IiG3zkBhJR8lnf6elHBWuJn5XhoNeJTDA2XWXEOSidMals41aLsj1XZm6mjmzctHFHlbXN5D73
rp2jRhoq/1nKwXhypTmdVzosdmz2rcSkRbmpmRs8tV3dZNJwzN3EJeyX5xYMfqu2MrOHa5CQc526
fTm+SBfHDfG3+aKaYL60Oo8/QOYnv5praaKA6XR7BPb268J7crM4XCatF7AtFRZc4kuW8/NBiu48
WAxyIUOsRd5a3laGVZvOnT+cB4b1yzbhEVSO0n6RlNYHR7h6D2kf8xanzUlxB4rYq9w6reyxPBOY
Qgpa0bgReUU2nbmQrASC7G6ttWx8NvVJ5cFXhPo2YixDDXeclAHiNQd5eSHcX0CnNokyi2FXMhFm
HiN9Yvq9iNVSiYuqWRiyhTJIsA7iyhxafQG9yPEwiiVPPZN2D67UxhbVlzZxfNHubFbKCxUOek/b
3rFjmpP8CcwOc6niUZPpIhReq7PCrlqWWk5uJ+7klj+tgA9p0AchlMK9ZjOXxrTTypY/iiZcElUV
/mut2upeK3O+cJa8zIhZtQdjtCskd2NXXYpQhtsAZQlsnq5G3BJDL2sISYT03r50DDfPoGTWX4bh
zC+ZsvqsHxTbT6gpJeArwujNY/Mct1JX38E6QM2oVeTcsMLlx8iXusCVbA4XHV/6MLWtABIlNtj3
JDL8kkNOw3SMeILo2MMoqECFqWr0ZV3ZwwHpjlNuB9k2qElBYQWdRSKhOtzOuKvTBVTzNWprHP+i
sSfvqm47RqMB6CYPuvFCUH1ud53MeZwzo7e+tQ58HiCwjh5EZHNbwTh8mbgFaUm/Ec12ALHt2VMs
BHSjLm5CuNq9CD3WYL012o/pkJeX0HEi0MOAJ2pWiLB7bbrQ3QWWXIpYsQLWdHKpSxW5SLNUDE0k
+GiPeBBHDORVAHdRFF1gzkh8ETvM8LaWnVNrjxAUo+RhM1Hglpx5Xm2qvUzXXOw0MXuUAyq19apS
OJdqFlMbo1ZaeYnhsvEmHBiQxNzqb3rbM5q09tuFA65fVENkDqzskbnZHhLeHuQELzRoxPAft0OB
B0qW1N0Y1HOfXZ53340BuvHOFnec2KlOyYfOzxUAXG1f9oktOOvjUkOhKp5DUu6moqrs2F14BRn2
BhD0zHPye2RegsVhZXVTRmlYPRULigqp7+d+V8ToXxvkR2BVNbTK/LZCRtz6LkhKW2M06LlZwYId
TTvSEXGBDdqgElMGuZ52eRM2DPfPZE5pKKGiHJvVQgBI7PzJB89kVp3escX3pttqcBl5pWZD/Vfg
ju3l3NS8Mb4pY0EjDlpV5wpZzhalZo5LZJrAxJNBuTUak9oXLSw1zWyEtOvZbEqvS+DYkTubBga8
+cZVAaR2Oseyf/jlODytRmk4q1V1gcaS9S0I2+6qGMLxERRp495CNxVUrG5uIewrQJ4UqkYxrKpn
cbkU0voZ1sYi47Gu3ZcW3PsidqpeGDfK60DugDSdPJOQQsxjZlnLvCnsNjCiWbkViWpG5Y1ykQwk
gT1a9/BqDe8m2N1e4J9OR66vBieaBptuejRi98Ic2ycBpUAIBdWutewWd1YsG6diymA1UGQ1au5s
01hLdzOXOSwN8mq+rfIc0t4BvHNKyDUUMvPKydo1M7aBC2f6x5JV/dk4sfl66E2ZOqb254gWqhtR
YTXsS2121g1jXb7pO1dszYVOexbq4hb1AjTtKeseSaeHR1b77HoxcVMkMGFjL0BPuNddoy0cVsJ7
O67ZRFRU+6HTR3yu5r3HuRjjoF/tqoqWO+mUC3VutkbYxvZQolyHHr2bMK71dSu6sI6lCmEuUyKn
vi0bBZYEbSee9H6NuwCSFHznLcgBsRNWnJDLCuu2ZjJ8BMoDJWbSFrc5CoA8dnSPsuCA133n+r26
XHqnefAh4Yw7YgSZmpd5FSZzPhXPYT87mQTBLa0QAv3AHB30ngPq3hEFqZ6AFIYNpAbNbxowKH+0
DVUQbRIBSrGlQYxd30nRbnLljWzjS1C9zqpCoKrScaIjG+SLJ+V76raeHPi9aMq7B4WFww3OiT/H
i2MpFB8H3/aizp0WhLeK6m/at+pXPnDk0SEgIk7n0BQaM/QXcv7gxh4GliFans8sLa3YwkOdjrU/
3JmwvEYhvg6K2JrxEPkouN3nmg/bDqdob3uLndWgtu4G6fFvrsvsi4VMAbJdRyZ+WPpWFBgBCgNI
8WOOj7UvUPa9DWwDBTL8HyNYlxa3vR4H1EZR+YPCWn+oe+rGSi0lZNid+ZK4XR7bArV0KG4YmTv6
bJuHsn+YzLx7WKrS2LfoY2wbz60SHhqoWPluHhfU7WH/a4YviFPYJeW0zqrZExmpeBm7RsgjarjO
XpQGS2cg+6Ji0nuwT7ZQ1r9sRgewKl7cC84RxjvIopK8KQFeq2GzI1HpPHPk7F66I2OvVq7Mh2Vo
cLKqsERpw584mghBJ1+CwQguKjwUr0FnIbQdTBmcdcKqH+HqNL+ihwUN5WCiMpVNjkTAzWdfbms5
mKlGqQKgOK6C88GDY3ZkW4v3ypqpGhObSE53SO3tF6cPHWBPWq33plF4PwvQEjC46PAiGJZzV3k5
/+61obi0UccsYl31xjNEtnxYjbZ++0QW0gBiYoTjIbSL4f+ydx7LmSNZmn2Vtt4jDVosps0G6hfU
MsQGRkYwoLXGa80jzIvNQURWJQmy4q/s3Zj1qiqNQTqUu1+/937nK8nOgxixTbHT2QW18ZDrjbgn
zLP2OMsuL3PBQqovJA7cZIzH2l76WvfqMemv5q6oXHWIyKBmoEiTcRmPiVqWV3NSNRcSwf6lGib5
50AWKyaH2vkiIODMzqtIv4I7nHqWVgnnhiXMz5wazZcSu5ldm0rzeZ4HhHCttDrYUypThAEjbLaL
+JxotfimWVp7nTPfPTAgyVUi4/o10uFuS5rEyURIlN3KmL/Sy8ok0NDVyCd9Ye60IjceizmfHzhh
JT86Fgc3bM14p3YaIbtqpdqdEQhkV1JJvAmmpbzM50I7zg1waFuLBuCmYj33D7lWDzsjVLovQ9DU
vkEjyKNlVdhLWXVv7TWhj6+lPhse5XAiV0U1ZFAdRW3CLw2xqqfGLb1Loab6XZZkPvUymK2mGD+s
Kinb6BLxXhMNFu55VL1wbsyHUpDbXct2em62DQtYTPTkt8PSnoUUl3aZqoxOn0ihL86lcJYTW3+x
rFY6zKEYeqEKqtWqsVmKxu6O2EvkJCZPN/2sFd+NeDSv2sEUvgYEn96QydVO41Z2SqPJnpZl2Vlp
kAFSim529RSjmn7SjC9iJoulK2eSHtqgHboXGbzsV2HKxc9ybox3phy3n02sqh+F2aoOIgfy0B50
bNMKOWpuhEBfjkMsWTgjSCp0E1FraQ2Q4rvMmlI/5Xsw7JgGoy+5ESt3SdJot0bRNl+VYGquo9Wb
BU+ebM+xRv9SNz1vb5Y77kuJUGO2gTl+nvFSOwaqCHS67BtmnZB+6bJl3C+CLnhapLROQw76qpT7
1gvzvt9Pkdw+ThzhPo1BSAdRSgEnYlUyxHMSKtDHyYTdRUXUz25YVZ1mF9qiu4qcFKgIIqW+qzAo
tifCxC+pIETPJmTz2zRuymdio0L0ChYBiLZ1wFIHUCJ0hcAIVXucF5EjeVoIB5J0HUgqc7Ie9Vau
TNrbBFO3W2NMHjvBIC83mwV0o2j4IkNOXpAiJX0BSs6SK9usxEZw1sV2YGaF1gVyFUo8AXZrPmXM
ULLVIqNPpY8VfacE7XCFfaDpmlUkXsAeSzlENAmJcTWX2aKZEVhJm5kUhmdyNJRcixQ0ezmqtPuo
jUkA2R2HLC8WW2boz3TY/2QG/xMm0e8yg/RQxM/x2/aJ9Tf+TApqfyDBJvcGBni15loBnr+SgpL0
B6ZtNEmsvS50o67eV3+2TwiS/gf5wNUulbwfTbEy/aT/6J+QTX5mqWT/1/8xMV76O1lBWp7fZAXJ
09GBQayEbYD5s0V10+BVpRPFtZBviO7NkDxAEUiNcCFVQl94k6kJ2cUUjEHilynWdRdTp+XxuSVl
veWM6dhPjqVkU3poYhif/tQjKjljA4mEs8zqsXmzjaHNora7K1oq8ZJn5KGQiXdWpCuRZO7LPC4D
3ZUjM8mU4yJTAEj8tT5tjEe2KWHB0TkrJ78jXRftx5l11pOUuTf2krFUz/R8EMJ2sgWRXopUk5pR
XoaLpwUl/hWjPlawhyIjJ2egBLHuFwLF9m9RMRXfh6DTSOXlUZHcxJIg3wWiXAcUJ0KxuKOA3tQe
rGtlIrbVAKJKMVd/VHK2Wg8OQX6OeK7MzujusxQ3m7I6PhiJYIoR+JVO5RzQ1zU7Gmc3SEzxLAyu
aXUm9f26KpQDvara9zTMcgpwSkwdvyrncTijPhBi0UJCSGKdUioeujnLn/VRNr7Ulkmp2paLuW79
uDaa71EbqZ2X1UqnPjbZaBBShEXC/4/EVPbkRq0HP+7LbmLJDeNexB+dL2qu2pdCUGfdReMdBKEd
pAGPy+5yrBaPZVxEOz1RMM8WhWC2xVFslPt+zkfOraNR5/ugoV/1kl/qh4e2pYpDlmQ2Ry9JOBn6
U5iN0Y+Zvan2QFFwRknMJFH9Uog7UpbKNBmjTf48nL/VhdFRZY8XGsKepppGhbu660X1m5JYyveh
Mw7F0D0L5EModgVhtGiYwPWzYXSgJ4PCLFMPnsasXa3Trt2bHOEGt9bkSLJDsRErtwzEmCwLGbrQ
uhGssTDtuMpl62Go6THbtX3TJ0STnWUvlkzD3mDqI5CCfqa/oHHVWdDDfd0YZeTyUChqLQDqqdv3
oK7uJkMorGNFGiB21Zgj9i5RKiN46UZ96h9lKaoVJLVaMl5GSySJX6n2i220LvqtiL9BBYvwnlsS
lkM/0EIy0+KTCCRXW+gFT3O+mDTIVHFUSS8GpdB2p/VTS1BeZ1Z3E4n5KN+KcjhLnqBkbZOQGy1H
Hc1M1SWNiDo0H3vfsgoBFWBlKUXe2I0RA2OWhjptXxYpM+mTEZmAQ0waUEmmT7OoN+ZxkbCtKh1r
AIp5b8yLRTtREDTj5yDvusaDbhA2mqu3lPUzZ8SwYabAplBchWgVE+cotKecNZCQS74xI60PhVCO
ptfVepPujKpI92UTTvjKFCLlTwzGuxDhJy2OtypnAVh2hlib0c1UdXHviU3UKBxNQcec6ZxBsSZL
y16wW8Xg71E81eX0qxwGmrifwlkN3ICaKI3eoSp0iZ2XeqQ1qHDHOD1qgTxqLknJpq2dQZ/H6Til
uLActUwPi7NyINl+Xus4AxzJupvtWd4Fk/FF6LQOBWc7B9LtGJdZ4ktSnSe+IqRj41UTZrD7BVOq
8cwUyMG7cS2llS+onbQctYmF94WFbYwneyGfYe66mMQBgXGkDu4idpJ5vyRja3itZfWGnYidYe6V
iWYMpwCBML4EKb7nV8PcTsF5Tr9dROvPmOkBeSQDeHFT4I8SOUM0K+hbk6Sv/bGguwWuAF1K6a08
QNZsXDMw9bx1+5qqhm+YQ/h5mif4MHmat/V1XpklZk1RY3KjtOIs/trV15DV5RSHVYEkVheWES2i
AyFW0J0gl6hTJoWQKVROEMYSUfRB4DTtEJFW4+w/elNXkFKZly6WD+CXO/lrXmTF6DVEcp2/RC0h
cEbsouMvUukTQsoZ4dx5wL8dbT1Ny88FtjrysVHHqn+w2ql/oewxL05MCFc7RiNBYhfo1Es6G7R0
2l+1qdBHD6FhkStc6kCs761Qt3KJylJmBj/6POw6nyoNacopVGLrBIpR2sg7Vg4vklj8gESMyj7g
PORmpvRZyQp8LK5Hbzzqx8iZSOYfvun2UjvzNwFBE9y/1DnlMbF1Ifo1NpVfDWs/nDK3XC4OmwVN
lpxmV8pZ9mVVVIaH9iA9/H251joWpU1QHcjDwddsQY3CrCzsUAEnN8ZSHUBqGQUWqC6iz1n2bj47
RQjZtCG/G3BTsoyKVCC+ZsDk0B3IzByUXbQ/zTn+6CECFaI1j5ZjTqJbearWmsPct3+OU8IaS53R
X7wJk69TTeJbFMKve3o1FgXf1yIEORdJTor0jxTn5lFxgYwlruV1z7ALodHNZ6GM69Ypsd/6oF4p
H94NuonyjLqo4kZmUMWqzwVO2MyC/auw9/rXH/uPos+vCQK69n/951ZV/G6MzcvqykBIgI79+jrM
o+6EN+lFtV8cxSHzsD8lvnlbziZwXT9GsIWrNzU+SFuXu6Adczrgian06SqtdnVqsL8+69Pjidva
dPX/GsfkWEWTM/3wW5+pxCwA/kSwmhpXPI6e5oO3dKcz/dD6vZtf5351oZ3ovt/Cz3+OSW81PQH0
NmOhsGmDn6EiGnHHKl17kx+2eEhW59O55bcPeW3jde8QizrTTnIGz7xr7zsHn9WHZteeeqXrt7j9
bF5dh7IeHl4LZuSIXv+VJmZedAw/naWObq9q0MopnFMI5q08iLvGwRosJNGCKDMFNsqGbAmxAamp
9NNZ58te4lPrjmH0iH6yF/f1SRev95Pi7Xjrsv7q7sTJqGJ5HU/YmzvpvIZKF14st/odVTBv3rd7
qfrVP/Orsf6jOfL+Y3o75ObFFgEdxxFdmyxoJDkO5aXhlzv1UP0YXc0hkNmh83V+/wFvOZg/Hytn
PBGghwzBfovZoOATVakqhJjENAeSOQQw7jr4OrRxKx+kG45eXrbHS0qTz8ZPpwT4H6x4uqKuOwaq
AETeW+G1UtTghQ3OGoP/U+N7iDrK8m7nza5sV455CWYkEk7SuD78nl6Pu1lpWytvszhl3Oh88atr
aW+6qls8rb6GpzEDW7OaX4+ZGukK/kIwsaWzNMMYNAgRwp/EtS4CHRk7+WE+yM/9qWn5funjgf41
1FZ3mKVzr04GQ2XnKKSPqoNibmFuQta55eyOc+N08W/c4UZqsb1DbSMGzrImGfqGYVtv9CS330mf
hn3tlgcKMTfZxcmd8qPxIAb9kj6+J1UuiB0riwh99d/ctU51JQRYDJJy2JU+TajWl1PhxgdxAN8n
GVuDgMp8T1CsMVCfqhVnKuZ3MR2RxUBNk7huQYjfD74hN7aq7DiN+tOpNf+jd8oOo7Kl/VoC3y5G
FilYox04HdaT6QtT5hdGuSv6Q6SM7u8XhA/n4+uhNht1Wkc6PSgM1bl0a1/nXgsWF78Xe3RBAp4n
x3F/0q3xg3eJ/ZCkrrp7+ty21LqF6ls20g5L6Di59eW6h+YQ+cLDGjoKX07FOx/d40+7I9TeuIeB
qnz7OKuxJf0zd+s9DtAVMjd/0d3aFXamn7qWu59ObNlb5do6OfAbVdAdI8qjhrEZMM2KnFRHv2Y0
dOoMwi6I+heg+odwqD9z3KGhnIJQkauDA9z5qYUZz7mwOhpS+ZSnw/fcbC0nrPsLyhcnRPxbafS7
a9u88DHtZuwqeRjqBUWZjtr6DocYz3Lk2rW+WjfJPrkRTgz6wU4HCguSNavhCpZef/5qc22QFlh0
P4Nt06njzqIT0dMsU9I/8TGvm/TbEEVf7ZF0KHvYRSA4eztO3gjFHNHH83ORQLccVL5ePEeBj5Ln
YbotD9m+Fu7b0c/1nTz41smA/qMbfX0BmyhC6ash0nMugMv2aPhoaeCv8lOmIu9jFQNFHRIBZW0k
RWn19jZ1uc9FrVB/iPOXxPyca6dAVu+Xnzd/f+tgEKW5qg21+mPwzd10Xt/mx1W8Twqzd2aXMMw1
DuHVqRX+/btbU+AcKflCCQ22IXyMp2EhD/IPI3rSxJiOz5Fc25Vsfi2CH2JVnPpU3r+pdThEiYDq
V0zA+gxefZJTtJSNYCk/FLJfRRMcp4lSplS7Sk3aCDWIknlqDv4hOejrXKFCKVD7nSzFgefhn/hu
P3rgkLShAZLiX3XPby8GNDnY9UD+Mck/BjK1dYl2pV2cNI4uMyH2UigJIozILtPdQpbdYDAPZRK5
7RzvhLmy4/7TiQtaJ8rbicTT4QgMqkL+wGpsrtAiQer8UXxWb8JbYgpqXWy30af2c/lZgszcOOKz
8J1k+N8fGIMhzCSI1db+6M0M7nGtVypN+kG+n95aohcjcRXxS0lqTLAqek/PmuRini7N/vNAElvL
X8rqMCsXcnSmCX8Tl8GHuLod/XUxm9mcry17TST/iLNPQWo4tUZ1cDg12T6YzAxiQQKBTUeH92Zt
RGw/wduXfqx2CeGZ+pIeSbp6Ovtv/z3xmgfj8PtH/MGHz/JI37kqAz56tzcZSZKrYdz8iJLbRrtQ
K7QCJ1B+W7jK+txWywImFbfDIXnzEue2B7Y3xj9glh/kR7yVAtyQUxfR2upHqTjLYgump5neuJdP
pd8+mEqMDUzT1GH6vJtK1VK17bzQKeyYlNWdia5CzY9gO3TPhpeeR60/PVJqOY11+WBjXe/6r5E3
Gyu9W20aTtGPVa2+uFSnZSc+YjCy0330I3RyuqcOyR/dK9hoywCkwVzdnqXyPkiEsLFeFiGzC1Fw
0zhD1SIecmoWv/9o1h1lsx5go4iJKQhXqGPb88xUVGJL/P29r7q9FIFeHR9C8q7iUSeKm2jCN7sT
C/QHJ1Xj9ZDbcw1N81kUZdZ3+SsS3Z3l1zvkgCtdMHdoFvDr++KSYham2vLF6Sf7bpIA6V2JyuAb
JGzetjkXqy/SUUqsZzlEeqTuyenac3AKSPk+VUwAjPabiYKZyMrQfbvsK7EqL7maPk3f9B2i3qNM
+/ih2leefqexAsh+5jVf0ysDGMapBf79Db4denMcpmopEXWmT/TpTK5gFy6NFJMduSv9f8aO1554
qqe2+PeH8M0Nb/Y5UxXoigvSJ5zZffmB6h31NMfYKd4w8SJPTY8t1MwA8fzm+W5mZJcaSlQb6VPr
mY1Ny/KCXPl2uV8KW7xI3NJZm1Boq7KXp2R2g+fTSfJ302ZzAZu1vYnjOjPbFPVb87gs9bXIRQzy
vqj1g1GjA9RGOw66z7+fq+82lM2g66rxOrJpWxzGcAiVZTqE7qmW/O09ejPAZnnvFLpMxTB7GvAZ
Xu4Vkq6lQ2FLOYtc6rGe6GJMRodnx/f09dRZ7n02lMHXrRIyMzPG2FKQxo7GgLpYP6HBnc6L75Ls
NIf2iDqWIkTmFnftfFwtEPuD9iKnAGrs+rta4AR5Kj/wfoF6eyVbdHKUhRhY98lTcgj3umdUNy0R
663l5xfZWVrf8GmZtsJWru0wunVPf1zvj7WbC9gsH6bUh+VSrp93sFPNs+BxtdKQbqVjc2mqSJad
8i64PHV4/2jhePX8jc3CgXVNiK4pfUpSwaMecxHLL23Wnlqe3u1sm1vbLBSZ2cmdYSVPmj164Zn4
ML/UF5ZTu6ls9yA9/NKd92rvn4w/P5o7r+9us2IMfHQ/V2SDFuk4l72Wbojfz873uYHNrW3WhDma
LXHK0ieoVxae3D3yMy+RgWa43X15k6rESMbFqC4sw+Z+PjPc349/6v1tVodYqgdd7tInqcV+bCDl
Wke2HJxa6U9Ojs0aQRdEhlVx8oQdgXE3kyBsbzJ3LaW1vuXlD/Jh9OtDdWnusxvrWr79/T2+D0A3
z3gTuKOqEbCQS5/W0uT8iDxdK+yJPrv6mN7Eu9kX3aZ6JihL79pTse/6/b+JlDZDb87mVmnSXRSn
T9qV5ENRCdnRVTc/JHvoHrF7Kp9/4m1uT+rALpJRjNKnKoRpJxXOXDXH1mxPfLOnRtksNGLXakgz
WXMj1Q6Ny2nIPToYf//O1g/iN8/NXJ/r612r7Fvae9MnKDqOSnM/aj97lsBmlaQJEZv8frQT89zc
rC95DuK+YBJqweKK5gyfRDoRv556ZpuVREw6DGqk5Ckuv0v4/8afpuzUp7Ze5O8e2XoJrx+ZYOax
wkYPPAYfJQl+vmqbd+um8+/UND68IaqPGHDhYmFuc5p13+bzWCVPS5VciGiyxPK86OSH37+Xd0mg
dfZwviD1QJOkDA/qzS0JY7WiKuIncZ6claSOucRRjpMvuiKcD0lwQTOX9/sRP/wSaHrUqDEq6MI2
85VDAHYEbKIyYmgIPI6h3P1+gJVv9f41rV0Sq53lT+X2m3sypbI3Y+IEHYeWdD8L1/HiGc1BQV8Q
WbtKttc6mODVLk0teQle+bwTPCX9BEOSdco5fbj58JZfXdBmdaxoOsC8PnkiI+WMCsKzavf7W/4w
zldejbB5qMZMWbdPMal3gx3d0uA/9pm9OOI5fAI4Ce7vh/tw6fhrtO0iaDYDui4hecpbNAAIqiy9
Q9duunXEsbh8+v1g7zsb1k+Ubia6eGkDoCD/9hPFergW6Uljb1EIPJ9ap3YCt/Lifjc96v7puvuH
b+vVeJuFMdbqbKYx9KmcdDQ6uj0Q6v3+lj6c2a9GWD/gV+sIGmGBnsz4KVPFo1Jc9jS6aun831lx
6fsl4apjgLPNIOBIiBYniJ6a+j4zvsbx83/nHv7557fZAhgybT5a0VNNeBgUKJh12YYPe+ImPn5S
f42yefdFXiQiXSZPLeqNSr4VRM2bmlMf2Ief819PStu+cAGx6sKtRIflc/1Y67Z0ntI8Y1AfG7wJ
NcFgr854II9O5M4+CrqxISNrJq41q23So1MCXenzmAqUpnutbvgKTCUb4TPKf6WR/b/7xtb8u0w5
iEIGnXLbZ1mpjT7r/dfYENl+H+rJwsbhVCHu/S1RP8UBjL9PjoWE0ttPO1wka8nl4Wvr9d4ahc6e
4i772EkeB0/GAKza/dOT43/UD//J9vjqHb9jR3rt+ARSKn7DRFl/5Zf8QZH/wNoLBCS9kRIM4/Xo
+Ev+oIh/0OfNp4CVAfUYeCl/yR9k7Q94Z3gQUE6FEEls8Er+YPxBPZdkNrAd1mMsQv+O/IGy/tud
Wv8JVqGbgosh0BF/yiNeLYRKOChyNQWCrRdGb9dwTJL9QqLbsOVSKQ4CbR12DX/Croe8RysJf1F3
pII6by9IwXPQ1dYPUUuGnSaMCXrLwgLfNC7pYURTzz+XcUTUEI5qA126/dI9gxecHb2KwAv1pnze
hil14MDqHB0hrENnfng9D+0dNQjZmbFx1Q91b5TWI0T5Kr1Pcjn43sTShN5b7bLyji7+WD6nLzq6
0DKA86KghQg5EfhehoVB9SpuOmiNi5nYS5hoxdUACQ72lhDmYn4h05ccfy8VsyyPTRxGhaMIloAf
iIryEvTfYAXYK3ejdFFGUn3e6YHQu2KqxMoXautJuANQPeBkyFmk8IAXmZj5qtp4sSRGj2tEpYyB
q2hLKeyZlXV/KcdLS+avHYtr9KEjgBU98YPeDM+b1QxYALaBSyZFY3EgUziKQrs35rI/Fsvil1NW
ufQxXgtlYx3UOmpUuzfwqWjk/G6aRO1mrA1wWIpwWPTuqQMu5RnDsuzCOIt8S+gqP+Y/b/CDKvwI
Ch8wYCvlPJ7kHAzcblZhUNRz1EifTMqE+YNqdmLSosfgkV4KdNliTfFzrvytZeP/N5isJLN5/WuY
7P+GIvp//0/xH8cyKoB2Fa8Xhp+/+mthQOIE3ojSAkbQCjEVFY1/rAw/f8RpY7VUMdmbqNX+c2lA
GIV/2hpPoFWiarz+6E9h1Poj1hNYSSYIaX7+txaGdfl5FcGvBVl1HVulLs1CQ5Hu7S4C+HUSDAQm
92r9bEXVPlku0eE7dZ/QQFEAmDQdSIHQitxkWCq3xzm21M6sMv2sT/ej2O5zAciR6bSgXNMiPhbK
MWnAMJa+UiNHHtwS5EFENiSlb96i5LBIwq6MEFPTiW+Iu95K9gDhH0O66iPaBVevnhMxoPo2zHx/
j5tDgSpQpjDyVLkXa1/Tb6cGmbwi065Omc3Jhab1NRiVtnoUw1WnD1LJy0YAjllwNUrjeXGox/I5
H6BUVjGUwdTsbmWxepqs6a4WvaTaW4YvgFkfhrOhlG8r1byb124qWEoV/ELpm4qeP7C7ubnTK/0T
EOLxbIB1Z0MqOa+TJfSgT5NRtqYCZc+Pcmm+DZV64iSx6dv78yngZyvzJRqrWvftm66iLo1UcLf3
GajYaZxstQmcljNSHz4b6EAtZGLNeSFEvyb/v+wFVd5Glu8G/plPe7X1jHGnBa0UKfdBQnngEBxT
yyvotRWTeG8J+2E5tvuhd1YIHuIM67KMLzrxsgoOWnJLm8Js7YEkDuIuqb/ph1E4SMVZwDpZKV91
/TwVbPgCaXtAaowKZIVDvZrW179yDq/bvd+GWX9ePX1cyBTXatn26pNZbismuXy/Ck+QOQOyA1yp
WXtdH3d/f5n898jc//JfrUvyt7Ka102sa//rJ7T7Txb2m//wClQ4UDFemvn2pe2z7jU1+9/94Z90
7fu5gq79rQQrsP41vD7frIa0Orx64u8iq69P+VZWuv7Cn3GV8gdpBQIrzGZXCLz2z9VTlldeN50U
OAuvQo01zfUPWan5x+oZR3cB4ZaoEUUx4f8hK5XMP6isyBKs77W4rOMT8o9b//Nj4Kn9y28bv9s3
6ye+dArONGv8RkKHZXpbKemqGcyZirdfk0GJ20eKEmc+VO5FKZBqmsBQEPkLIrWcAf96p5c6wK6u
WUhycKTlPgQ5ldMmISH6MeQQd9g8zKPLLtcp8BdNGpgPsQUAZmVmL3H+I7ZyrTpXldYq902ezPN+
GJOg2jVlDKsEe9msPesqOZfcalCMCBFpFLb71iyzwDNXIeaCf566Uj5HRRVADFSW2JwVgxglvhhw
0bHd4Guc37VZ0VrPMJJL/rje5BRi6HMrLjDEi6mpgt79BNxFHty5FwUavFu1HPymD3IYj0Njjjej
lhuN0/TjbF4ZUjbFbmWi/bIrEQqLfMwRkc7KjVQNWP/ZgR4zhlsKhankO/adkZMgQVuaQrVUkuFm
WKzBmXsAcQeMjbryIujGtllxUywmihzCGwqbEXjRpHFBn7QKgbzbGBOYPKuT3GWq+p0gFHWH2H5I
yvMqg8x5QO85BzTsySUIukpWVv3rmNH/E7PzXlTVaOXfuqgtMk/HI8x4jKDbZX5kxrp5oVHpVM8K
a9LBSKPdyHygn8DUOEYDRLbLKUHlleXLApe6KDGJrmZzcdB/9lT15ixT9kYpxaKL7WJRO5PeSOYI
lKMf4aREhvhlhvrTumUo5cahnRMxvNGjCpZAKg1lc8wipGbQBUohgmcXjLBhZclcPNVo6u7HGKKc
94Sg6TVXCpJ8uQz7bnwclRhk4SL1oJ4wRtXzb0G8BrplLgINzGQzka6p2xdo/qJRT1mc80pxDGJH
9X5G8l95XbNK4aZxRFIqVWrRXeJk0LfQ0ERIa3kqWC+Gie7QTkBZoNlLs8qwiSeM6oDON508kAnd
dDD7pCycloento6lQ8NxkTVX5YVetUZ3TCMtk50knCz4wtooT4mXZJV5VgKXcnOOU7dlP0YSmlua
vDyY0VnsBHoRUF8Si6k/SBr8aK/D1oETMEt3VdtjPkwNuhlIgVgvRUIHcTrA8cMb6lyZ/MrAoOih
MACPX4OHMnJvtrJpPrRKlvGtBmO2uNmQLfJ1Ig7pdJT6oUB1pxONP+HlrAvwTmVN2cVjMxn3gtwl
tynlC+VgNZ0+2WD0TMtpdb02XKL4GdZUQjZ1dPSwrhqwMPJIdtTIwFZeDksMAu8CIW8jOhZp8MWO
UmnqbCUwZ9OLrHFQ5p0YDX19rTVcpjtqjWJ5aVWm5bUBX2zCkruTJr7sJY305RNiJWWC05tk3XME
YBvXmRjJIQAFoQIvwS2qrhqpPSc1oefBTx2XxjVLyXKceGTtlRTkiQQ9MFRa00nZJZcztQQE52jm
LIAwa9NyuDBDSUD4oCWwYqSxRdk6QorqQO7OeMVK+iS3+1lb4yKl1OQXONqBaPfVmIU7CeQueAqg
3kN0wQmmF3EsKwXBAXVN0jM0xaD4mlUq1rNEiOIABqRV+8GrzRFshSS14nPeR1RSSvBQlL4EQfou
dhGafqOvivwqNRIYgFKKHZqDAwRqWJqDs7ie7Urqks4FxD89m2Kp9/dTVgyZq1aKBRQkW4Eke9PS
8it1BLnZSokhHwP8BxJvbqjpnOVjs9zA/JqPQ1kTqFg5EHTMd3jFEmAzJUpEO0nwTrJB81mhN/aR
YbGMt221nrfVGbyXxR+5rYeiqew2sILWkUZ54fvU4ea5oRZN9+kYKaJdl/Iy+dDzhyKzlUjWWn9h
MnwZkn5takHOBnkzNArD1YSqFPescJoFRCdJA3rFtD6+jaxwfkmxOitsRUxQ0tPoZirforoqcWTO
42mBsDSBvFSNRaXI3qam2DpTFGN3EI+w/C8Am5nmNYFkk9qZGja9HczCIsBkGqXSLZp6pg1Zm4mS
p7BM4+9R2kBBjBpjvDYSaYqcMU/yR1oGp6+Z1sTqmRT2mnXWmOKgnk1SPi3nQmVM92Wd65NPPKAs
h3k0umxnAlE0QOctNIlOtSyVZy175F2TLwBNVStPKzcQBL3VbXE0g2ONTl3lC9QjxU0nWR13llCs
zOqEDLirdag7WATMyhGMZf4apll91ZA9oY1PrILloOL8Krhgoniy8K3m2pZNuOEHcVCq5gzFPTl4
5Plx6MkVXh7wHgBDZq0Idoq9m32oNMkKPAmDqjWXizkG6rUwt2ILd0JR8sUOc/pQj7oMa9lN5knP
IUUDOb/oZavVD7HQAgUbx7IxL3hBTXMUuloaPwOxFV5AVGbSoUpgHTgLHdnTea6LaxZCGIDODjiY
ZODQFwGUmWiBbInZcq4NeI6aM45F69WVTq1T1cq4eW6nBSqlnOYQCAuzuqiitOouyxWn5FiA6/R7
vvJp3geBWXdu0Jc92l/SOTO7hTarngBkMLsYQ2WuHaXNrMU2y76T97midc2FoM0Yps8sCLM9wZow
sZ+SYvVQ14tFBzAqdhma+Ew7LBVYeAZm2syBG01zKu21nsjLF/tEg8AlyLSPgeXKEOelxiBBr67l
YK+XqZQ9gnsJrL2Qqi2Bl2rVGocJINM7FaeJ6hGYq070RZVKee7moFXOVnpu7ukYk9QOTIOGxikF
RnYIP82SDbcg2AyAplqJx9xOWZbVISRfbKl4y2UFAdYtcPwpMe/0IklqkYxLrWj4SYZdGXb+XIfh
DEuBeGFk86yNVujP02xoX9J0DoRLTM6mZA/1micZzFk0xrZcE8XqtpDlxXAHEjQV3CapouVT0Iga
eEI9i2CIN6W4TC6fUo6eHFPbSrlK5qFHas3+V5m7Ht+U6SDVtYnBdKkCH7qVfrIxBpkH4U0/mRmK
OOmtHYdhpj6EP7kaNJE134NG4RCcg5fCHJ2gRHjGQUah+35lc/Rl+v/Y+5IdyXVky19p9F4FzcOi
N5Jc8iEiMqacYiPkcFOiRkqixr9539I/1kdxJw/eoBPXgV68RqMWBURVUnSjmdFowznA6SgJsHgA
EDl0zqlf3T7bt3jCJvcF4BG6u6XHeCcwNgxj+Wy5xdR/qUyTVRE6Qqh+XFcFvgRoTjPuOGQcosnc
bqGOzvP0vJAVaOzzQPv2aSHT2PzKUmNqdwa404bD/60H1n+3bBU62S8+skj1/dv34bfzLNXrP/nr
maXiJYPksIHMMAbC8Jj6PX2NFDXCXkD64P2FHLW7tXD/+cwCpDdqylsGykQ/u4Nxp7+fWXiebSVu
vNhAWWQCRtn4N88sNKZzzyxnawXeEE6APK6iG5hL4bQuAHu9ccKARlO4ePQksKK89etttq0HfmuT
ufdDMoEiI7VBgvOtmfp2w/rNi3anKQqBT0SCQ8tvJsOtwPm6Gk3/YKop8KEcO1tYvCxF3cYg39Gc
0m/0ulJ/pY3V02ikgKDFQE9WDLsK6NJd2C7uUoSI1mb1QJli3eOG1RIgv7EJEKo5S+17BWjEFB4u
A97Q3OntECWeO6NCozTA0acs08mRpmPZhgQoKODdThZcpSQFNvoN4GQ7Fq5Ksiq3IGL2lrgF/koH
pCvgi9r5AJRdndYtIE9csGju1bEiakwQu2dweUCoDItqUhJ/TAqvi62RWiau16TtDkqmZNYXT5nw
0horcFjuKBxIc0QGEAhg2IeG2dkSDAhA3k518nEoWObss2IFO0TVMYgd42dHixRAI8cT0U9nqzg1
inYcRgABtarez0GLl8dPj2XWY2saCsY3ullXD0Cw1qt7wEBN8wewSQDvWC+WOY/SccryExD0WkSI
wEat6QO8m5qcaMtGEhqzZ03AoBnpeAC+jqWGmCaZ0UzmtBhSNFX4cYDyAmkIc4uArk2jFpUyFYwA
86DQ+zknup/MWqjZWT+Erdd6XUQ7kyXf8fzwfAAjgyPIpCeQsSAmNY0NsDRRyyJB5q50su7DPDoe
QJYMXOLPFk6Lntoi0Zd511vDSJ+rwiEzwFNWkHsMAH+zDsD6LXHBvj6aMRqXud9x4B5gY1odbG9+
8/rMNk0KXNX59fk9gXkDONg2M1pb9YsWH9/lbdcvcV6qRMf9mlfpbuzsfjxMuObAZNM6Lo1dlDgo
7j9MPByWfDbojZIuhvZSGdNMppAlq5U9Ky1i5NBgVZHdaXh2E4QyhgckFJ8QneLtqupNGoGfYmLx
ip62Ugmt3ur1T9Xk9s0Xe0tbzLgHkMJAdUUBdZI94FXgq/2a6FsAafR789VLt3bSop8DuIqY+AYl
Flz5+urWxxUP3ufx1d3jtoDrrwa7Zb6aFJgEyQolP9WvF4X9emmM1HB+Yv7LKKGIrxfLZFZFf6rd
BClbtR8L93ZZRjIf8xxtWwedroQegIjgtUfWAmpVA2mvafVgmDARN4d9WfXDZ1wqFfAsqTLSr4a5
4YenIE9zTpaHOaD7sUC/+AYXW3f615L2nfsdCsN+mX3DzHAubAZgB+oa82EZCAVxvLlkxRHP/sXZ
5TUeK8DfNjQE+AAgnLA0nhLKI8gq1gkwo63bPyKG0OjNsi5VF8/AcG33aol/FpsESB1FQAFKBsHP
DlhVANjFlhNRjB68ijXTvHvgzAwELTVu2sSlk6bdzxSB9gZLW2e1sescK/1iApnvGzN7RC1Kw9yP
oAJpx9AzSTUBxip5ZOtaraGDeOoGUGaEHO3F3F43XZGq86FXqUU9IAO34wqyj6qbAApZAYP7xm0W
IIpZeVKnD41WrvVNrqErC0+wJh9AKcIIuoJVpKU+OR2ZstC0CRB/NvaiBhi4CGrA8evYFhsOPXUY
EqYEEfMvoEH19GHyNCUP6mp22k8KoaiK+TN6yuoY46WI2MfO6A2/N4GE7LtVDTzr/x8IsOXw83/9
T6QiLwUCcLj/4/nbRMrzSOD13/wRCZhIj6IPDuGAg1v4LOFqGP9BfcgGsAkGD4xtruOvSOD3XCya
hgBoYWKK/QzGTwf6HwZAkIjFaCxG21FU49Krl9Kt3Ny6oxsWSuKoV2GwEVTBGj8Ei0JbobvrYvil
N/ba9wT/nwn5B9x0vxKKgQjg7GZe56RgFgBvHAW1jjlvE6sTAMs8QO2SNo0aDUQNj/9en/67hYyY
rEKJEdl1F2VGDRnxbSz1QsHz+/IbOdead//971q0tdf8ET86/wFMBKqMgIrQMTGnInD7I37U1N8V
ykPxE/NXIGH9K3z0/oPr1kWRytaBD/naTvFvtOZtCQdagyFYDWOBJngSgaXDz1XMqZVMCmUvSz1T
e2eOpd3iPdKlqrECjByhZ4BsVk0PWY+yfAcQ6aPRgmuSBEC/79zHHkAJKN8ZHSKA7qXpm65JfMCt
gZYIE1Djkob1igLBj//3VcrauIAuqFDN/vd/dYy8JWF9/Ue/6w1wQ/8DvE/MfWMcz8TdgOV+1yPk
XP/5P/35ELHV/6AKo1ne1koDwuCtSPNnvccF75CFlpet+ctBGR47/Beq9PYZomxkxPBi+NTb2qmd
6qOG+X4WgwodILQogKDik2qy8aPtFfN31/Pfy29FprMKaTG3zmi0yhCX6eNoIWo170gLDjn3w4x5
UtAPBWdif6emydWC//4Q3nnnH8JTR0VKKx3jCtGyrr7oBbB7QQY2PumtGxgWpo7tOzDnhJe/99YA
//4crozzzyFTrSHTmQ8xshp3BSG7uXf2VtkfgLP9+fInRKLjWu3M2cUbwi3HGLjvsTefLIeEM+x6
Qguy1piBBQjFy1/aDuO9Q0Lz1/mPWXu9SrV67uPa7PZlN4blVEuWFvwIvlHbNvoiaY2pj4vFRIHA
e0mRdtXmOrI67deA0tJslcfLv0KgyZs/Pv8VtqFNBLQwY+zS+xQvp8X+MOm/p1nEVdH3JaRyvSQZ
+DyIijponHpP+fpdTf8V1MZfarQ5mfM9l0DhVPVtXbV8AgsA8nU71ZM0iYjkwVl2AkBQ112wdjaf
VOVxVj6PhqT3VLQ0Z9VNibS6bmPp0rhhyyP49FIZnIVAF1+7/c4cxrpOICbWnT62jSXsjfS2VNXf
mxGEhyjaNW+zQNYfMuL2cbPWwIp9oRWSscg/Xqd+nLm2M2rzelXPsbeoR311TrkyHPCwkSAPiOTC
2WiSehNpCZbPkwNAW1N6ldWgH+GtBhaIYcDPOkKzTVQnP416DDqwq0Ri8sTeSpWXAFttIBI8i6ZD
QT4m5VXiQC/L222jrqpMFTh94kHxdmZbhk7x8/I5vi9o8KW/XTltcekm4ChAgum+yT+S4svldd+/
McC4zK07o7lKp7gJlfFJLVE0B1tZsxuqqzyU6W0/58xuqFtiYMWEQLoSE0XMAbWPzIe/bzdoP3m7
tNuCIIyigAom8IMDWLTJCJXs02WpiNbmbLJucptpZQXUPPdDUz1NE+pY7ZWqzVlk72RaUanY99J/
t4ovTQKKvascILLAb0VCysnQwQc+I6z5TtHsT6vPRDMkZiPQFB5TBw12bm4ThDKF+dwjIhvsx2H5
UUibB7HHf972wKZ/u3c8nRwvmSEWbakDkKntwHcTXj7N9297PL/eLo1XRqFpKZRQBQAMej9fllR5
cLQ1aDzrk0eVO9ByN5KITySl7e9nCt8jt2OUOn6G6z6pxR2KvQZgyZbHy79EoJcuZ62KZQ0rKXEG
6Wj4tgbiO9SwAewkOWLR8py1ruY8k8zG5nPyEXQ5qvKwjNep5tY9di6XRhtn9Fy8av0jRW26Y343
PVyWisA3upy1gnO6HhiDtbYm7fzUwCB5rT9dXlskEs5aQR+gDxgJm+N6vdP7D+4Qm/X+8tKCxwFq
PW9lgocAHUgBc3VbNFsBOxCd9fNzVlt+oy1KSEnuA0D8cUHfgNoXhcQaBL+IB/wyAMFegxoYHj/5
QNWPKSDbKol6CpR/q0+dH7JSowWBoacgnjcqUPpr1FHCMZEOGq+7Tvh0lEoyZDzQ2xbXFo1BohBO
snFv0dY5u1XdzNSbJIN3S29Zc3Dm73WzU7Vvl49aJPPt72degSIpC0YdeCCb3uXFl9E4Op5E5gLl
dzibtYZEyRIbLgHMfI7voAcn7JpJFiuJVufMdrZrdVB6iEV3asy5T5GNj1wnE85qS7eoHH00h7hB
y/domPumbSJ7lj29t0jxnfvE4Qx3nIuErjl2DhadcCHHGQ1w4/JdYd9ytEZm9Xcvaa60KM6Ox8ya
RpCK4FOg8aZRk7+sruQlJpA/n0lTrRbEUwuWbqxIyaJCdiWK1uUs1dSyFYQA0BpLuVWGj7MMtku0
LnfVApNuNcB3DueSPTr5EaRjl5VFtC5nnkPHOkdFATceMY8LrKNgHlXJ0gLbtDnb7KwM/f9W18Ya
yNRydM0qlk8cSbAn2vf29zPDzwEItcxbsAeGGEX3m5YMD10xql8ui0W0d848qdkTRbWhHrRGN9XO
TaJhvHLnnHn2I2LJIoPEmw4EUIN92/RDdHnXIqFwpqnoTWsvqO/GVRmPy06X4WYIfPg2LXgu7KRE
6dQZ9TEGQbCvsZNOvqvLqUwl97Vg+a01/nx5QOdmHYijkfkCa56qfKbmx27elRULL4tFcJhbE/35
+qBdZeikY21sDE5oexskYxMmzXrl8pxpgpMcUPcWpMNAIj3lP/r8JR3vL29dJJrt72dqDvI21NgL
Y4zr7JuZ/izX2yH5kF0bl742q5wtD+gLdMNtag4qGwd98x7AvrxPl7cuUMaNYet867UKkiU2QOqO
AarArkbfBusn2UyO4BayOANNk/wPPzsWoP3eMKSU3+YZdMLKjaKoAS1OpjSvIfolnMWiLEibAXOj
8WTTQG+mHZAHrvORFmexaB90Mb2ZIkc1PGIgjeafmQwLQaT1nNEydGHaNq3amIKLvULIawGuAx1q
10UZPFQAGJ1BRYkeyRh8QlEK/mzA3e68JJFkMwWKb3I2q2STnnsFGWNjBZRNpBm3eXJngNjysnIK
hMMPC4JnHk01CYTjLkuUOZgdNtHESujuuuU5s10STzESPevjsfragg45f3Kz+Lqlt190ZrILkK/A
5AzBOMvd3OwL83GWPfdEQuEsFh3KKujPmjYGw3DngxfTQrf12IG9u1Zfrts9Z7ZuQWmJ/wwgFdZe
0DUWmGn9AKZYidxFWsNZqtetg2l5ZY/8Oqi5gTqptr5WHDJHEjWKJMSZ66Jh2HgEdXc8qndudWN3
t6ksTSNamjNX6mWTkmZjGy9DtVPcFW3azR68etFVgn+dnj1TGwuNtV3eYHlwYN0kKfnNLdV9Ypif
Ly8vcJEGZ65ZPy2jYtA2NnNUqnQVHYPfr1uZu13BgUMJyA5hqf0PUPbC108SH7Ct8M5DZms3Obck
Y7BBk4WBhrhhJGrzn42m+zm9r9s7JrMokVi2wz6TulvppHLtHjfHUqhxD87WsHHrx8uSEWiMwZnr
aoKapJvnIVZdQE87YM4GgTwI78qhl4XwIhFx5pqDLxuDRtMQezXuVKYd6tkKO2N6Ap94vFH+So6C
g+f9szAGpoy3gppss7cSp+li8yV9NKKNYinzyW16aG8GUB8Fqk/jopdcuqJT4azYU9F+aykLBJdh
lIqimx1DDnZ4+VReK+nvqRVnyF4LYjXDpl2sPoyhGWDMdl8CWoncaAFY/YI6zncytGjBD+GxYDIM
r1Rj2aMDb15vpxxghdroWpIzES3OmbSeNI3apxnityQ9dWS9BcWf5AAEmrvhE5ybRVU2TaXTsouJ
fjv1SNMfvEnyuhLcADxifJ/laMdIExYbvQMgi08L8iD6cERt7vLxiqTCWTSGcQ0MDVAaZwxkwJ4Z
9ETmj0Rb3z555ix6e9XZkHQ0TqqTg2FI1fJd4ybFVXzd1jljVgYvbdSppWiuHn01TcLB0yVLi7bO
mW/tpOhGn7UmnoFFhH7PYHA/LsMJo1pXagxnstXYdiY61kEa1vxGMbZObdefmQz2U3SonMk6OeZi
yDijedj6kRj3aF+4SuI8UIE5mW6pt1hX7R8r5bFJJEoocpf8EAFxLAKmHSwMQvJdfm+E837Dou7D
eZcGGRDb/x2g7F9++RUn9UwnS691WQ4K2rhUXkZ2Wpfb1Jb8CIETeIUHPVuaoO9p7YiLV3n+4gCd
x84eV/rxOsFzVpo6rrIWaJ2PGSaX6jY7KroTXV5atG3OSlf0TaFWtGKWnH7V628deyzzP5p6/2XH
gslT4FSUUpWQFDMcDG3TmALDzMNxVUeJEQnU/BUQ8EziIP/F4F6FraOUHpRFdTdU9nXPtdd217Ol
tdFY677G0n37o0+fEuSJEuXYSS1U4GBeKz1n6+cYECOahfVL/VNbnrKs2xU28Z3W2111rHzj0oDh
TwyTQxvBoLqrQGSRYxJWZ7ZEawSi55uVLHWsGe1L7L+KQGfPZIjbr4b4TrTBdyrNE+iKO7ZCZR4c
UBps6NoGmJpSP429uNutgbbbYg4ZartA+/kGJnW2mLmWOIe2+UQxadg0XydZkZ0Db/zL2WwTWucX
oArGa5OYEFK/0yI7AK84UjsJOKfGnbZT9xXoIaRkRNvF8Z7cODNOFg0Y9wpYKDdcbutG22PidA7K
OzvCn2T1C9GpczduO2OQtARyQAwgAq+NDOv+srKK1uWuW2sindapWBfU7OFK3Z1urRI7EC3NXbRN
MSDdiMGqeC5vDPvBQN7o8p452NG/T5e7ZCnFwI7GVASrcXZPoyouIHByv/EJTr5MPwWlX+Mf/U2Z
WjYYdWdxfiD7CiDz69GM1H0aycCJ338SGXyTU94mRj+D0DpenP6IqdCjBVwRIB9FmW7HRWPIYpL3
E5xA3XprDJ0yqRivxg+pbzbo2Y1IV4lZLHs6CJ4pBt/3hOla06obbRMU1g+LFyXwekQQa2BHxYck
KL8UUSJRqve9hsH3QrXFAlur5y7OUxfD6kfMAob5/HxZsd6/GjC9/FZQCgF7+exuesUcvx9cDDzf
rPNLmn29vL5o85wRg1XE0WsT6xvJrbIsvl295LK6vmhtzpDrppjLecDajX0CL7Tft7cp/uvyxgUW
Z3icLdPMtgFiAbF7T9Nu4w6tTwMiRAPcs3Kig/cdBtrS34rfqM2xw43QxAsBwmJOA0Pap8wNy/zp
Mgy+M6rGHKdlFfgBwBeJNytgJ2QEDnAZUuJcwfb57igL01kdtesupqgjDJV2Am3G/rL8RUtzFlzY
i0KtculixfugoAIyhtetuxnCWSyUTHWNmVJIBaVrJ39IK0mP5euz5J93Imgf3y6s52u31NrI0Lzt
uzGykINvRE5Uhhuzrwv4ZD3Sqp3X+RuCsndQJLGRwIBfganOfk/hlV7ubhqE0TpABNzrNvIx2v0g
awcSnQNnwEqW29ps4WdN68GjILWXnK8gXsEw2Vt5wRZ0TH9ilqIL59dMjwPySt/2yf1Gtzzs5w+X
D1xkyP9A4a3wUBonnHjd+EvADn3s3a1xH5aP+FAs89IiOXGWbGk6CuolvoJZ1yAFck2xyvIDIkvm
e6Oq2htmvcUZLMEY6kEWpEd6ag4baXMrOQ7B9vkeqUFPuyTJbWRmPDhpIAK6NpE8nARumu+OMtK2
QDkKkqHmDwCPOslNk17Vvmc4nDErnWOkVZm2aP5s/Cl7slXgNhZXLs4ZtGEAYIuMKo2V/GPr3Ljz
UzVIQtAtC/iOr+C7ozTMBChMg3Mz7J82gL1Mpd5XSfdxzNKdshQYyZHNTIjOlTPfuRnGogOuERJi
sdHGSr27zqp4kpzONRQ9Z4iAsgMBq/e6B3vmbX5nBQU4R61Q8pXNet4TFHcJd04zYpIaX0lu2cHY
d6cpWnf1sQxKiXIKAlIet88iQzdpmDyOHSSz03JvJacy+zC0D1P/JPkNm0N75zfwzVIF6bMUOAdd
vP6gBwAc5E9K0O3mX4gkBl8JHYmsBDplb38/uwgoUKl72uMzYHMstTuN3Oj2vYdKnlPq/tJI/ITI
bdvcvWzoepqPGaACWNTdmLsmrsBYPyDw3WjG5YGRwGnYnGWXdWFkpga9dZ35gzW1N5WFpIUuO3bR
8pxtryxRkmbKkcyxv7AJGVHtdnQ/XT5w0dqbKZ4dhDcUNXAMNay9vOTro0sfzCuj6Q0g83xpHa8m
c0lgx53tHZ0hC1R9uMkcKjtc0da5O5nalQ08N3szam/vfHCPw20WLffZrzVQQGFXhGVcSXJeAsdk
c5atqsDlGxcdbzJ7X+BBU36+LH1BPMR3W01dp1ULUMDiRX92QKmIppwOmNimLMwTrM+3WwFCZXD6
AvqvP6xftmDCeVQPQwRwiFiLx12NOzmLryv4G3zvVUpnomQ2Plasz930o2sfgep4WU6Co7Y4O04A
KWK5KwwMI607w+5v3UEBn10iqSQJjneb4D3XVGUDjs9y5NiVAeMA2o1VXbkwZ7kmkN1r3V7bmDS9
b09FYI3jlU8+vunK6BlyyCvEnR22kBTZoX0R41x39gmw6ZIbRyQZzoY7te+dacNaGVjkmYDVkhgv
R8bz13uPJ9XQM3fJshQBtRkzYOMdWO1jeLg6Jvcu2LkUZHI6xLtWkOMNC6DNzWEXvv347/i6/v48
Z9BlDqCWnOHEASsXpGw5ZgrQI+dV8vNE+srF112nKN3UwfVVY1OFdrJ8WwBGF3leZkkORvAFvidr
zHPTbVN4Ds+7tdrPzfy5G58vG5sgHcX3Y61pOXamA9nkByOqo3E/RFs6qpfIRnQp8w1ZeWkD8Gdw
sD5BGpveF0clKE8gWEbD6a6I0lCTlJ1ETxGTs2uIaGscxi9Zf+Apsutj99mKnSODZskCGYGHNTkL
9+o68wBpBCs0d3ke1ex+tU95K+mhEj0HX1Hiz65nlY4mmSosz75MO3bQELiuMf20MYrJeahEB84Z
udIyBnApXKT5YTyQY7d34EWuzruY/D1tDIMOcGTYmnKjTnu89y/rqcgEOBvWMf2vzBW2Xazgbay+
zIDOKmfJ1SlwfCZnwSr6h0EqhCcmWDb8yW0D9U+CCWHpT6Ay/+jPouD0yVWcKWntR5I54LTv4moG
45hHdpdFI9g936OVL6WWIckIB1qY6OK2D53XSa40kVHxjPAL00ieqxaLNy5QHfdOekz2alTv6liW
JhKcLN+uVVesqHOC7S/Ffs2+LuqdXVx3rgZnr3WF6mIGduy4JPW9DUR+sNhLXLJI6Nvfz2y1asBI
AXBx3JWoZPXZ4K9Qm8vnKXj4GZyFLqULAHEX2likD0Oe+4YTWdM3y/pckusiXL4rK6FTp2hgUYnN
wkN3QaYvGw64JDkhkgxnqRYhtlfUCINUt4oa3Q0SQKxeloxIVTg7xRBt3bcajEmlJCycqDUn4PpK
hCJYnG+6ciat1xrAxMY9e9TJvaLc6O7zVfve0KfOlWUd8qkAqw0s1PyZoQ5gmsRf0f92eXWBwPmu
K3swPGJN2PiqfratMUTDTnTdytyVqmA6xFBKFA3BL5QMt5Ulu6u32+CdxIPOGSYtzV5ztqhgy7Dq
QY3KdhZat6AWjkhkyL6yadx7X+Fs1DMcPEY7fAUY4iiFzXvzZ3EzhQacVyMbyhN5yNeY98wR6LWj
LJmFj7BQDcg+D6vY2W2s6iTKrnNjG67ZufqYbK7mjuEYEDzTLMqK+PLxijSes1SqdW7NbECLkvR2
XW4ctvpd8gez0r+9+HhWEjD14dHooittNIDwXB+zafDT5ZTLWnAFm+d7sICsDKJaF5s358DQusBc
bjQmMynR4pzBDvVgtGbpotdTIT8Afh9Wrf3klFe6SL77yhp74npqjfytMX/zqsQIqEZknI+ivXNG
C6BmU5sA7o3h/dNafCFJnLaSDIbA07zWnM90vW5ancygB48X9TCSA/EkfkYU+b72w50tXDJ9XG0U
HGPrqUZ9v4zs+/qUfWoOdrTsNRlhjmj73MW6KlOZ4GZFyhZg2NlpnmVR0rbAO47m9Wedbd9SSjbr
zSaX4xptZMBJuD5umRc8bNGis369bK9CMXEGO9J8WgcXYlqOWoS52di+YbslZGgNTIJmJ/mKSIG4
W3ZsARSSq3A3Y5TEdrDu17APmgAMdg+vkd9vuA8kHkjwGOG7syoNMC35ik+ZKAMDXCqeIjOqIunr
c7PXdw6Gb89KmyFFYIP1yxvnQwq9AtoxADut3fCaZaDooNL9IkzD9iQbJRH0cBp851afLKAQWV5/
k3lc0bU174uA7cadGW09MWko61gRnBPfs6XRFtwIPQxdb04DultZkF5ZWuU7tgZm9MukICZXlnqX
owxk6ERyK4t2zV3K6uKiE4JCh3XrpNKIas/tctUUj8FjTpVkKczJSWlsA8p4tF6c5ieTdZ5u3vM9
TeLuYL3MG6Vf4bKd7ourfgEniqHt3UxSCRZ4JpUzbLWt5r43Gd5A07feTPxalc2Bi4r/KmfNbYES
bQ8mIpjYssuC5iWLMC3U3zaBAyswo/qhu81AiHmqPjv3sojl/UMGxuTbiGUtGzUHBwESJcrRoKDU
Sz4ZgySl9L6sQIn+dm2bue1gFQzNI8ZDZuxdW3IG758wEEHfrruWXpdoBXSesEfFeVHbL3VxyOtV
EqWLRMJdy46dZ0plIIdXpifXuJtXzJ9LrmVBkk3n+7Aa4qDLdTtj5HRCZP6DFATuhzFA6j/oXibm
y1oJ3venIFV/K6ME7zqrZwP6r82f3fxbwmiglSwg5Q1G1IO1GnaX76BN5v+0Np2HqirXpTabeeji
AkRyi88GZ/iWdwbxfLMF45NvKuvchFRb0l7yRYFW8XA7bFT6yR4NdGw1C6hH7kkja/gTHTznOYjl
zelo4+Ap+pyUL421N+nTZTGJlubdxoj+NUvFuU/eZwy+BmVLfKlPEi3OOY55AGGbrgEGfLAi3bpX
2dEbHy7v+/Xl8s758g1gucmmZarSIW53Cu5l84je5qjbA18c5XrvbusMBlp7kL94R93vbpO760oB
Ot8WBijdZcxafLj04sy6dTHBJUPyEFz8Oo+alZrVPGLceBveMH5Ud0gRf/AC82kNppt8jyAjsq/U
Vc6VzMR1EGXg2JfkrqXPoywaE/6CTRXO41hmDsSeXn/BGJJT8TjFeM0G8+IX91W47J3DtT+BcyRF
B9JwvcM5DN5uzQ+VIbkc3lVa1+YHaNZSH5e+HN0DrcC/APSXBJQUus4ky797R2B57o7QE6Ra8qlB
WwwZPgxM202T9wx0/QhzstfcE/gEd7jgWLTaalHzY24at2bSBBp4flqdXhN+YXnuiPsMBEvGa2OP
qwYAwg9pWYToO5eopkhA3LnSCfCq4A4BkE2SHKryiXZPhqoBxaGcW4mARJ/gXnHpstRtWmn5caL2
XfbZqBffyoYgLxuJiN69CiAizmGrRWYoWq17h9IEt1a7LI1fqEUXXvZ9Ig3lfLYDFgWSt1Q55ATQ
kdQ09/lMnxerji6vLxIP57arhC2E1TiBHBQKfjlaYcPo1ntmBqoUGmWL4/7hv4HFz8V3bWe4PYwh
P3r6zw41Ex2HoKKBlDjlLmvu9UoN3DGRHLhAYvwjjtZzaq+vzM0NAVINGgFHO+wV2WCvQGD8e02d
8XrPVB2+zVlvWPKjpqGerI9KoQeXT+TdYGYjLnjrVafcTPt0xIlnyQfF+5qvDFHMw5wdm4pJPiES
0fb3M8etzS1NSrVRDouSBCorQ61tQGTXS3RKtDxn1YpmmcxVW+VQzXqgtUrQYlzcddPdZQGJlucs
2kpBLzdkvXKY1DpUZ9dnWr8bmAxSRrQ8Z8+LDcIzwO0oBzSVBLqeh+tkhou0/CZanjNoICmWzYrq
84E4zk6bnBtbKdHVVksetSL15OzZBQHUXE9rfqzUORgTN1Sqnvlg8YlIOksqz+97PIt/roFe1nMy
S8uOJO9Agtt/JY7+6/LZipbmXmsD3vuMeG56VNTu+0RmcB8ZnXKVZwC6/lu1V3ICQkYVJ8vKPnCJ
Hg4kCRJHppeivXOGm9E2cSmIstCvUhTgX3K+0kXW0iFae9OmM4tNwM8E/p8ROk/yG7stD3l/1UsT
/CjbJ8+W9oY1M1mNbYOJ7JM1Ay7Jdtu7Sc8k0fv7Cg+Cy7frF5oLiHPQIR6zjsQkc38A9yUAnJWk
DieSDGeuwGFJswGDvgd16ELUzsPOHq/yYyCMe7tzMJKXbQrE1iMDictGSJm1rH0ejSolX8EZNauS
hPD7NmvxszOZaio9KIXhcdrfZtAoWs1dtzw76Y+rbIp/PWkU5SaQVHgHsBn/NNr0Gyll7yOB8Pn3
kT0q1TqOEH5Te8FAWVSnxu66XXPGqqZjBph8Z1ObvomSVP1Ku1qW5hLopMuZqgIYcVCS5pg+6Mtd
M4FsmpETY+p1isNP0CxNZ7PJ692DrqjRnNghfswOYFDX+TF+UkZNmJ4nc5keM6Zi9hDtPiw9OGDC
vix5kXA4g83Rrmw7baIckhElAxOoK8W8zxQvvLy8SGc4g7U9e8mqxMyORWshC+S1E4mtjumyiFm0
Pme1Y9XUDWtocXR6965Vs28urtsrJc/drmCZ1sFlbGdHh9BgJX0EHjlMuOsS0bybL3PBCvXW4Qxm
VTUglC6OIBU+KN0c2crsZzUKKpn3sayP6swkLkdwxvyUDCjQtdxwWxf8i1PQ4F1XrJ5fm4tEhQQe
jZ+U0Xq9B5su3tV9bR9IviDvh0gzS8G7Vi5XoWlDWpwRp8Xca+rYQZEaheydqTD24JUmYbNO+XWG
7GziO7sbUwXIiFoDz2xmU6CmZpgyC7PosgZB0SlsKny2vJMAJB38gbh6pyGwquxojC+TdWU84nB2
7Hb6CORFGEJrJWU4o7UsaDX1x2UrFm2ds+KSajnpXF059FnrZyDJxoRjsNI0vm55zoiNpkkn0F3i
VidZ7CjlnW7A0Jpxd3l5gY/gh2XacgVr6GC5h2Zw7my08/mU9NdJhp+SGXSWJGmBrQ/q6o/FGk7g
d7Yzep1k+OmYZjBnrShw5YKiazd5CQpjut9OV2HHuhY/FbM2eVmvHoyqQadUmmknZWXXGRM/CdOz
hCVlZSoHSqs90j4fxnH4TR3Vz5fPVKCRPM6w5qAGoK5YPrHU+0ZzosFWnwE2LPHNouU5W81B+94X
zpIdK4CyOEUf5SDHrFVZnVOgkfxATGMpU1a3tnvwKsB02OUxUciVO+dMlZKSOPY8uQeGWRuWUj/B
SI9jyQDCRILhTBU86L2l1NQ7IHMXqkobjUUGwJ1JYqqi5bkrVzdWfQBlhXdwO+NmbezAdJSbvnQk
5iS4qfgpGI8YBVgiK++g5v2pGzBg5qSnSuv8dpQRAgiOlp99GfumVV0XAtqe5EUHEF9TlQhHtLTz
9gLpWs22qJN7h1FvccW2Oza0EsGIluZu19xudaW1Cu8w2Us469puKa80JR5uWDfbjDYMMh/HepeV
1GekvKsy/aqsu8UPv6RDASjp/8PZlTVHjjLbX6QILaDlVarddrfd7d7qRTHT0wMCgVa08Otv1hdx
IzzYFBF6tB8olGSyZJ48p+qzs7xxv2UqB9k2eBXumP55f6ex+YxxsIJ49aCAIyiDnCz0rB1jf85H
0GrG29IrZvvLIutepAgWNStBUZoA2nad2Ma3g8k0PHC/rYkC29M5+Dsqg70k/p91cJFg20xjRKuu
ex9EiyFaJ/yl4s8gjZer9bF0HSEWpzQ7WxK/xkHEYWlnpQoQVD4PahM1U4rNzpYhqMqySiS5qGo+
Drw/t8mwu+8vtlkbUVp3EWkrECe+iGkY+nOHB4D76Hjw0LZYfdfLIusY9FnALFzwHcPBkePeMbRl
+zV7WISi0HU9DLB5UQ2x2uzgkbIbQNvnvmlsw99M9uYGzNtmTTx4K5+nVQ0vnFLvSrmPv8mZDd/v
/8TNyu+LDxgZ0dp03dxoEM29gGD6sRygXD83X2RcQmvFsutTvi0PZXayQPomonBrrS4+Lr90IDWe
S1Cpdrw7bR5knLGjx6IwqFJ6CTvADffZIXHea2xDGxG7QHKIagQRGzZo/bXGt64QSHENDjCyZYHN
hpaooqRPE5h5GfsFqFcUI0i0y8zV/GDZb8xmFjkECJepRy+SVhem8adpDh/GtH1sa7ztjDV7WqYO
KHXFtHZnlhL5a1nH8EqzrNzS/pD+T7j6bQB4I1wqx2hazqrP9KexqYJ9jWrhmLvN+rf/vwkvgjNN
BgQnVZLRos2qU9xC3mLaJK0IkzeiF0FjAhALgQB7K8JDE68FiM6fPLIe7keubfZG5CZsBMC5oO2l
ltNBhvMTJujow9vk/vAWzzfbWsYRLaVIYfhFrUUEb0va+bv7Q9tmbsRriYc0bCoYuvTUDjTsC5F4
BxCi3LZrRmbMKhbNoRdk5wa622D7PEWJDwTnrtlbDGO2tvhioST1g+Yi5rUqSg3VWtnE3zaZxmxu
gTw0ozis2kvvZX5OhOflscp2IVeOE8s2+9s58MbntehpmmgMN3pvKDrfO0/x4tjjLcv6jlWYzTGD
/F9z6aLhIkDjaF3Zvg1cYp+24W//fzPzFFiFISkNplEeObIb6yFvf2tffb1veZthbv9/M3w9QP0i
aGH2SfolIEFOS293f2TLLmw2tUxIe2uY+c2F6mAX4zmX4ciL1U/g0Ub+vf8bltyo2dVCsYAXQ0Ob
S9p8n4JnGn0b4seqvITi2lYu5tWPgQogvf1fE9G1BTUeBSqreECHZj2DJse3yNNPnhYXuDTnYm4v
HRXb9n6z5yWT1AtFB4WZFfRdzjXcxJ/8figdi2JZbrPjpWZqEsEIyx3CrSSXjKP9PIyuJbeNflum
N84E6eISsJZ1c9FjE+UMJOSLSAWeY4OzjW7EMOKtXFnP2kvbhgcUJscVC8dVyuKrJmAqGBapy6Rq
LlU6HiYF5f1af+8Q/7yg+Nd9V7XEsQmamhnmq/Q8CId+hGUFUn7Z/N2Vm0QqU2x2v3Q3DioeL80F
ifG0quQwgiz42i0b/cY4dUm/hCAHBrs/lvgIxeHPg78JMw0zNzJRSK8qrgbdXIakzee6zhsKl01+
lC4iRcsm8b+uuzdeSYMpJBUgWy6afKHhM0DZ83b40otLMJ9Jt20fNUmI/QmDZp8AA43Daw9QVxY0
r/cd5+PuwBSbQKmlAk52fxBAdVGvILTJX3j4Go1fAcpcLNBux1Zxacr64PMXMf65/5uWeDDhUpg3
fgwVeX7RHjovgSzIKl76GBdzkm7zKBMyBcqPyZKWsKtGcsrlol9lH3y7P3vLRmGCpUQYlHObls0F
cFRnFpDvJfMcLxebYYzTOAzGDKdx2oDvjONu6YAGsdKlf4k89kvUYbwJsIP925e9cdlepvWgxdBc
6qE7jIQVbIo/Z2t8TIbe8SU2IxkRPUC1gys2QiGoKR9ZnD2VcuP7yzciOlnXsppjCW4JBhHiOxPl
OZRwQUr4/v4KW45ks9elY4kakxlCIqKsWLPgQcA7g/d+IXuxB2n3fJBP0+jKNttMZdysJeQeyjTt
m4sc6b5Osj2QIzgOnpvfvM9DvJNcb0oSViiCVQB5h6ICXBlfI+hJcEmIfeyu71TXFV49vUbgR+lQ
FbAL5ir9PM5/rbUj6WmbvnEkl6z1VhCe5JfM4xclyY609JF42+Ae7/TXw5RmgSa4vUx9eZTl+Jwx
tumd906CnVbjkjUKfNTna5ZnybweVNdvg5K8U2DvIqZGMcHEMQg1wd1iB30Qh3qbMlz6ToV9EKrr
tI/gkRqP+yG7lYqTnQpcOim2VTXiNxIYB804y8vQPEfpL7R+6lwO83EoIRM9pbt5qBtoW75QoXaM
QPZwEpuuh+902EVVLnBoaXlpUpRj1R9W4ioeWAxigqX6TqcAXc3oxa+TTzKJi7LzfzWdq4feYpR3
gCk5IRK1q7yA2XfU5wfm9BTb0EaANh2Ir9QDLOUkXuO4OzTzRicx0VJlNsazV8ftJWU8zTs6f29B
SzgP19TF1HGb4wd7owmY6ilboz5G8pJFX4L2Fyc05+QLSn4v7Pf9Y8S2rjervTlm0ygAeb9gkRfV
QRtGCWnaqTtoYKm4P7ztA4wjllNO5hiaJS6CX+pK5CX5Z5IPHv41IEe/4cdXW2SyDCdhAtLx0FJ6
qYLXCRWj90CTV7p+rqIdEFc4ziibDxnvXwUAI9mPcNiiiH+ro4bmAxE/7pvItgLG0YoBwLPo5Oaf
M30coUMlrvyi1+t+0/DvsFNLS5VaYYHRzPfRIh5qH+085hJ8siywCZgKsmaMuhrS+2kbHSJPHGcA
xnEaXFJd/YijmDtWwGIlEznlrXMDPIYhbMgty2fC8kzQPEXbXr/IxExV4douUQub8hL9Q9ZXGXyr
V5WHTkEN2/Rv/38TZhhIQoA/HKbvtU91/LS0v2Oy6VWNTKphicJQLSsMjdEXLr+E66fGxWJsuTuZ
SCmRLS0osccw6/lrhB5l92OUQ95v3HtMhuHYRzhJCRhdRo9+8JXfRFLP973eErCmCnsNtCMlTWBX
8OS11GmBBlc91LaSRriSKmCi9aru0nXtQxLPh9kLn1HSvd6fuGV4EyVFPJQI2pXtBTgw9wFQdAdc
nFXokke1rKiJkkpRO6c1bqsL6UCfE5SAOY1f247vQo/s7n+BxfQmUkrBW32Ufgwwg3E5Rph863nz
fH9o2+xv/38TRavyYw3NlXB1kr9m/tB0OO+AtaP5dn9428yNIC1nxkPmD9UlQVUWnxb4o3nMBgnt
wPd/wLa4tx9+M/+smpq0htfTudZ+BSRBYZiXGv3riZls/AXjvPUiwHqVXSAuuGWfYvqHLf456reV
W1Ec/nf+FJjg5skH+0cVyjuvLtJ5q2mME3YWkA2pIggrHSYnr632wQrClthVhf5Y+CZFJmtwFyYz
FgxOcDriXde0h6T56XFofh9pTvoZfip+9OhZtC4ROstamwCqNMiwSFgoLm1DDz30GdFS7TrskvK1
pMSQiZ6SUVItY9eISyqee2DkytCet2rfafqQTc2TZEke8wTohJd9W6+O2LYEoMkpTKsG61EpcUlE
+gchuLL0xzgEav4ochV7LEFo8gr301wm+ra/TojuRJRdw5i4yhi2sY0Az1S7gkor2IyAwls1L/8k
Oth2CpvgKgoasz2h0O2KoGVQZSAyGOkdZvywaecw9dwBsczRArpA5xq8aQ79kwcVToldSBybsxqB
TVJWSSiJl+c5XHftkJy7bjgKph2zt9ndCG5PRyNCYSsunOTJ8mV2XX1s4xpn8cozIByNZXeRza1z
1odOkjBYXfhQy+gmqIqXy5R1HGYtg/Va06baYaFd/PSWSDJhVRovaqGAJ7l4kJEfodkU6JQUUL1u
e9aZfMFpE5WgVsO6S6YZNPKkajet0yd/meJtB40JrfJrnqYBh/xLI+cjq4OdRuQly3rHSf+h7ePY
LNIBzh1k0Mfe/0XiV+XNp15UjryybWSjQFdJb6At0f6vOi27fI38X5BHcWnU2ga/vZLeHPDSX7O0
5QFkRlJWZEl6EDXb398BPnQYsMjt/2+Gnmsy42hZ/F80e4JmDkCNF1JC877jFWqbubE1jrpWVdes
0E02JtDNoR585NJWt8389pNvZl4vCJSYgen+NLdjRfckzAj0cvQRgEwUYEtI3X+JpOo2QS3BUMYV
iKB0BinmmV0JG3dM7ZMWuMlwlQcuhhKbqYzNchVZ2lNvYtcFOgzgdC9GvklJB+ZubJSghZLMi+j5
FcrIOZP8CDeICzwcT/d9yDZzY7+kQnZlE/HkxFdWTGh4iIdNmhjxOyoD7CfhAHIe/NqwC5L7MOOF
BHLy+/P+8HiCwY2YDaGQlcJ2xq8Z6PzROe+qnQdkW/cHt7inWYUbSlqSIW7ZtRprwN1c6uRFo59L
50otWIxuluLGKKQxkyOo+AZx7gt5kpGrk8lmFyNoaYkAOt/W/q8+YtCFW+9DbywCth7vW8Y289v/
3wQuhn58AbjH5BTrZu/XbDeyf+6PbJu4EaMRHQXc+Kv6OshPeDr2Ys0X7Dg6PiyMgbMY4akjf1om
omA9yznnTVLUq8zjqctV8LUNjsv8Cg1+xf3vsFnIiFdFu8kLB3DMoQNAmPy7ZGp3f+QP82rwFUao
pnShGNoMklMdaOAqkPmK09MQ8kff43uuhGOJP16Id5QF0FQjQd9v5NfwpuUwHoYQyPK9L/e/wTa4
EbZzFgwerWFwTn7ATT4Pwz20qzkM9LHp35EWTKm/YriE8OvIZN4yINisEseq2uZtHLUqSlnEaciv
lH6S0bWqdnW47YaATY65chh1UMcK9ETxbzZlxTING2d9M9SbaK2hnD2kA+ZXRPkuq9A+wWo/Op8I
NnsbIetTT1del/ErZGJz0Xk7rFxwWdvQRsRSLaKxGRG7xu0nkiyHNq42urcRnzpIw5lECb92Y5Qr
jB/j7NuYuGj9Pz453vET9H6X8qRm4RkEuPYtMDMpnO3SqnmUIEywKYTMslsXYR96Xur6CgD0QxCH
QP5c0YM3D9tC1Ky7+X1ACOfg6l6gHtEKEtIsW/JobR09O5ZQMsncErmmDTTxwoVmYE+sDJ7bpALx
NZckjsVz3lXghilum/9tAunfAa2elz51lJVsE7/9/000qakiSmcIrhwa6CtjEAxH4mlctt1osElV
oNTkyx5UA041bnY4iE9pC9rCdexAUH58emCThhFuXsvYCo9f2/G4ZJ+j6ZCGRbV+SjeRe8XYrLpx
pVQHFG5w3YNaGA/XovYnxz5mW1MjZhtS4pVmtL52dbDXVVxQ6QA82KxinKk1Ixz1rELnbGSHMLiu
Dbrw6Hcy/62VS2Hb4jdmuU30CYBNShSfvNnbxT3IqS10ty6ro65h2XLMclvfNUObspZfcfUtnJ6C
uIWL0y6gjruTxfZmlW1skUx9zesr8rzXJcU0B+i1Y6v5OAUbv+MliGhYpzNoOkNBZthHqMjUH1T9
3S0/puhzHDz6/DMLXRwItg8xwre9VSCCsK2vJec7DJeOOHFlbmwrfPvJNztDU2UrNE/CEgCNhseL
CHJakYv12ja2ccg2VVdWAmiMrqLShRDBD1x+X7p6255m1tta6K9r2naMT0HkPSWefiBh8ElDe9ym
s8qsua3ZMg7VzPlVtk9J/bPqnibm2M9sdjEidx2V4BPOgMiUPAzTS8LOuJP5/WlbQsqsuPESQ3cm
hWlT9ghXSC6+LPzsuXjHLHuOWXDzACZTTaXHrmo9N8OBQAcWuo7RpWbf70/fYhqz3KZxhDG8C8Kz
BqrAo6i6n4oQ9UDWIXMYyPYLN8O9cfhWAcnTCD231zJ8JePnNPmmy3+3Tf72k2+GnqYeukYwrq+8
poUS4yHpqxz5s+P6Z9kFYiNUSZNIL1JzfJp7Nj+tCUPPJZGjY3Tb0hrBmk4JKxOpxFUnZxL+1PR1
mf8J0b8plFzum8c2//C/5sEJUOxOUoZnFlFRRHWWXYDgyAUttDm+edDipmRdFONTvZRpPmXDgze3
r0AJeiDAj7ftC4zAXXCmFMGQK1MiyecBA2uPdAxtmb5ZYIuyMQx4otlVlJ/wOuR0fMTzF+LCFVm8
3qyvkQZVsd/AzPX8Ixi+xmOQe+vPTVYxy2hl2vfA3NuLaznrvEzoTmYbg9Usn3EysphGMO1s+Lmy
72EIUKXUJZVgM7kRrsma9HPWe/wBBLuAvT/E0PnjH0QTOK5+Npsb8Qo4156OUckfUD8eI/RX14Ug
DEYd+5glXs0aGoqzbkQanplzNOU1PkX8J3R95Z08kOn7toU1AjZcVuBAWEdxDaZ4rzhwJ4/Ekbu1
2caIVgnGl0HM2NXXn7sW8kHpWYcuMmCbaYwwFSXoDCFozrkG3hUubnkcgvRqDGwl3wPXOWX5CbOa
1nLf02odxFVoSMfpsog6nuuKQZ/Lj0l+uW9/i5HMqhogDMdB17O4puuw5/NjDRVBirr9/dFtn3D7
/5vTqhQJKD1NsOGn4P+R+Jk0TTGskDRe2v0EYq/3f8V2TzZLaxVnKWaQe72KSBRY6jOoKIGlzqDG
njek3kXw7yj5oVoXutES1iaXQUnWpELSh60uOS6i6Cey6xcQm3KNbznGTEHONSybsOGkfuip2vly
KXrVOHYM29DGGUwqPaVaTOLaAwI368OCta7NzuZLRiw3ged7E68hJiZZjFoDwfq4K+vR4Uw2oxvx
PI+qzoCBu35I9XAJXkmv9jFWoIa+re6ATTVO1dXQsUES9geU1l+GProMylVis5jGJC/woD44ANet
uC40zYEj+ZQC/VtGXXR/FtOY5AVNCSrAY7Swa0jDPAmKjv5eE57PahNKKsYmdUEAkmQJQBshwqDw
0CwvbUkgO7KpwPyOuSDyuacDDGdAvTa7IQHZoi7YduUxhTgxYaDmQcHurH8t6Ziv/vcY74WaHONb
osnkLUgaTWO4+8GN1ue7TqmvHDsBvLaxjUhdZlB6qDM429NVNTkaNMt1s61NBlbUCNZ4hRqz9Di7
jmn2XQ9wwLfa1X1o83YjUpcSqLyk5PJaiX8Tveui36Xa9q41CQs82a0lKMDzh2EFCe+0z2f8W4bb
akjY5CuQwy01KjR/kNW3AVQVk3zRX0g0ArcRcnjMrZTzrkEhxiZrwYDYktFUyOs0XIDscI5+zONT
411i9SmqHYe6xXNMYc5+YKuWy+y9cgBikpjuWehKr9uGvu1Ab070XgFJcseD7qEVw5Go/kvJXPu7
xWtMbU6/m2idpR1/KNHPcPjuL4cmWvL7VwTLBhnePufNtIHffY1COcurTv9Kq0J6TZ7BrSr1640/
YARrNGno3PCU/6UJX8T6k1U/gnkfT8wx/MdKS+A24X8/oEomVY4SxqcgAzY9Var9CaXTvajGP6VP
oYMG6JpifY75DFyL9EwrVqTadWewrYwRz40fIVkNGfAjLF+zFC6jvMn1xLbdSEzyAhY3YS0Bo3zV
3M+zGTpSQPji/rJbvNUERS0+xxJ0ZP0vpHsWXVtkxKWtYBvZqNR2qOqW1of1mNOf7Tw9AXJ0SwNQ
jE2pl0GNUyuDyXvVwykTPwXkj1Kai+anilw4PUs0mMiozocLWh8O/pc2vYS+vydZDQ8McYyyjS9H
k7gAVSGGVMACJ0D6iaxhEaffY7iIBwS4a7bdGkzyAl9PNw7QpX3wqgVDGoyvB1r5roCzuLyJiWJo
HRM/hg/gM3S18Dpn41++//d9t7TZ3whmbwDytkz3cF3rx1zRc4Ceyu6lHL/eH97mm2a4sngCriaY
+zx48ChZjlO7qQEcnNN49hK0zj6P4NmbZAL6pUGfa+MeYxIWNETX9exheZXrg6g+oeyYukQOLWtp
gqEyBqfWdNv8RcULzIMiCHUeeK4cjOVEN+FQKWjezDSC/WuaOhAnCQ9jHO3XCjotmDxSUh1EGDrq
cZaVNZFRrdQgFS7hpxr0ItoJRl8cpQjbyDfbvTkgM9T3lcDTzWf+JCBT2zX6eN8bbda//eKbkaMg
kLMPiKIrHfd1eqBy77vYCi3phXe6mwRxXwIH7UPPhs9IlodgSk444f/SZtgDg++2RJKJjyK4xl4Z
gWuqei4GYAiou/YwE+XYyCy7gclLQCb4hDqEcJ2S3x17nsRD1P9DXLhmW3LExEUh1ZGgaRN5Xfqz
ah6DbMh9+n2l3wLxTOk/eNnFLlnAj7/kHTFBD+1vCgN34VXqr6VmO1R+luQPGra9Qt8xE3hizEYy
CnZF1dPsVTkHBMDgYuT/OAKQqekCb31S426Bu383zy0kxwWo9kgOhImbLiPviAk6wm/ykpG8dgIE
Y6JwLyv0cj/GPu5tid8xEyAfBG5SkUFu5Gne40N1AYHSqZh3oNt+RJvEeeFHjEiGNHlfQw0BHHWN
CwHc9Xr4c3/+H+8R77gJVuANaGPgX3lgyDt0vig8f3nx2PB8f3jb0hrnbT2uHU4a3lw1bQ7UGx+h
IXF3f2ibyxtnbVr7PZon6JmsA5Kj+DlNn1D2GXHHwtqGN87bueNUIS9kf5JaTC1AeZsyOfUTFfR7
iVY9PgeTGH3HKljMhIxvWYA/ss0Cic/e2MQ5SoHzCMFVZZv7m9m1hoSMrNBLdpZV/5LSsiqAqHLb
GwKZ+TUKyhxrGnv43NcrKM+XczHT1IVAtHinmV0LB1aClhfFQEW87LrZP/C4zJvB1etjGd5ErI2i
VRMFhovrLE5h8KMH5LCLksk2tPFKEUucJB4TzVU1vwXJs67O+bbcPjKBalkKakyRSuU15QOkBM+z
91ItX0FDho+OXI/FH02sWruMAU6gA/Satn+1y1KQpNrfj1qbXW7/f3MnSeKsJFXaNtesPvTQEr8E
pzJ+vT/2x5cSZALVIOc6kpXJ5prg31255LF81fq0eg8zcRHl2wxjJBt0WiMQ/KDtA5Hzp7mUJ7QM
257M79ghvLDngcJDdeXNdI4zvotUs4X0Mkapub/Mwp9k0DdXEr2OJcoRzaXYlrxHqbFTKpZQjhDM
G2p+BWD8f/Kq+3Z/RS3mNhFqQ+Z7iNZV+9Dh16H8K3BhdGzjGtGJgKR6aGFzf0jrr6P61iHHXd7i
3SYmLY0RyPQGMO5UXefkGYh/cpEdttnidlC9iZyMe9XoIRhbRcemvGBXD4JtzkZEqnTUTSez4Ew7
wL1mMzDd9oGffauqysXrkcEU32de39E+xKoFuQRZ8z/U14eATIWQ9ZGD3PZSgYS4fJgpbGPa8VL7
+FGITCIIujKQci1JcwX1wVh+rdUfLf+J01NdH6fl5/21sFwOTHQavPEFgsfgLZ5+sezXjbshODZL
6TiwLRuZiU4T65SihIEPeeuzyooxGHc8I3mYnrKxdjwObSFgRG0EDQm6nXRzXREQsPl0esZp5rrR
227FJlBtbDCbymVuHryg7zAtJswFNIa04RiSHbza+Vgkdeq9Bk28nNuZtQe5DpX3FW7SsX9hCvl/
bVops3w2TUFUxqNHrxNk2nT5IoGKhQfPs0tiwxI9kRGVtQciLLqLmquIG4AheDsxz3mvXc3OFk8w
IXlsaBYCgprNtRsOCDJ5+tzMfa7qV74xf45MUF4HTFwCywCD9gv5IwE9HpWqzbOxKfrGhROwOJsp
G5QEKtBeNKGzrqo4j9KpP1EQbHGksS1rYKoG0WGqW/guBArgQGOeep9mPRwZWzYOf/uoNxsvtNo1
0RADsyZGLXTFSfYNXLktBDS0OeLd9gHGrUJWmrXSD+EXlkGee9SgU9DS+gBAYL2/Hwe2FTAfYhke
BqaFeGDxOFcFsLIDriFmA7RS3f8B2zcYVwyQSU+yOoE9C62fAwAG6Pqr5+KNto1t7FVQTNCRADm6
8wJSj1PA8gUInAA16pi6xTYmOg9aiWO/jGPwTo92RRu1zT6T3rpxdOOukZAU9SnYHMqOHbQ2+Huv
dakS/a9s8MHBaoLzwmVAK6aS/0mabIdH+dIC/iNY68tcZyeehOeonvZQ1//kUeiMBJ0V0Dt8rKPg
W4Kicz89rsEmjZEYmVi+BPYK6Hyl8UnXEkCZIwryiFUZ4Cgh3XLfwyyHrik5hOdIlWlcw0YV1r9V
un7KNH1asilPt943TWaMiTMvxmWJTyqY2sPQc35KvPDv+/O3eLGJ6aNM+awDBfsTxQiQUXytiwiV
6wHHvaODyWah8L87VROB6LWKIE50SU5trUHQby7CTl2ggWcTLh+Z2kMRdJR7gDCIT9OoTqD3VKw6
+kxI71hjWygakb4KHM8knfAZNesFtelpCuTLffNbhjZBfXEjFlKOGp+rHoPMod/KYkCz44FlG9wI
8qmvSqIGeGB56x/tkSIbXDyZFq8x2TEUCtNa6SY+zzw4zjzJIzI8iK4+3LeKbXjj/hI1fjZBJ018
kn72SlRyGfD4RLp0WyLBhOv1vCxFxXj3EAWivMhEZVUeTaWrYmub/W053hzNSyunttQKEjj0KZOn
tvlUox/3DWN5RpiSQxq0K0MxLc21jIHEJsin+oWBaF28J2QthsWxJ9j8xojY2/mLGcqaa4/h7ZzV
LCdD1+b3P+HD7QDA8UYweeHCVi9Y0ZFV31DwhAQATBedLyAiuukHzJBSnRrUmszoGLY+aEU0ACLW
bYIKf0pBLXZx6Q99aKQI0hf/XWU6jGFdrxM6tp4uYl89xcOmOhYMfbt3v3GgMcyCuAe8zmNdL384
cJGBwPlD2sx/99CEixqxu28o2xcYUQb07EAjoMBQpBZnL1v39SZldviAW2S8+YAAjeEQTgod46kC
djmv8FS6azHdsj3A8LcPejM8Vf4QcMnRkaPhsgh9ZECvECSdwy4fxi8Mb1x84ZSdQu7V6LiO5W4B
3aQ12kfC8fSzGd2ILS5WJXAr0BG4aHYz+bMMLhTHh3sDTNu86w6dWKFP0ntUXCTg7f4hTeaHGThj
oeegSKEXTgCJ2jbXMYIYKpSSlRgW2G8A/1n5O1kpR/harG+m7lPv/8OX1ulpDLpintMrNO44Ftdi
fzN5P4YV1Fdr7j0yMg3nUMjpNGWujhrb4Ebg1qzrWZ3CnjAmGTy4yY2Bj1aOS45lfc1HfVInJcjh
aO8xGOs9pcdw/bnUgAQCjSlFcx18vb+0Hz7uo9iEyCIfLrCkl/SpDD4nQv9qFKt2wO36vReiO+Au
cWHwbMa6/f9NFE99uJCQTN6jyFovX7LV31cEjxvdyAhiAD5DJpX45SPwr877lQ0gbMHWHY8SR1bV
Nn0zkEcfx3G4lo8Yry8M10VY+V+2LYERyXE3L2M4U/IUZBQfpCc/DzXs/KALPBdxn8af8exSHLVF
mxHIc9rXcVcJWIRpFkCRMrOiVuG3MG5dlJeWXzAxtL0f92yULXkCIjWSY/2vD8nQfEpc8gS28Y1z
uGJB749EkqewibxDBWwMedR4eA+CWq7HsiUkTPzsOnu6bhdFnhqpeV7HUU4BwkMwPpGOHih1IQJs
n2IcyD5XkCLu4HdmHR3TQO4Ubz6HyIErsY1++/+beINLHTBwr4w8LXXwAwDMhzQLClG7OEhswxvh
3KMIDy2Qwz36MUtzDfwDR3+M/qQodOlO2X7BCGkEjI0THDrkic8BZHP+ibPlJ1Kh415qW2Qjnmda
TRUFtvWndsSnrusuXp2e63U492X2l9+42gst24YpBAaMytrvpwYdu2TeIeB88EO5bcszgbORBxSX
yu9ggb3qGei+DiWNjlivr/d3pZsXvkvrRO8ZBW9yql0EgTbqsWAgxTZCj3S8L6FD7P4PWNY3MCI5
aOeuFDPwoGZiJAWSPMxBiuFEW1d1wXKCmlDaFHL/IPiNvMdqQnAd1XtE0hc5pw8dUPX5fD4Mutzf
/xbLMpuQWpmFuseQn31koESN0+4UJKtjmW3rcDPfmzjGneApQ9h7BLrfg4rihwAtBauag+xcmXHb
ShixXPYz6qIZcHmJBLmdMOpmUBrrpn0SjJsAteBNRjAHIFURNmuEjl4MSX29zvEunsefI3GmOG0f
YQS0StISVwFGR9mUvzRKytwHctZcUvbv/TW2LYRxTDfwNMjC20JkLVzB+mKWj1GY5qOLctnmQ8bZ
jPRA2Ugi7zGqhgVu2RVgoUi0iWU8esc3KJhfKm+C66S3ll/pFH4WzbQtkE2ALcMVK3UGJw0w3DAw
C8XAqdcuu7DMXKFssb0Jsp3mZFrWxfceG7wIoHdLT8miIYld42PVVVvyRGCi24//H2dX1uS4qoN/
kasMeOPVduIkvU73dE/PeaFmOYPxvoP9669ynvoyIVTlNakSWEhi0adPnz2NtmqkCuLFyqtHzsOk
R2F23XYMa+tqTqzEMnoBR/B2s3WntXDvBvp+m2TNdydoWtyPPkzaC5x3jFovnTzoGX1duMGndIQt
KWWfcycIAUqQv85s+NGGPB5lZ6l1MGlFc9m+4wJDmp8/hGvzQsj8e6nQy/WZmwxGc9bRbZy6K8BZ
ZTQmXjEcRTWlkBx4paPz5/oQJuVo/joVXiXGGWYvoldWPHMyxgv79xbZf9EMFqsYas4gFgQ499Oi
678M2yQekSpu6kZNfKrtvp3gRUhXeD7AZU73dGH0AR69gNz9+gdcXtq/2AadNhwXDr2F7xG/n/n4
Lpby522SNS+F1n9zXxfwWoYmQlNVV9NTnuMgvU265qgt2Vo5j+BOTuWj08BEdXS8Bu7d18VfBKGA
1jVvhcqMcJWNIFk9iMT1lphPexayDCCdx3JTMRW/hOtabgCmNdD2XM6Wqi82GGxTwJ8zLx9d2Frw
LSbR+P9DJbTHlGvg1PwBsrd3BZB8k3qyrMBlt/L1dl9jtVaeP8IzN6TZsip8WcTyrRvHw/UFME1c
c9pKNesCrEvwakbGL2ca9z1trIVVlw+cAFX5f61MDuFrJDjOfLf6vSKcRqNMI+l+7YGdGCOcMRdb
cj0GLek8hGKb2FBP3nB/Tp4H6qsUEXTE/HKTknRsJwOVtGHuEagIi8Sf0udDHwdkqy3iLwNzCDS/
1PS05VKsPBjuvXxKV+InUJy3584jwm/AiPzFhSL5RcIDCDxKeMSy11zeEHy9M1gD8IwGGlfjbK1K
/mOB88kdlMx7MfAi/3YJsaU7DPalwz9XD6hniWzDu3xc1wyevIAWGQ4v3LIvmMRrLs1GRYcQwLh3
a+QEj2qmUC3l5+T1+rqbdKR5dc08XzkqIpmz8lcxvodltAur6Z5zm3oul6PA0mv7so+bVUYOXu6B
vhQIu5dELC/LdFe3b3gDYnB4Xg6cnw37ff2DTOrSvJ0GverbovfuVdXua+hHK8beEgEvvx/4Oiq0
6GhF5Ox49517D712s5LIhIpkgErxTbX76/M3BBSdvRDIiebQqWCQ0hnugDzdBwqTtZk/uuUNcl2k
8SzRxDTO+SM/nXw7D16h2Ca9e2/yUon/idS6c/ol9QGV5w1N0jc3NYUmf3EaFtVYlF2IoDeWcsJY
kKGLPW4DZxh211DbvCO5bogo17tv5T/hUB82b9tFNUmAihcOIY8rfqNi3F1fGoOv6F3EosLthm4m
/v0GpI9h0SRtU6R9d4KCy/T6CAbj1TGkgcKc+jO86ZRi2vXz0CeIhOuNwjVXr0I/9OFK7t9HTvll
HsYZnmiBw+j6zE3mpDk5UOOIahtCH3pBrcnktUk9Rb/zbYshDnLuPmyNn1wfyaQjzcE7NJeNGlfv
fhtEFTejWpPmzJF0XbrhO3QAqYeciEnA9N0j2aZ1sCf59y5w95P/QfjTXNsSswZT0vGVwEQwAWdd
QbKOTTFt8b5rVDy09bEDANP1LzEcF3R8JYKGuMjjDGfevMViePMLmqz4x3XhhkXQgZXQBlCMk4jA
FYZiJ869ueZi+XqbbM2lt7qF7gYuuJmHa5kQzKeMD05gMR+TWs5f9Cnu5cRXDWxEJJP1n0q+Q34q
5uuv22ZO/l82mf25jRpwX+qpFIVVHKnJkosyGYzmvLJd62VyHJxBX9z91AAlm6yefI6gVets2XlM
G3Wg+XAXbWU7z7CoDvpN3Ndq6uMoSln+qwQ8Wqtem6JKxuimOjpoHab58cBY1+GA4mwbp9dJygMA
dr524gv2b6r5AYpP7Wwu5ymPKgc8QHXw2ty27feoClGsVP/n+nqbTrU6AWIdLF6gJA/uPU+mo/pR
o7vejRKg9I+HSsR9+71c33P5hTJb6bnB8XTkJet8SPeXgX9fQW+SJBw2sfOr5sYtQkdTjl6rsCip
fz8XXtJAb6t+8yx+Z5q45tUlWxZPDopkoZdDqWHT/rsEAGK4vhAm4ZpTV6Ld3NmDlNrAyXLnbEHz
Ai0PBot0g+/pAMrWd1q0UBdCRvMb2ueWOfSxoGXcI0swNcnXfFuxGlpdh4Rkiws9Jsd4kilUpvRl
aZm/STuaX69QuN6PJYL5U5lSMu+EjdbCJFnz4U41npQCNAMdIfeCrI85WizRyBCndYxX0KmKVnyE
C+nUpnhhX12xAeficpvOdWyX28G72tZjsJitBW5wGec13ESh8psFt8HHfB3jNQMLCo8mGt7Nq0Of
cO7gJvZzht5vsnmdAhESacPahaB7eC3ZT9O8nxxbBtNgkDq4K/RKrx8c8NVi2qD9aeikYZF/OGFw
4IGNItxgOjrCq+RRLVoXFoB6czYDS89SSou9m0yH/P82XPPam7sKnrCBH+lpjMBVt4Z8Jyr4fpvm
NX8N3N7FWw9vJVMXD1QlEIDT2yRrnsoW12Fz6INSAHGIqvDoV+HuNtGaq7abVHMJeMBsLR7cUmS+
dA/XJRvUrcO5mqbe+gLBStZ9GKOojmcoF+IotIg3GIoO5+Jnam04lpAMi/zDdaYxJti5UbZ2CZ5Q
NJTz1JIMrGRHmYJOwjawgWnaZ9/6dM6sGuCG4QOIrvt3DnVZUD5ym5Ho8K0xqHDQug3JqoV+beoS
amrdm8jeiK+zG26sZDx0IOoC5X1aO/Nh9Gy7qEkhmldCsW60bi08TffAPJPK3u1ThCJLsu0/Dqi/
oQu+Tm7YlWIepkk59x31xLYeFkK7hscqmh31VgxiQWOar7XjHoBBZi1/BuugULUXaxXUjzOlc50C
3YLD3STqasXyuOpyKCUqAGM0Drc9zhPNu6NoEoJB5/p/Q0lIkEBvJmCldGfCutsCn06VWEHHsKWP
hPizlWWxvvvhinHadF3evEsk/NtQOn9xJoau8pcx9PM/KwXWHbEq+VZzQENyB/Pf12OKwVh0zkSg
k2wnOZbhn8Ft8n0E2YEHFk62hxyTdM3t/WLtme8M4R+Ai8ATwlT7u3ka19uCCtY8H7uITpIqgML1
UAr1rBhY1w5Il8VN3V+Ir9MmogLNESQhYYBgBOByU8nD2ORLepvqz0r7FLi6ImId9JZpoe53JOJE
y3l4bUuH7a+L/48Q7oKnYi0OeLgSzqxwB21uox++eOmUTPqljRHQCOe+O8XQBPprALQt7fQBL5Qx
dfyUjj7e+RzOmaGNldNkA9omHnb9GWPuQYzogKYOKsXTBtkAzoZHSR0Bhlvo1EUlAKniUnxbuzbB
bIWXPL7vgFqO0Z/Qn2rXWwtpTV+i7ewS5zWqocyYxxV0QPBrlYbAXnd9tQx7u06nuIqZVAK2Lx47
w6FAYewX2RC+Xxd+dogLlqCjwSAbPTO6OCAc0umh90RqEQOUEFDC1+UbFKODwfrBRYAWYSDfd7fE
gT4CWxCm12WfQ8WluWtOXo0uK7eQweYbLXMs1JtQbjYOHxzYBUJGLKOYvuC8LJ98cVVVgxzvPAqQ
U715ADkgyNbTxWCkOpsicVt4c+wryHMP9BRVgGQguzD40gBzOoOXH/Svb+XLMw2lubwjFqgHnSBG
wf3HjRW0uKADSvz5d+2xGKBoscof5MQs8de0NJpnA436iJug4nnMGrSr2zqO8nIfBs8Fq/dY9Zbd
3PRc9t+j0KfF2ZDrVwRPxYNTiazynGSgQMWNFXDv7iIwtAZK/WLlzXfNEFncMTJYnebqGx9Y7gKt
0kNUjA+iULsW5b/bIACgr5e0Unzlwlb/Yfo8nZ6xGnvfdYUY85i4QTyEzr4gz9HgxWPpxFC3v28R
ShTka1FjAyVe5ryFvn3n7/6k0mkaXcQgYZTHS/ulG9SeRGs8O49hH+xroCr1GmAI8O9gR02g78Lo
k1gWs+UIaTAbHW/mSk8GKvJWSO2MKHif3Jqkgg7TbhiXVcUThmwfbmdpsVJDZNWRZ2LchO/UIQwX
bMsHdtmJcR+O89SS/DZ9jhY6FDAGjaFkID+vhlOUQ0Zm5BmO1K4G/OVcKAuCzjTOOXR9WjIH2ogV
EQpgHCDpf6yUSn3gh5Y0+seBjKIf2UKhaRwthpS5Uk2LCIyzrsuDD7nQbhUPPXMflAxj7tLspsCu
Uz9Cg9C1deoFxhn8Lv+nK1poi105+eOKyioNxjJ4xJ7LLFlY01dpV4LOibpp6c9fxYd6B5Qh50PX
gQbRqVEAN83F1+tfZdhIdErIagaak6E/GzdGtZ9J6FO6D7vG8iByeSP/iwVypbBhAFn0Bm47nU+l
Dj0seEhzx4duHJCQvf4Nl3eRv7gghWRe089igLjeQtIMOI6iegWCfGAeWHA6bP0u3744kY160jTc
eck+GbZHsMtZ1UKfNqedBmghwB3hN7GHEIfnQiV4V6EkKqswH+Jlbdft1MuRAbBIyqEZLZvM5XXz
dNgMBnaOvpwlvV9pBNl/KCM/yM13LLZukq7FCNebfFwGDbuHtttutpG5+jlUnY0QySCdakckAXWQ
gydAgcRNijadAotOLkfOv5gvKfhhOTMHcItOU87A/OV8z9ttS7a2s+2zhs3vL+LLxQWLdlbPfXGD
5R+qwnSkfbpwp4zXXPzMR3HnjvkucpsM+tAM6XUDNylMC3HAXwiIqxm5L8MmScr74B1FbW4RbtKa
dioaCjyoLSTuS41IFfs+UEt647NqW4t3miavRTLcd8CYRl33BWglVBwVGNgem82yWV4+93hUO/fg
aYFNayvcFzrAtWnq5rQNxQnPRZ3QMtoSeCIEflX3pp5yxNNBfQgIaxq8AVt6i8eeJAXugdN5biL6
9fpCm8xLh/L54Hc9cLO4L2qgU9w5vUwULwDt0RWPbERwfNz+UGhOmyHSLTHabOVnhkXSUX5eB8SW
rlzYfZPz79CkExiryWp74Lu4C1Cs97uFsicMiuNzFhZv0/y4Rj8Yz3w4A19X2kUDBvGagUERUueE
DpngDeDODe59B1q8P18XbZq5Zl5irkpo8c6mzHH2FTxg50Oe+PwLdMa+xTko1pFjlFB4A2JoynJ6
HJpDcVOIBbnaeZlEUNURVHLIVgGNJ8a5LeIeOzaC9svpbRCvbYEDkNE09QIqT6PyG0dd7JLfbXdS
/GHJDxgfgzfLMeiiXcJA2lbB54KeK0qmLHiDu1JnAyVdfhUGuWdb+rSHs61h3Ua2KVv23TFIylNw
HPfiwYuj2Nu7B/osft5kQTo0rN5ChXh9/oBg73X3PTv01T208LLYvkk/2s5AB4oqLpchG9zHornr
+PH6tA0+pfMJThyKdIFObMrqGppDQtxuhvctsHjVxaANytcctqBsFnLNx+zcL1kdoTvEEP0z91sf
NukkIUEyQuRrWXNHalYMTTyxzcfSgtU0Lr3m0yFXEUDFQGXLL3eI869kvzyRQ5k5b+uceftq56S5
5Rhl0KKOGQubkpMt8qcMuw+R/DI7Ezxo/Lq+QpefSynWkWKyDEZcQRPYrDg6r/6Hl6C42tcZPvb3
ZFd/5Qn8Y/kOg5X9hRirujL3hZiBt+UFRa95eVv008FiUNaSI5xD9OOrBwRadZGEo61fs2nOmocP
REKNHstnyJgmXvRUri8WvWMIEX898IHezwN+Ch1rjTBUFULoQE9nfvU+Gw78KFOSDImT2kisDRtP
oPn1yETeRlDcnpXBcpJT+212STowfARYhSV0mIzz/H2fvqNbqrrqSxhiE2+Nd9iKb/ymLgmgIs3B
lQcv3P3o9ZmLM3f52nRZbSs2+S9Zckn9mvsqXw1+VEYQmaJkSOcdSptU7tgfb8d34mH+YPt1T3bu
HUvqOzeGBkX3oR+7abGTd1FiMQFDANPxY2qCklulgin7+Aiy4Zh/FYftQHfbqYl3bpo/gu8lYm97
UTZYso4lQ3lJggJYNrN5eUPdoZlKiwWYBGu7eD9AU2TotjRkGK6uaYgF0K7KyAa2uHyWpVjHjE3n
JpBb5UzZenITLxmz8FHu0Q4f5sP1dTDNX3PxAi9eOS9gCvl4DPHBzy1yTVuEzrrnA4MIqUs6ZTJB
eyeuUi/pE76jO8ABJPOze+gtIxl8UAeQVTlbRyiJgWNI893dsq77lSvLM5/xIzT/VthrvJp4U9bc
r7sxbvZt4iQiWff9EcdDwtPW8hGmZdC83S3drYX+hFNGy8IF3LtbT0vmt6sVym8aQHP5qlZTDacI
WGd1N9OTsNHWG+TqSDJoATQBWBK0n0v/WORor7itPbhJdPT/wXV2oScAO7tW25YpH2laFLYcosFm
dPSY27ab09dzlwX+ayW+ngs1pI3txGQ0OnZsyxnsPD0+W7780zyPydlo+rRvY5m6abmXB2d/3XnR
2Q4vBHIdSyaBjmQTHtwK3SzKSAq8+M8BHL/9pNxXiZ9eH8W0DuffP21yipVjPwBddXamsO1CBQ3U
bEtsWgdti56XEYVQxz1nhL8EKuXofe4sHnW2kkuq0VxXeFAv69Vwdlkc5d8NZBiP6yb+OEvOYh/V
ayq7LkzXzWtuO+7rLQUn6Y3VzKs+i4Z7TO5k813Z0hmGFdBT3ozWQVAEZZ+F40fuHYPxy00rqzOe
VFHo5ONI+kxylRJgGKiB5vW6aMPhS89tjy0rI6Vgyn23xkI+AblDn79sdWjZd02WowVMqBWfeFuC
k5Xzj7l7C6G81bntvqx3VhlHISM20iHrF/+lxMvz1AG58k1q0eF8HLc1nyhonC7fhAQilaMjjiR4
vS7doBQdzecXPMwX5PbZhN+94idtH6f65TbR2jkHeEwIAZh2nzngR+6f0kmn+TYr1InZHAoNOLoQ
bkYE/WHVj9m1xK3LCU+KdSyfi53IjRgIHj7mXXRCcZ+Ej1A+n0Jq4dBltqOsSetafJQ1npf5rBq/
3hfzu7ftK1tLAtMjEdECJJZFzcgCn1Dds8w/RMcti2KSwG0vZRaTNE1fC5SdVI2vIhgCCIR+wmX4
uEbbYQHqveuGYwgEOi6vCgTGFJIVWeS8QgInXvudGnf+srsu3rQF6rC8iYV51a2QqC6O7p8QrpLh
roRR9n4C1xXrIdMUgc95rE97oBx9IXkLo8ydSPsCwxO5LRVm0L+OxiPQacV3hNtlhJ1Ie5L0aWss
yRyD7nXitWZjKBDARZQBwm9cvmzQPLQ/tMTWI8Y08/Own5TC2zFiqD+/AvnRzi+DEyva/SZLyw5u
En/+/ZP4sQ8LvAKlc4aLVzHth+Y9kvvrVmNSjOaytWz9Ic+HIesmVz5F8EK6QxUp7oC+e3ht/LWz
LIDJbDT3laiOKtSBhkr/1RuPeWiRa1CNDu6qUSsnXsPuWpLvFX4rqzYup5vA1RTryC6HyIF3ZQGe
VIyJVDxh3o/rajeoQ2f1WlcJXOnn/Yl7XYxBuspvKlKCSWvGQtom6vPOGTK+BduBUVx8H4YcMCy3
zVwzGKG8YazgHJz5695pd8p2tjacUnUaL8H7sIWepn02o+9KjdA5q4rHTqbLDDVWBfQZCizPj+d9
+sJx+L/w+cmZFtxNAVbwXhy2xa5hRexWgGP0gvYgPG83VFLcqCntYCb5xOapm+AM4jxA+yg+WM42
pmvVf08kn74g2ibAnTFYgupe/OCHMdtYsmXtfX+Pdu4B+uBlNv5Qg5nq4KyFyLwoa9VlAL6JO8pT
aq0bNok+28Gnj4A7LbTOLUE7Zfc8T0+VjXDAENB0fJWqetelgLrOhrnZFZ3zk3HsJuMAFOdDN1ls
yDR5Ld5PQeWJYYDJd1GeuHWTlth2wzGYp87nJStnlPXG+2zD7xI/4W1HZAPIVWgZYLmemUbQPHgW
Xp4DHSV4GhB1e0eVv9DwC5Fvhfx+PUSYlkCL9RgYY9ZlzPtM+B2QwB59eT9vQxxWFiyYIebr2Cm0
cE54LsYsgDw94AS9ORFlA8328vDGyK+3zpXDEDCCGRg+0EgI1Sez+nVdOSbta89PLWctBTKJLis8
APpVR9V+W5Y69sd9492kH0S1I5rwaB0GwoFzFLr3+R13/nFs2/hl1SOd22sN/HEoBO4yv1oAH/Uj
cqdkRdNNERPpnXJdqMXs4NrWZYzz0+CrBKjVdtfVftljkY4SquoJL5KeRXfP8LiCbMQ2l5cTUW23
3VqXdA6Fo1ktvk1ess2Pkv7py38mcduGi3Rir4G0QEKMwF1rQGxMAD+DRjcWfZtWU3NUZ+iBZqQF
pUTts+M/eOJN2jYpk2j8/+GdesVcVGczD4eHCeg/ywOzde88m/HfGzjSabxgt27R5J9PIE9AW5ot
d+IYnux5AEMqFOkooDAskHBDkD+laD/GY7KlI7zXq9h9pVm7L/7he9uF2XBnQzoECBZAQsE6jDXu
4L68K/b0x/jh7nG63vkpsxw2jaNoey2UZLYUnozPo0Bqd9dmZTKm0zuO3dieZPzvyH1hXXTUj4+m
0BUIRmk+gi/8IDMBKbQX9uwk6MuWdHHS/x6SJiu/XfdowzEI6aBFAkCpBo+gO/QaPoUf4V7s8lQk
Xuo8wBmOJPhgy1gbjFln+JpbBeet847ZRIea/lsMSb5+XP8Kk2htMw5QAF1YyNpneQ8EACIt57nx
HYDnKrR+BC1V3PK2ZBpI8/Vh9soeimDgxlEeRJmh8tSL/W3foPl6cybzCM/m5aEvGN8Vzb/z9nJd
9H/H/0tGpR2i0TDjsevhfgcdF6HDNomDaN6V4bPLf7sY7yTu4xXKSGboL0M9P17Dp3H7eX1sw5ah
N37FaOo9SNvB0rQkaaMqptiCGjFI1nFaoQCiquh89qXuzwUqsGfLwcuwxn/htGoWLSKAq80ghYxb
FLpHv2h/sqWzcXua1kPHatWBNwJCC6Y+7lbIlvfwJBF3d1667Miu3AePiw1Q8F+24MLK62Ctaauw
u6xgVTLZ9uXB+eU+QCEt3HYgifSIn91f3gcgxb52EFLcQ/CC7/znm9ZdR3MtUtEKMXDJc9UEZ+rU
V8zihEb1ae6OKzKG+Qzqm09yJw7QA/FZFvEUBzEg3e6gYXSwu+0jNHeH+hZR9t0GIct5Yj2KhZVc
3WS8mrdzMfQrC8oxQ4jyXeex/hF+IYfr8zZs7jqay53gBa3sVnwYeBRjIImbtjJtSpS0qtgPxYOM
vgbUBiY2Daadxau+lwtxJCT70TtvjpvbJ+VaJBzeZJ2uiCtx2lZbNe15r71gzjp6S7nFLIpuwAfq
1Wk4drEzO4e8AQTAFL3UXGTAMHa8rkPDCulYroJVG1lL+Ky2L9N2Vg9ha7s7mkSfj8Gfbu3RpoDo
cpzxoYnCrF/RfdDYUriGxdDhWwx7QP0aLvjgiCJpnCXtmv0yPXpRmUZNk23VrnFtfWdNY50D6KfP
YOsinbGCsc4lV9AkWzqvK3RU37ogC/FHs3xfbE1wTMuuOfyZEqp3clCY662nGd4o3d9hKV4q9qjC
b2t/4/VGR3h5glZR1434oGj9xQeAT9x567/XzckAvUGB5vEeh8yIXDt86JmMp1kBWGrZC6WgitZL
5lBA3esHYmNCrZWcJjPTdn0W8BooMsBZgEtkSbd5aJNls2HuDFc2nREM0qWBI5CLDm1R3EswhDjf
+KGn8q6oWz9Wjg2ObdiOdWCXHzQ076NgPWzcf6tLSY48GJuMQb/dmxK0SAdzcXiGcgj0OzrwsnnF
dfHor7bmdwYt6QxgrVd2cwDMjWC40EP9XyybtnZ2dKJoYXd0DiL8BciOcffRe9EY2ngRTSrTHtYI
D3FTRzAqdumv0fVE0m9AllE1kls2mMuPU0hvs9p2i1fPS7se8Fg74qlsfOEcOmgCF76OzorcH9A6
pyO2/f5ssBeivp7R7ctBArug6o9BGe1XVcdu/xI0/q5tVMJpmZRo2GHmJHlBjpu1caFh7fR0b9tt
XQXtCvsjMN9BGQuNPZkf0DDFKNg7AbdgwgxOqpO4QG3uhtpIAJmkn893UCBDH+kiaot0gyX8le/1
12oVArVHyR949O43O6+27I+G6K+TuNRzRFAvODD3U3dPFAPK9DoGPgooPyhSTuRRlN95bmm2Zjry
6WlfoKhvcLTR/nh+TgiSat9PT1C0BACoYkeLdGYJshxcTfd8PQNcBuG2uv0KOgOQ4Ymkxd57Jg/0
HxdywPDytbu+HxhWRu/DNS+KUoHK7iimKXhsWbudZATnflIAN8T1IQympUMmcS5WoRo3OBC45f8K
HGipvsMFxOzkNvna6bibKSQ9Iz84wPuXs1vLqHqogDrQYrqm2Wv7JVQJeoQtIUDEgG/cO0zNMsgX
XwwCyspvm7+2P44BijogUAoOfknHXxjKlOGs59v6IBjOLH81Vi1VvnZorI5N+DPo6QEFLO2BPq1o
ytTpuqdRoPT6dxgClY6ZjDbBOnioro4ioiRRkKT/CJ2OPFKBgbod2OLT2pXc4okGu9W5+AYHEEci
apvjGLj/9kuN975fHNca39QknCIdS0mKcSvEBnrDU/g1pNMzPV/Al8qiLINZ6WjKrkTVJPHQHCdZ
Q4Hw3OSJkFBQc30pTNo5//75SBz1skeKFceJlMdoqZ4Ub/ZFhC0x1yT+/FGfxAOsX0beLMrj0uMd
tOw4IMgNDcVNZEiges2hW0gcQFVrXx7dAVpAQsCAp3ga3Wg4mj+3jhxlQRuY+9Tve1rsBlkAc5nc
Xde8aV01Z+7YCl3Th6I8so2fchTtZcEtcc6kde2CWwDPRTh4ZXmc3WFfDeStX3mce5XlHcsgXsfw
zcDboZqoKsHg28zZwvul25Jpshm8Sfw5Pn2ymZmioRvd+myOYdJOVVYqtVeQtbxJ7+QclD6JXwO0
Od3oc3gjYwDHDxhNliK8iQ019FzNImG3KnjV4vVEWXMUI3CIu8P8dsPMQbZmkB3ziw5Kdr1TOMzo
4K4s/7IKtt3ynAvSNXvccjSjcq5WaIhc3m0kePMFkGgtNu6/i6sK4jWbbJupQHzogpNwx1PIjvUA
5/sCWSZ/0ZlCKHj9/0UVGCgWfehxCq/btDjM0FHqVTlbbbk8XJ479Cj5f+lKFq4b4jw49crfwRFo
l8/1DgqpLBZ58W4Ck9csEhEitq0u1xPLaeJAx+JOdr+avs1cfxhuifMwxnnsT1a/OHk45U7jnYYR
Op1ORQJUl4+hayskNOn/rLlP4hsRBlQqMB7I0b0wv3+fRhsjv0n52hbCegeYjgTzTyOK0jEMn2dn
fa5Ic9PdEzSjeWxJyeS4ThGclsUBzsjpgKBCOCoGy+Kapq85be05YpRD7Z+EJ79sm4gXNb0ocRPR
Lcxe81osKCdd1K0nz98egczvJANbWt40c81jhcPHinEQ3S78CKxjO69n2SpvYgIMiZ4DjXBb5UvQ
r6cGl0lL5vuA3lQRBaI1f+1ELsJmmr0TX4Cr0+G7aqXHidnILgzGrmc812qBdkwV909w4OjSqsQs
HpaotzzuGNSu5zfZXNWEB9Q7beWyxvA+9QMxuYMmzpbDgWn253E/uSpUhaJZBMw7KbfZ4Zk8jU50
y8EA9K656qTmKFxqUIyjgt3WL0kzr/utZ5YYZpq55qnz2EhHrnw7+b3XAjCNFGQ9FLm72vBdJtVr
vhpQKJiRnOATLZpMVkUsgmrXzbbCKJN4zVcXN6jg/gnig6p8K9icwH6+7xW17IEm8Zq/onNzn3EO
vBN21Aub3bgX6oCg+fr104dBvJ69LGvM8joMwS7z9sTXNg5qlc2tLfFnWFw9ickwcGaylaETxuT7
qMqPJQxshzLT1LUNlgFauHD7yDsVk/w2Eyfu6qqK4epv0bxp7trm6noOcGJiDzZXVTwK0TxDcLvN
W/WsZF7iDphUwKXWqov2hIQqY5v4uL6kpnmff/8UCgjlXR0OoBfmunzvMw/IyIi01VWYpGvu2hQ+
uJECe+zpeipDtW+KGz1JZ5YYvbqH3KPwT6GzlDH09AYeOteJkmi1nclMJqP5qnCVyxiDbTsaJDzd
1Xvkuce5Ly2R0qQbzVfXOpdSbdEKh5q1HGKHY3xYw3D2bwuVetqRlpVABLo8n2rUfZsagEhAIfVm
EW7QzV+JRklKUqPGP7VQNedBexBVbjvWBbd5k04UAc0vugnY9/zTsBbFczGT7TCy8Sayk5Do+UaP
beeKqAGfwgXUgyIV/Y+z62iOW2e2v4hVIAgwbElOlEbJlu17NyxHZoI5/fp35tZb6IMHgyruVFqA
mEZ3o9HhnCcD4DzbzNW+iuyDRSVLmjPHgGjqqf/U0uLfmvPDJmOVISMqMAzMXHTknLRG2K0AKFr/
3F/56qb+qlZAJJKh1ojpBJvgYzrGXgw7CQC5+GY2qFwId3f/Ewp9l2uJSIQDiyoS16CmPhqJdwXN
rf/dtrZkql0Z2SOIzNjZzthRGOQha/lGVZTM1BhIMxkGZG6XxZMFwlMSt5o3pUIicpVw7VxeIy3D
z2AhYd+8gtX/AvNv277/KhBmnVUVUQNdybvn1bR/m6kO+VO1b+kunfJqXcyqQ5RRd/auaAnZDzT+
fv8oFZ5FRntoPLtchy7n56ab39EMl/tJGrW+IFmsUUTVF67//2CgjttW69zgC9fcVZGwXd9nh82R
gFzBsPrSXEics7Ows2ZXNFa3H7poS0LSsWSgh2wZXQs4bsu5nLoHp6i8o2N6l6bKHI3aqIQjxb+9
GTk2oFHI2WiTPdJLP1vHfrQ88BXcP16V7kiWKto4K9eiZec0bYxn0B65ryDx07XaKNyYXL9ohQny
BYs4Z85Tf+oq32x6f3DPopk1+1fIR65bjH1h9ja4Jc5mMoRAFp8AMVUGLtVVYBTykUsVwLgDFHG6
0DONSLA28S5GF9R90V/N84aPl4sUyZz1y1Cu9Jw5PwrzR+V9Ha1Xah2tVhPRKKQvlymibBhmNmPv
U0uDLvuait3IMKCE4vf9X6ASjmS5IiaOAG0iHE8mXgVI6v0+KXV4GKrdXz/6wS0kE+lFQkbnTIhr
+7zKgmkCNO/K3Zeaext/gXTPmqO1oko7OOd5HN/nZn2jaGfdJhz6v/unYHUF0VdNz1YH4pO1D1uy
MWBiktE2iJOiKkLAxJyieTFBlvFb8DjVNZyojlW6Ypd1nYfOWp1z3wzroWnnZw8krpry0zXhc0Pr
5UqFRZ3JEKPlnKeBOydcKlVYpyBQbgtX+K2b/6gm2u0qkyWa+E/hIWQAgjhJStciSLOugJ6b/SSJ
xO+2AGr7YsaL5hsKickFjMm5pp3cykKifvm3wR8+bEP3A1SLXw3kgyG0mNjNABbKzklh2J/nAs+r
dFz6L5vUVO5QWRpE2mWHw2YVECXTyAMpwIw+mG2rX3/Th73b1M3skuDNRvI2Dsc8j49uX+iGNhQu
Qu5MISguJlGB1UdW7CnGKPgKtNufYOvd3d++SnckG66GzEjXa7DJLfQkCu8hEzRwymHj8pIdzySZ
RpNi+VWUx7igQdWne3MbHgnoBCU7TgSf2drgbpxF4hSgMYxKa8edeemCglmtjljltpConK1P+9Th
Ixn5uVrjHyTPL1ZnwOnpOI5uqz/1pDNIu6I2jHKxz+touM9orxzqAJOkSBndP+Pb61tyE03ZmI63
Tj05VxHAZtr2caH9tgeFDKOQtSZ3qgRLgzDu0FLyaJAh3LZrKeYvh6GhkQenYBVVf6jzifywktrc
mM2RKY3MnCVrl678nLWTfWq40z2DGIaEw2h4GtdwW20sev3/B9eQYoiuEKTjZ9Mrn+pofuna+bxW
tkb2quUlz8NdoLJ3dILnGes3S/S7vDCeMbC3vy9/heuRSY0yas5d12N5GkVP7TRd2Dp/muMoLFHw
uf8JlWJKig+0fjSCFDiDUgAKvunNAk1Yni76VP0AyfdQrzZWxLRI6VTZW1GmXgBL+GFjyNFv3Ozn
tp8geaC+KRtG3ME620lsrBiySd3On0oMVmvM4HY0QeUe0iSLpj4fPe9MODgxbWtPvG/WtOwTkCWn
fRPWHdv00qPyMzJKiZe6LnPOWTWWlyQbXpfJcM5OzDd9wJLRqdyynolDBvu8OCCv8VgYTUboOrpX
tuK1IcNzzIi2YsNKyDmeKHorV5b90+eO+XsppyKYqDH9Il5bbDt3Ga4j8lCMm+v4mv+ZcNtMiLJ/
D05ifd6kVjJmR2TFI0HrAnJAaYZp9mG1n5YeCEH3V1d4Dhm2w6hTeDq0JJ6XK5x59xkUlKd01cFn
Kqz6vxnKD25PgCEOiGw4h2pM1zenH5ZPppHoIiLV3q3/daqWYbZjPQvzbLvro90M/hr3xybRpPVU
q0seCbg0U5yAZf48iTbIyGODcbxlY55WZlcCDsuQrkNtnckwJuLIlhbITJhwqaxNFw6VczUG8r7o
jMqd88K9OkjjeQyHhnnhDLYqzePmtoAolwRUD+OYdb1hn82s9HwrR2cdMio24rpMh12l+oTkt+uo
w4MgjvAJx8rARWZfbBOUXk7bbPRDks+eG7quFaC0z7FJQGL6IzPioE4/3bcthfbLMCaDbQAjfRb2
OYnH+WFxYusriWod/9tt2Vgym5Ro27LIMss+W9V0QieDPybJCxnNTaeLtNX/GleP2nZlrI11zqKU
BdEwp3vu0D7ojVI3B6e4lWWSKLy8u5RnDPKx4z7oxPxPalZpUGG8xDdzsqlrGRwgVwF+cEKZwdmc
dY51LoYiDYzYEQF6JojG0FSHfP3/h9Wp5wDpEjjm56VMjyAL33VEfLuvPyr5SP6NiApQCTZxz6Tr
ntyq+8JJdbQbjBw3uhqpSokkG2ZsAQlI29mQzTDuvbhPwXM6s9CxEh2zxe05LshfMuJOdGYlcu6e
81n8yJ36y5zSfbeOT1417kDZ8cBc81O24jFY6yhQVT9LMuvBsoYII0qAHMSUTVKSH+6M9lnP24J0
4lC522/Kh6Wcqemee9o8ofp+xKPqsUYD3ZZzp3K7X5bNvEH2I3oR3Y9uehY8Cfv6Tw7ypW3rS6Zd
F703NRZi7Rl12rCmrdjTsXKv5JqvLE11rMW31ZfKLX8Va4oxadHYRkokW6ykQ2JwPMeud668Tezc
OAnJtteO2nlU2NBfz/uzdBQdo0YNQgQMiN2X1W1NojIMStJx8EgxtF7msdM/1sT5nRVjE+bWsmlk
Gj9BMo8hBmYOLk9worV2fIj7lhwEbXS0NbfdE5VRRQTr7CaKUBDy4uJ56avIdw1nE+abQ+UWuq5q
49RbccH1RTnslxjPkWWoNVqqeO3ITXSD54J9r05tdCth/N7Igh6BIyxvxyIAu1ybUVLzbdMhyw11
VlrbuT006A2e8l3Uk6Bexc7GkPT95RVnIHfUmQYaouzcQFGedoCUy7zmYBOv3N1fXaGhMkpIWzWA
QElxCCPnfYjOlM8ROHMPNH7ftv71V3244BLSDZ7RQDiCIXuNinzJ8iBNtxUlqCtdcle0OrOx4CWG
1PlTxsU3O42+bNu5dLkBv8+tW5ztGWmdHd6wrt0dqJZFTSV3yW6r0TUypC3sM+8JcF/c+FfuNi+i
cE3//vZVaiNdYi6PSrPhGdzlwm2/KlDq8+Ll16bF5W461ASWHn3N3jmbrRDUNAcMVIfblr4a9AeF
sV1nzc2yxNLE+9ISDDkaYlv1/y/OJsq7YYyXxDsztygD4eSxP6yZ5lq/Nuv/Xa35i6fJJuDuFaB5
O4uu/prW3cMoqtTPzfgfzxl9KtawcYAu523rrfuLvynFCFgvXOGdUZj7EqcGWhojrW9WqKfM2USz
rGjB72qfp9y0doVlk2BY4mrnpu22oiV1JNNdgeEqEjwTnrvKWfi3NWaGdeB0Zabr97FnJmB/BcJ5
9+m+Xt38Rcz5K46sXWLxoa8uk3lI52/O9zjfMjmJlSVLi5Y5FyAeri7jDIjktyXSWMLNCIjZcpyI
+r83gv6uujg9aIHMjP5oGMsC20xXH2iCm5LL+IxkcG4XTSLPWHlhWXkAieghp/w49LPmV9yWuy2P
h9AkalevK6vLjAyI557qYfV7osmyqER0/f8HZ2EABwVtGXV1MegUJOvTFImgYW+ZrnSg2vz1/x/W
z6aoWbLcFJcIeQP62+t/dXzLCxliZ/+7NGZ8vJh7i7jk+dFJP9su6NFe76v6dYm/PBGWliyLtkOD
3BmBQtbTaSinU6wzopuZUaws3Ymew8wpbgrIu1kCNN5by2VhHRoN9vOokYvqSKWLkdt9U3ngM77Y
zrRry2+D/diP753xfl82ql8gGesQTwilorG6cLi1Jsz6DkP0YWKC8+F4/ws37wFm/xXWerFTFmgI
B1ULeJgn6g/R8lQuWdhHT1m9hNZchKWjcxKK3yPHuXZjmD0lEFef7+P6JeseEkBzvjuz5jWpsAA5
uB2uXU91tVQXYZKXcolPos+fKUCG7gtLoapycEvKOY3AkiQuwn4Q85OpA8xQrSsbLs9WryqZczC8
c1ufias5XNW61/9/cAjmYAgCUHNxMb31ENHlNV6LjUtLVmsh2wcctFVcZjMBxuo/xibgNiikZLRp
g+wVq23nUOXJA+3Ec9rpsDhV4pCM1TVYWjYE1sTcKMBr+gEkBOE2zZAMNRJTjGmcRlzSRez6fNp3
mW5YQ+Fi5OjVTJt8QYm2uiR2DiDto70mwG7acUPjwhRSkYdB6rZ2BWngAeoVVBUW3VFv2BLVM1tG
smO1NU1ItlWXZRQ/isb7IZhuFk9h6TJ0XdlRYC2WuKiL9L10d1X9s441Vq5aWrbGtptdTrLqssbf
s/zVNfYr1cyb3YYPgUQki2za2hRzTFBnPJl7CjBSI+j+4Qd7Xx+KQIe+pPoBkm1mwloNL4abmtKv
y78Cc9FZrnk2qJRRss7CdDJBGGSDVEhotge8xoHY/4t6GgGp1pdM1Bpzt4IDF5c6WgOn2blu4nc8
853obZOhOpKhlsgRrcuMMBUtFXYajC85iNN1JJCK602eBEGBJS8RkyI4NUbk+A+0eiTjJ0L/mMaf
+9tXyEceB+lNTLWuTSouYHo4tN47Br0Pdfej18123+aAYbY8ELIgjVBQY60ubTiHa2j680N/9g5A
hjvokoC34XrwjeuP+3AtcTqXhTvCCOqf4z461PssHP3O8pl//ZARbkKZxHckQ46H3Fj7FJGllb73
7pP1+/4ZKPcvGbEtypyAgr28FJ7ftX51Aqpw6IagbC4WvzyRUE/kqjBleVwkE5VVdCXUlTY/6Hqe
OaDSi8/3f4dKlyRbptUcC7vGMVik3WGcY2x+pu3k0+Hl/vqqvUu2XNogbK4mq8QbNvvteXVoZfx7
vehKXarlJUvumFFVzIGmgjLON4fJH9rGT3Jd/7nKVctDI4lbLIsN3PhLU4Luxz04e3FoHxLQ3gE7
GqDb4X0pKU5BHh+pp7FkhBflpU+qlyEy3hM2ToGXJYFdbeppYrYMNGd70WyNCYdfEu7XcUYrvbli
LsD+6pi6cYar7t94xcnTJHPTZ25+tTXB+x8jKHwz0ukiIMVJy71Ai0PEUicwghWvN7M7LP0SZHS/
Tf6SMS+LEWV5BCtoExfDL0HbvcT0y5wf7i+v2rt0Fy8jiosLg6/ox+xtNgzfWLyjGDcBieBkJRu2
qB0V3jiXFyN7rCk4Duag8jRXpUozJfudAKlZWQkyRVUCkBJvecnX6YvRmEdUCzTKr9Ia2YaTbEW+
16ouKEhc7N569qI/9+WuWFkeHymGpcm8IasvUe8EqAIGU65po1CtLGWgLCriqRpxogu5YKDRFRpZ
KDRFnhqJ3KHo8hHBA7fesuwNebqg0lVZVXu+HvGHGxdJP7r2LdZeohcLvCeJJpmo2vP1/x/Wdewi
AbAf1l2RuTfCOfvk6hITqqWvP+XD0q7bI0vGBQIRGqbxr7j5vFQ6gBaVOCSjJIIPQw7DvCzcmF9M
UTvfRJLoICsUdsMkm7SNmBdDG1cXt/yd2i9evy/FP2nx7b5iq+4leUYE4Ws/jymWpwfgtoJM+z/G
1290L/bFod3f/4pK+pJhZhXF0w2VjYs3PuTWZwsJxUGHDKyQjzwowuEFaT3hVVinXeDEA2Ca8Wau
X5xM84hQbF4eDKEDiL8sntQXIMzsmMX9vC12U7JpJoTZ8kwIdWiOEWmkEVbiHEbQZbf5z/tSV+il
DGUqUiNP1wjevIq/O80nVmgY3FTrSmbalowRx3Fw/zMezIb1SKNN8C8QhmSmJTdZlg7IadtOFiR9
QLyzJ3QYlbf5J7C6ZKjpahkFEMqqS7MzAYR+KhFoj/78mn0pvkzhFXFTF4Ypnm4yYKnRrvC+HUTU
gqtp+GpGB0K+xKBUIptYt/FbpOvUnACzvSwVMhYTvdbBVnvJD0sytJp7SfUskadCUARL0TCNEGw2
fdykz9fXW7Z3Q2feXdFJ870OnfQ2DQmz5cmKyJqMPrnq04D2bH8U/rV0+DQdstDbxY/iMW3DfPTN
gPqgDgh0r2uV55OnLry45Wkm3PICTOkd35vH+GI/Zn/ESeyrAxDN7xuhwnvIPJYdw9hL5zWI+/l4
7FZxMtHevAAT6/7yCu8nD2C4MMY0ynFKab4GrH/sMbrG6B+qa8BQbV+y9alLVmJccxBVFR3ytAS8
5/iFWBvzblSyd8A5dGtndrgYBvjUhRxZ158abYJMtXvJ4IFeCeCSKYfwl9Jvlm8FMfym3zQTDb2V
bmajQbk+7rG6Wz0YxSHe1L2AdSXTXsuClvUwlRcBpr3RdQLuLpq7TOG6ZdbsxCXZ4tGuunQCbSjt
yr4ayOffV0WFsOXBhLGbHE56VGNm8kcUIGLo/bTaFkDIUwlDnrRzT/BmI4DKpgFAk9t3j4muPPYG
9zS2pBCOPI0AWPT/TwJTYpm7pc2nwO3jjVGiPIyQFF1sNTZq8HY3PgBN/MzLH/cFr9q3ZKPU6+Kc
dDbu49LI/al2uc8drjlV1eLX/38InJuZYiLThIMpmn/GfkATc+pv27ZknJTnRTZdbX/G5cJOxNDd
XFf7u5E8+M/hf9iyy0E5b0cTShzIiv9HnpWF3f4/jq7jkAWL5i2ukoxkpgPydt3E6vJSmt4MtILV
9D3D0mS7VLeTTBlax6LkxYLnch9OO2dfhMmenswD3Zf7OBTbNEduswdZzzqnnglJtbs4Pgjda0sh
GrnBPpnqeMkSxORD2Yz+lBosMDj9uUlv5Pb6Nc0Sag/QSBT2DszLHxpr2OZm5Lb6xi5tZ+mAiF+B
irTy1rBY+POwajauCqnkdvqCoC9t6pBjvJ6pFaa7gvjs1PuASg/zvTn5q057rjZ0wwSIZLVZ0WCI
N8KX2r17oLv12D+YXjgGUwiiuiMygvzz/cNQBLoyaG7XJGRK5hax2yQu1DRIONHJr5zC9j1n+L6W
dnj/Q7d74ZktQ+gyDDjEXY03JIBrWr8B6k5YcBbtWNZ2YUH6i20z9y0e6a9kTKnfz6nGSBQhltw8
1SyomK4pHmhVlR5mAhb7pfg5uP+Wjq5fV3Fzyk1UvYMuIZIKpN0m99iDl4W7c4DJ602Oisu9VAhS
Cre4RkG8n/IgGwwg4dbVtmiFyy1UXVfZ/ZRBA8y6KMKlLOKg7Lcl/bncQNUsQ9TnHg59jgo/Tc7M
2pnJ632Nun2uXG6ytyoxD96M0LZYXsr+x4QJtb4MC13zyG0fyOX++thIUS7KEPjPEyDc3OGSt7oe
p9v6wuX2qbjqEEdQ7FyIp25AZzEy/RozUy0tXcp1Tukq0hJLV09p6dPkydoEbc643D8lXGsiJsfS
5Zg+iMgILT6/N56paSFR7Vy6jmu3A8zMAt+NiajXtqkeM55cknTWRBWq5aUUVmzN6Fle+/IS84fY
DdH85a3BfUVULC03TcVk7GuDYemOjn6Dnqz+j7lu27bcIlUW4zgnDdLLg1PyHe/LPzPyEr4zz+/3
N6+41LjcJEWTweTg6UYy+HX81p6ssAncU/MTbDkv19KlrmVQYU5ysxTKS9W8oK3p0psUr8QuqIQO
nPaaav/7suTyGEAdjWWOKiwstZ5+VS3d15O9N53x33piKLe/5Jap8cS3b0suo+wSJwKVVGMUF6cB
Si3wlbzJC6yp3C3TA1jud/ePROHY5LmAZa7XyAAzx6Fky2El6461VpAuaFZfdP1at/v8uNxWZTk8
XfMJT9R6tMkBsA9vXcI54Bgn8Zhb+efajEaMy7RlYJrWP/d/lkoDJAMHpYDoZ4oKKsoaQWG7IYZP
N1qgZNwJqYUFXBR4PVBotEvxsLY/OdOhwyg2LrdcjY0tgNkPCxnanp1dTC/vAVj17yapyP1WZRvb
8wBBX8zSLgBLHHEEXoBB37b6VZE/PKU8ygAqVOKcGy+o1hNhGkNQqKjcbzXnaKbIe1jzii60uEB+
7zUS6APWXO0qiV897YdtO07rTUmNbWfuexSfDR2ggMJTy/1WBema0jPBPSTgQ23jrY1n39ZldFWL
S1fvsDYZQ2fbNV3v+o6TBma87mijg4dSifz6Wv4gE1y+I+J0vj6MWe1PiffNid3zQFhQzhnbqC6S
iTo5yqRZjJhnGIddU7oXhIuaPIRq+5KJUttsvdGi64OwxcNoonI/jqfVdF/AbfTpvrIrDkDut5pb
mte449eH0iWhURrfqsJ8SD1bo/MKpZSbrdjsJWtWW+uDm3iHUpBzHW30MHKbFY251UIXcYP1nu+W
wN9ZdUUT1a6v5/FBbeaezqPF2frQRvxrY4JdtczQRXdf4qrFJTstqrzktTDXB9xMn8t08nwk9TaN
xzEuo+7OrifsrsGzh42Rd0rizDiy0tVFs6qty9ZqWu0UeXAxq0G/DUv0KdVuXKWHkqV6cVnRNJvW
h74uv2RCfBpT572cdblU1c4lIwUgYJdnK4TetKbtC85sv4gSTYJZtXfJTPNGJFNFCdQlrQ7xMgTE
Hn+6ro4IULF3uYuK1ROe4x72jinih5qIL8tSbjNPuXNq7iu3HXLYkEnZO5gDHtiy8YksN0ytNo0T
F6iClyK6NHEONI4vm+xHbpNyMYzukJmhTao4J9GLrbueFacot0hFzjwVNMUD04iNXVsMfjQ2gUiW
8P62FdGjjJEUZ9Qp2pxjkobHxyLrgkUA7tXCjDIaBvtsOuRD7dtMc3OofoxkqZGgvE2vFbix5f7A
TD+yMx8Qnvd/i2p1yViTZWGgWkGyuV1e+gjgf8jAV5t66TmXLDVBy8TUeaio5OQEvgwtmaJqz7KR
lsIbUhcPnqVzgiJxQt7F59oZNAJXdP1yuVuqr1tWj0DkuYwLfSmKMSDizzglfsaH56nJdjF/W+zT
yr8yb5vbkeF3W+JxSlzkiVb3OS/9mL3hc/cPWBF4yI1UJSoryIkgzR8vNLQBumgtfF815qGiupkJ
1SekOzaZjWqMugXmNld2OLfNGpS5+O4Z9Vc68lpT3lKcOrv+/8NNztLFG8wKp+44x9Y6tU7oRhrx
K9wyu/7/w9LmwjwULPEIadenmR20AA8qwUimW4EKAQ9mhMRTyQDWDJynCFMIOzPVzB+oRCIZbxNx
HrOClxdaHuz+ebB/cO/3fbVRLS3ZLlKLNLNtiGSdHkbv3xlv1sjVvIRVa0v2Ow4sqe0CD0rHzbo9
iFfJbirdZZcCP213f/uqtI7cViXGrKxSG98Qf+if+GgejaCZ/Pxk7spnd5/uNyGRMS53Vy1dZCUR
wXdq+ousfkQSn2yi1cHa0uuVzWQSnYD6FN2xsE5ZtVuqbdlGubcqXm3Qb1Zom5u9i5U9NwuYQMrv
92WvsCYZaleUphBopYfqDBnHUy3/gRH0dL9tcclUS9sEWeyIjbPpvUgjP090xCUKrZS7q8rBsCZk
OfB+Ba1wsGbVqamTX0D71hirSiySsbKlASFph1Rm3BkHp0jMMC0L3aSKanHJXCdScdTMkZBoUtD/
HhZdJfSqajdyi3IXVScqVi4GhBLDgyXtuSDvffWSk6fG3DbDzuX2qQxM6KvdZSjvkBdWv5f0j53p
IldFGZrLTVLA6+3dCQTsF+M4w/2ikmgE8an+HvnZrgo2YWkxLjdJLTk1ndnB1ILjuLuROKclGt8q
wBNu0nm5SWoxo7nBsCYiQFS6o08ze9m27tUSPlx7SL1ZM3AOMU/dtbsmYf6QZRr/clMfPVOWe9MA
AqKbiDjx+VMWvfS5xq/fDL2xruQSh8LNCKbiwaROnB01LwTxsJ2jzX9ODlZu+05p+FlMww0Cwtek
wKaEt2ny1mhOVQ9wwKz9ZDXR+7alJdkTPvBe8Kg5WU0McEm2T10dBOp1ib9sFru+nsmHYwX56ETS
Hvzv7USHII+G7DuQJhs/X9dWk2q6WXLAJ6TAxsRYi0dE0p7qMg7cyPMzET9MXnSI+iZIS3sHEkSN
w79twviW5De5G00zEvbiNHC/Pg0HEZSB8YX5AqNl5Kjr4rzp6PAVyYG2hrHavJ/b09T3CI0xEHSI
T4vV+XFaaHRXZRNS2HMlqRiNCAwDPcAUI2t8pZWu21Wx9F+9a+5AYMmOOBVW4vO28K1Rs2mV+OXW
NVoL9A8YWLpbdtGh2se73m9B1PSlOaGVZ+9pmrJvd9F6pty9tgABOilcF8d8rh/5vjtYwE15s1+q
47iz0DsbP2fn7tiGxYVsuZDxRdm6s9wzXIx7n2xOgr5qw7LTvCduvyCxtGTdoCsFc++EpZMTSoqP
WRiF0dE7TJ+MUNeYqzpyycqnbOxSZuETqfc0dy/aAEvhYf8LqD94D/BTmMYyY112iI/dIT9YB3On
H+FUikYy58ou8YEe+pQ8jiGaZQ/8zX1GpTVIQ11MrhKNZMui7tA/RyNxartj1j2ZOpSo2z08OFbJ
gouopECfYu3Jq5i/1OyhL+JjNq5+0hh+a/DQtVY/F78cPmvuUYWjlTvc0DPatiDqg6PNx8AbHqrI
2ruE+imP0a33CxOqwf37SHHsf7W8kcXGc6BvTzYpHjovCpLUektLK4gwDx6Tr6KsgprqhkZUWiA3
waHVhnaWgSMa9wtayQTYff38cQqt3XKsdZQHqt8kGTgtTBb1Bo6rmfqDu/a7khi7wbODJnORQfuZ
D9aJWJtYgjxT7o4D1krRgFxKnKgTrs4eoKr3T+Y/J37jPpeb4WqHVfFUxPWJvDr+Go59kO68XRqI
xyUswyG0gjKsDpnfBnHIQ81Hryp966PSDc/G2h5FYbQnl7p+Xv9e+Kub9n7cE783usdp/kTZMYvj
b/e/p9JzySv0lbWAxCNqT+Cp3RnGJTPfo9oJl/XFjl+otjVdccvLvXCmW3psQMfdaabt0UmMR5Zh
etl1DxP5tMTanJtSvSVHgQxiPyWAizstZ3Nvhs0h6f9Tb3OXAJLQvy+z2z+GyH1xhltaSe9CvZO4
8o0Wk0DrGuRZF7ZN99C3OkaA296UyA1yc99Xppd77QlzfCHqACeHpKf7v0C1tBTNR6Lv0qjDqeed
fRiX+smNmcZqVEtLts/63hlcBv21TPHvjEHvopo1u77tVpCa/d/4uhZJN0x13Z0Y4LHt6o9olkvt
5DuT/kOrV4wnYMjE1IRf/0W5f9shkXvlUhYXGWoNMP4uLpfUr1HNdHcc01ne57QyuOP6cdKJ7I2b
9Vy8Lo0w2m/xaBfll7XNK/E6L1ERDX7ppZi0CTpHpObzmk6cfhpB7RHjGrEiZjGfLaUBjngLOO40
e8qypEyR8I5o/EYyw6xCzD7XLNeorup0JO/CI7wPgE7bn6oufohYgwqKLmC9nsItgUmehKfeaJSj
3Z/WZNmhrhwYFtwkmNi3qawUWxSzaYPTGTunI5xx2e8mL96ospLTqIvSXE3Mkp3QVRXGeFyV/SbS
X4/ILXqJW/Z2nPP+JJZ0V0dkn3pUEzgojlLu0DMpmLNNw8GubVRIgHGIanV4X9aKo5Rb8xBuDAZh
OMolmkK06IYCHfPozdfEVqrlJRdBu7pyi/qqKXHysHbFvnIT5M90+USVYK6f/RBIcwwU0SwSw2lJ
pkPBpoNp6Rqurzu8oeNyH17XlVZcluZwGpvpay+Ij7HTx2Es38s20eScVMKRLHQCB6S5Gtg9iaZd
QrsTj3GTDYXGh6qWl6zUNNFVvBbrcIoKN/ZBRH1Z5jmchKDbPIwr2amNMC/uVobDpUaIXNQJc4C7
+2qpuHddyU6zIcpAumD1pzxNgoWO+2RAVa2190ntBI4Za8qQChHJbXdRD2SglDnDqV0AP2vjWm/H
B8+wNXar0KG/Gu9MgJwlPB1PvG0uwAMOSzM/zXMaFO687QxkwDMz6jq7jvPxZIoMaAjDoTI2kaR7
RG7Ay82lmhwzGU/uWPijsf6srTGgpHi9f8QK23WuZ/LBdpe0JjbYbceTB/TW1Yseua2rLquO9frJ
D0snzsy7KPeG05y6J5b3vs2XV3CEaZyaQjllZN4hFZTxHFpjCNY+1BMqDLHnfB+zXoQJH6MgqiMd
5pBKSpIRN21egio4gxsynG+cVEtQdasOnlAlJ8mAoZGuaa3DcAJz72EBtzbI34KIeIf7J6xSf8mI
iwnoOcl6PYauoQFCKLBKo34HQoHj6hUaJ6r4iNyRF8cUFSUvGU4IdlBYRo4jrV5m0Ga20SacFI/I
XXnT5C5RahbDCTHiozm7Qek1L0vBdvfFpDhiuTPPclAHy02KU+CoD1jj8n+cXUmT3Daz/EWM4AIQ
xJVkb5xF0mgZSReGLNvcwR0E+etftt93GMODZkRf+wCwC6hCAZWVyeKqrO8SeMXHX+32xhfE5jdV
sFoIcVubFA390Q5i73Zk2D863dkAQPQmBzJfQIr1gUn3AeSaiU+mj7cNYxpec+OBKNKx9BqdZ3Kw
LbRpWurgd3dmsTrTmbdy8PqPgIjaAn0Pixi2qB7qEgR6211k7TC+5r3WQjy/QSfiRbErUTuwblNV
/n2fdTTnrWe5NCA0ny+CVKcxCM6jh6PSukv4AJ+uOS8U6kgjAAe5OF55dLfyU5Wj9O50Ow/DhrXV
UXoLJ2rgLJ0vRYfMbS6eWsni2cu+3WUcHam3OG6DlhakJABBBGhS8qeqKpuQ9FXp+iGo2kHkuXMC
m/6JdsEmVl5yOqxAGufWxbLdpKHjEW0ih9v/xBDfdPze4ImC0x700WRazyTLw80bPw7DN0ny4+0Z
DC8ptg7l82enDFS1TReFB1C5OY9pql6aNPg+bVa42CWsVx4dYkc0BzcmChO35zXEPR3iR3umBgga
4erRbGDsky8O2ltvD/3+U5et67ONw+TWy6gw9JrFYvm4VnU4OUWUOyqqCAvlsnc+m1Zf8/BxCkC2
ViEH9gr6bWD8Cfipi+XvvRGaVl9zcrur7JTOyIPtMv84yubDNq+RS9c+pHKPUMe0DpqnoyS3idVa
r1fA9sFT3QP01OLb62Cwjo7yw7UVRBUbQmwwNgcCDUG2eE9ZVu0UtAxfrkP6JE3r2uqxg7idP+b5
9pQv/k58Mg2tefWU49mmYNhBrb8cnHY7lt2eXKpp6OtavzmRu2nO7QpKGxeQoD+36cxjVqi9l2zD
htERfGAcGOt8KBa8IKYnp/LL2BllQofltaH89faqXm3wztVYh/J5sz8LoMrkZamb75PX//Lrl8BG
eT23noS758OmvaPdjtWWo7lFLbgfuOtHP7cv29CeKJpGbv8J0/Ca45KWTDMFSSWcNTsPmzqk9nzi
u5cnwwOmzpmGlI4JyLBeL7DOyRueeP5jbpqwGTmwa+owdh8EvwvDxm2iObDgbKQ4q+Uln/NDXxaP
Dfm7qu/SMOW2jvKzg7KyypVIYOPsB5XJEKCERz6ynXUwbCYd3JeiSRCNXthMagG/s+QPbi7PHefn
iQyf9h5zDIuto/wCEGAvUDWQF7CmJ5lajmXWvM6eu3OV/aec/Y5H6FC/3Mc5tlwDEbRwQy6Xr97g
JaSiD2NegA4F6pplWz04MzuLxQLnvoU8Xzkfq148rFt57KdLmXY7BjWEFx0aOK2N1xOBcA6ViKeW
q+eZeDvHqmno6+9vIlehIJTrjMhF+j4YziUahGu72WPmNK2R5u/z4NlyGK7+PriHmtGkstxPm/R+
3fZ3Q2DU6dakO1qgEmfI9lkaWVV5UDibojxFE0dd7wnMG/IOnXFthTSTN282kjVZRNuooKY2Dkid
oNRhLYeCek+clv3p9j8yGUxze0nbrF4DbOoFoPkvaBlWRzIj8pfptPe6ZJhCxw1Obd9zaAwhsgT9
pzQdv6QiP2fNFt/+B4b99B8E21bTyl8GvI8h1odzsW6nos27++yj49gcaLwQN83VpW/rJ5WTw1Sm
j4ru1exMttGO8WVgkpcWhrc695gW7QN3+UWIvQTENPz19ze+5m7sf76WZUfb+czBej9+vM/suhuP
gqjG6tWlcufQKavfaDreY2wyfbbuxXWBxrQJZxGpeGSv9glc2ZHFy8N9n66d2mnn1I4qRnWRXX5u
Bf9uz+neRc60G7Vc22o9VXkuDjpndJ2/5wL5wLQF7c/bX24yjOatgVODeqJEvoEKX9SJIeJqC+3q
LlpmbuvotNZhOZe0Wi6OX/6EkBtaR8n86sniLu4MTHANeW/249bJjGbdrC4cAqdxLgfQkpdywpW6
3kN3GLA/to5PK4KpdMuqU0hkltCSToTyKaqqYItwf5cUGIm+DxfJLt403ncH1fFpaC4NLBQy1YUW
fAKpJEfilLOd49Kw5DpCTVrEGQvw9l/qwsLdU6BZEK19qJYytidEbkgzdQl4Arp4Uvg20n0hTgEn
IUowPGpy7zT5WzTXBMLYIzqVN2ePo85wjurYtSlv4HadtVyCvgo3ruIMlT1Rx0G5U5MxuOE/IMk3
G811qlYICxN0ad+FZc2LUPn+nfXOf95A3owuvGKyZVaqS8vWNbQzdBEWM4EgBMrXOy/SpvcUHcK2
1LgIVeuCdV+Hs3CmSJI/Smc78AkvUH5wUPNj635dR0yt/rwdXQyromPYRlvhlA7UfOmzbSQ/1tJK
USZWAfO3Z6j6OfxhXZg7fr0927tLFHAdrtLMNAVfs1gvdk1/OkvQRQtb9p7D393SGPx6UXizQlZf
ek3pevYFArixm72yeYncEfwP0LWe668FmMkm7O/b/+T9kIPZtFO8l+i5rzOO5kk6QvMF2NdiOOfQ
d9hoF+E2jHay7OD5fYzW/J2w8O5aYcpruHjzB5sVprMbV178Wrjux7UvgvRvdJ+iulnNTdexsLTq
1NtT6zYtlnZkdv3aLcxGN18lM2s8rxP4lRJ07847ifW743NbRzUW2WbbyyRxJKdlaNkitpy96GYa
WtsKQQW291n166WybSwF4JNyjRye53sFsH9Olncubjqbn6CKli4uSpdyOC/1EpVBEINj4OC6QP3l
32baxxbWRQHBKKpkXP9Mc/uVpN0xt85d18etVIfbO/HdbQ8zarsir5ts9DJXXYi1hG1eJjkporJZ
w616tfIibNsqytWeeMZ11Pf+99Xib/agEu4UlNRTlzUo0E2XZxm4W1QdAqq57mxzA6rd1nn/rNT3
t7Ka1kvQsOcFsvd9y6Ou8hMXSD2WkbNbtY8j/wMiD2G52FHt7oGTjcuq7flZ5E7NaoUYMv5RVx9Q
1hnCbHjxO9zOqRfasjyXYjgIQJcqTuNum0ObfcjYH07x2UpT75DWZOeN0rSuWlZZtFCXCmpYGkDZ
sCxF2FdgJWyqiPMsHmUX5jIIh3tfvnWewJp2LkCl3XoZHXYQzitYmKIJhD82qR5VwcIgIPEdGxZh
7PqH32yhbrHk6pBxvfR5g1ahn56fn5xxiazU/jS7a1jYfyzNtJOnvbtfMZluxcbxJjZa9sWqgvPy
j/bttD7aTrqTdLx7ccf4WnZe0VFxS2XuhQ1OKPgaDr4XQkcusvwuKtgp8O5KCgOuw8R8rBAUNgvv
4trTaWztT76gX5yU/n3XquhQsc7xiirdcvcCUOOT6/5w6K9mXg7AYEGCB808Vxxgv/c8YDo9dfSY
VJR3DFSal2K149zLwrH/lQX5IR14CNXNcKovlVeHeAPdCSrvngiwnnZcq6YqZmWhUdeaXC8cGbPj
tuY/btvOsAl0kjdaUgK6YeJc2o0e8uJHMASh29NwDaow717sao997Xp+/Sf64l/o0bcsGoE0zUG7
Vfvcq698TQ+WX31S2Xc0re24jMlU2k28IZZbuWPgAYdtxQWFiBHrX24b6v1GIvwBLb5mUPYUfae2
S+oUliwvNECYw8tw47LhqZSoO/zweO3nXliPFLjmsC/HBcVEhzplv+IsI2TOw6Bni3tIO6mEiDa1
pcFvX4pRPtuKDqCcacbKDZD/ZaL6RKEdfp8cXMB1xAW+0vKdAN4OKQEImoxRGUP9/XBVg2sB8+93
WpQMK6BDL0B4iCdGhmnaJibes9XuHCmG7aPDLlrfrgJnJCV0i+eoQGfgiBNUVkmdf6rnYMfT3lfC
gJG0TbrZUKlZa0SSJZoP08U5V1/LP+qHOrx2kIiTWqJx58JkspO2U5Wb26vneuWlQAN0H/RHkD4d
d3aq4eDQERiuzYJM4j5xoR8YD8UX/mH8NaK5w4qc55QcmjRMQ/cc7FQN3895YDTtnJKTS9RqV+4l
eMqer4IRTYSFf0KUAh/CnnLIP3ftd+KHjs3IRzmns6jxpz4PRThcxlMaux/pz/x5RMOgFfMvt61n
uKnoII1yHSvw/2OeQPxFxsTrXofuQeU7z5CmHaaDNKwCquEIhf/7G9l5xt/wnr2f7eN2mCK8kMXt
631/RLtIsLxDj/3YVRcf0YeDdWA+p/2nNdh2nMVkKP1Y6mtmbRnG32QfkkmGmfdtDT4J/z6P1xEa
bQqyrwyyvJcA6vAAAzreJbCPmQVUw7Jz+Jn+gubui+umHfgTqgsrXmb5SUw4tvtD6u8Mb/BxHZER
WCNKn3jLudARd+mUxJZ/V6GYQQzp34lo1uUU1/jcT8YGnVMchPWH2RPfa3/eO0rftQ1m0Ly6rV25
+L7jJYWsyrgNwO6D+3MV25NgwJUse/SO7xoJ82hZaEBF13ml8pOWDUqcUtxPtrMSFtkJT4bxdaxk
2ldQb93q6lLn7eOk2KNl7THpGUykYyRdv+qDvPb8hNeeF7ZyLNEeNU8Js9SfnhT2Dlex6R9ojjyX
qZ0GS0YTmaFbOveHcOFTdU/GxFz9vC4qd6pYY3uJnVX5xRuH4NGGpQ63Y9C7pzZGv55Qb+5Lahrr
dpwHntQ8/yrQw29v9qFwqsdJZge/Go+3p3k/J8c8V9O9madyr89nowDQnI1Akzpx1T/7FQOlmYh6
NJtmdn5g/NsAkebbM5rWRDu+ezoHXsECL9nE8Af1QRbDSL9XTzINrjk3zYE5m3sFUqG8+LrVgObX
ay53vvyfOuZ/DlLYSnPsxmGIrBYrL26Hnt9tPSJPDdFddnSz7dVO1bkk489AzOHMSDjMYzis1y6t
JoLKeJTNX4qpPswqeLR8vL53MioBkmPu9FJnTdzLLR7EGqZUof9rjTaWn/1li/zhruYafL0WLgq8
XQEoAcPPshyObZe7B2uc/DAT5V4Hw7vpE3P1DICWdjr6ouPJNAd/4Y33sbO8s6z2ApLBJ/QMoO49
1ZA+Z8k484snl7DJSmB8QEftZ384NtvJNAybSCdXVLOwgDGhXqKyQkSUD+jIW+Z1x+NMNrqGxDcO
15UZSsELg43cF5mSDC86WUKg2LATlkzja8ucbpBcVTPkwNATd2yVHWasP1qqjm+7rylg6CC9ufMC
NdKcJ62NuzuNEKMGuwsVzX3Shq0AKf/n0a3T7tkXvQuavgC6rxFuflszxqnwF2vnHmD4ozqcz/M3
V2ReTZJCdQnEGLJQNXkbDc6881cN+0Dn6fPnjmRCIgQvGxTr0KUMaFZT3CVUxlyi7QMwXKDWkwUs
EdfYygApGyzyC3R9O9HqOs47wUqH9qEeOjd1Z/nJtlhzKMjyWmb1x2BdwbtJ9hokTWtwNd2bzczm
vMxSjjVo3QbaVix/AQ5BxTzbU4Y2TaCdFlnaVbkkGUtoByu5S/M7y5pjmu8lIqY11g4M7irH6muI
QqJz5o8GZZWoKIM9GQBDvNJRfZ0VLNQBYjNhnhMpn5wn135mSpzHYIqBl592ltpkJM3lIUmxDH7V
kWSox7ijbeSiksjBeHDb5Q3D65C+NMBVaM0cnmQNFC6H6Wg3bSLb4XJ7eIOVdEhfKfxejY7LE+VA
FbJxPmez++xP9Ox6IJMrUNu/PY9hqXVUnyOU56TpwpOmIc4BJKhr1Dt7mD7T4Jo3M+ilcZWNLJkD
24qnQuGNBU+P/V7WZPBmHaa3eBmt0DzJkz6Vp07S0Ovac7bQeCjvPDg8zZdJEARDUaZ+UnQ8Q//q
Fi1QaKyFtXOdePe9lLk6m5+XZ+O1vsOTTvURxEyv6eV56ew4tabY9shBrXcJemEqzatREys6b+hJ
4leFdegCvC93fvB6ex+ZlkLLAqumbr1ZIGQwbzumfI1m0seuQ44tNP5uT2HyOM2he0gQSuDF/CQI
qnPeVxGV7aGs/7w9umGv6jC9QRaD7VsFTdIZOq/btKUfC4Fq1u3RDd+uo/RAom8J37MAyFzS/sFX
2/QxzSFxI7uG74CjDCugQ/V4wwjNrgHJKtOI99Wfy5wmYl5jZ/DnnWhhmuP6+5uTjYoAhUa/9ZOu
lGvojZAdW4OmA/GKm6Mhd6xO95nrasY385SuTeTQUWzVdQOkGW+aWf7EM5EHke/PE91xPsOa6zCZ
ofVkzUXgJ4p+bVga4g52X76pQ2TG1cLbjMBenUb3NAcfrRFEzBXbGd2wDP9koW/M0y1r0FpdESTl
6jzzcoW2xPZh4U3MvL3GZYNpdDBMKaTy2bKyBDQeIpJV6oa0Wc93La8Od1h6BIq5dIKkDYJrZ8U2
jW0YpIzLJB/vbNtkrk4wWM9V5fZd5iVgNC3GmAIiX4Z4o8v2alAmr9bysIFtHpSNkWJQitrgKoCG
GtTghXm27BXrTFNoQZvJtO5SUL4mJWS8wkl6L9KBat0Y9F9ur4VhoXVCwbIo2tLn1/8wZ2Cgz5VD
kwydtHtYN9P4WtQOpKjZ1i8kSam0v00eHRKnoHt0YIbRdcgmkAGq7oeNJR0q6FD0EhRYD+fltmlM
bnY9s9+4mdc4/krtMkg8V33euvEXgBdRO6c/OlfeU95ioF/99xS2k/Nizh0/qVInYatMKnsPO2Iy
jRar1cirvO8Xlrh9ExbIJmRb7fivaWg9PBdTaq0VkqIeYBAXNG983nniNpn8OuMbk4PvJ6uVj7BT
NeUQirq+eMz9oprtj0DuiS2Z5tC81p23yiOL6yeQnvrlutbZ87rHGjBcGy9Lt3eOwWt12rg6r2dr
wkNbktXo9izOtJtCl+1c8Q3W1/FWviely8s+SFI2PqdcWZH02BLf/nLT4NrSqq1z5hykJImVrjRe
IHH14Mrd12HDrUaniKMusay1gF2UByWzxPNOs/qORXbl7/s+X1vbVaAujQzBT2qHf/EGZoUy3cqd
7MdkGy0WS2hk9qUF2yzjEG1CJG5R7Vz3DHtSJ3xjVspSXjLgumbRZ6HldfTRq2UeNt1UHkobekD3
GUgLx0Cz1uUKBceEu8CGVxDejQN/3Nv3hncwRwc0uQXe0qdyDRJ3s+dYussWp0VahI3jrOCFpFm8
SdB2NY6ow1Sx9lh1o9zZuu/b0NERtaOL3pcaDYmoYdH8Jc1bPLxtFovLzZrCtnLzneTUNI8WsyHc
mYltgDuXQHCEcwYm8w3P22KtDoTuVUPf32uOjqlFkzWvhpkFOBjqIpb9IMOpy3euCqbBNSd3yWQH
NBckWYtheqTWxt2QOATgutub7P3w5+hkcKsVjCIAnUJil+6LmIJDTVfIcLXH28ObPl9z8qUouFpl
xxK79vpLBhqEeAT8977BNSevK0KLCY0gCd7unqrebuOJeWTH+0yG0W7JOGjQWUgaPIhM8y+vsQ6Z
nz3QbH25/e2m4TXnRqPk2NKy5InN65M7leHInc+519117Ds67I5SsVV9sQRJXW1dmG00jdvW3rsy
GdxKR921Qb5VssBjEcszL+zS4Kcs6Oepg2KZ7+2UPk1zaK4LGbS27QseJB0sFYLV6MzGoYt60R5p
t6dFYAqCOsBupB7Qj1LwpITq17PD2FMjhulA8Bx2fdKhoRK8jsbuR6O+uQDx7mwu05/TvHog1VoW
lRUkmzs9yPZpy/MXF4Qd6XTvDFeHfJOd1aTpiXRqPI9Q96+hss9Nq/KQ2+PzKJedTWb6F5pzp1uV
Z7nIUAnqxZclLZKCgv40W+K5to633cQQP3TkHWTSMlUxhKcGZTjxvZ2t7/cNrLl3IJe0wudzxFWn
RoNamsd2Zu3Aa01frTk3YAYCEAoEJjYwJ5Se9d1dsr1bmiFy6CRubrqWfWeDeYjI3HoGElUlY+kU
MVu7Ib7LODqR2+x4yuMd/LsZWjxIKdpMWbhQJe8zvs7iRoMSXXWbz5J8Gn8NvQ8ZL5WmKNbf9/nX
/fpm7zO11tIBE9TLsuEhOEPBPqTttNfPYrK/5ru1qIk3NRvHW4jzzJz0d7/x0GqDnZTlGt/+W/Zy
dEHVgNDAT6+xtZIuDbNSHGt/epTF9qeV8kM676Vghj2qs7oN+cYcOeJkXpbqJ/9LtfPO4prso53K
hLmr3PIBFS8QWRBafuqrNqnaOyOCDk5CmiLBRcdpwhwyh2SphkOwbPfVEBwdkmSRbqvHGo8UQvLY
Y9PZbdS5q5y73hAcHZFEptEaCHLFxEYz+6kC/Pcisll8vL3vDfFYByWNdl5vnpz8xO77M2+dWNrB
x6X6RXFxvj2DYW11JHHmMoivzYOfzGx6cbY1HK35E/qT70tGdUSSkEL644xKmuVbQPOn0VSAdjq/
i/mHOTokKe/4VjhQGUqI6suoCFgas2B8vW0agz/9B4ck16Jd18l/4UH2V0ABoCG0/3V7bJPZtYPW
XvtuqFM8tahJPZQOeyzK7WPdij/uG17zWLrWGfT8UPGobf+wjvZRjN6BtXdRz8Ds2lE7ZsKDB/UA
LNL2UFnrY1lsB3+x/7zv67XDVkrQXAgXeJEesTJLh09ZBv6JTO3koYZ11SFBHijRO9ZmeAdR3oel
sX8s5R5jg2no4N/n1OytDM/eQHL6mffFcvxHq//7tk2uI7xziOgIoGapq2lwUfyZ/enoFmjvCMrL
5LkPc149VNx+zKj/1+2pDHtTJ2xreT07rVcDxFmDOqotxI/aLbvzagExf3sGk5muM785ziFxA2HU
EQ9Fmds8gsuhjfwJmfntwU2ff530zeBpza1qU4iZgCQ+bOQqeihefEgk3x7e9O2a5xZ41CVNgTRz
YIV1bIrxt5OjL+n24KZV1vzWaoSSaA/lCSeZSjrq/OVxpz2WrPyQBik6SepXO/f2ZjNZSnNjiSaS
Gs9qPBnxBgsc1LON4qXM9wplJktpbgzGe1rzWbJXEsjQqeVDOt2laYm0gP97jYeGe6gkoYblFGXk
b0uM1jq8Ou6RNxuOXR3HVYDrEpziJEhkbg9hkDUH2Y3oDSMoxo3NfU6gY7m2dQB5s6wC3FeWBH2I
1bWRaK9DyGB7oiXMvQCJCSSZApCZjvNxkdNrlg35Ts5gMo/mviptqlIFhCUZSILmwjq5Ofm+zNup
qcX3245g+v7r72+cuJnFKGrJcV9h2StdNztse7JH02HY90RzYTpA+0KqLUgEHXCLtmPHchLq2Dvm
eXd4gmf1f3+7veGVfbQg9JfXMpTdEKYjatz3JCUYXPv2IqMsH1K1PowFNIAtsdDInvw9TM/7zA8Y
XgtALIC+pdsuUK0eaYwk4pguTSLSD4tXJ33dfqCTC47ZNqrcA2Qf7onYmFSLQ2W7DRneSponn5YR
eH2iUr0Uzl4p7t3rF0bXwlBuueNQTNA8dylOzqUJ6/7QgPJlyPhpKneuAe+6BKF6KdR2V7cHZ3fz
VBZK/JVC2vShA4XZj8kW5UM+OHsI//f7szDR9eR44xgSdRA1pbDVgDeOixeXR37YnqG9ewBS47j3
ym6c5mrMN9MMbtBPuYBU6HTsHtmxP3Xn4YC+uaiKi111MoOj6Nw1APwsTM0QLS/JN5r/GLoiHJc/
bwcQ007WuWtaxUQKuOxVYBYNZs0hP4rXKSk+QsrntHf9MJpJc/W8tAdme1dR67M6XvXorCg9eqf/
Vyrb65a7Lu1/Uj8sue7yYtnabYGsZw1ibZ4fuxl72B6itP65ChVDo+q2yUzLofm+C2i5WvgCNWTi
PBTSC/1mPgDEseMipuE1L19kkNatL7EgUzdFs3JehqJaj9Df2oNT/rO271lKc3VFt6ycCf4BNBfY
5+3IjsWhiQAFzy72b6CZ/1G/2tPWM/wfHaQzqa7BIQIFYxqQH1tQFlEzuR9t5ezV8wyBSwfq9COY
SWgJZWcRBIeuyy994T+vwH2Pc3OCaMJO9dP0PzRX90BRBXldTCNdN2yWsyxeAei8vaWufvDOgujV
8k1Zjb1uq3hy2AwGENbZUcv4HnWxIejqjCO8m6rVzhA/hpGGrS0B/O/CqQKN1M6WNX2+5t79NNTd
mivxBI5PKCSoU7fXgG4aWfNp7JKgFhQ6z6vzE1Eq9Oa7MASE2poXZ4E1lXOAbTmK05KeQXd4eykN
UUgvkherRE9FOoonm4JwpV3LBIXXA4j/IyCLP+TrFIIm4NftuUxbUvPjflF5W19dKx+BNX1l0+Pi
f7o99PuGJ3qNfMt6kdorQoQr4rJK7HRnq7zvrESvf1ct8xraT82TZ7XRCP4d72PnkhD1pW6vh9Zw
2hCdWGqEoxI0M8BTjzJGW9xBnrNHP7ROzbE+rTsu+77tiV77Fty1rPr6RyobZF+8jVU7hrPvHW7b
3zT89fc3iQX3U2iHFTgFZvpgbS9TAz2oPfySaW01d6VgAloDjngA2ogkqIOI0L3WFcPRQrjmsOjD
qFI+wyzTMTjx79C2jfP4qte3fhwO+Xk4ZUfItNxnI82F+VAqSsdZPLnNSeA4YerH2t6DXyJE56Gp
aDV3FsH/GMbLSj+O0+f7vllz2Un0wC6uHNry8y87zUOLfu+719tjG9ZVL31njOWyRP81fKsKO1BG
CMT620MbtqNe9+4qbwVgycEh7rJTRu0Dl/yDVe69sBiyUKLzywCxXaENBuYuH4PTdikSNBSfyLGJ
rXhPV94UFvSKt5qaJs2vZ4mqozWaLs0n6zAl1RCTY3VkF75zALxP2oDXD811nanMuDu4zdOSzAf1
KI4WujXD+ehE/nE6pQe1A0M0Lbfmxlx21db2k3jKrOcqtw/WOsa3V/v9hIEEmhN7pHOsQc3YSOxv
bkGHi5CwWyBpP953lSV6dbtboPICFV5kDEUVu419qZUbryvbydVMptFy6GIaKG5J8AQiDpOTELIT
9E3jat5LK7tnIN6H92KPKpDr7biXaf/rpW1AYDyox8C/1v/XZW9O9p/+Z+tUH7LjXg+uaWPqxe2g
DLxUVZl4mhP0Faan+ZQf2fP6Mf/mHutDIcI9/XeDmfQqtwvJmnpkKXKrboXmexZb9wYiXasstYJs
4RL/QaGhCpyxGVBz7tfb29702ZrjLus6T10TIJ2iuMQPoA6p9jjPjba/zvnmPIc6X19IvJc+rZ+K
b92lO7Yn8ZBd+JMCAwp4tA73/QXNcwsfrDRsy8VThT5rf+AgBhB3Ic0Jqtn//gut7JmwKVa1a9qw
aQHMs4ukHIqYT+4e7Nm0BJrjrhBnJvY1dQM6eTwsdfuJZ4E43jbOdR3/e8sieolbtM5qTRQ5lcpe
Mv6t3M6O3Kl2GIbWy9tlP7piHDykayAa6u38zMAxMJfLTtZsMIte33aKli2lGgTai34tIKur8Fp6
2yamjakXttupRCZ43ZjlY/Hifr0SZNmfg3CN3dB/te58wyJ6gRvnrlIgs0ZOXj9u6pGCqoLupGom
219/f+NapLW5O23YM+n4MgZVhIdRsot5eR8nR4he3R5lOqvSwUVo8ZoPXS7FocLJEs0l8OZ14JJT
3WXfAzCXHdZFgok5q8jO0pgWXfNlPi1cODn21NR5UdGoyN2ynaFNJtNcGcwhPt1ypFuk7pwQGpyg
j8yHeMn9P29vK9O3a368gVeFyQy51ryOB0CE4mWnKG36cu0E3tYyJSnklZ+y7clV4Wr/Jaf7htbr
3XkNTN/U+c2Tkw1LBHqeE5FNdqhl8Pu2UQzfrpNgbF3F+gmEs0/l8tlfvnayAX/OTmbC3o9tet2b
og17KnG3fhr66edSr8kwpS9sqUOKcKH4Dj2VKU/Ra95dME3eDD6IpyuhnhuN0XbuzuzkHYrj3mOx
YevoFFgZ+uF9a8MK8+0jgaDK2n++bX7TwNff38SJZrZoiWdjePKV6IXObnBsmdwjLjWNrnlrGTRr
v1zLJ9VG/yJ58BdaHu9cW81bZQvVTlJgbZ3uqexiujwO7bfq9zj/edswpn2pOSuINpueWeTqrCJe
UpA4kuFXmXs7djcNr7nsILPC632G0D/g+bE+e6Descedg9dwVdEr3Fvh/u9MH+hvST6IMmm9x4ru
9CCYRr8+8r3ZMnmvysa1sd2R4ICtPAQ5wyTPEDu9Lw7rtW3p9MKTHBetcagOypo/kPrK+uLct3H0
6nYD8BRfHWRsvOuPgNyFG/HPeKc90sULIUe6c9syLLDOV9KPVJDgGjgr58v60wMJcR/s3HFN6Yku
QTZla9M7HVYArYExQcBpv/JojPnJje1wOTt3/gXNe5lfSvDfYJrA+xKkv4cgDuR93kU0701FYa3Z
iqHt7DtVL/X8MmQ7Qxtijs5SQlNAIxxKERjGBEjNdS+WmRZU81gycmVXCp+sAMYtnqlzkqA6vCvY
6JQkvMuboZII7zmzv1gkfQ4gLYEnk/i+4TWPLdqiF9yBSTqQFHd2HXrOaXZ/3Tf49fB9Ew4EKHME
g1zq0+B8Iyr0th9yr2xgiDS6sBh0torcA3flkz2WJ+4C6EiD73L2Y6ds9tq1DMuqM5Gg36nplg2B
uLbQfjaH23agfGcrmr7/ukXfmmZoi8bur4er0/4fZ1e2JKeuBL+ICBYB4hVoupnN4/F4Oy8KL8fs
iH37+pv43Iex3GpF8NoRLaSSqiSVsjLB5vRoMg8C075hKlgQrnOIEiJykJgTBWNUisPTEBqRE7Rn
96X+3Jym0/Ck+3VQBrmmWKGyRKHIQTLWifPfQQGpwTv9VIY2D4sAgqLPNcj6fRWe+zp5PYYk7LvD
WhTgL9qTPu/3w5Tx0H2Y4p2xNgumE/3Aq4CH6z19UrFOyoKpJfj1OnZbY3bwvf5kRM1zcbf4Sx4M
/hIQZCZ7I+gV91XZrUkkKsnX1TPybQZmtwfN+vqhnymY2PJ3M9Ee0gVF8MsjUl6oPkl/3HZNSSj8
i7sErPH2TKblvrTLoMqI75iqmhDpYAS3N2g1cMvBYJY1jxjIUivePfK2PDVre7IX5Ee3PKzt/nXW
eXBsOLubvXGnaaLU4RY+6U4o36wHIw9my3693biHRq7kQcw9Prxp3Fv7NfUGZ7nPyiG0y3ddYfhD
Nkf9WgTO/DRlWdCoRYf3xXXta0JkcED5UfQVWe63tThvBYew8JOZdAFHBCrbLOrrPPS2u35WpXlk
S0HYy2mXur3L1+VeG/XMH6GIdG5wplIcOKWrQdjPCy0zoKq2Jg82EMUpGMcyb4J4TH4avAQ3LRvZ
cgtY2kuh5GmRDUiIE6ONgirCkPO0do2fj9uiOB7K2hXCQZnoBVYv2s3TU5af5/Z0e31J9hkR5EXa
YS1tktWPxKyhDICgabxb2KJI90h6LSK7Zs+2uxaFwY9dGm5VbB0i2SREZLkYOo0XwMUA0mfSk949
g274pFmKc+weKq44gQjhaoDwGLMSjQ9Is9d9e5dqPDYT7SEHywinCtPIdi4RzDVnoCiuKxzcIGZA
z+SUh1qgfQKqJ7KD5uyGt+dXNgP772/iB+n30lADX+m8iBkhq44dwn9vW2/a9YqMWlWDmSWzBtrD
PkYVZ2BAWvB2t2XLUnDctOm4TdN9WTr6ewPMCM5oheYxlXOsH8FLvQ6Qw3J/9rPxmkjOrqo0SDqp
gptqhfn/tNG+aztBHumWT0DOvyP0+kv2+ZB1RJiWNuB06Hb7pC5R/sPLLi1VnKckdhfxWXjX8sD+
ipad+r4kjxWNyazIR8ma3t3tzYrJ+rbnm4cDTcP8Sju736xDwHBCRESWYxW2US4tciJtcqo7cq6Y
ip9MEgtEONbEDYeUkIhDgisNICofTG7xoa5y6rvlvdWPqjPYvq6vxByRx2RlgIw69DcMhp2rEz/n
37f3c7ScSqg6QIjj2LoRdlvdW3ULRJyArmVTlJQlMuPe0+g10bHmBadtOitBvTLOyFSHusiS5d+N
yjjVSODdbl9yFhLhWk7l8YIYDX+c7OlUONxPIE4FxOKpbrvA7la/mD5VJT3d/prkliSKNmVVlSR0
f0xogefRnWBw3ptubBavt5uXhApLRG0Zw+CVVd7UOOBPDw7UL6qAxOm39KJfWKArrmLXnc4SIVx4
GKwNkmEQY9c/LUX1bKXpWTNVRSXXdxdLRG+1yK5NhoFXunQhp36qA558vG0eWceFQzW4IvKFM+Sp
iP2lb/8ZjMfskEQzsUSpvzqfCrNm6PQ0nqcx8rpoVWEOrq8ZS+QpcRu3qFKGHGGZFPc7TbLj1Q8Q
rg0YqC2OGUbwYXcrpwppwfqxTUl+1zPja1etQ2TZhxjEYB7Bi7PVXdJ2w5kZam30YtDCLn0IWFmK
iZUtGWHrBSylXSuCiR0rxx/5EnnFqDiTyKwvbL5ZBrbKNgHAv93Sp5qUwUDKsE/SC9RfFOcSSe9F
2BZDwCwNHY+7/bYEUPTyPRUyWtaykAwDsQfUOytgUS33sul3Vq7o8f7/v3cWS0RrtdpS0c5EmCnq
igX5kJ0dm3yayXs6Q+O+7oFqA8vg7bV5fbe0RNRW1gxG7drYLbeGbycN0EW8V7L70XGCnrTgZVSC
0CRTLeK29HwiLni/sNWkw9ep42erfJ61AXe6L7eHIsm/WKIcWA8tLdLsCAo39YeQnpsIl1RY6+Oe
gKkiQCM/3/6SbCiCQ6d90uSzgYkfzJKeU/uh7ucOE9UPvpZkipmRrS7BqadsWttx4PWjDcDt0+pp
3btiVVUuyhoXXHpdNid1Uxwr1uLiphGUzW5bRrIHUMGfoc1gbbnu7S86Dw4A5aMWrM2H221L+iyC
uFjDUsPcYU9po5+MZf1R9ipqCcmEitAtyBpZg5ciRtByuKR5GnYOfwZnmJ857Pux3u8O+OYsXdQL
c1MDJ62yv2jr48EsgyUitualmnNo0AOxZf3qk5fsGELacvcZftPf0jKyBhBsbFordDYnEnBuBVyv
FDFOEndENhLW6bSaPJRkVLYNcOiwEr/K3e/j2kDrbjH+0aZR8cgoWZJ/8ZEMXqNzB0td512YW+ad
m3UfSk4PFiuCi/JPS220nXmb4wNLxM51VJ07lA8+zCGyy5dMBa+VLX7BYWsQMyTzitsGKelnWunI
k3uqlI9s9QtOmwKf3dJlxn5jZ61vu0ZYETMaGjf3bUuFoJBMgwjhqqaynUHWXT+65Cdjn3Dn9jUo
yd12Llnjwk5sZqVhQjoRe7zxvs2Azi7v1uL9sbYFx021qclscKk80g4s/9M0eafEc8Cg41BVOlrW
/X1i3vhaUaaY3wGTyye3PZE0r08pH185p59uj0GyekSCEiS7a7upa/7YkXUDzR9ITslcHmx8/+ib
3ltuY7WDAaD0SINVO2tGdLvTMqsIu2y21qBVKY36caMz6NLLgPL8qddUXHMymwhuW5bayviMblfd
88aLOwf0J7c7LmtZ8FWqt52umQleF9b81FJg7GmnCJuypgVX1frV3cm4+WNWtO+aaXpM5udDnRbh
WTV02kEgsb/sVvP3pqxeTffgSUYEZrUbaJ+7/V132bcQaoU0UdXeSdaIiMtym2roBgKgu9aw8+TY
l2VXiO5Uu5SsecExub3k7TDuOPr8YlTIO37RptNte8ua3n9/4zVF5aVaShB07X4NKIVQwpCe5rYK
jzW/L6A3zTs5SgysfG8++VY1H1P+r1u93G56H/yV64koQchZn41Gj2T7Us9xvf0cSjdunMmvR++g
bQTXTEDhy/kCszfanbl+SSGmyD/e7rzEgWzBN4GA3jzAUXCs8fqgod7JOaapTCxb8E0HmS7SOwQJ
8Mz6qnPgCiaq/TrUbRGHhSJNsCzaOC4NhX3OWv1uHg6x4BBLZBkxeOYavNyfqdjqu3YCRgXVbUBi
bBF/tVR1CQVD9DpBGQocKezIsbuACL0aUpC+Gz0rH0t6IdlDMSn2HFmPBa/sFqj3kBH3l97Wg5oP
gbt+OzaDgkOOpl3qWoHbCzenOxzYT0uhqvb5zSFxxSNFJpGqTbIRqtTzfb3YYd/+clr3hIKykwum
wsIJM1BNuNQJTVs71eQLMNfnfgP+3JpAEqcFZAKnDBRaRn2CJud7YipyOzJbCl5cbcNSTrNXPnpc
476N0YfdkioWwD4h14Ys+PHg9KSZPAuHjgEk8cSZX0BL+7HRvPDYdAnObOvjMk8A9z4OQ5Wgorub
HnoKBYNDrYsorcIygDpFVTq46DQatHnFnvLenY8dEkTdqFZLWV3RYq9co64dDPUKMl2LT/nldu8l
thf1onIKSh8bvByPWxUM0yfNjqpCkcO5umaoJ2ZjtR4Q6FZrIPVdsM1fpykNOuDCgtsdv7pzoXXh
REm80dDKPlniLs3Me1fPq4epNKaLl5P5g7Y6qoTp1VcPyLoLixPb7tDwpbNjs6XhCn0Emv+cpgyk
m0tQooIl038mRevfHpTEZGLKJQfKBCIAvR3zqql8ELTpuOVWxel265KhiEkX7pqaWyytHVeg+2Cs
R9ErCZz0U25/KWiFL0Vqpi7J9IhZGKj9JcQCo1OcTj3dHhIAqvSv3oRSNwCPmzzt/cLVjEERnq6u
YuqJVXRzupGaGhqJ7aY/myMLNL0/gQVdYTjJtIh5mcIxcrusEhuSP+W/M39MW6Lwkf1S+1foQ8f3
Ab092g32vDEUeMalmUIe8b6YLm35wr2z60Rk+nR73q+/deEr+7jefKVnAzRmAG+O04cp6uI6Kh6H
uzlaw72eTvVgJ5sDwSEr2ndjsTZG7AGYvYIne/knVdXvXoc0YgTC/mNlve4QUhn/qbv/J4uuQ919
u/tPFj2JVPru1zPP+JTg8CvbkqnuNSPO4yku3rOv+3Ce7bMTQeBi9kEZdqzKFJ8SNqZu1Us2L/hU
E27RBvYFHuxsP8T3zhwpbiWYce/6lVUm5muybMSDwIbvTNF6skJ+7uegvLfP9ak5p6pLkCS6iIV3
cz4hKVdYecwBw7OXz9X22pnQ/Ky7wJqc0OnOc6bSE5NEF1tYDq7ucWs1oZyeNq+VHuglKr7Yx0JJ
5yZxePFmAUVUDmQrzeKCQG9t9c5V2oYKZ9z94cpkiFcLUKCzLjE6M15RWr+FfVCguB4gTN8ImjsQ
SakwDZIxiNeMhtVeC4F5Ey4z/qJ3/ZmF5nP/o4iRDgy6QO0xkhgmXjoSVlHA4JMcF7v5VTcuI9ue
rerngkr4aZ6jYWgUW75khYlXEBCsbmRgaR7TofJH6PB6xbu8d/y2+rqA6AvkipuqXOBqSpt64p2E
DENWua2VxnrSx0A5hxMZonwcQDr5c3BLxb5yvUYMnxHCvzElFsRTYbpKS87uYPh0/lggk4r8p++A
Km9IOz+1vvTrj1bFaS8LpWKZyEb5bK0D4nT5ACj1qcRm4DS+exrDNQSJxNc6WFW1k7JYKl5mRpeN
kBzCt/QmML40MQnqcLk4P7UmKF53qIWjAFpIAoJYObJqkDli+4e0uQ5qMyBgMsytV5IdKXjERAmb
Qjk4nuV1aN/UHlp6SvsH3Vac8CX7JhE2gU0309wB6WjsThBRr1u8aid0MsMFKhaKY+VvwOeVmCPe
USrIz9ht0u/b56P1479gYD2ZHz5bZ+28RwMv/Okq6UMkziPeWXRQ8bK1LYtYz6o4Wbm/pV5QIV84
mV+4Cs8mCW/ixYU1KanTfjDjVntevcc6UQQZyUoSq0s6WjjgEuJZrNfup5z90wzNY8aHX/WgQpvJ
ei44fbFUBgPqIo3B8BgyUty7Y6JYS9cR19QT5W3t2kpduyTYuKC3vkJOonbPnWcGfJ6iGVIEFflX
dyo/AaTz9nYmWb1irUmO229n5m4az1l35sS9T9Pqn9myFEdXma2Ejb7oGPTX6ZzELuMXvc0/V9Om
2CBlTQsurTUJaSDpmcQWY2NgLCk0dEGFEh6zi+DVU+ZmWdOxJAZDMdLB82mrjHPfqchBJZ0Xi0YY
7rtQ21rMeMn6dwVQTpy9v91x2f4glocUdpo0KHL9/1F7wG2Bhfoz/8IfUAMFsk4v5J9vf0o2iD1+
vLmWsNGG6vayJHHL54gvRpBZz8da3p37TcvprFtbsy8b0F6FILI4aUwF4pTt2WJJiGWMW9s3iRmn
iQY1KbBQ9+mHAQJQ/FJ1Zem+h8RR0Z8otBXIeRjLhpzzEbIC9wSqnPOlcStNxd0j219FXuBq1Ysy
GagRb9Yvsyr9behOlvlNt1efVmAToGVYzb8A5POnsoh02w1skCPctrEkUIq0wXZGmmZxtjSmdXtZ
Tc3fEvKaatp5s9aDnxC8v1qK2QCcI43dZjn33vSgue15Ie1p7AfFwUFyphSJgt0aNJLmMpTx4OER
m/mWdk+WJMjZc2e9phDTy1vFYCS7okgaPJu5Na/QSo/r7J/NmQMzA+vYUJ1G4AsyFV+pxKXEepJ6
nKesTvoyntsS74mQmDVWnO5uz7hsdxHrSfRxKDZd69klT8FPl5PT7BVBopln0F9fSv5hbOYAG3+0
eG10+5OS7UWsNLEIKZlTGAmS21WQzLhY5jTyUBJ1rHkhTtR91RZZQ7XY0LeNZEFvcY5H9aUEMLgL
+9VKtK+3vySZGBFhXjDbInmTJHE3oRYnS8O2URUNSBxRt/4MdskKDv+5dos4c3S/ABON/n7tXokq
ISLrueCEOihW09zLkjgjY+OvOV1RClt0x84PIqg8rYbSXBjsAprwCxZswKH+59SHiGGoJ6LIaW3k
dGu3IuY5tDdrcLkeexCjyED/afa67pIWD7NZnKf1U8+Xx35VyS5dD0pIOv/Z9JQ0XpknZRfnfIjn
DSpzqxmwdQydFmy30CcAuP/DYKiyztcXEPJQf34OOtEQ512YdmEOshHGilqutvbLjQVO0ar4G64v
IyqSgNI0TczCLXjcWIvfGoCXJPnpiG9REVE+QfQtSU1Du6xGW/pzMX9fCm8IjzW+j+fNUcLG4yEE
2rBAU96fua5fdOPQay1WkOC4Wm6UBe/TJB7BHNvina+g/GCvBae1NrA0kLHkcY8Sq9QsAy81FDHz
erqHinSfKDQDT7Wz5/mqvAD+mutLMT3OU1kVYdEbtXOPSiMyfbZJWbgfWg6WTRU13PXdABb7cy4m
VIS0ToZR4V33bGnEzx3TH2oVbfX1JQrqgz+b72yjs53GxFQP9T0qfS+epzrJXO+59/uw/WYVuYDL
rXzDPpbVRTjO+skefhAzOzTbqAYXOu44Jh6kSwTRrQ/0ogq8TiUpcj02eL+fFN50fPTKydXnCvuW
+zEboqrGy1FGgaVVMS3IjC5cw2a2dE1B2iROKAov7TEYTZW8peTE9fsY86bvptVaW7GbpYHIov5s
TE/p8DwlaQDMt+JIJOm9WAqIcq6xbaY6ibHP+Ill+GT7eSTueGIpoEc0fWOMJ/GMqvnKrELkCRUe
LOu0EO/TQl/qbWRprOHiC4XnoCocRdOSdS7WAhZtXSbM0LQL0FZRmrhnG6ISCBDhMaMIHmoWhauj
8jiLyZgFxACzlqvaBK8bBUeFP31IL+jksRSLhdHh7FWGEwCLnZ1u9/u6F1GRE9htWw3cPAhc5QTy
jfNOZ5Z50cRejjUvTOg4an1ZI2kVm0vszJeCfksGMIarWD5kvd9/f+NHQFe5cwMmy9jTIBNhX5zm
YQXwlxyBWMI2wqTyOSlXmsA4LYCh/uSUvc90cujcTcU6kiItMlRH4NiRW1qQpu8QJhWuL7OKEHS1
JE+nqk55nDDnMpvu89roYIoCTwgIPG7P63VvoiL1L8XDsNcNvIn50txtBvSfG9BMgjfhdvOSJS9C
GzoAZqucYwTL1IYe0+5ciE7eblrWc8Gb0tmtE3PvOQoD4nKYTk06n6ENqzCMxPYikqGwyDhxFz3n
vHy1vPdDYoSzXYUO2LxvD0Bim7/wCwRYt/1FISadnQR24sx+3uWKxiXWEeEK2aANrbe1TTyCzD/v
TrYNkVL75+2eyxoXvLXKkRzhZlfG4wLFlbCvt9wNURJTt/e8LHCRuP0ZmYH2z78JCiyxxo6uGYtL
bzsX7hJVw6IwjyTFRkW8wgLuooSxlMUUDE/LdMdAWOTq6XmdGx/KTieW3EOID69L4dCW4bHxCO48
aHQF20vRxCbr7l1Heyq3b7dblk2I+aelDKva68tyFuMMzgLqFJnfaJYeeJsKRSL7gnCGGnFkmrwM
fV/LD6P3qTAWvzzEFkSpiFEwB5ouwDs2IPFe+r2g5NJ42utty0jWkIhLqLlXMdQONfEAXSh/5tln
eygV6/OqTaDnJ1gdzONjnlDI1c3UKn2qj0EHoXCfjn10oPP4gGD0vh7LtLEgWVctWRGYHeZ2mvOD
eqjiqyCnXLesBurX7maENYTw8s44z86hG4NriA+CZcVLbVmZezcl7uRn7Wj43FLhWq5OKxoX0hfd
ts2e1Uz0Ds3mfuluP0A39fm21SXTKj77TeBLtxpvdj8zb4gm8JI6sM+K2HCseSF4Dj0SUnOvA0mQ
sftV+5QT0MOuKgCDrPP7729i5kbMoalzqAS6+hDMNo/SdDl5vX5syYuPf6vD9Y67aH4EUAGaexFE
LsIsKeJjthEiJM47WmU58Ch9rE6Gxx6zIQ+5UmtcZhzBYYukzZ2kXih449yzWRXPXTZGS29dbvf+
6pEBi1JwVye38FbS5Oh9lp6TRNcu/YabMmoUvUfNaBRfkS194dwDXY6kWLyS3uX5aF2wn3jB0Duq
Q4lkDOKrn23gVXerTayfuTXOzjeDLxkiPQBqOsvG8JChxPe/vp1p46Wl+3lc7X9Lawi1FKhXEF/7
Wq96p94vJn/hEVxU+v7pCMmmDUObjNASrUkTWgyaH+N43w70gc78Hx2VxrfHIpkOU3DnebGmmqCu
+65FkuEzGKvc5DywlVSn2+1fzYVhHIJDQ/igZbxv6R2z51NOxwCk55HFu2Djv7yB47J0CMOOL+0j
fBM6xsS1RoBo6Z1tW32gaawKFlW6+fq7DhoXPLts2sJK647ekcSI6HY3afOXGqBm28hCh2R+134z
1uV1XEuFm8jsJvi6mxebo9ele9FqGtjOiz6iQmP9bpT/gvxuGYbo9vTIpl/wech98XJ0a/eS4m5Q
1qBB8FR1GpJoJb7mGRObV3DDWy/tdl7KzK/n91V6BGzkGuIjnjY60PkuuPVi68SLRnPM4gQl7YAF
jd8PGUZ8yNss01wSsCa+NG11qco13FSHXYnJxQe7NNvGYWOF9dJXNKqzIWxVxChXH0VgFcGXSTEU
LOtL62Vane9ltcWdReNsHs7LZvvAer8sDf2cF82/t00kWaJiMjiZ+yrJPQxkbArfsE9mXvhr9W1c
24B1HzTl44vMYIJjc0w/xGQxLArJaeuMkrDb/Zc59d9J4XxqPc1kdwlmgWfzuYfqWtJu/lx/rAb7
wgCNKMqv1ajAXMgMJvg0q5okx8Jld5QBSujl4Zz/wELD5vrVqQzfLFLFOURmMcGrE5eskHeA63Hu
ZT6ObJk/FSoU8+/5vbI1iUnjNEtx2dlbx8OJZV+87btNE58Ud91U3c/DQ5F/95wna8iAca/83viQ
l59Nary/PWuSjVHMJy/j5NndgsDYze1Tp71bSXZeeXVp9ZAOipUtCV1iZhn1JZnrZDN5mXtQbD/l
/NniilSerGlhXx+Q3SNFMZGX1r7nZgQYgHmIKdM1xMxyZppGOhcreSmGBzbFZf2ToArnttUlK0qk
mUs3VhYOqppfgMwp3E+JrSBAlZzXxEf/efH6wnZH8lIOd6imt1HEF9jhsT4Le7bjJpPnDC55IakT
gtbAp+WmaPp6vQhsLbqyXrd6B0d4SR9yJCvi8bxctqeh83foeH0+eNkS3/6HvCwrc8RCtIZztZ7L
+l4pnn0dGYUhCAdxI80MJxkxhPrLEHYYQXVeEj97WKOdPoidNkXUu77idREF4NF1qhpjwYpPqtCs
V+h45YFVHSouRFnDHmzfHPtSs9N7PXXIi0EAqwE/LOCoirOxxES6+Oyfs7GrpnrDCvpnDfaqoDSc
/PJ+/rGrf7KTSpLjuhPo4sP/0K2ZZdSJ/eLm3F8LH5oc1DB9rfp22xFk7e8z88ZERmNpLtEIeRmg
gEK2y1IYwWo+lJMiJMtmeA8ab9o30zKjjY7AYy9RYUatFjkqKrzrcUcXAQBUQw4m7xEfgHC6663t
fZc2ikgsa1pwYYBbywmPk1iX22nNzs18aPMF5fqf1tiqGmzFUMR+Qd2FVl2oSkRUEnN08f1tRZVu
6bkDgsG78QRK1TMUnJDNd1GktEcc5+Oh1SJCCPLOGdJht4vLHyGKN+OCtlgfiPN6u/nrqWtXF1/6
tLlvDZ1n9ssAAiFyWi7DXRvnfhHOPlU4rmRqRUq5JG2nxtbhUHj1eE2KqTpTlNlGtwcgWe0ih1wy
mHph2ojJtRZ51E/zS6ViEJA4qvjO12UaEiNsXzrZZ3cLG7BD4ZmSLi/Her6b642fblM/Mz5iAU3p
x3wIyhowI5WahczkwmZbtE3JtcxCqOwhcJBkpA49LTvmUuIrn7lOoNrcXWooJt9x28CcP902iczi
grOCO7IY+9mATzWPdnNH+slv7VNuH6JqwmIXNlkgM62hG3Hcs9bIAxyntd+RXHF2kixE8YlvAMka
qO8Rdh3+ZBinrX7uZkVEl5hFfNvLNKjezwvWeMaR1EpPZRVrzY8xi25bXRbK/nrey5aBDismtOku
u35lDkkM7V97DZDXBBG1quBW+p19fG9XvEGSDVBv8pJ80j5Y0XgmX8evIM16ME76ZVQV2ssmYv/9
zVdM5tIqLXFM0IwHwzzN2UfQ/962lMStxHc+o2EW5CJwePKAQ5neV92HY+0K7joCz2gyvM28pOOX
rapCgx07detiHTJew5qsGGGMCjk+xEZVdlpmCcFT67zo+na/KbAq3PTzSBVrUdau4KFjZ69T28FD
6+ScZPdE1V/JohBf7pJpsXN7srEoko/TcOcwyz/GpuTqYiFx0mp2woD8fnEygHY73QDqm+hh1x4C
J+ADwi2VDmbB+d75nj8b2he7jzwVXYfMLqJL5kaGUhCsvLq7TCy08jvz4GFR5H1LmgYAEwvBvK7Z
2V6NL1PdKXYgWa/31fPGxdkMWoi5waqe80sxhqVxtxoKF5c1Lbii1gH+WXNcYAj7TFnme80nMv04
5OaOcMZNVidZ7BrX9sJrsNfDczoVbnyfr7+zQLoj+OOWg21gcjCPlX6BwpQ5J4HDwtVxg9tdl50T
HcExkwxFuClH6NPMoN73iCg5Q/NPj8wQmgih4iu7la8MQySCg/9gaBxnovmO/abQtTafXRwoItQn
KMI9s39vf0gSZkRWOJq0K6sXhK/cDF0TlayXY+0Knpo7dpF3LXbqbafzCCcVAlKyKkVtTpRdQyjS
xMohxl3LI9179DJFWaFsVxZFOdth6Z1uQ5+nyIh2soWtCxx/C+rTeuH35ZfblpGNQHBZJPDHck0Q
w1I3NpivdQ8gELndtGwyBZetXMfWexcuO1r8qbLZvaN9P9ay4LDGSgtAo7EcCQ1ScjZVu9H1mkVX
F/kaxrmtyVjB5uQRMgEBpLzvi0f20P7YAu3cnZN329fbI5Ckh3WRvYE6ucv6Hmcu/bxFdmRcwFLF
XnfWrXCXGUlPqA7QE18JFZNMhsji0FJ7aHnvkhdo1p65Rx870AveHousaSG3xK1Kry0Hs7FW58yM
qH263a5kaYo0DeboDV6lYf1w/ZX9yvBwlR9iMHJ1kZYh6QnVRuoaLzQrXxeeRqw+2aOxBF3+5LWF
v5WnPlEpiUv2AJGcoesrfcj2qa5qiFRRf16emPUwdSoa4Ou5fl0kYiizGRhSjqBpsmeWPaOmIoLO
owGtNzdNFHMs+4bgy9ugJ26WYAxcf4+nn4QufkJ+AHnS4VHj9nTLzCQ4dVVptrY41HhZt8eSxHgF
D7vCnzLVEGTLSdiKuyKdM9S4IgW6PDVtuLXfC9VBUBarRZQV8BnJuCWe8dIgNRnYkXXBc8voj+F2
QtQIycttE0k8TURb1SbpoLKG85VBWPltdGj/rDEyK84SkgkQ4VZGm9Z6zhAiuukzsESTDTaPNmjH
6FjnhT2YLsho1wXmN8M+xv/ZUhWaRTKxItMC9VI7n3OcsUzdjtgvb7RQ6/b9dqdlNtm/+eZE61mp
XaQ1YluVxUsVWMOvXrszesUDvWw+99/ftF61eQ2j4FZlQ2VON06po2Iak9lE9FcbN0HH67Gt5w/j
HNvLP6WKyVi22C3BUXU8oZkjwUQCm/Iuuex1/W24pMF/KkeqG/K+e1w5coo4q439lsiG5Y3ai/Bs
akN4dAMNFNjz2ikwDl60RH3ONtP7jm+ICuly7/W/CHizVJQWkpgpoqw0vbO2Cf75Ursxpaexti4Q
BjnpyxCmo37sZCuirDQdqhx0Qv93VTtCAXV2VMUmktUpgqsglwdeXJKYL6hieURxBY0IRFoV0UDi
WCKiammbOqkbGCfxnlDB6Se88UH0lrj+bceVdV5w3IW1+41lT1l2+asxgcigRJXkwcYFv00tL/NY
Nxs/nbpG3t/rAR/Qt6OtC75rAQympZZl/KROTwOnpaBRnlTvOZLAYArOix2w7osc533dney7dAUi
fsRB6xEp0iw8Znpho82XpqBOiqnFJc4ZY/BZHGtXuOq2eg5GsLY0XzIn1AhETBVZC8lSFGFSreUm
KAXzYJIcwHTTH0uIitLAG4/1WwRJjV1tOKDnone8HvFC17WBbeJwc8goIk6qGeaiW6oCqCWP5yFI
991HL2lUe/ZvUNSVKCyCpXhpuC1J8EaEvNzlv9dd7QVK7aH1wi5jaJzMiz37qq1Fsjj/wkp5GWhL
MyzOncJsNJtLMpGIlNnzbVvJJlpw29I0Oc8XHVmMATyCpPV7zlIftLUXniSKa7vsG4LzooKu6XQT
Q8hMiHIPuMYtQbOEvFO0v/f12oQI/gvleVT1dwa9s+zqm8YGlBNVXMFhIjO/4LiINoRCZcr4ubJi
iEyWguR4m83IWVtHETllYAERFtXqFqeFjiOP8ft5tgRYwA229/tSqiIv7KLbUy0Zioh/Qp19Za4L
PpMOF8CNfdqeEuPj7bYlUyDingzW0cwkuG/tHjczN9bNg1lOXTgjg2WRmd6y4MXH+2bXcWYBlp1/
OtbtfcW+PWxqzM1nuub3eY6r9GB7ru9yrmhcZu/99zeNmzpwZszAGbx1nAtz2X235mfSq+KQzOSC
5y6oHR+MFNdPd+XvEm78MPPs9bZZ9uFfcSiR9aTBuzfO4CaSv/BU9qtPB38A35lziEHB1UUMlEHT
EW8nCAi18yNpHp08ut1vmUkEZy1tc6wXfU/jQ5Knmj8r5URkUylss25ip1qxn5wmEISgqGdL/8fZ
tTRHijPbX0QESLy0pagHtst2ux/TPRtiZroHBBJv8fr199TEXfhTW0UEGy+8EKpUZkpKnTznizf+
dX/SHxrbZzrKafKV3Tc9MnCTqTglJ69Vh6X4utKNDPahUTD+7TLxzg2zkRQ29RH2K5dQa+zAqzWN
WxRPpslrwclKZpfMYsWj45beGDWk8dEfN7fW0XMnqMUzxa09KQa/4zaFd7/D72bmTBlSTOcnNz1O
f7Ox3vQjtEAFg3rQKIhdPPaen/iW/WbbTgzcx0ntI9XF5LVgtYdJQL0Xd09asOGtD/P6hG3rrZMM
Cu2+6uL7vmRaa22nXUswpVWhwOtbD22af+utZ3fTuNoOO9dIY2NFi0fQRBXHlbbfxtn295wFYRst
ahu4pxXaRfHYBEuYPzV1UOc/C29tnD0lBf83im5lSRH4jsT+uvjo7FiPTjFs7N0G19FF0zIPFA8V
EK6PTYmOM96+hl7+oyqGuMysXWRwsI+WfAgvLSf3azh+F/vLd9f+lzgHx9rVbeEzHbVlSV8wMjaA
yLiHAMeCYnnIqw2k3Id5E2Nruad3IX1jle3t6f3x1lFOntotlzQNrWUeT+V20zvYQ/ryMwhy8LB6
nbi3saymwfVcIyFmYU2Y95B/5UE042mv6f68H6OmsW//f5fH1iadmo5iOS35Esq3WZ5HayOSTENr
WcZC6xc6sjrc2tLPPGtiIlk0kZ2Da7mFjk2FjQp+MjbXrP7LYWB82RegOkprzcqCUsgCvXVhf1KW
feXcP963tiFz6TwME3p9RVUhI47FExR55ZZgt8nUWlAuRHLq1fCQRVlRJ11wHDqR7IcNjgdTXmH/
6yR2m65TEcAiIjtX6IWQtRV53TdfDBt2Mcxfx2mhl9WtGMWrXumq5e8QzD3PQdBWf/eZxT7fN73p
E1qETs0SDk5doeYROmiVVclalKdebhVDDSurC0egEYr7ckAcFelV0D/xSrVv2ref8y4+ZU6GxV9x
pBHLALHNZhIRaXJyQFFUnu5/wjR1bTtteaVCYmFDKsmDHXzzvD2XeWx02k46VsrOV7vAZZ79Ef6q
nSmay2QqP92ftcknNZfvMr/KRIVZD9Z6IA7o7DJ3iKpcPPImeNv1DR375EvaEn+Cz9gij2rxSPhr
KOto3Gqi+bhzy2c6AKqjS0iCIEV3HuSKluqsxh+254E6jEJJ4WsLVUlvjQqPn+//HsNK63CoEf1z
VRMG9I2sR6UuzhYNgGEt/Nv/3znpunpOWnaMvgXuMUx/Nas4OP5JdvNGejCNrwWBtc6N4P3NTPyp
da7rsEY2OZCtvcRkltv/303fyqfUIUOVP7oDyzBytURzuuzLO762UYnFHpVP4KfKTqrmsxqO9Vb3
qGneWuCKkjQu9JXpG5vQbdRAYUJukcEZsuVvqCiXe0subjlhbeJ8otfaF4fRzU/7HFEL3h7MRqKw
cVAlxfiXomw80bAJ93m5DoXqut71wAFF3/L15OfPtbvvXKBDnzxbtNkSVuWjHVSXtcQ1ybcoie9b
5GOYmM90TUwVZMRvJ8z6P90egIlmkLc/4ZQKPeJhi9La4DE6GopPdZ+FK8ftPhXtn7Jk/Bk6WLtk
+PATtDAtccDDVlKXj5lwP/tsWuMim7cYsgw5wNOC1BuqCd2StwPf+Aie1HXoo6Y/CevnffubLKOF
6UgWXCklhicsA1OedRlJH+8bWgvTfsiKtiUefeNWdsgrHktPRveH/vilFybX9tisyq0ucHLUmEYW
WQtAULL5QcTbcBP6yB7CCuJSwacFPaxyZYe839KZMOQHHRxlp7OYOyhlvKnqV7C+dT0FKfi+pdCB
ULQPF7su8a6Md2y7jgiK3p/AcjVtbOofrrTr6FhSyysIqCIk1GED+zSnVeRkW8KzH/oohtZWY8JB
2XUqDB2CVTBKu+7ZydO/Or8/0+z7/RU3zV7LnKECN1NRQDN7xgOMoHh43MW4CEZF/ZDvpCLrRoxc
Nc4fXonn8HHeyMgfeguG1i7eNnBDderw6kooExHk6Q/zUn6yp12cqxhfP9vLLs9SBdlHp6cPbmq/
hoT8Ymyrf9KwrHrWnEIvrVkK9VlqV8lYsMhx5q9j2r94fKMFxrCqeuacc9mgZLNCtzILHn0qY5rt
Svmwze2T7w43auBj3RPYPlf50baHY9l1G9nHZBctZ6LYmlHukuraDd/xaIcGr88uFIXKrSO+ySpa
4gzyah1diJhcJXW7/DEo7dw+jt1cbuFfTT9Ai9egsV1StB3U7dMa/EDiALxDDLnoaesDpl+gRSsJ
epqTZoHQNQjJUfW75AGLdyUCPUuqkA39ECxQ/rbWi/SXT/W8HvcNrYVrCuonOt2USINw6o++SK3D
lG7V6A0m0TGjVl05IPaDSQL0wFWOBwGGf+9P+xbtv70TuY4OGQ3ttPbWBerCblAc8vLLKn969nVm
x9LfuHOavqAdcNiMzkAx3bTtC5cd5rZ3HsdlklE+zlUSFhMUegsybSywIWnqoFFm0XGeb9LuJRri
0qjgfwBsed9SpjXQAte3CMttCVXjshNfgoazqPaWje3VEFOuFrRN6YzLSFl1ndIparIn1/7WrS9r
tlH3M01dC1kHavFujrfjq+O2/xRd9T2t7D3ne/iPFqyhQyuORkp5LbLUjV2Av/9eSDN8u29zw3Lq
yNA5LdJRhSn2wJY3oHfNIq+SWTTwXQxY7m9cfN7kNzkkNOR1wGPRhfVr/uB10xZxhmn62ha7BlZK
1h47FHpjoxzyUsXrWu88euj40NFOnSGcIQstxvM0PWZbFxLTpG//f7f3zRDwSSnP5RXHj3NQV4ee
qHNn7YLVw+I3H303fJeKopzBbHktm4zGuTt5V6K6LW4O0+S1IHWpWnmV1jhMzlXk/iLoNQDl8H1n
NASpDhDNp9n3gULHKZL+4p4X5d73afl32VWYgGG0IA1kgefEyRfXhXkRadGDNG2ha0xW0YI0bdw5
oGyC7j3hUcCjvgdH2hb8yJBcdDxoMYZlMXKYBfV08Jq3cWdtEaAatg4dBZquPIDUFpfXanUO4aqi
wDt7w1fVZIdg62XRYBsdDtp3fV2ls4UTfGZDdKP6MSERTFC1u+80JuvcnOmdu4NEcWI8DLFz80Yc
53b1HyCQ2b7eH900+dv/340+NUOXe4zKq7sm7TAiMR5C9fP+2KaZ3/7/bmziLKtQwquuLBXooKpC
Ftkt+ef+4KaJa3GaT8NipyCIu/bgzKkenF88+LJvZG0rHVt/bNGIiJw7izfqicMaLA9484r3Da9F
aZFCV6MGsfm1LC99fpmt13RXfc91dM48T+Ai5pUuclddyRMBCyOvrfS8a946GrT024LRAvPu3PJc
t3iO8pbXXlqn+8N/3GLmOjoaVCpcwBqG4+/8snRR8eoe2sP8SF6tb/LJOoeP9iXc87iDL2mbqkMB
yqpa5BuIUP1rA769yOHPnNAN2KzB7XVoaJc6bJk8/BAsxqmW4aEk+4JVh4GWuAhni8TIrf3DH//y
Oydqh40T3scARFhFi9YyG1pKMri9BaH06EZXVB9KqNdH04mA0Sk7bdnHELn/TeBdWhgdCKhYvMGv
WCuoDP+o0umYzhtgA5PxteBduNuOtkK2dMI/rWw9VbmzB2AK+2hxyyUBGcSAa7fMxweBkk2E3sGt
Usqt2vPBJUpHfxZLx8EgiFMH0ObQEhxLfKF4HYb5iDQXe6H7c56KP6aG/3U/2gwnER0G6qupB1ZL
YA2qn/4vX+KavB6ku5EqDIugA0Ez5Y1Q5USqWL1/Ku97s3V+MvmoDgOlvFnlMmNgiPucby4Kap4n
aMNApL6OxXnXq7L7GxXeMocqXCH6eVWCRlQRoJS3el8+fnDA2NqG61a8GuxbGiXNIT1XpxvxGwjr
EWIxP+0CPOAjWiz7de52VdHIa77Iv6UoVUSKeasIbVpdbeedxpSxlPvwVW4Hp9Tqv1jutKu3BjPX
4heazF0QOij6VYt7AovttQvy+L7PG/KOzoaX8gEPDJDkuLr2tQ1FRNtoVZ/uj22KJ+18PGfBlKoe
d5Kuf/CnxPItvIkn0LfZuDncakC/54ffWPBabOh0QZPUtZPZPwu3n0M5PwjKHyc3e+nyL7UXbljp
41/yGyHe4Kcuo1C7uZZQfLuUpQSQXgCyT8J5hTL3+Ou+wT5ejN+48Rp0MC9ugJpOD0Bbob7R/kmE
u7bJ3wjxardaWocgfCVH0wrxIglO2bEPN9bCNPXb/9/tXxSVP+75mHpD4ywtD337MAIcfd8uHweX
rWNEZa0KHJtxNnFuDw1h8URBc75vaC1u5cQL1lnYGsdq+Y5KSBHVct+t2WZa2DpZOIzBgpLu5DW4
QPy9DPnRXzeOhiaDazsvHglra7FwrHWL6QTE0pNfReWybFjc5PBa6EK6wWr8EBb3nf4TIX6yivLQ
Vfkcgfd9I6gMq6rDK6ewHy17uN3hmkHGeWh5B9pucXgYzKPjK1nD5exR5OM0g0zwM7jdS/Vtl8vo
THh9yoNZpTgTrjTDUSoELj34fH9o06xvy/EuiuAs//8eCIoZHoNLNBo6Pz8F8xbrm+kDt/+/+4D0
WSXaFg9rozrz4Oj3R3vfPcvWNa9kkUK9dsrqq8Pm4ktI1+ERPFDNxvXE5CxanGY0LXi34No8rOTS
os0/gOzsfaMbfF3HWIJQaoQeIKqhLvqeh8MYfBlR3W6djVOlaeZaoLqzXH0wOiCUyAzBzRlKtqKx
dqlvuL+T4VFaVk5ooVxZdj/bvj2z0v7suFvKzgZ/0fnweFWNBS1wuZqG8DPuh9C0gY7kiVK1hcw1
mEeHW3IrHyn3cMjHmekpBau2cq2NIpFp8tqVVoyid6F5ZT8OlVogfcznaEq59TRZbXfc5Ts61JJV
dbdCDqO+ilv7Sxp7VRcF5EuxZZ3bVD844gRavLIWyqC1j5PfkIdRrazlCMXoP8QQAlbf+TEEe7Zg
u6Z1uP3/XWaoQ7VUY4+Mn698vdhFydeDvRK5xRdhGl8L4GJcmgYoq9uO4qKfrDwSwAnvL4JpnbV9
dnD7VHYCZ1huleTTwP3mZSnsMSIMN5X7nzDNXgvi0gFeckAZ8wpRKo5eJMtPGuHWh/ujG+4/ti53
VbSuNY0Qzv0ZVHUEONrJdp+XkB1a95fdXMj8zyKeCJQVa2+XkBoerjWERZCL2s/Ksr42YTHHXtdC
bIWX3+//HoO1dChpuA6srTusNVSf47mhzzga/to3tBbTM/rXUldi8+2lBaLeignxfUYb7cZKfFxy
QPfX/0YBbVLuBMFIzkVRe4cBEAXJHsOu+EMN4ieqHX+o7M+U+RslAYPjUj26VzAxg+iEnBnvi2ix
ZhDV1X8PxZbQvOnXaDG9dHPDgoqTs7ukJ7KUz8UAUoyxDr+1VR737vKSS34S/vxz3+Jo1nOCmclR
FfW1phDrLap4XjY8ymApnYaw6lEnH4PbBcy+DDkeoZqUPbvLLl4PRINmqL6bupp0OSZeZ3hNuM7c
Oe+SXcTYWuLLZBVIsNqjqlRc0jZyg78CtbHBmeJMS3ykbBn1Oaad49UckPaNIDAZW0t2nQW4LZjq
6mtq59eqzx9sd3gsnS1kmml47W5RTHLI7B6znlN2gNJZiu7OfbQPrq0jx/pGQDkFr5RXlsuDi2vu
pqCiwdg6cMy3mbBqbJLXHlrOdvOVZ1v7l2lkLaelU+ZUfYiTc2+98vxrsFWcNRxsdaxYmGcDYMJ4
J1cgKQvG04JnyjA72+4+99ORYjfwIpRiYRHFlrgq8rOr+o391uAjOlKs61NlTQQmqTJ5GAj0/AYO
Xp+tY63J4lpMSheMWGuFXaRa8RTU13V3wXPr1nqaJq+FpU3y3G192H3sc/B7ZWM05+pLPq0/d6VZ
HWhbrFOXL+OI8VtAN8LG+2F1G1Uik2G02JS0dHzuYOp5kf/gdvVlmbcOgIajrA4Sc7oxDxdx85YU
e2jgxXm+xMvsXvNmiCm1jruM496Khe/OsSukusfMwoXIIuh9TJtFHBdJtoiCDEurI8byMF+ZKOX4
0mWjgAxekAat/HO2aFq9Zr5Yui/3f4XpO9pOOlsNbaelJue27D7LJo2cIL29a00bZS9DatBZBgVm
bNEqdM6LyN9yJqPUqx+GtXjAWWrjcGP6xM3F3i1EwFzbtdqCnDs14/BRf5EeZBV4cLA9erpvJYO3
uloYzwtdPdEGzlna43dVBBL9qGLjzcy0AloQy1B2tW2jKhDYzkE28mQFTVSA+XHf1LU9lpeyBhQW
w9eZuNRh/pWG5cabnMnwWgwXUFZbqxV3UgVqqBicza9NJl7rIP3cbLLoGSyvI8gUABJlUE/11WLk
rJpmBPPfmO2zjU4tqBrLh3Juh0qSDN3IW4dY+e7WPdewrrqUa+0qVZcCg/fZHC3irWhes63Oa5NV
NH8MApfOWYrzfKbokbftyZm3+PBNQ2vuWAEFNAX9Qs6W/xcPxlilW0FkMojmiY6nCO/5TM7OAPAV
uHtKaUfM2uLwMQ2veaNYQB1R1i6FDDg7rKu4ZODBafcx8rm2DpOqWzblXeHRRybJMXPrk9XxI/qx
4/thati0dKhUk6s6JA6lj0VdPHM0u2cof3dD8ctPZdTWTrLvM9oJEDVNMvOpI2fQy1THTlavRScJ
9KPzfwNPPM6y3xdaOpEeYbY/swxuNLNyjfIADZLtLnJoLMXNA94lfFrVKUdNi5xXqs6LnNEUKePF
2yrBGBxJ1yJdIesI/XI40kJV4pH8XGf8wc+2GHJMw+uxy+px4h0cqUBZwW3tg8/+9pV72LfAWvhm
APK0xVThJu5P0ARto7YJX/zOPS6iORZy2XciJ1osUyLovEJN5xyoZUxYN6NXG3WM+7/BsK/oQKp+
zGeepziTVCCRdSFPrUIH5VrvV1mhqrDrGzqeaqGcOWWADOpJ74kN5QPQT0cetA813SIcNIS0Dqla
QIEL6Rt8QqTtqw0yMdEldMriNB2OTb1sJA5DvtbhVGWNJmEwLhXXCkoSp9kv7TMVuH/dN9PHzdqu
rcOpmprXchLp9Dh6+TcG5oCW8bM9Dk0Ups76qrh8lmSYjpB09SO7ybYuTgYf0MFW7phX8zzI4krZ
iyM+hfOz1Z+WLa40QwzqaKvK8kg6zHVxtckA/mvv1Dj+ky27jUOvaU20EA8pmLVbgeHDFrRdLj/Y
W4ha08T18HazvpYiw1l3aJNh7s5htxzEtHPz11FW9dgtArxg5OxPrhvh/KyOM7e23npNZtF26Cb3
W2wKZXFtR3KQ6XwavV3tpq6tI6rs1WL9uIji2ovspJBUM/uP+xHw4aTDUC8xl+kcWoJXTULAbtN8
CrZIJT/MDhhX24mzSXr+GsgmsbIgPLRBeWIqjaa27w6Bai8hBOju/4APXQYfukXYu91yAJGkxyf8
gBUa6mkn4kpByBs07PeH/y8if3s5wvi3774bn3MHDdz2qpKQjFHafFvKcx7IxOE5JHKztyptXj1o
RLiyO6pZXLxQPOBl++Q7/NCE+fH+LEw/8rZ67yZRjmKhM2Ntsk494AnBfFhC0UZQkNj4maYPaCHN
HSnogmtmkjX0xNM2Vjl/aOTW8c/kZVpcd1nfFbZaVNK3kPFs3Idc+RsP2qaZa1v13JWO19G8S+wG
/X6if6ATPYZiC+xmGl4L6turwhqksLysIGvIxUEs7CKVjHctrF5mtZTXEH/kXWK54EquisdF0njK
m/O+4bUiji26tYB6JzZmZcVB05xzkZ8V36KT/hgyGYZ6k27qFcsYSKxrtTjPhD1B5uJAg0/MfczS
F9vjhxxomr58DuwH33qw1C4qC3xXC3q5jCDdJliVQqjYZ/lRQr8qq7YARx+/I2L8mze8i7e1A8TR
8bw0qavm5BTsQbDymILO2s/OKemBoX0iYx/hYHJG7XAjBg1Botdqi57VpKRumrSjiDjoP4CO2Rja
4MWeFt7FQAMy+lCcmoWXNGv2BITJSTrdTjfTwptCwDKzCIZv1joe0GjHMxEP1q4aD1ZDC3G7CTva
Tzhe+s04RyVbvE9jMTt7ClQYXYtwCsR1WmQtEkg4PnQ+jzn3ztB82LCNYVX1cu2SrXnroHadiM6L
+uzXAB33XcGtV2jrMbRDq4PV13y+SLeKJlEnKt169DT4jF6iTUVfj06PxFqy4SVgc5wO2Wcm8w2X
/JjmAsriWgzTrE2rLMCqdu74Bsz4wVrLM5/Em8yqS+/m37zwO6+z2GLjYSjVl4Z4G0ti+mVadJci
LdyOyS6ByuDJmaAjm48nf8w21sW04rf/v0seVgtJElXCoWiwVNHgu1ZM+7bcsJtpdC2UpVPiuajO
x6RU7dEW86UI8o2Cp2loLYydHkzdmeqw4rMfS86+0mLc2KVvG84HpyhXC2F/Vc5a9rNKSP1siZei
sw4oxUUZryLqfnbtfqMA9OG9Ck6lBbPlDatLuqZLgi49W5SdCVMnb0BQu/mn+2FnsJJesl3c1c2C
BgdC1nzKiy+N2OeVerXWswEkER7GhRZMPv4qWdJscZIZHF6v1a5u4dktXrsSj3VfxDA/9ZN3seZd
ZHNhqIM9xNhD/ZLCbzi1zxbqbTYQXPeNbZq5FqokG2zQ2IUqqSlL1SG0Bqs5+HTN2lMR0GE57vvM
ba3fhewconoHCH+XTEv61gt69oswWfc1FcNAWszOVVhUa1EPiTPLX2nAILwRrF/uT93kjlrQouOv
rznNrUROYR4Oh2LleLk4MDDKpPs+oatX1GMwZhDehsdX5Gip6TIXW4gtw+z1Qltt1VabAxKWOGw9
uCg3o/y8kYY/BO2EoV5ma2u5TFAPHRIoSnMXDH/gSCnUr0FJtBuUUZ59Bif2vqSsl9vscl4YMJdD
slDPgpByVj+PfLQ38rLpmK2X2qQ3dIhfO72kpeUdqQSTPJH5W9p2h9FqH4t0Qjf5dFO4yOIczzEN
OhTiDI9J3A/f7ruZKRC1BF7ObZuqohqSzCaxg/St1uLksq04N+wPuiDQQJch5BQRkueyjQI03Ieo
t6L74kiYexztLPYzd1+w608dgNR5dWY3Q4KenVM7DCfgux4YmEN3WUp/6nDS2RutJRsSK8yqI3Tt
Xiib2wsHiGzDs01BE/xvthq7Ac81jhySNh/Cw+oNw6Fuxz2MGQgb7Vg21WoKLIdhJYDeG4hzBtvh
xrwNi6w/bGQicNQ0ItjL+h8hINRRsahC/56FLlnQokRe+s/9JTCF/s1w79I5L8pMjAtCPyz/dcg3
O3htliGuKKTEsu/W9EU44b7AJ1pmV1XBVdWn8KUQ/DTdHPvj1gH5vxb/D85Meul79pcJ5G6gp2Kf
u0Qe8cwE0Q4czo71wTr4BxHzr+wgvs3oTuQnLyH4O0D2LodkZn+5b8iP+6bDUK+PK9L24Car2WVy
mienCaPh9iCVlcOXXJQ/OCmSIuCXAdRx0eJ2a7TY/ksnmq8j5xFXzVZ5ynCs08vlnPeDnAqPXYQ7
fC5rXkS3h1Z0jV2zJdhgzTZElV40D1oO2sR2ZZfcKuwXPlTOJ3vsiw26ZYPv633JVjo74bpQ1I4y
+qOWwzMq6N+btoGKRBN8Zs0S2UW98wby35Xrnf/PUO1UMi9VMlXdabXkKUz7jb3IEFp6Cd3KZhtY
oEKhouTFo/WSlt/coItI4B5cyOJgk4iWchfPGbxPO817+dKLJUd0VbZ/tIoGT+vWvlykV9SrsQZ4
bUGa68EMG85xgOIRyaooqM4AaRJ764BjWHe9Wzngc9+KHN/p+J+O30fSag+Cf1HOL9a8NmrnEVzv
XW4LGQwDTdmF0o4dXd/3n3xoHWzc3gyhYWt7QiF7pQKCH7GAILVOaeyJZWO3NNXX9ZblNKjxxlOU
Iqlzn6slapw09714moH5Y4my6WD9KSdZqh+zIMGjlTmZEw0OAfOPzFqq8sgPcqv9s6+GWaiHJlUp
nl2GYpHZc0GcTGw4/sdPhWGotz0vtPXsJkVQqeGvFSuZZnkERdtDvXQ/7GqMummMXL+/inXrVmKI
NV0kZ8kyVk0tvshRpxBuHnkhP7TtdLSH4lhZn51JHviW5qbhgKf3RovWcZvFHkYcW66MPilaRCzc
KLGZ/Ec7PKaiJq2XzmNSD+zFZ+4T63bBkLAqWorIwQJTWMGEckgFUbHmq5hQVWA/7m9/H8870IVz
AMcCLdmMeWfcObEujMst6KnBmwJdM6d2BpDXE5jbsz7N8+cGTTyl+OlyPDmPp9p98uuLqO2NIDP9
Du3A2FV90A29GhO5LuccTIhDHW4M/bHbBLpmTkPSuRNOYycO7S4AxZypfK23+rg/Tp4Bu3303T4W
SCCKV1XbCYXM5uy/uTKLKVNxuHwmznpY1Zf762z6ETe7vftOvzJVpbyzE+/2nABOABUCcTOzXYfE
gGmHRGxsJPVDDE/aLsZF40wqGt+fuclC5H9nXudT2diKqaQMwnM4riAGOLO6/1y24YFgoaX6df9D
H+eiQJfQKZW0LYLmtsTPZTLaA/LQ2zCKC0ndM+C0kVt+mfyt26BpPbSgXiyplGC9nbSrBZSM/TzN
xXG7qGQIB71hmrg975pWpZcyHIPDYq1/Tqrfd2YJ9IbpzlvbCSzBPFlZ0x5yywPcuLR2gbfCQO+Z
Vgi2OcwUh9YyzSLKQL4BMpkmItm8i0gSn9A2ex/og7UF7CZB02IXza0aIrVsETUbVja8/f9dpDnd
rBZ/WG281i9HR2aP68LRpNck973UNLwWyE3pO7M92nbigvYHfXlHjy0Pysl3lWiDUAtkN5esQe13
AiKMHIO0SGjRRVDq3JdL9QZqESLdybaekqLpIePXnrPaPk5060HH5PbaLryAIjRbm25K5jR7dL3u
laxbSoGGNBRqAevbY8WcOSdJ7aaHJiBRakEH4HV2VdJ2L2vHdh0kAr2NemaEVGXKSeIH8sGyGygG
Wv0uzFwY6B3U89R2lI/ulIQqO1a0AWtdfZpUG/cZ2UUejG9oOzHxetaXrTcl48hivxPJ5LEN5zSs
gd5CTYIql52kU6LKf1v7pQO2Sf07ccAL2WXc6pS7JYHfaxKB3kcNYicnhwiUk7i8np+FmGm8srpJ
3JKwY1uFf92PY4OrBloc+wUkFl1GJtTj7Thf0qiSW7ykhhSh66m59ro2XsWmBJnvVK3BBa2GB8hi
x/tmrm3I6xSyLm3nKWlAYMdo8womin3HCF17x63nUuYBjJIXQDq5y8G2t9zSZBQtftvZrucWcslJ
NbEYTAh4cC3jKduivDJ4jd4kvfpM+BDIm5IMXD9j+DBDvs5BCb7fqFkapq+D2GxX5d48Y03rdDjV
dXmpxxy69btaocJAx7L5YPxpQT4Bw0vv3GXrMa//3uUtOniNFqoRNMfI3sqjdZ0P6Efb8BaTTW7/
f7fTLutS8wp8zcni0/NQTo+y6g9LOx7vz9w0vBahK7R+AV3O5qRc3ZjOwRMu3FHFt1ouTcNrO61P
RiIcCl9vFX12iLiIjJ2DfKsqY8gvul5ElzWWLGUwJaJdAE78wxvohl1MI2ubLAr/sgICBiO75JKn
/Inm9cbQJptoQbpAw3l2PTjLSPxIeF3cAOlYT/tqrIEORZNeiApGiq2pXq9sOA6pFRVAyWZTulFy
M5hGb/ztLbFMFcP8wX96DKr2klX+PmfXcWgQTlvHvoPVp7Y52Y3/bK9tPKZbL0ammWtH4p6CnnHq
8zlpycvopbFt8cv9MDKNfFvrd1E62mUapgVGDibrxQ2tLMocb19y0fFkrCyHoZJMJlNo019dzkga
gzG02EXmFga/gcqWFq8qcysSv5/4xfWH7jRTRm8XKvtQ1kO2cegz7B6etqWyfBRs9pBqvP7BdbJD
ODVRFSJu6cb2YVoELWZLsfi218oiSXPVffLRngFoX0rcjSqSaf5a3NIuyzyGy0gCYQpm80PtOiAz
A72NVZYv1qKE9KJKkQBX9l1OpUPOPAj0SWsRTjLySdVRWHl43Bwd0Cru/MDtCPrOa4vc6WwFvqSE
j7SNUZQvn90g3LpMGOylA8+IPYt1XKWT9BDzKZoX5j3YaEojy0Yl1zT+7f/vZt+Udj2hSCMTlLRD
EXvEd+0T5MWETLKCzs1nT4y+u+G8Bt/SG4TnbkWtWsxL0tYU79jp0ZJbkh6G/UAXk3CZaCeH8RbQ
fbTuHdZqDodT4fujioscNLjxfW8yfEavsA54Q0rFYHkJrQiLB5JP52apUe/mrth4HPvQSKj/av4k
RrJWLZgh38b+QZC/6FYHr2lc7bbVe6CU8hwfGobLH9Krnn3RbaSMjxHCmLLmRFXZ2bgeQnXN/qSO
3qk/B//H2XX0SI4zy18kQBIpd5VUrqtrTI/fizA7s0sjQ3n361/UAg/oj9MsAToVUIcklWTSJCMj
3iEXAOBoap+zLYTnmzMVjWi7Q+eoYGGZJ642VI49KBBX3dR+tCSyY0jttUsWnrxhiTarkd8carSn
nbpC4dLIaSA+2HeXehCxxDpON55X335KhnFtGS8DmTeygsdW+ULWPB7ULznEPoliAsRw5eVn11/i
nNUH5r14Y5ewUF5cFI08nsZv403RvrbKrxUJiXT74Ts9jc9+Ig7si/XVO0HT8lORtLtYatCKttiP
4E2ZiIQacL6eneZUyMuojo+/wDA6OvDQEWFXgJKBvCzQwqnldzL/FW2pJBhmmg4+VOMyq5ZicIb1
soivd/Q5Ck0WnHUe990QiToCMRqztgpsSOkOAAqmYAtdP9cl8T7ts64F4zAOdQ8Kn7v1BoWUwEng
0WyfaS0EfRrlYm6C/nvbWymd/EM5bAHUTD6/++rVPgQyXK9Z6oW++FFfPhGqwpQXw3jNvCGIc+pt
rSJvJoag36dFdWWJogP2pv8+zv7B8V54+NFr+9MwXZ0oWeat8jfT52jx7WQoX1jsgF1tNz/yzjpC
JITFoB+IJ1btytHhW7Qg5m0TZYR1WCDy40COSybiEY/CYsu+Icb0PVX11pz1DhaJQX2g7OzyL7X1
8ngmGUzrEDeQVDi8qXykvOXyPOX0o2LWwSXTvj1UR7WV3chk1lqQC1fX2rsOu/R2/EiHsw0VzUQe
ZvSlJb8kSUvIAkC5epdLdHETmtHMAQgMfXa7j9MC6Zfc/Tv3/X2Ljg5lc2ziLAuFxyvwJRwsv+vT
oG12EQfDMdrKEBHPKVcKhWFX+lPc+eKCe0QY2121cXQ0BJReqA+Ew9LLETVhVj1UZwTxfCo76GBD
vfpnY7dbODPD0qxD2Iq578eQiOxpnMqvtHC+ZG6253YLF2lLgmA1thSotF9Is6Zt16aeJw+Pp46p
19pC0C5B2GWcYGyzKUdJIdR3cPffqm03Wdd2ceFQJnCVhaYu5JqOlLfsXTaW+Uam/u3Hfz/6Ay7M
i3kN+zx6cvufTe7Gi3hqGNAFSP51xI2L+WdUP9Op31gaDBNJhw8Pgz/bOQ6QLx1EK7CztDJdWwc0
XRXx14QtwNpsHbLu7v/jfQBfpp24J6eB9kegoierzE5qeM6BxfEzHltRE7cKwEUA3ph/Blc4Ql3s
uY6i0ft3v9pIqyUDiKtYvJfW6mOkspOq2GJMNyzaOvCwbGxr4FmZPeVzdsynHihH6zmgW5llk/n7
/HvVc2RRF7zAquwJcuWnfpmeOlseUTa8cUsxTGMddOgVud2uTrtcAG2MrXw9ZfbWdmPquRbaEljG
ue249URs7wyWpPcrGRNL0Y2JZDKvhTcN+lY6eWU9yQC6V7mX9bEF/S4Z2IfH64epAS3Cw2aYpnkS
/Drw6JRnS0Jm8m7hWywohpDT4YUTj3g/rUN+pQwzPmfr0+qLQ+GHZbyszoaTTI1o12ZCUMY23Z0k
LPfzNFHQ2kbpauVnfwz3uUnHFU7CJQIUOtaT0/eXmvTp5Pkf1mHcWAkNo6ADC2s3h0pHlM0X2Y6J
I7qjUzsHKvi+w7uOLeyyZWprZC5fhnA4lIV6XzdbmnWG0NLRgLR2FoFTi/dS2F950F29oP34eGaa
LGvH9WgqIxvkV/k1W5TqnycQs4XvhtGft2CFJqdroRsOq6qZF2ZPPQ3GQzfOXyHZKtKQ1d8ff4Fp
f9PFUHIKVo15mKOnoKyuEOeOK1rg7ck+CofFIEpO1hw6RFzG7vz34yZN36SFM6jI+kIyZT3h407U
Cs95YZ0dO9g4qN63rz+3tVAHAq4KsmpWj5NkUa4Xf05BM3X28S0Bcj7VvPVk9/bIhzomUHYEzPDM
py9jEcZUnAKQGT92j8myti27fYCMZzN6L6VPUXDpJoCWpvtMa5tv5jljgC2fXz2sqbFnOx6ejjYZ
W95e4kIdAUgjOYESsrGeirD6XM3so6tIYqsO/BpbJaMm39z/f7UHR2PE1cTW7CnqaN3EeRbVUDQC
NfzxsYMiw9zR4nlRknu0jth1UW1a9GdarTHK3hI8ZcTZNMUczc3zRuiZ/KXFNuBotkXCOb8ursSW
v/ZPczke8iiLsd+9PP4gk8O0vXlovWG1KC76bmD1ySSVAu823TpxmaxrkTxXjapbijshys6PVbke
p2XrpvP2IhHquD/uq6JxM1xlC0teUZP1UgKEI9utIkDDIqEj/yQStetYdeC54OILpCTe+V0UQzwh
LjOCgs+N7cEwwjoCsKizsEIgYEfO+isNw3PZF4eGAgk1lhurnSFVCtKb/w2Joe8s3oHg68X9SH6x
c3cKL/4z/UWh1Id94vB4GhlbuQ/Tq8Ajueyh1o6MRZ9mp/LADrKP5d9jMqXkYF2Es9GOYULpeiou
Hak13kddIWnORBBzuuEnQ2TrcMAJWZEeyk/sOsxWjMLPZB3fUaSibB800dA6zcsqFta+IzEq8/7X
XaoV0MQE+urJ75ozagAPAkeyXG1RxdwPjW9scaEW1YItVTVJjMYUfagdPP1fuk7FUf6JgtneaTY2
ItPs1aKbZVFZ9lB4ewK7xNOK6C6C6UCrMlGFvYe7zw91jGAwt43VKl5cV64ajAlK9FTiBi3buE0b
VhEdJuj1NanGEnlUNfkq7VoVxW1X89TmdEuK0DBldZRgk8nAAdUhspzVOh1K6N2cByrLfXuEDhTs
cyuAHGSRX63VyWKI6oBam188EQKbJfJ9UacDBb3SFVLWKr+ypbbiomi/4cRZpI+XDpN/7v+/WjmG
dmmLUfT+S5nn1pfQx0k5tiQpx532tS2bTxJy63bIr33IL5MFJchwY3KaJo8WxOFk9x5xan6tguhp
WfinGomRLtyX8Qx1iOCMGnSvFNJ7qXD5RMVKy99F0A3ZuK0ZgldXV3GtlVeSog6jKZ1DsORPGYn+
mazpSVbdl8cj+3apux/qUMEG+mhyVPgCeloOJFUnAZHGGGCeQ3VYzlEdb1XgGEZCxwyOdMhWUoBr
Y3V/94UXL9WPQm7xSpqMa+dtASkpQe3ce7GhBwO0EALrZucbJwCTcW139iBFAoFj4b2M7c3LeSzG
pOK/HvvfZPv+/6vIIu0IbfEVM19FC54AF8jo+GWbJR5YGTe2AEPw6hohzBvroSVZfl3ruUD1XJdK
O99KQJr6r0Wu0zfrysB2/UKnwwSaBJy1Q76VbzH1XAteK0A9ahhhbnqoxWshIRSQLZpBw+7ra7tv
GQ1rloNP8LpUX/u7WFGALPBv1cwnP2oTmwQ7na/tv6uzNHNNe6z9LrHei5EFQbz0aHTX9NExhEst
Gbjk8X7fiKk7ga7LiedFWE+LEw7JvibuHnw1Q3EslYHsSnGNJi/Nu+nQoBDZZu75sXnDIV5HEga4
6UN/tsuvpLWGmOIGTlTzZFfDu1ZGYGPeopgzTFSdwU6q1nYb6dGXoDj203MgEkCXH3+CYZr+QV4n
CQQnFqQRhA2lZMjQqqFLMsIhKv24AZOP7g2/GoIqyDuhOqxu0AzHkw4/lQv5GfD+gAcw6JFvPZia
vkOLZeRX8qqb8R2Vm+byQLewCCbXa2HsO5Pn5M1UQI8KsEUICoW5dei7rVuBIZR1troQ+Yo8srAE
lUhHkaa/OiBqL4r8UobNcfSjS9BUP/YNhBbNYHcMaxqOyDLT5e/e82PHm45FUXwOluVcoHrlcTOG
gdDxhEVGg0KQobhCOK9MUGdtJ52Ld/3H1g3DoYO/Sk/OpLexEau+e4Ig8+cKdKotrbZyX/dt8Y2L
jQ4nzCa8bWbyPtzOchQ8P4QVP4ZFnfRZuLFomBx0b/pVQKyyrr1RLfm1l2I+z9E6pFOUbQyyyT/3
/18Z94YugMATrkx5NN4WCmyqXUVp52zJsBpusTrkQQrLomsu2FWubVyP4yGEKugoQXI5l7EI/gqd
HvDUYOdc0oK6skVR5WODKRuxJB/rpAHX9r6JpMU1FVm/1BMuZjnYj9oI5Luq9URMePhrXwPaJh1N
jYtLMg7vXtZ+KwlHgjn/Iset/JEhbf4HeV2vhON0CocAiZT5bEOLrC5jxyVxKVH3XGUxd2TikAYl
n7ugwhAivk+KV5Ory4jTc+56L31wQolVLy+PXWXYInQ8GV8cMB5WObvWa3to4jDKvs6LdwDP8Eks
W3XVhsjQQWWtQ925djHgk/yWL0/u0sZj9rLvA7SQngmIF/wQD3htqfgxyv05ySy8WDCyCCDcx/4S
5UuV7mtMC3G7c6wVquL5FdjBi+TiUrqAtzffqZo+s01lBsMqRe7/vxrrfBFsXsrcfwmyPF1rdm6n
LUkD00hoUS1475bErvwXC8PduirJUSHegtLpsX9MPdci2w9w9mKr7b3gzimycz9s+N1kVwtoThoS
BARnSQKpFovW8YiA29dlbWteSuoHVaDgkSGZo2st91Cx+KEO8wqRpgNTJLrsQrKM8TopNpVrDRuB
jvRCEkh4g1LimvM+lWueoImjXX7l2AssCmEo62b7W9puBtfr0K8WnHUoGK7FldbFuwbZ8ZptJUEM
a48O+ypIBlrZoRJXz/46dCQegdiEFlsaOBcV/tg1vDr4q1dYDNaJ+S+uf7X638r9uc/u3V2vYtQX
JKyDcMqvgkWfiGP3KfiDt65OJp9rUer3g60UYBRX16Wx6MN4Zd8ed9sQ/zrQK4i4FLlr41qJsuB/
LOjbJ6Xy3Rerdb48bsHUdy1UZwIhMchbI/fky7SUeMXspvSxaVPntVD1hFNNYYWx7FSRZCw6z4wm
roj25Yt1sFdZjJYl7nn70iteqAWyrCgbj+vS/b2r+zq6q3AtXjuo3n3BR6T5/ZGdWXG02vvOtjqi
yxvoxKsSk2Ya+l8lQeZj9LZAFAbP68Ct0bOrGoof/svqn5E8H1ALkG3ikQ0zRoduAWM3+o7F/ReS
u0fgiY5VvkWRYer3vclXUQoulJow1DBce1F9CC0LcLrofSXKw74R1eJ0Rv14KCdc69SQ/+SKpO1U
fxtVvTHfDevjf+9xr3rPgkb1dBIIpfY45AfHrd/Z9Nm2ZhDq7NpZIVhyvxy/agNXCInEM4RcigF4
YTBVe2zXKgbT9896ZToLcoJFjENaepk+l1MNXZ7O+WeH52FbO/V5ZRt4wGU6JzzfzcdswUWLiR4A
c8/fqkN5c+6gifv/r7q/tqjX6cCwCR2B6YPIyqTLwUbbuluZxDenPexrc9PJuq62lxWqhdKFWAXU
1ewtApG7F/64ScO0Ni8hYdrWwQrRIsdfz1nxqxj6v/3m/dx6G68jpr5r57zJ6kuHhTmGdkKsDq31
L6ujfx8Prcm2toEwBUkh/84aaUVfxm5MwfaVPrZsGlFt/wgRr2sXZOI2WvxfSbtr6ZCneR/bK4l0
7FFTtKwFQbW8laM6TLxPstDa8PebPYdpLUp91uegLoZP+OrgJbMDsbOPQ8HWQvOmy2Fei1Q8y/HW
zSCIVIyeh2dMgF/YFO0Sc4J1LVZzPINbfmSJWwQyvpn7h97bSni9eRKGaS1GOaQcQT/YOCdox55l
XsWu+6mD+gfh9FzmXzwXFMXT98ezx+Sk+/+v1gPAXOcVAkJgM+0LOj0Rv8l+ApHfbtVvmOxrQeuu
3O14CTdJGpzWzDugWCZ53PU3NxK4SQvXcphpNwjMTGf8Vo1PzXhpgGny+cnaYr42dV4LWhuF5VFr
32eQPcdljlOl2MoWmUxrUUulHVHZc3lrvTKtceOxrH8eu8UQVTrMqGfAzA4dRrSdeGpV/rFu/pnm
dcPphn7rKKOgKnnYdJACK1FmNa78IxvoRtLG1HEtXrknw4nZoH0ewCGet/2xr3EgHre0kk3m9YBd
JBtXd3BP3ShPdlvGa7Z+opW14Zg3dycS6dRiPrFs0d81G+esAPcdFCzy9lqHdTznW+Q+pibuY/Iq
Vp1maVbfgvqk30FjbITQgYqeCf3BxbpR82PykRatPYX2oJAEPuL980i/9HI6ZmW4JykBF2kBqwZi
l3SYIFGb+9mcCFSFiPjOFrwF3jM5SIvXDkhQUnHEq4cylgZMJeU/Tn3N68PjyDLNfS1mFemCiSgy
XXObUCseGDSgjlVRBLuyEiTSsUOgQKn8AtiVU9iFR8+JzkO29epkWCx12FDtujbO9T6CS6wykU7/
VMv1NizkOgX0GIW79GHwCVoQZ4XbhEq187W28ynl82B9qIvA+vB4BAwDrGOHAmj3SUXwFbLwTgMe
giSqeJwiuzGINT5uwjDIfyCHZBGVMvIwBoO85MV6WTcz7Kbea/GrIihJWQTzX/AxXdzhOnLgewJ5
zBl5edz7t/mM4X8tgrPCm0t7Lb1rXZEEFOjfgma+gbz3J4ADKXEaXEedQ8vo327RJaJHwUZDf0Ed
J1mACa4ylT7uh8mLWqjPSBE2dxLk30CVy8QOoiARTfnvY+OG85EOM6p4R2k2osrUbsNrDQ44yzuv
ljhyIp+jRqRu/9ndrF57GycKj2pRH9Xe1EJnzkPaSr3jC0mD5cqG5UamPFVQX2uiMcUbWeo4Q7x2
+bngu1SeSaSDkYrS77NV4MJTlMv30Gm/TZsqzIbx0eFHeR4xZ0Rm8lRbw8cicn/UzpZYqGEP0enK
vAg+YjO2cQd5fj8ST64/nBilGwkhk/l7cL3aBGtph70jBQ5OVnZps1/2KI+D2HpJMPnl3uor60Wf
gX6USHnLs+IkvCke+nKj4ybT9/9fmSalF4UIC3lb1/C57O0zCo02NiaTT7SgDwXotIIVvR5HF3wW
wfJ+pPSD642fHwecqetaNFfEzgakKe/HAocdHS9zkDFQvx4bN6yKOvbIB/OAt9KsuLk2WAH6IgWw
9cli4lAtOy8hvh7CVlQEHd7qTjRveBIF7nDyl85JHn+AwTs66gjpH+oXJT7AmkHlmIlDBuD1Y9MG
3+icZUKRfJU5L2/Kzo8TBC78vvqqHPD4F2wDRW7qvbZh07Yu7GVA7yu+HBouE7VVh2WyrEXqFKpm
GbupvFncxonYSZt8FxSORDrGyO5ADbqomV7lZAUNikDyPjtMDna+Dcf/pwD1R7IJLdw/6lW0DqoN
s2m2sNRH7FSF6wsYjS4Q24yBUb+FdX70yHTyvPrIiu7Zy+vTxJqDtJYc1F32MUAiQ7R5wrvx3QJZ
7zAQKbPZv6L/9/HEMPlWi/gJbNhN10NK2gZTZpM1SdvvejrEl2vBHpGMg1kAWRmPggWnFEOUNK7a
Yh0xdVw7opNahtAoRseVY6dyWI4lnmsf+8SwCupKmkgG4BQ4hfltGIhzAHdR+cwrKIECgbPFd27o
vQ5FosSGtLMf5TfQZiY+rU7C31UnQv4goUKJ3DgV0YqUdVV/Z6wBMFJVu1L6MK4HOaXTSCrbPY2F
dSF5d4Sm8AE6Nvu2Np2NClx7HOJZjGD5BqllP51IPlkbWYF7F98IRJ2EijSNNVnQv701681aU0ge
ztXXxk7rcmvCm1rQQj30HRWBMyC/hT44rspjTf4ayjFBOWG3Bes0rOM6s5Xf9Gtr4X3vBkVRXEwP
3fBZiZ812wKZmealFrNQ+vLqcvLz2wwRzRMqEta/QIOzVXJi6r0Ws1HEQF2FfeI2cvIxmKOjHVmp
4N1PiSrex7Fr+gBthx7w8O+QqVO/W2GJ1BnafzvL/vHYtmFd0EFGUdQq3Kyn4uYTqKeIMAXaDw+t
88ayY+i6jjVqLK+xlgrmeameGFdHNn7a13EtapXndJ7vz8WtkTng5PRUQS0O2ZmNU6Op49r+bNdc
UAjsyhvhoDkrsupTxoaNrhtiitzH4tX2iYK3svD5QE7IzbLyzOSvOzyKeWfQHDx2jmFS6nAit6DO
2ILlFhKrtUiqufnIILb6hOIWeiysTG1MTNPkIf/7IYtoV0YyrJxzMcaqEs+uku/Cyvr9+CtM5rXA
HaRXzJlAwq1lZeKgZJbUSbYF8jYNsBa3VY9ih8aCcTKEz7JbIJq2pV9lMq3FqwVivMJvYRop2zTw
2IGOHx57xGBZRxgN08xCv4Rl1vqnvhs/0c3UjsHZOsJoCpijZqQGT5lXJ2A+SUEgHWP6pPt6roUr
n1fbsQqYH6ziFIHirIHk5z7TWqhahQApGFtxLQWPYQwUcRF3yKztM67Fqi1oFvZiJZgmzWWKqmvD
l421MXx78/6DQ6rpGoXiCFwcUaLqIBHryu6Ln3VJS6bvrdceu1rsqsojkU4kxQqIJS1gkT/xvvsG
xfb6UNnjzrOljjDqQmVNbeiRUznyd7Naj4G/vmunbsNPppmpRapy5yAbQHF8WjvUEi7DUKU0D/52
ebF3BmkBG3hrMXVRRq9UcurEhTMX4YERHBVOj2eRYT3WcUYjjdoON3mCFaF8Wp0xdXHOCbz8YxVs
qT8YlgYdauRV4byu5D4IgkBMt21ZMvndxo5lMq5F71gDezHfyepD3z/3LlTPoF/02DWG0dVxRtE0
uOWqbHJSq5s0dfBUcpYwPBk/Nm/quRa/jYp60npQ6+rcgP+N87LbQbW+XLfYyAxBrCtThtXC6o7C
7TUybnk2XDKvOtfSPwBS3SZkeCE12XeR0BmjUJwdyJBn5ISX1+PqElxvo41BMM1PbadFTeeQ+y4h
p6qRDVLfTgsW+5rmL+tQDd8E9cuNQDANhxbLNe7/zQgM39UJoTiLvLrL/xHTaM/pvuHWIlnwOrAa
cDqcZlqmxUoT39si1r7P9TfuWjptVMZRuxh2kX10Slr9Xc/9koo6b59Aj9x8CGndnsvCqzdOVgY/
6RitvMz8NZAY4zUvk3AkqRtsqfIZZqyO0fKDkGEqwbQS3/L+77X55gOLS74u7act+IfJVdqOXDLa
czfr5Y0XdoxTHBgXIAXJXsR4jbJdYl4k+gOsxZdG2HhHuVUkSlATcFyz8ePjWWRYk3ScFngvJsvx
YNobP3GIoXTspWb/7rOtnZmdgc/dvML2nJ2q/DY1uDhuYR9Ns0YL45kIzw8VsY9t5o5WrHi4Al7t
SfLzcd9N9rXoHSYoDNtYIm5BRhOo6RzLfCt5ZJqVWuCqRnZrJyk5Qe7vpZUdRy4R1CyWnQcxYHM/
aSC/V1W2cT96u7U/OKN6d8x7LyuR1SjfMV+9U/4Yl0jOgMauKRX4+DfyM6Z27v+/uumBxyayunaS
Nzb+LDn401US0Kd5ee/j9BvRreX77fka6mCubBGNrMP7jrBW53L9jJeUE6+2ZpXJuhbNXHGomHec
nDIHZOpsATs4pCSl2DjevT2p/qCR8tUYRXOOvaeow4Rlw3GwtyAPJtP3/1+5f7W8ucjx0vo7ilDq
H7Xvl6l52RMKoa4bqbqmBZlJDqdYYozHMlxRLVfuNK7F8Vj7FVKGKr+BPRMvMuQmpl0MLCTUtSKR
jBGoou6W3477gjR+HLZbqkMmZ2sRXEQF6yWUh07B+q3zspgW+1b6P7ihnBnH/6UYlt9jq84B/+jJ
4LBrFHXAVjUJ5k22JCfWqB9qHv6K3HxjDA1Ro3NBZbYamAV+z9/uMqX1VJ7WyT42mzKcBm/rNFAs
oqzAJk5Obl2otKqBqULRzhYVkKnz9/9fBU60rr3l13z5jSLvYx2QOPKG98x3N7hPTea1uLSVHU0t
b/BSMLnZxWfst9UOJIEilps+Hti3D7ShTv+0UKjGBUWP/RWih9DHyCxUbVpTPPYbn/D2EecPxidq
RQtFAhL5jIz0F756ZezRZ492VhoEzngYyy3ac9NIa5uuHbFpLYvQBe7di/sVwELm7lt6dWnIdcLF
aFwjYOZqiOoKpAfPYzjuIlohf5A9+cVQ5A5F6oTaSxg7Gc6BDnDA6ShQtPZ4mA0TSQdu0aDNfZRI
I9MWrHaKN9WT6+WAi0bzxn3F1MB9+F8FwqRsrxoDOB8cltDRtdPx/hvuy4pBvu5/zQu8oRbeBPM2
KIy7voFOyXR47BrDtNGhWnJe7I7KgJwCNqWhVxy7ca/XtfAFV9SkWqaQv75rDUdNAt3MQyvtjdg1
+Vw7IRd1Hlp1FeLuk03XAHdct8NNYpO20mRe21xdqpYmm5HLqL0W+g4orfxPHM/6IGq72HD+2xI0
mPta0CKfQQF9mv1rzdpfoz0IPIeXl7kbp0QF+SWj9rOaswu0Wfs4Kpw2dumyb2XSIVnQt0P5Zr20
z10GJm9RMnEhE6WX2WpF7InFO0WN0+66p/5BCRVJnFIsu/SvA1Rlv0/cIle7VMvHx3P4v0K2P+/c
oY7EKoQo3JFg+EPHS/z1rjBOQMW+HMP23ew4R0CSDoyFsSI8bkKOdxqW+v4XObxUHQBn93L84Ovj
vhjiSUduuV4LqtM2i56H3PqL1sHPYP2+z7K2CLilFY60B5KN+34s1yrtN1OnhvuHf4+BV8sXKuNL
hq0Pd+SpSSxEay5E3DB1nJs24fJ3E2w8I0Yw+NZAaUvCyq2gBFWUvA3hu8b6NC/PGcgWi6WK2Zio
+TdA9xtLvmHj9bXVoYN6IBtB3HoLgjEF/CQfVTy77zsiYrvfIvkzHB90DcqeldBkAc3JbSnqI5+P
FJfD6J+m3LgWmuaStjqswl8yXt7Nu/5l4t5zu1koblp5dDjX4NMGyCg8XE5Tcxjqq5uRFCjXDpzF
nfu1tg9syVPe//CyLdIww4joEK8iaiB6hAv8jTdenDfvwuKnwntm2B/y6vw4RAzjoUO9LOQM1eqg
CRG+ywDVXX9QF0TPO61rm3yNBwbXHnFL5/KvUD3b4S1Yz5J8etx3Q2jobFLRCgIGPkKZrcArpoeS
SzF/bFUbOyJKBrKmUv2sAdN63JjJUVrAuzQE3/M88Zu0VOKsTcJ8fhnti7s1dU0NaIEOgGmGsyL1
rrifJo7FijhU8y2vatRKFltk26YZpcX4CoLbZllRvDQWMh2gYzt+q8cy7rFxdhsZIEMI6kAuUs8A
Q1crv3lDdCQzIDPYMB6PgeGAoZNM5TNxFAjo+U214BYWJPaYH4f11tpk6rl2z7bGPKogU8RvGTl6
35wtmJJp4dDhW80YDS2eM/gNp+kTSdlTdVYX6COkIt3KCxs8o9NJMSrHWtYdZmf4Mw8hPvJXvUvw
lIQ6iKtuwgo8Tw2/OdOnvvkm5jkWMpablc1vk1+igXtAvNpKR9dZxpyigeXkn+6iggjmw5isCUmw
lR62SH9MLtICWPKAhFbZclBSnivZxEi0hnLjoPE2iRG+QQvetm5ov9DVv1aV/Gtpis9h4z3leBFT
fvatb61kGchfYTinkZg+PA4Gw+qng7u6taciyvA9g7c+i7ZNO1fES3txvI9U/jXMTip23mZ1EUMo
g8rcyjzvauXOD06WJV5re19JYqgrFKLENXfspeK3rstSqoazFe2rCvqDWspnnhzGAKa99YNtfezU
xrZmWCh0aNd/+/JaKI4cyJKWq3t2/K0Hc8Ms1WFdNKuyIOhycaujIvb/8YYyJv88njCGkpJQZ45i
kDqcmIBtHCCHw53hnKdR0i7xkvaJOAbp43ZM3vkjnjsP6z+aCVb2YyD8Mo9bgFKTaS2G7RHIZh4N
/CZmmgaZF3dqoyjcZPn+/6tFqBIdZ1ODIb0TFNT2t2Al3/a5Q9typ6WSkeA+JqHoEqtoU85/77Os
37e90FcDHhFubfi+hQhrs9MX2iHaLWcquznANouno2NTD+tprcKNm6fJ0domC8CoO6xy5DdrOBHr
uZanx84wnGx0AFdQC4/MJXZAO3KtY8+CDyDM+FKobE5LL/vk98u+K4YO5+rqtVRqiPiNjGF3iDoW
nMZpi0rW4B2dIGqSjZy5qvmNduOKkpqxSkLU1Tx2UfjWVTIM9B3Ds9tlspU1X4Q9JwNnsQOG3bug
S7t+sbKva7R1b3nzK9CQNjGtdpVufRc4EkX23PrtyemKjV3PZFqbm1aRh4GL2/clm6n/KVrH8v2y
tlui5W8f1dBzbXauk2PlfICLZqnijHWXYpzioP1W1M0TRAnjuvo3cG5hgXx3tAWIffvwEAb6dlJn
/99oO9BbOX8p5zKZu389H2UfoZ34+RhP44nve8xGe/f58Wqtyx0f5aC5O19YWzJIOEAhHY9Vvx5P
MuPX3AP0lXWkhlzHVu16IXi5c8FENvB/OI4Mo+JJna/JxH56JQPVGtu4mb0Z+fgcbb/pST3WSCKt
KMtTCXjaXbYch+KnJ924pLvqJNCItvNU9Uobz7fby1iN/jdWQ70WYkUj29ib72b+yPLA/H26v3Ia
xK6K2up5d3GrLP/KGp798JgCQEJYPNgYGUP464q4C1NlS+duvbBpTgjxY7p8pl10KFp16sWtGao9
qUt8jBb+OGU449KW7cWqFHU/QL05y16I47JmowHTiGuLwDpbK8XQkgu1mlQ03bniwY0BzxOUwaFs
1Nb7vGGx0cVrm2IeslH17cWN2PAbwi2SnxrJW3V4HCsG+/qe5VRV2BRZhjO7zfpk8PwBOmH+FmXU
mwkFrIpamNsQrCMQiMwufcP4h1nQ94GE4Okk/o+zK2mOlFeCv4gIVgFXoPexPWN7lp4LMavEJsQu
+PUv+zv5aawmgpMjfBDqUlWpJGVlQscAqNLP236DEu4ArQSOWEwweFL/bHaERuYQfLk/tu4XKJFd
+/UYoBbBI+MwHzn3Ip6XX8gQxGNdbLmtgJFuAfkm8AJ7LoqpZv3J4471TSzU/yWN0VkpdnQ/QAlr
uGhYjYA4nNxqGNC8mkdhU/xkLnug1ZqEje4bSn1JeMNCzxy9k03zq1fJY535vwkb90GzdijR+akS
0D6QnhLXeN4JJJMXtwyAZF97g33/9I8FUGIZYsUUzMhud6LLyX8JDu4u30MUtj2G38cdKND3a8pL
uh+hbO0SJ/C8mULgSOVnQ/xK14QpNPZXEcgVW8aCLBi36erYC3pcTB1zhFjdv96PAt2OqgKQQZxo
tGzAF+QIZqZCjin6iW5U5G1oj9+YJ3kMJg3hRZUhXDNyQgn1LWsk0f3vawynciEG0NoMutJrThlz
6KfKgzCj0fC1SzfNzqeilJdlYqZpt+TkcOPJ7C1IM9bfl/bvtrkr4V2FzLd6grmT/gM4Xn17pX1Z
N+ubrd6kDT8teQqZAXICwuqRLPXv0cQ7P54rk/vz/g/l/E5BoEKS26VKXTcjzUkGc0QniDLkyw6X
qYvkEYHgrzW6iWxfDPePVVoHqJ+OvozKQazUVLo1VyJ+McKxZMOQnsos9EVk9/nQP3WhF/ZbKH/w
iquEvWV2mTGzkZzqzo5Hw9lBUfHs22xlfXTzV4Pd7SxKu84/9a1jRi0xB+i3D2t9j5rVVwHLjYF2
icAi4gQRQK86LiFeAPf3F15TpKnwZA/vlV3rtP4pZfUSWRIsmyz7SB2wteA2BfcfUV+Xh/vf0mQu
Fa8MrquyMfrFP8nBOc9pkwxo2GqCHACzfpsfqdSSM/YhSsfJP40jaaGG3pBCRAVzDHslOemWQgnw
wWjasIYu+olLd4hYMH/h+XQwm43pSQUsg9RwMK0ONioBLrCHCg+W2TnL1riddNNXNm/0RXd1QGz4
6QJyrbIcHkg7i53M5o32UQI5LEBX0NJ+PHErm4/G3A37VhIWD347reQqTaypurdu2BddjZ0VboTO
Yj77DNtgu60GJyoRZA2N0sKrZXial+yyFM1TFqxda7/v/0QlguSyd4NbSXAirv1QchPduSLpbfGj
Xdbe2963DVHxw5DskY3FhX+ai/I4zO5DG+a7+9H7vusQlQlyTOdgYOUSngzwkuZGcwRUbgf8yUrk
6oa//f/NDkdSYzHbGjMPzfKa5yDVMuqPY7f22qkzzO3/b4YvCkKQDGr/JIbmoTWN15YaK2lNN7QS
U57vT3SkyP3DAlxOSHMaE8Naqeh1ZlHiqVqWLgQklJx4sXxyq/RaY98veLpyRaebu7It+hVz3B5J
7VSEU1TSKcZhLbnvL+8fmkmobImZkQasLeAvKc0yUIQ05QdDtM1T4Es7Zmlh72RQfLv/LY2VVDJI
JyxBijeYsNLE/4qiI/EQ0mtZAme57QPK2Va2JlCudgBZISEPmWUeqyGMqGh394fXLIMKMbYasXhN
upATHZ2ImRBsy9d6U999tgPu6paM3ji+l4Eavc3YbcMSo18AWtN67pnYuJTLIjRJCuBdAzE28lPK
rbF+KQvQyX/pG5PMH+//ON3i3P7/ZgZiyK3BogbSnmc/1OGNJqZ64EazUsHohr/Z9M3wTovzCYg/
+pNPni3zZ9c9iObztpkrkS2LZagsEzMXkDB2arrrpiYawZ++bXgltkGyYpleJvuTa53D6rWeH1P7
5/2hdQ6lxLVpykDWPgLCgH4bVvfM643pToUat6XXGjPaSHGtZ5dPrCbyUzEEa/21momr3JAcePVl
LjFxC3Vhn0M5dVzTN9FEggoxxmFykh2X7cnDDcZ0aFOr9Y88Cw3nD0jpQEAX20tju3kcml05PpcB
E+1vo6lFuuWdKyD/kBbKshWSSnqee7tNuJHhvroqtmVyX3GmoDKmqe/hq3xpIscc/+bjsnb+0C2K
4k0LM0XqeBY9V339WITAAhohXVMm0+wTKsq16hrmmzNLT5bdDTt/7MyEpejEobNZRGVegWJK5Gvl
teZug6hkg0Of9YCaOvScQtOTZMeOOrsq/2hbXx0+7YvgoepkUrNNBJFoqVb2jZ5O7igkflxd9Z/A
VAzMWMjXLko09aRKQlq4rVPhdrU7meDhytFWWgW/yuIc0o21sApq78aMtU0GhyXl8rWccy9253wT
uRmiQdkWpC8M2ld1d5qbv1MIJGO+1jKic9fb/9/sCLzx0qASND1Jf+7dXdtzD+2qzWivoZ80z3ZE
hRDj9twsWdMjkl3AJirRJkv6Ojj8kzUsUd/1UW0/V15x8MUj2Io2pXSibOTN0Ew3ijgEoWc9WUFz
sFbZyjRbqAouDkG5DCECSs+Nh1sewXlcMb5j5jCu7HSaFVHVaM1+AjumOUqwzFIepZkdJE2zKlaq
G13ZplmQ+k7WNfTcQYgh5NUTEXwlq75/PUJU+DAXkGMupi492aP11JmnGZjV2Vz2AqWy9JIGRHj3
V1e3BEqKzZsbslTmuJbGQjxkA9Q4WxB77Ce/WmtR0X1CLchrB4wGaUrPGShn4L570zA+2OUmfoaA
qOBhW1iGU/S4wmP5GLEq2AkQ+N83jmaBVdDwBDbkegkoO1PfsaKpIt0RPd3Dbtvot43pTboo7emm
15bimmUoIznwPSk21vUqYrj1UhJahZGdzTRM+vFntaoSollMlRpyyZmJvkFMejTCmPhhJCz340jS
lftMzdai8kIaxeikTorhEVlR1nyuqRsN7nHMVp7BdNNXQhat4RMdHBgmmIbYBVQb1GtHMdgbh1eK
IdfrZTsbln9q/XHXtMEBHF07wbd6jBqsOVCW7pTlWNbia5tW34uq+nrfGXWGUYI0DXNmNR0LTo0R
HFC0712rPYLdatthSYUGO2k5FjnFzA36sx3EQ7B8MU2x4jSauaug4MJrZ+kPQ3a23Dwi3d5pn7v2
0ya7qKhgdKV0sjFud8emOPie2M0dfzXImhaJJsOomGDAU8ZqGvP8PFpWMjTuDndn8f2Z64a+WetN
ekkzMsBZ4Iuypb+doiwjCM2sbE+6sW//fzM2tc08l5X0T6Y0rUS0mbUrsvDLtokrMVpl7hSkoGA5
ZVax41N3wp3Axnkr8YkLAHvMgL89oTm+OdnSbp7oNK0xfen8UAlPmxu9GJwyOOW5cfTcNpk7dAZk
/sqC6oZXQrQVqUF4wPMzdJr3U+9GLeq/zFq7QdesqYrOKtAgY3SVmZ8lHwHLIhFJ185xmpmrQCxj
tvCaWsAwnkViQrO4gLejNN9mGBXvG6bhGDZ5yc6e9KGJkO4qsIrLcI1ZXHN+V3FXZT0vXros+Tl3
qqTiXWTnH0vZo2C9wZY+G+5LsEmtOSAq+qqqTFYNCK5zX11LPLuxZsfmPJrIZ2o+TgEeypi3kpF1
y62EsAvV7G7hdX52jTnBu/epz8yVizfd0EoAh30pm4rK/Lz4v0SWfuKB8bIpNaiIq6ocGg/UzAGQ
nc5XG4J28ZgPa2zgOi9VwnemeOxuyZyfGXik6TK4cTiHv/xlZCt+qinqVZiVaWYe7RcrP9tNEfnc
Sspswl0TJL/rq9V9n7o10hjNL1HxVk3bp9B9cfxTvjhP1GfHae5f7H4NYaIbXrlcCCpAO0FRiVUY
sr3IoWCIhCSKtWO0pgZUscHUbQzZCARBZb027DibIC2QOy//ed+HdMPf/v9m7ypnYnKZZcFpaMSP
3vDjkt7Y2fnerddeg3UGuv3/zSfMwWolM4rgZKa4E/HRnI2KwcJStyvBq/sNSvAO3B1yGvbBqQKy
gFC8bfCPnLVR3ZGVL2hiWKV7THNpF3V3W4Twskzlj2Dp11DTOusomzBxfY5eW6TrEpck4FCKWjT2
NM4aQZxueCWMPQhIQt2t8k82ehFKmxyzPgC4fE3pR2cYZReeAL23l0IGJ+DDWDLkjCdlP66cHzSD
qxirqSutAcyFqKtawNbHogSRamOw5L7nvzs6CVQsCq4qMl/WkAgfucejinIrwtPSlgMEBlfsspg2
C4oKqqmmQQ9uXu2YzC7mJHf35/5+Uw8JVCyKtMY89bMSQrixtSdxtnP7pI+GhOzbg5xib5uNVFyK
P/YSlHBdegbxNIuLfG7ifJpXrtLeRzvhRyhHfgpIrd21onieRbbrqjTinOx8Z4iX8S+qfzRClMnY
/JYQhW49IyncI3VpVK616LwbGvi8kvpSG3IXWQkx4ZaOQcRKC5QtGZsjow2rlT1O42Mqp17LHYcZ
QcYuDCzgTEK7x1jTVtUNffv/m6za2lQOEI8hz3UPfTYZHup07YpKN7RSsUz9UlmT48IwXhZNaR/b
7dqm/26qhs2VbMc6oPY5h7o9msUiiWKO8M+D/SVPjeR+ZOgWVcl3YKopxNS16TnAhflYWR9YMXwN
V1GZ7xYtmL8a18QaJ9DAsIuD60fuGjFaXJhVRnU5nLvwpz2tkf28/yEItP7/8pLSAOS8huf4JigH
HXly/a9isR/mAJt/8K2rlsN9g+k+pJQvhmuSJsw4u9zoAUU+74QBIG7mnfpQRKnng8dv7Uz1/uJD
huv/f9MIPGHfdAGU04UnE27Vr8U8GrvQb6onf5Yrp1rdD1LCukitIbUBnb2gQyly/Tqql3EvQMIt
Jx8CwUWUN+FKGn73LITrvZsTvolBlw3lAklNfKqBeHL9J2tx/lmiKgMcl5gRkw9Vsen2Fd9S4x0C
4lnZodFFhHN/bOyh3zdWLr9v8wIl5AkY4fzba8oFzXSJBAtBZ/C468Kk4SMu83861I/uf+n9APVV
IVWzbowSzOjkmViHMLzY5T5buy7VrbwS+7XoJPOcjl06x4vt0UcfUvlU9iIR/YfZ/ln51nHbb1Cy
gHTTWoysYRczkOwoG8c/sq4s47FM3W1mUrE02RS6aThb3jOtp76Jh4XgHRnCHuP3yYPI57avqC9o
vA0dw5JZcfFyr93Ztpwi2ZQmFA7o2gOjZr1VSsCh94bempGQwaL0ZDviaM3ZE5AiK+nr/b3KVzE7
2TTUo8Ap5nnEe1bSVuwVtAtk02biq6idsJrpnAlCnpfQjX2T7vOaRV2+xsOoM42SPgARqK0MnGK/
m8HpdrxJ2SN64sOoH+dppcbSfULJGh3PFjDh4xeYgGYWHIBy+sOxpm3uo7ICZulcT6VXFpep8yM0
Q9yE2qJQrr1X6iZv/396bby26JmsCpBbPyx+iheQJmGbsGQgaVaSRWfO7oRWu+JSDWLvuvRi1BmI
iauNhldTRJ4vkN/D3BuyX4DqW/506RpWQ2MXFZ2TTcLtBcHYPrp4q+lTQX+YZKXJThNPKjwnJb0w
Qd9fXFLx2zOa3Vz1u/tJ87bL/9PbQHwVJ2HUVk5IjVkbHUsYecjyn3N7vJWCfEt3Ab6g7PwD6IHz
LsQXhpknIDVFC/gA1ra1VxvdD7gtx5vd3vQNUKQNeXGprVcwizlkiVLrj+3GJtjd79tIZ30lXMeU
cEMsvLhw5+MEerFsXDsu6HxG2eAFNDID6cA2MwWVFD3XGH0sfm6bthKoZh4OFevhNNn4mTgvlH68
P67mmAuiz/83OU4hRTVPGNgtQHISBQexz5Midu24/wKemMMajcD7UBK4jhKuFrr73TQLhqdChPXB
Ie0HiEZfwMaRg/UeeCHSsL3lGHjX6Z7bOXxulv7T/d+oKYpVKNTcM5aCDKW4OGjSnE6CYQsWFyhg
bnMpFftEbGqPyKHFBWT7semXO89fA7VqfErFwuTMDnpqoHrIJcEFh5+gY+xo5WtnRU05p+JhSuCJ
m9YCUW7ZfivYKR1fQ+9TJb+2j9O06VmQ+CokxqhYCAlZOFgR+tesRyAbdfjt/spqglll1ss7Chov
cC0/dZkdyTY/NAZN7g+ts7wScIXF+9wxyPA0zh9xszAWHSgbV4pb3bSVmBv9pZ7L6pbmQvnsVxaw
9OLz/Wlrzksql95oeAOXuYVG1RZH5nAAjwaUDSt0chMvLp1DPucgWFu7m9QYSYXC0KKZFr+AkSoz
SJBFPqQ4EJaL/3L/x2jspMJh0IDu4pgG77eCp5CcJ2Nb5eApp+RKBjlo4GD/rDhW+aONs4Vc2dx1
FlE3SM8N/TFHluvRsIp25LQSkb+mAaAb/Pb/N9sjlYvLF8sYngIKjjNWH0hze8/JdvfNrfGdf7Aw
t2eQyTT936NjR1w0sefQPTg04qGu9milCiYJiU+xch7WLa6yXTbCy4piDJyjX9ovpdkBYrgGftXZ
SYnd2VpSgnvt8Yk1AUhGpnjM7HPTi43uo4RvPedl3YYW+Z3mzuS8es2cViRuAbmuDsxkeRju7y+I
Jj2rCqi5PQijsrEgXuPEaescQ9OPRmNIXDfmM/6IaSUjaQovFS5Db6qcvey7J3/qnvDEsDNT9zBm
fVw507Ft1jS9NAujAmdQloJIlBDnCOU9/CLDeq2GKgQHbv1632K6DyiR3cqwZKRE+OFtIDGp3C0V
f1oYXYkQjc+q6Bmjr/MBbEjB71q4zgtpLJrHjiTuGt5KVySp6qilU1mEVo1zktTeF91vNwuySNh+
H/mFdQOrRn7XJq1l/CV8OdrS2raRqjR7weSjdxSvZCfoiIEDNfwwj3LlyPA+EQH5hx1pLmpKHNk6
J0NMUZB+rfnL5EzRhOeHdiih48NeAvOPqJwor8fjwMkn6nkr6Vi3YEomEKkYBypmfkHj4Wie/fT5
vp/pxlVSABW207kLxh0s8tqCxARwd2PtUK4bXKmUOVn6Pi9NfrFa78Oc5q+EWz82zVvF3AxWU/vc
C+vruPC4DMOdKJdo29C3JPZmc8pZ57keZzUuuvDoYMsBTN5lv4K405hERdyMhTBKasEkNnzkheUp
/0PKmqxkP80BQQXcdEUQNqlHxbVv2X4aH4reSGS399aE7jTZVUXZ2KWwzaHLxJW0FK/EXy2CFhxw
WPZDsbOom9xfAE3uU6mOMssZRwGm1Qu4XYpzllYfCsaGJ+Ju0oFCV4+yY3f+4ENY4/YzwJXAjM+e
VUdV93p/9priQ0XaWMXMoPXd8OvMPw71YZRdJPk5yL+HYF2df7XTSkbQWUmJXH9YJhkOQlxZ7aLF
bYjR7IsX0eB0/2f8xx3yzh2MirnhvOYoAebqGuI0TVvxZBZfaY52xELsw/A3C46tqJIQ5PDgbsI9
U4T396OkUFnyWJKXCWllkq2qNbzfBkR8FZlDirCvIDqG6eDFJONTvDhdFPYXiUNwGAyJcMykbE1w
Pq49q+n2MJUeiYm5zHx0/1y6nUxQqCTyaJ7weJpke7atAlMRO4FBWk+k+IQf5pcwLKKRuR/ycu2O
SPNs7ttKFd+wLm9n3vErXz4aoIiY3Y8+f1zSRwJ2XsqGyKpOQfiBsIvLzLjFQcJkn+47kMY/Vd4k
WUJe1agQZCDDjVkb7OyUHqE3tVJSahKpquCaiyIzJ2fpn2tzicLa2dN8Uw8AXE1JD6NfmzKrp/rK
S+/gojxldbqt7lLlWms59X6bZfWlKF9K4wPq0m3GVpLBKPPMdrK8vphev2+HMJk6/my6K9uKztbK
Pu6OePcRLmadjs5XnqJRRCwb3wVU4I4ICtPKF6u+SrONiGl8NCDLQfFsuckwKjNSQcO2IgsTVyMf
aTQbLBIG+WuQcaUo/C+tv5MmVe4jWhlhblGvf/YDdg7FJ4u4u4r/oD490rDcDd6nWQ4XSILjvONG
uC4BSQ7vdmC0/pMBSZ2GfVyax8ZbAI59as1r1cd50F65uQPqKLLpYfbEHlKgVuSDVqvpDXSvmeUn
lhePs8hXqhJNrKoUS6ndcs+3UTekRZnveDv9nHIAauy6zVfspKkcrNuX3xRVFhj/GG2d+ko9XC16
NTioGigMXmn6g/kr39C46X9J8M03QP8WGu0t40DTIxmH8KtdZSu3y5pNXSVbQiOAS4PZ6p+N4KFw
xDmbu9gXLwXuFMbyxaoKdHJurD//u+B+8zPwfO6G7oLStltSuTMhfH3AcdnalilUKJsLzg7HNzC6
yRNi/oH4RTH83hZrSpoA/jozwB8trktjfikz8xdz6gecu1/uD68pblUc2w1MgwMFZt4sPKq9x3qR
Udvs5bAtVagAtpZwD9oZyES0/DoFTUzmF2OVOUA3eeU8P/Ml9Oswra/LYH0QnXeQgRH1AzS7q2zb
jqhi1MTkswBh2z9P7Yj3f2KSqFq8X/eNr8kQKjqt6RsbPJcuv/r5Z0CkIhnGtrntLKcyKHk8E6Is
ZP8cpMD6elOBGxWzWolcTVIwnf9PPCZ4mMnoSvh7DXZt6o40rg1vjZr+v/z1TvpXQWptPXIj72cY
ffputlkyjnM8IajyJrHd8tzMl76fEqNKunLfg448W/bEXuLB+HZ/XXR1scqtZHp5vfjU6Z89kkfj
yM4zQzNz18Vd86krX0di7wI0yC/piiMEsNt7P1gJ8qbrAqfvhvqaed8G66EK26jlv2vzMZenWWwK
9X8onYrFRLOhgC4kNIYPIHqI3Pp7icOU5a1BpDSXOf9QO0Eesgw92+2f2+rKzD1z6d62wp1TFnE1
tdAQBJyxexWtF3u0je152XGSHe4vmn0z1r9G/If0yUvNvKTG4pwIGCWIl8eG/cEdHmy80bv8WVRg
Rga8o427EGRcnReBVSlh1cHnL72YI8bOQ2tHeI6KASpL7s/p/QD/hyyKFibUTQTqGEIuYfY6NZ/I
tOIy7+c+okLfwPPLuN+gnpYLFMRaltTDt0KcrWHlpPF+iJN/4G7+5OR5Ns5XOi+R1/gRuDS2GUVJ
HjkrJzeYp/lq8Gtl/PaNj96azrVu0sqFXkY4a0ZRzdclF3ifMGMHkbRt1sphwLCsFvQuQ32BstKx
KtD3Po0v2bRik/cTwD8sURM3Mxm6Jeh8nWUvzb1vTQdWQVwkBfmHNcbCWHvU1fiNimsbMxNdmLPZ
X/v5QrIhNtPvRmHHtbPycKPJnUTFm02tGzLm2c5pktlLmSWO+bNO64RlyxEEi7FVngL5C8RK8f11
0X5PLQK80SvG3HFOvHcSkSXh8McYbpwp5d9aXpg8jqYBapBlpaDRuJgKSYPugyXaorXRVYl+ICi9
2plc2XZ0QyvlvMwa7rVdNaF+r+KpE3GfrT3F6oa+/f9N+dt3ZBxmb5ivvA4jvyKHENos9xdAN7QS
zn5mTSkw3tM1p4e++8jqTQcPEiixXFUdGYwunK6MPRqhnfTFWq/h+8cmNIf8vzEkR1edH2Dkof/h
jJFwn9z2yRl+ZBuxwoCp//8XKLQFSldK6yorlF0UdHj+mr9rzK1iz6p0cCZv5tY1FMHRoew5dNfY
WzW7lQo9a11SLx2era4g+4gz1/uwOJ8Mo1+5+9QkHhV+Vg+cddRqrSsPH8r6RKYxDirI4KzpEehm
f/vuGxe368Lycj5YV9o84kwQ+fkJChUr2V/jMipLTyGnlFdstK6OgJAV9JI+S7OOBB6qeLcCm9fN
XwlRm2SQTR0m6+qmjyleDotv7rAGPtPZXolRr2/AYjHC9vlMYotXD8wbfta0Szx3Zism0s1fiVev
dqQL6S3Mv7IOtfQvbpMnY7X2+KkbXglay7Ps1hUIKTt9MaWI+PBhdquVuevso8RrOTsmOOgxeFae
s+IRteJinUT9eVOGVBFmwexVDs1669pSE2Ly4xG7+X7b0Ld64o3Tj8PSoQ0pQza44YSY/9jPfOOs
lX2VM9xaeY1tXt3OibhXJsWyxvKjyWEqbm2WzjyCb868Wg6JusFJqtWV1A19c583BrEE9LOXilhX
yCEkJfWSqdiYYFSo2uA749ICcHFlkB4zILJMR/chJ2uHJ40Pqmg1YLNyiy2zdW2CwExArPlrtlMz
dlP32SlcvuIwuq8oUdo2kLpMXQ87U/eNNvuqHyNvBLz+731/1ORJokRp5+IEZjc1blxJmTjAlXln
O/s8B2W0rNUFuk8osQp5HoDSqTCvQL3GfXig4TPz09j706/dWWlspOLWKoOOrJ0981oXRWKM4547
6S8Q0ETZvLYMGjdVsWtdDpp05ErrCrI8JyIUEiRgwdyGTycqgg2873kFch7rJmazn1Pja1OYMa3W
dPg0qVilcwKSshBWA/tY7nLsw58ukTu77FYKep1plAiuJ6OdZAEPbSd7l5beCWjhjUPfPvkmORBZ
gn7Xta1riQv/tA13TbbWqKuzibLDTvbMsdeZJhZURCa4Ey0WOWuM8TqTKEHrBLgk9HMXpY2oDlPa
vgqvXHnw1vm6ErBhV042XoDNazc/GSIpgi+y+RXmazojupkrwVoHyDchKK2vLklxYp6hDf/1fqbR
GFzFpC1WJaVfWubV9sjnpa5ip8h/SmftDlJjFxWL1vF0MCcTIZTP818DPXgOdQEzsPZ5sYbI0NhG
5XJyiwZkcbaXX9LmNy/SE+2WlZcnTYpUgWhsLAYiU5R74VQndvPbzB9T+CM6tWI6frxvf903lDDN
ZVgzaDMjTIvvTbOn6XHhf90itsOVH6FbYCVY6eBTgKiQB1jbnwizztx1I6+Q23KBqwTsCEIVp18m
+2pC623mQRyuXhXpfEcJV3gICUCta1/98asc9/OEncOOzWnbwdhVQtYdFguqQKF59QobrU31TmR/
76+pbuJKtC6Usp7OFLuSO0Z5ORwCUj0a4kdX+s+bvqAizJaUz3UR4IlSVk+8j6GDEc/doTA/bxte
KYcr7vVpZfnm1fHAlzuLY+CBWIBWJ14HP+9/QhO1KtbMdjxgYYsAj6yWSCpD7kKy1s6hG/q2LG+2
p15OrW+MMP8cADJo2o0f59z9s23eSrwyA0hL3y/N6wDxXFOMeAHYRldAVGhZF3A0Ki/cvJaDEcs0
jfEMkGybtRKlUBgB78vArGsnLLzuFcdiXjsTa/KLCinjoq5JMcHaTnMjZMl3Iaf7sFg7r+oWU4nS
bCALlx08nbc0xh3lLu83qQShPlTC1OOhM7hjxz4D7p90Ux4DSbItK6qAMM+vae/wCgdhP8p59Upd
8WXTSqq4ry5z0ECflzB3Zp9G09qZKKjvD32L7nceflS8VwbypwYtgKi92gwX2UHs9Lugag6p+DSZ
X816bVvVLKmK+0LSRTHTYsOuKvfgWNmlCq3D/Z+gG1qJzmCWhTv4+AkWaOnmwP8ECPm27ULFdNmp
bG0+DkhYJP9qD5+spfu9bdJKcC6im+1lXLxrJcCOuoBIYlwjdtDZQ9lCfepyE3Te5jWl5b42nbPX
9Pv7s9Y9UqrSd1Yf2JT5OEBmaRPVDJzhPPYXMC6YcbPIGKREu8U5Cv44hFmM97rAW9n8NCXTfw+X
b/I7KI2Lsp0XcpzS+dc8PaX1/OCDVKery127qr7+7ibuBKqXNhJeOQ4peyDoeg7an6n3ccYjPVnD
sL67NBhfcdVq4D1Nh4U92Jloom6RL83o7u6vzbs5GWPfvvnGQhKKA8g6PXSY+3pnzFlkNx4QX2vK
Q7qpKw5LeihsOUNqfIDOWlIYfZI5n+9PXDey4q8zcIKgBWHsIXdpB4TIEsTuuKZOo7OKspUEtlMZ
ARpgH4Rj7IeaJ6wLXtAftVLJ64ZXthMcFNp+TCl7ABvpeWrLJ6hxRK3prGwpmuFVLKJl9e1CQgy/
8KeQPfn84q6pGb0bUE6g4hBtmeYe81L6QEMa294+F19d51mm649QusnfvvzGIcexL5rCMdhDwT8W
MkmXC8CDm1zmH3hgmHuoUAPjQ2+abjTZ9RQ11q/7Y+umffv/m2mHrcs80hn0YSnBJoMeT88OogY3
TfeH19ldCVNLcn9oCyyp5zwX0M1JWQQGoVwmcpUqX/cJJVTbxqTTIpEJRGdFZrcPnEdmuVHa75i1
5YAJ71Fidmznyg87rG1v1DEzHiiFjeaX+ybSJAQVEZinxWDX9cgepvpjnr0Sd+UVTTeuEqxL19hg
xZ2Q3T1sV3L8IAtnxSE1TqNCATPpdaJoi+yB5dJNOp8eDOHwKEOP54rfvAv4dAIVDNjXWTmAnB0W
BxJtYKN9KTNXvDpBmx7civmRR5lxrjOjThq/nlYSkGZDVFnuhhJCOrcHmIeC7MMR3Fc7AvUFy1tJ
n5oVURGCpOBe2udwozA4kfABMoL3PUi3HEoMl8iagXCW9MPsgNJ+eMkFeaDBn/uD6yZ9+/+bBFHz
wscNkUQHsiu+jcRnSQEFmpUKSze4EruuP3N3hpDpQ9o8lkUaUbNfcSDdyErIzuhdgsYhRm7Th/9x
dmU7dupK9IssATZgXmFPTU/pdOYXlJOTmNFgZvj6u/Z96uO0NxJPkVqKtylX2eXyqrXI/I8tP942
x7s3CDimdsIuKUEflN+kj6STx2b+irJwk39L0g4Z4VM2btjF5P5a7CpGCeWLyh7XwH7NyNEqfo0j
2jiAUyKyQZp7KrutB+v3nf4v+rrE8qkzFgG80s7CmRQHCN1HyuMX0Hlcbhvt/USa+rqQY9b5qHJ3
VfYo609T+YpSi118K2X10WX5gw85+DZ4CqZPvSrPFExjvjNv/PL7bvAXj10ueqVyC4cDugqvN9Wx
3mLjNY18NeebuCBEtF4DVsrHKSirSJV+GblZsGvv/outru+toe2blZ0dcEG18xplZGtnfX+z+Iuc
rqkhsMGXJX2sp/bk+49QfbhjXnu4vdImq+gB3Yx9NdcjHFdBlBiShV2+JY9oGlqLaN67AA5w2MRT
v1HVOFjAQN+e9Psx7QdaTIN+yOtdOWSPeQ+6IwcvkO23zj0MLTuW/ldF98A2EARaUNfz6gNMUcMX
2S/224WcVu9s7BeGRdWhelVHU4CecCDL4G5NP03k4MiNZx/T0FejvfVz2Y1DblGcxJ71acmzryvp
IpvJjVTCsPvopHCg9XV7/3oCpBxFTLWqMVx53Tz4TTadM7Gwl9trbPoMLVyl1VfC7rBvdzzpIPfm
PfsZ8OC0sz/f/gGDe/LrD7+x05z1orf5KB4Zl3PsyIRE3uBvNZiZRr/+/c3oruPxa1EsfxxAgJyh
07Qtt543TCughWw5uAVI13FnLOYfzItEH4QDR01531amg/O6Plkce+A4MAcQU1pe/YeWW1qvpqlr
gZtNSeflDGOz+mnInhx7eRmSw5IEO51Gi1hLOG1dd1hT2lvxWq/ntRnvJ+FtXCsMi6oD9NwgLZ0E
YLfHvKnw5saCP0PP97mjjtAr1zXoVe6nj3gcyCNuQ6vPtuwtZgFDNOkIPRAO94vjOLhbgHFhWtBh
ajOL3lNCdunL0L8I4uSi7DpLUDuq8nSMZEOehAPd6tuxapq+FquTi2Ympx0piJinY+6UUTHIozdu
UX6b1lULVvTFOrKc3PRxkH/4bB3RKXC4PXHDSaULYoKGWy5yXjJci/4EbXAYALi3BhBtDMcpZSGn
zb6o1cUxaxlYTHJYqBi98+Cvl3XzzdNkfC1o234B0daC+26zzC6aV9om8lORRnMlgl3J/18UcZNl
NwwFGfGIRr7nuRN3wvt9ewEMk9cBegDbN3y1Z3rmiXfpJusC/PqhgP7wvuG1w3aQ6Imp5EDPLrij
SdGcgzKIimQr9zM4ps4hG2Q9YQ1ENR/RnHZH2rkMOZGv+6auHbB27zA/Kzzx2KUs4j9rCFTmxYbb
m+atxWvOusaSY4t5lwGYa5qgOmb1vsZD+hexHPgS5q5psKZMZGmYr8VjWzUyVCnfEtI1zV87Yie1
pJYgsA1D563ruJGatt4mTUNrWXEAh0zghzi9c/4d8hpT2OZ8i3PYcL7qGD3RJmK2ehuXaK8Im+/l
uKCL+rjuotCA4bXjVZGsZHaCU6SR6rFuxQHkLN/IJhLbYBodnDc5fcNYh9lz9cWa2kvLdt4qdUxe
a3sOdTwYnVvkvp6ai5N8vh1FBovreLxx4OB76+ApuQ1tRZaMoeUPH+xePdvLFmDJZBctUj2SpniA
qPLH0fWmwyBR0/Q6sELd/gLDDqnrLI62lTeiKuCQvddGfW7VUTlDcKTJsnHjzmD6gOvf3yTDebaC
I3iwsEu6czwMIAMGH+hWbmBaAS1Wl7yZ2NoF1zy+i7M5/7xk7nm1xqcxU8d9JtJidsWjcI8eBHpG
t/ahFT8qmp4GdKXeHt30Adr5Cg5pBY0GuBDYh/DoX7ahVcpDXyIBdJp640dMS6CFbl81hcVdWGke
3EPvFUdfbHUHGIbW4XqVQFFQeYt45Kh0kXJ+KNSW/pNpaO14tUfu9cnIxSOYCS51/ujU1r5UXkfo
pUOaNe7K1YM1OMuxW8v50W25u+EwpnlrEYvWdXd2EtSaoO3+mdeQus08tkuGg/o6VRy1Ofyjm8Wj
/H/1AwxDlXOU+S6cCIa/ftObYCULSOeyKqDnuaNRJQHUXbc83WQWLVQd1YrORj/f2c/lRzxJvgjw
ne1zcKbF6EJlS1YOZeGlra7tAe3zyle+Lz/VcXlQFO2sgHHYBD12ammPBd966DREP9MCMw2qLltA
RfDYleygeHBcHX4CgeG9Sr2NW7HB7DoyDzJkmai8CQGapqjY0IhMyT6r63qLpdNardMj9p1yPLgu
dki5dS6ZZn19Pnzjh/0KwkPLxoJ6U//Jp10fdr2zSyeS+jrxm0qSBhSkzVWHOvnoWe1TX5Yfqr0X
Sno9a9/MnVQDhU4s/KX1u1AkQdRVasPihuNaR+RVNirNisFfHLBuWNMXisB3+bIHUQS7aBE6lUvt
lL5/PemcCOY/8r2VZh2UB77mxaIOwzFXfVHoVVvH4XD7ADV5inaAJuWUN83A2Fna7bFJ2nubzKd9
Q2vR2TeJsGqfikfQ5NzP0Bhr0+Rye2jDQup4vMDP+gxKXOKxxp41P3osC0Had3tsg0V0RJ7fUUl8
D/5X1eWjbfMPot4KS9O0tbCE0NCI6wuMXal/vDSekylcun2Hso5vImU95lbS0TPwmhFZ7ZMr9+GD
fB3aNPnQdUgaWzySar6A/uw41v/ss/V1Dd7EOvdbZ/YXnJcTSpminY7BunN31YnVGibWtRCwh8QD
buP6oCz8tm/S2mlJF9fNBopVDGh/6Cw7UsWwkeybHESLxqkOlNXJ692Zph/norgb6vzDYK1bd1yT
b2shycqFO6sL304d3G7ROOBv6icZhtbxTE4qC5CTwSoNOCYSZ0LHw5bkq2loLZNt8nXya4KNdRar
CumEGu+Y7qIHp77OqUaAdClsMWAfAbKxgIbps7cV7qZ5a5ms37seswd491WvjqOx23O3Ek2Do+gU
Z2kpcySEV5MM+SNp/MdcBi88rfYoXMIo1y96E5cZXgnH+roHsvbfDCwV/lDtOxT+/2j+ZmTAeYFb
9FxUK6/8nl26vBYzzH47Mk1W0SKz5503sR5rmZXlY4bmEj8vvnA67Zy7Fp1Sjn7CbaynnblRMwXn
PB83Hh6vLvEXVhsG1wLTQt+g5zkYuhIQhxPRDOAtruT1Vm+iwRV1EBMt5TSidEweAkhiFB7YYoct
mknD1HX0koDa4KjWgTxYhfO5WHkMebBnt/kJassNbzT9gnZsUnAUCrHitLd59cHJ+8gG0BNikEfo
6Gxkhu/zr1JfhyuhjjOC8xoZsyJjRPopTP0gFs6LKx5Kuhx6RxyqmcZ9cedmGye26bOuXvwmFFJF
UJWusCYziSebg/fpg9WeU29LSNY0vhbEwKepYeFJ8pApGs7JeQKHk+eCMHIjCTP5lJbvNqWHCkOP
hV/LMSTOdJLprh5ArIYWyISiYlRMK3mY5pe1Wz8tzvjz9hZhmrQWw7Sq0WxhLzimpiBcc3FyN5k2
TPbWYph7c5s0tAeMGqzB4/QFvcYh9s2WboTB+1P/i6hMWgVf2xn+0nfBScztdyirfthjlb8IyvDc
ToSrsJRzt0QVyEV5VZ72Da0FLz6jwUUUBidri9bfPpr7LTDX9fz/e9P8i0aMZl1ajiNKIo67nFrW
/ub5/DlLsgy/Q87C50eLWDuNrwUrmtLdIKg9dvb96mde9DQcHfvLPhNpgbrYIsvyacVtvaenxVGh
V+5qFKNeoMUonnYmVZeMnnExPdOSx7nYEiE0uaMWoyLp1zHzc/Lgk3S8Uw3JzqJINhLhq3e8t7R6
mFqiLQq+kIdqAnkbqKSKekmiqSiso8PHj70D4NI+42tRWzeDbDwqyAPL++9j2/9Kgq0XyPfTEU8H
KuXVVNhjAeO31yuIU0eN7R+taTzsmrnOKBbUY+vKzoHbVPeuF9vWxr7+vroZ9XSYUpB7gtcjBm7K
KP8UnPITidinrA7Fh/Esz/XG+WdwIJ0ybKmsFU0EI3ngmVUeVJajwUjZu+Rs8BFawILX33dZf913
2gDMA4+AQx2tcatu//5e73EtZGneNapMZnbOHXTjBE9tc8xlHWX1LkgCMu3/5gZVswIWukzsDIY2
6+xYGfj8V7vb5/M6TKnIacVUPyN0ubjYgTgkuKDcdkpDIvUXixidJukyT+EoafssztCBeFCilbHd
pOq7t7D6UQECGol1GuIpaawj65bgTPhmi4TJrbSAzjiGKgt478zrH3YPyjs7IbsYxCl0tP67LvnS
rBXP4FUUUjm965/disQrXi5vW8+wY+hAJt4vte86mHvGxtjzAkg1y0sh6307ho5k8u206XobFTne
gua09w/E93cOfQ2UN8lsPdrNmA8FeYCWVwy54ThNf9+2iWE9dY4xppD22C2uuujtjwIxQek2JVvu
ahr8+vc30079PskXWScPqvuFavx5DfZVPyH88d+R0VlB1iGwyUNS9P+wGc0ihIkx2mcT57+DJ3bf
VHMuyYPTz/nL6tlF5It1q7pqMop2+DYeiuQ0JfTcr3ZUTsmx5btUHxE/WnDWXlOWY4+hvQE3kfof
bucbp5YhdHSwUrcoF8RTAfpCIKNxTPGqGlp1wJ89b9r38OHpkpXM9qRsiyZ5aCd5VwZxxkEDQbeI
rkwfoCXKPmq3a+ohnxo7dnQbGjuu/e9Kt6qWpuG1ALXKahlqUSYPvdOF0srDhZUnsuz0SF0U0wqS
jmVQ7X5IZdCHxAWHreoOt73dNHUtSOsZxKKkRD8jWfpIiN+tqP+d1+Lb7dEN3q4TjNWDP2dJjzQk
DwpIRVe503/JZ+Bfbw9vmrwWqm5Zu5OrePKQlrwI3cZ7qUZ0VtNKvd7+AdP8tWgFSk9RO3fIwyAd
tOCnvwhPtygEDGmODlqSaOxfCspQQpjqL2uW3a0zCAD95R+1kNOu6evApbJUHW5WDFtZUp6TaX1e
k62Gq+uh/M4lQkcu9Wj1qfsJBRCKRh9GSAywYeTQ/jTRR9TBX7LWe83GXaTW9G92MbtE1pbK5IEl
/amyi7uiOClvqwZucCOdXKwCqVM+loBPz03/amX01V+6WC7JRv3RNPz172/OwQHpMkl7FFy6YXxl
xEWDv/g+JnzjvDINr0WwB+ixyDDbhxLMa8HyxxrUU+tsNZAZvNTVjtqJ2RI1HYRYPrIhnF11T2T5
lEJhtci3DGT6DT2MrY7SOkXKPAhKooo1XZi1Y3GcGWQbQEP+fV80aMHc0DEAQ6NHz2tKwk7WPyZR
/NoxNGc69MW3Ay4BXgju3E4disF+EtO4cVt5d3kxtLa8WcnTacrT5C5whnMtOCgOq2Pvb3nPuzsc
htfWt/KbcW6qQsWstI9BLh+mZat4bRpaW9aRjXkOAtUqrtPu3s1stGpvCcO+6zGYtbaUNMlt1/Ex
63SGoldbFiGZygOZ/HNpiz1VKfyGlk7NIDxOaOtWMR1qKyRe+ZiIXQTWHG783y1h6p0e4hKjBFMl
P6FievHmXYkUhr4W9N7sNg40MZyVDTK2oK5ij1lo8X88tkfmDINredSolnF0Mq+KJf2dLktYVHXY
QqfidhS9W5jC6NfVfjP1khSkrKjXxAn40dxF1WFSLadltA9EouaICtjGDxk8U4fB+MAv4qjC0vJc
vsoyEGj3Zxs5iWns69/ffEQu0CrvO1had/yGZ4JTkdgbWfj7tPOwjxaryJuKBplzEXfTEI7IeJZG
HvylDwvxseR5tIxnvLJEmdxKUQx7jw6NabxqAC3mJGOpXmR37zQv7a4WdnyLFsG1lci5d1MF9o8W
MrJD1KxbVKSmFdACV4EJxasEZk3bJpzVcifFrqdEznRszCRKFKYItjTHva+LMxqdo6V8afs9JxSG
12K3Tf0SpBHwy5qUZ+yYaCXa2MwMG6bOVwXu+S5hCQKXlfW/g3gZCVRmgu6E6vLt2DUYXYfIzK0l
rSFLmpgN3hnP2q/z6G5sOqahtfypnvMhT3PMfQJ49d+yLbqLnzfJ19sTN/i4zv8jA0WW5LrpSEvd
+Wv+PKr2IIbs477htZilMmvtilfJnd3lx4TMl6wkd4udbuw2ptlrZ2wniF1Prkzu2maM2JxeRiXC
7cqTyW20KIUyqbOSbG3ivrSOrhOcG9Z8ZsC3pH26kTqZvkCL1nKyijawgiYO5qGHJN6Y4rG2fvWr
eVctnzMdPSMa8BBUtV/FbubejT4/z+7r7cU1eKZOBuSJEoIvoMyILb9eQznlRVQAv7RxShkso6Nn
qOPYhRzh9607PCj5y0YKYq9bBL+m0bXDtg6qau19WsV2W/1Oev97u9b/osC8EbSm4a9/f3MMJmvd
DavjNzFemg5gPYsSvz/2+0oiWNPrirwZvkFpMWk8S8bDQo+tsE+V6+80uxaxsz+m9VBgE7Z6im4E
/8z48IE5/cttnzGElE4BlIumq9YWh3g6+oehsU6o2tPZirItzS2T5bWYraty6fIBW8IK+Jxol0M+
NgeptkgmTfPX4pVlVPRoSMB+ya0srJL00JbLd15VUcDz420bXc+7v4oLnOmIGvAM5fPQBbBRb4eq
+CXB4twGXxvnk53GayEPt3/G8Ck6uiYPIDUAKh1sPdUz2o0EqOv+rEz9KP32tO8XrpnuGzdVidM0
7fXYLYInPGpMXR326gvrdz02wVDXL3szfoXWqF5Y16PR608EpFukbTambtjbdKFAN0l8r5ucJl7I
U8LSY2NtlRRMI2uxW2BtiyDAoeLaH3DvOXSk2vAb08ha6C5dKiZnLVXM5esEvNHobVFPG4JKB820
Q8KzvIKr2BU5dt58n8n8wHJnY1MwDa/HLBSe5kRNuGumFEToIGzsXn02dV24Tp7z7bYzvm8dquMV
6Nq4DR9xabbXLGxKHOLDFnemKZK0TSFNm2rwSFDFo1AFGl6zezysfeNzeuDWLipUDvae//q6kzl1
2dGkiO26O0twUKP7ZWPLN1lGy7v7tCrdYK3aO1QthfiapVTKrzxNAN6P9tle2wiazAkcO6lUPNbN
62KPXZgs4ue+sbVNgNcky4qWV3FSieEwWyu9y3x7C2j7/qMz7H712Td7jCw76IKlqorBhXyQNY16
loagEp1GHpY1iRbbC23cPr2VHBKoHt/+qKth/j4CqK4FiOUoGEthMCY/rNXpytRWyec6OzrC3bnq
zn8/rPBXEFR3AvI7Shw9JQ9dsWxsRO/DPGA0LaBFZhMfwoBVnFr2Qyax3PZz209RC4P5Sxl5mXVs
7TmaoKFTgs0bGpaH24Z7fyuhf5EDCfSzNmub3E0eh4ZO8n/8gZj7jeENoaLjbhwBmez5ui5e1R+8
Hqd+sWysx/unPtUxNySwxsTic3LnkuHUZD9r5oYOTh7PH4/z8smtlp3foAWj7w2UzGCRiW1vpCEw
Ss2RQVBu4+A0LIAOvclA5YXbQJfcjXw9dU11GjwnLIot9iqTlbRwnJQL9KY/4ULJxuNk3wGOHUJl
98DEzwrstf4uMU5OdRSOqsTSJXy4roYTJezaLlZsRMf7pwXVATgUNLhzNsCHlJjDZrHv8iV/BhnJ
0ZKb3RimVdCDO3dtUrtjcpeiUzQDga3XlSBhXDa2J1MYaPHdon61qGsBemE8HKBpWfHfu+JX1/Fr
nAkSQAtymLYeDm5VPY2zd67G7vX28Abb6yCbRC0sSXH5i6cqFS95kAwHgbbAQ0pyHjZNsNUOaDCQ
jrZRgjQihYTdXVm5dxyoV5WWG+5jOBp0pA1rGqcLnFrFlepDCXwTXWM2Oed+Wo598Gefna72e3Pq
OdXKXb/FZmR17YGk3tGz10MvXkCnuKtiRnXsjRIQMEC/DRaa2RG2vk+Oy77enrzJ+Ne/v5n8OlI5
Op1UuB2Xn8QANV0CCdaNbdo0OP3v4KwK/N6SLZLssnnxV9aGw9JvNTQbwlanCyJSqmlu4f0M6pVq
db4Gsx8WLN/oPzQNr4UtYITL7LeNimdgIZdenNsS+suWteGZpuG1NHguWrtIJpjGkzmkb4YwIT+I
+HfXouognJm1gxPU2DWzpYJmNIt51+95oeYAdP53SYehGZwygFla/lk6P2sofMqN5NRgEp0piAVK
lD6Dl+dsiorgkKHNW60bJjFsZrqoH7O7flIddoKmxs16YLI7jgmgCOBGR49Jfb5teNOvXD/tTTQV
Kitkn7QiVnX/q04hHzOLJ9HO54JvJdmGQ13X+WNCeeUV9hor6wV5dFg4LCyH+6KZ7rzk51JuFOVM
X6KFbjI5UwviJhWv9m/ZXPIWV03n0PUbjwyGncHTzlxFVAMOGHho2XzzgjRe8l2CEnBQLW6X2rbS
yUKxkncFEVEO3WobUMV+/nR7iU1eqgUusFtgjbTHKvaKcT12KWTxgOPFfXDl6XHXT+hYHCux3dm3
mjyWvof9QYIUOg19Vx1uD2+wvY7HCShepihw3iiqXGtxs2vPdjj31tYKGFxH5xNqFrKWkKJUcZBV
0cCay+qQT/1shdTLvuz7hOtPv4mzYAisDg3iKu4U7kusO699uwcOz6nOJTRAfbxaCwvvdrz0QgHW
jIg2+b4tzr0uyZt542qa5qsP53Fnekjs4cCs4aGr642MzbSyWtCqLMADybV0UPH6pVtwmaD9ZoeG
wfFdLWRR53Ys7jlVvA7505pVT85kxW6xqw0Bdtfidqx4OU/pgriaWhotNe8PNqTaNzIR0+S1qC37
q+57geO2ar74/Z+l+TSM/972RcPQOndQBkUWfyEYepqWCwinD2k93o/C2sj9DNGkS/05XZk5uRxF
3LfOz6SZW1xwHQYCcOwJS48O3ttfYThWdDKhbKhpO4G5Om7kcwGO2iw9+PSxb3/Z+S/qbOGOTbbS
4lbKpBr4CP9PIU3G0vZkk+kIotPo9kcY/F/HVuXoKPQHhtrosqZPwKN9KstmX96jY6tyL5tSonCs
uDX7mFjrD3f0w6ZnG7uOyTBa5KaQhrP8EWiBFTy7eRocEkEuY7klJmFyIi12VdpJa55y7JczAPBu
FRb8maUfu3QXvxunOsoqc8Z8XcR158GmufrqMkw7M04dXFV0rgvBPybiinVHGlR3ZT5FduWebvuM
wfI6vqqVtG4t4NTjQFRRnrmhWPt7dJjvW1gdY1XlkLuVpRTxuLQfe5EfPDv41OZb+5phYXWUVbX0
PpEFLkHpoMJs/G47z1x+hyLPvn1Tx1kVDlAJzjVP8zMUL9wlGhcSyk2tOJPxr39/cx4WI1Uj5C9E
nAXlwa+847wuJ3vcRdrHqU40RNYaAl0USX8yriESqcNabQHQTDPXArawbbrmLoYeC36pm495Pp0q
+uG2Txr2MR1MFZQs7fAgjvsbax/btvQORV9bG3cU0+DaQTvMKqkDKLXELgGHnj0k7NQn5PX2zE3+
qJ2zsrMmVkjc4bCb/chVEOINuAozldx15dbF3/ABOrLKnuq+D3ocVcM8RLRMXgYebEzfsKo6qopa
fmdDBEPEvir65Lhc5UZPpJasOqEBsNhisDD9zLVc9cbty5I1jluPcJ6mO3d4LR1zBhXGrSc2k4Gu
i/NmeJEuOQealtx1HVe/hSXA9C3zLSEe0+hazAZr7vDa9apYEbGG6Hr4WRPveNt9TGNf//5m5miT
nvB0pOq4mLsnoE0eavvjvpG1eF1mOjWd19TxXNaxpSAGsmzpdptWUztcqzpdHOlOqHKB2nQBj71/
/bfYIpY2Da/Fa2e5ZB7TATlTyiERIZbQcT4kvNtI/EzDaxFb511LwFzdxk26HIeZfK+nbwtd9lXR
dECVImuKholZxdJN/4jU+bSuzDsEpOeHXeuq46oSgHmGClSGce8m2cFJXKgJqH7j8Da4ow6rkm4h
rbbClYdUfg6RQlJa41EsUmwVSN83vqM/mI4eSDfSpWjjtayfRQGKaTl+X/xmo8ryflLv6C+jEvTy
vJm7NhZF7JcPpfco2WPWoprzBHDqRorwvpFAjvPfmEUmBm2IlWDPnFTInTquF7FB5WcyjxZZ/dh7
DADmFqibOuxYck+BneMsO972nfeHp7rGnVtmlAM2hNQvT6IidQ606kJo7OzLLHVyqAbio6g72XDN
kn2E5vbvrBnDpdzqaHt/camOa3MDaHv51oIKMkRC5fhhzV+q5mWu79v5Zclfbpvo/cWlf/FEFRZ0
7uiKx6u2AzW0PNF8605iGlpb3CxYesYVtgZFwfNPA885VZ6oDvsmru2a6CHs0qxo2lgGU7S0CtXk
rcdn08S1HRPMUxyUJzB8VYuTzL2o8LaySsPQOprNTn1vnRZcA9G1GU5LeumZv28v0xFsY7lQ4dq4
wMqMvKoFpJ6FFWw8Il1xNe8gMHQNO1p3rpJg+Y8D/rPpHnn2ryJ36fLDSz6zJibDp9traohXHcJG
8pkWdqXa2ClxGvbTI3oiozlIv98e3mT868++ST6WJUkKnk9t7OGSTFsv9JyPt0c2Tfz6i29GLqSX
uAvHPjb35zI4ZdM9SMT3Da3tvhlng5jtvAXiffxRjSs/pqX1IPA6Hu37AS1MVWZ1uDIgP6D+54S+
usNPmW9cc0xm0WJUohSaFymGFk5M2vuuvVvmXScHtbQYlavbFOsCi6dUhE6Ppqz6Q7nJZv/+LcfR
8WVB205OPsARSSrDACUJn5WHvi7xkLclgfW+Mzq6el3RpiDvaGGbCriTuQvu1LCvoOIE2u1jKlWw
ZFez1+PPXKrIkz+KfXZ3Au3qofLFgVYs7C54E9rDn7SjYV6t4W1ffNconqPX5ue08QdFuzS2PHlg
ix2tzbzHzTG0FqIWF72rFO6pjbBZSLJOnAqPeIeWgopr3+y1UKVgF8yFk4o4LbqoAnWwtW51qb0b
SZi9FqS+lHPTlCqNSzmf1w79HS5E/GRPvuybuhaptg8YhTfbqGINVgwZmhD9mYfbQ1+97q+zA1PX
IrVquJMFnUPuVuaE19eKzklDVkXpCKDJv7d/49149Ry9RF84inl5m4t4YJkKBWsOS63QuSOrMPd2
YQTxI9c87c0mX1dji/u2CC75wD5KQB0jisfIfb6jl+fTgK+QEbDJnQUOHbw33otlK480GUcL2ZKR
Raxy8C9onSpCXlHkS1mffHC86s+yFmpPJgnzaKdrUoi5amqbX9AlFFGlvgZTVm3sC++mwhhbC95c
zG7eD7BOVrxm6cvSPJSQbERDAPWeli0Keufqke94qt7/rOp1Zmjj8y+ocBXhuhS4k+R0fejc1fq3
BV/wyZt4c5rUWH31LD89j1Y5fR6IO3yYautn6Y19lDkD6KOstBAHBRDSHYUM1b2Xzt6HjLjq47zw
biNkTTbRtoSV+MRzet+9NO18IulPK+9DLiExZOUXG8IZLfl1O7gMe49e+pfpGLgzoeQumO6H/plW
Z3srQbiu33sW1/aG2hVJsygL69pmLXsSXelYL6ksva1bgsH39eK/Q4asgxaCf1mysT53tMoY+ARs
ZJVVW36g8NmN7NtgJP0ZYOjISOp+FfGSlYEf+lXhtkdJXNGH6UScrW3C9D3a0T4AGzZTRQFFc0ZU
XctQ1CweKha2PDvfXm7DmugvAt1Cqb94yr+AT0UcWGHzmA/r1pXcNLq2S4yZ1UsxcH4RINr41CaE
q6iaeLmlDW9aB22n4AVnUDuyQZHA0z8yKx4SIX6Rtvhw2ziGw0xvuy6yXDrz1PiXqWhOLo9Tlr6o
Vv5W3D4OpNuiyzLE9l/vAxCIzHJVB5fWb5zQFnYbZUsWzUQB6kI6eiEjGFU7CN/f/iyTW2nH/5T5
pQMBJPdSydk/wgPaqPCT+uROgxuCemnX9Rd6Vlq886moi9aa+KVVFX1MR2R5VLn0n9tf8f+i4zvb
if5wYKVlhYJJq+4LVvs8HFN3WqMhmMQdyyr5ANYn69mZXQJEj9240QykqBsyd3Ff/caq7qSN/5TY
VvN1KcgK4pG0GWLCF3n2mMs/1uuS0Wjg0xYMyBAL+mNE1s6jCCruXvpShknRPEOl6/W2Kd69sHuO
3uMtrBVAETvhF2Z1LwOOtK4m96uTiLC2gTkaxuWBDdA7toNZHG7/pOlrrr71Jj2CWwI3j2dioPtS
tB2LqN2sQBqCWhdGgM90ELlbyF0y9d4TXdY5LKgYnoOy2EVvAINp+0axukMrmx5ANcUuDR7P0AJ+
obl32Wcc7WowKTI5c16mcSVf/boPmSw2EkeTbbQ0wLNTuw6akdwNDcvOFLfJyOZZcJkLf+sQNTmT
tjsEnsuSzsqL2Ok/l/RL73/M6cXuP1f0T80e3HEjgTRsQv9Py9440EKgIq7ElMfFeqnoPWvrcK0u
rPuzawn0l4oRWHG8aimg4sgzgxL95LsbJZr326K8/7H2Zc1x68ySv4gRBAhweSV7U0uypPZybL8w
7GMfEAA3cCd//c123JnQhyOK9/bMgx/cYZNgAVUoFLIyqX1H0RR9lOo+MPfZXX3nflYHfzfweNjT
nXuayo2JXvEv+66ibYE6r0inzrnfmyNt0d0ZFlu0kiv7ml0pZwGvNEOvMHoY3ASbsWbPE513AYtr
shGS3qYsgZWsrb9U0VBEIotOxcIPVfG76n+CNzZR6BMrZfsY+f2+ymK/2CpVrBnMcmnq+xPHFmPu
VYo+xPoTrTeceWWh2jXziJUcx5HU3Ide9ZISEyO53IHM8a41zv79xbqSANid4QVKQ7hnd8JTYPL9
0vPTKGgSKnY/6O6h1rH2+UbiuvYxlnOPrQJFJM/yM+QOD9y4sSjLKp4ibIzNTdwImHlr2zeVGUu3
wtIVRsWB1snY09syF7ugXnHgqerrwg3aR42pqN1TML4449f352ElutpF9VDljc9CeHZffsA9cEyb
Me6Xw20Pt5L50W0D3S+RuWeQGXkgvP6ZOULs87Acd++/YWVy7YL6WA5RkHJHY9txznXhgnWx3fvc
/GK93LheXvEyuzdcejOLaKfQOSm601ASbP35xtJcM77lwHXY+XUD4CUarPej+tKQH5UbbUTTtWd7
/5mtiH5aSj5U+gxa5HgR1U41UOoxNyE0fGr3iAvuVZCBmPV5YgInch63vtwY+ZrBLYeVw+zPraD6
zAEdMt3ZcW7Sm8SgLTfNeYuVnkXNWctBxVkT/AaB2FZf9dsGJ3ZJHWScJvLBsHPOSBOnSA1rtCIN
cuvc97ZVwLH3n/NJgr7sjRDyPKnL0pMDqfVGtF8buOWlzgQAoet7zX3AIZ61mLaIaZ87caTrrSld
e8XVfV9lPp10AjrKNDuDCXJfkiopA35oN0VX3o4CxAYh9LKYwVfqqnMr71r56Bblzp3/IgD7vR9l
1oZv+WmOW17QH0DTTnQM5ZU6/V3U/bxbwmBLwnztCyxvZVNFVFVQdR7K5S4riufeGfK4pk4sSL6V
Sb+dA5HIyqRdaZpwQov7yQjwVANQWCkZ8zy4g9jRHuft94219hbLfXOn7qp59NQ5Xe5ALxW7ZARN
8KfOmWIHkrrvv2TNXpYnD+UMnZjw2mBSf5LyFJVfnPwkwo1PWJlvu++bQ5GmV9eTXq2fWDfE/vg7
L368P/K1Z1t+7KIqBKlRHAIGpmLf+Z33nyf+1/vPXokRtt7C0FSFiPxcnsvsOSDnYbzlXtkndpd3
Dp4E1XqTOrt9iYaSYK+cLXTx9bP/XdEgtroCrybfBa2ROheFxBUn5H/2LYRL3PmZNo/BJtvimtUt
D86yhi9EEXVuFh+3hjUScgUC6y0U1NpXWO7bgOw2qPsGJ7v5e8YfJOADYEJg/+jxeZi/3ja5lvfO
TuTLLNfy3JUKN8JN46Idno/P7z99zUCW147jQKjj4wtoWfJYOce8LtSOMH55//lrS9NyWNwtZBMx
U3NqvToOWrHXwtuIBSsBx+7y9hi0jMp+zM+hVycte8nz36rLY1Mc6uH0/uhXrGM3eEuIxyzhNORn
SCVfIimSgHAI+G4dUVaMYzd5+/lggrHB1MpSHMCSjUuWDbOvxMng+vurjZcD+Dt5rJJnitae0YQv
cxk9yCW7m+vbTqHEbu1GK21v2t4p7kH493kswGccdO3f79t9zTDX318NHwW2fCigUHWal/zDIorv
KRQK33/0mmUsl2VAjessUvIcle499WgiKtwpdeoRfF8bC3Nt1VgeS/Ox6CqoJp0N6eOsbD+ig+VE
Mnfj8WvGsVy25+2VQhPrHt2i31w3+i4iduN6t7y1QnZb1aaUZ1EAuwEgBJc4kt/EGusTu7nbbWbY
XcH0w0yP0tN3qdjq4lkxud3cXYIorxnzMgdH2PBP3S0nyOTuM3VTSz1Gfg1Br9ajL6aqBQ4NaUdK
QUg77rM2iyNKN/KOlRm1W7wdXkFnryzkOQuxFXYSpSqPobv+/RW/Zpvr768Gn/IxNPWMpzdzcZq9
4ckLvpZz//H9p6+N/fr7q6fPcxaOfRchRxjSX7QKcHWtcX1328MtZxVDl+ZzEWJ/ZaiA1Eltvr//
4JUoYHdx+2WY5aNAZmOyMQAnEki7WUm7I3Fkd1gCv9y//54161i+itJjJ5YI1inaLl7QtWKWrYP+
2idYvipcPYuKOwp5gfnSOl3SOPNZci/2Of/1/uhXVs6/2rkp7nF6F5FmabKdhrboUO3Akfr+w1dM
YzdzOxK3/FXXoL5SfoGAzg6y1htRbO3JlreqNGtTxQZ5dsx4l+vl6DVbYKuVWi/5l4zC6ExuHfby
PGcVj/MWhxzVoy3Ricr5S82ABy6qKAN7XqHjkUXhvgd6+3ibxSxHhjoEugSCCQkPLU8Dce7FbVQ/
PrFBZLiSBbeawGQo9mt0fCBstyR11ybDcuFxMAbdA9czldftheiOvNui6VpbntY+O5T93MoKUXka
TdIFfgLp3pMa2W3Bh1u+C6reUlcEm2FbiMMYsePg3EQcBHNbvjt7FYgAahzY8iBKSurdeXW4sUhW
woKNGKtKB7e5c4YC3XxfeuIQiSdkanu327pSv3rRGyc3Gy1G6gWVIx20p6bjcWb2xh1jwf+ei0O+
yXy79hGWB6PNr03nXuqzCXrA66pkCuUDBCL2Ye3fNrvs+upX+5ZSrJ2AygGq3A292NF0iVWQb/Xm
rqx6GzOGdrzJB8GuPqfzj2mSj3opLu8HgTXzX9/4atytK8SocZ9+GrsfpXmqi26v+U+T1wm03w7v
v2Nt9JbPDpoPtAiK4pxTJ3Fq/2nSt90XE2b5bN9RXQCwCrOP3fdaGufYaHFbcZrYgC4pSKYEwbhL
CAoztMq5NyHsfWK3cpN5cVSE+txZD0GSav2BhPnGJWv4tj/ZSK4mh8xb56ArccyPQylOXPuJI9MY
vDseze6J2FqTK+HSRnIhQyZ0SmF6NgXnpgPvaqbZruLBVr/fitfaLd3jNM9gvC3AaDxPv6FadwCm
6ylvfxVZc1vOYEO4htQPwZ7SFOcIEMkmrfbE3dIfW7PO9fdXfgXUnOelstboofjkdm0yZHcRu4m4
xid2O3fQQQQr8GB6Tb+XSw6QM9mwyNqwLVdtVQAiCpbrs6g98ilUgVHJ4KgKkiUmI1viUSsBwYZt
oV28A/kLv14VcE4ykOpy/dFlVco38vGVqGYrZeR+5rlmXMBHTqs4YgnrH538dz+A1GOjr2LNzawt
l5CO+Gh8R08bBTnO3Cd6eGzprxEcaUv2Une3tI36xEZqoYizdMbHChVEH5iZd2xBi14G8uDdTbHZ
xlYZjnMiQxA9SyIPYTjsvGaruL6ylmxsVQ5NsrC8BrmQmf3Us2Mz1Id6CjZ2lZXwYKtn9CVg5n5Z
I/4E7TdvBrpgdJ57nCdMsRWB1r7g+vsrJ55RYHckq7ABZMdymOMif2H85X3Drw3f2nhVVs2lk8PT
akpP7TLEIYhOGC0TSrfQ4GvDt5y5ppPnlyDiQUsw5BVTti/T6CUC5fltOQ+1Nt9hqX1nuXYF88rd
e22Q4O4sed86KxGCWsnySEFopp0ANDBoLMqVcxhCZ2PFrxne8lzdZcOAYzMkIqpP/bivpBvn9aGi
G6fFt0FgxIZPcVyC0bSn7T00eQ/lYThBO23fHduNx68YxoZQgcRtoYBjIiCAhZEYGpvN3pk/oJk3
UnEbOaW9WRJfY+jNjhxYIvfhXXkPaq5Dc4x2xU1gBWIjqDi0Sl3T4CUZ/0m9b1SAEXsrJKwseBs5
NdZpD0UOQ0+u0fssA9VJNH3ozU0N3j6xG41lxjNeoOp1JuxLRuYdcW9SFMWTLU9NZeGDgO0a5osF
ibd5yHWO604eFrf5k42TqlMofyz5dI3Fn8wYHMCWc+OCtDy1bhZSQA4VfFn9KYrGGqpv4Zb89Iqr
2niodDCMyglmUWEeB+PHakIX85DM88YmvuJMNiiqWzrHdVBQwOFnPoUo2MtoqxFt7dHXvOHV1sFc
Xtfgf0EihTuNxMwLrsb10G9M58pCt/uMy0CXqmLg5jN++1JlHwOKKDNsdaKtjf06Ha/GHg3VBJiI
T05BFhxmwY/VJihnZUZtFFQ+DAudkVqexMD3RAwvGgCICgXTuKi38Alrxrl+1qvhVyhairIIyYkU
/YepearQCgg86+79nWklvruWq6KIM6cRGLjuh/pTRJ8XyBLUV9VAcl+0Jx2AOngjUK7NgrW7Ahil
dDCDw63oaZL3w13RDPv3v2Ht0ZbPDrlDZpHDZ3n6ZDyzM8VNorM+saFRHeFRMxZYOo2qTwMPYsOG
L4s33RRsXBscNelSdgBfkVO/OEfqZLt5nI7v2+TtlenawChe8S6sWtiEBR/JkLTTV8xnWG4MfO3p
VgUq0mNF5CLpyenZo1HsVCgdVx3UgGR5W7bq2i3HIRxr8UDJemok7sTQmoILiRPixMaieXvhuzY6
akADcO/3mNq5qUXCwvA5WoZdMLbnPpUQR8Gf0GWPk7e1Ka7ZzPbjQhDZdNizIBP7A3daRxGYz6nv
J+W0dUp/2xFcm7JFiwHEVmFHT57DqtiVAUc/j7jtusm1gVJ80HPvRcgsHcOCxzQN/R99UN7WIeba
chl5SAGhIQ45+bnXPekeHVZDeZsKk+/akhg0Uhnq0wwo4dyNwXh6gMzfR159rAIANd/3uLfzTY/a
tP2TcNy8WXR6affdA0vygz66H6eEHYpDtAs+3fYWG9eRztIV3eyFf95Cdvnu+pb2T1YrNt/y5p7j
URvZQUS3QGfeSy9L9URwUsyjRI5bN65rhrKBHSZoTRFm//0JdA+KhZP7sd9dzxVpUvz1vqHe9AV8
wtUNX22baU19iguV9CKXPtaq3JFi85rrumf962SBZ1/N9urZnkwnoKXY/5kDvf//8QFWvJB5LaOh
NdElEPN+SeVDHmydGdem19r0yylaKlBpOxcZIfLpBDc3YZXdkszBONZG73Pd9XTA2mHph7qCLDN5
gVrchpOtjdza6kXXIsZ5TnjBDQujH6TcYQN6f8GsPdo6SOO0WOhizrHmoco3SD+JQN6nN1VzVh5v
wzv8alraSajoksm0PYzQf74bidCHMGPVxq68suRtmMfihhXlaAv7s+S92X0YSb2Rvb1ZgfSoDfFA
/t+Cob5KL6bOdXYSk+hF0g9t2xwaU4Vp7DfcbfftKJeNj1mzl+W/zVQV1SIi+FjRQ2Ko4x9H6Ys7
46Mf//0JX4tD/vXVr9w4aBVHD3IWIZTmn7ydOepERjGLSUJ386kcb3MIm9mfpqwmA8Vr/udr9s2c
AtNiOfLsumPWzXl0SfWyx+2F2kXjfPDTIPGzMN0Y/9pLLIeWjg4Y7Zr0IqLEC79dC24TPaak2b0/
D2szbfl0V/aFX/h9ehnCU509qfzkt8/vP3rNIyyf7mZZlkuKWBTwfRA9E7nx3LWlY2M/unCoxqlg
GPNBXrzdctIJAKL/r0vHRoGkCBqMErzmeqHcfsjKm8OdzeZPeCc5+Cqc/8WqXLWO5buBHt1+SDPn
Mv2xjjroRAUxCKQTbz+jN/m2hWnTBoGPvY6owuwWQu8CMwApnYKpvdmNM9mIEStr00Z+LFPXm74Q
zqWSWTJ0zaE0z8G01e63sjy55b7+XGW04WF60caRp2qhWbMbZhX5GwZaG73luU7DM5qC/OgyEJPU
Y35y5AQmGHFbiLYhIFMfSSpxKv5fLKE1y1iOO4xMUpSeg8sMWcFhEQcQUmyEm5VH2xCQSEQyy65G
CeWSBCONl2lLfHQlUtrgj2VUIZj8UxiEOvOxzdSTG4zswW2BW9Qk3co/177AOn33kyx4VQfBRXeQ
ROxUsshf78fLNc+1cR8lGTPWoskVca2+u54uhtP8NCXAIRzFjmxEz5VlacM/Au6HvCukc+lYAjEC
kEIpf6MEuvboq8lebelUGKB7+v/76GtiqzbywzWrW85aRxDqSuep+Oa7PHMTRqaQPka8iG4Sufeo
Df6QPPJo08vw0qso8VEU0MWNVrF22FF7y9iOA7K3ckkUF3uvnqFCvBWH1yxjOWsYeFGnUMi61HS4
C6GAIlzvNqPb8I+AFlHaRoiQGekSxTrQdd9ULPGoDfjQ84R6RjSlF9Tgnb+ue0lwFm5BtmpkK0vR
xntMoh69UqTpf6/y/8lSXHu0tb/mbPBHsYzpxTV5YpxqN0mKDqRq934UWAlj3vW1r5yobGpfDCg5
X6IGfb2Ab4ZLdk/1N7mZeq8cJ2zEB5J4p5Bp6l9kSrxdHTUl9K4MUMZ9mcV9CH0hX2m98Tlr1rIc
1+0zEKU4A7m0tWo/6BBEEHOFo0xZTfNGK9jaK6yNti6DGVR3lX+Z0s45Kglu/CDk+pmZZouvc8XJ
bAyIUFPah0XtX7JwCrPYGwoDH+7G4u79SV/7BMuJu2jBjd2YskvtLbvAJXvq+XEX3sQ04dF/IT+c
Uop0FPziZ1FC2hectB+ihu1Uq2Pf6y83fYQN/+gnkN51OmIXZurDUnUf5jo9Fov48v7jVxzDhoCA
SiRiAYON0JoUO2V2p1S3p6E+apJvlK1WPMOGgbQoqjv1OPFLVGdOE89uLk4iIu3RbYbgzGujv9Qu
zW/L4GyGnbRDmxiTjF0yt0vjLEXHK7gIvs80XW5LQW2CHdTOWpVTn128vj+Z8aqa138AacbGhK94
BbV8m4ZZO6o5BDHj4I57zaQ5pGn3ctt0W14NPSMdVnPGL2DGOrLsVxZ6n8KRxDj3bWxvK05n40KU
6XtKath/rIfwd+4qss/GchaJ1+Zmo3TzxxZvVCttgh06EOF0bg9dXdHKJHA/BvKT0y8xWH+NN++8
/ux33/IQ7XvGjwu9z73vtbMf6Zw083zsKN11bLp3+2rPRZAItsRSPPZ8i/z1Dx7jjfHZEBPo+ckK
fpVe+Ex/48rnOwmzh3ap9gqk/7ro765EH8loyi+uF+4FLisTZ/JisDTtRs/7XPvhXeSEjwX3Du/P
+9ttDFDBCv9zAwQ/YNG1C6l/eGSsza6asuro5eP8Txt5zjfHaIZdKsudrxPYqu9Aky8fU5SXt5oC
1rJwG7mS4cjZTUtOD8w1pOlj1XhVYJ6ieUlBohZRKf0GisZRTXUsGW/nei/yOqr/DqsUrLxJiFua
ukpGWlIAyQCD02JDeWB1aNfQ+Co3CLK8pgxh47sAGydpy4vLpqQOxgOT/MA7f8dpkTjR9GUZ8qRo
pn1abfFRrfi6DYfpp4D2Q1fkP5HpnOoC/XfhGG5dSqw9/Pr7q+8yy4KDYYftGgSgAUja8RkEAH4y
ZRvQx5XAbmNimBumkCFwjIixQX3QbPxGnfSuKN045c2uTMONkLL2IVbQmmtX+oWTgiOw9wM/fzTD
hBZsSJp1vPvxvn+sRK0/fFivbNUXbtHVQYaA4rKvaX1wozOLNtKQP2i7t6KBlYdUI1e1246TiJu8
isdyiv0fQ3NPi9+sC869p2Kn2GfeHXE/KfrJUz9VV+5DN08W95hpk+jmlImkdAgKHj+6rev0Fav+
C1pTozO4mhqMSjZ/uyPqWeLGlWdzDUEnPleLRLtabLruWNZOMoxbEjZrw74uxlczNeUFq/oldK9k
NNHPrkJ9qSq6OX5/HfyJh2/Mlc0z1NQDeNtkSPD4iFxC8YkX2OhHfz8bEMhE7t+ONx7GLr93PfSy
ViHuu3Wx3EEDMqF9cR/KEvtNdD8Tc6GV3AhRa998XbWvvtldmFgEBWYa+/SEylELirPsqTG4G99Y
o2tvuP7+6g00oqUEehysioFjsp9krhRNBpZOW0tibQOyUTmT4WlZtim+gSzMkXFW4O6PdHMSmvAY
hu500k0FQUFfRvtqTvvEgZD1+5O69nFW/HBKJLkOLmdhPp8+sto9Z+Kv9x+9+llWHSJsKsfxUgjq
xm6ABg5JpzzmrEtcSkB+Pb5AJ+Sj5oWXyPpO5PnGdr72RVZEkcrjvpYgbo6jXqWfkI2a74FwyMZq
eJsG0PsXxREPs6XKnNmBxUZxJZaHkNM3l36sXQ8+gMqfE91zHz2QIh4o3b9vy7dj8L+Ij5TsPd7W
pAE3WS1YHMxee6i61uxA3Lt12frnGPBv/ya2ooAHOrreXSheEgBWHC1O4hEnKQWwJQOoAYomZsPe
hNNRjh/D/BOL0NUJtXn6u2JfosjEJj942an2P0vvBOGGGLWVCVKDIiHZ8/tmeHtuiQ0SKnChSorc
xQg7EnytVHqY1OZyjeDPb32+FUlmLFewCo94uImey/ljl4EnVj95sENTP9LhEmSXEtI87HOj2th4
NI7U3w37Go5nlwMPRdpDln95/0Ov+dVbY7FiTkSqPBimGWOplnKXB2k8ioSTHMyAG9F8bUVZRynT
EC9nxfUNc1/EI2QGPDeu5IYTro3fCitNaeA4fQMn6ZbpY0vvPUaTSvUA82+J0K7kpsSGEAnPdM0C
ZrorYQVUMKCJI0SVEOxBQa9QMZkPQ/Urh7jgPI3JWJ2DzZbANdtZIWapJA2WxcXNaFkcBOj2+RSb
4df7U7+yxm3eJaPL0e26YgS3++CNuGqfw8iLi0xvUcWsvcA67mSqyIOJBuiBbQLxTbnQgQg0yDNv
G76Vg2To9/KQOeHppDWxP/U7yrcgaRBrXBv8dcG92oxZCa0pZ0SD8OiGY925O/R7LbMLeS6Bi51I
NmNzrxs51033sQXV85yz/NCbhYUT/g0nBhze6W9qjFtm4S5oZOe6v+UMJnfymDLAqTN5rL2adPIr
7ndGv/+WTqLysrgGciOIjn3GJ8HjhRdZuySjH6nusZ7ypajOYk7boEqEJiUXSR4ZA05pY5xCZTsf
XF3BX+3gohAWLyxvgTwIolxlbVxFNOTZTpGRZo/egqpfE+OCMMIFs85xtPvtTJ2aH2hHpkYfoz6r
mEIvzDjJaBdNdYHqaRkQ8Blf/9J+KGhPxaFjVeQ85egKd/2vodeX5Z07KtU3J28YoVQpyTIOvye8
WX2GaHQ6XxhtefhPT1IoUvQg0KIQvmia1hlF7JXgfN6jFweXuQyUYwYtmaGcD6U2s3ffzw7L9L1r
QDWw7GqXKBSpwTDl/tJApUqx0y7rvR+EY3tBOEMLWHiso6XTS0xZE+ggKYg3R0fegJtNH66bd5EQ
iVg/x9XcD18CE9U4Bvehm35Y6ioSNPY7t6R3WT8O6kjnAhcFfpjPuo5ViLTpsTIzjR68gkPoYVc7
tJ+TsSRR3sdzwIrp2+KMSE5i3kD+487LuyF9KLI+kN9Viszci2VaiKw4tDhJ46jvQmqrPUmD0s1n
VRtF/iJ+U+HYDcETFxRLuUz7oztVdQ96ySEvq4Q3jQ8US43l1IoY9Y46TAg6EJ3vY0MkyC/Q6ytA
9eXxjs7/RIFyVA6WAVPXh36gV/UUzio+gMvJ84fHEhdERefsq2Ie8i9AsRoowuPecUG+0dX64gCR
S8aTUtQXX4HUdbXZdbmfO88DIQG51AKiGgfFPf4jbBjDslc0AytJTecrNN5kodb3ucCRBI2eIUEX
+7VzGBSxlaO6M2hHPPfYe40OLlnTD863IlNUJ2wcJXvOwTvlsF0HgQd18UVfk3ttWjBOxGBspctn
YDBlep9CGUP/3USOGj4vUB71MfI0M+CHcNRshrs+XFIAfhu3CWdccDR+7SdmElP+3LoLN4dFB2V6
ciDcPZ1y7stOxrRwenNpwRcY/KOiFAxP1wNw5T7UgRcWJDag01nOM8TGQAICQmJ42gtAMtHwqefB
+NRlvj6jh9MHNqtSZvntRNItEqrEQL+6LXE0yBOHkX8pAh7lP9OIC4XO/qEeXHGCBn2aAz40Irok
Aw1BeRnXpSvHvWy1aGJwYIZXvVkIE8rYBO40/OVrltfTDtDLPIJkWw5+uUdP56Q9zeMwXmqOUv+v
gjVSXcaC6Han6yVgh7TtsuychkqzO6kcp4TQgXT6v3UdOPxkulqNn/Ih8qtj3kaF0+155AzFRWQ+
Kb+NIe37Oz+DVPtR1mWBItpQd1MI7kZAq6lb671umqbajWBIhZqJFvWH2ZQulAGKvjxMkZSIe9Oi
xczjsHcW8pnnHgNpKCmAOL5ctf78z2AtoWSOZ1UE7OMMvXOodKEu28yntoTS9IFRXuSfXXxVvQe7
eDoNO44r2w5JZSgWEGwaX1S/vHJywpcJZDn0xfB5MN/SEBOFptHWy3Zdny9hujeddy1gEpMXAzRC
9dDdgSpIKxrnehTpgSwODZ7B5x85uMSC3HV21srLKhq7AH1TFocgOnUehtLrzT+0G/gw4KDsOA7I
uhZ/10EcfnlKO9p99RVKlH1sjKejs9suOD2g/j8+gSUB3hZXQYPoe1zQOVvVx7ZGOFe7IVh8VItL
5ojxcdSO0/yDCXbmISYU5ypQ9hRVi5RyyIIabLRRUxkXIrMcUgb5A8CfpcoOJJzryDumfpC6z+BC
oxIMQiBTQQe8YGpGi0+AaYGwAs4g9XFKHfoIhvwcfDc+1WXjAhoAYZi9O5eTVyZTFnH8zzSiWTUm
uTAk/dg2HShHoDi5BDQZIxRecDobieJQRK1UE6ZnoLNEm8a6Aw3HnjlT7rWJ9LqZ3KVmQA2LFZnj
Hdxw6Ka7grl6SHe+BuvwEa6cRkMcTeUQmsPYiyV7hGJOl6Sudj/6jTefHXfiQAWFGSefFLYzBh65
IfOb+NqNOb9gGXbmhUSNEB+M8Fl6AiwQ/Ktcyxa9fLJV8nFIqwXNiUvk5gTaisqtjtKwpaSJ6tN5
Pjcpz+TZpAHxzuXSi+Ie85qplwnAZm4gVyDn7p+QBZ1uDjoiyttVY42AF48BEIfJnKlgQtNmPaKh
fgENoPBObU76uXlhKe5eQVLSutlzFvTpcCAKqcLPXlWdkEnna9gs8cTijRDZ9CXVf2WLSSWOt5Oa
X3ynM2qfQTIXRNno1Q9D9WQMLqBjbFmKY4LGMed/L23bVvvZT1X6s2SzUzyAc5Kyp6LQkwb3R1eN
UEiAUKtSe1KICvJFkhdOczb9gLpSLOTomR9u6BM9Jamjhd/saOaUyEVI3ubNZw0lozrf16En/f44
iHRpzB4hNWwSgITL9hy4sh2ypOqqRpS/SOuN884Mqem+gCEE/yLOBp4TFec80k6JsyIKIjj+VEWT
foWuMf5PP7ZIq2JkHdmgdt4osr7fa0+PPt1LIz1n16IKmv8KIbH8o+68KDhVbZ/HhAXjY1Z0jKSI
2TkTMm4iUQ4PbrgonLkyh3EG4fplriRADVpkn7xuBBvhMoXDshsch83TkZaKzd5B+NhVj41X09oc
IgieatC3h+EMZl+v67vua7C4jJcYEOvozzBHTFU7ZAR8uBu8MlTFHZsLCEInxeKnONn2NawCUwZR
ESVulHUB8ERizjJyUkXmp+lOZI30dv7Szf5TCZ2yIaaBMMG5Zm3QPjcyDWg8FCoFfbbJPC1/t+3i
8XkXIhCpB7oAKPMYBqB/CpLF4OCSPaB5KhzV/lp00+zUBWiREPuy4PMxBdnjB5qzbnoMXfCVk0OI
onLnPHRAidIPXUnD4cWFqFO9QCENpD13VVpGRf8THMHtsO/bsDJLLEJfeSSuasgymBcvCsGVmGgu
BX1GB3Po5YcupyDRTnA/IZrPTYMs+GTaWT1MRZhTljRIMStUdBBAKE9KqDwNJwfe2O4FICiM7xXL
mf+F4I4lTdEE2fuVk/AKNJtzUmW1gzUaNiZsI3Rfu8atd5r2ZdMkOaF0WE7YHAwOqBVHfsNnbG3t
ByhI8cbEaaZRI1vAegnq/I45Cw92dYusTqGPJ6tl9V+EfUtzpDyw7C8iQiAhYAt0t9tvj+2Z+bwh
PC8QEhIICYR+/Unf5Y0TcfYztptGparMrMx22NEYFu1QqYm+JyXeuGe7VgT90i40qnK5Hzoup4kA
/cJ1kXETHzxDx3eXBQYewK2pjUWNN6EfdqAfk+6WZtFVop/wnYzH7wzndZ3PlXY7HMYhEE2/Nosq
HfD9GlbY4r3CjMh/Izp7Sb+ji+P9I1ptJn5bZffkZQ35VNyllFMMS5Wz+34di7KYxsamEeRBixo7
dgW2/7pUt247dsaaww1dv1wSnabIC7ZHyuKjhDnhhpWNDJTGEx1CmcDknJUxxFMODoU+8OLY1jue
Vi5DqVUWw0jjezg6k1ZhtxOZXOXG7Ba/rRK5ifG1IpbmlwQay/z7QlNwXzdp0VfzgjPflx7xDc5T
8cYnhbv9GhVPzM1G0Z8BL0foDMU+JJ/gnngVBfzA+Hk81E7WG7gfp9lXV+zYK4+Fsv0Z4wtjp2xJ
3PFN7caTf1yhmr+h/d4H4E2k20jSwkPC9vTeK6HkiZOjGEWbCz7DPq6nmTAj9Bcz6b1o/Ippmdyi
KbVJWmdpUPyyFrOcb3sz6elpSLjKQsuzBXrepqgKU/yKUmLbtem/TKbPuPA6Mt1IvfZoIvRGszXW
61QcEvkPRE8nUhC5u0uiIlk+Z5HgZdW+I8u9H4Wx6Yzq5NWKcIVMZWs2DbUcknx8lOlW5m+r6Xz/
02AL3l2nrliTDyZ0CQQjqZYSbCzbtcP0F8t9VW2ywoBia76ODPdN6LpqeIMHcSoHkIFd6m6slMvw
DgPuLySio9nUP2R2HoceOOQ0iFd68IH9wzwGSviUpvMa84bHdYyqDXplQEgLX+Uz+pzCBXHgpSKl
09iVSnu1nGA1YNwDzG+F/axUKDEpVYaGrJ2OROTveZUW7GZnFmQ/ehc57OdkDXt40EGV63J1GlcO
7CESRhU4SYGVbbrvU3LqhCnUN2JI36DNlFMDf9OEI4Rvs16qejwOjQO0I91U0wcy9yu6/VAFiSjc
eaUIpduLHlgPnIHm+NHP8P2c2ym1s/tER7ce28ktikIIuFYdeg0ID+fsJpvCoO1NqLoMPGWfo6EU
9SinQbXHhpREUq9qmo77Pik30iayqxRGxjEo/50pl5i/G5zV+78OnaX63PeV+Z/GVtJ9HzfnzI8k
J5TeFrYr4eheQecrnyC988t7DHOlzj1Org3f/DA4dm+XWG5JfUzjVvzF7u38c1VDtOwr8KUb7/o4
i10glQON1y/iyhfkf33Bseu04DQRId11PKYOpHinSW+7Wg8i28G9FpsPZ+4csfo0rjn3r8rMSPZq
LMmyebrf0HxukAU7TcOVhwE34BWZZqOcUW8KJqq5ngc/jz9il5VjchLSi2CuR3/w/jZJJV1eRVSz
sqcKLFDyQXaP7dhLiVWs8mXRCwvdqcBEDv3AiCJaxTaGtSTzPZ8mP7obAkgApg/I4YokvzA7lrG6
ou1WOsEWgxnctSp2krt2cCg/50JkmMd8sWXpP5iECwpkXYxTsuJEHQNmIw8jw6Tyf2hHj+Ocboaj
qdI02WSzpgPS7E+dhzwI08bmMNzVK8mW8sfhy6zW2DkAPqk/GP4WOzT7ULkp1EMBsYpuKoaPv37d
8GK/R1fq7x1hYn4NmfDFUy5T2Z+SSoFmauU2AoboN8gG3hK7ZeZ2D/v4VKjdnpOIOSkVWbfWKfFc
tUIwv72TzS2B1Q6jX0sgZbHfwlzqoiVBvuZqcLdIHGXZz0EAGan7bvItZ8yezFjiWJdsd/o+MKPc
s5kZpK/1tBZs8QjOKOMq2sOmlvwdNnMcrO6TxddBH1l+gtyr67aaTBEOCjtFB0gvQiiiEY+Wirn8
1i07V+nt1zDlx0ZsZeX4TbQeVet15XijEepKCMvYKcV7hK4pPQC45FdvIq78dl/SVaIwUEj9mnSM
GTEtKVI7LucMkxBF37qLkv6aDU/041BtHRCCxRXQk+MNEqHrTwjWLlWojbaF+TIoN+PJ+S6H/KQ7
lK7epcdQ/W+mMB47F8vRL//cTiUSZkii8uI/nRES46lzuiuwPwfpn8QToHADAJ22xB1ldc34OsiG
bCQ3WwPoYw3j+QgRCSTf5BHTcC9zhvGp2ZYBKVuQOmBvDglnxIzDqF7zIeLt6Jmba4us2xuMTtmx
3UqptcWMl247vJQGmQPJkEEDlZnKIruNabZOeQ3tvIvttLL1d55GuT7C/wq4MV60/TZLRs6RIEXm
Rz4CW5xswV12YSvNs48SdEfon4oSGcmnrBCVvBf5ssqrMnSbu2bjdDQ10B43nqB6xWFry/EoONJ3
tllk3zkeCBCQkicKsXdBoF1SwKdgoR5rVmSoYactoIX/UGZPl7tsH1JssiK87C9WmDp5Rv3kZT3l
W34OyA/EEG45F396qvUHgDVx3O8kpjuGGFyp/B0gHBBSuGgI7/9iWFDq05sFcW6zdBoPbhfJctor
FE1Te8Bkfd/yXkt/zarNjfOtsOgbXHOsuf61RIeG5hZwZZjWS55AGxwbAViHzn8qaRYAaB1u+y6+
EkARnj3zrEyivCb7ka2fmCpJ6p5zzQFpNfCVy3HStdjS6l+OPB7uQKcsTDdCENVyEY8ffF3n9VX2
PpL+tEeu/fWIez63wuaIwz5tYssCaedsn4cWLsKAR1u/BgUeWOPrweibGrbjp60doMKyyfPg8+xV
o48evquEcnXUnDmL9Na+6Mv4ssQB01ULAD7GDCF9g0mTE197JJ432UpwOzZpquLA2t0fhX1YmdyW
qyFEb5/AK5eSIjRqsOzlK5EP1LdP+gJlcnGRdXej4en4lmjAqT9zF7dJtNoJ4Z8SUeHba6lMtj20
fZDb1HIEt8y/ENxlxkuRBoOJfC6rzNwhCndD/XdFyssTinq3+TMiBREQfkpjWPSKTySdgFLK5vMJ
Xf0S8V1mxE1fcMy4heFe6ggXlJqadGJ9i4hi6gPQDMM5acg8wwgEtTbzCETGGz3lqF5YSXiqtsiG
O7Nv0Ry1BLSynRkT+AoxhR39d04nKi6jglc0lis5VpDqLWGLO+0MX9kpdauMz4M6BtCQK9Z64nnv
xzLkNaXw3L7u6LMBjR3zYquzNBPu46qq+gcSfHncCUTJlogGNklpH/FQub2BidlU/qpGM66qMZjR
ZlojrDtP/iDMPIiTmm1eaTiEzyg2DT2+RJDYs4U9pasrpG0DyiAKoCG5BDNy+yOvsNuKDIB9kdVP
Co0ymlXS02OtcT+TBYJoXEbHXq8eQM5dMCWnLyWFszQoydgNQp0628X0h1w0cJ126JzY5hMckHuW
AM+bh3CzDspk9+vS0fl5LJ3YOVyLh1w4POdSbw+SYnX3Xm7VVE7tSpIjS5sCvAl6SaxZJZyeME7J
nlwI3AC5RbPWe762ONNy/DEQiEbfR227bnqrhnHdlxoTofA4fhsa6L/ReQlnsInCbQj6nl1fZB6Q
G0NX2LCaJSnhuZWK8UDXKAoYgp4OoBPj2BbQ2Nr0CTahLHwgpiXdX8aRSneHL4MxjJieTP19IZUo
f2Hs2TEEIYw5318ZkpGHq4gllaj/OQaifzlxhQwtLblXe5PTcdnTBoh7NS11dCE7bFOgWUyBiyKT
MLU1MO7leKoQyk3+ISh99Q8o0jAFAtM0uWeCfn29jlHq7GUItspfM2RemLIBbNIVvtXIvyjeQHyM
9kw051s9idWGFepOi/T5CU6x/Eb1VZ49lAtaJH/m8xbLdk3lQtmpghaYvowJ2bGQ3CcCa5g1LinV
F/URBoU8EGvR13/XoqDmMeRi6+8nmP1W39F8YY5vKuB83TX1LqXihF+Zp78rsYfCXYDsW/0xHeBr
HuZ+G8xpQ+aIC6feD2z/8B7khWoSpId2jx5dBTnLkcQnuiWFqdFkduATgFj8DG7pf1YS5p8nLVHD
AeGGdP2Wp0UxaxSmdb/sCWHnPu+ctT+3DmkdS1OswS8notdD/dZ22pfs3I+Il6nuqOcD4sp2GAQE
89r5rqqmiz+iZ2iqOOrnae9Gof6ybB7d/N1OZBYHQjMmJt5NT9fqm6EyG/+qoV+qP11Jt+o/HcA7
XBgt5PwcdTjyDx7Lg13yHtUDdnuUVjbebuPIgXE5ua3p2SFi1/7s1zzhjR33Q7wJvLAcE0KhfPK2
DavcbteAnRT0TlnFkXoB6iS5GY50zEasMnjsw0CRoMcZnVaB/Jn62KQ5PmWG4eMq0f4X/Jq4XLK0
hu8fyX8Bb6Pkrp+ML7/3AKhAByZp0VXN1+36Igq8608g9YKzuOGPfLtAbjD6J44NFrqeCNv8VncL
5zBJxbX4gNfPSwC50h2fOVU0xNaY1CTI8N6TByVX87R4t719XX/wdIrxqUCouCS4aHmJNxSUMOPH
DR99RP8gRnip10MvqvErHmlW7A6hhKO9o7Ohps1mtjVkcUf31cLlMyR7oyv13FATq+wB0IQ+0PAB
NmAvIJLS7qX0vIrwH8TT6+/nTm8wlwCRQd1vMuI2ONr9a0sP2cq6d/O/cUai3R8g5gc/o+Yk9KHI
qJx+EXwMn7YC3/zoXy3uIv45xKhsCq8Y25engtKhyy8H0yIii20aqvlj691oigs21Q9oJMNQAHPO
fR/g2zmuCVmbKQeYgfE55Whva8iQEJFcZwOMSd/nGWY9pjkAYSy4s0HvghNIkwqsiIt2gjAxdqmH
ALac9EhO6QLlXetnpFi1udrl8gS2V5u7Xu0FQXHBjMzOIyxm98dE53NxicLDvbJGdQploxaOLrhP
dwYk2GDR40Fms6TskoIWpNASsS2MILmWlcWqRsGBlRj2XCr/AGiNB7RTqgT6yDKi/G9YM4J9qeGK
mRkQzb0zKruQAiOzarNY4OZ6ybqUaXMpBiMUzMInR9WnhVETIGTvcpGd8ALzWT5g/aQaX8rI9IRp
g2AjrkYLoyZgTzn0PZgMgf0ssHpC/pTL1vQTgUIVmFgUA4P2YEl6fNR6Dd2EDCnHhoAW3CWuANPX
YSjAaABoswfZvJFydo2X04KxHaCUc7cRLJf+1ovcubmFrMDP3wfRJ1Q0SLGeZXgSJNvHHsDrFlGp
IhmrA0oMvlZqb/WK//wXlnTEqFrAn9K3WE5w4abL+yGpA4jk6TiPLpa4P5djY/8v8W2kGBS0xe9v
CRK88k+6A+yGryVMLpCUFE058QVU5O6W4iSwy/5Xq4X2JV5hStnefmVvzC2lpBLLxZS2B5pW4dzU
KWg6dk7KuOvbCsOYm85AnBdoF+sSkNncoiKI7g24caXfQLrRAVzCFFTX3Rtf8OmadFvH/oY0JObV
ccqzoqFjkYT17GdccT/VaAK99VnOkUa/d4vxfQ1koUjvXAnc/06sPbYvO1zI4jEl2zBfUkifCYYB
nW4XcDtDOBFjs/KKvvDQV5AZO79nkLdMt4iUDjlkAT0tf2SRwU2prmhVhfQe4NSAl2+cZksxVK1Y
b7gLCd/sI0IG1xLqVohxPEioLML47kAhcN/3ERDSjRGA/NuhBM0qzgTo79fvxyFcAVGmo3OhRpO0
oiOCj5gMvwALIPsGDXHggd2ocSv35wj/f3kteefivdt2uZWQ/eDDmtosaan9xbFiSk+ll/nPCofl
2+B6Xd4P+2w+GU3zsxgOHKPegj6sF8zBy/1aOvX74BhqT1u15tMLDyOjpwmSAnMCQN5Pz87w6Oda
YERPxgYXmBATFI6YFiG8XRML2+GnrvJr9nBUtFx/ZSqQTwKhM78fSqzfzLL4P7Q2KUDG/10oVv5/
ojXN2TAuokTvSdNyyQy8NaVMwRF+KWIm3GtCQm+RbXOPw1ygsKWFxYAPsIKPICOoJS9YVTbVDwVN
hByvc4EJ9oACzmj/WaSq/KLcYFwW9VmJhULuF7oVGn/rfZFOrQq6iPJ0zBDlXR164fjoIftI52eK
FaOJvxEsmZW4s0uqp9+m7zNMGCkWRoufPZujZA1dpFTZKXNToVVNuJ+H13waE5reIz3epMPJc4KJ
CJWPjMVeZ924gEDCbCjseupm9MGfE1MAO67o6efhF/hEipBbgmkG4wKYoEDeVDmz5SrziJ4YnAVW
EX9SVh3VEwHBfJzxFZsSPstbPirkfo0BbEcN8itHRhrGKL43IAIBJDaTISX+5tnDRqT/t6I70MVp
WyfgfHdg0IR8T8BNC38CZRwX3xA+7rG/7IRJH6B6WUBJvBKpaZlgo2w4cl+dtN7LLp7Jwo792+Gx
+Te01RKooQ3SUkz42rHFdmZ1Bhk8luNNNSGRBVvmaOrAW3QYP2kzxmp3/WN5VEB+mn3mINlwtES/
jg8qCWb58EkyjP40k3zS2cVmA0a+m+6wthC1LFeRb7VKBU+qG98hWTxFvEmVsuym8EqF+JyAqSl/
Jmjb8u7BdbvyxfdZ06IfntWgp3S6SWAZTh2GLaC4Z0Z11N9U0U9F/DgmnEUy15uudikRtphAjbA9
pEnsejgssD63D4GVDAILYtLFmAaSS5e8btCUIt7DmFAig83s9hlTIGbL0zwHms21nDkzKVQ8QlX4
Z5tP3meAwZ2rdQUc5ozw+I3/xtgfl/d5iSS965zLKKj3atmPRzlvhn1iOz3FitfyJemoA/bhMxhU
c6swJkkSlu1921J0dFCGMD7FOrKAA80DLV6rA98u4P05l8Pt3iUUIkSSF9VyQuOTCArPcQtBAbIr
l3z6oTkm34eYenoMzbgEC5FPxfKel+fJTBP48glMuq4Z7or9h3N0SH9tfQUfCqzjqvLYgRbGLMFr
yROaf6R9mPq/YEVNeMpDhcapXhfEWtxTtvLkW7XQNf4Gqp+6H/2Xm89fUS2aAWp2K0EPKgM7ivbA
4LQ1o+1Dcg9uk/T3+LCc/mYShMJN6iug/U2KTNulgJZA5eqjotqxK1Lxyjy23UBm0CIzw9ozFLI6
K16gnyr1BOTXMUtuSTfK49n6udAfwPhz/xIsVyvyonrp36awJOHPPurU/gFQ8AWjKDxF0BEBrqz9
v3L0dPnr5HqEWxqLafo1zlWpQYdNWYTmTYP+Ddeksg6W070YQ/pZ+DTguU5kX+XPgeqDfOyILBXP
8DIiHZYh8rTaIDpiR7e/EUBD9EZ16F1jM0kxaPg0J8OU5SDFnPLXMFARnhExMXokhwCW6L/n5VJk
f9KOe9ngR/EZAVjHRlg8Jbxjbq/lAcv/B9SAvJAXyK5icQNPySj/0GVU6LM8KCJ9Cwqq0C/4UV4n
8GrEJynBsIZKv+ND72gvYRU1wIdtETqWF9phpDnDNznIv1Em03zDXDn73xNRdICGD0KScwntnOlB
O+rkOBm/ZdBv8YRkObsBPIPR5HZM1GjBP4/B5U0e9i5m91tgg84fOJUkQz8Me5Lh7I4ilryNPMji
frNzlpXngG+PAKfyU4fwqQzcJUow6rSwIqZPEKl+2druAkNa3ZmiAGOWrVUs3pdlDdzVinRd9xuX
DOCPZScy/5zj7uM3yDLm449bADdstS+6JZRYJQH+98ShlsrbCQkN9D/0FAdupILCINKcQ2FW6BEK
6Dey4zQviVbviCsBlNjGmbLk3Yxm+SrbpKzmRw+uOF5ihygG3SLAGu38KcHPZvfguwcKOIj3lrnr
GpyS/wDq9PQ1sLkf8I4TCOaueGiUf+4mySKIfWawh4eXkPxWgg8LSP64GV0jqpnFG5zwffuRfgFF
WWMxJJWtD8CTWgXpVTLXADGh+mpGpKcpjezE0Y6vK3T9aGYKW2FLxw1QfwKdgQRxuZ8UEra/8fno
lucvkAH8/p7z8SXNEQr9NrFqC+2WC+L/G7q5FH8MFFX890GmTj/o2S7dXXEk1L9yLCmQ/2KFzF6I
PsOcvkQUhO7UMXRCz0DCcc+6rihwFYIsorzB2tNXeBChqXkXKcjmd26HvLwcxo4w6676PMBhjztk
AavGRxkrVPK+qv4pBxtBVa/g4Og1U7LMPnU/7xiQ1YouDLf+AILSQp7F7pewM/+9l2V/oByb4sja
JIyF+GanEisDgIpQEtsVArTx195PealOcgl8ekdB7WHNql3lbwdT7fnDnEwJ+QA2A1KNTbizMZx9
4STzKVHwy4KMsZw73ri92ByrF+nTvt1m4Edn3O5uto11YNKewrIv9sl98Vc3g4NZ3oD202T7D3xo
VT5DPLGHHzZNtPeNwoFHX0qwE3S0msnFXTuABxCdV0kK2QUHAjM92KrYxNoYWP0fP3N9RPMBlK3I
nqc+ToOpO43X5r9uOPj+tsSAuJZTOe0R6HnVBXRyNfGljU9istPDMHg8+yOx2n0Gu0GVW5thwUpI
vQOlTB/8fNjkIWrIQf5bCDLaVYNTam46gAP9C1R+pnizAfMe/oQuzD/AFnXkpstQG89hW8ujHSlW
3M5TV07ifUv0DDWO69ifPs+7W1i/ogpB1/akivR5GKSJb94f5MC8cFS/OjOOGMEHnI9nGSA5RQd6
7qr0cZ2HawYQuIXgPFGIywBm+21FFkq4PyDvNXdUb1t21Wl5XcBFybFB/xLLsd0xuqei5rBbTs8V
hG8IUN6qRX4ogY7pvRoDRalJB8UXV7MumZlsAd6XwCWAesjlBYILn98hx4h2/gQuSYunfgR//hTj
wbIXetjZQEKwK5uj35HUnxSkMMV5CQRL/hXAtfoA1lX61iBccnENE9hbvt1tjtaiph0W4T72wx+b
r5nCqvKn640bsGydESxxletcZBeMJXh1sRqwdZBBpp4U3aPoC4n9LqDI3niommBmXrssBV2tE+dr
6CO243YaMrPfoann6QlwUJ7cLnQz3d2RJxTdZgawDCtHiGeq4zGtpoYcFUjOACEjDAylB2OF9n7X
d3vG8G/KDgJtiAghsbgAf4Kvyg4VOl4/a2E3f9pAxhXFqSBFBD2BETTqu+5LmciA0BTevAaI3JI/
8KryOTuZHcLEsRbLXtG9LnXkx3+OYk15O/e4CtA1j4s9in8ALuT20xBt3VMxQDG+1it2GmCcjcMG
j4x0V2y4Vh2GNkRaIUYlTJfUHApK1R5Z3FBV5yDmzBtZV4UtAmS4MO/aUkLWAbzNdBvaIizrAzI4
ObYKqC6UtBM4nZnxSGb4PM0b/4ufj/vraguUw5d8QBDP1+biGOI/I62MHxKLmP514dO49m0C1dDL
ght5e+TSzIL+A3iTq6oNCoK/f2V6SNNGyDS3d5u7xD4Ifkwzeh2sgvTvkPlBwTLmsJAegZjGdZrv
wBvir74VPe/skzckQJacOgwfI7SgAund3YVo1HMF2QFz7GMXfudpYyBDDI855s7F1hnYHgMtJJbL
XL15vehXCsMwEASHwo5CaIDbAxavpxFsz7cVRUywxvQM6i1883DmJHUCiSyYJFKpxeanCnEmJWnG
TiWHxltH8b8RY7jmg76BaFyuQxtQs1egRkbT6UunWqblN8gnwHqdq1l14XUDA8W6s8B9CIfdDt54
b57hLWgqkEVgMspij/RmcpIfH6BxgtN1cAnqRr0cKsrLCBSSfYJSlBHoGvA7bAgOyTFgxRxidFvd
csuLGU0/tlRYe5Behr86THivclNtObCKZIJQ4KgAoxetB6DNfyGqAdeDBTqyb7XFksJxvJdJUSSw
M3DQqv+Xr0oUaRupBpmCdZqQlt9Brk3uDfIINjxgUg68qBec05/D0U1wsNNUlt0LJaMPqMDUQnq4
5vBGvMFjTofiFFcI5sATxUVu/4Cq5uQM0d5SIapEBB/hCbzaTl9wl8QZ/XkPTKcCC23hL1APa+LX
/4ZhN9RfQAN17vdht0qMZ1bM04a4qGnOPHvr+inDXZM5/NU3IH5o/i5COap7LCdTWIGNdmKPNMXR
ecQWgM5vOPQA6lb6pVCX3azAG+osmUCY1Hve8erXWHQYFuutIgSVyB9qwnWe7twmf1cITKESmAm2
BC4g95ZM3XGMKL29QWpyhiQKq4r4hxQCVmoDLP9KGBEvuK3QckfA2tceoTCIXJLTGuzrcuxz8rva
vtRMNYdeGq+dGMBRa5Av0mz3+Ed5uGCNJ0KBDWrr8N8nyJfEBoG9njDZmS9BxHcx9zly3aChtqY8
jd2+A5j1oqtqMSknvoOzy+CexTLu0xekOWT+VrGFxqbD5LKV917giWC9ZFmx3neyKy5UyIuElQEj
+Je2YK69TofjupR6qX4jVxJI0c0C3dch4aC1uKU7oxONw71RfVZgt17anGGMXOEZsP60Xq/7vUSL
zb5DvIDJOZ0PWvzFH7Vo2QQ5pkQ0Jf4GHHtM/qaAX7SDmgPhLRV2BsJTRca8GL6wAsvwJJeNVfw0
8ULkxxX6xnJ6x/RvbFsmWzL9tzlbqL9uwSnWV0f6jKq2dHjvXnAYVHVB08OWF3CJm7G1wvpF/won
8n7I226LOcSvnK0bZfWABvbL1HUFGA48lSfo7sFLC5WItlJRwUe8k1/C1BoSYjcNCIDoUBKarEuW
BKLYfl7TtEGxxn7y3bTtFsbCmDEOeEKk69yH4iKwJjkjLrVjCXE3OIQmXPYcdH7f8J4rbKOYfE7/
5Aegn9e570S8nVzfsb322+QEb0e0S+TiRtTDD5LZzqNS9cmYpq0+aFn9kobPyx3Q7xzg7zIoq7CP
mwJ1vCo1UyTewU0wUKhWCTZw6qRIZjOfplHku3lxeAYjg1jdmemJoO9bQwO3j0Q/RLQ2oDuDdkmy
QsuT2SQ/maUYl1N0OBlfh4bMG4T5jvXbA2boMGJbRPKq9xejO0VuPI5i/g1rU9lOW3H4xD7SKkID
0mJi3uU9kyySk+0R5gs9fTSm9xhYcGl9x7oKmx+6o+/IZ5p5AEyQH0NVAMVeSTbsFO358sXr2EV7
1hZ+ClAZg2wqyibTaUzFfZ8Ta7uXoYS8eWgQvD0gAUomnaymm3LJ7f9wdh7NdeNcmP4vsx5WMYfF
bG6UKMuSbMtpw3JoM+fMXz8Pv5UabVxWcatug7gHOAgHb/C0c1tTFMzPbjezm7KxFIV9XhLHm1+W
XjWSP0aWkWyHkkO8909tQhuA/5OtKDkDpCAnrwkPorQ51q6n8JwEfEkvDhwznPg+S8y4C++Nbmra
9OyWJteMY5+lU/DJVcsiu2gD973hxDOIXTwAeZu0j6ptVsW3OW9UlbuiRfVleVpyRGDA6lgx6KFT
ic9m+xSnHjWcOJ605VjxSM6jiGKGSWod25B3Do5V3ti0h54yrvt7zJzC5bGIB+3l98Lhpn5ChYyl
693Cv2/ONQ4SoBKqtoFJxum3a4fXEQxPkR+0MFfb8rgMgAzsM2f+QL1fAbvWP86EHp17zRbLmL8W
+uhSq0Z5RQt+tdymFLyA3Gw0eS8OYyhPPAtBOX0agq5EPWfQvXbGq2W2lzK5wATswvBg6qGNfS2K
Pc4CTsyB7/ZkBbHDe0Hp9m2XPqbRlAI5iGkJ2ACoAGACZ6gV+NMeRjWfzK+aUVnq+7ItJufVKHgw
t0+m1zodb8BzueikRMxFGxRUF3hFeo07ilTRe3gQ1F/PTdkp6vJQVAsKzKAyAsN74KEy85arhxGG
QSGgdWw1O+e6rejtO62zeTHkB8764Hs59SzvEHamNSLqyD7a846ljUldvBs40QTpMXNsy35uSxAC
JegCJeIdMNS9JtB4c+w4pB14h3UxLgDUmQXV0UUwQOmPcBKKLv1iRkpehGeIGzqTXRvjjBFjIk7W
qZ1UW0+OVMqzmYfaBhCSclAw9MpXtNv6FL2CW0HCgABVtfrRaHkJwloZ3bYlPfaNmmQIHHdWADxg
yZhRENK0lv1MT5LshQtLaUNwRO4CzIINMCOnbpx4C1gBvRgRh3UBq6V/nJpaE7e/qa7KGhFHbXHd
E5NIC49TSD4HH2fezLvvXlQPXXGqs6SwnsB3WdrJ62ePglEFhyz7bOcm/hRnLxtSAzRXgEze8NwO
VdP/rKbGdCl/8Gib+RpIq5JL+IK5WHkywtmBgOGOOjTWx6J1Rq5kg0EpeMW0uN8w26teuiZvsZlr
SHZtPFb8Z26Nc9UNdXCkoDAk7alR0RHijTTljTk+cqhxU5KF20kPNbNui9EfVNIZiZlxbud3VQTB
rzpVU9hEX/hoE/Bvksl7GXkkG5Xz4FhpOJ3Y+fTuOydJqqUHLZ46nXHCdEUhZ0ZHj3Kuf2HpAZyM
Zp5KgEGPLoWNKGAPa3UdiAuwVav4w7NrYVgXeH0mkGHNNbWakkVTlsP3ptSj7g52X9sWp3KIM1c5
pDn19Nc4539D3CcxcwWMV0Sd9bdtIRPCDWXiXVfh+WatEah9rSXJkSfBNumP2uKZ8y/QeKbx5NVA
bz7AQlKzhQcCwLv/cOtkSh0itRzbZ+BCAC9PsFDG8GUG8w+E2bXqPHqiFpBynzCSCChlG4x69sit
qYphUU6lskAJVKj7sWAvLLP37Wg01ms+m601ni3es6Lh5CJn4t6BO0BCHppEQiX5jHq558THfAqg
BE+tt1a/KJSSCrizhMlDGnOKze6dzLgzUx+RrVPejBwmDkRlUJ6LEcDrU0r9u3xBrsVF0gopDi5E
AbQU73PqUilbFRxCNjAQNcOcUU3Ue6/53TWumjxoHTyQ8Jq3tV48hGUDmAT3F7V2wwrzvGwxmqcs
DTKrhQEHuCpQT2kGUAv0h61lcQkHhjwfTmaB4Aiwgzmguas1AO9QUDkpltUNh02HC5rjUeMB/N4G
rd4d+sUO44yHpjn13OmUEGjD+zXwhIdn9DkEB4EXLVfVTusGlMP00uN5y9Ows/DOo5M29vfQHije
PvB0CfL5s9VS3E9wKFO5b3zg7TJQ4+jPber7X0UPXF0UJCg9C1cinlD9sbQfhy66UJ082nX51U68
0+1P/FV5gE8IygNWOeuubiUMsG5i9W2oj5TSPRjag3m+/YW/EuxdXZQfcNSgsGxTa6i5f2yN5Q56
6oa3r6TvrqA7APa3oEwCn3VZNOju3SkfsnNhuhvSg7KOC8IDC/C6qChhBmhAUfrCOFK/2Ii6rGlB
dCDiVtrHwwzHTlHJR/tu6NoNrV5Z0+L7bRdniTpNje9a6r3FltIXwYYEmazp9e+/fnyIi7D9f/9H
+78AaQHLjkPjT9Zny+neFZ270bJsJAXtEIdntGT0auZI5bxASflYxsOL0pcfbk9BSR65gnhIOHFC
QfC28VlXjtX0u9X+ZMbLoG0oJMqaF2SJOrOeHK0N4VXH+b2htodEq/9XYzrW8fDz9k+QRUjI01Tj
5cJOx8bnOHyHgPfzaCuPXFo3pColQyu6AnFbS2Ol6hqAucgQTckJkPZlV89FLyDVQW0i4RXXh0Pn
Z8YzEMZ3XfzP7cZl/RZyVJs50ra5mfs2pGI9KS9AS6+3m5ZEXDQA4nw3V22GDAeF4mcl/2QU6avK
oWxf6+tX3+QS9k8hDoVEheNvCQh1+DSl1Bm1On2+/QFZZIRkzWwgH5R9Gz+NomvVz9cZ+7nbTcsi
I2RrH2ocd9f5rhTJsaqD+4Ztue/6jQkjSSfRAMiqs8Wktln6SfihpHyuUuZbJmhw1Ub/18nxHy0k
+ERCvroEfk4WldVXS9/buREeF90uDklR+53qp7xdbXxINgZC0mazXaawqBo/yuev88LjdKZsyDRK
xkC0A0LisKNAETZ4gbrnUZmu8Guuyajum/yiFdDkNFiielbhL2UL45UTfqpgorBU+9Yb0Q8o70cw
uYkDny8KHuA0fbKnLVuedff/y+ja67R6k1njMulwjAm6Eb3qC0CrD1r0pLtPVXYHOHXfyIrWP1Wn
ZmpdsIFXPEc3VY30R/RxV3bZQuLGWYeYQU7/8+C5GZ5V7U8afbvdtCw0QuJG1VCpkcmkmSvNPtTW
8NRblMjb7qKmEKKm3i+0YONwJpn7tv7vYVgavWwA0xe+3i3n1ANosuICN8Ivm/1CBgdtGpgTdSIf
Yv6znU4AbeqvzTSebsdJ1nchb4cKiNDcgHxbuLOelIQymdEEG8ubZBBE6x83p+DGMwoHNPgqIJbO
VRk8ZbwYQiNAEKZ8VLpsI4slC51o/2MPSWmolD78on5pkk8Fr4vLeG7c6VDti5ToAmQavDGFS136
3ZoHjnfW3HJjAsk6L+Qx5O15dCq98XncvquM7mUKogs11mPUsg9HG1+RbDaWsA/P3EEnNWUmISNx
TqhRGxg7qvOf3qw2xlsymUQLICeCeEvZNfS5oj4mMC3yojnvmqei/0/KHR8wPauo4+YvTYHWh1V+
ut20sabSX5ZRS8hfHsnt3II7cl9WjO93qB6RdgHMHlqPQCJalCqhlUzma1/mnoooI2x05TyjxLN8
bjW7jz+YJaWu6bT0lPGuqaKXywiSekBLpYeflr0HJZ8rULBV6skgygs0Qyi/5zMXfF1xPyl2qCg+
+tNNf+QR2e5PVKuH8fek26pRnNWlLSkw5mgxzNclg63A3J54q38fdamR/YkQSSo2wixZbUxhteGx
nLdR4AXIv9g+V5Xvkdq+N2FX3g61ZIKYwmrTFRgHmqDefasp3ynL8Dhk04a2qKTnov0JLyTuuEJT
fNDoIFyhZXEGV9Vd8v/ufyxQbG3qOWPSJECws9LF79FHPQLY3shNSe9Ff6h6QYYOEQw22flP7mQf
4/Lr4rYbE1wSdUuI+syrh22HDscEzTwn9vQ6oQF/e0Ala4roEOXaIyqFms0264znnBJUbrRXOxpP
3bJluy3pvegU1eJLNwQDva+n9Fwt1TtqwBtzRtb0uh6/OT+hZgiiUA1LP80y3pqRhOIxVms3dm5Z
bNa/v2nd4vk3sxOz8TXQRG39gRdVXn+MczVsBF8yaURzKA0XJCvx+tyfS6TyssJ+VE3n2idbRw9Z
eNa/v/kB4whxDIU+QNS8v9sXg3eh6d70QiC9t2eP7APCIa3OiiBWR+I/IGGADNEjD6kbCSVrWljT
4cRmpgZx128cfLABNYCyVO18Y2glkRcNi5oZFLIL7tXvx+Q6G8CqWySMKLvfjotk5hjCzFG8JB20
dfsAn/dkj8bZbVXUpvKrpakbv0D2ifWXvRlbZDDKNApY6HXtm2t8tMBk6ScdMtftXyALkDB19MEt
Cqrisa8ZVCsmrXhvxYG1kry/7PuAMHUg+fH+srCTKNUnRKon7VsC+2pf2/q/Y+NCD6uTImP7KP4Z
6i+h9Wscf99uWjIt/3cEeRP2pAiVNJ1Ddqmiulie9RJgjbOvaXGVTwDhjSt+ZTJyPB71CiSxU369
3bhkPEVPIs8ehnyu6HcdDNcS+R+sWgF5b7kByppfLxBvwuLOM7wJYOo+dD6sKVlrwvpgYJNxu/eS
yS6aEaVjX6FJ0Bd+M2YIreh3w1w+Li0kv3mX+5qri2ZESpIsszXzCxD4vLRh8D4f3PPt3kvmjOg8
VHB6VPNYy3xUDRDh08P+0A3NaV/j60ffRL5Ab6yaPLXwFYAgD+5oqjlYgMjYV/wQTYdaZWgDdOOA
7WsroGdg60AgoNmXqLqQqEvA+shxcmUmV++aNnst8vE6GNPd7djIZqVwGOYJDs5dbWV+qFuXNm4u
lQ5/mPfufc0LCdto/Qik02z9Rfmux7/a+FVNPu1qWvQJsnmxRImuKfzCsGGTDfcU7V9cb954w5DM
SNH0Z9IV6KSGXviGNXz+n5iEamxMdknMRT+fUF1gHedWy0vUN6rSB8RjMvDkt8MiWQe09e9vJntk
IL6qNQxoAqcY1AbiUDbAY4DGjrWRT7L+r39/84kB21gFxHjrm9bXpf8TT1/U6dft3suaFlJVh/NS
NG7T+Z3+T89mp2R/FrjV+xoX9lPgcbzqLnbr5wUKWvCfvf7HuHkckE0YIVFLVC8T5LJ5XwzyxyUf
Hoql3ZdF/7OaeBPwOEC/ZwiRq7W1+QSp7Aho+y6B5nI7LrIpIySpFbSVFarwqTXvcdHPtoKSpn6F
0LEv7qJbTpElMBUU5ovllUdbRdmjSmHsKRtLmCTwomNOPUDertC29ofQ+A5B07kvkMfbd/9QheuT
CSkeSCh9j5MvOiY/Rfk76MKNwMh6LuSqM1sg48Oy8MOxhrNfzDjbL9On26Mqa1zIUgulJrt11ywd
AXXW2Qnwwb75qK6ffDMfjZXAog5pQpVNAzAJlTKvjsrYn/b1XMjTogGRjsB54U9Lf5lLxC0Qqb/d
tGR9UYUkrVon9YoyosC5JF9Ns7xWYfY8LvPGa72seWE3dcsObTvqtL5XDRM827o6sqfOFz1vt4rZ
sk8IyYpQRoqngNviZ/AEweHQpu8mQIm3w/P3OYMFx78Htlkgm8xjG/mZFb9EuvPOHrcOGrKmheMv
xPMyB9/e+kEUcAmzffg232/3+u/r1398aVwXfJvlEJJsft9F18wtcEP5YUMdu93+30P+H1eZDpwz
pw2V/brzAKDipKc1sLrNjeZl3V8/+yabdG3g9RWvAH9w7mGi2bgsLGg2bFwiZXFf//6mdXPpzC6f
CY4+T8d6bI8jCs374iLkqaV0sIbg7vgmVoOop0TKs6293m5bFhT9392G3VKikDAnPkTAk2m59/00
fkO6+mnS6y0o0/8OXP8tiv/HIaZdbAdVFYVbRxzxcH+00dlWvzepWoz3TYFgII5zkJHtr60L6x39
D4SvbbgIWBuEl9pBc9I4cBeKZx8R0qH4BAllgTThBIbTaschUYLqMYtiBc5XDHNu2TrjSSakCO9A
JsEIRrRKfGQkTgizHOYaL7Dxz+3Qy2aMsMLA0x5WXmzrG9lwjCKAd7sMc6EFCcuLltt6GFh26dth
8i1Sv2hJ8FQGy3VA9+h23yXTRsSQ9egMQV3SWr/1+g7NSPfXPLXTIYECdm97c3u9/RnJALjCqQA5
CwhsMWqcQfm57p4U70vvbNwmZU2vv+xNvqZOG3aOU3R+5fxck0qPX4PNM6qs8fXvbxrvgsByjIiJ
41DlLyMk0nqA7HGzUZ6RNS+sNfAelRkLLg5LwRez/zalH9Px876IC2sNmCwI8mWe+B0ACXdOjlNT
3zk8595uXjLnRUgZ3OEMwYyALQSLhrGGW7yJLZAFRTgTZD2A8aognZSxOHdI7ERl+6AP8cZzk6x5
IVutMUizkYOHr8GPxQHsqJjNfZA7G+dfSWBEuFeP90yMVHjrg4VHtMkI83OpONV5V9gdIY8CJ6kK
btqt7yYIyEIw1aff+1oW0qgP4M6gQd4BsNORhqmOCxYOt5uWRNxZ//4miawBRlmUZYm/uN25yqY/
Wlmfs97cVXhAJPvfzbtjnEeRx4AiK/spnfJXqJGn2z2XrI6OkETugG7YqvMAiAwDHWr5h27W4Y4s
79o23nXC1kS4V7OU0IU0hjRxX830pxu/zsO+NUAEeo2I2MV9wo2mXFbioQkOXfvUjP3GZJSNq5BJ
JbMkQTyTfa+ZHpGwOfR4CPb4I9wO/jp+fzlsiBAvSCJtOVtUH4KxOmVQx+t+H3wJqdV/T5mmUPQq
UOm54/y20YcbUaXb12khQdH1UrQuSmEpU3WwveZpyMPn201LJqMI7KqQ3w1Nx2IvcoZzbmXvFDwK
vDK8pIX7evsTspALmcqrrVF7bZP4KtZT77EMa19mxOn3zXQR2UWdN3cp+BAbZHCWUrsv0x+jGl5u
910yG20hVxsN040QvQ6/Qiu7qoZz5OR4x+3DmmginmtWtErpgiX3czQDKsRcYxyH9/Vc2PBQbNf1
yWY2tvVqipAeUOo/uNqWyZ8sMEKaFpZrmBEcJt+Zi3dYPHyMG/sldIJ9G56I55rNyUkwPGM/hcqL
CCK8SXsjmSQ9F/FblZbMQalUiQ/x8wob5won7Roi+rgr7iJ4C5an0lTm3Pmt4d2l8eD3i36F1bLv
zGutefxm24vghmpWjGycGSfvYFpeUmV+adN0o3lJrorILdNpTRf+W+dPLAeVG35BLm9jR5XFff3k
m57rlVLpg513flIhBKH+zGH7Rma9Md1lHRcSFXnUVQmLkwb3poO+dA/wfPedp0XQVoty02R1rAGD
pVzKxDniJ3XpEJO8PWFkPRcS1bTLOVe9ESHAav6iwWtGXd/YQmXLgi6kqTMClg6VmQUmzR5XM4Sl
837phbeLpKGJoByrtJqh06bO94aPqn5NIwcfsx9zPG6MqqT7IiInaozOabQ28dHSPsWpcTUB/ORD
cL4delnzwr7Ka2TbajrdN7M/OidTAzqdO+ysD5hCqqZ6ieCszhI5at9i5Y8yfcfMc1/H1x/0Jpdy
My2dLmCRabT0qtqBH831uVOsjVVAFhchVY2p4Gpts8i0yvLRstzLHHOA1JcNxIyseSFXhwkfPc0I
eQk2tOPiZo9a/x1K7t2+2Oj/jo2XGp3VNnHhd4l1zTLERJTsim7ceV/zQrqWVaQmNvU8qu6orU/5
xZyyM+p5+3YnEbc4okWX9VHV+blS+YFinbAx/4p+wI9dvRexi32BLS0Q0tx3Q/NuKNvLkAXvPHvr
EWid2n85XRvCERiISeG1NvOyV9szWqwo6UznYvDuEYX7sO8XiDkLD2G0W7aRBdM3TcGnz8HuxC02
Dh6SuSkCotLGDfWW0yno7uQ0TebRUboLEJSNxV7W/Pr3N4mLkLIOPHKtK+FGmkUmoHE81rQceZN9
4RFSV0dBMx94G/bzVgEqSUEyyXwrMTaalw2wkLqIAaddPQDiR//yp1p8wVnvocmz5y50NhJAsh0a
QvpyqdTD1IlA0EwzHp6wxg+1lr3ui46QvK4Ttk4Ru52vUKZJSvd9uj7Pb04eWXSE3dY00tFa3en9
xbC51Gv31djhCjIcc9vat3aK8KgM+e457mu2rCE/VOh/KHjpJegG7QqQLiRwuITu4K2L54JZ+uxE
Z8SC4FBYG+eFvw6ujbijMP1Lw6mrjI0Fp5YKM0pdeadlWbqRu7LWhc4jUFkiaeVwUFtc26/bpewO
det6v3bEhs4LKw/KXKXaG13mo4PiZY+VgRwmcqi3G//r1KHx9e9vFgbwkBFIGg6ZTe2c4vCTMQ//
zNx5YuRq9n1BWHoS5FAxbR5yXkWTM5aLiQXMQD0U2Zfb7cuiv/79zS/IEFhBkYRzbNv/6nnY5Yyv
bwGcZW0Lyw6v0DnPNwGYN3xSU+uznqZ7lhviLiw38VjisICACaTx8FijcWjwkL4vIMJiUxTY9RgB
2koGShQn7AqNvtZP+9oWVpph1EC6qh3nenTBllUdPdt1k4LQKuQoAkfR3AHd8JMZUT8LgAFGUfrG
07xkIMVCdl7OyAaGTMKsCI/Y9N1n9daTvKxpIT2NYbGRjAKj7jXVYdb0A8+sG8kpa1pIzhSB3TzO
mH5Vl53tvD1jXb1v/ollbMOscGBFvtv3PBMrIvNaLVsADsmS8p8S9qTg2LgwtXEEu9b6k7Ic4sW5
zltHJVn7QlIiMz42Hf4afqz5RnxykM2rkTeFCHd7jv/1rMREFFITqXQ0c11bvzPK+XunpE9FCsES
kZ6N9mWjKuRnkNoIylkWOTQkP+ZICw9RN/+zr+9CfmouBqAJmgu+E1zL8BeXG7620W9JXMQSduE2
6PKk3OnRlL9D4QjtN+RAY8XZOuTJPiDuo1zp1cZlTvaeh/l8dWrt4BljoNPt2EjiLtKUNdSF1NkK
U99V4vsyesb5dN8BQCxmuxh7JerA8UIrkXSbOcY0hhlv7J+ybq/RerO/uQoC7IlK2OfUWAWu8P/O
kX7ftw6IZWzEnqF6RHOG3MWXKX3pqn0nLrGAjW2Ygn3TlPslbpl6PVwds7q7PY6yaSLkJ1T2Dn3N
9UDRZ2fVCR/RwDuhDL6z50J6ppgL1jPFSD+poSUfeiXXPyD/uVWnlQ2nkKGx0pnelBHwLE5R4Z7u
C2/fHifWrnF5iOJWyVD/wcQRG9izHkz7ZolYu0YpLWq6ZiJ1Igxw+ua94mkbuSMZTbFurRtDgakD
WZkloYGgU35hyX107eH19myR7BZi4RoOUBzETZD4iOg96XheJkWL8pxbHzRvF/DPVsXqNQ7wfYji
MhxB5dmyXzztpZm/7uv+Oo3eZH8QzNPcI0d7x2sQUmxf0It8QI//ih3a+fYXJBNS5B1reFqg+cq5
C8v6Swtv0tXzfakkVrBVNASdOUmBD6zi08XMBcPYOSOFLO0RoVkyg2kTZ++nKTy1GEvcjodswggJ
GtVTPq5yxH6nfY6MUxbUhxLFsXgj3JLmxdK1iocYtj9O4g+maR/aDkE1RA6Hu7opo2uHgPnl9s+Q
5JVYwh50Y/LsimtRHo/vK9P7iCnCBfr6vqE1hVOvY7oFnttsedPUxf7kabghWM7H232XTEmxgt3g
tTappgvGIjIPWlIcky0RNllU1r+/SScskx0NAdPUTzvn2AfReS7a05RvrZOy5oVs7evFQdi9T/0+
tj+41e/QVL50y8u+qBj/7ntSBN5SqUSl0oqLmqsX1zI+325a1m9hS0WcFbugmtHEGJvZf+5dH82A
877GhVRVdGQU55oVuE28o5npx6mNL3U37ctXsXKdoSft1CvlrUYjDdtBQDnZ42zh0BPaG79AMh/F
6rUFziWpK57L2bo/UzHRHhQ9nTeOM7LGhVPvbMx2oq4rPEsl/sFRFePNnasbj4iy1oU8xXc2RIa8
SX0PqFh4CVvki3O2cF3PNvDXsi+sC92blPKUoQS22Gt3uTHVdyG2eadAtbYuHZLl0lhn7JvWdVAQ
YVsM2l0xGE/oeHApS38M7gNq2xvxXyPxn7cD5CbW3/XmCwlG0wvOXo0fl5+t/GiOn4rxXa0+J6jc
7EoAQ0jc0F4qW+3D1h9759g52pkKsz/U5cYQy0IkJK9ZTWOXIq15Z8zu97j9gTXC0evLnyHOrLd/
gGyIhQwuy7LKnYYt0YPPd9RKvT3Gox5shEfWurDhesuMsGriNjw7hcfMjk91YW00LQmNWLW2h7ju
B6w1fSziNWqmLc6W7bXepPBI1k2xbI18b+x0y0joMfFWp9Wh0/5p2t6+Q47I6g2nvnPwuOamgzPC
sePFG+HgdGM7kfVdyFujwO+yitMUp5zkyPn1oKraMei3hN8koypyehMH36VMTyBousFByYezkYcb
01HW8/WTbzK2g8yrOXPHCa0wP0RLcObs/YI/1MakkfVcSFd0YWfHDTxqhWX3FRGehzxRNwZUstb8
h86LO3Q35krio2p/rhXlNY3LZwdDy4OLtEITGDsjJCQsZkYeXh9u7hvOdIIy8RQt+SFaoo3Dnyyt
hIxt51B3e83VcMcxHxQrfMIw6Ji3zXsvm19vLzmSMRb5vQEG3GMCBuNuVsurpXgvSxYdi0Dd9wtE
fi9EUNz+OA36LWDSKkR7aIlfnGg6ZGxf+36BuPOqSmu2Va3dpdH4ZwVnHRbnfQTF53bzklkqMn3V
uKgry2bpmbTwn1kpfoRZuLPpdUze5FdqB1HuFRG4bA0BgbV2E2zpgMl6vf79TdO4jGLvElPi6+bi
C252+aGY25+3I7IemP6ykWtC3nYg0qqwDRq/b+ITuEnEvLF3G+z03BjqqfaMO6dU9X2LhKb/+4dA
7kuqIbNzH19i97w4SXOKwmQDsiaLkpC+Fh7bo2oM7LdYiT2ghkWmafnz7TDJGheStwicOa8VzjtT
4R7S0by0Xnq+3bRkXRCpvlobWFRAFSSu17rwnwChoWo6mRjC3m5f0nWR61tMCk43OMr6dVYPhxB7
9vusr7PLvtaFhE3tpo70gkUTpacXbOGPo6vsbHoN2JtpH4YYPpumqt3ZGTYmU/1tmXYRBqBPi8na
QcWdI4OM8n5NRvZiNOWX2/GQLMEiz9fTc8dVPTvzmwrDwy9adta8f243LRtIIVUj18Iht9Vpevk8
6+Fj27Uf97Us5CWmKFUcBA7l1eSbNRqPlql9ut2yLBxCUiZ2kSRh52a+nX4MkveJ9mI3G52W5Y2Q
kpmNPSbad5nvlE9G/BSUWE/OFM2i446uW55I7HXVfh5Vzcz8Wh1PWqT+miv77GjVnhsgzQs3WDiQ
7EaJkfrl6CHqFnirk9Mu8VoaF7KymG0nsnjhp8bUnZK+afAh8Y4zJo8bK/lfx5UPCLlpYfLTWy3+
fYGqH0NHOWHffLRSdWPNkjW//v1N6tdNPg4WttS+rhr63RQtw0OvmDms1nzrMPPXbOIXrH9/84lk
qLG6LP8X/6epWh5Gt9uzV9CykKdDXel1j1O7b2E7G1PA7T19Y07KOi0kapBORTQuHiiFMX52HT29
m4Oi2ngK0dbM+c9ZgI4LyYoLfWp50EF9RfEeIgwbw+InBNQj7tXHaOwPFs43g9af3HYPEY8P/ieF
a9OCYcrqgGnjGOOBhU/bndPtg6JYnghhwk8Cv72MaWo0w4dpsDBdTstddUsaFzJYrwtIpzzX+/gC
WRaHvuo+7X/vWnxE+JI+4vWKpxCq7i32OO5yr2r9u6WNdjYvpG9e1walc5Rlc82ftQc9/GDtIlcS
FSF1DTo9WIHKcWOqUT02XvA1ups89+u+wAhpu2B+qNjdmPrDEGZHszX6C9zywF/dYK+3P/HXjYVf
IORvl02eN4z/2w3fVfp5ibSDuUIC+o21c12E/5JmIooJLk5BRT1E1cy+VKN2yYePcXHM+vKQOvbp
9m9Yw/G3bwipvFhx6EZY5/hZ+mopzQUnqcu+loWcdThk44TNEuQAZDiouA2cqYdsSRxK+i3imRI3
bhYjCNi4zOYcBOWpnrZK3rKmhXStYnfQYzTq/Ai/YMvD3GirarO28Jdgi5TcdNbwpsPs3tebD4t+
mt2z1r6PvcexQdTox+2wS3ZE0YsB3+mshz+Q+ks7Xd3JVA9Wghlh6W6BSWXhEfIWCz8IYpiE+07l
eHfA4bT85GRKNu7bukSAUxvBnMP9N+W1ZPiF9OlnBRvtjYySBUfIWM3AALyyWC3Tzv5kG/HV638F
M36tt2OvydoXtt0Ju/jBCjUEAtUs/t54vYc/ZJ6dxzlGTcbLMHjtoxpvUv079EPtWAdsB3oW/Z7H
JjsWQwx8tna/L6a9RbyVjZaQ30MYliWClNwFpt9KmeUHz8HQ/fbPlax/jpDhieIaRp4RzaW+b/Sj
l6/V64dl3lUpsTwREtU0iVnFBfJ8dVR9SJYsPzLtlvPtzksCI/J6Z4zo9dmosHGpDjldNuctXT5J
WEQkVIcvvaXXFNdclXey9RMYj37PvOyKweLGgUj2jfXvbw6luhlYeWUTem+51A0Olcu5Cn8vwa/b
wZE1L+T4XESqNlTkoKZ9Rguii8aDVj033i7VMkZ2HZQ33VcHa14QdsXSpURSCCfU5CnB3Pt252Uj
KyT5nBuVh0VX6uvB8FIN84Me9VvXGVlghAQvW8bWcZiSXmzdpyMe32E1XcK8OVcj7tO3f4BkFbGF
nJ2jpW8GDTxQowT5XRpq9dHKhxi3gzDZt8jaQuqGsVFh4F6n/jzXrK5hWtgGRLmx2vkBES4Vp0WW
puxDfssh71DY3nR2p+bPrgCJgKkZL8TUKbFgGtOHUtfPLUZMy7hxqpNMHxEylZVePIzJxHtijOly
Ud6Ztnl3u9+yi5MIl0o6pye3FPXOGupjGKZH9PXSQ2fZDLDzGNgcCJb4iPGmb+fevoVOhE8pKCdq
PPFyIOiQXsEOPbXzjbdRyUQV/Rr0rrcdYEiAAwK9OQFVzY5esUBKj4vodDtkkoQT8VM4UyIeAwXH
T/Vr1v+utE8I9rTBlj6YbLCFfMZTWNetWCc4vXVI6vHIg/VGismCI2SxrkT9Wp5YNQLTM36dd3jG
n6o63ZhLsp4LGdxQth7jNmofYCE53ms7d23+YLc6eO3bkZd8QIRSabGSRHleEBrdZVcvmnE5TEGd
/tzXvHDKzrLJMRsl0e/MSatgbSnDaSzSLcKcrPNCXWtanLAfK8a1zWu0xdLk/ep5ua/n61R9s3kZ
VIRmvWB/mTDUdSLnc6GAMt/X9jqZ3rSN6ZC25J7D42s5/qNSMb9baXN7Hj4sz1yD9abx1lGyMm48
9U4pm8/DMAUUauq9PRd23VHpFAooauYPCAGkbn3UvS2UimwwhSQd8MJWRpOA2+F4Tcz83sS0fl+8
hSQdQdmFk0GpvCjVsxokn8phi5Uo67WQoE7Hyw9OutpdotfqsSmr+jJM5haaX9K6CJqaaqyUrbXG
H84uolr5cRizfau6SPeNtLSYjDI2/EBTARsNl2aen9o039i8ZT0XUjNzPCVAaJ6jR2T+SNPxt6VB
Rrg9nJI1V+T56nHTzl5MGW/God0t+0NgKhfL3LkkinCp1MvKmuuufmcZpvUhLYboY9UvW5YTkq1O
hEoFWWx0ZcEzVtVpB68dzoFTf1bDhwF1xn3hEXK0LKkLAHnW7qxZeUybd+NS/pnbYoPEKqluiBxf
fdIHxbO596QUJC+da/VH7N7gP2lmdbLbJTp62fi1HoddwnKYlQjJG4+LjmJ+x8/Rwp9Fj2+JtgSv
t0O1zsa/lGoMIXuxlTOzcOHcYVZ4Kg4nXfutxujDH8Kt1Vgy3CJ6qp66vOrN/8/ZlTRXijPbX0QE
YpLYAncwnl3lsqs3RNfQzAgEYvr179x638Ktti4RbFkISGWmpNTJcyg5E1Gf2UyPDWcxt14Wmh+v
/4Mm0lT8FKB3kDBJHXJOetJ/R5lv6gJRzez5+vCaYFPxU67sPZv98SbZRQKy3v1MHoC22RheZ5/L
8w+rFS2pYXqXNOSl1QNIP4PRNb/YuFmw2q2bO52BlNV28Tzm9RwFXEgE8cOIZtfH1V23rqV19rm8
9cMPkItYWpViLV8KL2jT6XcC2kzCt9SLdcMrwdzPS3tR2satgkzDkjcvA1TUS6/fwPDobKMsuhaz
qZHYzaUPyA/GlB0zCKtfdxzd0ErcdlM5lAIC1PEI4PIUCc/Ik5PRJsvf18fXWUaJXTEutJ1XcOeu
Rn9EAeCnVThHzp2N2sunwzOi+j1lEt0RNfgAQFvuNjcm/yqNDaPrhlZ8ngifOHXtgQGGJyeaFud5
4acu2wXYxJdfXvvRIzs+o7OA4svX88zPpf2zHMIx+7bD7Bhd8XeUo6jMBxB0j9J/pVBQ89PlpXO2
CnafZmQMr/i77cnZLRNw2lnOCAHa+7m8X/oJ96b3couG4VPHxCsUn098j2S8QVXEGERxk0A1L8wM
f3y6bh/d6IrbV6ucupTAb7x6De2EhhRawNeH/jRX4sMVj/eStpGihspAJ5PItJLYmJfHNuuDBHCE
66/QuKYKGXTndk5N0Za4CUT/a8Uj0pBDRXd1HDGiQgYtIp187BxweAwZCD+Lk9iUptA4jioJkkgI
v0kXQyfFebJv7awNUv8FCNTV6qPrxtHYX4ULMqMxZp5L0MNVBM1jTmCI/N1O0nDotuS7dfZXYjcv
B1nkRStv2sovU/8o0sTIDquZmIDeOa6Uw67jFiMqDswsCmfgDrKE330fwKVpQFVil5lUwYd5GC23
EQjhYsE9ZtEGbr0EefrNGzdSkGaqzcv8fEhwQCI6Rssx1Z3ID2ZXBK13ooYbDFhm8q1Dxqf7XNhH
mQlRyHJuL/4EqvAhhNYXlI29sz/6h2rM7i9d25xvXTFrZl1FiZVs7Hlb4V1TnQUSGhlD/2NhG8cB
jdeaSkbltTDMQmCip9mJWv9rOxtBtrya9ka9QWcoNZ26wquFaSHw6tvK9QIiTt34LMW73f529imi
EVPJqotDQS2UgpxqGdpvqBSUgYDE1UZ5QOdPSl6VedaZLUprMVvPftYeiGkHlJwK+Viz/Hw9KD6f
YlOFj1XrUCRNCisVk//VNOu7ah6xTx927bYAKbzMzoeYKMHJ4dtdKgFhHCNGp0dmjXsqBUjayorP
aQsq1Rzx7Od3ThrX1p1lb1jFx9f95/yFoRXfLHLQ7g4mdkIcBKe5ZaCN80Tyr37+luZuWLo3mb1v
O6dijesOdfHJw5vy9J5B6Yo9JPMGUErjPqq2UMWKXvL18hNiwDXv01I/erILmhF73o1XaDYVf24a
Psyu22HhJ/V4cf+fxOnDxU83krVmZBVuDE7SoXMsTK5IxsNcsqOxuSJ/PrSpog7NGcLeQqBMU4ju
uW/ps5mvr9ejSTe0sgKYvZMOjmlgk4X+/KAqKMMCU26VCz/PmKZ/ieEP1h6GKc3zFflgMNaT9Brs
QL3vtf2DSmPaSDm6dHD5sQ+vsNz+f0kTlD3okpuOsna/TpQdr9tHN7wSVyBGEUabE3j7ghMvIye0
aTzlQ7lrSTF9JeUXRbv2xZ+1sUPbDUmnw5zkh35Nv5OCfbn+C7opVjK+gQu6zgSDVpwN/WkV9Z3P
t9ASuvlV8v3gLqx2igREfk1zWzpYFefpJCh78pp9K/p/yNIcO+t4aSPd51P+SOYnLF+vgm85qMY2
KtQQLMK0kU0hQdcFjXa/O5fDloykxnNUpKFZLPns9ZkEc8d0g37LQFrkYWm2jjC64ZXATSilsrRg
emlPd/Y6RAO7sHdYh+tOoxv+8vxDWKEWIzO06Mp4rZLbqTGfDcioYi3fx4NsMiVsk95xnanD5/d+
G9rUPjb1ELlASV3/fN28KmHLaNPZ3ojP79h7Wg3HqmOn6yPrDKNErAtIA+6gaxnbjngboXcD4dG/
htzctUUwmRKsWZuwPOGwi7964cis0HXcUK5bPZy6r1cC1s9wLAUXMvw9HQ8+pWHSN7dT5Wysrpp8
oKIM07nz3QsjTuw0T6Z1y5I8sMlNXb7vsr3KmzaVBkvGCotV134T9Dnv7vNdTU7MVKGGY9WPq39J
BJ0LHnSnvncZ2zelKsKwB7KjlubFFy0ZUBD9zvXPJU83SmAaT1ep09ZqYG3r5diuJvLOy5a7JGk3
1j7dbCoxina+Jp8vPKGZ7P3z5KHlIVvFEqWG153nNN0i3dH9ghKsxrSaEAUrZdz274zxyCMivO4w
upGVYAV/zJgRMIXGwvoGjErYeevGtkM3shKnRuV5ddIjDdRkDZppDTlohK9/tCZGVZhgavEZEHWk
gGa1zpMF/gsAJPkm87/my1WUYDqn/mImjYznPjtanvFFGv7T9S/XDa0cnVxm2obnw9yel/2EBHTY
Le64YXCNVVSU4NoJyeTQythJlkPVv4m5fag2KZt1X34JgQ/LnTcD9Jl1ONqXs/21c/oT9kobWzzd
h1+efxjaNe0Kgm041AhW3/ve/CRWcVyGZOPgp/vyy/MPw4/GwHzbwHQOIjvmQKN79RaWSPflSlxi
A+OlrgWTd3yIFhgF3ExB6+/iBGKmKvth8wJELzWyOSHmV7dv3mk6fK8T522fMyoRWq2jafsMWaUW
ogoSRseo4JsUwTqzKwupnRui7gvwsi2pMYagcc+DRKw0uv7tmsyrogHbvAaxPYflzcV8ou0IMS33
1+qZ2GyMG6/Q/ICKCbR4PjbFklZxD1WBB/Qpej9qG7rn+8JVRUMVExvXhjVVnFUGaPGyoz8m0exv
GUjjmiqflLsOlKFahsbKvovqkoa42o6KdIsWSzO8imlEcx/pxNBJ8KK4d2Kyb9LKDStzq/yts72S
bdDgxyUD+U1s+90TL8oHnFn32V1FL1qrlzbFIJCCB0jiDlCtNhkAKfXhumPqDHP5ow/ZBiReDTNM
KaH4utyas3kaxvaFz9Me+j3AvdWMg6vIXhYgxLLqcu0O3tIMbeQIsxnu/SK1dnFq4DXWv/9C4Ca+
Li9/kRhjzKQvQjKUu3rxMbiSd4Q9+iCoGWU82d6dS5o6nAqb75xeJe20AxdOV4NNuRHzkVDwzaJw
L8ct8S5N3lF51MZ5zfPMAkPNQOsHn9Unq5uzoFyKQ1uKfXOs0qkNTsqrwq9kTHKTnqZEgCO78n+Z
wtvi+NY4qXN5/sFJk2mR5lziwsorptNspAcXUjWtt8X4ednN/LfUaqqwQBuqzW5XYcUd+7OgEKop
+gM1n+05ku0ceNZ0vB5rmizhKMHg+hKcpdUg45JYEe3yh6msd86BEgCLbFur7ZCAEqB1xumfKQPV
FIDI1z/88zKu6SgR0MxgKZ0ksqcLfQEHzVroRXnuch50PnmyHSO6/hrdNCuxAPXbviY9ppnU7Hcu
/Wc0v4RdNW5B8jXjq5DB1jPWVJSsxkWDGzVLGeW8j7J8n8SDqcIGPSMV1JWY3qb3j6C8vLXp1r2h
xnPsy8R8CIAVICYno+CTSf0pSiF/kdBh34lKRQx2cmGDnOA5Iq0DwNdOY2psVFY0yUdFC0IvzF7Q
wQHB8po530ybWL/ttu0eirRJRYDeEUY2fkL3JmUVM0pC6mKGg7YdC0VTnlq3euNed9fOct+xXGVZ
88nimDPHKwpPnCGeVaPV1dm5uVKRg32+Nj66Q+A6sx2ZkORkbH4oWbFRxdG5jxK/pczbrusotici
ycOkrWcoSzsbs6wbXInazOMOhwKijBde32QA1shxPFxPCJppVRGC5ZwNthwnCaAR/Yb2d8DvxTt0
Ok90HTc8R/P1KkSw4FBvrBkgrCudH7qE3Y9i6+5UN7QStO5AWzf3vTJOid/LIJur7rftds7Xfca5
GO1DTpD2OMyViW0JWZbQKNej1dfBMJdvFhNb3HmajKnipZbSMxfRwToZ0OH+VD5PxtfcZxs1Xd3o
F8N9+AMAS83BH2Z4fVJGoNc89CONlqbZmFrd8Pa/hxepufSM2zKWSwH9gex5yHloGbu0KpipYqU4
SjomgehfXCed4QcileKbkdJdDLgYXolZI1+AQfEsnHbHNUTr581E+o36pS6slIit5maopQFyKV7m
Imoy+A+2zN55mPtfee9toZM19lcBU2wAo79T+jL2Zy/OhRHIhN5zutWmpvkLFTA1VIQmOcPwXiPC
wnguHeOma/oQAX24HmGXQP1kX6jiphoyDfVUIm3mqwViTeOuzMmrY0coK0VN8s/1l+h+4/L8QxCU
QixjPydYf0n+LJrnpfFf7G4JSqAtrr9BNw+X5x/eIETHsyp3G2wewPrjiBMd7QdqVRuLi254JYrr
jjjZANBPbFrmDaWAKINidvW2iu2ftwwyUwVCNFY5tSAcRJ2wzfswGSYvJP5oRaMtp5vClv9c7ukh
iNTcewAlRQkZ367bTTczyp66SZzctADiB8ypjAbjuWqyeMEpDfXWjV27zsGUGK+djjpez7Brl/3t
kGVWgIg89S2Pq8E/TLzakt/TLEUqSIKOSdoZZTrGYz28Oyxpwt4lv3eZSYVJUOis07LA2CCjiFqj
yMPBSELJxPsCZNj1d2h8TEXkFQSaI/NoIJWjJZVik9pYTTBKetw3vLJSD9YM6GiHGCz77tQSGlRQ
ordMEV0fXmN9FZS3MmHbrgUPLrxfte+HU2tsLHG6kZXQlplf5UNe8ljgejdcnS6NMraJxNAEgIq9
W9uhnluGnR0ZaDSx+TwatAkEc2/8dfq2zzbKIs15Zw2JhR1GCv74GWSK3bhvw24q4euNfTGAjwKn
+rU6cOHeW777tO+jlbitDJBcu66JEr05g4rGRafV1nHM/3zNMZW1ufDF6IzDHyXLOShmEnjox62T
F7QZBxl99xkJ2LqFKP/Ufeh/iNtSp7WtscEWUuSDCKQvm0NutFs3ap+6D0ZXLo/q0aei9RcZc9Df
QCXj5EC0ZsSVqSTLBsBS9wNK4BpLM/ldTpAXkuWNGrII6oyerk/ypzkHn3/5rQ/LpmQ5tCtayLk6
YxvZNZb9AZCYfasyhldCNwGIxC0MWAfeFHhuduQVx61Gs+4kD1G3X1KaFsU9L4RmBH0E+1BEJ77H
NK6vbr3mufdZwRg47SzDPZhW10UGqNxAAzFsqcx96jx4hTKzncPWYjVmXDcU+Sv1k6hYrbgXYDwY
6cZF26cTjFcoE1x7zpSkwNOeXZO9pK7tB3Tx7oGe3tmi+ock54MHZSTvaqsvTPCak6Dp6igrt8r2
nzo+vv3y/MPQXQUU23JhhmkItFzL4VCZ1UZM6cyiZGTaNMsgDTCroJk0cM3hvHhp0A279GDw5Upa
pmytyHyRm2TEF6ehJDcl4/NhR8xicCUxE6Ns16EGYZhnjg82QbM0S47Ed/66PrzOKZXkvBRgPmkZ
Gc+W+NGOaVA33/vi6O4kWlR3UqWRQrrNQndqMs2UB/PIvO+lqPzX61+v8Rl1EzVVPp2XaYXWT150
kUdBy9SMbMNrPq2hu77a2YCemNmyVhuchH0WySaqQdLmFA70nnnYVIfSmZ+v/4VmDtTNVCWmfhQ9
+NoMC2QV9oGtbsDZqzFujK9xf7W5YYSCtO05LZpjXJKAnlpaN94Mah5pdOXx+i/oXqEEL+4b+Dou
CbgW1yEsE1wCez9ctosYHDOhxC+IZxaj9kzUJsl8O5nfKuvEdmnEYGwlePvRg4w0Otvi2VgPne3e
JXvZNtQ2BihRWYTN1kXhGb1PBZbB2tqsr+pcXwlcnhB7rSi3zoAN3lV8fKr7btf1oMvU9oUyH1rc
vQs0wfT2X2ae3wJguY9qjqlbqJVB2Tyl7ngeOjOwR/AI1WLDCT83CVMh6B5fuQNeHOtcdP4DNiOh
tOeNoa3PY5SpW6fJhnxHnayYvqF/h1jnyfBEaIj3vn4hEF/11yxwqheyPFesPvDiYTbKYMlv0/WB
+y89EUGXOsemifzFP9vJW1NXwTIVgai/j/zvytmzi8fEXcLzwxqa2vY0WiV4gbKWBZY3R8m6xYB2
2aX8p3KEoZUIZ4mbLT6gUmfWitCsv6T1Dyv/UYDvKN0lCodXKGFOyh6pXIBFwjGboFl/rDwLxvHr
9Qylm0AlzqHbbhuJN4GnkZp/FekUuYX/mDrylC0bICqd+ykrdVGmfQVpB7RAV5UHAS4SlV2yRVPx
+WLEVLZcI+9wFWdi82jY6zlh/gH3raOzBiJ5W93kwUv3/YRKmlv0zeov0Io8V6YXegA65uVWF4TG
PiqOfRIUjGEJ7IPKRIDjWcTcrXPZ58sPU3HsdQqZhFlCXqP2xU0i2/d29G86p/x93Xd0w1986kNY
tQw4JOqD1taAzk61Fo/22oaNdDdqZhrXVFlzcT8sbafIQTYOSaLWBZYdFwd2wp69zo72/cFlTj78
gec1Xg040v+4k6b178GshmCyt7KDbm6V0K1TC9QaIFECNnE59l16cotf17/8z/7/k8SjMuZOMvHa
tUjG84qg5f47nX4lnrDAppIFrvhh+AytoEnY5AP6xvsvgCyFBemjOt9SH9bNvhLXiduDPK7xIYmU
8WNa/HKwSyPuznhTlvGySJaJXbTAoE5SBx2AowFAFRuOpcnZKtTdyukkedJ18Wo+EFA39RJqY7f9
+tOZX67PjsY2KtrdKWajpi74MKx+tMLaaR9zXnW3FXLtxpFW41kq6N0pSkYqMG2c1zGLWmYf/a6J
rn+8bmglrGWDewTDqKGUNiX/EDnyyM+snfscFfNeT91gTBe1GVa0YLeTuRWs7bR39MsvfYhnl0xr
SZKij/k8V4HT9jxqcrmrW9xlVInmwZiTVvKliknVZQd3KbMHcKgnG+cqTbpT1cLNLsFx+ULxM5n8
NV2qUPTsi2cWR7m5WdHNrBKyKCCzsUJDd5zyPGghdApWrfC60+g8XglYXGkkgwFgJ64An4zqiCJg
MGzRa2viVYW9L0lvl0nfuXFj/CXZbXXZHZf/rNm7aLcYDD8txrpMpcgFTKgBjFa4cd4OAaEgqgTB
oy2/2UCsL91zmX2fpLNhKs0sqHB40gJUbrtZFbeD13yz8nl5IV6yj7KPqRLifjJ547DiT8rl1e9k
KOcy2jXF3mXqPwQXrxOeoUIoIEABAcUnYp2W4uv1oTW+r5LkNjayQdqXoA/2XmvnlmUDoG2vWb8z
clURcYtnFkk9fHph8si1kwdATfZcPsBzlA20zT3eDJeSpdEVYdGJcB2nnQZXwlX4iXBzmiGmjOdx
vl2hhcm90z6LK/G6QuaRok9VgB78xV3uPPN3Vp1nusV6rPFxFQVvDplwCwkBpxQkOXZ2K1xrY/HW
jXw5CXz0wkmk7QB0UAxJRi+wrO4Xs/KNc6Im0ajYcT9tDNCIYS5nUwR+e9Pkj30yBBnYRsnOJUrl
xUU49uvMSAd1hgK3501/zBn9dX1SdbZRItTPElLQxcek9kswMH4zdcWGm2vyu8p/61pVn3YE6hiu
FeWCBAJUcZtbSc0pTsWOt4ZdFqTLBXoPH4ixBvb0KxX+oakTKNh+Ndplw3d086vEqpFDKwdoXHBx
kzhJz3W1Bo752+d3O/sDXKZCyFfXdUme532MvmdwlS2piQtycNHvm2AlanltgFjfLkRME+8nh85N
OHXNzoOo2vdhMVY4ADgJAOSkGTUsnQNu8X27G7XrwxvSCcJ5yDeCngn5UfePrniQ7dsuu6jg97xo
yExxyxBna/EyUc8LOrYPWe8yFfXO3dot04b3cc/Z29i4p3ldHidDPtvjVm+AJnBV2DsH31QFxZA+
btruvqfsXuYbBynNyqoi3kXWecA+u0gJTXYiwrv35+4uN5Ogc8nzdeNrUoMKdm/YbNhFDg46axpe
kvbWTvOnod0CJmpi1lFilpmlaxEyuKBaA5HSACWkh2LoA2j35c7r9R/Q2UhZZxtR1t284goj763Q
Mc8+G0Ni3q/8eH183ewqUTvwuUqlKd3YauobXk8QuCcbCUFj+/8A3TMkR4ammHhxkjABP24/2PFM
jMP1L9dYRgW6i4Ezm18WFJE2QUqfKvQcEHqbJ/tWFRXtDsKeXrhg9o45CDaDoXK+rtY6RcbY7Uxq
Kuidl6VReCYiK3HMA+/6aJ63oPo641zm5MNOZEiZyPMFqV5w7wuqPNFaiwWNEihfW8bGMV83vxeX
+vAOo5KT53ilE1dj+Xjh9yYQjl+lueE+muBSoe6pYS+E8NGMR/vOMMugKN/79c1PcA28pWemcX4V
8D6NpVusM47kNbePK82Dqrc38Ii6r1fiFmxhrSeGxsb9dXo0mntW0jfeZPTQF2lY1OOWcqDuF5T4
tRo3E8nidjFv2mPBnMgxN/5AM7IKe0/RrNhj3RUxYUuwlHNYVluOrzGOCndfykWAsYSbMXjsA5vf
mPM781+hICF2lqBUclAQ9C0Jt+E8a7+E7pQEENjY8EudXS4h98Htk9rO26xyrTgHIqdApwFIaaLr
KU1nFyVqOfc9Oq6ehQ0aNC/KNbJBJUWaf7wlO3nOlp6ZJjeoBKG5JYVEO70DQtweVa4Xd4Tienlu
+U7HUUpRVj4UdKowfp+5tzlhN9Vyc90+OtMr6+3AatGbaEaPe9K9Q0j8B0/3KRUwFeg+1b1jjoZj
geisDoQzRbjc35hVTZ5UWUFRZ1+HZMQepG573KLwe4vORWDQfeIZAKz82yFx8TskHcNCBd1QFjid
nx/nZd2qrPxBrXxSzP8PzGrMzGKwexfIZxqYYHFcqyPOREeZ2oHnrOe0aENSPsxiOgj2z/WJ1r70
EiEfg2wFyWxN/T4e0zqU1a+O/cP9b03phf7SRASFtjwP7YwGM98qs2mmSQVimdZsZFDMdOKpozig
1sFouk9D1m+c3zW+q8KwUFsWdlFD4rWUIC+k5WHJ3Q0H0w19ef7BWHO11I29IuDmyUc/mB9CZXdf
PVCFvTvM7bwkHbGMLeSxou5z0m1hTD+H1KPLTonmFELloNBFjp4aHnZ1eqx7Hrb0XqY/efs4seUp
aR+TfOMkoDOSsiCvlKR2Zjo4QTr/9AxU7022kZV0jqMswb7oLJDBQthYgHs/mL00DSbk8agYmbkx
w5qUrWKy5FBCGRWXTrHvvzb2OUHT65C+TyTfmGbdXKioLDTIiEm2OMn4bXEYsxotAABR4bJ6nftD
7f+det84OCLMble/HhhclAD33BJNyCzDIuSyQE4Sis1842c0M61is+aunsHhj7NGCaRDndW/M8f6
cT0v6YZWFmhUZ12vxyIUN1MZsvT3mG5x4GucSEW5y8mR1TrhNNPUy52ky2keUABK/G/7PlxZk7k0
e+IPqJ9MVjWees8144bxjWyts4oSyLjp7bN0RpJYcnIqe+eRkGLD8XVDK1HrmrnvVIlpo7SXHfIl
XQKn3tePAh9UAndonMmwShxgElnfeOZUhONQmLu8ENDqfyflpMWNRGHDKOvSHiouv4k63bWUUBWP
VY6Z5w4JUhkTw09vheAd2lJ2HeqoCshqy5aMtVEg4cO1+5rfkOlx9bb4VT6fTrTI/NsoPtiVGkh6
iHhBt5ztvGZgPL7u4BrMAVVxVIMJKTrG2+E2/9Z+HZ+KiIcDJN2COSShFRQHagRbf6HZnVAVWLXY
fbeQAe9aYnJsj/M5v1vDNrAC3LxuLCo6SykBmy+1IJW1iLjLk0NazufC28Il6YZWwnWsvAxcYLil
oLl7gtAVqE031tjPzy9UFST3CKHL0iOJLfZ4P7r+3zUtTtXQvgxTcVPXSbkRW58nS8B4/u1GboY2
JgA07ThPhq89twIwgN/X0y6SSpeqgCpjzBC9g2vHU1uF/SKjYfC/9FX567qraqykgqpQ0EPzsklF
XFVj4PDT0H0Z6ltafaFi607xz/7sv5t2qqKrKBCgvWTwUDcAYfMR+MbT8rSGwN2EZeTf7OKygKWU
eC6H1l1yFPniORkjo8yiPCf3oqtO1y11Geazv1CWW2nNqWtYqGL5FQoFANmEQOv9lZPq0LFkI3Fo
fEllDC29CgrWdLbjdvWxb2PnWXyzs2VPyyAMpIaxWRL0Mzl2bAI8hxwVeLN1LtkWoZQmlFWgVeV2
JZ9GeKqAxHE7iCPl+5A2VGUM5bxoTVb22OrkbehU7NQtWw1fOpMr4Tt6vZ1Jb7Lj3k1CkRYR6Q1c
mW4JA2iMokKoRmz9+q5F6Y0gvwl/vSe9ebzukLqhlQvevHWabCIU2xHzDTxkB2HlG/leYxMVMwV2
+z6dRrihML1DLs2QG36Yiq3D1mXX8UkkqWShvM6kdDl1YsNzwq646etz0U8hE1m0rjek/2uRfXDd
Rro/uTz/cBrt+1xMEA+3waFmRFVRPxQ48HaptbFB0eQEVZfcM6amN9EdFQOCF048jRLWPM2zFbI8
e7v+B7pXKEHb173VrLMH5b32tgW1J8QArOZ96NlOCykLsPTY3NgOotYtWSBQCuAND4x0ixLi4oyf
zbWyZ+48y2US1YW4L7+s9etYfk3nd9DcBISkIZt+XjeSLhSUIKYeCMy90bIvFRoIuTSHXmwRrmiG
VjFVbe6YLitgHx/QytahIZQ+o11frWKpytKFznyGrDY7tEfHzjyEuZ/8uD64xvNV8FROu9muFg9Q
gTJFx+xdY/49Nl+uj63ZNKjQqaUVrsiRJGLKn7vshgD0yMkX1j3O/hZ9ncbtVQyVbCE4A34zSLG7
hvm9LNAjkRtyipaZ+0GWmTvdXwVU4dMLB2hgN16LEVCqHvTfX8tmA0ah8x0ldtME3du0wRwY1vjq
WvYpd8hO31HCtk0z5nWL4cR8AmN8diqZu7FL0H20ErHcG5x+nmgfZ1MWkcr85a7T9+t+o/NJJUyR
a6q6XtY+Zm2ODQgK/osdOh3fZxMVS+XnqSEaZx5uQR6I24S1ZPJkG1a6dYf8p4j9STJT+US5jzvp
Cb2gt1PoP2ZPa9REEGHo/vLC/DBNQRf5J1SrioP1lmJze59vcXlp4k2FW4mxgi7yCLvNzsu6fGPJ
jT3cNVCHbHbdklAVa8WzprdpVjuxTa1nax1AY1cOG1fXGn9S2ToryzCbeUrdmOcpEqgFJE66sfzq
hr48/7C6G8mYiMTEZ9OVR6DBPTAoqF13VU3+UZFW0NI12qKcEAWVfJDSPoh2gLgzuc3HbN/KqzJ0
ejkkbgq3QdVRkAN4sUBCmYtzY7gb1tFEm4qw8lerBGy5c+IhXwPUUo6kR08ZsTbyhM5CSjDXhoSK
UMLdmNUPVROiFAnl+hvoFm3MgObzVZTVCmQ9mF6peUaCvi2y8REFiIObbJFJaTYmKs6K2CZ1W8ad
uKt/V8NNC6XYfPqSeUeSfrGmfXGlwq3Qkb4C9GPYceZ4aJdFEYvuQ7iBFOffvg9RudWB5pgTM9cN
06Q6kGTZsLwmrFSQVeV4hZeCXzFGtAaFKwO7/ft6VOlGVgLWG4tFoP/cidMWWiGsDIty66Clcxdl
rQVUtCoZw2ZqLaYfvvFoWVUGJYKNidSNriy3dFltA8hLB8wpQ0iAFJddd8xov1Fb0DmjsuZinzOS
kXVjbPlvA0RyJrbeDOLFmF+LUt5Ic8P8f26zPlnAHCVmc78oaT0JEAIXa+jwNQQP8VG2PDTXuADN
66XzqpVWZIJlRbY3nH29Pu8a8/0HfYUDjBy7ZD0zgwLOn5HvjePwV7tDm+m+N1ws+2EpqPPU5bWE
z9a5H/YZtur2he51i41Sk+xU/JW5dpU7scQ89111X7osxBXkXVbmh5ls7S50r1ACmg5eN3Y2LqFo
2oY+FwfwRj25lRcUbItZSLOPUNlHIcSdFhPH3Wzd30FFhzp1UHY36YTOtF28uC5VBctBL2iXFlTc
IR2D/mmPBB1UaZoOKIA8D9Bw+nR9ujWJRMVjGUnNSSMY/sSfDqZs/xKbDf26eVBCvRlt3loMZ0kr
IyevtELf7EiQlU5UW9Xb9c/XxYMS7+k8tGQtDPMsbSix4FhT0QQX5c3x+vCaAosqVL7y2kqsfAQU
dKanqrHDqr7jsgirLHuxLdAUfyd0a5nWzISKzPLIgMzoQrsqFUgnfHxLnfLH9d/QDa3EtFzaefYt
CF0OVJ5kKw902cU/5lIVkmVB3migpg3ZFzOLmjq9peO4oR2o+2oljpMxx4l7doFEnP1XSTq0yVbu
VruIJoJV9tF+ztb/xyHO5K6pR0hzZgAIvRMOWotf+6x++a8PmVRyz4Ig4ezGlZMGBnqih2FLwFFn
GmWNJqw37CyxEbWmGWWNfUg2IVOaiFKpR4VcrIGCWT9u7O7BzMundgRvsxAbhxjd8ErA4nA0Zpzk
/S211qhN71baBlRu+LlucGVVrsaVuAnF4lILGvreEBre8GhnzXnXhKqQLNcQ7iLnxoTESRr9H2fX
sWQpzyyfiAicBGzhWNqMtxti3I8RRoCEgKe/eb64ix5N6xDBsnuhI6SqklSVlcmliKm9S3uIBDoc
a3CmjFt0HkFVF9I4Jwvw4NzbCJKGQKzzXaGOP5d0naFX0/0uux/V+NOak2ZrRw1XLh1hFfaDV1vs
v7hVXurisfVk0k6fFiCfixkJ732AuECHWnnrrDJ0XOAh2cnxB7ivwi4pfbRq7rr4UL3qFawMnd/k
1oq1PDvjB9/7XG21k77urlTnFaihSajwBnPTWgXXzrcSV/GNzNirJg88ghZk0ENQ8YCrNnUkONI8
L3F7CyIY9cYBaBpeCzRlAHvvw6qFLk5+pGRKZhE+hPZWzehVy8TstSvCAsV5yR3I7hD/PRPPjX1t
1zqxt8QXXl13DK8FG+m5YxflUI/I++FQZ+MjnZvz/VhgWhgt1BRBEbgzKPlBQEgfO/s7wuZbx/l6
f3DDvPVSdQmkk5gpBoeyxqHCyg+bNWTT0NpVwEEcqOjkY0lEGWPuyRDtUoACfuV21L447yIKC2eO
BXI3qKS8i2gVnED9qJKSdv1GBDasuu6jWbGQopiGNiVRFotmPGVRc/Csrbynafjb/198QS67YV25
bFNrgmCKy68VtJHHvbSMelE6WNxcgN20TYWHjOqpWhprPLXUaopHZdvtrnIm9kHz2dYvh6KuQRpQ
c7uM2cqeSTfsipIYXPPYvGjrBh3ZkPmyrVgwSMwLFh7Kud94WRsigl6grsCO67FgadNAFI+Bww5k
9r6ERICzodmIaa9e/fAJmuvSKAuQPmmnFGn/hzD8uhTyOvnIGkKr6KCWLf5QgzHpBWuQvLjQROsm
dJirxGuQ2vbWw7BP1AqILs2R54bVc2HhK7xgPXMvexodZIHK8Xg/BBn2Qa9ce2AMpcNt9gvQMiBW
jCc2xtXwPPYbl5LbPP/JoGD+tx9+4WueJ8d+ZMuUioUlHajH7F5+LbIyJUNzXIpHd/Q+3f8Uw37r
BCB13iITQ+YJLOif8+44UOeYOY/O8mmcdxEs4GP0UxjqtPOUIe00Lf03C0JRyVrJrSYG01Zo/kw6
r5tDMk1pyfKTyvnjFLYf3LwCVTn5fH+JTD+heTW40EjRT+uU1pV9nCE3OOQ93kN5lfpi/Xj/Nwwn
T6Adxv3qt4vP8Bn2MDzJpj0PtNgoh5mG1jy6mCWUXhWGJqU8hHPxsKzD+f6sDV6sV60zr7cDZ4Uf
ZNEzl/8rxM9qM8VjGltzYeYHAlnEEgzDc34MG/Z2EQPYLJ0NFzYNf/OHFx4WIENVzxJTZ3OIJsTh
PN+qL2y47lsZzYHLvLa5j2xk6g/QlPajc+BHT0Xu7Rz+9lUvZq8gXlA4tj+BMommtV3F4dC98ZYt
pzItjuaxbe2iABnBY9tJxSz0j173weqz5P7aGAxSZ/9oi8nqRSkQ3OrgV5OjoiPnagsJb5q65qzB
MECfhY3IPTv1g5t3z03Erp6sD/fnbhpe89N2timk2qG06ebDoeQzmptmcRpQ2oz3/YDmrXXrRkVZ
YGc7FFyEcOMmzxJUGfatvV68zp0l6rLb2mdZdPTJeiZoLr0/c8O26mXrYOId+qNAWt9NMgHt9bHI
tmAahlXXK9O2p5hQHkHhwnW/1XQFkT8ou5dQbqyKaXzNW30GsBi34K1UseeqlEOSuV5zXKdgq4PS
cIbo5WkH6oYdvcl528wSyMGieV7Ovve9oow8Ej7vUiUHIlzzXIqUspoAS0rXYjl6s/sg7CammxzS
ps/QTttArhmjlY3TFoxV3lLFTD7xiMe8sXZakea/Wb0UU32Tso1sB5LqJKn4Fl+saZd1361qJ/MZ
Jp9VX3BBjC3otU9/9hm/5rYgAunUbGUiXZYWRG0QzIL00a6h9Qp1COh9YWeYNq4h1ym7Ca3QfXav
V6cDMWQMlD04pcrsh0PBIOVL1E+sLeiZ4XKpF6aLqqdMOHRK59IFG7WKQIW/Hhd7YgmZmkcvmzdQ
AobYo5ep+3IaCZuQKgmt/kx67xNt/I2arMHk9TK1kkU/el45pbmqzhZY9z1vOLuUJZzuAt+jtUJz
2qGhXhe1cNqmRUURyA/i+vGwK8GJ0TWfVRUlap0hE1RH9GEKined4zxPZXaYAraRtzYtv+a01gCC
dhZin8t5fB7q7LEfv9w3foPP6gKY4F4F4UWNkVWgjgo6a07UnMJ8i+jFNLzmti4rc1na2Nys9U5T
1YJcrnpWlJ/uz96wLnpBulpt2UUOXLen5E0VRT9sOe1bGJ0KJIpWKfKxQKoh41VsU88/VaxCB+86
bTVxGyxfr0ZT181dsiIU43qWLk4DUoHyTRaGRwWE874Fuv30i3usQ9Yo8Hrc1qaCfFaFfZhaf182
TK9CF1E7D4PjwqnQkk/9dxP4h5dxq0Jm2lnNZQWoFsTg4x4FTaf5WCiRndiUb4kHm0bXXJYVnm2v
GZ7/FSeP9hx8dfv2+/0VN22q5qqsBKrW72CSASSDoZII8gz/+xiop5CEh/s/YZq9ds7mlIyyRh9g
agGG5GbyVHbZxrvHNLTmr7TPCioiZ0oLp//mF2g2VixXG6ehYXC9xjwUXVQNC4yxEb2D5txMHpVY
t4jmDAuvE4DwgEXIiMMeZ1RO2GQnq+If+2iNKdsFVAwivdzcWFbRI4eKREXjnhxaP1WQjrq/p4ZA
+R/h/AtHnZzZ6fsM9t6o6BpWVdzNw3vkejZMxjT87f8vhi/CaAqDxsatT4HF/0l0bxf27v7MTbt6
+/+LoXsvynwwVSMGg4sc5Bl5XBfln/tjG+43ruanQOZ0SJjh2rHWJbqAo8TNug9C1Y/LGpxtZDXv
/4xpdTSflV49z45AOJhmeuQLbmhTdvLXJd43vOavbdd0Q1BihaAn+ANwgnMvq6d5X+cirFLzWa+H
pIqvAuSfVIb2Fbr8ERQiK6Ldp/eKFszo7y2G8URepBooOkHBwCnVqbWn0/21MVjPv6XneSS8wMuw
F+hZWYqHKifH+0MbdlUvPFcuYHKWxK7m0v89F/VnL4BUlNilPIhF0Y7WHGQrYBOBS3nVdKoy+WbN
in3XPb3YXNY8mAJLIbteNxDEVld7WncOrXnrTArgQlBKTaUPE69s0AEtG+tt2krNWaGblQmAIGCH
EL2dB//Mw11QVqy15qDKs1YObIJIw9AaD2MezScIRHy9byemeWvumUWVqhBlACLqoOjaBNfA39Jg
Npmg5pqu45Z9zbHagECdUD4/FHS6gN5/32mtU3hkbBZQ+ECFefEKJ/YtgRKPS/63a1l0+o66nPze
9uA+okAwycaLU3b7jFAn6piawe6mDhGLzmi/5cH70Nkqtxg2UyfqAJ56YD7HLQBgiuwwdi1ISZvg
5/0lMWynrqCU1VQiYcvwmlnspKbecRSAEUPh7v7wprnf/v/iJGWuNedzjQqta7skhlpZecDbaWf6
UFdPqgc7R3kZGZQMRFdcyl9gvtg4P00T19xzKtqocydcXoaOSTBtEufgF5sXO9Pomn9Wy4QUAbQj
U8mJm+S1r2KLulvLYtpTzUWZHJaFDLBFJ/ol/fwhol/cmm2kTW5nwb9lxn8UlMZ68CUYDXEEeUAi
yRC5wrLvvnfzH8qKjd94fXn+UVJqXasdeYPfsOr2TGl0os6GuZtGvt3KXtjj6ACauObwJfRvfPXD
wU+yat4VXf4RUhJRI1d0yeMFluXt0asd5xHpw3rXUfSPAFLWDeh6gxRZqpboV95m53yRuy7q/wgg
0SGiXh/g8RWOagBzWMaTMfLBJzbuigL/yB+1rbBsKjF3VuSfqJ99cGDwewJMqAOeKKmUNdEFIN8I
hQ+yOEUMmdqd89bcNCrnSIDzANmM1vpTlG1zcttxqyxkciTNS62gb7tlxQUA9aHu2NviUwbZi5Pv
sUdV7AtjoQ588rxiXqeey1v7hoU8bb+LeCUIdXaOssk8JTzcLoq6OKhInuxQvL2/pa+Hr38kj9AV
H0J3BXPO1nc4Kkrr18r2OZEOdyrBFOUEFqCVq/foVX1C1n3XolBHJPZeMCp0q2M3F5Q5oAv5jXr0
QbZbuEFD4NKhTtlSFDn4rm4VeTeKI29EfmoX6xX2UrvlRlm9AqyJY1Q1EXJHVm8dfS/Y6h55/cEb
6gAnj9aiJw1m3jd4ZTELOeTl/cD4dWDZqeS7VMfxEZqvrmWeBxxlxLS3pnNZ/JE0O4t5y1lNH6E5
65D71bJmAjbJGjdm7RgPg/+8LMOXaCyP1SwP923fsM06xqlc7b5cewSFfmHNI+5iKq1ctgvaGuoI
p4xOBYvcW/43RJqq8A+t016aZUui1zR37Wz1xop5BbRcUzQVgJQNNQQws+1S8QZRzy2Kvji4s7Yg
Ed54Q5pB6HalYQrSm41qjSHe6HCmuVPIfwkFZZEhOiGxcc0rP3arfZmYUIcyzXaLmauoS5UCjtvj
DwN0vQb0Hu2zGM15B5fVvnT9LiU9aXvg4oJIHdaK9VvahYZzShc1cpEVEDB2njLlhkfJqu4M7Yvl
SQnbA6Ip9DcO2/9Sjq/cLHU8U+Y5WQBKlxF5E7euH/sGxOUPI7itKYsbfx2KOSbcHmw/JqPvLA8i
s7P5yQ0FjdwD56xncwx6HJk/B1Y3oUfRFyA2g7ygaN4TKFzyw+rzOivipYaOaxE7zSTZFGd1y3D1
dtZlAPmHKsQ8P7ilkzV+EvVoHvjh16piH4cGhZ+HiHk+JKdrBRz0rpdjqNdqQe450kjgBsOyYUpU
JfMTBPl2JQJCvVrLi7nltJzxnIbCYix9tLrd/HKX6emlWjUsxdJnt3RRjrPOAa3ce5ILa1cm4B/N
hoC6Y1R5AHM5YXH1IoeDdtDeJasYhHqFVihUaDOBLGw5MxudgDUIwPLu0YNy0a61CbQDQ8ram4sB
ihOdKJb6/Yjiw3AJAxeXjh0/gAaXWxR+ERDXpvIWlB/sVHTFpQNvboxe3S3FhldDOQbXgopTVjPL
B7RDKaghWa14LodgY1tvCdZ/vBxDaw/rxh8zBu8aoQ2PxpxitFPXzxNfTue+m0/BNOeJS0dI92wR
FoeGH9QuBiwYuiok9fhQS/LsZPlx7snZm9ZjO/P3vl++D6qdZGD/0ca+2JO8QDbFybmTBs3HCkIU
0H3duLgaPkJPiyHT7tccYuwpc+S1iT4Q+aD67yJTcd5UB+Zs1FZfPQpJoCfInNK1o5njAyiaDpzf
vTxa2a/79mrgzkWp8G+DrbNe2iVpHTQ2imOxAs4BTET2O0QFl7Xf8vFrXX6Q4//u/5rBgPWcWSXR
2iSqET9G/rQg0USn2YbfmZbo9v8Xe1xYA0IR1KlTj/yRtpVYeZKTLVCZadqaU7vV6Lk5EFpp3kI+
Ddk46fYbtxzT0JpLu37LcTwMTlqGYxKR/FjSYM85AKvRXNoCWkfMAtEC7EcqaaJ8Ak6K7wmkGFx3
X7sC3bz0MfjAcfGrgT7ckr42LYkWo+2IZbKvIjDw20+LypMCYlL3ze91I6E6q21HJXFow130/H/p
12M3oh9W7bnFE6rT2hYdsmM8aN1U0niJAPzpksj5sm/emo+GDZo7qsWy00KcM3mwysusjvuG1i7w
1lSjOYpiSRaQOuRuGWfLc70lbfZ6eKQ6q63V2+hjbOA3YfaY5V9599UKTjelm2r6TtXvfV+gOWdO
Aqy6lztpNH0A4Eq2pzHauMTf1vffQ5Hq+uAFz7KwjBw/bWX/kA2/WZ7e5CaYLFC7/Xh/+q9bO+7E
fwcuB/T3PvdWkjpUHEe7+bb0W8CiV58IMEnNR7tKzACQwkdb9aGcLys6Wyg0ebcaYk0z1/zUaq2G
5A4WflhOdX/2tjQbDOPqybGazL3vjza4DmRQofvNH2M3iD7cX25DCNATZHwYGheNaA46yj8KN5mC
D0G+cQSZ5q15qUs6q4h8DD1a8jD43tHvt1DTpqFv/39xuuXMspH6xenWzg+QSaPicn81DAaup5jc
yrYpDzFl1j174TnzP0DhGsIY01bNw2CCepYp550AIQ1+YGhxTLCPM0K6vIZkw0FNw2sWTnsfR5A/
4WKUHUcHrVV4wld4DW5xJv13/X0lAug9dGBIjdZ6REez9TCdhmt7mi7LW0hdHUXCz7sgM4Tq2SXC
kKSsHeyuQz/5/CFEsrzewu2avkDPLi3DXJeOxBewz+LRP+Zp+Aj9BXZ1ku6wXIS3cbQaLEnvo8vB
WtVNboNagt1eJitIgPGXser4mQNV0Jdbzbem39HOqzVSg104NfCp9RhDATwvP2e5D3E2kCx9ve8U
hhChJ56y0VkDEcBm7bV4WsCp3I5l0ogtRKDBZvXEE7igm6bBnqRW82YZPrtqAHfeYzh9vj97Q6jQ
pbSrRlqsB6s4KHvY81gvSUj28TVTPeWEiVelZzcUigNlMimOO6t32jdrzZEtcB5T5i12GoCOwP9K
qp2roZ1RirazqBq8ZrvwYQzQ7Lxu9dwbtlFvmGtQ3kLDDfpS/fF9v6S58z+XH0Z/321SZ3q1JQ24
tUiaBvzdoKAO+GvcqrUaXnxUJ3qtCQqtrRxvVz4Wt9GZhE8K8cD6FuBiWar1GkzXqvh1f2NfzyvQ
f5hfLXuIOnu1L63XHJr8a1vSd3nYHqnj4lRHLzIqeM6ycbgbbP8fDtimsqC5sdrpQH8FHjgM+Zbq
mGlk7QD2mFfbEWie0qqCoERM1J6SOqF6A12/ND0R4IxKgYUdY7/0j2MvP91fekOo1PWzey7qTM09
dOpyF50gh6hNx8qOHX5at3ijTE6guS1TygGdZo9gA/o50NAsP7k4uWIj7WFadM15SV1bpfIq3Oyb
ZJxP47jr7Ur1zrlscgZFC7iuLbKDUlMitsQRDDP+p3EuDO0hzCMcHWj/6Ab71O4rdRGqN855gAO7
g4PFoNUX5r9t6BIHLJbrAaXwjTPccPDppK55VrgWTmsAyrvgFJT922juzpnFqp3j3373xS3WsabQ
s1use8uvqEvHbZCE/paHGkxRb5dDGsWGohRzUiHPPPtYuB+BhM/l6b4vmTbW+3vqyuNTPTborRd9
9sCX6NrWW8Sxhgips7qOc4sCZo5TNW+fCbLeI6QEIj8/cpWdyHosuuVg8Xzjwmz6Ds1hZ98l7WR7
oHZSP3mTvZMk+rJvhTRndSeLZS2ebWk1h88Kda6ky9nOJ6FejOnaluKwauZLZwVH2c5/IjW+vz9v
g/QO1WsxDvOwCB1YbqvH8od3kufiMFzU2/WdPBSX4Sk7so0VMlioXpfpB59E4Yy1z4ZTJJ7QmuQw
5CvoxpXBsLV64xwpok72FmIPmaOHvs4ecnvno1kvy1QZaTwxYebB+pYE3xakP6p9MV5vmGtoq4iq
b2bDPZBJiF9t73ze2Nmbc77yeNPb5apizaaizHG4PoXv8st4to7ZZfxKY/80nKNDt/GINi28+3ds
GDoOZUfw3qWWH4B7mByrZUsI2TS05q726k58aCP7Eq4/GCffQa+yFYxN10Cd2rUiVaPyjjjp2owH
lX+1RHblDQqRng+tBRJLJw75HMvi5/3tMJwueged4/RV5gsOpJwfXaNCvm3G4oFV9Hh/eEOuUe+i
C1nFQ4oCdMo9+dgMvxvexlnwg6x56hfxuFUW/g90/4pR6a10oZrrjqDumdKpjj2oroWVk3Dyiyvk
fcP5VKg89uw65tWVlx8G9OSTDoVyWsStupTIv93/XEMw0dW3i9q2s5E5NC3CT6L4JoMzlek0vbs/
usHu9I47FPDtYO0BsyXOEtcE+eZoeLtv6NtPvrgE0GWw/BxqdpdpdcukUJCz53P1ad/g2jEdkDBj
4WI7eNr8yusgVv2u9lJCdbHtEFVXZIJhvVAcE+oXKZN8/nV/0v81W7xmUpqXV3zwnK4c5IP71F5p
8n18QhkoUafmY/rMDvlh64pk8kDtiAZZ8OKMNW4a0fBUu008rqe12Tm43nKngFYVyMI7qVtdwE4D
tuNp2qhNG6xR77dbOwAo0Y2Bd4B8sK3vPliIN1b+FqJfWXm9zY4taMhoqwUp26Nzokl1Ej+Hy3qW
B3qyL+u+2iS6Xv42+UiWK1SFMuScb3RfeVzQDzbd8FRDHND5XUW4+MPMABJWtP44i+WPyyGjS4es
BN1Cs5V1M1iOLroNBeW2DUfEg2zpYqWCkzOUcbnZXWIaXnPbsRZ5M8qlf4iQJXa9bxYQ/U29FSpN
o982/0XEqTqcO7WAexF0aeZX3pZxa72/b0Em09Rcl7ZM+YON6wt4auMqKD4O69bF1DS05q2dxxC9
HLyWZlLG/kpQmdtqEzQMrXfZ+X0ByBUwtykDM03mTEmZz8muBdG77BBdiOuCmDy1m/yAxi932OL8
ME36luZ4sY2rkpbXzjjxXFEnvHYStk6H+5M23B3+abCbwWDHKG5wnXIPS/2hqXIgvyG+QGjshr+q
eqtz2GCKerud79IOT0kkqNDuEKPVYep+1d0WZaHhIalDj1ynV4IOYr7ITrUHWfM/zcQObBGfF95a
BygpTMmQId1c1jsrjDogyReRXSw+btikfeLjs2dfXO9CxL4XjY5JigC47fmCuOmNXoID4Jz3Wzps
po3Q/Hbwi8EpFDjDeg9oFxDgsKufbzU/3CzylVPlvxv3C0sNsrJcpGPb6RS6l4hmB9p85544zJmd
zFG+sTqGT9CxRw5xmR/dThUCUIBzypcTDU/3/cE09M1PXnwADeqJTWsvH4Lmzeomff7e2oLdGrxY
hxsFvdV4E3I1qcfdY9MUp2bYReRAqA4uGv2eNlFF3TR3z9L50PJP+1bjtkovVgOsin0bFNjOwHl0
+/fOhKJ0v4skCZO+rdOLwdVsMzmva/8QzmtsIfyEaAfZN2/tVI1qEc5uX7ipHz375dumemy3WhMM
tw4dWuRX+TwQ5tJU1f+rUegW36b1DWf7cgI6tgiqCbVDbLxM0bzeQHGU+1vtMYYQqWtm28HMa3l7
g068fWB8vkKn8khn+xxFPGFQvV/B/lGJZtdhSHS8keybBsz+zLlkcNPRnU602JfIQ+Lob7sZQVPC
5CKQNyGPKquTvF03DsPXnZ/oGtpj44Y1objr+Ut5WcLmojz/KLL5vMcqgbH/e+JscKVEkuS/PO0i
31XzoaUbWDpDrZvoeKOiKVwF8SRY/JM85hfngp72x+ZxOTSHdrNa/3oEIzoTOe3nrCG4rj7UkG7z
x/rY2FuMh6+7FdHxRiqv//82qZY3k3+dQV09ee8aPNXur71p6tpNeHIXO1Mcb7QC1xzrKrcyYCaT
0U5TUKBkLZ3Q2cqdPA78H7no42jcoLkxTVq7B3uFG/oqw6b29Qdiv9vUfzKMq8OMlr4ti35FeJR9
naAqD1C1tXF+vh5miA4yGlvAtJcZQ9tpCSvMz+QMiaRLeNy1jToBuXBHyy96AjQQo0eHfSGbfeGG
jdQb8SAPlg28BEdGIPxjdGNDtqenjGyRaJnW5fazLw67oQbLyhrB971qTAJQCtndM5DNsazmxIWI
QqN+L94+s9E780IvtMsgxB40Norzbhz1W895Q76G6KgpsUZ90QkpH6ILcWLn5NWJd2oP1SlK5uqy
/s9LxDk/bAkkmexUc9phrFbhKKdHZ+EE0bzlWI1046A1bbfmt3nbTU4X4BBxw+c2OhXz93radTsl
OnAK6gzTVA94Byo+fF/c5YO0AdGxxY9dLqBDpnKhQJC/lGCPsn6yuTvk3No4s1+/vEP0/G8blVNe
eHONK8LgyPNYfLUt722Ui6eI+WebbvXNGVZeh0vRNWKOErgGZ9MPnpOYtP8bkHPftzjaERsFi+po
b4PGoBkSFdUn7oyHfUNrHlx2y8jrm1exrn7oHZTKimUjaBrsXMdFSZu3IPwJV7Azlie7Cg9QW7re
n7WhxgeVsb831bZKsCQ6mLZK1NFN6kN1IEHcqdiP1WGIh6R9srYwEf89fv99/kEr6u8fs3Jeu6ON
A4uP2dnrz7T/2tdfVv9a2x/Z/KFdv2biY229d8M3ge9tmK1p9TRXrpauaqjrIf16a654cqudu6Kd
vplLVM9rZKEgmPQ8ThJCAtaGDxt8QEdQdSNI2FmBY2ztPkKTMu6s1K++3d9x09iaFwftwlD6q25s
hGtMAAUawUGLx+Hl/vCG4hkwm3/vsVdFSkbo3E3Lym1j11ZvO8+7gqglJnN+COFvtW9BvLybY+5m
u8BCQAv9/aOEy64eggDHZ9CqWCol4maWv+5/ksGAdOyU5YMKe2IlPLt4Is6nxv90f9zbir/iDbpe
tsoFipYuxu0LCD7lfTx3fWLVNGGVOjb9U7EEG6Zq2nPNyQfXzvwmKsBlxa031BpiqPC+cfMt1onb
Kr/2IZpb8751e0LhCdH8JSt+R93nvn3K92GdCNX8txmbto9AfptmPMrj1rc+u7m9cR4YjjSq+bCb
Ix9LXSTAveLYt9fJK1GT/FaI5sj3FaqJDqmCPso6oEcQ4cdtD+siwPbx7r79GHZVh1RNftY3MHf5
AE4oOR0t9Z3l+4KEDqmKupJHNoHBtFn4PHB+zgl927ItSLTBo3Q4FbjFumpd4K6oCQxJPQ9NTJx1
461rWpbb/19cpX1wfNZ1WwGYLq60rONSXJedqXaiY6mU29llNAW4nYifoxgTIu2NY8p0OOoy2S7o
OHJ/xHYuaXZ2jxUqkHH+uJyGuMMLKUvW3/vMRvPWLgQ+1/Fue1v+oJAn58XXdvl6f2zTxmq+KvxW
RopHa0qLMcZfh3AzdWzaVs1VZ6j68jmkdjpTGvd+Ce50KPx1W1kjw/A6jopbnFRFho2lE4MMZHlQ
1s/e39LINERIHUm1zHKURXabPDJpHftd0uhZgshYTlsqJYYHpA6hcjj1xmZAocYu1XlGdQbKio5X
JoSwS1McvWBOwmI43t9m0+fc/v/CxUZ0k8iQY7EKeXY68AHlp3Y5j2j/vD++wYx0VNU8ugoUzIgP
3Ivb5VJvvS1M497+/2LeXuvWsqgwbxzpyMZw5Hn4RvLONLR2xFJvcMF61/cPS3AYrbPlnPYtheat
LhQhWOtArY02Xpzx4git+I27v8nkNWcFsfZckcGfL2LNPoBzIm5Qn5rsLRVx04poDls5lXTnZUY6
0/qZh33il1s3b8PEdbyUKIk7D1MoUz9/x9vfo39Z5T7L07FShJFVesWAbQwbEN3652ncEh0zrIcO
jxLrJMkINfAU0owVPwZbqVHTamjOqGrRTD3Kv+gvCo58emArsizh1g3JlDn+B/BUiYxT/7aNAE+k
7ak4kaPzDlmpE2iFTluNXoaIomtdN0AKhi2a+VPqA9Fu/cnBc8K8A8ne33cjw0VPF7n2cuF7k+8g
n0NOblHFrnVV4RuvT/Iw3zAd40pprjpYlr30K1ZqOvkpu7Bjc/avw//8U3PKT+vGzcxkRZrTZsSK
atezxwfQX312AM6Npau2kI8mU9JctmNqCsQUAExcSrwTyCco3SQdczZuZoa560Ao2YO0yxU8SB3x
bnJwZjjlRij7j2f5lSeIDoQakdEkDcTq0ItI360nP1me2sfl6Cc0pUl3poflxErAi2JAab8vX7bM
1rBgOkqK++CWzQDSeQirL1N5ore+g3ljtUxja37dl224joADpnSoY6a+CQniynXjTWvwBx0c5U3Q
8VYOzKiq7bjuKTQJaNKK6jzTL6KLNrzO9Ak3Q3hx3lai6ugqsCvUPncuWILOSGDtcmidlTzEqrdt
g4BRZSm3D+v0ubYeCzsZNyFwhpCky2D7Cgl5R1biYc6XZ07ax3AoDostrqTfJydNXM2ZZ3uEguMY
zRc7LH8JquZ4mXYWh3RGcjybs84FqvHB4vOpHPszb7fwRoZt1UFSYZUXw0hgmVXHY6FYSoPis1Ww
j/e31jS8lqEqWQHeD4JYXS382JImDkaKlOeWOphp+JtLvDDKqRvdZZGRnTImDmWwJJTNlzqwDvtm
r7mtLbomJxxVbSbQiBQxJeOx7vsjXaytYpEpaauDpYgFxLukAPNy59A2iZ+MCRSCL81X9ognixvz
pE2qjXepabk0H+4FtAWqDstVRU/ACDrj+2qL3NLgYTpGyqa1bFnnSKSDa+cou8Y+BA5UJ6MMxKX5
wLbyzoa3kY6WkhG+gdShffHy99kAlgr/S5N9HwIbtB4/7fqrNY4bi2XcGc2jiz7DUo3I6bmTexDD
U1OU8JAP9nyZUba2/DWGSBEqwFXsiznuxP+C4Mtavr1veoagrqOrJruugiincHnb/6S86Do79lsH
+hVt1VwnCL7d/xnDcurwqqJrBxUoaFNHrsTJ5ERfbZmfC1wZwrq4IrnzSTDvaE27OO0J+YfjyStL
1VRkRFXFjknNDl1fbHzKzYhfuTbomKsaNHCDsFH2X+uToo/hVh+l6S6oI668qYZqBrpLUw/tXmq+
1l4QU7RQDd9LUV/59NMan9XvfsouC8TC7u+LwZ10ZvRJjhMdCtheOXkQ9k7Z9NEv3ot5K0NlyFfr
gKxF2Y3dj3P/sLImaTr5JWTNeZ0XKHkB84zjJR3y5Xz/W0wb4/0dpFlBe86xM6lw+4e+tOOWuBsB
2jS0dk0vwLsokVsA0tT/xpwisWYe35+0IVTq6KyyjTg6tpmdgpDoJHgUV1Z9DtYtSldTcNExWvPa
V6vkSIvQTxUW/OqhWNc8ATavung5/B9nV9Yjucosf5ElY4OXV9u19zrds75YM3POeMUb3n/9DY90
pf44RSHVa0tNmSSTBDIyAjqFkX7bv24lKgO03JywiYFe7Zw6h7J68Y37sHdUhmcxY87bycPAffNe
tm/u8jzdRRfLqIzP6hdGDWvAmZDa4gxM/iFfQf0p7pJOwvBSZi/zygbFPjJ7Ty1s6jQEUFzjOSpr
bx714UyStE5PB5wXwHNCUQuy6i5wG/u+qjeVcVm5X2YVJIJgF9CCuKUdGct9D5tUxmV1LKYoYuEo
WKz1I4SSzxZYQcwmO+TG9OV2VF1PN1SmgbJxO5kSzyDnGRxcNSc7S3xpwOTv2IDE5EHSe2Fq67if
VQsh5e9u8UiWWq55dMCBObr5KVl12KTr2yf1pcv12iz21HK4D8hvA2E/MjE/dPm3ZLEjKK0fc7/S
5AHFHGT4FtjsfaekHoqha/bTjc0JxLE4Qd9eDcUsZABXWpR+Lda1vkCMMolaQ7w0bhe1WYyTet5E
cLQimOz7CkVUxnMx0HrObQnu8Ib5cTBn07+057rtWmUnKZ5pldTG2CDHWPb7aH4317tuvbiqSMHs
2ejmX7ZtiLk70eCRjANeIXS3r+tpnsrwLbM1mGETgWdx7hsoVYxtxM1hfp2z8XElBX++vdBXrQPW
4C0cP2xJ82yapU2K5gxswOvqPtHZ1TxsXD2mYmTpfmf6TQUKJLC3j6CeD1ZzroIsFn/SRfzK5gni
oE3r3XO+w09Jd73ESKs8y3h3Hn10rQSePbhfhsz27xxe8qCsrkUSs6k/u6OXR5ArqM65M62a0a8e
J/Dxkh91f1WCi2Q4J0leBUWRoB/UrsEG7WU62kfVIm9//7DInln7tmUKsLdPtR/Qtm72lTeOmoW+
uldgAtIhDnqOFmuHuTmXDWdslzR2tkSJlS5VSJ0qf+9hNe9gu07Jg7XGxqJhMVEYTu6cnxYX4msb
h7TblT5ktGOxTxKwpGdCl68VM5P754UZD5bfg7vfyPjyw2Mjij6WUZ564jmhuzJA2rv0uZ4TXXuU
aqGkQ6szzyIdTXhahnPZzqCg+ALY8q7+ECyUlPVao4w7L137My3LKVhqz3lpnDW/B5yD0eXERwdW
eyWoqwnI9s8u3OBpthoa3d6nFLuJjK+wStTNAaWBWL0FZHsyHmNcsCnEBEPLb6dwBHD8dPuXFGsg
4y3mHj00dV2058XJ1h0iMX3nhHSaYLm6rbsQDPnfUDR7lOTrDuzhkMzc1fH4mlcTDxaQ9vGk+nZ7
BorAkHEXHUFbL4gGoCEIjtowQ4NdRIzsn1IYugYv1S9Ie1bWZ03qTNVwLiCKfansXuxaskzHwi3/
3J6Dyk7SlsWttDTGnvVnwyCnNdmqlta0Szw0bZf3vRFiMaSdy+3rlVep2FzWOrnkk7XEX9dCh5FT
OZIUzIbndmKhUOmpsApsEdB2Snf3WUeKZLuo3XRJze48G8MIcIe3Osv0pbA47+2wyfqh/pNu6P7X
2z+nWm4ptB2/EgsBs9PZzbNzk6dR6/aXJss0GVBhKCoZKl2t1a3GDIaylxd38lFEIJqhFV9OJUNR
7qysKdv+XJpzdhhEnB+aHBwfTFQ0uG0c1ddLxjG71FsrWvdnkzbgpK+eEzyP3R5aEQRyBdwx2riA
7nx/5iI/mUWfQULSO5k1e1o9S/fOp/h+uRZeOSlONOPSnQ3wh3/Kp8LCnpS3mimoRpf2u7wUnYX3
keGcizbG20U7tVWYLYZOI0w1/ma6D0cb3vXlUC/ImKzi/TkvTDNygP2+b23lqnjsQFun2LSwBiiE
HanL+mhsLEsTVqpv3/7+4dunoc0b7HLOiblx/W5UedwGY53yT/d5j7S79f4M2lOOVMPspj63bVft
AcpOUeCarbBxxa/bP6MIMZkYJBtmkm0vG+cNtrX3jKSKZkMcq2y5cxGkGF5tyHlNE/bRZuzmIM9X
dJpk8333H1uKXsOHOOs4YHDSWrva5S/Z0GsORIrolevgbdcsRd1DesudIEU2sMfEbT+Pa/XKTR3n
usKD5Ho4T/LJTQRk7UuRmPsM/AAXvI3prqCq0eXYrb2BjQZysMhpuDr1S8J1DXOqoaWw7YoynuO0
wNCxyN7Lmhd9gO5lojG9avjNVz9EFhGuNyS+i4wyWn1gtOmTsBzN2IqTqEwFMqW4TS1xivvagEYK
EZ8M1P56t4382DhPqX1f9MqVb9DtgpOBwPh8KHbQKn2wzOT7FMc/XNSa7opcufSdZeXamABdn7vR
OvDRC7iF6mJ8V2e368llb1KnogQFZ3+uHX8MiyTtf0BSu3m7/fGqJZYCt68IerAH1p7nkc+HqiDF
LrZWTdZS7Gly6dsmnbd0C23PHDdLw5rOgpX7guX3bToyR4hjdm1NRYP7eDFGhMbhkrbRbbOovlyK
Wb8iNopDuIU1Nc47VfHkTsbB5+Lz7eEVe5pMFFI4S0Jb4rVnVA2qYIQcN9AHT9RP/0yjjsZDsbJy
2XscB9L0CevOCcQWHxdw+4AxyPU7Tda9XrRzvb91lw+bw5pOSCkl+A77bgmt5sUgeF7OfjRu/woY
y46QV9P6VQ/DHo+rB2+8M43JZfC0r0qSrrN1LpPlzSg9/tAljXPfW4hc+648cxiFg9QFCioe2Hg7
inIXylrOYuraMBWPIURKwyC/TjJv41Fv6PKN5lD4GKzu0lFvfXYhsoAt0II5c5P/vO1qKjeQAtxY
1xkaodAfE411qT3BAGFPdN1iCj+Wi9uuW6RjbCJBTOZjtf4aSHbm/LVPdQnor1X+U3J2PbmazbPM
7EdzUwlLBT0VSwv64Ww4sN44Z2ZzTNcMYjS8iIRHd0OyODvLqHd3GU6udk/gtk7akeCZx6qf3KLc
d1z3Eqoym5S2q3bsu7XBaclIrT1S4CBM8AP9tHrNy4WP/HzNatuu9iE0l8Rd7CHPkVv7juzAiP5H
1NNBeCsJZoNcxnrgYeq3ewcCr/cZa/O+D7+I0zyZ4hmFRIAprECAGiOcqu543+DyCdxjvHJXHM+c
1OefiFN7P1G87DV3W0WAyBwk9TR0Q9mnkBjmT1Nb7nDRPdz33VKoJ7lpLdzAhbxJjR1jTpSXL/eN
LAV1Pk9+v7Z+f07H9rFI85ek0/UtX/dNVy5le/Y8pwbPcdyOfTTTHxcTpN/8bRw1i3k9s7pyRRsq
IcVs9o6A1JnnfPIqp9vnHQifgG/S7HiqX5Bztyfy0sDrDRA3f5IFJ77MeeIiu4ug0HXlwvY8T7Ur
KhiIAspj0x8jmzaY0ud7VtaVqUeIm5Wkj9HBgF163vmLhSNfVWma6a+7uiuXtlOLe+hlQnpLq+SJ
9L0VuNN83xuRKxe3y9QuVivF03JqjV/sfn23hyyyPC+6bRjVqlr/u8Nk5VKNKUUnbp7VZ8qHsLSN
98rPNBvY9euIK2scjcwAhmYxkWhcGibkxLMnzCdc50jouL9VM5CCNm0Xf50SC2KdLXuOnaex4c80
vetB3JXL2M6aZiY6b+GVyRgNuRXOFH2CZelFw8R+3V4ChfvI1exMzKxZISt1tlYz26/MrPfZQnWs
8arRpbCNIaTbLBbwjXPXn8pOPKFkdNcNDUWV//UdMSUrpSYeqFHxPdHVCxovefdnHeROsWXKJexl
LQu+VnBNP2OnyU2PGTMeQNG7Lx3dfURlnO3vH/KrkeQ8xVkEZEpTZ4f+aCe7qdTdkRWOKfOQkNWh
oJpDR7JBm4Of5Ps2rV5QNbhv15G1m6aubeyyNvB26SW/kqqB5jtqHPe5pJRiCekZtH8h4wPk85d+
BsORnSeaU5TKLFK8ltBf9RaOZTVTfpqr98Xu3h1DV4lTjC4zj1hx6Xp2No5nwctHJ4VWepwAuKGT
lVEN70kOQ7u4zebNJ5kzQjd5bgO2dHuodO1uW171A1K45p3LDVYJ1Fi95isfe+AF/PZlLdFPdfsH
FC4vS4KTlSZsAV08yOIXHFeLxg/L1Hy9b/BtVh/iCX0oo9cYeG2tC7v/SYrZ/lfQfrjP42UKkqpK
+7JOsbZmbRSBv7Qi4tCC0uxmKsNIx2FUOpscDKbQeXembMcbnx+q7eHvtmUUiVBmHWFjXQ5eB/GO
MZ+PJM5fxvgEMMXTNJVNkM6D5qatmoQUuD4UvnGER74tl/7kNvyhN83D7RmohpbiFuphfd2OyLOZ
6zYgBZ+a4PPtkRW2kVE+Tt41JojbQWeOCmflrwffBb7EOq0LAxBntjS5XPUzUuy6pPd7mq+IXZSo
uOu++ZP/dTbtE3gA/xhuvb89G4WdZLhPmQ9A0pXYIhLeDhGAkGzX0UpX81HsDzLJCAoCLK0WCLll
nByYYKfZW9/y/K6mZ9eV4T5uhZqzVzCcRcTyhS3Y+AGg0Wz8KsNsf/+wOSyUdhUYmZEPVz8Pndh7
KDbShdtWVxwWZJgP81Lbg+bZeK7L9rmz/T6wpu5rM6TQ0DIqzd6p8iDrf2dAG3De5gxs3k5ib+jz
bm801menL8/E4G+dXWm2UdUiS1Hc+RkpMiMX59IVNHBJ8huVQw60B9U9l6nWQgpmwyuJ39gjYCSM
XOa0fXHNLLq9EoqPl7EwywAi6KkCvdU087O/QEPM938SR8cRqvhyGQADNe9+7eICeAWrfvYHOwn6
mH+//emqsbd1/+ChXtbhaSqmCC5IBB+KhJJD78apxkVVo0vHZdOuROXZ8H9QiX2nLC8CUQlNbCnc
n22L8eHLR/R6mIuN1Dg55LLmdA9lvbPwnMBpuGZdVZ+//f3DT1j2OvhejONsybwfHI4feMakYbpT
jS3lXjwHzKLMkB0zyzkQxiecZb37AByurOC08sTk2YpVFYz+6oychY4HJeL7XEYK1dLOuIfDDm4Q
NuDgtVX9El2vEzZXhZIUpYU1JYSDunN7lD2XBlTCc/ZOc6ZZUcV2JtONpFy0Zm01AiIlP0mbhGSd
DnjfDAtWQkZdt2kq1lamHYmdeE4rAQtxSvJfAKuyT2s73WkimXIERHQGELBkhIa1MzyKemCBcEW+
ywxL1+momoAUt3SdcycxlulMIRrToYHK8n/cdh7F+soUI8kMxhQjhmkqUGuuYxoyJJiAN6nm9UX1
5dvfP4SsV+PVhYKH/wzQJgs9vy9e7B7CoHd8PbPlSlXM/MyrrAz8nWsTkVG8iW6IhlknK3K9SIHx
pU3B8Fnad268ngc27Nape6HUC42kjCjk1fGueTaWJFqc6rmMzW8mGz7dntbVrRQ/KyX5qliYAIoM
vabdcXH2U/99op/M5i6YK4aXNoymXcTEmwGdJHUSrvUc9Y6ub+SqO2FoabuwfQvFqKU0L3H1Zfyn
zi5zqVnqq47EbLkgVTqVw8bJGi+LyOrh7703dLO110HAFTaX61GrzVIvyfKNw51HHjSH8iY+zZC8
rz2dlvZft/lP9QZzkJK7i02IdH43XcjbGLFvadiGaVSEtQ0WkY0cQ6d0pZqLtF1kTkaFX4Pfx0Re
CAADd0NrBnwhHZc/tu1pVkSx1nKfJdg41zY1KPo7eu+S+ssz8XF/Ktn+riCQ2yzjcmo7h3brEcjl
fMcgovXqGU356qBv7gBIg6dJn9eNZcllEc7i2XXwZH6JywNOK11zmF6mdnd7ElfzG7PkmogTZ+5o
GP10cby3rHsCAxXPD1n1TNJ/b//A9UWw5F6/BoWzjNlDf1ntTxmIMcZjTjRvHSrDSF6UMIt6c4lt
ArTCx2FeIiCaX+iQhNzTdVFdD2pLromsOC+SxMPXx6AvAquhr0s7f5Ei/w01Sy6ILFWGOinYkS7s
bd1buzGiYQpygOLgQjZrDe0QvLeRFXRa0ndFV6olV0lyYkCmvc2ny/Iav/YnceBhd4mPTpA+0X2+
S/a2BnujMpqUHdZmra0uwdQG+5XU/yw6Fo7tEeKayeS0kBCamzQBN9D0yxWXtNjuNS9THy4Ji8b2
eNthr6NLEBJSijBAH+4kDezUR2Zo/RTYAq2T80zCLug/25prlCIs5KIJAwCtm2PMZSgTsPg+ig6l
vEqTnlWDbwb8cKbZznopiOGni9mG/fDHTvZseL1tHcV+ITf6FfEUcyFEfymb5m2wIPhWmRcXIj28
McOqHDWXnaswAmbJZZMSDrQaLVwIBI5ncSgO9oHuy7MOc6wy0Pb3DwaqwDnrl+kwXgQXwRjvvQ1H
NP65bSKF+8t9f6NBnNJJRnImfAyYU+xwnonuG1o67vGa9LWzRVbhueARZbvM1j2+qiwuBW1nJUlq
lhh63Hen4YANdS9O/UHoomr7xCvB60nBi3JJYScDxqeH+rjuISpw6S6AZUdmNB6MKA5vW0i1slLw
gts7nmiNUxLDIdgZyRduLyjMDJqtTUGcb8m1k47+v5n6aNqR6LQdkJpjFm479tMmyco1r9SKzU4m
cW+JRevFgr26aQlXevF6dPw9mck/ED6LXC0NtMJZZRZ38DHPbk8689KLk0/RH6nJzapx5dxcok+q
dxBhlW2EzBsANWs1S0wUe5ArRe+cmM1SNzCN85i/23sRlFFxQDki7IN+B7npJ/DqhenOf7/tUopL
liXXVFLXLBPo700XtIfEBw66uCUPQEixEcbFO92CKwJQJnjP6qKixdxvAbIJ/fZHdiC77qArmikO
S3JxZUpssMa1mESyVLg6BCzxA2sD+Wt2bFXadKUA7z06GqjUTBc8AJyq/XhJf5GDuYdMy5Gdkq+3
10LlVlJ4i6Vp03ES42Wyv/PqOV3vuipYcnmF2X3WW7yYLutS1kFBE3R0WF3gZOPh9oerNg65mbqJ
K3PyKixvbjyOwxNzwOPfZsEcHxndee5L1v7wy0MHKnayHBPjpwlq//k+/S9LrrdAsAyS7D2mV4yf
6Xzumi9gzLw9McWKyMWWNPbBlT2OWJH4iU5vs65EpAhyucqy8hoUBdDvvRh1MPSf2/UAqSXhfRa6
7n+Vw8q07rzJSdnW2KLKB2zlD+vRfhrD6icLm0MZ6qJa+StSyu7dYjZYCft4j+ue7dejEYo9PyU4
32farPcX1n4luzpS9l4KcK5XUL25WIduP++dc/YEuGKU7dKIYWMsQvq8/qE1GKqXI3m5vfKKDUtu
RmZ5WTVtgd/MT/EBAX9sdsahP+jOaIrHCEtuRya84Hk5YXwHbCh5+lRBkqmjx2y6ZN4U2v5L3gPp
+VwOzwY6iXNH9/qkmJdcnBlWtNjTzaPNc3cqzv1x2tN9f3A1RwiFY8vFmdIfXBNIETxuOUMSNMS+
NAQ83AYQsqlhhvaaao5ciqOQ3KhsCLdfnBj2I8mngoF/5WCYmqEVQf+f/mRaN0nrY2jbfnCrl9XQ
jPu3BeeKH8s1mqR1k8H3J/gxZEWN0IHGaNftavM9cR0wmL3P/kG4e699sUUL5TJvP8dT0FrNzp5/
58UbN45N/yktHidu4s99MGUPbby/7e+qSW9//3BpqMui3uDz48VnzaGovGM76fp4VL4u9zFnphWn
mVjgcwd6mCN3nz/nX9nBCzbRLahx7O6bgrRN0LVbYg9NbMekLpZg9SbrIAzgPO8bXToBGKBgJk1b
gu2wc7Igif0fzap7y1MZX0r8pBJpWTZee6zqrfzFpwe6eLpmbMXgcpEnn+gwTstsXibzsK7gNtTk
RsWZSy7ruPXsDTgDY9ykiEyrRpPK4zDaz66Oxl8R4nJlx2pqSMWn+PB+cEJ/LvYT6wL0omq+X2UX
6RBftt4MaJjXHMfpm9Hzc5X4910P5KrOUIEmkPhxc5ybDGjmmkYOnnPu83KZVkSQXDRpm5iX1ovQ
D2LVmkOiyhxSKnfczjctIHUvdu9HQ+O8Zclwp6WlwKzKEiBRKLRePJM883w9DfzH7aBU+aAUlItR
sCSz8dE5TSDWRJ4KJ92nFABsYdua1VS5oRScIkmolzYU7Mr95yQJuP9v6mvWUvH5cgO924uEMLur
j9O8W5JQNDSgXpAM/9y2jupuJ/fOp1kPuOIAMoT4xxhlx/YAsAQaxrabVxxauruRwnNkSnmULicQ
KeFXxC63ou7UkKAFCSDOTGaJp4ME7CeHnga5xpsU62FLcZsWY8ZmxwMjMp4P2CerfyyyT7cNphp6
+/uHJFjMvCnmxekvPv+eGhcTQjz2XdhFZsnc8szjPqfz0uPIz49DYe2W+PX2V6vsL0Vu0eRFMfK2
OVJefGndvAzAtvp2e2yVRaTQbT3SEdGm7YWXprlf08qNmrlwg8qMP9/+BcVTkC2FcNpWfR1Pojl6
ZbIHayXhKTQJ24hafxrHD7KOaI6mKjNJcUxrsysHiAsfIZAXJPO4T3pnf3sOikO13EoPYYLEcIe4
uXSxfxhsa9+64+8kX49TFR+62Q1KSr8Yq9C4qWImclu9VTSuxzkiwKitHWSGdwJPHrdnolhvmUqe
r14n/CXpLkbix9mrmzmDG1l2ZrXfp8SkuiOhagZSDC9mXvqmgRlk0Hc2yvG9rfh927XMKd92a86Y
Vc8Xi3w3hicQfYV8/n3bOqp13qbzYX+Yl2qtjaqcwWJgcgeM9S6UqadlCvO15fuJoy046C1vDVsr
98PM93QtLqqLttxub5sZ0AJ9buIBe3zYtAS6I/vBT1aUnoeg/HZ7eop0JDfc9wycaFmCH5nbyAC+
zj4l09ugIyZQuZYU6FPbjtNce/PFGL+O3atdQjxZJyKj8icptgXYtwAaW5fLzJbX2st3ad7ct23I
vfYtruMiS7LhYnTz3p/MyJg190HVosp99lBLSQmaRNYLmpVZkL6wYxr1l7QM6pOJm5EuYSqM8/el
+YPXZk0L3SVrM85wts3vro7ARbGgcrN9W3nUSeZsuRC8U9RHw3homSbHq66McpN9A8ZE1uRsvaRD
aH8jESRSdkXYsMAJ6vetcHxv6UYGMRH8jDHW+CXzddjFSyDCbGfsQNjTBXHgHdPdfSod1t+pfliG
2nH53Bn4oTH9Na/P03AsqQ4Urip//3WxD4MPIp8WUsKVxM7+Jp4gkBOZeWC+zeG8A2TgrfrXfb+9
SSi9VopjtwBRQNas62Xek70T5nt+cJrADceds28OQx3d/h2V10oh3df1aAEvu14maP95gUE0pyWF
18pIprhbqrLOcKtMzMfV2+fxi1ZT+W+OufLAI6OY8PpAa7pQLDGtMqMOvSzvtzOMY3nFvuBZXvwg
azGu36aWuf1T3ZSF+80wprooIZHGuRgPU52Zxi4bcRU7D00yFWZIQZNU7I20aedPTdlNaByuHXDc
sWAwKoMnQVsbpKjxr11M6t3YFuUMmrV8MVmzW/ycxV/tthXitAwzi3Uob5UfyHAq0x9zx2FwOUAW
gO4o9+4nyw7oMztXu+kY30UXwCyZwx6dlnk/bj/jd1HKd0zXJ6bwLxk/VSQtmpXKeb1Y00+xdkF5
VyM2Pnj7wQ+h2HV5xUSCgZ3hc+fsOMZetMoO27n7modJZ33eelmb02m92G/+ACWs4VCHOGmA3/BU
3g9ykXv3wdBiUrQbr0h6r1X9VOlebVVGl/aODHSGdl3i8w32GItdLDR3UNW40mYBIsl8KBq+XsgY
evEp6e66/hAZndZnHdSDjAXOR4yw6MJm/B2z+w7BREaneZ4D7DLHRuqZp058KnSyD9eNgbve/zog
hUCCg4IljLzs5/xsz5qkfP30S+QGfcA/gUkjYgt4AByOzdFFDXc53vd8S/6DRvOmjMYFPrtvyHKe
14xeWGFyzcerjLL9/UNUrumGdWMYvfQfp/TolxoPUY0rBSRaUViXzza+On9A14X77+3spzgAEZlv
3m3yePDdfL1Ac/Fg7sQBCf3FeqeBF9i75rDquM0V2ziRG/T9wROGlxRY1YMDwVdyzA7LP91uimys
7ai7V6rMJAUocyghQJ8jm/cPPr+Ya3SfnWSoGRdlkZseBk79wHtdIxGuxziqAWF4tc9kl551uD/F
Yxr5T5d+mw7gJS6xr78ClhGSY7KbX41X7zgd1xfNbK5v70QGoDGnsc3J2n7j0fu7GP6OPbKDGRX7
JErvCwUZfubFrTWLBD8Sz2c+hiAevfPrtyPXhxiz0MOzTuhUvkDveNh1J/tYHNbXTXsw35WH+w4E
REag9cvkxGTAr1TOYUoOg67Wf/1gSORu/cTulpkvBiLZOC84nJtHNt1rmW29P1gmHxbQ4fZQcXMc
14fYAoo7Js57prcD9VI7Hwq6mOOvcR4McZibvPnk82Is2tAuoQzwwvGcUH4SJt+owG6vlWqyUiKe
89htKR3myxp3P0WWP/dm8ZUnuhcq1a7iSfG+5MPsiwWnNmdDFW2IO/ONvDrPzh732tC8K+0TGa+G
xvuuFT4wmg1xwtL9Hnu/b5tH9f0yQA196yDdzGoTu+IWiCuyXb9rgg3YkEQ6xhvVJi/j03IvtkXd
oDAy/l6HMDlWe+9koVL+03il+2LvR7qNRbH9yj3/SzlkPhiXzUtpPxTVMyU7jZ02f/nveZTIaDVQ
OhdOM8NO05ns6W4+eg9DFMNO6S7VPOi5ip/Y5vQhdloIOrPUbFCYEu1pckYjKPP0YKV+6Jf2bqa6
8rzKRlIm981lTnt3ni/jGhcXqwNawTTiu16RiAxQs6wlZWaOSbhtG7oiC8eEadZA9d1SKJeVYPNU
Gt2Fu8XRcNcgTXVy3opdwpWiOOGLG1PmdZehs4P8myO+960mdFURJoPS2mpxEt/AY6Nf/RWRSoDk
cd7XV2tfR0bUaoCmCuPIwLQRN2Ey1rC7v/xe/H/inES3PV818OatH7zSXTKQFqybV6ZtfkgJdPSK
pLqLwJ4RGXcmDGfN8pjMl7J9710jsLpo9XWEQIpVlcFnpaiGZlxKgXvH6zKemuoyxBqrqIberPXB
Kk25DLYPj7zUaF8ws9Dy/uXZfX4uN/hbw1INnNfiMvpHBq3YbljuHFnKziwV3dIUHDK0ax11EHCw
Kx0rgcpNpOAcigV0LrZjXZBfQ7vOorSrNClcNbQUnBUEkAyfQggv7sp4OfQpKDvXXBh3MUEwIiPF
+NKI2cxi4NgHP7ANKwIxqObTVYlPhon58TjxZcWNl7Wn2Nv5eAAH8dsw/hL218kBY0O1s+OHul/C
hZ7aXNeJ/Pdp+kq6klFjie0Cel4W3SWdp6+l8Q560N3oF6eagr3RaA6cQyHeLb7GzNoPBgn7yYks
bry5eNAL28F4rqq7+pZhXqkE5jaxO4s2FxffPVYELnfx2F1QDiLjzMqa2ZWVw58N8rDkQONqypwK
j2NSdPfxWrplgkwzrEMbZq7B0QjqaS7SqoQgo8TyxJn9cUoQhaet+QB8yZH34DzT/dZ4oFN9UmxQ
MhXA4DSonXZw6hoqC5UJKnjALuvwrpzApGAv/Z4QdH+KS5VVgDynALh1/Z2vRUwKd9elNeQ7ETKe
G/nNgeqozhXHKxkeNk9uidI4xqXdvp4fAEj2iBfy5VLlv26bRWFzGSgGYYViJBPMwqrvsz+HCwos
3p/bYytcUsaILQI81UuOoiK30AW+7IrS0Di7ao+iUoBi6+6thuBlASGP9vMIDYw/jJAG5RouURHp
8c0q+2x//5g0uceLBiwMqBp8qoUXzOVx1tFeqsaWQnZ1mrVKOS7L/dwFSfdU4WVkcT7dZ3z5xBxX
fdfY+HDTDx0sqi5IVYtq/a9BSJ/WiwH29wuZzPNI66d00j2gb4t3JQFQKUSb1B0c6tV4BozLIAEH
CwQcl5fOMKKhNu6SyWKESqHKIFOK8w9KV9h/R3ZAhfQue8twMRRcGHe2N8Hef3TZgZovt8dVOIkM
ExuTGbTJAp4OaE+Y/2biX6PRHfM3w14xuAwOa9cagKQUY9PDCrXYPVTmT05AwvFVX1lV+IuMCFvX
laFjCg/TY1GDIxkdAbUGEaHaBGSFlZzWPE1GmBzEkGO0bQLrLy+iAVrJzagL9a19qjlIgUp8s2VT
jDmsfb3v4mm3NmJ33/JKYTrH1IBgZodwssWesSkPMrt7qLjzfnt81adL4cqdhBlNgiKJ6Ntjm9UP
651axkQGh1nt1AjKMHQG7RlDfFtMJ1h1vqn6bilM20z0fmuYwLYJkEijmDqN7gPx+X0KgIzIsDAP
alfL3EAJHVTkfvu2LE+d9mKhiFkZA5aMYHB3ZzSKD+uRO0/z+ljoaNquDo1zheQvZjcaXjat0xnM
DPvZycIGvVucaisOm33/syVgfMlf8ALCW2Gn3dkk4zGNn/vkoYj/uDSOeOdHbfLChu94ow5ue6dq
NtKOT818bZIY/EDcH6LW+pGaxgUNMNHt0a/6EOYi+dA6dzTtQJt0ttrsaDuwU1toTpNXgZGuK+/2
FYfwT9Mm0JnAtdEHvN72wtEugxiILLN/c0xdHCgsJG//dBUZm1oLzHnCbMIMYpngXMz2Wa1jsFbN
RHorKbwkxvxA7uXMbthwY8/79B+3dB6JPVzczPwCGSJNvlGsh5wKisYc/XzOsB50GAKeZ1/7udak
yasnZXzwZr8P57TVt2Oz8/6Ps+/ojZxnuv1FAigGSdyqo7tnbE/yhI0wUTknSr/+O/3ejS8fswlo
YRjoBSkWqxiKp84Br10g62evXa94rjm5HFxlfRZd+VxZTp5vnlHQz21sr/qh0EhZSlTkXta+xcIX
oGKTPixSXvJIWXzLNOVaiN/gwh1XINx0p+YgKjesU9xtO5sEumkEWoRXqiwLxvr54rn0fUX6sJP9
uU6WQwE2w/uBZxqBFtbEjWqJW+h8ESt/P/nrrmrBYMKjTXdoTIIW2FFTDUXWgk4SMuKQyR5n12nf
CcdH1cX9Abx93/V9fXeAEjrwPgzyRqhC2fnk2c2f8hR3gBceVYdK1ocx/3Gr74dDH6hVztcQIPq+
QTuHczlR72GakrbeVVNfyD1eNkG0en9chrnXEcTAQrtDUYzzJYnTSz2UIeh9LjVh+4ba9JRNXdx+
fxUgKUq7iDfDvSDae2zXKSwa8SsSX8q4tIS6wbt0EDEeGBqQxdbzZUrjJOR5/KP1xnVfp72lcMXU
gRbjEQGP0torvJp4/rdA1EfmYWmHoMzx/iwYllwdLwyR4XFRkcQsqO6g6EsxP0I5dNc03in2TyBL
tXixaSq0SI/9uFzrYZovQyOPonWOWd59khMPCd8YibpOV1xUrjOCj+oyts5fkU5f52bYcqFCCGpB
vqLoroeC8nzxcWsIk8Lz99OobBSrb+JlfF9HDkunYrT0IUblON2uavLdyD+Tadx7HharYD+gQF40
jUWzyzAROpZ4alGGHY0YSp4Wj52fP3VL+sQG/ommNnY5w9Kh44jB/jZOC7TRL63rOnvH7cSVTNSG
5DC1rgW1k9eid+JuBjmqM70TdcbfddlYb1uVdDwxKnlK8ILCPDFPn5ZAhEEx//JYFHpxfrofcqYZ
0EIaD+npyClCQTndUyv9g+jGo4AgAi9szHKGVeN/t9RXC1+XMApoIbpI2+aYz+SpKP50s3PYNgAt
lgcZMZE72FIn0aaQKW3VcU5K98usQOfgFf3P+92YJlrbuYXTqjjuMBV15HyZSdntfUy85WBjOKPp
DIjBPJSxBxTKpSULMqU/qhaV80GffCxyqsIElNAWhzKMQocRj1ASU6gVwwIeNMk5m0PIYNiowExt
3xb1V9O8TiUtUzLPl2VxGXiyu/gk6cgtJjI4kY7bRRlztJIYrU80P7WAoFN/PY2tzTCm5rU4BkcR
HTovAhdh1HTqQXTR9JFlSTGexnH2/23xIU9Hx0WNkm4zNfOl9Lo0hHjys18pSxj8z1f+ez/1dETc
QtjUC8jTXfqWhd0AKtk6P0KKJHQZP9cieegKulvG7hIsctt5QwcjIwqGzPfAdJrG0SGf6DvUYB0A
8rYMyeRQt99fOVTjVk1W5Fg3UJccStSlVVLut8wEyB3+/6bXRXLqNO4MUuhkNwj5vmHKsjsbYlkH
IQMIDyrTnmCSq2fK6rDIP5dztavlAx8sdjcZRluL2gLnicSFgObqQ2RRJGCWzS2GMcWBdraAXFBQ
swYrESvFo7cuZ4r/jm9Dmb/95Z6OTE6DRK6DIOpSgz9m7tUYMqp+3Z/Ttw8ung5M7kS75HO/qEuy
DrvJ+1MWv7OJ79wR3FxeEC4zSKnG0WKnt2fZ09HKbSBQdHbrzK2y/ejLMIdoX9u1x9V/rlVvwd+Y
hqStSiDcLdpCzeoy1uU7h3Qh6ulCMaWh33ghq0HB43yuc5swumlybj7xKt5kOteu6Kr5EvRl+9gM
Y/DgJZ6tkM64QN26fdV8HVGlRkCVLnFPd/Gqdhl7EdOR+VUYJ/Gz9FEug7opMWSWLcM0Hi3I27Fq
c+FhPI4/7wrpngrSWk5Nb4eJp/NRQoKyh6opCGO6AaXFq39GtfGxyWxh8vY9yNPhwWMFHVhe4yLX
gd68CdJjO9QPrF8fKIgTynl5B0pyW0rC4Mk6QBi6s4IVEpvSWD3jfJ87fxvyUzjP2WR7vTIYS4cH
t0ns1nTFcpV73YMnv3WivpaLZU99+60DgazFiFf1HKQ95XLpWBZyXu5UTk5+Wu5wzQ7dsg1jZN9p
7BxmHh3YgKIfgcKFLD/eX3VMg9ODpuDgcgCG+NJGkPhapOOEJBnLo6MGy8nT5Axa3CxjFKNsulGX
ST2yYgq9qQazEt25jOyc4gwUvGW1McSLDiWuuFeXM8BQF8YHQNILVz3MuSoshjK1rp3T24q10RJU
C/RlmiPA0FeXb9OG8nQey1IxRzY0VZdsRCX+Ip4nZiv9MRlf2w8XtUbQ3sFX584cNunHXp2X9sfS
i7PvfpuZDVZj6EaHBCeLn3QQLnYvPHrXiN8LHcNFROHYfvbJk8osRxPDdqLDg2vR1jJfECo93qVw
8du3xRCSgYSl96uqg+Pg/I1su7FhunWQsPIoyaOsUJemKqsw6p1/UkyWcRhiTscFO3UCEc82U6DG
pKcoYSfignA4shFM31aON07SOjo4RV4uul2TLr4zn4uYnHoCOZgbDeDo2WiITFOhB7U3sxjshsul
iYOwFmI3x+mxd/FOmHhhJHNoEl7xjmjZCU0G03ZCtSqctxgCpFzSazGUe8bSp0o6+/troGmutdCm
SBkIQEDUpQrK4sAHd9khTfv1fuMmS2mH3VVSlJXGiMCk/txmQLCQp5jPIXdTcLNNu6H+lzuNZSAm
O2nRHiw1U91SrJehTw6Vkx7mqt83c7GteR087LeERENbw04x+8AgFTAu3WEtbGRohq/XUcNOUCtU
0dXrpevBftFGYRJEj8M4H+5PhGGWdcJKKqrW4TH2IdIkz9JlJ5/YdBRMX67t4SNSpZB0vuU/nPoh
cKZjy73nodxqmFu3r06ecyOdxROwe+T0z0XO9n7U3hgwNk7rzWCvmh8iN06nAsJFmXL34NjYxTVg
kWtkydkYliMdQcyncagYKRXyKutPlkBHRLR70tZFiCyRZQimudUieA56d4BT4kZJs2jf1T4/Ts7G
3I2ns1IGMdiBBz9wLy2r9ulNiNw7R8IWtCb7aEGrVLEkUA+cLw3v8XZ629Hc0M/3gf/9vuMbvFOH
FK/ZUJMxQAd+9iN2/jnBpyHehI+Ebt3tQPDKd6jfTKwspXup3OE6Z/ljlAmL35g++3bgf9W0TCWT
rMFnQ/36tLjqcxLlxyS3pfsM9wYdCTxnZVuNPpqf/F+e2LP5JUoeM/498GyrgsEpdUBwKSPeLAt6
WBwRZinbj/GmdyxPhwQDNrB6k8B+CMjb0e9UGLneFRfR0zaH0bZb3AGKwcGbw4X3fE/T5exkyXPk
L5seTTwdDVzcoPlVheNP7vW7nrtTSKG1KtP2UDTOplI7OKa27TrUL0D51WKvaisw6wh6LtoRqrEz
sfmnaXq1uAXEM/YjgVx0z4pll+EGjUfjwlaLYjhR6wBhryDYVG5HHl9Mh2SYQ5GcCuhCcvZnGH1o
wFlWTkMY6DBhb4bcXtBgMsbOwUg+r+xMkJlmiQorerzvTwZL6XBhqPD0aslxIJ0a+nOM5HTsvaG3
DMDUuLb3rrGYu0n16jK4oNkuGxbvPJ9aXNWwBumckllQpCSKAlz9cfDZJWBqxbMG+8ES3NO32eY2
rFerHCX+UI4uNl+RouYDJ55d4XW2tyWTbbRA5omfp4JU7mWKaLZTTTA8rE41bLS8tukK0QquGF67
q855InX2fmlsJSMmu2vR2wV+E/QS3q+8aU/BLimbYgeyKcvWYrKLFrqRU8AnGZwek4sViB6rarH4
uilNqAPIHBo1dG5jdfGW5byW3s8WW1feB+/ahF2R7Dm4MtkHbr338unrJh/SoWSscpaFgiDtQtZ4
P/jxAfdki6UME6EDid3RBfP7hNBV+PIgTY/JIs/NXD9s+3IteP0qEAMtMBFgDz2oFgRrjk3SwTDH
Om6s74hfzh4OzUPpT6FUYNdj/ZRaPtxkl1uvr8J2XYlQrIhuCIzhX9asx4LR9zTfVEDpe0wL3Dan
Lck4mi8mrw8bwj+xKred2UzfrsVtXUQevhoH8nhOf7EuuELYNZQpsb36m9rXghdVW1lcIMQudTsf
O29ElYJzqIvucN9nTM1rwVuOKOYbciR8vWzYZw6y72OyH61cjAa/0QFiWS0hE3g7W2WO+I4HBYiy
rG1m+XZT49px2YniZmi7BKcSIC12UTnlD9xZbBQTt6h5I/Gjg8C6OM/A7gjLTH4e5u2zak89Eskq
t+StTO1r0UoHkQ1R4pJLNbF9MjmHLi+eqzTfoSDFsh0aJleHgFW+8IrGw8Om9KKwwx1Utd1+QXn1
fd8x2V8L29GjlUpjgizrQC65339OJxsHv8k4WsgCXOH7c3lbb/BWTeKnaZJfg7I+yt4mpG76eC1u
M5BnlLGPuEqbbn3mDak+cFysLaZ5m2nFFzrREDBZJK1KjocIZ93N/rJv07/U+UOKEkDS4hTXOF2t
L7X8DiH0/f3pMBw+dZCZmkiLZBtmm5d/y/KZD+8H9wMNzuP0934HJpNpa4VLKrry20tzOfyJ8Kyq
xk2iUABT3tJ9rzYACQXcgUwTKqVEcZTDdGg42UWp7YHf4E06sIy0mYu9t0eo8XUf41kx6eOHXhS7
yCEW45u6uE3KqxGUOIM3rIVtABkO+/kgxBr63W8IuVs8ymB8nakSp35G6xVH25Ymj4Hyfqmm/7Jp
XnVgGU7MZAHtK4HWdv849xE7ZEkan+43bliDdG7KuBiHoGNYJIaWvLQlaJfj8SmQnsUspub1hYL4
aUs8fHtO0z9+mh0y8AqHvmOrYDC1ry0Tyg/wVlwoeGYmTr3rHGQwH5ypPG6zjra7NyiG9SuXkkuQ
5skhjX3wgs7OsKNidTd2oUUtuF9FE/WwUFFUp3wGPbvbfijb+LxpBDqILGBFx4FfJxcnmY4Qiz1F
ip54Phy2Na/t8eC55LR3cHZLcv/oOsGH3vvTFP27ba1rUZu7JdjxUDt4cQm7HT4f82TeJ9KmR2BY
FHTeR5m0JO0W3OlECvqzQIZLwa9V14M33fZgb/BPHXUFVtx8WSTWHYoXvGBqdh6hZ6b8bc6jE0HW
vhsFLUcqWPrxmYO7kinvoWC2dIPp67Xozdi4jNTB1xedwso5flfxeKQ8syQcDGkfHX3VJ+ChKhO6
XNJxDTP2j/XgyByQWXKmE7Jj4ZpvPAoRLY7lIOmQo+QRbxYJeERnNwl71X6576W3XfCNkyjRIngF
MTuJChAKUrzU9vG3bgCvb/4rSPpdhuxVQmMoittkJt+2mdBBWagA9COJor9LBmnvlH9nQbRXFK+q
/cOYNGFRjpsiW+gILadLkpURj15W5e/L0gljMJd43bSxeS20ozRB/pCLG35p/DnU7QsDNQNQRoC5
3p+VtzdkoXM9lh3KCmnmACozpum7dEzY126uKwtj1NuRIXT14SpeHTAX4eIESuRT6a4/qjXap6tv
m2bT12uRJ8fCiRKOuxMRXhK2rWjDpgMobptttF2zp3Xu+sqllzl1j2XVPLm8s1THmQyjRdo8+20Z
JDG7ZJM6VhDmyqp1l0+VhXfE1LwWax6kcx03CeilK+bgoPLxquauRMYj2vbuK3Q4V+4PkjsQor+A
huQA2oRwWN2Dr8TuvukNA9ARXIsE5j0LULuUumSfdcURlUZ7P7fJkb+9pQkdvuUGg5dHi8cucugB
u07xiBSBa5PyfRSvlk3H1Mft91dn6bZ1oqmPCIVseLbLAhTMrC9UJftirT/fN5Kph5vxXvUQUerM
skngROX8IBKxK53qOtHoOBe2pKupi1vgveoiScTclAscSZH2N5mLj7MiYafYV7AffLs/CtNUazFc
tZzMENOlFxbF51kkf/Kg+1jG7qdtzWtBvPprEnB/xTTM9WGZy+NQiyt1bByYpq/XAtkNcOtQpcQc
qOwbC6YvTUDYrk+XjYGgRXJWlw0vHcxxXxcfm+FruSRXNxksrRvWTx2jNUuPzYJheseZURB89HTP
1LoNrCr+g81a/SjmFWY2GeSXoefzrnH6ZNvirIOxiowvdVZh421k8KMieRZOlfy5yWd0MFaPXXHt
b6vznOYvdeZ+qZPmLEay6TIpdDBW4jsoNUaNzyWIcPZx6ZWnM/DuNoS1aVK1mOWwugtQKV4bBuRv
5eS/5F5rKz0z+LsuH1wywvMkcOAxTnCK03TPxuLjGGyqjwBRg3be8ZXTFyiX7G+Irva9isrq7+pG
3pZdF61rS3IuVLLGfgeqhlzuChxDZ/kU2ZRh3jQ7GtdWY9xesGkRNJ7NX4U4ebnlYf829P+cm9Gu
Np0Tn1yvzcG2x9Z5dr8PqYRYCypKI/+wRsvaneFPMj/3md/YFjXTULQluViF6Ou6768LiG/pA/q+
H1emdrW1GOsL3sFStBtk59E5c9sFzNSutggP3soLRWH6IRHvupK9q9JNmAFYX1t/i6oVrKzb/pq7
H6qi3E1Ntx82+qOeMOzyJFq7m53X4tjIa1aGaXK8b+o3N27h6snCjs2ZCzrY7tq1c+jSn5BpC121
7xPLpfTt1DA60CJ1go6oP9R+cZ76dt+0WCqz3dB8KtUnAIvCyIGO6sL2bDovbvNyf0yGadaThyVA
412WoMugFh/wqNqHi5vaaoRNBtPCt+ad4jwNivMcPefLvgaHgZi/RPPvbd9+G9Org1Q5tf3UDmhe
ON1PitSPqK2c1jc3f2OF0ItRlwTEs6QUxTnL6UPmV7uJ09DhZxV878YyLKDs1RKQpkVfJNu2kv6P
SuHVcHxXIJWbYirS6XfjtIdlgTxVueUhFa6lhfPakbqOWjSO8o0x3VXkO7cRoJhcSAvnUgyV6+ey
ODMGjsm0u7Sp7SZtWKf1FOKyRPWce2i6jp596DsBkuyX1zT/yetNaVzh6qo2vF4y5IBuXy+ffO/i
5p/m8XmTf+q1qHHEcHiN0HS7hpXcL+y8rd1buL1ylLYbi6T10W7AxTFYmpOKC8vh9c2jCKyhRWxS
xc3IBZrGe93EzmV0qTYyUOsJQ7lI1cgyKs6ULXuwgYWDSi1fbfBAvUyzEPmgWoqv5jFqeDKICST/
tpla211R5Dg6/ObbXle+A87tvZo2IZJgai0iSVqCdEMl5blg/7BjnYrS9txnmkQtILmHatXERc3P
RF+8+BzTOFzyD1sMQvQkYEU9VQU1iF3TpMWDZYnK1Yylx22N3zKPrxx7ZF5crwtcpEnxnt4r2e3y
vrPtrrc5+++STvRazDQCfTMrwAzNT8vhpjIYf5m/83A60P1yRnnmtjHowdmmXie9tDyLPAhTF2pW
q+3c9Ga2VxA9rxjQeKrrLivP/SG4lIfpDGDqiZ6FZYswyKwRPbNYz5HblPGt/WXHLzjYhOOpPMUn
/on8lie6R+WJZQV720OJ1A7D60hS3nJw+CaF/wcvjKeBzs/rtCnTBUNpUdv2hIxTjTko2B+3Prfy
ZyUs03ubxrecSI/aIvFFmoAVtAHR13wY2l81aF8/3vedt7c7opeL8nyM3MrD1SCXzkvTjCGZnbB0
usuo3HfzYGMYenu5JHqeMUMu2qt8nL8Jx5vf5O5X63O9wTx6jpEQAn6HEU3jSHBKUVYtinrvChe5
0u+bbKSnGZN4XPwmx72kc/HQjar8PIEq6TWmN8iorRDqbfoqQfRq0WkMkKbG+fKad+DvLw/ZUR74
Zx6qAzvkR5toouHATwJtuw2cgvrehMHQ/yckEh+8/VhA1bA4AAJ4um8x03Tffn+1qsYN6s9TjrAO
EpBOF+rs09SSEzc1rcWxE2V4ph6rEiSNVxp9rJjlUmtyIy2ApwL5RTB5QKh3TXYyCAvXDx35CIzD
NpNoUUzVlNKOluXZrWpQCzS7lUybziJE14Zx3bya0xQq2GCyntMTHkfvf7JhbdDTinWWz0qiXvks
pvxpxjtr234L6KGfIcvl/L3fh2E69eQiYy4XTZDl5xLkaSPLkRW1laqbmr4N65UT0kX4q+J5fuZT
Ga5gKfBti/3tcPDGiqwnFsmcSocWoJVOlk/z2oBhoTgl/vdyeEiH4LCI+HDfOKZ+tFgtatcDGBVU
+qBa+pv37cFJ29BjznvVFbvZ8Xck/3m/J5Otbr+/spWoBpTkOMy9OoX7eYiybJ+lvg1/ZmpcC1k2
ZbTng8zOLWM7ScUuzzYRQwiiy8DM5ZpNa+9kZygX7TqVHxduKzwzLAi+FrDL5LOh8L38PC/Q+Y2z
4SaE3DYh6E2mQ6f6ettaqWvCDBGEzgspsnMDzEo+u+8otV1SDAH8n6pOMWVOPXvI0rXlUwCq+LBI
1Y+W7ZwsDv0o/X3feQxuqld3sskfgmjN6FV6A+K3PlLyxHJwAfD8s/BIiNV6f78ngyfphZ6RrFem
uEywiM6f5wZIRooy+PB+46Zh3BzhVQw0nZcoH8+556wNPgJpku2qPt95rXJ33piTfVO6Hx2/PN/v
zTQULba7jPoyCqLk3C1YQbzWn075ypnFUAbn9W69vh7LBH0Nz4nT86C8SzAAXDhnX7kMDrW7WM7u
pgFoUU1V1jkN2AHOuUiikInqosYytXy/6Zjiadtxx/M0UspLzkg85OGkymdXJXNYMycMuv5FZq0M
sw5llU1Q7UlOvw3ct+RQDHcevSbUYaqKp4LE57QdQhCHJ80MgngIr73nawzwdRe6gS0VZDKidm9m
IupkGi/xOaF19BFsasHXpHUGC6LM4AV6eSifOtCrSo4pwiUrXLL1kEbuEpZFtisGG67bMAS9TlSW
JapUMpWch6heD3wN+EOM93iLI9zC4Y2tVheYQfqbjYAzpecs6Z7bwtuv1fi52Xpt00tFx3TOBgdV
4+ek5h+XtXiisbrS3LMcKk1frwV5zX3Pr/06Ofdd8YgEqxuqACgC1RLLmmXq4DYpr+I8rpy4yguY
h7rp07guh7UU12VbqaIguoSM1zbp0AVZgvzwGtKkC1c8c6pqCYEDWlFpvI62R2bTQLR492XMAN7P
oIPrle/jEboGmZOHgtmqekxequ3mTe0HMUHV5RkPtUHoV5kD3raNSSRdSiZ3nJGMGUkRZxBjaOLf
RbpNC4DoxaIgf0uc2vXdq+cKf9eKUe2KLnu5vwcZjK5XiK6xiiAtIPGQF7chX6oPOU9OPLUpvhhs
rheHZgMgJ2s/QKcmjnZOO744LPtw/8sNK5uuJdOWGUf9VAKRKRJnoQzKvz2U3ffgYNo5TmQ5mRkO
BHqJqIwHb8gpOsGL0tPAynOnoqOTQrharGd3BYqzSi0rten2z7VA5ms1RXlZ4gBOqn9t0XwI1HlK
mod0Zoc2Gt5XUXcGCdrXiM2nMai/SVzE7pvSlIPT5QkgfCDKaJ7cK3P4Q4UXv2UCk7yfhKJ4v5Iv
QVaHbp18K/L42AXvqmXYlTwNnW0iWERXLxjWZnJmJI+vUx9DK8mpcbWJUhsW1uTiWtyvK61EzmsX
2aH4r18H4M8ExWjT/L1vPJMfavt34jN3KVjjXlM//6dEFyZ+vIILt92nno3Y3HAe0ctOR5xKM0kK
3AK5mHZl6u7AKnFibfVpieOQLu3DUKSPfLKdgw0m02tOIZ0b5y0D6cPkfKlT/xBkX9JqmzoW0atO
65kP7VAEN9HBJ7A0hC2umvn8Muf/hE0ey7Ds6JIFHSe0kjclD688qfx9bRPvNCwHetlpxAnAmLcQ
HWYR7ZfAe9+JCnpH5ZqHPeUOJOe86J1T9Ja0o2kc2pIg3R5gd1TPXqGj/GkFrR44zYljyRkZroZ6
GerotEWQVHSA5oIEOV3phUHqPfpNGsYKhArLxn2dafu6l01+N7VsuPruxy77RkYIlm/Cjgmii9kE
LvOXroGBwHI4kiu1+agpALSg9minUq9CUC+lWx9copo95JfdB3iurUzd0IVeilovedyOtRiuhThM
7IlANzqxXF8MM6sLEpTKr4tbvuVapl9ZOWFfvyhxEeO46+W23VeHd2Fb98qG3iYV1agTeAWdKQsV
/S7UNgVRokO8WAdeswxEAVfZH2b1rbZRdhliSkd3dUsduLSB3ZOkDofBD5mVS9LUtBaukzflPM/Q
9Egv2LA7arlDmNrV7tkOr1RF4puXj8GBjskBCgGWA46paS041wiYtFzgk9eFnqVYPkpKDvc3RlPT
2r7rQoW7xpEVm8j8tZLPk01r19SuFptx0LYJX9FuLB+z4S9NbU+1tw9746Kpg7hGUviyTCv3Gil5
9vLuWzFMp2mpHtrc2SVR/xw180E60aNXJiBzCtpteSAd4QX908ZvQfh8ndIGVDBe7YZgIf58fxYM
a4GO7oplc0P4B8N1YCg08t4v6amev84DHhFtqrmmLm4no1c3UAHCosmVFM9WzTO46XYxe8zjE4pP
wnn6c38UhjnXS0LlurCspRjFRH77IGYW1lunqeXb768+PkAdZZU7+HjP7767tNwFM7MZxnA01OFc
DagfhrTyhyun4iiq7mlpoiRcvTZMgbuw3P9NnWgRnHFSg/YIAximaxOFDkt3uTy1479tltei2KuS
2YsXOVxbmU6grR0GiGn6Fs837IH/o1l5ZfxxbJquDWCgFtTRsuP7Lv6WlTb+EcOpWcdxKTdYc+qM
7rUdhhfXZ/sYJdfz3O5jdz0K+iNzhr3n2mCHhijQIV3Jms58JL17HX3yQZJkP3HyOPXdp4BBLiFt
LAu2wWQ6vKur03VMckSC4r8z/iS7XySybDOmG6heHypkRgvoo7lXcE0ealqD6SANIT6+B8EKgKD+
N9WpI4dqXZHJk2LreZgnixcbwlCHgHV8KoBuhBf7ivCjTKQ8STZ+2uTDOggMSrAd7xo07g4uCXMm
vtO0sZ3jTPOubc4CT0Q5JDmd01RFp378UYER24nkQf0IfBuY3tSHFuMdSmt8R6GPKkfNdBz20K1j
gh29wdkXrg0rZ5x/LdajmifZwtfxmrFddOIHUBk9ZL88N6wf3AM5A6Z7fz4M1yi9gLTMWbTiQj5e
AVr6Vfg/OkLeNSPovUtnt87yYUGa/35Pb7oVlzpwLJlYnK0leiqm6h+P+n+RtFzN3oxDtHwb2+ul
i845XBWXmRJomQzaLlLuYm5ZF99c09H4zQ9eNT7VPRPOtIzXVcbnIYiBFmvSb9HUhmUXWxZ20wBu
fb/qIxMjLRMC01B+jMWnqPkg1m/3rW5q+vb7q6bjMUa+PqHjFUIHogNcPT+stjJd04xq+zUr3a4H
hwxeGdmwAy7tQKSz0Vm0SMbdDsLIUDS6OtI7IlF8ynvbmdVkES2AA7wg4k0X16VySs9JgUrOMjh2
TWdZud/c6eAvWuAGhestyIfiNtZ+I9FjUn726i/Z+JNCcry8Burj/Xk12V47ebcTtJLKQuHq1PhO
cy1oNXsPLrJr835TBzpGrF6TpE1ukzsUzW2Vq14q5n/e1rYWsCvrl8W/2Qj4IQg5CH8OQQNumQDD
/Or4sCaJSdyW+PB6Sq/QAgolX9+hkOJw/9tNzWuxKua5boA1Rq6g6XcgHD3nag6XbtM7Lp6Ab92+
ilfhRW0a3apuIr8J0x71ubPtadD05Vq4zl0vmqRfEa4d9pS2OEXOBMnYwbJQmprXQnZlC5tdBY9c
mvScJtFjkIkHFdvkSU3Na2ErGlXkKsbzBemD70oB4930WRd2ucq2HOdgei1yZSydARArJEMrJHYX
PHb/b1mzCS8ZIlbHhRU8zaKFoApPyO4EQZ5PbHBsJfu3wPnPdZlLHRvmZNzppizrrn3r7RvRh9mC
P1keKuhYFEsZElA1bPJ/HSJWddDQyGbkcyMWHSfW7RaanWcVHbY1r223JABJKuX1cGXecBh7clS0
OjcBfbjfvGESdKyYDICS4ALh1SbzaWqb94AmW778zYMh5uDmuK8it5sBGHFqAIMHGRLC92XagxJl
OC1IEHEbB4GpEy2GvaYlQd5BITLtP87Vs4zGsCPx0V2CcI1t16e34R4YihbKUiFRPGcFeFLnfAfU
3vtM0HAiv5jPQcv9EavIe2dZwcL7kg62g6jhnKVjx2rAVbqxirF88OA6QYYRmr0PjfIe29qGVzIs
ITqGLIAcbV/Pzi2/MB6muDkEbneIp021qrCatiWTmkWDI3h/jQlY5EMqkiLeMTCOW3g/DL6r48fS
ACoZpEYWdh7dOkxYmoRzbWnbYBodNAYNxNpfs2K4yineiVR+h7xXGIjo9/2wM0yujhRb5pgva4rm
nU6iZiQIqzq5JAXfsdjGB2s4d3navowUdc5nF2cKeFJYQfRhkp+zTIZDO+7iSYbAu4d4Xbe9EN9C
4Y0V19Oi3akh+u2Ac+Ua559yAQzS+OQ2wR6l+adkptek3DfBO2dYDqKRhyYIHhe5KUfJpY4my0Uw
rlXm1e+bilzHQIIq1rccu01uoAX+ig08W0gM/lxeHF01Hn3PA+JyPdx3A5MHa3v4mKneQUURvWY5
jmXz8n+cXcly3LgS/CJGcAG4XEn2Rrkl27I8si8Me/wM7iAJ7l//sn2SMUIjghcddADRhSqglqys
MOg056FSMOnt5mJOS6OonAe6jR983wQVav7ByEgU5Do2V9XmJfOuRt5xYMMc9LnPj8EskhRscrvk
IiPDKJ08t+O585AP3W+BHrxomrUstIp9y4gwf0AH2yBK56EXxbUfraNodAO73s9SkEDGg5WWmXYW
W/k1OANHn57qAz+58ZChgWGIyqOuX0WhljIuzCh9rzamBRpP/q2q15kUYZ+yncKXLNkbzZrQNR8f
eD+80Ky+9szSeBsKraS3I3njEuDl37J2GlAzro2nLuuPVisePfFVcF9jUSrJSAZrVgC7N8EAyXTX
Os3D7lvnfrqvlKrNS8ZqztSfvVYgIUw9Hm72GhqldwUBzxmRRHT/GyrdlMw2HbZtXXg2PvQ9gCyi
AOmamS37/HkZBwbWdBvY4YlfvYInKCBH4+I8Vd1w3LV3GQs2ZICJg1WPXyf+5JlfJl3qT+HiyTAw
u4DC8Bb6uFbWOScP21TGblZEPflGtUqvOFwZDOYVazOQFZppoJnELrzIb8BqsInHwNC12ChiEhkU
ZvKAF/3GkHmyQTnu9hHHECPafvXysz98bejH+8egsAAZFmY3ZWlZBHdDx79OWWg6//qWxrgU2imj
wBpibVOeMn7NAAhoD/OkUUyVfy1jvBz4QhN1jOZKwzXCBL1we2jPHhos25POSfhTKX3HQZGBXKbA
lb9iCMHVPm1H+5AfjIM4YrTCkX4mIaa0H/trFaE18tCedsZuRLLmbfKyAoMU+bVCAN0SkEK20aAb
sKc6Z+n5pUNHM8+yYG7z89b24WJeV/btvg69e9AelWOPWnhbg948O7Htdjn3pbGF2ZLp6BHe3TlW
l8SSFxhf0s+Ok6xieljXMTb64iKA07i/edXykmCcoany1rZBUoprLoeX69Xe4wK6z13Ly1EHLchi
mzcurm7IHkn30NnTx8bSPQCKzctxR2usS4OaJrgMPf7VHayvJvjKvNF62bf52x375gG20KKUdhNx
EjatsSvItSM8wnWniZrevUXBmH77/5vlQdfWpoM5A2HSu5gdvMWzG3w33DYJUqFBQqgEdPv/m08Y
vYH+gLKE+Js85k19IGl22ZiuYq3QfDmW6NpuIdNSkWRaXRHnTAxRZea7sIuQj+SdBF0uTJeDBA28
Hee5cs8mo/DMiz0ZRywveSizN68VdWBYoLrD7ZwiqdnFQaOb2KqSjWS3dOyDGrOBHcwLM44Yu3hw
LF2XmUpxJJsFgqggwU0wPuDvzGNxuhRn5nx2J106RaE3ckjR24VvBQto4noU2q2Wn2d/OwfmdLxv
WO9G2x6VgwoPvbk3dm0wlrlZjlY/pwvHFtBkexnS0O/SKcpnhDGiXlClNnmjcagVRyLHGx3bZow8
xUVNSu+xb7KknXrNPadaWrLlogpqbg02flFFExtc/DbnGmGplpZteKrSyeQVbJiaJ78lIZqONd6P
QpHkCGPyNy/r2pYkQ7A8bukWzpX5lbl26CEvcP+oVbuXjNjlKGcFPpiq++ZoGFbYM90wW9XKkv0K
2zIWn91ocustKtY1nLRwH5X6S7YbpGbhibrEvYbxFnzkl5LmX+e83mtekgHn1EAu31xw9VTdEwnW
OCfuv0MQaN70d2MAj8qxxboWI2/Arp1MGABa8ukRA6bOXVmehrlO6MY0hFOqz9xc9zePC1hilrxD
twFu/3/QbdDnX1r6innOIdHl2xX6KccZ6cDAuQ/kdMJ7UDWgXFqFflp8YXVpxROaKnapqBxqZANj
hXDA024yjLUw8yEyykLX1PVuHIOzkKzXQkRUWi5mexkzj8n01BjAR3VVOE0/2u64E/2G79ys5M1h
zKJj3LM7/IheOKfSrr+5XbXE9yWkOgfJiFsWVGwYcgJqru3XbHeHvDS/EjE+OnutWQ446rJszBZh
dpJvbjxN69HvdVkOxUUhBxaMACCPzYMHHr0+LDTWwrqsBfjA7gtHcVkQyZinjJEe/LhOwq3mbFX5
9z4npwqzR+8vr9i93DGygvfRGlofbLNggq1498RsU2PAqqUlA15apx5pBZl7JP9kBzzeWl9z7SuE
IreGtEXDXMEESfp8dKOiWT8KBDFxO7Uaz1Zx+ciNIZPfOeu0dphoKrKY5i/CfPUEKvZesmHS+H3R
q36EZLtNmhogu8E1XU4Yc+ykGQsHD8WTamm4xm9QfeJ2NG/MFt1feT2hHSIpRHFIHf6lWNgB8Ll9
Ho/cGUI7kebdNCC6M3kXdf1kxvVkb/E++UgvcG4Nm19tCO5G7oDGy0545cWOm5/uL686YukVbtqA
4xLgViIAlJvRqFq7zz0DXCINIh8JuftfUZ2AZL5N2gYAZQgncTAhaMYYmQpQmMHQkX4qfoTcHOLk
a7txAT0FPB+F3esYIPnAyngj3xjv9ymq3CYyrE5FAc+CohbDmXvTMcvMZ3/dBe4FPcntt71RUjZ3
tKgJuJdTzz/NQx+nU/rFKHW1N8XrIveH1ObUD2sB7mWgz5PN+8Xq9Yfv/baprulOccRyo8jsbq0p
ZlBqz2732tZtiPFur5bYVdqBeCQbXiq3mnDO0KCyubas+OCNuiyxaufSw5vPlGbO4uFgPceMypoP
cZ5udjQUREcipfqEZMRFVwwgsMRNPYCwN5qK5gXUxe0Fdqe7RhXPjDw+jCNK5Wgqup3vLe7igmIE
tbvue8RkNmBMrgpSxqCcgynMk20U/sH1G80roxCO3EhSgqu1WKraSVzLubR5G1J7vGxzpbnhVMtL
DzB3cs+fPIR2phmcNxO9e3n5sOKm3nW1yR0jbdBYAeiYbvmr7NHpy2+Vg47zYBeWzaMy96+FSgPr
29xJaG+fKtCdiNX/HlS6BIpKOLf/v7l1zK23mL+MTmJgWp+12KFriuOc70x8yuPDOrfKhsmjEA53
P5t9nYgG3efgTfh8X/iKW01uGcnzzu0yhvwPKOye6FwdDGf6UbQ88mrdxakwrD911TcSsoUlxOqC
+H1qSjaEoxlkfoR0tLXzJ0gPsLdWec87aL/dtR/KOb/UIjuM9nwuU+fLfSkpnke5b6S1yBjQEWFL
vgbNoS5GCp4IukZWM/xca8RKxMaQlPvfUohL7iLJkYjOigIn7jfCDAUpptixxbhzdcmWK5qvGAKB
88aM02uxMR7lbqfDHimUSe4VIRUKCnUHS3YJE7Fflp/sGgNFKI7/yHtL99yoJHT7/FuFGg3P91sE
q7we3TjNii5aSf5yX/wKe5YbQ/IRE1st10YQWRS/hmn60i9oSsm0E+9UMrr9qDebT8nIeD0jDgPP
TIUEInngRg+6gy77yPZxlHlwzP/+CGoxbPbX3kqWcjOjCfYR1p1o4vsiUkylpvJcMYbZreg+gssL
qOoj9D8qU/T9oj2HE3SlrGE3rhGj59xydmqtZOKiyPMqc1ySFFZzEd5yGM1f93+LSpckv9oLVqNH
wc1KiG882O74qbF0HLnvaxLSPn8fQm6DE2AKUpIgr3LwjeywEZGwVTfX8H1FApT37+WJh045T8Bf
GdriWhkgyGHeI4bGHjKxi7zZA9rv7080jmO4ToGECi1ozcOS1XyK3RQpNc253vb6n/otPiBZMp0M
aohhvIX2BJ2iSbWJZMswAKBsoxLk2VPKNTr7/jkDxfP3TzE4vMd+Gywwk639acrcn47p7aJ9xM+4
ffSNTW+0zMuBTih+Fh3Kqjkm+jyauRg07p3qpCVrTldBQDww4/VxxktvfmBVvYXW2sftqiO3UYnH
ln7Bkhd07aCrtleC+MWpQjHRn/dNTLV9yXhnAowNZsnTZGVZBHbnhKTby4AsxWTx3/c/odIjyYoF
dYI6w72dmD5m3G1lFHjfzRUgT4SwbvOdr//e/47CpOV+kXYwDK9J8VOsso7Gjp0EGKOAeTrsW14y
ac+l4zaRbk02ONiBVZ9ylieTITR+/Pv1LCI3jcwVRgKueIeTcmnCHOWIvPtYdz82rwkXDkegaEJs
QWPaqo9Jpj2D0YJjRJqVpM546M36PICAtgAn3LwGMZ+bqGK/61o3jkp1MJJ5+0bjN63jIAXvjpdC
kMe1rOLc0XEDqpaXDLzvNwADMCI4mSZ6vnG2LchwtrP3fP/cFdbnSwa+liWZEEGTBITMvws2/RLd
prk7VDuXDBuNtC4KcxyvxNxdArs6UCP45dpMA0lVLS/ZNvVXJB+tDS9EFTxmVhB1U/FYzDsfILmd
pGs8sxYTci49A99nJMAgY4cFCL2D+L7kFa4MkZtK8kA482JBTTd/A80ZDXP324AhnEXvI3/UHOb0
xQTiyt50JViFxOTWEqM3hzw1kUpla4o+yBmupXOxex2/hmp56ck2gqEpnRnnbdnbsZ3qGDTxiWPo
0jAKTZVbS7w570e+1CQJaO8dwJ7nnOze0jH3KF4KubvE99oACFiTJPkwfNjAc17P/udlnTBhYF/G
n3iSJRdTJnI+3kzNXSLH9aJR2Efmlof7+qT6BZIl08IYV9cvadI4bsQynHCPgcqEXkfzx/0vqA5Y
Muie9bxqDMjINcR5Acq5tdoP1Gk117bqB0gG7Zqb5/kDxQGXY7KOc2ynZVKM/wap7qpWqZD0VqOn
swHSmWD0grt9Zqvz0dW9b4qVZRSXcFM34CmcmNrkP/PeeQC7ZLxL6jKEK80Fq8F/h00HboLUdcww
eC/vdYGz4lDl1hFLpJnHl4Ak25QhvdBfSoYkoU01tT/FocoQrnnKUpTmjNuh9knT0HA22TPt/se0
76/qC7cf9sYDbmcXzEYuQ9Q8zn2Ikm40pvU/5VYcndSN9p2BZLoLUvndPN4e4Yo1IQ+6I+eg4AJ3
wP31Veoj2a7RL9U2tfgNjRfMYTv7bjhlXJP/VZ2wZLYtAk3Lag0nmebmcyGsaDCWz6LSeVvvJ6iI
TCDMQaPhGQKyce3qeyHsA8isztxhT+1oR06me7xUxyzZbkaEAXciI4lYy+MG2kHB6RX0qVGT6gDt
ilOQMV2iHo2VGStN/Ll8CYD8j93K3ldFQ+Dxt5qiiWDDeG8YwtwUF6cYw9LvPjItnbfiFGTkVl5t
42Cb2ZbwmZ8cUMQHQLQ0DP1ZfnBwPF9TLlWcgtwpUg6gny+7liZcfA7KiNcY6fVg6IbCKTSVSqbc
eY2R1i7HAVhTaLTjaTaCaMyL4y4rk8FchgvWSOgvHJQyLcLG2Hi05b2uz+VP3vqdjIJMH0wdqxts
H+g2TIwsk26rR4TjxW+ybcFxMjEMoNrK/tSsHQkNurymiHfhEtc8Imm+HD1rdDXBlkqMksF3hkC7
00ZoMk9GQkGhiqj37Bb9+b4YVctL73Q+1+aWewNNgoqHvf3SrE+58W3f2pKV24La042yLlm7IBpI
8AwXAyTYzvP95RUWLuO+BmdFlE5wRKBdCQ5u2o+HweOf7y+ukIvcWMJdyhdA1gBDXIevrHWGU+Zk
mDdrm+L7/S+oti952KtttbRGY0lSsJ6QAzMYAerCTQ2dC6b6CTezf/OWkqkA4YaDd0hMW2h027Fq
6890bnRJN9X6t/+/WZ97xeyamK6cZFYBwvkmnoflmHNdpk21/E1ub5Yf0Kg1FVWOS5AHFSJ+QUNM
ZN/iyk81LrDqBKSHup1p52eLSZN+Lq52Wp8LoWveVG1eslrEm0UxU5BXTlMfIrI9u8a33Go1F7dq
45LRgsvBHKsOJwuStkig28ZxdQAO1dKSza6lg0FjE+bSi4qByoSQkf/PG8dCN85dIRgZ32U5W5/5
XQ3U8DiceNp/snI7HL19k6eJTABsWCUPxAyMznab2cK77Ehqm+27imWUVxO4hpOWOFQu2HECGc7q
i+Nq6HDuKtFI9rqyuUoLfwLhaWZG9ppfLGAS5knXvaBa/vb/N/YEwgVfGJuF0AMzlT0nOPWbHdud
buKSannJXBeaptvclBsSRCLuA+skluah9aeP929L1fKSrdJxNl3TRQbHzManps4urQmqC8/WeBMK
j0vm+t0MgmZWNpHEHJkTd41wDsQtho+jUZgH0ghQR7j2pGMwvp3oO86FzP4LGmG/zIZqS2YgXEb4
cz3Znhmc+cUi+14XR7LjsvbHZXUQCWape6AM857yXbO5PSJjvMoyWM2RA6VQrdUWuZWB8c7Gus/G
ZGwXKIBb39tw69tVZ4Wz1cAvDdAy5OvQ4ooLTkZ3LWm1eYjpsXthYqZFgTks01pqojPV4pIJu02z
LQ3SNElQ24fAbo711OwUjGS+AwWxeYrqStL3Dsle7cDJ20M6Otz64LMgJ+EuO5PL1plXsDpzDCSe
mjHpOYrui3uxO13gpMjmy4yG08Z9gJKRWvFLcGZg8lJ7qFvgw03aIjtnOGU8bSXOfeL9l6LGOLtd
v+o/mDUymKkNGwcssY4Zfy7BkbO6Q7xvdeluIv7QCzdo3YR23XXtfgjQkFOiI2NV3Hy25EqMtjN1
DeihEpNjCrALaH37w8TA6317l1wJ03LAVjZVbrLmxYfGGKPcIte60PmgiptOhquZq7BnTFoCZqfy
r10qTl01JoaxRmZn79NYGbQ2FilAX03nJmJMPyNh5/b+537d1bRIZIrjfLaqFPEl4ILcOPg1+TSS
7DKRFWzW5b4oSYatGTNhXmOnNKmG8bwSjgGF7tnIdGxXCvWRYWvdkhslr+BwebmIWL4eO7s/5MXO
UqNMcOx3Vtl3BhLVa8kj1AlOAoNXGQhedqmnDFsDSxdyjj7qQjWnr1mZfkJv1cPc6Ma8qIQjWS6C
fMBPFugONd2PkzcC18cOrbG83N+9QvtlxBqZzGrgVrEmIDk6IkUUVtVwsOv27AfuvrvnT9f8G68u
gMcbMEx9ShwnSKhw8B7zy7zqwgGVgCQ3wursriEcMbZV+hczc+H2pr88xzjcF5BieRmjtjag5CiX
zEWCpUgwwTTu4Fa4gS4FpZC/TG3cjPa4dSJfk5Q7h9w2Qs6zKWSzeOqn5uu+n3DzKN8cQI75hKxt
kTGd2/oDGGPwWGYHs8w056vwKGRq4yCoN6DRAeZu6+nY32isML5el+V6d3GCMZl/790pC8eZfdAE
iOZgl8ds3LNprCulR/uxzGu/BNNNy58W8lrp2D5U+5VlDUaYHB14/DoMjXekXW2HxKe6h1a1+k2L
3pykbZVWUABMfV2GA9LSvq5UeNvdf7x9SOOm/G/WnSqSuU0HaZhrg57fsMwfqf/oVkeuI8B+14zw
hdsvevMFAC7WzKcmv+bpGFvZidGffeFq3leVWKQ7UojMB78sxFKaTegMP1zd9CbVwpJj45cbdYBr
a66FMyB3itGem6ZOpZKH5NSsS+cRq8PK7dKjRnVeaAtSxz0ZUwhbuhI3G8xyfY3F8+FYYGEQsftb
pRG2YudybNU2QbbWXtBcgQkx67gh3w1Ts2+FuOXIagPkKLe6nl8d/mQH17KNd1yAJJADqsB22irw
oR8tuBwNcmZZDUauw/3FVZuWbJKOeJArAWHXoFAsenbIR11X8vspfmz8dgZvrMYYFmPtF8gamW//
k5+IUxpnZphfFrA3nYqE/+yP93+F6lRvv+7Nl3p82y8Gr7n2+YtLwGEAqlfN0ioBSdY5usO8VSaW
JrD89TDr+BlVW5aMs6SCN/0ARpyueUx5NPiPpQ46rhS8ZJ65ydY6J6PzYJspxsQ7mfU4tvYclSNm
UmGQYhWWAzdDshTfp876xM0sycuxjWw3XaKs3wqNsalkJ1nyUJeZOTdQgMKvY6dL0W+qa7dQLC0H
JQBNZ00DNNl1m5Zj0bJDv+r6i/641u+8J3JMUqwpBu7djsZ/WZP2Yr1ucQnK+yASx6IK7VdMFj6P
mktDoQZycJILvwReocZLvn204ICID/MuqgQSyIFJMW5VMU+QfjN5V6hb5FnTHjQZlpYsG9G9Y6P4
CDIz+/dSfOHdp3ZXXQhLS6bspKPlob/6Niy6fa5yG43E7AzaOo05q+QtmbOx2oBxeThbwYrnoVyj
0U+fx1TniqhMT45IMBio6Yl1u4ni+gc9dqcshs4vCfJ4R/PB/Vz+c//GU+m/ZOKDP3SkB5byWo4f
qP/cORp9VK0rmawDOvE1taA0tvO6wP/D2LfV1cSatzflHbuSgxFvth1u+lt62uA1TOxkDWeLghwz
O+2SiRyNMMp4mXW0ucLVMd0PK9XkKBT+pdwtg1FjWw9mb9DR5ulDjyFMQnQPg4UnLH/th53ugxyI
lPbsBV1L8NAEz9t6bndBQUggJxy7BdRuI8ULz506so2DveI62x4xKvm+1BUWJWccK16smNACYsPZ
ptE8+SGfwaaR6uIz1fKSwW7uUtmZa4Odzvl3NT5v/edNl/tQ6LrcHVMUt36b4bZ08cMbg4unHZii
2rRknfawBq6gC6wT4O22TZj7c9DdvSorkix0DEyzL4jVXAcXDTzZ1Sp/d8EPOh3uH+f7QvHlZph1
LEQT2KAZZNSMnZHEfqWrDLwvFV9uhKlMTi22YeeN/6NiH/CCh9ptKy5eX26BQVmjNSy0yV371+Zi
hFbIX4IoRzvVhcfZIYi3j/flo/oRt2N542rS1pxqseBHeE2L/tqrX4Oefxfkkvhy88s6gD9vbPA6
tejcQRs7yid7CidY+Xbcb7bNaT40BcfKPXsYyufB03gCSrlL9mlj5uxctRsejE8AW56tsx9bj/0B
DPCH4sBiQ/MdlVpK7vLqumQB7x8kU9LLyqtw8yfN9f6+QfnyjBR35tUGPuzhwa6HT9s0X2nnHECV
eywcpvmEaveSzRJWO1Pf47WezI9r+bPcBQAivtzm4uagijQynOqU/liMV25+XNbX+3r+x2P572vt
+/7fGtNUg1EuBvZsnNNP9Gid2wf/eYucqD6ymMb3v6KQvdzp4k+B0Vh1hgQZf0zb49AaUTqe1kqH
cVEI3pesdbOntOktXPFmdSD9ZdkFfoTgb7fDG3NCjY3UrICb5xdLyO0P0/bpvkBUG779/83CmUcq
Mc9YmNttQn0vqpx9E0V8uXmlmM3MCG4hk0+nM4Z0HJoNb56rI+FT7VyyUDS/l/ZoQ1/6II86PkXz
XMb7hCI/p0h+bPbNqW7d3w27Ov3L/XUVd7nctTJOvLXdGqTS3kCObv+rnlE5YLrJdYrV5Y4Vr3EY
qxrodkA/I0iyKYbRY6r1/a0rDEfuThG9u3pbDz+9Lp85exqNpDJf5nxPyQz9ZzdP+I0WVinLnGLG
WVrrsfI+mXZcWJqBSAo1kRtTQJKZO6ULLWQ8/cVGewhhS5oAQyXx2//fbHvIt2Wx0ttt4j0MpEbu
+mxPOloW1YUod6TM1DA5X7H6cBwP5qGJeVSeyLN95Ed23FUwg+Sl59RbO59R4kI8y/dmfGTro7lv
dpz/H17hsmln8xYyjvYUNuwh60GGzcNVB7pRnaxkpeucbSYfYaUrcS9jkT1UugbtPymLd94ieZhJ
1gV2ym/XrX0av1qx89BuMQjID+nzBydyDuYQYvqB0M2dUPk0cn9KjW7UQaSQVHC2MU3j2B6zo//F
fAJz+GG+ZAfdjawwYrlZpVwwJcJa8LPotEbL4p233jm4kwFqkl1cS8SXG1ambarMdVuRJxte22AM
qy4L8/nr/UtIYW9yu0pGMXgkMxFaOo57EL2J+nQag8k9ur+8SjySOXsWMSrLwTEYtR+V7rHqTg2z
w8DbdxXJdMPpkBs2SGj51V1PY3+ZRo23pxKLZMPl7IDYpMbd7PNfxD8UwaOdHu+LRGFjMskwLybR
TSsKdEaRxY3dxNaie7/fz3L4cmeKObGxKxzs2vFPXfERw2RDliaYezV4ulhetXvJDUYumMKUsfus
PqIcOuuI4xQU9r7ci1J4RUF8Dk3JLv4J43yTIeGXPixjFutaHhWHKnekgKivG/oVypKxH3V5Ev2r
0I0jVt03cjsKzwyzzRnsqPyKccfsfCuUTJHgITjAIjvMj7quUIVFyQ0pDSm2HFCY9SFgD23+ZAX/
1FboMR37h0KF5I6UEZOggnUL1gejaz4vzv/SjUWuUTyYhR8GIGe5bwOqk7hp15tXnq+s6LKbDSyW
d+LgvwMJ86nbR+CH6rZkvUNa5GhVgy4x8RMTBEIPga0uqFJtXfKRLT7kreAmnmB6XDmUk6GPeSo1
VVmFeVHpATYavth1gwwiG53Q8TAQctkXfcvDS4DNWruJ4qFKq3/82v0ScP7PrsOUe0wCB4xfNsGt
M6M8ZAxNtKLtjvdLfH/5W7D6juMgd5lkYkCr6QyF7+06ps7X1HqYqzXeijRslsPqeZqnSnGwMrOw
w3ofkp9Rs7Y+lTQWIsl0SyuMSqYTRsfgihm/GKoDwHqOQW7jFM7eKUUGV0sfo6h4+TKrMF+JUeeg
Ib3y3/OBRFZYxMNPN55fyXGOWXS7R5nmwFUnIlnvZtTzVFfw/9OBPjnO+JLWaC9z3C7mth2D1Oww
Z7rRJqpTkUy5YOlQLzeDsLMl7HMrXoYBEDEdvZLC3mSO4bliFWAhsIqePw0b/mqUSSUiyY4DYWZT
niOVWVtfUPm6pO1Lyq9WgzmRU+Rl+5w3mWfYXKYsAFKLX9PyuUXlEVWHXRTzxJdhT6XFaZB7yLrM
9BmIsMOQ7SLwwcpSUspK23btVoRHTXbyyHUq9wlD7jzBDN0qbWakF9EPWpsspCAZzv69fwcp1ESm
Fk59PgcUBeuHtW6zsIQzHha2+Hl/8T910XduOBn85IGIZkRB0z95/EteXQpzDif711C8rMu3AVMl
aV2ExfSSpi9BUYZ28dISTUpZcTHJoChainQeWngto5tGvnn2za+ZfRoAntMqksISZL7hwe29ElMv
btVxo4lbzJkPLOsjelGfed9dCkxLXfPqcF+SqmOS3uaR22lR9qgeegt+Qe++Lh7mNu5bW7Lo1hs7
xBqIwjiGbDBQW132rSs51IUXZKwmOALUg2Jz2+Kl0BiEQhoyTspZijIQlrc+jCaLHVLFHYLH+5tW
ubsyUEo0DiVLf3N3+9A++SdyWM7+l3kM6w/k2J/SSFerUf2Im+a+8RSXFu2TaKJExqZuwtR3j8TW
wYIUT4tMMpyZA3EnULtdWfsLCBdk9sA96MwaEak2fvvqm40LjIQfDYAar2P93IPzpNs59BJEGH+v
DG7kdsgDeLdNE8xRihb1sPY8jToqwgtbem99xkgLoHdzNYbLNPwv7y/gxDR6XyMV1fL233uvUoq5
WAIXqcfbcGvPgUHD1jx4s8Z/Vp2pZKWD2Tl+HmBimFeZoRXkhwHdY26pa81RLS8Z6zaQAWjgBRXK
9tq4VyFeK11voCo3KcOhGMsWg6GSdd2ehri/iBOtw+1TebnZk3epNQkTxS+QgVFg2ljFkm/8StJg
ioYA7UM269Eha9tzrLkcFKovA6I8IMnLdUGI5DwPTrSBsTVq4hTgK1rFYoyMU3XAhGmNwqocXxkj
1THhifb2NYsdqgvuexFW+Fp6nI9eFlVf13iIsoMu/FbJ7/b/N2bd13PtEg+Xhkl4ONP5pWtMDEcf
n+/LTiU6yba7xbQmzN/hV+6tcYsaWufurMD8ucrf7NwxapCpgyjuymYSC6+Min5faCkDphrHzCfX
hVHTFRvu2sgVmkhDJW3JnFtvSZfZvyW00iEsqyokWx+yQFMiUQlbsubBQ+kS9K3QHDP7sJnOP4PZ
nu+fo2LjMk4qrz2Tzy7Clmn6Z60uFdgFGqbReMW2ZYyUnRl0tBfc/13fv2ZBPkWkJpvmglYtLr23
o+P6fePkCCl8dzwSWthPfb3ooGkqv0FGSGXtWmVUDLcoFbS1yJLVURmxC/+wxnWcxzutVAZMjWbT
Dr2FYDgFCSIznHCi8aB7Y1Qiuv3/jSHNbWZZw4LfINIqHjmLrOCwT2ukx5c6C53IDe1PZgHKzgXT
qxZMOIoCZ9IFpgqPXwZModsHJHx9Hpyy4WyMqKhjAmxq59DOMsp1uSbFK29KZuttwgU+EE6E1adj
1ArLPW1F35zXtf/p53n6cZ+4JPutNls0lOIgluYJxzDQh2WJ7i/9vpi8/0CoWF66qQVIjO/QQ+/O
j1XhxMvqXhwvx6y4adf95slwKiw8W22J636mD3UZzyJpddf9+2fgyWCqfivBEE5R6szdNSaUPbo9
RtTYgQgxwI/E98X0vil4Mqews/B2wkheBHdFi4aG7hBQHdJMtbT00A7BmDkY34B6wJCeJro9Tzsz
EJ4MpOp8r8vbfEJOqbi05NiVGqVRbVkyXzvrjXkeRugjugHWjV2MljzvE7TkN8+BmW5DDmkQUYXM
b6I2+9/9ld9/qTwZOmXWqSHqCS0vXfVQY3BbHvHx976lJfsc3Lya2ADtGKl7JvOPdHaeBl3qQiFs
GTc1dawprRUSGcFhbfdV3Ha66FYhEhk2hQniIEBvkEnCiJKzsWRxbfivS7Bv8LAnA6YcEHs76Vrw
q3+jb29/0MELRfXpvswDPEL/zSV5MlqK1pB64HW37NrywyozEaYFZlRRP5y67SHvkaNFN1JozLqB
uwr/25NxVEFfpqAdqZB3S9jnaoy6ryQSGAvtgrcx5P/n7MuWG8eBLb8IEdwAkK+kKEveypZdi/3C
6K7q4k6A+/L1c9Qz94YbZQgTerJDD0kSyEwkcjmn24mjsyv3/VWBFffP6vDh8PU3gI+IzIMhJGtE
m+pb5awxY4th+XRbr5jwILc8AwEm5hDpXTIArelmuApS0eO+YsJTj3dnFDtTbU8FxfvfUlMrm3YP
lAN3K/POGwrI9suw/ObcninA+RCyY5mHM65gUXaQuEQGhoBft0qKYVtdtZaYksOnOL83/y2ob7zh
qvspVzuuGCWYA3Owv9NwmDp0Csj7Lfjnsm1oXIbacBUMjFBJO/hnakeytGNe9/Fl0ZoVUbutpmms
WM7gRe0BswWA5EyRf0isynCy6MSfD/kPWp/bDgjpCWzMtRnouPdlOYVtYLhPaFyGigRcpkI4qEwg
WgPVayKHQ03Fc+dNO4tVfzMruxnrcx0bHRaX10oTW6lNWE5qbbIniEy4fO2Gl776uw9SULh9KWYT
CpVupxUzrmmVJhgSxSexIkzcnwk1vLtOsGLEZONTNZaIbCcni87lqEmaxuF0e6zYcDp40gswtA0b
Rki+LsDWb3bceb1u0RWTbYq8mxLU9B+IlUVLtewDd3m2O+Bwky12hu0696y2XVlo1gURqcRkAz9k
3pc0+VK5hlqFZunVTitaA2zSWeB0evLk+V8yU6Csk3tW0w+21dmsQ2dIeR5+8ey4oL69nxfLFMZ+
Xv7gan+VVQE7YO5s/wbRW8S37NmavndDGtuuHdLFjqrWVCnVmBU769WH76BN7Urr7N1qe/yHtkPk
kwrx/o88ax6F0xgSrLrVOv/+4SlpLs7IniD9CwCpV/r5a1t2htZP3QcoRuvWVZ6NHpzc1N/WfJ/w
LuwpykVi31um2XHd6yv2C9zRaaQEoT/tb0GKmLjXnYhq51VN6y0AyxPePT0t/Y0rirDuDD5H4xiY
YrrV0JZtOzS4rlgPZLlnCXABny57Bc1yqE1XqDyiWj/B9a8zCotueaRGlm/NW6vNVoIVRTlvcGcY
/9qBg+nvYKbP3ZYbDi1NPylXG66sIkkFLXDZmp+BDxfTPfneRilwBnbWMavCISY3ziEvI+MktOZC
rTZepXR1QUCHM2VZl3/6HuxtEg+u/AOaOPbXbYdiwu4m6mleCxwB8m5pusgytt/rXl4xW4f31RB0
59DH+u47PwP/xS0fKxSaL7+4Jq8Hjrz/uoWt6ElV2En9b2M13Z9nreUdj7q4P9b7JDYFntrnKPaL
jIC3yK5Cv+fDueiYP7PjdrJv0GQXyxvyuhjsQlOMAZPhf7+nQXmqz2iKBOLXZZ8emv106N/63RZX
8XowsVDrTEQxbD5vfQGvgU2xv3VO7InnYDacwxrDVnuyGrqB3mlGGpcDuKGlWZy31/WIc7Ufy80d
vvQ5RG957JG9Y8oNa1ZD7b/KS5q5U4psQVGIezCEHey1jWEFBtvSWMAfPVhTQb1ywWIPfVyzp42C
1ok8tteG6Gr/VdWAlIqcc7djkN937FvgYXkqEwiU7u0V+y3h6prCQcsVKw7edMiLKewBlOOYiBB1
i6/Y71ShYzID1P/D1hQ7ZCLtSQJEOL7sHXTKqBhthvxAG5yHdFP5hH7kKY0uy9UEDCqLOykDzruz
kXL7G2teGu8HGZAdI7uGGY51zdVIbbCywfDitgEaSnyxDxDSLpO9z3i+l3Pc2ta9O4H+lc+GI02z
x2rL1ZA7XVnkpH5o+HELSuAYvlvOb0/8uLxami1W+64Wmi41UJHhOkcJ8FmrDEfWRsl8ZUJO7b9q
xhFcxAV2w/OsY2KRqAXm/+VX12y02n7VgOaVZWVQPyStiKZtt60PVvpXJeJ2MDh8jYqqLVjTPPsZ
S/z6fLmwcLkwDUdqeru42mHlU1p3IGQ7HyQc+Li3ck8ei7+dMRT31t6OrUN/RwypE903KDYMJHk2
UtqIh5Lz2G7bA/LEhg34twnhk7Siiv3bJmytEtSj0J0ffAm6nffVHsJzSb+L5524X+L2S/WVRtO3
dp/FV/oNFQI4k8MCejEbxUJkSFv0fGKW3fBBurVSjl565gCbesQrZeDeTCAiSBqDFWvMTO26QjtO
7vgJ+sQSu497t90lAGXvQI1w2RR04s/3zA/3LxIUYlwyiF9m9w7l8Tyk1REMrQY70Ik/W+AH8cJP
mown2Gevrm8cmu1T0j4FhWfwQRoXp7ZcNWtFxhmZ+4e5eQraV+m/cVmEfmWY2tGFbSpclVc3zEMC
Aq9/g+Jy1AM/gH+1b9leogAZiuuCK7UBa0Lz81Sjm/GBl0m/9yaUT7NgLg3XPY1qqh1YFfTF5e0G
6R4LAfix8zDGc53yOP/dXRTF0fm/wI8OiB/s7U4iyyTm/WXhuvdWQmYyg0yvSaGZtVvuayTPN9BO
XidasdZyqusxmCC66Y6dezT25Wu0XW25GkC8QXASYkgwuM3ynXQOlQmkSHdTURut8mJzBPHgYQDV
NcbsNz+kcRCXIrTGyMZlZTz0hpSM7isUm21lD5KmEk+yXGvHpiZKipOdGHRdZ1Jqe9XqlU2TM0gv
7tGgvN8OIPz8WqOmk8VJZLIo3Secf//gdoamAmgRPx/w3d/W+FY694WpcqoTfVbXD6JHIoqMArzs
IduepBPn8pWbeuR1otUDt26Lpk5x4Dr9CZjEbn8SucGYdKIVS13sbvCS7twYUP8eSQo8zNNgwszR
OGEVDlfO0s/H4XyBY4eyjP25Cz0rDIbXy8aqe3XFWMVM4V18t0amucMULA2nvoukkdJO8/ZqZ9U0
LwvoI/H2dpVG8xaNBYot4svaXRdF/dFd1RTD2HUIk3NcVuaXwEQhrVkWFYFqqS3Sz+BmfbCdX0sZ
Sf+lCgz3IJ3o81J9UPEGE7VVUuGVy5LeYQLinzqt7lGSMqyIbsXPj/0gfsjtglKOnGk55nvQvPrj
M4il4jI3DQlrTg4VfopM9lhs5zgvJU9D8+iZStO6dVHsk/TFSsERBse4OlEZfOumIXSoIVute2nF
QnHvzMg2Ib/p0QnwIWSfWf3uCgtinnoZGXI6yn7bxHsvfgby2AE5tau+XZb96VUKss+f82Ez59Sb
XJEU7AAKhv4pmIchWu32N3KDYG+WFkbHFn+8Ri/xLGX9u86S5QZ8gnfePqezDEWxL3JDNUj3Hcry
11bZ1qz2xPta/069p6l+4Nlrmty4gzS8/Tmi/uPKg7dX4hncCG0k3Wc8YZrvbZEcS9/apda0dyT7
bnv9bma24ZD9VJfwKMVlDgOTtA8yevQHAa5murNWtr+8359mMNgfRCTBCtZgRH35e57wuPLyndWQ
34vtPAze/AX8rxEDYKwU9HT5cZ+aHB53XswP6kUdUiUrqnTvllXu7XrbjRuLktyUZ9aJV0Idu19G
h9hYqHHydgCNj8gIXJPMdOpq9kG9nlSzsDFWaon3svpeVGvIMDt8eV0+9aFYF8WH1jhU+qqwsvfe
vp0pxliB1Esf295gDbp1Uay6tfvZQesKPaZMfONeGSITs5cLveYEwNsrhmwnHrWcpMrfbQyFWw5/
mtPlMMl/smw03Jp166OY8xTU5TwyuLwVAyFNcMzmJZqc214YYmTdzirG7G527fo25E9iPvKExt70
4/LO6iQrtsvJhlrrTOmRMftrPrhbFFiOCWFYI1y9oNRtxodhbfJ3iSKaFYz7muYG96ZRGfV+AnbX
2utm6Po8FKAWuKXDelcmb5cXRSdcsdMFrKJJPjJ6lGx8HG3vC2/oF49dddVknnonASu2m66lpEd3
6Z3nIJ/7G7tf+6+XX16ji/82WX3wYdmcbCC8o+I996xoDKJZehgleumvuuzg7RVjtdIiQ3/hSI9D
UWWRRbi1q1yWxd281oa8te4TFIMFg89Yb/P5lJ8KVOmbqGfcCzfgQ9dzYOKt0SmnYrOrhT7vAlXd
Y23N4wsgPunzLKSp6q2TrlgsKzgg20DacbRK0kZNxqyoDUyQOppT8V+G+g9bPFZ8cEr04mE0colm
CpCIUy6bkAxuHCRuOE4Rky+XtUljCup9ZRnTwfEsaBOQNUKavVVtGQaFwTHrhCvHLXJdaH20JnZc
piDkoK4smp82NaH4a2Is9cqSWaKd6hTxmwUgiq3JXyuXRsXkhHbT3Ha0vyr+Z546FAIeq7pK+54d
wKrV7pBYS2982poQzM9r8Ukcp86CpNbYF2fK73d/uE9zN+yT0yDL0A3iJTkl9VVlUXyEYtVjUxLp
eghIc1BQVdS6d0ZuSGtqTMFSrNkWG6LopKLHfCx+ShdYPta2ZPFl/dQJV6zY67cBR0zf3C3n2dcp
3351xguYTrZiw02yrjbjGTvWSbqAX3XeZFQJ35gX1Km/cvY65VKzqZro0XFdumvXvrpvAR8XT1DQ
q9beVQdBEJIEfUJwvJc+AemhNaCt9kzOdhXeDnPVCZDJTQm6dwU9ovJ3CNIqFryKp8C+Gwon8vtm
f3mXPzcCV50GYTgLZOa09FhVfL+2OQ8z4e1qPz8UoMU7Z2pB2WF41ue74qpDIVZVCdq1kh3RXttF
6URPG/gKHlwvrwxu7/PjzVUxdrvelcHc4Ql4yk05i3Dpgu95WsTEd3eXF0z3EWeV/nBCuL0XLDgz
6ZHz7D7tnPmwcTYfqySZf19+wufG4QaKVTuOTHGThHGsbUtCyy7Lw0akH10nXTHr1vMBK9ZT71hv
ICacBqd4TD1yFUw7tFYxbE69pM0Z998I/TX7ZeQHzpXvrZj04KEo3fU1eSuyebey5bDWzuGqJVEn
RqQAyDmVlXznXv59Y+6rzMU/l0VrtEWdGGFFS712xluPuXNrJcVNy/e+B1Cc68Qr4fQ48SCx840d
J+AaH3trlrdIENMdaC5N3ccabVTnRvrKIkXj+vQIfNNh16Ak6twAjHu8qrmBQdB/7Ymydkgth+BG
sNo7PvF3L0FaO2U8TCdEFJfXSePl1OGQNnG8wncQDgVN8Z5yGSakjGY2N7iccSQWF1/sAhRLDClA
3a4rFuyV/UTrWZA39K9HDL2G88wislKDKejEKyacuGJyVidlR7BPdtEqp+y4cOaHbGyuopfCrih2
nPkLbglNS97WPt9RmezWwpSq0SmUYsh1seYNWxG/A17gfcw67wxjcxUmNHPVKZEqsUbC8oa8Zf3C
wlEEftR621XlRkg/q9cH378g3Br9BiH7lvoIWqZdW5j6rDSros6JUIzBbjzFgufUC0Um9p1zpcdX
UXmDrcKJ0gzwQZn7ljp1gFBdmNrYNbqozojUGwbDF2DIvdWb8zX3RXlAa0MZ8nVN4su2+/llw1Wn
QiRqgNay9tl7HXxf8ngRt6Xbh2hjF+3L5SdoogYVl9exl77LOihN2a0hnNF3yx+hO87R7+rXy4/Q
fYRisi0BfgdjQ/Yu62LHgiho74jV7Lw6arPrnA5XTBaDQBkD4yR587d05xP/aE/p0Wv8qzKJrgrT
WyzB5PtOR97gNmPqDDsKpGFqXQWozVx1PoSWvlezEUpaeFlI/ep7tgxh3g6Gt9eYlzojMuUzE7Zf
tnepNYs5pBiqcfZjsvDFoKUaO1CxeH2bCekxLu4G/8vKwO3wwtvrDi91UmRepJXOOKHuSNnfWMOX
oO4QFfaxl93WdMCvT1fpqDonkpYj7Z1OwgzKl7qLgvVejnkYOK9gpjecXLptOP/+wYHWae+5FZhQ
j5kdOAe2WZhoyqltGXZZY8hMOXebOUVdycImcMC8JezHNu2LAYVsE1Wk7vUVK/YmOfoWMJzfSvCn
YIrsLiuuAr+D/ivWiwZnX+Zdxo8ks4d4tOn4VgeDyf3otFM5c9fS5bjfYWt9F9myPN8FNmb//W53
WXM066JOizRZ0vbjcPZudIibZglT8X6dZOXEbYcAgGJW0b+nvhUBOetbNXCD19e9tBI75yuYM5MS
gS041QcZ+sxZZZTOqYl6RLPm6liIpKPb+htN3+VAD9RHXWfw72rHhNfxOS4yc1VA3iEI3M0lfocS
wCkDaNbo78r51T5DO3dzmAfuTtqHhJAQLOL7y7uhOcXoeSk/mG+etwsVs5u+A+kzTGYQTTxb5/+C
19rEmawxYXVeRPrd7ANSDyPJ+SqBNVPPOysV+aHxMQra5d4/132JYsmJ7Y9JMef9e9MeaXpjte/N
/N7nQJs3tdTp1Esx6Clpsx50i+TNbt9IvkUNMbUO6yQrxtyOwxlLopfvXYJR3KK/t9LuupuwOh1i
2bODFYBNlJK/cgvY+5jpuy5hpo6HoLsQ/iyDvmYSwERCHFc+GF5bY2rqhAgokVZ72bAipZPv/Yzu
65SEEzMxJ2t0Up0QGSf036PUyQ72SGuQ2z2Ksv/aYNoonLPacPhqNlWdEknGae7ncSFvAebEW0p2
s9FT6FZHsVr0SGfokZ7k+7TaEXdFxBo/QoHsujPdUw5dMLKjtum18l2U5Jsk3l3pJyb6ZN3KK2Za
l9YW4DYt3xPQJ89iDJ3+tige1unXZTegWxrFSBs+AnWI++k7GZtY9NbOJuIpyxdD8VonXrFUh/Wt
TawkfU/K73T8ZbffmuznVW+uzoRYI5r63QCiHftgrST26r3dWgY/rztb1JEQBuKvgjZ5fZete3kc
bwo09KeA8ozFrni+iiGDYTb4v6cJ6SrJNhaQtyRPQtLdeJh6HinaDg21Ts3qq8MhY5IPVtZO/AiP
+YSAxwsr2Z1PxY7fXLcJ5yd/OA+DcZAWIS5AGL0xnqo5xizoc8lmg8fUaL/aksXTsbGnxOFH7s93
NZUHO5l31djtLWYbvkDjdtROrBHzXaTK2/G9sezISWQ8Dybb1YlWbHeiPiuWbOHHzGJAaV1RTiBW
ehUcCJRHsdw1GMBhSIoaeKFDepMxp4snitH5Mgicq1pDXLX5SgC6Ku9Lix+rYIhytwMIsilNrlFN
dRZE9sOygr6XH9myvMmNNRF3xIY6PDUl8HRPUALnsiiFTZMKFiytryRbI2sqHjidrnP6Km856o1i
TVJofoKq3d4T5fTYNU769Sq7UtutLHubkI/3cRlyAEnktdsar1XxDHoRE5qhxrTUtqtFtF3tIvd7
nFYWpxWofwgAQqvOPgyrfxWmAHPVcZDcTRof4ughKzKxGzpRH7JqMjXwaexL7b3qtwClhSVlB0an
32tprQcXDLnx5R3QCVeMdxsw/A8SL3qYJySWG49Mkd8UhnBNJ1y1XeYVC08HcnSCl8n9MkvDcauT
qxy33bR5Cbdccuyq7nal28HZrjtK1HYreOJt6IeNHAsQHE8/++DY+L8vr7RGE9V2q8T1CChUsBip
/dA5X8feCmv7lNk0vCxfsygq5q7vpUE7NRNBnVqGreVGqF1eKfr8SR+OP8b7wV8wP34csywaNyvu
+tGgfxr3pbZapdPcsK5eybF2ngEHH7p/WeTHdQtyXqgPby1bIBkRIdPb3q7Dxfdv+tZE0qK5H/87
8vNB9FbKul39Nr0lzn2afLPAltUP8QwIcaTIDYuue4Zimak7V/2IKtxhBn7jsV/dBWk6a9oVhVvs
61wMRzZupgBHpzyKpRK+JshVYRsWCjq8RPShsxr7b3TCVXPN7B4TLOc9lr/BRh43pbW7vMX/tmv9
2drj/tFbxUTmUr/FItW/JnIrmz0v7RCICrskEIeseyRFFVaEXufQ1NGQAAPnjidADANy+2PmpXFf
G/JfGjv4o9OqRKtVMfbp7Zw/o0fk1k1feWOaaNEJV+w3oTOVbSrS29qbQmJ3kYe7ZykzQ4ygE3/+
/YM1LE07CVtgfysn7UN7/NGy9u++NWWKNOqj9lVVZbfkhY3msLLYvm+0fxO8MJRSdKKVK23R9YXX
BHARHf97mMdv2WZKOmq8vYqy65f94PCJkmNSAG81u0tAwyPerKtQyJir4ut2RSDB1G6RIwiVI4RR
+6bODUegbk0Ua/XcokTKUbADCPvKMF+CGQTlMr5ssJ8Ld9RmqqEjCetXhpNbkGcw+0TuzK664Thq
HxWBngClDhbUg/5ls+cn0WxXij676A8Knsw8yWrZpbc04eD+mMchLMrV2V1ek88dvaN2Sy3NIktm
Q1U6IMpV9lMivrbADmyal7w1fMDn2uio7VIeuLioxX1ytEbktQBmkd2BgrdaDPdX3a6ef/+wPsA7
qQbHR7OxS1h5xzKBauFcyu0qzgjmqI1SXcDs2nYrcrTdHOnomDhfNushNQV9utdXTtqNUTR1ySG9
dYrsJl/qZ1v2BmPS7a1yrgao9mQYP4XosXz2OmQSi6HdwoHkXZjZoL+YLekbeuJ0n6Eabk262eUT
DABsL0WbR47312UN/dzBO2rflG3VZY6xenIUS7LPt2d3WqKhNuUPNMqptk4lW2ZtCR3T22oboobf
cCCfV+IfNzNc73Vvr1hv5yc0zX1Cjm77WuZ55La/OvCvXV4azaKrXVMiWzBcvBQEwRic5OoCVCjt
m6/XCT9/0Qe76i1HBpzUOERS+2lMg0eemgaddIuimKwDfqyFAGzp1nPFI9pGQneUt7yeDSGBblmU
g3UtWndt3ZwfpO+/FkBdjdygNE1d64Qr9mpNSBb46+Iflsz/yz5febglJ4MV6RZGsVjRV2iIRpX2
9lwH8H1QR0onLMQWX7elipEKknjO5FT8IERx7zUu32fD5O6vEq42RXl+cYbXgDK6KC0DFjnE0Ifh
BNEsi9oRNbl9K4iPDQ3aoQTiBSu/LDJ4XjJiQpLXuAG1MaprJhyz6IE+soyW4BPPQ0CB3UnBH2U1
XGetaodUXiyts3lYIE6/1V62n1fTPIlufc6/fzDVtcK1uKwbcu5uvK8HEjaC3dSzaSBYo/Jqb9SZ
2a6jVoq8hO2g4IWJysY3JFN0b66Yamt5bcdtOBmRkh9z2fLQ2bIVYOGjZ3AG51Tkn5c0R+UsD4CK
nGFgH5fLuohI99L1j554Ldwbxzv0tikJp/sOxXBHMU2Z7+M7HCs4JEF+U5z/5iYD0O2AariApwDn
FnbAETmiNHJTrrXBtjRBgtoSVbgkmNu6RGaI1RH1ojE52cFTkb5avcGpaV5e7Yoq26Sog1kmR4e0
N3kq77mk8WWfo1l2tR9KeG3jcwsmtfpzbIHqqRkc1MBNoZ9ubc7e4oNdlZ4v3WFAcLzl9ynwc6sf
XvcFZD1O8Xz5/XVLc/6uDw8YBxrwEiTo6A7JQ3caw60w5VY12QlH5SZ3MZWbMrdjh4EnYTc90r58
80GDbpMn27lLLJTCsi4uHcvg3nR7oZiyI4EB4ZdQpGRo0ns+UycEszue0FSDQVc1XlrlLsc9xU1B
T5kc3W65SRiJ/a67L1kWYYDLoKy6RyiG3DaTsw1Jj3QRG+NsFQdrqn5OQRCOtQnDWLdQijGPdpuO
9lzyAwhz19BDo0W05R1gRNYu2V3WK81XqK1S8NXEEf6WHAOJICJhuHx5jHZ7Z0mqu4LnxLAhmk9R
UXZLUYpxm/vsNrGODX/dmpug/uvyJ+hEn23yg2l4eU7bpcUqMUBEsXy9zTv/EGAi5rJ4jeWpfVMW
G4WQ2Zjdlv0+tffbVaBxrqfOAAgr3+xqmJN7gia+qJQjRpBAtnzFS0O4YmI0GIo1lRAulna9KVjd
xSwwMdl9uiIQrgS2W86CfGxqCGe5fR+0jYcGxMZ0F/3cHUG8YljdCqa8QvbJvd8Ef7trveuoC6zG
/Bva618ctj4nY3GCO/+6OFVnOPs/1SE8U7E0dkZtLB03uZ9W99Y5j52RxA+3Jfjnqv1QQ15BXDIv
bke/p0kbDnxcX9KCEsPZ8Gng4oKx478G0Fjn0b+iTl9kiT9fJeaQg/2SJnTlR5oPMvvqSes810BL
Yi9Rhlni/unyd/1b3/4jaMKzFeNrx8yTWb253/tVhEHwdymqyCVOuKFqWeVAtmtA7EIw+oBUkSuH
MGuXcFwfthZtEK481InYsa04OOnjiJmUNi8f7Ty5Z6Ldb2kXNSmPgvRlcd2oFH7civaW+G2UOxgC
WfhVjLn4BuXwdsAwOZCMzN8nwZbYcxJyJ+YuMeRWNKqlTiSMblKmKW+Lx44X6MPe9iX/WZQ8vrwB
GltUI266rUMiWFc8OuQ7T20QrJpK0jrJigtpPI/4sw3J4+KFHAxyuTETrzNxNdQe3CKZllUUj7Mc
fq4DKoHNkJWHyZaPyHPfWoIUUSrJoakbQNmUW2+IPAJYxGfaqrgWN0ADC926PAt9T2ShPf0gCXJE
GeBBi2En8mm/VL8CMhi8im4JFa8SBHPuTJ7E40q77EG30iWR7acmXIPPIe9cT43IU9ux5GD1kO/Z
dO9mSJr665ODOmIeLHuSDrtaupG3FXE2jZEjfwCowPBpGq1WQ3V/BRJev+XeadswtBZ0oV1WD5kR
8FCzcmq4XkkgKpR+5Z0W6d2Xdhv5tDDY46cRDxZNsfZpbJrNn/Dm89DXUedDsQm7aZDulI2JKV33
+udV+xCSAAHYb9q19U5VDSz2fo7m/KrBLLz++ZEfRCMZC9zTrfZOfU3XLJQ9bbvIX6vcEE3pXl0x
e9sJyGoXlns6d5Ll4QhS6yGkiW1iR9EcVmpkPiW57VLhWllIarsBpB96twUSzn7hSvuLNyWr99MV
M6BHMFDVdzb40fk4mq4emqerrbOVNwJmIUjoyavS/QK4p7LN4zUrcD6hbahe751JXlNtAKCCogNb
UXmpCNAMv/SHzH9shEF/NRvkKQpAa+GI1i7ZiQ71zmFOmBaNwah1otW9l9CmZWL0JJJh3yTToyVN
WDK6hVdixlVU9Qp8WHaS3I8L3w1lBXzOHsRrTbC3xzwaaxOpp8Y1qWjraEMiqRjwqEl+GYMszEEU
NVw1coldVVx67qdtLcAOfhom8aNurTbyUC8xHE+aN1ebaIeVV0RMOTuJdt4Pvn/rr+5uFleBsLie
2kXrZVlu+Ss0sgRnc5Jux3p2wrpor9MetX+2IwNnxbayE0FrZQ8m9joxgUlrFFNtnW19lOlaEtAT
mE2jbix30/J6VfykQhhmAc2KsuT0NG7OrqEd2pJMV2vNS6sjVMKhQ1ahb/kkMFn8VG1y+SufnKuS
6DgHFEVE9QZQw8AJOBUr68JWMHlgcyriq5ZFTQsEzJEoUuPdbd9t7tqe12FHuvJwWbpGz9VkQOC2
Y1mTjJ5ccJLzaXqYZ0wJlaY6uE68cicprA7FTAaoQCGq1znlYcDPIdJgoqbXbKyaEdh8iZ5MP6en
aQFlJVuqZCdQLbnOCahzVG5CgfZcUnryAxlZlrMXnOz5nBpmEnWLc/6oD/EDLWyCTqTz8TEWsWy8
48J+9Kkp76ALSdV5KTcNfGvofHrq4+He3lU7/7g9L5G3r/fpzjld1h/tU5TTZLFHJ1nxIf/vKWVc
3lgv4+78lMD4FN02K5eFOmvmHCV3eiqXXIAlq3WirjdFiLptUMxX8ly0AIFgpzQPorr5eXY9Y5LG
lxdII/2PuamumubNxquP6euwpXu7+T3UwpAQ0wk/H/EfNGju5VxnVOB8TYsd8LD2TQDsZDIanINm
2dXhqdYn2ZS7OL7HVgKePbstMlPtTvPm6gDDRvNAtuXsnfz254z5vbR9LVIT9onmvdXRBafGbOic
+d4pYNvBzec9v9KfqZwWtlPZngsom1PePmUrMDOTv8BtdJ27UQcX3B5TdeAn9064Ge+mrr7z0jrM
ahO8vG7JFT1HqJoEZ3d2QuNsiSZiBGNZYppp1AhXxxZ4UPKR2SOuWRMmTGv/plq3EERSBkXX7KiK
EWv5KEaRMfFOaX3Mk1OWroY11/kvdVxBLA2XdgLJ/9dL5vBfy3O/yw4lvCR/vcoJqFMLdp8IyWRK
T1aCpmJZHQNqhWlgYp7XLf759w9uYGjGCr3Ltnda7Qe3/6f/lZrouDU3dHVOYWRuPS/j6p24Xx4H
9IFuKJH2bhluwVW4LO4fQLHctdx644ieaEdBbR3EdWoCCdRurnI4uS1fSEKD/9ncal/eOC89Dqfu
xry52qcop9NiNVOzeP+rQmU8HJbnIf7/e4pujxXrnUANMzsuIh0/+c6zL9MA52a4xmpE/zHCsNi1
31E4NSbzqGa7AkC6ubHhWmO66hQDAJbAjIrkyf8aGGjx9u3uf0ysPZjAbHSfocSaXW6JhhfYhhLE
7vVd/6teT5fNV7fDKnhsITLLDviG04qnkbuKqF1fXHAzEYY23beJe7s1+auW/NiDg8uzhufLz9V9
0fn3D3btzbnvB9TFF7Fdxp5nL0qs63JLKqDsDN45ng04a7opGorDYAKr0DgMdc7BI5JbAeHeqZ1R
Lwjqg+OIV39q7zq2GKq9ulVRjHrethUQVJ13khRzWUF/Z/ciEuNkOGp04hVrHkqkFdIBN6K2OrDh
AYgYw2jIQ+lEKzbcNMXGcgyDncaO3QCP5GD1Afhk5f4qdVFHG/xpEimtiHeiyWs2gcYoP1BaxNcJ
V0LN/0Pal225jSvLfhHXIsD5laSGkkpll8p2tf3C1d3uJjjP4PD1J+jee101ShDO5XnVAwglkIlE
IjKitOYIig465g7EQxrnvjZUO9Yrmhkk20ZsZtDzLDWaFNvG0NIzzpldN0zvVpfsoypWJLMS44uM
saWWVu4w45BM5z7o7Us11r6tuspJgpxIGKuXduyCb3Wdf+5DechHWVCRocjmvX7yJghk2pRzPUHu
UNLOrw3fsr8ADbJtUYUqIzcb2/YoFpUA6Gr9QSPf3UQvb5hiO0OWTxanHTIHlP6qtQKVHNTSk7KA
LHYz6Lwtxxzi2zd3W+MyhNphPdiJwjqyRRXcNW+n1DNWd7WjF7pY6NQqNtXnPjDEWiWJWDojsIOJ
CClRkClTnvu75SM37DJQNnGkCWUNEZ3Y10EsrOpHlI0tHLBm3LXVgELs1euOSfKClillZLxv6g/8
r9qc5CavMPSkh/XylDqK1OY+XYHxkfbVGrOqHjCweUiuZpDv+2PzZ7+z99l+UtEWyuwieKixNLYR
mfgG67WAaTQcUEub8kxxakg2+0fW13RKvGGo/1tiWbPY/1diUV1RZCsgnKqmllgzWm0QwVayzanb
lemfj4OMbGThQNWWqDL6trWucQbxa4PvUvbz8cgywwsOmtJq4pEHN4IQW4a2PQN1rk6F05eZXexh
GPTKrswY7s/3/TNUwP5T2Vp2/UFd2ZL8BbGVAa8MNCJRiVcwbVdqpl/jmgWMxib7uILDtnnp6FFW
4IXEDJDKsDZwVGoBsnmvB/nNqdTYjpe7HooJfHlJtd+QJbWqZ0nZ0OvvN0N7LfWGtlovhN4BYab0
AmWYkQ0teCrl3gyWZhhEH8cdddrPjV6CYzRTwVfWZOgjqMEQsV7M8RaujTj0GsZ+S+bfa2vc1xRd
AZV7TOeLx7rdtpUVvBVybEUKYJl1pUO077oyjFl2TmM33Da84LJRk2mGUWMJmq4O9Qg4IbAhAt+g
OP5kyyD47WRYBtDpWAbT0/czdZ+ccd53yai4IMiCvgjxauPBi0HzvWYH7LMRJhBR1P6yDqt0brQN
k/OB8LVoq6ZJ3Ma6srb2kxGqyJmK1VESMEUgl0VMnbFxnb4J6cc2D1O+0fIivoqh58A0IyST3gCB
jOq3Hvy9NmSdN20bEV9VzF1d1ul6EOKxVPPMcIjzkCt7tyXbRgRYDb1heXaOWFk5FXoSp7DMzYBP
teKCIDO7kAx7c+eAgBLXp9HLE8gnxlodBaUbAXTx2DyyDwhOm0QN8QYIPlwng/pznwbJ/PPxyPeV
Q8GXJDpsPxRDv1q+D82TGXRBFWhBf8It7ZDv4r2mSKdk/0BwXLfP7K7v8Q/cZa0aVMY204voqYSl
3lLpGNdeAtc5cFU1QjJfERo1dkMMmkVUtlLOv8eu4flJZ35/bHPZ2MLh6mlQXagseGlUVsFiGpAJ
3QY+ANnMv09A7lTo9qxgDtI3+8qLDrwwg6lVBQHZzFf/ujlgoeBEewT4/7W1Jf4p4qEKrRwH04MD
mfVQBm3lQbsvZxeEBXdLY6ZhiCyuDUPTlLPWZih/7hEAGu33xFU1OMrMIrgnbaOyqWYUi4E6DZcs
C/VEU1Rm7pc3PlC4cm2OM3e9SSJdDbTcA5W09lY3Z4jxvG7bjYJnjg0krLu1ulGTz8Rr/BSqNY9H
lsxdxB+UA+37ssXcaROFXfcjW9inZS58u+23raqIQYg6x2Nlgv1IHfrFayJwrzjjaz3Nfz3+B5J9
aQmeStxusEanY2+DGweMoDtw9pvo6+PB10HupHwiAiHSXGfkuRa/pZ0WGjhKvcwOMixzFX/rADF+
/BXZX1h/v3FZy66XGlST7M3kz4DHB+nww4FI9LbBV4e4GdyZzGm28oq9jWCZ93ubV5+WIf05ObUK
ByZxLRGKAMWaJR0Kxt7sLAU8Fe0KabntSLIEr52yeWwcC/YfnTmoY3YAfFCxL2V5pCWcqqnZGuNA
2vrrbIyhZ1ypXfnZPPjuEHZQ/bYAWOxIGdT1Pt3UQQMFIsGPPchmuxW1oTf168oGFvhBRXoo2aki
EsHsoBqXW0uECm4UAmi/X2o3dBL7WOkkjBMSbtpNIpmr6fBWQ8tv9WbmaC3qDW8EdnxmwcpsoLg/
SEKSiEtIDTJorGbRtbDO6EEwoSbTAKGXqgou6/re8WkRmupCi3Bo9W6O/cpxD4nBa59Fy6GOPVB7
D4E1l8cCwuN86Q/RiHtX3ircXPbHBDfXuB3rLsALb3kESr529J7A/wV9XUgG6wwU149XSOKNImy1
Wjq0L0Z29VbMSdLu2znSraMZ9Y4KNyX7gJBJD1PuAZ6jV2+E2uMVyg/kDRhTFcGgJBaagsdDiK2n
SUHo1dXnMC5+Qupmz7NEsX1lcxd8nmfuUPIWo/MoNgOSAhfrxaAf3WZ6wb0XkPy5VW9RQLqNYw8h
uZ5NiigumbiIWNV5nOWzpbvXhdq+jsaJJN2W6Ypg1YYaGndxF30r56wNKgA93mitz++PTeLddzYR
q5r17sD6yCVXpxn9yUJHMO7TDAiDPPEpZb43pcHQRworSTxMhK9mnLWVzfE1biY+Gb8lSRwu7LXi
mWL/yMqGIowVcsbdaEBx79fTxL/LhnGYKYwm8QERPmVCt9F1FoNeK1w+suwna5NdY6saGyRlLBE/
VXAr0wHUcK9pb17czDw6KGq7zReLsavGKfT4tmGS8Jjy79RDj2hk9EPq/ee4g2pnqkI1yPxBcGSL
AFNSZmuYqL5p/UupbUJtfuB+9Ro9zZM2967O+N7ar0X9paRvj11BsqoiiMp0srGzx8m72ignFc9L
EsSWIpeRDb0u9U2Ox9BI8s+sZ+N7zXuowFxovA3CY4gYKq3IFtcdYJLK1daRyUZwkCECp6YiGbWY
te6VZ9ckLoJRU2GmJNtDpHnNlxjt++jOvJYGhAyZs4vdjdVTETQ1QwchcxvA1MbsaR6G0NKPnVMr
4otsIYWz1WkZL6YqoVfN0n+OPbrzeD/kfmu7v2/bhIJLFkU66nYMkxPcZ4rUd36velXTn2zygk96
rrFkRh5HV6c7mvQFrwaDqUra1vndSdqocLSaRTLN6FJyb3BG/30lU8ddyfEhQqWyacnRb9fAOCMJ
IJgO2lTLr/soZKUq+P6C4Nz5IyJginhFFUW2gytAGK4PT3mo7Xz9rd8tu/V1u9h2hIjsr06q4Xk7
Hb1rUxxJXLzUcxQUVIVFkR2DImTKdcHSVaf8n+XQd/88Wq7/gR7V0DvZcqz77CaqTWhz4ZXW46Aa
yLPZt0Gdue9DN/pE13eb3EEESlFQJabjjAvZUn3CQxeaCJUPXVIbCb5M5wLMdyZW+r8I/fVh9/8I
TzR+ff3GSJHJarQjcyz0rngheA357/NxulOvhMSzf12hbz6SpQQKqzZ2k64f9Sjx8WqnFkyRDS64
NlLEzEzQLHh1Bnpw2von6Ifw2Ksrqs+ydRCBU3oHmvWEJBrWYfhmhNUhC0rLN33XN3bzsVRRnEn+
hsgFW2tRYUwgv1+THQc8CoU62ZH+hfXSf2P/prKmITOwTdsQffvhf93NBM5BvciSM1OEUDlWVnX2
BDsBpQHye3crwuEDfKpqEFUzw/vlCP+/wUJqo/Vv3dgIqX9k1g71rtM+uZJwOUJ9k/i5D3mDsD7Y
KgILmZUEr9YGy5gtyjRA4Q8Re46y18eRSDaucDCPmlObfUVgJFRf8yLfx4673za0cC7ndZpqazp0
zUxAECoWzJ3qWrpuwDunmS74bl2gpDX3Jnx3KoOxJk9xfbB080jbBl02mSJK37fNB5bY2iroMhTE
vYJyq4BK4JxH4Nzqu+jPxwa677ofqGJLPY/cad35SFw4T/8v4Y16gu8uvBo0FxxzV5TBX7mD6rSd
2++pl6jaQWWzX4/P240/6nMU9Qg8llUfGNqbGusvY07DbbZZv3ozulsZbs0yG9l/fgRR2/8mqZNN
fF3um6FLsyxnxhYk6VHmg2Y4yIy/idkoJi7bNIKjAvbBwNvYoYxootawkM4FYVTy+bFVJNGGeoK7
9nZL+KB7/xzuaxa3HrtrV8AakVVJnPQrgufiFTzyYjzp/wIp/Tfu/9N+p477smUQfBhiHgnTIcx5
5cQ5ZIuF98jOd7o6eGwqyfAi0MqNbQI1XitacYX/yR3UjUmSRRYBVoM7gPCqcZFNw4nBlZ4PXxst
28a/REWE1QhadHvEo951MF30z88hV3YmySYuOC04PjvNKjW4leX6zWIE1qiCtskMvv5+41ZU43pn
VKifI5rBY1m5+RpGRS6tIbUs22GINWtOu277/rhew/5BzW0DK1IRZ2WxZOR6SZHtzGdj/EGMTXci
KtJppbhDLnqNnViYU5B6+QWUb7tyYW+PN/r96woV6bSi1mgLO4ezppHe+czojzxt35ax3gOzq3Cm
u9vG+kA3xjwgVqBnPh+1Mao/N4kZ/67zIleMfnfnYHQhqGnAmGicaOTURp9mZvix+bdtboJUYXAh
luVDZk2LNk3HpJgHzwc9DP8j99Ynisfml5lGCGOg3xoc6H7xcx9d8LSpJNG9u6yWKcLNHB2FfI2a
MPnshb037pOWx4EWOedat1TNoZLJi8xiQ2wSOy0scuKeNu1rPuWXBWQGXzeZRoScDWPPG8vQh3M9
nfvyhaiIlyX7RcSbdRQvTLQhw3lMnubqwNs/Em/baopgMx0E+6k56+25r/knD1zAAYmacffYHrIl
XVfhNkLGvPSKHvOe2GHSv0AhxJr2i0re7v6pjR1j/Hv4GZDfJB7M9mzEddAyK2zcb3b3NCLK91Oo
2eB5nkK7Cgn00vP0j8f/SbaDBN/NO0AIYmjxntmyhyhdxBUL8auk8yHFx78R/LaZ0pL1Mx3OEa60
3rIvetQjkzRoo59JlxxBj+o7reEDvgDBLsuvuieotQbg/vGNLGzn37b9PcG7OwbKHBS5dSxZ4VNe
PnWlqnVItl4iPm3uyswtItKeY/YFLyNgyTGeZs0IDWMK8vjvRXtNcFYsrT8auj/OKrERifeI8DVK
kgLCutFwTtfegvOkf1deJmVDC3cON+uhCOZk+lkz/1iWl8hl4AZUvDXcfT6yPtB60aQpceNr6F/9
nLvGpc/bfD6VeHD2wBYD5WPtlfGudV4pUC3s6NBmXlQIVMkeF4XKxxj3P7urCYhHk8AFRkPN23/3
nRL/SggJsZNNOMCxB0boYFCyi20WNsWFGovvGe+N/p2q2Gru407wKSE8EC9hDJxP/Xk+RQcwLxyi
o3egPjSoQ9VBLjOUEAwaA82f3Tz05yyl4Cpskn442RrTVZgi2fhCTLDtoU+SeuzPxrwfyN5ViRdK
XVF0c7tpo153hjNIAoswPhpH8Haj9QO0d7uVckQF2btPjGiZIu4tonNlQ2FzOOun+NwdtF3+DYEr
KANvC3IJHxCe5Lo2m7yqMJZT4oC0LysYwN7LJowHBhf824uH1F50AwdYDF6Tb4MWPo6yMvuLeLe+
NQd9tjFwG2qfSIhm9zN7b3Gt5RcvtL48/opk94jEOzOwwO6Uu/pJ63jAM0gTZPrTtqHXT96c7MRb
0B63dOTkzRH1R4tr+xG0oIpXKNnEBc91y3mKksrSz277s4mvKdvEr4H1FPy1GOkyWbE5nB0HMktP
WrRrVFTv65a4c3yLKLcYUgExG+LuPM9HkgVVeY3nz3jyc5TCdJLDRgS1zXaOvuSxJ6e+0r/HjvN5
qNMfM1E1+UmMLgLbNHvQ4ww636d+iH+abfFNNyJFHigbWvBR1s4J3kIXcpraL653mVV8JhKLiAi2
fokmm1pYTrN9BuaFZZcsOmza4CJ4TYu0ugWRu37iMXmJRs+HkI0C+iCzxvpvbnwHmJ8K3PQebn91
/OI48eJbrFIVJWSDr7/fDJ5YUZEYBCZx+702f4pUUnaSc/uDCHlCISZTYdJrrj11b4XpfE7Y14V+
H2o7mGjja/0QPra95NogQtMmAgLNsW/ICYRSfmTmJ8tFNXfpi72Lp2//8UdkhhKO1tjO2QwgJ46l
kp+8dPJt4m3cO8LhajqzU+IaiAXO6h6S1Y19GEbgsTdNXESoGW05GUnfklMxDEE9GxcwOyuiusTw
IkSNxI5ljyX8lCV4tCsbv52PTfp1nP7eNnXhOIV+YONAVVc/UQY1wUoP8jLb5lQiIi3PB48b4J0/
TZVz0Mc5SBzVI7wkyohQNDJp5oiHEXLKSlweQuocOmNbYBQBaEWcJQUwsuRk938OUxMshbZxlwhH
KBKMNuJDRKDK96nRtQCEFoo5y8whnKEEPHVWGmPOGru65fNU/syzjfmuyN01LnGP6h6iDJ3a/UzY
J1T0tjmlKDZuWOk0WSwjp3I6k+Jcqt7MJOYQ0WY2dKWmIoI5SvvYeWhG+9ypsnTZ0MKx6UJD1eAN
plzUL122+BywD0MVRmSDi77IkigDno2cYk3/AfGS3TLTb2OiKqDe76WzTBFzxgzIOS/QTjrRA9kb
YXPIDl0f8mAMachOJPUjFRxK+qn1L96ceZAhaMc6zslpeevD6DAcWOhcx+/00xiuzaqLqofnF6jn
To4nQtJSCKrxqMB/6kM9WELiJzv3qXjVXpL4GB3nvR5mYT6EZPQLlXCnJCSLIuRpzNxam5D0FYMd
jsDjuOP0My6+VBaQt5uiMhUcutKbuTV1Wz932Xufvdld8HhcScpAhRPWrmzXIVY3nqvp95weBxDC
8fOSQQvpebY/Vc37489IDnIRsWbofTI0uqOfElYcWL3E/jAO3x+PLdtaIlItJxBvAne7jq2Fvpin
4RDvWrzE8OCfjlBDcfBKvyO4eoQSt2V0OL6st/yLtW8ObpifySsOBjx0pgeqOCUlTi+i1exaA7Rv
zUzsOD/mVRPUBMnPoEoSZcOvm/jGEUu3yMoko+Skl80xid9JXf+uN6YigkuNJPh50TWFkQyIh+bB
2Bc7ts/fcV4ahzksd94TO3iq7gXZ/xCS6CImSWlknn4a8/YAZPVXL2eBwSLFKqwh9k4Y+fX/bsxk
xzzPee4155GZQdEM/lx9XXi2c3uojGzi9bbMX5WHm4/khjlqmQ5jZdmRFs+TquoucTcRokaSOAaf
KYJtPIHUoI0PTqHS7ZKZXcibWUyN0rFRVMjn4iv4mrXfQNH8MjfupJCdlgRTEaHGvEm3eJ3qJ9AO
PDnLeIFKV6hlZdjFjWJtJeYR0Wl5gtZ3l6+ODEr4OP49czduSpHcy7TriQ9riGjIcTQtv4sPXm8p
YrVs2oLntkvDW2wichqBFAlYFHm7Cqq8itFldhcctzeaEZ6L0Wf66pIY2iRvZXMdO1WnlMShRKVy
mps0Zzk2jpN3ocXAMQUNMKBQLIjmFt8bt08UIWgNx3c8Vxey6qGueel0ZD7l+Y/JvdTud1K+aNaX
uD6W1dfHZ45sKYTjmDZdlZsGHCwdy7OJnimebpJvsUyR72su+3JMU8QEayF/2FZ7sqbm+HjWsiUW
fNdoR4uZGV5v0W/3nvb1cUqaT3ViveI9epNrfaD7ckuHlI4FB7AbaMeRJVxKFR3/fbS49YHwi1SW
586pvWZ25LcVOkmdnR3+gwAyCx9tYNvYH/CpdRPfBGZeox2rYghC+mSHNdWfk17VxSt5Q/xAAEaj
kVVxhb8xBnpAAxakn0Z0ToAY+tL7tk9BJ96OT3E4KfKj+6v+gReMeswoshobihIrYOg6c//Wmj9Q
bX68qe67guGtv9+YCoBiu+56pHbGmFK8IPfvLh6sw22DC75sa8kwui1stUznTv8W003+a4iINWeI
OYsIxiVs3qX5cKiTbeUCwxMyar1r7Kz1UInwNNsEdDszfAeEbwpr3z9+DU90Yc2r9CrV+VnXngu0
S1TfQFv02NaSoUVs2lhnlW4yAwG6Qi8MVIy90LXnH+aKZn38BclWEQFqzdJruYuHxdOQHSP3r6n8
/fG4948WQ4SmJXUCKlO9JqeIR/vG1X1SGs84aoKuiM5aYSrIlmQGEs5fXGLGvJvs+dSU6VNl0ve8
HD7RLlO8JUvemwx3/e6NJ5lZ1Kae1fJztyN7yNId2nPyPO9/cTkF29IrQwSttZWGLn+KaJCvEGKQ
34EENkxndsgjun+8HJKAI0LW2kxvNbz0zieLfu7J7xV9tqanpd9WPTdEYNZCkr6pDcLPcfTGOhqM
lQrALVtg0XXxkDi4mcHPiX5symcnvjQqjlDJvchwBccdtXTQnILz87Q39s0p3ddH64d1MHb1IQqG
k/H5se0lLiYCtJhTaAPkdoAKgP09t9jlrqpUILGOCMsqUanUktGaT7ZVhok5B2PD9lqjIkaSDS8c
uROk3KyhQcm8NFCLN1hiXYrcgryjG20MzSJEK+4LDyTKiBNeS3zNQiub9vdjs0twDNBF+Lfv0sYt
9HhAaOP77KXeT8fldQgjvwiTcBMjlWWInGDTBFleZ8YOWswizGy6m6dN7IkYWjxmc55ZOV/42S3r
Oezswt3NHNKa0DpQkSrLNqaQMTu1V9ldTIFI7I59c+AqmQpZ1BQhWZrXNiBcwNw5uIaOw6EIsqDH
7eKX+osXqiAMkqDmCP5bmkvbVy4WGCASn6X7hH2L4wOLvj3eQJLhRdhVAcm+htsNqjJjtM+Sn14z
dYCqfEc729dtXxCqV1APiqepRllpHq1dkg5BN/S1D11SX2u26QRahqiguDhJZOhNgepPD3E1rwny
VlULl2wgkSkMIicOKn0I+yXTOZB1zjtvQFvy2DiSDEIEU82Ouba6opgEEeek+2Gm2D7mcwKNu7q8
Pv6EbIXX/3Vzui+lFS9Rniwnu/2DJ7ulOjnJu50oknxZABKBVKjKWKTpUbwtn2mArROwsEa1ez1f
2OHxP5BEaFFEMe1da3EpPsGbVzcv/IIdRvt129jC0TuMujbUBNG/KlOft5fMHINGU+SdsokLvttN
jVmbM3Ylj69gFo+TH0pZIsmuFKFT7lK6EP+GTSgQWoAYqvjzZeMK3mourOvBn48Knlfsm8nw7cpV
AHck1hDxUtCCzvQZMpinkbqfXRRPiwYsJ62qi1g283X/3+xzPa08XQPF9bkZ6ifuRn+ZsaEsAawH
0sfajiGipcCfZkCJEnPvdjxECSBcyR+jfe43T5D62itL/eupdO87grPGc9ERm/f8XMV7u3iJx8LX
8jLM3PNQ4I0PWWfBD7qV+Un9qeM/H/uA7CgTucMGEmsNJ/h3+W99uD5kuKPPfXLt/zb39Dhvw9cb
IsCqAy6hTj3sLRQDonI/bnsKNUR01ezYWonmaHJycSfl3g/bi8/jpJQvWkPBvTURvLjlE8nbBq42
nuon8JuH01F/qp7ccxxGikAh2bsivCr3IERqxSXOyOJgGD+GRFHTlpWuRKYwYnuOU0SoF7bhFK6k
pfGOpqHVIU0hQeS3QfSiaYowLfsTQiKdc4jz9gmW1yJ/J5W+h/xY+HiDykYWXFszYsNLq9X7snjf
xng0zDbxqkDnZQ1WN1EjXabEqSpYPrGA10fjPuh0t016/TM3I+ujDQFYai0n0j5Z5rjnurZ7PLIk
kIpwK6diXqt7yNkg6+vXddiBwglvFY8Hv1/FhjLCv6c91nXUG1pUny0vK/smsGir8dZPUtN5ndNF
D6CkSD4VebkU5wZNwK7iT8nWWDiI67wZl8jAGtPZPbfzH95sb9yXgv8CftEaWsG7c921z4BfA4nR
KyYtMZYIt7Ih7K6NLXYPK7vQAEt1NFz68gTy58j+07UVXiwxjYi8cl20PWTEQQan0/dM/za60+fH
iy3ZSSIxWNdFnp5E2KNpqT1NcweNXLZzdHbcNrzgtzrAF5A5iFE4772wMvheN9qdbakevdbAcicw
i9iryKZ6zzsNRdqK7bmdhHY+feGxHeo2EIHgUH38L2TmX3+/cWTLdmN00uP+2zXRszezy4BGqG1D
r+nGzdB2kbDcdLXlNEcD5EmhcG0uiq0pM47gxwydrVGaZCiPF+xbyrHEbv3SeulpSOxzVdaq1Ei2
hQS/TXOn5FyHdSqIpjmvXXQabEXCKDO84LhZyyIeF9j3EPj83FXJYUF7+ibDi8Asy5nZbK+VWz13
rHPVorW4qUcVP6fkyiVKKZKmXIyq5uRE+Hs2hZD8CJI/Sa640EksLlKB1Q6x8RQO2EnT4TXlXW/D
0lFsGonFRVwWjzIOAYWRn6FEWu47Nse7qakVzRiSHSnSgYFs0Gx7auin2X1znL80u/Tj6ELM1wiP
so+XVWZ4wVU7I0UnlJXoJ7P+xrTAsL+kznnOfns8uiybEvFW3CAFOn6xrivgJ//CgvW2axv+ciie
micTCWH1/vhTsoUQvBdy11q6cCC7+JC+pHN16S2VjWTbR3BYaxlLrkcIynpxGrou6OvnlBLFAkha
egwRcDWz3LDrNBvP5oE/F7voiRzo3gYf1bauKkMEXaUciis9qccz2oYmdqmVDYiSvSNygtFGawlb
MPDyadnPOztY9usjabJbL3rmJxdXLn+FWz1eYNleEtFWRV1UcTThc1CJffHQGogutOlsf4kavCzb
e/04+FxRo5Fspl8PwjenjF5xXsNscLzMC+Y8fl2aRPE0JRt63WQ3Q+dDny8GrUZ0bfYlaFwzwn5W
AIpuG16EVNTT0nl6huvwAioeEpqqJwXJtEXlNNtkGTVNoA/79olFZ74NDQ6s3L/NUSBXpsuME4u7
y0FPvKeGO8hKVOhqyRYViX6mwmHOnPfjuR4OaXNIgAlLCAgCVG0Pd0ODaYg4+WKMO9C1pGBCTkyI
bPYAypvjkcbuFpAGxhd2S9+YqNFy0DoD4bDzJvvZar3dY3+6u6IYev39ZiN6gzuOtbWUl5I7P+fG
HCB3zb88Hvv+GxoGF9I0TpO+s7OouJiXYWfsjWMRxId6t+AGvYI/VFUAmfmFoK/ZM+uHMYP5u+cp
e12id294ffwXZEMLG3MpWVsAHlFcouw0gDuO0jCfFMeibGwhTbNB6JPwQi8vdfmp598G75Byxare
3fCmIaZpTV5qbTdomLb3NrrfnCwGtf1TCULIx2a5m5Jg/PVed7NrImAVoROYVZfJzQ6QqA4raj1x
fQqqNMZzl6o0Kfsb6+dvPkPd1jMdE9Yf2+vkHSb0KZnozI+2XLPwL9bP3gwf4wWQ5Q3ctumz2dfi
H3XaeH7atQoAsmSBxcTN9dJM14e5uLjVZ7tqwiILbDQ0P16C1dQfLnGYvOC4HTiW80bDEldztRtc
fhhN50xAy140Sxi3zd7qNlVk8CnBjfVyahkut+UFgtuavyRjGg4e24SUx+iC9+ZzRaYBTeWXlGjB
bNInVJW23FYwtOC9dueCcS3S8gutyd9Wkgx+5dnhY/uvdr5nf8F7BxoXY8O78pIMvf2VEMv8queq
xZUMLiZrmVGYBFDp4uJ5Lhq6aFGCM4eotMcl+1LM2AinMyvBq3qxUu+r0zV4wCn/1gtVRiibvOC1
LuFJVI4z3KrRrB3HubCbXaooKkgij5iT8Qqv4ZZFiks7Z8+mhgpS5Lx0tAqSQT/Wqq/ITi6ymu4m
NDjI9iO7oTi5Du6p2FWHLvWn17X4W+7KA6l9XXG0y9ZiNeLNh8rCpjm38KGl/kKGnxDz6FSkjLKh
BbdN3caLGhvR0yZfivJKl898U1uz+YG3VfPSnFgjji5z+pS5OzvaUrnAuILDjjElduXAGijB+FmT
77DYimAs25WCv4KQksdmjSnn3aV2uqDsKkUklthZBMDno5X3TtpjrzByiO3RB0f1EeZRDC/biyL6
XR+yxHPyuLyw52EXH8H3EKDKDEnhla/PC4stdwbTEKHwvTs2Wb4kSEfQsjZ8b1oVTG7db3cipUjN
2jg6zZoO8+92IBDCuqLJxHix3/pvcdAf0r/m6+OILFuH9fcbV8KD+kBsMy0upfYj/bOte79T8RDc
v57DOIKbZr0dO0mPQ8ryeZgd41N91PFWn+xVUG/J9hRvbExveAS5ifLi9rl7nhs8e1dzqgJSyUwj
nLG0biIn8cbyMuSRn2QhafEC6yicVhKSxcsbx8FkJswsL7OW1AGrjLDW6y8e+CXsOGbgV1LdVWT/
QnBh1wObfMdsxH4XSub9cwO19HETi4X5gaZ1HOPeYCSuLqz50uavRXNZKsXGvJ/GfmBo1XvDpmBX
Li59sqP0jVavy7IDqnNTlvOBozVr6iSOHByJXcQPXrockloRM+/nmNQTEuTRi0ovjpbiQtrf6ujg
WBeLPjFQaI3JLlZKCsrMI/itWbh27hEsawWqUyvx7XTxqblz68OWuEBFwDsEzxqjWJBMTTOAAd9b
EISmzY9tYwtn7IITpZoGByn+vBt6FAV/8Fj17O/djZsfWFqhIw/8FzUh5uR+ShzfNhuowjxr3TUj
ua8PJ2vbPYiKCPh46UedUPwJa2r9lPhjAxiDClx832mpCIBPGPS24p5VlzrRdr29oMWtuXhDrtii
ks0jguDJlLVgzXCLS+4+JeYLLuyBnV8iXdWefD8uUxECz7JVR5Ng8zi95/dFH6S1IipIDCOC4CvT
4r0zo6iDAkxYkPyUe2fdVl1P7gdl6gqua0GyWDPxVHDpsrco/cPISNAYiV+bL2497R5vftk3BMet
G3NqAUxBWYpCXH5xnh00cRlNfKBpESRlo0ggZEsgnL1FAZUA0liIQvl+0b+m45fH05ctgOC7Pavj
zjawdYrY1+lLV/qjSs9ONmXhvI10pzBdCGFfxiLxDTTr2qnqjUw2ayFFZj3Y/vJsvS47xecJmKcg
8RrLN3JLBQuSTV44Zr2MsSnKEfXtuH+OIgSb/H+Y+7LlunEty1+pyHdmASQIEh11b0RzOudotCQP
ab8wZNnmDILgzL/pb6kfq0Vn3k6ZNnX66qlfMtK2BIAANoC999prpeLMW2HHXLdwdwIFzWJa3bd1
YqDUOzoo1lWeoc+4hzuzs8W8Gw11JBkw8XUROimAOrXP53MplL3GVzt4/sDsxWRUmSkBdiR3qfrI
rOYLQSHby9tx57Ldgt2zhI0NmXEKG6UZ8uGRYqsTXzVu4LJQnsuf7H3D+vfPvkEizKsRcMFjIX9P
x09N6g3GuYrRHU/F3CLewWICqpEMgdj4XXytTzJKI/MNeSjfs2iVhzmnMLazQbfo9wJ6G1LPiNvl
xuepGXNP1PRV+sYMqq4/zg8l0yjcFoeNO59S+qac7uv+TLhxb9gby+1tVtI0xd4UkzwZXAV9fy4e
u7eqG5PV41DTefXHDeOTskJbFR7Cji/vyx2T3SLdpbmwbKJ4htgVnoBpODnlYaB3qXFmWnbGvmUS
bVGrn04dbtjMlsfeLh8g/uXxRp65Pfaa3xhtqU1akBEhBVyH0Vw4Hk3dSBcseHl2dhZ1i3LvITs4
jCiIvoaL7lGvMs4dB3sNbwzVbJyUiAzjVvV0kFQHrf3l5SHvXNtbtlBZjikf17xD0jrdFc+LoBnS
R7AxTJ6jUh0gSRy+3NPeN2xu2Jr1S23UcDuZm81mYFdG+25JhRBnjsy99jfGGitXK60bidukaMF9
02dgo394eex7+2ZjrbhUKxdY8eq6Kb8t9pWUN1n8+XVNb6xVtKDr6kbcI8kAmjrnWOS1p+gZc92Z
ky3AvWPKLiGEWF3P4JwpeBmmxjkXea/p9eZ6dneYVt9ayNTKa946vhLDIavPHbs7h8wW426NppmY
Bs7Gvq3yC6LN3BvF8ImSBK4OF/Gbl2d+547dMoS6wlGkKqi8Hgx2mI05TBKAw+uwsJ+U1EGtDy/3
szdTG+PtUDnoZPOakYTaDgnrVe8RxfuiPhfC37Fhe+342VJUZg1XZdbwaVdmZ83fE7u+GgSJlnq+
0L2dv87Ctgj3BlIsdVq0q+/8RLKAvQobyMwtpD1t1LIUM6yrKptvcVPaUVqRc7wbO6a7xbV3tTO2
QiE1Y5bxHzQ2ohiLHjQ47F5e3b32N/ZrmbHMBt0h9dNaXqP9TNteaUUvN76zdbaQdi7HyUJhDV7I
SyjjsD9Hhb7X7sZ4webU1X2HduUcLey6fBVWlZlbutCkMZd0GJW8dvrhXdVXV7TuuOegiv7l+diZ
7C1naGsTCoo5THYH93W2wNfelt6SnNvgO4a0xbET0iFTjhjCtWXdS3biiMrZTem19VHyNHz5E/am
fmOssc5KyiViuwkoWwNHufZxgHz7h5db3zk6t6h2M3baNJEaZ1oMyvqPqq1CMw3qcwJoO1GoLa6d
Itu26EZIJKhm35obv+cRI1/TzvFy8aHQJ1W/zqzY5sZdmRU7aL4jQzMV/pSGxTx5/Tni971ttLFZ
kSmbcrUGqa3BK5WXf2f9f90e3cLZZ521wGsPsIEUAkQ5AGlGgjL3c0w/O/tni2Mf4tYoRhvPnNxs
o6GvLnLIm7y8efaaXs3i2T3iMMeYYhera1aHOjtP4LjX7rpZn7WLWJ9etIMhQ/jswRTYOmklzyXc
9hpf1/hZ4+B/LQdrcJGMwXwkmoVZcSZ8sGNLWzRUU7aN4/aYDjD6fHQtyL3U8cEk2pMQ4Hp5xnc2
4hYTZSza7N1kRmAOqJxjKc0/rKaawnEc71/uYG92zB9np9djJQ0HiK6GjfQwVyLxk4w3Z4a/1/rW
SEnm2DnP4K0Zs1+VyrfoK53YLZkoav0xNy2aXtiKDoYXCKa1x85xX+dobkFRMRRftKyQHxyJODIu
vLo2AsN4lWQbM7eYqMrqagtUvPAEB4Tq/dQytAF2UXqOZ2pn42zh691cuTm1U4Tl6jgYl8HrEiBH
m2T4/Kp9s0VDFaplbS/Wi9ZdRn+cO+mb3bm6gb3Bb0wWbEyKLDkuqbEo3o91fkPiyRuq3n957Du3
+BYMZdhMVkOJueekymt/aRxxhOZK/dDEE2q8KmJ8aywRvNzZ3rdsvFrZ5LwYJM42gRpiLQwASavA
mNQZC9trfmu/Dalkn8B3WOKlPzbF+A0IgycIPryKFgcbdWvCRokCtRhunMNyL31yqi/uuWX+dUUs
2t5cs1NBBpVmJQZ/26bg9lRRfWABZBGHsA7S8Bz3/c4cbfFRTi66pU3xwoc+gDcWyHheJ+LMMbFz
wm3RUWM+OAggr/OvT4l7e5YvZa/dzVU7zoou1ohgyGBc5CB6Pof13Nn7W0SUpSe76gTgFWb7WIDS
3YVzvhT10SDMm86JZe0NfmO/5ZQuPfQE4Qc25ZNTrGG01jzz7tv7gLXPZ9c5g4jdOEHE6Lp00lMh
yReEYGNEAEfuS60eE/scXdDeR2wM18ihY8LHCUCacvBcByDwcxVXe/txY7NOAdGsTGB6Fvddaed+
n3pj+vbl42Zv1BtzJU7n1ksNB2sCJZFnpt3jUp4rdttre2OuLDPtsSUWEBV1ldxkWi0nSfOPrxr4
Fhelc7tF7h0XSq6ro50mkXEWE7Uz7i0kyujqjiTIAly7Rmv7pExOVTee05HZeQRugVDVbGfpjBvr
uiEgMR2v8xJIFoUa1e7NyxOz18Hmcawzmps9SIGuW5xeQGhTE+qu7ilOo5fb39mNW8lqa0BmU3A8
MWfrLs46qBUCsVGeI4Xba31dk2fmCjETUedgDb5u+Xhna/tJCOip8XPpgL3J2RhpqixO2Ijnazy1
F5xKD2GuO0OXfjwUwcvzs7d7NtY69MPUoMIfoV3lthcWSCoiy65fBeg0t2ioeRIlCmzhnIz1ZVXd
18ZFeY7E9NecMczc1rHgrbekeKThiRapkxUkF/JYn0yPeEaQn3lJ/XpuqFjDAM9Wt2TFyseO2HTr
qDr3RRuAgas89z7Ya30ThJo7k1pEY+bdHoQKSfKFjuSM67bX9OZ6NUoI4iQ2XLfZpWDG7wCgi236
+eUd8+s9T7dAqNxdACNP1vO9bS4LW3iZaP2cszMHwt7Y126fTXps6sFp1udM3SeZl8GojpqXzZnj
YK/19e+ftd7mHW1Ush6WlnVoJ+fg5E+vm5aNrdrp0DGwbq/5l/SQNlXAi+myockrB76x03RexEAU
bj5RDF5jNUGszj0Ffv3moFvIU77Yg04mPMay+gYlZ2PxlCgJzp5bK7PDlydnb9o3d6uw+rUYGJHF
QgglDy3TFB5VLIfX+ct0mzidJrCpd1ziG5BGclKwkzzW52Dpvy6zhH7rxpxA/JDWU4NjuIVWMn+s
/ThIDslp8S0/+wNCc8E5mepfn/d0m0CtEh0rp6xx27o3OPvDJiPelI2+OPc+3utgY1ys7ayOcaAF
zOWE1K86Vu476xzeZK/xjW2VIxB6zoCrVs00sMq7Fqm8zPlsi/cvb6Kdg2fLEsZH6A0Xa/Tbcm8R
wxnpVfu6GhO6Rc4lRJSsdgEkWqBm5+c4FHjG7l8e9s60bFFzE0uqunHhkxTL7WzfUODmjDEY0vqM
be1MyxY71+rFdLNJAZMwNpcuCHx91tsnSK2dOdh2bHeLnrOycoZOGd44NWralhiERfwcqnNv6Ovf
PzuNZ5qVjVjhFJPZXeovc5Udqvjx5WnfAeDQLVks4XJyWZlhu6DQPjnKKA6ccEHdCovy0AjqV7nI
dEsYa3A69u24vpD1U25VfuP03stfsDc7myPfisniZu56GlA7GtuIVjpQ9deXG99b1Y0nJYeJZzq3
1rfN5SAvs3OAub1Bb076Wc0siSWWdAQKAYMeoDUMNOGrBr1FzMUFItIV1IuvTWhse33df2Ov07Vj
dIuW47kzT0OO+7s3Bj9rGVLtr8MK0K1qN011yov1qbqki/QyvFp9Np0TH95ZyC1ULnew0aWJCFxq
xR/cpFoCIOfYKyd8Y6BU2vPEUozcTNWbpnECl1jBy2u5cyxu8XFqjl0zU1hLPE/nsGn6t3bTdp4S
rvLxCDzzAXu9bF5lWTNIKzbWMAeInO2rVH4R9GgYZwDXO5t9C5Azl8GxKcWrQ7WNxx8zxBDpq2ht
sR83Bmpzks+jhdsUHr0XVwGuu5m87o295YNF6myiI4T4cN2Zh8JNR6/Jl/bMlO9MyhYjR0D0W0FK
FDEa95aQox1DufEvh/g/n6b/lXyt3/xZKdX+87/w56daIWcI6ofNH/95q77Kh05//dpdP6r/Wn/1
//7oj7/4z+vsSddt/a3b/tQPv4T2/+o/eOwef/hDKLusm+/6r3q+/9r2Zfe9A4x0/cn/13/8j6/f
W3k7q6//+O2p7mW3tpZktfztr386ffnHb9ig//m89b/+6eaxwm/972/Jo8za7r//z/Z3vj623T9+
c9jvLhQqbcoY5M0FX98a49f1Xzj53UZ6WjhUuMzl36vUZa27FD26vzNBiU0ck5iUuQwnSwv4A/7J
FL9bDn5FUAelNBZHgu5fY/thjf5es/+QffWmzmTX/uM3MOHhPv+76o0L17RX/Qw0hzJJUAxtHOrc
JjNpOURxpdZL61eTZYxeWZNChikUfrMmnPplGctDOo4kW56U2Vrt4MU1deOnynaE8s2mUept3tdl
+ZE3JJ0x60sCrl5ZEeJpPcXcm5UY2+OUFPngAwADsguQZU8IARvCqKdvws05v9dDbKdvhGXzzJNu
7JBP1sRsfs9J3NT4SUnBPNM1tQScRVJ2MUN2p72tOtdFDoV+E/2SgOBba+YVjmg19JWq1DilGgFz
jy4Ah4X9aEjimXGr4a3NUwlP2SY1TjehF3EhZ7Yst9JQpfxgTYIlj4pkaZZ4i0z66dpB0cJ0USqj
Kn1dukzegFWW5284+C/GkBhOre5KiH/MXsrqEf9fpUt6oVJo0Qeu5Y46Kg2zF2Fpx4CNZcRtk1Da
up09YQ6Jb+Uo2T5UKRBygUUL7d45JKPm9ZimiV8ykhoBl2lSfMyRYesO9QC099fFWrrsKmYtz25B
s42rBi/DKYnc0ZX8dsDv5g+Dm9p9ALRgXERpz6vJS4eMfml6bdPApissq0zKUUI+k6TlYcoX/Vhr
nrK7Gk9W44rUKSEXdSe7/lQSkmQ+74hEiZvjlkMI7Zep8qQGIX+oMeHfRqMF40KVqBq3tQkN2U/p
3E5L0PapBYborF3MxUcihjbhYBiQ9sB6S8svbJyvl4nOpg6wCmtOgmzsZXU7Q8EGguXYfe3RKRre
evZYUH0wGG3Sz4U990goJCi71kdXmO5IUFaZsSGwGmtxHqltycwv86JlR4D46nfILRXJodSIK1/o
qTMnH9rt9N6FNu/gmQ3mzs+aPi593iwm97PSzNIQZz4dD5gjxb0F86sDPs0F6p0GTuy7IclL8J5k
TPmyBGtapAhzBlQwahSh+RmP4w+tPc48RJxcylA7SFYcMHX6U4XcQnHkoBi45DrTmQ/+x57cC1m0
9V3VkTkOWCwYPQEQ7NKoQgmgPsQDNNyDJiYxvyYiroExMEfINpVdn6k3SjJi+VyngwqYSgr8/aT0
mwyuYAuMrkjVUShd1AfdLPPD0I5sunSVht3Y5cKMg7JRMubh+J+yU2LP5Mpkwsh9UzbdWxrXC+i9
kaBrgqYpXbDXGhYpvjWpdY9Ft1yvI0jFBDaUbwsvNyFSe8hiHIFe2w8m+zjVWS48w61TfUHMcqwD
zqmlDt3EIWvbuYR1PgWRQ/I26Wbn6zKOQ/YOmXALNR4p4Q4MEcrvgw8etgSyNgS0OV48OY4BZSA5
xjcEdbypX+iFDZ4tVzGiUrvDGC6KsjayXCumUddmbYGYytx3Pl9cqHYvoxafVNmCKLpsWjf2StmR
CV6PYw4huAHJckk6PurQBS+8jIbO6lG8AXZRKyhaad/YbEFUTKcAcZ9kVra912VGnwfaxuGOqAcn
rTdD1MbxcEiPlW/0c2z7rUoA7uT2MLr+jDMTSnCywM9XSVwmvqlAIX45UntW11kxAwKqhEiW+w7g
f/1B6SUL7bbpq5u8SMbPg0Gyd3TOx87TJGGOpyfmnGRjOE8gqpZfeKmSL2ZL1VOT23gxFjjDRZgT
knZek/ZuE7FhaucrUzPZhLipktx3xqL5aOXUJF6OvVleaS4xuWyK48Qz675GVtMqwcZroRzB9Znq
s9zDeaU/NTUH7R4qRVh5cM2ql/440rbynHLiybVASALq7pov3X2f9isq1JqgXOTSaQDKx+rQFioF
LC8eXWiHZkWfDg8dDryq9sZEjJbpzaXZLF6SJrw5WSJBHg7EkHnuTzjQhm/WZCzJtGJKcjl7c6tH
/pDHiWveDCjsodGcyCItvKmvUBqzyI7SY9flBIq5C9J8d/1oAdGhhRbmBVkgaBoqwD/NYGJZttyn
erTA8FIZXRJl7UimC7tEcu1oCiQFM8+QVRcHkvdOg0umMyRWuDAqcco1eFBxGIKf0a/4YsIKlmH8
Y7HbqbpQELjubqs2LXwnVWOQj2ZieSLra+pRQBohp8K7DldFmeVBOzcAblmyAJ+/pfuq9ATMKolM
w+pnFI72No1wcjmGL5OqxKnLKUomnbRUDSSSLSZ8RmSaBY5hL07QlrYSB8URgX2kppXj1W8Zcgyq
uqPvDJqPtVenFdiLmZRTcrD6EXIyNoytuYJg4pie2gzvBr/tNXsfV0n9eZodt/EgcDyOnpO1Gtz0
agTCu8xIZfpGqpXjD50NhwK023UW6hJgses8NrMC/MJtZmlfGlAr+1zHtMJZIxJQA7cW0vajt4yq
17XXmaoGJ0hv0lgeiyzOdGSzStcHe+wm5o1mN9shdu7iBnbcsTjqm7n/MCml760ua4RvVwkwiZ5a
OBB8ym3Kzk+xObtDY02pPOFOr8YoHzKFGnenyejnpDPHEso8nShOtoGA2skFV+N40Rq1034S+JFV
mEA4oDCqC1J+RW1hmR+hX17PQeYImV2MA0oAgmZ94Z/AuWOJY58aRnLNTToLBHUTVwdgrTD1RbMA
ZvihXGqruVD9ZMQlVgDycEcJSaI0MC0GOW2fFU79xyTjOb1xrJx1R5MadH7oE8vAPuta2pFACWK5
2oMQ3iIKv6y53SU4oNOh+dglboPdUpGBdw+TyG0FAQSjRQEKLUtQibiKxulDBtV6GkiK0PZF0jEy
3LeGGMUxb6y3SVaAhwhcAEV+QnxrwJUopFqaUJqqwAViE1e3dzFcPRRL9wSbddF9YV8PrRrrcOCp
Kd5ngsyVRxCHMzxjXNp7x03FcgsphmK+cDWtZukRxjADjTPbMpol5Npv23bqOq+QhiE9OVKLAxgo
8DElN01LeABpWWloMLNJLnCqduKWdkWTniQH1y6udobCoLZPSvvYpGj6JG2eyCfXHJp6wLVpIUA6
wNDYUdVL34c1b5B6s1ODV34+kqo8Drnba2wV7KFQQj8u9iTvFA0EL110UFbmh5q3bR5mpZDuNbh4
iempXMY6gv3V/Q2q1nv3wNAuEGoQSXQDYsrE+lARnDynxYzz8lA7Fc0farDJgAO6KVPVfHEEvvMD
WVqAxz3tzK4RLNVkT1du7DrOjR4dGStPjW7j+pK36XQx2knbB0mZWWkbTKUS1Y1hlUN9myclXo0B
ql94nAUWl4W+76nu86ivh1Gsl2010VNc9PYkUaM4VOU7iGKB9gcYZOD6r2ujSiDuzKs+vSOl6LpI
YOniC7Hg0j8kOci9gmzScy8uLTm6Q/Ne20Y6Vd9SThYjB9suB/PLoyBO7lgRaUxRRN+dsH/LG931
MX/wS1/0Wf8/9EbpCoja90dP+rF47rx+//E/XVHm/g4iBxvupnAYJ2IF6v7pisLfdATUVQiHaDd8
1FVu6F+uqPM7xKU4dzmkI/EjK5bpb1eU2K7NXWEzxh0HhY7/hiv6oyPqwNl10Q8hJuHMsc2tZArY
LDsQjCxDIIdDYrp+RrozYa2NhPfPXawRqWex7bKJ8Vwq0EUbziHy0+GUzH5/qN/x0+Bbh1WnfNU3
oYZ9Nl+9QZz93PcmYVUMZSJArr72HR8k+m6FCBx/jmQ4H2N2cIZzJJjfSaD+du1/7nKTzSYof1Iq
/d6lBf23PBLL5274unb6/TNl5dl5SKfDueT8d6jqzz1jY5i2wCt3CzKYUqQpxxY9V57Sx6ZCFW+U
+xAdwQu09Lqr6WQds4viurysrvR7PBzN0i8Odli+b6/YQn0dkgiK8eE5EvrvYLOXBmb+uAPMwcBD
hMx/7gB4dyCyRaWup1qQRAX2YZXGU1Ye5HmHx3rknNmAP4bf/rUgf0/LJvJpNwlPChe9azFGeBx4
yOMEpMnOhBA3+Iuf+1lN7dk+T+IZiizrwi8JZD+sII8K33J8Eq0Yx3MftbOz//6q9auf9YbYv+ag
bBuC0V9lBssgzW8dvw9oCB3t/Mb1nx1nf4WwnoesNsmjn79uY8UISTRFv1ox3sErIwhYWWgEzuaD
CCfUFM7YOUV0duessd2fdo5DEKWzOR5O29ivGuqZgudhCFaGpfQj/MAjlLv97GMVOWdC179ev2d9
bXbpZBTwdvHmDdghOc7XSQg44EN61Ify+pypbhLof82mgzgjQYGJg5jjj6tXTaWpuwmrxw7diX2d
PutjHwntjH4HuadViZ6lUCw/N5/faRN/mk/hrA9lhECt76v8bNe0/QSG9vZ7v8kRIGiQrtzwK8gh
RObIhNfcTZ8Nn97YhYN1/VO0sszGN0wtgYQauXduG3/XRHhpQBujGVFE7hr59208hjQog5J/6m7z
h+5oXRd9kHLjvrX0DQqoywlaQdf5g/lGhWMObZruoYzcj/Mbw59c8SBjx3f+GvIS21k4Zdip1KZe
CsFPT5VmcG7wv1xFCh/ZZOb6ny3r9GQIhtgMxsUOVqSv4PbBHhBqaD3miUMdQH/sHEPDOh/b+Xre
5eZ26ZI5mfu1S6Npg3ipg6I7w/T2S0t/3sUmNo13uJLl2sXKzLYq9CQqgv/6XZxJfS3Z2U1wrsef
8OHN4EJ9+3uPVjS8KcLhM6rO3/XBElaRq153eHJh8zUG74DeeGN+ajGgylVh1w0RFzhSTu2hOFh3
jOXHOQAq4d+UIlrtXSDYjxcecR08A7dVbIaS8Rh3C8QkwdRSeWaeSYC5jPbcHfRjdu+vfkCnZONV
R017+2F51UCJIaN9YBw7aBTZUftp+uCEuPeeMgQVTnVgnAwA4Y5nbof1bPxxWwoKlA5lRAhbiK30
iWEVywhEEwKk4Z9mnL1DWDU0DlXUXxp/ehk/pLx+uIt+NoIfe9sYgVvjyZoz9NYFY8j8IpTS645N
sPhzkPh5mN6JL2c+8OdHBLp0wEEOpjCL822SVo8ZSagy1g/sEXwPuthTUR7xYLnooBn3Jb2sovmy
PTOv36sufppXhzPmIlVkk+2+SZZcxClkrmGLxGfvuyszzEKogxyKT2mAiD3ESZM/aFjeW7j2kwAC
Z2e++xcbCt/99wA2lyISGV2aaQyg0l77nj4lx+JYX+SBuHF86vo0xZRDHvXh7Nn6ywkH9tAkLkfC
bgsVMLPJKewRE77qq6dfEBHBdIt74SMX4OeXcedJ/xxV+K+n+1mnm41VdsayTMv3TsfQ8GTQ4AmN
Bx0O9jxybvhbFlQnFtVfwK8EDQZEx16e7rX97XKbNtYahWLCdrccNsh45og+YWMvdeLbc8c8e7C1
JxQ7LNw2vGrid7lU317u9RcuC3rktuMy03JM+Kg/vkag+F6SmLqrPRGfhKjmnQ9GqMPv1oSwOFa4
PDhvX+4VLu72a0G8aTLb5a5tEVdsS/ucDrwuSKtgllMjw6OuYbRDsNPsSKjTZknBHV4JyNxnjE4e
kmJlemfXpqWvqs6g7InC7Tb9pK2V7ZG27dQNcjcC6yRnaLqSsUVCDlHClENPyq6cC45cZMoRvoVD
8GDYMhN/CNlnUUGYzhEKoyT20nmwvHyaBLg3DMONRlD2h5mYTL/ukVCRI/QTPNeunQcxquVh0o1+
nLhqrke7rmavddMsqpQajrZwi+nUTG2RejVk6f2in0jljajJAXcF5csDlVWcX8R9nL5v2VxGpdVW
adAnvfAWVfefEjdvblWZZXeGsQivmEr8zDzEF/kQEzDyQWCn8eY5wVCHspucoKZd/MGCqxOCgs2a
vKVX1R9pDr7Qq3XWOr9HmaPzDqGxIfNQ6pVelIVFkKOqySVROr0ye8lPFhiJIgSKmrCA6X+0TPA8
eEnJYwVj7/vIGGczUogbKh+yP/WROKq6dGKNwr26Hu9o0hPtI56hD/OSkTd1VzPrKo9ZA36dWTtd
UM5JoT2jN2fmx5nDgwZpbzyUQJp43af46sVrE9qfHFDStF6huHNY6DBB5TxvSLDwhXwGDY5Q4ZTG
NjnECsBoBb9OGMUdoonj9H6BQAfyO2XdAK96cFnP9KpHlKQB7oz80jHN6b10WXPfdGV+Ac1Y855l
MmYeAoLmA2Sv2JGYfX/k3MgvBxhq4KL66wbpBTOivDOjwurAqdk0zDdbt4wc5CYPbtZOB8TN0w/d
3CXHoeJWSI2ad6E9qfLYTIvtmdYA8Za6M28QPZ7vhn6Ux7gx7AsgLguE3WGenwdbiuM8KCdwijxe
wpki8D0NGfMlcl0RTTOE/5lBIm7285tslNMTtCHJTbrU/YWpRv5HRzoEwLO6r+4TQ1cnoLnofSMR
Twxa2VmnkbLpG3R9aBrlgCiQdxg/I3dDTuf6kKRsMcKxUM071tByAQlbTq4R50/6U0+nJmhTlbmn
iqdd6osZmEVkvBoIhcUWklVZPZMDFQY+wR6423uLTZfqQiOc+yAdE4cadMCrU2FkpW8Ay3BKQTP5
NsPzL0x7YzT9wXGgYuyYKapkk6SvGq8QsCcvz82i9oqZdSd8bH5VD9JpfGlatT8jIWEe8naSj7pw
VeXFTaX9QuTtpV1i4H47NuB/xOtMHuZGS8fvZJK9m/JkUv7E8/KdU4DlZeLMWC3P1r6VqS7KYDMn
oC8avwAkq/XcHJliz+JzF/aqrCH7mGONr+w+UdeGqTP0kE3gp+6R6Xw3pS45urFElLmLU/e2d3r7
sKhkIkEuBOgSpqZ2IL9uGYgqIyWzvOHOPH5Nzam9hQZ5c2iR9UuCQTJuw8jLsrEDbcLjB6KjTHNo
tk/QJGCDIYjXDUwnbw2O9EMQw+mpLwlRSRfVQKghZE0Gp45qPG5kOKZm0x7qJZHzRUaTxRN5Z4kD
8NwuiZAO4DFQlRPSfxYBfP9UqIW5QR272EMwRhaN1XQBasfcCZHEox9yQ+vYL0lXNX5T9mUWAaIy
4b4sDJw+cVHSwhOOSCpfg3/G8KwlSZcPJjeMwlcuqI7Cvh9iB49hUTBPt7S/jReWs7Cd2Ox6DpVA
8Dp6JogPMWrKb9Kqy+HWUvaIV0+9GPQwzX0ifcyY2USGOZjL0cpiRq5R6Z5oIGGsXh1Ka+rGCziv
yRTiXB2bYwLqIJzVSKDWwWLYrQyU7An0EYyMuz6Ytc17G5AYmAsHvMezWbewcGYWIBgJjx9moPWS
r8LVzHnX2Ml1Cj4obAcGXNFRK1HawazcPLlIUDBq3PW4sr6R3HASv3ddA3CPeChRQtMkIwDEeYFK
YYJEII6JMqGGZ5s1qU6QX41pSBnC98dKt2YWAg0PGeuhZIvyBge3OChZIVWPBFjb1TcVhwoYVUJx
34lRVB0NVjUUYJFC+z5dQPmOxN3wP9R9W3OcOLvuL2IKkABxuYA+udt2206cODdUnMSAJIQQAiR+
/X76m12r5rDXfPXd7VU1NXORiQ/djfS+z3Gy93Qb1WvihsHt5qAFQeH1ioc6pohVLxcE0SEZJ5Tr
NYJvPZmKrLeLu/f52n9rh06An85yGBkZBNZkXzdbyJ4IzzO1zxjuU7zPSukCzJs2RU2awFXebZDw
NHTIuqMxOuIHpkg0HyTE967UnUt+xsr35UAzmZQwYMjkQD2NllLYgKcHukq27NyaefMTqoJc7PD7
svQnyD/FLtu4ztkBIhjePkZO+awyoRL+ZOJwa5D4CnYcHKzin0c6QoGhfTP4XV47XuPO9GSdwPhD
xFGQNgkgVxyoYltzMm0erhBI41/xtyHEA9cUjkgwZWj/jhBwkPWoLH9t2pGPXbmERuMhjK2FUAJ5
e7b5EsimyX5upKmh7wgC/DB5uWnbzaZi3G6Le0qjgbfQqK/Gyh+9RWvKgMcGOOlQurgJvf62zPjx
7wIC5v+DCtXmY9GDoLVPRMTN9jJEYnNvGvRC4O+DiTjFSpDQ6ZA8NEsa+XG/OgpE/Rykgw6Rvw0C
04nLMHjmtuvG1zxsrn3AuiXgRdrFQRbugUmFKT4o4Ana8NxDAxDNv5t5/yN+6H8d83OL0fqfmZ/7
QTWIoP7+J/bn9ld+Z3+iKP8tj8MMiiesMhD7Yc/5nf1h2W8ZiOYQUzem7yi8JVD/X/YniX+LID9E
hBkDtHSDDf6b/aHRb4AtEEBL8gy1BwAT/iP25yZp/MPGEUDmmFEWZ3/1Shg1p3neoQbCk0S44ZjD
9xHRvVIdfJCPpPYda57NkDQgbMZbdhwuX0v6CtrEW8bHlLSzxkYaZXm8HRS7FURzRDovv+Zu8hTn
G44kfJiSAWnDYxlsg8yGKsS4P0M6TWizlHETJIj0QRbGGC9VN7IRCkJ46uroO6m7TQYVDft6/C6E
CcdnvrgYYytTa5KeaprXbClV7nEsWARGbG2JbpQ1oIWdo7GuQX73PkgK3865tqVAXhlEB9ut0QeV
OHig56LbXLjJEo2YTBCwsWbG4enNTNTJQQEmH3vDFZ1xoaAemFQp/B4iLm0SE7hPLe5KG4FuHxay
3xqZjGPZ8XadlxLHUEDTQhOP6oRiCsNwvMf4SJrPIsNL8W0LYq1FVcdEilfa4LD71mRLHV0boJbq
kfl4yGU1QsQEj25WJ0n0FOFWbj7lCmGM184niX/gvfKj2okaFHXZs6kNfsAqH/wM69W3J6e4XR6i
MGBQ8mbC+cMcuGy4oAsHl/QY4/A4E7GyNipStmzx86ZhZXwCDWhqXjRspfx+cyyEQiNXg4KqED2W
ZoRmwATQvG6+k+9d10z1DjmLotvlS5+7sm4mhLOYSano07bh0uzLWGZj9IR3gjQ7o0G7HOcln5dr
0Fiuj1ws2lwW2WM5KznYcAy1mige51C2JBtuGwgZ5tFW9dwO0VomASRfbbWFba08YlID36J6JciH
BYoRKoV7p6BfgE9GKLausUUgdDaId2OkEwJxIAKGv6HWfmr3qfb4HbC9E0+OCdbC4X7oaL094Ivk
21iF66C6e5pSPcUP0GbQRZRTtvarLIcVz80uhYAge+EAC8IB0jkqw8vc2TD40bh5QuWgh5ynX49t
zMexq3Lrm5Wdh8SK9IueOja2R/zQS4c6TawAL1G3dB3QnGkJFlXhTdLzWLLMk8Fh6hzQ+FM2jkVj
g+vfGlxdzsggeu+jyKvXaYbPJDkS9J1nHy3QfQtth8rr5JzJyIvT1KdR8AK2LSBDwdoem+yISfZb
mI4MwmM/zRTtTVOEZfmVM5HYy0bSALVUa1hP3Sfah356iAaq17gA8qdTg4HTDfqEr9VF+01zyDgp
pK71iYVsrTHbrxDTnnImZ3Oeho103/NNC/M6r4nGc6odntoYa8Uk5tvjSgLxjpq2NKgSvF4ZWiE1
H/qxajwkSoeepGgNKjCb8uxF4s0esXzliXhoprDRl47C7v/WxjPhn+q5j8UvGQrN3uYw0XooW7F4
/00ZeovkM2DnwjNE+PDiGL249QH/15SmBfCWxc0Fi6HugZeumx0ubZww0DML2WWQTNE5BO3VGvMp
swp6Zj4qnT0FISKJ3sMeJ8gZukGS3zs0BI07ThE+fx44Q7QeEsXyLbT4gq1cbkZem53R+dAionha
huk7pNfcn5EP1LbHFsNkXXBwF/0BIjCydAcOOeC6nuJJufkwZVOcfo4hYTE/uYcm+UENul2/Eeg1
1/uIeBOmoOUmQ85TYFE7kNKZZZVVMjUP0FNjt+XBOntIm3jvWVIYyPRagxcmCGZ0IECf97D0yewR
Bi+ydSm6eJ5MWKQB8o/PPoqo+u5bsprL2EIXKEseqmXuSi7SNrnHicXDY2ATOQ/QoMFAVAJSIqvG
qJvS7mKbZU1K5+IufaH9eotxq4PFz3unIG/1eBqnqMOCFUL3/NBmbkMTO9VgdgoxoDvxSlfT6oca
0t/tab0ponTRJBB2vcZ4GvMKWAfksQRacrVL2I3plXxe2cUuGaYvuUH+wwsKtazb5Rwy3SfIq+Zl
QYo2pJzYbPqup2XTGpF/hASH1KVTvZybQorMMV2MN+nXXEzBYgXa4TcfPoyUSfIaM8/YLxJ0nLtC
cRd9Q+njJA7IOQu7T6aFzuk65s42D1Hr11sxVbrxCwlTwc9k4gu7y0MgQ3eTCPX4Bcdi4gvRm3Xc
dcHQZAdEfET0A7sCkp5ww/rEPU35TD3MQiz6aIwS9ceIi8Pe63T109kotEG++MbMkKW22rd92SLf
NOoKmUHZeFAymsPdtsiuuaYbLkfgQTltv/IU6QdTCXs/cqQ2Fr91ffiRayffJU0F1TvgY5G6chvH
425cqA9K0TdNiJVxTDrs24HO+F07ZHbZJwvt8kqTLYzRezk1qX7vO2y0j7W0C3CODS3v3bmt0fvw
aevQGXeGILLtr/nck/YCX0TocZHQiWdfBk+8PK8BT+ajrf0MMX7MF3Ke61gEXzmnM3apVY9t/rVe
BRfHEAMARGCQsRBbiXwd7ZcFrdrTjppF+bRoG8gQ9Q6hWSpD3mIc9JVqFzI8E3y8hrvQK1XDrBNO
2TPLc9foiqcIIX3JIB+NLgDnVn5INrRRFaMKib+v4f23S4HJD3ZrsknILovIt6IbCyi1JZWVgXhz
+5ZpNEa8TT2zyTeJaOjoTOF6aPdONBlC79U81OLToGvUkeYKsMynNhbxeBK810Fe4kyAy4M34dyd
3ACJNDIw+nj5kWRK5/d6nLALI+tqlTuIeOfhJJAmoh7JEEFTXOTNmEZvU70S8yaXpiZ+KXBP6m2v
IA1OsIB7dBhN+1xOgaZ7wmE9uU7D0KIqkE9hJC8S/0mTMieNXrqdyHy8wSeZkPFVQelpn5zd+LzL
xbwA3Mzp2KsR2jt81EWVO4jrbUE4enqSMpnCuIaTm+W9et+WaVL1fhjjGJPIGg5Ozu8YxloiHxaR
06XfzbUwtTxsOEGgTR4iGaz7ulPci30/ibyJAI/B9LecprjvWLTrNxHksC3YjPZtCdE5QXysBMrR
jRVeQpA4x2CO8iQ6h0qr5INjhBhsFQx8i57+tQX8R6vOp6HHP3/1Wv1JB3f4NdwcTdNf/6f/DyVw
WEL+5zXov7Zf5v175/9iyMLf+X0PSsLfwHwyFBNmCK7JwxRE0u97EKXYg0iS4IakIbvtSP+9B2HZ
ycMbTAXVXAj+62ZFnX43ZEE7R/IYE0eCsk9wF/h6/4EK7u8aNTARuMBCSmB5vzEhf2ZA+GZjXAd1
vIs5e8MznT5qVMeWEFRjfowPQJmO8B+UPKlLtdFmr7YZn+1l/tIwoYs4b77oTnMUebqxXOUUv/7h
tbz+zgD9kfH8G1Ny+/FiMMhJRMBX/0uI8AfZBmugMDdjHu82x692DfMnt8oHv+q6TCQ/xPF054EV
Uxn/O0P63/g/bJhJeHuZwUeB1/3LCxM7WifaBnYXDh/MhbAaP60txEYu2//zrxjhxPjTLgrymkWQ
NcZxGiUJXEdYbf8kaZKYoTHm4nSmQ95z0ItOfMUx7tvSWM8rZ/R859yI+WPNxi90Y6kv6i7R8JNt
K02/s54sY6WnWQBAa8iO0MXceTr0+xEeomNkm/cFR2i55uhrH0IZnAn6e+6TOe+PoY4zf/I0j5/g
stLFtizTE1iM4aXGlHimcE74UkVt+B0gFLTaQyzWqNw8p0CKs7jssDSekQu6HZE5lX6e12H66DNc
HL3nZj8JwhBdC5+O3S9Ob7bgAeUfUdf4byD4uvcV8THbngawBWFuSaBual1U9dMA6gJ416RK5bT/
WK2wu0bC1ERxhbTFlmfjsUXI2FNY22lvsynscLq65AvbtvQATTvd2S1yP4JmWsuZ6rRBq/g2+nIN
YXhdjUuriG8aO89tNSpa2c3B3tSL34MfyUpoJ90d2zIDRrCVexNtzYvqA7CgXbjYosnBFcByhvbL
sU2/JlnIypnn6SP/l5mQkbk5LdGsv02Gt4XpEFdRow5uhxkO0h6Ivi4OE2k5tQmWMqC+JdgMc2CO
/4JpjmVFEslsKeASGb8gggieYs6ymJ2CgOh2R4GvY3We9BfDuPgJbkK9wYac3iXJtO7TbTYNuL4W
kLzFHFvocZj1KeubfG/HNLwMrMOo1fOw7Q9z3tizrlUAPeTWojl06+AVQb8tpPsJaEpfmIVO2Maw
jIkD3IS2KduQ1PMuNk6GVahzFLIszoVRMcDYB+QeO3Ep6mHZN8zTX7czjpVTHWm0qpLs9me+myuz
5LifQ981u7mBgwY4SZP5ImYwfSAXhh3gi0MogW9ZkTP2Adcav6K/s9/lU57uFSqidixuuuOch/Yd
4t7++7TEZNfPob76aTEvC3JGBZsRs4sRFnWopIe/pwDTGxW2b8euEPNInodx7aqNJv0Z1ny35x1Z
jp0VwT2oDAlEOoiegCUYkIRN/kKHqSkNRnXk/IfpUeLUv2gv6WHtSN/t8K88KVycQ14bUeAcsoeE
vxnqlwAOORghcv+kkNRRxcvyS6WBqIDYQyklk+4FV3dzDgfoKEsqTfsAO1z8BUEtfRmlPtkTvWUF
4J3xDOSse6U+G46YLuSXoYffDkP/T7QxIlA/hrSz2yBbKME1zPdICKOI8zfZbpFzXNKlSe4IxzwH
ChVl7ydYVjD19JqKoGyAjYD2RhmcKwDDysdp9vOV3+TdheATfjDifHOZAoD8aW6Wr5Qt9X29NsHZ
dXQ4cMm38zys4P/w5H6JYHtFhkoAg85AQ/QjA84pgFBMD1kawcJChqwtkpqYA2JXWLWtTfooZp3V
u5UiX//soim3+63z+JUVzyAhZg0cRvmW4/OySvOgoAXuytvm1hVUTs1YtRNFu+IAQOmFqQ0WoHmK
QPTUAiY/B1zi0Vqjn03Gl2YnKOzmhZMEqVhbN4oTYD5kFNZgHT6cdZbjY58vT20Pb3Hf5/pd2H6F
ULHrvNvhr5q+1BSrQGHhoU2P8yTit+amhD9P4AbSk2AiZkfQGoO48KxZVDGB1Y+vW9jx+odrmqTB
248TmR0E+ufeUo4n7eYdeuBZBzuFjOJTTkzQnbDN1+C1HMeJ74JheVFmxlsAY5LRhQIW9Yo1ia1l
3Mb9o/T9kH2p3Ti9LY1rjibbiCrabkwuQ1a7l9BvMU7hTB6nccIHEXzvjyC2cq+GAHYoEg7nRWsK
LfKcbcja11NzWidKroqa4LJowT4DQmHPDH4VQOkdbKkasFvRT8v0ngZdDryvHt4A88lygyL7Icuk
KXQCQgaKlm6/wAP66MfGR0WjKPLrJ2fUi2cdf4UzY7raCFrolcucVvCLsLsGC/hLE+b6DsALSDbn
1g+sIME9S+r0knUEAfvGNI9ZbPurBNF9F8Pldg4bvjx6MipEwSVR8jgaPPUhbDqFsfymbAANI5Cq
B7E4rAFv68DkD92DcTXhuh4tQlcqXtd8r3if74INl6xHkdbXW6glPtR223jRw8h0TsDikDIQUw1Y
ZZRVNs3bUwi0soQtJTgHngvYcch8nrNEv+R1rQG++sE+jLjtsqKP4TVD3qHX8Eo3GLdwEX0GFrC9
9LId8JEcOvQqq5k/TX7KX5USsiJ1U59H1bUbKuZpUGLJICcUd+gLjNIIFMdCClxCeL1cwJ32tMAb
l79a2MyuQZuY6yatEjhKkDAF49pkfDGsCYQfmUpiWCu3YXhohjm+GxEIsJaNmvJPDObncwS75h1Z
cYDIbabsgDcGnaORCvsKvvWug58yEIhLzzQpEs2yaxqa4d76sP5VzzZ/Dpp1e4sjgwKvbWUVMDLI
p0U/nDLuI1xonFZxn8BHPJAU20ujHHye0hZrBv9lAwdbNWd8PMUOa5BH/PvOqwmQyYrKEp4kuGua
SPz0Cdx6pNUwO5JZIiYgo4ckXa7QbcAwLrDu5A18eELitoNbj1c2YMFFIB4Se9amTktDTBFj0sFm
D1Ksb3X8DCQ83q+Q4JRdMnQFNrS8WG7JMw449sNkKHB8J9cLzKpDwbseM0Q+QLvQwi7VppodtqWV
O3Bt9ZU2EVB3qb8K3wL2J73dRxPoNtW5fi9gH94FTA27kaDps56iYBf0tS1lmutqtSA8kZLePNsR
0qitJcPJSyH3DmRD1a5MVqwB8rDOFgcfHF0cFMIgynEZmwo54p9wqIVPiov3borBsQP4LTkZjShY
CvSmtkg5ADixgM5rKcF4b3jVSTOfxbh1hxTH2y6VYgD/B/lCFBv1sY798nxTBu+VZr4clOZHTKII
+gHDdocY1bmaYEK9S+PU7JKMuJPNeVqFYkI8Emi3T5RlU6XrqEX7qEQVVaaivIABdDtnK5ng75/t
XcLwymzICqhoGiEooEnkWYaYbuZoTfa+nyBbCmT+jGQFiBUiA9Y1htwgabUrfc4J6JkQhbgp6dgl
Ui2g1Sjin9kczFfKAvvNj/Xw4vq6z44Ap9SnlEE5VECR698w3rT3k9ZAtiXsnS4wuIpkpMOrv/Xc
FwtCyOSxpw0cZ0iYl8XCSXa01M+FHoBwzdCG6Luxc0pXZvP6E6x40uyQ/DV3B1BMWMuZi9ptJ1RC
jjFO6r3DAzmV8BDWT0SuUYPpUM266mgS79umgxRPjP6EwrqtL1eux3zXRFR+y1cRHEe6wGOcshWs
PXYJpE0o2gyfWTvUnyfIzJ9M7fkTdKoASumY+0dvNJBL4XpzlgtmM9vV5GBiaa830AtCEKEvIR5y
OJYn9mygAT3AkeDxaPRrf3tSxr1GlPZnZWpw4HDennPoAgqSDe1ua9ZlF20wD+ebb84YtZGG6AiU
1Gnifsowvcv48MVRnLiY6jM8zGjteZmdnj53G0dkAwVSfUnHQO+Ao+J+8UnUHSCtCE5qDvq7EA7k
a6i7/vtch/5rc6Ou4T90RY5razdvNwB4DoZijDZIGwgsG2YR7cUm4/QZ6UvgaoRVM9IbCD9Dn5wf
QKzIEvBxCxd1P5ndYFeDo7UejzatF/DhyAyQUN7eRWTLcYuMHmsJfNb6CXKU5jF1WX6w+Ow+I01r
3OVurJciCgXMnnPm4RYRBBsLskoVfhUOvBVgcDKXk0iT80opPQZOpNAo1317B9mCPPg5bL9mKgsA
VCp54EDHHgAutFBmKuxCHG9rmaeqQZDUSoIP6KpWcHtM7PrAsa8kDsS9bSOxAwTPTsLZYI+M9rSA
wxhYOiQXD9DnZL9WbehzCmCKl+0Y01M8TCkqBLGW1E67Y75aPOxSJOMPjwP60SypuDqVoGETgzA+
57CdD6qqsVxOZWMi8wh/q90QVKhplaGjo2yjdX3wbYZ3dDEpALKBWHfNOtTb3eY00Dmzyk8y9X7c
AWCbrh1WOV0YkrmyszVOpxym9kuKmJVzGmSstHhkZKnQXPRK4Ad4Y90MjmwMFABIK8PjCvcGL/zG
mmOMF7qEzND8SHnt8koRw7/EQxKeFm+Wk1R5eoI6DVtCb21eQfWTrQWk1aPGpM6mE1ki8X3cxu57
sObkOU/TAV8jGw6QD4bFmo66iqB1Got2hTgmSuv8DekTSHdIaYMlWsAd+2zYtJ2lY82nxMLsj1U9
gsZqkjb98AlES6VajEVgnCLfwb9ROGeT1qAnZdmeUDJjH91tAiznrVtOM6am1znMkOXPvD0IW5MI
mEycQz6VqC/Datu7JTfxY8SsuTjM5Z9WxsYLNwKIcl0vWPEFXeT3LeLdLpuVqqT24yHIjH3Jx+jd
ZWP/RJtGYfLy472QwnwCtQgt4zrGd0OghbyNm6bbR1iXXQkfPHvobC9fIp59TCkulA1fB8zTAF6n
CBYD55fa4mPuwYdIEYYXRq05BrReT4HV/R7ap3ku3DLiiZqztD4KgqiDRodrCVgM9zrV5G5AftG1
n+v1THkY9UWvOlUiWgAJF9uC8Z7XAhdwOwY/4hqNIaIPTCECyeE+hNvgCtHp6qBuyqcj3ur1nWYB
Dsg5ybpTx9G8imNcsFvBkbmbVfSjW/IJZvbUH6FiCr9KnkVnpm7k7oCfDTdMFOznPAjOGz5N5TbB
6x+zNsMdbZIyzsYQxv5+NKdM1NljCLM8NvCxr8/95NOqSUz4VYxdXKRLVh8nZMS8dInlpzqdyYdb
4DVZO6i3CqhhOceLrda3Nh/gOk+F1tch0c0Tw+F7PxOTVUAPxqEMloxDUYq79DsWoS4p58GrOwaG
+4q9Z3sNsTrtUViJeWMZgm3Hs8Q8IM3AnBPbro8exRx3qsVbK8m2wH8dx3eSO+gxlwyCUyxaGDVU
+gn82/xZwhZesKCBXDla88Jmsz4LpZNHEWf5s3Eq5rs4riF9RH5TXaXOIbKHQzW6z4IxODm0sKXl
YAGa3MKchn0KYcSDaSB55hjrqpou0PgNKjp20LMh8UfK0zb37pDVZHrMJRKvO4hBEaPQp/VpgNn0
HjXp/bnrOEbCJrUH1GlgLsvo5k5gSB1Ql0j+yLfVnikyuj+3ek3eu3C+Raka8QlRKu2z7/rk0c5w
X9Zy8o993gbfV4EEF6gCGLZbE62nGjYEJKbo9t4gFwJnEsAM9JvJDRaTf43owFg80tNQ8nyKcN8f
0XPMihoiJUQ0uH2XxgjrdfZdmGm9IPdm3dm57k7wIfWnrUc3PXIWoDP1md0FM8JLbNSO14ZANdea
Tf4wPQmumsN4WM74QdMvjRyDGZ/vuqWm7Ps+KsABG0hCB5Vfx1hgBgYpEhZsHoez7IEG9sju3Atk
WCBLJszekMYzFkMzIncrCjnWeYb9kVAk7dwCrY5+EvACLS29rwFoXGGcbyo6tR4sNXIQ4jYJX6Ae
oEVbx2vR48ML+yO1AQhf+PrhrF1gYCiondNjYh0/WJwEqkrDhdZISWhwC2BWsa8hBBI9SPDOQemf
aHiPGBlbXBmu+UGyTu97KHgQ5mVXdrJx7ZDmlGwJEgiy7RTiT3CajXNctIqMRc0m8YVxiNbJFutq
y0R43ym3iUrFbnyJN5UyEOkTfcRwpUsk4/t93Yr4y9rnGDrBb29JkY4AWUvHXYgwjK69j1jCr/lE
5S8eyuRJtER81CRByB9GWP3NOJbugckBNMTNm1SDA15JrUAajzc517t/xoj/7haEcRFWGKipaJjF
f4Ppg3y2FiJtoNFrEFVsRqst0oFYX+QtFw8KxenPg3YKOWELugPTDnLBZQsveukfEUtTrRQBnJgL
bLms60GuQXcg0GaN5e1KfkR0ZFK5MJhefODSE9IY1pMHVAkRerc0H5BD2EdV1/3Zeg/8FbnNrM/z
C1uGI1DtX+mCrByo4+fdavBxhKRBHWxD5GkekRv2zy9EHP5ZtwWsHOQHgdkKRk7CEAfwF6y80dHq
wNDx3TgE+MWSFo0EacPvMrHiSUM9r/+OnVrsaKwMuPl5eeXT2EJXHGw/4j4XQTGGt/0SiDB9IMy7
J6774dCKVd7VW+DvRGA5UJNkw5eL8AO8pkYO7zkAsZcm1vCWx8IHZ6Co2CrjNPaHBXliWCvj2wl2
g9k/53UEf4Yj41ry1qRvQgzbgUMuWtZU8o9spMEnpFyxB09iCABE2HIoK9LljsoMMZUcxj+Ivtgu
0bBnWOvjEvk46gce+fApBFB8B5sdAKN1DdMFK/JKf8wAfS6B9fqBjKkExrmQ7edG5XzXN5MG977y
z9QmbVT62iPiA2oe99nkeXbqO5V9EisdDxFxyR7dCAPuQgdgTCPU6aJyIQ4zIKy9iiUSywxs9kW8
dc1LDkvGl5RkUNwDJ6mAk9CHsGGTqULOpK5Aa816DwPVuqf5Jn8B1dX3E5FsJ0cAG1C8JEmVsVW9
A0Pd9gEqVc5pHGNOgf0pO0vK16IdzIJ8KEMPhKxkD5UPZq9VpUcDf8EJWYLwCtQYXS2Y8ROOlfmh
T3zwgpkWq+yolPmsalGXkVnsjropACC+QXQC+yGQoSEuJnyTJwPHpyrQm63eUC1iD9hEl320heZX
Bsb96zDq6NAksNdYgBF7Hwz9qbNTfbSGQhFPnHzBIeTP6Ri1l1RKkAmMHwHsu+femfg6E7/u8rSr
EccTf13b2pfg9OKu6EnfXsyG+JQm7MQh7nX+sk66v3DkJUEBRqODyVX6YFKRH9t0yE8WMLQvoniC
DBEvyN3QjfrZrzVylQIXnxB9Z0lBh6j+1RNoqWnUReWMrohqFHa5jgEEGAUEJmAWGHHxt3qxy5Np
8PHb5drrY9hm0c8U62QhcNBd0gl64RLRXusuUSE7R1O0oGWrn+VY5o0nAJ6ROl34FfFk0aD67wEK
h48ayaKv+KumACBFv+nNk8PQRy0UMJOPLxlUQ59xyF7Bg9dw9SBbSHjfnYXu6rtxCXC6C2YeoU7o
Sia2MCpHCxhBGMh94hY5CTsCWPVrG2f1qx4tpI3UsCslir63AkdVviAW65+PnL/b42F8DKOcAr+F
ZjRitxPpDxwkgappRLJhvHNRgSCdHSqcIAIrbpER/z6z4e/xBn/5bjeu8A/fDZAbgYgD3y16wXJz
QGb1aXpzZbyXSKxu/81xejss/2S7u32zGAlrBGYesKx/+dXQkx4AExngrWxagCmzw3WMADrzBES6
BaHIbNWip+z0b17Rv5/h+Lb4hpQg2AAi3Bv3+offkaCmhkNyH+/sft6RvcArW0I3wqqpisqmHB6h
b+zf//mb/j9/1T98z7/cG/3MWw7INd4loUPM07oP/g9357XdNrK12yfCHsjhFiBIkLItybIc+gbD
qZFzxtP/E967uymYJE7r8ly2ehjFSquqVpgfcUkTOBOuL8nfkjO81MMlpksAXxRNov8vexgpvPzJ
qicJs66PY9rsIy3Z6NDFlUKKtCmp+sLR+bVuz0ZRykyRMBdtNJQeU66+J9To70GcHlI3f9bf3x4/
aaGFrNfKeXPyyy6VWSwJZAHK7sLdINPVE1yiQqeAOlguYifhw+32fou/szTZcICAYDKSI74qzfRl
cvysKCPy33/GWDiiMX1VkuK51kvvdksX5+qflrQVrxxaW6OrWiq7flq+UfPoEAbtp9tN/JbGQGeW
+mnZMjWqqNcCbVIz19bU55Jr1TGeAJLL/yDutfgqis9qKh20Xmz3ieAH7tTIxgbB5LfsAhpWLW5O
ZGiLJFEs/T9bJ2U1KAoQUixKpD+Qv7jjlLGNYPpxu4+XJuy8mZXhqkk97qnXYH2o051gLJdJ/76n
wKpJ9Y0eXZoxXSSUbqiWpRtrgVm010iyTg3J9YPR1pqfmb6hmnNpbyHXp6nUB+iqpKxllus4Sokh
qJIbH/udtEtIjzlYziIcQF1/tIl7uTBFlDgSTSVJSCJdeDV2bMO5zSMqn2olsCvhZzQ+4Qq1b0/Q
ViMrq4s7wpArXO4uaRR22ZEu3UEv3apuvjx0Z31ZGVop1ptpSmlGPPWUFNlLuf7oVEfJDd3gaUvy
UFp258osvRi6laVt4lBuNOiNy0wd86dw9z078vA5hG9vj94l+0eFJRgEClpIB9JWBgn/fimQ5iTS
L21PSkHgcr+XHuc/5d3k9TleUeffyT4sbx2c+/80qa8sUy9zJcu45rsVxEGHEMTokF2bOhqF0Btb
6tK0yfjoTawT57K1FrEoCbcZat4tp4m0N/b4YQhX6rv/onAsbn5bzIFLLb64V60OlDYg1VmGzOiS
RaQ8ySeEi11zF0GF/H9DKl1YKS/aWw64MztI5NqfyfORCcdZsJP7ztS/koJE9lCL0xEaOW6tFPLj
QxNn892Ai/hZarR5y7RcMF4alAPDpCZKVU1x1e1eloypbRrRbXf5Udrhv8Ej6kAZPk5HAnAEzj5t
UpcuXH6w/gRkuI/QrrHQps66HhEPafK0Z+1qtvBGPSx4GxHEg5c4VJdOzLK+Lw/a0Rrs8eH2vrlw
9L1oetXd2cAXVJSkXivh17LSlV1u7v36g5BNhzkrKEfsiJf3x9uNXuovCfMgB6HNi9qSWXneX2r6
RU2vcyjZVKDYc1s/SGL3lcAjcw9avuq25EguWgdFJn+Pt/eC1lmZoblpSUKo4HKrBziyWWA3P1Ft
/kEq74IJaXUHEeEt83BpJZErpnKBJ3OT6sSXvSQBvyMcH9KmL0HSNpvsa0BV9oZy38VWjOUKJsoa
GLCV3Yt4/Wf6UIou9dePUqY9Lvjp29N14WQCmP53E79s/NnyNKkMToyoookOd163I+xjU5xwu5Hf
oVVYU01GzIAh42m6hi3lcoAnsSHfYIHnSG8SN9yrP7q95Agn2QtAAxkbCq4XFwUXSwusBSNnyCuL
k4+sl1iuJa7Mhk0Alyr6+9lbgIiSKw8PUJF3t/u4rLLVYahbusJtGe+dqKurzabEaR53UTq6cS9R
5aI6JEU5bfWUt2TkxH/W0BtuN3hhoxmsvCW3iau6tr4n+SnU3BQuN2Cylgwh3IhjRaxzoWsUxQcy
Hj79+/Y4gDUJJJ5BLvXye85Wik/CTqWE0eQGCAS+t0IldzNr6A+1kVTw7o3JEUo5cW83eumkIlGR
vH5oPKRBWathDVtj1AWZVsNjfdTexLvMWWB8/uf2kDtbxvrCkL5obLVoJJI6fcugMbFWv1NHUdkW
BW123/vvuQg9hp3/43b3Luw+E+fGkkwOAchaq3vpc5WWTVXxhkyr+0bVD5M2e5UWb9iRS/0iC573
HEZyaevl1M2FpscWmHyXSNlByWfwDlL7ZhDGO73VvlDPuaXkdqFflkhmiAZrEKWRdYN90lmzVPqD
26OXqGXzPu5kkk5b3LS3B/CSZXnR0spEilpQFwgCDNydJnchn4qCN2ew8GaHXDK3+Rbti3zjiLu0
KM8bXV8OJzyWk05o1K13EwDByIW+voCx1H19sKg42TAtSx9WpuVFc6sjNdaSaCQnYnCV+cmXPvUF
ZanDO7kad136IZM/wAvfaPF3TBJ27GwCqXR4udkDwPSIKBAxw2Av9FQu3ZUdnBRAsm58H38h8QAf
hErIZScejQPXfofYhFP8mYi2Ygf7sT9u7c5LNv3Fj1ptzywkPlcu4zA4i9el4WdREfYLIZu7wV7f
2DUbi1hXX47Br/Jx0aA5IXgv6aAqiDp00tYraquV5f+fmdWp0uPIoICVoFLsqQ0mB9oTyCV3Y6Ms
M/bbIsKCyvA/VTRoVjZgKv2yhSf+1+DhmX6mVnZXHbO9T5Wfc7u5i706a221Laeu7HOBFAC31t2B
iEDfIbZhmhsb8YLfA+zg332yVo+0ORa4Di59KlL9DSgxuTvOwxHDvfVwuDh4lAXBhJMMQPSr7WD2
0LTanqWwvNAgfHo51cZOswu9/lnrva3Ru2xgztpbrXQw3ZEfLlZtcJb3QuOQtxMdemdhG1Js/u9B
u8t2P2tvtdSb1q/yaWAgx++iI+1Uoqo/9R0VDfuUHEVK97ZxmBfOpBdNrtY9x1WkS9TMuv0+fNA/
Nm+p7SAF5Ji4wntAKHSVwX0sQ6/zbi/NX5fN33bCWWdXzpg2QmkjWVbNuJf2jZ3uZDdzw4fGJgVw
Lz6YR8MJv3ZvuiczsMG1bF0UL26Ns+ZX9ygLNhKxF5qvO/WDH6V3efQU+HVv3+7mMmW3erna72R3
pogHsYT8uDn59VvJ2NJFl5ZP3GpitclroyFIuAyk/vaXxieo89obI8Cto0P1yIkkcI/SUvLKDltQ
4UtNSxTPKXgiRW7bq0GUKKCO4DwRH6OuFV1zYH0q2X2lbn5L53gHrhZGl/D19pD+zixkm5y3uhrT
OEGwwhpplZfmO0qnHMULHgVn+G7aigOvMLGDbZz8JSN33uhqlAM4DBRHMJE4EBbqNnI8mbYLIcrP
DmpJivuU/5EPbvy89cbdaHjtnJeBypPksSxUjbxfLfS08a1ZCDu58B9vD6y8MZ3a6oajZ6UoVMt0
tjtpb36UbISbKECqkp2AY/YO4+cK1QGwGU/6YgcWZEF4vSsJqe/m8Ke+XLuO0actOvelLXQ28trK
6pOpX1TwDbkAWLNd9T51PP7GCXbJCrKMTcDA3P/FdSBJlASfpEia6ERvjO9Ey9Vr3cuaxzbeojhf
3K7nba26Q6p6BzOAtjjEPotuvmtGwtG7ald8yI7UVzl5clDNff4Y7eKfW0faJasnawDv8HASfVxL
hFdZF4TE+8ChUQJCAdEuQG64RoLt9kq6NGXnzaw2C5V+QSabNOOjdjbZZTQNTl+ryKW8oh3KVC3e
wWhZrMOoRjol8QQqwrWkn1EyU7azcfn8vToYW0P63t8trCxc0AoZ6Wm0YD5Pjn7K9+HeH07lJ+nd
lGNfR5eMRzfknSMA3dxYlb+PoiYukCgdXrts4OF6eSetJorrlYSsRTk/JEWwm6d0d3v8pN+Ny8sm
VodwMZOY28s00Tn+W2mv8IgKTpargY3mdW+3jnhnbcbcf1+ENEpwiSwu9jX3uJf9CktqB1oYCC5I
BVtoj51B5nr/711PGmwtA58Mzmbu26uZyzVLR78Kr532BAbWodjlU5+TlEHy2HJM7DtP8OWN9Xjh
xviy0dXRRH6JFIlNga/3Xtpb+/7OcqrdL1Szk+y0DcfyhVe3BghQNXTuwyz+X6bm7NGih+gIaFki
coWqyRX9JAMe4gVMqs9ewlzqT8nef/+/i9O/ohv8/yn0syyR65iDt9NXUnjqc9jb8g/+x3oTpf+w
1tC7+q9mzz+isxZANyqTCShRvC/iH8QW/o/1Jpv/WeKr+lK5jHOUw+dvxoH1Hx30o07MGhefrAFK
/jeMg5eG5C/SmyquDMg8kyoH66aEN58Wb+YiyT5D2VKjDWv/cj//8/nVPs4poq0SoEueGsTlG8oE
hsFJp9QqoJdaUruxt5b9+s81959WVo+wUC6MvmyM0tNkXHROSkrO5zArNEiijSx3XleRF/uAAmSQ
bPTr2rDJL+2TPMYaKmRz4YUCKChnkKXyLky7fN6drZ+H//72c7TDKq/qny6t7llVC4ZIRazOG5N6
0SDoJL3xULUsvwi90PonCbzRT4JnsF3Tof2szHoLwasM4/IoqnL98fbPuNbN1bNdoOiM2puu8nqK
aamijosqdSlHzLZusJfXh2KtbgFh32o1MdXCUwKFut0BalGcVqYKKwMJ4o3lca2RlcUdEXrTQz0s
vSrKNdUuw9S8T+ohJWW0Hub9a4YK/uLLFdG2HWCFsKg80H/9vUmh7YM25/KG/Ma1LqwPYZjDfUtC
p2fWkfqcTNmcHeLcNHDrGTMIktf1YWn97LAQAyuUddMvvFQA1DRXWgaUMY/ev+7rK1sQx0IuRQZo
P2QUu0fAexV600ZN7ePt768ef3/tGazpy58v5WTjknpaejr8sOE+AOEgHmsBppHbUrocHkGiFHc1
5MaarH4t0h0Zyq1+ImEngv2WNSraU7DuVTufM4ojAJugHhiKiR5s/MRlWf9uqEDUvPyFU1RQSG1g
qPyZ2koqUcSGBDs4j9k+gE1U/DGFwC8hN+al8kY32oRbuBrJ88Yrblktl5pfGRVNDYfeTILK04va
PA2Trz5S4gvMftLLOyHvrG+3Z+Ky2eDAe9lNAq5lEg8xLOUiyN8Dks0MO5SKcssbduX75spqBFE5
J1JhlV6KGk1q+8Dyn4HkmRtW78pmWztgIbR0owKB1xvqDrd1r8VPiKTG34epyjasxbUmVtaik4Ia
p09SeYI1NaqdCnxZrOdBs+PQMF63ndcxK1Q30TkNTViakRwZqKorTQA+rqC0+/Y8X+vF8vcze8Fh
O/uhz/GgFoLUuPOQUfLXUR2aUhQhxp9e18rKbixe8gldqnJBIDamjeqHZN41LOX03dhQJrRxSrz0
cPxtPda5PZ01tYYP3cdTjWEcHa7VSftkSONovM0nC6qtL495vQdML4PDJxmteOVaWBmFPhQrBLd9
zFYf5R8MnJ6KY7QLwj2zgnArwe3K3jdXe1+px6EdlaHwgqTMyQicZKUA5S8YWbnLUgmKiE0d2vTH
7Tm7tkNXFqA3iTBTblGB/SjN3PVL6gBd0jDy51d931hZgLE0REUtZK6tQEQQYy6b4geg1eDfpSj/
vRjWYCshHkshpwTDi+Agg9fRQZ5St+De/vVXjoG1eg0UfWj9kCy8QWJIyP4LKIpzZTNvjWcE32fd
S6JGI3DHdc6ELwA9wAeCMWydA1f27donQpIHhROgcjyh7EEjZor8YxBnXDxZawobZ82VFbDOu4Hj
b1AuRsUEwIkB2SUYXCeqMIw/XzeEK6NAnlZCRCmrPDOaksZRu0al1j9F8R74f0QVptJQ+EFVrynh
Ek2m5Ivh68r3241f2UtrIZ5wRP69UrlooIsjZ4AXGgCt8Nepk4pKYRCejLAtive3G7s2kCvzUApy
4COwwFJUs/lbzIvqWazHeSvTcDlxLtwJ1llveiULEaWXlPGnkwClSvyUTVSvhw213FXxnOrRxml0
bdGtTAKEoLBDh6X0TFg3lKiMwL5hmVSUGEWSOG8Jy15pZnlLn59JODvAQdY9wyVCP0GV5bk1gS5Y
5ZZj7FoDq9eEkhKmqSomv7VaqbF1URpRn4foFR6oo90qYLgyLfry9xdH6wxKBSYZ9fpplj9LodKT
GVxkpuLgb/SN/Tz4SmmPuSoKu1ctNH1Z7WdNZhTrFYrE/VwEf/qeNCmE4kSkIrY0cK8N3PL3s+9D
k42NRuQNg9IC3IIeXUmKiEuZeuEZvNuW6+vKflknAwSpUsotLDVP6QvTsVDpcJSuKl935dFXb4wi
qylBW3Zj7ufKXW7Uxa6c8/ZDQeb46956v2V06G2UiCbPVegVgS3EQuVq7fAkUGG6f91Mr+4CIWGO
CqYVmhcjQru1oYp7ZK+kja9fm+fVRke0Xc76oGYCKMC7Ax/rUAgeOrBdtm7PV6Z4nWUeCjKYO4GV
GiVh9TUThb6wMyHKP75qeNY5UWZVNLx6R+7N2VTcFxoAJeiamzexK1t7XZyrI01TyjwwPUIef85+
XDhV3uzSaAQn2PpvcyHcSopYRvyCbddWO3qChmUZYIe8Mo8fZjn6bPqkjZv1Q5MMS9nzqQzlPzlE
EdKh0mzjHn1tclbbPBZHH3+Lhecqjk5WLHyb/WTjKLyyshYdjXML0qqkP4wwv7zQUDsXbTPiqqVA
EqcQCRv7exmaS0O22t/d2Ke+LHWF13TDQYta0sWURj/KMshqSBBfXrfCVmd6WwggtkXGyAxFkiQR
H7CjBWt/++vX+rDa3obVR7VSctUvquguBo6/m1o53jHZmR1Z81Zk9NpsrPZ5rgd9P+Jv8YJpBkuQ
qUN5X/HCAExFInnyuuW0LnETEJxtpEkrPMmsyQcG/qBz+3/dbKurs7xSwLCFjcw8BPelNN/lk2JL
EoJicrMxF1d2wzr9IQSB3VtkhnuZWUuKnc3+2N/lmV4P3u3JvuIp/q0Ky9SquByquvCEbBYcoJgd
MlyibGeIuoFvlNP3imyE92aTqq5UzvpTrQDz0bpm/HT7F1zr4mrDawSYpDov2DJtOWH0i+Z9N4nh
RrDuirVcRwIlY+z6ImUxy0om3Adx10LvQhRAdFALgVQRISH4paQ8fUvc9Fp3VhZgEYWZlVCkwUQC
hTuPqG7aJmjSV7731ylqWm0Es7SYGEtvhUXRoXCLqJXeaLE5HF43JSsLAK89ClP0nz3F1NUdxFLL
btC1O97++rUpWW38VkOwA65ATgfmGISxsffbcJdKVXfIpxyIi1FvbP4rlmxdw1iWowHLo2EukEc4
aAP1IZGhDMhFqMHzyIXCvd2jK76fdWEK+NXQSkFmeIrsy0AL6trmrfI5V8OT1lqPIJFbL6labWPH
XLGcv0AmZzdhUKBK2Psl5xhYcCodRgkcVD6aw7NQtX7zukWgrE5/UIVJHyOA6o0QzxzwvFTkE2zc
sDtXtomy2vVto4JASVhi7H1jX6Kdd7RaP9nfnpBrI7S0ejZCIpBpxcoxzAGsjV2X19qumklsMhba
4euaWO1zWSi0TpEwLBO0ljfIhIQPFFOLsZ3mhbS73ca1QVqd87LRxiivWLBkG0QPA5657mggpnD7
65J45YL3WwmXKeuNAqXJk1Mrf+y1gJbiLvEy0ZzfyEnXHDpNATcHspFLZmqgkNV0jjga0ddRCFsJ
z1ZuRLvKQKHSTmrKHm0w6er7JqzAFCFSY8Q7HlPDh36upRMKQOpB0OLkZMwlsKsIHJIv9uNdlKrD
LkCA5ns3NPVzXwNBtScqvVHzaLmXO70Viw4lGz4RWTDCb6MFkWQjMmFouyzop8AxuRCd8k6FkZ3A
dD11SOqdIGUV95LapE4GEPvznBtp4IhSm32uslG5J++WeqFUF/5Mh8pHFQns1eMkCxppf7DYTmlg
zB/7sWo/dvMIv0ELZAjKw5w+B5P2Rw1h41uRRNOJtuM/MnCknyhPExyx0QIvLPBLUIhROnSQS6Bm
+QezH0QvTOr2QIBJvCt0MTmaOmQjnuRTDlhplt8boWr+qCW9fNZj2arsSBgHfFRWR/aMTijXnjNI
VLZKEc2HSI9hKunJ3HTwmdqgREcK7p1f1sZJzijEcFPB7C3kMXz9YVALc59qRfgYANuiLgRe+sdM
h6pyFECgaeBsMv9n0Ubhlj/gyh6UV/ZjbCjMnNUy81rizjshN1R0dKzARZa03bh/Xbu8LPp35/sc
co4wD42YegFqp9rJaM0kcubZAH0rBqO0UPFJkT/KiPT6h9j062CHtOcweuFUjKxZxTdnZePHXPHK
rgWny2ZEPTHLgJMtsrNAHKJ3ODC/QjiDoReJcIhLlIBkWwUr+s6vSz3dOOWuDfTaZYXrYKFUA4qK
M/FgEKDbF5E4OVmcNhvW+loTy8F3Zk81aPDpkESFRw0m5H4jkKedQqTzC+pwsfrKfiz3hbNGmpq6
pkBJcg+xFWAAqdL+CKBS3M1gnLaiNFcsqrw6GFCN1YReVlNv1jsRxT3F6ETH6MzydS+zdTViW0CS
VIMp9VAjSQ7UZ7ROi5jxxghdWWLy6jyYfMhi6OMkHhJsn3wZRGk7WBVcN2RwZahIkO3Fbt8s/5nG
SE7dPieujdnqNuirQkRBSZJ6pdgH+xi45wEZaX3jFLpyG1xXjHbDLIB16shOgTs3Oh1Fjj+iAWW/
sFLUQ61DPLarjurYjTG8spTXmBDBrxYm/dx46piAZQV02ZuklCemRTw9Sz++aszWeXOSFg2Jihfc
S4pMu/NTI32QLLP8dvvriwm94GX4lVJ6tlPCVB3RUwlbr9QCXbF7qZ6pukngeCddbIBJKOO625j9
FQTi71jWrwTPs8ZyTdegIqbCQYzlwraUknCcz8mchl/HNHxu2nGPMHR57LjtDmr7eLuLVxbdrySN
s1ZnqYubsBiBM03peCgCQThUkVlvdOraIliZgURrkCfN5doTxREFeiszA81FPNxSwT36frHRzNWx
U16atLZEWdmKytpTLb27G/qsqoBfwk+/o77d8E/D4gHep7KVAIuN4IIfR0QM4ocuHOt540dcfpzA
n3j5G0o9zzoCc4WX10LzRzTPAN6MKgStQeWmlylt5SY6CFG0FtXxVZuasvaXbYZNBu8tl5TDlBud
0yGfedKpuADvVnRu3Vr+Hqn2eGOvXZ5MgAQvG8OlgWAhF4BDP5Tp5IRhVIy7rGpRtc/SGtGe2yvy
WjMr47vAF7koBcrBjDJgplX0pCTpQkw1NzLCLy95SGEv+5GqgTbHQQ8jXIumYxlHsLlLdUsK6drX
V69uP/VHqZNy9QC0vtwnPRp7xiBWGxN+5evrlJqSOx55IQi1RLlONbUc9dKHkcSaZsNqX/v+6gKS
lGQzCQHfD5X36mxk7xBoKjboM9e+vbp3CFrYSGEQ8zape1R6M/UnYhBbl5prH19M+JkdK3SjSIW6
1VCwmeM7CYIwukGFvvHTLx+evzGN+mIcpbzPtQMZ4dkMsDaZTYcmZzaDqiJrY4it9Sns5Xbj5FnV
mPx1GohrUJ/v61E3g4w/JF1UmHbSdy1wh7JGwxnOqfS2K0zKGWC8mxHaA0rHc4vXCq6pXRF1am+r
3HwbVw5nObetYUFzxjqHo1iIlMMkPiBY+NSDrJzMrA1/3t65V+bAWO/cqM573qZIUoUQgCc0t3Zp
Vm3d+698fZ34E8bhvOQGKIfB6JTeHsucul69QP3vlWt/9fOblCLCTBwwPGT1QrhsVEfI83H3qsFZ
J/bIsSpQo8GCmWG7erXSZY8k/L/OEYPc3svlnw4mbJpQlA8kqqGSqM7tKUcY1EnQMjre7sDl801c
5/IMpRLUVaHKB+D591OnPiipHL3V6+aDn6fIyKi9vC8n0bvd2pVTYJ3Zg+gYAl9Grhwq/PHHoROA
0Ppq5pn06nC7icU0/H674x7wcsxQuUANmNvJAflNxKvVPCk/WaJfVA761UHgIFDVbB1q19pamaem
Ra4FYVQEPpHW3ZlipjliJk9vSbHNvpm9Mm2ssmvDtvz9zAzqQevHI9Ki6KLMiEhnQ8wmMa0mVJyy
TZt/VxP7t3Uylj161gzJiW3fLMttsKzY453nkyKM7vXtiVm+cmliVhcNlM8qIwBQfhAy03RCVTd2
zM1WAd21qVgf/4hkN/o8ygdcrRBPyukRxO6w42Xi5Jl6el0X1vtRQK0WF5IMF2pUnw2/RnDGV4rn
V339t+QZM0zUrBClg17H/XMJiPkt8idbUYkrh926srDPzWSci0Y6mFYd2XPZ1vqhbQS/s4UmED+I
YdX3hyAT/I3Q0ZXpXufQRMBqEFYYaG8Y9IOmdsjqGFa7YbauTPc6XWbQVCKecSshNBGlLnrwd1Wq
7WFtT7YB6+B1Z8e6wG9qA3SCR+jKlRBUTxM5NPcIGAobX7+yq9e5MjXalJaR0YcpnaK3YySYKOxJ
aElPrbVVTX9tFlabbtbUfMSDInPtDtT3Qd2miFHL8tfXrdjV2Rp2EB+4t4gH0gHTfVYVyk4Kk2LD
YFwbn9WWVji0l/JB8TA2+bxPLUSQkWmZ/BMP23YLj3ZtgNZbejKloZM6EXkaCU0IfPV3s9q/Lk4D
LfGlRUXMImjSqJIOhqSWnwJhzp+jQIeCe3v8r4zQb7kyQ6EVPWTJg6mhB9QKWrMbCDwcGikWN55V
yy+9YLXX+TKGBmYZByZTjIr4c8Gd1EERJUB5fujvhEjJce+Lyakp++QZkHi6YWmv9Wx1shpCGiCf
hC2MskGVETSqtG8WNKbQoWJOH93b43fFimhL62cHXqg2AlKSFUcSWuZHSRqon9cNBBPmoHZzaO0b
vblie9epMwhNSTwnBPEgJYQDAS+RVOHkXQ6X3O+MvHLFtIvlXfXrinq7a1fWtbba+EmfJX2Z5+KB
aM/0TlTm4E3bhfX+dV9fbfzZMMDmUkJ+6MYmuC+Q8/iYTtOwseau/fbVxu+iLCh6yiYOAPprt9LC
b4SAt4r7rs35asNrVSWjYLjsmcIoD2hKWF6WJ7NbIGnxLq+VrYzbK51Yp85UuamQaB7IhzpTRZsg
9i9FrC3fmAIA7fLOXKfPIMUnZhOiNodRCYI/4YVrlUmqxBSnnU1QrUnuowp3wlEbk35EMXeaeOJW
QgQcK2/SfjeFfi3ea4Nhyc5UI1HvdjgLLcRncqS04zmL67u4QZLsk6UVnWjrCCr3O1HoYnsMpS9t
GIqOaqpP+Jy/oNN45xvobyBF5T8iLjyRi103Tl4bvVP0IVo3ZpVwsJWSLZjlYCP+eRqj5otUwTrP
LUpDk7CvHF2bvpeJQLiuVoeTPlvFYciKt/h1xp2FWuIOsQRU/FBCFRKhsvWs8HHdG7KbW0QMiyl1
isE69A2CU5oo7JOk/NErw7jvxAQpMiF4jIb5Z175SxBG+qhN9U8iqp+0Vnxu5UF3ErmbbUDXUHNh
M6AFNLzJG0RkcokaMSFo95pMrgXxy9wJYu0Em/5BD5V6l/f6A9H91q7j+l1XSe8TSXtOqdpEoZdL
aFrqGljcisQfHY5rUEzfZtTIT4I4fjbLxHINtDuQ1cmfzTT5GFrJfc//dwnt17tRHvtD2SLZWaUT
WqnJ1BEUERJ0JKNh+hi0jXwIVE6UOOjejr725Eeo0IVj9mCFoYL8h/gYWx0ySf78nBN2dwrEx6h5
qJD3MzTBbvpa2BfB9L3opsCOEGW0O1FvqVQKTp01RnZktF+KRvmGvvpgW7H8s6BwTVQz7Z1QdCdu
SEhIpUrotJHyU5QF5KrTNEVUx7rzy/GUdtaJLLLvWjr/QN/mWCeZchjV1rQjPSWbzJ/l3cjF1FZS
pLmqtOidOky+1rEp7bpFv7ZC8eSgCkl8zKA8ImE9aZ5oobEXjk24Q+t4dBWF+oIofNMgBGjrraSh
1xP5d6oc/jmEakI+WRo8Qh19n5ZWfJAKLUNez6jsIhtTG9HOH7JeIe9Tpr1rpOJzafSIGfQDJYgA
+uzJKkZvKXWCwd+YO5jb6U7iaYeybvtR1rqnyq/vNUEy7LHFR8s+Mh1VHpEMM8OngHgiudYNbIGZ
Wimx77hjz+2TpOSBXdQCwYYQzGBpwBlUpxpRvPCnUYqeESAmVyOr7SB8b9hIVMsufNzelsl2TtWM
95NUfu807SvCR7iFOg3wHEnwO1VmFrvA/NLnWePmYiK5JS4KJ1LDwlaH5I9KtshNQAxpLKvZbpB7
ZNPlP9WCd940Ce9qVaK+CvEIpZ+PUwA12jKSN5pq7SmUT+7mWg4cTcEz6ffCHcLjsweW+D5pwvez
oL6fdbZNl035AembwhGr/IcUdIpjWRRvFQ1qQFMB+A9p972gh91OEuLZGVJUPMoS+WQ9nb+3MmK8
AhXDnm8kD20lPkeG9ViSyexStmPaIebJ6UQxBDrVGnYTtOpe94sfTT0gRROiPCaUkYaPXkXVDfES
sB954MiToOxMeZI9pYzCXTGp4b6dQFZLVVkeEVOtiTJPoiNk6rtMJx031Y3vxaR/bCuwb8qISKcR
d53dV2p9kNQhdS1zjJ5wJ2mnEnRxhDSvr38pKcf8JDV1/6n2YyLkki+JpVtXdfRoEWFUHY2a+M+R
lsaNg7IkQKjGrE8R+lj7JqiRZ6ywNp3YZr1jqPiwHaNOS2ilYL2RIlGCyVHEXvgY96R+GYjBos7b
y/UhlUbVK/tKOIlVIXqNPGX7XolVNBh1foU/d/MpGZe8RAQAfW9EK+yoq2r7pE1JjZCkbwZHGdUp
PG/lVLwR0V3s7SjQIhUFW0NFd4OsxXdilycInYfaXVsKvCGbArXBgmAmUq4V0rOdroR3WidHXt/K
RmejlNU8CIoqfcnCvrlDeC370wqr4LE2S+1JCsx4Ju9Kkh4Dq5ne5SSvao6plaj8IaX9Q52G/kOQ
Dwazawr32owCzRBHyM+ZrRbfNRPyeHZe5tNbo06a4m3ZwPR0Qk3PFhEdRXljGe3gNUo0pvtAaBTP
QjfQk7tm/tCbVvfckmrzRpjCgKWcGvFCRB79XS2rtUFJrjZnbg0h5ydSXWKHQvVYBvY0Uckwduil
R01FvGR8Fw7a96pt+McVsrFSasV22ZbfJ79C6q9E4DpQSC+hiLJ+KBF5PM16+lZOK4SM5fFg6vIn
P1WeTBaQbc1VzeFFnwReCchnVx/hucq7vjLweTesP83MP8+h8H1mId2pQfPYxVSviUWlfEhEn0Wi
G9FJ8GPfFhtOxBJ0jZ0BYLYx4+/RnTz5mvxRIDS4NzM0eKMpn04R3AaEhbTYQf5bcdJKBZhlaiNm
N6ofhLxXdxo1yw5H3tcmju4TAa+1XhulYw5ID05qTXjZ1GdH0YrHuCB4mhXoJvs5waqgEt+hI1Rw
lrNZK2Kqx8JI36GENB3ywkfxV8tIjpKBugr1ru1KjQO8rx20myZbbvLvTWD1NsKEsdNN0N01LUNu
JuERQqHZIVOKyIECIdgE7d+lcxs4PrrJqAVwqM3wenZZoTxH6dQ4s8j1oujG7FhQsBBPi+BuYCAK
zu3EnpT2MOhc/Cu0MJFQ1kxnGCvKyir1Qzl1sRMvoDRRTL+aUU96UtEGbhlLH5MQmepQgizWt7mK
yteQ4yy1egeBxz+ogPlR+RaIbaSDdlYteDqa02Q1JlBu4gZzpBkfM5k07SKV30MsKU6VCgCuaLXp
rZ6l/0fRmS1HigNR9IuIEDt6paA2l/e22+MXot0LIEDsYvn6OX6aiJn2tO0CKfPmzXsiblpXbScm
cz/zcGr40YYQuJS7HLu2q169yeVcm9ZTk2txNNxv8eJm96Zb27/rsg8xl7wg9SMsjpbTBcd+qP1z
VjgWGv4SvMsgaupDNHbhMRfTlGyjcPIEP1epOOU31T23lcV70ZcLI7omkE1177euHs6ROzXHcv9+
XegLv111W+4/uatg229k4Vkd/GoMX3jITOI4Y3SB4fbdupf6j9l7dQkKvZ8dNW3ptuTDL0EuxCFs
o/kpMp6L46yMzlu5t5de+vsrecfe4+is7UuGJwRw3+RbX1k5ti+rDYg+99fgaMm++NAVPFUms9kL
Do8pmdA7HjNZ6L/LtBVpU/T7PSjd6S6fS7LWSdFAecya7pAJJet4cBZOiC7aX1sgJaco0s2d2cwC
XyzEsrbsQgJsz8RpChVJk+yfPcODWpIZbDWQQbTee55152PMq/FH3lHfdLWiElfucvJC2OmmD4p3
ZQ/qddphuDRmi2K1uDUoPJ+6T2lUsWFs3bvIAtk4Vb7NI7ut9/nYZcnsBvrN2LDm69Yvyjjyi+7q
cpPfWjbxy+PutlWSqzw6uIDGDrpegBqHeX605sY/drUzp85euZdGOl1aFtOvLrOy3xqO0u96yfk9
5S7obIwQXxjl5aNEEeTJmKu3CbzJy9BUwzGSWZtWUhencqq65Ptzvteh5j3wQn22swxE0crCfk2S
zUV5Q3ld3GC5blVUU+zs9hG6PRlcjNIPlDxrMnSN9+6KPbgzvLtJNLrtQ2emHrACmGATNPbTNISA
uhdRnmdAtUAiAwe+emA9y9APzvXEFArus+TIzLPMeWc5S7JP21o4DKdgIu6QJ5d4tjrswGEWo/gZ
gPtD9dx0ca9UaF0boeoX0NdiAUZu8ic2ZP1nJsjzH2+dxPti+y5gXDv7tTpECTusi9jvpZ+3CL5b
7eDvH7fS+gSjamXH3t4yfbAw5jmfSto1vLlVFl9kLpjuvrS7rkvbLVuo4COod4ey8K0PLAVZTX+S
Vz9LIsTIKswRba628a0a1NWsM2CIPI+JW+XzeuUxr/urG3llewBu/u3f7NxM/fMgz3GUW9XWxXVB
JDeucCO8eJT+UCTjVllUscrp+nSxJQb+qi3yw0ymjMPCQkHU5Yx/SP91Knx2d6PZVHauM2NbcWlK
8xn2m3yswsnP0rY3KrjLvS3Yj8Nq2SouqfsgTZPuZp7N7jnzfxPa+Hog84A6qdUj4Fho8RLcImvu
YzJwxozPemssCHAlsTNcHCGA2yXPaZHwNnYi2dZs5fEDCC1eLK6hIV0L8KIHHc1Sn+yxCP/UXUNW
Xa0ju71twIwyuKyFbK7eXEUaDPAUdbFuLLDJstv7/QHwgFudpr2Vt9buKQxLOK/es1e7HlpSIWkZ
dgnkNovDqRRNag2jYhhbWzvUYd2oNPNd5toR+NH5WFqu7R0N5NiXrLAt92se8A7Gjt/jvcIK4ilQ
pp1oj523WtUzy4PMUfSK9TZpsaWW2Cp71ZOQbILh1Nqd234JNU+CCvM7nOqt28G/vlgO9SBAOcJ0
D12fzc41mm343NkyOc3rVgFsvhKsYjcnMN89HwLEbrVetIQGdIEQNUUPyABEGcT1uDjyQO4TOEE4
gCxrmYWAeqph1cLDEs3wp+jCTd9vvj/tD06gsavFwMaL7QvosyoOmRVxIFh6sKNrleuZvFJ//iai
FqPqkz7neE+ddaIzEOMsK9DGRX3unYzdSQIwsO6USzNzdvV4hNPasYR/4ibkrcxLgHV8O0z+Xvfc
FdbHtyXLPc6OTTEtKuXS9m6d9zRns/sfHO+oiv3FirJ7d/OcOik058a5HfcF7gsnSsXTrhYeqjKX
QboNCry36n3dXiLHzOIrqxvv3q8aAeIga3hpsAOApK7yzhtxY9lyO4o6LxyafluXPN7Aog3MVSLw
eHu7AHq2Gk13HO1p+jeWvvmahr3IIFVtUXZWenLFQ9BaTnR1nF5J0LhiNTCMene9RVux24k1doW+
L03jT+k6RHVz0VPW2Clbb66GSj108zvpTrb75owuZxi3+bIdzJhHgpyhOsyvge92MvYs/pFmmzc6
t5xVmeexksw1aTezkQD5gr7PdedKQUrfrPA6U3CxZiorXGe8gqG5FHqdf2RYt39aZW4KlBr4RAcj
MoYRh33K8vFIJ91tv3dTuN4Dw9Oi+9s42p7/BtLw7bVLWBCYYMnyt7PX+tc3c0QmqyWBO7KQtJuH
Xrhu/9isHaLKCL7XerJ2dxiTKCvnkpJKaIblTbZsXAaOx71Q7w4K09qyj4lbUufJRi3DUTCXRfnk
wsIdPnJRhdG11Hn3tSpZls/A63p9nP1hatJW63o6kNTQbtc9mioSi+2hqlNkRLbKNmdx94c965bt
ZBq9WVeY7tXPPi+n/Nksg3HjeV6W7sKzw173tpeySAh39NfU3pd2OTl9Zf9zu0L8HU3En2tAvMIj
FeSe3cj3hfnOIcZZtDfz7N/3Zt/Wy+xPrbh27r7uF2+oBnMUXmbpe54Y239h5DCjXeUhCAy404uX
Bk5fzkm1wP08uLzqn23AH/0riCdufhSYmvYY+ZglAABJBK1W4TxvR1PXgcDoJIhe8KuiGe68SUd7
YttTWKbBsnbjzYdPXx7cwLOiS+00gTgFRRs5p842NAMS8YbOwxoJ4yr2cfgTjCx8JV7XDh530FzU
N2bck3sd127iHd65r5LZqis/zcK9kOlE2sJ8QpibOeozH5JBN2qa1gJPt5dGCsZ0WrZhT5Og8sGK
mSgINnxqZNg7KgOvuOUVLcVBDYvZEzETepaCJbIeTF+X5UnmzQQCudwLJpW7w0k2ahGQAUtsy3Sm
LfTGk3Fb8M81Jz6dWLjm5V2pPejKVrk6O2qZzv4J1yI8PlC9o5Oyrer/al/l71U+tYRMba3zLyxw
qMWNAWGd9EXo9kkxL+7zRt369/tfUvcuIsxTvyisKgm8Nv8Ie4Bo8Q5O4r/JExUYRacIugQKluHs
LWpWjQ8sULr/PG9Y/NQwgxto4zNUNcctqI7QBXN9twI/bY4hlG91Gke/K69mzQI+FCtbZ+cwZ+wV
HNtQFgFWeF6jIjVjNqqXtQgkuI/cqgeO3CAfnmfZYcRlKGQH9yxdhOis27hamB5W4Q46BklnnCuN
sB8mQ8jPi9u5dCjBo2agf4IAufMA7lR131fae2dUUaYzHT/A9RLX7OdQtbV5cjua2aPntV71CpHH
DnOksg3ReCin+SVULTYk3x+1/6NWvhrOde4GUWpkXavL0JNv8Mf288i+yqByFwI/m0p9REXNhjrn
c4DkOGgIwBsvZAtUQAkiZpa5zR+5wMx6VJYVtTqeuxUgHQUIA/9b1jrecti6b0mhkkr2v3XrBhju
WbZZD5Xb7u1do2igvk/CrWgOAdfXEHOpdwTMUG1ycasW1C7tpsN/yBTDmWODmPhIRdfmxwGJCXTF
tLZb0gdinS4F1aJ99djM6K8tyqp3bZzSPpvNHm+1v6z60tbfG62z4+60n/iko9Qlgy0/953vMnRo
/Uyz7TZW4Yn/rf+6bHtHnV63VYDA4k/IHZXJslgpp5qSgKBRpNalHoY/kz+TO8Fvs8yeG4IcsDi0
nv/adkvYcoWgcqb4LIgUYHA6cSqWjq+SNtjL8bpEXfZRcp0W99XubB7NadmTTsWrLB98WfbBadls
uGqdjEzi5s5y10dqAYROeNq5H6X9B0VcPCFuhx8OG/rfVualT9eqNxPfUr8/fxe5bbwVGqNSGaBK
h5otvqLfljbOuhDxuPSqsx794kX6gXsCLr/9DnWUf3CtmDu1FP2PDD48JW6p+1O37z31pBoxac9b
I0+qsfMj2XFhSt55dS+WFhYTpxJvr8eZzzrkZN0N9sLSE/pjVaQDoSFfql/QSCpipm4Yo+3+UM6W
j3yYgctrMjGP3LFSpGW0zO+N7eiZpmjw3+sR7SIzmD5TNSgrDadxuFZ8rgwfokHw8IDybmK2VL20
8tfw2PvrQm+dG5Uyjp0fAWj3b1kF28VHo9DXKsuXMzvuM8qSZzkfMp93fRz7pmbyUIyRQ1OwogtD
hwKg7S/Rdg52WrHnzmv6q29n9MWtUD+sNmvSwCrVU6Yn67KSynBtWSi7z6vFZx8piJbyOC4hdGql
nQevZIKQG1v8WrplPi3GE9+zlPlNqRVoPcPvO39v1c3h7+Ws6YrXsF/d51J62acY2n+6iwrI7N46
x7JvxLnfjGBbW3QL+u8iOSSs8CYtl0uKGdpbtXvMiAuBbVsHvbntygm/CBvkwKk6/yhzb/yqJz1+
zr3Or5NXTH/qMEKJXyNnOhCYliNQR3q9D2lSfm0rU5AyXpehPm5jM7cIu5wpBzb8ui1hnzdjviH6
mTxG4ztkkG8EKlzmMgLlrYdsXS5tJtblSDv/W+3lmyq9IbXDwX2wg72ODrZ2wrTbrZVKkH7tGHbt
JNK9BN0W87456MPb8hrtefWxum6dyCkP0zwyxau0bP2vYwbzO9on54+ud4pXGOAVV5IP8qUfCUOC
eD9cikW8kO/EkLd0fztc1PeYx5g5l972063K4SAGCVih9uakdl3i1uZGHuzFyt7csJyIdKu2PR02
1tKKovYPTI0MmdYoS2ENbrauXYmw0KNmoGAeVxq1VOrssxNkV7E5Fx1XsZeIR2V95P6dPrqson6x
yvkh37NzuPqA99aqi31rJxymmaezrEPzyd6VdTP82ioAhHe12JbzzD7onEqaaCZFo2v9/bYIfjna
gssY7n46jrNKMcz7R1KoIPj5BGUCiZKBjDeFXZ8zxksHy4MckVMD92Erj1PZ4xxhx+3AHJKvzurq
WpWBdQ3maLwwfbPPW7NOALptltW2NUicOsregk6y9wrajNeSjOmYnO7fMxITeYf0bx+V5e73Hfiv
J754/+NqDitb07yEDDhiCRohZgS5UzFMVrJTTZxEQXM6ud34FAhPXcZ5H+FArbyNVuU9ao0ljjlb
1EFgd1ZCT+agwQjR7i+U8H6i+Y7TeTFFQdduWU+6781dJHP3Yy7m+a6gyTqsJKfESzXRQDtKr7/3
aF/OGj7ZzXKsr8ZW4TsYrfWHHvPnyBPzzdiMvtpyLemBRrpXvqdXUfv5ZfM7li6Hpj92fd99oO5H
TxsZqB8MfUYviYzPveJOWxIMU9CkvW9G8aNVDc+SMEN9iiAEps2YFwkWbl0wBSLigWLKS43Vuy9T
7cvE6Sd9LdS8U3OSxKZ0aJ9E/a1nZCNLkK23kr/juA9g32dy7JbqAVFSnwpbQ42U6y+WS/17YU3F
014ZN2HPYD4Xg7Omjaa10bYlD+xSfGWb+1CMPT2MXbmHql2rQ22WORUoLifPyZpkmFQ1n7MtRCnW
GcIimvrGZEM4kobOWvgYE88r/N9LbxX3sq6c65QFi4Ps/C36L052dLAWJyUDOb61MguAaw7qzxAU
exzAHn5fBodziQnTxQ2n7G+h7PHO75zu2hffEzhJEu97uK0ucyJDK38Iu7wg4Wyx9/vVmPLOX2t8
I7SdL0K73ofvh91MLzlQxoVuq5K1dH7Yqn1tfIrmQ4RahMhd9uaC0MvcJVw5XuJOS5fW2O07EZPQ
OhvODq86bXM+/ImYld45RlVJv7YBEC1nFLGP8HIZIFDFA9f5sTD1JRLz9GoFQr7bWw7XSzFr6ylP
k0gHHPx7Y53kUg737czLWG6Bvms8K7x808d5SCYGHBWSzKsn3Zrv0Fp7eB27g8dj6MlnDRjvRe2Y
5k7+6ppGHqGjeRuDwCi86kJKxAhLuWlUO+1n69leUvgTUy+UyrjNQ+uBF32IQ6T837tniddeu8HZ
szgIh2WRV5PP6jjRyN/trhXeI/uN9+02MmRia48V1fwQWtn+C3WuSMVs1JNw67emsevrqoBgrM64
fA59/TzsG1OubuifSrw2p1Zb5kJFRtxSbu/BUe3eW8u5ECu3z84D+1kk3Rvnv6Ju7LetIkIuE131
EXiqPunatqmMmWpgQGMfVQj3nwiiv1Ols28cXR8mS+UopjqS2bpU5NZrMd7Xtr8c/YW9aOk37sPM
Cc/t1ObirNRYJxhmsj2uZdCdIkzjN00e4d0e1dMl0G3+KRG5nk0ZiFvVz9XnClTppI2/vUZL0F13
e7JSpcvuUXajlWyteLezSibVWO5pyPLqyZbqIyftJMboUSaw7L93SlaE4YK62nFV+IjFcD3CTsrv
60x+hYGrn8P2W2SSTr/cWXkY3FVzxeAP3ebZK7vlaJRB4y+F2xxaSu60yDs+2aD2NXUY5yAaHYpa
JMsxLVmV+uPltvNgSWkd56CsEyVhM0VUxFfp20G8emyH20zn6OZUdAM54L13BQvndWOl7qY5ThzZ
3Bwoi6xk1G7+W0fR/tMa3F9GdfqhXernRmzeo3L2HjLuEN6+8Yjp0CzF2fMz/10LIz/9fcweNnba
46bsWzD3zn4fBLq44rwE/yx0isUkfFLUgqllteZkQ6ecYmcQzUFoxirtnP3XhBLx0Kztn3ZAaFk9
heaiqwEpkVi43QOavgyM/3QxzUf64uxGxxmeRxTGI+8Fdz9C1KUvlu3v2s8R9t7dv1saxtjqm2Ys
cg9TQD8HF7/eNBOT8mj6rT4OzeAePUxbHyXZLsdRRe9eUMkza0frA056mewkgbDdie8GlwJTmyiU
0dHgOKRu3Mw9QmT7ULlqPFtRXt2hUxTxONcdbXRX8z40O+vcqKujNEwcgj1PmqhX//WErNHJtQCf
MgogEA72YdnQFApul1tgy7faDzUGnHG4EVu8vpJEpPIYKXC+OYVUt7Xbf4VDYf2hwPwXQjNtB7d+
sV17v4wZsw7LAdHT7DZENWKxElraB+q1kT3IbCUJ3/zqO9Zy2SJyDsysltO+d8EDWxYWOlhlWD5u
PSsd9uA3L41Kv0ezNzmK+Uz/tVBKVPXpGxT9ajGOurhGMj6ow4/K3/pLJitD61DmSLCiPWxiGy52
/T3Y2BibrOtCWGrokwdAq/+DbXMCBilNL5I29jCjHXyhHTEuFiW9fxVV79sAo/w7ohr5Y7TuaDmi
i09N/LyY3L4MHEzHqR9x01g0mpC7pHqu911+EKtTPtUsuXK+47jK8l5fGIfX9+XQP9rSsO/U7z9B
6awpCifJoINvnadMPozBJo9YZX7PZbgkIq+Ld4uq47HyqaKIkJhOa1ib68qI4MxC5Edu8+pn42yc
hLwEKL+N2yUQtrmHiqn+i/FqOBU+MyormqbzZi1cEzaCTEaBi2Fg/zODjHPjgpnJtYykjpddqb97
xwzMbgudLh5xxoEz1UebcSaViFKc7nQG7PvlF+HigKoRYhRNbKEfl8BFms4DAG2VNaLTueGhJDj8
pjN/uA2qzi7bataTMJE+aV2wYzf67o1FOzKAvKKO7cBZDya37BOdiHjao3JKFz8IujhERPhYFOPo
sNZWshb6586q9+9QrFYGvMTL70S/AF70x2dcLWEc1Blw28z/664ZH7MT7qcxL9dETRxzdVRTlOpp
PO5iHY5eJv/rIhxJg5LLwaLXQsrq5sf5+yddS/0zKltxjMpofImaTN6PezAcgmli4Fbu/lVu4j+f
VgltdERgyKC/E857GK3yYQtqKky7mxK3WRBGq2ylOtMfTUQ5O+/DjwHNMVkXVCzM+3uS6bL55fVF
+xh1eRbvkVnfVVWEJ9t1y2tFHtiljqq/TmCIs9PBm5I+8HJ3dfGgRH3idig5JG6J1Olw4ulxKW9r
BmjF7M6zZrM2CeSguLJ41RaRb1g4OEyMCdpDUEiXH4c2g+lqdQhgxJxl5QBrsZzq5lqENlc297gQ
dnhCb/g72paBWRDlL7bg/DQ8hXucreF83NkjS2CiMSNtJqg5WJMuDT4GANRU6Lpu2uuYuYQmdSt+
PmYuMUqzvuilJuJI+QR1DB2LNjocz4UoXqyd/LnI18Pd6nviNq0m/yQxji81PXLbsOtUe3l2XKog
e5+J/yGXtti5hqbpeeYav+ZW89lLZrvTtLN3Uda8Wbuok673AwYwUX1XW85XsPo/3YBpz5r7dmw7
OFMxHKRSZljWsD9zV1hdcKq1ba7AnYJH21fhvfEr597g+CYqSzyPKjAXD5dhQrJxSzSUp+8mgVDh
zauKWSqdCeM06Bw5XnSvIu5i9eoglozRMEgIfUHbxSlk51Ps2rSopL6YVHi4CnSTnYJFf2YKHwJe
NxHnWE9I4w1gqLMecbCCDGzu3OT3YznLm+ISfFRB5Z8LSKEfot0qWpnebh+bwsGpMDQm4HBqEDI7
f97fQlHSoeXGSVFBxHDDeCefMI9hwrCdwUVHWQiFcKMrA7ztKRNNgXNSHPEyDPc6z/4ZZec/sOL4
SThzGRrHVnfkK7cMGvvpkE/r8FIGcjuMXbng4rLWI9pmdmNoaccQdlRa2tZXPiL4GUL8U73m5Ku1
jl5hjQpADBgxvmZ+2BfGaP2lmPPy4BfTcznwgSnRvFXL5J1UiUueo6A+OZ3+xfxCHYLAuosauinG
/+GiYUbK9bP8tm7MgZngsBf1gd9azdjX9zB9qq/vietBYifjqg8+o6X/8pi1PkTEh1CAdndBaD/M
Q/Dk+0AM6qp729z9eZ8ohZ0Fi4sbDcfQmn6OoXjrhZlisVJmbLv11G07i0u1/o6l1/MDj5TLZMB1
D8BO/uqhhwMWWfbBcxHCKyTjWGOLPLHnf9+s5c9woTXaTdfHoRe0f8Wktxu173Jo8GE8uFEP893G
1PsRseT6Q6/1BG1USNqzqsTWxp320x6n8RT1pj/7dSlTJir+eR1kdKgsTBgYNrGUH/ZqL/+QEWRj
QCkWi8wM+mZrQiLdh3y2HwTw4sNAx/OPsXp33zdUBVq4QRVn1tIl4JWxi7m4q4rJDKeVEoaRkxck
2MYc9A8/R1PtwukTMiTz4GmmPdi0eRG4CH/Ze13/GvLh+6o3wd2Qo7phAMys69Y2LsXNhjfT2KP3
V+qu+tfmbZcGLa5gLrDAvNsNCxgcMtYyH6xxdkTCWd8eMxgyjPWNPxxcS6+/CFAKz1FA3WKt4Xbx
CoNPJyAk93nqgp5B/dIfF6+qTtmeiwN1ZX1D6nTu1bqU520ZGkrsasTV3GyWPtpuFvzD4VBepopB
lwo6IppkOZ+VFWJD0RytQyXd55ZS/rqObHguY7sk3t6YH8EiNiRK/q4k8nlVLVz974O/FX+YLhJR
oxopEDLXPf/JyEa/ja7u3kXhy9SdPZXMrbXcCSG6KW4X4Gtd3o1/jNy7IQ4msUET20osY3Iv9j0d
calafLpl38S5zsIzux3jb8tpUG35OCuaaJoxKonintbMurOyUt/QJIE5WmpysHXv0vm1yQjHpXDV
kmx5VT5mASNFbp0OmwUF50MRTc6p6Zv9Je9HESbkY4UoSgqdg27XiaNC1++4kXrYbdwSNONbaeob
cf9CHpB4Woldo9LLmUFa+2vNRf3eSjHflzgNaO52rLFn/B59c2AMiR876Btijht/A2SW+2F/5zUT
XQvDO4LJRT8VTHUKIeu0UHU+Hfqm97Z3AVCIjn+1c9LhEG1SiC8UhQWv2nQg28pF1PUVCC9nMTPN
SdX+xtka9mnESjZtQBfOxUEspGWmXj4FbVLpqUx36kCkn3qiU6Aons+9N7dP2eiH6TdG7qFtmGFd
sh3W3aHDmBDczwJhmtJUzYx/Ai1kPIyyukqd8wCvLlOBNNAGMcwtHakomBfm1ryw1n8KAbB5qTKy
0uMBfkJ0GNF9TAJG3W8T1hZNdFzcSM3H70rvabRb8tv7wR2eMLrLyzTmIQHkhGg0B5wvlkyUbTEi
dkxZu5STU/nLk8Pgxx0FuE63OloXzC37xgqBCkZ5CcsyCPeYQCIcC4TEZH3G8TZI9zfW0ql6LpHH
thgbj+PdbVEbOAcsZp5JM1LKmoMJFfrW1E5qZso3NNjfkH73h3Ku2uGMxR7YLoIav6eMc3xNgqB1
s7epdcbsddXR1v5XqIbobEwKS62OgWZq+MGMdZ1PIQGG9KEEXfTqpHfwBUlmdPmu8rp/aqe9/1Hq
IqxjC9X+4TvYdsO9MlAq+VERNkljt8jabr8O78yJ3DJB9Rz2ixlXWiaS24uPUdlOdujtPjfXfimG
LRENMYpxIJdR/WbM63nPIezk7tHNRFafFnxg0akfgT1954hg2RTt+j0oWZyIyzRbv+3cG1X7wXW6
/Q1Yo/hayE07FVbvJbbTO3FdTi9VU/CT5EKdM6mbRBfd9CPEHppMdv9Mww3BXjGzH7x1pOAYn0G0
ZhjTI1AUe+br4zorEWu8romDOHL4zg06oB+3D/tqU1BUJMDhAZWM4PzO3mIqNjRn5sYpE+31P38z
z1yI1bl0jPtj9Pz16pk8ehynOWd5D2pVuWf9Ke98jtzZnd52JDYG0uvnLDCA5RXGZF0sRRIxfsWW
uVpxETkKpiL3PTWiwg/Stq/MoSg3PVM9r7bVJfgRzJEE2T1Z69a6X7wOp4bPMvZiWKe0VmwnVBPt
USiVDfEaQoBLw8HZHib6i8dcTsuSyj60/2NUKThhW8ZYTtb1H5PazKXDDWKo0fv+hk/SgvqJs9o5
UKC3iZrHKLUiOgI2YTjs4rrP8k8snsOtrOj6cBTZy4P0th7j/ToPf0uBZG7jrLQPs4xKm2WX+pv0
XQ4rJh575ZqQ43J0R995lEwz0Cl5oJjPmtfcH6fUtKbmL+w8vP+1+uHMfX4Zgq25gHjw/1StQ1Ho
6O5Rb0V3y/BivQa+CO6cwnBrLE49cqnRsMS28bqCeDOvO0y5Y46bH9KwYaPbb9Y+fJf/zOE+19Cp
aKuidr8bVrN/egOSVuxvm1xjP8TLpBjjXbgMx5Re5d13gqxPhmDuYhwF8muosOR03WS/elSe9Edz
mNirP8ZRiJPaz0X0HqLKn5xyzk7bVL5k0vok/qRiJFcVR6+tH5qW+mPf9vDiGfyjnIyXENtbUkZR
lgqUS7q8lg+vfQwHdXONFqkSGAiVXjCwiXK6o5NgLcIOfTpW91dbltj6W6c+tWYkYNgbn6TXzsne
KZUEZibwZo7ud03F3Mu8JmsxDA79FGyJNf3P2ZktyYkrYfiJiAAECG5ro3rvtrvbyw1he2z2Rezw
9OeruerhmKqIupmY6IlBhaQUysx/aSQknurR7cwHgEP7KhPFcW7TYx0Nu0QC/CvrRjyiU/JcFICp
tTB+zyLUwxrclr/kQ/5jote/sXr8l7Q+AiEl7Vf6nNg/mna2b8P0B8CiB6eZfbsr5I2tVfet7by5
AFs3sznWtHqiB/b7RA26gEtUh+ZmCoz6KKgxBV0X7lyR4O+cvXZa+rOOdG5nNES8nLp+GN2YdnQf
NACu4KI90H+Wm1AZ+o2L6xRfW5m1G3qEcocuiUXjytoHIsZG2NGeTzhUcO+EGLxkodRNV0URqonl
o5jbbttEbro1RJhwPylfghGyVxlG9ENZ+c1IrZX2SBPlm0Th62UpYH2KLxxtrVAcmuZ0+tipHj9w
w/mRWzF1M74qe7p3PSi0RlKJJk8TaaXxtaL8bgX9bVFbD1U5/HCNuNqF3vTNAyUY0TilNx2KG7S1
qfIN0j4UUQ2BQ1XULaxYbSe6wjc04cV+dqN837WQscRQyX+QOHV+yRHuT2kn4m4Os+plHt321QkT
ql39GO/Qf+l20WBNoFS9h6ScZoLdCr33zrPfK5Fp/yZN3QH0zH2vG9WbJrMHd8rDLRgrb095Xf82
OUP1M3LDgVtZYTzQvs6Se7gTnIW0pO9laVMZ1rgqTsGUHMwAcH8LDWBqsi+Np8ZneD80j8EubEcn
tG9H0RtH7Nem7wOn/ytNNMy0FXV7LzafOlhVtMEGfdNaUtGWjk0AlhUMIhX94IINESxsovhTrekG
jDQg/00ho3E7FMCa7ygp0C2su58tmMVbCzpf2+N0HCQmAKu6e8FETuMz575xdwUuogFEz2JiXdLp
D52pO1qDav4panM+VmZ4A8/twSJvORpmlD0mAErAg31LyvRND6pvGObeFUCEfA9U8QPmzriwYiu1
c7ty+sbkGf7MhXqn5Yhq7sqq1W5V2pXdRp9s86E0IS1GKVEq8wkAH5iH6B6+OCHZKqiNrQUoWwpz
h9ulfUy1wb5Xrizv6Wxzy4+69pes9PBGa5zyz4yA9o2DA+ij5ETaQpkyDkCvI7zHNIt6ZFfdZ0M3
/45lg3bogE8TV/vEAeLgBdGtayXx975Ac6LoSgsqqSi/5gkHoiNTumb2H7gL4d0kR/MPrf/xtoyC
7FiQLQKbDOt7UdBMb8co3dpjHj82tCcZ0rVvYnQ20TPgYrJpNNu6l0gWWxs9zq3vvTlz54hCR/pB
27jJA+qpYbYd+lj/k8+SapuVD6r7NKa1AXAk8bz3MW/sN6nCJN6ospoeSi3vjx6dxthPFfUg2ud6
/GxaXvGTjRNmd7IU8lMow9EBaWhDpEMw+bFzBigbJ/2UO+ylnHtEyIwXHeR+uS3ycUSYKNaHne0V
CgKBo/0sHQ1WHASKiXwrtFO0m0T+HGd59L0lpz72fT//buZB3ademnQ7Mnb3Sx/Ple4n0TRRZEjA
xPa6fDbZtM1mSDrqYz3UBO7DhvUKAsyzt2UxG8DSaP9xV4uUTb2gVo8mKLvXVKPwIpoqu4en0NxQ
qwE9BnfqQQWm9jCng+vXUaxwkOnrYjwYQeTssFhvauZcmp+4dDrjxtW9+JsNcvous/TmBhfLyTfT
OQeZ07riARBv/iI6t9i5aoDc0JbiQaulcc8VFVxCjEgC6BXAMQNcSej5XvNacMHdRcapqqfrbvVc
gVdMt0PVO7uma7PtbJo0F9qYhr09fbNM8r/mJKQbR652sKfkxJsa3JeEzJcUR9AsGaDLH4ps/JM4
Kn7JPMi7tBSD6ndiYL0Dy4eEiKbYRoa6ejBMK761o2y8tRXSzjZKs5soKMcHYc7agT2S7m3HBaY8
z2LXIjjznuCFCpTMG59oRH+2jSY+guSdgeXEjXFMdauHvUoZHlT2L90qKLJEpGOznQ1IC1PTUxAx
NkbmfNYh72+qXsH3G6i+KIGFKsAe+yYNZ/Mzgi39vlEg4I2hb7d9ZtA8iiz4CVyHYCdX0x6snCBZ
Yx5qygsnpALlPMWbkZWTP3Bcv/ZCz3dRGQB3C0GyczcvufI44Y1Bi5VDg4KqwPv6JgDRfcwdHFIC
wKrPtWHjhA7QxPiHz9B4wIWk39tdTRFTI0kfIe6TV2TP1HzdA4lZA8ad4gXS6IAuPOc+bii6qSjy
fsVVdqqKBeO9V0f9RqJqfojyUT+gs8It3aH1Hc3dYz5PMWBeh8sD0j67IZcJeblHgzU2gifwGsOW
lY/8LtLvw6R+ouGcUA4FgZU0DVd+xxWfrVNDL8vjPz3pzaYY02mf9ZFBODaxP/W52OiQVrbo54Nn
GXpjH0JA5B+B81hhFANk0pOPQ2q8eV4vtyUoq+eB6fsO9uOPOFFUMKuDDB3rz71dRAcpgfpRF6L0
ScayMZSrb5u+D/cJoE0SBlejUiKnJ8eB65XMYGghZqoTWaMxhnmjUUTb1Drb3sqozWUJWtROmW/q
cPCNbDg6I1C00AaeZyjvWI8p/5sgEbVs7ziGo/XQYpW3rXqInpayxTbAWd73KvmHg8Dakmjlv3Pb
7X083P7hPlxjiIHNaDdTaIFt0d71IezmOtWfEy9yj23pqps4DlKce0tFuovtBCidaOMKoDfQnbgQ
0cUptCxge9mN8ZiBAfQT8LzbdJzo4GXRsIkHdIzGufqadrntuxpXyLywXltSQDaIk/iDF3s0cMDh
zqTIt8bofUWh0NvycbujBN3x5mGxA5yQ7/GB8XzofzkXfkET3zX4bAJ6/BF1GkLhpd3ad0IO6hMS
jdoTn+bpGNddTYarWlCMIXrWYgC+VQAMbsnVfbh7Ly54oTvNdjMq9ZnF5Tcm/aPyepMPffFpBF7V
hbpNlsQZ4bVUZLsZC0QHLsSG+1GMPpcNPAEenS/dSCN6PV18cfQp39LrINKLcqRbD22gqvSCEtws
v/felB6HbHIeZwDLn8as73ZaZuSPziiLgymReYdVYVBKyBr+dXR6uFY52O4gmraWlaSPo44f3mQl
xc50xxnNlFYcUTD63M2NsdNH76RPUNoPFoS5LYhm6sYmPDbS+uhWxfkD2KknO62yQ9yEoZ8FxlOa
qwcNNNtWGDDj3LHkw0hx5qbRgXdNsdvizc5qah6GWxiaJsfRwrSzl8H0lARlAuuz4Fo4dLilxVAb
bL3fc2o/DMWp+A+ytqkBzhR5Ku/aWZqvbUTakPUh3Pi4ojU0nQjTaUlpuy4oKCda51Olav0aVNZz
4aBwklhtv0mM7gl08Rdt0PR9kwXaBiha8yCY95208ttSRF9AvTeIyIO+rmyuI/XUPlJ0mz83rqzu
sRnxK7P5PjqeOuC7V1N2q2rqilQ/QwtB9MDk9oH2McgRcGLwQj6NHKFbPRnfhrH7acd8xZ1orA7A
Xvp9kea9L7LoIbAsse9c+7Mddj2Zh4fLr5Xt59TTDzo+syyHerMk/72S9Cvy4kudgsocbHPa19QK
bAlhTrUevX1QKUc5pTEY2zS/CZqoeZO9+DrXcwqegd5DYbWAL3vvH8NzAq5yRrG1JBtvmlP47fB7
YYdnHBFeiLWS5VEPi+PPYhzrH4lV3DpmPP2AqJXeBakZ3hpm4u5gEwYPQ1n/qIzUJHGza7qtk3jK
47L/WY9lephJMb8lmcAdBs7DoYSY+DmrYczZNaDsUNNByQjbhI1hPaETQIvbo/NHEx7vOdx3+gy2
oNUZW9MRT+QWOboLVAl7vT7ATTo6gfWM7Cn3ndGvdPMl1NoDJ+MtsPD3uonujYRvHNi5eNtUwI4l
sw60rt3Db/8VjkXKRzQ/fan6DdLezY7v6iPUXFCnevJoInZBIsfBWuEGQItRewjmfleF7d7D4Hs/
dtpjBphr3/UNRdnWhDwZ+liHgMTLuj8OX2CEOOS4n7hr7kbifjPOtIs9N/kH5hSJfYYcLbRD9EGy
1Cj3Rjulz3Hc3me5yw6w2FWhxkTAVf2uZvONs/C7TSf1EHQeHL5Is3aN04HEIr0FcprHB77jM/3O
NNyHobdJmko8eiKiEWiEb5AtCJKsm+/c1PksKoxHwml6MUDaIehQguqZ6TnOaZqRskM/r5RR3HF3
Uyd6TYYJuxP073FnTrQ5AREY5gxqe1Tf3Lj5g5wIPFkgmK6GIwOo4PB+DiCAgk6at5Af4f6oqjpK
kxixCgc17TDXaQVygckziCnGXAJvAii0EaUe09tq3qJwTqjkzY+kYaerU59s0T/G7ADm9EZvxH3W
hvUmSulhOpNWbQuIEBuq1q9lKYxNG5jPJ4XrPbpyIDxtCxYOJbptmEffQrrvMRXtdASrrrRtTN61
d1PXPQBQL7Z2nv8Oyvl99pzs4ITxqeGTPeFWrQCEVkDtUnCssQ2J1AvwloUGcTCseXzy0snZRlyb
3msxd9tK6wOiawp3QtHulXXqHtBAqe7orKG1T6/+UNUQ6GnyQiH0zLsprOUdyIKBRlkUH3RwgZxK
w081DAFEszHzhdW+92n2rCgnbnqKYic2fnw0TfWjdPW3KOqgJA7RvEWUM2NX08qe9JNuRvPmtrLe
S6uH6nMC6lcmeXWec0nK53d3QACCDK/YcCzSobf12p9BWm1VlVBitvqcO1pdzZaf5Q0YYPiBnthp
E7eFzYjJA4AVI4ufIqmziJFwsl+wLpvvVLLwI9d7O0Q4dZJ3cIY4AeFHGr9izvR+Vwurzn2tU5qx
m6hPlb6p9JMbZK+hOOPWXkvvyi6S4GYIow4p2TSWERidUbGOmqg937a70nu0cOUY7wyj7t+HgO37
mjo9cBMzC1pnUzoi6A70yeOGjoM3E2rUzx3qzTqgL9Af8XhBMWxNlWihjhl0toEhFcm1oylg4p6n
Tz9deFR/zutCrch2WSfRpQ+CWpM2j+Oo23CljRm7s3Hs76nbBRvmbdqeH8I4aUz9RZHMWoh2hZnZ
w9sF5RbrGJYcuVQnBruOItd2AsCHbE8Z1y1NLCf+wWW/+lW3anKo6QVm/jAbXV75yLWML+d/zoqc
lHWa6A9vPIiQkKb25AclNiB8dvmw2cOv3Om/zWK6oLO3oh9mLcS8NK4UqUsb3leFlXN9DIJ3k2JN
vMlCnJ3Rq0+JcUOBPT//Umu7ZCHvFUZKpkBRZx+aG8ULLZt3eICYn697+kLey9DFQHu2nv2iU86O
lMc66noZ784/fW0LLvS9uA3ooZk4zNXJ6BbMqQ6fiGIngvHp/vwQK9OzNMbKaq/UXYAlfml4ebUJ
4aGY3AmT6IIu9cqeWhpiaYVRQIiDqxipl8jsjqlV7XCv2A+auE6QbumBRRMlQ58rn9FvE79UQE/Q
eNTehXlQcV1et4mWDljAlztwEO7k16lDDWKytb1JV+CCkvBKSCwdsEa0OexKT2YuZ6dWt92U/oRQ
hQ9iYtrZtREgLaKqCwu+NtgiyFPwkjEusJPf9Hbgtzpclw5lhNspDOMDxkcFpas+vEr9Tvx77n04
UTRcq/QYU+tjqNAgMRT9psy75Kzx960ljEXsBWUsqFio6KhGRwK1D1D/cEW879L2c6x5X84HyN9j
EMjNfw9FG4iRDb0mPKYzjBaY8VH7LVP5YO1gLV0S410ZRF9oa7ptZ5t4BHo+ogiMoTL0a9ITuyO3
LimQ/j3Qhb7QzTeGfMIJAVGQMSj6d1TKuVyPnvx2fpZW1kI/7bYPCz3mEAuA8AR+IA37K3UyCVAj
Mdt0N5TwBQ/gAmlznh9rbbJOv+HDWJ5y+tTVdFrNsFQQfEnsk86QALUr+sP5If4eJEI/Df1hCEPk
mdFWQ3gc9cCOf8s+VdWtUVbF4JM/Ve1e4ePb3YwDzkTXjbgIyyYP00R5feDHmqLmhQAUWVADumbT
CxMirJ4B0iVDAw25Pz/i2oZYfIj7EZpqZCea36QCGZ/W7Wm85EJvjKsOTaEvvrxRPcJUAx3h1wV3
640lW4q/+Qhi5sIAaxthcQAAlzfrKtECRJqs9kDd3Ttybx3v3ARq7XWTtIh+ZZtlMk7wTBpVFtQH
J2OXuGZ21RKg8PHfbWZTl4HcohUUcbIvIM+xtwH4eJVoNSSA/z58puc3mADOKG9P3ZM9Dd6hyT15
Ye7/vntMbxGE1KBSJw0wDNQk2pq9p3vHtjWMCxNj/H1pTe/09w8BSOM6t/XgJMoaOvnXVmoIfVTl
uPFSO91Gil48bShx7wgbAazKMO/KOfNuJUnrsXVjpDpGsj8krL7U4XRhK5ze7P/v6ubSyUYoquVh
4eZHzEM9glMGw88WducLDQ/nN/Wx1LmQFqy9/CIy3WwaGq/GgrGyFK3BMHAfpG5YN3qAFOT5fb02
xCI2i1DztAFRwmNuefnGgtdGY1A3X8Nwbv5cN8QiOrFkjETPyUknFRvGVjrFYVaZfpw6r7uwJGub
cBGdgTnoLs3O5DgUY9+dmkYWiD/knMwLu3xlzZdmNnnd2aoaGQAZuu7d7h1x1DBL2lZ1aj9lJGf+
+blaeRF3cRAgBYjMIRIJfpuCetjYpTnQddUp91+YqZX1dheHQWkGE2zSJjn2SDz8Qypp3XeZNPBx
zQvnwmStjXGaxA8xi7tl5ZyoCHAbE7RMyGizHdwJeyKLdZwf52dqbZDT3z8MIutQYugZsCKQNtyt
5xRJvDPlFOdbEULC2J0fZm1BTn//MIylJMhNfUyOooMNbw2I56GY4V65GosATx0rC8uxTo62C2Gs
7efyCQKN8ZIlyvl63QssAtzsPbiPBUOMtflDRcgthMq6kNOtTc4isrNwaB1T0lgomqZ6dke33+gW
Qo7nf/naCi+CehhnC+kWJ+ZbruSMmJBVSyqyqEEi2WtACz8/zMpLLM1iktAip6q0+Ojo0Ic2VCPh
wxWacC8Ztq+cHUt/GOxaZZSAtTwGofXDa+aGdl1yb43j49CP5oVPxd8l7c2lQ0wlIxdFJifiLcTj
bAy/wf3LrQEARbnGl0YDbxQmny1tfj0/ayuLIxcxXqW0tfOIGmjXOxVY9M4QdzrNp+/6hFbw+THW
VmYZ4rptZjVEburjXrFF7BlKUO1eMglae/rp7x8iezQT2uJDSBW3NLSjUZDZTRQSL8zP2nosIjvU
pBE6aG8d5ayAYpej01q34Casny39GvcRta74RQGJ/j5REFXJZnIb2R7PT9za4ixivgUbBO6CrKU3
zPHGrHvtpT3xuYswkW/nhzh9kP5yCZKL0DdEDQuo0KIjiPZ97crfWHKAw5raH0BE4X4kYLYslNyv
DNLFWQC9dR5tLBmP+CCDMsTe4gv9WIqF599mZS8sXWpQxhOYfbADqLt4d3Yo8Gfug/Lp/NP/nkSa
S5eaMVB2qKoyPKJr8ww69tluaHvRD/iKT9iXgvbb+XFWln3pTlM5Y4uzFnUQNCPLXdNSMNaBPu4R
elYXJmptiEXY5x3YVlfXSe+LoiwpDefBY6Q0JCSCEuGMK0c5jf4hNGvLMvuqbii16Dq9n6ls0n1C
F7tBNBfc7/nZWlvzRfwPc1v1ggaWbyMoAUVN3QvaMbvzD1+bp0X4o6hDSld0mg/BPz85Q8IBp6SX
TMHb+QHWfr353ylSiK47icsAZlPSQTb0+qYZkW+77umL6EafG1xNonk+QLL4XoyzfqO0ornuXHcW
wZyPYTaXiHr5XZs7B2lPDvpGdX5h6ldmZmlPE+eOjU90ER5FW/5xy6zcuo5xyTl17eGL+7mZ9LjW
aY3mY0IR+RV8oY3U+/hCpr6ya+zF5Vyo2ii6YPZ80NcaeqySLi9gUTjq0AclrParVtdeBDHW4PNQ
uQW1DDrlNPCHEEb20F13KbQXwdsliHd7Sen5wPBRGkURCLsLs7hQ5F+botPCfDgaDBdeURsEHEC1
4lJg90k7IvWmaGBHBZ+FC1O0NswifgHumX3Ucs45k/wT9kCXzcpAdweN8evWYBG/rGyDKzvCaXWS
phujRXxfBm525c9fxG9cJL3SKqySa8cYvqYWYiC1jRb3HIn2+boXWASxnFs3ixMR+GhvndSHqi8N
sJbrfv/SZ6as7LGoZx4Ope3NcCsobsG7lWg/z//2ldVduswEHU48oZeFx2oO0psmM7M77mDzceyn
6LpvsbUIZW+CeIWgUuCLbn6JpuIWS6abrAJBev4VVg6iZVO6dWlACfjK6N4kyGajrZKBRNaqa5+/
iGIlEHtrFF9HlY72OzwG+xOqD8P+ul+/iOLCsoBVRA7flxoPJ+Du6hh1ZrI7//SVhGvZWc7daUBd
jW+jVqBGUWUaTaFKjhgo3hahUV44idZWYBHBJsJZA6wN9qidlLdVVCWAhuJp1K9c4UUMm4jxm3le
84Uv0vgmiAHmzaCnr5uiRfRC4CL9CfgEGLHACmhAhWsKnJeeE2lrhcmF2sNKnC17yibSlRpd69Mm
0jHcqYwMtu2Ji39vk/oEFw6LlYVYdpYToEEIa8WBn3FabAe7symVyvHCMq9c3pddZcSB4WI4p5lC
9OkGRQbxomK0DFGQBBvppm/KcIMLh8ZKUrXsLtu5ZXqTrAM/SuJ4V2l0Y71YaDeQF9BFNIoBYS0x
7eHTiwuBuBIqy44zmkRlDzMn8MEgfrIFvaY2Cw/Qzp7BldbX7WSxiHbpeHoKFzbwTTdW+7gz4l1m
A+c9v5XXln/xqRYne/HEijS/byexSxpsJkXWigtXsrWnL6K8RO1K9HPL0+sKaoqDWUqPst1VbXFT
LGI8l3NdIU9EmlCApPKpKBcA24HOJzfnJ+ff7vRf8nSxCPQwb6wIT1e+Q0GP2p73pQVCsPe0+S4b
pqOVF2pXDebrNCW3ejD+OT/qSsyYp6LIh0sauuglBPxA8/M+LNG7R7RIw1UrDZtdkkdwWuBoCn0L
fGI0L7zoylFjLi7moHBtlHMHzY/Mvn0G+T8cdUtTn4y8Di4MsRIr5uKTLjADmylBerDXMd3a2NDA
UaIIGuebyes8DsVcX5i/ta6XefoJHyfQRSA/mbk9lDo+G5/UZNbp3gDmNT1XusqfA82qjJsyLSpI
roMEm9uYjgLRGgs+SKikZd5+SlEL+4Q9iIWGrRPF+g4tHGe4Lqb//eUffmHQTu1QStvzi7CtN7kx
ggit5/ZwfgOtrKaxODHGqa1tmookQujIIbV4p8fdLZyz61IU8zTshx9fI2/vTqHF/mxD6zvkfZVu
ddmW7+d//Wmb/yXmzMWvP2krG0Y5en4b6ntrtn7WUqNBkbwiVYKiuRG8IGRSPWpxf12l3FwcgRaO
KH1kqcBHLOPzHI2PQPYeB4X06fkXWjkEzcUhiKhCn1colvuhVyP0a88ZjA7vkiHxymKbi0NQ5brb
hALMy4jqXdy7L06mvZBZXyrwrz1/cQQ2polynOw9P1DZp87Ib7S+ONjBdfBQ01gcdkPcurlwU+5p
QQf9uEcXE+dTyPkKQcGr5t9YHG4OLMixLXkD12h+xSYbyakvXG9WJsdYHGotGq9613HSaIEr9lKB
Ru+tooDl64UXdufp0PpLOBiLw6zsMdkL9IJkdIjkKzze+Cik5j3LevyJWPqlZvnKR8dYBIEoId6A
oXXR3g4NOHX9uK9Uj+2AiaCamaCnZaLEeeFbsBIRSzwb/KNAWXVF8bDCNtQUMv+Jbr68cOlYW5RF
RCQQSNA39wLflmicIp4xQ8TVSh+ntUsXv7UXWAQFbkpFAbzd9SvLqV6twDGfIOdV/vkNu7IWSxib
6cDqR0aEJZ/VEG6rDnINzOCGKm7Y71KUT7ONmuQl0/GVl1lC2nIN17G8JwRDxwGaOVacgJlVXoi+
f8PsLxt4iWlDzUs2Q5hxnutl89seUPy6sfR4/D2n9AwOSTg9mzgioq4UP3tCSXwHo2DStqM3mZHv
OfMviY1MfQ9BzUZP3HDcTe5YXbub59p+jZvGtS781JWNoy9CLclGu6vG3MVkTYu/DHi2fPZyt6FQ
34zF8fzaro1x+vuHjyecUWCisQz8PLZw2rA6G0E3aKVKu4gpWhvitM4fhsjgbSTD3BPKQ4xGixc+
Il/1xwyTC9fulRNJXxwVqWtVsz0ZZD11uO9PjEcKKJgs9P1Ll19biF7C3lJUPtD+ocghDSjjCOmX
J/FntT2/DGt7fnFG9Bi3GUYOcpdSB3eJPNQR+JXq0/mnrwXw8njAz0IGVef5J7tWW6th2UHNR3AG
VnJMIoRc3/v5kf7+Hoa3+HxKFw8zeMSuL6Xh/kCFtD2YVRR8vu7piy9nZ5WD5iAh66eh+35Sr3vq
Ajd6Pf/wv28jYwmsq3or1XPUYbCegURUDPdCmHddFt8O0LCvunrBDvxvKDQosWsuwsY+PGPzILum
ehjnzn47/wZrk7+IZdFHpqknXL08gSQ3ZiLI3VSBtz//9L+HsbEEykG5Q+ShQhAnDvr2i2hr7Yc5
d9qdqjV0YK4bYxHKWlzOTjN4rj9in3BT5sW8Ge2yQzQJTc3rhljcftM8mIqysF1qZdmtbSGAZmTf
ZK4uzNLaGiwCebAMlOTayvOz2ZF3IbzGm6BK9QsXlbU9ughktzdq5SDrTTcmtW5HJBYeBsSCMXua
ALtQSPIufPJXFnuJkBsS2qhSw8oE89kfSAR91XSUvkuEo86vwuk8+P+PsLFExnUZMCzHSDlNq6oo
t9hYIYYQK1SbfYg3nrdtRhHbN6wPBNUAlgGyR0VFreH88CurtOzho1NvoTiGKG1pcrv0kEG8z6ug
fr7u6adj+MMHD1tVkSaRJf0TChMHOnydZy29RCtZ2QNLzB+MY8oJNbogIUJOm7yBzUwbrdggr/A6
Ul686h3cxUmFbwQEFW12fWpa9Q/EMeajPvfThTxl7R1O2+7DDOWjAaHXJQgRZ74JkxFvB5wePST5
NyGCERdWeW2U0+p/GGXq0Ya0UroqZlg81YP35uXqsQpQJMoA/l03T8sTK4IGbtaUq1ElVHhQImFb
Izx44Wqzsk/dxWEFr3c26qDhsFLhSAs8x1vFid+v++mLowoCz+DkZiv9fsibdDvlyF0A/MjRlrlu
gMVpFaJyl/dW5/oRbmGooONIHeVp+3rV05dIvwpPMTShlet3yLDf4wuGyn+PsvN1T19cNahujiFm
fh52xGV8SJD43A/otFy3a5b4vjmom85zWFe7rlPfaSrT1zEputB4WNn3SzQfrmalU7uh65fSfUaK
HYvq2nvAiarbQkD7dt0ELUPYarhtZEr6CqO3L0YViZehg5t+/ukr3x+5CN1aULuoEsfxHfxhX6QZ
1TsNHCRWTV595QovItfUO32o9IgTrnEFkijlGL07Oco41+1+uYhdqPUkmqhs+y6yFSF+mjW60eAf
6wv7f22KFuGL46QhrZAyIbYW9rcZq7sjfsbhTYXY7st1q7AI4DZslQUXgk8N397PnRXD5C1VgvBc
dQl5unLC/R9WT1pe7EJr8wOzVHhONyiC99WlyvPa008R8uEL0BecbM3pCyBwCyBx+G7a+nRhfVei
zFkEgCWmMUtGMuchR0QUgSUzuomNvvNLbKDQ0MEC66pVcBaxgONMOusVL0GR+ziNcj9V6puXi5/n
H782R4s4QC40z9p0JvXU6/E9R74dgxvXrLML3/rTifmXq56ziINmxvBbS6hNOUhIaZp1P7jjLzVn
3+hZHzPIt8ozrrx4LULCwLwTWCmic6AxEYsXWp1lGwy1df3KpVgEBNY+MBLwsPMV/nybPsr9yXD3
WGFed6gu0W7WKIqhmyTRgNQezkReCypKVa6VXniBlcW2F5+1LsXVt61dLl6yLxCg1OU28nAIOb+V
Vo6kJeItFaBkXBTEfJrdES5M6ddJt7/Ik+vO+QFWYm6JdWtEl1Rq5O4rpIU3etOjpOnclq0jbrRJ
v/DtWZujRWCjW58ZaUu9qp0Rz7QwgtvqgWtdeIV/C+V/iQd7Ec7BgKMGvsI0HlMvCvGKs4PGH0OJ
P7pjoCx6h6ZWeQ9oWVpkdG4bbQqVOe9V5Wn1H+gN5tdwqLrqGFguXvYgYX4h0uMZJ2nv/DqejLGE
esD7HVpk0k9qYQM+FLnl4oI+DsMlfsPKFC9BHlNqOYj5JjZlopTiioti5rcO+S19f36frG1E8d9z
X+Udzl8IpfpFCS91J1m/btNiN9JtFIKy17ElDXtxtNmVMY9QuihXFH3zFgiz/5bPg/N+3UssTjO3
pvYbhiaxqqJHtgwFOxHfRWhpn3/+yiLYi8OsmSbNwQfZ9XV00HwmJ39vgv6SfsPK05egP9cgs9bB
C/mRUJa39bwkHJBUxMT1QiCtDbA4yuLOMfH5U9TSVOT95mI4vbqF6N/OT87KDloi/rJEDvOEZREO
7251KwalY9SdAy8MXOe6FHsJ+gtkaMJPiCjXBZg8Q+gBmL1RaWy7F47jtRk6vduH289k0pPz4Oz7
JbKZvhwxQioQFLsw/2szdBr1w9NDJTFs7wDVlmm7TUMMVur+BGy+8PhTseQvx+QS9ufpmdlJvbB9
o5xvnAD93igzfVmrW+zjw11UDdddcq1FEIsIp5Y+0Gwf2vzg58iW7VPL0p8aG8G46zbTIpLzIcEB
KKv5rA9Z/2b3mpGirK68esMBon09P4i3MmGLcM6aWYooGrA2qgr7ZpiE9dvEu1lHjVLuMb6HSz18
htkVbIYyTw7nB13ZYks8HSZRYFFcBtXlSHNW4JQjNOT8zj995ZWWCDplKWs0T1Cz1ngPsvlu9jB9
jSht9ygZ0kuVpLa1cRGjubKjl/C5bDKTqSkZDoHHEeXWdtCeQoRy802upHXhVF+bsUXYzF3tUluA
jIGKfH/AkKs+YuI5fD8/YyvSU3hq/TcqXdrAFj7ejl9O3Qb3r8M0IHGX/ZiQUcfgauN21l1rVjdz
jTos6s60ta6DqSPS9d+h85k0bkjkaejJoEuAP9Zg4ITcNnVw5XZbBJIzxVlVu5bje0BYKBUKDPy8
+sKJs7b8iwCKW6HQNDUsH+FnhbOO22zR/M42fFSez6/Oyn5eIumqsbSmtrAdX9jBRoXZIRB4riHt
fkxMHQuL8dGb3V0sLpUg1nbDEkfHxfFk70pNkvoVFoBZqhflHrOWqtoIzKQTfKxTzOfSKvHmvVvV
5bidghm+nKPn5dvJNRTS2aAH01VQLWMJusNjOc5h2lNydAD3JQnClKSe+XW7Y4mzw/jBBSUXOb4a
6gMfuvfUai6U1Faidokxg1bs9bNNrTRzRgSMvQzjDazp/kfdmS05jmNp+lXS8p7ZAAiQwFhXXXDR
5i65fPfwG1r4xg3cwJ1vM8/SL9a/IrOmMtQR6d11MTZjmRZmEXIXJRLLwX/O+b9PPvi34qgfbHbn
NWYOKZuZLwjF0MMm+1ACdRZ/SeMKBi6ySrvG61OLHmGiaCwvcnkUbYe0dEePgLLkepZjEYCRZEZF
kC4toyuTKJmv85SJbgdT7ekFjtBuYDEwv6IOFN8FUWrlj6mTOeFfD+2fTJ7zojWToqDMAo58XZlm
Az7IA5z1EuDPxGdj+WdP4Gx1gYUdcVTGTxfoXykeswdN5F9rEKLnRWv5SaqLF0fA56jdAOHxWizx
raLy9a9vzs8++9nKot3OJsrgWD9I0aJv14wwGyafNVY7P974z0vWoAICBmWMsyYy6a4gDuWJN7Wt
HVRtUoUgPahPhulPvsZ54ZpI2wwWsC4ipYGzlwbZR+Lndowx+de36dsn/sE0OC9fQ58oamJhZbGO
WdNloSXKXvsUFZ13FG4ph2LSM7/QBbCXj5ZJsxie+qw8ZA5WLsC8TtYqAkU6s5fEs7TAj+lhe6wb
OYDOUyeF9OwMIXFgSNY63pDP42cNTj97Aqd//1MobCUsTnkkxLrrUoCO9cNp+Ljx0IDINXwSC/3s
5p8m3p+uMcXRsqQlc9c5GoOAqVQO633OrM76ZPv72QVO//6nC1T2oFC4Cb267TjHocrlW50w+5Ot
72fvfhaXgGoLd3RBxHqBtLgpbAWoJQN08pOh87O3P1sdQCxV2OpOp02Sxa8wlIamBS2ZfOb68JPl
7dyUzsVQ6oZxEtizuOuNzal+QLvKoxEwzH89+n/2Fc4WCZiWo9/I6QDqTRCHeLDtLL8kdZT/a6nE
8yK+2QVXNG87PIAibrY2oOe+63TlJ1WhP/nw5zV7NTcDmbpWoIHN7nbL1AGdEU//WhMwPS/ZA89E
A0IiYRxOeRJElhKBXEBH/usb/5Nne15mJ9uhqboSY8eGXV8SxG5WxB4D2Cve5aJ3Pv61q5zP3xno
tnZEvqxnzXDLY5fcuGxOX2F0F5fhX1/jJH38YP0kp6fzpylcFj2KuUFvWhvjfkUwp5mXkwoYxgXs
OkR2iXjvVZw+9e5Ih0+u+bMnfzaxUQyHNDv2ZlAEkqTxCzBlc4TMhr//9Xf6ydp6XndnDQ1QcSMy
gR0Om9IzPXjLPl8W9ea4Fb+bUaTw8NdXOj2JH929s8MF2mpxVkoMRMk87Q4pIppnEGnZTZQ75b84
Cc/meC4cN2pqhpygBf6EgKaH1BrNP8lo/vgLAFl89vhl3c4FYfgCYwlUaDKM0QHmZvJZItb/ZKH9
8RAj5952aD9JweVFnAc4iotGdidePpKKcQ67frhTb2MwquBkb/BBwAazAG7964fz42FAzqvztMwA
tMxnLF8xv3JA+um0GyzYFBEPZ/EnK8GPxzI5L8+zIO4B4zxCc3KourKLnq9qLT4r5/3Zu58e259m
p+K8wEhGBLv0AJhLHtNNn4g/HH//7XX6X/F7dfx9oLZ//3f8/RUcJJPGSXf217/v01dTtdVH9++n
X/s/P/b9L/39rirw//mPfPcbeOM/Lhx87b5+95cQRNBuvu7fzXzzDipX9+3d8RFPP/nfffGX92/v
cjfX73/79bXqy+70bvCjLn/946Xt299+RSnYnwbJ6f3/ePHwtcDvoaX7a/vL7de07H45pu/GvP8y
/7JPm/5d/+B93r+23d9+tYTzGzYMbkub2Qq84dN+OL7/4yVOHAlrJUGFczrqlZXpkr/9yt3fKJQ/
RwGQ7EDMOKXn2qr/9pLzG6DxLncdSRwHP8N+/cf9+O6R/fMR/lL2xbHCZ27xBb8lj/+5BgnQfZQA
/5BQRShFmclZPMOt3k5SgB7WWVXWIavGgzumj7juqmmLS/d0JASimHgG0EJ4/gNOkvSAbKWgFg0p
nKQNAapjavakbpcVd/SFQ+e7xVJxaNWgeAgc/byeNCFH8YDH0uJiSRmMpsA66Sv9XGhCoA4N+2mC
Nb2wAyAeSDBgNYBhevbWZ2w7Kv4gkwoEPMRDPZNAo9mwwTfVlUqWB0Vr8Gn4fEvnIANWK2hRjOrz
KX7p6nqtwLMNxfKmSWt5zim3NNjuC67+XuTgb4CRe4iyCb6cuQOncmYFLE8tD/6CIeX0GrfmYPPy
OQfmMmJvBn75qGSu9lkUxUGLQwq8840/zvJ1sttbXS4V7OpsEk4kB45+XpZNpkFzm1BM6DBA/iK3
O6asfij6t0qCMtMve56DFx6L5knXxbOatig18ksa7UAGPSG+IjSvuSsKBHhYdPlL4ug3iPnXIorf
i8iOwzGPrQCl7hSQVAc/tPTTh2tvB/EuI+JreMP7VRbfK+tqqu3jssg8HGT1jMTgYURjexJbH2jR
f0siedfYPWpgencnOx0sBF8ZiY7SQyZuPcObH9OSgSzArWDQjY+eMelZKKkDuUe2HnP7oKbicuJu
EE0xyEyALxZx4aPma8InA3hv0MWWOfGLy8W1HHYt2rk9GF5O3lwkLyPglhAVar+JbDDnTpQulKh7
Y/rRAs7UggFkGAvtDqDUotRHSy2PCxwufSYwLFxgvimKEvv+emizYEH+JCdN64PBUfvRCMpk0Y6H
oV9wQ+rivZ46DJimq7bVIIJOAj9ilTjHLnIMTLzHkbYMRwL6OgFvKjBgM4AmngDYVSZAXaQvXZQk
IU9mNE1aug4X+7pmsLKCI9cUmrZ5TqoGrEEDZClGpceXd+FWK0MkIGYUluUYifdwmXnrNCxggO4y
h8gZtjyzu1UJjLGfBzNzhh0wS/uuzavAbQ0P8sQBk2QpDKhWFhBX2S3F0XWGAOPDmn4GJMschY2X
mFEgXQ80KBpwPMsIYML5xMJq7Da8jHMr9c2sb+C+dN06cLokFyWPdjrOX1BgFeLYhAZyc6hAvBmU
Bt5D15Dx3RW8sK+RQD4aUkuwFBsPZRbCSxZrV59QpnFdHrt3O1NbinHAafm8ADQRQH1c2SzaJejh
6Wbi6cwcXQIJvcnHh2l2V6zJP9Giv9+ysZZJ5RCCZncOt2tHnHeMAQtd8bh347XUGBSASa7hJ7YR
aW5jsOpPmqy+ncS+WzlPV7OlIzjDVf9Lif3QU2pZSRSDBVVBvFRHwdWdjdvKG+fQp69gjO0B073K
3AqQ5/aT5MuZ0vrHl1WId4VEPhjf+PtNviyAA6sEi5EVy19KaD5+3F1Gk/DX1olQ/PuzAMFJRfpS
lgWgtp95gX6fMPv9E1ACgsVp34BR6lmMyW3Bi0aAoIMGmD1nxWWcONsGvPEZOKQqyj+54fL0fmc3
HLwZ7H6UEVfgO599Y1hLQybH47UXbCowNoKb/lVXYyUx44mLDNaeSJYtzxvlI8P24Lb0urThZMiS
XS+f55av0ex9UT30TepLKZ6L/qLJhgdZyVXP8o1dNweUDa15rrEU6S5ApUR4asbxyt6+LtH86y2j
u2149tLSdBfXz9USv0AMnjy41I++UDJE/PI8aUt6tU0vwTw26FZfDmVd3PdKX6KHBP3OyfgVVkd3
RczAszRAzHI8QvgbSOGngJ4ULDoaUH0b85S1ssQaYrfruqfXxSwCY/Se08nTyqRrgA4zDxzWBxSn
3sWSPeSzvMNKozpxNzdpBdiDPDAhZ5/mLhLKy8rCFoYmU7/C0k44mHbfwqH/ayHhdzHkT2PL/wcD
x5M3xb/9Iw77L3Gj13f/8b+/CzRPP/97fKjYb2BMOlwRjjr0Uxj4j/BQSkR6kjDU4tiEo9von/Eh
k78hcEO1IjstPOIbF+GP+JA5vzlKnv5zJP2fx4fu95POYpS7HFObn51R46iM+NQJtoHd1IzFlNQD
oNRWU2zQY2p2A3qvWs/pTQv2nUAfM0ijaKL0Urug3X2qZY6gjbiIS9pKfHTpxB6iGT6G/pLbfYu2
1FGArFsMGrR7dwA2csHbAgRKtPoyocYXQF/j3IDlSvYVasnAzi1UdlTgAyYbzhHM+tSGIYhn91b8
kYOyC/IxFIL40uIjolVgfmntodyko56LNL7w4zJFdLLorAaCU8LOGOQ2carSWeYoDaTOR5CtQHiP
Lo2FZuzQTZP0nsYZgFTwbqhDa4Epsd8CkSkCIPWGGuYFY0cAC22mNrCVhpxfDpB2FqfcJ3TSz4MT
z+j74eqSjSzdFDNI2eBvLT2iCaAeX8ZcqyvgxkH1SvTYedTNeuV1ElSzBqZtSNnDKSL2GlpU70Vq
5ZdLpQzQd3War3VqVZuS2Oq5La32vbSdeO9Acz7Ela1uXKr1fTQwDirlyLG+2Bn4U7V0y6tFAMzq
jTId1rZjqaCQQ/PYaSJ2DTZoQCa1k93oammey37qb6DmTHckVgVQt1K4gPA6zYuT1M4b57oH7oNK
40tVAS4MrfsG9Kqeoqx2zI5LJ1IQsBlvrlAOwgPXkgQY+BR0njJX9hasNKv1wMubcD5wjHiFRssr
4AARcRkHpMsKVh+w/ob9ZZKpOWwXSreu0/cZsAZWmQVUUrBygfrawfcEwZkoLHxJS0DOhHGijMYA
yEn0C8cpjOwvM3vQU0BA73F8NQF7VUAk/shnU7RB2oyEbZKcRSgt4U732BFL5BuwkKPZjyNNub8k
jX2FfZAPwVAMswVbtJp87TRzpScAzIbrDkzXL8qkoHtVEp16rium3cmnRQHYXcNXU8apdle8dq0v
C27LXaoca1kDIAkCpK6mdkctGn9YBtV4BYJAxRCYNhnt/FYUNgs5drE0dPEMAUAFj3fIYT7sGQMG
g4/zJUZyj9KhvTUxfa1F6t6AcC3BTNQxgJKpoHzHgZzfNnAbqLencusNqlXTLay6Fr+vWPJeoNJx
8NGFPLwayHaPtlTFgGgyFeFYzkkX2qobniK7n+ZAVdQmT6hViJ01oJfgmjmk6r6OOCRQwHxn6YaR
sCZgoaPIXEHDprFXRfQE5UxqlqMpsZ9ewfHUW0cuMAFtO0sfpV76LUyr6tFLqtiBJ3QdxeiRF9UV
OHfWNRcD3NNHsPLAcIt5yKY23tcOfBu9PhtRQDnbcb9R5YgDENA0iETNSJHjjulzJ7Oq88cCZ8+w
JsJu/LIhYOeWbL4ccLzDE6j7bi+JW+e+TihyfkVHVYjShkR4dKjjAJU75dZGfdOx09m8h6MP074u
T+i6PonyG+V2Tey708gvZFF0ACjbhbjMrMJRfim0XDVLOR+TDDw/X5K6wmkvAWiNNX1x7VgpMlGL
gw8zlnqlSGdtqTUYAAFLmV6gQ809EDmnVzNnwxBQlYC4nUbzTdWyexbvO9lGTxWqO+9rifk5FM6E
5XDK6XqIpvH9f77H/1jQ+W73Xr9XJ9Gk/f9A9eHY836+eftfi5fqBCf7XUE6yUSnX/h990aG4DdY
lUOlIQ7nv2/Ev4s7lLDfbFspBRLOKTw+7et/qDuU/wbRB69xRIQ2SmQQWP+xe1PyGwd/2IUmQ0/q
D/p1/hFV/DfUnW+b9D8jZldKqEhSKrh7EZcgo3YmBDJXZ0s2Dd2mgKNFkEKWaIvmbnKn7LI3vNr2
I9YvGg0kAMul3cZ9R3ynhrn4QKqNwbzdWDQavUiORdin1RggcRevUC16FGbKvKmLsMFHE94IPrie
lnpYp30Lv/5yeaqmvLtHmkBcKMykmU/qAnJFGZYSpPqqHDqvAaDbzypna7t1uuYwHffKTOg1b6MC
wM7usTfY5CJBV396fn/cpj+LXt/qTc9ui2vj7KYkgl+lzqvH+wGF6GmTtJuOiIPhTrNBj6AMABzA
Gd/uU19bQ4qtgJugGaW4+HavkN0QYBYOoMSnzRMcH3cxqa+AKbY8HAO0X3TVYzqiA6rVZlenk41+
X+ZP4Dke4JbSBUSodBXRBPoQnPqTLir24A0kfnbCU7MGoI6qY25Q4Dl6dg0VoqjGdG0P88ts5LSK
R+tpUJa+VATIVWGBvGBvY46YSbEpX3Xx+2Kl6yxfADO2k3sgE/PLDi0cf33rvtXNnN86HK4xqAhT
Njs/deKJNMh7umbDlSsuWF9OIWlQMIm2UI7HCIYC0CqOhLwyl/OwWvoCOyOcAi321dYpWSFG2lO3
y3wTD/cqGuODdDZTOyOWxCD2HAffuYQpJfo30K2LP2RoVaddHIJc0E2VDv76C31fIHWaIYJLzAxO
cVo97ZPfnyk1gcQ4JbTduKcrO1O6aRxjBYQBzWEK+lDEgGUWAnBOM9BPcjNnxiDfLi5Aj1fQhTHf
gbT8/uId63v0PtfdBp3oqUemgu2KTt+Vpwf/beDMy9OQoUiqTLIJ4mnGj3Gn8oBEVQNkyfyBzHy5
zQFotyxr2KO0hwRlv3zW/3umdPz+OR3bdYSC1RyK3s4+JyRSEZcLPiduFPPH0Vq2SW8FSeMAQLpE
F0mHo7EL+0yvRLZgRYvidobRySe5EkCvT4eO70ef4jj0oH9HUteGO9r3NwzEAF6qBXR0WEHvSHmA
5j15lrFl0E8kCzEKj8ijNd7UTzuHopU7Wcw7HOehDVNxgNXbbZzD8DQDZHqPhldnkw8R5AEcGJzM
PJXuNuN6ZbszVDyAVGlTIwNvxlXhkm1lDU9Qd6+63LkcTpFmCgM+r3f9wmFsB9j2iGCMJ5dTeU+W
SFzUQCNv29pZFVUnw0VDKdYTdbeJah8d2MiifipOgiTO7ptUmVWWdeMuMvm4Q4gw7uoSqsMsmzYU
OKIUYb0YBH+WWx9gohK0MaJC1M1tm7oZAxRC0q0tgW0HR9h+ZGJeQVGHfDfCcANOMjps0BTutTYr
ryqNGCyN0YQbJTy+GMHuXtVzkq+iMoUU2164KJ+/VvMYP1TRGObY+lazQgWX6uUefoYfNme33EmO
C9b5bU749ezER3jVFiHroTxkpP5SGKcIynR60iQWK/EyJgaqpmptLA469yqMVb+QFrzTYYscZBUc
q9NEcNTn0RSxvmMHMNq9yMEuWi0wiPEZzcNpAv+7aO29TFBROpPUy/J+gLkyhEi3jYiXJSrxeFsw
qOkSlFj2wWEH41UqvjZd94yNLVtPCNG8tI88ronl4Vj9klXoE56acEC/SQRXQcws6zrFt+Pu7Ryp
a0uxW9eeu7Um4JWnIKkFxYClnOeQZ3F9gNztq7j1nalkYTWUIM9H7SMOitEmG807afqvrasmaOb9
VgkslKyuoZwai/hdBMmqpPGhOuE+G4c/ps3aZrM6ZDF8+VzVjB5l5mAtdR12hXXLu8ovmQErYcGR
wqb3jLb3Sw3VXaNFp3uJmPhaKKX9HsfnIIa1CIuGg1FbUyRXhZg3g3AWhLVL5jt964TLCC4N8jVz
MqV7JEG+SnuCUyVxnq1hwerdBaabL+liH2k/7xPL4NiiOp9YKVDGY3kP94l+jcooq0wua5FqP1Pa
3er2uZ/ru7hCHsWuVRdMOb/pnBP+BnbYoVMvrY+C/mRVLp1fDUu0xx/VBQ5wK/g0P6NRNvYJYx3G
Z5scB5gbrKNTDSugPTUIvYbuomR8Hoe2usoSbNKoK8TxsSSbOKXMU+38PKeg+FlxhZuUyMpjmTg2
/Xzh0rcB+6hHCmvBhHD3YzLSEIaTvc8aK/Z6nJlXOc4Mm1zH4EDb6JOQrbiKDSy258QNSgvtNzKh
B+Ho7pLAvXBoSI/UMxXewOYHWCh1/mRV+6jA51JFrD22AC5fN+4jH8BHxtIz+mroJg8fqRyd4eAU
6oJMGlkHqdHq6l5FcHDwe2Usn/TTtiq7F0uNzarNaurNAPx5yXbu420xTz6w7hJbQmQ2YEhTeC0n
4Miv+FC/Zkn1jlKP6RZYsUuYFOGUSJYn2Ag98rQr1trK0R7jiOHZ2jpttcnbqN+WcyMCFpt8lXAK
AYZMnh1nD7nSHyKBfjhwkm162W6ceaG7sRI9PhRq3qQuAfmOzGNOzBNK0FgwsSYgRYHCg2rYW1AH
7IQUYSopyuRUWqPuePkywdyTsWV86xrAP4qKXDsnKkQ2AG8P0/HHoUbBnLXkqEltGRDuhQ/ib74B
KO7SGIyb7gkGJEmQdhZfRSlcHLCeMzxBlMG5Vkx8e+CZl1X5c4YwtuxZcs30Qc10uLBhUTeVwsuX
a0KMDosmavyZgR8PdQY6cp5Mq4VGG7gkQYso89m32+GtighmDiFrXbnPU7EtMvupnUcLqxqpAoE2
GmTRik0dX6d2eeNW1r1L00ObvsfaCXJtmfWQ2iKME+OzwYYnPDHX81w28DONluNY+SefeJPW2ykV
1UoWRq/uULPvhmzBubtbNMhkguK2viL0lJ6sqoMDV1HIjqb0R0BaStTpMUt2wZDRjbHyxp/iDhk6
4+41ENoreC14oGfXW+yVZk1JdtHmakFSk2OWqv6AFEUc0mzAPqhPE3mEEpetBkemQQkUe4Ae/8dJ
IbGVxs1THJLBTLs5jNy0WuOYSnyrToA3Nfku0vChRcaJkfge9E5k5fQDcd1bt45uCxV9bcwh7sds
Ey3Oc+6qrSqVPmJvCNuhbQMau00AooPwwesLkqvUaEzMen6TNZoKdFd80XOKrPsU+fMAYaUXYA3n
iQQuvFTvJOt4SC1kmXmfr9sqzre0BqzZ1pfFJJvNEUkx+1rBJ7IcdmKEeAi1Kqhz/gAVNN0AGXhl
u9+6YFmB5F53J5xun0QoMiJj9NRAy0TX136qOnKBhN/C6rDR6BpCZShFCpFtaSPuOqvgAUDUYAuM
JQwj3Vtuz+NK5dUxn1+72nKfFlHMARXWhqXtEiQMB40lfbOzjHkuW+ogipJ96kxmJd3kpmomc2Ay
EGqcVqItTVCDVuD3WdKvBGaYb8Tcho4gk48OlaVWz4lozRpmNnMAoAzaWUazMysF3eIy1tRHqfRy
P7RQcET26NYL9kzhmC1k1WJfqckNFKK7AAOg24LnbLzWQZJlqtgF2KIouYqd0yK6HgcmQGfV0h9o
D1+pLL4cB0vjaYN0F3GTrhgKxC6GcQElbi6f03pJL+FfEl3qGqmMfASaGDyuIM0YgJ69vcW6/qoS
8dxXEv5wBCO2jKVzobpTfn2qX7XLwhyKrEfyXcXoh5Us0s9QReMZ7m5nZKv3Rvb3chy4L91GI+cP
lx9q53FAetH78M/fNLnAeFzszHOz1vUn/pFN2OByx3m2M73tWZr4UTo2nkQnf6h0ee1qWe3rMgkw
A3FCrsePuaFHybBU1donxn2mU38oLOuij2v4B/ZwNcltDFn4ia/R2St2pZzbB6Xc5zaJPQRc1mWK
Bq1jJQe97keEFRNfwX3i1lH5V5TLjVjIJuXZTnJv2IACfEXeasyeUbA+XOobK0Yeda7LZ2NpeAkh
l6o429TThavJDZ/acSMi1MILEX9Rk71TRgdgUdwVQJbrfu6RPMKUVK6dI40uHd+lBWpj0+2SILFU
ukhiVj17iHEE8CVNriVwmeB/PmUIVOYOD6P+kIP9aJw+8cfevYSPiPFd6F+FQ48Naa4SyZ6zUX1p
ZHVXpW+56t8pj750yh6xZdnASJC02aEV/G1BqQQUVZwby8or25KvJvMUOST3WZRJP2clCZHq+7AK
80r67kue2JP3bY+AELmj2Tii/w/dEUJMYeTMF7RfUKYyjQeLUh6OzTD7RiJYbZIrVSTv0XIF9NNV
UfYvaAqJAqu3ZEirDKDEqaSoUUGFhl2MSVBmD426SIbyvstav+Ul90WlX3Hmn6W47vRi4aCBYoEc
2fHGwcBqIe8gVlMXlfGgUZJtFE+em6M6lTSzbzltuRWDk3pT2bQXYsmvSKMrII1NwCqzzmpz09Eq
9UTe3zZpjiHN3pahgc35uFNOf0/m6GlaOArcImisJV0yr50oTGiLwRuksmBPNx2FXFaQSrGRcokK
GYte9EiDe9itD2msjsCyFxDHK+2lWhyTaLkYJhepyfklggSaTuRW8/GFuHQ3LGOK9tlp1xQRDhuO
2FEcgZFgRP5co8YP3HKNEGeyMx9pYdfXPeLMPvvSFdOq79Wla8s9zeyjoyIsDxW2UcyBD8Skk1f3
zR7UwqPl5LCvtDieen7ZqwypVT2i9Y1iHZDuFzHj2JPVsg1ZKly/Yvm86iwk12fAiuKB3fe8ycOW
KAincWchGB9u68Wpe9xgaNDg/vlJW961uqvCBYfVm56Pe9UO1JuctvGHLsFxYsSz61jrp62dbNSY
b5wWq7XOVzLnODHASB9aDg8o16mfloXjtaDrhEq9gltob8o35IsuBjMoj5DsHY5rOCaNzrrA3PG4
PHkdDBZB4YjcCtZdNLqd9rPSgSmnPLAdx0ux7bUZUkHw/cy8MQZ6lhGNRUzuOry2yma38Id6gFXZ
EiYksJK6wHYuZShF5Kz4mAvf2NTvMe7rpmhXBXc/tNtcRKBaYxLoLGCldUPqetkYHA8git/OcfOY
18khw/rqcSqvOrd8YvMdN2Wzgk/Djg0IjEiVvaVLmDvZWxMNAiVfCfG6OkWVSdWtpRDoVev7PZJw
7U4Jvq6iQV9qW/l9ndawm812nPOdihkKgPQhVqz2zIKUH7wg0aCzLC8VLgDdFAVF5Dbu0SN4MtrB
0hhSWACEVu4IuHO1XQjTvH1f0hrIzPyhS5F+zCnqL7VEj0+Jcpl5HOeVyzKgI5fHTlLp6ZnUwTjc
oHhoORY7ByqYMgoeoG4MeEdeY7+BZD5Q+GbZ7pYuIHfJTiBcHmRQY/lamI1C7G5GYnI6WE1l7YYZ
UTx3ig51Ox2U/iYdAxQfXdhN8ZZFM1/hEW4dO17H+XhpieYeaSAvV7dIV9R+nO1d5rRBEQ9brHl4
IYF4OpR7gi6qHW2x1Noj3Oazm8h1l1UqRKiZoLfoaEXyCn7DwXDSHtK2mW7Kkk03fPGtakj9ZSj1
WjE9IYcp2q2qJKQ/PeWhW2W+gml+YIgxK8Cs6gvqtmj5U6b1bQ5EdK3b+jhVfdCaONrxU17Btnag
8FjhqdIwAJ8tAMghOebjSVSAV1FQ5BPK3+3CM3PNwjKbdpFbLBsrcb/GI6lW2YRzFvpbJvCCosy3
lx7SJbbpy55jf+ttZx9xBMewVK43srdfYZKCtRNg9JWkZl+QrgW+pdiPUVHA/Sod4Iqf3xRDUq/g
Oodl3Itts+xcCAs4+TJ2VZPhTldPlUqi66JA0VefZuNuKaZbbqIDhFsSOPYcByh0Wo+TjAOkS9wb
m5JLIk8qW6fhwS/2zHYm1EydcJ3uuOlR4uZjRVG+C5EjXMywglCjkU5DKFzP9NGZsP5N2IB6SIO+
nUZHFkHj7hRdQyufPTuVfgFrRKvAIxMpi/H4o3CMICarukLlkXkriRsFRWdWxob/H21O5quvbun4
udX20HkyGdw5yKB6Bh1c2AsrpFaZgdXP8sGNc2nStkDlYoG7iy3Fm2fbh5G/CWMbEbsurWdGmmso
0qmX1Ab7QJtNgVpmpKuT+I7Fm7GaW5wEEyizyy6CUuZRym5ZMUSrtC+2dW8M1GY0gwI3eJ8wWCOa
JoFDW13culbGsMtEzwZi+AhY8o6lrt+06RfMyMWzI6cP7JGV0MhQkEKsYZOk4t4U44giwiFGHD3f
Ad18gZMMVtMOShlKZzyY1ymvrYnyuWuZ0MnGySs0bjEWe4SxEIphg85Xbdl1OMzlNnpkxYMaOGBd
ynK8DviRMOmRzkis8XaJs6AQ+R5+y9CUBoRXOK5hO7G3muR6NyVd9Z/Uncd2JEmyZL/I+zgnW2dB
wVkiN36QSJRzc06//t3I1zMDRGGAqX6r6V1VZpeFuTFVURFRV9bWC6XOAfsKS/f0qbkSQjpxIXl7
7U7eRFQnPVMpLvP2rVRUYwt/0lUTfsKiANan11kHehNPluVGa/2iveoyu6PIph0tRvdzunRMV+P6
lZqBKKKU/aQ1nxNtbfdKnP8cVYqaVgU5ywKbgRFX7AhVJW8QTb8bZhG7XW4HKpvhmE3ZsE3ipne7
ZIRD28CsqKPj2ETlpsex3xNVurcQt7LWz42T514lW8Kt9kMtRwHdFbkMy8izKLYPBTUZlYBXbdeX
oY8JTMueyHfuYOp1vQtd876cJb+Px5e0KPOAwkHnki9RsVTHCrKt+EuVMoMDrN2UZEI+YNno1qXz
2vTz4BqJ2VMbkoU313a46GaQzbcYh/6IdXnw+ml5TFaNS+K2XKrFRbxh+LQu2+nWVIW1rD4ova64
yqK/IiW4E0VHSTcSfxnVoYqW63iZLyjlL54OCcNrpHLbjSs8UqK8wJacy8Zc7vrC7OkoYOwRNwsf
h83O4/2lW30TyHXh+FMS7zm9l4nSWMe+kn/Z6CHloYh9KWZ+psFLBXcBdDLTEKlGuZuQCDa9rV/m
iwqRbD1hqguxaheDTgxuOilJ0JTlazGWTmhKUU33uF4PHWIJd21DtEOEsAXkMbPbzo11Ia29b6b9
/SrAV0UV8fxtI1ruenbNMyJqQOFxaUN4rLWvGoFTz9NmaW76xJCBJdiDtaTeN0Z0pzb61bzmb/3S
cBVI/LFyG8nwRZS0WXwIMAMxTBoog3Wv6zlwcGlt1ynZ2Gr3CwZOaKrODysxoq2shmVHftxnBcDw
tA4uILDhrqbta0uLWHy1H/Qsr7x4dixPTSBrayyzcCTnalyyX5MF+NqZjr5V5ypn0OU5n5NQHvUW
+Ky8KdbiZgYJchOjOOAwnZvyRGXLSl07kRo3YlTB9RsN0QJs5czgPFnrGlZyb2gGcciSXdrlKG2T
VpH5YiuolNhK+OYRPMUDMQDrJpEp5Q6jO721cE6kxbN7+Zm9Y1DmjGJuGFC5ra3lxZYGW5dqPnvw
qHJXM2D2xSKLN4rQfPp37jqtqzBO5ZmRco0sCcAOHxPCQCuzbgpruqgMfb1cl2Fyu4bssiyGimCz
INCMxe0I7YDmB0sWdl2c4H6gEZ90o79OxUuclKtn9NERFAByYqXfwlR4UMnaAgINcP1k8DRB1yEz
3kvVKR41ba70pSYS6SxCGDmm+GCSJeD5WUsSuCkpnjdRq0qNTN1zOd4KZfEAzN8WJb+05/EozQmW
FWQpvXSjrRXyqHW8o6el6Q00gIINlL8u8X4q04OxpZ8SgVgmBX2SXZpG/wayUHmGsgxklF19O6gH
xHYpGDxR14p6IRjsjIyHoNbhJ7lW3+dH4Kui9DMxUQdBLrvPh3UNZ1X/bcJt0PqOMQ1LoTvHqPuG
NR4XRXuw4vTVscawzO1jVM9b3d7NrQNXZMVxUZfJcYoqwhEhsumAOngDEQ2gfvEGh951iuotJTLb
tElXuLZrtvqt3dVQnBJFdyt5Vn1j72T9zVi1ild3hDWKmfvjgKuWrYlNXSLmy6Wa/FC+qdRl3M2r
KcOHylYf9a5FDFPvuoHOSmYrg0haN3CAbpEAIwacoIn0+TBvG3bkMo0bqJuGP1Fc9IeJVHyZtrE+
htpgH6oh3cTsQNWR5EOGI04zLxeDbLNy8kNlNJVfS30daBHstDgHcWuVwo/Xu1gHVJIEoYoEz8MW
NMJUqV6s1AkD7tI5jPSgqzM/zgnt1IGtm2fjVjbbGy0lrVHVeoFBcwtsS20hb8YA2j+JosU1RW9W
L3Ja0117bfTGbLhvW0fbt3ayUjwhX0z5vc1cpKG5ZDeIF+Ca5uaNklpvba9eVXZMPDqZz1k7B1o/
jVtNm/a9KAD2o9btl8LwZUpbSmPeRnr6FJmAU7ONkcqYHeZ2Ia3rh91i1urWnpvbLB5WKlIE15XU
XXbyGND+EyZWpECUaosqUOVy9IjpIRi2sG7J2zgZMKLWOKU+4FSkymCalljgiY3lIclyYqvOnw1A
EdAsamRz6nhl0zwUyuA72W8jtx1/nLTaL5yxdRdk8VTtysGNZOYwTvT5oMxJFWiJQsiPyW5LfeHn
6GTLnZH1FvDPdswKOP61KL2iVQ9mTlzStsujJjtXbPLaNVruZtOEJzkUVEhLLAGVTuRuz8FBe5AJ
d7TUC54Hs7acba0QVurcglGylm7RcvvT7gQdhBWOStR7wwybXtPZwWVpB0I1d4h3rrERfSMKWUKc
Gxw/oiEQtcFO8SVbHfwhJ/hVTMvrZz44vem5WO3REyuSDcCpe41Uxk/JFLSmmAKr3KaUtMJ8kq8G
5VG0lF5SyuGeyBR/jbJh7wyjjzMOgAsbwTLFj37+XSgiLCopeRL5cF0P5V/z3MpPPVo2b47ix7Vq
hEeuW0GkmDZFiYtSkSt3qtPeZOIHlNJ7ga1hUHQmlOxR3sug35aORUc6xPeVkvnG0LwRCutuZwUo
w6vrVKMAJqX8F8F9QPlxLSQ21/Yla+MvemkG1pL8wERrj6RH2soTSEBv5Fk4WU2PlbRNg0tz3tGI
qHQlh/ZhSZOj9JhkT6T2Q6vttGgYvSm5s2dscsa8sphzsZmV6Q6qgy+c7qYDtUxpgUWIBx20AiVQ
1urGpLuBpVLzU3r0iXJpQIJc5zBN8vtktlSCb3Azy5jCBBsIzgKbWZGudRxRWkRTm269NOa2C+0h
l45xowIzN+CvEU17owq4s8yu45ZEolU2mtxHj2BJh46JeynOHV6vb0t5os4kLfkOf8sXWVkulqr4
YWrd0zh2RK/WhO5apTBQmzRWJ8jzoqKs+P387nweGgjzono6RXRqxIs3De1FdG3UTChJE9pbCGxZ
IEqK8t5IMONv0uZuiikQUQdzncEcg3Jw7otugnWf9ci6RMCZ46BUdNMVvXnoNd2rZV4QGpDlAda0
BKJp9FOUwuD0gtkIGfx2XKpnKXl2irJzdSf/UeQZ59ZK0JcN4sJxYgP7Qn5GbagrIRENDQcp+WHX
62vVg2vNJQmYzaVVK4+lM0y+TZNFd/kx4QnpqlP7W5bioyo6OVwJQtyqHENia+kwqpAAKY34prOL
T5l1OhEWq/IclgDwIW2UIRbYkEVlRGLbPrqrbQVplVLvneWKLl0XLUa1F5G2IhM1NVcx48nXu9Gd
9FG7SMofqVTsY9yJ/IK2w5txBSEctV8qzakivFI8k2qPV9vTNoXITwk1Vj0bAQ0vNa0IVecZx+Zf
hmb5Xdc/6QAkco8GqTHGTZUhJKuU+ZF20t5Sy2SmUMzcnHQ+BoKEb0khsX2i720YF+NFRWd3N1bR
bqVoLMHS13E7d8Bu0sCeHTC18FaqzBtTlWLPpP8B3U3kq8Ucj7E5VRe5yInUl6vK4JEnvpUsmDCK
UACn+ttGdfb9aC5sdB0MzKhu9Wgyt1aV66GJI2c6yIXbxn2+dfrbfpryzUDg5qmZdNfQ2ExZusk1
lNoOqJd4yRxzfMrZCBpo4u4wzlcQKPsgkn/g6DC7nZSP4FoomtpWe8YuyN6VQ2FSp+3ILzOYEMj+
LDTPrtkQ3mkAJkmi7ZFIMU11ETCQsoTyM9X/QKdCdgC3G4PIoeWAxc1el2mgSyUkJsD9OSpthFdd
DkgrbDdSuhBNSQkVGIJsaaV7MNs+rJVR2+j9bHpxoqcgdPJbAmjiDSVc7jZd4JNFzfMcXbZL9lxP
9gGPiFvLBj1WG4gn0+S4Y4t3aTIIfzBMxUMx4xlkX+BlzRRo+Ou4mcM/QnwOrXl4WWX+YkXsMMQJ
9GdHkYNYF7nXVEhKwEcVE+vwxCi5+Ocb0zSd/WqOVMfL9JldoHmGNdVuUyy+NooWabD9BHcZEEVX
u+ImBuklZdOOsRGkenuDJO7JTF7x65V2SUoZVCrvM7v6kUQmwpewjCMfPSVXq5o7VPskntD0lMau
8kNJYd3r0dMd5eTSmYW8yZcqJBfvDo49E9fFLyMVEDfVF9W3zOV2SLTNHBk3c8os5oAayIXuJI/Z
7TjU820yP+BdNnjm4lC85vl1jVpt/YqD5iEQPzrVJFA7zY+9SpHdHkuChDwKp6zScVOjjXsHxRvG
ugxey4astORlFb+7grti6tn1mEIv0DYqF5+vvJP4a6kQbizpigcL/9i04r4RvROYOdNt0zXsdTXa
GkQInak8C5CHAAIxztUtxCuphPY0SeOjSKrhVDc0/EhvLteUAq1MCufMabQrWrIJe4QqKDp9l0p6
YCztZnFOr18jP8WzAuhuOmGaFVmQqbQmsUc6iSqRcg1X8C3KoJfDFTvGqZOE46T8NhyLYshJcBkl
UkYFEWBpXeKD0OZrya5u8JjlcOM3bpBohF0q/KSHQVMVHHwt/pUbMSclsR5xunC1cR62MnUZYkc6
fdSFBuE4lX9V8rBRSuR0tqj2kKBI6CFo1HKfhdGYhZaMerWzQBwsYYdC591p1a7fdDAyKsTCmjwN
xxJIr6JhaaABMA79b3mYIx8Xcb7rimsELWRdUke+51pDcq+4hkvjQIqCmky57sx2hnQloQyQ5b3x
h+FUJYpXLjYcBJtn2Gh+lsmyt9EX+Kkxb4e+QpKcVcdByygYzAC0sT5RcmA35THVk8QBAhTmhWT2
4yHPfyI+ICIemtVrMkvekDX4rSXfSHp2LCQAInUaE1/PqexCGiX3aQMxD2/aaImwG0SAlFsNY0sZ
2I4DFa+0u5Z09jnRwzLQKK0WxUUhWufQpfV2zqeNPIP6YK/eHTR4aPOc7RacjbcOpEVWe7xzzFEi
Ry/lY7VenlTY3jCJaxPCGUKA2HMoKIWd5vxVUAMeU+WNY4juGB2ohtbzUMcg6XQAGnXYlVABnlGI
MbOyCIoifhRkGWaCY4e8qnx7sgNjyF7tGHkMPGc+0skU2ED3MbF/ozxfeMlwuq6yZjOlC/Fm91qw
7zc6nXlcx0SWsxp3sBQK3xEC+K0Bu3BKfFiVn1aTKhteJFz6bPrGksf/1Pra59nVQALpAGZTc+4U
41lenMmzk+HU/dLIID440Y0G72NqY8SsKKWnjt+hzs5DakJgwtTUr52R+qNUB1EswDw5dOy9B6df
hJ+LBq+yqCVCNi2KWg7pm42eziK3eFa65Kecl7/XaOq2XXtjC0GzsLL3RFcQ33farkmq+7a0Kq8w
WuKspDR2eQ4uOSt/ieWqk4UJ+Re01VJg2UbJAi+47XV3onPsUYyM4xD1d3lt+pOEc6DaV1dgZZ1r
DY7jWz8ljUInfP7FlcfpnvD9goKC5j4TxOqw7ZSNMxvCk7LmdsHdJm8GxOykNdgk37HhTDeXuHhF
mpNHx9qA4MkMOim7igYBUsEH85ZWcqiCwoMa2ojvQ5y4WqOyyXdTkT7w3m/7TtUuMpmaXsW1YCUt
T4HotlK/VISr476u0XFqnVp7fWf9XKZ6cUs4MV6jv45ZjrK0TGYv73aUul+iZc739ho/a0VT+gYV
xlTkW2Ix0PBVPNJMndINncySBfG+bM4/JkAOONHla9yTo+aYYfhieumRLvFQEWDIwFJBCYUz7naZ
HY2EBC2VU7gt9KyNX7ayoT9r1lzsciu7AoamnD32A4BwG1KqiV1Dz15PpggbdrMvQ0UMTlwTd1pW
ESLyn9y6IgJySoeAMqPqYEC/49GGCoG3NcWq3mvrfGR6VEATUbyQau6MLIm2bZEe6AQKiwurGN4O
2A1UC0B7HhIz7m7mKZepxMAMw1qB9rBVdOfkaUCle/UpsMYobCBdTMUdkZx94eQBXVK1cF2UPdH7
c5TRBnQyeFO4RoY9iWIcQAmSx7/oS5h6QpZv6NFK7dBAJidq3xrj7E4rnZ2ct7dp21LwsZqnjoaP
AYjeTm9r3v4xoAyKK/WYojqaZh8Cykaxag2u8JwFi51eCHvSQr7PhRJLgEenoEa3a6T7To8Yx25z
b2rKt3RcXhyn2lEGgJptNX85FT4HVbJJOxrVZaYc+ZmW/7AiCeoCnHmqXtznb0Ctd+0UvcAJuSgF
WlaY0PDykK2mc7RsaiV9TmRlb5YlPKcSNpsl0XzGMqJQjUhVUj15sOrmZdbqxS/X9tdUpY+ynhab
0klmv9Ik5EEbPOKeVXM96HX5NCzNcZ4r0IAEoEYzflM3hK9eb1pLoZork23S2JjMv+OhRd/9aG+7
btA5F+0ltpWUXsrHYlHisCIRZVspe0VVFZfKRdjmfb+xSiDFiqtAL1PEbp2yteGn+XPab6YFTg89
xF4XPT4CYc5bOouBhBnpEGBo43ZL9KuxZ5VmR84P3HNRwztl8Yi0KOrmLBxSFe/tJXtyRoIBEr0x
KCLbm8C5PfRYFEwzKH0SfzZoL06XQiyrmp9K+mvWuW+THBRubfZaUaJtwtSBmMxyV2eWLs0MpGns
HnqEHSdXXhFahblBtcFZtfPUL1X7oY8t9mu+3uqU7rhLKXgkUL865bFvt5roNmVCG6hZJa0126cp
VXGFWKjnoXAIOcaZmeysuT9dEaRBQo28DI1HXFP5SA0yUG3KyqDpN5km5+HQDNU2UfuNadbB0Kgt
1g8dyJzi1mlmHbCtCY06V3fGi7pYMqwk7tJpTl8WC0i3kWYqq2oKLwdaTWSQRtYpAH3hiCAfT4Tp
ZAOshkVlPlsu/xL6kOpnLcyPOQWbl7L9qNVXA3VDGyupY0mnjqZI0kOmtLYXScV2okRWy1PiVWUj
AlrbvaVrugQy7E/HaLNwrUF75Skr/IgSjDvKwuZqWtST2P5qrXn0TYeSXVyRiVijl6kykWmHpG0V
cBFEAhlJugBEGQ9KYQOK21Td05PjQgIsZqmEfVCMATfEXo2LV3Uq8Iro1hMGFu0iAQJnrfLLXNLM
alQWN47jZxk/Wd/m1/q9mcbbwpjJMWi6qOJlQdRDoqFvJQM1oSZAsR2L+z4CDNSb9LaVk+1IxACX
VqKaNJgvizY8wus7aNO91qrZ0TYmuJE6ZHczK9HEhDaWMzA3WjOALrrvHLzSrCEruSqAmyo9OTE2
yicZNr1PqQ+DvEjbc0fDv6JTxpHVZJZtITCCnaCJAQxGazoGlaTnIcRLLic9vqtS4GhMd6GtjM5V
28BUbuQ61IuOGIwe4j4cr+hAsfyvFQH+H+GI08xXMxKiq0Kve0+CdhZQrp989HkxtYQ+O7TxFq3j
RpIN9aa/iMtBubTSv4rVqDBE6X1jVO+lSjMO2TycrsABQkCqppAJd3XiGC6Cz/Ki1er7JrVGV0xq
Q6/uiuQ67437oVUDJ9+zzE/GysMU23CfVHS8dkL6OSTVxZ+/++eXRhQ0D2oCj2nEzypJORkQllwa
sFQ7qiL4rfIG+FDmPGWY4VIkMAb66ULtYIQ3eOXsRie+Tdh7R3seNrRmk3ZSv1IKRKOkzwOw+7DI
ByfZF2Lob+WRnXySY1lQG7xmTbJ9HdtcSEm3a5Xld0wmsUdZGUq6JYJWQIyShI7a96TXmnGdCRw1
fjJP2Hc6zHrgDIA9ZQ6qBSeZoHyxuiNef/7QEMDzEkM8FxdVfM//C0sRCI/EONl615bi4keOSOVy
TDJBFaQo3b5PsxMljGnHwK1zvIEYnt2goL0th3TegHVSqAR7hLpHKNOVkX6E2yZolNF51TLbfgXl
088ASbFJGa6VXnlwTP0Baz2ajc8HbZ7NC/zo6mCesjbolHb1VL0T4TyWjU/9XsXH6IfCwbmGXWmE
3ZS9zrZ9HBotuSvy9adE/nVAGbGTsV3JK5QdZZYbN2m50nCvL67rtk83tdXX+zwqIRKk8qVlgIxU
eq2fWkrvHK0rdo2IHIqf+s5oav0yojHzIA0q4R2KZXKSQMhoJv7o3oQOQ4O/fiEK23fwgHGddo1/
yLCLFC3zs547qFaVYyWYttkaYlfaUyhVSxmKQWl8/IOzjQq57iBUGXYujQWEfBKrQ9KoKBsOsPvh
DwkpTBZKaUU/+UtEZYSP51wvZfsyA/xPDqBfK7MeBDy93q27djU4qV3v8x5pl0rfY6sim3vJSE98
xaIPcXbZF/Q6JQAqcJhOjNkrIZdgCBBlIV15OkjEwMEklPHBoEjoVr32tjZjCRdxqnbGSfO3GJTU
elXfNfMAGUXSzGBx5voZsfXqp9j0ew3XZzcOFYR1SMAcX1I/IxCOWQb96YMOpz9bjFoLRTr+/KPp
ck76RCmL993KC5PpUXw70AoNih3qZy1D5oA207eagR4n8jX3JaQYg9u3UjokBIrx+uc/PLeAJ5VZ
zZtKqeegR8LmRnjvbFLBI9lPxWuOrU6wZDyRZQ0BjPYcGHEsnAgMW0tf0+ZtgfDSTZakoqTqOg35
+CCt5rFKI39MqT4qoEY7GJeWW5t0ITdqZV8ZVXahn+SRa1bDkVtyrhI6D+1i+tyBddyOGXFzk74g
XcxvDRUHqpl0M476Iuiadr4Wln3kKYfzq7e3TkW1/4+EMaK0DBAZb9uW+9juy3A+nfUI285DeVUB
6QfLXDWeombVVmrqo8w77BlaMx5KR28A4RzUhbGxVeAnZyX1MmnI+NfpvBwjcwpXM6WCWeS3pqSX
uLLM8okstASiHZVLHXy0itXh0hwo36e5fgnUGyiFad2wj/fxCcVbRihWc2bwm5rs95pbeBqddtfq
dLqbjJHpS3U57KzCQYU/XZeZnF7GSgxIdrKirHUt/LMZm1mHGJ2owW+JTXcYhmqzVCuZ8+zcGhOA
jpU+VpnJBpGSxJWqhje2GK6tzlCPettTK4YaI01QEKd4MvbF1BzSjPIjpLTO0x12SNRJ07bNEpm0
aL5CbR6TZZZ6aDfLvbZ0v6pckAFGzzlV6f/AbeX/QYn9f/VR+f9Vr30SaX6h1x5+fRBrn/72239b
8Vn6vxRNJTdyqLjIjmahh/5vtbZk6/9yDNTSpqFpqoyhCn/0b7m2qv1LtbDac3TLwA7SPP0H/5dc
2/mXrSIucTTzZMSka/9ErX0SY/8fcaOt62iSHduSbYsxjL85rkw8683opHkoaijQK+glzeHt4end
x/hE/HwStH41ypltlC3D609yyqWztF/x29usoHzxevv1KMrJi+lvw0Ald9C3WrKinyb7zoKS9E8m
oWnyUF28aOOEhY0Sy1XvV29+7K6SACxO8qNvFKKfDMpYtqwohiZTizuTh0LPhXCcdpSCE+s6EQok
ku+6LX90I/2zSB+GOP2Ed/NS8ZzJ0hSdlEb1osYtgpg5iMHy63YKSvlON2++/pLfzensQ6oTaLSJ
MDTUEgA5lRRi+KbTwFkvgL/P6bRl3s0JpmrChccQ4Mrc2N70EO2RV4Efh9JlfIzupj6gelgexZYr
MJi2+iUlvK+nqXyy+z982JPZ2LsfQUtASRfge2ET2JviOvGMAzB8vo+D1FtChUs4SAI7+GbUjxZm
/546Hkeno01jgtOpfz9q1Q/ErA2jTlDeML/x6SwkuUSWm0jaxZo3+cMuY8bT7zRs/vlJtGQVfwaM
Ky2O/ZmqeowiXcZMhhnL5bFOxwe5liEJVrDA1G/Msj/9uOjQZEtFCafLJ131u4+LtYvoIlhfYWJt
leFQOS9Z9c2J/+ResUhK/vcQZ/cK3zBJKIZzr8iJb/bappT+yvLyaH/XBvbTE/huoLND7oyV1S4a
S1YO5s+2Lck6lO1qY20oUSaWtGarxbX/9T759BC+G/Ps1M9J7ETOaXLQAj0xXRfU+v9nI5xtRAN+
aankzGqBmNmkP4t0+z8b4OyQo9FcHGEyhXF+kibok991SlQ+PUsm4nzaVfDCnndoSqtT2q6zn+cQ
csflsAbLZeGXHpqSC/TypktV8JKsFr++5j/Z3++GPu2Zd/vbEP1ELxmGbps+CnD+8Ak0Kecomvv1
V/z8mjJNXhiqOVwaZ+tUClOG0L3koSONfp5LXrXej8ChpZNvpvVVLX5rGrXt4hpwHJg3cWPKCRKi
FVusm29+y0c3hH9fXu9+y9mSYjM0L0WE+Qdpn77nLQ8kL0YmGoogvvquQeOnV8i7wU6r/+4TWxmd
eHWJwfSu9Ry79Q2U1zVM1q8n9d0wZys5WrMjYS6OqgElu03nkhZBZQ4U/fUwnx1oBatQmv7KqqLY
Z8u4ZFVXK8vEcZu662yMKTqX31yIn91T74c4Wx0V2o2FRp47t9ueKlVGOR4aAXk3UgPVijzYs98c
8c++3fsRz5YIfD8xZ2yfQsf6hS0eHsk3qfzNrD475Ipmq4S7io6j9dntSz8Ktesm1kceYWUkbUrr
Dn0+uUP7ap3dOwk8la+X6rOH5f2IZ3dv0Ttx3KJBC3Nq8wZmIyBObXqJD/DX43y6Jd7N7GxLxBWO
PFrMOCCyuwohK1ZH/8Hmfj+Vsy2xVrZlmzkLFGWklrlFbQvxnP7NU/LpNng3kbNtECfDYNNWNcdT
ZIDyC9exeV5t55tlOTOF+XP72JamGqbKKcLI6ux7qZHi5CgEirDADYgQdSs3sq+WFRSyuxRMbIW3
oNIcJ8v1mypKv+nr9fdJEsUop5gNCy3FOO9tO+aQaIqmKMM4R7cbY2tMyXkab3rZpL729c74fCyC
Q4y0ZCQuZ4EaN0VtUEJlrISrHVWspt/X+Xf2Nn/ff8wIqzDLsBBKYp/08YKFfgm5YW5K7JYxe6D9
iLuCpvwnUyHaJeKEAf/341vlZloWXRmeUPTRfGsKylHfdYX4+82ny4at49CrkTtgf/ZxJl21wlJN
EhHGZZ1RBi+e6P8SODhsGSolz9H8aevW2z9fI9Mk0USib+Fce3YvRT0NAXEhEWGtDESGiistNyl2
51+P8ve7SEcKR55iWHxEHNo+zqypFqHpci7CsTKetUl+GNTywciUu7qVvzGH+mw7vBvqjy/ru/dW
apc0So2Cj2hUj7QfONZO/E2Dp0/2NVpPA+tovG5OFtYfZ+OM00Av2wRVWl/8Wizc/w07kO3i5euP
9knMhCOrffqfo1o6IMfHcagE80YYURPmj8YPLA/gu/vlg+13IN74RLulL6EJdsunr8c9bbOPEIRu
YLEmA0HQnVLDSu9DxAL+ypnVJxGqA0YKkEWtBI72HB3n+jEyv5nkJ9/yw2BncUsEI79t4lGEWbRK
F4LILyzUJAqXRMn+8Stymhfm4xYT4xI82+pDPxeGjWiMi/eXuVBf2anjP98ZH4Y4bc53m0/O07rC
OJDZpFKg5cNNaWiHvpfDr1dI+WgufHpDPk7l9FXfjdMMfVvoGGOGpkwlNy67nxU+TVINdX81sx0e
J7e9Kj3KqRI60/Djm9H/Hj9/HP3sOSY2G5LcWERIERFNvspDmWL5+VKll3IB6aJ/xikEh+4Mcufb
12N/cro/fOCzvUlhpOC1Ym/SnCIfsXSRh2++7SdXFcb05PrAYLqt22eHu0MJ0dqazO6n7KyuGNQq
vwbo6WrW+F/P5dNz9m4k9eMiDrSvqladkSr68WBnF07T8hYb6fU0mRc0Qv8m1/vkdcFIH08F3cGP
jsfybDhVqaJy0lm1BEUe6rIwXvNd5FQXnUN9CX6hr+q4f3w9yc8WDEzWhjYrmw7WdB9Hbc1JUtKE
UcU0viZ1fFyNevv1EJ+tmCGzJqoNioJ798ch8HdVEzNiCL1UthCrqasiG6AAWFvfhLqfoLPorg2g
blMlUCTY+DgUyTvlJE2CPRjMfkZha/XqkCZkHvTcLmyuafdykW2+nt7ng8JNlBHkGw7jfxwUTbWw
FIODFf00HNfeo8nYZz4GScf8Hn55vxHed1fln2U5fwNOsB5tlGQLD/XziZapEddRRQcO33rFIEx/
ALLNN0iTgh6+4Fu9+S6B/WwVqSywPxkSJcbZKlqzCWm7aqtQUqfYh+S1M7uISq+MDrrLv4mCPxmM
KIScD/km8Mf59PSYljQnSnhI1aOlR2tGQ4/mOdHXwKnG7Jv9+ckTZ53eb0cj8QO1PDsCSpq35mhp
kL8huNOM25V4tAc5/+Y6+WwYghGbAg0VEcs5G0bMYrAtKa9DxUFuiQ1XUWCcAb/nm+342TikDqf0
n4ZY2LB/3I5Q+VTLlrQKTM9FDrgrA5wNPKSOe33X+dklovNd9c3d9dmYp7KTZtIOSsMw/eOYI4QI
JEJ1HXaq7GOy7S564uUo8L6e2yfDYNlPictkA9rK+SeUkllqJqtlmLHaaMkBuAMvwX8OWeqcYxBl
rhFZNs6vxEVqcfqC1xiqCveweKB6/c08Pju+H4Y43crv4oNlMaauoVMe8PyEcAniqAvb5eK/SDuP
5saRaM3+IkTAmy1BgkaUL0ml2iBKZeC9x6+fA83EawrkI6J7FhW9qOhKZiLz5s1rzofsjp1QxaSu
gvVSnOuSmfoy5rS4J2MWQRLSrR+UDv1aG9GmCJWNYe7r1WiPG2mj3lT/+lxpAKJV3j/TW1qZSwLL
/sAuV4bcEaLgINMMTY3vTeImC4t5vik03sqiyYuZS0abDxMHcSxoVkjliznu/KGnDSRa5269YObP
TdLXYeSvywfLpjWgR5QOtWaZ9phTils3R502pOt7XJr+oS+mnY2tihYyGBKm71M97fQ7hZWQy54H
J029bTYU7mzphVgJP6gRXQfOv79IGI0nMyJpBtfXmdPtjZwExdN4+TnWr2QHC82ObAKgP+U1cBJ7
KZN59rFMTi9vaN4uPGax7F9XkUpMeLtqkDkpveMUyYJXpGBmwRqdP8ymUch485LQZLpfZndVkFty
0lI0wu1oPqYPwU33J7P1B3fX27LTPPQU3y7GkWfQY3z+2aCzDTK2+FGlT1FzBWkIgCS93Sveg3Z8
Qz/WSl6Jb4a2sv7WdrB2n0pnYddcXNiTKc9ul97t8talqsYB2rmu7uC6lUAFCJ3HHzA+yVDQXbxR
vJ36dH3gpXFnlqzUkckeIj1ziux1LCJbybxVu5SDO7ddrK3EodBM6hT47+x+6fXGoxOKUaZCz2f5
QBvpIVBX1k+KQEWntuUdcD/7+swufdDpmiblbhimenbbTB/TgmteOsNBtlUqiFeEyEB+fQy/xdgW
biVb2aRbFDu0ByG1l1I/Z445BRgKZo2jiaSGPJ9y1pRKEKLTQO1i8nOoqhspAtd0fYoXPh77luAF
mlegp+eeTxqremCmUJqbUtr1Ur+peBZHmbqwOS8OY6GnRYCJKpS5R9IkSteNoVw6tDbvkEBhShBd
tWJBR2vaBF8N5+Tx/88wn3T8kwvOHJBcATpYO5pVFZQfKveI0hXrqMoOQyN60DCCt/+wflDOKZQx
J3915mqpMd22Y5L3TuF3dpXFN0ZXHGnAihfuhLO7h7cMKkOoQxIGNIBVfbWaXaRDrssgZXb9vdBp
qx46R97To6J4/2ENT0eafsnJGkpFmvpUrsFqAjbZuOEhLjwH1MFKBz0opwtu/rkfNJvY7FwXet35
fcRwxd/4N50Iz+63ah19c1dU69rDjb8w3qWNCDqVQCo+qsrZ+jo7K/DMNAD+4QjoP5Xj70x1Vy0t
htd3hXx+g/O5uFE1USYIac09Ej3MGhAW+uTdjU7zWq69OxWTlT7rW80BiLw210joIF5mp0/dff4j
WLRdFyd68gtmd5HVVE2RaxoAnjJcmwVIo453h7h0z56FuabPdzLM7NIBXFSlZspEw33Lo7fedQ6N
gjaFzwuu5OWNgi02eWeb6lmqwg3E2Oe7lo647R1xQ5Bkre7lPZSdLekLR/rXgYTPmf3PeNY085Nz
oCSVYAZg0Zz0aB7ocbeButrNerQ9GzzcZvm2uXjE2Zjg3vijz19QSBJRog4H3NG6/lYodEfwPGqS
8yctXCr6mKzS3E7ysCFSAtuCd+LMmtD/Meq40wyVZwc/KI+mF+9Fs72PtMrW4mAKMzka+oLXj8Wl
PXk67My0iIGZ0x7GDEf5VY/u9Cikz3/BIE/u47WpzewJjUteYxWMUTfpFkaKN1KrbG39YtskIsD9
ceECPQ/0sk9OJzXzZ8Mw1ONmukFJBGooEgAZsNrCpmWo1X7QuQynpDsO2ZJU/NJazi6esvfod4dj
7MRQNcAdA+z+pZGX/NdfjGZ7cpCTRAnkvJm5TGnelHQ4Nk6bR1uVJio4gsjZLNWeXNj6DIOwH3KA
3KXzYE+uqH4ZDl7t+P6LXD6Eo+RUNIK2zX94fJwOND/UoR/mkgnrxjG9W1MDNNcQ7/Ha/7BqZDwR
1RFNaLHzrFDRBZ3SZFkPfwY0bhllEHVVoBXQVa5/nk/3YrbbeSmSbNCR9jovTPI81XQncXMn3nev
Kn1BTv4c3RQv7Q2xYsFWedkDjvwotbu+B5u0WnrgX3pn8QOoi8Jm4aROIuOnVhIESdTAmqudkuej
Lm3dA810t7Ctw7/N4ACsOmQO7Oal9MoF1/jLsLNTLmpjPfZAqpzSy/Zm2u2L1ljwFM6LvkzUdiex
Xe5vQEfzaLzeCzJkKHAYaAocZdvbjUjfOeNOfQhw/YOH/iesq228XazcvHCnMrCpEaQz8Pw/n0In
Nw/5KSsLpsYTIRsptup/Ai2JtkomB3ZNYfcq9QKN+oN4eAS+AuUxWXIBzwsgPqf+zy+Y3Q+t6gY6
pYgEILbDxvmI19GWXoGtvFuKnF/8jidTnW0fMyeE7fcF9C8wBsgYOHrSLPizlxwHC8FeRMkIb5xH
Q5Gv7kI1ZDn1rjoUPiI5IuRrYOoQDyq/O9Lh/2FMaJ0myyVw1KK8ls2a4GVa7A1gmc71M3vBcE/q
aOpUZcfDcn73wikvmwbNHEcT863gGk9ZUL2R410YZjoBZ5bhZJjZyvY9qguNyIsrdenOz+t71KsP
aIBuaNR2NN16uj6r8w+pSKhNkZSTSUlQ9PvVDkRlWJB/DjvHMJVsq7sg+5WIrqHro5yvHUsmm4TP
uSQ0fuXXUVql9MR0QHW8it8yzFkHbGfMfv6HQTRKYmVq/JnMzKVVfYKkei6BwQGUzmtzV0WotQfq
wr68NBfKbghREcemB2N2tXYZz1gp1mqnqmGKK0MgrY0MfhJ+i7m/PqMLH0ejpJOHt2ah6j2/XkUU
hmSYso1j+QTbCq9/b0sYg9cHmTbU1w03JWQJJai6IaHyN1u2AG+kLdQWwYqEbjYyE+AofIOmZG14
yq0/1wc7nxF1ONTjUuZDIoBN8XUjEDMtK1MrWqfJR7sjmyLEH9dHuBCE/TrE9BNOrHBsxJHqDQyh
bhXH2KXPVEjRLruWHUKXuaMvHKALNvfreNN+ORnPbQTYKV5QMF740G3bXeO0r/Iqt6kpWfJZz43D
17FmxmHwRb1sZObmH9VDla6VCvz5KtjR7v/g+vQ622oDHcWWXqi4fFga/nzn/1+PAe1Gjs/ZdjSz
EKylCYxa7nPbHPxdHtQ7V3IXvuClPTI5Jv9vmLmvR6dnS8kmw4S19aKbw1Ec4gUje2kmBOhI5qEb
KBOi+/rNLAtcbVbWrVMA8A/j9ig33e+xSLbX9+KlmRCYt0TkJMkxzwOBItpiWl8xjDw0myBvdq0g
ffv3QxBYJXtCwxeVjzNrBAsrqwujah0xtCo0iWJhlabigh26sFyTSyXzTYAmifMXbj1VJkcF3nch
oPYH21dBCx6R+OtTuRAqJhp3MszsRVYGbdfL0eTk39bH4i51fCcK1/Wq3YDUXJcvYFiWHjAXDtSX
IWcbIUbgBAAzFE+5+6DTflXCTxjUcQ05zdXKpeMrs61mpnbq5FOQK2TXnbkQRRvH6jji/TbteJcX
/TasIdxrFMPGg2vXOXBNiK19Pn5I6HlvRtXauVn/fH2Zzx/aU0KPVCwij6SO5jsGapCaSvBoiROg
y4IKX06WQRTf4vynCBrHNJqlaSuXpk2Z6tRUpEjW/PZPx94KocxNDrnkqHaz1T5MYjLhnWcjxVms
lpzTC9tVoRyGyC5NfngdszOBJiBkvgpPjfc8JVPVcSTRXKbt7vpCXnBQmdCUbea9yEtj7glAqvaC
RC14zKzVR+keJLKDsgGQ7vv0rr8NnpfywBfmxf1MhfNUKntexAqeejDiGG6kFrUrtxxXNfa/VLuF
c2h8VirP9il5WeJ1GBScj3mwtXI1rQpVT3RcvfLA/oE+UoY/gtX/7UooKMKAaIUFxiuNypdeVnZ9
bKmQ5ayPrnF/It/y2QpPhXWT2EopfoMr561ro4eVrAF4VsaXqDKiTeAnN5qYGBSEhzEN1JBWBkP8
k/blvWXmx7wRH9JQ9+Apxk4bgNlQ3ENn+X8F+Am2JchotnVHow1ghoekIxPhcez7b8HQ3VdD/h1N
h++AklmooEfaNfejVdKRRGvMnRWX1aobpddiDF/L2HzvVBTjfffgyuO9zOlY65n5ngWqaHtZ54Kf
xzvyfOQDgWHepK5+78tttR+BdtlRG433ZlPhNBkhvH6rBPfs+9uhhjjYt92RekIR7daw3fggL8yI
bHchhzrceoSPMj9/4cwQu5NEyvoa/zAGyoOaJbemHNxYZHjtGE9qq2kjCge51K86ufmbK2blWAQq
1qRt4puyMNExquCbW7m61iV4rJ1k/i7k5l4OJk069ORw/u5SyJplDZ28VNyjGaZ3yQSJ1BNjQ12l
M4rGOga9DTP2b4kGpOvLILa1A4DJIwBhhNB4vNZV8jcYzQ9RbH/X3JerqCjpDdQgowIkQ7/itwIA
0we6dxelwA6FSHzWqX4u6/JQ68gyheK2lCCJD1BHUSAk+1I+4Wc7KW1LSgx5CRaQpuV7SHOTUqJq
/R3TGuj+n641flm59Th0tQdyTl156IsJhfbeqNVBkEcK+6MH0zdQjEE2B1Dlh1y5d4ILLisv4tUQ
DWgFIsMXW3spD19HadzCTv6o63ErS388OT62/pEcytbUBWTKxA2VVKustY5kUdJ1QCmTKyK5FPsc
cfEXzjSQv4eOlgwu+YOCsjL4J5verLUcWhCm4rUKzgJE8EvsZkcEuA7lGDo5klx5XK5k5Q49UYTS
fpA7hdz87Ff51lekP8QtDk2mUWcXw+SNRiCygrGXARkL6IMRX4dJpN1qaIJ43B59XxxpsLFdSEpw
XZFfjz/K3PqlF/2Bt8njKP0a9MHxUQ/jxjk2mvDemua3TPRtpIr2OcpZXMcIJ7kc58iWZKDmyAyU
CpQWfROFL9D11vFgbpOEgBRBIs2Kf4bWuIHcvm3JKtVJkyJT/w0Exlbr/gxWvcf3Rkl7QGxIeteb
7A8MUmiso/qY9PVOyPU3EVWTWOaWqzOeteZmqOLbnJsv0++4IzZIfTxVhWU5GZJnK6mjZU2K/L2a
RRGfvEWJMLsdUaywi15ngVXhYAKmZqXuMFgHebRsxIlvzd74Tms8oQGozFAXoPm0BNYAsqq7KDeP
BOUmkB24VapSelRmzacoywY7quVvXSDBzBmR9kTzmAXRgHp4/k+1jjaIEz7LUN6d3nLvYzSu7dLX
H9QWJJzQi9WW8uSHwqy2Sk74UAUQLsRVZYdm/BhTDWuPKkJXev3UxQqFodZdWfmvDToUh1ySgNdH
4zGozJvQoGSUlil0c9Qg2lKnA40JSPvKN/KpqU8HUmw+GQi2IpggP2Vy/VOKSab7BlQvD5e5EyCh
FghaVCbUM2koAxRi5O9hiTKSWIHvAXtZ1BjWtIcMYUnqX2GAVyXn+T4WMjrGQSGlPjiUKha+x636
BFrnjSKxdZkF3+EMD0d16O9bvfhTK9ZRgpqxQn7nXZUTSJuAJlagDYcNEa5xg7SCuoXTYoL3BujR
SfIrvuNzl6Gfy8t8XGmi+CQYza2aVI+iWdkUYvxE2xoSaCxPDPxS3Uwip6DZjJfEzL+XImhZiRr9
tlbvwtj4PiBeuYtEBfZ8LB+DzkVwxjKSjdIHf3CG7TLj/24t9y7Uxm+m1H0zrPDoyfmta2lAavlY
Rja8yeH4p6LuG9xe0wD7S98EpStsA8pIgEMKUU7/S/sL6gey+wfs0mEIh198UtzgqnmZdIe7Jvij
S/ovXyoni8f00iYAx6LZoydt8tp76AVoj1kVotfbj3thjD/0NNrnkabD5ozW1PIeUQq6b0cup6A1
nKoCqmcKqPoZ4ZM40giOk8gJbcIbJBg/DNfzNzlvHFjfAaBw0VybClmLvNFA8gjeoz7opDZ0nOY4
tDZdB6BXiRD409XBcww5C1+iVKI6Ih7BVYaWuC4kcOQW9PsVwlTfW8Cqr7Xo3yCCYzqRxfUSKPkd
tSqvdZz+GmJDcHSAWStJb74pmoFuUuE9Fkpwm+AfYC0xsHBUEec1MClw5z04tQCVbnNTeRzQYapA
v8OBl9AFLrSdPsSPvoAQaWi0sFdL9ZAFlkPdWLHyQ/OmH6jWakXX5l58FZi51Q6vVt7e6kHxWxjo
bMCo5W3qr6BBoYtSfs8H0ams9HuXI6Wma/fDiEbBRF1OKve58CadxmRqdetQCtUeWxQqdSN4aiId
nbka1VKExFaxh1qDEmndKuwpGkuy4sXSmpJbnjJTyYDXlxsoixaJ/juw5HvdlxH1AODapgg26dGK
4jrk0oRnqVJv5CjU7cC1aIaN4td+NCBXuwe9dB8CHf3AAgg/zkIT7EZVeh6C7hgUfzTtA8NnDwZa
1pmHZh+O4VOtKXY83HklZ1BRAGGO/Vb0BgXpUD1cqUh7JpgfxKGfxzJ8KOV8mxmyrQOgHUt/2zUw
3QwzV2y0VEDE8pWQyVMCg/JFrd4Vrf6oWOLBFNUDek6uDeoQJmiG/qIreRs1ULbwn6HnFVuvDtB+
+DYE4n5QATQB4yk4uBqEbHTEITWDHVIU6rWAjyHxfWsBf+fV7/RZv+98SIhJsQEUbj0JXffgypDj
ujJw7XQIdq1q7WHugcIJ66PA7YHIq2FjgfcidtaGe/dNVqV7LchWAaLeTYM3ga55tSoziESDTLud
1rfbsZe2RRQdubFxIpWjhFLNoRVSdKfwk6x8k/nqraCV9aYD2Y9hX2fCWznUm2Gk6aKlQboeV1gj
+hWQZCMbVFWmE0DDbfXq6KvVbR+Lj2H1GjSvqvzhJu+WVx3UxlpLCYLsNTBD7IwowHB3VXjLPoTy
Zq+bH5kr/+A1n04Gdq1Bt+wrXDOlzI++NbwbvXpTiO19iyADCM071BF1178RhuqQ1sXODxFcjjLS
bfmrWHCGRcfzxF3YqKyoZEL66Y+W5g/Ij7BfIt54elJ+DEX5EaWtxbX50Gop121pxBu1kv5wUO+G
XLuREMOqwuI3HYweqDbrrwbvugzbgxqBRczQZDe7g5K7N2CQbupKsF2ZNFyR/gmDEqJjhmlC/yhb
EVoBtUdTAUV0Wb4auvguKEOIcvRd6mV023XVLdjgnVb0L15ePwpu+goFdNy0ZnU/FCnbNM9urMT8
Q+M16ag+uPczFHyNVFhRE/R2/Q33WSc1e+pQeUSCgXpN4rbzoDG1Fmrr0SwCxM/jiUCL4LAPPfQu
VbH57SKn/d4Wg8aCoNkETlyyCwmxFxQQ0WZeZy1xRrLUVnPjdYKyw+0Usb05UpNgzu+EyBwPVgYr
vQ2REES5MrzLuDDsINTCH2Y/NBO9Oxd3cd50f2QMXmEHolXfl41fH+VJQEoPpk8qwYnnrSusr0/+
PDzFs0LUVZIsOs/KeVhHCiUXlSerwffnVS4eQ9Bv10c4jy1/HWEW0en90pQHBOkcZUAWcSJ6AoO/
H8tpT5vVQk3L5elQzkUM2zLOct4ld6vp4nUwnRgAziAKjpeq4cIo5xGjaUr/jDLFeE7CvRmCnUVW
ea2Tiqivgdcr3NTO84DbSVy17b9PfJMwIYRIXQmMiLMOFR2QJNpCk5wqTCRUsldhh9cElfn6h7oU
e/syziyybIyFmsp1TVaD9hvVjtcmCkz5yn0mrIxoMNWSyDeHxkIu5fyTMTt2HnkHgrFnnSmwonGV
NWF0vA5r6zdrKVr4XBdiJl9GmH2uMjCHtI4VkkKWcgNM7VWovY0nSkvBy/Nt8XUmUwzsZFsUTSL5
kV+KTmIhEhNW67ymtrX+DkV0pVnp9vrnuhDD+zKraV1PRgPw13t4krUzFD0g56DfSxXgzrRN7yXQ
e0B2KXlVi3Chtmpp2GmxT4aNWiurmiQXHTmGb0srmDI+jwIybyH2w/2po013fZ5LX2+2K10TNXtB
YJ5p8BLlPxvzfsAPuz7GxSuAhCuwYos8qPpZT3Ayq4qePtcrUGEZLGsTxkfVs4Bj5iuheHPjdJd0
yXOrNAdZ6UCQEkpS71201hJ8ngQucCcPPC41oqi7briPopeu+41z4qTln3ASthPrjZKh2TK93Qmx
uBD8KjAlkqTjhll0FP17q85OtAwCzORoKEWYfSS+kCwIolo7HkZp6G6nYP31Fbt4ak9GmH0VCM0p
/RxkQGEDHxpCOmpqLGzwpSGm43byTfo4o7ZDYBIovW19N7fJ8W+uz+JCkfjXhZpdTp0SCkPZMo2p
7t7Au1u5r75EPx69NevWxoF5H2+L59yw4VYszO/ixj5Zwlneoes1FMYrXyIugwprZa4COhva9v36
FBdGmWfSIpdIopZzXqVJmqcYpXovV5ayMTuYYv9/Q81i7nkn9oqW8O7Rx3utfFbyh1F4uj7EpT2h
T5UgQJssmcP6dU/ETZ71OdxLih/hlEqKxmMxsnbXB7m0ZFy1YCJUnSrgeUy/SvTGNRoUb03lHZ0B
W3F/tN1ChdK5V0TT7skY8teJlIYJij1hIo2sbCOozVEoO5b2kof90h6f/qmv7u1XB2xa05NzVIet
VjWWQXI/nobpj20WbcNKpxDjqAXBpsmCveLLj6N6MDy62vulFOiFaqyvv2Ba8JNfUBThtKI4mXJi
PgdVuwtV3hFiu0eGe5sGPFsN9IQG/SWxPmm2m2y8zyOi/o26dYvRcRuU33iN/tvP/PVXzUyYr9dm
XqX8qq6MVpE+bDIEQ0uekdeHOd+ymiQbEBEUjXqUM55eLbiqHIjcX2M6QKBp0HWPFnKzk6WYf2Eq
+OjU4xkzpRW/rm+Wq5Bgar1GuzJZ+4F0iBXVGcLgjaaGdZPU9wWqCmG41DZ6wXpOU/tn3NkKWjGJ
zKTDsVJvy3ItEa3017xnpgJvc688wnCmmgTF1/gOqfF1dyP+6+ZBytyAntGLRj5s6rD4OvGutNSu
9nVMaJJnqzKNDoMA3R8JuufrH/HSVBmJkoRPKslZD4emd0OY9Dm5y0cSBPFvQrpra4O06x3ymz7t
uY+DE+7Cg5/ZKBsrv68Pf24tpnn+M/psoWXLQ4IBJrYje+3aS1Jq30pA/4RLYmlhu17IaH4da3bt
FkLT6CnJfqxfR2ZRRnPKv9HDl04lS6ffde4r8mxrymRXDSRKs85XYvjt+nQ/S5NnG/rLfGfXsqAX
8NjjQvq8lgkxQLJf6bkTPPpr5Y5Ff8SpYg1WamW7GxICtsft+Xb9R1xaczwo2hUoayYGPdtbWpEM
+qgnkhOR1gpbRC6QWZfSfq338o/rQ51fONSLQm9QP7vzzwIQgh5GaVwIrYMSz8Z1f9X6e+SHzvVB
Ls3HFNm5nFfKXeYurpn6RS9MocE8BCP/FCnGMzISTk34+/pAFwweCfd/Bpp/PNcgvEsO1NGMP0Zm
7GtdXEDDXlovWvpkjYoXlTT4zN7Jg1YIZl3LTo6Mnq6TG/GQRsuWKrQvrtjJMNPfn1xbmpXlViP2
kDyaj6H50XtA3o3fAEXX1xdMPi8apkQBIDHF95hw0EBfB8qlwudObmXHr1EtV5uq26gK8F5y/d5K
jMwHCwrzFgWpN6pjehuPH2UB9XEoc8jl+nqsVITVdcLr4XAfZ227igXFsHMf+WM9iezrv/biqlA3
QicWh+PsqWR1tCZ5lJegbdm8icg+97W2GaPwXhCshYW5uJNOhprtJLXSY/RpkSo11PiXQnLN5dWx
ZO8uDkITJQ8/6l/P3kqCgEg6skOSU/9KXsFA2dVt8BK+qavBEbaZI38s1d1fHtAi1jgd+LOO97Kt
lcEXOO0tSXThbzX+vf6BJgM9N568Y//n35/8wZNtq49D2RlqLztlF9e/RKK8Gy+Vi7taqE3SdlVG
4jhdCh5dNNmno848c2ucckqKLDv1Wh027RFJsfIBLs2zd6DAYFV9Cx70++po7qJn/rz7m3//nOIQ
nUx7WvaTafeEF0teimwW8unWcEyFI5UlC7tl6dvNLA8J4jz05LRzOr26U8vormyE1+uf75Jxo1qQ
vn2R9oEzgMBoDS0WwOsccfD2Ypavy1B7GIaFqNuF5g88GQksnEUr2flLSvRzoTIrir7JyNyLr8MP
/xeA5Hf/zfqBbhjBvkf4JghC/IfJnYw6+0hjGsoU3LBLKkKYOQ1dZfkq5D+vD3LRhaHFBBbZVBMJ
2eTrVsgiP0q8mBOgbvO9amM3tE8sgmTTMPoS/xEWFvOSScTtlqZmCLyFeUVzIJh6bCQ5n6x3nUK7
E8Z03QsPwn/Z4jj4IBGoHjxHc/sIPSd96XeO6Xab3PyNcspN7f++vnqTUZ2bj5NB5gEDH3X3Adma
zhnMCFS28TfvqnUh+x8ocdxmrvQUy/FSjuDinv9nYtYsclCPriRy9TEm1Qj5eOsZt3n6cn1el47u
6bxmZlEzEEk1e1N2xsDaWGjLgIAUltAw851ABJu2TGIGtIgQPJi35MeJmqnjYMmOEGcm0K/uKaFg
BSm+50HpnesTOnuTzAebHaaGOtJGLEQe8hvjO81ExhupeFSo8lX33tpTvay4818GApkrFDjlp+vD
L011Zgr7UOxDs3PpGM6jVaHcaqjYKvp3pVpwjs+iB/93mrDi4JzhcMwrEeu41YKkknWn/h5+S+40
Z9zHDrXuO33fHlBn/+bfZPfVxxJSeL4n58PO9oscpkUhVKyuX9yr7bcmfOqkhS25NMTsziRTGJa0
+eqO1T+HYUfXzX5o/17/TP/LLvln+Wa7xG+sMU4DBuls97HHv4mdZIOK3228hn2xmZ6t7ltyj5DA
QtpFurxD/hl5tkOqAWG3bBinketsFT/0z2BDNxpdtbf+a/JNodMcjhY9OruFKU/rdmrC5p9u+mEn
roDZqv7gjUy5xhuRX31b2rU7b29sFbv8IaybhUttaZ6z68bLUNRk2/IZ5b+R5NnVcKtSF9Jk6YLr
PTfN83nN/GF0T2mcadmSrbpRo19dRYBfRA6xSuypyrl1Fya2tD/n75K8Dppsmlg8ptTF/ciBqYxL
AYeF1ZvfN0qRaXJDkwapF6lGpZdaiFExiq2cmeraS73Mub475vfAbBHnd81Y1WHtDYibSprqWEly
JwXZ6/UhFtbNmpmOMVJcnmOj7CjolDb+Tk/eq+z79TGWpjGzHdQwx3WZ823EKliV+Z+sXUj0nXEw
5gs1MxxRl6s96Vrd0X+ItrSubGp/9u6DvldX+mrcHL1N/oZM2D5bDzeuaA/bxbTcWR/X/CfMLIjf
VNWYu1iQKT3j3Ui7bNuv6lV4J6/Fj6XeXXnheFnTTj0xG15HQ2sgfN6n7lbdFNt2TULQHja6jZr4
unrpb6wnAxgl3bSrcttvlYO0oXvBJlcorpasytIHnlmVXk77tu0GIl3Jr44KfG0pvHFGP5iv7syc
ZJmJ9GHHB04pOl0h1HBId/5T9J5vl7oWluYyMySI6raxS2kkQem9NP6KltSjzjz+r1MhWvf103Xt
ULe9wgDuD3M7HidyVmS3B/m7YgPw3C51wZ1FbObjzRxWV4/dsE3xSZqDC+dtdNLfaCM70k5VVh79
1t1a2FYPiJxvo7W1F75dP/vX7QtNRF9nW9Yi2eeB2s6R0q5kzBDv/kmN/IL1Xzh9KBF9HcZXCi00
aha1O1A8Z4Pog0SpbIWtevMfmKjzJZ2ZG3Hs/aSYLjfludkUd9GBE+cE2yzA1pRbb73kv55FLOYD
zoyLRMuEkfp8Q20l2pW+kje5g3DqDX92kT3C9zFs917gnJe3woO178OFBZ52/f/uppzxF1IwoDkl
9ZjwQTkKYUOHSrppO/cJvxC52ngTuNEu88T19d1z1q06n/jMskRSn8f+MH1XG8N+jO/rXbLXHflm
mYuz4H1S8vd1D+mtJOv15x6i76teu1tcwB/6mn6IJ7RPWeNwN+y0fXiUllZ3msW11Z3ZnKFKglYs
mOVIoWuTUNcH4DQYj711n6pLru7Cifw0tSdXR0Y3Sh1E7CX3paXk8jW9R4rcVm69W7Td1+PPwgkf
s7eF73jdzaVC7OvaallTBGHNoCQOtsFNs/U2xlO640Z26j/Lrb/XjTiZv6/DjXVXya3HcEoEGVw7
9t6CWVuy4p9/f7KKI+ArL1H5ZO6t/0D7x1OwYUo27RsEEw/LwnzXXU9e7F9nFEBlU40G94JOldto
+OkX+qqLhZ0QLziEC29Y7TMadzKzvFZSN0AExJG35mO+p0Y/vfedeqVs6RdzSIw7/k188BzBWdgj
00e5cgo+32gnA0O6l2kLY+DSDezoNZJvBVSLumqrDnuhv+/KjWy+o6Erp0uPlTO+zczMzBNOQZrE
Uj7tl3Idf6vX/Zr7cTXdy+XGdyYcV7U3V5oNjmu/9PRcOo4zqyNEhWB1AR9WGoZHXTt6KeIvnrZU
BCUvbaCZjVHrJBjziNW1mlW/htB5D46rsCOShPa4S+xirT02x08QwGrCe49/69f4SfmJAtIyC3bh
fH76LCef2pTymOf25+kZNiryluqm31m4q2Fgy6tw424Wu3oXbOznFXsyJO4jUoX0HGDZuw2ZPsc8
JBzZckdC3PZu6YRwYvQRl0CAS1f359PlZFxRS/OxGhnXQIk36OU3OdHXulduTEHaENpeN0Hz4AfB
vi27m8rM4SGM2zFxH5rAcGpPARAzhrTYjG6GJRMRMqmJOxZis6Kobb9wBJcWaeZG5RVtgFo4nQOn
2VA2vlI3ys7bWChI+j/Nlbuid80x9kvQvaVhZ8ZN0XuvzibvPvQ/EgtTIxyS5j4zUe6u4u31OS4d
hHkFiuF3aMGgaUYoUkIyfW3dy48Y8a22Mh9leyqWcNdT4fLHuB2ktXKb7MVfsP/Wwr7Z+Qs/Zsnw
fP7Yk92RJh0V5wIzV55rwL2bdE3XEe/X8UZ+Hx8BzlarfKcc8Lt2xj74uL4Ul0eH+yrpJG8mpOnX
S6Uowy7yE/am9Ms8FAdpXTB7425i+/t37WoqKvw0eu8IXi65IRc9gn/GnjNU/aJCj0QhJtsc6nW9
r7bRVrtTn5s1nI5tbC/VFp4lkT5N/Ml4Mw+ktYSG3k3C3e6tuVWAJTer0KEZPbIrJ9lb8apAxx5+
32qpJP6i4T0ZeOaLxPrw/4LPRdndaXVJu476o+nL1ywTfi980ItX6MlYs/MryE3ljtCGHPFANgmb
iuq2k+3R817Hi4Tty0HTk9FmxxbsOrJH0Gpx6tr1sGHX7qKtfz/x4JojCooOWkiLKK/LT72TUWdv
ISOohCFpGbWz+/W4lviM5l5dF/uW17OyYBEvm++T0aave3JAhT7uSXFhEa3n+EE6EhxO7rpt/zZx
Qemg3pY/6aoMHsJd80DZ2M7cLFV4Lm7cyXie/AKVfiVfmvyxCUcBbGRL2t/Obi273mh/Pbu0l59C
S1t27pPEOj2TOkO2lGEG+rd0kPZ9qq/UeKnS56L3c7K8Mws05LpQClBCnT5/H8enXH3v9IXayYuX
yz9D6LN4SxqLFIk1U3Cq/0gSa1dTIxUHv5vqXeclff0ALizcHFai0gXoqiHRVF8+alHhkKFc1Zmy
6oravj7S/7IxKStC8ECne2i2LTpLCfxKnR4EXBmaQ7f3Xtomu+AQbIt1+DQ5ctZ+AgNP1BJvUSj8
8kz/GX62RUKRGq0kUqFUWcOhKN07y4pvUkhsmqf/H9KurDduXOn+IgEStVB6ldTqxe3djpO8CM6m
ldr3X/8deu43kWnd5tzJwwQYGOgSyWJVsZZzni8vdTNYtH+LEnREjy2MAPJ3eRvfL+WpNV8v/75k
KWIwOuuKEmaxaQUGEOWX/gio62ZWkKh+uCxnW9f/Xsfbia4usuVY/QKEJeQwdc3LxrOWvFiarEdI
slliuKlnpFdGhugmW5jb0R6cBzLVk4kQnEwP8kA1Xmo96Cfmpu1DHwaXN2r7cf37xIngWBx0HLWx
UumI1ZH1CbQzOw0Hw0UbPU9nJz5ary9LlC1J8ClV6WBwscXRlPhpBdXhSJrjkZ0+18LV6TttX7CI
YNeS8KWPXoDc0JeSRn2ZCMEkFL3TmkyBr0pyAwAxsVvqgBfAaOvlzfowfPdXKPVbkYW7HxakBFEk
LiT7Ze3Lm/4eM9qAcEDd/jPoHx66ZwTVP/5QpmAEQiXrw0mDvYk+ocn+Fw/TjWP6yfCHHTlzmGxZ
o8x/8bt/r1IX/EabkXLG3KYFzsXiaTk7V5xiozkorwx9xp51SPy+k3Yq8K37kAMBwQy6B9BX9WF+
0u77sTQbAxH5Ml0vTEWTeLdTWRPoVXdmprFTdekbZDsS/y1T0EycJU1D/gqYvegmv2vBJdK81D6G
vj41CIlNSUi1raW/xQlaOpsFZRg3xknmBzKdkkL3tCb3L+sLV4cP++igNw2AUOhuEaEoKY0SYuQ4
PLsC7lQL6CL1VrGeNfJtBKJQrKkuuNYl92LTj/yW+aE6jAGprpoiHaStoZvrd3WX+0kzYri6lWyh
TJLwlqlAEBpikA/gBBnzQvNx7NDfj5GwKZK1cW0GT6s1kfdWa4q1kYYDTIptXMX6XbJoXoNZTacC
F2gu61jcDu1X0gTPYhRGyC8Gyrj3mM0YjsnJ8fqgJa7+j2KYbT+zkif4GfSOjWXcY3X1r+ihO+qo
GdGdeR/e6h5/TMhKi9vVjJU8wc2oEVVZ3UArjb19Uq/TIOPLO/aP8hBeujbhVqPzawH4JT+5a2tf
PXGDad4AZMnTue0K/nhtwrW2KhNvhhFnV5zDfYOaQoZnYOGWd3I0523TvNpHwQG1sBktKov84Tl7
vA8a8/moezt4yltIUo3oENK/XDYomxHCSiQ3OCv3becjy2KePlSsYTfZFbDMfl6WcPlSU7EunADb
am4nRG6APPGiZHLtZQnQr+OFpSZ5PGx78L9XA7Kc96shdZbPDPO4yIHxlgG0D1wZd7Xf+wYSTc6x
3JmSDo2txaFnHajKOsCqPkBy6pWiA7mXAfwDT5XoMbdDvzK/LFa8u7yJm1dsLUhQjVBpwcID9OgA
OB1R+wp62p2WfU4csAmApLA4zflTHgO8RhJ6ba/PRBcvuvMRhgg3u+hxYMPE9MDp4p01jHcA3AAa
18RACzpO/6rcjdkLQPJzNFjMA7w/v2I0CBC1dJ4TGPy/kpaxHwZ0z5EPZAGCzo286EzX0gQzWWcK
rTgh2Fs4jhlTHwAyaM0Lv/AUYeHzhpPBY2h34RCo1CvB9Dd5RsCConbLl8bLHp2R8wxKvODWlVx/
lrDnnZ3NSxnhs8r6ezp/mjBNd1mZNg8V1HjUIsAdwUa/3+WxjnpOSoMndj57scHcGfCjXXhlTfRw
WdKmtcZAh8b53hFUim3ZthGFbF46DcRVips45Q8Ak39NRo5yNdfeVJuZD0C0u4qmqAcMbemVNUMd
Xus8p5HOwG5u7OpjhPOegd0z1FkPPM2vZme60QGOcdfsuuxg19cN82cf1HKBLE+6KdXWQIMA0iSw
6Qk2SQcMuknMUQ1S8iuvOjxeJa3vMgFCLDOaeW5H6aQGBQC5NP3kOLLpqK3oHZMKtgWNQY/EBytg
zGo+o/Udoa3jAaTBC1t/sepdm2snM/1RU9u/rDdbAsEZoaI2CvdgiNNlWeqEE2DzUD5QFq+3AHto
9i7pwW+lX7X101RItpBfKdESrOXxG7PygiRUS4y8d2hItI4WOYWL6lJaSBa16Z3WUoRQomwYs7oK
q+IZ3vah3rM9n8vBtnqgwkC+U5bl3dKMtUDBaQAzS4XNhkBVGR7nPv3aTFSShZSJEGxJVtv1aIQR
DViMueflWHWyfv5NG7JaBRUerDmtjdQoUDVMjxwTR7/K9tNJDdBIzIkgvf+V3IlnAdbihPuq6RSc
5VnKxXVHDZn/MTCCZt9LTKNE5ahwa5NyTJ2ZYeMqcwJoYv1KW3SRKrmsQCyTI7hU3C1WWBRyHAIk
nOiR9SbiBUmYIBPCtWR1fwCll/XTBCFELdyhuHcAreLIMIRk94fyr1hJyYB/PgHYFpb0WB0Xv7o1
UOjmvhqF7i/t7XiQme7NZPRaFwS7UKvqOMdTDJDAA8BwPTQwPVUgagPsqafs2gC26YxHz1Hf/zPX
sfkgWMsXLMZSEwo0WV4w9+tPjmtALvJD4L8DGmGApuYXeRMgv7AXTCEVbIY61Wky5ThKg0R+8b1n
54TlTyymh8i0v6uAbfSmRgb+IxMqWJG+Zbbe1rhzQxAdwKR70Pc8zvpXUwmr/bQFU9JATs1ALR6g
NH7/5v+BE56cW4CZoqQXevPDZT+2bbs0E8QDGNMF+YBgTPpYp1kUM0A8As+rb13ORcwfkKNf3vVA
yfyfeQvfrNdKoGBWSqUm5mBhJ+OiwyRSWaMgDOg/05HUuTdv/EqOYFaKBQDdJMopsMm7fWg8FDUQ
H+37y9snEyKYFaefq7nD7HrALOIPiT54uka+dIr1v+IcibsmWBa71bPcHjIY41JRXY2jOZv5JHmd
buWc9NWWCcYESB19bpkQEkbsaiLO1RjFj8XU73pKd9WS+H+2eYLtAHTD5CgaNCGZEgA1/GBRtJ9q
w70s5QNsl7h1gr2ILWfusxarAokacYHRGD3UO2sfH629FpDd+Gk6U1B2Zs8DHk94Nd4Yn42AuPWZ
ehh8RX/xQH3en4X+G8kGbD1z1vstGJUi7koFY948NMmKPXxtfKQRoL/nviG7qUr04PJWSOSJDaim
mhpTMxvY8PBxqJaDYt9MSeyCIVmyMK72H0z0b0USm04dTPtRK8TJ1t0E6GMtPVlseL68GJkMwY6w
bCkGAFHyG5HfJiz+VlJ9d1mE5D682c6VO+fJ3sGJCywDjF5ugVeiO6oMSK6Rnywq8Ur7X8VCq43j
i15JDNWpKjsVi6J48JrzD4APgRzgeHlZm6ka8GvgrWdoJv3AsjWr9mQuGpx2cW6OgIPfDejFs9z5
/A8yhvwYPqrC37LE2HjUwgGAoia89T46AG3zPgZA+Sf+olDd/FlVJSZss5ccw9V4yWM0S/tARM3K
soz6kWIc7dgcuTvrrgBZdeBOrQPDXekX6KaNvO5Zhiq6mUNH77quA1TUouAwe392ulmmiT05yKFf
gxL4JjmFAZ/xQGjuxTuZ6eA/Jm7rSph4laM8VNvItpGIVbsr1QzPShL/0tLmZmFACc/3+fxKLYDv
XtacrTu3lioEC3U3lqS2AZg9O/1TH7E28kxGC1mde8urcpwGjrfrgJZFcAwTTUuwfMAukvREEpDN
o8KZDTeX18LN/ocdXAkR3AJw7/MiJD0Sh+FJZT36cccgtb8yxbhOjasppZK9ezuSDwKBzIqOEYsa
4GN/rx8gSwGOHDeKU2CdKoSQABXzAaeP/sLLK9vcvpUgwYgAQVIZuwJmfgAwkwair5idiF1I/Oqm
BnL+PMohaT6g6BKoQjaVMI78Yuv/+BW6fa1WcgQ7H4e6xioAFnECal/z86B70W+6Xf5ADoB1+nJ5
67YUHFhhfEHIJn3oyyzoaIVthUUpIHhyewp4bGSWJJpA+EmLmrCSInZgTt2A7jatpP9JIpNdczYx
FgbEgStOHZ6hHRvALG7jFTfxVXVq9o4/7y8vdEtH1p8g3OSoGvIMvVlaMBrofAVbZuxcOYpEyOaw
5FqKcHb9uKgDjbHQ5nN+7L4PvrpbjrzNNwHZ9vwT9Q8vRnGMv48Bs49Fl0F5Vvb5roo8x5fZzC13
vv4a4QJWxBno0ERakCavVH2m3b4zbpf4nszfL2/ups6uJQk3EDjzDa3ofx5V5UPhx3iDG7cOVhbF
rmwmdfMNtxbHD3sVNaBbYSIhqvtomIjvQAxwANtesJwWTI10e5CBSuzL5qN/LU98J1g6YM/mN/0l
p+Qhuao95vG2yPbcHsENv4uk4/NSmYJPsCOnA0QB1ojm8cBBvI7xkNq17rhbX3bkkNy2qmtJfIRU
quAkusyKmbO8SR13w1123+9jHxnmx9FPD+0tT4lKe8O3Iqb17nLDuzrNaMyNtMrwcP1rnnmERGDH
Xyt7oPkdpFHLlhlfSRObNNOqijticFVFN+0r/d7ezDfq9XKwfLMC8xqSHL5zMg71EfZo/2+aHNbC
BStULEzvaQtF6par2Gncob02ie525F5JZKN+EtNuibZIZVE7zEDSzUvEnizyIrL7s2tvCQbGmceY
Eg0ijK/5GTTqaAOvDk3jTjsT7Twyc7YZUKx3T7AyHbpRRqCfUVA6Ml9LCtcEk1BRAHHb7LwKNBu0
/55R5qfDKFupbDMFi0OHyZ7iGVqTHsmv8SaF10rwWq7P067zumt5V4XEdluCyYkGUvQ1v/5pp3tG
Ares/+zjr6V2njC5dPkcZYsTTE2WJIpR1pBVal/T8s6aPl3+fb45F9y/JRiVsW0yXeVGhdj2C/Jv
Z+o4kZuWpcROy662YEis3mRhHzoouzUzAEe1V5r3kWsDkcw1msTXw/acgZQuc5plf3mFW4mGlWaK
jz59qTBzukA9SA6U1wHc6uXjbNJ9SXKZJvI7dWEzqWBCwhn18XyCKLCYtJ+iA3BcXhyw9iH1XT/V
QfIoGxuUaIdYFknNmKRAV4WzLewvcWLsQDn47fL2yUQIdiRiwFwjOV9TacQ+UcbBa+1GckabM0jr
Q+JfsfIzLTXt0sxhfIGNuld33bl9iA7q4rJ7hkZ2egKxWHtOD809+AfHzv3TKEIsliyGHRlLj3CM
7BfMBFpe7gTcjAw79Lf67NY6sFvn6fLOSq4eFczIVAz2qCLBDtjD2XPi0lXrwctH2dtoM8Oy3lvB
hNRtArYKbh+nSnkB6D2I7mpbdYlxM4y9i5LXwTBPc9f6LJIgYclWKBiXpsCjJtVtNSib1K3D+NHu
jl1sSLqKZBoqmJYJpKLj0ML1ANUONUEHZNIleLAuH5ZEiFgLmdW0XsYG9otar6V+tpfvl39fslUi
ZtjczE0DGjP4T80Ey9yhIMo+kWIl8w2/YKBsIe5YHErzasFWaXF+tKrZHZMbZ37Mwtve6XZGKcuA
SWyvLRiPnCVGPzLII/2DGkfuETkpV5ENvMnOhv99ZTyqvBjQWgYphvIyOiDg1GThjcR7ifQUTlXa
i0JwOukRne4YUuyD6qaThqDbSmDgVmgW0GrFXFOXDQXIxyCmTsgJyM3IvOro4ohLyY3hN/6jGgAq
Gvjujgkum/cbZs5mMhlDjaCizdxG/Y4mvNA+691rIp1Q2j6b36IEE2AjN5jrCUQ5PQY3xqU/RBGT
xDAyGYIByKZQqUgJGRVNXgxneqJjJpuc/y+vr78XIvZ1J8D6K+uqgirvHcd1vvMkieJ1Lt3XvZe/
aoB8SffsX9QN0Urz/wclQn/Z08TsRQ+1oNHP/Xwy7Zd8VCWW7W2y6YI2iOBfnWEhRxA3/DWbPpFX
3miDjuT7HKkRw58/Y5DkB54M3vjCvsnLTv/l4fB7iYKJaJkaWmUP6eoJNYDb5jAH47FClkkGTyU9
QcFMGFoaaQVSIXjLjjue/KkwGwPQHgddRbPf342ZV3iyfMi2Bfy9PH7lV7YpHE06O8jABBpmACJw
LzsEbI4gfkUq+bIH+S+Jnt+ihHjCzBOH6QliGD4iypOTzg059mjHIYf6RYbTsW0RfwsTTEhcocI1
6bhz6ik51Ht+bLwp4E+3TzAfzE7NqDMhJkHwXkePBkGJvria50Sye7JzEmyI0xhl2bZQDqUBYrdV
gD1zjH1lIZ/LCFzQl49q2w3//+ZZYpN3CeYQLVVg5zt7vpvz6tO8KH5kDK7ZFzdzqVh+kcsatbbD
QPgUsDMD5hV0c+81kelMifXl7aINx/Y+DsCtcuyP03MhnwnftMgrWcJVs+ewpFqEY9NvtWAGjsvu
r0yycj99ig/MTzAUfnlLN8fQrZVI4aJNTV0Sw4ZI3i7YPE0/mh9FsBzoTetHd4DNnY9NhG5M6WC/
dF+Fa1dXyRwufzmGcF8FITBe+XiFinYV2TNlMz5YrVG4dGmJMH5KoaRpNaCHiuXAAarulyR/vbyZ
m5d7JUe4deDULupphBwHOJcBADxf0B196mNM1o/mwWZouyNLfeyATXxZ8LaNXkkWrmHYjQWtQ0iG
L7qbf5FP5hn0tNk9+sd8NYiRFgQaxl7W6STZVzHvmKVZPaJlF4ie6inSvtblax0vEgOzGXP9Xpk4
FK5FWdUnKtfPwfLJUN4sWXXsOqNAt+58SEJF1kAjWxQR7vtYFSaLIbBuqsBMyIveg5C3Ub5cPjLJ
VRfzjBiqp7NtKMgPsOjH5OSzOyjz45/JEMyJmiSmbuRgPJiL5LZR2x0xI4nKb9ctVucj2I9YtxPb
MrBdxr4bQOACvvQDx3xSB/cNDsmTxiO8fe5D3LWSKBgOjG/M+gCyg0BjT5maBIYzA0r8p03uWHaj
Gr+6rvC18HB5K9/eEJekCjYE0Xc46ypuWAfEAN3YdUfMbvjdodplT2OgBtOpPXZI7v+r9PpqtYJN
wagRVamKUHZBP5GmfoId800j87uu3NembLZJYsEswY6YCW3CocNppkf7pL90h/IcX6UnWcu45I6J
ucUIJJlJyloYyvZQ0sbN2WOaySyHTIiQVdQiqpW2CT2plqseXE02PeWd5BZLrJOYSKycJprjHATu
w2if54VYLosqyx9j9h1M93e0Tp8v66FsUUI0EinWNMVvT9CFOp7SD4+lE56nPrS9y4Ik9okKtsNW
l7KlLTRBxcR2Cly+MZHhBkiUTUweMuCjoAPsTdmQuAkywKmCPlt6g2SRhpgwHG2t1UtuojgMJvFA
MnWf7Ole22W3stsq2zXBSsxO1U9aigjVruNrdcAUbCqr+nPz9sEQcQobB9RLzodhwDErWqdPcHco
QQdFjcpU96oqAF2IJbq9/TACUypnQEaLiDgnF1Z6Q9iErg3zdkGT5XJQ7ziQJyBRAnlxaFOxV8IE
fWuMWo0xpIM8gXay85syPE3z/WWV3hzFs1Yy+DesHpWWXioxOGa1oIXb6AGPOEzNiXSGX5idT5dq
N4LJTqM/TIS8UWv4qnXTdNV1oYAE10b/BslulQKD1SiGhBU52clLrxanxJq8noLJSWvOBUtAw2q5
CU29tELHE7iMkrLYL5Hlac70b2Ij0GOCAAWoIbYjaJs1tXMMXkOEKoPRgpOa3SR5W3jR2AfNUu7U
JpYYhW1vv5IoeCPSgRTXmQiPMzn0oHkFnIy/ZiNC1zpUtSsbn9z2uyuJgkcCX5M+ADOFSzRO2uPg
s5uWt5wE5m74Rj12tsE4AK4h7XhZWd7GzT7cs78F4xK8V5YWxS9FbzXcs9v61djNpwa9SxynK/pK
H4bDhNIsWKOUY3tw/BhwXTVm0RHxSEvEmyZl9R2CG1NTq+n1cUSgGGYw9vM+19HIenmxm5dvJUOI
eRHlpkMEep3AUox7tJtifrBIdladS94pMjmC98pSzPf1C9bSLn3tJRb2r24x/WpXkgTg9oNotSLB
nNhMq5cogmNW98qjvTeDpt6xZwtD2tmddZiP1jd696e7KJgXohR5kye4HGN8D1TdKx2zEXPxr+qy
q5UJ4W/WYIBaybGH2VD+QJ3gNozDr21YWW7ErN1lvdj00CtZgoFJKjRBKvaM8CYFdFv02SA32TS4
S1uCrvVxjK9QEJaYGF2mI4KJSZLKrrJwQXnvDc0xB55s8bn7XANj8JCei6MT8OYz62z51U4/ZecZ
HbrJTvHwfw+t7+zTK54lSfx/giPMZV+yCYIx6lEIWtCwjP2gaOTpkfItFXeO7vLqYVC/YrhDUnCQ
GSGxRdhSqkorKlg/8G8/aef5OTlNh/Zntq927CHGmJZ1XG44grl9VfzU3SFQThh2BiPV02VFkBih
txBr5TmbLLK1XsGhzCQ66WN0ZpohMbgS3+K8hSMrGaq2aAwwm/yFNe6UwdWuomvANPvpVXc97OUR
x+akn/Vbu98+aCWQRDXRbTbxuLA6m4/a52UAOUIaMM8+1wh6J78EXOvljZQKFQxTaQFPQmmhQg3Q
udQdeuAe69pVvAFkE/pzfm1+kXEYbAaMq2UKZinKgRBIM4RxnXbTRY7fqHsoq2IX+8tLk8kRDBMo
zkcL1C7QkSTe93Pqayq76rQR9XEZ8KFMHQW7pGZZqEcZTg54N6FvW1HuRfMiOSpRCAjjQZeHKh9B
4VP/QLYc1oY6pIgIg2VSete0m891EUoGm0VjJ8oQ9mwwOzYktByDOgXvQvpFt0d/sCRW5IMzFKUI
21VO2hhSlk/BonCsUcsFgvxJHUGwsoBPyEN/SofxhtyTuY+NHdRVwOOCh9ZCgPo21bW6YH1tj2Vl
YwfbCCVTwzW1QeItNvbvnQThNi3LGCVWlOmoccAvmXrytVKt0Z0mWUcnt+xry48thCDHIQbR8QwR
RyzbegbCebeMHF/GrePULdGj18NKFNVtMdfnmeU+MBIky/tQ5XsTq+sW6HcIV0UhYKpA9NoVDobI
5sV+UXrzxVB04Ejrw2ubAfc71A9gVXqZGMhZHevT5fu8pTYAmzEISHzBvauKvRVZNKRGN+H46OMI
oo7xuq1d+0t0nRwJpuuAblZjlMqVQcdtKs1KqhCL5qSLLBbHAEiE1ljQmCHWdpdXJhMh7GpEjbrq
52EM0H3pTV22m/pSElHzK/VBX1arEBSzU42mju12BDfysUbSWvfLmO0Sy/Gi75cX86GC86YjK1GC
fcdUZJmpFMdkf82f+pv5efgW/ohf6HUPbprqZFyhf+6blNPkDQvz0goF00UUpZgzfrnjY2K5wJpM
Pd219ojta9ehbnNlPPL68HQ9BmhkB0thvssCGTXG5kmiSQu4J8iIgJHx/SPNWXpHS+tyCnIjPndG
f1zqWWKiN0UArAE8yJhmQn/JexEF7fu2nMcxyFjiV3F4D/AsWRVVjCv5EWoqog0KXGCgPAkKSUe9
r5sGvNDTkv8wli5Qw8xTUwcco86pmYvIrU32v7Zm/SUUs0wYM4KVFk2aEY9FpkYqjmeuD6Fd/lJA
Aie5BlwJRCUBLI+KVJXh4D/h8ZoosUGnksuI6thDx2rq5m3/ak3Jc52PRCJt69KtpQmmg2Jkw1Z6
DfWovty39RhoIbIUMQV1kuJblUQxNqXpfAwMC7NAsfteMcaimGoUBcZgWGJ3Ge4Mxtx4qTw0yLpM
hqa0KYxjFTvEITqi1vfCLBJaWVFXY+CkGfnRhyS+HlKzO5rd0geZjYJAm2a2BLBmS/XhvqEgGsYx
bVH1qwkkncOC+hGePG0TYGCSuqkRxdP+sgnb8uJrOcKTr8sXDTUdDXGCqfxs4uyWANbDiCJZW92H
TDBXeWQygUcFr/YR+SvLrJxpFayyoje3I1N2iW17mabvkiZ5Hpf8CDTMo0KG49yVj/rQN97lhW4a
TbxhON6Q5kB1BA0dyWQ2vQp71e7CvbXPS3feTUcF44TESw5sB9Ajv3MterRv1cTVd/PBfpBFZVu7
vf4GQW9ZougkjwzobfOZVajsgzOiaSRTNxv6StF8rOkEtln7ELhYRpGHYYLJzIaq42eWZ8Qbnbnw
SlrY3mDopQ9OBRn08Ya+vhPK/76KN0nSZCHtAOA/TGXmKVm1NwCdJzEyG9tHqQXmOQMW27bEEeEs
rJmG2T+gOFX5KQ4jrFDfE6OTWJet6AtyoCuqSi2wQPMdXi1G6cJ4NGccE2+74jCNtQf8UNVAdzWn
eZiu0Scx7WVQg5tbaJuwM45h2h8cqlKVoZKn4Rh0/Yve/SgqGT6VTIBw151lMvJ6qqfA6MNzVYGN
tjCCy7ds84QQqWP6k8+six07oZFbRWnGU2CS6IduVe5SGQerk/EeycQI2qY1UzLPcTQF6dB5RfXC
qs+zIbMYGw6UUgfRDQUuGiZoBQcak7Lsc6brQZuDYnSMusljsdZcJ5QkO3AhZhK12zweMKmjTIJE
Fozke63rwhlaB2cQlPPrRJ+yQsYCu/GQwlw9cB4xFw5gMNGnJKTuHYNpiNhK5yYLzesaRWfXLprv
AOU/tD3dx2brtYstmx37kF+C8YeDMtC4SywT6+PnubpQ5mLPi0MyQBodw/18kwfJM1rGA3MfH8hV
/nORvLq3dnItToiPZ61Qwhks4YEd3XcNgCai2L+s51tb6RhU01QAaaM9TTDk+hCj5a219KCw42e1
zkZ0cGOILKsPqhXtM91xO8e81Zfy4bLcLcV3TLwMYZZgBsV34TQudtgArTSYKN3btXHKDN3P7FFy
jbc2EO12qD1aOK0Pc9wTxo71RUHWolswIKolLm+Iv7ySDyVOrhMOggHUUREafGjuy+PGUNMigTXa
j5+aL8kp/5Zg3h41znhXlJ4h8Ypbt3ktji95pYJAg+l1o8ROsXE8q72OJvLEraLouY++SVa2eUir
lQnabqh1TqIOhmP0yk/jrm1dzpVq7pYTUKH8+gncJ9I+/K2nKJ4SDg5MsxANiuH+5LRGY2KYC7RE
4Er1o8blAY11nvD803cUjKJggvLNH5fXavJSnPDKgEkhVCWaAeBI0SWbTpdSMhVouSMjqnSVAxB9
mmoBsmsYhKrUxs0cA72UsCyuM+k9+ndKZQeCaO2KAHdjr4QF9ZMyS45mQ9DBCnx+/KtGiW+Phc5c
Z1GzH6wIl8VX6PSls6bRt1io+2pHaz+E/mC6ilTNEysZ0IetGQhEIEty1TgFdqueFum+XAgQJauq
eS41pt4AJmn28s5kVzMdooeKgULP05IuRnY2MY79NFp+roAJuAJQ+FG1o+4hKgvLc3LaHuaqqM6W
asY3qto7v8C8EMvczoZpsUGOAudpwQcg9n+vqCYdmyqcVCPItDYPyoo8FVbh93r1RcvN+4okuhtG
OTD1lc+Ss9w8SsekqGfbBDHIe8GFHbap0+tT4JSDCz/usmHfUBnPx9ZDABrzW4xgnGtMorK0xKRI
8sk6FX5yn+1xhL726R+0n2xqJ/KfDkVCmTdSvF+SrTZzzPp8DsiS7KZ5cjWME5f159nW3JJELp1a
r7CbAEx2l/dyy+PZyCc4OrLXlvUBUXWuNYrGg3GCDRj88WY0UThzMJuXP8xPlQd8YU0mccNmAzQH
B6fjmqvIHr5fa9WDVKBpsK987n0BFVs2obbRuUkIZHHe2gsunZ+XV7lhU9+JFI6ypREwpBYygRgG
Y9J6/nOg4JNqh5u5s2rJ+41//gdDs1qecJRFrM8LMIbHIKoxf9sy11KB20wfL6/oA+QGvNK7JQm3
r1TRDENCXAJeCVvO3R2KoFf00GVAjzb2IXJs9bVxp34f/ekmPqQPKaYsl5+R3x7GF/Ii62na/Bxd
A4yPiT4T+Elh1YhKwQhBjekNN9G0Xa0Fb0l0NT1miRcxVzvUkdt/1b5ZT0gGHiqvK726dzWyH5Pd
CNYPt/laKh6TNlt9qKXxfVp/mLBPi+aETVXOM7z3cI695laNDxyXBKQfPuvdrkKfkqzIv2kZV5vB
/75y4RNp6zAzsBkAQwFwa3fA/F+Qn2St1RIxYmt1y2alBnkVD0w4vV93GN8GUv5UjPC8aFiomIv6
Jia9Mw8cz4jddVIY2u2T4qjOSKTCBIqtZENFokXLQ9RpZjBjgmCH7dJbG8DnQF9LiM8ZKuQF3i3L
gHTP30KFaGta2nGynMUAOpRx0zoJSDmb5KwteeLpBXm6fGm5rommQTdMy9Z5rQZR0Hu9aCJzZO2S
QBcstGKYs35EaWqnKWbum0WcuXTsgjIaZDgH/O59ELty1MLdLDWn7minTEFFfhKtudcJLK2+Y0qD
YeVOkg/8AMz2duFsxPw6cEZR1xMWGXWqxUhWzkECSsyd3YDZsh1dinJY2h0i/TbtAV2PKdzQvKfj
7UKT4xx+HY1vJnDDyzZyk+nnEHe3l3d+awuQJLHwSLbg5sQn61wOaqlPeNfNofHdLqqnYQp3Yeec
wnR8MNk8ShJAW48G1JVBMQQcE3g50R5qXT52qQGHzpN4QJQ/ZaWX7LPjsjMOYDWSjeluOR1DBdYY
8LmQR3/rEVlZnMWO87LV2Byo47Nm5N7Uf5sUWSvhZqxg6Caid1WFGLHze1Yrq0+maQ4qC3NGjXaM
kms7sa6rsvRJGt6k1S1JMzcq6ysncl5KFVv9v+ce7NUniF3hIZksVjYwEuOc/AQk6xWIxYLLuiJb
pgg1kdIlXRiDBlv3aKn3VbAZaztynLwRRoiWHtoJNJnCbAVFBvIpJkJAA6lQ4Y6OpECBt3VAbZRg
zr57SJZMopIyCYIjVMqlVcJc0YM0Qr2tAbZfpchqVFseab0KwfFFph5RWuOadRrI8UCgcWy1oXEB
Lveq6MqNljDQiy9n0DVXkqhr0+ysRBs8wl7dgAJ8zVlKxjnAXOHeqVS3zueTEWEyFPSXQVEBs7pS
T1qXumN3w/BwGMiLORTAzbvLo3BvFupRSy3qJr39fFmfNjfeQFHBcggxUQl6/2WIvMsktuwpUJzM
zadPdiqjddpyYsZKAv+C1dqrNE/musTtz5MWKMtHM9bc2nkmxuufrYRboZWcuICrrEhq4NFseyiE
euok06BNQ40LwJ+Ub/lFQUTf6gxVGSxlMA9EeRwdB/gd9xRpAtuWXHSZLPJelq5EaaEn2DbDTr02
ASsPuDicmrlm9Clmstzi9iH9XpmgBnPijGMItx3oZXrN4vwZGX1/mIfURbCwu3xQm0kWFN7+3kZB
I9BAO9QzhbDxNAAXEu2zB1Cl1W6D54i7zK7SuP2x2RfXperKot/tq7gSLqhJnzuNNdgQbj7OXkdc
iFfRE13dmt9KL3qOzqAXSKOgvysydzzIqM63r9vvpfNzWCmpkzpLZM841RQkeC6mf1/aJjxe3l+Z
5gjW2hm60AZi3IyBK/BbF4+sGz2r/lnXhduWpcTlbRrV1XYKhhvUwHhRWjCqdYmmbgTOoD2qwX9k
jTsnRIOPGaWuMhPmVuhfvrzOzb0EUYwDwkQkz8SkWVTpSqKNGTir8HwE1n6tZxK7vbmTvyWIzavJ
nOa9ShGbxjnzSpTEJ7XYm1q5C4thz3pJbpVrnhgJGytp/0fale3WrSPbLxKgmdKr5j15e3aSFyF2
bM3zrK+/Sz632zK3evOc7gAJ4ARIiWSxqljDWlRs2kngJUSiBVtZPY9NYqLrzYhElqdlSaHsClDZ
6rJOFBkYZoohyV6R8kYsMbrXWUIoc1IPbSOPYw4VnG4r+ZAJgaFKT9ePnyWDsiKkR62J5DDGLTmn
wJdtxvdEYY3gMXTss8a5uq8+wWOgXkJXzCqhKe8cdizyDNYyKIsAnFe/TGNosZpNzwCquBvk5656
ub5Xm89XGblQCRgzMgJ+yiZkfVfpM0adUTpS92pkEi921FtkhiMz27U3ZDQBwc5Ka2/ahpVQyjbw
aYPuqhJRD5+Xu5xvDKAsekmJFFB1GgJiADYNjVYsAMTtI/taKhXmjcheE35xnCr5MYSxSXpWP/LW
S3m1mTQkFB+LJJ2TSXbGPDmA9tDwq1dF90T/fh6AXFZLd9dPj7Ei+tGKF0fY6gFWlIztuRXGHUoF
rNBm2yl/HRaNEBXr+qwFIzSkQn4D7CJW8Sw5eBveKQGmJw3BLO/H0QgsVkVpy8YuJOaKjJFAjOhR
mln4Y+p3NZ5tSOWYEWJefv5Ro+Tt8w9zrXrXd/ICbm55/yvI9unIncvqRXo3KDJOCAe8nv5K7+aW
8kM/N7+be/IaW8F7cqyfSWr4sPYP3K1vX5e+dY5r4dRVx8Dw/wsPg9RQ+rd8bhgOiyWB2swkBL53
KMKY6LVikOJF5hk+ajN1sPTDoP0HCNXor/gewMilpFdzjCzRYIq1gYFuL8PgCmKmv5cB2zwwdWli
13RM4RM6Hx/HUSIDinZyfEU9YtL6IHK/oxpa4mdGEw5WHso2UThTLTIDzTPgR7iPm9aQonMb7Qvp
Q0wUAyx+rq+UjDBr06auP406zi7hiykFmwWyKCDuA8eSVqJptAcBIkijUSeIXlkV+a2WGm0tkjpf
kP2p4RAh2uodsLoCZ9WZjeSd2OoDzJ2TvWFyxuJZD7gtpVoLpcy4LgttVU8Q2jSxQeLSCGJWF/wF
FNVyLwnqLjoK8gRo+5TRJnLHi0kO60M+Z90yW3kJ7nIfKOSy4Z/1fexpL8G58loncHKXhT+85YNX
0uk4D9RD/DhJyehIWWNKg+ooqTvJFSNUZkmhro4kNkIuytjHQPmpgxWhj34IE8sCsIRQ4V1TiiOH
NBdAmeQj8QGZDDyTOaqdf27J1htGxXeIUjN5kGLMY2SKKWX8S5mCEvq6jM2XGkFTNBo0YKwv2lNj
DXmuQcFSOP+3EN7mPLEGzCT2u5G/kVD7C8dzKWMCJBKMmU+tti7MYX7nk5uo6M2kSkwdkKXXv2m5
0nSITpbuVV7DMAjatb9bv5FPGo7wHYoa+W2Q1Zj7rEy1a+2MhS+xFToRuCf0pSoC8pnURS9IqYfC
p66UCZAtvVz9FYlHH4+5+CYpNVzDt+sr24hpdKROBVQAkAxCj+73lWVRGUbKiBSfUjxO1WiO82xz
Smnkw6nXZVstWG1U4oZZWUuUqJwYcsL+5NdLzwMqrSCxBQOMfj+/difijY/NL6C5o7tpNmvMoscG
jzkVcNtKt0NpzywYhy0n8+1TqGPtgy4GQ0w7OV2un2dFNfpZcYsYdV8MCibkhlSBLYTJTlB+BGFw
J8i/ilAxVfK7S2XU939E6oSYTH8YR2bmcHOXMLuC6gBQDFSa4rOWwlD2VZxL+6P5AJeMG9iB62M4
1J4s0chCg+xYEdmWYwM0g6ih/0WG06UrQTMQcZq2byY09epvsyVZ0a/Ezb3O6p/RaGzpKJa417Vv
UWfqXn2TSFmtMdabPhIq2QlAb/c8yrGA5pYAdFjwdWZcDDzoRqeBcZm3YplvUikrhvaZJiQz1im7
oWyWJRqM0F7wuwMfSlUBqowFJspa5XLWq8ckqhNNpQdwcqVGWlNoa8WspFh+HcsgPc+N3Llaz8uM
VW4q0OowF4exEprI+ZxzItC8WlGcLHkMPEwDBgwhG17n205SoRDXJVmuZbhAozy7CQbLqiK+0Xjr
upZs2iiMcqEvA+lXMIx+X4pSAMmxXBwCOFpjs/CLx0zJ98QPLFIpdl1qN1WGCdjrQrdCE6ztSyoV
/iS9j/qkHy4R7wKfkHhBbEb+j8ZdoMkGKwweQRjqwTolRvdAfrNZljaXLaNNQJUwWoty3fdl+6TR
Zl37fEYfgkEBxEHygwfoQDcjypxBTx0U9vU1bxvElUjqPIvIR6dUC01d1gxKz313B8K/2UMpcnYB
5W4jW6AdYH1ac4l0WRdlU2fRnCliVBHtk3RRYg6kaCbgUnYEHmMvCY/Iembo0oYn1/GCWdpBZBUU
VdSmtn6b1eXypo54FJ2KxpGzEsVu3myah+ubuXU31pKovQT8ZyV3GfJUCX+ShdmQ9b2Ws/gFWUKo
q9EGSL9ilBT5nfhYRV6X/cxY+bbNHUOfKdpnMGt18RJr0RBd8G0qOxX4km91vmotwNHgITtzGcKt
8OX6tm3pAEZG/y2O2jbMCiUBHliToyFlVTwJKisA2YovMaP/JYHas2buRT3zkXmQ3WU6QdwvzLGd
W6BJMTZlq7cFW3vNwdJWIe3ByiFtHthKOGVVMA0XSwIGEB0llI1AvSmV3qhTRhp2I4r8tkIqqMuT
wB8KGULGBpN5wmNcn/3yCUMheMJh4BwznUPXsVosGHpCP6byWucGvlt6mu6WDjrJ0n+AYsn1b/lz
tkOrF5LOaKNjmYytp/FCH4u6v4ipCYybfLeSmlJ1WeWro5PVRoPWXRzlE2ZN+NjWMW5SPQqn2PaJ
UbDyt1t6CvwiNK8jHyIJdNtBr4ZN1tfh7GTAqwxJY2YDE+B3CUTo8AjPLQzt4CEkX8AkESkMVL6B
B5DOA3D7JORcglO/L44yMDHjEws5aCsXqK/lUcqJpDoQEJbErfCW3chIFke/ZNSQMNgl7aM/w64/
TQb56TcMV7sZkK3lUvqKsdQ4aPwOKX2rxwGG5nzQbdnobckuXY2RylK2FPVL2gU+UlcTlA0qH/kb
0ocfidil91Kh5ge9DVunbDWA5OpAOzVGgSgyqP9kzqr1OnLHhBceo9kf7aQq5OCQdap+KtouPpBo
GM0SPYjHbB4VryOlKBhk4v0JXdt1YvPEJ5U5EK3KTU6o+pt4qsRnH50rv31lSNA6LRDNkEdfM3h9
mu18yELA9MuiheFDzJj0Gpolu6owm1pW7+OUjO+zOpR7tdYA6FXIiF2baTHLhW8EDTe+A5ih048a
eOSO3OCH7qxyiM3QRDNbfZf1GMzK2uQWmIlgzBHz6KEOuQk2AW3bU/SmSmX9dt2ob3SvYExXRrMB
vAVBuxPldvVGjftITmYEFryZ3ANL3Uj22k5wsffv6FZnxKWfxub7zfkuj/IiHRHqrMghD0iAhpzr
JlKwxoR2bBU9oLzwwaU4ifpJ51gLvVSu74Ipc9TlY0HGZaHFBzqXZ1SYs195awQuBmBTI1cN8Q0l
OKBuBSyDxFwzdXvbcerGmJcUx0/r2dSn9K1pldiICjkGNl1upxIHFN/ofpT9o5JUzPL+8li72HNV
QoCOJjOM9yzWbPXiILHPR11Wgk7lVO8yu3kXSpvcYGTVrd2m3LMAoC89KXZ6JW4x0CtxcTbzc+QX
sxNzvdWkb6NyyDLm4O1lEP5dCqW4/MjPo5ZwM7IVAMozG7NTbuThlI3GwlMz2mgBLR0Vk6+zVb7n
osN6IW/4t+8fQGly3/jqXEz4gPZHC6ocGV17w+CFsMmDI9k8Zw7n0Gben+Wsrp0lpcZzF0edKPt/
3delHb7D63jpejUEUwwNVMOZyRjWTlPqi4UOUi9CfcY3LTS54VBDeQHfcV/96r3gGM+eKKIS4M2J
JzsFEt6sbPDm1V0pFOWF0igfpGom0F/9JdTukVs05eSpVVgB6GV09u1E6TJiiO5UDmWJ2RFi2Pvp
SUdv7cDd8XNs6v5Nwv0cQ9YQ/kZqBzLxikQQj0fPRc8E1w5oQBAqUDsEBFjegyqXhoCs5nsajemx
GjvRUrgMyE6KmJhEaYNzPA2lx+uNYg48z7t5GBWGkLYNw2BehlEYRMY4ORo3VRWlQCoFpzddFGQK
Uu/pAMMskkOgZ/cM57NxsAI6mzURePAI++nsrc5pMH3TCD5KSz8j73jUeSNLrKk0ZCPEJIBZmypv
JKXlm/7v67I/v5+6SIgPEZ8ChwNdsHSPb99PA6aoIHt0fLcujeE0ehJIhb3mFDpL1Uh3k9LQvOKc
nsQb1JNjZuvTxhavP4EmMiHF1Chp36nO3O2nqNwHect4b1xusLKKG5FS/W6Kq1IJg0LsUYvK3FjJ
jLEMd9rs291/M1X8TdLig1ZGvxRSoc8TcXbSjLudiBRZDZrFQAgVIGMtMXRzOx7GQKAEJC1x8TXf
pTVRK+lCgycNeUgwxB4ZPcBC3/MH/5ZgJrBuAUtlY1gOz0SWM790btjRlWTKuVWKDCAeODinyHSz
QtZlnn9qHavPiblAyrv5SR1PTccvDeHgNY0MRKF67dbqqX7pwQMsmMWfNNyN5e+USRnBWiHl1zjA
wshRj7dGODeGikDb5+DbONG8fgE3xSDulBWcHwbRKUdWxVLHSxOOsNFvtOBDqt+C9O66iC3tx0ye
gpZ6TVso2L9riRaERSX4Ot5kiv8z5tsnzciDu2ayrovZsOEKKqRfciidiOKqHiQhh+7v8syUUbB0
itFY+FkVF6hW4DdGVo4ZgCwb9N2AfZdKqcg8YGBfKwW0dCXIBOLChWFshwqmNArxTm0/GIvcFqej
0IZhfaLQz+qcz+UyHxMBg7jhIx43++wG0PxW3Rq+I77N5oJVPz6lT6wLt727wPtBSwqG7fHr+ykC
4ghUsEAfQaDHm5MPEGzE7lxg6DYyGkJ14q3ECStDYZ3qloIuozfIbIsqtJTSnkkUx0ksNKRcE0Bs
BZWRIo9QNLxZILQFiLXFjSQ04nmIraR8rfUbkhKDAy44fmz3pGYNVl2GYTjvBfJuAT+C06RsOT/l
VTHlo+LEwvQhpEFpIMl4Q7reKyW/NwIOoRjQUa4f+6K635UM4clCGo/hX2g4XYUU9QiNqzWeLl3d
oZUj93xV8P4nEXTZEWzjaBASkK9JyWBKUmJkY8hYxXas/hVl0SmwRgx6jeQ1YnUruWkfEzu2ZMUU
eGQVB4u3YhtDNnqORAArgbIZUq4EU4emyVoGrOlq/rTjqkleMi9qjPw2s/2d5Gogp4kMDHjZpTnh
It2w0P42arrfwsvPBM/KLQ/AdwJn7ad83wVanO3/zHnMNhhG680HPsGoZfrK2Qts42zj9au6Q2MW
LyMHhizGXlzep++fQt2nFqRHvtIB+olP6o95KB5ydfiV9jLD6G9nNFZbTlljXwdho9hhySAhRsaK
RA4HkILwNyyxW2Dg4Z35JlsO8eKSrCRSlrjRE3CWDJ/aheLMH+XQewn46qfw76RVL+3w921cnN7q
RDOuSIdeWITphiKa/Vv1MdlgSXXGV/EPhrjSwZo/eEs9sFO6m8ZgtU7KEk8Y0wOyBWKfMC3NQMvN
qeMYUcGGtcfykFglcDK6JNBIO2PFT7WEEinyUX8965PQa0PDtyoL0d5H0hnoKhFZ2YSta7o0Oy4A
MvzGQL1clmAsbWGD0t5pnqb4VlPsdDiqNWf5hywRGM5laycx3YMaCSqIaCOgdhKD0alYSTjEknsa
kxcS/OPOJhX+El3F4BiTLofmJ7wHidb1qtOUgTNyspcm5U2Zsuq/i67Rig+nAOy4zwIUDc4h1cms
1fWAwxoxtJ3BRY4//QDlE+3ndR+xpfRrQdTrQlAaUVZjPEYnFLnSVLGSXjWl9okbfksNs8Vjy1Kt
pVGWqpwLha/zCdIUQ1aM4J4D6Ehgj4IdFE5j+WfM9QGRcjAjlo3c1IvVhi7/vrrcU9AAGNIX8ehu
8kPUkxSQjR1LyObygMVB0FWEeVP6ismQIaVhhzRHegYtvZWrN2ko/jcavhJCraQLQCnT67hRYbtX
sschYnajLWd+oXwrCZTVlcMcz+caEtAs8qcERxRyfUZ4L1p/Z/B782BAibFMSS1FwsWArA4m6dO0
U5cLNfSyNUr8CRh0v67r+GaQIgGZDZQkSLtcdHwFXdlGfA21k84YAv7BAcnvHRNQqonWYZAM/KlA
Nuf4vvlfVOpUHsUyHkVkASPPtDXqkqlOtA6pkNrS3MRrAAIP5vnETEGpqiAHUz75N8yxr63jWwul
sooZSN4yf8aVXl64mLp6X0A9ip0G5KzkzIqdt1R+LYw6PlkkMRkCHveqFO10Av6MAOTymFXe3fRe
X3IQp39XE2AEkmjMcIThTtynfxJ7Pij35IRGNRNJLjc4s9BqtxcGT7kgWuEUKVM1j0Maz7yiOgE5
pNkpTAprHgP3umZumXlJ+BJC3eWqawSplLGqUs8M2f+o66Om3RQtk9l365ZhMhUAMyow1S4gSaV0
DHglQAPALBhqbQRefwYPw/10yz+kzzAiD9OrxMKXWXaINiN43S3wMshyXmC4tXqZpGT+DDi0OzwI
TMFLnjSrtUNvfoqYbQZbe7kWR4VvpAv8SMtFxDLNLp53VRAYYXYjTD/++ZEBOQJ4mZjyxxuWCjAA
w9QpaY1QTY3nfVvpHwEZQ6NU6ru+zRjqsaWDa1nUTW4GufSlWZwxDfPU84lVAFhtnhkL2iyiraVQ
VzjQxZCXIozJcdmsGJhPGY0kTp2cUw65NGOGqgGJOheW+2yWXuqW++cj9wteOeYeMLAlAUaTesnx
A1H1iVMRsqWxKRanvn6+fmQbOb/vEqggRy0aAI61KD+AXlo81rvcydzZ7T+qwUDqVrFH8DkUjtw7
nXdd8lZ0BcxmNHYDnVNFB853q6UMQ1EEMcK4OihjK2qG23ocTtHQ/gD46R+BZzVtb+XeeeCcauBW
FxFz0ykdlHy1qSPtkvcf0VaQWgsM2j2H0YJgj4SxkBk90BN8oza52zG2Jc7A+5x185dV0Rd//RGU
2k5Khfcoj0pa72j7xu09CbCN/xWCHVa6Wiy9u2WIf1zKoYujK5AOV2z1eWlsbQ3tQUVlJzNj4P//
jZamzYhiJZouaBFUfWM1gkalklmLhmh2N8oLZxLbR70dj6qzYDcPnMVySltmfC2WuioK6WKFBDje
sAdofImOsZbF23xxWcDagk7ofxGVAZf1u86Ok5olBQ8eIdktd8IxdcCfBXJJ3yF31aOIh7e+i11m
Poe+KbRU6iw5ca5IJYCQJAJATZUd0tacx9e++aWHDGtA7+GnJAWagXwrLiXt2P0WJTfSq6CabO44
oAsQjeVtaf2nJVBeXek4KQVuC+jxgDDI5Z2bostlFhpLEl0S2UH4uyGP1w3N9qmtVkXF7KGsl1MM
InaUkrsP6aHclU5hcovLdTmgXfxObv9O0Zx2UPRKaZ/bD2HaxQTMXX5glkGFzO1shD5rQy/MGi2H
crpl3baqlkI7hrvsWdt390skHbmygCk0ApsGCgM7e5Ts0BY9NDCeZvTtxxZji1mLpS5Gn2gAckB+
xeFDU1MABo5evyfMFc/ELD943Rjt3tV36mSxKqoXiTd6+dTlIGU4iYBTASuQMwMIB5MR+8DtTRU4
faoXOayJHMYNoSFcxCANJDHDQuf5tggACMi/MrZy0Yu1h6AWRKc3/EEsuTGEhMbWXOEh3oV/sJlm
dpJ/Kqf4WfvhH/gX1lPloguWlkqFAVwVoX8XeSMn+yBvol0/RHvfyg/cjfqIvK3kYtzPlF9VsEGO
hv4/XlCZek9M6iSAXQGMWf2bfgyPGoABwY220xsw+2CmdBlxAcyj+Y9fg/Sil8Neva8HLiRRwsEY
Dfv8ER39e91EouVNRAjAbvW9gB+kpVFmSIqTpADkGsiCPX5feYOJ9h179DpkvfeZmXtFYbxHe/2m
AQtz6kXn2Gwd8aDeS0Z6JLeszmOWVZQp+9SMNYeJWJz459wqXt525uYv3JOyl9HZn1jkljyEe9az
n6XdlLUCyh0Bige2XAfBZ5jUtsq/JdxLVyfu9Xu06TQVHdlOZFYxOEWFAyLXBwTMC3A0jXZQ0jvA
k9gF4Syte8iZyFif5aLLS/sljbo+8lAmZK4gDQTyz8Xv2hL34odyDlSjukls3yofF5I7bReZqm7k
N/55Oi54i51ozHuMUyHdwYYNvAjE/lK4r4+irpWmhXIPfF4Qme2TGy5zksPwXpxqr7ZHsIkYVWOp
L+U7q0Xts7Hv2l5QtyoWoykBKfxC7PhU9ICH9oZgX4LWhuzAMJsHrprbnGATTHSCKFkzkgUCwvaB
rZwfVfKkJtgo7WMaX2dkOsekNzqYgwQ44EYXWkVl6/xHKzjqS0c8PfU0YSFvqsluJl49HabsEHD2
gL/v7Fp3JMXTuF9ZvxOAwjY+SMNxkEH+JFSGGr+Vgl0BIIoTS7PJz35y7JN3JTlIBQLmyeTU2wKs
jLWbiIbyzvUvfuLl1a+qe5LnV51FUbLtQL/OijIOQRAToSqhQAFQpMLsWDYpPpPR6yyyLgV158NJ
S+tKwdFEqRE/ZuhH9kDRYXf76pkzcgd0tJZiy7cyCnPce2VlSI6lGO2YDN5aNJRlDJao4JqmUMYA
cNeB7y9Me0p1FwbHNq6MpAa3qaLtEFFY4vB23SawNpmKUoCpGHLKgOVXw/QYZ6ODIvxr1XEMF/4f
QrKvw6RiEiBzTuWU4TCjBSVUNOPdZJfOfOwwLBaZ4Y1kio/jfnbT5+movQ4eq3NfpNNL1M2nK89I
rfqDH4PmEnRW5mwltgYccM0QQyCjCq5gKrhrxrBD6zp+KyZGIu7Ve3RnMWdqGSf8iV+98rCSXw9N
BFavz1pNycEcqqKVN5XXSedoeGnYCfrtAO3fe0/XntGUMxfiYokVQ9xXn90ieOq+6He+gR4JK3AE
Ri6PJZCysiRI/WIM4NYVPnEDFAgMZNserivu9qvpa1GUSZWyeiZFB8WNd8CkR9agcyowzDNJPema
Mq03lBWK9EZosw5raaC33U20F0DKKjqoSXk6Y0CItW2UKcqjOMkUH+eU6zxMTFO+qCFnXN+2//A4
+No3ysBIk6r5FUDmEODNP7S9BFRl/na800+ykzmDh6fQ/yiQsjC+RuYUr+vloBRH8Qp3GdJBhSEy
QM7hySDWchkSWftI2RpJT1GZX/axx/vH/8DUvKfY5DSbEGi0J3TumgyJjDv9OSm7utN8FaY8mWG1
06PqjhaHbg4C2LV95epmOZnBTtkvgzqRjxSPyPBgF7NBlIZ+mt6VcF0tm26ooaHxTtvnjo+IajR9
wM58Pm4ZS71oZKGlUWGdnwCf6jOInEykYK3OVpzGRaxe2oDJnH72HuaSYkPALGxhla5+m/HoOzUV
TMXeszrDNk2ACqh/ETMzy3zb97dKysWdOC9mBr20SBxqu84BpR6T+mLzcL/E0Ni1XJzqTb1wf9ft
SY5FlLwVE4wSRijsy7S3Zc0/XVeni8Hqzz1eSaQC9alVurrNkSdBV3rwDHhWYvqiMiE+TAIzSBOk
ieoZtcGqKo8ZAYGziQRcDL5LvRAtvU07/KGqZlAm3C6JUQWIozF57uMRoWdbhlYgFJJdFanKgGv+
BN+4iF5WH05ZMDSqNj6aj5EKAES7RX4ImIvIXHEXh2a/Xzqbajd1iwN7HGPbva8kU2Yti/Q6IRLM
GgjTAVPlglOcd8XJDI/4cbYWgpTEjASr+xE86m60qxWArmfwff8Ux5I+O8rcAT7aT0gJ/mK/AG5C
0UqWP0VP1xVkM2hbLZZSfFWa+cgXsdgiE+wi/FNL074QB4Yd3TSjX1LopLVUDMGYiAP0XgYJaIr+
BLTJXV8IS9Mvein5PG84Tlu8a3zbYaS+B0WPJXiRK72i0zMxFRdZ5Nzg9okV7ocDq2WMtUbKmkF2
1TRI0zlaMaEb71fXMu7yRbmM0gdN+m6kAnmMombJVPP7BcpF8OTdgkhVusx81aLiVy6ftqx15Qd6
cBrOCYfzUh5mh38uHTTLcPf+o4yarWDuFSC3NS/Sn+snyBJKhUdZKE4+eKKQvEAVWgR0oQJDHL0F
/DN6ChjNVKzDoqxLPRV+Ogq4WrWOx1qipD+zqvaur4fhUzTKjtQ16bkSuTeUMwJPAgfEQs4Q71kZ
AdZSKCvRNfUgj0BQdTIFRe5uPHFxzNit7UhvdX8pKwFexnKuJ+i27IJHzErP2p9opxo5Bs1D2zcB
mHx96xh+kp6i4cBT3AjgpXEiPbeCBMyp46QfG1SCy8y3AI1mhHX8cV3mdpL2a5E65SplgUskeXHO
Ke/EEbLq4muT6Cc8ao/A0da7va5zVqpFhub/SqLyoxUfy6Q2+Lo1wffkBQ0G33OBYdYYl4JQVmUu
O9B4V1BU3Vd+zrNwjEGSU+edNej1C3pg7q5vAkOZPrNPq4vf6Pkc9ovLySfFAmenWer2dQmsBS1f
sJIg5TOoaccQETX3C6hkFgAa7jOFoFKV7keFReHEUCRC2ZS6DSO1bnsobo/2JzyKnIRMN72gPRC9
hBMX92rLM1bI2EOdOrKs0cMZZNQIuaq4c+qiUQ2M471f38blw69YaJ3yBUqr1GFYQFml8SXSiJXr
RzCBMq7hBQEW5XF06rCIWIKiVl9CoVP92LnJqbaLx8ICnTuziYZxUjp1UrHUa/HcoYyY1EiKhUpu
x1ni9qK6C5TazPkBIGCj8np9F1lHRbkBYPfpcRBjfb14K8i9EbNopxg+gO7ZqYq+i7gAZYDED1xB
JvdiuUycJMB9r2azHWuzqdKnOeMZ93hTLkEHGQ9wv8vxcM5XQz1qm8Vgt2g6SVwJrHqixwwUlg26
UEN9YSQHFrAOmPrvtzniy0Qelxf5wkElHHNL+1k6QE87NZaGZ2PxEN/lzBz4pu6vhFIXLOi7IIvx
knME1LP5g8rtg8K7rhjbz4+VDOp+aX3Ti9yIOiEenKlZHhfmqMpE5nQ/3y+wcL072oHJ9uab5nEl
l7pxfdFFktIv3hxTslmSGGq6n0e8FAfViHNGlogljLpz4KFLW0GGpfIlvrG7oPiNOXS3yrufSjq7
Ip8ONmNbWUdHXbhh6qdsGLG8pSw273g7sZP36RZjM4Zg5/skNzSbla/djptXe7psw8rlRJoAMBEB
poUIH227q2PJisNfdQNYaYDn1Hap/ixnFlrbBbzXp+1cSV0M3koqxhTzMqixuaIrOMFB8WZvOM2e
f5t7vMNbxTl/b0F4Cdvmssro27WplWwqXkM1rpLVAbL7t+Yj/LMM9S3NCqa0Vz4UaG5sgAmeMZe8
nTz6EkoHbQ2I5+VqgK2rf+THBUCn9fSnzuLQb1y6rOLGdrS2kkZZHj0SG35aMtEReEt5O3VUzC+m
VmFOsdFYCsBs5xMmWhz2kOZFRzB1srSDr+QA2EvRsrtOo5los+8/aw/5gQ9s+W2ypGeR2UKw6alW
y6XsUQYImaBb0iGJktwLSpqY6J5UGNeTcTtpd9/pVdIKgIAFu0tpdOLDWP+JMZV53QYwXAbt6Eup
TmdAzWElfYpk/mSkVWvEBCE9lzPWw9o0ytqIAoqPlbAYcelOEz5Iz/CyrP2iDEsZaqqfStB4EimB
FfJ+Y8qVkLpSIcXO9V3bMtUEdGoLcS743qXlU1bWpJSmtMCGYWJW+pNLt23cGLF6rrg7MWVBZmwd
0FoUtWthU+W81keaU82tG6WBBQxZc8RLR1Vyxqq2whQCxisMTWFMQaTbCEZUdtpsjjUnP/qoH8i7
wZmOtavsrm+euEQEdJiylkNFDI0mgExICDVnyQstE4SRre4E4F7lh8ytvcaa0csPcAFv8KbAmM+5
ycrri9u7qi1zr+Bpupi1Dps0l6oASx3MfDdajVG5uFrSIfMqV961+9ruFFM8w0KbxXl6bTzpLO24
XfQS5AZh+P3NzDtRQNwOSDUAutGD+sMcRn0m5JrDu53t73N0QUWH4SR48IwWZ6Kb7o63mgf1DRjF
AF1IHA5UQazExWaMtf4KykOmYRXzcYmvaOxyF5bokQmtDJsxOII57NAYbS19SY2nMswC01NRgntN
S6K4gZ3jvOJGOYxeZE7I98fogwosZh/U4olo5QN48L9iZJ1yxmU0yGG09Mrkx0X1KrMw60O2+0zc
/W8+GHOI381E0dRpObWQNaGFdt4Fe9mqjgKakf9OzxVjHzFF+l0amaU4lJdmusKeTLTsWtWJ3LdG
a6ML/InV0b6dl//3PqKP6bu0qumzJltqNPw+8hZk2GnBiHoSYjN9nb3QIeZnWe6gAq/oEcwF6As1
U5d5nIun/c/HSXjKE4tirw790kvyV/VfMGKr98hnS6QE9OyKdaTXnQzhqRdBJvSyUvqIXnl3MtGZ
Y8aOtqvcyFWN5rjA6SRnJjg1a42Ut+n1QirypVM5eCZvqMqhuwqd/I9dgVaVZeSJlTtnhOiEp3wO
j7lIAEUj9zvtBQcNxK7vFTsYHotVhN8yw1+XkfCUyybxv/p5ARQr9o9CjNqmUgGk6f26y9nybGs5
lIkRoyHviqU1Y3mApzgxzIvZMROXjREGA2nx+6WYCJHDhEA7BlM/iyYm4UACrQCyrDeKIyTaKR7+
KQDFmRgeDL38PNJVRAKox3xoWwQ/ICnZd8/TKXbAUuKJZ9UAlI2T5X9j+oFxenTDy6j6tQjkROJ0
KqZKkEs0CB+bszA+6GLECBoYYT75tH6rBapcLxRZzuGdem4tRbnnbVTEwRs91LuWw+O/RM8Wy7ow
1OYzEb+SOQW5kI8A1oGNUxzpELnwhbZ4YLne7W7ZL1v6ufa1nLouy3C5b1xo6J2R4Mw+66vAggFL
1ePg+jsk3m3lRv8FHFvkOdT74SDsFrje2J5eAit7uX5ftksMqy+iTI7c+nrdL14SozvuuMNLzk3c
9NDg/ZhicMHgGDEQS30pixNpIiAyl9hdEY7AGMyFu57VdcjUIMrY5Cg2wAItMh4wD2hh/srOzPl+
BHvN8Ig3MbPtePvBQ8ABjEK+xsuUNRhQLglbH3a7bX/AuvHcI+OUGAIUKr4YQVlQzsC9Q3dKcJ94
DrBjEbQWu59445vDgfnKX/6/S2f77wUpVIRRFgMpo6zGyIzfFbYkTOMOBLOgqgjVCp0KHaxepQgH
tCOXRqiC+xSYPyxLt60p//4GOscJxmMxbCZoZlrB/wXvKkDQgvofUyv/lVX4EkOFN2AxluKA/4wr
eks5zp5q4gqA92kZoC5lg7W32wVz/UsgFcjojSzIYYWz7H8ssx3ksERwmPB46k6ZiVbq82CNz8Kp
3CdnTAZ7DE3aepIBofZfqnpRYpZ7IgYJVLWxeRM56v8j7cuW5NS1bb+ICBrRvdJmU5nVd34hqspl
ECABQrRffwbrxF2uhXMVZ+/75AeHrZSQpqbmHA2ijX1HAhenffFBDzaGu5yE/x5uFV5MJ8vkokaF
alwSL8oC/cGNF+LDNhVha7+sIotCRlNAzBgxvHWiah4C00kiNunexpQ2zuK6vzy0RPQzXCdQb9Mn
L0eVrwCrpOjDhXOfwCL0IzvoW9Wby09pbEOYSWkQRP7rUffl5oCcupl3KXaNu+tCy/GBFQtGj8Zt
VMCdK3u3Y2RUXh0nPjlCfQB35CYo71IWgKfN3z9hlVuNcOibtQwT70DyKG8alP0y9KRhK+LbsRaK
U/FBo60U9WIB5sugq9Cq96ni1G2qo6E3eN0Cl4eJ81iPkOa/NWgRbXzcS4nAlzmuYYCpysqUN8Bt
oUHqtZNX/JJXRjDv6iOwcTMweWLXvHRRte/jbDOr3FjgNQwwgS/I0C8YxD7le8sY99PYApc30lcY
X71szHRjG5uruNe4TOpiaZEt6kALvGresUcg470lFKhH+2Yrx/qXa/nvWLAWS6m5XWrNAupsQ/Nj
Cv/ijtz0hz6EoLfPD5AH8r+f49YUl7//cmaENdKJMkyRiU+HUM/dYtJvDbCKbrUkHbQBEHJa8SmG
R+befj+Bf8nOfi/ZKqY5xkQ0R8GpbxCtxUMNGrv02NUSQkVMo81q2eUH6O/xVpmTm6jZ0IFljk/U
B+QJGB1QRl7aNy0Q1wvTx7kyb8dbCnx9Unmwkb7V38vT1pHfCOTmKs7AByeVyUI04KCIQaTT5h7l
W8WoS2ftyz1oruJKrXVlg4IhBlH7OzvR4Dio7Hp11H3gVKvg+++4dedbq/xtVqcKwoL4juPLYsQh
I/B4HniQRxA+DcRbhj+XYijaU1H+Y+vVcSmmfZnqWm6hIFrVtfDNhaam3BeHBRAFGPVxsyl9KVR/
HWcVUXJharI0cD/oP9InWFv9nM6L7Rl5sPbzgb9NQb7rH+F5s4Ge3jiE1iqfckCoSp0Sw5owTJpm
PZra/uf3329rZstP+BJI5h4sBckFAklfniqjixGqPWkOh4yZB9bWr/9/w63CSj+Oko5LNVHrgZeh
AGCcmv6eswFqYNP++7H+pbz395G3ViFGKEVeT0udi8RT47d3wym/ziU0MlgWNLk3Qg7dhOSqdspu
7cA6jZ3v7lq8C//LN/jvH7KKPVxR1bqpkZlOhxR1Rnr66w2+2zoNF8vfX7fpKrzYyViwYTmL+ZV7
nd5B7sRHMTGy7/gOvf7zcFX9Be7caob8S63t9/xWEYfP0F13c8TWxR5CopS4HERUGbZnuHEi1nD3
WTGrki2NUvW2eBvhUsPvs3vpFVfwyzRClKSjLRz/v3S+/56cvXowVgYVDbJv4KKuyWEhyueBpQD8
W4fiCXUMiHKCBrf1utgKq2uUHoy0aJ0uD/38qjj3+/KnHkJd7mDd7J0HEZ7h8BjC8ZiHqkfv2fv3
B2frbl5j9uYGjq8VwSntoXqe+e0JSDeyb4NmzyIFz+LD1u28lUDZqzBkdeOYixInxL63DsWuRNPI
2X8U1MNbx2cBj6uNOW5tpFUgmgbYravLgMQNy+qjoltIt42r3l4Fn9Lh9jgmSKBYNnpt23ksQQI6
sY1E8F86Jr+35yq2VLpea0a5JLsH69Ac5t2ikKaclFjGfDN/2Vq1VYCpkrZoJjeB+FxtFGiW9MLi
Xj4SkXkbW3AjibFXIUUnVEDlF99HvEBfUUDoaEH2sBMsxm3o0WYQNxceOebbVYyNG3HNLOg0raw6
U+ItWLCXvs2uazs59c48+m3R/ihJuXFNXVrTr++yVW6RTtRJKbTPoyYT3tCdmvbh+7XcGmCVRcwk
SRNtQgCb6wdpPHb91nvr0rf6OoPlB3zNIWaYNtRwOoJzjBMvnynDuxk6nxQdtQ6d19SHIdsn3TjB
y15bF/K+jro6wSPVc1XLl1HTF4Pqu7GBNgzdNRLSUMo5l1tPrmXHfTfe6kAPea2rcmkWuvpVNn0q
BArJxVErLCCaJ1/w1xRuTt9/uYth8escV4c7qzqV68PCmvD6yhNQLFrSBzCE3FuQvMFY+j+QvC9v
Fzy+oGKJmpKzWtfBHG2uLG/ZcbhR+yPTN91MLpVg0XX8e4TVSrqGtM1mKZS70/1UpQHpHU8Rd27R
XbnlB3y5osy+N7m2wTnYmthqMXPeZEx1sZgOTcLBfmuhH/j999oaYRUeBWgEeaUgOynHRvi55oaD
NLacdi5DLRYFUJVA7+MP8eNUrYFXhS5HRH+BuVg8aR/JbXJYyKvpybkCujnuXuxbftRus7vpark8
szg5b70yL91vaDX8/StWh14Yea7aDj5iyblXwP65+1C2rF8uEvO/DrLaiyAOdEm1QPKSRwtujzxo
HyuvDoDuuKI77SiOEGQ3PQuOXBp4dd52wnn50P+e5WqrTn3eAGyNH7Awblr0jwRUQLaHuQjt/DrR
1d50ylQMqs60yM6NKnYSdbqzqFuCYDAqpXtTKVZjH8ah0e/JrDmHfIDNjsNyBZXg01z388/CHZze
U8qcdXuiVJx5VFQiArBZ+r1s54PhGumw+y/2+xfQz+qSZo5ZpTMpHJgNGEd1tl+ord18P8Tl3W4u
0tGqZTlQ/P7n5YJWupabBlBOC0MbAnzH9gxa+E0Xd9CCNU5DkPosKuM81CGQbw9eFYHAed5yK7t4
xVm66Voq8l7Ern/+iqRou7bPKifqi9Z3RbqzO8fHs+BnYnQf38/4IkUCO+7vsVYJgdo1dWu0bJnx
osY/7ubYPPzfGguXL5gvY61Wt3STujLB9sDVndwO50XAWkBxAroPQBMh2Q82SynLr//jGv0y4ipu
9Mmolt2ykmM0BgAXRBL8dwZggYjt/RZQ+2KQ+jLYKn6giTc1hgLgYdmD6kpQkIIm8ya2ZWuUVZAY
qs6wE4YtKgO+J9BDBqefghwakgovtCIo46et6unWKq7ihalWrcxY6UQFPNbSY/u4OMotxHr9qo63
ylAX1ZK+7sjVvTaUllRyE+d8Kaj3e+M4xGh37Vt/3Fkg9Kc7dljs9JZefnlIIwFsWLaDwPYevvNR
4tPrTVmBizftlw+7ijxdmQmr1BRUVIB9hAZ25hvv+uvHQl7tP+XttvTNxXfWlzVY96nNgYjZKXFS
2lDsHeIZ7wUK1nasB3YBMMxWpfgiDMe2LNUAhhV41jUMRzoZCo4UX5jE1dl5qx1YBS2mgeKtCqbd
hLBXHjhsnQbAGb8PQJdv3d9Dr3E4ZgELhGZBUaZv8grCq9GCU8kj8TzE9Hb54F2A1PNWB0Vdf89S
fwtRdbGe9GXua1DO5DTCqBrsN6S9gdxr2GVLPak8bE318sn9e5HXgJyMdXA9nkrk1/bdxEpPM1+V
rU7KxTLk19msYuzgdvPETES85KRcs914LHzt1oJeXg8xsfTRiJePCViV7/jKXsEZ0/bF+/ef9PL1
5RILXw45mb0KFwOsIJ0pr51I45DnGsuA5o82vSfU9L4f6F+Oye+RVqGCVqk5Nwm2bXfgyNF4ROP0
qoPTJguycKtKdnm0RWofTDF9gUH/81o2C3VOcjPFRoHDsh7OOxsKSTMenEWwLcp9ebQvKe9qboOZ
GXRaoCrVryFE+n1wDNQBRShL1B7VXbtZFVt2xh935ZcBV1EO7o3ZlCzULSh0+kkMkYPrBUdRoio2
7beZYhclBr9koeteDmQ5B6scMN7/4mGLGEa/AP45QX9QI/gao9rIT3D92dgzG9Ncd3GE+v+eEn1k
RO2dvM+hZGY9zKjxyFtW+En4/YAXT/3vZbWWy/VLvSIvXEZTMJ2hrv5Ckidlupbay/dDXCzFf13K
1aEHopBn3VK/akIrVn3Fs48J0ODP6t790VwZIXnnvnvl3m/VNS9ndBqB6DFRLZz21Z6pB6bNFkDN
IJx7MJGCNGjmVfEgA/1+4U9qjyNBhwNmcN9P+DIb4fe4a64WTbuhbxYUR7bvfjkHAlODLs6CIXZb
qNQZdzdm2MFEq4+nI+xR9jCzivltfdopP7//IRczA/jZQKffJBZShNXHFamtkQr3tDE1SPt+6uPm
1bxEyz+O5ZchVvleaxUDMdRxwWtrUb+X1+0jKDNLp3PZsgb12TW9lo/pZh/p8tMANqgq0gKHuGuO
dlHAZk1dtIOL0vpRjrConmrNG6spRDrYe40+PIxd10EqEshARvc5n56/X97Lc//9C9bpu8kJqWWC
crM+v00pCXS18NUKImpmse/VrSr6xVYEfPt0w4LyvGGsY8PouuOgmsitW4DzLb+NgZc98V0XLEZd
zll7/X56l8czwODSdYjc42r55/ahaqNSpyR6VL/QBuD4OWC3WWCHCsCIFOdH/nfSKDCygrss1FT/
tHka+qzNchcnJ0FQhxzSwxzkucduR0/xuQBsZYKMZgcQFMOltrWZLx4X+FkQosPWgqyd3ade8ATF
OFT7AOzKi9k3x41QeDH3+DLC6rSQGu6gzrRU8qnpk6fCeWMPablVFbvYprO/DLNKcYCKq93URjlY
vpiVx1pv3FNwVeYDQUoVzE+og/nQc5vvv98wF++SL8OucgJHseEXvyAQ3ESGQrsrM9SjCNl/P8rW
V1rvSi1ThwkGYREiWwRZYs8Zt2qXy3/xR1D7QgdcXVjcdAbbkDho/1vpUkJjcSXdpGhdXK8vw6zi
x8gTAs8nnK9qlF5Wz4GedwC+1eH3C/bHOSYOBDHgwmQQ2DHB0361HUqSwrqhgpcPeIBInIpDGtK4
2Ld7PE7j4fgfp2oYDxbDFv6AmQoolavxJtlMDdR/BJYP5qpIRZHl69cc2kaJBwXjzU7cH8noMiDs
dix448J7+w9L8H5IeyEZnf7SSSgpXmiLtxXxihsCI95NH9n1d/trOBM3qqkRWHGvQUVzD3tPYIkm
+G/Szjflk0wpSpT6ZuNvvdX/GsiCZcPio/VnAM4hc9KxDHYQY8THMvwBH9e/9DNd9KFtFkww7gIU
c2O7rG+1ZdDFtUtVieXAx3T19SSDThRXky5CAT8gUxr2sDgp2Flt+U3rbG3Ov3KQr2ftr+FcF/4w
ANTDKHp11kxN6G5nm3A1niC/haotqe7SnNlhN4zGmVi9G/cw0g1qWQ0/59HMf9RJDntZUU83HZOw
IhUyDQd11nacQKSfwcE7NnF3eXkz9G+1Zhdxli5KzEywuyG38lBQTiJNmOJTQtwp/v60XVo+EymJ
puOOhhfFqjqaJUkGCnsGnkVrhEYBIeKu9ivSBza/achW/2h9oSyrB0c6fCUHFWF9neGSrh0G14YV
bJHqRdTkVXvItQTSIBlhkZjbLV/Yi7PTbd3C/YgatLnaHI2tlHPnlrCAIVDsrIBna7NQ2opXpaWn
uE//8Vqiog57KwMJjwmY3j8TECNzEppZA6TkBb9vG1wnc+tedx1MKeBOe7B4sdEWWwd+LCe8BKHa
rOINDXOr1cfTJzdX4cwko0FxR9Dn6wgE8A9Lnfa0bh8K0u4rnEY+9hvgtgsRZdHGRIcRJQmI/ix/
/+UVNqXMtQrB1EjSIvUG3t7KQoHHoPof5h/L/OCxtmjWYJp/eKTUpqkkaarJyCyTp4K7142Fs83l
izD1u++/3aUpfR1qdbkJg9ddm6Vq1EOxtn6vrA+ibpCMLoTHf8xmtWoVS1sXTqOAWZrue5knPyu6
hXi6PAs4PqLRAe3bNQeXsQIYiEmB0VOeQQCXdTcuJTstpxsb4FIYBG8dxu7EMOB2tkZNwwSkdguL
9RFlBXwjSMyLH2Lc19CUx0VjynveaV7ZFUdRmD7s0IKJg0pvvmlusadgIWocmkdpZIvOlxKgkFrG
imWHrFTjnhhnqaYb3/cPqsJfe8lEbxVuqVBMWJ8VWxtIyjSJvYTCJMxLvOJQQknu3bW9Zrg1gJJC
RXgGk0/G8hEiFBw6qHlcSU/f0rO7+JG+/JJVDcNxx6RwUq5iHwB9mr6WyHjtdCO5vZRFIQLBgxYJ
zWIRt4oNvc1UhSGxiXKRHDur9/Oce5Uzv2gjjzpe7FnRRGpn+MSYvNEEwLD+0If/IiJ+/RGrqULd
B5SiTKgwFIbWpi38BtTB4ZNBUaTRwv/iBH+Z8OpmtueCJTXBWFbK4rIsw2o0z0AN+N8Pc+FK+ce6
rgIF+rgWT0pXRqS0PmcT5g6dDS0d5pwV2j1ww90Q+rwU478u4SpqsIxrkzNiWolQziJxQ1NUkTIb
J0st7w2T73sTxiZaFnw/TaQzl2ZqwmLYxXMaAXjtUFXPXIpRc9uonZkB4el5VCM2VilsHIrMzaIp
HdJPTiWvQmsw+nBKC1Z5WjG0z01PyezbgpUHtIXrHcOh3EmrNA5L3zmirQn4p1l0O5drMLQ0XNhB
toPh18aACAyZiECa1hhiY+dwl9CETzOb3Zh6XT4IWcJEIoHToemptaruOz4lu7STZR0SWpvwISIW
5VCNrofPBAprMAGB9Wnuu6Mc4YkOmeMdIVUN11UKmYYIGQJkpzQr8aHxBfcAx26OoqUqoPe99ubU
HOhNe6A7u2+h7z/ip6nWzCGH6CRen7ZZnGY8uWqLDCIDGW6Yxp+5KGEskUPKeeipm/uFZjchxLT1
PoIkbB/no57fKwXrEH/02mtLCiRANQL9l6ofuiQfg2P7dtrtsjzbDW6eeBOzDN/I0XcYu8bL0O8I
e4e2+3YcgUxMtafeqs513r50tfZilVbr13nvK2yMucIf6kS9X2SeXbxyPLXNHwWhN3wow6LXYsio
+60Ce7qeiceqLcEaIXc9zeMsg4lcUfYvqaRBMw1nnVefWjqfpdCuJqW4mTvlmbPiHmX82Ernt4HJ
vZkrjTfUY3EeKu06HchVVlv3rFDPVl+dUrO57mee+a7b4G3V6rHZMCgIjo2+H3ta4JZYNG2go1TQ
9rlgxb6U5Je2uJI2VQKdm+JYEnbWpf2LFJNfaeoeywO3IjrGIkl/8HG6nl1lbynNjUXT65l2IJ5X
CqSbc/UwW5CvEQz+wbaCzYv4rmQgPGeWdaWraRXOijz2tbvnJANkEVKbHrBUs6cRuBNScc9Ubl+P
SmoHBWW6L1y0ixM1IWGidM4+B+THI9wqPSm1OuAageNHMkAspTEHT1jVVTLMjwObXyfHmnyWZ1NQ
4pvklsw9iwlIh07yLFw7DVwOyLtwrFdWa81OH6ZkX5D0Ue8HsZMF/5knuJVoqdAQVp916MgsB7MQ
PtbdKAxPqI3Ev5aKB7GIBnsf1isdT6PKTd9wDbyNSvuealPvGawFzo/z+7qo2aFJnc5T5yLzpFA6
j4jx12SRUEuwRAMD6ErFiSE1yjC2AxedEgsrzRYKOloHIE9Djk4GUxMOwpaLcEgKrfMmWb9qXXLk
E2xdaA2JzakkD0Ot5RCsr6Msy2+aQQSmLQ6VS+Br7/xwuTRDGLYqQZPW9j6bu3yvNWPp63p5qkWn
hIT1PyxHPvWmA+sa9qR31oOpWIdRJHfu3NzYtbKfFWCo8mrPquaajlhagLFrz2lc7nO9skJNLY7t
OLTeNPeqvyAsr8raNvZV5jZeV8moSdqgZtVhJmyf6ubZkMNuKOlPcxQ9SkQ1jqES9BV8wmb3E0v0
KxMj9xLen5AT+ZbSPQ0D6MHDbPyy+uEwsfEu5XWEAwJ/4v4DOL27qlBOOp9282DeV47+QiUFdq6z
zgh0iytN8az1RubPOnSBqix/o5BfMqTzOI0gebRVUnt6RwsPkpjPxOWWX9Q2UIbqcIAwy6mblM+Z
tfe5ZIcq43Chs4rbTNVaX2eqCLQEAIB+ei0a/ipH41OXWQdaoVse3LajXp3oMLDrWBWrXYvo2ST3
gmWPql3A0LLT22ByqtpzS6c7JF2dxHaDnqHlsLu5NNqAOO0OqcW7NQ7YUK6k+LA1C1xjhkXyAO6+
qqTMV7X6PkXcaFPrve75PTGRjKlD1scVyaO21OJ0tm67nj1N6NSpWn83T+WNqve3qOTcNbDUnAoa
Q30FrnAS1vS6+2SM9XORgR9JWDC62Q6svtwbMvU0Z+593aXHSZ+AQCPkpc37QG3nmKaj3xG+mxg7
zR2PpywL1FqPkm6Kjd6AG3L2MLr1NbPTsNMAHctQXWhGuF3yXa1C5n1Ci6agB0PRjqmFvmUGMnpZ
JDEl9KBUzXnunDvXrc/48Gmo8x49nTS7sTr1tSybK1XTjzBv2qWV9pYMtIanLuTtO2bfCJ3m2Ea0
9rUM3N2qACgjNd8ap7wRBpBlaZ3sICZwP2LKhqpFXBd7c55fUZ0I0B/z1R44KySXQtGPjpnfdSou
JxeBwMhFHxVMD80ZnC7LvKuFc5XrTTiK+QodoGM28oAr9TnRQKuz3Wdqj0DmJrvEIMBtt8nPJhv2
U9nvFVg3oZIZNMT1TUsJRgYFU2nj2rWOeBAGrBpf5lzkS4Q5SxvmMxTiJB48DioI4BLdq3QAwAGD
u54y52rOinumdHdz1V0r0v7kUx1Akioy8vHGlhpclHk8VnNA7fRdmklYGU7tSQXcIybbxE8UvHaU
UYBNohjXqVA+egfuBJOe7u2UvOjQ9/YavIYHeBElOf/RuNVj09C7curBIUwVKHwp3RwkaQFyhp5Q
n6QjOn5qf5MM8qnQFDdqeyu23AYOj1N5N5PSz3Xn0xTGDnU+WCdk0JTPQfTKlCdV9M/VaJ003Tq5
DmSrbHHUS5xVRrprS28/8XQ6C4ronU/3JWcHw6HXyJIDg7fHeTZ+GPYU21O9SyzpAw/Q+h13cy9B
Qh9BujISGm+g8Ns+SLvCp28UKPUXdWC1RumlrfKZOtXezVvnlreFuNczWQQkdZ4z1znoKJV5Q5Vl
vsAi+SYrFc913YPejFeNqb5Moj7lnTjMpav7SZkrxzExez8jgxFqyKq8uW9hL8mqwpcixZZiczQW
kLpWahkyxzlOOG5Tw/YUVhZ5a+7y3oQKrDNaCLBKimvfBEW6FCfmVu92ZT2ryHo88ItfqcGvB8WK
xVC+Oolj3VE2wgWRuPfgDJX+zHqoObjaO8hYmj8DzgNEPwf1utJKn6r981ip2lE3JnpexkDfhZsf
LMNOmQXNTlS47N6FcLxfdqTwB8U+p3U6H3RZsQcJaNBd1xYK3Q+6Ixs8W7sG5MuRPIBYTi1vSlET
UPTUPAqrm519Uqjqq5VnTux24OChddeiodjAnwHE+4L3mj/CSOG+d5ju+lJXkVQmPQlbphWPKWAI
B8CRqkNPMlzeMm1JPNNevW5MRb2eGt31cHc08WhSuXMKpX63ETdC5hZPnei0mLfJdZFoZ1RaUaob
zhlnD25nEKTTcyiV9L2zxw82kKjI7KtBab1K0RFBOoF1Svmzmg8vrFZ/lVYe6Q0/JD3cSjX6VnUc
MZHIk1UqfaTiYd8kLrAfEhd+vrwMRXVtzMPZKRFVBnoA/QZphZpB/Fnhr6RjP5RcdF7aCDMQmVDi
zNZxp7i4e3huHOvOQpjlFQyos5OttceRdHu1Sc8lFaHb8CxUexqQLIksPf1BYZ3OKxWeQcOwN4kR
N675KHVn9F09vTIb+VgT+yeyN+DURpLHqk31sLJkFWiafDSrqfDEXLeeY2YHlRcVNF1Vechgh1dV
OAQSr400HW+1AS6M8xzP0wANEaehPtKPo91D08pUYjiRG0joEDitoor7Rpz1md6hKEzDpBjR64MV
eZwnRPp0LAUuNCgDG8L8QQdxqhpaBcRtUs+yS2BaRAuvniy9Fap1ygv5COuZRz4rPmLjzwrg9juz
54dUmFd9aVzDKO3FsYcuzFvaBNCpgOIwsx/sJNc8R+GJ77ZK6el5q3u5W0hEXcuIUSjeK+jV+dhl
3LPouLe7bL634FzyLp1eDdTMCaw+g+R5KSHXUsAmUCljXKT3oy17KKXMIOWx4TPN68fcHm91ipCa
VvU1sTQa9GM/ernWkUCmiKVdSt/VZHjQek31TTP1jaTaU72/Vrra8mxtgnvP0P5EqTtI8HrzElKH
OUEhSjPO6twdeyW9yhP7kTbOIRtk5VWAPveUPoo23al2+d515EVM6lOGTnWVg2o9DwD+j117bYpx
Dh0X2QLyRaREDv576CTDx7TrHyzuOHAIsEOdEeHRvgJP1EbI06R9apC5IBsWNBocrd+rbaLCviaD
VE0DTz5FidIcrzbwro/6MCJZ16OutMeg5BNQoW2RezjJ+2G24gKvqg5kH02Ru7qzf9U65Eq7Ubtr
kNeQSr2qcrHjORAMAghny34wpuwxr7JXnbuRNsE2BtFgeRp259bVcVU0x6qFW1yOi31yQBF04Gqj
DWk0yiHMUv1QNMhdaHNviLz2RmX6wAuJB3M+4ZVU3zRNtWxc1+/c4XXqHZ8q7YPhIhaxvMWqdNd8
oG9ETQ9NNkWE1VA6c18TLTtDZOZVDurd2NJh32hoUw80e4RHn7XLSQstqEIYb7rDfwl3tr26T5+0
sbKgttW7XtkP3Y0oZXqF5GkINAfpS8vG50ayR2Uqg3KqPmYXBBFpKCewzt5YPxz1qo64AdqZZecv
owXFV8PMH/GYCue0D5FB7FNDxCyHnA5xWWgV9WOKfl0wl9UNzZKYuOZPMQw/HWbdVsV8mm37zmzI
rTXxmM7OL50pvUfxX/aT+yBb625k/SlTXZhzUWT7qT4dlSTxi6rAZUCNCC9/EczZ9NjZ+pXE3/aa
tse7NS6L5jzC7NjPWAouvKaqvu2MN6KxH0qTq7txQljgNpr7bZk8ZnL4MbXFnZJ1YcWMOBHak41z
ampIpo0SVBXUUR8ZFzcQEQiLcUZ6A1PsyYrKwf1RwFXZ7xDNSV48SZFfOVyeZFk+WqW+J2MajvhR
daYWHlGGT02DmeFMzxqF2RCtH6ZBfcP98zOpe6QI03xSBn5wcio9SzODqnIfNUQnyJKUO26DaKFB
4KqY62NBTGBOcmSllrVrcREZjX3r9kjdZR21doN21DAey56ey5Yiw6/izOARw5bxjCw7MM31yxRs
FWU+dI19pc/2Xi2zH6zu7aAZnah2CufJrYVxVxcGeNoS/QlNQld70OV9Q7pblxlFoDdJ6tkyj4VG
fKtpBE6k8+lAzq02EohJ2BAbaQ3hDxaXwQy+Vu1NRvqzG4ufTlJ8zJryqXHrXk2KZ1QtopaVj0rr
nHqZBjyfHSizpA9gIYCnXpteQfCBDVwLtZRIant6xdvp2amIHmpwAcXLPuD2cFUMzhjYlrC9ghsn
nI0bKQSkR1t113fuFM4qfk/VFZ6pmIk3OHyXFGZICVp5pv4sUQEIKtl+sKK9nlWAapCw5J6ZNjez
OzTQiHGu1Uog4tW56hNJHmqpn5XBPdkmjUtmzB48Qx8SmZyTBO5IlXJWmupZm4pbrPW1VsLfp2fv
SE5OZqoGnc19plelV/L5LkM5BN2ScODGfTWOP21dxBk1PIBkr8ay0YMhRSnCLowjQeJO8vJoZ02H
y8Le1zV9JpX2UenFg0ER4VU0UzNXHBRLvoL5mnqO0V3XeNN5tZV8VJYVCr3p/LrWgRNvh6OKAnam
S0AqlTrqVWQ7jht1rvako+fhCdo/sQRr1hjykZRS+mpiP+D9dwRz+InyPO7xEHfS+lbQYdexcfKB
SLuWZuU3cK90czPIDHfyJlLfKhJxkvVM+tk0IehghfBSjjOF7GeoYVcWGomTcmX05rlm+onQOaSy
L/2sSQFnH5yjVSZ42RXxZOBSqPUYB36v4LodnOp1pMl9zZRw5PUv1K6R1AHtwqf+Me+z4zQ3B16i
ujSguMy6fvYIlEmQXNtnvvwo5384uo7tSHUg+kU6B5AI2hIaOnfbHofZcBzGiCQQSYKvf7ffbhYz
HjctVFU3lSkO/th+2ib/mGwkjzu57EKFJY9R0xGgbH1P/q2iN5GFQMi0YfZxETU0kqsHnIaBKPFa
/TNKGCI1Mf6h7X20Ge58s9YcJ4fah0H7F5epGg5N/5bP/Gvm9M9ArZc5d67YAvJJxHYfW/WnKchl
7KCasWocCYOrf/lrD/ZfMDGfFZrMkC71QeMunKwehw0RDlaRBYv9Rgb5DVzh0rF5jTsxH7y6PVsE
VlC9vvai3+dMRt4sI+qqk5yQ9ohquE1lsvYEM/6IKc6LNGe7ZW3OSpJk6t0jWvWscP5hvsvZzWsF
hof6iDbtue75mfI8JDOW5ywnNyiOfcNC20KsEfEfANqT9pZDMAeHYgE3A5ft6I8JLpgQC5vSUSAF
olURF/NuHd6pubXTKRjHZPN1Gsg6nKwbhBb3yp1+p1XwPbU2g62BAuFUixh2k73oXU1Uli+9EwXC
KWN7VuCx8pN0ioOlySUIql/CcJ22mr7MhKHycefJW4I8IU1fRLY91Dveg8zO8yaHKsZPNjleK8Ck
vnwsMFjGFF1y0kp6Nx06IQXkBHHdptJ/wc6Es1ojRoqs6uE6aXhmADiiDJ8wSv9RXg1SrNgFAPhx
3jH3AGKsuHfRW5dJOu2MXb92RX2VjrgRd0kdoWNPwlJVIpBnuxPnwa6bp34EemX1wEJuzMNAbrBE
onOi2fWiae2fhkFEHWasgI3Y+iyALC4hQMfEgzmwWPmTDXgDawLfOz3CPNulE2kunvszu0D8PVpE
iojnjm/Zwsrd5lYnubEL3dgebUu4OW06r0sk26XG57YzYJg3ZYp3Dx2bi1GM+38n7n7VEnsQcHBT
4XyaUmDNnx1OvX0RphdJU/mYjVXMy3JvD29B3/3ls7rNbvBhlp9+kFEQ6KQv5Bf38lfA9L+eNhku
+F0DINAsNJp9hJEKvOobu2pp9stDebniMD2m05pkNIf/ZvFeFuDqxsgVB2d6tj38yqN56XWQYTPM
vXOHs7tJGimnxbsjMlNWO0mw7dc8d+q3Qvc3OTcLYWAU3f+scfM6fY4B/aVqFOiuIJzyIR7wzvSV
fXpg0bMBsO562TAOECl+SKeOF6tK3AZCFlsfJjz3QOrL0JkUqoIYxva4DKa7W+loYPZ5EXAi2GsM
lcqCbhjwn2rTzV6OtOqPY76faxWtWxla0/bTodcJO6uOEQ51ctEXN76VBnSIeR9EfFkjuPgw0gyH
cav2xps/7H5JCBS/Hnpb9ref6ptgiQT8CfdSWGz3EtoVC3MgxacG+bSuWzI2ThjU5wA0n+eLUA5/
l9KKyuDDXm2o+vAZhyCa1AgxEKJNEAXgzHNaevSoqhEzkp+sPljJluIeQQ6fxsSuGKAsk3D3yay/
QSGiuelSu2QP6iAsSyS3azT38wLotbjMpR+zrokMUPWOsF/cELEz4JvOdbXH7L0bzffg0iuQvMjS
Z285LssE/I8B4az3oiN7pzHhou1Pkr8D4k9mReINj6bsDCiXMfImsCeDjZK0hbWBeWcDDN+eJDqp
pQEwVLE0H6fIeN2h9Zt46Mv7PJfxBJlQZ74e9KuwkJKnu3ih514tWV5N+LJvbvvUmUfs6lAAOSBv
MIhe5xrJJIXTxxiVrgNHrg+j51p+ebN5GdchGvK/lmedDEo1+quwFRwo8xpS/IhlHWNnAWbdJpLT
1MeOIbx/BGDq/MbdbOX4tkDSVPCZQiVwUKsdFzOElzy2Bn9fEXmW3fjRWzqpidzLygKV9VNxZL8B
aGUjZKbMyVx9KxB3pz3Yv7FLeMU6SqbZwRt+mpakuXUfeivDBklRqgst0NgCT5NFgIQedmz8ZV87
QZijtECHkwGk7MxTWxVvm1PtDJki1d0DM4HZ1JgQLBTBGZpzrJ5n1HrD2i4sg2I4V13Et46Hhe0+
j5gncBEHzXms3kiL7nfqE2jpsU7ie6N33pGw1004WuqFTtnY650WuMrrbzhTYn+DNV+Mn7nvxhM0
QoPxLo434UxW5ORhOXpvYd9n0WZi3Y6dwzJXjKm9XWbvMCHmhPupacltK/7Bwhsu9rXq8fsU6VAj
lMg2kbZ+tqmJrXndgapFWmhhn8bNmqO6rt95ocEuLc145IC20OgKyPK8wsK3FYhsZQvcapMK4rVv
nzHRsFAU5QvtxL7xwSKBLSoBQvl/xdpQ1PDtShrsJep40k28iEanaiPesC/f3l7Awe3zvsBc5Gd4
6Q90nGIVyL07DBGDYX/dmnguc6xULSKHKyzezX+wlipEUikamTIiDgdU++LUOkQYYGS68U9dqJ10
YeMrm50N7AE1Z3xM2wB7nf5buWViuQLljZzy5lOgGjqAc9DKzJ2VmjqP6QSkG+nwQqKSbCnxgVYB
y/B1ldAOOHVZhksAVyum5WIx3/m0RS1xwobBfwqws8Q+WuHkJ4cOiUahCFlj3wc9JUGNAVJ6v7MU
R3uq9j5QoW0Qt+BxhohEdFVl/wny7kD7IgkGscNK3Mia2UEEKoVe9xMg/1NXPNnNLaDmzFAog5bt
RE73YgAYkm8Qr+AsexrjZqCSGSK60GpQSyrzxEtz1Fad1aC2CiPdELFZN6ImqE2Wr0k3GUV2beAM
ORBkFMyWRzV9Cpol6+z6RWEWFg7dMwchywxXKwfmbff3OsDsQHMgsGsu3jcqTszCegjKEiuvomD6
4baKzOq8yc675Fu9K3IWu8287+0iISS1DRb4efrF8UjiuzJy6frkS/okZt1GJvD/rmu5VzCdN0C0
q00ca6eGQqa7qK6L2waTGnHDwJr+6AC3ygD+Etc/EGfozuFMB4wV6XGJG/hTHLbhHW8jWn/7Dqqw
ZmfHKS8UeWvrsm91HwfkGUOF02RDi8eHssTmMiHqUE0i9Idz3+Emwy4MrA4X7L6VXUomYJTImbDL
AI0/IkJkHgv/A0cnht4urp0eCcfNHvBx0iwsNsLbYcrEhDdnHTlOwtl3w3Ngi72Q0PjSFCxnsrUV
0lTEAXP0flyneJ3JjiyY7PQU1Tnu9sb6oxu9n4P13wraDlzqzlNlalnbIa/UftL3Dv1eP9qRo75H
IIkDIO+20k+AwDGI68z25L6fAf/DaMGbLhElOXgGJ7wCAoSY4us6iAtroa7A9K35ih+LJWLTFEQd
n1u8uxAI0aLDNcmqIQwQwsKR79ms79uETEqpU5eWfySQ08av0XgOWN7R84j0SG5h0ztAjyCioji7
djMmTSM+MF1hqwbtebdTVn4xXt+24Whj1mn+KWux/tm+qDNkgb3mbtFHTqW/VG8lAy/SpnKe8nH5
MyCWDfQaIO+Rm9Qi/DhV/KHirEEmg2+xFwuv0/LbEgsVloWTbIA99LSE7KAuXefJ1Gq+dtQuU4mf
mzXzCJac6hnwbTNi/aLumJ14C/obr8QGsircuiNleCJNFxaNBRvHhwe9CB+mIy+vcvgw+D8ODchk
LlnUBd8EYxjZlpAZA50MetnWfQS+tM5yelDelfo2DtgECnIc8o0c+vWhu1Tqa/PPQFNiKayLct29
BNDZah6TCXR5F5aoFUvnIHyERdSbDwUN3iCMCWVw16VMPQVRCuDREXoqXKo93DScWPHgrICC5kyC
LVFwaMymjar5VXKoy9BA1OOuAcGL65lGRswWFL4kiC3XAb/t5+Mu6NWUVFbAkEY+gJEiHUQL4/hr
FVv/nHNEsAatDS9N6YFobga1mwi6WNPJg4WnxSb+Tyw5Pxe+y+PK97d9vglz7kg7Q3OWk1AIBXpR
Lv2hqcomJrYNidEIvle0JYtz9JEhfq0ppqYJbt3SbjdvGKxTMxvBwgKwewTqes70wnTqBG1wgpyA
hqqExq+t/xZl/0+V1l86SzeasT44YhusTmXhORHswXdmy/FgRguTkIsLGYzKmi0bdjyWZoPDDAaB
O6RbCsAymp1gdPRpwM6rpFrb3xKQwH3E5Zb2sv7u5jswp3DVWIK64Nytq+GRnKeoDfSHX4uUDuoN
u5hPWO2ZBlN5AuaEOeChTjR5NvhFHjeD9QYXQh66kiaL4xw9WPC8fthDGJVQCjCpqqkdL3Z/qSoA
f67n/G6lQ7KhQTh1zr+5tVPrP1870VpW4bqQJJiXdGn4ldgbdqq31IqBW52BdkbDWrdhS71DiQeO
TereMxT7ez2oFGZmCB7gjMq3qM+9eGPDzu2+ZjLh0ocJIpc3NgMSxw3sdAzVT4RYnRoOvQN4ycRq
0ntuBXEzFjsSdHflT2exoUVkS6qw1hSCKdARAI0raDxIj9Udtn/k65ihdY9K/wr9BkYuuncL3Lj4
qw/cjZcWgJ+XsvsGwwXYGiD4SDPPu7ozYidsdXDNMahV2G3/kN30S635JEWXOCXCC228ayPWXHZL
BhTzRF2kezboWxgSbgRH4kEgkhoDCQ7aSbV9qvGiKRwFqMzCtYJeBS/6aCpEP+B6ZOQTiVEpFoTF
o7fu22rNsE7vCNFAolt3p3D3ulQcXDRohJcZn+VVzWbHAGrPWpz60bkuA7IxAANaArjzaCHwVL0D
ts6h78mfcML2jwTNhlMVDgt77mZzIbb3d15y3G0/lgDWWYxvAouvpM2zAa1/4L4BWNjhsjsMATwP
M2T9BDR31w+xJyTKaL7fti9/OypnPvag5dXI0RGNL87Cjkw177zBsKeuYuGx2oq4ZN7eE/qv3alj
VQ33yq4/5mb+41tOWmAjbjgH7jvqftyPbdIFJzKVrxg0Dqj9icegc0Cmmgp2DoUwrQNt1bWRIyvM
5xwXp7Xz9fIPJNk5978HT4dTgcFqu2PjewecZT0KUWSygC7zf13dI9UaGBdcKQycAzLMw40iSbyw
C+zH/reQk8QLq/BU/I3Fjdansh3f6ALzG9aep50GYG6Rd9MBlB5wrmqWuJVEcagzWQ9J6WJy7MEJ
BWynCLIBygM3Y9oE207r/qmBxkI7UAcE9Zu7zVmtth+nDBD2hy2YAlDL8uatVua1wObG9mShg7Nx
qIeAhEEvThM6VkMBd9LwsTxcWwCcgh7sYhvVAnKU/t3Ce2v1n/Ny5z7M5hU2w/s26uanlomN4l4W
yTrIA9YMnA16zQpAALZa29rJyv4yAsATMBT2kCsSNJrVfRr/OtQFDOXEjtk+gxVSJONFshuAtJIj
ByJaftMNDM2M9nON3YfyYXHiAKREVTj7ain3siR3pNUdmQuYVGLR8upXWAe7xDPsixywjU1vG+FA
6siaNrYdtyDZMCtBUaIvfCO3ouiPrg86kNkx9e3d2H0G0qSNA+5HYlOBuDTr+Ivb/FDAi9BufawG
yFgQQN3KQ9WVh4JXf9B/RhA/zWHns2uPsTN4QKprcevKE16s6yNRDMh9ZGFr5qwvxt01mELVjOBQ
m0a1cRKag7TqMdsybDuecd4pMImmOGCjR+ZtXtjL9TWQX8GKEIyxBDyYkfVYWTchxxQoUTjkdeqN
A8bAPl6H7lZTPDmNUTK/ON0V2Hw4TvtqpCi3bazNErX0X/P4NpwpRQWOqMQyRKBT9tcm3k0wAZKi
8dJ3aDvBZ5o+6t13WmkohqzQcavfoUcBYC8QCMaOL3bj5MZeiRtl4ogK3e6DWL67mu4HqtPBhTtX
0WcKFJp6FDQWKmhfQm2lAGusew6hStcOO+rsh6bdWz7f5ciCh1rUjceJeLGpeNZJdKyUQskCTU+w
HvNJRL6o9iTn8TJWCcQoEHyBejJAyEr6q9szJr1LrWzUZIODDPVJK0L06Jl4pEn52ImSm9di0vHM
dLSN/7BcLixz6NMI3xcGrK+N8hhsYWNZwEp+ff89R4hu20+R3opwGcrQ8Vm0oHPhaHJ7yTOLuiCY
/Z9tsL6LFnL+/NnmHSAINPCNiSjHNS3UpR74wUB1Ni1Q1I5B2Pdz6lN0WQAUV+UGeGlKQAw8akUe
ewUAztF+DsClrIINUd6xQ7F1cRXYmeupUw0kGal8DsSK5oMW49mDszWfFfTp9YWQKraB2aaw1YEf
6P5AkXL0Zw99zhyv+DNMA2G7eRGoB0BJNMk9VIT+varMsQXBs9rvTDgHn9sxUX5cGYrt7J+rB45z
LY8T2N0GF/8aoB2RiGb1qgPWMyfW2mYb51iqZWOygUojGge8dM0qQwP/kLBRSNWccgv7KgBT+VMH
qQz2ABTvEK8A7AHLVB8Z4EOHQXS3DXEzzTs11juxoYSg7d/GLi46ZPmP+YvbOs+LsyHbuOozMaO4
oY/IZwhz4IT0lIgMq3cgiS+tjyAz8NzAEGLQ8mkLZJzhW8SNEsKYFzflX0GAna9IMoL2cSisTJkF
LQb/sOUXZRKYH7/C1wFhy83SKqpgmpv4W48TvS6vdfNkW/pUAT+otdn1OmM92n7SDnvts1jX1cfk
QTqpIJHo8S+IA61gF+UViLL6p8CPFYXKAhsgnbclHlpcF+L1pXkOzAlJsUn9gMamJX5wtcCoduW0
vhBzVx2Ncu7FxGE73wuSAjs0S8D55WAw7AXtPrCcP4pZN2JVLxZbzm0jkegF6t1M9B9WotG90sHV
ddmyc2ZCkzWQqQUI1zF+vLA5pgUNS052k0QuRuE6OLJuTHymb64gUMqgEkmA5KPjOaFZyOfgWnu/
rn9QcG9bZXXolVW5g+L8UOXzV2DLy1K1l3XC1FoMsg9ZK4GGFIhNB/pL8JQBfSWysW6eukJ9c3Bm
jGrFlNkBBJyV3r68FuuTihYeGIQPNDg2ljpi/+UN5TxTXCcOEA3H1zswqfucNxHjE4AaZHNuLrRQ
LvoBVRcXyYZnMYmbVYlk9tW5qJDrM47hhFoj+Btb2ZMNZrsv2mul5M7ph8zi+Pp6mbKqBGXWg6Kv
oTlzbt50weL1Z9Lzo98GCfHepZcfBLdCf2kje72J7qy86dCNmC8aIEsYtqE5OcJyFI9Wmw2o+hJC
uBE881StgKTbh4YhJaP3YxuUvx54HEau6TEQybe81ula5TsXcWyF7e2NEsdGwykkcDKDw1yQZ8nm
cFngsIA/EQROtMgyLvg7N/NT4I8fHXCwHvJGg++ghJBpLpaoHKByDMqoHrcY/EjUDH81JpvyQfyM
JCEauRYkR1e5HDlpIsDNIR+w7HPjiVeqV14sECPqsLTbSPhNNlMddYhXbwiLFNqCXgHG9Yw5QPiO
BJnZZF1ZxZqhV5UAl8CERVLaMdaVRLmsbquv9rWvM+MRO1QFwya2skeaCEY2v09K5UREkQgPJ4MM
KC4Y4vbRVzEfO9uq4QSNZayriz2LC3JgdSg78QcX4L5pWZh796UtD067puD0oSWcTpL2uxxqJylu
EIikXYVhgNaRN5Q8dKfqRbYBkiWGq58D9W2/O59kEynjUelfgBOI4W7ecsWvznyaVOUlvSlvNcg6
j3dwDUMYg/JZHdwZQlduVR6mX3LiC+ZKbqKhv/LAOQhSZjWH1NoyEBirf7SWIBzAmGw0hnIMGi2R
BqBs1j7BSup95zZHCwdRAE9cAvfk8TIC6/NqZjjEVBBZPrKBcvbVyukm1uXaguefrDlrl+p5ZuNl
oEuMHJVnPpafbV9d82a8yxWDnGVBMas3LNkqlqxEF1dBujX5/nnCZeBVIGtK9DZ547RZVxd/C9wE
6Dd/YUI8LQ5IbJsOQL2F2UKrm1U2wRAAvaFjRcJMULYCSSZ2fjZM3N2pfxLug20M/DTHYtn95IP3
cEp8kuLq0DpdsIOH5v0BXhis+nCi3m/Qrbg5QHjsVtVY/uq+LhIQeI+rUw/Dn0bId4mpkmoXBXJ4
8Ur9mtfyU1vtS0C2sC2qOzdlhm1YSWulMCXQqgTDCzLNWsNgFRlckpjiEfeWi1eX2hhAz8CQ0hFG
nRzeBL7Qp255sGCQQuohavL1Lbd5fpZF9e2T/lZ1G2YwKQGmB3dgWzg+FNzG1Lzoadyv/nZxatN+
eDPehaLZdBhonc6BM0Xb7FzstfjG8qpduQQfhQ9ARgeFE0Ngi0ZgLPbLgHP5wIEsE1SAqHJ1qHnn
W2HHBLY8QqQdEWl7kdms6c0bC/cy4Y5LWbuWu56w/LnkFvIiR8s6rdt2LUh79J18B//mv4ZOpyaw
5hionRN6jjowPGdSQcE1CJ7hrhqjBhAawLXuxLcerDt2zkaU4N7vchxwIfsDchQOOK8YdjyG1CSD
WA8llwD1RHkYZqpuB85ig/C+rPc+flA4YmSJ/DH/mh1zAnCBl6WDK8sL/smA7jZ/6dD40QC8FDBr
Z3uA3QFboxXz15g7OnSmOeGs3w3Y5JwzDrdCDpGtUlC9VQts0UU/o1XMy5+1hUsCZOxhs+cWx4Ii
NaCk6DkfCicCQjvSwYqcOVXHxYp7mG70XNlFxp3hdXGKZ5/McJnUGDA9730xEDI06kpb/3md+y5c
8vVeKhRVTqrfGVxs5JcbRvsSQ6BrBzjyOeTzBPFyO22LK61pcbBheILEbTxtW7FjcvbBHFCogcse
s9xwlLWAwtVey3h1xTsJHhKI8gNJVSd4ya4UxhaMA+qAvhKtUFf8cmCnp3rxyWtpCI2bYoTCZaT9
48vXqZ/PVgoR++ODTPrmd8GcQLenonkww0lLlOVQtrSaE5hsLfxo21I/o1VWZ79iM95JwNhTDbFi
xeFPgoCyBL6C2KOjv+Fvz1uudqCzh7snGfAw4J9IXJpmfHCjClHuirbOF7Q5zcHUzNmizmXgA5tF
Fvu6wJgNqxp9heAIs4ijFQwBed7DLgQnfcMt+0e66CNJ5c/3UeXBN7pdO+3qwPri6OGOo3DdtOog
csYZHs8u0oNDyxfgNrwClZ9ojLotbenNkitJa6Ldh+nmocwUpVmPljIQV+rRP0hjExgdyAaVBkym
dezVqrl0bsvuS127z8rSflb0tn0hkvoFSNpmaCP9GPksiMezAHoadLkrf94QHZkn6Fa2cHUqEvFq
4ljuhSF4N+eUYB84z3f1ipXt1jZ0MXY75LsZTpfd6Ae45S0aPG2awV+GXy4uc3tKxil3YQEatmQd
VZ+spCSoyTDBDSBfQwrpOkjo8pBrRW9L0A+H1i3yZGofAkw3ULdqtoo9NXWXdRMURlRhsJmC1c+C
qcBBM2gXo9mqc2CAGnqGUuvl2Yz4nDE6wyLzVFdc6WKCZx9tFnhDUG8aNzDT76Lm09X4nnx2Wt8M
0ZKT7Z+QbD3nLogVX5UCCqWhulWBO5564ukk5+1apAoq3h3Tm39BS+rseywqutFZFamTYwtbq4M5
9nCRhQXMN1llew/OEeA1rB3/6Epv5Vpvd0jGQcqIoXhCoDdJB/AkL8uyIBLYDSbg/7XDHxpEAuGv
P1QfZW+gjoFq0LZBO8P6OFWEJPa4sbsHSfSz6O2fagWYV8phe2q7SSVYtg5oGk6i/QhHRkoIQXfp
S4Wuf5WRM9efkDlhy/aaH/HtIBergcBE+8v3qkb48RS8nSCLLrLonJjz8RPmTjx+npvExqFI23bY
rp4lt7iQqNow3lkfDiJ3s7ZlMNj0ujtMzjCiIYJaZHBsA5a9rT28wb15r8cOsE1uEfHBiOi+aCDb
CLfsnNrUvfWBv8LiMwA9RR/TvWgxo0a0iAqShQ/y3GxlUg8LooP5tmZA8/I0L0l+UL4HitG0YLnw
gkQN98Yy9Oe63ynd+08UNxii1SQ8WLzm1lPjOU0yVTMDxO8Ub9rRJIMjqXsqyRaASagsTMoEwpYH
uzCDgvSVL971VldnqESQ3EpqCtF4bh0KCH1TENBbxuRY7QNtQwAzz0itUdDJJBXvFMYcOO5C5pv8
auVq3eW+6a8QCU8mwgSikBhVT+x1YzP6UsAB7RdKRYevWOdDYlnkVcPEbkmX4lyaE/JDrNiF5yJ2
KKgzCYnSGevw6GlTy/hZu9Ivo3aCDMGpoPawfBCM4yC8hDDHxAgOssKJjtigYbFq/J76/qllPHgC
V8TOnWbBmULpH07a1yJsS64gmF/0FvKlLD7VaDmf7jxAnQN6P2sQKR5ja8/ysSpvvEjluR+jBwiP
9UaeSKeDm+z9BZPlhtV8HsOeQNBgd7HICS6NOrgz0cBgzFee9g2xU6cJflTjkBhgOKrag5rwh57G
KxI9wrZv9RXOd8C2U9AdHXeywlGq4hDkeftBde2grLsMpbboM+14XTKa1XZirJYzT1thV3/cWUwe
5Lmwyymz4qIU+A9gakPJ1qt+TEFV3M96SvUIEp+0fElHD8NFsQCDEkpvqdkCfbCn0fnjKM13A3Hd
2B8NS2pF4N+dPPvi5WBH1o5fbI7pG2hwOdR2VDct1oW7vPusNeyKfKtXGAvkABVN4VwhEkZzONiQ
IZdGHhTMrbd5gBMkxr91nyj8FHd7kOOvZv78BMurMKGH2fS1YXp6GXJmw9Wxqiasgsn6A9Mj1iFC
9/gsYTs8DtWqIyzwAyuB5DYL4tHATcwC2AXHdcoc6aHVIn59HVybZkXL2LmFZwuyGIk2IFgYhvfN
hgcnt9vtp+rpJxxkThW5ZnzknRHCX+axdPaIB5kgMAbVFzVq4Tv4lUCLqpye51zTs70KkFUQgLpT
CllXAWK319trb/0flcIX3BqzGwnqlRHdeHVh+YxE/k5X5hsS9OpWaFgOJ4NgiyPyybr9AKp/19SW
e5SbS8owLyqI23pYiLzKGZJ2kUg0lTAForEHlFAM+fKOxUcQ7ToWuJFuq7aH1lbvVlpqO9lEx/4i
S6DoYp+MtoppiVFTPv6qmIPtpbF18+5P2wjFPoPPKzQ+oOxQmMWFJdPyvK+ZBbAbbN0mLy2aArhm
jca2vE01iTfwGkbUHmCgbyknG+YGAO1cTl/u1OAUQ0qPXUwGbGw4W1COIdvGDnuR17CrwToGh0dF
duUK4AXVz2JY862AMroPeKgMCjSp67JWL3zQzaHkLEdgyixAmeTaO7Z0IakrSjv23LY6+h3gcHfz
KC6Cmu0ny5h7tXWQjFYgPCDZojmYf1m2n443Axsb/iPtTHYjV5Is+kNNgO7OcRvzHJql1IbQkMl5
nvn1fdibylILT+jqTaOAxksqIki6md17j8XYnNJiqrC5N1hDQhwBW7/2mGZ7GGhQBrAjJ12TY9kT
xpuvKfE6JrxpM5TgJQOw9pEWKTiZnoOg6lBAV75XH3SThmoY8vLNcUR66+dd/jjqxLjZUUNkwxry
pa8HxkpVyr8m2BEPMVnsvdK6zxQawGNQ6/FbPUiVnUewslfpRjtFRTGnX93R/JS3Q1yZN0FNeVUJ
PUC9DjdBGt2ppsuPbZo5S+qlZhlVen0cE3qxdmiKg5nzh2sVG7GbOxm5F7Za3LiqOPp5ftajLp9H
DPe2MWDOlzdhxNAjsoOT0OErFz1NPtJap6rf1UTXX1fxxSTAuBj5SYkoxNfG0/d5GOxTaoHFaLHT
EGQsd5f5aSTjpTbbP3munqzG3CfzbdmbD07Z7kO3Re6w8lUwGBerN19cAj5LEeafSVQeGXUf7JwK
zDc3Vjru7cmEmlcZsyWnaBbdZD401Dc0KzUo0e5qD8AE6lIbGeNwItV9RR9leCECHmnjYDTwZHvy
tg6S+ADxAT0xTOfDWX+LR7YhTT3LnitzzxmGMUxniBoO7RbjyMkU9TyB6e5GG8GgLHJY11ZyjGmm
91P/P41KUXJfDu1eNUiJoZnuUjueFh6wrFWTZru+wN1XaIwvTKfYtmV2Aaq5HvX4YKPnto24T4dg
k7bpY597t+QoSLlUe0UH0jvufZk7x4KXmNG5z06A2Q3CBfuopH0E67p1hughr32sQJI3m22zOL63
1E5hRxsLbcen/TMBsE5ae28EXLCLtUWoyj1l9X6Mk62Z9n8Yx+yjtr0dByaQ48Br2bJvZZx/ODay
rlegcJM2Xmrm/yTALxGcikREJHPD6ckI3Xv29jVrZrCnMbEY3EkOKTtdi7a/2l3FTrKevKjhJcic
BrOPwv7dYGBaxpbYmPhavcS/i1zvBtA4M8TUmGPJlHi+Q+rILDq6Wd15o0PGGEln/VKPRnV0kmgz
BZy3EC4WjAOdVW477Dn13eMkU/849OIQJwkRFEI7BN+XdQu8o3GOEd210QCqF4BhE/8lm+J3ZNID
gb9rOqkdIu0lxAmMV9KCnkPYZ2G51W9JWnkOAN5pQ5Rs2OlTAZPwHvtSX5US474Y0rukqu4YI2WL
YvKJBXf2exj1H3lp7fUg8TdW5HK7RC4dWHNxet9YjLZ1toX7kEb49ArmdJPnHFUYvCQtIl09DZ+R
5p/Zeb7XxxgHSMmEkbEKa2vuJzN5FTDVFiXHQJlqO8+jKPLrB7wXj16h74GzLQlFnEwdD5CSFAe6
RvhaNPw+JcaElF8vEMuR08ywpmPiChy8tVbsNQoL0tXdOvSwcYYtdwSmy43e1DtVljd4qLWtQext
UbUOB9IUDauWonedmPqn77u0Vjp+7dB/9PviCjzEX5VduO1D+WqL4sGME2oJ9IvO/zRwXIBd0PcA
We6qkF49CcIlq8IRPVoQcp1H3F7YI8iRwb8rk+4k6Xf9WOcj6Dq7uAL9wXCyy+hOS6ugr/bcgxis
24ZMXcqJsPDk8Jx3+nNRervWx9tURzfseP+VJ8MmUtM6cXArT9VRoMeonFVvAasf8gHpK7iz8nbf
K/Ohq12WiTDtamrzMHYY3suqu45GADdSWw7oTHAIP3jTn0e9es41osZhjaaI9XnP9iJjM+b9zWTa
Vxx56DGdhabHErvZ02Gh9Xvo1V6KSz7/bGsaE2wQXnRMnXeJ26CAThCEv8vqpXG7c2W9DtFeEsAy
fHedVhYHOwmVwaOS+mMV+rHsbnO+ZfxfnvUcO/e9RbWGZ5YC/NTmdPe40/RMu8WluaiSPTaDVev9
kSWdrUcqf1y3Fj8OPqUyekObXU3Ynn3vyMCYs0CsRbqzmnCb+/YyyNplWt37erHu0p7Tn07ESnes
uFz1eDGyBMHXnQ/KEMGXLqN5izn6A1bQpYh+FqwEjGDwDEYGux0SZquNN2XC2iyJvc11bscehd5+
lbmzdSq5dgzn1YzNo4V+FnR/Eu8k4hgSLfHJm7Zjkms+paU42PJB6/5kOi5ol1yXWmcp5hum6RnE
jhyD6bzW2jHfm6rfkIDFZfZRgFshsx5AGzXlQ0ZyxawwwUAzUYyZBxcvNB12jqxcByjfOPekYK5C
XEXpD36Nscx7L0JaeqFIAlN89nl+snFCuj1yVjUxaX8JtOLYyXxJ1/HoIzbEmrdg0Vq2sloIFgh0
swIRyuxPiybupItRICHmYjHqzdJluQNKb2lh78JuzlDLhNgSQfZxQ2qveFhKBnIyerMxF4daewUN
im+DkP/vPEmOVfFsNi3BXH1lpOIcqWuGdSIINtI9NeaL6HBsqZeRoAVG3dlFxqSL1ih2cCfM+WSs
jI6r8d7bhyQBxwDThhuta3FDmnqpGxYWQeMQFf126q9xclsKf18O2mJynvLRXEXczIVPAn0ex5DL
D4P23qBuCzr1YCvUSh+YwhBdJ38eRXr8g8+edNc8hW8sCj4DYFrHqX+olXMNawhVfB+FJBzW3WmE
kCyJITIB6e1Pa+Ffe2ZPFmdogbdapJvWMJELclxlrMagOO/jcRuW9U1mYGULpl0YBNfGuW3bl0K+
MUo5kTYgltFveBWDL3hW1esUnAPt0xqeCzGtlVUvDTLEyeznqb2bPi4JCuVL0ybXX2MdHwSFC3Pf
MYroBPqVg1fW84aV2x7L9jYO1XIsfgXppWvNc4skOvqoM97Z0c1VOly65AF605IDk5HPk6N72PPF
2snvXKq+qVcXv8UqGgXyGsGT64BhNB57OFqPGWS8dKZjZRKVTZ999dhN11jcOYxyK5vUsHyNI9yj
evDhDr88+sok2eFj3vYyXuZ2srHoLdP+bpD9zizuEz1dFN5zGeC/NTH3WuxLrhjaItih7pKjqygP
IuRTSZV3TVOL4uoZw91SpdyhPVpnthzEgO2JBMGQLYzq0bGvbfjJeGlZcy9Uw2c6HBtBmo5iGL1M
T67d6K07w116vFy8GKaJuJutNn6iQMY7y0lD5JPxjem0S9FV2MFuDNNkCOUsYMR+6JpBKW8s6opK
r8zWFDyLBkCWYHSZwXqpk1WG9boUSAbeR6Y+0hJYVnZJVPvUFndFdzdAJKh4ypTmciTvc5eqLN+Z
OqY6wCPMHsf0drQ/HPkxzdoS591YnURtIQdqp3Q+qGgA7PL3JBrMEMnWnSg8wwmNLwLiIDeDLy5C
GYueIcHEayULxC4fnZ3psGWLUU2ILb7Kn8hcY4VepOODVZwz9ICIdy4zmjJ0boe0fqlaIB7lSIz9
xYMrNvDbaD4eDv1FM4nrSba9U6zUCAY5c/P5ZV9WRAfGWzGCxINllMX3monSRbS/gsii5E3QXLpS
2+sNNT2pttF9ScwPnAtrPANLfQTN0v/qiKhV+oMUe2J56yjvIaqEq0ESsJBZsBA4to2+Lg6jmxor
qmxcSPp0qtz6rkG43uVV9F40ABi6bIcEtart+LavjAfNkm9T5YQke/NPU/fecGfihvH6d11nueUQ
r6tEcArHezOzdon5q/JANfObTsljkTzBCT3QVWMy4SYh3NCFNELWbxUdkuwlzH552GZ1yZTWvkM+
wV54zsn1IBWsRPeY6h2EAxsIz6WtLj0ZpjRkZVBxVtPjML4MA+ksE6+dnAiQJKc+qk+1EZHthbIz
xM3O05xNiWMSXugBbANrcGLuAgZcjFwY840VL/ypHBYaHtECYSSM3V3LOV36JRi/9HlMtBsZuBc0
uD+5hxBceqdRWdwdk4Rw1GOrM8+T5W0ChlyZ7t+EWX5jK+/SBc5LXBhERUpjl+jhXtj6inTGRlXO
+0Bu0c2dK/ICt3P7kVb+PdoKY9xuWw31RUvzY+ZnK0MPz3riL9vBWdtT/ygV5v+s1eulLVImPSFH
EuObcNV70w2gSQ6WuqXgNNc+pS7PPnuN+vQoYGbzjRgXX/BG6FX3HDAUWDSyx/upMeYEPQeNKmAr
iRZsRZbcYP9dm0ZPS0TtUnTq0LTcafWwa6scD4CtPgo/CLY4ZJaG7d70kt6jNG1MlSOkNKke44D+
kYSsUxOdHOvgMW2sJ98V95CmPpmPUrL221iPNqEmN4ERHVQ6Muxy+m4FpPI0tt0+GutzGuG+irTb
qMlvgkldojF/MKJpX2Y0kKqDWu0PIVMR9jklITWbz4CDO3Ub9vFe5MFt2ZG7C4MrsDDSEzRdaWfe
Gbl9W/n1bW74HyDN3iY/ui95+A0yzr4fX+I8/YMNGaOmLS5ZWF7dBj8k6c6wjb21rmV/QAd/9N0Q
AgNA9jbN8d0uRLTs3DpZ05jdTEqivpQEQU2IJFM/RUsGWjXsvmBFO0tKR+35inesosE5lJLLl+Ij
TdJHfA+oOFlTL3oBfDD3jIeyGT7JdTO0NEoc6FK8prP7FkTCzq5CSEzEnH2b0r4qLJ6e0LLw0NE4
qhb3fhx0IR7M+iq04NKrlhXt4TwIxhC1EEn7PoTaA3QXLNWJj3zoCA9coCvfqpzacaW1pIwQSl/C
xEeyCdCsXpF45bmACnxtG3K+IVaCHVPN4OgpgbmsiBjZYRdcTyWhOt4YsbgGUZtvI0Z0uOPDq91w
cMHeuPfr4W1KQ+II+aFV8W/fzm/5l7BS0vf1U/ai9/U1cJojJuSObITiH8rPUZSQksy0B50mckN8
QJ4qn21alTO817o6SSmrhZKA49j05eAi7X5bJpNip4mdk+MLue5icx+lA2eynT4jNg18S5go9Sju
18I2xDKvnHZj9thxSocSKZQ9KzPyWwHzq6rqjw77SO3Ud1oi/XMgaz6lLY2lyBXgl645YjX/FQ7p
ZVAwCzKFAU6EkBQFgx62JuybaXgZDBxcgdE+miEgiIaR1tIpOYfZFshcwMdBI+JiXGXGhKM2MZ6S
RnvksfgVEsiNPNMk74n0W1YED017gDDQR9rZ7OPwlPuQBkjEtclKaEJeAePhJXB8f+fVjr0KtP7V
0m1t3Xc9vrFKVB+BWer1zteEOVyzApzfuR4zikuaR0I0ubENetUcmFxl79KaWtARVXyoVOqeyyoP
H3hbaKugIBreBDONd6rxvdTgXoq2xIll1MXG14loaLzfLq0KKQwbHwNWIMcHo4n8jA+of2ZG2c7D
ztD8o5JmeCRqEOHqEMFc+3tMtTdEr3lBNJNjljeaYfYkDoDZ4wEsknkFsqjHjWvWfbGPHVxhGBmL
liMYtX6Vl3k5AaaaopakEonsPi+xgVe89T4TfQjwPg3QaIHoTbQfWXY04iY7Yy1O71CDUAyqOt+F
aPhLJsvFDnskmB98cM92E0w3Y24Vr2WdqQ3jYGKz+GUIf/gEUj2/fk/H5sNNo+GsBXgBVQP50pvF
XF4SOz3OSJG0BT2197uchnPvhJCLYmZfmvschPau7hiVRcZOpv2j3k271qTj8xASVkWRNuuGF/6+
9vC2M0CsFn4IMsQM7QMzbqw5PMlyugaVfWIxKEbAmjc/DwcFl3FmSdwmntKHUYs2osL5xPNbi35v
B9pWSXmWdhIvVWGSB7Cc/hLq4ZsdY/f3pukZiXJrdumdN5/jmWKDjO3icUKKO+FNOQQdwmzn1SR+
oiF5djgrDx568LgQqesQDDUeJPx5GqLmKetcSmGZrbQEM1EnT61JMeO1wSs+bsLAxsHWYtBE4bpI
wlPlvDglDVnrfPZiJHkzWjTnMlgRPVtpmIhXvP7JDucFr1BzePQG86Nk6Btk0z2LB56UyWBHxxKA
Uddp0+cC6gAy1THThivvTkzlttyEfjmu1WRpO1fYPsldwj+KfNpuArqyqAzWoOEvv4/a7q62vJc8
xrfhDWeleTdJ0scLp2pwQAZ4rafKfeNMuvdV/AsTgpGnmyiT27QZdnihe+Cp1YZN6OFSaPrZDHuG
Rvz3ZTbcODhKDFMyTi3SvTUk4lprLUvReMsShSD2F7SJwDvco/WRORgaYuJjeHKprSqwtW6cfFZD
vARCBtC/uhgFkT6rhresjesxC361Qv2GZsTMIzx6E4FLq15F4YNdwYdow+0QPKXYY+0u4eWib/vO
ebGG7FqbLhhnHWS00WpEh5s3DeiUrL0VqfIj+wi32uAh0MlxgxS00qppN48JVKHdJUa3HAoSs6Xk
2CgxIKSpRpP9KTHEmWUZnhuOc9mpR8vA3DlPbho9PodlDDBDwy/NWfhYBsVj2dP61klx01hompgx
rmbYzYiEBLaRE50mPd1IvL28Q6NTX1QXwUB0kSVyhWDrYIzyXmOtu0jBlwhGCxR4empnsJitzhCQ
jqJyN36W74oRYcAwp1OsO0d3orYMXZZYpJs8tR6bMH9VuLcWTBNuWn7AiNiRGKeXyesWhULXdMdj
DI1QK7oDuvRWQH1NcwvVVBESmfa1bs2ePO3sj/bWhm+lmGuXOokGnoTSPOoWyN0KzdxFgiS4ncbT
qlAs7SirvcUGCOzbZCPCWPibxojuhJ/cZ10wLvq8Vvgq6mudEgB2DQYOilZJeuusrLcqbpkjFj4a
VTdqC6RljAjyprKtvczwVrfWKu7bE4niSyX6NXTLRQdEzTS7Y1NED75nr4faUXu7nOZTZVt2MXvl
BIzaSXJ2VySmK/W7HLWLgfNaw3GM6Zv+xR9xe9a1/RiZ5Vtmu29dNd3mor/V8wDSTpq+D5n1i1La
WBZYZxcpkdW1DfOBx7DCkh/V4wLhql/iJ2F4E06nyS0vGuM5yITj2a6Tjlq6kpjZewZnRNOWuDDO
5giXhx0M0zLQ87XhOU+tH2+Ntt83aX2wkhh1Ws8fMxrdzJ9Tx37M6Ke4L0S9q0wLMEZZ8JHs4lZo
yX3jBWDGknyVBOrotd4V+CBNhd6bkLHRHiybaHkP34n0CgKoNsZX12/uhN3uND/s38j6Wgwmcjxp
pfvLmEoFySjEJUXyDFVEvnruCI0vYrtjX/zqyvgh9jJcRaZ4COxRW6ZTay9M2d81aIM3RqzZ26j3
yEHALXUH+C0y086ZkzJ08qxsC99BPA+yhjoNVCJYjKE5a23phA+NiXo0LAtfM661l5aHwSk5NMlU
3sjJNwvGjanQDn0ZKtoKW8/eg26W3EzQrsOTnk/c4F5kMGrv+nqnQUJOIYq588iW3JmEQCowhfks
ofBflDmo4TKISeBd8wT/UQWv7VeaJC6RR7+xVjqL20G2gTf8nCat2yWI9b8iLwpgCvt2+q6riDgO
r3Q9QiKPvJcqyPQ/tVm6xSFm3wCe5GbSUQE8vJemnTzq/kBmQyMClLh9RHSKgm/KsvnRhj/bNRF4
4nHQW++MNF+muxhSx76uSmJ6ViAWUMGpoW3CtdMAvAimUrbLqBYAL5FvJ8KarNJ4xJNRI2dvgzC5
Q3p0tkBUnKNfSH1NowKIcnZPMzhNtgMsiGefQNarBH+8cRvG2xUhgPMwsec36kAH2GEKlELJaI8D
xXxPp8GYC3F9mTfdbz9olo7yaFmFct2TKVH+KlsvfpvRSMzBL9KdERXNkZIGGmWyjaf+paOWggVs
DQ8ekwJa6/gjbuLHunEvtk00qZQhiIBcASLp/HMRpQ/R4H1EfmOsfdlDKBwLn061/EMd+oiH1znr
QYNwm2f9koAu9XGTMrj1Q32V+mm7rtU4ZzBwbhD8Rlr1M+st0TnIS77tlcGNvCOckpC7AIsA9B1a
dZLlF6uE3NFrbA8DaUHBFub0ToEqllgwBowt1XuRlteq5JAPBx4MX5JPoVf/hBSs7wnh3Epy5/uy
kU9Md8Fi66hCOeMdA3RrkzaYywC94jEv6i37dHjMBjckKF/Ga9edpRTHPY8K5FanCQjJPLybZCRu
ZlYhSVG3BlmkOUtzzJ6wLytIjuykSYqI5H8YPoU97I1adUcj6AOyMWVI6jbz4cFAgS043ccQemJY
pK/hELz3GXJ3O7npzhlmQoBBFrWISWzWeg5GowqeVcLUuWs6khQK++CiJru8Bh6f7YhAq8eKxwQX
V262yxZfIoXx7B50x+QliJJhXCdGNB6CmqRLIex8Z4U5Tl87qe6QX0e+78m5GS3tbNCi78Ziegaq
nu1i0XU3lHbuRy1dJGdZ2sxAelnCTAEBhrozjB8+ExJrg98Hr0FIYQLRlIzqUM/utCzWk3Rdir5K
jyHx+9ekH0mo2EZJDSQSGR8Y7XBDNb0DR9RhdipTFjvGo6ABjFhZwCoo0DTNAegUgWYArBhu4KJb
syuDWm5LlYsiiWsc1AbYb6MgSSHS0KIest4Bk0Yof8NHmc34qbrnS5t9oDYvBV56DKhkBiatUdWh
TRt+V/xWi7aNQg5B7FNOT6cdq6C4+BVIeNdLsmNX+9OyR9I1UqvcoK6jKgYAvH2reDFkxJyn1vb8
SExW6rxaENUqSZHCP8+wWsxMLoQTDYpFkcYPJgACQkLzAczLadn5BlVLjuO27gxexbb1CekF3LwY
HuOGf7Ex7XtRRxZs+ByolDPUV7uMdejBmAc4sF+CPq2WvlF9urbJYzXhoUksrSAINL1QKcV0HRb5
89r4M2gJsbJhujCoeo4U6WVTGjd1Lumo2U81sktgE4vCf++9WOEZZjTsibjiuHb8lQjsh1AzefeX
9R/UWAUK2ch/uxmPC0Ry/wwkPtpOBQHULtKHZZrl9ppH1uTfNcJT4PgvcMJA8evytze6Dp0YCB0x
QmOkD4L7BcVppVKL1FNkQDYHTZavmZtM1Nl4TfUBtEPWDSwAEFX92hdOBbYOC+hsgK1Ym61PHNUN
b40hTkdSjENrbbyS2WtgEr23Zqd1ZOkBgWEc1CBienmT9914iHXcIX5toxn5BQNCiCyApt3YOceI
Hq8YO9tjZBY6sCob451hN7u8K5KzAH/2ZAoxMKrVrAd/8KJfJosgmIa1EfaFJtlNDqvpqrxwnv1R
ZbsuwLcjIrRkY8y0i9JTZq88Ar+7yp9OzsTvUXh1da5jl/CZVbt3xgCbKAwSEku+51LJVuVDb+X2
ga6zPOTkeu+qylFy2RuWhxVEgyAGgnDmLg32XZUkzYFlZNPZbStiwXrGaH3MK5TCZGzTGSPbsixC
c5W1CQOFfyyHnEP+KVNq2ErkkFfPywdm52Wvtp2wKtILbvMUSjzNy6LGB8nIEfe+p0UMuxn/9Eyg
rKU2GxoBj6N2pI2cRTLDLS6Gr9WcEEC6DcntG1gUNpDImWP67aaIDXKkCaZWYcPU8MRMCzHyJrcB
B+FtItBU2LuqCV66VNNeY8H4vUvwNjF6q6KZFGb5n03AHFJvvHJtjLa9yq3KuxUKzyP8/2JZB6re
YuJ2lgbTusemn+S6b2nPvSENl7IY221Tmi452Sl8MUcPJIpwWXDdhVZHuMrjRQibwHsVxTj97po+
BhEUhD3FO6yI3jOzncZjeRdmpbyPjH7cWfaY/DEisyaKprjzln0VWkc3UPGhnUS4w2YjT1pc9uCI
Mvc2t9mSvgpqg6wwqC4m0rD6+gwZneJxkDE6/UimDj4sXrx6GJdd60QY7Edqexxaj50tjFtQfObb
0Hsc4nruF+h2hZ2ry5AU9Uti1NBSwP5JTiptujEbR+6arACPgtnKbxgyJ+KmB024lrIx7oXsqCFH
EwmBe6MoEKB879mIssxje0o+P+uOdds5FiVNCJJAK2Vwaaa0WjlAIdd6bXQvSp9Zz3anN7ehKewz
X6C/8rXcitdC99Whan3dg4xZYtSMR142DMoy89AHCbltWXJE09V3PdcWYQlFIZHUkFi6xSFFa9uE
uaDlpuq48XhZIyOlZUXwutTMJZi64neaUj+tizzLxo1vDSpfJIHAzCJVo2YDiFrXEfvaiW+Mr1qM
Lc8WcbOY0tkf7WfGhZRftTfMYTY6gn2ZWq849/4EPY5cgo/ZbQo3XdpmmEwHcRPaoKS8MEx2NX0C
Hr/Rqp5czcjV6r8YYImElUPVxpGbrFJLzYPBGNHtg/Vkyd1SAzxBmwDBf5UPxt6YE6s2AV3infPr
24O26imqKbq8MLyLgK8J+eDUIJgk75Dhp107X/Z3zqupqCUdw+D/mo7+ZUXo4FX6wF8G0K8Sn3Li
pQbCLEC8q1L18c9rfb7ZQWYJ16IAclyGPl/X/Qmq02DqCWSWMfxbJ77pNSwx/3yNbzYWWaYl2Gkq
pKlbX5f8OW2lhg4CyqZIf4W4o52pWFbdYxtdA+8mrCEiddf/4IrsnZQ6S7MtXf+y66oAtFpEXi3Y
4OkciIXuAEKdmp/X/c4rpL4sf7TMv67zZZ1Vi/wCAXBioTowO8pTOPPrYFlu3WWeP4wbsf55eed3
P9jfl/yy1WrKPKlA4+gbwABUGVg3oUckP+y0mjfdfv1cNmupXe4/C0jIlxuQFEcWttBTNpqVbGzi
vssWnxz5rtUgNrw/ntiS8cO2rm82QVq26wjbVcJ1/tfeSbzjQMr1dl5n0PaMnLv3yfMoedk+4CX6
D3f9N5usLK5hOCgAQgnnyw6taoCwBv1G4LlpNPQ6BvQO4kZcf/ZDrTadIX+44He/miNosZUkfckq
yH9fkOjTEyVY4thFRrgYYyU7xk2SZv9814v5z/76s/19lfmv+GsNYzSwFzVR872x5WGO2HCzaLfU
uxAGluleO6QfUPZIkLS7Hy48P0//dOEv32fD+KDljBYYY8zH0RihkOWKnG+LqwiNoJ3wCnu0QQQE
j5VhwrHwfvoT9J++4vkG++vDyyYnpemMgihg9GqzMnghoqiP0TVgiDctU+DV0OrRi4+YQttl9Gs2
stLCWANDYKNZ+wbUfoUvYlUqxWZyhxYpKYyWynP46Ip6lZjOtYUZHVRmvx4ZplWV0c4Tg2AdOsxq
ORwN/guEJ8Cd1doCK4Yd0XvR9OlmKFsWXZTJ7QyBMBxjN7uzMc5+0PATVjDVNrbGu7zA+2sbYY0N
P/5TEEFva/7EIMXsoYL7sLI8yl0fkog97EyBPwZMG6jPWjzqwnnLbTUjMEKQ+sUbMMXnPMeDn2Pj
RdfBv52k7R9hUEmZyLVmSqaSpVfIyDTIxlQRNoWpSxiuwZpd9+/k//Za7HTrFNcRmpRDZzXhR/RQ
ORuRnEq3uoMgdtKZ7i+F6b/QZNLSzNylMBk3GGCeXJOxpqEVJTBcwGJe4jD/7A+VCbiidCC695BQ
ebUUvyZVfGIRZLrbt0Qv7OHXzAoOulEBxCEDLiRO+H++ab99WExe37pjm7r6upwV1sZoaCbLLQav
xZVVjG96jGfbmdQPOw/Fd682h32z845b05Zfz9iiB0Wk+x0IljXdVLv0bv2d2LHdbVH9OYUP7qG6
6Luf1iBL/btn8q+rfjmb3MgvRkwMYgMc9oTtz2zWWL9QldQq54CS1wlND7f/EhOC1S7lAqb58qdX
0jdfMjQiXnk2VYb8Xwex31cDu5rI56K6HVO4+FoQ7RhauD/8mOK7GuPvV9+XVbvuOGlsm+LTyi1c
DQbRzPzv29/aXXX09+4WhCg7vE86cxxGPAt/0/70B3zzSame/vWGn4/Uv14/5Cc0ryYbsoHssUFh
5klOumOyibdY51Z8x0F/qu9//oa/vbn+uu6Xoxo4iuxplTmWg0ehiBERA6EFx1ac/PQRv72j/nUp
a/7///URRWphzUtwnukIFdgCEC6hhYE57d681lnXwSvrlVe2/X9fk8s3y3Ip1stKh6Lk3y/begw+
hcdlCZU1C7bq9PfUCM77f/A6+NdV3C8fDkciE7SGG6iEQmRJezMh64W2/OlL/Lb0QNBVQihrfh/8
+6dpaLyNer5R1X12wh2yh+d8DQ/50l6b9pI51yr+1Z2TM2T9/+ADmkqYBvFiSv4vX6Pfuk5gWoCg
BkQ3uixUDk0+tHHi/HChb+/If13I/vJNeqmbAop3wa50j25DfEdfOWhcTmj+cKFvH7m/LvSlysdK
lTcRqNqNPj2EDaZUlLvoh2t8Vwk7f11Dfvm5oOcZIqGymVy5YwEMQgz/I4bXV6oUlQ7iBkP4/9cv
ZX8pFtn1FyR2nZMYSFkUtnWFccFt9MPG5m/KpX97M3/5YNhDogEmaLcRRHjQoSDq/nAF8d0loOG4
QreFSbX95Y4zLGwmucGrqdtgw4BDsgHYOK20x+AOBMiGrS4mCxJ++PK+vagrpWHpkEAN8eX5itPC
AX/DYTvhuBozgHk/9Jbim2LXNv66wpc3vdGYyEWj32+msAcwCjtNC5mcd4JxGBsAETaR6xyQDenI
VNcUn4ZIj//nO8RGwGKGrRydo/XLh2T5Wer72MY2g6vuGo/dDnH24P83ade1XDmOZL+IEXSgeaW7
Xl6lqnphSGXovefX74Fmt8QLcYit7p7up4lQXoCJRCLz5DlE4UgNrxwwDNIbsKKIsqzLzAGLot4c
FZoiJVJzF6KqjFlIYH0aTu6+csZ0A3B1xZQUUZc1+jMW94pWZ4ValhKYjQDGs9CohY5p4KidCSzw
aM/qAOi96v39Dhq6DsYYSQRfs8KcsVypSTAok+xNSfUaCv0vI/efEsoauG1nzR2Xduj/v1ibUCpp
X0jgoNIwCaFCe3icv/4DC4Ziqjq4YGWFjeuACI+YQe/AwqADixBCC0irDF5BZSWm66gR/Z8RNqan
TZ6NYN6XAXYgsZtV0a1amF6N2SErKuW3f7UinXE7tOUwtJDCmNyDfudVA9pu28CaXy9Xw8S+emp9
P5hgoGwuEjlGPWQxOCd0dcPwtJAM6CUiAjI+bQiT0UUVJaaJ0VwSlWl6msO2AzVrqCaO2MjoTWwv
ajXcGguT9CctXC1Sy7CHmM/goTjpBUg9Q4zwWqMNCADAkjZ6SN/6b9s2VzfS1FEigmcQRNtrk4qh
1n6Eqp8ngQ1ZmPUzQHWxpaKS8w++mIm3sWkY78aY7czrMofGLfaM1PdD9CMBLqmA0uP2ata+2dII
s4EGwI8ZCKMHkD4+TACgFMDfaETGrPvgblta27elJSZ+p0Fkgn0AuLZS/dWY+HcPeP22idXFSJJK
L0GQ7EhMgANneaZWDe73UT6XXW8b8Z3uT86QPm3boT+VKf2AJfHDDhPg/E6tiwm4IS8Y259JqZ9F
9D8g3TR+NSGfo0A3/N/ZYzxhrEE9ldDsskHFQqpLDNZdMt1wZ/V+Ko7bttaCN7IrQ8c51vRPxfF0
rMGj2KHDUkkHCUpcmVT8E5eTDEVE7RP6HGyKhEeUoYB6ZPBorxCKMARTAS3ghgkvV167Y80PQ4RJ
yscmq8uig8eFkvkllwGTIFX/vSD+KZSNfSOOvzCn/X17+2QaRz/7xp/VESY8+Hne4SEACD8YzjoM
aTiynTvpbekp59QDZydChYXE8xswgM0B0GQM8ewg3s6JHaseKgMiLoNERP2cEZoJgOMBwQVpgEIB
4XeH8UPPKEGgB7LTGz2VeJu96jcLi/RjLCLxDBQ7oPCyDHghZM+jILifUgzqbu/uqhGTtm1QXwGO
kzkIcUmg+aNi3q7JG8yHekR43DawVlMBiaakGOigAFLKPrxVSiYmhsgys9/Kj+RhPAenxG330SE4
xC8VxpttZGduv4MsJYkt5ee2+ZX1ofklmUTBc5WI7CtoCNV5ErIE6xuhtKyLp7yJOJWFlTCMhoNM
0P4iQO6yhTlQR+d9oLUDUifgzN0EpXLF4L2737Pk61OAh5YIfLapoASGy/LaG+B+GKUIVfRARXO2
qmlyIKLhKWAD8CnKEOIZM0TiCwHaauN4AQuJB02Bw4hZQHCP2LlZO3Fbms5UFRdimCCCxCgt2Ecg
Vce7M94vBfanKjgiooomjGKwxQkBpd5ehhgKKpWKB9jDSwmSFxca7p68r17yXwYn/NGlb9ljDkok
ge9DGABNrmTo2QKpec6y5txAYtoE2elMgK/Tc86z9PPFqONl+LFG5nN0CXAAXQtFOoCRXsWyxbRL
Z5boWEvAbWqEk52v9GRgjqD3qclwUmKy93BcCn4bJ5I3HUGyZRu/gE5B8XXyBifeFx64vA+Ct31y
VjLBa5v0aC3iDxHlWsIkiOqJR1XDWIAn7du31mpdOKkzdw+oEDr+A6/Wu+49i6UyEWlG62EekCV6
6SEate/Eyz0htjHIDq686BUC4G78i2f0c5S4XiqTsyljiC/YYHuz5q1SwYX8sL2XvL/PZmpzqZIS
3HxeJ3aWkkMjl5NjfI5B1wtgjsAM3iMlBLbXC6vZA5UzgKG5h+khzm3B9UPG7fPRCIGvg09AohG1
K0yMUq94AY213RfzS67cU6/oXnzOEecYxlVy7YxF4mu1UsAwGEM7896kUo9etwOEMNpNngo6f382
n0UndvU7nnesxRfIcit4FYm0/8AkIHVeTRAgqSFKb75CYxNcGAkYdIudMUC885wnPaZL1Kdtj1n7
oIRiKcDDhLoJe2uaZTBlrSnPXkpAegMA0rc0xDBjm2icT7q6uA9DbMU6qqNG0HOVgFjVhLbfSwSw
YTI8pHINCaQfSgh82MjtAXBWZzI7KidgezUgZoCvWYPwxpr3YIK+AfOC41u1XV78G+gmlZyVSvLn
e0IiClTQwZ2lIY1lIkvZNmAxrCGQPNiDq9qJWzyDy9gqDpVnfuNVEFeWCJgKal7gspSBgmBOihjJ
cw3NvMkLo4epecUM6Glujb+vIiLx+LCiMMcCEj5tCDawyeuCr4UpuKQEVUuHsU/tuSlAggCRYNR7
jj5o53sotW376ModSG8jmSC1Ax6HvZRaDQg0IagUTwJ1ZDQRO4E0eRPEQFLlzraptd1cmqIBdnEX
SWMLtbUU08SyTi5jjxn976PI3c0VB7laEOMgaa6FKabWZCQuE0iQ7W5nHEAX4Kg92vdW5PECy8q1
cGWPuXbGMG9VkEIiw4fcCXrTbsx7565/Ih0VUVDUo2vMeKESzz3ajaKCCQ1AT1GysrQGTGkTmPxL
o9xvf6Q1Y0jwRcRKCcUqto5TTaWOYRKUjhTSPkI/4KbUIHepxN/DknjbptZ2bmmKfsmFPzRZ2Wd6
Zsper/goJH7rEoXjcauLwVNXQxMAI1ufHkayqIJAA4vRBdTfG/M1UgRQLAa3PhjAthezagoPPfoG
A1iPLbLoGIzP+mIEGHv2gH678/tTnhK3Df/RrqkAK6l4iamfKvGTVg5T2YKLUp3KXxF6Cm1GOK/1
z89kQBPgZ5hh0RQZqer1h1FCWnOlr71kgDgdaCX86WsJwbDCzzFJxOurrbmBgfc46BUUHQ0iJi0e
cs3ElAoIKdTOcCJIkJoYRd3+OGuRB+VCQLwAY0OPhEnd6sIYFbBQKh7Aqi9TKJyiuL7vg+DvEzh5
aYZJ4NJOIpDpIIMn1z+AEN9hGh5jXAlnMav7tVgMEw5CDEcoUw9PMyHNbqGvAR0u8Xl7w1ZtmPgg
WI8ofXoOKxja9WsJOFCzU3fgBLVAscPLBul3ZV58aAjiw8PVFJTWmHWYRjPkeWOgc+UhULuhB+IV
qIdjENUFCQiGsJzgZXtVa26wsMimSUmdqmrcBUAcdynw9q30iIngvSglPAzK2vaZCNb4RyH4H+tv
badFKIaPXodB0by5A8vH9krW0iDkQB8WGFcby1H1W1AIeuQ2u4H+hJ1dQCPh1TeFFzi8avgKbAnR
YGGN+VQ5Zg0BIIK1xkUL97a+y28Bi7M7DxTUd4qrngQn35G77TXSP/rJPz6MqkxaVI15ExR1PXoy
OFmCoP6Nfu5d3VUYOQdRZzvppznBmI3Ea4evesnCLpvXgsc8Kepm9CoB5MIJhNnkQryb06pxthe4
9h5abqvKXICAJEJ4WdUU5LLlAeu0aT4beigKHAYv3BtvgsPLVtZe5lc2mWgLxto2VTV8yvxcQ4X2
BMi8B2YIlJtd1UMRYue726tcu0wWvqPSs7K45eVwnpV5yqG4pxTGb1+HErgOWvBdCbVrDJFhfiIG
ET/nNl4pWF55LHvzt+CDR/0BW1v+kI/il/QwYq3KHmrJt5rTH4nbedmhOWh7tLH/yasB9CqKRJ99
It4N1ysOUhU8tT1oEQs5wVzDXYpB0oHMnH1d/5ILM8zGGlGaFiRAIjCWh1gqfyQBBnbSvNuFHSV2
ugNNplPqZJeANhP0VmnVWamp82LDSt6jIEtUVAUgBKyVCXWaHwuA1SojtIogCxoNECATRcgHjsTN
Al7veeVowpiKEVSdYKKLTUyEZDIwopZMXhlDN/oUBBEoO7q/T0uvjNAVLxw2gEwCRi4DlMxAaIAp
uRaDqyCV3D4VEg3QTHRDqwc1bXgKunKsg84iSGlr6KUC+5LIL8YcgHpLx8CupvkKxlJH47c8+SKY
EcTGK6cKY/oCxM1OLRkmrzFD7Zeugt5NFEBpA4r5Bi/DCtNbtTg/i6NYPGz/2rWPLGmAxtJWuWKy
j24oR+RVB9JhLxq/19mzIf8EbUYi/n3Ax5n5sMJsPGTUfa0KTVzPB6iuX6Id2YHC9sjDmKzdZld2
GJf1Ec4nTCwqqInKNuSwIJl3m12C3eCRC2QZLcNSXPEk5JwWw8p9dmWWubKVCvTmhYpnfp2SS5DE
RxMCorV2G6k/exE0oH4MMk6Bc8esYH/1K6vM1R3VID2aIGn0v3X8/BZqZRAhA0kqlGlcsBpZrZ3f
Cwcw+2H+rMFNzrty1g7t4rOyWddsVCL6Xli3lAARrimj6A6mBLLCniicmLi6xSD5xSsCndpPb6Nq
SjvSS5AlHDEsmQ2Qyekj5bZI+xvkyhdtkA4CSn7qrKmc40xjLXuapYVh5iZvSrSHfQ2KGNDueuil
6gUMBZxH2WrEWNpgrhUViiCdAt0KLzwYu+kL5rrBFYgJOit4/gF8mxNg3Nvq3vSn/Jl3o62e/8Xy
mKumIFIP8Sd8wmnS0G0i38tQoWSXXjmanE+46i0oQyHI6LoOVOx19J2mVBT6NFXBKRxYItCwcWMP
4ts/iGcLI0ykIfKsD62M9URpeRoFcqrb3G6Jfy5SjbOe1a1bmGKCja6g753UMIWsCxzKiZtPP5t6
r4k15/G56oILQ0x4KcgURTI0gLwxBsctNk9DuWt721ZSObSFMPgiAv6Fa4vJjEOlAFeESZAZt0gd
m9ztBvMs5s9QsKCDzF+3ra0tSJbRkNUwjAgMJxO5ZgU8ArEOvvoy7e04z5xQ41w4aykUFvTHhMQ8
McbKEGsMK9IEHKSs0T5F7i3NVvwGbkJX3M/QAOKAwVYvn6VJZg/NZMaIP1SSAM0KHlRk+3T+In0z
M6vdq1bvVl50C+w+ZDS3d3PtxXi1ViZEBWJMAgioAH57NHaqC4Ewq3KKA6Q88V7ktXrWspvlKtlY
pUErwATew1OzLgSRbQeh6bFXtEMKnQkQBffxpWgF5dhh+p9zDtZanlcLZYIVVNl8ELO873APNkYr
97IdOLxqS9jRyRawrl148XEtaMmAvQEaC/wTgATXQcucFIhFmpHqhaJ0HipQy+oXgMFfOJ9w7Xpb
mmGOOFofEmZMY8TGCTV0q3Q6wzaOmh17YOzv7PlhUixMTYM7zY7RwQMHPc+JeAtlzqREGnDPCFgo
La5LzgH6lsK7SQUW7egWh+iNs+jVMACUtSmKQKAA4Xy9t3Kfp7kxj+iS26OjfhnCPQHRCFBe0FO3
RY/YlX5RpmPB2exVswaRTR2TmhqmsK/NgikoVlXgNTwM/ENnLyzQMJS/cdZGjwGbNkBF548R5h7S
AkXV1Q4fNKxBgmiLLn3+g7uo88RgR08m/xOu+tDCJOOqQj8CfKpl6ElCmlocOpAIggPfyA8dBHFz
KJSYw62sB5xbkGeV8VyNDgTWjTl6c59Cc6yBREKJYe+GeIWGdKWFJKEq1TJYAXvec27NZdHKwHiN
psloazAfEjRwzRjFeM51eMHYaQvq3FE+zaBK5axx7aZXMOSgA+MBkBI72NskWhTWBh6nYPRLgsLO
QExWQopBtzleQyM16zVwDLQzgFTSPxVOfZLqGoEUDBqv7aGpaPN+D8UQr9XfB9q4p15Z3UIdk0JA
5GOGnj0LdVqmWq9AjqzUfpIZ42z51IJ7WQJFMFLAHnywmHjv2gpkYVCfFd+6GjwJNH2DgLmS9ZaR
Qgy9/yZBbXrudz1ERsLumOQySDKh9waFzTH0oUj8qM/oIOc3df61bZ/RSUygSlHbUvgwZAMEOHn9
yNWbAmULUQMnLzoeLCYA9ERC3RN1RH8eMmeaGGL0CnLcGKo/xwMoDsVWfswgfSVN8ktsxhj1LebD
DJVB8KspiLDddOB8WppwsJ9WBVDApM0XNPWYe1NU27bMCXbaLDJbz+vXSpnsVPTPeVcfRmAWBfOH
Oh3SQdlzLK95L4jfFFE0MQGL/biOdxhjUvVySigoRARRnwtyVl12co/WeQlIGnJXzq28whS+9c+e
iODUwlyBZqqixMb42khDoCSRLgQpGo+SYslgPzZMj7PGtZiOcio4LjDm8XkEVUvVNlcGhFsQqWnv
ZBClK0DzXHR7DNuBYNjKoVeV87Z25bxClFNVkTUT8hm+KCZEC6G/g3lQb/ZE1zwZoFR5JEdiU5hE
9vcXF6zpKNTAiSi67fpD4n6WoXFEoVe1cRCn9qAVnAWt1RSuTNAFLypkZMgwxezDBJikIYQ3HwjS
VbPqbQg7WNMXyYrc9g3EW/YAaaWkbgA17+8lt94BG8qrLlC/ZE7M1W9hTgz4fIICvP+Sl4zgZ2zB
wRJ1oOWByASEDeOWGzNWzgneIqh0YlocsBD2VRIXfknAW4Qh271xb35V3dSZ3+oX8aBZ8Y3yBfJb
bvosPG177orjLo2y75Q5mDM9GIEMq+df+nxbZpwki/f3GZ+JkqiPU1xpnoipxhhx15R41QvOvr0/
TxY+o4/5qMQ59k2+z14JJCSOqUNHsmcMaVv9F8WGdIMThJbCy7HWHERTAbDBVApG9WTm/s+MqVCy
PEBIhcaUByUg/94Hvx1444z8oQhBBt2Y9R5cf5FTDv2bNGRnjIn96MJmtuduGo5dTgSHtImwMyAF
dwuSTF7NY3X7NQwHoVOICSEWFqxXQQ0C/nnyIME67gb0DROpEjnRb9WIjjo9xFEVZCdMgAdjrJF3
ZT95BaRa++nQIYvf9lKZZnHsWQS2nk54ooJumIyJMdSyoARhGBKTMmoMhwxh77WR8EiP5eA7cyTu
8yJ/LX1owdmaXf0yXQjYAUMGuR3B86GUmQKmIT/6E/TJ5DyD9HQN2aZmepSt0DUg2sLJpdY2BWMV
YFnCj8agKOMcJSFlM0gT8aCIBKnMJLmr8JGc7X1ZN0LnRCXAUIAEvA6XGahODHDQEi/GgHXsnzrt
97aBlTlUpIHKhwX6CxaHqy4D8KApPsDTLsiMndQrX/wz2aGFsY94ZBkrqwFzE5wUFylKy+wkaKhV
UwjVaQ18eo1DxORHWVdft9ezbgKXNNYESVkWey4JzRyGqJeh81sJoIEH8Vk/BhxvXaunUgqqP1ao
Ny82LcBKVC0BktC4NF/ES4bBe/+g4VI+iYfgAhiCXaAKVO6g/Djw/E77fFKubNP30sJ2MzXpUKbA
To5wCYgaQq5HtLTxN0heOB6+ZglQSTxj8YBGdYJxvh6SW0QwwtlDE+cA1npdxqsSKnalGHDQ9Cun
H7An9AKJoas4/uwlIqpDX2gi8RohuYuC9jno+psshuQJNNUrqHTF95BML3mfkf5ZJuhcmWWSkWSK
tS4kMkFdq7rJ3uta0Nd4ojgI3ldbqxde2WI2c2gJSORyhSBJBpD4nDvVs34z3aW/Jw/8s8D77LYP
wsrD68oee67TtsTzCJEjMps9ppN6K+nBY9S0JcfQyvschijqC/A19E2YyB0RIZCzMJ29GlWBtNIs
SHK5BqhK5Bg10LBzxELeG2nHMfueuHz6eAiMqAcim/rU0IWiRzXFnaR5EBAySvDuWb12m7d3QeDU
+bGZL6rPywdWsnGMEn2YpAdmcfT6ueyAERU1FGBFGxJKNuDn0MixyFHbB7cq51CsHr+FNWZji8hI
gQlDkKnES4L+TAbmXDG/h4iRte0qq6dvYYiJZhGEW3ylJQRj2YEtZYNTQJtP/j6MP1D1Bf0tp3S+
5jAg1SNApeLalNk0GIO+ISY96XiQqfb7fJa6r7kEKZJu1N8KPwihBhL+KlO9c0dopHA29ZPb4PNg
jAq0DnSoWgSh4PU3BKVz5M+yr3ldLe3DUIeaa3nXJBg2gSqJJfXG797Xf0td7cyFyMlk2cuJ2sbs
FmVIBG8cbsFr20M0pl2hgbUlM7WbMOgPkZRz0Cs8E8yxL5V+9iW90dHKMWpbLPxnQ5oGTuBkPdNQ
0SMFSAavUiwIWev1OuZIqwpNDQyvh5KUqYH9FQIEVi4ZnDP+aeiNNcQcAbWtMr/GPefpjyjgAuHk
H3DXgvjdjp3o2T+r1ugGoFsDNtt/Gd70u4LTc2G3k/0BzNEgWqa30IE2vKzukH+5Rl5xLtlPFwNr
grnPc60F1b1WGBDWiFpLQlFhMsn3OVGOfl3t80l9AQE+WL+VRy31XUGHbmQrA1yiyxzXeY/Uy4jK
/BJ2utcE41oqDzkkOPE2nx3JUl4kyc52pis8kx0t04f3zVt02/MSDfauYg0zZ1IDOWobhKWB2d0v
gTKAI/lhinir43xKwlz2fpY2oIfMsM8OHSEGle8udnxHtynDZnn/95UpdlXMaYey6QiIOgyS8WWG
SLMJVpdKfd2O3Z+AgKwV5sCrkFQvxiI0PMiqugPqJkClgGrXyXaVAzRsbzd4BD0GDq9NJ68HAXCe
oHGM1IzNDiGjOyQk0zAD/b08SE7lDnsQ86UAIoY2ZKbLn+E3f5c7gRvt9J0pHhQNlavenV3wSHi8
Ltp/OUUfv4bZhsGXhb4eEZLic3nwjxA6cA2ncqpzuP//2KOB5/NRMXVaygGbBJuwEgWMNmo06mgw
g3hah/4Tns0XFYLGEA4IbiNTfdn+zuve+2GQ8d4Mk995qMGg2A33FQb7zDL/sW1C5tlgHFbMdUMV
QqIj2kInaVZs3b8VU2CNrGbX7skufpB7iGbbOhgjf7YumSzU6PRkL3sBypF8F/vUd373bVCfSxLA
YxSBf33PVH7Ui02igvuzLC4CFIhher4fBOh3pnHxtVOLwGmUXrIbCeKF04yMorybSr/gJEifqv3M
D2EjY0OyCG99iBPn5/48H9CgsU27P862b8mWfOpOvG7ppzopa5EJiTJ0H7sKqEyvxRxs5WKqC4+j
nVZ44P9x6LgltVzakaOepkfB4Z6n1ZD8sfVstATjBpjPZzAcgHQhAh8/ILCYhvrWKZBasLRHYQfd
ETBsWnhfb3shd68ZL1QUQ6ijEsTgoGW38ifJkQC9pVyT0Aeymzu0U3hZxmokW6yViR21kkKOUzCp
xdnTv2b7DsS35BwjjHoQoAJ1u/kANPdBPOu75i6+JwftJXg09uCjTTwe4+Z6JFv8GqauJI/oRA4p
fG0A1UX3qjjQ2nbCF8rAM95A9JKT4axGsoU5JpcbgiYMhAQZDkmfpeBVDWRbNnFPBRDzLdztb8tz
KvpbFu8nFURuY1X6updV02nukp+zTy7GJHPSbN6SmKQtH4lQg5BQB18sFHcnvXmYRFy/fecaIcS3
oSS7vSyZZ5CJU0OYxJ3Z4ZP1nnGEGsoNoCPZMT0E+/EA7ey9sgeQxcZL+Fy+Tmdkqodxlz1BC3zP
b9KzjzkmcLD0mqapTV0sJDqkzsrZmQfIlmREnK06byGCLt4n3fhrCnTOl30vhX+6ED/ciH1WmYaq
GHKPLVB32rG/U7z5LD2hYu/G3zKXgmjCm+wJxWOb7Mqb8iFzKsHudwI3LVlPYkGRiycK0fG8Y3ws
8SfSCSF8bE4x5Uuz2PkNwltQXMJ5AmRVdEq011Hfkb9L37b9YPX+XJhm/C4WKkUrZeyBCXnZpI1d
P285+/ypXPufz/uxPMbVgB/wxYjKJtBeK1Bnj9DqPvsWYEM77WF7OfRPff6kf0y9X1GL04ogNBZa
geWUEmZ04scMYkmg5JpVCG1330v/ZvY5Fj8h3JjVsQXiKRa6Kp8QjEbP37Vfeyf8liKD1O7Un9DX
ui8ftH35bP7cXud/STM+Fipfh6UerM7G3OKuDfXuTvRND/+9AUBxSho8tgblFDYddLNNbyLDZUrC
/dDWvNcJtbG12cytVwO9rhUlNpvOpoPb3S5+CWgtm7vCm17IYXvFvC/LXHhjWLVQTMOChbi02/xr
oJ0DclYreGx3p0DlRP9bijf2w9KbYeFLQqYlKhFgse4FR/N1p9R6C4qZzvbC1m/yjy/JXGbA8kyS
quPwQ4Udko5Qmk+6U6/eiLzXDy/MvF8JiwWlSZdnpETOMB3ju+y1+tIWVrBvdoI739Q1qHWs6Kd0
KXfDiVdJ5q2RiTLpXECbmIoSlc2TponOnKMjKiSAq/Mwu5+Yt9ivxgSbuYqHHPQTeFTFBuUScOR5
AInS1zGBTn3/5ufnSH4IoKKXAn0Tyq0TQZeFkDsz/55LIgQQsp0ewZnFUy1FYEgPLT3nkRBwgi7L
gKCWkjlQLJwnTxnEHgd7UjnpxH/JSP94lcLm4gOSolrFt44PghXagmRDgKzAnQZhTXt4UqHXjZVx
6Srokf8UEtB5gagKGq+fJmfqRJjFJkaob9zuSwyEhBMcSzd6ynobKmS2wAVrrW4lKJ0J4PPgFWSj
b2OQEAxT+NxyoVkq6CN63jDQagK4sMBE2qEpSBxCDgCw3hhPh8jNGmNfabxZjtV8bGGGCaZDHoUQ
b0EwDUBqNvQQs5u/lOYJxVF7Nn9th5zVWLqwxcTSqIvkIp5gazpiYhAiMcFB2LU7nROy158FCztM
BIUUYBMP/8kxaVrT2PPJdFVH3+VAm6c7XpRZvxQX9phQ2jdSVkA7nl5IE0XP2snRwGjp4NRWeuSt
bj19XFhjsrauyAwpyuB6/6FmaezA9fHwSy4FNAJv4hfBpW9eNF52kRNehlP00u3D79Bf9ba/Jneb
mejaCFBILUJ4aO/VB2AKvNCDoOZ+xE2cuj70q+1tg+sP/cXKmRgLcdt+Cmrsc+PWeCzMp/6t3dOR
9uAZU9LO5GSO+S25lU+Bpx8mTsK1epd8GGeDpzwFvmaOKB4GlXxMgs7GeMkAMVnILHLWuV6nXJhi
gqhWiLnZze/+lNyAyBh8Ysq7ekVR4Ms2h9aOvGq/vbm8r6kw8caHZrIaZjAaH8CP55QefUtDOtFL
96FrHriHZj1k/4mgLFxDrFITCmWw16LGXN2EduqEngp8l2FJX8Q9L0PnOY/CBJ8cz40goim6sJ+9
aF8+NcDPJbvG60+CDRTd0bSlY7wXT8C/KAeeeXoWPl9QH6tlQhLp6zjTFRxaSMuASBdSwYNvz+Xv
VvhF9MqqO8P6l9+TCUqgqILQXwyLxoWSE8dO6KhPI2phFPAe3fKqYLzjwUQlo5JSSG0iGJRFaVWg
no9Nq4telfL5X66LiTpEUAroFeM7NgCXQiF4P55KTJN2juTmx+nE6yyvZzSLw8gEnUHLokxEUoco
J9rQHQdG1wouuo0xM2vcvUub8EgaeWeR5WSQWh2awJDS9nqo+M6H/KlEbNVt4zapLvoO2Jkdr5TG
SQNYOKuq+lI5tegJgPTEGRFnuvJhhGarmqCbFZfO9kek3r5xGlhGBiIk6IbSR5UPAlC0v8G01NpU
83zbDCdJU5ncRkhTUuURPp2MFjWl9Rz8nHMJruf9H+7B8i6AIttomwQ2IIdxVm16G0eXHuO/wNjv
jcO4b7zmHO+lS3pvHgoXgtVP24vkBTZ28iIXpqyWUmxm8AXlpMfBhYvejvv5YbSTuxpl7+I8OWjs
OP7N/6OZxPuUTJgBG1M9qvS1Cim+4ibZR/flSXjQbfSxfrd2eAx3+YV7PugFuOU/TLAZhN5APEWw
CYQbQX8t55/++FJpsTsb9x3EtWrdLiRoqwo8BkCeRzHBxyyz0ZxTJAGQtrUnCWJmybftz8m7/NlG
zjALaBVCpxsOBQrTyG524WPROoOnepkHbed9Bnao1uLFb04AYNs26RzIXVjALGaQndA/1ATU0bVi
+WBxgjYrZ5E0mdj4gCxPtRhrggQ6RcOLdAjyZEhgNSf72tcWmKuRbAicqjPn9iVMbjOZeWbGPfyl
Ew9V+EtGyQHTQ7OaOh201cbJP26vj94JW8tjAo8RKRWZGkTTEUVuqoYJab6dvOc9BXh3E6Huuqis
QNRQCypaCes94XY8C5Ub3gq2eisdzdnOnORRh/IzJ+Lx1sZkMm0UQ6K6wF6qO1rEafeUQyfxuPQR
nPyQMIEFY6xTi4ay7nXH3gGPjlfYU+xQeQVoYuwaiauc9v5m3/pqTFSZUxXzjzTt7tCPEN3iSB4B
dUKHixII9zbVjcMgy2VAppE504l3AumCtswzsQU82ICO08apUBpWpZtONmJeWjtNmWRvuyfPEpPS
pGVrjvIsQAiYtL87Mwgs3fAba4yqc6GSx21jnAuCbbLouZCaqoBlQdB6SqHqCwGuv9UveS++fVzC
bEclTvukHwEC9PzsLkBPEmIV24tYr2EuLDARpJSK/y0DS7cT+FCbCzAxl+pZcBM7fK0OxFYB9skv
3FcZJ3KxMLhOAn4pFFCyU3fJg+ll9+MTNPZuVKdzmkN8QmnrrniE2DS3q80zzISWNjZSuZERwqJJ
RQW6s5ogcsb4WHSPovEtBkUmZ4fpDm64PzsjIGRKmUPhG4mUlx9Kb9zLB7wEbdmCNjUfYszzSia6
QIgoL9PoPYphdGs3ucoZT+wboUHDXvRauyudYS8/bK+RV7rRmAhjBjpJ2gBrbFx/hwHP+YDpHJRr
sgOwY/aM5n1KJwEvqB2dWzu+H04B8rcxdv7tq0Zjgs0ciCXGj/FL/Mt4jqzylirWFhEwgjeviSM4
My+t4fkTE3NG+JJcR8ic6NJzZ973e8ijgzOADrDN73U5sCg7uc2zzMuPWSUlMmpQoa2wVEqgLFmx
V971LdJ0wR7Q9nSyn8rrO4+yrbn6bX3hXdJc+0w1R8ikQIpbuBotdHQ38s7fUSZB486ERLAs4eWa
PeUuiP2c8SvqHjwQLydl1ZnIJWezIjS0zhK9jk5oU7SXctO6AHvhbeDZvHubZ45Jfcxa6yWT1ujC
IPwVqMI+B2Z4+xhxXElnQhPpoxFUmujqNJiOEaMbOWhsRcTY7HTM29yNpIGTzq0FCwMoaBlAXk0H
N/B1mhXWft5NNFuNY0BbjVRERCyyY1TwVLJ5hthTKRa5305AlXaZbxHQwCYY7y4SbrtkbQeXC2IO
o9omiTDNNB+2s9TqM3t67s/ipRit8o2yo4TGuyZm5DWP/EoRZ5FsQiCIQJ8ZFYDKpLoXzHs/eJ2T
L9sespbgLNbH5gMYZxcK04SJHqDcSD5AGVltbjXzx7aZNV9fmmGOFgSrC7EusY2DDrAfeotqxtGU
4u0Vc5oCzKVURoUkmBS3pnYM2xST4b//3SqY49TTGWMB1SYPesogkjGtqo+sbRPUn9i7fblRdJmL
d4o0Z/mEIRQDVHDRXkIzZvAwdbbnxZ7VDH5ph7nVwdIXkS4CjBjvZbenaVpzT6l/BsWeHAncc7Qz
IjqQVhHxLlJ3psMrTfA8jwkVNUhbSoj2ouSUn4wocGtIIESYx0Zc4bxpeXvKxAql09K5iuDjFcS0
27yzZPmJgOoumB5K3xOiyi5q3lDip2E+mmgvN5gJHH1dR6Sg1Z7+q0G7Eic9sxpkpeZNZBdnmq1V
qIk46gM4KF7+iQ8hACs6xJGM99xq4UMTKf0+aOBDSQ25Lvm2A+9WO32BcrnVkhe1HSwScS6a1cYe
5D7/2GT8qdFLkov0a8aHElWKcU/72OY7vxEfjca1xviOJCDlFit4b4KY7PSH6mI8YUTMKW8oLJtH
GMs1xziQqXdBXNQwR4nuFGRkgOliFpP2yzHSb29/vdUH1HIrGc/pFDWvwNZqeHhAPRg7dOp34748
JQkas3SJNZr0zW35zM10aYj8HHv+fEO2b9fUA53xQeLZf0WW7/SGVVzqPe0WojwD7P0u5MTs1YRv
sVQWA9FGkzInyCUwGzK4JlAQKWpMpZOC4RQcmLklDjZxZa9wAtkF9XEn20VomYJlPnH2fD0YfSyd
uZ+EQir6QsE7v3Wm39WEp7el2vU3jHJ8Uw+VI2in5olWiaR/eW7Y3p6vdV2YSMhjKH+VhkI4fV1o
t7TZD3Xl/b9cJnOBASzV50ZDh0ce2/P4Pv2UYlpFfsK0CiToKfq7fubdNas9muVXZu+0LjeEnF7+
xkU7jo/VLrO7H+A0RQzMHtMdjwD4v9xtHx+TiUUD2AKVPIe9xo0etF1wopMkdJ3VRb7zvRF4zeau
vqRHsKqi2M9b7/p182GeCU7ofTckoG0wIykPjZy/jVHvTJG8z6bJNqR+N1bxQdaSN87H5R1fJkoJ
6qQFmoxlA9r/KjkQorEhNOJQzlrp1z+co1h+ViZOlf9D2nUtx21swS9CFXJ4RdzE3WWm+IKSRBE5
Z3z97Vn5iushhJHtKvvBxSqfHczMmRP6dEt5ookkMeZRdhSdyNHQDka+dBFkA3+3zVgfuYMr7olu
9c0VqGU4Dfaa6hwVmSn1m5k/+nVmwj+bDYb4pk2a3ndRYXISSzZxsXt1tVq67TcmQ8hFIaxHT8nX
3kW30Zrep50Kxqvcbfe+O7nKbQOOg1kBBX3qxLcsb7kc4f46V3QrMPWDEnAW/AJZfgi43JlUjGJK
DFgayyXTnUDRD4B1lvH6iF5vE/638kH1hqdwm2+TDWiJAbyzDYztJXYZIDBl1QAuu7i2y5SL6lUA
n9QA9mWMS2Ce/abdBzvx/B0BYmtOgzmdBviq4WAcE2v43jqT3RLQ2r54Fr3hHXzUGKKu3fTVd2ob
8y3yJtwp58qRtuunkXHJ6VZiqXBQaSalkllAMSQWMEd9y0f7sC6sERFmn5/r+XbdJFn52peh3Joe
R7xQ1bjfcvM4gddI6h7WDSzCwK/POOW5cqkY5yiABf+mP2AwZ9vuugORXgtsVhf9ohG0thrKW6El
WalyjhdXOnVPr9J2v+/dEpiBeRN5KD3Z03DpEIffsm26mfagaCM7PTqESNJlDeuwnii6lagqsVwD
84KH8aTuqt24zzCAj9FCNGwyN2fi4BhXmW4hBjXE9LIAiWQ1xts6QzGxj+yWhYtkBDV06zDjmqYE
LRwcdPpuyK/tGICLCnDWgXEwWauhg6e+8H3Rhx1pgoZ8iWnM8Wvjs+CXjONPsxnKQgByyACxS52F
pwGsNUUoeusXgBU50F1Cfap6vyWNpcopNtrJ90oMFZnRIyClldnuO9fwpi2KvtvqBAamL2ywLMv9
KlSshLAhxLwp0sb84CPVAIImvEefEpUmDTl6vxe3rdNtM3toLMhu+Q5evvVvwEp26G6i0eZC2Xdw
AiTZEezupt1UL0DuoqcOL8uYE/tEnHBJk6HqhAkiDe83rfYGBcRmBtHmz3qH9i1E29K4TYEtU1iR
9uL5ubJE/n6VFae8xAeBgOwG3djGLApn+hpa3aNPwvvQ4rtd7MB5c2/rn3PxblxZpfYTwOSUH3U8
Z5oAlHX+DVxaJu9njE1jrY16GtpE0weB4Ev16nvb/uDHp/VVMLeJehmyCLo3IQf/GG+DDTkS5BGW
LH7TsA7E4sN69cGod0EVuL6awU6IgXpC6Bs5Ipg2W7N+Ht8M3iTZkXY7YdjD7ANLBK94Zo6tzVgt
a9OoyHaO67/6y4ThdyapA7pPoY3qGJDKgZW+pt7EcD2LYBYib/bzIoAL8u/Hs0u0CfEdqRe5kivu
JqexKi8hGkq2hDno/MguAjJtUv0WPwTzLqSFSKwHTogttCcsMlQ4fJHRTgys8QYUZ6zqxuKjdLVO
6rHws36QFAIwCbfZVzk11R/KcyObHJScRwcopOEgHvJXNmZg2a9dGSbp09X9b/NEhkweFkvmcQnU
PbaTm9nDLNQfSEUtDm9ebyflbeRZRoWRhFJErZo7DBZKj9mztu2sfIuRDzvMTfCpWtLeOLaEXpmz
Wvh4Y2c8+d+GPeurL2cvV4un3FCTl0LT6ng8W7s86CgtJM/GPZ+i4lKeMo8/a0f5vn+qHcOLj5wH
ZnsneWZcKrKxnwK+q59A+SgeUxNFauBtvdBmg2yvAGq63/Egqsq9fxWeXxmj/FUllFrYkZID8VfS
vgWsCF08j+Wt1v2uyFPOalImUBt2CGKTPnvNeGUjpv+UivHvD+QnXiO/UocpyfGAjGhu9eGtlt+t
b8y6sxMvrv/qXhitUBVDgqMRT8FpTtInmefu9FFlBImMT3XJPa7MTBowO+ALRlWTB723UJvB+GN9
Icvpy8emXzzAlYk+y+VikoiJ6C6u77l6F4W3hgS29OysgVgcoBWzGc8tcth1y+Q0rRztS3ZxZVgV
66H1QY0Efa3CyULflqUnyI1bo380/ut2UY7F9zl5rnwSUBhfa+lxEt+N4uv6cpaD0KsPSXmLIoxV
vSYTeqQsS0hteIwfZeC+vry/xiP3OtmpE6oWBmctVdrEj6wBFsYrcRnpvfqiRRv74ljhF2TzScyd
Kj2XHci3ecZrxNo4yk0oYSMgcUH1NZB0UCEI4C+fyy0Hdn0Tg+4eaHcZBlm3gHYYQDgM8QiDqLNY
TTyC9fBlffM+Cc1RDuPy96tPx08g00tLRNR1AerjzJlbE0R21WAaULxA6TOwMjd+nL5Vey42Uwys
8wwcBWPvLqfr6gdAdiLOFOKxqtywwFVkjsVbIxxrrmZcu+Ws/eOcXtK5K0tJUWgGR56UxoH0hBNs
hI1vl5sEs3J/Qs/DiIJB3fv3EGLy21HvBKxMBD6m8wD9dUh9BD0gj7GJ5ByseBSRClb0AgJcEQFd
RanZ7NoX/1YmeJTb9htm5ct9tJ0RERZnyE7yTHQlK1K6MPpcfdYoL/yuIcsEJhe0uOM9QXU2LudV
X/4AFk+WsrZUytnEvpzpSU26Tm5yl30VnXmjOfWEbh64wZzkxPy2jDt4oaC6Wl5Zd3I8kXKFYqZb
/QZEpOdkF3n5OwaqXhQLbS7WbjKeWHqse+w0P0or7GZ4kHehVd9nmwjVeehqAPu/i80WrVJmH3E9
kRIv3MhXy5TQIg0Hg3SWes2UY9QL69yTo8YsA23fNDUUfqa7qGasdfnyQ35RgYyu+IkIMZ2ToFcH
LLWOZVMUTvPwo0bPzh9Chie9dCM/n5sPS9RllKUpQkyL9ZF4Xj4OFmmzdx5SeKd04tCst9Mx2hnI
K0Bx40AzukKvCSXErxdaKZclq0WeirWfQ91YuW98zfDxYqGX2JuqGBxnLt3FWurpiQxMjcqqZ5Dk
bM0gFQio0BEJlOYCEwQjyg/c0TvNIdF0XzChastn6eNbU3c0rGNFmhXs6kXg44JkJ10eVudsuf4m
fNihcgQVM6uRWMPzEJaiEGVRjDsawE4guPYCr3MJQRXelfsjB/Z+ACdYxYdl1/Bhn2zy1Z0ZjbT0
G/myzuJYojVopW5yI8MX9ZGVbprTtGFh2X+Tmn3YpEKCKJHbbCpxcPSbsTC1U3JXHgy0Zok6bGZF
VgTAFKajj/0Tdwt5RlTjcyag/zcu/+NHUBWPfNBSJSAwt58RH4hCbgzrOxkDj1xWH4txmD6hTMU5
bcQJmxxv2y2Rikm2hBecdZhYZujiBkTCQ64k+b5YeXqgbAfDP0qc5Exd/0XsZrcvhodMTTfrTzfD
D9AgUnUWorQjR2iKtrr80HWAUyl73v8GzVWGC2T4WlrWN+0gV26E8IC1Gpr6oJu9rFi5Ett9/ri+
KJYlytfUYfoXYWkO8FDSvHX+4xg98AMjdmVcP41yM72mVYMkIp0eNTiAUUKE3LGu+HK48euka5SL
Ccu269II4TEHyvGtZI975agfosgUdsSl+A5rGn758f8wSPmUOZOqHmINaKqpkasq74rGW0FWO+s7
tEhyBCjv/x9ejXIjXawpHO/DjP7YQ8b6LtnXW1Lj0u3GDWPEi1BiP4U/WKu7DLuvPEMa5TmaIGhS
gdzm4n0+N06+lZ0CncMG0XG78zGoLt6Lb7nLOUQHrtrG5o7AqUur20hn/1gCr2/YrICL8cl1qpaa
dvmYtSJ+U5aqZpOibzxDDzL9vv7JWVYoB1OlTVIb5LEqtW9pPjl9OZmcxtR3YRxYnYpzAt/Xf07/
E6l7CeLoOLs9OBwkjK2BnLg0tYf1dS0D0D6Okk5+0dUrmEV8nqWEpENUW48Tuk3WwVNGgAJIwO+E
OlReJduXeysfkkc15p6jDo1irreqZAvtLVEDocU4soAJjHhHp3wQL+DiSD78uQ+ezm3xzoMTFiOJ
nKM4pGsExWnf1V6lXbgHCQNwleKtwAi5GC8KLTqdBW3e6GR2Kv3r4fopB81MUFgHi3JRrYizG5MO
XPU+2pobgSLFuIkgBYb8ncwnqw0IQ9qYkU0znK9O+Snd12pOJ/Q2My8ASh+WqdkF+ZZxtshpXXEX
OuWm8iYaOXgM7OJQnYZxM2bof5+b4cvkQ3WNexjT+x7xs9jlXqN8ZRhnXSXKV7WlNGsyae+GB95C
YvsWOT1URzs7nM3+JvWYfKuMM0srTauJwHNVDoPSKTmGh/Ch3xavEQJZ3q33xYuwk239pIMeobaG
/aCZAutzk8+58rkNykcVQxgGHRkpnDCoCRZJACtkJ9mFNmaobtMj6SyB7HWDsrK9/q0ZYZBBeS10
PEtBDtDGG+IitxQfMPa6truUf1JLTG9lPKsF+ptmlgYBAEKHD6mxv3strYgilctRxy5Qr9ylDxzo
qtHisaRX/5AcmkN/nDb/sn39yygNmR0rqFSgXKi76u0IxIxxHNz8mO8gn2Ktf8/fvO8flqidlAVB
KQSykxWgqTvFJaz16N7cG4Gp2/p9sZ0OYwIcFCuvXXYLH3apjZznqffjkPCFQct1Dm4qCAOvL205
uPywQD03oLgWA4FU8eT5pqsOGOE00/lLljysm2F+QbLSq2dNBlZeCwgcpnHEm3xLmI+TTY6+br0B
CfCu2IYZMM6si7A4eQ4B3v+fS4l4+yuzeWkUXUEmOkjREOIeUPXpOFO7DEfzG+5gbFlzfL/J5j5M
Ug+IUsg+FGqxUt4rt92xvG+fEQZ2VriJd9U3llbbb8qwH+aol0NIRnSpEnLXIeQsHAgbEpyqG53/
TDCWuZHUGwL6XVnJCYFO9pQcZUv9QRwaP0D2VyKayimEbxT81yPrYSYe5LMz/Vgn5WFGPuu4PISH
+TnPn3gDmCagQuMwDuqy7/xlhwa6GlPG522MSIf3CO0vqbmIgAOANDrdy6fBzu8qt70ZNqyweXlm
5eOo0hjXQC7aUB5AdEkmT9uz9hzayp2Smd9HRO4IBW0pt6CaaP1Bd561ZsrNCJ1RaqqYIvUDQ1oK
2GekO9lrfFLJtpKwp7Wa0uY4U5Dtf8M4dXVDacjr2FdlN4pYdpJNndWLndsHlWVEAZjfIeos8PkN
OFIYT/NykPexyZQ3gti43Ghktk+Qf8ghQI3Ku88aBGLdTBqlqg8Gl81E6cTosJXJYws8WVp8yadv
jQaq7GOqJu4wflVCV0pEaB0zBq8ubYqVG0NLukCzUo5FMgRFGFrqc/odxa03AmyRz7OXHboDDyK6
3Kvc8Ui4IoDk3SqsEU7GrZUp79TKethFGqokMm9sfOO9Fe907rsuPfJGCPrRcxxNjAeN5X9lykHp
nCAOfkpycRCKQV7gWbtrMLtdnWtv2LCCzMuQzNpHptwSD+GWqa9RNSG3lkDayMB2el9ugNq25kOK
EodsB7cNqqcKcsYc5L+K1T6pbuyA4v+N20oYCPtvp5sGuLb8HBaYY0L/KgugrVybgu9b4HBleEqS
yK8snUa45lUB8RWSTfQN5hYTzYoCbxwfBgkI4ursK7XlFz+q8uU/mqWcVTl0kCPkUHrHpMVRAneV
5DXb4vSv67K/vAQNelXKWOvA+Y0G9bE/5KB6wLXZkjGdxP4Ddk5GJEbDX6tajEOVTKQD+38YZiQL
od19GdE+IahX0KyAdmDYMENbhiukMa+CL6DAkGIXybuaYPJseCRCTO2ueOi98hEElXvWmAHLM9Io
1yrq0mokNQ7eI6FgtgNF5kZxoq2yy3fc+Z/q5f5syn/sI+WEGsz6Z3yAKLoaXqfkLRATRn6wKLNy
9YgplM+ZWi3ykVsTCvcBtCslolupsfgbsQLELkCiCaEAu70U9DtbdsM9pryfG0gLMKIX1mZS3khK
A70DLxfKFsELprCsvAWwLRIZy2VkJfRkvBDWaRQT5CKPolsUvwqSy7jjJOtYcS30YHyn9VUIHVyS
OVfoQ2l7wlNHZgLyu9oKQS62bo+1IMqlhJxfhTEpTYwjOrTyrcIq4f8GHfXrCNL8OFzI1SMmkjVX
5UeLG0YrT294ba8Dgpl3lhC/j/X3vsXobs4i1mAcCZUKdUByofg90cjqkvsI/ILRmFtZkDJeXcY7
T7PiREJRS4KCL5jP0E8MH+UEqGEwDUj8C+wO7WaMNMYp/E2l9OObUolWo4igHSBwHlKbJWBleSc7
MYorgRcdAOd8z53SAnUKE6TPCJdVyp/4ZdV2GO4ghknXUHxP32QrcvwzmRUoDvpJAPmmze9ZKQJr
KykvozZiUkRERqbSX8R2sv22soKYJVvAeNZp+WkjSXyoFsBKjJoVGQYCWbJD8Jsd49axMh66FxlH
JZ8pCjYw3fZbFVrFBO0WAA1CNAB5u7HJmOolTrLX7/tvWt2/jo5G1XNSvu+h04gYkRAw8M4IZLDq
VTM0GmIw/EU/amd0hlNy+jq55V1+y3wAGSeI7lO25cg1JcEREkGZ3BXAD9065F8ZnE4RHnveA+rc
YvELMg4Q3bOMhsJPagKFGdPTIG6GKjeliUW+wIhjaNqbHD1REYQ6iIhlfVe11T0/ROeSU1xohbPe
CcZZ/dSz9KVp7FuMcqX68CY12lFIMKSvyBu+16yhqCLTjxvf1KbaLeOeMUB/oWJeeaXobmZZKTNh
v8fnRNpMJAgJWzx4MDH92z1mXudVXrsvPBWM7grOcXSKnc5VL6PXkEO2URK6bTHKmVqsMIAVYGmU
h9K5Mog40sQg5zvaDD9COwITMO7TV0JTxqrEMt5Puv0JNd+6qjlsQzuMLoQI3lDqZ2Qbv4HFflxZ
KrRpGk1Kkh5hv2Qap/K7fNc4WmHGD1BfvgGUHaJ1JuhTQoQIR0INwea9YFweuq/J9YMqxz0eUjFt
THE4NWlv5hoDvrk8mflRBaJVCPW8HHqVzHXL3uDUD8o23eJZs4oddDfAejE9EpSlYZF5DeQhbouY
iEzF9JgW6b3gnllAJaHPyhmnG6BhpOeZDOWtS2T7/8ENGUPIlYshPMYms7JpuvlZqEmnYFQE/D5e
EFkbfR/ZnVnb4o6/xcQEeo6Y7oVunDNa8dFLT4kH7IUvmNVW3oBR5kF1ycbPEiO4Ie/q2jegQqhE
5dokJ0JYarJLpp70mU0FbJRV/NSDIq5gdZ0ZrwPd6hQLWVJakZy0ILG47qnTGpMbb8vMZSfxjEhb
p4KoEMF8lKX44jVGt0UIklSj6ZMKMohH2lcwszKeXtbaKM/UJnWvjAShI/UV+IE7My/PsVyagv5F
7ZmRGmt1VMQEkKTcpR2+pHqr4xYRhY16r98THHZix6+sPILx9OmUjxo1sdVUMnckjO9ie5fGJw3M
yHp8ux6+sLIJurPZ6igWqDMqe6BA2F3AHtgvzoNimMUMVRgOgG5iBiN4jmJSwUsP8ZnQ76h25yYP
fzaYznhI6MZlEoxjVQjgEQMw2Yr42Z401rdjHAl65nUES37EEYIf2SsfqlsgVqFCqZrJGwm8MGrP
yFJYK6J8xyimoKYn9Fd8eq9Ot1AVZDgnVhRtkHfrqsUl+0APpgbUAVt7dsMv8JAKbyaPKQr2R0Ja
ifDnh4SBL92MwMi9Z515VovNoDyIXMzTLJN+V+OMtvq1gzihlVgod+4kjKgAMPmD1Qpinn/KifhK
ieF68lGJkA0GJ6Fq3W6EHX8gLb31u8ZIbA3Kg3CJqLc54T0h5TFp87PtlEG3Zd0Mq2ptUK5j4mu4
ihBLapwmhTCsANKp2RugL/knwxSrqxJ4et51rKdpiAJUcIBNQ2Uz8cadtoNaAyOaWT+bsEPlWUE9
DaFGmB36F7TSIPYe2rmdngLQEaeE4g5UbDgkz3/Q0lq95rBM3NrVrRAiva40sFu5fqTsIoPzzTJW
vlTaXJq8MurmzPVu73ex2avcLmiUl7apKjuIJeBA2vA7Y3fJOn8bQeDXkF979WviGbUsSB+QO9rb
IHExZ2xvsRXt6T/2EWGL8jhSHdQ/cZxE8l17EZ3kNhct/6zapJYsPRKaNsLHDI5r1sVc5o/5f/QK
25QvEo3Ujyr1cjF7W39HBcFTb6DR+p45QCi6vJOfQis8y4gzYkzdVsiUSLChIoIDsup52kDcK3Wk
2ZzfoesFCsT2qDyWHpNTjnU6KJ/lD4rCdRx+54S8v93qKC96uk1U41sPYz3sQZvVsAcfhvJYQcj9
NWAegPcQTd7BVoz01Kn1lh/FryPfM5659eYfDFJ+C8MQf/UueMBVOi90qztS3Oif83ML1Q99W26i
be9Mh/61vdE3/LM0WCys+W9Gtv7K2fAjKKcWaF2pKzE+s1FBeW7ArIj43ejtQIE0DReaw3iPgTlz
yOUnxn1bzdUw00rqBlf3zRfGTB0neG3UUYjoc+kWN2CPPaEgMKLRCaDJNjsxX8LVPAFWKW+XaUZf
8ATjot4Q7uT6fmzNFmObOYponCWe+BfCPJndx6rVFlbxbX3Rq8EnrFMer6oGnuNITSvUWiuLNWcG
DiMen+O0s9YtrWNAYIpyZ1o66/xETBHRr+qYE6hXZQIB6ol2hAkJEl1zW1bqsFzVwIw0rymGAowZ
dYmETIkzWUQoSgZU8ETapPtH3pHsnEECmDVfvjzMeWWPukORIaU8kiNiL37wd1kFXaUQlNjVD/0L
fz9Dtma8UZ/jO9WFGpfD+MaLpa0r49Td0WOpBKsynk6yWLDRbiDjBv8U71hOe/Gu/DIk0bFAGnOD
KA7IkcIJ6D2AT7mvRcdI7Jcjtisj1NVIw2KcRgmfsuMOhdCBNG6rFi9gLUX+B1KRBl2dCSL0yWOh
MwPkxYtxZZu6GEMbTnNAkkDZy/bxQ3rONmjL4wFWT81Lto0Ro5aPEmvFrM9K3REjLlIuRtfRzTRI
UyEA72cMAKehYaoSas5RJJh96Vu5MJx1pTsODR47Ldqr1eSMQ9A6SS2a60eK9YuowKDLQH3YlyQZ
5g6BUSNN2BQyo3vAskH+fuV4py6CdgAZhPCrxuyljSHl5swqvC77n6sdpZ7vUcZ+ahlWQng7feAH
QRaPOUv+e3NACQiiY6OLefUbFlHpYi53ZZbyPzN01qOQTDb02vdAfuvk7X/bIMrfQDdyKGYVH69q
D0Iu2TmAUPH8sm5kOTK4WgXlWHphGmSdAAbRnsOwymjLVuj4lnpDBI5QZXSg8oA2mm6LQLGAG8bj
HxJmo3q5Y/7xKz690H3DcSGZeSPNu/Et2fGqabiCG1rRDvzXX2IXfZiH0ABqphxN6APpewWvimEz
qVEY7oF+tUHqmEwdKXD4rzMECKtdATiCcQw8UllVXX3TJyZI6Lz/tg30c12nUhqXP72SuuNe0i/+
bXWEUuCFvbmSrPR9IMj48ZggSfAt7V7dB2gVrP8KxpMKTeK/39d+TAMjz3EYiPZ8+SDYBD8qHEGk
6cRm/Mpa9XKae7XtlA8aARyNfVLeJo0v+UfoJlALFN3Aggqsy4IWLpcmrqxR3qjwoUGbE52C1u0v
+l0h4rAKDU1MR7sFCtgspMmy+wOVESawDU2l2+C8XwJ7phAcSP8I+XdzSjXwP0wOY9dYZij/B+/X
pj4H/1e70XG254fI0beEGLtx+RfxgMxOv2MxYy/Pmokfa6O8HwQ64lkgcK/B0kzfI6DYaFe6/na4
4RET7WI3s1BGgFYpvvADWuApSCNFM3SGfWEnrpyZ014Cw/yedaiWL/DHD6PcZimN/lzM2GXMZN+2
Qv/kC/6Trmo3fZ5s1r88/QLIuqaIEHrUBEmUVZysv1+XWZerWFZn1RW6xhsmSKH84ynonyYMHCFR
E0WDRo1GUT72RQQT8UG9neGcU5tINfouRoJ4O3biR1ZcvbyoD4vUaRrDSm07bVDdvFU8vpf3kdE/
r3+3T/EfvSrq8MhjUGRAxWNVmN7KgdUgJHay29+wYXv0cbiYEkRdM7BFwieXJsWtPPH6pEK342aI
IOSucZtuFs22TRk+nPzo66oObYlyZn4lRcYg4MOVwZM2v0T9V96InSl9zHKWsBd942lT5O9XcVWd
Kmoi1cLs6sPJEDeGcGNE3xl7xPpw1DmYhmJoRYl8uFNwlyARuG0e9S/lPn2aLSE1h4f+Uc/MzgxY
h4M8MmvfkTocKUbDMj/B4QiejBP/BLWp+/obB6vyS32Xjqb4j/tC9OekXIZY152SKNg5btM8Tc50
M38D0l45Jgf9ZX4MwcDHGvBb3EBREnRMSGmqfAEzXW3gMAl5OTaj6g4z3nVUGSWME0is+fdP7/ll
YVdmqIWNMV+qadOqyHVa0U5ylFsLT3sUdslZRrs6MNmSvJ9mv2ibVEApzrGR8hqW1trSC7QqL0KZ
Z2D3y8xMDuBO8EbZDFxWZ2Xx9n0slWY6yuYwbvUJe9hPzxgr98QkcRX1XtU5UzWYH3bRSV5ZoxJY
I23AXCNikdwGLTcLE2A91Jxbh5AdhQ6rHbB4WpCKKwYmywCco8KyuhE7qeJlxc1BAB7HZl59j8P3
f3jfVV4VREPCS6jL4F+l0UAohU+DNOPaTSqq0tlxxpTHIxeYgVeANsoSLL435wSry38wqxv0Aolt
rE+TDA2OWqcrg0Yl9VorCZdzus1P8WksUAceLShlIeIn+YgO/I69vmKGUfr1BjdWjTqHLrpi0W46
37iTOWQUlfG2boY+Kpe1ibJmCCov6xLdvu9bjq+hHQX6an3bhaGpdiyHSSoW1w6TtkB56nzGWFvp
5+oleUJbG/XFzEr3BgDGnM2q4oqLn+1qPZR7nup+5iOUqV1D1UFodiuG3VdplN7zCCDHonHkQraT
Id7yfekECngjmt4s/GYrycYt1ylQv+kxfSBZkZxYGURFgKew0kjeiPxzlauW2MiVGVSctb4LS79a
x2YaCAGgCCVRvxqRamJUUyW5aQRRyPAt8L+JI2Onl2wYgiEKCq/p2GzK8zVlLmid0QuuX75xyFW1
adf0jGd56TRd2aCHOYpeUAVDjiV3AoVblfBm2qb2+qeiH35ynAxRVBWBVxDg028TnwlJVYmt4FYo
zI9Va5YaNA7j2Km4kbErn0o3tC3qgVLSrDWypOPxQNWiHfbgqLP6e5J1ynax7YUtL9o1+lN/IO3D
Wia1W0FRR+PEw/SwI0WPIdr0ykYGRxUARUTKQPe9pNrIqseeQ2WYpt8qDIGFiVRGEmbasheBh4TD
XG3GOnQiqf+2vpmL58WQdV6F0gov0PlDDvKrJi8mwQUrtZWUt5rxsm7gUw5/2UID0Bn4BFVX6JpB
0AlZL4MjzxXaFiiN2G/NPBEgBxKdBcm3qjj/FsjCXRA2d9kYYTNDBYRyeTZ4jB9CrjDtBo2rH0I+
xVVMJcfqlElxT9BiZCQ7PM2opKAMOFjZD/8wufEmvo0TBzCSut9Kb+vWF+/+lXHy9yvjwCwZ2VwN
gpvIt035KI57AdW0f2wDXNQKqC/xrXE1qRPLi3LUVkUquaPgo7+SiW7XJFY+Ke/rdpa29NoQ7WTi
ZJaEoQkwNxJDDyEMip0hZk4/hxu+VW9SI3jvE/V1mLrcCtO6MQWle52ylHF0Fz6pyEuiyovwqOIn
OvrAT/201oFkkcsfVXcCz5GQMMryC7cDJlSIZAq6wSsqeVmvdi0JwyL2Byy0bythN8liZMlBo7N4
jsj/hjqZfzNDxW9oYClT5ytwNegvE9QkUMDbFoSDuQNWbwbKYvmzfayJugZaZYD0qvRVtxMxXJ/U
Lt9wJ6Xn/8V1+9uiqBMfcrGvaoHKu0pIuBt3Gtoo7UZ77UoMsVjtN83i3dzBOBBncp3DOKELHhTl
Fh2HQpUMVaShdVqqKkky86qL/ojuYYQfJI6ZJZ6VFBAn0lYtvXSHJINld+nACBLCcE3mZQR0VNzf
ttOUx1InINRSdzmG4zAcsCeIBYIhLE4d5mk360tdtKiIOgnODQQW1NnJshmUxgGCCjG8TYEFGgLW
UO4nLDU8OLlhv0xQJwZtxbiXRYlE3+m5fbvQzj+G9nfp1n8hUxcYM/ciHfy0pR25rELi0nG9Nk4d
o0bPpSEkxgvxIZprGwOqlsoUZSCukb6B11bIebq66Opk8HHrNzyY4PzDIBdvHS9tirb0ukrcDsEc
2FE5n9VGbxk+eynC+dvHpQLProHhRsb6fipIj5v2GfQI457fahADC3d6YLagR/FY+fCnGttlV1Uk
TYjl0JSnQf99kePqRArqN6a4ay+iCcGN4kHB9J9PcF5sGSiG6ujEI8WhFglkRyh3XQZOLMGc0Bav
T2psKwDvQCYQF6O2AreW7fWL8alzRRulYsc+iuOijVQkrDvBjQx7VjZcaU/H5jVyoCYQ4FaKL8EX
HSd3BFWBCZBFBoBXYnb37FbG4jG++gLU2xzOZT6OUiK4Hc+ZychbKtziXLPYzRlm6FnLKG56vIi+
6JZKOJipLgLtQDgFeqHI/s2rBXDt/zeVnrqUYyMPWw0nN3nCaMX0WHmcxW/Do+jOo8lt/92BvbJH
PcZ+5iuVP2qqi/L9aCqzdgs1pnMl8/bc9E5QQfbWGG9AG+O2kugg7AwZd3XR1V79AMrV1hI/ZvyI
BfvCa98Af9AynuZFL3RlgHK0qYygv+FCgWQ7YOVLMEmHgtGG1QH5VPajbgbdd8rzMpeEGMGoCDQb
tAcf+dghNHU1htXrxwIcfP+UN4i2SPnXNBynpqvwSklgqMadi6eNkg/uFFeP67eedQEoT6M1I9L7
BnsUcbGVhdVGTUEIi7mLdTOLbltEGi+pUA7WDfrwp5he7QMdSTDBhU+QKn4DdCu2A7QKzyV64mBt
uJVLO0ss5u4tLfHaNHUPUr8r5aivIMSK4RWoowgmFM4zr4kdtN9BVQSIHKINW8tZyTj5dvQjeW2Y
/LCrR9IojCno0xHO9EkPraxwSK/JsOYdBk762mwiRDmK5X8rrYE3mWM1n9qz5Axdm6fOUJnVQh+p
iK0AzEm2s23MB4I7qB1fAiw4Lb02wBAkK/64UIyvrZo6URABCvgwklE4drnv4HZPTCDnbclObgsv
P0ELx+PuEivaJud6Vz4Cj6TsYrBmGmfUeRmnbsk/XH8B+kXLSm0WiQNqJc7S5cCuAQuSON4aEoAz
/Bs+P0yq7DCOOulSfvoAuiSLusQr+If6ADmnd/oUDrybdd+qut+JGboE/nYej5OPyFpr7CgGn20j
M9ztYtwJo78MU8uda3SwytjAlwenfrmNNsoG8MxzBja13lQcUCwDQqg95Uf5AK4sxvO2eMuujFMP
Nt/2XDGpOOxN+qxGrSk03/WO9aIsZtJXS6Tfa+gJD3EowxP3ALMAe402QbofLdGVN+kNS2hnKSm6
NkYlJwMngO69xJLm6Tkcn4Yi9TIuPrA4QlhmKP8UdINQqArWJKi9k4D/DjyjeQdNSIUxUbu0RZJE
uhG6rqqfet/9mGkNnnnIUs6SLQ+BqynRPtB/rJ//Ja93bYVyO4JeZWUjo0IWiv6XZsiskr/lBcPl
58oaDcb8yFKIcW2MumsBLxRNEeWYhgYxaz7GjqSyCvSfpiyIH5VkQZcMFKHRLqLCmKbLOgFFDZzs
CZG/FDr8V2NP+PWI7HKPmJx3i4PocvypBfB5/WMunY1r21SEI9aQAK4rrG+a9V03PNcNdE2CyqyH
L+uGFs/G1SLJ36/eqiGIlazqwVEGOvz3IM03UiqKpjHxzrqdxSzjekXU8YjRPeWGBocQyTHOhm+2
WxmpfmDmdnMkXzSyILIJWZyzUqHuEDr1XbnrbwaTde0+4Y/pfaXOjqQY/yPtunYkuZXlFxVQjmVe
y7Wb6R4/s/NCrFa75b2vr7/B0YG2m123eY4kCJKABZRdJDOZzMyIKObQxNqSZ9TKVZ9ss2cG5AY2
c3DG3QA4B9OT+S/UpVng4G8IDRVHkyBgIiPiAousdUOiRThRde5XuyoI/Wpr1MAclx4esIIVX81e
z61x8SWSqa3LFVWA4m+ekra2vAQUT246mJa7ZPpujCCJq1EMpEXzQZmgSFDEuxgQB6ejsojX/asL
eOvbOW9KFsNCD1mSg0ktfsWk2yhVBvXyrAGL9UJOlq2mTttg3LQn8S/ZQp/79gFkl+CVfcu2dfTH
UPblc/mpsZIpkbAaETX2sZm85wsae4rua5l214zNZyxbb7dNrt5aaJIpKgaRseE8bmcixErnBGip
IgVRnEReeilvMPRRvyWq6nWKNTnhTE7LhEfSIlNvqZpnpVgEsXL1Z8CUxspTKsrd3IEf2qjQ+wSu
l+yqF5DhbCufgkwFgA3AukWS5msB5dwYl4ykE1BhqgXvUvsw6DEP3cbyhnSj4HSvXQCGCoJsDezG
mvJFRXIet0hWkFZBch9TNQM1Dj1iADcS5JGrqfS5Fc6FSJTKtUFgZXTjo7YEHdiVqccqsmZ/x5Ct
IJkQvR7W0shzm5yjjLYtZ1oMm1JbBsC2xeq93KFJEHmalrhTuSPdU4d5gttn9QpjxqLiuVnuximS
XCPxWJlB7zbIl53oT/07AxamIOiWNuMLgpQbYnIOs7QuDrSHKHGYcrd2dF9xFufrDf44MimT5TU/
hZhIdKr7DPwJwnedaIHYCTzb+qHSlwkcIWagVLk7qsNxkJ+kUXJqGtjNPsyeWvlRl/KX2wu0diMj
HyCWbSpE0flKuVSTspMtrI9Vdl5KAAlH5Mxi+a42f/0DS5qMKTsDFXn1a3Dg7PsavYXmQaVg55eT
QY5KR526OdFaBFxYvSAMzdQQnRR02fm3eVokehpSGGo8C7rM+d5ixKSNvwBpVDyG4KEPbn/ZWgw+
N8i5k04HpSAR4uEUokgclhnwTYAJSvHiGBGxnLor7yS7FT0HryitcLZx3aL1xVqrbIT48sSALlRr
OmsBROMzsTcmnsEYiM/38T53Af/5GIwD+RUdVCZlKnCrK+IR3jQXDnWr1XO9T1Frm5TcV+q23tGi
bwASLaA84FRLpbxE1kQ+6BCNiYuJ0cntIhXDApZ9sGbdreNfuULtQyTPpQ9N5BYNS9AZpbZfdwsb
8PA1q00+8yZO9k05J96YzWowjLLlVosmfZNmrXVCbepdrJBI4XdlQ7GwNpYXV6qqa1ys0otCisPF
BiVmjdpKnBeVk4Egx8lbuon7+FHKh2/obAoWdeV5r2umSgD4xYyTxTePpimUIQuC7fyt3PQlhLq9
fVrXKhqwY8MU0ihQdnPHBjtUpyqhkKUkceTVM0R+thAdU0CqbdRADcRgod/KCynAtkjI9EqkGm3e
tkvbl14p9UNZ2WHv2KiK/JhKO3mKVUP6MU5a/dpJFfSPyFAAREmnCv1fWQrnz2SsOi/OZ+rYQ6pT
B3hLgG6gC/+OsYHuQ/B513HURB6E2pyKQTH7qiM2pVK55AuGxSJw4dixE25bN/QLjJ5Xfr1LN5Xf
e4s/AlAKOmh9K3rirLyvLu1zN06NygF4UmDfuNc30g/1jRxCH1NydxFm1lpv9PqXDPxokicqWVyf
n0vD3AWSqom2WKGsBkn1ooenCfOcsbahcn+QzNG3s8xV0lCQSlxfH5c22Z+fBfUiqRNNThQ16NT4
MZp/DEPtLyAtLIigNr6Ss5iKhfPKEl0kRrx3GAmp8A5Da4MtavfCao/ztwlU8IpbeuC5fhfiQa5T
vkuLXFjXZpKAXgkTj9BWBKpy9nM/OQEX/DBAmpM6xb5/F4Z0Flku0/lLm1zkMdqknNBfxuAvLLJw
3r+G9wZAq9m2PImFB5mrX5uzFdPWUUHBFXK5fXYsZQnF3AMyjPFl6ZuHEGRsjqa195EkbStoIQli
3Mp5wS7+bZAn8QO1mqEmeqMFtQFqseRjMb5N9Zu0iMq2K48DtpC/DXFvUlWlljIsKNsWd9VLuae7
PphRK17AgxV70evtmLPm84pFVEMhOh5GCK2X66hpQxiWrJlaQLEbFYB99K17UJz81cIDXA763Qhl
uM88iAPRs//rLrraQoJKDlSAdEPjofuk78tFVWM5aKfciecXbLM3QMl1xBhVH+bPA80eoUQVzAA2
yKCBnJW7Sg6GKt1bBdga4zhowwqYhGwTJaqjLtYWbOe+Pul3LZWOI7Ucay7AC63bTgdZ2pRkbldZ
GzriCgiVA82BoJRLV7Cgq35w9lXcwZR0Wk8SWtfI4SaU2xHBJyd1Bzd+kOHsxYb8edvg6rn8bY8f
9i3L3pTmHBkGrf+szE8zL13ZxKMduuu3Da0UDHAwzyxxBzNR9YyiLwsU+D7eVidGaMGYJIZ7ESD9
Oom5NMSFL7MYK2tI0S2QsuwuDTWfVtNWoZNXTCAkiwafxMvz7Y/7ep7eOIx8bbEDzW+iqwhfra/1
LsbstvkxAiZp+kNyi1/5JnXT0rGB+8+9uWVQzcwVVblXozbBSKOJsrBu8AMxgxXLupZgnjoufi1U
dVUSuToAKbe/dGV8gq3ubzPcLS+Bp6K2/soywFUDHTUVAxt6kIPRQHQpsP/V9aL+NsXd60Mt2/Vi
IWYmBCxyFPqB9iL4HJEJ7hofMNVm56gvBWUebexMip0cOigCIyv5iWIZqs3KRioegtzJH0JiD2FZ
MlSXtS8CUF4GqDYIa8yr32IYqHeyByCUAi5jsT1K1KhMuLJWV06ff5vr/e29Xz1hvw3wsWLU7aRu
WzhW23SQ65Xbt65GC3ieEtG2rEalM0vciqV5rlJJQ6zQ+5Ee4iXMHyz92GQYho/n3e2vWlm2i7SZ
u8LICO6xKkL2aLEpMugtkEiwbiu18stkkUWss2Sxbo1BiQmgAeaY+WDt3kYWHhqYn7Yfm/5+GI+d
PTlJ822KSpRzM6dRW1C6jc485K5l65thBhWSmp9kOQYRRAScd/SiKqjp5N9vr8XKDmMtEKgsdPhN
zLhf/lBVsxu7h6x9IOVohfTKW20q7tyKFmRley/McBEa8sukiFoNSy5/q2niLnXq1pXmlrEmuE9X
74Kzg8RZUu1ckhod85C0AbOr+V7HBOCLP6Iw9MdxdrpRRPq+7ut/OyF/EVgqrVH+wEWQKqGXW/Iv
NWond5S6n2MM/dg+6V29tT5CUxNNQV8BzPD0Q5j5bZod9LNTZkyDltoS4C7yJtulx/HtP9KaXvhS
lxhWTAPbE1WAVvPoM5tciE7VWafZjPUtlMJd7NLXhyOtDMyUHetM0PZcT23PjHHBGmNXKjoKbDPD
+yn7KEGFkmR3dJ+176Q13Tb2Ne2oZ5/h+OO2W6x05LG0AKobqFKg4vT1Rjtb2simZjcRWNZOFFO1
qHPdq/t0q8jOX1Ouk1/44GhpUS2N/MxtRc2ONYdRTOQPjNUHdUTOL9s+7dUokVGsNJPBzXXw2hrD
HnGrdApJVPFfe3Gq59Y4p2mSecx7G6Vq+ro8M/3ZEExF7g+agSTxa2hRqAO/cowuLLKs+Gx9wVeU
1CYgcMGoPKbL96x80zDOm6Gb2GYiFdq1GHf+dZybqDSF5DLKJwFNDMeUO8bkE+YiJPLqraLLKPna
Bkal+PbUQJq47MoYJ8bO71Vp+tFMsiBYrx0KvLr+NsG5Aya+pHru7SWwlQkqsg+GuenDepMT0elb
iywAPP22xF2R7ZJNYzTglZfcDYAEQa6D8YH2AUjEnQlSPazvJHrIrm0T0P1AOaCriYoddyRyuox1
PajI4tPK1SXVqeVjntmC1GylZo6r+cwMdxrmfhyB18NVlN0Ze/uwOJILJbH4gbDhXE/0aBV9FBcu
Y2luCgpAfFBKrUswM6UbCYqr3f9+6118FHcyqGrWhlEjcZat1p2qxK0z6kzpqezJ1hpHpzFFx130
YdwJGemEaKxgBDXqxp05mE99Hm6SqPJuB+L/5yT+PhVcJjUuUl8TFTkuIp9dOsOJQP+tep/2yXfF
BUPlB8R/3tUngdW18HR+SLjMGuAiM08lbFvrxwZ0q8cNtN9+Zu8h0rFjGRSb9DRuTS8/iXpjK9nE
+UbyKnuVVnRQbca9w2hVi2DYahtp0/yTlwPMQJrYsoGEu0Jv1KYN2omkxfdVpVuzTkMsAvav7xwx
NR3ehEyF753L7ThSg61hmjnaD+mjCnBd257x0s1Odhx38iF7tV9mUR909TJD9fRvu5wvSEY+KkmL
OEKc+Lv+q37KoPdt+uZjCYbyPUoq96Jn66ovnFnkfKGqTKkeOjyTwG1NyG5Kn5P5RXAiVw/GmQ3O
D/pBttt5wWr2bgfFWqd6ISi4F0HpVqCEqD+S79XR2kZ7+1vxKCJwXPWGM9ucN4RJYptZXihBMpqD
kw/LXQfuZoCHyxc5pYdEgfaz4HNXrzoTkzYGDo5KeLQm8D8dTbOMjcDSPYp38PJ4K1vo3bMxH3tf
AqcCOh2vrvaiybS1ggfajCbQVIZpy8BJX+YmFrULCVLjGBE4feVCkKkC4QbEzcQCuqsnxwKOCvkC
ygX8PJE0Z5IuaQAxE1DMDDT8nuL1C0UOgUz5WiKt6hZA9yDnYTQb3A4SwLGnaC7kgOrkZx/LBzM0
ZbezK68j9T4aItUp9CqE8mAMpEqGHk7aSg4ymH5ze2NXjxLQ56ZsyPibh1Rb7aDIUweoShG9jlDf
k3SIo5raJgMDaTPubhtbDwVn1jinGS3aF1bCkM1g8ZrBm4LRGZSnXUQCQOM8FTIKoixm3aaNFwNO
Lb6Tp6iw+yXuS+urr0HJF2E1ZixGR3fyHXQlg377z+IPkdEo0nWgjq4mGzQDlRlgNtAHnMKT3ISb
TksfcqMKbi/nmk/CIWU8yEAjBBz1pV+QHCTGeZfLQWd/X+hO7+uNUpoOkSZBjnZFgofrQoU/4JuA
xUPnn/NAzE9UmspAFLh+jyq0dCkghpqTZ461KZkaUehDauMx1DHngBcZRInmzoeQjKcLenFrxxUU
DIToiqyhXc35jWb1eR1jbTHKgzmzeng0S+XY5eBtqePmrtVDwRKvxh5igHuEsWmBKZf7cmscpl6n
AMTnknFnRBkQlWG1s6b2ORvTg6InuYNG9GMVoUCURabqELyebm/z2kMGzUfA5dAqA9yYrcnZ08xM
9UFLIkznhFn2oA1S5uij9XrbxkpnHjts6yYQckDKwVcujXSqOqIvpqM9E8zQVkwCq/g+yM78gC8O
P7UhyMgmOskm9nkOUETHi8N86RIvAyee7EH+Q+2OWfEPvhztJRldLYVRPnC7jQF1tUhKvHqqsXiY
9fBejSKBibWAb2gqsUCNAegsX7OfunJg47p4D9Der7rnWK7dOBoEDsR+KFdHV8+tcG+cxFLLIcUz
J6im8iRPpHOiVvLzBJz2VvlHYfWHWSPbUTVageHVpM9goR00xMgw+cMDxQMTVBJIvvTPCYP+Ehim
wYH8mrq6k31ffOMgxoqs+sy5TS7KdzaulFAuQZ2RgEG3J9ExzLq91I+qY1r0rqziPV6WJ8Mcn7PS
3kWoXvu3j7PwJ3Anxwgtq1AmUISBqZTct9XQ+k0m9xg8T5I73cwUUPjayFviHtE/tFuH5EkVpLY+
iAIICxDc1mv2V15vqQqGVrkA0o5hS6kqMWrHJdB/jZskiPBGc5QN/dE8zttYJGu2Ei4uDHJnTSZT
S/PFQgoTPWk09KZcyI0iMsEFC9uMaoqBZvYaG33DTQL6p7JZXBxvF51fJ34X7ObKRXfxSezPzyKg
reeDXM5f9qrduEcFtwIFbLlJsIzHuIHIEzgyd2JRqZXvZJUPlu5qwPPzF2xl0YzY8QiFZqO5b+w4
6HVwZQo+bmVoSAeOD8Ml+Bch/LMMkw6yVbeLHkwzCriS5ltG7S4DBAa7PaT/nDJdgjn8rDUBA/Ka
j3zR6YB+BRUy1DYvVxV4LT2NalYof+vfhucJbAGTO9RfU8zCiZaVpWTjguiMoox7vZRFQloMgaA3
yoTe5sUHfS74c3XHYIqzeMQbnp36We2InoIiu9zRMRerhEwV7Jbo6qjRUaqeBPsnssBdz2M7Z00d
o7cYv1W7+inFrA6g9GBcAykuYwmThDWstZkP9SzA8iw9Jq7yNlOwc9HOPhn73s12dN9DGCKG3Jji
kvvJNfeqJ6YHWi3WnVvmzsw4yyiqsi67vS12ql8FGQi9iK9/MIn2WChKJPxS9fKMLmNvVapdsUgj
nebJax6U7XAAgn5w1R/LLzSsvGxvbJt7kjjTg2BnV3OD33fnV1PxLOxItI3znqAyObpoTC5euu1/
hp/gR/HVYH6pT/lJEj5XVkLdxday03ZmU1HLVC4NlBU0CUoM7ez2yWnQX2gfC+KO6OO4GD70kzT0
mJ8MKggh9fEeHKGOpb/eXkLR13DeN8p2VxTs7UWz5K4MTzFQUBgHdwZbdOuJEh2Vc8O40HBDgNMy
6PfRi3LHxB4iYHTjXXHQGkf19PfQE3Hnr7j+xWZxic4cW50FbVstWOjgUbl2pOjj9gKKdonLYwpT
HecJDfKg6Rv6EAL26pe6Tp7b3lT+kSmAGRUVjYYrKkdp1s2xMfC0quipaJ8n6WEW8dJr6wv22wZ3
usteTbI6D0F20pDvVilHDtiSQRR3sPRfYHR15Qi0J8n9bLf7lqTvw9RsAdvAeKmnDuFPQirdSZUf
U9bFTto2u9As7+u58gvrW0e/j/nbMnVuSIlrRxGcJ3F7eQKr4YxZsgUtffupHTDMOCwiX2Jni8vx
cA5+fxbnS3VR9UvO4vEYPxd16miq7erdfa6iSlZN3v98JFA6IKyggck7i58QIGNSazQHxsDs+q1Z
WT5ipLtYAojTyk4hIcEgugluNtngwRk0LRdrTioIDzW2Gw25Q9PZvf0hK6sGST4sC1Ir3QY54WWo
i1tSDU1LgcpoZ2lHbfinFc9eUhrxJrRC8PoDtOHftqmvGL3IQziXJfMyDFqO25qxJ1AfhTdvdFHz
Shc3fpruYhDPQov33v6wIIyT3Y2P3QfkU5UfyQMTVGHgnfBl2vff8rsmc5KnECztoerVUBlEV05z
5R+jZ/pK4+hB4tueqBS6sisXv54LB2OqapU25Ag4xtMwJ87SiuAVazf8uQl+TLZu2i6uUiwQRJCC
8qlCy6PDEPDwPUHBNXOF9lbS3wt73CkosyzUKPAQX4Tb2oHp5IB3eJsGiWB4QWVby3nphSUulyiV
vIj0CnO59N7aLwHdRG51Ko8Q/oi3kPvC1uJNhn+STYWWUgUp5G4DbdFNEoIL3v72DzqRBmYZCEDX
oM8CUfvl8be7REZoxxM1M1AOqKJdOw6+nimCcLHCF4KkGyVmFG8QN648OY76TDEjDW2fekiCTpr0
oNKBiYlHhThKobNCbA4havRMggXVNYeMmerLQFIE9RJWe9xwzbFMtOIzrGT7m6Rns7C+uOKV57+R
1wkdZWr0I3rLgR6VaVA0S41Jh7ROMYFQSdNBlwvFz/ScuiXtlE0FJmd3rErzmc4GZCTntKo8xYim
D0tREz+cQ8kl0lBti0HttunQDTs5n0DyjB6VHYx2LHuzHhfBZDbFQ423rNvkiX2sMiDSASYRkQWs
FH+wxYh0GNgARJnHSk1gMSugE6UFIaYpuiQ9lEXsmn18SOL7efoztGeweP8QxLnrs35hkwtzAMfU
SotXbbAAhlIbqtObj7ctfFUEr9zp7PyyWHWWqY5zImfRXwO30kk/dpCuZVwZTAdg+iPcLPvFnwOw
ozjZuw5gv4Lxd0zmbP6tG3F37wiXNzuCu7ebZreVtnZ5zBbhZNfKAb1wVi6R7XtDwl+wokKnrT6g
CbZR7gqv3phPuBuTN2VvxU62zzaDqG0rssz+/GyZSzUK56TDA9ZU7lLprWVT8aa1y6vBibtGVBNY
yTcvvpM7NxggSGxQ7AJ48hE9qIAuJUGzZYIdTGMmrpzk0RbSa61eaqalAEaNuvNVHpBkcqeHkwUF
G7Ax9la5N2sqaBusjb4b6pkNLvbP1VRXUvF17YdbvJR3kCgDdQ/mAbe33WL9/jyzxIV1raZZb7Fy
QINCh+Kh1+01ByZpGW3zINuIMoK1ydaLL+PcUGvAiGpbmGwtVAzONq1Hie41/eKpkPFSGgjyQC4t
VXBOY8yrytmws6DgFY1g4zaTj0bBCGbf3fVK5BYjpudQ/5nnbteblR+3oDa3VQG7jXArOIet+y6e
c6ScyMC6XQVU0+CYj+Bv3YpeZ8Kt4Jw2KkJMlTFLcFoQ//2loGw+MkJMTB24wiEVdoiuIuLZ1nOu
WkO3DHxwsDf8GL6QI8UpfdU25Yty/18UgVZd9cwa56pZXM3WYmMQZ3RBwVCB9UMx95JvvEAUwpUs
t/ANfZe50JG9fcJXrjOAqBWCTpGCQWX+ZSCB06KJ4i8yLLphEzF9IG26jciRVqOChY4j3gcyKL+5
xVQSRVHTBAMH2vJzzEtHPFS3GlnPLHALaBM6S0kbobVnfijQ0ZjlwaXJa1E/qdXi3V40kS0ucadm
GkZDgfujpmO5n01L9qRJm72osUEobhldkNnG9Hbb6ApU2sRW/b2GPMdTUY25MjKexM4rds0OFCSK
k5z+Ukc3/fhnBFfYDCCISXAxl7ii6bu6bWpHc5FFAUzSbPp/FB7PfhKX7mOuHpwJM9jrGsWjn2Pm
0H3K6qX7yDhMPojWfRFri2DpeSZlg5ZRbYN4KCB1sZNC5Tnru/sEhZQ5id9GCCUJnrWCg2twF8CS
VQOKzmhapkkBMqU31RANF66NNFzsKxfzQdoaQnoRn0Q/AQ59U5wYZHjy87Bf3GSrbsNAJC6+9oi4
sMgF7axeZPB74SQtP+hm2NG33K9fwdkEhGFmu8mBMXfYXunfPsDCD+UieLzYi0QzmNU3IPW6AwH+
k/aknxg/bbXRHqSdIqj5rgbVs+PJRR0y2aFRt/DTJdPUA2TBwZ/cTrJTSzMNbn/cGmLtYk25+NMU
ZI5LjakZ/CI/CtQXEi86mY2L2UbM9sZuB8EKsBome7LP/PwEyjTRbIy6emOdfS4XluSsaizdRLo3
uqOvfh/uNJbSHhOPbiDF7LG0RXGnTfHERK/xTBUPGa8wSVzEKL7eoNGMTSZhi7O78ihj+vcdA9Sb
/htDyg+fYCTYYh9O0DUUuOn6NfZ3bDS5QLTgXWyYbCoxQWRk15iyaXdixlPBgTK5xNPuynooRlxj
ba6i0HmsVChXVK+3jxJzg6vE4/c28kMMjQ6wuMZuF7MHcqjP5nxXzF4c0sidw6UVeKXok7joU1BF
CykG6ILaHEEcKDfINQYTZdo5F3ESCWK3yX7K2eNHqaHe/EVqrmPOEcwtpR35Wr74bfs0L8KhARaZ
+WXEZCzTYgOe+WpSbOiWMF4ksBRmu/mtq5wa6YDTofyFd6yPmUAxvnJtKTXD1LF3wCVeDYqVUtPi
6coaCNHsg+f7OLfxprRiQelr7XycmeHLKwMKE3nbYPxkIc0fXTo6kVm5XZ5v7L77Jy/Ic1ucX5XG
KMejgWmlDvBpPDLc/JWNh3UYnB69zi0jB/fE++3zv+bL5zY5J+uxaoXZ4ETixI9BhGmuYFDnxguU
2KicsdTSba3Y5TYbFFFit9pFP7fNX/ekbCPIQzNCK4bMQNfpmW4xkABCetGDRnBabM7x8mnUpmzA
x8lp6uXZHITkZ2Ul3u3FXLViWcA5QXcCVDTcFSh1YRsxoSKoQkVvMQBtXitBE3NK+t2/M8Tdf9By
rMaESVzUY7mh6mYmIECPR8HnrOYQwGP//T3cHZepRtg0hcRyiOyF4fkx4HVff8ioTTFCBnqMNv/m
u0yZVbzPglZZQ7Kvk7BNZpxuTXm8ixPixb1otIvt9lW0+vu7UF68NNO0YR7nGsXFqST3Uq6/TZn8
8e++hPMr9GA0WifYoQQVxK5VHW05WW0kuIlXo9PZh3AeRJoIkdeIEDGsPyPpOA0oFLaoZdg/b3/N
2mXy+yCYMuc+ShbHQ6nDjoZXkd9X5b2s95uM5M/dYDxhTkvQQhN9F3O0s3MwoBFZ9xgbDYakdUF8
6soUrLTgHesE1a3VTPL8y9gvObMURh2Keg32idWcwu/dnYr5mhCz+eAG+NZ6MsSLJzd80NzcK+77
zhEy7ImWlosZDRkb6MNjenR0wc9dgH8k9FNXu9eeMDfhMjVYiGUB6CGqfq35ACjdoM2Hyj74ZDm7
Uq8uYSsb+PAi/1kZ+rYtyNvtU7NuwsYNbRJoOPG5lU7xXAV/MRjWhmI/FQ+Z1Qtu57XbC1oGUH+D
WO81LqfQJGOZCaCX897aK9vukO5QPRQKea+aQY8aYD5ZuUZwDGZNpnCGIsNfHF/xBiVQyKeIAFNr
62WemeHOYrv0Q1Ek0Eu35pOZ1yAIJ87tHVm9cs9NcLseG2ra28rXl4Tbcg/EPkjQFYyeQzNU4Fpr
A0iQfQTsXmU8d5jnv3Qt8M6Okaw1TP69QUqjgadxGBz2VutkJ76rd2VQfmP0tjIovW5/50r8gGlb
NXQ0ByHIysUPtZHV0FoGC1kMxq9N5FCV31QPxVQJAvDKll0Y4rZsCsGjBaI5kPmVfxCwzhmGIvgU
dpVzd5Ulf2FMUOHHUedCfJSi/wUFG0jX0xIj7O1J6XCNNNLUAlQ6ZK5chfiuWBCA11A2F2bZh5/F
xaad7TA1cFCIM3jD7l47pBtt0++2Yu41thlXXwh+ER0nxdKvKCZ7rS+nXsVmYaZipxppB+4+rXMA
3xD1olZ2C+xyBHgo1EXRL+HWUsNDEg2BGJZqAPkSPd6mUS449us2mF4kOsfyFY9lnyyWNQ0YfK1p
uK/6cqtr5fPt07328EdSxsQcQZZlYyTmcnPSGJ1XmfRWYGu+AspiTFnAuZhAaJc72a+6dyMDXGeJ
IzviMbu1cTHAvGQgvdAZx3pxqziopZLoBPvF5lGTHRsGqF37SX5mAosZ5kLsnajisHZEzk1ypzEh
UaLInWTiFfYj6R/DpXBNQ1C/Wgny+Cw2VUMs0BPz+Bg1jlMJEukgQehkXx5bT5HrA5FzaEbTBFFL
B5+koS65W0BEUrChK5McaOLJgLGCtg0/ggvL7Vg3RLITPRiH/MMwJEePoJ+azK5Fo51E892s68el
qI6tqMO+luODcAl6DYAWqAAKcmcpKsMRyqAlNFTl1JW63KsLOyikdt4qMS0cZQaeLho/rURC3dKy
3upieG/C6TvJkl/LoArizpr3MCwvBqeIjP/gAjeY0nI9KnCy50a2K0eaOkwgtjWtBCvOFpSLOTZI
qAlBd4RxDnELXih9vOg0QiGmmh0tRwFNjx10NByqY7Sl1P7BvXthj3uwDZnSlGYWMyDv7Eq4BJet
vmO1kWoj0pZb6xJe2OJ2tLKWYgor2KolZQ8RLz+noKIgr0i/MAI4OXqNCoaCrU2En7niQ+emeci3
mtctRDMbG1d+8jC76Oizpn/2ANdpP6f36iDd97mrSD7SJ/DBiQYa1tKbL60ylm1A6ZYf8Ft0tU4a
8HQHakX27Vi+pUUYgRwZouhdM+0mDaWpymoPzdBt5THZlqQSZKQrkeriF3DvPqXujL7qYxr0ERTh
ZLmMnbksHkhXiR6xIktcGG4MO8+HEN8aSw9SBEnmQfL0UDRpuOKQF9/DRV4pl0vSLLAyV4a3qCVa
26JH7KovMo3y/2wa5/PUBNBn6GQSNFCZHYElo5DsbizZyce9SZ9uh9q1VQOIX8F7BLzZuKAvr04S
Gpo0ygkNAO6aPEggQNaq/BjoJOJNuzYELmAQpiGoGwTT09z2tMSC9nllSIE8NwFIGh+aJf1Z5JJI
4Ol6g5CnWWzpoKd4fW3JIw0loNfB0C7F7whpOwqysdtrtpIMXtjgudNCyYgheGNJQTmFXpdlm0RS
9VNdWz9bOoFave8aYNWy12aCo/WptDhJOTz1CdH827/kOq+//CFc4SbPa/SCLQiEdAzVOAGpIdNj
h7k2SQPb+21b14n3pS3Ok1FaUas4b5gYSesWUu90yx8WiBCjRXWt9qGc/7ht79oNYA+IZ1lTACS9
gstGoEVeEC9QYyHUmQGWmopl29LXaKzcSKgDyI7f5QV4aY3za7UeTSmNKlZ7lU7Ig/0Kb7LNtJ/8
zkUbOwyEFtl63bLIuflkK8XUW1jP1p88xYt9fXRMFFd09mD/KSKUXD0pZ6vJPczGFPrVfQtrmJnx
ujSFaNJ9YeL27X/e3rY1Pz/fNi6TyIEsHtKW+d+seJX9Qx3Jdhi3t41c36tst9hbGg0WQ+e5FWg1
Z5oy4Wvk5dUu3yHa7PTJqzED/YVzr2myn6SC47gaV85McsdfzQ2jJGYH6HSZb0wVI3OliKtrhZkM
QRjYbLwicLqvcs9J1idIgeAQJrvySO+bu0h3yydWAcOAttw7YLD93r2Bgbw9Fa7t0e/e7WVdcblz
+3wDNZXCMZ962J+rQ249axTwdO3NlnMQ14qGEVfOyYUtLnTNlRqNzYwtREritMW+mXS3R4fg9het
HPsLK9yu1aZWSTRkTpY+11ro9ZAzTCbVzSRpc9vSylzDxebxz8AUzo8WIxavC5qdBSDU/bQlx87R
NphYxfx3/pD59GkS5pgrcUQB2BwvFqhhYXCCczizAca8tHEw7fwz7ywvrO+U8q3WdVAeb6Sx24DF
fFlGZzRAsQK08u3PXpndxWefmecyebsw7ThRYL7xvojqR8CXDFfCS/tJ3lmn5AgYhlN9aRoSpz90
dTDcq+8s3xXLLK9Ury9/DJfNxBo6hrbes5gKepnXfhM/ti7dhaUTvnR7qwOymDpsdrJCN7Zwrc92
/7931i5+Ap/yd1K+lOOC9cgUVCyJ4rTTYYaC/e1lX/We36vOJ/Zghhy7Oh5ghQJMqNfOkB3KVFiM
X3WfMzO8+zT1KEXQfQqse9VFLPqcQFpRPKETWm0zx34kkOLKjc8JHCxP/+4DuXQRGrJZnNRAbA1p
vKPlcqdl9R2JmuC2mZXBTmwXupMQ5YQs5JWAtJYVxryU4DeDppt0H4VS+WGhwbtTJiidtV2oPhVx
lcROPKmQS0oIAOP9uFS7wezH+z4sjX0r0UX0lln9WURB0gMKDaZyz/b/rNyoRH2VWANOEVL+D8Uj
B1bMApddBblneJMlWO3VmweVFoDHZVR7rjgp0fNuW7PE5EVnO/IvxavdYWu/dqVHoOCHfjv4dUDV
ARKPg4H+7Tc1dMr/fZgXds9+AnfW/o+0K2uWE0e6v4gIQGJ7ZSnq1t03L/eFcLdt9k2AWH79d/BE
jykVX2nG0/PQPeEIZ0mkUqnMk+dkjaIbdY6fkN2A79rLTykKrP+JdMjOq/jckuBbHekriL6g1ROV
6Ki20UdXNEd7MN2pVoJE6w+NpX6rekhXTUt2TJz05rrT7Z2q7UqFXJOrXVfnDU7VmPTPYxU9jLpx
zOIa8iOgwbtuay9QbG0JjqTWkdm2/bqrEfVMrXXrFqomMgKAHej4+ZauS974a+8oxHFW5I7deNnb
SgiX+fw2DbvD8IWfmlv6RNG9W0uwpa/eKsRV3mLoUVxf6+6p2S5WuApJr3J7GPErVgyaCcBIUt/Y
fh+sDR2IzELyrP6D/GJrUbj90kIf2FDA4pRWbmX1rm4/TgpDcij7kDuFyXWLUZEE/AAprwimKIam
IQpGn1Bm5n6uPKgdsJqrHEwFSUbnpvfs3q08GXZaalZYoTFUk97FDm4acGpy4heHFau5eNO3/iMH
syZucUkm9f8Eo98rFW5xSM+Yjb12MZsvgBIGw7uzLja2vOjJ8TqfnCLmV0HyrH1rX0EU8MDGPzo0
//wAR4RdpDFIX3iNcVJLWR77Kb6b1BR1C9krZv9s/jYjpMAOGasSeo94xViZXzVPtfNhJX9fPxNr
LBFemRo4vdCbgBoTQYvk/GBiatDucohAHHLzAIIvtAlkFbHVAa5ZEI7+ELNu6PvYPoAUH9luUoVN
VXhpnGBSvwv0sfT1rvt2fVW7O7dZlXDQJ9bjKs/hlL3dAVw3gK55Vn9kSSYhe9/p7eDQGaBfg9Yb
UmwxqZ9UQtuyTuyDYh7N03LTAgsBDnfAiyZkByCKrkLSuPGrrMGz+9k2doUrgqLYQudiAe1qr78q
jRkaikz0VWZC8AxWQrceZGD2AaKUIKNH06qzJNnV7mfarEJwDVKhCpW06C9WaXGH0TM349ndxCUl
5vVvuXDAjRXBGQoIIyZKDCtaNx0hI3qb8uY2d4qgqOjn6363v2c2JDksC+0hsVpqdVCJXTISh3Fn
t3dKr0BMW50VS1Zg3DtToE5D9od1ATAiLAmj2YUxE3Sb19qQHgAhoHlt9gSqrRvMivMHCNJ62V3m
6Q92/izrGlzsJ/jwHAvUeGCVxH+KHTCzU/SSzgYub60OzSX+kugF0KTqKafxJ8l+XmzoL1vrSCvS
cCBihIU2dZR09hilIcusypvM7HbSTMyWseI5KfLXZlmGQ9FCV7MezKDmNHOjhFR+39Lbnq2Q2rb8
ztbRdWuinUcgWqxm2a1ltd/SwiKuqSmzmzLW+EpVWc9qVY6+PfblXTnyxB/4AiQEuo+uxgct7G0O
YbOkjT3N0V6TTl95k3Lu2sP0XJrJXwOgSW6S9F8yHSR+nE1PRVYAYzY9VtR+VFEVllxDss0Rrt4u
YR2xYlAYzOYtA6l5TmRF+R0LVDXQ/l8JxS7lyDSWxKXOW+Wg44lTz7f/vYI1mk5AQYORCmoGYGUS
rvIlZvWgsUI5QHfZX5L2MA0/bEZlbiRGgF9W4D+qBnrJi+4llPuaqKrGFLLFM1g7cg2NfzuWgYV2
NgtqfJZp60jA8F4U1qLH1VjnplqEscKmb7ZZTe7c5Ik00btofuMZtrEjdhdy2wCxSWspB7vAhFWn
39hV5BtQqkpVsLgmL+oynDq7CUZbxg0vWeGvh9MmiyeVrbQsheW4d7xybF0AeCU+fXElYHHAxKOm
gAsV8obCrUMzTK3TVC9CSp/LpHc5EIZG6l8PK5dJq2BlDXGbhcw5OAYyhgYNB7tnEPd361yGFUN8
S7feZ7/8Xvp548tQVpclwNWsY4GZT8NwPuL2uVl17ubYwRhKuIKEqJd42ufyeQzB4xVSX/+yUniV
6AUfr692b0tBswNeRvC4oIcvPGdHowZB9cKLMG+10FHGv0g8nvSmk9x9+2YoWOXAs3LJ8TZ0k50U
EfiDnTJ3boqFg6OotCpf14Pr69nzQhQzTWB5kOUbppAWt0qVgSivQklGSWhQLZh2sfL563Ujlz08
fKutFf38W/VTUdcN0B5h/a+pnZV9WgUpSe2CqAOvGtmtevk41VT0Xwggkw7YfC9gQrSPx6qGEmw4
egAopccWOmLQq7jr7ghmiOXF0IscAjynKjzRMKGJjH8JbtFqudkZ9ZiElUJv+gTT3ASPxtz+W6uc
T3zC69zCmLdkVy+dZDWKBq+OA6CBYfZ8V5ltLJQVRRY2lrHctlaN0itlWflz6rQybJNa9UpW2EHF
OHGRdTseawArStKme2paIwm482CbxHUGnt9c/227Pw3Cm0jegNW6uIoyWpTNwOMsrEnKwbEDWkSm
Zz/UREaAe+m/2IPfhi66KKbB7MZOstAGlmZOSq+RTcbsWcBNh0sCNLNAkwo3UTlbXI2gSRw2vVG5
dta+qmMvqcdJbIiraJo+BQksbKS2c28v9be2Nd6vfxGZCcFZempCCoc1Wegk+TFSSh8MyTKHXI/x
2eMApwAYR9M20TGkRHTIvuwxw5NYBVSUUFvTvxX+etDjNwdo8nc5GPAydz43J0QVNoOBGERYRTgo
6ddStb8Srsa+lTW3i9JI5ft2reGJAJVgnLcLRl6tBaZYmfMybL7ozI3RR/PSZ+6OX80BHBsAU3lQ
BwYRuowJ87KCitK0BWQTBucdwMXE9sNEOpaMqoZbPOR368QjC0Y/Qmm68qRj3jtfcMWm4sqBWBJu
A+GJsETjksUtsuB/McSCBaNC9wEjYHcgSfEmWe1nJ05rZ/aErDuyi7aZhhj2mLuglVcdnBd+gjQU
qBqn+xksX9dPwc5NdG5QOM1NWTclU2FwDqeDcehC9pf2bIL2q4TGly55Wu6cue3qftXeNpmRVZi1
xYmShOPyyBx6HIdFko5c1kzgFZsPJh45K6aZETVYj26Ag7X3G2wh6AGAc+OoxRo/a7/xAJkZZdXf
nQB/Zlc4e+aszEaTwW7vY8IbvOO8f4jB6dT64Dx8UaHpwohr1IdIl+XN0iULd+2QKCmrcpiuvswr
BZzmVwclWOg9RuociFoMNywkzieZ66yeIQS3sxWvH3vzMZUmB2VsDLNrCjOss84H69RLmRZkPrNu
/MbMOHMrszqYaSyIHcZe1ctIzfcCytlKhIRdI0XU2gwmxpPj0pVbwqcrsU6QnWSbthM0z0wJ8SSu
2pgqDU5AT/VjElleDojraDr+lBb//R16ZkoIJYzklVb3WJUK/cfcPi5Mynm3etY1FxCChz63uQp1
jxR3KJC05cuqGgOBVegjurar/JQP5eyklds1EWEkEVe01vM4hUE0AY3JdEEk6LGnhdSezb5mUsqz
3VMNvmy8q1QMRYhpLPyOGSXmE8OxezFAtpewo6MWN9dj8O6ibOTJ+AerE58cxmB06jxMKLdOJHF7
Sh65Rl29AJVCFVot3o8ymftdL9xYFIJVXihmpKDHHUKvIAJWtfDHZXgwUbVsllmSZ+2Hp40xITyB
OddpNAwthv3gglYNJCnccmP6GZMltWuFJJiPRnTk8UlWxt55EeMuQE95fQsAXCpOZvRjpHcVxdeb
G0+d3eWuhfivV6OWhZG+1giUD4x2QUm5CbP6cP2b7t+rGFHTLQyFwLRw0JFMNNWUY9U0NGd3VTfG
8/+VnAyPv8vV4HZj8caacNbjRAWHUg9rqA9MqAyly/xQgFnwp72QyCuj6LuqDuTYJNP4GE2VrKcs
Xa0QCIDpnmKgadc0id00OqbKuKu/rXT2DPo0j7Kiw06JZf2y/+wugLbCpWDMA6FVnf6qdejotf4C
MGaWO0Kivgogoda4tiyd3wsGMIXaCkZDgIsQHZl1NQV/dRkuoHFqk5PC36dWMnKxbwPCNJAugeqO
OAw95SRtag02qmUCmeYNytAWeb7um3s3KrSj/21DOP1LbtB0oAlOv/Koli8qgIvXDey6A0HnxtAw
9EcvcN15T2oIoay8DK/NW+LVnvkV42p3DDl6crIk4XM3ZyaoPdnQdrRx0oSj1ih2b/C8KFHbGIPq
exkkB524DRrv1Ut9iA+xVERs795Da8LUMNWIfRRH1wyTzzP4EtIw/fSLGyJM15jSfTGeV/nWKlRV
7/qO7n6yjUEh12rzAcD4DOUbXb+fNdszehlDyf4325hYPXOTZ6XUaBvMGMHEMyadTqbHI18Bk6wT
shOrPVmffdfRN+aEnIu1KCPEZpOGpvXQqo96prhK/OP6ru17xsaI4BlFz0zIfmPb1OfeZ28AZfxI
/Dpz65vhDZwJ6EnLPF/mGUIgJlPc5mWGwNT7qqcGkPcF0zdw1ZqnQqe9CMmbZInrYRVTMGIR1QAo
w9bwSD3/bI5djwxcbGthbwxWmpL8B97gB6iQBoqUn2T3o60qbyrO2logOzfGIIqhphr2E2Qvbl4l
9/ky3XfT8geZK/ltRszyakZzpjGehqjDugUZPJUwyYHay4CQ1KFujbwLoVzwjHxqHT2DolqIGUCv
aJVvxWJ488QC3jNZn2v3tkLlFSEd+r3oEwlHK2J6hOFRGPvnG8X5g+VxFC0eNa8+jMfG56nkqb17
nulakzeNtdQsRsWltWwQ8mATmT+DvzMNmuLZARfXAj2zvL5JZUGR7OUgW4OC62tMGRQ9a9MwiRdq
uM1ixJ45LTyYdOgi8RzcK6UxgmC2GScIXKeaXzo9oH5mZ3ppwyevWsVirMiimAhmhp/pVfsETsXp
KZqhxmpZJEAF+001I8hIVwkYIkdTDaqqy1473dJCWhemq+hT7IJGVPVIrX4wvH/cpWkHtwB5l1d1
QxsUimUeamPggdG1GB5Z283eQObp3Yxs8/X68dw7MNs9EQ4MOkEOqAt7fASS39BO/2rX/c+aWhIZ
xkv+M1Q9NnZsIR/CFFAap8aweljtEseNSveTcjhMB90D+A5s2Uf9tRxvwct9UI+56qJ591OWbq9H
RoxEaLVimBv9BdzEgpfXbdaBxX89tUtoNq81Tz0GpT1q3Gl6LDm+e/fhKgKGQjfya02s8rRLDx31
CicKLEJulXeuNsqu3L1X2daEkCVprUbqYVBRVRkTXy/tsGlPVgV2zfx9qZOgQrJ53Vd2H0pbi+vd
srmBTW4bfODzmseoXvME1vqHMeS3QJ71Yf+pwDspxnjsk8Tq3lbiikTfZO1OXDxxq1RLMJI6rQ8V
h3jG4IFIch1ft33gEVYwhM+AAjnK7n+Z2fXPN4tFdsXGjuLe0uLWp2g3O3EgWdne1Qg5UMg/gAyN
QLn33ISjpZWe6TZu/86ywZleg6J3MN9TB8zJTQoY8XBPSQNwFX8oVe04191HAvzG9V+xd9Fsf4QQ
FameDotW6WmooFqRVO17k8an9eYEUf51S3uxxgKfFTAPoHcBePt8uVU/d4U9OTgTWu2rSeYaBqgI
ZplAzW6sseCnuNEskGCIt1mh83RMG5TE/0UU1rlzoLjVofzB7lZGFrVFsbW5hTQzg0qeRz7lvgLg
zOxfX+2vIy6Gm+3PEBJIZxkdu0zxM6DfzX2I/iR/K4CLIwFCydO8m7zZ14LcB9PjbfZMMPEBZSUm
myPa8+LtjxD2HI5XotyMHzEsus81NHFtSWjX9q7VrQnBgfK2mSkvVhOGi1lxdgcOuNB8QkaE8cdU
PygeC9obbDbxsNOjOymuXH1xDT3XNlu4x6oSqLYe2KhwhiiRHkC7yjUCI9QPkfsfCYOtWesVeyIK
BejD2MzWtsvKaLH45GjfrBBu9U4/RrIwsXdvbTb4V3V4E4mqJC5IRGBLDaP77tP0Vj4j4N/Ud/yk
HipE3VUSTJHjNfbP67/P0a8EbmMXSqtDDaoHnFcoRUCDbDk2t6w5ZZ+X1XXfu6ckcEZXChPZdVmM
4wNwhf8hazgPE1NSk6FvEe+V4+yx7li9rUxyeahwXx+8+GvtV6GM11BmU7hLncE04ylHJK5T68Ys
nXdDobJzsrudoBgy1nLfpQxJTUASbXbWWoLSDqbXhlN3u3Y/ZhB2lZVr3IzABz81kjC06zwbq+vK
Nx9Rt21My1ewmuanaea+MWjeUuduYo+AtGmSEL8fDDbm1k3YmMuoEqvFBHPsi8nc9qF7sb7867I2
PrQP8rx4ww00qDEsc0zeZ1mGsnuXgSwdLV+IwGLK/dy6xikZlb5NwqR5W8yAaq88udcLCaJ211l+
WzGEXHYZtVqbUJ4OYx0SzEPuUhmf+O6DDBjafxZiCGegd7KuaB2YWH2lT4MauqnHOAAw4w4s4tzL
4/9Ac3DXQS0QpGJOckWcCnfF2NpDZFdlFlKjf6cJCFyG5rWPa8n27T78rI0d4cKwO5DI2Na6f+oQ
aCXkNtK0PNV2/6LGmGG3K0/Ny7uIW77WJwPIAcrc1RxOX65f0PvOslIioSjgXLB+Qec5TfG+S0KT
mHeZ9mBreTjGhW9Of1AytazfhoREYAAoDgTxOBMqxvRp+relfI5IIXlw7O+qbaAhAljDpbgHp2yw
uVFleMkNdw46NV4bx889rw9V/Zn0hepGzuKD8CToUjxHkjjQ7VzWcNt1IZQQMDKB83chWWAx3R4A
KMkgj05Bv1h/M1lcom42h9e/3a9Stnj/Aqm0zhxgdAoQlvOT7rA6y2g2JKFT6TfOkj7PJs46/i+I
zlB399RRO2YYBV+a8ksxgahnbPyKLwDacpdH+SGtIFKkxuhmacBc5T+p2oaLbXmOntw1NfvM2Qxd
O+ceLvqqOTlEWdRRdadxPiLTeDEmK1B1wGitWBJA92KLbVp45oDA6pIZOVVaBVXUDAixZAjUYfZG
jco85fLhaON6XVkccclCjVY458agxmAO0JJQRUvcvCXR/WQfVzWh5GB5FmoNqdvVX/XioAAl4zUA
38nc5HKV579AiABs7roWrPpJODuZl8/gA9Mkr5qdlvm5CcFB1LoDQXJqZkjQ1E8rBoe6A5AO9q0c
1SRZjQgamaYK6IaBAAtmlqbLLZATZOPn6w5/GazOliPWE0alG+LZ1ldgisLdWFWZZ/X2CT211NUG
JsPWA5KHA3R+wM4NChkROEYHSjTgI8G71d8ZvVmF8dxmwQwJXo9Pi4X6MRnin2pMuyFYur4Al1wV
VR+ZrmEET4EIWBmx4qbVWXKc7apCKqe98WoAa6mN8sS06BNkgvvCq1eRyQlCNQdS1Sjctj/rsX21
Z/a5LLu3gfInHFoVVx6xXYgWPXYOU0HClR/KUb0dLHJQyyT1WzUhb0Y8VwEUVY5z5+A3Yyw3AYOO
vmCGYeLK4JESeHSA1990PmR+ZnDDdfIGNEKj8hDV6RFFtmCCcmWXjJofJ/NtWRh35fpUdRpV82Zz
QIoP6Z/jgrl+f6jL93kBcq4Do+Pg1JY7TG0SKCoL9Ahh1mleHBDEVRNgwEYCQbfWemBx/Gjy4rNj
jN2jVpXUTwY2BhhC+FpPC7uJBvt7pOCvAn9GdcfGdy2eArXnAan+nrr4lnYkA2SUrVomObszIPeK
sU3niz4Xfh0v7cFqtPJe62vIcvL8To/Az9IvX647477DGyhsgarVwG1zHnwjnvJywTRKqKPcxMol
jA3mXzexxqBL9/ttQrgz1UJhuqP3WahC22PgYJtpvsIL3B5p61Qp7nVrl9cWnJ0QUCLZILk1xLZB
XUa9MrYAvTR2Dvb7V5O1/pw7Eiu72/bbitg1cPJhVsi8ZGHcTE/jkH1oXSMhhd/bNoh/awRTtwjs
4kJGqi0xiRVcH47eHGprtAPDKW8iTQ+bEkQTHAwF17duB8MAiKWB5oGD1j1qO4Iz1C1orcoYsTxH
lWPR3Xlxc6gjpV5XuyxYp5qZxw1/PMrKuXvbuTUsughTy9ieERLpggM2JgOwvrVZSda35xpbK8Jl
WRTJYscT5HIn6DIyWLMppEsHRfZO+yWbLHo8sDUOyMbQsrUu2iFFM8yELknY/rRDwK0azKJ7+SeN
uPSD/M3vVsieExgf+nf20+hc6x7ki3k4Pw6+EhYroEByAnd6kyt21jIwzGda5GJcA3Q+ox0zkoUG
+DQWFOtK02OQwbpXI2flKcu0YE6S2o8akHsOaZWcID3Pwg4v4MNoR+M33a65JJXe9e/NbxK+eVcB
WmUoA34Tix+Gcfimj8ObwnLL1Sf1femq79e9e/frgy5NQycOvNTitbtERUPLBEe2pW1gxVrtQcjh
qEFEU+Jme/f7ysv2jyH9PKTiZscwnhLhup0+UutQFn8NveZWk+zQyOwIJfxMVdSqyVXA/JvmJiW3
4OTxkhEaoJkkEskMrad3UwiwjXSpFBuG2rr5URUz6nFlVLua0n+yq0Y2PrIXC1BDBxsrZrlBeCWc
0rSswKTLyzx0oseEfS7Kv/97PyCQdAXT6y+gmLBt6pRqUDbE399BVgNIVpB/foqk5Kp7OdfWirBn
RjqoyZxYeICbYEiKRzDJUTLdRCbDwB4NVeBufIxhG6iqqjYiXi4pUe15O0AqGCxyVrIXsVU/l1Y7
JDEQFkWruYlyxxvMhBmp5P2xd4a3VgRXV1kVUa1N87BtwNka6e3POI+0lWs0c62CKh6Knd/+4PNt
FiZ8PsLM3gJMMg9Zl9eQX1S/LVP3MHaKbOZg1w8dhG+4yfriF/xwobU29rTI0WIsMWqpczBBpPrb
9dX8Ki6LVwXc/N9WhOdTEdORkAE7qHdpkGvRQ64pb9MA7uGYLX/bFILCvKW+2UFf3oh+XLe+d7C3
xoWHFYAe2TzqAJAM9Y+8fOhp6umT5ka1THzt+l4iwziPIJjAzvKlxUdT6/ijcfBm72TU2HsOj5Tv
FwYBYAvxzk1oqjqRnuI6iQEmoiUyFTJyd+ag9r2+a3uLQWWGGKhnQ+FA1HK0qGnSLpvgGMlzZr/Z
pYxpbG8pGwOi8lDczBFNlzYPLVATV8Pk4unhD5MkDu4uAyNVa7sS0VbElbVlaeoKR0sgUtsjakyB
tJ20517r0NY/FtZfsLk3CN6FTTmjHUm1ERoXLL+NtPiJmv2rxakM+LK7aRtj659vjCXdQvJMGfKw
oWCRQi6TDlXAWiapeMrMrGvemGkqZppATaO7wNHn485P5Mtf1XKRXLl7dZ3t1gnBR6MTTwpFA7Sr
h1zgkN+X4JnkGOVqncFzMF2e6dbpD9x6s4FCJLKWf1Y2GuRmKiIPGvOfrpuQbZ4QbwxSpyASxuYh
KB2K+YfJ61PFS8mldN0KRtjPP1FbZUXfqjg+xfJkpnWgp6obp+x4fS27j6XfnwgItXMzRj2rzOhH
iCMoCgok3PiLdymiTo4SZQ4ZXRCOvqi1c6Sq8thb2Yno+ZPF5sJNc+3z0im3M9UeuKFIftfelbz9
WcKV7FhOpmcq9lip67vZBAZJ68DMdzAZGqh9JUF+7VkDSwDKRxgFNy9AekqBRxCPTCQAKzBmqbTX
xtYhXWYrnTcR5XYqZGC6va+7sSi+vBVkVmPloL5PbFBpqvZbUdWfqopJird7sQsZIh5LqIrg2Suk
GYmej5xaNA/79L1OT0rWBEr3o3YaSXFzLwpjVBqFfgMldlP0ItDuz5mtGEhnnHZys3YYXJ5Q6QNw
dUYxzdiaEbxi6Y0uL+y1T2MYB96Alayr/VFpbVdL9QfLHgmwj8bffdfFAbOyH5zLqrj7C0UiisfX
jtqA05VscXILaT2yRt/gdf410wpLEjd3vQNcLvg0uHcuoJaTUqDskzi4Oi36qc2SDshiR/Ms0H5L
jv+O50PmDXgwTFnjaS3mGyuB3ax0bRbmFl0e1czAbFVF0vilZ3x+Lcw8vm1iBepRbTl7NRQsnjKi
LmDkjyAujaaBdmKDwfAsHFCoj+rIXxzSgZdvkHWTdjz57IcKcT2JMrPFd81CELoHDpndLDPcyvhS
0khyZnY+MSyh34FXmwkqlPXjbO5GxWny2lCnLDRNXrlssm+mFqXW6xu/v5zfRtY/3xhJVKed015H
NTHq/1KTnzqCL6+gm6iZ4R9YwvsJiCoM5V6A1WplZFZsjVk4FFQ/LLN9jHT0U4aG3iqYc/7v12WB
MAHt7nXY+AJANiuLWTM7L1Ckb0F0ylCTjuqPorVfHUvGO7F+ciEanNkSXKIy1bbV2jwLe7u8VxKl
dTs7wujOaD6yAY00M89fnYRK9nPnbIK2BuhYahh4l/7i1918OTZ09RxN4JBPpuxLwthLOVDTm+JK
cgPu2lnJO6CTY2kX4mONog4t6u9F6KQAIyvJswJvz9tBhlDYcXcMljiYDQIyFAN7whVR9ZEzd/EC
nL3apkdOHeCVzFkm57zj72dW1l+x2bWpiPuJqwP8ogCVb11AxqNv7Z+D6nztTeflusvvBDULYzTo
JYJiBU4vJmhTm6ZTi1J9Smx/tjuvALFdvXwzZvOuTntJvFj/NtENkTKgz42pR4y2rL9mszRm4/GZ
OgihTlVxt5hBxdOp6lcr1d9LLX0ep/zYc868ZlCkpe49JwFZk44OEoiULprOxMCTX7NYE6aFywBd
9JtD966AxNr5ACTqzvhRHlIpbefut4RILm57QjHfLyyYa1ZUOi2aLXHRca8bF9tdGPEttTmt98kf
nANwZ8AQJH6g2CR8THNRnDzqUWBto8Lvpx+Frd1mmmz4cHcjATPBIQB7L0pN5x+RT2BD5SkpQrwf
vKR6UjDnotSy0v2lpBwOMlhAAIbAesC5sv6Mja804CReaMER9lNafjFKrfGiosDYi9HHjyh2Tfdk
gN5gTCLDA7W84jdolrhrYx65/2zeM8y/3ZK+L29t5FfhMJj0hCKuclKZI0X5rdmU6NjbHyvcUXqX
qdxEYheid8dO3C4fKLoqnlEx1ZuMiN8VttF4XZeaYPRUlptpSelLk8T2ceKLJnGDPadbBaZWoJp+
2YxgbdWhmBFlIZ/rU9OTF71SA2tWA2YakvCx16lHowpTeNhNJLNiNjvpBauNcizDtCkhvFMRzWNG
fIrj7MtYqYeOQU8DU4Az7e6QI45QetNN/3oI2/PH7U8QMt26p9aiQ9wtJBl7WBQtXBJy3ynj63Uz
0qUK0T9Nx2WeTRTFK/q9rU4qSIfrYQzGNPIJ4OUVKHhZckNS0+8VIlnjXpjGrQO6VsC7gPsVTrY9
lmPaVzYOg2b6IPEI6v5Rtf/q4unUyDDle7ccBjgt+A7YzCDOdX7wEpvNWR3h4Nl2czKU5inqkvfr
e7nnoSjGo9ANQ84F9WhqETuvLBwXjkEbyy79Ev8uVWAODUnPac85tpaEyzTtlMRqLSSPWUW8bMIk
QKwep3aS5HJr/iSef/BQgY4HDehV4eJ8z6LBKnuaod0GRNIY4IE8Av/DJg/6Lqmf52DxVY25fOIa
GuLXt3LPM1bVS8ANMQ0LvcNzy8YwkkWPDSDHjOy+5oZXNZ9qYwpMC3GQSCLL7m6iRb1Syq8CNoJr
OPY4AiCK3YyVyIvjVx5P7lDKaGp2HXBjRQymUTO1bYaDFmW09FKmk0dHie0v1zdu95PpxioIbEFS
9lcHdXO/AIBDIW2EtaQKejIAgg78uSLITJqwiVsXJQf3usH9zfttUHDFXLcWimwHrwu8Hmfgz/AE
b6fv/5sR4QspY0n1WsOqRrW8q0rAaCk5rcra/5sZ4ROx3ibNvMAMnz832nyTd42LlE7ibvuO8HvH
BN8mcWtxKBojn5kIBoXgF/4wD5IDtPtZCA4PXiqajXB0foAKjPGU/Qwj2gjUYNkFAGt5kXQkdNcM
qGcRvHWIHV4A49M2hVYZMsGBZ8A6DPFbllq1Nzbt+x98mo0h4TqsIKA5sxqhKNJmP6LUR4p/aCmX
eMBufoa2y78XJFyHFNCDpW5xJfFDc9P1B0C2AToMyjuHHWyMi9Dj0Hnae/u1CNKDbCp//SgX8XZj
fPWczeE19WGmw4Jma2XSF2tQvZZpoZbZH4oBOHAGShqo1bhL6kiaAbvRdmNXPF7xZOJ2hF1AKb5Z
sf5WECusl3nxR5Tz4KKzxOBelNrmcuufbxZaDzztclR4w4I0QdInp7nACGqh1YM7Z4sH5IEXt/rz
dRfa61Eiuf+dQQpnwlRMdbEA7wyXvPPxYQKaGR8oLz8sLatcK7NvMSsQNGYNYqFYYnzvoGxsi8Om
SdaAjXZG9goodHxbx1yHCoA9PZPeXiQReS++bE0JBf1mbtvJiOHCJYTD5qIO5nYOrm/lnqNuTQin
se0KVibrKYlmy8ND0FO6t6J8ySgommd2ZwGZ0qnfr9vcXxbKSppBASUTb+kiG1PMnCMlqLrpG8gd
goIoktbR/kf6bUKI/w7oWArkdaiF4lnDHeqzOnRksmR7hw1C2BDJw1PmEsPUWn2uVLGCt0VPX8H2
X6IYUt3zmD6l/Rw0s6wftjO4AZgBIFyY2Ie84gVgKO3rpkLmsfY2qG+UNqiEtIe4BjteqT+B6idx
jao95NlHq+p3Mem/qJX9o0yTQ9ktL9e/4e653/wUwW+itBuitkmAEdOX71pjQJmm6E8rxWmSjY2L
IavarXQZOfv62cSwSiHLjXlvmxoXBbvJMuZJY9iADHPseNVkzO0H4mdkPvblKBuz3t/vjTnBi4BX
QVNCh2Af88tP2oGUgLFDgwBjVaz6JRsrZ47dPRsmFA9Q9dph2SFZQ2naIrKZYHRZjOkjbmS8ILtn
Y2Ni/QmbkN0MyaBGCo681mKMA/IpYAnIHZmS6q6DAO8KAQxQ7l5Q+Wh1a6I8gjCJqz174qCu8bpk
Ng9VTDC4aVSgwi1tn9et8fO6Z+4v77dhwTMhmKYMTgYOIWd8SoqftPOnWFas2/tKmPTH2gDEuRw2
tsZuWGgMvCbhoL43RtAkG4Vz898vBMP9DpIYPGYuRhVLa0FlQ0O1fzTBYUidz7zUTxiF/YNQuTUj
7BfU63RUzGAmjwCt1DRAlCdcoZ+uL2bvnnHAuYR/UOO8GJ4bZ9DEG+OERzv45NyMmG2osbJYqxQJ
ZqgVhYaKBoW8AQwYt5o58cN1+zsTTLZtUFw5GCBCvU7ksjNL3UkpxxAmrYxmdPXKAfZsNln9tcTC
QY9mLt3nWEsd07XmEdMcBY8PRVzg4UVolIJbSy3iP9l63L4rS9rOkJiGNkCTqcBlLkaKIQBs+/jN
hqzF9aXvHQgH+FJ0wUCTcTE2pUW2gl4DSug9g8Ca2oOWvfneMEXyhc2d2LwxI2KEnEVHDWhBcTdH
cVefbnoVk8PRTdt+/p+W4whJESNKNpAIUOZF0/y+j9zBfOF/EiO3ixEORQQsKAY7KODfTgr9qrpe
gqRIubsQVUbUsJdF/B9pV9YcJ861fxFVbAJxCzR0e3fiJI5vqKwsArGI/dd/D6maSVvma9X4vZib
cVVOCx1t5zzLeSjpnYKy2dAt7bb+4Eg2JpgduKguA47QMuDZokiG3VnCjgUEAVbiGwzhBL+8voOj
aOwM4k5zaAwMBXoc9CdPKpVi3O4ueRZLehtkHmdWanrgQDr0etJsELqT/472cDdD63+GIz0EGrBe
lrZxs9jISCzS/rsJmFI4eO2jWM0Xw+xVWOAdmRKKiBB9tkxc/N702EYwiwBdwJoF1wiUhFCD9MKm
v2eHrgAJrMLkHUoWtr2vQnHvruOzyNK5nXoJ11Jh46qefyEcMq1A9Iy5Sr1uNx3Pomy/4ux2MDoD
FYOGBJkSPdjYCPbUR8UQGSIHHVmFwdj/nGjOg7YOLfU3aJOM9jbsvgioZ3CQOehuKBZ/033OIn7U
m0dmByQAm/uX6mPuDhNYSYj0YWt801f0Fit3i2qrQoxmKLofdk2DfsC8sRvdfs87DhSHf4LJeu4D
0OqL1qFi7ZjtAppZ93kuVLWo3YV9FkPaFmfSFgXqoqBNtTUoMbD7qyeU7/SvXKvDyzvw3tXufDjS
5kjMZB47ayt7JWksxA863Oe0hMhUFcwG9RvLUlSvd2s55xGlPbKGYgNASVsNjEXlyYiaB+tG3KL2
GhcFhAf1Zxh3P9YflyMP3lNJ9DzDA/vIg/WU3G0wLHOFpxrusSkbr3UI59Sj+1yNKtG3vfsJvIAI
WpZ42G0wr9frrreKHg7BWAggU52aqIJgqgi9uPBZyAMVUWMvGgWrCgpwngfZOrkqP9Y1gHiEQcpu
yQI2VvcQ43iBX1QMyt9hMtO7yqtgfVRXvjlWn3IO+SXTfgcND+1ZrPnNrmJrfL8e8tCvbmKlWINd
M/oOUJe57fnefBL5kwfa5+Wk3VnwFDazsLqC7gGiSScFmAaaWQJMEGsNygJ0WX9pbCzBfMybcDLb
HGVI8fNyyJ0leR5SBgY6JrO4vbGE50X8rnpQ1hyLvQxFfVPB8zW6HGznsEUwSBLp+KBowG3jP9u3
ncLodCPZun/TL3DRfbIUimW/+wUd3CFNgGU2AdXXESa+gadzPL7LEYfP9JJ2GnoSur+u+A+CDpfH
sxsNaw69W6w9oD9eR2sMtx2tEh9vSm97PfcnwIHWYvKLNYUxehVfjrZztkJWAL0G9BV1gP+lr1et
S0JIg5d+XTgOALE1Me8bQyQP7pB5394Ri6LRv6H1zTdmNBr1srVJ0VyEF+7DkPb3BugisGBTqTPt
cewojHbQrAQYCL6l8vpKBdgadgdxmzQsPZ9DfbqOpyKE7LoXp9BL4oHqerSb8n86VpsRDdBjr2cN
T0dHg7pkHkOJy+/QpJiTxrfJvStUmOr90XmwS0Y1zIN7nTRlTauVWmpgdF1Is8CKrLChEJ7xQWOM
jUOdRNlBZXK7c/ABl/M3pHShrSrqsKqDausAaHFffqqmBKqZUHJkn7os9Z1SxVLZTUs8DuzNRhR8
5e3vZ4s669yuardqkFvoPpIpsEV54KWrWGu7e8dZmG1Wz8K0zcRWo+EsRpsY8gxV+zxquaY4xPeD
UBspjyomqHSvg4i1a1pCMF9oFQeL+Nr0ny+vqy23pOIgZudvgO0HnI3C5dwbtA1lD95FoBlAe1jf
DZCHYDAYaNA1yGFjmKqYiHszBGV8D4xoWweDTxpVZeUzsLIwbHQ6cV3r88dyORr58t8LBVjDSHMQ
V5DqMneuaTTL1UwMjZVf2uJzot02gwKnvLdyEQDb+/a2fYObNxtUyh1T4OsJcuxtVFXThsd22X1o
AWhSvEL3cgEUH+xN263uzStUswfRZxXGQ6GKb9MCoLOXy8mwNy/nEaSlmumD0FxQAOImB90qBwQz
gOv4Z6M1VdyovU3hPJK05Rme1+NRiLFYOocVw1wGsGoLkmY6QA7gsOEuQi0d3rGY/gZ9Q18TNIN+
2oSg7QqTlSz321aldLhHJ4EIzj+TRGToVA+PWntl4C+JA1TosjsrFE40xCzetOiIcQsqWAuD0Bu1
x9FeLm5lMeT8n3KdtO25Ca7CbofRLYSHOjCJVgLCzOiFtfEOTiUG+TeUtPUtY45qmFcDnm85B81b
7g2D/fcaxasQ0kG1lnMCobsGVMOshPUDLRZfd9gXawJaQDcZtqneUWzo+9n/d1RS9veJBhPZGntt
ZY9HoOwCE4aq7B1wzlcDkzJ/2ARiS7Gw2Ehcn08/cnE7Ku+Bu0NBj3CjNeiblfbrXb0wMjerUh1f
r7yb6Oc6u0ncr+/YK5BsOGFdHLLyPYl3KdPwQoeWpt79dBdt+pKk5nCztHkZXo60m9hb0wCQHqS2
fD0qcqsy7cqG6OFMwtwAGbSx/QkA6so2osuhdp94NiihUMsyNzqPlHYN60aqr6BdAZliwv0jv3LC
+mYufRRUfFi3v2NHIqjhbE9KyKLKQ0vIyCGBnJaxcPtPAEj9NiENcnlIe6cGXnDQ9MabFf6G0oi2
KsqASx/mifx07Zeie8fF/Pzfl1bNODSAaboZ9E2c/BG3GOg1mj8TVihmZncYmBDA9FE/fCNw09PO
mXSOYWTb0eS59acsEYpE2zuUwN9CMQFpDf89adV4aaF5nQG1vWWE3Dja0T0EkzI31Kb80HhiPZhD
agbNOCji/pkD+RJ2FljuApBcEJoWeLZt2oLesYf6+nxKvYN2yL7Qe+qbfquFY6z2+NwfMUVXzgWC
Hm351/sEcDYLgz04dLI04yppf9BsAEw/D7MSJcx+8pvqw+Vs3FvL4BRB3w9QdseW8d8CLZW0sMEg
t6fxOZ2MCvrGt55xm+v6uyKhe4PCsw4bU+mO2RHYKDJWQK8RvJiRpUE//2zTb1qZv+PY2IgP/wTa
MvfsBm0NWQc9KlSFvMbTfOrAbqxOf4t2fLj86fb29E3vAqAJPLnfEFWhw5AYM6zqYrHqc+A2VuoX
RvOVz1qqWGtbnsvpCA4+noh4cOOmKT2B7Ql7MN5sDDXz8jhZxqEjHA/TlePRPRyw8+KhmB61ZX56
xwipZ2/sMxdsdmn9pajUN+0CHQNngW5C1YT9+AG2lIrVtm14b0f3b5Q/MKmz+eqbBMwzyEDHsw57
JfhJ6QJCdDZsnqpHN1F19PfgENtW8s+g/gDQz8IVk+smpotrmX41lf58YwfVVXqVAw6Ri9D0dThQ
quoJu6/885hSrXmyK4gTj4i5GQtOHzj3tQ+gJ8b80NwK7qeRipi65filbyovNlObhQ2jbAh3GlCU
YbBxaOvsy+X02A0CBh9WGrLyLQJK62tvyrZCQs980zkV+cfLAXZX2FmAbfM6m6qU9j2Yj9vmRK41
x/so2OqLZPhxOcru7Hh49aJwDST+m00XAyR8yDE7Ve0kwezA7NhYod2Rf11052hN1Quog9GwtIfU
TB49nVn+bBpxi3y5/Ev2PiiUOt3N+xdUHLm6m5YVTPBs/JC6ZiFJs0A4ivfxzheFdzSeI3CbMQCE
lVY0M+sWKLAJQxVRttoBo7dY5Ip38c6CPg8iN4qs3pi9cVOnNqARl1q3I8R5jCGPFucEG0hFsD3C
CKJ5UKZDRRwqXNJ9Ck9kgVLAiCRxuignZghcyzP+18HL2xNcpZ6Mfgmp1/3QcSoEY6aCP+ycoB7o
GyawzSa4fXL8uuDLOk4penB4RVwloptCQpzK10cooTqLvSqqKDtJ8iqedL9jxejaBQezPatWyNVt
vA6evkMmGu0MffOdIWjnQLHm9dIjdlrDhRrXO9GAOl+QvvLZsoTEWW9o16jIRbtjApEKcYAMfHPA
mRruBLkGDTE2pfUn4ZVt5NCeny4vr51jdJP9Q+8El0lUuqTkL0hhpjUHUdYwgK+tdfQX9HkS11U9
BC1bK98zSvghLIPjOzAMUSTq7hjB4Nq+pvuW9szNZmVNlUBA2ajjwRJx3wyKAb5NRYAqwbo0wIKE
vZ2cioVYwW2mRQnPpZ+FC4mFJib8Ozw6gssf8u1QEAeLCqQiVOXfcJfKWncMIDhR0G1pkHXfk0Wx
8asCSBu/mxlT3XR4huH1dxgtEmTu/J8FIjAG4C+BTMN2+4Zkk/HM0ywBrvYylkFLP60ACVz+Sruz
ATGjzeN6e8JKtzaSTrQva4Ge6zhmBycfp5PRe25ggbB9ACZLpW3zdtvFiDbl/K3HizqDlN6Gt13f
6VzGkNA81TBe8oGWP9l2f8tyqPLpbqI4ON8eJltA2HfjC8KGQPZmgfULne1pKuPKWuAcDv5l6vLf
c2HZii+5Fwj7Aohf2GYJiq2vN6Mc8qwDnTpgv6b+FhflB1fMV7w2FSyAvawDHhcPIfQpIJ0qfUB7
pQ0pXXRyG8qzmGtG6ydZYSoGs5cW4NCTrdyOsqS8CyX9CMAvpCFj5PiL5yQh1YyXRac3S/Hfpaig
Pouuo4P2ONCKcqmhWk2nanKgYMwk/9pkhIF1Q/87FguoPwBIUXoCXPVNFRwK6mWbWkB+UW3ycysP
GsYPrkjQT/p6eUHtpAGIkls5FSK0NtbV6zSAFVpH3Rkghjl3Ur9ran6ai/T31OlcccbuRELzAMiy
jUYEkxwpE5xmoNAgQCOVCZQcShrC/sefaK3YR7d/5vUtHR0X1Os2CgFxIK/7ekADw610bErIRovi
3pxFEdadda11gvppSa7XNP/oFOkp50Kl5ruThLisYO8D6B9vcRlHqjXUnEln8dg09DEU0GrPPfc0
w+POnyxbMW/7waBAD8A/OvvyxpQZblq6do/XT5NflQw6htYtNOmvTFelm7izgrc72D+R5LqNTqiz
FlukciFHpzBv0955T2qchZCSsKE1YEMp+glDfUebb1pfgnSqaPvsMIOQGGdBzNeJ4eT9PKUGxqFB
e9RsbzLNDEjmHCb6UkxFMIwfCci1Bf92eYHtnCCoR24KoTgY30rX8QrZ6pjbRLlrBLPhMBVL4ABI
1meOb1urIv13Z+ss3Pb3s+fdks2NCwYGg9lV4Qv+rc1Vz+DdzDuLIB0cCRQXh6VKeLyONND4KWnS
oKseUKy8/OFUI9l+x9lImlrg3Og8HntteUPq9Dij3KU4N/aT4mww0kOnWD17E9FH6zkV2ZENoW0K
v6HGg+n2cBwn96nD7y1v+DXWuQqFofqQ8qPDgiECjjK44lo6+HfOfWuAiGjnxzIpD5e/pSqUtPcS
1pPe7Fwez26XYZdvP4kVUtI87e9oK1Sl3t2d/t+P+kbUzlpI4lrbcibzgwUs/Tj8YFOimLrL6fGm
UlgzfdDZjHW1iDxo50+Maf/TR8NlTErA0m1bR0eErtKO1VYtLgX7YIgh4IlK5Uj1yaRTqzCqhi4V
cmHo8ygbmyOf89t+EopTY++jobGA4iqcit56z2iLmKtpxZCIzYLaY36+/LqcabsRQIxyUDVAa06+
oLNFI5TlFkPhMf2RjvPT4FW/L4fYO+FN6AWgno+73hvWgtZMJElcymNeW+Rge0X5zJrB13LYvHHH
ivuC8Gip2inWF89TtGz3JuosuHwaVnyTvFrTOs7cH6t7pZMfY6M4MXY/IbTtIc5KgGGS+xWLMw+W
oaGvOQgY9eVD2KM5fPkT7o7iLIS0t+o8H4pkMNDbZnpc6o8NEN00bxRRVAORNldOzDwfOQbiuvyp
soy7mqk2NtVApD3UMLN6MumK6p6zxOv0m2c8Wks7vPy5drDokM46+17S/qm3vNVQqUI97HEMq+a6
rQ/2HIoX7cPQ+O1Nd+eilTY9m0dyuhxZMT4ZKDqj6QhySVbH5ny/9D8GWNTOnkJoZMe48tXoLOn6
ZTG7hF4z5mkKcFfl4mT9KLKwKr/whykuWcBuh0gvI5BcqiqoxngSp3wM0s2iJ1Thj/euS2df2pI2
XWBhm7VH0wK+B+21o312OwsetkPganflVP9vCSq3z5xar8myZQ+smg4N0YOxVPEBd5zpXn/cbZGc
XWNgFtDlBkfqaMeyjLx79qFe//BCtMMUeTQo77qD9qv/bUdVxAOVweDewQ93Bx1+3tDVAlDsdfQM
iD0z2RK3moraX+f1m6ZB95XTiOm2itWzP3d/g0lDNdNk0jvNxGLUxuOgAW45Cp+3zCdZFhjlfHjP
2vgbbls7Z1/WIqutiwThXFeLeH9nlAku1Y+Xg+zvYX+DSDtlr5UThKcRZIBofNZdd5aiQLK/wv8G
kDZJwoouaQUOTK02q7s5h0SYZax5hBLA8uHyWN42wlF/2bqquACAIOpJ82NpYvGgNFbFPalzSP4u
L+VKYWs5VXAVa+BNzQ56LqbwctS9rDiPKk1TkpCmNEpEpVb+czLa+4TlN2W7fLVtHreuq9jN/p+9
+u8HlY6EdV1pn7RI+eSlzA46ido7kIZCKL0xX3ePWnJwoiZGK7RSVD93HxO4+GyaRgTEZhlor48m
gHe5i7cXcHfxNHPrLuEEAht5Wz7NQFHe9mn6HW7u9TUraxrP0+hElz/2DrYH2w00ClE1whTjK7xe
FF1JK1I7a4u9fIL9cBbUn2Bu75MrftBCR5FQe7lrY6Boa6BeBQnb18HGrODMsYo6zlP7WC1wwK3t
AfDn8h31PehjEuApUBzX31z5an3CYJmBInyb+85MAqfQg0QDwDFXNPP21shZJPl+RwYuqDdBKJMV
3oPrNiuInWhscFs8pIb50TbZo2PNKuDPn2uxXLU6DytNWyZsh4MUWcbEHw7dE02j2Q7QMzGe2Qf3
CP2C9lN3nd90n9v+SMd49Q4D8OwhUazVvd3u/GdIp6+V9FZpFKSMeb+WUVs62snx0kwRZae9CFXE
v9Mpn0oQiyPwbwDRW7/aUtT4XgW278ZznF1l79hez0NtIz47JGaz05wVcrVxPrHD5NbRSqe7pKzf
0Zh4NSRpl+t5laKQrm91+9oX9qPrcfAjr0WrAhXvvX7OByQdSMmSa8XoIdCyOplfGew3RAYa6OEW
KF/wR3QNvCDtYBWzGKtK2VKVHtJZZUC1wQPxBosjn32jv248qriR7e7e58OTdu/CcAc2WVgIzqP4
Vh/WCAYJx+K+O3aHqYzMENSN1FchFPf2MRfTZ4G8BF85uTTtDikY/E6NJLHLD9PYR65d37Zzp9hb
9k7CDSMAD1rDQ+dA+nyWBZHvtESvtDOhu5/rS+t7HdJF7+ZnG767/sxMxZm0t52dh5Q+Z9rqY2oZ
HGlZNlFS6KFZ2OHkgjsrYPIDH8KyUpXB95Jkk2CiuGtAI1ruKLCsmOuaZpBOTscssJe8hNuTmyiO
HlUUaafS6tJCKR8Po1YXn0QxhC5V2RLtoJogcb1xgNGzR7dRbpHVo0cGamG+eFfraGsz+5pA+jVg
ulkHyTTXfjmYcwAIJZD9S/GbabDC4fP8IYGPcgDRtz5MufGeF9L5r5I2AMHNdMUFsY5n9L17Yh0I
hxnjbGMPgL/VSLL0ePlOsbs6zj6DlLZ22nWm1lhtTPSPZd0FXnntQYz/HUFctIXApkXjRj4SEitr
odwD6WjGDCMol/LzuLBvnVN2h8uBdhPnLND297MDYQXzo6YGAqGpcvRmE67krqIGv82AfJijRfjv
WKSzoEV3V5/rBTUiqqGx0C1IUgOoydK9dlpXccDtnQfnwaR0GIukAJ1lrGPYV8EJdfgIGFURTCB5
+n1v3iSOFleseXEyFfJj/0PaqMA5Lt4VMvOobMu+KGe7Bq1UhKy2r9OCfLk8V7uZhy4oipXkT/v4
9VzxemBwcEsA7SjSISwZ74MiXecDn5XqDbt7899QcqGltkfgMm29jqknrsD0g0Zdc7TG7Dpvsyjt
xO//PjJoG2ygNAztDUXRyZplTsCijs1hXfzUWX8DXvPZm0rFa2gvFc/jSPs/aSipKj7iOC3zEIig
wOkerZXBaVZxtu1N1XkgqUKW5xodhiHDw8q22rDgYxPMtLYOBRxt4nd8O7TSoP1ON61V6dWxrNZA
gBBr4hmSmv6okSt7du9RJFN1h3Y/HmD/EFnavB/lQmwHidVE5Hh12D0NjeVzPV+B1QJhLMW321vC
QDz/G0dawqQ1rJpu16phsEt/rCHLULbDLWfFz2EZ435tK58CYOjzxX5HeeM8tLS3151djwbY7nE6
52GirYE1qcwi9vaJ8xBSCiaZZRWVidEZfL52VwOusCqp5N0iG7Dcrr1BZkzQcF9vFPbq6MtoQtgd
T23t02aTg0ZetjxYuKhEHZhwYdcROxRo9x31vPN8MBohL0pSWCYL60vh5u6XHLjCR5iP4mA12zIo
WZbDsk+wG4Df7NPlFN6BxwLUCDcW8OU3lxm5TQLwD4r6BDdOw+o7H2pPR3NOf7l2emWu9JvjNvHk
jSco79zRqkBDKD+tmnYzuJ7iqNqtF4B0awOSiLrQmyf83NdjPTdDFevcigZ7KHxeQPy5B3VZh/VO
gRXgs948mN0M8Gdza3V5BD2Ed1wxwA3fnAwcCjtkaffg5lL1+mwjDVljBOmaXPWifcEFR1VI2E3G
v4FkGK0+iXTBbRRXcEjmctjZrIXK3E0VQspFnswAZY5biP4ZoAKq4hXv7kpnQ5Buvkardfk44o1e
e3f5fGsY01Wjkbguny/n6P44wMO1cMRDdUTaGky2knFitIyhiuHPBtwmTFWDaPfQoKB9A1sHjJ0M
iPW417VZDUG+dGUP3WwcbJpc02L8+Y6RgJzvIL3AY5YFVCq3TFbIAeAQZPNjT/IjcyZFAu++Wymw
7pt/KZhbMp0kmfJ0NDzEGKMxNIMsWI2ggJtp6ITVSZyme3sNkzvVw/X/CYvt1cUEYZqkheNoGUUn
3G3jBZJTkIrLgu4jFDfX1P+h3bZPEL5pDmoW7t68bfhwxASs5Y1yu2eBHsO4WaLV+qEaj0S/7+Z3
HPIgweH56ACD7sivSM3TM3vtHZyJDg8xbSDq+k2iEjbfy3HULqExg1f/WzCfvsAWJ1k0nPDajVc+
8f7H5czb2+fB5fsbQDr8srFyun7bDJLb7EF7Hk8Aa30ZIi/Wb/JnmLYcLsdTjUdKh8IyGtda8NWs
lZwmzTyxKvv9P4UwJcfCipFxxWUZ9Sd9iW1w2bn9nm1ha5phPeHWBane16f5uJgL70WKPkWtHaCB
5/O1PrTwSXnHSM7CSNcurawyXe/aKjbBuQlroNiPFqumd9zAzwcjbaPC0ofM3TKgWt2gz3qf6UlA
0BwDP0txmO/O/tmApGQrCSlE1mL2Z42GvXO3mNY7XumAvf7ZRbGZyqhDPCKXClZyeDzT70vxYIP8
saAgcnledpiieE/+jSLX4MfW6LMBukEohj/TmH+F9AStb0AKhOdSaEZ97KC4qjdhHl6rxN/2Dtfz
0NLhPad1m7gMqZebj8KZg5Tf0Kr2tWRRDHKbC7lG8Ee2w7PBwQaEU8rxkbnTjItxnHWj5a+kvLcc
tIeHMirW5hqv9ptl0RTvjN0G1XkrznodtIfwdLNMTRXbrP4xGO413MBMf+76626y0N3X899rgqeO
TeGOUHy5PK3WHzNTacyvLr3yzYUUFZAGyJ50ShzHJ4J/obm5POWkMb9mggxhY3tNuGgFC3TI/8L+
jyT03gNSMypgKovybEd9N3NF6LCpfoQ8689VI3NoJeYEFYgF4l3uywgMyFezXKF5Tb1yOEDk5VZv
Uy2E0uxXMlSfW3254sx4cBItBL/pxjWWmzXB7beuzash724bCBfkNio2TdrdZ54jgMqbrgdN+zpW
Kby29AmOgWMOLMQCjlBa165fpc1VyrN78LbDte6FX8POEeKCAtp3JKq7Gl2OFUC7jg3HvMs1f13y
F0g/3OjG/GQagJMwfnTq4pTrTuFbpLxCFanzZ6hJirWIiokdUdj74lrVjUFAn84IRLSJF2dOEbWb
XRER03FOm6MHRqu7oG3VmEWkc37lLMNTn9JTu1oRs8kVpJGOUNwBVKqNuZc/VOsY4bZ5pcE9HG72
p+1hPTniLmOtG646XidtWgPk0vfAJXpfbOFB/LFxPhXjcEdA7cua6ReQ/+h29NZ9kZfgrXfVVzdr
8V4g+o/esa7ECsSttZZXmP054qT+VRirE3jWkvgpIHX5MrRhtnLniyvs5CgAKmXoR4sso0FtFyME
7qkHmwL747pWtzxJTlM9n3DSAbROk3imJpqbLT0OhNzOFp5SVDyit+o+oFTqIpPS/jDmyxLAgMDx
x4ShbUK6R63TkCuFERi07z6h2hiNg5n5qcYAD6700fdqvBHtuvgwztrsC9ddfUC/+rBeB6RG2f/I
sE+GVBiAmJd9FeAa0MEGWyPXCWy3/WVBlXhgWhE2sydi1DFSoBSM7r6szDWYaDFs3Rt9Q3h5ESma
PKzSFEPEDhRmOWszWNTWv/oy7328/a4dnV3NxiD8qRmjInO+cFIe4NZzXVXZ19Jgp84SnwltjTDF
zv3Q8jHAY9inRnaLfL1x+jn2bO0DTp0UQpN2Aq+61vP0z6QA8josQVy8BzGImBFpstX0eWKbn6eU
wyTCHeF4x+oVST0tkFUf21Nbu9fccAa/c8cQz9uw0NNIo50WmhPIEMDKPsEsbPRHIW5LlI4DNnUZ
jIz61mfGMIVt0rVBTZcXwSoSmuPwJCr4NaASCCEyHUGI532j2WwFWyX8pdarH946POXLZJW+YGnj
VxOuuWzKLR/SRHHT5F6ga6UBXVKP+E2+Xntk4bd6NcLRC14f/kzpaSrsE5m908RGDn+RtDVwEKMY
kDWM3icwdfLdtv9mLbMOI+JhiVreN/4M2YdwpeV0S82a+bicQM2/z5e7rnKrsNG9jx4z04PTJO4J
CnEMFxXwkfppIodJFM2dndlQ41+r59pNWDDAsvIJV0Ls7vB4nChxT+moNXhw9/UVCjGPfWlFKTU+
THy5M6pkeqyZ251SawWboANpK4XmUgDwwJXlpjFEDX6aZW3fTN3ymazpx0EwFfZt564PLhIu+ttB
BZcZ6UrZjCOsBZIRqpPz6lsMnN3082SoLhbbLUg6Gs6j/Dm5zqryyLwOHKIaWw/QvDBeZ5QHjnBD
Yz618M65fBLt9Z83ftVGjoRuwptGnGMBOTrOsH6rltyIkkEvDtyrhrsBjOVosBov7NKqONRDlobt
aix+0wJXOOdQb7r8S/Y/7t8fIt3Y0p4AtmyjbmWl15n75HGoBSt4D3tfFlp/0DDEOw0wDemiMZeZ
SdYWtJvsNLjPtJluc/bSdAD5Ff/dvXcTZdqAIIDm4hksXS9KL9OrrsIBNJjaFWihAJ8s9FPbJ4fG
6qPLX25LOzlhUD8DvxzOfW/d+4xkHSbmrDzuhmI6Ja73K+mw5WWmVvij13yBSuQHt+0+ujRTdcH3
vijE5PDi3DTT0TV+fYty2hYomw4g6pLb9b1X2vO9V3DwXpPW9Ucjb0PhFY1CGGPv7gbyCqoXqHmj
RyYXGAZrTfjS42ZSjFN1a9fddJqhthtScMGpph0sT+s+aRprwmbtuhD3JZWb8c7z4tX1TRo3LbBP
l+l2N847+DRAFZkq5Xy3+7U0rTbkAuCfaYN4/oaOtnglT1AMqOImW27hPvMpzeh3PtrARlbVhykD
lksM1xCw6YPKMkdUWfpvlxNrr5b86idIt9SpMRtMA/Bqc5SAXeWL2L0br+wTLDpxEgebUE3yJQ+n
773m81i1I+wk16vo0kdOcrPmToorekMK8PEA0Z+yn9uTIPPm+56p6JmqcNucn++7qbNw3cVg8cLx
Z437qz745oBj6DoR7yi+vhqbtBU5Zg2hciBlQKgw75a+eKhrldbtzrMKIeDNuJFA0ZuUTistWXPL
zBFCuNQfq+90PS6si3Tvnmu6LwYFG2BnSZyHI1IxJO2LMSMOwrV8KWE4UxS+Uw2KCsLOIfEqiPQm
dWH6snCOlEj5dVuZITNb3yDNUZH3W2bJSw8a0/hs2LzxNJU+XdvkhesumQByUAd4wXc+FxEE3OL6
iXzurppYxSPbw7wR7J84g7dz+K1+G8VrTrOwn4gD2AdXNp4V0YTGzXQa84gFyXEN9BAq15FXhFV9
6lmYwwMhVDng7swhfoYHazSCWtMbZ2e91+YRe/o2h328NDCFSjpF2WSnqvAqhHTMN9rs6JPTVxBJ
aL9muK9q3Pg1DfapXibVG3/bnqRpfBVLmsaOw9SYbiBfLRuNwOydPBSZiIpkvV7t/JCgwXLSwcuZ
ajNy+/RbRaEROdrdoyKd9j7rBtcE1smxUZ7edp6znaXXIArDXAD5l6vyqfKC6pBhUh1/nsLqCWpL
cflJRWTY2cxwEwBrBvcdXETkmnHvQHM1WcDNKbojNzw/xRkFOGlQ5M9jvYSXB7gzp6+CSccENdCH
bhaAg9Jh1e+cklsFHiVw37ITDinWcVT5se0GNP5wSOEc+YZeXLYTa7oeuOZOG9Mnt147SDgAAHxL
IbgRtVDNUrBy9z6n6aB2ibsjXvAy0x0tE8ueyh4jFOQATFe4jNdAp6MT6ItsUGw/O+kChgJK/aBn
Q3Vexv/MpJ8dK4GKx0K1a5YvUZ2rLGD3QuAlQ+hmoQ7lKCkjaWvmeCsDrTwlWpxYBH5s+vPlpNj7
ZOchpIXOhrEvpgFJQR0waUSbPk+w/8C5kPkmQQkTB2BwOeLO4YDr9t9BSct90CciLIJBzRBB1awm
mMRjqfLi2A1iwDeduDA2eWOVbfZDxyZUI2KyomFu1pEB/GemJMSqwkhLytX6ShQEyDbWoQ1tfGcE
0qQqHvh+EBcG0QCa6W9azaYYUxfsZYCz9IYE8BdBIX4EqFzJ0N8LBJ1FoNmAR4ACtHRsJ2KdaeUI
IGKo/uxCp2myug/CFQqE5962cB5G+miwZMEz1dgujCs/ZK59hJ1O0LUkclXw1T2sAAS0sCOAlQhM
pLwhACbC6s7NeFzNTeNvbJ+DxpLxNOESeZrnkvzISd1EFlSuP47jnEeYBBKN+rB+Hp1URQDe1pJ0
0OHugBmE4gd6bHKXiC50sHvDRZdojcZ2PeaeHgP4DE024nczhEz7RLFH7QFCX4Xc5uLsTLNBl+m6
BiFL6j4TO39hXXLUHSu0CxYCpfNztGo9EKsbt454SUZyXDlYczxLOAqoyqLJboadfQFpQzNNoWtp
t9lxWPSjt2rfkjK5nhahqCDsZhjuRZCAIIBmy3grmw6EwQ0NXYMMl2o7739tFUtvole06BVoxr09
esPD/RNr+/vZF0446oTExZDs/yPty5rj1pFmfxEjCO58Jbh0t1ZLlmT5hSFv3HcSXH79TfrON2aj
OY05nscTOuFqgIVCoSorMwbHXqsu36pBREQisrFu68YGa+McnHQoc4Px65VNEXhvI+PX9bC8u2do
KMv6qggF4MG5jc6MwwSaAGhhQeIwSQboJueYQUrq+yId3v+5LYxbQzAFhwEQdm49mh4RoLsx3B8b
jfZk91Z6MrtEYU5Ty0vupBJ0TK5b3HM8OIOCrN2ygY3mLDayHLU5WhBBkkVvS1VkVFvqnmIKWxVY
Wq8v/pBbIN4C4Y4J1Qi+6rEwBW3TCiDTlozfYsJWlmz1uVjkym2NyXZ68Auh3Itq/SDV366vcu8y
Ry0LMHagkkACxT3F+8wyGH5RFUR1HD2Gkd4c2oYUFGiqDBX6BGJKg1AZbWdrgakwV041xFjC09f0
KpQwW0zhBUqeHGI0ggC9sU4MmqbXF7drRwNBIzAckP/jP2ENwZSqNoFRNuzCJ0u/4ss+V4qgarUT
o0ForaBRjMojGOO5OzBNO5TuNWQnRcwqtxiLxDVIfjvozX23jK+AlTd0biVBnN75cLCKLwe9CBSt
eTSZoi4dGZcMVq2QJI6lSfNjy+bJb4aw/zRMofloSJUIw7a3VlgEzghvj0vWXzAMj3Ecoruphh9J
BmbGkTm9jOnlZqERepl9SgQJ+l5NELI+yGcBAMJy+e1tu1WPsugAWg4V3VmGeKRdZmVeq+kfC+SA
3KKrD+B18lFkfimnzvvnPrQ1z6Uei0lQETdgPs4MxYGNY8yah8kcRRREexfvOs0IXBWo30D/xmW5
Ullai6bDUjR/jRJq0C4I3YxiGFCW/G4IxiPue180abGX8GzN8uWdOenqVssHvBgwTJnmt7VfBSYl
ulMdx9bLhAyzonXq3HmZ63LMRhMGe3dyFcMpXfVbEqgmBSSTts6SofpRiMgg9tohZ8vkviMDak4u
SliVT9Ntg/eyL3nFLYTTTBp7onLL3jEBNEAGUhdKiQafRBpNgnCtw1g66+4gmTe48N+UqU28qg6/
dJnytTHs4Lqj7u4rEn5k44DuY7yEu45LorMIPM/IFd3RaxIUI6ITSMhuBzd0ZHd8ToSfcicBMHEi
DYRxpIwXetQEXeYao2CYTzLJSWftCQ/2G0svP5uSIXgC7oW7ran1p2zyGZWlVp5EMBWaseb1U9s6
dlMj45DAgCKxh6hKnq7v5+7iVBnVHdz+FsA65xbbKumZNQIpvTRK49lDf6dJqAosdn5Syk6kkbj/
9f6Y42czoBYP/t4BlUkJwcxRXoeFFp2j3i6H8Lb+lZaeFQdtIMLS7aQeAP1jVh7keDLQ2pzPAG/f
F0BcYrBmgnRna6m/Olk9ZJH2JQdvkxOC0njpordcaQUvut3zuLW8HqHNB801vR/yhbVo2bVHyXIS
DxIyQXccCIKcKBHYQ1thnavAj4o860JJilhl0dcYiwrGU584k1v+GErXamjpTgdMcnz0hWs50uRq
JUqxqehk7lSd8aRAuR5j86BT5F/JRWZ1U9NirfnyWB8hLeRNToN3+Xyf3odO6Y0H859zo0MtCWp/
BM9PS7mg5yejDbVS8KQFGNF6zZbBK1Q1cyZwz01x6ityL7imd94bKKjjlY/hUg1TCtxpGbsqlNQG
5xNQBvUWuJ7u1TLZPxcEw0sDtVZ0zjADAe6lc6chZInKMhzwODfRs+rqx5C8WrMmOPl7gFYUycH0
DgZWIKn5Ol3XRwvAecp6JebL/ZAdFS/xoFoC/LHyKT5MqAt5Ihe9yFVBkYerQoYwAPzzQjAeSCyD
6VlUgq3oowc6RxsfK1Okm3SpJPrbCjBJCgIKIMfcZ0IdJQkjyJwFZT4+LeV0arLioQ5X+I1sfklp
midHAmBlCfr8RMrulVj19VyieQQPWqDnZBsVreXoBalwerwecC8zvfXHgWiBYBIJXQq+59yG/TTU
ad4FBjmNeE0m04eV5FRqgMwC9i1eO75V5teFJXgnXFwuq2FUkQn4wsDry0dBOYFeULk+yLP4Tmkk
J+xMPzE+lBDzB/0/9mHOGBf45GyOeiSw6F2MN1ZTQ3jzDfmXKOSs6czZm5Kzwn1oSx5GRS5gZfo+
ehrNAS93+sPoE8/8KVYfuRTLOjdncT3CKpGLJfld0gjKgipUeUldiSoP+ZvmAAceop+cuDm1Okfg
M4J18qFVLc0h6eO1lhKovgbe3eP82LmTRz4KfwScUGDvIing1rn+nM2txXQlmmYF25qahxlJQA08
lUwyioelwCdFlriHeVqasZ2VsGSUN7LeOMsKRFOOAFoJMqvLzINb0xraN2vSiqEGBghbONLqdfQA
4gTHOU45Jixo6BCbtlQ6aqKE5+LC4KxyoTxqzLC1GdZX6r/sKsV42JPANS5uXc4ClzJOZqnjLQwL
RPs1qY+QlzfGwrdq4rdJ7knK5zJqaTtGfhNNvpWnqHk8X/8JojVy2RUKA2NrNS1yukal6lB5dTgJ
HFJ48rhw0q49wrwI168nzw7gr17qGiUd7pPTVDgAj4DDjNlIMXIRB8LujfUnavI4+cKyayJ32F9J
+cX0YwosctO9Xd9BkXPyMPk6JaWdR1ie9bKOHNU+eYvdhGa36JXT/k4ScrP9B4tgvl4lY200Bc+P
AwkTvUvBcgBg/vLFhB4oKP6dikqUzJSAQNApgMkHSPH6QveP+x+r3CEETXYWywOsFsbNiFHYKvyq
918XEVHv/jf7Y4Y7daSdCwkzxID0sBdp/KkCEE+Sv8syVvLwf20hd/JQt8qlssVH6107p5MbUwUJ
LwUIQnW+g9BlwkbGLe2DyC2BO32/vpWX6dt68IEeA00VFEsumlITa8DgYmEvjbuZVkpg+ukD+KHA
VH0MoScu5vPb9RkV9UULj2FoRPDZb57GcTJhcAQL1gAINJwMdC4S+H4q5oDXDwgPz34UdUX3osvG
6O90ahO3K11lORsTcBTDS7XBdjImuu5EC/v9itvYMAD5B9c4FjbSeXaIH+n4jjEklOPC1U+KY30D
U42wJLUmJ3zysl0Zd8safVqoUD4E+Wk700RVAcofPilLe99q6gk95trv0/Knosc3sa68dkQ9NAzV
cVsCwNQY39Umy50ZjG+OmrNTZLdenYnKgrtOtv2NXJiAWp40axF2P79tExwiR6PEiTIHTJK3xbG1
6X/xjhR9cS5IKGYDEvQQNssvRiB7w9cU9UHwpk4A7IWO+tN2p785S9tlcgEDj0uQb/QwGd/OtEio
fmh+rjxzydEOwHqc/fPpPhzerUE+dtR1HbMYBlHvoYv+aTRFoJ29GLi1wN3Kyaryoiop1H1n2plO
eowOA3Nz0Od9x6hS7y2QmHb/i6+3esQ1r+Zu6kKaF4D2YNeoaRiortrRKKIYX2P4fCqY3tzxRnhJ
C08w9xBQFJmZ1QirIwLxMIFoajqsTGQL1UDKpOA2k9zk2/UILNhhfnwyNyGBACntMqhDtGtvLOV7
MxqCxGf/LCD9wEyrDNwO9xXzNrLzFtx8ActfIuVWE6kO7q/hz7/PfS27KuzFKpUmSOSv05g4mfGq
haIi2L5L/DHCfZxiLXQoFjZqwCy1L3taRBNPCulYO4MLlwC8M/PM4998nX8b5d9qLEyjMFpXVkjP
Q1U4+fJhCct76/ZfOjvUcVDJQH2Rr9SkGSg3prLAITOpFaz1kwwQbqebHFyLGDihszv8mDon9QYk
Vd71Fe4lUyvG8/+MczGkQOzXk7hELaWf77Uifa1Ie5uVrduYtShA7vvJH1ucHzbdxPqCwZamOzLF
/HtFM0zQHHKcMMzRQTaAzihVUeEluX8A/hjmHNTq4trsRuzw5E+5L9PMdnM3xoWgRC44FamhH/DQ
F+zs5Sz+7/D8xyrnsW2j5KOuw6oJZXnfgBA2jb8DcenKP1aPTWcQJg+YCnSvf9FLwPq5Xb5LZdWl
DOIO2A0x7Ea/LG5NkIlU1PQijPl1DnSEXcWdS2ft5tC2FKTn+9c9MKfA0KIVic71+atgKUqrH5UM
n7mGP+saRfD2MprGQHta6L5S+U3kxUKb3HVf10RNrAprzgdK/ML7/xdGLP9+1eFlnnv2UXhh7B7c
zUJXf99kfEwbiT3LFUJSzW6KCZsLiJGWyQ+Yh6JW1YscajcEbuxxZzVVK1uFKN2/bsXC66r1VsQi
EzqicfV7kYXw8IiscqdWqYi8ZOgHQt/j2XRmL4cPF3SonXQ5ztC9pNpBFHb3b+LNSrkDC3aRudIJ
IoWRu+tbVu+C1Lefeod5BQZuC7+nmPQZBfek0Cx3YkeWt3o9wSyzHeYuLqhuvv7sUeFZAxQ1DuJS
9mW3ZT2sf1bK3/9GNiz2PEKeKHlFSwXFx8Gga8sVJUFMXhjIVbvEw/hlgCnfv3oVbWxz3eXW0ORo
XgMUupNg9nkHaZtgR3cj/saCcn5CWtXEs7PECamG3pmjt0x/qi3hZ9v1UJByGVAtg64nD8yx1LRE
ixdWYpWCYvEw3+cuJL8+oww4eepHHYhC++6yVj1WHZMlYCXhNk6xonZuQrTI5C7DsbsLzW+y/fl6
GN+9szY2uK3DLLHO1Ak2LBMic+S2H2V63cK+721MrPu6iV8QO4rkDmqNQZ1j39SBsofcRfmodLqf
kDYAz74L0hpMpTqRqxQC1xCtj4vY3VRGhq5jfSx6DdvTnIvcQmSAi8544QIqltRl0OUnMwaPsiEE
Sqzx4CJz22wgF5CzNM7HiGEDCYakLNqigOMrVHLynjY0xNOvyn2wfAzYRsWRIH4s7tbu+/4fV+Si
cwLlUNAjYBvN1ptpCN32yilO7VvvmOkB1FmJ1wfC8Lz63rV1c+FZkzQ9JhhMw6SO+iU6kBi8RslL
5+IWKmh6+seQ5jVGbraZC8u9ES/dsnak4yJ3JV1y8P8fBkgUlut05/VDITjaPLYAeJukMApcAcM0
QD39NbQL5KmCDrDICBc/pDEcWojSoTihR46EhjbTJ5pooiN2CRw43zhePMOSowIMFW0ZzOPX2vwl
JRBZvl3ih1x7N5qXSP+mtJ8BRnavb+F+Avrne/Fzv5g3ZRrpsYcAXoOCqkbSUOF2Qwv/2fgh205d
ejpF8jsfwvv+TiSRsnuLY9wPNCprMx9UWOdhrW2hagCVDXBpflqvVP0me4mig/zDQN6r0zZQgYrT
gutr3gs2APlZugzpPSj1cMGmrmU9NqHMGVgKOsPL4iTW33SBtia4YKMzm5kTOjVBbcdUjnWasEjg
/LsOs7XBbV0facSqBtggfZBrLxaCV9mNzlS/Kd1BS/FfYPg2peNQ2AKnEW0gF1JyLe7VZjHwRGs+
DZHhziQTWFj3hw9a27VxUaRLm7IcSqxtaH9U6dcBj9AGo/zD9P1/cgX++ZVnhoS5aNjBeJFHyEOl
toKLe+/aQdYBhhATgtwXg0sGWG1MAxzUoMEFvML6NC6QICtKTx7uJPkZIlIULNufr69q/fL87m1t
ct/HBvIZT3etC+SmBS/H17m/A3Y2UxNnSX9cN7X3obamuA81sbIY1RTLW6nzgf8z0RZg3a9+FvGK
XV8TiAPOA0VRynXatU0VMMCZ5uhXz1LHUidwoC8O6wVTE7tn68+ygOU+tzaEILvRTVgL77Kn2p8O
NSaN0OyXkV2JHm17F8zW1nqBbzK7XmWhHNfYQrUyk9jplMoChQkGgmw2lSJxWpExLo2cDH3OtdVY
IT1iePzQseeQRIKh5+tOAfD4+YpmcPtWeQYj5aSB/xTKPhht6pXMg6K5IFCs/9R/dvWL+Ymc2c0S
yqtbmN+q8DZG4eK6g+/4nQElX3AIg7gBwCkuyqbLkKtjDyRhOjXHzFbcerYPca6fBowtrYrI183t
bB3MmQoB+l0DIT13N2GsGilqqyBc1EAFmTmtQIwB3lanrQQfaccTziytv2TjdmpZj5a6Xh9ZmzmK
eVuY32yRjf3N+7MabvPGaKkSRoCeI5FMexNP9Ox7OgGGJU3gnhL1rkR7x4W9sK9STKPAWp2b/oTc
mo34XKiQGpZ//Stdjr+Dx2P7mbiwJ/WzkQ6oewRkTD9DzuBdJowWfX6MbdNR2c+lGFwIlDlprnxv
bdvDvN1TpMbOUMjUSKDT1tt3U4daRaEUh5ARh6UVbbpR4LyCHeFRBvZk1UzJsSMlae5SvH3Vz4s2
HcdeRN2wcwy3+2Fz8dKOZBMwP5ySXJqdOMYQo7j7vuewqgywK0jSVAhIckcDrD4ZAe4cn/d7gaa7
4SQ3uR+6nQ8mqF9D583u2vMR1V32qpUY0v1jljsnCcuawTAwxSTh83nhL80DxJ7Kz0jsVFq40bPQ
omih3KkBz3EMLBYsjlR6sB2D1hAc+RS632df/zU/J25J2ft1h9678M5WyZ0dKLCbTF8Qd6w+/RGW
ppe3nW8Mt4tpuLGx3E8mMjAj+shn1BkyRRDF96obZ+a582SCKCsD8TeupS5+rBqwlWkqpqEZ6paR
QwBtjo0YD/fEiYAJUEsodcSfVSaDyQ2kHVBHCI0f7SBiY1jvQu5u2f4o/nmJYhjKEhF+FPPjEBgg
JzuFbu1JIKNzzdcWVc1K1DjbO0cbZ+PVHBfIrJGigUmpA77DHoIh/1WALCxKwFCS31vpbSl/UcBF
tmRjkFRfRxNDdYMIo7f3KjtbOZeS5HIjqww6OoESEN96zU7skNH5++xG6IyH3vwm8vnVva5tNZeW
1GFYRAuDwYINWBC7IbHi1UpO8YcPI741IpECxl5o3O70+iU21x+QUOM6roedrt7D+cTCZzm574G0
vH6wLvU5cVNs7XBRS9fyMdNXpQ0tIK1rojrsTotrvkWeTXWTKsM6HAQtzpwWrRMRKlmoXqO3diNC
6+8s2JRXEDKg3xil4R/6kHS0AZJCQ6KUjecc3eUylt4x43PKrZgJ7p29dtqZMW530dfO2gGl3iDN
fcTNBZU2dJQMNLZwgkC0lR0Mf5bQ0xKhPn/X4DlPAj8AMicVQRms2tx+s1KX4zKG4A15MAJVcRdf
wzRE89L3Tnuwv5pB9qjT1EseEii+gl7lcP177+3y1jx3W4CY0ywqHW41tv6ivdhJCKzUfSfnAr/a
CRQmMkQNRSOy0hRwy1wg5D5rw1IHspbdqaV2nOtJ9OTauYfObHBrQXGtleIONpYc88jgtMx6yR3C
z9d3bCdHPLPC3XatQnRIj8h1YKfojsVN84LUdwH1qv04WMXnuFVEe7deJryLbPeOu+vi0EhjPYeL
aEF/JIcVPm74GAg8Xl/YrisaGEcAMwro+y7EtKbWKDG61/VBplbeJBO31D9GICzDcbzP5/gp0RSv
69Qgte+ZUeDwYzYRNPCsue9R9srI5AygkDUzBckOytOFSE1p95RufyAX5vV4YdFU9viB0DZzFs2m
KgbqrX65TeLlsWnk9zLv/KYGgXvy1vbvi/HLar9BIOshkjURz5Lw13B3AMhqZgvDE3WAh8Hiz57q
VkBVfGsC28MYxwmYnnh2xVRWu16++UpcqAIJwDCHHczKy4Nl/9LCu1UJ7LoriGxwp1UKjT4sW1IH
ZEbCspAaQ3BGiNqZIqTH3AtA22/KHVop78EhosCUFhRPjGGmzy2NQCocmybH9QLvM6ezwMD9RbyV
u0FJX7VLwTYKBkAuixu6OrZaBVtpNx0IcUtnkH9c38j91f3bAl+vY+M0TFUJC1mU/hzM7IiGirto
+f0IBOd1U7uLWUk3oW0BcRoeBm6D0kjSJpha8vJzbRQPGLQTPMH38izT+GODf5/V7VgY4wgb8a39
oFAMmNEY3+Yderef2FP7M38R3Y97z5kzk9xLLQ+Bwk5DmKyjoC8bRwa8vWIPDRizO1SfrOK9J49a
9VR00iFeKscoK/f6xu5+w82iuahTF5MZ9SBqDZo+d4YSxYfouzS+aHUjyEIEX5Afd6uzOhoM0CoF
A9iMreiD2SIJiv0Qv1nL+hM2WaTUjsuszlodtG4Y5O/yS+5ON5k3f008duj8hd4akLTHgGvio155
fR93L07or4ALCdPYF6p7cd9YVmQNfVAU4BJHg0qVIj+SJB/QNSrFtX/d3N4YG0rV66AnJmfRTucu
akWbinqG1F+wkCnIyVNqfqnmk7HELtgHnUh9TOrOKQzRbS20y13XRm6GoaEoWGfITkkXOSr0n5X6
aTL727RJDmCbB2fQ7FmiIY29PGG7YC6cEXPMpcpAd2UxmFcmmBuSBhRphkMzPZp4g+rx5Bii2v2e
05oWJvZkBbwlYJ8596jOqsOoaLQeMwWTehs3kv2QjKqIq3XvDG6trH/f+O3cszaM0GUJpv5LDuhZ
nJ2WDB9x+HXdafYuvq0dzmcwYa8XiZo1Qa/9TEHgPi8NrXXRakRWOA+xh0yfaxWrkduKJlNBJVkD
4Z1oakC0aZw/hFWpp2WSw0z9U58jh5XENfsKeo254BUhcAJe6aqO7HBeIliy8GwplsdCxNgnWIrJ
3QJGr9dpw9YzVXUkcka9MU49KKippcwgYp5107/uCLvZ3cYTTC7qg+21NEorgdjRp8HTv+AhHK/A
qZQWtMdEErjfHSgzJJkQNLt+fD7b3xrm0srQmPF6AiV/kOAkg19rHsCejaoRe56z0lFFJW/Rp+Nu
BB1SbD1kc5sgrd/NKXKgsiuI+yILXISYs7iNlni1kCIfXjJvkX5e/1iC82Su3rOJDugPhayJcJ5q
onnx9FOVAEKtRdjTfR/UQQ2jADBywTg+F7FhtAms6Jn5qaryA5TiI6doivdBJQL3298zvB5wXe6Q
IMqLCi2GCXumQGE31etjporGs/aX88cE5+BkhFCZbcBEOzYuIx9V+GCj6W/YxLv+dUSGOIcmEZpe
xIJDZ2PzBcQogWElqJvNt+0Yf//fTHHO3GopHoUEpjp7BlxICmQG1ES4OAP7cd3SXiqM+TIN/HHQ
lANfGL+qGTKOi232Qd3MKIIhk9ALqgMR1X8Q48PGlBZ0FHXyNevvB/2XNYFrWH25/ht2IsXZT+BW
m2VJnixgmQpYjOkBgjeaLjuFCUiFrvtpnaP4HAn8cueknZlc/745aVVq9G04tXjjShUtzPt5VqkB
oMP1he1ZgVAl0WwwThkXar+F1SkjkXtoxpQhSsmjn9ggJlJyAWHYnhlwV6jQ9wDPwQU70NLZqEqD
xy5oGPj/5HLMnWTIf7C2+ri+np3TbG0Ncfd92ilL2YJxNADxbK44YEhZnpuxFSG/9s1Ypq2DMgP8
/fzHMcoSMj1YjxoHWvQD2iZ/8V1U8OX/n4H1pG++/hhGRpLWMICohFk+MCyrNk2N2L2+XZdUWArK
oToYmwh0QsHqzJ0tA1CdGQk9vAwPvIC4XZDdGbVjBsQz3lDS+5tlbcxx5ygkJCokMO4F8XST9ksw
z4SqEhGwTe6EwbNFcV/HsjNrBr4Yz5GpTI9gHlnc0gwLUDhDpy2aE11gb9e7N6viPlaUFSD0H1a1
RpU5McPYWSlRzOQG1z+WyAyXMcsWM6VQw7Ig9/VkR8WdteQeOm+C0sOub29Wwx2hwa5Ty15gRlJ7
kED9jNR/zGzFOR2fLadxAjgFLKhgq0jQVGxyqIO5eiq7lvV0fdP+g4frK5PmSoHPg7zJCPqwvsTH
qb/3lVPdl36iOdpz8mP2ATP/K1AtMCFowq5SKZpucPlznGYKaaAZElTe4M2egVQ29sfH4qh6YM79
m7i6Maach4mkrzCeLdl4DWTx53guT7OeHcdFE7jErudtzHBRAldEWCsT1tTbLxCUmuavEKf6m++0
scGFhmSobaVfYGP5LqPRdSAHibaRg6nr4QiQ2j35H7eOCxLaaMhgGoY91JrooixgHRy9cP4mWJZo
67jYMCSZ3eTLevNBP+tDQcM0u8tvjOfygMLBU3kCQ1ZgfhYYXb8H97CBDwJ2gex5LblyB2xKFdsu
7KgFsDt6IrfgFzsVdPqENR612/Lu77by3+b4brhWhcsYNVITjOBLNiDjB8FKR+lETYndwPRnVXwH
fKgXK9FGfDFt+ojrk2wIcoe9hux223icNZC/6JAu2LbebW/DV/ON3Kx0lFaQvi8H21vH3sbbnso3
utscCfLQ2BF1hvaKsGe/gTtqepjr2TzhN6BIfy9/dOvA31P4XD41vnyDGOledxXRnq5/3+YZ+mBr
LMKnm4sWUKDMH632fzTBHbRsmCcVRIZtEE6fWq2gEMig1xexXnxX3F3lzphFSrPWK1jI5+euyB15
/CQNL23+g2Qi9PbeQ2BzsnhQeoTqGJgQsV81umAYgUryCFfX4iBrHiuI0Yig3KLvw13GelhDhU7D
0somxdPxXW7+Lu7+ObxcrFhyXR3wpAcrYeWYz/WxBnVIe8gtyjxA5ITyMIIFaRxYt1+iGmR62MAk
+ymHsUOiyLvuDZefCKRyADIYJgqltqZxJ4hUqVXNvTUEkar6Y5pQy3qcyw+7Cr3esijEtgXudxni
YRBPU9teh2Uxu3Z+hkBBWlp1zrpgab+YzckuE2e2/euLEtng/MCo57aJRhmSiNJpMRdv7FVQRYiq
pTvJ0vlSOGcYzaYH6xbpEH2iQ2W4qW+5DJgmVP668r8AOO+87c8MGrw7WDnE2y2sSz7JrxF4PUAc
A5ud22NQ9cO4YRaYahfB1b/DIIW6EqAR4OPWoUTOS4ZA20aXIhkYKs1wJ78/aj/XWVib5r8MNNPp
aXa1gwj+seeWKGWawKejIQNp8nMvCbW0tUHpPgR6+qRrD6kE+pJEdSdiUnuASK+SCd5aO8A9BcSU
EDXDJMvK7Mh9TDKRqpoYY4GS9e+l3A7OLElvGHj0wir6nhrz85wkYLIHPB90+ac8af+ipXj2E/gu
Zp9pytSTZgDKF417DYTZSEUGHWQcowsZXPZfkI6swf78MlDAXI+NJhjfuZwiZUa5qGE5scBSo2M2
HXMIzRJlwBydAJF3GcnQhlGhnaDCgy41yRJIGTRaU7NgiuKDnoDyIVEE2ePOqd+a4HvactotIWh3
WDCXP83hRjFfwvDT9cCyt10qZEzMVfvDxizKuVt2vUn6MIeTdC00zFsQCEnQOqoZ8jchAOHynsaO
bWytO7pJNsJFXaTaGLFjPvHZZ5yAlc+g/gb9VFdXTkDaAOsGxPPwTQQi3N3IjeX17xvLrTTksjK3
LEh6wK4aRQ4yzbjp5OT1+m6K7Ky7vbFDzCjKoMXJglqt0Y2c6jvdmo5F1wgi2K7vbdbDXzmmHUGp
eGCBGemHFhpcIPq6vhKRBe7CkSLQ7ccFjlFVk0Nel8elnV+umxBtFhefUvBom6YM11um2oPmL2oB
dfe5GUSbtZNTn/kdf8lEWqPMZYOvoj9YYCHK3YpCXiICnspLD3Vg3feiBvz+0sBqCxkXC/y23NLi
zA6jNsXuhQC+V6p2o4yaxyrtb9xA16BDBMLuleDp3N3CpVxiksFMaRlOM6Y0kkQthZ1rC83mPyY4
jza6rJPbNZz21sMCCZ4y+7zItjuPDSUdEp0xFjieshslQGKnQ80LHsBjM6wirZu2XBDAc6C8GtZ5
iiSDIdB+1FbBHdleDkq7PBFzGo5h3r/NHb5kgseFwoArIoN6AE0fUIJp3ziYpgPVJcQS0P0JZtnP
dOLI0b2kGJgYVJp7FeKAzqKzu2SSRXP5uz6ATwOGXQQ9iEWdf5xmbMpMsuF1ELd2S/lTUc7UFgWc
1ZH42w7ZLtTcbNmEhALnaDq0HctOWcM3qytnVLtHYxW2hjzHW0EUX1JQzo1AT8sM//rh/e1bVyzz
j/4aY54qq2FZdxQQAHZ+saB95kkqbe7NL43H3PaoHiQvPKBpMf+Qvyydr6i/hgrEX4WLQXf3+g+6
TCV1dDBAta3IGKZcPed8vycT/FtmRlgQTQlN2m9FeGtnX/Tp0QrfWrRbVQyHmA+m1NGpkxzDCpj2
JvgJa7ntbE/wE36XGZEQEFvna411LCdzJNloJp+YK3sdjf3wh+baAW7wN1VwUHYXvLW2/prNZTMM
EH/P9XZYS0uLD3RN92mdDnDsr3i6YSTRNb7ZbiJY44VXc0vk8gXTakdi9jBqTqnXGovThZM7gav6
+lbumEFAszXwaZrmSotwvraW9RrLCcJOFH1RtLcke0lFon67JqDjhBcbxAkv+NvNTCtyuNMAnDQ4
HZTE/pJPLaGZZQk8cw2RnFcYUIvDBKJC1iYzt2U28sLZzjqE0BH7pXaK7UKGTfN7K3ttbWDer2/d
RfxcoUH6irEEq7iu870pi7VWS3TkOjGq6z2uvFZ2KhCK26A814VEC5foDc4cd0GYc9p2iYwUf4pQ
8AZtRkHBceZa7mS4Cy3By+Vlbl1R0dDCxcX02y42CioDBFqz3K5K42AXZCyxq+Fdb0Ppz8A8lPTQ
TalTZRZ6xILBX2X9By8+I54WCtS/oJHFH+4oru1yXpBzRU1eeDlLFprlrepKSW+Afmu+1QulRVN4
5V0pq/Y5n2IQlKa3Zpa2t0o7qm466MwNIcDpzDWTXcI6+UiaQgKyocEMQtJmt+U4LZjozNrOjSsm
Ulffc3lw3UCECnUKrIS7LWYiS1Ji6UNggX66gNB1r9/FlnBka320X+zUHzP81aCb+ZLaEm7wSg+f
0i5grV/Lz0UqeSz9FYMLsmOnVIRM2QuHUBL69+IuysPIhRorkxnCoTd6i5t/R62dNqoD3DruHI3R
v6hmrU6IF70MzXodAopcmJpIJyXx75UCTD2CulUdveunedfNNxa449UkSisVDVal5+VjnmKSoyAA
OkIV4BgVQ+HanXLf6OU/HnCDaDJCFZrCBPJzF8IEddYuTaNBgik99sc5ouVD6Kr3rAWRFaYUZICB
HfXH9ZVeFp9gc9UrMaBFaV6Sb0xNlaVTiYA8ghlyrdRBzYc8/Ys5+S+EYDhzXL6QjrWRp0XPoKzB
DgXmjmSpxmC9Qjt0a+RZwYChBJX2d8Eq+dsA+If1MlBW3LgMwCx3BlXwhJbmrE3+SKN7uXDzRwQT
NzqtdM354hTF7yEvceudvxZW3AW09jBwZlgGRCs4uzUy1bFLE+JnFVKE4bMWMW82W0fJOzet5+D6
MndWCb07zFkBBQGOaH4ICTMgUNaZJsOfMNqspL2T6qMvK5mr5Rm9burieYeVmZhcA3zFxHPrQtAP
SW9iQ7Zy8c3n9lZa6ctjXD+DG2kYoFvJr0VlLWV3dfo6XQXObXxLLrUfNUtZosXGKIrhqgT0UCs7
TvswQLPgLX/AUIpH6Ph5NQ3uNy+nijO7fU0xtNi/Ivv1RZjN/S3Y/CAuFSz1pC0LrTPgVKv2ReZN
aFwFK5OTTtlPqRRzca7uso3xvzcdyS663Jiou1TCrCuDKUaDTScgjR9fy3f9MEQUI9iegmvvroFt
I3Gax/rU/pwPtiBYaHvmV3k8HZBzpP3cF0imNp9U1Kr9aHyRVdnTAZO57lb8Xfl7gRsL3JbKEU4p
qXrDL+L/R9p1LMeNbMsvQgS82cK2b3q3QVASBe89vv5ltWaGrSKEenMnuOTidBWOq2Mya7MB03Pp
34Cim5GsLZ9DB8MP6ISlL1apqQM2qsMe6Xs7bTRhcKWSUaZcPAfeh2gFG7wIAC7c5NUroVVGhIek
wzm68IXzq82UDHdNzcITWHAvWHb4FEPVi6KqMeTShxgfw3mRKNt42Tuq/COtD3LCWq5YFob81sB5
8PClcr9kUIyxx9C427R38GnIqVPT4FNL5RN7+tcLlRdNMD6lkW94dYOcIgR1JQm8ywWHIjr58b99
7NACyCe8EiBVWlGo6TC7o6a6uTJ4bdTbuspIYJedxNU5qFSCyzhwSgaC6pZ2vNW+kxEL31aO7c/Z
aQHixXyQ0wkzfSxK8+rBiAJxhm7XpW7lAdgzRzPOXib5Pa5ORavZBmCYD5WN5KYfX9atd9E9XZ2V
UsciTEIx83Gl4gwiwPCH39iR/67onImZEl03J11jhKFFS76SSMXXNoiCGHU0xS0SOH6UfUAsxXBJ
XzIk6kZpHOsqDdMsGGTFnXaSC65ubFBbLXCzsT4hbgAUzDjSlz4ZLY/ysrwQ9mob8qoLjIHRbh/6
2AWyjdW5YWP2P/MTJlIBpmrE/z4XpCVT3rduAfwfk+FaQD3bKiDC9RYcKNgFcGtP9NlgywyPolMe
pa2rZG5SePvGEVy8Jsd7+WlKzdIFQ5aFtFf+np8yYLEA34/JR8rQHJ3yLwbXjw2qmarbCZtaPsrj
j3VbYKoN5V90bhwMPcBn/JUdAJnb7veyXWxzjKSpd+vSFnOjTzvQKS+D7rca8eWkupX0GgvYpuhQ
/TQqM2ES/n1Z/6KVhHIwYZUOgsLj4lLlTkoUUx1PqRTaoZSZifGthP1N8X0Mvt7/dkLKt3ChXkna
AD/aV4IZ58AwqN8l/7FDjXFd0JcOLn1AyqeAUxA9fm2c3Q77kMEUbzOMnHDaG+/fimFqwjy3ow7O
L2FXBDkjb1jUGrC5YgVGAnM1SM9/j0pxnAyy1iDFIloTvnYemCLga7IfNTAfWdWcL693ctRraZTB
V9in9VsFatO6yBje8fAEdHK7q14Ea3aqc3CffVu/3CWruxZIWTyvTnXT4TnhTu3gtkIHxiOsMzC+
4LIQ1BcFsA+ip0F9wCJueilPIWTshx+TrGzbkDWuu2RvWLr8W8TFSK6SB2Diz2NWGIor6T7gKtPD
FJeWXLUW3CcrHjCOc9HXK1k936b6rFxUojxk74RxK3A0i3vTXxQ8azgmZsYflPDzdJRajCKntqIA
tajtziGRILVRW3zQPNHO7plKuJQrX98lpROz4SuaNJO8ElFAfzJcLF275UbxOE+xkvv+yH5Isa6U
/P/qSn0wmY8qjytVAt8TNWPHy+VpXdO/lGh/2dbnJVL+X46UHtOguMTgSTNMfZe6D/pWtscdFsrd
7AGgMh7rKkW6BkjLpMJAK+UCOExwlcMOeMae7AzHUnSyj3LfSebszRgqShF9/Dv5W3hrtMBtZJje
UkS//pZUcEj1OM8lmQQH4YbrTpq6CfTD4B8b8d/uatBHpeIB5r/EUBhhgW1aWlr1zLeDWSss0IHF
ZAzDaTL4rrF18oX+BQTiGNUxoCn62+xyL4MHiLMf0uigrmJLjzzy9/xQu/8a4PtyOuK+wNUKtBK6
kmPwCSdJMZRHF95yIzflLLTX9XPRg11JoFSln31VFWM8fRJs7LQGSCbEHxV4w0XW7uyieV8JolQi
7Fsx6knRoI7eVeOpkw7F9GP9LIuPLLR5/rkuShn0Kemx2YTr6l2AFR+7x+A2fSbFkMCaP7gbQ2Ko
OVMgFWK0VkMQa6Dn/jG8EWysAmzLjXofnvDO87Jvtbt+QMbHokeSooZT6xZa4jYybyYRWeufzLKd
TD9hbNUsGvDnTSpU/qE1dSqPwNpwg/okxoeMA+I08BHlGZ3mioHkzZJFhZmkiIIsJxlyPxtmpocb
Ae8p8bZJX8MwYMj6gmhHWRTduRKmeswq8qpS7me3OLXbHDGNs6QjKXXnmwmMtfFO/3+QzJFT0DW7
K91UqFhTAzsAs2oQ3NqDI9iJE7raSfBEFw3rPWspYDl0X30/KurMgDFt54lYwsvgtNtoZzidy93y
NshV/zVSLn2nlA9B5mgIeUbCTQtIyyax+Ei+U2t/u6795IbWbpDyIFGv99OgQMzM+w7yR7PrWFAC
TPWgPIgqjXreFLi3Bm2s/iA7pW7G58zTrGJb4AJFO8H4RFiZLHx+lhFQniQW89rwewgeeBRIhr3R
nzQZ49PAWQzUdrN+k5ca+cpV0kNZWeEDoVCENNkbnPEgHZR9cSze5k1wGyLLI5Snnc15+l7Gq2NA
bskkG2KEA3pAxxeaeMIer+qKnnHuD8lmOKZn9CgtxesAzuLv41tWoZ5c4dqhKT+TpXJbArtRdXl5
lrZlx3vj2GAiuAYpaaWGVj8ZhRkW07bh/+2eO2UhKpXbBr5c68pIjJ8Hw+RkgJiMpbqsC6X8SxsI
gRxNsA5AgZpp6dTprskFRsBjBCC65ZqK3ID1GFAaJ01nzVpn1Wpic2LsiRyrpLf8KP10YSrlVepe
6pMwwUtfOGvnKgJQYeximGqL3utrtuU8QLEwzGI5V78SSXmYghfQ8QX6JPIHbC/cTY9dYbV7Yvvc
Tnrsj/w+PzIpLxluTaVcDsY7U0HooBuD1dvFnYK1px78YjnaVt0WEJQu65hM66d8TYQnj1QbiOV+
kb1NY3XUK320cynZAyvBlurnUu63ZeY/pR1coK3Oj9k3tN/PTVkcxKY5t6P6MQvas2L4tSnVL7U6
Bfa6h2JlVjTUihT3fMyTVE72fG/wpL3+qm5HcHRJVnGfP4aP6/IY1kMDr2hzMGE0COLq4qEtBPD1
VFY7Gc66FIYHosFWxho790UJGxUy5G/J96l2hPJdH27VrHDQQMIkS+KuiyTas+L06G5Nh77+GMSw
oqgDcLkuexVYxyIjBlVRZHaN6BoVf7sukqHQGuWJDE4p8CBDpl+JxyZ7j+X/pWVzlUpp5GNePdsl
pAGCX8hIBKZTWO90/VyqrGc78chr90Z5n4bjiikrL1aZbwF1KTvzJrJGK/PNACW4/wepM0si5Xz0
NsiNocC1gVndEgGOCnhpQn2rebrbfwxM2mOWylN+J/KbKB8vBdwZyMlzaeoV4NjAkbmuDSwxlLMZ
Y7kI+RGW1QjHuDtVzSZp7tdFLEclbNFhYgbwthdfcqUPUTKrmTFIvNtGnF2XgRPngV2ARt2INcZp
/pBYf8qilJsvkyoU/IH4pfAm2GCHaINPdCy285HbMntAy9b7KY3S9DItjUEVoRN5aiVPZLBK2c/P
+qt802C+L7vRbpst2C823Z4FFrFsxJ+Saf0ftVTIsDvt8sFscTmemgULB3C5qEIA+//6bpTG53Ut
ZT4+nlsbZv4dI9TFKbTG0sbMZGaVhI7Rj0yyzbwZNqm1rjOs81HaDxTtPtUwXg8Y1Y8mjE0ua/+r
qlCaj9HJMAsHHI9kE6GV3XIa6LplszvkTtrZzJbvsqX9c52XquCVGWBUJM86UvVLI5ODFyHrpCBo
9YoB6QQhXxyPbPI0llCqUIDJ2khpGthDUZ0qvcY97oLhx/q3+kMy8Hky8XeHb/T4M8hAE3mVCXbk
hGf5NYE3hvZv8Fj/H73/p0Diq6+uMs/RTfZ7fDr1mD5MJ5AkO/x973AeFsE37EVw5gEpr2JgCqGt
JcircEBC9ooj2hHGeZRd5YJJirG68ofc+vN8lF9pxjmRCxEXesk5YXW5C253T7aBlIGBqfaDVZJm
uOjLUNfVhWLlM5PrAg36WP7R85iBm2Iz5yZbYk2iMuz6suByJUibqr4QY/SuJSF7TuXZ5Gr13y4Y
/XrNfd4e5TsaKZiE2EdI88HnrgYTlH4/aEyATdadUf6jbny15tOL1gvwH+U5x3DzsNFvAEiEx4Fi
zbKZIsj1TvX83wyOHiL2u9TAeD5Ek0IqKgL30aPvJkQ37Poo3WgMiJM/PLz+uVF6fFhOq5bnSbkK
hGIYIzwTbPj43pwzMHdjfjg1+ztxE3r/8ZSUW9GaFjPEInwXcSsQ6aqDSZ5eggV0+DNnS6/rAskH
+5pTfp6S8ipqovDzOJNTYsFbAqiFBKQndvtnsXN9IcL5FVclypsA6rkG8AnkpAeC7w9GMyB1Z4dw
w29Y7yZWDJcoTzL7AGQTSVEuPYQ3Ee/A/Tv+w3wCyMr7ZBdudl++YUZFYFzlJZit3SWVnxSpYRQY
11fdeJs/pKi9o2cB1l8PIO3neV/us224yTA+aKa8Ux61LYsShOQma/Lp3KWTgi6f4NCa8sfgP1Xc
IVQfedApDSDQXVcblreWKH+jiqVW6iGZeXB1QONLm3GjbxvYY34q3MAOH1VnXSLrcJTnAYrlWGGf
S3HVarRK/gxwIzAPH4xaMQ3QRqwLY7g5GpQC/RpgKKnQ1gLl+OSctNjH5x608GldDOsW6ZGKUIil
blQvmbsEJvnu8e8kgvNAh52b6cd/zchkysE0XCI3s4yjSefsBIwBYT9xSAGN9+yQ3/V3iR3eho9B
yNAXRkpGY3AAsEQquBAmGQbvBUgDWqOx5klmjaiwvhvlZYxm1nueNM/jQ/Cu7qLN8BjeR0fpZBx7
J0XWbvPgJlV+rH9Ghg+lO6ItFypKTooLxIfmbuLVTrNl+1DWHVLuJdBGrI/WxK3Fr4b2GlcHRWTN
p7DekjLlQ7BCqDeyDiGN0zzJzrgxrNqRdoixVsCuuJPosuKxZMqLNGoMbDlSIFbAy665c2IFOw2Z
hGAJDha5ZJNVZ2SkYvSyBa9Pfw8KV8Z7mcuWzJeMMMAQQTdEey4Zm44jrw+1sY36ZqhGhndiuQ26
ExoWHdb950tqnrwTSLkhsbUAtA2kYRjEhLQhOjM9B3k2rXwshfIcYQOGA13Hwfjd5IRWtNPRkiGD
N/ye9Zn+0PP6Jy2hW6KRkIKagiP+Ai/wffFT9QxTORRH3QYYxb2yS4BNBMnThtUEYtgy3RKNM9kA
WAjcY7z1vc7rN6QdKm9YsF4sJaFSlDaRONEnd6nM2VM38DnGIROGW2LZskI5DCWJUyCfoF7Yu4Qk
JYM15+AOn2Fa7Lkl1sVRjiOrfbAckgQPF7eTNokneR1ewqxHG8MJKpTH6OKSH2VfVFx5bm60LLf5
IXnoR+D6r/t01gcix716s4n9NGYCGT+c+90ovxgJ8ynFkED3O0NBD6ohv2SL6i6/gUE5GDesN8Ju
dLpt6pQfrFxfIJezYsF0g5OTElXCEvWvcu5sN4Bb6Z+xpIRtbVJHJqt8fAKi9xTI6jITfojh7FXK
f0iTkYegeyWhRc2cYNN4nDNDTYzb9onwd7NUhZEx0g1OuWy1ViYDX7UUmE11F3WtO2gbCcAOhcIq
wrK+Jvn/lb7knKoXeYSvSZA3CuNRzB7WFfIL+zr1wqf7nG2CNKPs59kV7lFMU74Hmal+RLt2Xzqz
xdvixjdrXKhDWgG5xSz7kq+zpjuUM9GieG5VsmIzWJ3DO5oLmslDcfBNLA6fmU84ljTKmwD9fwoa
Df6xtnmLRLjKAuwxXlAYCjszow1LGuVUmkhBxzPAx5t2yal0i6OPoZvJFs3SGjasKjbLCCnPEuuD
pk8NHjKh9r1Dw0vsMjfMNY9vbhs980oAYjA0h3E8um+Jrbxo4KeLpwmxXEpSLMkrUKRPbHZOx4gD
dNcyGgZDzIjjJGUaEgcwquEBeHTDOBQjENB9y6RWinhMICfeDo7iKpvxOTgKXrZFBgTSvmnfbWZW
iZKRAdGNS6iJ2BbkIskE/GyHyFb1g+ZJkFYxzscqJnzpWIoz4gMeh8i2FLc7GlhhcIrA5F5IWYFz
8g2ptwUv45P21H5IMZvMlnVYKkUpDUEo8ZrCnOcR3UYHk91e/E74JtnDWqzqEM0iwQmNUumk1kz6
jNGGgJwGnuIh/duxEjyW3lCeRQLAmT/42IxVjMRMfCA/Zcc5/raunSwhlENRap+XQg53F/kv4fij
83coXdjrMlgFeo1yJGKox41ERtxae7TJjm8tgkmqA5MU1vN3te6wbI5xKnrbzM+6pi+w3u0mhg6y
L85Mpc4cMALMOBjjFa9T/RuhnvpaEeD8iTaA01z9mb6mNucozmipL/NTf5rfEpelGKzsSCdu9CqE
FzxfxAEPj1K/KDjXZBrfSRMixKbvs/TW4bipSebPRB6gV+ZgMkMs69wkgbr6Ab2C/t+k4wegT3YY
3puTsklt3xYfEhDe2MZO3WO37jV7Zlw367NSqctUYHm6IXkStxnd5C7baBusOeBt19iSjod44uYW
q1T5h3mffx54NChNN+TAYNdw1vRFBstPdcpwVqUANRpZ7uMscEkeCPmq9jQ/ZXZ0Zg3ekUOtpDP0
VlrOZXMXEV0O9ckUlJ0evjOulRF1ddrRKFi0jkmyrR/LLRnVMHCh8SkgRODMcdc/lAQIaYeAraKv
BKKdWugjhqDc+Tt37rfT0d8C0qV5mQF50FryvntOGHqzrDafEilzmYXUyCSlBqKDD+y0IATSTWMO
8/f1a7w0x75+qE8xlFG0ftj0LYnzpEREWgfSxn+VWnPwiJJqThCYHR4S+WZGoxcDeKKGqZTcGZ8y
F7P1GfYT7tZ/0R+e1Z+/iLKXsAHnUEG2Z9TbGh8Wwxa71sHMNCiKkU5Z69KW06lPYeQrXPkEQe01
veXhC43yFkW/bPatMZbsQH+TysaMANWaCbm7LnNxj1IUPoVSuX4Wpm0ElgwyLVWYcpJaSg7C6dBT
MtVS2s40msEMCt2sZtaAAuu4lNH4QirJWoVEgIzYkfJL51aoIvxv5ZfPA1LxeQyMMAEhDB4T8yNH
UJk4FloE8w6p6ByFYjtigo+cZITeAmJpG23JbADrLH9oVP5zGINsXl2piCx1jTa1kNQ44UN2194X
XuT1u+IgYDuaN/l9dM+Klcve81MkFaGlDuVHg0zi1H20qwB15Rs8q//KUAWD8i86N8ypQQxffet+
Cm60UTaxbZwmwQwwhCDskBnvfwWn0JtYNk70bMXr0JiTgsHlfgQsOhew2vIuvpEdGYhldmbJtrST
XQmUXeav91PMMHjW1VLeZYwLLW8VGHw8CCYnvgc9i6v7D4nj59ejfIrOiX8tFCj34o7UYXz4Ue6o
eb6JFTymC1tOaz7FUd6kqIRRmoiyhOo3VO2srBrMKQrt7n9snn9KorxHF9USF5G6eHyQd6hQYMOk
dMiLEMuaCLosroQ/NJo/5VFupKo5rOCREYHwUB54azxMR0Gwokf5hy6Y+dNkZ3b9EfQuK/QyTZ5y
LmJSBWJHbOMyiXyX7fqNcUT1UPBkVzhmupl6w455vcsvwr+PizrZ744GrdaqHCdULibNd8emF01V
47qdn6iAthQ0G8izlgiWPrNv5GE7+PFT4TPdwrp9ABL49x+hCZXUtg258y3/szlhZ8mWt8aRUJkE
lrwx2AOPJMP4sy+QeMoRib2eANEXwaJxkhNhxIpd7S7YErqgyuVumPk4Sx75/5U/nw2F6+sYWjzs
5N18IOaZP2vHziZNxeHZYDja9TwOcGC/i4PRFEJnCLMbKj9TH30V49D2D+sZxbovB0b67zKwuyrE
MdnaFj19l7v9XvKaLXtZgnUUytNgY6DVmhBJfdtWdgJ8e5Hr7Wz8WD8Mseo1faC8TNZq0wAMhhkV
BKxi1GD9lpVNPoDpMDKAs5o7fFJt10UyXLbEU54mUloNmEO4wEgCriAwzUoMJEmnJDhWnWzqmGbR
9dep3anSZuLe5JrVcmRZHeVwCsWYYy3FOHPMu0FiHLM8YxXXFj8eeOdU0A/K2hdGeK4SihS72MTM
MFoWm8OdtOdO3J0K5DbJGt940WGXtRlC6WbtVLad2MkF0ot0F9RvaZFagebbjK9HPMQXjfk8Gt2v
zaJybtrLKJlXbkkbLjjoAE4k9WWDGW7FxW91JY3yV0oOIGCZVGDBO2cLh/wc5yZQrfnSFG6Dm/aU
uCTGk9oKWkBOhYGIFKDnvuWzXsCLhnL1QyhHJtSZ2ADYkMxhFXjf6x2Q1ieMsj3zr8F2sMNNf5vY
46M0efFRZC1LsL4suaUrL1rldVjFEoSPqcXdSy6BK2lks9/3FjaGsFKrjGbosIpyi3nj1ZHJr7qS
Kow8mK/IKD5mNZymSSK7EUVXKTAu2KbFOU0nd123luvEVxIpn8cPilINIaJFbU8OZyobgGqNvFkd
uw/jmXMqW0BzqL9V9+KzKFipbBoP//EXUP4wrbqk9EndjIy/TMfoFqMI/Fa5I30pouShQ5CoxGP6
OG18h5Uvs5SM8owZSFd5MFZC2/2bcvBA7WfG+gOn3rfVM1hanfXDsmyL8oNTrrbDVEGrOi61+RJz
3r3SsqbPltO7z29Kt4antmhz41fGMTnik9RbcWcCBsGK0G3wTe3J5yyUIFn1Xcbh6PZwOsQy35Eg
E/DIH8XYrFrWHBhLBOWbamMSjY7UrPse6Mzhd46VPTHMnm76oqv+Fz5MPPcPhgr+kmycnwpxYA1c
E7ta8ekqOemVpQODsEqGy4J5eQo7EEdkP4AOaXIRb6+rHOtElEvpu27GUqOvuJXRbeM6dvMQgIBy
wUoxWAeiHAlXdakUEzPuO/NXRyG7TR4NLF2PTuMSyJvYCVzOXT8dSyEo5xEN4l9byLMR2Wr6qAMR
fV3C8ivtypooDxFGsqCoPnRuAO6M+K4cmmN0HFz5UmHmzciVn8FUbTGkMmI+Da8b9DAgcURmUTkE
74bMASePkUVoP7NzzIDGWM4PP89It3g1QeLmgmAEDJZmXqqk3zKrNfVzjf58uGMN4xM3t6L8dJNX
5vSaAxgYNjUT2TGyYN+r6llPua2k3PqYO878+SjEKuOlsqwrwNfWsA/9ldABrOmAI1DxIeX+wHOj
yYURw9aWG5EEwvsvEZSuNPn81yRAa4Ov4gYVn2PgaR6Wo251RoayaG+SChYA/IFpnnrIxpJccymB
GMn0F7gngAq6fnYcQUiyroksOZTLbaPI15MIaMiKBH7lZLrL8uZJ0JJHJsz74ve5OhGV76EiGPA6
WahpHN4iG0MdABscQu0lWYDFABbSK6sQuTwVcyWT/KYrN1xKSjXFOnksW/zktNgyk6ze8HofqM8A
UXHQcgEWJoYIRVNINv0TELXFzf/UTLr6EZSLjvH5auAfK64f/gxjwRTrlOEmF4PAlQTyka+O2WsK
UN3IA1qbTmL44U/PPgvtg/X1KE/cD8iW4wL66E9gJha5G04vX9ZVcTE7vjoFZV2GFOfdmGJpYNBe
5tjj550YJOZY3yT1/bok1mGoPC3u4qbKyNMjm0t7TNCcSpllVIYMeiFJGPxSjS+dqcoGecxW2WMZ
Srrj7zs7vBMc/bl+ZI20Lbf5Pm+QXkrCXsvMAXIP74vv6k62hsdg15rRVnzBAJiZuNyWVeNc/GQy
L8lAZ5PAakddZN8ARU6ZgZurlLeibLb5Lho3c7qJFAbDwKKGK5oi8jrYECWaiqIax14D8BeGCzAR
OIKTrQDFpJ4463qx/Fz6FEN/tKFsdWMKYUjli3L+1VDEEOSmqkzf9l2vw4JveSeaMrjuf7C2ExYV
5ko25fGR0c9c86sjrGCMRzkQkkntMdsmN7EZO+Eb6zW6PEZ9JZHy/UEYxaX+azPc98at+IgF9Kaw
/AuWDlzkfbpL7rMWIz0s0YufU5UltKJBS8fT04qaX4RtSIyjzd4iDE7I/H01361/zOXMDjzuoq4L
MoRRASfoOVlC7wtlxdt8i2mzQ+YgYnvce2Nzt+MTAbFumPXSL/1fMLnrgiaADlyReVC6kaNf+WJd
z6NMFmXxMlZ9Qc2656zpO9ntYq890fdIC6McvwpOCpROIWzMGyut9zIw9EuZ4S2/pI+0FMr3a3kZ
N2IpIvd/mbB1GO1ULHSOVnqSQcGYWwKj1rd8KAVsFwq+2xcCpJTjekHqOdFNa9AQdadZ0c2mZwE+
/uFUn2KIPV59qD7Qpm5GbQCjAwNKI0BTKra+XQGlQLEahITKYfnnS9J2nRj/ushPkZRuSEaRAs6N
RDgLrbXJREKivUj2vCHXKW7HBzLHaljamwGUGtVEVsQm9viSE9E/gtKZLjCMvCKb4pVTbkfs5pEF
9dQtPgDEj4UNwQmd9FHZxfvEZTWj6YcBLZpSJKUKuaDVZthGoWynXHtNCkse859RoAA2AZNTc/Ot
qhjqS9KGtUun0ooAtKtDV0B7+XAyg+oIxAGHxxjtNGp2aOyzhoX6xtJfKiiqYAoLew4XPGMIO+32
HPCW+SeGcyO+eeVUl0h2pb1jkeqdPuNUCsjc6q2KYdPgKGPtJXeSe1bph2Ur9GtEEdICpXBSRrsg
vTQmENfcCE8fyYrN0lO2jNMxrlCkIlMVi3I/+D4KsefgDhQ7GOIBpp013rWObw7b9pgfWSGJqP3a
hVLRop6UWo5LoptTbRpFvuXa1PLBDMnrkbl+PDrSU2ZwKdFffbuomrU6yg3RVecHWQCpOccEKmGJ
oDyNUehtUyT4YPGhPQxvxnNhaZqpPc6pqW5mUKyB82xkgouSFu/aHVKuZc74JpzII4HQQBHe1BZg
yASekuVJv9RA6SukPMkUZzV6+ZcFY8EdUjO9wYj3N/WgeIAZ+BAPAD1kKciX7JqWSTmSguc0Mir/
y3tndwDS2bemcdRNY/dr2IOVXTPNjvIkacwrUdbAyGWvOMlWscNQ21nc5k+AODWREP5Y18s/5C7/
xCc6/Z3kWAmn6hKfRpu7vJH7veIYHoAkbRbyPyMY0I8VcMPUXCHgOmV0fRsv8ToU3VqPFXMYliBR
roSXAn4IAgkpEqgFTEEOsidFiNsHxtUtuQ8QV8myRIilwB4I07iyaVWf9SpBOg1A+tHlLeTvm+g2
tA3sUoA4y26t+pgeWZBAXzJ4opJXUunCHrKJUdT5FHBb38Ob8TBvq9PgFR5pis4OllTASrbBa8xl
2sJS+LkWTD1WetnvYozIQzBSQoC/7PQHkHadarNGVi0zamGLlnctjfqGgKDjuEqCtMqZX8gqPHZw
fihH3gUjBTjAReaGKf2upe+VCgZ9nKFAm0BgM2Kvwj+I0Z2ap4Bvrcw41e113VkyhOvTEQ2+Uh0f
nMlBADY2PIayHjibjWr2fh4cBrUILVDfNaWpqE3z3OWi6HScgpb++g9YirbXP4AKFvHkG8MsQ4t8
cJj0oWBWzbHwWcdkWMiXLY6wEA0RO8LuMFeOXAIFovnG42yRwugsfxkKpr8eFRxEH13WqM91t+yQ
1JtkSUy00geClxLa5X46Fh4BTSnfDZQfR7AZhXc9cBoVS6mQcIes6jvreqm4YWDpaWygNq5x3zyl
N4SSoDcxmrxVvNEhT6jkzIyPS5H4+pNS7ijRRakJQS5/6boqe1TDrWRLNm5Zqdqy8oLYzVBkSeXp
R3ZUyEnhi7jrv9ENiBdnL/Z+GZj99U0/5VBGEgPyvVDUTHcTrcQGpWQFxndV2/iiNxdOUJ6ldDv3
t+t28aXeTwulDKPIhVzp50jHzgfp0QS79FtrYjXOnp6ZHpV4TDp30sXPA1K5E9Z1Zr7Kdc1thuEW
8zT3XDLfyTUmBucO7ZKpSUyRj1/kLqltIxEdP/Sf149LrnDtF1Bm0yulnBoz9FRSvkt5ZUaA5V2X
8GWJhr5QyhSUaMqTOMRXHDA3q95yZ+mQ34N+8YD3WPwT0/iu5sWXGFKy2EiWrfDzfimLCBqhKgcd
37IQj9J858/Pqsyw9MuzZOUGaWAYEM7XWSrCxQEZEAVYp/D8HSBqXYISPVrBa3jG6oqd3Iw/w40K
CMTpNmCNyIskNK39Bioy+30nx/yA3wBgqrQ3R1d5id7JtHz00Zr4GU6/411gMaZm4epnjM+j88Le
9/9DZvLPddNAMmGVdcEwkp9xK2JFEdxxP/htsBWwa/1i4JE6bGbJrL/nHmvi4wvTPKVjNJhMIwYt
GJkhmUyKKeCBIQvCPdLZzMk84xmgqGC6rLatlbhgvN9pOxTmsJrB+h2L+ibpgg6GWgVFLMqa5nbk
4xRbym6kD4cKVPJ4SzoFL2/WTWqppmQYkiyqoF0inOGUXs/Q6bAqLxfd28ahudDeYKUIO9G1YBkn
vbeMI4GAlb8Fbv0oxSbTdS0kg9c/gX42SMqs4WWEnzDt1F3pkgE2QthCZnvYKy/k3ij9/k0Ypd+g
gK/lwoeweaj2RlifjFR+BefIfqiaxzqbDGv9gpceYb8JpJLP2RejROd9OGYyeWhJe/+G5A2X1alj
942557cQUQ0DtU9N4GVeUemIWoplP0w+fGT70nZWCZoW3Ys20weBROuddo/6IAb1OtzuRt6zRgUW
YsBvwqkwO2R6L816oQNH6w642ULJMULAQhYIAToP2FsBS0L0gPbMBaMS5pzmovNgFnFk53m5mULe
U2MWffmSJ/hNFvXlmmIOtVmDLLKQzZnaBlBW72BCdH1sLFeWD0Qy3iUANQLeaIEFgOtXoJfbLOS3
paj32++gXhOpkadgT8cX/XtEvNxyL3irYUOtsic8TM3e07C/GdgsNIGll5NhoIwuiwYeimgNwpqu
3hZ1m/adXtVIm36mD/6uG60wN3V7wNyjCUr5I4+kgjkptixVFTSFN3gwdNOb8KnRVXOoIpNID6Vo
1g8Eq1O8CTpgN6Un0gkxtj0zt1j0QqquimDT0WRQH/1+VEze+UESIxOV7nv7196KuJ13wEoDsTLL
5y2qMRjoFB0U8qKiUd69E2Em4YhPOucPIPIEHgoweuTa5saHdfezEEYM7FT8I4jKmAQAKkdAWkUc
rd0qwlNG+eAMFkHuso+7kkLdHR8EVVYlOE68TVFDAPraJjwnFhmDGt/Yc7BL5bvrU33ZFW/Q4Z1H
PE/ql/Ch3IYobaF696C9kSU4xWqP2itzMZPxyei9cT3yBV3hiWuTi6PQhbu88Xf6LBwqWQR7jiza
mjKO8EmzKczxuywqGx3850IV3BgpMJ05Td0GjcFo+7J+FeWjCm0u9VYe8DhEJdgq/cAWJR/jG4Yr
hEyMncXY+fmZadrSvEOJWx+gTM2uc4wXUuHL8Kx4rTDER3BSR3jB2gtclhsSiZZ+CdpXgqmwwitc
N/UFiWmgEsp/kEasv82f/df63D+A7O1DAEQ4B6Tp0VEAUMO91sfuXkrM/LbBftSZORe0fBGKTCIR
nBTdpG3HVFWkHg6qd8H/3D7IqOvcR0Dm03ZYFM4elKfWG/a6kx40hj0vvRGg+phiQHP4Msvwu5sq
jWKOi6YnplajVEjelak9opDsKN5HbgeObmNlA/P/83HAeiZyKFZxYNmlfP4C6mNMedkpslAhXVPL
u86XnyNxCCytkCR73Xctx4Grs5JfchV9JinOpilqodwhd8Y7+iWZ27OSAuMU5g/o/olzo3jaDAF3
2/Gorw3qtJc4fy+H/S6UWbAbi6ZGgqCKORJNpR3ApKTNIPbQ/jEK3S7JnLI9ZCkIpUPx/0i7ruXI
cWX5RYygN6+0bdVqeemFITND7z2//iY0e1YUxG2cuydiHiZiNrYaYKFQqMrK9C4vfK0CZRgLU9Sp
HiUlGQa+Izf+4Eh2siOs1ZODcQt84MmZt8ELuYQNj5w3DN9f6xBGHlxMPR1ZX3ut3/vtt1DZR8YF
SWlocDjwQomgT6mQapmfKmKuiuyD1NwN8LJKYHIYNv/iFfTNOOVrutH0aRfCA9o4h8gBhg86qMNq
tXl5w1dz5sV+U46WyP2UBLOMx5bSb1IRsjtjYhXhh5iAvF5+j0Uvzt4vm1y/Mxc2ibstnBvqg7Ke
kYNc25BiB90PId6Bvqnjn0AVtakeL9tbPbULcySkLczhkan7cg9z8oTJteBWlaAkrP3/oRffPheV
bQwRoB5tCSN5J5h1CW2DdFdN/+vOUdmGWIFEsSBW0oPvzdsCefA7dEru/pQimA+qlVroclH0BLzf
QkAvk3EYyTOgvQ524pawMiVMQdh1L0QRW9d4oFc+ayLLT6QJftQ3eG9Ek2xPfXMVjYNbxOG2GQBh
AVLuphJBOZHHTEqGdef4skx9Nx9jJhCuRm4zKWa+LZ+lR8goWK2T7jlc6sIxPw8bFuXyWkkW+/pl
lPqMQSXLesnjUpe97Kb7bOClID1nv2LWaxxflmiwQxJhQrRtYEk4hUiBJwB2eCdx/K12BIoXaUNw
R6bv+118M90ScmQWhHetnLVcKw2AiEexK6sAj4vBml0ZNzZmms9k5mZwVYgZ1yihtSRxsi4f+rWO
7De71EXSlg2wbSRplU6dE22iXeRlKK5IsMh+1KxmRYttpm4K1PEN1RhDRLRpstohMP2qcWS5Nvk+
3LJywvXb+G/voUEQzVjVYh6ijtPNpz6b3SrozTZ47RJGwvUDBoh64LctpO4GkAvwIzTAdDd6yOJt
cEMqY6E7Pau3+u0MMVKwlkERjln/+4Elpe1S94ORRH4t6HCZ7Pd4ircETdpY2mP3i49N+QRGmp0o
gT+p9DRIpAc2K9FkHc/PHGURjaDCU6L5TVwWrQNF2pdabE7iPqs+av5XNHJ2qpRWodYMlyU3+o9U
f+FEVCiaNNTgGqCQYRYyPFPt6WrFmPRYfz4ubFCRRw612C8lnIoe0CfhAGVjUFQoN9AL9eS9YVcb
fs968DOWRdc4+7odhIFDbNcTGYQ3hZVkrG7T+j3194mgARF9AW2hoceJKIJQdiGtWdizlCd2rcqv
csYnZhcPjcUNWmjW0iB4FR+ykEnrpaqvnaXREjqnjLPCYWe1TnbBrGQ1uepkIHTIFMNqe84J69iq
psrjxWIT1RyGiCrw8RWhyxcN+F46U6/j1yZND3ku3F8OhqxPQIUnUB0ZdUEayKF/38nXfsPIsFj/
f/LvywPTikpUtngXlfJvv332+ffLv3/9ObTYXCoSTf3Ii3qNa6zBGyC06lMMCJEMrIbsNqfSio+s
dy4jLZCoEDT1LTekEgkB8t08HIJ2U9S3lxf1D0+dL6+l8tJO6zRf6LGoOAIFV4HaEWp9u8IBQ55o
SXZ1z1n8tjnkvzVAs1r0u0nJlcCG/5tMgfUJqeCT5FqdximafPyEoZ42d2o/21xeMCv4SFTwCUbR
FyLl8yuO9nhSz8nNgOnx4Vl5UQnH2Dlxfeeyzc/ociGo0o1FSPtxRdrB9f0X0oMY7mseFGex2w1W
dh+81JvAAa8MSYVs1WxAuyuC4r1Aw2d+9g2oGvBgRMPlY1/+Wf/wBPr728tUL4b3ozmZc5wYksiP
QPxlFkEyl68kkw+YpKOM/ITuKaazH9eCjJ2PhOcMUi0ZWtS7CC+VlBkIWaaoWIOy4KyqE+JgAhHK
3ldttUPfpZih9F05dd8wbjTGy0GmQk/ZGaUWBrg0yxA1sCT1tGG+acPgmMdDZhZVvA9KgwdEumB4
FmudVEjyp7EsihSOVYY3RflLVK5NLmltdZoYL3Smr1CxKJxjaZ4G+Ar6WTvuEeJdyNsVD9rpDpGM
rRh1VVbmTEtVyNwcKmmO2KeeCcHiuAf4FcpMaPvaxpYVaBnJLK1UwQd6yIkTPDMfkcYaiQBdjLIN
bSWYgagPuurmfzx5VBDqFSOK5P8UVHsU0GOADAIn8HhXckRIYLOiHiM5oalQOq5IirkhR31L0Joc
xNkFqzb/FV5zma7TbCh8HyeGT9JWyL9iDmMjprx1efMYt6JCvanifJ6kmXTMNTU1g/hB11IrZeln
s4xQASTsUvBucLiJtE70tALJUvwqgQbz8lJYKQUtSMENXDd3OhyvQBn70N/Fz0SJL7pvTeUsR6bv
mxNbhWzVFwxRBbIBjTaNZmeNyknRRR+FVAASN6qfnUaVuw4NjOhrRfeYismxHnRn0LkjJ7P1TFfv
+IV1KpAkKqfFQotYye+STeSoz+WmeyeTeblzJo8ahresP/0NzCHxqqyDfYj6klEfSiA3wmrbp/kJ
FF8HEODeZ5Upb9Pf5YOxy0pTBsTW+OAYIWzVhRaGqUshzIK8i3wcuaKtraQ/5RjPkzsWd9N6cWVh
hroC+FwoZVWEmWkXokWs7av73NYe81NwBiklFBbjK3TkLFmwptv2CNkpFoRw/WpY/ALqiypik8ko
zpPiigoKJMUdjvo1Mha7uYNGLbMpvu5AXx+UylhBFztCjhnnHxWla1WFgJGYMu5z1qej8tB4nJRZ
4LGnSnLPiZnJGxuF1c74weT0WWBYbBt1B6iTkXEdqaAoJ6ia805uS2/QWYNSEqixbtJH8S5/HCBU
kDqGbNcv2rZEc6H8xeKiX38zfv0Omo+mDRt/1FMsNnjFa/yu/GjOhQUuTFM1w5t406PDaGbo6iYu
s7fB+JQ0Jw1Q4Y0U1zib4Ta8G23ZEfZ/UtCmB+KJsDqyylbrZZXFaqnbw6gyUePI7UE0cofE9Lf8
ttgWbjyarLR/PYdZ2KJCD4h9u1mfsLO9q70TOGEJ/Rfd/JMxsVo1TGtUvOlkYZISEK4AskcE7LMj
mR3nyTWPnWRh+hknhJ4ADnOxEkpS7BCjDPdUnHVo1AiHGWeRdUeuJteLXaTCS9GrpYTRnT/hJT1k
V8CINV60S44l9HELu04wJVFFEEwgzxYW/PvzPfjj7bYwT4UbuZ3ToIccIoYXxB0o12xtH+ynq+5Y
7JR9di+AFpR7q1UPf92jiuVl1xgw583Ri3fRqXKnzOK85L09DhDD9C3OxUX0Ep2Ua0YmwdolKmRF
SlCk9Yxdkm47J7zurpIrwhRD2CzTfe/UV9m2AoK89XKPRR3KMk0FslHVk7A3YDrd/ilxK5+yYawk
fb0S/PUl6GkZyLAbPk/guQPgDzN6sbGtPvuHHs8C3ia9WDyqN3hvMXaWnNILDkDT4UC1Hm1Icq5C
FIF9L3eDXWL5brQlnQpjy3r5MGKiRgWoPkmrMqqwyoIrzantMbGisXKi1ffOYiepwBQrsTFUEr5Y
a/tn7j2UMBCaHSOwQc0AcMRX5dX4wmYNWM92F2apCFXxtZBXBLnQODWYEpNzu5E/akcHbpzfGHeB
Wzxe/nYMz9So3EgEV2Ip59jLcBts/hCOazv2dMM6KGSxMCpE6cUgqCl5htfAxwi3+QFCC44PwfDZ
6wNTz80ZYR8KThYPYfnQaxz9SmUMWbE+KRWmAjVWmgQzxa4hNmYuYSimF63cl808/Li8qax8T6NC
DRclBvSUiPe4gotGmgfNoSv5pENgLD13m4LxdmVcNbQSijHIQSmXxGsg7lk/puVVn71dXhL5xReO
OI1nCzmMpswc8ZNxuq3qcJ9pGBIxertVeQ/4LrfzS0bAZhxzGs0C6uMkjQ2Y9JX0GAjcSRgC7/Kq
WAHzh+aJKIp8F2LnUF/TP4FKQo9ey7viQRLDLVxxj2O3lbYMs4yAScPUumiaeP7zgzmgZPsVnTNL
PcioraYO91x6FeOQr5ewv06fToWVUhLm3oixTNELr6EziqAy7iqgsK79wYo87hcRzgROBmkQ4Zg1
NtVevQk79JlkLz2yDiLDXenXdcENfSzx+LDQe0Gj574oTv7UMC4llsNSASefaqXhyCUBp92OpWAO
ZWkC1QAGBrziATdvGe7KekbrVHxpOwwwiA1uwRiXPG4Lrzlmx970wR0of85xIr+54rYspj1WaNWp
YDOVsWzkKj5uhulf0Qxuyg8yma7b4y7fJMdoq1yFr7pZX8lvoGrYVLrJfjSQtf0MD5iQU1UIZyg/
0AMhXvARKQ8q82imarUvq93Mx54uD1Zej6zbmdzwl8xRGYAYoUo+Ryhe17bgJpDrIQOH87k5QNnT
4xn3xmdb8pI1KheYjUZqVFJohcDEdYGpE6/bgEbuQXd6V94Fe5Jm6Xa+Ca/GnWpHO84KH7H3Jleb
M8qVNVQF8iMrIK+j3gB9/8+WU2c6N2oDD2RMbajH4mF6QCKL5kS5Gc/iVi9N/lo5BtdEmU0EX8A1
S/L5H264L+t03sC1id8RADwPlfUitqZBsdz+fRSdYtjl6WMo3s6KaI/ZqdaeLkfPn/cChitQqgKY
WTVUQNPhHIsuZhOVjZiEOGfVjHErVd919by5bOJnVvTdBHWkGmnoeDDaIXgEmK0Km9ukUsAm3c2R
WQ9g02sKJC18x238Wv24bHoFVfHdNvVW0Ee5FsMCx3l8MiBINdrJRttjLFqFAB6KH4cRybxwBFx7
ikz+IG9YVCiM7aWLHWGeJkjnETgV5WZKX6OM8flW2ovfFkiXNLS0q5qJvFazCf3U5Ca0kl16Gh9L
xziXjYlDjW4J6wUmsZZFhYwpyWQpTeA1ye94Sx6pI4iSoWvCnUa8k4R9fihuVCu+Lc7BvsQ0hw+Q
smrmkTUHmGuM9+19gW5HZYlmevZvWKUJ1q+jQsxUDEo9RPh1ac87Kl96Uz4ywtjPEP1928lPWBwb
VLljLSLtqV6UbCkMHSFqTDX66DgIgEWqfdmNV2otMEd47HhF0ETMl303J/QiwM8zVkSYRAkZZnFU
saVkMjJwWSWIlbv3uzVqcX4hzUVIugQjhJ512RSd6bXx2k1qGmcB9Fc2gSEbNocbyfkfF0pHQqXo
WyPAQqVTfRi386Y38036SiRXcot1OFcSVrJQVRMhEICZS/rwgO0t4KMMX7Gro+JenMLa1AMBikBK
Ee6VfJBNnx+0LTciSnEgWTCnplGg+ZtKu7pLMDZU1EC0lClQfVAp2an9HLr/akO+fiJ10uRUbblW
woaIXnaVIxcJ3eAQ3nQoIULOkpUKrJ6cxYZQfqbHvZ5PxM9Gt3ogmqSVlUC/dkC7BEzDoPpnYgJ+
Noe+fwLK1+JhAPS9QuMrQ3HWARGDfAfyxl+Trs22CAVFi4tLCPUq9WxmZaluOK3jGY2T1ftJhB+I
oP3D/Bl1R1RK/Wfu7bNXSV7tZAos3bGYZVbKEVjqlx26J1pMQ1ZLMnDMDRSoZCvbBbvIiraGJ6KW
2P4XYXo1SC0MUniLXkaNrvFhkJNf9Wpb9Wd5flcEs0lYt9DPasD3pVFempWTFIopcPugF3vKQZ1B
hhWVG83irPp3s61caFNso7fLZ+Pny+e7UcpZ66zMxbFBCaJFyiSJkhkkN1LC0uJmWaEcdEgTte2B
q3W56lhP72lw4mXv8kJWWiLfV0JFPch9D1mCyUsyX3Qm/Hpy4vSnyho3/HbEaLT0Wp1yT7qf/gVO
8btl6mE3B8JYJQksJ/WvTDuELasBwto+Kr8cx0T00ww+KAXXan4QuFtBf7i8fSwTVH6pxNo88TW+
EAQBgEG+H3OMOqQMIyuNnO87RUWJHsD8uR2wEH7n74gU9bwLN/9u3uqbITplrPuyNcoWZwnz0Nag
ShbaupbMZL0hR/L7O+y7GSo4aKLuT8qAL0+E/sj8a3hS8fRK7tE0IvgwRKbZwY947PaxY2D4DH3J
y9+NtaUqFTUEYYZILnnjEzIYZRPi2UkQPuyCKSMQ0joO41hWSU3CUz3XTliikFACDZZLtd0lwhES
wYN9eWmrLqnICql4SaA7poKGXoZ5UpTYXC0e91xU2ajYPipayDCzuq7FdU3FDT7O2yboJqCMoacp
ca89p9q1wltBdcralpEcrMb4hTEqVNQQWpJmBUO4fCRdtVHylBbzXuy4rTGD5+ry/rFcg6apSIK2
yw3indOu3Up7knvOVgzXYGWc5EtcOAY0UFuZhx4dAgllvK466n31DjoUFs/Lqjd83cM0Ulvg6pmr
ArhfuC23863+4lu1nd6hqLPRDDs5Gg3ElPA4vJYg5wts26OxyWyCiGTOh7BWS504PZTCapoRxFoM
ofUHQuQa2sERLa0T4fyIX5hj1Ky1U5f0VM51qij4kODWsj8zSo9AjmpwIXb2ZI/e9Mh8v5BVXPqm
1OkLuaSfEzIwRgpakpuDMTez/vC/5ffMDJYEykvWqEMYllFXdT6unwYEuWTWx8esiAHxYAhdv10+
FqzPRx3BcO6KsCBNl6L+SAaUljMWwJNlgbquey7tlTmCBXAX7mU/f2wFjsXpsV6UWZwH6sJWdTAv
1AW+j3rsHAxUo1Jgh3aJW0fJTMKYBZV29OhqT71prdJjFftWA9nCPHWT83kjGE0C8w0kP9poMIf0
+baIa+fyx1p/tH/ZoVHYGCmGtpMCO/lhPJS3iddbotu54aYGRTp/w7DGcEMaXN0H4DgFBpLkJ+12
OJKBvgHCZOORrXO3Ui39ljvQyOp50kS5IymKcmq31Qvo/3aQ7RYdaPxgkaDIA+Ovo7+rvUlGpZjc
HawHGxVTDD6Qx2KAedSeDsJG3xLiiXTHArEyQheNshYGTYuqloQRdI3ju34+dSzMHtNHqOBR+QYn
oOaBe+4se/UWunLHxALCZXQK3ASsWMU43TIVP6AxMed9LWouF3e20JfAsjCcfgUe+N01qABSd+Ig
d2RB/VO57beCiUL6cTqlrVluWifekN7YtIW2D5hDlDvOZnUDGYebhlZr8lw1fAbfAEsKd6c12b7W
fMMZJ8xIpVpd2oxjt76lEoQrZEnXQV+D22FRCJyEbhKSDNG/Jzo10EA0M/C46raPqauHwFLuMbDH
sLnu/l8m6fCZ+H0zcSNJm4nHJB4kO+D+rOoYywwVJpu4DcFygqtgDCKv4EZHGqTrwMivhMk4J1p7
PYrRoZ4K9/KOrua04n9WJ9C6wMMYdlwuolvgc72VKdf9OJghP5tpXVtdyihcrB/xL2PUI6jUjE7j
emR/fuvbQ3PPc7OncYzQfHkjIX3y3UWkIWwxuwqXJM8cwlycbAHJY9ZO19eiQV1FFlDQpCFyADrX
Mc+TZ/BomGF6l4GapASH/eXPs+rvkgS1ckLfidvt+2LmsZFyv8Zi8jA+60Pz0NXB82UT60ERHFSC
LIIQ74fAb91IENjhYeM/+mPCIyGP/wTceaz++XoReGGNCopqpWVxTk6w6PXIF1XLmG0eYzX7yKoO
FYpLVnXrQ8GFSTSwemMvDFOho4pR6R5aHDDZG1HUB+eh3Zqtg6rCnol8XXWOhS0qZgxG0ohKDN4g
QKEOzRVY9/bS54O7sbOtsZMP/B5Uf5e/I8smFUAQO5pZ6VBdb6oHn4dS6gQNev/9spGV3ikunK+V
fb4kFwE4FMpE7QnmqnFS0SbUkZyVmpLHPyXXvF17zK0kx/VHvr8wSJ2AQS8TSSdgNgUNNxmYxxRc
XhYYeYANjV9YQlqMTfw8K4vlVf4oBjp5sWXZY8u/c35phgPrwK0e6sWSqISq96U0ViIsifAtQQ/6
T/sbAhEYNuXtcgewMmsbWSbJvy/WJQSSKoEvANGqGMwmvk96leF+61nqYlVkaxcmpkBOxrKBz5Om
2fA6nwCavekbXNFAGMjo73dufJPEZtKZqmizq06rqcjCPhVYILNdpEUAz6ybYjKLEeNDeZncieWw
VTXm03713lxYo6KJD2rllu8QTYTb6EFI3elBQUBBx9VqH7jSGjpzBDI4g8Y8C5vN3GgquMSZmAEU
hW854rU9ge3yYXghwjSpWR1ISUN8EpzUkd8iZIMvrDRl/bZQBJ5Q+RkQI6DOI4RNpD4htTbCtQEM
ol2h68ADiS45hJOLEW5Wt3lhjUSHhVPFIhfHPSFgCw/+eba7m1Y3i3vAg8AInm7yc/5aX8XQFo8e
GYZXD8zCMHVGo0CNsEicUaKpEm3IXC+IDK4NQiniDkT6h3VBsSxSRxSTWkYZTcgzORlc9vVmkJkK
ICwT1BGds6AXBMxRoTqUPUA3fR+8BBB2+FMZqr3QYXU412sPi22kDiXXJZWaYAbO1YvCin0IOGqq
beiZPfp3ihK4chO6cua7fZxed8GbP3zIQwZlwW47KvUuU1ExkCNbxvBa0MpObjTe5e/M2hHqGIP/
7C/4v1JAb3JOEzOKFBb/1TpqZLEL1IkVskkPJpLbx4Y5vw/OH5QGqi9FDDgO+OSabYH+PpP7dzUk
ftXFadJNoPYFsSCFeF3vN7UWHNMkvC9a8bkdgLe7vJPrXbUvY3RmEI/IuxsDxuKt79Ug0i+O0S/Z
zCB7TQQOIUCMdrYKRhVWSFr/hl/VfyoiGdnAzbGOwK9DDiJTOKudGV6ywlWLrGexNioMNbnW82qN
D5hDmcrzz62re82nAgsow63mKrTQBIOID6klRM/lWfCAnxPQwg9sjjG8xlotFZi4ZsyBokDhKSsj
1JwG5JFyypIsZRmhAkWFJCjyO3xLH0gjI++dSmIFI3KyfuR1iy2lIoMoN2pbK3h4SoNqTtljWewm
5b0rjgO6KpddUyR7cskWdcrVtNeinsNyZE9yhcSqjiDZSzAd9oG5XGd2hk9huRnfa3jk7qSP6i27
NZicSmTTLv0KKgpIhqKhLwEnKqEqVYqjWfuVNyTny4tdf2AtNpZ6B6hSEUtB9fn2CK5kCI0qj3MC
5Toy0U9mPwSAXDH+wUKBsex+XgWLqzoKREwKkZcBD0Z5XXfGYhMq2wy0nQDtWvXL/MInltpYFao2
rLuTsbU0hFftoI/ctXAmtT0U/JMhnQNW7VBkBNNPKPNifZOc5nVIiOoapz2EH8MrdEABqbxuXqar
9E7/DSkaFBMlT5hMkNSiGBtdK7jIP8rzcIJYH8OnyVe84EyfLr/4NQDg92oqaprbpRGGq7M0RNO6
uw207rqvYleWhudogh67XtQMLB4r0NPcYKMWqdpE6gVCCugs5FtmDF2jlX38g9xunTbZZnd4yKDu
zsI3rIh+fIvEn5F6se4crVe5NHLJjcFsxIEbIGzBhsxJTsyfBczyh+pW6HSvLGVbYxL5raKnFIip
QENUwx8qjmSaDmJ4Hkcr3pLpO2Ffb4gmPPtKI6Hg59f9MkSFiqypE3C0A7Wd69F06nsE+XSMZ6tv
JVBo5YbkVRrwvKDsGBl+tV5RXqyRCh8GyLPR2MALWPb8eKu/jAWGlxOnxpTwbE4vlSdlZmVH4POr
LBkjmZHld1YeQGeQ5eLrwMivn0LP7eixNNTy8NdDx3DzU3iKfo17EsjAiAy1MAwDKNvujWl4/fr7
e/vp6R098ZteyPGdCSel5tZ3aBR4zRO4Gp3e+3dErMSrvwxS+UVSyLokqoidQ4JJR1ne1Vp1oxrV
zEjS1i/dLztU8jAkcRCENeKk3gBdqoVWIzwE+T2n3wrDhnEPsWyRTV6cVNBtpnnU4etJp+J1fpfc
zAnd+C2NrQQSH4JFSI2tYVM5BiND+od0+2uVVPaStB0XJwSFTq776hztiYQr5kt2LdDCFs7rsQtM
Vl7GtEolNLUqGVymIDHTj76HuTmz8XoUNTu3OdRmAZqnANnv5T1ev5K+FkrFo0hLpEQARbkbqu9G
cd8Euh3rT/+C5f67d1LRKJYjsZh93HxdOEKaqxp4KxFSFAANObQur2i9vrg4CVT4qfUm0hsJ4Ye0
9/OP8J1QiNZOdwAx4jlyWQ9Ulr0f9LMYxvkzWIkh/icQEW1as7GlnQCsPCEoYNn7h1T0709mUI8V
ZUwMIS8QWpTT8CBtQG7upK0V7CMH5ehd4rUYJsXQCwDYIW+1N+luelOvWFNB6+nS14+gwk0VhXqU
kgqSmDlo/lg8eroV81MyvJNG0esiZiDLBnlC/aSdJgcz6wagIdAYIvIsxUdYWtpvInzPqnX+Q9Hh
a3lU5GmCgoskFVFu2BHu52AT42m9GUMUIgkd7Ww12+g63Ogb7O4tu+27jjz+8mGDij9F7idiSCbm
CQdOB4q9BMrNs2PFJlDH3Z6ZE63mgirm42UBRQaB5svn/CJQKwL6TImwq8tddQlqylAPOOJVSlZM
AOWlBuPVG5QwmACg1etyYZ+KfHOST7lMijyyxz0FVxJqZWR2v7IVL73Rfv0Xp3Y1EVtYpAIf9Fzq
HiKCJBFDjw/WEo9AGdnth9VLbGGICn2Qb4oFjgDjWvlBlV7yunF9Y6PFT0Ls25dD33qRYWGLCn1p
Jda+ShpU+QEdRQwWZUdcIbfNaBpQKUP9jHzK8mGyQRD/0gcge6ggT6hfVXsWLGk9Kn79FBo7L8u+
MLYEVkCqn6TpIuyJF2fopBJFaebdSQLOj3x3YY+Kir1shO04YemN04O8mXDyi9cqsrx0k5xY9aLV
uLQwRkU/zWh81BhQaI35tDC1YHCiTNg3iQwOwZLZ7yQ//dLSqJSrqqAhBfZVvJai3GzjzszCaCM2
/UaTGkdUQQEkj042T1bca2bImuZnHE2agcyII0BiYyQlU5r85qt5q6QTS7iEtZ9UuBO6NoI4Io/w
44OhFUP1o9BYshEbd63Uh2akhTwjt2QEPIUKOLXCSa1IuGCTpDzoUbLjmupXK4HdohC3JVcBOxF2
5pTUmXv5jK6H9oXvUIGnVUvFCEIcDPX4l3CerVnxqwlZEhss48yXCMt7qPgTtnw5lKTNNO0IN8m4
eW8d0SVMOKxbk3nmqfADLZC6ywNy5ktLSq3kpj75z91g6pBAT3bKroAABVOEhOGfNPoeOlHS5Bfw
z9B/rcWrQmHBqFkGqMgSCiIQUiSoillk9YAFgjH5sk8w3J+G1XNBVmkaqQ1HXW5WOACotffi5OrC
zLDEWgsVStKmH7OARGXotejli4421OWlkJN6IVap5Acsnmx5Pwa8VCMyGmVjQaPewsS8GY3/gjkL
D4qvU0RjZ3R0iucsx5YR4RUQr5t42ruIvlCjL25Z4X4d3L6wRkWLSs3VEhpsJD2BsMoJ2Jaziotz
MAvGZBsrOqhUdAj7kK9U0htt7VGyIkwHR46+zffDU3TdbeX9f4ENZfkEFSBiVcyCdvzcyjYy4+fq
DE5nx3dBdOo/yQfMcd4LH5e9ZP2lizYhWExEWVc+I8nCTcSCn+tBgk1eMY2Tvst2/Zt8nT0ZRyKm
rlj5Ob1PHi8bXXfNL5uUa2oQ2UyNAo8Jcbifk5M0vI4J6/OR8/PT/b9skN+wWBdXhgIqB7CBsTo3
2Agm6gaef0uYb8g8LKtOwVoS5ZfhmKMk9DmrpWKYfLjqqqekfr68bf8Q1b/WRLlkp/F5MpMLixy1
CkIg/aZzVbAVYSfNCOWzy/bWy4cL36D8cRSTWs5JZt7adnto3fm6eIRK5lZzk3NxVDA56M1XqMWc
VYMw5R1nJiMoa1upe0xv9BLq8PiKD62bY1pedFJbv+6txlV2n1ogR1brY/0M/r3HdOejGcahU0VY
1LLClNWtpDM8k2WAusSm2s/1uERcDmrNFPLWmlTGd2Odabq70fKhP4450lSUdRQH0/XltWACVeK0
DngEshbEYTxAD6ytY3wsuo0BgoxW1EiRsE7dssU4jvohtBmrqLT+vPj6QFTwMPzirwfqtKu3RGAU
xF0OoWH/b6SF1/sjX0eAblH4nfSXgBIq6Ji+iW3lAGn7kxibRNuYNMPyM/iJ8h2byoZ13D+bWIsQ
JmqlFCklXDHuhtaU2+hXI9S3sY6KwCDKljRNm0DQDlqc7f0xhtxIdxVG8UMYqIw9J+f8Qiz9ZHVa
/JCOa8M5JGh+ffAVU46lR032LaWqclPMRLvkfZeXtM3l6EOC2SWjVPDhMLeeQMIMvXF/bExZkjZc
H58A4XXEML7jpZyl5/0PN/6XZ1HBpqlLWeMJWVrlzC73VCPOBbsW2C+9s6Bda0Yu68SIK5SVJHv6
2yY9Q8fHSSMMLaIBeAo2OqZWwz51GkEzIzWzovpaT8xy3ie/Zv124IHJDHF95Ttwq/Hhbali5Cc5
tZETFA/cdFVV13F3WxjnOHs0giOP6lwOFbzBTQYMlRRv6fAsZZpVRY9J49s5t+N6M5zfWijcT4Gb
FI1pGGexuQ2Eqya60ZNTWl+l40aNb9CEbDo8HdLDbECd86DnsRmOZiR6RmJxgi1cT6LFaybXPIXD
rcAlppbjEewfhVi0xHgTiSetfZqMBw78za+dYIXjNprMYNo04U70eSsrIBvOWaCw7gvolkv2XL0P
6aHCUHdlG0NqKtlx1CwffYbaylT4W8uZvbz164+gfWuljxK1MF3eJRPEh423Ufe4QTQHMI6Hdjjb
3HzAoCAHwU3UvKfWDoODJIKMwvRby/d/Dcm1ymGQEDm43m1k3VOiU6f/1vnGjYPBBCO7he6HJw2o
t6FHGt/rWgMNWmgr8q2Fu8Jq2m1QbSpMX0WzFaBX3h1T9YYfnTrYFMlOn+ys3Qf6oQluJgx2lFYn
1iAcu5XF3tRi3eynpyp8KIx7udhF+lXykQaEzvy3OHux2pk1N9lBZObqc5xIZj5u1VB2ImUnFqHZ
FudmOqftRkCjWPFmace3e/xXlW+O+UOLjp7hQkdHDh/CfN8Np1x94TjRmturWPCKYDZ5ITY5fhe0
TtM81xGKjO3bAMQx0s7ai1qH0514ysxaxTmQXpPCrmbgIafKapTdMHwMRWSm2n2bvHA+Rnbt9qYK
Nj1Yx/yT0N0LUNArIs0MCrMOBZcL7xSo61TxoQzcsXjj8gg54O8B/hnyv4skdy7HENZNSI+PtkPk
+y2H7DZ/GsF/SJglAe2JLONFQmUeSZPLQi+sF6wXJ5qqSKkDH4IAD1FbT5Rzm80oV48hiA/Sgx72
ThSJ12Nt2LmiHXpfsJuouwJj7ZUcNLkdGh1GbqbcTP1kX3fhC6DnV3mvHsH5zAjpq3c1+OQ1mdBq
QBDve3rc6UEkTjHiTiM31gTSwaE5h03CKLGsxvCFFSor7jM1HlId5FxG3g73fidkljhN82kAigc8
h1CsvNaHqN39m6+uizxvoHjMSzSPfD6MdSIStpB0Oz2AY5MfQa5L5FJ4l79TH5uT9pC4LHjral63
MErlJVweBqJARhaV5knLE0tIWSgrlgXqm2VFFTWtDwtTn5u+9LvsC0bNYP28LBZBfbBO9ZsZHFCf
HS2nEJBfFV6EQvVGvQ2uo3arYrK025Q5wxvXU52FXeplU3aZMEGRi7xsBme2iWoxefhq/0fal/bW
revQ/iIDli3J9ld7296Zp6Zp88Vok9bzPPvXv+VcvFtvxW/rtRfF6QEaIDQlkqIoci2ANCFYXsmc
VLaSQm5RFhbwGzhibNH27OeiVoszKkzaXCMTIyQUzAiUrFvm9WWDX0aO9RJ5DVYyu11fyornwJWV
r/ZTmD/rKJbg2JR0WbK+uEYXaJ56xPi2nd/wyl572XUneNFe9O8SZ1uV+JSnbUQK95m6nmllDlBy
feRdIT0zTJZyoNjEz4ufXuO8PORefV/ehZ5scHc3vGxEC6G2HJKh6Sdoqxnfllmzp/bJIjfW8oiO
ekk2ulrEOS3103ipAa7qP7P4SzbeoY57LJriYtDC0M6SyasM7RGszv75pd2N0Rv1hIhS9qxN+nVk
3aS1GxTDazGTV1oED+fF7F/zN3KEuMLzNOz1Nb1HiuYk95bX39RADOXfl2P/C8giwJqer+n1lGKc
JXLbK9k27h+Zmw8Qoo4WTzMNxmWtM4xuc58/LhexO73w++LY/V474tz52HiYvzjEL8qFtC4v21sh
+OjhMiB0f7jp7A9eBkPyRldzkzu8eESRzTGhUKVAZOcA4ZUdG/vuwyhlFjdM42NzNncrq1Fr5JbY
5ARsHCtaB0PhtPFlCFr7oeiPGMFVwDwya7O+6pi1TtjekfrXeSuS6SE4SN2CD05fh61SFfeRunZj
Qt0wuh6mFzZeZEt1UNUf50XuoAnj8mT+UUpwkMwYk67roBSzVaeNneJCbWzgClsg3W793NFvs6+J
x+9XvAyrdtgl9Ua8Y2ue+RPAqUdZP8hqpp9jxJ/PEfwIqV3SKGs4sjTiZOAenZtvLP9pJhK998d2
NnoL/qImbW6lFHqjJOcxL3W7q+kBw1kX2jFwZb2y+0H2j1aCdyyFWXdmC2EzC7y28on6FlTmMY3Q
bo1J7fNb+v9IQP5IE05mTQeTk1HDHeKvGKezg9SNQzsB41Z+PWC8c/JH5SDvTtzX0TRNgrYLQzVX
4944YavpNZ16QNhaUfEwK7pdAkIvZy+x+T7ivnJex30z+a8wsUuJG0XPFY4nVqKU1WvSqIFdBk1y
q+kYwjToEP5bcvVHoHBCx1qbmTRcc313ndE1rrI7zFWAKKY8tAXaLjOJQJmCQqwx+0VXah3ZVcur
ygbR0y01x7u+6Vq7bFNJsr97SIIXkRgWYeiUFwxmiTDNryzIWKMGZelBf2qW2BtiEPGe37X9lni0
9TNgFVi6KVYClQzPQRGHdwP0K3emQ/G9e5qOKxHDfCjc9D79Mjz+f3THrIv1KahsxAq+boD5FbzU
uE4GN9215ow+gLSd2VupS9KDDLZjP7JspAnObrA+SciI1aT+7IJyp3hS3DV66igggN9M+SJZ1P3d
+7Oowu6FpRaBJQRNj9Nbkjv544pkhjHdKXHoF3QE348XAaaDMcv+LhG82vy5ZRU9flKHom7RVra+
I+qAz3kD4gtY9hoQN50XtXvy/llSscKnqcWCUVpUFZPasvW2swcySBxu9+zdiBAcvO9rncYhdi1F
GS2OL4vCZeg+pEf6fVJfaSOrB+83c28ECh4+MKWN2gVGuc5xg0aIxQAiqu6W4/wdSK/lReFGD2Zo
s2d5vrQ/NLCRLSQaRTbmGlvn4AZvpe6YjhRjP+0FZoAOsq2T6ikkGEWypDG6j9drafm1Q6sWYNZ1
IP1h/nm0KxfvsijxfQD1yPoAZVYj5BKdWk6RQWE1rK1cEvRukcioZXZYzZA+bVZSCC1dNxbzqCCi
jQ7xxtvqorlIr6r79CG+Kf3+eYVU4Jhn1A7D1/beVO0idDQ8e8uK4Psz0JvvEIKOllTtZILYDCnw
dG3emP6KgTr9bI7DpeFOzkf+f7UOQysHWbujbJmF+GN2OrCQPvBFluQ9sSxXU+vn8/6/m1tstBMi
TRQHIH0Y0BUDkrrIi3W06Hbt1DmJzjN/rpTMqYe4+qegYxHTMrkOIgTBSWI1TCvLwNYqunqjMXBH
xsvdeb32WzGsPzIE5xgWLbDaHs6xdqpWd+YF86tbdMZLS6q7Lg/sF0DsA01QZVyIb0maExKacHnj
LvD143CFmRGwhBSX/x/GuJe8gH8SHS0m5uKtT+iJRZoyleFE0gI3vWUYdFi7uQ3HeI1+0G/NbYPO
MLx9HSSLuXfMY1xb55aha6hZChsWjZOVlAmy7LUARp0CwO+pH4LursAkvqy3Zc8kt8KEndPjnE9D
jiS7S017Wh4zIBz05o1l3VDZ7WHPwXQUmTkGrAATLeo18gnMCTqu9qmJicEu0b8YlSaxRJkMQZ2h
T+oxI5CRq83BNH4yaTvvbl60VUMIx9GY5xjiSnQAy+YOIWiBJ3dwal/T3838NVt+ZlXpgK/AUfXY
CbU3iXWsuy9mK1vxQqROaZyq81ogGZ3mmnmtD7YcdqvjJkuPBZDWpTQAe3mZDlguA8wWwC3VhZDc
tOG0EIKQzJG7XQH9PcLNJOq/FLqle+eV29s9CptH14/2kVuf3r2mcQTLQ6jgxtcFb+pY3i3l8Hpe
xO6tciNDvHJ1c1miQhnAQuzcnt2M3FpX6ykOcNmLJTtmDH3Q7+/nhUr0EodDiAVg7zmByfAsrY/L
3HQXNAtayQDnXrjaaiZkYpwviZUwaNbpod0bpQ0G3QOKac5kJofzCu1lmRR4X4SBRUH7RHcy53lA
RpbpXlnNdm2AH63geKpVP95FlbhzMi18xIuMROzu5jHVVA0V+PLGp6eqUmOzkidc9/Sn6rpeXOuN
eZzaUQFuGeVmru4Kd8DwmS17JNhbWgYMLcPkBtE/FQWUsNDMZYS9G9r7GD8NFDMu09GIJTu4rx/V
qK5SFCC42EAJIOKGZE2N2hRCv5odWeSn7n+uXdZlGthpZY+NK586XnMbIaiAH8k0LBXgeyDHEGJa
nHJsZzNZXt7OX/XWAElv6WcY83GAZBrZYVTcsqqVUYLv3aNPxAqxrFINcF9qtYULrfEtf7S8+BXB
5XZ6iG7nQ/ydHqtf/JZcnLfdvT6eE6lCQKuqbgq4mVi4NQAkfsFUS+xGB0V13laQeM3Wjj3FmNg6
5hyq9nnhuwsNcLl1gw3+6WwPVd7mLYHGmRYZTlGqil0pY+sVLDWuyFAut13dcww/T7Hz95J10DJw
zBJZDAwNp7E1sIokaGrCvMnKcU8Jo3ut6B8bpUkPagim0RSd9VrEJSWZvdOSIZTrOqeUm59OD63P
8rzpYu4NFOyRhZf7tLItANNOLh1sOXzf3j2NmSZD9mSqFAB7gikXpRnkWZEoH+ejVdrpVXKX/zJ1
e67Azk6c4TZ8i9zsF5GDC+1ECYY0UUPdkGkrGdTpEmPEup20Gr0Pel3bUf9raX+qdepEyc/zW7lz
IjNQsXOMhFnQUXwnYFbHh66ggZcYR5J+CWA0yvEfRABy3dCBx0nQr3qqCmFGlRIOVZq+4V5ZU/QK
RflgK9pUu+dF7ZqItZElXLziLFG1nKGi/EHDeWj9CajW9aEFamDoERkj3u7ibaQJfjDz0ZyKIVS8
rnXzW/RD3iUKeLNDv7zGGUZ+TDcxamm5pNNzJ81mFnIok+DU5ES8tvSaWWRDEUDHWnPb9c0+ho41
AH+He2P6dn5Fd9INCIHxGxpuSvCE082blEXPraxWvMEwbDV9HMnzPwgw0AHH0ChOYCSnAgKlUccu
aBSvXObDGC7pQcfzpMQu1q8UzyTEq/8KWbXcFOK7Ttcx/lMpeNF9ytvHWr+KtN+kvWmAxWMGmSdr
MN4xDM7AOGUhzcVRKHpV1lNTCZuSe3U2/NIr9bmmQHLiav7y14vHGUIUIoTBP1/vusWYSl5j8fTm
i9EDaWSSHTJ75+qJCGHpGs2sAiXqsD+/TV8/NIVdIfD1HoaQcVfO3CBx2i/JZeD8y9zPieR1kTeb
ZlSLadAK3mXgDT4038bp/fzq7cTYEwFCysAaRQFLJ2w7GJhbpu9jMPllCZJBKiVP2KkLn4gSYmBc
zC3rJmzUCkk8u2BUvCuO5QXaP69k7fU7tn4iSgiBYW0u5lBAVNMCvgiMy4k3xuGtpVvvyahcksyc
nYlpj70yyuBF92o3J7KFaJF2g1bkZYYDs6bBt9TS6EU4ke4YpEP7vS9zjBSUaPgcSoZaB+8nP9AK
7v/DrgJ4kCHlVVHzEE7OrK6TWhlXg2Wta/TLobZQSQ6YM83/kMpzthEl3JJma4wXUKNhqbPB1sOf
sUGdJvoWoAntvE678WQjSAiSeZeOiUZX88nRLQHQv9680LRAImXnYIE6uJqjJEZVQ4z1ddxnvF2j
Sd5SABMpWeul89DdlwrnhyoFL8vQTKGEimNftf8KFSnda1Qph7iGE+bBS6j6pNbtVjq0tuvpfzQz
BJtIuoSRoR5hEz0wTYAOawTfJlDLtZWsAVImSTCJfqkq3SogqbBQ3lb06mZpQ68JKoA18LKVJOK7
vr7RS7CLrizyrtZwrmW58VZSlNdT8qbN+Ve1L484u/2YGYeAEYmLSQzFEM4ETJcUhFVQssKoRBg6
HENeC3j3eo6GMDT5njf+NWAJh/fWLEUK97lruJGu0kj1EETH3ASWlnKvAdvIynUH7xkSebsWiQvV
B5ofwz3j9NwZGKHgDuyR1ZkXw/TeYRi6jWWVWZkQYQmZyefaCiAkVTGn27d2HV03jSzv2bNGjkyR
oszxwaR3qkqSBzFvmxlLR5OjWi6RbZjzlVKUXk4nSTVs/WJxm7ayhHNHn5R6yEE+5BFc+t22n8Aw
ihgluQTurRtuQxpmFijUEqsaShiEfQpZ3lTc0Sq30/oL13+cN7jdVdvIWH++STwY6aM0VCFDSxdX
1ZqrJu2OQ6vafFq8/03U6mkbUXpc6Us64LCq6hzNKLkSH5dhae+DPMpvmT4OD+fl7W7SRjVhk5iW
lRHgIRXPHBpnwehDyyTxXCZBSAHmMVJnU1kXLy79sC6ujL58/BclTPRlWOv9RzzhzXBK64YaiqdW
9339mhU/z//+XRtD4coiyN8hQlCB4t9Q/YQKwZxfpv1wyYrIafRRUqHbXak/YsSTr6JVUVC9RfIe
Pw7kB0PT53k9dgXgwcmyTFRXVTGQGcqolEW5KN5cdt+roHGaEJBe52Xs+gq6VnCL1wGvKsKgGV0c
oKrAsN2Fb7UZUs3YGYGAkuD/5yXtarORpAmuYrVRMOoUu94n18o0Hst2eDwvYu845RsRQuSPARfT
6ROUUbs3VqZ+RH0t8IpBsSdQO8XGNyWe/+Eo5WvjjwHBGJkQAkAZW+mijRaGzQH10WrhRQw01TC5
CbrswNN/SiRh0xxVO4zOEfFi2g20AJkxTDtrVDfq71Nr8aq+kmzVrlFspAhbVaDxNooyOGhAajcN
a1vJLDvES0JCdff8lu1VfNZKOnJWNNit9bJTsyi1YdSDOQn9Lu2N6zlMlPdCV4eb3Mz6azXrzcsC
44WuqsztvRZTzSdm1jzyOVcPcUtVyXbuhA5024K3GECmuJSLaMplVyU8rHpM+MXKbZCE9liPF2lY
HCRar1oJhy3kmJpOuYanXRHOCRMvfdsMUeg3CV1+Rxo6ZVSa4gnK1MOjXqcYw2pL6zhGbXiTGAZY
NGp9eGBhYcmCzE52hjoHsTCOo+E5RTTgSktRrtEU3IHitH2pkjQ7WEUBLiMaD0ez7NRnaumFHQeq
jOJ2d60thqIRXQOcOGsUaoaahksR+oBgbx+A7UoOsxbo9wCylgIVrp4vrreFZxRMNlkIdqLfYK4o
6tok+k9nkho+oKyuHgKwog1uot2wyYlcaf/4jn6muhbeGEUu+qkEPCBq5CnQgH1w3fosDTFdh/X0
zKWtDrwI0ZLchbflFF8UEQEAp0LRLbUoHFk48Rtdv0t0vbWZnuUS49sJxCffJXh3wtUJMXIO/dGi
72WXeCjaSUqcO0aFijtnq2kbKPQLUbFuipimLEEPyDB5dLij5m+rAQCCcr2guSX9+5TFVJmKFxTU
vzG6tm7EJgnjcTiXtFdDP0Zb5DsvQ/o0VbSXpHp7xRETnoq6oGoQhhftUzFkGEa164PQj+JedXvs
Zxpk9mR0D6xVXRIZ13lYvYaTdhgrKull+DBQwYBPhK+butGRdEBzn3KgxWo+GkEg9gKQz4XNVJu9
rMR0M/jautQe/Pj7fLE8YwJ0xU09H7V2jgV8A4qieLFiuiHm7gz3gjYfo8ifhmC+ndHBcQUQvNmJ
wh7IE9HSHM/L23Ogrbz1e7Y6I9thtEgiv2O/muk37S6VRVYf3dUJJVgdWSHUEsnG0iZcZxGN0A/j
hB0xoEc9qvHZKUgESAk25+55nfacT9/IExJ4Ah5bHhswIiN4btu7dpLFc5kAIflVTYPVlQYBeN3F
8MNlucgC2+62/FcF+N3ptsRtkS8l7nH+bODpe+C2pl0HlmyqcW/2z/yzUky8JeiJupCohpggO/Rf
196/zLRzBl5VzIlfLdS2DrJy/N6b+4lMITQWc2WmvIHMGGWmt+WwDhxFT8VPTK7HXxaXH/M7M7dl
BHv7kWWzokJkmZC2llUJwmFT7ZnDawKwhiC2A1Bj1CQ5UqCHVmV7M9XTTTkaf580Q2cLUc3i3Px0
I+/yLEnDADrTHGNN6F2NMNk5WYtdWJWdsN5eSuami0TqXt53IlZw7oCSZFYYgklzaK67D1ZD7f7/
0mvKekn3neKPjsJ5NAMsf0g5hI05WqXmr1W8HM779d5b84k+gmMPM8fD3hRHfhbb+VcG+OxbFe8E
kcdugXnQzA6F3TZ29mAaUg4QmXqCzy9TMaYRgXpceYrz7xOYuM9rt67Pp9Pnj42IV90SlPbxmEK5
3FD8snuvzZd+pG6fMWeYZbePvWlVExm4oXKMaRua2ByYmcHYZCv/NqAbZ2f8iteWg/W43KoAVgQ6
pXakuf0PQE0nMtcl3pw13BxYvORl5EfN3UAin/aRYzIZpdTuRnEOFj4LEK6fKx+Fxgb4WwT4hvci
uSSzpDy0cwGGFn9+vxC/qhBAIG2E0yzplfigE/Wq66vHygSMBx3ekzkBqNbyAr5qyYVx90jYyBUC
WNYFtB0Ydizo+CFevs1a64EiXmKFu2f1RoqwRzpL9UZZw+QCMJSuBecpwRvVE0tlkC+ybVrV3RgD
reKmDxsIasz+mkzWfVNxSW6zH/M3ygjxLzUB2jmoLPSZPbqA9H2K/Q/o1QfptMLOXRPdagByQ7lV
gzeJwW+K8mo2s8hfSTuyw/JC79kD9cDO9kvW2rC7cLjNo+qOBlBwt54uXN4Cg6WbIcqw0JY/as5U
yYDfJSI+1nWzN11hRFaU5NibdfjIyYBnAjzk4KDd64FrjIficR0IYO/nA6BMqlClaPN8RGFnVaw1
b7QocKpsOPxvIgTfbVmZLZqVRv7AusHGvP4RUHhE4kIyPQRH1a0aTd4lVg81cjeJABInwx1fz7lP
R8UfE/gI7pv90Y26aIIGK8WB5VKigoJnbACmXadt6Ohgkpy/nV+2fUfaCBScNe+qqbPAjeLH3AQr
ywTasRclvM01cN2i4TUf3znFOzqTjTPun/gbwYIHK1oFLMgFgruVH+VA7HT2myeQ16XKUbtPL6in
An3nKqTHHsNqX86rLdtIwanjMEtTVcNJwvvQU8rlKxDuZVO3sq1cf77ZSrWtwzEiUHBccNetlsNI
8JYG7JzFDrkBIqW8cviwfD+vmUyqEENIHFfNpEMq1S5J9y0BJo9p+HgMvW4z6qqW9w/iLFBjopEY
FbBPxYOx4cVcFpFvKd1THCnobiDEp1bllnS4VKf0so6Z5OVgP/ndCBVMZ8IcTtxPEJr2U+qjj7B7
DwsSHBRWqffAHlb9fKzZMWnjxLEKjC8EeNHyKj6yuyWO2Mv5Jdi1pc3XCLY0xKgIxRQrXgXFl2lC
z0eQSMx1L0FAPQiVXrz6mJr4lDEWS8jausemlvEx49N936h2Osg6IHbFmBouMiqKmeTjTrmxWKsw
TYwBjrhIVbEd4nlRax4GIstD9tYLZRAcqijucVNsn03UiGUjryFFiYln6mZ4KIOukxjmni549MGT
gkmJiTeGU+/Lza6vhwE5t9IMYMXM9OiHqRWjP9WJ4v+9AWxEiXMQUzEn+twh36n64GvQTMdyksG/
72pD1hlpVJsZFcek+ymj2RJwUFHG7QUxcj81Ur+cF4km+2IwK8UMDBVhduR00dpoyEMMI0QQE1qO
klc9WkVioIwt//BOis5iiqEvTNLhP0GSHk3zWOsKCkd8fin15bWopRD9e4a2lbH+fGPOldnMrbLm
OgNYYM3QySd7BbIDXtXyYy7t6EiP1gWRWcNeAN5KXdd4I7Uv8jjSwR/i1yWPXJTvTdBATxlifrQ4
6E0vjv2yaA+F0qoX5+3wA4FUTB62osW4CLaZMI6gMPXjR/Zk3EXvLVi8CwtID8ov1Cao11ymB3SP
IK/4gbFsB1XOf+gKPtlZIRzmOWvbRoUNdV7/W/eKQ6W5DXGq4+RMboFHPlfrUF2VjfbuFp/wHI7H
PbBvf2abr7PQYlE9IE/3Z6e6iEF6EV+GNwO2u/ySr+DEUrrCdT3F9d6KFNY772nRDAXCcsfx+hJ1
6TtJiWvOjT/NVXo8v7t71sw1FY0fiAGAthQ8ZsY7U0JTXLG77JrGb2o2SpLbPeffChDcJQTQzBjE
iP6NOYNLrbXn4EeXfT2vxRp2Py3ZRgvBO5S85AOeCZFBh4N+G/ICSzYZk7tEC/vRWATtAMv0swK6
+o8mNMPH89L3Zl5xizNAoYsXU4K2u1PnnLtyajQDOqqXOEjvmqM7uLqrXoF39bwk/dN24UTA5B06
oDEMjic6wQ3KqjbqwNAin4Xqcp0uXXOoQmt64ktfA+S5V+8xotQ6IIJQgPU8WoF60JFJXVak0NFV
HNIL0LqDIFvvpgvS0PCtzqrxOi9o5ZvtlPd2PTSz16YFHr/KwOB+mGXNd70hxXWL7iZbTQbLVlnP
fmNsZM4A60n03z3T08YJaoLJrpA0TparEwjV4tgbs96Q2NOq4clWryuAAdW1WqMhPxQMNhknrYjN
Due8Uf+uDGBF8vgt64znogLkzch+nl/xT864irMohkYwGkAtMXlJ0W+eoUAU+eFSjndh2nOfoth+
bIoeRNiZ0Xh/L09Hzrtmvrr6qXXBTKiiZxwbHIQ3HTNvFPK96N9GHkj8/nO2C8W2gtYDZ3OgTOBJ
UrQ+gCWh1KGAUjcAKgPI2uqLAvjIMvCQvWXcShM8JE+sLowzSAsr5PMJBpnTSxCXugWLJIp9ijfQ
a6VjwrMyUttPycaQUUDzB1Xsa9lY2XkB1nvMXF518yIrenziQvqQhOTZMPWdkZGhgcI9gSUyPWoe
FiTQz1VewNeWOb1Tg7A4DskUHFlYBy7erED8XEYSa/lclcU3MJglQjddH+2FwLdYGRr3KmU9mwGN
chUDE84zD5B0Yd5FR7U6ZL9kZfu9BUZ/tqVhUAD9zGJvQm82nIasj/1QQfGge8jiuzLLJIFutT7R
y9H8pKFuivLYp1mPElyJ6qw2sR/V8zcDZd8s666Durtu1Pg2KPLKVkj55bzr7SpmcI7rA4akP82Q
tsHQtswsYx9B/opVL5wkDvpJJdfMvQhuALQA09rrs7jYWpP2rQZo0DbGBRNkPSkNbKvlsiC5p8pW
iHbq3PlSFUZWYvkKiuTMqA698gz2WMkm7Tm1QSghBFN1nwuLUzSHXYcuGQBLK7FTFWZno2L/XYms
xsbjmSQP3ZcGa8fK6ZjgE46+rNSyOLHg2ABbO1hxnQKtCmDTZqAbNjjnZsk5IxMnxMc2mwNUzKbY
n5l630UYRWg1x8iQAkaSQLJ3ohkaLMFiBMe6eMR0uNxXOccy5p0GwIJ07Slc+F2o5ZVrDgTtP7JD
Ztc8dPLx3oEeOfGunMPqVEOBxL4wL/Ucl36N31NNBsO1u4SYTsR2odNGF3uJrGCwsiXssGNlcFga
01n7ajKu2lEqG5LZE2WqeCnVTBPwYmIcTNEiZcTKHPuNspgXaalg6h0XIrtl1i1NWvoPxrG2oqE/
bm3REmNgMjVhVmnx2ouHqdxAnx9Yml6bJHq2wv6fdGMm+roxTYrgtO7m5qSOwiRsx2SEm0XzN26O
uHP01Y+Rarc0oP8SOcyNsHWhN8KSdgbeCAo1fqKT4qBMlAE8HXjsRTnLmgn2IiFOz1Uax7ubePUI
Mt0qx3KAh4ErxW4z/djxQhJtd+0CU4MWhf2h40t4IqhrUnXgwkUg1H6NACtTJiS//aNaSLKOXV3Q
O4bOQfQiIe8Qlm3B41QawaMU/T1EbYugP/P86bQrAd07BHanWboYJZah47xmGJvWFDRADk9LLZuv
/HSJQi6BtmaOPMLA5KPYdTygmGVFIXSgxdq0NI1v02Dg0bL3co4Z1aK4R07wpmuNLKPY3aSNYOG0
WoIYSJxxHfvoTkvsskh8Rkak2R0F2vny9fw67mUWFlJrS0X3Nse193SnYvygbmYEJb1jftoYhzFO
R9vq+WjnVnCjZ/S3VXVfzgvdzdMsFYbIMZCLUC/YRx4oVtolPMYNcaXdmjQ3dH+xm+hxRSSLn8Cy
IOP62ovxW4nC+ZWoBY2jrEceTKxj14MboAAbciQ7lffMcitGWM5MVWKgvpqxP3XJfVg0V3MQSs5H
iQiR5SfBLPCURymmU8L5SV36b20gqx/si4AJgvcOhXDxpDInS080HaaPW0pxSPUMRBvld4kN7N0X
LDivgTCEYotYOx7GaEmXCnE8wfuNp4NP4jCoaWmjG+BiiDQCfo/2Gp0X7liqz+g3OpyXv5dmWGj8
RL2fYMxHDLdFOFdWmJHYJ8XdaMRXc/faBC/Emq/K8fd5Ubu2B4iFj24KZGqCtbemEtGZlJjXK+LL
bspvBrCl2WE4vP21HFMF3AuKDET/DPNpaoqlBjm8iljB/TATO8Dw/kzUvx2PWhFtNmLW+LU5E6Oo
y6I+yRK/MktuL8lNqMSPfJRhe+9s0IkYYdXKIIsjdUoSvxksxUab3c9l0m/NuCxtZUh/GA1alM+v
307EB7wxjt71rxWy7VSxGaXsHJxyCYoNqurmZRt5oRYnbtqiJd2O8rC/HIugBZro2JMHvHgQybG5
YygYV9YJAffDOj4hRI8waknFe6xsb1a2xlU3RfMSW76dV/MzoAxTcWdDuwVs37I+2WMwhQHp6ZT4
2iuvnMVbDsUhfh0x9duC23f0Flez8yfjx8IBeCJr9diJLescBcEfjmRYTE3nrCFJmJDENxv6ltX6
81yGkkbkj8NfuC4DoAO3MJwuKsPzx+lGFgMYKjGtmPgr2ZwCDmMD9ZxD7JSADR5+xXeyOuRnAAOs
6Fag4BK4E5YoVVnrSW0bmWNGDkNNPjiQ4kiBwB7eR62NNoP0ABzad8lurhW+c8oKfhLWM0nDDMqu
T/wUp2m3vkTUB82LwLHkjFchcc6LXLU5J1E4S0FzpLV8iFMfFawLvviLarh69VvNZYa6EwJOllXw
h7nlkR6YbN1HIB8damC6xLbiNu7apWj+ZD8St7gJQRGKm6FExz1X1NE/vxZbkCuLdVWzyccltaLU
nzJyo7W1q5HiQqPcO7+Ue96wFbP+fBNLh8SYB1LyxA/nDHwM3Xufy9BVdjUxdG4iomgGwI1OReg6
eiEKBGx/TEjpzoiAdqCUnT2a0V+T3K5uYGDkC+UwDFaIEywGhpBCU8tSf5yV1zivfuOyIWv4+KgI
fbI+lBgtIFKhzV2E+smyZWxLHsDewZ+hOG0QGY9t0ys3dUrKY4+QA5qtliiNzYEF+D1OluxQJ3nr
RGkA+JyqTTx1UZpXrZxZ7JgzD57roFwwW9TQi7qNcq8cceqwWmXtsauVzmHxMN3nQ0ovx7psa2Dh
dcrlPM7wM2VKH4uRXPfjFLyWaDn3GK2b1wK/5qgpJndDo0wuUzD/vqJBRTtMxGoOpVUREKYDWcUJ
oU1tq0EpKzbsuQ6H+eLdF4WUTzEesNvzTHXYL1bpG2aYgIersPGQ5PORpaDSqk0ZfsRnLFzs/lak
EBYwERyM3Fhd5i0D/P3NBEyy7xm6i1cGFwCN43mk8lffBdzea/ZrkbyJ7p3eW/FCsOiaCVaU1GhV
CSwXB7k/BtGPYdYulJE9KcF4byZNYrPGejzvwrv+BSA6NKavaLXic36qZChPWWaCRDJwJuCSRAxu
Blye/02MEClQ/qpnRUGYJ/Xkdx15Inp+F1r0+PdiUKDCrXpFZEIt5zRaEKsP9F5REr+tS0cPvpgW
dcZY1p2ymoLow1spwhW3Iopq5OC49Y2s9UH27QdG+zNoyY2a18dYtzy1yiWK7UXarUghDEZJ2GM2
KE99dQEc/UxM3KxpcPjfVk/YJEuNZl0vw9S38u9K8Jzm39P8+byIz1NWq5tRvMGvL35oIRLO+zim
uNbEOH1X+LEisOvWHie7fEbURVvWwfBRbs6OjWMdltFuL42L6qFwZMfjbsaz/QrB2fWAgM1ndXbq
m5dZYg9PoGm9ZLezR1z60r3yldbXkyZaq2F8MpyN8oKTJzGz9GE9lkewpF3Vkwa+i7EJbTzcvxoD
iuARxcZOBiicxtrNezApRpbyRVEH//w27MbXPx8islWBUGQourhJfQBd2DT/2UY3BGfsTH+EtJFY
1Qf77BmtRTQ2lCq6akmw5f9BWF5AyUXBhUGuysapPHJluel1Cg6Cb+MhdPBP6aGp7bw6yJik9kLd
ZtNFivluVLremqrUT8G8p9O7Osy9QJepu5de4pkLsKXIVtYJzdMQZEzjXCUllpYsidsh9pCI2DN5
yev2H2Iq8iId2DEGATShEOxABVpHPF/1yX/nylcev1b1j/N2shvpNiKESDcuc94UFJHOQkP2PLfX
ZVP8ZnX2VSuVay2uChvNwRLb3D0JNzKFUBd3gOMu1+i68jK1fnccPcz+e7Kb3K41bMQIwa7u1aoK
I6yetrw2/4e062p2G2eyv4hVzOGVQZSubvANji8sR2aAIAmmX78H/nbXEskVxrNTnpdx1bQaBBqN
7tPncDOeljdGZDNL4n+y2foXRlabQU1pRxmlMGJmj1XFno2leX/7E+3utz+pkisKVRc5+GKhl2YC
ShRD7uJB1+dA4244mF+WQTbIuevMhaXVfpsKPhQ8F5Zm9jSP9FMG2dPbzuzFJXADCOwSChgbxmHg
MTOtnboyZt13UH+HvK6CEjtBg9zEYkpGqGXGxMperNw0pjPoU4oytkaeBxW0OwZ3XvylBLJV12gV
dE2fShzcW8NLB8VvurBpcQV6ZwMctFry4rlInEfGJX7t7QhwUeIPxo+27fZJbxPMHcCGRp9mqgdz
UfmJ9i7VZPPae0cIeGOMhYNoEyWR1UlV9ZGpZdWXceHYPlwLOvOn5qrR7T2xF4NA4+B4eACKmejV
tsOUQaN7jIOUv8vV595VUP3uEggAaU1xRIZsnSHj/C3JOvJ62/De/nANNPcF5+Z2cNmoND0fqYsX
QcdCTFIGLa/9TidB1zPfy2Vvnr3PhiFpDYgXcPdupkTJYrQekscyNvL5q1rzaBz1EZwgbh5mg6zS
v53pQB52aW29+dFkha65EKuxOADcybmrKIP8T30aU/6loBCZVl2Q+i/Jy1gi3by9tDJf18dgQsZs
Z8AnA+cNuoYYk+F4dCjHdPh529BOpocinW7qkAbA2m4oMKwUT36ocGGP3s9ilImzoPyqRl1sfmaf
aHVgb9nRPhdfZJP827NxbXe1vk7bm+WgJviaU3Yoywm8t+VBARPGbf+28eTazGoh69xdKqin4Kxj
eARMPH1SBv/GAnAFkJFwvE0BBm/ipaUpLNTtcE7LJHS99uW2ie1uEE78MSGcvAiKam15JcSicUt2
PBhtI1BN/mlQqze3tiUJjcyU+GwXpop2Au3SkFdxphf999qs0yeIuetH5o12mDWpHt52baeYC98Q
h3Ghocy+KSqls166nGMf6A82UF3908jD/MEMh4i9pZ+gXSHLa7ZRSxg0UTcBz6itbxpTmK9PMhMe
Grrte8k3GwS+vXXkcxPPqQyytrvLLbzmEJtNFxiU6+VUq8GZOzDXx4nVvCymds7tNtLzv+92wSfL
ApszeGyAcFnt8tGZC93L4RN4F963qvaxcPRfisUfE1etADZQO0l82vfrj8HV+1Cb66JTx6qKi6LG
FIABPfaheR2JrEu/vdvgGPqUv2M+yl2rG3SeGtejDhzzKhcP4QVVVMx0vmtnckjV7hfV8o+VmcnQ
B7ve4d5GjdM2cCGvvtpU6O3EtLqKS7u4s20GJHcZmY5sZHkvNgF6B0QZOm7IEVZnrVpyAvZgLKKV
g18i754Z48+3j5fMxCrK9lPXdchGK0wmFuRgJCiedgUz/7pnDT7LC0dW2y9Xi8VLvBG7fHZ8wiHg
WL3d9uN32/v6oQATOtYImxsE/uuyiDKaRVKSvorVNGdfPaUkwdDW7L7Mu+GRqtl0j8zRDOdqLIKE
W9pDOelJjFJL9YZ72/g0gkWrCNIeSJWCjM5b41ElHJBO+7h7FhBb0uwJAJBEgsj5vUE3vxs5C2pu
ENKFhtJ1ALCqvCzzAaE791Kv9gudQrdispblNc1nHopK1b1itv3zMuCCUk0QKmuYJg9NZNkWStzG
cOIu3vpe2ioQghBkomWRnLIZLaccxPGxNRHPL9ocOsgkVQM+WxDqZYvlW2zuI5tW2jtg++owr80h
rBXBB5dMBCCQXLG8qEGl7uiAs5cCP68Tye7buUzQaPXwBgcgSd9Ev6zt7RZwpDwepyj1vE9E7cNk
cMLcsGUBaWejYyZBMEdDZGGbHLqVQ3UFfQCM/6Pqr59TSDPe3oI7QeHKwuooKWWFdHOq67hqHizr
qCjMx6LftrEd6MVdcenGarsYg2oPjlsAlRS3J3bHgiwkTVRqofsktECE4jzNgtLxk1SqKrO7hB4a
tybiLLB3q1hrGFkP4TTY7rUX0OX6uSojNdgBBmkoMKG5g1wT5ed1xGMkNW3uAQQ3BmJeufPr0ueo
6qGHwKHGTjVfKXyZdOjOHQKpDwFDwhwkhiZXa7q0vPdSFUfQ6KvGb70MPNtpUHRnAobOwBzTM/eo
ZLPsenppdHVB4orXvX4gFbQuX4xPZqD5yzF/T84p1ALcuHixgn9TsdHwLgKxLfA2GKlaX5YtSg+O
oyCVIp0Voh4WFB4SjtyT3P17+0RI9gIMDxjKRs/B4lODik1Wxdyxj86wQDttkpjYzhgJhmSQr6Pt
IqhE1nuR87rpmhlMbYljjg/e0MyHPClb30QE9zmCY1jrxPW1gXtR6ioksBXuvS5NRiW/ZOfUm3jg
AvANJkYNopTX8dsgZFLcHN8xn7RfrZmc3MFG9WMoY8nJlxj6/R69SLwhbjJWQ68iGQAWOrYO+V17
9F6Se+25jwz7t3LpfASNqMSsONTr+wn9BiGAB2jvJhsuFlLNuWsLVQHtMOXhOB3FTEUfpe9AnqA7
/0DIcM9TKMrjRQPOJ6AEV+dxVJOsnwfBwpdMT22GmVJP+Qbe0n/xkvFA6AmItKF76KRcfznXGKy5
wRBl3Jp2wGzzaMwkzhbAQyC1cnsVd7MTUOSK4otwao3sIcToMy93cNrDcgGYoc0i0Gl2QRECx/zA
shDK5D4Nm8fPaKVA0UWGKd1d0j/21+RIXq6VS+LmdayAeVapy8AdX2tH2pvf2ysXVrTrFS3b2sXE
MaYnS3d5AET3zoR+sGRD7gQX0OD970o6+rWNpil1EIAbCC7d/KK49Mx72Rz4TlaCwXykI0Amor+5
bgs0fLIXYxLZal9/Mgl7GmtQLthJetZ7CKzf3ho7/sAY3maolAJquY4fzsJGV2vqNCYgDBqaEuOE
P25b2HUHQBZcpzbetGuIL8VLbJkp9vlsgKtKmcME6aJDzaBJZNpI284DUMSYFnKgPYcJmDWuV2lp
a5k9TWNtKNiB1OhJAYeh6V8HlUW5iiSyq8DgBjUoySruVamuLK+u02mYCoahZXHAug/p4pfdu86D
FinKcxCRseE45u15tHiBepQVDPZKFGhUocIJGnyQia4hNinTB6I0Vf0/WQvmwPzhOPxOWdjr+DGT
3QVik6+CMtDpGDgTHXpoXa4ysSQt1LJQkwoGtYMARg0fMR8ZKXEbY+5c8kTZiR1XxsQOvrh46ska
wLGOaeLFOY5pHuBiTwwJsf9eOnRlZBWMJ6dkPYr5dex+SV8gIhsWr/3ReJgCLZhi8zwf/0UrGWOR
KGoC7gkmjg0PR5eYKCqV2DH/waDrkEA7lIGQ1GOfkcCfbh/C/cRdUHAD/AimjPXRWIpkxhO/zGOU
YnofoPvzbC29r3lLHhiL+YWBO9W3zexbO+t6gNLMR57Ur00xvwP1xSMz8xBcId/tQgFDrUwfZSdC
AKFiIlNDxMPvW22nvFrm0eqQw1gmqH2rPJqhUzyNSERbSdq7E+3AFoIiMti0EYvWqwDCZkiLViic
ZMx9cCY0zRNdcteK7GB1NmACglgA7YEGdn0Y50Wf0qyaKpBe0Lg252jyMJpM9bNpTSeln/6FRziF
sCj+3QxQ6EZr5rOGd2WhjR8Vt/ixON3L7b2zE1URvP/XhLVqUGYpOsiOhgNYOc15bkwIpWbhosZ9
x1HsQn88wSAFkVEw72wKWAXZEN5F0F9cf6p2xj+YcAHpdnuqZvVFm81wQQneYzLmxj3/kMIjfxao
a9TzVgGm6bps1r0KWAr+brK/l+jaaOazZZ6NCqOTXPOt1JSgxbYbEXz4QCsKKPvOiEPSa7VDBSoy
Hfs4SVDJBqhRdiltwzQeWujC4oUCBT8gra8d8/KCEMVGv7c/KE/OYTkOfndg90YAepBQJhS1cwXC
mqEjm0U3cdtMnO1lXCwBSbH1eT54lcrTYJyNyWdTU0XUsOZjNSr5OenaKpgrPHU5UuNjznMl1Os2
j3IrS319aUlcjvp8IpZX//Vhuf6Jq6vEBV/8lNnod5aEB5kJ8AP7ePus7NzF1yZWm6n38GJJBpiY
7xznmB7LO1RIzpgrYWBb+twGw3tXcj9ut++1RXGQLu5HUhAjMzVYZGMdqXMZ6WiRMa/0J4ymFZC1
apsfRJFxgm2PJ0Zz0KQQ+mMYOF7H7AaDd1AcbJHwTF12KirWnzM1JaB6gvq7URWy1G4bVq/trT4d
MhxamDbqq+DvTHziTE/AZoOGdO58jM0edBviu7c/pfhS14EcFvH6A1EWRiJB+3+9roB1TVNBLIYB
PP5EhjFwJvsB/OYSM7sLeWFGHOKLz9dNDNIGzkhjfWBZAGKh57JsqmBS5tcyIX8/mnDtlHFtrcQo
3lJrA7IOqzjNNIEYtAWVqdREYlCj0dR0xrGwvbe6VU59Ov/QSPMGcNvJdhNJ43NnDOT6p6y+6OCO
3F4AV0Yp0TjoIL3IUT18DwThi/Ggg9MuoAflVMTKvUcCGZHQ7rcVzAJg+UdRYX25zGaxOMzEt1U9
FhN2nIEDLWWT5LtfFtcK8mTV3nauSVoWvAPffVxU+itX3bNjae+UiT1ZmQymJDMl/v5iE820VPhS
wJRjoUWuzZ7pmw5n8VBDMaGe8OC6fTZ2Yg5urT+urW4WI6esscaKxuqggkOM2pFF29espu97txN9
MPbYTtWDo5X54bbl3ThwYXn10CpAadPUHYozngnekrQ9ml0B4sUssMmD5cp65/v75I+fYh0u1pWQ
bMywiWjM0t4NtAnSE6SxpmMGqdj4tmNiu2/CDZBmroZ3+LbtW2dDodeJRcGubIOUz6u/oQIuqxZK
jKxZ7HReDLYxwghEVJ76IT8vRS/xY/cD/fHDW4fNcWxKVdQJB3WIwNB3XvSPYLRCJb3xjV4WRETu
eWPVvFX0TJth8ipIjMVLSaagSHCyoMylg1GV2b462tyfcyfDu7HtosJo07DVU5l43/6iegIdAALh
Tb2w0Ku6cUB+gR4m0X3bUPhjCx1vSejeO+KootgQ3sEfEHFeb0V1MYsaSrE0dvFwO9jcAdc3HOU1
+nXIu37e3o0ya6uAQkHZkOqDTpETo185PQ9lGXbuF9uQfMBt7wO1tAuvxG66OGDekLVto+M4a0l3
spnzpXOcCF30Y1LUd46lPpPFbSV5scy3VQgRDXuqdg6NEz6lgVubSrwUFErrYPQ7JqRNJTf83okw
gCAxUaTHT16nSmgJQGA4g3KlYQMt6Lo+oEV4YQ++ZhxMwB/+xZe7sCZ268WKNplXFck44zUDzrEB
fdSR6BEFGZci5V7cXUg0BMFRINik1hlSCjonG8m8KAM5fsrvsx/8hd2VURIOfuWbn5jy1P34B6pB
IoSsD73AvqNXhnfNpvnSO72p0MpmABhP9+3T5NeB6QN3/666k9XW9i66S1Or1TRqivktV+wVr/jA
qHpSbO+xQad6NPhX3RmeTXVoxP0jI+rbe0igJCKevg6AVcDmXH/HVLfB9kFQaM7dQCWxGdAUBXsa
5HFTRzxsqpN8OHanDOZ5oFxAAxRqQaapr9zlnCxg/lhETtYMvnXgD0I4Z7oz30DUEVfRP2BG2NlE
VyZXcW0hXcKHegYo2X2thk8ls49cVcLOk2me7nCsXTu3imlootq9acE59msI8yOItoPkmH1VwzpM
D7Ia6Z5bqEFj/lfA4sDJdP35XKsFTaXBMQZm26fFtb5XY3Jfj8o952V4+8SL/9XqOAADiQ4SdCKh
JLVOZjOIOU1Wu6DaRJoG8ybjg9WVXz1aSYqkuy5d2FnFzczoma2NHCAuUjh3rFL7IK2hMMyMrIvK
3pklcVNsto1fYKvwUAaCPti6D5dnaUdpo9LYZs0hM9P7mpHT7aXbcwmPWJAiqABmbCYwFLep57EG
/I1M7LFX0Bto2+pg0lrzqfP3CmvosVxaWyUr4HGxKhfqcbH5oH2aIx4DggwqpuclSHwH9d9/MUV8
bXD12tOTxYMsQ9XEFJeA73jFk6r2PGAj1EFuL+Tu4cIUC4q4aIdvZ2+TtihyDEvXsQ2IiM9Twzos
jA+nocSMVKJXkOUdazMA2pxBDLQYfIXqn1GdMP08N4ro9q/ZuXExdIoPihKbup3RXaD2ohqLXcfg
2Pg5JOxke8p3iMK+2X2B6F0f/t6cmOHB/Q6DG8mSrp97PhpLE5eLe9Zafmfq01vvGvd8YA+VIvNu
77yjWKkD+Qf6tU0zV0HEHGdcO7GbGg/NbD+zyQaIsixTSWDZW8YLQ+uurdLMNSm6qYkrVWXnnPTW
ndmY3oNt92pgL04dgP1eNj20dyTRpQbxH9jDBEH1deD0NK3RgAsBjGluI7UpfM/LQzXBRB1X/sXp
F9ACwGwxObvJX9yStbbTqE2sWd2BKihDKs+TZfpDmks25O4nu7C0OvmmyUF9nWCHTGPxkCduYJv9
2dan/6eZ1XlvC6om6giHMigtF6w9Gkr+BMV7iZmdpOj3dC4Ud0F9tenoIi/LCi9vsS9yB4xJZjtC
I6OZfQzOfR/J8H0ysjeEnTMeKJIdub+OQDD8x/K6FdH0XdY6mBsBIjUJUnXM/aEgTwrKkLdPtMzO
KvkynAystmDFh6xD4fqJZbF7r02UKG+K/utfmsL4jZCdAVE+8oQNV15XWjzNMNYfp8nHDMRN45fB
llSIN96sTIgjd/EkmKkHHESu0bitn/rlrDjd2e2JhJZnc1vDCEa2TdxxiEnofV0bsbom7bMJt/Wi
d19aDF75k1H/dZ3rtxEQ/VueZYj26bWRUquJMlTAyZAiSd4VKYiGPbvBJuxMiP1WCgWA4fbn2SK9
EM8FtSDoHlxk4utet5o5JMnLmcZO36BfqmUHqH9/ZMT4hrU4lB5mYcfmbFXFK4jazjgLkhfyJggL
+w5KpRgowpNn/Xrk2uhQMqE+yXXqO9Q6me4AAtGvM1JmqnmSjb/zFa+sib+/2CpVVgxJN5Qdqjfo
WbSdgcpvLwGR7mxHMU6BJRWKIlBuuLZhmig8WSNqC5ZDtRhjZ7W/gLjgrmaTbMBtc5mIxbswtYq7
gDwxwxzE4UICsqTvZlUHBOS+/mulg5WdVeCtK1aC2LvoYp2CAzUFqxGdJaFvi+ESNlBhMlBhAr3w
uptHRtXjSlngRQFsqvurhkCv4L8vDh54onnY2j5Ao5EXNnEf/wPqfbFUV9k47kjgpCHFLCiAgVi7
/mqqrXR56yKn0vL3zak5oFAZLs5h7CLnbvgyqr5sxn+78UEvICDpKuA8aNWLv7/Yig3zOtNAgSEG
3ebXfv62WMBTulnEF/NUgpLr9jnf7hRYA3oGLiJt1NdoPNp5HFL16D0Cievr1mPWvjPmUz/99WkG
uReWD3zGUP7dYLvGoiRL7VEOrG8NWHw9hi0EQXw89Z+q2TyOlS15RG0PGwzimIGdXjBErfFdIOrL
CBrBPJ7rDtiuV7d5rtyPt9dukw+ga442vSgBYWJ+Q5nLQXajEMh1Q1y4vjPoJ0+D6u7yYyCzbxAT
APFfzDjeNrktj6xsrgIVG5TOtkGRH0O4agin0P2QpwEY03/RE3iw/8ljamc/XnkpVvpiPyqL3aB6
n7ax2rWh2Rzn+UuX/LTHKlJlz9LdjwZiSmBDgXjdJKaipO3WHeFxkrdxxglEnopvXiOjjtkGe3w3
YIfR4gQYZrPn1bZsE/BLNbHaN4dxce60cpTE+q1cifhOFzZWuUfVVCoIVpCSktw3PvehdliewGQV
5Xf1zzISOBKw8xgB2DpC/V49qGEby7g3d93ERI6uArSN59IqkLCO61laW2iONflHvJc+KcyKbm/H
TRkbXoKAB7BD1xUaWavgiHx4VPNZwUpSMk4hzXUrBJ9uEieuSUJzTuseaIdFv+N9t8S3bW+f3sK4
A7g74jPgxGv/lmUeTHtwkY7fNyczojEqdw/GXQrB9jSU1bW2c8cra6sqUGkbLfEAHYuTIQ8Ie7+o
zDe4FYP98bFnfUCZE4NfJ+yLD7f93F1j3Hyg1weH6SYRaw2zNoza7AGqAllW+tiZaUBmM0hnfqSs
RhdSBpveys0IX3835PAY3fIVW4mhEnfS+thu84A5j5BN8GuHRdP8PR1LFDN4uKA/ktLD0tDvCvAW
ZQ+AS/61VxrJDtsLCRiewBA9Lg/0EFab2GrtlDE3Y1Cd4TH1yDNh+p0yZ99vL/JekLs0s/q6Tm3M
dWoWLG5HLfehrjUFddtEDXdPfTYekGX/uG1w73B6SKzBCY2xuQ121R11o9LdioGPUfFy3+km07fz
UpfRg+2tH4phyKHEMxydg+vo3fLO8ajh9PGg2QA83rejgzElye2+t0UvjKzbq9ZAswHkDX3s0QfU
f4PGHSIv6Y8tNw55h6F15fPt1dv7XKJWDzLNvalDrZytxiY9i7vG8McEQlAjmB71PEjUd4Mj60ns
3PNAAQLyK/jxt7OCek7nehgAKzBcnH+OtOM0pAWbfCGpe547YocqRNjuyqQ0QGOLurQkmdk7kLin
TOQZGr7lZo7Yg+4nxpVxMXYRoiwBcShnvlP7eWB9yRPfAPsQL4OMBppkm27RbXgCXlpeHYxhLCu7
zhrkG/GCWyvMMDthAt6FFoINu/Ob6hsusm/tdPsL7yU6V4ZXG7eDmE7RQ6QNAmfaoXPPlhfX0XIk
5/mg8jtF+wdtoJ1ddWFyo14/T63VJhQmiQqUrNo8VJAuwTMtGozmDtoOf9vZvlrajYp9xVNKZ0in
xG2KwlVxXNTIaH9mpDxIlnIn1sAvxBoNUR2ZvogRFxmc3rSYtBXfMJ/9VvcFWSn4W2hgfs4Du4vo
O/tMYhkv4E7gwVwwGkAojoMOcV0/yHWTFYS3PFYNdrQr9xkaj2FF0k+3nZOZEb5f+FYmhpc3CsyA
vioQZbmRfaaGrLm8E+CunFmtYJ9MeNu4WMGkNobnLDfSuwQMkqEzeh+bLH2v982TYrkkuu2csfM6
u7K7yiLruRlVNuHck1lxML2tnx0OwXPt/QjVm4691Dao8dPkk1GwsBxGlGUA2jW1+7a1gwYDhtP4
NBWWn2n8KQFi2QOpTpKQoK3nFyhwnfhgx1Wx3EF/8dBjNrFz7FPaPY6Fc25HJXbBxNRxG7y6Q9jl
VlBpnSywbXAs4gxc7JLV9Z6wpO6mCe/Cblh+jGZ3TNv8jkwQEzTr9+7i3Xve8tXR+VOjVpLjt1Ph
ura9Cm3AcaFdQ/BR9QnldrMvfNZab61rHVuzDqexDdORvA4uRMicAi2kkUlKh/sx7sL7VYzLjUlV
0UnkMcYjeZQfm0MeKQEGE7JAkEHnB1ltQXJazBWkXUGD1FUB946BswLvLSCrQLBCVKZvJVRO/4dr
qIrCPcy8riUvjLKuDH3Eh6XtD6XRj0v3hmvUn9zP2szA2ZD5k4ZRaf6uwe2p0J/j8u322dl1FSoY
vysOSJ1Xawu4U6d1EEqNR0hLa07jM8rCvpX0hvf9/GNmPR6a5cucLsJMS6FgpkfiE/ZNlGDaCpSr
0JHI/IZKAvpuPL+wuSokuhNvXGIOPC6b/lhPth1kLTjHbq+fzMiqhKgBzgURZxhZ9PKpr6yP9mhI
hgG2sAtx+i8cMa6Dt1GXeWkwzuOKo7Y3hUUa5pH3wsJp9pfK9z60QcGk8/R7D8crs6s7Y2qTuesW
fLO5vx/pArQQgfzBEDaj4dvja5O9MsCTzMHwOdAgEy6V20u7G9UxFfi7NoVpvVXQs6xFMRDTcJvo
w13f18/NIHoUzZ3OpuNtU/tf8Y+pVYyD+hZzu6bDVwQdjIbClDZILOw5I6Yc4Y0qKEBWzoDxuFZz
qiOkaM+q9kV17lMHCNVc9pDZDdeGaG2DkUUMKK/uYIohcr1pFh5roxtRlRw0o40AuHw/QgfJ5ypk
UA3AhNxp8SstvVMyKotpImRcl4KBnAbwCorg0EyDz9fb1RqgH2HbI4cqEd5SDn9fq8PZmUfwoBpL
bOOhM9T9r5T18ZLbZ49OR0b5yajczwTJpIYp7qpJT2U9Plq2+ikpB2nTZu86vfyFq53dGEUDRjq8
lAnUwVOdTv6Q0HcQbr1XePk8GMAYWmU4jPkBg8mSktdeheRqeVYfSO3LZmrsicd2AdI+BpbvunLu
jIqFqpO8I8YUai6LKpve8XySXKV70f7S8VWi1JRK2RUNHFeM7yS9p+aLVkW3j9JutLq0sdrpfQWW
P7WGf2NATknMIDEqJvJxV6OQV4fQxVCkyr+yLbc6v+48YsC1g82CNv6k/sz5C7cs33S/MtYExciD
xMhDiaO7R/pin6+uTgbxsJKmGlJ38jjwj8PyCLnDkp2bqTg0k+fPzb1GBQr9LXE/WJQG3YJvPL0j
yovkl4gTdePErTlCvSlRKqPFma+o72K6OQCd/CHtoe2gAcCKRR+PUmnXvZB58ZnXAMQu596ierj4
JkePgfg4ciX9cNuv/a/qQOMR+Fj0A1cXeKHmBEhnxEyIrfjUfp2dbyARhNQJsqL6Ocs+cX2Mb5vc
9+qPydV1PnqkhwoxTKYMwdLo/IEskmtt1wSoCtF4RMV5Q8lBWscZ51JFgE7HKAMpdJrILgGJiXW2
RdkCnawaJhLkVZ32QbFlKcnu3v/jxLrTPnqDMVKGdRK8G4AV0hce1zFuMwvg08Svw/njYvrygy6z
u/o+djWZC9Nx5hSihKPaHXMr8XUyB8vEXm9vBREzNofqwsXVNZZqCTOmHIvIy+48LvlniBa8mzzU
zW0G4UcUmGoZbeZ+7LywKT7sxTMd+aozWxlsFqfSOYuZTDc0qrD3BXF5GdooXkXSUXPZblldSAbk
YVmJeUwE7Ix+niP7g2Blnllo+0r/m+nHAKuR5BTsnu0LT8WHvvS0c8pmNBGySN5NQAD28dzxCCIC
YcvJAZleoHlVhHr/j9tfdfclIphC//v4reGwFkitDTF9GlegnwaiP79D7hroxb3rQ3S7x56FnN1t
m7KdtLqdjA4IvLQRC1yCDt90er+0wLQyqJE5fUGRHnmRdrhtUurm6nIqEQI8lf12U2jYNdg5hzS5
0z/zcA7t83icO1lMEGfvxoH5jVC4+KQZ6Zx8ITCZ1iFbIPazvJV3TqSm4XxAVkNfndP/z8m1HERe
zFlJxbfsIuMAu61fhHUA7i+rRdG1DCsTU66SjbubQv3ZP787mhde1kwvWQ2hFQhDpLFSsPdVYSk+
RT4tSaR2EB3Io1FJB9AeSlhQrrk+IpbDS2ZRxLrhU/WD3y0H56Ad7V+KLxqjXjCYBydOA9X3Tg5k
CaXy9fuO/jG/2rVDqy72oCGnqpOonlE5n9+BpzuQfMLd4GOhj435KBTu1/Qvhb50jtkZQDywkEeo
XttBFSqB5YVQiJuC7Nhh9PLgStZ21ypAIxhOFrSm6yCAScRUrz1cX2Q8j6Ppg6lbsk12L6oLC6vV
Y8QxURGABVYjvC0P9lAHpV5FqC9LLO0f9QtTq6PedxgRbvBQjlU1XsC34vKwCNEy60KaReahPhD9
ICOlk7i3PusUjBxTMcBmiaYO5rq1+UPdgsOx/GsuU9Q+BGXPf3+p9RG36FTm1IAhl5wny0Av+X6q
v93ehJLdsD7SoFLXS2LjoLHkvsHEQlJ8um1g97K7cGKVSvTgmHRyFwY8+qTU/DhghLMoXr1yDlKj
9euav9NST3a09L14fGFVuH0RqdqJq6DrxdLx+pdTfDZ03D3ma1lj/JH3gVa9JjVo/Owhcvj3BAWk
2z7/hkRtrgMb81+CrArYdxFfLswvszpzDD6KyuI0+K2lPHRDe6yUFtDcVP3ltHX+yHqCaYAGTd0S
BJtoTSaDT5W0BClEjqcL5KkCLTEebco5/vtwr3eDHWUaWAhtU9FCZVyG8zLREaV6q/qQEF37XtdU
1tjciYSgvgLvI5BmqGisa6Rm3U7EYNUAkmD3QFr3tVGVo1kVx9srtlcZuLSzTtsVhyP108ohBpFl
c/BIeapK5gVFrweT10R2rr6vSBubqXWnNYmkRCsC0vpzwTlItkP3Vt3MunTWNC+goESRPXPO+vDN
MHpQzZ6VhEeEaBh6+SjxVmz6WwbF9r3YH2ZdARmbwGAbDmH/RkIgU46mP4bdWxvMUhosfS9kXTq4
OoSYTLAzasFeD2WirPCLH/SuMU9OoH4fQ6vySdQGKURpkGoHIPU7kCAJsLHunbf8VXb//L5gbjm/
OpvjkOQ94Lkicxkj9qg+NHjT3qNz+xFqOSflrv3ZvVk/s2cZ2Gm3qHu5CqtT2bBh0dUJhoeDGiS/
tGP5UAb1/XxPD81DJysF7n5jYLEd0K5h1GbzgkdqQzO2AC98cEHjIBgFMYx54gcvJhGJLUkKuvuJ
L8ytttTI9LzTcjhXms4v2ukRwA8xLdrPXinTEN99qgmY+f+4ttpOqYpBf3DQiC9Iv05DML5fvgHi
5HfIr9F1tGigSFOyLSkGbkP0qDH1hgkHEY2uz4xChtlRFnHtzv4cED2sH9MzOSRh8Q0RUlcOH82D
fSxDEqTE12Tkhjtx8Mq6WP6LE8u9fswsDdapUx5oQ5+NLPlW638PMr92cpX3Vh3FuJ+48s2WWn7e
JyCdNGcJFmdvq1yu5Co/U3JQqbS/fXHzp4ySqLDcV6rRg7Uk729Hur30AjkMaNyE2uuGAEAIcRnM
FR/NcM9jCzXbJpWMcOzuRhubUaDRMJe7AfllJQf1ONJoC3DX9Iy5uW6McjcCmfSrC+T3sMTKcFx+
3PZs16wDZKiATUFvZD2DSUwMRg6T1uExnR7rJmCx93vWunkhjxa4DPk3KY+U+PrryHlpcvXhhlQt
Co84olqhBuRHeWcd06iEVXqaQxSYDwQAd0VKUSp1dZVlk0HLVCLux/+onKHC+gpwUQ3JSOvOPSN9
yp5llZm9PXrh6lrFzaZmi50DV5cxC4uhA1z6B0sf1UXaENm1JIhLQXsH8Mu6DT1ZSc0gxvyfcp5z
wCx5HhWvGDe6E0V7ErmqXz6RQMb7unsNOhd2VwG7bXuMMnjIeMAKPh30wBv8YgiyYCCo4mNuX2hz
1hyNkCg/8I//bi9dmF/F8CY37bw3suG3FFnBtXAcuyjt0UPQ36eAGFixeRgI6wLHZT5t7yCdKl2D
vaB6uQSrTCDLp9Exm3qI3WKEuEEDFrsCksEyVeTdVyL6jpi+1UAzD3qE6+Ct68a4dEoxgFCyPDZK
0LeT75CjYC63D008pMfOzqVqJbvAuAuz6yFRNSGVqw4wK2iczOyUz5+rJ6vHYHPvO7Ee6kevjArS
Y7xZdnz2Xl2OEBJHNxRtgnUfEqjqxlGEfGdbFYACf3KLX2hp+wPGxd30fT2jZU4l/bWdUA8xW7DD
W5CDEczN14tsGUyBnBW8zZyf/0Xady3JjSTZ/spYP1/MQou17XmATFEqS5MvsGKxCK0DIvD190Sx
d5gZiU109zwMbWjVLEcoj3D34+cIdBsnaxzGS++3EwvcdgnNzkRLM9uyg7nV4tRp5ZsSO9dQm3u1
Avc1qW4zUwogROyCVNOmsvn4153+ySdwj5DQyAtRniqEKW71BolP3THUremCBcZD/1TlZiZYEd21
t+Ti1EIWHVJkyIcBaHo6tbSCdGmdwlVISQfY0dx+lSj4yS6PbdkI1KTAk8DkdbhDEoMGtRrZ0Mq0
sGOMTTCfL1tYukcMpK3/1wR/IKzOMs0GREsB2F56j3rjdeNoht376FZFKQONDtHtmp9dHBbo39Es
ghYtlJ1O5w7BPRjxcgSwlAJ+U98a0cflUS0cNQMdqqCSBHjyXKoylLJamQicWCZcKeON0N2pqWxH
gC5F8bbF/w3n1UhmIbY4iZa5DVFXQ14JbCJjxQHjqLlrDkyIQQMOVbMnr4Ka/ZpHWbgmT0xy15Vk
EKXSe8xj2m4KK/SL+a5WKk9THy5P56Idpo4tWiBQBCD1dL3yutFDiSUcBO2+ugeq2RYBfs9E/7KZ
pTuBcXL+2w43np6omjkMsEN8UJ5YUGsN7+SH2altkAM1D9H6K2oBeXFikXOQWWL0rZpjo7Rm8mJm
mttq0jYfH6IQ3QNV5IZl6NcECE1Z/r4y2IUEB6iN0YYjwjWzvv7TSY21UUtjDQ4kedYDCgxaF+h3
eCUTsGHbNHeKR+LUKJfbCJ0grDF/+Tv2Gb0wvkFWDd635GGEde0wdERxwZCMb3OlErse849cT1Al
Af23pL3HSnc1yclNLRuWDZ0giDUInQeRrw2kgl6RMQloWr5KneFd/jzmArhnNRqY//11vFtqUlEt
lRGzg1oVa9VH0DV3BM2VyUqosuQqjg1xy1CMkVwzHZ+gMWsnr/Ggir9Jhk+N+7ADtwKKgF0jrbj1
tcFx+7wWCjJj22Ha0/ZQW/Fem9THRuvSFTtL71nMIghpWNJakXiUV2nplUF1GEr0/iPq5seCJKlN
1dpHInajRdVjIuk3nWjMdknIhx7XupvMsx/l00GlodeqmodctNutkjIsupSjL+PDJtqNesRclyG2
dj1LQCz33hAbW5o9/vWdhKZEdHvijsO7iy3GUZZgaHPVFCLscQWyHLMYboy580IrWsNRLS3qsR02
4iM7ep+IBh1gp65s4BDJI7DcCBs2hmMESOe1CJc88U+Agxdv8GPDXH6iqmatM3MYjiE5qSQ2kCLi
U+on17kNzJE42H1sW6O9dvkseutju9wS5ujfpWYGu8UzOgd7t8DrDmgnxwJeOGA5HyaxtbKjl7bN
sU3uQTSKpRRWLS7ZrvXbAaIu4MBPMbVjsgIzXzGksIvjaDWnTmkGRvwTZM2Nnt6M5Bp40qZaY+xc
egkdjUfhvE8uNWI3mXDCEK5zWvCCyuOKf1tqQjJRVUSfOHjvwM3LbY8MapeakOANiZhWi+1yi8Yu
1KXRFdQ81F41IBsj2mmEHizn8sFbmMITw9z+GEUNLhWiaogkQ7sOn4oRFA1yt0PU7162tHD0Tixx
uwJsymZZqQ3zp4Xd1i+htRVUbWXrLe13pDnR3I8ikiGiAfB0S5iEzKOBbREIkSs77L4WvAbXkqO/
S16K5lX1/vKwFl4IJwY5j2IUSdHpKDEFeRE5RNFf5lx97ov0LkrnjUbDt9FYg+4t3IYwCUAkcnbg
e/+cg6NtP0wxmElBqRE0RAPb1ywVdjWHQUfDO2WI7sZRQTiVbeKi8C6PdcmLnVhmJ+XIMqFFlZgE
s9t5amsbfhNkT5ajAEnltKiFiJvQ6aKVJV3cN0ej5VaUVJAZGimbYOXHJPQ2ya4bfU2WcvEYHBnh
VlHJ6iGJBIJ7IUQITBEcWBAWGpuXTF6V7Vu68E9mkTvspTaaoVVjROk22bSyM4s2gjn0EJEf0B3e
1DcsoAuRz3Is1FpfLq/h2nRyB14SaNmZMkZKavBrSJLdGIotrT3Ylq3gVQOaczxbeaBnG/WQISIt
PPP8lCroHc2+gFjhb+2MX0bk092oz5AiyFIYKYTa0emAGeuB2z1cnrAF74/V+mWFiz7yKSxySYGH
TIQXqWT8hKuiCuxXcO/oExPcsVJ1K02nuB6CUUN4L7xqm8ZRCrv8gUTmY7urA33Faf0fB/nXoLhD
FSf6OFPmJsdd8zy7GqKXW1CsOoNXWyBOyPw/wfaytie4MwbcFbqUSixXydp50Ar3VA5+hpq1N+0m
b7iZMjdrvP5lrVvy/7gTfg2WO28DbYUMwEw8Yx/iO8WtHyLZ16/U9+i7uY+99Elcu+qWEm7QCgQF
HEri6Gv+9ABHfnKYYw1M97BIYwc50oCxPM02AbCm8oEwc/q1ZM0S7uvEInesR6kmWqNil0IIw7yO
bmQn26BFAcQzxIDhLLQHx8Dy4hLcJYQljFzr8fJBWVzfo0FzF/xc6B1EGig+QfsRJu+59SopD/+R
CR5BlEtiYSqfrxUr2jWdBVnpHsqWyUoJevGC/TUSPpVSK+1EqAAHPU8v/eRL/a4B4XckPtdikA/f
RC3yL49r0ceYKC2y3ilo/nLHMVSNIjWiEfcqMJCku0/D18sGFu+3IwP82esISFnKAY8votmGoOIB
9gptCLuO85UH5bJrOTLFnTYJsJsQWQAcc0N5zcb2XpMr6mSohNBGuacku0Iu3J/HKSBWvmkRHCCA
nx8Qa7Y2UZVw5ZJYWksZ2RsVeTE0aPPZdSvq8t7s4XW0Igx0sWscNH1cR220iQVxOyfGtTlPHgHN
0E/D//U+/Xf0Ud399N/dv/4Hf3+vagp6kJhwf/3Xbf1RPpD244Ncv9X/w/7pv//T03/4r+vkva26
6gfh/6uTf4Tf/4d99428nfzFQ0mY0EP/0dL7j67PyacBfCn7L//sD//x8flbHmn98ftv71VfEvbb
oqQqf/vjR9vvv/+m4qL9r+Nf/8fPbt4K/LOHNvnH1VuZvfH/5OOtI7//Zkr/ZJQcCvLk+AMIVez1
8YP9xLD+CTVOVnYBSgHchSzZVVYtiX//zfon2tKA8wRVPUiFTCho/vaPrurZj7R/grwFokciCtng
MmO/738/7WSNfq3ZP8q+uKtALdr9/hvnuXUUwtl3yUCeQcQDjXDc7h3nUaxLdIV7amC81v60YTD6
7C5Clu8vX4mwprGcPkj+VfAPniuRJlpBosJQW6/xBleF40afPa4L9U4Cge+MOzHzVzMCWKyjx8aZ
TZ5QpInTSk5zrfWM29Fj1D6qqwUMvVQDfLL2RDufz9MR8tINclhGBDi71ou3ZpBtop3ldK62A8Un
cg9rtdnTs/45NCCeZeAGsVWQR+IWz0x0q+sM9ECnQBZkuyxAftiXV1Fh3IPi0w5cCcIv8AB/7uHT
h2eRRj1Srl3jMTjBH5LOgvPOUPLtgW6azdH5+WOTnmxKlmD49T48t8dd7m0bm9WUqBXsDa78zLpm
VNDzJV+Qa12zxX7XJVtsjo+eLqUBEu7UQoECbWE52tcTu3RzX3DKfer/rK1DeVJz2qB5/BNk8WyF
Lljnm+hDmiaGVmOkBPg+1VHQs1wELBPy07TkkENyO25Wn08Lh+J4RXnMmRID2UOHBHjJa/TCuQP0
spFm/yk6wNAM0lN03bnNFljsXdy7mltepdd/57CYoEYBUgu4QpBec88AWsS5DHa7ymO8LLLXBOTF
cKqr2Sv87mVtV4GcZGGyAdBQFSiMAMChcObqPJuh2Z1WXtr1amwjNxrtiiKrgkiQ6y0kryWw4ehG
fGjaIgu6SRNt1crHHYrz6JZI5NBJ61D4FqVF9qzVo7YFJ+BcOGM7k4M8IIp257hLtnRStMdCzcZX
3eybehOapQJqabWBIk1aePJci19pq8pOrOXaPjWJcQUQVxoUWjRDXEUfKtUuiKBdZTKJUdKoi+Yb
uAkz1etjaQxdFCEIBIpQIBCcumrb1JXEJPFnNJZAM0KSsheKAXmhqQEhIssgtzZBm6bZckHMfk+l
CFzDJlrfakcNZ/OQ5DpY6Oe+za/BDJQgMC+L6ps+T+1Nlyj0bmwr4ppjNLrTFFYH8Lorb4oYo/u4
x+vjY1ZLE3wTndwmwLkXBaA+czFYNv4AS39Gw0F241KKm6eogBcLRKMbxr1GxTb1qGbRzO5kOGhb
QzllEypzbthdpUSlMw6yFsRZV3rUVIzbkoBP2UYjFAFZYS0Yh2ISk7dZlgfJA19zC5XBahrRQpBM
nT3JdC7Bim7Iz2E1qMOdCpWUL0nVRyLKNkkq2UaoUAHtUyVaTlMyJq9jqvZXrSFNXxU1KX10jlf3
IZiYHnuQe9ymko6ErjH36p0ukfk2nbPocezlfAN5qCgoqslAX1aDXpoRGxr9hGppOPWgjnaf6WQH
ap4MfKZ1tWtJXt5kejw5dSbJboL96MlhbTq51iRXaq13rgrEpF22IVAnat/60NWqHTaBLsna9lHv
Q/1AwEl/mya9fpVCSPl+rprGkyXZcOt+km5CDUWVkEZT0DS4iUQ1yV7URKxNu6dhLtsK4BfU7cPR
ELftkFXlJtXy4qox9SmzrVrIR1/qoHc1htUIkfIyK6TvIF9WdFfKih4ZOEUE+5+h9ILxo6NYEKxw
N0X9c4mvMZ77pkkArNR0wHUjK6bUmVSxQIPeBNZhNxXUOff70WxyR2j62YvG3ApCvQJnCgQrst6R
mefXUoEccmzeryWtY68Bc5rbGKbmy5TxAWS1aX6zcgJhj9gEtRIqGVAmluLU8IsEmVdnDCP5WagL
Lb6uS22mLk63ZNcTAD1UiYSvclgUt2ZYNXakm7OtFQiqFBo2blNrsTcKJnBGZK48BfMWiGhlih1J
TXtlYyptbQapnEWqa+Y1oIQC5HbUNlUfIiW1JrsW5DYgZRpdq5mk3IZUmiHGasnurGslvtZqBAiI
a1pq52EDEh2jbQVAfcQ8pH4hZa0ziUL/3IGqzqmlYXTDqZK2lZzUr4lSAMwB9SnJay3J8AaS5i06
Y8t93v+IhTtLBe+TfG31humFJajLk7EfpIdYj3Wk1nVtbp1ysDbZAJFntxGjJHdEsaNXeQzRcwfk
H/VVI6oxWuFSefwSokb7OMcSEjMgDLMCaxKvhBnoElsZowIqjKbSofcI5x6QMBTrHkllgjExRFVO
K/p8J+mRPtkC/JsXqVF5ZWlt5dCSTN8ghCS5UU9HW0f3aGGjf6okHs5luw9TywQkmDYhGjmbIhNt
UNWOyWZOpozVIir1Lsyi9r6sdLQeE6VzurLFJMg97S2bgD0lcSFxUVe3RaO00m3UCl1jl5o0emVu
FY0HrZ0Quxua8VulyZK7aVBUkNarsoCV04gM72OBS9xR5Do1PSM1ysfEoEDaIylbu1Yyov9TD4kL
Ka7Ro4Ka+JYlKI4WageKjgTAjec2UOK43Mk4DV/SSZiuhaSDJviMwM+SZ5yzdJDcGO86pyrFRymL
iq90gvBA03XjzqiVa4UAStiMo+YgrszcGnLD12gF7e04b00nLBn1VlnNAThOD0omN45cSOY2rXVp
jxaIx45GpgPCzrukNnW3lsydSbQvCPJRClOqBrlJVdXdWC0qf0xlcB8XJg48Mg07UR8ISCdL7RCq
ldnbeq6V70MBSdfYSskOmNJur6iVemUNA56bliHegccy3rVhM3tdmBNHrcXXSQopfHaHd/bYgLkT
VRAHQtfCw9CrIZpsqt4VJOvHLJmmk5RChGq6UDz0xQAEbliWiZPERuOkfSjsEC6hMczEuk2hBOgx
MEF2O4X3PU5IXHRgV4ybB5lQaTthR6DpvQVOSI3MHWTmckczm1nwxtpqPUkuQMukYeJ1E8syJDNa
ioQapGJYmFQd7LFIjA8Am2r4iKa9hxb5uDGLvrRzVUg28izEEwhri+j7pJJwX+Dy/RYanTXdzaEu
Kgc1KkCCkSdDYTrmrLfgfpwA75kyyRm6HBNnl4oyUtwLeXtTyXrtZgb4LUejlbxhwPkvLapHTjXJ
Pp0H9PdEU/kE11piOXBDJR3NHDmcUDPNxs6fciBBQK5/q9MYvNVqe9DpBGYp0qD42JrEkc1RDHrJ
mtAsCMjKEKvZjwTn6CaSqtnJBg0K2VBSVL71Ec0OgF6HzwZEV19ApK9vuqbonGGQCVy8adhK07X2
rMSAKQmD6clEqe+gKTP6utymN/Nkzvs8qeN4F5U9Fa6qmIbZQbIAdNqNQlo6Yj7VL2Qo45s0h0+u
MgLs26xZeXvd9E15R0HLafno/sqdMRNqsJ62kPxRwzammypJM7opUwh/CSGRt1pVN7s5rXNIbNMh
d4ZGlaarUcy6KxOd9m6shcl1Ywimn0QDtUOjLtEJRbppMyh1ckNBKuKtxCpLL+njRyWXaZqxZSBK
8xmrjN7s5i4wuYOt2hBM2dO9stK8sRStHFvjIj41D6tSaqQKArX34ZBCN/pNIOFGVt+t5q6MQndl
dKeZ+p+RGHIMYPwD2g9gTc4eyfMOGxVP5tFJbox39kYXACOvka8HT+SfQJAvGoQdpl0igQaI/fwo
HMtG6EVWzdAgQzD7TEQe1IKpDVJqTKi6ARvQWijEVafYEBkyH5AnCw/I89y10JdTJcsYohoQuJFr
7aX5CL+o7uDJLnLXT2CHyNE4fSd8WUtNfEqBnUZ/MI3EEMSHTRS8+bwrkjIQT6oTvDJu++cBMXz8
mvuVA374G1CGbN47N7li0dj01OZ2fVO48otxBymXv7zIp5/BtvjRnBe1WNZTrJWeEXmz7IIT3zPd
zoXHg5626Mpo918b+nkopuE5CvwvJLxlC4DIU5MG2h3rrO+pJ2ZgQVYA3grTA+no84g+y8vDY1Ed
N8mSDCk2SD4CbXDWfpEZE2AI0BfyIJXwSvVkF+qFC9/9cNnMwoiA7EQYy8QYAZfnN66GF79ZhJOn
Qz02Slo3TPadkKHAOtmXLS0MCGy/CgrhJnbsGeV43ypKqkgN9YiGRs69AeSoQIPLNk4T9J+HwmLZ
OgPi1Gjp5CPzaU5yZJgn6s2Qbg/FH0W3YuBzhbllObHA+c2xmzJ02MLC6ET3LTjNzevsvgBSAipX
mwmQ+zy385u+8MNX4qCxYd94f7HB8HyUnHerSJkLc45vAO4+AZzToV7hRYf2S+Mw6kRUjxoH1DbW
R/J30pJQeTmaYS7Hpc9JFSk9bAP31dosLwlgQUDeGPBl3a9y9TI2VOAWZR0s0SaMKry0DK5eCOlN
Zen1u+JN/RHtq2ejRxsUHmiMhhc9x4ZrYjv5eHpFDrXXezjOk5X4AmCfkbEGxz+o6k6PvEmzMqpT
XMjiLtoomyzokazMd2tN9wsZ2FM73MSqDMRnxbDDuEuGh9hnl4eyU/3US25X04fn1/+pNS59GJKi
0NUI1kZwDs5XbC4nO9+zro306+qGZU7k9NCgkxLFeTaD+rl+iYX4j0ICq8SGDYPpKvMiL0fezrMC
gLX20W280gC4NJkK48QHrgGAzTPFEnUk5dDrRumxljkEhs6IhhBXtcPb/o5uipfLXufcs6Gl4Jc1
Ht+WANxAKhXWKmNfyC+16EXZfzgiHtwWi8hj1z9HNHrRHl23m4zR2jjyZtyvcaSeu9HTAXE3axyn
EjiYMKB0/pEVOtBmxsflKZPOc+WnJrh7p2/iAn3SoAumOzOw/Gnf+fF9av8ZJ8J11n46kZP1YcM9
eij002wA2Q9bQHA6yF86kwVEbqCFLkBnLnmO8CZManeofQncpbK3piTL1VrPP4BtoKMPwI2BiLLB
B0y+ACaE75CMbcDZYziir5obZOmddYqXtTPwSax8ZDQWqCwIbMew6gcbdf+BzjCUyUw//brmvpaO
AOOZha4TPDYc9ekIp6mVq7C2MMJuAM7+Xk/ux1FfeUEsbctjI9w61oUMPkcIIHh5+DRlh5x+WdmU
px0MP9fp2AC3TlMy62EuwgB7U/fXhQOtyut4I27WZNnO4yHIKB1NF/eKALBUjZE9xe4vH/TxyoJA
eo22wJHemRqyEZBAXBnZ0nE7NsjdYl3cR6rUY2SjM6MXE2/lnXZjBMIOBMtrINk1W9xN1s80jesR
g7N6Owz6Q/xgOdk2TQBYQkZ0xfdykNzPNVMVFEc01gvInpenO68C1h5MKBaKMYozAC3+rO1Bn/1i
XZt2cdfcpm+zR4JVdqqF/X5ilduKRdpoxTSaFZ5Bko/HFxTmN5qyRVKfQdQZ/8E0ICMBetvN5ZVc
ehEhvpRQ9QZzFGBL3M1dpJPSzRSW1QBS6dn3WHwWFGQ39QPk6JzuEN+CDuw5QSl8QpSGVoSnoX0r
D6szsLDKx9/BX3qEpmontPgO5l4Yn/70Aj4wX/GEu7/zfjixxb7lxJV1kRxTrHGPwqrk6w5Ysm6z
YHJMu7vLbtfsncdEqEspMhPPgujZmVJXVpfSNPVx7SHjaNl5/xSRx6wEw84grbECnpsyFcAXJDxR
QFsnStxqgnRmQBJUqb3I0nzojfsm2oWSfAuNeufyxlm4D05M8aCsojIqPVM0KLo0CjqEy61UbEQX
lUy/BlV3aNwmoh/3e4G8G8P2su1zx31qmlu/WjSHtAkxyhjNTUiRomodKuPKAFemkmd6QmExErsY
4xPrxFVpU0KKWH/BM7UB7HqtG+j8/J+OiPM6VihGdR/CmKLHIM5GydFT+hXWnrVZ43yMlCcoaPSY
tU4CIgPp0XReEx9YSOWcjoO78WKENnnPNgWtHVLZ1nuB7iUf4eOWMbokO8EZHPk13pTPWDyonRyK
reRJT+W1/NdvjdMv4a7EPCqUerbwJQxtXR2Y+LwW6H51u47nWVs87jLM52nWBjTme7T5yKfSj4vv
yIy7l/f82nbkbsGmFaROqdmer74IaO+kEfK+n+nm18uG1rYJ50LiMh0SuWKj0a2NXJPHPKGP/5EJ
3tdraRhpJju/ZSw962JzTY1iBcu5MAqDUe6gfxOa7MhEnbr4DEzgdSuVnZcQE9K+WXU9VZp/eRgL
gCBkaAHeZGkFoDd1zg/RIdYno2863NrmwdwNpo30hYd05WP3HTSLt8JaHxtb5NPA99QgF0hVVViE
xQSDrSvvwoA8Mm2E8AujNMFBCuIb0S3c+CuKqn89U3lqmXNQSij0eZLAsmE9qZng5CCJDg0o845f
Lk8qxwXHHmCQKkQy2oA26ecRPl05gC1CM9EgosPIU/DmF2zrIWttPYi/zFfGa4y0LCOEMHNnNtyr
/EbyRp+8Cbv1HAo7t9xsn3wJ50IsVGFLU1XxJal1V8gVPmLSdllvvIjqlAI5MP/1c4E0sGyydKPI
du/p0M1+NhSoUiMNbN2oUWyn3dvlyf28//khKSJARpoC1VAQfJxaGEoEtkQPO09E36NjvCv+8Fh4
qR9dS/dZAGaNZ2hfgWHeq27L64ysBFyL5lm+BhrEKvpD+OSXFeZSGjUZ+XzmGrfUa3YitDZ3sY/6
d+3NoGLd9dsS4CAXxtcBX0sn1mTZXOAv8ehFxHQ6fgnlcz0aa0DyQTGSGM60kb8MjhVULqZbArBm
lbOF/UZ+xo8s8rjLQhbDUMlhcWwNOzeAniGHTHuWUeHQbybrtTbXSjky2yaXTHJuqTSkGuyGFeD/
RfRSRtKDJmbfEx3yqVqyq2N9jzL7jV4+hakU6FUe2WX0juKrZ6l7RFpBhrZjTCDdJEMWNLRQ7P9X
TkJnaRpGMaOUGRVbaq3W2BZ8G5YG2Cc4bARgPAQ31bQyb/SGAAVXPqJPFpAoC82P0CSeHGWnfB1d
JkoMflKNkYWvTdrScxZ9yKx9EBwK+AruEh9CLaSokBKPNNNbF8sPtQj9UKu7qcCkFEcxQDxCc1Mk
OXKbaMdU5gy9p5V7+XwubRZIfrJ7C/8DNczp9hQimcyhQAku+VuUizNMQ1W9ySVcIfJzbel1wDRc
NrnweMG4f5nknBxEVQfVlGesLMQZrRvk4p25Xru32L3E78hjI9zkxlMDdj8iEk8OqjdGVc6ov0Bi
grMPPPDfXMtfY+LeSrClVHIJc7ll11vm38pvxFYCZQdmdH+NXWTpmjgeHOdTIlAh9IgVsGgSfR3A
1zab5ksXq/ss81fbLJZOCStd4KSAfPOsvjYJZauBwK3zgER9zO5lVGqyQ/ahUHe+L64AlEXyDxiE
2lWAdQoub5VFx3JsnD26juLmUpABRIhgnF3NVuzVnRuZKJxUh9JttzHYmNnNrNvt7FSFg8Z6UKDW
jqGjsWwtB7pwUpCkQfnENFXA9fmnl5ynogWEKRpSg2QjbZIA04/E2tqQF56RJ2a4B9c4S1JORpjR
yMOoNLZaSitHfuFdz5wdiD4AWJMNnm/HquNMnEG35WlgnlK73pai21YEYnWNBGFh55wY4g66SeQK
grMiXnAgbDGMrTybe9K1D2YMenI/rVbO/OLMHY2LO/JWTPCWoRjXWGjfq7LYxJ26ggJZcF0WrtZP
uXA8aXiXTU2aGpmE51LXyI9WPAZxTf2unVdCiWUz6NLX8SoDxznnlPXarPW6kjuvEfV7ZQJuekg2
Fvly+XAtzpfxywq3PKNqhWrNIACW1F5Z0BayYyhArzzA1oxwiyJqXUhFU+q8ApeoaTwl/fbyKBZq
I0jaHw2Dc72o2MetXsECcdFGQJ+z/WyH23dc2cG8+9lu0m9TGwraK+dooQJ0aplzw4Y0UmpIsPyz
PtE5EJQE6z3jdtK9lVEuHtpfo9Q4Bgq9ShPWoc9sodmtQ4wi1fB98h2q9el92Ti6jy678QV8a++X
TS+eYhSv8YAGB771+cA9csFxGVvxlGugHoyAVi+Lm0RKPHWkj5nQOAVazeyil1bf7YtHAKz7EsId
cODzfd1dp85FMyNsiLeGXdmsbUnz+2v9Dgy9IFlIZ3u9KWRxrzJAEJAX2nmhXBrA6wTOqc7rpWgr
ykCFd8XKmfuMN7h3iaUe2eB2a4Ue9aia4UHkoN2Sq0/1i4cQPM/ZdvAYmWUdqJv19qjF6bRkkO/h
nYeiMudRIkvscLFYnUclIMQlCMdKIFYeu79z2o/McC6lMnIVKHCYEeYXEcjJSFoTcV2oROLQWax3
VVEVEIJzEStEsoeuFXCptG65tSq79qug3A+gArV25qYOIlf7Wx7myCTbN0cnIIrTBNzNOHvplfUw
kMAMZC/aiXes7SsFPH3Xo/LLSD8Ed613Znndfo2WW7e4GipFzTFa6HeV8nutfKm0p8vne9GzHI2O
W7Ooa0YBDCfY9Qmqq3jtt9JbVqXoiwhX+CcX104TsT+weEi58LmAtDVKWhG4EjUQxydzl+1Yt1WW
+2D1AKUHhJmA0P92eXiLJw6YNwbYwp9oBD1dPRkNGFaGMNgjPnVQvG50W29tze8gIyROPhQcJS/f
hY7gW+tJrCWXoqM0gnIX2kxVnuWTyCXaM5oU6Qe92wldCcI0o15x0Et75NgGtz3Rv6I0oRYj3u+v
Ogh5tNYrYAl/42Qz1jBAUg3QXPJ9a60E6fnJyIknWJsxf4umtfbppUQJPNMvC/LpOoltnGu0Klg0
TnM724NTkHGHJw5uGHRBVG4ZpGtyOYub49gotzlMgbaiFWNYqiY6pKYPYQsllHw49AhohBIifXPr
q0T0wap1GxrKs5VPGwuK5nZWltdxqdxMZXcgOV05Kstr+msyuDU1qJCiCwbfJecv1XiAPJOt9s+X
T8ayDeQdAJuEO+WFI/S2BqSji4g3qR8Vre4UEgdTupZlWbHCy0aIUZcKegUrehnbmdVB+Fp1gQRd
2Z9rZrgMVNWDWp9RKXhT2j7FleolNEf/yQAW7MuzthB7Y5v+e9Y+szpHl0GlCNIchTCkFPN20KUX
MAKgfJ7H36K43CdJt7ZHz0cG6lIAA1iWCu8g3n+1kdYIGRmoZ43oQTGCuQZ/lvpyeVSLRhDQiBKA
iorGx4RER+NlLYrUQx8c2AAbuwX6etJWSmTnc8dYWIEEBvYY1KG8E2nQq5mMNaCXeSw6MTTcjDFz
NfRE0ISiveZweUzs+X361Dq1xjkUdPhWTSrAmjyBrad8awXVESbTqaiKrhvVzREp1D8u2zz397AJ
/l8wC4ApV+fPVNdEACqbM/XSSYWaErH7VdzZ+X19YoI/UOlkSKGVSNQLVV8xg9lFS1g3e7qT+u2+
hUjcDr2TiiM+xuu4XTZl3JTiMQ6GUNBugPyMZwkVQB8SzaPJsMPENVpX9ea94ZEfowv+93UhrIXY
zgIxMMoz4CVloTAXYUXJ0A913FEvyW3xq3aLONVnJV2yAztmCmpU8IGJrv4tx7N57em1EN7BuKro
YJVChla0OONkwEsTna3Uwzo72USCSR0eQ8XaToaIXrKbeEw/aB5v+0F4AXjs/vJOWti9Fm5DzWDP
aUPnhz6HtZTjuMyeGo2Ohi61SHlUm94bk9qRaAIWL9lHG+WKd1sAIyHD98ssH2f2lRI2xIqhXE8d
CY3537tD40zfyr02uOBif41S2yR2HszKimVOAQdVOB3wEfByojFBBEkzLxJh4vY3xhLNEEDwB9RJ
r4lf4bC+ZZvcbRD40dQme9VNKlRsmAJOaGNP+LqPplHQmq0kes7ngfsaLk7LOmAw0lFFPPZu3Bqv
3U2xaSZ7smfDng+6XYP7Hw2tqBYEl5f9zIFwdrlN10ptqpcmTpggzE4/Cl6hrGV0L5vAsTp9aKEV
WyhSpLK8PAJVlPlgocPs8iDO33Ino0CTy6kJdJSPxCgsdCPuIM7kTRsFLKTb+fATWEa+iGvXP8fk
/8fuYTeXpWuyeJbUlKiK3u7IYJ6pekZc2znNR4HwIkMtZ/K62g5fWghvrDIpnF2cbKRHdrnoSbMg
7YzECfppdsnGQFfs18Srv41gDwQHV7rDWwdRBf22mntiD9MTT8zZZVft0TNEUHUDnSg6xWmR/C4B
gQVr3QAhc/4MkiGIm4hrNY4zh8RZ5E6ENEQzWHkx0nRLtgy9PfrxpljV7jv3+Zwd7gQQwOGRh2R3
zE7dASi3k66awARlHAgKtBsEb4CMp9AzQRWzXUNgrYyRv1uL3hLHsIdtUZmcMmycKt8WmhYYup/1
fqJMtrIG2V3ZQJ+30NFCxugn1oQR0/r/mfuu5UiOJNtfofFp70NyU4trO2N2U5WEVt14SUM30JEq
UuuvvyeKXKIqkKjs5r7scIzGFiivUO4eHsfPKYzUT5vYjVH3RSHOXTiSH3Kv02nl89Ys1FU0SGHD
mM8TwnZuh5Wrb8lOWePZM/IYiCQAVy/g+HjrXOLLOUzcme3KFxH7YOiaVob1eJNfZn63bv3swD65
5D8/1hi4cTLvdzSfkxzGsdJhPllRNn2VfHYyVFfa9lASqYAWXjyKzF/yY8O1GGhadNiYH/jwM7TF
AwWJnG9IH8RCdjvohI4Gzj9oOMLmGYSfTkUAYIcSwPk1nds6x4bl06GmKdSgihxJe4LwbG7T9mVY
ykKWTHD346CtaaYMAi4fQbdp5Jh+0cpdUMX96/mhfCgyY9WOh8KtmgyeAzCAI6nt6pvJBKATbDC2
VCa+Mt7JkAcei/breYuzMerYJBv60UaRhjISJIotKRaOdaf45guj8K1dY1oDXYoW28VDMOezjy1y
sSIMTROsQ9goGmgplT2guKHfgCJbcqxHcS8udvWwSfu4MfEqAHCughoiF4VToC3y3BiAeckpSPpl
v6vNhXRlfn+8m+C2ICmoYlIVJgKAOvKmcLRipyoL7NtL4+A2od6FQZiycQTl9zq9DnJxIV9ZGgW3
+9CWBBcMnlIPfIKebsSeqqL4NH05v+OWhsFtuK4046bSeyxH3+0UoepskOcsqeDNRTAF9YL/XnNu
jwmq1ZYJu2KXORB77a1oZo48POjprTjtqx6JQrKUKn+4kB7O7rtJLhXRyKBLUzSiLRaKO2K+qp/R
Se2U7uBREU2ktrxeBlws2eSSkSHXJznL4PqqAWxZefhExC7ao+Ur8ovcWCjGLS0cl5G0XQiK1QwD
lFR0qjZfGW3H+a0xm74eLRsvcFEooJBScixbuKcg6v8SrceHLHGSi1FBJlnKdg8JTHD0xcuvmLNT
acoQV5WtQ2Hm1A8GqFm0pYFtiTfaS4E6YWYrt2DIcMd92wFPwbi24YyX+7tmp/XIMPtiRw44y+UO
U4Ix91rqSmPvZNmStv3H+i7bmxb6fUH0CJ5VndubulkpVI9wssXtENkaHhJfNOiUJ8739MVahSY0
+f4RPyBnltue6G7RDfS4oIu7brcdelfKYacn4VWnTHZdK4JN6/Rx7IYf57fR7IwejZbbqMmElFU2
OuR44aZuTJQ/e/d/ZIHfpzENAcqdsFmKBA9FfeoMxcN5C0tLZnBRa0zpqFXMRD3a+WhPX3TQ49jt
zfRU7aJ9XPvlBp0swDPCrSwVIWaTAnBfoAICtCb+g/PRxViaZa5jBhneKIBuBxhFcH01gAesqWO8
/MOs4Ngkdwy6RO3jqsIWZSjE4T7vPXZrpRvFk58k8hN9lR9BVdidqgjiU3TsQI6Tp/qIgySvgz8d
9uDmtwy3oO/zlfw2fAMz2/M02kVts45O/TYw7MIF7Mu2vk4LcWO24HP8NdhuPjr/faeWac/qs3iV
9hQXkob51tC2GnC56qqzrQddwkt/AM02mtmWq6GgabmJLa+0O/HSiC6bJS752bsDqpoGk7VCKZyH
94hRrMUJmg/wPgnN1Uj3o12KJ6jOLt3grm48GnnLqIND7wGfplnQfcKKoBvrA09G24hRkZRIRNN9
fzP4KOiuKbiC1vkl9WpcWAIngZzuwFBviU0vgKD9zvp9E2gjRuPdyPD33hJG82PxE3vEgugDI2hB
8ZHPHSk4ugJRwymU0Uiq7XKYA37HBpJmu3Rlm8u+jk1xOaQAciAQJODMpX25CQiupSK9SQxlqQF9
LjU6tsOlkX0jjHHe4KBhd0HJc1NsBnNjtegrTv1oVfzIXvJrSVpJP6THZrWcssz6lmP73H63Krx+
Zf3Bt0w+6Cv/LNm07jThzs1YfxcvHGzmuJ0FxDk6UjQLoung2Tk9Yc0UFWVaAMTLOi1DDQK4jF5m
8EKc6ptlVtyZ8MOIkVFARsEeBjnPbYmF3tcaBijq0U6gxrOohNGvp+qSJJlAxYHvhQH7T4ckF3mY
NCJsSDoa0Mtvgwg246S8WQhCczN3bIYL4EUij6QNEMCF0Fa3QB6tyLNyq9uSo3c/ASX72MWmY1RH
w+JWSgd7KKoWzBeC8otJzfrC1eD2K/kxdbsnCby0oLG8DK8sr3XBbHZjaW7yfbmWMZMLHn8NkysN
54mZa1mi4yhaCZSjdCevsxUIvlx5TNfnp3h+yCqYdNByL+OxjBtyQQGdmxiBh6zZOJOetGZgkPKC
CRmgO9ZX3d6nmwAUwIlfgaM6d1HA3eRP57/GjPORIHEDQANAnXjY4gK+kYEIX7KYU4Baow1yWDRD
6pFlh4n5q6BOtsRHlrg4P1Sh2hOCK0tpAsoMjE2bevLSVXnOyeCtDPA1tP7iCPKvKF2X9Xg/0Nhl
TPKnDSLoLrmodlhBKEIQYVlCd3YCjwxyJwV0UmYdMoOdT9bdnbIjNwBt7E28FgkregXp6Z+ofs8e
zyOj3N4pwXCpJBaM9g7eFxy6ZTfOZstQIv23xVg4U7c5mlPU+099Dk0Z8IUNkVHNMC4WI1+zShEo
AzcAXdaSs2SSeTHecUt49NMMmTUU8mQUgpY0vQwuXU/K7zVyOeatPaim3YR3ffv6Dw7AkSkuKmkC
ESpiwVQ5TDZyRjvM8bjYhM55M3Ox4XhE3DnTpdhMcwMFPmDrrwyxfKK5vpBQfmyoYSfsaCjcCYPk
i5TIhYJCrE/wAgTMOXSjLA9gEHLP2jDGpeaZWXd5ZJALRrqWCOCkxtx1VHQk7XnqnsfwRVuCsLEj
dG43cEeMUlHTIGo8erlgXqPoG9mFjACbaV4EDEqr92s6LLnn2WMNDIMFdQIDL2rsBB4l51QfGlkZ
YbO2akcAXAf8oLZkLmlfzvurIztcUqZQMkh9jjULHjQFLAypGyaO8Nh5xra61XeRv0QctTQwfr+b
BtH0GAbLWLc7CzxOE7WnfqkvfWYzyjo09qBcbukz+t6V3oxVkmms769/pLhDfmcPkQhj/k+8Qn48
XTDGMnYNCbsBt3+6WmJnDmInoyFIuwpWmQ8mtRxtMYzBkF0OoPMdOGQhcM4P8N0m/1YmgCR1yKgE
YJeExmBtTS8EZ7RsxUDX3M/0WH1cOBkTiZddxhcJnglupwT9EEqKBPLffBBAcg4WogjY237zq37q
1Aq3PRLoVdFUxCW8LylEja6U6PG8AbYUp4cZZHAYAN6K5niG9DAJwcsqdYiX+vbPlzDZV5elIz6G
kFM73ECCPMbtrjzYGdysc1QvwxUb6FBU9nof+hGQ4UDN/ifaImY2oyEroGTEMJmYMefq1SE0wT2O
jVEbLdkCh2c4xDQiG3IsgZOFQu/pTQnTbQWWIDDF96sqFsgdaJcTP6uL8sES02lt5kq3EIPmtiwL
qApr89Y/ggSatA4nPdIZxDS+l71pTdDAbqInsPqZ29fMCkBkQQU6AG1WqD5y0SGzDLxblBVcGaSb
N4pblrb4tUQ5/lW8Uw8a4MJmiNHPbofLZBQz28zU4BDQsoe99oFUaKh6BMIJxjU7uAFYZ0Q9q76V
S1S0HMkmnuHFL9UjeQ0npqYtr5fc7MeYBZHdI/vc9lPCJKg08Ml6WnCTpCEQyeDSJ/QLSSCWqYAs
OhwXboYzoYSZVBUg1BQoofElC6tVIzUomg4eFwBiCsZc5IR4XlMwvsP9egn8MeORkGaDchRuyQAD
Ked18eqG1vokBlulrm6qrLagKR9uArQnLAztY56Bkb0b4quuXZGkTZKlHQpQidNn5bayzHujyCcb
BO8L/mlhUHz5FRTQ8dSXSecJ+ovVqy46Amxx6b1j9mgcDYjLLopcSapxghHJUp0xvwfMDnzbd0b2
FNBy4dTPuKOTyePihqDQxGgstkr9YMsp+hzjhffJuSkzwbRkiXjNANMmd9CroFNKNYyw8ZI72bhW
hcbNssw9HzfmpuzYCJcEhplQmGoLI2l1EwD6ODSgR04GEFHjv/Hr89Zm8G8ynCSIglEJhZgZ32Zj
hCUxipR06L8it9BXsUPXBP0kuJl9Jqm0nMPMT+K7Qc5hBGUBdEoOg3F1Y1k34STYY/vj/KjmztHx
oNh3OEpqS9MomPp35+VK4UZieiOWiRvT7Fkcp4UK0tyuQ58wMltMn/4BFJKWtGplUJh4EHK/ySoF
PQx5+z+0wZ2iTqQKirQhAowGgQe5cUZoEZ+fsTk3bkIgCBJBFsoKPFdbpVsZLocYRh4oTgDRjd7o
9mL6ojZPgIJdxZ3onzc4U4PHxnu3yDP1mHFYWtUEixDvbFPQ7ym4awd+KaCbfnTDXeW04iLXzAzo
7NQqV7okutSJEGBpAaeLZfegRRW70aoEHd+GXrDa9+RoDij6kS340kLOOXO0gXJGRgucLzr0+EqY
HlhGH2b14KUU8JMBPDdhVr5CAIk6Q55jeaHUtOAUZ9bVQoKGRy4GLv7Q1B9DVCm0pAC6bFambQYp
Db0sCavLbJKyzSRqsdvlhKyFQFvqbJkL04A0o60TYnT4D75CBRq6qhhjMoBPoNmLXg+ODZeRM0Cb
4KVLfgJ8NpMKYWo1uGYw3OgfMPmSrFEpFEoYJMG2KaGfEbSyrQfRFqIc36dKCtyws16LCXpj5zfz
jBMA4w1uZGAmR3Z7mIojf6OWAqChmTh4g9IiQ6Cl6GW1Eiz0vc94TrDbKCqgZ2hv+5CGMPbISamT
AWpMuttUxQrMlZdBsFh6nwEpMNYOEKagdQNEyDx3vFVDsxDSOQxzqm6bje6UTpTY5jUjjMxdvGBc
BU/RMk8KO3vcjenELOfmzD6dhJKZZVTI3QYSbSvDYxbD7VLWOoNTPB0ilyz02iCjxaFCOaItTHsI
k9VkQHCjuiiEL+lAnXYij1og3GWysP71vXI8uVz8k6KEpFIKy0b5xQhkt1GWai0z0Y8pLSCkw9WA
kZ9LU4xJ00fdLPCkJwAHKTfitrWUm2HM6G6q8eL7D8ajM+IlPKjimZmLtUrcV2YkY9WKAaI6YvdU
y8ZSz+BHKlFdAfoaSp4MuAJFTc4IVfo+D6OYPemZ4Bnypj3kGwK3oEDq59vyLbogK9U+lIUjHwCo
ZRDLzI5hXwHSdkxpFI9t3I5BN44M4QwBoGtJK+0+1bXLCbqe61Suyb7uB+miDCRcRvJGWrXyFGyK
cBgWovTHlcVyQhjNUNnrzYdpEFqjoK0oD54sr4oInD0pLnlD7JRNt2Dpo6+BJTyUmDIulUxa9TSD
ytGoU0biOHhEuhFTxS6t1K7M8ZejE+YUH4W8ndVJeCtyaiSZJVM4Gq3tHEVFeaSPfBWIZUju2FMC
Ka0hLReGNhOYTqzyt6y8E+sYzdbAIkAbnTEMS6LN2AaM1bipLoivLRicW7WjUfI3LakygmxC66hX
jqpL0Sjp1JBIAkjJkO3UBPbq/IGcW7pjc5wbrVt9JFqXoJfKNO4LEkOzm4ae1BhLHZKfTCRe9cAu
A0pEXvKgV4WisNQMMKQL44uyB0uEo0P6lbwynvCfINKaH9nf9ngtT9LHuQEJyT8DhFSj1MLonlrX
MJ0SdH2MxMu6XmqHmDcKeRNUlFB04DsmhzZPQkownVOm4Dl22kPZxLbC3Du/ajNwKLYr3+2wXXSU
Q9R9oQryADuMp5kpxFTaSu7tyNFtBo2RHhEHPaW3xdus/0c75t00FzC6ohOgFsVMky8GQNhMHU2p
1QUrM2nF6Qi5m+1UWuA2kWGGxfcIBFNi4rEHYFa7gTRfcajeZA41/fNTO3/+3ofH+bIG3C3aUCN4
pPJlHqxz8hSFol0oC02vCxuFr5NDrzC0SIljDgrhLZGN3TDpLllSwfmY0J9MIt9GMsUi1E4NDIZC
OxFF1MKZxtIP2mAl5OK3VAs7p9OX2EzUD5nZqVHOpUCuTCB9hpUbkuhJUHLTTUV1sa43u05412BP
Uahm8hwKUpUq1dRhAiHYstJL20Dl/CuoG53iUqF4bKgcayOvAKosl874wXOcpp4sAKE/Hv3XgCjw
TZg0ANNz0CC4S2ac7MOgJU5YEcjSNdIYOGIcQLym6h5MVoyBht1FFnaJo2T5W06KG+jXjXgyg6Iq
DYDcCvMhv0FSDSFUCdwGkyrd6aVYuYJQSbaVmr2dUSOF3FoFWdC0ZHp0AnFKXb0XBzhqNU0CoGRH
+hRSSMlZUzPctSActkdJa78PIl5tVTMrN8ToVRsSPyEyAUH4oRW6tRCdP15X4e1UAHzQm4pKOk/N
k0QjSErRse1l1eQbUKksxgtBxc11fCJ0MZjM7bFja9wemyrTgtASrLHVB1weismoeuECQIDKU79I
Dt7FhWG71NUzd2qPzXJpndFK5qDmMBsqiMYD+p1N0y6zJUwagw7wG0zTZVCT6Cq6XvmrfwnR7778
E3HYIXdl2jz9nvrLjNEfiVCRKh9Z4llB5aqQJys6zOPggiNbcYs7MDIwluoa/fc2Hshda9OtIA3k
EV+4P+9rZ1fxfZy8OjsNsjwWxHD0CIhtcTG4FDr97byJ2bQDuSIQaGgY18AwcBopw74NoGKHw8p2
CvRu/aJ/RfVmw+J/HfmN6saqe97mnGvS0AtvgDjTAKMeZ1JQW6EfFCSqMR56hW5alZVxJ2sBKOiC
hWLfDCITiB7GhSVCqAd0XFy4iuoyjJoSw8sQs7ZREFUrWR6rxyY3Sn+kae6qk5780JpQ2kRWY90K
OMD7Wmiy1/ODnjv/KAiCDcxAvQE1h9N5FlPSmONAENCS72UQQOt4dHKzstMIHdENKgLnzc1UBFFb
B2cW5vigZsDZ6+E4Jy1pB0BHSnC8kcq6rOSJeEMl9HcB6QdXk5VumxJV9+tsDO2SOcjGGs3r2qyh
6Z7141VhFWTp+skM84cXxRBGbgzKMLx4nk4EenCqqB8maH0WhZ0VwYZklp1r08IEzJ2dYzOcBzR1
PYFWIqpIyhCVUGdrTF+AfviCK5pLII6tcA6v1bpC0oiEWlUqeDJgTWXxokGbQte9Fuy4/ePCqs7t
IiCtcWU2cEmQ+XuzGKlWRDUTqwps6nhhvmhPvuB1BA3M6ETNbXMHf+TKECnOFuLX3HwCyIQ9xZRW
ASU4XTaclCQnJW7LpjFGDyVJyJXV6uaCa/hYdVSAvUXJEYRrKOp+qLZUKDlKugwgQS8F19JY1t/G
idQ/Quggx6ARAKlFI0Uh2DdB4KS5gyaU/sIUs43B7U/wTqP8qKIoABgK5zHolNYZASDXg1CVn46g
vBZNj9DgUgbLTzYm7gAtCwgo+/VQrCLNuIXO9ur8d5hZZQkFbcQ31F5Zg9PpXJdNZuhpxGqvA6Tp
o3YEI3VeXI4G2UVJtUNP+VKj88yhPLHIVv/ovtRMEtE7tUI1VHiCGK9dx7cFWSI4WBoW55IGOc3j
oMCwohixktJXNRqIHcsPrQmCjCpbNDgTaPD8gto1Em5AYPh3mF4JQaaqZYBuj9HgFa3V7ZVSFm50
oLudIiqX1HXnZhEVa8AkWLH3A5Q7y+RYrZjPzUbhCuC9x8rEUaxiyLaf3yCzhvBSboCDHqxw/B4N
MRSta2FIFrr0Fl2e5W4MhDy3VXUqFg7EzMFHSYkdCBOdPYjYp1tDiVHfgRg7lELFoLbbAvCLDJYO
A/rP78P/JW/59Z/nq/73f+HX3/NirCISNtwv/30Rfa9AfPmj+S/2Y3//tdMf+vdV8ZbdNdXbW3Px
UvB/8+QH8fl/2XdfmpeTX3hZA16rm/atGm/f6jZtDkbwTdnf/Nk//O3t8Cn3Y/H2r9+/5xB9Z59G
ojz7/a8/2rz+63cNIeM/jz/+rz+7fKH4sU2dvtS/OXme8D/z9lI3//pdkDTjDwYmRA3aBNcLABO/
/9a//fVH1h+mgt+CwwRk7uCpoDDehOzHzD/w1/FsA71eltLhmfTw+7L0ByPpxLZBMRtQAkTf//5u
J4v0vmi/ZS29zqOsqf/1O/cAiJsMEhlYV00R8RxpBhcUBJqaxEqU5K5RQrszieYZadI8BYRMfpvK
nUNQdczrEmyredzZVKtLe8pkkGmG9eGuXbsC+7tQU1BsIfez3oy9Vgax+tGk/vXFT77oqVNnX1QB
YzzrsUDhCbcvzr+1AI+VfTyFd7JYpa5VJ1+mElZSNa7dPkDbSlvXrtlLOQhqRreRu30mUiRmRVv/
UoTD3IsyWBUxa0w9QsXjMHecBilDXSEM71SQCNthKECMhE6oPGdqbUMYO5TyiyaJ9xn7zfOzwPVM
HWwzVUxkxKj8M8TPqe0qjmq5DovwrkQ/BlHEbiVRwEn6gDhEAG9/Hhd+RgvFroTsasDjql2PuAh3
CvLBw5fM6/glDKerQJ6udWEq7KpDOTsKclCIl/lezKtrRcV61k3X26Ze4SZeQZrWUhN3BCO5Y4UJ
lAmSHzXJhIXBcZ0Rh8HhdQ07HprGKiu1nw4OrKcJCSTNui3VONzGCeodkthBBABfoMvlbW7Vim0p
8eRnBr405AIeqUUuhlpGja6sAEy3C6MGda6OlgZUmB0NxHFdCelwtjkhmt7bcgSmzR5SehbRF0L+
obz7nnawr68A8GpBTgWYKNZHefr1BzGLZL0KxbugwLfuBOveykJ5HzSBZBtWsw1rfHMzbWq3CMZw
VYf9ddb3qRcJpWux3yY56L4SIqxrSHWIU4Cr6iC8tmUTAxGAywYkHIFJruPM7vuwRNVc2WWSPtq6
XoEYZliHrZHZ6ZSHDvYEmqhVJJmBGGzHXAA5Zl/vkwpk5E00+Ydv2KKnNBZra+GknkYbNg2okIgK
rmzo6gMEkIX0o0REC/uaimZY34l56pQlddIlrejDjfZ0pmGCXT2RX0GXVuYqpyWJp4qKYn2nDaRc
afQqkTPhXhj7zqFgkDHk5ofYqqWbd4HpmOM2o9HglsFUbWgI1hcxB9uBoncPmYqfqkXlAo7nAs2h
jP0Y0kJSEk5+okOpIalBhFOpAmpsrbAkq82VJnBTh8vH/xQ0HKIZFQCI05nqrKnSaqW0biewNeaV
OLlhKDYr8KuhKQGuF0TylR0WNXXjMLcb5lRjLVd8Guu102l5tdEGlKLkMgUDdtP0rpwX2roxtJUq
fjs4nl+K7vc5xf/5gH0S6H8uAVi95Sx21vxH/S+M/WgYPvLQLLc4Cf7rPCO/7di//uP2/3n/5zgD
OPzknykAuo3/ANMoVJbAYAjsx3sGALaKP4CWAkyWvfdZqKT8/ttfCYAs/6GBkRsBXoRTRCkWrv6v
HAB/xEgIEQwRvJl40y+lAKfnVWAwDQDdAC8/3X0iCWkfVp24o7gNpUSzreTpaC5mYvZpjvv+yVy+
2Y0gzynlXtxJeNabdOFWT1Rv7IP1+Y/nsHrvn895mM7AE0YCprodeWnRy/Dag6LvuX2ovmkXYmQn
4LzHgAxHfFpSpz69274bZAM9cmmmWEDOL2zFXUkmr6wmR7deVQv1F3ozCXsB1OJR93Z+cJ+tCvv9
I1NQjSrlYIIpgVw29bWhLl082OS8+873MXA30hxv8HKEK8+uQULUC5VtaTdBJ9kCHTbnvzpXuHo3
wSUnkWJ2Ql/iu9PHYd9cocqKR7PqSVXs5DpdF896Y2e5I72eN8eBId7N8alrHEFiAeK7O72l+2TS
V11kbXv0qGlJd9WiWK4NAEEPZI2RfyVAKUOjcC/H9W0WtY5sqpu4pncxaD+KRkTTJ3pq+2Jhi7Kd
PjfZXCoAN2x2Ri6Ku0GLv4yBCKFJyKspk63qxWok5oKZTzYL/0wDokypCXJMeBg+q2CezxZW8rPP
5VwDUruqTmu4hgDNZGH3Y6gfz6/ZJ/Oicp6BoOG90UV84bZVkHvkjtI85Wg1Ti1xFcYLjafGJ1td
5fwDaXLZyNNJ3GnKm6lMF00j22IDKoHkwgxj3IANY5uMgme0vWP1Cvg+020uaj6R2geaQNo5sdC5
AcmJUXRDlOGSqd60WeELxnRllLod99CzbbsVJYIXqdlFHPSuaSbEDvpqPYhIt+XUs8Rb6BFgn6X2
UMT7ytRspUOXV/U4jE+mEHlN2m/z5KGunwuw32ldeDmK2VUr5HbMUOGB4aIOcdkPSOQy2VFaxRsC
pPtglDaSapU3pTMGu14RVjXmscWdI5V2qnE1RWhALb/msmgPVbSKo+80pqC7NFwwLSOJ+DZZTzEa
Ixqlujm/qJ+4e161JetjLTTxELtLpgdonU3BvlpqHuI4M/4+4yrnDuO4q2ib4iDpJTgg0LFmdeEP
qYbSu/GmdY1Ttrk9lDjabW1HKpTS5dAv0CAIkahNlAAxQF80ZbRjg+yborQ1TV1nibxrjXhnUuU2
GORnIlXu2Hbe+cn4JFSonJvNalK2RYUd3nUQ+eq2NKe2HosQfiNOXn2ZJtNOVMM+b+xw0Gf8DMsR
jqMFjukwSUIj7hQzeBpjyQ9R4BHi50BU7MkSNmP6JsXGjrba1Vj1lx0FspZqG6IbOyVqXNzy7a4h
kJgUn4Q8ey6t15Y8xCR3gFdfTUHnK+34FULLThdBaEo2nTjeWgqeotWvag5ccNNuEmzwgNaOhM6m
qkNfsg7+neieJBDBoyBXGfAkoZsOEe966TEwJzcGlhiyNTZtllgsP3NXXCAIBLPtWwDBdjIgxDr4
aZtkdX6CuRvH+/7jHbkEyVkqSOIOSHdnNFtHQUpjqa9C/DW33LgonK6/U8vbZrwk8Rep3vYt8Swh
sOV2dKoQpV/z+5SELm1ipy17aKnfxOCtzifJzWQ8np//mp9MAA88gkiOUgLtPO5QMlsTtbmIhe/n
P/kTh61wkcCK4jaAxCHOH92aOcDpxkUCjrjc3Cp6tEA39on/ULigUPQkjqwe0aYRrqLoVQ2ugL5f
mJnPckWFiwVJQbukHrE3Kj/bdBtlHV+p18pt6U7QLclWkT8+1UtxZz7of+BQSossLiSYSgTRiYXa
7iD8qYvAmtUTOm3/mbdVOI+op1ndSTWsNMOTKrwJ7S182fnF5rBXf+92/m0q13t9ysmI5HPXb8HV
4hY+o1GIVpEDYjSfEexSv9+ZC0ihg5uacV8K575KC50pYjdgLLIM9y2ssgBttWPqVvojhNwvqgDv
9clzlX9RBr8j6ExIrYsgeYySxhmiwImE2mXcdG1XOm1Qr+RS9tJO22l64KSm4SkxNAgzeZ1Plt0H
hhPloNBurk3aXqn0XkQhpaYvtVi6Jt3rU20rguFFOL+ir0IOl7EJnp9YjoHqfWI5DyV0xkDHwBB3
8T64YFTu8R2MU9VukB4DrIKW22v1rt/r6zQBBnJvCOsyX9eBC7Jf9KAvNdYfCiRzE865M70Y6yqK
KCbcNVfpNb21wJWR7OhaWQ+7YUc84tWr2A/BOtz7si/v+6vQcCQIStyIa2B0/PPz8UmCxr/qFGGQ
UgBtJlw9oT3bJ37XdTup+Cam+kJN8ROP+KFC1EyTIAcJwnC4MuimI3fnv/kn/lDmfFVLo7hIC+Qj
SSRju7ih9kVFKVI2UXBEW+J5I599ec5nqSq0gqI4mHYp1GLrXQXOpPMf/Jk35KEiRVwVvUyRLxRu
7SWXZA31BFcAZyUkaVdMMy5xycIaf+LVD8Xeo4ss61o3gOefdnqNknRmuHJi7GT14fxIDgngzE4+
nLSjjwdZdlUrEeYING25rUP70gZpEZgvwJy9C7bDXvKjF+MulO1mX/iJF4ETvVpfM/VubQtGWI9s
0kf9u7HNPA38BMq23Fs3xra81/3GSReFUj+bBc7DkUQEa2tiTbhJJXZb4gIYgNmnX2q4+Ww7cn4F
yhFErSDlswNe1TaS+0G81qLeVkpQa/WvC1M9H9b4qnw0KrQ1Btgoui+9QG2iR0vbkc3CzCIeCqRH
ixjladWOLfxA5SaXzaa9KBFpgGi5NRFllsLyZ2WJwxPYkZVw6mhjUlhp3NKWHYAOL29ZQGtdaFH7
wn5Rs/CTc8v3wxYNrnUlINEInvpNel1uLX9Aq32EnTV59VXzsMQg95khzkEMVkWGKsWI9BKv7tZ1
rf9SZ+/fcergN46mSpCLQmvZBxNyRfstqS8Kent+G30WAw/Lc/TZaTtGfddjdvQVOqhW+Sq8SqGR
YPnBptpJq/gSl20vvcC1129WiR9e9Lt/vDIKNuCRbdmCGFPMtoB8o6/Ei3ql7Tpoagzb5F6AB8ge
hq/nR/npZuMPPMXLUlNglOAP3Hf3lk89urIc0W8uwx1uS/4SZdLhkMwdHu7s4zW5rsoSlgbf8PsL
3WFUVNU+WLUrsPp5yUZZJdfd7fQQbpfm8bN9x6UPSYk8vaphkpKbQXku+7fzs/aJl+RpXJqkiAI0
a+LgpFu1R999cZWSRTw1W+SZiRK5O4w49KWa5ggV46pHp1RxVz+QC3Se7FU/u0FRQFjoS/wsfRa5
5CAl4RSknTrtUDUDh2p/Gzxau/LB3GTr4Ud2Cb4J+l26qC4g8bKw3T6pNoicIwijfsyMBhOXlymE
pWJPnCYb3PU2HpacIaidtJ6cITMWHPYn68/3fpAmDKI4hzldvOqGxwSvUuc3AAc8/9vxsFeX4wNa
dHXZoRkP92y7can92kP7NLchWmh/k4DVre031E2Qqwz4d2Y/dXaDf0wXfZ9eYeMfJ12FXg02j9cU
rKGKvdQSwoFs378Y5zloGCX4vzLtlDuQa0ybfIv7AVhE6i/6l+62eJAX7kKfOQ6eeKoVirgtVRjq
t4M/XsR3VWNXu2QvbfV19mDepg59Oj/Z8idhlwcCKpNUCgreN3elV22ya2V/VW6Ndezr19ptjRk1
QCgXg/E1uotvwIn70C6Uqz+7fvCEcn1DpRZtL8PucTc6TNL38ZFimZ+pB/0WP/SpY3mRA5klu3W/
PuAdx0nxBRYdAXNTHxwBe3o93WQmNEeAccAUT9aLYKD0lU9+Ay2VIY1ctPoIEd5N0YnTXJ+f51mv
BnOc30kkdFh3lYHTou3ouAmGayn79s8+mvM0tOwLoyngaWJIGQEoANWqXVZoC6k7B73+a9Pjm3Nu
JaGBlYoEubtsis63bxMO3eCUBaAYdugtdRzMOhMYYdN2FJNjdKAUmYHVyIk/6K6sbs7PzWefy7mS
JtPLLBjMaQdoNWAw+yh8/mcfzLmCES/4EjJJfHBxnYGhs1kou3y2T7iUoVJaGhshFjMLd2kb2gIa
WaG5df5Lf/bhXJZQqaRWgO+adujVsWVKUMm9yZMlaPF8EoJF5DICESxWxGQpLw26bazpTmiljkDX
bQOAbyJ5lvZgEcvWKLFVCUcZdFhEuk2l1SBsUgJuVytatdI2ishCiJqNiKBX5c541Ea5oFT4Qq11
3eY/AprYRSivR0LtPsucXHxqlMXg8Jkx7oR3eaQWLU3HnWZTaStEz0pj2ZP50oAtU0IP7bRC61mK
bGDE9SyTtsrKRFPf/+fsu5ZkxbVtv4gIvHmVMOlNmSzzQpRFeBCer7+DOveeWIvOLG6sh94du7tX
gpA0NTXnMKH9T1NrzoJA33KNFZBF3Ibpxk/eg+aZC5//9tOzAFBXQhQ205IEG5/6deqmyV0oyAtz
dP0AwiTNtn5i6AqvuNxvZY7V0sJdrmVOPhSkBs62lDQQLwcCAL2jiE/y0GxFDp5nEDiwi7A7NSB1
AUssGcquUnjIM8FOIGkIt9W1ypSFbzsFiytHxRxtOOpSpacd9joT0TWK1v2wlOrc2jLmLIz0o1Em
IsdP505hwzrkoDr83lhV+9hLiMdW4k7CCZzaxT5ciOfTrF0bzCzAqGPuV008PXE46sNDJGgomKy0
emlIP9Wvaw+YBZky4kOmT5Gxw1oP1bNW5XbPV5GeU8H0icAqz1LidyGLSCuNTqp9Z8aD1LkSmvRh
atl192a26joODmG8V8fUkevajlXmlXq9LkVjz9p3ri6kP7e+xixkcTGCtGeXDttBK0g+PmTpJ9Qc
qSotmSrcWDvGLAShZ9mUlSIOW0nkkKt6E7oFysr1CwZcS2bxJtG0goViNmwbitac2+9UCsKwPTkp
dTZ3nnYK5V7zb8fSXHF8lPI4GArUio0WaMb2k9UXv1lScLgVAn5693+c/mFS9FBqwCyUTuOom2LN
1/6kZXGKV6Fj2uVOfzafrU2zHh2fvC2rq9yanFnoUSRt5LyRxi1AvjQyNWrKixpi03K/sg2M6Zl/
jKlMUgCtyxzTAyJeCCtGw9E8nxwKz3R+j8u3MrM5J9hqVaHS4RiKz9bb4qP8iHa3I9rVvfRo2f/4
jFm4EACHGECsmZ4x2sJTdUbghYDr+DguP2Nasdc+1SxiWBGcnePS77ftJCztyZEjiGgFpAIBmZHK
7VmF6BosHtxmq0fcyeTclevTkhLFjaRornhRaEVQ8xqIhRZBSnhps9ox+bha+H43ltic2tFERQgQ
bI8A4/Vubyu2b/uYpdbZvMUw4lxSY7x+NUW5ZxYN2gF3gDzDc6ZocBT+RyvfyyAoxVG/XnzMjVvT
3Eqo9+sAS2IaDs1saFp4BuV4AvTxFxb1jdmYMJB/bptOFMKCq1hvGTv1mvxa6m9+Wz3/PhvXIRL4
StNT/9iUXFf+74b3q5yW5otQxrswOEtdRYIqOOclGCYlDfgBJxRprMhh5lcXg+4A4qEP4QcLujKB
BIzPQwR1GTChQ/mh6M+j9WgkHamlB2h6EQ74iSGG2z7qYWAbkNTM1qg4HYNwrZurRt4kbFhVgbAX
uO8OhgFYAKO+ioRn3Awt7LmrxxSHhQ/F1Eo8c3Fh8DOWx/9e5PRZRKo1I+Vm201LZPC4W9siBfDC
yT10Fu3SjtcmjC8ndZIlr13p1mqZZTcGqNblEIjoJarpRjfuAwbpAK1xk+Yj90s3ZQmgTq/BYoP/
1mabBSvWi7WflahlmIKTZSt1WCrm3UgT5iTXOOzETLUEFH6gIau4FVW2kB3dAEJmwx6JqtsUN7X1
+fdVenOiZkkJ7MBAfdDwtNwpnYHKFJfu3DPuxBff3e0AJyHdiu3L998fd2PHabMMBTbI0pBMyyKT
ONEHjC1H8ztegiXdOtzn0GIlHQOI+2M03Ibhox3Bx5odzbV6Sj2oZTsWdNMCqjipm+zNO/aFjD5f
CL7T3efKuTKnuulqkekyH/utBFynCilrNMdoxx8S6VvzLfL757s1W9osYoGsoeDWgoryNFetrcK2
RLHjFQylnBpyjSU8rHov2haL/gi3JmwWxEpDrFrQEMatNJ4MABXEUqEWzHwWxnNjrWuzMBED2JTq
Mcajn3u736Ea+F4c29VHYzfr6jTc9/uMLvX+f4Aq16ZoFiH8pAC+tG6GrRG9JWG+09WNAv1Hf3gw
9ccxV10rhYMjb0hkQdmz1velGdNS09chY2CZo6+RNl7K4m05SFi0g1v3cOyy0rMMHHjKP1iSkDz7
6vuVlh0M2ZH8Aow13W5rkZrVaKvRktKudCvaabPoo7ZSC4VCVFfSSrfHoIMiaWyHhWi3yWvkS7Qq
Pxs58OAiQ40hcWUffI6kor61GwYomDT5Oh+AxFbeYzlcsy62lYK7eY7kTnqr+CGIG9rXjiyONDU0
p4460uvrBmqnXRZ5jNe0wS+X7UMpnqw4cbTyXpx4Ycmn0oaEd+JdP0iuBE2WQCpInEiumEJkE1h/
XdDd0peBym+pGJYn6BITaNjYVfzShVs5aKCWBUXazxhcuhiKpFp3LPwnITm1+LoVbo457L31Widm
9iIJPS3qXZZtqkQicpyTtt1pIUCY9V2SFKRRQsoMwB9LkyoBwBLJ46idjBw1EjM4RC3qvFC1z9jR
H0yaBqoTi9qhMS9hcMCaJNIYOxVMyJRmrVYZdABCSCLVKzPSaa8LzhjItCgj28hRPZYuLTNP4FLQ
RDL+7R6kzVLVkelSWE6lALPatcY+rJ8rdSFa3agfabOoD0B+qQ0pohXM8EgMhRy9gPdPsc87nw6c
2axIN535j/WiOVrcV+IcJIyh32bZSxrttXQgRvfyewi5EUFU8+8sy5TCYmxzbGofYhhBLtpm/jDw
kupdtBCkbj1hVu2qmlaMm+lMqcZjVb7q8boL35KlosCMg/i/mdIcMy5ntQCSMUKghgbUQAeKviAp
0XGKXBj0Uc2RPNArqYhuRGhntEOHKVvMsW8dmHMItZSEiRIXeDrbwcESN+Lp2iBQAf0QyyngYqR5
LwM8O9ETma7CwsLSvjnqWeDvFLmBjgPqfIgzNkRqtuVduIIRFfkwqLyuSTs90aeIuzARz215taxi
d+Ok/g9Quii4lPFg2KLSaPdWausQORnElGb9XTSk4cKyuRWi5xBpLjStiuISgEL1cxe8iOXJhzoC
Gj1IDzTCJVCFkku4pLh946BWZ8Ei1+MGVS5UaNLMM5rRrtTcBfJvKU289dFmAaMZyjxTWTVsrZXs
TQ5QCSzltUO2KlbBTvFkN3L8Q/ykPPy+q6fde+WonuOKpThRBshS91s4NR6gjLOqQ1wXqpr4cbVi
SkAHMVmYpxnD+X834BxprOdh3SYywqyh7Eyce4Il0VE8ZaVA5bF2C+u963ZmGMCQ5yjitMJZB2gy
ZC6ARg5Dqg1uLDGSdYUrdpajtSlOoU+j9feTX1Cm1h7H4QsxSBv+a04S77qscn//StdJCjLkPv4O
fr3eZ4oJrOrW0D+grEeqPqBVKkM014Tvx7vZ4MTvDBIVjLawdU+PevEpmAHtjYHCRomIYwx0XLlF
WRIuub1dNE7ahHBhue+Tgw4fYlBKfn/VG7elORq67wWTWzUae6BzB1AWX0QOT8nbtZUyS1BH1Q9y
5GjT/UXe+BuEEGdyrW1sBZjhgqoLXfIbB+Yc/AxQpJkYHap3RfGQm7tedMyQgs/cS6s8Xvv5+t8+
0yxFDbWAsV7DWoRsbcklAu7vwgTcyn6VWcYY5DzknYARGMKrzt9A2LbAxePWa5Kvjfws127lg4pp
fJj+ZZBjpw5CD8ILmwyUiz5MD1lbHZiENojBaASqBbT5nlXhza90CtkbJ/J9apnJMU9dzS/BHILC
uLxh0SXSBtIgt/q3DzQLc7Vq9P4giOPWElE08V30YX7/4euEC+ylWYTzk//3fQpb9FCvwPUx3tRb
6dDfQd14PLQb5MI2wzGceepBAPxTOXLXdKyFqb8RwOfQZJNJkdBM2V6TfPtVZ/vFOmhOvw/uxu6b
g5L9GlxfVk4hzvzI8pOwlHxJxrR6rmy/OSx5rEXWjBYu9FySicxzEvC7uHtNpSNL4HwPbZ4xf8+4
2wQriDIlxesZ9jjiRjEfh2zThIekuEgw+oTGQCNHNLJIi78ZowilNZGYAg2G76RrINT4Bq9aCpIT
wKYvfU3FjFMt9qrSiwLYp1tgqVs5DU2Ydeq0gbvQd95uQ/6gB7iq+fBWKYhZJft++PKFnWltGD9L
GhoxtlQgH90W2V4c94m2rYevmq8K1ZWEFz2+D8eTUEHKjnfPpRmugzi/WFJ5EoL42KnM0dKYQlLC
lepd2q4MIz5rSF2qaAMlUPmB6y9Dd4yipwFuDiCQRfea+VrzHYcaafskPiCg4KbDKdwZXHNAndYq
QCZYmwzYRGzQ+i4Mcrz8Qev3Y7RVAfvuXdYc9cpO9X3U67RWYKeuWqRqwaTyaYWCfPBeaBlh4JWG
9UNXb1WJdKUTFid8xKHYlR0o/7hcBycxux+zXemvReEQZ6sg3RXlcSjvw3KdJDudCXanwyrJdPto
LaP0GjkRIJ9WB8WDgIz8MVa3hfKZ4WacRLsxu+/a0i4LW50YidUnM50YZmiqSbXeOBiR9DxI2SvT
nxiufZVwxvjVJV/F69hyyGBMifsfhdZITkSlLDok6JsKMtK4o2+SY/8EXVAP+Gqn9tSVtnQZuNVE
nSPRqqGPxnCc2vwU7SM8LLk33puv8Um3oeRw6j1zCwWRV+UFOhsLl7UbuZc4y5VZq0RSLSlI7WJw
NEpUfQfchY0gRMfThHsq+/w9StyIQHOX8qBThsasGdr6Vmc3Q0bV8D0zL7//+M1Zmp0/eTVqYmFg
llq3XQ+HfJNuemSPlqfQaGuuhlV4ZN7vz7oO98KKmJ0SQu4HY27iWSKdzL2Fp84Dygu+0wxeovDf
ogBFEIk+pm7m6KvQDt3Uzhz8hQuHYP/+Ere+5uw86RWlCUajReWseOEqvAF7hQSL96dbcXe25ttA
6cpcxGnOdj3ci6G5iGYPliD94lvrDmko1HoVClMDECtMJ3xqUvL7sG4dJdNw/9hsaoqCV97jwZ28
ia39GCws8lut/DltowSRlAWsx/oARdFCmhxGJFNHmLilREFS2g0P3biKyntpJHtl3AnGi6B9SCPQ
mOKa5ZcAVVZR5AeWgWhnvCZSdYGLBRU4VGRzT1X4QiJ16wPMUjRfrLsilACuS/uWaIErBguVjFs/
PNsg5RgqUQRa7XYQLFIMKfSNlwCI1xUL4JE22xBhqcQNr+pxK6w0ooGLUJH3CfMIGOs2BK6Vo84/
WUh25HMRJj4txWupwWwDmHqWqUaBEiUo37b1LLXkf9Jz1W7ccmdsTLc6ZpulGtNPwefK434C9h8L
M07gwvyDsQyARMZKcvLuFcrtoYX5TyFdnb0X6im0oDsVH/E9UPqDTI9/ylEz1YuQpOzbF/dDD5Ee
pHv1iObR8FEMhz5C66gjhs5IUd0XxV6oDpbM6DDmbgi2fZtAnyoZd9AFgoYPgwT+Ie4Fqoqy16nv
jfjOqtOoQghyawRHTTmwEGnGkrTGjSUzJ5hYujBIqT/hacs7lW1RMFzY5dc5E7L1AwT542tGbS/F
aoBVPi2XibyS2bET2TkqND4EjCekLHQlvNYrKNv4FAYOZFEL/Pq6kWahDR4YipBON7pR/MjZSc+l
hZ17o6gw55gMZlIIjeAPW+Vj0J6aHCpdnQej4lJzjUXQ/42wL01T9ceHy5o+ELtqQDJiIicdkP9m
Ty0ixe/R91YD6Kcl/8fPs4wpItPUHlTfknBmbNXOCKlRMDvAQ0rzC9VoCNDXuHPxgmpcIWmc2EYE
bRou5Ke6kMkQCK8NREqJD/2B31/r1pedha4RRLMUrMdhaxrwQDHAc36SRlxfkDRGxTq+//0pP1pz
17b4LIoFnR+rmoRjnYNuorj1kR9DryblWnebY7rARLqFbvip5/3xiQNTDguF4ymwy1qXm6m3hjQb
vTUUIl1hvZikTHHwymjm3BNoxY8QtkMmqTxXB2MrrRT8FZyTY/oVHdITEv1VvxdXxd5YW/aSPPjN
NGyawj9GlyupXgo5Rlc69c5wJ+Zbu4pBFFKREMmrZJNmxHd+n7Cf4uO1Ic7qU60YNQVrMESdf/pt
QS0dyv0qVJJ2sdES3Xqx8rUVodSNWpvKzibTbT3+Mvs7DU2esQQuQRRdjWe7oH+U9Y0SgG7S73MY
71nV4CXmswrzUWijCBCyC6Bs0mWHOnsa5cOYn5jhqFBPkbwBHOwqfoi6tyFfgtpcD7zwR/77Kyq5
XOhi0KB/Uqd7plhQNl7i4F4PIOYcvK+huWhpMvJGXXnJRrAgQNwxlxrIN+I6ZMFmL65lqllNvz7F
9d4dXcj8E4nEDjIlB/gagIU6G8hb5AP8p9eQLLaSb32zWVyXCzWoy3BK8MoYbbuQcoMtLLQbYRG4
77+HBRVJre/kn8hQQo1edBjtV6ZtopMAbU5y0JDYc7qkynX9QmZasxhviEjUjBy4odpt0UvM4IuA
TrG0hJy/9aFmGWZvDYmoNxhM2ry35mEIlpAlt957HqYFzq1SbnBpWEOC2rMcIF+9ZAu9P8LIN9qu
e98xF2kWNydlFq7NsUf1W4ynxxU77RnMaHsyCQDRFp6m1ZrD21R0UYRGP+v3eHMDpGjOSQGDAZkB
BZ4sE8mHPAQEyBxM+2O3DH27HrTN/6L8Nagl6njC5VUgx57sChKR799ffwoe/42WUJr9exF3UPAb
oSo74NZakoB8vRwel9BRP4CKa7892/d+lQlmAWWLbafBNjAaKgKN6TdTaigcRy9qs6/CM+5fjpl3
NC98klXAAuk+Mc1TARlBUum5N0RnFj0IJrSr0r3FXvvhrS/ttBy2OhD0Wp86xWCNMCwVnEJCtFbb
jZYCj52PNdwuQpbTuAMHOr+HZ+SqyaWVHmlkiCHh29XHNnGhU7GCEyCU+wbIyOrNWg9QA01RwMtQ
vBoVj8Wy2zPtQUUAIKWf6atcWfpCPwnatS80C09SU/Vp1OHrP7++PwTO19Nuw8j9/4cvyLR9rz1g
FqNyuJEozAqxdJ5fQ3Lned7u8fvz96VzPQH7j0axWhVW2bQM0JbRsgfraCTPZccclryr2ec4er8/
5Ub8mBMItNpXSpinTIyvyivGzM0FAEcidOX0u2R4/v0hN/Iv05xFqRDAUrWPMBFb1ExJRUZ8qxEh
apPRha91A87+X0MdydfVeAJ+5ppIAz919XDdgqOf2IIjRStNL4jIIduGHBuOWD8R6t9uN7AZ+3uT
Q/RVgzGNgEaqUjuBdVdE+sLd4EbiMEf/l03HexFk923s35u9SVStIgkUtRamZfr8V5bvnAIA4J7c
Sw1eXJe8wAV0xMiP7D58kMeDPrjfqeX9W+UMbhV/fyLZGAcW9AE4hsZrn6HmoyGJ6/2lCtZPR+Xa
SGY7PfXLqsvgYYkWTuvKHlvjf6fKIFEBf+yg5QGxPNxx4cS+4WCzQx7PRY2SvMVugTH6Cx/0RrQ3
ZuFAGPI+Fnx01H3TR5tDtENYg/ZgqwE51mHx6XrkVrAJWpi+W6tjlrMETT7qLcxatrKykbuBJFBd
N4RHQTDoCIpamnJSJpmnFfBjngwPatEW/ZZm0QUuWAvvcCMCzjkEip53XQVHJOhhPL8fH+5OLyZ5
vF/Y1D9qV9emdRY3eNT3qVUgBhaZ72kBChLShSnRQcmeReurzwca1xXYNoxmqgZHB+yO0Sd9chQ0
mZjqZmSdbdXQiwV7U5EuqtmDW7cWuo8suov79sViPoktfetL7XvXvsXVPbAIIojZYefUY0uixly4
gv50xf87FDin/L0DGID8vl9Y3TZSLooAlUDgDXwzcFLzszUEaEStOEQfpV4iGVaIBUBaDYdQuUb/
yNoUsU6a9C2SVSARoLRtQE9DKmS0ZqJVlKNtgY4SmkZlNtIBJP266D0dwoCFUhDLv7cGVDUFL+kE
W68lKoVLJJXrRxQUif8eUxkDb6fAAHsbiRzNKYAncHAU2UkwR6KDTBwb44Ks27Skr3y9eR6FszCT
rQZPUvklYeDwR5nzjyt4ltJGqTJkisZxZ5dOmnwflS+yX9kcGqvdEO05+xL4Pq0kyluvUdahfPf7
c28cvMZsPURMg0ZBhKtTyvYN+j4aIlNxn1jbzlxkW9zYnHPyyADXrRo7FLJrhNu9PZKvrw9kt4/3
59/HcH1WYKj19/xzHlVJopj9NrJ81KDuamGhc3+jJWfOeSJ5MIaG3/28+ZT3RzaSTGQNuGmgYqmT
zEnIAZc/Z9j+k8SUDD+ov8dSQlM7AoYGnbIuIWL21veP+T9JkuC3Z+eCFTRhkSnTrUm7i5THqH/U
y4X87cYZMCdlVEUsRnUyQmRHOspjY5vGHZxzlqL7jUWqTwvrj8pSlfJu0GQc2yiho1wcuePKnHD3
3sfLI3OEdXAUTkuVpVsjmcf6dOBFK2EC6najRA91si7lx9/X6Y0KmTnnX/Aw4TWEnNErCQU4vCuE
ZSVRxAuH6MiYtZQ3PVFC6H6FqmtKn1ap0jTLN3Lb7HNpXMgObu2W+Y43A6mOdFzVRfNZyC/pknvp
jd+dEzBCMZSsQMLg5OKSKWuWrn7/ajKsYq6GXXPOvVA7NYPTVwZoDvYfjKNTD1KGTewIOwlSuTHp
X4K7snZL7aD6NGtJERMBF8ueVB3RWyev3MA8KZEtA8fGVgKjY+iojZ0ob3npJbtwlXf7Mt7AN8wA
18HyGnhsRLQOvDh0Ye/ZqviHuDYS4EGkDy2gfr6K4AjDqKFTgX1yaVv7n6wlwrsZbasIztZEfoxk
wmTXGnap9RBBXOUbzmCaAVULByAmFhP5HH1y9TF3eOf0x056LlBdwqWn9vTvEhg54P+g+KitlegY
wTAbKoapSSohJHXFaXPo6l1iwpEDoyMlUgRY6wKkfoo0YHqBkZDWwalvTplPiuaACiIvNgnc3xTu
jXnjCaNbRvKqfFC4bZ3hubJSe8iVSfmuvQzfhtK6xjcghvJzbXWu8IEeaTHsEv1ODzJsB+SUVBuH
tcQ/DKslSr4roM+W74zvtnTKyEuiTXTqYNWYws/DHtfGHZSDyvKk6R8i/lgqOxw6vdCSfShhEQep
PuHOzBQv096Kk3xuvKh0sCH4Q5SvkLXqGgD5dJTJCENfJCvVqxK5MW5USCpKR8Yv6/dN9WlCH923
8eci4GoAviWAnqR3eLHugA4MQ786oe0DVEx7MBEgY1wBMr5OA0fuSJpAQfir6yzbMp57bMtY3sE9
j4yaJ33HxSYACg/6c672CSeeNqTye+WKOzWmxjkyaLaydlJJrMzpoDMp70eDBu25K1/jDpoXu4Gd
28rj9Urg0OwkiWyXmR2ODhdW3bkaSHoXuG39DA/EhHlQdmAvAcgAcEZn9pjb3V22tZ5K8xhJdHqD
0stSR33uX1tGueB0J60+mNBEBrdBLrHWV0lnG9lasmxDPQJtqmhOqdrak88g+V0eVFhcp64BZ8P3
EKz20RlwSY1X3Z3FiCxBQwwlErldm71b+3TyZClt4QAnjtyiXULrfK33q95aBdUlwwqKNxUGfQf8
acU//NRuYnjfUmtXw8w6/4zzzSCSZhMC3W4P2SWePOyRAF58f9/3dp7tTfVYlOvRh/trdK5QdzHt
CCr2KYliL8t3LLah5d+aFxSPtCeU7dmzDnW70htgHvJRYfEHVABPeHTQNO1y/EFsHiL5x+DMG8pg
SVPuhxIgFrvHytHuLINYtQcwEf6vENxpLlBILKVS5BWSHQQu9LL1t+Q5hsitse4mN72V/J1D/uOU
wqjWjPE1SPBkvaN/HnBqaBTkMt+610enb7GdMAk7rXqoEgfLVYbC02ferX3MdUKs51FZlyURmz2f
XpjiAey5lT6LajX2nn/hoSsM+PyVtEm/krUReqJB0SKKPydK53DGVJT+F3aLVnu1SksFAjP3gkz0
xubSYzhsqthDfPJXJvvSoUyds88eGqsV1CY0EqKVHLpy3pACey2kHWBXzBXEg1q9ZgD/N7Ah3wey
ByUDCAiZlQd/mxL0GAtdzEPZUshEYA11zbGAUw8IOfhvJAJxE9+tmgnMnwNLChOiyal4PY7rqoWr
s21K8KKNdr18hnajJqzz9KyY0EI7Vt02j5w2Wsfn4COClQ0KhApRFUQBT9vBDxqvUTSbKLAVeMEg
2CfrFqXWralQEx32ksqwPYIlkEi0YTVEBzX2Iv3TLwZcb7ctUKPg76DSXD5xqGgiEFTPiWI3j32K
CEQNH+gjKD6uFAPS364IRSiT6G/QsUegEb/0gUrbiJPpzz21n80lBeh3hAS+g/eyjuLeSval5Iw1
zYaLoazAd4rejW3goQTdurUCICJB0BOyRxGSnd+qYfNjA7ATJ+lKFUj70RkO6ygH3yHfxG/smGNl
xysLiICedrWTxRvV8NLIG/hxjGDy/Zr4pM4IjBXHlS/T4bEEmby7N/hd2m9CAbLrX3qMW1UNp6vh
VFqPLdgAyja+E3YwIXiAcAzFfxjr1JhOSaSww3OKC5pcvI3JrtAAMdhx7mh35rl9Yp+DvC37Ff8c
G4p9Dgk2u4t1WKEVZBg0mtWoxBZY4wonKotBwYIUJG9s0VBopyGBwd6vLfRMLYQXUXPC6WioOJEU
CB4HmVslmEy8aNIgCurcSwDja0LEC7knsrzlPCZt/GWU4UFFWy1EKq/p5xHy+GrrUz3RcQa/Jb2n
1qFdN9oKMIJjOtiVaJfoNjiRCvuwQx1+hPGljXZaADfZ+6Dehf7ZT70GBCvDd4bmkOePRXyQTS9N
YN6+ydsHHPfOWLqtaHPLoY12aIV9OjQ0CPCuCBGVtVPH2h6tQ5lAyQVnIrjVPZAcffZtyi+j9C77
L6bptf7L4L9IzXeCf2dIntjkTpi3myE5xb6TGjtmfKhgNRSbHFZzVvCJnISJje3j3WQTSZ/lpMEx
B4u4DyETh22liAcfl/EkT23JfETLww2EchXjADb8rwrIkh5CurAxT8yH0d/HcrFnA8TkYsC24mw9
NneiouJNO2/sc8+CUGPrJdDXyLy6SGiudmtVxTnyPuQwE7BKd2yKe46NkcFhLerfO6FaozQHZ9Nj
igNfqDZSKa7EvvYgorGuMuCmrJR2pub1IqdDoq958+Vj7GDJEiM8Joq1ldquJrCuIokh0aZB3FU1
+GPohIsPih+TWlCIL+g7Kzxp6tEQT4mEeINDwBBMSKqklIXqvjCFI6uElVmDbzA8+KhBJhHOoHqn
YR10iWQL/ZoLEmURBgJN2rT45H2MNCDx0COi5mjacIpEnR+KbDhxA1+1AyTemQZymtDB9Q8dvCRz
pebYdsBHoWoB/s6qiD8SSaVqpG9KjhpeaZKOY6r8lObKaygAG5zkxGhgICg3xAxwzGqwZeO7GGO2
0jc1+87yzm4b2TNMrJgRzmbhT4HMSGSnapGOIjHRmwelCldW88rqo5Vto6wmairRqL8PIvOtTAtQ
H+G1VkR2AhdCmZtuEV9iObfD5iyq5VNotG+DZWD5CPu+CGQAaU3o2SK+4QDwebOKxISGgfQiZwo6
2cElUODb2mP4zV4B15AFglekvssYNltMgiB2Y5TfAY3hIyTkMPKmzGjZs02OPyjXnKol83TuO0Lw
lKflro2cOD6M1YMivGbs3MXYvGBk8jRF4wbnprQpRX6srHUvm0e0VhyI4GAeLwUWcMIfZfbEMOa2
e9Qrwxt8KKUEla3pzwybVGaZY4EXrLcC8ZXCHjMJaOzYY/hxX8WBKnqi4o3VQRbAb5v+gfRo/JRM
pFVsmrQA+zKwUEQL8sdQec04BP8hYiJCokj4hiAPycuzJByN/rUpPmttw+pVk/J1XZ+L4KOAt48f
3edGAM++9chfBemrN4wtmwJguy90/FKbobd0MdhWMvYcPSdNuQhyRwelIyr/tPyNOd7JuLGisqIK
u8LYJO1ZAPOhiGleqUSE/WQydB8jwNR+B+n2HhBSXbI7qKnHG6V4GaKTKuMiAU67n743DWJEqRKh
/+5HOP9eWunU1j3pYJMYQtYuCfp1oSAzZAhd1t7QIjuNoHA3VI9tmxAFMc9vP5PgwMFkBbuohUWz
ZO4rgH/FHFKUEjpy6M3nU3k8gv9kBQvNXHVKoMqSKQXEDAx9uKubSx/dpZA4T3ZSDRD5lvUhtvw0
Fw3ilw84vnAp0LqW3mAzkwa7bLyM/4ez8+htm4vS8C8iwF62JEVR3b1tCNux2Xvnr59HwSwCfVE8
mEXgJDBE8fLy3FPeot+o02MqvJbQmYWPMsb2ZZc1z7r0WusSCcChkSSvqV9H5OLOU7+5DlYBau7y
l9hEdt+rX20Y+XkUbmpWTe4Ee9TI08mW9UTYNd17OAhu2ah2m6EdJlq+yapoUc6CGhtRG/c5oKSl
Llb1Up8sk+4jkwDcRKJNp6TrUttY+clSeltkC4bxxDvDsWy1a2HUHNkYvZgwmRI6xvMY0birZ8gb
Bi/IWxmBNJlXvTR458g+Z7zBY3MsUcbGusUvwaPE0Xca7KIefvfbLL4k8U6bnzKF70Za24bJOqy+
8uR2nA4TNUrSOt2kYPO0rxPi+ch6JNiBzduR3EfuUrsMK9cgcs3Br0SlatQku1I/qpQOHiLZZbnt
sOewVKjU40EOnif1FCPXUW6SEWZRflJ7yZ4lGTG7U4ZHkT5vJaE8zkp/yIXJL2kOy2PkzjCijSRy
pXIBvTkzW++wSa2Yk5btXUUy1bcdHWCaMUv60U21P/UrQ+pJifECCep9PmJNqX5aIGMCqVq12mQ3
xmsETDKOY9fssBpRcCcP3ufpWyxAksmfsrSxJNJL9YCa51GhZlFRZ2K8vO1aMKTV5DRV6ZjqerQS
D3dAR5ImJ8l2aG7Bl545SqDO6M+1EnlDLbpL8EunCZCRppYqb1T1pNfbonzqjchfqEVE+itNW57G
M2m8m/AeOlZBtB4oIYaOSbNsOXElr3K9uzeNCJselRdRdmqq2aUbfTmrPT3rViJZ46HtIF4q0sqk
35B0jBbJFZZoTSfXijjbMSePBpSHrG3aH7SZl2acyJcP3fRojUcr97sWAeckvMnakLt6QjwRBwjq
/ETxKPVSZdjHSwDPHxR5K+wpo0MmCcZGmAonrM3VxDQOlCoFp+KlwuzWqvrSc47mtDkEVSflnAtc
5M6kdbfNjBthll2mQEF7o9bpRje6F3UsXTxXaOClMPtax+r3yjxRVH3O1ZrkqJo7NM0MJxpP04Aw
PcdhT41sFDV11nDTlvnOYA2gP62EBM6NPjki7MRlupvyaJ01IZeXtoNq+Gq9bBcy3FK7iRrpRtWK
tVAruFn127RQKXeoc7ETJwuBkgVUuXaWCKvL3NxMOhLHOckRMxG1ocyRExcogEC0Tc6YSEWkiSC6
SuBnseR0QnvTm2Q+tX6IjQKGfeRbC+vUS445mE5Lty0sTKpNMEokI4kEErXO0KsstqpUrKZO2I5x
8DSN0Ysxjm47ZI6a9ngIZbbGiS6Vht2X8iaEdKDORCOQv2gyZGHmtKjDpdVwKpUKKG/Ht8NXuCd+
jIGtKBOKdeKTJdQvI8kBpmr0Yxa7ywlGL61CmhrntiSNK1RMfOMsD9A/RWXDiGZXpYId1ehZCM8Z
/6MMHRv3VSZC1dk66J66Mt5m2fCqWNtp3mTSsyAoK03YWtOqljN31hUiy2MbpFurN5wx+kxoZ3S5
ifWX5eYZrshITxgnQ6EsXBDPVc2VnCqUn4VjpUhOhKI/UE/nISguS/emGO3xsT7OhBplbP1eG9xI
RuRKk/1FKewQYEY9ewEeQzV7Rcu/zJCkeDHW5zCgiXTBypQpdZBOz32vP4ctCu1IZQf3Wi05RtYd
cjW6wdHRNfWXol6b1TkU1j7SfOu+pWPUzsZDjmgiRP2DEp54Wna4EEBYjbahjldCL6B+kqpjAwdV
FN9KdFmEZCopis9Dul9GDA5gQpwQolQpx95AF1YQMxQKRm4Xp2BxGPeNTF4nm/4QEDPmdFXw1Krl
sSjJzdrF08b7zJRXYfnZFcs9udi9iEpoO1nOBDZWF1hGD1s+0OGGaIuD5BXTJrB69DQmRxs3uQFM
ztgPwUAItBxZfq2tdIUrvGMZo1NAAI6CyTanbyMCUkn3ShjCz1ZW9gO9tAjzRgtLrk4WtjWMnaU5
W8PFXitEK73QHxKyg1i0TsG4OJJ1SPK9FGg7saR67r5qqq9A6NxBz5ylo6CZVI782JUMBSrnq4qW
WCE6XTrsq7O0Bo1GK7ht6KmmXelnSuYGqeKW9eggDObHnWz3mnYyoqfImm1NEg7tojpVdawBByue
URxDdJ9p3FrkovGTpt4u2SsT23G+KyvdjrRM3idV6iaSth1H9X4elGNA0ZuW2Q1S4JDBOjs9Z/eL
9NYE6e/kv0vDg5LKG10fXjRkGeSe2aswhvbEjpQq8rTqpk4sUEUx4OFz0OCV7SsvUQVP04bbAeA2
V6ZdCgcuJ781gkMZUcElK6mb9/LYOKKE53ItblWZdk9JSS4KhTdBx1P3g26u9IpDYprtZjFcaaTQ
T5G5mHRi/3jSmnLf0pU16M8sJzGZNwP1jmIJAPpqR+y024xWgpWRPRZthaUeXtVyQO9F2ppKfRRV
HT3nRSBLMo4NSzSGXxZll5SmTs+hUkW3oYka7LKZ6JAoZG5RkR3agJ4ifQgh3RqMacWiR5KEoiFg
0lC8jdVjwUkwz9QJsrZKy48ES8ux2onSPiMeLtnZ95MCHficsZuYN6pAKfPoroqeFSRbks50RMy+
wGXbufGulMduoDOrv7dSszLJAoWMjEVj7mohWiPs22lTtoLbm8pG7wvbUFTbaL8nKi8SUwDBSDWN
2Jsu5bqv9hkKCZXwKmN9XZ39/9LB0aojU0lHoiGKidOa+OcoOWRBIfYW9cuKZMcU9lkG10qj7S9D
3K0Wx1LRoUF+p9fKtVjSo75Vg5gYTMU6fKYo5/bwMqf+EAXVOtSpn0noeyn1GCQ6cpx9TzS6VOMp
zjm42zup6pxR7e7pl2fNqdbp3IdfpkH3WURHopC3sVb40fAlS3Rgohyv+W9hWScWfJgq3yhlvY1E
w0cX56Qb+34kp8HHlZf+zDc1OcqKTVfkTk+1Io9Qg8flsEyrwnorJLoVIv3sSkftiX5iHD72uHxq
xVuVRL4OlWdIAuiqs6uNzyVhzpriZyF/CZKKqHszmKqfJwmjhpg87FeDPM1AHB5eBH0l020V0kNK
uiYnz62008DAaG+aeJBjimw2mVWXqyTSbbUdjsvyHQeV06qWG2AKNFWqKxGiy8QbaO5ZUbgXRw7i
YiR6C7Av8e5Uq20h0ZQaxlVNmIvzbBORoGWA+PKWBoTOHG+Y3FxSSF80fiI7V4v7HAptOZhe1j73
C36T01veIZUbnKqYqX5xwrXYLeN7y9RpK0W2SHcTJ/G9OYjQaEjoRZwwxGHTqSnQC2puynmrS51B
Ys8EaC6qorhJccNM1F/BEviWuTa7hqY239AArTrR+7QSErsY70waA3VH80DbtXqwraN529GujE3Z
69Rsl9RMf+AE56nmVVNPh5ytHLWrspwcwZB8DdtAhcpvgvmumo09Ylg5qcxpzNifctXv9UcNE+xm
Cd1OIBBUnTuN6lGsmZ2o78JC0BF6FzeZNamw14rnYdK4HwEDF/TdcNi2I0V+lNvsXg8/TZqvgxV7
JbARgZO1AWVmhoWrFSR85ndjvHXtSxKd65fstVDiVVEiSKFpdsR1uta4y/PEFdtxo3XjNm3NQ06q
L6IyRi9hVyMLmBYjJVRyqEQgS8G07izjkKGbIQsboTe3ZaC4NbMw4D6uMSGIS/06yCUzBVrheTgc
lgIFiDBad133Ks4Tjev0MRKtlWJRZKiVvtK65q0zFA7nvnIlOhZ5Mj0VQ0SRd64FjSH2c3WhtERp
Kpeh7ok4GsnYtyUPwxLu22oI12P+NsrFepRbb9bwiExXoZBGtiREXkYtVkkQq/VtOcPereRtUu4s
jq5Oui2GfVm8DtOr2r6PDSoc4Yu0ICpI20WHmxXksidYxWsisSySrdG5pb2R6MUqClZg9AsGeulx
0iSnMt8r8TVmgNuomZt2GdzAmh7qpzBvYoYOMk/PHHfBtLWAnql+K8eULKpjDNVXn42rkpcLTcFe
vbPS3UC3b4Hw/JCqTwM9ccl6UQcL51p0EqLivQwnhwEzPcnInzNmVuIkPWPovBrq5j4WxYcJhSo5
Fm609kYi+yz0eBV3cBmmoyCNe63s1oV+Gyx7KTe9IJV/ReM+Gw45o6+67g+WaLbOKJe6q2rNTYjj
LBPRR2PRSBqX7zyPDLuVnqop+JUWPS/eIDtDM7sBx4JFAwJS+ZSXx4pWtpXKW/I0lqH2WgojI8Wz
LrvPhtQP9e5YRnSmyTddTFDpnROig4dIyKBA3uhE3EhpV0IHFEJrmDs0TMTajBeKCYbW0PdWRy9s
Sl+WbxdGh1blmeTpgyXW9tingJqmRy1M98lQvJvw6ae09yJL3sz8PP8ba09PCZZNzc8ugjXAT1Gg
wieM9Jh82nqzq3gmXVxoztB3jh6UTwuQ5cwIP6JE2wgDGSAhrRdTzwohu9DpR/KIeUf8PlWGG6Ba
oMiIO1R0/3V63zRBUCpx0xA5mB26ZVCn8tmblOYeuTC/V+glMkqkaPHkar6b2i0D9Q1yA+dppGXO
TGOmfRD1QPkalJryN2B0+vQdmy/h/FEwCm1byeu0ap0vYE6pvtTwvZRua6S3rWE1s5bNeLAYBqld
4CrQgEzBM/j1avlSGLJZy4y+teFpxCuBr45ngl3w97np6fngAnzINcNRpMUtyDwxgGBUlxf7vPs1
ZO9xX/sKnoUdrCymviY9toFiOTZulexYRO8hRwWmI3akfzbaTBLeM27K76UwcIWRLHUK4ofBYB5X
FYKfL9ExMjZ9taF7XTK1GbtNC3kpHE+NQNIqms9CjCZsuFkqP5GNdS/QeAg7t6iNlc78UUo+RyT3
rOl+YqtOCAuk6vOs3qpZfzLlwYcI42Y5UgYxL7jCcCNOnmROMvucdRpJv5LSRLaFSrUXRrpSqHj9
shHJBIRsO4y7YRQ9cWq2uGOuCY1CfzZiHr51Yl/ZVv4iPYQULRxfiYaF7Bz3D9QQKlV5/GmmuCgl
6qcynOtFtYBGJ1q7ZSn8YjAJnyIWTsstSq2SYzXJasKwkYi9L7v0FuPP/dime1Nf/ChmHw+D3407
oaE21eJDrisbqceZhxiZTFTxS73uVW29IN6KdbCq/BIYXymP6Uwq99FKH/CWQgYQkrJP030HGGLs
qTVPwCh0/VbrjzV5gBxOJ4EJjcDkL10+k/bZmp+z4IsTHYTgUR38PoKofNKY4FnBRk/3BYqwAE0b
ieJJugE0IDXM7+obU7gxwZRZ4kbottN4mzaHsDqq2UGKDrF0EOdPHpMrNvdtH7ulFXpznNxF5VsR
zvtFTJChgFpgzcnrWIkYSH7q80utZDb4yZtSo1NS56uMaSVdPzqA+l3dGJDC7mNzU0VbsWbqS6Xr
jSZGN9G93qCwwZSyTu+qSbDPU4IF9hhi1yTNDyOtnF7Zsm8DC6uF8E5N7iqa1lb9WBn6bd/Ld6GU
n0LVF0e/4le6QWEVdTfIv5Hvp4Dc9+JnOpcfbfGSCLcLUxnLSPcTarx5rK4jwokFg0yoDpl5fqp4
NytHAd1/YBP9Y5r+qvAMXUI6mrsxpa5rmo1kCLzBQATqfNhGEkCWxdgu4e35dNRziTF2ATUpsd77
sj9NakOe3L5NzadVv1SG5mFM6YUWk7P6STfvC6tgnPfRRvntElp+e06wssKtlm7X5hEWwOZWoohS
1a+SSIgLc7c1RHLi3Nq24tG0jkMCR24kJxFRgo4qhEmUB7HoHKPQvDGo/TB5tnD+CBNfrd6NFoyW
pmxT0MhCmX9w/DPlYX6vxvhZO+K6LlC+OiTivWze6N9G6ulvuskIJHSIcgb9JSpLIdtItV+Xu1yc
XSwR5pGmOkmw09QVTapdwS1MyY0WfMmJ+pZmdy2VnXwSERF7IjMZZE8VPxSgDSI1PGw/XV72chUw
NuG0fuYgTh4XC6wPp0yY3Gmj3bSftdE7VebLlp/N75LhCt+R6uXCqUv97hbFTdkkA3eWbwmQC7an
raOfOD0EOocZGAUnqTwcrPgl+WSyxviUA1RiFy7Qazm7Hue1ydZtHdCyoXEAJ0tky9DSHjcTvEUG
Ht9LQCd1JYx+qilrtUgI1ih12L260j9qRbbDzgnuB5oslfWUI1lQ4Wy/IqNaqn1b8lfgsDTd9tAX
xXLHGJQclnwzxRRTp4H3LKTekp3n7TQx27f2PUh3crYFlK2lezprPeM9OdjNTxi6H03ltgcThTRD
abhRvOvHxwwp+3SVwfZKnEq6E8SbqSWRQ5D6Niy3fUWVQa/UkVLIFoiaxc+DsDHSDw5vLl27LV5Q
26n6FZ6lw+icgG1yggiv2kcT6VnxhZIg1W+78Vaj3h5WUg+xh/uVHydqATJzkVzA8givael31Z7U
IgAlkTpgqePT9FYO6+XRrFaq8ZBpTkzN+92iqvmTqIR0De52QSVQo7Bt+hG427wdHtIdIxTAE9lO
v4/uzJ34QemuH60f6HXXrnUBCk3IpchTuJbZUgrshOIH8O81QKJ2gQgV41gstZkPHrfx0dwON+Bl
ho/qeb5hX70Pt6TwtWhLv/6N5Lu6Zuf7+wPHWUxGLDPNpefjJJsFW9N8264jlzGbHe1MxBi/f7jQ
FcCodgEYDfNamTqGGbtSwGlMpSIheko6M2hMe7qw96WeTmEme7n1ZQbTfT3ThKRxEoF1SWkhgWbl
JVLtH77ONfziBaYUJSstS873Pa/LVee9nJjOOOc/jEXco2jf/kQ1u7ZRLkDkQzrqZlryPMX8GKnr
1viJ2XL10V2gRs1FJ2/Mc1T2DiKAiWZDV353VoVhR7pntYbsB0OQK2ulXoD5Y6Ux00BGT2TAQ8dA
HVgxj3GQ2HX1kzb/NabypbBrLIadMMTCuDOC0wTYqS+ltYCeAqaKtikjGzSAN5Q4PibsbGiV0vKm
+q1XI1jBCVRIqd1ZZ11jOT6poXBfB7RNm4r2WrVX8x+wwld0VUz1Ir5QHy1iFALTTfiGUodkKpMx
OYDNj18tMtLE6QMinFF/M2j3I4gZZI0p/hhpz7FtViDv4CbU6p1krUSpc/+9k69+q4tIxJMpaTpZ
MA1/i4RvzxxvsPAe+TtOy4tzIzjPodOto6310yWvvMuXOrI1zuZtK8KoYzZLEuAhrQ21fHING5jo
JtufRV55Y9dnUlX70n1TZlm35glckEcmsfr3jV/b/+pF6BrLpjSahW/xNLhgsNYLNIDQvsHtwCm9
yvkhcF1DOqsXgcsYU0kVLH3a7QDd2dXmTXZOjJDsyPsa7M9nFWkUTjJ3e6T59WG5v4wfVvl8G/8l
tpjqRYQyGjWtx7iZdyqDwTzLffxYfsCbX90zF0GphhheLH101tFk4G2PZ938V3wZjx3I2uQouwyb
7H5nbNLn4TX/QQb46gO7CFiRRYkcDjNEzBWYX7cl3ubOp25X9rFz/J925zVq2H/kZGNZMLTZQDVF
hRepJGtOVKAphdtMwI3KgXJKLTdaKuzrOfH70PzUwMuqRrrLgj3jsspYNbJv0DJtf+nUxTGegTKT
jFbS9xmnkQgaIh+nY2iRSYkDeoBvC9mUVYw3YSOv6jpGcq+kcpF+yAn+TqYyLzVrDTlhxj2C6aiK
V52p6agAbJ/D9FXu5Y+40prf46h/v1XXIrFyEeTmVMv1rGbbDS6yAc7gU6PtErddx7cILGzlU3BC
q91NDnXrlDvBs/blD/vjGlVTuYhkSqH2haTGyK5CSULY8dAe4m2NZsnkgyd0vwY/X6u2yfutP3cY
3M67s14FQpLrbA26+v/33v3eVn9kRIOOqg+y8tNuNgdHMbrI6RYmSv9e3t/sx7+81cpF0NJgJUqK
xpunGTNNkDtA1aL60AMiqBP6Dipd4+RmSV4ZuBZ4eRcfUfTBlJLjgz7cGf7SM1SZngP6nWr7YepH
M9lmtQW8hVGaTn9Z0PGailcDhEWJtpx+IxifCtpi+uCWbN6ifNQCdAB6ZmLdhwowJmIklZUvXQxO
aW+JH3FyG5tQbW6E5bYfOFOiU2w8Y5oLQOWrzseTFewU9Vgz9Jcl3dZi2KvBW0AfV0r6O92ot5Vh
2mnM6CXzpTn6lWbvOJWhMr/OFQZi8+bfS3mNOq5cBGY91rUu6VEjrUGT0N8A2pq5SS6u4vZLnYXV
HK3H6LFY8nVFcaUKk2uF0Q8p0ZXgrFwEZybJpTBCCttN9SEM/FH+6VA7f8Df9sdFZJbLUI2EHM9C
zQawx7k22TxY97WxRfvXvxfu91772zUu4rCK9EI7NpCRw+BZBBoB+rwsMJKWF5QgdM/qJ7/tG081
meHNozdUiQfgEEW0TZRurMoXu7WWzStRBhGGGHBW1qdEU5+VsbqzRLqqmX5rFuTSwpeJ7a3U5o5u
CC8W7Uvq1b3BsCPoftIq//uDMMyLcMWsDo79NOCNGa3PHg9KZ9r/XqZrn3wRjYxQilUlN0ZGrod8
eMjBTf/7g88f8N/lN8yLCk+3lHIsDH3cpSCpc6TGyyBCcgO9ykJ0/30J6bxd/naN8039EcREpuoW
CzPuRDxvE7gRuoiwYrNVE9XVwTMlwDL0RmOidFav+yG4XatdL1WNGcKNxZJKiBKgN/RSY00XbIKN
sfo0SSeSrbX5KUZfSyUuNY6Hti3TJuJKT2dn5w8GKbeR+/kaOqnHtv5hFc8P5L+LaP4Wr/xjERv8
+9I85yUHn2Esv6Du+3oz/dBAuLpYF/srbse+qaVz+FrV7xUaPTWuRfG68EdP9dR9chuskvW/t8O1
G7nYcZQnaCZVXGokUlYMJTqltKXxBzbgFaU2U/7PZlvyXOwx46KZ66hkdWfTr8J+/79I8Vy7hYtg
3wpy0WYTigapTR7+9iGR6k92Z3++ns2if6L6XmMXyxdxPdXDVhhabqVEWMpcIyxF+J0c/sA0RqXn
uSH7SL2fhSGuboOLgK+PbRmM58V7etLYyidkhu4+n4m2qDT9RPe+kkD+LgP+2Mh5j6aZGuQs3tx4
GerSBkjA+nEsHw2x8Wrzp1r02k64lOVUEwEh3kyZdqjqnPUjKcZQUHdAGfwUYv4ePM3f8lN/3Eoy
hLoYm2zlyu2dlzewCwcMeTe1uzj3IA7c6PCjpOl5+/7l9f+tJ/PHpfImRquhpFzB+NBlzOtkbrme
7E9Qqa7spt5Pis/XbukiEMha2AijLDPCUnrfihe/r0/TmScGyub/9f7/3nt/3Ekqi3NkSsW0Azuv
12eMji3rP8hXXNlbvyP0H5/di0mkCCCzdmNdean6kmq3s9q6Rh76IpiQYAp+yveurdNFCEgyddSn
FC0aji3cVB7pf0PHiZyc1/O53gTKhHL8M0SwH5WD/n6Kmr+3+R/3xnxw6OdW4t2cHdGJ6S8MNFTe
73909r7SSPl9fP9xAV0ty9AEfbF7IoNn8EGT/XOcmNphy3eujFFNexQgcxUAtdIfxWiuxFLpIv/T
gzBopHMdHqd+OidOoD9Jdb/691678taIF81C9LmDEuwKumb6jsnvrPxwGF8LlOJ5A/6xVtWcaMwd
eRhQBjzBXrziIULGUN00CMtpzrQuVj+p9VzZaeJFUonoWS2jiMs9yK+6WYO+ulkYAgvw9P69SFee
gHj5yuupGTJxPi/Sy8KcXJnPBLK7f3/4tSdwvugfC6Voc62ELepvSSbFQNJVtwQN/u/P/n0Q/iUo
XsrThxos0t78XzmlYl+59a71KzdYq6t2XT4iMr0ZvWUr3cIBQpE8P/3UIr52NIsXr7+pY5U+z9yW
wvGv+IqfeaVzR0PaaQn+wDYcYDi74O6nC5rnD/7brV7kAmo3alZqjdNObCHTSbObAD6ewn0SgjeM
vzIDW2wRQiWzjC6j8iz6FWwBXQEoAqk6vF+y8jilbxa0Mq1FaCBBqD1uKb11r2hfJyAU0ShsF7lh
UHxQBQTQm/wG+sQqnTPwNFBtJGNlYicrnWt3FbuW8exbXEBGOKZd7yhFibke+JRUdpD82/VQLrLB
2sTDaJd8oT7aRwoIDx345wIM1nhfelTpxRsBoM2cYhwBCiAETxohBTWjKjAIkd+dRVUH0OztPgvn
jRgUmx68ySJAD3m0QJHm1q+yxM1P3Bc0ypTkOQge5qG1+4VKUD8GaozY4Me/d9vfd7JxKb0ZJaEY
pxTauyp46OB7CT8cJfKVbWxYF5vJ0AuAT32IvlnzqQCyzZrbRQY9b+R3fU7fPKu3ahu7wxxCgjbs
UGU8PAOKa8P4QUGP0Dwn0qyvcWtkb63O1ErNva7sdo0Yrc05XmVKcVLzzxSSYDt2HvXe6myQUWh+
2+5T8008wy2nX/jLDTmAc+h2DRVg2O4lcQ8/yCj3df6Nn5hTKUfMGGvI0wzDZJBZFjTkug02PRiZ
zvjsRNQdhdTPeMxTX/qtFQL0ymHPf0u65XS6YJvwMoIG70NDdNXsXQ7fJvJ/BeuQcQK7F5+RUuOx
06dNpoGOvilzbaNGnrqYflQfo3JTTOrrkCo+kk6guHII4lgnH01cRiQJYLlUtg+FOrjoWXoDtKyg
eDWU1VLt5OHZ0GS3BKNnVDtrDux+NrwYP5F+P9XRRjijfCEnpvNGKbaWmgFKQeQjW7xEeCgt4Sbv
8W1nPh9hXzlK8PkRnJhAb+mKq64qDekJL4RpJY3wL8Zw1Ztvkw7StoHwfya+1JOXmbNb4FI5K4mf
tQKQ1vo+hegTzJqfVwzZK8WpsIbrYX4pzfuQHuT0wEwNUnKQIBXyoeTSaoKJqZrfVvSpIvpeneHR
9D4KeOgWCPwMwFAgQr6q151RuaZmfFUKDjjmtBIT1S4GcQOp1g0KZZUZxUqiizegGFD0nO56DgIH
WFaIGu8weWMZ3CWLjNAsvn8ZlsCQcIZWeLLqxVGn0rfEU42uSpi4EzncJNxHc+aKi+Rl3WOo3nWM
4ZsZTLL6XVTzZhEBIOuDUyLNrSSFl/cwPQHTTiDal1RbJa3+0BuAmwQejPgqBPE2gMR0Zkk3GuTc
7DspD610GzS/RnFeiy36KIb4Q96oXY2vF5UPqn+SRA0/omQPllL4XJbPoPqK0CGNImE9Dgo0CnzY
zNyu6F8awKHVJV/N1tm7StoWuLHl4raLAkdOeY7oTBSBRGMelQiZ7WDdCnUF6Iz+wPImKTcNOjK1
XK6XfIDFzzyuPXbNNhlVbwyzVd7QfB1AFcmQ9QwHLdJdre6WGoc1Eou08lHL2goh0rkWotk6Npod
5VlhOHPfO2rLJqCDa0wwOzSQKbGX5YOHq1dgyW4UAcLpX5EQ9lUxWFXzowZSZsjfS/kjABUcApcb
2HV30nSvUptH9c0Ijicd4VkIJuZBcBNKzUvb4rRU2j6MMUcH24klux1KljMUhj1USFjitdZIgqPD
TZyxgbPa5FjML2VrYt0TbDLsldS4JYhpXjTqpwjAs4gR05gq90i9juaLJDHymVC4KhVPBzwvgu3N
4qcS6HvZ4DnnJTXU9Mrv4Wyi6+0a1pu1QDZhdjJWpmvpDUonzb5MK9xZR+Vggh7tITWo82nIP+Yi
hNXj5/XnVO7n5ikSTaeWFa80j32Psla4Ar4LY0l6FgXCKzffzgLdcf1JjQU3zblxMf4WumFdVvED
pqJ487Z3SQ+ORnhUtPZuHvB1TAxXHU0Y8MwM4ptEPI4tGCph8QfEK8Z42CTChGhP6TQpmCNrk5c3
VlOvBjPaTmi5qUd1goMF69eUhPWZRqPPgi01D3Gu8KNYpxEnZwIyda10vVuK+VYKWk/T3yrxvoKv
1TNHQ/RIFP2sz1eRAXdZV51FbxgkELVKwOz6dzcEXt6mqLbwCrNtJ7W+szSGtvgWhaDqxLz0Bi2G
J/ymSamrN98BoqVCaR0z+VddodxTgUHD9Tea7DKy7CQjIhv9ZqHJDgnRkerbM5BxaF+7LD824pcx
36W8GgJEQ0E4WEl3qCToadMqV190cXTr4b01T0Xvi5V+zIthM8jVqhQnJB5QJI994rE1IZkjwrI3
fKPmGaQaI/hPcQSbPn4PTb1DgQ+tjA+9OMDwAsSuOGJ605WfQn0YK/SGCStLudIYgItB9iAS39Lo
Gfr/Shawu4dVl0cPVvgutls9JIOR+LAHKQTONpR+M7YeTMCVnn4boLn0/+HszJoax9as/Vc66l6n
NQ8dfc4FeJ7AGDBwowCS3Bq35vHXf49MflWV9KnKjo6KcElmSGNLe3jftZ4FcsrNHttqa6Gmyl37
eYwRhYbRPEhfgqBc8K+vmvI+tadhz+HqRQIaG+tc2ZC5Bi1omLmsouLoe13dkYE076L2qs4XlnqU
OfOJjq/lozWoWWJyLrilOonDtPauVfglOqTihjfDvo+TpSs/HLkqWxzKqP/H5E1XyHFlSjCAM44p
EWYhsrGE/kq71aud40mIDphsbRxufnM/qmQLohjGBxRhvUk6VFqWd2qdbYWwHRtcHuJ2XBl5v7BL
e9+gfHeqJyWJEWAgfZRIZiWwpB4whh3uRiE+IhOHYPMY9TkLvLNWIxS28lVa8ed8ED8Auqy+zScx
gv4t7Y890BYzpLKFl7BLV6126sU2FimOi42XsuUN5apGoeP02jofTq35qhZPA26UMXjzbBNuBm2V
1F6ZIPrZYlwpWTYXDWJp59YnORQxc3osUYMZ4HVctHjqILehBqVBxzPT1g+IaxGQO9k8i4OPRDPW
ZXVKxZMJkbL2MVcyymn1eZAplCaxTLLx3TIFigvnw9W8K8WqWXH5V13lo+PPlJmuY3cwXyJ2ajJB
Mp4G20GU7ymuyCFNwWRgLKXR9ia6Bt6KMYAORC6SUCC3cRpnFu9pjR1Elslt2dpryztG5tY3tHea
G7Owire2XBghnbG3Uj3oxVnVnp0muAuiFM+23GX2e4aYNvGKZSmeC16BUTx6MYhRX+69WmBUpdXS
PjT5vQXdaJDOvBvtuYinCzbf9hpScH3flm96u3ERXY86vmownWoUYzs4ZGjH++YhzN5sG+N1nRzK
8b5UnmU2zuhSXtEfno0tqr09YIqrXiN8th6uEw/jsXfPxLlS0eraA2OzbW8GKC9Xtd0yyWmLiHzQ
UA+XvvphBsihoohW0MTlRkNje/dFXL5hHlp02MlsBoY0d3mPRgr6aFLT8bs3pAs9ca9SNPA2Skfi
SK41k+UzFC9SUn35lFkvet/vQ+BPhgjuk5AaTdVSHmqRf/o7kR99cAO2RQZjbawrdJHZXtesPdI0
puzpt0nu2Pqp1Kx5HyEyiZ9Hl4WKr705VbXqStTvUbHxcfBZLUbOOMaWfB4yZaF1QB0sBCqSVkTY
QowKMI4oW2ERqRa8/2KXcunc/Lud4peCSlYHTZwHNKEKLtlAHxdhfF8a/mkwo2WFrjLUUt4yZZE4
N0U+7qri3YlfBaOAntgkigOcaO8D9JClq82cUpkJTB2J9Ig0R219HHFtdeOByQ116bPSwNSywuse
CpmSLj1VzrHp5sTsGTbdWI84I/wKKeC1kg/bxV8WOiev3dZNuXYCagGQYTzvVfUB9RTt90R2SBjX
tnYuo+eeLVA2rq1w3cEJC2ti2JleuLOH8NEH1+Jl8tbCIRwVj1YOi1Edr8IMzxuTaqFEa7dx9lGM
ZXbqY8+0iemV4Rd91jXgNQ5qqf668l0+ACzXSQkCaDhEdJYZjzovn5WIpTM0fuXLSE1BtRYZ5kYv
gwJl+w++mOTUQKlia9You1Cloe2m2PT8paJru6EVVzmiW8f9PvTfEmNnc68pw0mUWwtzi6VkK0MX
zOYuTh3nKuz3BLfz6qDNZHdRTcZhIhZd8ibCpwyHheLvJH+1WiD9RdBrFjRlknNkv5jNXed9GMiF
hdbMIqtcRtw0lNCUnGU2TtYw7raGu1Rs2GeGuguTQ8KA6KfAb91uhjl8lrd3NS7MCIm2izdL6EsF
WsidU2Ekxt4CC44Ybudk8EHaCdngEZYRDJyDeat2D1iEnHZTuRADSNzsvRe1Z6UXvtWtNzNHEADR
0dVZT78nbQu95FFVj4F4M8x92Z39Il4kCQgrxrmGmcYMsUrdERQLE6aj97gi1WcWQKGJcMCmYc1Q
5ih4fCH9t16MnqUUM4dUSCUSc4agZdVtiB5buLZ/Fyr6PGTFV+1dRjOSi3HVqrs6RZPVelsdp3Ld
jq+45NhQOzMnf8yqF8++U7yThn69dHNAXeY5yeWLaSaYN58T4tzs/oh+nSuZIVCyc+ZCq0SLvf/e
xFgJ23Lysm98XDBGqG99HBWhIk5SFniZmmNj2LehCt/H02ah3l772h32t6uS1bLn+Ne1+WCgbVBH
vluNd75xwj5SJXc1MBLKcoNSU+lJt52pzBTN2MdAR8Z8luaPRn7KAwLhGYWmTM0V12YR7SXVKHly
mkUTHBXlrMud1R2q8VQilUhuSnkS/UYDHeyd7XjroqIpXgWeSxInZiQj5OEu0vAh9HeNwJ7jHn30
hK1y19SroroRwLtEm905pniQJC7BjtNxDcCrsGaSPykHsWIAJnz0ifFllZ3GS74y5McQgBSOswId
RKq9+/WAG7gd2BiwjPAORr4xg2UpuZFgUdAgLgtQf+QXius0ngW2de1WZy2u6Bnqcw/VhpVHy7at
Hlyl2mqNjQrABpb4nf1zElRXJVbwoNBqZJegUizq5A7gRNffYFjD8BiwamtmOsUR06MkVbEUgQzF
NnhRpPW8RQuDpCQWrJWjdmU33jovY9BhmxZgBvmUijnP+mSWejPbCdkZqFMo8bWC9MQr536DdJ71
fE45C71LXN+iA0cSdUg9zFUhrINF3cMIplRWM4K4azfetCkWMZv2+xhgarnyg9dKwkwDxRex2GtO
jZ0v2i5mj9/jm0JIju8ruQnbh2QSoYZrPZhrQB51DaQJrhfNdu/yUbvquZ7ihoUPJTa23vA0YYtK
Qop4g/PMxmFNQywPHkB1zWA8rIlMuo2S93Jch2Q2+hUSmsdC6jvXbQHeGJte3Cs1mbFOsfChg6RA
EbVlp/I2meUx88O9QZ5rbR2aIZmTzTsfOjqWdjIPu4AcOndtqmKdaiuPisVYwYyIcOD7y856Vmyw
3Fo7C7v3qK/vQzSbxtpIz61zCqFiVp4817W5SjKxDvx2p7MB//vJ8i9EXs7XMKXMsYG0uNxj2Vyu
uTzm7X1x52/GnVzn62ruL6GlHHEEXWsbLD532b230eblodlVt+ksXfyqJf4X5WTna/JSp7V2Z1Ih
2rpN/WALnD6pjs0VM/NI61Xzl7KW125KPoD7UfigOEp81YgkO2wFXeHcouK4yyJ5HXni4Pnf//7d
+fd9Acf70ngoR6/A2WgTrQZoJtJxB3vsQcUvW5p/9fu/9B3M2G3bInHonuISqkf1AYZsMDCw8kcl
48kAAtCYa5NaAW3ICtT9WDKmi5dw+MVa6S+6OM7X7CbSdDPb1/j4DQ1MURmtVMp6vVviq5YzH3N4
adozauLA/ayFznq6aMo59AXKhexa1F+IL/6y/vultq/ag1D9vEc2pANblOxmi/s6bKDGMMOMd13+
JKDqGT7sxrpelaSjV7KYJwBEOuZEpcNKXkaw2BI2gVl0bbOebOrvIz75v78Q/qry/aU2VvmR1tc1
zmQjBBlYXMFC+sUN+BeXwKUa96fukBw11Rkm9ZGNZlUHI9ZQDAvAr/z9C5+upP+5FHbcL28sC+wg
HZENssRWr/x8G4x0ZkjNJI3iF//CXwiyHffLexP5NdJoy+AviAUMExVyqbah3ww0Qpy00FuQKbtI
U3PZ2N2tRonZLZNlMwWKh8YMbNusySG9RMYabMlVrOgfaIlWNRxBWkwLl8bJYL06urqSQ/OL3qU1
bQT+3bvyZYNQBMQxNSbvSoDNvOmNXVVmc6/u1kCM1qQws3uTc2mewiF8twIXPMnJasxHTzpL10u2
oPJSgsB7A1lQA9dvEUNgLvTvIqLeG5+CwFsMbCU1wsncaQYIqZaXYJsqlk41XBlfXZRGubCTN2d4
iS2KOx0wxSF+NHV/SQLZtYCCzdiH4ebe7pJ5lED9GPs3prVzbD2Uyrf/08XxNbRmiLHz4uvptlpC
nipL9BbNwKDfJsHH5R/4z/f+v8RHdvv5llb/+m/O37N8KEMR1F9O/7UP38usyr7X/z392O/f9vMP
/evw2obye/b1e376EX7zj3959lq//nQyl3VYD8fmoxzuPqomqS+/ntc4fef/9ov/8XH5LfdD/vHP
396zRtbTbxOMeL/9+NL62z9/0yZ1wH/++ff/+OLhNeXn1vJbJj+q8PV//MzHa1Xz46b2D1XXiOKw
LJWbRmdA6D6mr3jWP3TV1FXXcAiqNcxJXy6zsg7++Zv1D9tVDc8j9c7RTMOa3GhV1kxfUjT1H55q
marH7/J0Rzft3/7/i/vpA/rjA/sP2aS3WSjr6vJyfro3XNvjP9W2VcvRPV7j18iQSBrmYGYWV3vV
FA+qpaSYlWPxeDnKzEL5fO5yJDyyvt3glUlcf2iKoNo6pUum5XTaTafpiJI6GNwdtiWrgorYRXOV
ws9VFBQ643pSwd/rqpumr+NNaoQnfWhM/L4xJeDpyMs6f4n3mFJbOyaET45YCOg+7RpPRQjNtnTu
SE/dedMDqBHNbQ4NTu9NMDjlYnSC8qEc3HeB28vNaGIEoYbPFEubbjnBwa+CAYgNXbPpeVUo4E9a
Zp/Y9twHk95cHHrLgRb+qY3L4thVwR2oJOM8OGO0bkLtqOssZq08H55Ck84FuNJ+D6/dnXemSPoj
rwTPsBFS98FsO3bKNpr+2L7reusqAljbgX4qHdjySqc0j7I82fzl51LV7R18XLDRabWQrQniJ7Vw
OM9AypZLO9a8TVHAdw706iYeQYMNCSVtrYAEmOqQzcsgHq7U1O8XWuzvitqVB0cHOgHCy5kVIxON
V+VshwvPOGfIuBaDbNpFOf1pJhnnV4muggsIylUhWd9W00PrDmdrNCWtzs6M94nqvDhOwxDh9tWu
khqm1a4PEa3TDRpkeFKoWhhKp+6LUaVJYlTBm1qGy8wIjXNukS3QlvZLRzL0obQXAorsqYnUZg+W
uYsYOIHzqEOrXads1W9HA/Yy/i5qmTJ3b0zbJDTVqKz4FyJyY5qx/pgWLpe+YxqOqqGIUk1T/zKj
uWYZKqrPpc+eoH8fqSVUvt3DSeHIDDo+bxtIkS+MRwRx8YMMEmNpj9DdSjRq15+fdpdp1o70vpk7
eDZXHEd5Vf84+nxu+ip9b577+ftESGOrVYDwpNTlrirwbQ9Rnse7uGp/0e0zf54B+VMd09LZFnnc
J0SxfV3hBmpr2pnhtkRdOA6gtWHh6g0NmbRSPfCaeF3DNF5lxLU9pVEDWNc17q1I7XZq1iuHxnLX
iu5FuzFuvJtQRt5NXBAl1HTNqQitH0+FIrvlvudmBDOyH0yL246owSetBT+qZFV4JRXj1tcwYVdD
ZO9aJ+52RRfn86Es1XPrO7du4R460x+eFN5l6cby++DWK2nL8P5Pg/SPcfDP496XjMbpDbF017Qs
3fQs3WZ45tr403pMs+zUZ+DD3FNNxH+vZCsshvTdd/p1L6EKlp77UvXdS9HlxkPtRisoNneDFrGf
s0oWPrn33Sm18mhI6nZ9WyLC88Q+98c/P6SSrQqmw3A+2I5dzC26NCtjYN9ddlW68kerv1XMeLiF
xKEu6xEw/+W5oSkIYJaqte6LXH/gumyNh8vhSsgSEpaXBbu2dqqby5gqGrA6VWhsL4OrnxMvZYpw
3HSWs7Mr3f6mjtVJT9XonDp9h7G8+sXGyf15wXx5O9lT6rZmOLaqq19txr5fKkZgaMqmvdzRRJKC
VSE3nX5SBolpGnm0yHgKE/Kxx6JNZlSsDJtMLCtZDUrnEgVAOcoHQncKNDjEQZwtAjHkp2h6AKzD
gG6fFRbPu9yIN1lZYjLTtIjSmaS1EzNyHn05bhJNlXuhNM2mmmDb5jRW8/1UUdVzLEOiDfR+44ZO
eSxbyjXhc64oBAbkXv8U0tjsQ+kfrSr61hYZ9OfQI0NE9j7Ml9j+PCqnI1MHbWLFVN47hsKrIImH
p9JS+HyZz1fSh7qWjJISieY9el6fAMFI6juzdsTB6UPK1b7Y0z+Cm2XAf4gjNzs7smYlCR8a6D2n
WOWoEGmV2PsJZTfHd4e5Di1fLaXxAI9dnKYzfTrjIxGHSng2dBR4IQmAat4wzd1+Dq5/f99oFxvf
T4OmY2u6qrmaYeiG49jTBudPN04/9G6ngFfa8k3ZmoFwvMMVPFed2Ft0RsNSHr5j0g4vpdc9qBHJ
7Gboz4VshzOKnPc8IwbGqPxDr/XWqRJxOvcSTS5IKAMV0ZHtI6Y5s6BmNUsHnRYiGJl4bmreWhlt
aNV0Jl5sS7thfE7vqZdnW6elYoFxK5luwMtDPMhg75eJO/v86bpGgUA1RlnoLe24MZbytp8eRGwR
7u7yD7Qp7UqRDNW1MZTpew7LSPHCclcG8BAvN3rj6jjmR+AKxRgv3CB/FcOYbMqs9bf+aPpbUwCi
SSpzVfSmti7dhHlclV14HIyMEEfUjIbfdUvZW2/UXf156BItolgKyTShYfd7TSaLy93fmMYtDex+
14f+t0TNg22PTu0ub4bhWKfzWPcb+iukv35OQbo7VhvUMN1+zEJlOxrsAC3D7GZqG4hFrGgk9Cab
RDQKbQ26o6KQh6yG9+8EXsBOXO1nIVqFc5Yz2bk+n5zqkPCjj+W1Tqt4Jx0pN74H47OdLuPLg8+m
7tqz7K0kw0UWBqGNmbHUarJ5pJofsaEdhlpTHscUh7QdEEsS6KE4a4oK4bnxXKxI9PAiL39F6LAI
TGN4AVJbzsC2Aiz01cc6kIuw62zWXdMSQfF8LqLpypCla81Hr8+fhczh+vnmefSE8TBGvnX9i4vd
+Xk7TX6ajZfOtWBearblsZb/+WIvPWdINdOzkUzZrIujrEhnag2GUCmIJVElF1PpWcHOqqV5CDt6
TUqfgFz0evOQULI66BrJ5TkO1SQ5W4linKm/YPOyCf4IRUIkvaFWc6cafXr0qneSo4CpNVT+2xiA
6reE+T1T77y8sxD1MmiO04c8XbiXB1XtsIsVNSD7hMZa73XvaX4bxL79rTN0SKkDusc+yfyJEeZB
cl65ZZTf5Ibu3VyeEXASV2lHHkqbO7cF7c4u6YYnoaJgIiBN3DhubqyyLEKF3ZoQt/0uWkLfq24u
C1slysydqRvbaPCSp6xjyGKi+nGUu7B2tHq81WLVWIyirjZGHCY3CS7Max8OaxSKGyOGyG3qgB/N
mjL4+JB6EOdrLy2O8HEfB7sHlJoV2lVWCliclTP12WyNukLZO3tbTdx9hqNujs4iHh+rtMxvWpnS
RgqjnbSq8hi7JJMYphnuBmHv/KwNTmWjE7CQWhD2fITA/b5QXf0BOKJ3GNvh8XKWBsnad7pqFsuq
eRyzCmK5E7z1U4MpYmw4hG0To9SzdoSYxTtqq/FOwRdVXV3Orbq49wY3AR5masVByejVSt0tbgbv
figKJEBDCGmZTQYU8OqtIS/zaKtKeAuOAdDUqAQzEYbkILVaQNJRDXZWV+JtJVOxbBNT3GUWZMs6
cMQywDS8Cv1mDv2Jj13Rvis95QRH7e79RvrXfpPRLQnU6uwTZjB2dfVqVqzH2AuOW0fr8zvL7D9M
xS9fTXac3PaJdmOM4j0c071ae+2uFxIgnlbQ4dUxF4wd/PiI0YTYKZPHy/c01dKxjOq5CP0NaZkY
XEoTkErMReybLXbwhPH1F4Woy9b5T+t3h1xfXXc8W7PwH2qO9nUNJ9tay5u67heZKPylOoAZVN2I
S6JnTv88ApJPfV+BHUEQyK1p9Mqm7sa7y1laIlhJylHS5/AJXCo8hDrTYiyweFC83iYaVD14lxF6
1F7JCbNoHA7DXdwE7BB8rXyCnvYW8Vu/qaiBvQr/JYFK3qwXVfGt8ZrvhlZbZ82P4V+px1gO7dGI
BaME1++2VfFc+04LxDI1+qMuYpUhJrefLBE8Jk4ds2hEfgAYHptSYmswMg0ApQPSyBMo4rt47Cgr
mR3dTEXTtmNnqyc1qO+sKd7Dr130TnmenJkYiMioI4HSpi2Pl8XP5bk807+DKFRRiMKYM9XgdJmo
hEb/EyUlW1lJWRGGuQFfmqiK/eVIYdf0efTHc59HAvVTkaPp6K1mWMStN7zI6D0yde+J0BESzKan
K13sRjYQ9gatPH1bqGdKpqhLMR0NCtzyy9HluSGJSbkLG2+XWLde1ManymjS+5JwWFpzhdheTqsU
M1VYm9kcXQ7uatE+ynCgW6Bl4uVypHQ2go3puc+juH906ufLWvkypVzW0HWhdNeqgzzk8lziZr8o
esMS/mm/OV2vjmroOotAz9UN4+vSiQ1xWTuu6EjSMxl3tXLRYwpBRuUa89LoCfLLBdj5On+IVWzC
6bSoVbMyoQPVZwSg0gHEIVGhKeAop1p/zTuJgnU6daU5EFMVDTO1cWFxtVX6lsZh+ZTfowpgTO/z
Yqm2qb8MQTDsJfkOM94h7bkr7VWR0GUp8Kccw6EDqOZV4Z3fTGo007sTcasTTdYYm8BKfxxdnuun
56LpOSSlyHhjxnAbDMMhcwHZlgxv5yGtz50V+y+KU+wQcPnxey6teNaUotv3TTqwvJ34WiMUu7sv
X1Zb1jpNljYk9uUWq2r0EpEXigOfVDGv87G7J5VmvNJkUb4VrD6COmQzlQzPjUMSz+iZr3Zk+uwb
DO8uVeOWRnNvgc4CaWgo1Z0Soz+WyBkXl9PLQ655yyoaNp/jVWxr7s4aa/0BRUzY04mOROuv8wnY
PAQhvX/n7bM+EjNsED9o5vd+9GIQkEyuZaATtPiuR2H3EZraRyPj9Nz3NncxMqPbPCafUJTMQlBa
1VWlgHmOpht61KhLgxjKj7LWyRirjG9JYzo3Lkpo6mlsNCpEE1xeEBs7d91lLdB9XWPc7YC6KWbF
kR4yV1tYst2stk62pzypIg7f1DRp0QiG3i3xAfR7pwlq7L094E7qctODkeTVjetm+CN4/nJ2eT7L
13JkAQKfldWqiLn3tKq/F9NAyZqovlEU6JFJFK2ctpvCtHidasBcRhaLA/IuIfkiKY61Xxhn3Zxg
0C6m68upS5vNbwu5JL+J3Ksi79hMNCE0xYZEkMtLi7yK4Bql0YFuO+lhsAIk8xsERkCqp8W6zAWh
DLF6X3qI9cPGDeZdR/qZMMdyd3lIcq/cobewf7lC/FpDsjzD8lSNCq9qei6F2Z9XiMQctKmXxgEI
1wL6PlPkTV96D5eS6O9nllSNB5XbaqMT+92ZEeJHJ8E+6ZnD/ZDdUnyZgpfsdn/5ziJF1VxXKqJJ
L+X9Vlr9m5MN9l5axMGbBKFCsKedTgddqZxp4Vmk9whGVsZUbomoFQDxvpQipYOlhWFnFghbubsc
xdM+4HLkptpR5Im6IlJ2yVLgaMfhe4gV9wgKnJFH5jNJdDlioTxfsV4Y5g5SEU+Q2aFPK+7Czl8q
TdbEk6j65cyqemch+fBmijMQ7KgK77Enx8XUU+cbCOptYlr+fJRJvrANcwRUOtVxAzU5MqHmq65r
yfdCP4otwJ8y/YrcPNQDDJiy0IJV4vjGQY4uyeFRx7VlwtqdX15v65L7EEYPLv2dLescsh0A0TxZ
Cv3CzkKmohcF3vgK1tkiC8jouzwQMaQ/qk6FQH8ykDA9mElqLpyCAGi3c8XnQ6xANJRuZc6lnSNg
6l2qsezVkUt2+yhHGFnH8TtpGekSgQTpD01Vr41Gr/QbT6UL1ofJOR6K4CFpTXOZy3EqA+fBXG+S
CSprWP7Sz6mHmqaINgQ9gPky22jVhmY26wtaSk1rqocoGcp7ugJLJDHRqWpN/v6oRYVgR9VN3TdT
SZ0daD4EpFnVC4VRB9Zwzqb5cuT3GPR7dyvYaiwM9pHLoOuKZ13gdork+GAYKqYyFf0Ib1nxXMYK
nqkAa01CKb4VfXawp4KykZFq93lp1ZeXwIKnOwWJuobJ17y4Enl0kIUtBhJQjXaW+as66W4ZHLL1
UMf+Qg5Io5XO8xbC6Zad6fAW/P2eTbfcr7VOW1NV1TB1ixUj9U4aJD9VKMYKtbLBLmipN2G49hyG
kaiQwcJrhbe9PLi9izPrj3OTzXLo1K99nLwVIYHQSuwmh3QqcAe2c6O5Zv4cu2a8soQNXZhgbamM
Cvl/LHbMyswOxWWz7xaswrI2JpWvoa4QuO2pUfG9TMN6YbgMDHxqmRL6u0aSDm1NI7Q2DcxG6JMS
GzvHNFSuvak6JVQyn7J0GQ4pYnDHMm3Q1C15L0J9UCTqfCMH9jzdd6xrUPhMp4QOUxuyKzKnK/8m
BmeyNmzMUyYVzgdUfQkDN1TQgXUBr1HV8JWUmsPsp5evVi2gmkZecrTsJlhZHgx3iWgs6waaAQQZ
HU0dH1VnEYh7ea7oyEbsFNNclb4zy/tOu7tsw38/u7ya6cwmA+SO2ch4+P1rP1448ZVxxMjXo/1m
CevfAGxz5jSYxlnmVvVd3w0o5FzTPwQtlbBRF5dKbdCscVqyPK0bT6nXl1qAmev2kz7Wm9ZP7W9N
YD7ahmw3je5YM10mUxnJsL8ViDgTcNmv/ORTx/oF5V7iL2yFWVJKMrwEeWKZ5bvAZMWuDwCk555F
5WV6SNVMB4bXSlLWihZaa2rubIEfKNQCZ29ZULAzG+Qa6SDV0SmcmHiDadejew3i+aSrNhS92SAa
TXBK9Yz76lLZaHxtLtJ6Up1z4YE/EdugJcTWsUhinmrPjhHBHCXUR+hw6TM9Le5hPM8v1QRrQLYb
YIog0rYkuGiqZCnpsYIXtFNc8xB1OZlJzPbPRdBrt4NC6FzDdmVNbFz46EBMb5pkWHz+oAgHdele
Rr9RUQipEyiYGAZF/vZ5zzMF1VTFMIOQezQ8aI68z2tFAT3fBrOklCgbKA+321KXVPRELoYfH5G7
BN9V9SYhN0SrsADl/9KV3ys7QeGDYvhqqAQddG/w/CXZA6QmTqV13T5//sMWfJMNGTnttUhz5qtK
2Cdb5iCYetZBZdYQPqZ1rNpwwTmB/K5IYuVmQwo69/MX6FmDlnNI+ts4Vx6baRmCSI4uU9hSmhdK
uQzQlMyd1h+WgjtxZk2XxOA30VGJEOhlfD4qIMJlbFoBEW0jwgdfHCJ0FwbeNv9RKUQBbtoEbRzC
359eIHtWcszNflyxq7BOIyW/tUq6i457wkgLeav9/sD0di9Fll7ppButW6zpW3VE0jl6QXgvPQZd
ZdCao9MzjM26luA4QmTpORcbKzbDRZfDFR79zF4EucKyx+rTc9ZQw8tsy9v6lf5sTus6JajZAxqY
nCxb0J2leh5ctxS40AFTr7oUrS6FrMtDrnco0667JqqI2I3rm2qaZS4PrtVuWQii1G2xoHhFAAK8
drWDTCXqw9rJcFN54uNSnU4ycMGak+pLr1DkWTF8Ig58orL+qCWqpA/R8CjAGuL4hX5O7reJdI7n
q12TtijVRI6n2VfRLk+nTm45K5mhn6+tfNr/EOR5WbIUL59vkduzFijUdBcnXbizM0uZx1Zm3BeO
JINmzNxVrjR+vc4aQcP4bEyDUzqi124wROWiy+mLMq1R1dcGNbi+jP8ly7HL7aBV2HHLsLfnl9O8
R12Z6yNFSsTNRrXoc2DlUd3kDF2N8ZDpQ34tciDGxNfdE6xSzW3Thl493e79qJFX4JTNlv2mS/5U
b5CZXAb73HFRU/NZQmjeN3W+/fzDhsG4ufRnqfpcB5YmP8+CmMwMEY2PWVMsY5Gbm6oIdHuJRzq8
vqyxLg/utNqqU03dtJ/LQ0Sdl6VZdPKTfvhmGjjtbQPCZpA5SfVsskidlUmAuyyyFk2o+kvHgUiV
5D5lyji2CTamFbAwTG1+WQMGTq8vC2F/JDGXvcUluQ5VLozMQwFPkmz32Nb+98Ltwv0gkNYsWnog
l/c5C8OFpY/OvQCwt80DKPIVfUg5DvWKerX6lHhkQk5tBbusCXaert8YUSPgewZ37NfDCzPpqbT0
m0QE5o0dob13sAfMk5i1YZuo5ZZG7pq/y/mm5OpZzYqS5KUbzGJkOU9Vb1+Rj1pZPJghmW9y2jNT
/Du3XhEfGbipkTNhXnsB5/O2IUXJHlXUuFQnyS3TnIcQjbYuffU+qkqLLnd7VovquaM9uMumlgwl
8feYeJ91oJvLeur1OrmDnELp+3XHS6yaVt7Cx7W3YS5eWvQv9FV4KDRMXU1m8csYoCe8YXYNidA6
6UWYnwYM7tNQpZaYjfOsIXiwDoK94ZQx4O7Y2ldDTyjjNIzTZeNSUvA69+mx1qt0H2QsjarpOizs
MN0LbnPMV+X/4+u8lhxVojX9RETgza28Le9viLZ4SGwCTz8fqZ7dZ++JOTcKkNRdVRJkrvWv32De
nCNyjpjDbWVUTV+oaXD7R6sgaVp3lukKnLOT+Fp6dnR7AD39jotge+owTWTP7MbD36baF1jnZUvy
HeLrfqklnNIT92lersVSXjitaB/NxJ/JrF8uu0EWSCL9ekOax/Rha8SwVwbqIlp7Kp1EI1VAy/Da
tqh0AlmWLzIOE1jLxnOWecVLNXCTF749nUgN2zEeFO+NW4lL4SGhsr1IvOshGWcZEq1dankXCrDg
AQEYIHOU2+/qKJKgaoFggUXhb2xyQV8jxobPOdaqi6UNv8qsAXLtizcDxQ0BCpl7yQpkbg2ugDv1
eZNUWaN2MZud2lOFANQ1+hpZ8BA/6g2pQn+P9MYyUHguPdsMxEU0CIFly0dcLB+xeoiC5kNP8+ba
6xNJA3H5wyebBRph/03kqXmuplHuE3JDTh638F1aELIYJvV4B4MSJTc7tBGH8iFZcD67n4KdWxEw
U84x3WTELDEJJmh7jI2fx6kJdt7EHSUN4yGGxH3UyxqD5uX2CwuLjD4qNE+zsDp2dPvOpPZh3mla
72Pr1nuarHgnYxPaNz3CKY6K6jRNNHtT21uPUfwziJr6xe0/VROpTpLmy5n1n2SKEXy2ALUy6N0L
6MseT0yTpIal2puN3/wCgpDCmgJ14cLU9DG3lbeecdQ3EmSpqrwKOvSPjKN/1KAUP+r5Xk6dd5uJ
xCMB3repoGG0qOMlKemkUTwWy01aeMO08wxr3KjTfhjJq1IrlSRr1kPdJQuPcNGlgHDlsTML/82q
q/4OowlZEcxuj3l9geXtAqvX7+oTm3qSpBuoiJcBWeRT0VW354PSh22djB+mAS6qPj+ArbU03fK1
qmLnvm7K75NTsnN4FfmN0fClt6n75utGtA1b3bg2ep+dEkzyR4/0ktDznpoqcVZRkY8/JuQtGgvC
C36NBXLERN5TClZrJLz+l0tcc5zOW+kX1Yue9fqDVWVvihAUxiQbStd+Danidg0Zg5tmqUKToOhR
JXJaagTpGomWHBRcDHHC0zrzSWCXiwI8vyqGUrnIrBD42zt1mgQICpBC4ISXaweZkIoQ64mBKsHy
9mMOw6YXzWnE8pD0Hrrx2+xmlv6SItVsnNpmo2gQkDRThwUDCSPYA44gIzUJyZg29Wct6lhnOrNb
XuEcJ8prVPTvAePqMysM8b7Lta0u/8hMKvQA0jlhyBA/m1aOu8nyFvWqiPL+gVWUQrp5FQBqDx0j
n1fcP9uxFO9uZ+R3U4WVfw7n9j5xnF994eV7tyBYoo6t6cPzo88wLoOHmKH8Y1aUz4oyxh7033fZ
kx5e05kx82iToEd75t3P/xxVUv/z3N+jCNLpljXtz/uqMBNXK+ZLsaxy7wlycoasje9mg75HFNhX
OMbw3sPtWelsGle/JlpUczHsZB5XfmiDRcBPqYlHoy0vNgrod93nYhwHesdx+sGzBC0ufLLGmd4j
6SE6nSoK4Jw/BiuzEPXWsp4nOTVOW7rtXp2qVX2IGmOli1fGKv7Zz0TDulK8qDuiDkmuD0MXmwQh
7DPz5QRFCE1y5PQIhIVYbvk62o7kW1E6AQOnQJePZPv9OVLPxctz8/KcOkr9aBfFi966s613Z8wi
Ep784qROO7NG00JGoztGzSZdoE4owS1K2QKhCkKadZSN6GvsGDnj6DA6LwjumVAD4M5Z7Zw6gLCW
szrd1uiJQUPoxcNzUbjDM3Q1RuYulP64H551u3f39Yi6R73ItEZuJm2y1rWkuoriIv3pznBSQtIF
7Mlbz5Vp3nXt0J+HHv11UwX2OheGQWDN3G6sRkeAkS+ZpuVkcyFPNtGwmba3wzG/h0EVbR3fbF/0
gFzsHNkgM7Pk0fKkeRYytTYI2pPvWv5h50Hy6Zb3cmFdwGaZ0Laa/ImZYy/EoODs5vqbbg9bqRGN
8ZfFZMaDsRnxHjjMJMtUtT4v7ToiiSSzHjXH/N2UvrxOzYD9ThDVK9OurcuMLDBObPdbTQScXBry
Bjbnqq91GzeLkDYlbVMiajqSS5bVXj30jriXeQiUNHW7W98qBKYCt0+80gcDI5Xky2ezO+X//CvJ
kITIEayfl+swHjpWDG+Ga455T7xOl/M0BmSvfPYoPdHj72Yy8fMdn9mE5JbJyvpg+0l9ijIDH/Mo
IvkxrZqPmNxTOinfe81gU+V1H20sY0Sa5k/xu4SraSdO/UmmVneY08TfImrEBbPMGb1YjjscG619
yLvceU6Xh2YOn3QNRkdjfFOjc6CMepUEUXT4O07P7YZkPKLy7q2R8W5mt92yvGBbpCgwM64MpMbo
mEDnuXM2FnipA16SwhveyDu/5656YgucPhyjEnuYanLnZD7BSeSGnhw4V86oeR/wga2dLEkf1icf
n97Cfgw7vp25RMi9h5hC9g4uMJS4bwarNgKoqoU/5Wv3VOZsTxoXcH2lKBNsmV3FJVRvFRd0xq6d
pOE0v5qT394Lv9GwdlnUxZFDLTZrsGH0Irvnzkye2LpePSnqT1APEmIHBhaayJK14h/0yKGNOGhe
hNtpG+Tw8Cdl8aLqBTl71f1y1jlmdGrbQN86uFOhX+2ib2ECO8+X5u8+SVfchyj36wwDMZN48MAQ
n11u9p98hBBupFs9SEwY1FqQx8jahsBqtmNowtU17OH7UDr6rm5aerAiEJ9aQrs5eXV8yczUe9UK
gUlvlBx7ZgM7Y6DbK5pBe2wmK9rPuZWeNb8Hg4HFu8utuNr6sPX2ND6XQSTTlwepdZNnLZGZFhQH
rrN8lRps2RXplR9R5o+EGg79+zB8b0Nwg0x6+sWd+/xiUs/iW8bUo7adq1FRgDTWZO+0ROuPbezS
f9XAZPkorUtbjAcapU0VBcfI6cxf/z6IY+8SSlJuNW3pJo2iuwYl2EuEvuGUO8mXy484F+DJTxgH
d3eiLJnbYENhWlSDYeK2J2Hy91lCaz9mNz9QWuTo/qmkY41FLY7ibcqGsx/jvr9GUkeXuhzFy3Pq
SD0XQaPa6Jrgph1QjeKYxEo1eSdvIS46zrXWQv5E0T30bd48ZXn1ELfGcIV7UhCRx11vMKTXg1Re
JsufHwrn3U0rdHxm5Dz7NZpnZ67k12C592g6SKapa7RlI9w9Gs9nq2/DjZ8H2jFAGr0j0aHYNkuh
LzMsUkBOgRCc3dizsE+9kZ+bxhqwIhGMsRhRsCQ00S4drKfAKpKLghz4xoNtT5Lui3ShoYdmwuzM
Mtx17rczQKb8H51RW2nVzrWhG1tNvqtF3/6wO0KjjSr8hRDls+vd4C0W3q/eMaa1X47Txl3gQ6Ms
0vvaAK2D96PenQzl99Htx7dghjfAfdNfbb99sjWvgkYQwJAsPNSO1Yg73AITd/Bijo0L3c4Sw4tD
o/XMqA2VMVGcTzS/7qnwJ8xYS1yrTOfdsl5lZGafkAuzgzfF5EAuLTNPiyDNP2tbQB6mA1knYZgc
3Z/JFFd3eW7mFwxYTlrslseGSeW9VZC8lTda/hlo4k4KIuBbsrY2Utd/D4lBFFpCvuccgU+z2BC0
h6CcBo2jWR1FSbO/YRfL4GQV9x0Bmcxmfpdjl5wrJ0KvO7jaUQGn4dwKonOn8uRl6KydXABcRlWw
swOCplSR4ncm9uhZn6xVmWpMtX+8bTix4VsHmgWY9aBrUNrrnnpj1Zok4nksa88BKX7qo6yClhsx
E7/UpLjtmvAwNnG0MRdVBOPg1m+Mix02zqGq/SeYieM1NhkbxV4u1hWSUcbnRX9WR5XpdofOmbfd
QvjV44Pg7n8xs9qf8LHwQE/LJoud1R94hyBoaBTkX9bmZB8HvY12rQyTXaGj6EvdInqQXeyfiyTx
Nlko8u9JtQ5zzfhOIsTAlmnJS9CO1X0gq+LPC7rHBWnXhDD0xiazpuia4b+yFQlRgqqtTUtmenk8
n0ymU1cqNqgF7SHifvlducge/nUw5s2B/N/wYvdFsFpyiB7spjYJcMdMA6o6w82CbQX7DbjAJR46
5GNcO1bd+2Z5MEJLnJvUOUeYohNAG8171XMg9JBQOZ15o05zy4+eIx/2mZM35zGsxedNRQHpGrcm
s7Rv35SV2u1ZndIrGydD6slaPZf2yLYUgmWWcYc7R4w0rKQkfNQneH5R+qUuD+FAIMDbwS7PLeU6
DTCpAT6z/BnO/cpL+NILZ3hKbQxYm9mxsArhIVzULa3oycJq6h1OQ+MGZxZsR6fuT5kycNGcbreq
hRXHyu/StcJW/qIsTjg2hGkY/dFLmayiodWAH8E+msSW58TtBHjcAn5Q7o0i8C7aFnux4Fkvjegl
4zpeyaoD95vi+CWpXPy4FvREvcoAGzsWYjk89AH3UdwypjeMY90is6/cOYEpKyAeV1X1MZXpWxxV
2l1SZxOuNvkH3IXgea7T+TjFhKgV9JFfuCehyhRiXzm2v4/o6k81OOzqLyJUM+/euBnicR/+0xqi
v3y3PAGfJ67ekPNQRNVGVkJLrc5qefPL6QTHLv8CE8Hp2kAXT1twr64UYRTO1jLz6XYPK5WMF6WX
enDMCylQck+pDP8gzozDjZQrNOsO/yMcWJdRW2KOu2Qo+p26f4eq1VcQvTziE/tpgxoULKUZSwh5
jfjqTDykzMjf3L4t9Jz8L8EA1hGYwM1tUcj3WV6TqvbubgWViHG8UANaWCyIoQLUBqLpj6kXHxTf
wy/Ncjv2IfnB5hS/Lc8Pc4sdmua9i4QsAGfoWNBM7fZaz0h4TVGY7B0WCz7YYhc62Xgt3czdFK2k
FUxs3DCl/XsR6Iexmf6cciLhLH7ll6ZFz377rcGqMQtgDElZ6TwbE9w2J/eMXSCyinGz9pL4lBWV
CRqv5RRA9uhCyE3EKynM/UUwc1iHlfOOLUXwpEXjq4Zdz/dStv89IKiwwjYkmV3vV+kQjVGnDKkb
yrKU+uenNpbfYY5aH6aTVozXpu7ZNueaPGS7J8pQO5RFUcAJa90r4oF8X/JXQz+z/xxFy3PJ8up/
31fI4MBm+ZpSee1CLw0fRBK20ONl/OqWjEmsuNU/K118xnpt/Sw8Y1s1S6Be2JIBnvsQc2xMRwtt
2DnwrxbbMJq+mp7Tg8Z1oLpwDjFzqQcZMgl1JXSjEpf/aEz7X1ThX3WDuWwk0nFPrRzey6b8gKgP
+GjK8ThPfYl9EKfYvGAVI+o16OT41C45CmE9pj8SZ8mjFuEvTRMfy4mFNuLayaB4qUPGoq0j3INJ
Ht4LwsHi4Ga0SphwQfQwzG+mBggSk6su4uwR4rnzWVcVIeB+0Dx1GR4LOV2NiF5qo3/FiWv+NruW
hqdMGd9PbOh3XtA3GCP687c2xEaur5K1VxTMWun7b4qTUssnh4/whxa62Z0k+/am+KsrUhCp9OCV
W026+I5QOo92txr8MkSA59ePN2rhEBXP+kLDYioQXEVinNUZIGv3RBl4zWvtDHUVIyEA1tdh8DMs
Ov30qeppGKMCL2rbZC4Rxb9DhuMQicnPvJGBnHRj+q32aVkElTG/6c5WWL3kdsJgNagxKxdG/L00
jFe9z5sXr0/r41BO4QZI566Wg6B5Z3tvktI8+8uYVp1aQ7v2WsdeK07UoId/uFJpay4k/yrYTqQ6
I8FcPpVl2KZeyMAlmZXmH+M8yDutle5C/fY3tHfWu96NKIDBOc4kGws0+C+OpA3wel+7qOG5tZwm
8xNIhTiny+o+9JbctraV7NRp7vcoMJ0YFpdbXomrqR4gvBFGh1ByHaEieLck7m9uST+Fyi2ZrOaS
Vjkcdsxo0qMz9UdEfO7Z6HRrWxYDeAx36Fk95F7j3o74+quVVhLwooXh4rc2WMa5Juf0zyEMxXHl
QucYh7A8FYU5XD12tG2chNrLFLf8dnlY/TSqeWX2w0/pefab10dPkxfPn4WbEY2ZdsUT2hdsQwcD
kZlfDNBF6mGrNCIFfNezJ0wG5gt40du+iUFnPxzVBQOSve6yXCPzlCsnLidtL0Lmb5prMk2FH5EU
bJBmRUao4iCQbk+0SIk7UASkSB3TIcJMwyOxEP4WRqD1hcGETPjsOkv7zILiqBBl9eB64Ux+ahns
byizU0T3zZAfG9JYjKisngh2159wgt2qn9wsZyLQNurbRGlY7JoC/8VAGx5Vn26NcbOvpWTO5VJx
lIS7XcuEgOspNyv4CbS1pZuKDy1ieq3JxDoYeeBsydf+srR4+E30LJIibvPeKJ4SXAM/zZFpliNC
42gOs7b1q6OSA9kLfpUF7n0XjUdF31APulZJErlxWega6/BnhjlDcxkAC48NmiJWUHiA2aCb26nI
wifHDTD76jvnI07qr8mU0S9UHismCdPXCEawNZqe2KLRuoHGjuVWG2FahEWPQE6D4Wh0Y/ApCTCm
4xTVY8mXcsEiD+f9hQDwzykNVIiZIy5kTdC5l3go8Us0R+2V1Iarj0ZTG+P0RcniljMZdOmLn5fH
295W5t7nAFJ5rJIm2HT+CGtypgbyawzPBFjYJl+6Wj+finPczL/6ZdDmZKl7HUhr0CVUgIodAD+X
hT7hVeEur2g0cguLUfVe9cCXcZRNKu6cBlCxhFMCEumPD61jHG3ARohtnGVOOT20rdtsitjFpiar
75plFdcLd7qLa/kgjNkjYZ5M28p3MfuNgh92nDC+Uxy0pgfgIqfT24zZ7bdWPxtJcrc0YikNDknm
tzU1yi3jITCIQIaB3NJx8WMiE9IY9JVqAycieY7g0Rfsb8HXYMf36ipQ7J6gq/tLPV5yD9LQPzLt
ZLxoZtTem8D0dxlMnX4pd4dOL86D5/arrKEyNCOr/GTAB4jJdgVJ4jB4LZZzgvqWry3dRh6x3MFk
Fg85gPJDEpNna8qs2bS0sCt1cwAtAFiaWJepU6aR5lFIwlKI8ESjXbUg18GC0fHH5OzJD94M3540
xPQ58NEeBF66NX1NYNepYeeg68m1co0P4GDvePts5GziQrxQGBjhxScaaBIyKpu4rVSO279HU5su
ah1z3E4iIxFAhHfJgjZChb+DnaTj7l6haMpr9GGgiDepm5s09cq10UfTmQ93QHIDnLA6dmkKdNzC
ZTfvSw+jqKzojE2tk1cfdQM3MlgaChFkIv7gPc0FedGNrxeHdm6fieUMzz5V5xoDiw5ovL7kBXqg
MPIA733tI5fWD6eiGHaKB/UrCtI6H3IZzFwquJonkoCsElvq0jS647QcaTY7SpRB7FSn6gX1Flxc
uyMVVHyWy9HfVxdY8/Yf3N7Xz29GhauT5kQILq1RrMY0jo8VoN7aSfgqUjnQ1NGv9gcHuc2qA3M4
gEdidrPMvO3J3SF7iJ4ivZLPf4DNkZFz4D0449zf/Y8tlKc08WTiGfsriWrqmFZ+2INLfnkbQAkr
WC+0sCaHOq+e1YJc+rPzqFszFq31Tt31icRJyQjydDsMlTxYGabwSgCRD/rzTaFTdGAfEkXsuKAu
dv/g5MP80whsuaL2/4O9dlP1nsmpva8WPG1gePJOCNo3JdBCWW9PkXcNDbgomeVYW1n4PdyLRLxL
m2s9Aa+9OsspSABtRTFv29Sb926vIyVfILvBGvJXXHfeuhkifDz7P1C+TVi6thf1zTLMbXY9PEKM
rQZaTfWkXmJq3Rrymi3XZwAezW1fJNd0Gs5BmBS/ooI8HTkVv9qwO2d8aTc+GhzXTYMlIYnjUrzX
Tf02aD3aGOCft7p4VL/3KJBIDE0BUSR6Ul8cnqH6vZzDR6a4WGIxHTylwik3ZsAG0U0gk3HiFFus
+70PDFBxouPazrnVKNSKs4bv3jM5DmD4y4y9zHITnQxD1PKaJVG5aT1Y7Oon6ykQNV7e96gvxzdr
onrO0idQ1l+6hCLvLpgxktiUtL0qvUZ+2b/U0jgaszAeud1fRvjjp9knTFztwaKOk5MvKTLUwpKQ
kSaHxbNOreyGOSxiVWke3YVvJm2vJs2Mv+o57APzHcmie/Uhf60UUx1zR2/TxMk2sDP9EMFmeK6c
8beqOpcSs+i88RUOzbCfmNBg/4KrtNp5Y61Pz3MLwZhxi7FxkhHjf19nXmHnR7WHqTOX/as3Z/Pq
hQNBG94UoQCkUMz87LuOJ8dvP2fyDLdsFaCjb9LQv7ProoWRF7QbJ6Bs9Ds9ubMk8+Z4dIofrr8T
jdl+T8CJbm8YC+QZSc3g+f99Q2MlDLRH+/ifN2nGLsvz7v//v/zfN6jfo7WK6Nr58Zl2O71IkOIV
ombtc7RNCaUkXuje+vxs97A9l+dT1HzbwiqtYyrwwuhR/Kj3k3dc7ts6r/YMhXEFrExjO3lG8Dii
E1ZXZJLM7Z+Nr2LgIqG90ToufeKI5ZsS1826BmwKWeKSeQ3JeJNrnO0E+7oIpfkFYFZ97ZqDa6Om
RdHtdNaZmDl+j5ZlLO6zHAJYs3hdjGZzF5ee9TpUuPRb1nCZjCi8FXcYv0z7UhR/Tgv8X/dN132b
ktBbuVhow1Hxo7XpjsOn7gfvSR8jurMqUuGBSleoUzZZTTGVTOOX1WvWGfU6XsIOm2RtVP518pOQ
bhheaOkUwfugO1dRO81Po/fe9TwNXoPOaDFlYtBicjPeZwmT08yBbzPmCWGeI1reuvfLJydw5I70
8ewSQ1Q8x2Hb7vkwnIc+yy5NiRGoupzrhs/ew8A9Hg5h0F1USXDr+TyX+9kr24uOf6cj7O7N6kdx
qtOq2tAFY+8+02SpkZJVW8QyB3N0hq+VbftlFunjplo79mG2DbEdSm+89hb/URZgR463fLqBal/A
5c/jN3VEqx/9OaLjpvqv1klD967N0HhjKL6zanRniR7StNuf5rCkHtdV+TZLzHwn8aXLChAXxvVw
1c8jUVnbfJk1Twwj61a7YBTqP6iHNvCxqaB+8FHM3RfGfIpGnDDbEXRO7S8eti30RP53HWcDOqzl
VZdmQXPg4XfztQ4y63atzMCoWqfZ7wnK3knjMqFBak+JX+T39jj4aP578a3oyFtdphwhBd/Ks1P9
JUJFhZU0ZTn6123kwKyFU8JfkmtDtQ5oZ3dFnYFeL6ytzg30ozp1mAautd6a98UonrskK37oix2J
TsGxmfyI/ruZiBlwPFJPFvzfdTG5Jpfkz6nj1dCrFrZyomvftDTLHkkxbE8aXtzUvpTOvQXoD5fM
hRBbXdXWMVdaeErJX1mrlbsi2GOTYZGrfkAcmD98xndX1XUhmf/EMNllzvXYF6FxtaephCsFoUjo
GbkOdoLMq5ydo6DJOiYzkj59BK29/VIhZJNsBBlV/7VexMM5+fdpXgEw4jGyjUScfJURhActneM/
R1VwZRcaHplw1psiCod7J0iNg3QEyuPSBKhdcDEbBkFaa/EDKRPaYhn2Ecxm+6TqbQS37po7DbIw
WgFr8Lb/u2zB/ncUFdpAA1cF07cC3zbgS/437B3blMrAKIUsisLQULVjllkUCMKnVqIkcH9j/wm5
glE6yvvvxlzqDGS0YieknJiCkvcEkYVUkMM4mDEaIUheeVv/nrkJwlXmlo8NnNNnqtni0Q9o15cp
koWpu9mn7p2V6GjL0zjbKd4NwkjzobKn8cFMGvPBY3uBmHgO0QtdAlHAW5tKKlsl4PEWSmnOvRuO
DlLVrjeru0iPywfvp7Bd7f52nDNy/t8/r//4WPJ5ub5vW/hQBDbWVcg8/i3y8Po2gBXcmHvdRelu
m+I9E2H7HRfQ28HyjC77bi1rOHD/vN4k7fvYuJive4w5VzAhBoQOxXid1SohwtHbpFbLrCKXvzp0
VT8Gg9Is1dvXKR7fGgmv4MmYxhd17WYu0US209r7//2vs1TK+L9cNgzcuALT163Fmitw/uNI2deN
VUBtsE5aZdio2cpyY0+vXksmLDQRGDiG+ztf1J7N4tZk5/mdaQX5OZ6s8msyEEom8QTXm29ZzG36
CJ2MIvXJ8Z48sHOHv1s7UJAYrMDB/GJkxhXb8d+0bbCYQ3LlVpELs9uxghZz9Db8COyt2xqY7cbV
B7tQupNVWZ+yJnsrW7/aqnGbb8GJYjGdt8G0eGnEpOkOLgIjbQGUR1zC49TtrnNdYLvRhz9GDtIg
DNRBlO17EYefRtYZ68ShVhB9CqFiEpS7TL+HdZDhLcJoxV5PUrbnFKSL4Al33GPg1GxjE8ZMM5La
ZPlopBVBjwpyQ7Xkv/BhtisktQvpOoAfZ/TDy0DETqejx5hcqA2tnxNdEQ336sbIbIKF6HyASxYv
pIWFYmJkct8a8IQWadxojdClLM9ZKzTDbFHcyWHGxncxZMF4HjaD1XcnJIyAppUZw1vC03Qdd6b3
XNmEv0anxrCb/WgM7E1+wdqoSOZz6FFZZmStVDo9jjqKMvCKyjNJSrECIOVAdkeSh/yHDrMk1ynS
9xSbn2Qp+OqFQTAZr1XGGGaMLGQvLRow2xGYanbEUbHvgTpf8IIyoPDR3oeupp+QBBpMQefmAcJo
tmm1tmW83f7sZmrZiJihg4z2jef6ONRH+6DRxLPEV2nNiS9q7x3SYb+88s9b8t4hhUQsge3qC4Qw
CqdzFha/D1/tzdwMfo26weqx+9a0sD282HkXY54+Jx1BKgZqlDsZDtnDDNl91U92CZ7FQuLUjX4Y
Mfq5Tf8LaqkDBm0khCxrYBNmxBJEGIc4Je4XhU3s141x0/oriACkD6j5khOBL+Z+eKfobQYuHhcf
Kx/Da6o7Nb0uiIHEtWLYtmH0a0qaB0WPBMoXRyPBMsVtEuu90HSPy7Xd1bWe3lZPtYTSvLc4RM/5
UVmqVYmLZXuHtXwokPoNoWOuJfvbTflXwGS4r9BYDrUVP+vYv7apVkKchFE751BnDM15cvQ8etL0
Brs7K183+BoclTLXM8S47nB8qGMP1L8mkAHKvfc1lqQkESlSpv3TrTkeYm3tNTNm9Xbx06BcazfG
YipyY9fSmwGjjagh0X7F2D6DgYemLKBpV+cagf9usj1vrQrBIKx6Qqk8f+1UcX2R4VQf+OzrS2wg
bPQSUnMWqWbkpuHKq91m1yk5pxX0wUEaJt+UDtjZN4sen+xItjEG8tO2iYfoWptuKldtNV5u7Tku
fSy48Wwcxl6b0GvBCVlM84aFYAzfboJvyucU/wot1zikY0w610IKkZ1n7mpokWsFbbly/Mqdej7F
QBNQn8PgxWJXTdCHHdvFYzYdabdqgI8DEG13jvUKZUIUWOt0okEvF3LwYMxkpgTttBFl9Uv1IBrs
2utyJswIXus0WPskyXDMQWVAOMGL3Q7am4soQWqYzrNum7ev1RDMPtPJcK96xRym5XpAggOqaRQm
ZTx7avDPQz7CPK3xIEXvwI5lp+VVH4QEd4PDJWeu0JmO9qA+hmFqv9ct/iYC2Xgx+t0RcUl1J0IP
jInwiC28lB9+gC6zH+FY/O+7lqMM8/69a9k6bpWeruOuZmGv9u9NuaPba+dGUDgnTB37WDL6m+d1
tbBicSkkPjSzPkLfCLfGQo6orMxb9X5TnEctZf6sRkxmUsYnAQB+N2IJfR5yAxt4I/vWEHyvHNoM
C0VbZjOWWvZB262pK1tUB3+p8uqo68s3DMkOzF9BPIMgH3fOstFby4MeWMxFrKnYYicOQwi/8yuj
85h5RXdWQ6sJm5iFCU68DgFh+CAF63CM8VkAH3ibKV71MQGJaIzqkFb4irEsDytD9sA6baITYJAk
xsUqY5ZuzANMxyQ+CtfLm3vSUAwTtLJGHnGF7+/9cDhVhsY8vhrMp79HUR7s/cZD5SWC8JyFc3hG
dYaFuDovgcXV3zYTSfCPJ1At8+oQzzZBIstzDAXKB4XaTgkcbadG2Z+aAaacibdvZZmBMpvJF9h7
tmrFXTpzdampS+QnHRQCDKRowovnutiq/y/zGXP6enBUPzGs7PQ0+IgtF3UwwrkTElsce4I82bh+
NR9YGgJcQNEBdZiaXtQeN7nzvJ+jMt4SxeZjgDKnd+qFzCCKYKPKTDixhNwtstsqmKyD0kolGTK9
SGuNbRk5IXa8XBDKsJApA67yRn4YDV/fpDLV9gr70fkKyHrkNG7duzpPLVwxTOu1yQzysvXSOdZz
LR6rNnuIosp9oJ/TGcpexwW9VVXLsByNtZmu4wYv/GJ2/rzAyCENUw9HiUWRhHyxK7Ov1o5xL7EE
vqWLHomn58m3Vu1ALiVMXbjTQpaPeTFxrTba8CPIV0PhrlytH+7rELMuMgjwAPHSJ0gpAlfStL0v
0Caufb3XtsopNYSG7Uq9PCrLVPXQOkR13PywkqE6qg2m9iZz16Er2Ojpk15qwwUft/ZpjrmAEU39
qOO+fbKazNzitUjmSToG23zAQ8deDARkNgA7Rs2qNBrnHNqBOCnmjldMAcpFTe77WB8fpqaeHmBo
EK7VIWVhAtSSE3rSAxJxmsxdpYshka9NCFct137Wezfa2HiuvmO2CLzgVNpa72bYBVqZ3ZH3MLQE
9tmy2mt9Ha9bBLsXR5j2mxkiF/Xkd5wnsqud9vJ028FpOmdgXbnk1MXmUe27mu70/4ew81pyG9m2
7Q9dRAAJ/0pvyxtJL4hqGXjv8fV3ZFK7daSO6H7Y3CCrVF1FAomVa8055vFWXkRgN2RNxChv7WZz
9sX2o8eoA3lBTJP9iLDBxLhgQoKp3ZOXOtaLnWuXmz59nA18ONH+9pNu7lhkJlzHctlSRZ4q/Bqh
g7QWojjU+Mkx3wRn4OHcv4JiaI+3X9MQDNmEut22yHVXzZg3u1be6qZhsDe4Qqub2CccXO69RO8p
v0VdafbOt5t5q4BUS5I7O1c+ZQE+wID1rwjxo3OASXGjTFqFiOSEud6WwrKQsyMTLVuPC2jWCbtL
g+9YYGdZefO68PO1O+Q1HQDLYaw7mysohYduasp1VZNYoSogZnTdVnQe+/GTUpwGDXxBbl0EZlIr
bbJQ078hN6R/rZxLA8SAzTAtZ/UmggZ4jVtmQIqKYEuPl5LcCbAm67TplhXSegj3CAVrudqHZYcR
O65QFacvSuWr1HVFGr9odA/ySW936rtViVZU9EWUuDH0vIMl13SlRDei+6A1xSW2xPbmEqRsLZ76
6IQmQP8MddLbJ0WFvynzENvbGpuIGm4Zb0F/rwrNJCE2COAebBW17MxMp3eUHNUpw/e4N+yR0A6E
k9kaxxQRr70/r26/CTBLhDFTwEa9yvOTN8wl5FTHoFQcjCvTgWSNM+UxiGqYenbbPELI86+jUe9G
PXnp/SK+qqtXQAvZA+tcqxVP/RJuYSZbi+KkRuj6mBv9uEENp2NiI+KMdMt+ZXW9vhuaKj/EUcBp
lQ3jVqC53HatP15a0VsXqKbJtpoMjBEpOQRhKl7o2fh/Yet+KRmhPxd2Ep7IMwuOpaefQgdZkTB7
shgrPz1mxhBdMswqa4Zj5rsxEVA4jawZrTF93AY55H8qjcGvhz5I+gM2lLscvOexmJNXQZX31xRC
W5VMEBe2yKrVLLHBvxDuW3nT9NT9c2CTt/WUvir0s31l6oTM3+SYTh1vJx1/YJnr+rm20x/Kt8MQ
TuYsevNDOn73rUr7S0QeiyeS3fuOUaSkpSZNKK8ewtGKqjnfJCvwQ8lqNR3gttwwS6Xl4/Nm0VGy
e8/ViY5rDLKuRsy0Zoy+XfukChTfDLmYms4+l2xBvThtXmqvtA+uzXWOuvKthdljRXSRq2w4pIYr
Tqo0cS+jP3gXaorp5I/6aabPQMgFwcqZbVxBwzn7BlAqpj3QR/or4wYMI+DN1oUxvmtsJ/eeM6EU
GaeGfpR9GDFobhrwohv0K0hHa8xpUVmeBSr7NUZDh1Yw7II+Zlw3BzW/BVcVaVR+Q1AQIV+WvDj1
ReYxRW1x6iyP6CmEY//R4zLs3wFYUGLB6oL9dVzLsA1H+H/AcqIMEQhMF+80tMCBoSMziAmT/Kt0
0XBXbk99geW8qcx2z7DIPOhWOTzXTQUKVj8e0L93Lx62rbMfv3H6dffkNTxbtDbsXH8KKkO8ZMEk
dro29SdhRcl9FQCa9MrxI0NdUafjtwS5t0yLIaiwNzWa48lLhkXmqk6gVm4dkYD8VRZeeNGLpdsN
VjLs1J6nRFa6BSWSn7EK4J1js51OwdoBTYQHuTA3WqKjGipnslQQTUNg4aldG3Q5F/9FnVq3Io2c
sdJB5VrfTjT2b7sOgc5aFWluj9ILzIxY35SKkySgJW3mv4QVWgjKHe92BK6An2pKBRHX0jCFUCwm
N9wp7k3rzz+YdMGpVS1dqlLygWKy2FLsnldUKfQFeuL5Qhs4YZg27m7pJJZKAktFVd7G5MXQ1xuP
vvIG8dXOiprkw9LrtZe0WIDk0RjXzuc+Fe5hyTz9MjsZgWDywdR60noDqhQvs8Z9NyOmVHtzM32+
Oc4kMxIcVrz1gPI/Wl1IcHPQQjkwXTKwJ8hGqwgF9J7bXLIyWeN2VVtCN5NQjbainFL3YQQawCTT
V1Pr8teGwKBo05NO9qrun5EPMzS6G8oueZ+Cjq1vprPsyvbCEs2v5kS0b4Da4b4KqzvRBd5n4hjH
dWG77aNmLA1bc9Ju6yW5LlxlRjcM3WoZreaiHkpPojJK8UWdG7TW++s88IY2nrONeze4B4IISE5W
G/++xzKcP+k2viUc0ydSwHIti//9gSQ1x8hqJ6inJ82bxyO7EOuckdI2SV157E0gvWtcl4qusGio
rD0z/PmUelg7gVMuVlq/cpOuZTGmXcWTvAnb1/xN0Pm5shGW45J5zabok2sBFGg6UIcAb70dQr76
yUzLB8/N9UdhNvlzX0ZHLZ3SF6MuTzDCrYPpD/adTvt2EwzR+Kq3dG+aIhi/+qOPp9qJnxEsov4B
W8uZkwTn0kKyvlT9BBEnomVXtMazKY8mrajWjcO4pB6dt0oSXKigTi3bhM+wMKUMHk6A1esXmb9w
9Atz13YWwQDyIdCD9znQCPgu4bGk8xI+MNfPkM7ej3HJdthAwNaoboPSWvu9sWN/lGBAHmFlBN4p
w4dwtqQYhmZCe6+OoCydhAmmKi/hvHxGrn8VI4ruIgxw6Q9oWxGO80komb9i8qZBU61stkapk2fb
Xwx/pSgPY/kHR+4j7N/x9i/VP7r98zHgx4mAuJQCr+kOa94JdW5znSQNOPXYmwVGv2xuPGAb6BD5
8/nC6D3bT2Y4Prs+WR9TO2cX2/CyT062Fqy252VCrimDeNh+dPaVcFL9qbHKF+Da1udwAs9exei/
yrDS9248TWu181QPix6Uu5440NWv19Al9GtduceaFPmdEhXN/kz8o5S504Czd43A8alma9Nog742
xJ2SVbbOYIOc8lajMabXOKeJC6IxvTKZKAGy7OqpSl/RBH9X+J6iceF9Vf1/XFPm77MXbksgKEEy
yrYFu9B/xD/R3AMxCkjqVA/5RXUmoKRoO8vIe2ooLpHeqWB2ivDn0zAlqc0gVdTs3HPpezS1tAHm
3P+e1txfQkfQ5MpJVErczr2CmXCv6gimtXtF+TRdBxsPCC8v9vCj94DnOEuWPkVWYF4Adzwq6JB6
sCYSm+0Izbx6qlWJ9h9RCIaMIfk/LFWPyRv3DrWgWLwNgI9/b90EoUUBwWSV9I04WM9G9dEjiXwO
s8A/doSRbEfuQF+W6XkJS2tndEl2SB3EPER5jftqCMnZoL/jprn/FrBgnBbGh8yDe+NzIicLM8Gn
I5T4M/vN/uq5tRTMAwFPp8nfgBVmBJgv5WGegjsNye5Bc8zgLPJIO492v8SbWQq+zT5dqTlW6dbZ
w+xpNzeU6tnHA8SfCXfkftSah3jU3btslqvxgr8OR0S8vxXpZoW4nASjZSuqyTrYI3qSNPxeeJnx
7lWtTW0EVUTL2p2iwhh2qe9xEngIXeTYNNTJCp4YA8Roteq6Nh5upW+SIL0ewsbcVPA3TmlL4LOc
ezA2JSM2ZUKMRSQBoE1Whis0eoV2nDGwsNM3IygeRZaUlwiSIkPyMt+0RVve21jaj63dJ4dy8uLH
Oc+/3IhRAtTSylj6T6rlVxpLe/BibNDqKTP/mulwz0eYRe89ibfMV7vXLHOsKyvHelqS8QoZeNsp
KZ98GAEYnG7W1Z+CLGosWdQULTfU7ki1+CUfEvKJ67J7anXRP071nTHiL2sSrWUCny4HFIsrQEru
g1LlcqN0jjqGthW3AOfw7/dAR/xxrnqu8IFK4GHXXcsxjD+GY8bQupXGSOzkBGN5QQgRv0wW6cpm
1z7csHo3bmI5Ge4ZJ39EDjAPmd3nUJ3NS5GF9XZWo9GeUQUdmFnf3AhUeVTN6AM6fdOW9paYTAIU
5BRtSk2+BQLVjqEcFJKunrgvYpMZGmowdW6op518GlEtrXXNbrZ67ZF9RX3wpI5CI4+fVCVmGNFD
BWngNgHwjCl9wFpNsZrNeFCHMdg1cP8o2av2ArcFU65T8t9JbZ8dJmZ70EjfGNT5z5lbyR1Wbuzd
Ue77kWdsOoteQCSRV0oE5xTEJMztPP5HPW//yb70XNP0TEawQtDARAT6+5rh2H4OOyEqTjg5otVg
5W+jKK0fljjBHMdpSQsQWolIPwg14V32gvrFc90cuy8j2cAujEMZYJ+J6w1CQm/TS51uHjK4aJYK
zUvi5/dOgKpE7u69Kf1SZHl0UNt8y9Cyo1M5WbASbOKPc2ytOqNHNI1M7RD2Q7lzhT19ka8HemgS
D00bEWseWrjBfA3YT1/7NPqhmvh/P9MCQmsdPCynZly88zKgTFC3KfUw1N0OZNdw/vez+Z+jXp9i
yDd9lzGv4ZJG8/u7KPLYQ9NOp62Z/OwF4N8q7itEXolRX9HqiS9TBz7f6Ov0uUQOwj2RcR+bZAqC
yXO3NyJZN7Ty1KRPIiW2OCDNCjNXIEW3kRzHtynDE6HLTCGrPCHHbC5dZGP3QUKCY06ecAUSmiIN
XzSAOF/VQdm9DHR/n0LPBgdUGsmDKSL7YKWNOCixr+n0n4YEEbvaQUazZf7Hrdn5R66IbwjL9B2S
Jvh/589ckR4DPq01Jlsl2oai6j4VY4cnZFr0aMe+ZsYYLp8XbY6Eq9enI5k648Xpu7cuj/pzGnMC
qFt4GFvdGVIbYFx5R2eA1t+eGt7e0B3jCyIIHHaO77OCVd1l6mVICZKcD7v3d2liNe/BWGh7LQlq
EHHkwxtaiI5J89BCTGz76WAkXLVSZuHZ4fBgPQBTwFHu2GHwHQv7E/6S4lNeZgQYR655B7rOPiYN
k58eUM2ATPtRG/IcX2qifWSiplMzBt9T/mFUBXArZwN5hvasmi9eUzmX2sMq7GQyU6DjtFiivNn7
Zfsfn4AQ8ir+bajjkxsEABQKPtsONh6/n59JZRRl12jhZbb49bJkpOXpIp9LZ33EG0jcAcQrSJko
wTSvUmiocOtLZx3sq+5UW/p39UxltIRZhX2t0ulN8ClYunP0yhR1CgXJKcE8zBg92CDoxdHrp1Dv
ESEEVvlRaVeQrSwp/WxeNJS2H/B9CZUd3P5lwD64ZfEjntoDSmJU5raqRfy587OdGhgtvuauEIdP
gEh79xSalG7oJlkTDdLM7dJub1g7Ux7J+8c2jruTI1xvlXQ13xxMsbZqutE4RCbZGV6lHxV2VhtD
Mm6TirpHykcXmGe5WUePRdgfsMpMjzTdxerG40ZVzO6afHnezWxXmb31CtXnQ4U1JIsgXCbIVsIT
2q62k9raVmQKnAM2Glls+094RIat4cbZOurHTHImGfP2oB40m4RKN7Ue4THs1HTDNMUerZT1qEQZ
eWRR0VVo5no092b15OoQRHyCLLZkI0Z/HQ0zhlKmvK4knXsH5bu9GV21EYW/GyVS7woCI53uhpa1
MWvZqat8sbqYzX0IOwx7UI3AW1qfVXO88frjhIdOhtGke05djBlzL/YJnOonh0H6qgOpsvoZkSCK
ZG9Ovrf36LscazbeD7NrAdiU2qVl8cWDN51HjGYghKMFTjnfkHpPiUHvezWkwbTGnGpt+th/yvik
zmpnpTZafsSAa2n97lAZRMwuLu21IB92rsUJZjvm0SrK9MNvyUWO2OI9NU5xiOF8b5HnkcIb2d1z
hb591VvSlS8zRyTOFhZOtZ50rXnsme/tMWkuRyNctDuzIMy5H+IHBzfmmi3Nirpzvvu1Chczhvu2
KfSrTi2LFzju738deV7z5CMybQv6dIOrt0/pGPTHoW+sHeru1eg0234uvL3IU/M9NENAMul8XzfG
8OrBCrTN7MVurJMSyWkty7LBgG9rwMyq8mJX6EF2arnKX3FOV+BLC+Td1gBB1vblNjvB/hXZu6DN
yqt6IEzc2TZOI7BE/u81dWQ1fX0GUnw0NK28Jh4Yrq7IHJiVHnuUf789yhTEP5cf5okSrm3b7DP+
LDIq0kEXxJX+mQFAsU0lTQVlo3kyc31YqVGles3tiApwj23Wp7erWZEqOxTdh1S3spW6uCvbpk/h
ET7gwpc9E29pXLKGwPjJfvUqT9xeqTr3Ux+0/UlVfjUMiHDpirtuzLTtPGHz8xhPHKtY7xj4UgSr
sniu2hGYH7nyQ24VB6TK9EL/Yy1WKb1/LMXUCD42IHqovBl/LMUg6+y+Ml1aJpP/OBeDs9G9CoGR
BazQcJdNXBvda5BrFqsleYnq9UlUzqZKZur4snDXvsqFsOEc6JlN2DAsi51PduyXCcMcQ87qk9uw
jrkhJHUlrfNie7pPZjfeGRUtmjaIkp16LcyNeJd6+dpx3fa1YNmZaco8e0HuP0mqeNtX1Tt9B+e8
6BQwSZEygF46xzqkedmdNelajhYB26nTTkWTF1eRAA6dvB8KiaPaLU0CmYYpRrIvCpsGTuwkd/Yc
rwFaRQ/qJfVgdWW1BZgrTU58m3pQ35LFxjFJlvKiXtIrfWWClrsisB3xFrnTlzT1jFWXdOl9X2b6
PVAqRLMjL0kJbYDDNC3z4l1v7XnXhTSFG5tmuhzMqgdL3jESkeNYmPQjaIjsyLMvqWm5OkDp74Qw
WJeAFQzwRKp7q2o0CfqpG+2qQRz69wtFeP9oY3Bu6IZtGpJ6bVCW/36jHmIkHc2c1pcwKKy1QpEx
kfxh26UHeAP7WAEMYFv4zbtbM6lKgHGsEMRa75hqUP+aKOPisn32KBNxu3M0AvSn56xvUmdonkG3
/3z913f8OgL/UDlwn9RlV6JwvZQpsFFIoVSo/fjY/H1kLdbP10K7+qjMZGF/zpx96UbzdLtN6l35
eSFEc58tTM4816n2iTyy6xc16XayR6CGwWeRUdNJ11mStadq8fMvyBgZLSVIwCQ6YooC9Nou0Aaa
kDAlTNKlbngPUGvejSc6BMHGHvv0Pe/m6hg4A4uMwjihwCP33W7LPbBF87rAjd2XgSeupUhRYesa
ZN3gSaN46nEK0XFMzao+N8GyG6ti2ra0BT/3c7od7bK8m3Wm/jOgnL3V+/FNMLlAeNpn0HPW3Q1k
bc/RtmnS517EyMvn3CUgfH7Xxmq6r21vgZFZf1IwIuxW/TYcRg3oSmlsDLXuhktuHfLc2GU0GZ5U
LZAxIgwSucvUNW1dw+c0It99EosVPJbzAMYfM47jLdRPCi3s5YLSSOL+bEGsPThCbVfGpflUCp2+
XuA88AY0W6WWUEdla/CRIQ5Tda+TYLYJdURd7Sguk1wRBTenTSX7BuqBifxHyvpCnE3Xb32Q2nt+
Y6JJTRxI1HHzne3ggG96/mQUABnXIRNBssDcchMQ/6AhQZ7Jn+Tqxd598FstOVh+SaSbltVbBUJY
+Os33jTZO+4bxSlCNrZWN0xpEIaCoiO6qTKXQc/UHKPJSU5Q66OVDcv4UXCFoCCvvLWR1iVQx5aP
qov1NaLsz7CpdXaVCTZCEJ0vyzAsj7QVMJv3+DfJolDgEaqq6qprGZ97HSabSLc/stZ4VYIUB8PA
2kQjfXRcrfocw1vbKc+Dhgr0+Y+jAtqMaUw6ybDmg1IG9nwAp1YUH9oCFDhBXr3yjBhVpGxupN5M
eLvnWuvAsKmLCFObD4sr3kwzeEq70n51q6zZ81PtQx3xZk4hTeflcxHh1VfwNHJZktXMHf2wYM44
JcSGDfPYXmP6lL7bfVVLYiXcN6Tww9Mtlq3ATHVw3JUK/PCnIj+nVQ2goyjPYVxcjYC5Qm/nryIk
WtNvMgAveCzkr08JS8CC/M1rGmsIrJj0AIwyLuoh+fvIGXdl6miX21+12A4BaPIB/cayN93qu5P7
DcNP3VnPAOKnla515fV2GFZkoTjcAiLUN5tI6GF/zNwH8jyazZB2mO+ki8IsxVWk0RHZe3uvsn+c
5FGr4Qkok0WUx/YBalBCEWU9JHnlPf37wv1P6T9zUctjqXSwANDW+kPK3rlVm9L0tfclmkU+OBBZ
IU17miJL/DXc3vIIiyLZWFO6XNvW6q8BU5X1TERVgmGn08yrkqNEXfnNmqP5cOuMYGejgC684VLU
NLi0kPJfHZGwXj/RQAOrJo8KHaOSSppyG7phsSjsdb4MDj6H5Hsk8mmjM757NJGidkYFt8we82MD
uv9T7lRnMPvBU2a52kOJtmqJqvhTO4f+Pka+v6X7E3+KR3i+mSTR/fsb5/2+M8UDQLPER4Pn0Hty
2I/90QfstBl4nJGCQlGbqyIySbzh/Xs12GAmPvIkCr7+leTCZzo4+T3yFf+R6CsoZnm0Fpnebzt7
HK+RVDqoIzIrGRjpU3Ka+k+zbjU0QPirvBAPvlbv80SjEbIwUHfDdNnpXfYJfWNJoj3CMK3NwV2J
8SrvKEoCQ4Pc3HLyAcVWzeTRFA4ROu2zWin0hAvPaqN7fMTOMRn6iTZKWT+FZK5wv7KWry2K0ALz
KBNhcE1eVSKmkYKzYXHuK8tHJmMho1mKQJyJcPHRNEXrjjXrxcGG81K79dc+asSaED4UyvYccJkx
JdprVajdVAKVhU5LT1ishzJGHo05/YhzvEAxjRPLkZvaODPENnAQBhWG253cGtmUit3SJrYrCc65
SJIpwI60/2Hx8H4fSciPV9js+y3bdA2P8OI/2ovGYOjcQ3EGQN6uL3kxT8jY3Ol2hIG7Oc22Bc3m
fy9VomDSmDAMTcOwoQQGUaPeLwqOHxkKD7qJ31Q3zO6J4UX3yJhZNsfAHA7Hxho+HKvExwu79ory
wp/daycf1KsLWPa9wLW8GuUwEB+O76S3maAaGNoYo+IKMTFs0tMMY1Ffq8O8Kg1soIGxMXVxyZbJ
/KA3Cudw8b8FKXkgc5bNL5EbmztPJlbUfqHd+Rm3617TnC9xaG1havvfGFp/c0XtEu+SLBvES855
4kTdt0X2hG7WOafyoaE3R3JHZeGfiHBDuWk2H0gtMlZqKqes/l7jT7fX9O4hqvT2o6ig3ZSjF32K
A5yyHaK+5wihxtbANH4fl521xzfanLkNM9iZS3//7xeyIyvTX/sa9Um7eF1cC+2wR5ymPBO+fjzF
RSgj6/9fkvshvcgm3huiR7wpW0M2bZ2VJUvx3HBmfGAymKo0GhSNiUu1KvMMFrJHNTuatmVnVg9V
+6L6TDU62+MNZmHRKqWRvrT3yNL4GxBxB5p7hi0e7BiA6q9MozeKMt6l5o9E+gotSCz3fmmOG3Lj
27csrkiSC4Hj6yJcz8pr6IThiVv435oz1ZFORudTgex2R3x2v6l7DHWjB+HB78f5jlyJSqxKXb9q
ecFpW87pVXfwKVKmgEYQHZ5MSPcrQ4fuhdXO79dZ0QznfPkaF6P/w0jHh1mY+UeJs2EVw2Z8wy8Q
k89XjY8Wev6dmbTD1WwgdrhpF//HwMX955Vouijhfd+0CM62/lxo0dtrqDCJvygR2WxqWUuXCem/
Se9+JDKQXj2o14k30KY3zwMK1QFR6SdstRPINGhzyJLQ9eLvJVxGXZdQt9Y15KF3PyTgLdQJKTLc
cP4iX2cCcBf7aXpyo8a4q8lFvXNTod/ldUkURxo2BH3wBfWa+qpdTOKazU+gZvWjq1cvbSg5XRZR
EyPovztXTBIQVJ7sUQRPxAh/Kwwv+stEHriClmk89onxMhYzaewIP5RuWql21MMICy2oXPECDNbf
45nydsoAZhvn0erTzdhM3l5NvizX1iA1asFOPU0sez7qM4BjoM1H5YCteohPtZYUd3UrqrsmbVHn
9OH8HxeVElP9flExnDF1z3RxIslV9PeLqimhywia9nsInuldL70lfkOpBYZ6Wt2uj0RH+l2Y1s0Z
1PjVV5xRSqWpwJp1XpkQDWD7ml1KXqJlXblfjafAohGpIRbcYJu0z65RCtUDfsR61cHvrVajTp0w
AR96T318JnrB1oo3oHqvuunLiKjt3h4NYjIrpCpxjEjZJ59mlRZMPNVT9QACaDWU+fDg5lm3LiH0
b3+Bidnnhtd96Y1nr0vjO4XaXYyasxP5406z++xp5I4sAyvEPpzc7LXp2jfgzqhfhJvf1/FCCNnS
Uzxwer+rmSrm4vYWdKUir2pTf8ASzYzv7wCsBJ//uuiyfl+0vvPgIEFSsyElbcAT9yUuyvwwlrNv
7HDCr1ugwk9p7XxQUhR3qjFXmeaHj1UM0Lr9Sf8LpYf14Tcj0gKiILCnQAHzSQv59xXWlOP7308G
y3bx8NBHs7EW/rnCitDQhK0X2d5c7jKC6L4sAyA6P2nGu0Rl52Y6mnbfX8oHrYRtYk1WdbW0LDpD
aTZ3eTnVz60Pn2VxWnNrIl/Y4PYiBSTXiwddM3HwEr4tSknFbGPStoOC2manEYT6k59Ci3hX6ZiV
WsOJL53HHs5CcLtRU+vORR/SUM2eFBpr7pJz7H/+9/eAUc1vbwI6D+Ga9BB9H6UDncQ/Pbb4cCY/
9zKCaV0zPk3lsIvq+S6Mx8dwTuKvNpmkEs8NFJ10jw60G/Al/5hXug3cug8eSrjb4dQXKzTCC0oZ
jspYn29H0d+vqa9OtHn/z/cBXflKFQbIyicAfRJ2vW5k/C+NKPACdlFeR033mFcF7arHYotJWXvL
IBtfTS2tV+rpUPrLwTFwKqunPa0s4Mjxt65JYGDlQrwyCms3USKam2NiUE8HoBYGyieg/wGeNNAZ
ep0Ue1xi04N6SFtkdTA0Gb6YEu9Nc/Ee0J1/P8ijumV3m5IkulNf8JnHrQpGRkcg3OEGtlx4MCWG
zrPGkHlWyQ5XPoUh+5k7ejnRqWmBe3nNJXCz9qKOPHnUIMWhxRCP2nNUTichWfMaMwZ5sY0dDC/f
6bGWy9usoRG9slT5soGEkpJGIVHVnNMecSgOCtEIm6ZoiCsLo354HsK2e6RbsUp0JE1IdkciMA16
BG0InFv+vFpCy5kUl+ubBNjwQIQWtZVhcnPSc7SY+DxGt9q4Ppf6UERi2+ZtsO1rTlhVSd0Gnn72
87XYh/II+hkGA62sW/v8V9O8i8w9AOWSMBH66EnDmLSYPP0YEVW378O824ZybcyEbuPkCavTKFdO
Gg9Pet4jimaxnYS/diL0Mxrg2zcflahqBGWxUx4KR9O2vVZ5q7we9e3E1P6BcJ3knIzei6YxmNuS
mbECdJPd616MlKWp241S2HArCs6/tDYEqC1nKKahXVqrW0sIRD0c1jJ76wbdhgNuM0WTGcmUhiP6
bKPalDIYVHCn2aqvLn3FeHqOj7dke5LSxIVT+MEZyTddpo/IraZtn3od4V2t+eQGzY+0zVDsd+xH
pzZ4rJ2x/VRS4G3wErt3NNrEUWgjHt+5/dRmbbZTkTVm01L2EHy+c9t02vsRouG2JCbN7vziTvP1
9N3Kt7U7mO+YSiZCbbV8PZexec3MdNlYZlJ/hsVNYBzCedBH1maR8k4nitubxlM91Q3cNTSJVqDF
yVjpxuZtKGnrjKQkTk4bHrTZzXdRSx9M1yp9k0Uu/r2we29QB8N2W5p9ZszjJ6ulKSWnyX2vL5ux
jvXzDM+gncx0Y5FfQ9duxKN3uy3PY55fRGQy2RvyhffCCIiCHHzgg8Vb6lc0HKkef6ptywDPVKsZ
z/HYMg9gUTioUkuUy/OcecjMVX7JzYxCtz88IeEtgP/0p19iSWZBAHMSZF4qXSqYUmPTNu20daIm
OmaF0a9+fQHjNiGmKNnvaS+vxjpK7z0dV1q7ANOM5yTfuH3lnUj0GN8NEj3SXvjwJ6iVAs9PHq00
O+mDI15nu3GYpaS0T/UWw6/RO9+2lT3Y3+hsGiyDa0dOt70G5XJEx+N8a+OBauyGoL40I3EmxTTG
G6gS5hec9ARoMCQEv3ZJk3bXC+sgMDSdXSTndzcLajY0405HunVTRnMrWs4UUNh2GCCn11JbiPWY
eufskuN8CF3TOY9QYA6+tlWjMt+d9xMqnEelMQ7maQ+IkVh5GxwySLloDdoGYXe1+eMOmfWuRe5p
M2yFkemfW5Yq+r7Txq7bnvTyFPlA0fku4z0go6qX2kV5dR/VnGAVy1QWjt0LjuebBrZJLXZFrX71
W+en/iMaaVDRNCtXVgSeBe/JSvVxsTR4Z9PG4ZJ7IrgP28Zb1WZ5VXssvHo0sXXx1hIgKBIF1EL0
eD+DgcmrFl4UnZNGTgzNBkR57JXPyMMBdSBKW9sqCCRq8XeJPvpymz1b3afR4RIrtWetMbW3mqm0
LsbmOay85ZndPB2hNHz32ele695HgKv3/rMz0uLQMw/7SzmRUSq4vlz3WjbhsKzKoo3OjYozQyrw
nhn1z5ldWoZcCLPmrZkjmBv2fmSMyS0e+CT0G3QLYFGjmzL6b0md3w5QUe06PwC9L7IHBXyOsQbq
SZMxNMITcWvE98GAz7535e4gpZIxxDtj5nqPnDU/aEWYAJyzJjRYTgC2x48IM5vLS4aVc5uDkYDF
LyS6nGRIy5SuOEZsatjGvJxJlGwxZb5AqiKy6wiz/Tqjsjs7muXccNKKKV0yVTsb3nLpdYxy7A6N
FVqw+tbQiHJjMwRC/142j1nlco3RfstCGsI2BtHnJZ+f5Mn2uSShgbZ/ED9pdbcgosfX4OtzQrvo
XQgCrJWapG5ybZV1VnVRT+XFDgZ+WA+D2dyjtCoBFHTNZ3VkwAW9HanXRkFqTqJ/4Z42PA6LgRra
cQE9yL+b7f4PF7T5qs7C5ugktUeaBRRPhgzV56Hj7M9NtmOC3fXdz25y7rIzyhDQGCKDr+O59/1Y
PFRQpW++xoqO5tUcEUqYrY0ZEJI1pq2CNt4wGg9jykxhnOyCnqc2b1RHfxCBeLAZyjZzcLLs8BvW
J/s51I1xm5Sau20X13oGDcOAUbl96oRaNu4RtdwcmeiqYrKRPYzfUkZuJPPXMMulez9YNlqNAElN
luxIEEeVD/rFc1zjGOsp5W0ooKZUzYLq83+42NAtdog8TsogXpeHMIb2yAgXnBm5X3RWMbDOETim
ubE+q6b6siQ11LN2Py8mMobQntfqdyYHAS1myBnqusckqJYNKO0ctH1U3092hUddhWZNS/4lCtw3
IbMmp0zLbw8tUT+U7j63tgedJvhlKuf5kqGE22p4zd+1on2oCUudajMnoj227vqMZBAjpFywYJCU
jeNf/HHcDvFsccmHND6xcwF1fPn/hJ3XctxIl3WfCBGwCeC2HMuyaEqUqBsEpZbgPZAwT/8vZGma
/fXMP3MhBEyJpohKZJ6z99pOLev9vSMF/twh3Wf+EUwEYzoUEO4bpC3pWZ3zrJF0CL8AQV/PP4MA
L58aZ5Fs01JRdcuyt56G3N/+f79GE5PyOTnTY40O6Y6vCqV9btzyRbOL6UvRJh9Tmpsfy06om8Ya
46V1ULWwtty4Zug/1Sh1tlpYjYdBOxFXTBLCxE5pts+u8qClDsEQoFpoyzVD8F7x/twJyx22QbuI
fneT98PU6uFoNuj9/WX6rIeRtvPQla7VYZZ7Pr8mFxBq1qt0mXBbeUNlIhiJDMn9i5pZ6iO5KQw+
uBNt60NNDLH35IfQA9iukNGpsIxNDw1gbycOMZlO4DwC9P/WBkP9ZJRQpPqM0J6ksr6aAU+kRZQB
mao+oeCGcRbNO0mnDRBaP53U3uemqAtzE/TR7/996UUX578tvTzLsS19gQLQmdP/1ZvusGc7pu7L
492yPhCOh2onMXZgyPI9+kOyzlUcLhwnIkyW+Tmc1iPzgPDY2nazsSaiDu2mexOG1Z3Iuj/dzYFM
3M5a4RenrnC/qr+pehejklN03r8GTjgRzFrkq5CizIGIkZ/9EkMwLu7lWVmYMUm2ZiYu0ECPxhDH
17LVxq0mm/hcU0G5iETQPdIfzQHTpwqoQctA8LMm9ZNsPYGer9G3pUDzg7cqe/uz9+tuqFrWb6+E
L3x3ona8CZ9POD7aQ5vUzlucpUsKCZntFZH2fUkV0NAvc2z91he1ebUcjRwpfXGaQSTRqRqczMgg
CQrPHs5KZ5PokFRY8Pq7pqsB/rq+8SID7SVp3XDdkVC8UfbYtqjG8mEMSvx+IVFtdIQYDhBtL3YV
5VmxgdEdGylewH+lBwc/2TaZLGfnhQ1qsUzX187AAs0yhvEMVPw57lDFiKKeD3NE3xHFlX/w6lbC
k6mGLcm8SJULyJPe+MGkt94YeAw2dVvt4Wo0R7k8+XwxGQ/O0gztPScHg0zCupcHFQsIrIG4afjM
DfXVTfFC1/N8nZEYXKAhfwf3b8Ik1xdABCGR7juCvvr/qKA5//2udRyHIppj2w6tCIQ3/1lCq5su
6vCB16c8ouAxmwOyldwwcxDBbrFSoj9ImyhGyga4RML0gY5zPRvGFxHwKGp+elbd/V4wDiyYN3fl
AZ2+J8K24cahjVl1WD9/SnQTvR1uiIdaJlt9Kacv3lHN38IoJKUUhyk4RXebVWZ5Jv2Op3g4Rbso
ALen9xREfe7gpnyOdVGt/ljshiULutTG9KDUFfZc1EQXTVtIB94GgksEpsHRv8YRegk6uu9mW5J9
3CVvVgjPu/VS99q1/bNAxrHLo8F+QSX3WFdg04BV1nfnRV3uxkj2tP/alimIWe8BRQbbtKV2HYM0
uxDpNGxky3BXofLdmwIWoDkSY6Pqv4YWXBJR0kxU1kNK3QdF43HroaHlOvxwFqzEXWrYEUKXCfn7
vo7BXKdMWyl5EPcE0iAo0v2f/C0iSFaW14UbPNX+d5QsW3eh7C0YtWhXBJV3+qxxNrF4ZoCJ4CbB
mQ4jeMNRXelPai9Z9sqg+laHWnRI9Pag+kXMvWkauQ7QLViF3LMGqt3Y2I6AVKMtwfS/GY5ZcA+O
C9l3oaZ12YzlTjeS7X2hAa10QlWzAB7qmijTOHXWtHpcDLg6FxgPVyqaLdXxIY1TMG5UgbOxNWfb
WzE8iVIgqVq8s5WY+D0pKN4jjeeAqoxqjwyGXuw1LSAJK0pjSCmjUa29ISAiJ+QPApJ1PNcWP+ek
C3lJSLZQXfo8QaufZdF3L4jHnVsvyYtJ/tsF6vVw98Y3RUbhRRoCATrTHDdH7fXg9bfYCqZzoUxr
QYWO6u6/R3UhVsrUVhNmtiUKmCZLkdFKNOX+8w8ch9glmsCU62xhB4llzTZqes1fl/r8csqgrbX2
vU6AwbaGC63HYV3XvrMxmprOUWW2m3QKiMEZJv0Y5eafvZZe2g5m/n0+WOGoPYxIzlYKAzxUtF/9
3D4oTYEakoSM3gPm6bjy+qdmaPKTN2OEVO+DOhyj4WGeQoCjROPGThdtHGsITrDEaTPL4QY39zXE
4b6PNPpFz6LQ3yXQgH2c6luqbOEr/Knqpcm+FoH3Gi9OYllF4cqEoPnaAsNvjeA4+kH7JJcUnzmm
BHnvbwfaBEUf45jyeloRyJxlml78pZTVtgTi0Xl1zCLIhalgxPyIUfrmjeZb2pKWrLndl/41W4bY
MRQebaYBlMpy6OTyG2XR8dFzIaYgPNQPVZiUbxKTuUJmNws3W92uSRmZJHnLHunJApLzHQEUajAA
Ly55iti/oDSQGO4q1VVAu/ueWS6M+Ky6c2pjBuKQ96wkU4a1K79Ousvg2W6cObfOvW/Tex7jvRoA
K4KXjsAYGMyQfTNpRSDEvcskHrSbgEOmrZDqmM9O2aFfTZp673K774Age8ByEPLrrAu3leVoL4NL
Xbdox+amJcCStYGAPBbFzbrDXLyJBPRMxdqQy2FXOwb2YhKGFxtXgHUT/JONDN+JdkEzGA9xUeEr
mejCRUYznRWLxamcx0hrq01jLpjmeUr1dW5Rp4KQyEqWAfKSRjFR0jVIWh+i5pOR4dJxFyW2DOQZ
xicgWlrEmFu/qx2tDL4XurSeDQrtxDNAhhI0QUncGY+DKzzewizRENsk0IeWokpcYPcsdEy9CHSJ
hEQT+GUu6be5XbqiPJCQyMYajCtq5+9LLKqcrL1heewBKhPoHaH1PsBIDL+WBngsfpXF4ZAdA6Jo
UGpbBC0uWKdC1jun8lHRAGZRNvp87MRpapCEPXWad5lcAFTRgvnguVhhPxmTjbpX2qakPpd458Wk
m0S1vgnddjpb0HkepREZ66SrrzJMogfE75CeBuMRRZlV/0jQiT8qyFeVDM5TVu7QstgrPRf5gwKP
gROJrFUnGdtMwIOInpyXWi2H+ik0dyC6HdI8PX/VBC1BRwvqbMyxIIq6DR6c2QfrB1R9Q4UrvKiN
7Z/ut6CTMTktZbBWsYFqmIUT2l57tH9brxm/NGZNpy/xr2pjV4W393B8/uNc4rbZ5V7B1mTxxkeR
TAk6ult9eaPUu5WrfPXPKwo2AWLFPIVlftE0jdVqX/h/9mL9aU5CwepWGy7oeNBWBTsn4x0D4Zu+
hosZzQ795K4L7zoSHNRh7/jFJpsdY2eQP3atJdlxVHeDpbqr9qyI24TpF9CQsv0SSWm/zDyQ8Qpv
UqOMivXsUE3rxlFSr0HutZ6D5hhoUpJyx2uBRg+7RphLE4gQYUVK8qLnyhDeaytmefo8H1EW/Dxf
o4ja8OmkkdCMr4Kc8F2g1fSGlzmxvRz6U5ouWhacXBRot93wHKD4eyg6o/ye/FLfyoQp/WCkzviA
gHc5S6YqQkupWecsJjQyZQFwtLGm/x8rHftfKx1m1/TKfV0g5KLjxmLnX3PG0ek6LY1QGeSTeLjj
RCZNLlVKfd5qU0K9vo+BViQCtiEerJDqosV8hkICgp4wG599a/yV6HZMyJAR7oWo9VtcWzfMfytI
uORoY0CVbjvu1ERETUlQfics8uLvgEPIjlxULeqiSzcUlhXt57lfAhciGifSq6BLLaqdmvijFYPI
cFKSxmQgzZDElnlLTsnPUoYuA4CTbdKeSBNPjeg47qotZo1i01Sl+9SIwCXmdFUJbhp1Royz+0SO
HkvPwj9+nkpi/euUi3EdFgxkpC+ICiprI852Y54Rzh6BkR3w/JAXEszh5XOj0X27W3fRsCPiGxDp
jVl5bRj0XHyqumv+uE+qaid6zxdnW2TPfza9iV99HgWBZALPZ95G6VoJy+eBQtHK0ofXRLAonpkQ
AMiowrXVxOamcyIKUY1Acdun36Is+DU1jfYxjfGKHgFD/zj/xp37EC47E2c00tUe88md8LSY+ZPD
Si1vjepRBV4Qv1rjGF1EWLror0wUUoKLhvRMEp91LPRh9XnKmVlXWcJ6pvHdrPPA7R8b04geCwE3
U8kHgkd7RrNn+P1ZucHJLveuE1Jb3Ylwwtm0qPeY5hj6jI9Q8aP7OY33Yqn2qPWx69fN+b7YDvGJ
b5uEsGzDgahCRlEpshw1gGl9RaAr1//7hwNJz3/2oT1c9r6NRh0cg84/698OBotuQTiw3LiQY7qj
kpTgYIjhi6EJOMplow4/N+qcR5cLOTTgpXDicbxKECgdjSJEd9pb4p8n7T4sj6hwQiRXy+4/Xq+O
1aYunWvvDNNOfZ3P87NrFdDxwA4Sb8x3UFfmpv2v73j/YkUvEkq3+co0uWthbcA+XzZdHBFQ0llF
tlLH0LDq+0l1CHrU2rsEwDB5Lo7xNBfwpP5rb4wwbZt1h6/373PqJYOd8N0/X/2v//yvQ/U6de7z
y4R4IR9a5BeDJuqjVk9/NqODZbcwbQTOGJKPo+Pkx1k2bkq8M7t5TTljlWk1iU5q9x8v6GCyP+hB
8tAzB+S9Wl7k6CmjG5QN3kHjK5SKQy7MM+2SZh1E3i9uB+YX0nY2TE2t3D3YTXZ1ltQULZHXLIHD
20XVr8mjrF4500NeucQk3ByP9mIRX3O0C6sWtdHaCuOznspfSBn2ceHbRDl757zut7YITm3n5bup
1Ki/0VhBCjgQPNRSXE2nWwCaYK27JGp3JHSMbkH/yN7KGjumjrC/LmZyanh4p1NJxOMcv5PBtElL
0BVMDLJqZh694Gtxk6+r3Hgts+6rH2l4dRlRtya6EyuMzqNWuxuvxI1ZNsm5NSbYXD+iMCZj3My3
GanCRVd8R+JfrZLsOUyplA6zfzQT77n15TMOE5bgIz7dRSE0ht/Jk4q3C43J12W6CqQ0Vpi4bnlh
PAfiZMMK2ExNgOjx4H8VDuazKKgvbSkPgQ9BzFs3sfOG9vuX6xM07J5dl89F3Jm3oaWh2Ue3xjM7
SE/ApeWQUDo0zqRrj0sG9Skx1kQK/7JRU1p+5GxkTlZ09mwu7lWSTJ3h3OevqV02x7SzX9toohMY
MpTNzi9RTy/EJ4HpC5/sNNm6OjFFLm44omseajQVa9uGS6abKz/A7cbbqrGAREmwTiLBGqQdDkNm
4UemOa7V4aq15YuNHnFVzgDjmJtRLYrrcxHqa78hEQ6r1j5xeRoGzfeuJLhBz+cHp2cJ1xj1upuD
PYi3aIXgXG5sA9V3rbln6QPtb/wnPpc6d6ZroD6iNYiZc9MOEhl5Z1C0SR7ND7cAVlKXTz3qlzQc
rdWYZT/sIBEbBwJkTko0vRricntsx1G3Tjv6O/pQ/5zxcPCIfwmS+BVWy5YCyDOI6ZGi+i3wUWpX
xtVuPszU36cp2aAVaY2deMN0/1EU9aG3B3ed+Xaxmk3jzS118qNkS8Jm9UY/+4ecZ1Q61rgOQuc1
F7d4YAFAQ2Ld4H23JIm2fK5hj7bWOrJ6TFRtPq6TND7Ekgm+G//Kh5vDbU3x+V20prmtp/C1ccaX
pOC5UZvvQAOetM5bF4P+DqAHDlNneiT+wRsM5PQGs7pe6e0MYIhQWXKC17J0Ebn69ntZWMVa5tZm
AsCUWeKY+1Oxqav4EScz5sXuvYzJVO/14ZzwI0JHWAGp+1VozV/26PdILaZ2Xk9+NewLxAhuFZJa
TMRgdUTDXB69cN5rozY9DG1WHxvbq44TpU34In8f+xJeRin7nRqb1EaNjWp8UnufF9R4qQ6t0iPy
lvDoVbkMiWpcRGPCkKjGQXVSbdRYaGBUgRG3vPIfuwlSmiDXrX0s/GnCNFrKAr0nm8gfBLdyRkaQ
g3abdnfO/1weOWpPvebfh3+/5H51OVR7+f0rdPAHvS7IN+rH//xFCrIveUou47La3J8LnyeZBsHU
VJcobPFbqPfl86XqsLNlvMqRb27ROPEeWMt3J4Ykvz8r1N7nOXXo8iOwtvz7Nery/X9/vrwvnB82
y95t1fZmexLLY3pwBO19tasewrQ2CWyOWVIMpm3unQbtjHqkRXOMlBb1fRAw/AM7J7YFz+DytI7k
lHeMiXw5dRx26ddowXKOUDRXdovZF6Wk/WzolWStSNnGDOxpowqOaVliCFKur0Zo6I6NAxrh+VLR
fH3sQ7db+XnMSDeFDH9NV+2bmTGdmcAIt6qd96E9yXVYER0S1IPx4k8vLAxoMy5niii3GE2ylAUa
50T9XffK5tGJfZwW8XxR01E1rY1NSaQ1bO1tvkwRJ5eaA8KIA7GXU7vyHE88aBFIbeQyMxlUIeQn
kuqOll2Srr1wB+IOfTiNvPogFmZJLumRspB+FQ5x6vOSAqIaCRhf4278kjld8YXs6Og1AW/Nrfyl
DA0WC5hUWBNkAe0TOzg1rHbvG3XOJ/1rEy9vVw1T39DQ5d694KqSF4rWputOk961cBwU+7qic5Uv
Gq3M0YOj31vUp6sYVZZH4mcdoe8ZEysjDiT5jca4pTxBTAePB/+INrXd8i6lHzwdXaQAPzQ3aTfe
PE7UdPz+Ws3TipSCeGUVqX/L+1Z/xBTxqo50LY9fBwpM6ui+oRiFW8l/1l2iNr00QUzdinNiX3Vn
cm6Z75Es06LK6lrNuXUhKV1zQKKcXA6pXFh7upsOBGEOgT5gVOpR9dpEBXiSVA2L9uyzEyY7W3a5
XMe4Kalj2S/qqwmveUe351zUt5oj8VcTRdRTpugZ9iV/3GpZDhTLptRirH1OFmK8k9/DsXU+lp05
c52PcWy/k7EtPmZ2WFSP7xA1VwlAGqo5sbjWxCk8Uu4Cd7IAiG2borO60C4X7B4CSqkdO+FSvSsC
sVXmun6xLiqIGrXv02RhCiiTpyGGTBRXUf5kzsabUvLKiZCmSdfwIdFN6+dRXpXUzPXGGUEXa3xM
I/aTOifNyj3GInhTR32OTt8Iy1tZy0fDiLVnphvuizV2R8rTxUtct3uUODSZZWQe5UjS3b3gyym3
8Kb9EDGDGAnVhd42fgXXVePfmodrkbXQXtyoPLg84Y9JQYZhliYUjEitC0x7hpNCAE8mCv81X25V
uyZZjN/t5vszSXxdZAiCtvirBUzaCFOoc53RJIv4SUS8Cz0kGerQl070OPT4Uwkqu0QBPObaQDJ2
D6DvK+Or3fbtqg187WHoMu+pLHJi4VLZfMxWzHy0tMPn3nX0M92hgCh3LlRGfMp7SmeuXRR7vKlQ
pIHFRgkmdVPrw9OUWPpKo2h+I86F+z1neTa0zq3oXOM2oTLhSpv7BTa9sl873ng1mJI+dqnobxWm
gvWguelBzLm8+Ukf0KoZvc001tE+Nwvy6Z2KqnUGVFxtAt+PD57FA3o5j0QuWpeFeHZkJC6j75I5
sFRwyqBOVsyEqGvPjbgIBHhrQgP0x7ugavTax7tXcQYZC/DLZ+E9jjs/LdLdyNh8URsYFu+NW/sP
LXTS+yl1vk0wfUDdy7HBen23oqzmbpnvNatp0eZJIb/riEz21NQ1E6tXZ1zi4WuYELBudzUgf69/
RdccrQdf6Bc5yvmldfyb1lriPSMVdwO6ITzqUTR97QHDMHy672jPugfuR3RqYfdSEnazcsaueiVO
UlLrK+QBBLt9vDczQsSY+7teyw4duRkg8lN4xoZjFPXlc8/S+3+ec7IBPFeH3OwBDTBt/KoIT3kn
p43iZhM8eOlEOl/1mKjqLkUxnwY41Mumz1e2mWmbf5EiPpkRpU19xspRADXk4WwUmPtO53aq7uJZ
806hu2UIfnyIhcWMEoy1Z/bFDa+P3DZdYF9S+NgHnr76fvYs7RH8irOZWGuUgz0fqKDIm9fAAW3T
VNupQxqj6cFDw7kueoO7KwU2cNfP+ME03d9XJ/Fo6mbiuWpF/VhL78/7HeV0rnI9mC65BZI+iFrm
rvwdElEbZOloazFHznlCSnEqYzBsKMyCV1sDaI8EA7uhXzTbefSQT+oeJMl4vCh94TyC4xehSZh2
H8uDXmev5hTnO1og8beiGeoVNur6UcgpfOtY41SQM79ZcVufUF9SPOmr+kXT5g/i5V6UEtEPTNri
c/1tliaguY6lTdoyi09az9hJv/hpi3Z4aBalguqvq8PYKX+rU2ozU5Xc39uxSUvvgR+UPDRx1Mos
IwGYA2vqhrNDC1Jd8mOGxsj3pge9EIiuhfmz8ghpKZeE9iHdVHpevw5WxMEvknBovQWZf06WGEcD
EyxKqvpmp51gZVlePFGWL1Yu7PqH5/XVIZz6RyFs67cPXZb2xPhTY6W1mujYsA4sf3TasPDpyFiI
h18Iwahj12V/mxxcOU5hu6dp5sYNSddEqVo7RydPSbVIqkOdv5GWIdJLP0SkzyuZeWZAHo5s1kbJ
En+LISBFRNxtZSNvw+RW716sWVvdwJ3mDhUEPixBflLVX8dx2LdOwho3Mv8CEZE+eWVdPTXekwcG
7XIPxp1NTWBpd/T+VxqkwS2cY5B9eQ+Ch7OnsLd+9O3cgezD3q7XsbZumCQdlSy2maOjK+eHFGj8
ERVXe1VV/NGa42tioJ8bs63rkFYXma68Td5sblqCKR4iK5a3OB2p588diLfl6tC09taMQ+ZO0JPW
GvTVj65BW7xooQQtY9IuR/2WIIWgtypaupJTeg1JCqZZ7u3EEgkqs74jkkYUB3s59JP8A0HyeE3T
Xn+MhP+emNHRtqLmEooQNdLiyVxOYZdrLlGP+h6muSUeLM2f1hYVgvMnjTdqKe8guP+gobAbhycR
4WCehbCeEInaT+ZQvBsd+IXP8zXWsw01ah+D0iLMDwrnWSGKtDA+hLY5v7u1pNyvR0T8hbABE0n/
bMr04MdU/qbE6X5jWr5VbA9r5HOFssLZqMOMp7RpA4tTR2qT9zMKtGSattPQUPddIhCoZ5gPY0fx
Qt3X00DlJxfCOfO8Lr8uMu1Jb7KbGRaEW9Z4LLK8J9YEzQxxjPnEpzlqdqFLcSNxyZQzKZU7ZmUg
u6yKGxhuuYZY6+3bJRu5McZ0r1mLtH7sdo2h5V8JwUR4Ugr9RZfxcCxLXW7xtWdvWqMdlDrDmefw
bIzWcBfY5qZ1hgxBfF/rwEvElucD3yexaTRmpJF5MDGJM0PIT+zNy7nPvXBo4a78/TpKHJQfk/2/
XlCKAQn6WIAKtw2CIenwmnr+P3NFS+07xWb9FEvqVLVu+azOyaWCcDLzNlal3Mfj9EEweXxRDYAE
lM62liMk+aUfMFpUfwVhiAcnGeyr2jDefOgou/5xyqBwd4W/bi0vckeetyGiigfAL/laGm2+NywN
LA6d/5dEHEWihYfI1/x1G1rN0UUasZ+0xnwUmKu2Alvdaw2JZx0Hg3jHWHSr/VD/7aOD8QGy0Fl4
lonfPJWacVHLl7+PlKeaNoi7C20KCaZJMwCEXrkOXBfBRGJMO/6cS/C5ERP9B4FwWRWplVI1mn9e
oc6pVxQt63Mta9auKNKDWjNUenjG/x4+qTWDaaGuGasOseOy4kgxz8CdcOe9upphX9rV9CTQEWbt
AxRB3af4ORPdLKbhHDa6wQTP0N7aqhEPlW1XW3WY4/TciKrNDnrVeRenAnFFf2hPg694Rz8dbfkz
9OcymOaL7gNVTaXvf7cbb12K2GMpxMNaT7H0QcIrX/w8p8ys0XligmO89sMiuG2D+C+/jff2FJc7
J2AqQGJXRZTZZL3wSdO2aZ9C3xlc8zAhK94nVIweOVduexS3Wy1OfOQ2hXZx0/rahP18mAxpygcf
Rvcmjjz0ycvVLvtNA7XkV5gQY3oFMI+AllVWlPRgsrim3tf742Mx+5g3Y2jFXlfHB4b/3Syr6UT3
5c/GskJClYvEGkH0OdcYVNUp9CMPX8Zwvisx1GGRdufZmjayDo01URNi3foRjXa7M0Hsql0te9RX
pIc1cXdGHofJ0Ip5OKoNk53y0s7ZgF/B0dexxOAb2dpV8ZwobRlbZ06jrWI8WR2ACdEwiWnmxn6W
BbK1Jcg+zC37eVrwRsYHvtlNV6buScVUKIFMR+DDjkTGF4059lVJW3U7eclbMV1nyoaPdhq8Dbr2
rK4r9cHIq/3l1Ql5XfXQOzehXVpb099sbZ4fWZhmTMxmFA+2dLYscr72pV3urcXXNIscP7FhSuOY
qdmm2RXXLGu3you6AFBeyhEcs9s3NF6WDykudhQOWffSZ8FfhKW5l0ZkFfHII/ht1XbXa+vtrj+J
tRAOPBhZBMOE3AV8JpNkm7navg58/dmAyfnaJygHF0NlDD7/OArtPZzNLxpy9UUtg0GRG5BQ0p36
WdRPAM1olWdVBzTNsE5u2f0y/UDbQsBq7h3fvJr+HEbN91Svime9sKfnsD2p/682dT1gqHPaOt16
ub8xK0p5u7Ac8V2R7LdS8mwl1CYQDN9VW34rnbAjz/qi85BCYo2TLxsN0gXc4Vlz6i1tcYMavEus
w3KKuHnj1mLeXlHbxKqJSH1Vlbr20Awt5cG0cvCeIZzZZl77Qtc/35KOk58dZ/IuPYweeEpN/VEX
xZocsOQvjyboqicCZx/msUnGOCtyBJmUvEyivKslx1000xON2bv+4FOJgC5Ubguvpi5bd1dGmvSv
/9ihIJDdzwy5twN9KvfaxI1k1pa2Vw10Vlfa2qhBECeZjM/kOP4WywdWbXrdN09CdPgVls+rOtdZ
3vRYNS3heKV2NYip3SoFrRgM8mQoe5wCp32+n5JpcbjLtu/9zoyolWV9K2Htm/YpAjX0zebJtChH
uggWOQt+cDHMP3cyWiIY40iyAIgLgnqRL+f0lPrBKW8FRk1KY5qzF2kkSaeLxfoeRzw7fow7E1J3
Qt0ZQVQGttO14x927q+xB4fvljmF2/sdjPp6XzkBZpcFMaATBnNQh+S+QfsxWRks0XFzDuPI7Rpx
t/p9nvMMqLFW+mx75UnZwg2j9hFSNbAM3YR43DI50XKliLfIXRpvQoOhVB06uXQ7SKc/Y8WgSUni
OajmrS988eiS+qrQ3+oU0a48QKMxWScOssTUFfqp7+LuZaymH57mDPejtOzKXY4LbKMyY2xCuY5m
NVcr0IN0cNNGHpWPJGBhfYrG6mVa0k3+FDnHmum9kQjtVHsQEZXs429nH7WBp9LziPGJ5f6egGSM
BvmhhV9u6lbr8Y6x4oCx8Z7hfroWuT++wQbwGRb2E5rOlXr8R339C85+cVJHMsuTK17EnfYivW7+
AAhvbrIpArDfJMmLJLV9pS6UbdqtrEqC2rGJtrOTrtkqvd+nTlkd+rPFApVV+c5ywW71TrMfBP6z
oiVaYLHuTJpebkyf7KtYNtlj2w8r3hQaCYJuiS3tP3uf54YKhGA3CaQqbvSC9WvewSEOCRLo0hPs
zPKh7ULtib6+Syc+n4+VTpYH4Jt12RN+ZbpJsE2ACh8Ik4yfo8zeoxkCWA5W80mUM0nIpUz42JrT
97w0X0uoAMi27WyjKnBCzdP0nIRP6RSks9r12dYD41ucxi5z47y8sLSAtFlh9kSxmO5yPyYORYJS
L5xY/gIaw5MY5Y9jtZt5DpwTmpA/m8/D2u3lkSeHNg0rC/WObU/1h5EmP9WOJ8N/7NR+dkupFhld
H18Dc9UtKkCg4AgnZlJV7xUfq/eRslEB2A0y1Q/CdPLD/bPvgPfAa64jBW/KYQujoHrs3PCivPK0
kVDf5M1Vqa/wQ2roY4a3zEQholhZ1RD620Yz+/tDoFgOI7RMO5FdIP1l74bVPI5UTn5NXbif8jn4
7gltoeGEG8fW3adQA+aZmk5xMMNSXnvNizdxm8UsyNNiG2pWsZqWEqra00J7fGdJChxg2SsEGpWl
hrRGOBvvkRFj13Q6xCuLWF/0lbku56Em7AtiNXlMTTi8+HISW4fopi9xVFWrVJrGWbP19NIELB91
P3/pDeLs19IPg1VJStwBOGr0GrXgpZxmfu315kqxUoeR5UADsOGubcmE0Z5Dc61emfbLDWka1zyu
rMPd3nP/eObwVaMer5yKRSG+1z6NkLH9OfFgcjJn0jtfnvMkCzGOLsd5p3XbTGNpNYbFn8tV6N4c
y5YHa2GrKIUe6m45V1ctg4kea4F7SInLolko/gprh4XMPFOpJFpLCD5cCqw914OPk5VFkyJreyTW
7oaFXYs/bJ3HPI1Mc0Y26S7y3iww+YTaLJh9Zr9DN/8Fsty+EoAXHbTBwEI38xDsWj6qc+1PW0fr
x616FCaL7FvFhRqOQ3mkRR3aO/YKjVPyYQVUWMOxC6868TNHxFXfmUWZ61aPssdh8oLd/7RXZuY/
r5Yfkd1rq8Dssgm88xAfI3qyChhawhYoN+OM1y3P3Ee1KKSH+UUnGuqaxQ2f1hhLSWzQu5z7zLx2
sRcfKIS3e57XxlMZ9j+8xnwJ3TiFOkrojNorENOtK1rcl1l2F8UXHtyYty+f5jtfWBUA1DlTowUV
/6yXpg+A4hZYAgg7K5cMPgny09kX7cMcNfPBNsPsiTpAv25rZiXdrKV4ogPKSNpaLpUkW+tQP2aj
/6eAt1ePOyUUalgI7r2ucphvTs1zZdfycpfzZibGotGJf/MdxwflYfRMo9rrlWUchoUaYMciX9tN
q8MKZcBcqZM6uocpGI55pxcX9d2bZkLuboUacyBqXFlfAX3uBL0gfiq1ibLugdGvP9Rap5272hN7
pG9AWpKs/iYu2YKdsJNXIoTSc8oz4kKto907YdmuMiTcB50stgctbsRrraOulYMsUGTmzb7HlYfk
NQnOzHrlGxLtld5TOgtygGEAtlKN/40gOsegZotX2hAbWVk3Lw7FXzNoaBaCxQ/HsKd1nkXZuqBS
RAA9z8mitOr/R9h5LUmKZFv0i9wMLV6D0CK1qnrBSqK15uvvwqnb2dMzNvMSDURkdSQJuPs5e69N
Shdb2ADr96HneSlifQm96wFjL+Osy8/e9Qj1HVPkjJdNY95WRRZXk0MqTtZu0waoNmwfgiZd9ctg
jfXeR3q6VydSG6Wgv2pDC5OJ/qTndDrGqgl3QhP2B8GrZ0uU9U811H84URW8oly2906ViFNnReSB
2lrpdUD/fti4FMvJ2Ou6Ou/oFw0bck3aD7k1aPU+aaf8Tk51zCSCdU2lCMxekl1bC1CRzT+JfiuF
LLrIyAuM7BclmZ+Uzhb7yEi7t0qx7kvdFSeTBOi9YSJen5yQbs3iKrCW3bCKT2mN4EI4SutRfau/
dOjul15DPWaQXGDqHuVh1fyPh4fuAfSh/5grxUuf1tFTomxa6lOgshUNBYFFUcnCJDbOInx0exAj
tgpnoTI78VarhthlTCkPchdsZ+z1HYh/M8gxIrrhQ+fbTEz8zPqZosBIEId9M3BpetSik/veqdpz
3sBHiW1Hefn8rIY/l8G6+OampBQr1Gov4xJOnZt+s6eupG0J4srpN9L0cbOwwv4HvcHFDLpDl4bz
tgW6IKOlwike7yLzMv/FJqjWzsgMYaHO+7s/mTEaQkI1DIFdA1zg6VfVuzGDf0Dhc9EuuxOrxsF2
y4swBEXaDnGhOzj9JZgYMyt0OGc5ENdQFbj80FuMQczcFQJZYlZPhXDcV98IAbLWg31MtaCkn0b7
czRHcO3zCL98UrsHShsgr834aZ3Joow+dXFFsX05ZgL/ooYOkjQcl4gpZFzEosfUgBLIGV/CsLxS
kBifywFVUG8r6OLbNPyS5lq57Vjgnd2wsD5saG1mes47lkBKpg1PqJg9YQmWGC4LXRUq/eO8NHQN
jTw7d57ta7O0bPs40dDKdISBFvFveW7lizzVpstHJwWZpUgxNeiO+7XSNcH0QTtPgNXOfxu1FrRA
DBZhY8I7ONL76l8oLrcHpu1Ie5bdaOkOR5rzW+4Fo+HVozHeNZkebGvVsnfrXV/pVXXWsuYruJR5
O2VooqpFU1stmlrfs0fTeDAXNa18aS3ztbSt6PJ5KAPWkZho3nUl+VnzXF8CsvIZ5HyDU2rXjgHL
pQhCqZuZhMypy51Qpg5dIn3pay9LHWEhKu+ajmBMBvQxnYebXCQ2jh9sylT0N6myZrr3593Pz8mP
EMU1rB+RbwSWW2Bsrew7yFTT1oFpuJdzF5z/yWOOEELuFeWc7/8YQe0YhoL5PhZtSze9qLx5iuvf
UZ09TCUt77gsWJrbtfLe4vz3ZnW0nqcxNbdhXjYPTh7PqEih56QEPRydMMv+DGNjq+B+W0os29Ke
bo1p9efRzhAEWFV3pQ2ootDR4JbwkHjNxAQLijyBVjEzEuSxWC80ndQc82ctmTzRmEwuB2bvbd6S
Txja2k6yQakz6946Dx5m/9GokmCFhgJTs85uVZCdufxLNqFW666viva5qxPP/euQ/JfkJz5/Pghz
Hq+wL0lGx0NNh5/0Hb16jYuM6DJ5TIOOc8AFD/DEVMMn5tyv1UIUqmjh74aWiA6RuiVLNJRb47A1
IT9+w8qSb3x3cQX4pAaRthsci9rWnzEWIvaxEutH2deXxgjCjxELOibOOL0Qc3DoLWc4WBp2uHki
HwmQWvaDWGICkF3xEQb0QSK4GXsLFGF7YnjqNquTbzHwBX7n4MbQvxTD2Dw21nCW36xqYnjSTeKf
C01t3yPB5Hv5xi4aEDqUcX9MhZ0123SzVhTiMwKt/jnQlfqxb41HvzX0dwR7yUkdQNCGXAwbw0It
sJY5OrKkU0ajo/wTB8tu1BuHgprMzlwKwW1B2zoJ3bPcky9E5UEcKkWxX5cwCLH7DclQ5bttTluD
Rg7EhJkBuqISAIjnl0w70JNQpw/t/FKGcLqY+vRdljL/Y1FTvmOG9p1a2x4nfWk2c4vrywtuDSZ+
rXGQhz6fBSxutlanlrgveTworZ941YwB2R9i5xAFqnIi3cy/q7i0t4HeDB+Yc0/Z+NvQB/GmV2N/
Nopk9uRuJbJy3xmOtpe7TNhKaJmVeUTL3cCetbFF+dj0l79bCHBoY6oxvKm8o3KYlC/YcUaA5hpE
J61Wb3YNs9ZFAaSQ2V4vPhowzNoxGdzW86fQvwb28CbhwokBbLNJAusYSk16tOwbeknKgxNMm3ya
oGmn9Zrd8BngkPnD344bmrjpZhQi8EKiUeArPWaO8fap0KCrkP6/gKM9UEXob1LYIT8RVQ4UQpvO
SeWSaIk1tYEjr5M54gpVvVqNco56V38QpFo8tB2kBjjuv1N77LyCaKFXJKYdoanhny15rI2bE/rQ
EnFkRV1oRAkw8/udLYOCetAQ5tSbjvpC/k+7SSA0/dDgUMn0ic7W720QMF9QCc6eSGxoSlque7GB
xRqVF8q+hZNhlWB/osGsL8BQzbdmcjfG3tVAhCEiyVLEkVa0ZkjpDiS2QDO3bj+HBG8wTeRZMYHW
UGBPRhMB8lExn+Ux+dL4WX3nYycRRr3XcyrgqWoxG02Y5N35bQyIQh8fwiCfPCcIx7M+GT+mmfjG
lsCFM11PfReorLewicXkEm0iEYoDQ6fJ8wOuwSab6cXK/a4dsj38XP1QsnC4y5LGx9WLNK8vArCc
y+7nG5FJ1Yw/xA98KBMEIPLrPzmMZYcSWWNGlsIxktP9YnGL1GNXXkpV94LF+DLoQXcdcHbJPbdl
GEzjDpbgMuIFlX8yIpd2qrwOgVRRDsZYIto89EaJFv9cYsotp8upe2mYT+VuiNC8FZl/rhFXkM3Y
XGVhea0uD8QxRti6NgEKNM9Nqug77Y9rntj5GyU9MvNiUB6mSa7lavVpw/5YI0Rk7FGp9uluWx2z
lhS8FHbz+tJkSboE4MLZkR6SBh5jE0b907BgPv7TVlGRJSOiUT3STC0z0Diucmir/JVCxVLnjkK0
Mw+B66DlYSPWIcjBHn1oxoDGb2DZp8kgYRIq5nuodUgtlj07V+DFzVRNlr3R1n65XT9Bb6yMK2Zx
xfMdOpyTbX9t7Lp8gkUKg4O2BXp+6i3rGr3KbH+vyixVtxT2uVa1NVSVHNcTJunxOUErvteLxj7a
auK8Qyr0QHVSMVuOq8vxQbnBkjDu5AnvdavZltA/trKeH1rM3v50PiqrgoXASawM/3s9CuvPeZZn
F4CUvsuVuiXWavwdQB++H2IzPjkac3s5IOv8udbdKrb8HcYV7aBShdsVk58e5BAjd9ORkDCTdDGv
jP3+wxh6Clk1E5d8SUhHM3sFy2M/ND1yporey7e+03+aDF1PZqPrZ5FzcuQPmOqyio9esyYnk6RO
94NbVaeEmuErcIj7unfmb7bb0W0v3fiupO1671gzxB+TFncEKOwuH5LbkFn6z2VDGNW6MS1HBiO6
5Upp/JzYILfKpCmafAk7tfVULJ4XU2oPkvCGUtR+nK2ueImnYUuDEg6d79vklZOpoC+f0rKMSmhJ
r0P+UBSOLfPbPoPwNfaHjj/ryUqN8NQ6Rnmr1JZ0874vH62sTbcD9b3XPmfpiATG/1rg250Idv/d
sjopURih+gMGW9oItQx3vsRwdx86BfRRnvX9d9DG926sOa+jSP2DAfvikKJ6N5W5eTVN5Z5oq+JR
65XsNcEX21PQeQ/qKLiznCRfd/v47r87mv7p9rNQ3RIDoRiGYhmGpUiG9d/IxV0l4MNbU3/C3GLd
rQyt2jnomR4+GOibNQBKU3JYF+wRUkDouPGH7EfBKFW2KIRpRA9u4K0GVQALDq2ggmdgFozxpcP2
Ca2/RWO6N9F/bigi/lDNuFyt8wGVoGvMo1sOmTWOyvM0uS8mLWKctgv+3ezUYjeUL00Sz08SIsA0
eNE7gYmPW8J08jpCRww6aEz1ZpdkVvFeYj31ciJAztGyqw7pE1Ih58EaK+v5v59AVUI3P8mkjkXi
H+VYhWHQ0WzQnP/ItKljlTJ6ioR5bFrUD5uMufqPT5t7OeKL6OlnoPGIU+ckwuRljW4sCCYZisF+
NqNZQGUnnExtVXKO6l69B1oL0mFpMw165exG0FBMmoK3bFArsr/N70WkEtYpGzXymBs53xmPf6/k
oqqsRL3Lp0z3/LigYJodZKVJvshxZzT9TVOo9hOqog9jtNU7xDcYvsK23gRFPd5EaL7oQkxH6dZP
W0EjP3RA4udUINWwtA+tlpHl5Pcd6lnlsbBT+yfd/DuRi+wjVLOQInXibkWTgElbdAxZYsw71Uzb
nWao5ZNr73NpFKYq7/ZMHQmXeXNFmR7nrDHOWqdvJZRVWimnssv/JNZ11tFtbU6l74vvlo3yJlm4
DRbmnQr3+K530r7dfHoodTtGHyuvwNCPrAO0Mq5DctxQLP/1Eg7VjlMb7axyCWWcK/FNH1ULndTi
1yTu4pqOwQpuQIHC6p9Y48FrYAJtqNWY/RNWVPch778HtoO5qawRavgJo2LrnPtCZHdJ1bj7ENjF
JiK/4QI5/FQvbEeSWpszKnke28tuLZAkkPbJShuRy2PjUOcMaVNfzTl+Xe+I9UZr1ACSYw/TXcWp
L2cK8kU6Nhl2LkHTPGuWORNfhqNTvjcunwf94G7UAQ5NpIR/e5OgkQvToPgqP2p2rvM/3JP/loTl
2PgnFTyTmgG79t8YSuQnQX4alfbkCqrpll3SwpKk4Z7o8jMK1PaOOfRBimRGd3Yfy3R58ljz63zU
2zk8sIqPXwLarvSuKRX4U+PhmZkfO1DCe57IxqkjgulIWzR9sEs12PpB1Xxgkn7NcoSDSvza+TM8
eP8k7xvZ2pRb1jDvJlcbtkOihUdYqOUXP3ms8up/nAJbwzz9Lw8LR1VcXaWTzoNEhSXF+3973AZ6
jKiQyfGpVIeb2+NaxXQ0nutKB9BWFuYbjBDkQHUd7u3lXQi6GK+Vrj/Jd5UR5I5ZI1yONJzArmmk
J3PSvko8jKWHR61O3S8UbMkH6ehpjLPqep8ma6fKLS8dBZ2oZZ6ZVtaf+yKIRLmj1/mezCrLXOb4
y07T9833ZUMvTc4xKcYZ5vszmargp8PZ9nwu3m+mCbJXpXZLVhtoiQUXo/cTHYZaI9MN2P+RxBpd
VcNHo4DLCHIue8/c2CZGa5rChT9JFg1D774PqnQnwxgSNyIeEgt3Q93ghdkDTPnaFAcjbdrTXPmv
kpIgX5RFdi+3TArP//3Zrv8zvNNxKOlpUOMtRee30v4B/bIpLjH7TYIzC9GlFxveOl8YX5UsCr1O
z7JnJSyDPQsU96pzBhFmm/5ByQ8gpcDAzsG8F4aKIfyv+KC0a35lvjisqBu1wyE4KDq0lKr9upZh
BDAMMm6cn9EMoZgU3s6hOt328bYCwT1t6hbuCnLlIyu/YZsDOP8feXUqxPp/u0iB5WOp5DdWVXK1
/3GRJrZRcZ+yLI/HPjpHyIafSF3eWYhq8KPU5b7QQVrKF21Mm82aveJTqN8NXT6dZz2Lt/GS7pgT
r+sxOddIBqlB1pgQS1Irq78UY4kVNom+WzQDoRTb/dXvtOSBE3GrC0iQHw59QpJHLsO8QWRPMMbo
k2Cx0Zb1mXzhixcHTfd/SiKLQoY7MPbsfhTUaEiIT45rUN4oZxHl3FrGkek1MpcRyXFr+L8wEpzU
3pq/6j52vR65w0OhcvdBCHho5yT2BlWQit4Vfr+X+5gTDOIFG4pwQ16EUFDoT3dtXIZbJxEC2eW0
N5fGT0Pqx4ZHd3SVuyBggsMsmnGLuJIsu9rA9peUp3L0xxd1DoPbXCsJWETa/xbTZ29uffOa+3N8
Woctx8cdqKhd9C30y43MMcqRQ3sx4U9riiu3/LxquTN7LPZob0f0DiiqpI6bghlhOKR1QD9H8yIh
PjyHfBArdXwiG4fBKlTamy2Ux3gqWZsDj/mXd+uCqXVuYTIVSJlpdU1nXVjQdmO1vJCmpyVoG1V1
lyGQPc1Ixg86lsininL7pqxa7W39ReJ5/Mp8O2OEV7trkKjZsUgMyLJ1sxQ0hosdzvVFBpRIW5l8
kccLmoSfh/y8ua5TnNRZlIP6BL9HtyPPldlRbe6Tq4Ja8ODM9u+6TP2XSJ0mVm7GfE7s2L3r9fG2
Tk3xXRxi10XOYy9uWDb38tLVxPSMpsA5rcO91GyQ7fznYlfUwFN4Xj9RGMHFt0x9TOMe7dL4o2Mu
uFGmpf9QNsUZ41xAb0jtHulidCAS9cqTeYXyDUVNwrNeGeMDoer21a2G6aAzYeNq12i7SUpLT7uP
WaWylwWquLOcvSEypt6S+5JkwUNkmIc6Hq3tejFkpk7D0iJmRe1R/EejT7vPMAfzXthe6wYv64xl
6bZU8zZIMorjRYOXY0Da5ZL9WpfHEXfPKtVvHVjvDaubo7yYs8idthgUL31CJQBkrH6E0IhtxdbJ
ovURbgaQy8bXJvX3vTXRNKO2946G6dSh7vsRKsYh6OtbyTD009WZwnMn9qCQN7qgAqwkxbRTygn3
WGZ8SMpZjTLrTBngq9wjDB59ZwVurNBrVCZVmx4SSnJvGC4eAyqfILWy+aJ0iXuaQibNphDJ4xSZ
e3XB00hlo58z+VHcXyVOnPXLoiRhOtnz/x5Hq/3S5RV8FVFfg0aLxldNGRXiPyi+yK8QKchoO5V5
jJbUwqPbj1VwoRnKN/SOMUqmTzBYESvQz+mBOscfQSnxG+02i8Z6K6Wk7dxnMK/tFpujVRM9F7Ce
tWf8hD0QM59674q0bes3mp/1mzVY1l1n/ioLSDmpo1zlC+ThP1s66LBrTNybS2ks5vffxgOmcXyj
6PuqrAQpCYsaFzKjCaA+DfbP07JXD0TmyT1lEtve6LVX1S0U+d7As8CLotA/QIfDw7S8aLIEkpDF
eUE0xPpx01s5Jg6SXY55AEE4zQ+NFpuXyTW+Wn+pltW5wpvcbYssbl9mMRseTv3mpSCYw5uXrXE5
Jt8NyvJ3gg7hvp+06rm2Siwflvbq00h71qbKM4PBE6J3HuTTqyOLaqsoxDZQb9Q3lXzaB5Ote+ti
AGwJYbJ59JFZE3WMQUk7TGBJdZDRtpDXzAvc45ucFeVq090WwuSnD0YMPeqhClUnfd/oBE7m6fNZ
pExpdQGI/bfH05Nh5Tm+W4IAUjegXmar+aZz8crHWrOexvUMypM5La1Rm7/VvOahcWlVJ3nnN3Uf
X9bRtXUTHGxyheByY0Z+/Niaiv6smMlBHrahi22S2GehghzhiqQEYuiMEWMCU7+TdX47VX7JsDW3
nG9xGqc3tUSM2AyFvu1kd63S31MDpdTIeb4OrVa9U02RT0edFOLN4Ou+10RWuGYOWS16+axH6OUS
Uc8IZ4H1Bku38xEUgLynHNNozXf0c4zeIFBe6gH20VAL/RJU9YhBmFwCx0zmx9gG1LWB9ffQuJEg
PSHo9iaI5TukdmQN5Mp9NmbcYASTX4LQBGGAxuihwM6ym5ctcjKHdUseI9niz7sjmdtQ1RUdksD/
f1huQW11vCjHC0KujEeYQfjRjkjeopilhCTjEbbmwZWy9yucJ3MtcV+XO/kIkA8DHWH9fa+ike+O
ilZR1lueMPPyEmbQvy0m8RRp1WPRkYzxuYUqSD3GRT8d7GpkLaxcnGqib7n8oKo14s+cPA2z6igh
kU3I80oji2LrI3DyLM2CLZdFv6QwMbIJQizETxSm0F0x5lmHZkIJPtes4wcUfNuC1I9WBFv57Pv8
jgFj6FBR5OusXhyjsrXuh8B2cQ+485d6HNdJUkUGkWvdqgjJNC0ocY8M7t53fYyAlrD2smyDLaMA
rVgyO1iylOTLGHfAle2puSHSGmY9/YgdTacXAom68ZXukMwzGuCFUCYZmC3i+ROSacjSHFJ9Ysrk
xK2Y1eQW1KXYsUbW7hOhClChgMnj6G9gTdLBUSI3BzqA0V03TOUzA87FKsvpY1lB741lhFUS/bm1
dFHsYHC+Kdzm5zImrHO9+FYlWr8gV+RjQL4QzXgOtLG8rk8GNImOZQ6PgMFI7yARkjMNQk+gMcxL
8U2e4MgZkr0tmqUKBmDT/K4ZhXYpRyxOVslfaCwz5aL00zf515Mek5pMou3EHcu43rU3aO4/5O85
aIivjDkK9k1eqYf1GwpUWjf5f3IyDFSVE5/DIUo2xDmP8JRt+5oZZyGnQU4THlgUltsI6sAHg/Qm
bEcX1YVOsXdRRBHZzghl1V/6Wt2BWc+xHVru3miH6S0N4sWPbR3TIVBx4dj1o7/QqipabMRI6He5
Yn5IgGdGDDwVzehcabqKXVPbyMElLlr1uWavWYYa2vjqc0E8ZIgX+JS4GYaHGXT5FKPhDxufeNoc
4ACyOp5HkbILNONJl/XHCNX0vhojjAFWK56583c5mbAvZVYhkC7Q4TS+aE7rlVhZt1hxAZJO0Veo
HV7BmPCV+WlGeIE6X4TewChOXG1TLi9ONymsppbdIFXeHWK5N7rPPGYEYOrvgzEhQrLMJo9cYoAi
JAvIOgIZHl41jfqPsIRa2BMoB5QhRsbaUtBwUMsd5hYQfJRn0y7pTderc3CCrZhTUkDr+ViWIUYL
kj08c5miS1h0yvrKcYybZF9aBfEomt1e+2UIsZZeJlMqwEO+wTSeyl29oyMV7JyhjhBpheq+EAHi
Ztsy6h0iL9M4VqL8TlnKvLoGDwMspdMHjfJy65DbdW4UFIklEOa1X8SCDw2a7t+SjNZsoBuIuXLl
QdokgJwG58wI9lXHzDzSURNVi2pPtpuZOd5N8lSRm5Nugsyl7Kv7KNra3lhAb6ZK2zANJm9sAnKC
kAGIfa3YI0sr5T0TGIcKLN5beYXQTtDw9cxf0dB1nq/V7rGd7PED8zNLbHd+0bkavaCNMs8Zs/QA
9ti+GaRerFtD1ClgMgOqzUBqsKjLhRhV0FutN28QPllMu/p0q8LNWiJNqYg/dGGE8nIoDGTcU3fv
ivpxfdfv4+7shA0JDRiXlKskV8Ydc2b6EmDq/2KPh3rfH/iiD/+JSS4/5uD03aSzEuxadSZmpJav
iY9xPXB05VLnXjuBa6wbZjnEH/AR+aZZuv5lnCoan8tnp77K9kjBySmZ9OnOqQHN/tVis2YGxTBY
QJSqBi9L7lMeP/n0H29tUT1XrTAvsoMoBZI4bJ+tYLIugv7KQ1Iclaw0TlNhUUJf2Ath5O9LlIhv
8rgR2rlXVubXCunPeUrF9GJn2q1WzKe6RST1eR1LG09Lc7/ICCMkmDG5n6K+P02VgVTDmbNHBwMS
k9yh/QaI3pthTVpnRM8P4TQBzLB/jkla/Q3iGAAO3YwCe3c/72WxTtIkPwt4VmzMG/luR3QaJrQm
tD4KvHOjNqMk1fFhA1B0nvF1925GfxiL10XR0QX6uY/kclnuCpVLL0ys6nthTONDPShHeVdOzApJ
HglwnNhVXW7HEfD85p9vZf1QbuVBpZ4ZLkviD3vbLm6iSeMNHjP9FY0ihoU691fEaJqYJwOByZ1R
5TzrmqVKt9yEvezfzhXt1GiCShESKB+XQ3+1UttoYUKdCA3LSBye7FsmzEdRx+VjxKJ2xJT4Spv9
eS0OI/RI9/GIPh6kWORJoZiMB5Zbn298HgO1+dRh/jyFkWujoerOM8GCZzvt8aM1y//PXLJFCXXH
cj0R8hq37fYTtUllVrkGVXKW8tDU7/FMsxi96nF7D07/ICno8pnhB1SDbKNjxi+9jlNoH/rRrght
acDDm6Z2RFOrHudF7UUEo0LUYaI+TYPANhab6lke04wqvFPc+CrfNKPMvSST+UMzbOyPZEmepqlY
0hBrbhl4MDu569h1fEa6i01ueVcjrPKeYvU9DF+VuSl90GxgrQkd6XevI0iMF4e7fKn9Xzp9yodw
OeIMJrXzCJA8AZmxpwrKnMRTKPut2SuU6NbneenDUhVmigAK5q1vKURkqDFNsGU1hE7Y2Cq+CXp2
2U1Kp38sxnjz5wzNzcN6X2QZjgljDr61rlKt8XvGYH+FSPBS05ZB7upnfvWGwZvMD035aMjAW3+y
D1t3J7VvTkUnhvT1bm36yl2G8+5gohC/zHEXgP/pL+EUiFuUKC2dby2/WuP0JuuWSD+GPQkwHRbe
vy5+NXyrp7nehhXKLDkeVADob1Fe3wvL16/Ahu7Xa1le1vJFUGJ2avGhqnp/lD+jatV8mafutyJA
BmhTt0AsCHjutlZixKfSN8MD1s3qjdSyh4KgyM2fsS+1LbJcgdQGAaL+URFfMhtkzwqpJSISf8sw
I3FT2xLr3BIAdQVd3jzWuVE/RqSqP6ZXuS2PllmfP07naflErrc7X0+jq585LIED/dVS6eAUDSwz
QbPyLRrTFypx1k8yP65xrcyvhoJMvmSS1iu2f8SGr7+3lb52/ROlCPakvMKgkk8XsnMs7zN/TW5V
oSi9ug0Ozeg3d0aRJZ5Up0VuROJWR9BAX/MHXGYKuZM5u2gGyyWvsdAlcctmfnJR7KY7uFi+9nKk
Xwb/0szgqjewc1cfV69F8dkKcIijiazF8F7OQQYv3kXFu8wOfLKdIh9GWT/H2388YuXDNmy66Jo3
6Vb1cRWWxlTsxiW6oGsu9RjN70k9JlercO58q31cxSk99Oa9O9BJyntSq32WKJtwEBFrf0bh5ewC
CoI3Jmc0edOLs+OMjzWS5ev6D1BiY04buC/UjI1b2eq/DAynoPWz5IBg3Xwc9Xd5KY3UX3EnVMaW
/+Z+ZSyryaMwQDHgKz4K8l5+hUHlSQa4fOnMmQFZTlNEbrZHeY3KmRBZ5gTHELPjaQlNh7WAzII7
P6Msi/8Hb1cz/zWblv7x0kA2NZVlG7mWuvaPanvgmjAyBkM/zWnsfk+eelF8baauvRsJMgfzN6Ju
txEAWJNyyLAl+JugL3Y6U/1bwJR4mRzSg0WL18YUpCpqXHXNgzS3pmPhctkCR8lOSlDeNNqFD/IQ
tcByr5oVOV7udBYDvJ++x96NJt79ri/sh+VfhZQVXO0EOrVZdMTYMvGiXK69Wlav7nMFcaWmdFQ9
WjIwB0DEyEkcbNatszWr0ETeZZe7NGMKXdv0pfArtmoaeHZJDgdqrfmBTJFvfUW3VI104riG9Kdw
rCWlIICLOk8ZDCLjqHRd/JtBhQ1rPFKVdnb8MKp16OIHgWXck+WlsDC+iBzFjFzf6sTl2Q6diaQc
k2eT/g6BS2AVLDKQN/DMoGnWWM8WarnwC0o7Rm5xm5HyrmWQbw07wB5YJv0ebqYKeIIwwyImfBJp
4aYA8r3yAXCFlg8TelpRT4LcgOxFBnIRp/vUAbNYonLCXZXQUYj1pN+gWdTPVCiN57bFGFhM0y9n
Sr7KLzyI0t4LNOIYaOyvk49gHs/aRq6MderaBz9OampeQAZybMjCcCIC7JRdbWvOzpRmBLvEeGUn
+7U7kCrf0E/ZB8fKeYYWRreD5phtpaMyo9Hg5fJKGmvXenJCgj4LtbiVov6wFmNTNTUuCyYI2c6y
a9OdPFTYcTbyXcm2Mvx8l2givWqxz6NPqKMna6AolrHthgjwG2P4YnWMEqwwA4UFi2vvil4x1iwF
9UDM5y8Zd1Ywc35UzOhAJARJA7VBVZmCRz2G+cVM/R+YkRZggbhTTZt/LTVz/ewsMJUCJsbyNRFA
KvUJH9HwbseDIAAUckwLkvfQzyAOCoc/rKjb9gniT7jRlrYT0A3AY4lin7WEMDqqGyl0mqD7msbT
PqOAfVUVpFilTLYTikB577T30qpdDiTgkCAYowsCxu62jbL6HRLVUonS63dykgVZlOGKORoiOggl
CbQb6VCA/H3A9VcdrUbke4FR7yUJ22ZDIV17cOYp9xrSVEqwM18DIG/7Lk7VE/WCGW2k68W0JSjl
6/NLXWvkm+tVdDdPc3UyrIK7rJr8PZOZXyYhYleLgDRPzYtLBIruOXAr0HWFUX3JHXdTDKJXwRAS
ibJ2g8ra2aB/2wSmZr+6+fQU8Cy8S5IhOXa1fYLIYN8Fg00Mg42eUg4/8mWiEtTUl//eeFXdf+uT
u6pr8izUDU1x3LVF+bc+uaPNcTKRA3xan3ilZj3T+4f+H6jDF7cJEVink39nQbxZfxWW4/SzVJGQ
dqZfR0UtH0stmW/FmF/jvogOTRtoCE0HjdUjdIi+rqyNFA+ISn2GJxi9K4Qi7WZl2qApRggKklpF
zJ9Gl6HRmahlOugbpzQ2eB/FAbwc2NdAqGfiZqYP1o0dnpVNnYr4kah76vsEfd4hbbP2s99/iWCd
bYMlVa41dZbdSfTaLVK4JFUYwpnJXevpUpvW8KKk7zCs1XuHxQpr56T6orlVt7WpKJzNSiModUH1
r8yftH4KzCFiRmE713hU7IPcCv/aKpgee3miP8n6lSx2NzGgu6QklK1StTuptRhsTDMTN6DpdD/p
2pOJQpoyLl0yd7a6oJ4B7s3YJe7vSU4B3br2mSI4DSHv+nALpVoIH5qe0c9WErNcfZzMF+er4uIh
Un4py8BBaJy+VwSYsE6QdRnW/rolMDwSomFaO10r30vS08/9shcKjhsdUHAV75b0T8v/IXXpgNRW
pFLBMO5lDUrLykX9s6sW4GVmi/wurrXL+sAwszI9p6HIz77CbAdQzFZfwoQGkm7vnCT47vLlHnDn
pdvKSvObzxWpXoIAkHHYue5rXFe5F9ZYaEfNdr6rCNKoO9jBKXK1aOdI9r18msZGpt90wZSLyzf6
McU/tCWXd6jm33QezdOIKNvrNRdBEQKIDSXK9HH9iniUVErkOWe+Sqp+LwdiImNHusBvcK0g2xjA
Jft8Kr2J6vZRxMV0T3Vl91khIp6L6lPiXJIaKQXVojjXvpVjk6zWrQF/SaqnBmxoJEFLJgjRCfz+
KqaDgIxg5vZ/C1OThYtCo/8eNr161uSTdyS0h3oBCXP//Xbn0/9+vzs68iCFWZCpWLZp/6supumL
rh/zyD+tOtukICnFj2aaHH3WngvaT3ujseMNJCP9EGRZ8kBuILwPY/o/vs5ruW1l26JfhCqERnpl
zqRIWZL9grIckHPG19+Bps/2qV2n7gsLAGVZEoEOa8055ocK0m6jTjzd8jRN1Esvmvji5mQJu/9o
n3o7KtY+BlvG+eEzFQVwJOkKpRSxBSib8RTlRAuTnbnq2yY4Wdz8ch3UQd8ZrC49x8ymL5OhLAdt
MB+idfHa1OvaB3hjpWW371Q4JE0XVC9WfZcnGtvIhUHL8lAbPWnqRtAcGuGY645lxypGfrLLBoGv
29dbTM7IJpjJkAsGA2QNqe/Ou84Cu8M6GJdTvFI8TNyZnaNcSOJ8KVlqT6pavEpwD9LHmfWWTOfs
+ucY69gA7w09cy6rQozSSX0/Bomfsj4K9E0OA3IZC6lYr8V3RxUf3Lr6rp994Vpub/F5jveO2pJm
TNNe13p8uy3FGhTtAFh8yvpBP71RdLDunhJ8yHBs+eL9k5Wt6F69fqaP5H0ksHVF/dJR8AvgosTe
RKodoslm3Es51oTkfOH6obml6J+xzfB+k1+a3SiAh4u2SNM91af0ZoVFtSaTR1uyLczPnd1DT9ST
86Q0pFcrY9WuQIT4gE7CgvDRDvlDFZbdSdc/ZokYIrxGWZDMoyLc7YqY6Oc511AErUfsb/wiz/6+
WEZXYd0yyvzqTPkxajWoQIYGLqsR4tWcsTZJ75w1i6DSyZyMu64pBzNRjPdax2BiAmphzbcgMiDe
6WblYinV3WtWRunVMQ6jJaLrMzi5i4ZymUA1cmMveTGSSXsAkNhKDhwmOH9TTLq90p2OQvXIzgDl
kyhXdUG4mxLa3IZZ1myexX9fE2BziGoC2ZBr6lXh7kB6aHePJlFp3PeYq6nO4moQG6nOzBQkYVBV
V1kmTlEpshsQ+/TVRNFgwsR43liOk6JwqovmomflN2r9jOpiep7JHpF8LxFfNOOUKe5rpxBobEX6
EZCP8+G7BhG3thosqFhol1CjHDL3aDK3cnY2dHWWae1F7hVGV4W9N3TGWp56hGQ+T4kT/Eij1rwr
DkQKO7e/8LHUO6BhqNrxQHz0FlFkxUVS3zyz/UUJK/4S4eHfoMxUcOoId+l2cwOjVcKVcIheJvOU
Z6ShfpzU/lYWAiyxQcdKDNs49jvJhpEvjVFVtK4ghk0V+YvtAC3tWTCOAj155hvJgo89V31SJ60Z
R6hbLe0m8N59A0JQYFP4FyZlWYsp56ncLMFDE0NzleLNpHO8lWrSWDQoha7TImyPKUPvlZXXl7GN
bjhaqk9NQf6VD96vOqtfWfs6717S3cZcIXjSrtJD01n5Ao4IvZuaiBk51qnWWN+eOjM6sqPPU6GZ
0MxxAJefdNXsxB+2yTSUTxIoap3y7M7XcrJZyR2hnqrSggDxb5fnv1+s4E3dutr279f//QLTytF4
zaa6oV0pqT3jk93y2qSxTWSA85bPlj9onKy8ssDeUW3slk1uuwfDNSkJ4dITkQJ4y5kNH4bZHZrI
V9ZNUConnSyOxUCzb4m8fSTvPvHOiQ/bUMaMJGG20yfSYuICs3ze1B8+Gai/RkRCLSK6H2YYkjfv
sUUjvLrbysEnHIqflCHTHeGNNuSzX7r6iWI0/ukF8I4SI6gfY1yD/xlmr2QdfU3rdyyn4zejarRN
5efJroXKaHZF+8euqiKxTVVqlfLv30QU6DsvGXaF0H/YFSmufyeoMgKFo7JViYiNu+pxHu2Jua93
kVpqN1Ap47JpM+YmQwQrY97nE/r8YtHS2Nd5ChoYB/h4oqlISbA06SN1C1xF9XUoCYaIrdMwVAZO
+CTiMRIm5bS8uLDUA29AZ09GDZt2qZyfkNeKNnAh3uU3gBBN329Ma32f6tZ7osfr5wfqjD2QQw9z
Az7bo9u0rF50hYJlFnbWlhVRcQhYs6+e5aXECZZ2L/QT+xN0rUG0SFojemTCvfuq4a1CLVNf5FGG
8eplxFmnJK2OUG6CpVbNbDW1g7L2PE/TjFwGs6ie3/33QKADJax8XD5BScFsNAH+6LMix4nfde6J
mAcNORwVQLVO+oNhaz/9pM+WlluOD+6d6pdr0s2NxqS6PKer3qe8S55rvk8RNq+CmZ1CpWOePGCm
+alVb6ZU2VXZNCxYFqiPpvCGzeC4+RHdfHBWIFus3bkBWSYhJbHg3Fkiv5t0au/JZBzDwOq/KFkr
6k1Pj4QxEtdT6RrvNp/lKTJSd6FbpXhvRmNVWXb1p11H6Im7L/rqs1JFcBI+fhv8V846nYT76idG
uvCypNjpHe2Uif3FyjaAt8taXUkPeCpwYikiLV77JH0nw7v5JP3nnUi6+rswdoam/I65Wx9jiUzB
QkK1bdzsy1TRWS/LEfteEad72o3ZRVPDbsXKNvxoCms9WlkPyVSh8BEG84I3/BgzTSG9iGgLYz7V
JnvfKi3h01P6ij6fZvBgkh7YOtsCAtBH4EIzGHO9PQTozV7wS/w2cTwTYMBAhUv62hbUlY2B3jEu
GrAJYTXsyoKCICUMcNPyE0kMe5XWjli7kcDxY1cxUZRaZlDLAemaqohXBjXCAmc1xSOauldRtMO7
Bdy9wUQl90OQz1jhOKj4pjl6+Bne5GKZX9J0XdmjpX1BFzJg48IQXgQGwFSrIURlfijFmNFNNruO
vYm2nnz3d1po8JPcMN8pAZTUUIB+d5IQhWw42SuUr/YBKC1jkSaiczXq+dvAX5l+9/JJ3jWGSlug
Jetu4Lv6XZj33k5pW/sKl9oFUSK8ZZjrKWsgBD96rn6UWtXsLLVsN8QOKDtfQyluqO24zYvUQ8VM
2VWeRi7bOHhsxhfHJGllKjY1KrRNMunGeyVm+UgqlHMriK2NCveASuiHOo7OSxHpmLEsBFggzMdv
uDpuVjmRFG7EFSWmriWXrJ/zDlWPcYAEqOFLSNoAe57iK0CEcatU3rQxPLzYdkQNWqL0RjWicANU
f/csssyov3rXJV5+lxfyOLd2djg4C2WySI7Lala5M2yO8Si7OYoF4bEBoBhmrbkoU089NQD+Dug7
8GDMKvIqLot7CB9Ynilkazx/SIvWvFzPW6rabVKzVFbYQ81HFfY0i8ZhM1a5WI4aOdmo85KDnaOQ
MB3dOZFkYW2dpLFXiJuS74zCi7Cj8DWFg3ItKkSbLlzBVx0kylor+4ziObf25LAeSPHj+H5IZPN8
FMT1n6OI3ghqATqSRQ45olDGJ56nSdKvfmeQkzgYO/Z/5PelvvcY4C1R3prch7zmD4D/nikQKvX2
JeZCvpPf4uL3+xzraJ93YF8ikE9hwlE9FCti7cPLnCmInPebUqHPmkSR7yMbFxoEyms92/as2aIn
XHtYB8DtmepNuqBhWhE104b6Ovc95Q3bzHKAt01hqqzvbabu+QmVN0sdkXbXib7omrDe6DWS3xH0
2pLRP7mN5Rgf2SP3rE+c/iuRoGtjnvP/9RXC4BeDrB6oXfotTOxFOYbaZ9P15jIINfssX9BMQ0WZ
37BME/mrmyKpT6iRWrl2aNuifzFyp1kkeXvq5CZJ5GDyQjgCrNljD2LR8ES90YxHwEDbaEFBFCuv
GVhbeZfJ+41fI1/7fb3rUV/vwjKu9706FHS5xwR91uh9JHV1bcvo+wA046ERh8D3KbTXom3HtTZN
2blmEDy08Fa3vfeWKBcpl+ma4haUmsOE7Z2pHJ+TUYlfKW8xarKxD92EgkFqH4lhKfk5yU0Hb6aA
7raXpT6HdequnvD95xHLUKZho5pDsHbh4O9kHFqi9G+pbY+3jo+aSralr8M2bdZ+ZRq3rK6bdTgf
+fM1eSSv+RUpBehgwHugm/yLVnKnLt7La3JhE5Q9nxyJebsgzJm4y7G7uVBNiW9BvYFuWP3ShtVH
DK35Z1skt94UglJjox+leB90N7RkdkMkIySr2jCjwyCc+1znfGNdnW3QV6gHRLra1aSIsmR0sn9k
r00LyS51vAnDJi7rJp0aqNr2DGkBFehH70Hiel9sjekCjgLoTZpxsUackkcc0LIJVHuD2wummEuP
/qRdmwEhpuNjl/PmFzvKeC/C17zEz+5s7DgkoaHw7ux7nZcqdS9IeDBwRRMjDihwJAIoLa2+1b66
sXqP6fbc/T61KBYxoBedr9GiYDvW2W2FWh4Pmhdr3UqpDOXtLF8rTctvRkLjWo3997pvBVoLdP4F
Dc9t74p05yQ4Zth0/tY8QoGr3PxNxscmma/Mb8UOxsfGneZgIubMwGKBUHq9disVHZm65gSfaTa8
pMrD6G0iEABb3Ft3PMZWHaEPShIQ0ROJ7JkSfkztlOLLdcjqFj3GQFXHfRKApZrwk78i9geBkubG
UfEIPdU1EldVBeZJGJ4cYgFfQMp9mQb/waYLUdgck1Cz5oQByNHfl6p1sn3SibMI0z8pwaGjpm9U
oa825dVftfBgSwbVd4rn9TIqrrbtxWs9T8MTi/f8DEjKXqlC025FXhywoNs7VRmGRUh1D1qMF+yg
5ocLuwuUb1GEdK3Qop/dLNpHv57dI3iwO5uF3nZK7e6iFGyaiDX+UPI0eUpATMuyCKyfXtFAYPL9
x8pjNIjpJ/yDW3zj00VRAxjBsw6b4u3zxRkiRk0CdVZj3d7TSfeuKS2CI1B9ii5zZTdIHI2btcwu
fc+KjZWNQsCmsF4adkYiNGnQzTsj4BT2jufafIRptyPPfRvGcf2meabYR01LCWpe45ZQTv5eJ+n2
V59Yr6qVIpybpI4FzIOaRMUZP8qvbDCLbZp6Ytvq9sfftEonJE0sd8t3ylsrPdHi9yxNi73G2mON
07lf2pRRNv8VCt4Y3S90wP2isSmaKuLtL4NCgiiG4gcVqfZa6bl4oinITywXtkG+h9U27V5qHmov
FjQLvZxohJmADb2hyofxLpu7kYnZXb4J5KBd+b4Ll11ajH0VIkpJsMrCnjuWhR1BA7V2TeSkN6ag
+Ews7kY2vexE8fagqd+kK8aau+kYhYJzbK//+mTkZUtNf2hx7m+fyTbpHGUE/8DbltqE0NiIN9g5
U1REtlg0ZlSu/wt/OSIrhy7yzBtCFvvf8UPk6+VHbabAPvyYqsiYUbK2ReLeWYgZW0CVZGUkHeAJ
Vkz62qQQuVTU2vtWWcpWJ+ThV+iWlxiEzNZLWKfJar5vI2tj9zZtpMuP5frVShxlNyhavjMHLd13
adtfewuTdInz/yVQXeI/kU7IFzLR842wjXY5IWp/XkNrTwyVYufxehqVn0FQviH/MBhMnQmUJhtm
eYqVBgxtMG6yIVBOw1xLT+oWcaPSehggDMH/6muvKD3dzyEzngfdfw7mtwKTfUhiWt/+99cFYeF9
1ZoKXX90oRIEta6i4V8X7bsoW7LWs7g+EbznnurWQ2BhpdmH1sJADHioBC2Wa9coAxl3UX5IVdF9
JMkumZ86zY2dXZpiVVSsFRqY/D1Ku2LV1MQBNG1RvPdx+rVQXOwynYrSEtnkthdvehob7yHZOydp
zpCnEcu6hd+qLK2JbQWI1x0t7ZHOJ3/8x26y7TM/HvCm2NEd7wPp6xD6ATZAPa2R4M4vrQ4NhOw8
5vR5f0pQhXPMAu6VJrRZbkERwF4D8Va6Xgux6xz6X6J2brJ/iohd39DZvrHwgvHHju+IINa/NFPY
skDrxV0JOxRYmGyWNv2E0h/g1Mx6+qHo2QircxBHDN7IxeUgm+JDJ5oV2JDs5LZlvm/mtmmtxhbV
MBZnDSpf8B39iVRC+LGB/xrO27jKdn4bceNsEEBnK42cR7Q9dbdqutZetGauHrIx8GGKTD6SHTe9
oyjPWdldqU64638dBY3vPa9F8oiS56rQQD7xsJErxO0oulohxpT8PnkKBQK5aPbNKt3iO/8Fi2qq
PbUlrqEV28xt1i5rE2OZBSROyGSGvmoxo/SOe5bJDAbSqZZC9mvWPvKZBmjOcdTTkJi0jZoNBLF7
Tz9q5Rf9ORrZVwL9RpVp9g7STCdRjk0gDp41KATlzUHywt+qRIKepJHDyJsRCJEbrae4yve565AI
JCWxf88js4aJQ07MVpseTReWN/kZBZpabJ9b25rgE8frDr5l9r/mA9CrgzxAuO+dSp0GqbRGVmnG
nPWPU3KaXMoBkIDldfpLe3oJ9VnOZbFHoy0xDWcltV/pGCZrxGrJqlNUksmiuv3lQQhnRKp/pFGI
lFgt7BdCaHDj0ljbGwVdvD4jpXGMVX/bd5q6ScAOTapqfCPa4HdfpH8OwszgTqxAbqNECHL6OrL4
a2W/erPx3rpomk6NnyEFmWvCbu0ZiypDD+ok/kqMrbg0iGONhTwkK8p31U3hlSxDE4BPFQy5kyib
kU66IrpVpBT+OkNYfmBtR2N43uYm/5x6Y9K9jK33zCwHcj4ds0klKHBmKqQtGN2mnaq9AppPauiQ
MtYPeRaAW4szlxFOJl1jDMoeXkEeHPpyLAaFUe4LqvtrESIXmfPn3PlFHhFIyF1DqkO/fyJeHLf7
TVv3ZXKcEB1FyvOpA8PzidCa0h+hVSJFiUP/Zme04TRbS2Unf9l3dc1sa2SQGOeOoQJ2ZVGZnrYv
RmVcjrrrnOFUTBcX7f9SneUOOsmCXVqwLiFdEAgnP1ESZCvYQ/iqwB49f0D5hpu/mCUhCFJwLvuI
BBxoS4sc+zVxLnPQqWEd6yoY219VBKLaV7qLrer2VsRCO/59mczGKBfoR3rK7Xg9pIiZ7dYfObM8
1XQR7Tw3ucxJJjSqMzRoel8/0ZH+fKQ37ZesYOf5/JNZmHEJulbMNTV44kxnYKpkWrhGVyxDSSdP
KuORZbG5TlFUc6vH1WtmtI92xnbPIRc0WDTj4tGHvSiWnpGbgAmk6UqQPGb8aSltdJ+gOJyAqKL8
xzywpXfXr9R5hhRFdIQLA1JoPpMaxMbw7UMaWMiY6KyPAcLAa6n7E2XsyDqaaL/WWtSkC4rcbr0p
Pp43jpYoYBXn0T6CfbGuSjVY/9Uo1poG/Q/GyVo2IypqDI1SiX0zxN2x1ZvuWM8v8kheA2fEtdCh
9uynu9Jurm3liYPsWQxzp2JyA+4UEgp3snHBX5DVotDLZTvxx2RV0+J346fRnKI5M+Fs5RodxGWB
/tQbnyv4v+t2uZaH2hYf06E+6p61Nyhjnp+TjG5GW2QUiOWzH2rh/QTjbDOiae/PYayZGuvTgDEA
e9/90fYWvPQ2NF6pPozrJp6SHaqCvTt57GBaC7eOmq3JtahePctKgONN7tYHbPFqVsaHfFJo+X4X
pGzNcVLqqS3n1ZSiGstQarsrNdpVFMauQdiLbaSJbO163sOl34OdsGi3g+sBUwQ49tDcyAeZ3Mbf
2DxsAM6TzsyT2KS+s6jNcrgVKtU614uMtVIYRCzzFeo4/czsOLnzZ3JX6M7bgx6E9RdjHA6EzRoA
RWp9BVnWQzQHJmER+v2jIKlylwo1+wBZuJB2YPStM7DN37dqr22IMXHvhh0mcPnN/vqnqE2besEG
ZCd/qiBONQqozXiq9NJeyuJ4jw9ayd1iH5KqFkXVrqmC+mvpjyiW6E4crJIyeUQvGYNEPJTKJ7zr
X12dBG8jSLF1XQkQB8SKUEVvwr3cm0eD7rH/VkeivUcH3mnIOCRirVoJVS23ZemVBLH49YveogMq
07LYGH2eLUngMt5JuSthyptsXOOxg3Wygsq4kZbN2Qf0cHh2gbOZb1j/Bry3dfHK1Pq9VtzmJWnV
D3Ne1ddm8qkQHYzqznGXcUH9o0jd7/mMAInCZtuiiHjvHeQRWPke0LaG/VTYxmJyE2tnsMR9rtBr
tOQnE+KXqXveHldTsBVR1W87eFgLaYAty0YsNfxd8r+V/EcSLXkwNDXelqKvXsPWunRCB/EN8ChQ
EgIpZ4tKkWtbdqvJhdiTEF5YE7NcwvSUjHV8lqcjfr1jW4bVkhmCNAdPJSoJ/eRycofia6Dn0bbx
DX2FA9tbSv2KlZz+LMKDuDqbWu5eS8Dd1yzMy62ReeQZiB7Ns5GAGlBnCCCpjrSmSqNc2+hH6Xob
G5yP5oOptn4xKgqTs8UKOqV/eH7nQajdKvfdb1Ho6N/ng7ptngdqb0YfJKEhXIMlOYt3pjZN7/OZ
jI2Jqnih5kFw85i6F3VZ+7t6Hj7kclZeq9qu2EQQcuUHTbSPR4pasHRGxds+9wiUxG0giK8WRM6L
No+nchPiaXW1i4esXAyQ0K8JXPX2l3BLPi6JFcmVroJ5rLgLS8te/MnP9+HsWaC1Yp+b2akgj7Rc
xOvIcbRlU1Y1qT+a8ScMwmw35czznTRAKJiDtBWO6/gur/Ux6Q1W3OqEhY3hjbrLPTU6a1nKbC+I
NagDBcxH0KprhIPttXcDNJdO2D2Pqvko9gQTZtOJt6EaLikd6y8Mbe1uLMaImPCYTajcXtEv+E4w
C7L1tni3zMI+e21GQtOsN02HUdlSaSlhJenxwRsVgANm5iDXsxcylBQ9t7jJo2hS7kGGPUueGZPI
d/aQ6uWninloY9GjYE96l03+SBRHCMvZWlUUDEMzBUaB5Hwz80Y5VxqKF0vDpMia010mLEC2tmXW
9ybJiIgT5uzFYNVQZv2PrBPsVCuNfHlWessyaYdV1nvYHxImD/59e5Sxlh69JDSS8SzOL1i9vT9d
jDAOBFh00IfyhZHaXo1jky9d9TWaMJlFAUbWJ4AjKCbInhXdorkYGcW5vg6SKLvJozxts9vgNLuo
j6aFFCTQ1gCiUIhk6chkua6NtbMccxJ6Fo0baieiK/aySCBrA40dolEwtT3Op2lbtwnLqfmeEUKY
By1SfthzZICjACIxq58s7xXSFyNiuhTC4f1Z0WtoNIccq7N31CzNx2ga3uL5i1JKobmSTVtdTZ2T
0k2gGPIWWIiNiYe9V968kqE4G8iGj0pX/zSbnlmUlTCqhUGzBFkye08vNYqNQ1Ic1WjGVgy/pPlo
VJel6a1X6OJ4ZjyQs8eLQbzi7s9jTtLEAjBXeXZcoK3ZXAWMLWvtOiHyHSuLtmxJd1UdTssnKKDO
lIwQpPLdjXt1aaHmXctOcC0iHv9QUKeY6yfSH1/bmn/q0FtHDavmKoHj8Sw2EXd1GavA3EuvKgEw
1X7Aekt650dJse9WxAoiU8iZuVp3Z0Zen73LrGvh0Vpk7B7PUuBiNYaHqJyJ1o+ycVskebqUdAXd
pFeEmkmjXuywV8TydJVHGIXGva4Ke5G55e9OdPoXdYz1M7uj3zRLw9Pz71WXrxSdul1Ez+Vl9Egf
oWtn/lw7dfP7+XdT86/T7PQQacd2QO0pY1CScW2rX1vCTXcy64jdSApEu2NVOjei0J/CnJ9zUtWW
AQy46Up+tCaL3KWGn/UEKHo+mnU5/TQ6yycLtXaVJYldv+NSLc7QAyrc9yHVypZgFkadd3ew7VVc
Re0qTkOw5QLlMn/TBqhtOVyJ41wHUFYuz46hlSHWZEN0CvxAo99eaqe8U4ZjVHxGnnnPPKPD9cru
V/Hz9itFjrnmScheS2+RurhZuodnTqUX9tUBzci2kKEpKc/ls70EnWQZ1WW+gwpfn+SRX4z1KZiv
TfM13x//827sestnxwXjI6G88+/kxnhWu4hWKaGHYLNFsWsNXb/0tCzXSVHazFPCX3q1QvCtMbyK
DMqi7r42ML0fCQP8slFonrYgEo3UZ/yRz0DgDydN3kStyPGZxxb7Bs8xLo46etuAOAOi1TJxMYGL
nKhZLltM/diVk5ohRe4dDhk0j1M4GtWp+Oco73R133r9Nivukq1JAPbw6mv3etY/1UMjT+Q7TteT
OjXl5U7JsnQLo1hnhiaPBANrfQ1yv0eqOLdoTNHHL1aiZNtgLIe1KFXCBjrCLWBhG1uMpt1bqJbd
MrAhbsl3G3fIFoU/1ecpy9q3SOAQSQLn5jWViZSQ3B2Tjv8yUlguKAk+GjjLv1U/NN+4Y7nbFGzC
WqOz1+u6aa32qYvBq33NktE6qczlG5FsHL1BjMcBCSgKgcLmmmQblyZh4+40llj3XqdMazflVZ7V
vdqTJgwEcEg//wpJFI/GRVgFn8lcZCqKGAWKqhdULMP3GobXux+7YmVpZnipvAKDU9KTYVZ54DG6
+h4DV0B/bDif4D+W1dB7v4LY3Q460oVZ+pfCVXUWU1qeDKNLNiCvf+aeiSPGr8jGnOuQQ8zuSzFK
Y11EULREkf6U/3KY//mo19+f+pVwzNHkFXPSmkKS2Mq3WP4pk0HCz/ziNEFwHkscmNbgRYeuCvWb
bmobylA05Jx0ulp9IC5KaX1hvTAeZLoQkG6j6ryLHC/DtLRWpHXhd0k9MPUpf1sw8+IhMZZJTVEb
+NOyjcFW5cOgrNyeTYKPv/jVa8kXsmkbLiCuoeKsV6MyxDfLIwDK0ck3i6sYK2upIf8Rqe2TUs1w
oaNvf97wzxtbW8fETV9GBvlFxI4oPjtxCkAqa4Zzg+ibzXYUfhHthDcVcdNPFBIEq/v+qVdKe0Us
1URMeUqDZp5v6li5lWHTvbhND9ytCfJ5uihgBvrNShIzytG+pmkVv8rryXwdMn23z3zNXiduOLHy
J+EF2bJ4NYr8URPSB1/Ox39BPG+jpWvZCQ29nB5qrj37ommG519uqp+boJwH54SHsD3WWfbm4M89
/n0B/Pjfp/KNMTfihZmik8w8sIrSH1N3sDVREo8QGao/VXerx19BvAa1PmSDuzFzw2WIOpKZMacQ
qnNLzyP8c5gfzGXXIxaVg6scZvuHbU4dUyF2FEPUwYZ4FgoZ87M/Syd3CMyyRaCDUSKyZU5axxUM
kQY/iqV3Zzl4/D2V76JT/fOuPmYJmvqA/i7A25DE3vfWK9JLVeBz07zOf8eeFu+7Atq8fLcjt26t
EEAtk4WUvNV2TdlKsa0vMEiQ3BW4+LH9xjyZuVlftSL/PRkIZtoIxhkF7Ggp6x1/yxwmk8XCqEkk
cUoSGCkCQV/QU/Wl1eZNOeU1eYbP/gmsl2eU83YujQstak9Sc87PE+zLKsXJQWjGUXe75BkhLkzq
q74yPOR1Wm34cXLVPurgDalhZeULu/+rBPiG9TAeINWrSwnwjWqa/JFdr0RjoXXKsPU+03pGfuDJ
8JoLTxC9Db9tV53m+dvEdXFN4v1C6VujX2IkITGzujlCw2meCGXhVEplNet+JFpTrqZig+TwsiTN
/AmiMFsmkCJ7BKjj94Ptmwu/hPiZjm22zymm8piDHCtG78T4Fjy0mXArjOwuiGQ5OCjED/KIIC2C
Z8YrahkazbOYBpCsWHiMgBcNHNm1KYhaTvjFXoVVHrP5MRwa52udJ9Gt0FMHFZVPBEGeHYsgbZZt
ZFcnQ0stQEBO/h6Wg7MJca5tZJdDybt06acdXUw903ZZFNZbJwCEFiM3WGi0piWc44H0uKOLVtLi
FswscjXTOmGzZ3fr8YEU3tGaq97yVL4Qwrmw32Jq46Z5hvL55ykx8ddswCrkmJOt73mhqKzZC3Fw
cyYWpRmI0ZIzkxc7ySUDM3aMs5KwpgDlYsrimGTEM4nyB8sUPyT/x6i7cFGFBEQRZfBR92X6g43+
d1OhRve81f8sYSoKht68r5EsU2GX2Q4aUbeIW/PH/+9d+B/OBVdAiVR13YWrYar/wv+isFKo21Fb
qbNHqIT59m+LOAQriDskusnSOkAKsj7QDi89taIIw4ZW9g1kB+FfvQRC4icyeWYoUhU4rC2FR3ut
r4NdUuW/i9nk8rR6ztefurMhOlU0bw6FzAwh4/lYDyzkOorxl56IT+LOX/OKuwur9HCQaeD0UJ11
YTM4t+CpX/EwjwczctkXGmH32jTlTRnMw4Qr6Vzq03Bgm7WVOwwnMxzartKAnoWECA6oDpdyDqgF
bYOiI66rraEcuQzulR4iQ8KT+SUbm41dO+BZhoGuNGLfy5O0UnoTOnyPJWNp5kShm9STrEqrXmy/
67f//ycm1H+bTVyVa0KzDU21QKT+G+upVjkcWosoZ4UayRa9IeYILxJHj9wscjBKso+yacJrRryo
X6qI8SZX20v3HoFw/r4aiT5KrUNZay9lXxhfRBcml7hoP+VZl4n4ojj9ZxZ5rygc86+1up86kEUU
avZxWY0/8tZ+r6O+uPmoNo4hqzqa/OSKIhAPMf9UiyDRHYyr6C6mcviuEKW1ChtfPZQzEboaqG8r
+gYBlEPCXTyQ61aNa7uL7iNp1CfV6J9e/1qz2arWNe5ZRyuu5HAgPEcfUzu6uZeit6YBs4KNslx6
hWHP6AMKHJM3CwaA2kR99hp1SrjUcXASxRZlr1psxniYjOalU4jerrqiY7WKajnGDnE28aAvEFzV
l7QhUErLJxa63z34qneJwVAjHDYkLd1n1RGNU3Q/EqXF3PYDqmzxQC9Nzjee2EeqDPqmqtrwWDhu
tAPzqp0607MOmaY/tLTMbmBQjPMEOm5GGpw9qT8WWU5yV08jTE5rFazHowgCNIu4vbN+8E6RblUn
uipzobQmGEkQbBZqZnqT6q50AFEbiyGmphSES4Qi84YlyM+sHxjGZk5kasYu0H+DxoPpV3RCY33T
KpPykjXuxjbUYa8jJl6HnQ3IRU9prrRdS8PFMrxjb3kxm1v+Cgrc9XOm9+r2eaTOwsFMR6/uRnm8
c0u32qbCJcWxicdzlTrfXJJBz+qU1MPCQgd7fp67TXaEUruSl+SL/vwS9A2ARknwpYtZhcN2KLvh
EKXj77mhdSTxXX2xSI+XH0uWt+YmnzMj/b4PVn5g6I9cZZcyOObns9ID9pEtdN1iKRnIysjJPEla
ofzyiugtcErxdYrBi8axH+wtmhfn/yPsvJbjRppu+0SIKPjCbftmG3qR1A1CbuC9x9OfhWp9RyP9
EZqL6QCaFEdqAoWszL3XnvX2k4vE97tWopwiMChaGcWqxMQdrZoh3ALS73/4Bg99SYAnwimMAV7c
v9WaVq1zQaM/qeTnKYmjkx03EfMWjgxydZvId4GDILJRsEMFQJSFG2CGWFIUq9Lr90bqfNiRMx9C
8C5A0olW3FOD0rjObUQwvVUF67EYs8U9F5Egp9sQiWYQDD2L4wE/GVCLpX+rTq3e6Td9PgfEmFkf
VuXRY+7ktBrMyTsKkQ1bCxHtdiwIdoi6+KI6ZurFyH19W4rIY/ydvSqf4tTelfWYfiV03fPN+MRe
O3wupxbBm9eRQamWSqMRn93UMTekadon4dJOLvPswzZFy3SDHvdUtxZsz+7Q2WaNtiv6pkamjUvL
FXrbVWhV8dAEyXqC9cwaY5N3NwUUuiXap96tXn3Hr3d2PMs7wiqhzMlB50ZlIsOg6zKKrNyPgzEj
t4o93O1Bc6ccSFnTHQv4Lc9DTclleHXYkTBRHJHFxihtaxJVqXZ1574n6OygCGPqJdPCjzrCdTwk
/QMFCKrjtkXsvxwFHUzVTmtd0nraJ8sxh3vFKvQl+SCF6LE5IafPcNPt6cV7d2E6ghexEknaTBG+
lMSw8PtE3HZrt2nJWJ8buuF5OaVfo5oVj/ayfd8XqCb0OXnSYXwR7YNERZXc7cDtr06HgZyg2948
mIghVts/OgaLGXZmmkCnbR00OJkGWo4HayzTM/HWxxx6NCI9hF/A8ebzVbE4ddcJfsZqEV85b9R0
wSkoXvR2qi7q2nIZta86K0Xil+VbB+73ie3JD5UvJppGw7qvdu1Ts3yUqYGQBVBSwEULYNa7Jn7F
NAJuR4l7b0/UmrlqZpK2ZDN8tuS6qfPiOxytYJ2NHcrfNLMOMWvPrT4yW/JnKUpCQDgoNPi1YB1b
Ri3qBdUgfZmOGQ6xqMOqK1Jx38Ztcs+ID7OHmlpNiGOXlO9wWTlL5nJ3QVB9BKJrj6EmvyprrdqL
q6q/83Sa0AA+d7FfEm8b5N4+zhi9alaEX02j1QDPOPkPW6kuzN9A1i5kDSls4Vq4SqVlOvby9X+5
yF0GItPQhdU+RIK57RfX5mjmztnKnM/q8RfXPr6eXEcw9DORUoiVPxjTQSlrumnilyfnYWfQjKpk
SstbSGs42M78UyDS1Jq9Dmwm8COt2c0chfTkinxGE87RvLwXIMOCDTdl0I1r9zqw56uWz86URX1f
pQTDqsrJrL7ZTfg++lX5oVk+qdboFpIIugKPQ4wFMcigZa+DqPF/bXNuDXyNbTWuRUH6GA3T8sM0
EfYhkpo2qFdLUhxt80rngcYqjepHqpkrVrhQX9nYCjYaU33mZN5FQtxZzUidVujvpl3pVvKaLy9T
foHb/yWuqp1bNeU5jStxunXbxqizjyrFJutiLAbg83aiYWZt66m+VtKBypg2t2072EVYvD74UDPO
eX4w5oqZyhJHRmLucjZLgOmESbqrREk3w8HSryi1Nnoon+Nmml4CnrybqqZo9OPavZuzxUNhEcNl
zEW0UWgzJUZGrJ5t/14z4sv9v5eS5QrayYaBG9DV5e+XUmzQrAD/AnE8DTuCTI0AHLPLJ9hP5ZN6
AYT2j0YrZQkeiVatJsCZECgUBTkoQHbDl9h2TbLZ9VUQhHfByQUhcFWlfG9p6Vat9UbTt7umbb/M
VVhek5TUWOShZwWbZXgHAUsjX4kmqFzdgmzRFfUASrB5WK4k117i2+1QUrPFm+nl1ma+VrWS8tCq
IwMiwhp+CBwDeD5FRfBNMARA/5ejeOrMDyg9O2us+1uI2qhPyAnr6D1e5Bih11qXqpFHIx/q20KW
tSWp3hIxRp7SZpxhse7oRryrVY7UCyI1BiZoy1v6IMxdjkIWPrA5XIY8ZFqhOw/STaN1bgT5lUo6
2vgmAEjVrDNpop5H35IrqIzQgpd0ytoke9Z3qxd1pl4EbV+tGp+D1GlWeab7e42B4yZnn/ycDzTi
b4MgE4cZi2S/yLS8S5T57gb8ffJWFeM7S5cEXK/5W+wb917nynfatNmmmMbifpKyOfYG8g5tyL9G
ss4uQVuKvTpSRdxQHCK6kZRTIHRlKF7EbMoHF3E2D+tmV0Q4rkeYe1dzhgofmcnSJCKMyM8FvtbA
6nbqFA/WAefoBUua+7UhrDquiuT892vZXLz0/86g8AzbEhCHhCnI/GHf+vulPIQLEqucijusSw9x
OCH6s3WDqKHOoI1hxvfFjEnSJaB4FWZ2c2gWG6F6MZdW0ZAGWBGCPoY+0121ZeKkXganGy9O2bV7
s6udYz1Y8FN0R9vFxGzdOZn1VGjjfGXOtMX4zag6JMru2N1olUAJHhDpDPtw1jSs2mgDf53e2uwz
8ri/fxKGWO7a3z4KXH6GZ9GPNFzUA84fm/faGMzOTXx2zWUZM0iaTsgHps96VDqbvizxHDid+1Dl
6Usw+rtMK6uTekTWmL83t46DmabupS+bzTC1iNUctr+MeNOXYl6LKMd4G4vhQR0lekiN77M26lYQ
gUbloW7UaQsuB/tXGETeBbMUIxaRN8/uhFgFmgMLZmgTo9mFNj1LtC/nxJx2SGKrQ8EjYYv0V4Kz
KAiDmOb57Zb3XS48fN/gtwiaTkZJd7WXsYcaqKkjqaVPuY74wfL7h9bzN5MFaE/hi5azVjbiSRnF
ljOmoHsZ2/tRDnTsFi0AwkYemz2J0K5P99UimXIKi2uVGgWBlMkqI7X2mmj0XWPsfueb0Uqy0dkr
m+2ECEXTA+swRlcyUsoP0GFrXGBAgpaBCh+TtVv2JkamFUSwld/VX6yHn39ZzgyeCKvbQMmJQNwy
hZV7z8ujY+CE3gOzOJxIoSS/wKmIStWNcUOZEB/UT1GnCbJlpKzR/KnA0rgb9IyK1G1OYA9GNPK1
MZWrMGHvsMLOkh0aoV/VoBghFcszcGz6xCjMQZbLHVkzVAU2ARH4c2AeN4kxHbPR0j+NVnIjSdsl
bZylOLuN/cZ4BuA2jeFbGkDcjUT4NYoZ9VTzkF7jqDKxFunubgYv+DBmEGZDbNxf48F/b5rJfi7p
968RKvXaM0/uVd9hPdbaINkHiz+1ArprAuLa+Y4pQFGSFKKRDHDQ6iIkMU9zmOea8qMs1mJ0j21T
+j/itKFrhF3KH0mDpVQqgWt077orszt/CE6qJDU9scjlhk85XP4Uie+pqMELJX5OLkAGvTaHhnRk
kjO9F4TjOoQm05E0H1RnuCWtwHJj62nZe74Gqb4xDTOCzVl2B6AIwzmw4L4rp25ZeO8TcXRPs0iG
MxWntRZuMH0Whvae02d86PQvqikdNeCxJweJoWpUQzlDDJN1NYU3pfp2wiWhfqAwxPfSCeP/iEmR
v9eWEmO1u0Sn0R9gtEbq1x+1pdCgLpkacjB98Ll7kzbbtEyQNgrgi3MoPLW5dzXrKTi3kQOvZllY
kjDAC+lnz/byfv3/3894X5hxdKSpK25gZK/CSGp6sHCUbAfWJXjnTB+YiabPeHC/NBys+9mTuwLK
lWTZkMaZm/rQWx6hG+mcPfU9mz57muKPAanTKjDZNJjjol3lrDGSn++nbmk+2paPhyPKP/WjLo9D
a7NJX05zT8sI+SLEu/9ftmhF7/KA7gVI6fIeqgmTTWhaXnUKzlK00CJ6wsMRSfTRofSLaTNh4t4o
PchNBaKqUhymmlftSU11vw65voy95++SSPXfD/Ah3d7ROXDNxl1NMtJgtPBPzYO2OGtWW8P+E/+F
5qMb+Nvjgf2D5EEJls30HEGL11vygf61f7CiICjauY4PBC+zKjIxO7OfWEVu615MOrsXfXlRR+q9
kfY++z4aHDQFNd/+6BEPXVVTsEFfXxdVfEppZg1N4DzPMfGnkuR4FkV0WRXiwJM3kk85MO7d/Ays
keQoza3EcBgUYKk5ijv8BCtCbLZFE/zvCMLZKaz7aE8g0DYYmer37A23LhnudE4aAsWldSI5eKbm
cpl3sU0flvGUOmrSYF4lMiOB3u+2ZZvZe81pijfyOmhgdT7tpzEv3yqSaZ02zF77wrVP+E6QJ7Vy
PfkyuOZWGQLjYPw0p21/sEydka/MXkXf21+Xg4EB9WH2S9w65XDfzF3/BH+yfIjL+RvBitoZ8Cgj
J8hpBye1IX8swxBPvBfTEH3EcIsOjb6ENdNt8SdhPbPdYxplgCqkZbnqY1u+3DiNXpydGs3N90M9
NGtnLM1TPbivShpoT6a9snVsHmoqwyBjNRWR8ebP1hEv9vgaGnFFNq8RbNEcyNXfq43/czkRqOSa
pH7ZuDNNbIhy2WP863IaJoewAgyqd8UYhvdJ6XQ78qI9fk1uu14Uq8mlMLXX1tNQEiLQvjFEw5IO
SVx34mFKqI8YMezKIeseOrOo14A1wm9+/S1DRLMWrS4PUxbh8Zy94i6vvc963U4P0CmmB+SPOrKw
Kle+aVaR9hwXWf4W9IwlELDrR7z2l6TrcTEAIsDrJ+mDO/X3uCg2nl6Wd9HYFo+NrKj0q0A7hLU+
7GOk4aNDP8Iv2SoXk/mMK6B+GsF6X93R7PCQ4/pOpiTalHkwHHvPgi7KJG0/iilcp1n6ZrVlviMw
6x/WLps7gGtQwCU86LJq1qWUziqbNB7Ci7xwmqbyMqfdPYO3Yzk74lVOdn6HWxIeYgAZcXmfoB+7
1qxvFLnLXrf9jhv02pit9yxdPkqk6ySEJKYBr4QyfzWUON1MnQnhYplMaLV/lTVVQCi0D1oLGaJc
Asyk1jfrII3mU1tjvyYdT16iEibSTU1kh+Q53RAYUhBGW4RtRpX2rVUNvcrov0M3Hv/jGWT/sT7B
xWM3LxxbmNRgrE9/ULOCGkoPHO7uzmTH3j7Hmt4/i0baJ4DIBcruHitZbW9B23QEwSyGSHVO6git
RhMpq3kziLtbIx7kfdIku1pv5ImsEToEfdBsfD//GhZh8ZKP4+cJbuEPdAjomsT4zTWI++iX1Kx2
Srbc0ohhRdk/D5keAFREN82UHQxG9pliFWGhvQDUBJ3l0UyeoARrr07fbJTUwm+TggIaDguOtyrd
q9ZcPYE86RONC5N7cahN76BGMCHRj2hVqG7UaYoi6L56+/u9qj65XxsDss8MR2JZ1XXPNfiAzT+e
7jaliWchHbu7deGS2jbWFXLst4CMXK9YjKmMyBEwdZ9ve8uEMMOgRKQl48lZzF4/j6zSfiR18q1U
AtIqNROKUWQrmv2P7Ov0zg4NBAIWS1EIJWe73E+F07chm3Lx8whX+DoIRbIJReEkl24kdQXvXLSF
RSU+26O/apdJaBoWKLErWd23feqedKtet6y6K81BQL+eixlvNFCU0TaheljmWb2EVmidfSNwaRV4
5FvGQGaDYdnQO+lL5uTjMhoHCT1O4gIt5qJkP7UgVCSLUh76tGx0RginMcDqxMS6XM0SIGE9uclj
OQ/yYBh5eIDC2x4KzK8MCpHgqJeyT/+xLdkfB60pEIdm5UFxecfW9elDi0+1VgTnMCXFsWQKvhMB
TI2iTRhP2K12cpPyk6Dnvs28xvyUJdphsPMKixa1j+MyobFrrhpbLyFfGbp/7uo63ECf8L78/UrR
jT+307bO7Ffa0hEOvT/9zwFwr8m+m1on3md9zCaRHlxPZDIDzKSc9n6YDu+5ZURrpl4+Qr2aMb6H
lqCsyGdFSrpann7PFu2HVdEn3ne7vOuWohxPU7iyYXnfx5b9bdSgx02ICL+UoGPVfThE4xMw2OK9
a7wWdRAIa7gy90E8fWVrw2A8t99C4CAvnQ2mwpY2qn9Lwl0hiLjwnXlt22gY/UUaoTOTxGUI7xQh
p3evRcwNQaHbw6rgNtmTcBxusrDML2QeXxNpVki2ddx9iQn+ZSnO4zC4LyJ7OzUyv0xLk4ZWHTo4
HqV36jRsRnRjiLC26nQUcPBmgrpXQc6o+NZ110Loo8NQUc9FP3Ii5p57E8tzNReHNGR1otYX28rD
vLRrQ50E6YxBsmEuql9IXTvH8JODQpLWXWqvaq91iTSRw4Xpx5H6pH7WYu9LLlLGqf87yIk317jk
dwyMLZLrFw5eHaXjtumT54RB2k0nMmfDA4ic6lVPZuNAfiFT16id30kh2+hZkKCRmEBfI4rdzl0U
3eH98l4NH03yUsUMBiWjZ3tPbOS9s28HDmINGFaIaZvXnm4KdYxoMffOgJ3N4BsgCKhDXL6PpZMD
lKqL6Nhk5Bv9/cJ1/+x92Dw3XEcI24FJbUjVJvpXNdLWdWNqCP/2I+TQg1ItTKkbbQYRujt1CrXD
Pjio0D68yuiOTVdZ65b92n1doHfoOsPbwYf9btZVuFVekagsDLj/h8wTlB8NwXcqjbGZMjLvJsQM
6OzBnkEAg0rCnnb2+m3VpNW7OzvBvnPCCwHD9oVpO7QlvzEe4Yh5G+RSxmMRLYqAJVlPwCmKxx+k
/DifbxtqY86dFxfeSl1643tn1aTude2Zocfwoo9WsxnNYTw6UWJhYh6vwonDi1bASTInNIeMzt8H
Irh2seO2+5BWHfPgMD8oPZ/Vl1S9udiXgtw09Hxb1YxC8zFChOVUyVamHHzwQDwRSaDysWmzR6Ug
VS8S2McOnGVEogOqUsJCtf/4Tf6frSi/ScMwXINYWT4ez/3jYVWHoymY6BU/NTCFpJ43l+cK6j/t
ruiyel1ws1yCcuz3QTK0lwKbws+jAkxy8frr67+O1HcGo/1kytRgW1huEi2UH3pH3Vl2wNZ8RsHn
Tob2WgEIUl9/17Wm26DHYQgXRCd98R6WFnx7Uo3Hq46W4FIUxL/gkFqJ3hZQMomWMY0gPOtlXJxJ
jZJcStpwSDIz2+DuGy+qVawHUu5vsk3bTDBGL3p52g4kd6TJJyzGKJ5b/cuYw0AhfVVeUt2STGd5
+Mjcrx9ygIprg7voMsnqPVq8R0kSoxedq/SgQjh+Kohn+nfqy5B50D0awb1GM2YzGEw0tTJEUWaX
+mMa+PlpQGe6bewo+mqxi61xUWsWhD6Wr2NetPn73+9XhUD9VZJIB6egQsRbyFeYl/1Z7GVZ6mN6
ETMwPvbAoJailfKBBVH31FguyVnKkjGPuGAENuyqjcGhE4Ly5HhM9p1SA08Ya0fbmBkGKZI34Au6
FlGLPy1wgUfJ4AkeO7N/nqbLKq4Wa8bVr25ZxNfbwg7Tpe+Hx6oW7n1ouv8YzLSe6Om/5E5j3+VB
TxaWnNag0jmT7nz844g6WhzzzFuA6DWG16Uj1FQo73QnN/dZkl1VWUdIcsRtg/+FzZT9jHHNPAh8
hqviVLlOfu/bfXP3908YQuxv+/3lI3Y9pC+2xcXhEhf4ZzsY8X0ZNrG790I3uGJSh4weBfKTUlj1
aWlvqj6Ra/ZiUPZRDgkwIh0bhXRtGJ3OaHCElGFqi2Emi+8DFR6JhUI7NK4mX+ZCW0TK6HcYvxzz
IdzB8inXqllghb6xn4bU3RSys6eVjacKB4oRCfvA7DFYWeAOdgwwcsrQjjDHoKwOxuKy0VjWrkFT
M9WOaMOxU2czgMeFz41PFmKxsTOCUt92gsCGnmnGJl08uPHyoo5+vTTSqRiml2I7OIO/8QIKfIN6
lpkKs/fzvw4ztJTcqgTnIQB6pEuSbANbbG8hr+5krd3FMQOwFr4yJcpYksLnDpZ3ZmKZrGTB5G4A
MP7YdAyd1Cph5f4PFOr2U9yPDVtNojgTeGWrWx9kajAt9iPYMFyP1laRRtWpFnMa6w1cfhlUBzVX
7VC0r5Ou87ZK0uPbZUKMwpL8w2goBZ6Rzve+kz6pvkzaONN96eVPgdtjcSQvENShV59qx6j5G5Cm
7RNQnNQG/avR6i56RT6Hy0CVBO7Ie4jyKWH4xZwvHYENBsBa//hittQAv/7UEAQ8iWbnMR3rT9Ro
PokfYXyi4K1JYo2JIUp69/TvIzvfzPOQ0VNT/4Z0LnXuWUxM/HXEmYUc50ZtFOYWkzrBXyAw+N64
d+yzBnhib1TAgq22CZ5pZH3ybuFhogJ9x9+rHOIv9gQtn0aedVaGxBrXzP3tF1l0FCdjOI2oedJm
X0RyJNWwafaQTH4eFSI9hnZ+7EeTmMsgHi8DuN+9uRyNy3twj88T+RQ7dTnmEsTEPFYj4sSJS0av
rngBxKI4KvGWYVOFUfZztNmIwDtplrswVRbrZixt6HcBTavAfpn6WTxBeYt35jjkWM3MBJWjrDd+
Vrr7jHb2/oxrYPjMfsjYmsSk/Ur+iF3nM2MqfH5ehPCPLm1TzJ+Mxdkfm8a886R9n5VG9yhM+6Cm
mMVvZzFjhcc6cQ92jOyEztwrs9fmFPlSEOTFc6np4eRonyXAgEMGnSNcx2wQVup8qowvFPMZu2B/
p3WF9Y8A4BQOTE1SGRcn1ZnisYXgpBrmI7Opdnv7pdVsEtaUl/q5WV7qMap2ed2gnllOC1acPdeh
zoZifu1tK8b3GcfnMPynM5AAqOWktpl23NJWRNhvvBpelUJj+XEI3qYiJw3v4lG93+LGYtHQhp0a
qjMa32QM7G8g06Bj3jt4eYtnvzb2kSbjCwEYayTwnXFvF719KYx1sHhe4sn3dg4qlJ9WCwTO6NC6
cd3REl03lZs8G/MMKREu3m0jwBU03k0t8JJJS4M7pXLJInsVlUN/GCyXyxvcO+wlLXgWY4JYMZPx
Tn1wo+e+3BSlWs8ATgtgrOWiqS4a8VvIS/P7ooWwTGdJ7H6p+UdiA/AoZrvGcaYztX+1UlfDbXZh
RTObnu7+V8ZZJQK57WsDtLvflXsXGtxKfUhKg0C9d482tjn3gxcQWV+RO7dQyGNB5lWT18Eu1Zuf
ymQ+rTOc1G41sF7SWLU/q54mW0IeBoP/0fkft7ZmyAd+VM9KAnPgsGAHPkrJiiOI5GPe1tO6QrH1
GlSjtopNf4I9/BwsYH5UuuNFkDO9iaze3jRxqUPd3/3iziqJdKKn/9HutH9XTDAg0V0XSC+eZEar
DCCW5tW/9hdM1wMfjZ125zEP3w4gcBoK6W/LgekbtwM7rrM3qyu/SBJKIN70V0qu+dgFpbW29DA9
2zll28LVrPKyPsYh9HM6YmdpMWl0luisqWSG1Dnej5v+qybP1hZ9DX4MC8/kUXYnEMBtu6uf1ehS
Y/LFyl0/126GsYo92Kotp0+DEY9f6/8dJFr/KawE3LiYToyK8wgW9UOTzLvUHZqzeku99MwN7yve
h0/anFGqBv9R3dtS/FGVeDofpmshJHMpSjj+/YNEeeinMfOtU1yPP8n+JMadgW+s1LCJBZx9a5BW
ACc7u4Q+4c/RbjRrHSCKZwCmAb7HEkHSWr6rI9thc5xrjyFKbJSh2hHsvf+ILsF/zGeMIsQVkoyx
vKdeAovFk0SVu5qJFw8Ch/gKIDrbKivGT0TZnp143OptW96r56k7xS/zclZqbrUuLNdb6aqEsI1Y
0lkmyXypJWRrRmca/sOSr6cyA1m4P26Qk6S0xWM2YeNwctd+7D29O0RlWe1zcjfJB49PBPJV13ks
kTcFXgLYr+VrpPUY2LB+CRKccLJWMS7pG68fONNGF3b4qHRgYeDFG3fBHeVHJaoeZyYniAFeZ+nd
VW2SHtO5ogW3jO2kKL80tp4/tS0jDjQ4r0oJkbdJcoVzv24dbZ2ErNpon7V1qxROiRFsanW0fNXM
3K+yCEEg8vbtG5ZvtawGUVdsVvfsnHe6nnVfarep13mag2EhzHnvtsORXUX3UIGgV59w72f5qgCf
Ai4yu+Kw774vBzNZgXtNOPl+7gt+z5j89koVykPmXpIsCfRQMj8D6t9pU7d18n+MO/ID6XtMdr9m
cbhgCKlg7PctAfCMAG2LGM4FfDwm5smmu6/3iPnD3F6CiDJSjzd6bJ4sMf/AMNVssiL5ZxzDozto
33KDVkEK5XO03c9zV+WENnUSw7635VG9TcvsyxxhnrbFRjNKvOW18ckA1kL7k6EiOwh7gRVp3wJd
b3b5khqdOeH3Lm5XZYV0Ru8n745bV1vVi9bKjHZMzfdWM/ITIdVOgxHt6wIVIzPnemvVCf964jd7
v9u7aP+2Ret00HXF3UBPbdWPWbJxQXy0u9Ix6L1U6evAtCDKq7tDEiAWpy1tN/FJcJGtUQXkW+mS
1Uv/QK/2LdjAMgh2zF3shfhD1Ti88lAVm6Sr8zNQDK4DD6q3JPq7SlElsAIhApnOSzT4Kmma4AnD
Dnx10mKjebqbsvLJz7NgN8zNuamogcegMI62fdRl7Z1dGrVU0LFF9wI5rETV3SX5eKdl+YvjGCBB
AqjM1kCHL6o46fqtE+fjBo7rSs8SfUXa6RFPwHtli4q1dT6XcIaIQDjA/P8+WxFB2uKzpT9gGkxW
BjTvHsB05jb4IaZhv4hcutzjSo+79iB9IonqRYLrzs9MNsmXDclf63XriEIcZ20AFZb0nY7Nj303
5RVsCse46Ln2Hdblg8PPmcA/3zN4vKSZc3JjInQBjZ2rnvu5zUlvG7Sczw9nCi2dk6dFxlqvycpl
8d9jELFXS3QANCeMi6OXrOWIYFDjvuURf5kcPBSDsZ297LHJ/xHMRHzGhlFvfMxT4mzHGmRImL94
Vm7hHDWbA3tvUrzaYj4gGz0zyXlTGjXVglDNiBZ7kllrB70kGFz1RZpkumb18C2qJ+8hkSLdlXIW
xGWJ/jnOh7sh0gD5d0m7pc1K3kqMcKqYPPPg9u3rpAM6Cf2ifGyH9pOXD9dUH4O7XwrPmfbnqZkZ
Dwrm6+Gyxg9wBvYo0UBUXvM+yzftDEI4rYDZQyI2P2cMOY10JuigxcL5luhMcVLuM8ytPUmpPr+y
kY8rmyrufGxn/Df1z6h9iObzSQXonsDvX8H8r33nU9yl9FroUgfpJmetkOIhij6XzGJwYAKfPDfA
8cLyB/OEARyuld8L59DIQwBfGGXKKhO7ccSYGK3SAKKoQ7F00bxny1+l0fvQyXUVdCtLjCsD0Vu6
lQnA9BkTosuVd0djNqvvdESpOPxhUmg4qz/BaKR7KN7w233NWXjuZfKkfJ5dl+vrChXDui61Jw8f
68nv7LPu4zqjUlprsZOe9HxxI5hnM70TI9uFGTXkKR/zYT1Y2Y+gs70NWSnhvQ7cMNc/mwMmqLJZ
DTFJugYCCVRY9DZC5u6oe/q3Omihqhj+U4+yNZRMzgMsjXdJ/yFtLGid9F/qxs+2mrDfJl0gIC9I
kkp7+r5JdUk7DUCWdE/cfeIYheB0ak/nlpgLHhLC1DdBbR98cEqnTifpZGYZmcomPY4OuLl8SYWa
R670ELh2WBcXZ7LuDZokjwjWVl3yrSAGW6u2Ho0x15rICsI1t0rrLNx1IHin+hgkTL6xbn1JvLfW
LwRQwfYbQwmk333qPai9TxUSbyx5Dif9eugi7DRGUx5kKSq8UePBcZLwLHz3XWFh4IPhvJGZsQbl
7GDc6/PDnHiUb1j8t/Fg5E9ZUQLEmBux6jNib50u8HbSxHtQ2GRyNAhjdnbhmleTlJYdbvGFysV7
6qsYhoqNYYLpugxm/MJU5Kx5FEaek1dXV+nlmZ0wvW8i5K1RM7xBxsFlSHi6klXf/igTo+6g65Un
QRDzZKDNAKki2HqNR7ewAjAxL3ZWq5zqFYnl/iKtxV+DsSrv4mlt4FHaUkUJOKrg9J06Mt/aRpt2
XiatXbRYtfiVmTsVSD51egB92J539dLPIR0hhD4cYwJSrBQHQC7tI3tvjxFilqi9SWoLyG30XDgt
EuLWTfaKW2XDswbMl3VBprqR03tWjpe/N8F0/c8mGM11xh0MPT1H2iZGld/LTYMq2BFcZafWxuSj
tg9Sts4moe23Jv0w/Cn/VrU77s5Dw3L/qW7FB5YLclG8ad4NTIkvgzdsUhBDz71on/PZ1Q627RDB
yUJ66eSAsWII4w+7sTdd3OefxlK/qIZmZRbf9fBJFS/hMJhrD9AxwgDhnUCwJqsoA7pJxo//nBkE
j5Sl4R3HxrMPbtLdxeNERRmIYiLVVntpR24iOohfQrsM6N1OkhhxMe9cGkebDHYM6xJtrLLJvYPa
T3ApT5vA9b4NM+wOM+3n51Ho0aZoeMIN2QYSefWmufQrh8xNLmFnmW9zcQyryr2mUd/AFyDxYpl+
p1Ucr5Ne8vn0+WMyumJn48HeDIsNYUCEhxb40lTj/qaGRYmPvHGe9kGe7w3S+i6qY1GnFf2Cjumf
WeAU4qmy84gm2QBsqJC31O2lC1pII71sSC2KutMUhXKTL4wXKNOli/86FRRSMaUsgCd45eFZiRdl
FyT3bveKSqO53tSUoKTaCwKI/H6copOCFEiAe0+Z3R/b2QHLXjUZ5IXRekrTYntTPvz98jOlsYiq
/t3nRrrDEMMUjmGy8xHyj+uvacep7TotODYOZDodE+sLwj+56+qKSIHU9F4it/GOoIfgqCxfRdY+
XYLM/6K+iHTfeay65PYn1Tc0PPRnhAg7W0fGpd6ai5KAC8fEr8MPdL2cjrjVeHfqiwR9IASB8b9X
X/31f1dfbUvdO1o9vO9O2ulhHjpvHZbJ8JS6h2nU82f1UgOR2vQE3uzUKRQ1WiFBeUhFWNy+w+hk
si4N9+efKo1pPie1//7rZwx9moKVqbMTipzimT5DTBxKwUNg+d+MeM1AmOZXt3OeI6NKLmpuYWmo
qisBcCnHAI0KpLSedWd2NszlrW2faTp9K889DWFuHMzliD26fmBKJE8CXfPB6uOj0+o4LRlCpLQt
Gmcfdra+7hbrWdgZGk5dWR70WkChrYRBULOgx4WKnlQxOE2oX8F+VLr32Pdxd+wWXbjH323lRDGh
mcspSoR13xTauzV8sV1/+CLj5v+RdWbLkWJZFv0izBgv8Ar47JLcNUsvmEIRwQyXefj6XriyOqut
y8pkkiIyU3IH7hn2XtsIotI2EVE087Gq7dc6jNrTfyER9RaM70O0ZijqMPK9m9Al1u19LUotKFhJ
v7XKSEmFSAUtZdAP1fwrgc3g5wQWelUYG5TxcIm5q2mxmpIUXXz+OL2kW+1usu6ia7GZkUZ4nl19
UxQRHNPcPfYc35/q0Je+zVqeuJrBxdZuw10HTrEZnKNjJ0iQATUlQRvGAq1r+1qKkaxZldCjqAz/
+zNlGP/f9/7r760DvRYq1NyV5UtS8FdHxmw/2gIhklMr2iyoTILv8ggrLjOqEReHxRCTAXt2x5PP
2jQTWtGboQkLL5dyxR55AmntqSzYrssYD3fEFtU/aztdMuXNhXivEPwGt6dulzsHRR15U8u5PvwM
DIFWUT1bhS81qz5XBo9BI8JxgeZYVaKvFI0QXWOy7VNd+2HJ3nbIzBHeeX3D048HfvFnpvyH1um7
n252jGYFc3TdcT3oiP4nqRxKhv7Ups3visAA/YHAE2tFTYQbIjOsh38/iyTs965Wh+MtXtLqFaTn
6mwca7sk/IcALkYW6rlq63yLD16Si/Of79lxu20L9asdWmO3qLb7QUwSC0nGp6nrHjo0lPc/IYoR
2ryqh7LgVPOpSeb5dPvs3w9qY08Hxel+/sa/3xc+NwgpVU2sB11rtWsEWHx3+4A2QQ3I2Y4Cx4J9
17kysFoJKmcNJIyHmDE4IeW7m+wSTYRSvlE3yIeuqr6zQlRvbp/GB3BGU1DPwNIZ++IByOEEWzUY
xCmd6w+kbpA1zCk8Lq3TvWV6+fN9WZGgPFkF9lGBkD98QwHVPt++yKe3yAJiyPTtoqRDe00VUG5V
UhT+v7ehMURsINfvZXS+ewVCClomPCBsKFAyjHW7u93hU918/CwsUggbHvCHbNcmIn+13eS6aDL/
QGC1alAsxHrcjgva+ssNV9rHnXPfLGzWsID/fAuzCmk4LtqIm3VNCVEM9hHTnZ9rHqTOQGMxa49K
Kf4uxpz8ymaylOYwVa45Kt5TEUPIwgnzT9R4qiz7eqh7VokEOGDwDQYcN8/QutqLFoZvmLuxTPC9
AOjh7obql/hbd0aqWNthfXmlzvCgxA8/tQC7MoXSIF2jzQS7dqV5jnFqPJKoxEGfjfwmUDq4bdTD
bddXxZDWbrfBbZ6TT+ItQzhdWayQiKtf9/ZueG8PtTjepvaWqWy7Stp3ZdHKLSuUOMjM5J9fZaZ1
Vbrm6MbF8qnA9QwWq3MDS2P3MOYCMRTjtO1tThiZsg+crLYPpgshlYSwv+sncSJ+PlHifz65/RE5
7YGukbw1fpsDPHPULdh71g9Zn9lkNkjdC5uC8cogUopiG/Rf21PyGfoQba3S7vBdZyOhDsQgpkUM
kDZ2gLjQLHVNcqyZGna1cO5vwpEZLNERRwR7zsGmxay6bWNgM1psnI83bwlROoCibhswM6kuN+pe
6ZY2QAwG7M3UsCO29AhswL6pcTmU7IUOP1GPVSScwzSQYKQWft1YF80usn+ej4PGAFirFSDn3N+e
RrTvIW3S5InDsj0TAffhavqaR7D+qYUJYWMUwqx/KaZGmcfg8VE0uYPkHtzcv+CPsMdgPrKTCiZ7
+pJr2KNuNS4hj5l+EvBmfr763++7I30nAQUMChqd/pBXTIW5vqVmaXa3L/EhpLTuuXUPUkdsWEzn
u37ZtD24+ozF5H2VA9Aj5YYvq4rjvMxEcPvTwllS4ouQgFVWtrv9bpNe5pdpiTfhFLHuWjrzMOh9
6wkrqv7Y7aZemVvjkqbwpUT7UpbGe542xiFpExY2tDHCXPLDQNiiJ1eQprg3errO2+dlV5l42SFS
MWoluRdYVLOpGkXzWcodSXP/bZZ5fLjNT4XLmTKBQzqlTDTVGZ97tP6/sbcJCyN+vJUSAk0HMTYA
eiwlbRN2OwvJxea2oOnXL+vUhUw9oAJNB+fh9jdu37ptb0gc/ucfEEm/nNtRE8Nj2aESARageFZY
N/fE0i/gnpafcDgin8xghRJvbs/AulDjIx0XA3ZFX56LSqXoyuRdcxOi6Yau7m+lQ60bzV0UXoaI
xgL0p8LiQRf2QbqdPIczIJ28AnSQmzG6B8lyz87ZNrcVz+F6EFSm1kuX0uwuMQ4AmRsRWSGRi0hF
Hoq4nra606wL3cFrNal8Whlrr5pZzfFHSPiz/ChD862tmoOpjfX1Zt9avzIm3KK5UVuHxqrSO+EQ
P2l1Fjm41Pubf6S+rtZsUZ3AGUjFZlgjx514Ek+Mp98xvia/BqshMEoo9iXSyvFAqhF6mzpnhKa6
bzWOycrO7d92VVw01XXv7bD5C3y73mpLg8evKuTz5ESvHe/cLzkzhepl019YEPcBHG+564h044WI
728pFvGKJe3WTZlcLH4mqz3c/vUYI7zITtVfrLQHSuc6uwy2+xaT0LFL4Pf542o/ylIg6GVrjvBc
YpQ7bcVRn5iZJ8AJ/Faj3G/JPY+8AqU72VntV9jP0EmXWn/CZ4+OCDKRZ0kgn7dHnnZbUaipzIJx
IuLTUXSd1ClTfNk9aSirzuH2fVYk8bGME5uDGT6bmWGSdd1CXFlq9lCbW8q66fn2q90+3LCrCT3f
oNTaKTaRthBtqJyTXEe2rabGFaVSSPVM3M3UzBdMPT3mMqdC7tvF7tGa6pcSQi8D5aJdjplS6GwF
4uxxaCcjsDotfXTa/+QBmwvhLRTlcZZWD2q5EnY4svFLdjuTqAXvpyg3E+1g3KYrUMyfMlxCsIiT
DkXETX/gYFBsTBE/3RrluWMuVs12d1QmjYeIQpKL0llPStMNQW1k6e4WThzPUjnFUt+HTceSA2Sz
koI7yBXls9U0xW+tKuSoTS5LTTzWVLrRiZutO0RS/eczmnZEL0BldsQY/Lpd1qWb5/d1OHnQQgi1
TdzsobHJFQeDUHi9tiYgS7qKuzTqInyW0BYTqdxXKm9flLXltkKoQ+zE//kMEQtMH6zD65b1JMKV
ePtDvYxcGFxS19jl4ptB/Z/ewV17gN/xervgVJ00ln4slG2mD+4LaWhBpSOjjpLx7/pJZcbT3yij
s+d/B4aezaa2Zo0Japv/xPH1RnTv6Dnw6bjvD2bfEiNt1RJDf9heiKhiawCr1KWvqCYmc4jvO82X
kiSjZEYMHoKMueiNlfM0cOYtxjHnRde117ahsmfuC0rDBqsWDKq2XEXZP98WXhytMVSUkclqZLJy
IRwCW7dTewbAwUVL5vsk7f75AO5mvk/rjgDRtDzevo/U5Z8/hKhItof2BZRkd6tgTWl0Z7MdGqQ9
9f1NjWx0Ez24boyPfUbuaiOa6JitV2TfztkOcnPv3wqBbnHuIqyO/r+7658FNpxk8GY95pGs/cJK
YLxA2qjuZ73/oknKkOeiAIKuUq8XaAnDnJxd/Xtwy9KD3OPcLQ1SNN1mpnrzKAJzJ9O6sZmcLK22
xXFmvtBN+DexAV2heqil8agb/fdtPX77EDcqU8Zc8W77e9jbnfeD6DIbRcUKS7Md5tX4oOdCPymx
xX1LNpbfs7715QIm2ib5ez+ERnxucpiyrq602D/z++R/9/SFhNE3ljhYhKoUvqb3ZC+qjXpiI11s
9GJ+/fEARDz6tObppvu3el0jToo1lFtUWINl2m96/YnQzvZ+LKR26Rc42bMb3d2u1qKunV2btspm
MjFLRlaSnvHt/GYWzDqYhUTA2kiy/HmftFE/1VZGkGAUqtc0F//FfLrJeUK0K8HPaxBGw7GnRgtu
D4fbB8k8XiHGY1cJB0TVD+89ey1C1zqr2sBDg6QOBsUUvAMMfk+qISQlaZz1wrR9SNysw5hJ1+RI
76ey59SioGVwKh7M7Jfbd7MHOZ4UO/eRfInqkYninoXSpiurp0Rzz101Xydb6n7DZtEnKvFxshtf
DJUbNEV9IsGASyPqD6NWJSwDxbwxRs6kfmJPNp5NxVUCmSiswoGqsdf08i5EaNUbLnQDM0CFWnup
qwtPOO5WC/mJ8W1Xvt5xe5th/9Q1DNsnAz7z3D0sugtPE2j6Vo3pqzJ9P8Oc2upupvtdP4OWHLJ9
PzkTPuSwP08Z/12nQJTiLE/qrAVaXLO1WaKVCGTu87G3aL+UN1Qg1ww2dzBM5FiJUQoPVOLvylKt
bT/3QR275DFlxKs3BBtEicEMZoZeXna0TvEMYKzDOV10aFBGwuClfRxNYzpYjcCgAG25Qdfsq67B
uTEWXodk2o/rma0uVBePm/m5WEC0RlX7q+rZHWWfvf6JOLiUabbVSzzdpn3G6kf0FKwjL3IG29NM
nWskJDhIsz8nQfhaob6tr5fKXe+VsYuqVZ3pu5i2WBRmGwgEVdAyxzjYIf+oiWrQavI7UyXQO7dm
NKqq3LgV8v6m+641/CFGf0Y5/y1KTvDFySmbCXubmISS93iM9eTTacR926IN4ArQxuJsGUpxTDMF
wdAyfjE288jIRIFZ2GQVWODQ81mfOKkiPHCzfWEa8D125VuV2Je6tRbP4agytFzfZHozQu8fRvT+
6sVtlGMO2PlODvMhYkhC8cwOaCEIYaBRxu9tH1VZ/LEkt/poGIEmzF8A4J8SduyB1msrie1ZWQpw
h876QxliG4cWkIYJv4OZJ0+l1Ih70V7J24vwbiQ1L3QdFLK6pJYOsY7xMmdZuhBnPaUEblBolpNL
tnM4dx5QEY2Fjxb6itM85Rlm/J5HWpvQNxEbwcKYkKJeYX8SJ3drxl8ITNMbNfOlHFCbOo1h+5MD
Ujmp1uhwugs4zvGHpZjmmQQJyGe2B2cd9E0ccu9qyTe5c/smKyZEbkmxybWYpIz2ydFbuEgANeFJ
1G/NuHwUxQhhomE+EBr4JBIgMCz7G0KzOMoTtf80claAMSOCISHNyWiGB82iEOi65LGEbXrnkGYY
Kms2B0pkkdQzO/0r8Sbf4QB3YkmIChmbBP+f9j4l5pmonz9UMsOusaOrKQZ+EZvZl27E362sWaU5
BqnaVbEEo2z7I2vpk+rMEt9md+xnho86+O94yaGa2Yrr6+LMNpeXfFb+aDUJO9RAF6uDCpyI/t5x
mfBh3wLFYxsBE9Lay8fld9epv7uat5psL+LB2uUQrUrB1TY9jd1lFmTVF2Gsbqsed4OavfJgfiBs
ZPbthFFHAQ+Lxb5fVOGnW7TtIc1JCM2J7+RaJj+py0p4pmpCK4IwYKTUwm/7ljK9CKIOBFZs7VLZ
PNh2flU0/UMRS0g7mLz2GSV0Fff4qQi63cKPY2c+Gy82BNJTlqQ70TuUXK3SBDFpajjGXqJkyfaT
AI+hI1TQiHFfGvlaSnoTJUIUqES/i3hMaWQB9SEzKUxmR+YdRkV1G+rl+yyqB7NXUl9wbwwGlOI4
wyirIwBC9LKTXZudjei9C+3NgvfKX+oKEu1geQUSPgyPdFfg4U5VaXIYTqClrISfw54aEIvJg0sQ
fI7SMWiU7B6xOzkoz6OpLS+OA/60/mPgmtxpCUklWdxCJ6wI2IpWVkF7iWPri1cWNUn1uizkbVnC
t82x2Kggt33RPWFjfOK97I8iDk2kSSxnxVB8dZrO68TOvmO2nsfXkf9AP2lX9jHaFdH2AdvzvGm7
+KOU6uhNqvFhsqjySal57yL265LgA1+BLBi0Wc4GalDv6gYqN9IbyDaLjkCkB/kqoQygUqu80mGK
oJDcGSgJMcAztrVdklj7RWUhVTnbWVtY9Q41EwWxnLKmj5DCjk+ZedeMKfulUHs1ULwScDbOARkc
gGVnZatioNnWcT+wmeyTh6yMT2DP0GcQNWPildovrMrNUN/METvLXMGkUBgTl1/zd0mzK1TCK6Ik
TH6dlwGICywh7kTbX4HB7lNtZj5aiffQsgdGsF8a+PSNHPsqiLuETQ2Z9+WoPOup/q7KGIf9AkxT
Q//oNqg+0tB+1hYS70cnSikIxmM/UI3PNOEDUbRnm9fNgy7zEYdyM1tqRD1mrTpABlFVKJ/gxYXO
rG8TZoeezIjbcNGqizH/M+nRY6mu+cQ1cY+5OmhINQn8rsUCaMKoH7MRlWwGwoh+hQcQ7xZ2e6XT
1MDpqvwOt9CB/hUYayv1YJhj3esIlBDW8kgg6GVUiblnR/baK2VxvGek+l2VxgW60Xwnef9YVX+V
hsa1Y8pNi8cfjfdrMuJ7m2fsgYg0NmIhmCJiiAhf6iPS1VNT9/lGWPTKE4YOXoCzEwdsR2w/Lenl
RkvlEJzkVgWjpGo1EUfgzngteb5yE7ltenYq7ncZZq1n1VEcwMH4KMlODYqsXZ+KzrPIwqutrqkt
Fcsgg0YQ5Wvht9El69mDZakGn5wBWejk4WagWcO+EPmcJ3vKJ3sfJc2VexB7eT+FPvXLX7tNnvok
LNHHlqgtFnQRbqJNPjrzC1w5AkeqLUYH7SgmkIASn7idA9Mx0Ydtmkhyn2IHQ1qWBznQddJIXMwu
JlS7VF/uCll8FD1cBospU9E6V6uDCvMRhUWDZpYicV35J924yQbU6yMVj0Mnn0JGM5SGgIheq1go
Z9Qf47sxsru3yJy9y6b2QvKoE7h6/8rwaggWwC5eX0bokVoiFVyd0j4a0JXNjWMEzNyPGR4D1nIR
kjUxuhvGgRk5Bkm+1ddx0zgoGycs8fHbOKhdWRBgsrCwrMtqO4ZdHOiyMAm1GDkJtPxXx0iOLQfZ
zEKpPiNeYE2Rz2aiAAXqLIQJa4kThsVONS1aSSM2Nhn+pRBiCP5G4z1p7W+z4NI30Dk+A8BsZ7Gx
lTjjyYXoTZfUAtL4mxToJNoG+lDMRJJI6zAg5fuYM6mkFmcub3W88xUvYQ3OxRuN8Kqm/QmTEk/e
uh0PcEQyGMhmmbSHYZRb2UBnFcRsPEwm3NL1BZem9R6bCnoWSa2mlwmrqXkm52N5ner2TMjpCuPm
bh908Tk40VFh6k6yYvKHtgaT8CJJKXN55dzefKpy69mNV8jZr4l0DL8UShqgrr04RQfKtwXwyj7v
rqtKTuYuDxIs3iBXDLikA4jSJlIAVbb920A1nuvouTQAGb7t/Ck5D/MygeWj48mYTEAIdVdQHsXw
hhSdKUoGKywyD5CiIZawb8povbwpc1KG9XXQ9Ry0mtQ7Hrtl7asFJXFuPzemMlLsY9Zvdrcbs02N
xIf2VwdTHV8SNF9vqOjK1H7p8Z0whausfTXcrXfLwK/XDZgiW7CASvQSFdV7OpNQy9ua6rgZ9ZBk
qhgzGKsG3yVCYKd1MeRBth6WTrmwmOjtBmsO1LC+p33AZkU+RFLRL82ELEANyUhPcFI2VHre/maA
4Zx647elVNg0opjwlcQ8UVCt+qnyPiK1F8pMQUmDcmkr4SADdrmnKYZqorbabmTlNRrknDp9tvgu
i5+gsXnER9482qfWFC3fdJX7aIp/C7e4UwybrVyiXhW0ZF2jyDul6LeLOo/egt87YAP/q7fVBO0k
V2k4/8bKd0BxycoXJKgFSdxAbshe76nMHzkKZg9O4tY1kuo4sEwHy9Vijcyf0K+fooEY4cbGoDK7
42vO7KKqtr3Y91L7FUagUBSG6lsnMW0Mqs96u+gBXAeioFTJPEO99EILppbCodtYif0iEGL5xNcF
CEfcnQ432cN5FvD84mpcb2TVGX/PY7GXGl3a2A1IXBP9bOPpIbqSBVGxEKJ2na2dPWX5Z2vER5tk
JC+j5tmYLmCfMbqHxKNehoY9OR4cnV3sphEI+SIEroeMOdajqKINCksvW2islpLTph0UzdNnEC60
gd9daAQS+PVppOebifIkEoD/9sI6g1jqNzgfT6CIhW8qrA3nsSl8geRnBbkuNCXdqY+Vt5ntppcZ
jP0MtRmpnTF3FkVlrMMk+2i0VbEVSfwhRkZQwtUvbgQ2BuO53HTasbDNyitkCRU9Cl9cE7h92b3j
IvV1KatdYSUvYV4r/gCegMTc6FNI5xEhQe0zjJuCSRZyC9z13KnMyyCw3kkBnnhUKHzj0k63bsnm
swt5/oNp2iqQA+IMOrWMuEbVfTan4aYzRrCesQE0yTE6NhYxsWAlCQ5ZSBtelP1eJUSGbrEON/gv
vZIpK+8jaMUhs3pfC13dyyaDtpSHF4YIitWufm9jEswSe2QvzDprP5TTpUpCONnzML3b9W8epByy
BQ+sls7MdvBtTMIZz6MgqDEaasZWMbvcASH6ODU8zp3xueu7C15uUK6L/aGx7M4HZ9Pl6iWLFRKp
td/NMrBXdzvAG1GRe2rBTZEWhCp0/eNcphDPBcdnj5xJQ52faAnWkPjVmSpkPYZkMez0gVl0/dGC
suyFQ9YxHwN5ks3tayczvDT0h1nhu7gjNrAFUTjS1nJS0Vva7lOtVdMB3DAI7cL5njKM78YUd1eS
0AlCVz6mCCmDaVYUuV10KDAaandZMg+k8iaTtzTooFuuupxew8vwXvbrOV7M4YedrBetilxcReJU
lCWDbUHkHc+LhWMwINAg3cENYgMJh2uoBOpzJbuu9g/DylantkZYSYpxSKWyEMrgGa1RB6gVezAn
vXtgBkMcran91QrrKPv+a+oj1qa0vWjx6wVht7ZVm1L4aRTzmiD1P5hMuz0nTu1VluA1bvO3nMNv
LbQpVTXzAgUGjWkqz2MtWNgOtb1xXTuDg6mYO3gVm6hF7C0jPBm92/7VrBMNpnOIw+4NH+djo8R4
s0wI8fycIp7w1de17mmVRWBp0XxnBGfja1BjSB3W1sDsu+Ww/dWyTBuayufSjzcoCA3GxX/LdrQD
yvgIFnL97eraxo7FNeo5idY22MJZthG99lYkzOOsiBhLCApnMasvy2jjJnKuIrIzSsOQErhQnpu8
f5mSisxJfX7X65ZbwmrvbaVCiYknnjntci1RkA0WZZ20sr+SIetJ2KFHJDFpT43aHvswQetDYNPG
nV1SzthkIGFQ7nUtnzxHzJ+zPha7Cv6wrRvnEnnPdgKjh0Na3SgEWu6Q456mSV5zJTZXWMrzMEG1
cbjSPUuZctavrAujVfmfWH/Adh7z/jVxUzdwsIz5HWJ9RzFC9MeiDFKDFhrdCq/HqD4NbW1sbTml
np4iwx2P67/dmqx6u1hHHvcZQ6iCR+owEZficgIrrO1bDlur20bTYGzIkcQy8ndKKUyLcei8fnYy
FulUrFncuNuUyrrupz8Vynofykl5bGNIzUZsNwexxDyMmHZDo6SIRG9kBnObU6FUKyE+WmhpoONl
qSW37YIhY0lNpob99KLo2XfC0DQb0s7XOmnsOS1QlZzDgglk2kdH2iB7g1Y98d0p+spR4Pl633A5
YxWpldgL3fGBO6Xh9JSxn1jac5fQ75TKTmjtiw62Frs9N5GpmC/xDP6tSNXHMl1+xcMCa6sAP5Z2
PKr1KQJnxTwG4hg2f4X3X8k9xbaQNsdKvJkVxmAuXaetii+TyEa2NfXRHiHqQELn5HEF2GkitkbG
uLQh3+4gLW9yQVVbjYP4lVG6637LzOxowK/Md9hiR9qO4JNp34i8hRYL0nkUhBgtMRckf4PpFRAW
jSOvGJkJsJ3A18LJ7GE2oH0nlxxm2VHVqhOr7IVyhBsjHI0zrJ7pVGg1GdkRIF4VuXoU2pU3M34H
RBbINCVKGN4z6dWLZ87iUHTWu1ssRJ1E6ka6xkNtMRqbmjRYEGczeyNgQ5/iRzQAp8pwHoxiFEwO
3S9h90+tXV9ymJtKyJKOkERiY0bU8QRQ7GJYNpuhUr97Hccvw1psbZJXWSnjz0mx0c4vTIWXCuXb
CG0fHFBQK/1+qcgdyu1Y2WjD8GSz0/O6ujcC8J0C5ZMgnKrFOdql76OYC9oR3OcwuL7Stm+uhJGb
DeCruYr8kkEdUxMdP4nDTkAgIycf54D2r/V9QYgxND8ZjLV8MEq6AYeh7pn5+zZ0GvRrDQ4kJXOv
i7FgqxvDxHMz+niIN2h+g2niaDWSzGOu8j04csDX+JImy0YpV01aS25TVCYvxSwBDxJ9WjcUXfB+
yk0IMi+w/TCLoB0L3p3ETZ41DXByMjHKUKcre3QqDMy3FAT9yyANFhVRNKIxtHCYZRmoYRuS08ok
KWi5V3nSwtnpFvqyow8ek7J7AQC/02SN5H3QbUaQ7UM1Nb/gXJDWWQvXg1omfZsjXLNjE+Rr/jm0
ypc6uS9tjvdBH2vsvYkMkUA1Ib9B+ntWrOREmsi+ntJ3K0PrXin5B+lgO2sR8X1EHnagyftEHxws
2DEEmaFhzDUeB1zZW5y9pW/o9KwDe3pfozIluCsN9LrDajW71Naaee3snBPDypptMSafeRN+1HZH
3jSNQ0KIpp2+zpk2eklGsTQvMcaVPnoYyvo88Yoo3LgbZiql71Lt6FgCMESS6zDC62mTF7fhonYs
esmixXLBOIU4aXPbRH0daI7yp1iKSyxH/ZAYPPt0Kzs44cI82Y1ibvvW3MqVKgQDjoKrEn/wUsp9
k4zvFolG0IXVVVNb7uOEZw6Kk7+FY3vYjzwXs/iodcoxJZOaYeQfa0Ib3YbNQzjN9UnLAJGPipMx
CNspKWxdFH+9Nzn2DDHKay08JmPWFvBhs9UtTS2hv2UNvCCQYyJgueeTiy73Ro3mFUuAPguqh55f
tVP5xYCRNrnx2rrEY2bOKyYAmkYNL5xdsuPPLKREbvhOqMxHzYuFAYa84ih+yXKiOdXYTEG3a9a+
6bTLuEz35SQ40AZL2+X1HzVZkRD13uo75TEETr8rzXazZCHjNpTy8KM3Rt5NR6qAj2gmfqyIkF84
nUQyxHtYLsy6pAJCAGpT2YovftyTqKa9DjciiF3lxDGB5mF2sdAlh06PPonVpftynb+qFPsGTWfZ
67+7ydnrWXTMEcua8zQeFwSYYqUfOKmZbnXtHM/UpgQAtbxIaCrG/LvRXS5+PLgelj1GPfkc2Bn7
Koy3EEV17Ftd/6cPJL6X3WBb4c6ptLVgEueqrODHjF8qkq7AnfNTX4YfIQ4OfwEPESyleTE1pKGx
WWFcwlAjWxZSDDZ+xULHAd46dHrS3GbOFN4tGQnwltmhSVYSNroEIxpoO2WEdyKFGgYdwBvAS3uL
Gt5ZTvTGcRxPJISWUDdKDKaIXxYfe7pGyVMx5QiXxzpjitG3vdhOgipdt9BMCTfD18ZZ1jSDeWlE
+O2wBkUSMjA+oZPV2kl6rYjrg2Qrh3qQ7cho4LUzqZsoNONvZywGaKiRwlOuRaZlzl9ZLAmB5dca
JeEACDjgm70wkdeZoe0Sdex3CD0tlJ4Ijkn51bwEzRq1+DlJ3Rd7wHAz8rL3hBHskR2xicU2MYxh
uZWnMmei3SNKhBwaPhcsoyC/c83S++5izqu+5Sru+7BCr9r9Uh1I5YyIPlasGOVmtE+gyPpVy8Ny
CbOLjV6LDJ2O7mig+rY3hpANt5xtbMJagwSelNs07eklF8mKMH7pBEVKlKs7Ltr1nnTdTZIMV3So
+InmwgjEnL5LKssEPcRx0LTdUlUdfPnslKXTaUYQo2LmpC03emxjapU9iXRbTNlTY6rCVzgGxYJd
RkbdWdSTeVjGEf8oemzG/QxXl6z06rHGNaG/4gHBmomre4F8nRp/zIITT877oZsgTuNG8cCwoIvS
AOIgSTN10ssR3T+WEuEBgKCH2V7RNhlUW6bnPuEjBJjYjm+1JQgYaw6D0BI2eSEaYwWjPhkYVDxU
+L7QeHeMjr5jYA47tWO7J+CEpcqEyFEfh/poIPtKZp7qeuXsTad+nbX5j3zDfRXuByOlycp0THG1
WyJVL8u7CODP0qj2pltLQrU8a9ikvCXKYYXqiKYWi3EZAY6PNO5bgug2vWuhSgBwsu1gFkvoSUzh
ASmo3H3Ot93dWw3EhdSpv8xJ/0YWsq1wJHiTlDtnKsQ+10M2uJO1EXYBFj8SO12Ez1o778NONUmt
ZNOX1aTH47OAgm962hAeGlX/VFxaf8c5E+UE4QEFnq/W1ktWNMuJPu97AjUqkxwq7Tx2h9YsgjTj
R6dv5JXJzXkTi7+QVr7TniecqVPeZ4Vyb9SMVEur/Ky7iLYC7fE2kf1h6e+BmYQZ0mA12jICp+l5
mHpVx3I5OZ7bWW9KNP/ta5ZWUDHVYBbD2XQpZyw5al6dIsEs5EvjhnHAaOWzrliUoodmSGplCxaK
L8XSn8QaC5IC/+GdRNbitk8NNxKVg06lZORFMPV/LGebk/7xgjfF76os2rv2/GbWqCy7gSvSmBhX
aMw/h9h1g0hBXTak5kuGICVu9Hd2DF9VUzcMTpQNQgcToO3iuXMv14blrsnLF9GiwXZHc4OGGnlq
8lmVyfcK8qOk6Xzkqvh/e+b/0wR/WReXEsplEBfXsaR3GRUj3mokkhgVLPJeog+DSXMKmUn5RcqS
pnF2SNqLXSHU3SDIyAwbluaMqtjd8xgyWdh1hunXJcNH182zDeUmxm1uCrPirksFv55LjJBl6Keh
Y3is5zyMO/bWyf8Qdl7NbSPdFv1FqEKj0QivYhZJicqWX1CSA3LO+PV3AfQ3nvGtmnlhEZQlSyTQ
OH3O3mvTwqexWRWzwp/sl3C6dyUGYkgLx7DXNikYC0ILg+81U+IbN5qXeFjS7kQrlTh7udER50gI
bceBYYdvMNmJBJbipGhXKQk5Td71oCTUhxZbH2kPS49u1het4nQSDicNykObuzkFT5ytfcP4pnUC
nHzrvOTzDANtXXJTGmW0Z7uLrUz6O/JPGNyRIzX07jtpGJjRjbS8OOBw1/l8zwkLYu2k9mHY+QcQ
4J+Z+SFj+ptGryNbj6snYKdrjZB37v/whXQdvBCDnJuG8c+utaonz9XLQ6npG8jt3b7yj22RxAc0
QrQ5tUrRwXdyvs37HsYDc4LaP1f6HWi9FqSnPUtnOz4f3ghltTVG9Oa50UnxDLWWS8vbYKz+8Lgi
N2NsPk5Rgcd/LscMnIlB7Tzb02deOp9Mq62zS1gbSdxYM9pHK5IpHMDxAo+fAT3Rlzr0LdndJ6Ch
LKKgOT9votQx2C7KfMUGE2iuY4w7M8Tma+jenVPUiqgR7Uc8Nck2UvktjeeHsrEjFBX6q95qP4p5
UlrGveKuTJPbS5neoCSw14QCnSqU7lBgJe0uE/HWUH01pOxOuW2WT+UdPnd1rGwrvVGitjZWQ19F
Nb66RKYnodsH2bvjhQ8ZosOfs12enoe6Y7hMNlvNggRQFM+4n/afxNyszSAXh2CQh5jW6hlzrn8N
pncdLiZZRgxFyHQSNIW5w+MRhfk4Ol8MfyjRWrJTUww22ghldjWjv/MqHrZZ2VgbxM7Jo6ibNXKh
/A7ZKE7uUZab1NayO5zzx7ZO2j0mzPqx9dHjuRol4/VQT5rHIkUT3ZPVzQqg6fu8gAhRF7px+v3M
8ZJ3SycUrpvtWVlHThm9ozudjvIsPUUx4btZdRS1MZ7B1sFtJxVpZdvjdsgcPC/NfLkYBIuOQxYh
Jij90xL36xjxylKAylK0YLuqYEpb4lihGjKMs6ahZAwXovBgyL05Rvo5RXXYwhg+Zw4MTAZm0IEl
AM8F5Rlb9zTFJPoimxFG3DTZrgQEXs3Axt5CG2kbTrbtpFkdEla5tW24A2d82N+zbyeAxUQItgCe
ly8YFt6/GM/AZUhHdPBe9WzHCkyPQp6ALBnczPL/kDhhnQHOaZteVPJ+nJD3Xl2LTN6MI6g3TmrH
wDMWhs/gfa9HtLn4A+fvjBjYaJET7lsP/qZHasbWngUdC9goqV9+vb+hRsZxI7h88vDHAunBxHY9
WkToiybd65LXsJwqak6VfssiCfohVV+LQHu9/pie8IuPVE4bQ4jps4gISJTcop7I34pwuzhEx7d1
dkRIuBnh+ybsmhg9wjQwCkotWFbmTrb1Gcet+iLRjSwk69jGu1oHvX2qjFTeo4pmzwuvbFNGPsJs
4X+v3MJ+yAYzYkGHIb6ks8+vt7G81KP+hlHThZLVyRfV9YR1wVG7MjBlRQ3cy/g9w5x+r5nJfAv2
jXuu3Ij7/DTuVdzFs/Y9Pk0FVDfmphynXsFOc4lr71R3amjb3XX1WF1sr2FP74a3XkfvMnSKfMPm
Rb4ggU8hTIEcJETYH4yvSx7EZA5i5QW9WrVllK8WZqDvpumm6Kpsq+Wa+TSZesp+1XgrrP69XiT5
+pAyo3aD6eiX2iylRS8uDX6SXZu3mS6iE9woiCOx0jZXhX/lutNlopIIp4h5jWSqZ0g7eakQ6CLH
DvWzjNL4lltguI49B9wtjpWULYzAO+7w1pfbZg5lmuw42zBGtfbMFccvTRTtgjTf1MRA0hWtCNTG
91uvIwAkO2uitNByBehWk/KW5ql+RqwbbKaxUK+OQU2VjuNJhqbLYBqtPKkAnRddorFwHDRX2tzr
51YIa3Y8EC60XuBUNGuOuu42RyPu3V2c5fMVPGiXXHGlazXqT4Zy/lpnUEUTOmPUrev7akQeNvhz
peP3waor0WJRBBcELuOhkJ2drXt3cFZoh/07FZACgOKlXisQnDdMXrx1URTAPPPgg8Uiv7MNa9ix
4UCbMIOgFWTQ3g6A1/yFhU5H+SPrYLOO9JvWTmhXD20TvmqGxHmFl+m2qBJrK9ype851iLIkgrbP
V0Ba0wfVrkRTyLTLkG94vgJIwV61C+dD1PRkZQ92vIsBq7BRx+LvE3ZkhHp0mZy8XokSOV0wk5sF
QJFtUaMruq5x8q9jVDP8xToArWKKN8vyJSwiEC0b01VRV+Xp+tb3lTscjZxx24zmjrSCXQoj/HMb
A0jQIeQ7C2I9bpxs7/f1z2VFsWNEzrbLVYYHes6l0/OtSb4obW2ELeem79rbvu5gII5UI6I190qA
srWmtnn2utcOZ8b99a0YQ35k1zLvgY9zi02AZ5HtrirHb/YL2LZiMbkvTDpFskezc30tics1v6W7
ywdmHmntVvdotuTGzkv66AMFzGIDR/+wYo0fv0r9i82Ov4l6/SZXTfTdNb8v5iErmL6RrFi+xu6Y
baBnJAybGMoswm05qHcIXN3dcnm3IGWVkQJRgkewurKsLC+MDppiHVmuUM3JHoa6SB5TiuiLXeYf
jfta+1JcFlA8NLU10kRAVsui3/fh+EBfvU/JHwJnnBsW/sUGlUElAD0EgbWi5YiZPbmFmD2LSJrx
GmPXZI51W1jThbUc/V+gOdqhITrmBqfNdHB9G/FOEXZPnHf75RRzZhtgnsM6Wg4THS3W6LHv3mqO
/+kmYvqQVfEE/rB+Rt+gsIkqtVleD+8isOYfEcaEjZYQGZSPDGtIrKkOat7au6Yvb51+rJkBCj2h
T9SfrGTMLpStvx6QxFk3rex7egxix10LrY0AULGshezu2kfdeYd9oJ4SfywOnT8mlLDPGazGD4eO
xDprvOHU+yQlNRRC+8XvupiZKkS76N+GmygQwXYhBGqIJGyki5urvcJphETeHlV3Gp3lAKAqDYju
m+GTiVqORKMh6LIesqqMaSOp5DMPXAbhXfvQh628ici/WhVoo06NB2QG499N1LXD2/W2oEJuYyDP
InotRb2rUswWQ6DuF2Af7VuSf7vumxlYONLmrPFiZMeBoqo17l2kLpvadMRDh01dzLkqS3qOR/wD
hUFm39Yds+eBfn8xVM2jPsNaWzc6NRG37+VoYA8Ia7LCovU8kTnsxkDCxwANf4vI+w4ihDi3HtlX
9LjwmU7RrpAQQHTmdLt6MtN9qGnx6/ydyz9YvjNzkYIFDcCLYQgfO1s7L8ZTjbDsQ5QyzNRKV75V
aHTWHb4LDdfdulkyGxe6q9EivQzDYp7bt+adMEL0ttRs+ykwzu3sqZIx+xw7nPWNY9Wd8bvDWBld
6xVi1b4SySln7XjEc1k9Egx0WhZEu0rsQ19p6dqhHbApW373oEI+yAzNu2N9154gNOxVUYzsR6t+
b+llt8nnAGoCSsC8VJV/dojm62eGUtkwn0/atDrN+XzPyUhUcMaJuyU4Kn3OeAeOISOAyHS+MmAk
h3OmYBQwiPIJIOAVyaZT1c09UXNyQcCObf5l9M86nMv3jGgKfte+3AAEKd+Frr9nZQJzm2bPnZa5
t4uzCPjPi9FV+uvQKgnFipxG5X0EZYH4b06uWzLsctADlSarLcqiAlRl0q6NLC/eXNP+SOn+/Sxf
M1N1P5XMng1m3W8p+/q1Lt3+nLP3Pio9BbWKkHhzdfldi7cxsC6+pod3Fb3SWY4+PXsRIcGt7XWf
qSIrpw7wnI1JsQmNoPpGOMxWh5CsZig5VjdzOzXFBDOGO1U3WO1NYGn6mRlLznwf8oE0gnYjEQls
F8+wmg9LrdTob9P7Qung37p0MPCJwG1ySZkHjk1kRWwqBuhuZJt7qxCn5TZi0vSu4+p6sLySxTQU
r3+HYbM5WMAj5pzw5+detP5NTtWVJm7h8fX7KPeHI17ZBO/dKZ+JfpMzg4K71g23pBZQfUidBDs6
V2fGTcMXgwxFhnFFcq4KonNp/L17kfV1+Mv2bY9xvJdZoKMDYNP5+wu4EuOaOXfRDt9KjMSoRubV
uQfAxO7FDzZD7dxfV12ZEKOm8ikCiGyZa4tt1VvZBG9xY3o/KrxTakBzDw1B0VsuCz5GMJomQXyv
rSuucWHL61Ciof/ho2HKo56qLmKq59N+W1bWpba0TAhfzHSJufoYWS1XpuGFFxIwxUEQr7jLvYRo
pHZW4E2q9XeyGI8WWK9n12aS3eu5fnATs3twG+tnK+cUFgtbAQqmrL/mrVWdpm6dyWN2Vw7Bk1OY
eBXGtseUS0+LzmGnY7heyIluSgDfv2NY3Bmy8k8Ii62kNecDSKzi2MD/CQGqRJFrbVGmB7qebCFh
Ada0x8Pw3setv83+eubQer2+1nAhueZUvQRUBK4feS96EGT3DHDQMgYqfRj91CIJM0WX1TvecWIn
tTGngYgpK7aJKZtfRC0pDiM9l1B3hovWlRedqeTx6nNsEeNudLM01/Sf2hudXKTpVfSXYQ6t6JaH
JJ4oeNFrzbEWy+vxOMqzFbhfHf7nJzsX8dbsdBzYuZcDeZbONhJZ+ojJ+zGPw1dTuR6ZQna6Wp4x
hchWPfG25wbJJTkPewIy0+flIaxRafqVXcHB4jXD0y0ytNNN7jGxWGJtAl365+WZEYjXEtvnudPb
t1jv1V1ndsYLQ6W3HkU2umXAGqnFiigmu4ayhoXSVM1D1bvpc9MzBLPqtxxTCYzIGpPw/OAloXln
OTp/sR0/t63x5cqDsvEko1XBgX1Nr66mxNv/++khnJmE/rfzw3aFIGjAlrqLs53F6g8maY1FJSxb
zaCF26Vo/vSYuUzLjucmcYPmziTaI2PnnG/SJg+gEdLbasIhvcishoyVgmjq/AxpZQu+MSxd0jOa
Mj7Z6B4YQ/1Kkm2HdryjuOoPljNqO8Ou84cG7fDKRsKNAHhoKbv8+r6ZLekNGyQG30W6yUYDgyYF
TO+5bB7A2BGDtlEJ5Dly7i/xzL2uPPzPTtrXBLATOzm2Rr1VIAdpoCv/YAMWfHDCqt37KiWVI8gf
gJUb33I//v0EIFS1raF1I6B2o1uQHpQEnVCvUdEMWxuJEh6qXL1aaWyvfB9v5WiE1itkYCQ7IzMB
5GQQJRqhbtk3NluyR9IXwtS+42IEMliX+ArQvWIatTvuPGj7TdIw8WSQ+zOb2vV5A9PM3vdmdsEb
82Ep5Udl5/m+ScsfYojMbZe6eboObA17QB/Dbqus0+8HoAEhxXCjIeD/xxcaMQK7pT0tDbJHc4f9
L3eS/mxorrfrR2qozEH8YE1681ZK53VZYL1gXMmQzbDf20CGzP5GzgFtERKMeR6mPyVp/Q4WdoAS
pIwv6PHX1ewth9vHClOjuM+5SA9ICSx46ATR1wFetSoqKJumGok6U5CFzIawGTTGfHjdxdWmsU6z
ybqvvfYHWFrSc+IXoUj+agOmC2XTvBPdbF53Ucsdz5v3U5mJqsEehbbFfa/fVOMQH4TuRI95lceP
Nm3Qoqiiy/JSq1yaDKoGQeUV4gNo2PDaWe1PKxHJz8Rapbilf/Zt+HXiBrqHQiyv5LTF2hljw8XG
Nh6olffZAgSnydXTlXcYTATFQfl1sKmSCHbl/DHiPhE7Q+bcMOdDhB3lf0CFDfH/oMKGYRm2Sx6J
SX6l+WfUwTAZfYWYIaQjh3ngIaSRzd1Hz89tM8P78GQC14BHYjv3bTqglyu08HuhNn7b2t+7wEHX
XJaoI8mpOSx7BgVFY6+GaJ9X8opOwHBVPehCpsQh6Zcyqc8y8J8Zpth3RkLYh3ArwCtR4GCanBQX
YFmmK19O3iVswpU/+0ULpyhX1yUGSxJWFvRQp7SoYqpMPT4xvmWW7UHoiwML6+9Q1O/msiCNMmTW
ViJI+W0kJsQJI1CQthtVK3otmIUcnTySuog3TXmomtitt4w31LHJI+vY5oiapjlSXXmMx8I+qY+4
Vl99FVF+yKmtj41XwVH8Kkx87E5jvNiNMZxTsuWIBKjN42DSwF/eS9TQJG9BlNsu/Izlwfl6fev5
meDPIdkTDRh+QYqZ7PB21vsiDi0EeNHdxMwQqeJAM4NBSmqNaKHzAiSLbUJXbltXaw4EV59akSDd
ai2frnM6QLMg/AjFIWTwFlgkqgsTmm1QrBcK0vLgzDwkMUh/2y2mebPL13FfFUgotZasGsctNmU6
3MrWeWquxL65M47JkM5WGSAgSgaPs3RBJJhGom2X/8SKj8tPtvFIw2sMdyUvXwyt+lEJJY54K7lB
ScU8TlrZIZ3rm2TQz6ZmkyOB3fRrEafk+bFG311jzM2YUTMjq3YFSxih9NLnKmj30CrvyRwPgYFu
fudYjGPpUW25vwIuVDgAR60Sb4dImdH8gDqone8Nyw1ieS0pm/aAe+crPSSP0BRh3nu2qG7VOD3L
+UhnsHC/PJsMVW9ixWhiOfQ8DR2cgny4NgKUdb/ferQzzS7EtXZNCOaCu7SRsiDognADkEMeSxP6
/TUSTVoRVh6EtARo0hjTax87gN0UuwUaSx86PZCk8RzlmzyW2Un2o34asV+dsLqJk0/cORGRpXUc
AqNi5OfHFzpm4i7tUDALdp+318sCk9lTYbY3tW4gutOmw7/XBeqPsgD1NqWipDpwXN2BIflHWWCz
3Ihcr+b9ijzGAcMc+ifGy/LM0cz6bmrtiK6eUM9NqZiyJxr3QBFYz0kTjEz+w3Et5sMyarLj2FPi
6nlrQQ8OjPukSc/Lt9rRAJNrYYNd5zn54Ec7HdlyT+vwS9mOTDsLkoPmh+W+xagq2fXcClcF3TVU
0/KlQGJ1pDb3Vr1v6+8ElhFYO8EXi/pKXCoNepsbFOI9Cf0KxVdg/Gpae07ZvfWIr/MFZmFjfpJl
WD/JPBv/owq3/kQhmmQ5GabtWFJYNvHkfwSGsha1hW+5w5bwznGzcPALFLY3Im6zHSZdtfUbpKEx
VuBxcsuLgabt1UL+ENf+q1KN8TAU1pH3RL3mPd2WtnYw5M2HBiyBvZ9OYs3o+ZDXLoVor9NFAXmX
+eJOcuK826Pdr6JErx46QoIQCzJdqTzPO5S0LenlpnBdJwi45ueIF/LeSo3Lktz+1xEdHoYr//sa
G+73zvebSxrVYm+NVbVZ8HHEZpc3sUh/4hzpj0OaDeT8SetkgNE8BFlASSCM8uy7Vbr1Shuh/aA7
iC8i69XUyvzGiK3hU6XdLc2v8fQfZ/S80flboWvxEUBlMEzLYBck7IWW+rcUA6/PrLZLp3Gb5O6P
3wQ3J6t+sdxGQ265HvZhZrHLZkwCP3DcO7HePYJvxJKopdH3VGDGJ33mK73zDr+L1ZyzLtRPSRmg
IBGM1Kccm36nRaiFB6ZYSPAs/9hPqNUBzJ/iDKqotWz653mVGXuvI833u3o+spX9OuUWieu5m7Ct
Zx4JVGdlokkImFVCorJgO0UMq8tYPJbzg2F05TqOTH3rJ86EHC6EzaNajIumDp6L6feojRVuvL5Z
/fsbyon7xzuqdF3aum3bwmB2JJw/TuoWPLaFeE1tq/yeHv/0xkRyLumJcc0oWnYjXMhdNAJfk5pf
H+q2KN6k670HziDvcxHI15QZhIP6QVmNg+9LZz2ei/pU93dek9SvnbLMw+/Xg0bbjm11CHDpPHUO
MHnfkDHIhazH/zckh1o9ja1VPLVp1z1LGvM3Yab6E2zJ7jnu0XqUjKV3NNGZnaFzOYdJGnMN2t4l
p2vCvJMBik/Xd+9KU6zR+SW7CiEaDmh2dPTcmovBboCPP59RbcUhoDh57litx7g2KK/4XzWzRTUB
sv5wPbQovYgDIDC1HR5txt9MkwAsVeYhKFV+7HEHrr35zBClU10fnPkwLQlEj5rGvQQoR6EmutXj
UAwntyxva2cMxE2DP4fm+Iw4nxTnogfD1JhZgDC22XUWY3QDeRkEUUO6YUa9tbKkieB4MOLwJNUR
qT93zhQZpwarEU/R/JnBhi5CwzsnIfLdeWc746OJh6sPKS7Dcj5Ll6//dQTqytlYRNHvaouZ4Wj5
KL4LRgpe1SOXE2N4X/eGca+qOSjMtanjHLrdfZ3F7D96+0UDer2sz5aKve1sKdgt6/gQhOuu9b9o
3Vjc0x6k7eI3yMSQtL+7Hpa9oDbKu5EwyX3sCJqmRX2RoSrf2f7FW9a6aL/825COdqhG/7Gi+aPB
Ern10slG5c2JNqTJEf1O+sKu/bGeCAWgARC/1/0r/fvxa+76Bik7fbzXJn15mQZNeHB1yS3eQZdf
mjZtQAK6v4guR+2fSP0uksRqeo7YpUbRvf37NWf/eR8BTGeYQhqCit8R6s+AwLZoMLLS2N6mmeWs
qwoY2/x3IDxEJNUjCkCfZr6VAxSb+fUsUr9ez5BVb9jFdjvLAoHmGL681mspi/0pksEbGWdz82r+
amuGFYyk+pbO0vRlcPrdgv7hEpM3mDJ5gIV+tNqIvRaMxm8QWEAwc8MZPCCdZlt+LVu/XsF2lbvE
HbJ1qAic7fLuCiKH/nKW/zgaPKwT17ifbCT7LPNgMWhalj8uz3wTKkw4hGK2jueP/vwsbBhiJa49
rK8j4inA2GWM6rC09kKSDdhLMJUcarmH6FBe2JnQScpAwNh197w8pNWw9nRXf+jml2h5AWWrQzDy
BlX2v39yzj8Tnh2L9oqUjonziKXD4PiffbgkrRr0Fp6LIDdxNgX+K4qf/EdF1NZN6dXY3pOKpcXU
2NuPtnXOdSHWuXKGL9j07tz531pNfU4HRAFB0Y3rMMyCO9sGP0TSFrJDiV56Fo5IxuCXCKXnco+z
Opz7o1+BXJ17WH6s0t0vrlbY5WBz+s44RCrifYoTvgyaLHdKcfHxc3fFDLCoyoPR2lAC543E7wch
KhMOlTOsTLtM7vMqJYYbpNNN14uExDwlEItWfnA0a75tfo05MLWv7KDR2GN1j3fkB/JC5rmiMXeT
aI2NoJP65pZY0fMILMJYJO4NKib55szAHp1a75/fmZWpufO4ZjYTI5MdCr0YQZNMUGTIde6m7DoC
5E00c6qbhWlolP1wSEXckT+QxI/La0GfjggQkdEpqzf/q79m/L/tuakYjLAzdw1dotj4o//awyQk
zswB87ZsZ4e2DE8a0Ru2Y9pnETBs1mJhboNx1GiCVMy45+1yIIgFWpoU4AlgmuLYY4BfbJaxa+mG
vw6XuetIIsuvRhtxVgg9TXu8WbpIGIOgQGt8kvYQorrIjJtlYGp1CGEYN+tF/pElOEQJpDQYEGvO
qcAusw6J/HhMh7l7lfgxnIxef8a58axTPX9OljcrePPhHqbNSF7YBrmL8ZLbfbXLXAAzYDHfNSwg
x3YOe8MKiM+i8MLVYOKIdbVZtLcAjg0FzDdy0ks79xP9we+2cF7ZGfbcyAChLWa06oH5Z3mbxs1P
3zfIs9NhWCj8NRV3kVUs5hCc+bAbw/HUpdbX6xHm+ycZjK/tnAKa9EG+M6eUSzwlaWhsAxNlBodR
JPJ9pVJvtXzV0CsyqrIkuil6yIPCaqz7xpc2BLEh2eEi8Pa1Tpgzbf7ulNkBVLS5q9O6DeDm0aOa
nw8LZG5dlY6zIRbtWR/Sb1dDvgX+aNxasOXUnHblMKU70xGfs+qnnVjkXULkj73wh5d5arHcgBjH
YF2QDp4qzfiPLZ7552SAJjNACouiUugsTmou7/5WEDOr0MPIlv0xAAiZZx4W4NF5c6rtMijU7a7G
VcvAzebzp4gAeQwQlFZifbLdDjtELKhlTJmjAXXiJ/YU1KV1njz5i5xyfpbDLs8dNM6VAkLSTy18
rVlVk+HuoAKI6OjOspCmNLBEt8CDroFfvZMiYo20dZnXNZ1zgnPGmnC50tT2uuv5DBm15saYI2mH
yMYKM4qnVFIp+nUNafLl31du+ecV7LiCVGVX6GBnddM2/8gSTX2vtTLcHQcyrN5dYB5QrkMoF+i3
0KdMaDUpXg0t5v0hznKN0FXsaRTeCt23cMxb3qYAmjXt8PECJiGzAHEmaatR/lMz2O7MZ0M3xs7t
fFRow80iK9Oc4VMzAnNv2lhy2VFyac4crKTMwqd//wOVOd97/r41mlcnV1j8cSj38Bz8cSbAGobl
Q6Q6XRKbT1ZZFMXLGaknWbtxoDdv/DHrLjUFP/LQGg5SkN+5Ep1oGnTFDlxpgZffhtIhwuA8hLPR
pQqseJWoGMUkLCNAEWabHZfjTqVytagf8NsKBLe0BpNYuVtTAdoRSAqeSlqoqylFkZ+2xVs3KyiX
B2V9FkkfPqga/bWMmJPWTgmcR8bmYUCEgGHqeVTcttzc134o4gKbTJ5EB5GxIF3lFo4i8qD5MpV2
k9/Ekeu8ENNJunUwp7TjiKvBgNqB/AbNrH6xRuNrRszurTmP65cRfhGa1V4xXXY9FzcdsH7HtuRt
lDlEQFH6AFFrho8oo7k196/dpKOFoYE39r2OAdM8MTfVnOck+uRI8YYg2ywCot1iKmi6I+vln0xC
wyNQYGpepsTRSMC7wGxvdRBZutqQLykkeMuVBywr3Vve6D8gZHRfvM4yLsWsf+xRr45NZZysmL67
3Q4mHSg73Cz9lKWVUqSvo6eCyyLNcnRQp5NiNoFIfOUVFUtUFdeMfLtztMSps6tjk3qXpWGGCwRY
fC/Md4vt3SfXjVpZGFACTdRoLQGOl1XzQntqOP71shGlyM5iHdkrsmyfoJFAKWuru+OwUX12WPrr
S4s3A11Bdwc1N6O73ENqRA90CYCXqt5pdArWWWwS/E2lves/x0ES/SXw943F+HQVGtKRJJ+x34MC
tS4RjrehItwpMmMMcA53f0cbMXuCfAPC0U0Y0zqDbqQV0gLChLFeIKoLWDXvP3PPslcCG8qt0yRs
n7rRgROmbDxwaElIp5lz5SICfdKEPKTAMM2zIbhgZKivzVJ1mBfc4Gmq6w0pii9pkzwLPqQXpzSK
+ySLnqHdMa1KIvezyx0JGnEeDnE3XQluT91ap/fcbqMEV0kT25+yyoaXbHTyGdQa3qaRaHdLiG7Z
1vhSw1LhT7ABR6nVELf5Yxq32uwNkZ99oFauMeq3kYYfUBtBAI6tVhwiYO6/+sxKL89CL91P4W6n
qS5vm1ktOv88U/igAf3u4PRkT8hxNn+ksYXXxpqKA4CZ3rHZ8QQm/W2UBmhFlfvpgLE8LFkTjA7v
2wDflRMjC7Y9eYetgLDjUt86dW4dUc1XB4299NLqXjqvRAS6NzoDEyio8V1L8X7bNzbRG1mmAZa1
npLKgndJY4asKju5sbU2IPrTbffmVIhDrjkblHwtVPH//TONlflGGXkHOyGSl871TxSpWFi74EcO
yo0Q8B60BjL0oWYPPxi28+nmmXMuE4OMSpsJQRE3p8ya8ED040XMkqN40uw9OWdg4ash+YRbigrB
2nC+ROjMWgCdHmHRrVmnh67CvC+y6FvhaNFz1dkcaeNmacG1c0xB66crzRiro91CY8QlyRoSALMd
F8VmFFU/kDVG827TZ4THPdEL7zqWAj+mBYjsqdzm5ZAe+sjbV55BX4HYR7krRkWse5THp1rjt7YF
LpSlkENvAvRt5DzuiiTfL79H0qM6ScnR22YWHJmxdune02AnsJ0SYOSS1CVOL0A69uv1e6PI+5gs
pGv1PCRyGFrelm35Hhduc67RdoP2Al6DRP+Qzb8cSkgYnZFq0ObUn1reHnxsLK+QZ//38vIPernX
chu/1vVoKJ+KGo5XlN4t98vlAUhnuqo8QmCJhdk56Hj3nAPOjV37RDfLZoMEb04atDZJS2+Rc/lR
999/Kz9Yn7CWB5hpuobN+yL3HiRM6NzOsx3onD5atYg2N32Si9uoCu0Nw7biEVIzHS+3QxHri+0i
6vDTUt/FdnpYkkTzYMaUJjaUZ3k/ib75qCL1VYxN92xoaFdNC0OeA9XP6RrKUxOSeN1FakvCQLVZ
CiQJRAwl75z9HU970TqMRsYEobCRUJcGk6JPxrw8eB2iUsNejaw6idJj6BBo1XtIMP2oqS4laZOH
aBj6XRZUzXoJzvKD79d5s1aWN82YjadRYytv+YztSr0adqagazvqhrXxIe/vR79jBS7a5pArM1gt
YOgFB50Q6cXAT6uD6qQaMz/iG3ryvWFbdn5zXEj/RJEUaz3qTOTtuTyLHmZld29HrXXwtBgThV0P
R8Qjr62eiZsEGsJX8CAhlYI/7n8n51l1552u78F19mFZbQWeRSMH3CvMo2/G5QkXAABtG5cjbYmf
rTDi22ULpBQWuh5uGptqsSvmWI7lwZQQdJbXlgGS3YZ3SVGlx+V9ZUPL5TUPDKn5x0NvpxEqpbZk
cqPMJ2vUqkNFrQeBB5OmZYTvZhSQolNVP+cnUlC70DSB15ngeGT663CGTdFGnwp73eI3JNaK6Kxd
Hr2gsdDQJ3IHEcA+ycKa9qkb668gqXdO6FvfgQN8jBGpK0PgZjmSfDoTmW6RJhMFxdPyLCv9L3mq
P7KuT0fTFAgnpJN/1QK8cMZzMcF5xaNb3ECW26Ex7/ZObjW3guHB7jp0G83yZKuA9DYvSG876ZAL
kMPstDpPHDX0Ixgp5SpvbPWi1bI9d6Qs3tgT5uvryLUznexYV/zi/9FiNv9f8rDu2OyeERTryhHC
+CN5uC2AhEgWotshG97G0Z+zkaVp0s1Mtwm15AoHlYWL1CAdZEYNzDLRa1hHqX+E9oMRDfZWj2mH
aYB9GaJFg4fBEUoSAUX+OZ6r1eUZknK1IfIzJPOEDTB2gOy91KM7gyniD0tF+7pFedTr/fMk/Ahz
LNpyN2BXH7vD1+UoaL9eFdsqyPa2WwVXFZrIt3aPP+3fS3ZhOn+U7PCIDYumEnMldgtM///YvPk6
Kz9Q6lsxKnGIOzk+jnNU1lxaIHPr90plc9gUqgkmhK9Ro+p9GdNqnnfnxO28+3H9f9SdV5LkSJZl
t1KS341sQAEFaemsD+Pc3Zx7/EAinIBzBd3NrGU2Nscsoiojo0emuj8nJSXE4YARN6LkvXvPfR3G
Ivh2+SEoVYZsASrvNSAzV4RRahmL0QzuMek1bchOhwGn6K2BoL4KL2rW7AeVuDesdfDPhhPxSZXu
rM0cHosOHOBO+ma5qQx92qh2GCjE01tPjXwZXHKfIoEdKh/6flbwWARBiPK5bBGfd/TQDiz+i+dQ
Uu6jkfRAyhEDEuHQkye9p0L7uE6Bkytvi6Qc4E9ZwX0cNuCQLn28Rj5DeesxuvTmtm5GpEk9JeJA
r6IX2mvA1cryIG2g1TAc21M7xF9Elgzg8isXOVxGeQFC5LqqCnVn9G5z5w1fWSbIbYH+j6DCPXsW
kJWF2Be6iWKz1e4SoEthZOgvYLLURmfA9MbH2GCNzGVkp8as6SD/t+TIBMYd+oth0epYv8hN92mc
XmRXk4u1icrKdHuJYAp0bXwJB6RxMjfuClEFT07pnq8OBHTfepx+xP5Euoq00xPjYHiRmwPa6YDm
i8KYe4ChbpiB6D9f/2lyOH6x3fyQjV6NCLUeoqUqWMxopoxvtVG+XrXLnecWGz9UsAeHKV9fSFZz
u1IoQv+UbOjVNzyVcnsdIrWL7cynrhEUY3Iipuvnn/qpS+cjsY18N9n4j5d/kBDo36ur//42/Efw
Udx+36s2f/9Pjt+KcqzRGqpfDv/+UGT8/5+X2/zzmr/e4u/H6K2mBPGp/p9XrT+K09fso/n1or/c
M4/+49ktvqqvfzlY5vRQx3P7UY93H02bquuz4O+4XPnfPfm3j+u9PIzlxx+/vRVtri73BmAs/+3H
qe37H78Rx/7TwHG5/x8nL3/AH7/tIygdUaP+9//6r7f6+NqoP35z9d+F8KRjGwblUyRENBz6j8sZ
2/td0DNFHOmaRL47BiNMXtQq/OM3y+SUDZiHQYjqkWswbDdFezller8bDvB9WoKGdKl4Gr/946//
y7v457v6t7zN4KXlqvnjt79WqGyPwd91+BbZtsuDuPplevipQkVxICUbIKg2ueidQ5aVHmM0hemQ
NcS/0FHxLP9aob88Goxs3TYx1aOXlfLSe/np0bADJ2VpE6DQ1GyyZk404aX2U23tt4KAPSyw+cxO
Le00ANzYJGbdI3CFiUnvJdhNehgRl+45L4OthhtshuDEYl8BpYsrY4v0uzdnnd2qYxwn9WcWXNy7
yK1JkvVxY84wxQzAviKteZ6sGDHf0ITU8LMBHziD8FPl4sUAhBRZL/HUJF8baP9qRkqYOrclwnqi
jzxt1xtAQqA1pagDZKf5N7QqDfQNFr4MoxMb8F3ELxK5MVgTahel6XDS9Na5xTYZrBuSBFc6YoAt
lnhrm2l6ttDdvDwXThmd0f3Fy6lx7PPE1/NYEyT9XHfw500GhqUnqpGlbD7o8YyCYfpghk7xQkgu
ck+tym4yTCjA0zTRvDi56a19Cg6z0c/BYBdpea9yJHMEi1cLF23HVguSxKC+E+oDSnIU95iOtPE+
oqrzMWA/3ud9DdUyx+t7F7samzcX31q0iNtu+qpIKd/lg5BPoG2QTKWpCw3F7B7w+ctlbHtojK3a
eECKah2x3mDihzuYH+PScTbA/mM8vV639Vt6UqK3DHo0RGVgPFIz7IMF/q8m6WnxqzB6DzC4zd0B
AWnQ2uxCwYyynfKHDuQYHbe9SiVW4GQ0UOpn5d6QdrPMkxgWDC1Vqg2pL4wXrxYt0Ws+Qt84a2JW
LXqzN12vW5nTRbkX4TNaV7wOn1GBfXIWZT0tcz9SJ8xpcGP0nleVTZC2zvCGYdkbuudcJp4L1rCT
b6Hd5FtiLast4bwm3NnebNVCA/s1zerYMD61srd3re60iB0K47O0IiQqMTw7uggZ7Ckna/eBh0qH
t9ovt0Wna1t7zDGnt5Y8uFpRDotM1e6yQy5wSl2HnKiOVG0Fu45400tIbquXzYXm3birpIqrGCyW
bnyBtu7j3c2x5BReabzY0pHdpk35qrDjaRHLjLDzLLs2cnR4KMmhP2XVc4cIiP52JRZJgXcA2kZi
bTAv5s6M0RCE3zS0+UbXomAROZn1UAEhXVTUWo4Q+72XkXd3EVxq+gQDKFR0UQ8TZCxZpASdRTjQ
KJJFm3jlPTXKGqGh243PUVX25TZBTaQvwgYagF1Y0R7sCOuITnVz1eb6i2U18lbzBIBpzxL9F5pM
/q1fhfHZcbp0X7LPwW+Rm+BiMcot0dILPAwRgjNnBEdpd1pB9GtLCqLF8oD66UgtNrZukYPXp8Zu
IfwBwl0Sd6M2/E4/XAT3B09k8iVVk7YeKwaqolLW0elGZ8umHW8qnv81yIVw3UdUPRBN9h9B35rz
vE+949BLVgHoqc4AqaunRpv6PUhePr6TmYg18WH9KYud+JgbIE/oEqAW0GOjOgugec9UFqBGjO2U
PfrkCfN6wsPdeAoVNAGVLW3+oHBROVdavoQfIT71zusPboPKOk1t0gOoShKxbY24KpLnWPXlrcEw
9Zi7rC8ZHammUgJzKVZV2P69fjCgU/hqBRs82Ya+byzFoJmPOHb9+aQR4wFrODiNpSgPRWxMC01P
CHk0Uc27egazpG4Qhc+IyVbLMuuKL25btUdir6thadHCoxPHgswoRXjr1f54pJsdP4Vimo5RGDm8
4m3xaDIp7joKAqSSdDVjFNCO95H6FrBj/cUHa7SEGc/nGZDOk1OANBq43Q6FjjfLlHD3GJnqJVg2
sbLIEyVAQJ/UqW21kSinxo63rhW5ZFOxf8eFTC4FAAv5pS8M7xT7Pu2YsEmnFTVWAFNTDv9vtPAY
tVAoXqLI92BqkEozM70c2beAYpKEvZsTtZMaX0ppUG4DXlaClB+HVRZZ3dIQgdx2Ttijh++bHZ3F
Cv6/F+wsw8jnQUUlBBS894HAM52rGM/3TEdiQAhpZ5MNT5CFFtTlW9QWNYkv0tzYDUZ16hmDC2yP
r7sTFM43Lximo8xc6k0wPmN7SBdu4Fh3qPKjmU+q2ANBjgZoQ1vc8SHzjhZ8BChfGnuwGTCOfJ60
rECAjbopMmFjBERWhxfOZ5OTxXfhDmGo+Yh1D6GtlVdfLCtXHhGEAYHBQCAJJeqmSu08lrnPWpnJ
owkDAINRj/kRV7K9pEAm914Rh7cdBC56IJB7SMVCGftWkHNzx/gZwamxW3/JNzI/Wf1koIMgRXTb
xvD1AhgnsPzqlF00a0LK7FXI57QqPiuoS8ukSlXLVCTEIuV7DY1DtHzlTMCdqFogLepBuUrJDqNq
AZ9hUk325LYjq24QUwBe8dgE+3CImpsR8cMafZg8hZcs5SqYXus0A4WtqiE4q9QPd2GpdV/zqgIu
T8tpWw2q3WSXWJLUaSi+d+AMiYl1x6VbtxIGpO8dvTS2kZd54jJBSooW01A9R1baLg1yWIGzaOoQ
2365iw2zX0+R174QpdFutKEIH1FSaTBcQv1JpCq6QWLlke8tNNx5xJKyl0nmSWbm4xyPQ7vvlDJv
tYz9jkZOPPxODXdvIgZYsk3lug9B3LmvyuqTByEm0BFjMallqEv41g19nL1FatZjVHZYRf3UgZzW
gu2eRT6b91lulAwUbVbGa+DqlC2l0paOFcNKcFOr33iosajdm9kae2s1LezQcXZsNm3AH5BxTzaI
g35GVuMwbTAvBDt/EDDobfalnRc992g7CZupytBa6SUK08iAMxh6Zrmq4364hVRLwBhWI2g44Jvy
TiRPthfcqo42S6NgBWdTEURLKK7lk5dgE0t7Gr5zT5rj2cPfv3b8TAAswl+y0vgqL2ob7EBgpWJN
eoz7lDs9K480KKrPAA8ZCjVRuTx1z962npfTvK3EOsKPc8xamZ3CJM2OelwFCz8Y4R2gM3O2UkNa
Nyuwe304hWa6sNtCOM/YHSpFnUgmi0rE/SFSMrgXzSijuQSAicU7qQntS+H0G1av7xyrSd/IpgQd
h6wlLhepQHkx1/16Au7XGtazkwKmn5MghtvVghHbA0pLN6pqyT60MFB8gyWl3RhNoH3FI4wIE0d2
ShVeb+1lRr0468DY27zM6yGw/HqWFk6yi6Ve73Ol5Q+xE4VbO4+MF4Sb6kRq6nRn5B6V4uvMhU82
mCHn9e59TKa3onbDD6b7fsWQQWUMtO60DnO9Jjk7a/Dl+2a+VwhIsLyhUaXpZMRLAcj7zYuVWSz7
toNaVDjaoYtaDRlxHayhcxbLtreyu7KstFuzJ4nCjUG+AS6pHyt0uo9JnZgfgipvgFq9Cl61IHS+
BVlizRtyQKPZkIn6ySBH877oQ/lUUbIl/kQ35KewWm8TEhB1hvnBiyxtMz7VsceCOJmirVb74Srz
c/emtmjbMS2YOlktOtG9jT2m1BLG8VmVsrmIUsU2F06wYp1A2nqUxPca0r9FOmXGN0oI5dlGNHtj
qVB7a217CFehFN2iUZQrSWksp2WeVcF9WuSEOeSj4S6u2EKjS6iSxqLJj5lJLbA2a0RelszPvR76
WD211DyYtPYfqiFNb6lvXuKtrHJAHRGla6NQ1g7nVAf0u6p31Cn8raibaZlGOL+RLQGVsMG3Da2A
/VwZEnZq0A9rvoI2BmT4V1WtpfcwNIx76YfQII2YSn4vckTGU4dNqmV5igYNgck4iOE1osn9zamD
8RxgzProIrveuVqPnNdAtjqBZ3vCeVgTXIso+X6M2xwpVV0hfB+UWFX4OReFk6U7L5faBsWDuym0
SVtQzpmgFkySwr4XRtE6pZ82d1tNDitPaP5C+KHYaKLnjW1a2X1JZYG3VWcWXbhTrR+q1oV77A6F
w3agpuQyglhZBuEAILOAFygp58J9ZpsJSO1eVqpxZ7icgBnIyAq/0JJvh1XdpHKbCKWQsoQOFVvf
cLIvlT5doFGYwmm5lCpaoo9MiTDQ48jep6COlkozvvaioLY21eGpqaC1N9oAjkIZ1k0IPn8zRPHr
0EEnI9X1Cwb7MzlJD0kt1JrN38VUgoBcC6uyW7OkL+kYJdpa0wC7ZWFp33qVDI5NNLlPNX0Q3sEm
3iWZT/8io5uQ04ZdRhfwn4/p71BFFMsqCxBzPBj2wQOgcaQrQxprBY1zpptVsMz5BKF7DF7N3nSx
tE8XYwIVt07l3Q1kxVvf9v01tbfwSzvG1WyMSKvUhhrTV6FaIOWJne07x4x3WtahE2gS29+xAgFe
RURbCEglK8Gh8uHV1m0jCSOMXAilM1nCTVmosXDvq8bW1nnf0hyPNDw+bj029+TRkMmT1zGiOr+o
qNK3UACmVSN60mw0U0z4Bx3Y0lFh5AeydjsaA2a6SQy3+fRtmxWsx+A1zHyw8Qd6sM69i1U+uzyr
i6UsyYEz5m0REO7iFca7rJJ6mEO/KEklUUAf55M1du+g3NSBlQ7f7mvL2Ou7sn6kdxDchjwHkoAi
JzkOyklo3fSte5uORAZusxqD4pzlAXffWIHW7hxEQFAjO3Jy5k1VsGXxBjKe7MFgsVQaUUwUa8/7
vrTAbGxbN85eLYGQH4BqLzpoZYOJ8DB1PZtGZmtrt14nmtc0duQN9m3vHTQQzxy9R/5JPmAdrZxQ
mXch8sBiVSqvq2a6JS6G4ywy23kLe/5kAmTXgQ33uBmjlv3i3DAj+yYtSTUujMa/xFuZI1sEG1Y7
2YHmF90YIerXmrXWE718ElgWocnn3sormetkNco7022N93LyWxAwxNR0pLIuXDsrKehK0JqCqfWG
toh7SqLQYHoL7OY204RFsFBPY92F7B3zX4KKQx9hYROeUYDsdb17J/W8C73Mc6pVTXbfEftooGM/
N2MNwmauvSCpGtl808s288R4SHJNweox21PJU1nFYZ1+CYSfbNmoV4QC4ABdt1HQ7T1AL2fXZQM6
s8OkOlM+q/ZdGsa7qQdxHCHMfxdREx/oBOerZuyzfVg1ihfe1Oga99qXNLE6oD+u3iyMwo7fOzl0
O2GV/c6U1huB1RGm7M7YuLIit2nqgh0aIZ2sNQUI/bI8mtd8I6lEOPn4papBKOSysm7ZF1lH2qDR
yUqVp9N5kMW3evDU0nN7sMMWnPyAmWkeIdoAVarqfJzZrcjfwLtnywyK6IowF2Md9WO0oxVh7XHN
oPL3p+beyrJ20cFCODROrj6IV2foNjWIeEUNfkGw0ax1R2eoGwJ5LEhGq2e23kAGi9m+bZDes5EU
FT58hLraDaOLd5Oyfn3xHL3cDoZ5yW1Ad7MYh1idSpb/2No8SHPwDJN7abftyyAqSSexpGk+R7Lc
Q133zKRY9IGdcBK/TtTWPJQLbt5xiRvUciM/lRbqBtgvY3ExxFMGcaKsHldxJ/unqjPSLe2/7mnC
+32oKdXQPq9J0tAdBUV77P3hTs/H7CaOsw7+r5m5JPb0xo6vTrHSUws+5lDTQBAtaOnOCOAUNg4a
dYdccSu1CQdhn7hU9litEeoa96ORhdueeKwH2xuTbWw0FemNU3ljAO8LGeULllaNkBsZW+lzqYfj
0R06YzldPqI6qt+9gX/vsa+0uFkQWUnpxA0seF8ABIhNjfyKsAMf4VZLrvBXCCnFPau7aU9sSfda
qzH98DQ4HlQ2HRaKFzYIygJa/R9Do/ABR2LM1xjHxmcY358u+8inqcwiuD/esIxrQjgA7eBNtyZ9
IywTOys5Bjd+P8aCaLwsvoQ8XVQ8PcFWFI3JkdBbUFhxbhyaNGwWk6uDpZ9Y4QFVsbZUwsxyHgUp
rzW1CpikNO/pXY02OUcikXvTaMHlORCL3b7WblsStR4rnM/nMvK7J62KsnOZOhiCUaDNc0BLm2Bi
SSdjtoLLtM6MR9OSoHyAFRm7JCip8uSXxvcz5Mn4YIZMNimx1aiVp/pZd5qpXmu6SG7CyeuOCmDf
N6GMfm+1cZMspGmLBSwGAtKbrLv1UMqyGqyzU4lBZU71PmAjaYdoCFRxyKgMzAozC5Yh9ZJ93RVE
uLgAsg0yATaTLxwET212xvc44LjI4gs/QTzbU0EaGIuYPYvJdOPYuIjjxpwPo0UKDtDjQ2O4IJCH
jk+aHQc7ArrFi5dYARrw/Itsuopt/RCtDSKp1iMll/u6UYib/MG/1whOWcWa59wUVeW9wX2UnwkS
nvNAZfGGcluxlFOpNjUAeIqpMqRGTI9rUwbUB2dNUHobunMXF/oQwEll5GgXKTVvi3haPBmhFmt7
z6uTk1XY5IyRpfs1ThtrWvnkmRxMo8oWWTDV7+SSlDejeaF6ZTW/A5y96jXL3nqGJh5sRsMntqVw
OipCmwgv6cIDVENUG41dJIz1fekeibS1NgXZqYvA7BSoUFTc3GO9Y8KHHNtNkM/NMtY3akzKw1ij
oDGLejw3XdQtNaezj96AQlJ2U2StjLAXd4btNTeJzKcNk09KlCOM0W9RURbbgHQbhwG6z4ZLTKgN
cdTtKpMQDcvYl5bBfqYEezlpdkvvWiAEcsBYMovqMxOb965kOgdFVge07Kb2YMGYIyGK1eiyMBU4
0b7uVm2hjWs0ulQ5XXiyYHnR9Hhsh2RFIlssq3wjporUGbeIUMwH6WQSf90J9yQbLVmZRH/P0tQx
yBweXTzbteVnJ8MnhzuMY1SX5VgIZq3c/iZJe5tnRsbuoUYpY0cXsn7e0qp10YSDIo86/S5hG7dW
hkrWKYuYB71xrRu29HUyKxvbQsiuJfojKB62mD05IG965FNxQMmK6AjZX3g/uDJdJmM2vGtTOwGN
Qud9SnFXkpNZaM8qFMaCVBqxtdLKemm6Jj5Vg8yXady6bx0psCVw/UFYJAp0xVnDDI/dwRA6Tzp0
yHLTK15DzdGnnT2N6lvkmPk9ycLpqjUHVD103QkKK8twl6rSgG+EWsHI/IHoNmGSCVyEEg1zLKEp
jqldrz00WeYMAR+478EElQLEuoVP3k9BsWBezQj79QJwk6K9F1FEp7foG3l2NXjdDRaRxy6PPDJJ
nW7voxdbV+WlH0FYVTlcxKDjySrr/E3vafjWnuk9tVHlH4lWJeU3m8II9NDgqFfg/TZEjxa0ElrO
6m7w2WbWvY9rqyvGOSuR/rlg+Nt5U+DA2i+myJ6JxjfOhptbZ7pU5qJ3xnDpNN504yWlIDi0Rysc
9VG04DMLEzXxstcCduqGySvD1VtoEeBvdiHzEl7TKW6QQplRxXqhTbKNAia3Qywn+B1KPlliZ+3K
Ml4QaRR99PYFCDvqRr4dB2e8LxRlkI2VXbJML/fxSRk6Jphm8C80cVbzqfTBnOrEeiQbtze0o4E2
+k2mbvOtrKMRabdjr9uwN9/4VNcviWryNR5dH1+h67knTy/FMYwJw4tjm6Eh73Bj9mMSnn05uLvB
COyFTSnrVoQpCHqfiQ1wYO+tSpac205qVrdwVM6yZ3AvxRHXNYmvSWGieV7b7XsHAWWfpsYDAy39
icxPwOroVWNgcwpGCU0OdBvhGpCab2KfoW2Wg7gg8tRuHnglo5aUglKZcI+nER3jUGv4U5O60YnA
UsEeFz/GaXvS/GMGc7/dhm2SbGVe2+IgxfA0uIG/d5wG6ZpKa2jVdZC8aBaoBl/XqnNWtbQKZcTu
OmdIftdjP4O/M8izGKO4m9HDzcgIMJx1IYL+JkLqdGSgKhYloqy7Dsz8Y9DCwXFalPS0QX0xb4gL
vq99C6xVOtnLQoNtMkZh+S2IVDsfiJrg+ejZMzGf9H0VcmC+fA16RtI7+kDqy6lTCfXtvPya8cQz
Yo2S9q4KRLypdfz9bVrnt0lUiAcI+CTkGbG+Isxd3hA9EW19Mxh3NUGP8zEkNTQtx3Q7KMXCP8CX
ijFS9v7jWLTtUpsqHV6ybq97cwxvTcP0b1opzWNbegVaVAiLSLp9UnYsSbZAq9gPEkFAIvcA+vyC
D4v0r5WFPzAlsWAj89Tbe66e7sohk0iELONb2gGiuGAEX1Rnx/vWhhxZ2lV9i1M7OvUEQW9GS1jr
xnWs5eBG4y6eKH9qoxJrNLrt89Aj3aN/pGArweVYeJKgw3mPtGs1uZN6sDs3v3edJMHVFZMSEBiG
Mc89rWeTCYeGDZjATKb38W2o/OKVgsG4T+m/sPtN8Z8BzXLZNIyec6SH0dYob1RxiuoQvKzV6meZ
+4EkBCC9dKzjhjehIuTZt4eXUpUmWgVL7GpzqM4xlZhoBs6+Jq4PtZVjaPanV8ZiDy/FPFGFt2BC
p+nu4nencQ0GaGEXevLpKpXs+szz9tTL/Wc/Z4k6Y3WIbzEdh+rNyrzsuWJCxZRRajVfho5JJW5H
Y6MptoVLKsXhKzuwajei8FqFTWidc+BBj+iIq7moUu+BCSj+zBTpBf5guosqZmQI+Aqgvh7ES1vG
4EnYdNPrjsfwPkLTCjYTx4G9KlPt4uESsXcu68kQs6LV5Y70ACCb7K+bh1ZE7pFEK0VuTOdsfFCK
J03P8z0WJHS6ERluMqMMbpTpB9X0S0JgShOCEZkUidYO1yjRSdvN5JaSOqGdY05lPLD6/C03qaEE
bAu+lhg4oBD2Zb3XhWbcyDjwP6oitE4gffF2eK013LLett9bGz+SjwaWfVrluYRmZMK/iSqr/9Tc
yp1HyqCu3upmq21gG4cBsGTKsHMdjfC7ZITdRIUkwlE13kNldoQ2xQHN1DAbEEaqoj1qfAG/hLTr
GfGS8qV1jBHVYUUpIXKj/jYI+XgyDLKWcFrfXgyOW2GLnhwASrq7AhLO36qPxl1PmwBY7FDf/JsY
VB/USYjKM0P1hXwJtOZYZPup76pnqceYOLJSyz/6joC2ILKGNRu54LHAor93yz4gd4R5xm+nj7qF
YssaLw/YMCa+Q6dVU/eFZdFLpqqO379oZLmIVSS+SNPQ5UI6ZrHy9SG40QIi4o1i7E84XOVxiO34
PgNkf2/j+f60zGR46BK0DsyPvGzRUKbnArmhoOz2ygPIFdOAtpSq0e4mt2AF6dQezGzXs2hZNeFJ
z9ppMcHfn/vQHo41vdnFYNTOgwO8LJnRLNW2TTvU9yCo2gNpbTkyexICxzqNVhQ+FPvS3nz9N5Un
WdAYToS4OymApPbxTewCtaFIR8a9aQbnJGiHg6FX7YdSA1Ei4VCsMTN07+zMhlVUKZQ8TRCOIMh6
eStrvb0f+mBEHo3BmP1Al8z/zSBNJaz7FOmrL8cTL3N9Z0QkDvZOkj2KESvLVcX0P5J7/fe0XDfl
R36v6o8Pdfxa/n8g6BIG7rJ//4dk6r8IurZN+vVv919zdF7L9CP/+rMW7HrT76ouzfodc7i0PFfq
lo05zEE59V3WpRnW7xKFlo3fC/+fRzTcP3VdmvM7QtsLKMNj5hLY/ZFI/RB2aZb+u3RtCcNEolIR
8n+i63J/EXZRjAHE4SE6cz0PJsqv6tVpYJBAXroTwsLrq2f3mU1RZUESoDi6l3+o+rMt80joux5e
TzhJjLH1elyL6KHpI3vDTlfV61J2wQGf3veTFf1ewplRWH6/Lztpy1Wi8ollk/5WOFE/d4Ne3TLe
JCwfYAaa7NAwlNvRgywkFJYpjZ4mqJ8zh0jrl05HqoVIsvxSVyTksRv6RprqLTmr/nsuSE2piAWf
oUWdl0HDxBZGc4HcK57lxWdKiChs9UxbCoEhTdfjIyXk4a1r22eHiK+vWI5p6BUqfAWHTQphY7p4
ee2vA8nUZymQdo5lm2JSlYqshci4oxRRHsjLc85EEDjnSS2stmzO1+uJ9omPpK8cr0fXi8w0sDfS
tgWUV+l8vyxrDNZ3Tq4tvt8tiyIonJeHud4kleO/0HEL/dc3/PI5tJDnusCEDBSHvyj5hIl8SbOj
nStcrDR+8WSRpPIU+G6/GiUscMWse5s7BDlHIE3f/TMcOvctlqOaT11m3YBvG3dJUlUrRzObJ6eK
H64XVgmBwGPWPbFbooFO/sjORMd8o1Hsx4nnybfx02id5F2aKXXZzE1vofpmO3gGgGD00ntk+fV0
vSIlYmLQDO0po16IFL73dwjiyhtBBR4vFbOsO20Gz43fbcr8c0z+463pJt5WSxp75blB+1jAQr0+
LYRmZDD33XMm8WqYflfuqXU4p4EuEGsB0/hWV//4A0ZsC7EKzvqI1YDPUrQemI8eUsxe10fDgnXo
yF18tuIat1DLTKYC0Z3KtNSwSKbJt5gcq+ufMJE3AenZV2eKQuXWy/xqXbkTvmelfVyv6Axzlyuz
eyGnq17aOvWSNGrjE9NnuiCEq38kDbdcK+ASSJCmA/2a6VCTJHwglennw+uJ6yWZ94H9st1fr/rz
19ef4iGhpHa97EIlSEuj2vz4nTQvZ67/Xm/ZTAYCfrBUy1/u4/92v8kAtYtmP8Gjlyd4fYCf7/f6
W7f3aMQDPP/xMN8v+OXvwHYvN8Aivt/H9XZ//rl/PvT1JwgjwaHFXPXPlyIMrdeQZsjMpeC0M5P+
IJPKP8GLJjNl1LzT9ZBcuRtfxnguyhR4xvUE0gj6xKzQF79cjD4138s8/nHx95uQ13WHHi9gsfOP
O73erCTGmxBOYP/XB7qevZ4gXgmEsBFsfrnB9bBshsdubKbtLw8NsrdY6olvXYjY/vfnfr2Bis34
wCJu9csNridzI3qdCAvb9sNkrX6a3X4Ign8WADM0ILr905ps24ak94xJB3qWkFS2LgPLT6JcYQus
0V6uSMF0BmQiVVotREuKy+g7NNGjDv5FnJiSNYzDmu36Y6EUx8isfEtrdgXfmOIUS5ZdQ+hjZHAC
+9CISQCMvdzwejViSsQYroY88foQ119msW/PSAiOdxm7WWWq8Wbo9fQRXhrbl15zD5Gdp494GbRZ
aKb97no2jZEPDkwFm+ly8SUXackz6FfXQ5FMxHAFYB+uh7WbltuMrS/UAy4eTbfHYIDs5XrPPuP4
qRj11+sRXyXnlqDK7fWI1oZ337iPGENFP6fwMusmL7u/nhMJTMYpy26vR27fv2P96I7Xo24oL5Fa
XUATnSdvtSx9mUDszfUQ7UqxjHJCdcDYhacpwYxaWwg48sQjX8h0H7pyXLhNEd5df+X51hdaDeJ4
PYfLL5mjGiKg9nKpGYJywWHtra7XolkTeJ4acJmXexsSG9o34AkyzzjUkPigg3NgJHFTSrrlfUeS
LWosvZtDMFhWAlDL9STggjdsu/Xxej/ADdj+RRTyvj8HpwPJg/x7dT3skGCu+bJVi8npvQevrfO9
V2qUNprB+lcacv2veB5mUYtqEbQ81xI0JKC9/PXTSmwJRJrObAHWI36Eeox6Nmb87dwuOyot/XY9
cgMzocAzux4Ul/OFCQZFldbx+9XocuZd0OWb68mwceWaWu6P+2qCLDsOGaGlF4QFztnkIQTIkZO6
QlTdj/vx4/xeGM0338q6bZqXOfwLrcc/UX6yVcrfp8HYWkJzXvQKgEcODefwf5g7r+XIdWxNv0q/
ACdAT94yvVIpZUoquRtGWXrv+fTzsXrOaW0eZeaMriaioytKW0UDAgvAwvq/HzPa7kBtdsuep2zf
PY/F0fSrhsVhdoIr7COg9mArCnD1PZmlB8OCAP33V/BvZT4cq+/MoTGruC6+azm421fG2K66Tq9u
Coqhb7CfB5w+ZPZPGRdPjaLJV2CM8krSymKfwMy8T4dWUJrTdj+xw6V62/qZtfiKAlEY7/tWMzFt
Vtg4hXr5EmvVXTddiwz+T9Y91HNr6uSDGIU72XPdE/Tw4d/XCKN2OVhK8652nrJUoEQ7NSfSgcdb
C3CwKEbr/FueuhTZdsHr37/5Q92hr8nxWDHybxbp2wdjJH80/Q3PkuwbdRDWV2Qs/3f7Gr4U/5tv
aP4hfTl7of8vdSwXtz2LrPz9/V+/fsf/ukOB8vvjrkdGYfKvf+96EMP8L4NE13+2Nv+16ZEVbZKl
QNkxwVyj/GBf8x8ti+Bn8C/USWU4bWz+a8ujsh1CGMOum52QMPn//5c9zz9Dg6TIkEMslWzyP0NC
ByqEDXHvPVDr0uHYYmmbDheRu8sT5T+1K/+5Oo3xcXo0DVeIyi2kU5aX65BiPs5qN0ld+RwqjFcm
4yl4/Wcq/s89Jj7KhymYzQLKHM4RH6ih+GYag7lQcF+i0CP4cfklzjSRNdcy1nldJErrnqqM6hks
Y+Rt6mXt6mtXn5SUHx5fbSmNClwe31I4lbKs4RC4jXFlh3OmbawZOcXWRw0kW+w9aAhMqQWUsu9J
06SYOffqFZTUdKlPmv8vWOzD83fcQRpHbkFmqNlEekdeX9G2QwAwBfrKiaPmKy9z7k7TS364k5Xb
EfhVi82XnKHZzylOipe+Jf+wWbt7U23r5S9yptNaM6EVFmThSLS3T2aLGVzOCsALtXLRJEO8sHzx
tW5rqf98mzrr0S8amnWaShgPvJn+2OtBfW/olfL8tReZje3YosapjhPrFDbNnZgS/nG8o37rMXa1
4UpjnRscsxGu26QoU90wT5QevUsxckrKXV4uP788tcVnfWs2tDFSzhuzatpTVaClKEA1j7jGUIhZ
P1vjN87nFqh1VhHJShM+g2E+YAl9pbNNAfaze5uzUV9QsqUhCGpPDeSssat3UvLQhQcDu2hd/dHj
Nd5LuIkqu9Z6NTvUwoYK/ai4ATGI0hxu398/ilaffieRQ8ruelyRoD5mf1TXvtL88pn2N2fhQ1il
i795255UyUck/KMI3ql9cFy132NPJ3dwX2CISqW1DPB5wstgoWntrlOD5eVvNAPJ/Xf4NWchJraT
UCqVITmJZHDqDs4N7WUl9UY2aJpxwdt3FsqTE865VDk4SYmnW8npDGcWJn63LmJ9fjWK1n5XXfl4
Ux7x0483De0PoSIZzCgAHhOc/Lb7RSL/0PXi1SroL2qYO3UsFl2ZcUg/2OvOq+EHgNpou749sg9+
NhU9dzytWXGof9+E48/cMO5JEx+wnHmlzPKbGUnvMlbdg9zfdJWyKP1hb3FWazaU5/Z+tRMuaWg7
/B0lArK+XzmBXkPIRSuBHpvyMkDypRXe+ON4Z9T944Tfw3R1w/ZiPx1k+MNUjCGNd1XbbIAK7OvG
vyGA74O0OBhN9gK5ZaMqBRqAcuMH8SkwbEhM7A71OFimStEBU8A0TidvVuNIrcT9DSYF92Q6cQ2v
XRAQ6UMc52sOn20nrbPnoTCuhLUZ9/8//WEWpWWIrYVeR8UxHI1TD4SM+kz0MBiBI+j0Mn1SmSQH
wmu6GIa2XQPw+D/593+orT9uy8+NhennH7561Y8I9ChFOQ4liocmWQJg3Fzu5ueiwSxah50SaDbE
1CM1Lq+NgUqnTnZKnr9dvvzULz8JdH/78Ycn17IksoxcLY4F2CWKAPLdYOYbJeP8DLfiy/c49wqz
SN1KVRJSaFNMPhNV5RRkKk/UZWv3YWHYyZV4dO4ms4itpuoAuWKojkMdYw+b7wch3RecDX7pHeaU
UrOsZLsqzOIoFVIDlQoLbhmBijcou6/dYBZOqYoHfkQVJPglwAIwtjB3qyLgOTUUz6/dYhYwex2z
g8KQy2MtDcdRgqinlvVtITjNvHyDM8Ng2k18HAYNRaFpSxnZMcW5hlNYHB86DiWvfIJzV5++/Ieu
2lucnVtQFo/aGDwabLGB8/y+/OBTC3wyCv5S6j9cOrH9AYJnUx7t0P3jYrCGUch4dH332Pr6r84S
V3Yl515hNphN7HXrtiNExS6ALcad68BLern8EucuPk1JH14ihI2UaXZdHKPe/llzlOWgELsSJqZT
t09baDaGIaAMIeeu9bEW67qtl4m5Dmu04O0h9dFMKy64FPIwI4REt45+fO2N/seYHnCjsbipYruY
lSrjonOraxYEZ5pLny2zwNDJIybwTBeF3KNV9KmXa6kMvfzo01U+6VH6bDgjoWBDAoHiSF0BtJIx
WwPffiwiADvCQPpHEURiDXdJWun3l+947n1mo7syjAEWN43FqnSyz3rsNDyNLl/7zCyhzwa2nZmI
YDXIWRX2p03aLLQSUnsjrygLuLKbO7ec02fDu6YGxKPGJ2clVIavkSUVP1MB3jFrKncV0f8WMTyo
OwuEkOsUA2U6kS4/CFeKcVgeKNoZPHclOrl4MXBK2uVKKK/AGrHy6jx1LY+xcgJuYyy/1iLTV/gw
2KioNvteEvWxI4GdS8XeVcf7IE8PDYPj8i2mrvJZF5oFC7dJXCgGCb2fZd+WfKCJJaa0bVTzWSBQ
BhHdfzeCoL65fLtz/WcWPsaa+iGEbPWx57hVLgVHZ+gwrnSgcxefhQ9T0dy0bKTqGJthQiVuRaWy
NQZXrj51kc9aahYn4A0WY0xZ/VFHoAEbPAtpMxALbNuD9Zda5y8p9sP3bkK90iwjKo+eQj2f7Q5I
2SwlvvKpz7zAX6jVh6sD+6amjMLHo1mj9JLV9DVxOe+OTeWK2ceZAazNgoPVS0MSBCUTD0nkG6vU
7B+D3YitZfnRodKq/OFyM517kVmgwMGhiVSjLI/FqD7FfbmpsYbAn/b0tcvPYkQmkQ4pk7o+qhH5
HcmHq917jqjaX1euf66dpv774UMgKlEbF1882Kh9s5ML4AOhmmKSncvqFu28ir1LmS/NovCd2vTQ
jygRdultaaO58gvML8ZmAb4Vv0DNjvd1i8EFiVSM1aDH3iaB5a7xO8zYIVERJ7kuJoxqxVwgFZSY
V7qySnNhbyh7fSpaN1nKY1fAG8NDDSm9eZcKCON1XFVLNGeYDJo6eJUkEbdgxJmPfa10olzot5xj
dk7e2jHKDzc6qPJgrkqO+NZUENp31N2dikyEG0XNvLUbdcMN0vPmW6lK4Q732nSqIKYgrMWzTslN
2SELySHg5RY+08DqbF5EYxUPQ58VxyZTb9MEKIwVJD86EJLTvubyPc6s5tRZZzf83NIAvOTH0qyA
jSaWhqWHOvyGUGw7OWVy4Bs09crQPfdCsx5vc6hXl/GQHzlluRvz/pV0zF05ZHuTb3X5fc4MKnXW
64N8rGqcx9gC5tgk1MD/HBvPxH3JMfnXbqHN5pq29LXKE0Z+TCy72tQkDBwmNW+JmPOrt1D+ObQU
cEMRXp75MZCrO1/jjEi24ifECN8ut9KZDzGnkdc1UI2q0/gQzPUL3y5x80aRuigD198YiKquLFTO
fA1tNtn0Y5TkwpSrY5UX9xzz3lU9tUuGe6Xznrm8OluW9vgxW0PRFZQU6i5VolJ0RNBf4CMVXIMl
nmkpdRbkGlWJTETLxlEJhH2r4KhpjpglSSZF6tKodV+bc9RZn2qkBjeLQTGOLNt2Qxo8ZG616jUI
gLBuvvTN1VmfoqynCFp0osfElDb9WD40YXmQYveQKu3i8i3OfY/ZyiUausajjBBadrxQKmwiFtgb
XL701N6fLFv+8vU/TDZIjaGuYPx3DMZ2H9bhb0+1j5cvfeap5+a1St9TH18J4+iaMFc7CfE8PmtO
2KGRuHyHM0FWmQXy0pZGd7BssE5x2VDRR92fLJ7wwl1LdrQdZP/KsvTMKliZBXOV3Gihx4lxND1p
lXnWyrXG364vT7gBct+AEAbb/Vosn1NVy76olaZCnR9GeX0YbXOgtBvdahYH1pIKxPBrfepv5v/D
hxcqNOiqVXVWqXBmxrT/4YpSvoWvVW4uf51z3382xCXbjhRdk/Vjl4MpkapDmlprSbF/X778mZ6r
zIa2hwxZyctBP1YD5fwe5oerXpeLK5/h3MPPR3UYalRSN/pxbCz846hEKupHKxNX2uZconhuDBv5
1IagmSJNFWL0g00bHBmKkKiLATRYWZuiPkhksnOQXpeb6++VPxnpf/e8Hz44+DbLD6kiPvYhmPRv
Xgb+2cIEoqcA6Ik007LKD2kpLSz3rk9+K+qPWH0R2rhXjR1LGMBcL6K4CcZoPbpXIue57fZEsfy4
0tWoZ6ciJDGPFHQ6Rt+j0P8z2k+apzkYTW8FZGljpzX3VJTuovYOs+dFhtlQp4HOwha+L9ZhMZ2d
FEZ6pZXkM/OSPAspGL9no2GAqoAbuOj8JymHLOMNYId2qYED1+ihlH9LixJfqDeyDxtViEVR1os8
udHc/srgnBrgk2819/xItToA7JVmR6M9jdjey+q4MPGRguCGD7ZHkd2rnifryz3j70z12d2mtvjQ
M3wX81oRgGKp29BdIQpWb/Q+NeBeltprPoKKQFo/7Pog/+G77VNnW4VT+PmAGzimnQBTOFfRsz9K
XD0knoS/Z1yCixKyuzAENrlFMj71CShAPU/DRRSy5Z4AZcui9X8Bry2cUsLZT9glAsBAAzKJogp3
RohRkIvzKy16JlrI0zj/8I69Cm6ncZGbScL/oyiolG2rHa/0mnOdZhbpxiQzCtT3yVEZoGIMusoS
loqwXrXLBVq7K6uyc3eZBbxeyX3BDj0+qnpxZzfNb6PYGt2zATX0ckc410bzmIfzu1pILXZPSb/r
NOk2dPNraflZzeh/n4z9Tep++ABB7Y+FP/L0jaLVOx+Yw6NRjOXOlKJykWP/yiapyvNFK1nxEiUw
bZjDKAr1pLzReinY+HmTOyEz/WkkWbAfqlJZW4HPTjVIxn0b1sWirRqNlUbWGUtEov2Vxfa5Zpkt
ttFSuwAk2/gItgcUJtWu0bUM3plLz6UWQGxTNUbGefQ6vMCAdup1/Hr5Y55Zs4hZIEMp0iVdXEfU
dQMh6zBxt0AP6vWDWWi3bYhXXfT2tTvNVkcC8qMpGvJdY1P+8rMUbcUwrHvLOASQpxAtv/pSdWXe
PNdgs1ClxnHqa2oXHDNMLpYy7KFlUGC+fPlN/u5mP4mEf5USHzopMgigRXIfsJZftzrFzGBHOv2U
NjsMeBLc6yd1tRf8trErcHvE+HAs/Vhf1j4O5MazpeFTx6GQZ/tgCPxFJj9KIgBf9RSBzLTyF7Ne
s5Z3IlV5dFtYHG646fi7Xq//fQvZM78W7/4Ww354k47sfihroL36UfyIMnVRCenaWD73EWaBKKSJ
FDfIoiPulPuu6tdmX18JQefWRXOqdGBHniFFaUQEPSbiXpMrqHXHAhpbMR5Dw0BmeZ83VyLquReZ
7atUrwv9CJUG63oN36Qw2OS9duUo5MwCUsyiRpwEkQ8eYwKl7QA3RcWuuFai9fljC3taNXz4tljX
p3Jn9GzK7Sha4bJZb3NSc1c+wbmrzwIHyTo8X6QmOqpZAVk2OHrC+3l5fJ279CxSpFmRREmpJcfI
j/MlgmZ7Baq4WF2++ucRD5roP5vF1zPL6KE6HmMr+UYmpnQkzXsG+HAwQ/U2MqKfeVhdude5N5kt
J3I8jiSjaMKj6WdPQWtLTuCThL38IucuPv38w/d1x85SO+Bbx74E7tH63y3VzL74dWdjN9IE1X3Q
hI5yaFerFvMVysddZXv5yT/v9AiC/vnkAM8ohJOD5KgV2ksSpj80MB++kmZXWoYJhCv9zwgt7NmQ
db08ihrAkkehSJvC7G4JBrrx3Ck7cOs7EZcAuHdVv+M/LfuJTVq/GDQiTg+LwRuXgyaWdiKdMFZa
QLFTG3UzsV+66hdV/1wkxgpcjfVbhQsZWH+pRrOtYfjCkt613csgsfNQ9cXkXRuZS4OlrBoJB5mj
U45H4rzRTbCVHc5JrVhPob0y2cSR5+YnI8QQCNU75hasYNlOvLcQoFDK3OKUelPWB35HiTBvwekD
0yf4IIAaNe2eTTr6HkRvzY9JYmj4S+YLiQ8HGnVRhP6KuSNrgMzjnMkjFGb9qHsFdai7Mhn2evk9
xNod6UZiUlGQO0ORrUtFxTFqLfcRrG9q9MIDv2MJbcUj6HJPBZs5tSMESPjmL6JEAA9ENK+qRZGu
DRfa8W9DL1am/MyshwTzBq+1JVIejuRdoBd4k4k1XpDTCf00F+Lu4yQtPrQySjTYta7tL5oIh5cH
OR6WSsHfkF7JSbDyFOOFZ/Bs9qF+tWhKzBvl15LjCSPV3zK522Zah5dsytbCX42e7FT1QUEyRA4j
ZSfYTIAZIU9eUJT9NdupCWUcZtgnNmLd4HQ46tDhxTpQ36eXFDhXp4DWeJR+wGAaojp7KysyDqQv
HDEK/OS/OPJmE4KPeqezTT08ViEUdMzo3z0yw5fH3RTiPhkV8yLtCCcyCOtsQFrNxrfdHmj2GJfd
IeXVUkNcuc2ZCGvNpgYrK42S4umQ9LmxUQH74yPmjGJcFJXYtAh5hStfiSRnYuC8druICrAhTcUa
o/G1HeA/bO56fPcut9eZODUv286bHrXLtL+mSPDR98g7N8U2qpPD5cufKd0VfyXWHyJ4wbG8Dhgh
QDXrwu7xF3LZ3TDgfIChjIlpzVRFp06sPUNdZ6o4yvXz5VtPU+lnPWE2d8R9Td0T68pj0WjGm2tX
+VOuAXMqR7d4gjAKhagBPnP5ZmffczablHYsyWVvBEcM08S+Q7l+EjJeA8PYZBszAybohQWVGm5j
w1YrZXs3luG4QohlOBjDogXLbOtKjzn35rO5xwRwHAPbTo8izPIDgpH4TvJG8Yj/gLnU8AFZNeDG
rnSgcwNuNg2BINUAS4XpJDL+lVTlM06nG5AaC5H5V25x7n1m8SKu1TEpKdY5yviCg+wcUOCGGm6B
XQUxuWOPq8hKdiUVNy0dP+k283pvEwCia/URu3NR/8gm9RZEPzlp70sb1QcwJ0ePXIhH3deC4bxw
2zJ1eMfxEB+jLntLJz6QUN4vd8ozY3tekq36ZSVZWhMfc7ne2w0bX6N9t4z6SjebYt1nLTX1iA9D
e2ikqA41JTwC4T14iTZNoDjIePd6QTJwVN6h+9fXxteZ1Y45W2aixyxrkcno4sdtNt4kxc6nwJc/
8uGgdD/FZOJbXN17nelx5ix2yC78xNjWgmMo+eajPlbGTyNMxR8Jb/h+lYYp4lSJqIayBfKaX8m4
n3iEMyoK8g3PomBhVZIubbNx3XZZu3Q7ta7hzWjBlQ3b3+Pzz1p/HnCqoe3k3PaPTZ86kc6E73nb
NLKcPj2x9hngYU+rsPK7pnnLaWmm6zu02ZtwSuSD5kJ7xeRfjcecHWXI7j4Oow0/YadeG8kqMpOV
h7tZqSG/9znqCVhDJU4SPWAHRlYqJ0X6SzSvbXNlpjjXWWdBC+qwyHXI+9PJXk16K1zI1ZXOoxl/
R+9nrTWLUnCVS+inFcgonFkOSl1A7MisYVE2ytZQJfOkGZ21xafkLVKrZg0PpFxFeAqssD/GpjPV
HyZoq+H4IKg2siVgc9Qg8fpAoiBDZPYuZBBP6CmRPEeKb0Osbr2nLMTwQEobVoKVnCxHP1SAKOBp
4YvBwroCtM9QVD3Oa1GxqTNgcLYs/8xATQD0tGSnyHUgTFn1w+9Ys1lKn96EnaFsyrJU9wPLAszq
pfGmlkf1rkVIulbG6rWaTJ196jNvKLeTviEgjreTQwzl5L7u1CPqJRMPSbIIfsmaImsgedrhsgts
zjlAZVs6lkthW4o1FcPeWih5u4DRiSJd9aW9YcLzj8AGAXhM8XiRw/IHatj4IRNQ8kxbCXN0EC2c
iFgJH2BzvniekoAcNdTnMJHYA8l1tehGY5z4ZopT+TEwqrKvVppb00nH7tSlUoxPyogmRFN3dZIF
4B/Vk+577BoaF+9hX2uWourMbWVjfkSZItYTkQfYEajQDZICbxMVxXfy278ijO13ShBTGxkq8lOR
9fG96Gr11uZYH8R37O1EEra5k6pde59i4L3p6r7Zcn72iKdctfQH173zJTAcWiMZN5E7pvtQguvH
uXbxzB4M+yGoVMb30K/lzQjXah0kdrDRoLqvBsvDOYVzFACPDb4hNQf8XYA1A0VZnC7VNc6B3rjK
u/AFltUPcxLsmxHarCrADySJF7GXHjA8wvlZKiG/DDvfardKaz4ibAGyHL53PUDiISIoeV5f46VX
PE7Q8KYIt6NvGk6l4HwTqcGL17YrO2fmj4u98JF+R3a2gjK8NOL2V2VGq9wsF73Nvilwt3JirqzA
hZB5CFMdu2L3oaUkCjDXnTvUe7nHCiTyx19Uf2mbgUXbiF2l+h1IGopyCPiaulbVeD0QID2IkKzs
XG5dwvrs02EZFnepmW2rysDpBnv0dFwEUG98fjOPso0A5imgxLmgYvu3uiGnKAi0bbnCsIs6qrdm
NDcSW2nHFtkyUbTD2HE2llVL1lEPnVLcafRiozC2hdpRn5m4ezVuHxSy4IadtsughZ/otXjNgC3W
Koe96a3rG9Ii0Ed4sbiPgRKWi8xJVP9GA1TcZN+1MH4DU8aANFYj7TxS0aWn0D5lXGhqVnXSwtDt
720LQi0OHHsAEOtqU/u1Ml8yGLbTr9IhNzF0P4wql7RJxRLGi8DRItOxsbMpq03OgnSATq6VvSPL
0a4I38Diwz3nRFSvDqTOurY8DrGyrEB7Vaq6zfnXY3GTsvUAGuDgcoPySFrW5mONv40MeTjo1zk0
6aprcQQbT/wX3X+sqx92qSx6RJm8R5284DuxF8nvXurB30s46KrrXPmNHH5ckrZLK3sDFvE2tcxd
Ww/g89S1Dl90MUJTc/zonq+vKOaqGA6yT+Ed/1ppTKcCcbfyEnfbSDY4aVzMDfe+DgrFwe0XldxO
oD/MDCpFpy9mAEKSWlLzmrSiX/MRohs8IB1tjB0oEQsciCCVQZsszfe2KW+hcostafBlLmt73LsW
Yd4iOg2sg6/RWzjZ4jx3XHCssA5SfdEZ8b1pqc3ap7NlrrodrA5Ae4B/kkUEkreQHh2rIYh62joM
QNNn8Z86im54zlyODqWb447J6O/XqafsfANiA54JKdXPh6za20q3VAuQNpzDZu4Nu1plwYDtFXv6
kSlVd/zhhvpWgAV9cIN8hfQbHEg+9beYxD1ACnRzVTN9MEvzoK2F3a/ac/+QkV12MtpQ9RceOWgg
zL3tlfsuICzQ2byG8RNIOz9xVzmA7rgFMNVjdFLnEJUmiR9bYHYeYnirIVuAIQb+FywC4M3wt+kz
Xd9VJAPMyPFH87eh4cczRsz4yQLsJP7i0tQDulI75fWpG4/QjwjiHURIovewU4xgrdJinhl+k1hG
iDhaDe5jgFuOTf2+r7fYv/DxcLIc8UVAAtbCUS+aXRfEjkcWiRMvrABlx65g5fSyY+EnOo21vH8D
erTvRfctZSqpVYqUffF96vDF+A0U/KNrk5YiwsbiF5fXxpdI+Ybka5kl6AtbcUfzF/SXabhNjzLd
JCpYHEmTMS9TubQFqOf0pk5pmr6tkhdsHl9rxgmfuB6NHxr8XEh5uxBVoBH9MoTmjOwBwvF9ancs
HkAghg9N/OQb44kS4W2cKrvMMr9Nn8iqzTdJHb8rcnDr6bmx6IYRx17fPqmEgtAWq8Ay4ZFHCiiu
uN82wPkwykXJqt0GMFxWmp++pp207ER4byrpfSmHaypvnjnqIfVv4aqg4AfbDWqxlDX83Id2V6ea
RQEcvL6ip4umERa/UUdk0cdl6xriILftQhpcwUuzPrTksnUiv31Ox9FeUHCuOUWkY9OVEGhluYif
dI+MkE//U0Z7K0GPXAYBlmCeL286ud2PsQEs19pjAvNYiv6lzaqHUZWo1C3X+SjYZjJ8I88/dl3P
WA/Y42jfSEi9xTjPVr53E/PzZmgxNKjK5jY3rJ9DMtzhZr1OUvkNneRTwFRGqUOywFADuwYRr/Re
9RdUaZh32FegwzekAIVm/qDn1TPzZvpExnXbBPW67+zbMFbNXdox+wy9Ea4jVXT72LXHDesm76em
ytqmR9WPRRbMp0XRxckKTwtqy8D9UwtbVk5TQFzFYylcBCrLF84RoSLrOZOUWuIyAFQ4W2JH1G4o
Ra9Xcj0Ciy07c4FuQr/JO2hIThbn/RotkHbTmdmOkm+6bZMNjlrITq286rCUbcXflWU3ORmD5y8C
c3yUybudhtjHJNIe1bdKBHiTU4OTQBq1gxvKM/DxMTo5ffTKxNuIzqo4R6vN5FluU/UWhm+5yYJW
oyYkHkyIvLFKpZbmY3jkB68diombiWm8iZIar9I8JcdL6SxuTL4dudtWTiEs56KP9jXKXsa12Y87
oSY6eFnQvdBQpJ9p2tj43+Fi7iQIV7/VFLkp67rKjEf6db+1Zfw0HSzIgXeOGcLk0VfI+BVlMj5C
+MZ9Hm70r0of8TSEMDQYy1rvxbBm3Yysz7ISWXMMC+92nJmy6qQauQf5Pujrn6FkUhpRlHrz3NhR
chRR2f3JS0kFAd7IPYB5RW1OeJIYK83z7G4FMDReNVqBGwZbsx7LiJS8ctiJhAEclLshywaqLqIy
Wxf4jd1qQHoxnUjrg6ubKaXf1lT8M/iUsuIcY+cY4LRDNDlUWaJehXjbr6K6i5Y2jisnXKDLpYox
MkXqMFioKEm/eSWVipGZ/bb6lBRt0hGC1e91rYHvzVL9Z++nEVxFyIqer+JiVjXK0pSYBgaDgnUt
s7Sl6+Zy7LitoaRM8EmDu4qkryvFUx7cOotMRx11OOVi2kc0yIESRTJWQz4oy0Sz+mXcdGKLsRP1
820MqdPANxWQgs0rCWOZ+7yMFdh+udTCqjbu5CpT8NSq6ve6q5uXrhm724Tyv7UEJe8+mAya1gi2
pEcQjdovBQbzAYf7cZ+UCu5tmvA9DGWkblhg8x4tpJjpQrJjzFoCQ/7Ovkl5b6BcLyq9l4Eiimbp
lpa1aqBr3RlmCf/f0iiAzYW47XuV8D24XfejNVJ3LdTQ2Pllm26aKFNuhlK19lLp9cQddXhM/KZ4
QJ6DtlohderwCuoCiXa+HGpJvcOdcDhhBW8v4grYN1acjXiVTaleVZXU7qy4rp4NLBXXws+Cey8U
74DTforEvE9lNoW8bHUL53x0CLgsdOSm4zdR5oxqHS0SbLIdq0oJt3jnLPWpXtvAA2GnxjXHqpV9
j5QUK9h2qbE60TugBdb4JCBj6WqKhsWXxmWSyEevNOwl1EEA2f12sKODrWXrZmR9HRvpKdRt1pDK
BrAxiGmlfAwb7eAb7kq11SeMH+EgV6yKRgOJL8uO3t5WLO6FGq3Cwn7w4v5QYtFDRV13YgHznmpZ
uwAGazvAfDeKIja+WZ4sbbAdvWW9B33ZK8a71qw2oSQ2oT+s3QE/t872p7QPxzwW0EdVlDAfZPHb
y7V3U0jQtKtuOCqSR+qkfcHpCE8c8dBawVozp9qgxEZJ32KTSSd6SECLJYhVlnGuW2tRW7y1Cq3Q
fraLmNV6teqSQEcKYa7alLhe1wZNCMS/1MJDhS2INPoHy8QbLY9Abmbw0Wym9jaTlwJv4I2l1ebd
kKreJkyN/j7zhLUj8HN2pbkq7gMiUjeK3rBaqF1JvklTkT+pHJck62Rs7mOTLcNg593P1lK1u0bN
2R0o/l0euXcGjDGkSNHCV5hf/G7fklx1MN86GD1kp6EO9lSYvllqgA1dlq/0QMYGJU1+4WswuSQe
okrH4YL0vuL2TjYZzkMKO+HvhLDZbLb5VIVYGwsbCmjPXFgPzTP8tbeybX52dmtijm6WGPKSWvCy
JHXGJvkTtQWYuLQPndxl6Z+G6p+2MOhE3QFU8XYqxGradKUlwW9F8G+CstwHAjqv6tNLC3MzfXcr
xs7NNF2WSrmwniq7cDFywr0oVFuqis3XruT9DKYUp7XNjWZYG2ALa7LeD2Gcmms30+oVC6U/FbUg
SjamziTFtw3zux3Br+OthZKfknR4G43spk7ovz5Gdw8Iu8IbDTDZH1OARxd+Ej7lhHMcKNOd10gd
pr7WVLFZP3mFuMXY9Eaqy60Udd/ruN1YbXNjADoYfKBeoPkJas0YrHE8kJfNZFgte7/ipgkWGNzC
tpYICPDbGPvfLYW6hHqgjo96BVAIbfTelLG1x7wWozI7h0dsWA4AYWvBxmaR5tMCtg/3Et+LY9G+
4Igy8xxzlG9LIWGeWydvbVLvImyPLH+8C01/G7T6jz5BKaWlG7XUK8xC4jveaW03GDrDvWfJPq7a
2vsJ5gQ+m+Li3tTjhORne0H15coYMXUc89R3GqsimOJqvTA1iskjW9dWdWTpjmT0TzlnDRaRwGSv
PKbVTQ2KBL+PfWSP3z3yI5VfTuBX796q2VXpedY6pmeerKK5Ne30Fqj+nSq79xbuvbiZsiFV+vtE
kW88OZ3UFd97O9gmY8/ZRWu/4RHOmijmtLTR2XpiwxxRO+Ewmk4DiZ3ekJdtad22lXZSPP1GoMDC
09vaxZL9ao7jfd6JW83r/4Sy8dSZCqmAqLnBSsamEta8TfLuW+YVt2qrH6gRy4FokBrCUnMXKP1J
q21cs4o/VkbqU3j1kXzNO7WHSBvM+ypu3nSbtTgtEQz2U2LiF5ThQMcq0+kHSJ5a4j31nrj32mQb
RNG2Dcr/zdF5LbmNJFH0ixABoGBfCYC2SbZ3Lwj1SA3vCrbw9XuwLzsxq5HUJMGqzJs372nxZHry
gP/S5rEVkbuoDglFvjjSvQ8U8bssN67e1P/Yc7EcbR/iZz1Y/bFCqjoyb9YD3LwUCqTAbsZ7Aqs/
piU+8ERnzA0Aa/dWTQYTpYqjEYsB6/NH8D2uHFPjWUJs7fl0Ao+Y+oe+8cdTNto1+AKrC6qhk8+a
Dx5ca1SPcUoBX/Cdtn0ka7J+yTwi/ZWV/1XF9D4uWXm167rgAjDNS7050HiVPOvaIswHffRZbxvB
ZHaQ8m6lWMSXNjTqczYy/JS+Ks8Idf57NxvmKTEVsatkH3+7FXnywerYsEYVWe8/s5yLQFQ8P61V
wi9F4ir2SxXbyGDWdO56rkunAwe9S4xpfORT7ciNxtO8K3QAHCT8G91+UHVxtyV1DCy5+JhXps7g
LCE0xahXYiP6IRgxAkfd4GyLdd6a7EbTW28DYTdPsQMQbFeNVvJJ2TC9eKqvUTIJLjQ5rgKReX8o
L9zn0Uzkpz6u5PPMngEUY5YAQU8tyBiCfWwRrzuW3kqg1hndb+nOUUk2E9emHOfAAuBxyIwaK1s3
9ulFtI5+7qRqz+2Qe6f/Gy1nu0xvSphGBFsO+mQ/Fbeu8se9MbXM1zNXhlW+6rd1bN1AN4gQ5PIq
n32Iqf9ls/6YxqtSQQOaM1Ba5mdRYQ+ToDoz5d6XukXAYA8f26Nj8xF+28h08Bubmq4eUk8vjoYR
M2WsfQ5aEj4jzYDo1iQOXlEwfu4xKcbsTbLUcsANSapjn2lHueYQo4ocfx//CjhSMevq2Eqh6TEe
CmPRQmuwypPIypLkItbcPtI+Mb6czp4fRsih77mYYdRphNY+aS7YiyavupuSy4/oFkQsXkH7sOoi
CXt2H74IW+hDbZrHQ9XG/cNgD/ZxIZPuBiqxumG6ts95Ucr3cRLWm2yG9mHpM38nkzLe2dbYRAmL
sztAlLAjoJeGVlELxGFc2KtnFYj17LAhXHJAd8CtS5fdPNsczXdvhmhVeo7+UM99HXlJUYcqw5Di
KJkSztuUF51tk/ssazz0Vj9EFl/hsJZU51XXTMfCluAeFaCu1HJpTZxJnFK/A9tMnSf/YVEi+kkN
MfyeXqfp8NiNeddKG6dhX6sMU0w8r3dQUzommF4W5s5MZb3sZGb40LFF0/6XJ3ODvV0C+bCFDMEF
dIe+SPpzXiILl7q1RG4jpqjXFVgwOU/FHzGyVqfXGmMBiatrJyq5LmGs7OqlJvXnU3dcY89VZNxl
qzGPcrtt9ouv2d9o6NOhW/2/c5xmUWWkPCWMAELHgCIbywkUmJ80Twjv5JEPtkIPaNvQ2Ug5dU5o
NXLHVhtl7W4aXbrrdiG32qEHYGoiv5QJLCfN04W/bc5Cxfu47wGiYbdZzb2MYfLIJOmv7uROoY/B
/eaXiBma7jmR0DJ57lzb3ckmB7BQC+fbnhdGi7leRKKjUhQMcR5b0l0j8gbUHjDuSHoKUHXmRn0s
w7jPeIcMbnuPhYg9lAxrP8VKciaDMne11v0YTG0iULZBnZ0SXnGajt+VShZ4YGqlxbVHApQooCbp
AHdmfL7TEbpSVcM7X9lZrUrnn1blPRHdGqVoHF/nvv1NaGGzurrWlXx2fePad+ZrxjgwguPz1ObL
mRbuOmbVr2w406rO+BIFlXRJbHfYdQllREvO+lzmdajZZhsWc2dtgIdie7u49Cz9lUbqRWnapU8J
cCfe6af0OvZ90v4VVhrXhpcau3hp/iuonxtfskkTRwTlH/WchHejtA88P/9pCWhT3zwUBhxsX93r
zkY5hcs+cwVXc3okfZeZCL4ja1o3XPNZ5u2Ryfgp1lE85VaXu9mrBFZCVZ+9s7Wy1TvlS0uNo0PI
ocWEACGH9CFeBxVsA3wauJ4eqnyv2uRNG61bUrbvUGZ+506cbK/4KGdSDopY04PEYXAs167jhlo+
8pqCuptqhCmnuI7bGYyA0O58E3QiMSsZTaP7MsGFDnWB6Oq076th3Mjp+1HF/N0kyyckxJOcxXFY
kSU75T5PdX5jl+w3WbRnE0Sc02f7VjbOm7tdHFTOUMC97F9nEOkssna/UtWiRjIx8ZAqVsqC3jPf
zLzCjwYIhzEqo8AjQeZ7I4/ffZG95oLxS+ybR54qBqyi7YKWQMEQL38C7Nr8XDT3Q/T5h+UmBCNT
9e5a7nl0faLhxUM8obxka5c8YPOrQrep9m7t/qh6UDwGnR1CU2RnlzTPSHWYyGpty1DLKTFUP1zy
iY60quxgsp2vPtVuug721U+N8bTk07DnnjOJILOfwXjGTAGY8Xg9nzcUJq19Tdb0XnF+BEtf98TY
ugfhWr+1jz7fQjpu9NvSIhb4rXMv4HsiG3tvQ5u9ke5M/nHhj+GaLd+bAzHN5vs0iQNdB+4TO4lA
DwNaZQwtCZ6uYIRpSUxnq7wn+LX1zplxGA6N3nKU1Veid6GsCaGHfJ/OkHOjuWDYomm3MucDYhR5
8DQT5k79vZrIqM4s0d1bPUSAIqG/YIBszSnHfeefbZIuAWwlz5kzfAJJKhFE401wz+aDn3JnDnJ0
w6nRtxs4fe1rcund8dpllJdtBdwpo9vAb1e7vw6wtMRc35jW3XSM/j4esF1hxCUBJ/6TVRrPPTuS
wBXG7ziz3J1TZk/8qgzyMj+3hvcnZZctIIGAAkxWz3Ky7k6BjF2bUJe8BvBmMvxFKWOvfHW+Vj1x
T2Iw8dGrcgA6E2dB67Yi2Az4VUEVATWKG3uiP70sueHzFCTvmlzfK2vJo3ghHTEFXc2NSy8E6TZF
yx5ADxaVs19cDTx3y5uO8u5GaczwonO9aM6KX70yP6mbepiFBaDuTmX/zU1O2HMK5JaoVScUw9Tv
W70v8OyP2i6xQSWKWR7NTLxxIEmaqbm/JwbejCbXGHYt25KAk63hmKTr22DTLaSw2qLZ6vpX0xj/
skHsP8Sua+7klPURJjpxHl2tDiGEYizG7XjztPre8Kml9LbC3iUS7cpBFTmkIpkiKlGfS0aaZ6b7
kOwG00Xibux6vxadH3I3lTwmRvWq22rZpbL7l6cJ9zJo5mQW8kzlvty5wt2/g+rtF7fSMPzIWFc7
EseKUGZee3G6jv8P6NGxZ6k68uARB4mJGKQzHjzRZcWBjbT/KCrtq4MFCMsxLV4zMg+iRndRvFpf
hYge88WLyyakPE/2/SJdYLClFcRm93cCNxRWJGjTj6Q1k4ucY4i46i9Nb5ebMRq/9Vw1zGYbJt1z
6gWe1bZ4M7opMiehI+ZAJ5sQKyeb54uJBk83R7cYbALg040xSEuWT5Y8YnJBzfHxzM75XO5sog6D
cTDsgAO9jvSGwTkSVwqRyuSoJzsOYmBVafvBARHYNe4UJB7hhgY107M+qCGUjPEYbVv6zl3EEkpA
ptyMPAHFNADJIuR0vtXEYB5mku531rB8Nj0GltZI/KfO12jhTbRlyawRv8Z6EjyBR09OTjCBMAyo
4wyGgKn/GFvFC7x2K4rzESB5K5qTmcB8Z0jT3TP+B6uAfcZ6s3C21lQ9inw4M0+/um3FLjM6/cwE
z6FLGacIcBZshCSzAto3jlFB9PbYlvMzeeBbS4O6Yzk2AeSktIWtNVvwoIxfwO4V1lpTBHAxstPq
UicOq86829dvWVYPAZfZc2JPYqcL4PA6zo9gcbRbLmDWIcVhVK7seednrb6veI3c4uM7XeaffMYZ
YY0ZifTKfPQSlR1Un51F1rx36fwnSZAfWz1tgypr6ZT9HlZUmiJETv0a9LTCgWG4yyFZ5r9AjxjE
1ejtA5lNHqgyOKv5xDSUSLupZdwqK325uwvd9sZzQ1GYjZ0SvCEwHKwgr+OFfnnsIyGbOeiTpOKj
s5Owc5c/ItPtyBUKNqSuxYcBJntklfpbAfHnjMWjDpMNEdX1vIC40J6czkR2IM+k2du5BzNG7/7L
am86kKQxU20rbi8fLH1HaRcil3xRKX+iEFE3LSV6eWL+Z2io22mypUnpBcN7FMmdKTgTh8yqj4N0
PyY1pIHZjw+4ZPJA2gBv+oaXQ9eDhA5Xs5gM/pj+AhQnB1CaXbWmf9Hs7ZZu56PVpMhWK6OYFpGf
3gBqdFLq70XZqKj29Dr0u+Ti5qZ+1pVWnuhZmidZCRAMtfPs21oeiSEvI3ak7m3j/DcMAFrBwujB
YKJ7pA6GjNgiNnZtlipsmokXYSQCOSJnGqT8cm/aiDhxVRp3UydqAuoKEqKZiyhby3S3VF3ylfla
i5ouEHVa9S+3qVnSEhax31aIvw0TKWzCIfJEE9YQgS5WXCK3TYbJraFZYWMtXCca1nj0heXdtuS3
VunGUxPHSWQNcfVUTRa3fWyOV8NN+4ODpTR0HWc4dHOKE3L21l2Bg2QPTGN6QaiW94zQvoPW1+ab
i3TL4EOq0LHImtAS3/+cc8cjwxLr/IjWeZVkgUSDUYlTWxZVNDftemHXeXPumxUqVg64tdH5ws7U
gEkzvsxdVp2Huc73Y6HHgbmkPMxgMyKUtoLhXeLvkmqVodtyF/d9bz3QHy53PTXh4MpuksHAu/W6
ACp8qmd9OGv+pAVWYSaYN9zulMSD/2kO5JDaRW+FZZLWh2adird1qIBSJl6xn8C2P8W64USSlcK7
35ri5Gtoa1qs/DAlGPxWTfwcOfS/31TC5DDV2H1PjBH2adK3L6Dc0Kendsx3ZAlj41AlA2oxmpy7
1Sz3XVcszIKm/qBXm5Coad6P7qcO7pDaeG16MoriebDCuVvUA3OI/I8L/OlodmYaLnU9PRaFfsET
cYtTH3kL+HMnqAxtbeIt8WJUAlWr/5LB9u+qYoDdxKo/SRRVSqGx/GEm7iVnpzdn70NJo+BYA1Vy
aDEZjqe6ye0vmfjOBW1UTEGBDA3xUzoi1KHbPSUD0W5G3snQ8fHBZUuTnByaKPBzGd3S5HXdtTdi
cpqoppnQxx5UUUgXN2cx/64J3zHbIK7YZ9YXFoMgJaHJyQ6TBfqbkREorHNDC4nZpNQytNtlNk4T
qY2hmr1pg5/MQSykBMOFk8Y1yH3tW5yZs7bMkVtY3l5JZhSAVWJOuKK2HwBqrQdnALYIL9lLMJ7J
5dqbOPJyPbUfyZDtD3VSDO+59DeZKhbjsW7m9dVJ8/qhpcn7a6x68+rTMX2y7uk9DdmaRlSR7+XM
J1yYRXUYa2kczNJeH3io/A+VSyQLZXWHxZVLyLHtnLylwydjqSxSegG3r+/GpykjR4MyGmUecF77
kjNxe66AH4Z6ouGLHC2BGcYGZehY4o+yanOPtTCNEmPJA0fT6H1rwtB6Bk9/bJ2TbCKFPcyTKv3x
uro/0rXZYQnU+63xcxnNSHCEVOfTS75kczQrLf3SwYPck7FyPlXWj7fGb2ZsLKAO417wkFSGFkGU
tB/dcXKfRN3or22fuj9WJeSfeHXdB4H54GluhfWlfKO4K7AtIUAU5hNV4r/GzdB/WXayHjA1Nkff
Myk27HTY4x6bXru2niO7YmpImpbywsVcswe97OVxKC0jlGPTfzbs+OzlaJPCHef9Acxc+T7ren8S
ALwBexbmrWKmG5F1N/6z6rI/+Q7aS+x01We1MnzVx24J9WkWz7IYEMpSOwlaMVt4dBpY2VbKMVm0
6QW3RMF604j4IUXymbt2zHk1C2PHpNAGKl0wlWCb4EL24XD2XAeSIijo11l3m4PynITv9Kzp74zf
1wfW7ev7ZjYjCQYWLf4XoyGC1+tZ4AYxc80t197X5Jsw5h0MFRWtWxydnhXBeSgl8/pGu06T3eY7
wev8MmuPTaO4Rs8x826CuuyNQTrL6UTgN6McQaQQrC7R3ZhFsAZG/Sw+SDxL4Yk0M+2jIDySIb7m
BopzKBSpmh/VLNZTbBnK203NPO9JeOmvk8jXu94m9AhFrV1XFX/y9Yae7a0rX/w2Ho/rBNg5btmz
COrMacl4bKfffmUDGuppN74tw5KfhN34/zwBKTTJ0/QyOshfKDdM+Anyna4KQuNhyBg4FPj9I8QX
vuKp5lccsoMB79Xy32xYz5xq8OnwCQKMNfEKJ/2fusJON1PlXK2uzh7Stm4vMWBjiq9+HP/OKXV+
ZxawuFZGNc3OdBqMgamYPnIQ3Y+jz/HarAZwZId0B8ubxQ94ljJqRWK/WLnr/V3FPEDDzI2z2ySE
sW3fEyMhphGBrKqDtJ26m0tuJtINNPHey8rnkkPpG1qMd6hsT3ws49xfgXG1R9WP5kVvM4eAZJKk
K28FZTOZQCv6FgZ6C1l771v9+kbQZB16erI+uT5HsMdM8WKstj5AiTMWb5f7ZhzlWFpqBnNFGToE
5YfriJ7UZv1y1vTCJoEzTfalBW7WMtVwR2PUQ1uu2DGa1d8XaD/3rtaqA0z7JSTarMGTZ6UHZXKh
NovAYNp6/wYHQ09DVXzthtb/SUv/oDg0d6XSzXsmmhn2YGEH5jg2Nwap+gYL7cAcayOeFsaRLSMs
uhMd2w7guH0SM5rvzbY4eOSy49DkOSh6SEClK777jmE4+VSY7CfHJQ4BeG1jF+s+rw0EYxqdKMmp
mRqtUpE/TR3T79l5yppsfnJ6MY60j2w+okkM66leJ/clL7CTwokQASEeS5isq/k2+MtHl+PmpIPB
ClLzl+BspTCrpuZg8QkhQTU4UEv3OV2b96zKzGdwaMNFE544LEkKNhjuaQjh9JQjmO+qEhWM3uWv
AIuT4nEmwiG3tcCv0akR5UiyaTzT/HYc9BPypEf4QR4NvBvHRqgmozzome8cJ82dT3SWrPWP9Tpi
WMM56WeQ2fFEiOmHZFW8Ayot74uqzLPRjMO5jjmTdp7onTOkrSPoliaQiV3uMlO4O8Mn4IOWm1qz
83tjN5aiCjNvYVORlGJAx874jzdn/c49G8OM5kxBaxM945e1HqKeNAGi8XQqrO6H8EHGYYs9/ZlX
32YZMv4Ylf03rtf/fD40OhOv3tlO4TyPk39mz+9VNaz4O9WvT6ETpEW8V6t5JcYl36UTs0dzrjoq
eHC7uJS0W9Va3nNRGT32+KL8ScaG2bBuW6Cj12qgk4nRqPWVbEfi7YO5k3qA1V1HwyJuke/cNRnI
ArG3MUPzU5r1ocWlbnSZ2AGLL4PW14+Da5642TQqYMzbFJWHWOWB2XH0p+K9T1euWGP5xyF+kjme
Kq9e/y5rF5JhcihA8BnADdmmwMqOVVC4cZTxTzeX5xq/A5mV50mPXxpzvGu9I8O6sNNQdpgwE6YP
7Dic3XwRgRwIHfZE5ZJAlOID7HVOUx/P38kfWBK2S/fKJtx2lPFL8xDkUz9HwLFY/xzp0X2a/pnR
+WTFaeTnOj9E7Z2rKr2Lwb2TsXDQY+ttddTVNVIecP9s9cYxS/twbLNbAa/TW8UuMbEfNB1cstUp
g2XMDiY/8QKYsiB6vm6yY1vLE20ANk4NN3u3r3KBap5E5jbMXFkjXhuTvdJR3vBA7Ge+bms8340l
Dj0fB76Zq53EUsS3dx6R0f0E3iBdWSOsS8ocErlgfsNuxWYXUC+HHYeJN13roVhX+i5Rm0muMdXB
VflXp5vvkuMI491KOMKOte39DLMSk8KkcgAMFjUOwucu7pjRuqr70hrOYX9JL45I+cgJdX9r49Sj
+o4f0ji5r7aESJZ6T6LqGHBUzkc/tBqNd7s8D7lj80Qm5961sfh2655r9tlWCVJe2+3wbmpHfcNJ
ZkMkDYUTYO1OAiQ806n1qU6yaNWct9zuGfd137lQf0ozvZtZD7qwm1nZwIJrUibvpD5c2mZ9GEGg
Ro09RCbn1c6kUjR6PRSjFbp0b+jwyYuTp+9lzU8iHZp4962qxopZXzMGuTZdtAUBdajMJfBMCGRp
+ZE0tUYF2em40wt9SEPKPf29luk1w6vNgrrkbRpXGDrqwfAwWzumGaymdlZET9le9qNy89mbpm/m
H99covvWkG8L0ew0+XXNScqMptI44Ca5tHcwzc/D2u6nLvsqtB+LSFjex3oFTj6qqKUkx+p6NdDP
VzjRZpJ+9PSdcjURdLqvelWPwteY+BZ80X4762uF4DfnElOvOhQsoxezjexm239mq/gPys9PXKx4
BK0v2Yl9lpN4l7aHhY92yNdntTbfFZ+THSN19Oq3E8S6Et1fNOWLw+9BD38eE07hlbl3NqYPU5HT
A9iRN9j0FPqzTULblhvaDzFDJWns13662UmKtD7NO9fomB6p+k+DvIGla0+j8mC6OiEOTtCu7o6A
rm+7Kp+3UZ072kGLiQr2dGg142MjMPwIO3Ls9Z/bJxlLB7TPtKiLEt9a/QkCLjDZKad2fB7c/IWl
/mzJD66Oa0czArZa91U2na1a7XNcPBjfntc1ftGw6xV5+jRO2aVDba6chWVe814vJhscrwtLSaPL
vKvLIBi7EJOG8jQsa0hRF9oGWxvCzrF8E+VrxMtDhWMR59NSZe8lo+688I9myqJ6Lp9y191vH1Wm
1IE538WDuSPTkVJ7DfUOVUmKXWdNl6GwT1UZnyok1MweT8pOuNYoXbXmm9HpZWXLfXscynyKbI+U
AfJiMp2NBbUkjDo9WpkqqMSKI/VFkiS57crjfQhBMONOd8Pt4zFF/5TWcEVT44PcgISNfJ//LLGb
m2cj07WMmfi8VqF+pt5laLZG2/uW9N3BjKsbEdvJrnO60Km5NHkE+ln7t/2MRekcEi05qCSP9Np9
czlSCivLCY9Bu03nR92Bzlv1f1kAupjTcPC98rj9xr6cEKvU+3bcohPvOW8CH+A8YfAPjKl2yqSl
ls2hIPDGd/Jj3Su8tmMw6i321PKMgP/fGlvHZa4gBFn2rmn0RwLrgQtmx2JZDgBai11uYr8jSkBx
SSs9DbuluwAlqniytne7GanZxunUZkz1MMr3U3zl5pT89DI0mJGViXwvWvupXeL7SqqasASD3BY1
tX1iAXxAHnxNXetZ2cMbWzQ6p0K+nwbzfc6745LlKxrL9i41+sOUjVAILJ3wKfegML/tqIltzHzl
fxidkl0MVDRUWhfaq+Yz6ewxsusmWDYRopUd6pQdlto/zr6yOOubPnByCQQzfRKJd8yz+J2a7B4n
TK95AT+YCG5JXu7LLstomVJ5tAffCGZ8Uoe2oCpwMFiP+WatzHdE22ZR32RepFX2cy2nS6UP184W
762AgzTPbSSV+U+V41u91rxj3UM5ZW+iKi9Tp/4w3n2XbfNmJKXYxev4DvvgyAEOipW1AY0U+NWK
z/Qlv6kR/8LledW1+Wmh9+us4aatw6HMnX1ZmldkSVQ+OXUX9s+upuGZzOvWg+6uPelI7BvO+C62
HxuRGhfoZN0crcN2l1JoxNtDlUlWVpaEjkzNrBeNhsQp3bxirHlp7fWx8xMc3As7etkyHvJMuzE1
045UVreFA45dOZvpY7EOl2lpTkuJvuJD1PBJ8er4vqVSPnezzy1Hoga3coCnHQ9sxzdRc5g6m8lB
Vul+UcyOvJJljtg0KlyK/Clev/fm8lyM8R1p+RXf53HletORtliWYSaXdIbCnMEUVx8h2vFweqOP
WbSYzo6+PHfGyCQZ6ZXOgtsbu2xXF4JXKC6Wpt+mFaEyl9q7zz5oOZZnv5BvDHbIHWkw0hkc4GhC
L50uD3Zv/unYMeJIEvMuK4GN8l796TWN0Qt3lNkjL9I0PsQwvHdjol91aT4Lq+Yenq191pf/Ykoi
wZmTevYYrMpVYR2vwM6Lea+R1zEm84p47Ah+g6yxcUmuj7X/iqvhWFXmNzMYI0p1dm2272ED8auN
q2PR4q4ZXLFJ28lbxu4FQa2Pwup+K2ZJcZ9QlVHZd8Z8pQhjW8WYzvPYEfk0PMVV8a5pJdsX4385
v9O2mwuxBiGxbtepTYlpmRV9ltQiLZt+pcEQzMn9k5H379vQrbO1AQ95ueXA/WtSDz+h1C7VvJ5N
ZWxm6X+Yhg9F2m7m4YM5WMfarp+Quo5sm27PnVH3gcuFOGbzmeH4i82pb3Gjbu93BRdH9/A14d1v
tRen+PQnrrtk3/R+4PMc8O5TbGKdmuaghD5FAMnDFkaylZNwLPdCxU9+ZV3ZUTibzfhqLGlku35o
4yXDFcPyiBtqsg20eg5n9q2WreI9Cy3+jPGZ4qSzqqM7DS/wePW5JvSk+sIRECm5MQeca0Nvisr6
yW+dtHpLtNl29/uKWF/2EOv5nGJRiWG9b0YYvEjxgCxdxi8trTX7j6Efn0h0KchXKRv5rgrjJMb8
m0SFY4yvqcZZUQ/VQ41e07lPsWGznvkz5NfUBu5Vs0HbMwZcOqbTfXIplB+QLOOwlrSs3n2mlKJk
3RNe42fi4LrDlV/dHrNme/h58zlyjxNKZtVx4ePRIkn5IRH9j6QmZzeufp24ItOpufLfJrrJ/tzm
CX1AJN/2PELTQAzUTs3UbA+07u7wdVZhknmBtsiBKehAtCTPctvj6EkOft1OuzKu8fDVUMj5Bthc
5fzRuVt9JSbbftw/Vjoe01FdEzI8MFd/+Kn+mFgzv4aAM7sXjH2hO3Sv2z8tvTpUHOz4Q8KFQYTM
i1/i9C9Fj4Gel4aFVrssaKODWx4mT790lnV0lBX2Lib1RnspTT5PvkCT8zFunlD2r7b2wnnd/jab
GquemjOzeTwgYJqluGWTd45btvLtWP9q62ovRj9sa/voxcthXSoyhLVjylfIpWR2sNrqcf5ScrAs
Hl02ET3MBfpk2BbpbtJ9aqyvarphCsFnZe5W88NM4qtWxIfZwaYyBXH94QyIZnTZWnzqxNUdfpmd
BDViLj/+ylYfOniAEzys019CQEMW0N8cpse7Ne/Rof1IDjSQcR0IOi9fdKc1G/6fj+IMv0N73y71
uY1DKuPUwDqCpAo9jm+qUp8mSXDGWp96b7jEhUG2AKdG2g7Ytgo/apOCc2uT4oRi6M3gyyk8A+D7
ilzsfvFaF+d1Q6OwTA5cDAtcx6xh+0Y5fMILX9qBYyyWFLaDLQ4x7rOQ3asGgBTOXeZP2EH7PIih
L5blgX8zXdFFpT7/Tpufmbcj160Xi8fK8lkqo25I+Oai42GReLaJ0MX9R+fPQIZiLVCaK6J4SnCY
6FGJvTrGOF3ypWPTKCBpMFO4trHz+7hPD7LoZuZHjb6TisPMJah1x6YU0QU+zoMMaxpV1iHLGzJo
iZujNXzvKwe3EHsC21HmEyMMUuLgmg4bO/bBTvL3xRT3qjbvvJCFQshJ28ctpSYti302auftAOLL
ZTPF7sdsrzO7gFrDJjULM3Q0o0n774zjU6LbryTUlhBtPPNviQiMm/+cMPIvOFq3p9RIFoQWnYeP
Pp8oRLWtvczzc+JMiHHoBE2D6ij/VdbmzKbc7piBbgdefOM9NVp3DRw5VFvilStkHcaFwE2G6dzX
hz9lWa1Hc845FCqXbZeO7TU9Tr5bOcTM3L1Hv8IJq380JQlQRJNdVdLxRyzZp86JDXtkwbyIxy2f
hGDHsb7Yif1c6WxnO+5zIXAf+Nr46xbVs7m5vDP9Q60WwO436X3a5t9iqnhYimgSYS+m/GRRpqFD
6xDFkX4jjfnDa7YSLOgm5vifp1AiK23F5ada5scK523pOP1r3NX5Qc7saJvp8G4o/HKLBd8VUuB/
jLQsjJHDdAC8W/5Zu3Z9a3CEsnLfKuqNBN3XWaxvZ3XZLTGK4Y/RJd23ZvUYq8xCx0qWjDrCCoTy
R8eakRFaOTJ1GahUcIF1ka7UeAGtMe/UVpnwAI6M2iBT5KpMjis/+WEp2gzHbefl94QR93Golv9R
dmbLcSNblv2VtHwu3IIDDjjQVrceYp4YDFIkJeoFRkkU5nnG1/dC3NtdSSpN7E5LS0uJIoUA4O5n
2Hsdj2xctDS7c7IwC9StR2917biTAaBhks8+5dFoW/u5+X0ymfK+qrKB+m6kmNrYGs1JRq31MKs8
OINGNC7CJwqdVB0sZVLhejSdly5k66yYp8gIBVR0SFD9LGLUSfuVmbrfHc+Hs1ARly7a1gcJbRf9
T91g4OKiiGxzG2hMEpRWmC1S5WIG4Y01t2luRfvE8Wk0my2UrIXh+2a5zNxYfSqVFMckyTnBLT/e
IfxDQRmUyFQnRomzr4U5o1NGscWfh/0XpQGs/846h0473HJOUnhUYXVXF5P1qRy6kE5WRsAOhXXv
MCt9Z8ZMtJy/o14xCMc/8pVghYAi2ci+pxgweHlwM2pWvm3Zpfwh+ULelC7qfLhAgTkMFCsyauZL
K67wfBosjYIC33TUq/xJSu84O98GrzhmRMATFRqjIhJW6E9dcZs5ImBCK9aaThV3lDgoKzjOkxqw
qHbJfl6fIrO+mCUuXa3bYP3bMrltZenOdqZgV5j0QHTUR/LxXd9ZJ8/2j5rtfHEqfe360dYCA6rF
/sXO7YXAqRKUxqfKVk+4b3amFGezSXamre1tQrap017m924uEbiImReGQTEe4VqVNbdJwJTewP+K
GQe3kMvB5kbMAS0DolPSxkU9qJZDqaJcr1s3Rtc2t0ZvnJlIc8AekWwbv9zUSXXkFcehaZXPXaht
BFLWqfWp6gXuHuMGwiLl56s6kJ8SJ4CeZ1ActUANMD7DTrTbRkTkpOI2lSDQS7QOId/bWUlz0Blo
sOesJBeR7Y9oBIfSZQ+MNboH2wuFRt7FEbV8ZzgOXfOYJgMkc8IZlNHnzsUDBdxkKfV6GyT1HXoV
hKmYc9M62k5Ot4GS4y7L0aoWGAnX1wjMNG98wVmFz2IPlPtyLSlwsqcNvoqkoisTHt0sfXT14rnL
Ex4Y6z1MGS0TjbfOfE4MZbvJQufei9vzHAhVrRyX1tCsol7k60HpL/OnjkvxaI6g9BLrWRuSjS6z
J1XP21/QnFIPZ32jNOhPQj+4Zf7Ds8pLX/qHPlIXisIIUxKFhIz3Y5S3ZYGwTFBWIOsnMgFgbr2O
3KFEVZ8Dutmkmxfq1Ddd06HDN3b1WKLpkBruivALdysDC2Pg4G22Xm+smil6jDjRIRHsUl6OGSRo
QvZJURWQX3UYO82vTjx+ipxk3zbhoxdmP1Hl5Wz3yT4BCDiSDaJm28eKbFslF9Gg/cePgjHUxTZC
ZmS4xfeyHMTKqrn+IJqo6UTZkoboHprjcma7qyBGSMsQC1uguQHKcej1hLIMmaQb1ieFXKN1OJE5
Eb4VTksHfpidUHjAF6Jn16zHL92oTuiPd10LjNDv16aj3epN81mwVn0yTOJx2kHa97kEY8ewazS0
ak22r0bmOzWeg7Cr/dI3/n3qgSdAfnNXaHB0zNEh4WnNHaUhRPdl/pIhP4BMEx8jRMyHzMgvTYEz
dYgFDdyYCb1pcDHpkQnVfEF1R9hc5nfc/A1Cl2BdxU58mfHNNe0anrhWLIopwGZdoKrFDoR9MkRu
GJCYT8FrYzmXJqD4PEF2q7LsUPfiM4rxbV6ll9J+IcSYX9J4OSAoG8aQPoo69EL7gUvucX6euETv
NfY2JG7trrJQ9qSxupNVena49e1MFpyfNJNUrPta5TdhNXxWFWm4ZgfGnaW1j6kJBjSzV/M+5IfM
fKbOIzDlp5XzHAQT7no32gkdAXxZVXdG7z83VXxGSPOQlPkXh51r/nXBbULDdjJBUc5A/6LN6Ttk
w8kb3BXmkqM3SRzA8ktuhjBK5go47filU2ivfu5uVWyTGEMxSIujVja8CJm4he7yjP0gXbs5vqgq
qA4h87m9KWA5pY1c+JkGA0mrHewY7Rm9K72/aq25411gjtuiqE+FPyzdqZ7HvXvF0hvEd13a7iwD
AtnhoS23MfPNicvoOC9wcr6mmPSasN03jXNIhHWfCxY1auuFFbH5yxoZnOZOF6r8G1dkMdcf7BqX
Gywnua2aED20xAhNRExXG+GqtYn1AKSdviuwk8w/1S6yewq2G82n7JLqKHoV5IYcswJYWTrTwsBA
KgGq9vU9CDnEvFZ7WwbBq9VXFwWvVBXxahD9Mgu80zywqCHTyCp7q4/RvounH760n905tW/NQ5n3
HDxD9E0QgacZy88ICNk4sia326P6oxeKONgws2XkhTsnVpSQEzqegXtUY7P3Kdfz4O6yIKJUoRwC
idz5aTpZ+zWusu5hqj30IlaLkzLcK6PtNnbpU0jLD2Isk2VtoCvMxXAbTv1iQK2ydcYpfnVEfTJK
f8Mu92qm5DptadwW6NUXCPhLFAzttge1UOXm/dQ56M8x6x0yYA6fsjpXd8g1aQGr8a4RGIfSbB6s
kHkvUxP5y1T5xDm9R37ZCowlREaWyu9l2H2brwEszTbU1CkQqGzoWH8PcMIRefe8R9Xor0ImXk+1
cTacWuD9xiRfB8Nq9IO9bU8PNfsFbfUSLw9aMoQrmITcr6Gl3Sdpv4d4tEhzRbfTPPv8nq4N91VA
A7GyCLuD7FFFIXY88p0xBeLSzINC6MZA8vAD1O+hXKNZVVRTjR/YUtZ+GN50VXuow28Feso6xzRb
gME1pXaed9SJ7chEZhGzb6u+3TTC3dk9ymaVaXeJ4W0hCFCNMqJHqSXPmKsfsy5lW8X4K6odGdEt
zoiDnlJksqsv0EBu+rB5tlMaTTNSf+skvFe9HIBXZ19LD9ljZCNrb5/1xGvWYVBe2hLIYUuBo/Gj
g+ObJllworZRHesbo6ZAHtmSqYHxsVSI0/uO09RriUi8cT5HQ/eTZ/qPLUpjOso4GbLppipMBrA5
BTMCKlBkk7bRsvFLMAZPWuDA3+hWQ+8eEek/xO302BsOhZmJY9iURbnzMq+lCWYsbch1i5zxvCyx
WUB+cjJodzrVu6pCU4sUL/ukdVW56Wi8rzoLnE9racO2ywFmTU3HvPSqAO3lubm98bWS2T5eMR08
HLazdwSyFrJT/Lq65W2UnoIs0jrKUyOD6G3FvaENnuAQ5nibyKmXeBExunXTN1VR9ujQGdwDwpie
/cZFPiQtIMNDrziwPetQIXt7zS2zf3HbLFxJu+qfKjKVOzAF487O4/rQVT0VNBWpaS4MHlpGce6C
erJ2+PmoB3p0QTe2lXorEZTxwbAoFVhxi+S18/piF+qQyBjH0nQrXDlwwUaaFVkb4Y4jUyuf44Yo
kAxZEk/WEKUOBR4gcsYOt74Iw7Xb+/rWaQP96CI8IB5IOwQ7lb8vqIN9oc38o7O7+qimolnmoeYd
oxiQTC4oekzCDz81WdufhhYfdpE2aO9SmvFUjNF19IipiEP6U8hmc9Az6vC0858ZLe6eSZ+a9aSU
dktX0jz4jp/AoxZib5fVQ2UNDI5x4+YZUUGxnHLEgjrxxi0GRAYoVPrdaBY0nVv0hCWtkUXeA+fi
ykl6PTtf85ohvNdtZ+kJqmaBD/Sm7Ivo3CcmKOTcTD7rmhMRSTfmt1wonUfv1AFEhypcD3X0U2fd
LuiIDQ9kRuCRAyp5jgvQX7fQEOTYDZZUIWoEMwGV1NSJMOo60Nvm9o7R5/6ydVqa0zp9uKEAJB4g
yUILTuXXK0xwNMKxX5DksfTLqN/5cDyWw+SFBwu4x7YM+3ifzfX0cHKHn0YxUa3U2SYJNgJnNc4u
qsJlKgieOJx2eYVDSqs7BAx1BFcpDKZ6h2C5O+SWP34mplZLzfK+CCGrdVfG5t5znAY/5gC0S0TS
XUu7/GpRsFshyovWEIzSYCFdG237mCqFmRnaYVTpAepkOBxGgIww6kOc6xasehS17aKMjHSXxMa9
3lnyzhUgvbSJbECFZyldhoMI/wUU1gNJBvZw33qqRwoxCPrQqBROtJH88lOiRQ9xnDx3Qpe7qJqn
VzflfdzLF6tLW3ZG7GbYB2HK+cWTORgRXAs9u4+NjOkaU6h/GRlSvHAKlfG6D6jFcksyZVCWzvI/
KjJSrZZFezEKcRdMYuVY5n6u4VAV3PlpcZOE+E6m4DJhkZAezm26ZuTNQekDNY+X/1GYdRH4McZl
IcybuTBUDtZrS/G1ctOvDqXWqYnpnROVjnP9lTcAP1y/HlLcb61WlbdNhDgPb+pTPJPHTPVkYmle
NLKqV3gykpVvUD+3iuIxKOAnzLUitz6PaQqBMNtmYfFguTn4TkRKSbIE+L5G9/sYN+1MB8MDhrTE
j1Yx4mvwCM1XFdAcBMlwdwXI/uf34X/5r/nlX4DM+r//i19/zwsq5H7QvPvlfz+gWcrT/5q/5//+
mbff8d/b1/z8Asfr/R968z383H//vauX5uXNLzgsic3u2tdqvH+t26S5/nyucP6T/69f/OP1+lMA
nL7+88/vecsBzE/zAT/9+e8v7X/8808xj1n8z7/+/H9/cf4A//xzmVevL3/8eE3++NRWv3zf60vd
zD9C/4dr6MoWQndM4kF+Yv96/Yoh/2GjSXKkTgfEgZ7z5x/A3Jrgn3+azj9sYUjTMXTh6hIIyZ9/
1Ai05i+Z/zB03dRdZVEKUK7t/vl/ru/NE/qfJ/ZH1qaXHCNJPf/gN1ReQHZcmsvVSWW6tmG9n7ph
xcL2J03zLwN1sYVVUfMuPTWth7wuFrjAd35e3xik/OtaSQZMDQUOV8qWyYzo6Zpw2UcDOZLVnOOe
uc2GA34rbG7RW3NaYxnlU4Wg+pn62yd8vRn8n1rRtDdBGKzMaiA7K+xd7uKlR97UbMEOdIW5coou
PujdxXMVQk8M5jvC8PQmMM9/eVz/vh1//fjX6WT/A3q9fnw8aFJyeuu2Itp+CyeuigA4bFP5F91A
oEvDFCWRT2vHbj17A7APIMVaTJqENRGKQw2TJc+GejUiIH02W+dgRsZxMABD9Ar2FeXkWeowfACk
FW+h2fNVCldRIHf5l9flOg7uLwjlhhpvI1UC/DlHW6BSuImcgDifSZYPWRk+WjlV7cQftZUnsCC7
KYyZbvw56YGG/Gx64VitdjjJjQUlpuiDIY/yLYt3vjxeHMMV3MP5f+Y3/K+E5yAc6tI36vwyCHc8
J1aHnnrovwkd+xhBtH9yNEYbxJV3AiQ23DIm4ugiyj9gnEHChd9ItaV/Y0G2OI9GHiIR2HRRXp+I
hPyHguJL2WevEpLxMkiHn3aSIorXFQboaEi3Li2dKnLLo4aBWW++yaZ2bnRPt44Zwux7wgU6ImEq
sDzrnGkWfoeqJU+0R1VudYm9Q7g4XAiprGOPv3LtTn6x803n5wev2ltS+PUuuTo9e6XbEsjK+1Ef
OOHrkVJlckFhIM7KC15U3eUkYzU8EXMETWtkiMJhq+1QbpuIRlX+5Np5szHjJNsMrr/uW/BQtgIn
1DPEaRm1YJ8cG/PYEEUf0LqN+c1/uzIM18FCaUv2LSXdd+BoJCBYk906u+QppjlWzqrX7FPTBt0G
/kS4TT2N+50U63SszWMoF63rPaSx91MkIt+1zmNfaM7noUmOlNoZoUgMZ9t9SHGce2x37mdpUjf8
/T2+TkR/c9GmrqTOZEalbMPUr2/qXxbKFCm3sJo8vCgz+6wBB8RgHjl3tSlfK1LVh1TT1smkOcd4
nYl7HZjiQ1NUD2aVZOfOdJ8tLSXZmb/F4bfWFjMfd6UncKK4pbGUWfUUTOn00jdMrxrVQ1IU4bYf
5Ukb586NFUA149maLXikKcd5SdDpTbU6EdsMSzhIUFIjD69V7y2qIkof6jAjca9PemmPd9Rwt+3g
0PauqJmRrO+ZHDHhAI6rD+7TdVt7e5+EtMF8Yb918Bo471YsihoLCUjjUH3UUXqIQcxUjXXtIt7u
R19thOh4xFmf7yFGdWe/sD/jebaORsl9+P1D+3V3M9FYScxQwhLK4rB7u300Qy7dMABzNc2rtrOa
fSgZGMeCDxmdEqMKm+zvVd55R6tIKRxwxbovb1KLJgugVqiI1ELO4Fj2yodI+vurewdOZ9lC81T4
QlxpSKjd78fCtcAf7CmSDFCj3rPNPd1cTc4MNmQCHwccJV6qwuB5mDaJ77f/VGbgm0RtLD01Phmh
3d+0DK/5VNjis+E53qGy8c9ZdHplq53qwgId0y183SMqZlbhLX/V8roNQXxa17E13mlK66nNb1PO
iLvYbb67uCUWUxyT+noxHmwFcaZ19irE7v/7D/8378kcmEg2AcdxTfl+Z0+sXmqI0BnB0jvWUXf8
hwyeLQmAgd/C9JJtoLcIc9E7YrDw9soZ4fXG0r340QdTwcQ1Enn7znIN2IJ5Ybkew37HZg+ippcU
a4KLVKw6v0zbfZHe0MZFdg7fhVb+sKtgfjKgDKQTc7gogRWBWI+gewsQ3YiMD50t2E51WVP6aRZ5
8+xlLlCp9q5oy3ALY5DalP6UFHa/th1chNf/0JArtqJJsTfXRrQemvAegGq4Ul03nYTWQWIJyQI6
HF/rfO44t3lYb+PCfMCeIc5QYyDR2uOBCiVyCRSc5BCYynUFvpFwY9DFSg1Fi3CAWKLRV4aFKZ8y
/XX5ZXb8whDxcBVW4iapc3EO/HRllu3sF4BY6LeM6KC8qkT+0naNODNuAeH9MLJIIAWTXH5x7dHf
dOHgb6eKtixzf+07ShBPGTkwOIVbTHnpj0wmt5ofr1Xg1Zc2z04xQeidj7x1GHVxjhpRPEcSeV7h
eseJOa7k1ZN/okh473ekqBZPbu0ZVBNS2fJkorkj3xXhYSrlT0uvOFK9xl+5wY8w660PhnD83XvK
iQ8UjnG8PD793X6WznukHHhPge9ZR0ENIZW2pDVm/HB07C9GPCK+FeO4d6NSnK97iNPW1b6ztQ82
DPF2GMR1w2BsC+EaMmj0uda7eRfMEZpMWpThBesHENZstNctAttl0WMFdlS3u14CPfl8/2pAkNy2
aGGWFYU1d577mujuqqqbjYcrlwAPPcYHa/qXiN90MMqBxbTnpivL+u12S0PVzHr8zpeyAQzLmC8/
rY1npjZg+CjK6klMEPYGUKwpB/jOnGitBArTG8Ygtiob+rpjfgsatABBXgjEKwFNwkjffHCZ82W8
Xe6cToZjCsvlmdJDeHuZqZFqdLphwfhFJ6EuYLYrqomhVLW+x34Y4u9iRXEWoD4X+17zn0Jbo8wv
unajNPX9//9y5rOSNMkg7+K2vb2cRgmkqprV3zLPgNAMKCU8wIrwNkFmgvV0aQO6BhjAxt95hA6Z
zyGupbR6gHCH22Z+A35/Scb8Ur+7Q0TeUnJwqjlPnF/EvwQ7Xjk4vlY4Ay3d8b5AtXCGv3nAFJB0
wVaDHLp1ajwSDhBDs+rUyQWU9RzNwQ2TCbBOlGRfkwsm2MKo3oO6qiECQIptaMYnhZJLeJ3DotEm
fSeC1PooqfklwDTJX8Hdk87oPN/3s+hT4oyCzEa/VXNYKB1aGNB8AVEnO6v2UtxqZbhEY57cFPHA
9u6sDb2p117YPXxwI61fbyRcBqIQLsIRxvtoSFit70ChlLdxZUcnSwKD8G1D9iS4EcXIWCHn1VHA
Gz7YWoiMMujSDYU+tMS2tcxT2d/GLeKEqD/749TttCjn5g1OvA/SfB0WAcgq2vKaFlABBPCxM8NI
XpLA/OiW/rr18GqatilM29bn1f32jSj12g360pC3Csfy1g1dgCxN/GOC1r8O3SHdUKPajWNefTLN
B2S81dn30r2ygKFPI33xbAZ7Ui61KDV5Ym84Qf9BRGH8ksqa5nybTSUkF0rl4+0l6jazgEcRyluu
YlV5PrNiGrfZdaV1zuJ5qp/3TQnU2ddoawI3luazvGNMYJNNz1Ulx7thQI+DtZbB23267qzMhVCW
F6fAp+SQls76uthkSEcZA4rH5m+gc+zrDz7K3yy/N5/kXTzSOmXaQVWRtyn2Zz8ID8KNPsgZzb+9
W4Sg1CcEudj7N5PNLKqQ3xi3htsnlzzwsd31glQ/otgKS6ja4OxKqUGX3/rM/xI7EQY9ftfVEAkY
ALGWfhClC7R0JF5aX+8w85xDxA1L5jy4G5EW28jH55iazaJzGWwoeivfF6p4mRcuTU39XMooPcqo
qjak0rvBd780pgkxONdOpfLoH6f4+VLN/GBRir+7vaxFnUSFZI56/NsXpY5MepZ2ZN5Kw2weI939
JEIOpa5CgtgxMGKh68xMrBQcm9qvvvkFpPfGBpWczxYBQwH/nADzfRSGyvmxvt11XV23XYO3l6sz
34/0GzvGCdBSSC6BrZ3cMs1PaPDzkxLjpdbt0zUKLK2cM1Siog5gOOP5LJeGnK2W7qhu4gRL4YBr
myky2HNbUsB/ZWFznHXdCzVvQoHWJdZCz52zNdZio5LW+KymXt6YQ+PdWaRksauvcgx2a7qoUG9H
REpuFj6lbuocVQ1vKjNfRc2MLd2smNuCsOSTiXh7XXiTf5PYxsNgOjnqUWdYQcgoHvQuThcoyhgt
gmcZrWhITy+spLM3Fc1tkTT+njg0Cdtib7fNU1PqjP+V3k2l0dzFocpWWEaPIk8xGKGBWXVZVdxU
CLSoavV7jkFBVyLpdnYBzrEpCu/o2PqrmZXBtoqGfCPzyTpWgV3dBGV/1nLEpChv8vscEg/lp4i8
uWj2Az5kfECDedMzj4akqXYurW8520QbAbCROazysDgMSbPLigvYp+Hg2GnPOJnsRPcFGF6Ux/TD
S9T9/TidZRofq6ahgx90NBv4KxhzpQR6CDJ5ypDyprAuXZhpm1DV9V5Y49ekDhH5gZYlRKqxFqRx
sQU7zcCMITAPTgWPX0c1G7WMuEjKu2ouLQ29+awb7VmLE/9hnD5POmD6IXaPjQcSigx4OXgdM1l1
C3WG09/krYdfx4VlRg95TZNqpHYFLsl2/OIcB97BCX37hxHe+830Ub3R+Lt33JlLVQ7HnITl+Hbt
+X0uEymT/OIHGvxnM5ZH3Ri9RSdPAyMODuj8LDqg8tgI34CSTUekyF0Un9L2N2GO5xMkh7EFXJkF
qfbJncBm4WLZhtR+VmJuwfTg5X9/iotfT3FXAK23LIPdwjWsOd74SzhkN0k50SYqGQLcNiu/LE6l
bbvHUYCbCgWVW6tljA1O2W5fTuRghX68Jk9wiNn5qkfDasxHnJmPv78u85e6n5SWadpM6CMtJoF9
t5EFsWGATGmjO47FlZBOvTA8+t12rR1UasTnym0vWgzqeF5PXVwhejSAmM2RZDD/hylcO1sWnxP2
kY2uQ6fIDLASle4jIJv/QI43Go9REGymzGW+gIfYuJ0V3UypKGpfQiykcoGdukKQWd3bncS3DVZu
4SUwdVMV35YJiEQDndDZRpzKsezhcx30D0M+9f48k5ZUigq2jXRPkR69OzOV4akCClF7e62BtpXk
sBmtHeMUloPVdyD4RncDX/hLi4G8pBsLD9ov2nQp54gwS4tPca3Cu5axZOKuYdcFA/UUBMnx+vOm
KM8O8EhvrxUCHfGRbJrddXMNPJRcomQfAAMiEUyjxvGhiBwaijOr2rDTm/yl97C9zFWWzgqidaSq
bGs5Gtl0Fgw3jt8hCxoVPnMvveHI2baaG32iwgB0ICJiQSKMj77J1G1i5CuZNTun7xAy9ra/ypgi
0hsjSE5DPV0LqqP+te+a05jr7jK12u7Icns2TPndtDztwFGXr/R4Whu5327ojlrHSDUxflB6i3pH
CSGF9gzuMV+5ihwoMJ2Hyq+wTUzhrG4asfkBH6jh3bjFQWgYyfpcf7y+HymawQ0exccoZ9JE5woU
mhLL2fySXOvmttT2RlZbN9cCxDjQGdaYo6SaHNDI2Jz6QN1Rpk+QtqKAQtD4uQWtoM+d8roaAe0m
4aumHlCIHOoq029KZaq7Sk/FOa9TIn1JD4/Q3s4UVJYyDjZqNG/sxqiJAl21Nkw6xAbUsh7U3m1d
+1s/sidqPIgSnI728/WnlAaSg2qidXr9UKNHMcNnDs4Gy8c6zXj7u8YoPyFnvVYOhQWkFBVJgZB3
eEFZXoCZIkA3KvqulJSXuWYjaZKUuiWEt9nA5uhcL8xUi5oCHWGwX8OYnCRF8Z0eBp8GFQiM/+ZT
3xoXA9jOVlXNfdtWu2v+F1j2g0F/AtH2q2NILOupjRR+5A3sM9az3540md9rcshuM4rFG00mp8wf
Y3hjx9/vQOLtMEzlSIu8VdBzMG0lhCvfxdyWCwIgEpV+67UwW2tFmDzFhb+rLbjiNJCpWAf1GTEK
LSyj7XdOUssPqg7mr7uzCbrEZcnzLx94/vpfdmfNagYwNDAsM+Wc0FuYj1A7fWwOhnUsnLuxsI0j
M9gYMgAh4FLGuP/pXKKLy8yt1ApzUbRSO/it1O9Nvm1OGc14+pbYbXTxasxcceHAdeJwWTsdU6Hm
t7kP2R11Rmwdkf/0/2rxRKpHsFeZ6c6Zi5WmjZUpV777FDmU+pv08vt7P/eL34WLJp1fKUwOp7+p
tE+Wa/WWUQNpSwYGjIFI2eR6f7pu9maHmadNxZaBa5iPZeBslB/o88gQFyIWWnktd3GygKUPkAcj
QalvXbRJSz00RhRWwbo1hHEUkrFMRuhluxawdG1APr6eC1EJK9bvER5kxffrHYsq45jCyTzbZXSH
WK7YyADg2u8/svE3j5pOMm/dHCe7fPa3jxrWDlNVYj5yWjxFOGSXrqu3u1HBlyWw5WjT4Gx2Xo4o
Mh++hq3zfdL09kR7GDh8YFLSVd9R7e2VmwdHP+kfE4LQdTcBoNDntkTHEVhRCcWKUb6Ewt+0ReF8
sGbM92vG5MjmtKLuZBEFiWvT4i/va1K4k9RKYdxeG4MczQheSi0Fndr7DFHEXnHdHUWlkEx6UbWv
9PtrTc9iTcfjhRlJDBqoGO+tQtg0WZ0ypabLa/S24r5rW8SDbY09Iw6jE6nki408iqNonq9qNDv8
5LhqO7p6SRCBCaBH/vuH9Hfple2YFroiWyGzsd+tR9Qngw8KQtz69pegmD1LBvzi0dIZ/Qml7Bp5
zAWco972n6csfqqi1r1ra4NeRNreBeXHBaFfAiVu+VUPYUqDnfZ9p4WRTqZRZvAMYbiw50/90U4Y
bKSl4Bw7B3qprVYhow//tXgszJd6k3wdJ5bx0HU1KFcGo3jd57GZ/WetFdwk82GuAVL44O34m3oz
t83kYnVpUoN738vtbDTekdtzqdd6M9KzixHDyhtknRxbL3ZB1wHVSFIXCDeDY2LdD89JMFv97Y+u
5dd6LtfiyDn6J579pUeDy7vFoYg3TdkcdmKA3azDFRZgFbzUvVGD9DfXx+nLeNrFRhWtgtCGB11P
uLOn2t1VMfP0hinztlGuFsxuAG/e6slHF/rrvoBeBQGUnDUvrnhfGFdt1SqkWdOtiSJtwci1eFsC
AttWZJ4QOkK8v4HtkrXPQWyIDaaZY4ZrM0zAyF+EhO1LfwqNrdEzW+b3C8J5H5rOL7OSxKT0nel0
Iat5c0CpHpe4yqR+C4uiXad9qTGka/aJdEjx8ZSbK4oRAJXc1l56Zf69QZuyxGDkr1MnVYek9o6D
b3ibpm2KTW5m7prIetObmbXuesz1FlTcTQQwbQnD3NRop1wbK7ghwhymoG4Ot6WpAZus4N+adY/0
z+rsTT5Cuc5rp3i+/h9sZMo5ANv2ZlRWaz+uFEW97wFChk2QZvmRTu1OpcLeyLi6EXZGuf5aJA+M
i9bn2krjn0XkgzXqKwQ/Mm6Jzxxz01jgXLwHhG5eK7qdPuEA1agc+4Km2HWrw3oeX8IgunO7noJE
kRbPDqTRE1PkHnLRm8sO2veagG9aChkjq/ATfJ4Mrd1pJeRXLZwY0ATKeczFC9pStSoNcwsQ1t5c
HzHTGlLU/YZcC9hNUahQpFqV/8FjNv7Vf3lbwJn7mex7ggVj2u/FNEmGztFv+3/v7FMxBOdS311T
Bqv8WlvQ5VtVFHuV2ZyfDQw6AL604ePiizOkaztKivuhtCEK++rsm9YX6XGoX1s81+wMNjeTosBS
rECI1cyEx7o6ZkW2GHokh+WIaWQ8hAw++8S8Gax7RXALqOjVMFW5pm7XMum2VMvYgQLctyLf1wWE
JBjnR4OqfW7cFMQyFyhFt9f0KfXSdD8aQ3f0sVT5cXmGa9PdaSFslJ7BVQLiCGIhJoDATxFbT0uh
FLg1xe3YB0cKFvkmxlG0Z8RItLimSomClQtLTAPIlqsZstzwOsTRaaiKNZmat9K7YiRoK7/hD4Ya
UDMzrVLJD1xNZPY+4IMpS4xtH4OwjTCDLlEwMtWTIoihj/13Gfg+f97SN2FY4kF2v1ludmG0KUBE
Y1hRE5l55/Y5o3dSWXp4w5ED+ST1MSaZBgvJt2IIso4PTjy7gHCp17ljoqmf3/Mk7VhgzBetrPFn
0WvTzpHhd5jw/c1gOa+ao21GL8sek0Y/NDY/uY7GnBI+cT+jSxjWZNlMymHUJ0Md4MMM/Y2tNJaq
kfxovNK6yNL/rPTOWZiIBi7Xno/hMjGh1d3uYtD5XPSB/oApvHEGLNheS3oASxxp6KvjEpJmckJH
M35PpwjyaS9/tMolf0SaxXjmKt/j92FWpfSYohxqxTqq4QT/b8rOYzluZOu6T4QImEyYaXlDFp0o
SpogJFGCBzLhgaf/FsDJ3+qOq/gnintbCrIKJjPPOXuvPZs1Ua/mfFZjc47FTBkP0mgtCslksUjg
YxDFHgXUs6CDxrdn8kqd1M21epTFrtRj+0poQkLEE0trPzMlXr2cU/ETRCHEWoT2ouy5Y0hz1nfd
zJP52ATgMCTovUH4wMJdbkxu0WRdRll05xp+MJ46AyoH1vH0pnMbc3Q5fncx+V3LSI0cQ1k/2zE5
Ihp4mmqwNH1ekzwFkgfFPjjqiD7OXvcHrO/eyes8rmsU+UeR3cEM8y3VPHVoeMy8ZBZlmfdrcQ5w
JNi2OfA5f8BFEacmAdCWvDoPqHUMMtN5CuMivNgL8le1DL46E64dxqLPWs7zNhZhdXZI/cJ4XhN0
PdT7mQHezQPJsXHHjgB0TPRWiIeS4YlAN0CaHeL9YbscQ505RD6e95iJWmt8w8AAJxN5FILaNot/
4G+Rz2PbxGejyqE7N5B2OiFRrpCqyhhv25tsx9VitIuzRYZgQUnbYMrzMOAhawhMFD8ece41+wjK
7VZek9w885Rib9HpTJlIV9GS5lsJyQ65gN/v16dQiQkGpxn/tFHmY6fK6PEEUGzpm5jPeGWenXi8
OQzWjrNrERq4HCvRlpN+6EPCQ1wx3dSQ36HPs/BePvCr+k+2Jd7HBvfNgBuG0lztgzPe5AZPFM/4
8rXiBu9WG1Ftj3qkQXmTQOJBcfm4whalUJCk0SVrT0BkIduNLtFLJDIMs3IOvFLwegyo2hzPBL9u
487OtOvm4FqiPThFM06T5VFLLREeq8a8JmSEHFOkRIg36E05lvbOUfGt6r4EjMoXl8BprXJsk1D6
rI3P1fLgyzyjmb2qzjwL1Lyf9799/Iet5SZ3ukovTaqR9CzSo/Uwtzbwi6IGzamskXOc/TlmafKN
7nPMe28IEnmDgD60pMuTs+4xYunCQyqyo9my6g7Y29bFbi3xcHwdlQmU2miKW01YxVB7r5nW6n4c
XLxPI6D/OEp6ZIBPGXhCMEA8K0R+LdPk9VWcZ3UrnATT3tJG0aYQT01Xvq1/hyhn4Zb1BUKS2Ny5
BPXBLp3v0y66jsr8MUpFyGiVvPQB16DMsvqlLOJ82w+OeHBStCbrJ4Xs6sAsp1CbceiH+MTu18XU
BGzRt3lxWf9VmKFcX1rTXkgCOqx3bput3kjZlE9Avt81NqyHLK1+IWw7MNudoZsl5rbHN/E8x3K/
3oLcjH4ULv4gFRTqFiB/wGVHa2+de1C013sfACWoy/vaNyceHetk8yQdisz9pbTEjFOBh5SkWplL
u3JdseLYuo+qDBtm1x5KXxT79fMG8ayOLbKQbV1Yn9fHdaiaR4XOwapa/UVin79PGo+Z7Gyjc5um
VxPPN6L87t6WfAgfW8xLJ0P30tPe9TnEv+G3/lykk7rOPbkbpjBw3Y42NbptyDPTbgYm5mPlgbaJ
Dcu6+poUhVETece9tKeLYEWaZ3M6pe34s6o6+g9pMR/ipPjBzJi3f6kmBOhMMKgiPKyP4px9t7Rf
35WxIKyhfUbjNl1qEW6SPksuXtTU2wlB2gaVcnlsOgDzvKnI/IFKH8aSnBIvM16wIUTAihtUUAUA
IdH4T2QUXDlWAEuuBZvniOBa9oQbQ0x+I6yS5yXmUj7CDriHXvO7KaS1xC1C6B96iDtTMeKoq8qH
0fgslmDfpdTi5a62pWzqJ48fwbLh4UiOnrI8dq9TJcR9GHKmKoY0v9hJzXXtgSoIqQ9uRVbbaBjV
qWE8tldYmPZdg6Vh+dFpJeNDPRjZQfVTtm+n8a3ES/ac1cXZAnKZMWc+F6V+zqETnBLNY4mto2D3
QE1Q/wjrOrgXpXcH36kk6gIbTEEAZe8vG6LZpGf7N88UOIiIfONldNTXOC5bbONN5uMcotw9VUoS
7j5jsZAl6MJF6eWlVXeIqhcnKGDUM6NkRztDsYpo6CsiMNF6uVCINgrLzmOS1sPPdvKONUiru8IZ
nuaqwOPqoknLK16nzgp3humfBCT9YEyucYEdL8qSGgdR+UgLkwx3cmg+Fie7eypVnd2NlXtcK3L8
A126nUGBPxHW+X3d5k2tblMwipvf/mQtQI+IoPhpfa+pfs6Ra4a7VeqwvnouwtNHgAsROR/9GEC7
z+k1fSxDbHrL/+v4zwrzyz14KeD2hCXsLZPgHqPEVVIP46+10FhfPbhswFsaVe/hZSUn23RgZAzf
3Jhqx1//kKmzsQiIL62CFCAzOa2rZZz0Hi1Z8ynQFFmOJl1YZefM7HPa780GRjlNXiKxLwNHbvZq
jAZC44tEVnWa/cy6Tdp6zwPSXI2BKDF8MZekcyceJTjqlVMDYQlaiRc32fXq+2Swu/pxVe95rF/D
Ep16F5SHdePSvYiOEISRRDnwxbE87nTOqZAKEK/Cpu9R2qwzB7NtL4mF12o0R0ISyUO5TsI5dsmi
vFle5zxdDBAMnEY+19noIxyD9MB8JU7rtbLEwBbSK30lZEWfWlG84u2cMEBF6uiCUcJSFhXXAi/y
ridllj3Hyu5KekeRNYz3SfRVOgvudSIag+VJbEzZfeU8+VMswSoQ8Xhjk/A0hQVDV+MhbOJPmd/0
uASt8TFTGPyTosJ6poz7KL+oou5Odhb9muWozo0oyAxbLIGZy0uh/JiwEgJniDmdJjTRXXlZH6g5
ZhXK534BKRCvNU2ndhgsaOLqit5Z7+jSnogo75+xE3KnBsLtdNU+B/4J7oyoVfaWpFYPQljhkBID
SmuhnhH1kZAmwuQA0Y+zypz90MbbbBU9qRf0rAeS2XRiEBha+iCnjJJs04jIpUE8mY6bMPrquYqQ
8D+eYnQTxqEhGHJe1M6cRew9jkWq+mWnNaOuZcmmmHd8610C5jpFnRYbZY/zwZ5h0DnlU9++6N40
dkMx/CIVIznGGhxHJdndcS2+Q7g9x0hXz+bQNR+lG+oqiKoQktCQA0ONJuyn9gsnqgxrXuCeOJl3
x1XfAF2i3jcWnO0GimCP8GSvyi48cuTAS24WAKSqAZhjK8erDLJj3g7VAify9gnI1ufZ66rtLMCf
Fp0aF2NEfMxqKAbKsYOH1A9e1/GORb70zk+L4bL2HqBk4U2sxaOZD9vUAbBcwJ0EioC2jxXjZQb1
XLQJB3CJIb9q3Lvhfq045uQ56dIBJlyU8unsYxRl+MDT6Zcxxb8YcgTnbCyoJSxovpGPYM4Iq2NP
ajXRiPaHtsdPg3rTL1BPmhh6VxX9JcquTYMskqv8NUrtlzQSbww9+1snxl+e8D4laK4uLceYQ1MG
NxGQ8po6pnkNYfLqsfCPNMOwuDgC/JIkfE0706PykyXsPU5uSZW1mzD8ZWL1QwRMAFgpq8+W/FIH
ELCke8J1a5C2bj97YdQfcM6qVyN5jftj6RfJW+yQlj2EZf7SIkuCaq2f11Njg+RoMwiAz8txIMpg
vDPAJbNlGUHIRQGcZcBtdZV9VOyxkz7KthQ3M35Kgp5gYBqJeyWyJQN8ng4TQa67No9/BL6fHssM
f0w9BKjgIgvsbqzVQash3hNxMJzXZ4fsZXcLGk9uARWLQyzIfehDHR216fwk+bA/RLKAPxFlT3Ne
Oeek4k1oS/sL59aOYwSCwNH33uUU7918nJ9nNEKesKrHhOejBopBTb54NmT2PRkHGC5Glp3X5gNG
9BaAfMYrX/EkgAwAWCXK8g5acn7jom1j078ZasyekO7EvmE+sqBHGL+MA+cth4KuEXv8HJwaYqj0
iFbpc8VMfgfNNWsTBfOvUD9sWQcPlQzfM4H4Y618h8J8IfujOUotohulubMh1YDGtLq04+gd8tJq
TgX5IaDJkhdlRN+llNOto67aZES/cgHoEq83sBvkN4uD61P0PEx+eDCMFgsCPYPbegujRm5Jnp3u
vP4RlWSIch+an9VlX3tfNlhqUzioQjCq6BJ7b3tLI0553B+00JSZFWFPFRLzEhUVWacPSXbThv+e
p372YnflV2kG4VZMbQMGVNwTn2bdwLt/xxtHdLNVfYslAlw3Is1pyj75RHkzxt5LN2mpBcyNyQUE
1+JeP/ZPaOlpZ8W7uJ6slxTc8qbNAyLxGptGifW5Es2PKpujJ5tWBjas8NYXoPGFHFiLcmBSEUmP
38k6vzQFjJEx6xW4u2zv9qb7YxADZySbnSNs+1f639yvfpiffITlUwsxNpBxcq/d3DvrPKfTHOnp
zNd+iewWuNcQti/gxcrtYYjByep8QSH08urOzTvoVY8Z/Lv08u8u+4UQWf7NNL80MBcVrIz3dna/
12HgP1XotX0v1ORUGsmBzNVsP6u4p/GVf6H1GZwrvGasKDl5YSo7sdZ3h45E6X1iH4gzyq5DkReH
NsUZWxiFs88skUP1K4arM4mP16lpQDqN4BgXqwpRnuTQ4cwpLtDQYSSNTyqT8TuUC2cThweSdrNz
i4jmIcWbB+BjwDksNVUN9c0n0yzf51SeZlbEuzYojmXBFQUXAhNQjwvwNKnpdLS/piTie4WTSXeq
/a6XdlTrN6iUen0XJpiL9NCiiI0D75LV9Jj6Mb/NtvM7nEZ1QpiFAz0PYDXn0YNHTss+6br8DtXW
Qst3SQ/vpvHdhFlOUDaYs74OTjC0jiEHeQIVAsYnBAS05e85V49TKl8XJwmM+WwLszTczhieNIGY
TMiLvbaNH1wYdglaGoAgOS1PP7zC4W/tnRFVp4nUg72bhERxgABNcFEgBINzOYjnFl0oTmcMzvnw
paty58iweMCS2H4tya7bhF5h3rM9zVt7OsgqAedYWNCIs5ZOZTrv2YRJaAsbTRw0xXMxpveTVT+L
JgKLq+FU6Sq/1NL+jJl6m4jQ3YXF8ACSDUlYnbxqu3itC0H/oYN96IQI4GlGdQ7VSk6zj5hGssI4
RbhTuemAkx2c2r80viB0qFKoTZnc008m6owp3eyobRfntA6zoKEZKN4mmRPGZ+VYrZlrS6TrW4NW
8G7KqZuEERPraPsksX5riBBiI1c9F5ZQsdj5HVTMCt2dueRfiDA49D3sU8XLdyyn+VM5BoBgjF81
WK8tUEfQ3FFBEJwVbns2sJ0xM3iq8fGcCxO1JE9a0MuXkW4xGE8bromR8OwifCvotibRZF16uJy5
HRz9gnAM9KImaiNK16kByZCaFlWGD+BsMm8B9IDRcX+Joe/3E+kTowOMh4zKdAfx4ODG7FnKhsiR
cChLfeuyTNNziq5FTERhQziUiuM3LJkns2ZuYrD0BN3CSrSrcmd6wzk0ZEDTdvyt45nYhR7mhwE8
Qk2Td8U58pIpApOVB5cm9xj/mUZxH1Z0pLDIFcdejvBei4fIP9dxjOfPA9qQwTxGNTkk0UzAdiD2
hB0FTujv/Gr4BMPuN11CWlbNFxebxDbPQLBR5p2b0WYAS1DANi/Sa6VDhPugAXdYtsAh+tVh7qdP
Msm+z94YbIqAe9wZ/UPEwZ5qFdUJHrDAIM5eByNyRRNkqsxemkb8zrz6exxZL1HfbOMWiHhsJl9S
CESEsjza/MtN5Uf2PnGsTz3+0E3jlhJeV3wIBvnFbWW9hw1IPI2q/ZMfQ82BSMsHF1zB58iLEcx4
5aMOEwQqEuJLZoJ1s41wN33hJNEflOXlR7ITF7PYSzSTET3F0xcY4uzcJacyZ/aMvd1amxg0X5Yh
rYSmk0jxWo1mSZsnTZgUNb/ytAEDjwTKbNrfbt+Xp9Hr740A2sWQVpfRrV7NwiXooeBLeSQ/g2vJ
Du1kPflF9gDXWJ1Hsp8buFJBxnl+tLFa+yI7h+DheIb1tCdR4xgKPqBFg/iCIOenFaf9hUfhu+j0
vSRERpEI6TEoOpJcc4TRiG4HwqvZ2gdSXFF0dc2O99/eYcLujls80uYuDcYzyX/5PrLdFvjNQslx
ZQ2TOvKuoKTPSt3azCbVg93xxHh5Q4/t4BqomRTkl00yCn9TyPjryKsFttG9GoTgEGzdlac0eCE5
jNKngSOla2+HkZazQnM27OSBeI8c6tSwbb0hQRcsH9wI7UleTlcXzeEUEAWZ/tCx/TPISTowcAI1
jfszsuJfJdMa16Arv4Rg6bzCwCRzcMluJEkxSvKnXPuXyeq/Zg4CwoHcUgT7BA5V1cD8VpEPLrrg
2snqktKhACBZH8mzDR/tpB0eDWYuFZ09iOf2qW268QYR5T41svgIzpEFS/EUcy2GQ18Q3xtqi8AJ
4eAAinKLzdt5j8cemm1Att6o0jvqrObS2MaLHFrzUwUxh06Ibd/PPQlgjvZPhkjQ3085TO1y+DEa
VXGzzK86JPTQ0Nl9Mx0sJj8Xz+rzQ1govQvoZ51yrvJVUflnXvgyV2Z+njrShhop49MgapgBa5IN
wwWvryqEMyBp00J6j7FPtLUaTRrd9VcCZMhp4XXOF/6AiYXX95/WP0gij3YdaKdD4JXk8S5/YZXi
lzub8rL+pzosUY72MyGDtpJ36x8eNftdq4Da+X7oHYZA60sugm8pUZR3tGOhr9AU2bkjk71SiIGG
UWtQxREFS448075pSml5E9KtapvB3JhvBq/CdL60CpI5pMFNncxko/8Ri67/xLQtGLLnCM7mddWV
ZdYEN8QI0P1OL7hSzovzftNHrr8pUVMORvE7Akh8jSPWtGB6lHNrv/rV+L2u0fIrGDTOSEE2wZK6
N+wXywIpipct366d/1X03JhtcIJ8rw0as2jmcuqo5K3mUA03zNaOfyoTqbY6Q5bkN+0PK9F7q67U
0a9ViQvGG+8Fuzk9Zov2KTA1Jp7EX/Wf/QmTtJj31TDVT4hxP34DrcaXQGGN8aWBW4O4i41seIyb
bDpA8kRZ7GOibjnZ2kPzYNfNj07W/aUvyHNtbTSA0rmR9n0mL7zlKFt9WrVfMJtOaFyZMi/fYiSv
wfONem/2QUx4OKtHHPqfVpkU+jDnnpBmjFP0KK6BDXGiBsVn9AZd/ekSAs7GsDld2wEky9pxLru4
uvfxynzo0BiltLFULxOe7g0/Kfno90UJQqUpG7+VTKx2Aa2fS5m3MUO9Sm+iwKHrkvv9nRvwYzPa
utuGCnWXTfN4koZtbXyjIZBqrs78j/yoLcc4UHAxlmdA1s3eVXYMq2j6dfgE2yrfYnjBhS4cfRkI
F4D0Op9NZnbO0rR1oZ/qsn7DsEA/wMoeO6+DFKzRkbl+y3Ozjv5a4nyiznLvpB/chgCnRVIiKlWi
4pzudtkOZQ1xcb0pt5pnAlcTbmgYS0+cqvPDOq1RfvalQf63caQjX4zKYA9vroLYug3mA/NSlpzg
XeXLY4f2lWkpBItiOgygmR5oGl3cNgL91aNQTJaTTBl89DyBQ/c7kPwE6BD4d6s1UaaYq8PD0Kmt
YxFiAYWAeYw7vBR+z4mr6UnomZZG5TKyAHrl2801TFV/9Zx7ktkPjuVpQrFALlMGxweUHNV97OlP
6Otp3HbxizWWB2PwxJ3nTA9c0YA3OCi2VgxzbHSyXyJu60MbgXFaL17kAaWdu0Iex1hETx9XL878
h7JoHs2ZUkwlqfMqx+w0LP1jbKy3+GAwe2CjkRoOlqe+MnuPrwYRU4PsiOnO6Ga0YiBPXDTiFLYI
AIQzH7yyGPdJ6FI/5x8dXaURQZnhq86Hz4PRBczyqIeXZ6esqwdHjb+m3hyh8OHnS8Nv62ozz6UP
gVSjAQJJrsF30ljw0AF3FviGsKdT2xSHYGzumM0XxCAoTldR+yRRjppRGz/4Y06mFHbabNyVUwD8
tJi/+dX0mhJ/tSEyZbyoCfHT2iqwOY8/tVa45+y7LHjRjAC9opV1mwQFLa8eTfCkGtJtl4txjwYH
laYJMn8hmPQkykaNscvNu4l2Dih9RmFIsZ2rleZv48IMWU0WDZdoU+dEC/pmwTxyMTMlKHcXxvRu
fVfJHpVXAp0OcYhYRROoOMB9PcfU4OS7sqGh03uJW6ws5ZDd4yKKtk7scWOli4IAlCjBogiMm9bz
eZln57h25GklkOAwIqdahlJaQ9BGb3xYtXsDZwNCfEtrtz4mNHv8XUjj5Ujyh838bUyPiTn+TA2y
NArni2uBGdPkZl8MT11s2rwAwcioWyahyL0ZPoT4dmFrW8QN8+UpsmEzE+6VW/N3J1fQn5DdBK52
j7Y31cf1W6dFgxp2ecUJZBpOXhR+MwhiXh+QziLwIoMdfEfhSB5MMKqvXo76I5qDY8eR5WWSKDOn
7tmh2jxl6VBu4Wl6eyAgP1qu4lXZM7dtNBuXBnXff7KozVblnZcQQNKZ9UNVEj+2zkB4Tl3EXQ71
P3RYlGaLRAhu+yDdR6+v39eGlpiLaRuFxCBEeII2tgK/aPpmt5WLFgNjAN52p3Coth49+ljbMJrj
g91GzAWW7zilztJG/UTyhoT6D1uCYAP0wrOuDyuhAFxocZBFER24lAy1eTzQyUQNyuFxhDcIOhAv
DgBRGms7YTHstehF0y0kg9ToByapYXyVJPcwNAbxpwq6RdLcsaT6HPjIpGhg47qPoY8eK4gG+5NR
qDtiMM/rR48S2sNVH09HmCLVvi8SdAI1ZiNbJpAA9Cv7l/UiIybmMVFIkkYpRyiotr0x7NUicolm
aDq9bZ1SOwg3BsjSRVyDHOGnS8zXQ0tjdR3qkA/7zaC9sCtdAgd47UAzWzBU9VRyzEv82/prAz99
m7XNAZm2MTqtsr+Abrkjg1FssawCp0AYdqCpPZGdQT58SaMRd/OmK3FjRH7OpBY7igh0+xo22UND
1+gaNH568ozqEXTg+IiX6NGvNhlIurdOzb8tp6G/UbjDz74cf7aks94xIiJGkW8x1yDq/Uz/HN2M
ND/GEI9wJeWdVIxosVokVojNBeV+4CbfY43uw1AgOmkvMOfIsJ59TLhUyvoV3aP12jiqdhFXp+FW
e9100YPvPiQN7NX1YenR5j81vB4QkvQnIuZQ3lm3vLzSJiODqDSTQw3XoGUlDj1yjHK2zTAI9WYG
QHGsZecSNQ2DD5eqf3INmLad3XP72RWPHWLhn9wjKjN/Dk95ZGL/0t9c8i2YejdHeEAnkuoSorGI
zKUQu+GPAaQYd/0RNPTBC938WOWDf0AxOR+QmS85QEw+tW39xDvU7Pi50Tln7rdNMMZAfKYd50+/
0ygoHs2a/qu0XcZYCYGDyv4x+DlI0gZhSalD887NIGZ8SFkqMsgQqhH7RYAzIhOyXU9zMJg3a/nD
aVt3Ez+TINLf/CzGW8KGEUWY07pFYT+GWn2d5iWfsZ79TzOVrYXf6Y0hhrPvRsQhFq/sHjmSfonr
sd76AWVfw9ubxl/sIe92DRzSj/V51HW+nUD37zyDC9QWDeIePR3hialTpeXRUR1J1xxxz5gM9siI
qzOykdPY8rsKdDurLiJtfhZDV510x5QkZ2Rx9vKLRjN2IstB7ka/sfaeg04mqlooEZUi9YSNZVeQ
j7rxYyGPNlEmsOWpUxVOtXDkLIoS8Orb/YsVw8FxbBIOTeXT+pzhwBiivhl983ndiuywz2GB5i4J
O9OpnEf/PlN7LxiZl5ifE6EYc4TNeVDwMKLlTGu18r5KLSimfZ9u4woYaVfZ30s8MVvwINWlq6cF
hX8VVS4+1jiEYQw5neSdRB//yS07shFio7m5of9dDuVDjyOSIW7yNsXO+IgK9To54ppW4SNflIix
BWjbNdaN5qIg7IQ8inXlpdjdp5ThymNW3PL9F+4sRyXpnksDnUNWtPaHNa3hGbwFWuHY1A1g5IiG
SAQtqqssmq2yAohQZmfGfcimDO+VhzU7MpCMCAtWy0mOIyT+fqbEBWRxE3Yph1HnpSWG5mx3zq5y
01tRGsbRbWmQ9JlFGLa0f846RO5PpkvhKeYY+vM6g40dEW+VJ9JDUIBeSsvGOI8JW6FGtHlxOe5u
6ZpSV67yCsB6V41gQY/xi4glifDzEdBwQA07X3wreHPM3ryuG1hfEgVRV/XZnfyPX7UepoMqvUM0
pI9qSS5bnU3LnWVmj7LGaE/W3DEksc9l6IorPA8UPnF3876tBVyldkZeiCNju3QpXljASgM24zRv
I2MOQdTUlM2s8qK3P/cVmC9cIhRjYQLaxptAaZLOAfW3WoqTJ71gkdzI+GYFYY8kquxfpR1ZG92J
8KQHAn5SZbrbruBlSaRb0KqkGiiqdCTa0v/QBofYcI+jh0mZfOCOODnPOQ4Y+fYzgBBdGfnBLfJ6
B6es5Y2kIs1l021dqwoeuHu7CbffdR2ap76RnPGHzotKyiBxqH9rluprPSRrbzZPjrx3MKog1mpt
hByEinWBwGqX05Hj0BV4XrLPpW4gvqtz5WgHJF//XGu7PKfdgJ6lZ95IFHY1fMZ66p4aP572ZPWg
0mgxpnVUcrluZ9CcYXEYdB7d8wiJln4sJk3Y5OGZCdlwN49IlXqfxYkFuiEmg9pEBrvGi7c5pr6L
Cmw4H5wqhUXavAoRSg8mvN85EekT2YPQs6P2yO09AhC8yERH1zhN3wkzGDeNaMcHJCpRxkiocuOf
kfLzXUXZDPI/RpHiEJOoG5q8qia2wr4j9mS5DOHX0LLojIwT9qa+/O7G4/ts9wU763Ah85ZXLKRH
L5tb6Jlk2Jq6OU46+up6c3bXuNkuCrziVMw82WTfnASv2rq9OxEya+oz+tUa6aA2iLNjJovSAyGp
iXEZc9WNxiaqCPFYFpX/vJ41A5C3ncsMV8hFYhOrz1Eee9cVLOT6JJOO1nMI9mzr9INE+RZbnDJg
eGAdL0+JzXwFdcrdqoAIR6PYr5uthZjsFAxhjT1XTnyq1OVUjMLTqSwGcg69nAyrudt1L+w5SJRN
Rp5GkotTnp7TZIElhd9Kp4OGZFOu2Ar+rgNzfCadHq/oxZ3B8Lp2nh5qW8GTrwO6HRbknyo+jujV
gMd8C3Uc7v63d+A/HE/YVTzfl77lSDCafxjsdMvJZqpa62FVHGZpFD6YFkRjcelzxKZtT+HmmzQk
NLiwkhAVPPCoDqw68wBv03gewoLAeiZi2C6hKWcb4UXqDTgP1srYeG7NxMI7BijAYWKWckjPnL+4
M/7rO4CSMT1HLoZv709DEOnUdHoI/3sw7dlD3O6VBzep1H2kl/i6dkO/GXRxjFo2VCSKNWlKbEJN
WLduR3Fywsg+TK0zfm2cYXM++ROjJzIwfnde+hBCtfxuGK7awN2O34jDMrd2mv5F2m/927UOyRS+
qu0F3n+AjZI6GPouNPwPy1bphKTs1CG1qQUnIC2DgAoZlSeehRmNAEDDsCZVIBPqr2SexR//T4uB
F/iWawemg7fN9v7gsPRN06eqiIyHtTo0SlF/LhkMTQ6ZRbosNRKOieyqsSXJI+MUUFgjHRXK1avv
jUwtRgSn1rKFRki16/pbntAdy9xxUQa1234xYUHw8zfaEyeIAc3L/36enf/8/FKYi/HNsh17MTX+
P+Y3anX6PO1sPChH7SfWz4dQaWfj26M8rQcOeju7GPkwXQgWzyA2jP1a5VsYQMmN8C6GlO+RMvdj
2Yg3Incunb2LCZB7K6FdHUrvLaj7+jANGM0hjgEab+ZsFypWqRITN2pCq9wPKHfPUQXmv2eqTjpc
S9VS+n9BwP4bdOmA8TAp43wMcZCd/+AGhLks3YFQBrK9Bmo+VMa3IZ0v4LXV1/Wst97EEEYtjQOL
7Be/2QeJIl03Ap2PoL5kfrzvhvnsVHF6LQNMFxnK0aGMf7nyfa1HzNavzn+5Sf/mJ/l8atOzABTy
yP/p6qWTaeetTy5ZDV1prxOAdBW4IXSmLw6zG3IVUFNLJzhGNqE2aZE2+8FgYpYnSMcm9/Mq/Jj4
p+fSZk4pRQbZG6PVeYlko5irJQofAh9gu4Xm9sMzspaVjVVw1xKb6Y8V3nHgAbW61K/SI4aCmvOv
zKD//KZgrswAV2kQ/MneqgSj97hggEI+Vr2VCWIqQrPe7VTD++pnh8oIW2g6hHuSoy6mIYZDZBH0
0Miq2NgufBFzHGizsOihi/U0aewcglYxK11esQsyRFs5c8qOGchf7tK/FyXukgQrhaHF5Rv88XRB
9lVuacChgXVzZ1YJTcY6ybf5BFS0y5dWTTcUd5lD36JNcNhHKRE5oqFQp7KKoqrbpWZNhq1hyru0
yclo51wbMndDmZhTu+TO81yIr0rp30irJLM6LHwlHuwDcCQClpd+gRb4xSqcN80QXNZD6P/+kta/
nZu+KW3sh9IEeAef6Z/rxUJGGyIjIQ8+bem2zLr7auVZtMdB1TL0JW1LENYWXeAn+o/RAioCL18x
vjtWs0Je2WX1pW6l3A1m8koWU7YrCxTOZQeb5i8f9b/uB/QJFjVeHtIC/9iqDbO3mITg/kpyXuGs
45JhhuvRVvjwTVKlLoZgt7P11LHeMQwPZAl+fTCr/39eiQ/VCLAoZCfAzv4fNunB1vZs9Dk+NAvx
XDwmv9ugce6dg2occydzy8eHNjdnJ6GJveA3wT8kujivy7/b+AaJs3X1F1+w/e+l3zcxZ/K02mYQ
CPeP64MjC4cHgJGH3qPhWywyY4TK1pjMJ6T3xJUtr5pVejs0+4KT56BBoQneLsnMd4rr94oosC3+
vmxXGYSYx9o7wkUf7+0axWRl+r+xrGMX4RzylxPMfwBgfKihkrvqUHK45h+7Foe8SppD4z4sen9k
u5feRH4fKHxu69vk91QGGsc1c+fgV8U02FKJ+Git5k33Ui1e+bz6K8nwPx45lmkPB9ZyMMEv/M+3
Ay+3IYoxkw/ry2h7CjuLZ/0eZ6A/TotvAxiHeFQGUV5AkmAqLe8sKSJ/PZb8xzrKfi5NDqpm4LDt
/fODGCRqB8vo5SGf0+noGOy4qXNOOZQxcgcjRoVGchjj63HOyPJajqgVp7mAyfn2/6g7jyXJtSvL
/kpZjboHoEGLAQcNwOFahBYTWEhorfE3/S39Y708H1nMdCYj+LpGTaPRXjLz5Q2oK87Ze22UcsbC
zGSf9RpWaRgI/TL2NRkTfrn/UanQSN0ko8LYqw24yK8/29/sTk1+co7mugTuQNIvnq0CXJ+9iK4f
dbWSt0Y1PKR5YZEDKtaYgNhjgDumFRVmb/kohlvfxJzTkHT3oxwkoGm4yodQ+pujZiJGVrDSYYlo
Ul0l3WMmFyqmLH9YNJV0AxKWJJq4Ezdnb9s3F/KbZ8CN11TeT5m58nJrVapKJgSKYR5D0RLgBwv9
bdfo1z92T8CSHgYzPIaDrB7VSV7SfjBIlDpzZffFgKHkx0n6xwyeF/0qd3CDYTPVk/EwbA3MLcOY
+Nc/fuK/hSuc/ti2XqQ4XPzy3wl12EcgmJvis71MdfglCOL/q+gHdu3/Ovph+zK/IC9t/8//vgiM
4N/6I/jBNP5y3lYaZ3gp9FvMxn8PflD1v+A/liVD1U1WYtAs/xX8oGl/4QDDOy6BXdY4hGCi/1vw
gyr+RdNNnMuQ9i2+AchzfyL44Y/94T8OKTrqYYPduKbjmZUgW8sXh5RmnJIsVmV1KfhCNVAZNehB
23IG02NnKRhA9zmeIoVIUY5dtpBZZ+VcqpYxQjXfn6/IzImxIqb9xE5FaHyx8IZBaKpdp1PDuiPc
ZwYRKwV1tuplYW4+yhwABLHzSWN9IFJu8w3qZ9MEfK8GU3yqG/aTaJh8YnpdDeek6PqtVY7v8Lmx
kJliFUgLGZYRqxAGY9QHaprlt1FL1PhRUuIaA34PvPIq9Ics20wqVY61TOOkuy+muRWh9rT14CQC
ym3Mm9D4lTcs6oLhckgnGDKQTT/ZJbMWKHhVI0FfZWZNSYiTO3rMuzEgsmpC4yzn0yvt+RZgahwi
m/EQa5T1XZ3MUv+eDz5yCHKW9SykNhGUQmIAuVEKkNhVMoroCSuLQq+RjeaLqNWkJrdN0tWvoWgC
LWvL0GmyUtGhlZ03k6+N2lds2QO9RjKq9XlOy7jrRLQPQTbkmMWHUhnoilPpDPH4JH1V97ROIl2f
tpRoq5xKHvLbfewLcr71rbH2K8fIx5hE3XKMiTV2SGLKivup0mINiLVSV+WyqgP9GGv1BwpSX3g2
okRvrwmbK+7R1ysWWFM1RQqmq1EWyPBmxbB5KemJkxNLbNuMdE5RhLSw06YV1W1h0prfCe04kRpU
FH6gLueAYMhbvGUU+GmZaXHviF1vFLuIBsmIminMoUIC+TJpJmAai7CHIqzLxXt9UmfDyckkpkVj
KhW4JTQR2nru1Ib2kBRDyqCGHhq9MlOv6/GT0ejJZPGdDIpMJTsLl8hN3qkd7ROih8bKycIxSJEY
zeGNgX5kXCFwIMJAlwU0Dhjae0Uj2SIzsc5CG+gOXWXSQFbnUK8fBoUq7JYSsTrfRGpQz5+IpiTa
7MFUCAVCoCrsRdmdxaC3FBQLkq7vTRmCwmrA5dBC+0oFBaheUlZXYRPV/gODW/mqNbMZsmVw3hKC
/lasqudQ3FnWIcgb3z+mhBuwTZ04RyA8bOfZJ7URAqKWaR5OpLI+FaDDQAYJvdXdKnqAPw+4E1oI
wc76VKKhI1T1CNywkJDdsMgMnWGRdKfNGHkz/Lj+VTzOFcZCORpFubSloUIaA2JSzlV2VaiJtWgh
l4UQVggYDSFAtD/BxTEXJIxo8eYMFavWZi9oxMYIfdKUHoINZIQ2spUo8hC65kiQyy5JTlKHcs1V
jAaEri0XWV7ndluiw34c52iyUEMOYLrioEmGCZipmqN4lblkzr4dFmhi2XTyb8h+6rN41za+Ve6F
LghTFlCiOB5JgRZLTuhqTHYkhD4WUkRepniXwsPz92TaJNOtXI8ikS9kpLZcXhxq1XII/DBHwtzM
vjthO4TXnidTeWUk4hSzO88JCyU3bi4iFXNlRsxqVeQlJ5veyKbnkqMpYASplHJXMOVcYjM8D8bC
qlA3nQ1UxXGAEhTuQsHXtAcYDh1ubN66BABXNsWeYtQyQPBaO/sWJcnECIJiuKNdrApDkuznPJvT
60YZZ52CuDWBn4MJSlCj3SS+zBk9gBGY3hZWjN+wKJEl4FFnKJSihJaWU+jksyZcqWk99st5HsKP
IAiNcDUDLhF7WxRDWlahlgzzqg7Ar600WHb1OdigmzNXqprz8VWIdHxSdQmexu07pBJHiJ+kwY5j
d0arTTJlIny+kRw+ErIqlm9TVglgpg3kwugUhTS33MmUo3gP8p66tsrZhHKQPwEdJfSSEnNXnabU
D5tqK7cx+ez7IGd1va0basjmoazUqAFdUIe+iCBziIlGhvhLuhluoQRuXDTTRnir5DjT73NRKeE4
1yL4mCoYwuIlUmed931W9ZJKO1JLaVVrVlx/wDc4z2BlE4URZJ0iGMtbWS4pDPVUbJ81go9lzL91
k8xk2KjxgGQOyiScRSvOZYB8YhE+1doQzttUzeVz1ledV8/tVHfKlsNChA031JhHlCbgbAlLRJWW
4KK0dIHUs08fGr4s60DvU27uc0UER6OlWBPs0mT/AEOyS/xkZdQmfJlyzMguUQQT+0cgDdi6J03N
Q07cvdyjcY3N2ul7lf4l/2OSBddnvops3TAx4B4n7G66m+M8h1szaFji+mgim8JPfYy2qVTl22LO
euRqGmIwdgKaQqpk1PdG7yTwVsva5YlP4TVBj5n5YGkl0cC9VA7DIwwkMdipWq92J7XAwXtOOO9q
duWS2OxUah2f8dBJcIiURrFESBS5b20ss5RILWRzHmVXJme0bDcFSoQE3A/GbFXinWq9gDTa4X4c
83YS0YVgZlwbFcJRsrb9rrurEp8gNBH2SvouB346PWu9D/Ne6M/6FXEQBCIvJdhRLkz3unZCpSpD
GCxBmrr4ykSr4iaF6UgEu4+IUOabaJ2MUDXr0xLb0rjKNSm1jlpoKsW+LeNcWDUN5zYgkwFR0Xdj
mhvjR4iPLHmYLLnSN1YE2wXdn2AJza3QqmNG9yWOqeYo0RTHqj3GLX3LPM6S7D2MsLPu2qGK64dU
mfIBD2QTlo/TaAITcLRRVWk1tUYFnFeiQrqNshg/iVnXxPOgsK9zR4FeBGQsD1giAdjUdUEpTMzD
ayyM4oyYMi3id5UHhPNa1X0hp4UFrl5i4hXj4hb/PpkaEx4u5N76PIjle2hOU7iKIWqMrD9TOBys
WslyLF+Tr3QO6kMfku+YqbNpp33pZ8dQIN3dtay0GNFUVhSy7JzOtUBZWAiH13ZknrxCvcSkZZt5
QonWDaD+J6toQIS9rM47myQYfHpkhWHeF2LUZ4JTRr5v7GoxrmOKrCMCQHawRrFUs7CWOlcfsgZk
AWaRgVwVVTCWQzFU2qoI04o87lilexXKoNgmd/S1KVjKyagpVDPiunsaIivrHQxeEptdMDSmi34j
fUA7jxRjKOch3wxqkAZeO/tp9jxkrG+QWTUqrP7IzLqr0jYn/iqZa8yOVjCSCAmLO76JSkmX9uJQ
RMYJ00tu2kZqUZS1IwtY1AIJhTKcuGs5/btG5N+0Y+Qh014XR6uHu4BdzEUFD/kkpgl/rWk9Znmk
eHN5q3VpVlyP4wjGvYtGs3gWZjnLH1CepdFdqyOdvDOJQ2lWaNqUZqFlLZlcNTQZVF46cxPtNFS3
iKMMsZF3s2q0DdcUtx/4ifX5EOaNIa+qwBIMrxWzSN3HYPuHp2oAeuPVhqFC0NUEqvhR3oP9Ned8
HtZpm3RkwZFX2kqeVLDl2FJtkcoryZQzlGUaso21Ic1DeaxnRNarho1Stw3JE8V91GSjodHZxezz
XFYJOUZOHI5xjRqpFZpnk+5OfIr8gYzTao7h+s7zpCOmziorUj+bM+KrsWuIO8WyDXNsHx459rTZ
Jwjc6bU66FpPHEqVlNpmDhCBP/tS2Eg7QbdGFOHGLGvDvDMKs+3ncwgqMVZ2KqrFSEFEKZt7qFhx
ejUEkT4/oXeaxbWOJonA3a4tBnKK2GHF64EtaA3tUA+snaxHU3+nSTWEYkzx4SCcojwe9JOU6lK4
qodqqFaDzwe8GOURv0wV1P70hk0kLA/13JGCIKHn1w5y0qc40zvFiBfDwAzKfqgtxpuh1EPxQ6/p
TC9VVlr0ycyQ3ZuuTMWwrMD1QVIwSMWxFkLY9MnHFEUjrO9h5rSGrHni4lbjrMQkKEP60TYCaKHp
bmAyrjx/kvzWoY4ZBo+VJIsBJAgwSpiQyqw/wvxRLbdll9h1i5Ilxlqxvy6N6yo2svq2qWPd3ApC
Lp73DoNWTSvJiCvjwMyl42aaZBlYUaoag7zt5zyW1ynxp/VbozSUaJSgk32XEm2n0gazymwlNEqg
sfHg9JCHCB3GKl/38lwFq7mj6FLYHMor3xn0VBnYnZUJwJNpxAFzRn9M6cGYxhEdb5uXVoO3TDbE
20AOyNmxFVi2uNPyUUHkUJaTWC9jnSnnmpoomcytKYaY1AcAaUyfosX8UWp6uSyrPlT3ZO6SVN/Q
Dm+37HmrFFPQnE/0dDOOAqecE9dwJRPnZtGMHFHO7GE9d9G2izo0YWKYtTH7Qcmcb6o2BGzZa3ql
rVFq6PKO4FBjdqWEHbFbJnnduH2cVFB9w8yHNifriimsS61IzKuYnibon2xkAKLKGvSBbUQmEdlD
lnAqYqPv3aakvkv2tTFsB0OLu6UGpKDaZAIs/h9643lBLjAduHrO5IE+vdAMwWczxudwwSwLkxpf
UNkY2w6R1bhOklnssC0rkGJCxSqlDxH9WHIj5uTm+oTXTgSbRaS3Uo1lXea8MoWSlXh007T0c0Rb
GWn2GCB02mUW7qpF1hAKuZFZwDJxDesuix57FSKsV7LfyT6ENDH7dR4ktKzshDR6BZFXiJxpF0wo
Z58NPS80YiopsAoeG+8y28g9ePyHsJbPKpphao2zalzB3+WjJVMq/xk76jyvhAHxeI70VBFnL64m
KXs764ii2hbScQijfdGEwPZ3iZ7JeJ4RLWqI80PV3OFEjYNV3Q8kJwmoWwC7as101srkFc/WbUuz
DVelztrr8k1RmrCVQTDOot4wP+cEJVo/DzCS/IQAsL4dpkjDcSfkyIU4fGfNW6gyI2/8oorUG2HW
Yv0QEmY7fgRhLWovo1Lm81rLg8YkVN4fu3CJCUfnIIp81Gj2U9TnhWwLGG6oN08Beyg4LE1xiIWK
F1JJ+vA2NBDNOazeFkY/TsPpoynzuCq3ByIg3CSFlhD5x+nJh6Lcy1rgzCWiAfTOpdE/41i3rDUR
KQEcciPOA4+tZKUSPgvFHmBeHxsbdNIpHjVUTVXhFVImqi9IfoZrYAxsjTLEluKtVaBEu6nw0p15
0lEccTBU5VC5j1UquGxPND1Ud0M0NmLG71M2ftWiOgaIrqP+J4qLasS1rnKchacYzYA/RNWclJNK
q5ZjI+fb2noBqJKM0wJCoNYc45Z3Z5WDaB1XTSjHA7WMqYsORTj0syeOhW84oRzm6ybhxSQYXNCy
E4ZKa3gYJjkBVFsVZvWAy7XOllIMkmKVa6mv7uKu6XFkAAdvl8waWHjiQRhRXfGNDm5utim2BWTO
WM4xFSMnG8ZSWjR9ORnvICP8fOdbQ2G4rRJb7qxqvis3fZ56zajV+n0DpwWNuS9P3aLu5RYtuBhn
MorOFOEWH1TCFtCpaD74y1yWlOgl7TngHAeiWX1AZDLGTxrqtCRReJZU3fCT6l0JR6OZ+OMJme1a
2o7u3PZSezcrgTh9hi1R5u4Y+B1Fi6CmAARqrB/iZ+LvoJhzXpvz4Sqtxdq6n9QqNCF91GolHDJx
xCVp6r5e+fZgDmK9yVR1qtx8jKB8kucya8ZeKag+IHhXhhrknp5hwmx6uUb5BW8jU15n5LHzIosN
Jhtyaoyy0R01kIySnIFa0Kg3JZL2Zglz2Wo2wRBinbtl0SXIqoGLlaEdpnKN6IzlU2t72qR9WwLV
IVdlus6BLg/vs459wm1no6vXcYKGY8OZGJgIHwxK9FAoGhTrZYftHqaYqOopmD1BSFQEnxwhjbta
Eep2ExN5nd33EjZKpzJpnTe4D3OrSd00iYno3haBHiTJds6CPGxuGiOLi1e9hgTjBmnWhriAaik8
B6Z3sAgKPH9UeLyUvkW+mpnX8sWIOUd/oJMGGqmK8rlcU9jSKxROMX5OY1UocmDQ2qyAcsIr74q6
8R/ltAKlfq8b4I6NDbt5UbXuY9LhyuANKLyO0lKtklnlmWt93V3pmT4Gw0JTMz0D9KVPWhddkzjf
QwquTL2Q9Hd17MPK9IaxDXVsaalGEUSBGzYVSz3kFcMCghOLnGwSI5oO4TweAoyyM8HXlHB4g8jj
jEMiRN1inEN1WoZtH1jRYhAVuiK+D6eutimwm0qzthqA/aeUzm5T2gN/Ew1KwjWts8jvXKAEsGh2
XprkxOAWiAfzW7Flil3pdcCBAZKGMFu3P9X8/9Yb+SU/+KLzLWrGWYChU+PXlHNb+aKJWwodXUPE
BR7BVMueI7InrSC0jtfSVR3YhJvbkkMY2FJzgwcqVNL71+OfG+v/qOETWnweXlXQ+BCqIJnaRQ2f
CMy05XQYn2l6gHMAFA1LqNEoz//oAtGc+X1O9Lm/9utAEpM8L7QMa1hmc/Nr61CnI4VLUqLXywz+
YCgK1EWYaPjDv76g8w98OY5Kqg4NCaIwuKm/jkMbIcSxgngzYB7ec2Qn6ZKd/cmsCMi1YmFcBwGS
4q8HvSAocxeR7akIMEyiUBHyXQxaqnJWUWHOqORrrFoj62RLHd4PMRki8MWI6JKcfvX1oL+7UtPS
zjh++tUsc79eaU+GbcN0yh3FrLzy+7FYip1cTDZzk7/hEwrvyICp7r8e9bJJLuoiKHrz3IemVX5u
Sv86bG32AGN7MfbCtbmcIsdg8nfHFSiug+TU4WNsI8Fy4m/u8OXrczHqD9r6T4IyFoxA8GVG5boW
ZdS6kDW+vrDL28kIKt1rEgO5o1zdxe0Umphz+VCnHvk6AAkQi5Y3VT+qO4s+6+jW3YQ+Gj5r+fz1
uL+5MhW2v0FCN9g0w7zgqIvqYLGMdqkH0j3YJhwvNz1tsG9elsvv/Hx1mnr+AA1iWP/pZclGXRg6
arueksnlp68Z0zv8RQ3/YoZHwU8l/5v35He305TRpIo6V6Zdzmuz3JVWqyCd1SMr0R5hnNLHGkGo
aZ6h8rU4fphAZeSQVJ6+vqGXbPXzG8pEilhJVFSNkPuLJ6lWFntt2B6eAQgmXise0fBea0flrbBs
joFbvH494OXXfx6PD58LJRuKdu3FFE7ZH3tHlyUe3YURgQiez56I3jwZTtSTwGRIYe0PG2XSReNa
4Jw/PfypH0DSeK6cnXVJI1lS5dv89ZPEDcDKNLLAR6yDNkbAldLIK9Avn925a9lXVyWHga/HvHht
/xgTrSxAApN28w8F6E8fZIXdM05nY/BI08oX7FaGdVuH2TejXLy2P0aBPcggZH4Y/OfXK1OMTJf7
SGITTZy2PZXtsCyTIWJ7jLLfwE/0zepx8Sh/jEemgYxulcwW3p+L8QamF7kKR9Jus6sQhzzHXvlZ
t94p+zwjzzkFNJG/mXgu01XOgxICILESI/eV+GR+HbSiWdr6DarWeN2uu327Um14YOt62XyjzbrY
a1wO9OMH+emZjT1bXJP6oqerj3Sm71EzH/OkslGJ2YRRP0cp9M5k+OaeXn6PfwxL/vP5AcqEYlxc
n1gnLZVIrg+Z+kLz8Ga4mRPsrCXoGVf75uv/zRuDwvOs9USJy2J8sRRXmcwBSeHY5ccWAQpDWcUW
xsHBvC271nyBPTjP31zgeYb+acshaayEBCsZiJ/YRYmXQ06jTxiUqc5ePhBRjzDRLGU4kdE338L5
Xf9qmPOP8dPTU1q/xhCZQCYOOUkYjUwTMJQ9KS7v++TM+R+WX3/i3w14vtU/DSiKhSHHEnI2vaHp
ZVHCTZBFyIl+iFv67blZ3Xw94D/NKectBQ9OZjdq4Ia4eFFCsg6jPJQBJrb6Po7ynZnk39zE3w9h
IAGjb8tm9OImRhxuTJAToxfX1rOeDuPGx2/wjZDw/JdcPqlzGYO4TQayLgOS54QzbFExaxXpQ0Jr
tGuv8Bx9cyXfDXIxVcWK3k6DcB6EhMZw3mHcW/jm5usn8t0g59//6RWAygb4TuKJ9BZE0WiWH84f
GMph/5tYzN8+l/NJRKdNxxR4MdHTAdeSJs5Hj9zcai2HaXIUGnn8sxPgjz3rP0Y5T/8/XY5KmIAZ
QJr1FIB0K5WVZT0ls3ki6kRwuUxw7LIYYr1JZjdImmb99d387iIv3u9SiQFaI9whP8FAii5RYmtQ
Ev53BpHEi91Ikc2knAQsYZmsWUuDzIhNo9N7/XqU370YBjpQtlfIzRCn/3onU5iuQWmBkqij/gpR
0aKTEjBcyjfeiu+GuXhgxDJU4XCeWkO1HOxYFA8RwGUbNUTzzQX9brL7+YIunk0zRlUvozLzrFKP
H/sZnaqIVoEwI7FfkjNtrQoZCPF/6y5e2r6mssyDONVnTwnBRCApJ7+6Mp++HuSfVkRe+p+u7HIn
jmuqH2n2i54kdsugijeEsd+eHaOtaXxzPb95wXWFJitKfmjd/7QTRslbzPS+J6+p/eKQE1yxakSc
n19f0G8eFUBug5oN7hWVGsav754BHk6u+3HyKPGA4Z5IOmyCsIWKaUGh7VLcgKbx8PWY/7xJOx/r
DYnjIeY2U7lM92labCWd34MO8aulkj4HoUyB3q1Myx2UyjX7caPJXmvmf+7ge95cMO4PXTr7e+ny
YsekyuJSylovUR77EAV49c0Av7mbvwxwscqXgq8CfR9AJYUqMe2dXeSWV+MMKWFqm/df38bffM9k
9ZoG+mtMLTRRf310rUxQeixyNZFwajET5+21RNHrxyB/SnD876mJj+VHftPWHx/t/qW81B2fx3sr
SpSavDwImv82vvvSvvzyi0VOM2a66j7q6fqj6dL276La85/8d3/zPz5+/C23U/nx1/98K7q8Pf9t
QVT8Kg7WmM3/taR4//L2UvzH/7j+X4v/iYb4x1+4fv/rf/La/F1SLEnKX0BNKxQ6zh1sQ+dpDx9N
yx/id0iZhYGIpYUDu8K/kxd1G/71P2X5LwR1iIZ5Pp7wcavyf0mK+S0JD4pKTYgapo6q+M9Iin88
/n9snNC8qpwmOQpdTL5BMtIkRqG4NXp14VuHpFDuRmVPe7y1h5OvLeTBx8jqDds23yWW8s0M+cNA
8btxL5YXMVQbUkOLfst3PXebVLpBX3HIgzspNFdiJTtHra1f/BSgU6Dj7h5XpLcK4qJTrysAc/wB
EW6fPn+IImHQKRS2qXQK/TjAlSbzZkUA4dJMnjrwAXmw7dTZnsbXn57w6Y8f8ucCMiUVvpnf/fDn
D/unzYxhkdETB2G/TSIC2z5i7TWNniVloU4piNEnbfSq8i2XPo3x0L9J+ioM3Hk4ifFkWyNgztNg
1UQDH4Sn6JVfZWfqHswOeSfJu30rQEi4MZK7BFxwnXmygu2LhomTN8Fi3BTP1WeiToRs2YSkrOh9
7fNn8IkYlj3Rrbx6Oa38heaWbrPoFnQDXEQBu9mObKIPF6YbOQKHwGSRHwX71bBpwy1ABoa7eAc0
mITxwn8gPd4xZE9Ob+XhMKIaqta+9KSXhzS9y8dNJsLfuEsqhAciPs8HBII2/XNEQJQJNDcln74/
iqVHyBPY+yndPDdoHDccdrXoSB+nuhYUx2hW+mTTHmkLT2tEz/cPLWLRZAQZZlfKVTJBGSLAxTH0
VVrfMiCBVG0tuRJto5LIlnqjVrshO6jtfZVvkgk8wUoibDlcSepq7E9VdzSDDegJsV8r/bteTO55
99yvsoJMXo8euK1N1+Hgoxfl5G1nK5F49dfQ7e4aZakl1+G81/ap5tFrVRcpqvbrZiDU2CZkpHTa
e0Hd601v49NU6yOR0PwXhmOItDKyq7Gyo6eBuAzMvv2L+ia+dQrwLidHv6eTdNig1ADbwd/GCyNd
jwa4ohauvqO/Ff7RfFXD9IlAEG5so6+FcTXcRI+j3HqVJT0QSQyX/UAY0NTcwi93aPbbyVCBtwyd
hMcu7KPOlYptlvh0VF90GVmbUy9TzeU+hYuRABBIlDo0CZjDK8XY5rmr3M/8j7WQYy9DgLiOpvtu
imgtH3R901r0K73Kk71+gaVtkW7SO2slbzTP8jRPXFiuDuMJKsZrHn2zCf3hPvzdF3axNI66lIWt
aXVb4SY9+Rtob6vwCOtgr2zyw3jIN/leOmXfHB6l86Tzu9EutjXxWBN8mDBavuvuq0N9Gm+Ad98E
S20RH5A8Pk03CCr25qH4fx3xvJ37aQaRUTIh2jW7rXQUN/5GvwcGuQyPyR7uwlHbpAcQPyv5wTwo
t19PWhKOwH9xlRc7gD5FrknYVkfaVlU5cI9QyDekZT1Yh2gzrvVNeksWU4hY/X7aSOtqpS9mL1nx
CWxqr9vw/3mQRNbNJt9Zb4rX7+pTeyy9aJufImhFqZc2q9DftzCpJbTFLoHNqKrBSw2eTLqEDNrb
EdBkE6lJsk3rkM8c4iz37SK15b0FOOdVyp3hKhpd+HIW+3FM0LETL6QFrhHDgRi7OxTeldEsx8Tr
prXWOtpjuSPCQOSb27X9lVg7YuWV7ZJEAKnZBAdr2PpA8LACKHZa2dPnhKCby75PJn4xEhPWkVFj
6596gfHAzpbZlbhHa03vynyprquDtb1tlkpmw07UJEj9TkKVEOVTn9rdI23C6TQJtu9lxIJoTseQ
awY4zoWN+3QRV47pltpSjV1BclSmEthI7aoLkLYsq2zTVR/WGdhaflqPSfOWlk+tci/nn4G4ro0V
GK7xTd4PW+GJSEYthg/pxstM3wDx60S7/hBf4z2RAJ+Nhp3Grd+C1/kJiGwfu4ToZa/jSby6j85J
7NAIn/vOCTK3VhzMMfxDl9r1GQe9EvXzP5QtFma7+TSgUr5Fh2kRrYJVda9UV1CYWUcUh4dkrZrt
tAWzPTzo1+K1eJWuw1vlsVskNrwzPsl0X6w6p+Yjat332pFd3YNtcoSBTWLMwPTogUDAbAAsNpVd
AL3gtdq14tL5WeYrbU+am606FKGu8AoQVrDABL1IDkXliE65g+zuWUfxMzxtAze2a4fgaBvXNMPH
jrFOH8lgPHb3esrLZ0suKTXqAnzkwlzDxPBwjm64xHKNU8KhVq9ELit3aJcP05FMkWcYR611FXBc
n+4JsrA5qNE/LNCRw+CZ8lfxw9pW1+VT/cRLQJxxlSzUGHShWzcrk9CdBa+ntqgzW3OCT9HL80V0
l251ARlTvzbzZXtLIqYTHiWgf8WdZoBMo0Wy1HOHKCnpWpxuCHtUrsQTugszv9YAh12La+GqfokP
2lX1KF1NR3MnLJihF8pOXmC9cia3tWN3tm91J1gRSP5oeNrufDMFJ3T8zXO7tvjTsVc5uZt7oZfs
wXPbT5ID+OxW99olcZarynsanbdxYXrTLnnH4xE9tS/RKT34N91jXzsjlwTW5pRsQJyf/zbVljbz
hjXLRY+F7OAlUZYtAN8coYArj04zLKRXCVCZKy4SHYHytkemVE7qgoVfrFApsb2w9ema925kDY4W
ucpuzoZC6REuTZS4rb4jHSgeRQvZ49ZEGsRO0ZHy2UHyoXvNTbnXfbefgHLZmSssix1f4rzMsDsv
ynC0k522EA7BVSTcF88IX3cwSUdiKDN3+BwqwvXWEy8+EIR+2SiohAgO8UbLk82FRtL8s7oIVupG
8WJ2S4DAHqQHZaUu2jVkVHOZNmvJ6w7zujtUB32T3Qvb+TRc9W+40ccaEZJDIgpfZDPZIW9y5Qjg
1d/i0s1QENoBvLECxcuyQi4N0k90iASIejeyqLhuEVINENXGK01Z1c12bk+yYs+iU1FzQRVjpIjZ
Tz48sWkxL4ksooYKleMm2Qbbdtckm6K8l6Wn0ni1kmddeDAegzl5akSDcHTbj0Q4+YXd3AbTpxAj
5l7Ed9Cox/a2ydNXoFSwnpwzrlo8z5TDKt6PKJxfLfKYyRmfkAP3NvzE8F147G/7k/XQp2UGnrl6
LuRmZ1ieXpIikMgZF8ODh6b+kX2YT8a1fBJP0zHDUQjt9kylfmtfgidMaVcoUhFOD+1S1PuFjJ2L
NNKzir2QF11VEY4A0uM5SJfE3JOLQ+0TVq9TRHdqvSa6ISWbhi1UfQ2u1GlvzI/2HQ0ku+YIjWO/
6w7tUX3Sb9jkdNOjKuhro0WTNMprMJ2wEnklDHt6iaB9U2bq15YM5c9Tr4v32N/CSNdpp9+Y92L/
mjTvE/FPj9l9+0hAEW9cr5FXQDBuutFNx3qVOwxQEOAgOHALie0Fadbfz+jKcy/CflVxD9l9lr5r
9OOuZCuMhmhvNe+K5Whow0u3HFBOOnTWwrsy7RcFvpz2QXWNPZDKmfIv0zaTLKAZcMDWdSbhKdgq
7amSvFI5dsKSk1G9ZffcgNff4Ys+Vje+hwQrvNdCp4Nc/n+pO6/duJWuTd/Q8AdzOO2g7pZaWbJs
nRCOzDnz6ucp7Q/zqdlEE9uDORjAEAwbdpHFqlWr1noDVDkgXkhc42OUrOqcVG+L7myO+CeJqLfV
2xta1CliT6jut69jwgoL1vI3TjdezT2itPHo/vR++dUKMXf/S54+DMk3E5yfD25nWEvDodWv0NBG
XoAss/N2SG3pCuQQZG9XyW/suHwMX5Sn0Xk06hurQidbfNPwD05P0YN6rB8H1l6+98vvmnYTu8dE
/+HoYIAR4z9U9jV3O6V8DWBH5Akkr24f1TgyoHKwCfs1ckGGcqOFN338A+H5FTpSq0YUOcy1H31J
wH2Z/a/AfeHYtEhg6ivpfvhCbHxEHrZi10s3WnNnNHfRI1JrT9F34z7/qmXv8Vfk/LK34Bkd3lcX
soVS40+xwtd3A0ro/YGYtK3X+WuARtg2L7hpgVf2e7bZPo22OaeTh5Qe5gzwUvZ2hzyktkJHfTMo
b02Y3nhAIuUW+uRh4NTbjdvooUQYe9gPP7zsUX02gNPiy+VzPenSl+aZSqVZr+w3uAgvBYLwqxz5
rGHLraPHomJY9Y/dTw15F5Q281URbNv4MAbrct1csSCjn9kWGRJAom/Wi31VPWCJFu5AueKJChQo
eq7fUdEIkKhWd05+Y+kvZX4T6GshSIpEziaq9rgEbYofWD3Hr+B47JvmOX2Mf0v4p92ywoHFIgrN
b7IfwR8ch7/5EbLmK/PVP0Zv7h3KQJK2QitJ8fZ4m4y/ijdYlbG3HnKR2KiwFPDq1vDKW0mYB1/J
T3xmvGtVef2/gsEu0D9EnDRwYRlKBCO50famHT5KX4ERvvr2ihMg+m2GG6dZK/JdWN1Kpr9yr0uu
S1X1BXNigyznShiP+W26lYqNLNPRLlGalr4pxXf0XLZdk9zG+rDlOu0oX6EWbfvsz/+rAtnddzpu
f7L/H0pjQm/sUmks/hW036uTupj4J/9Q7S3tfwBwKHTfNcPRLP78n6qYpf6P6OChr4I8DSgrjcva
f6pilqh8GVR9ZYuSpmpY/NV/iPaS/D8WmBDkTwwVoQYoufK/q4udlngsmqEOomQUnUX52fmo2n2+
qFX+WMDXDeSNZo+7OntMq2bTZM9IhOHT1Ww5UOUoB7fbXH2ao5ni0uTm+8/Amgw1lBYCpcEpYiCN
LMgRLXzARscj19/KcnI0fEMY5a3kAKltNLVzE3srG6euirQiJDwBGx16BGhqbxc5Cw3JaR3+YypQ
RUDFA6EWg6Lk6Z01pRU/YmQjb/g6q1Gt14hnYWrGjdwFNtFJGzUx1lXvXycLwIKPZsx/7+X/mQtd
1RWhyEAnYFINQLGrylH2kTdqpuwi9bpJLFRjhWBh9h2J3VdX+mMrxi0GBbee1SKjpV+bJsd+Dm9J
9b5a+nAL23ot5zBdNqg3LHRFTi/U/zwewC6UyAwbFyF78niS5rTcFRp5Y1v5qn/W5H6TILEleJ/R
QElBCrYjYXRhgcytTEPmewi9HPr2k8ptHlmdNbqMGtnCJtff1hj9ZAOKzV+zsl358LsqY+e4/VLN
YmHgqcyQ6UhO0KKzuslbDi01x3k7ru9j66tpBOs4wD4m7+8A7r/0jr+9/NJiJk8WAiKNTDJ0O5Wg
YE51LxCOjBEGwosQMU+MpsJ1nZEjjjX3A2lhAy4NNVntZl2odlgzVEnmnXnBVgVKCoD6KlSWYDrE
uLO3Ys+AYbPRCCHinG6sNsdiQA4QE+oDlLbbaF9zU4m1+Hh58qYiizq9LO3TOB/l7E9FJ7ttNCcw
PBk+Ar4FTrAO8acLxuZmDKBbqv0qpXiLPPi6IeXUdef58vhn20QMD1pHh4KJqMpH9e3T8Mi45r2F
Kjfm8DvQtWuUUlcZHE7PROeRuyVBdJ3YS035KQbqn7f+NOxkdn0kdxwlzAgedBn6lQQbCw1++LVl
DNEA01WEEFa6Irpu1rpZ2iximUxXLGtWA5VP8we09+m3RT5E6gyNb+tyG/NRSla1PXIEd50qYQKL
XbJ5DVPou528h789s94P1bizAcxbbF/diveS0qActBTKZz8FHR/HNCwVHPP0qVgmIHlZCVX1o4Vd
DAFoa0m42qIHjaHANboliozBJCrVsDOjPfjZ6wYbOTwodxkMGtwTb8OdFCg3ifZ6eZVMBen++V6c
4BoHuInM0uR7YU3kea3PiSu+lPYtyd7SLtmY+bBTUa8PcNky8p2LWZNko72r18hbVWuIkiuHKQsk
fTVYiDv+KlV1IfhM1SY/ngxgkSO0n0g/pkdyA5HMsjVB0cdWqkdBU7aGXTt+8VAhzajlZqpzNDT7
hUX9lA3DLXcjNcVMo6THwCULE99BTY8M86reDHV7P47xMfm3ZxGbTJNVBLc0AOpIwZ2uN7tw4TmP
ibyBrbpFlGMN3+6qdrxtmVOsZJasSL3V9KUFJerV02UOLsChWWl/JGCnw5pGiH5IwNR4pYMfG8dB
4j5nnXACRykbYh26KVuv8q8bi/pJMd61HY/huF/CpbU9t7RNC7AQwk3gzBzxpJ+ijNkZroEWO1IR
bkkjqNoFtvdkuvUNdLOfAQ6ZsCoZd2HRnp2JTLvpIARowkWA2UGf9vOoiaxFpTPCr1IkZ52iHpS7
Lw5RNeFkdL2OmrO/UvCm9Kt6Ab41G98AsJIEgFcAzT554TZuJSVUHKqJIzodTX9TDS9j6G/tgehi
OYc27DGnPZhFuhVPoA/uwr6YfwJUe1HEAk+rThPDwozw0/LdcWOn9JFtrrnJsMNG7Uk3KZMh0N3f
lArep4we3Q+O9HVh8ucWnwWJhV64RaKsTGYgDnwqUTbj49W5rw/DFxX0S53Rh8AhBNDXnWP39+Le
3acNBMYcpSKaC2m59CXmFoFlQEogNhC7pktP94tWCdMQkiZEbqQRrg1CqjVKR1vxn6TMPULqP+K0
c+xLb2kORPNmugEJPgAOWPsaEPzTBZhbsrAd4pSTMuzscMLD5kETyp0Q/NGL2ThueTCsZqta2Pgo
N6qZH8JeWlgJc3tPkBzQ0SbO4Zx5+hDom5ZymvEhQkyOuwS6iK1eB16MzN2ww9cOD4aVni7pgk5g
NB9hmaugYOyiMGPrxumoMt4unSORqRWpC4d93KmyRCEeABR3kQ6r2YXlJv6/6VTbbHWuhXBVICCc
jueHiq+i/EQS6tXrAKkCPdlb9Q36JxCQ7JfWv7JlY5cq+y7FLdNAQMBzXqQoe9DypUcRiMKzR4EB
oQsbB26pIon9FOxSzUcn11GgdermGoerVZA8wBC/tSvvKcmre7nr75roJWrS4+CGh4WJmFtzwBAd
lQOHn0Ik7/PoSjxKfZxhHJn09sZHWxQE+sFOfo5Z8lio/U9Pj45uOVCjH4+yLX0fwvYHDM2Fp5jZ
dQK7wk0fcUZU+cRTfpqD0A6bfjQgPlLTCbH6MZzmCqu0TVTDhlVpuJFqykO/g5G+dAUTLziZ/pOh
J+sddP1QDRAtNzUqtCKlDTN/65vNznQf9ES7VUfjuk2920AJrsv+R143L7Uz7PJAuy3xn9SVxarB
zA5kKtDHReUE5OFHCvNpMiIo857cgaH9uCD14XXlRPuy1JH5HDeuYj9XiXlrOt61Rfm0DbAptqJ9
BdfeHXAMNnC0H8PHVOHZWu723WIyPvexhHYhe4fHNM3JORlKYSskqsZNVXQo1GDhW2NFHY+byPH/
mN7WbB8CFcpws3hIzI6MZCN8GcpNnJWny8QbNM9Dm4zFWsIxh8Ea1e6VIlU30WBeWw4wGFrSf/qy
+nl5fc5ljdAi4EVwtQNjLyBcn9en6gdmoFNW3EgJtzuVgiw6P12OzrVB8T3Eut4IHw3Ob6MI15VH
K6+9rzCK9PRwH8jiEv8nL7o7JKt+jK30pO1G3JxCrgWXn3PuFDeow7GZYcPCaprsIxCc3Hgbd2CC
VlpZjquUrp1cKO9w175Fo4VRMeYiozK8dFWKzE6zVjHovvwQM8sXGWpLhdeEqCVPcTpXI2yHKNZJ
o2qd+ZCTfR8Fj23q7l3sluwhoVitokQQLKWv4htMNrIh9gyvLevq2cmtxBDWc5OksQj8neqbV/L3
StGvY0elkIR6iIbhF643IyV+Z0AWI13M4mZiKSU1kT46JO9n57dWVZ1r+JA93BJrsybed0n06BTS
Me7i/dDdqKB7WFwoJWj7lHvG0AdPktcshPSphLQ4S7l6kTkjxIwPgj4J6Wo2Kr5jGxwoBR5EBZ0U
BQyMQpMSE9x+bY/Dq1XIq5bGPVYZ35FzwdzZWil4M9pK+N543k6pmm0QFBvcVdDi+iWltbwC3p0h
NYWmXLGQckxJsf95YgcyH9R31s0kBhsUZ1N8WVgumof0RHesDGNr1Mhr5p35y4yGW2kUrobeqvcD
Z6XEOx+7zkhPbkLtDnfE9eUVfF63ZQbh4IPzpE7FJWTyPAhxBp3isJTw81l3wijZTO7jCMnTVmhL
Ypv73WvA/aQ4QDojLsN9+u4Pw8aMub3G+m2detSBqr9Z4awudNMF1PPsrO7Cgiuj55GaBS5ilvqI
cbge7TH8uhokMpaCXY+V8mr08kekSVaYQu09OfmzMDszuRPlBtCu1NKp3E9rQBHaU0OBAcDGL5J9
oSVHW8sfYKe/mG57FT+HI90llNXvWif/Hkb2c1iNRwxTDnHrfe2BLl1+nJnijKFS2OfuAIAWTtJp
uImbwFWdiNPHCsoHM2y3yWj/8vEwV71kJcINWlkLx8HckMDnua4w3yQtkyERtrC6SEW7rtMplltI
yFK1TTpwHcpOR9aRJ1r69DNJIlQRFA4AEJMnf5QFP+UEZe7kWuP1HECK9dX35S2OJXtMQHdVzj3d
K+/dQnr0FDcEOAse1PaWtqhY8tPoCvPZMdDlpNY0pZIWtj0qdckDVKmN/EzkvSEps1bEbTmSjpYR
7XUzeMx0fzXoSJhkDRoIYBVM5bH/dvmDz50vtIVsGQw2ZOXp5swyBTWhXrhoY1ifO5tCbm9SK34c
bWC5+162UftsF860ubKrQcETiz8uZuKrn64yNcBXKbY4WAPyL2es8IzTD9IaM97C+mNjcWqQB8lI
DiPauLv8vrPRCG7zx3UMddSzqzkqarU5IpcnNOi8P51hP2d1e1PV3U1rGXtfMvYWnRI6JmRi/rat
i3u/1veZRDdZs29y6WHhgeYWo2nADadtonFHnJzwnmOWaecolNLb8Fpu/adRre51FVm0uLw3w+oe
aS9ACgnGJtFeCcYFQOn5AhDUdHD0NA3B29uT7ReGHQK7HvORFeDhWAdjfG147rPb+d++RzIN8Hy/
8MbnuQVD2rJK3EW84eyNYwiq2RCqYLWy6juQ92ZVeQcnNW/KATfj6hohQJBH0jqytBuqwsdAXcx9
5x5BZ/dxSKoaHdPJqW5TAmrQ1ASr7Gp7EXm1/q1L6o0ok8UZBWfmvddR9aJArRtfQrRsFibhPL0R
dxJI+rD1yXGm7O7R08rYRnFgQzVuJ5Jdq6sP/9R1UULl5qSjDjdep/kv1F5XiamtfH9YXX6I8zqB
Kgg9cMz58CR6k2+fysiEyU7WA4DB8Re8QOZFj4EDAiSn508YvjycmNTTqIfUCm05ytiOaHCLpfgp
7DZRpyBkyeVQvC5+y5ui6pHFxIaD8sT/1VBTO6EW7VK/zBlKDfmAI4dJ/lAj7ikb3VIwm/uQQqQD
3RVBFp7WlzNNT4xKZSjFbVi25aM9WFdtCWwyLTg9KInIa7nCGwuFJ5T2MjQfjPewNO8kjIsvv/Xc
XnaQz3EofmBqPs0lqCYkFOIsmkdBdkSh6SAcTH1bvfWf8vbdAtSENulSjW9mK5E8IUNIis4VexpA
qgwqCl5r/aYKuqu6ZSFp3larpGOht9uxca/KOti30lvO8pXzFMiV+3r5tc8zCEIJzRGTRJM4OtUs
yLilK3Vi9JtmayI8E5Iz+tHXTn2rOb7sYfGNZ744MiLwgkmw+SmQG5/XsV4VZZAWgLJdtPBSy7+2
MvcZ48e8/e3T0pB0pGYxnIsc+6U0bVDl6ZOKSP/ll5751rw19xFemFbatPViVa2pdZnUbaxC2srY
6MZtd6PHITYwYPoQWDeG4Bu9tdvLw86EDAIm4kx0okiepvkCIv11r4XCHIVyiEafsMiNdak127SC
yYE35eXh5t6SughnBDNuWtNSQZuhnV05PQAxbCcDLpyWL5wcjU0EMD5NbvAxWytFtHRCnZ/JqsiA
Fc5l3PzIjE6/8JjmlCjCBDtsekZN/2L24XoMox3JWmqt0BJHi/cpDSjkV38RJFXuvZAUKDsICaDT
obG91OsKD6KNGZBtq/GxgwjTNP5a96OF9vfc5GIw5AjsAPezaV8xVStcMBK3A6gM40eLsXLVb2U5
OFQjmgSZu/U7c9/4/ULG8VE3mZwDgBVQOYNcx1tOuwKlk6Lk4FjdxtF/u63FJEZXRVFsfT97D2gG
ZNZ3DQRwbHk7P3GeOwU8i2K/XF5Zc0EDxISIWTQmzpKQsagC/Nixd8MJdIfX0qo1tNvABhZctmvU
Rbe1uVRUmZ1vVGrQAwGvwZ49/bRqqOMGkfDeGAVicNpe5QJc3TyGyMwZFs1JbZPHzcJJOJNs4yFC
dREyo22ztCYLqjN9Df05DelGJ4Ea7MJ7U6q9C0I3knYoZV6hni/8r49xSwYQqEtCA3MTDUVaJedj
iakCtfY5WmKEUZmRykSjWbWHtcCxNGD8keIUad70nbawd+cCFHVFh8wKbMVZXBw1o6pLuyFAFf62
8Jt1FKq3lvzqJxRlaLhcXkXnEDAqyiZKKxoiPZjcTMtDJprpcmPIbNd+2NkFwPLfymh+p4bbDP3V
EJHkOI+dqS6c9GeTCmfW4Khn6SJq9QEFPJnUIKNtlYE4KhUFCLSJ0WTHXbHGPVlAgLotfa9/+6Yf
Q9ooLDG3SMtMUmYDAmyjFYO8ARaBKUFS7qSsv3Gy+A5BxU1um0cXsYdN0eO9NfRLUJkPEYeToMHw
REPu7QK0w9lzuozkArS+2VEekGS8OdTwG0wkpy5XKBYF69xM/qCK/AOboAfb3kWJ9IYy7y+9UNZo
5kOdwuQ8iPs3FeLo5Wn5uJ6dPRepBwZHyAyAWTp9rkoyo444AoZHdX75sfQsNbuhqfcGFg5rXSrt
NTzFYaMEOUh8G5MISI9qeJ8i3rd6w9TDib/EbXy0O/8RZa2fluwm60Kpb0NL2we08FyZk2500Pms
IigY4bjzXbRnsevkvFzq35xtHibZkdEyEHUYRXEmEarxkKWNa0ALCNCtGzwPEV3epBVe1XK8MYDk
X5682Y8qyh8igRTlr8maqvXSHGS5lDdhrd8WZXcVjN8z/1l0y0WTNFVgV7aQG+MX4fPZ2w4w+g5+
EZaTvfdimvYXBMcXMpzz+qmYBFCmZDe0M+WpqKAXDJWFEQswQkDlK1+GBhMm0DnUmyBa4W+8q73m
Ss+0a9PVblO8MIpmq4CxXC9MzlmaKZ4DKS4qYzRpzgI3lIqhrl2a53mgHJVORf4ruXXd6gfBFIn9
YYPYOVL1wbeqsV/bCqQN/ktYKl5+jA8VoukCB8OAEA5HCEjXyTfS6qbt4EiywLX4xs5GqF7h0cBa
T/bSlap4r03nPQVYldZevk1y6TE3ObcpxLtDu617+jRcQJpc3piW89Ry6+9l86nzhtvv2PK8lgZt
lNZeyGzUswIbMQrsA2cs03eOPjF6xPykgLmjjnDjsYagWhuvvh68lVVFqTVCF9vSaPjRpF1jCL8P
QuiWBlalvtC3loAF9PZRy5N3g78ss+ZH3PTBJpYsZMRdGDux9OC0HJ5U1S/P93nXCaiArVCZYFMA
7ZwWBjwtxxQlpiGo28k6QYHFUraSkt8auBxpdfQtw5Al77K1A1czQGK61BexOyJmnX5yC7FcoDO4
ryCUNr3SDgWS+VZmi/qc9KrWHNhJv3IREU667kcVYxaEVSaayWlwQ+sjqv2lAq3Ir6cPIODqhFOU
KM+6T2arSlqi0SEMBv3ZBm03pkfD7e6i7s2W422Vkav2kAXNX5cn//xYJR9k85OgKWKxT9Z67VuV
Lre8uK/qt1VNJ9KX0Ef/URseF8lkow2LENTZVwWURQkWvamzNlfdRUWb4lC1qX31Z632R7uQH3U3
ffCH7Fsur7Oxu+8MfT/grLCw1M6jvZDAo7dJxV+lfiE20ad6jN4baRvEQ78puL+5Y7CtmxHJb+M6
b1GoBJZ2eXJnVjazy2uyujljjOkR7nq5OwBFHDd42PyqOSp1uYIuFxXr2AQkBk66adRD6EePWseh
Xde/uHt/X3iI2fkWYBUEAFlZ07VdhFHT2Ql2BzmaBKZrbQs3Pg6182Tcun6zraL6kN0YefR0eVyx
cqYrmjMVLA7qqg7g2dO5HiQFpyHXgr9dErTpYtaqtU2s7yAPri6PdJ6SijQEJA5qPSSkZx0lJACL
WBZt684Fu2pVwE0sJ/+R6veZUJiAC9VKGxtDJ77+t8tjz6wo2USZBXVl1pU2Leyj91/39ci+9Yx4
M2i07GuyGOUPdoBc082FVP/sPiVeFKk/YhWKMWf3SAktSwmDSYq4gKkE+6GgQp5U+Lf07lF0Dskk
b5uletdcjCA80kJgCZ9fHLUUJzllJEaEbkarV/mZSup3fAoI619yV8GP4irsqq9+H+/NXtp4vbut
If9pfUs+94jb1T0clnHdQOX995PvcJmns6XRcJ0WLSKpwqgET7lNQj+j62q08SFwFncG6XrTLFXB
5iYfEAdnq0mtgqT8dEH7rTYEPR6S+LR3B4BG3ApucxfTLUfag41aRbJ/KIDZXH7HuRhCD5kLiCoQ
83QQToftWc0ynuh0h/XwegzqgyTIfoMg5hqCa2K/Yeyx1zEfXxVj8SDXEe2DYGEzz20xADNkZ+RE
YqdNXj6hJVi4tUwHo/SfjcT7XXrvyuA/CqM7C/40GnRRaCKGYqo/FyZgZt6FtifRi8YBYlzq6QQM
eLgkVRiy6INo3bXeldb3O9j5cmXdeY62j83+RxS7bwJa7ybxe1bUv3u53pi1wzcaj34VHrzOOJr9
g2ADLTzdWeFMYA6oJYGWUByNu+np02XAnMbUYQ2CN9ujaN/hzdNyoK4GACK9lV8ngYRzF1RjIx0A
0zjB5vITzEQgwCIad3J6e0AgJye4XKrVYGYNndVEvkss+1cX0c4frzjWt9EoLSyEmahOokBdRaih
AdCfrMaidXsdo0finW6+GkZ9iDEvlkLlHa3SpaqZ+LCTE4RuFbUjEV4hKkzG8sFTd5XCWLXykGv+
UeA6PTW4xtZhlcHsJCZttBhzj/IVlKcdLSVlcwsP+p1DXIdrCFbt9NOGeZAhWMtVtiowHqWq3pdY
n8asMowvoqq/Q7hIo61x+XvOjKqCoKdSSPEKPOtkp/W2HdhSDn+sT6p7Q9l0xrMmeVeO19306jcX
Nat+dBZuD3Pb+4NaRxOFX2eLSPIqYIx4MW380LttFPfo+dKL1Ha3ZXJdK2g/PZkx0MoUD4S/eFvY
AlS6id+4BpzOsZl2bVv69JK0HnvM5mufX48p/jWevs+xh/IhTfxdCkq1GzYOPA7S/WnbyNUbDWtk
vqwH0zgaD5jzvbRNi6FMeYgOuLg2o4RwUn24/LIzB6lKHQmQGQuaQ2SyVTulrPH5yQjlHTqQmnat
UUzPR/tZGZuVg1yCpBsL8zv/Zak42IJLQ4Fj0rpRzAST1L4dNpEaXuPJs2O8lyDV1hrQw7KGuBfq
V1rwK9L8x794208jT9621+REyk0iY8gFNBzfbDp0yLhUsbHrBxmn4SWQyUwkpNrLKoIjSod3Gi96
z0pcs6PFbbQdVZTm2siqKwNjvNDkpNAW8uqZSEhNH88OG1AFkMnJPg2GUglkSyBaDGOd9SD2wHT2
0gNa4rvLE/mxHCeBkDIgEt5YcvAhpz0hjN4MrGoBiNVysJP9YVzDdRvRngl3fYnBklwO166iCvpc
fzSsfm1K6nWBx+DKL9u90uR/+nxcGXlmbxE9szfZ+K+bZCSlIAZBu3G34n41CdWtoUSpMTAZIVp1
JMQ70Oc7l3IJ3GD0dpf6CrOrWiCJhGcKcqLTINmGYxDje8sGDr2rwEiOo5y+Yw36rpS4MdOY9a+q
8cvYc6m6/C3mtjDdZg4DrlIqQNnTeKXaSWFlfkDKaQklDnPdEzaCETCDWWwDqbuq4FldHnLuQDCY
X6CYOuURZ7LQ2tHWO9eBeaq1uCvjrqnkOyulDzu89+jQJcW4TyBrXh507j1NaOdQNRVKvdO6gFf4
xWAAWtloyKsodryP9Pw+1uRNqrpru+nvLD7w5SFnP6oAKlEFMrGOmPZtyqLG3dxg/9YRqGgURBBr
uZYaijH9m+JVOKxCtbOwVs/thaHnphhwFrhf6uxcdCZfdUyb0NNHpydMRTuzBqdqiPaYjqH2iJYW
DtToSBgLHY25AEIPBb4csgIUG6fxMa9aKwwYtM2Da1H4Jd1Zob25+YsWK8uHqwPU0w/S4rTu0Y8N
wrwaQ3UZ2GYQVakxrjxqLWrlLkT92alkIG78UCRBHJ5ukLjsOqxs2SACKiDDG82b7kZcDQe5XjP5
fD3v66At5aVz1yR8Ev87rno6rpcn8og5Jws2PMbZNwmVFMzMV1p4P+hsmwRoaXozQPdN7gX/8PLS
nd0tGtVzmYT1nH1Wh5oc2jIF6qJNjk7YbREsPkZhdvSbJ3WksUCn9fKI85sF8Idgms3AEto2cse2
4XRtB1idOc7VUuShSVHex5138C3tAEN/W7npu5b/VbpI8Rq8gLgHEJVOJ3uMKlWy2pKqYQeHOkS8
2NxhYLiLDokdrxshFn4L0XThrnVOoxDLmG4NJRB4TmeFYk2KsShPQZDlmrqyW26jw2iNW1dDuLK4
FS7CK7VRb41E/WnQrfD85tDHyUZ0LoYmLdHjwuSri2+73scHFCVzLi/lOrfwmtUU90pvlpi4c+sC
XhKFVZYFnJfJPPkF9t8Icvcbyxp3uSfvDJzX27HboWH0YOBLrS4RMWdHpGsocNWWaIOffhkPNLvj
NCquiSgMKqO7TWHT12QCRvuuM3gaLNEW5rIuKuYOH4ZmOwfG6YiVhg+xb1bETpiXeinfKVWysQbr
xQ+Uvbu4CGZfEEEWGdQXKMLpIWHr2th1ekctPDCum7o5OGV6bOPi3kAiLNp6ZrGQ582+HzuMsWiN
wd85fb+yHh0riHm/0rktXWetIqIlxBnS8T4el0CSc9GThBJ9E6F6cwbRp5ocQgViwfg+/EWlPpTE
sdD8XlX4Muf3GKJfGcrSwTs3qFicotFNA2l6OqA7G4deU/IFDWjpqvfklwgjRvIKh8ltljqrpFQf
JWhIl0PY7LCU7/iKtD0IYqcTa7i0HSufYZMB6+kiepSAvPj41QqWfBrF7xBL8JBcCNWzBwVQNkIJ
vRaafJNjdxxCz4gUhg1wb82rbej9iMdnRYUxCEsd8iJdjzZG78ws13X/F2mVQ0Kl6xRPuN9P3jkt
0ihMZQ7i/Gc3Gld4nhEKHIrGYCejbo0T80JjaW6SHUAhtOpp7Z71m/Mk1tVad3lbQLelRK4R7inu
3BayhmHwax9hC2b8VXpObQhfHrGuzGn2CHwDHrQHLFMZ6kOoQnEBZZxkUED9eIPb8CGM43fF/p2M
8b/vIZMpfxpabOdPLZ4oqWoJK1BUr+EDofBasVUHfCmJtLEV8bXNrY5ODnmQ5h0iyduGUO8uL+xz
AJLI1knWQQ0Kl77p69tGi8e2r/H68sgw2rXhJgeu29Z7JBgWZLblaz16D9Ii+3o2LaAiLuhHQqpq
mlQOellDEwMZmlnouDeom/RfykZ+K8riACDjGguUtZMhkEj4fFt4bRHpp9dU3MJMuonaHDIoV0gM
Rg/ox+A+pwOSwLCLROrnye6rkr/Rz70PESXVfvVo0rE9fw1BBR+hXFgDM0cEkVpgrz5qaNPsZKh8
I3LrHii0QVugolOSpMfUc/dY063xcUembwmDNZPLMyQpkWh2QZ0Uj/Rp1cmOWhRgV0iwyTf6yD06
DVrld2G6ZCI294GpRkIhES0g+UxoIfYax0lKKnWyBVXUjbn8I5hbSagjo+4u5Ts0NDfYra9idJMX
PrB2/oEZG5yIaARRtJsc9YEjQc7KFd5Sd5FuNq6Bnq36+rrL5d99b784w68s8A6x7T+Blnqs2/zK
tX9cfojZmaYIIlBRQuNksr8dM1RGqlyArxX/K4I6DoLDbXSnS9qfywPNriLRNEVXA7uM6TlRJ7Yi
9SYxLNOxnpQoyMqtgx/sEG0qdNxNEuCVZgIgvDzsNGALGIRIb/gpsNbTUzHGstB2B7VFLkTeieqG
a4J7QQ9Ut6J1roS7AeEmmRTr8rBnx+I/41p05S1knc5EihLZaGw9lFGLqLFLFnx5rNY9lOx1RPgN
E3mdQhg4AusPIEn7lbG0uKbRQzyATWmFUxkRGWeahZRyBy+y1dqNmQDnzu4yD6EmKcC7ATG78MU8
pEWEjCoIrYiIrkQrO340QRFcnofpV/94Cp4A9CYL7KzUVgayKtkBohmF2W0lUMIxR0QpV4eq6g5K
YVwVVF4uD3m2pT/GhBiDtw3Ia3u6rTotrJwMZ9dNGAXXArM6oJAZeTc0dtaxjAb4K99lZSn/NgH7
Z1xcQ8Q2kuFynAatcSjpGqrMeI+QhTb627HmxqgpKwsrBiHmZyNCxV1pd/l9pzv4Y1iYVyxykyLa
1G6kcwsvtUBsbtTSuBZyhk1a3dfVD79Rl9oa4g0+n0hiKAoRMDsZ6bzEooYBPtLxgOoLksSO4q7C
Jt8hu/AiKKeZ+ivrZDwSUG3CwEHrqmNULNZuxfXg/BEg/iusbSLJZJKlOipLbejwi//lRd1eDFxi
Og8D6EVtntXcrFaZfqv5Xy5P8hnk/OPVKVECctHI6Q3xFT6dSCxTPUhLUMFe5K3CKEG3uaBzFh/l
+tsYOjvaBWsZAUeDhrZZtltKpWvuBwu7ei6acTP8P08xidaRard+qFbdB6n+g81QjDtMLg9ZFm48
MBJCtE9A5xbefnbWKU+QCpJrnwXvCM53rvVltxHRMwKIKnTDyl4Hd1NfZQky2ywGX+p3cpwuLLqZ
V8byS6Cj6UKc10bkXKq6yAC0acj9CjP51A3WKznV9o75YiA2T+KyUAsSkzhZYh8mY4A3hf3sNPkY
LazjFcPvNvEAqGrUbxEQT1B+Gi1nawVL4Wp2NBSGTIU6qe5ML+ANyZ/k5nQdhChi3yFwpqPZkR4L
+UvuLJFXZycTNCh6ZgRGCDinq7gJ1Nz3PEJjozYHcYUpahxwrGANKgD5T+RO3eKrHf9bNUY2D+kc
ibtNdJQpOJ0Oq2Q2PbxC4hQAoRspiE9nCh+uWdgdc5EfQIUoPAsI5Ify7edNGkpKbY2y2W70yLv6
oGWgoFNYwXUUcjE1gGrhb1FKEq8sLZw6szOLTBOu2/BhznhG7hCOWY6/0Efwd5t3IRAVZ8kRzlrC
y0Y2PIJgSVBz5nSlg8Epj7AH9btp31VyPKkF/Ndh5iRv4CXjxvBimc0BXpPAzjp/lVUISTTu+aj1
wW2alKMTstnMLaNuU2vt1sjwdACfVQTZQ4hZiL7LfWUnRD0DTnorakiwEKFEubuwFu7hs2/+6Tkm
x0Bv+0FELfAf1kSaftX6L77iXYX1lz7ddOFi23eaqn+s4I+2Amau53XAMC1J1E12qRH2N6IO2AIc
EFBu/FcU4yGT/HXtJ7sQ0xAhS+WW8Wtkqkvre+b8Bc5N31nIHJwjx9q88wy4Iu2mDoNdarRYpBpr
PzW3aiZtRgxW3FDaBmTXCBcLf4LmL7JpHgD+EcBeGWv5afxgHztmSzpnwRLxJKyYFC7f1VpW3gIk
Y2Ny+BQR+sunz9zWElB64DiioDaNHnbu6UU6Nu1GU+q1uBD63Bjs3aAxegJ4+DbqxoWc6qxFLL43
AtlgpAzUKckkTyPWqBaVHLacOrQnH4aMu1i5L0IVG5Ru5bYvfflMOX8do4UXWwdU+Fay2e/QhNj6
lr3yylsbKxJISgur/qwS8vFYMFTJpoHBgh87fSw7ScBFBka7SfG18O1Dod434Y3etqs8h7rKjUZ+
F4xGoYl0+SPMbTjtvyNP+dByFiqxGZDciq6pILkX3m83+OGr7x4FPqlcvL/MpBz/m7Mz3Y0cWZb0
ExHgvvxlMhelVKqSSqUq6Q/RtXHfdz79/UIHM0fJ5IjTF43e0EBHkozwcDc3N+MD0PrGYJGu9HKr
hbkSIfsyUr9E+glTY6E71g2UT8PeacNHf/qO1ovbZVvjk2v3MViTLuSScFRe4u96GkRDnfW9F3Yw
uJHUEiSPiJSq9ttHJfEPH7/X1eVMHYUmTrSoky6/qN/FozqMLXYlHGVN6nYFsmuO+mBg/VZ2W3j4
6mqM/BrwO0nll9zlJKgztUPK08vi8Ci16JEZ6hn9Kdi8JB+K8/jxw62dXLFX4dCKvyy/oTVVhTpl
bJq8p/vM4K3oZUztCwMDrsTcRGCgLlhu4e+rpwTyvwhTBEnixuU7jbsGa/hB6eF6HQLtyUf4JPzt
hAZlrrTnVkJh74i52tg4G9SC1QTEoH/HsA1j1Vf9hs53ahToOJ+DDO6ObV7sowcH2jDH/p32Oja1
p7f6rrK3RARWjidpOXgZpE5Er+UFLYn8RtfyBiXAQMW6zpD2EsKwjVxBcMD8pdHPYgLg44+7spf4
poDglARCYltcme8qIrtqI1utGLM1lGrXMTmk1vE+bO8SycQ4b+vuW9lKsJK5eeGXQVpdBuQ80Mem
zY3OyyWacCHEcJFexOZO6GRpR5plu05JNx5xdVF0bSi40FUhSb98RKtLssmB7eV9sqx2r0aAJSgb
BZTyNa4bsVQdfn/8Ttc2EC2xt14GDTmQhMsVa6ufRzKbHk7RTW/+FBzckKtEC3Fj0Z5i+amzhiNs
r//NspC9aKNA/L8Ktn6g99oYcGJkPM0KuuCC1OAP6d0Yf5fSW5pVrmg9Wua/xva50dB7pIGk2MwK
XembOrHdSq1NRMKw3BO62bXvqUN/BD64meI722lc56Xtq2ObbLH/1+IEdYeQveeWl69iL8rR9pzL
fF6hXCOS2T4xKEu+O1K2Z8Ke2bSRSvMphkWIOum/D/w6QApwqKVC9loyNaVWG9VaTwjFdbJXtPzM
DXuLmHKvQpFJtkR6VjcW6KvNnIOYlFxea3YSOPEYltQnTBSXgePZARRqJqKU+XOc/GbSQomm4zxs
zjeLHbuopkXH3hI3jiHmjS93tDH1Q8CML9P4hbR3Atw2ZuGkEZ2hNrj07IWetxACFEHKQsXtf7Gz
4eDCg4J8xfMv7gIwi9GU6pqdrRk7ceNFA4wvEngj/A7HBMk9A8XIYM+w5AaMsAYZ6e+XFjH7XYBU
c5MXDiXVE0KhYd3uHPtlwK/LaJBVbqvzKN+YsOzs4tCR4Wjdrc7M3sbj62tvHw1G7iTiCmNpl79h
crqq0vWMXYYclYlEQCHlxz466Iho61EEr8cLMU2EYWLG5tms7G9d4d/YxVajdi2SCiFtVD+A4kEq
L3+HwjxWX+pF56Vx/1BY/cGmbhwnbP7mnZBvjipMJ6Ry6/FXkkh47iABjNeD2i0L5FHTkjR32g4p
QPUs45PZMff7t2hyT8c2ES0SMoP2Zk62wrjI2habnq0O+G8I4QKgj8vHhdqUwFPrOi/ujFOrMcnA
AGllfg0C8xRh0Mie/ycz293YpKdM3kKE1w77xfKLnae1hVLFJrY6U2Kc5RJyNHMdDhQ8GVfd4fPU
cYl1jVvBWvv3+42VRSdJ4MOMgl8+eFI6Vjk0AGYRxIMyZ9iTixKj6LzaC1G0KEGnFf9GSGv7qHwa
vmbSgzRvTYWLzbR8+6LXAxjOFAm7/vJHpFEfzXXsd94Y/2Pbf8PUxKcQQGIzuoj3eLWQKiTSQWFo
Ii7esx0NWNxKY+dJfGYhDu/70blBoEm1QlccKoNjtvGG17aWwvSSCneZ07RkZUt5LZORxL3nlOHe
GA1s2Hg0VT/1k/00/Bh3Vh0Kk7Ahjk/kb183ll85UUiuaNTh1CzOlTGPnaDtm6Yc5EQa9ui9B5Pz
WBQNE84V4lToQ9s1/yBp024wNxdfiSIQXMgWGHCgLF/WEzXCamnSs3jVhz9CHJQ7KX4Zo/zBqpxH
wR5uk3zfz74rS/kX32lvs8y5U2rLDWYFuNrA06K9DR293mndI6J9W+HmOiUGg2PIhGEEUdFd7Ycq
0Ie+9hvP5DPYWH6jV5o04dHHL6HDC3fWja99m7/6PsMupv0VKyP+268yne/bQHoW4ZcWy0ZRcr1J
SZuF2BItImb7lleAzKh3Nmpq49XFS0cQGMLhgCJRkL2qVnKOcRHc2CKrC8IdhaciQMnliMQwsUcd
ZWyE/EGkvFhfe7w7BbPRyB96dSck6kg+8FiFa+/SA0YBSzSE8fSM8PGFSsH9uPGT9KuDKkqH//6k
5fVDOzvyh6HxykZnShcHVbWj9kV+oMKAFH+rrKluKP0fA4wmzB9xiCIIpIbUzE4bv+T6/EAaFmA4
dwAtuytCYTIrpdkqNWIYWIYjX92UHQb3/Ao8XosISZ+ivGn8aE8QPWysfZ2KibU1OK6imOHPy7jY
5rMpta2KdWX+2ZC/dP0digSKfagjhdwAcbXwLo/+SM7WmPj1sUWBGiyHxJMx9SsAL4D9radzW3sO
LoUWcqR1ATpW8/w9lvRwagJKueFh42mvtyGr0q7jOqLtcOWtBgfMVBo9qz07+o+3WpvBdIUWPmiH
RDsZ/uxaOl487IL/M3QwIOigOfho9oTzikGEINxr7db1tMINAB4QY+wQt2BdLimQuiwxr+YHtSeR
fFYZYHI4vNkmjX1wFoWPSVgX61pFcnrr0lgvGy/n+kBQwMCmYsyaMHXVl59ayZjUyGHqFlpX1DJn
cY6RKSlexU/JkL3olQTJGQNvTeRmyJMEtUvKN3XSRAV9eYMa0FyxnyMwkZwbi0TJSep2aCqt9mJs
T+PmqU7/QfCaBmvltkIUPHBbQtbXGGdo54Xd8/FruI7XrE5EpNI2CBBLZpMqd6lfJnbthSbEMoBN
1ETH+t7ScjeCKvHxYm+8g6tnRQacCwxKF3Sjy+OXyklQTlHUsPWxgIa1Vuh0ovi7HUzHFtcsRzlL
n7C7LWPcdvX0pFjpHTrqW8HwOj0yGE4UJAVAOXqci99hG5NeFBPzh69hMn+RmLMtkFSoLYjNKHYK
pyHBInCYjxIpjIWGc+9LOJ/SzOq8vxsvReRii5fCrwA/EoxV3G4WG8DOjSzxk6DyNBBtqMhuc69A
E83SZzv4Y+H3ihuym1ItljdBh4h+56puvGn6cZ1U8Ure/QoRS96VakMvcf9O1B9NdzelCQzd1356
ZGd+rZHUzR9qG6qnZHgStvNZ32xsw5X4KEbfIHBgt4IihTis71afcl+Ze8XClretdwLy0UOcuWij
ZZGxU9F0JuE7+Oq3j1/96qo6TTwT2SkQNfFO3q2aTUGcF62BPXR0TEeUdvj4QgRMOPrUDDhKSNbW
5kY3f6UoBm4B2GJB0cda0pLsspfgJxD7bOtHdQp+RokXhWcHx+KoLhEe+z2Vp2R+TDAd6xRr40Wv
HUHYYEAR3EdMIi/LE+4fI5C0ktvXhgFGXTI+GfqruAJEPTg1dO9KbE7S14FG/GQi9yqUzCnaPn71
q2+BvQ7pjyh8fQMMkMYjLU7rNyKNaOK1/S7nFmbuZCfUgwVJTFyQopGHjrxXopEZ11tA+RuauDx8
zNfQSNK5ka4EomInzU1njGqvUHQsvM4lBBaIzPmXMv5sMV1v+idr+FUkuDDzLfLqOUmaXTbdt6+m
tBs0y62ipzLFnFnd+lIrlzeptPD3gPVLkFrUkaOepZLNCLXn0Jho5lf1ONsKbc5X0tYaBbSN77Fy
EYgEUQwEkqdwFV2eBVro0lAqReUNffU5cWbaEzLU4rS2fqqT/mueDcwc/3NHixwh4yZq1JxyY9xL
iXWXFRNJlQ9qMihbP20lYXwbbuYdUlpQVVz+tNxuSzkb1cqrtfk4DLhJckYF8C1FAKZF4OotQzj4
pOOKvfFWVmKzaIKiHQY9VpjQXS6tdJU1j+pcgey37vwUFwzwldwEoLQTcm6i8Bx1ISsX7xwQDbFZ
4wZ9vTC4ycvHjR+z8h4ETCvyBMgO1L+XP2Z0JpiWlVl6UzDuh/Tr3IxuqqhnW5/uuwBsD/ZRVOV3
prE1MHo1J8VQlug4oM8sVBOuxo7qYsISqiU+q1bqMY+MIuQ5xQkpxAADqoEwTZUxpsVixBPkHYDu
nVXAqxkfNTPZmySZFlrV3U8pML0s7W/ranBBj7aCysq9TkQRc1GklEIX/fINkd42KoNypecw7EKP
y9WawQ0DGAH2l7aT9pOO841UeHJ035v1zTQxMB8BhOIRGtMxmnRtCwFdyTIvfpG4gt5dMWY0ogs+
2VwxTPQ6YD9YltjpOXdeTaqfljEqEfDEu+JYT+ZrQ/Kp4Gq+sXVW9jFDQPAF4XNRdi/3cS3HmeZH
3O5t/WMuH6TWS/pXoYHXEEnGvt2JnSy+mqDiVlKKNQ55UAiMoWyVYGvfCFQKiRP2MVSlxZGSBz9L
YjmsvFZPuHWdbzVJb5zm90X3GQ+aG3mMvotfMvXGroteBY/G9vM3KwMxcxls4uPi2CyuAEZmuYsJ
tAzvLI0kJiMawrlIOOMIBLfRLrOZYklVnz7IEWE4ZL+R0zX/9qYTuSXONBtV2kqcByKnOiP0UoYs
0ayO9FsZUk61UBDudZ2WsOFWjHogdbvXE80LN+ek1i5fLhbk6YCFdQYgRU3yblc2umlKs6aVb4Ze
jvWPFTQ7QdkdMIoqa3NnlykaC3dDWBxspbrhbe7qemNYeYVgwgw6EABMYUzXr2Jrn801GqRO4ZUy
Q+/xMexir3KnmVAK/a4xn2ombGgK7BKTtEzv9oJALDQe/BjTyeh3mXU3it9u3TYrJ5afJSZOcDW5
1tpt6G0yeBpwYvP2prW+gTaeEdjH54Tb0AHdA6Voy8gbu2+9rr6NPdHPcbeD7tpXErwbNqVgEFxN
zNcoxYxSUpceJqg7rW13kpUdm+NUJ6dCb/dl91hCtclx9UqwlIrotW95kK/V6fwE2pNsFjzOtMVG
UediJNlPS09Xe7fOs5PI1GZMascKcShmzMxIoi6VDlHd3Qu75ZJBho9j10q8AOZkCpM8XfQTxH9/
t1edArizzKPSkwvBROnefOlHqdmp0xbHbeUoXiy1SDS0ord8K2Upp/teB8EnQbgR8sfOEOzzgIA4
f/+3z4aHA51PjgGUQjCxy2dL1M6aGN0sPAGDiTFQVZEOqIhjrrdx2q7folhJxH9GhwXR5nKlqNfl
rLeM4s2mAnKm6P8x7b2T4q0DtLrSm+o6xRwjJ8stI5VJUrRd4eUEkVBVz9MM7x90Xh+2wIuVLg9P
JRAk+luIZi1NOlO91NMmnwpvQFuTfKwZg6NtpOcSOprPpSEauvTy3cKStm7U62TscunFtjTHCMmZ
bii8pqnfJnjnAvC9hh8n/2OMuttoqVsozi4gZHy8aa4Uf4WCLEwM0AKQC3QtFm+4Ko1Y6auywHG8
ag7tBFxlVW42Qme+tWJnr9j3Q3tM6v7ewAxd8JrsKDtlGWgjTpIb19dKiKCfKWjb3GFQ1JdODrIE
v2nAoNWDrNGO6Eq32Z0UHTtUyUVFqZeSlxrIqgh6VYVx9WY7SIA1l/c3PwD2uGCoMBSvitznXYBI
irS1/c7nEI1fHcDrauLEcoPEyZMepVBhaQ4xnlgSrYZuS71lbbfjfyWuUrENl6QcI9SLMkOT2qsT
TrBOSkydCproyhywje8uvuvyQWGtkzgJsvyVpkiShM6gwsZEz5pymV0vNWcxz9Rg/A0qIxJJH8Xn
WiFa2TuFimiMN8gEV4+ravABqcPEBAzl6SKMTFwBDFVBxUn6YB/ykgVwQAtfoQD4+GmvMlaxEgIA
2GMwJa8tIToztbpCi83cawz5iDXJFz3A20fdoihcQUAsI9RSYIUo6Awt4RB5pFk3ZiwzjvQqw/wm
Mu1dinJVLzt3ghRToR2mxVucxyuBbFusCw6Eyieu4ld3+9AEZVg1Vu5lkn4290XZ0CHudpEp7UNS
bwnYXcXRp0rjHTJM5yHsbsng96Ha4cS91S2/uvfEj2FqHjlO+Jfo81yeIClkjMyUpNzLgy8OU2I5
wTrIURF3s+zh/yPFWvu279dbXHt9RqESOD4P3zyigOnaHE8YE17lT0c54ak5qlbTuk62f6trRWMs
jPZOsteKjW12nWTx7MDfsCOYH2AXLO78SisKBFeJ40asu8KMJc9ZXWvjB2WaC/zL0pM1pac5ZTSk
7JUvUx/epjJ6+UW8JT66drgMYjpALPuenXH5Geq4zoGjuDljKtYmj/bCxjbkrPeFvvHYG0stYX+4
L5OOim7B1salo4l3HQ0ogXXHm/nAlVuc2Oo8EmJjxGcyjwW2W+WIO8VNXYAdoA+XYQbDxmrz/B95
QhBBz79GSfVIYMHKVntOrdbe+T+SafqRwe6fQ2lnmaH3cWwR3/QikIpfhCsrSIFgJ9mLGyNUfMeY
c64sWTJ2gprUdfHL1Fm/5wJrdSyePl5ufY/R9RBIp9AZWazXhU0ed33MJaFyzLtoX7YoJOPQhqbB
vuLiGApQbvae43zNu2Dfm+gLbdFHry9qnhoBLtAbmH6km4vCO2IAx/RN0gZJehWTVn59aMbZFVHc
RmjIRE3Jz3I3MO6MEXkF5evGW7jKmJBxo/nKaBKav9cepk0SFQY2lQUc5O6mRIlkbCzfnYsYEp5/
r/ufO5pgta95QTg/f7z2NcwLrxIJG7SqWJx2qDgP73IElTaKVPR+5jX1L1xjgC7J7GFLTMFwUKX+
EItZIbk7pAwpiQkpwBio93sxypj3HWwwukEcRNCvU1+9ZoHpFsOfj3/jNRfz7TeieQd9WmzMxTlJ
AKjHHEMAT0CcQkpcdpg0hE8iNSDxkr4TZq5iblc3EixvtkLC2v5AyxzRPUF/Fefj8h2lc1HZTcs7
GqNvWEO5AuQU1m/x3B0SphtUxPdQHz8GfniU7Qepzg4fvwFxDBbHkr4IsmWozzpEDO3yB7RhMiWl
YfEDtGpHT/JBxzpRw77p42VWH/T9OosXrU5RILdiHTCGch5QamKoZqC9MPiAhsmucfDIjlwnJcgL
uEHZum9XP7WAPmiBmvhSL4cQNRgPYVjq9Flo71X7It132qFF56+1SecAk8Ps92DOrpltOQmvBH46
XYxIM0jKa16yEKvW0HsDTz3qWuUgD+EpTQyvJQ/J62QD+1zJKuivo68sFDTpKizOHOrTk0lIIq5H
8mcB2QcgJ1RoHHeue+CMKN9Y8boy4gjZoEmC+oYGkLr4srM/T1ZYYaWjVsUOYWFQ12Rn9QjToK0Y
Q31VgVZFn1lX8CwOfICT6Cwo5bCeRYs/0hEa1zfqtZUU8+JHLaL/rIcFBRDbzQdFasZu10xPIUd6
xBfmjXaKfL1TbSx6XRovXsXi7WtJmRmzeBWFnLuGDeGIcnz+rmQ/En9ymYF147l07XZDa3h9XTJJ
NHpAjK7YPUmeKNgCIzlQya+5YpxMSlAxLqAPmMLSmPD1594OmXnZ4pSsxnjmXZBcBPyH0bF4z2at
d2YgsfJMDz3gBedYZGOI4JNLOwpTxQTxdmh31oRaj0wxUSu7Nr4xGal6K5uYA+5D/WRAfWiiHgFW
UHEaFx8HnysvdLIhTv5/f+Xiu6h6Gye6JgnTw3/o6hXySR1VUAL01CJ4EDSRfEP12ht1Ktwskel5
Pu+CMURmyN/7liTIq6P0t8huxZ4Vc8pzvJEdrSVs/EQdtQowYnrE4mC/uyzLibHHzohyrxQ2brzM
GbasnaifTExARTkdwVTp0tQTRCHh9SIYTNPIydI4eTSI8kjaqDv/H69NSFuCMdAvXry2TM9wtrOT
3LO/YbB91E3aFlAvBzJKmFTiB4qjLWv9ATMv2a+8lPm/Wea6NsMjwKIrZvSCytzVxn1lJC+tDVg5
yP5ebTdOnvgll7eYhfkTux/DHwELLGKQXGqVlZhaRKpxB7zs6Xpx0LXfurM1mnMdX1kIkWvGnRSh
1L74TJWUjyMusJFnpTKyvJ0n47gXxuhi1jQN5t3gWxubd2VnCGl62kdALTzdcvjSiE27o1OCiY+Z
fYqg7UWq6fVhdQyqKXJ9y3+OS/3ejrqvSZ0/OMAhbT6c5CrcSU9TruD7szXOtxLyBfCHxQ2gCCoz
yyESNW/CMUwyfpJFM2+S90kZHqe5fLZ7/SEdpZMpJ6c0RK4JoR1FdRul/scPg6+BKv8KVNefgOjs
rVx75dMAJ6DOwbUHz2jZqa2Q3CkGbYiY143cELvATs52yvjYVq1nZHtd2lpw9csIjitFLJ8H7vnl
me16a+ziPo48ggsTf7Ob2Thsgvth+WXGsIliH4gjPPbwnFrL2OsCHjWN/jcMcoCPQDsowSdr6Ldy
reucDuVBAwV4IUpAGbgIyh2lhKQaUohsRnmWG/17rMi/+up7G+T7Im6foqo6yFlxxvk0mIY/8HFf
HJSRMD34hVTwx7F37SUJ80Zh4igYFUtWPEygBsVPykl5ZmeG9X0mNUc2dOtmGByH5U4vbe7FJNmZ
yvdvVVzczGosu01MtyG08yOF4xYxdCWwMfqEuDYADFKXYEGLD0eHZUA/GPnQor9JZTRmhXpfpX6v
E4Rc2iTgbGc1pNFWdcPpTu/nH7qDHU2h5Hsp7m6G2v/c6DeNZj+blNO1DJla0qirmX4A80xU2M5b
BPyV7Q2/m5JeeDVDDFh81L6XR7kPbH5zqd11eNz31fxtUvzzoEJIj7Rf1WSdlUz76+jhQ1qlJ+0B
6c7bts5pxk+/26ZOd8U0hEy6GceNb7yy4fhtEJwY5KOYecsS3l1eUde2WYI4gtf7yl0RqZ8eK1m9
T4LxG0Mq3zWH0SfUoPBa89QR74U4esn0m0Gu/iCdvAWNXyHT4HtCkghBXVpnsNsuv22KDGYkNcjG
zanzLWrCRxQ6n4VBWtN8tmrtTo5TRPQR85P9R0G12ngV4n+/uIne9hWcOiiuVwm4aqSOnJcxTghy
5iFKhCQSHWYV2wuah0n010I5Jwq5NZX4MFUBdU9yV9vtz84It6b2r2t/3gQoomVQd1CALBA/wFUm
SNoA2VpUE9Bxvuvt9qYxw8d4zr/IOhCAE97bIchbPknPG+9B/M+v3oNDj0hwXEkgFnVlAJVKpkOB
eh/yUBYW8YJx2qi4QyTdgUwsxIxjqp8i45hr2sZHWDkqsL51+IXC1eWqu4/lZmxKmdUzD0xVF6R3
czG4To6RSjztBwYRm02L+JXqkgoeHIFpejBdfYkjgnKXcoFyvDcCGghdlCTHCxIDaDWY3MphjtU6
CDSDXXnKpI0HXqmuWR2CkkhyLex1FmlJp2fmf9xcHRxWXNsva6YcrN7tO8R8uwmjss5EahdvCkWu
/pEzIRaR0/+fNiLBddklcAw8zcGaBNtkEVj7Jh4lIzMHz/aLL1BdHoaw9WQ/3wd2fVZB36B5Qvg3
6o1b5porxamncUE7QVBcKHEvTz0IjlbLkj28EZ1mmxQzKfZl9ikB1Q2w6IDR8rcJo69qR1ZqOo/t
jJqpQfMmbP/kpbqTgnSXN2rEUejxh42fq7T/aWjjvRDV+vhorO1OB3tCITMp5IIWgVyRqm62JQdf
45qaiOgwRPG5R1AixWgVXU8jTjZi4jX0yst5t+IiT4GOotXQLpDR0iH4grx1rBqYv2xI4SId/9fP
x90JkQM4jSHjJexntqY0RhlCizFuh4Wqnwsd/8zMZcb7qJjOnU4s/njFte3/xiyno02xcuUq3MbZ
PCgtup1B81NDDKlPFK72iPHO/py9KgFpV6p+tsritteLR/pmfz/+AeIFLoIdNG5aw6i24LIgiw/w
7v6zJea51RxFzbmIzuRmt4EBeccqT6lVHD5eamX3UCTCnGLiC07xstOfVXkzpxPK4FYR74TiAp5R
+86UvKSuvuA8UEdbrOGVGp8BWtzSyN1ACcl1L59OVsc57EfersPEUkpLyKpu8sTOd32ApiOq7Epg
nIriZ5AkLSmG9DwizbbDucVlh7sjaO9c4uARmRrQauf6mW7s6yJo3cD+8+9fDoI9JCICUr1q8IX5
1JUouwyehbUFG+Wk9NqnCughaJKzBdaeOf/ajFJ070j/KcxQFFCvGsRB72SSZBJ5Sn0+UjLfVa1+
LsfETfz0EOpbStArTUzWg5ojCi+WXE6Wh3KLxW/ek2Boz3lsHXK1vRnU9qChDFVM/X10YwzfzGxX
5PIuxddakWR3iii8mUDfiLprl97bYDXIuRD9XPq3tKUto3edjkgzx+hQF/ep9twE6cNo32BJATtV
3Ve6dXSk9ifGMv++5ie7Ids038DO5SABhlNGUFhkGIUSn4Usxyzh11vf6M3WoMSbluXyfL/pUcPL
Ivu2Fk3CcuyjohFSxFaSf3Gq8bY29X1t198E2CHZ/UF14sdYiU7aGN6oRf+pbIPPBjesnhyKtHiy
Gv++YQCtjX+XcrrBMlqJ7mw8xLL/8+PsxZ0LtTPMc39ASneI9qHdHfwoglUrwZhHwT+PN9JKcT0t
34UtHASRLSbBXs51lkUBTlWhNZNJ8Rtf1Lf0HUPnG+DTWkgF7oBzgYgsI0OLjCau07JqRiQDQd0m
S6cX09IvhYJBe/bjoLG10uLjIt8QZnFLtihmRcUUmGPiomwgbW1svLq12P3umZYN4CSgJhhKVuoL
5tFRFBsURHm1HjIHyBoz+RPKrR8/3EobFOcKAVSJ8pu5u0Xw1rOSzmSCdpvgrwgEr1DjnaF0h1h1
jhUzBPbfcXrTl8wnSDTczdWWzMvqjgEfEVK8wJtLXaQhImdzYuSYRAQOoKSPSrffdpNaOwcQWv/v
Mosd03VF3uK9zIQ6uHMX/umSZ/hQYKiHaLOZtJLnCm0RRktRJ4VQvThzdRaEfWuhlyN6HIKMb9E0
SivpIGmf2nain+sjOvLv9VC5a0ga0a5RmKe9mp1yOjQGxh7Vmijrb3XMY8Xb7KbuVovyVylqPSfI
d1Kvn9XeftrYSCuvF+o48Q+iBH8sswBG4P3aj0weWYhKMEtAk1KMuPYpdpndN3SSHuPyb52kD40z
fM8svWNMxx2i8Y8kTbcgUs+hnvwIVXuj9ln5FKSZoEuCCodcvzje73IvdK6tKh8puFMabLkzPdjS
XYrsQhUbT9huW7HvNlW/cfdcb2lBnialVpCboL5eJHyJ34HCxIhQqU5/0K1nlVg/5f++b0hfjWk1
6kIm1tAxuXw0I5ZHX9L1DrrjYzc8Oi2yg/L3RN/o4F1/WZaBCct+EvXrEuafJA22r6p0HowEt5Fq
tyx+0Yotx09VufVIK60qAQMSc0xRpkJqu3ymwlbKwZ4rVLKn+F5Oa/LD7m50fEQNf3cWwFnhuG30
rELc+HgDX4d5Fga5RxwAqBbFssuFc82qRr9HEKgrfdeUoFnNjqunh3QTXlx5n8KV3CE1YRll2dPv
5VwNehUxkkK5iUcfQuCPpnigMVZn2cY+vL5RMOtBEhV6oGj7Lbm4dZHDDZ8dauzEYdrnt5ZhlD1I
rt2doqzCNmtLaWVtQdzAEVgAWYFasjhtAOxqMycsOCavdvB5NF+C0GNQUfjbxM8ff7G1vaIiTsxj
vY1fyQuKnObMOsZPdotG8Y/X2n9wut9Ze06SQ4V7KpJs3cvHC16HEjYkqAURnaEQZDgvt0gopaTe
kKE8vfodjY8dUlUyXgH+yc+ZCw//Nv5GkrOyU8SggTgImiisxA96F7tio2/TzAyQaoobOvMIm4+C
q+QftfmGadSPn24lFUB7AV1+UFpLJ2leHL1qkpyyrJH+UvA1zp3kmJsRUur1ycwo6uKDP4K4G8Z+
NuzbLOrux0+9/uV/8xsYuCarE2zWZaxpM9nO1AAZmTB6HNq7fvSPYSYfrcg/Gmrmzk5ykEvrIE/J
be3Sw1G3CBIrYYCRS/qEAqVCiWCxgXUJHLKO486r89yt0p9t+RxWjzM9zY+fdO3Tis3EPUF1RK/s
8tPmeq0plT+jPFXbu6DJbmrtm2ImhywvDkXz9ePFVgoUqIt8VJgt4I9XNDN/zKPRyDQUamprpzIq
GCgPoz+6c/NgVl+yWUNh+6WwASWCFyaP8znbD/mwV+1fKl9gOA3Oi65GGxH3zbP6slRABpNoK6QW
OFJLJKiOEsPM9Yj7Kz7nveIqwRcGJbCDeBr850a9g6ripho69qe+/TYPr4F06KoffvEJm7VOfii7
h+e+yNxxPJjZUS5bV4vu9WmzurvuGPDyuBxQNhKj8MtkLhmMvEvwpPNG47dSDI9Mhxyy4LedWLe+
MyKH2tzODCtL9vMEYPjxl1uJpxdrL7bJEExNqUzcFWkuuqbt0eob2ujflLY8jAykBOkWSWV9RaRR
QZHoYy/H0HxrLqvOp3ON0atb09QCZnCjAnnb/s5osH4v5I19sL4iZF/UR5DoWub/Wq3bvcP8qqeH
w5F9OHffML899ug4Z6h/+OOfj9/pShjnnf53vUWcm+K4bswaFbQ5JaD12g7PO5iEM3LR8b74HdKA
GPN/Pl5z7a4C9cYHFPUhhUxqEcpbcvOZiV1uJRXbM+1nVmo3sp/sjPqXpGmHwdwb8gzHRT1tLLy2
ezVREQgdTUH3vQw0esqEgoSYpaeS6cowncZSZkLsbzpADijRw0p7+tJE0tTCzHMLhFn7ttob7CmK
uytqm9qkTQyazepl7Jrpc658C53vsG3b9D7WtvbuCvhFRAH3ZPYFXSXIHpcPm9e9beVq3nl9+dlB
smQAg2iU11Dbp8VNNh79nIc1w53a/6hpNhy15H7Sbjbe+Nr+4lsjf49uKHns4o0PiRbLDKB0njV+
qVVlFzURBsmM5T0nqo9jl+7J5aNposndu6kvix/EoJCCOlrpmie7q92AQb5s2tj2azcbCml0Xvht
NIgX7ybFNjXwS7KlSHkSBVASd7TUFWi1W8roK7gfnwFjNOZ/KLmu5B2VUArynk4rRrS/or9imgBF
8DhhgBTQn75i0XqZ/DgOGzXoChIt1mVamCIfhPftGnyXLzmR2kRjwOUd9ruuwIaT4MGg00kdbnLz
3L10vwxodsVRkl9BQovoQDrlPDkQDeRzaHpbpef1NC20Bi4MGFtk+eT7+uV2lBgaktAZ7Tw1ux0D
D3nprphxHwjv0lw+RdYXldGoxvlpOvOhZ8o5tW8bpNl8LAIRJS0P9ibbQqx4deWCUSqMsFIRL2uP
lvpKR1yI9Eb0lgftzhyru5E4iKtb4+ZxdiPL94HyrYYnExuZG0vZOU1T15ydjZttNd1kb4i6FckT
9JMvX04TqmZKycLLCVCcDBpPDgb6cI9JmLl50bhYNXuGlOxs7qBOqV3tXAYbR+IqCQOlRM+YS04I
3lJ1Xv4E/NZpDGVT69m6Du+BdXOOop7sZDoEG1X09fOKxRBzAovgFOJ2crnYFLRNUKE35uWhJwGi
Kd+d5k/ln53JVdJ9AzctdC2soXVaYfLGy367Qy+++2Jx7XJxFXP5ABMSnlQ5d9HDk5W4YsC79obw
62x9msMdkO2u5m1LBxQIIvnTYO/L1NXSB9nezadJjfGafWnjYWcFrqVSYPno1ha7/KeahLvIjplw
VE4MdxzU8Es5f67ap8R56OTU7XS0myvV7YsnWctcnDp2mDjv8jDdaXO5U6YHJdsH1j61X/ROditS
bQMNxEFzA6zmsBOoXDM8MPAd9L8xsnKNxEL5CTUet4vpHZ7a7HMDO+jjIH4Vw3lfBC8xcM4k0hUM
gatAJkV522Jp8U1MQgmV4Hzy4BLQKkcbggCSmfuP17xuUzJszB1No57khImDxQ5JJamLYwk5QIFQ
Cra/EF2CoeGW8DfBy4rkNUbMZApeQmOj8Fp5XnpTPDG9cTQ0ncXSeZY4k1PYb+KIihaISX/d+Stp
umvt6Fl0yRZdSSCgiw15seBiQ8p5TeEeOY1XcEVHTJCbLXZojAjn/Hsg4WjBscDSW4jwbbzmqxgo
XjMaoQLv4XqWF+CskwY5FxTPWhqRawW3WWG6CNPuBCFbaMvJ6t+Ul2+YqacMqPAJ4alx2FdbicLq
O3/3Oxa5fS2PpVNo/A5/htaLiaeG1Fs59PtJRlxIGvE1nb1yI+S9cdeWLx4SiMjsHcquZcybGk2u
8shsvb56aZuvtXNqkyc/3U36V8k+2t2fnryQsiZuI884Nr7rV3tlPCTVEZq2GBCztkCq6zqQDwKo
Ioi5YEbclIvg5JSzg9oGoNH/MHceTY4jW5b+K89qj9fQYqxfL0hQhI7IzEi1gaWE1hq/fj5HVBeD
IF+wq2czZlVpQQXX7tfvveecYatUe8vaO+ONWUFz8bnYSxPXw1Xsr4BC4jFPG1ez7yvZzcOV/SnX
bo2d1UNOtS5/Gv3a8d5pydXb82W+35302KF6s2n/yqrIKzQMuhC3TxS45bQx0i06a9VjlKyrh2qE
l2M7lJvIZl3eprcyOTS1zoq9mfL9lF3dZvUq1lawuTfyJlDIAFjvSQBw+ifFurB/zGm1JxVlr4I3
kLQq8JPH/ZhGUeJNCv2ojPrGptcCyKJAzHxES/Fn5IO5t4f0ypGRALQUl/jkZujVq8Rpc6A21Wfo
7lbIm6xa73cVxbup+ASv1qbsMKEN6SE2fxsyQAVrnxBGNe+KsCSG74ayvbf7fG8ksNLDmIeJjeSB
6mwzL9uTQHRlGU/YAGtJ/dp0E7GQz3Ap1sVzXOqPoSxvSXeLkTYN22TfSMo3RE8Ft70qVAo/RrFb
juZN0D5H2QfTvIoCHADGnZ7u4G5fxdJtIJWblrx3T3705d+t9hgykcnviJHSTkRDyusciz+3pucg
j7eJVl1pCYk8EC9zIL09Tcxz24oyW5+kXuAqWGyhhuP5w5CrHBmiltv6m39TPhn9toAbitPxJmr3
E7m+QOnUvWKS1kZkZtMPa92H4mUNIqNUr5V67bSPV6ifyFG8ChT4rbKfTPCNYWxDrNnqitWnPSl3
zdd0OzbsTRuH4/m3eevdStI9GJ5oWFc6PCguzh7V2BXRTdE8ePYWZrTknXJfbp3HoCDLuP0IVr2L
dhc64eS+J5YyCd9YtiK/cblW9FLqfa3UG3ds8032uc0ebbgSv/sP0peaVdJaSKp+8/AsDUyqp9S+
UaorRd/oyb4kF6S9t5orw/wY5J8TZ1uGDdi2dV27+lCsCoLX5U7KNqOvrqsM/0BDCseVEzyoQLUn
xcWemfQtiGkEEj4GxtaqtRWEuf57ckuMByv62fc3WXvvO+v0OS2+qE6/jpVyW/r3hodcVcwWSCiI
jJUHzdsNsP6pvu/m7U8SGG9D/1K44VxHkZ1BIipUxNzLF37GUVZzz1Z7rEHAWHjkWJL+RogQrLL6
KznEFw69c8URBsPWJh6Fu21xE4lTTYkkK8N1HQwbDve8NfdC4iC2fmsRcbH4UvK7ceZ8J9sJWBvh
L4KSC+ve6eJA6uWkcQvAfGPxVdC1CKbbt+fbpVIWO96AfkdJ5BH3QsDuozu30/B1VKpLxsrJ1ZlZ
jWUEThUPxumNPoWjzy8SkarYPheg/x2wPxPb6IBrWomHm3T64PgPnQCgc4wrI6Clob8nyWOjV1zk
mksR83OWIv5cLERILkC1LBm9HSCykZFBns31ls2lV+1rCRbUzP6eRJ+DTnW5VPqe4paOsvaap7c7
/dSXBfcDxwyBCYE6Ya87Pmc8jGYziDQu8325ErabyFIUwHzV++2RJJEE0KqRTpBX798u+YzFhGOF
VHKENyHoWU6qtnfSLorwgNohZjAkgyr8MrGWrU3AqflPxzXaS5Hcs40lyMTKYZTx4C2mWDy2KXZU
VAMdQs41eBaoMKEXImxVwXUo/EgsAeTXmguT+9wo4znAac+GKhuEeo/7ObTzSUYhgObGnwrjZyKt
xvpZ9LMVfZCbBzsA1SWRQ4mymhRf8sqeuRvPSbokhsAQcKKAY46GOeD5hoTY8VZx95AI9w0MgUb3
1bDKS009cx0AdovrBoXMmfz5uKkFzM92HAEAiEi9t6p0r5ZbQ5mQhX4QALu6hkXRAp0K/+rbU+rc
+AqRH0xPVAuIli6s8CS2nL51rMqFaWptdl8FK7wlcsCDj2wmM1OO8lUQ5VwoV5gDC2PtqNyFuYAW
sdqCmOQGDtV8X/1s9Ful3znGV6RXV96EZi79HqZrgePzkYp4u/gzG6egtiL+xH5GvH1xB2p6pepz
XI3EoM2rZtT3Rf/FG8JLjRQzdNlIuJC4TOsCZ7QEgmVxmLGLNOwU+sexfWfgaoy5wQZR5nZ6u0X7
Z2tCn6w2D4JbPPP9bTPYK1N+93Zrz/heSMRgDRG75daJS/J4eiUSwBRlhM/PxK0QQc+jwy5pVJ9y
rHW7fhJOt85YVY6+GmzuYYbk9peoY0/3LqqASoTAfGAZLUPxhpfnVmLrhSuQVBqkiQIEUKaAIUPs
Pjgv2iK8npIL0N/TVXxc6sLMQDG4ikNBT5oU6R4BA+gK4FXX9+Qp35ZF9nihn0+XsUB5k4yCf5nD
YXYMv7oqKXacpkEM0tNDVh5R4lVVKeuuBuGX2OgorKsaFSnUkQPMqwtFaydTDWtT5KkAcyYGsGRB
MtqhZrciDjc51yasWhGJV/AmtGp6mxWwJQvxa/LKdKZgREam4BE3p0uqyadm1lEllssqLsIiiIyg
cmXZR4oSJtzQ2MvAeVR0172J/K9LWoanIQ9wFFDTIJ8AaQp+TLHSX3V52ZVNpilj6ZZKvol9kgZN
2Y205soqpY0gvyoEMa+EzIWhr3JVcts+e2ySZB8gIKldwimfucsL5Ccsr8x0ET9cbGvYPX1cBUPp
dkaAoz9fNV3kfk/I7s3gOvNrkgy5HvvQaBvdVig/iXNU8AWbSNmh/OOm6UNPWlELb7A9wP1gaiRa
PuQtMm/FikxWFz/R21NnJnM/3qWoKrnSUO3D6oi/77gL0962R2VsYD8dog0YPRg2AKzjeBAE9I4N
OFP3VxWUNKrdbvypXSXyo9CLCK+y9ps+3bccGXbzYeiQUGyvIx8mEKANwntTBcG1GaMKqJZXkl1d
2l7FtnVScaJcIluCe8SStbxEUVLtLFhSs/irhzVvwnHXQwQNRasgrjDr3QRzZ0+9kvaSTXxmqeM7
t2Vue4Iqa3luwobfmpJWMu/Yx4QRKOhb4slYF8VOTWF20JAlzNqtWV/Y0s5t5kclL6YYWoQtcdKq
dMMRCR04BQQhiiCOEaVb+rWd0nqsUF6FiPGoQPitn29PmdMIl4ieiIRZEvvPsBW1plZJTdUVrtYD
HRPXAZI8M6ff5m28l3Em6vjSm3jcxbBXGB8ulH7a95SOfhhpMiLVegny6OI8y61IZVeXzG097Y1H
aRJ6mtE6iu9ab4+s3q4uuu3bxZ5ubselisP+1U6T1AAzzVEpiCEwyu1d/Yslohj1VZLHbmtdSFs/
Y/0eF7fY2EgLHrRCo5GTGqxIl1mNAeQoaMLDh9tBycs8E/yffswwe88ib+nt5p4f49lsAcdukhl1
3N4yyiZEtGWoXrm71tEH1d/Kceomib0Gzx0YySxP2ynerYzX+ELhojOPlzatf1X44o7VhGMEOnFi
ghFtUUhTgF8h1e4cj6BxKuElYTcXw4xuwHVS6/sghXMcSc6svLQ9nrGQqQrpYBYgUYCaS/es5aN4
3DWjoMuO12SHt9NzPnVQ42X7PhRS6x+CtGYrvJQidXrrJk9ChecdzBTZQUvxWGItJDVOMIJNfrmr
pl9T4KxKkjLBCV1w8Z6Z2VztxHUaTkNhrx6PdGDlkKNGDVxgyA2pYbUeSx2ZcqJexQ7H5nU8fb8w
vKc7NwckNEPEhTFWoCE7LtEsLL9EoiAHVDBsDewQAJq7obsf0MM1x2plDPjBiFAH27yzn98u/Exr
RW4tPifM4VPK+rTylJRsgMxF7GdfJO1d4K1gWArQre7z8PdQ/Xq7vDNTmZASA0miF0ioZWwp1dXE
11I7c2WsX3mE2sivLhzh8wgtlgvpgsBcoNEle/Ak54IjIbIz+OwkfdiOGmzQkXEXZMYdoL7tmHyC
BWUPpTfwVvtZkLOaqf0+HGp8k/l3R+9+lrE/EXoyddeLTdd3UAez7307/hIbEBG003YMnA9e331v
EYZZ12W0N4yuWtlQMrokuGzDSPIh3lCfuuDH2713Kg6iQZ1Pyh44bfx2JxRkgRRlrdWnGYIkJqRB
3UZ1bosCNz6nOn5TYT/VerNu5BC/e7IajEcy/Va9+u1CPc4sR6DD+MAwOCGkXIIYNQSzgbJBFSeR
NTQ16T7w/PdVGV6bfXdTJQ9j361sBfbiIb0VSByxOQOX2dVmc1Nwz7HU+sKon+0aASFlf4BjFtfm
8SqK4AQn8w72vNFn2eBCTwYs/jFbaT3WACxtgM/glSCaFmVADfKVIG5MR3Xnyxfl5c6cyQRuD3VZ
XDE9PVADBfQTXCLY2wOGYx58qWFXMIPk1vSaG5/dOUSh3vYv5tucW2ECOcNOwr9k7h33A+YzlAdJ
mLsNNGVj6m/1rN/2CAIV0l5EroWik/4l9w2sbW0+KrKh2E6yf2lAhOm1XIYEFpmmCj4v01ic2fkA
lngax4zUJ8CUxg2hVlz4MQxbxszmVpjdajJl/BpImUCeNAz7C7P0XA3YU3VYFUVOxzKJ2Z8SZRrq
HMI++cHCp6DAPSVI/Ec4caEZWXvIPRiDv0ksf6fuDXQn3q7AuVXi4JrFy6Bgmi2ZhpRUDw0tNtgV
AoLYGth+NDgj7ixNVPztonDhkL6iw/M8wyyPR72vpKKBVSlzPVW+suxg50DGrtU+p9iFcT31XUCI
i+dEcFYAK136QKdCjqwmAj/j6fIqGe17IGV3jvUz8W5q2CllLXrsu/TvJ8xQKse/oSDjA/fg4ozk
uCbc1ihw1dlgi/VhNwXlDUGkVLpu0/Dayap15nS7KEs3XhPeaZJxFbb9haaf8tOIUSQFX1DBAOda
3q/z2LeybgIqKQ2K22Y/o9q44jqE9rm0zYyKSCKrbHxnK8mVNsUb6J4kRd619gQR2LTPw/TT2xPs
jDkGfpmZDVaPABL5A8fDnsH5LWUy7CFO3V5jZLhw4oBJ1GePdF2hmARZmmXAEDbKu7fLPp3cFC0k
GgVxCCfAYo8Lxyq3ikklTYIDp1ewUpxHqwygagsf3y7p3IzjuAPfCfsOGmhimb+6a9SF5qN0SWgs
DOor+BA+Zdb4G8lkt607adVYdrjpp/xSDPd8374qVjsulkhdIMeCA5J8mBIvRXGdqvF9b1cx6QeV
2zn1rSf7N72tM92G7dttPqXNYqoRTsECFTn6J9f5yFAj1ajgayuaq7IprtIx/07i/lbysh9BN+4N
Jnl0F6vBFwVFNhx7N1Ve3U6mshpXSfG1zdN3b9fo1FIUUHlbHPkQ5XC2HXdHlNSVMobsoMFQXSvj
jdNCD5SghoJrupNztnbjwp52dtxflSg+fzXueV8bZlmQiKOW97DDfpCs5KNU/eg9cpeT6M6vsDis
/9WKOhS69Nq1I9le+UQza9MNgcOH6bgbY4K/o7+TrGLdheG2iYI72/EvNPf8kDPROasIlnJsHLe3
i2PD8rqA/J9k2Jk5sIu6uS1TskxCG50f8zpOs22iVuu6yBEltVeWNbpa8ZGcjZ+o199za3mv5caF
rXfm5Dw+xwUzMsuc4CJb8HKh28YQe5IHxm4wpFs/7IJVTHaqZz76hVOsi6zOdlNIqkgOuz1mV1g6
V6V3W4H1clTfnSr/U+ibyJt7ecP1NX+up9ZEzSm5gu3r5xRJ61GtH4AQvT1dz9iDM6EzoTqRZY8K
w3Fv2mWsIyRPrN4h93iwn4t21dg7n7xbKyW4038vhubeUuBsvIkRt4wI0CaB8/1CLU7vdse1WJxb
QdzkQFG5X4Hc2jBeq8/1k2eAcomBVcEta4XTJtKTe9mPLu0g5zZo4akAh0tEAz7n4w6IrcFOyhwp
gHJV59Uu8Y3frTwSoPTzB79NrnrN2fayvZH9GqfF8MmTnW2g7KX6WdGAsGUX9o+z+6k4OhGeFpTe
S2/woGQ12e8w2VYJ6XYUlsSkOatpsCt9di+n+JBUzmPf2gFBl+DvoueEawwWAqhQbKRcl3fCUQ8d
M2gxxXx53FW2LK30or6ejGbrxPW9ZufBBVvh3HYJF4GCG1nIZi5p41S5t7TK1ohtDdoDQl3b3Gzf
e4Zxh2bgXhrHd7WfXb092YRlv1yor4tcnMjki2jWiJcfflXWXhRsWyVd+5m1gclkC+vRhS4945QT
7kbw1EKg1+GqcTzBCHwPRe0oeOF94wpS79UEga/cKTcBBjXZY5Ub1/kKdZjfFRLH8ZiQhBb0l677
+ullC8p2IgzAZ5npJ3HFRhv7VEW5xDXgvEy0dmdJ0V2Xk0Tdm+E+0bh8tSl2WfKxbcJ9VARfRq39
hDsV/Uiif4Gk/ChlnOUh4TCv0ks3LhPS3+3po5WUW0trbHQFws+R8XlQySQq2m039p8zbQCPnNrk
gurjbWGRiGbVwYckiTSylDIiPkN1G0X6Lkn7tVYke6MwHmE1HlZvD/opmxXQFuHw52Tm1DghkfNQ
A+z7IREugeDrXThZH+0o3Zm1AwW6bLcryyO9zR6/RF1zo/j9Pm7VTaf6V3WQTOR96/U6elc0KSQw
WFWeUq73ae/v5aG/YC+ebsikL8gCa8JAMUrL480Lp0KVYiVyR23c1XINq1T8bgq0hySrgB/L9efs
u6SUmyCNf/tj+d3U/G8jUktTeEnc42RtiprAjMCxgM2MEXs8ccOkbXS7oCZW77hl1V41mvoAL/JK
bst1OcXXteddOEVP1qYoEnQnxzq3GM6k4yJVzwu6LrMi1wP7wX3Ay6tt2jXb2I72pnOpr881kAwV
ASaF1pBk++PSItWesrCTIzdWvqYEQIeyIer40Wkeum99c8GlJ86Ro22HpsHuwkFDUSI35riwDqrq
MixhOdbUj/rkIxPXrKS83rw9z0+PD1EMIQ4Yu2gVkrDHxdRGrxhIf8XuaNXXcdOQyUnKEwhPLene
ZWirRSpYnym+qxXl/YWyT45SyiYiSAPZybmCLmzfKmjkMh1JQQ00lI+j8SZS4+shsT6HmfJgGOmd
DXSF29DNmNtrSeSKa/FdOXQP3FL3geUR4QzaS+vpbKWI9+FGRSQD6+y4Q9Qu9SupDmI3iZLrsL4f
SaaQO9hIW3sTeQCdpvYq88rbUXdWjtSvEgdP6Dg8JvIEuGQsyFyzLpDWnIZJREeR4ccU57LGeXtc
J6tOk8CUJBSo5XoTmdWtpA47WyMqEJiPE5BOy5PX3OPh7Z9uYKC65Hk7nYv4lWE8A9+IQ5vD8Lj8
rFAMropF5A4EmPOp2Ejeo9HLF+biac+DGRAofIwZgIzaopRhdIxCHYhly8XHtnhX2NxCpzsEcbYX
5t3J0YZbgzwGdmGSZkjNWcw7uZL0AFbCEKnDfFURZU6lj1XvrWykSIC8NxvrsfGCC6Webh4UKsiR
Dc50oWR13Ie50kVGLluhm5kkide1YMFcyVK6hxnsJtWtlexdsJVEfx3vIJQIsobMUED2J17tMdNC
OfdD9uNyuhLBW0ktnlRv2qZmeJd23oUj88xWQrITdgcXGtbzCQK+hsswNxIvIu1dXElgmjflGzTS
Hsve2owsocYpN45e+eRIGB8vjKlYAsvGwqUqSPBFOGup9DrBPtnGlRnBP+i5KUnruic/yDHR63K6
DWyVFOZ6q2vTTajGq6lsyaRs4wvr9ORmzbwSbAPge5hbJzhgOewyP5OpQzCWq4oDb7Tb93Zi3luh
vUHt53vsDE9xdcFgPFcq4DluIiJ/lsKPJ1ZS8YFccQYCPQJvM63KQf2EGNz7JrDdIpAf03T62Hm/
3+7ws6UaGEio2dqnIp15q2oBe0bk1tlvw6s2YTZ8VNThKUpt9H6Hd8gh3wcX4RdnBpmcWLYGzqtT
yFhADqphe3RwW9lbJXHcoZs+2lxEU4mB1dtnK/r+djNPMyE4oASLLUlXJlie5XEQODFmd0kSD77b
67h17uB1jsS5A7ODfqU13YdRrnc9EB8//t3J2CBK0D9l1f/iDIBPXaHxJmFaarS4FkBlmQZNBEYw
hdNJl4enajJ/mnl8J2n9U9DJSBnr90z250GJvg3OJZGuM2cQ5Zsikx43Lb7Rxe6s2jV2UY91N8XF
2jCmtZHvob7ZdqvS83ZFgeIk9MIm6mBkul7aWkTjFqsbW0johRKIOg3QpY4TVcBnsbywUvp4eCri
WwcRyNBM7hRfe1BCe5uqgdu01oZ1eSd79Qoejq0UXGLUODshROyDac/V90QuyJCMwgryEXtbHvdw
DmZFsMftdK9CNlxp9VXcyqTl2ZsgK2/93Pk4kUxccFt8e16e4rCZlxbJlqwCeLY5x45XfR3AHu8H
gu97qjZaMj4ik+cWcCIKrd44HPd1Or2PPfOLVtpkFXfltjJvCnutlb6r58hsyD+MRP6qqxlM/Ya2
jnlEO00X9qY5yL4cOIxzMMhCqoHT77iaYxmmcLd5gWuWzkMZGk9h2j/Wqnnf+cN9QNZi3Ks+2eyB
a2SKjFCngaw9gZBV7lQ/7FomKyW/wXhE57OoHzqpuO/D4l2UZneZU29R1dmMA6P94DTeO0nJf+mt
Z63GMb1RTChYbDJf00D/YHLmbqQ2vs/UEkcVoSs7dC5J6p054ImPwmdPyIB07mVTFfyqhdkgRSDy
QPOetGK/3BhoWlUVGPlw1ZB0/PYkOHPAc8yCOYENzgF5srBjfBQDsszmRt7mv8Y8fjLZmcoqesdt
4rGfrAt+kNMwjZhywKrRNgI8C4vX8Vgmeh/HQGYR3vC1py6pv1nO4DZTu8+1DqJ+EGhRq+8aIBo+
Enb5mH0YGhX0QqmAUIYaNWZmVmhlvN0JZw4ivObURqBgsDwWnRDmXh7ZFnIgsSIxf77GaXEtpdWm
LWH/6qqNB3iwugTCOrv8QElAAYiHRNy+j/tClYKkGpDJceuwv5YK7zfE16Rdpp+71KwY9fFrq00r
dTCvKzvdNt6wbgJzk6K14DftXvyvxTqY51I1RUoh2QZEanOUryT37e7RRE2WKxBnKS4cKnvKANRn
TR3gOAzdbryXrf7RJibsRF619kZFvtGSr3gwn+2yqe+a0gNFWTnPowUhZmWAvmkdYKq+BI9sXLiW
82GY2mATtJJHYkvId2SQR7kFTjzUwFlJ8MxntiC6RIMh9rT02pki4JHN9NNKx+2Yqfu8/PR2+86t
OgdYgaAbJtF+iTQuw7hS4EZmDdC2gKPBNeLpk56mH+M2vwHpzWHZm9u3Cz1n6hIbPJS68AQg315q
dT6ELtB2xLUeIZ6/JlPPG4p170B4gbKjVVzYS8+dga/LXEy5SJoi2KcgjRjl5C6MJTw4/gUDVqzg
k7li4EYRZiwWz+JQgU++Lm2fZimQl/iq8jVv0rXtZe+8pvp7BxjuKijs4CAEn4eDjeSSRVlVrqYk
lmbCgPTYHvq7NKveT1L1qYz6uz6fbhEJvx5851qyi8euL98Zivqgqfl61N4TqVupvbqF1v4qtYu7
SFdv1SG4VhTy4f/WUP9ZT2emUseoJ1J6vNJNI5EsYh6YHuNdqF8r9vequi6tq9b41RKY52gLug9v
lzmrwxzG4bTMxampFb40tKJMOWNHD4v7LDd2zo8kz7ey1N2Ro4eqTKFmN4kebMKkJB5e3AfTu0m5
GwioqQk6D56yjXOwc+FdBYNDrf82YhUSreGRlOUL1T1zDolwOXQO0CDCFbwYyqyu2lgacQ9MY3U7
BsPT6Ek3VZ/FALITezMV06Otlva2rORvuu88aDDjaMYqTuJtmw97RyveaejMIA2mahs0VJ4CqwzX
Ze50GzlXd1Wdf6yuO2gxIhfhL402v92A4z2E7gYSTziB/DmhSwiJ8/EQ59k4jmWDPyDEZngfSu8R
+YKuQFljBa7tyHLfLs4Qw3c0vIvyxJH2KgLbZZ5RDLaHJz2tQRNPzyTD3/Z+geebBEFVKsnHnW7k
KcxWjkfefpZ378wCjgAPfoAQ4TFf9t91cvCk4ZSBtXgX+c99O7oDnDxCeCFC/q4NyMALAvKSRhfh
PWvqNp7W3dgFUiAREIBJJVvMfu8Pn0ar+mQOwZfovmlkt5X6XegnX3q9uU/NRnHzGiITU+4+dL3u
oSzP9b3Oqm8tqIu2Qkk0Na9TPBhdTW279hIBpX4yNrCaY+CiGUkuJZbVwuiYYHQBhu+ErpM526IM
tlbYu2ArIHlaZ9YDHbUZpg4Qe3VTBMptoOn3HxpSVNq+eOhl9OEzq3025BFR5fRp8DuA7B7EtPgF
Ag0Us/m+8MeHCN3XsFrpW8S3162C85MQzzj8HjHgUukmkLK7oKluFC+709CDG0fnBhklVyllty6s
XZlfdagMANjc96OyHdX9oI0XnDnHW/PLlgC18pySQlLO0gWnD5HeOhJzxp/Im/VhExyfUvmn3f58
e3IuAh9/7j2sZRHgFVxWi6NNQz+si1W8RlMNnuZaV6x1gGSRldXbQg7fOePtqNoPDfItle28N6X4
qwOO/Otg30udm6QJWhradenZ2irX4KHpFbIUL6lpLIIe/11J7F5OPJg2ln7/Mm50cxpiPC2k4MtR
88msy/dpggd2gPpZ98CVmMlKb+9HuDzJ2M7irScX955UXsBozH6lo7UMNhdxYcwPnIkIiiz85+SC
+VnucYyV5fAo6eW2JtZrFO97vfiVysZN4ej3euZfWaAHxlFbCQgH4K6d1ttXaavdtc3XZPqY9xVc
A9a9NiqfkIppR3WtdO11pzdwMao32P7cIhrA9y3cQDGRyK9ybnxRtfZRjv216adrbXAAZ/g72x/3
amXe62GymjDLS8nN7S9Vv64lQK2KtDFatBHi4toYE1e8Jqt9o6QfJVtCdVrZqD3+Qn+rVQVEkK2r
wCNGotBOq+MnuarelW35JNBlU299Uafu0e+DL/6YvM8jSBO0/qvTXbp1nGyWooPZolHdEtKMyxCz
rcdeNZqchWU/IYd+60jriXTTvt1o5W0IFDqfHqMUgooPcg6JTvay7v7jx/B//F/548tQ1v/1n7z+
kRdjFfpBs3j5X3fhjyqv89/Nf4qf/fW14x/91+5Xfv8t/VW/+aUPecp/y68cPZbS/6yd+635dvRi
kzVhMz61v6rx3a+6TZq5CrRDfPN/+uE/fs1P+TAWv/71x4+8zRrxND/Msz/+/Ojq57/+EDf5/3j9
+D8/E0381x9XdfLtH6u87X41yx/9+lY3//rD+CdCxkL+ifgpEVRkaf/4R/9LfKL8EziqIEwGmgvE
nGT1P/6R5VUT/OsPydD/yVJiO4c6jdQYLNA//lHn7ctn5j9Rd+KR4ubJLRTmuf+u3tEoHkb1H1mb
PuZQSNXUZ86lfrVwNYsYA1ciIjyqyAdbcqNN+P4LhYjkCq1jdAKdUbrWR8QluaJa0vX8z/zmaMTw
F4mP5/devnN4Pb9Z/PUTOCdIQZ7IdH/1sMNzDo9dPuzV1w+PHFQd3ZzD68XPnZKTfCjhdnn54qGc
Q/0O7718Z9Gcw8fzX+bcA3NzlmWXErLcc2GH3yzqc/Z383cOX5zLf3n2odfmJ87fWVQPLr8R8H07
rRYfvOquQ3Xmv842c/n1uaxF+XMJhdOMbhipCEn+NeSL782/fXng4TuL6i3qtChufrn4yqLg+Xla
BeKtRPD2qmmq4rYS/5ROUNx6WrFSqkK6nt+f3yJ4h57j6MjF7cuf87t1HugrozHjzfxj2yySBik0
HjH/8/J6/mjsTW+Lm+nbq+8cCpyfO//k8F5RlkAyfdbFX/U6fO3w3Zfnab2jrbS/KnKodwdzEJr0
okrzc5SGpF9Rj5dW9AoptttX9RSlJr3mXS/rueii+YmZn+gvpR4KmP96+fFLEfMP5+Ybmf/95ROC
OPQmbs0J+iRRNxWKvLmx86tXlZ5fH9o9d/jczsMH6JDijU7ibl+VZKkX6KhslVLzn+Z/CJmZG6Xp
ctdXwuDlvUaSqj3+fRgMxffmD9gyu5vJmd4ffkqCXvyQksV4eGv+a5I69Il1677mhv3yxD6Wn32S
mG5efdVmbsB+nOyTLMSKCJkbLuhxefPyEFFyHE7TNui4Ch1+J0so/NjmiLDsX42QA0O+rbX49vBW
mg/dY1pvDq2aPyvtaRdZ03h3eF/q218qxFrX8xfm9/VKztYNdHm7uQnze16vhhutHh3s7v/uvLby
2l2oZPGr+rWlXF9rRvhj/tXL71vdunPS/qXbDyUP9W0dW8nj4R3gLnd2Xtewh4o+GT3In82hiq8O
ZWbgm6FjGf9Hg6hnsM9Of9X3eBDnYrn2xA9FDfHJX9+a3xeDGPbYhPP7czPeHMRDGw4DeXhPY2Bf
DeT8wTyQhUpy6aHofzeQ2fgykMRDQn8tBjG1nfHu8MO/BvFQpm0iUBYws3fz1+Ze+FuDOLbJj3as
In/tiwGsg257ePr8zDcGcP58/vo8iJE8xVeH9XAYxJcC5lWYD3L+anLNq3AewPkx84+PBxAe5IiQ
V5hvEqUL9nJl1C4pZdlz12vWVTjm8LeJl2NuWDfalMLDIV7GSRndJ5n1ZX5F7L5/bBzven6ldkry
3jJhyJh/SOovTFrQSljdh7Ap8mddz7ZmNen4WPhIn7wnQx2zh/nbZUMAQI9S53b+0CjZGgjUGi9P
rsvJWqdxYe/nT6MaP4qqS8lu/q1il+02GEJ1M3/aJ1qwH0bvz/YgF/Bne+ZPR6eyX7VncKRwbg9p
otnz3B6v82/m51pN8dKe+bP5rf9uz/xCtMcW7ZlfSYP9pB23xxTtmT+c2+OMjXE990StF9a6CQd7
P3/qKYjMyaI9ZMrFL77Xv3ULOG+6H10I/t8uCv8f3gJwh711Dbj7BpFg+O31FWD+xcsdAEmpf5LX
ron0yfkK8NcdwHH+aQrabhm0o0aWq0A9/HkHsLDyASPBoA2RugN6lvvgn1cAmZuDyONH3VHgRwQ+
529dAY68cBJAT2S5cD4bx963NEvDlCydeocP/wnfpKtz/cUDdeHieuwUPTyeRr927tWF3QCoDprd
YAJ9heS00uRrxfkgy9HW8dILHnvxtMMt5lCKuDW/ciHmMuc7oIEGjICxg617GyTO46uh/PPK9PqK
dOx5Ozx64fCOkavW+75tdrX6wWuVTR3/StpHsxhuJutebv0LDnbR3edasPAzWfro14FZNjuTPvJS
ElQnrPzsUpzh2G92aMXCL+ME5GwEGo/3ymhlQySayHdOj35FznT+6+J7ppv+Tf2XgoSOmei6nubN
zplKVwIVrGroj8mt+/bj/039l26PMdA9y24KZmkHgxNgrWiFi8Tfhg6koJZF+OftchZ4lL86ankP
7iZyqgqnIodlHVxFKkE8N/uZfYk34WZY6S5o53V76/1oUaMy4e1dkWjhBqt+ZbmXyJn/XU+KLng1
l9PCQ/ikqutdGeif0Jz/YsEWTGz5Qpji3/XkYr0HTpiBGi7rnaE3FdRI/kNp4hOsB+VzG7cXFs2/
K2Sx6oO+TUYYDuqd7HRrH746b5JXvkpyUvy/bMZixdd+4Pdd19a7LpA3YxkA+vb3fSaD1fQ3b8+F
OWf8zJq0FktfSm1tyHK6qmgk1VpVo+/vjSmy85U2WN4N9wD1dxxE+gNxwmiPQZG4nSKHLmHJ6bom
77QFn+Abn1t7sL/4Stuu+ymW106RytdRnfrDOg4L69vYj857B5WTrTSY0bNc583aCetVYsCzMyj4
ECetkVzf0IxtVcYJAQkpJBfX9uv/y9mZNdcJa9v6F6kKRP8Kq3cX23GTvKicDhAIhCRA8OvPWLl1
93HYwatO3lKu1ALUTk2NOb5sIDU9okKxg+8OarhQRmUguYGRsiWzyGangcSkUMNd7iXFKR+t/VHW
QYzS9Fj3POWSRp8JSpKvPab5jbakq9KuCPUzLr/nT53wm+eP23JlQCxLSDsd0Ga2uJuhQZtWcZyZ
8Ym3Udrp/9O18H/m7W87+nezpvemqIporfe926rM1RWu3CdxodwL+ba/Lc5Lqccse4aq40bvwZ/4
kZTFzwLnolaVPysSvQ1aPzFX7/1EPv1TYy1r4ZyhmlQyYA1CyUtW2J/W/PT8+xpR8L/9/mIzaOug
KQqNFUaxb4Cj7xt2Wzgygw72/2WL/0gWv98zV7bj8NyO7zpDC1coj2FyAvX5EJbNDVzmL03Kla5Y
LF86nOPEDtgI5h4YHeJmiXuo5SUryrVhuly35iZu+gIzPnZzFNLNKXa1NOrg0kvEhQ9Ya5vFwmW1
4nM/cCyNHeuu2pyVO4IClAvTYKFP/N95sFizKGlkX3c5huo8h9u2CVFMFIUMepAuxy1B22ZD4kyn
EDYaV+6gvL1f6ggSqe4SpPvcEX9ZNMNFIFNNobKctRoUNfihROaAoo3t3Cb/FmeEi7GLcntYHUD8
thcBgxFV+6IK9t0pnAuVNCu9EyxGLtey8aN60vs8bLdDD6VWXF+YFCuR8LK8AwUF82yCEQsFLzIW
ZdDGnm3KKdym5+iSQcfa+58f/m7mCW2VG1RYZ+3QpVV4rfiFhlmZGcH57+9+mAmn6uvzD4cNvTLV
F2HtPufwh/UuRF5rzbOY2NJ6vpg8ofcwFrtuAnNsh/zBzuRrXzfXfhFdmCBrDXT++7vvAFN+DooO
w7MTYLDaXH0u2rG9sLCujP3fSod3P+7mBLt1VOl9pcMbZ24erTI49XTNhbVjrRMWk7vOO8r9CW0E
LeV1RPsrpgqeDWK6G1X1+PHmsPYNi/lbt7zuiwQbKWu/dZCyzfYLTg4XGmjtA5az15NybB1spG6C
8qGc7sui+TQhTkJ97PXH77/SwUuCpRyAHtc9phkCGug0ssadLrT+Ssv81ma8690p5rSLBDYHWqI+
y71CX6f9zC80zdp7L2YuKhpquO+hadS5hDU2Daorwx8ft8lCzfCfXWGJJAaLHk6zLl7djJUoUieA
F+nQArNtChiKEEshntF1/Y3VujpUSjgHmMeMGwKh2sGf5+ER/vvO2xQjjWW4BlliyMPTnIc5uM+x
2MP4G8l4P6fXOuDzqUwAD/34zVcGzLK+fipR2x4GWO514+JeXm2507wNE67cqTH/trT5iyWhV6Oi
bJrNvpleSPhWuPN2dJJUmPjCwFn7iMWWX1FL5ygezZ6wOq3UbZifC5X5NuaXZDFrQ3OxMDQW/iDc
wyewsYxfG9O6JxM2yQMKlvNfH/fE2vhcrAu2p47LBB5higHCksDvkjcvGS/52a610WJlaJK49t2q
Mvsxuhrcs4kRCGFIUDS82v3TB3iLrV2Ho3JrywG0pPpRyGDDnUt+lSsvv6ygUxxy82JGkiskXdqJ
25A12exickz+hXmw0sHLYkC/d8ccdAgMIQ3hTME22FlQWnOpnGNl812aA8ZN24xDU5p9p765o00n
88WzAqzA1zH6/HHzr33B+e/vVk8NGLoepEQezTqbsNdbwdtPs99d2LZW0nRLF6yZlIOnjTD7qhqn
FyYq98BUlTwDPcQP0kCPA+cq9zpP2uHCRrPW6YtZzelQDnHLEGnnxbcwh8YhZODXVTlMtjv30o65
1jOLme32hQf6K0SqjXLP5ANAot5CmQCVB56JvfApK3PbW8xtluTxPNEEcQVVU6pM8zWBXvXCxrbW
TouZLZuyFp1BO5Xt8+A/D5odbP91vujIuPL7S86pbWGJhjpLBI4FPOwdv9lTpe9YXR47d/y34JSe
R927wYv6yBbSk3MvmFeK7XmCYrJ3Pun5F8jqF6b4Sif89ox+94ywzpmRDp6BJLxMg7L/VkSX7LRW
Jt9SIOjNIwnH8/vz9q4IkyyfpixxXj+e2StD9Ld8+92LF80YCj/B2gR/+aOEJfDoPseQpZZBmOXe
07895Nxq7x5S88ENxwQJ7CCSe6+R+1jM35RVcIUdmrdx9v4xhqeLaY3aewsvbar308g2cVGC0lhv
aHSphm+tlxfzOTKNnbWD6xbUdl37yXhsKbswSNc6eTGLkQ4tptYgE2UIlMnwj+sCtZXC33zcA2up
haXZDBmSofMcB2fjyvDXYai7Da9VBEvojj76OYScagbBubA8+eTWXJ8ER/d4MAy8MENW0nBL2CqR
QyJLMGj2XpL6b7ClqmD4LfY+DEKBqL7kw7fSQ0vrwakoJQGNzOz9qI1PtB+STY97+gutuNJJS+Fy
MIZ9TQr0vx2bK8HDX1VDHruof/i4k9Ze/rxIvpsmCeDpoZlmZPdzejvi0L7p5BReePeVif4bDPDu
x1GrGExJiORIzCHr9l6xb6RtgcMb7eGcf4mCvrKeL0s53bGnySTjDqVzFduGOEpvaxGBujkS86PL
h0slYecr1L9lqn7//d3nzGNNJz6X3b4IumOL8jNKUMI6OVcTsO/cBtukrF8iyAkFbnuGiqdzr16T
7sKC9jsy+Uui7Lfx0bvHV/5Yz7Sau71jqg6+jbTiXuqoodgmbQJlfuG3fpD2Ig9uPF8mRdrQWWy7
QKJsAXiG1zoOYBbskPgXQ4VnBrgl/dQXwrkT3SRAdHTMCUMZR0lRI1yscgMu6vB18L3uyMuS/Jq4
IjyFuC/ZklnZZxSCeOkQDs4OAOHwOaegG8ZjMj/LjhZ7ZxLsEjz7vGv+7csXC1WjgnIuQGzY42IY
b9Cqp6mZTgy1L81UfZpHeyOL9t8Od0tDF4mChQ6eJWpflibc0pD8Arb8vo7cXyil+PrxpFuZF2eZ
7vtJx6iZUTBTqL0NyjHtJFYjPwBTWNT0UBMH14MuikY+ftbvheIvjbdELiYYN35cOs2e5N84pSmL
UcLi0TR3/FOBsz3NS6hDx0zo8ewHkBZJlI0WCYucb0gNSmAATxZfX1gSVpaz/7Joxr1sI8ux2ecx
KmFyz1QARMEuZ6T1xX1nrXkXa1rPo6LowUfdC2HItrS1e5gSKlP4E3uftB0B1e5ztdXwMdlANxfB
stqZD4Osoy2Ip9XOG5tgX9U1TIGhqn+hFP9KxjDaf9wja01w/vu7eRz3kEzNo1/vuSZ9Jonn4VbL
Vpshmb0LG99aC5xX+3ePwLmiE0M51biWoBIeO0zCKzSavPIJTMTh4MMVdtz0feBe6NW1W3BnEQTV
k+uSpJHj3s/Nl5zKh34aYGTwGaH8MRzqveqgsRqB2pR617T+VgL4MZf9jkb5L9ClMo/CAtphZ6kf
yM4ORIMRFp0q62GYQ8Z6H3TVhfm91jSLeKqAe41uhtjFdUMLQ3D30PDmOMriOhTu5waL3sedvPaY
xZLF4IcThjCiRe4v8pC9JOKGE4OaqthEWQf9jpMmrqHbf3va4sgkqKz0xB2659KzN71HiltgbuS1
cMPgOmoiaBTJGNkLt5vnUfTfKwqqy/4cXUEytVBuxHRvEdwdQNv9EpcyvtA/ixql/596/K9qQlUb
JonDvf3QJtGhgCjg0OcEpaK889zMJ05+6JF+eOy6sNxbjzangvQtwqORbGvWsC2VLEmRTAdZ9uPW
/fv2Awbwn99rZmObSfcegKi4PsyvHUp+MY0xOo2Zy+tXXMv924MWC5ennSbHbPBwF8dvw/YRbs1Z
4MP8YQApF7nV37D5jx/19/EJb6w/vylwYW+UmNzbj1WzK6NgK9pg5+LkEifm1rYX8gRrT1msQ1ow
BSFkSPes4Mis+5Zkzhy2qDLjX7yi/za6hl2YAmuDcrECeXQO4ODp070vZZGWiZPDWJXuPm6ttR9f
LBqmRHK7MAXdex0vH+p85lcJFAr/2EqLtaKIXW2IwOVGVCZ2N0Os9KnQiTqGHUvuB9tFT57Vzcu/
fcpiqYjOvgtkaAEoZij/ElmhLnni/T0Oh+/3n0Nq9lWcB6Ea98QHn7vttvBTwLXHlFaXQA8rw2lp
9gwPdGAG3bbeD/BxBNpTt1fgq8YUtvnsB0hO05OTzIl7YdqvxPug3v/5QYWvpCd4B/3MzMO9robo
B7Ojeg5DZjesQblqC0A6VOYlHDrwP9Wxth6HRzJkzBQhOSAP/CK+bOGd8J91cVnJO+pJzAXT9R7o
UbJjFZ0QniZ8hOcELPfKLNBJfIPqxPHRiYGU3hY4rnwPlD//W0oZLkJ/Ngch2pMmJGYvy6BPZReh
4LruHOc2b8ru4ePRubLUnsve3gcuHaF+qIzT74XXMFiklu2RzFOQwUGQ7CNbOLe9k9cPTkcuOZZ6
54H/l90sXiwcAB4WgjvBsPdjxEUpjJK6EJQZX2W9AX1m8Eh7BQUJoH2g10YzvKo85CyaDuqxjgyv
rW9+mNILczjslG7qhT7K9hn8HxyhEF0jiu52CDn1gSHi3cDip9oIZIq2jIRibxjlKCWS3bMhlj2O
xQy0s+RAx9IKIdvm40ZdmZjRYlth/njWrttmXxh7KgndITp+IkV09E1zoZ534b77n9G5ZBCUjjdU
clYYnUENson0S9umpMvZd4484h1JNEGYC4e/HwSzCncGrsvSxJu85oDy4H7rDlpdWE5XPndp6FY4
NYBEKP89diN1YXZLoxvAR8xXiVqELaXVJUP487j/28BZbAqyzVuCkth+b4FQPkQirw+9T3jmNvxS
GnZl31k6ptZD4DQVK/p9lQdvsFGOXnU5XsqQrv34YiewgmkPsmcUMEi6SxRGOC8vbMYrqb/fRarv
57F2c5brHvpqNeiWwpx0W+OOfWvACgBppyBZPAm+Qxx3wDH4FMuXYu4u9ctK/y+lv/XYNrYi7PfF
o7oBAq+4KYM2h3FVlyQ3gbDVJcrhSgsutb8M/D2WAAW8h1G5cwxm428d+FHsPp62a79+/vu7Q1zS
CDUznot96YQbV34vEdJ8/Mtre8nSTJP7ZWlhSWKQGB/2oPA8ubUEIErFmRZ641BGAWgc2tSpYIxG
LnkkrH3QYsLMEVgQZkbogav4Tan4Bt4RF75orc8XIRROn2SEEsscPdDntiaMySaYtNgVkWfvpFfn
F9aWlQjkv+wKctEOliA2a8D13ndBh73Iq9sHH3bfW38IgVNvqXr8uJtWHrZURULqO8ZdMPXHNhgV
5AVnhdbUQwqWbARUK+kEcdKF9ltZy5Zy21xQp00o18cCfQT4bT7091E/O88xjBCePv6cle5fKm6R
4Qo6eLMPx7ou5OfhXAY4DaG6cJnxO6n/l+V4qbntpkRwH8DoY5f0/jaugTIYevJlAht0504+2YVd
ne9gwQbXLuu7N0HJYO/SYm75SH8d4aBQ3w9h2W0Hz5pNUjthWpRusW1gmHmYOI5+HzfDWlMvhmpg
eKt7W/dHmG2bzWSb+YV5M+wmAjVd8llbmQ5L0eMQNjA35Bg5Q5IforEsAMT05qwf9C6mw78VHsDW
8s8Fis+NkmDoekfSGAAwnT4ijz7Sp/ux0xfdcVciwnCxCvZjUsSTKtojijnAGkG51Lb1SHOiQvFr
UTXVa1K4zZxWRiYvfu2zu3rANSjJm3nbSaSgcINfR1nOg1lfWURr25kFY535cN058LBx/k1SAwrl
ojVki7xSiDYPEWudcIN6Y0oQnc0U2QsjZ6UpllrTkVYU0ACN9cAldEqt9p1bI1V1X0yzzerWa+Hl
k0yZKCgMdD8erX+/QkMd2p9fBUUNHC+bvj9y15LPkfJhsld4XKFUQAAazF36NXAHv8ncanRvY9JP
/5h1CRanL/gNddbmRX+MyNhOmedzdRXD2hIQ9KnCvERc7n+O5TkRU3GoHrYff/BaJLsUriYsHry8
i8xxRC5ySrzqqhcTCYHpzkFGURpAw1CV6ooNXG0gzwXhwWvlvm6atkqBur50rbi2SS9JdXUlx0AX
2NNiSFWuQs0j1L8CaM7TsIzqrJgasalq1mcN5TIHUFAEKoXFkXNJgLyWigsWc89oI1FMWg7HkfX0
JWaamg042VObukRNsP8O9VWifP9HnONsngGEZp/DoXfrLU9ad8P4OBwcFxktlPJopLgvjMmVfXGp
moW1MaqEcNF0BO6HvzA9wtEn6PysbAdn47NSAXGWqP3H42FtAtA/J4ADwKksQew78or4sCOiXgaw
tD4FZX4uwonmI7zOq13TQbpVuPklwuxvodZftrMlvJr32kn6IcTPj4XdSq3NjdCJeAQr2svyqAuG
rA1xjhRyiA5e2cc7MOTjr0E1Ndda4oKFcZdtVO40J2cqwoe6HMQWcGDxJR8bF6pCW5+EYQSwQ2qj
bdnq+tmWhX2eWEKfpYVXKCBmQXvXEDgE2TlqtwEXbI/kbHUzmbzR6awYgzIkHDPjTS1Y9U138sY+
uOE1Sy4EwWsniSU4chyNBh6TB8cKIuMo9ePZfIcRg3AyOM/HT4LxCQD0Nn6yoZZ9ygMdf2qCNjkJ
hvjpwoj7LWz6S28s9bAJmh6Qw94/xolgcEejmIiYcVU8ZLAHz38g+iyrTSiZEZtpzPnBS6TdCuGj
FK+TjgJwaiiTzBa9/NmWZfw8i7Dr076zPE45R6IBaG5a3zAR0C8jiePbipUo/DZYU1AjXO+L0mtC
EFuseItBFNWblvTFXWP76ltlanHfD7F/PRfVRd/stc1mcTpsScEcfxjgfD+A7cbyzhyFQ0FwV2QG
rcrHIe5rEI58K13h7Meypz99rypvwnE2j9REkGsZL4j3STPQDOlN4D7gZ4+rROk4X3oXJ4CP5+dK
qLOUbzNBa9ZiFz86rXvPQdRyaL2Tnr8xGoCAj5+xFlsuldwNj7yS4yb8GLekHvZaoMYgU7S0J8l7
0PBCZyT3xAm850qQskQolztPcdI5T8hDxN/GoRgOQH8hMR0bP+GZkhTwH+LoaQsdt3kZSC6qFJmt
6fPHb7ywwvxPPmapg26GCCAdeMgeiWnLA67LYeXHCBEP0dSPVyaZgjJtfEpexn72D7gL9h4C2VXH
OY/de1RRtCcvMgBlcC8+1mMX8Ex4wrK08ni5732n/UInWt2zmUfhxgv7Ca4nKFMh4YyKQH8sTXkc
o8L+YycvNiJGzuuRHme8nme/R97UfCsVcR6jCUguZAntpS1vJTj3F0GcDRrTjXE7Hz1vJp9AeHK/
dIlmr8jCd+TCaFp7xmJHaUhQhmEzQHYYhcm+mZ1kM8GOL+05FJsfd//KI5bqXz0wbSeAxA8tcDAH
mEC6t00kxDFqy/zCvrj2iPN8fJedyOeoCGUMtz5awcoFHnTdbihmtUfl+yXM/dojzn9/9whEdbUp
WuUc2qq3+0SXwxYZw2SncnGpOtCF8TR+7W9L++I8Fp9NtvsoLA5J3sEREeiE/gXmltM2GhV7CmJR
3bqO8p2zf1z/0BVxKNIyL9X3lrfzo+o0OSTRMItzAbvnpues2r7qmjO6SxYUa0ESqOt6LAjd9BXM
QnfuTGoQwUDM3UHjj/hx4gTUrlHhgIJaPEPSng79L7ANpzDzGw9UFQjA+KdAN85PGSn3ODAOJ2zS
tjnYZdonVSrnwX5tbUsfadtUz3BoCGNIK20C/a+ex6Pf9HaLnRqSDng3PDDhO/fALvfXM+nijMuq
+FXGpt0a18ISUEU5uesRyGEN16w7I009WFRSIyo4yjpn/iR3cTUJK7rPnTSTnzZzj3JgNx6epFTs
hkTc+6zjYL6e+lLdycoZkP2N/brOytkjfsY6NVzJKOyOgqriBi/RA9zoxABfdQ49gpKI/9ri1v8V
Vr1ek7VWwE40QLIwtVUno7QOp+HAa1Sl3jQ5uFhuqb2f8zRg23EK09+EMzV31m29Fx35+SHvALtL
6z5R7lYhRv5OBHevGqTfXxOVy5doatp7z3jePgmljrJe2eA68CcCQ2/tfqUDHbeB7/l7JnKwhavO
UxvreWCtehG/Z7gg/gXLBFx71fHJz9v8Z4U4aU6hQIw+FZMxTybwpmdn8p8Z8/IjqQKF+vaoqr5L
iiqY0kumB2pG7zoSrYuQIY/GoxvDQdQidf21xfoAMriS7PM4hUGe0Ub5j0kt4k9JB//idIbrBBoY
d7knpUf/2OWJV+N/ORNCb1vpm3qa2iN2IO+Ogf28ExVshrdF4HLAxkMXZCTs0mJODZH1bma5f2J0
irbMh6j/EI/ODIodM1/Q/vzFwMMYbvwUGoDURzaj2UI2r59xQjBvxaQZh5+t9OIMqZgJHBtiAjhp
Fl7U7Cbp4EaEI2rdjCaJiwPP/eDa8xSUmX3vsKdwbOFHytyS3VCvru6FxxHChcFU6IxMRvcb6tsQ
/q3N5BWZX9Kw3La1UCfjuqFNvSE2N8haxSijo8B346AyxRuMp/g51vGMl0ZgHICoN8lDXmoJ1hu3
7KrUrPwSVWFwnLuRKbjO12d07TDyVAEEArioYY+DbcOzXCS/6lwI6oouqI6UN57ZwOnX+Bks8+P+
0BdsFClqaOrbKES0yFkv34JhhtoD4SjZlU2pzj3iTT9oKMkz1JESZcPh+WLIqk1hWvpDGagfYGvs
VaBKdMJ7Ai9QvwncSOUbl+TyHqXG/Ds8mdkVhh2MZsPzIQSOrtHNMKGWRM2yPigdTRlW5vg7lKj+
myzLPkhzMc97BQzcIXDtQLKh0vGdQC7qs3HL+dkv4e8AEoB+tQluGrDV6mc6N6bY6BE6u7SxQMZA
hsCbIq0Vr2Vawml2M0SJfyBgrdJtf6ZwpW3dFN+E03e7yQ26nRG5O27qCqwlTCY6v9Cx6H/2yUzl
JhhANUw1Kqp+ER4XRw0q/baJyvYV+Suts2ZyxEnM/vCtjbrpJcAUeSkdRu5AAuhvSOEnL7APsT9j
1E/s1NA7YTZPuXsbxXEEFd00IzLtZf6zz6mBWwLkzl+1bWNIA0zlbyPLkqcmqvVBlY74lPSmviJ1
G7/MQynuxjYMHkFf5B0Yan3yGA9JQNOkpeZr48f9zhR2RFKqcc6eIjBIji2PziM9Jwr/i9Vo7yAp
r1qnAncb5SWoOac0H8DHdSZ7lcC/MENd2qzTCeXoVYqCsgoImFg+BUJPkAjlWEYrVT9xW0ZqQydT
PrN4HuNMMtYcRjLB4nr0ii6jNJlhi9eR+kwCwfU+sFi9Jmkka213hR83UTp2wvHS2jpaAaThw9h2
6ET7olk+5Ie692BmC3l2+KQSSw9zEbU/4yAx2wBtxVMNJS143VOrP4WVqF4oQsvvCYt6lsUN1gJZ
F+MX3SbJ92IGjBlQYGafCvhq3OhJtz/mNqAPtOybm6QesRhot1fIssZc3TIpyms6hgHcWTpvjDZu
PIpxo4JkeBO1RVYDVo14fbRTD6BnY9GrBl0JfmclwhsaDvOubAt2gsi4+Rb1VZi5TuMgUWTyCSoQ
gx15w86Q5IbiLVPhKvnQsV5t44aYR7Am2gavr4GdDRM7Z8ncep8q358BtC79uwZB07GWGorMCqe2
Mq2HSaJuMRD3EBo5b7B4gDV8Vbebea7iO+zN820cd9BV5sL91OBMDdtgRxwrMcF1DLUB16HLnePc
dmYbNlW9i3HJe2V9Qu94M1S3anDcQ2Ek8kzYl0XWtyN5rTvI6txxAk/c7aJh71LIbTPI+vw2FXys
ritopHgqY9ruyr4VG9x+NNsy1BiMAGZnI/EViBJBeKoTil0lFPIpCeHzvNMhNTiRRJAx9chutXes
APc7DRXLWdo5Q/gkh8GwDQ8rrIghjJi+gG4H40IvruavtIxZmwaFhdJ4NlzBVzJRLLMJ43eyRMKs
BrpnK3Mp8ky60nttYtnctowA6INoZdoEHfxqsxYc1y7jDikeBM4Vd+is8s0zOYjxYW0AwR0c2LDF
tAG/mRfxqwgSrOFtHevbuB0gn+0ZzLBAflbhQ2mSfOvM7nyvC4rrbU+WCJBo0KlscHz2lMeAqoyQ
h+FePojLnzl2ryeAkZqtOxGF6Sb1w9CN5ScOHMlpCmsLjnyup7se90vPahJJRnJNrqxwpu0gWfSm
Eyz/KUyr3H2HGbhzkI9LQzBCUlrHIE8HqIdVzMcHTG6+sx3sFLADdBmZpZPJApFblETmfFIedz1o
PzDZqZOXvhr9R9XG+jGhoDtEoCq8NjKodo6mch9aXW3jSr25cR98HSdK4rSoZbdBOY3P0JSF8xD6
U3GbT36X6T53D3noVPDOTihClK72+3bDhylI8fzkbg5c8kmFtMv3cHEObFr6ViBsDdEzRz809A5j
R4gNb71+vgatZHgqQ276z9OgcKULTtwMlq8S/EsLsM1XcF3Dz0QGBU0Lx+R+it3VbzMaOMh0BBMG
8wamM24ER/TeHkvaoOB9SKxAccto1Fsb+UQ+RjYqQexU4rtAOQhMk1pWthl2UyilRVPYs9jdxTI+
TANoA7ljdIYL3tZ/InKGod0AA1QPduG4ByjLrt/qwPTb2GX+Y1vAd14UQz+kMhmdmypOmt0QJxDs
J0rCamaGbbvd2glSjkRMxcuAcHnH6EBu1Eyi+wi3x9mkKr7VcWe3BsSFg1PnwkvL0APJOsphRIm3
OpQCeel8aIIjt8ZmA2RJb7yMYQbfNOKhncrxSWEF3kda0xvP66J42zt+9Vp7ZXM3RGX3zJScX85g
86PN3eoURKo81m3VZh5v3JN0SxdpWOwtJ992w1vXefV9zqPnrk+KFyyR4lhyQnArgE2pDdrmaw8+
zm3TjdMO2zb73JncOTmmbK9GHVYHZ3b4PbhbM0WUFCcH1g/06CuaP1GcIp5cbHRYLyYPDapqGB32
uEKZArcDqwjU3hwNtJ36DpR4YGMxenx4DNznfgkyQAVw/QPoBArHGFPMAB9jGf859VgRuM3bn2PP
J5baqQ/arde77gYXTeNV79TVtuqohW5ZKNkDzQlIVlbEyiC9JxkOG6oMtq1J5P2kTBynNCDdCb6n
xYE4ToFsBzZEyLCasjzNhNLT5Bf9bdfN7YHbIfChmrKNl6oYyp95qO3nIYn5nZYluxK4dMpRl+nG
D60dMQmCQW7gMDE/zUVQvZLCOp9r6SZQDEnTZHBmjB9MifIJ5vTedUtUd+qJO2yxRZlslNo/xWRE
YZjgjO7PW8MxGZW5DwNcNmIr5T9yrbDHFSOBHyOADAPxkBdgkExbO1UV8oORuHH9gOwnyey2Hhj2
S6wO5loKk1jcBCTyNrB1vSuZD8PnoVcoizYQxRYmlneKjdxJkR4Nr+AZOPIsaSW50cQtHkLj+VdA
D83XNcuDq6Au6B18kepNgjW0VfFwjFHn/lgGZVOnUVHC6RtlgeOnfB6cPW96qJ7gLy+PIirkz2L0
3c0sJ/6DCFm9YMeWOUpOE1T/u753oCOOICPN41PMc/tsABw6jAktrrgY+YPte6h2G9S0QM2nq7HK
nMYAhFdqEt3ATEBuioI1X8aSxAeCOwjEyuUEswkdWrkJeSOddOQDcdM5p8lXz5LwJo9mCeMBq8HZ
s+fU8Ni1ThrqM2p9YOVnq7xu1wfKe1YhbC9x/J+2uOGYD6RrOjCefYFYtpAoH8MALXfSCFSnzbga
usPmOlx3FUm+dTnxDkmRz+SUFI5VIEjz4kcRFYMHkJKfn6LaVtccHnH/w9qZ7UaOZGn6VRp1zwJp
3IGuviDpu2sNLaG4ISIUStJIGncal6fvz6sKA2RN9/QMMJeJlBSSO93snH89BcskP0NfGr/CrFh3
NXad2AHa1mfmq5oIqio07+a2FCc6ysOjf1Pl4G9PvwUib147BjtuFr9rzuPaIqA3Bk2aL5V+3F/y
6PC0/OCkt34vRmv/Lgp27E2XTiwcK/MJvGtIp8b28+KUc/2QNjk0Ha3i1hJjKaNiYjT8HahCeeJf
7e9E75tnHoYgvonWoiyAfwsE0iaeqfG0YG7cgVhs1yALOuLaNqfBPlKFy2tnGeVjF+g+kaXX3eWd
gTt1VOEedaR1ntgsL37m8VkcnPCHL5axTSpPSToPu7y1kqkAaYmGwarpJ+Giz1igrX5v0451388i
z2Cv2+aqyw21hcoUn6He0pGuF1q1mLaf83Ib962nssd0qLdLxdx410/BfO1M1rvZCeV3uVVr3JQ2
XgNbFLFLZs+hz3MrrgyXZq8cKjPv0nXfDO12EGD5BxtrnATsX3k0axIXTz1FqcQrW1npRKUphvwQ
+GG1RrMxFwez9IyT7rL8S3kzOyhGrHNWFG1SWHJ5VqFTY3hs9C5L1xD5zRwcvVIud6s/OybW1FIe
6k6Hl2nIcxxcns83Ln1+IVyCjdejKnJtUvfRmOQqQJw2ENk1qO5rZA1P2Zha586wUaeUi7xLbVdQ
A130v13lanXnaGpcw9UbscbZvfdWTmr8cCxL/Jr7YtjPMqwvnN6Idx1rbsco1wtQOvFWm4x7jtRP
tQ5IkGy3Ky7lurh4/2V3Kh1uzcUexEfl3dz6GdCm/xhUBm8cfcTrl14HfW9Nsj6FxN/T2RbS8BuR
+Bg8myUz61AvYX3Ei03wf6E03et+YEW0Biy70gm3PTvlfHbTzT9DPhu7VK3h2fHV/NFuRvbEtDPu
tyI0knGunLtt7PPvoMJOHvdWSK1q6pbcsTn0kJviWxtq+dWXo1hjx3ZpFglVNSGL6J0L0vvm3bF1
fbTHaiJeW4mXfEHFFjWFK3Y1PfGP1uwR5Cz7XtzX1syl6QvjqmlbOnieOZ1Gpq4ZmIZCc1Tv2wP4
rpUQO7i8SrShYbwGt2hhk88xh6+zK7GLoppoDR8rTFM+NMaWTTuJSQnmjUDYNm4XINBIqaZpo8Uc
NfyvqGQ8+1v9S7V2884ZaD7MIGinYaqDR5cJ4qOwaDrpw2F7CkJt7Zwi9b9RKmjMRDMHdsxo4L2G
DV1o4AFeeWm6cobHlmhmxsatQRl7+75Trbkr6Ql54oZxnwcC/flNq2x9hzKwJvqV5BSXZlNQc9Zk
1n4qR+sw28o+lsZCrVZvqic5STsOJK2NRVD3l2qpKYTikKRjd+UQ2Srr2VCqei7dRv7OauVcuk5u
n+Wk2YndZXO/zUWZxmGn111az1aUd+v2yTSZR3qhNDxEN7pzgFsTaVKo53tNgCxqwOzNM3zWeYXO
1VlEPOOW3NWd6PdmP1BevI72dl8GdfZmcA7m8To1xUHai94bfT894FhaHvHvb7u+WJo5CrqWuasE
D/ZyHewM0xr5BHeTPJQ+nX1hqar73vAyDvmgfF5IsiuizHOKtzFY9EXno/WNho5bu1/qrcxkgXyR
Ss336IsGsClNvGrtsD/DwgIF1dm2y5dSBceiAZyjfbMqX8LMmD4FssVrumVtnpgzT+zdGpYpU6ea
SXFubaDCuXSmhy5l6iamekz5/PpyP1p5iZ2PvtObXExd/CKcgothU4uatI1j1QgrOMx0H1SP9iT4
Wa7lvVLvLY8jVP4U9flwEyuP895Oa+OozHE+DrOB/noCz7sWwJ5GPDfh8ka8elglVYPo1up99x6M
N/3GSGQ9V2KskFUNzEBw2tYukxmyxrocJMi1J8sfAI05z2tfaPA0OnAPJnXTZpKbaWUB/cxd3KKO
OgD+aeNCVGDo7+rK838ROJ7f26GRncTU20/e3K7hA7njZmJpNNcvtvaMcJ9b0ixiaQt7vG7a38D4
LFt42Tc92uVPKbflwAbN0i0WzE5302IGI+DeUL1bhucsNOTIJnvFzO61iS4NFzS3TPWdd1u7e4ec
+RqWL0qBzuNc4rAcQ/zBCzzApdXVbUt3XTeqhDPf0fCYx6M/eO7OzMxUXz0zXdUx67k8WWFC4afZ
yUkNXRn0qCNNM10DbGhG1LEryy4oaG+zsrvO9SkVtGzZvKYduEbi93lYJ8Vqp2ucNwUYY0gq4W9V
DJOZ1Hm/9rxAwArnjkzyLrJXY6X/R0Gk4f+Yc6SEubcacZkr2Ds73GYZ0amWvoL7yTnuyFOfD565
1PMZjiRromyelfGjUXT39mJVe65i/TuwpON/1IU93kykraHwIku3ONheT5laZ+l2O2k9W98kk5i5
J72inPGGNNUGptFzH/f55FD+0ouHLRs8uqgaoiBBwrR4XtzS+ylcJoNIu6t8oNeKN35bQ4JJ6/oh
l7LY9wMP7aCa+q3IizKxATkTn163s0hTdptFyH1AyKQda98AM1+cwQUHKIqFpqtKNEflGOnOZxaL
zcCrWBCbSago3MpyP/Rb9lyIoaCXnAftrG482uJxRvXtWu0nii6yBHJ+vO/8fPCOgClZnINb9zvl
6O5j8NfxC6B12IshdchjBVrUGYwPzHgpAYlEeSmFKNbIy9YNT6i7Jf2UVeRJekBm95Vclj86ZwmP
2ZTNJh/SWt5vDVOQNDckAoPIcnr+BBnNpMwcdLE5P/K5KI7TvMofdV4ihrTRddwVaTv9QNdTPth8
PJ/zoBgA/oLuaysHwiUnue3FUsg9Ei/jg0OwzWPCaOfdrM3ynPfBzDoGLfPDKfD3bPPYfolbWQ/4
8dnC9U0zHCiZ7RXi6nTG+nVrJHJju1/aV5p9873ulvwwFpN87h0AXD+rgzPojf7kNpjBR+2ec4U3
qTxrw+t+atrDL6U3ZlU0K68RkZNb83dkIE7OTUhQxU1KmcccDcB4E56Mr5YdcBMuaVNDRCNdTtII
OJPVXoAVwnMvgknt0VWb38Z64rCi3FYnbiqHDLCCgtl5S9udlRc+2LC3PQ8w39cVReOnm/oZv6RC
szFrYwyiTorhXI+LvR9E3wLFpJBntTFdcjbQPwRj1w6I93YVrkDiYxYEU+wEVfNp6F789IomP7dG
U/8k3r38xHs3HDu9oJZKUypsp2oQwf/A0/53+oh/0XFkXdt4TWjUeKaYrXXbPVFWeOyZrOK5yt//
z3yz5f49Feu/oFH/NS0Lkd6oUrLIDwQcdyBr3vagqBZvokZa6z5PO+fENNi8ThuNKRnm23NoFetZ
eoy9bVFlzAaDHGJrBuJHnTBFwqOW0/q2ZPV+Sat9On+WG8qOOgNGz5Et4ZfXVXhRrIZDOR2G5o5A
/COHxW5bCMusRBJKHSOO2flkcouqfcLkc+z74S5IgzePrwFqQxebnVejrSMGgnORuWWsiVKwwkd6
End2y7k95l+ezVBMxTB4XgtWd1MBUvqxLvu2XWK5bDc05uDn9R3rUmRM4BpsRV6qo8IK6VQWpywF
6Svcj5xBzncrgpmGVy9s2Zb932oyr3UJCtYixjI5jOB7YsMpoiWlyWc1vwrv1Wiym+r17K8WymR9
rG6ByC6ZIJXaueNztcG0mYM1RsXYRGPXXMS2vQTzvKen8oEQ/X3qnKv0l7Ktx9CdP5yh/VyaB43P
yKz7xKoe5+oPJ/0tgWYBe6nzwts2WSAFFnSYPSfO0McZJjdROsc+66+ZP33VRkY7XhtvfLDc9OhZ
3U64h1GAj4UvA6B9GnSJKunA+W7oNLbUQzUWL2XjHIYNukO82OkWZT1xl6A7q/Uh/Y0HYcAL7+27
rj7ZEr+UrL0k990TOYcwJDoKtjLJqq+57pIVftDMngiK2neIadqG+2ZC8eYFcdCr3cIS4ojzXJWn
mx/RmJZftmUeGnM4pfZyKoL+ClAa9dlZDN+bVe+8qjzQRxIpusbn8NdU/07NMenq7bkDtgMXinMS
TIYviApwisso5LmdH9KQMNBJ9ZD4UELmZRnfPKEuLqCl2H5Uony02QTnH2A/PJNcVDQCO9JIVHZY
kQLhGEIn7BFK5J5saxkBXzlhNmog/ZEP6PTUV3XSpV/AEvGYulflNvow2vPJ45H1TB6UzDsGaSHB
x16c6bkGxUvx5eG84p9oIzOHmwuno/IprhXjEwW2D33YXLsgjY2+9W4dddDUY7F36W7RQ3cC1Gj4
n4ujAWTzxzD4g3klcmeQK2EktO3wUIMFhU7ssLEbPdEIUiZGMUaKdsUOw3smORODA5xZHnnhet7c
9IPwcOC/gW8YRKSDrx4PnQ42fEDm9GKRiTkUWZL1tw5bF0zJ+L21wR4v3W6DoZjhbHyXTQAlSA9y
VwqEgK1bXCxot60DcU3zQ87Gw3T0mE/h3t3qOMtfRvoZWVfra+0QLNU0XyRBRAbV4n7wYLZPTfk4
BjXpCCvMzZZM88bM1V6WYEJa7d2lFb3K+amB+UxHGLSsxsP0MS7OtW62fWlPx2qU3IFQV+1y6NR7
b/cPy7Z9WPOVmleSUe7M9dHr7seyjJdSx/34vQ6rn6lRX0YD7bQdnn1RnIseJZhGvrm5u65BniD8
BLlsrOzsTBPgL+jm3d+lBf297/6qwmJnuGS96185g1dj2HtZWge7UHxY1Yufz09iooXAIMinzJMZ
qszQzo5+2M+tRvOlwHNMYggqFRHMG432a5tmsdny4XF/efL3Ij5yMUboDVAz8s1d6gICyf1WLmSM
LdTlGH4WL2u3Tz07Bo7a6/BDa83MVLzrDJScaPiFvzcAnE/BgUOe09A7wsIcUeYlpdkd3eY7s+Jl
yYKDqz4qgXjc6r+mTR29VZ7ngHCSVFnxGKRgXd+7bjpUTA1jc8mWB3PTL313V/cG2NCdMac/NPuO
mXPPuOJcU/TZNvWdKcxYKDt2HE65tYiRVUb1nCcVXFTpoVxmG7SJxJDj8GCsJhXL9yGUrnA+FgVc
XnHYOF83d5KJL8pofi/VI9R0Yvn1W1Z+dzIrZviPwsDFPr8mKcxizvOwyvbijdM5N+299qkyr1W0
uNVuzb+Cnpch+NkU9VtbibvF76M2m69rx1uC1vzc5nVcTdOurKZb5VBk91QJO/Oh46io7eqBYe0n
NV17kfN0s05ySSx3BhoZSogv3lyeUmIR7NLf4kqIOKd/mQHmmLVFnIfpj7V4UYMXm9KLgSqpAQYz
dgnV8McvHBMnYvtjradDWA2wfPhsZbjbhiUq7Hdzzk653SB+bx61Sb5ZNmCtuUw8+UFKX4B1RQqZ
H7qqiDtbHKrup5hgbot9vpZxV7LTBIhisPrRfcsBd5cp/ulSfpY5sID5IlrXVBHVLmzBiH/6dwkT
A8xp1vOF+kuwstktEE/0KGQvPkGrQUSJd3rfOkrcI1oCFdYmL6GpXZdUk1x9mUyq36AsVJKKun0G
o8j2Vc9fACFR4IDZluGCiXu6LsbggtG26fys8qy4m/LVOpVGyYZhhbI/l7iom2QeRH6WcKYqWv2s
0rGzyuyy9W7PfDno8AwAae2WKfChNUp2ZmvA7kGOmvNHIYvwVI1C8ckkocKNzELC3nf0c55C033L
Rj+49vk2PADqIxN2K78Bcap/TtI4Fp159RZ16jOjuvQ2gTHxgLz6cW3UGJFCZR7g76ZdRrb9jtZX
MyIwEUhoeV3D/HZ9AjC2WX/qKvuXxpN+8Wzeh0ZwMjUS4RHELJESf1Akeu/A2fpWc9z84dIMFhuH
HPYabdlrkZlX7apdj2yC8F/vSizSvNtq+T1LK5B/UPrxzoQrH8kRuO+X+QHbSbtbXGwpxVZ8W26h
lvREXEU57UsxFZfG133sdoLGPeRZ6CaIZC9glUkIRsdDXa5ZjU9lGCAsapD5UPfz6q6Bl5TFPF/K
wLurQhCD2uKAq0L9Ouf5u+xDE8C8NuIumxIVeGlEFBufLlk+b61+t4R1ktX4bQqcK7jjyW58Y09M
9XcZ3Nwyjc/t6ZXxbSeJ8JsAiokO8xCNzVbRTzG/HT+wLZ5nMSTlOB4by3n0m/q+K8OjtI2kncx3
3dUyZtc7WwQwxlawXsJtfa8tso0kjPXo6/CU56hVg+5El4qio8PadQFzC+CYXRZ7mY+XYHAvNXBu
UPX1pRvMW4P6+kOOy5JQw3POR+RWeZGeh7o0j0YmIuJzXtMtzOLKdX9T1JEm4zaGnFPtaEW1boiT
1ebiMtj2xd7fGuezgTEBkRvlMQejlZEMs7zcFaxbXI9jUHiRCFvmCiPdoN10YdN/7k6TVHsS6ET9
PA2Vr2IjcNCpDhZxr0Zjt3vq11iT7ZyW9NDO6vdqg0ml61uv3mFacRnz3U7x5WOSqQB/m3pfhYb1
ZAarfYFAo3fdbvu+Y+4mFCmaGK9++aldEkjfFB3dzBt0+bRpz07sygj2RanMa9BWLIohxBh6c3uE
IELE3A+BeB5H0iq1cMMYiVMT83kp7b2fBnN7ZN2ef1riZhjSxUrPtepnL6GZEmtgWW6vRBN6VWzM
c9jHxbaFh6GHDowCczDlHuCyPENjefFsy5FlPfXIr5JW6XPMZn1/ocGmaneQQj15Lbxq+hOqpYAa
MBwSB1ckE/sq2KzdCDxyxTdqcou6Yx93Ku/wq1hwxZGr2b1JMpaar/WArMpZwSIu+V0xVfIY5NP0
PBsDr6M/e613dtCnMNGE5IDfutjLjuOyAjwPHWbUNvQoYg+Ngeu97NLmBJ/VNufJFuV40gu1BbG9
QnVwVOct0pFs2eqDXwz1uEP6/+VXZkO5OwlgCZ1xQAKtYIcjnvEmM9oyvCDUghMBfFx1uuRJXbi0
yZt4GNi7BQ+XUvRLK7wr8Yx8oI/QdaCR1UTmWVFQYgaHT+yMt6xuxT3azO5Jj471c5w6ckBXgzzw
wTLVs+vaW3dWKqzKCCKAl7zCEfXopdZ4dHieDyE72sXNfMnMglz7rH1nI+jYmsJLTsja0Xb74hWX
WPCAtJA2TbUuzy1vxBK1jrM8Ebw8GbGn0uahabzwwZ1y6zB6prlrw2k4BqPF+OOu9r0z+N1dPwxV
Ui+L/iZ7K49nZzOf5ozFJTa5yfegQv1hzdb+TASZvCjv76h5Vxn7IOi9r7mwiue6tv17SrTVrwX0
e9cQlMDfJIBgxW2ctLXT54ewzYOD57jon2oxDnufSKODgqHl1Jfrfeo6/QVJ5YimiJ7x3vRDEmbp
fl64BtDDM/v7bodRL/TL9joXDkqam0qzOAXFTc9V11awQ6evz03e1d+mUqfXrJ6zfaG86jLIbH5B
fZfuUSKiejXLkk/6bNZ/MN9UyaSGX2s1tVE6j49L0OSM9Xi/XGOaLqtnn/taclCMTxkrSOTlAPAV
qGRirT6hTK38w1rbu9Ld8h+FO//cwDFplifZKO/TZyGmjjW2+yC3NYvhnbL97I2vJgKnOCirAVoi
bPejDlPeohGAbkOVbfJ1nND9O2qHW/ZC/WZQUHcc0sklLMpjPjGtUzN49mFCrnIUsFlJ0Ak0sFTy
QJEtlzRFyNYFZnbX+DKPi26zD2Yov7qUU6nwUFNA9/HnFg2e4VATCS3nfZcq9VBKS16DMb1lvrbw
9qEI0Uo2a6KMdUl0NhmJ1TOJj+36bUYG/jv0VfBqYAxJltUJ7vkQ0pZsDEFc1rR0jrU/fVvaQJ7C
mtWw2cYg3jI/gIu0vZ1vFulzSoDqxRmQNxQzr4pd1RWjqPfeTL1J0HqN/Acl0EeaCeOmzNj2djvI
vahpuYNwPpYklcaIYp0kYNKeHBZPZBNBZEp3i3wMybHfGvWLhmu/G4tVHGioqBni0xw1DEw1HrIb
Gg0pBambXuEH5Vm0w/wsG4PoySzIwEYU6oQhc4Fl5u1rbfGR4Sd5HysbvK0uhm8NqWTIvtV22Jpq
xj05GBz2tE8hiFB3xogcTM2m3ilg8NMc9C+qzXhbivy5UHJLxlLJXUtxJRF9cvrh5Hr8jrDRp2Sk
eyhu5weyuTYmfk0nXu5j0Kra70jufTRIVM11eZfdpVvvHaqyDonH5EVmDbPv7bkt7sweS/1Y2+4u
Y0V6MPswv47lYl9tgNeE8B80THx1tLkO4HzegoX3ljLgaAd4OW9+B+ZXcVfrJQ7rkFudiPqoEzMC
6o5Nv87UH5UyXyZ7elosd4xJ3HqU0/RpamnvmOuf6A/zSLXMN8yEtdrZuSNfczMkaQcJaeQV9msV
+PU3h9qQ3WD5Ommm6mnsuUWVsNXBBds+DOHwUnIkxiD8QCwzBzbvebdbW0XZ9BScZogVGHz9c5Yb
ehsn5aNLjFtU5v0vs5u2h81yjiFK9cOsRPNmlWm3G4bNIqoFgeKssy/pTTBHTd4/rKNlPuuiqWP0
RjyWVnCShFuiCMvTnYmTgFTfvMA24L6NHsQqnFxzrEeL+qilc46+1bbM+/NbT34KBEzBqAkVFhV6
uwDE3i8yDLjFvOmop5DLNzXC+yrr6dDFpOOgob7IcK6SVtDqlDZfWcD7ECitrijTMaOEXXekn0fs
ncYKDnVdBJfeuF3cAeQAvI4TWdn4wByGzLO7LgVniW1w3oEU/0Z60j/yyz82/nhXW4Mqj7prGLoK
rwp2/lCrB0AfUe7actmyOEiXJ+2giGLzap9sd5t/s0wIHpBm8EVsZZP+mZELjk4gl8PJB2fYdQh6
tt3iBcTNK189mQ2ybbteja+hg4uTduU8b1KlybZkBvaFvN2xh863COv5FPZNmNgqZyIOHSsSSB4R
PVn54+LO3iXjc/GtM7f1lRWxxgaiJwI+0dRYv73WJwihSwekr7J8zJuv0rW7o9KsjeUot8MCSc0F
bjnxuorvi0AQZOUmu3PI8HRRdYUWwe3M8G3hbngxGOJenaHu94U148LNjDCSXTU/rSjp96LIsxT6
vBv+GPGmJkOdYgtbl6Z0UezM6jL3A9tVWAt+vqmK4sPJNIq/oYVO4GzgNsltM0o1fsMe1S/IXYOv
qU+t57xV6nUcOv95HPxmby3CO/WDweFaG+KS556b2OHEaTRDk5MlCQ78xvQVkg7R37SrAG7rD6x5
+Jm3cPExtKwe8I2lU2pOFlaAuizIgpID+1y01U5/56y4Ao6NnlxOD7c5Wltqx+bimHdUsnpPVsZb
twtrlB00Qo5HqOIuyi1e89s2Nh0E4vRzCxMF0VvwFCLFLy6tYfmvSGgIvZSmBDc007H7bpuN8xuC
yZviXNHFwnQD/GWUWblLu9C8GoQ6vCqHzhotm/Qn3JRX76cZrcDBVBJMr8sXbi2nDdSbhQgSMUHQ
MkPzMYYQppdm8mK/pmdkR9ULJoutRZ3xRKmg7O8anEEw19vsY1essjmSOVAiKhgSFVttFAdcxHSF
zcGGLm11W+84oliLRSH9qOFgQmRg8mLHRu2n97rzK7ghLX97BWtHFGRNcVHayT6lhu2lKL75KGu8
vTddAKm3hgG1as5Sn7l2sMK4zc1QadtlF0sKGhItqBsALFg9a1eSxVVHg280fMoHafsPZMBkb+tW
F6dxlePnmFfWK/ok9/eibT8xbnRxmmXNPsu7+ZEXt/tWFYJrrwpttoxSFQnK5DUaqYW9FXNs6SEz
fDvJg4pOssrz7rF+ixfPcKq33jW93UjUxhVJhP2uxjr97nmu/aV9hQ6yKO2qje0t2KZIDdK7ekYT
5rvUDYJPgZAbpZhfPtabPcYuRXo7WaZXt6i3XzPChouN+fu6pb5MXHfud1pKzvYuvBGA41B91nKq
PtwwCPgNsnmb9hk2Tibtycj6x7FwTBUX/misjHplQRxHgXxDL9kv6SuZdEYt957vi+sSdvPO1APO
GKX/kKAWXCCU10Ya4vcdzy4oG+fyc7ByyGh3O6GMy5PRVV0cLksP9Fe8N+nKI5S+z7R0NCT4H8kW
zJ5zz58wciyJYiXfGRjaoqyqzIj3MiGsQJMGThpsYPr8Azq4et30WE/lxWi9NtLNjLe87Pdwl7JO
9MxV07CcJFC74W4kn+FSbCYof9m91lN6CCbjeBPP7eD2n/yueybYyCJ3tXJ2k7Nx7SFB/IXUOcll
92NEVPJk04jViOXKKoHoRWuGu/a3o9cP4aDWWPmlRMdc3TiJG5TXdHaupqEPfUV/pr96ZyR+O7eU
X75VHNG6gQyBHONs0tiwTnPW0gBYq+miVfEIEH4UflFdUWu0UZ6WjLRCecDgfAqh4mE+au3cVcaP
DrFIY7ypPMdYVpCYVWa3niV5CNP2h1+ku2xwrhL9XbRYXngZMcbYXXiAKzhMNCp5ej1wQgUHgQUa
9HBvV5JtVHEr2w9GNRjxUjO0Q+B4fKi3w0rbd28W6m6YxktmiNA9AK3q766Lg/d/8O7/N9Tjv7bc
NIVJu1BOFMFEjPLBXod172BkxEY2G89utv4zUef/d8v44au5/6m+hn//U2H4f/z5P4d//Hf21SQ/
x59/+o+b0XNcn6avfn3+GjBk/se//6Pg8vaV/7f/89++/v5TXtb2629/+Wymerz9tEw29Z/awG/h
Zf+rTfn28//5fbc/4G9/uf9qf1b/29f/oz08CP6KLcD2fdsKbdsFA/jLv81fw/i3vwTmX01qw01P
eEKYvnkLOfhne7ht/tWxbTsIPb4g9MQtw/Of7eHC+6vtBLYZuB5CGeGI/6fycPig/8Ju69iCDvI/
mXoLQ60ZH8L+6Fdu/zTAqD+wbajTTO4i5zpyEERCowbXmH1tvS0TOGwiuNZRVtY26IiJ8iDtVXqU
+cojjkRnjwcVrEFJkEJ3LX/N9oTdviQ2IUJ5qb+qHKW4OUKqNXQFJHO3Ed9p+v5nzU167NJiuM8b
zRilRvHuOKq5cywby8JEsHzA2v1tqwgTyjbL/CpROiVU6vV91JslwRuNLJ9Cbtxzz1FxX8zNTfbf
dlBfqnerx5D29s/aRYVTKOrSNncpPkRR9u4Oe4WXwJkjxiLSxYxq6QHRBoRanN3ads41WNwZSEdc
ajjB9zm3qtdONHCm4xxyNjhot/yEPwDlTFf5+llsi1Nh5MmND6H6ZomGyuKX6Zlyj5s7MTUit7Lu
J77tOdhYfCMl3Ox1Un4FJdn05Gg4ub390M04XpRCHh5VlZLfU7/E6WA6HmdLxzgmud/e7UUAAqJF
Wq+Fo6bf6G7NKzD51sQcJoIhMFsRqgvjEXTBwrmzBe+ozbofK6auG/JYOChJLLNykc8vaH1aIkxY
FB1/2WtrFR+Ov0KBT80wJsHUmD+yEH9dJBo0yWDA7bNmvHnUlYnUeB2Xkjh7jd1x56nK97EIj6RP
+p0VwsJmVkZxZq+snx3ZV1W0ZiEZPY6+AThirt6pVZiey7Hun1KX8JBos9wB9Xlpj7seZ18iEYGU
EbMr6dq97q+tY6CoNhZEOjdbB9Sz37Caifw/yTuPJLm59IquCB0wD26aMOmzvJ0gqlgkvHcP2JNW
oY3pgB1SSIpQKDTWoNk/XZHMTDxzv3vPjZaT7dbxvtDEXAeFYdRamCAoNV6cJswLlG4qBoC4zKZy
13XfS5u4Yjq09u8WrFxOxGypW08j0xb7kbC2wI6zhWynVap/atLvNrx819pHmmHcZVsaVjoVzrKl
MOFEcx+P9vZI9s3KEZW8pZntb8wf4j3ld10z5qPf+RzV8c5NzfJq477C7IesTfKgFOnZEB2CjR1x
vvI4TS7nIU6VoIHYidg7moXwGC80REIM+9gh2DZesTA8LWlSOku87Ez4q6xYoeEa8H+SfJnDwmin
tzxOlDpst0QX59uY6/BqWfFPamgtQrCuBtqwJHUIpbMl5NvpQoUNqYo3u1vtBfu0iZ6bx5kQHsYr
pkZuN+ZNiEDgBJwExg+Hd+JQKWJaiXlIproiA7ybtGjQM9qu9gCXnhhyKtu7bjbN5yKrU98lcJ6e
h650bzISosFp3M3khCQznNB2Yi2C5zQPf+xORzjDl2ajr7oEuosZ4+ReGV3gdc281gTgyL6A4lEq
fqVKL9oP/JOpCoVMtbAebPnsTgkd0D2upCOuMUJheBrctyJ12v6Ud042eulkug/WmnVkwFiaM68h
00UIaSI466VF7TKBrd0F99OEYc+x6vLOMEHH4EhFECHwlc4DxztStS2VqypnJ8P4Sqt8fqk43H/U
TK8Y65sMLSzbWRhz6NajWTfZU1mO5kyu10yem7jl9pzkU7hOCh77vpTWSTNVBA870bflzMSirLYi
Z06v1CljU8XJg7Vb0wRDvK3FO4f44BHEAX8ls5vhP7Vm3T1relX/JhzTvQ+G4zzERmycsyp2fomi
LF85S1a/DOZPnMGIk6xebCilRZqa639L9qn20aF1GabttGq7qZzkxTJt3EyYwkecmdEmYBA2xL8/
OhqmhIx0JLGQeF1/aeU0KYzabPFG2aHGeYxqmx3bon3HzqFixjTy9w6ywYEJa8yAOJlQ00zyFF+t
ZTaln5CxSY4cB+VXjDlws/A2Gjd5XSPerhXpgHhlm13lOSa58CjfVMusdqaeEedE1Lpe++k8ZlNP
EjWmrDAsMf3jd4GOkPgrYGCcwkUE2ahuG0IsMsseU6eoPvJhY9NF0lUuJmZYorkVh29UktZmZbCb
qAhixG/qM0x8R01uGcreGLmQc1ErkbMXY6zGbudkYpIMoAULaQ0g6300+/rTJFAbTLZGiXDZdcyq
lfytLUaOvHySg2FI7G+1WvuvWLrGB9JivbcSA/c1B7m65TY2OF+F605PjOyZICRoBkQD7Z5Db+cu
rsCNsFqYhtLe/KhEDadlGFkr5rJXmh0Bx+g7W+DO3PCykphY1U7+kMDgCRpK2kKZD6y/tYaOEPSd
UoYlY+swJ9DxZ7EU9YoTsX5uDWkEqpouVKWUmwOmK6gSWiLHJVGiLdcuquovsxfrtOuttHtiKKar
vgtJzV95SXzTtQ2mXsqERUk2lvWLnIBNQNMS2v08Zht3AmfuEBbrWD9SH2S/xe6IsKDi+iN5j/k1
tpaXNWubb8xB5CS2W/g+cwETQr/LZ8I0qovti/hTs8snp+VXdEmlY/+PnKC1NRngyFpPJR8De6fk
kkKsxmr3UyySO0Uu1lNiYlq22kXFE1Jr5S5yrfIro1X8aM+rPHcDKlZtxIzghxWDHPduX+Gfjldm
TC8C2Ma1HBLlTp9x7OICHzOfS3Tzs4gu9dE8Nb+yOn3eDV0WX00r3UxScX6z7VR9tDPqiL0Zcscx
WiuDmHjdRAiJeEu556xGG9TtivqtdOV7DFDzqKVGs++dRj+iy+cHExDuKbUtCz9OwYPcqZEqA8Wu
5RUlodG9SO8In8fsaxIsdjX+SsRCyNeeRo9BfnkniI29CIQCh2OU1v2Z9RVD0FQ5mlem/bo3ehOR
23Ri5VPVFPttzLjCIiQCM6v0LvPW3DWOZetOZzYY62Cqilj9PpakdMngyauZVGlFbExoFwKHQ5gA
YeIiFiNUjU76uSSD8ptSd8ZJhiqVfcIMD8IN2G+yIKnhLxbQUDPP1pvZJEy+BVyLHRFWHeOIJh9q
bSwCUXX1rQaYcdfF2ODrnh4WLDQEJvRFBrZo1rAYtfwKtLbeE1ZgQE7w+8JcE+m0VxJfYBYrIUDY
s28kWy1DIZYQI20TjjWJXwhO7sUpiCfhdZqh2+IO95qmh6iimXzeuN9VOMBLfTLbx4nw1Aelz/bN
mqLxKDjCeXwa3MfaWSu0xnE07+mbXkEi5AnplcFNkLnQO+5mrRZn4H3dh+tG3XLKeyK8h5TpCm6D
uq4eMkJB1RvOguSVUFXbhzU2oj8x+bO9RtLxoNbLMvmJ1uTRfhq0XMUu4ibMtUU3veomgZPIjbgE
ElZgMrjOY4MUokvzfrYb4AZGk7Op6FabJoeiHBqWPo75DMvIUVSBWJvyMAu9vEzArLy8JgO4UxxF
PUyq1p+XYnCeCWzkj2kC/KgttNHjkBwfW8Taq1sTHNhpQ2tgN2yc6bWJ2ukokbrCODU3dvCQJg8A
/9sWlMMgmp1rKfb2tyjuozkx7oExsDDSBxvFFzHNbApzKslBYblEwJAVA3+mXmxhlF+QUB+7FseQ
M0ArSHp79EeYGI+Z2kISQoJrD+xMEEpTNEqD6f/wTbK1TH9MEdl6wJvbk0J340EilaguRk99mTDB
pbP5Oja9+cauToJHIcbPRGdkg4x6Bryq0l9Govxf/TAQh+kWwxsrrRUcv7r+d92V4OKY04WEy0rQ
O5ZATRzzR6piGugKnc7kO3YL8Y7jZz4mCMLX1t70+thR7mY+oWcmbAYekSkOcbvFBC+z1v4gcDGk
zCQ0BVN9ukYHmMiVeo8/o1cf2w6HopvVfAztYdpHjCJO1MN1OnZt2MZTFkEaMlZMEG5ex085OnpE
MWBlPa/EQ16SbeyFlEuXc8vBFjgI1Xg79EgyAV1vekoqlZpzcN6/wDVgnNHLpnh3TUM8LkOtvHXR
mgdpVeKvj/shaIXZ85STh/FLw1reurIqL0QEma6jQRKMstvSLwtD9SYejcvSr1ESjkIYH2riuG9r
XkV7zei3LbnLrce41mGG4r5Zmh26aLqHsLa0Xm7VeO9Hc6UE1BXZs4bufuQYkR5NU4uOfTmQKVBs
Ofo2ag1WT6ycFDkYd1VEDMwlzIXRtYgeen3unxekdJCfQ8kmt1jEpbGuvMtmrY+lwWfDy7TJwRal
40djjoRPuYEuhgd67MdrKpqZVBtTTiLQcXOoWzCW2DYERdzbqrbjYCGuLPERp2VUmud+FDrH+SW1
4WwYeAky4jEXg8vXuVpkds2bcSUvaXLaU+3uKcbx9ceZh+Vod+38HSkaZzeS+ncKl6IvbKsVerBp
Fr7RaVB5Uq2xn6e6cGeftlqWlILt4Qt4IJxJQ6xRUJc9+6cKKEj1DPRPppik398WpyMWmnCrvC7d
NH2ZuaY/ZIUmocBqjgitKpvfGRHYuBvYJXBI5d1dEtVReddMQAq9SZkUXKGFXPYwGMydrrjJzaad
wHcyWZ1cPS7DPF37A7zG1Z9re72HXdBfhITbpHasWoa5XZ7/6jb/j6Ur3QDX9j9LV8+seeO//svX
f1av/v6Wf6pXQvzD0YgV2cL+q1BtXMN/qle6+Q/LpjnGdSw0LcFR4j/UK6H/Q1NxhNhCE7DHiIn+
h3plmHw9C9una5kmsUv7/6Remf9V0bR1tnVXdYVDxNDUQWf/N0xg0w3TaEM99DrQEfsRtw0BHxuL
vUXCnHPUEKRN3nz15pRleJ4amxy6UCiFpM8dYEZMYlWdnoQRN3dIdMfCeanTWyLW7kIBozw5JshZ
BstSP6k52pCm5t88fILz8DiekC/OrZL8ENnDV6MBZ/Lqcsq8SUbNk1pyjUWvZz1mXbWLQd4zg12u
yZimjNe0JDSgbeyTwXz4+5MRElFRrvS+1u2f2XXrh1QhfNYO5QGrYHZecn2iPc90gol6PDfuiBhR
qRoqWWSEsap+V/P/1symq+K/drFsry/HbcdVNUsTLkrlf6NOs2DpjM5A3JYY2XYW2d1dmffRrdP1
6GY4TRtoXZdy3p6/UxPYlsbM+CWZ5u9BA6bSWsWTPkCS6JCf74EUVihXCG3Y56JdX2kkSIH2lJdV
v/z9jRUIzGdcAXpXGS9Sf3WacjinMqqCxk2NN5FI5jRd+9AwUtpJ2S54jFv9+Pf3/v0uQZ8ej0nY
C0c+rGsVB0Utt//CTLBGqnku8vRkaW77nDevRJK2W/2YHTQRp0+c18tj3LtM083+zgxHqwSaUDVv
pYjyKwv+zECwZG6qa/XRhbtwcAdz9nVZyVf8W2lI/NsgJzJaLzWph5ytCm9vOBr4jCz0rFti9sD3
sMDjzJpyK1ThsTpxl73TcW74tbl92cElGN86J87AfsKV4BjlWcL1mjd3X7ddXYYz9AC/LRnMNPP0
BsyO0KdBBOLvd+uIVAFq6QPbCYheQzK1aVSFnOJKhiQpERXdPjThz/FZ65NDIlxIo0Zd7+OKenf+
sWuOoZfoybFyGEeMdsL7yhnW7PvkxICEz3nWTq7XovjO8Zh8ZKhVB6R5i8N4nHwo6nigjykFKrQo
cJX0STWuswjpn+3PhK/D0tZ40SxZHfrVnG+iM6N7tU28hg39Wo7uR0MA+GJopRFoq0mIYVjNPsRY
pXmpnnbEEiAi/H0rV2ENvk1YAqlP+T0v+QsHuaONd/SQ2oN9NRTDvkpNPumOre9pYjTPf79hI8by
YGEO0ijiEyQUj0PX1lfgEeZlHkOzbcSNwsr5woBvyxL2JJeLIaAwXrlGqLzrrm5FfRj7+Esqy6VK
DOeYpK59HaBD7jGKtju2ZfEohMPNym7v/n4PXC0AGQcCUQJQbS+YLZMfzqZda5pIca5sPsxxHnHy
l8mVsrYb0/uP1am7mxEV/Z0c7adpUYrbpNroL2kNPkT+MhK9vyO3CcfWaK59Ky/ZjCl/xCNxIPW2
lYqtOGlncv62GMUlTsyfSe2Mc20Vb+tcqlfuHQfGyc0FS+ETOTH3Kc+b41R0P3rjDvtU6yyv6Fbz
bonbR8fJv1pp2feKw19CWsv0iSvqydwyBmbdXpu2Hh7R55zjipJcLb/ttX9nWpo84QXkVOTY1mWa
3BdIdd1r1pOKNmsjPXcQJfZl5j7NHNOfSPG9aM38GKF4Rc1Emmz7Jl6N5QzGxrP1sr41rpLsaLbM
j72DN8lwyP50TW3fW3K1sV1YSghuyd31QmI0s9eTJWpOTwrwyHm1GpQBiXcdzOstGXbN9p2UIGyh
q9O1syL7fkT59jWJQPP3C2ZdnvsZA+iwYwHxiiSBclxp8XNj8kKT5oB2V6tY2Wv5iX3NRQ9HqFwr
6eyVTnPu2Wjce5CCHc4fuZLV+fcfw8juHno0mt3fX2JUaElytsR5ijjz6kYFBnOuqmeFCxA6AAGN
PLfLZ1fjnyqIw/79SZCSyb7uFWga6ciVfs6LzzVBpP/7X//8Malw6VsN9UaPUTiaKR4QI70WuW1/
KPWgeV3VGod/rshu39eb/ovuOevjR1nUwWw5M0YKfQlbppgvZg45J0tX5vhFrnA/7vD348LwunWk
Sgv5CgiUlvuc9Yj/WM5bQgEn2kOsHsxiYgmRItN9K3IV/KN8M87VhxMN5knCbgpGhRFlrzwS1bwt
dhHMLjSpgVQ1IvLLBOfegj3H3f29r52HTKTXMnK50zGQ0obTUiTn3tADxIx90r62GunsSdlz4PdQ
sfdEgvdr0ocLnsyi4ooKCyl1cj5Uyr5VSGUXn9wNr1It3moXy0jlOmGSMfCmHWWUlDPFaIxYAJe8
Oyk4ikr3S8+6ENxHuH0pXYPfiZNQm4G4qHGAjRhXt9hh+AhyVfNUPfGBM/m6oh2ZXewtU+cwbbBj
md5K6g1P0onb/lGdCRyksO2sPqAJZVemkV9XVbMbFPehSwmZmC6uRgZQ5h3LaWh09n4kWQ8I8Kia
4so5h25EERbRfE2m+tCIcJ3Jock2bFKb/XK50qVMspxBD4S0HJoHyOipFz6tPcQMCPnUMeSpPsid
HitsFWB38cZkvmxBz+1F3F6I1VbuDTBY41geRoAyo20FBBf9ngiQHejDB+I8IeZ3c109K31VDeVY
ceLn5ODhogiILO3RJPxcoZYqiZgqtFdAqiGAyrBrgZ8akF3mi1CSvSGxa2fEtaGezOvkFwU/Z0iA
SQ7xszawuRE0ixGOCj4HF/iIFHegqo+97AO1zV+tGB5SUV/7FZSJKi/QrzCwVaRBCatPwtfa+RKN
KvuGPCsLjpLauYGbBA5XsMowG+qnMG6rIFtG3zUgpbTwOe91sBoxwBsM8Cu2CstIzo6sj2P0U9QR
xm4dZ2t6gUDpISuSveoOwoDGYQBDYbWilx68W7igt/UYP4sZmVrXQ4305kAQH/Dsg0rGBzjYrlni
hKCf85nwp6l8tlQb/w5SW2jPWPUmi2g+kx4VhpBzRDG50VkZDtXqG9Qas6v7MUVFUu2g3s9nI57u
8KEFRRMHDrqiMznoAcdEZ0zEP+wr0S2sq87VcsrQQdBx3ea7jDlYkxT2tj/TxbA/GvYhX/B3Rf3B
aIDxpj4fsD9D0X8CIzwufXJpavhuoxtEfgzSGX/Jr3bmalehzeidP5ndSW2avWJuvdBAg3QnLBXl
Po3N1yzur9tXSZ+7NdsjlgVm8wj9j1eZl9LeVr34Yeyxubrmbe7kgQ6EsEdQrpVlP+aK504TSRU9
jGLlaWp+2t45JFMXtjhS4S37XQ8yhM9z2i/Xahhee9U4M764L8gA8jf32wIlDIf6UJ7SzVHMNhrN
PS241n77cURqaHUkNzP9uHHFGIpeE7c7ZSTaTR7okZ5nfD8+UsadKMChyeG0/X+vOpdUUkxmbxeV
a1k5R0Mk16iTp8ik3agm8QwmsOOt3N7j3rxtYUCoHEHhLCetv2xvMl0Ex6ls2AB7T5+Ti1EMB8YO
dy2+4u0vN+uC7nB5alaSaU35uq2FAE5vNReL/j3RdIRM6AtOvxtxOeYlpFxd/VhmxqYh3B3eh+U2
Y5J0tGBZRrixv7b1rACeOj6I2Qq61T1OaH2mk7GKIRVj0YGh/MyhzRvEzBOS32v55KvWGkoyKbNu
3JtmCefJfceJeTJkdl7RqeU76kHQrvl1excGxcSyx1e0zP3a1n7E9MBl4osG9z4BKt3+Z878tlrc
K4mWMy5QfrHR7udKfvRxdKuayusLCwhHHZSaenA2VT0d71gkqIXQ4UoNPMw8OHF/ko4RaksX6vZE
yiA6xmT/7ZjX33qUsChJ+UW3JOr8eYquY6Y81zlVG7u8SS+VMTNKsn0oN8ciE163mQhNXqlxuWZy
fmxsxwcpDOdUD5qOAa8U66upTsdc086Gjud9NQ5xZX6YRFJLffBocdHxgjqljr5a4uA3KvWNehO0
1Tb9XIFwAM7F4j07wbwsL67x0ueg/qPpTFsgV11ezNkeqONE08IzcsAwcnNS2zOHLYZvvWeMYHyZ
jxcyJR8Dn196H96rhXykwIbYEGPvnaeeWcXMCKaKP43+IYrdtyExfcdJ7qyKpEVrnQutPiUWFGEw
CpFOPisp449SqV5URfHTngi+2k17U2n43eKLvNO7wEqVkyPdWbkqfOFSUyGeFT1hRSQzH+WH2D4s
Zs4obdEZkzr2S5MUQbUIdP4F029s2z6AOj6k+sPEmLjF9Eorg/ubs/4lKuYf15o+zTENpmXCEMmx
rtd5CpX1E/yIofIqG4rFy58//NZbd4OOfVsVCEwjaphz2BdFGGGzDPu+XB9EahCdAFJWQUZwKpXd
5UHPe2wAtKyCeLK+ZxpBe3mTonlgFE+6u7+POu2REEPaW8+xk7xAKwvyhvKZDjfFpE7vVqdWO9k2
j4T6KOOhM9teL/FS/W4q/bNe35dVe1WbQSCYdp/DGJM/VL+ozSFsMr8a5NN2WVTDQbWfB8sJ1yRD
CmsOXLOBi6wB4+DDUhswOuMvg7evkswvQALC0t6vlXLK1sDmQ+WVinGe7PZd5UO4y+2Wx/HGQP5J
pu6HBToUbEB1Sn/aOjl3jUlvjeQe5rsd1+yaBo2K5124j/qc3ZT6hoPuETzxdWAOaifZD/C309hF
f3AD7VyFzbXO7k08Q3JuTinrYc3xjLIWwEQjhxTtJNVn5LuHTFu+K1neQUZ/NFn/YGgd9Wa3PZ3p
qr5wxvUpe4B7OPwYeAV2pfbqNii3sD5Gz7jhRn7r3Z05cHiAqys13uva/KgLqngqWEHyLc2ad8h3
FASor0PdfGgK53E8xG1d/KyyueEambyRMnOLB79ih58qbtMil3dcIw5p46lKdtajT22xPnG6n7oV
K8E2NJ0icFUaHbgts/uuxcwzJzesvWkj7hwKInm/lR+8nihLP4NR0NyYa8yAmWJ0hfqr7tDIowFY
9+ZcErxThbE+K/a4W+i8p3dmP2vxdYyJvMSB1E6A3YgWdtUd6dWrGEF9p65yIGhVEwHy49zAQ1qc
gKEREYfdQCdyiCN1Awjn50JXgK8IsavH+q4pBSstF7B9QxSaMZfPHII5lS3THaN6hWklIzmOBNCq
AdiIQ5MQzNmE9cw9qCwxaWkewGtSS6pKcOJWyAhoN8DlGnLnYzHI7uoGm2tNJ5z9RcztvhYmg5vY
x94VMNE99hqMsM3PMJ4pYw6wFQVaM+wB/vjuNLwwkb9Q6/FmxdMDhoKlMO61cmDv/bRjF9gCxCoG
qS1AOKus2bhqHTxHd02lc21jhzIHcGo+8t9hVNxpL2VzniqWzlVt8dWrhQzacsZQA8FICn7IpiCK
aQPaBGtnaMXtEzs7Y+6emPosrV/EXtHgMyLjOQeTWdf3ikLjvAQiDIyNq73Fg5ZMKf4li+r5GGpp
blz1xn7oqn29ZPdrJx+kxFxV5uOnJCIymXvX0e5q1TlgeCWGPZNWWcdfa76e661QD7zbYFcPksv7
vmLugN/uZdL6b6fkQWAEr5DqoAtiJHqbsss86ktzimPltmKHx3feYNoAJ3ZoRRRQIfCnN916F+XV
Z5SzpXDbFy0+K5hHrJgXOEdeBkBXL9sDn8SzWcWP5BzvNPL2Xd+dk1gP4zFlspxyIlDJB4G0GF+n
0fTXKL+4s71vSvuNLjrCkkmIJWFX6y91455gcYHaNAOt+FbYhFTyZSncDU+Y0ZVc5TGaOZVyLEbp
V8NmTsFCv9AgEvRzclyb74LZGb1FgcswvsohGSfTfuFAr3WF11vyqYA8InWWH9TTd6iLnjJwrVL7
s9ZH5CUbXR7yeuRYV1ZHAJcBA9SgYW0PqlncTYgx+Le0Dy6xT7CHpsvg8ha2FYKAEocQih8ZIe5w
nHEfyS54gHbR2nJ26/fzJZewjdrEfHEkFix8xvlU3sDmFzu10dlqHlHW2GZ1DCXxnRaVYetYT3hz
7hB3wywd9knpXu2p2EsD5Ff0R7Dvl8uPM3DDaNcTj+5AUqm6qbAIpZxDt5oPjZr6YrEeBAmRuumC
jAPgGil/qoY4YF5fOXeqQJoV51VqatiX0amt+9+zRsBnMjzLLTy3jNnHrFPV2ZBcs2irlSVyuN2+
VOXCZGbPmPEoiU/VerbxKsIREyBoKoiinpEYl6ahncOqj7GiBSUTUtybBDRzMiVpfOdyNlUNeAlj
so8KdW8yF0qj4rV56NPvmXii/G130ynJWCpM42C6zWGwyT+x0JAr6Q+zSkuBSWmBul4XEREvIzmr
w3wqfWpBWJQ7FysHJHFdPVXkN3fpxkWZ7fjbKgEODaMRYEn802nR44LfFBL6G+B2vt8cwUgxGtLu
cXRsHvZmz5CZW1LZeQvny7x39o7sD1IlG9I6f/Lmam27EVQYu9lHvfqaZ/LgNs5ZjXhSZh2ueXIn
BqxpxmMzWvjZl9/AFIGeTeduVdGDa9zU+Eo18z6zlHNEyAnr5r1p5y8YCS8okveOM3BB4oFTk8uq
sjLqzZ6r0Psw/YLOeMTSEK5E61Q4vbhEEHMcr8vy76nX/U6UwbS2h86xgxWObdEUG3I5sOwICYNV
W2vSoKz1N0XHPZpzgHabS1I4E5mY+nvarpOT49OMHfYbvCmbfQbRyyWxLHWXxRDzqW4JC3MAlKRq
lZ9HK42c0UcUSThu7hlUtrLDEXBHINYreGQK43PUi1/SYe20bIHm8WqC1ptjdR+zli3mT08oLIlh
tbfRea0JxgnJ2m/94V3kRcZPPK3Fseqq79n8suVHA82is6kuVIZzPzS7dpp3qMJhKZZ3Qj5PvZsg
ipoGIHcRLiuSfazsENTBGkUYmUyGtsNb3bs+wUDGrS6CxWLgE5AgeVavXvEtGeWzIuxTS4JXdhoi
lhFhISsCbYITMT65SQqnwDCvTTV67gbSUcxwjo37ma9KA89vnlTGoqjeICRqcO10tbT6PZ6PfV08
R9ZXBfBEP7Wt7cuYDq9Vi73ZnF6JZu9rQ4b17FLHR5hw2tUlPjZVHFbwskumkBkX0hdaf6IV9cEC
c9Ql4AyU9UTVyXko5utaEBDsNFIJDgR3o/pDSJc+3WU6i9Xdxcr6usqMDkqkRrboUyE3lysQLXr3
xmk7SkvQugUX2zbbjiLegjWu1y9UJWx0510EPiJBPMUtARKzexoAuKeOeXJ4hmqcg2JJTrBmD4xg
gftAILa1vT1FJ8rlH0jyzQy283AyMt9AfqoWLDJUuzeZUR/z3jc7pwr12r2lSbUrunDpYLENAG84
2tznqAGY327gXRFDKtZevGP6t2ztIHdjuK7yudyObba7fLWj9PPReFyd5IyM/UycteWqLLLkY64N
XENRgODKJb/HcYS6W2SYWSb8QpjzdqBh2n4/6pelk3vVcp/jId1zlv+qZoI+iXJjOEKc+1scey4S
XmFR+6SscPGiEAjDTV2yIMt/j/PsUaUe2FSzF4oeyIaLLmqPmJwXHDQL/Rjk9hIm5HOoeTWhEQY0
IMN645JOOt7NzPIihX+qw6d9FZ4GwtSelC8xcfcT8JawkF66yf1MSwpMsHMN2qEqlBvxMo9mI/xf
ApVdddtr3931K9HRjj+ixXJhOE85cmDKpIhWLswWhPgmklQJeO1KjY8Z3Umj6ZA/wUHonIV6TGAi
uhpUVhQBE0Gz6UJ4TPjPPCnTMxcLL2YBIoYbWq55WJs6sEdCck4hwwKwhcKjpWWSM3jqVbG1w/1x
4rZL8IuijFm5z3QOqRXDM7O56nbt2bXCB7UOFNqLnOZpmXvfEoMvdawW46PaBXl66bOeIpM66Elq
g+YCgNlf7OGzWE4kE7EkVmREr6VmBvavvP6xRq4eqpfMD1zgvbVE4FUjui2OjnMsnfigVh+K9qxm
JNa/Jv7p9k+ku/erm/guW8EUgSjHUu1qKUaNcu8cLVxVLMWrSg+7JGvXMZMqOA/bX9ggnjLDDizw
2oy7keJqEJ0EZcW6q/ZN/JQlWjDLLOASaKVYcV5L2JHUlVynjTGpTWh/dJhkh/LCvlj2EJDm8USn
hZK0Prck8l4rOdM8SOj5qeIzgbQdDm0MxQilg34fV5+D8ibaoxudsV5TTLL6wIIg+887syLYuNg3
1T66cEzM/E+axd1O9O90GOQm/CyAMqZxFLjby/zTnEivNsoNNVe3rZM+kNYu6Z6iz6Hb+FIpqD9G
1SfHPtDhdbRYRQpSBAl+HWFgNwEzQgrBm1Xl22nWe2e9IL2N3RuNhkEfKZ5qmLd8zRi4q3vYQFDp
oeKuGsYbK5yrfu+o+V1eKA9JAf6APKFdov6VnomBaNAHIuVc8nLe/kVbvBnJbtE4u2zgp4QCpX7i
muVskp/YQ+a8GGpM0FoiLtXDSY/DKUKpm7FvH7AHaWwLakMUD6pZkxv3tRHkWqtdkjjRLkbvHhhE
Dx6J4egh2b7p0L2xwT1Y2eR4JQFMv2rc7tJxZuBg2sUFH8XF3gqahkelACrRpIexXBWOqciZNWOW
i+wAZOpO5hmWydELPvU1Z7ByxDgNuk525pMK/zeoc260vVBuZNLVC4Q1nbEI5iTFqI6tnKPfPc1j
SJ1vkHSXg5Lm4qaC2twr9r8Rdh47snNZdn4VQWMRoDcDTYImbIaPSDMh0tJ7z6fXx18DdVUL3UDd
RN26WRmRDPKcs/de61vNH2PLCYvKNFGrB9P+n7/WitiQ69CUnPr413++VJb2EXXaK0Ck+hIPWnY2
oHv01RdTPMg2o+xUqmWe/vkSDSHynMQEGyLV2r5TMSWkgfSaSsk/mVDzqUsOPN8m3bRIOliqrK5N
P2FuPwU+KIDGF69SBaARaG/lmv0kXkviX/IJ4AeWQbaESp4+miVUfZ65N7Qy18ArzgE5aGwapBqp
nloSuZiVdXq0AOvdujzZB4MfvBv9Y5zozwlG2a80alySbwDq6BKD9dFvqeWb5iRIJJkKY1R/WckP
wQwD/cQxpbGI2dE0smD3z3/LaeuuAznjNGUwC4BhyoxbKA9mLGf3ssXOnkxqgwmjH9xKNOVHWe47
udPuZoCrRK+hZkez5eXiCEIxGP+bLE35/yeysAhAMskltUTz351YVW6EBlnpnS343Wh3SsSeq1np
04hbwJNqyCrRjH9B6YtfNIXysk4OSgnoel4bdbFeKPQ+RLczUn0ORYmfuXhSJHq3oXwnEeO/CwCW
jX8xjC2aEILliJqxNBkhF+OufzWOJcLcKoEI/LZSggyyHV6BoZyPQgvWNJgCVxQm6OVD5B+Tbhlt
63V5SnCMrFN/9vf63FKtT+XiAvWmOJkv+YTizNbV6qcuer7BxMiCOIE8NyMDw4S5Icxj6/TPlzlu
fzPp8R8ET+f/y0T9H3mXnYsob5v//T+l/6wigkgjizoSJ8tCDfBvqaZBLptRkYaiTdVuHhrkACdc
46ZTFMJxlJgmKMi2F0w8vVa9jHaCZtRwLYZHgj2LbULXrnywdqFO41lpS+u/IcZKi4rp/6Fc/7ni
qqwZhiZbFkDlf97/9+c1yoPlt/lffWBpvSDX2JX4sOn9jr2bK1xtJR7QMiUz/Y9Iom8OW9c8hP19
hoKzBhHlH//5EuCj/6+vmLxkcf7LO/pHDaaqmoR4T5O05R75D+9ICgWzg/iDTriRBreThN7p8gK4
gdzPh7zcMNjr7nHCnSHKu0IX5G0AtwkSJvigKh7Kba7uaiU9BkBOXzSGu3VHE0OzKvGpVSTR1fFg
XP/r9/zvH7LGG7VYxzniWaQ9Gf/2lqGjNJmYaIGjBhfG6hoJe7b59V+/hmyp/0kypVE56TxWJnJJ
hHT/HopeFCNcCwttfM9cOWaGLNnTcMnTU99uaoXbCwOauEo0DFk21j5f+gAKEYEnAGDZljsNlJn+
TVVG7oNuujneaciVdYkKraasJQ6n+Q1QFAX9VjI3VocuplinGVHG2AMYf+jSRgXuo5wMEHAt/PM2
Dj0kfq/63Cj2iKQavIJxZZlbpcFHHn1h8sKJ5MJ95pC6SCNK1ywWmm67moYegBmv0KoXZYk+kuET
yvRig48olPed73uj+raqO87Dlej2fYBODH1E8a4D9Qj/VlClO5M+kcO037eb4J6H1IbJQx83kvWV
iiBdDtFVyuzcuiQMMdCfO0PbcJYZX/OcbKigLB+ceEqQQH6/G630GyLzDWksWh6ByPv6ERvZQ5qP
tbALumtTwiIgKK01mBRbOLCk/D036VhKwosetQcCwexRoZpoheysVQkODJEcBxMYXkyycpPV+SZA
AxRXHEIqlbEFScqT4qjyJek6W22XyaRCwnXiqHR/RluLTNS0Nch/n9p68nItXA/jruumrwamji3r
gHTlR4S3aZyeg8gGm/Hr6kwpxURdg8125DDhSPfG+nTAJ2LXzQ4tEBDNlWE8dPHdSXENKWH+ntFp
bvNdVd4gcjPObZyWiXPfJJtwMVLo+aVAM3xjt7YJg75lcXmGeHHL/FfBn86VGO9m1VhPIfbA01J0
ZFyrdOynFdFNYONK2oPJXRvOItHiMjy2ENqsP98zmpwqT3aGDEJAA1eWA9P8TWKRGaijZfrU+qNV
xk5ancrxGdfQJpQNWSJ45cqafPZsV4W9gwXfsag1Z+uuB+BVoSCLcCQITijGziZw0kBfwSOzlKNc
I2QI2wIcaie+jwo97ZoOdXWX5Y8m+emmyVVA0ekdmCgLQyNja96jJ9d/fpy5WQyccJ12F0nGi5oQ
7RJyQZL7RA+zvmMAwvwIIQPF9XAuK8YlHfzQHH34ROwBNTHjUhDYKnKHRVCBPyzRX6f6D1ApR1Fa
IOM5AHFiBsEKLMJnhs2ozJF+1yvPn9cNnNuA/bpEcy2BmJ6RKanFlgFtor4FxU8QXAyLfPFskwR/
gAdM9SZre0ui1UyDV3mq1TkBpFGJdLAUNApMAol1AGFB+CpMmKGnrwZOiKpkF5KbGVZcOLSDJW3P
ecLKQVEQuWOzZVVe0dSmU4fpgVBTAAOIg0gRKhAziI+R92AY+ipviA1LfomJ5IPc69KWyQ/bbdF8
CKq858ZcjYQMwgETAIBWxvdMAIjoqPlo5+zThO7Fa6kEKxRxpt2Z1Q8JS6i0c+jhSXxj7u2E5Ysx
vcr1cQJXNbHQLAGb8rJnGduJl6SjU1driVAtGY3NXsNyI4SbMXmfqskhxsNVaekI6l+ItzzFVIik
zXXsnpPD3EBh7O8lsztFhS/FPhxOv1YVQnSo0Y19dMh1VaHY6OOx44G0cPARtA6Hi/tOgInaSB3p
cuBk6CyF6M/S/A3voL4QblAuVPJIEf+aRaqtMMCZyp/lHmmCTS3ZiuCM1qPSvWgsCaq00FmKDig4
Amdyu+uvavZXUUtNqMXkP2s4DqHu5DU30dlDGceTZ6nnikI99r8xFjQlE41r0N0lmmth9cqgAaQY
4F0krr18ghKIYCL2rO7RLcZdvGjkUdtJ37li+dQY71f+OaGXJw7XooOqwRM1lMAsSzeKn4bO+LF4
0scueXC7tWo+S55aoeeqkcpkfSUIxnj6wklwyLvq/IM8vxH6ZKsyStBTZYvEHefzuel+i/hWMITS
Z1qxPuaV1BvEuxOBKNaxL4BLrtKbLr9rbC9pt7eGw9bUzjBMY1dXo61VzBvutKA/DMFLX3NXYktK
c9vC+xxU36MYOkX6aoCdmWGVjODBxoYUt8Txu1/Kg5q0OkbjEdM+udq33Ikt4j5WjyTZyRrTw/Et
+QpOWv8SG17BwvUelvEqMVNmwEuYE3228Dfv6HO19KPRiNXdhF+p2uvqeJ31bT7RfzLxYB7zybNE
ZMJH4JyxeEKpGUKMYQShVpSziyUlgFWfSrvQvFjNaxp+VePDat4E7uGGXRnOBy53kTJHDdB6NPjg
NgYF8XSth5m8ykudPbwOyHwKO9hXCKR7JpiI5PEF7O1KL3+M/KQJa7mjudO0jGM1Wze8iR+ibYix
WCnyvNe01kEFTAjY6Ih8sql10+lKjoumhR28JAGkOodDaJt8WGnSr0QatKlyaIlBVUf8obGG88lc
HFUrWlrFAFlSEwl9Qmz1E1YJUwlyXuiy+2ZjlwCGUu4o0xzt2eJcvEXhEA8euep0V/X00nc8g+B+
fn3JukUCkYjMkq+GUn4IJmB+s8KDbYg3VdD4yCXDlRIiWgL5GbXaHiz0ivME3GQSHNmMCcdeDejw
dRoDCCADYFw9kxUbgaXe3wNo64mbKSXHAqarALlWFKG9lXqM9TiQcSdNLUDuFUR5lDPVRx1LV7E9
j9KvjtcxRp0tvNdStwNoxVyfBKgWvph4kjj6kGZgQAATTSRCjjJrzqTF27DZlDUeKQIQLcBAsfEA
Ng80QTgM+iVoINbrg1dkv3IMYLuyTjHNLDkA3hzQmxvNmSOETtA7gFV2eyRs9Aigj23qKmdnoUkL
S4hpveeUY0wO1gSloG4REqLSm/1nKlyBFgmHDmiVg7yxAUhVWe8g/TdaoV1N/o7ukImKSDgS0Ohe
np3sMzkCYDNo4tJdgwLqydW5Stwz/nQOkADscCBrlym6pLHlDlqx9nsH/0BF7F2BIzpI34TmpOBJ
rg3BGQYATHiII7QM3fwizu+TSVuROaDprKbk6EXIYBvPL5+dvq8GYZ1iHxJY3bPuPCB9LDp2v8rf
UD4R+hf89elXB8LCXgBFIUgBJV3xygCNWkqnPRxigaETCrZqk5Yfyty6AoGzPW0HuOLlukdGUGMY
Yk4Zv5AWQF5EM/wy8Jp/2u8Eoq28moTXSFwL6g+SgJ0uxlv4FdOSdC58UJJOZArUwjbNsLSSQjWt
Uo2IKD9b2lf+mgWRKTp5rpnjQewOMTdlvovjb4AbpbyW+SYX6Z/+WfXeK9Qb6KQVh2mFQ3ad9Cc1
C94mpntq/57Q5g9NqCVNt4y9iZhMflhL05L9YAnvotteBb/tRieSUy3+kFsAKuE5wDgOFBmvdMUD
UbLtEWILZp2Vow+ehO7ifLdD/3NejhX6g6Ef91eTBm6N5taXaQPpmxbGBP5v3GqXPqw3CWhOZtd3
MCV2Y4EJrG56Pjl1/rRm4Z43V1GeLxg1FoALXdybMbAgDEl0lBEXAclmUEPu86Q7QVG/oQBbdaNh
p+ZgG761w0zi8MvThu0yB5SxPeLL1A7wu1aK9hS1V4E5mxDulUi+MD/CeQ4trwpaG4FKTXicrzCr
gVwexuGjaxFDopqL9wF2P0AjyFzEF725z/CtgpqhkWcWp85ay8W21M9J8Taiqp3i6EcNtF8zVlx2
tG1/G+knrKIOguYgkc6NeCDsHLaIbCywv/PGpNxcCSfhK+tF2qwg38oCk/dwE2LFEa6iejSFv1Sj
e32t+9/2q3gkH9VveINbEZr+i5qUu7F+HXVMPHte1KlZzFuGthh18KSWtooqNm0A5isMqQF2g6pb
5QaUtr3ZnzqVrka7MZjxd3jwWrncBpbh0IasbOihX/C+Ambh+4AJg5COFREO7LeEbt8HQiJtbczP
KtVrBNtBTyi8pY6xHQukItjQL1LNt6GjAt8l0tsqUhfo08EMEbYIFhAT4Lktq1ik4EmmCt9mdCvg
WQfrjtFXbnzrEEYP3RVYzfKaFSYktmuneqysvfyU/8DJrAUdPcpkIeo8MJHc6HgCCQYBMLqjKtAE
1seP+jQcp2cn4pC4klS9YpoEr5zG2uxl8Q/aFpdOl5PCutJhI6MF1kIv4gDok+HpgVJPm79gDZL0
JdnFSXUcXjQSYGQHsWuHcau6BBA4LPEoMZOFKJS8xpbpkise/siV5g5k/4oTY4d07z+r+ljX721y
De1s3dvySU5jZ9xx71wUiKbMlo7aLbLOU3Eba50hvYcC0ra6IUE9Kq2ydNfJuzJYswnpmnRqMB9Y
oBglw7qjHWdav47NL7lBdQSPqCW2D5OT1L4J8cN4m55Yd20oJD7paMzMME515FaEMjA29hZUILEE
bzqYOEh2k3ozA+SEQuvOBvmfifmD0fYihfNHxfhOGLWDaRKCmQ1rJlN2jbnYVjIJTHC5K1DeFUMI
DKIL9i0jFaMBTcOU82yQjphWwtY0JnRZ1jbvpxtBwW+CwTSRtvMq970mpZjEaO0DWtDbayRucJXX
0ToyvT4+FtM3wblcNJlVj/mQ6jrLFaxAN6xl6ybQ5JZDbEFvkXJPqh8/41zl4IfzjSMg/aymrtmh
MoVoBP4MGZRCeKvujlRfdGcN5urrND0s5s7W9ZPtJJ1kaspqT4QBFapgcJTb5+ZDat4q1JjliYHX
GLhJQRDHQTS8pDgK0UOqN1l3VWcM45Rvrpm66JmH5GaOHymS4p4UivElbjbzdPYRmZpr9pI4v8Yv
E52R8a3K3DI95P1aZRYUrLNpOyh7oYLx547+Wp1ddnWmiZP4Uk83Jabp/II+vCgBWjKh9xYp0rgq
zVVZbGeAHZFDB14VzkF247kK8YCznxB8rHP74/SxGbHFkITEE865OgGFfQ6t7ezvhh7ZqrfQPNq1
Rt6mRPrLLkMUl8K3spUNMq4sZXDpKQJvnK7FC28EsyNvXFtyDVxZ3yfZrQ3I8djn3S5R7jRDlBAU
8F6z1ubsAu5RTVQza8gneCTa0E0ajwsmBADGVx22x+ZCOyZUHEl3PctaS+pf1V9L/6sVX3XxFGSb
CgwHaxv4jvk7r3YSWnQW3cyjHxQcDZ9xvgs5JVoUhi9F4VYjhCiPaPkxdcJ8rU/4D5x1JawatBLF
YTQ9zaBgpwBz4tnxpuqzCjkxNa8SE992+i79d/6yODAk/aXoUXbuo+LTKHbEAzUcIH5YAsLcWzAz
BLwzs8Isww44Mqx0BosDw77PLtN4X4plq1rz1vxgg4mAF8NLvBp/MD9zunREXG85zZtNILjMGOt3
5bV5oLz2hY1SvTJr6qu1h9QaJjLTrDS60ptyloXDpm7JBScoDyg8ZGIdBAIJ9la5VmPH60qoQxut
OuHQ5t7iBgrag2A+yKLD/vdnJB/qfBrVJ7eALxNJt+dDzOItnylxGEl5HmsGo7uiJxxoz1oKVYQe
iaBe0477bgX4V5TXFT9rMgChmMgoPErHzET9sarfaYnw+uRz8H9jLD1xhtF2BBgW4ymUDzxYNa4/
u21puvxKRN5iKOM4vy4yDuJr/A2MWaRm08VbDsmN6o3Gp+J/lx1jmHXfvA0cijGNLJMcwCoASffo
QCSgV9M9tTw+GutL/uRSwaoSMU1qZxTCkrFm3aDMLnoiZ7zMchGK14orYtYAmoRoPd4o1iPUeOw4
aeG3QIzCp8HSOk0kEH4qJhCTbSgd5f6gYyvCbYX9pQLISMiKzbV2uCbM1ntrHYUvFngUO75b9Qap
GZ2N6lfWHOmu4uknCS180fE+RI5nTPigPJht4mxjExHQPE5XuXB9H3EEE1Cqo5V4yYx3uXDaX6cU
Vial6sIWXzEcT47Jnqefy6iDcZSWJRKHp2aeIE5x8qryfZECuFk15fLhMtNHrROhMwNkYOL7cELC
UhdOB+TNTZS7xDrXIBeYyoYoKDxWJpQoWX7mvtFqZpAnqSfOyaaXSv8kA3KZ3DjOhIPN2RRKKsc1
wqIShw9C8Ne0IOfQZd2OR1q03K8woxKIuTbpne2PCGlZAOK9IkGQa0ZmC/00q11DOZasl1HwYgGh
t8Nvjf4NCx2thdRWiFugwigdbu9+gXTR70AG6zIUW9rJiIsp1gRimQiktdlJUc5R02qcvTAZIecG
uMn5EFUlq4HNf2iexjIF6zVpvuhBcefjgGB1RFkwStdCPNFVEb4bShSSO0iIFFfh23TUvtBiIMGE
60R7pgaPk7h4aKlkcSHhu4ZjBCwqIRMKt2axCr8kZD6FY/YwXcGfrIYrnwi7xCCtu9Zbzs/c9SU2
K9WhAEc243gcbhbDlYnORnujqKoEVxhwPMGTgKK3G/v1wpUBdJO+1H+cSduFv+zFpscaP7LLMTMH
7Rt4UFHBHiHpILcwGdxCO9dQTrtzXQItRZt/YOJav/rvffBVFDbIFzvay8lOB5z41X+P+nlYSMVO
gDRX5qTV83leHKKgUp6w6Cx1m2KPf2fYkXqf2lV0akKv4niVBEDLJMNAD9qnbm3qZ7I4420j4o+I
jXgJh1ErdwDMYtcqBRGKsEHelMZhjL5pIosTQ+3RzMyrVpPForXJvLnkY26ixuELyA/zSJzkj99E
xzT2BUedwTtQE+NXgCcOwwVP3DR9xNO+kKZNQXpku6v5wYmIkatjMBwTS8g189Vxq/vdqh237ceE
R6a3dZbm+Bz2mwJaOTHUw26OntV8TVW6ea5UYcy6iOohTWJi8mwRO2N/CwYHSWPg92szAlVetQoE
uj40b6idCttvrmZBnJF/nsuXLPsdzGNsfS6CqwLovINwFUCOtghMj6JGsbSxBDfHqAWwUH1XAlvf
0HT8HPydJF58EvS22tpWb5qbyKBvXAYE9M4ZKVf38lIHSPuuhoAlHAYXQKMX8vkcQnmM8jiowidW
nAXhR0ySaJYeWYz4H8WLwuywZZEFuWa5mY9xcdthla69fB15Gf/yOjc7SgtyCJCkDxpW+EMCAE/1
ePIXyNi8mQxSMfaAkUdmO+VKuklbp/LkK+2j9A1ZKXmaxpnorV/rB1lE8oTEvA5O/qd2aqk4b/KV
w5/5gQ5t/p5v8SNUV+JV+eEu0EVb/aBrjCRzTu1Z2CAJ1q/63jZeeCubEoMCF/ym/fCG1CO+x/hB
+M3F/9B388lEoGkwfOIjYLBAib0K2lURIiuydaQKvqPELqIapx8QlzpC5+hvCJxRlRdnLC4/HS07
FAYWQlcXxqhFwWu6TAaQLJGyQcMAb1wXtim1h/A16Nk9lLSLYGaHTk3rY4+saxgpE0JDgJXSMkkR
op0YjH8zOoY+oO/jzzSAWKZrgPUCrYd+qI9De7Tb9Jlkxi5J07VRcMw3QL5UyLUtu+if5rXOGrcb
CLlSI6cZEyYDlC2yN+cY/V3iCzZNkq3Ds6E8yb0jpk8rnDAROUIzrnCT2HjS23Q7AQVd7B9BWtP3
+imMD1NIX9CGY6jHWdEIZ6nGr6a2AOJ+HcQRdlIhTjopyl6CmiN+a2xFNdgh6VoRWM6zoXTNszKF
q9RJu1Qx7dT/00YYRYnMeIreYtOSa56rNLSJU6N16ab6dJELUp4AoDNYUfS9RblpCvoDY6M9l0vY
UHESosb1yVrL430l7FVEbZJNlTN9OsJtPmfIkYg6OUntOwlxWWNzJpDnDUSt6JpyftFdYI7kzvlv
xl/wjTFdZRQqF69zBmX2qpV3DiYFPgAif5SPdsof2Thtq/6JKcLba8LsViHcQq5P8qYREl9i0i2t
v0pd12V/VPKWrRTiFCnFjX+SFP8eieVFF5BnNuEFmeCuyrVbyNlCVIkcxY9g9tWvFGjkLFbSLzCT
32Sad7HYsraO5k8zLLv9aDHmUqr7rIakGyF4FLJNb1lMT/3vxpQupYU1jfJdHI1qF7F/1yFBe2ED
0VUKLaLmTC05iIRNhQ1dZ81S6ZoiC7BQVYHvke15ABoZIOnehwaF0PxI9LsY0NMikZmO/WcpvrYF
RuXWtOWU3GS9XEflkbAar6UprnJKy5V6gx7q2GTavlZQPePex3dDzAgxLn6I7t0iz6B0S5oCPqMb
ubmOzH8AUTJmkORf3RTujdJekeYh4asfSue/F019g4PLfGauWHn36UQZFgvbbKDBM2ojUEYEwta8
xnevDWBVYoNg0iWKDKsJn/kWKuq7xSYrxyryeAFECKqzD6YNdZfv58XU0XbU7LNTTKAslODL09ic
iN2i5UljMWHbmFhQtibN26j9Qye10ukczvT0WhRyPj24HDhnVUqMWj+Xf9LJopTQFKXi7A0SjWws
l0OETs01rBef3vFcMVVpzV0s1Yd0WiiNHCfrbznHaMGJB/3KCkreCrUFjVlCNRkUTKgOAuPOObAl
eWtiGD+mfbFfTrGqk8o3tXiV9fvom0uqU1AtkkpHyDno1a35k5EsOdRX07g16V/VkN4wA/wzvowo
Q/9m8sNjZjtwyeg40hwez83wadLD0Mi98MFkduj2AihzrVQyr1RCJ7A4DSEEWdU500gAGkBwZJ4C
sbtG1vhgP5XhYxDRTMCAZTzIcUIjRPFo7VS5UtYZ3H2ftoyf/eLIkiVKcWU11JySyBvbae3SNu8F
WIxv3HXtBGsTNEtuYmtiB1DakOPd4BoL7j3ghUbtq5b+yPlcSfwxWsyrgWUxJGWdDPLfSnpP5i1H
F3ArikRcG93oLedgmlwx+2KzntoNJ4td0L8NNUaUUUFMPWJCUZwuepmN4iAqBpsRXfhO/FLUV4ut
uRue+pVtwiCPabqy8alScSTYwTp1OJn0FG8nZLO0iu8B2TkFkLSec+7AOFZluDI2l7YH6nqQsC6Z
O6No/gSVo1TyY2DAmo551e3bnBiLgydKuIh4tB9Ve+iIJNXffA5/8sWqL+OE19Mk0PWoTh+qdDHN
I84JPdsXaAXS6VgGn2rxkw5wEIyvjvRfgCDGw6AJMTfMbPIzT2o2nSL2exTe6ngapo2erqUfYvj0
4dC154yk4DbCuYzGob+IyinMrtW07bI9Tm2cERBrIG+itB04TXuh+gyynRjJJ6t26Fg4lP20Xxoa
FqJqcoeyD5vYy34s0iC1PdJoN/epl5aqxTxhpLAYfOlADvdads3bk9qhE3ntYBgrR+5thdxR8V1k
kxCnD5AAWnXXDRY8mvUvCW3CcHkXyW1qrsG8zau3mqxhjEVW8EwY05ufVs0E9RPxCv2glHUiEAkJ
PYnFr6R9N8VPztlrOnZ07YTPJngLzLfU+C71BWcGFZr0P6JpYlh1r7nyTVAlUqKfgd59MxKh0Uf2
zHNLzPgp4noE8GuE4JF0z9h8wvFjEixiNX0boXOGT0z3wniM663S+u9Gbm5GFjBtLJxyuOUQRHg4
cE6cAundmI6MtJr2MKOvGafXYHpo6UOvj4F5zoyK+collY8tw5fRh+HGNzkiXjvL2DbzRoKBntec
gXNp02pfpn5Xh2+OyBldsRNGKtHa0yIDMUdP3c6MwZXEP/Ceqzj7HPBUAN4ElU2poXwA9nthteao
FjxNibM74pVm7FY5Om3CXpg3vZbMxxN2h2hXDeCFqFqnkzSf+3z8FPvPGslEmpCKLb7I7WGS1vTN
dI1FTpB/YfmtyuFVExm/fMbtO7mH+2Ip3eUMjQNvosBDkuhAmpfpttI4ijZhHB1tGZ90MjIvjZsA
vbylMYXTqThDZW3kMCosHJu+KB6btCLLo1lJU1ev9oOastKuOvpmR4UnQaCJAjL4c4h3yhi81xU9
S9azh1SlrqnuxgFT1LmSqA1BDIMjsVEeUq/obwQx0avO7mRNHMS6DryuQd6IFu3sCy0ea7PDlaQa
/lpOyMdOIpndwQDLIFiIA+bBvFDpN0u1WVT4v+Xpt5VSjXaSzPkdkMH0rRIvbPaMWWt6IQTd6AzN
aAX35EKLIUMswpcZOPR8dhOQeMIdinPlv6oCERSMF/dlimjpmvubXD370V1JvggLVEYCgI9awMPO
PRPc2JqT/BJUm1BcG80zMa8pePt6uCaso7E7DF23lSt1AVIco7I0zn5IHGFKu6WgF+KPhzHXNxXD
ia5agvuI8xp7RwVOHle5Y1ash6Srk4wEmLjbNixnpQ/9dmpp18o+W1if0AgPDND1vrAVWtqI6dsc
ltFbkPAJdczxbCaPmOTo0LCnkoNXYo/Kg9ozwEsXJeU1AjbVaTsKRuT9WFQ9XaSAfAzWPhe2Cnon
Z8BZSXHHAxIjJGN8KmgqeczLJjmSwoVOXawcqWuuAjIEOjbWB0beWf1AlGZBUAk/snyRYfj0MWBw
TIiUjazZoCBJODcFAlx1XXiq9TVIZrRF9d1Pk8dgI6+6yrKV0somL9iv90JO8K9M3hj+ffFj7Dh8
j4i5cDAiG9ed0ilwnq4SvlPH/C3+RT3HHQyS+mO4ND11b6PsfEP8sEbsGj4YeFNv3iNeWsu0Y0fq
oxzQjh3Rf6BULbPhR2nxIykvSn1COrkWvEjIkq2mymj1jW+lZaGgYDjURItq7GKpzMmckwS6vkAr
vyhdaEihWWr64DM0YU6YqnSWFZMIzNnr+h+dJ08OKWpCwY+2eBfezSShqeFTssWP3qzPfp7jbvlR
Zv298FkByk5VVkJ3L6F91HOLWKSM93l/UYxnbzyD5hibpzztjioxlkOuv7SY601NvDCZPPVkPnXq
2xDIzCT1NeE6HQOKgPMwnj2xx/2jDyPe2QUQKxNQkrarOZK3kdptlUx2l7m+2pHjCsSui5oXvWJx
bGX5N2qKL7MJtnlX7avGZzQvVhdTwnxUxXATor3Kh5oIDRoJwW6QFfRpceLQeQzIfO2NnuCg2HaM
hOAJOySdBwPVikieHb9K6gvfeGJh1fOAZ1qDLKhrVnk7xU4FKzQ2s3NdhIiABpofBASPJL6vFCu6
NxUPZ0ECVsG3NSULbG2tDE5PWANRDxUfYl2+kiaat6Sey8LLULOr6owI6XjarCkBbSPMKHO5M1Ch
1KN0KMApBFbmRfyBl7hGUGNRgYuCTk4T3yNGDZEBFTrAVL3pscQ5vlnhLi+5ydqHXulOZFTrQRzO
VdPfutDccc+aaERwiaXVW/tAHX+yqm6jHTyFwWnLolrj07UYc+7Fidp8W9LioOgIm2EF9fVzoDQa
jS2PP5OX0YtbeAoRQQYmgiYJIAddDmkzR/UDlfhoA/39ltlwwMrhlAyndwGUnVP96YkPX4AeYPrn
pxSjqCeFBb3TxG99DmYsklwRkxvIYPGu6/R1+dNUX3mApSFmjqHNV6gLV0W4EJfNiclnT47qFC4P
gqm6dCTq8ISjq0gdMOH1aDmBNrDGpPCaJh+0eYTyJZb/FJ7ykqoG6NAqRBIAlHbFQRC7XW98Scup
JOqdLG8da6hYnlp4ongLestZNIZZfGobvKY80MH0EciVOyO9KNutpIj3JY4xnNiSZjP98rPBS2JO
j6GOvnqi8aTO3KndqP0uejo5Ur8b9FQTuDUpHL6xsNPmcCZjvAqthv+q2E+IJPnRy//OriuH5TZj
hAOaxiaAzmkm4VFU8deYig+SapFSvWRGc1Frqj9dpdKRlfanbNzYQg0gMLm2uEsmLg+0BXtiUQp5
0ro5uYQTcycLuTvmBMSID6HRNNeKrCPpqq4+uYUc7bHgkieHSi+hlUZGvH+Wi3M5vg4cpxTlr3lm
w6cObk5RnlX62hvf9OxYV+W/rvGoP4h7mqf9/H84Oqslx60tDD+RqsRwa1uSGbtNN6qGaTGznj6f
UpXUSc5kwLa891o/UmeqTQ+VPvHAFSTG1XeZrK167Yj5n9Bsh+moFndFvjP6Qf49FELZq0bZ0ka5
9mvKlThlk7+xf0/8gIlJmOrdNoAMEz7pCL8yaZyHrHl6zLZJwKaUR99FRPlU/kFlI0oPExEmdaFi
/JgqokgilEN0rPkr2ShAwlOe9coKTMev+SfKEot6HeXKU48DnFnYUQGiWmIUKT8XC1B9OcMSm30M
WbXFDat68O6GWjsZNtJmDuWqQwAcZnKju81RZVCOHE6YSQMYWCRmKlpsGHBfXIo8AXKF4mFgmWgk
7xb0N0MJ7iKHplSNS58PW9GBVs3h1JXWp8buG0X1F1nBGcfAj15UxAjFyEtpyb4T0EbNvO49LLF5
61W4TtA+D7eodVMiPShYBgxAi8LHOh9ZU23P3yXGgbSEFcp5rSpe39Igua63FrInH7IQIS1/N4QN
9bK1kfnxoJiN7WeEwS5Itq76q9EkXGq6jd21ARlEyIBuAoaA9wIIIhh3RUM5HkwHgq6DKlcO+TwX
iY40DLUHv8t/WtaueSPQOT+JJf/IRgUz+DIw1mTxI9Bluuj/xyHCmPijP9rqr9E2m6a9vEsO5W4S
ILf5gLM9/MbeoqO3OjD69r0036Y/TZkLzFfpg7Tye00AZZ1pz5ofDA3rV66UYz3nmZXWt4K+0wvL
k5/hribUOIrlL8pw+faRkrxoHCKQH6mHDCwDEC6bRQwT71VopKnMdPFpzYwFtW11hBoD66JEruHE
cW+q2Fq5SlBJe7+oH2wNWUgHO56zrQB0cDkikdcBVVppT8dGTww4asTQ4mbp34byU6f/MCkt0p4Y
CX46QIE7ow4Utq+GCqUaSAiESU6tdEi2oFQLpFdZdtjnbgdVZHF9+iFyNOPD6nKDx5y4zHWeYHhm
JUq4GkibXQQWge+x9zu2/LaMQeeaU4UPfa7eTPMeht8i5CpcBTpQFRUDoew52FndbCw3QddsooCH
Kl57SUO63L+OU7UVyYWgRqIXT8pccMBdQxFjNlu8fyqUq4X201SbWKltQ2FS8HuIRPzcYBQS0i/y
Yw4dGO/AbtgqW0mKXbP3nJ6oMzH5p+ePseEwUJdWQD0hUJ96DoNTyCVYICUgBB5ZIGqJ8jCxnbyL
1ESqJtRAQgPmP/OJhCFOtvOaBKVPdwLoYdIu+Z9l5UNcYzg+TvklZfYR0JZsBmkXNjvLuks5WIPI
EdsDRvtbJXIrAavwwYQTiy7MIMBv3lbF0KlWg+1lHRYwAJxgVq2jToxRnVI6zG8rANZQvhwgni7l
S4PjKUB8ALRhI02APgPE58yTFHR3ToKikDdn2EqRW8Q7BQHPxDVD+wQ/+sQ/Z1Qwd176zMi+JXiX
Ky/MqOEkqjVUXyGEAYBR/tK8LbUDkAUIQJFZoU8tqo9JXrH/69Jh0O5j/csnzFVzSfurKm2QXhmT
U2EUJE+GXntjN5KNUR5m+cmqyDFg3oi+MkAjhL1XGcSX6JBLXIKVRrwaxAZGTbWRl0KnkMA9nVS9
X1nkGpmuxgwPI0JXEDmEnvJUiCeq3Zi1hJeWfUrZp2ByTPEWigjP+Wz7+hhna4qhvXQ9IYXrsJIu
5v8eEJS3djyr2bFLltUTkqNP3QLV+DwHVCzqLcEsHjPVPDY16k9Z73WCFK0D98kEz1+F+1x0xTnk
7dIj7PSygbNkr31Ixn3+zVMBbmMwSONrVvMwHHbFAY+dTbTJUkV4bUXfY/hh9Vv1OoTxubWKs16Z
f5RXwnXCI+oqLxZD1tkoor+yGWzNuGvW71C/aizDNB5l9tAYE6zVTwSxQWQfEShYe4th/BdjgOGA
8WrQdgL4enGdJDkvWjQZApRNgBumSYeF+BWXN93jViRVaClNyno1GdU2S7KNY8Kwe6SuCIggxTSH
LwHtMFl0+XZoiAYHy3priJS7BpHKYSCcveR6EyV8rNemcZtyIw5Xgsj2Vn0KWepVb0f9tmqtfgXK
qxFSD04TO6NIeAFxiiSWFj8JYGgJlIVPHwRLV59S+QzVZ86bi4SDk1pMf+oWkSv4oxHE5wIliAdo
R30TRnuno+oC9zuFukNFMGFzzCqzuo4yChji5p/UMnr4hn/akRg8k5VLFXrEMu0RiUJWf/jxtxj9
FL2jm9IuHa1v3ev+Erla+5LmmGO+1JAwg+1W5CSZzLXGBC7eSafSHO6C5/HMf6tciUMsLFYGGkxR
IpOByVtl+A0LnsIqxRVlvAhbhbT2+12eph+NLB2SOsL9mphkYGlIi3hk/BU7nAxTL+fbQjcJfQ0B
skSvOpTkBC/1sfsnQTP17XW0fCoagZS93C36DqalCmxrrB5+ZQLNOll0zY2dYMEQ8w+cPlyByV+q
On5GLUMK7yNyFtfYsNVVVCGKC9+CGCy65Br3P55yCJRrb51LDkdfIT2gJCwHmtDvXaJYbarjVnBP
/w/CCUB8ikNYQxc2ZqhNm7cXQUHogbysO3QfUfEPnzU1QgOLFkAG8BkqDuY2T9ymOiZmdKYQTxaQ
OUPW1Cm7IG+PODS3Lb0rpAOJGJCLJnIoBHxXemQHo/Up5CLHjWEzfu4Ukk0tjd3IkojAhdFZcU9q
hnnIg/Q8xP45l3jJtcqSJm3VwqWqCPvJ2C2H1u67lmQm8gQk6VcRGAOok+t5XdFqzAN9q1ELtLcK
LHGpjKjGTFbID2MyW/jW+bNkQ6BevTKVFiKJL1OOLN8ghUkVAc8TrCMRtm6kDNGmEHcl9EZHHQQl
gPs841cjjVoNGfdhuRG7EOc3G8VwhoSER+XZbzRETwmboj4OG8mHl+Zk6WFK+x6zSN6jTcErxIEl
Fz8DqDRV0qgqkm2OPQeMR4Jw0ZB/6izMM3JucUeiOgUi6h4Fbb3zm5eAYIOmr0yc1xTVDVxyY68D
ADMzxBxdIyE/lM1j0AJQChhnvGnaiiJENUewybNAxekmztxO+esHg/MHeiszAJGBCentXTUqnfFy
6o4E7k0dkJAv3nxvuKomUYMeAwINkNuQYaZAxJXRNKSybPTeQ5sjQEWDpYvdri6Ke9YTcGBIp1aq
nGnU1jIRNrRq7Cj8yu8pr77usOpQftV3xrIj51KkdNZrFEdnWqpSslGDZcuN5md/rfSaOYtYevXT
xgiuvoTkY+52Tat3wKJSFCTHxcIx8wC5ZbuLpouid58l4QUKIgfTOhJmvad7buvX0Sts6WxhWRoR
1A/IaJAwqV23M2r0e6QDigw/Jp1TgTQsUiYu1bpRHkEU6zEv78n4UPJTXdKZY0sB6kthWfbGgu6v
PN6EV1yK8vS2pmOqXGKeEnM6afIqJoXRQlZ+iPh4c+Y0RBJbVXJBMUZcq78IHPnewYvp3aYzHZNY
ygOU9YuKkrGyKFVz/f8lgcqq2Qg/UWNzv8ZlvVObvTFnMJBEzCaDBoP47OhLFE+edMjNVTHdgl90
2RzZpg2cZfdEfdzNkTtoeuN8WnJr6w98iksJ9dfZYrAjvgfEi3LoUl9Ey3lQo+dxgXLF5HMoj+0X
r4MozJWHQ3HJnGNMN1gsGmf0ixe2+5ryWXrRTiHCgl6IT4RUM+sTA+cGofrQadU1ivzcyiwBdA0v
1EHA4Y/xbbgF2UAfUEWMSdevJ2PcE9b5p5WpEyVV5HjDuPMyJV1WgwywwANdG9yYpkVShJQMVytJ
nrFAIrVYbsk9nw0gIt8UUjJDtUndipY2kYTqhdYhqpJ6A+Unx54jaOG3NeW7KIqR3g59hIyHgZSM
GEowXQGYC15Kd0s9YtbtSUyidhRUSCNMUakCaoXI0PGnDCesVTPMYsMfxwbX4rWBeG7aTaPvB/lY
Yy5IenxZOZfE4P3FWd8udLuqT8CbS7EhvhJ8sKXq3gBExrYEHIQ4j/ZSlfmR5O5lI54N8ag0G32y
Q+FYl+d0FgVyEOhEGNK5SS8xuoIFHjY9scNqVzImMD+Y6JU9wuQshyNsS4epCZxrETQibqNg2ohQ
/J1/lTssPKq4EpTu7jW0Raf7EUXLAKHsVwpJ81CInkZIEfNv8yVp39IkbgsR11qfHISE8KlYuxoJ
JgSO/wOiDr0ANkm7X2RkOQa3HuKXhYwFBK3fnEnZnEOIzql7DITnxahaY1SZQpPeFd08ZFplq6go
0opdnrwmK/w0L4axmaZzSbCN+Y0Ic52O6xQbuRQW3LX3dF4msTowca/C+a0QdXIg2Itg/xZE1gBP
AwCKpG55HF1pjSS46VYhcLwkojdtDrVGLKMlUEnp5pa5QHWIN1fU163q7VXZJP8lWMQoSDRMWqN3
zAvxaxTbh1DyqdZV/OXzoPC2oQCSlgR0/ZCCjECuIWtE/ShUwGKVUGBlXJtF0C7IfoJHj+GcYxUw
cFZARCkqpsguu+pA7eMiJkAZSSoAKy15QOnSA81izCcA1o5/kKBa2JJwM1hXw7oS0dsJqAdXQWB3
T0Wx67/4ytPo6edReqr91Rdt0q2GxjWxF1XKNa0c74sjaxDWIENFcZUTZKWYT7nbNqAYzEzQA0A3
U7c0SAnnr9ARHl2HZRLD9qqsj114jpEctojvftr2U86PfnHkvcGoQuOCpbBHa6uieXTaRh8uMlAG
XRR2zdNsYUfnbokRLA22ma1w2ao9iLYblS+qx5amiWOG2lenkM6N95X7B/rnTDC5+o2UqCnfvnqA
lzK9B6IwbiM8kx9+SkL4p0CgKI0cXLa3SRmYKaU11XhpfEM0MdMhyrvEy1wgbP/t5S3e7yx9I9j2
czeOHzFZ5RWStCsVdcRIuaVltxVX+0LOQNbCl44k0fA+BOGFuhBVQBTs6gFl3b/Rl3caFXVUduAi
oFvwAuyUsxrjT6s+tL22676V0jvFFbit01+Ll0cbZXEcqidM0qogNSYqL0m9DqW1pKHe/snqW1TZ
NIDLk41/IZ4OkReeC1baTidYct4K1j0+ADg/twGMCoQD5j/JmsiJP/njVadCAPYleJKJCiAx65+2
DTe8BNiSk+dUMnQCz+3JXCfv64bAR2sW0dPhVVec3khbaWaBsyT2yGfoky+ysaoaO07ZIJyowEle
76VHe6lztw3As9uFWDmxZ5eFC7BIlp6MQI7iLejuVXd2BPZezBxYFvDXNBsuqhXdviBCsbcL8T9z
siLZQQBQhYsCIU7jMOmm/EtLKi8yIs9V1OXEuYlTguMP/gsHPVs3VXw+4Wke59xfnXOYulL21Eka
Kug15r5S1j1eNPE3o4Sv/i7RGnrAOty/Xipd5v7oGhP8jrH4pWv+OUulh6avpUzB9F0uJ2zyM4TW
RO9pfFZmYLdhtZZl5KGl7eNGMg0KKg6jPq5URVsOnrXDKujqkueY5T1VEDB+ENIA4DpFjjN7Al5c
xwixZ6lQdjSkm84iOJNlHsCqlUIj658VFkS9/C2lTTH+1qHiKvqWmp1VQqxZxLDri28WqcU0cCfo
56xOHGfST4j5u+yjQz46fpiIxiHOjBNQKFCa9KPDyjdg8r5PJzHo/EspgbrrAIaiaWCJ/ySEJUOw
MtvvEblBI5E2Vt57TAkKdcliFLhiahFV3qCqJlV6Rp9EYRFiggticFh5EXFYW5DxtfFECpXiDUqd
DG1z1LlKOLGXEFowt7QQ4rJG8mcU7zq0OAvWzUiF6BHTxko0VoX6l+vg5k2OVoXYgkYDEdi1yCWo
dSGjpHJLrVolvF0Mp+TGagvGYaXeGq80dctorecy2QwFFCSDSA4BiZcumVf6tu6+8ZVPm7KO3bAf
/hKPFzuuceqVApGK/wptmXWvgdRWRDwsJCJBhgDNP6Q7X/uYNCA4xU8w6ZOK0+BI12cwV6MixSTm
TQ1LElvj+Bwo3XmCJJTEsxkclPgzZfBruaCVYaBD4tdAEcESXvA9tz4rYJh+x9oyoDp/taxn4rjR
gDV7+UQBFHgFdZn9tkMdmr4o4UbPYFZ7zJZGv2VRAfkX+ZUlBfXLB7iRKW80E77sKA8nbkhVdENp
G1IgJ0l/Fo+gGa2FgYN91494chD5rYFFhuwk9DdVe6YBGLJqU8KN+AikP582ieSkAZkMR0P5TdS/
oiCNqTgVc3Ai656iUu6r3S0mD0mdo7J9REjMkcorqZ8N/xZpv6wNMqMw3hxrJGNg3fuOUWxM2gqq
dOkXu7JDKu92NSo1dzTOwGvcyyZ2LX+p+Nd5YVV4zf17CD6F4A3PDwwhJwdNXRX/UANyviX50pTX
rJo56aHZJovYrPaRfkZhEVinMHyEXHH4L7Qq+S0733A59EqBEqhjVB5Ezx7TP/R68XSymKsgMwS+
r89EvZP6isRkVC7VdISIBhI4eMA43gG7LWQDuPOMZEs2KtdB2EQ1o/1Dyw8yZGh3C/VLSiZni8Dp
R5D3LZkM9JYbG/GtEBzYE9y5LQZX4gPwbP48IN7ofBA7ad466giR2N+jbG8J7qgeyuhGh8eSGIQO
BiQq3wrXfMMlREp4S37Ll1TwFPzG2rYanv5wMvDz4jTqTDzChz7eUo1hwttii2X2aPy7UW041jum
ZxYWdhlGuoVKhw+H+irRbDIqeAJW2Imw10ciRLcrom5l/JG24ngdsuuQfOvFww8rO20JEljjgqj0
tcptMZ579GfkovLW0S/gk9riav3WtBCy8KftbonpKv0t7T7RdpLJcSk7x9PctrSjjjQvl0LEsSkO
rB0x4bIbnVqghgt5o+fHNPsX6d8ZsbryRpbXWXGwjJOlsPCyNyFxtQsWbuourB1rY0kBb7CmELLS
m0NSBBWKfzQMBX46y6Q5fWid+A4kSWCrIi/JjOue0hNdUIsY+4/kvMC34TMMQjOUJSyqSlDTlw+e
+9VRlyGteoR2D7qo5rTfLP4GB1azTR0/ERF08ZEkuDBwrPzCTusHjmdcao3YWCKuLIp2lzSfHJuY
Q7Rm/MjL78g7eN17YCTVxS0krKKeK5oEWpcRe9VQtj6um/TUeg+EqIX51ZUbvvitspGJl5Qcsz6L
2lvpLxZm77ePflFgyNon+Sc6AbweOJpPqG6x2OLOnmQDM7p1x8uLggnqC4CynlYBK1OlFRXASXjI
q/AdoSYLiqdBg3fW8n2pVK44lrTBWvRcDL3RrftOd/MCu1TIhGd1LOqhbRbluuSZgLkcICLTfC3x
fWWVJLOLhLF+YVb9usYagqeNVQ/gfayhSRI5o5lS9r9kKlfsTNMbarHqZ0ZeHWO9h1BPAJAbTUva
+VZzaaM03+WhRqYBhT1YqmRgYXzsvdYOczaAjyK0vzUqeZ6Nz8NjvuRh4qi7Yq9cyqOtaiPp/PTQ
9cRelvTqUB5AqteyYnWZTFxuQDpFiAp/jNY1fEyE8Q9U0mrFrRYQ0B5gYa3TwJ1/ua6SoDvIHjTG
JR8+zuR1JPsvzQJxzSYSjVqvBbREXZoo3awMLEl/YX2gkoEbnMStMg9twxjWaoufErqw2HvDv0Iy
nFKHtK9brlLCKOJe2jQaH8hexG+3H1lKyPCU0X6GaQOcgMqrfkpguJiz/BBJPeBhymUArMRMOS2g
gRvlKooXf1oLsNBGQkJ6gxzDozIABS3FRon2rXDtEFjA/pZzVaPpIckm5Jju6V8KNzlpoCX9pejI
FKI3FGBAkp8t4vk4NnnkjeYUxwCoFsbyb3HQV2r9k03kS0xnMpaRGYpM1O0rCH5jmqTj5pij0+ry
ltb31dibu0wVUIs1pz7CPRM7hqCgJHIbtHGmSZ4fsv42tSXEYFq2b2SnpMAjmp4+88OQok+mEfWt
t7+htrXqyE5Dtsh2UsFz+ZCNf0S6azGKQ4htzP/I5Q6j9ra4WzVqECnkYwkhHiDWMXElfDbJsiui
q2l5e72TjV1mBQoz8qQhq3n2hdnzpXdFnvxPb7KgO8OzQXCucIBZ0Rqe28/B/xZ4cMwDc6gfbJAX
H3QyM2UJSx5L1FwRe9UFdEs5orD27QewVcjKzBq9WA0FdFMQ7eUZQMUCx9nQurgzSYTMNPQ9O3lc
MwjANo3RRvNdqX3Stw6MBOFuesUi7IzFSJa1Bpc2mYchubJXIb+HMfKHiQoQWmGHZZO99A7YVvpH
1dEqC++1fiEVWYmGJZuYXOMdk/710wt6FIruIPC+p2DFyq1Omfa4MFLx0xD+iSrgXm4wV/JNuGsf
I/qvWQVe8P0XRMxzSb8B3tvFjeTS9bEeTDqUAqJlGxtvqS65rCt9eBCA1rh5LEAEPqagPCW0iiQz
RHDiTJx6fdlHDcUnlTM/jKbAtW+yM50C8xUPW5UPP/gVUf7y7yNhSQYhDAJ6X37arGAJWySf9cro
Rbsp+w+D0AqHWXYw17gjs6JGTn/CUGcKZz54DK605SwaYesVZ7ACPX0Uzc2S/LUWvLzm3aqLls8P
8Q+OMTLqJo0FhCB3/ToFV7N0FGRFDPqCtfUZuwitaWSdZXplii8Npkj5TYufgnfTyA/TeOQdaHUn
5XREfmiW+0r4kJoLztk0u4nEktHpPanr3P9naScz/zIJ7yGbyaQiIKWHJTkTHkGUe6sUYA17epxt
ENwFnwTLRcslRBqCvJ7/HDWYbAhimhePYXyK0hfgetXCe6F8S0kx0H96mHgl/9BgxqShWZKFdJyC
s1rP4Rs8UMlfnt2H2KmgM3yPQo2ARsD4QdT9oghc6YM60myPZcMnF8k6QA7pzecMEXXBJ/9XFayQ
HKDdH7608UHUCtPqlIpMOoSONAcUsyj+COk4t+23BoUpPTEsyp5Nj+Qy/5JxkC+UH4a1gAGm4u+c
PGMfP8H/xv5RwKa4ZqHyUIwe24tBhivm+rtOXi6ZI5gfGoXlB/6Tr9DklJfy0t79O+0V9dY/Rh8M
O9Jvi7AMp05CaP8mQqBB9cFfuk63+Ir5LiEJ07UZTvPeLKCreFs43Qrd9hZ5adDYxX4VbIST/FfR
SaUsQXL7v3reczbGLIfC7b4ple3wMaCrRqaPsBZ37NJnwF0XHy3wIkHtqOUv4ojflnWdZCjIWLJU
wHcWAJQnhFr7FUjsuloVm2RfrMYl+y+YUrzmg23ZctV778br5NweOmRyy/RefuH/fvh/1FWRO0Qx
JwaO+Do56qGq1jkZawrxF65F6p/h0LPdHdIb0fid5FAMShQoQcix3bJbYhpiiAC2CwWXbylvvpWs
hWInq3ssBIW17K4ExL5jepxWfFcN381NsIY7zZgZWfP9Rf7GDAHLpDsUBjnDiZtWKQ7Tcx6fDUIM
yKMgZRQjv8PHJHK6SOlpVmFBToCg5Y7/E7JcE4kFJWhbf0usOCkGym52eg1IyXqgMFec0/Y22D+E
/kmQOG/zKwh3aXsPQkJEt1r30WP3VHxSMKLvJOv9Nc1wK62QqsUBwIm3Uv5HwCBXXLxz6rt0Y1WD
QA2NVQgC7EU3vsGq+GkNW5bS6Sv8qW8ZeXzGovbOqHeL7FNLT9BulmpbPJ7eSu1WHAESonLDLsDs
DB2BxxKgAqaG6S6g3LJxq2qDTYoODOj54jlxugcO1UbYEkFl+bnTTxmvK/Zp8c9YnAgzcomOO0cf
Y34sVpPgAv70fzD1IHPettuPdsifHLt0kF3jbNMMrvBLLh0bSoPHOtz4aEcZk8YZccPR8iLddZke
oax+cdLWd55ca2/agEI0gJTRhhVJGW66j8BhY40OJm5cgYhodCrVOL9UYm2gjhcEATtIOdjCMRzz
+sP8jFlUQApVgW1Wzxph7Txsukx8hb8JUWdKBP9tGJXigpAfm0WvJgBY2kX9IZJ2I6Ei8pZZdw5v
aw9Nd0AMXbUvT3ur+dby141yZCUZr/GjeMvfLPj+I3kqp/6iXqHIwFBxbdImmy5W1hkWrzFv5AQt
y8YoOCEQhVSCgV7blt+8H52T21BuHakTCl6qg7KhJHGgaytkwV4m/3wWEwBXQi0ZGo4+YiZMy8t8
t5pVCt/a73gBp5XhF1DsufUu/66/hZe3A1VpFp+lQHgMZQociYEwLsdMyuxAbw+VgUappL0BjQCD
3HjmLhjH/9OJaByblJ3/2x35htp/xO0Qnr1SwaAsnVdkZDr6ce6e//9BKDPM7wG61YnFfZrIWgn1
8BNNlYK5X/8y4TP2XpP+5NxjWjiIm0EPguUI/I3Ek8g1lUc/ivydLwAF90l5M/iixn6R7/tRO+Yz
DkKrBp+yqCLCUe5pVZ1l5lCC+do/AYELAqGMR5hPOp3bzxIF0YcctBdLn3MehiZ2hZ7JnMjoa/lR
qork+AoMq0QcR1z67AEKIRc+9IsV1uqxlIRf5MkbGkW2ArheIN3b7J433qKAZhEQiWc1IS5TQ2ZB
hvblvZKhXOrvSg2/NIQdJnZp5a8rzaV5kFB7TvXaLye7St95dS60e0MOj3lMrVvGtSL1d3Ctyvih
2oMiF2U61tm/uI0Rwe8VD7SQwVR10BVKgBseGbgmySL3MT933sms7omxrsb5K9GIfLd6QJ0a5Hat
Bjewi5GMikJjAdu3BgJ5gMbUIrB6Y9BpMWB/b66wElr8OTbXkSwGJ8EtyC8vPHToTW8mbpjh4+an
AFJrzRTpHkhbcqNOmAFtr5GUJvPxUZvIh8YewjQ2+aRiwHdkCA0GChL08l6BUhW7uoN8NbAWHdBS
cURiixHm3cd8WLM4ku1LazI7Y8yvi3M3nAmOBQJH1WIS0d9R3LHDDg2FtKd+GFH83JNBvABGEf2z
mPb0dJo6twEiY6InS7zDaoh7BbjJ+phanXkMcIEeC3S+y1aTFmU8t4UhDA1ucKBh/K8DUuPHKF9x
6mVrCZ+RROoNuUUvSZod3rp2IZujJwwlfwGT46LvKYIY3rl5RKGi6wRz7QC5avOhGPuQxpSrTo1W
ctGiszU9dcn2B6Fb9hnBKp8gnveO6aW1bnPqTEo5nUsnxR9DcwU7k7tZiySHgBSnGR5twDAhvYTg
k99K6fkKfGLIoekqWyA7QjrXVg5H5PhOOVIb6xN8S0nepE8O8C/9UjSdsf0b1R0/G32qGTwQ2fBY
g0chWBL9Q4T9kp+MMx+QBCgwi95ka5TpRgiPmrBhnxpL2o+dMtlWhMFiQxntwjv5/SehdZ73kFD1
wsujV0Cxfk/HcNd2RJAio2rNp4lEL6SrV/O/PTKCtH5nAqNRhegr66ZdENRzjJqT3N19+n016SZw
5ncy+RkJy9/KALoD+4xQs84awJ44Wb45JLA37DbVxZc/5PHArKBCLXafOg5qwdx0whY5WzHLUckz
IGqHuCDpGOP3keI3rxTXmxrduvpkpPtY2KOVzyQ0Fbt4+sAoSTeQKoDlL8laR02GL4w+rk0dHHLl
Qj5fV1/oZRX7DYBwe+wkjgZtQxcQmoqqO8fCfdjQ79oEuB7tnpcyOiugm5RDjVeLVy5DjeTZGvtx
nf0l/UO0Hp524aLiOsNduCurfUswhkBeKyk0YFeEY9DIEUTXGog1tLMf0oLqYtmZLuC0bQ6YrPl8
blYLfIghl8OERXJJRgeCuQiNFc158goDNQk+0Ok1IZITSvGjlx7Cac87tMSQzshiqd81Dr5sM+bE
lR4LeTOU4MKL6DADqFsZRQB3ekZou50WW3QgHrrtSSPTwZ1loXLTUrl84r+ZexqUXzaqodua4W+P
vWdYh92r9X8zYUdNQaefJv1N0gVpqMScoN4FOXZCtEVE78avGif8dgarieeI91A/KaEmw42vGH6w
Qlj4mLOtW0PVFTsSLAVrjv/Fwx6IZzSUlrE2e2IXd7xz4gTe55TTh9rRPrIjrUQoXuA1fC2YOkDv
ZMGmA9dAC7WwABW/2uQsqBsrucTlHq8tZJojiUegW4zCqiv4pH9QKf03VZdaOhianZH5WOwQ2ejS
djU7TVCN0y5Jzh3Dmj6dgupgur548IxV3a0sqiGYdNpkNxCGiz1LdSJ9L5ANSEmVtNLH+RX5+Zmc
Dll+8RIm+cz3rRK+8mRjNMhD2mVECBKGGg6JlJSUvjmrdAjj6dxit+IsUet92X2C39YjYwOL+Clo
14oJcr5vMICxCpU5CeobsPY6fFkiNRZbTPJyhp1qCxyVRHuk6MuJUgkLtPbGQR/Gt5ahAtAh9Z7k
gGQyeAQBaUtTRxRnz0h7zTa85srlWfSiLVIsvnOeeMLUFRLoh5+cHAF9QSU4g9wqAHWMaCVRf3tE
ZIWxRpAixuvmqeBeht5V/0h5akeb5uSlmtna6Iw4fXN954EzKCQWk+HC4YqoOZlRiYkNrUXMHooH
MzvOSx/V2YiDNXsiCs5/xsbOD5fkmQ2k6XiuKW3UcA5asb77L1YcVsUSVcOLPKWUolvTJi1LxJ+A
MxN1qh+v0d5oKLJEzml+J8SbicM4qfwy1xF62+WOiHSv2lnlWkLsFlhXvT5ruu0lLqNoYjGHO+in
uIeHkCHcRSQR6HYW7ymt6fWFGKBigeA4tAx/4kpCHZOwmSESIuWDgrJQWPrme/gX4bHSqIHyv0yk
ESGdR8tJw4WCKG+/4tpBzeAZtD4Rxb7EIrWsp9/JRB8vFzsvTvNDkfgIBww4v3z8UptvBx4N8Bl9
j7VN8zNRj3QwYpdvFuj99U9fvISetwqEYb0NAgo/CZ/YcSHVxY8OpxiyNmkNhiTuXv74oN9jgdRo
DccANBFUSkiyWofLXpPIEFqK9VeNWre3NXQ9/NUAE0HJ2gy1oXn1Om+Bn6z4MAimZX8SD80t4d7y
3Dp5mDQfTo8Qz1noGnuLdUafriIJRpIARTMAOUoWht46hN0JMHPva/0jZo1QuyVjgj9WAAAoEnZK
c8v1o4l+ruCzH8BB20jZaKjhscUWAJshI/UUbiISQ3vLAn75c5rfXDkU0rUaf6f+N2iOivwVmS8/
SogZfg/Q0IVCGFACr/MjiXhU376U2iL0sCidDH8/oHOLZA+BfEu+LWsvyySqUv4MvUEfUWat0xzp
K3vHEJMqm+EMZxfIWpa7gOyK8UuQrxYZVcFL4mlPsjcOLLRcFimjwEIykQLl8B9HZ7HkONJG0SdS
hBi2BpnZZZdro3BBi1kpevo5msX82NNdY0uZH9x77tybgFk0jhW7C4np0YQ4rxAMBSDe0XgtdcVf
yLq+oCSeo6mdUWNA0G0zq17IxaOjABTteySkrSvih4zWrRonnQ6DFAaubLlKpJtshJoy4FLcZ0Rx
SRbJUHggy/JBRIYWyvPKYUxzN/t33V3ht2fDhKFZ1DX+KBiULE2N8eZJ50I+Vs1nzRXNSAwheTZH
c8u5wueBRAVTFDm8uNqYlslnCjL+VXHWJkPE0rhQwNrl26qe4wBLevizQWjmvb7rqbyf3Llpb0BJ
XPEdc87X0Mdr5VNpbtXwL01/VE7CSSWjOqQCM9J5tfq41bR1HXDhBto8IfLDYBde4xOwTWLqXK2Z
od9VNBJfHiMvheoX2w6lh9T89XS8HqwuHp02OgnonCkq+IIJi+r9dYlzUAR0Lu7h3wYRVkE/bTrE
pp3yhprUfMr+LSvgAuGlK0eAYxCTtPqq+48A6xTOdr84oF38QRXYu7A6PO8n1o6y/SfR3geEXoB1
rPQTmSJa+iljNg1DJs/2y8u/lP6HvFgE5l+8ohgZ/vUqRnnjmdTN3GFTBuVl8K5wxmWYFg1O2rG8
DcHPtI3ieQHhPyt0Zy5FztaNVedaojkRfJz9LwDh8mqyXNLxC2Y88gMi6Ej96fRbhyKsre8aRCyF
fXmBrCKwVpA65JoquTv2UEMb85Qm60Q6aOrZJDsx+WmDYJFiCE8amODIAoFVFG5jYLRwCG5k7mLb
ay+WZhEqbsomWaMdHXx6OfyfuLkxFaEGwKsEgoVvwYJJUmG31TdVTOYplA+Yo9F+pDge27dfbyzD
RZdXULqH3l+j5fPUI1TP5lEqsWErCHXClVTtVZhPWgf8zjzKSIJVv13rUeyWEjjehgT2qpx3jbbi
1mPJnIFGzVApeMHFjZFLQxuM9mm2G5xbBKs+/8wSCNQ+bKP9OGxycbDgEzMhGXBuxDRkfCETVHfs
H0PHiC/h0ThPz0RIkx00/aICAwxIYSizRat+KJwePOeS/D3WhJQZSFnQfTv9A9S2R0GsLYf8W6mi
RaM+gNMnzcambzef2YAodvwMa4OlzcGK4XzIfH1FyuPxN2i3FhIN7JEmW7e440OPxp6Jc8QNmPA4
yKdsknLSmXWVdrLif7X5Uao33apQKqcHE3aR7kwsnwHBWMxuDjAdmkG4Wq4Xk5dG0h+yU9kcQCGz
Nm8WBi9JnX4LCWFh5ruYQVr9J2LiK6h8FYOXGHeRNKwV81/FUWY5kMhQRBNsvMwcXArRv9H79jjE
gvhtwjLw4t/AepPZsJEHm3kgbC7510x/mAFL0wIL87OaLkHIbqdMOERPg5iCp3flgMSSVRfSSS7p
EM2fv8iY4/G/JuvI/BkmrV7rXIvgLIgAHq5a9qqyV8hYZ3xZ3jbCRB8TDXype9QsryR1c3I4xq8I
ixPaEIImKu+gsQMDXCfOIliX+p2WgOOn7W6d6fYoDrRLneJ++gVpm3GkBf25skjH2arebawOmnz0
wfjCIFK6G/KSFJWOdPni3yqf33ObWky5Nv2vZ/Plw2GkJtypMOksf1cQ6DhkT4nJlreA83MymmWF
UJbExLkGjJ51n9fsPWbGHgwYBPZ7q57T3DB4zqZAXONqMLWvLRJEPvqWYdgaTifEIJlVskmnCPOW
SfYuN9eyhbThkWcnUkDr8OGm0tVWbwmepNJYlHBWaBzXTH9GCMfKFZCkRiQLbgJnIbPuRo6neSsZ
cFC7qhgxk3Om2udyiuzGDr+0emiRrqNNgpRSXnnNH1rGGbQCPiAqY0Uwh1hKwaM2Vr5OQ3wAjV0m
G5+SYID3q5d/IlyT+GAbxzB3B3NdyR9khI4JVS2B8mDlEE0bCzzjJtxtZYn1WSCdw1qobA37sHCc
33yQEe7MUp2Ckz2OyenHU4mvZVS+cczwrmL3PoXMx4xVnyKHuPjKwkDp7BBhj1M+cHXg/Xy5gs7Q
upTdK6TC9mp76xliIysXFVNDKauLCGyo1DLjZeYsUIPZynoo/zyaoG5TAVrnIrXT57SpU8U+4Wco
2CPK8pfRAS1q2G0p/ILonJf0rs1RDX7NgafE+LKz7yz9VDQMLT7mu3iFjrvk8B8kfxacnLQ8S1lN
IiRJwJUxy6UGL/X36A/zGYqupH8U8PZbKIBhYs0tH3GlPcw1T4FMx43QwBY1AF4LJHX9X2MdekdD
jY7lfMSxcOjwkDUm5EQYaV7yynm0fIQh6i0in7Washk3AYsxw65o3X+K8a8DAN0aJpLlt2Px5k56
fobqaTFJkln423wRaGpIiOJh0cab7SDetc/cNRmOgfDC5KzwLh3nVlk/ot4AZkJJio4kB+BnNhBN
t4K4mJ8ae5jD1tkeMzo2wN8MO7GcZaQ7GtW9zs54JeYiwGIQbkx5pQQflgjwFLKtxaYSmJAMud5G
Msz7mandBzZVEQL8Qv9V2BkLxMFFfUASpejgMgR/DpQHX96jWMypyqQT24he4e0An4SKmkS/cB6j
UzTo9gxprkiQEpgJloh7yGmduIuItGyEEJgt+RExNgec8w5tbQCurc+ZTZLnMpCCLsRKRi2IDRvt
5xWB27SmhW9Bze9t4IetBrVmPfxXiRvcUREwvyh5shmIwRgjoIykwy00v7iCwDxxqsijiYlOpXqx
WXxMiShCouskuqFkCxZ/pw2SQBwdVxF/G95LjBfRv+r6qwy3qbpT+0suXeMCCx2rGy63CDadPFFU
6Vrrd0Bb2pqwHZBKpgQKyNBgKmsE872xChyiRjgPM52+FopY+ht/WIzq7GWAJFlfNey52mLVY8ei
6Cv2jPc058WKNfZ/LTBEOGmdh0Mb7++t9N7Lrl64MZi6aDLV+XVRLTzmJlJF754o9irC/pgC00EO
RervbkR2sjYyVg/1InAArLp2swXPMiNZ02J3uvTtfUnqKsPfAtxMV5OcK1Yl4jCZ+QU1ONViEM90
SrGUOqznYq3x/pgySS4kOWQb31trUYcb3o1t8H6zrtibYMEpMLWb709t6FMBDRGdFH2TA07Xxp8C
7e9QMYtAxo7GdLHQEVsUNCBq5KEm/a1lOHMRdguDV0IjiAGKf4I8d8k1S7wrKw2L1SYWD6u1vgy+
Aa+j3/fnMRjyHNetWWfXsvyUCwCQdbmVg+mqxHToURzV6OSkHVF+s7yi6M+uTovo6NzXzzr8lcRU
ZfIPPGDTZo3QfzsOjgyyOCqwQ596/oFJin6Fy5sFSolJ1gQG0zyz9jdMKB2RetjOtSLhBVMDK02E
Nd3FJFzGcFQ2jtiP7K3SriKxbpx1zK1AkSd/z/Jxm9UHadjV40sjShGZLbkj0+FQoWHnP47EwBA4
K0Ef5XWi8SEqQr+2gAypZgRYiIguJ6H7UBg/G8mXmW6L6pUSnkKYkuJsmPK3hF8mm7E7FsXaVqbc
o9dg0JhulQ6x3t72N3XIUJqrpvqajtc2PdgRAaUIv6OflNWJ0/8IX1+0HJB6fByakwbOvtkFis7u
czoZND+846GfxQxwYyQKdW0w2/eWAgsLIyKO5Vr7SYuPtngWY8JiFSUDYN0WaC/BaEh9BbOVbMY6
PT9HdvEYzjlrVa37yofP0DcX8hSpWckDgPHme3RS1H04m31r7bXorPnoddix8YXlfew2gLP1sD/p
EufX+CXK1zzBr2UwBFSTuYHr1LBvsQQv1wYOD+uYd1CVQLhijMFfDj1kNqIr8vcJVauDH7akfeyI
s2IJ5hGQmqOo/ReU7dKMfloIRflwDyQx64Dvdjqrvp1lvq1kjyVvQM0+QE1tUG96PbJMplb5bwCk
zMchRxdUPMFVMCJHAcYoqBd/JRiagV6qCU929JjV6dbBvUmiPCqOX224ZciklPijAiUc6uZGq8Mt
QmIGRAWbSC+9GR0lMCV40j1EKUjdKhlVfaTFW9YYiXC92/giqLX4Tv9/8gnjbE1ECSGqKFt8ROFV
6K8xwyHsfEkJ0tipMj3L/YFjVikPGS8Y6z8pQk2LOzWSz8ytCSegSJOHN2RCqdnZyW9zqshbw/jM
5BjDeAEJD9AUBfCXgpspsj4y7EjRanLD0jjD/+Uj1V62F83l/GEzYvQvUwUoBzdYPIveoH9GxsLr
YFIalue6+OtR9OjmTpVfSsiG+KtLfsYsB3G3z+wrQhTmEH6OWXZLdHtUH+iOajpa88NA9T2mU/T0
Uxu/SQbJ8i+kUjtNbEOH/VG7FcoJ6vEEVorlS6D/+Tg4JC2f9GSz/NEmLRVpgFz/EHjjzMBUIsVf
KT4D8xssjmLxCC0way7a3u0REhGGLB+67m2hxpkGVpuOw1i75QYcVF63jLJ1T9LWnC3MhA/ImEB6
BYP3I1t7AuzRKoDhHixj5mbjTs5uiE4z/VETkWYQf7nycZ+PZwyvlHLBTKo2nKV5cmu5r6vBoSO/
+wLjyoFxqejuGrsHiAHSUu6uyCS68B8q9aBYzgJ/z8DBqx8Jri0BhBZFZqmYOBeZ3YBstbduboNx
Dj7JDiwUZPndGyQB0SQcSK3E2MC/O8kp0/cRgYHesRPvEDBdOnzxWc9NJpqC1L86exAD7qo6dmFy
kOyGLWfNYcv/XUL1rVnZCKqHHOGFxhpp8J4jp0mDe5JCesyWA4bhlLFKNjwLE4Qd8iJyWJrkq3I+
avvTksqjXI8wt5ErUVcpzD2JNPRJgfMJgVuDtI+LCygITbg0AbCrgoAhNYNaIe1r6gk8HmBHkkUO
8SHb16nvhhwbOX4/rbi0xKcwqEzbt4L4nc8d2S4LJ0+5tDj9SMN2tkbm4pvAtmviNYj9T5wF5Jmo
8g5RE+4md2oTHIhj1d6liqnFHopJezPDpdruOp4Y1ERWepa7bfeT43z0U8ZTx8TjfdlWxsbTb3zt
ubIJML+n36O0yJrLMC5dtd5LUPIDHKwqVgoLix+/m14Cko3AMDfb/0UPCAs77mruP3TqxF4rBB1j
adOVOxN13hRjWVvHXL8wC0ina7dYc1dlxr9OhsVhf4bVmV3U9PUM1k4B9qs1dyun8k0Za2Uk5aTf
cvvFw7iTvSP1mm/uOo8RyVYu+aT2pn74X/83bNgTiORW8BrJEjAqCZyaWOEysk5Wp66ghd4inM5W
B89Q/WdCHPQmkkhNkU8Mpw4K3Le8RVvKc2D1TvdZBFdJfzjqtfN5kiJ1LosFSDkQ+NJBoM/E/+2m
ebzUdAdrt7dMgTN6NBnfSQFA21bOtq26RQUHsPXQgWfzrtOW2Dkr+xfAyHbEZx/eCwwuCCMS+4OE
GDBU10A/j8gyTPXtJNRKW/kivLOt4tqHLTQ6V9XjK9nCpjCZKRFnxr5cQCQMzgqj7yb4UYOnUzDX
CuqdKu2j8p548aoCyCgRUVlifF/ij3FYHVssI4OxwZLylmjI+X105TPRlnp30myaq+TRoiSiVzBl
uIbDjVPUBNwYlitrmqO2KO7+qSYam++mfHbqZ5ERHXhy0Ler/q1E/JW5Rnc2G8IelKUdAtNLfFcd
/IUD3lkntks2b67wlY0qCIpngRaKn6pEEckBm44XUhxQF6+SMZptpgsGIswiIlAQp4JFOaZgUBmb
S9KlC4U5j4wxON+KivCSi8U+DlcjAQBTI3xcEH6oAGrzfgU5jtIygOkyy4PwEBE10LgORlxFAIFf
+ypUQMmYG0Icrdie9crRgg8zovUKqmrJOGmVOMFKJBw3XPXdvPsrLAt6Cay+tHbTgr7Y3HThn80u
vQPCltYPmVFNUd0bvu7i3sVPPYsXprWLZHupeDiOuxVxhow/9d/UTOcaJCQ/oy1FDTZ1+rMSYUwF
qT2ku9MEWXjo2SBEVVzIXU10DrmQNVqxzhjuchtt0HQSTCR5J1PwMOX9R6q9NCqoIo/uk1Swb431
pJlAvqD5xrxw3ggfJ4n7pEwo+mCPpi2uHqY/L7fjsGcFmfg8Rcyq6gzn4bbACREwgX/72iZGahBg
uh0E2YH5Bee1guD4go9P7l9mRFgb8E5pCY8QOh0P+wHlID1cR2QIX9yyY14tRVcZLad9UMctxrrY
xPVF6RxeMKFrVM8o5pJlJoPC/6qKNT+75X+ThjWObl3NW+WnVg8S0u8QD328xZtoK9vC2yrluhhg
WbK0wWJRig9bhoVKuQX2ed/OIzLRwoDUIx4Kl3o8N7BmP5V0bfSnXlkNzmaOzqlkE8yRDP6AnRp7
DknXZpuCkY3hvJqCxNNF0G4rH9YKZp93/1l4hzAC2cvcX0aoi3eGJrhFFpPz85Nf4gBE4S0S/0rv
oXZ3U8C/sOuVkf4qxrYpgKmsDX0nSP2VDaIrmNGgMsNj8mGiL0N7kUaPVsf9X94k6VPBqRYceyYG
nf0IIN0A42XkxSHZaZ+dv4mjldsFOVGz3yOhlSq7+pEUlcIk/ulZB/ZCTXFFFDRcGsp0qkwF1PgE
yc36f057Tkf0JWhYg4SZ2I44SVeiKRy4vby4A5Gm6SxoeIJQd0fKYaCpB92S86arqwZLsAGo3YfA
ZgXolrkacuMnRJYdffnOoS1hC4YfHtFzkvrK81dVXx2CaGpv21S4Ihi42zct/icZF0gMpIVt9Mwj
t09b5XDhhAnwarITEonFkKv9Z3oJGP5HgFwmKb/T7APb91PjW0r9t1E8U6TODuW1z8aVeXITGzOO
8CHRNjmZpAn5fShb+PCd7Fyoa8MgyoHh8UDq5nDvnbUY7inJdeNVbZeBcTCcXQLOnZ1O5DI7ZK4j
9GZeIpIangJn+4ii1X6YyduAIeTIybph/t6FRBXtu5dWn3voCsVDzU8pFVWxUsJNWl0qcVVg8ZTa
THB0KzcteEr9KdLdgbJKb5edBDAmdysWiTbC9yF4jOF9iprz8g85fbc485vqplr7jG3tzNePPsbM
rP+zOvYmglkTNLh2m2Op7OVn1XvLWUQ+pUeWMrkT5UVnfRq0SJeY3fWctF1xzcNJzTQACmITHaK4
M878orZlZsVmmZ/irEZPSi2wD0jpSQxCOczK9EgJ6sdbTKZRRF1+ZxaFCoHBXY+7oL9JvHHlbjI2
Y5KXyBX4MIy/2CdimA3Rw/IuXgYT5xZ575Y7z1RRELTYyQRhAd1Tr6/tXqk3HTsB5MKAJs3EYX26
Df1nw940i69Zy8gl/QmUbx56Q/uokOEEFjDhrQieAQvnoT15/o3cWY1xgB0/8ceCFSks8ruA2DTT
Br1uvlV0+85KgEMzVdcwt1UWI6n5J6tP1pquGJhnr3RGZ7gZe+PQl0/iHJXsDBGbaBTVPNNV2Pa+
d15+9eVL/4jijqPdMCAvcSc5mEqPb25ZFU2rDYWRnppfHRKzS7bxDMQGMGCRRZJJhZxlz0oXI2YO
wFmQI2CfM4MmyM3zG1yGWU84g2yhUoW5mqnBQvEfZR2eGoMXS9/Aswj638CFNgTx5eTFx1xeI1ei
35nEzYWO2ZCOblkjg4rxvFQLukTEO1v2+DjbMDDQK1XNlpsPDBUbQYBCIVyIZXtnRYjIgTCA+MGi
AHkavFm+X4zASf/Z/ethHJxrVpMt2lSem9o4wmpEOxKPH1l2CJ0dvuiMLR9seR9/+o4uNs33KZv8
HGmR9rSzJ/2MmgMaPqjQzDlw0nWtrViUT0fryQe5F3BJjF8WUSoKHorIQFinzxzQvsLZe+x6y5TX
yVm2zaWJP2RmEol5MqNzF+14+t1xQmXOC7iZBp+Oyd33lchXZnV9dMl7kFTH3N/6wZqINknfT353
cIdYR2cHqVh33TJJLsLeU14B155PSQ7B3ARWlOzqjg/3z+DA9efU536yDBAnY+LJsJ+kbASXZOAO
jKDVnaOfMueSAgulgOPA14qTNuy6cdslS3kgHGARB1BqF+BBSRXWMAFiGUHehagiYNDmfKqkMufO
pwGF0ExxbcGWKvAMbAg5QuGDStlr30wMXGSVTAdFjmdxJdRNzV6xLuE3ztJuPTgPiVZlYMJfGzfX
Krd58FQB2BgFVx2mypvm48Hla6oXafpcoDjRKGqzFeXIr1KcHF1bhOkzUM8aGqygTIGf8DQ2y1K8
FUTdkGp8XJY+FBZbuffan5xg8yHW92SZK4UpL0BFLAm3wd6nOoO+6S7193zsJMjHfN6aeU2qQ8cM
HbE7IY98PAQBs9Lpoc6292rYt2z57B6pd7xjHlUYJ6u6lc6exhHAXoQ1jRqfiKPc+kxJtE1++vao
OOxvR4LZOb66tcm4Tz/17PbqaDFyEGBoTbYjLCw5P1c/XXSbJHthjKNtVw9MnMiqWZrhgbyFJsPx
8aEkd6NeWT0Fe3WuOpIrG3csX+FQuKI69wGaJ2BnqDn5q9A3dH9mR/6C8+KqYMpTTStKHl6Nu4cA
Uktduugw4HTUPLVGStNPJ+9Nfy+jP01CS+at9eZUi5fvXXuVIB1sEzxrdYOTi+Fg8Kjii4JvUSqf
QhxSJPHKACttqbW/PbJBx3pJPrbabZmeQmjXKsjnKNQWGg4nhwOfKmfgo7IKwiC9V1y+4XIR2/dj
ti/ZwCW6oV0HEGiRCaVx8E6lISrhnhtAoqvy/4F8ZUmpga/+8scvna3m+OEHz0g5ugN7NAPnSKxu
0npEHYo/pdWBtx1yjDjNJa3ODS+Lou+r+l7SLpQZDO2Dyo0U/5RsYiz9YLebwTxPO6UaZ4fd80jf
6ubUh9iwSCNWFT5EAyf0ChmRXJ4x23v0FkOyVZC5Kc+MfILOz8kApzY3ylnZHcKvjCfdRmQHG8L4
ECxX5Ei4hvFrBkykFqyOlmy3Z4F+aspbLBugXDaVc1S4QcBAMulLmHrlPEf83RWQ0oaLx/bvioOc
euVY19Fm28PItzKAkyD1ZX7mEd8VT3lOFhmGJ2AVcnvNi9+JgBeA2cIqlT8VTO15OLp0O0jDFMxX
IQd/+hyVR9HeGlTVymay7a+dUw53JEaGQJRjPmlOoXB5HO9F+or0q/CBHT6zYFViVcrbqUE1NCQ/
7mIMd5q5h31DO6gnxUaJGLGrr1rD28JwzfqVcNeqc6okOzzn2bsxt+mwhUnSqeaxN956D/qEXGhW
JPEvGYFoFwiwSdR/AY8k7fe0pcmxn/aEfk7H7bUnCKzRmEENaH8oly03yQ4BqxvWpkLexcrBNoc1
m0VAGtjYkYRCcOXMcryLHdzK4ruMF3b1VTDMjIN1j1qjyyyeCvQOh5yQUpoDUyxoYAeZ6U2HYNEk
zZlUWtcUl1iBaCnNymFL+a+Yp4EFtk6QYHjN1dWUV6piOlDuqomtgGlX46jnmGU7fYWBqc/2oZ3Q
KiJ/Y/CjkGsnjka5dSKBKv7UEE1FJLt2SaoL44ycdlkYL+hNGPxD1nP4izD9qcyt2IRX+xzhte59
Zs7BLx6F8lAIepLPiIwS7rVYoNlGALBCTKLZW99YNOPVal1m+kzVYOlR4SjZJokvMdRXY9WYkFSQ
QWgf0STxiPKFHK5mcr/2UDwYfDU7rqFQZhbtitKtx+1gymRIg7/t/sF+tKy7WcuzAqtC1P6yei70
U4UDcbzWf0yYaX4DtMDaXu4/Gp1fwzjX0v+sTF4W7ac6wvx5Dmk3V0OQeRI2VEZqw3cTuMbkn6J2
aljgTBp0ySIHJNur4t5CDsdMwfqVXpNOSA+PWXMe0jfKL7K9bzpuFp6gtnF2BU7QtgzdoAmOyXAy
WEhW045SuWUWzvRNQLQD0KDSfw/TgFL/9ADwShlO8mvQgI7D/u2sWqbT0NS9B/9YnE6uhL3OkOcF
vh5uDgSG5dxTIRJxPl2wE47dmXUcEC+/Y3XhxgK8nOh4cxhKi36edQFGk8CtlY1lBVvwMbp/SFQO
jexZ+F+D9lmV6zinYwCS5RBBx+YXbASHFzI+Moie6GOKDIs21ikEai0btx5XhM3xJhH+xwjDjkHL
UavomDWlyQIwQ3Yg0L/VFlM1n22IDNDLZryPE4e1pVIBnlFdKqMW2JrCO1YzSNNTTPnLUd5FbI2A
BhGu5a9YZJFbGGpuo32nAQZw1EhhspPG32mnHIhbfqE5WJQOl7SKONqqdsWwaOzs5hh0eERnyDUT
zRLRLjVUHwXLqtLdgn9HAEbc8n7Q2z1DYIF0mlqRRq1y4HmCLu23rfSetreIJZEy2uxAoKDpNEuE
MuU6cceHKU8cmCvKcMDus+mPL5ABZZWJHhUxqQU9iuAMbtUgWydstxJzWUp/HXhjKNfEebBrsMi+
9BDwrRrvw7Fn+B1HOi2PSdZaR2wIWnshsVyNsktl/vEaCOlc+7gDww2BVCl2bERB3ktHMSdVN5N8
MiIk0vKR+IKAEDZAqlg21SaLT0ZOdBWmTjVimPFCjBbTCxIk2liT9tQNMaawSnEKYFybtgT/3izM
6lThqYnpsyAjzdtk+v3Aov4P/N9odIqqQv1XHaPIVUqitujB83LiEwncPcrwrKx/nnQcEQlarLdV
/6Qb3ay8LhDsKoML3znITgDHlB73x7LAUALVhQGLy5iCzsljDVAJbKkEJEYwndnDXuJYnVVsApQF
zlJNdp0QCDAxNz1bHOTy6GuGm+LhKrW8t46fJYKboSTeLqoDVLuTwNTZhLyzUIkRWxuM0y173diH
wt+rhKvVfwbVWVHfOu9BRhXpBUw8ooHDVgUwY86zqQjTEbOZAcUqS+LGJoKPdTbJc/2IQlxArmL8
j+VmLxd/Hs1/3GNUwv3Ist2T553muSU2T5O3oFaZJIAF4lKXBgTkw48h8NHH6I7K6ZVDDEbnPgyv
MAEiyGk/HYfETLGBQlZ2So1nMK105J+84iFtF1w4rbxXSXrl9nGAxpDoKRUPxQwuDrEB+5LgqwVQ
TMa6cC8NElH7gTYvGYOQ0GgkZbKxqrdyz4ke+oSplQT5qq6b5HCgCDuoXbbXL3nkSZ4HHfi0Dgkb
iLIMNlEmvTUIVek5qF5jWy5yDPnmHxsaf3CWGWElo3xtLRISqa47A9vE3t/2KCVjPuOy3cDeWloB
459sHaSHUmFAb3wEJYq1GDqxwK0PUrlVho3NCVPw25XtS0sVdCuvoqUCg2afHkXPz1scByPZ2wBG
+lVGEj3PMyCjttlZxoZk4bjf4O0wBOPsLXes6GF3uL2yrMiVc0LIzKm6bqunHFqoxeplJc62j3AM
1QRDFi2+VxWfPgOvjWqL4WCX9kpCWe2RJBnjWM0SdmaISzG9ydpZlnG7rVvLtQbA8t8ap+qkzYEZ
r+k7qXVAEJBFAu+Z1rc5S+O3LQ7FusAXpkqbLpgUCRNh+agll9RS3ZoS3LCg9Yz3ID5N0W8mH97g
P6Pgmz2j1p0bhyknRE6wKP7Lou4ueHl94c0zTu2KTUxVH9ExGEk8589ElpCA9pokn32zxIlV8tmV
R52cWKLTeE+nVedobUOLi6ZacNQP/NdT0n5OKuSkVZepwu3pPdnAleWvmITH+05AL5AOtf6qxkc/
XvFobZJ80xYbLPDT94l7k6Ze+YLQvCaYKhKMJJYU5SIhs2WORbVgJpIE51FgjtXuLRKtVsWHuGyN
E/PTYOzXpnqYGBWwVGKiGP8YyXpCdmuaMb1d4zF+JQFp9t5a2ByTjTe3ZXfASj4hWqPVMNGY9nK8
0qqncPp1Uq0gzdXJxo7YyDtLZiS2Q7qGucVVYreXSS+D5A0ydTROnBnDNF4KPgb/3an3VmzNADj2
nV6PVVRHM1VsNAWCSXImxyZw0NKRIFwdkuYzHUN+KMQrt8TBnhcuLHNTTMnZRbPNtAfoavwDot17
FrARjvUecwfwSocpFEkSdIbs+piQ2Ax+iwPKJkU/pBjgBHnlxgkjDrgv0qyDbsUvyjPQXuMVOYuc
sh3oYIhfUAdbGDwRt0TNPxLX6+KQeM9KPiQKe3/eSGgbkNU5b1qARweBo9qPdqgTVDY0Ee9aGfHk
gKU+8GV4NB6axMRU19wIY10/gdyGX9So9OSkSPTYMexky3VXEEHjYiQWW2KLzfqn6757bQ9P0qHA
wfKF+rsiE5OoG4Ld44dX7BvlW5/ke/26VtZFSCVH9TrAKSyIfiOCQ0OacayKJa+1ka9dQ6Uceldi
RxsWVSAwbpa0M/tVrLl8mvEOd6jXMWTI1lXfL7qO0KnhMxe03wQk6IGxDNEh9Dm5ia5GxIx4Vi3i
w+8EbI/fUzd+DupvEW9DrJjhvuAdJq67q7OFZV2p4gXp6Mm6wpPrRZqrFaOLdUZJGYPOMpQcFs1T
YaMq/SyHY6rA4mWL3mLtifEMRenoAg+ZTYM+J9O2ZnFNzNWkgU64USQKf4txDbmuenKehGTlgIDe
JuWeRhVQXXgQ+RHwyEwLJ1bXfiEF9qyQtmNrz4GkfqK74ekpkYUypkISFGOq8G3CICD829G2fZXN
TLcvJcNHDmJP/Mv2ae65ecZfqMwCczVicehNoH6UI7RPAknzvetZNPbsk0PESqw78+CWd99KiQaq
CtmlglYQDNj0tVBPONEgtC5s6F0thjO56o4m7aKpUbszoCsn9FQSu8L4Kj1/aSjyUvi4PuX+WaCx
GvxXA5Nqsgpyz7LZ6lAZoMN1+PsYnY/5PcJT1RFtMY4xcxv+WG6XCrFV+t0GFX0WtIOcWTfHHdc2
gbPPtJn4cB0M20ej4F90cnQl/jvkE4m49AoWihFZ0/D6ZtMfKqsAOQs/JDWYOQagmBbZwW9SIU/V
rBUAfgTVoBMwA9XDunJOWq2fxv4o5Zw0bPeVIN+akXUAXGV7e9sT977Q+QFxtBDtw+jL/ktehVo9
IN4T0SUI6LBIe9NBx8S6uc9KTDHlQrbmXfI3Bc9AiSr1T2ydNXxSedI0BLOFUrCM3fg4xwtnW08b
GFzzFL092kSZa3o9YHerd47AJ0M49Xry2MMPojpjk+WU5G5Ao8CRnW0x+est+82QI349wmrmNoTr
Ht3M9qcLjrmBFdGwGMEhpG+ShUArFLU8cf5GKVgd5HOlW7fjAJb1SG5zjxl2GYZuU7A2BcfEA0o7
oN2le4xHfgbF6psPg2WiLdyc7RwmTcE99WFgE5YaHlyXWOUCNg/494gh93G09nrHJkv6qzDuC1iN
u4I3hDEpF/L3omOhG//M/6PpvJYcRbYo+kVEYBN4lRByJVsq+0KU6cKbxMPX38VE3JeOmYmebpUk
Mo/Ze+02OqSK18/biqMiwb+aGtpmJCU+iWcd9swLSWGpfBM19hdUcxVg75CCz7CtrRA3N0Hfy8En
+RqO/VsLcQTRMZXVFBY0s+Y6qUAVxl8qDt4RPegylU/IV4Fj5YlJ0rIiytO3xTyeAKkrSXwojzo0
Hg38bKaRoG5XN6dY6BSwNhyDhJqScefkDWwNZrajaZTt+lTdyKDZpVOxQzBQBMK3a3LFMnjpEqFI
TwIMTMFNVKrw7JYJS7ICJSaSZ7c4Bc57QFfLH5ugDiO2CTJieabedYqr1VFBeZX8TCv+tgTpe/Im
uHwEkm0nYLWUwLuZzZY9RcP4TkU1HfyY3a8J0L4D4FR145sKsC5MhK9RV+i3OH4ng7J6VzePjHZw
3PGHAJX2CjRlPhdnJT0r95Vvo1kjoFvnw766QNVUvrsMf7jX7MQpQ7O3Cr+IRjD84TN2yfVe8UYh
CAVHtoqeDE7IA7u0Z4cFA5IPVseYrDAl/kR4rcnXVO/dHYGkDtBrmzB3pcfmJFkzPhk8HXticWCL
5ACRoSZHJ+jbvzyyxtHhzTzXP9z0CiXxRn1leMo+nyLH0xiNrOEPOYfytf1NMFUdnW37MZIEtML0
G1CmchlCUOMiXS8adlCvB2Fv4k8fNty05+DoBNOwNUGmIx6IDQRux8837CAE7nNP/So3+jf+KEgr
IIVYn6/8gYW8n/1AfUlvoOAb/v9bXnrNJ9NXc5NyV1xluUaKxIBnwzDO+On32aVRfJ1sLdSL1sYM
1377ZOAzPUQaejS/XJ1wSegbM12phwJClN//9bu68bDkkiXtKa/xC7GEXNzlHZ/t/K6+jvW+4fSk
HaR3owh5Z/cgcUx9u+XOfCGgoIjQFfxVO37Ym31uqzXLPbdfKfR/PAPeKnxB1KMzRPJyhVgej424
OtLYrrVvEDr8VSZ6CvMg8m/T2XDPUZXN2gZODd+OWBzT+gz0Kz3qiHLQknJTUhGlv1rvxx0xeZyd
+KN14g23VOokzNsMEvDONMlJyqcYc1KNYwutrNcMu8QAGbYNxq3Pi0jESVPvhdg/Mu2Z1VFmb3sB
eY5MCcJeYD+JA60ual6EPRtLjiA3svUA8B8Qhq8Soi3D5aOl4IBu1mOgcFmlGqlJXCBMtz7mbsEI
hohdAKmxoo1FYE5NhlJv6VczhzrTbTJCkScF6FD6YsVfStQSttTw7E0XtwGvBx5LUn+GHG5Xp4Z+
po8QWmBh8Vk58AG/NRM3JxYik3xXFnsNBivBO2Qaxy4/+z0OmJg3COMUnONzQrJsgHgO7dnyj0z3
GzYTZoBu+pKZ9PvY2pNCIqfAkjWmuyR6qotH8t4O5wxrEiyDer635QFuzRhf5vqDRV1WI6ig2Z7p
dfTiys4hz2y0wQyOnuFZMyviHCYlEruek4IUYIXGBFpaz7iFccW4LZ4XTtf+H29blr9PllenH/PA
lIpSSOU5CEoDIihbFVRwJZh8I1KeB0zV2A14NSUziBz5+VgTeVB608iniG+n3o3S9ftYfybo0FsO
LnP4nNJDQwU9Yb4IYvXJCnp2WMFvgQDI7a2HkMrk5e3gE/2hJ3hYq6XPeF8mq3y2rEZFtZ0F+KJa
Uz1SLf0kGB6GLU9oq3HQL0g3zjamqAg8e/GH/ZHsk0mQK7rHwWRYm6nYLD4gdlespTiPUZctKlWn
/VGdIw9xy+wBPWnwoQUfffOs6ohIEOk9s5/pwfjqxzzjsRZfI6kfzsnkzQ3VR0oOhXOQ1JTJvXdO
5XBJqQSn/DW315lkwtYd3fzEHGlI/4XZL/02I+CeDG+YXfIcdkwInKsa/tXK9OKX7NtDPh5m61Pz
gpsQiTTg8HU+kynKoi/yAQ7OOzQcK1Vid0Sunt4K+AcDHHpcLovyJo1VtJ1cYZt0sNdCNc5u5YpL
aI97HRKcMlsC3qZDVQbVYQAyvg9TQzIYKcCpTUBTe7mFNYoUgPFfny2o8IZPkFosXyKuK6VGKeZC
ubBwYMaVdcSh4Q3i6NIyjUfOFib7T4V9ZqbaKccRcYiumVvDenaS4B0E6K7KxMNIOo4ttggtExBv
VEpmqzgSGBkhURAZ9UcE95chJ58jyiVHDhL/cIZjNNy03bZgcoiA0P2DttbfkGRO4rKeyRNU1w6R
khsVPevRE45fUiUjhp5Oxk/9rtHBnXix1Kzxd/4K3AkveP0eKmt6XTw4nwDcmo03ar5AzIZrHOvI
L7b09kfcq08SasZTBeip2xQ4fhmdyD07W/2VYd2gQ52i5l7z+fXBHe0DzulmyS9fKeUWD2PACOBf
+Ca/18YXip4UkvaPKL1RUJ2t9KOx9ExrMJqKWEvA8fSTVB94Vn0KZcyJ+bMMPHSSSPVxdhxhL1Xb
UG7x/XHMsLPzZwqSVzAn2XRwPqlc7OhXwwSJvZCyLdmK3icwCH0KZoLYOmEBl8iOustEpyNAErmq
daqNdaH5evHLsw0dnYaMynQWtFLf2rgWud9jBRGsT6k0/Ni6TNApOaMH+4OAE+q5PVNYtMc7SBXk
zbbTQZfbZNiUAUMLbo3u7GZou7zEXk898sOdM0Nn8LvZk6iJggVIUtbEDKEFykMpPwDHdYm9VfUI
azoXj3ntlV/XptbFNmm9hAYOdBTVHUSKBhVrFlAQ1PJB+BxrLdheVr3N2vwoF5FR5xYAdoGlkLxT
h1e/C6gvKBlBECphD5ZUIW6YqWvuAjYI0cIua1KOiALn+fOsTjsp+E6xidUQsU3oVmybHO8Koij7
OcZy/PjKGdZN+MmUzIG5ofDbCD2Pk+Q6G8jAcPZIl/mlzhKA68sRb1UzsvtU+GbTK+Wv03jS6EkX
uF/VdC96w81UeU1MpLizCZDQiQFRwtnoSdxlyHZzBN8p1l09Y2Qp5p3oeh4n2g++8IyqWRJ/Vh1a
LIpEQnDUUzccFBbZ+kMFPZwqnOjTXou1rcE0eaJVzxL9pkZ/Y/xNyMHWjpud7RARxE0WFeKgJuUm
x45kBA9YHaBlnhL8cKmNIqRyjA15zHD/Xk3N9Gu+cn1L+i8LHDUon4K0IrRvOkYs2CIQ/4kxbyA5
XXo1B8eEFxyHaGig36vPqYqlRM39e2HxWY3AwALdfWoZ9GodrgGOTDV5MagtJgpsbsCmR8pFuVWx
SWrRFmIIdRh72JblGWg2XZKouvo7M0fPbQGIQvRV4dWaoNr71Fmz3aGa+GdSwFkT79cjBNnvmPBf
bYsSbL4yHKTPWJcJWui2it623Vzsu0gHcIxYDBO0Cocd27aWi00IgDE27YNYpmWp2KTZ/FRRMYfB
fIv4Yeoh2zH385hiXiMLj0UNnyji40no9avwpOM1cAi+qOCjaRahAPw5pM9GMR4io0YpBCeud+4q
SvWw0EFO4kCvap8hMFpqCl36RZ1cxgF9v5quV5n6cLn6GlXdZKPJcg6D+4DtOaF4TMKDjFhaWspX
m941xA8tyQ4Og0a7OWiODTHsPGNgTunANH3YZT0KEXvaaCVPb6ZsRVrhQiy19QiJjj296blliE01
RynPSRb+OTExB/iGdVXdKdZ4tVJxi2vLD4z0JHgVBn5oK75UVvUbwt5IjK+IQWUVymMRogyhHgqi
d28RBSsB8xgDcceQbmd3V5rQQWXpJ5Td1ls8PjIn9nrCQ4iq3kxW9Oya6D3AcRU2E8IJzLzG6nfO
PEWyaOqPNR5AJXOwc6FjKmfml6JFS2SvlfHP5KdZjHE5AxaL6OS2xdbwF2HAMSx2u6Bei0QjmGBh
QDrEDPE7FSQeKJqGCdWBBOeBYh2lVimio8kucvnzW4U15fLWZfJsBO5V7U/KotCI1Zs5ZduUaqxZ
VnWLi17169LDaHrhircbeQ/jY18eTAcEWsBuF4HihqnyrmeBXje8XeNMA0s2j/0zYUwoHWtl832L
UD1NLKfHHjXSQJGtYy6fw8gzYtq+pvQbbteY+93p05OG+ES3FyvzF0EZG8hxJZdGViPs0FLbPOqx
uieR3XzV6fgGzhcnpcZXe4we2r+QapooFT/C2D+0+pNt3YxYWcKdA6YlXPLuMO+iko0Ruygap+oL
v6i07GOLhgLLQUy2cm3jw3BQ3LbAXdXSvVtaYq3Z9uPLtFsMrgndHFHKaBb4Mpi+2ryrTJNEfMXP
N0aXrt93xT1RtwlJrGu7jUG+IMgW6S0wrY/GBD6S1WLbtTiK7eFfbRkogosR+4TeXaeFhACv34sm
9VwmrrVy28IvakuD+TX7WYLOj+hayLd0a5Mlf5Uo37PJYEQ2yGZt5IhO50BLPVdRUq/VSO0YTboQ
OXR4gxjC1eW1GCZae+Kk2qx7pKXJgSrx4M5wPkA08GZd7Hvf44i1bPUr7gykVWaG4OsyNql9yOV7
M1Y9wwWi2l2lORrkurEEBGXrUPikVKtRmxSHcgqe9TH6KkL5olu4bYJKA5uh7LTU5RsUbciGZdLe
u/8iRWynspho0CpYMayL1Wzp/JEqtWbmZTMDQZL7fJJqt23a/86SRWgW4TDTnfF3DCu2HinreVQx
+givmyAArabmbtzBBVIY4rKtbIQmLNyF5rvgy0dApi6oFZJMBTNunp1kOEv88woVHnqQvn12Zkqd
DPsJoksCGwGnuCzOWNpn9ieboS1/o2Fcgv5EpnZYkaxA8Ifzlc1UYx0OGcRnYW6ugzjbgbIaDLqI
H2T1Y30CTdskz6TFMa7HFrgVA0a3TwRTNClEu8ArYPCCWi6qLhYSPiNDB5acxunq6uAAI8JutD9T
3bawKnSWx1UebFO1QoINQzfObTJyuORL98YZcq5HH+amkX7Xi6ZnqPwl1tBTk6vCMKrdFWg8XK4A
VcPamkIDc0/LJaC/LH0Ws2XO1sj6Gor+gGQ7jk6WYrxIdFoFCi6yhEiFrNRPtcxQXtXCz3sH9Uiv
fDO7whvckKtDSEMN7WaHIwsBYew0v+3OOrPnqXSGX+SkMlrd434rh73GOVGie5XmW5K+K8kztAsu
ebnyAWxYEvYwYmvmOUK8R9WDMOJJPABkJjOoBpI/K/KzRpIXSSjfNwS7zJytanNPmBvZSbSrselv
QtTijlOC8gmNk4oPKihLzLAN/PsXzIFx9C7jfzK5juIw0KhKnBv2+4AIN8mi3eJ1SnsUMFHtKdW+
Ht8SFIMj0u9efxqYaBrtO2ELK3JnanFbXJFhvNNwjvZrH8/8cz5eivmaVj/MaBuDQQ4mbZV8SR1m
8akmGDD8x/5UWMOlRkDGLkMcnVFDidd+2qnxNw31h1uqaJKnnUh+sxk6CH8CmTEP2dOvhzuEdgFF
u9N33szl2w6vZnkfl2p5kQEneGAjep4ycO8YbUFciNPcxCRsdnBuNIU1pTrO6V0oPyq/bTEDMQfn
Z08PM++hPidrfe6ByhPZsYtQagFOxzpBIiSyfVB6FlZ4IpztqvOa8YQWNzJabwTxIUHSWjcKsHNC
onn2nELmbZfBnMmYL1JeWua+EtMdBD8XQka6DPR/MKhlGgwd8thnDsRhGa+ZuKtQ0rR3LO4FaO9x
+ovSh068af6czjHmMMvT9UfNYJ5gd1wPyqXGq0/edf6TZB+9+xJqD1OvPRCagQXdatrN8pDZyFYY
y4Yz9ppeOcvlPVJ22fAr6k/Tetarq7JEVDkQ5Ix14kvJqjj5gaBC3Wsf5LZu3pIOX7ryTWLqZo7U
FbbxgOAh/dcEmdt9FFA4CXvvOUpURKwmEjYShFFvk43sZ6S9GPVzx5LdYeQI5Fekx5gNuuj7Anya
BhuAnA0ChtDkYkCZusdQ+kBftjh5m4xR7R7zilTtA8L91nkEyVmhy2NrpCZ8xAHtOR+onkm/UBXk
grDSwFGhn0Z5FJOcym4DK6iCqiH+KnETqbgZWrFjhDuXnw4OSQiFknXdwQn2OfErxHvWrGM9Pdwo
uHBcT0PpnZ/gi/j4q23kBjkzZqyc4bwHL0cuQZrs+AcFdwUSansKN6L0YSpKw1/SvjKf7S/ELSqW
Nji4ci/zP42eBolk9k6+1JifbCKG0iM7uSn0ZbpPuf3rXUJiycjyw7C/Z0gH7VPY3MP+1wuKXSfi
5yA8DMMHk3EhrwYTYIsnDxTw6GNBYqKMi1ThvRpvGrGD5UdU70nBMo8Vn9SyGdEYgMdcYxXf0rne
O1DvFFiK7ouJEKvgZ+xDnBGpXxp7zu8JcLmGd8QgTIB7hEFthrq94zIFxKqOQN75yXN079U51Xh0
jhFvt1692vq/prnrywB4U1D/6P8h/pWboYSXlQ/GjRUBGxWQ9mV5WFo/1FfMBeYAZ/lOTvvQfkzj
fSKiI7Ga7+5YY37AuheDsgy56UhMAr6qwC4Pu9/BKW9arD/JAayRtK4mZno8ZM647xIA/7rXq/eQ
Fb6avEaChS2lJEiCDaLLOfziVRruKZDaTp2wg4+4rV+w6jyql9rZON2xQPNv5GcLH3jXeYP6ooJd
EWikiXBhZKkerPakdA/LgAG1b10qeo41VOvRPwk2O+PTdwTeFdhOoQNMn0twRrGflfEt5u9S7qWL
XDpelyqtLvqjamurKwX1bzCpAAKW+lFQ6h5ahi9MwAh6r9BAtU3PN4oL8TkoOMo6JiAG8Tk5NVr8
1sqOTfG2IaIur7NpVYhUBeAr2Y5lzP9nBNxoGXodUFQcUiAOrk0y/WKgs4PZjyJtID/arH0lsygT
tXab4fcedK5ChvBqNiOkh7jnKt8LSwsaEhPQBLUHsdwc4bshIdFvBpZXajtU0Xoy/yvT/pmb+iUa
rLfKmHhXouZOJb7CqlHeQhCOlOR4+8u1cTbdVfSX7xFwI7h6U58EmRn1uih3yhstnfXGWG58Dl/6
nCaE5wOQALa/tc94d9C2eBSC2scJoqQ+JjdXo8z3e8ZXZHr+txNgVCbcDUgiHgGS3Fmb8poPIHyU
ameAgmJvO3pYXFEmEyFGAkRBPxh5bGUgbEbVainKIEKh00M15KEmjxIv09BdkEpj+LPNQAQzxrFy
94hVqhdaKZRcWD8o+Bpeq7OqfbLV1H+I2DbktWJxd7e8uIKXyClR0DR5+Z/8SuClVpsUUj1Gjn0A
2W6i11rlhA+RzLAaf32W5iERhy9m67fONq/1o8T0v0ZcxToIJRaQlOSpYeBqXg1nZbwpZwGAUKwx
d7Ot4kAj1hAMvpoREbLSXzrdnx/djfWG/OewRFRh7CEpWCXsB/iSrhj9ugy7vf6neliSWMg1UAuW
hf94QUvrgUBPWUqe7GIka0bj/sgygjetW6cH9Wp8ErLGb2djrX4MSGI0UCKrDDgzDFFMgGukm9gs
eppmXBL9FuQO9hV5qL81FfLCCnMVbxWlDS11gvco97CmjG+cZiujBnO7ztMtcBHDXU0AAeHhofaF
jsbXYlpGDj6JIKw92t5n9CrNRQHlgO4Jd/Z8X+irzqZCzQ2fpfL439xl07dCWLVUa4xqkXyxf4PP
ab8hkbRmX7wy0LKIS/yKTyaCw1/2i63cYMyxIYykPJQsldjYcNsB40xvclhpnc8kVR7EB4UNc//8
y/bR0EZsT5hULnGS6bhaFugAOUjBbu72e/LOagPgxMfyWDzkp8mUFot4BR8eMCsuAyCulBgETiF6
synN+MiYwTM2/S0/+QS07g/N/RKPGGOC21JqUzhLTC0IKD6Qukfv6T/jLXwBJtk+5wRJriqkapwA
S2VLcpIXHxKxoVmB3QsRSyJg71nwr0uXssbrwoUU0NCHwRTHfxesmcuScLJ8AIJmN/nhcmHIH70D
ZkBRzKgCcut64C+HyI8KnPbcozhAjosTlyafmRwjp0CQML+2GBPyHSW04h3dAKu81vqvWvsdj2zY
2PxUvyxDeeDv3Ah719ziJ0RVStNtaxsW3UMC/He1TMrW/ORkfJCyu/x3YGo8v8SRhTSBnUfKBRmt
Dox4ZLUEI+sky24Uc8dIR6QbNDBq5SMtqNGzG18+4p2w3CzsPrGNzD2vjmzzDTzeELVEqe8MuheS
5Ow1wWxTv5m7K8P+pt9gKd4uhplxjYOa79k8nwMdWfZVy99x+iPUM0mM4oPhHuiNfWvswuIppXdq
xx+cA39+nYFtZhbNdTwb30N+SNrnuH4p3QlqCXu21xnPjZO3D5Wo3PUMlQ7lIzKVKUwOjVWfjf/c
3JMGZhWd3WSSgFSZvMktXxp2OshnM79H9daz/7FdCFMs88bgG9lgB4tLw1PjF0UAJeqAYUCRF6f9
tognNAhpnWNYQnCD6p22ZGQ2TBDQnHTh3sDSKNqPTsOlHj3CHth9hdYXO1e1T8KrXQEpxvWJmENS
M7bzM4k1RCMtdKlNGjxFw1+MZmts96mGTM/NPWsiQrKtmYFsO9umBEPUn5UoQEcjYibf1+iiEnkN
WE4yW2Wv32TNtlMpG6wWNPzk933HEzlgJgNGQBL1IcVFXraDBzEgRjjY0Y5lFVOT6FzEF617jaDl
68yBYvdVCJ5EpgE5Y6OJY1/VnjGPOTSBWFyrxvqudkAWTeQCDJ0be99gbmynT9X4wW/JpFpBF8gG
wGkfQ43/DaHVEML8Yg7Y9Z5qlhhfs/63LYjvDMbuPRqZTYR6tcv7/iNrEMfqHfIVK97mDLhThVGD
Oe9qp6LHpwRweR5MkMW8rmV8NynJzagxz8Wu8ZVOqDcMousaJX+K+uhixwacwQicTE944RSWN3UQ
Z4mWUpRI3ZtMXcyE3F7GZz/9OpQgeVKvjRkwWB3tKuT9acU1U7a4cBKheXXbQJIYkIE00ZNi5Ddb
jg3F3YAVCHBFPbRQFiRThiLZOSLB8xNAMs4TeLrRADWnSi7zEFzq0u3IBAX8k0zuW5lXXLM6DJic
jUhKDYOckeFegMm9HYioAmVsGwyfMqkcpGuyTbI6GGFhitPVpc6UaaJeTJHjmtCkTvMGx81yig8D
4QhF1j5TOc5zjEV9NqHUZo/cWayL8WPm+yTBODDUdfjhjFSTbOlHEaTwVwUOfxX9A8L4yKY9KlQ1
349oz8M659vQPULB89e1aLUwXLxKGQP3NNrvIKz+FXF6bKT13qnZcGhT5lWJlu9nXPOFPkGzUJ2d
jvC8HogW08SpM42d4WZfCUboKWDyoiyzKxI/HMm+NEROx1BgWCUL+r/Q+WLb+kVo5idbC+HXRoVj
EH9yUju8RRHdH218uAkFaGYZq1cZRBRBAfSObM6eESwPlrZzyP9wHS4+l0dXuo3cpIp6IVQ2ABoH
oLoC7adYPe4+tkh6Ua4Lm9cTZso7l7psVIOlNWWHGSQ8wONbHtmfIel5rvqWLb+xXP7EkqlkFmjJ
xmWOhbpn+g6S4icog89kEs2TyElAi2FrYISc6qFCe0XF10BAXdvzeNGm+Be4LVykTiKPCt2tq6MC
cZg383Cgl4Zpkwzth6W538Eorkm5S5fUA6aHLpUXT1k1VL8dOaPYRWRo9Eh+szd9WlqGhnYoYAuX
mTdHExRz3XB1G+oMvUTeMIXL5QzR1uHiKNuWvhE7C3ckJxl6rS6dlui0R9siZVuWKFWMLLXFm62G
iCFqawlDG6qzaPBQ5Cn2PCb7FFNudTdUIquZCzC1KDVGpKboiK2EI6Lp5O+6IddVUMHyCX5cwsxU
C451mym/o27R8wgwHyHUwDDjT+sC7FqGy4a6qH6CxiWUwkBc6CqADdz20WsqE77awLzAwMEoYkFa
TrRNkI8OM/LNsF78iSW0xiH7aUd7HU7tez/l73oTvIW6+foic/dflg31WTXti9a477FdsC+dqYCG
tGdBHvhT5ZxsNjwE3KEmZOS3S8rgl4ySz0IilSVd1OxobHUi7QTqAlVWBRtNSKRx8Z5bFTlyJBwW
WsT/K8ZDWMy3uDuUo70d2FnVLDDUIZReuvy4uSCaxIzNY5tS9U+sSxMFYH9lPwuzPgT9ehRUkF2u
jr5VHkKzpq3WKHVqerAyc38DcOG2Ux2iv6DQ9c1swjSQVKh5YQFnsRiss+O346ccQ+sKoX0wwgOI
WwAEhcMy0rFK36pKakIw+UHs/HQuRoy9xkaJww+ZmeM2f0oZhBSU4wxJmWgJAzqGU0o4H47cZl15
Kmg41RhpGbDKWX+JTPk0duFXQjBbb9KXOuiBQC6zEBLy3ahpCTnXPt2p8Cqj/5M9ouLwSS04P6rs
H9jNXKF3rzXcpLqBBSjJM9/UKLxDMd/GkAnX0NJxG93XqOusfKuCNFbio2Kwg2E8lGukDNY+ZZyO
DnFcXc3YI4OX0rb7ZSC+c9P6axh2gZm8xpXewXRA7CPMBiFyqMKfZ8EfqagV0xzVOu7DbUa2mNZy
OTXWe++GocfpREzOiDmBVCDwGAtcLXq22gAkhiUpB1k3WiqumQBvUaGRL2rBrmlaSly1iZilK4dq
0v5iSlShtfgAE3GuclRtChsoOzY5owYuctISIV+Y5DzTEjiKtqY2MYmtcNDgRW+qBVi57CErKGAl
jZwped0Q0Tyb2TufDpzeYALrxLWpDi9JMn9kcr47w/CnkXWVD/lTF5loLDj0zJorN9SyDzcvq1sQ
ILycTRsuxzx7AzW/rY8vSa74nWDbmJn0LXZoWCdhcYS7PEDccMECR8V2YeqMBDFyObkzrjQL6ZDk
qBxZ0HiqihRvDPOjW2B7SdXZel7+zXR72qiqHA9NYdaQQEMm+qzop5kL3DawXFcNMDAlEL9RZD8p
vZGvKxaZ29DtlixPfoEyVyaDcQmrZlvanfYYhjq7dGr73MfWqJEWHDUXp5/Uu6Mhusrwd65dy931
Ih4/rCZ97UKn/Iut31pqWzvnK9WXTnArOGm3bWyqawUp/dRq7ilRcmfpSAV0Ow4NRPP//0X05qlK
Ocp1N2fLbpbgA63su3cXYnLrht+Ns3DBL1Kl+XMtLbjnEQ64wZLJVw9bVo7RhOGC0KGGyaeQ7O9t
VUXeV1aae9Dj+EW6/YXypTxK03UuRU2MMM8yGw9b8NXUZmMftrRTfUYuSDQa2KaoqfQqxovBzqQt
UjiYhh7eQlWgbugrMIxVOC119HXMXS7jHIRF6NbZTeSYqOKZxE6r6L91xlxN5QYvVYMjbrIqgX5A
YaJXDjM7UrRJWkSrsbyAWREaaFW2A5v0JXHd6Z0tP4otdtrafI9TrmDLGcZrPGnkk3WGOKJVMs9x
qzOEnLIQH4wVqazFyE+iJmanor80QW/fs9j+F9R2vGsFBO2ib5lGtL36nQkR3JUIizTzXJR8VGC3
/z47op+uBXtdpqP2v6mdYBuZucG4mwYsaUd9O+fc5TK23IsVP8qmAHk3pmp+m4tRedEc0Nu5YLWd
5sAhkIYcic66ROZcs5afGuRDuLaGVlNeZw4oFuN18WQbJaz02CEAg6hStZHTuqvDcaNUZPkMomTU
2y3JAZXSZ1tHVmRVZVibuyAgvSYtDuOcPxj4Z69lnY5LODrtaaTk56l88ETZp8Ru7VObzQypaZ3q
nmuwCuYQRRG/2Oqy70zTzNfsujxTxzFI49hEWKB+O8jeAzQgB7eKtUeskuzKy059MSV+0aBWnAaz
JvybjZSDgcqgIhxVUGPVOuzi+tkIaIcr8/7fv7QOaeZpY//iPyTjeUI/6AyMbZLXIRumdzEk68bR
rKMT9XzEQg8av+GCPzRMUf/7eABA6Qw/yz7dTYmjehVP2VM2feq90F+srn01GmOTq2yCVJe8+i6S
93yrSEm1GSUtFwbZ2XolEPLEoUYszRicC1QCsVUXh0bBbpx2FEhOH4wumcwwpMvEOk4NbzfBoIYi
koteD8klrMsWH9nynTPGptxoQ37Mcfsac+cCkOjuwi3/sinmigxylNhynKK3PFWvbHqnWxHbjFQU
13lZPHL92GrU1sr5v0811nq05Ur86JWOTKCud3xlZrPdoCR6qifENW2xp/T4qqZifplbcP8perCw
GN330v2mfO1fumI8DpaVbKJ+DI4DWrq+jrKNCeedWbLF9Gr5okTMK7RJy8t1xBwnbJDdV7p2qiMc
XI3uboOZNyaR6Jx6G1Z6VPXf7SDzHzuywHnriMHGBJso/ktCmKluhuYyRdQl1kgv1Ff2vENl425N
NSn43odq/TSa2Zs7YopoCn1Y08oIH9NLeU8Ygg1Z+3B0s3qWOn5JM3LGa9GbNMWqZGNvJzmJF5k7
c/QgZjbEeM1bpvX4M9qToZm6ZytdttMzxkHGYNhI1DTyc0z9qR5r63la/oapHtksmDqYmYZlxPJL
S5G1ayzlTbP1hoSqli338k+BPp2bNCyYOIboiQ3waKVOysM8OqDm+NWTDqPkoY7kU0b15HDk7IbC
gevV55Swk+1lrkUtMo2P0JBy46IZ9RMF5ULXcISEpnpbKIZZYeC2W35pLfK2eoMNe4wr7yIU/jY5
uMTZ0H4bQ1S9KGNabSyj3nZwoJ8mVSN8F+GbLQoC1NN43teCFzeg+HiWETSZwSj+DcGfykl4Z3Wb
HZ0pZCZr2KgLjfoLP/zazS0I4F1knJ15asAn1A/pVMCwRKN8ZG7Iqtcer/1UfyWTUSPNJAo8sUOm
jYnFODqy5sJvSsQGWVSVABSCdm3NdrFT9J7OymbsVGsAGeuYeJ05IEtC1lVy5RZUb7z+V72bNFbv
XbytaIFvdBfkuw2FQYsa61tDp8lXLHPaZYR7M7TLkHDGMcGIWUvBlZImJhLtMgNKvaU5VbvWxnLn
1BiSjQSpbZcHIckVqF6wnATHWqIotDWR+IPb2tegKputQhm/6mdJks4U5cQ+zjl2qNqAyNoSSJqE
mJpyOw/O//2SdniujA6VcV6T3vffs5BV/2PqvJbjRtJu+0SISCCRMLdkFcsbFp2kG4TUBt4DCfP0
ZwHs+OfcMIY9ajVZVcj8zN5rM2qeKU+VH5zWP2XYLdQaxjC1BeByNpmDmtJoH+sXzCYWO5HFGsuY
PRLWR1IvegqhCIpFdGb05adqKN5CNyoPiROxHIpTtpeCys2ykaXbYW9CgUzwbyWm/zqplrY1IsrC
masX5fHDaWtsMfaNb0nlTWdlFUdR1MNrimm8qsvuERSyPJgRqp+087nOe4SbfbWFU9CS1BhHh1Bm
5h/hPEdJGH9Kx92HyldI5NJ+7+hkPIROf68x0l97v/ltzjmirP4ALDk4yBEkQxj/Y3hWeKhEhcEQ
9cg98jP8KDO/Z+56PyZ98WKzAWWl7O8v3li8yqyDJSZie0dL+HNwmZ47pK3/bLEbWaYx/Zkn8iyV
Us+Nq+WXXLBuc1kN57zxm08NlxS8kRZdflQW1hZ3+RIO+UcUe5B1h8Y/uqAAjuv/Ep3wMcNU2X4K
YEyHfQ2AIf3vSzE2uETTLPrX86356okTzqy96YtfcuyxegJ15ImNjdOSHIIE0SHtgy/NNDhnJm+M
/YdlLJHNYCz/71ChBCYZLHPohAu9cGIMyIGjKY7fl4kHMwrs3T4PZrROXtAkJzdMWduEDLGAKNCY
JZaWJyuw5Qlypjyt34ZZEu8aK2M2UlRntXwRWZwxu4uRPkZ5P6DBcS+6KrEhLQ1fIJSHD5wpjfK0
d06QABIRLzBrOWCCEfMZ426w8ZZBRMvKmaAVUY1nDAwjcRU+Phc39JDPND3OX0INNMf11oCB6TqK
SX1huK825PHlG+Y73SPSut3XoU6eK3s8VL7bndfisxazg/AO3RKP8zKOz4l/XErhUvPiVt0jNl1i
rRg/uUELnm0us0s8AoToSyf5Kr0MtQF18o7JeVfJ9uoIeGZViBls/dYAp33QbX6rOn5ISJPUFMu7
Rk/5/3/5/mdY4pyuRkw+CagyA/DFdsz284zbzR66+Wktm2b6gwuHG9UrK58e0AUMa8gzuYTph6rT
+pCMv/iRyLD3i/aguJY/ynFYrAXqVBr9PUSTtuvyyvl0czmeMvKozqGL/UHDwRSZz6+cTfCWU2xo
uo+PXh9SBZcD0+okLmAJBvHf/OvVU+ohEc1dwQWTthxMUwTCHz7tk5GByh+l3nd1095SD5BzZkfX
JCJKj1wUcSyVAnzWPeoZbaIRWA1r7Ka5W3VmA50HW8w3AScBRZHxqy7Kdj+Lns8g8rWfpZue57p6
Sbogx4tTyI9YEazqWN4rmlUm8RG7HK1gyUSdR5xSsTCkJKLJyvBwUVt4R4XMxjfhsCB0nQRUWIi3
SyWDfRsyrBxhd3P8jDvMy7jyJaQ9dKz9e+z0O6PwrPvQI6swdVPtvk8eU/Opw4/TRdElDYXx7NZd
vNe5yUbLYJqi6sa4BINpXAx3CA5T1vzVtXQpPnXEez8xgLdNLztbyrBwDCrOIUG9kUbh0Y6BCgdH
N52S17XiLCVASiY7JtYd2ueRd269sV0p25dMj1jlK2/B0fMrvVimfjAJYpkS5HTni69JTdgGLOaA
27kO0KCLNgz3plKnOC3RDDYZwYvz/JxkrnkuZgk2MLPJ2xtIS6uWb7n3pos/y4+gIWWm76EkZQsJ
Wjn5QLKQ42+iVOeAA3qF1lrA4ejsPAeVDEeB9AO2neac4lewWd6J0c9KCKHjH6dlydpNC4Fhqfhl
NwvAydnfViHDm2jQQq9vfCK6vwqhbpbdGicRR9TYDvKsYRF24yczoYemaY0p3il5CcZpcdStv7Dq
EKauR6v+v/PVCuQPLQK0JTUlfilBnc5huxg4vAvHtHmKzfDa12CO1nrAXbg7LnPyTRfH5tnLJszd
PrtNR4uEDL+mGV6MOAY21BP74ezjqS2hONCL1HXxL2q+cG9QezEjSe1dGOY5715klueiHbdTCYGj
mJt//1cL9qmkIOz6z8QH1VwwGTwHJk1XZtVyY3cWftTeZataUkwEsx0QPy7yre+A4rE6TfJpBAop
bkJaajqsXcvH+TjanrdRSPvdVOGPtbMXT3W4JxJ2DpGtYTcCvsVdJPpdnM43esz+bmY4A8qctyFC
PEDepCI42TKO0RT9gkCKfDSPm9ekzq7+SMRUzAW86Ueo3vlimWzHq23y8I1F1v2SbNE1fntqbPMd
r3f2muAeYRTcBX6Dw7sn/SdsSJufp21uBw5xGmZIbpBiswn8t2fm8gpy7XdE8+kFdQOYv8OdmfkD
HC50qaYfyo8KKDQ1VezvSpNoDsU4FjM1kSvMxlRsUmeUgcM8O7d4Ikp7Gu8GBXeSKx70mIrkSZoF
409bEuhkUaWuYwuT5ZFXmpfclahFWfccbG9ht7eRdbJT2zz1nYUhqKpTwuJnsdz+9AxR9zEH0U2l
OAC+/y2mEj/GtCjubc3/N3Ok8qj1tVPsa4yy2I/4sU0PQW3YK/vKiPI5NRFADowun7/bu6pH37c+
8DM+gyNjoEPccoIqO3Y23x/7Vo4bOWl1TG3/v4YaSAjNZ5If1jul44XZlgtB0H4KRww2lRUP9yZG
DWbF+keSt4oLC5DdFJmwoq3XNvPIK2EySCs+oi3OupEsFVDgztL4RyKFpMUmicaLKJCwmNxDz/Xo
2ra6+lEb3V2kDr0RZNdxcsuraYTK3qP6rI4Q+ceLY5Cf9F3iNnP6FYfNx/fjDE0AgExLOKyubFLo
LPcDJTfZiFzV39e6CWB4TITeGZZBEGrm5jAEXPvFZGZGEGzTHhmbnBGpl/u2p9Bd2/JRf8wZ5MNR
v3KjNa8x3cjFnIKj3RKhNuX2T/LnIqCvA89I06pLplBzZhqGQWjzjIdxc3CHmb2MifkwBB1gLVeQ
Z2liSglLyDQfJa9MjwPPG8vuQF5pCQUncmsdw3i2v1TB0NifDlWR5eA4DfNs9jGGJgieUE8Q8SE/
QI7Dv8xMgaEz3bHusu60NhdGHpy/7yUnoKTHIbgda90/pgrh6fpnW3v8mjQMeccZvNeBReR6L69f
fI3yWE5A0P3M/fxfDWJNNvufWeHu7GxxDgNOj8CDaft9us8lQmFdRBPRepxEkWP+iKJevzlZev9+
66xht1at/6tfZ1v0WzWqsjkrNrij3Ytzv/zl65dmcOhdl8BJx0nHMxouqjoPgeUcVfXL+s/g1ch9
FGf3lHP5xuSj2SYdm9p1FCF7DzciQ4dFHcUP5wv25PbIjkBOtXXIXeoPo3LFzo5jXAJ9eWuKOH+1
yjB9hB0CXHplL9PFp3AoL6O864DCaopph00xAyKgl+KrqFGUu32BRc6QXndwJxY2z0YH2xAMxZST
oDqG4em7yE5qIKQTH9lGGe9GOWMUKuvsk0Pfe87HkETm2mJX0ihrH4TsWNvZ/hlogQ29qAMBCSJP
D07as3itu0tSs2DIpkae8wr1hM/qaJua9SMK+z8Z27bbYJngyBwz/9W2MGoatm35RHZ0KepDovwF
buP/KsIhZQVKL7QOGCkSyUdEUneqy/a8dvY9Kp61yGGrMmyJJgl3JmaA/cxs55mPKedlnhoMbEIq
b0fpa80QeAeki4DO5VthybvSyXQNVa/RtUl4ynEridVQ+SEsWn83ljhmPSnVqTOSmxEzOanD0r8U
nmk9HFG/VZY3sCmmeGf8Q/C9EsO1hUAec7Cdw6F4xGCrHhEo5GaO5LkUOiTsuYV6smwK2hpfarxI
Wmw7cp/ienQAe1DkN3PHBGhT1qRQdJHD1iRNWsKlqt/rJ5zKdcTrr8DUZYi+8sV/tDw4kf4nrAz7
zahCVM0q9hDq+qgre1aAm/U6n50eulOCbaisfJQii2HXzgNnu34uLeX/y+obb2/ZBPtGYcwsCQa9
WYFzcgBUgXRuEJ97aI9duzW3Fg3w2ZjA49m1z9bPVpqoQsqiQs3hYX2e7alBirkEfkZZlh0U/Jg5
CYtjgin8HE1oZCqPOqjEFnPo0b76dhWdvqfSpjs1L6WJ4VhlI6t4O/qVVDL7tELUSapB5G/5aH3W
qWuA+M6awiUhxluywlD/cPL4R5YV5IFJ9uuUfIDCQqt/ZgY9/lDUj8+FhQmxC9VWTr19NcLyL6ue
aq4CXhqIZre5UJiJdNHsTPrx0zW1tX9lGEOzEN6lUNPDxm/AKrzEf8CK+rlSmLLs9RAthjndGgOU
d0bUeKfavyJDFvtuMlGcGkjcGryPRPQh8+3q6ZYz8cIHZ9PwmsL2CHy3UoII8l808/nDM8TPNB2N
F5W7zXEGpJ64UXBxOnUIa5m/Fy2KrqB/Y6v6KCQBKjyp/kbif3+I0Ie6HBn6EjV6uLINfmDpmAgB
W/5beSA6hM3C21VpgCNajMjDMtS2+RBQGM5JnkA/QwI9LwOdfpnvrP/Ls5BqJZZzD0fE2bTKuGu0
heMlbCy5LUfEYrNHqgRtOEsH5tPcuxxxrsz3Ii38zTBiummX9qpLRlIDGJMg662XgtBYCsK541ci
pmYcID6LZS7FrGJ4Wv+gytzsnsWKACDjl6sbnpmB0VCYIIf7vsCaigdiqJly2GVEiHTgwL1DtF89
x30NkkExs7QrdnYV+eVxHd0YoqIFzuPpbgsXyFDZcWsyZ8arKogF9mxU0r6gy7fEVsta4UCj67BK
r0B9sr6QRem9WBPSqEj41jmemmVg925HVntTipxGK8z0pjYuEaXMv5lX/gk6CgsKTm839jlJz7aP
9aglW6odioMvHGjL/HhPoS7ZODIc3Q623+CP0hzUgsRFEdWnakhNKE91dB1snpqEo8fqaF/d4sUi
7/YyZx6GhMlP8b7h2g6wb7Fxe5o8928P7w+DWzyGBQ/xTrhRd2QjBnYnrEnz9cmSXguMJJjysyz+
e2FFF4h/7MWcHxXmSXOu0MkgmGXT2B8M3X4aQz7/MZK8edSlRG2xNES5l4hj67+UWi1rZIWWaJGN
GHbh4+kHxUnJ8ruehvHq1+NBMz6AT06micd4ZkMlXgI269VnllLMNz59oGtXJH0zxd86AZmpbFj0
zqsYOLgN1J1SJ/VjioM3PZIrF4/sKzyiuItMN4y4cWD7db7H6D7esb5X1z4o9Nug5M4ZLXNvLrce
Iub+0LrqmLi86QzQ5L0aehZBFlW/7IeNildO/4duan9XQBYh2Q1APCqCp7wv4wPGyJr1rEVsBvDx
sojjm4upHHAlAQrLTKdxCdHmggwOXvibo7fbrn9V2yMic2PCI6dGJFd+EfKWyl/WrJl2pfyHC27s
Y2xJ797GlSaty/3BpDf7aNisGCpJNn000C2A6KN0RT/vIYdcVyGji5IlKqN+bySEU4jGA2BuE6OF
S8kIDXWqM6u8Tg6xEwWwXanz7ml9SSUfPTbizr91Y5r07izEcgLx6M4AwpEK2178DvIT2yF8cnlS
naAw/jQNJt9eLcYz2RKcp5LeuCIcvKgc5mVkoskix4BvZyTlIUE0C2x9YdLPH/3UEzYx2KdA2c7N
dPxHgTiOTOXWuhYOxMz1ZyqLDkykRwdA5yEvboa9ZV6aVblg+cfShakhG/MsyRP2VTafSEhA49qC
ZzTSbRsjF1VUu18dCEUSLNUxk629NyqHX6tsRrLYSZSsPQgpmz6322ffNToAmlaB4zUP9wmAkH00
LKbgZWcadjLddSGNotW69T2bv6dj60zMDdSwF8Nb6ujH1Ec9caCMTk/LtyZOq7mU2PvGEbVWv0A4
m6oHeQnkwqm4VtTQf9aMsxcBiX9Aeca9bMLOmnKAIzmf6WPdopz1LREcaoM5y9LaDAPUMj3rEn0/
WWg80tZHUXfs/LU6cZ1Jwhgs42Bb2J97izWeYJKJHyHkMKGfkFJcKyMmPXHZUlQU+4BCyhbsPZr6
gVE9KoTgogME44Qz2vCVB8RuQMacEiBZudx0I3hSwWbppGVonZTjtpiqgUCn3YQatp/NPfd3f2up
Lj4tl4OtU4jSnT6Krg5e2ZGyeqMEoM00Kzln0Aqbyd9VrbD1kHy2o/YpCexusx1xUtxdrUeICcLR
ndnMDAgi5OF2kObHojGOOvHyu15kKoVh/2XMkpZSzF+eZWT7Assnh0JA2JYHn2X00gdGdRJjPf6Q
uQRdJl1+n1JrP6RV9qPu1a5xnRAHofGB0RN5uUf07jB3Z84NJunRH9gFDBSoNSkfkPMFhNskJf6u
2jxCsOpOE4jhTWij2pw6+XDLwNsVOZDvuc0uaVH9ij3jFjAhY2CWvBWmF/1xibCwxbCx05noAxaG
KM3/XuQpu0YFhJ4Z4xteL3F0ZfXwc1T1ovxwvBhGtu+0exdk/2YsVLWPiTokeRLF+7JDCF1L/AnQ
Y+CFC2rmYNTERj3s0wixN/gtVsbLYVqXY7R3llVGl4/HIvcFZQZkkqhW9CnKD3d+VBqwfAntkvpU
2PTcHRO4ZuT5CR7tst9sS5M7VFjEhPPmTMvblCTi32jZy61faqvb2+SM1GlT/4xRTQJWx+symzaz
LGuEIlxZEgsGzFeHEs1TNrdBz4J5Gs1fmWcw8gib6YeaIhi8nls/rx+rqirEFbUE01B+1al23w2e
9ytSq+OskAR5eQ1iAuvsSS7LUfKahyNFMWs796pVvuk0kAXb0UetvegsdPXTmSMIVEPlbqVgMNp1
tbPFw9Ze1uJOQ3q+9wR52R4xFCVw6P1I5fEST7V9Wa8Um6TQl9AN0E1U1m9eom2NTKCvR/PNdJBo
D/SwqH0N8uPxjG/bOSXKBjT7uXHGABlGCq8cETXrrZbQBIm4qMn09Ev7pEm1Cd1Ha7j7vizMYyec
O2Cz6CIH5GXrC1C2pvuWT1zuXji+BMzffqCZL1V7c10MNWunZyMxOvtZ07E5pb6xhk87kNXeyePu
aI0eY1/qaoOY8E2ObOC5M7r2GLQY+VS5HSy//RUqdpkcMjDvMuldwnzodwrVvDICJn1rpTdF47PN
GGpTLDN75uJkvCzzgSxuMkDQ7OjN7J+BH6zhicaau74owzBwtDblNBx7K3oVc7QbhCWA1QWEQ8fl
6XtIMeOH8UYDTjlTMUHI2c/BDz/F9FfTJD/N0YG9tPQOHOXBMc8IRmM4hVxkntROGn8PAib6SIru
7FH8FMz+aY7dZic7sFtVVr0OWQqOBcEB25UIdfmiIEjGOTxBS2WCuwgDjbhN3+1i/ooMzKPoJxr8
/QNt/2DR36yHa3/x8YqjtIScFdTyy58ZSfAJXbCNLevek+m7Au3n3siC/DciPkShmmG6U/6u0njL
ZNYFs13fmrGovhZ1iOn69mV9/xrwta4kNHh2RrWz54fwW05HLmjaQ46Q3hAvnjsH9zY13QcTQP7a
bih3pcJajipsPg1MS3fpDGOl9qt0mzT4ldoshkA6I561I4Se60soTOp3Rs8MNbOgZhaKdQphKlhr
Dg3DTgGv+KgJpJuPbCVIycqmGaRnP/t3N8xZDZUwS3RnAXTzyu3kBtUhiwyAutAZd2tdnXohEMkJ
l5Mhg+LozH+Fhky/G720rjeTbRnvkQ3B09Kmt6td/cjr0rtFsUOGbQ7uJfnTFN5w8WvM53ODZoyB
D1UaumjQrlP+EoYx7vfea09RRU1WMsW510jJtDCjd8uiokM0dIlUae8RcKHizwSZazXni2cTWtCg
2nxAoh/Pbaj/gAAensGczqdEJ8ZJikMvreGFZZbA28GLskwBjbHL7qS/8V/GFmf3m3i5YHVPO15G
Q7aLF83HgFtp7pPxj+f8oCjy3ic35E0I1C0O2D0JAaa8GjTvK3OEjR6BxRWli+1oed4RZ+wRN2aH
QKXEBoXoDlTv7ZwZ1F0/iOkl8HITNei71WeMj1MrxXcLvoEhgOd4m5KmG0YqBS/jH0wXaxMbepiT
HbP0b4VrEvctmVuFfLrD3GdlsSjXI8iPpwEG/JapLYt+MySUQIXNZ5yU894YyOFBsXYapzo4xVG/
S+zyqJEO2ftFwthafMb1PPs3MZbDuU+Hl35ZUKiwa7ahiSLer81uXxrp3U7xBK5Pi13p+2AO48ki
w/ZFDAJqnY3ZIErGl5ZRdP78FebYn1WXja+hky1YHCjOWS2O1VD+MYcwu8WgHpeo3vUT3ROzelIF
O94GuHOJimPvlsur1g5gipeqiiEIZnndHeooHN77NgdI3+pfLifApkjHzyIG7TlZRr7JumQhpTrN
cf0orxdZaGXVi6aDWC+LlClgtg6n8FR+Zob3c54H3hCJSuwzYxW8FC1Co7Zln0CQznJXll4yn6U1
ncxq9j8rkiuRjoGvwau0bDLXARnTxa912Dj7kdrkqsBMHiSYpCOz2jIQ4sTVJupSwnX2BW6DbZpq
57mKOGjXpVCRIm7yxtzajYmfkMpg8BdHjKzbHl6Q04XF1rAGGunc4mNcTr98xjd47V7W1sWYqvK5
q6k71yOdjsW92a776FzioQxy7xPRXF30LwfoPM2ZNBQYK2wMamBkqhDyg34RId/SULUdH0p/6MfT
+na30so2QOnUm/F3kikkuwXAbtNh1mDHIFZEG+wtB+9UlpCPQulLf+aDae0sz9hksU+Yhep+meSm
bbwxczaB1fsnIX/J2SELOsDVlTGqOPoThirbwmumWkHuGuuODd7rFMnYMo8QQHr8BGX8RGzmOUVu
XWcunPk83peL7M/wfZprNya8Q0KemxgEstLQxckou+apjxx65ML/blOV51p3xhkYcEKKb8zOAcER
roEgcc/i14BtgGSZ+fEoQGd7VXqv4oafxi27A8/l9Gyr8I3rr16KiPjUqfn3IKEEz6VRvU5jFF5l
iez6e+xR9A0MX2Oo36ahLF4iNFafkrl/YlZsFaMoPts6uXwvaFIbx6hBQlsivPEYBWYAj8Jjaqxk
feUjV7+1jbmsWPHDLe+UKeLhhoSIkMCwa886mP4th6LfTpjwH/4oPlQ+i6/ZMdjEI0bX/SJkzILf
isJOj46+VNpTlzglQGAwUcAYyrxmYPkH/d6j7vwxa4JNRsRaT6v4hXfi3YdVx39cMUcagU1Zpvnh
9YwcWLlh3vNR9yWxymHT+GSuyOrqA1RKJ8GkbbmB2fDt/CwZbkObT+hhx+Cd4QEK9oEcZrqNfJ38
KRMvfNz738UEe0X/kl4FgqK3geeBmMHqx2CjZcItQLHhWkspLJvukcP2tVIMbkmBvrxvDQXSwE9w
Lkt4/EzbX1Iba3E2ud2xrLDkr1cmCkPIr24EIEMIsHZEfQSwMmP5RSfVc1mkWOYVEoY4rOb90I0Q
0j3/MzaGHwiZt6gCSDgaZ+8UrH+qLmubS44ChxSDt8gbPsIQ6ABED/WWxNkzuBXWR32Gbddtx8NY
GD+l1uzLKUAQl/ALjaji9kWLA5U9OE4IB/F6TcJSOdc1DHchDt6YsN1juoKKO71VLYb4bHbfKow6
zThOj8msz2FKCqbqUW9V3SBBNTFYKUgqr5CGEl7HVGYuf0dhdLRCG8xDnENd7T19pIbJaGAPBprp
aflUdzAQgCjUi+CqTayrCFvnUNtMvhwXycd6q3WZczWG8BqzogUKnCOYXuqqJozYswxyu2w0bkVL
AY0c2d8Yxr+ZQxxS7M8t/LIBDJYTHHWGXkcK+09Zq+xQdCimZSLCH1XeM6IAgmYo/7O2o/kYgHyB
umw+ZatwEnhwsqGp/DvzEHy2TIPfC2n8O7DkdVrLAXUHmPm1tebyq+yN9Bi17UfjY49MZ0t+9ZWH
bn/scBoKCXJmKVPXsmE9Hw2fhfJcRvlWRZ7xmbaSSb4V7b4fbllC02D6f8FTgp81EEB+ls1OLSn+
/BDsIvdtuvdsJH5rq0N8GOas3DOR0/P7ZRa0NkSavhdjN8sBvha9m26mgGjJtfUzrfx3w+9wKFAI
FTyeZppOGzHG9U8fvezThYFN+UBUjihJYXX9LhvKzCCJNBmsR2J2h6bBDg61bDryVL7M3mifCyqz
l/XD1jQuORoandhMOtZgwomCYnTryjRBVMM9ZIXD/DIv2/Eydv5eXx2nYbycIZl52MMSuKkoAld9
LKOd6nsS5CC2RWNPUM56XrcJua3fE+/Sj1lcqE5+oGJvnxISGBm5mNc2NNwDcjzNgBHfFJ68pWdB
ZZfjpo6ZQXmD/yJqqAWOlaXncSzsvQX07oYceNpCs4pPaXVvjEg90ogtutt5V9PqADK6fzWFRUDT
CBY5b8CTDA5u4Nj3Nt7kkByZd68xa4f9uolFsHZo6lffGO/t0uE1cf0Jd+pMxVX9tKoKbWaqkG3X
OZ0aTJlGpcEHnkPW+0S/Mz/EiTW4/bGdioIas2wgibJ28EkkzWeV/wjwjIkwO3c+Kpxau9gk8FK+
VH01/cIo32gE1EHK+CPBH7gbZm28hgnjy9LZtr0ytpUMPLaeRHrMObTN3mzs+9Bo/HpVzSqKKip8
rWDWBeUJhqP9pB2f17ReHDHVmwyn/C/ZY41F2LJYo4mI4iBNjutHYQYuf3Ikq3lzHrPbyLiA1ID4
XLeQn74/78McGUcmkkQfBLl+cZgh/XdVo/TMn2feVnJ0FkPfWjpwf+fIYSQaoIqVcuNQEyHeYfPg
T0zHAWccRdgjq46rAIsFPNJ1ls/wsTxEidh0kcaGK5wfzpylj8pXyYNAi9dlhp5PcQkpsQ4OnRfx
OhQmwTBSf4XiqZvy6B4kr0aYx7d+xtGXpaDVY7vbz1Ulnz2JnMZ3I/2GQ6RlAYVDLTOpuddP+ffx
xgIYBTOSGS6Rd8zY+m5E42FI7eS1jZutJP7vtn6JUVR2LhmRLaPxbW6M0UuHHvdlnLv+6LlVeRhK
4k583EeIJqfz2meUdbAvSqO+sC2j5xITVXoe2ge7YW+oWx19mCTmmQhctLRKZlZUbMoitb6sOyYX
U1FuYkLrd/gdpdXA9a0F5vnJRkCgDb3TBtrzuIW8KtyaHeWwGE/yKM2/oqK8+32UkubZvsQmqvkq
TuRHWoG8CcYMdSF82RCr6hcugnxTEz1s5773GvsseNaJku377GxDFEcos2gMYIjJMBCHiZuZvxFO
bKGxfFIkGqeFFlvG0XuhzQ/bJce8iJHEPCMmzaePRofWPfTUHU+IWKX7iJCuREJsUrOVjxHJxZ7V
a7LvZMD4E414xeZrSxPQbaLW8B5h1pFl4Q9IvDBVPkUeYI7JZoLTy6h4BpTif7ZAWvolWK11qw/H
98yLKqWEEhq77nFIx1cTitG1gW3ZGWaI3icCP2Ux5vN9IMkN22QmNH+meMRCA1dinXHjjIJnVoA0
n+wOuNLApCiKffcSxbK6/Ne2ua51nFrv0/eH8KtV1bihm+RabcmCm+YZGm/X0mriqDrkHN60EwiI
G5/1G8EUSU2ual2fzNS8lFKQXGZh5iSKaT/MQCEV+TbQqH0A1jkczGWLkNBNpS5eLmXBL3BhaTHY
1++cmDDdeqH0WSypa8homLD7U7zx0T7z0FFZjlHWb+zcms7fz94qI9p3GRsBv6+i10wjyCzoB58Z
z89QC5YAiUqIx5gE0bHoi6+0mKNDUCd/+G2iN6RE3ZNOTNgljlt9usybt6MxomvX1AKi78hRtRKs
Jt6k3pz2ni0VX0XUz9HwiKcbmvjhERqy3DVKC/uM2KB9daO82Rp5/LeHY/XBzc92UIpsB6SQe7Uo
g1MXO9MGbBV7GkVKganzme6hhSrf1vMJeSHMnTn6ESVz/pftl3/C2OalcBYl9yQ06Sht3pz6OrXP
SSdO5rDGV8XNH49Vbx5l/8q0dr9sVCeqSJx/3El8LhsHMuK89JDH1WsG4jt8uqC11/RVvFAFSvON
2XAT4LQmWB3k3LO57ASx1qRka82LNlQ3DGU7lKkik/57UJPMJCs2l3ObOieEW/VhbDLvSw8pgmU7
jH6J3siPvgn1WfcmvH3dL3ol24T5GJcX5ujJJhcs8HkOEtI/m3dvQSrqJje39mhpEOhm9OLY5OQ0
4LCDFmpXDwHhTPyG0DF6jWhgzPD9IfZcF1aumeMNCvWHZHt+khU+CEJY8QB39SXWgb5lLbHU2Prn
/0qPxkAiuq7s8D0xJSUWboefFcIUkyZykuKS2BT0oL2w4h/W4DGKyvL04ut4/gKFypiTypn2fKMX
98cQ9menqxRrc6whacq2DNHOm3Cxh5QISd89XxTHxmbe1enQRsBSutcixJGyfKfzvDgXKW4EWlP1
WaIi3Tg2W8apHGJAMWiCAozltuca//30TmSfy6VVt2LEnNLkjUlpWIr4TcS992YT+xhH9ERFA+9P
peMlIlk0tvB0yIhNcyiZ88u+L/d5RBJXUwQGTEkeiLV9SogsxgRTAprJ4/A2Cmu8aDZfRDnnzfl7
CBFkv9NVTtgpl+AMPzvZfS73ZdL0J+ntxNQP23aZPnI+A4cK++/xNuhDMBQwatqR8lb3+1j24qZs
/3NmhfoZud5wMvEe4GEeb43R9+8paqOnoaznrzD1QTDwZ6Fd0juOoYHis0V844cFks1WvrDNN3+m
MePYPhfnKex+zosOcZAmMkAAi8fRbfU7DpbfHfLMrZu1mPFVb3yOA4RrFu4PTbgBMnvsVU1nvXLT
g0QvM7br+f9j7sx240a2Nf0qhbrerMN5aJy9L5TJVCo1WJYsebghZFvmPM98m36WfrH+aNc5nY4t
Jht50WigUIAlm0NErIjgin99fx2+l4A1elRhMc7bClhbrroeF+3MdkC1k17FP+UDihNa27yCsKFa
TvTOSStqXqLkU/2dfNtwmyDI+JWH0aaEspY0N25JDmC60OTSlcKB3DbuqUEM0BvvnLn6L7CMHKpK
x4oUVyqkRd9/YGH4ynaMQv66HO5N6r6SOMEoiuYz5ixcpMY/5JjKjjzsle2QjA8/DyqnJnSg3Oaf
OXrpb6Te4rAcO+LUACbZjSA1vc68ShDrXlGHDlVr2pMkSJ71gtPzqku7y58p5Anbhq6VOQlMYiBS
zdBdWok1bPI8BkQ5ZPm3HhKLVwXps9fWn8DzTxdGp8b3kS2FtxS/mZtNNhj6Vx+cTsbyBgAfwK9d
auUtJhLYflf1fSDX6HLnPyUy/pXakBz0US1dJsWERRqMnJTLj96QK0/IgZrLhvO8xFHSXRrCuQ7w
4ho5fsYBdnjCQunFUWc6FEqVunvq5LEEcU69+GyJZEzBc8QqOVSuyQTYhUDinzodMWSFGx1K5vfo
Qcmm9h9Szrr8/pBkTxz2lShm5soYfdtPD2iuQhud9R0w2sHjoPmdIYGB2Q/Gj1F6RH3smmi9yTE3
U7OpC4TH8UZCipyQSxpKPDma28F+3cTvourpWq5InA2lcetnr6pFxRkPW2IwW3TGg07SyCUrQ/Ki
A/5QAXZrUhtImkVljNkHh4LXYHplcwmeMmW3BI1ln3OsCq8k2EWGtK90VDZGlZt3U6p2V0rTPioR
mYlet9FaVNbH0oFHUGW4QU18zlM5zKppZdqtnfTSBszJ5s8//uNf//kf34b/4b/m93kCyCWr//Wf
/PlbXowVQJtG+OO/PuQp//38N//9d37/F/+6Db/x+Zf/aE7+rcvX/O4lfa3FvzQ/zX9fmbv//XTb
l+bltz+4WRM24/v2tRofXus2aX4+Be8x/83/21/+8frzKh/G4vWff37L26yZr+aHefbn37+6+v7P
PxXb/tlQv9ppvv7fv5xf4J9/XtXJS/3H/Uv18u01qfN/+5evKPi4iKL+hcbHUR2ZRKaiqVyzf/31
G+UvxdFJEVKYYiiOof35R8asFfCPrL8UFXmS7diaYuiqY/35R50Dh+FXxl8mu0VA+rrD0SnH53/+
Vwv81pP/p2f/yNr0PqeotuZf63/+Ufzq8PkNJUwe0D9rqq7w828vDyE4b/7WP9i+hXnM1/LBqKK7
CDWAburfzMi+7mcPFDZD9+jTrtSKsMsQzY1R8BKM/n3eDwMgNG1/1HB/P9bxY5jz7d56DPn3xxiM
Rs17dlcHNoIHWyopqM3JzDYOeg87IH5mnY1XkRtDiHxjz35XpU5SF/LM9zJSn4FF33kt1kJKp7zo
Von6XrIt6iNUA229le6ULPnQt5hYR8H4nDSgPYcJeLGZR0z+fv6gzOIxL5UPSRt+ZoP3rA0hFUcR
yUvKcRKqI1TwOPssgTGbVqi7Jztv3KjkIVt9ejUgg/pgD6PJvy/Heoccyg3k5EOZtndWGmOYUQfM
0hxnXqDx/FxKyrfMBHyrFTcDdfMuHJerLJEfRyyokTvxv7EnI3W6dTVGy1utqzm/ty51KCaKxKHD
xTpBPIsAuFV4+TFUHzybCg2HvHWBJ5PJRqsNcYH3ipuxiD7nmXWFQJlj7IEznbq+7Kz+RWV2m9fi
q0KZ0+DV3UwN4EQ339tx4u/srE+ver+g8FonRV7UNw7leG41Qg0l99Dy4wGORjkmyKnMD5xBKZR4
dO85irs6/bqqsfC6RNrxmDYHztJiyekOo9ffJ0lwHRnTAPAzvms61H0dULFNYHjWR08D4jNa/Wcd
0b3bTT41lE257ymDDQv/MeIQz3DUb63dQEutVaS3fvJJy9WOwRcbfEL+CobWL6eVrlLVhWefu/Ao
HoFqdSOV0EANPTIKoUKtav+OU+BLmS12aBXzMvlsOZB8TfnZxMvZ4VAjrnqUTTUrR8woVsoyYalD
5pk6yo0D/c+x+AgFzp520+F0GyvmwnPOPz96ziAr+Drn3PzQgiLKHJxSKJH02uBBDwAANoP/rTIY
PHb+IdGix4mjtdkRQ56VIZsqL27yXOkvJDO/Of08S10+//zocZqCw8PGTKtDl0KWg9BjtHid2ef2
yjx7Hl0+CyimpkS/YmNT3ECWuKmbEf4VWOot2yVn01mgDIJZ4Vnp+Me1jHWOYTzkrukjG1LQf3Lw
zvMb6idrSGB8AWgzYMZKws98Djwqas1+3Ho93RbzMH9jLtVYTo4fdj4TaiZUbwdDeaXQCTLiK1vb
i5gzLMPw8YLRVppFmWfnt+40D+KjZjGYDcMU/e1BAV2uYvRjlilN5F92KgjT1rhG1uG2ZHxQWfza
i/y2FTleKRYDRFiwPBaubEiy8tA706M+2tdRDDXG0QNs03vzRxxm3rYa4YzEfrsJx2gfmcauks2H
NsYvRaoa0hchEpuhM+Dt+DKZLsyO6qrDr40Cm9QegR6SIl573qWRKaxsJkhC0xuhIDR997kIR5X6
Y6dgApm32gZS0bDa503+IU2cJwQHGJjp6cdK5Sze9g2OlWvfVX0yw43Sgxj3cD40MCjiW34Iv5VM
4P1YgKlEMbgtFMmtU/n29ChSFxYNVVg0Jrsu+0DXyoNFAYxv4JpKpV6dmeh9Tfji+AlgaD7Jh1JF
4YjQApLChlTaoQVpS1r5XWWXez49KIgqP5Ot4SQ0dcsCdGYe7nV5eGlRQU9VeDMaEVlkyr5OP7e2
MPznfdbxoMwyifMSzykPcaW5WaqBSW5V+2Zqih4X8LC7w/wCSCcHheTvWzwgesSapp+/NmScYCT3
zSWnhVhNkjdAcWmCYYNYGSNNdVKVwlIPCFzmpRjrzILFGGMbjlyepD561jzlacy1L44Ck4MECw5Q
4YtcK4EL+echC7CRmJlCFEFcU+sPJDrrngpK2k+/uDLH9xvR+LMjj6LRg2Jn57pSHFRMmU2cPuH3
HMhZvlJ6vM+z9i6uPtGf18ak7fSquZbx1MwS3A9O339pD6cKS0JmN1WrMmYPcZ6A+J0LqZmNcdyj
3uOeT+CNo8esUxpHzVUuP8Sa/q2QygYBvwXChOPWS1M3LmSbkvlkNIjp9vuQDnAfDJDTTc0nop4q
EGWLin4KBspfi6l5b41AoEIVq/LU3JLqwgauu9alDAJshjgzC4D+OTZ2d1mrUlKFW40j+fvEU18m
dWaT2h3WFyknk4qE6Bm3CrLPlCwyNGvQtCWGcBXKH6xxvxiYFbOL8O6RJkIRzqW7Lmue4sT6GGjx
54QSLGwV9tTK3KS+ti8C3x16CPyYtHw+3cLqwnz7c8Nz1MPoIqD9dCqu0AMb4NovP1CpUG6LjpL7
VpMhOAawTrWK0wcE6KggejwqTKZMKHZBvKNsHsB8rL84QeFvw0JPd2CyMOdsmkPF+nlRDWycTz+r
vrBBUIUls8sbv+y0tjvIWo/c9GHo7rQiu9e15DpP23fxGM/VwTdqWsL7g7KuUjLfWtO9bZdbDn3Q
QF+BJL0bQJTmwfSjGo1v1jTbHhTXfMTuy5K6JLx6a0vfo6m5pCqcN/UOkaof8BC4jPMvo8mhsgc+
frSqh9i0rlWSFR40BUl9n5iU/aFJbB6M4sugWjvfZPaCAnT67Rd7SliDKZFJwqDHJ8KQAA9rZWE+
lsAG3EapwivFJiHrcT57keM2scnhxjIe5a004dypIP0Ipcrf69FUAonOEreWS2tL2V7qKiq+ApoO
Egyhw7T2sAsfXz+X2qNhJY3oQagAbw5RykHkBmSwfxWa0Xhbx7n17CdlT5aMmJO11kJkyleW7+Q3
uqn4DzVFjGi4jCC8t8OofexT3PGmSa9Iv2I6amc45OW9hh/onNgw65UtjjnvMN6a64RdwDj4JOoN
JwddTLUTTAFoI00MBbYOlV3nUNuvBUXjVuye0Rbm/bajGuvCbNE+4V93E03hg1V674xpeikGdmsF
VdGoQqPA5ZRI31CHb1yEOpQwDQitm1CetDORH1yoasQ3jZUiJ4rJo9VK+Ll1/HsKunys0lR9n0lx
vNdUjjNLCVO0JOAXpUKaKJRhsRcNRTDVGD0YHvvAeSM5J8xBFNQw+ZLPFAXdkwVEpEIhrqcHDF//
zpagNw8IgSiVmilbpl5feSMwuqqb9/lyNlzWnfmxiRu22Fbuu51ND6lAOF2LZPjuzBEt7GOUEuIE
X7TFwZMamqrg86Kue+p3ELrNrnKxv/H9ElJWlk9uI2G/pwzA6fEZwmVQQ6Fd5srHeERFqBvPZKFn
WvDsIRGbVzCBgu2YQa46/azKwtZFEbYuFAdnuhXhYhDHNhWUzZdmLj4yZPlZr4yXXKUE3DE/qqr1
MVWDd0MCUi7J4e+FpkTlAQcaF6Ua3tep8oJi9WHloRYmREXYl2jMrcFgZaQ4qKwGUxvJ835JbR49
DvMxf+qfDZVTKLWgGj5QdGUbRhkOb7CLK4TnFsAxACvwKAzlFuc6znhbz18Jp8UGE7461Q79Ut3I
BZ+0IPBkDaWFodX+pZaYhsv2abiKcXC1JPMdmkGZU+2G+nGTYlUr5WtvwMfuXdDm8k7qW9jGipxv
8AdtVpYSZWF++vkNejQ/KROHvEWrdIdMj68oKwC8CCM+97d13X6qutxFl7JtM6xNYDOkSvB+pceW
hpHx+04SJIOsqAkqdQ8vxib2LuW5TCcM7evAs1EWymAssIwyrG08dGDsvae6piyQEgFOEMG6D85w
PWGIYgfN9cojLWxuf6bxjpqCzjf6UlGGg9VxgBYh+dKaDos5xM5eNPCRV5NXwSz2NZUs6jfqKy3I
H3VyAZtIx+9ao+bZhWLxLQ8B8kpV9GLiKHj62X6u7G/MyT/3pUfPxviENSINLbgYjDfJ6fhfPDbL
PyijdkAq5vj9+Vjulmw/IRtdI2y9b0i0xXwaU6ONq5KiyfvO7grs0ID8sJ+Ew+5TKa0pyYNBkeRk
Rp8ti++7jJoVKqDerTz4wrZKmReZ4wdPJMNyGrs9KGX3ZDSO7dYR57eNBPqpSj8rcfOl91kf9FE/
6HrzgnIPI/MWAq7RBnepSXF7SP2y3lJnSmUS5ZoDYZANJJdC21yL0Xnyeqt5hSXPLCSUMr3RHlQF
ga2DG5pSDvEmlLPv2swmR4LyDq+3pyKZnm09vwFGgaERRFT0FjxdqaE6sVmuSqTGFZsxag+lQm0u
fzbi/7Mzgv8f0/8OA4VzkoX0//1LHNbN//qfvx8ZzP/mV+Lfsv6yNcuyTMWmilCVNTruV+LflP+y
bV2VbdNyFMdR53Xq78S/Zv3FiTNJedu2FZvSK7bPfyf+Ve0vS9ZU03EMW3dMmV/917Pd/xonv85s
3k78z3OYOJr4thInEgXj1NicMigBIXACh88qv0RjlZvN1VFj/H3D40TNvM9/6wbCDtg0k3aIPW6g
SCkmzPkhn/SVZN/SpYV4bahLjMEQGW6CH9iFjBYWctVk/hrJixmmpZYR4iz2lBB9FeI42xzeFToO
YSilbQr0TrfLW9uAueGFfdQ4UpmBvNPE7n4/ON69arRbr0TFVVorW7WFF5CF3U/QR3XstRxRVDLo
tqJwkyF+qft25fILrc+502+zpa9LpT4N+OpaE04+ce8ZsMpBGJ5unqWHn9fio7lY62qp11WGjVfg
aO9b+VWpdk92Tu7u9A3mC70xLuW5X45vUBhQU3IPPA8EDOhcH2NMFzJq/6wGmAclZCuJv7dWavpZ
nl/w6D5UOoLDng+KBrT0MhL4NOs/dVNzacuw+CUVv60uWQmIpXeau+roXpZatSVnFDqfl45ywEPU
JxPA5zR8AllNjSs9xWZ1pf3e3I3NLyYEdo0Au7MHTJ9rUF1dUu6TAdseddfkt11+VyP/iexdPOws
SV0JmaURJ8Q7KOyqTgvuiOKYzCnl3KlerkxTb+aw59cRwj2pEvwt1Pn7RE0uG126GpziUs+o2dMp
IU4zvN2bvWFUaJ6b19NDcOl9hCnAi9rBq7yc91Ey6l9K3H3K+3MurTpC7MeotDVlnhobqFsGXoUQ
1Fb2nm9HpuoIcT/pBcp3OTLcUWezhk5/vGQj1F9NCsih855eCP4ARViEfwcGtgoajMba5725Mmzf
bnPVEcKejIQz9XJALtBqbouk+1j4f299FheMpUsLkd51lE/7CcgZJ5X7KzCXMX4Xfrwyjyxdff75
UWyDES+9RIZHT9bnMnJs0DfnraOqI0Ty1HMUnc/TRjSWO5twjeV+f7on52b991lWdYSQVbw2lEmv
Gm7bK9rWtqOO4myp/lEUnJGpfaKtnFIstY4QvbqhdnKBEo8d+/g5zRzgarp73isIUaqaKSpLOUQc
7bdgMew7ndmAAklmtqQ5ay1VbSFcA6o8DaBn3CNyVDgROMtTHF+fN+ZnFcvx0AE/ZMKXheeYe8OD
EululVafTjfOz2+jNzrYFkJV4oix1EY8Pa3ZHlz6KOWR62nvYSreZ8ZzhR30UO5Ar28tWbrGj+is
pUC1hTBO9BiBYtgOIH6Maz0x7rq4WznSXpjfbCGMUzhaEhtKmLiUPZbI1y+8BvlH73w/3WQLQ9UW
AnnUUqfL5V53s9lIzO66SwOTlfOuLUSyKpsBtc7D4MKZmjZGNMGHStfO+ufh8lZXC7FcV31e5GQZ
3H4q9yPnOBhmbJ283ZdO9ZnR+54twfb0eyxMG7YQzqk+KJMT0QeVkt61OUdWOmD+wXzAcHhlhVzq
ZiGslUjTC0xqBndSR9NF4w0zw8YdOhkS+7yotoSoNqsR0ldRDC7F1d8SQ3/kbHdlhZzD642+sISQ
rnKjHOMeoy3VxG6zG5QddI+NoevvrQF2eyV/ON0RC4PVEsK7m5RQU7ocF5S2v8Q1hUT/sNLHcyu8
9QpCCMNUsyWqRkfXxPwlHoEn2KiZcfZVDBT1nLyleIdZazPsm6eilqNaQlgnnjGVlV8OrgphABnm
BRgs1Xlvdsiq4+BGU6Y7RIEQ8ymdN26GysQw2j9v7bbm1j1auyO/8kyjqEa3CONPmZlcK2nontdB
QsT78I8o+2WMxZx3UwGFBemMWF5ZORbi0BJC3rMB/3qMY8rCbAAySgXPX9u0QUItbtR9Of0KS2NZ
CHYtU1M7BknjTjHItix3M+OTlOJH4iOqnfKVYFyYvSwh3n0ppgBMIWJqZdzDKD5EOEArZvgFU2g4
GhhEaUBDT7/RQtSYQuBHsZGVktYMLhaRn1KVo2S9ClfSq0vXFiIff6mg0q153hrx9JM952oKqc04
/eAL/W0K4R50qpThJDK4XWe9q3xAPV6+QTDjwrs4fYefspE3wt4Uwp4xRGF+lXELDs+GOtgikd0b
GQhBcyxeuujB0RC1yTsGASRtgHZQwwJyrn51yPkiSyEB6i1QebnDzju/zvn4nP8OOM07JOfgEHFn
xyYck6Dt0DxwgIrvYbUy6y61vTCHlJoW63aTAkrysg8Gy9EUJCtTxML3p2rO9zyaI4Yot2ogKuxo
oFBZ8g9ITHanbWPjWc2/xPEO3jVwgJVEwcLcawqzhk5OuqnrhMnQ9jeemVII8BWjrosc53ZvDC4m
1DLrU+/SqBJmkUAzbblVY3ji0kdHlq6aqgODOnuPYvNF30kleIjo1u4PMjVcplpuh2DisPWqBHao
JCtz2VLnCdOMHxuFpIQ0cIp2AP+FaUNZRboyuyxdXJhd2F7rtuHEo9tW1o9otioCipmdd3FDmE76
prNiXwsHV1OBX5p+9lJm4/vT8bjw4IYwncAsD/pSpm8GvfugWtZlb0oPpy+tzGHxRqgbwmxCLa2W
BDYW9nO/I11ovK8suhnVQXPPz33MGMsnjRIh+2IcnwcSz1RMS8rj6QdYGOWGMNUEYLCw+cR1PdHR
1LVIkDQt2ylO/97A8L1HF642nQsxdSWqFsa5IUwPnTIWjcG3nGtn4wPwvQ+VE24ir7pyJnnljGqp
u+afH80SVYL0LFRYKwOzcnaxXwWHnmLn7ekGW7q6MC1YMnUvVF8PbgPqlCwbn6FU24bnrYqGMA2A
vpO0IionTLOn4nMflujfHSArp599qbOF8I7MQUnt2hhcPBU2lHBvTaqv+uqTpAGFgzDIyFud0ZY6
Woj2RlMgOflYDujQI3u80uVieJDZW1SatJZfXegLXQj6ugJqVE20lgYjLdQyqinDD6ebaunSQsxL
asRcL5ejq4SURDX911Tpz8vD6ELIF/aAAWeD8qPHLlYxfDhpzfa8pxai2QTr3PoST43XdUbNSfvU
n5sB04XI9QfVt4ppJjq2heTCZBzwaZFeTz/43KxvTIP63A1HMRvL1WjGeTXxAYt3Pfhhw3yePzXm
L7aWQtEiWtkaLgxLXQhfz0oCtVM11ok++W6O/h16x6sq7i+hu6xMcUtDR4jhQLapDxomEgxp/nmK
cG+KrZUAXrq0EMDjFA2yM3ksoVFzX0fZx2Ba+/76qa15qwuEgE1kWBvZxMRmSgplo19zD2+0yrob
o9s6Z9+YglS87ftLE9Vk9NjDG2KrZU3dvsm/swMbqfg5PRYWlkSxAkebtASXPaJ6CsdHn7N7RLE4
1dvu6csvtOFPLfTRUAO5andWgbVxVqR7PTMfa73Ynb70Uhv+LCo6uraOLRPcX8pZQ0SyUN6APgPx
QJere70L6PRQNXMTyrCAjE+oAzcQK9yRn0dOcKvg20CT6viKnH6cpTcVZoOukSTP6JgNylI9dJr3
4Dvm9rxLC5NBMHF6VhlIS4yp+8jnysFs9JWnXohQbX6bozZEDw04QUaVWPjaS83IkiLpK4Xxrg5c
cWWfuzTEhFnApJh2wAyDhRB96+SZB0ySUCsF+tN5zSNMAQhb4PXJherCnrgebPn95LTnrR6zQuK4
ecawKkJZZ/haPtv+GfQBRNIszuxXYRLATajUiwGzM8ght7g87CGbPZxuk4U2F2skzAYyrwzpwlUy
9VOoD481jAw8LldmjYXBLpYyhAGKedUg9AaVsnOTdDRG8h/Pe3Rhxe7kGiXpOHI4EI7fkmL6nCfW
J6urv5++/MKIF4sBHMcMAQdwslF57XstNpILkwMBRQk+22bjnr7HUvPMvXIUVYms6FCYqO1Hbrtt
zPqQRtLKrDe3whsLh6heN20QJIUJp0uOEu0rWAr4DMqeQlE+j6Er6PZaVC2NICFq1WpMpBqQnSt1
6bMOy3BUqarJ13L3S+8hBC1gYLzAyXS7MhmLorEfKYEHsLVVIb6NzuV5/SCEL2UJGCnpNBb15A8x
5iRS7nw679JC7PomDr+OTbJYC5IboAH3VH6tXHrhw0EUCUc6jmh1yFOzS7gwxuRFgjHXGvWlJ99g
HL/Xy2lfpPnV6RdZiAdR/Vs1Vl0HcQRtKALdEyXjgDeKEe5GpdSugCpnKzGx9FZCWFMuBi/PqphK
8Z/YSG06Xmo6WnPEofVtYdfNxjR6ZzOo/RclKY2VKXbp7eafH0UiznaGYvl8cWem8m02z0RpuGnA
fFPu+XJeAwrBrqdGXzTzZwAEX2SVzs4z4SB75bdW9b6dvsVCLIqauEF3rMF0OGq3fehnBvkivIhx
0yBTcfoG9tuziqiQBeUTyTnzrWs3Owtpvi2nF3mI2dhcD0j1blSvjIKlNxHCXqMizQwyGqtPvJux
M4sLx663DYP7vBcRIr5PzKlvgcW6bfLYjp+GBrmsBKcP1mg0KE9lsXKfhRleFMux5ag9S/MnN4st
5d7HI/4JvllyXlJFFMqpOlY+GiWZLr6+NUy0IBneGSXbnJWnn2PujUVEVMqBz81ABnL+7ujR/ewr
nzbRTQN5cWy7XTuGKxPZQmfL8+2Pgg86fEqJDqcOKnCVSLF385Y4DY2VQbt0eSG2s8CQlSlnJUcQ
jYw4SoJbOwJxUHuKdt7XpaiVA+5gJpTqkl/P48dKbx46cqoXp4fqwhCS558ftY5lxYOiBxkLLJ6j
104v4QqGM8N5FxdW7xZmul8kHAwkQf2aA+BhkwZz+7yLC0Gs90kteVAjWbuL8sKbsqf5w/H0tZeO
HUTZWx3Z2gjTBlkRFojVWODS+ZzmhwgXELl6N5U7Y2pfVhNnS2NIWMYHiaqg0WQ+0uLhtVIgqVvY
WONEsDJG3440tNS/d7IaYW1vG7xNbXcZsMsfdfoRF52dnVTfOUw43WZvL3KKKIBrgHApIK4ml3LR
Z9nxD1HsbKpC3mBDo5/V53gD/P4igeQ0HVRFzvdL/O/SwJkuNdzIz7y6EMrRTFjpDKZTw8bQxW7f
x9raRnOpceaePwqzoNAqNrKk9qM6P3hq9ixV0l3gG5clTsan2//tQQQx5/db1DUJxs5knuvlcW9H
1dbEo1SHSnLe5YVY7uWoHLFppOnlYlNCD7QcvOe0cWWxWWogIZrNpEM207EBnKQm2OTyeGuEMG9z
3982+rA//Q5LNxHW5SbW+kFDYeFWLaLcAjR8nz5T2LyB0umevsXb8ynO7r/3gp8ERpJl9EJpRl/n
sxwnLs9SYCmiGg55qR06JU+f1YiM8g5Y+rjHEWZlC77w5KIcTomzMc+tnjOUVv4cavC1RunMJxfC
FnjuYEEIZ/+rTzsni3aF4W3ayNmd1eai6i33alCBeIu6Fn6DF2R6rjsrWXn0pVYRAleqchTDIS4o
uLZu4MQ+pp7/dPqxF2ZlUfHmpaBfcd+Y3LyB6WyVyi0UJPKBQxtti3EM9r6krIzK+Wn/fatFxczv
ozIfJaspsKpyU0O6VCMLHE23LyX/zMsLwVsWOeTLgKm/12G1l0bYXQGm3odd2K9MzQuRKyrfgkmL
FB1huBvF5oFmeypIVcOkek/u9ePp7ljqaSFy+baRSrCNfBrSE3KVXXugpM+6tKh4GwLO+ctK48NG
G6C9VO2V0+grE+fCY4uSNzvSTA5PGKAFUo8mhGyOi83px36z7pUarN9lbuo/inisIWHMOVMLPxas
fGXD/QdckzLIVI4UvbZ58Kd6wFXB8fDSNMoJ1mLrqNLs76r219Td1RCdbZzuoExKbXJZcghWbWwj
9u8qhke6csSzML5FJVlRkGORdBq4C6R7XfWuE3kvtd3K1Rd2g4olhI8KTBK/+Lxz/eRHZb4A08Ft
HjfOzsHYDDtB5ZEdYWFP583EorxsDIqsSLS0cycHNqb5vpniD6d7dGmwCAtgr3AEz2dK4fZlc9Pj
MWBla3vMpUsL4ZOAf2uB4iMhyeKbAnNlozCfTz/1Qu+KujEJTq7pDeS/5UB6tiXtO7s/gAZW/3j6
+guPbs75iOPNmdXIUl5PhetZcFT12VmXIre1grmlqwuLH5wLH/gADVPKabqbPH8r2/F5tT+KNc+X
R4+eqlmhJvgOuUMIaqCzt4mxJvheeG5RGYr+pSgb2M4uFL4K18huto/V7XFYmV0WetWY73v06L6l
Dx0gKQPF23jXqmz42nBnhfZ5nTpTI48vX4LyAW9AUbcvSdCVUvBeJYq5lYdfWI9EuZ6K8YTipQQS
+CbvAYz4Rxt9RQwpJU0q56zvfsWcW+6ohWrLK3OE0oU79U0IVV4L1ccECIl0eXrcL/SAqK3zRifM
arXES0/OfiR9Pu780RxmGpm/PX2HhTEkCupyJ6ohAVaFG5dxctGO0iZPzpNrKD/ZJ0etM8J7UNSY
p+80fZdVnK9G5UreYql3hWkSQyUFF13wHBNuC0khX8bR96F4Lap6bYafZ8U3NmSmMFtCAA9Bhjid
a3OaDqZ5O0jfkTbG9uN8Bu9A+I74OLRzaYP0k/V25wUO7quavI0050CuHJ+I7KHi68i32isjvTX9
6qppbsNAeXL4Vw71+ImCU5WhfXBafVsYtZvlB45WS0/53niAukLpi4xtJ4kNG4uPCNNYtGBu4Nyf
1fWiOs+rDCmnCamqySzQwpx9cPKtrvFWlpZkUaBXhr7ZpCblIrJXXloopKnRcupLii0jG87NsCup
qdKkenP6bRZCRdTssecB5keS3Z3k6gaJ/gsV6Ni95z9OX35hwImSvNEvDDuzYwOCtYmLS+nfGdig
blI73yWDsTKqF4JR1OHpclyOTZWBTzHQtDbhdFsZa+c3S+2j/j5VWamWAKlgtg1VPKox1JFmyJrR
7063z9LlhYDMQ2+yohbyixN0913bbEA0XKvtWiZ6qWWEaMSE3MKRjJr2wGnBNfnOqwe5xT397AsX
FxVrEaWsEK14drn1r0wHh1HNWNmYLgwbXdi4VJ5Sx1pMNXitRV/L6WlQgpoUdIoLbGpvTz/+QkEz
zIXfu1ZPyqZNuwImYBfXF1P4FLJOYxjJ/NI9td5whyHOV4s/WjiXtd5ZWXvlJzftaHbHJ2pAsROB
GTCUd3Hm7A1sTfrMWfmsX2q5eaAdXb4rccToC6SKaqLepnGAHVe91fk+kdaEQUt3mIfD0R3C0MQd
J2RMFY35mIThDy0H1UKzkdsqVnYhcz+/sYqIyjZ9skw1rSnvJN0KGtAzruLIdtswu7PZ12tZcdsa
TbQyBS6NYyHEDWp2fdOzuJkv39XecBmFZ4a3SNnumcwNPh4ZYkaoXDexlVz4k5fvZKxfv58exkvd
IYQ4/S13us/TD173LMGwNz1pj739XSmvBfrCLUQRW9AZo2qYquFalve5ndStlVcbqxgvqsl5f/ot
FuZBUchGIR4mgcgg4DLG2yIBezyW10lpnTdViVq2frSjqI56020tBVBaFb9vEvW88xqce38PCD8e
krbLaR4zqG+Vquogpa5p6pfaRQjnQDao2mh5cNXwt14ONTC2zHchnLiVSFsY/KJCzQohX07hQHU/
7gymld0ZaX7eRknkETetYaZ+2AES6/Mbb5Lc2FqDqi01ixCyAY6C5oT43vUizPJqmBsXYxvc+Bgz
rIyYhRlIlKY1fpLUgU671IcEm+5m50XGvQopNE8f1Co9c9gLwWsW7TjqWm+QKfWSC/W2kTZDB1vv
rKASVWq4OKlx39FK9ljo79E2JDt1DMcDZnPFeauZqFTz+toOEos+roDBXUiQ731fu+zK5sN5ryCs
0baCo8sQgwCRShtHrPiA/drWYSydd3khdGUKdfM07Uw3bfPLQdU32ALt5SleWYyXthgiuFUKqYKn
RIDoiosrp5L4Khm9Ch/O8DUdlS+T1d8lBEUsK1tDMR0q2/Ng5d5zC72xhIpKNt8P2iaaQwRvsZ0x
YCepDdHnNjO/aqZ3h9PxGvF1Pmt960ZCPmKQFKvOR95Rl57z9B0fKkruQfH4OEyfNelZabJgZTwv
vZIQ9QrFJGGTVGQ+cDLC2YqtAPbdhQtxNsbmBV9EcAprab+FRU8VduaG3ci9M4+8VuqnD71XZe/G
Mizc2h9eZNk/T6SK6cfviwer6iAbEhiaNJUeEstyYyk9q3pREYVuyoBUhwA13cHR3lFYu/GaYn86
bhZWDVHVVmMSyM68NV2dXWan+i7CyO15lxYiXubANLQnOrlNp3w/4Y4Cn1VaG0ILvSoiJfNBbVTc
26CTTcFm/t4KhvQhD+3LeExW2mbpFsKSbYz26HVVaLo/JQMWHoqkKMIGLVZZ5Wt4+YUFUJSsKXMB
tZexXzJ9/2mgFnFjU0FRjaGysileuoEQ1V1uDZJa0A2ZiW1HGnkSxx3R+G0MJefb6Z5euoUQzkEO
LSTQIWXlTdFtp1FKb/Wm9ja1Tjbo9C2WxqkQxAXurxTH0xdKNBo7j+TmO5B0xtfzri7ErtdiMNsq
DKaos7KNnN6kRj6e1/6iRs3D+3uoAWq68f/m7E12JdW5puEb+pFsDAamQHa7y91UeyZWdceAwdim
5+q/yPNP6uWprJS2albSJsH28upiRbTiBxQvz3NZ3DXT+8Yp6BaiZnyt21IiC4X8zpxORGkQuoTj
DRO4suxbZNoceBFxBe7OggUlzSuo5ZkMjVO5//vCXzk5Wy43awKL18eYeoIBViOrfAa/A22Cw98f
f+31Lz/7W4bLIYcEN4O1h6+h0PmVYzbx5Rbt9rWXv/zqb0/3/RbIbIMzCV5gnukqGHLrLMQgFnGL
O+raT2yM12j8Qo+y+w7cvA9FvJytIHcNmszvW5+N4apGRosLL+eeFfacdDX52KupeHvf0zc2W2FA
MYFqHVJBNv1olXeKa/Y+j0g2BgsdZEREGhyMUCxos7r05zQ0bZW+58XJFowWzSaSAcOyhCB3grOF
nuPE169/f/ifoyyyBaG5th77ucWWshICMmbp79DN+7Dw+LQi8Qn58lpO5LXSWtzY5D+fIbJFpHkQ
uo5AtY4UCyzQbdVAgXg4eJAs//v3/NnGyJaXrZ4gev8fyzToOUo4r57so2Ecbrz8tadfPuo3G5tm
6brEoKrNOUDjweoDnizFO/d5Y8BBvUJVW15qtjKQuVXyV5h47zr8ZEvNVs28WPmMWoJYxnsKFkyx
6BsJwbUN3Vht4YXD/3+ChqTZeyJ6jQf/0DDxrlSWJBuzrSFV6wkfbw7d8UfqmQDsYPYXd8J/57Jv
jNdKBgGyGtPdYb+ekhKyavRmm+KPojeQMd1C0EJvaRpA55FnMiiFLtNbG3ipGMhhNPYFSUea2PhF
QJYQZ+pidCUd15RCJtMBb40M63EayS9lLGoc5GT85hmGeOgdLq82gLmKubyIBkdpWPcm76sAdP/d
rUzlymHf4tugMi15DNzKrgt0mPoq6u8S17t3+XKyJXyDyisvtQY+Rg0CtFzQEcbn//0OuHIit/C2
wioUylY8GhHfQYB6k5ftoWrGG1jna+uyuQRoBNxlGWFdwo5AJrn+HAlzy8Nee/bmDiCBURqqJbiO
l0o9IDIWGdjXb5E8/TmFIFtUWwEyISiPYWFQDT11sQbyODni6P+qyugWH+61xd9cBxCVbkIMumF1
WkgSFWGgoDaNPggQ2/LG/l5bpM2VMBNQb7AJG2CE/CnV5HblVKh3nsvNdTAFRdyWPR5exH1e9uw+
Vu2NS/jK0mxRbaYcpAQPd4AeSsmge8XjGjJXpB6BlhcF+r3vOv5bgBuEqKzwO/wMOHslEKQtIPi0
mjLaYWrh7z/x54oJ+b84N/r/tRB7hkomjmnfuJ/cm86BheZSFdR1Svj0S/rh899/6NqSXU7ybw5X
JkFp6w6XMxGjfl2KH1HFc+N48M7nX373t+fXkUGXQ+BD6FDvpOUnbuwJ5+tGdHXlpG5hdkEgvEaO
qMNOo5pStkxPUC359r6lYf/31Z2kYumpxC3H1eNa+LkdxkPB4vf53S2mrmJhY2aOV0+svw+7NYDM
XVGAYym+gcO8doY2VmxbwGsXiEHvPE9DhZ3zc7h0p2gs8350YU7r5H339ZaxraK276cWe7xqdt8K
75nXyS1iuysfsUXaET8YPbj0AF5sepiS6BRQsh+J/M/XN8ktsrYrZrAF3K11t5Ke4BNMae8Vb+4G
IFhiHd0aarr2/Mvn/WYGPpVxFwSXlso4P85V9FYm0cu8QMjw72f1ih1s0V+z5xx4ObBM47S8gQw7
Rwnx378/+toObCw4DDxjQQOFMnF94LYELoc+0OiphWBfOf38+29ce/3L//+2PJRCrxZTriCn1f4F
s73uPZC73riurz18Y8csgJ7aGPFgFyaVzhY/3kUoHr5z4TfemBZ2joXGwXGieAlLCJSP8+e/L8q1
hd/YL2oBQRu6S4dPBhlP+KkL4zGXSfmRkuKoVXEDs3HtbG4cslINMCYA9aBg7n9OdF7Rft+49Ya7
v/IVW9QVJgqK0TmQPJOWoh5ZFM0JxP3rnajAHMlQxAKjZ3crcrz2Y/H/PUe9taMRPba6h8JR3kke
ZZoM3b5fEptiBpZDACZs87/vz5VztUVgeZxoRS7r1ij72in56MW3yvTXvmPjlT3dTRYi34hSUe1e
JckXzNqkNaAUje8fh9u8ode+YWPciUQkX04oFgyFecQU9RM0vv75+/Jc+4bLT/5m094MwL1KsPHc
qs8X/q3GmDdbjw+rDtA0826cr2tfsLFuDW1oR90lVp28HGD+e+iSvavqRLY8aNxrkbpGiI0EAZFV
0zueestwa7bv2vpszLuuRIQyAl58Do/e6p2k/RJIci/6X7d0ta8tzdawORnX6pJfkrY5MdDZpmNV
3hK+vpLqbEFkyH28iKJKs8MgPKTGbd7oT87rz6u4gTW+ci1toWS4sQmPIhbsTMK/h8t6oGi6DtEt
krtrj79sy2/Hc6R1MDlwS+8wwZmkPkYzcHurbOzKG6HptR/Y2HAds4HJNoCig4xe0dLbM9rs1lre
MK9r67+x3GEcedF2Pu7VxFN5Y8RuIOGaYtLvGA/8fRawZUQrknGEKBYWSYaY3NT9WQ/8fXa7RYr1
fumkv1C8PwEQex2Wczf3NypmVw5+sHHKpCgcixmWvtHVISk98Fiymx28K3a7hYYF8aB0X17uNWXd
C9Tcxjc+0PjJx0jzIQbJfiZcZ9/nm4ONCXujooBGY5WqhmWFbI4amMYmudXSuPjF/4UAkC1AzI1y
aCiQLIiIqvaVYE76buZanOrCiHwZobgsQifO/tDdjFSvQCvIFjHWJdAcrAMS7ACOdmRJa6YzraEF
8SmQPxfI5C7qG4Kb1PjjjQDwiqlsQWRAg64qZg5JYk/e/KJ5iqfywa7qjLv9hqEkVxZyY+xrmECK
F6JdGGe0Rye7O9YV3xaI+cZD+UM3yCMIFH9y1eMs/t29XjnjbGP/o6UkITM+auDRE+iI76t2vlH+
uXLCt9Cy8KJt6wYg2SESOpK005hL7m2PublChIepGmiO5bTf3/chGweODogMuQBiUI3hLzCMz3kE
+aN3rtLmJlg5YPJNAczrLOKdZfJJTO8TY/lPJe53B+Jm6enAopNv7Ojf8UGQjAbNrTbyte3dGH7v
cdVPxgW7DhwGkEsLQnDDJX1R7N616luIWQFifUVkF4DBY4pTG03p6EXtDYO78vJbcBkplhWpMwAs
pLbBY+uBhR4jZ+8briZb2fQ2XkAtNGBp9AgahxF9NRT5QQX194W5cllsedA6yquy7NCirgP3nYHX
NSUqPulWHStdvLMTtYWXETSpm6RG2L10PJ8Au0oLWrobZ/7KXbQFkIWldHFBMOfSdskhWcHpGK8d
iO0xOQTr2nuNK++MV5jvQSBvTZ9d2/GNETddNzbWt8EOws77ECjaYL5lZ1fiqK3YtRmph+Iz2soc
FOiuoJ9k2bSpWNYbV/e1V9/E4aqpJeSe0f1lJYiIY9fSbCD6ncWH/4GJzWQepwiSTTySGYdASsRv
ccNfOan/AxOzqKQrRYEStX3eJ/Ih7JrcM2VqoWZ14yxd+41NQt3YSSk5AerTVMiggzKBDFfzSSn/
0RvJrXnUKzv837D3b6H4IrlN5jjC4SH9eWyGw6DDg2zErUzryg5vsWO6VtEiKeE7GLB+CrQcdg7T
aTcujGtP3zhi6ncDC2eKp/sQqCfl+NRa9/r3y+jasy///9vKrHqGKHYPmCsmUue7WjCTCj+4Fd1f
8fNbdjMbFqxiUL3YcfcDrC97Ih6ChOXI4Ir39sW3Ur12hjiLtcDBx/X4LRpCVGXmotv/fXmuHZyN
6SJ/buza1sGO4oWPS7hEn6NycQ8en5OP7/uJjR9OjNcoh4bbbhIQP2CsfYwm/64ozftSlS1czHDo
omphLwYWHaEfmw83J7H/O99/iO63WDFhYg01cmRv86gfRtCZ+aTZN1iv1EvGz41he9Ek+0jxtNbB
t4roj8EMGbDCO0RjdeAu3rmGvG+4mmyhZT3iGUUHRMiCjXMqyprsGbLjPB7l9D5L/B902djJXjgV
7IYhKXcVtxXAPO/EFZMt55mCdrNLYjxdN12ekODgwGw+t+1OBP3Luw7blvrM74t2wT8MoK+0/y/u
qKV4LZNbJZUr18lWCbRtB5Vw2CAmwMh9sbDPibk1bnnt0ZtAG9KpcxJeKq9UiOfLo6P4FkfStUdv
rDyRiSa9hXvo5ySPTfUoA/O+TGeLK0Pqyb1wilEEatdjV2NIZDJfwJyxuC/S2OHGufzjPRsnW3xZ
2zWDXW2PKsqy3GvxOMynBBPIxVDupuXT34/OHxcJv7Fx1FJ2CQfNOxLQIuL/hOEgv5KaL7cmUq49
/vJpvzmipRXE8+YKqGLC7puB1Gmp6xuv/sd4Fa9+iT1+e7ZHpsaopriY7XBOFkWzTmBU2hiWrl18
mqf6F3RA2wOgdDr/+2pd25GNz9aNDRlwKwHY3afga00labLZtHZJk9qPHpKq6YvUqqZ7/vvv/dFR
4RMvy/rbJ/aNGCs7SpRxYnmuExekXdF+GAEn+vvz/1jHwfM34bfjDKKmJTw5BtzJh7kvJpI7E4GD
OnHgVNjZaQ69VLu1azOltfcu+T/w+m6+iyBYC7vSYzteAWMxs+EH2J2zsKEvWMzd37/t2tHb3Czt
0iRdCY6VXci1SwecbCiTxu/ikMfKbS4XUmKEHgJXuBJ9/rl1vcooFbcmbq+9+iZ4YIODoI0UbGfd
WKWa460nqm/xfF7Z9C30DbgKrwQpF0yesAcQdp9pok9ejSxp4hheYHYHjMotSNCVE7zFqoELfxZJ
f/mUxZ2KwEDXa8lKQY/v2uQtWG2edaC9i+JpX4OzVLXB/Ip2sLwBULhyw2zxajwJ48RUXQy2Kwnv
1F82QperDQHrq6FIH/HKs2mZeLTPQY3Dn+ehid2NEu6VQ7CVKSVdO4s6Rn0LrBch5KYCL3kQVHfv
GpWADW5sf026nkSijnbMNP6HIQzNeY7V/K4hazx+Y35IiqXySmx8xIusk/GadobG6fu2fWN9vun9
SUrYNnahypeC3RlZjO98+Mb6OPeSOl7wcJpUdk+85lu/LrcqOH9W2YiTLdYMOZ/nRg9Pd/BVol8z
ua5nJB4vpCEvUYe2dil/ecLe2bp+6THEz0r03owHMhXXkzREOcBBIk8V3o9Bm69/X88rV8IWmYbx
TWsKwAV27eD2/00eu/5UCUv2U7N0cHHjiWJm8YZZXTnZW5BaN4HNpJR1uMMk+wLIfPzPZaLs719y
7dmboGBu6VIrkmDGqBWQv5PQsylzGhh6Y6Uuz/mf3Ajbd7nnfvPInTKFIh5Wikj3zyjEY8H9vDPx
mWr6+r5PuHzabz9BOozELSPu53kWZebNtgTXlr5VY732ARuz56RJ2rnDjTl4VR5X9Jmu49tsVJ87
v6neuQsb4wddhAx8DzlPNb4x5h98oW50dyEheHnTP23BxvhlEq9EjqjNe0E8q6yMA1OnHuMUQDtC
7pUDYUs/EZd7hdSnBbBRMB8Fy6mardn7g12O0K2K72pvWT+WQaSOciUdGGqi9RmD3kVeysjfST7y
j63pvi5kdYeu68vzusz9vZwY5s/LcbzvWczPtZ+0L6oC2WUlY5oGkLU/h10BuFMSkOUuUnH9GI6m
+RK4pjrQuJDndhjhP/rSz/q4mQ/o07WPnqjXO6CVTc7nqntxs0JdWleQckDz9H4dV/BzoahfTQ8D
3hpMR5hmietmzlqu9GfarfpJQp0hVV2CLH2MMFaXSgTARRZLH8KnihRfdHuZqmS8UVDlxBByGkSg
YYUSpPgmyqG9VyGUX6Oo8851UHpgCe3H4yR6iLrzxN2FVafS0nf/UgIs6bCoH0KjtThVs5fPnUd2
QDOpg6lomBnP/uDeun5ZwcS1M6ZzWVKs7sRCt6YJXb0kL6ypM2qnc09Nc/ISTR8qSpe96yGVYz1V
PlM/6XYJgDK5P2HO17GoQnYbniB0cZ59aPdg2qzK2nGq0lm2d0mo6WGJ+bonaD39E0xmODDL23Ss
TZX1Gqhed1H+JSsn5xloBlTQyX2FUe3cX9ooR+X22a+8t3AOwMY5yu9FZL47VbUPc6jGzNfjeoiS
Re/4HMtjGMZLbhfh1+nU9BCyHZBhChJqyG1G4mgtHdHWVV3ud2O1i+dWpuG4GJ3b1dX7ulr+pcua
PPsNklPwJK2oaCQ+FLeZeQAJlDo3IDSEfTbhyUXWz0hI8PqoUKV9twDFmGAgiNHay4sidgefDyYP
2nZNVYgZb2Y6tNyHosjntfq0BlDE/MeWY3vWejZ5MbEXGi498GxVDAk9qHBnrJ4PZl2HOXV+b+/X
QYsFhZaWp0U7SlBlqiEnXVnvzdI6qDcjet+bMWY7HZUKU1Vj28dp4ZXIggC7UJ8QCa3yYQ15H98r
TxfyWS3KTTlrCZYtXkrup9Gk+vWuinQy5nFcLv1Htdb9jMlEViZdvjaEkAcT0hL7DwD2gRS+T3Jl
+1pgjUGrnykT+SyvJ6WbfU17NCikLO2PuJM2nQcGEk9/ss1nlACqeV/DsD9I2lfTfgzqyu3UMunm
blLr+g/WMH7U6xA3YCJbfJlCzNF/7Io6qO5HRwlNRz+2zwurxWcDppgzzGtwaVBAVSTtFtBDhHKq
PkL5ak3ygAwR9Gp9Tumu7xr3lU5J9Rmii/qoK0dZNtLBxelqhgn0HpPvn1RdQJ58hFD5sk8COpCj
FMbHpZS0Fdo7oLoKIQlKgzHejVJMxTNGtFyUSudili2zNzUYcy3YpVvju4Nhvg4y4fMu2S2oYZ0h
DjI9o99Lu7QZ+FxAcDvqzFOJ8FIdhnaqXSZDMdLUA4yiAa06JGnyhFmm3uYqqVSuqqlV+yEYpHms
A5OwfSk6hWRtNTXNoc/hPvpV7zd7voZ0yh0sqTshMZJx2sxt3H2qXL2seznpMHkK2kS0n8O1i8od
AAJ1BxQHiImrVDmI/93NMV30CbP2/j+tCOPpQ8CZj7UGwtaID3XDnXosCtXh85nqpjYFTXv3U6BE
Mn2Q1WqjB8k8oEHrZIw/YtBVRI82EaXMgtZCntTU4aTPTJnSR2bLRvnUoQgP7eYVXa37oZ/4QxWP
SgxQpmLt+Mi1ic1naMN1fQr+kWWt0wpj44mX9nzQ8+clIrE+JQuUC2GBdlpnA7QXbfuHvpz65nmM
h1Dvh06tojgqzL2ZYw834D0ndGr5lPoltk/la9QadPx7q1n7j51GtOHSyEGVHTeRWhaXgyKuph9q
UTA/lyUy2Z23NlRdNNpICIo9FjEcx1pGeSna4LONfPvEC1+BCw/dix/+0jF2xDuE7qWSQU92nZBu
zQLrVXAw84CRuamvzWMfxTTJF1rWMu/ALl6nHbCPKFpSQs4sCnApFZE1U+o6Pbg8Ljkr8roHJ9iB
dTN4doCN0HOqBtp0O0rHXqfEbw3I1ccaD5sb0Ubgr+xw5gCCnKK71qyufHRmYl8mx5cQGx36Xbrg
zhDHRpqCHi5cxlVeDcXsflRlZ4ajqdZVp2OJ13ngxdiSb3NLjMu08AsP/WKUnp9hq6o8Ocwn9C8a
mlpd5vpFhTlGYOIo9UI+fCkUd+Sp19BkPsSBn3zqKkJiGPDMvFTNc/hW2GVkx2ryI0iGDAu5XyKI
SOYziyaHbqheEE2QpIiywPOjJQsjv5enta4H9rr2fTOnshlKk7aDGKYTl2vvHxkCOSxNy5buUZhZ
Y4h5lW17gKL7UKSSmzpKlQemzHtbJwvdSdM29JWYfgY6S1ZduIccYyuz2pvj+nkJtFE7w1UVncI5
gg+3dpkAJ6isNCcDoj/xQSQJGXZEsWB4jQxmc1Jc5QmYf9rB1h+Sldckm1Hvi8EYN49tAx9w6Tai
tjZMuKuDuIEJFWhOhaKA2GQxUBOmA6Q26vMkw/gS2o29eWE0nL+3IdxLDvb1IczJ4NbXIAwiD+40
MerrkPTouhMUfFhe6mJ6FEVfBFkS93ONcqbPloyRyUBTasRQ5H7WSbLYtFACdB9J4v0bCNB/gHAm
xKFL3QK7eAbDE2lxxqLG654YWI2bFxBMDt3Rki75UnJC/c9V7IETJVOWuemfeGBJAtkIIEvFfbyu
TVPuIDXjhseqMmGzH6sOnbIEV7Z/dAoSbOBiLOj0oi+6m2cWVi3LlJRyBiPZYqu9wmhotORwJtRM
+aVcAM5DO5WAdCxWOJtDRzaqsnrqpvAnvJwV+6hynrxDEJ40qQDhAgWoqG2qr2HQusdJaGhzC940
8fc6mZw5cIwwtK+APRXrXsy99Y9rzIVLuY6Je1mow4ghmzARvEPVDlOJ8czIkIWe6WLMyWMC4nWS
NqLIVjpwnJkiEE3uZKwBHY2HwF6CRAQTpYmXXw2a/+s9ayLgOhhxYCYJi6oM7lg5UjNkbnZLD9Mn
uE3OM8a/+UOiavnCG78Oc4OxwSFdweHfoArLJ5MPsWPlo1cl0ZB5Pv7gkURQEDiuYY+xyqA3tHzj
7UQ/uhIB0kFBXI8eEsNs89RoULmmjQskct0QkWeOKzF85RZtiIwbGYP3xeuaCE4YWtMIzOIqtPuS
Vf6SxtUkOK422kcmpaP1wBCfmMR7nGpqXsTcdPBUoKXUexcNjX5ZVk7jOwYJK52Ns+mGRyIUDq2p
Ab9MjS0gIyNd2XQXosBBNOkKuIt7HYlF6qpXkFLtDITu7BMbi2HIYPdMHttVeShrlrgc7voITie1
1ozDvy7gC8vqAeKN+Vh39ZR3Yorr3FrpQ11k9SZbpR3gYMGdpbEY8lZC9RhvMXcfiGpNma3gj3/A
TEjPDo1PcYamIdbefmKiD9K2D5bmYWX+etajGU1OOfV/libwW4hh2zaGUkQ50XRWvkDLwvdxV2jZ
L80zqAPGKlvhnLv9HLKOPwKEDZa/Dkxb0YF5c0T3TCA8OUFIt05yFhMpX00/Wfmj0dSDuUxung6h
7+FjY5/gmBXTJLBdOE5FVjeTirq0LpGuHJcVyP1jEpYNe4qG0lv2eLd5vOcSod4O7Hk+WBJACddk
4BLzUH5eKUolkU/jczUvpM/JGIXRXYUZ82LHYrFAWwv0FuXJ8z3jX/yh53+1A6MiQ2iPSVYESx13
R469VFHmIprI70PTQ/RmLdGnBfu+x5aDm8eZgJlWg9Q6F00RqocqQJc1CyTOI5Yihqo9aJ6Dh1Lq
eTyZsASddArilGjNq8jM3xJfg7cydVXL2yOVrU/QG+ohyBGvqjfpOLJK7g1KhjwnTLj5GOoo7B9w
t6j5DeyaZZGPPaC/2bognE5xA2lzJHUECWEXQfAtFzNdY1hWEQ75Cq6f8s3G2rT3Sd8v/bEdaJTA
ouVo3woHPcn7IHKN+2W0Hv1Di2kN+a0n9SpzJcKweK5Fs9SvbPRwe4A6SsS5rtDo5UFEv7Q+7Z+4
8uPh52rjkgLVZAUCQ90O8MDdXCEtDCrtnZICELwXljRsyC61Fvdx6qvePEI/J0hggHp+aG3Q8JMW
67Sks22Z+YhtUcMTqGCW6pMoPC2/glasIWcKGggBsdeQmUyVtTkns5TVkc0+PIpwA292pPMBp0dH
EhSkJRQD5o9QC7ADMCYrQ/4RLIP34EVc9HeBQfkfV483D/lkcaem8ew10fPQVdgwhLljl0W+bvzM
CT4gYWctVc+g+q2jZ6jDjVMKDhwc99SaquD1TifYFiQZMZmzFbiffle4CddVyipngs9iXk3x2CUC
dKtD7YXiR68EXX8m49z03b++D4MiOxGvEXuuxDwBj4R6MoBDBW/sxxWIeIJEY4lWCFOHSM3kuAyy
P7Q1Lxj9fiGXmOZ7EUy2XZ4RWnnFkiUjU7DyHiAn8ImtHhIjsNbauM78qiMVStJIxc5gZwbLHKI3
gxJPiVThdVQY3Uc9FgOWTZRjypX1SJQLGxmaxmO9BF8QR0rL0hLwbfnLshmp65Rg2/cjFMjkUWu/
O42VKngaL/BrX8NkdsnXpHB+9zoUpY5edRshxQ+mBdmz8iL61Rk5lPkEtfYvAA07zNsn6yeN++i0
apyAtGoD8t3045QPs1+dbOGXHD0n3hzCzsAreg5dPEkrdpaGX3yZWUY8H5FwJkavOWsojiA+x5Yk
GLr0kre+wqWW0m5hIA4Y2WjPHq5WPweb+phkLaORj3NkpzffDtXXGMkIQqMWfJ2dqnCXlhoRmoe0
FYD5QB8W5+qz8fv6ONaoIPWdCQlgHdS7x0B4fEhUW/7weU+eZ2PDU5HU5h5CSbh0aJs8QJNP/7QD
Fzmm1eonJGdq39KRnjHPnLxeIs5/dbWyY5hcWGIQVPyUNZLsyW/9Vwe/dQKWDWKFuPBIVllDMLBi
+vqhUUs8ZN206GMNq/s5kqk/as/SJ6gye/nCou7MUfSRGSsQskKWWP/DujBJeaP5gatBvVIOp6L5
Gn+G+Eb8yUx6zMFtRM/AJE34wA7z4qLqizuCPXyzi15OBHJiryiAcZBEQTvZ62f6Bs0B/+Ag4ofy
gEZ2JeDp7jFTNf6UQ4+Yrnat/jWXvDgVBR93Wiv1ql3Cm/skEvpBNCgMLEgMEH56Y3+4sHnsUZjC
9vVmucMptGNaja1aS2zorNR+qgkCKwy2pR7H1GXtxAw/YfFXyqS61mO/A4OvqfMqYTgh/HKLZgta
Kh2UycqofuxndpEBUHZoVQPtC8Bb0oC2yAbD0Ktfqljgbkc28m/pd1ymgz+h1OiH1n92gYnm3TCj
kZ2aEaLAYKK0Ck6m1iHcgVfjGYXr4NAhSIx02begS97xoGQlsgtUE18aUHpCaETCF/mBlyO3KR4K
j/jnUPExhQhK8Nkre1dBSTewKBYsU8DBXVZWuzI0VKYEKiEoe4V1eGZBxZss7DRIJ7zG9Ij9zBKj
KBMO5G6E3PrHITBhtsJM6nyZPHVEraSWe4uI6gHxXHfABT7/6rv+G4qi5TEY22pnI2Jw2vqPiQ3P
fVeLfQXGvztdQmytqiuKnAYyOamQpct6JA9RSgow+udId6Iz0z12KQFoR59Qe3CgnS8Y787r6KMD
68UKGgaFYlVmJoHi0my/IN17nuF1T77vDx/kOi9vdK3fCr70qKQExTMvUOlUftfIr3PU9Hco8w1x
1rm6hBMqu1dWhs1HQAEaf4fC9tBBuCX0vhM3NtlQqCdBUFpp6ogcaGfWrIEBQdjc9pJmS7L4J/D4
yDqNUBh6nRfatikB00PeVjT6Bl6iKcewW/iKrXFPXitmjFy37G3QY/ET7WSTOg1xOw6kabqg1vhG
B10yCNPFX6HGSVLVjA2giX4BOWGkw7QYLa7YpgLfbTHEOQT/kEcnRftUM4GsdR4+ybkxeaICkSkH
Sv27Fq79c9linDYvoXEisksJIZtWFeVzH6BbY1HWTCD0w4dpJ2T95oEr9Tg2Clo2kOiAkbbgGpjH
fxEpWRTLx7siDl/mFu1LXRAkw233odHtPambe8LXL5JZCAj7DAJFXXnHUUyEY/k1y8FmOJgHF8m3
PplfSVScYXR3QYibpRIg6adj+1bZ+hEx/MdALGepi6+iBzaGcfzuf1nFgPwSN9XbMIffLn/sVW2c
LTp5xRxY/QKPcReFSPJWf/pSh6CnRfjQ/j/OzmNHcmxJoj80BC41uSUZWmRkpM4NkaKKWqtLfv0c
9rKB9waYVTe6qzIjKPy6m5mbBdbc4tyXt7sJu2a/Iu6l6ZjklT4N9KJY105j6wjsN58SR9gHmRou
9kKm+aE7BVh9a/YyUMJ6l1XqCY/MVz2OnhJivD0a51eayEPVmb+VU6sIRcYq6DjmfdLPO68cVZIq
0D/IPjoneh7BYPZF4FTTPut50+rBPifzcmH8fwyLEaQsjH0j1g/uFAbUXU8hS3PUw2TTq+qvPSev
TP8/iUzIq+kGT6NdAO5+Dx3luKjcXtZO//YVTHms7xVd+FaSfwITn8DYX4Wqn5QZUrDsnuMIql4p
CtrK5BFkEMWatQ8z8beOa59QhdBvW+Umujn2YUiukXD3slueGAkvwE7voeV+D0n/qYviJTXFC+gW
Zu7OW58Azyu9vs/MVZuW3qqxfnY7Ofq6lTPNhHZLZgdNdWgUm9IBV5Jx4id5tZt65RNHbd1z01ql
f9SivVRGz9CTk1FAbqYtbSlRpViorHa61hpWr2w5I5imUvFSaTP2Og07evWhwvYbPwPrtjj9psqM
bYtZepW7p6GIN0UFD+6mygE0fmPKdF/E4a4eCLkBFxooukroVU7rI+XTPWlU6lZiBFVOS0f1aD+K
mCuSW80xneJ92DVP5lLsTfB7+BTX8uRcdX5nd8fFjLbzUG1Gtf+qcaUW9kT5IE2EtCshJ9MbSTEy
cuNJBT6gilwi0s1q4MtwqN+gcz5tvWIw6cVXYmiFxyCyj8rmlRnY8pp52Fb8LAEBpzo2LrfLrqiH
YL3uuIKeSsg4ZTK8qJ6eySg8SWTxKeRPupBN5RC1NTn2rguTdG/G+VPbZc+0qq3PVkbpaXn+pZIj
OVgsH1i1tZNKc7W1hAXgOTwmkfrYdcOH4+hvSKeOpZO86C7M2Zpix4C3M6xpH0/hOWqSzIud4pRF
RRDZxa6aou0UJz94kG0sXd2Ac59ct08hkBJKH726GZb7IpR3Wk2HrIQwiCsn0GqGeBN4ZErUz0Q0
jVcWFsMWwjmvMrvUw4ApBcebqkDU3YtaphnlOo+DdjHfOQTupj5uAc0LL0J6eJDz8hBF5i/N0o4Q
hUMsnas7D3/dlN4ySY4y6a6GlA92tSyeHc+7sGDGpyFxxPg0miX/Ld4rk7ymkTgPdvUruzjApyOI
OKSYHsa3zIhwnKftiqIH0g+fFKvcJXn5Wi/WMU2XIHfJGW1tMmsnxUtjDmKztV5F1e8Vyz1j+/G8
Zi+nhGKzMntSiTUUOqZRorT+Nmq6TxRlr+XRHrz7XCnxc6ENR3dOA0urnhbd2uaw+nCyG9nZj2QV
/9huz5uHqqFCQeFJod9UzkZvjhlC8tHxe6X5W7nLoamXxzweNZ9z7Z4NxVWJmquY2729WvYPS8b2
hnLQWhAJitndMuQWzO2SWE7qTYb4yNTpNmT1ezhGT8YSbhiJ90lavFfNEthK4oLqFCdZG8/AZhc7
ansvTcc/Lc+7Myl+YsgnGddv5Rwd86jaDnZ2yFN7Ezn1UVtwL9f6w+SIQ+Pql0GjesSaGwKjF1tN
SwJTq3ZLRo6UMt3Q2L+mWQfnIs6aWrP1UCoR77O+5RAib3dQCfyr+8dJCRMwL1BwVNWGz7D/uN41
ROkHHPE34dJemgK4OTWH917IxzbSv6aatnCWE/ilOAqCzmSS71QomMLMUCbld5we3isKpHT7w6i0
gdGGvP/lze55UO1yvtvxeDIzFkjEEqdUX2efy/DEwlsA07EvI/tpjuyd3YWfzTA9KFoxel3bnJVm
vERtfhSGyjDrXhmWr8vcfq1PbFdqvtaO8aZc8p3SA6I12tHp9Zcy7UHRFPWQV+kTCrDLPMW5Z5Ya
qcwqM+QApduo2qF0y1dd6h+9o0xeJsxbXMUcv8mra0evxPpeXU4lKfUg1cZrqEXPDaLmstcINOs2
zjjuMxqxdU3PCRIaEVKlygcz6n8Tp//kjjzR6OBj22/J5fqdqjj2p2J8qMWwD/X8cSrc3TIY+wVT
uQ6IZ67KM/E7P7JxfGkbWBvxYriVcdLmqPOngR0HItefzSkUATP0w9jbX2BlhzYOsw1Cyj07cPs4
dD4qi1vvKIZngyluKvhjr+ICqWX7PWvxx/p35wLThHE+abbxF7Nw4iy5lCRI3GZN3RdpcQP22WNW
c+/m1o/75bWplMtQry4eojiQVulhfap7c5vUgSmQdw3zs2anICVUWt062xGgqGbUr7ZrnTCctzxX
IewvIhNEjsrFdMcXxZpfOrv8i3nWtXGUD8OFvuOAKPL02yzLfevIa9bWp2hpjpbWbs0yuo959WfW
p3sXF99xJZ9tYBHLTN7+edCLpN4toXUcVevaj/ZDNvGwqUZ0myzN2uFJHftasbwiP4i8vIp2DQm/
AVwHhx93NW71U0dCMc/rzu2ya6NFB9MMQ68R2idbLNtJhJa3lO7FasfWq8BaTRceJoujIM6qNwrA
RTG176m0T72ifpddflgr2CDTTzd0Tc9quwcxOK9FibFEiNTA4rq5ZKt2vXPWF5Ohq/LNIb7HMS22
u9b4Icv4RcAklhvUnNSWre4S0DBb1TwxZ5XHY/3qxnL20Irt+3l8wf+HpzBTf5ws1wChUXTYWeo1
FWEjWQPLlSrtYyKZmybykJjO7rjanuamYRa16g0XQ1AW3U+lS6kcuXpVOVj6QdgB6oWbUgIaRvPg
oemLaEGYtbDiPsW0xL1l/WS9eVZSsz8UCm2Cox8hlTddWwlvMTQHmZbqXpx2eUYG8HcwytN6ucrO
3Ikk+1ImzfUyzuuun5ytVMOvqTekr07ia1D4A145GMVb3ETF91AtLxG8ADejoTG0aWKVL4Bx/Yt2
nAR5PPy52kzRsL5ZkmzHSu2OlRMWu6xGhAuofixG7hqR0s8ZKNBen1TLASrtym8lqcfYG0G7/N41
Ydbralv2RuyVXfEZmabtK0p9tkjRmrkmoaO52B8Wzm7Wl4+1AFnF/KexFU6MOv3oi/mop9AlfW09
lbH10pKA7muS5gKKx+U8dd97JCNjXa7HIdHDenmZU3kxSioW50VSI+GwYzXfyMw46FOSrcNo4aWi
8dkoUbazaU8/C8JGxx8VV/zBItHa6lZZ7kLe07MxlqFnz7x9OJ8qrOIr9p7unscBRbkHf61tIDuU
hzQeh8/JmUIfcgmyOMmhQ2sL5ayRMr162jDM75Ftp8FY2s621wD+VNMtLqKCQljmSgViT7s5UFw0
OhHyK8I3a+epHrIN69nsxjVDUp1HWaYu+MQESosX94uUs62DWiRWYOJcu3i5mzBqK07huN60pNE1
m6qKiUakO3gK5a1Lqmnb0yMf9NxGL5JaEyOQYUfbjMwGDICcZuMurOCl80LuWa6nnw5E/DP9NilX
jWFWEKExvB2CbKOY8FVqxOQnWAmZvilFi3LGMJrqRUnnYYHLkk4Jgtc7d6Q5RDUQ+lEGhC0vRz5X
jRyogItoWmmd57DRkRpU+oQoJ7OE6TdGpH1i0J3WXi6t8DPniTszU3UnoBrz0GERDn1lLa+RpY7H
vAOeddMUZknrL7NoxWM8ZpF2Sacywk1TL+vIq82u/YhTwPRzWjSdsin6PjomaBQ2ZkTDMDYjBcQo
w6saJ+3gFaNTb9eUaOe97KRuBTYipiTIWZ92rkY2Fps01Y0bfZGe+3k4W4eM+/xguEa7mTqhNTii
VcM9m3X9OAyN9YzLTnqRMP6X0CzpEyZXOZpNFm958rOgwSN0p5Nu5Nkpb0SqsV2kZ6aFFqKwN9oU
a0dXZX5IXGDHyHL4AT04VNMgFvJWecVWnY15S+qS8lGNmvXRd6J8NHM1PQLUtPM21NqKcUeOD6k9
OLsmMvvBq5d08Odcj96WQbFtTw0Hd9f3db0vOmMAzUAGNhXS2WhL2h96vUinoAFgwpXFTmBVGKow
G3se8m72CwDX+LyMs0mmmMy37szouujS8gzeeM8aUtDwjPeUHd7smGhO7VvIkfZOZQUw1SnwQrMX
7QADMx0mo/TlSoe45AfTSjVVkGVm7Q2F9sqw0Ph8qMjLHPWUDMresN2NLu1HIF2Vx8J5I0HoxRbZ
W1ENNGjNLWrhLLF9udFcXrHTyry8IzJQHwB2HAcTrLrhP7X2j1rbv7PRjX7d24U/5f1dyabXrnBV
v3SU1JfIoRRHXGAdd3XhngcrSf04kQ/DNGJxmMq/ur1cCrNNPNGIHff3qqiivkCunFNqqMzCCyDv
Tp2VzCcGSgsGd7C3Wj0frFL/yFMNs9Zo19diO1v6WcOmO1TrKwjwd6JUB1kY27AqH8oWEVuU249K
LM9W35oetvPpPjRy38kAHexF3U16pHtxnrdbEh5QPGkQpICNNtNCzaC3CvVUc6CZ6MoNgqYsQJtB
d9kEpV5Wnp1xNJSR/lqFy5/1W4+T2NXt9C0waasHTmWe08B1Jp4hUtP6crd0w17p1M2kzbtYNY7Y
pVMr+0L4E6rIpRHHuVj+5kI8p1ToIBdYPyxNAT0qOJ7kz6Q4jTd3w2vGI8Paa3Xr0R9WRdMDMQ9b
aUHgqWtWzRBxQE/k2/cU0rmMKk+LlMs4mldrlltb0XZ5Rm6X6lAi7Ye6n2l+zGek658itj5nnfjH
yhYgKoCMjb5dP7uryF3ZWNz2RD/kmn5VbKaEOQYMklVa+xgNn3Uesg65mmOml5qrvVMcu9xqjjiy
BAzYWnT30V0elig+d0inw5SJuTJUy5u0zLlwm58T3FZazBO9oeu4PbhuLWNI0mLv3ib+ppm7T0tk
Pkc6vKQj7mGZnpu4D4wkPHAOZihM5A7M76Zw1fWo9BQFp4LOOWFZte1F/KUVyi1OQgIb5XH9RqON
5VrhvmfG8NA16oeuKdtBuC/IKIGOY1RV+RhYscokLGCFszSwQVuMsN0RXOCVUr6BckVICZCK1saO
JvdhvaJaX98cK9vXYXM1kuwXmgr92hKobffYW4vwBlQheMv/4qActG7yZo/jrkqTvTDQEY5DtC1F
esxi6TM/74fwURrRWxUhbRGK+LFV525MRiDa1iuT+nW9VRmRhQGSq8BwIJWLHz1RrlpUnlRNuxl2
KJiQ1B9DHYP1f5TgqtIFbHUyD/36HhHtFstKGi64LQ6HM+r6oA/lHkKRw9luZj+EMigEZ4Te+XX4
yUd8LHDlUpVXxY4Pg0AaIwGQCevTvxFWBXqp+xEVQCg85uX4uH6O0movqKJg4/MHJqVbI3jucA/L
XCJCOxMyAy3H94ydR++kgSYQBUvTT4fhFCE3yVzFj7ruSbGdkLapW3ayxOxZE/LI477RtHGr9sMD
h7nfjgz3LsAq0BsNurJzq29iwPn5oJhekep+65bXOin+wlve1XzwDVcGcVp+rUmSylxSdsE44/HQ
aOFP1acXSzbHUvvslfRmtMM+E2KfLV+GPR2qyuY6suyKELw13xVScOxe3QrV2YcWE5vT1E+uU+zx
qiP+zYKEMHN/vQrr85FMMlhiHYIyUz/bctnV0+pjF3JeVcXvOOQvSlM8DOEasqpWe0bWP/98Baz2
tjqBl5YYmPaiYztlu2R2PiheJzbSvp1oYHBQBh60PB28Ps09x8l+0VDVJ1OV6W5Jrb00hne0eMM5
6ZT5V9HiaDyCyhSNV/cJCqbQ0HPeOtQYg6XORyHD4R0lgYFGgBKjuuhlLAVtDxbg264tEGQgvdwa
fbqcaH7cBzE2xasjI+vg1HPyJ0TxGpjdqN60kTIibGgpbxjjyR+oXchzXCr07N4MXZRg2Kh5VQv1
wCJU+SYi5qQsyh6GvJ/pB+vYzyYYmrTBBWpm3PdiNwsXnDAEF0WjFTWs1rosoYwviDmXbdk5+qFr
49Kvpe7AUHUtA2+b7CatZL0mjk1UZCmaDoa+j1m1Wl9dlvEwD2G6cZ2kOzhJ3EyMQ8OXWdvdXog2
WfZVEUb3OByfSwfmfYgye/BMXQGxW5OkTJD8Tdyh855z49jrlXVIl+ytUjWYsHCpXmNQVVIBOY/T
8M1p6xdRsZhajtlWIyXUmw31FqdD5jl52niNO2V+MWTGXo0rBCJuJDzL6SPPThrYdoQy+5zfeCbK
9aGfYrHpe73ZuXLRfU1Hgh2Z2p8mxelHHwE+KOTmoVx0hcdPZje3XATAKi5m0SCLS186z6mungcT
ca9DxgCIAFRnq3o6n9CTaXXqdOVPby4TWGKh7GWlVByyWfk0Nl28HUYab5TQnfVt0f0FTt4/Wnrb
f7RD6vooQle5L551edf9BUn+DEV5HfpihZLgfcVsvNm2+HRXfQxLzSDYdd3u8Glh6tKa94mYI/Ti
zjPPp32Cuk+ORmLe5Dzt1bLgKkxHkU07xx4PpiJeHTsavBK97KkzQK7tbih9Gxu1LjWfIqvI9/NA
61q5Vk3RGvNATGs+QcMfFUXzm4vO5uBa+l1TmuE9ss132DvkCl2+0nmKfiiyatnFlCDPspYvXR3B
efU5m3i+0JwyJienYuKMKzW28aUVHSVKEa8eVE7PBXCnAZv2FylKX8slX5rhLZoNNAZSr1jrmcWL
YeUPDM/EDIvoCzfk3B9gZDYtGikPZZ+7Qcf+2EmZbvsI9lTtKpctZIc5a+7vtW3mHOAocGzbOC+z
9gR11njYMn1GGpYAq1Ets465TUz9qMTJBwLuR62wvuO+rFleUH0TNxKwI2bOZV7A8OPxNpfNdxJr
Pwi0nsq8V6DYGEl4ZazAcGus6ibnPdaba5bMud8bLjegRH43l5N6xrJD8QXp4kStAC7b0G1WUwyo
LIrvNUl0bjlu0ORlZzukH4+z8V1lILPXp762i+sYjjca1+cUuhfxavde4DOA+n25YVx/ddvoA9fo
DHWs866uG2cLvYOWzke1Wi4oqEcvydpntLkZYNeavyvQMEZlFLNULe13rZzKYzoDQxSOBR6ZH/M5
OYly3M5xc2Av5541y6OplGwVT62B2q60zp2r/sERsPXCTnex1kLZngMQBvbaL/V6COop9208axtp
QKLFoct9G4BmcXvlttZCFsvNtJPF8aa8QCA1tYu8g0TH76ozx5c6yq4TRbLSs8hz3KFneK186ucp
0+JrBTXMmpplsgcQXcylf7Pz5dAhSvDqIv8x9XRXulzJNKOMWJN4N+Z5ZBvAgV+zl7cwQn1TGba5
FcyX3ur1Pzmp7gHdHjSVFR1DOVqG7oD+1XutLw+hnM9dm+5rwzlrcbZbBPLtpYvOuRndS9X6RtO3
y50B60VbtjxcNkVceaWiX0oHHQbdTecWh65TWGQ2HuNuklsS60aeGkCDsUU82oT5vrch+BCkwPjE
bqBF9o21rhcu6aeWUPDregmKAr1gM2xq02AnQEU+MulcrJWRHMajVCw7QFIVblYz6SicXxcEDZ5U
6N1lqg0ISMx75NiCGVZnDScpgZBG+aeIlG8iXK+IXl6LOEqov/TfHeCmo4FDlCmwBaK/X9vqjjP7
IGmpnpQWuczEi7bu/VnRbvWC7hd3P+T6txUK1L0T7eyU05ROH5Ws3tyqujqDoD8Q+WtWL59uD2UB
p9F5NjZCtexvpsx5vFgorEpBG2z7pLGCyt3bxt438Jbl/DVysFNxOECMc0oWhIFNkDs/Fo1gZeBc
dG/rBiMt+lYWf/rMuKJ09B1+fAXIMi3cG7lNatrUgQ5kds+0cBHx7Jh6+Qiyg/VPr74lppWSqR76
CW7mOEUbaLj5R56OYC9N5CO2RKEE9jqyQ0Cxad12G1npOSqmrTIg7J2nIO5n5BEpkjtaWPaldE19
FAZIpPMczdcwSynyfEyUYKf1w/OqBKHSbrr5nXT1XJNQvTzOo3nPyfNYtBL4B99zrs2il9sF3+fc
fM2M6UAeIdKC6Ldr3/jKDt2/mpXbaY0Cw+pr6rvvSOZBWzjXIXN41lufTyHK0HdWC5ikPYa4RRim
wVQ9P8qBcT/+5N80g95d7WA44Fp0m+blapGE7VbZxk6Tiw6WjjDuG3IaFEiVTxlN2OCjqHUeSvQV
z3VnWRpjERw8FONHP5j3gXWXlCvT9uDvUEKqFXqjGu/ZP6LOkdkI1ZJAGmvfSf4XdOl9jdrOJrAn
lz38Hh65A1WRvY42uIWlLEr41GXbllu1zK7mMiO6pvldipDF+vxTiuLXHLSz4JTkByJl3qw7qutO
f2e+F+J1aUPOudYP63g7TcUJeNlb3wL2b+6c5Durg+uKRe+1g1tTPQqvN3vfWabHMRLbTCqISDrQ
+HrPsyGMYo9UNqhMxOKwj3mZPqDZuoyGdRf8ImAZmas7eN8zu4CBa4ubVir7KB13aZZvFxsGl4Q+
Rc9uhpbebTmBSbKRzonPObUElTMA5tUy2oZKXgepogSlMdwsI39jFeBgtu2ZC4Eefs0Mp6NqWP6w
Z6K3OD26IBM7Z0C3PL+ruL54BWIMwcAGnsRCgDWfuOGzVd6jfNpMkxssan0z893gdp/rQ6SoySYD
L450MNr2PVkjnmKNhabxz2rnIkr89hYBtdc/cxtTFC6hOItMDWysKaXdPhITuFoa18U/+50RcIsL
JQy4RmnvHpPuFWPN29i1V2ss2WoxzsLSThPab2Tv1T+vnmo4367aP69PQC5x1bLkyMpO/VlTgjTi
DFZHslxT7mXHKzffkTnubJxVDAozq/f7viaNYGzmLyMdHzJz2OfzW+7SgEx47/OgIbFlioJTuxS8
bsXIOam6PR5D8R4vT0thk6NaHgw6DK3tg4xvzxDj58CLsuo2RhN7C450qmZsnaRno6NCpzcfZF3s
K9w/G5NVy9qPmSaL8FJO1wUhTLxuKjIGrg8SS5f3TE8O/NDjhG4wy+yXqJv3dB2e6EOvY2sV0c6x
ssRplMaDbSnSN5zueUX/8K/n1qeaecviMFDGwcvmbl8MtAiaSmz5GTjqqx+Xc8HHBeCnpQ0PHSaJ
Rrxsym4VTs3P4Tpa90J9/ueFWw1aWzN7t3nlC+NRyCxQomLrUKQI0/vnaHKAYRVIk5FNgAI5kcte
AIviFK8hkX8RBQE6CW/KEPahDKFd3jdAeXOzXf9S2me70XFP1axvMqld+Ao1fRc3bmjn3cR9Wqkl
pBw3teeVc39Dd2Q66NhamA5rs5GkIKEqEAiRKyjofHMet9gj+SwavodTvW204tgr2W4t6CL+bCKD
nZDf9T5RGS/rPSGa1reBxi2ZMAvrAU/uWj7WW2xWcp8sXyrI+vp7bYuJZP0rBiET0gw3XSy3LmeK
bLZrReEKIy8MMjbiK9LtyiI7J02/qWdS+8rXmDI7YYe4lu2kSK7oFl/4unYnYIQx2m01XybJQzSo
W2pEUSD4ZEPW5IBAjQcRar47boi+q2BuqZDCTH7nuIfItX23sbcLMUiadLZpaweInpjI9AAZ0IFv
M6AL89fjMl3SF3Ni88AtKAH4gHtWpV9y4HGmqb20rae1vtb4iQ5p89ss6qm1kVNBRYZ3EcP/V9eU
B4saClixa2dWbrvXrAwfspSg6EEG64Wv4IHcotqsHyAz6oBHXhtUn8po8o+lfbfK5a7XySGFUeW/
rrebw1ctEY3z5rQoE9c6tmBBNccTUIzusRZ14k+yfgBcU/kYo18qW7sbDIl9OgJoleeFK7fwkMf5
DwpA6IXco0fIqyNWCVs+wpC3ARAiI2MrQJ9Ojk6r6N6I20Pt0XDLrAcXTalfl+Fxql1J741hcAFt
6LFSpAP4tgBAZf6V5NMXqRQvTuf+pfah0VSMzE+XHvV/CzXhhkSUWrzMRohP12BBPqmhAxpo7qox
jXHI6cDs1ucns78GLXzXhPXc9Cz2rBcQ5ibIw1HsS4i0fP2BccyIy5j13K52u0roPhr6ctVy4JWF
Kc408t5fmpmXbFXfrRV4/f+kpb6IsfzThlP5I3JxsysJw2N8FnbLnNA+jeq62Tfeq2l+wIHmVhna
jzWqR0vpeCp0UnmUcjjlw8TalPxdHxP427+ZuXxhnsu1jZ3vsRSPY2mA3Zlg23b1hP9ntVWXklgi
nYkpdZXH9WmEyH3si+Q8FuVHli4fidHSGdQPEQgroMKWi3iIlGljFu7BntQPq9GubOGcWzd9EmZ2
sa3+WYH6NuBFEJApz1k1sh5eJ49q6M6nmpTDLeu9x75u3qNUf50y7TMy9LuZ0wgkprsTGk6thaHG
gWZMlBy3eQzH5lZMxnWxurNNa8A8ged1o/FLxn9smlO732QFmzZO0dHh5zNjq1b8lkP4iZjuzLiS
ov4tbPzkzFUxClub5QxG63vfV5b0dPYDJIY1CyrnGmCAwCbtEXEeAjT3D8gH8TsA2jGMIysfLlhk
YXypIum8tprBder+ihhL9yKj+qS0P2vEMmy4He+dPTdwDNp7p+kvNPA3yzTvk1N9R9WMj1BebovF
3vCVN3ilsn1tP6ex/mCxXdM5yWZ0aG8n7bMRJhWGasYJCpZb578tm0+Ifzo9UDXSz6YeGIjQhEXm
f0eBUKPpQveES876AXO2SCx2rcukX1j7haoxO2faqAwNsk83it1051yWXzUXI+v6e8V2HymaoY9O
87a+wbYFbTONjZ83+ttEx1BnjDVrIVoLMKSdFxa8OZM5Vb5uKD96zWDUQjtmTf5VIyhop/4zMWXl
J0X3Kc3kG2Sn5OQ2ISAGlmHMn7JElNI7LJG1hrrrrPDFtdtXmP9tZcBsC6qqKcv3amqwOukUT52r
Y9W6j5R4ltI66q3i3vslvdCcvVp1+MVqhe7ZynJ0nBEhsvkEtnKSef7eoQpC073Xe/uEZQgfnY8S
gpuLOTk64mOAt4pfs9jdhiJ7qXL0XEhFUx9fGHYz80MiFrbeFhqMWovvqk6RwuzsCeF+6S89+gMj
pbAtY7YRffne9xpcYfo058sfJxm3VrrMeyUepy3rcIh1UBc23uLUDcl7nPBpzKirdE546Nlr4P0a
bKwZogdLVGK3sPK+7bslD0KVyGZzjBIfGXMBwT/cMQbMbgAZqKJH5o80Kqe9C8KzZ/U5udt5ghSs
+aOxwuMhJBvf+MuXxrSiX721i2OH/AEae1m2skGKZtXiwTKK4ZyFM8LxWUc3Fpmjp03l4OUOQ66b
qhlr7WytqlWW7ERq/ZF6vx3N5rupnbuayEOTmvcwHsxdCqjLektXJJ6WUn0jy2LDRuYWvu5YADqN
I7ZFHym+aY7JX9ZkXcTBYXn5H8saWO4ODSg9V6v8qN791MsEVmS1XtQo56WIH9n73sk8O9QNXGBx
1Yz2z//POOVfxj1sjq1rGQneLEnhHGFnGFM0d/o/PE3+g3HKvxOlctEXFnecn44h++qRIzg89ZFm
fRLZ93//Bv/BX+7fcVJRQozUmKINZeVtr1rQ7Zp1rXmfV9uf1fLnv/+a/2CSY/3LlY+VXR3yTGLU
LlUffuQiivz/8Gf5Tz/6X/47tkqqSqWv3wDkhl28SMO85n+Z+47lyJFsy19pqz3qAQ7lGHvVC4hQ
CDKok8kNjGQyoQGHFl8/B3zV3UzPADATNoux6jarYjLd4eJeV0dUun3Zh3PqO7VS5XqeQBU5AeLC
pJBslQbvMlUijZPdyUcRCkwR1AOEunqoCD3lQD9eJimlcaI76YjXqaJJFYfC33gb90FtarW0JrX1
KYp7RhFH4+R2RoD0orBF0MVpidcgoyQMO8xWhxRGMKhF5oB1kn0TlJS0QLESnHe7euxSu9E6aIlD
yTolm44BoXDhMHEKPUWrhHk1QNwEEAIA8xgjTgiAw4rw9jTY51rLhbkk50Pg6TG8fosyrXH75Q33
YUf6IwFgMdosz7SZaOftp+qmiHCLBl3SlN5nOH3gMhXUAPFBFp6WK5jRllMnKa4vKk/DEOHaLhgh
IKhMbzjfcX7BPYDP3sTgxxTtCa4dlmuaJvCZ/uL9pooMhx44ukJG1PfeWJd+l0q6Jog5IxymcuHe
ZDrEpQOUjUNcl9+NuDnWAIKGjAioJsyu8OK43IiZQVe5yA+hP6NGgF84oIu+KLQ21YLtYdS+4ooz
10fTz7+MhmyIg9wIsDwKJhdvI4GaTttcqFanctEPoR1w1qoMa+K0sZv6KOjAHlzumLkv52J/GCUJ
tPGJBaILb4C21rbkJ8pl8ooqF8iA6/WprMLnpYK9iw1R4fJbxTLtEg1raqhcIIPgqksNFByxkZaC
awncY2jRspUsMdMvvM9UwOSmw+sZJozXuZNPBc6mt8tdPjPpeYepph9FL9RglCDBTz5QSrzeaTYu
GjoQBQsVggyg+CzXNLMfULiFmtZ5wQQJ9ghYoNOrqAxzPOC3AJbizAjmo57hqW/IbpYrm0l5Ch/L
qqTB9SGALB9kIGGtI33vCmGviFJoTSe55UrmhoWLY+AwJhYrU51E1gtLBwS/gd3YSizMJAnedqr1
QVIaYXQMSUvjSYACXOaPV4Gh7i/7di6O0z4ESVCHWWYedpYQticFTIvloue+nIviVhsLT6f4ciqF
GxGoOPD37oSoumzDp3BxXLIcZOjJ7RzCsr0FzSh/HyQ5sZc/fm5MuTimgwSfUg9G6RGusZ3pIkgq
Rm2zXPhMCMjT+vklM6uqoYHgB6H7pGtyhotxT/UOpQgIiymzDPh8UNVi4CU1qff/pz3/9d7/L/8j
v/mftbH653/jv99zBrS/H9Tcf/7zIU/xv/+e/s6/f+fXv/HP7Ud+/Zp+VPwv/fJ3UO7f9dqv9esv
/+HA9quGk/xHOdx9VACZfJaPL5x+8//0D//x8VnKw8A+/vrjPW+yeirND/Psj7//aP/jrz8MXVPQ
Y196fqrj71+YGvHXH3f5+2v1jx8f/ziGrxkKKuuzBXy8VvVff0iy9CfVZQnK1BqhBt4K/vhH9/Hv
P9EUiYgKlWUoPGOyZNBBDv76Q9b/JIqsq4akqgSKcJOTV5U3//ojGd9IRQkwd6y62h//6oxfhus/
w/ePrAGdI8zqCl8zRc1/djw6rNpUhRJFBe+TyCBycBMT6kxjLqhJfuunPyPlERhpiGpUtq7juTPJ
nLz0rRxvXXpS4qkety0AqX7pur+/6JcvmFLC0hdwgRcAJCwbJb6gYJ6ZgL5VZT4emPDkeTXgJSm2
KfDRzUuq1Vatgdwo/Pj8gP/XU/gqfC/zKv9Z83P4l2n/LYxD9vEjfOV/6//DmU5EdPV//Wvy/DbL
NyFwZGH2Wn2d3J9/5++JTbQ/NZHIkPejogbtDSyGf09sSfvTIIaM6Q7knapPZgh/T2wi/mnIuF2k
mPcGPCZ1/NHfE1v5U5NUHRL+eF7TjClW/m8m9rlVQkVUcbNJKjUJOnmZsadaaDz3Wl7daRTKfCbR
UvbxpT/OTF3E55eZKxBJ0ZWpDi5mvLiCv1dctMc8vQ+SZ199XS733O4C5fKq473R+VrTB0DLCgpe
KYJ6A3+dfZ/Q71oUrDn2zHQQrzaeGqQFxVsLge5pPGD6W7wyQTXQUerhgk3S1AxuR6Ym0KCDTqfu
ytpwk7Tk3gvx3AOC6qMARt1K+ji35k2VcDuxVgZlCdAS9NWo4dLwuYF4DSDtjlR+qGVqLQ/IuV3s
VMnUh18W1jGSqKAnBBqdGd34hWH5YEVFzaviNVvQkgEtul+uaGZG8WL/mgxFUUGFGKjONEguxXil
owyqjpeVjpj72owaHtR4DULpcMsKtmGA02dC1/ZNc/NpWmC+9FHUQEtrhBSaqzblYVCKJxlP1kqc
rWzv54rn4rmFJpkEjXQdQk0FpITxiq0YtwIEnZa7Zq54LpSr6SI2alTNVfLuGoiobSuALlgYazYF
Zy05MYV4LXOhMjoI5PuaC01/vD2aKcICBhzac1o89NK2fer24Wm5LTOzlVcoj8QCN9m4RnODDELP
RE+f8fp/CjwPbEpyD006SNDS8rIg17kgFzwI5OI+THVVz2AQn2ve9ZbdkQzNrJm/cvqdCXKdC/Jq
bA2orKKSPAcgRsCePweAUeokcNtUPBKxMFoJkZnUq3ORXlVRh4etqTlypII8isc9jwJ0FBfZ1ViJ
P5dHaCbM9ennX2JFCrMYr2SopQYS3Bx8CjlqEKsuK5yLcqyrdQA4mOZqyL4HAOzwIiYAA7Rc+kyg
6FyY10oCBHaET0+AF/WBUAE80YQW4IX9z4W5kXilDOU93fXr90wDdhnY0jHAQ2O3uez7uUCHrwuQ
5gPySJYrwQ78xhiPNR0D29nXVg6oM3OIf/3IUsHHqdHAbCVDthV8CU4+KuiTBgG9saR0ZVGamUT8
A4hodHKLT9ddwxu3QLPcJSILVoZhZpT5V4+ojHMDEtFAdeMMkIM5vINEnyMhrW0vGgZt6rsvEQB6
doBdtq+7kE+77UL5sRDwhptU6UrGmMmBGhfHgQAB+HQUQEkPoFnStPAeKLf94Nmt2l4z8DqU4WO5
JXPDMP38S0ugtRgNJPc0MHxAvYAQKXCqfrTy0DI3lbhYbiOZSVqHk3tZdWAas6exr6G/VE4YTGFt
WzA32FxIC9ANG0H41txRVJ8gxfrcN+rrWCEylntornwupoc86vwGJwE3rCF1jlVVqWylHXfLpc91
ERfQAd6ImapqmpvoP+Are+oa0Ukh7q5Dwmm5hpnv59834hi0T7HF9+tS+UqIJ3+X8iJ8AOeHXVjD
NIu/zKGx6WSo2WAEJkg68KSZZ+dtT+zek9YaMbOE8i8bigFg/hihEUl0N1BomCcAI0ByR84AnIvy
y1YH/o2jhDzYoGiMHSFVCpEozZO3MqAKW0OLq5WbRe7G4t+nLv55w5frWoDNT3L0ggTXon2XbwAf
TJlTQXDhez56HYwoquIKmp0tWOJg0AKqKw4NMzsa0pNh9PLap8zMDN4GONUhtEeEbHDhUrFBfrRD
5+6GmtSs9p4pmsl29dlyJssQLhEMDSTG4xA1pVAhek6+x4cR5Lsb3ane5Z+gvIP7KEHF8m15xp91
3sFulXApQSojELB8VEev9JN/3dtRYUM2BzQX8z26hhHEBnBzSDs7wa6/4FlpqpLLEk01QIsUmE9s
LNi96rcP/VA9rjRnbpy4HCGFOeCcWPbdwonvIIDhwKfHBEnVlC3ZguKzXVrUWa5rJs54x+BMItBf
hhOQS3rhumb6zRDFwIDWzxplTldr1WVJ9XPkvqSMGMgszTPiwQUo5qQU7LFtAaSTwdVcbsfnUP/n
Wu4/Ycata5UnUgkK7DkA3DIIzLqvAr2RQ6Af4kkkC0wVxpbgSOiADoIFU0KdqIPrHSSWFMAJW0G5
KSAbYOKmvth4MXQ19DEwfFvQm+JGlIFrhw0kPEYg0O1A6Kcq4E+gC0cG2tqaVenMFoB/SoRdRg8z
UVoea6ht+BbTAsi00rIRnlUiA77YZyCjmbQDFgl8xVTLV7Y2MwuSNM2MLyPDRKhqwR4ABArtmcGl
oG4cWCEeQlhprAzNNG3PDQ0XnTGWN8hNZsmxLItNpMonuQd8ehI8lztbr6DrTI2rFr0NINtBkK9q
H2xiQiC6M27L7r02hi287MxQE+76rIEItRqsoTdmIo1/BQ0jA2RLyIoc/RZqF7UCgddeVkCKSUFv
Xm7+p3fyueZz0YzbpFiEaHhyFCEQUl93XiT4ENfTRegSqGCGZ4YKnVKlk+tr0IibHbgaDbgA6KCn
uMUrl55IBHh2iIwvf9BMmz+9gb8MeByAmthiWXHLwe0AeGP0uffXDqTSzGBLU61fSu9gn1olfTi4
TdvU37FJANi2gBfTlUzq9hoLEHQERCiJlV4VbIsAWpcFK4OVo8xM0357GfZwu1nnLD6qGfDSId6E
ILwEOGcDZyZnufc+F8szw8k/Eac1E1pcrmbHoPTjFziHM900jCb/AN89ecEfQeAEJE0nyIEwbL1S
3EA7IwOPopSfPLWArqY8Vh8aNIwycOahMgFEfAPSjA//uG81pKwSM2Cx6sIMS77NwXp5BsJIOQSs
BZEoMOphpa8+x/v3huC55teR6mlFWdCPvSvepndjaHs/k+/KI/TVc9ODrzveTcwQSKzaFPbCyg7k
/LaA8KfxKtAaTwlRZQY0T92fPMiBLA/LXMnccgwp4DAn6tC7cI0HoQnyLG+XFcxFbyeLAcgGEj5Z
bR0heAvT5KIzH+HP3UXfgRynkN71y2swcU1oPuRpa7XktY/gdlCuXBV+LuVnxpk/eA9QC2UB5A7c
zlIOxEls0Fxs4Y65pZMf0z3kCzfRlb4vHOp4K0EyMxr8eVxu61qBkhHWFP1bgSwAAafl0ZhZrHjU
BGxJSjGREeBJeZLBlBXan0F+Y3RrdyHnP1z+DShBxWryf42PtIQAoQa2+VUpDGzlpnOudC43+hI1
xibK42ML9p6V64kDKMsajApPvudWWR4hocZlx2opyyFJDqmtVDTDBBtHHXw9+aRSaECCugINtuVx
mEu0XO5QfFjlQJ0iP/qaAnXSwskECt4OWSl+ZleqcDsGXD7rA7R0sJkrd4EIz6Vjr0D1LzWL8cdy
A+ZWZR43kXVhX9for2OqjOprN6rFttWYdIB0ibBTBegFgN3uAYQqCVZHlQQX0VR2a2nA75VeDk2b
Ml05SsxNai7FZEM/oSCU7CjWxa5Rkps0j17VzLihnbq20fk8l/yeBbBA/ZrtAWov1KCBQGln9Xay
KbbYeGwUR99INgwH7d7yzG4Pj+BteYVLQPtvwAUekc8/2Msz+4EJEfB1P+DhWRM5Dvvy2h4cdfMm
mc22sHwntz5a89vxeC1br4/3nRk4olmaxLz/8WPNZH1mksrczrYs8lqG1Vp+JJ18hJhMCUhVDEWZ
drM8h2bCWZ7G88tWx+uZJ4uQTzj6GWOvBMrTmzpvlJVkMTMrZC5ZAPXvYceEVMS0R48cgL+wAkhp
NRBjXv78ue6ZmvXl8xPcXEt+gwqgQAkdfwWsZT+TcB1I8rWcNNcGLk0E8G3L5RJVdOpgt6D7y33q
1OVN19wst2GuAi5RtBQ3aRVN4mPlQ7ClMuHGYHpEgszHGgJqrgZuYyGKQpzDAw9bSjHaSKlkSpPu
IG5pPTBElhsxN4+4+C9VTay0qIHIKs1vR13aCUlqLxc9k0gJF/VdYLR5QPBOKMDwC5aKJVQQo+jQ
QfsgoE4jeMLKbnJm9SFcmFc4OkUSKLLHti72TNG3aQIZHGi0Sn0AWcgc1EbidDJgMssNmztnEC64
/RTWCrGUREfsq49KRUCAJBbI+bbURNsY9xaTxJmg+NtAjVY687PsMzmUTHPkS8Tog575voHLktrG
E5sDTrmTOu2+um5PiT3u3kHlwxSx61dkGqv+yLaQhbPAZHQS68KgJVxWqL2mzWJ4dbhqNlynquhE
KYxBcmG73K0zU1Gafv6lhcMQy1XU42xYwHPuviraCj6lUBu4rHQuHcQ0JTJtdMiP0NasyZsc1Sv7
wrnv5vKAB8sXfaRa70IBDB6+LyAELn/yTJL8fB//0iEAu2WKQbD994sPr8jM3HgXyP1y2TPB+Tm1
v5QNl89EyOrEcFkCiTGwWGXPHeLKatMazwEr1w8zlYhcBqDQ5uwjDwcjrZadAeK0JQz/jHQzKGCq
Q8zmoqaIXPjnYy1j44zrPYrzrGG8p+A1NmA+lqIKhc18BVQx15bp5186rAUxbohGzB+JCft+VFPc
7VXHMmY/sqF0kqJbu62cSfoTROzXiqpM99u2dxXoH1HGDl2VbxQotcVrC9fMhBW5OIatTNSrldq7
FZCCWZDCA2tlVs3tbEUuhtughSgrw+FL2Xo/wbzvrvKryoboys/qgbr5/RoGZeZgKU9wua+9FDcg
SLIKFQX7GtpDznjUN/B3szMbtkxb/co7qYf0B90Um2ybrp1mp4g+k4NFLtIR5A2BGU3vMhWGSjAT
rYVxB6O4PYOQYQqajQY/P9JDEVPdq1l0L3tPy1N8tl+5nUACN6/JHh65EfTxDaTXN9pe3Pt7zEAT
zwDW2kP5TMoRue2ARLoGXrSYGoY/8Uo3BbjpwhpIf+b6ihhcPmiHXKY9pJPcRi5BgoObkW7hGiY8
QpTY24/AFMXYpSnht1IVYArWNvBd8atmA3U1eCBDQHYTFl57JYfQBdFzL8a/JdB/SEi3TUUYPpEA
jFEfCksQFCIJAkhObVLCxsssVQYFh+XBmLnuJzw+Sctita0UDAYEtqxsz/Z06++abWJD/9aBoLZV
2Z3dOzBs20PD32Hbbm0Cno9cwsOVxNEYCTNwbVPAmv6Z3XRX8SPZD6d4rx/i78khvIe/3HIrZ6Yc
4dFKjdd6apnLSN7bcNc+iFfRvYYZR5/pDq7foABulyuaaxOX7wjg1JLhoU0ebKHbIHM6f/Up8Hwu
JTxEqRsiYaAByg6O/Ubbqs/xTt75B3oM9+Km2Dd7KD2dDHu5IedjByYBv6YktckC5gfoMBCqBem1
1DZl8GO56LOLD+KGK7owtEoCnJweOh9yP+Ez1CAg5YD/+ycDIM7lSs52FirhUmqB1DZ2iNCD176q
KXwKi9SGiq4VKqG1XMO0Iv+WP1EDlz9VNeljqHHSA5HyN4Um8DVMi03KcHCKFfj3Um2woqxdORac
HQ/UxuVMTWmUKkp82R1bQNNKIXUEr0mtVIWZ5nJ75mrgsqUyxDSAYsbodlCFbaEQKUbyrZ89LJc+
Mx48tBkOwQpMfjDoUEEz0/y1o68QSKORdNnX86jmWI4NIPgqlD8QqCn1vZn6xXZMukvOx8TgMc1w
P4+ZIqD/NWGUHfR6e4TIMhiQflAgX1drF74zo8DDmgcoXWqxRGC3Gzc2gA6WVLJN2Vcrk3au+Onn
XzZ+HV5ZgyqEQGwHQwBTa/u3mvrPEbTll4d5JrZ/wzErQTOWETEOmQzF3NGF1ZxF/dd8/NDTlb2r
PIXwmcCjXGjrgaaOYjxErpbk4h2YNfTKx/kcEjfQdlehEb8PIvhgIFl2phHA5MBKxKIGCdEbnaCV
VDtAutsCGinuoihh+yaAqOVgVIpbZkVm1USX3CFtHmmJu5aIyMxuBRxYgtAXzBbKzTtVFUcrgXKZ
rTaKZg9jDTMRJfd2eegZL3GDnRM0iVJw+5c79fygUf5MkKi0LcumKlyqZraqlFYoki2Eyu3l4s+H
JnhAv86JDDwAuBQFKmTqUweepjCgbTbw/TIZxM6WqzjfAoOSX6sIwjHLCe3oIdThyhhqbWDjIduB
ndXmsgq49ChXsJGEUDmWKwWiu2oaSTDUKMYdgvXSNnD5kZaVL8gqnvejijg1wVwaiV2MysrOYSZy
+H1YPIQdnFxVeqC6kTnq2CY7WHUIhyyWJLsPR7ZPoFB8WXfxWy+8k/ZGAVn2g6QG5iQJFgSQIFw7
w86sjPxmCw97VVTpdeQaxS6XXXUyloIAng+xE6833DLqL8tmPDycNlVXQkSaHlJQ0i1dL+6MESC9
Ea9+y9PqfGhABfHXeQuzkiCuYNzq6so7UEkMB+Wa7EN15eHyPDmAGPzL5agautSVWeTCq8R7gxl2
+h125P5jooGWvWE5JTDPbFSoWnXpa0AphNmDEbfLkag9XtRC/k0zgfUAIRRdqEPciLXEhIBt99qM
azCGaVN3JlnzD5iGJiRZXokYInhtp5LxkOn9t+VPn4kYHkoc1k2WjDlczjvcLTRSC5jCU4XUS9VT
CNm35UrOX49iiKaU9mXFrIQ+jeFyObhVEt8C3LgvmludPtdyciSRb/nQcSUnCNSuzLiZTMkrrHQi
BC/TmtJD3+PorQduHbMPHUaqy82ZmdC8yEoshUbMGPqsgbJfPQDHBQ8XbzxCoWu5grlB4TK9FlJ5
zJmPlT9S4U3iysn9qMGXIAed7WO5ipn0onG5Pqy0FFypAlM2a8HG0pqD0oZwtgm/40n7Gpj+b5W4
dksy119cAiiHICGQVqeHkcKLRIt7O/cgdKJB1ACXaCtzbGbMeZxx0E8GR7AAcEOY3yV7X7kbk5Vt
61zR3HUiIQl0xWRs6n0CKSz4tu4ZCd1G6V6Xx0I5H948uphAnTkq/NEAqqYeHuJSF3YiPDdW8uPc
10+j8iX28jH34d+E3hcaiCWS+rUl6TPuYS8B2RODBxRnkJYpgwD9DrEF+LtC6dRuBJiqicBGHxqq
BRc2Y+q8r81odUrDJhjdHLfGAUyJRlwmRgD0Lo/BzBzl8Y5wyulhVomYTuNJUBpxTakJfXVYMlxY
AxfUoThQPZF7bN9qHT6ykLSDOq2qPkTG03IT5gaaC2ldyjxa6Zp+SDT9xafdUw6X7NHDSfei8nk4
m6SzsoJMmHqA5gLF6Vm5yjKYA0cs0ldqmAmE38BsWQ+af8m0Qw2vaM9LDqoRXBbDPFRHGNteFSu4
6VWQkhawl8rhldJkz5d1DRdjVar7ol61jRvVmmjj0MLcCi4/1uDBgPuyKqZR/zL/wwKC4KMiZS41
rg310fNfqzXG9Fy3c6E1GKQcY4PCQ7ItICEJVWSzIfVldy4Kd9CMdFi6lYaYQeT/VszeEnZNhpUJ
f/aVlxg8LidPG42MYaRhmoxA8UbXcCB4SIu4M0WqOA2DcHhbQHc3Hi7LQTxKx9NTCOfFSeHqXkbh
7ujpZmrIIaw8gxWYxefL6ZmtnsKtlRKuFCQ1h3x3B/3NDRRHoDStJ7EFVbcYCvut/3MI1Q8DBP2D
30NZuqCJ7AhtC85LDE4BZbWyG5hmHDxZCK9Vn1E4f8LOLhyJ9gNknwry7AlcWWg63KgDJAxT6sUW
Nq++XbWJ8bA8WWeyKY/jb4pCCIos0A8sl6LaLBjLroyuMHA9ydi3eCBrVzFzFXFLc2Vg4Qxp7B0k
KYCNXmFXA1xpJgX0+MKmTHu0L3GnxYgHgGwlN9AEa4TpUh3CPBewFz16u6izeCxUMmpABg0UpIcm
gUNVYyV1bnXKq0q+LVcwszDwoCdJz0GpFJPI9Vj9JjDJO1REFWy5UQtnuYa5DT4PbqqCCJKvoTK4
WanXNsO83ahDBa8XyNBYYRjAdK+niWN0aXiIKykAMCEMV6LyPKeJGL9ByAcJQtxDrx+0EaqsivBA
K4IzmFTtEvhMm4an7QKmUvhyNYchKOFuIzzUVbGS+2eyJ4+7ggCwFxpaW7idFg8bFgqhI3r1uHI6
n8lxPO6qqnKmD3jocivtORREk8J5GZyFAMrN0jjYGcudck0UdG6ecOtAZ9A2wH21eoAP+D4j+r5S
26c6HFZWsLmO4lYCDY4ao5bp6iEEB8EEzRdWbVl/2TIjc7urwM+Nkg0NkCiiAd8j3LsZIOona+8U
M3lG5vZWJZPqGErOGAZouYAjEGiWrnq+Ddh8Zuts7QZurhou+zdapAMEJ2AECtH0Jr/y+Bho3yqB
2cuBOjPEPAKrwKUt7ObqwfWzj7x9iRP41YQ/Lyuby8UBvHJiGBJ5hwFb5wG37T1MJL01bvtUypmF
kUdYAXza53kd5y4EM+GiJsEmm+UqbFThJlrtIG1fW00kyLep4aUrR5uZCcsDrCQYqEhGaRgHRRnj
O8hzsE0kemvapTORzWOnyjxT4eQSeQcGdxuGWSVSLMHfYQ5lKbh9D65k6AMsj8xcQ6aff1nDauKz
EoaTygEK0zeTbYY9RrhCXi58Zs7y5ErwBowIF9/ghGSBrQzkGGTXkPs+NF64W65hWmrPDT0X24YU
NSyBJCGgDrgmInEBI98eiPVc94GuAmU81ZKVquZ6iovzGC5IsqFDG7JUZDdgwkHSVplXUxCfawYf
3LRvqhbe2m5Jfnp5sgvq8lAAlRTmMgzEcEcZTq9Jem1l6mULP89+EoZaayW40ULexwsMS0jwngR7
MZiqZyOTbpdHZyal8CA9HMtjA68/mQsLLrPOXwJ4IZZrOWVmPD6hCF9mrpF0kijQpITVkvq9EYcX
7PlX5u1c0dyskgMFttxGqR9k/b0Xb6M1vd25crkpNA5ykJYFTppxJ4MmCX/gamU4Z+KAR+iBFpp6
RZJohxjepWnpJ2Yudib8EiWz7sKPOBQ2y0M60wQepZenUgNDdiymIQ2uO5H4ZhJDNOGywrllQsI9
nRbjTOjW/vBRKsVPON6ufPdMSuUf4XJVpkkj4N6UGeWOASapQAQ7zcRj1sjX2IraHYB5QjysJIuZ
mc/j8vyYAXdUTe/AMJmp44e8ka1BelzuprnCp59/mfkFjECTWMaOuo5edNxHReBkQb52ZVs5V/o0
8l9Kr8Cv1gdGU7erZAdCbzaV4xCGyzg9Xfb53GaPaUkWChX2krjItnrpEVxiuFKtbcfmPp+L3R4W
F10klblL42+dok6k0QpuBMufPjf7uQD2Aig8SEmVu9oA2zxP7r6x2HeWy54JYR5N58N6N0Vs5a5A
yLOnSfmm8wlIDk1IN1nqDrDhXa5o5lBEeWQdjld9lIlwyg3HQoDz15CA1TtW+VaDy+e2bwTQQ9oS
V2xKnW/FFF4bPbwlNnlLhffcqJqL9lCUpzTXXUsGNR1qV2DZS94GR4Dh1+5sz1+WyACU/DqLFTDT
4UcNbKJqZnt62z97t+m1dqBbGG5ahRXgBHDSr2GeaYl2/L2uTG0jHKoHgIHXpso0J35b0/EF0zh/
iSNYfZAaj/DAkJu13dqwXTafk31q5ubpwbnbh+ZbsslOvbk9fn8dbMkCOFM0X28m/YSJ4wTHXyfc
CDZ11gBuZycvPmjapX35oFiHB2ZRVaDRwnanfSdsDdM+Q9nCTf+vJadxI9BKQ1OFXeX0tmCqO/hu
mIL1AXw4IL21Q0GYim0IEQF8Kq6c6z7v1s71MJepYAIzQMgR0MrOGjeNg4PjUZ0Ar/hncAarswb8
E+1rOzcNExfrjmo3powBgNubmUBTJLfYrj4078ZLdK29w7RUHUyYMTlrJFBydl+HLudSXaD4ZU9y
fGGJGSAdfTfbwBfHKh1YXjnh0d8yRwOZrEadPuy5VzLJ2W03auVSYMH0iApig4GO4RHqhtVk3uh2
+VoCn5tIXBasBU0ZgJcHUqP87tVbsoYB+zw9nRtQbhsceQ0RxhgFt+/+E8jq5jSXZLu5Dnfe9qUw
YdvntGZrISH9lA/TYB26I5xSr6qVZfuTBXTmC3gYHS31LPYovkBF3d6WOPEugKyJ79Q77+gddauw
S8e4EjcRsLowQbI9kJHlfb1prPTbWqB+Xh2c+woueXV6kemtD5JIdzs43ZadvEN7hEEnkkiCCdS6
hqPekT3Zs11mvjIrs4JDfZWf2KE6kV1mqTeqvbxWfB7Vzn0Kl8WKou1hnIQO0Qu7R/7y73Qgyide
ZL1juxiR9SK84CQP7XxrMA27coWHYrdW/ecdzbnquZxVthnoPdk0I2zFem7MzgT936Lb4Ed04+9U
uARey27vho/ehp6qY/uqbFI730CiEaMjOa0DXyR7bVw+zy3nvobLc300TiJ9CGfIeggn2F9m5vhN
u4F5I8gLx+qUfVRv0s1yz89Bqnmon2CMBuDuqGw86ffZDYwVrnQLZmob9UCOGOWVVXiGHEF4uB9p
lS7RpGmyHdgxuymuu22+1e/Qoff6FiisHSwVzciBs9/+ous+mfBwtT4CQhmWalgaw8KqQhF+kWuQ
pZncR7ncNBRSyERxGiIZlqWaI6vPPZvwz8PKuj63s+AFvUW9zEStxDJabuCzDENOcqvui51/ne5k
t3gsbPKeqBvlVG0Mp36LrxQzw2KeXQUf8vflqXF2pygTHpgTBGMlyD7OMAl8S+U0s6oK6Mz4Jiqp
CV+IlYbOaFXh9fbXVV3UfKHWJqx9aY/P4at/TQ7hDu67rnANO96rfO/fBHfldXbwVhb0uanIg3Og
vNdRvQQo3nspJ+MmU3pQv6W3+aP33W9s7IucYjNoW88lR/+92a3Jjc2tOzxqR1fSttV8tBReuabq
nfpNbXdOuZftKfXHVreBwfM1+xnvwd55Bfj2jkDZaoqJC3kNvHtSOtIs03IMKXR1ntPUh2N0sLIb
kGeWax7PIwf+qMcMrSscXI+ZIjai1ba7qrARKu2XhwArSrJR3/JtfEVtvIJjL4rNp1l+JE7kwo8Q
mdS4Sa4uI4bC0vDXaYUcqqUDaZDSQYAwNQOKUaSo4I2rrZxvpvl5JkvzcB9fGNM8rqHdAl/Zrj+I
9D2IVjg1c8sh75iU5LDR1CPM0MaCe/NJslWXbfq9sYlO/U6zGfYG0mHA5Miuhl160nYlBEuWo36u
WdxKHOJMXhY9hrEDxEIQH1PhNR9WMN9zZXPLrDzCRFbrpqwpybYPA1OPteA+rAFW5xZOHgkEZyw/
ykd8OxQ+nssH5Um8Su5L19vUT+EP/WkITOmy3KhyZwLipYk2Rqip9PCy7TNY0kLLz3/RBTjMBsbK
u+Lnm/u5OcZt7PWUeB0RMQ+eifUimZH98HIVm9izXr2Fh81bbm5C8y6wcf5JzN4ythq4haL5M8AR
LzJ/uk+3ifW0PC1molvlNvshYEPUaCCaE+YRkpdWOJ0ivC6XPXew44/oIYwrxnBA4bmT/5zc2HMz
9M3hkd3rd8ZLdl3toZMGmT/1tj+0Dth1bnRhEHNZYhBpkBUFxnEy78V1uNnLtwNRVu645lYaHrDk
efCikUbkW+9xsESnuQoP0cnbe0fBwOkb+klb8UjsDHueBHIgd8vdORNlPIZJHQaAA3IwnFOyJf5D
6HlAXKxkps+L+zMzkkcx4XG5FZIBHdZuhFN7BNvgNn2kx/5Q3GCMDuEJ+mUrp6SZKcdrD/U+S+BK
PHWewayO4FQf/1juobO3tDJcU35dGwqhafo4mRoR3mX5qyLchCSy6w4GgQowyNmHtnbWPH8Jhqq4
RJFErC0LHVX1J/k0HNjeMEcEa2uJJygnvi+35zz4AbVwecLoQlJVA4acsRaKE9ekUM1Q8ixJlvfS
CBZyGOyiDHaJyUXPuKiRywcqoLtGHqPGKrhi8qsqXY3dw0prZq60eJDTSLu0HaVJFQ1xmTATwIPB
e2ekBv1AsQrylgSV5Rnv1bgSMbP9x6UBuQOTHrST3iU1Dn4ZCEItdHyj0lKl3IwEYafEcKwJXmv9
IqKbTHjIjZAGJMlTpDxJ8XHD+y0VTrn8uNyBM4HDo20yKki4J8TYhHkQWUpc31fC/+bsSpojZ5Xg
L1IESAjBVWr36n089nxzUcyqfUNo/fUv2ycPz2pF9HEcE6iBqgKqsjLXkMhLYxvXg0g1YZrYpTi4
dX4si/Gb5aQrx8DS0MbtYHKmvB4r7R1kDc5NWor23qVOsfLQfX84fRK5TBxLKMCP0FNgSrRj0dvJ
QkubR6E1D/DThOYZEf/prIlsBRvFLtMheStAxbnt8tp6sEYavURlChCRNzbsYMdtdNOysH2YLQfk
OhaL8U+abQmoELfRRLMAAuvOcws9ym8gsgmfdUi9E+QpITIXx/V95iXqhsiWbnIeqYNoCdlYZQQW
inYogiQtkxuoumRvWgtyzKBJtW+bhjxi9aOXMeu7G50n3h5axMkMkUV0xVUkOrZjTY4tGlYPRZKR
N7duZlwEuqH57qZFXAWsj+Rz3jrTPRLg6a7PCu9umpv00VMEOtC5NYNFH2+CNCvmbENjwf3ZgdpV
gAqTtVHlYG2GuWn2WD/kgsJe9dsEUFlceIoueZy8Dg3YjgA5CihvFFQri3j4rtFGjddOwdi2GiWF
jHOez7eTV+knEI2O94Pqs20Mtapvl03/bIafbfLZtj4kn8e6tS3sEGwIog9FmgdF9x8Hd2PqvswZ
21z+yMIB+97R+OEjPAvLqC+kOKh+wE2T5+rR6eraF2klV86+pXkY4ZWjKxF3ZSoPIdfetuFxuydN
mu5GUXWBEzrjFiXeceUStJQDMrFF2Qyu7dkqgPmoKGBdgxJ8o91+fCA8CYGoV/ap7kqUC5IJ5Yx+
HEq/bc5q2wUKNq+Jmhnze1ThV54JC8mVd+q0D+tre5AMjaC2emirFF2fVQkmtDD6Boq6fZMVa6Tt
C+HGBCK1uoKGHzjtDhPU0G09HjInXYk1CwZikj95LIyrKYnDA0ieD4R3UNronT+1cFc2bGGBTCQS
5aii1dCTOkSA84Pd04WwkXrq6y4Y6qu6HcAgbkTj3AuLNuHCO4DX8EbR0LfHbk/H3r/sQ0tTMK5g
uopQV7Gq8NCVMnkauqx6zTsOdkm7Js/eTLyVrVjaZSMgcMbRzJJLeXCq8rGI3J0dqpXb/dIuG5eu
3rPdpKWjOIQur3e4rp4zgdzZ9USs0XqcM/GfhLN3to8PngBgbtQ0mYAKWvuOXU4tdkvToQLou7I2
DGQlIYijs/5YDWW8kgBY2hkjtckhoO1WE9qvKS5bYQrdE9r7BO3+9Ro+ZekR8V7H+jCt3nJLRnMm
D3UPXqdMlCg5DLkDNqlaug9h1dFd5nlABKABW47IIzVusy9JqvvA8jyRgcpTiRg5STrelfPIV4Lu
57ZCzd7dsY0xWCHJKVQTuc8Atj/IirSbyxa/sJcmIr0ELUNZupU42F77xAEiDizAgqtGv83NfDdZ
dhKocf52+WMLtmnSy+cyT0s3VogQhB+gU3/Wo7hrHLq9bvjzsfVhA7njRqLE4/lQpLavvT88CoNq
ilZiw+f7YJtoaimbItKZ9A6QiviW9HqjC7Q4XvfLjbjj1mlVSR2GB9DGt75L05OOwTIgmPf9ug8Y
AcfTkZfMeWQdnCINRmAc0yrxMZkrf78RdGJSlc3suKAnnibQR6JSBH7KHnVvCLivGOqS7dj/bm5e
lHqeQWV0SAfricT991y5TzqyV1JnC/HFZJDTrWP1hVdAamDsdBDWjfsM0TZ6LKOm++a1c7NySC48
8t/feh9sNKkGxpMSxGiiUN/AFfGTFXGzGUgx+26pN6B6nPxhGMHLVKPh7qrNN2FrnowLKDnh5lJD
CDUox5EEmQKI1uqi6xzbJJGI1QCN4GakMNvOHxOIooASt3ai6840E7+WqqidvFnpU0b4pnC169s6
fnDa8uflBVpwbROwRqIxaequ0WdcXO+7dh0FRHTPlwdfMFyTQ65HZ0UtbLs5Rd63tiz8vj5Nw+vl
sZcItkwWuYTLQUdNSU/90BaHSE3QJp+yMA4y1wPRQ8jaLRfW9LctJus+nbs5KCHvgB6JQcePDu/Z
42QDKxRkaVwf9SCHrcUs26/zon+ouJy6IJLncKHZQGWgWoETFy9JIB8vT2DBHUxyOoumUs+ihg6B
yDlkg/rtTKdtWJZ76gJZGQvyO4zC/6beWzlNP2dFcGyTmY5YssyxLFixqvMgKBGWL4UT19IXEwHF
A/VcQGc6dDZtoABh+YBk4A0VylzcQNd0DYX2zoXxyRXqrJX78ajSuYqYYOV8Cr0B2MKoTTwOqGSb
TJuwBSLdT231dwL48CePnBalf4/W21Kq8NYdpn5vz2r07YH0N2PudUdRj38EILt3g6dGKD1ZzK94
zIKkoPpuGHnyY1RW9qOLoe1gee74PeIl85PZKyfAZLsa8pGpHIKmpZXt0zP9K8GmH3kYNmCPo91N
SUKO67AuXiHUUNw2tiTQR9TZGyNFtu/jlvhZ1wwblqfJTZ9aYKtLZF7sClq8abuEaB2uMVu7ru0d
aEvdo+pycgPl6joo6kHuBkx82yZ2GExzCtH4FoQbjt2ygGi32LBKl884XlLHt4scGAeIWt2VnZTb
wSL2wc10sVPZ5ICqvRpOKWSWn8BxiedBNQ9nfekUpYE6BtIvqOuirA9NM1nIC7bJE4QtktLnpe1S
vxx79euyUX9+llCTAGWE6DSaXDt6kmX9pa9bRBOePJEi/iLd6wTiwJv6rwFJcGz2XVp2p7rh6Ftj
WXuTOLjvXJ7BUswyMo+6llbTjb0+eW5vb3gF7WzooTW4dJPrcFpIFv07AaYzaP2oXp0U0OtaNEf8
lxLMRtPfVHord4aFjTBxkLK3RR2NnTo19D81DD7Y7wX9G8H2Ly/T55dnaqIcQcDYzjXnzanMhbXp
ET35qL2AJB6Ydfa6FC9zU71d/tbSXM5//3BxCO0pG4goxMHTIohoGuTJA5qGky5buZmcLef/QxL9
PxzjbEmddRXOcByuAUvKbTj1uyJWu6LqUB/ga32dnxsXNSn6JOhAm1Gg+KBK9ZVn2R4plK2br1GB
Lw1v3EWRBhpSJPHGE8JnuvGKdD5MpGLbrqnXRKA+vy9QkxpIWw6e1GPXnapZHtBhdytd6+byNi8M
bcIXdUWSEty5wAUL4f1OqzJ+zvNmLYe1NLpx7NSFxUGOqs85ePHfqPiGhulKVXhp2Y2QIXs6EGSz
6cmN0kdKvGcwFt55au0VvDC8iU3UNJwnD0xlJ5r8gOpeQPtbqBuu+PGCb5n8fiKP1WyXykEwfYr7
L3WODLX3q1tliFhwLZPfDw+LuS3nViMONXoTMkB2AXHxq8He1wl9tNTaK2Zhf02CP5t5fakITh7l
OBvOkyPvxAo+aWkO5435EH8cnsUVEhH6VPTgPxocGzz7lkyCeozrmyZOv4u8nLaXnWAhrproP2xs
01dU0lM6Nk9jpKVfUaR78hkYQIsXG8DCfilJXy9/bWlmRsBQNs0oyxg9kSohT7KLJATM4+9MDnQP
qBsQgWqVjWdpg+x/V1HXSW+zWNOTIPZdSHKUwtu3y9NY8hDDtyunEZby4ICp01X7IRbzwbMa605C
MW/lWrC0UoaPVyoLI3RX09M4jHdhOyW+TfNDxsedGuJnSfhaPuHTZbKFeXDXEIqUI3fEsSyb7cDj
Uyis35eXaWno89w+2HEe97bKOPjj+rz/NUEYFRJ6axIRn8YR/Ozz3z+Mzbp+lMngyeMEoEhlZejE
7f5r4hiV9WbtzvHpNuMbhh/miR61i/oX7ny466spBfRYtOe+br0GcV+axnnpPkwDPF5u1xGbHRP6
kpDCH8UY8PalFeU18RZzMDxOjlUeOjUa9iDGAqHyt1klGzo9JXolvf5p/MD4hpfxksy0Qf/OCYnA
6lz5bLdVN3ZHwvrxN1p8gOGevOSQt1D3vWxVS7tiOB91rUQzjRnxkoNC5y+Rv5C2vXK5DLfLIiHq
KvLYEcSkKpjGbCtxDe8tSL+5Ax6qV03BPGE5c7qU0DON0YD6fDKg5OoltyWxy5XosbBG5ilbxzS1
wQgB9quq3rYcQpNc7vnUbS///gXHNg/ZLLNnzR202Q/NfN/w+kZ3a0m7pV9u+LVsZFr0smzAdcLB
nxEFnRv5GVlDVS8Nf/77B39TSV3oRM7sGFLIJvfAdpT9JiLPl9dlaXTDmyMyM0fm6EMHG7Zq/1Jn
W0VrPaufHgi2MOHzk4DKKkiG2LFxnnLFg7rkN2H1XU0/KlK8XPf7DWd2wzJP7BFSArkH7vghepkq
igqMt9pJhVX+v3cP5mC4bpyCBabsCd49Dv2pZgG+9t675lKMsQ3Prao0DCdSeycvzh+K2Ql9vEeO
InLWGu0+L5LboG/913Ym9J61Mo9LkApnfSBpPN5ZTFabChmioIuE68djhhY8x4ogzw3c12POhXsL
/qP0gYNmAUXUPFv7NQsHh5n4cELRF1EBfsSR/a7YF6eTIGb8OyOheNkUFszNTHpMtCYegRrjSUTK
75KnmiOdaheBKFy/tfPr4pT5uhsTtwE9vWQnt80CWhwajJ64Kx0nS0tk+HobDSxJakzBUUewAeb0
vsl+quHn5QVaGt3w9WlopkxT0OLy9jmx97wR/txAjvfr5eEXQompRVrSsk9i1AdPYQL5O/TA93Pf
+GHcHK4b33B1VYC9N3ewOEkPVagUzW/iR2bZ1zmjZzg6elKRdnRShrRcH2QMGt3VvavWGJyXbNN0
dcthra4n+zSk1r0zi99FrtH8CsWGLeFOGqAJf8WEFr5k8voSFFvwYlTuSdIRrHQWrn4gyoAbdF7i
N1dJKtnC5O5NWJqkMdpvTsk07eNy8rbaApNUhjfY5c1eOK9N8t54TN0OdAeYRvRjhigHv05rQJgd
QvWUR7HHbfxytyiB1nHyrXKG+IblxVpbyefQTFu4xm5r5nVt1xX1Ka+a/reqkF/StZ73dTf8ma2G
dL5l2WUTgOGPPAzAY/SgperASn557Rb83OxOmijSTxEb2KmxGki2MEp8cMs9Ocn0AHmtv5c/suDt
ZkNSgdMismnrnsoUbVwUil2ADMVyDWu6ZMbGIyBrwxl58kqd4oh6T9Y4qMfRKZPDSHWoffTphxsX
pGUrK7Y0GSO01F0/jx4dvVMIlfm24vsQHVZl664Y85JBmH1GxG61ni2PnUAe4esc3UVkV4OHp+vR
hVERP09fuYd+TLl2m/68rQQOaphg6nAWIpXgnSKNTkzvp6A/zhTbU/hl1vdO+4uIxzJ5I83DWKPx
23rjQ7hyDL+Lzn9yZTKbjPJyzGzgkacT69WGpFOgUBnK5j6oSPW70dl2TtpTDmnBqmx/jWIeNqAB
f6n7+FB5epu12S6bnVdhrUmILpiS2ZjE9BmzxRpkVWK1yYb4W+Imh6gsd7ad7KyCryAAFyKWyUfc
kzEZuwzVLNjOCRQLB0HZdZdc9+zoH54AeQqmPohLoHVXhGBK/x2CMB1Vr6sc2WxAsrIyrKwCSafQ
qv2pAwkZaiE50hOXh3/HKn9mDsatQyeFU7tVU5yk61QPHmPxrkptfchSzjeuja4St02TQ2g5zYus
9LSZQHee+bXW4a7IhLdBviHfiJ7kYCZI22nv6Ag6xUo5v4cpbzezJ5ObnMXkSykoeZ3jQv/k1Kod
9F8Q9bUvZfSMTif6LUmzEH2hKXtrZU12Ig/pgzXIaZtNrRUFMs7JC5pfUHAdS+GtZTMWrM9sp9Fu
K7myp/pES8u5G7oeEA5ViPzbHCXOY85UflMQMEGtLPfS585Jjw+mUrKGeJ4j9cn2+hqHcnEoHZoH
UAkFjyWmb5VPl/d1KaaZXTXRpOUg29o+hW4m7yPd8htUPZx7aKuSQx811ug7rdtsCFM68IDl4gEa
FuI1u1oI2Sb1NEkHOrRhRU61k0Y+d8ifqIp+O8mVokTC7B6zFRs8Vwn31LZgMOhIIB3mk+bt8vIt
/HyzUWjOvBlGSYZTBaxtkHeJhhpGBoM+0+KvheKFi4DZM2SNuoQeRgZISTy9WiPIa0aL/517ZHDQ
+rp2VC8EPrNdqB7mQoiR2Sc1p491WP8suaVXDpMlczauAVI5ZdwP+XBCzwKgY7b7qqx6W0EVAdg9
+1vadCs3gKVJGDcAu637BHn9/qTEeF+EzkZFa7pKn6JYbGG2BrmUtBq6utOpEsNNO/1AyR/HHw8y
57VL8MQekiAHO991dmWc+33F6lQBDHGyyvAk7fChTKtf3ANO9fL4C5Mxe4BiyJyWOqqdE4BB6NWK
ywF0IEUlb2pZzjvmOWDm6+M4kJBB80PNpzVLWLBls0Go4Dxv3QIs0vN8r/mNYvML5Ij3FFt1eWYL
HmmS8UrGvKkvkgbSMU/ce5xl7btrzdELKWeT7RYVZiUqVtkn7dY72btvNZTBUbFKoLHR/XLm+ju3
sp+X57FgyWbPUF9wK0HZDc9kWt/GAIDhlrk2j/fw9Mlh/t5I/+F4gXJrbadxwk6ZRNiy0aN3iHtm
37kNFDyjeAwDJ6XlpmlBIVeBGhuUAelrmFG10eiaeQrds5J0f9aR4sBz4G+D36SQKke/xvTap015
iFxFDgp46o3sCrAjOV51MzEttrU7MDTxFgD/eBlYI6Y8D8Au/TqrmhxQfbgfWu0ckob8V3jke1qj
LwpNDbczTeDMWUb2RTP+maN6DgrZvA4gBQSYqY58xsJym9o1pCZ7fmUu6l2588M6Ae9akyx3h5MA
hXh04w1av7RoznuFDk17O47ATUhdFrvLW75guu8t+R++Jqoi6aIIpms7zi4f9MbGBbG9qgMejCRG
aJyiZhZeVtonp6P3bhMek0jeiaR8vfzjFxz7vcH6w4/v2sJpwgEkwar/0gx4Hnle0CKDLvWKYy84
hIncL2RfDBGPphPAu3YQT+FvOyZriZ2lFKvZWDWATDIe6sg9kTxTW1YKPaG4J1pQhjb1bReTNki9
Rj7HnESP2qqtbaQTa0N4rb+KsbeCNqPV81VLacL1Q5XyanZDAsXWHERufNgL0mvfgcTO2KqVduoF
YzNh+iFoBDM3U6gki6+ZYL5Xvkbhmt8sHC/vb8oPxkCoN1Bw7lFIHu1pV+6ayg5Yaft9d2/1X9G0
9yVbY5ZdmsfZHj98KnLnhOqawmk6/rdW2S8a66Oay7Vy+ELMN2lkyxyK0Arc3Sc+eCAVSSt0Rso7
KdFBX8dQ0phatGzXK0F/ad2MY5/3GnrRccHeszG87/3R6vw0pn497iv5mJ1FBKrCv2xmC5cyEzEO
0FzoNVCkO/UkC9KoOrSRd7KswfcskF61bCUj+2lgoMLMI3SuM/Vu2kbHzmqQydxyV/kDu235yvif
uy4+YLyVdANMaRMpKIOXVubPoZPaQd+WBPRqs8d3qEJ3uJTzvGGbMXJq1NOHMkn3oSVRsknT6YfN
RQpMqZMOKyu7NOXzin+wSXBMSzDyp+Vx6tFOlNLvqFPbQTpT7g+061feiEtfMSzfdcC531tVdMxD
vnXQ6xqT8VBZD0O35sZLXziH4g/z0E6Yq1DV0ZG4p0jd2n0boPUDkKbXKywQO2c8C1AiLtpS5tHR
ZpFGMXR4QwEf5I1qX4l4W+fdWgnz0yCBD9nGRKKmbcjA8iNJy8j3puIlnebfwHuvQdw/PZzwAaPs
kEzoKdNxlR/BB73ziuIRebsVVZSlTTBiQiIGdEs7Q3SswvFrZGv7Xk1Z4TtzAipPKP+tHK8LnzET
HIki9aQ4rEl64w1u5f0Y7+j0NaIroW1hhUxqEKW9rE+HMjqO2XcXVfUenbyXrWhhc80MBjCJ+TBO
GFnSP3n4JKtXuha7Pg2RVJjP+zrlUdkCy3rk1W8+i40l8z0RO5DT35fZ4+Wfv7Qw52l9cDJnSIq0
G4vomJFoI4H04WituTz0p8cJfv75kx+GtqnX1hGeDcesmpAR54qSE/emaB9BQfsLAzb0Niyn8GmI
5BD5cSuKFZtdmpPh2GWoKkLDPj7Wc9XcIc8Z4pkcRdvL01rYcLN9OhnG0bYgrHdEhwJkyvi90N+Q
R3q+PPrnmU4qzBbqEbWkuhsdOJwq7KMUyV/bctGYEdY4YmxxxnZ6OzfFbk22KDd95/yYKqu5UWUJ
atuhfrCIB/oT+TzFM9jgO2Ro3Ik/J626rZP8prKdY6vqQzwq5uOlrXxWuM+ZSL9BsvUoYggZNQm7
bdLkT8HHzUTL3dQ77o2cyewL9EqsHB8Lq2jSqNRtDS2MVETHGeV2vxjrJ9yrG99tkxUj+Dy1CPMz
gqJyWetJFwDV2P4tbLJBGigoigFrQ7dxVNxJ1r3ERRdU0X+Xt27J7IxQ2WsVQv6SJceWJyfQWWwj
sqazs+BKZsJETukkQFiaHDU7ay3hdTr2u9ENNxQFfmaRn5wXuxFqUpdnsrA5ZpoEWXPgLJSTHMve
2tNq3hYEqtNTdF3MMZMkJNdpUzAMn4H1GkgInCvO38u/fGEPzBzJEPZF43lTciTjD63eBrLWPru0
A0actKRVVzFVydHOZPGFZh7kQaMwiTQ8o5MP0oqH3s/spPvP660ZnMBZsSavuXAMmOkSRT3Ifysc
wVplkd+D+SAYp+g2toY7p7HajQNk7MrGLy2fETmJa/E6TRvsDKT6qhTlDxfhbmXwJauy/z0PknpI
E1HM8ZGnI7yx29H+OVX1SuVsaZUMdx8SlCl4U8NmBbCXXn9baTS81tkZW52nARDr3y6b2NKHDDcv
kRBvJkdZBzqcsuxPokDL5oBKE+kkovvN5Y98Xv/EMXD++ofDk3ZMcQCh46Or0NCpYzfetEM23ytI
vtwPfZ0HlA9yE5Mo9aeK/eFs/tlaiGiq1TddM8oH9MhFm2x0vuR8yP2sBsHX5d+2sAAmQUY9Rbj8
Dw0WIJXpxsq6+gnCDtlRWEIhaYDndTRxsr/8sQWLfGeJ/bAOYJjIHNqT+EiL7q7LOpCWdCsWs2CP
Znot4aR3dY6hJWuCooLK0O/cc69cJMOTbHAmQSYBt4Q2RSul53eoULv0a9hFQSOvYjWFkRge5Xm2
l0wiT469GOcv3dwS7bNkJofLa7+00YZL5V6VTtrBgabUUxwCyxA+UQC0gfXc1Okad+XSRwx3EgkU
tl1oSR5t5b1kZfqQh+hK72Z2V7vOlyTWK5Cmhd0201oWODVSL8N3avsx6dLAbTJ/JNXKpXDh/WLm
s0jniDQpW5z9TP925p8xUIo+NoZCJebyZix9wQgIRet10HMYz7cLdeDxn7HEs3sE7EKvAUwWdsJk
n8iyUTndGJ07evp2h10WX9sxBbVeTp2XKfLGAX2s5dpFd2k+xoEa5UkO9VrE6y5EhSEvDxCp/OHE
8MQxW2uWWAgepj6STKGt2szUOsxoWYLUh+7TB2eiycqmLw1v+LhrQ1wjtocztVn2h0bjt4TkVz4r
32kVP8Q9lmRoTHe98OA56feUh78GJ70f5fB82ZqWfrrh2k4l2AxZUvA1yHljZ/Q08WJl6CVHMxy6
jUcwD9ksPJTM3eQazdXjFMja2V3+5Qt2Y+YNbVo2SQ/l1IMXibuo7LYsm7Mbq5JfLLBMrzjbwhxM
somxsVzFAHc4hPon2qz9qnkg86/LE1ga23DkKu+EVY0kPOCeSIKoEqhYpBV7gKBEuGKYS584r90H
40nrppB4fFgHlbiHbFbIPMonmciVc+E9qv1fAY/CDv8dn1seeIzrzEG+ySkfIP2YHezKZdsGD64H
PePDbRipoB+nYjMDbov76uT9Rxqahz7V4L+gVubsR3vSp6iyyWHgnjhlI/R9/VTGfCXif27joEf6
91d2Tj2FQ+aBdKJxp01r89zPHfvr5V08D/L/S+CZOHGUFbsqLt3yWISet3V10d7kCSOHlFj6gcSN
2s6dElEQo4F+5f78+SeFScQhxrBNAPaPj8zmt+W5a4rp5juNql95GD2ONL7viunp8vSWLMgIbQOv
iiEPR6RQiu9RUu4bkCJY5JriD8zH/ndjxmiCOl4qoyO2J930olfHkdTFzqPMWUnLLzzXTPKLWXdO
MVOQEWUURLARKnUx0T/xgSOTzn+DrvZqGnY2+kovr9dSVDKC3tAoN1eVGx5GtZ+hTd3V353ijfdr
7eCf74dnUhkA/tWHaJwKD3kmcO9G/XqOyyPaMn5c/v2fn/1gtvt3SxIBjUrXw3lQsBGi3oNTPVn9
ANWFikX7oeO1nzf9mh7AgmOa6PIE4lt2VhTkZLXdUy3IkztDaOHyRBYWysSUcxmPgkmKFzgkACky
vbgjBSAKvHJ4I3jXNqGOyqG4qKs2cPNvoWcFKMFfOboRt5ECbwsBjOaxs+P7UAwPYopvxjFaOTo/
dwrP5JIoKsdSoUDBw7HVcwL4YNDbzhOZ1COx0x8gP32MnOEHo+Pa/etzr/DMZlU+o8dlaivrUMET
njlrnCNNE7QQSLAAbwACGvZX7brZsSqjTqPFzcadI08OPCeVz+PoP1TMr3Jvz+STmKvJJa1DQZ5W
aVASNqDVmllQJiL1WQhE9OVZLC2XEXR7mo1pJlEEEeJLXH0bdbct+ReUwa6chf2vk9djKDVqvCDM
Dftg1nvRqvsWLFpdzVZuBu8Zwk+ORWncKzmSI05DkNobgm/RqX0Oj9428wI7CoCUYTf5ptrF23zL
qoC+Zcd5L4M+oEH93D6SF/kHVYG3cxZ7o47lETRTxZd6N53I29obaiEn7EkjTKfEicu2whPHEl58
0JB5DnKWdL8mzy5e5VzkD5Vtdb/KKgIXQFQ2Yu9aRfv98vYuhCaTcoAMqrFIXYYHiz1TfkfqF+2u
MCcsRNT/a5JUGsC5DJZT2YDNuaJPf0V84K+Xf/iCXZpyQj2LZ6HYBFbX/txvBKg3uJfn+3CIf85z
fNW12DN7JHPWzwUjNU64wlZf42Ge3yI3BwYULcJy5ZRb2gFj+3lll2PbTOLA+2Qv2zchWcBzublq
mcw+SUZImSAHwA9A4O4Tp/s5NvpVOsUXpvoVD16awDmyf7jYD16s+rBDept6qc+Ztc+bx9JeA7O8
540+8V6zfRqPwrSf59E5DvlE8oCETKArp5s6H93IzV708xRUYZLehlNYHgqpirvEi9w9LeL2a0YG
N7DA+XusSN49jn05bpAGO3PDRn3QcrSQgOrzZw2v2xZOGoOiTmcr67Jk/8axXDUpCj0RrsZVwX5G
uQYQX5aPl7d1ac3PXvFhzeuO0Z6lyOQx4PzSSASifemyaeVSv+Rb569+GL1LYTZggrQOJSl+2uBz
2oMJXj3gjpR9D+dqjabq80kws5ksrQjRoESQxxiUP8RST6wnXyfp/ry8Rp+vPzPL910JhI01gn1m
VHdF/GpPVwUFZpbt88yOgTPP0pOHXLeI9G5wIB7RXMX4S4HN/XfxvWmyaTGG+sQ58VkPKLJyYLPg
HSdrlAGf7y8zBSpYykIPWCd9ktM95EF9xLVNjROx616vW3rjUB9qVzc96OxO6P3zJ+upGLfXDWwc
5bD4onao1ieUkA9Uzy+iB+XI5bGXVsUIxF0T6xEkODXs5cFxHxLb9a0z1UixdpNe+IBZMA0TgNVA
rAxo9My/gPr/L6vEHiyZJwAlv1yew4LN/1+RFKSHMSSc0xO+M91k+ezcsKS/qv0S717DNEcqk8pS
ZXNMJItuilbTQPbKfmGS219njzYrD+WFwGAWTFOrHeVkdfrktCIorRddSVAJrtTgl3bBCG69Hdo2
tRNkefp+9q28eqFh9FK32XYY4rWtXprBeX8+RNA+LBDZOOzUVlvET5+DWjWUT5c3eWlw59/BwWwR
Ec8m+qSlA0Rf11l+CMLCDauTq+4k7F2Z88PPtxsxx1AeQ4Dg86addo7C3Th/vfzzlzbA8GHb4jMt
BFhn62nrzVs1bdCkXKTby6MveYDhxUMBKoAYdIRQEwqDlkErka68IxZ+t4mxqanIiWtTfSqbJ+E9
Ev6zCSFTsDL62Yf+/5rDTIiN0+pkyucMZmkNaiu07DadBIKzyqNyw9Iu3aeTWgOOf561Y2Yhd5jt
odcMi+Soqd6g9TC7iV379xzbDqhhI/e3U7XljaeKtdTXwq6Y5VknSwsoic+YXVLfx5Z1xBXtqoop
M4uxVd6HQ81jfcJje5+07rbMh91crsW8hecZMyuy7ZxaDUKbPoXDpkZTJpo7vvBq295qsCvFtxFd
uXQtePX/ODuzJjd1LQr/IqokxCBeAdttuzs9ptPJiyojkxglxPDr73KecriNqeqnU5WTgNGsvdde
37LUwUlkMmRtqWGkAEFpiS15btXZSzea6XIaf298LbZk261r1QxtfRpLqFdhid4cdeaSQ1CBe5Pm
PcAyScUiYur65LG53rgE/sWEvPfexWxHcQDrkq5K4F2Csu2QNc30m5de+iI0Q0gE2u3snCpl9jQX
6SeLXO7+WmX9zi2VdQIi0z8ULQHqJ2nLn2QUk46VFwTffY/UNyDXwG1qdvl0cqH+/KIrY77Lpmy+
ysqoJGytMrtzGeZSbdVWJJlvPqtc+9mnwe3ao9PR7O36srOyOPwdPf+smD0ALY5OJv84pPqxs7KI
jd+mgN5KtbEkr/Tf/6WYuKpNq0bvOLoev7EGCO4CAZd5naY0kjDyOyJO1r5BnuygY5t+47C78l3L
EpNC+57qqB0cyTyTg+PV2ctoo04iNE5rf54mpjcacGX9W6bCoR2krjJg7BTQon/p2sCKJ5LxZ2V4
Y4XlRArk+rW/RUB+f7YhbfzfPRQme1afjx6QDLQaTiKRAQzQjYZUIWmB2rw+KN4nWUPfuJh0lWuD
0UMB0ZpNGQfix5DD83pOjn/9tIadcGG4Sf+4DY2G1Irs4DtwIqgljolfHQD+iCaA3Ls7Hjzb7aHM
m6jtX4Wz66vjBACf497ntAvb6qWRX3xBw973UXm30R+Xhvj/ecuWnjeDtkTTu+V8O3rD0RnGn9zP
dZT3XhbR3Dm6k+R7MZMf11vq/e5wllKFIA+cynVpdfITxR/bzqa7GVC73dz2ZCPztvaKxeHVWKae
Vceh/G3gbO7ZsCNCLD6VcStsb6PR1t5xmUX/rAJKm2TqKxR2BCL9bhci5j6l4aCh9breTmuz5PLi
f16QTwqJT57yYw50CcmeJ9+J4L4Tlsmra7ZksCtzfqlQoLyQY9mDatFwelvYYDB6Kq6LFJsR39iN
VipUnL9//s+HeD0hmd0l+JB5qpxIct1Fcpjymz5BoGTyvOLWr8gUtx2he9pn3p6kmu3bjOLMLlQR
O8Bq/rreqCuHk6WsIRmkHgQDY6fU073RCfTIwYeyis4Sr1ED2qQkTd0jC6ZHMdZzpKFshyHZ+KFA
kLMUBQgztsBYYzCIsQzTGSYaEN/OA9lYwVaGwpJAQTSITaaF+za0pVFT3AW9dWu6au/kW8mrtTcs
pkyKk5pIetCz5mJ+dL0ppr6HSFO/F+Ow5Yy00sFLaUCC41tV8Ywfhzx4qPrunrTm9frYWZnxy/x3
0eluhBEGOyacoFzc7IBog29l/LGnL256gBVqMfScYbqjnJh4ISCBcuw3nr4imXCWOe+McZW7QFsc
PbtpQZ0AJsXa85znReT0UELspIdIa1ymWh5diLAeUINE6R6ZrULDeWtGNNYORBM3FWryqILYNBmg
Bk6sSsaW6tx9P6lko6HX+nBxjhRc9aJPHXaEJOM1JRyOLu4WqmRlVSWLO6NXNnZVSRdJ+drew+0m
CsRXj/eH1hoit/l8vS/ffwlbZstHR5Rpwm12vBS+Gc7eHI0GrHL3wapqkNdpmm9M2rU3Xf78n7VV
Z8BxMTvzjx34bW+znPRRwJE3lkGX/KxnquFsL7cK59+fv2yZTnUst3WQuHKO3PjNPhWiDNtJO0Bu
sjnGwX5rw7j08zvnkWU2tdVWzlvLYkfwDx25m3IFrw/X0+09zr1jFaKmNrkPSuWGfiGQArX8ut4z
z62e7UyUu+t9uPaxl8H5T8smJKXjnAl2LEf3sQu8Q26D2tL6h7bayqasvWIx5YUSyurQeMe8dcET
ouqnricapsMIFoGbP17/kPdxMDiZLqZTnnlTRlzqHWExWtih3abeT2YI0/AlhhK+tjw3Is1A993c
65ixrH1ubB/F976dJh8ygMWPWMy7wbCKJ6DoHSE9089FUlr7XueoHwqEvZHfXPvQpb0vuKm15TQD
JsPkH6iXhwVjO7vQh7x56ORPnTzWpo/zvv4Jtt9G/HKlD/8vZYX7Uleh5OlYuONTOuk3yrN9qqsi
lPDeuN6D7288bGn7O5XGbbUBEdJocgZgrkAaCMbkykn+fOwFl4/7Z6zbBnEVa9Lm1qanILk17ll/
CANJGb980z+P9sdScEFbc1tNz3VD4rb+kNUJnryYoADcwpUrwY92+qd2PAEc2Fk319tjrVMXEzOo
+qIsLGVuVQmnD//e43JHrByq8A8ZweDH2/9tFqQKcUip0Cwse5rnXyrLolH9zMiWXc9KKpUt09mC
drNwrdrcyqKJOE8fWvjl1WS60eWAg2MbwfzyzhmbSI9z6Acoe/dxqJE87qs6HBoeUsoPA0BRFOxg
qZzHOSl3SE3FM9tSQ/wNLLyzzi+tg/2k7LiPspxbu0jHN9MGbgwRgYxUiZBeCueVvTs6xQ5FO/W+
aSfyfa6THMwqz8EyJSfzaZDN/CICRK7DOnVZxPtaviL8pcdd4Is2R+rXCQ6O4sHL9YHx7nbLAMr6
b7flDF5UtGu7cy9RMcqLg6xT+MS4hwAIe2/+cf0t797H8ZbFyM41EMemk92ZTc4fmMnVO9g6PgTB
CPmPH45qBPoR2ZmPrC5422Kw90UmKr+CBLtuvG80Le5YARuZ1Hay6PrnrDXaYqwTiOwBfuT0PMwi
rvW9LNIdAbcGDLAoIMVG9HHtLYtdbi5GjoZjBNiJe190cUqLECq22f0Ko7yNK95axyw2sVSQEg9z
ybkvLsb0iBbHmXbPbku/oyi6CdvUqqNGOhs796W//29+MLrUKebaqlE7FXTnmua3dX9JIPYbKYi1
R1++8J9lOVFV06dyoOeinncDCpTpWG+Mp3cXT/zqxZHUzmgLq0dAOqoaPt1ZLGkZkvL31H9ks8Lz
F5tVxYeRZZVLzw6Zzgnvn8vS/hWk08aG/u5mi8cvpriZUECWBjYej7O7PbXPukgPfZZspCTXGn4x
t+uU5TDSQr5Ti/Zr4dtPsu3mjYm2Mjy9xUxmVSMQTOUwIZq9yJqTqOBvpTPAA7bcCfan+5CQDE20
mNBAO6fl0CLlD1jxS1V4NBT5+AVX4a1QxFojLeYyKqdJX7RqOmd9ec+C8tA07vfri9HaoxdT2PSd
mscExj9C2Z9Hkd8GvbuxOqyMnKXVC0xioW91gY7JW7ACHQoC5Y8KhNjrP3xlWi19XuAsKxpfoWIh
A2CVhga2CTdD6ZmzLGtyk/pZubE0rIyipQUsAUxQ+cVEzlnh3MATI5pHBWpdlZkwz/FVbjt2AKDm
h+vftdIhS1tYZfkkJYMAeCKr4hLS32ne0mKvfcliKkPOXGEqgxxaW83JRqYk7C39ykey58xro6G2
CIy6mq3rx2WavbNcu4uprXBrVYqjSmH0AJPL7d6pQ2ps7ztcsvqdclEybwQhsQRB+JfMUrJLYAO9
I6XJ93Ptujsku+bXj7XqYikwmvKpgWfpeZjEJ0epF9/Zkhmuddhi9hvWkJ4jan8ePGZCwcfpYbT7
D6EqGAio/92YZOKUnTENcvrtvWteQXvdmD9rs3Mx8aGfyHrS4sGIRp89Q/ZNM3xqO7673uArY22p
QPP9ZELajMHzKz8CuRTOqglJUezTcoxpUESV3DjnrKwDS0laZ6hjvG4k59JNoJ23acj8EbWelP8E
SWljKVt7yWIPp4UN4AZDgtptPB75JY7iVtYlsSsH2MiqLvngey7v/+cYwoYpA+IJCfdhtL7Nydcp
52Fmt0du/7jeLWsfslgCjNVhn+2x3SrhkMhJneANJksF0tCN3FG1yZhfe89i7teedEFPx3wjWdvD
JIF4JkoFKJ9WMYqT9uzh4foHrRxzl3o+V/oAxoFLe04UHOS5iwLKL206h7n3E9v8/vpLVqb40hyl
MB5zrBobvKlsGAEG9CsYwR/SSzG69EVJHUS19ajYuffJG2u678U4vZWkfr7+21fmubOY54bMhYOW
t89AcP5BnQ8MMqf+3qqmrYLx913pGWJZ/x20pXTHcVaSnR1blrdWm7Fdl/RtXJMq30nbjDddTvUN
rOxgSKbI8JAGpR9fEEjfXLjAvfGOTqcgCNjHemspBJQKThPMmtiZ+8mLrsA39lz2+XprrozrpQyw
m5POzRG8O09j/hvxyp0onLfWDD99veUytfaKy5//swYEBr5/BaqlzizXf2gO8hTuosohX9NcxNe/
YmXS/PU6+ucVfWbNIyWNe07lt7qE+NUkh7T6SYN0X7ONlWZl3C1dUoKCqnYujX32q3vbY5GlprBx
Nhb9tQ9YbOeIeJAk9bR9lkQ8Gmd+lJX1owq849Q2kRpgNHq9oVYm/lIMaNWaE1QRsnPiNX00m8Y/
Cas3H5uabLG361rAjav3nLPfmChJs3i6/DdrN3p5rQcWMx/FFGnvgC8G2gpQxV1RBrc9KlN3ANeN
H9uvlrpAhM/dgJQCDpWFAov7k98ADhHcpPVG6mOln5fKwABRTthplOV55hk8VpPG7BxSpHcX690b
Bur2vva5/uBKvJQGdsq0AoEZ52xBrdUnvxP5LZm3MlMrQ2kpAwSbSwOjmSrwtYsqcoI5gMe+/SHl
PKNLJSCs2u2Ez1jlQfIDIShNfus8fWuU+4uY+YOdffmyf1YNIzo6BAxXRS3TG6eoH6nx7cjrWdQI
60PGHfiQxcxWE7EmcO2n8+B6T0GiHzOhnjzYhPR9+8FBZf/3O2zIeybbgx1t0TyQCVfT/EBhHZeZ
31uV4Sszb+l+DOfAXuU14CTU1dmx7wdnBEw7sN8UgIsbO9HaOxazO/N7jxJGWtiBTHU4+pwchsz/
0pZSfSzys5SlYUhZNSLhFIASpDNHpFs8sW+pf3N9bX1X1ccQPv9vN8BjPu+Sgs1nT3ckNKKWYQVb
URzj7wpKvrpowRDQy8e+Drb6ZeVS8tfc6Z8RTM3l/NtX83mGacsjYK6g2CoU6h977utvgW7mh2ZU
uEI0vOG/r3/m2jsX27mr5GhrZ5rPU0/FXaYDfpto3r5lY5LX0cDacuehqKaKxAifuuj6S1cGx9Km
eOaKYnW0zRnhr1C1uKjAsdjZqqFZWZWXIilrnnVhMZTpZDpHEgiIgFHMIYyuEty9amRGthS0a5+x
WAw8P6karMri1Hn8VpjstynKAz5sKzS79iGLlSCpAnf0mW+dKrt+Tqz0l1WZJ+G/ZhliSb29haFY
+4zFPu+bslLDOAQn49804rEYn2f3y/WOXjksLrW3KWx0cPmZrVMZfJqCW4PjvcweK7lxiFt5/FJ5
W46WbU3FJE4Sv5zclgAIUXpva+9j56ulhMtrnboP4E9yqjL6tRHMviQR+IcmAVn6nRZtpiYX3M1z
ndExvpR9haUtfwFitTG12V968TshrqVGDI6wKL5VIj9TrMbHppogFuSCRbkckkfQ7p74hA0mBY0R
rKoarCwYXChpXyhVjTgEAR1uieqQYYSlaH4DXvwXuDqyKGXW64hww5E1vhfKgtw6FYQQEhikEH9d
hoJNbgxR+Z8WsJTQdbrHOmH1MfckuNnpxGOEo+0wbV1obhX7nuYSKvLK/HAG2MC4eeC+MU2auGi1
jIaceSHsE2Xc51UNU27d4d/bhKRhC2eTHf4SGOzaqcB44L9nr8Fe2WWpjGqOjP6c0ipSc9fG9hTA
CBFe1zun9RRQDlMeyhoOjTKrx0NudX+ARJLgVsDMuVMVnCaZKqPEx0XUJoEXVbj4lNHlyIr8iBmH
pzJQ7tNoWVYZCePA1Q84s7uxJyJCSEQBQgn8Xuxp6LHSCfbBwWw10ST8x1F6+TfoAFPgPtrhYGZe
nCX046HA+I07qoIXr8/sBxCi1Mvg2nWIlIOlgHADWi9ujeXedwBX6bCnrf8GfrE6wVMPh87Un0FV
G6cT8xHRSmA8CR5A+adidYZ8gnGiAbrOU1p0LGzb+jEr4HwYMOdTYOewvp33ldv+yUX/YjoFYx0u
v4xFDw9w2SvU82b+G0hpF7/fKgj9oYHWmNNkr104N9GieIZiKohslAAeSq5/uqBs7DtTvRJd5yHN
7GfXcFhPImS6D/psgA9tRvAO40aFVZAQRWsYSGPShjCc9fcer8cQUJk/iul7npRZ5PpQwfGxaiKv
zX4HXt6FotX3bdn/GoISEN6hCFs292EhmzfXGv6kyP5FbVIXO05hcR7O5ZznOxiVwr2CZ8yPe4BP
vxa9QoQcNMxdoav+XtqufhRWNt2oNq12cLL1d3bu97sGdJOQNw0SM4H5OkxdtxtlUuywRJNIgJV2
GgpED2k2AQLSDWfHMs5+1F0ZV3U1hdwW5JT0pYwHVmTYVS+lwW5tDm4DMqesk4jO8HMvrQqhenOR
8AcIdc0Vti/XAUYnyHHYQDW6E+Ya3seqFZhjk7kDWetVBuLZeGMLlpiAf5DVuGHjjt97DaiAYmO+
82p/+uITJwsR9ujvCOmsHcID9feKpvOJOH4QO35TRLaiLrBoVMUTJ+2+gN3SM+qxb+G2rCPM10et
yyosBYG+T+tfdl7Zjyi+seIymewwSFV94XF+pTpwQ1uxL5zrb4wUAT6LM5TZVU/TJdZGSoAI4H/6
xvPhJXWzLx7J28jHJ+Kx1Q/O2iPpRXcrZNDGvVvYkTWWatjVmUFUnjKLHNzMdN5Nxj0YmXalM02x
gdJA7QKKOvd91eQBugKQN/BHKyFRfc5myPyJ18KfuPa++EOVHlKoFJ5wmeJnonuQhJrCg/lSinip
zDz2Q3l+dQNvKQmzmfpCGppZcyzTwTZhi/G7U6kSMcRtMCUC+ujZ60f92JuRf+rnEk7ntmQ3nQnK
LqxsAx6qBMmZvdKpdB4Dpm0Z+9RNzy0WwD1M/SNBMYZdSOBDL+DBk4vN4CdFHNTE3uSLqNTuT6+a
81tfN/KIlaN3wsTuzb0QXXcQCnKX1LeDHQTh6a6RWfFKfVPMEalEfvINy/cDznUvMMyirx0CW/Cc
nWYnVAgc7tKqZnqnGDyegbllh9TiUEHbQs6vvERK2GmxbJVSpk5sEVlHzmQXkTuK+m4Y+0c+wyKp
o6zc267LI3ibo4d75JST3VCWDOCsSt7A9AGuytTD8get3C4vim8JVzduwz+NAwFfAarEnZUh6cMd
Sx8yPeRhZ9uw7h9TdbQtH8Oy9XlEvdqNtYC5EDwMXtLCz9ADlh/mU3EnBkccugYiMi6qz0HK2SkV
LngkdfnUDr0+UGJ5sW+yPgZz6wsaZfhcWLV7olhK49Gf3tKkZmHZD3WYjfwLXNyqcAR+/kdft+Q1
sO074dUmgnYxi/WI1YDk3gDiBby2h6ooTy4JkjArWxpxO/MiYIXax2E23R9eTPi/fpHc+nMOVrvq
i7frh6uVc9tS4IxxBVexNEAqLnnyxGBHYHGTqPY+f+zxi9OtpgJgmQKFsmngvCbwCAlTHVy+e9oo
+3hf5MzoUuQMjsKsc9vnp/kewyB9GF6Bt2jD9i77PD5a3+w3/ja86Ed9h5zY0/WPWjsxLs66aevV
TppxfqJpk8dKGt6HIAhDLOb4Mo36tNgqGlw5vJPFxUqD0Z2ms22d2v6H9nSYUGtXZmWYoISQNh88
uy/185IUcN8eBn0utZfui94NXoilNDDeVvfzY022uMnTZpwQ3hX8VJb6oaHlXZqP35jun+yKfr/+
ivdHMlkKsEHEYXAItPkpy6Gnf6skiMVbVNq1Zy/u8WZMKOpREGbk6XBje4Aup+agseld/+nvDyiy
NMka27YC2tlM53LqshALeQKKKMEJS+RvyvgbSf6/N+P/P8njvPnfaARDCaV2/WY6N1Y7YVvrjrPk
IWgxcWO7sU+qV9ZX8HQQjyMvnxmbupC1rg7nhOE06cuwM/WH7nRkKfeGY5pqWedIpOlLdy8VnXdS
Sflo6bLYg4/SbgTR349IkqWJFtDhLRQBuP06rrHvYHAww3ufDi/X+23t6YvVDVf3eSgNM5g4wPCU
f1p/Iyy19uDFpb2H8BITUIqTQ+3kwTT2HI9BNuyv/+y10bxYvyC/zltr6vpzCXzZEApRDJGC8+jd
7JTT8/V3rH3BYsJbXgk7fycZEdV2zSHv3OqI3bv79aGnL1XfFmgbrU0xkr3e1Q9p23gHpErkn489
fTHbZ0Qc5qay0fo2NvCsNJ9cK92izqw0/lLYDXhvm/HAL85j6Yk4GOvkSKjOd9U4FRtB7LVXLOa5
zAYx5FaD3w9mIE3b+KLn1c3GOvt+sI8s1d0ubr4V6T18wGzjFofDWeiMwa3fJTBUYeOPrBMidBy1
sWqtfcxlgP0Tzyw8qzVThoS6aFB1YoadrJ/huX+43tWXJnlnSVyamFVOYGpZyuLM0jHyqqfGx8VE
hOMgN16w9vMXM9kCHWXidt4je9REjKCEqsTpsfxx/eevzLKl4ntuRjqaLhjOGQysYzfw5Gdh+eiR
649fa53FJC6srCh0jtCYT16b6U+A643Wr6kYN56/0jhL9zI392vGmx6xz4a9TYo8Zp73wLX1sdQm
WbrxNmibRFmBOFG0/qdZDfPOItrf6NqV1lna8VrGRV2Ug9RmJS2EpfrPmXROQwlEop6/fqgD/MVM
RmkguLgEoU8y3yvy5rTtweS/3dzdX3++//7wX2rbHQfWCk2QBKeZwUV8GPNPcwFCO4TadpvtYMb0
cv09K+N0qW7vq9HPUF6EQzo8vyNRu/Yj0XZ2c/3pa8NosQ13GdMCAknMMX+MC0WivPnNPgYLYHDe
+e8CpODrZPu5QsYUoVuifxXmruq/V+lb4bGNefB+moj4iw1ZJy6siS2scbWD9AipfRX1k6/uCUpP
u9jP6/HOCkAtLhUUuLFTzlvJgbV+WUxwPiYSz0TyofbgAoSCAwFQ3Ic6ZSlkb3o+542nxOlSU5xd
YFxJmqgQErON6bfy25euu9gvDQpTcd5HOvCu9+wfeTFuCLZXBtRSzt72aeXMrVWcubHh0lApK/Yc
908xC2vjgLf2hsXENoUK6JgN/CTEF+IakBKbOCm2qmxWpvVSz44p3RY61fxkN/XPS4V/5j2XJI08
WppQAur5sS6+9Mw/W3Nq+6mre7wGjL7DHOTPdd3cqGnYuNqvfcViWsNQiJIcDuQnd36Ai6DvleFQ
fXaCb3LTWnllCV+q2q2Lk51DXXHqJd0LX6V7QdTeU+pLIIoti6G1lyxmd93bCIP46OvJlCHP7jKu
Dhy3qSzdKrJfG02LaSyRSnC6xOInI35MtEHga0ZG5WNXqKXEvaQK4TKDeebbugstMI0M07+vj6D3
3ZcYvC3+O4SEcHJZDYYDNyhvGlXmoCdbcAgyyPZN7QELI/xS8nMiUXdetVtBo5WlYyl3z2fdFFVQ
OWfbrmJ+6Rbk0LYOHSsRKbJUtyOvUcw54rjg86rsoGgXHCfPmV6kq9JdmsAJAxE3tS9aXt1y6VJg
Px1rT/3eD4HpKQ8BXOTBjOUouutaxDgZK8tdldgGsdgq2ZI0rrXBZSz9M3ltPlqCgplx7tqRRYMu
6y8ip/zX9Y5de/rlz/95+iRaF/DAOjgNuHokBUf6aqtQZGU6LRGquZppQ4g/nnu7+N55+bnSCqWM
bb2r2Bbae2VCLempJE8hudI4r9TTNz29shKZM2fjZrxyf1qq3QOLzCIhOJQ6/Y+uS2P8x9FwfmZq
37uvw5ZzxVoPLNaEou77zkW9Pswc+7epBVJntDdWhJUeWOreWYGcVDI6wcmzOiSDydREYy5nWHqx
BNH4Rm6di1Z2gKXuPclJhgBF45wFAeiOykfFp7s6CPbDNBynWe6vD9a177m8/p/BSgdkCvEubJc9
NB4qSwUKuUs3pIn5LTI3vv6WlQ5ZklWRSnLTocPHUM/Zw4HnQGdvo0PWHr2Yy3XX0WJoR37Km9EL
a2cYoFBEKez1H74yGZby82SaDTiZ2L+S3L5nMrhnIjsSf8tHee3xi/O1xRKI7jyIh8BFu0fd+95m
2bGY2NP1X79ytl5Kz2tis64CgOksOAiZOYH6ohURadNdUSOJOMFBO9aTQFY02KpSZ87fG+Y7cYWl
Ir2ajcuauZnPA0W0WE40eW292TnCMqw4GJPDvDUv5NkrhuSrznLEeye//ArpVrATKBHvQK41wx7O
Bu5LNWfmCLKIhV1q7sdvQYJyk6Iuuvve9WQT0ayj9+7sjbfz0BdRYgnr7PvldCenLrjxR7fcA3cu
Xlhq+oM9dtmhtPw2NgloEkg08hcP9v/7nIOKKFxinTiFX6djp1hTqeSg/kLSPvmkTiMy9M0rRXU/
BTxdFXdI1HVxNSIjnRXT9NBMWnVR4wUaKTPHoafU6YaT0VN6g7w9FA9la8+fHFBFPwlWmd88SOjr
1PP6aGRGn3o6tDxqh0R6iKVKE05lIQCBof4DHGr6G5B68t0Eou8bEvDNwS5RvJ45+RDPtUK6c6TI
8AvPq8bIItxKdhlwrztoU7IwZ2CXOCKFys8bEA1TUNPWQQqHRO5DBhLY02eUQ5vPKZr6UAidPWVd
WQPV5uR23DjgklBHulE5+LGs6ueWZr8l8k6HinSvNLezT9KVcILt4JfjKRaOwOPtpKWaT8PM61io
KspEeqwTaPBgAzdLY45VnzWfHbuedmkDMBxzGIskbkuxlMW891vrh1VYFjifdbvr3fqFWVkSgib7
NAf+zsNtJwQbVO/TYviNlO8fOPvMzyRoihu8cj4lhJCwJ6hV57l9Z439d1dIHvWNebZnfq5H5zMJ
CkjaJu+2s7F7So9WocmbO5Wxfc7kwefqccymSyFForEawnGlKOW3BgTfSHS4iiYEjBPks2HfGKhP
xg8kElJE3fg0S2M6FvxWG1X3EWr97S9TNbonM1WwZJd21E3E7FE8U0U27kChnxX+C60n6wCv8Psx
J+435jegD88S4OEikOe2gcIvF8S6tFMPXbEsoaSBPYuU3RClPir046FJkVyE6XWv4tGSHoszq4WD
g1uZPZ/q9DSMgh4q7o3HFob2OweH5h3s4sYbksx2LNLOi5Ro5ZEMBRA0Y1OeSFV3RzjnkR3MffzH
vDXeK9XUTKGebOugVIcDWs3sGyEyEXZdU8M7tG7VE1SlPC7LMji7leQ71tnyruCZeeBVAMuDWkdW
0XRQmXXxlLHPNC9YXA35C20BFaPFCdDXz+OIPDn0IH/qUpIX1lKk9QkXsWHen6muTpYS33gFDXeX
en7oGS7vkmw8gTm9xz37d+1jMbXn6oUGfh/xXB56ALFvHEbwG32xy9vyBlyIr05X3SnD4ikVB5m2
n6BoOqeld/JafufkyVPKgu+jlz1rEjwU6STjDpyBJnXKfTON886w6YZ1CsaeSX83CVg2kOY7Kcfd
WKln6vu3s528Db05ZLMfs9RKw7SqTji+BSHCfbda0JtxrG+dTJ5x+D/2zD12TUUgsUzizi2+JAls
cajtRSLJZWSl1hOcTe/GyT5yMT9RCHt87b0i6bfvc4DfSvpI0mlf+fmfwViPGRtvrIzdO771XDNn
jCgRd0b5D9Ys9oImDz3NihiAA0gFaHpXIt9fyOqmTmq4kyU3dQk1wDzBYhjrTYijlL7xveY8NuJX
XkF+QIvPmeafilk+YHzv5gH/pLYhEsleoPRB5SwWK5TlQHUFwfcBT9uXpv3US/uX66tzVvrAFAzp
HtaXHqiQXRr5vhJhjkQGqIFTEusiiMk0/GjIeGs5411ddSeWKRmh6UE3s19sntzhNJwhQuE/QEUQ
l3P5xXKmKqyK7os3WZ9L13qjTXM3cqyKBdunvvtNNP/j6DqWJNWx6BcRAcJIbDHps0yX7w3R7oEA
gQxIiK+fU7N7MRHT3ZkJ0r3HTg99GqEaZWH/BPEv/Ra9SohNANrjuaULq+Wsn9qcogzDHzC23ObU
hbVpYQljfV7GPhhLtNUdOpZXPPcnFpjr1JoKWq0fTNBjD/dFEQTZKQzYmUzBwxLyJ7LLjzTfIYAO
3Z8sBzVrM/UQIKi7C/3HLBgvpNyeRmee0PEKAemvjn2HTSn25Ca0Z6NxwvbjDXlyD4NobxmEeG2H
T+EF0mNZm72JRN3Tkb11bXxHXgBoSxxTBgxd4YfkIyfWQtbA/tI4vjpKHiBcSiBkTF9Ctf63bdlr
i5ODi2yA5q/5yhN565lrUHjhHueE/RjJt8tnenETlC090j96p648Wh+HWLx1QfSUK3bYczzDrPk0
03LbxfCI+RiRIeH0iSRN6M32p8xN93ifzgo38LdkslaJPIT4lyH5ZIJ0ST82xJ62Nrx2Mb/nqf8A
tELKnLOjRGgSblD+Z4VLNpqmB9HY8UYgvYGpGRB65FP6kMZ0uWRppw5JB1rSxLs6ZC1EbKseEbWq
3hcOkAlWtocIymmcXvJKOP6yZPywOXS1CqkdqGY0zyleH2+GqZ5+SzgDnxmHu40OPTk5hJwdzJTm
p43SB4H8wwLwAJrhx/492lGUC7GiP/nBiWO/APUTme9xC1BZQgi3I1c2W5Hw6O9y5y+pT1CWNYX/
MoEnL2whk1wFH4uUkkdkVb1I054i8D+goadXNCr7wjh9SQkeaLQAL2lfOrF82ExemmRIih0xHQXs
OUjnpekR0X1TGWl80cHYH7t+R7vYtpc8XN73cLogqv8Ra8xrEMcfkHG+rt5dPV3qBAT0MnHcbeIr
nSA8NE58eqGedhrcUsggj9zK+7xTiVyTrq36nGM5jPo72krqHoRzEWfrcUsww+7oFhwQv+MMZGAp
+0dVWuFcJ4eYJMhzksPVpmF35fibI7mfFXKL+RBBRZihJq4PwzIHotlBcFsw252TZrpukPiVNI1/
JBOtdRD8w7AHPN2rNznwz7zdX9uYBI8rWjzxePmlALv+lFBxamN1yxVOXAUVq2U9ZGDK7PUEUvmC
uQsXe/+GCpknvdOLGMXZbfzNcDaVyO19yPAwtFt04M5+v6Tq57zrN+rtcY/Gk1XBl3SywsyCOTCe
2poNckVZjDrFyhw76a5AmU9jm93jFg0yaa4vjrgrifLXYbXPNhQYORDUWgMo49fBcjTZdfGhMdsV
pS5vuleXflr8uetk83N0gfurmZm+pG4P6+pF4ZU1FcmDh6HPj1OaHRrRXhvlPra5GaALG5pyp3g5
9ZTv5ZDRE21X/tqZUJyZ7BCwn7vmEMkprn3KcGLkffqAvLK5SCfouMZQkqonhhYBvBQYQNhlMNFL
sKXRWU1ZUkBcR57a1uinSPZ72ZBkv4oez7zdMltxE27l2LUQeDoVoImD/IlCtp62UU7FiNqqOl1N
V+6re29CRSEPNV8kTbC0C4JcVj1WkFnzauPBUpIZ7/rYN1MV6QUTTIDHK+l3XKFyfAiT5hTGyHXq
5iwvRoN4pJhriQ7u/NzO8xcinHTNOv2radm/0BL05ORe1GwK9mJZCIPkzeHwD5OrpAp90XR71h2O
OvjrPtJ4eF9jPDIWL1Pe9mjvirunJSTuIBD1jRfb0psMdzxZMvuCZPJ18hai61XnRTdmT3HE42vT
RvEn1h2JKEk5HCMLOBctnpd0nN66uQdgmQCMi1T7tUpTD9Ke+9GU0BjXEd0v+wpRYsROGdtvuchr
SEKPExLFIZ4b612OFTDbgq5A1RzetQwh4wKILsTmVQytuQ2SYsrEfy7ap3qZ10tq5THz/j11+zEn
7iPNIE9lgX/rbYZ0kPiwztlDkEdo/95LHP3HvIvulPE3Kpq0wrx3ZbFeCp3i0/hxPpJJQcm54pBj
IvXIBBohlM3Cj6XpTJF+DzDDMp6iDAF78YgECoRn1hB2PbrdDMWA3wcqY6RLRc5+8Ib+zuPxF3EK
J6vz9epk9DXvGcS7iveVc3122HZNqyiz2bkZbPJvM10AlXrSnqUKlpNvovlIzbacfdDChWyYueYk
xt2LAurpKUTI+r8tTCBv9/iNDkyE2SFhYfuGNNt0q1ywYjOUqz4FbFG3hgp9tUMgqmWeFmxg+X5c
Q04rjPAEKC0+tMQZWDqG2BmFjN8j5ub0Bdzu/ECQzX40KRlPVAT+FIQtDlnbz5XyrTjtavFH+O2Q
y7HyOasgW9WvO2K2ziJFHR084uKlXYatRH6vq8ZgDSpmxrli6G99S/eke2kSZ+qsmebPRu30itL5
dC+RcUR+0sg1Zbcgv3FPF3oIg8iuhbALOfdLo19pyJZb3JPwTmkUIuFUS7xfC5Kc0tXeOdmWyi7K
3eM1A3EVDfGrwnj/gElHHqAo2r+wXWWPuHWAFVllw3tk+X5h665KQ1ZfWBOSEuu0OS0x+C/Ms1OV
arcW+0gYeJiEfEPpeVojzw6ms4HmLyu+r2Rrt8sKl8C5DQb94pNVkJLaeRiQv7osNwVa4pGPc3Tq
p36+LWyZsCOxBRnKeIieMFa0cHUiB6SMUMp2hlZjeYInM4b2hru84CPhr0GH955jW7piN8OCJw29
+7AzsOXaNTT1lLbYrGwT1zzj4tLbtKkQyTYcEaOKA5RIdxldNlbtljalbnIgEIaOxywg2QFZ7uy0
Y0c6JM6bd95wXaMO274i//tXOq+uYI4HL0aICYpsnT9ZSv0NE/WOkMAsK4zt4yplW/LDU969AZUf
kfSJNEec200R+9nWLZPtAyWZqxVViLGzDJp+ItgPNNWsL+28EMxPXYiv3E5X127897jGQelHKY+R
mIa5miPW4WJu5+wpD2NQJX3rMJTQVuKP62ZSrlvHIY8jGfSc+Bq21AIW7FC9C8fH4gIomdO4gGAk
ekG0dPqJ0U0keAdWjAWdnD+/PR93CIcrs3uC17d5zNPmcaPtb0SpvvMWkv+cDD87MbnDd+dtETr5
MPbiLXb0SGxU7nwr8auc3JSRclsMoutzMT0GxiHCb4u+EYzEVWmPhy1O6WmCUj/CY1UEC73TYFHH
bFqj8yz1PRzjGvUWUDxrzVA9MqYYVdC3mWmOr8kzUBFzNj9MAUyupEUnBUFhPRyJcimkXks9h68z
mvB2oXUJBrStoftZgItoXQwOLDUwlQ33ZP+Z21EjWtRdVuZ/6QFvps9rb9xcdRSQy6b3p3za3Amx
NH/AinTFrLfsAAU5xw0xPnTh9pMTbHNYDcvGCLwn68LLHnnrCMCHaM+z4EtY7+DPgYCaU/tAwnap
eAOLY9ueQhFFFUfyQ5GI5rFNumpBHPSCU9aM9BXjHaKf4qrF9FBiZntDfhV+yi3+BnubnybmB/RU
HNIRubPWfeg1eA3X4cubHZuSRBtjwRFMeDJT+Jm1c2VUdlV7WO3wixZT0jxmGTIi4bHri33Zb2sW
fyKp8NdA/Unt/Lqp4Tmj7nn02NZl8D2Mq+YjQXlvkW3sKW30XrBwta8r5HiPGnsJCiInxIq0u5vq
mKkEwM90D1A9ns+GHeD8mR7A3PzFFhL8XhrjqgnepxuaIfYyj/10cLkPn3H/qUuQOosGxYw+ynFe
T3zu8GrjsxbBRPIy5Y19zmBVqHDs/7HRdlwDd+4SjCfWn/atK80cHvpA/HNT+JyF2REul6GYVuj+
96y/a4QDVwj6Q7tS9xHa8QFYxMXv+rTFaiu8XUWdhtE/F47HZOMHL4cnLtleh4jVhUOifYiSTsCM
ZO5TgkfRRnBtLFRUcSIANlpgtSNKJgs2pE3RrIBo42mOjlFr8INEy81gEqnthBt677E4R2rMDkoP
YckVQ5dLZ2Hc5t8+hD2I9kMey/nNNyK507mlsCyod0N9XmyM3jVlaJzG+w5njyosApufnUtpmQwc
LMAapYWRJoS+yv3UM4oqZpiEgT3VIuzPYS9fTSZ/yab9JbL8d7gBOZx1BDBKyvdAqD8JYrzuiyPw
PaTJCTn+poT19jDPyXMwBS95lKyFSxB6hmbQPZ/wgGUOVHeq8DOsJ6JxQnSj4bVUgN198rnCqAjv
nYNFxPr4b89AhpAky4ALcljppEKDomgGnO2pQoGU25LFFNYm8y3AKnexW7qUePumd9gNQP+1orny
0AOoHLflY+KxrRoMNsBfluA+r2J4wPU3ndBAEdZs5cMKGMUiEDx0rEelaxbA/eTWEOa1ZsAg0zOY
npZe4rVYiT0IxDm/R861ey2wggOqYt18zZc9fV0T3jCEJpHmIQVlimDINvF/ejGuXwKJHf+tQdr/
CuGh0HD2oJ5AjUa+NkMznTIrm2qKx+zRqFGhKMUmrylfZgh86XiHVyWoKIqlT7FVeF6tXkL4nbCy
0mJR4f66e4noFmIJryMOo1bZdZlqD1s4BBWG9uRtIylATJ76/7RzY4WmtO1zWNX4EttJNCVGSfK4
t6aLipYHw20OVvWGeQOYA/qA8Xx0ofgVxnOUALsSw5+dr7CtAHk/x5tWQENi9ZjRXp9C44J/E9b9
UqciJ8VMw/ZMXKCPkWbbz27GCRVKEddTQuOXsQ/MOdAxWwoFG5etbNMmQNXTlIangY5rX/E0SP2D
CZq+biCwghFs7PVLkKnTiiHsHbCL4lBIKXH0Ke9fJ8JMWMwM+x0xDB0msx6zCrdhghJgEVZZpINb
0hniyoDngy5DzF/4J0GZ/E5BJRyiSWfoe5JqKRa0S8HZJZPtedODP9qANP/MQNUvoSWyvGPMQVUa
dXirRuKPmExbQJowIZYw5PVXMWvAVkZgHeHb4nGrJIq3h3hcx5roXKADI4z3y8pThfzKKD25qGlK
alR0Z6sebhJX1O9528G6d3PyaLZ+q1U6TXe/dPspQLAvftqFHfW4rBWCMJHwMKCabMBVV4MAt09+
8lmZ8Dm6hhCNlygZY0diTH5PEJP8y0Ua683QT4IXzAf6gOah+VmxnNSJozYr14YNz8jtxA3rh0ld
lZnIk1KiqTocd8WoYL8usiZbzsNK9V8QIPLsVx3Akg0gvpswcDox7W+Y8RkEFjz44VWHKT7v261a
F8EqBI22x2bqwsuyr9NRIZLoFQ9v/mlM2P2A2Ar2O4N/AUx3W0uLNmTRiC4XSE+BJwefbarpp93j
reLIywbhZAg6xDlxa40Ew+5JIs/xL1GO4wvs5A/H4hzL30bLznBMd9zsZ5REbA/Iwp2Q1+Ny9kkl
jQ879/4StUp9cDPpP1KG/DTvdj/SRrhjKOGYmoAoHNyc7ecRe+zvkPrvShD93WoR6e6UutbeUHOU
nDiip8qQhxgasTgfu3jbbhuFuapgjJO3KFzdrwUGv18NBhj8l07bss+MfVnxlx3t4OkBzl7AueOY
so+k093RMHgRSTghsEXm+wci+IZLoBAhPGyhQqcOHP3QXQw02pqzwUj2Y47Bb1VQovAJN4eMAPP0
Uf82eiktnJcEi44h8Yi5Bkl4rsulOI1EouoqyQPyCd21YweXJsFV62SrB9RcjVXjTPvXBT3/CptN
P6poWF69WpAG0bnlNxGtOrAZztLUDOPBLLAvhVnPqsVG3xNiTn+O3oEjNIH0vDZThPpKlnG7IPse
+/dXh0IqKEuWCTguOipecsUlUKRvCGQcgM9tOZrnik0HJZpEgP33Has3GaxdNSMp8dyg9A5PKD43
QKmmGa/J+D0JgogqwEEFbzmLtnINLb0YpTT8wG5SePLQYSynPn5sJA6IEnVC6IwM3bbjfhjpGhet
5dtvnHr+DhOnOth8/c2iTFdCo08VX5grgg42hCodKGog4e3mcYX/pYB5cHharRGffeySh3Bcgm/b
Tfz9XpHHoBkxkixme+qEgMfP7qnIvjM0wDkGQfvDDCj+DRdN4B2cXjfcvae0IX+31sOJID6VUsCs
LfC9XMKsrsfoOCzzEwIxqsbGp5TaWxvvAK45sta5+7JbcBwERqpGnHAQw0/L4td9my3whOEhgHj5
PshuPw5ATUoAGM+BykU1WPoJXq02PLiG+BTFnqy8gi90KvNx/pls5l+SYGC2TYfM+CHfK782/62Q
bwMAogc2SViGW1g+92TpgaDC2OahSMBin6U4YoepmsIJQRTjeMKfbgpCuluo1ZWMKD2P013X8BU+
NVvHcAzYDbnIKFxKOIx3dN7/WIitLUjmcvDuxUucTm0QPPeZ6vHLkZ/M0GsE/BZrHXyR6xb+HTOL
XaADpiX2/GeLnQ+rRoPDkwcoPQYtVrVz0JS+jT6kGBEeZ5OhjLsOY7B6tyy57F0Qly14oApv42/w
b2PR5iA3BDtZWIALxXAXtHLi6PiGURwCDOzqIfphwln/2XCFFtCoBoXGsQLYCwEBi14RozA09oQe
0beczt0xTCCNynxyFu3wg03LPWnJPVbtb70MqI+IMBxiy4d5fr0mKCLuigx1UYexDaMTfuD2ace7
/BS3fXqOzOpPmVbgMDxGJRVPz6btECyFKacmXTAcaQdMNomSJ97TykRjWLZ60xUR5JYI4FpN0kKu
xvEnJFn+J9wiWm7YKas9JAdkQegi2cNL98374j6tjc/nEgR0BrbSmEoE4GJTMf3FZo5l3u4IV5ic
B9EBINwDBCuW3FYGWjpIObO/c0cem4Wt12zr89cWBRM1nNcTwmiXd6o2UCJQE/Qj/+PzIDv0sCye
UVsUFX24CpDoszqPPkD5TwA+dRIze4QJfz1nub3siua2mFv1D//XochlAnUetvECHwgu6u3/4Qlr
f4gGzasALyJiOSJ6gAM8KGXn0zKGCbfGlX4ZEfty8nv4srKB1j3CGe6GxUBi0+GxXbO3yffLKZy3
+DxN20ejApy0slsrkB9phaJeiSsfCCwnkS2JCl0Fs8lScpy9dbTJVzJw5KrCWQN15RTVHSemmrp5
qg1RUzXGI8OOrO+U2PwwYIsttgbh9riyqoSLvBzmLDijxN4ilnUDyyEZDKrpdOv3GRQ1CtYLspKm
ZHNjzkIH43WJ57XoIigR+mSnp6zrf8pOQ96ZZEcZz9ObkrQ7ZaIlIEjbtIKZn5R9OCHCPd9ydMHJ
Y5M0rtzm6Uu1XhY23n2x5xIMpYe5edUrgCGZYmHg4x+kS7bgJ80z65A6iDdpesl3UIEo7vuNnygo
DGURsJrwa0ugDrcLjcs5nv9kTZRUqg+2wpjxBxnWN7/MCexMiYKHms5VJjew992KrP9mBXq+QQPT
pgP8qx1eszTG97FTULmYRt6wCQ3XJGjmP1hNb+k+fe4u+d45Y0RzTDl7kj34aHSry5gFpyZNlrrP
JeAeA4YfbPoOzwvYADJseb2x/YvJUNx29BWcW9IuvwO64u6hrC9xGvYXlMBjyQ/HrMRDjegNtn1g
+p5LSxC/M9PU4U42j9GM4hczzY/IHu8ALOG9anYk7G6RTI8kgeM3jHiFFkqkMwiMuEJGFK9u+Avz
z3z3wbA+cawTpYmgdQHU9C4CvOBJZtAFytxfSXf9ME+9P44hgC+EuKAaC6mbaUv/gyE0ebQtBqOY
9DHmBI693IOfUjoOwfHgp5ZGYj1Y7FKly6zLLQTokWKzxLnzfUJkLdazObRHZI8P9U6n36KB5RtP
zk+S0+W25LCdjYBCuRhE1Qfrf5Sg185meLBQcYUNwJyltvcOLxpuD7XUIw4UkFVkep9m0Moiibpq
X9q3zib3lXhkOhvo79Mk+ecyuDwT/POQPfAKE+6BjeI6TYigChtc+oBP3kSHADe/D0ExpOkffBW/
sxFvNGPYtjkXfyQCkZoWSTnJ8K+fMgCBKniXuzYFDJFg8TbEs0e+5ot0dWy37jgk8iG1I/5O1JwH
a/octs11hL+/HEfJD9m2kSrDPHCdZwGaJcJLnkT+Px8v/3XbflMI36xgJV+gDZDxsBVq4dE/UO4L
dvMw77uCzGiqRglpOxWBS6MafwJ5nFOTHfy0YKlH5kSV7hjCg3xvj2HWRvMBnUy4WmMDjRPOD715
hGRgSqvosEc3zJQzwsjX9pCBpX5FCMB+4+1MT0Yn3ZGGYVubPOkRXNKZX5QQewt3iOR4Oi4vfhDr
Rc0YxDBCNZAWD8rRi+YrQ3SjYuPPLV6Tf8GqF6S7zFAIBJHDhe6V+X/pES+NxPOOi3CZsGcvf6d8
EK60NGl/4t3QB+9G0bz0wPCBbPV8PC1buv9cpgYEg03Nes4josZK9Ho95hJ5riBPF/hqxZ++S+nV
kVRUcg3JnY4ivGXCkL+sV9MzcC5Ts6yH5EfH4jc4XXda/bzVemCqzhYfnSLgOmfSN74YMBhWQMfy
w5LMDX5hg5SROW/oZxuo7QRWckCc5Nwek3lZDtQv+9H1Mv67abtfuO67xz0w6xHABMx9C4+/dtwF
fzjz3X+rRjSNXpysNxeQ07qx+cSDKXlB4JdBfaYAcjdB0VLkCrLoBskZmPAi05bC0E5WLNsD0HGN
Ok3axaA5oAIYCim4ggKC4j+blPPD+A2t4TMFB5pzcV9Zq33RbzPvi1myFtUyeYdIJW4OkTHkSyFq
31YtyuDKXCNzBxvX/gMs8QjbPw5LYGoqJUfEwev1OQTzBBehTeDhNrNAoKOHNE7oNfZFGEmGh4Cj
NrwdfXsBixX8pPOk4PxJA3+HmiVCWkfeveQcfNtgkv+gCl/+w1PqC6DHW4XQGEQgqQSRN5wAxx3d
XE7frrykz75HEQRdx0ysn5loOpTiGndYALK95kM7ISkkhmav4/09t2x42TBoo4AUAa/YupNTrw0v
RYp60tGx4AY1Zn+EAAH17N1cxbgwY5mYrpIp4lI8VF6PwJ4CkN1plpysm8l7pjJwkEaDXrpDUJB/
I+Yb1NMpoAzxDeMoj3ZENN+Mk2nONqcAGcw+1mmPpPQWTSUI6EA1rEOGL1wAQ0fPbePycyKM/BPo
xNS+X3FQjKF6J9TK54V05Dwn+fqebG57GiggdGojSKkbDShzAJRW+lUmx7QTM0Z929WZVMiTcjME
Q27N7DnExV42Ku7/rn4wVxuHaMWMIvMqmOuqDc9o3fuZnOZt0pVZbYQUpuVk7Cwrl/WiTKEjLYNx
2mpIi/wLpkQIESXVCyKBOZBk31LkDZnpQQ64YApF4+6/RojutEPctBUthUwxjUN8Ki7IE2K+CXCH
tj3kUR/cmG9SIInB0r9mabZebMf1Ec4Ac97s4kreQmLEY+Uesn3OjrFvyJGjrPiFCISgWj/oOkuX
CVnFUv9EFGGEayEXD6nvSI0FZTysAIILFtseN88KVR1EQoWKggb55WDLHVPjCZ75+ZBAR/GL46S8
E48tG696e50AZBwS/J1PEHYZHMPMFbPDNbfORMsKGT4ZClK5hWsXTXir7rafC2mRMbQ5xAsBxa06
lsAUqwPATW1qdTW0iUXBG3UYn/ckxLGGPeMXU724dTlgHOk70cLJHM5Q8vmgjFqoh8H+6LXeENcC
IwXKjSbRY0EYcn7e8dbdJtX2P+IlSTDIzPuVI+ALbPIyXszAfYUgguQR640B76/FIeFs+MqhqbgO
rEEACxKtytwtHMR2mmAJAUO0r7b7DYQIJ23ndfeM5Xl42ITo8wpZfgj3GtBE1I+pO2/9qkt88fha
nZuOwNKg5BmG9UhxXl3zZE4ua7fJY0r1/FMIsI2R9u4WJVBEFnTp+COn2NQRnrCcyZBvb2hbjCXS
fIS4ZxCF/cs2aDPBHSJGi7rHaMgt5IBAhiFa3QZwekiPIgzjdrweEDGhCjJG5bBBg+LjiiWwHsgm
fw4wiDg+lX0jcY5HALe/x9xNy8N3T49h7XKcluCIKIrnPrdHPCYVTm1sAspCJQoakBiN1C1dr9t2
oZD67e1QxYO9tAPI6nGp9cousQO25gmo4P3S+OGmulAdwz74VkYLTKvy3NoYAT1MVFsfP6DlSx1o
GKDTkGO0o2J4hp8N0yDPnvALfSd2PZKG4NVDJtrQxqKIgvhhkONT58IyCuzL0MnnZgfFIRe0YGFT
SbV8yJGMCSkSR72xaBEFJ1Z24H3+IDzRV4pDrHaIzjyP4IrLJuiQOzYeB87vg0InVgMdXBx3d5KI
qJjD5sO65RDGTFebA4gF4hApX+kd+t323CSjve6gAnOI3sDbxqcMcy90nqVM5jeWQojj4iC6wJ3c
HsLBRjhO8gH748De5DbTH9kS0fM87/3zton4bUmbMK+Y9eqvBFR1VZAN8UO8Ipwbu6HcNoAmEP/i
+xnYE51UWkOoGBUY2dD7tbRruUCzXCJgkh7kAF4PMZD6gvjWsdzw8lRbPGHFTpdBVhDo0WNM6XhY
ZJtcRLLEZ0IoLYVogmNvcocKJ7CSIQqdqkZAydJFICRRbwHbGcvYdrJNtpWAOpJDrzZ5Qyy6rmIs
MzevhMOdO8SAZPvhlSz+p0S6DXQQUM9Br569NfEqX1hKtge1Q4egZzinOMb3Cypw/QW9bFBRAviu
owiDtxVp8gWGej23jK5HEtDxN1j17+zhb1QFNfC6hL0mPkdQuAE/TPzBAD57TJjBh8FOCD8qS96S
XrJaYb+OwIz69bjzMcN8lOxgXpE0WHpO7BH4HkbObCP7CbV2M2SV2JEKsAvaPo9wL/zNvYqeex5p
MMqZuPGVQHyS2eHXyDf6Q8xkvea5GOFjo8tckbkVccFRVI+RjwUjLYQ2SZXpFu8infbgrsJ2RtZb
ntR+igSYmfbOwDQAvkn9JetAR/NI/EcadLg1gzC/VoBYqOsW7yQCtQ2K9ClnA8IMDIgPltv9Hvcp
zoopk/qgIXjG4b/ukLbb+RJwUEnFtvvtB1Cv4ej5jhAB5RHWigu9dhD+V67BYTtOIORMvrFHXHbf
ZlKSzPeJYyswZIBVVuXANaxfS94JwI3YtkjVzUvwMMVG/2O4s6EBWptjIkfEhCUGOVYrJDYIjGz4
gx7ZdIDYGD10bGl+LsiQhts2OwLHzzlsn717g06z/0vIPlQzRzjnvoP/HeK1vXQT/U//j7PzWJJT
2aLoDz0iSFzCtLxpb9WaEFJLwnvP17+FRi1uV1VER2iiHkABmUlyzt5r+9UDvy3cBUb6PXCyhJpv
7FwNjJRbUvAsboOOzGWlcP/fg0YOLxSe7gJDdlBFGz4PqibbjaVSHGxSD/Yq8MDl6NseWz+jWePM
jdd91PWbwfW9XTi2ZOd2KXnplhPvRxteGepgHXnX6PMaR8ALecx/YoEp0AUMBcGzHimLNT+Wz+di
HXRp/kKQuLruxNATT29le2XoX2TrmJuE74VtZmjxEqXlE8V6xPY2W1tHVZObJJpkH6Pp3iMCb2+L
qE//DBpqriisrWVXjN2qlKa9TdOMBcPHbJKyLV1aVYJUx/dMxP15t9WDwViOKghCevbWo9IEGLMd
bMiZSbO/ovPeNIB72eJoAN6G6CaLhL6sq6pYmm1jUug0dOoOY0G/vQ+MW8KVJN/labDu8JJMH7fO
exEUkvJ39JvtLJuKUjPLfW8NRDdWOaIE6jCPNASRi+ZlukKblOwUA1Kk0nZYxs3Ev5PxaC/DvpTL
lgLaS+nbzYMsDXWnCju8zt+pE1sbLWdW2CVVEMvX9KuSDuOD2Xj9os7zo1nSuU2rIWY1oLev6D4t
DbXqV7U0+akFEJYuQ70VwaMSBqTCOuwQBuSdePCmnboZorcCNcjbYxDPiAM3mVY8KGP1FvjDvZXK
+zyxMD731C7i+BChnBZj/lwoaLmpG91U0lKPctSzXW+p6joV4BPtqRnL54dYW5Vz0CtxZzZEOwWa
+6crnE3CbQLLzoCS6lTirPUtg+8hVvwnMw5pG9Hwa6MgY9ll099Uunnt4Rdd1wZiQCsJ2mu9Z6uj
G+MutRVkjrm5YyuYrOj6+jvdqh+9tsfeprKau0loLyPZP8lc/+0l6WOL490bJhcLPZORXt+05NHI
H+t7S5jWqol7fyeQya9oRRLjithmkQe9tW6Y7MiutHsPpbZIrLUZF8lCy7VwNVrxmwrUaREoVEEk
Hb7FENA+8CBbVZrGvGkeFfqVxInV/qbRtXhdDCFdgtSWKwpb+kLo3o+iqRtqG7m/6MLUXaPPpRPO
tC0aB2yFbvdrXVdYQHK6Cl1bU9w1W4qlU8oIGdv1ug80sBbu8IaDdjiiDk6WbTm13Eo/3aaQT5dR
Zbqb1nQ8So0SpVSKvUVYXj7NZOT5vMWuO1/pdrJCoFDgw9rxiZDtZKrf8a5GjIzGgJtpX7tI2dGa
espV47vBJvFsROy0KBdBEL1qdV1QmdBflCrYGRSaD66tvYYBqpdCDL8qrf5hqhj32OZiO0Dgs2YD
Y+1lnvIi15L2PpTJk5tZ37wqMBZZ1iIi1eTe0LybkTBXvGPEH9Z9ma6jvjBp6/MYTB/zJJGCvEum
LZlXkaZshUgmS3ZBh9yvlQWahD9ubDDy0CuuUHmO7B1Cd1FX6Gu7KLhxQ5+KfI1+S231YknTXF36
CMXQRQTEhvblfWp4j3CHbhTF/O43wT2JLJOjyL0CAlyyP6DYXQikoJOTyMTxcGWDIrtlf3+TG8oy
s6JvY1S8sSYVFJlKY5OBCr8KCGFlP989NDH6Ty1y+52mqx57db2/ZUS+hU249gfrqfJHNCTWk16a
N87IusEERQ8aDcdySPe1Z+3RbTwSZXqFmISfU1GGJe+Vym5fhauoD98Qp+3QN+orrTPTVea3N2FV
0B9gy7BxHJUiatDtiTjUkBP0iN2ikg8eaqsarNQlgQr0gYOMj2+7XJd6/14QM4dOove/M0+rLXSY
PyjBN11nvwxTwLKj+reKYXYbBC/hQuOzbpHoxjMD4dm2GGax2j8Kelau9OkgV9aDko1PaI7dNS2N
ldUIlMnCbqBIlqvOMV9KNb12a4TQecZPdEXsb/CFMeZl+nvq7y2LyBu5UI/3ontrNGS5A/wLl47m
P3YeXFkBQYsseEtTnrUa6b6VbSzECAZFsaUckx+54q+70Vjz3czCFuHRIZf02Z+4HrHNC9tFqIN0
n/8V9m2CUw1hTc++Is7vLCHvXHwJQ61u1EZ94bZ0y1CY35yeSBan2uHMWtW+sUcByTqgDt8y4aI2
JRFs2Y6ezSbevS4bhy+aMdtmNPcOtJbZdlQIgUkDR+ZXxM80KanP9vdVGXwfrWiAnplGTPz4j9qg
PCD7mtpkEb9kWXRLAxoLqE410oNJy4/0D0zzX6Vot73opxc6ImVecliALG+VmggdY8So61CzaIIX
fFTnucdLVQPUidR5EWZscuNBL5eICmxkcz1V7yZRrsMw590Z8bAM+xZRfk3RzHotWwRukp3ktapk
/a3bmfRk/KZaS6NS9r4NnB+Ns4papKk3aVKz4CS28xONjNgFbo3mCtBcIkGCtiDX2ZPJfE0uxqtS
hBSF3SY7OAP9y4jS7j7JqccI4LWbKlBp5+XFb0sknbFInNi9VcaA+e5R06j0GGU027aaKd+Yym1V
Ul4TYV9f46946BLQwopDHxDh10uYaNn3kibXnk54eihd8T0ocTDWo6utbL5NFlpS9GsEKOJXQz63
TTWcYkNfgASmov4a6tGmYsNHGMH1mPPVUSA/0uRwr/eQexxjZSgMMBXi9oKC39OgiI2NwGk7dJU4
UHRRr9JxMA+jYEeathSSNDhwa6qH+jJ1h2YtUPxqebVFhvVYyGxfJAPpORNY3GVfp/f42AKluUmE
flD4UFojKvxdKhg2Hc97akrjp6ZQCoxqnEWN7IeNBkZ7oSr1my/IJ9LokS/9soAGlAfh0rIxefpm
9QO0EYXegLpr5Tr6VqgpXfb+iZJ8tBwkawWtIbZxPa3qHOXbhrLDqvHHbplEMcxusuyvMFaAcda8
/OCk+p5e04C/wuuX9qhZ25qm1EbB4BC44rYyg58C6vfCkiPbNbVUqJsgsnNyX/zx824qe2N99QAv
L/PQK9dej18WjzhlNbDOYMgAMRmqQPcJvuoeqvdSa6ptlDZ3Q9xbd8RMVovEJ0BtirBYtQjytw5G
g6fMaPSDCrh2DWW7XJiacgV5ZD+wo1GsTlsNPdY1q0AFLwt3y577JmsDYx1Z43Wm9/cqdd+DFVXf
7LjdK9Lf+yD9EVDtHaTJvRuvLS885pnhrVSaWCxiCioF23pirXyIHePBV+Ht8kzSRa7rvxvN/Dbk
RbiivH7bQ0dOKJZsaMf8Sb2RTWzCvEZ8H2TZI19Yd5EtrmyHkn/GkrjIhmbjlRG7HIrlCy2sWx5O
+YY3jmeQI56y4biqpCMvRnW8C6OMykkeXPFJcU2ax7CqDG2PZOeP7DrqMdlvuqqI8lteZ0VQPvpE
bSySjH2y6IIdgr96USXmUW3aX5TWJ2OQZ1B48R6kQude5v2z13KpYbYFFnJtmYzYyKLAoFyPlv1G
CujOEjZQ7LhSFl6DJtVT1KtQ7e9TWAwLVcuuhqY/KFGb0pGmEC+kcwhIwlykCg2ZzgWNndXqMlLl
LxE0b+n0BDWX7hTWZG0w7oMYsVmn1TvBJFkCi3/UMvW2luIJQcpT7wx048WA+rQ+TALJhciK4zhq
V8M4LEsvOOh5dJX2KdGEltw11IAwuV8La1L5x4By9cPA4lt6kKiHpjuqRUspLU3QplFLMnLwLhDH
HsN6/IVB8qkyMpxcaX/TuNZ7ZTnPkNzY5zvZjWep2VK66nUYe1RU5OSfuSmlFq2G6b2VSEkErk4H
XUtpRtmNeQDMi5yy7lLU9yIMzIcCqcQGYk63U0IpFqluVS9WJPPb3AuxeaGrQvhGhoA6SJ8vIjMB
047g2ahQqdfoAV/oc1RXlhWKW8tV0z9KmTWgj9hOY1eeTt3nIr6KRxndabz935VkLB5Ex2bL7BPl
V9U27cbLO3p8CQPMyFJrrbSEgmKXo1JcEf3U6PiaVSXFSm3haN+3hdnsK3TcGxnoJtEBvVQ2YxsG
B0svk3RNjTr18f0uqps+m6zG7FeoQhMzT8tt0md7m7bIdbIQ9f6mUiU929DAszWqZY09PhpMTjH8
EUPAXsYQyTELc3H4X57arW35ZnP06GX9LlOEUAsECCy34W8MQTeh6/yoLSkvgCZO4D7mIXuRjIpY
2oQWDYljLVTH/9WpRrYMUPvRxrYXfBo+n4dCnABmzOPzgjHkYpqRM+E79NLmW9hhjD5/7BM0kf/E
51VCOB1vtGOQs8tDChzEvNhp9DBihi2RP5ewJSfAGfr0Az5gS0Jd2LbXEYDTuI/pcFW4t114AYAm
JsbWJ/yKeXpe342RsHt7ojBVR6WqNu0YosnWtWUQ56swKA7UaRcoKrY6sGLhs8H279Cn/Tx/D09d
2vTcPlwaiIuxzInXPPjJcykfS5WSya+vHXpGFet1Ja5oOxAHygpfphjayncMHV98+Nq/P9ztFVvq
EehVL9YOMdO7CLHwtfeFeDj/80+NrhlMLMeumnRe4B2l+K1bv2Qhl1BZ0vbp/OFPTcEZNagRkaXW
fREfx4L2fNOIZaw2O6l5G9OCcg4sxVx+6UzzWD1wZbBwAt87DukfSaGtprLhVmiIYj6Oq6+RIefZ
elZXZkKf+KgFPq06vqbSvXAy5cLDPrGKzLP0iqHBr0UqAvqmfgOzYm0Yl8jSJyBR8yQ9JJZmFvkm
XNqoudHD5JfkAx7ZG8Kj0Wp4PyPVR0KpXbiSE6NKm+bhh/mG0sxGuT7WR0u8ieLWwNeRVi9jV114
2Kfu1PT3D8enYClQn5VT6uA4XvtWSY0c/fcFIvGpo8+mtFcjUmSXClzeddaW0d47YX+BPnzq0LP5
3LeIn5xwdGAQ2rAZ8rWSyujCTTmxyGmzqZwVBk1koB4H2+UzwmjF0dTcZs2u9en8FDt1gtlkLot0
Ckkrm6PeqMkChydKSzNJFnlo350/wwm40jw+r3TwnmHUTo7uMPhsJV3/Ebes/25RuNuqFDEenNAq
77Ixt6/HjIr518brPFcP8U7VjhZ8NnugSqpqyk0GFQ7NadGuku7isBXTnfrkNShmZLDKK+sKcYF7
6DWFLVS01d30SlF7uHDjNw/VrdDjF4dopBJLxIVh8Rek/dlJZ+91VBCppvBdfXRkr98EVZc/161Z
8nmOjmaRjV18cGkq7FzKfk8B9LJN7CoIdLGeL+Mm03EYaKC4rb5bE1ka35qRAhxGOFiG2S7kKxV6
nkp5puvesF9omygPafBS3Kd0L+teIGselCfU8+NV7ojyxkbkjjCKAHB2xNQRCInAhlj3GwO31Y02
usNj0mWEozpsebc+yqi10XSv9RBpj23ToVg3VbaQXVd8G+1CwRPe2VQB+zxl65CRYXOFKoAyiNlF
66bGEt/3inOoqKv/pGFgINXWTXGVjx5STZ0vfk8x3mwDRamT+OWr2ajWwRm1qfkcy3XmV8YCKY+6
Tip12DtDF+w7PcuJoELmkUkUkvBGvN0oPDwUosv3OBuUnaJnYb3sZZOvbT21rgxLr5FbGxjFmEFX
RuxhmgsYdcmCvTn3I0FmvTUofW08I9Kubegb1er8pPp02iL2my3Gfo/Eoi5xDo4Omi8q8NjwvIeR
2u7m/Ak+fclzgmmx+7AaI1FNtHLKTLVE/DDQt64ogRnPkWK9Wxqf/efPcuKdMs9n1HWV3WnLk4Rv
S5kgXurxb5X9ViSez5/gxNosZpfRql5rF/CuDjTU7T1Vp+HRB9R/YeU/9fNnL5UmC0oH8gArf/s6
5JAWwK+0+U/ta8E7FFr+fQiKkudA1cR4NEVzN479NsaxtRg06/783fl0FKFZmr1dnBJSjd3z+xM7
gRg0rid9Ly6drx199mqpMmBsQBSgSyavFcSOMnnxjQvHFsaJ3z6PZESEqoaxhixwzGleikRvbrt2
IPTNGYHwJC3CH0e76cySyNl4GF+jtq2PCsHPm7Ib9OdsNJLtqNfFT6djBkcT+iKhRrBqEMUDm7Lc
bdi2pIN5k1Ig9QaLQK3MXeCqqw6ZrdOetmC4dLJPVlRxjH3LlynfyWXg7LKoa59ymOAUohX1HqGL
RrlRtX4bLIQ3ah4mG9FOQvxRuEsny/RtEYlsNY5De0w1XL3lRMLTawozHkmJS8OmCYcrKLyWFE9p
bdR9DGIKN7fUGmWS4blbdPRYlLwqPLgcdUs/pweOYT3VoQDXlxJD40U5PjpNI4UNMOcPfFMjpcjQ
yLfAu9xvGnWmI8pn81m4cXzbxzZCR4IJboSuljtyHf2rkfJjjLy/0LcZwofHbmTlR66JhBu3PKoc
0b9S8DK+KZFT3lieHxcLXB/pzvaHaOkjpLstUocy2lCYkDOa7EHGNXEHeVGPT7ZhjCmuUpVyx0gy
JGq78cEYgvKgFUKjDutqBznEPzFmuSiELZFDjlCSXYju80WrRXZtpXmc0NBBToxiEVRWIwDOJQWW
Mg21WuUq4UrRnAZzr+IgilE7Z1Ohtpj0JwmipxJnJ8wWepLIGUwjINEvnqrgSg+HQg9FDispxD85
UPdxCS5bKSbDRxcxYYAot7G2Ds6+blCfDY2TH+uaLr6TZGJpNgEUq9RVr7zMBnigUJ4RtuFf4YGq
JtlkscC6APtZNsiLxpzya1zpl1i4n+6/WMlnixSGpygawRYeleg5T9NlGb152qOm3kXqjWhuh+BS
1sGnay0nmq1WAvuZdMEOHgdYmYtWhSme+d7b+cXkb/D1f3Y8HH22VmWFiWjWhBZs0JLcEV6aINWW
ELFKwxywuqnWVdT06YMb+9Ya+Xm+MZWivs4RPaMXwcFjS9RPnqz0LXsL970xMPWmIsf5EiUEc1JE
Dq/ogKs7dLZCWZbKAM5EM6pSfO1lNw95zRxvSDxQJgcLeZErFdBIPrpa+ADyQqL3iffRPIbVdPrB
HJCBHYz2OYy6RcM3Q0xxvXEvXMLfN8N/noKuzsPGYsssRoY5sWZm99RW4ofq6zuk1++KWmYLjabv
Km/zvZ2KPw2TchXI4MJn+onRZc7eJvSvasPFSHoEUKHRd8EYmcjxwn761Mtk+vuH3Q46mWJQUt8+
FOxDakwRKb13kEwXbtupw892IZhcavzIvAmb+DXB6ieLG629dPCTz2Q2wYdRqTs/AjqV2clt4AW3
oqSbiOrqre5QOAijWKFfXhd1hgQk3NuF+5VHwmCYTXgzQpRQUdMHmVv3+1TJvV1P7ekC2v/vHu2z
sTab8eBCEyxNwjm4Wu4fda2NXvGi+k+ZP1WkfZ+PuSbOtWVi403DGAOqzw3jfSkwCHvId96QNbXr
TA/cr2UmqbMhqJrx2OnJ1DOJtAVti0WGWCe6WNo+sVDPw+ko/fqR26Tw0MOuXiMc6NddLHhBDOib
CHw0tqo5dIdKKa1DrRYk/55fWj9dNTTHmepLHwa/ZgA66irbPljaE0irOsUkYBMF3n3x+LMP5Gyo
ekPpkVQLtXy1S3S8vn/UihAaY/eVJ8MlTJf24RJMTzR2hxbsQMt1ZRc539zoZyYL7tdu0Xx90BJ6
mKMlCZhS8nSZZ0V7T7G7+JHTgMSTgUTowkr0+TKH+Gt2JbaiV5nbpUeaoG9tIfYx8MzzF/HpKqTJ
eUhDZCtaOTTk3GX5L0WrFyofRNBwzh/8xO+ehzTgwzJVvoqdA9LUlVEdpo7z+SOf+tmz4VObDWSg
KqKCmlXes9vU5rWpp9EvL8cf8bVTzIYPu40cw5blHEq61VqNYH18GRF4f+3os8EDBFl0GDrcQyTb
xQityic+OredC3f+8+krzdnLpQgjvoOg5R5MJV7AOMBe9aC7j4WvX/j9px6t/u+Q1GUqKt/kKxR3
dr01c2UAoQO78vzdOXV07d+jWzqQbWi6DJx+XHkWCDsX/vmFn35q7MxeIUWrC5OOuH1QaeGr2rdW
U+HlXaqITyPwPy8oJtRsrtZOEecYe3jxRt0285HLJvU6N3sQFvdW8HT+/py4hHmQQh30PQi5XB7g
RpUHcDhiRbc8W/HNYlx40554BPMIhUBVEqvQuuGoitt0vE7G96/99NnMHdEfZkkO6MSXcb5wHXuf
OP0NoKAL293pBfXJ/Tdm09bG7+nyqYgzEF84qlkSUNzwEdzrthnCTanpz6GeZJvzF/O3nvvZ2WbT
WFidAEcCMbf91ozL8s15NSd26sK6QgbsLvIb9an//pjDGluMj+fP+bdL9Nk5pyf24b3WVQVFAd0r
j1ZVk0zeIPleCx8SGEZosicz2ZcvUu+dPxQuh+9GjwszUpA3+z3EBvTuzSZMx3EN0AKBMqZGJLhK
UBR/ij4diEKOdIR/ho7wYQKOO11U3+IwxjOIQC5Xj04izBu0N6gvdNaudlnYrXvps/Tzh2fNvxbd
DAaAafrDEcTzJg0IScYj/KPvoETqTnRfp+DI2/7CSDk1wmdLmJUFopVNGR0T+gGxL26SGI7G+Yd0
6tizBcy11I5wyLY4Jk11jEv11QuGP+cPfWKBmXfvYTi2pPkgdihq77UZWgFbgAp3nAEWhqvR3EcK
NZzz5zqxzsy7+WSR13DiSphHxL32LZLuGGtV+OtrR58NZB8bil96HL0dAS7DL1ONlxYyz9eOPnu8
gyut1BKqgAwMZVJDgrguVKPbllpbX5j+nw9Xqc+ecmrnFDPLxjgq1nBn1DWCwLJdRZD/F24g3wsR
QLO6FANz6lnMXls5JIIWZ0lHCHMVv7CxDTZN2fSIepxm/NqU0GcvL0UZvNgAlnIEuaTXPZa+5Gsj
ad61TxNE6GlgsFBKMMxPVfrdv9TyPjEh5r36ASu+jttlOEai3jrKhIBBRb8IE/cn1N/Jl8ge6Etj
at64F2arDqPOM0Cb04LNy7xVhdkOD0l/YXU/sXDM+/eA+DpoIJJgVq/5HYABglBYf21GzJv1ZH2U
bREoyoHKdYMJoEZ17Zhh+iANsiAunOTUBcwmtafbdECkER4tDzsrqFS99e/P331tmlefvPn+lgE/
vPmCGMAt3ojwqKuFe22HNTWsNk8g0Y2glEDuDiuFx/481lUTr2heq5MfPriFN9nuyxQIUA2e7lsa
uMkhy6xiFdo61kAzYe/dqHmy11snfOirLN+GGAeWGJG1b+d/+4nZq81mluGWvlIrPbk+ExLH7vmO
T7JcrpTcNy8Mnc9LBXLeUw901ZoUB5P2v3ltJvt3OBky0i658hzzEFKmWGh2f2dYSIrPX9W0qfrk
gczb6YMBDKhpUSIo4XeTBClhfHPz28i7tIZ/3kfX5LyPDuDNp2tsygOR4ODQTRyo1bpUtYXmvuhD
sZZxfO8Bcc7KL17RdKUfhliKQ6jUASMeDA3DjfKWYYbGjNJEF7bVp+7YfMPYoPEK1W48quQKx+l+
hE6q+UdIgBcivU6dYDb/9MCvIs0I0yNswySm7a+95rZYGMWFUXbq+Pq/NyisnZBuRkqqI0aiUv85
mA4F8Z9GkazOj6kTy/m8vymKOnSzNEoJvv7uVc8Kdu1KljS9ehwC2YVV6sR0nDc5B88IDb9lruTW
O3sowFu/bF4c56/gxLbg72D+MIaSwiV6R5fDUQsPVv2O/XEDw2BR1U8lsfBK8H7+NCdu1LzZWZcV
UD7PFsfGy/fttJiPerJFx/y9wie9yJX0wpA6NQv/rscfLgiiLBzWlvrTKGNjFQQB0vWMYpR89zLv
G6beR89Lj543vOFAvFQh/LyErcm5zKlFCKA6Vkf9rsYpCKUC2RxUa+hclMmFq0QgY4NkFcRw7akH
8THjlc2FjdCJUT5vy9iyhBLaKelRdo82kKAoQC45SPx82tdG4H/aMsRYRYYESpqmuLlbE2BcrXRX
2dBGFybSiTE+b8sUAxpDWQzWYexR+RiK0m/tKrduOqcKLpxCnOjASXW2nqUjyWVT6iV6XxjOoUir
leVUw0pPap00jAFNTdt467EA2LlULMhI9oDHJWwac6fqwKAi6evfQjTrK8yEcEoEZXQsJgGb9dSn
SwrjQEmaaBWWQHeUwHTXXo2bAnhZMN4Gnd0ujC6d4q1662iUebDsB6Pc48IkyEQG6VVlWXw8lo77
NLp2e0s4bLFT27x+auA0PQxala/80Aab5uApSUgeJXIKy5oqweqQXktMWKWQUKQEP12p1TiO0nA/
hqR8DKUDDdMR3br20ugYe0G7GcoKqmCmjOtIq9KDZ8iIqLVeWQaAsV+qNCXSLy76TZYLbyuTxt2L
sHT3liujveIlHLVEJngT+piymtjxftajHTqLfDSd33Ukor2BLQeCAT+/1qVNSI6b+ZsgM9qNJpMe
QtwYv6jYzDdJ06ggA630qiGiiiixSH0CneStpJ+Y936lVQ8eRuR11OYOUOgyfW0s548icPxpk/Fb
Afy0Cj0iQTDlA06eCDu106kwEFOAG6qX7Ac7t16DQZY/Clf1X6Tdmqs29CB8DOqtH9OLC8GIbmKz
AcRUhb+BNQr6Z12ySw2H1lBSEZ2h2+ldpAUDCNd6WJWVLtYqOqZHaK08bzFgtQuisCJdh0LXV9ZN
y5l2lx9WMzzz/gAPIT/2lgYI1LC5UhrTHTIRgjAkyX83QgWRduFt8Pk0tJzZd1vnJGUzjkSzWKN3
aAZ1Z4Gqga124fCfvwUsZ7axFCX62zJQDFZJZBG+hgXaBvawLJQWuJNsDegiVfh4/taduBZ72np+
uHVajacDXsFw7OV7QBvRHo6Dn1+4klNr7mzn0kp1hLPEO1l6gMcKkWPTNvvHPDToURZADb9yDVLV
/72GoitLaXVheeywmNJcu/Pa8iWCpHv+8KeuYja6Yq9oMdzUw7HJ8fHfpdWE6vju2y/nDz/djE92
3OpsNDnwFUo4kNahDOVdJqInnejurx16NpJy8oRizZTYI7nXkzvTCy482c9/tDVvYkagntipuPnR
jZ3HxihudPhK53/0iRE571MOcaKF7DmGo5dPxkFSVES6LLQLt+TU0adJ92G8m03UDAJ8zrHWrIWd
wlHBCN2Dsf3aj5/G0IfD13hlmjEbM6CKvDd937SXicbHmSsB0Z8/xefD0XKmK/twimQwFSXNU4uE
98Rd4CD/Y4juKYxbbWEpxe78SU7dpvnMxdQelVJPj4b+ZLsPfAL2l9Qrp4bObLbmhR0USSKyY5v7
ya2Nkx9WpSvGCw/4829mOEb/3h6S4Oo6if2SmA+6BIOEpcv3ubmBZ7LwxrDfgJassSwBPM3yXHxt
0Nqz5+7FpKf1QzMcs/ph6FBbwe01L2zWTzyLv+LwDw9cJ45rcn5bBy3ATqmnmH3jmygbLtRgTrxu
7NmjJi8kaRSNGZH0zyGN4r79BYwTgO+jaucXxuypS5g98zqdGsdFmR2LwLrVLP2HkxVXlWG+f2m0
2tq/zzwiPttw4RdDFZJgl4dtkeVk05j9r/PHPzFk7dkSrdttwD+aGJ6f34CreYbH93T+0KfuzGyJ
hhYQtxDqk2MpSoy632tMo4V64b6c+N1y9nIn6KPNDHI9sRrXuwyKXeiWXxuUf9OuPwzKsoQUQAQI
1S8ymonWRKhTkwt0qbh86pfPZrEXNKZVtgZKjAHEnUgCIgd0X9mcv+mff85bcjZb0XiWRpzL5AhD
24Loo+x0z38dovAgnGzt+JYKJaVfnz/ZiSc81/BTvVarDjLPMSRML4rlcgSUIZJL1dkT03eu4O8q
2VVWHJM0SMxYBm9SB+rj4tYrqhwD9rD82lXMZnBhOJWF8LI9Bpi6oWl22Z1jsimNHWiQXzmFOq8M
FjroswL37WH0xu8xEOqFXahbxaUa/7UTzB57hzcmFoaDGzMYAPI/pr4FRd2+cPTPh6w6Nzl0qMMr
pRHagQ+zbaf679jov/rLp3N+mG2QLwDohZV2MEHEpOl9o/8mvuKLP3z2aG0vrQ2l5bY42N8XsjTJ
lAWKc/6eT/f2v7vb/3gbvBo2qyx9cTDt+JdWT2gqP/k1KHIXOuGXZth//A1SU6DyFsN4iOlpmhDx
lA4qntQv3J/PZ5g6L/5VSR5HRFqoh26stxrJPi4a2ATugZET7ZlfGP0nbtS89tdVTdPZqd4fdPtn
C9lOI8NgJGstyZwL6rkTRT91XgIjfiEqq1Az6ZQQheR61Xe1Mb0rRZLhR/HDSx8cIqpXI0FB5hrM
tP/QWQS3nB8In6+5+Mr+HcJ10sjKqUP1YHTDhp0f0KF82QFlMax1pD66+v78eU5Mw3mNzOmlNooU
y/XAJqYgfbr2H88f+fOFXJ0XxtxU0eLQmbAzGuGDSmX9MMkekYr8mrIe792/t8gPMw3SYe0dqScc
TEt/Meo+uzCIP/3xEHtnWwEg4JUN+Kk72Ha1SxDRWrVxDZXgwhTUP73tHH967B9WKDXLM4JX3PFQ
jmm07Kf8naAu9LUpJayM0Fd4p2q4c8kyKoZpcDUrp2mVJ3gV2GRGErqkottPI/2nlU+eJ6ipOgNL
Y4zl1ktdi2JUJq6JWTb2RIpaf6wijXZ0RsS1knjDNWEM0C71RKlva/wwP6FxyGcRVMOPvLf1fhmF
tvPc2bIFGxo4794IrP+Ld3b21EyP63AUrzyIvtsrsbJRij+qYm/OD7pPP2cEsaf/3lc7at2utfVi
YqaQFwDiLqgPlVH94oruTKfehF37p/CMl/On+3St43Szx1jluaOMMHAOqqChakZ3bkLiQ1vuQRlv
hZtd+k4+MVzmX2khcSC2Cw7uQHzsLnNGWCvZ7/OXcOrQ0wL7YSSKri/AEZklTtBmFzY2eDLG19ce
9vxbbEiMpBVw01EaFj96n1S8iWNVUrc9/+NPTNP5xxgKLV12WlzTfh0conGqtFs7niIWA5kG386f
49Qznr3vhcqKhV84OSRdHH0rhSKXxNX0u4jS+xFriXcE61tc+E44cTJntuy7dhK7GuG3h6AzyDYg
kTyekLCKKK4Sad4EeXLhRCfu3FwbnvVgp4ymrA8jNFfp19fV4GxyUf06f9M+fX2xvk2n/TCqQG81
TVUzywOlIQcsIUgoS427Is0OuhH8dOAtr6BuX3iJnbpr09j+cDYzJ4JGhd5/IAT3frDkhILOd//n
7EyaI8W1KPyLiEBIgNhCzunZZbuqNkS5BhACMYpBv/6drFU1zyQRXnW3OwISDVfS1bnn000+IncO
BSAwGivxZanZZoNh7NrAKVBmcOryHlcJmJYRTAsprCKDlfvxhfk4T84TuxaFrdFy3pSqO1p56ZMH
C4Wn6/2y9PTZ0TxLYT9qTFCfGp1+8zN5hGP8mth9oW3maYW+IhMUJnZ+SgcfjvQZjOCIcfgOLl5r
1idLr5j9fOL0I5iA0j961WtqPQZ63Ix1/Lm+5bOVqczbwOZ9WUP5UBX7tLTByMkAk9OTnz1eb/6F
5WmeYRiCrDZF7ssTaaVMo2IqvaeewzW1wlK8RWUmrKYb0AAjZ0w7yOJJFay8eaHl5gkIlnsy9unk
H8H/+lFNMKpuGkzDZGXULj1+FreGXjhYCYfiNAIYhArZZNrbF7u4NMjWjtQLQ3eehbDc1seWv3SP
yibdNom9Yd8OqOy93jOX5e7/Dl6AnV4+7J8QMpa1TjXN/GOueKTy+9iGEQSvsIdYmXlLL5jFKNzR
Q5Zc0OrU9iOsfC1Ch5/Kb/kvl6Cq2om52F//kqV2moUokM9JT3uSn7yK1XuwRN2bQot887mnO/9t
p0GNKGXO3fI0ZS1s8HwfhclkqFd6Yem3z+Y3aF9xEtRxfuq65E56wxcGA/3rP3yp/WezOxBe2WV9
U5xsRb8QndGbhADCR3v2owUX6+H6WxbmgTfbf4ITRsB+y/qTbmD6hJz69ySVX6uErzTQwrrqzTec
vV+5SQZ3MViND9/5VAV7OBSIn/XA5C0qpOidpwicMHG/n67sfz4+B5PAm83t2oAxrXXVnzo5ZTA6
Bt65S8ZfrC3PFqc7p2/dA2AvJ+rynx1Vr9dbcmEoeJd+/GdC6t7x3CDA1rrV9X0p5JfGK1em4lIj
zuY6AQ/QKqFvOJW0lVEhkEP23OTWtNMrvAe/Qf57A/7TiiHcwt7Eu3zfP99RjCwZal41p65Kt1nr
wkBB7QP4eubTE7LZU3i9uZYG3mzW207baVL2eE3QvCY+/ZEU2WMRx2s1Q0ufMZv3fVoJ29UWLtiR
UptgeCCYC44DPNXNFwJo8ue+Yjb/rQmgribAV/i9enT8HPabUOe6wvtz/flLXzELAhmqRsBwbdFK
PvzObcUfwFF4IMS76fph17TNp+oGSDCvKgSQXmcdQ69PyoeWtpjYNugF2VGRJ5+5Q8MrZqFANX3Z
GsbqU8oaDoqkDXdUsAam/JNd7s7mvTfEEnAYNBbDlX5Yauu19wH6MbDUgKw5HFu+MkUWxq47m+pV
nvNcSZxuW/JYe28B+VbkX653+F8h7gfrujub69Ia8txyy/7Ek1be5kAGDmCd9jD5BWnlDyzZy03n
qO5JSbBdY+NNb/BD87bA38qTLnx+AMO+36XgvQMUCcUduEITyFPw+6/Bl/l1/VcuBKR5sWKsjEog
t0OqLNBH3Bjc6cT6QmV3A9pABEfi23Sy1qz3lhp7FiiYN41+yXznVFBvX8Db1jXeXjdmc/1Tlh4/
ixMdB0LV8Zh1LHTznBfpq1tD7dNM48/rz7+MiY/6cxYhAm4I7BTL+Ng4v33/yYFbcpbcO2slUUs/
fxYgeDVxYIdVfCzKOzf/kpNHf/j2qV8+L1m8yD86yNriI9Sk+cY2/Z1RyFTkJHi0LgDKz71lFhVk
AQs05WRo/15Eg4AFfvdeC7Abs5UOWGghNosKuoLDvDDgvgZ9cAdtRQ7waHFG+X0aXf+Cjx0OSDAv
YPSUawFRAcCpHcPf2RoovXFgdxk5Pu50YJU/2XBjY9lPXQxmpzDGthNv5RGU9/rR9IMLnxMDGbDF
qs8dbv6aLf2zhMPXoKQT7rCPMKow/NGJb+vx98rHXgbWB+OZzbYHdSto7MBm/1j2F/gaq1DEmLa3
QaCO6QWpAsfV22mEpzvEkEBqmJqtNTNdePPl7/98FdwHDAD1mEkwUacctMHAemzgAg5/uYFXD6i3
Z8cUlThvpeIDdJkwOEVVlA0rKB68Fb7jPTP4guyvt8PCtGazsIFKZ+nAVhhKUGYAb6X3bW6/wkQZ
BcTN4XOvmEWOkU4cGB/0YgzxbAkf8aF/rtoX1azZFy9sLtgsduBS0A38lsTHLiB3/vSLWR4sssAC
HkTofXIHM3d6biuYKrG6vjjBm7ceJfQ3QSbl3qrGu9z057r2zUokWZjoc6fnDOyOTAFKdMJGRhwo
Cl0HryuAQXKq7fUeuYzxD8b+3O9ZudLrS9C5jhpokaOIaQy9Zv7JE/28TBTpQDK4lMbHqXlvvN8x
XOgc8gDA70r7LHT3vDQUTPssI7EX43ZfP6dJAjyPgkfkIMZ3W8DoP6773fV2WuqJWYyQPuTWdJAW
XP99MLwAIt90prUhDhb+Slcs7EDoLBj4dkCqcWDxUQKTFZK2+FLI/nY02Zn06RMAu1VXTivvWmq4
2VwHwqtxyxYNl9M00sBgj8NPV/1OJJxWnZfrTbYQT+hsshvldqBNo/OHfIgUAzQgmkgdlcOwEj6X
+mQ22WkR0AARhR+BG6TIArdFGUI/tPL0hZkxLxaFeYWutcHPV9o5ogRgKzK2kkFYaP15sSh14N/O
kyQ4AmrWHQqebbzMu/Oy/BkcTw3Q3ZrJ5EILzUtFR9BZPTD4gBgppxwEHgt+8fDcf4vBxv5c3n9e
K5qqRgYKdQonGTwLUNHK8kj1D+G8NyVdWTUWMrbzktHEBmmNZo44Tal+BTwyqgsF/pSHDgcMgHsQ
audjd7ACP1/p+6V2m832LAV9ZBCNdczjU1feJoyEOI188uH0v4t+EFi0mqC2ORX1L9ORiOh3n2Qr
D1+YdPMqqSqnqM8eGnGqcuSAJdC3NowVPDChrZU3LISpeUVUTEkz6AHbBFSzu2GQ+C82dX/oIX03
pfNAfLSVDKqH6zHkw0no8Hlxu1NUuEtuU7hPxq4XZmZQkRuox+sP/3iXi6fPIpQQXdfTtKfnoCpv
Kj1VIcFmLKRxLY+oZ/lt1fldzNTvpqG7nrvv1dgOYeJ0JqQ56rFIsFbP+GFAwA+ZRbI6Bzdc6ZSe
7YKAK1rfdOC0OR24s3VZv9eut3Y/9OHwcPg8qEEuBeOypmuQNXTHEOYEJ7CHvliT44Y161ba9cPZ
g5dcRs4/u1pXKqpQolmfEdGKyAzOF6mDjbLUy/V+WxgU86iWjJlMcirJ2VMdChsou+1GqLSuP/xj
WQh+/aXp/vn1QeXZaUJr+4zLB/Dpovb2QgnbFY/uW/3dY0CWboM2ctuIvMNx/sg2xU19dHZ0yw/Q
5pvySemNTENo9V7wj+ZFAJMWrtUjLjXt5e///DiRC6ASeUfPOfPzZwJ391vww+kZ7mKmWpngC+V0
/O90+eclhR4h7Kqq8dw0VnPscVmyqzMXZn0Su/c9NqXpS+X7/fRkADR9kigU05HnjSPbyCGgbZix
gG+wf0kiW+VV5A6gWEbNwECa8iuijx7O4KgCpM33gtsXRGPdDt8yn6MAHuC9uNxe78mFtvpLB/nn
Mxzq4MgqCnZOs5e6emfMCz2xkkj4MAiCATrbPw1BJxW8DRnk1f3GhzqAuCIM2rdhdA+t+4PEfz73
DbMIVcg4TsZhYOc8u/GnJLQHeoCh5WcO1Q6fC8/g3pdXuElXiAYZXIosWPvFIfBvKx2w0Ehz9Znt
u7hl82L8eA4UWXshJfkRy74TkGsk0i/+2pxdCAj2bLk2bdd7cKNiZ3+i97nUN0NffibDiyaaLdZx
ELSuRwbvrAHtGmEAbgOdXnfP17uXfHyxg+fPBpLDYNPtW4kLIx2SbJLJ8h7izgZuh/v8KMB9/jUU
o/0tzi4Rrgyc5CKncuMHGMHi9/QAhzspkodTj3IpEJ6dCLl7A8o8m8Z9hVuUDSMZ6gubAvTnTCSc
YwgxtRNpyvepN7DTZAXprZ8B/5RTQC+1KZIfeQe1MQlUuxfyQmkbwDB7cgNH7fpAgXJbWfUzjHjc
HRxux52ZmL8XvYk3AxCH246rbhfrSh/7UUzHdpK4T08bvWl4PJ7LcfDvsASpo5OhVhQQV+jv6hE3
pQ0jh2bCCRGeYvD3AcoPPlCZ9TvPulckj4dvI2DgOGTHyK+7pbOLofQ8scmTQZjVMFa0pmYEya7v
4fE/IRonBMd+f9R3fqfrHhg56d91YIU8s4ZivmqGn18AP9W5JTsL1d8l9vfA2MfEQsbOHlx33waF
vFiaGajSXS++4ST5oyGJv0P+3RUbHQztZsQRYdt5dRsxHHVQPqXZM5Cs5SP05oJc7gC1jKgzeD/a
hCdbK+vFl1rmkOPSxhOw54IN+JYWaWWj/BMmWNA5jpuh86yo72B3xSA7fICFdeZtYmbaBAjoQK7d
Vy0MPn8uQOp63eYVgMbn1Os55qTwbxJ3mL4WGRIBMJEmoC37KmePtQU7/BAlXMFLhot7ZyVAfLwb
wc7wv6tZ4tUcVdAO3JGyIUok0NYELirnNP1UJtbx5+kg+DLmPukRgS6c52bid5kvfxcE41xN3spS
8PHezZ9ngxy/aWEtS8E/oU9e8jWRcN3M2ohjflZrfnILDTXPA7WmdV1hEOBw9b+thYkSm2wy5CGJ
WGuqvzUL/5cJcvx5JijtEmA6Ep+diaXZkTS12KW8Sb4rUabvqo/1o9UQ7zQ1A1ATAIVuURiinBC7
AfvERVqdSzemF0K1AYAdjMbau6DIh3H85GI1GyywKe56O+MaTOrBxvHP5rj+kc5uKmt/5bSxsGOY
q5mtNlMsq/zyPEK8ETVwsIBdbx5EmYZL/PWIvzBa/k/UjCShxxs4EKCic0v8/HX0CjdyoPqG3ig+
+jIoVt708cf4c3lz5fM6EYLqsxN09tGUTfDQTindNoSbt+sfszAs50rJgGkfyPROn2vHmjaS5QHc
D7ruqXUYv+mGqXu//p6P13d/rmRETE0r2nrVudYT0lVJteOS85V2WvqI2eYBwOIAkQ8e+sDqPWRd
8avV8HMY3HGfqXqtIGPpC+h/I503mdKzDK1gk5KdQW858nTtvn7p9892EG2KFT62czxa9s9eFgOe
6Kg+ROUQLo1XfTyWPmA2+8Dy8YSeGGZ5meImy7M3fOB/Pte9s9OvGEhHqCtAMUgLZ8tF1+yAH3BW
VLZ/D9EfBLa5Hr1xxr4BZd45Q7fYSGRCOvYGdAn5PVJuDpcc3x2IrP29CyR4FNf1T+NQwIZYaz9a
wrBNqzrndztWdWS1pfvcpLiwpdQHSMO2vA1Dsvm2sQfsH5S0fwcOPD88H5tdOJLYR90MNLIAHorK
2HXBGHZMCZDvhPtskyRyZR4udM5cAi+qXBUECOYzzmo/e6e9dWN+uN43fykGH7XeJZD9c4pSOuit
wjbgKI71nQsSzhCZFvnvsGo4PRadYz2CUK7/eI2P5DGO5e0taQL7exNX/k0ODsbelyrbcg2odUI6
uYdXqfvN7bL0FtzUYlc1oKuqYIp3pCprGbXZAKdHhxXfOpMVAL6DIESxQ7y3U6WjWnfduSBi2Jtk
qjZWqXH2kgPYUcLh2CPB1XXrdb06gqoD4lyZj2dWo0iSIYI8gO2cvUrZ0LMapuRepB09cuGRDYiz
6anjvXmhrEGBVOzYmy5265BDyXPgUyOPXpqoWxQwxIfcZTqybSmPJYUnvxMI9xWAFYB4oePd5llR
Q1uEPcF2sCfwrctWT3kEHZX/Bq23zSNZFjo7jh0HTzuAsIqj3AdFCkSALT5iZ3q93xb2dsA4/7ff
sCDrLjZwyQgS2GXWuLHdA2E+bjqL+UftNiQKmBj3fZrEh7hzqkdYI1orU25hkZuXlscdH3CLCf/A
AnTE5luP+x4h7HASGicBd2XzuPSSy7r3z8DEDXuSmG4azgSDCRUHqGF3ccv+BUeln1NJHNyXWKA0
X2/OpRl2+fs/L+vimDUmrgf4S2VVyF1NXnogzFfm78cHZZ//3+oA7k8lfftcDf6jXQcHBjiuipun
wRf7Lud/JsDArn/IUqvNVgvVVHGdlCOBe+HDdKHSlnCwGlWY8zfZypX7jYUlaV583qQG3oIZtpJj
bH8bu+JhUuyUDG4ZupKvmeQt7G/mUnHaA6MnEwBkL9bojfPSy+O6gfbCw+ci8doVPJkycDFyCKgr
Bgc7moQ4L6/MzoXhNFeCx1UQe0DUBScs1SwqE751rKpYmRh/xWEfhGz/0vf/DNYRNDinaMR4JoOh
Iuy9EU48OfDeeT7Sr25OOO4uMfdz0cC02R1MHnEcmQ+WiZNtTQcbTuevLuzoQodhxvYUZL4/2cSc
iIAktK2mWsErAnv+LTDVPOr7wt/lST7C39azn2Cf1GGb0+jtGG/7eOzvhsSofdrl3TsoEgaKe1C+
gXwHEEN25jBoS+tI1VX1NRGMfNOwWnpMuOveeNJixyYb5NuYxclN6hrZhLlqvL3DS1DfRt2KbVo3
9o3XjqDVmNbTjwVcvI49SWA8hExu/BUp/mDXQa57b8q4WiseXLg6gCXHf9u4jT0A2KkHxW2vtkWF
K+Gu2CIxsmPiZFvuix/DbXk89dVZ+DD7rsMmExvurkywhYDx/0r5OFVD2VyG5/gb5SqbTAtQud29
qvUX1ojICsaVoboQMObF+l7cB7EG4uRspmxbw5QMllmgJ71LMoWF/n09Ki1Nt1kAhBmDnU15HZ+Y
rUMkiqMJ/qRUiJUt/tI3zIIeLlzGxM9t6zQy5DlzuFZY2MMSdRD8ZGp75S0LUW/OgSLUCyq/wkdU
1slos3EF9IP9xuqCtYmNsfXRvJ7tk3XqFi7WOQZLR/3DLpohNJ37EF/S75/qhrlyPndEz0eJixsN
eU7tg4em2kglz9efvjBo57p5VO9aKSkuxMMu7qOcGxhk6PQ8yvq7TYcvyuofnLZ5u/6yhRE1F8zb
FZg4svXMefKCGxSPw6aqO9lD+clvmU1/RlpngI+ROZcpjO2zOhRjHilpIljgRyVsLMpxjUS5sFZ4
ly/8J5pbVV3iPEENorkFe0I/yuuV3PbSk2ebmhJrT+HayFxx5PlcWT6jrOD79eZfejT974/GCbo0
Ktb1OSvaNyf33ySy0isRaWGeebPZ3NrMsUTHyDnmuY3UCbwTy8o7jE3sbuEX/qlckO/NDrwAOyk3
sHyY56Ng79xBG/2o8raNwAtyD9cb6eOwROciSyKZBZHENJ5EektNfK8ISr2bsEh7pOHT/fWXfDwR
6Fw46dhJNaieDaAvGiTqMmfax2Tst3mtsxWXhqVXzMbRZGz4I5lkOEtUh33J09rSKOYQKExQItcr
G9ePe52y2YjqkmQglVO2ZwZAHTy9xdcRJcDhYC7cCWulsZZ6ZDa0ajnhitOrxxOqeBgu4/Piznf7
9mC1sbMxY2a2LpvWbt+WXjYbYVXjeE6VwT5DNeVucK2tj1r5snssi2zbWl+vd//SS2ZrhsphIU5g
VXq2nUfuPiOagASaQxMJAGbXb6+/5OPZTucp8GqoZRvXSpzLWEAs7AOZWa10+9KjL4vJP9HPeNkg
hAs+sonJjaD5qcydlRm+0DTzhLdtwdlLKTOeZPFW1DeN/u0bKwzEr2C1Nn7pFbNlIhFuxoiGy2cd
PCMZG4rCCpsWhTv2TQ/c8/XWXzjq0/9TQXpa53ZL2YnCrinX+PU+l5D0jf6usRF2456eKtJXm1rp
m953V7pmYUb+FVD80zWdX3vwdwc9qssB5+YOHITLOhi3vKmtraB+sb/+fR/vG3CV8t8h0McyraXu
2Kn3nf4Z89O+RatO97ShbFODQYMSV2UL3Mx6P66/McCT/3+jReeqo67L8ULu01Pr4k41AieeHyDY
UhvZsHIfVC3dij5np6bz6U+UDa8psBd7chYSYDFu1BRUDnal8ZcuYA18hcVW6RYJ6Xi6gxzg1QIi
XQcxDht1+3r9c5dG6SxGZLWguDJtoXhB7fhm0oMKAy7tUE+Qw5csl9vmIrS7/rKFCT1XIKGAjdAe
rXsCquSmkO62LZyV/czCFRadC48AWWV56uBDBHhjcDnWW/2SbNMNNDp9mPziAiyk8gEq7W1yb1ai
yMLonIuRzBgXBgRkOLlWIt81eZ5u+OR5URU0fSREaUW2B6vwQlliZb4vLLdzgZIj4NrVVG55TlnW
H+FSzQEVrNLQqofPWWDRueJSgAg8WNgZnnDx/K2x3QQnJYAuc9ruegIH8utDYelDZvuGNDceMQrd
RfLvxDyp9merV3pl6dGzmOFMYCazkZkztxoaGdEmu0IhDxrbTbG7/uv/Ch4/iBJzqaXrtZoUyoN5
upO3adinxfTuA0T9CmNTF0IHH77VuFtiJjL8VwLDip+pKTYASrU3jFYAYGXcrgCl5c8Vd+rvuADB
Za41FPEUwuDY2+gRBqzQChbnCrf0K796oWHm2i6tkiaVdk5OjcXjcGrxyiwAykK5abqS/V1YF+a6
K9pVbuE4rjnXjYl6ZTY16lnc+ocnm+31pl/6iNk2zbg8FsbH4T3PdH+Zc++eicE3YMmaofXCG+bW
Zg2zU58XHibAcBHxseJYVfIuHa1vn/qCua9ZyyDQaYPWP1W4KjpagUx3uAPWEbA+1eH6K5YC7Wwt
IVJYCEzQMcrSvFG3fJ0c8rlBNOfI+MmQ8yD14ZAHX/uwJeM5oPwxHlLxucgwp8j0xLJrahtzxuVK
1IEpOHVJ9FnsAZ0TY+wgxl6eJ/Z5IP2pTcheVZ2EYCH5XPv8XZ/+2RnRwfg6GwNzHt2nof4Bn6hR
/rzeqwsDk1wm3T+PljAlQSWwspFhrZ0beMg2+8HPp02QOGRFaLGw+5m7QmakC9oOcgFcmglvUwa0
S0MkiYNT61vQ6ZT5i8SCYNtIANZMBmuL92VcfhBO5257yGbGJe3AMG6UfRjH6Whs/8ktvChPmi1k
eNFUQnzb2LfEHWWY0LWk18LnzkWQLlZrBrt0++TA9SmMk+JOBOo2yfTOMBRntNZjfWF9uM5a7Q2x
/6oHP/jWOflFsVL6cGlBL5aEbjNRd4/2RIP43vSp/630+eiHaPcCtZWoCdqllo5zlD17owhpyWzY
xnW+HWZKOdjSKIX/6ZWVjkStDhmTcguJybOpwUIaHGmdVVbqk5t38uylXhp2Pu/CgTbORgSm2WqZ
PgxB7Eawq7PhQSl/6xzV11UQFDcoC68i8DSybdq1X6gwT11tfdOgCu/iunpwuf4VNK6zqVG8HMIp
0UQaiOhw5D7Z1Lb71Yl97MuRisPRI94oZzp5bdCH7ljkm44ZtenG4jat0y9ZSl5tOVlhymgfwiPv
KLFMRZDd/Uqa0Q5tKW6Zw8gRidUOGRKo0cpLjlvr8jyI6dELcrEVVn92lOQH1vvl3iP5U8acFkI6
g3pDcB7quP+JAx8LC2iXST0a5LH7OhymEdXldOBHJuvpluu+DckwxRvPjHQzsDqBjCmto8awPewt
H0rt/9JVnoSSJT91FvwZjE5CqovvqM9s9sJH4jQnpjmQAiX6zVD2uzzv8rBlsogclBlswfoqIsvk
J8JwVcJ7L+xkwg61ws10lTzktsHgg2QkZC2qbekk3TBzLZglyPJnWg1ftWzGqBPlsBU5/k0N/JZK
j258NUHdFrDbAngybDtvY9dCbYxJx52An+Gm7IE0SRM7xje3BHYCubWpOxbAhdCvN3kbp1Ewls8y
znaajXAhVz6BISU6QsFtOwTUc9xQWbkQ6fEipGyUO9Kj+sbT+dfWrX4RM4Ai36ExDaw2srsYBBEC
46+wc+sjjhlP4+RAS2/3f5KmgJe9TTB8M+/Z7rv3oJ9u9MUhNuP8+4RaBOWWqCkX6pzFeRKV2qYh
bzM/7CBM05a1ZxUVGymGJ5q4f3CnfpoK++jJ9GnoM9RJMnOrpvI5GPqvkDmWUQLPxW0wZtiZi+LV
G9AwE2zRpkQfieO9NyJ7ZL19cFtpIXnlkG1dQSyCOqmvXg7LlaBP7CO2kVCIKJJtUMHj7Pw8Pdom
eMmTttkEAqDSlLb3Gl8eojTNoKqfdGHqojTeCm7s9qJ9rvytbci+ysFoJ12DgpOUvGjRnGvLMtDz
or19bj0X7WSfbOHoEKATAg86EyC12VeR3eFeu8usnVDYN8hc9PucVuUXYKItFKXkblg4dnXADa+D
EKmCyKvKcqtqV26SpIwjrip4/Gexv/NYkm3/UtiyoHsH2eTn0OCA5JS52pade2Yi+DaV3cHmnR/G
UzptOHN/jbAd2jK3Pzm1fEv96VFl8SlpYQQuiuLewU+BfWYbRDydjkKKQ1aap8SiN4wP30jTkbDg
8U3bek3k9Nl9CalKTCEUnrizYVLr3YTa/103NjzUXe2HVq/HHdoTGK7xgQ7InMTcs1GQ3L7GYkDC
cQTWJdcDNPFo6qKVIkyHYTfaNaSzpX3v9vRoCBQ5lYEVkIXDWYgSBifkfppCepuB7ZPDdNdvxvtm
TJpwGhEUcF26h4hGRCjJvuUEnHuvJzQktd0fVOG9Yii2ewPusV2qYNMGxN4B01SFrUjqaMqsJBw4
c04jZzdOmucRSjPKO8u42Vc5NYdKjvEXxdC1dgK7E0asbZ937pazdC/L3oR5w84959amcNvhiyfJ
MfDth85rn7lVdZEt9NFnHQ8TnbzFowPmu+EvAEQ8BY7BzVxSDlGfmPvcIRKyE/cWHhPfSeE8k1z9
Gq30BmwfYH5aqGM6RB9he+8Vqs+3iHUYcgPXRzeLv9q+XUc67uuDU/U+YgZ1Ipjn8EPgQaPbQoK6
YwPKv9qmhQC9UhuWlu9tYjWh1clnaTBKfWr8sNXZnzqmLMRoewbOsNw1EospMrev8M5+AckLhxB+
8fthXzU2M0hONvd+OyD50Ix/CllAnRCI33CT9ncwcEHROIxD7rMejsnZkPJtRVgNJVJw7+B8KjoL
XK7RyK0SAqx3rtyNgQAJaelsF3vtDW0mwMhblx10zIdN5Y/HWKQ3GSlfTVDe2wluH6U3/Zbt+Nti
/bsZ22fX7poN6TLog7L3UVjVnqRxGw0x7uyhQYqSlD7A4ORHL4vvlZf8qK2mDTt72Ku2Rsmo86s3
3V1sJ2+wE/5CUlS6V3qE+kIHoW1oF5GSWBiPzsbF9XuoUfC96Xv/dcxcEU2TOLkCBhWpNaoNlt9g
w1T5NeWIFW6LMDN1zl2A5WvbtErs8xTLap/Bj5mMqKohVR+B/ouMDh+fUhiwoHRNfq97wjBU1VuC
237sqZoXWtbWpiq8/NDXzb0z+S+BDWu/mA4hnD33EzB7tAJnp7a9Y2/KDEKt8avnx7uEey+D57zI
EanHTt0lefuNOgiqsMF1o1qqdONIu42CLhnCrofmvYfp0wb5aDe6INWq0SKRl1QqSmNzT8f6yRF2
v8PoCfZQ3jk4DeW/LAl5wsjxX3Wi/NDPPXIc/aS/tQOY5Noaq5dALAlhrjtum4Zb53TAyinKESkf
t8Q+BHCnetQqgpMOFr5AnUlmY/ks0qPAY5qhePRjN9i1deps06ArUGcPGN+ovJ9Yot8oKR58gcLZ
YcRanIoAl6LjWxubl1RLuoHLZrzxe+fRWA3IlkY+kKH6OdmD2pekhGSs6qZI+9o/uylF2hDXSqEP
YthDkTfdocd+IoKOzn6QTRZHBS+rkzPEQYgSvVtEMxSOteLOSYYnIesXVqXyZLkjiOUUghqOifq3
nHeD/DjDLUgxRaBhvcacD0OY58Q+20AbPzSoAj6OLJ4exAD4tl81agxzPT3mQdw+FbZwQ4nk5hEe
Y/qnVNZBtWN7c7F2xr6lupRTmPy38lmQhZ2VsV3jCB2Vpit/OqndAffVN7dW205vEOghGZJIcl8N
lg+kURK8eQSWRTA3f4CQwI2jHjate1uX05GmE9ZSeEhqvzzYvp52ClfPu2x0nLtSlsNOjGg5ByUl
N7Aga7axpewdxHROlI7u8IzUS49NJXSoBjq2C8v0EZiZDDLA9nUsUQiOTc+EGpMy2EyWIIe0c2Wo
fK63GZLHIFGWIiqxS0ZRCbslyiUHeBb/znjtbkHK+tGIwQ27AKCIrm7hUNcRvfOz7sWzYaAuSRX/
j7MzaZKTx7rwLyJCCCHQFsg5s0a7quwNUR4KMQgkZvHrv5Pvyp2fszLCm164u5MChIZ7z3nOmqc8
XzFDwvMfxePUmfhOLuGCIANSxzX20us07P11bdwQDlxQXhtpxNpZ2j5x6syHVjErYxdfYWIDmE2K
yWINHDm+Zc2RLOc4edJJt93WTuN+16jtHTkdCSL0GhoHXlYda+S+fwXPO9uCPR3GlY9M9GBWOdBI
RCaGhtW7qkTZb8p20K+uQZoMA8svMnoUH9C0uqsWJCKcBNyPyoOzyQAZf4DYA/essg7HbuTY8RzG
IHh603VI1RJDqjvHaVD9lpOhcVYzkClC/oOVoNdj/JkV9637y6uJd4/UuZ+IGc2jubEezlUYdg2i
6doOk+LIYWKosA93XI0tLFrnxC1K+JPSMhHN/L1wWB1PABbt4N/AwuONNJlt5cSgHnpJkxXmJApe
xiFkoltk2LAImbNTVFIZABJvJ0iXHLMaVeuiPWwxRxO/XdGGF+ul6958kT9q1ch4wugCZ3LEWQvb
8nXTY0xINr0Hg2OSbJkfWpx8ItX3D8zgC8AEtSvn1gVSsH/uh0xieVUKWXrNkOSFeS4JjjZZg2zY
sJnyo+cb1EZE+8TzABZyUIqThfo/WeGJldMHc1KHmVxB3QfFiwaehKXOG0QdP63AX8xH9sUtxjCC
Mwvnv8UMCIZDSb7KwjnxicDZbUx/NzL0sPkO8L+vXLvuLPbeg9s1K9R9MFeV3bdQ0CbuuuxDjYO/
xq2gwuhDeNVAnwq+YxGVkPQksgL1q0DzM7YdtrKKBiXCYMOexD3J68QWYLqnhGLLWuBsFNK5eBTp
BIFlaTmGa94f7FLk8eKE5r7lE4ROmEZPM+RWcGsbLNo42K/6xfhbFp69V5S1D5iu06jqplM7YKIS
nJ0hUual64oU7W9YfFemIWQNbS9Zq8Y7kmwoV37jeOt8nD9qNLpxsJT9quUwR9dD+4r9S7vhApLi
BkjGu6DGTBtCqxvl0PTruqm2S1p6EQIHcTNj/zwbIHbgV+l5LAX77gRsvh99F0fdBUuYjxt8HcYK
sH8PrDU96yRw4e+tFYyeXCgZkwrsdJuquEY+XEF0BgOd7CIEHwJro9kEZXg/bjIBrVxTw7bnjh19
kBmWpS4MHnyKOTnAoZXOsBcPcDNjWehfjEgf4a1/9gqLIMW6+BIE/jtXOPsFQKngNEDgL14oLjrZ
HEXVsoxyPf4QVQP7nyYCMxX05SEiTmIMYqzXwpMPheeQvS65iUEWwXl3cD7MgIKzXOymBz00mSQ5
dT0q423dfsxkOOWk+lF7yKI1LtLFC4Rs/ApEMCL7VsLMN5TqTtMZmnZV4L22fRNbnAVih5B+TX3g
dnzCGNIbIWkcGaREdZsNUZBKdz0OursHLiKNMku/D602iZzrZsU1RIY1yc6DqHghAP/rKAdZXEZE
Ai6QVfk2R5TBumthECx7HGMdBIpuOu5NJ88bnG1bLTPGo/sCKUL42pZT8cwWjpxD3ocrQOMtdoIQ
nzsZNqUVtJcnNc8G23wsYC5WrLX2CDhEPEPCpGghZAfBs1qnWs0YZUF6alBa+Y5SfNFiIyPCOG+b
9Iiw7uz3Qobxi6vYHKMMh8Xcz+CPmOZmfoN7mq4pHuOzi9DNpJzHbl0Tmb9lXZEfS9LyJ9h+wkPX
tiD1pov/hKwjeax8Um6XptQfbY20orifGezmi1BnIGMegxzCYK7u8VpqUm3DTuiNoUO4Qm5hu5EK
tYwxU3o/lPl4qCaJ+pltAm8rBwSkuJ1P92Bb1SIauxJagLEPgbTCRmJxYysm9vh5lfJKC+DS+Wsr
67VTiSpl6HdAlta7ICs7cMDNbvL8X59f40p9+9L02/QQkFmM+T1cKdj+jcVTxW4p7a799kX7CAS6
rhktkj+ayXsxbYDJlNZu8vkffqWEe2n5NSKXOKAZsaczGtjCDTvYKGSFxZV3q3+7xEXt34xhRrlb
k/24oHaCUy1qR6P3hor6P17gomVsRtuUlQqDvR2Cel36XbF1eV18RYmouUGkvPIO/uuR/1HpZq6q
WIMjIyxlzvfcpT97/xbs8u8Nb3ppwlNYMzzHx+vFbP61qJr7ZWLHctHfoeE8LXr5/flb+HtrmF46
8Mba2B57tmAv0Gqb5K5sv6dkm2EfRnESsaS+0W74+9dGL214GRBeuWlGd09pE83uz07Ne6RyRlDs
3hiy165w/vc/3gXPCP5qaBD3RPdn3+laOb9DV23BfrgxoK5dwf/fKyjQy+GMMu4hq17p8H0O5MaH
u3RsvX9SkVBxHmZ/3ILJ03ZRKvP2gZ8Xq3TRMtFL+YHUlS9ON+6dEZMIyh+3vNXXhtjFDGJVVUq/
RxMlm9L6YPxwMzCV8Ba7AT2Te8+27MaTu3ali2aoIB3aocK6e3iDRQI5gB9XlGNngwL4qkFU653h
9tbEeO01XUwsVa8Rm8x9FOQmviBVO9dRT82XENmOiCWdbnTvr93SxexCcoBr3DpL9yjs1Eg7Y0W/
mRFeb8cuId0t1dqVq1z6AuFMQNY58ncPrPww8m3iD2H/Bfu06ZYH6zx2/3+Xh15asFKNGbjqHQU6
C1jtHD0LVN2raPD7G532axc439kfY5pY0RpLfHcPJ2OHdkT60gcw2vjw83w+g117RBffvV83JkfY
BjkUc+ah/t9syqJGPc0clrI4zEN/Y66/diPnf//jRmpnGaa5Wty9SVE5bKbuaXEL2HlkHX9+I39f
TGh48fVTbPYUnyj6+ZD+74awOHf4UOr5/NevPaaLjz0bUX3HMZ3AX5CBBNPEbvHWFTqWw/eQ5jfm
4GvP6OI7B3vBAfqKhHuo5+/HsHvDGSFDNgK/sWe79vsXn7bwwPjxQRk94LC5PzeYgnO9T/1bnipI
J//7iju3pMgZdtFmnYI4HBnaQFkyeMuNF/z3Li69NGxRsqSVpjAX+KJha2ixpn2+dDCMokYV16O9
D+Aaz3HGgzK/rnb/9N4vbVzYpI9pOttwL8bnBiLSjCc+Zl5b6kjNt1aSK+/l0s1F7WCaRUMwt6As
VKB4rvVvg47U57fwnyrnL5PUpZEJoahDUFEKPZ7v7RrFN/XggELCvwHfeCQmjHkhVoVE/lFdvE/T
svFVv57mX59f/sp3eWlkEkPGZ22Zuy98c6BD9gX9mFtw0Ctr1aVzaW6XsUJFPtzLsv06M7VBmRR+
3w6d5xuf5JXvPrj47sGD73Q4VtAbwjCMYxp0EhSdGccnSHxDYwLlEnPjPV27mYuvP0cNoLcw9B4I
a9fE1WgTgjESfKTqX69w8f0PUylYYFhxCINyfU5VbrHiKuiI9S0D0LWRfDEF1CXLNXEF2cMG2KNk
0Eh0K0GyX6j7b9ALeulgGiZs6+d8tgdUCqsVAGCPjfVp5NtbEt0r93BpYlKkyToltLsPjQPG4vwW
FsEaRMAbK8m1n79Y0dniDbUeoGybfXasqBgitHdeltn/+Px7uzJi+cWC3gDTRNAbRtR4hY5wAGua
1v5z3YpnOacSTY/iH6etS9tSBuWJNaHqD2ipHOY62MOr9pYW6v3zG/lP8PSXeesy0wOnNZTJ66aH
9CwdYkmxsSqBstoGzbhrJwL2ePMCAsmvYBhWNU6QhSMSL4Trn6UodaI6JOxz2+inz/+cK5gEFJn+
d3kjLSmxC8/9fTmGw3b2pUIbDytRg5Tv53Hy8lPnjXojEIWwBQ0RxPaOuzgceDC/ydx7om3Qo4nQ
kz2fU3cLt2597w9zsJ3VXNz3M4HeYqjmO7/sdNwPqA46KNrcNw7XsNFyRDQHUm/DWWVPQrVkmwa2
uZ9wRD+yucUnVvqYlwD8PQngj1YC5JzjCC7GGivLtA5zRE2C4KfiAfKcVaXraZNnrY9qp4VAO6/7
uENodtzm8IzF2ZgzlN4hsA6QzLmHHoI9m3CZki63w9YBuSxBX8RPfG/K16yfhkPhKJx3YY8Enlf1
O5GBoCBkXsbpZOqvdT61r+nkBtsG5bFkFFyvfXeZExzi2nNXKEwgsBnWDA2h1eev66/LDgBrF5+B
wVGW9jJVe4qm3CkDsGKrJSlv/Ppf9yL49fPH/cduNm/8ossdWsOwYPs2Qt1SnaDFdDetMnOiwlFC
eORX3/uhtjHx9XRDuPfXjxvXPd/tH9ft24GwAuNqjwAX9P4cCxBlKuk3Bz2EbdEO8y7Q0y0H9LWL
XQx4d5ymxnAAoSYudroKNoInSJlbBV61k/zGdHjtPV2senU9mTTlhT2At+KhZMurGFGq9Y3t21/X
VDyvixXPWUbNAgcK2bkh6Mz+IOPzYlUkyvbGpvTaM7pY8NBxmrthhhJaWbVSpRP3YolUW+1Ng2/L
vWG/u3KVy6kHR2+SUUjp97Plc+R74psUqMiP6Qbuc1mhzfL5R3PtOhcvw29l2g89Tjl5X73mFfK1
Qn4QU7hGC3JnAU/5/DJX3vml8VLmbeAji8XbDxX0IJlbbjACbkzT13774oXgzU7jxDWOr6OhK/Rs
oKMIXPeGK//8ff+/JckN/PN88Mf3p3IZpk0JGU1eLSfSjElL7H2K3PB/ejCXYUPcccNmKYccgLZs
vfThoaXOw+c/fe0vP7/yP/5yQpwmRGzaDEdT/VW3Uwzi8SkN9Y0R+ndfE57MxXxb+lyVgfSnfTYD
1uEV40bU3scSqBp5APVdT9BxyRDtjI5WuHakc+O6V0bsZfAQllkD3Skcfq7zztEwlPrZZW9njy2g
jpvPH91/jvK/vfWLWddqEkDLD72eyQLoZtNGL2hCizLW6TLdd6mtPnx0XABSPCPFBojIrFX+sZqG
+Yt1lIgrUS97jio1dGhDD04yDMZoFmXvExw4q3NAza4gsG92uZuvTa+dbVjNXR91NXAY6TB6j1ng
S6ClynADsYy7dg32OhzavlXvuTyh2Ew8TGicrZrQFFsd5GBe1j+tFPPar8LsweY1hMWh4G2KXbko
NoD2qbeMzmRT0H6MTV+5EFSYOT2wccpeCZpO28oIN4HxcFkHBlrZICA2cUE524jU8Ke694JXSnge
54A3RWYCBivvC7NxSVisgtwNsWaEY2KhWYOqUUAF5/VTf3KIxsAj6a3i6JUp3r/44AfaZfDTzfPe
zNnXLpAHYEbQ+W3uZnaLIn7l27nMFPI7q/pcz/KQjiwBK2XjdlXsDFny+fi69u2w8H+/zbAZIPbI
guGg5QSdgeqPDRgQsYBYBkknu6Wv7oBm+yhcaRK3ym+xOa99Oxfre+OQWXA4xbG/o4c29TzwCQk0
MdAoRVx5+VrJXvzbyuJfrCz5Il3PzHQ4pBP7oay3URpN1NBtIB2oaj+2CIP6/Gn+twf729d6sebn
yFwXNO/lAXrPCoEFtVZxUFC5QTq2t1UZlNcdnuQaegb/d0jmdK2hNtuIssSk6PrOlw7R4ls0WN0t
aTtzT40Zv6KHFz4UQz+HsZeGw4MYJVSSIgUcOjKSjfnabWi4srYEGw6yLeyFywFt9bFIEP1bPmQD
XVZBy9gWOAYIhx0IXjaVDctjno/lGmbMYM/myYvyYUD6G1/0AVJbclK8HVQsTDmtQj5BG8+SMHCS
LqPqrnDc7LD4Qb4Nl7lM0EkGExAs4K2l2bweFJhZ1YzcYVAy5r1wefNQjJJhk12ZNTgg34pqybfM
Sxsc2qpmM3myiQvILnbt3NaJmmqw2ZjX7AVmtIRgbYq8DHqVfh6ye5lVLbRRYQfFObhJDpQg60Hk
t5A0V1bxy/irDtgdmdIqP+SuuG8hjiX/5mSHrulioQJHPoWArZ8OVTZGHvk6Zvnq85F37Y8+Tx9/
LrG6hZQCsV2HoYffQipoxEaW3dhoXvvx87//8eMiLeDx77rpIOyhgxp3GG81Sa7NbhfTQE8kdZyA
ykPBzWOZ59uy9+5Tnf7bxoNdfPlVxoIFcD95mAh7n4IMCOmwikiPUtrnj/3KNHaJGO4dSXntiBFo
guxxHs2xKWwX6Up9rVUOkwjIajeudO1JXSw1BFpciJcYgDZj/WoWZ9s4dAtN6b/t/i4ZC9QhHcnG
Vh5IxTvoYDSkA1D43OgkXVknLwHDHNKboGx8iRos9F/D96q+KzDjIQTgxgi98nS88/v5Y4Ri4uJU
Sgz/pvlQTbm2kPje7EoGf69iu8Fl0JQsYVkwHUv33LUa/ifSOg9jJ9JtD8TDw9SVDfb8gSzXc+iZ
j2pyBrLrYCD6hTLSCEUuE7OJsALp3x7sQG+y7voOgboNeFGD7fM3O4TT9wnWK5SywrKM84KHwI5n
KnH0cBYag1COZjVhD6RwAjCJKd0GoJKvOHxWR3AK5we4sPhDH7r5ocKg/Kq9cl53pZc9BCzM1pPl
KjGMOG+BT5r3cgSkg/cEBcDzqvZQp7pYjePcv0iQ0TUKdTjpQ8ZddneiBIucWeAWcreFxUVKQMh8
WmJ2zItvlU+RpIksVIiZRsj4KofXm5wu7YHZ0t6HVTlvhGOr3xC0O/cQh9sHAu7xvoIpZeWZSkSL
k8JCZhl7BBgaZpSmGNW+KbIOZxAz3RWkokUkVbus3SlVa2778t5RA11NGVNHbocGCEDI5olS8oPa
jh69qn0peuTWdXCJUABDR1uCbF5MJCmcRScgp8q1QUBS7ApXJUsT3mVBd+SpriFDXN7o7POkAoQf
njcdj5Dygs4wtxEiWsa9S0voTG2PChsny9rPmmOF43fUZmrrymVnfQOE57BT8PgAs7P8aib/JGfz
tWurfO1xHx4EOagEub0A7tezg105fYarqYcbxSNRW8KooaR4UKIpIxaIN87UT+L69bruNItCdJxi
YvNH5+wscVFBi4usfmmLHt4UZg6kDIqYAXia5KiH4/hpcZl2RncVO7pYafvTVXqz0PZ3n/nfeGYe
0LmCiQt1M9TOkUmS5TtKGU24IANcNM57j4A4MFAh9E/P2Vp64XC8uxW2Eayck1yae/jNWJI5+myI
gaiPWeqtmtxfW4h1LKLAjph0f0Id+WSG+gEkvjRBqRH/dUHfUbQ8AjnxhXWseSqI/966FI0NU5l4
9GuCL60na1t7wQdpq3uPZ3Ao0gl2INJCkQAgHp5xDhVEwKD+l06cIucm4iM3CaQJz2aBt7Sx9Q5m
X2c7naW4vRIfswXNj2XNU1A73xtOZ0xE/RH50O/Cr55mT8cwUH+FCfClHPxfsKtWUNN0R7cOfs0E
olaftCKWOYxLPUGp0Q5kwwdIs+swLWKfVce0kVniMlRl2txHri53f5a2iUEogzlRkQLHKnOHEKid
z8onZyq2SF94RS+0iN2hXWdGnFS1PBCrv9VqOXXMQVsxG/e1h5ccsvLoyRKguZLQFRjZbTIGmZdg
I9smnmR3JpM/gDd8mjn9ojO263xo5Zehgf7RO/ExhSO/hDFunMVuAGsB8sp7WsMb0S8njmQ+nSKs
wx/sNl9g+wvmL8Z44FOJVQrPQFjYr7TAvoJoipxO6LMZrx+zbt46Eie1lK2rpfzVYy2J/a5ZU21k
5HXki+rJR1e4b+3cAfnBSw/eixbDdyxPbdC0EOgbfAj+BN2mQmyjaWGxGyiFZUbEaV4sxzYVw5oL
C4HG4CUs4M9QhyW1qluIYVNIlht3VfXZsiqI+qWkOtKU3GGo1pGdFKrXjL1mKk3SVKxFmZmocfUm
bTP0hugDALxvzTCbJAStN0FeQRKwDM2K85aaNb9ADX5Hrwoydx9pPTl0uAilMOlCtkvLYZHhB07g
uURuDSxPcEaQSsG6w9kD8xHtWyj9WGeSJzWONzgK2C3QGj+NV/1YgI6MJz3IuGTtO3KvwHGsoGJs
XQdBdvM7kgdh9FRZcC5oZOvgjG8KSYrjbGbvhSt3GjMFkwWsMGZBST8F2CFt0lOuBSwmoN/Nk7Kn
oEaQd0X7h1Tbe8cTEOQT/qIdDCBVi+nBWD+y1D44RMDyIvDU7apOIUD36HeIt73nrsrnd1V7eD95
RqKOFtCST+ZgRvlzLuenlNNNwftY40wKHnX6NmCARLk1pxkTJFaS+cMh1Yln9Ovkum3s03RjBQ78
EzhbLfcPOuVPTM0KXs/MjXBS+JpbhZAvsxC4Iyq1DicX5j7nNOTuoUHlIs59d83hID9SVi4rN8e8
3WfBSi84HU9De2/gjk18le2yTiR5BqiXQpxmBEEqJt8Bqx/M5uECo3HrHkcW/gIw/WFe2A4Tzo/S
wMFITPUjHNoXMQTfCPPNiqXDBjiUr4gw3cPiSzcMrZCoI8O9X84kLgt/52mUEv3WbnuszlFt2nET
IPIa9lqDF2ARpNLJwyIcGUmzvKdsejZEFImx3g6uhQfRGBqlefdGJ9PjLQi4QhR/K9Wyw5YCyKWR
HInApMfJQBIfCmRQR6vfXodgQq6RmQB7RAu/svjtth56Vdw5cdB9y3A5hk76q0DuejSSDnv3Inwe
fflYLvKxRUxxlKV238I9kWhP4QyWV96hrbSIl7nvk6VK7zOMFojnMy8OrPzhj+g8Lx1WeBs6U4yH
zxC1ujxO8HFH41C/0ZwViPxiKm7kdK8Ve/MXvXbouGswrmZ67stYw8F1yDGqNco8IynPzpo6jNSS
vkLwDVNjiJLdRNRXKtq7bGpOVYEVrW2epK5W7oj60Jn6rHOkzkg/2JYKSV2Oz9+D3P8S9NNGqcKB
I7ooY5BnKTpLWRqF2l25Kn1SAl0FfMAxI7kLTFlz1/PKJB0EfPD6kSn2/vM46AEGaQ0jJRwDJoYO
ellj8MzRaLPX2WEH1ncrWF0IDCvNIwL3Em3YLz7OT5V0oCycnD5G0kyN191+WQp5CFt8fCg8eFE1
MhRZsJDIJYDpKVQb47vI0Fu8Fy3dHw3jB901z/V4NgRILwGJdktLjrqc2MwzEjVbCLOAhATwPUNl
a1KwdaYZevcEMJEqZb8lEotg4ETrqYF1nLcaW51ygFpeN/MJGUDVXW6sG+Ugaa8Q/eGt6JDf1an5
Sa3IVwNm4ygQSv9mPvJVEzNloJaXhc6f0wLs/ImjBtV3UT3ld34QrKUaXj3J30yF6NJ8WU5jP73q
gT4bjttH5tOTyxQ4vmz6GobiW+HlU4xEgaRB/HwyhXAWdwXAZYithGnViHfYIk81nJkIiTkWnO9p
i0Q8IBl9+LkYX3NQccYo1T6igty6No916gI9UNYYHKHqNplj9D0NXNCUZYfpEt53vCMDWSmczdz5
WXshuqeFUW2atDWeuwSVL42Jw2DRXEY46f26LRBRP6dnrZi7HApNGIm7IQeAALLnQMUttvivIXx3
c8LRMoVveJLNxhaLeqz8UZ0o8/Knsq+zE8o+zbM0kIeUjp8/MRdFBVgPuIYdzwng5WTw9TxUS2he
R5rpI/EK1F49bFg2yvGGB4SdTb94mYkzhpIOJoY1atm6rdvuKuPA90DcJeWHAAf0KdIkDe69BRNN
VoGtAG+ynfxnr3PggWyweL7koLnGZgGwFrZ9Z3SjvsWYQIC4K8ukZhxArjAFxsDtluEuNQuUfhbC
tocFf+mrb3rx8/Nj87Xj2vnf/ziueQPYH51p0BCo/Je8xGHE1vk39N9uycGunMsv4XG1TyYQapQ5
NDgQFZTtbDA94ZxyD5BD4rSsv3Eqv1IZuYTHcasXxRjKmJNLHhGptFEFuUVmPVdg/1JL9C6KF1lg
3NJBdW3PzjUwW4tzNhfcPLMLwx5BtJaxb40/3ihdXnslF5VLKttQB7CO7if2BSMI8rx7AdPVv73v
i+JFmg5hxtlUHyir4SkSZSVfPeypc+C/TX6jHXPlDi7Rb9bKxe1EPe9pUyZFdtTOCPvdrbi/KyWM
S/hbZsCLbmRpDqIq6js+y/4Ay6Jz7NL5kVaiulGH+Q/s9pe3fgl803DiOD0OJwfyqHf3jY7vPZLs
eBPfw2WK6f2gdhweryFCXG0Uu7+f+etz+fxcbNLV5+/qyrC75L9pb1goHwp9qAcbL8tvZO0YHJOr
9Lk8RzMB4vH5da490Is5QMi6kgEAA4eQfrGY+MpyO8Km4i//lLzjBvSiaun2KLg0s9GHXpyKGeUD
Flv/2Pjqxrd/7Qa8/53EJIynhdQab6o0zUcYoI7QZ3l/zxqsvmpwbmlPr13nYh4IJYX6qKkQG1V/
G4Vz52HtHcrvkzWvn7+Jax/Oxaef+l21wK1XH3xDtsjvwA6rhahnpCCUfH4F98p8fIn06oNxBANr
bg75PKZ7SVsFiQ9BUR8L510QSBKlgjtJW80hYFxF3ElASIbSZCsBEv7W+W+/AAcHrPqNOJbw7twx
ybrk8z/vygO45IGh+BkMYzapw0jYB8doh7sh+DUFw9Pnv3/lk7r0GlUzsvpqmM6xTLOdHOGSb2j2
RFR3rEn5tcbWvmode+O7unIzl2w57NMUhfIAJfVaju8GpYbnXNNqZbpFrj+/n7+vevz/BYo4U0jQ
HKwOzoKuVuvhbzc5Kluf/7r3n6LhL3PgJUANiAtTjo3bHtpiUM+tx/ndlBbwbJrUIhZWjROCcdre
23TGHaAkhaJ/XVMqvqGHTJ97qLs0do7tuO8BvLhvzpuxSZgUxsbSeu8ZJ41OBragByMhy0KzM6vG
7WQM/dr4Jez1oRuau2kxcEfW7fysO2b7BIgenLBg5e67WHcEzscBrudtpQ2gV0L545OHM+ejFkEd
F8GwWGxmLYZ4iPMGRMHSFSoyHcnXWiu5hgVdx17OyHd8e+H3XAzqZaz97rXCnf9KkRj90mIOeWkX
r0rafh6HaFQCRVFNCLoY0wxoiqP2nu+YI3Be+kBsAX/+otkR4CYVRpSCEZfArxmgjIGGPFyySGpL
fF/ACmsmgm1KCaHfT+N7JUC0Dfjy8L8cEbYBSknDK0iyPVnprUcdyJpTSZ7yQdovMMy7CQXKZytC
8YaYKhNXeTn+rl2pTw1gTxuUSeYHVS7PYGm8Tp4d90iuFNF8Pv7UEodxknlOQgFGIgIXGRawr1MO
6yksquDyLJWD+o8E2Up43roUeRWLpR7XqmjuKjC/Gh/IYTY5jwut2xUX0xNYitgUKYKjSVZ4J7f0
68QVzS4wNZjEbesmGsSwWI4IJiEuOc886XfOK3DFCjdfpZUD9FMJaJntVLNCsxiUGavxgBfv1akD
cE2c/iQ51npnDM9gMe9uYaHd1AAKREq1MPOjrhLPOKICWNMGMf4/4xm/MyRokk7rwRgUAp3wV221
H82D/98NOr+Xvs4RFRGweBL5Pp9ZgPqYBIur8xEIE0jsXkYfVBPbYp80oQwPFE7g7XgePlRm7CEF
cdIND51wJXP3F4RA6nsRyGyPLW61gbU4m2LTzuE9CC/LM+3wamakxIFy7as7wDiabZ2zcUNI9rtQ
jGyyvribU3avzrSARjiPskc/OWfASBDL6g3NUGDs/azcZAb9Mx6oYNN1ZIzCGuMmpD5Upy70WnAR
+Hzc64FUKybgcJ5K9YR4vRNeRwcohm1OCxgUoFSz7BV0mmeUA+etVU73EJRgzwmZsT2St3QbzyT9
WRqVoZ0DgWoZOvZ9JPNb50i9s1VIv+aLQrcbRTBISWexQpsfPX18fAyZiq6GCNS0j46PEzNp+yHu
+Qig0lgBFzeIZSuZgwRuAVzH4GIpARRs2XXz7EdU8te6rIokzUcvQsrti9dkKJN5NnuyCmUrT5hl
73GrEi9T5aYVDeI5UYQDirR67XD031BsbkBzaarnAlNQrEaO/whlH4PuDMzClP9uTPrkiKbbUh3m
8VAVfhTAFwwadAaDj69fbGq+8dLwbdq6oG1zB8dO2kFs7uvgZG2KqnY5oxJrzRlMg1wYzgNDNv2i
DNQbfhD7hd8dZ+OyF88sBhWzoUIV0lGPTQZjsN8CN1+nACIGykIH67qAtKIVBBIUTPxKYwopGzae
Rz/a8KUZ81PYtMX/cXYmy5Hq3BZ+IiKQBEhMkyRb965yNyGqyi76RiAh4OnvyroTH36TGeGpwwGJ
pK1u7/UtZJyE89sgIwZf7T4PHEKABmZ1G8bTWF1rHO5/VQ3uSqoiLw4J71FvUDh0uiZjmd13Doha
kH8UqCRUMdGIecq21Qj/dmh15M7i5m9yAnHaUPPgnjouA0zjPKCOIRvRS7Fv+9b6Mwq/uEUZcR6O
bZQdDLIfSHoMuBULsjF1Hx3TFtUOLnX9TVqA7YmrlaZBubLKHgdCmxz8tLzepkpEIK1NyZMaLECo
6gKqgb5WK8xGagt+IFkzb7A+ut4idaAnA/yCbChusydwES2bsl3vcutX5yUDruyQ9fhRtm7joQp5
cJKg6oTaMagkmzABWa5YkdqqrurOszdOC6kVDNKck0ta3N8x5eE2iHGPg0RHM0hF++gEYDA4zrS4
NI7ZLZKb/pvNB/L7/CL79RLO/23UPp3AcRHZdi3SLEdZDfcTk8ikjffnH/1vg/3V8n3ayH56dlL0
vguASX307turdAfrumDTrfaIp1fIl+Sa3U8HfrC2VfiYHHaoV4ED03eUfoST2aGikkjN1r0Hy3Ey
rDj4t9VN6VzaxS7srOZw4zFru3JKcMDUA33omH6B0+qxKL2/59vtVMf5VbPNzhOR6jzHjlF8Mzgq
lCBmipzdGFNufBd38r26Bzp9NXkXgKhLA4D+t5OAxvFxPEJLqRY+02M7IUVaOOLCDnFpxzs7UghK
TZ0kpDmSqN4Zz1758Z0h7C4am7A4EUzGb+H7CZ+jjpluvQYlghUkJxJsxvzWya0nbLfDss3Bua92
0pYXtvGn8ftFB80RsrIHTsNAToD6auz43J8MFmaFKTA7TRe2vktvOP39U+Sk0wiHVWL1B1pCxhhH
oCDRsj/0/vBTxICunR9oC4exOT4j6WXZpHExHnwQIjMsAAUgd02MPP6ftI0uXGQsfcpp3H36FKBA
Jtsx0XDoWgDecE3bUhgR9/XBracLQ3jpFbOAEdLzIzVALT5VWdDkSYgKgfXEoI7sP8631L9546su
n0VJRnAJK8vUPrYv7EXeTD/yg8lCLH76ZfjV3R78V6dc2RdcjRYmAHsWNNjwZrQldnccItwiw3DC
wUbQRm3uLq14thnBZ9syy0dVc8HMvxPdoC/M2QuzgT27oBN1OqTGlvxQgpeZemwXUfrrfBt+Pdq8
OQ2DgO3oJL7xYEP0kh/L7q1CPUFTHDv1rSIvb87BGCk8BaWekCioRqzN1QftQaeIZfStNcWb8y8i
VbgAEaFG0uvfeq3iLdC43g6wLX3h4vLrfvf8WdRPthJpGnXpMZ8svu01aR+YJav7Rsdg7DQoy7Zo
TVHsOGqUR/r5+nzHfLmcUW+uTykjg0R9TqpjgR1if1ePj1n78/yjv+xzPHo2nAhqD8CgxfSPg+av
rmC/kWLGyh/3OPJ2V9rBwef8ixa+YS7IJIpZehp851Al7X0ysJ/aQl1ReYnq8c/j5n/in3pzPSbK
JlwwuEpzdJE5OTZ2plZA3kY7URlsI3nlo1hBErIefKu5mUB3Q8BCVvfIR2I/+4DbAr5Zed6DsRxn
Awlcu3VGogkQuISpLYc16q8kHT1rD7CNhYRclUEXwWOoebIsHEDwf/VxcrnqSFRsjeD+38Y5le6o
1go1zNr2OWp5/wC0VsJYk/lXSVSAsd3Z/PF88y704z9RwqdJHGdOKeoiH+F44h5pZB7klP1CCVaA
nc+jrMWF4fLlRI5WngfAmOd+BPXfsarSp2GIdnCFXtdR9mDV7oVbsS8nOLziNIA+fYk04H1Mkg5H
q5b7yLZ2OSzFLgzCL+MXz54tdagko0pHQ3NEgUqyk2ly43XsoHh5y7S3g3/Lj6hvIWvCvHe+W5ba
a7bwdQqiYyfGjXCPZam4AnY2wAloNUQf55+/FFWzVc9EDtJxkaJHBqrcOhuJ/On77bjvpXvJTGfp
E2ZrnS/cBOntgR2pTddd+aSTdyKyIIra781u3mwKqnoUmMcpVHBOkgCPJPq7dhgfYhjHXhhRXx9z
qDfXY8UAGrKxKNtjBYLsBrczByfoggLV6iugJFftGHRr67oPQepcHR7jdXRTPnvhpdcvDOi5XAtM
zoEWBcQTwjfjz5F66a7wGIrnzg+Bhcj/Z/77KV48lAZ0TYd0F8HtmHqxxcvEbrEvWZv38y9Y+v2z
mFeupJ7NBgcFx1M4FsMeLNX99x49i/WYtqwedEaPndM+JiV9kLb5zq4WfX76mk/NAsg8Kh8LPLrO
7MdeIKL7CnckmQtyH/y75YWxtdT6swBvUJVFGgHOQBfj9qKhwn+Wdmq9GVYxZMhS/69L8ubCyxai
fS6PyZzG8UXZM5Dwx1WefqDoceWZv+f7YiHO3Vmcq75MwPON2yO1cEWDTUCWofbAey7LC539L737
xRI912A12DJXkXXyUwygG38y19g0lz/V6m46tGEetDv6qpDQeQTnc23tUfX1XD+Xv+2HIVvxNd+j
kPd77ThXasGTNJ/iOHGOpVY7nqnTrqC/tnKwUM+35ULIzKVaynP8CaI3dpSxX98I7YHh6WvnwtBe
evppLH4a2umI66eyj/Hzmb+Pa/Vm9f7D9374LNbHviEWwJvOUWCk7Xnl9D9QSA947/nHLwzguQcp
cXuXapQxHUuTHXwuPoQr323uX9ieLz1+FvONZ4H1EqFfO7veuk11iJgM7F5vvvfrZ7EunaScMlu7
R1z5bDj5bSUosh6/ue+ZK2BkhRMshbzuiPTQewvkkk677fd++Cy0/aKqGWZa9wi6FiSY9qpBHXwi
Lzn5LTX7bAFvnUpWY97Ro7LYrfJ4CNqHH7bwo/je759LXgTShEWWcXbsDZQ0EhZ3pcxu2Ji9nm+f
hUl8LnrJOkJd2Bjx48DdEcZsqNhJ7bsaFksrC5SoIK+tCxchC6E7V79oL8aSFLVw1chZGTjtaEG2
EF84Xi89fBa8roDvDh/y/jhkZm2A/038S+LTL28JATU5df2nKQdGHEZ61NFH1as9VQxFtAYmQg4k
GPJBmuh5iC6tqAvr0LwgLPZ5i6Jj4x5NPImn0YddweD1JzNFpINaYHHC853+tVQI3zQL56It7ShJ
PA4gP2p3c6kmHObKk9kNy3a2nXn7WHkaaMuSXtc43K85Kv52VDT9YYQA5mdMIu/CgrQ0AGfbeG/I
p7ISPga4O6JMk/f1xpn6fIvaz/JtHOx8S0U6XBiDSw08mw3qNkEBaZw7R92loRC460NZdq78jUId
9/m2Xfqe2YwwFXxsfZ71R1t761PSNxvNForUIBN/efbnWy+ZV5Hl9pROKaSqxwaowKx+sbrfk5MG
7aAhAvEvTD0LMTUvJpOWgxxTlLjHwgPcn3kFoN+RvCC2WxqC8xKyIZF8jBXCymY5DBTc6WT6nJQP
uerpdeZBjwUk8xhfi4JxVEpzsUm9ND9w2clraaEwFG47eXVhFlz61Nn00YnW1sa4qJfui2v43/yI
iv5CVy2sEHMb0dFxS4gzWnpMmMxXPWoRjhCpMtizJOkF5sbSrz/9/dMMZUVIxnW4lj0WST/ukklx
CLZt9/78WFv6gNlcIQTyu5bEgK5RaWVFr235V6HG7/zDFwKSzqK/UnmmYCLRH3tdhG0NFZy9btt3
nz1/7/mzgO81zFqKGoGSyB+JfZWZcms7sI5z5fp7L5iFOxVDZVkFKu0F13sNdSVolPpxatM1dVEC
d/4lPjryi9PDvPSrAbcD962+c4R+BhYPJQ951O9di2F5Lq6a3kKZDENRBi2dzfk3LnT6vLipriPi
tj7eKAbUdXg27pUt/g6G0sP55y/0+zyzi8L3OuMNmg0zGQsEUOlAhYhHKmAHxdSP771kFtURqiNq
hZLeI3RpH1Zdr+3BOxQKCe9xvICbWmqn098/hV7lU+YLhu9QEWzOYCACHOaqdd0LHb8Q2fNkLkow
bK8rFfzf8u6ZxNWDdLCFPd86SzPwv79/+u3KAL/iNpj0RiVvuWX9koV5GRwkdUqNeRf2UFDokBdO
/L0CxT/yy0d/SME7cS9dES59Hv1v64HUwZkrTqMMu/8X0QzydYKg4sIYXhpjs9ivsCEcnBZb/6wZ
H0nRZquapTtXpSRAJduF6X3pE2bxX2m4TrAJi6QvyBXUNlfaTS/saRd2EvMaybTt4s4HLvZIm6fK
3LiKIjnxkNrPTXJJgbCwt53npSsOu6DKxO6xR2ai0lDpMW8LO8cbiI5u4aV0a43ehWBciJR5Xtqe
4HwZ6bw55kT28KJLk3WRCb2BSODCEXihK+xZuGtPmbjLe/C4xO+S/zTuhdTawjiaZ6LbOKrMqeTy
CG4hh2Ein+5daFvXk2izDSRg8sLdxlILnb7rUzwCWOenk8Tvt3BUbfsNaPNBnF1o/qXBNFvF4dCn
uwHA8qOn04BA2TiCheJCvEnqRzu7ZEr9z7z1i5XKnkV0knVFlMa8PBKfsw1lMblWHfcfmhp3Bxx7
HngFmaRARWWv7QAylI4GY+SqIB40lK7nZ7algTALfFS5RtMEe5sjSrPePD/5zVFkc/7RS2NhFu4C
SVZ4RaEZxyLZQruWjzcZf5Tqkhzg65/uzvPQqjQ5vKDw/LyH96LbrOj4fv6Xfz263HkCWlMm7DQv
6JFUaYmWhy3XVIA7Vauy2Zx/xddjzJ3noGuZNLwdIxgqlqCLpRQGdOyReuO+NFcDOHbn3/J1F7jz
RLTTR0QzLuAubyGRQSD7JxIadwvmWxc6+d8J539HsevPVnXIMYYicTCpN2t8wMELykP3k/9GbnXf
he7dGDhhHoKcdC9e7Uf/mhz0VbYr7ou36s2jobU+/6FLY+H090/zQVnFukxRq3d07eoH6st3o+6D
849eGgzz2aBucL5XNj1K6d9Otv9ooSgF58kLv3yxAWfTgC7h/6akIEcVQ7M7QhW+hogvedBFB0Ur
rT0naJWQ69SSYC4BNXHVwTLrBhWTw7WbO9PayvNmTQBiOSRJjHxUKuAsrATcptIMTmnNJFeW7E4V
TkKQgDlaveUODPOsKatC1x+BF0UO2w201xWhraR5PN9wS4NvNrUYuKr24J2TI8xLfArpvUTd9msC
vff55y91zGx+adSgJs8gqUkS59bOxg1q3HENQy6cuheG1NzuoXaxsXczQo++SoAp4ZPcZrXtX4j/
hR8/93oogVBXoN+1R9QifTQoZA1EOd4AjvHnfON8fQxyxWne+RQQcFSSbufBDYc4QgQcXjt7QuEd
zrMGXnCNs41QrhuizJ1gtA1P51+61GSnkfDppZLh8g9ets3RNOStK+N3kl4Kk6X2Ov3906Px2Lp0
JkThFFMnLFAYHfplmd8hgdZuz//6pVfM5hAPjpMevJboEVUckAfQWxdsQaOGC8VgCzP+XGNTkYmA
74k45yB+drn34JHkD8roX4yJb/H3b+2EXTGbTmIiUcKOVx2hKk3XnufnUE0bsjJI/BdD/QzVyoWL
oKX2msW3QkQI4lnm6DT6weoGcOTKjSnT+/PdsTB9zA0giATA1NBpOPr2AAs8sxKwJ7QA+yrZhal3
4QPmHhCNqnRe+fapR1y1BuDmwxa9BYwNKEbf+oa54QO3Ugc4SbxBqaI/4rZT5+scLJcQVq+o1qw7
iArOv+nLbyH+XI8H90W4/dZTtCfjo4TOfQJV2Xr41rPnVyomLrPJRXoPNU2PPvhnvnxPL5WtfxkV
wDOdTluf4jrWTZpbKrb2Lf0La4mVU/xuYcsKZRSqvS+xKRcaZ36DUsEEmfO2hvlo91IARVLm3VWB
oq7zzfPlrIdPmM16gMbaxkeR8h7Cp62duZuY+N8JMTz69EGfWkfZdl1jGo/2fVddi9TEULLR+764
WAH/5aEWL5jNeeAGTcBKcbGP2quuiVeo610nHVRxcDx2Sug3m0vi2qWOZv/9lKImPYRpUbQ/eQBb
mV7FBt0ME0anqVdQXl3YFCx1xmz6G2F6woAyivaNXd2MJSgd2ffw3/6/c9ynzkiNwoULnE/2gvc0
yGj2I+vg/GmxeF/Hcn9+MC0N1dmmJouYaCTB74+Av8xzHGy4WKXpJS3pQvP8zz2J4xQQOtJobxh9
KFV7cO3iO8snXDlmkczzwatr+GmjMbw3CeAU6DIyC+CZcMl7ZunHn4bWpw5wpOGo1yniQxe3dGPr
zLme7KK9cJL5cr3B75+FMdElk4BLRntHW1sXMaCdu7owoKeQC3279IZ5NBdlHk2OHe1jYQe0/QWv
5XVObzCQzo+dhWCeO1xmaeqCT+tEe9VmNwlr/+SFuiUlu2YW1H7wp81xdXz+VUufMotmNwb9Geka
UJlxTUytcWtgJAEC2b3b2Zvzr1iIhPn1iIMkNTjPLNpDnRXY1QSwYIM9wKWj8dJgmu1eGh8WFM4I
NKEwtA+VF6WhdGvvwnK81D6zMB4yry4cpYsDQJngddWJ6jex572PYiBXmUuzbw1a7Bz+GxLgwBhd
tBFCAr4EUFSOU/vsOam7dTpSXZG+Skx4vju+/iIxv20py7HwAfeLD67cSwmLuuesBybHvbA7/ldU
9T/3CETM71ymrBWeK9r48PJyu7fC2+v0wdk62yPMuYNyBd+LgAb16hgF7+6qXlkrlGZu4agdsDUs
w1cAaKy7NTm4h+kJQuGtvBrrVbNqgkdrrVd69X6+ERbg2mJ+bdMIi9k9XMoPkG74h2yskfEpYxnj
ApL3h8i23bBJxgzYMxgL9ai6g1x5xScUCZz/AUu9cPr7pymwnvrE61K0UpFdieq3R+4GqqAz7S7E
9dertJjf5gjTSaN9Lz6UWu7AsstWVOd3IwEYU0fXuVLDN190CstPH+Kb3HENSggPseZQrkcM1cgk
qopxxeDmeGgETbekNfz5fLt9He1ifioCcd4WHuDuh1qbu9rXhx6yvwuxvvBsfzYXWnHX6Lzt44Nx
TwwIKxxyc+EM9PWMDvP1/7ZS5GHThIqm9BB1ltpUNvxM4hLW2CXsbRSpecjEEGRTTTfnm+nrOVf4
80kR2l8firH0oH0eZukrSeih7S5NIf92lV/F+GxW1Mo3NJnw+EmI0EtAGtD8g8RdGsgKfu4lrLF4
59oraXvbtgYMvRDlr8Fh71ULLHgZtS/nP3Ohx+ZXOxWVeZP0UFjLnO+7NDr07FJJ50IAze91BpKO
aaJkisEAYhvqVBsDhTdqfp3JBbLW353/goWOml/vTL4pZQGk+YF0NtSr5t5Ouw+vv2Qr9nW+EzT6
2TzTwPaLEkAhDlFLA1K8ZQW9ErkG/TJFrOZvpfpBLbWqBuDYRh1aqE3xivzC3LD0cae/f5obvLQT
OoHV+cHAJbbpXmnh7nPo9c833VLnn/7+6ek8s6oud0l6aKvxg8h2bTnp7/OPXpid51c8o10IocYs
PygGmxvLzZMAMAp6m3QJ2/tTxMLz7yGMnGaAL0JJzCKVk7bOochksCpx/Ve/gxTCNiZ9KCiMdmES
lZd/UDgQtysKiz7Ie4pW7Klf922QOXajN1ZlE/D6WyV/1mCiTEFCsmnNhmS6L2LmTquEZe4VnAHy
fYxMJJAkgpwAsamrseDx7hEpV89alZyXf0qaq3AogAdZTbFHd0MNL6Eko9NvoKfLW5SsYR0BHbLa
OH6TdCdXo3rNZAR/Ct9YQxf0lD0pBmJ1WdH4p4ExwBouCPAVgOf2RnYeDaoqUdtO1X3AgRnaeih0
WvkD4IVTS8U7l9oOsTRX69G1gJJhPEqvOkCQjj4fwdUskOwM2rFlQaMN3VPk7X9MTQmEXwWZ/qSh
yReRcA+pYNWfNmnKq7id7Lc+rr2DZqa9l5kugPj04qM/8CE+wRTJlgtNf4kUEMrJ70XQZhmc45rS
kIDLWoYsibxpRfwuuqV5BZAwi7wYrEhYk123QjZ3wDtggEhl/A+nJ/RGJNbfGuVD2OTiFa0jsHVR
2rmxk8INpqbvAWiYatyDedx7BtSX/dGC4DYd1gbDnZho/1HjJA8bJH/ct0yyjU5Qrw4sQ9JuW6tL
9o7jJjd5E5v1CLchHeSuC5Ckgb3MfcRFHlAYvj2kQ63uc1Y1b45bV5uIxPxlMFoVa25n+RoMlnKX
RV3+2xcJV8CIOtiSg/jHGGA8IIbmyrVD22togCCA2aRlmvIeTP0+aACtWXsmr4DbaZMOfxwbLPJ2
L/LVGE36p9Ua/bPGlhX1m2OxxzAFFS0lNQO+QpEpBN9gvFdVVt450AC9p7ln7+3aN9gagmQdWCrp
yNpRKUArEwb1SzpmJojH3OSBBS7kLSmiYY9lszsIKy9uXFMrwCJ1hRHDkxSdXqawRWaqrqA4NrDZ
CwpV619d19db2Nz4SAB7HcGqNHbZbR2b9McYy3yNexlUq4kEbbrC9qJFtBkO7gctnFXlteY68hM3
AVi4cpJQW1HJwmhIzBgOOJud0ESAF+ou5zuOzO+PKS+G380wTaEbq/ajBRrohPpBs6382o2hQwBw
VLmsaIKRxGDRV3YfbdKIR2GsQaRKJjf7UfqCX8V50d5lUKd2QQeucrrBdUjzSzX8tJYCFfTXhQEc
gDWC2xs395yDY1E39EkTPcIeN97nUVy9pbHpd1lFXrOuqm6h/uh3uVW492NtOXdI9ye3KE62dwxE
8nBQHds3XVFvEsTVulLgFaGA2d31Na23TtPR27RMbGgc0x4yeJVsC9KPa9AdvJuhd7fgrBTQVpWV
e5Paffsu8sqsB+JGj41jQzpjaBRSMU1b/E7xin1EvXG7Mr0uqRxXUyXqwNHJ2lf9WrAWRiNOfSC1
AqLb0b7aRqwHU8DjVRIk3QBwDOvNCZGsm7C3yaNsYmB9oyyHuyGHxSE0outoVA5HsRUdwaSCkVJo
Z0aHsIS9GdJUf9REuLuYNn+l77EwBm3I7CKZytASlO3l4JidgYtTDix2Je4TLehNSSznr4yGfGtN
ybCXLZXgjXdcXRkdNx8+kNlPqPDSELll5THlzbTlrsxC7Jzk2i/G/FDUsgFlzJDrqmHYDo6FHTS4
EI5XykHOoopysHlx/Ny5EL8+MGe0f8Cp1945WQl9pGpU+WLBc2ptRdraNAZaLRsSF74BSdtdezZo
P0kvQA0FIeeQQemNBDX0LrpxY7pyWl5mm8G0uNIZMf2/krSwf/rDkF8nKTxxBtFHz/BDr66TRNOD
iWt504zwO54k9vg6ktZa6DHeqNhuQuD985vGqmQgO+6E6OH0pUFt+mH0mN5EnpZXkxt7cpVngxco
gTLBUVNvDfJLcRWrLgWbxsbcY0eE3ffUH3densit5SV8kzZ82lsomFxrknWrMWb1L7wTGNym8/Pr
CjPqm59Y+b3rxBzDZhzGsCUy++HADhFliaBaBTqDY6uopH6sMyL3CW/jTRnZ+cb1Yh7UTuc/xbCn
fICpA+D93QCDCjx8w0GYuR5pGR/TzlirIUkyyPs5V899MmVZMKQaVHiHd39GTq0DcTMBUjwyJ47O
4mf4y0P26dpOOMRDdo1Mb3QkOQdyw+5Blben/qdfmPImVokHXH4tPyLWQKno1OkrLlLzgwXtA5bR
mGxHbHL2KCBhYNmSPnTKEeQWX0x6Ja1BXycmK7fCst03GHkrtbGaEZYWLoiz10po/YYNWLMVJrPq
9RRH/CNLebtL2QTPAdgC3Qx51YLX3Hj1PRmUf9PWU7YiTR0/2SIh1q4tlHgYhmY4FhN337QD6JIp
c0yh6SCDMvH8J5o67rRO7cTAp0pyHAXhfPnC1UTCyE3MhrIBSb6q7EIUeMB9z7LcvbZYso0SCzh3
a3Dsje/lE5DD9D3rUxm05SmRIHx58KbO+gMePAQOfJzMCpWZQAl5cEPicdqswQPCPTdM7MAlbDDl
N1BBmKmgjxO8CzZVPKhDXsMAPG6q5NkpmDiUNgwVkspk67Fz5MblFMpvxgjYY6XcZDXYSw22Mrcn
yDYA57oNqraur02fDnqTdG5+l7q0WQvM0YdRJeyok1aGWPxQnF0wQPwDCRoAnODSvgExKyJXIxaq
0KTdCMZqjTvySJPuWKenNRY7ifGWdBZmR+aZ4LQleRhiodaR9gkaBjhpbCJg0YTcb7KuWKnCHFVY
f8EXm44NSSDeixkaBaSV62JEaeykCAFPW5TpjZoyHwWMnunonzLtpq3ImmHrdQ1qKhLp3Tp2p9F0
otu1quV7WIsVmGDifgdTBMDUWt6Tdx3n3W1pF4hOahw/tDpYNthNql8kKvMwL7h5EXa4R7EDYhfx
VWJ7fIMtR/bA+6QswmFoYYWLwxk4NjStQ2qP1WqKsPaUA4PQA8Yzw7GBDZ0T9KJRBhQz07z0Tl4B
O4npC2h4t2Z33Yh9puu2mGIno7BspnBGfwc/Mb4pE6DOuYKn3MoAKl4hwZgNYVGk6Q1SwHkTioiU
W2yy2hKaAU+mK2WNBkUt4EBZqAqTBSB3KpFuUHS5ADPwBPmiOC7DCCTv2bCJUtwGgAyIfdVqqjXs
IyavpEGUcyA/hj69iQE7+QUf8OgdN2v1mueWtS4p0/e4IbZ34nTlUk92o1YNG+ltjQPLNQO6LQRh
vH+mShH0H5lgBmJ5uX0D36/GCSBGqV+qzIhHYrf+oaJF+yPOVD2iFbJkm488XWNHKe/wo/lRI21V
rbFV5k82taY6bKo+fTnlOGxAsK0y9PNGgbPcTrB9mQAPR6EKrhhJQz6U7r2bMeqh5i86bV0RlmGT
3mYOyoucrnOxkiawosn4BIHdaCcHoHZYyJzK3vp2Uh05dPXrBBPiWpV5Am9sLEsgChG1onla34Kr
MIBcD8ArXAsdM5R43MQ+mlLlV4AT/vBZ7KzrmBAYIHQx4kGAwyc67fyMEwMnG5v0PfaABfzNbEbL
W5j4WFuwzuxN4hC4OTYjz8K0Fc5P1RLcPehDMgp7J5Xlv1hlDBBEI7PpPh4a/lJIqDIh+mLbti+q
oKmr9IFLBUisnwyvLk5NNe5jShtmPOnw6uFSuQLJfZzesTcawHzBeeDNyU31OlhZ5q0Y1uFbq2Ds
ylZkfCg7U20Tl9AH46T2ISndTK5zDwT/ZIQBwMpJPS/oRG5do/4QWjYolMOmHXbMTbacdfWNRSxx
4/t5t7W0g7wvYo49ZArOWEjzqAfZWfU1L/rpGYPBCWPEyYYBvb6btBwPOGjBH6OVAGQ2bQchBCiU
KKFurvTQRWtnGPmT6fV4V8Ca5C51nH5f+CZetzrFXQb4pwFOm/RgwUfipqZlsS5tuBy0OFAEfk0b
EHyKcQNaAoP7vO85uxhT/c/WFPENXBCgXokdf00HZzxGfqxDTL9w8alwbzshTfKUgnoKC6YsOuae
9l/aNgcI0fV8mAbn8uA7WXvP4BmwBRwsOmR+7awtLGsBHDynfdJN8StPrO5RVhXchgCeLHcoFpqC
riHwL3Jb8hv218DI2z5VPBBd3f7o08ocGaX9LfZDng9YpqcJKqM6FdgGh1GI8eFhM4L7CAQ+wJTr
Icm9/GQJ0G9hQlveVllBrqxG2BJXciW5Fea0Y0T8PLkDnPIsabo/qmLxb60qnAe0HusnoALjg21l
rsH7Bq5DDIrkagDz7DYdsmrHEivC3hMYxjKMetCqcLQ/nXBJL+Eq1GEUpH4/jKjWj1VQybTC/zL9
O4uBG/U0bbBnExrbuYqkqOnWUZXAowMHs/eysAe4dFRFtu14CZpgGdXsCeNveoK6sQa8zm+HKEDW
3JE4c+sokJZSx7aH34UAm2U/+K7G7GuarQXAR0C1MqDcQUJyAL5r3MsKuMxVVvoAao/NuB5FTYFl
jZrnsqnoinLZYmPi2O1hrCSswrE81b/6AtBCgSk9SGHedKTcc8MMy0y3gsJuuitA8LsrbJ8B1Iqr
Qk0rCznGtL8dsrQdgpZVdYhVFWYctc6uucqcnZ0K1IYRIn51mD2RftH6pjC9agIdmXrjJ//ApOOE
/YUAGYqtSwKXxRWNM4Jtn01kkGtu/WYpUMcbY6XJHvcWWJdpOiEvyyv0UaD9YXrzCqj7Vz35/1rk
KQ963LjYK9vr4exAPRiI4lgRmEkUe2Bn3ZX2GpCnWGJv+zord03ujL+QJYJJmOeXFGjKqQgcFGtt
RF+UO1114x82MB6vhrrhx7glRegOcMEaYDSwafX/cXYmTXLqWBT+RUSAJJDYQs5Zc5Vr8Iawn20m
IQYxiV/fJ9/Kjy6SiFq2+0VSoOnq3nO/4/h7ik1gl3Bt3qMRYRD2SZjPxH5NbmSLiZU6SFMHZALA
BEw6EG7zTOt7hK1lmHgO2XAkFMIu4fmDgvdRgksJXC9CqiP6I8EshYQMW3I7oLqYMV4fpYX6WZDB
oOJGogHsADi/PEibdE/wRxlPdMijl3qSOfILcBTa2qX3LkZYKvBCZzs6cLRJoh9kT3zqXKwaCn1M
kqbH8ZTn7JlktYPZDB9MFcXNA1FlurdTmb5mboE+vjzPDrDb6F591sVhwbFLlwYpKDSd8i18xs2p
skcJZYHLUqBI0vQmBnFhh0t3vQH4yQ0H2lZ/fE5S0B6SKN3lHdx6AkfjnjHGUY4cQR+PCG4NvWU6
tR/Hqqd3sKRDqiqBsO7Drcf+kYwTDRDmJsB4pmiFq2TXb4qU+NsOF/ejj8MRiBgVH5tUw0ZD9Cws
cZ+CsaVf/uzgD1cGRZrxF3SJ0wcgftk3nnGFpICLPVSXMQxgMhceDh2I7ZHqLSg5i+amEFZ8QHhF
dn5n5Qes7hGqSt2f05x2b0mees9wGCkQI2WUb1DQtjei5cB0t2Nyl2nuhajd8me3NuUR+Snx5sHg
7A5+FPEJVlXpo+fw8rsVD84bvEC9wwgrkt9IxYlN1TALRFNBpl2nLhFwYidbCmYRPI0iE79y0I1P
FazjvyU5KV6agVU/J07gId+P+QEtDKivZsw9dxN3nlwwkjdyEM1R1aY42Fnlhn1XOjfUddldo7xk
Q9suuXfiegKVf8Sm5dfyTgwj4oZSxvI7lnR0Z5Cj3hSercqghrXp79LnAJLRCZ0HVOod/FSrbe53
44Hj2rPrK0SN0i1/e5WMAguZw7tYjXTPcs42kqT1h4/b9M5qSv0HDtQeYLtWvcuHLMW1XXSnLDNw
LMsaA9ps2v20/KR7lA0XZ9sTaCW04dwcTIYhe+L6NrBScIl/8lUn7qlELrtxDNdgIDfJTsYWf4Vc
qzgYbryLiZobFkPBqgDaGPhBFDAStMMk66JneGy3f9JEFU8WEv4PuHQnIUpn1Ssf7fSAJCUJhwK3
uxwZuB1k/HqPlvfICWyfuSeWNrmDG2gFH2ZZ9keDmypcWPqphnuTk+15DcYMcXN8uFH4z2osqk0R
Y61X4AnuhVSRQq639bZe5trfpp41DnZGpLlCXlDxQJ1c3YO87ZwL26En26ZDiLuedUwwLDsKHuWh
Gpvk5AK3dhfDZxFZTK9RRw/I+FsTcUC02BgD/K0sNDKWNs6gqhZbOJdYt00timM/2FkweNT+KA3s
VcCuGjZSxsWvuuR2FbRTzr6BGSi2CqmcTatbmNGZCcRbTdEKLWHXfiK6taAU8aLgknJ1Ajp2sLDJ
yDBtbIh7N0OS8beoK6tbZ8ysPTQ+rRXC55YFDojrG0L8xNw0HmqHaKGFPNoIYe/tOu33FfyK9mlt
CRNWY1ptsRKngPRCf6dept6GEWHxWJP4e1Qk3Us6gJeZeVZ123XOZXuPo20vPOe2yvruGadbgrs+
l8cByZgbjityA1hvrVqkFUeFwEyRQ+uW1RFa0XHXECS+fepHO1c4uAOOefPT7iWCnw7QqAhGpWdr
yP2niFfJs9e3MZjlJO+elWlG+442Vb1vfUgQusgD7Zt5DhwXGVcvo4V1XbZ1cSMcFZ8U8hAPbjcm
L1ZLsnt0IPpH4HHTHXyK+m0B0y6YjecKQ6LU45RXw77WIrmT6IHfV/7gPDVI476qHM0roiDdW2FN
F24aZXDC4X3+m1gIpXHzFQdka/SNVoiveJfQb5k7mUfkqbtAkUvvUJRHt7jLpehu76edbFi3b/KI
/ITLz7TvugZpVyOq46hhAIQbV/aUAZZwE1sIS+nF2hyHt/WaDaCYp6mldiPGO9lTAWrxzmccG2RX
lQhZK1z0bmEFmJyyxkm9LQJc/lOUUQcPi7bzPgobpuUPrMAHDhVR0aszqPrMS5a/IwdjoLlUuIfs
JQ5Ab0dxzry7hnoVFnLvs9DJRf/uRLn3Al53Y4ct8OI/kXN0f2D44m/CVkmM0Zb8nvhdd8C8YN8y
h8GbS1QJfbXZ2J+ruoFJlqL2azT1uIpVXuCBXgfYXyXKg4Yh8zkf7Ok2yZW1o1VOjiYixZ9O2t5Z
5QxOOQRYwqOeKAqSWMf04OdoWiuFOz6XI1QFmErWG7qNim9a1xx2lZ5HH9HUPBw8M+a/YrsvYEo0
iQkxqya43aCULrdx1aQPfjV0H6wk+SFPB+ePG/tD6FKXr1Sml0prs9JxP0Gbo7jKTrZw76lJZNBG
PqidiIaCkY7TZq2y9nldba4JRo7Fbi9tysdmoN1pRDgJqQCR9w2sPVGKctqdLITcRmi6RztYk2yy
rLQQFCbVweAcDDy3WKvx/stt/KTGN1cPG8DiUeKLi1PW2+LZampMZdtLdj3QLwh00hbOJ5Hl9W9Z
WtePFoxnXys2Nrex6cmLpolzB8El32eYYLuy8mFzmk/oAPCKLOyVdlHCaC3gokHq8HGjwwHMDC6w
Nv3IpSdv0JjgjmB8OvJg6ri5NXZUwhmQIFUUAG/pqm2JGwaER7FuccuAGcVm4jn5jtsg/DZyxD8P
caYFHvqCbsOWnYC9HsCqgMNsCPgOyFQovgZdAQc20Lb0wcSJ9ZZ2MFmeTA7v1RZOaIIyvVUXQ9DR
ZOpmHBM0V+tIvsUsb146x5FhxXDpceGxsHMzYuOEkcNNp2D0HbsWaigminfwzrO3LSpoB5jzZY+e
1eOur0ovtKwBnZU4RcOYT9ZK9XpBAcAv//5XfRmpHiSV0wTSL4aZMTmwe4isKEUhgw1bSWD+Y6pC
rSwLf2G6XpbLXw8zlo6cAW0+J0o1YXD3ifkm6Txxj2QcMn8ittNNjzy0HZRwtXuRULw9rayUhQo0
n1Xpu9pG0kQQeYpduq90kaCprL9UQXfF8KYU3ceZheqzfcadORSs+OV444qaZ0EgwGclfC3gohm5
Y3ZiLekfdQ9Tx8mix7ykX+rpRwVspukZXKcfCUPiyipAeaEkQ+yG8zDe2lEWlcH1T7igROCXL/vX
4LUw4qTAaJWnoib1xuO6OaBMO3372q/PFAJYs65xU688dVMCu8Ch9p5sUnQr3VFLQzDbjytQ/EXR
oUbkoJqYJzzExTC118DsC5hmMcfANg73S7tvyxOJ2uJngSrJnQtL0d+FqMVbkQl6TFzYFo9wy7zv
EhGd+9ygRS4jZpc5unmCS7HcaUGnI4e3xErT9MJim7NjOw60ZcKRwCd6uoXl8J+cWy9Dmv92J3+H
7/tt1Njb4BMZ768P4cJHntNap0kbh2OrQ5WI5AGhLQmFAtSApP2XqJqOmJNa41qD8+NiA8mRyoBe
0frDkvw79eWKQPXfLohPDrE5p3XyGJI+MVxMKhp7v8G2tG8aX6COlzU9QVIfuhTPNSnSpzg9fUDe
4AZLna2VKlhOFMxNwxSpBeSjJtM9+Ynujz0E/l9BUuDtZxsJ5T6Hu2QB+SyuXYNWASs/EvXza6M3
20OQC5MSUYQ8IX9bBKmXjz86NpHb3Pen7fVHLOwg3mwHgfAUFoimBwTO9+9REDmXdf3wtZ+ebR+D
BRsTuGiXpxpZa0MfymYFEbCkoZ2DXC/glySWWp2K1LF3pauGE2xJUCt3m/YRLfetCjp4oQUwq4Tj
vdTslHPprByYny8pJBD/u+fC321AeoKQk0zMVg8oo/kgffbYwK5/ts8Vm3w+o1Sd+/moLcgmwVer
kNRjSvbv0YA+trqEW68jL1UBI/NiZVP69IUI7Fn/+0LarkvbEkiL+c7Qv+EK4uwipiFpVG68ctw6
lzH/vzWMZ8yiDJcUVSsNPHG0r6t9ATH+pvEa+42MpbfxIwlT2LEhxwwov83goQrRotERhK2EPl3/
qpcHffYHzEYNSo8UCVN/OjPXQGDAH4VCLb/LLSTO1vp9Px05vORsL4BzFDGkSdENCBvwXUtFv9NN
m2z6wTjbFifni4h7ezvByXVtJSyN3WyHiFEuKWu/BmKNewJCVLd4d2yV3Qsn1Sc3m8w3p/E+jN+k
aD5Hr0LgIKF+p5ApvZW5zx+z0ZCDGRFBNxElKwt/6Y+a7SkCOVsrQ1b57Fr9psnoRnDUPIeX6yN5
mZafjeRsW4GCHP5aTu+cJf1jWaggTDjYWoyl94NG2fb6Qz7fYjCWs+hEZq2ddzQawVJOnzWN643k
6aFqukdC3D1Y2zATkagIOr8SYpEVbf7Ch5vHLIPwKxLVnXNG5ajc6ko8ALNiBdEou5XDdOkJl6n7
V8CIbrOSDVD5nml5P5Q/sMv4XxyX/ws1ALThExQM52ig+w759nasN6Qtf2hk72u3/1JjDEEW9b+v
YBTatmgL/43W+yEYEprjHsX9TZS/Xx/6pU90+fe/PpFnE4PpG9tnBBUvHLAWo/SLRoHp+s9/LozG
3z/bJeK8ZbDwhadP16MI6sB6DcJet9wrksQ3TQb6YqJb+ieHah5gINh3wYJ5OMdFjVQenNkOGS3M
4frfsvSqs92jjLxRNt7FKtuB3qOZ/E2VecCUi+zb9Qcs7Lrz6GLMUOZAf3QO0wdnD8ETklr8nU49
gDVkDdf2aQSD7znbD5AClZDjRvWZ5OSkOlyW7WnMNtdf4NOAHT8+2wagMGurMbGgefE0rJZhfmc9
VQXdUYNcJw/KZtxAWnv9WQujMYfHO6b1I1HZMG2HGzoKaJuKfCdrbPWlH58t/Jowi4v0glXqui2/
VJIsJBR4sv3a3z6LITzFKpdTM51dgvIChMMGde1h5TxZWjLubMmnYDlCMqWbcxKn3jc+YdYGcF2K
k1BkPhCShWZw+LDMVpam34sRqoA8n6D8MFGy1RmssgnTX9se3MsH/mt7cAoCw90ysc+0eSRwGXSs
Gzdea4pcGqX53qBU7OkSUQqqrEGuv/cthL3FF//y2WofcznFrVD2GdI/gDtiaFe70eenxBudleWy
sBbd2clfkDhHps6dzrnqYZUI3UG9Zra99Glmy9z1TSlUhAN5QgEvtSVUeuZs9WvZ4X+DtE/Cijkz
vo1zELZbbzj7UWp+Oa32m5BMqJqHUIoSCMoYBMOQbOYh/PxGDAvgISyE50Zy1qgJwRoVtmMCjTqJ
CyUsnyBCzYZt7Q/RbVxi4w44Lg1bxTmsGCeafss6MRZ7CVOFO3ax1IhtiElQyDMHx+vFNssIu5Xp
INA0EEUfrG6iJ1RykMtUxDv2si7gwjj4B9oDG13ZtNu0XPsQ/UP8CO+JAmaPdV9GEurwdniVLLEO
XZOUj2DPN5fSQLSx2lKCL1xWT37fwq23rV6qwo+3lebmhIJv9NrTvjkivExDjS4LnA1+clNfzGYJ
ctcHF1X0Xzwj3c4rpH9qIRP/M4kqi0LfLvVelFUFqXllbqHmyO6jqSxRdx/pj5FLBsFkEU0nKRPo
rlnBdQW6SKqer29GC6fOnLrvF8zyiWmncyI7K6jQyoIMAIWKDg46YeylK1eKhck+Z+83xmkcEB1H
MHXrGKaUGi4GRb/Szbr0DvMNdSoRMXX4cZD8dpF5Aelnn5ohHMZ/rn+kpb9+tqdKJ8lKWCU75wG8
86CDkv+mSvi4ktxbODfn/H0UkEtUdAfnXE92B4hl3G8nk5JdDKH7OWaN2kAQ07wIA2OEIAXG7NfX
3urytn/tzgnKRc5wAUS2OW5asr5oyKx8rVd66ZvNdlBKlUXoMNZnKUkcWlw/1jVfOeQWvGPcOZYf
zidxBe1dfaZD3wNqz52HtIFmiSRO8upVjH3Pc8G2g58UD5Dc8tBOqv7OFtB4NXCBSIO64XAKrhIL
f5kF5RsEc4ELpvdd41TNxnMidoiG2r0TfTYcm8R0G5Zden9hMWWtDPvCJj0nZWuDTi/LxbBP7lMB
RZpbv075Wkp3YUn8HyGb0o67HpZ1kSbfcdCj3amIAk8VN0lZbK/Pn6VnzJedz506rSbEYH3shbnN
mtBuzPAMk0p/q1wbAIHrD1pYIGS2/KbBKb1K4zDOyvQU6/pUQk0FyZwVojYOBTbRB1Fb361uzQb1
Euh9cr6x2flpPBfSCbDFz1LH6IhARTcYKhiMcV6dUqk0ksOgHSNe31x/wYWpwOaRM2UNVDikQ8w2
DLCUbO+yKM3CPK2/lraaezUkHc6kejQwIqutbuOiNyZsmsj7yFD3kyujtPASc78GOLJVNkRn/dnP
nlwzhZ5/4P1ap/zCiMwtGmK0NJVNP0SnhLQY9TiI3TvSbT2MTN/+k+qvnYZ0NtNIZQ+sEW1+lgI9
TgUL7BTEgQyO1/Jrvhyoyf9314VEbJC9GcSJISxxmxtL3tnDyjm1sCLnLg0k8+K0v0C8MIXOkKAL
x/Qbj5VtyNQa02ZpmGf7epFSEaN1zQGbuQxR1j3XXhtGhn8trUNnUXFNuCn81DjnPHpj3gDhGJoS
2bcvrTM6W9dZ4ULVgzaSc1P5d2lDWVD37qvnQpl4/QFLAzBbyK2pUaWVDjtziHj3xu9eKBRHNwVv
uw3xR29lOS+liOfofk2cLPWEU59ty+Hfp2osfXSe5vwOpupUBtDzq28T1KmwdhhoGA/ulkk/30Je
9NXTaxY8cOHnNnI/4xl9JGFpxyGJf+ZkCr/0HclskkGHPaTTZaDqov6BK5dz6w6m2rnjKP6JR8hR
vvaY2WRzoDgeUpiknGUj820OwaCF06WvaljBWGQtP7qwYshs1hW1Y1kidp1zIjIY/LRbD32vEMmv
fKuln5/NOXVRvdplIU66dw45IU7AI+VvCtOu8dgXZvWcSIe+Z+l6WnDgDwb0SDzTqgl7wBqjlem8
8AZzKl029k0PTp+Pyryzi4W6q3x7D5zPypayED7MeXRwbGLJWGDHhdsCNG9tbo5tHKV9kFvUQqtf
ne9jOTLcUr1fjaLWyuRaeqvZWYL+CKcth9Y/5Wp6Q+T1zKYS9a/u+Utzdw6rM5GjOoaeJLhmAoLD
AnTeHKyi+hiybC2IXHqD2RpXjYZHFdTqsFmBA1PdSHPQpohDu0Mr0dfeYrbQS1V4Cn2a4mQl9D0T
dR06ftVtnJofnKr6c/0hSwWKf7EOf910YDmaYn41SN+AXOSHttmjsb9MA1OEFphGMJn9YoL13w37
rydVhTMkiVsjB51192Xa34qJP15/i6VVOFvnA0BHU6zRoJhWBogruhPZd4o+lBK69S89YY6rq1iM
JuYBqSJZfoBNs2nc8SjNbZqtuWIuvMIcWjeYvmRVkRhYksDqZNApRa99VwZtYodehq7D6+9xmZ+f
hO9zoL+TjxItkpF34inCafhIoI+DxU/Xf3xhUczBdWVfcAIJa3Sa/Hsb3WfokNkrs+YUsPTrl3//
a/5EuEUBdTCKU5t/S53kMI2wuoD48frfvvT9Zwua2Ono5AlWmw0u3pMn4ulU84jetLpGE2QG0vb1
5yyUHe3Zqq4i5qDfqxZoTuqPjKjf8q10rVCN9R7E3y9BWOEFR/77rSBCs8eJwYAuKXi8RxdbvkHT
oNn12fTFs3VuKZ8VFix7gRY5lRcKuYPjO5+2QFCuHN0Lt5q5bTxSpD3JJ3Tse8zsBn7DMxZ66JNo
byVcUUmyUvn+fD2wOUwug4LAKX08Bu02+3Jy7oqSfXxlpGE/+d8xEHEelaWo0VTY29ljOrXpAWZM
gMn12GfdYeR7jsLZ6/WHfX6QszkOLgcvGN2Tg39K0LucuHBeH8RNVE3vfKgPEC2g6NfnWdACqXL9
gZ/PYzYH+huZWtLABwbDD8sINMsGBuyenNQh5sO3sUZX8vUHLY3QbNlPEdqggXmYzmgzL8OU6z/w
2nv72m9fnvnXlmKkiNreoIw9oHsX2iLnp++smU58vl2xOYytyWs3oSyZIAi0PmBJ/dMkwxvQBysp
ss8RZoTNiWwTeEJNq/R4jlXm4O7vtneSqv6nau32zoV/8I3ocn/DYtCTfNjHwsce8w7dF+YmhkvQ
Js7qZOvF1ZrJ6+cLls2JbRaxk2QcErBCanTHVJYUjy5aBP/RnQvmkk3Ke9qjsLPxi3INm/35ns38
2bEfAV9ilzYTJ3d6S0pUVBoP7VdZ4KXFiixv4QlzPlvncTyDVNnZqOooW/aSuhZy9J73UKINcH99
Fi4spTmprW98CGfyGMlCUgaNuoVl5K5Jb2t0WPji9/VnLMzGOaYtVZXloVWZQo0w3ZlGnu1I/nTo
muf6wuDPKW1aukMDLoo5c4vLB7D3fQLyQUSRVp3aTWbL/LWJlPuWyoGKlRN7YcsTs42h58mEnsA+
hVOUe4NiZw6SzGZqh5Cmj6RAZcyH3QNCnbXQaWkuzDaLTHoqRr8HipKQspfgfqjqGVgYROVr1e+l
N5rFBgOvJwdOtBngGgPNAiutxvd0akCpMlZbBZHI+S3426hXuqr+SVzTrmwmC3vsHEoZcxtuQlFk
0LKYnZBTOMWjfvnaxJvd8LMJTJHc17iLjf6hH9sjjZDvcejK+b00KP+3BbCIDS3u31rh9Kn2QDyE
jniP9Zfu32zehRNPTYWmeI+fCBcPdQJ0BDpQHeYcrn+df69Z/x+Pg4r23xOoHJ0m60mq8OXH+zhP
7lIANa2qukfn1K4k1kvcARMxogcxgu447Kz6o+nalY+3sPHMFZtQPjRE83w6R02fPOSshVMOUe6u
ddMkGAkGTCtU11Ze9TKLP3vVyxD+ddgyWHA52YXBBDoB3Yt4aI9thmyGJQsQxRwlblup9cY2CCga
36IbO20K9Mj1aOZMwUiNIctbYy4vXHvZvGeECLDVwAjHfc61HoGROOcw130vGTxulFJD4HtVtPdq
0my7IiebLB7dlSFf2Crn6s7IRMANguFyHv17MdIgG1+p7Qcopp16/TNWa+zKhZUxbxyJrbLtOwXy
YNNzGZgUvjoU/aSB59fnOi1WwsClp8wuGuXgwAW4xaWM1o+9/QtYooBmoLqt+Q4s/f5s+/CQS6VN
WiE+98D7tPCdgN+k4Ewo68/1ebmw980VmokbAXeVdOKUxube56iXde32+k8vDPVch9mi3Unxjg9n
OHhNH15fpo9QZ9kbSzTifbK0+oGO4/7kkQnyheuPXPhe884QbWWoBmVEnBob8A/z6us/lTYBqDkr
D1jYM7zLv/+1ip0IHAtUUpAvGpiGKxSsP7XThBFNd5nF8zDyo3F3/V2WPt/lHf96lFvXLWGQOJ4L
/y2fxnsPDe8TG0OOojn6DcICkMXrT/o3ef7J3jQX49vYmkDPwjRGZXbc9N04hmlmxjCJhmInwObY
MyCP0XNoxY9AmauzB+fmG1zjcwhOsu5ALEe+j8CGgVYxQEtsT93WSOYDu+Gpm2ZI/a3srX7fAzAR
Ah2QbROVdG/X//qFGTxXguqSoSu7xwxGwf+51hV8kBO5cg1fiBu9eUgCwwfBR9yQChRIggKipD51
jnam+Mp8+lfD+dmnn+0gYIHA6C8vzBmEAvcD4A7sINryHvNiAOujAt4mA5bx3mWZhgi8ijbxxO+n
HmUVPk4j1pLbb30vdfZZN7qh11lWgI65euv2br5xujS+pyAm/uiLCP8HXEW2LqpbYQSs9/fSE+w4
eWhKzdyLYqssVajJBX/VQM+Q9WCGRJMNyg6oLCdPQaEJP1r0oNS52Ma60Y/opYcKMq0qGO0mPKCg
lYIDA1CxRqvbHv+F/41aySUR1nqHJk2ArHHdVm1ZAulSUtgdMIBNlwQEhLkJwT44aZADysL8E3nO
8F1F9vir4g4IW0lkgQtC7W47qNwLbaabNWr40hDPtlhVNAkxAMWeXZQwlHfhfCmgRNc2jKXZOYvQ
Lu1wUWGVzZmBkoQsEUvNTZ0U+fOXJv9c7cooRp0ng3dy8vhO+fItAVR5ZW4u/OnuZWP6awMCMa3J
+yQmZ0vU7U5TVHNtY9KV6Gsp9nNnW6nNEwekClGeRSlvi9w+dll7yob62HXZefJ8A9tSXGGMsYGR
FAdd+80GbOGv7a5strILaJySCRzfM4gvJ7s05aFtAcMDffSOeBTQssm6BV6K7b82TrPNPHUrdL2Z
gZ8sBW6e8aajVcuVIGRhBs+1tIBdpoAoUXNuQbNKnT7UHlADX8vMA9Xz31nQRiyDGgr93mDvpLco
Hw8w4gROThUuyBauKjfXv9DSW8wGJIk68GcjVGJgbtXiohe9xdZKKvLykT/ZY+d6WkuB3YQCCQ7t
qQGE82cS0w14CSFsj7/4x882EZACO2GNNpZhLQC8kq9ZZO1Nn6/0myytxNkm0rZeU3EXN19Nm10N
EtQo019f+uxzladdQIVaac+ch+ihk3c+e0/V+/WfXrjPz5WdEpUEaOZMdy6ZvUHr+7YCms6lB4q7
XUb9rcF0Nc7T9YctTB82203yvneZKnCHB4Uo8NC62Kdgb46/r/86Wh4+n0NstoCxiRvXEWgmBImm
wVuk036cbGU2EFNbvy8M9mfgaLQHdiSJFUhal7Yd2P8dZZ9X3302JWeaHqdxIvvCld+nwie3mlsU
EDyCrpgI1MRzqiDfCMBe5iNw3W7qbOGh1Y6BB0xkFcQ1Le+80hpvysiO9wP6Qj98uyMb18nzl9xL
453n63iXQq65y4Y83grg0MFwrIEUBRQRbGzc5vG3uFERgt00vkSWVV2yYB8TDOZfKQweVNiIiBXg
xw3Tn1r56c3YpPZdBIpEyARKiqaz5U3HWLXTMQB8moAphcthuc9hm/zRlBTIOIBnAUC1soPXZhAv
m+YfpwB/AuV1sqdk0sDnkl/5xMpAOroMgKrLj52yvnecjY99yccdxcR5noj1FvU1YIlWrv6UIJCF
AEGVW4qE4T0tU/zvwkzFOTIl9IsdPqKOERabxFg/qESncsdzA7pkCTSV74Nb6kX2lvDEAI9YFduu
tUUop2R47iT5DkmffzSE61sGcuXBtrwCZMVOHRtAL0JpWgRjqW1C+JqZ0KmKX4krAX1zoLuNe47+
hXjKt5q2kEfbkwEtqWQFlI5EnWTNS1RslEZm1u+1AWJqMv59YkoJQwoNKE+lM39XZJQGAG3CdLYY
WMhG+YOhC2BDXc1AOh8kI6F7ETfKijWHpKzNG5DvMB7pqXsEqBlGPBWpd1Y7oGgNdnuxm2xs0Azm
ccCEIOC6h71fCnJ0Hd33cnR2Q4MWlqmSxR1A+O8tH8wR+CT1Cii1syuHXD/V7TDsq5oPVYD4fvyZ
AxOlQSYWNBCMdVuEbTkI6nL6nlnDHyrBuXUvpF8MDUTcEN3TrccRnqYCTajR1IzbHnj5HWMwSKqF
q8G2s0b+ENdddmdXfQVIpIvmJhcNpvgSifuzYnrEhp1Hxbmy3P6jSNEzVGYc8WCpnUOZNe9wD4Ro
viqjBzY4RO0nmgz3BgzlTVxdPvjYYpb0Ut8M6CvdWYBohcKOdIjigPjWp4D79RFu8IGbmSa/G6as
fUhEIT+GGL69OZxx0AvQEQ0ngRFwwDIVW5rpH55bfwCzo8KsKKNQtRDuRwN63GDh5+ylSAYRWhG6
aUqiE8S4HfOLDbj1zkuL+aOCZBz5U5oieR+C2ymHjTP1T1ntNjsvLppNhwW6qfhz1TnW3m+iDAFD
WchHEZd8Z8uywumSvhSV3Q5BC8JkvlU+DjdM2QwQqRgs8qThD3k5vE3Em7yNSHR8PxWVC7dkCzdh
4J9g/YdWCOreML9ONlqzIgEhHt7N4fX9cmm3nN1qWmTtGOwCBIrIHQnKWKM4Q1C2dtfMQ5YeMDtw
B8YBbAcGCMFj9yNXyV4JApyXIivx2tLvz05cA1OXjqWWCzQrvE+UO/j3MAru7zPXGb92qM+Vt8Vo
vDqehuwMzDH/p43iCejd1rRfC0nmotvUdkQ9wrThXLOcbKOCsV2b8hQ5C/rVR8zO3E55FbDX3AXZ
hAc1R+9j/xNotS++wOzE9d1SjLJw2Uki95VEH2nSBRV7+9IEnWttp6qWAxF5dGJce8CRYcDRlJhE
YQ+PiD/Xn3H5DJ+EnXPNLVXxhaiH5AFxp+HswVjtpE0+BgaM5kAXIC95XWnffOlhc90nyIBlLFyO
FwLe/ETK6jlCdj3sAHDdxvYAttjauCzkpeZNKVOiul5lDTKrludsslG8Z5bxgShLTwQ0a5h7HXJ7
DW+z8A3ZJSL+6w7aN1NnE7cXpzgfwrL/DkDmRvnPfa2xra5VIBcWO51dPXy/tRk+FEwA0NWlnHFE
Pl7/g56kly+NzVy5jDikjSyNHA8UPHwHbwcJLHmcPZeymE4FQBgH0IfXupEXFMBsLmXWHk0kiMTp
2eUi2sMbhyD+AQLXEgorNHVSP8jkkH7zpwaEY6r7Pea9v+mbZliJxRdmCJ1vnqM/scbvLkKoH377
TLSAxwxBmgrnuowflWYrGYqFB80bZUgsWdGMOH1JJEBx7RSSl9r+YYZq0/6Ps/NYjhvZuu4TIQJI
+CmA8vSk6CYIUQbeJRL26f9V/U/61ieKET3pjqu+KoMCMk+es/dea4Ll2/5WqT7+4t0+uU0unTMN
N348mzAIOk2HZ2CzL2t+QoBfanSbv98p59v6D0uGuFhR6fS5tY8blyxvIxr68uDNX/nsPjkEX1pl
zGrO07jhWhFE/7Bo4trSlqvYrV9yI/1iWvjnh5Xk1/99WBM10WEEdk9OntdsEwBcP5bahovii6Yg
vNTDh4ePcvf3a/XnL2RcincJ06OWiif3UCwgRwhL11Pz3m7jjTN9ler2z2v939/DuERKj0uhr3Wr
3ENVzkoF8ehkHx2Z6vvJkc59K4v+fnBLggHtdr6vKshMnDlnQc6ARTlNpA75krFbcBwj5mIspHNV
w00KiVOavphd//mmJEX/f6854eUjJGwpjimCjGQoaZHdgtU7/P0af+IZ1y8XkyQBe7y4xOCT+3eT
ZLd9LNag56xTx/bWkuBiSnkwxHotpEf2OIZy/7vefjXE++zLXSwkQ5FxijcICcKzG2SlgI/BeYsg
+L9/u8/u1/Pb/mtzwZybOSme+6MfoyrO0ybeFph67/TW8stAGOS10mMfv9ihP7tfL7ayZCYu2XTs
8qgWAw3fFIO/WOrRPmgzSpGxM/Uvvtafr5rxz2/5r681Ew5qZ6Ujj4CfsJpIs4nw5WTR4Dbu/u9X
7rO3uLjrcp+E+B62BWOB897P6TRjagCSgBlA8dWU+rM3uajx9cI0ltJI5NE1/WeOYocyZrUdbSf6
+5f47Ae5uLuWUpErZFvdkQiRMK5UUJZWaHJU8p///gaffIFL1bTsCRJH7iWPPCPd+o2eD4Sbr8qw
Tz79pWK6mvFYDlMtj7ocbjsXJoTRJKe6McxtnibFF9fozzuscSmYtqUHB22axuMM/iARr5mhhfxL
gXVw9M3s+1+8z2eX6vwt/3XP+vAAenIFxyNBtkvoIBI9aYUq8Nt2X6VCnJ+zP6zll5LaKfZoQ5EG
fHA7QZgdqccbmKDNF1K5P7+6fqmktaqElDkCYQlzZoV0EtgxbZt6Xzxvn736xc46jrqvcXaojibd
kEgrpX9NcEr6xcr0iRxEv5TPWp4a3WTM3YMp559ynu1AnybgINnHUNbf0VJvi2J8Glf/Z65Z038q
p/RLCS2JsoVtwg46ejqtsyw5rGZ+6I2v7tw/31H6JUF5cVJVlcrOj5W/OLczOt3fow25ydVd74vr
9tlbnH+tf920oxlri+3O/Sm1f0GiCZaUGICn/7J26Jf62YYk6SU2tfZkFWtO2JlnBK2Qxa10CvHF
D/DZTXWxiJt44Bs5+O2pTvXbFI4W/NAvKsE/L05c0f+9MslYOQrXoTz5qj7NAEoIYA/8qoh09yu3
7Cef/lK9VeSaphUTRkfbKA10McDFxnX54mn+5Je9DNobB6Bfmjt0J2eiyUbmG8ajMm8J2SjTL8rX
z97i/Of/unkSvF8KGRZqpDkDG5kdMs05uVPzVeV23sX+73KnXwqtgEu6/kgS0sklqi5OSQp3bzR0
6vC17urpZ+IvvxNvfK7zLzY79x+p8x/e8VICbUqrWgtVIcIvM4PSSVf+Y1N0UHJUI7q7AezoiY5k
s+P/qRvESi4aME4xMJ0wREIegRJvnt6Zw7WVj04TwMct+n3FeKoOEgibDIRFXv3UbadjJoJCgL8i
7JvG0OFc6YzHjn02Yd4bB1nviyZXJ7g8bugWBE65dQFzZFXmo6Fl5PQBJ1mPWJo0EvLbLLCrdTh4
0GtvzNiyDlNFdmJj1f12QXUDAMvclZ2076sizsJqEPOLSXN9i1SvvpF+rp6KJPNeKehovrZ265d7
yOBTWDh2E8nZm1/cvJiiXje6ACjIrWOlD+OIlGcZloceFE04ZoCvezdNN3xNbTu3fhqUzeQFQG5Q
/Rgy3nMVyNefqzokuqLfdkm8BgumlgBZJnC4Quhb8iet7aqRRq7ZWgp9sPIjumjeXnPbbb2Ux3Qo
y4fMG37ZZtMCIFlulGZOgb70YzhDHAnXGmKClT9r04zcJJNdOGF83YkyffcdEVPdD5QAsXcoqngm
yziFaNQ6ZWDi1QL55DySInaVzlYe2GkzX0nhXttdQex04UFLHzxIbLFxGHm6otGU1SZV+jeylN61
nI9RL0O1QwzDaAu6m97wBZkluZvKcrQgdcp8K/ruKZ+Tn0Nb/PZlc0XU2JOeG/UO6OvVMCbfqmnZ
wUbWSDJfWhhfsxmidbzKY9sJ4k7qkZpj5Cl5vF1VWyPFLAkkY3i+PumZxl1hx1e1WZuhAaGm8SGv
jUwyQJM+YaDfoIeIgFUetMz/aYvsvqqZzGTzme6TJTCCe68NVtsjuMdW4Wi3CVO3dDvF7R5Qcxym
tUnpn09B7E93avGq3VTWj91qDTfIl6A5az7sJH1486EY7j0XYpu5HjU997Z1kRDT7uJgGlDSlIn/
PrnFtVk0TOD68vW8yGJRec/W7C0p22LbrWkRNCbsHFeRdYonjexzUd5Us/ECrOFZr/IjqL5N45n9
JveRelqIX3rS0rZ2iZLYrIYk6nPpRMQtuaHKui2FH4VHD6TREUZLQHHO4HE0vxez/5su7Zs9Mb8C
nfBRrs5tiyIJSae8Vqq5gsR6jfjnlq3eCThHH9p6Po2j+dBn/gl99K9Zlh/CS5KD2XZtUDrqwev0
q9LKb4VV/iSl7A2OyxXXkOLQakM3tWxSlIiUHuLh0YfyF8zAhRmxxVd223x3GvfGXJ2EOVTzAwaf
sXetnl/P8+t9ZcoiGMv4Be3TEDQr4mL9DB4rXNA1rW+9ZbU45sUKuhrYZNAWSRVarbsXmb6JB1tt
tER86JXzKIsZFDGwkMG5gZ10RRp5/aMClLJx2iqJELb8kLgOtjk2dehM+nWeaMyAUlMGYjZ5L0N3
AmP1nqpak1Gd5W9tyY3UZPY/WcxmlOG8C8rMjfzRfE+N6Qk+7o652hZOxynTXSKp8EUD/tGmQwl1
dOMPRc6drSB6D4j4kspm8DaFqs9xDXkvvaU1kD9qM/ClDWLS8r+Rlr3y5Mb5d8L+U2ahAL3HMWdt
bbi7i4KejeGj/zJzA2esSDa4Xk6NPZ2PxrngjuiLnR8nzwP0J5gbzq9RirsJ0mlkxVWy6UvmjTgE
bhd3BgpXVC9t1ZOVRkD9Skhj2E7uNzu1flTGUEdV7AO5Slx3a1jgGRfXt6JpLH/G5nSwAVJt1phJ
qeXYe2NtnxSCqlDijbozGPVtpkS/zZfpu15BQfGhnQSqaFO4NKsWGbF7VBaoP7d9dPOcxDabmbM9
MeRmuT9TuctNURUDA3eoBUW+XMNKbYO618giWyFblKN61TT5rOfdAwS8u1asWlD7GN3z6oyRrbBO
uXn3BCfX3umu+aOdl+cE6Bl3ZekSEe5Fmq3ec7QPWFwtCJDgb6T0HhVaDtkP8pSl/ZVpDdfzkjwU
dXPl+aSYxJOzRA5uPGuYX+rF5HK05rGzvSH0lfEGcKgMGBmyTeX20xL773U3vceuOlgxcmqlCUTl
mXjLYuix8zK9r4nRbhhS9mc69Hgw6aMDMToaYH+TddyYTo9mtqcxvTCdVStfqrGd24aA08RputBJ
F0ivnX+rYAuy2RaHdqXjo5OoHS2mVrE1l5tmdIl2TOppQxOMiPG23Yix6RmJwwWxveS4tOodjPIU
DHP2mw2nRuI1nUa/tYi2GfVw9skAp0Jp7eulHeKoVxaUQ1BXu24eTkvhwR7iYMhmG3pNeksB6Gxd
D7BzQn4aeJrfNtJSOSxVVNPQaSoAodzkYVz3J9DLT84CPWCdxZGN4aqW0goqs3ld1jXdOtYAKo52
6MaRdrPXFw3YDGmPG0XhsEsrmnaaZumBmtnDG1mrcNW0D1Xq46bvGZtWs2UHVue0UFlmdJMEXm5N
W7/HM6NHVSPdwK+d+7jORSB1GVEQJbtKQSBf415FbNTZu7WCKc7lNIPcsh9LBX1udipYwE1xvjHK
tbiZJzXcEaZjnTTF1UcqUdzmjs4a0ff7PO9vGLKn3BbZ/DSPy7XWorisbEdG6yB+0wh/sJIz0Tpr
r/Wpue1W8GRDow62d6ZNOwoKb+x81KYzH4RttNf8d4N7wYSynLgOBdHSbyBoYKY1DPZm0Q9bf7LE
fQu09TZvjWIjJj0OYRE3L4Os/tnAkqgbj1MDyN0qUa1Dd081f4zUkgqeh2+d+l0BmnU7mF21WoOZ
3XJ08vuh4Qzq9kaQyFg7ImbZdT15JcJs3ouB7CC/4ydVIlrpwJZm/ATqNCxQf6hY/RwQKIAauqnb
btPp805IZTAc6Jpwcs2wHdQNSfYMCNKN3eZPibyiv4FGddrpWu2EawzZzjN3tdGEkKo+4Ijuy9XY
9Sq/M/uCzAaxaZFKL8igY6ltDDEB9pO73FKBbsbh2nmvWEmupkW+FyZJPgrjiucSDSiAgdo6ay7b
VRpKh+G+u3oUccm10GAce0lYavIFE8GWQdGeAiWCIYbVrorsbN6gvX3LJue+8n70LGGukZ0DzJAB
t3qA+uR6TIarVdioP2K8gINz3+QFcly2ZUSiwWg534YBKJ6tO5GTryBEwRC1SXtdtH60aOY77hTy
pbPepMr8lSYAFe2aElXopww1rGb6x9roo85k9yLW+V1S61ZsTaQ6Zq1QEd6cR5E52ySr9lYXd5GF
epnosvE0tctRK0rsfPH6BPI9mnqk80N9UhRXtmne5/ioAzyb7EgIg2OtArplsf2OWbO3xhdbvohR
v7JGkHMpujFVku1UiYVUAJCHZH7ZRgMLzN52eVdu2853I68Th3kAAuV0urcb+t7Y+b0Gj6ZIf8eJ
h97UgQfQjKSq+Xl1PeRusrWNYd2O8bh3BKm669jBzo77KF1HUgKScULcb2ggsdU5PrItv0l3xFAu
eC6a+nvhT4ex76wgy73rlbzUyUr1gIBl8GijcRxY78GcIpyZ0ZaYhhvFlUCl1ITGksmoMbgiiWV2
LDdcMGGRdrKYmwbVlfRNCe0rye4nfcEUZFZlmCpyKTOXRbgjH2wj+qaJ9FRZQds2lFWkNbx5zdQ/
debihg6cwaCSrfpeg4q91XXhfXBfNofW4yutnZYc0qFab1Hl5Ve5ZupXWZ7mu8T3epbUtTOhiiiT
8Mq5Te79lIp2rhxUOiT4o41x2sTcG7Zrb+g5Ss5pk8+ub9bMYQ5gGtvvRTv7ViD6Or/pjaXeDp0o
bXQORnZVlPqq7gpCMsfNpJOb/EWz7BNlMSex/z1aD5CYNTlyeldxUG0mIGVhGlXfnDdK2cC0I2f5
bw2gS4V0vPqCKgj4mONWYRaTaK5RpHgy+nsP6JMuyqVCegUQS4mfyNM41Ztp4YHGlxH3BO18ocH+
7A3Of/6vHoThw3glG6g7YZ63KTC40zzOm8vIFp1mrPt//x6ftDouBco1xk0nnWg0SZa2ibtkTUXg
rI9/f/U/T3H0S4Ey0Zd6TtFCIyV+VPglrPhXkz+cBx619vDf3sL83+uEXsseJt/pTrURqbaDIXKn
ZS969WRbxhfNuM+u0UUzzj0/znpj+MdpqTa9BuVI/qraL6RGn734xSTFhdeFD97xj/6YvaDZZjMR
9pu5lF/Nrf8JfPpD7+cy97fWY6jKXgeUVvYyj4bCSPazaTWAxfyZxhmsS/fO1j3AupPMimuOXuOh
mPzpYbFgdVMPuBwL0kqjPAEX5jlD/dMyOPVKFzFsrRw9SPvpv03y9Utljkuo5zQwtidWCgotG7PJ
kVfdx4313xaGS0VJNtl1hRxTHOFYBoP2bCXf5+arbLJPfs1L33/iV/iV8wXadj+ukYF3Plyc5Jdb
Ceu/LTyXvn9gAOxydU2mopx3RrO+LxVIXgiSP+JSDl+sCn+Wh+uXvv8pN0e70Yb+1Fq/kr7aSdKK
EHAHgNvCOilCh6zhxfj2n57gywAAy6gyDUkuK90YLtdYlDJ4lvBox83fX//c2P7D/X+ZADA5WZYk
DUFlJnV51Vn8IrBs0W4L8Xs0jH019du/v9Mnfe9L37+3JklGSdKdVpNTdxNHKXLrv7/0J9uBd37L
f20HCWYAUt9LQu+a+m7sKFuqeUMX9nWdjfu/v8Vnn/5iJQXiDmDZIlevl8929jTNv//+up88E5cW
/rUfkzp2UqYBZn6DDH5X9PmT4813f3/5T/YY72IBXQoTwk4Ty1Pp0sUpsKev0dqVYW98WO5X2Uif
fYeLeXRijL5yM67NLK4m7RklSzt8kYP9yWW/9PHXVoorduWl0/TOcF6/3BiN/z8J/sOdf2kglkM3
JUO3xIdC08Sr5lfGRmi+diC7L9klbUpdIVUDPh5Xgq5cfw7ob6hDU3fVVp8ILZOGv9xoPnDrMOPQ
e1/IZcRWOhMdY/v5HTZXfasZhYp64pk3o5O4b3bhDjc4MivY3Jp+nTZe/jCTlxQ4o8mprRDTUdiZ
tZWKSl6ry9vCVEZkiXFBvr6sOxbPlMA6vwzzDg2943rkLxZT6QpiPy3jVwWO9Qei1gwnfp9xglNo
1TPV3bYVMsrag1MYlgXSxIgpDoNRZxR3miGLp1j3OlIWrWZ5t+LZoVviDW6UkAx8QKnkHgEKL99V
ZRUhs2H9o6avyArRjNvYnN1fuljpqC1E14Zirtu976pk7zvS2IpSVAe9RgHDwfnckuxXAXapWW+m
1K83dJXlo6f8gfgAggzX3m0OtMj63eBo8w2nPffDWqA/dqsath29no23kvZbO1pHMTbSGtGWLPup
ObRPCmcqrv28Xd8sF92Cp9UyCfo606+UcGOgViaa8yCVotk1g+zuUnLCIinqYYjcOIlv0iXzucBG
/rCU9D7QlmdOkCnC610Yse99VznXrl3K9+4cFmn4MG19H6q6a0/9x+ql4w/hl9VOFDBdOxgVT4vv
LyjkE58ju9PhQFP2XZGma8j1r3a+P5nfUtihG6krAAB2xQezpzXhbtJ704iKVgyBPrjxZtbOlpHc
W8Peo8XnkSe47TQ+ROdl+jcTRnAwdVl8E9cJ5HdDczbEoNP51Kv6NXfI7xcSXnjKTRXNy5DdzJ4p
m4iJ17ibLCU55NHK90Zz3o0tAbLz5Oq7ReGfVLWxRHbcDIGnhNz3s8+IxnQsOupsFen3Qdf98+7q
vbaIN4Os772d7SdU470E+pPlz9BfxPNc89e8eniaRVbdWXFe8/Iu0VY2gzSZaOZ1UVegVgm7HmW+
YGJVZajJczdbs5PuqjUkJzhZzcTEMEGwvDu/GD64Cuo4VZKm9WKZ+0qYGgzFSnu2hZpvG3fxgKXX
ceDyLH/jDkyvkPzgZCXXqWowxUx6HYmqBw7QM9u1nMp+bOeJEN3RtE59UiQnyxnTjZJZGcQEOQX9
yFjKE5L+D3GRm0Ew0sp5i+ec9sxpxvjZ0c/T8P96A90iH2J13Pm4cwBAUNxn+dbD7fii8D3ejCYd
l7zC5dzDgEb5xxzFSQYK3cHBDOI36ZXuUBb5sGx2c7E0QbYaExbm2r0tCzMvA21uq2cjTbRHV7PQ
/+g0KcqtbXrO7TS6hGf2w/yq6UqGrivNm1ka45F8Y3Kfub3gsDE3mGkVba2BmdXQ0IzzemolbR4L
ugNZj/F9SNrAiNcKlEuekS9pq93SectmWCZxm6RV9dus4zSEI26TYc73k8rxIqL+6q0o5nRDUm9/
y0RH0GCkNlq0ut05rbFs6HzK0K+NaYdzq9xUfpdtOR+5myL29I2rdW1Ya459WFxbbddZJ/VqTrSd
2fVr5E7MPue1I0hQ6fJD5KKIVlEtbz1b9Nvk5cODDvEycnt4v74+znfGVBTHbGIqkJbGCwW9unN9
sFGxRss5sOqF6ZqZZKeW/kEAjCMOY0FLcZXMguPS+y2LxftuZI0K3NZItyn4gsA1S38n5nw/+dbJ
Ym52kqZcb+fKdHauDXg4HZj1Mt/wdinkmh1+obOrr1iC3Klf0vM4I2UyHFXayAMNETyoWPF+Jtaa
0InBMDC4wr0aGggNSK+85dtqLeV3lDPAf02dGUrXMZpo3X6LlyHD7CW7A1tRv6dESeqAHLeuCzD3
eQ9+XHi/GtOeQo/W5Xe9KbRdXYKvt03N2ibmWh/c2mQeKKWxK7pyDYmK0J8KCR4itPo+31ta20Sp
zyDRdi2bqFQ73k+VBpfCLK1XpcZ8O7TKfhsYf27aUY3fijSOn+vRaA5xymXIZWFubUxBZ+17w5pD
F3q0sRyuTG32RmbmkZjYSztB63KlZtvNk1FFaVkXQY4sP5qsbGU7XKagKOqrWOfP19S4zfOq3icj
PcVuTM0d1ioWKqJqgrROfpBnP0SVNbWbpZeCRdbPTobOcGQdhikwKBTueG6IHbXpwJplWz0mw+Kc
J0Av0ktfheZle6vPq12tUnky+CkDaWoG1rm1/CmXatopPelRpLs/u+lMXi+bOWyhf5/Ftt1VKvmQ
aU4y5KIXdkDzmSW8mSHSp5nxIBrrBxPau6Tt9gMTosBe2zxCIMDfGcE7knAjDp7ws52m20D0mrEO
HYZ6m6UR9UZIowk8Bty7Xh9VmA4NE/WhlA+YG5ytleAPXIQzRUkxr+wHfs+DlAxRWzu72Rf6tSNZ
FTKz3zlLa4IOLB59rVhviD3QNnmF+0wUBR1QdgkwUep1qpgTqBmDWcyIBaZ9SdSz95TEVbvxPfO7
P1bPeSN3Vmd91HOSBaxh7LwQhigR1l+163QBzLOXfGG2NKYrQ1gFDi5de7WpCtffzmzVDHbUR6HS
n/Y4V+So8qAZmRCbJIaFZk73gFYfRe67e6t0D8kkrj1DsAsVMU9exSeinnlupO7taazisPO5Qr4v
6hDhADm/gqmIVyRl4ND4+lZi0Oy0UgVL0mEcxYeJ4qFfQzqmTbACvOHU379PanmNZWuGik1y4yjf
DXMnu00055V28ds8ei9EzL0ajlHtY3vEsVktLIHLmjWB0em/OqdPI8d0nuKGVcxn6b0Bru5/LxxB
872hce6OOHimkofL6h4cJ34tUviXVsJQz9IG3o5VChYneS1ysj98W8et6no/l2HIOEC1Fd3J/tYX
VhbU+cgY3PV/Lia3IivOmeuus2ARsoW5bMZvVxgLIeo01OOic0kHzuzAru27rMp+kWFUB4TAYHDt
YEHJtb1pRT5EppaPhPN59DEWQfMozZoDTwSnCK01dkaRMdIz0t/lEv/28sRhuGiwqY0MJQa5nocK
7rd0qvde61SBtRJ+P5aP5BbrKGxEd7DPgwphFN2GW+47ppgYgvW4noe1D6nRl9HECDT0+0Gd1Ru/
utUzwzRZqHQbEo6zFm2FOftDMLaTFc2ySDFXjs+tpU8bY2B4nGeULFpadHvWC2rhXPy2M389op1+
q+ZE3xZzu9L0nJu9W8fPle5VgTth9tS05Busejcc6NAFDu7TEFQ1Klsd98ToxHlkoHsIDUpBZxB6
UHcIPlDMXhO5PSCW9+gK+4PLx+mYTmWY3k2GIZWnQOzNj5bpfmjSY+jm2s1m0CmSvQURygQvI5hL
485gJnhsmWmGZeYrQhFzJySXj55CM2sYN9YPba2GjTEZRH7YbUd5nf0uTYncy0m+kz1m8/ZIXsS4
5mCJoD60Sz9v3LhqItIp8gBRyRsjPoKiiaigZzqPm7nnBIFNGHaV0TW/0gwQlEY+7RVr8LQXbBzb
1siZ6efisbdHQNnDii5bqOlXg9W0DYBPQfxqeIGkKnuY1vIKANQQyArtCnYCYkDl8OJl601eJjBn
Olpp3WBqj5WbNo+TVmiPvceNnpVWjLvae3Qtkd64DBMRES3ZNu21w5rY4io+j12KJtu2k5cEqDxX
TNdOuaV9z3cftP05ZD/o8/6jQyQYlZ16BGrobCwjv1+F8M79suukotyh7ycOyZnnEY/jc1caRjDn
43s2LszUBzKKyi72T+j+8tBmJOZZ7c3U0PZvituVOF6OXYrl38YWVPcwjvy5oi8Yf3ip67APMLvs
kpz9kJNSWPTaN0/Uj6JI2XAGnr+hls1mHmo7cKqm4B/9B2VOeTDc2T2bpj/atr+ZyeoNklhPN7om
621GpMXeBA5OeE7z2DfFaR5nmI2+VYcpMAF6kYhhFqldZQDNN1quv5uM0betnG+Xvhiw9kJGsWtG
rn5nJNueUi8YjYnltp7zEG0b0ipVXUvA01vydU+DaaYHu8ALktgE5lh99dNf2zRU1PMhwBrBqmjU
2zGJgfj6rCGTxNHetsUY1nSDo7FeLZYgtn1SRq9av642s0dnxjfX9uDGcbFjj86idHZYSNYYb2Fm
vmord3Iy2nwBAdDMrYmQczrKF8jt2NWngvOwFX+f4/puVQ3SANL1t8JcbnNrEqHWwzKztFILIJFn
d2K0Ua65prdPVM7GNNnvfZUNp9wB7KYGY9y1Ix+oGokJSU1z3dp91YVlNXi7xc1VYBB+E2ma+5ak
nRnaefWqmtln9kzOUMlZdUDSs5vtDqe+RJxntBzA+qrxQqIGk51bG5BdCNZApuJg4y+RkhY+E4SU
RbOowSRmLWEe3qT4R+mDWbPkvdX0b+4o+9u6GbK3MqvynR3XVpgWTXVHz2Iks6spH5vRGlj/OqIy
G4Q4optNYiqWNSoNJ9strWsdRrR7u1JMAwzEeN4M3uJvnEUeld4/VoVkbbXrt3hd7krlrYEaRqoI
ao6Dq4+v09o8knLnb6ZR6nfQmyUbOlgMKTUZpGU5b+o+BwJXt+ODmaKma3vtTIFg8FrGlHyFRd/D
6lfCRBrmDrCOpjf05dC6p4x9i2qeh63KEWS4OnKmVu1Mw8ZhGi9btUzLSeTJz3qYpo06/7x1rIrr
HEXEs4X49NBy/oJknLWbKZ+RtpXIeIpFnXysnJFdqmdCDESAq6C716Y2f9Qn12N8rj8uuJajuKX4
NgtQTpn0NMyzy4yFJpdBtrhj4LVsjHW2Vij4i498zt8cwFNBrwz32yinOykHFbYzgHmetudqMJgR
CpoRccm0sMwhKmXKig/TYr9Aw6PZlhIHq7tZtZWaJ66MSSdvqsa7njZJnYQTaRDNvvRsDTBPfhYe
tVk8wunpGaonrWdw1rSMx2xW5h1JOetV2c7iNtcnde2kDZssJ9i643zqctPpqrHS42xipInAoszf
yHvLXnUAKvu8HutttRrZjS7lOQJ1o/Jdpukvrt7yfBX1cDV7pUmeOXFpnsmxZSm0KcQ8Vtz6iWiv
6rmPt5q9NidDqBJwYdVs87mASucRouGnE+pYDK8bvffKCEW+vPHRl3JuK8+B8ktJ15p5ydbQiLAZ
nImVjiJi68nzxjZ5/nlmnrqENjTiflK6yaS/r+kBtAkKh1XkJ62qzdtexf1Woto+xiwQh1KP9ZBj
8nkv1lQ0VqrYuxo0Tt9ZOcYAdjjlS1u8aGUR8+xn9dZJGfTHrkWqFfd81NpNuq8qs93Zy3mGvpbj
zvJTGms5fPnA86wRCExpEgJTDFGR6S0QRnSzQQNI83l264w+TLZeQRPxblZKo03SjkXY5X167OrV
f/DUYh61suk43ibNC/vPFGIImlkNZJp+n0Vp3DYWIpTY7ybkTiIDu167CPim3glUX4l9Z2bqQG4D
MqbCHbvrtS7re6v2m6gWnvNgUNhdZfZcBMbg2BOFnV3cCDh1/G9iqcaB4/FiJ8avfFya+1yjYeV4
52bLjOTW5rHcZNgqWJgyLduSe+K9xVm87FjIyREpaFZZrZdSha31cTGzEsVvbrVEgYwqjqzG/wqt
90kL+TJyMbGySvixaE8autac9Yl/1f8tKkj/P+GKGbSzXjfb/8fZeezGrWxR9IsIFFmM085JWZYs
TwjZsplz5te/1R758ondgCYeCDDZDBV4zt5rH8fgkW5e5yXU1b5WYDfPhfd/Wg8NYBx/PB/byu5y
OS4VbwN01nzXiSW/XMKfKYFPA6+zTBO13kL/HAzlQD/6Rqf8d/nQc3f9/Pd/frwa4+sba6U4qvpp
UB4TcWt3H5cPPferz3//59DjWOlOr8ApcKvwNLr1qy2U75cPPdOymrIN4ZRbcGV1+9D6wbfOO/tV
tfuqaOJFY2u7DBm8nthfc6lOE6xtBP2DH1MA6EuPb0l6GyBVvhhpKKbZ1YaRGEPHF/AhZHcxtAHs
l2IlLYF6+YrGYO4JT1ozQ9ZmQ+VrmKdTN16Ah15bvbyJ5fjr8rOYOf6UwoWeVhAs3MhDxSeMJWvq
6+Myj+SVd3+msTclcRWaljuDZgO29pD7lUbH1xa3cd0ScXWwAVtdOc/cZUxGcSQ8Vu0qMw7keSx0
KsfnOdiIr+lI5i7j/Pd/BgMNPhkWg9QOhftqd48WNKRKPAXR13qTU7BFHFq21wS9zs4OFaVbRLuw
Ht6+9oAn49hQh4ycjUY71Fq/KDsT2TmML+vajZ+ZJvRJWzUc0VdFo0loi5nc0RN4tJVoffmXzx16
IkwJK7fu8rNbhvrrE0jok5pfe55zh550Va0G4wBlZO0A4xP9IMtnJZWPyz977l2ZjNgeY4s1qFjH
K1TGefhWBbe29dHI9y8dfgrvEY2MPV3wrljJj0rna0X9PThk2+vXtF8zQ2mK74lwxOJlUrVDGtO+
GciaNH+SjHBloM70s+VkoErHg43mNvrBUTEcmHEBkK59zogh7Fy6e4OgtHz5Rs0842lupmfn7qDb
6nhI3fekM/lC+1pkkfg/hI/FJ0cCPe8gVLfeRD71Q4dY+Tu1JdQwCVw+iy5fwsyrNKWM6IlaImlm
2qmqX6V2q1ls6vmW965MDTPPYooVqQe9xz3sagfVrtcj6Vep/qPt81XZ/Bqu0qDmTjJ54DloCxwo
cHwxpy0q77mvuqMix0UYUvjW3Cs6s7+xtJ+IAaaQkUrCBir1ytoTF435SG/lwffc/qRWTnxPd1J7
8BOIQUStVcEuBWq2MjWAuChnO3VD9ql+J6yuWvS+ou7UMlPxmaXOkdZwtKLS05+M1OyfUi/pbms+
/H53eWxjdHK65JakQ6rxbm7mNzIHy63ZSrjK27wtl3wXUdnv88jeGW7YrL261rlyzaAlmNI3apvc
4/MhkPsy1fx2o4Js3DuxzlckpXz3ynZr7gmcB/o/i5eAcYyTIcReZI1bc5QbKIDbKkUJEecAYeXX
nKt/c7H/OU1UkWUwjmp+zPJbxZQ0ZGkbtr8vj4SZwTwN37RTise02vMj/L9FSN+iKvMry8zMfKdN
lpnI8qBeh2GBu+PxbLrrsLa011BrcwefLDRemsVINILi2CmvcLJJ7E4oU3xt76ZNVhqr0EscgRht
Vfh7YRZtrbOsW7lyy2d++jRhcxxGJ2+GeDyMbDxtN1927VPZXVtl/oJsPhmwU2TPUAF0DuzR3gfo
v+NlYFJ6VmIvXyYWvTIjqs+Xlfbfm34Q40JN3OYjkEbAioQvlhSY7Ia+lL3KIxLQmtLL1pWhBFeW
jplLF+e38J9X2WtzfBhZJg6hLY/Eaj/5jnfQteT58ss8MyCnUXRmknaphVsHJLN/an2CHkcjeOQj
NF6ovfhd5fXXhuQ0jQ7xauT4vi4OhMw364ynufYd5YCh9Yrbfu5GTV7voQnbNDKU8SD9Vqx6OHB0
LzMcQU6VbS/frM9PoU+nlbBPwm6kAXPQannSPHUnKxsr23jlFn0+sYAgnDxqjOmBWfIt6uDK8bTy
wSy/GKExnVgIGoAc3iKstkcscXFKf8ZcmuLWC6+I6Od+++Tu646XU5wW9iHP9bUzBB9WlV7b1//N
bP3/8alPJxdbq1QjDji4SibM0kJid2t4kVzJAZjCGFrvRaOXJ6M0MJF5prusIhfPQ6FrKxen1jZz
NXcX6cW5ZdWL1eV34fP9kD6dkoI2VYvi/LDODgHBF+SQD++ej5k81a6xeWbet+m8lFTnTIpcWoe2
gKYb50G8EnXyWon8SkXic/Wxrk42RCDAK7UtAxu01PhcdFG+yrr8tvGDDaiBW68NuuWQDk+RFl1Z
JmZcKfqUJdZoRqFWI2ek6u1uAqfdJDFPyDO+R2eur+m0z1Xc3KD2uTM6uNFRj1KASf/yQ5u7oee/
/zOZmk05KIX0zUNem1Tm/dzZxKEEA6v2157Z5xOqrp4HyD+ncGqTsZBWlLbV9CR7+zEZ7R8KFrnK
sX8kan6N/Tr3/k0mC0R9GVkKMXjBqi4WXV8/W5FBdElxxBB7rWQydzGT/YitWIMYMjwrTh27C0Uf
yg84+9YqV2XwErhpe0M4vH9lb4jJe+59nMwiYSEsNWk673jWPPq4JrJ02OamKY1lRzBWsydetn1N
mgaIVKaWNS29yE2/y6Gr78PMbG88umRHHnH4mJGGuM2SesDFOYqXsTHEn4Bn8AzqIn6hnUPhjdlA
SxeG6jsvioEwa1s3InpIbadakqke3WaWTqve97K3XrPqZu3mmb4FQ57eNO6zor8bWnbK23TdZs4q
6H8kiU6bZTzoY7hXKYZLfO5kjCzT+FttKXj6KbO3v3uv4H0/lI66xH+8KAc++Et5Y+ecjp4j7a+U
SJDULhee88uRchU1362SkJM+YFOlr8dzH0erX/IiHLZepD95efYL2xpb0Z/U0wGr3rnh3m3ftBFU
LOUEsBtHw/4TGclOxPi+JIzwQl37HbIc7Rd5g2vznFRT26gyQj7r7HLvYM4EcYBQqjEhadX2nda9
CakcW01djpa/Lz1nbfnlt0oOWwuMpqnJfVJSUg7xgyrdAgvDM2laT7b1mkZiQRXS77+HcX6D6mwT
JPam9imcp13+RAwKXCXADjJLNm30ZoUuvdE324kPxoAWp4nHX2MmH6wRG3/f7eLcILc4vncK7bHW
m3BDqOo6HftN074g1FkpDYnAAcTsoiXnSoRbHXYTkPGYzpaKJ9RSbmkLFdBUoBsvatoPdjius/4m
0t891EJCQ5Wa78AXamgNI5/SgwJ56LYc4Nn39w0f1KX5JpyCLiGSXn5529OIhBNFfv22L5yFXVj7
EXNm1OjL+HyLoo01+qsuesp6LI++sxiU8VRYWCtbDY2Ut0InuMxMd5MTaNPibfe7YBuYfK2VOGSb
FKFOoKzL4VDKP4EUVOVeivw9D0957y1rn30nxLM7LULioN4M0KoW6ivi04UQi+CWMqp+0G7UXS5f
aIUa/GTIA7aybJFqqh9qF/5BTXHElJoRKu8q7H6zlaHIRXwAfC+irR+slWIt5Gs6LjRj6b6Uwa0R
rnN3V9z56VbNT71zoBOUP5ugJR6D8FjmyO2WHJ7LU7WFtdeL2z5cWf4yV55q/2AW2xBZGu7xJwAt
ffow6PUKNBIqmay4TbVl0T3gmcqxnepi3dCpd0W8H6HXVy/Wq+UoOwZKkEYrapUbfUsu2wuiW09H
44FSQv3e8K9v3Pn3OGdt50Xrd8PB0FdhYyxKYxnrr8Mfxeu/i6r/UVP4gZJPYano9zKgQWipvI/J
IVUeAnSlQw/vkhavUTMiNxa6JDV9EWzCxxv3TkWLNqY0b6NwDUx2C6g+fasIgwSRr/7yC6RJxk4m
1kqa6PEzC2P4WzUeomKRWPske7QQEdA4VvwVzXSmE4TTPV1s+zYV902/L7wnkZ5GfeNY+TLWnl15
q5V3QfdkJbsmu6vtYJ3kS6gDVXxbQ2qp2NBt4+R7H5+yEMFm8DCO66TXFrxxoXLH++T3S8dZgOwf
Amzem3GnO0si3wsSCVD+D+v6kbDxODs53SrG57wJBeiOBr3pz7bdqlzkR5iv5JOhs8PaiXd/3JXq
OsXURZAsVu6F/l7+cZkSy5USILYAjHDrWB/8tqjfDDVsl/u6OQjzu6fcNgJ72wMSxgT55otvr9P2
VDanmrgtbxNCNqj2ivlqnoV76Pz0R1MsXf1mbG0skzdls8vGfeeXsKPvvXHd5oezPdy3FhYDn5Xd
IMQrKdZ6gNl9kT5LpMeEYYSocdN4m9ElthCu43vAPAQYx5b9sjXXo4INQFtFytpKOp4VWJFlQGff
H17z8EcBuIAvTtfKD1Z01obAzzCju1ygrRRy5yftQuTVMnUZ3slxSH4r5XOWv1eop2v3Me4lx/4t
khu/+RA96iA/YNchl05CfaWF4kDoZmy95l28jVpGfnhU/d9dJuhnl6tWe+vlLiUpJNFepVuvO5oi
ojQWoTcsy6Re2d29MQ4L2/8GU2Gpjkg9ipWd36SooGL1m2W/1NQq2rQgteKxQwfl6i9l+hIU+1ps
PcPEAdIvjey2JEC3aF0AtTm/DBL7cKdDbQjBOpAds4gpWplIUeNwWDjKz9jbK/GH5R9VbAECICmM
mDTKaWj7Sw+pFtYmzAlgOOxdZhBdyg/XlRMGYYFBeBwJk/C7dVnWK7N5tNpTAgEvaiq2oMGKXjy5
DyiR6mXW36UiXg2MQkd5N0s8Nq6/cdOtrHlNk02B8s/0YC2Fj/EQrbJ4Rx0CIRPsFfAnhp+u07Nh
Bktdi2m4FzcqkLpSlY8ScIld3/c+GONAF0s/zJfmALvK3aYQqgPDO4wmj3kc4OPoxbZynnSiVQYt
W+rWE9kNy7IQx7jStrXXPtSmuSz6Fv1TdLLa7iZj2dMSqBRGtawNZ4vtTi7KUNsRubQgb/rJxMq5
tELvMXaHlVL9sQYUfEm7SgmfQV9lMonIkbRuiKiwo7dmo6/Z93BL/EUpvo+i2A+8wkiJl5n4Qe4O
L/0f+Ft+7G0FvfsCLU37YDg/w1xZNFjgG1BHjfKt7mxkwd66VkP+Y8Ska8HcehAsTZ5ADp2cZJYe
ZWLsepPIB/IR/ggVLQK64qZ6wcJjCAMaSfsy9sqDq7vxss/vYtTxGF495jesAGVyH7JPYvegMXP1
6SlDylmqK9d+QXlLIW7Ql5G61u1hqxv2onakOANJ9nrI5gqAbvuG2K1F6Y0IuR6eRJgj6dIJ260t
TV/yOp1ijCxj1WxdYjn59nuwEDKnpX5DNSNbREn+4MRvwkcNpkoKMn8MRTtKj8UozZdedBPAfjIw
Xri3qLoMkJ5adC85f45QCmz4wjXRPOf2prWKQ5S3t5obv5Wm/8C9Bsfz6oxnxQXjq0BRpNVrb6yP
Q1t/RFX+vanLFQEPC70kT05zNh5ZmKVAMCl+Z6n3LRLRrrfsdXJODm7rP3XyPfANdUl3+xan1LJt
zWNu4B3D0FEr6S30ixsiX37Kdtij8arY2VhrRGY3ituulLB6NKpqkyC8tH1JoGe7TZmowyq7A1e6
U+p4Y8p8X6tJhDxJ2XeVsoytdCcM5rEm2LXwZBa+TO4rk5i91Dd/ES0i17E9vjm6TnxNav7xDIuZ
q2k1EhB5dmo8ppvctH6JpPa3vVCMDWE8+oL1VCzscWhuR13lI5z9cPRk9cVP12G+0LFD8faw3TL6
tajHn6FgCxC7Swv9dgsJSFGM14BtJjrbHHQYZJCFaYJf0Kpd4+nbziufkOiSK8kmge8CvxoeQrBG
RJTd6iPgBCS1LGCqi2pObe9jaX2YTslod3NvFaR44GNuspe7ztLUxT6uAJQwtWZIbNcgq1irlERZ
R2gsl1gVwMGUZrdR+vqPzmITGXoECSnbBfgHlxH0Jgl8Zp8J5XffedpSRFBbvMBwl8KL8qPPZaxE
ZujrpKrkqoqUF6GmfNk28N9difLRdBh1sdjUpfMAyutb1I0nKzO/+2w2x9IKVx0yWThWv4Q/bhOc
RKadPQMnPRoDgsiEj2G071hjSG5Y6CHrNyKeeJnJ9tHJVYu8I7fdStOSNwyXlwyIyjovkv6QqRKg
CTE2iIWqb2WJiD/K4gZhDjtez4zd70krtQWR2rgOotZaRH37S6rebd9XNMOijl1QiZ7f6FET561f
oZXjKu0w4ZMgbCIm4OrYJ+o+1NnhgLvyF8VgnGAZ3VG82UlpsnwlmC+HVt8M3OuVZ/XvziBADGUf
rj2uQybhosAG78THPq1uAVKtrNDEyGYtpY85UYLPAZOoosQvqk3QFcskbbO9j8khtIqHgTmv1dxN
Y8Qk3fS7vomVnZf0ysrKk63utc5yBM33VJjlo1O4N5np/x4AfBQgmsaM1cAsCYzLa8Tw9RgepOUz
NeiCelZ33hm5+T4qgmJZjeCLg5L3cCzCHFiPeUoa6hgqUvuMKFzCE/A2lVyXNfzyG38b+/V9NZYv
Uj+jtNmUy5acapE+ytLdQH78Uyi8XSDpdkU1NDtHaf0T5CEfwfdgxLvSiOxVQ3TbXh8T69VgPO/g
Edqnsi/zLUxRe1+XiXcM+5yPxtpMUO2Daysf8FNUzRpxtX9UYls/5LbDj0Gm9gZAxnuOOiG/FbbC
zoWkI09d0BQwN3WsI7IrvQj0k+6rGwkO6AYjC/rkrEiYxFNf+dn3Tv5LUYbsxjP1+taoBXmZXdiw
C4jbla8Y3fsAc2/tGoG2tNSQFKOiCm6CQhO7Iq76N7804jsW+vHedpKzQkyrbrXGy24Lx7ae4rby
Hvuod5N3yFl5yBdbT0hRlpva6+VC0OflSumcqyr/VGl6AtSxHubi6GtjfaqdILyRPqGfl4/+eRlD
Tqm76C9rPbRt3vXAWLbWdzf82bHpwB2HeJmFoVNXrRpeOdnnNS3pTApOY+LVDqsVAd61XOTabU6l
Bv3jlYqZNnf4SZ0JWmhSA1eqj/rW3Qa7/ik71Hcd35PhilLskozIpbYZTuaGF/VQ3Ildum125tpc
X76Vc6efVKBAuBuWxe7r6PjvgBZrXBD2NfDL59UtOUW1tn2cggODkJM6Bd+KwVKqIU2r3n0sWhCG
573K5YuYe9smzTFDE3pmFLE4GiG4cM+8NzJnf/nQn98fXZ0euoW3HZN8dVRGRH3FowfHpi6utFQ+
v0H6FN3uqdAFUfTVRzhId7kX04j2Vliq7tjo3seV9XT5Gv6Wmz+p708p7m7S10OG0fqYkGWyA/Ep
f6Zo0hdU3eTGwkL8TdUMa215xXiWtpEYuMvjyukWkMKs51jkzrsXQNcFU5gyIw996EBJY8lKl+1g
i2so/s9vh5wCQWDgucHggbfwDb42vZ8135dWWq9gj+CxSr72xk+JIKKxEyUHSXSwlPGODUi4QNF+
T0v/SxQEfQqz9/vEjkVmV8fIAHhrNue6gBrtLj/Kz2c+8rD/O68yW4+2NwAD9zqsk5iZjmNUnjSR
P6nkuQBaw0lHocvzjC/Nfphj/3tCNsZNjn+Iq4lL6gQ4YdUfdfe1EAmW+v8efSCUPTaNsjm4lrMu
XK8gQszaFvBar8wMM1X8afs1tFOazTUYvyCrtGPKqkilKA3Nb5aZZn+g/kTbyw9mZp6Ytl/h5HuK
FfhgznsjZZuiPAWKPGSg4r52/EnlHk4BGw8MUkfA+dtsqJeueI2s5Mpt+nwCJUj2v8+h1kyhJ22W
HUvFoMxktW9VE32JUiSnmQVWOVrEsLPC+EP9BLzhVOTwivlMvHxjPn/C0jkLj//ZaZSAG5RBOOqh
ioZmaY8FLsjQua/U7KnVrqZUz53lPGX9c5bArhIGdZcd6dcc8YHsq8H+0Iz+XU2Mx8sX8vkbJKfw
INetiH+F1XjM7Q/FbhZDlTOWh+XXjn6+sH8uIJJVLhLSfY892/WE3f6iTvtvmeVeeQzn2/3/S4yc
AoOgAAzSziRJ1y7OWWfTQiWyrOczVaPmozxtrpxnbo2YzBhF0qaJycID0/mH68l9Gt0MBVul4QHA
85U1/2/f+7OLmezJht5sW1uNcK6Y+TPUdHfB+DNu1MKTvx1FRK+jcMo71eV7d2icYt2E5A6bTuEs
u1jrDwAHxabQs+ZeWBHqW7Onkkvgrvmg6yPfUlQeXkEgfq1TKadUIsu2yiStOvVglNUzDAq8eMPG
zy1QKtcUAjOvvz2ZfYYQb2IhmH0UBTOZqpwivXkKDeWHphTvl1/QuVNMpqAo1E2RAd85Fg0k9wBf
YV5pRM5YcFH9a1FPf7dtnzzZKaLI7aNgEH1dH4OueQU3S3PHqt6HLPgZITMogOyrUXqn1t7WF+Ia
p21mbExzKmwj1lW3MCGLh8Z7SGphSocsyYEI1DI50fn8meTmlS3l5zO5tCYTFSBSDwZSVbPWpd+E
de701l/r7stpXkWkCq2CjNJwbKo7+uB9r30DOgn1/svvwNyNmmw2Gs8R6DZLpPfipkjufRNppoX5
DTgHTOs2769MhnM3aTKJhGPu1gSWnotJxo2e6ofBvaYIn5mfrMnUEYU5deicOM4xhA7bglHZi8xz
X80qyDaVlY7Yg/NrhpHPd4PS0v47qdtaPIZYEsXRyWzxVLlVqpxjo812GRhqty+FPTzR6IaWUPQd
HicK9tdyjv4qmz4bSZMpobYM1zeoOR6oyT+MgRV+TwDcrgM/wgqoJvlKA7dM7raaBzsrpLmatkO8
aUIjhGwAYksaQ7+t2QvYC2Tu8qiPMRBv6VGW95Hr70H+20dw6Nl74yn6SVORal5+y2ZmmqmRRxeg
W42oQ6SiAU2JP84uZKHcVcPH5ePPvF3mZCaTrq+1lO/Gg5G47QE2eQcIAHbx5aPPjJEpdhabdZOo
vWMeYk3fVLQbXe010h8lH+4OVQlf9a4Mkpn9yBQ7G2PLV3HeyoNadHTZM8grAmwYNmpD7i5fy8yT
mFLdstEtU/gyNTuq1wSliGYb8KQAEVAY/NIZplZFNPsp373meDSAWEQguDAT60+sAuwYwDp87STn
R/XP3sro3VixikocAt1VV0UcUt8zcAuMBvZjXxXqlbl95nZN7YteLpOs9jpxgHu6Itl874TBLqhw
IBvy/vKlzOjH5NTAmPI1D7m/UQ9p0j7WWfoMn2s9mKqya3orfJQBAL0qy+tN3LaA2QOp3cvRslcZ
GYpf+2AwJ6sAiWxU9xtPPeid+2Gh8oKboVA2FpvL1zgzRZuT2b+jepopHkEfaq0u0/LZ5OgSCHZA
HyJsqy9exWQhiCl6s4v3xVHLSYg3dpqfLoR5RQ06MzanTsdxtKK8QSB7CCJAIU6Q1GsjL6O1pdjX
5pmZUxiTjUTmDZVk09sf4hzuQL60FTREXnZlyMxIwqVxfsf/GTOuRixNU6jDUQkAfJwbROlroNnj
eyLJYVlVqV38zDqnJ3mogRa61GWokOZEQwukgTSsuyyytN+RpuprlGXqq91U4OKCUVxzmcxd/+Qt
LEtp9Hme6AeP1iRtr/iVNsq274f15bdw7viTtzCF1hh1BXFSkS5ftboLFiJIb6Slvlw+/sxkYUze
P5bYRhGiDY9pfkcgxHZgYWBrvbZd78oVzK1E2n8fIf3gyrYCMzimWnEUxQAaynIXfYssYiSRYNDD
dQo95MrZ/opyP9lwGJMNB1BJ1801TT10XbjvOmudEoViGO8sUst4IFEpuYtt5vWWoJ0RaRN99157
8fu9XraPYVcsCvlDEdqV4T13eyeLPIoNW0M63B9Cta02vgjqXaGacu2dm+mRDdrh8mOceU3089bv
n3FCWk6o+APOtrAOtlgfFhqQOVtRrizyM3Ph1LNL9E/Zh6YuD0b7pJi/TYKl8uFHNKqEBH0tglHq
k5kEWluRxx09xy6E9wyLxoMB02p6B78ws6+8Hp9eCHbCyfMwfafyQby1xyyAtakUyjvKFKQ67kn1
zVWfXRtWn27uVGMqSzeF4pzhjg7br3vbenFhWl1+0Op5YP7f+82RJ7sIK5LgomQLm50Z7oOS9+At
o9/VW4CC7jZ6Aznr4if6eflsc5cxeSZZ3QyplnMyJ3/rw6faeL183E+HBRdx/vs/r2vn6kI1srjG
gk/cPEoaYKJF/xqLa9Pmp588nOA8Tv45gZ2FSthoMj7SlbvrjPotlt6f0ofkR1915XnRviqUmyx2
Hy5f0NyNmkzTTuC6SDkQBzTqXa5+c8Vw5Xl/OrC5kMn8LMAqdU7GCwvOL9rhaiLwyuibvVuUvy//
9LlnMZmfiy4u4b7a0THB2NUSPkjjqq/+GDb6fyPxr0UEz92hybzs4gQUttlnxzoJ10Nh7BLDebp8
BXP3aDKoc9UpQk3l5gvC5bborHta9nFhGIvRaVBkXz4LWKfPh56YXEJCj1+NdFBTbl7Sy8899yTd
0n+qe3wTY+eNx5QO/b42vOQFJZv+QqxT9dOO4WivyGTKIUmTvFWzzfOaG1faQDCxyZyKou7WBbkO
K8RpOPaGyj42TiSIpvERkeE9aZGwuvaprUs4Zr1X5fdmUNvrsC6KX6E6tMhPRdvtexctqrBKYg2E
0p8QbSmnlMjtjRdl3r3al/UDqYbW/VmE/yPtx6gFHGtZ0aJXFQxUdTa8+ZlT3tfwktZVkXUvvqai
mB/KzH7NQhCUONTEdhy7slgolV/uvM7Dod0jHoAkpvW3hZ/nO7/P+ne4ks1TFfrOMRWFfz+EEJS7
ZOwXvW6ER8Kz0zsXrfsiNQjJJE4YGYhWukuvaPtqKVJpLfImQjQKSmCbFEaw9IfyPfXy6iFIO3UN
Gil/h9JNJyiUzaaCgrSOtRrJYBY593ZeK8feLmoEj5W+b1qZQ9iyEWEKNdr09ai/+tBr3x0ntdHQ
lxbBmB6wpix3N1UbhIRJuuUG7cg5NcrPVqqNEMkLkOqZStk9Y0/MlxkZMUst1HmeneaE604bBzLN
CNBBbWegZ8rjJ5EnyXIwBDpMQlk4sRLumxAxqJuV5bJN4Fb6rpqtW4fvIwwd2sZyexvdFnreWEEO
I0X7nTAyOEyEn61IqyM60zere4EF7hD2fngHVNVZ216MlhQI5ApU7o8O+Ngd2ZIVyMpMfthlFn+v
I7f4yEVXrPN4aOQicZr4yt5gZvRNm0JDV7auFxXtsapPyKXIx6gX0FOvjLrPpw192haSvmaXoHjb
41D/Avxv9y+XR/Pnv1qf9oOq2JIDEUDxEXykt/OVgC9yxRc/uwb+yRd/+3T1LEGJaeg2yFB6a+Ca
qKN75Z7/9eP//y6APM3/rm9yiNAotZREqvW4KfftPjhmB3k0uxtMhck3e1WszAVxcPv2dnjqv7Xf
9J+gQ/Pf3p2yd9cvV27i56usPhXYdC7NfTCs9dEKT1r4W2Qa/OInD26pC4RVFd8hk1+5l3PPa7LA
qizZOEDM9tgXxHIq4cLK0f+iqr/8Ovz1hX12QyfrbEiKuYXGhRsqG5KvVFt87ymh3Q6pbkILxGlB
XKpcFXxTrmO/GJCtusoqbZB7mxRNv/Ww67YqAMcrlsDPN6q6o/33ATex4bSeKuujjQy9zB5SEPkZ
oQJB/Ay39MprNHeSyYLWaQaOTpUuQOWb3NSfCekdNAUWXfCTIXft1p6X4c9u7WR5rnNPw36lVMcW
kc8+pc2OuckclyFVlK06NspGHTDm8I0ubsdmdFZV0MjV5ec6c4VTrUjYtmXtEuZ8hMR6qybVmcmq
2OiG0UebqndIcNlcPtPMRDXVi9iePQxeyDTYogx3Uwwl3e/LR567hvPf/9nLZn45EO7ONCKzqL+x
1DiCrBkQL2jhjIl4Qdcgd+L3yyebGWfT7BiiPIO2sc4CArMPHjxSNI8ejNUjWEv7Sjl37nrOp/7n
epIwrYfCRco2pCZx26Pu3zhVqdwV5BRtTISiC81PrvlA5x7L+e//nKyTuP+K3CH4j4/vE+JuZdcT
7nDl3Z67W5NZI4rhEaRt2ULCte6xaPIVYxZsooFif+1xTKaBwSZogA48hnHtoZb4F78r8unyoece
w2Tw+7JIW2TkVNXxGXnhn7r90+UPUqOGKq81B+bu/mToFwQPGaaIWCCGuFo2ZZnsPS3wr1zBzN2f
dmlLRdqBJ9X6WJjpysYcgzV1wa7qyuw4s7pN+7ExSZ1jV/HjS+wwFJYRdofB3jTxjpCOBla3skgE
Le7jFJfc5Wfyaa1M1adtWaUoC0vp/fYIxqJYNN0a69i4Du4Aal8+wcwDmfZm1aLsclS99TFPzvmx
ECbDj8tHnvvpk1HNWE7YCTL/0RE/Ju2wDYJiR+4YGuzWMlahMA9F118pq809+emo9kdsAQrvbqpl
q2J4yHtrqVy7krm9wLQ5W+JZI7raaI6eS4projQdRQqnpnZYVXv23+3SKkJSWQKPOBJ2+3dCNoB/
HVGsQPa3a2FnxnPh6MmVF/HzbguvxWQWsEjN5MsSdanRJOnCt8ZDlpBkwBZoURfhRx84m8xx8CAm
Gz/Wt61FrqtdKdWV88/d7clMoWnaoAcwto+a/WQqtx3c+uHh8lszd+jJBBGYphE7MS88Baai22fD
prKvCCw/r2tg5/jvzG8SAjK4wKiPfVPy4V2SVPmrwH9i9u3q8o+fGUzTJlgjLEMGdu4ckvI+L5OV
11wrU87clmlvS+PFswwSrg8mGRIL8NFr+hg/x8q8sgTPDNZpb6uqRUBQzPmrqvGaZReGOoFWAWVy
/R6iDu1us3vPLeXP5fv0ubBY1ad0zzDyqkGr2YUBTdRXBHA3t2Dl83WrRelBo5xwqvAJbROLXBox
oLbptLPfXUCe5ssYJrY0u9fIHsWxZ0Hf/o+z6+qRFOfavwgJsEm3FJWozml65saa1Nhkkwz8+u+p
+W56/RaF1NqLXbVWuJyOj4+f0DmdfT8mxbQyGksrRdtesh8kIEXpcMoHp7+B7NbWKGm+hV/CAO7f
2iv2wpjTc+ufMpHGh5+Y0RvdaYBR1zavI+8Wlj9dGVXpyj5dWI+6ZmTnAwaRGGfUktXeCbjHcDPY
Xp/ChR+vgyGIi7umaSLR8fiTPPsmWFnU4zpCknsfzNgS/JLrDS30QUdFtLZpzs2IUaJ53KjIXYN0
XQaiWFQHRNBusiBejQ/3m3YLCtFTchpewJGL8h3fDaEbqV11DOL2hd74p2ZfbtYKn/90gy7cf3SE
RGHDuhlMne7Eb8g9xC2Ozq7e4aIOD/s7cVufQB08Jg/qBm9wW/vEY7YNXqoVLIBlLyxu/YE2w00L
8ZWjEs6lSTYjOzuhQOcyTLOhH0JiWf4Lh8j7gw3h+TYc4CI1hlXhGHepq+R7MMzgJc9ZOt1b8N24
KSrhwQzaNWxYSEEIAvTE2pggPGAXscIbDnghCrYRdmGwPwAXKZD4OhsmQwUYhgJi4aATQ10/B8FW
QEEyKrwA8l4QHNnOlhXgsuu3cSkD866wmL/h1CgfRq/1YErFYc4HK7P3yeewJIdL0UNCwXl2YEmz
S5MBQglTwB9N2FVv26Sh0L7wmX9o6Gi8lnXXH6UL+xmZwVrY8PP83rVK/gGUJbRLztKNe0C8oPU+
ZeKlJRUIQrPZZX+CpoRXs9Xwow/RKTdsWkc9ZA4xfjIwHm5sOcAT3gEZA0dk9wbdUxg8+276R5TU
gKhHObz2ozPcoVCXQACbuuFEVAA1M5k9+y3MTTKQT2FDlHRxNkxJEdUu2Lse3GMOlk+DA/xguhsD
Liv1Fl5ZbJ+DWvoEpxS2tWXl3vcYtlsTBwT00rn9RJXTnEg/mRDYGEX+PkG+PkSVKNs1tmWAjpob
J16Y0LLOO/tkjjao1qMRHIVhWBtZONDpKDuwm2ejgu36XDTsG+/h5R5KEAEPbOJjHaJwDHxV7U8j
EPiVuoUmeQYlF/9MCszz/ERa+Y2lqAHXdRf8MsEghRxHDjpANcxDlMzKULvrceLyO69F6TmAfAqn
Er/NaYIiPRGLnC0yUGDPIiwu/BThJuVzazqonKgOKIDtYM4OEANB3DWyCecOMKI+he2Gl/wSZma1
YVBOLy2F+1+fg2wN7ctxJaFfCGc6fsGDlHXAoVp78iDpZrfvsC653v+FDME5//1T950Eb6KNqkgs
4e4EVYDsVyvgBCIgd/m1BrTxrYgomYIiTkwDVEnTksIeo53TiUBJkxT7rzVC/tsL8EHnks9Vd0qb
RyGeIa0VGtXT9W8v3G8d7VTnGBfP4VggNnwQoOJuI5tICuOQ2hksIYuVdfgPV3ApumvJMTe8UVQN
Zlh1LTxkoWB4UzPQb2vERcieSOg1EAt1yx7mVrHoS/tphgDpe5taYzTRJoW4pIRUI0yvzkaJcLdp
HYIHSlZAnqEuDtlsGpsJ9JedJQ3IcBdT9cIFNfawVBFHyPd4uxq0g/3QBNBomKE4AH2jdtsHAuI+
9MwM7UuIpqjMPtoDS6FqkZe3goruscV17VQzmPgxgNDh/TEmd8STzhmq4EPRYVB3ntMaO9hEubBJ
VeZWyUoebNM38QZDwCAvxyyygk6u7JWLS9q2dbSSjXhdmgnIoMSBen2CR+ei35mI9tfXw9LntYkq
pgC2GF5rnqT5w2pPcNIZhxW2wQITADSY/65jJTPLyCl+dh/TfX2TQVSkDZ0b71Bskm15sO+zI7uH
p1dzV+3G2+K+XzneL65x29aTmqCEyBnELMoT4OjZGAkcbVFv1vOWw7XlwVI22doZXOVWZuhiNENz
5+zwU9DxM9eHhgYvT6qVPxUvfxoG4GrXp2epK+e/f/q2C+nOIHM8O4afZ/2Eo86GUguFi86QqFsJ
SEvEk67/SvRER87J0qfGCBSrAu4n5gmG5TAUN9WAV5MGkOTJl8m3r3VIi9A4h12Y80Kp2bBKf18E
MB8OCGihFOoLqCJx8WIwN3j4WmNatCZT72Sjb854iXm1PJgcjb/J/GPG42zD12qR58H5n0iHQdOC
ddP42D1pSXApJUWIZ8izuAjUynwZ/JjOrrnXu7LUjBa3aTFlQzcDWlpXkAwjA7Sg/CGuufmncu2V
fXOxtIeuaLEAiEL4RDXdGZ7jhhVcQCH3fAjIj8p7HYGQzmaI3pVqpbGFwONowcEr0x6EVWM+uVCV
CHlB3+AM+QIBmS8GTh385cyu8BAGwFNoyr2aOeikpf1bdu1KJWWhAzr6i9O8gXeOG8TUN8C6bfr0
yav9MjLg5rSyfhciiw7+Sqo8DSbDMmFuA19kv25+yYB9CQVr6xfvgcEp2vEDaLOjFH2caoi5sKaD
lk1ZtStNXLwe27Z+85ZJnsN3HNDuug++Q3l0X1WQx4ftZEwL6CfltN0xXEC/Fir11HcoZOPUg2nG
XUufUn/4MwnvV6rM3dwGj7ZYkwpeiMi6j4NqfFxSaNPCC5fcMVjMtpX7Jrv+kNXmpkuqtchvnXfd
hcBCtR1fM1h/pHxy43GUUWfsqVeFLSSLhgbqIh4NgxY0Ee49nG+NXbv2wnq5qopJ04LA7GbCmeDP
HmNq7iVRgG3BPD3CxSgFUlS4Lwkee5G0O/WvRHDoqBAPjmmuBdoRkCDXg93SutdiQ+lJ1hCbyBNU
5yNn6EO5xiZb2LS6KYTfjEVvK/BpgdD8cN3hHrQPyLCtZDwLQVp3hJiczEiAyrHhEV2I3ayGFz60
fph4zUc1G7+vD85SF7SUAOUFSqUzgU1L6ycYjH1XRQ33T/V4/fNLfTj//VMSkPYVzYQvWNxzBcgR
eE9g+AQqD4t+JaotdeD8908tUN8P+qnHAxWgViOwQ6JEhduDqabsnZXIs9SEdvDjw0ZDZubGgqf9
XZIz8KYIUEcMdvAr4WapCe3ctyXOroHAn6Ps3olb7joYbfZ2sLIDlr6ubX5AAkH7YrI+4eU36mx1
oJOECuW4uz7JS5/XNrly+wm2wI4bkzHfJgn5nfv5D8dI195mFiI/0TawHNRMlYDkLxx7HmtWwu3T
GDfMSE6E0t8lFTeIJytzvRCQde+POZkGEjSjecoKwMxGa4AiofXQpd7rVM8fid+tbIyFoKSbgEyQ
sYFGl1udqCIv1ANvL7dX4sbCdNjalq6NCre8hlQnAGdYCP/aow9lvdBvVml7Sz9e29Vmkje+GkHl
kmmzx1X2mNnJ4Utr6Z82z6ft3DaTGOmMYN05LdRNDhNEP7Nu7XK1sJJ0VfukH+sSUuP4etsXEPXq
3khaPfLzZgPgCEYs4H6odv5aUqqL3Jv5WAkIV5knQAePYANHVWfCgOdrih0of/438mVjoRTsFs1T
g6Hq+CmFwCDLvrgPtD1dtVWSZx74rKoSoZX88Ae55/4zh2hHR6uVwLG02bSN7XkgkajOIdBkpw9A
v9wBCgAZZM+F6bqJUJJb5kp8XUpEdLJAo3J4EsGZOA7s37NVbl3SvbApg5jpe8G8o5EE+yBntwUR
D1RCvDMdv5bY61yCIcWV1zWxG13T2yiQOmyIAw9VEl3fL+ctdyGv+/cc+Gm/FDAK7ymexmMuGKBd
SSAjC5y9Ax2McTfQhu2vt7MQVHQ2QUbY0EBoMIihKvLimuyVptDbTuharXkhpOhkgk7ZpWp7VHdm
Al/V9AcLVgLt0gCdG/w0QDPpGzCijQbyZ/J7oSBcDcvgW7sY8IACnOMKWGJxfWkHuAwE0Mc18ijL
yyIPr5DbASi4zQST6QOk1324PI2c3rdFipeFgrmhbbbFtpkpLvgdkWv814Vh1EWJOmj8QU6eNadC
DreqFXHK2cpmXYiduvyQhTdkox8RO4XvP+BW+l240M0QSfo+GUE0OtArRKxYgWYuLDddjWjOG6M0
i5zEKCkelFFWG6Njt8iDX64v54XI828aP62KIqcBgW96dcrTpopyMSYvPoP0OS704ljWFp4vM2dc
2TtLS1CLpZnFbQEyvRW7CbSbrckZfvclLD7QdLtzU1qutLMwQ7pAGu9Ri7LnsjoJ046arti0CVRC
YXiVSzy8pibUs/2VeLo0PxrwIwEJBDbZhXmqhp+WG+wNpPbVqhfDwoDpImlwYEhULvH1yQRDA+qm
gQfQGXsWYoquz//S7z+vi0/zj2wyJ9Tk0JGDS+Op98ridpB8fp5kZ61kMgtLTNe7GnlLmCsKK+5U
YkIQHJyLNHOeG6u9KYqs3gqZ/7remaWWtERgynNpuGNuxwO7D9QMGdh7D0IdA7Rw+/z9ehtLA6at
YdGLDH4sqIeo3PohvPaOD+pkVb2zckVZmnItFTA7dxK5qiD8D4PspoT48/CmWgglFyvnwOUOWDrJ
wRqdtlEZE6es6W7aknwToD1DfzcfVuLj5dBr6WwHCFe7LC2aObZRSqVpdnBGtb0++JcHxwq01Yo1
2aP2DDvXInNOmYKme/uA6LUzjLUayeUlZOlcB+53ZgVPIaja0uagOvVIK/vWTppjovj3vmjW6lBL
7Zxn59O+44GdQIMFGnbMgz2B9c0yhtA2YDzAf81+ubKWlmbi/PdPjTjZXECfDWuV1d1vq2H39eCt
nEsLqkVWoJ3zsOo9p1w26oLQGS688YgkfJ+nThuZkHTFhtjw2jqNwlMhzca1Z4GF8p2lUxUYCEWB
CV3vmLfpQ5ayg9GDfUKhbAc+flGFCniAKbd3poTvu1OvhLClgdQ2/TgHtsTjPja95HdzNz0lnVqZ
I/v8jf9NXK1A2/AsaTMoucKe2zctuadmlcZVm4/p1i6L9LZPRgC35iKAxiW47XmzcWY6nKTfWVvm
VTjbqiY1zo5YmfdW067xoyl15yZsBuiBA35gp49d19RD5AfmGfXRz9mm7PJp5Wq3sCN1hThhVqCX
+RiZnNq4Wd/ZEGge6aMxrYTbf/eSC8OjcwSGsWIZ1EBhVteXDfytc2xLv7QfGvAVD3is6SOzZP1b
gLIUwIudKDcw2xx3lsfyI0Oh/7HoaLclec0i5YFA0xhmsfM8OEyozraPJaPtyk/9d3m+8FP1F0s7
y5OR9HidNw7Dbtqwvbnlm2JLDvA0Vbd4konmzY26qe+6u/xQPkIj5z7ZrTHjljakjr0aEt5VJDi3
DklqqJNnYaa2kEardi6sqOvQ+3M9Bi+cH/pzJjRqwMh30Q4N7mQfuXhzXuNPLH1aC4plPtXjcEYt
QtF1U1Fjm0BUwPzayQ1R7v9GQ6MABodXnhlDePpxZDA5HfJkZ/bF9+sDs7QV/P9+vzQdoNkU8hyz
KseTkSXqOGe9C1ooSJQQmuYP19tZCEaOFtXzxi4rP8UEQKDjrUjMjT8kK8WOpS5oE2AHkLUZMki5
DiK4m0GrGzyQLAErimd7rdaxMMm+9vMz0IODMkituEm7XemgCGB2/mvbrqmdLQyPrx1MQVr6lj/X
NB6o+wxk0T6j2YrwxdKntfwyCEbElhaPqwUf5Y/OH+y7vuoQVK5P7NLIaKeMaEcjmaexQGYG+QPT
uxlS9dw46UritzS52kGTzKBM4nxWpyD5MeJKTqcHUGdhQrUGpz0v9AvxT6fI+GWZDHRICthZ/GnL
HLJWCQyxfrn+jTFYB5RGd9fHyf73mn2pJW2r0ZRA9rKfQMYp6IGAxRfkN71d7BwKbZ5SwCJga/Gb
Un4nYsvy3zUElYUYt/5ZVWmWh4odqADfu3ip+ogF0574L1ma74vxWyaq7ejX0SC/pQOPgac7ELpv
G+cG9rOMQjgTVQ3A65r8J5cxbOpCVJZqs44gKmHxbof+PzAY65TAoJ5N+hhM2Cdymq27gR4EaDZn
lXFYEA3ABgJEEdbNt8qEzxH+k725bejTqJIfqXlXmxY+/djhsgqmBRyh5jIe7fmgoKjkHBheKP3h
RSUfTjU/eta8cRJIcySHGXZVM1yEs+CGdfVuUB8wNbFGwFYnaD3RPxX9KIb5yFS6NfM8CiZw8a2Q
y9eiUG8ljOiUF43jd8gdZWft/imkQVQrcOXrLYAlKo/H6VwefjPnA+CrWSVh0vddvnEDGUiYwCMB
VkCkDY2miVzX2Iw5UL4pjNbH/mAwyHRPReQO+8I/0B5GWjB/gBFbbz7ndr6ZWAc/uz+SRPVkhpLt
rOI5aWDL4tzAQ6m0n23rxUGKnBrwtzP2QjW7Tt6yqj41Xgeftp92au2yBGoB9WPto1QOe7Ei9TBr
O+4eUK9NVEjsPaxZNjI5CfdYCRjCkQgphKgiJKpR3m1dPAdb9S2yVhhiw+f3YQLstoCvTwOsb4PX
gz4vNpJuOVdhCqs861fr3DauuzNw4BZzFinhRCDObCD/AScYqDSlr3X9UjfDpnBUVPM8suZyIwXM
UbyNN32nxU6UxpZCl7tBFiVvZNOEhQJ78IdRQdq6fJL2toIsPZ1344T5yV8VhzH4M/ZyCHmCsDBx
DIeqxNVh13jo/fjDhzUUSlKQ+Nz4MMOyiUIlUYXtOIfVfNuR0M9v6z803+dZyN9JH5bBR238tcRf
vEYr58TkEKWcbK9v14Wrjg7lkVUqxi4tupPZzL88uDH20KDYUEv8HCYgMS3j5/V2FqKzzmeDLMMM
M+0GOi8JbbadWRQPJZFkpbC59PVzVP10l2qplD4cUBByepUeAG9nkZvD/Or6b18I/d7575++brA+
T9vEG06z+8dCAsewTiBmGX3t6+c+ffr6yHM+E9vJTn3PQcNr4JGz90HvQmGUruF2LqOcrP/hsWWE
5jhcQGBMqnSXWN4YddZAvidEVHcd3DZiiUsThwlx0UHWiRlP1/u2mPdqhzJuOARwDgP28tksEtj9
DvDaKVnHwlkI84Ay4PyTEpK98942IsJbmJvZsvBX7m9Lh57WvAO0Ve9OKYuLOd0P3GCh2bQQIJU3
cwn3xHIcKZxas5Uc87IiEwRRtByhQpEU+mWQ6GkyNoWehMBcR4JvxMyf3RqKRkPlfbcEeUsC7wAu
9a0oYG4FQMnGrL72kGPpCpmshpe0y/0gbs5qwb4RKhhToZq3slgX0hSdSpcTgLFaGPSeaGa/McuL
gtE8gq6/t7Ng5dK6sJddLX3wpiFLiI29TDr7UDTNremMa4WdpZ+vlagKkXW9fVabgjbMpm3eUDvY
j9a9A3fMry14nQkI6ZvAdCbEOSpttq3F/L3vu2MDuRZueUern7csU5GBi0hhlF+7GOgcQcAHfVHR
FOINPWR/4JDLnp0ETkFqMr5bZtutHBULYVCnCgoYYYB8Asaw17xwNodtD6/DqlxZWUvTrt0MqmYw
RO/i69J/n5IyNNjH9SlZ+rAWAwy4LeWlD8phNrGfUAe6p87a0/nSctL2uzFOwmc2wPNZYL5XY/3U
zQWKGGWAUo7q36///oUTWkeUu4SnjU1qcPlg4wlZpd3Qwk92RMZE/3L1JTSGpcPHpzII6hRMGuTC
TZjWVpTlMEpK1jRb/j2QXrgT6DDbwIFTog1Ls+NkWfQAfwcXVml5QZ5Mi+e4zOKEwNutAbexcj4a
lYTNue0OuyqX41vTgG8IKnU/fMManF8ZrAlXFt3C+aADchXe0HwjqYfYtSseermH4sZ8l/fGt9Eg
r+kM3hCreyO8PpNL1UQdnpvJnhlZAMPMzoOPrutK54mMtQ0nznkzTUJuRQPrQhDVgGYonfyDwT+v
cdxDP80PFISvNrAOruW6r4Qw8wXsG9CacrN47aaguRNFzbZlnc4rS2IhZ9BhgxYoZigdii72u1nd
dWXKH7pqhiPwbE83ONTlvnTr5gMI+uaFeSCpXR+kf+LEF5aKDgwyTJFIu6FNDOZveSil8g8S/sgw
gxqbPttN9MxlOO88aJCx4bc1CH+bcKZuOreufpgSwGTIzuZGWKap/cd3QFKRPik3I97uD2qk5JEW
MGfzM6P67dTTCLdvrzYFyG2EgWnQjr25qyDxtaHg14UpqmmAzud1A6lVenYAtcpDZtl4EWistD2o
1hR/KRWQj0IIfq+4QC7fl7gyQcYQ7myeMweHyXTbvWANnZHqTwEsA9T02wtGYm1M2P3Ap9pyj27l
ZHsagD4S1qJVr0VC56h0O/hL+nX1rGprfMD7bAHzuxpOi0kByRdPZRtSQzm8hCnU94SnChdGBlM7
uHRN8Ots61e3tnlEWwump55lnqjl0pWDeiH66WDwAVRDILXNPvZaGN/CgxOxNR1dZBv917anjgWf
cu4RKyewMYMQni/aO6YC1NSHYCdMfpTZ+NxRvtKbhVCgY8MlCwo+j1UbD0hntrWv3lk/PXVB9zQp
4wAKPvSeZ7jfXl/ll6nAEDTS7hTWEPAKwu/JiTFnmDbJLFu+VU46ffhyLtSGuV35AaBEAmWR1Mq+
N3PpPaikql/gv5kdXG6BP+x4Zh/1YKrIkJS0+Ss60R/ANMkflQjUrU3T9rs9Fe0W1nf0d+968+9K
ur2xslUXTlZdBZGUrnv2OSzj2amzo1UlTkwcJlcm//LyMvU7ywA3d7x7svpkCW93NjBlXhGhXBhO
8tv1Sbj8+01dTGMI8jHwZCLxWJk+C9e4dez5/fqnL+dKpn4T4A0h0Fsf5EnaASQoeXsq1HRjJmsI
msuDY+nA/9ZwyslsnT4GQcV6KYKhjubaNu6ADEgOrlBramhL7WhZmUAqwAevxwEJBMg2mzqYbVkO
SitzqjY8Z8br9fG6PBWWDvwnPHF7KE41cYLb4H034MHQn/P699e+ruVpI3EL0+1lH+egsOPd3oNj
i1WsRY6FBI1qpduimfIgY0zG3K05vMiI/WxlQ3qoUBFEGoM7fUHGYeWOuRCmdLi96mUm2glBtysg
WJnCbx7oTej5sfyJOeav0QmeZr9fKalfXsUW0a5LdY1Ro7XVYNxa68AD+OoGadJGXiPE9vrULPXn
vPA+VT/6xC+klcHXGaJ6qPihwms8AHZsfAibQArOsTLzYayMiu1KWTYf1xtdWG3k3N9PjRYNYOCt
4cuYJEYDk4pAAYRkf+0FiJwb/fTxKWF510FN4NQ1ZAMO1qZt14DB/7+/LyRHRNuPSc1tlTr4+OmH
Eb47oRMW4R8v8jdq44S3t9EPEe5kePt+OkW3O/xzfzzujrvbKLq9fbl/Agc1PD6Fv/f7v/unv8e/
Q/i329487I/HcH98OYbHvzd+uNnu83B7F8fb7fb1cMC/vsfPm0O8v4s3+E4UnQ4b/D/bTbw5nG6j
3e49ejz/b5tN9B5Fh+j9AMrcSsa8sLWIdnfzvESRUWEBplWW/6rKqbtnuFlFgO13EQ+k+waBpXRN
YXRpuWthgmDquJCmd+xSmEHP1g6eHHtAolbO/MtqUralMwRaBQ3zKXO9Y1X4u1EY8LqRJ5UXW4Zn
jwle03x8aJDXut5rK7Inxead6J97WCBfX/YLwVxnDZAS4AQ1dQ2Cee7cjx5wALVlFMgJsu4glGnt
r7ezMI46a8Cc7BoGop53FBISEW4cVB/lWvxb2Lr/xE0+7S48FHGb1ylWBG/EQwbL7W1fwlTo+i9f
GiEtMLhDa3LVKO/okCdp3YPTGgXJ4wwW9/XvL1UIdWg/HLkt0PRq5zgG8i5Nywh3+20mug0pINk7
VUfoe22MqomKijwkDfFDO7OiqWBfS9l0sL8UUwVELypRVW6HrLlP+bfrPVvYqTrMfzItRQu7xtqa
zHJP1VxtTcihvsL9K71JGkZj05jWYNhLQCMd5ctduG30aSBjmtPfvGYbJc0dqNs70gM4jyt7CDUU
vLMBBhXKwu626SDWVHyW1ogWJWCFOMNwJivisXb5d98q5UMLn52bQGX9S1pWa4KlS7tISyuUO2Z5
583e0ZQ7OfwSUMyuk+frs7W0DnWiAYSvWV9BfSauO1XRMFVeMR5gWdlP4UAgxs36M8DALK28Ck2W
QQJW+hbUKcYpl39tUfNtVw9qb7keW8NWLqwgHUxtDnWewFU8Rb2B3LQW/8EFXkWHlj+NYg7CCrKq
K3FwYWR1zCuw565rmVMdQy11XzkwMp8BSAott1rJL5a6oh1brkddl+BZDWAWPM2iFpC/2NDJiCfu
zk/ADpSPfBjxknh9Mi+mUIAxa0GrCaC7XHWIs4zWG5rIzQTZD5in4YmFb4hoQ8+1t9eburj20ZSW
2yQwpvQr5fCTZRgldILrfmum+RzOqenEbueqX9fbuThDaEdLc0oBVZ4ppWOM+39UZyps/H7bT3Ql
DC99XpsfcD1VUJdjeaoz8TGaxns9ls+220TXf/3Fyhl+vRYhhN3TwoDW/Sn3+SbvWOyT7EF1sOGV
2aOA6QFk3feSuT+vN7c0KVqgYGmG+x5MKmMGLuAEZnJfJZsAKLMZVafrTVw8dS1XR2clZuLlRgHc
swe1vg3rIDVT9Wt3zMvFYXz9vLA/nemTX5DeSUh56gZe7KTws1hy1UGa3oOspk+sD6dsBPRMUlwK
QuYb1hgqWPiSqHGT5hsE7umRkMo6OZ6k7zalMCW43u+FraU7pWZpDwlWYpSnnNs7VTLIoRnQ0eAb
+MMcq/lmBjzhay1pa4ZSgI6N2exPgdttLbcGaAY4Bqe46zPEqc7/BoDlGk53Yfn72oIx8gFi1zPM
F3r2DWKLc/tk8eP1biwsFB1l1A6OOZk+OLyeyG/qxPw2ni30rn974WfrKrxjCo8GcxZODCmvlw4C
aKbgf+jAVj6/sI3+Byw7ut3QTG15orX3UfKz6kzWPxh+ASo+K/5e78PSgjo3/mmp08qzp84p6lNq
WRBzcmHJXgJsggso/F12M/Eh3L9yD10YLt1g2cmzYCBzUp3MvItI+iSBUZHjSj8W5lnHCfo9mQsC
s/RTkGWQURRDHk04R68P0mXUAHKI87n6aZR8x2v9YnL9eOrs4cZxU2w6n4/bzCntiMtePNMZuFl/
MAz4f3TTFqBOebje+MIy0HWRK9hoUIbXn7jLhzB1u6itHydIyZXAjV1vYWFidDjJDCX6jM0NjWV2
lrgvqHHrZl63wyEuVqLJUifO0/ZpAIXV5V3RMhLjRTg2W0gxukd7plu7+RIVA1OkndAscQ1VmCDF
Dhwoy3DM8KrtlXn2NLlFtRnyYQwTux9W8D1LQ6Yd2N3cVE7nW7Cbr6u47/ttMLi3hmq/OOda8J1T
uMRx0w5i22ByA7XE5GZOfGuLmZr2WW3nK8foxbwQg6YFXg6DIddJIQRFKhkVRWXivsJeAkWPHase
XZ6rlQ4tNKTDNJqRJABptCTuPeD9Oo9thhRpR5Z/mIW9N3J/Lfdcaugc5z4ttGTCYwU3BwKJJuNR
Nllsm/amyNKfYzm9mckajmdh/nUjUzcBEYcK8Lzr5KfPpzBosjAHSu/6hlwIZjpmQw0AJM4W0sFG
lCcvs3ZGPaxMxNIPP//90/jUg4XHZBsTUfv8LUlARIPw3xtRyVresNSAttP9gUOrNQO9ngxBmE3H
sSVhusYjWvq4tsmRl1du6pDxlLRz6Ix07yik4e5alFrIk3WZvwlitOk0VxWE4gfnruCdPBkSNSle
AgEHAmpERJDv6rZI9mCa8BVy1EJs1AWMU1isZiMU7WKSwwHCVUfal3xjeMW7LZw15/OlRrSdDqlq
0UpvbE5MlDsm+ioUXv8wBONvp/NWXiwXlq2O2Wj9DjzgAexg+Ns9u9V4C7ezr+UOOlnG4b7nA3AR
xIxUWFVmCBJtCIezlQ23dMDrdJjJtnLUFgbzZHDxOpJc3LQy/9s5cjskw6GWxdao82Mw9Qch7JXg
u7CYdWqMl6StyFtvPo3+2TDN3TRpfijImnH0ZW494ri21e28y3I6Ibgbc8niZLD4YSB9/jh5hN77
6dA8k1E6t7Vng96Uedx7GSvbfDONMn8AY71cgW2cI+//vBDgZ2gBQQVT0yI3g3gIcIUOsLa5m2+q
OtmkgCyUfISewNo1+rLYJdrS4kMPl73AgAkb5BZg32p8CwAeqp0xdKoq7Is2lJm7LZTYmS1ebYcs
xGYraIB73b2Nc9zvzROvgw1mmo9PObTEr4fzhb3naMkCFPMdPgLxEI/NmVMmXdd+c73M3xTF4Ic4
S2i9vd7S0pLS8gZidhNECqFTSgvo+fmt3E4k+a68/munhw5PaluvtSExBgHEGc50ppmmT36nWHRG
O69gBxeCiA5J6hi8/voeUo5tZvBwctQRpcGVavrSxV5HiLSwquogXctiNTl/ZW3sUuOe1O8zBKdd
n2ymMT02Euid1oTeAD2YWXnbZZBNzbo9SrfR9UlaWA46iKQ25rznxgQzS8uK7H7c+P59S+qtdNYW
3EISpENHHNiRQUUyC2ITNuuj64VtVm1s90OoIKRWv/taP7T4ojynMksxws4YZBlnzv7IPr8fxuB+
nHi6MlYL2viujitwpF/JhEM+POmTgUeygv9gYXUEOqJdhvdZQ7jso3JH/2/LZRXWIy/iUin+5JTl
CPWQTKkdaw1ypAF0O1FaNl8KNSsZwmOy/OF5PViVAZifm8k16B402Ppkj4P38X/UfUd35DiX7F+Z
03v2gCBAkHOmvwWZTK+ULbvhkcqAFvT217+guueNiiWKM9rNpk5JyqSBubgmbsTbQ7SwH+fVDc2o
kHkLB0BG5BigLlSgg0KL7ygZxErstrCY5mWOqCSBFWlpd0wa3l23YpR3JI4HUHBp1gffDteAiUv3
mVkWiH5YuYrK4tQbBogywjO1tXMRB1vNfBdsQTefjfoL1xRAtzGMxkidKDBVKkMbLsluSyN/IBSY
J+Z/e3tOljbH/IwAawXNaQ/4qsiPDOIojiYNEDrjxIAaQeEkhKwc8EumbGb3/dZOu6q2crTQhe2l
DLNxF7X+Gr3bwtqac0QmUW1ooLsFtWqT7qXlP0Aj/Qg50c9vD9PChM9BJCRAVk6mdXmqaekBinby
9ftCASSq5SvDs/ACv+E5ZaMjOQduLypBbanDhrThNsrepydl/gZMMXF5k7T0qKOX5dqUhu1VQRSu
eDULcztHolhRDQntPsxPfWCzQ2gFxUX0ZK358pkf6hWnyZhm5cVegKR5qNG2J0dht2rPE4jOGWlf
bGVbMs/sWXTJeD/AmPTmIahYcqB+muwy1O8d0mv5hkGH8pi04GdRRh1+rMA89/D2uljYPnOoiqbn
tFXYvGhaIacotwHAOWZ+tW0g/2wmt2/fZGlpTKP+4vV1CVQg2hSNYzfa2pegJkC0czDV0yBuf7x9
i6X3mJmBUlEFPb+uOsX5TSwMF1kvj+hnCWlbn+ve+24yswASDn5IE7M/grJ5m9Xf8yHeRMilW+jf
E227spGWXmVmm/uBBlk3sVwQagDbx7orIxputSLclgVYjSy2AvVampVZDMlDYySdj35vVaK6bJEL
BEUgWViuxMELl5+jQSDFVsJ1bcBlY2rbDrIwtqGgO7LWSb4wSnMQiLLGILB1pNOTmm9Inn8no4bj
OGm/U/TQuaVlruyQJZ9lDhgfNFNL2xCJbvq1/txvzeO2PzQ7/eR3Tv1kPrB781rekLN/ovv75Cr4
ED69vdqWBnBmNNhgEZIAan4qyQ1LbsI6d1FaXlnKCwZvzjBJGJLQrKigMC7zjz5EoftxTahi6dKz
3U7RQV2Dv06hMFBcF9V4LyHz7bw9JgvR5xxXQOIs5kFW9scsb0/Kpo+QPQH+EaQjZt5tqtiKN7Re
50tcut30+xeGywZ+N4F4EI6FztjoUXmT9SGqq73bC+aG/ngp0n6j0RLuZnOEiHrhmkEGlXLuxprh
xJDuE2i/LcPYBf54+/YQLAzvnOsQBIFZKLU+PzXgQGGKbsGcsXLphRU3pzcE3Ri4xX34IEC33NkK
QFnAJXyL3b395EuXn37/YjQlkx2rmrE5KXR7uEI3PgzpmIGnXlvJWC3YhGdg3IsbxAIdP0JLcQPx
rYowKzTa+Dza+kPktFrwPh/9GfPy4i5BF0uAclBjA4fwNyNmHzvAkkTSfh6DtYlYmuPZQcM6zaQ+
03IQsw1bIykdqtZooZZyY8+YpxePT2um2piUzQmt+t/KMTwFdfgBGbnAsSzrqqiHW0PWD6XStyyL
85V9uzT1s7NGi4LIrsBlCJK5YWPm+lHF+YGYw/uyDGTKAL94Jy0staL3/eTUkWzXpdXgtuR9DLO6
Oefhq8IC3T5D3Zya+i5HOw/NvqTs8e0t8TrSDBeflvKLJ5cxwHmVCSPfNAaYnKRGJu0opTxJAkh/
W6RwQPxonIuqDdw8ioLrJlfqe1rzZMX1fX1q+Jz0jIPSNO4gLnny0aoP4TGwCvRpD0KLmK/xzr6+
nPkcQeSnA5QK+qI5UdJdBtM4JsO7KBjRVzg7bCDck7bpqHenUXugduCMAWiYjZVV+7r553OYEEPH
TtfqVXqytNyxMoJi6iNjmmvYZ14fQ56v2K2l8Zltdyi5WlWZ2OkpTPqNqTqvj7IVL+wZ/Pt76MHn
YCEtNHpSK+QsRj1qNiA6gaZ3gKDfRK7HLRtNP9cZGteEGIyjKISxjyETtbegpHkgpLK8wi7rXYdS
MjKtUnsKGkIdafPwinVN4yYNGvqJos2nVosgdKYL4ZTCJ4c69hOI9w3Jtoh64vFA5NsR+Dun7EPz
Do1FaiW2WMqLk5mblAWgTI5IibDcemzC2zy8Ma3uTCFIoxN9a7DxEubJMUOerDWfiLEWMb6+NkDy
+uvGhYRInaguR0mpr6C14jt54Y6Q5E2D2MlHNFV1K5CXhUNtjlsMBfqtgonPtIk7/RYIxthruWZ8
A4U3P4LrVHNxGq0J8L6+EsHI/Otb9Qlgl3ErcPAUoFAYbJcUa/mBaT5+X4gmmS9y007gmOPSefGQ
RF/S6BIwgD8z/X3H8rxbrMnzFDEgfDW9iPmj1gqy52Fq/rRRD9lQlJFX5uN1e2mS2VGWUGLSPsX5
GWTmEdzcG6QhvK7sN2+fCK/PAJ8zdBKfQUcLTHYn8I0cjFD3gir79PalX39yPufmzAoU8sDskp5M
ZuyaugBqmX6wRL1/+/LTYfv7BPM5P2cc6j0gBtMZH3bmthstCHZ26FJtk7McUb1vwdsT+0HmBSAf
faeFnk1GlXERIShAGBMnyJ9ICG/yyvVZ90VU5onHunCQ0l45rBfGb45SDNSErBlHmOkcIn+INwbj
RyIz713DN0cpWkXEstRHizyB7ksJIRWOGlfvGOCK6iAoKsHak62RdS29yczr0K2w6BUs52nInxJz
xyQUkd95aM45G4nOZMp4jmtzR9aP2YnbjZODU4Dme16v7JKFtTYHn0mb+egaD7tTWj354U/aGA8l
s8E4NVw/010S5dTVuDIzr5t6PgejhWOq570+ADupavTSV0bpyCb4hq7IjcrD1vEZu4rVu0i5dT6n
sIu6EGV3w4B9UdztdZwmje/4muYEpHFB/7FiLpeWwMwcd2iut0HArE6yNjy9Insx5R5DY8XvWDBj
1iyJlUd1Bz5S1ZygIfCl0codMayVKHXp0rM9PygtKaEN2JyMYrTuUQBDL3zVZP77/OE5xLTPeTqI
QE9PFNW2cvT3pR9c5Vrxvqefo0xzKgaMMggcq8HYdbnYQJLqw9sWZGFK57DGIPML204lOP760nep
oQYvJQkaV2KyxhH5ujPC5+jFqKwzfazi7tTJ2hV9ugmC0lH6V58OTs5WzqmFCZ4DGOM+UbYFOroT
ekH3XNlfeNWmKwfG0rWn37+It7B32TiEcXrqCnD5hg4x1uze6/4NnyMWmzCFQGkQwu6VjdilECB+
KEI79/S4CfZh1qwtoKVZnm3coRN6VREL/EU8K666fogfgNDyT21uxisn+dKrzDYvaMNVzVvoiLeq
vKVtvVEkgqSXVHeALq5ss6WJmO1im/tQ+tankH2oz4FfP1hZ+/3tfbBw6Tk6kcZgUG6soDsFDCoa
oBqsyN37rjydEC9Wj974yTCgd+AUdZ0jwTlMjfft3TkCMbNAaJ41dQvq2AYZ82Kb+elNVPUrTuvS
kEwz/eLBw9IQClQuE+lVvo+4+Zn76biypRZswpweignw0SLD1p6sNNjFPdmNmUQhP3JM7WGkKzZh
YdXPyaHMrCwFIuPmZNXiAojmnmfl17iUKyt+6fKzuCfOSRnICtzanJaOWVo7SnynZ+/Dl/I5EhFg
dpagQ7A5RXZIgHqQgZMkxoX4ofm+43yOOgQOpodO6ggxsKD8kslhH4OuFvydxcPbK3/BJMxZosp6
8EWd4Q1AIXIP9YPritJtUCQ/laV9efsWC2t0jjeE5u+Qo2QEq0NviqTwqrLZvX3lBQduDjcMG70K
KcWVe726n5qvC6u9q+S4G5lx0XRxtDjKnW/fa8EznUMPE9vo4kDS9gTEtwQqbdgxHUp/KOVdg0UU
dYsY8n+2iWbLolxraFhYvXPoITI04PrRgIHoSRq6PXSMAaYcCZRoQMT79ms9dxC/Et3N4Yex1plx
N0KjM8c5d8ULbbjSWZsQF2zR2SdQ/RO3aW57EubxZmhNlTuRbZXXsqh57JDcFrqrKWlCxwxtpzup
gAbrESjSDfo848cQZ/51S9C64rTEzAI3Mka4vGZhhhA2rVLhWClfKx0urOU5hLEC8YuJPvn2BOV5
uPIV+zx2/mPbVp5Wvq8IxufQxarXja6tcA8uL0Idg+j72/OwNNX0V0NOfQBQhoJDBKBG40rq+P3J
NFbi26VxmR/7gpSWqssS0s40A2e8AlGGE/o5Y0AXV+YxzbNy+/ZrLO312ek/hmYCOpABOIAIVGT1
TyhWeu+68hxwaLU6l4WOK3fFj55+qcQK2HDhiedYw1DLWBAXHfb1CPZkYNYzad68/cgL4z5HEIaG
VnSlxAEa9DlOzsa4oYzsU6yejS75yrgs3WT6/QsPAFXsoGYjqEpVqECDPLhUJ9dBJPax/d6hn9bs
i1voqktzBimsU1L5454YHT3Geb0W8j/XeF+xQHPsYGjYymzLBjOQNmLfonFuF6ZF7I1Eh6x2KsGi
jeRW54WxDjmQpCy2+dCGG87S/KDro+YUNFebEbVThymC3m8/TzU36DUL1VmTXap6GFbcrYVdOhc0
DsK8YPYI4ka7sf0PdpwKZFoqKEOElL9vB80ZjdBAWMZFKGtIBRXQfUalaK+RMVt5gaXVMjcFIMtJ
y6BvT4S20FVR/TkI7Y9BF+obv2rbd67JmRUwEo5zgLUTn+1Xmn4MoYobil2b3r29rxa27ByRxoS0
S0PDgon7x7z9Xg3VymG4dOFZGFCUcogg9tGecu0KzDFuEGQrbtzCuM9xaGpoSp8WYwuVZlCekx48
45p9BX6vSztYK2Z+6elnliCzwYRFfMytTbuH0B7Omd4+vD3iC+t+jiajYSwjYcFI5rK8RbVul6vg
oUjMlfWy4FvNqY9GgSJyAiUD1BHrj4Fhnwrfv8Q6AcF/kX0Gb8YHg0XfaYuC+dvvszRUs7BACXDD
2YicTqS4pPKnYa0Jqy9deHaMlzVBc25V48LBvUl+2MFaZndpAc03bhmUAWSEupPi6AJpErcLL7IP
NtaaJOrSk8/2rF+XPc5uPHla3LHmAcxwK0t/IYyc48WSwe5TKByj3Sj52gypGyepkwXQCMg1xDHv
a47lv8HGwIso7Qo6GAyqgG1w1vPY4fH3dy2XOVIsQuYqR1skkEnQSbD9T7X28e0LL43NbMsqFmgd
ymftKbWrYwVrg74/J+geq4RvWvBxvn2XhamdY8LsskRfMrrUwS0N6ZE29ECYtwLQeGbUeuXwnhMT
WUbd5dHQ1ic/9yPm8KpKIYDQSLeiHXcDAemqVtVi05kK2QNk06udDArpQdIh2gQ01/e2zCpgyfm4
0Vrb98CBjU79RvMfIHHeQWYD4KuY0AIfTuXBChLxoy+h9IiwO936pmEfRp+LK1i+fFcliMaaPIb2
hRyo06tCugG3f7w9jAtbcA5GaTQJ8I4NI1iNODsj2h4GEDXSsX+UTbtyPi8Y2jkmJa+IDjl2bJYO
dO/lqD1aYfM5TNeouBfW2xyVwqg+mFk+JifiK+bWhN9LuHU+je+1MLioql0jYFtYcvPivRAGBJxr
lFbaIdqmzbBTRvD57WlYuvQ0dC+80ToPNNGECMSTroAawRfiP7194aX5nW744sIQYOrGEXJ9px58
ERJyGr3yshxcmTIqg/u0yfnt2zd6fZLZnKneHDjvbSaaU98EG6KBQClvNqn95e2rPwMGf9+SbJ5y
pGY+VFRYqKOwJkArXwYws6hQdC6KwCG8zbd6BegGKGrlQy0afzc2TN2IsKeewZnY+3rXu0lHU3fU
2ei1TdBtQ02q9w3zvNlG2ZDEtqKqPnFLGU5iV/dVXj2gkdpr+/x922jebgP7QIbK8ivco9r6cXsl
wvwjkPprtAIL++iZqPvFUgEtLlB8ZoGsbo+xKlnMvDEEMK2b6GScODD0yG2hjOtCOE6BEjATW1DQ
hE8hak8HSCwGO9WDbKwZeXIvqzQ7mBBcdBSpmEN7zfTKrpW3/ci7D3o01l5ntvVV1qS6C/hLv2nN
wgAVOOKOfDDyC+qH5TVF3P3RlwEaNYNeVz95VfvI5QH5XWdde5WONrTHqaWFblOKfONP6jZ6FhoO
D+oNTT9FxO7sjazb7CBiWmyN0ajOdOi7Q+uDnNpJlGGiIkTG9GMUGcF10gUKzXbIs1hmYnuplImr
t1l1I8G1fm35YfHOHOscuoIuCuRDUrjOrJbeUKVbKaiTG2uMuK9TmqGVZeaytYM5mCFBCj3vSMwd
pgEchZJIfrTHTuz01CAbBKco1FuNugi9jW4o+rd2tg/mghKq9FdmkjUr/sACiNOYFykzlhogiqvb
M6W1/cVnMvE46HAemmRoITsUEw7DZGn217r0kdqsyw6iO32v/3zbdrxuAo15ERMq61ksrAK350X0
LbEysYfKF92IJA8uDGTp3tv3eX3/GPOKZtzIQJNN1Z7zoXvyk6mLNzWcWg5fOuIfdBCCbN6+0eum
1pjXNaUyhi4sg+EMMtBwAkHWHi0T8GCLaE3a5HV6TmS3ZgcSGcJA+nrRn2XGhtGrIb19r3UhvYqJ
NX6w7aC9ZH5knYYw0j9n3KA/oWUwnKE4lFpOkilyZxEOVTVL59oaMnNpgGdnmdVFUoYQQTv7IWhO
wSt7VgIs9UqTt7xPPuWBuWIKF4CuxpwMW0K5pGRDHZzyvNmnUAVLKiiCoRGqNnTPAKVElNq7ZDgk
8qeka5CkxbvOwiGQkcZBiQbWkyIQmx/NA9EsRx99JxXJERBb18qrHUqFm0pcW4yvJPQWjlZjTsRC
wKJcZnEcnHqhbAD00kD39xEdgBbLAq34FDa82HRpSkIorY1l5NWJyb5IW+++yyoCfLmzWdjuQ6J1
x6zWtS/gjm1rr2jN7mKFff/tedX/+7f+P+SP7Obvw77613/i529ZPpQh5EBnP/7rIYPgXfqf03f+
/2d+/ca/dj+yy2P6o5p/6Jfv4Lr/3HfzWD/+8oOnaqRwbpsf5XD3o2qS+vn6eMLpk//TP/7bj+er
PAz5j7/++JY1SEjjajLM1B///Onw/a8/6NQj/u8vr//PH6cX+OuP+1DJx7wpf/vKj8eq/usPnbA/
iQ3fx0IlgEIbF3av+/H3X4w/gaHlBDSIaL8RE65FZWUd4Et/otKJD9umbunMsiagZoWS7fOfIJph
oGw+/WtSauh//Nej/TI5/z1Z/6aa9AYSdHX11x/sudj53x4bHksY9nRz2xKAgbFnKOwLtyKNQ14A
8q52cEQvvgEllTJz7CoYdnmreZmIE9cu7WJrljk6oxNG0JKS31vZeKogMdiHmTMafF9owBdVys0M
kPxDQ7GS6FhvQ21TJ2xr+Z3aydLcmxlqfFqPSxSI09pio/W+4bDe3EYCQq2tmZwzwfajnkCNqCOO
zJQbFSDWsxK+g1aRazSpW3HcKky5Y2tOVY5bvYvvCi32OtCPpuV9jEgsztOvVg9FK9gfNw3R+Rho
fG+Dhbwqn4RlXgYNGh050Mcp+kuV/BaZUJ+Keep2AvKBYW5CqU9ugW/f1uyutOjtJLehFN9HidhS
0cAdSs7TwxSFuQWzvAe1hauWKbdCu07BU8/CQHK54WPt+qG1HaDjF4KTplXslvP8M47ve2WPieOD
XIfFOIY6dTNdSwPrjqiSrwBg7AvyaInUU7rmxbZ+K/32yhye6olwREs81TcbFV4AXnKU+DCEB2nc
1Vq9scBlQeq7utzwwYSQiEBrBHQoAr7v2R0kD45JsC/0Ef2S/gOJDbUrSsT/WotG0SGAvm/fuzYQ
M07B2H6aXau5qWW0y3y2T31rE6VQRisba5MNIXMUrT+H5YCUmToHoA1xhi7/UjVPGXmKMVKanpxJ
3G4CaOegcdtMTRdPOT05yXVXZ9AYLLnLNLbnUXbT1gp06nfTr6apmb44tGwnCdvpVeJND6MZOqgr
zENdyO9g+7mFwNfn6fOtJq8Kpn2OtdTlRX0VKHw2KnJIJSKiIL5n4ZCoNchtxpOMJuDkeEiTsv3Q
teBtN92Q3CXNncqg8ZN400QMvQ8KtxRqZ1gHQnPVgx3ynUHozuyFG8EcT/uEsmbT6WIrGnPLsBy6
qtgJtgsFP0wrBoh4J+ixhlO3bjoHlmBb5CiqRtQDrtzh9sEsv0+3LxXfaVTBm008s6JOEGMPYr3L
EirU0M3oSqww5YAM3qPoFhM5CP/aO9ko8FdxkPenN7VuXlTUXhWN+srG9Fz5kOLpxYMeBsBf1xsm
TjYw+9OaiAu5zTqsCdF/LMBJPa2PIU2uGHcgY79t6tRr6tAroUdqWPIkE8x8gK8IyA4NmQZyZAic
pqOroE+AGOIMmXnDMer+CoZrG7LWqf3eSyy8qxKXOuY7XmJW8Ja273tNbG2nWZtmNKx9r6BAroGf
tYPxKCrNG2h7Ne2YvGlAHWJuIZULrSOyaXuvhdFoLXFINHOb6enZDjSvz4PtICHdqmNvS6fB5mjo
tH6sg2+p+xbI/UbZm5I0V6aZejrTALXEeg9z/qwLjb1fZNjaJoYFawc/ZiPShc2dMTSbMUNre2hu
A3kZ4vaQivRcltYhYsUWgZcB1YeGuCGEPrEZzM4Ft4KNSCd1mriIJsHQr36TN7s+5WeI78Ayf698
+PQwyGfTTs8SHKW7NMvAFQp9RnRsmEeF79ilNJ1MBKaD5n3IjCbhJjUDhVVabvVJygzwV5RommCr
0+wSdRZiwUBQ1x4gb9ZKVKVa39UA43f9PL+mFrRQrZrvadE9taNxyPXEdJ4/6+ug29Vl+BCq+CZg
cbAjdhlsaTdcVdS+U6kOeU+r4Bve0diV8C0zvYRijkVdPgzKrX0JUw85na6PTKcV7EbBNjnMpPu2
SgdXJxAwzYXw0jxpNsD3SacIgxRSR+Lr83Mi51b4JMV7UkxxMTp6aioXzNg/TZVOjL30KtG7cK/x
4EoS/4thpWqSXRyciptOxDmOm6Y5Wmaeb+3R3Fh1rXZUC+0NvO8vRat2EcSptkXn/+xaMFIHBoXY
q0LlLAHxWAoC4KQiBrrTVe/iINpEaIvC0MACa834TR9r01Oj/DSAGWmDgHnTgdHRCy1VIGWBu/X2
FpU5CLGyfVYrNynDLYj/v6WlfgBTkwtipc9gifaytD+TUGxEimCVQBE1Omh0DS41a1j55xSnFteZ
SWxggmYBpRaim0ki4b3zNbEdoLo6WRCRIS8KazIqepugRinaJ8laaNP4nmavVR/0Z6jD3JNAssY2
qI6aMp/DdI3UbEXSxNlOt9kutfNj7net20A2GDUt5/k8xvmV+I9x/n06R/tKbEcA1Z2hRNxiRI+M
6x+jlN5qOfRqtaD/2CW3eSd1h3PIS4MwxSns7Ac4AU2SOFw3rquRbiYDjW0rouJGpKCPjluo54pL
2LDddJOIRi5JH1qigslbgF4VjpbJKMpRO7Y4CMYh8SZTPg0UGzXAl9mO5Oo+bq0Hzp7SvHDJpzqx
DgGsbY91z5h5UAINofIgWvW1g1UyKyzwFt+HocupuR1rcVC6RNuFBLrP90rQWIWhubcg+Tv9LGJ5
ItZjqOtOBBsY9XclKO5NpRwd8rvhIA5t8tSNEMNsnqSB429UDlIxN2Zkup1+101OF44DkVJnugYz
+Q4Ni+cOJaW8y+5tK/6p5ci1Tq6Crh1L4yh782JX3aXAqk1Gj8fNGbXrfV8CPFQW9kXZOIRSzatA
u9gRb7SNPfii9tEAH6zf4dRA1ZsMV3XqOw3nUJ+G3pc9iIeuxtKyop+hRJQbUuZK396xcfw4OVIo
1mFokBMHMbsWpp7kvje9SgnvoEk8H/Z7GikO/09AZd2CWIupnqBSfa4r9QVk5x5jTyD/vWgW30oE
ri/c9H984Ze+769x6t97Bgp0BATq2LBYuL/mXts+qJKUD2jy9MEahwZwJ2uDHAY98fA4gbbWez8L
1v++oSA4QzlDXC3mFFngNm0bOVrZzszEBaR7pwC5H2GxfafFX8kk9jbqcEPLjcSxMR1+KtZ2A44z
eMlraeDp5eabVRDoawlGbcrmnRV2JRmEJs1s17eQmJ7cDXiiAwgvupq7qKWA2hpHogUvwTxq4X0S
aMcxPhOj/shoeo4ox4FmuTy5raB/mVkHO/s+oMeAd9sux/E6rcrgW8mNndlpXpLHO7875om4FKZ1
6HV28bUSVOOfaigsogh4ALILAFjLuJJggMO206jYmnCqKpwNFFzqINv2DCzzCvtk7NzStB3VKmwZ
ecIaAVndfW4fJ+dZ+uDhxytM3vbby+W5xD8fMptTgZBNwJWZ92ornULJm2TZbnLrEh9bO8j3HUp/
zIYMe/4Jy7pLnkZDbqeN6O8a+ZkE7Yb18CJ97MbyCRtd2KnXm/6zO9dHbD/Z5UZqcFDh5VG27S3Q
n6a76nPBesillV4fjJeu6txcss1041gTF2qkrmax3VC3KzmrZ1DA7y85BZdctw1jDk3qbEli1uAg
wSRMEUc/sJ0J5vCsnoIdmLdObRPIVUQIzRqVegE6TSl/gkKhFwdPjmWrm0ivN51/R8rknMCDRiHT
m8Kc5ynM76YpmyKoJIbUW3rIBx90MWJLOCTgqgPoDg7TX4Mex1i+NoXPVcff3s40oJKEYwqax5NJ
eBHsGrkGoXPeY9VHyVOVwZFhB4sTaFk2hSMDKLkz/wh/1hEItGD/sLYa/sOI9WuWIi6IYNIHzQPW
B+Rs0KM3knOBBToZbQhoYWEKNCSuof6ezcLvDw3GQo66CiHz/iQjKZAGlxUeGnZ/CvF6rd1YJne7
lO0nszWodhOn7WYEoEYrnFzEZ0NXHrHFxRAwosmlY+FBYwKRx+cmxAZszCvruuyfwg/QAsNewUGM
SAuS0I5e3TVx6k27f4rlgT+98svgY4ZTcxh1p7VhjZRn1tjUJgLQ0dgHAiE0PkoCMFVA/q7GIpU6
fpfxLdQdPk+78e2dONMk/duQ2qCiJILB4bHmpZDEHP3YSJNsN43CFA5MbjnFLHCdOpP1qGM3dEI4
9B0KwmVJnShRAAHAHcArkuxLF32YrJUVKIe1ptsgZlt5xAnN8dukCdOCBJwFt2zegcfzHLkmKJLs
8t58DkdwKrgY8SksnGJQqDjA1Ui8oU/OEBP7209DzGnwU99/LTCFz+kADjOIE1tDFg9BUi8QHiI9
//azzjKL03AyghSQAG8SNwgns8TmiJFrIVSb7YzgNNbGXVY1HmQOIJ2GQAuHPXhR9ui2n/BUkKD1
jFoBEtxcTSY2ri+sizdGsaZ6/cphiYfC7Bq2jmejc0xaB0lqbSg5Vj18Lry4O41cKjSvQPpAytSb
4m2s1slwnsc8uzELeQKweK3nbHr5Xyfy1+eYJvqFySio7KH6hoMyHkt3TCuXWXwnU3hW1h3ms+O6
k0XfJg8S1FfO5O5MC9HSzH11GwMGbID+ObaZO623JmzQBfY1i89ppePz12F/hbV8FNVT33Wbejjm
5tO0l6wYCRhkk4s6cIdKXPwy9aYtOL1siyXdwmFo+D8VoH9SqP94RLNc7ezH/0nq9ir8VmZV9rP+
v5C7nXAzy7nbh8cweVTfw8dfkrfTd/4recv/xAo0BMpFNrWf5T7+Tt7a4k8DRUAK7k+dwDBPG/yf
5C0lf2LZ6s9ZVWHAbCMY+yd5i6thNRMbdpzCAYR5+F8lb+dGxrShK2wzaiHbgCrIvJmU5E1uj71W
78HIZ7sq7CTs+EBcKDdnF4R6l9ou7lCZja55nUD7Vjeo06bQ5ohH3/w4xtqVhGIHmFnI1762AH6l
UKvl6BXvNMgJE16Fe9K0H+ow1M9NzcjZGkrEC2PkjrmYXMem20HDuPga33exaB9onZLWsUpGjiPt
rT1AJZsePL5X0cShG/fR0QhodT0mw5n1ZXSP3m2+DWMm96HerWCrnzFeLzcuGL8NMCEhf67DfPwm
zMDjPGhVEtT7rIvCc2M2/RUaCfqaaFdF0DaOHPX2yNpouAmR/a7pCMdOwqDEtfRxiHTNFr0Q6a4s
YuawyB7uA+FHW97V1vbv94wiuGRWZ8mrEowbu6plGvDnXY7IsI/gAWndvZJgDRqe/1dla+Ifv9lt
RBAURyDXBadoeZ2DmEXWNqJtpvhsxD/CbPOzEQX7PPe13UjCT7rF8i9jwk8Qh85ck48t8qxB7pV+
AeATHNUrbqXlToN2tqs6k55CW64UdX+bBYF2BQr+bURYOoF28AzeGtv2QFUR4OSwY9hPkaKDrm+q
60wmqMQmYF8t6vrabMP0qsDLuD7UDe6GtH4sDWVvS06bKekrnGL6qD0EN5ZZ2B/aGCqYpdVuqyFJ
vChGhtdOkPeC6MZwU/ekOGRIHCJe1p1eG63/R9h3LUmqa9t+EREghHvFpKvM8qarXoh2C0mABJIw
4uvPyOwVcffpe+Pul4rMqjZZIKQ5xxymSl027UTc0f/SRv3lhJKk+PUo7PxTbAMpnA3/NiYF7SuN
HPGB3grlB6UvTLi3faBKjRCgFzPFFg734DvlgaefYTsLnZbcokvU+34hAxZViRHbEYcrz+06/3IC
WmHtEMNrSD/cE4sVm9isffY6s1tV3N4FEQmBOwSwOkfbcXGziGFMvqp2t1qV3XHSStAh0G78x7b4
78nwn71ycL1P//k0IXcL+2BKfDBt/QBd7P8+BpuRRgTCwnkP+5rT0CBVdwzZi9CCv0yQ8ZaNg5vu
goC1Zp0ONZzxU1PzX9OWPExk7D82H4HvOoW1d+DV4Z2oZ+8EZvt/S/i4RSr+9TEjgilWAhAMTczf
j0QAo7GYDuO0D5tgqQYY8xe6Weeq89pxd9sDkAQucss6irWGZM4vhhBiKCaQnu7NCC1f0x8N4/z0
5xGXTmb7cajQSQA/HF1370WNeZow3BrhFfwSEJBJCW/47rYPQKnz39LL/grdxgq7jvlQAGXXfiyD
eOB/X3gyZry2q5z3k7HyHHHf7UcEPRXTFvc/YRDvig7beWMe/IEjRmuc7Z7Kfr3A0/BFTzt3Z7NQ
A4bx+yfbNeywZU28d8F2GnSqUUzp6CUZ+PhfSFDh32XT9WNjekl8n2aZn/0NBiJ3TROkF0x7iSHe
PdyO0RR48xm0yazsR8C2XjrpNxYvSOHotidF4ne9So4/IH/UXjCWIvPqM5s2nitIh74UpiB+3OU0
8paLogu7GyXdsRh3gyXxsIt6FNXZEr8Tp/uf3QwEYGkOMIkJ3oIRAY/1+N+8Yf4yYL3eGRzgMZ4F
DGppmP5NKHG834YNJPt9eDv2xmLkInzL+gsg9OAZf8tUrpWY6yGo6XiDxG0GJZtr0iec0uN+lOly
kV2AUIH/gmz9ZWL+56NlJIwinxKUKX/7ykiVgP0c+nqPw54el75rj81izYnB3KKwsg3vYNlwDD2q
Do2TUxnDGxgO9LAbXLu66GDpUfk5SNTD5/9/G0lxdf7eSDKw3KFopxRnV/x/HctsAeYfQp+919Yr
J/ieJO7EFaYmgy+yk0S24RytL2yYVLEgBT6vE/feQwWZt2N/jFkLm3IAoZmeD9RfrihTMANzzUxl
fVAnlb/kZBR97s/unQTxN0YtNl/YhFfLmO6MjjCn6ZH66V/B/hGUzoIz+Ez1ir/0i/WPemh+Uwyv
8sWlSQ4YCk8XImJLtCnJDj5AcQnb5pJ6RFzJcc+YNouC+NfhXqb6nM/jB+OPLhy7cmXeQ4Plk0eD
qMJusMVC5a9IDV8CpvuKZA/TvMEfbWTnJFCsqrUfAVoYvVwCPTwna4QpGnEsr13ActGPYudZOCRw
hni5K0aSdF20y3jzyGb811FvfmXWe6jlBrR3IUVHf8WhYmW2fnjONee59w48WehDtD0Gai6CujU7
ZloHNgUsyYAth2CvBI+rd2qeQ+k9LNoWZARKMjleHzmBGY/Ffx2tdYEAF4AmCo4EoCfn3Slp1FZu
8ayKvoafDev5HgTwJWcJDrBQE5DYw9yoGId/4/NcsA0oRjPmM0YTuGgcyk8UL9ITb9zMQL4BkE0w
3Z7TCL9ukOUi5PNeikUVTH+vdVByDkxZwqZ7F0rcPeFfUN0AbvDe/Cj7YQOxm9Tv8Qo7NQTj/9WN
JQmmDxFDBKBmuuV0yH52q86DjmS5xj4OBA9LrjXqIBIJJ6N6K2o1NSXRHuaDkf/PGpp3f9Dk4DW6
GFoT5zVZxqKJW7gdRsI/KjhDMiffxeTn3UDvZn959VmCiJAJNmLJmCcTJt5UTN/Zkp3iNgQIeJYd
MrdpiWFcWMDbeKhIgyWc8vqSyBQztoXskMOMRd+NBehrX8T4Ux6H813StRtK9B1gmAzDkljmLO5M
oYOcI6t3ZzI/9wPv1dBpqYKBQ93phSD3bUHBMf0KGIReDXtyDlM0gAI0D6n6cs1WqtnBKNg060G1
M6kCkJ6KeNRA59YPUEXpan5S6jCOifTHCO+letJfnNqzBu2hhNfU2xg0X2pO3rXbjuhNKsCpPSIY
5ZwP9jiq4UfTAqft1+mj6XyMOGx6uLIhSzlO4PKD1zlmMN8d4XlR+u0V8OwtIsMTLPVQb3mdTZU0
KCWtXO/6K9Fsgm6H4ROc1vUu4Bt4IbH/CvNRhkEojEW8iSb5FoAzqrKiT+18cBYfH9KNtqjxWB5W
W0FofC9UIveGYH+Y4u1b2rX2NQbvNIph1lojpDHpMJnJvkmPf0Q0aosULU0eD2gVTPwTJdq626bm
kin5aBHMVQmEmzwnQXcYBxW9U74C9UaCK1eNrdYuSL73F5/77MfUS1VNZktOHLXjGXjdSayxV3hL
Qx6sBW4XaN8cZO35j6MhroDzZfRqbL9D6QeZdGM1AHQc4q2OX4PrRoR9w3uhHAEIQOqTXz7DuDgW
/Me4PtUa9mXxsrJTGw7wbfCfJSXuQ4EifJdStRXZEsbfYCIzFky06lwHM32/KSISEAMCy4d908TT
YegwKGv4EHyCgXz2JgFhlmPJObRqLNYm8T/9ccQDr8l4LzavuzN1enBgCz+kCRyo6kw/uSGFyYNn
PkCPBElEb9+GsQ1AaaD+c8JGWsB/G7PzGuGMDblHkrx58GAJv9s69oa6Wee3q+cC9z3D/OmBAi5/
zOQaoZvl79v15Oqa0OQ49WDf5QkYyCfdzyVJPMzP+bl1rY8NwbWnaMG8ZbINeTIpEF7cu5xdU/ri
VXvHtg5+wMIHMlcWvS5Rf7nV3PEUhbu52aC9B/QZ13o4zd6kz26h+gxmTigWNIKEPjtsvy/GzGHV
ryGiYVUZKYzS2zbpX8fQiCfd6grcqnY3bUFcLTT1XpE0ESLe7U2l6XFCUNLReRi6h8bPPuzCn6EE
tb/hMnBYBlPfcYrpaUJ6NPto9TATjMPLFrJrItWqDmTq9InUWPpL12FZ0zp+3NZRHWZhoJXZEhxy
rO1f2zR4T4eA/Yh44PLUJetjSgFANlD3ldID/Kb7RF2ympycwc6Q+yCPLMOafKCPPHcJdlPeJ8OT
lVKdMkfbXSapv7c43XZT5oqJ9PI75AFdlaIeO2WTFa/S855v308hbAE/ZiLlyJopBxXXPNBuMA8L
78A64ozmLNtw89uoOydetp9YaB8JAbcH7QS4GbW2j8v1eyPqgZPPw490C5eiG1RWibFJ77vrl9sr
0ATakP7HNyB2AV+EJuD/bDyFQmwgSDasxcPob/9+2RDUUOEhCYrbDwLSehiJdms1ppuD3eXozgQZ
rlOuMtBnuG3ubt+zePz//PT/vI0Qm551y3Dxsl1jTPCYdDhutQuDx8GGAhaJkz2KlsItZF40aoGr
xWablreyshcBamlIICuF6uC+jcaXZJQWVA1zBlc+EUXf8QFYx9IUY9MoBLOv6mFhsE5JV8KfMrVc
48WvripQC8Q60E+DhzPpVuStmfgDZCRjzy7Gepe1HodPr/Uv7SahD2ixEBGtDW9C+HHuceHDGLO/
AAydqZrbZPtKJo051tYnr4QueTAjDQu20iDf+al8o9cSYpaPAX0DsGieaBRt93DxLVEhYsK8eldv
WnH58w6MFnnoUQlYKLN17sUh1nlK4qNncezPCRQBoYqaEwNuHzI33uGp6bpdknYZWD1al2mtxrvb
l9uPg+ufSfVoTs2w4sjD4Tb3AcewhmHi0/KfqkY+O0Jy40cxRR8LcPa7RYgENY3+DdlE+jAqeVAq
jl5qB25B5DpWwmtrzEnWhG8k1XnbuOalddQUwfZnJwIpe32sgZvvZEKbC6pkWaFDgephjsmbj4mF
9AD+xxlr4eodDsgZGcOf2zqXiAGQz1Kk4BdIlLgZ5Eatzhlpsc5azGYiIp5JEvoYOFkU9ZkmaG1W
UnZrb56CNXlbYgxkEznpO8gnloue3rZtwdjewOmsiMOJvYTqyg3xJEiO3tBUt+2mVvw36l+AR1MQ
75UYX9SQ6XO6RXvVXXsswPGnOsIRIbpQVKxfAPS1DsMot0lQgNQ4H31j36i226Oy/m8ajP/MU9g+
QDZ/pSLS+v4aZA2SaAbbYTDrqnkI/ZNC9vNLQMlXI4SCA7nlh3gOX+zC2DdvCJeS6uAZBFNSrsOs
7qM+Kf/832MQamT2KFU0fixRLS/Th2wfFAxLEJZHZxTlqXheauHnQ4fO4fYWqSVvf/56KGVQQS5m
npCyNlVrcw1onuIZ9aVwVccGdeGG/wL8M+9v7zCW2yq+SnpUnr+U0vao022XncJ09XaghodlLyf7
LOr+2Q+m+GxH2LIF6TbnPA36Y0eL2K38m4x/RX697cH7Ah8kEvyRpfNahLYy3sQe5yhElC/nF03n
oCJqml8DfIbcUchmmqFO74Fm/AspjX32HUyZ+BdF2F0Sdyj6pgEzQI3T4v4J1rjrs7HNMb6eDyKM
23+vnI+Us/MSh0lBkIL+EDgw16H1x40hHxvsSIs5wgA6spLeW5vSeyaBM1wPVGTWIFUaC/V1XlN+
lBFoocO4DO+0Wx9NDyoVnaU4N+0RmzoVOV5QGVylw/6hhR10TZPlDda+5qLxUOZBggdmabr6wFsQ
Vo2Uu3Rm2XlBlZ9Yxi63LxEVj3/66ySYdy0+JQp1PHwR8x+4Rtoinbr+CBeT7yKL8JfjtN3PgJ0K
pFxphDUCM7u0fPaRLto0RzNmvzyrT2z6ppeQf4Il2R0iJpYiGfWvbnTRw7aKuoqatDnK2r2gpu8u
He3aHFXN+Xb/W+L/QxZk41nyrrPI3SNaDURe15U3vBVVXJj7k83brh0/Ifp2h4ANFCl+PQNmKZdT
RNdoR1YWgkhL6l2DTb7MeKKfUHeAn2SW6Hh7e1uet+/BcAKp4aBxgFJTr8c69LYSCnWDumOdP0Dc
xjVZs28Qp66LtCfwvzCsX4bwTeGZ/vNWK3vlanRPy7IkhamX7vX/9QpY21vUy+TudgaHUwqtLBvN
3YrLTjh7agJ1iZrBL5oW7uXRmLGX4SG8Fl+wegYXQ3dJ7lCd3m09mr0GJMJLP7o3EXrh45rV416h
Kc99Ara38hL6tnpyKNDc0bdFGWRS9PzfV7efXv7szd3YZvsgnDEdFWF/+gOotkO7VkRuaseUbDGR
E0O7G2iEEuQKyUMmm+bj1PKqA70HvF8IJKoFJh8oMjod4l42LDjDRf5jAW/5EFqSXPrBJJfZtttR
hd0lYeFsc98JBdLg9BOOLRwYFlrhCwF3fPLVfTBi4EIo93BAjur+9j0y6fTUEpkbNx5W4cbPHtMY
PE62wahE9TuMF/zyhkRuAVoQGcK0poUJLNiPo3yM0hYtw4wuZEDbXBgaBmcAk+Y5StUXWmKEeWkD
UD9LcjBrm/uuBmMkdvf1tPz7BXIqwANX4Bj1BL34kft9A44lpCH7FewaeOfblxV7VdmbVux9Lk7t
trgvOfiy/LPC0TM+SbvYEkgNnHfHIYWrFSCIWH2ojnv37ej99nttcq9N/YuLuD7MKpKVYxgnrH4C
vZygmIuOrMPiMBgxrBHUpgiiyRcQ/Q8eZj73CTFTsShEyJMrgRURzKPZCZ/xsrPZ9pp14dPYPkFf
/6tFvvZddD262pnOJyUdnJaubJsV7aFAMMwJGgF2kXEdXLkZ4WHwQRDtDENxsiTq3FEmqz8AfatC
7Nbblj10daT3iHWN8hEI5P2G6UFK4xV0UQVXu8lLvtH599zDilWm7GELRrLvW93uQPLddp01OCYD
HIUgOV9RPA88VnsbAC1wsLuyNCQOJoYbSuhYRcG1l29WdQ+Tq7sU4fAPsD2QJx84dH6rFZoEcs0l
FI866lKcg0tTBsu87ORI3Fcnm9z03am1KnoTMD2vNsTf+DawZ8SSmcvw2/dU8wPwASghsz0vNMGB
DzN+8ThFDP2WZT9wCG7IFsru1chllV63G896Xel34BkNWI8WZKoZpZvCAzlfP2q7zi9/ZlqElVLG
TVGnrXjcqNLYhjCN6Ykie7SorlqAdeZm8CrcHvKG2/nba6LoBS6Be5ShwYlqH219yCcwq0V9ZKnB
cXe7Wj4C984axPI2Iu7lVnX6G7z/yk2AQt2CfBZoVLQ2acUzhqpzoUm37cQciPK2IGopv24XcNkU
PUsLWusSCHhk9cpUf47fDUmqEFCsz0MCrlXfj3OFfD/AskR0Rw4ZVH3XMlXC3hmiZb6aoyBxdsEg
4B1Bcy0Ggyuc3j3zHHSOnifPPbO0mYtQz3pvr51sFHjq1G/pP/P13QYYEmJcQ0oQ6tgpq3Hnp1of
Z228+9XvftUBcLiNBetpvd2m2wzsz9Kp1SpxyGua3/4pTUI0o1NaHxoaui9ITLJyzawqKFn9T4sk
JNc0PqK82PQQZfwUxEn7EdTA10UrX2oVPs8Lg1ku6OW7diPhh7PijrkUtYeXvfb1diIL0g3XaYGD
Rbh47zWVD3Ffd09z7LsqA/0jN0a1d1QOC/AOoT/af1onGQ5EjJ5UK36MrBanq9lh1ag+LdYr8nrr
LQBBOfCsp2pJO+yi0uvD/UA+VIxmcQni8TkzWhy6vnmV2FF2HiZHJ5dgBNto/FpGxojh3Lbj7ZVM
k+0IfQD48ddXHljWYOtudYU4vmg3tk4/r73oihq3dj9DL3dFWw02Hpw/6OV6TA0Wx7s3Dv/+K5dl
qdwwYB5qoBrGFNicFhu7czZBgFs00l/eM0grjxasN6Cb33ntb89RzfWxWykvJLagHFZ4PqQb6KHi
3vIi7CByYOP6dhs6hhF/vB1Bty9w4iwgkhgumwGXT7Uh/Mvjdc8NENpFTmjBgZXfj9DlnWLp7cit
90+ix0yJDl0M2pUUo/WdTpL0zE0aHrsNttHSRA/gymogOvILVzF88OY2zsEV7dDUiPjToylEPSJj
5w0k+GrpYP5z3eRDrIhdAk5Pgrn8n54POuMOUpHud8pBngeY6wE0EOkO/r8Qn0A0W0HRuryvLRIz
MZuV/RCWnkrEv6+aALQvML2rISHrqRfeVg04jL4ydJ4Kg6ofoiWfEefpgafhP2DW+7tBMHP2B7RR
wKLue8QVPgGE9wrozAvqFNqJJTpxXiM3RFCUVa7/GCizKKTTuUinK7qfZKzkNDipTsdVqxExku0S
0esSeGdSZOCLg4xNxJkur82i77Zwescm9z0RXgvBfAPoxmcHCN+eU6jSMWMAyipnsJfjwBbRgVEN
gHPxs7zbHFq+FVqamDdQkI2yDEI0oqxpPjGFdbnNWDH34XdP6rVirj62V0AjXIAWhk33c6PyFNC2
TEknQJCcNkTBdyz30q0iXQqunsdmOFZ5F8UOvpwDKO9iNFaYNOc0mQFVs32SGYgm8C4Hx/th9Rwp
EkCiOL0hxg4WgT18aFiB40xAIBIAcOOuGof694BPW40+qPNIH8yhGTu0gU4L3TEOCSuC6TPGMBVY
X5ZweNDXVMAAtNJ6rtFrpaSMbOU8HzOQZYhgM7oHmXhCUZvh3+RwlkMXg80JEuLeA3jrMkTxWNMd
sGy/Rz4KG+I1QWl/Bb4hxyniO4uE4LsuyHWNiQKKQF3wdKyCetpPdQBMqk3anfP3EG31VeyDUauo
WQDxA1kRSV30jZ5Rbkw5Vjc7rr86h0COGdORlRNZJfoDSXcir7Hic+T37CNxAMLyzoGsb/5YREjE
KYN2e56aBDUXSd/QJ/By3iDrSGFav6pe7iaQe/N0Nm8JaAN+tnr3C4flP6tTOMD1IcQg44m3SeHo
6OeE/0DT+1Ubrvdz+L33cCL5Ij7TNDMgvMcWk5AUzpPxXNXX08o58QHHNlxOs2KQI48667v3EYOF
3NfZNw2QZg9f1B8RfKRpxAFyQ3uScx2sh4025yGKfq7ObKXjdp+1aVTi4A8OHUEaWg+oXzJ9Hw6+
3Q+O7AghkMnNiGKOQQZiWdLs/GZ4N2bYNY29N5TQ43b0u/S95xHUFX035b6g3t4LUDc1qOGyqDug
6/7lmDy4VZkS88pzNPQfYbzdOeI+AcSpgD3KDN4PAeXdHtFp73U//Qj47EovMd8FZW9IYR9h9xjV
u9QjUMJM0HL1fbfj11iCgH+KtXb70G2Y1OHS96Y2+96bL7NgPzDTenHs9/VZmXAgplfT+jZsv2HL
rEuuRArJIt8PgGu3wP7TdAlGQ2Y8stl9X/jw2zZLW3iZxVwuBVt5smBhksbzylpmF5Uu4W5LOSZ4
q4CgDhta3Lu9WMC4njl9nUH+yVcyVZEePn0Q1u0GTQC6zg+h9QBHBP1M++yYzo14cXIokyj7HGvb
5sr3n3qqOHR8/yCcMBmSBpgnht1rFLXXClRAU9Z9+g4lUSpCuIRUg6jTCzLAXmJ4BaAYagreya2s
0bgEqn6JvAljigYHlVvaq9jsisWw/m3UtMNEI/jyRLpv4KmXm47fxYLVh5Bsx4zK72kzBjm8QbCL
NNRe+4mkjFl9JOkw7knXP6N/lxCL1yi+HNrzFUjODpcHA88kaiC9oCUOKLsPbP8Tj3eTYySCDt1O
OYDkuOgSoO7J2h0hFPo8WtJ8X8GxQB8Mzpc38gUXA3JciM82z6+C8QqtYEBVJPV30F2X0jMDkI6o
/zkTk5RG+d/sEsMtwQ0VErJwdmGQxmDyWjDZHuianAlQnNJw8UnauD0xKb8b/8jCbi0m0RqgZb8m
oluMDQbow0yCQRkZCsuh8MnsetKEoG4ysznMPvDwKdyFDSZgQIsoGlQOBVf75p/mLgz2pOmPk2zh
GYyJUb5pLyssCCIYJCHNynrigQ0QhjUhNibezuDmXqdzwCWhR15eaoyVyg78kw1+9mCLPq8RTtGB
kn0Lo4/iqkqFtkkQCuDWvcK3zeUg3oLz/3PmosbqpCbvx/Gh0dwUBjhSOfhtof2rQrJf9NmIleY9
i/h+BmuxQrQDlsHi4geRPQSa/uNDnw3pZIQrM3E8Op7ClRlfexMeFdQuUA3gt0a7eX/VNPvUHNpE
/YpS8SV9Lj9X1qhr05x3rnUn2ThXGTF7UHWg3xAsegP5ZQLuKcset6PKlgWoALDjMUuqOvbecJC4
Ugcz1FsWHYw2h0EN3tOiMYBJW9/HoA1BUW2XfsL4xyvHZq2Uh8lwMo5lMoqvhdkRcmgOANwfgr1l
9KsLZEFqHyUPnoo1jnHaAYiNQWRRm/PyaJnFHiZsPylGl4vWe0ZgVV3P+Byo7O4RtQD974KKgkBF
njUQdgei/xkDiDQjhLTjRt3VOuwA++B3DYo/S8lWNCb51IKYXIf1HuEQ1QZIHCNsiHP8pQX6Fv6G
sLtK16bJBxm3MK5hxeilgGKn4bEB/bGg2T3vFv/MOgKRKmyu2ZBF+zGp7QEL5rjNXqk5DJD9CJny
1q57345w1vGzu87rL/HQhQ9utfsNRyBgY/MInO2ITz8VbKvJzsyqEh5Tu21Yf8OQuprn9By2izyi
aWRl69UBcmvEGXyuJzFlJUrdYD8381bgNw9Pxn2JBiPkrUkvGT66P7fNQXdz4YULHC1WQHa9g1xz
iYaztWrbsWg9JLLNyo6Bojzarx4bZB2h3wyTDpORbAWW3pMTbzoE2I7zijL7iabQEegkvoNIk+3s
oM8LhorVChZSjuteqBVqvG2C8NJrl1+ClAsiiyvCdS5kPJ2XSBQYYn9hImr3WsdbHk7ZzohhzMMM
3h69jzlT44vdNorHlWQu9+lwioSOD002A9bwf6gunAHVA53bOkxZEZo8HcJ+yGeTvZsNF4Jr8UMa
4BMBGHetJ8vYU2TnRgTMmH4ptmx86sP1UWyuuctqCJiZJ6C0aHrc38RV0xL8WiAK2mWzf85Eh+LZ
8N9+HTy2nu/tQ4V5NRMo/Kit0eJcNVGj/7FmKAeow1L1aGU2n4LOh5JPY3SbriBabCN9cNwDww4L
2LA2LsWksekODgeszwtv3ILDghMQImycKjoOPqlkR5zq9WHk2y5qUfoPaIWhLRheQR8+qy0LihTV
YO43KG2gXMF4JGdp6CCV8pqixaQOyaO/mqH9npIQFj+gdIFrDoTIoVGahaJ5vbX1Lpn7nUHXj5hN
/x3WRTA1yPi5maCFzuZEl+tsoK73W7mPh3WCj8DbNgTrs3wFQvfu1u0S7GxjUffX0ZNl0IbF6Kap
g9dPBNk46BrfU8iZsVOaO+EA7CWTv081UH9oaHsksEGQRt50BmNjQgVKTIKtF+TMLu8arCIFwm4E
EVj/jXj9a8Nd0drWO0ZI12nZB2r6J+VVg4zO9EoGo5x2TwF8AkDETOoPJFfr/dA5COWXITfUgifV
808Xz3EexXF2Ut761MBS3I+h0YeCnZVAoVSKI8eHgqGyaLvgcDUrKNVVKeES64Jgx7OwAz9wMzlE
45gjTngr67awYMsWForSckKngQCILMcReUBRivLVN89dV995Tf/ZDQ++tZ8ecDiIwTaL9gACsS4i
AFjQjIbXskZhv92bQNldl/BTY7MZtgHQRvSJRYGhU4wpVgDMiwFtKVZA5bEOEIbCK8zzxgMxP9KN
zBUI/93dZVQORMhgYFWfgE+Hoe11SBaeCN3gqyCafZzUaFoGyCRNIo5haF4BqMQFvNXSoxdHnwQT
26LFNAip7W6Fh8E3P4SToJ3Xh8H1bY40yAhXr0N7EVMskDmtGMcxwkOIyQf2SnDIXo8bIKbRs8RS
OowLFiRg0W+xaukurJcYmRPqGc6kCzCk2BUxLAnm6Hkl0VxsE+sPOEN3DZGl8t2DkO3OixZ1WeP5
vAa1/xAp1HVoTgoXECA4G1wX6imBz5WSmAAPyXxgV+9gRPKRQlpq0XTMl7AHTj/rj8DVWGhgMQ3s
LgOxOB/dApW8gz9EALmyTHAgYGK0WTjSh6yptLEflsZlZNIfnGSffQM6CZxnjzWY4QXrMo1x7nKI
NB+KjEPpGcBkX87hj2nL7trN1kBOHbpNDwZD/Tega+ElNDPWYIMRFCRuKAWCfYjd9BLZ8RJlD56u
h5Ml9J9ofG1RtR40JDY4ASHzlTVwoCl2u5FE5riMGy/G/sRTv0yaFDwmQjzg98vOE2uSh9L4u8Br
zpOcflHITXL+vVXQn2ELWspoCN5JyneQNjosrz4X9WgxUoTPReCtOA6lwYkLqVCXdQh8OUauXcpa
YI414tFDhQEDbTC+QbzKNrC82Pe1qUHPJYvOx2GC+BNTzQ3kPj7Cco3TdLvaRv7jBSBKRjOy7adV
JuX1W+D2HjL/9xBu87EhjS2DeIV7gugOON/WcxQ2PzBPyeNakTOjP02s8ABc/z3imgn3DBYHtA4R
tLwVG0OOsG8ENsmsvzKJwsc+ncBIAKEEs5f5s240u1tsNFR2ZZgQ+VgCIHAA3YPvnhnjz7XDHzT9
/3B0HsttI1sYfiJUIYctCYJZmZKsDUojy2jkbmT009+PdzM145ElkQQa5/wRwYL6s+ZrtPMu3VDZ
Seo4NqEw2bZNjX8TDMo2UliFhFl0p2kuP80FPqtj7NzqQT+Wpfs3pyIsMUfAZiXEoRycmszC+ncp
mF9CuXKypvN2WGvSwJ1iiwDpP8MLvvLZeqeKpeKuk9SlMcFStWPEYbMASM97OiRwkfHzeRRlB3GH
noXNOe8uUR2bI0NvTu2dtrFDBlle752ZxH4929yuzctaYEWNGiNmQ+TUV/2lHxRfnS8/lsekOWci
iyPkvsx9f4IqUNsCNGM78OablcHsv0DPcwK2jOtyHhLTMY17PCFAjGyPufU5TqTH2JqoVuU0Jepy
Hsja+Gr7ifRbtXDy3f/RpUS28tAfdujH+MiqZePlWF8wGXPpSXmY5rpG7mJ5SA/hECSwtudPvyio
zY1vaYeVJuBiCtC0yI4KuXk+OGha7hPVJsv9CzMZhxXQRjA2DvSHH/vQhCpaAZ708gEaD65jH4lM
hd7oGUnnZk3s3p8TQL1yzphjrbpLmpmOo8kaNq5Fpg6yEvgHAHbbeR1XCSt3qPPwHQWhEfgmmPLD
cGf0a2STDDjDSZOemzSF2yWpde0cJ6anO4ybwkFHkfomt4W5xiJKeRrU1s6r6iHu73LJzuDx22Ls
RVX81Y6z2rldl8VtoZM+4L6bRXoxa/ndWG2wEfA9GytFYOt4fEgGcOxxFtZjG7rRXhVUk7NibiV3
mzmbe9PT5cGoghfTlvqM9HDvSDL6CGRsN66puKXFX8dS3W4Q6jY2LxqcOAGFy4llk6fCq97zsX1w
0lLEaC1vnknWcL1GL+gaWHjm4ri6aDnLtk1BODBxdq05MNowU4TYn559Z93Pu46o3Z3liClp6vZf
oRYHYGYJkHh+STJZqpQ3SHWGw/XpMD7VzGC4loJtheoZzSkmn+atGA4KVvxFV+l7ZMKopgI14BjE
XpmC5vlTsbWcsd3lTRBs7htg7FrV1dLmDS502tvdgGorc/dLNdlxMUA0T3hN4REZADF6503LUOEj
7fL1boHi2tZjtp/bZY2VMfp7n2JZCOlytQ+F1aBFMaKnqOJfDL0WWBXKC/pOuJ1Cxr4emYy7w9Iw
xdpYsFfPeO1kL3e1az8ZnfwgKYZzdLHLuG2LL/oeb6juyKfR1UGmKa3lD5PFDbCIkFeGh2CDuCyn
SIS+oPFc2bXAcW/d6Ef7Rw7nNlrCcFNXtKPRyxY3PDtcx76sdT1cJp5RYVbgOM5ltKF/5csYBlID
sldDzMPFFuCuxOM+ZxNgsGutVyNc3YQClBnwazxyhfZYwIPqwKoa7OZmV2Uq2EvOxZ0n7P+c0Pwz
zj1KaVPgF78XBJjluLcxlk2d2BXkxaJq5AEj1XPX6xdtD5te9f3Bdnx2knWAHhPeC9EXuIJSBvzZ
cQEG2wlGonUmpsbF2XlhxbMTtDhS6UEuZXA2kXjqSu7bbvxcQczGbC52yr/0yrMpYR0WgklSeVgx
UmAdtvbCVO3GC/r+9TfQZvcKsXKLZJeS5BPqODCsgx0MsIj5w4iw66ws79Z36CZ7xu+4Di9RPxRA
5bk69SyOXh3lMTLcc9F55XGEN7o7VeSOzlZ/Z81E5LIKxYgVSJmaA1Ankqn21HqjoIYsbnURQG6G
u5IyInJnQM6d3vmnRy/chhmCGMmgX5RqIQste1rzZkkMl/8KoiFk07GTyvX7nekF5X4JnufMFeDC
RnnKeeByOhhJiUkj8cSfEp25ETWvdoT2J82c6tCP4XPb2LHrscjJiC66oZg/zEqyEA3NX4s0ua2f
asyqnjgwHbJ34bUZA+NAT3u2F/TREyoxOUc3hL+Yypc0J/epGDqe98PgX2aiz5aQB3wxBDX8ooUU
qexI3DYQlgPV6QApkkTE1laA9GsVPsBGJObKfe8Q1b0N7Kq8kO2ZFGXkoE4jO6HtsUKw2n/3GcM9
4oihIXO2CceDq1KMtWsTz603bpGkgFcWct2rCCyc9G0JJj3HYh6jp1YSgSDtjqPcO7grEJlfhQ0w
w+qc0Ye+Gqa9K/ClPzM2nCGQ6YjuvI+2DjSysPBW2ahqDV+zSQDxLuM4nbLR+pzq+laRZnvPCSXW
Isy2RbtkO7Pn12k94CGyG3+FItxc1/Pj4q3eucJUECup1jj0UGOG8HeJ2eHB0qIYj5JLfuMO3jf9
LGQR80xUgbEyXFtPyKiAS8tVH+rR/zUd+yWK+ITKGUYIj3Vu9OdKbiKG6McqmH98ZPhIOZ2zmka0
sHw0XZA7e411ajNUxrzznXC/6vIpdb2XISBFqTKXdserQoBGsR1DJEty39xDlyRsrKAKDcU2mXc5
Pmmhb9SqoFzJIvBioePOrAecmTb7v3/XOkU+Usr1aZRDel50+lhGdmJRHQQq0Nj3wuRnPc5btAnz
nj0hTyLSt5SNz9+ZVsJC0Lmi3fhggpqeogDZgORwLS2E8BQp6rchxcLNyfI+Tw6JNTjeUauRqJnN
3k6m1sGc0dJHxvCUFT9lxUrmT4dCiqMop+KGCP0qPXB8VbQ7PIL2fuzW9tiP5BGxaITbtuNCVWYQ
vurBT0rCMjbF1JyAqu0nppMQhnJ6cQFz8Tvq+SP37YuOQqbbJpXnqb62i5NdCrfeSzMNjnkqkPAT
moN0Ky4Y33kyOu9cSgLjb/Y+EysiqWaPGyHL49yZE2XM9XX+zSo4vqwU0SEgKH9bRrOAdhjNjXou
pX7gRjUfVcjN6U06P1fRc2+qV5zBbEsd50hfPoSwuuBA2XpujOh17Xr7AWnMMQA1zQfzHyPEdZVQ
ZmFuubHNZrtx18zC6dENJyIMMYLMRMPYcGj3zq4xLK3DIjygHEv4b2GY3rIGp7Iels8ShDnhooeh
H8zYMNvD2s7P6WCpreRJPHaGsR3x1rbZ0czn/oz97rnxwEyC0tTHRiCM7YvgT8uI6UzG87KKk8tA
kNStle6zgnvb7TXCE8GdI2SMZFNt67b5x1gQxb0XvXUo5lmPoveQ5m++1xhTpfSZ2g2g4OAkpYMu
YtXqOPZBGS9IYEF+l61PfENlELbmNYzaQxkaiYEkvstsBof2ZSX0FimDDBjcjJglPT9j89m6sT8W
ISA2U+JakxPZ2jg2/UgDFY/BAuyHSBih3Fa003+hP9HXawCHOlJ9cDl/9dMfGAH3W49PVJDWKGc8
+yzt76C01gQTE9xT4F0AE7uYUeEn8B21ga35O6FzQIvCgtBk5mtoyQNCGBaowKdVjSfkRDhUNHqf
xHuR8lyr41K2f2XpvjYgeGfDC5MhqJ7dvu2f+vHqIueK4ayf6w7A8Gdeu/VSLQSjbWS9dFuRklOX
E14CQyeeyPghGWTK2hPRSvMUbeoc1Zrvenyr/GWBOIXHgaReimm4T0bwCCT0+Uv/7fet82TM7GW6
tPmrFTuTl4xkfYlAWjtawv9bVbmnY4g3z1Ak6Ih8W3ds9H3qlEnWTY+YDrnsGJ41/Ha29h+ICZ78
uhcbz0NmolgfT26G3KrRIVLwCXdcPhtHDJUf7fowyjZ9qqkG3voy+E7tCoF1/tWm/jOmHQ6gBe8Q
G/e6dWRRbINGv0GlZqc8qverkZOg4tloRv/Lfa/cV83IZQzLkEQe8aaII95U+X03R91V9I7c31mn
bKh+sH4fq+E+EdUjERKYg/ycqL1acMnN0rlUKrj00+AcSSegRZriFD32IsG09lD4LY63sLG37hpu
uZi9fTUMT+iW4lC2Cb+llTghuXrM7MlqLb8Zcg9y9XLzvOENAi8qfFJx+vJQpMOIID3Cn4c/GTP1
OSDuZOdLCa7i/pH+oLaRbEuQ2XrPaJBtHdew4tUO9mM+tYkrFVqMsp1eF1VujCpLqh5sGL3lf20O
LRINcj3gIuuhaMSL69T6aOU4pvOMZ+HKA2470a1BzkLs5tDfk/Fqlmbx1hvfBtJjij3w28wBiYpL
4MS2rtiF2jndmuNITFrLD6jX/3cqjA+lXiE2oHO3jWmKo2ePPIYWdeJUxIkQ58W0kJNQv3b5qw4h
XOwa+kIPsIxRdG4yqr3kTMaiZRovQFkicczx5pRM97ilrm5fGY/+X0BTkTQTD/dyPkCYwPU0hO5A
3wm4CdVH3AlO1H4axYujbS6ihy68FvkIVHZ0iNQl3N3euzZXIYJCz1kwzhFFtmE4+MXmv03vMoqA
8kJR5TxMa+skev+T2B5Y5nraBas7sakzJWMHy8rw6hkwdWYRZrFX3E3CzQwiFnwb5tqestQ8j13w
GpVrG7ty+E4r64TyTO9Coxt2U/Fmh4WHVsjhRUTBtmRMeuvW/KqL+qHTeFj6uebjRSbTDI1xqkdU
8Fzg/4gM6s+Wqm51KLw9IRFfNgKN2LA0xu9aJ+lk8o6q74AGzW1buMhqzXACyoHrFnPzyWxXsscT
m0JTz+VOfNsO+hNQvEcZQFAEvj55PdC3s0LqucU7xBgrkJ7mCxj7w2j47yA0VQKBztxu3YL5V6Io
9av6FIqOLFC2+v1oZg9ZdvDWAZ8eKdoV9M4GZxjihspAIOau5K9S+5QjFNPsRCwYvAQnEasdouUR
49GPLDaSSHc7LxjeoRXzpJTs+msX+4TQiKoHAxqGPafIK3FgoZ8dBne5sVPFa5XOGAddTizP+jeU
wQUW7cHp1ptnV+beaiFNsAhyxROa2bjpuEu5C7cRumwX04UrdLvpBvZ/z3XMQw9wPKkMtMOVhDMt
5isxDt/+tD5UbXBZsQjTWbyxZcipk3tvTuGdgjH7tpATnYKK09CQND3o6jEq5X4omFzMCYwYgdCb
X1TIOBW4idkq0tt4Jhh+IXfRzrXOo9vKvbLHi+M6H3llXaOSo3m9SCWf9Ditx64jPItyw1QL4ojX
4okM0GxX2dWDGIn+q4hhIp3x4pHxC2IHQW8Y6HJXRKOWLb569M2KrBEk9ez4MEHXXE9P4+I2e0Iv
0OmS6KQ9hzNpWfodEyCvXSPszRfw4qh9IekB8rR5Rqn/PBTWV/FemHy1mennIA9upb+s+0WqA4EG
9cnUZJpE6KrjwCxOkozQSUb7El8XFlncuHYWfuvBlhuWuhIwj7wvO3y1A/28RsW/ibAEUhOnay7M
XYTR3EfQKozwyS4CHRchdG3q3yOaS+Byw6zipnu/+5YV2TCURTExEa3wVrqVs8l7KqZFuX6M1nIZ
8PWMDs0LWWAjteABPuXgbS2R2qEuj7jnY85Abs+lOLbEOcLEDLvAYLGk4vTQi+IfAhE3Zsw2tohV
p60y3xWOZOF0Z6PB4okYjuGpyN7JTQJR7kdEidNPvz4Ts7r3oLNHeODS9IFPGn9XiBLghnSHkhzN
sRXEUtXxfWzFA3sT9qQ33btjL4+RbT02g21veiujxV1hlY3uYp4JVROw0+3HX3gZpla8sLXDkaRo
v+Cgt8XfPMQ5JLAGg89xLUg2UbOP/gg3zPbaQgHXkr0kxufZTdGkjGTbrCcb1HFA8JWGet/L4bOo
gGfzsfz06u6fmT3RH8c+MJTZ1qaBpvTiik7JTVT6z30/3crF+vBId9/MXcX6lp8VYgkjTz/DIPtt
POUl3HonPJ7nMUCQ2EW3Ns2rgwB1IUbrTtSnEXgbqln70bTnnybHOwyMWSvjo114HJop8DdCxxj7
Bqp3i1icTOOi5a2hjkbsVESoVh6cJx7K6HWt+65dBuhcuo9V/4icuG33PjCEcoApRfHBY5iseB9/
BJme35otlk0svagu+NuRChC75nKePT9POlH80Cj0C3D1VUTVEbZY7JoZdYNcrmmSt+6/NkN5Dv0O
nZq+8OyVqHqlAmZEAtQ1e7f1rjV+08GzTxzIm9L3+y37OQQxxi8jgyKJbPbkYFesxa6BbXPvy7Mu
cdkOQPtul+37+U+ZN2g0dbYPEdxvs3VIOvjh+P4ROMq+UW58G4v+262zH3RIyVRQ89uK6C5GPvgR
mIF0/qVDBg6YOcdwSV/vV2mh/Kdp/UdiATKxIbpqZuGV/FW1sAeqafhYDJzrBG8RHWzz1OOQrBbu
Fa8EmFfVDofvs096dkxKTrnxI/UeFOIJ7wAyGmzHDVKfm9uNxBKDPgd+sQDL4npvGLGQyazbCNcK
JFL+pkLElbAVIwdIuKHGGjTBBz3Qlb1rphqDMNjwZi6nJjZQ0ACCI8azxC23SMRldH+Z8tnfLXW+
Hm3xC5jyrn3/b9/wtTZwGibdbYo8Ex6FuATqO4LiF2HtV2MD5SzEpjZj+VfzZNuaInps80DsfIUv
NZ98jFPDJpuEeOSbP4azTzJySoNfxTrmWLyCLI/zamfcDZwToIlq1o3n9r+qECc95g3ijOc8YAcg
EfIrTf2b++xG5j3V8b8An+le5yTYuG50LKqlj/2c0NZaYOZXk8Bc79v2fcXZMPsBg1jpPw2JnEjD
JxnSrS/kx0byY0KwGfcF0oSUTAE4XMSEPeG6/cpZORnXbiUeVWsybRv7gRwCQm9z72McINQj4/5I
RLcxYr/iomvPJSzEoXryPYznqZwhuUiQJWN9lpYHWcDw5SyA6LnDYVwTpxinLdPsOO2DtT1Uzmpt
IG6kKI8T+byNzHhNzUJyRjQSJxxl8Yw+ejHLv0qxENuqNTh+vSSwXxASeGdLjA/BbF75Hwr+ru+Q
oGQGNLD5mBJ8L4t6ZZCeqlgTHD/4PYECVIjY9SeRMkBj/X9W2Lkbn0k8IVAiVuN4bj3Wq5nbZ0/f
wkMIO0iFRxHXA8/neq28DYO3S2y4/ytT89Uyqu+Wwxp+zHqdsUltHJ/057Rtv5V0P6PmIDtyv/Jx
ruPCW76I/iAFZ0AbsqZobkhMuq71HfsraUywdN2dPR2QJwGPlJufQTAf+mhNqgxRDJvnwcpk8ewW
03fRYC92UvGb6uK1LRwX1tU5drU5gIdPyLiQYm/Mem/PaftkeD+BVf2Eg3OdHCM2a+Ykq0T4a9l6
jy40OM0v7NvXWZY0SjSriGsjJTk2q6kfYAuwAp4UiqS8RMLJBdN4qm1THvCK5Tu07zdrJt2hd/yj
M413LPq0Aso0jrqMo3IfIvS9JW7vXWBbiYQz01lzpvlu4ZhOTyq6gGlGrcwPpV0/dg6/fN33IYtw
/80FiJ+iSkgv+/G8bgUrY3kd7PLYSrB2RQxsCQwb+dNf1fI0KlnAYOgw/k2nYLWugOPwr2sOCdq1
2IcivRlc3MCZrt4qu0iQF93qib2jnCb80gaPhnqItgLTM6ROkB0dO/9YzWN+Z9c7YXqbu+dmI/MM
+saozE2h2F7DHkWrgTyStLVsY1nL1eX4R422fNMWdLFASEon3Bo9Ih/FSkggep5ufbsKYntpz0qc
anfO9nLE5bI68v5JN2ZMfvJ57cm+tuyV4oMGU683+pRhLeYWb9SDFyLMBTWQp3K+1mv7YfqGeUJi
+0AKDXlonnz1+6I9ziYqVbAozEbruwggThGgzrsxd7s4NdMa0QLJlsVSohtDV41G9RxlXnTIvfYo
2jyNMeymcTvmf3ITFbOTGQIW13teB2iZtJWnSqknLe+gOt93M3gEC4eM/IFEwJeXxtkrK5RW6n1U
337jPY44+5KxJyY7D/uTS0wD+rD84uqBbCXHdnZrUD+CMFH1rEy0asAdsUQXfhgJEGAJgx7Q/U7M
7rLVJJvAmf6gENiHYSf3LMaoDWucTLRMJ27fcSPj0cR/ITaRrQtOXuOGJY4TLRPz1sIduQui/6qB
FAlElGdH4cn00gwIu7H2NTVndZ0+sD0WSRpQ2qZ47lf23aDSpnuCuM5w0wPlDcsfu2hxZZ3EMKp4
5brEeKe2vkMrXJ0P37R+/ppNIxIOPdbLdX0rOvofnJqikTLmE+Ix76pnK3VPujOv3cD8GbXlHpf7
wJzu8EthzTE1oNZdS7tICI3JJ2nCcuarg3eCo7i/zxl+EcuMSia3JDbW8P+UAAiAUiZS9+JM1QDZ
uWb0KFuQPbWqZ8NbxN4pX4NlYvsBSt2hj3iy5USiiK++Oj28zKT5wd8tKA/1uptWk9frXP17aaIz
FlTLO+AD1nB1lrDlaCQvqDMPU523t5HU910+aX3lSfoxh+OUUH2UY6Wpzt6MWWPlxtZC7NsyJJ3F
Zkrh8YLEyXX3em7HbWjwzUVZPtKbdbTSiuMHkeAicauEnrueVsvJtpm8rUZdIvWKLhTcox8OE1p1
rMsaij9Gh6LVNXk5WOJawBmmbm6tsK7fOVZfg75zNisf5eJtykLLvWAlgX1jXOSvlcTc6agA2Mx3
S4oiNFicB6fPdkOQI1sInCEudI1ukAEorUN0+CmXCCBrpwIyqqM/BH2xv0aDw+zCT6jW8d0M4dWI
fSxjN4Pr6Z/KgCCzQMBpAt4lfZfenRjcPYTwnZY8S7eeIGdHryo4hRmesja8LPe0yMmDu5yF/xI2
A5mHlWIqTts3bx4lwnOSsDtm+SVy6E615mPk/+Avws5OOlMcUAIOKH73i84o0jrcI8oVh2UKARyq
/tnOMXqEkf7PukuUleoirqeeYoWcfC9YfxJZXHFpM+tJvXOUV0xducXp9gza2z4ugcV0B45k8YBK
wRY4kX1zn6/ceEV+swiGUvM5XFFt20OHBZVRsnH9Uzr+1xvRfFmtUEIH/2P0gbh3GrKjpH8MJW/M
KjEKjXb53gn7UoUGkO/dIWd2p1W8keKWPaCf5r7Bx7sITAmI29E8qcYilIL/HHoi8LOJGzRTk32d
2pBkNLp0WpwvbI7FxuxK+0iEU5I1eEmJdXjgiI2OMgxykJQKnwwz08anmR4RTTuinylZW8Lgra9F
sOmoPUE6crV9DQ9gZDsSogsSDXrCOzjC+nT818tw2aWFfwsNNBUVsll++Mq155GGQ5iSsfd7/ZoS
5he5FpNk9ZAjeIuZAmqEHCzAXmv+hEichsX4nkxUleHcqRirI8Ot9U12lNr4rX31G0zRsrmbKeDH
RWUwAafyCK/Qlx4zeXHnkKp3v9K06jrcGHIFB1qAMxDC8TzSl0z5xVZ6bQBucp6aHpltq1HSZ+o/
oyYlJ5yXHwI6/4JJI4py3G04pOZWkxh5Wsn/iLT5JLHB52b7aVmKI10nyg3+lgaCVaRbLbF9M2g4
CgC7rXuGq9NY019ap8reoIrRU/63WlKieqf0v9CJ+ANc2+44TBsA6CtnU/0IARwP0iW4qWwe0DWw
T0BHZiHOOs2b1nfMNwZi4iRNx63Uto9PtEm380IOlmllr/4q7INz9+N0YW9gJwXSoaEDqQ65mRtF
5BINjNkW+z7Eb8pG3jY8x90HsFW90woBfb5zZt8/BP1wTdPS2+UmM3GphhffUIwUK2fw7D4RPESX
lvgNw+JDRom3zORWbIKAGKjyb2e2r4UYKqCC6reY+2VjpOaD7xX49b0Tl+c+au2nse2/6RXdrc1X
CRO1LOVuaIeHaZre7jHx+AkuzA5PTTZ/lmhDx9EEC/Qfw8k+rvZ9YlXBNSO1f1b5692M01Ysy0aF
Q66dfASechs246fvYNipjfoPFZOgGUH4YxsqRkm3W/PslKG+MVSViFLFtanRs+CaszrjIuxh2RK8
/2pN/6mZWywXe9jYz7I3nksUgjYotNveSKE/IopkjqSiY22dE1R0POdZS2mMF2yqujkNFiIgFmmj
1mxYdoumnHjNqi7jDCCW5Zi+AqM2MAVGj25onjwz+mstJnp9/WHcqY+1c/XRG4IH4PB9OgISWIoZ
IKgAI5A87Qdj5MdFJGKZqq5ou0T1GY21OkyO/rVUsoywElBy7G7QX/bSHOsgU/s1kxUbNCZFq2Bu
8+h+vS8Lc6/7uLGq7hAGO8reaM4RlhUvpftf5PTPwdqTSwo/yI2l5EtG/pVL3kkLcsclzqTktOgL
EXWBaLkxl02iFzEemMjWeOi3YTfeVUTHoGyrI2HxGX6FfopNdwi2tcaPo+1TGIQ7/55AHLpkuRTT
xUi9qzPaC0Ggr045RpfWjV7VyLxFNckrNT8Xe2L8LS0++slqSOvs7D9Li/A4S4ckW7IesD5TyE0W
mofk+lyZoFZBVMYTNTKxW5f0y1hRHLnexitQOstWPwSVPAWNcUtddR3CCdkLdh5gx00zttRouD3n
uQJi6Xw+KseOnktBXfvkZzsrM+577++YTZfM7ObzaC4kQEWgaj8RUFVMMmdGSUziuf6F/PU+kRKB
rbnACVmr+Gw8G4eBtvE1rSqRqf4dyeKF/BroKxoahB199VbDpPOoq8fE9ui36oSVBE6uuOLsNU4l
uEiEXfEOZy/RjMXTpYgNznnw1C+QwncHnH8NgnwHcfiDlOhfqYiXrNto7/W/DWWwvb+Wu7XvXsjq
wRgsJVVAGGDVlbSpJ84mVh2PXXycD6PqzvnA0CyzaYs57K3pUfhQeFCI+VxponVWWBrcDfAgsKTE
YKYI9q2LmPAEVJ7322sflUldrCj+fGg1xDY+sVPMt+YbxQ2CGLhMJx29I/vQQG0OWQpA2/8wTprx
fCegg45AibL6A7BJWCJ/cK8nJuGFFADvHt039peUhvDN9JUKzklc2vJKN3axqQJchWZriqQma8f2
+fUG63MUDKlYgjdRGFE8YJ7sCetjxiHvY4o5Ihh5IHON0MesojqOWSCaG/Fg5OpiaGUkoUQ4FhZz
bCM+wAcTbqV0P/yUqCF+uGPecP9Ne79JAGpg+MgFgDr/L59wM7phnm8sDwH1jDaoKftLNdptMlfu
aWjoUqO2hAQjEy5p4xidSYsNnEdlUyZmcc43etSXOetPI+TgldbCTcZkujVzAk3NgbAVb8UbjAOm
bbPryHzAbvPRL9Mcl31BcjY2cSIAc+hHXRzVau8L2u1BxCAMMsNd4z52poxx0si+PEQ5cw3Ph4Uj
LvkVpx6hOHYRaEJdVXtXcoVQWYU9CQyQm2U/D/a+6gQOrLpcASt46OUpns/JOtSA3AnpYlgJUcQb
5DiouX+R3XoMfYM0lrLfi5UsHPw9kTUjaVv8qyGij4h9jVhgysz8wX1rYeV1iRTTN/Bs5d2MfwFt
zl3mGPSk3xQayEes8oMFO/GH/DZFeLXBU2gdWDhXlX204W7xP/HXi5xjbqw9AZeOiAx1wBh1GMSq
lFOWu2DSC8Y2L5j2uf0qlkYe3MK6VaENEuQTB7U0/jWneIosON+hda6KSx815TA53NbcAPlIvKHV
o4DuimNvAXBOJrQ5WCXCUd4hZFn46EoEEHrqtm5Z3FOzpu/UWw/0kn0UCvs64DDTWppe2jHCe+Zi
nSvsfdrVTBoBaE1UohpYiP9Bw1S/FY0DGmUNDMr2Ieqrfj9heiem+NOp5unaez/1zLiML7tAgBtU
9vMCpYlqNnhtlKMOvBm7KneTquVeQKy5JJ2VkQPG588m9mJaaIpq3ezXdPkuqjVg+/hjZVy0np6/
EF5cVyGJVtX9ExVCNzeDJcAa9He0U/ACTGFtB2IwRISONSHJQZOEDS3opVzDOERMkcBX3Hp3/Qpo
lEE3Nbz0lQVDbAtvE2YmIr262qemWLdiAtVoZjfbUBz8UfD7UC9FgAXxES8TSCYCVd4EQQuCr8wz
cQI5LRXBRdmXBtXFTujZhRu7E7qNRuDMqNeLp3FuH+vIuHq2ukv9QRFb1ApVFux4qfdoT+viL123
k477O7Cdoxkl3V0EIacNeeJxJIBsUjU/+ukYbdOhhi6naRFGiLR1q9gsVhGyCaBMlMQExwEKy17q
Q5l/t0ufciZyjIV8sYmqAllS9kqKFiSuCwFqBsFvUWaU3gPvVAVnjh9GCN2i8MTatLEydZhRHO35
eEkPXyDfkDfdhUKUqRe6OGCIDQCku5digQ8QdDNu8hJxSkAxhesuDz7WeTRMmJjqdElUVr1yXup9
0S84K8Z7saSw7wKkkz8j0u1qtoK0bIpYWCRdK3NiCkCMBIPj8OMl2bNeCnkg9PiomkxC3496Z9pF
eXdbkwc+oHrD1FF3kbuJyFhAlVm1+DBtXm24I6DoU5XpbSnCAL2yQDrmNP8j6jyWZEWyIPpFmAER
qG2SWpZWG6wkWgWar5/D68VsxnpmnqjOhBDX3Y/vB2PCPqdEvu6N5piW2q0bbe5MeVbvgVevDMZG
6wq2+6raxwv01rQxnRkGvJeKsU3hcO1p+wiZvyD4pmyQInG41iFxVrZi+ONUR1SaXRra9g6TL9qd
5V2aUOxjzX5svdpkHM/ea/W4aQOB6utG6YNnmw+MvAn0JOADRFyy8OCLxGxaJsFdxAGQTHrd3AcV
S25Vmv0qCrP6PLrTo7aEv7qxNzlXdwytNX03dXBjNZwzBLIOmo1VTeXG1rWbYG2E/Gouf9VCBqEO
jbv3Zc7ddaPPu86jUpRT3H2VaBBkCgJOFFojJzOSC26THpdPXKTdnCt5nY7w1PAEySkoj0wFmdgB
JV/bU05TVPFh6zSFZPYExEgdLeHZXB6qbFuPMajqubvqvfWOqPVAwDvxS6+OyHbxmZjZR+KW7UER
gInT8IeyegJPS+2TwdKVR+6hnygFThps2iWIPT9IqPud/9KC6azF5H9Vawc0fLTMIvjSa2BRXQLC
RbcfBOh/v+r7SxTgI45gN1KkudYdPK4lnZMbOjDxqqSYsuqnQHE1c6qIfUBH0rAtqADJU2C2BxTX
mwGwGWNpiQRM2AstJLkVgwPbOZogXUwB1zKkm9YyAs5tyRcO0fCMNymqIbVnjY0gR1wf4tKuS2KC
4vaHQaB3U8lkXkbWe46a3qqxVQGdS3sJw4nKYlTbAzPQdbWkynVsBqvBAQmtD79AQ6ONi9dliMV1
tOOLSEhAAhxdSa4mHEsTl0iD6eETFZsqtLj1jonnK2u65A2IYVbKHwDjL9Ke6dXtyfgZaj4XFZDk
yJI4DRz5pmEZ2ThR+uc6WISAu9XU1B6ZDjRQSQ2YECI8hHal0O14gARjytBmsCorpmYU9w1xcCcg
x6mUfDeCP/0PVn4uLQvwsyuOXgpkUF90i54KA5ZfJ2EWzlrRZH312WZyrRNvIiG+qdL8MTTJl2QD
9l8n/jXbZjtBaWeqfWyKBOeGoukiLdL3XCJAtOLKKjlssBM/ze3wbcbG1naxMUsBrGC2gmtV9mLf
5Dw3kdu+KR18WkVPxEIkSFmsMcrUkEBcAsoIi2QPK0uDSYZjQ5sCn97Vx2AcwPwazBlc1QC+7G5G
zzhUFRD7rLT9EjUMJFk9tuQ/VnNuYC/mGgeUAdOUdufhwPWVgomcZMVRAqnIWdE5spfYlNlvRfjH
eo/bXXXFHcDTdSfyJ8Izfm5q49HpS9h70YKvSo0VGGxCc/xIfQ2CtHdbRiQROEXPguBLVrMIcZBX
ifNQuUQfiu5eDow0vJRRijHQbJelKZftBA3IgM5HgalU2j53jdcKKzitslAMyeGBo/IiXo5c5Wh+
JDm9yb5mOb6B2gZ/e+tsgupelgSvDKnAqoLvm6BUZJi50p5YCg62VaKYSDA2eJa0Y4iwB8PbEULV
aJXE78YoWcEH4TfZsCY3taZ948e9WtH8PdRcQvGsmusUVzA1eDYm7OpUeM4f3iy2I1l0G1e+NARf
1lFhfZVpgHXa0reBImzSsJCZvX7J0+AxHesvy6mIqjUrBMRnZV1BJOMbr3h9CE/f+hT2aGvE3rar
jrIkj4og5UcTPIk4r6/OhHtC74NbX2h4arLkZCTg/TL3Lp4rXC9udJ/wL8scdNoVixmKeyZUShGz
CQl7MXTs68hN1n0ZPoVTSWOtfGWEXtJU2JUz0wOX7bEUsx9XhPUgCTzn09DuBg90vuqZjkmmxmsr
SD9GckG+TJhb9YQdHWdBpkYxWWcQEb7EM3GVLWEf2oItdOobGaWUQRqHA9KjXVH/jG3VcCBH2rAv
Y8l+PATxRzu2yJv9QeOq2TXy3e3/WqaGiH9UCLJYO/FU+XKJekUC9k9fGbfU0L7gcq8ij5gfePeP
geTkvEAv2hnitmXtw244saHJfqjXjTnBPYwqkpcTLsK2pI6DSx+Wyng+zVwv27nxHaZH9M0dTaF+
yRU8WXgXuin9rhxz+c2sTpEbpKAuvEvamRMDYeH3dfDRCAK6XET+upD+HM0Vd7VFTqM0MB05zcJI
qaGqVmAh5vzRye32YMEYW4VvgcWvoEYQd7ZbPgUxETxqr7eImzcLVUGAzbAriDiOmbyAj+AueGvA
uK1lINcRPg3mgLBeRAkRKNw7/D8rgnIWBgCmC538ZTTYo7oQ2PiZ0vqOAmNGlKFxy9OKINeQUo8e
XXKRnwadRG2jasxE9bXIOeiBQdpWfQvUH99NHXs6w5Hp3JTRl8ZsLSciixP4lJpPlcwB1GE06iuC
DyiTqzAM3vOJAjPs3Oewim4BP2iAoUNTI2Zv2lwS9v+IWOkaH6UPUq5f5xR14KRO7u2FAGFhjk2B
vGSSRaWjPJHjhnGD1/AK6hyhKWy/CnaBdq4oWtQvzaB+Zy7wiT0sVbm1x5di/3pT8uMlJKKIy8NP
8hgjW8FXKZrr5OlbrJfHHqyrl/dvczLGUIjZ54ytabvUOrcEldvJoembAmZQAwpCynin9OpSVgUf
vVLMe/MHvAHAYWqOqlGwS3kON2My3BHnuasjVkilDI0CBosEPb0JREgdHTMz8yzUHJ5LBt7UhVNZ
3UYt7fIDEqC90+QSQuvjN05DtyJjasm29hR07nNSjfqm0qdgQ56C9iL32Mf6Qc4vxtQdMs+NuKhw
JtFNJrDzajKYq0QZDCEbhyKI/TuOMPdWPDLRdbiUTMOhAbA31gqovnMyDfMWEwCIpwW9L9RTPrWX
Siu+mB7fm+0p97LnoFbHIPPQ4Rn1QHLDS/w6UNsda2Lf1uO2rZEuWnM7K5of+DEwaF5Ubv/RxMcJ
k/x/HA+fc9VfvA67Sys3mZifCvgXcsI8phsQHixrU5gpc6Do29PG1wDIvG5o/GUWFzU832bxMLK2
Tek9wY8D08shL9dVuWg0NBg3UXzRupYrRoArBlVLm7ZJMx+7zHrmE39OmPmOGo2tFXw1X+TJi42p
A0oL64dTvY+URq7ZfqFVzRJebju+tkw9IIRyf01mTJXkIWu3GdcakcXBO9hNs8a5u85D8G8Fr6k+
4t6eialYQFeR2JcfTleEVjvvUgeOH86M/GXIiNMl85a47ps9Oh+BF3JqjYffIiu+jM4d10kY3/T6
fYR9QHmInzfuPm1y4VsmlujeenN6KmFrKHKS2hijkCfQL2vUhlevV2tlxggf+8Get1MwPAd5eRcn
474naGO3Von/q3oj5Yj7VbyBl7qUevhNgnNZd60dMiQnWtQBbElqjRAqyvGjmnkf9eaio/zwnPEr
hghNxQk/l+sUkp0FA4xo5IwTYGKxMrQPrwYCO5hQHrqyJC9XK/Y2exNnaqPjpmJNPDQumAsMQFGk
PeQJbHd85cckp5Fepcarpg3v/z7wHqEaPxYW1xT6hkzQCcxluVA4eEzGUGQFEfWfFc1SBYE4R9/H
3d8MjSVMykdZZzD3VslAanOMYO1Kh7HbwBLQkaFmJV5rw3xWUctshiyxiJJD0qP6Ld/0kMcf6Rg9
91ywVlVLAKm7Ru23CTWJ+A0Fhkn5Ysh+r7tkECQWER2RdN0NJgCzujqaefHQlQk90c4+7AdfjIK9
u36UXOO5kbvmNtf1rwBTFS5cQavn2G4tVMxLLcYzjiU8wrU1MIDO78sSFjdpUkwMUtsAIUFKJ8NT
4dKq6+ku6HLirll4idphO3lAYCpPe9YSBFNHSqQqfK4J9YzTdJhVdZOAJznFdVtb4pz4N+EY2vxd
l8EmisTVCrCSMde7oPV8dR4vwFC+NahNedc5UIC8BG69Adwgm56QtBK3eQmtHpS+E764ixCkBBxM
mugwDN45sb0jkDiuejFtoqAja/CPLiexhI6HOrTvk2hKacXzheX9hg0vTFmr2Hdd+a0pGAfMCJ5T
ri5+g9aaAmsU3SUyXSo1FO5vIZKr3WyVIiszOsFjBU6GGTIXqCj4oWsME/iJWzE9K6av6nGP/HSp
cyh3cXQ/ZCpba8X4Wjw1NiXnXBWaDqJF1egnlmyYymUO+48yCWSZ9FPLivvCtuu9kzw4ZXE/6BQr
zDsrkRc5ul+DC85ulAT85QeFvIwCJ55oS+AX5IEtxuIpM6jyNBSwlpRKAD2q11VrPNdWjgxbQZ6g
K+doaSifUQHGF98w/h3jqaqN4WTbiPqQFKe1yDm08XpjTChjcRQUlzJl7d/7rjq4OH0hwlIvg9Lj
HUz4BLM5gzYBi7wyeg5WuS7/zJaPB2KnccYQuiq86aQm3DFQkuxVYok9vKKzKYZP7FecNyP1W01P
3pgwzWeYhbmi/bPTEEx22SNBP7ZMdfxIj5oTNhG9Nn8sbTzg0UYTHJsaC1v1W2OQXNyw9Dpze8i4
kzv8HBjkDYSSfCm8Yybv/hs1Rxfs+fU+no0nsxnDbU8q01Q3lmWc9RGnRfUVoaavG7azTcv02yeZ
99HMRK5Ic3oy9Pa9y+GUDGvQj72fdcHZFjASOpflgns59Ihol2Wwl2l+SlgO8WVlwV8keSSwHK6m
kZlmOKCPBSkjalsdU6UsIEzAYyZTe5xade2tWtuxmd8nU7yJHOum1arfGJr2MffZCZrvm8VBm3Rl
7XBddy5wZJcWKih61U66w2UQFmmkvDkFQ3f2XByTjWrIQBAlXWXI6fOgb+kq4EyRmV9TFLJxYHzC
ukHROCcLvyi68eAU4lLW9P2grO75BlKdq6I0kmOLrI5rBs+dAX7RbWNzPcd7x+53rJjZqnYUQUbg
TLEe/DlV3q5MxLSdoXF3osF3b+kO4JZGI7AtGWHJ2rGv+nzyOizv0RSvhYAYwVPF34GniROSTpQT
3xjn3/ciMX4rYWanXAz0zESJL5jmr0qb6DVa2XHStXnHqY/yFb0ico2tRzoK83Mimf6BRMKWjeBg
zOeRPYPCpY7Era+0OL9gg8RQhOIFDIGRBvsMhS1+47Y2FerFsXZpUfDslifcGj4j3XxqW3JRQmWL
KX5hU94EWfSjY3Lg160BScYdZjJ77Z0+jCNjGadZQ8D/a6ZxW4bcDUUpDwhdt94xH3nwDWDCBgnp
PH+EC/JVGvoOMgSDpdwZNx0b6apJ3HhPNBR9oL1C4+EwqsO4I8V1c7WbrgfwQSfj3M3hl2iya1MN
CbYxmisRtv0pRdoAXfotcUxIbd81FByRcWG0nNy1HY/XrKLGjy3vFOtc+qthqfOy5Z/Qx2c7Rp/n
eoJlWh00ArorOyv1XeVGp37KDsQi/MbUmusY9FvFFJiDKL2+HatDmGHWKTidlk3NtLYIJFMBgsly
LF+hjPa7hsop9CykxVDDYKAqdy0KdSMt8NS4GmeSATk1kVGzKaM74pRoAzo+f030fOsV0F4eafxg
Kzq8cCBJ663Trasz33oSdvR41Mm6ix5MZwFHMf3m7NJvJAIhnTQG3AL41lZX34Isn9nQxgNhkRKn
oKb58ynVGBUE6eAnLfCDNrMmNF7tG1M5TW72RwTCZiMXi6AtcajnyAax1WYHF+of7RNIohMsSF/L
qocOshccEJrYkqbg17OHEzHjoNPbzmsiwH4UYyO3fRDdmJ08WrUj/Gmn1+5zjEnO78FU0sZZY2sm
tsDZAIfPUDtr3cvg3wC8D2qBxQEPhPIa8OUEEqpxIM5lZ9EWCCAtGgukVdNYGoEVe7mRbHSDDHBW
XrNmwH3rOB9M1E2yoCnnHtkWDJ+RiKzSBUsEUWewzqLpon2Cb20VYaONJiJxdGClRNXrB9sEUEfh
o5EQtKoK51xVBukdj5mBh5IxpPm96ZJqK63+s8Q1u2SRTtMwP7uted/NNYyMYNs2brOjRO9v6sPb
MPUs2N0bMvq9MbSg26zWDyZR7FyThlvoxhDweXe9MDn2+J8GwrRBpB7KwXvFSQuTsY+kX/lodg6D
Yag0sCsw5ZT9D1kCBmOo97ZHRx4mKclzoPkc6lL+OM/botPSBUbceLLhdpJZkC5cTwdR33uQNZb8
iJUWo7iFyDprf6ZbfwqHA3UcKMyXYm+YzXPPHrXuZXvro4AhGsP/oRkI9CqDZFr4S2Icp1H82Qp4
LeyN8H7C9olj/g+K1s6qk+PYDHc1bV1QytJvFDo+DfnrZPktb50aJWj+xFsYbjVu6YDNkjheexBF
760A5U6F+8wdfywjHHZSj16NmE830l70qobPbXn+3MMfUxDPVqLW+q3tFVwUSfyuFgdnbcXfjd7e
F5qgnZjoe2sz6sFx5eAVdQiWlB5xeNv86LXgpBqerhDNEwueeOuI6oUZfE2R4pqp0Q1XMeMinLXj
I74giLo7j5s28l8z89Ww4TXI7NXksetgzEdvOf5x53vRlgh1rb3P6fjAkkMlWoBUMwnymiMzHJO/
PMMWY4cBJxO3/rVt7ZOtE7Kp+a1ma9i2huStMKMddtO3ggFCbmDJKrQOVgZrXG3BJ7W6Z9nO8EOQ
OYPw3Qiap15yZXNYGQhGY+2Os9+mzkDW80GpFDAYN/5nBQkmcOOP5xK6+cpzcNphTXhXsd3BZ4g3
bb4MfUYgUKGdHyp5V1e8XGp0dwWgVAZELbPRhOWATCByzJMe1yfLa51153FsqPNwa4s89B03+JQV
jwydUX82wj1fS37kXCw8uK3mwI2OwAvXGfZ2Hok7yAmKWb3EPwtmqiu4SWjp6OdiPoQuDtY+H2i9
B/U1LbegmjmcY1UftjNQeecErBBBsOtnYscYHjnzsrlAf2auMc9Y7KPoWiROvmbGAlvRoMVwlOkb
hUx8MxNycNWNt1ZHh7dc9kc6pJ+NALlpYh9ZkX/9MyTVLlZMSJx8gB/tlDM92uG4izrMBdPsokzd
R1xCt/S8YaCQyaepIxjNVfw+L0w9Jn88pDAI8jg9W07HZJ1XpcDJmLv9AaHqUQ0U6cm+vEucGvdn
efUEJlrELxLT+k/AGjYYoG5mO8W861LWRTXvOW0qntt43wHtOebfREjeRUcMNnEWiQBNEATjHGxZ
Au34SjnIQZkMcRnGM0wt+7eF647Qv2JJeHLAUXN4YEAXcoRIA2SOvrIX14S3xVd34+K3q3P7LssA
GgQ8ZcMcgEqXhPV6vH3/Lrwuvd6IvYycNKaEZveVj9GhrloonZW3V/YwbuAnLiBFBjkoKHzVfeFT
lfXdZSbULCYEoMPM97QXEsfHR5wa89ZtSFHV7XsZq29v2YEiMQvAsfOpzj4yNCo6utgbHSbDG5xQ
N4K2o+jWOHeBfNS0y5jyJxQG3gw3uwbhicoZSqrmGUXebHYJ7HyDPwVZxDoYTDm3ANV/RXxQGf4M
M2UUrpsWXJJ2OBrtw8TDycyNHzZZObzTXNednEnTzM0kau6wq5/sGQZ3ZxokHjhbxkQomHCbXyUX
L16armV+k4fnpqA9OGssEh55DixPwz7s5ON9JWCLZFICcGk5boUkf2sORbB/gbYugiz2yYi1xAfY
khAS40vDfysSvjvNGbB5xefRi+ztMH7rgsC7lizjT8HB0LM1dHWLtWiS2XMlhnc1jzik3cl3owEb
1UgveYbXBA8gR0eCgbDvYloyRgvLUtOeizQON5NZvBIZX9tYa/zuFc/7awEBBP7fGK27UJ0mG7EG
8hf4w7oDx43ozLOO1l47ZAWgZZKSyTAvgPbYzQ5cm365OXEt1ANI2K7HzL1LoP+mjtyXatrgX838
aTTzNasVf7XCmFsSI2pltVcMbTia8lDBLBtUvMmH6sGCgmOk4V0UlZ9JnXJuU9U3hKxZetbG0pMX
ItTzmbDZOjO5gdApDEeFuoYpwdLSWa3wdY1puyyp+KzCN0Xf5m3EX27a2kOj+h9y4vMWra9dt/JK
e3W+Hqbwk5nIi+X9zD2s1SHAHBfqsqfyhOzBGGh3jo44Z3CQEqJ91nX1MFgR970lS2YG/fuyaMgc
SuAUOY9ZktzsMP/WIv1nBry4EimCFnJS66CpB53ZMYt7NXoGZRmY4CAenk2C+OuxnvZ1Vv9koMw2
hSgfHJV9dG5sMTRNYRbStbVOreKtGYUNsKz5shjq4qAL2R85aVlMD9zi1XCiZu3aZJh6rN7T9EyB
2MgRKj1E46fBOhwX/T25vzesgcdgmckrs/wMcl4JJe2X3hrZnjSXgkxuJInlHMPm1Vwc4VM5OuAo
mTMtMhvSZ+sDJ0nOKZZufS5eCw96I0eSr9ysj0mBqGsGiFYu35Guu6bPq0j3LI8pTb25nlxTWluY
fDJs6cktWSUoe27ZwxwXWMVBukgRPwiPMVxjZJ9jNF3HJk9WdM5xd52dJbiVboKWlKpIsTHVNmti
GTZbmdg/FBUVu4hIHKXz+8mF8jo1JEWY85P9eIoF9MW+/JY5XLDSIJFR4wNzOn1NBQSki6J/tGCN
oEO6D8HQvjVM7sHgOBgDfauKHS4dPIkY/mO/bvV8g009GFtvxcj0r6LEMy36ijoS3mwO1u2qR9GG
Uy74tOLvglMhVvmSP12pfeMAT0VM1JPi02xonujp94i1nyaDqsOEZGPYSHFl1RMhLKEIOcQtm2H4
tqDo/fsvQ2ThE1VA4cbCYm5KL0AoqzuJewUYMz7QuDqXgit/OrGbBXP/Shnjxu4NMq51jcuXHy0F
tL7jPI5Yn+2qAm+/JtwvLF3rpGHEJByuIwycRngBRJRQCrl2oEGJ+YvOSh+fFlQOT70oMMlm0/zO
Ler+8oPKiiRamFYfFkeE9SxZZ7Ui2HiluKgG9R6XvubqjLRJMRsOnMeU2V6Gbx9CHO705QfWpbsv
wfETfzD43Wl1lyLRZ+YxCtqXafmbQ6PON6alOWunX0MhWPXm/FgS6YFehy7KQ3HMQWtNRMQ3dWw8
RNwhCCQfLAHfjMSsR/5H7IRFi09Y/drcHFf2wM+QOCSwrOqUTWQLnWFtjOzKnMJxlXiZr1fyZcAe
z4hwuLkK3URd2zH8IOMJIU6K755+lLkA3xTkFq6WsXsFBLOBKcaGyxBPCxqxM6mZDNRCVUSa1kPu
lVpd4R2VxFcDMzgx2SKZOoCJLLQQOQPxmL1rYKSL3bXx9SXiELjFjQIaZr30OWQp7ZL9UrwTkwTd
Yu1fOTNXW85FGpuPda6Fb+qyQsDHyR2EJUJlwpQWIVFstdD888S0Z94EQaCL5BbNklw2/BwPIdEC
ess4wYDkSx6hkfELc6H4XPe7oTCeZtHjb2rHR6u0112QiZ2nvJzdF27bCFgvLEiK2hXkFCs96sWY
+RYHWsmKvo4ZZu68+WZrFr3hXNlBkgMaJT6wGmn0AZHCt+zFHIalLF6ZRkxXUEHjSs0fqhyqLdFJ
xcx2mSAv31SevXoD5v6gXRRKsjpk7UbpE5L6g73LzTgRGzWi7ZTlu3DLQ6BTIsx+sg5bfrqQwglm
ZvgGQsgqcFcZx4M2wgnJ7RMr584zjjTcweOggAg2fCL8WVdrHaLdqo1JuJosA1Bp3oUMer9n7mx1
fPaG076WbqYD8ebookwGAeb8RQntbUrmeq13AkI0cqdWTyzS4x9epa+oqBl7jxF1EAyo2pqf1KN8
jKIjqpB8SVBuHMNDXcuHNKGfllkmZVwkuXBpWKS+I7qrVDF/gqOxtsZAOYocfit9qPYhLqJSn+HO
yPrAkKngWSckWmAqwlOkvhp0rJUxe8WWNb3X8NWJsL3gGYJIhNKG5hxP9I9mQ3viHy5MqXChQb5m
77lW1UalpP8j2UlgFmzagEix+eQhB7ZT7TIQkyUJg6DONeS1xWyUGXzbTO9jDLsrbxEkqCd6EsVf
2xUWajXtRBFVfngBIYOPG2KW89ZRHqoreCooSbbfjTOZCt4kn5qrYRMLrioeuxg7lLOrg+eByajo
QITEz6JzG4RY+Whi9hJ9tOkKDD1MZV+zunjkXoIblk+BbqlxchbWxfZfbi2h6mSqYBwQa8An2xnn
OMIfbY2s5ZXFedhm6s5ZazvOIU+m59zlhrGhlZdxG7F7XzMZ4erG85zr28TOq30uBDSr3lq1FZ3r
6LTTKmxPVO3i9Ytfu5ibxRz8FmbD+aH1BXm/M8OXV3tB+RvkclZzW34zIf0q+8VBaoK7piIwJwuw
xcDdZXjA4yXv1o8I9lzHSTg1qylD4UKfcAfez5DrAFZ7WrjBFJD7QR80lqjVnGqMqpL4liUwlU0S
yr7D7YHr2lDAYG+Mh3owf3LJG+jmEx04c1zfCTtz9vpMIMyuSJAbjdWeXE/Ud0TkHrSE5KxdolcV
SYBCS4FDV0M8zycWnYkVx54QlYl2PzNKH9Z92ru7LvQA0wXxJ/VXL6p3u6dwRq5oXfNmBmX/1HZp
yuuFgxcH44GbYP+KsnfqWq1l0mXHjwkWXTObej7LAe7b7KIkKICRtWnuSCePH1TYVpusYURCCe97
sFSnDU4nDxbQAB5aaLDEHE+pnTQ3a2oYNvZLwGIGpHDU7eTDmLvkRyX61aM76rWY5h9vRFHaWBa3
MQd/w3No98vQq33w3BFcYhbDRK36Sm2E1lrrIgDkSm2XOBJLqB5m5ATHQek13OgrSHsOW2AbHvgX
+1w6bD1TDw7oUkhSCSW2SKfJucT9e46m6b3sZ5oP6tY9TEXi2UdNnNylLPHffxgyfGv+lbIRx8Xq
arfhJTahlQ0TB/JoDtFMPGkBqXM0Jpl6NyOzvRmD25CEAXoQ5Ix1cKQzsDHo5QwqtM0kLjeRlec7
tx9+e6YJe20W4cXQwIooSYw4q8ERL/9TamraDsTlY00Z8UmNeXoqLAbUWEQz3sT7wFX7wJjJcXRy
Jw1qo6yyPAY1FVWTDXdLk7AaTZ0KQ6fW5D0LoHVvOqbnh3FsbqlhTQHE52oj7am/ZoXXXxPgm4Dc
As72w1IkGInlxPHvq+GEUe14lJxth3v/IA0qb+vGDgWzR9jAQVYGpwpuCyE87vr/KpSLEAJewe/b
0tZYXYMJlPNM3sRPnXb5JRnObBsdnWhovKYfKf4qbKRyCSf1vw99NuV0+ueREY6TXj2KQKwpmvZV
q+3/NYGqgtbt1OzJWTsJ10wvugyWDfp9+ScpZ+BpaVuQqpvATxtQkejReEmjqF3XQg9PxmAvG1IG
eNcxqQNwYnLVNKPujWxBLCyFxWLp8eSrEeeIL2BnweRhZm857NDpGxtTchhtbb7X4ULuY6nhFGK4
GRouF1SFIXeChoi+kxRPk+WFT/lDvWxojUldFlGp7nW2CK051NLb3asRjrXgDrk1KC7HAMJa+K8u
LTSj9NQ0mCOXgs0Qntk6V4k86IBU4WhgFG85eB1Fm2NU0ZqwvpPp9NLKIji2/z27+ZJNWR7qlETf
vvLkY2in40XGNNDZy5OLbSU5T1aiXbNRvWCNnu6SvIkvjpuiTogp/hpQWFZxhW8HE2C57+NGnQoo
diQN+HOnHmRsTqxk4JgKKFqA1WD0x8Ejibb/vfvQUUDaG/iQmAwnLGs6smnYX/77EaE6BZt/tZGG
GVarBLPANiwxAoH0/8kzc3qdYEfo1Uj+1sMP05AXufx7EJWlMAdJI9/zNve4PMfkgA7FMMmewbrI
jmhkWfxoScsqr0fy6f//VIQpppXlU+OFoKksXMAnZtnuh6b+cSJhb3LqmXyDf0uPCMGZvbagjVTV
/kwAch+p0D1axjcixniZRJWfcvBYorSaW2Saj/++IyA3S+qayQOtFeV51nXrKbUxsEWV8d47ZbvO
dK6RMRZA2Z54IkrCmU5wSJ6TXskNDRJ8XzKh8BwT4crUC+tpbKn5k5BmMa0HjKJacFNRbvo2qegb
ZQsMRSCvuqI+Kmint7zj9OF69T0hlQcO6vZdaTvtc80VNMqr9Wwo9GYLhQ6Oqjpbrp6dKYcCXzRt
sSYD/hyn+tGmzbTWqq/Y86a3Wrd1pJaBtgun28RNyKA/G9OTJWoGMLJJ7h2vvpq9520MPSjvmX+S
DaCWdh02y6fhzeQi9RCcN7ddH3PUcCFHqpF5oKeYjHL0oAb3XvV0dVXN8AAZ0D5wZceclQ7Vaz7+
BdG8kbBKRrIXj2HgWY+2dLmwWMkH8CvdTzSuwGFbX12D+L2UMJ9ke4b0qt0K1syldApNPzGB3kij
OAdVgKEWosYVVqh+FxKc5uA/ixXYrD7YUj10ZdzBjcSonQpA+/dQiOgwKsJKlU1WsQ/pbrLJc3Mf
hYOnO+H0QaKEo22kdqULC65XzsacVP49ZFBtQV4ZF2EUNMqM9StRPwCQCYzB0MKenzCSfQTxQQWA
lic/aAe7aYyOqq3s5xp3rd9C27ob0u5+cadu0n6ooDwR13fKkkbNHH7Nv9diMNP4HEyzfh40fUSu
oSYQWD8PTS+9h3itkT0Cye6mV2ZV1EsqKz5bUUZvowtxUE00EmZCcvsYnFMpOUOTv8+PLcOWo5gw
00RPOmMykMi28ud6qA+O5ahdUUG8tQpZslDiLgMpvUMrtPZz6robK6SYiQDZpTO43CSRwTJPeDBx
E0jRPUTF3BwpgmUgMAD6i4r+NuJsBKGKVSZOCobz0qOXlUUd86J2FQR7LJH6cLMvKYXc+4waEIxF
JRAN/dyzXuzadtDhec43oZcDryG+zRixdIOHmZdpgAQwjDMIFc/xa0URb0Mj8WY0yW/ZpM0STd05
KUh5FwsuCGJIDW23j/C1g1V8UOAl4K0M6wGIxhkPl7dP2UfpmKO0BK867ZcxeQ921Bia6HB2oZQC
DM/SdY6EJTNFGY6ZMxOBuMoIJ6LJtnL2Jg2k5ag41OYuV6E+eO7+R9p5LceOXdn2VyrO84Ua3nR0
6SETSJ/0/gVBd+C9xx/d77g/dgcotZpMZjOlboUeVDqnuAm3zVpzjmkmjum60+rkvghlMk4oLYpl
TeWMhXZVKpa3lHVLm1m5vDTSyljVsfiYyuod+4iErWtuzkcTgaAlQ+pV+DRwpgCQbaNVwsuYhp60
D3oSXQbU+jTTTASd4pa5LeNchrwoFYLnhBVKq9BFmRLb+rZKljovpRM2tbTM4gx9TPBIHyyYManj
UcJwCXn6ukmEp2Ca/4ZKuWiZxCmsFudDpO/9gYa+6IujrbTinUK1ao46fdJ+GRGkxR3K4/6OX4eu
IGqdjOSLAXYn6UrqhZEO0Bb0DacaOjAqP7SH+DGZY6gUIRjE1aMu8BzYnq9G65gpN8V5YyTC70yA
WyhpBRCQLq6dDAxAX6MEVYKY3JLW2/Rt8JizUUccDdEAM8Ntn2dw50cCA6Pxdy8lBnGVDMvqtIBn
4dqIdveijJVsQnwQH+avA7HDUzguMqPj2E7baS6qPS28wpgqMnPVDcutRe5zL2NsNMXiqlCUPRve
jK+mfCsp1xuxRlUNJVKuC1ip+Wua5pskWyfGepRM5K3Fg5q557XUvbkdJtKq0p8sDm6RqW15ovXS
VaOV1CvIv43hDhAWkaFRdy6kbbEOasIr26lbWScS9VoUwSWF4FojbSNscR+ALfc57Ve3Up2ZDtzm
jPhXtl26lO9M0/SXrSYSp0p7BG4MWliFBkWlRFQ588TmQE+0xPRD66K/6xWBQ3IsqdyCMiN2jhBy
MjdLVVmNaY5jJguXSly/1SCy5p53leh9vesDNbdp4+zULCUBoqNhJOjbNoLW3Y7nSYLEv5SGTU7b
dWlF1d0gy5uPXyQa4cwQzzC7ZOMi7t1USmxVI+SRNFCmiVkQY+6nJEsOeNVeGhF3WTBLSJRoApKi
vcSMH9vYszfEFN1JwCBmSgvuHBcpIYqDeB0qw2PFS2zXk2/FCBEymhTEkBhGj0XD3miKUdEiFbW/
fzlkYveohwhe0tdQowrYRhC3jBGjsi6uI6G9I0HsTh9YL4O9CQAbEHgOl2sgp42ZeFp9H+gEUBee
NNtjAOhbTLd1Eb5WBpSxQVqoHXYNVbDuGjLKVjmTGuJ5WiEFgg2/8S/DsXlRS4papPnFNi7hx1Qz
MIkl0oU+iLe6gAyVgxQVnyx+QuyoO8QDamWzTtkdzIqMglAmU7tyQbiZmoYA2qSoDs8RaFtI8Tac
usMrwS1fK5wk3qA9kzgPMaX6uH+mJqHMDoqFpeA8q7jWKC8oSBngv+i7fHxkWVlc0kOB4zEmJEvw
+1i+uE5TdM1aMmyoxbpXHrWjWg/ec5UzhNV6NzmsHKLLOYOomYjYj6DXX3/821//47X/d+89u8iw
xmTpH2mTXGRBWld//lKUX3/kf/u/129//oIHCA3NwNVmGvzHsgyZP399voJ4yN+W/o8HxlRq6rBe
9h2UA1EKq8uK2vBMmEh5WNLcPNsNY8cmN5OlYcWiS6+V6FOwPZeZ0OHFjAISSVVrfDYkmkox9tUh
dUHJT9srBCHlDl4+1H6mfadpE53IBfls8KdINUtO12SdNHbIkk1zJDbeVPWclFTqmexlfT0WFx+X
+29frrf6uP7XLB9KeIL1wT/+9SZL+O9/TP/OP/7O13/jr/vgtSTs6nf9499avmdnz8l7dfiXvvxk
Rv/7b2c/189f/sFJa1KkLpv3crh6r5q4/s/nNv3Nf/YP/3j/+CkoLd7//PWaNWk9/TQvyNJff/+j
6TlLxqfXYvrxf/+z6ff/89fsufx//zf49i+8P1f1n7808S+WKMkypwx2pSYetF9/dO9//xNFkhXF
olVsSKqpqr/+SHn+/p+/ZP0vCOEUXeQ/uiSy1fz1R5U1H3+k/YU0a1kVZVOUNEnRjV//ed1/f1//
9sCOv78ao39+f0VaE5aMHN3QdVr5uip9fX8jLfDAhePrtep0C0y6njd+vfEsvpqrMadhhYLPDHDY
+E9WM66BxS18CIJ9XWFCbRaS600tfkgDim26ZNZFSFPQCbYWKsIyXsdwbANdmUe69aLi1lHYUVYa
5c/qhejfpTrUFNYRWIPFAoxP1IhJRZMsFqW6TnQJKS/2KIoSGVxjyZCdlr4sLbl1KDb8XfoMsrtu
yIjr02FtJA2H8YH0HG/fRuVGIYiuqdnKmsQCqfXm0xM+9uEfv3GmKsm6JhqiaH29cYKnhLQlJmQP
gBf5VQCaCoF5XaMKBP5ht6yeHQTHQDPOTF07V0UPMLG/HsXXiPUx9/StS10+bUY7clntmO5CaO4D
ILlQ9+zQ6mySiai/0q/Qbvyy3Ra0yAxrW3rGOmZj7Id4RQjwHWwEExdA/19FnOM/XyQv4JGX4x/X
KIlfr5GgzjhpFa4xHy+KAnkZZJ6fR9BOjHDw+pE+oUUKnR07li5E/UI3b4E+nhhDOjXIwRxdyJxZ
5bJikLWBOtQhiHPezzlAzWuHfK05Sqp1OP/5wmRRP3JptMhNUebbsjRxeoE+rQwy/Ea9gLJkV72x
Ie1L2RqB6ogxD71VaELpwPejXaJQAE3LYBlkhZMhUEWbu2sS47Zoymv6I3eT0NjNOAX0+krQHqf4
89CgPgjF28IWD6R+RdrrEobnmhEdUIZOrD9bLUX6fFB/U2B+TY16XcnJTvTSRdo/hJ671Cjkd5G5
gAq+8rq7jrNYODWpLMglBbuUSt125uDEhUj3Ur/RK3QaE7wiZWuNYaCqBfbjuq3Kwar3c6dK2n1v
5Nuo3HU6200ZmE6xmDz+RkZCVpLtqKidhYIBKpQMqk46U10L02fSzsXhpa5kx8NZb8IeIELQ1pth
UX7we5CQS1jGCebNM3LMgnlqKJeKKL0QD2y3g/GcNpu8Exa+Fy501K6qHG/K3nVkeIbEcq7SNF+m
LZYmfrJpXLFGo7tsCAow0OCVFz2GHFF5mjT1gS5Nrnqa0FD9/NrfGmGzD0h0iOriPBsUfJ3xLixJ
4lDSRc3pkBD3dTrW19A8owpylKk77MkWqU8MLPUBt3/0pVsDkWnjgbSfSF/dgAnTjBdjSE425YKE
c4oUEOIKQ70u9C15ltu+MW+6+DYrzZXlkhMjsP0Tqbz1F3pJ0p2cOMi6MCr3bORhjdp9mGlMuOZi
9O/9ynRG3OL+e0ppOGIvZBqPeR28+zToTEzvbk35ebCQ7CGyAUzN48iM8MmXPKegLyXovT0VZfPk
upLu+Xcr6a3B1CH0j03/0qoDGFR9y9yzDTX/SQO7ipI7hKDSIwaS1phGt7VWP+YxbZpIDh10vCJa
o4TDDXLnXthJ3lQZA8BKisp1lI6PmWr+VvR6HwsCcuJOPfv5G/z+BRqipEiqZliybmjmNC98+gJD
N0GMJXOAy+kMNew7675dY5zFNn1iNWA7cDBRTiORS6+QpKBZ2rRL/DSSoJVjYGbg6MaC0zPYLqiQ
4qyiImcI/r88KX8da5q0P42V1ShfMwvgrE8cXln99ovd/+S2/dfFHNw2f6QjHPcMwDfKlEQYEf1V
LKDBw8/jfF9BuRBVk0XJlCd+33RTP13IOBojVaTJRJtg2w7uQHFjiqSflV1jaLO9Xj6xEMgHm3U2
O9OIJhoKw9IsqlBfR6wjsSv8up9eiJl4Rt3gyppR0lj099UeemB4LsytvbD0Huo9gLid5ESLcPnz
RR//HTRNEwlMUnTJOFjx6A+UHstegeBHStkeVNQKrHPJp8qEZrinTEvV/B5IJUJaDoe0fAjWZWJK
6IC2srUiVNMWZX1G/2Yfoq2Xxnaptm9SmGwypTxxx75vALhhn37Zg5UzCYxOLFt+WRc8Z9ayp4pP
jDDtpL9/Op+GOPh00gTTddy3dKSTsyl/gKSETYOso2tKIKI4Ijr1ZqI4tCiOk1QD5AJPCkiOXdQO
yUe7XigWxFqc+KCPTh3sjDVFV0wLCd7XNyUsaty7aN/tTBg2EaKuMdwYyqPVXf78OnzfmnCDP41z
8DHnvqpUk/nQ7rtrtPUzvb8O5Kufxzh+iy1FETVV00z5cKtKO4mEMZWnqC7hDFNgw5I/z+/1m+Kh
dqKLetmQTD5LHvOlYZ8Y+tgXp0hsj0WOKnQ2D744XPrYthTmkm6OA2iOFvO8XE17L+y5WzpX65/H
O/a+fh7uYM8l+Fom6AXDtWZNvFW/6pPVzyNI0yv/6cA/zSEyH67FS2GQ1iB9ezNKGZlIUNm8ksgN
ZspKcOoZiqU7fcsGav7zcPK0xf5puIMXJOgR1Rg6EkNAYvPc1s6lB4qRkk1Dwgnm5R3xQf5zsCyd
0QHgYZ96gN9vqG593sQenHIAE2sWHcPClvWzcZJFkeHy8xV+/wLYHLNl02UNw5t0uEgrVMOHdoz5
/j2LvNFntwpt2ogn7uOx6/g8yvS9f1prIhyFYaUxSsYoMmo+0hB+vo6Pw9DXJ/X1Qg5edWxBQVXL
DNHNWcN2wSZYakvJkbfGiZf8yBLCSKqoGqIq66ZsHjwUN069PhqAP8IwJ09t7m3b62o+rsrH/Nzb
KFdQb9+ym26tbvN9+94+dat/4sv+PkN++SWsg7OhoshaaarMXN3cXEKyczhjzEMb9dWVsh8Wop1Q
+ZuZJzY/R89yn67dOlg+IdfiCui4dj8loEdKzwXCVgkkIge3LJ5DINAAu+yaRrXh3hT6JRSeZWys
pUHannjeR18plQ2frlKkoQz49ZVqo5hdL6c2JoKOi08cDv2zeMuKPAcBtD89uUlHR6TYYJhsNakb
HU49YliOQjXVajqEl1XHFt4nLqRmeK3Y0HVb9BjFGlmAgsGhKbCW4bAeyHQLevP2xNUf/Ww//S7T
7/rpgwolhJER8kC72ejLRXVWzG+8Gc21bbIWbbZPJ2fCk1c//UafRhTGlpBfbM+2tTKX+QXBftxv
WKLcbxBdG6CpJ+YM6egrrrNVNGWJAErl4BrNctDEUgrZoDq9TTDpomPilVbqGtGJnTriDBLV8tTX
fXweMabVUrIo74kHb3idlGOO66WwCTuaqhXjCq7vmoK5c2pyl7+vZXzDn4aa/vzTLc2blsUShIvt
7kFYzpVXd8k3vBAd2MB2wP9C9TVHmvEoLFEvbZDTVqeW06Pv9Kdf4eCddglJkwaXe9w+6A5hVWfN
UjhL7+GFz5pdfSauTl30kQX860UfPFVdppUOaWCauFp7tMFhL911sDSWipOc+/sT38nRd+jT9R28
tZ6hivClPt6h+KZnisz29f2FNceCvsjI5pp5579PXuKpm3qw2pHukgjW9Aq1i/xGn8fnNGDX4hpb
wjrepHv//eSnMj2mb4vfp8s8mAyzEQofS/nfFj9Cyu1xld8Hc2tpbbAtLJOXE7f11HgHGz0PZY0W
ZIwXrtN1z0PE6WOXW6JT1uoObdGpyf74YzRlXefDBJ92cH29Wo2KovMYp8UdBly9k2xyyZdZaENR
2xXrehmdY3c7dVw8Nq7JtkhludcsWkxfv1CAZ0FqwU+2Nc8kvgrdCXERvn4vU1b7+ZbyQ789Q4M2
FnEPkijL09H061hSQiUzbHr4LLovkXLU4CFpERvouNrfowhymHhWesVWRnUEy3XcNbK2s9Ie2aqx
jpBaQDLc5qKQnWXFAukNHk4Cy9CzSRYesywhOSn3n8BJEcGpUO9phGFm9MVDQnmyC2EVhC2tPAvP
80MMQjQtBfBvb6wyc3LRKTX6T1KakfZbYApscVbFiusQO7PIUK5BUgkslPv+hR+kiwlfjefvOTZD
vIJbf4yJGE7vmBdwsV8lyQU154s0MB0QxC52Mbl5F/QW3D2rqRG8RXFIbZLqHOu7I5fBoyQM57Kg
XOr+FZIfR2zTZU2JthrFG1Gp7kLhts0vIy3ciM1bL3ekZUlXbl2RGFY+edlwruF3wuoMPA8Won/Z
E3SoWf2l1TyEPaaZPJh3+kRCOR+li3zgg40smyBaJ2/VZQPwvK70xTBU5ACkeGytpamfyV4If4Le
p0xXXLOc1KxsUfltTYSpfm+5MeFV8kzNpOVIjESavxjYOuL2UY+MCy8dF0QKLKohW3BHJz/OLCWa
XCqxnuGsYo/lO4KsrSq2Un0LRivrqBjfqlJGN/luzKob+E30mdO7plWchpY3QtW+uJ7U3SXBMob7
VksXSQc22Du3sP940mWW5OifJDBchbQRCFPx0QwHODVRbeQ4g0bltWiwByupXesEoGJYkNHwgknC
wkLccsgKFbYLubbOkBLLuXCWAedFaT/PJYK8QnREce90JHRUhO7BgKaPHJ2Nk+iHfOG6hwGBaCEa
OGpHr5Z/O4bieWk9EVG38yz/VcpI9K7V8wiz8gCoIh6bbS8S2hdvmzZd+ICxY6x0IVOA5ZFzAiNr
EC4NXp4+uG7pfIl6tcVrQjsoB+uQz0xT3BqQQsopGitchPEVGFhoJoP7JlohLBu88KK/Qj8DR9Vd
6J64zFr52gSaF5hEEadY48sb2T+XYnENp4NgBUxgpmBrA6hARDTWBFgjmq3rkKNCJgIqpgI0NPO1
UWfbsPTBU6JC154SROu4MmD3gW+ZnFRhNW/HZQ20oIzZQyJtKDAXSgNp3bj/u5BEAFp6URXvovwZ
ROSiG5TrolS3khzf01Lng87irZuryaJz3WSfj0uRlx3UlKeRozM8xLi0PAVuoVjgIE2hBFY3gXHX
jfeoh2wwLmQAAiSHngO1v/efavlW0W/QMi1iphkxNe5HZapUIHcqxXgxBM3cVdTbiVue0gE0aqwr
Y4onNLuRU/WpK7J7+KuzQL0Ps2gXApUQ4a2aCErdhNyDynUfi+ClJ5wqTOpF2z4qoQf1WSB7huYK
YWv5VEsl8eOtqLNrr8yXEUFTs6q9xvi/0d1zxLU78jrEvjqP8hKUVbbvct6GoJ1rVfISaPqb4leL
NN9mQcM3siexfd01xdZrqkUkU3puAB62vJhyfWEqOqyy5swbcW6BE4/IoFa1d9e37Az5q5tMm/tw
DovkdkiCm8C9bOXferofgOoPV3BPLowudJCqAWKRnUIBGKhSG/C8JSmLgv7eFfpCADJnYToWJsic
IHjXluk5Ci2BTlTtkW1HiGujoX+kBeqDiiVcMQHO4smbYPZ4eY1Zmmwz7OaTpMvIn4xmAvKcN7G+
HdVkM4YKCZbmBMN9g01DgPiZj/uEVJ0lkTRrJXwqSfMQU5dpe9iaNcENw24khwTZ7jVAm0XO2XHW
5MVZFEKNwzWh0jcJK7D34d7y7+l7APGb3pG1nF8rOKmDJwF/rSaU+OR3U8kz7SFIPY1msNOjK1G6
tkAeiwqVGEtFgnSp8BK4xu+6ypZD2KPS9xd5+D5CSscyuGnKJzNqZx3SHClFbNTV3lnpjxsRvB5J
ddeRr9zkUAFwKT5JgQHm473sSOxVbpOg2nW49WXwvSNKizgpbYToiSBvBvO5U7qNZybbEZBail/S
hONiEXTN89GGZpaBDrDoQ4q4SqFqnhlesDXceAfpdxVNPEe8XnGnPco4mS1KgXl9TciQXXu3CAiz
qpynYSc5pR4vKmRSptfacvva6QbJ0TDU0ZnXMXRIEgZqHfGYZnY6xBTE+RVBWyRh3wlBQDbUGL67
nZk7ETEYTZwSuhJvlImfiv6P43OV3IfCk4c1zsM1+vMm48jxHb/AtP9ml02f5LBRgrNmJJcoLjlS
ucsy2UUO8ssL7IpOhMtqIa54HVAROCeGnbaDX7enX4c92PN7g9R6qhtNww5Ox/P/3dvRqt8GoLfn
fztDokpca+OGdFz7xODf96pfBz84AijsSDQxY3CwkjaGkRlc/Kd69VEouCIzZvnzeNOP++laDzb/
/FUivmqGCxsR40i0akrSrIXwVBXqyEHq63Ud7Bf9iqYlkvjSjt1XA96khKi8RfoUytJMGO/69Dwt
nEBaZfV7Ud4TOGPzzWtNZI+6I6hzt3r2mYTYe5A0D5Lf9uPf2nDnifs4g0NWl2uXaFn9Lm3u2vY3
8E5MNBnz5yIsV1F9Z8HDqIUt5C7HzDfgrDvCu/P6Ms4vm2E/hCkdP4/waVbNOJNZHEAOtMhI6xYh
2ODtoK+Z88TDwzI4o2nrnZ7PIozEaBUx09+nrNfmCzuHgI1emJYviljdlVO5xy3AXqj6S5ANS52c
qFrM6cJHthuqu7YnyXFM1yz1d5G6Smvs6qnt8UXizBGMlzDdm/q2JB88RHcsa8ktsFi40BdWcpZA
WpGSEPT7xgQlWES4p4jVReDKapfbkq9A4gD8iS9zPkX29u5jNHnBi5x4CZCaefUSKO4TEQKBVDya
vQwk6D5o1kl/H3VLfbTYYcPpDJQ73bgLze2AJpma4fiWqmQFDU9mNm6EQlZYLvtVFc8ltdgRiiLa
QbDGBpjZUkRsZzbKBHTjRlwlKfSzLOcvDMXObG8MrZwzrTtAdUyjW5R+hDtdgDAI7yECTtI6cD/g
6U2boDTcSyn+DMt1qnY7Ku6Vkq20OHkpUUz27J6K4hZC08wv2R01d4ZGlTNpR2Up0k2fNWK9qdEY
KvK271yOK2SQmM8WD45zAS1REJ3STizX6ErmJeo6xYXMltBJr1cVsIUAUWhPbg1Bi/S/CUF1G2dg
+9d4D17Wn8lWf4GBz5ZDFAxyfIUHDZ8paopyF0KNF1eKBYdrlCrys3NUrkI/zI36xc03g/siVTRx
fv6e5WPnMstQJtO+adHKPigI9UFfSEWREt+LyC+bKYvqqjPn0SpyYD2R+WFrYFQcOgSLxMZZKwkO
b9785BH/1K9xUCwS/DIn6prlLlxT6r30HGHeLcCOXAf2qa6HNFWwv81hBphUCtxgpA8r3Gjm06qH
CmGnu4G2UXbpe8oGSijQXXjwkAVy8JaPZNiuhRWQQM+bnypMHV0xDItduqwYqm4e3HSFoxugaxKn
dHO4acVr0SzYnEpwZNd5nm2Hpp7//JiPTttUdWmESJICI+Xr6dvTCEahF0rMJZTOWZB1q6AgLLvp
zv/lcRRJMSxFo4xh6eK0Wn2q+YVqZfV92ZS2VdyM4IIbb4kB5cQ7e2xtoGhhyioHCk3Fy/F1FBNO
IMemjnd2T8TxnKriueB0C2HZ/xOl4SPPitsmWaZuIrPif30drDWKEjKQUtpt6J9noIt8D3Bdzkmn
6ZAF4UWQT+1jjqzpX4Y8+BgIBMtFeSB2tXKkBYcdx8g2+mQHs40l4HsglleJ/Pzzk/toLR58FV8G
PXh08NLR+E9Zr+Ry2+UI80tw915ZLIXkXXLblRBsFEt2CDzaKHAo85yqSXv3v/wlDrZSbse2EuYZ
7+kcWXlpLowFFWp7gLLs0vWJbKADp3ZQ36tgBp1BWUfXgC0K9cbXB1wJYEZVhIh2STixYDxVUEdN
c+ubt4Ol213yu2zuUcRDGKVm49MNCIjDG4Co8yXpanDq1zkyE/Lr8OmYk2jW0A7eNw13V+In/Dra
TN5wE5x+C4d9zeHr9Ew4vUjfnrlpqcxBKnJf/aDXF/V9I/XhtObuo7Nk5W2sOW7yC28+3eiTc/z0
8H4YzTho6qkylBUVRoNdOOWupKeVzbHh4Rygwa0hAp4JNpq+n9+ob2Oahog0mjsqKSZWwIMrzMIx
IgyFusqUqSC5L60kn3pg0/txcFmyhdTIwneL4Fk/mFstwozwxJhUbzf5rt5x9l8TxXLt2q89OvvF
YMPBPa+25eLnKzvavLckU1SwNIMfPVSR5ES6KJ3iTlVjeVOuS+rw+VoFj7DNliDzluPd2AMjdefu
K5zS7amTx9FV9NPw053/NNVnrqBHuPeoeC3aHVlIS2lZreXVyY7V0aVrUpaYKjJYZuCv4xilAJsd
eDmTYbqWndg2QLn69qt57s5AtezDpelBgFz+fHePrTGcJSnI6wov5jflwCgHZlEJ7Iu67L1Srkv9
d4U3SUkuWJLwhz2Uwu9avy6CKwypPw/97ZXl/Pp55IMjlq76xKg1GZ9JRb33UTcvf/750rcV7eOb
YGpRJS6Muv/XO4pGUywVk16nTxHAei2QZDaUP1SSrCULYIKA/BYLT0C2iqa8mQAjMAGSxdltDDk4
h/fnVJK+wNh0//Mv9u2Nmn4v7AyoHE1cCOrBh2TkMUFdAoegFPt8UijrclCp/MBvESUb7ym+LH83
9PqJPcv3/eDBuAc3PCEybExymPiidCm6OzJUdFGbEeGKs51qB4rLSUqcSM/UgW8Totyy6pXwqmej
Ds66GFAKSdIjcNfROqkH+ibQOfjVDh5Vnrsp6H1EpmpfnSXKAxleuyAUVmLczksoSgYUyQ7ur6uu
f34W0rdl6GDk6SX69HmTzIZjTuWmKJDQQfZiirrQRioo/UXWx04FYYxA1Ismvo4MY/6/HPxg1h4w
sggtsXg4FSLwQe26ToX9CObGVGvHLwqiaO9k49GLY0fQzBOjfz8Sfb107WCdKvJUcbPpphthuk0a
+m7+GfyrWYkYJFB6e/QUopRbmDg9HQUwMzIyHBHYc4SQ23tva4z/qggrs9jySi+KKj2hof1v3ljO
LryIHz32rw8n6vyh8mO+4Fwzrxo/XsSatChz0zFyeWY0JPIF+OzGjkgfae7mJO5qEG0yaMyenQsj
JYoUSDnRnNCkM9TRPz++o/OLBURPZlFSv83YIpY1LdBQ0eiatugHaZ6bN/F4Lbj9lVyvcMH+PNx/
87z+a7yD7XLSGGPGEyPTAra/DJqC8M95XPQ2Duk5vcg5SbSOGm1CTZ23CF0JcMGBaRIOd92595bx
VuSEQIwPflXNko4o+uKE3vNj5vqyRcBuJSuaaVoWch7SGL8+L2gwmTCOnG5b7a1TQlunZk/ZyA6l
3gHTMTXIVHbWMoJurNORgK+e7Upi3gK6Q1yPyVdeVWa28Hh+CLRnUwqaUr1VPdZpaZUPMHcDgcIS
LbGR5OouPBNhh9TmQoEYEeORtYiCKNwCz3i8DKF25jHOTNJMKh8+/JU2jtwrQlddzfZbDTu+cfHz
M/q+nE53wFKR4iH4Y3k7WMUTr5SBZ6BhJ+jHHp6rGTdhHc+IbnqUV9qpyevItPlltIP7TXyv7vsR
o/UPgwNQeBPe40ZgE1T9y637j+viAbKFRlAjH8xUcdE1QIwRfesfR1HjvnsqltFy3FSLasdGYVmQ
9jyXHk/czm+boq/DKgdTlJp0vRpniG7rB+9KdPBEJJc4HxDUqK/ls7hLN8I6+teXZ1S+BJspFE4o
sx+sCD2RIk2QT8r9pbcidGE5FWiA7i9/vrZjl6aIJoqED/Xb4bZWAalZSimihNB4Dby3PrlPlX/5
gM3tUyRKCGzvVBLAD97GstRraFmMke487HIXsZ3NacC8KhtcW0/+5tRe+bvs6mDAgxcSup4KC3y6
qDU7qQUtlXWxpmxsn9wuf9s9TiNh5lEtYjOZcg42UYKrEyZkSHAFNoSAT9vlcI6livod7fi5sc6X
p9bLY6sRQyJkUy3LlL75UxIf732dy7RCNyInVsUmmvAqcKxtsay3mqNsEAat1FV07Z0LJ+b+oy/L
p6EPDiENZnEOdgwtBvXO0EdHyWEjxZHzP3gnPw1zcFPNunDJo+Wmlv19SN5VR/gSrYafB/lWh5ie
HCd+8DCcJLmRXxeJMXENbZxqdAqd4fG60mWSUdC3UEz+eaDjbyONYIXKI7row412hVIm1jPONsPG
XSqrftUsOtud1aflhkefjyVSODN0ggiVwxtHqTD1DeqB7aK1zd86U7H7ZswbOz0jE8DOOb2dbMdN
39LhYsvU8Y8xD7bzCoFVhLkwJoSLjZXNmmW/5cODCLGMnWEFAfnn23lkuzPZrCkvGJKIc/rguYk5
UVgSsEXol69WTGSlS4SqgDIkKOH7gZiv/gcHls8jHs7+ncEOxg8rCth9+TLG5SptitshVyGF0S3X
zPtUbdZBIy6i0KfPfpXW5hQLT3uFnUVNPF0lFMuuui7EmzY4sdc5thtj04fSCycUGtOPssWng0Mc
R2bs+rzGsdUSgyovLA5QeQMLcmjVzeCjywA7O3jaPKqMRWeQp+V7C0OIlon15NEhyrRiEVSgHS2i
QhHUh5q00jPhlHZS+qj9HLwo+N9VGSksFfFvrQ8irg2mjgAho3ZbFfJjolOSipsrq9TuRKJtaIjT
0InJJIvznHqfIpwLHIBNX0SDhQK/1u9MxGFin1ETvCCLai37wj5Wgk2v9dej9Krp2WXVh7Y2GisN
WqCP2tVzt2QbzTlkAA3OUCVYk2rnqgvfm854DhIBBzsUYFiro7tK9ZvQsmAFVZxBNNy6v1F23fr4
6PUBBW0mXMq+D6JPve6ArQ7BGQfVhazWV6L/2yy7G2wm61rd0xRfxyEdUeupkeI3Ha1FkVyZVfIk
iQXIXv+qyrx1pgCrGsr1oCVbmJ9cwJ3UkayCXcKU1AdCJG+CFhrnZA/TJLQbyAEURNIm0q+6vBhG
9U0LKyB+I3D+Yt7r4Q7+1Vo3BpIVAluSROCDwl4WK8fPaAoSJ1A24Jy6hc/CyIOalYjJLPqYPRz+
wKnC+zJ4sZCMtXSdsKHO1HjbolWyUNJlBKwl7S5BW0z/bTSeUvmOluys6OKlSVAkQdQ7gb0KWNWU
YKnIpZ/UwtmhKRlIN7p6M3QW2bPaPCxM5IUZoKXoIxOF3MW5xAE3il+LiOC5tgWnoc/GriE6QyCh
8t1tcrDAKj/L2qtd4wAbnCuNYA/9eE1EGa46gYOWioiI3iRQe3QXm0QrVDgtI2ePYkW83CxCQ6cY
9TxKu5tcmp6Mlj6Kujcnl2xW9AZoqouCOSXlWCPB3hks7UFjNTArlrd63Sr9njhER7HydYHBMYv6
XQvtVBAkR2ip/sWXUI37ASvzKu/PhqGhnCPcuEJ6r5ijMwoKCRxo4NzrjLmBlBYSjYiS72o77c6k
eOeFBGpg8hb9C7NoJqbrCisfIbhFsfRhpRMBLQtnrhFwfHFQIilSt1Ckq9Do97H0DopmlRbjRQhC
VsysOSielaxudaXaS8ajlq81uH5FZa0spV9o0gXILkwGwnmS14ugDmdCXq2qeljHuXuT8IIDLNqo
4yVIG3hz8plUOx2Ihs4QrzrAVQaMNzNNzulKzJIxusjHa8u75ZIR+fCljrdCGax04XcVXIrAa2dV
MGBYpx9v0VUhsCu+j+Q3Ig09zZpJ6i5pVGzMEJvBFOatcEH+xzYKCXx/K/OLtJXtnq8IpkARENfU
m+FNWE1IegUR0gYmm51gLRwyGGe2QciIFSS3Xu0606ttjLVTlaieRO1+JPeoiJtFMvZbrZMgF1ok
bvlEXrXitrHqKze9iFVt1iiI2KzxTHS3niz8JtfpTtLWYtjYjQ7drQ83/5+6M0uOHMm684rQBgcc
02sAMTM4T5kvMCaZiXmesRutRRvTh/qlFiuKYphaT2qzNivL6k6PQDh8uPec7xQzEWHqE7w7Ah8T
3CrvU6VsC/9ZBB0t5vnYcLMrjJPQH5QlrLzz96Vh3XdJerRJyhmL7pbMgFVjP9exuE6a26B6b+I/
WfIidFRw5JNVU7PT1WuLfJzevwYZStjVUz3fUaYk+1geZpOg3BCbefmBWHajZfVBU36MfenVOtDJ
5CaM7m1mW+m8OMHdlA53UahvKpJydcm3+TXMr215U9t3cX0n9JveJNnHv+4Qkg/5utefgAtECPCS
7FEtQ4J1TrP+nIfhBkoswY3dGyIJnmm0GvGeO/NHlkAN6e9R3gFJj5FQhmB8I8D9w7ipbfWjBG0L
XmzVm9qhJJQhRF6oZeh+efsWZLHjL3VPgqit+UgKDH/HLcXITdLPD5EIXmVdXwXzo6n/iNpiPYtw
U0TBxiHkqwnBd9ssS2BEpvQojKdAXUIgrmQGxgz0QD5q77nRr42YEzmoOtJePbAuWz3rNkX/rIAs
zoLm1SdKbZ2IX0bzUnXRZnaMK9uYtvbMm1Qj6Jg8EaVbym7Q1bslLyd34MNVDZIMpJ1WdU24A9Fg
+cofjlkIhZcXtkAhnNvpLozbU62+aCDc/AmxXPQwKG+mnN/rJTkDo1Ftest6V7OCACpWq7vY+mnK
X2o/bnLy8izCWWP/GMdAD8eDTD9Gig6FukZEAKzacptxUyGKgUC24pVL5F2vbiWiDINN3UIxJlLJ
/xwVMGpBpwPiVKKigKZWmubK6fAe6ldFejLm4+A0QLEbWMX2vZBL4c3ZDU53bO2H3mCP6g9tDCJC
7JIY9KwNP4utSdwnw2/ieQinAD3+Zsm9OWXPXdYcjABSRBSTOPUcsboTEb1KLNoHznga22v4ipuF
cj8p3cZUrU00OmxI6lFClYYtt4oSao+phXZHMTetuLGmfDei5mMdQyqzSQTIWcdAQOE/Cmd0K+c1
hm5jN89pmq/aoN51unXw5a3ev6VNwtSP3HSONgIMvc2qk6Jsdtpw05Fkr3xoMUnU6S+z/VWzq68Q
WUGKm4ftaFPd0sKdgLlr+idZwZergk0x7jTiMzv1tk/e+0Zf+eVj2f82CeFhAsfyZ51uQ/8l9R/D
UeH9+DUZs6cFH0b2ohQvgY9kBTZHmNBDz/MHI5kPdcH0VJ8188UGqKsTj1MRGluhx28XdzRbgnXf
IBwXsnyCEfxjtBei2Tyx4BH05ljNrbQAhaNjJIQRqneyj+rykEb+Q00eR9G/46i+UWw4YqJo10QM
wES3zHQLgvenruYA1fP+pyD/q1aIrgyJtSTA6RAED9nUPxVGQFXVN1jIbsdGVbGr+ztjAANHCHNZ
h/uheasKcTf7/gtPEZFjQCzSqhGTp5BG3inaRkMiXjdrzMPw2NWDml7bHYGak4YO/MofM7eR9bgy
6moHxq1CkUxq02ulf/Ds4xYE0VwA5Oue2iDcdbP4aVhvcmYuDAfHJGDYJzJhomdUH8EfbXKBG6fQ
9gls4FguuCLEp2B4QbQQiuFrvwP7PXJwefAbDKgkLeWmKO5JKoSIbRPZeq+PgOWH5qazII0yf8Hd
OkiNwX8MarrW66u+eQDlf6jT9ThqHtkXXbaD1kZIZA4rsuHDXzVlsx0Kfxv2C3AucEmEwmsb3RNp
RyihsbembaMHD3DFX1Orv4dpriTavWpNxOAZrEkwqslMIvcd2Yhhc2rQXqSmrQy5g5kKuS38I9IT
KQ5EnRk/rD7jHEkmZZL7SLx3nekc9Fr1/Am48NukcLZwvJo/nEOOYuJqGG5Dp9+F/a2IKleNCGtP
2BPyUxsmG0IiN6mCZJj0H+MoSONVNP/HTHhtZE3HIsGWkxn7FklugOg7GMLDDPNkivo7sng3Y3Fr
oFYfTVJFTaAM2Q8DDJxP74RO41oAGZ+6fW2Mrt6ylAQatGjIg2KrcUdsO/Vu4e4n5k+S4VZW8xNN
/7pLHkWDOGlKrjnFJu+aPdwW2rQfMolboFsT78sS2B77JRuPhMymeiRX9uQDW5Cieup5P6w0ISIh
WndND/s13Bop/bXwR+XfZ8QhqRBZ1dFlQdrm1SFNXuZROXawm9XqsZibjQWDxowR6bUdeQH7os1D
DBs3EkUBJMiaQGLitmzip5HIeoNqurzXlOpXeoaBW3nIO4gQ6hU6HYALL/AqUO9KNyoX0EqG0lDC
bE4+AJyvehbt3hbAiO1VT0BBbCQEyDBhrEZnAyMcGxggITmephXrMlOf1Ho4WuJQkljbPRbmaZqm
nc1SYwcgfdP9jFXHSph+3HcUz7bGeyf4I9rR9YHy+UVJfgi42yl50pBttvmTSqASCGs3dIrNYBP8
F570JN5aM+IEWjJmelcglKv8Tc9iGhH2Xdy2wavaPUXFcsiJsdYQftkrQGduAVBX5DYTeLEaCHIJ
TArPwaFQT8CJwd6ieouvnKpZt9OIDv1noRz77q6CnMinGlLS6wtvsH86yEoB19KZ5E/DDoniR2wE
SEWe9DnbYCfgEIXg2bZjTnXKlUXEwFDfE4UD9FchsSv/PTiPTSSPfn3sc5ZMf9ioTr2t82EnKsC1
HBGj8JdaPC5XqoweqJ/cm7lw+0Tdl9NTHO+CDI6QTNbzSNV/2BkN/qgBLTydOnKv62cFDqV5LRNr
o1Fs6Z+Z5W33gQ1zbRnxtrLu2pSuyJTsKvjAkCGeQhtxZD9/RHJnYo0vC9LUlalyOyCaKkSh0I7d
zrh2smO5KOBRedbk0wQgpkRkog4MjglPwrfSmQvLcGhquckn3zUBB5TmlYbMexyLvejMq5mwbq27
Hsu7LKU4kmVg2nnHwKQrJ2CNKkag0B5f5kG4WZiuc8S0xDa4UZdDmH+BlE7SR+8lnPiC9CXI7xtO
8mlhrbtIXHftU67EvJXR72gRdioi7z0I0eQi4zZRC7fClaMUk+eg08wccD3FvHy4tUGnxI94a8ba
hNheyoDrK32ZYCgtN08yuY1qcn+j1nipBbfOShQHCK3jeprY/SslIsjQ58TCA27D4hlc+ZGCxnEE
Xfx9jemf6ix6kjQZHNgQHED+odRpLKnOjU87tm8wcag9kGrcGMgt7PuAuLEZ15BFWFgaf5Ar+gjw
VEBxvfAZlkLWeb3k02c41++0lprOSsLVB0MLTwCavjmeRDSvCtJGyq68BYnE64DsnT00BrzHccoL
sOnJykaCDRRWGMSaSJdoKK8f0v2Fz/dF1+fzMzqH30grs8G88vkAYrkDOHGlJAUWbbHiGK4V/unk
qeng7KJi+37kr2pefxv5rLwP6LYTxK3RGpn0vToSnZC+deDsIuRi7UgLrsXqlpBlZuGGUpKT0ewH
/UcyAo6UcIb7QyWEm6fZlpY6djbcek1yoS73T3PEMoMMgz3S1khgO1dCDQEOUwnU3zMeDI80ED6j
W+6HLVcQlCYHdaN5ycNFosJXMgIIpiAFDCwZ8lx4WoeEPmqtSm8ASwblNXAJq86zVzmVWHAK3/8O
X3/HT6OdlX6jxJ4kV/SFmtBTbFphv3YLV5b4vQUn7hVBM6vAY1e/MK7+1ZvxadwzmQadJpzmKuMu
gk2E62BTvMURDSd7p15Nu0v9vy+aPOrnp3rWiqO9CajB4qn2Cnr4nCSoKrz0tl8a46ysrU2qFHRX
4BpeEZTMo5yPxfvyHLXVod5yp7jQ9/tyiUOih8ZH0k2lScxD/lQ4jmsKZrnNgPQl1u0HJxSXa80P
lP1X3YOy1x+//9GW3+R8NbNNYeoLIgwK5dlvNpOrrcmR960obpcDVpoTfMGVkFP6Ogh/fD/YVw/z
82BnP1jcYY4IBIOVRrcZNX8tavPp+yG+arGryAtMXjOYSPa5UK4LfCLDMkQhC1CCfXJpNNr78cDB
sSPH/WLb76tX+/N4Z4teN4mhGkvGW7S62Io96964U7b11vGUC2325ac//62A0kj0JGLpai7v36ep
wafQ9Tqql9ZzuwfdvV7YN/XlKbh85O/GWX7GT+MU1TinWcw4HAlqcAqcBH7LFQfgN9IEtpcEsV9M
CmLYDY29myM4lNy/j9bLmoj1ELtank2uoTyMF5Xyl0Y4m3Z1XLSa1mCiooy9I0MaF+qldeLSEGdv
rVnJapoCvoSOl1qqDwmqwe8n9pcjaJqQpirZLM57iAoxKVpuxgjTu5+KdV0hBPx+gK+0brqm/UUv
oyH3D9eCVpHC5pt8B/VAub/bJicC/+gXsF9E3kXJyJffB8Yy+gYTHsiCbP48yfSpizJ7+VFab3lv
onUod/0v/6pdT17r0ubQi43z8f1X/GKx01kV4IrhikTPevYCBRqaLC1A2J/ONAeqG51uVIzqacLQ
1Q/ZhQf6VSf782jLE/j0GpFQSIJuw2gk1m6r8n40op1KZqauv3z/tf6J7aFn/nmks/6yH6YOnR5G
sq16HyL4kQMlApOYoCo+qePgQc/lviie/Dl+hNnM7V5s4/xDjcvt9x9lGels6fjbJzk7eoiCwNpQ
X77zPGOOfp/oBkaXGr9fDqKhD8CKQj/zXJlYTtHkDwHS4EXcEewy8D3K2loTaPqmu7U77Mzri8v8
V9OVHum/xzzTyqRaZ4BHZ8zhAA9snXvJgSu+12w6T3fLu3xb7f6DJ/lpwLN9pdezyCF2kWVRuYlj
9HD5i39JY33pQZ69Dyp83QGmKu8DchHzZFen2L4gTflyVfn84M7eglnpIkvNGEPg2wxG20sU4L/x
DzxSXlSp7iSJHNWex4IwBrXf/L89xLMXY9TH2QBoUnt++qdXOwqXwEYM88KLfukxnk16cpIaJ5OM
kuXSwx/Of8O9tC4cnr5cTgAvQqmBWw/P8u/LiU0YSVUDofBi8idzuu8D/ttcRuuKqJzvH9s/qVws
KIa64HDAcy4Esr+P5es58TEZW4HzUG/kYblAVCd/T51hw5nDjXftdthdOvp+9Rg/D3q2I6SlREMy
o8dp0341UxghLGwVT5eW5a9O2Hy5RfrGt1wsT3//clgAC9k7y3HAzZS1faA3vZg7R1dr1s0+2yik
f/4Hy6LBXodsUCK1PaectWJsxDDDQyRVdJNFvwNVeEl4QV36TysM34edTSUxA03fP6hmUDPqdPS5
Oqg/m7W9BSO+hpi3kSMnOGJTVh3wRwRORuKZR6qS6+8nzVfz8/PoZ/Mz7zQgHDT2vVMzn+LiLrII
fr3/fgyURF9sMCZ6PsEZSLCRnx20hJGhZyghzCTdmwNVheSXzeybSFKCj7AlxjAQrt5M+96gt69F
LiXoraog863iHRKIzZzSiyRBnv4mGgE0wKpG7vAQ3gZtuCVY1g1s49QRQehnhyrpDhXNZAp3RxA6
e5HnV0lEYHcIKzd3HkLcsyuhk17vW6arYtSnTot5Lr7Nk32f3OEtdcZHE2gI3RtjH1U4i7V5/mmM
6ALCD8sG01QpcXpF+mpuPXQh/urKxYeBx/5e47pStfUhgLBKphLlT3q0qX9awOf2dOydZ0c+42HH
0rqCaX9FlCbxhbiua/yY5Opovb22a2WnzeghdBqEQbVXqwwjAxm8/q8hnaAEYdY2crduzcdhSDda
Xm1iYR9Noj+LNzEDrsmc+TR1w66mRCi7YC+i4TEXsTdmBZIgy6sdutwLUHmJ//7+t/5L4np+lvj0
U58X2gDABLOPuJsT4rA2XaghMMhst1pXz+Ne32HM3mFOuKu2tvdOc+0Ovpw7H6r9IqlTPPO+vc42
gZeJC/P8qxumjiWKcweQDUx1Z+tU1yoN3iXEOv4pvK0OwSFyzZXx57+qKt3q+6fwfxjNWHyQFD2x
Bv19teItl042S/QvJEBv5XpJTT0huVirXriuFta89/2I+hfXTBJPyCxh+ccZdV4iw9uf2uUi8xQx
/fXio50x3retW/tUnpvbisDsHJTWVBwoepZ0EQRV4FF5UsgOGCk3F/aTGf4mSGtlkLinSVod9hO8
pTWSHfROpWsXr0V9rJm4VTX+1MqdLbe5tZvFNXHQCbuZEf+Om3eB5CZQpH/h+31VHvv8/f7ShX46
l1eBnef5xEIV7lUcg5yM75KnYmt6S1mn+6CCvr9421nmxD/mMqUxFjQuHup5maUkizSGtL1UCXqP
zvq6fdGgaI3b9FcQ7KZbcgRWrRuudfQh0bNaX6gc/LWnfTf+2Zy1o8rSm4DflDxvl+18a10TJyW5
3y2MT4QYE6nmFOoWz6t9LW5tEqyhSYMH3wDIUC8s41/vVJ8ex9kqbpH1l+KSWIo0y6sNHZKG/WMh
jtpeFJwD/yItIIdw45NdbrXmmqz1i4rV5RDzzTP560N+mgcyqGnUdzwTVId6Ssux4049Fo9TkryX
ZPJ9/1r9VeP9brjzG4RtZY6+DMdR+K8Lr00v6rSIdoRregDyf/1XQUfbdS+Gp66SDWl2xD7DGLm/
VHP56hW31OXwg8Lats4rSSJpOlvpef4KLP5RuR814xAN0zoUp1BV2H4MTxvsP98/gS9fPIvKAnhv
bv3/EOVHc2eRuAKG3ujDK/RJu0Ae4qnZ6ymh5A2ix+ZBNYpDTjysTmtWsXIvSxFlmAhrMJt9/2m+
Oq5QZ9VMCvImyA/97+sqpSBZ1g3ayKxEZKkE6BrpVGrEKGXW5vuhvjxOcyBjSTXICcZr+vex6jG1
7Aw0nle+itdoVxie7xVPDrO8uqLjsZZH8pP8+4t7x5ff8dO45289GSwVVeZlyg3r6U1yba1c+zZx
l8Khuvgu3qLNpbn1pRHi87c9e7kdUSdDH5tLlVchQpFUQgLwJMK+orpPSfeNAHRFoTcYv/XkWkd0
GfRH377OkhtdL9bS+RFPLV7bS+fTr06ONsnaKP0dIAXnBnWb2NRGzW3mfBK7pkLUY7n7T35nGMaS
Kt1SUz+bU4YVGaG/7CzGQ3uV7Nqb5dzds7CO62RvHbBe7S7XT7+8z/Ai/3vU5Yt/WscwLpPuhPCR
cog8JLv5SHgkB/1lMW+3/wkugWvG5/HOTiS+0qjOYDGedbNQYXENnaLtYmLTrurTJRPb8pedr5pc
0Yj+o+7Nf85WzUmxejI+mUwImeKGMtqjOV8qUXzRMeUL/e8xzm4ukebnjh7wmsR7f8tCvBsP2gal
pXcJePNlMYQMOnJYdBVowXkSXD4UFjjxv44e5qHcJCexNQ7LPkca2YX95qvpznlxYWrjo1HPywXp
QCYnbG222C49lUm4zREjfj/fv9hApeAssxRTOS2ef5ueTBnk9eQmyEXkwf3EMJ4sNGmmGNzGvPt+
sK+enRQcgHXaVEvG39nLFeZVPRVL/SNP51tFEtc4+iiV23uM56uuvZ6QYiQo6nvqS/4UXfiuXxzg
qLBSZuWRClovZ0u4sDtorhFCRw2SFQhJ9IzxGkyjm2mWZ7ahm1n/gYH4b0Oerd5WWdiTHvQ1IUQs
VikWi4gvrUSbEQykusTVlP+zkvV/lT15U/7OH9r69+/29Fb+f5AbqWk8mH/nif4jOPLxbYoSUiH+
+3/LP6dN/vX/+q/0SMv4l1i6ENx1BDkDhGT8r/RI0/qXrgMWITcSXBQaVF4yqoVLRKQU/6I8prKX
a0xKB5/Pv9MjdfNfpgVTgj/E6Cz4G/9v0iMXotPf1kAspkSgoFxbADVfwcmo6KgWUTliW1WO2MTS
9F8Y2QKeaxFCjQ5mztc+Z67JM30S5Da6Qc72OE/pe1PbuQdfTr/rbLSz9uhYz044Bw9qWJmGq5Gg
e7tgWzaEzAV3ra+FV+qQ1ic7ceCXdoZRCy8u4rhbEwScP2dKFyN+nihJdEOpp24IpAO5nAlfJQvr
X6YcW+JgAn1D/9J+G1OtQifa1rCTdVn5bk39qPW6MRviQyLU0nCN1lR2Pfnpxy6h+Leq0snOsHLX
I1zBaih2Q54B6my0LruTbYFU2XLSq3Lwg1NMNj0uE4PwZ98Y23vYpcMIrrWbe9LMq/A919T0JR9M
Ze23hUbPI8XzNWSh2Ms2MKAHc/LL3WJGsTX6SS+8koPrkzL0zatMBw0yfzrTGEpyrWMz8DE1WP0E
NHbUuvk+pyri1hMgu1VmARCsCwyNyJ9765Dn/bAt60nZJUUS3052Umz9Log2TjqGLyIh6dkuB2hy
eqveBMOE0k/MtfpcklV4XUZBvx27Ru7VzjKekqAbt6PRmdsRBc2ht5LoKeRff0RTVGzjUAePOhRK
92si2fvH7AfimGWiP9UyGjeaYQdXoBTRrvadvdaNPnhqC6ff6r3Otb0YVMomuW8f6mEIXjg7ATg2
WhHfM0OwwShBiV5zDELi3ktCHdGUBQ9BP1E0i8qoeYM++kfTS98jIqreYarRdmWaI/tL88LrrCy/
SWSqYvtSWgjdTXSTQwe+DnO1PeZKRtD8KC2g5AVmIWLxWuIpq/I9ka1111jT9If0diNxcyW07rSk
95lnGpnkSwydV4qpv0rou1eHagisn1bSzqve8s3ZtSLTRJVptJhgdT/bNBq1+GxQyKDUe0jRQVl4
iaoGexvQ8jEvoQwHQRw8tzJK/5gUAVFCaL3h6rDv3wdDQfwbTPN0i9hLC6gXT9ARilnA6+7H+Gdl
jvYvJczsO2RH5sZUzOLGzO3iJpRykq5oSpZqUcvhWMWiPg2ZVtB8M3TyrdVAwjrkn5TSJJ0vUOXP
KKK0tmrDuHrXymi8M2tUGJRAGuMgSAMncdUm+NHpcLQRVQ+o0rbexskJ3TFIzcqdRBa9BsaUHKUO
X1okqv8RYphrVqJR7LXRjtGR/LfEk0VWfVQk2qerVM+yg29MaMEro7ihSp296lETbcFJECI12pmr
D7FxKKeywCIg4mPRw1mocytwU8OijlrakdquYlA6V0oyqPelHpKsVgXerI/WkYnWnlpa40QpZnl3
5O0dwc0X+n1etONjE/rauzSIgaw7laqoAppesbTxWZ+kujdaVT/kMql1vGBpe9Wk8MQNWuTlrk+q
4EEmPh1dDIDJx6R3VwROjFhPezDOA3XYXzS77Z+WlUVre7A6b6A2fhVOwvyFkEJx65goV61Rh7XN
Hyqr0ElxyChxUP10pFLd1L7MfqRjByfVD5mY/lRTMWlHxUI+P0z2jzHO4WkQcrHLnIgiSaFlWMyc
wXFTf/DXYzYXfyynKNFbDZjznGRkpZIjx9BVbOY6KtO6T1e9NANiNKvk2E5Num9CqRzVRmg7zhP5
3ohi/YVFpVynOAC2aIPGG3IlKZcRGg/NVNc2NY0A3HZ9VqAkbVGqrhrHVx7QfSoHQtKVnWOWRCd0
Zrchjby6G2movmZYM+/rNrOLVVCH9tGZnHLd5FH0Pg9kHZplgVq9rGB514px20gdFDr+0U3t9M0D
VL7oj0k08LOSd90xV8MeArM2nRxU6Q9RM2RvQxoRvy5Rt4Zu44Dzp6GkIYjNEuTp0mv0+3kun4UZ
zcvuxW+Q4xd7zaJW38aDjxvCyfNXFF0OkHAjevQl4axKbWmYElJDbz1d0ZNHIx+xUxmROWJ4srIG
C6DVvOiFFpywF5l3VYX+OUpiePh5kbKgTn6+V0Mr22hRFGw72AHPvajLX7WoDGKBq1jd+Y6/VZoW
TwKAdGvAUSRG1b/pihTxPzs95FHsFsqhL8eoYtShxU3XR+0qmZvkbTQhfY8iFoEbO3m5gfocJa4q
Yxm5Fj2gl7ZMsckGkcmyDX1XdbWZiOZVEif1nwFkwYn3ddCxG7BJRT6GuUy3IgtVbTzeqK1jvRLk
Fz4WsVT2U1iH66QHlzq0c7er5lbBm2bKnBZDp+0KhX2EG6q+8a1R8oACqRyMobaP6aCizcP9am9y
B+/xZNnVR+9I+IJ2NnmFGi98YTsabrW+oh6pzf50sNukfE1DwuuDRjV+Jp3fnjSlGyIUO2aB6poQ
BN1Q7MdJnfDbkYK6wWTa750+i69CR/rYvJoiDNxexSRKJkEWoUB3SPKssmL8Q1Mi+an7kXxTZCco
iZmVdujN2vzwO3JZIz/pHLcuQnntl9PPXlFxzGkKtr0katcjGKBTX3IOV2Caa6uhUsRboVvcqgwl
f59JkOVFTwiFr8bg2obCvdY6Pz8UDS12tySmd+2Ecjg1BolW8+xnx07X7OtIaNZzms+CwrZRPxb6
HEc4uFXjUNWz0MgkkPZdO8QT6vw8UIwNkypLEdFP4YPZS8yEfmsahyTqo7sywMlNDmWxMvmnp6Bu
ptWodtPOTJP4j16lzmPdVB3hBp21Y+tRaRTVXXWIwjT8YfnEXqwBLA/3Cz3edguudSqpDU72kgFd
ea8yWpqukscyXfHj+i+FNTvH2Rowg5icfN3aaNNjo4Xmyg5lCCueo0ra2cmhNKR+PU/zPCxuCfPP
lLXw8xM/4O1t9LG6i8ZeOzhJoB/NrB1fA1oi/J0k1m6p9CcbgXuc9hm7HK7FUL8Nusn3FNkijG84
97lycqxTPdrp2kxjHAZkZ1kTGkMDLHjrFz8KNY1vHSvWQBjbeosJAGV+yNnadWISu+FDsmZavZ0T
e1HZH30dTZtSG3id0Jqmsac1WKemIR+Z5RZl074ISoJ352ItCs06hHZVHbLeWQ9d6Vyp7BzrqCXv
Y4wNSEK+H10LaOm3kNxVPtoYH5XM8l85LDVHXS3Fr2rMjI1RNZhN8tQhtVcQPEzd+ror1PltSuU0
rbIia2m+JaVKqoMaAuP2I4HAQXHqVdeU5YOqNMm2rHSyqKtJvx71Kbw1KtvcBvyKN1OudjgJMu1Z
C2v798QSzp2ynNK9iYtmM0cY2DqRJ4cB1tjBsUqTAJMYmTLNMdeeVe1Ry7T8tlKNhjO6E++yLOnu
c8tqsCeronwjvZwdP1aoqXO/JRiCv7AtWt9Ne993WYQM2H1Ve+34Bb+aofhHIfEAmpUVbR2f9AKL
zHnmbj/9yeXgaG6kpMUHC6F+G5a68lAEifPYKWN74qo63FStsLap0bcry5mbYVWbk3gs2nkGS14Z
vULgiGHdKqpS3dWsyld6HSSvoU4qiS46u1sPNmgA35qeUyw32lU6NMm+iKYw3FlqMNs3qlVkLhTn
4JgXRUe4VBw7xd1UpDOGh6AkmkQ3yIdw7dDR780oDV7xQjSLl9lJb2zLIbTNDyajQBrViNHrOKXU
q3Zia8SQKSFBUDP1kGv3RysNjZu0mbAf28DliBRniSH8yGE75cDsbIw8wBeih+m8XASKm1FRLayJ
pn0InD68K/q48CrElIvNQ0JaV0vthD0ylFeyj+NrEZb+Yqcl5yZqm1ctU/R3JVLNbcEs3wulan+N
Sea/zz00hlU5BEqwJfikvoegE8LDUhxiJ0wWznJTpdH4bDlE9nhGmtTXgeSiwLFD2Et8bf/ea6B+
VrO0qwJzZqfcNAguf0kuW0dYK4rt9Q4ROiuS7/wrQ+apj7U2J22p9E3tOlfHBYdoBabmzUTJMzSR
1NWqCXSFsImuUnNC60V0IEAF71dTmDoGKzp/dbxQGmLNfrSI+mD11bvuKidnaNMnbUnYSSwUNxN1
vKv7wHk2q4SdLtW54bYa52CrZd1ZW0QYvwZmjyvZssL+edaVznKdOW53fdprx2G2Oad2Ke6CKR+2
hVYZvznI5E8SoO02zUSOZ57XHRO7j/fKN6fsIxBdsx9z4d8MZSyfFXbwG6MRnFHnrNPdsIidXVPE
UbYSZak/NZURpRunmqPHMhXmlk2cDbTXIsOby3BY93bH75ULuc8raVm00oz6oUrTfp2XvvpSqHnw
g7w55RThFHnPRZ9+4PftSQykwuOlY6BdU1wabiFKW/56CvJcrvqurI6+ERKjoiXho7Cr5FaURnqt
Ta2yT6sWO6qUBuQzMze5y5lN2R+dRFVWc3xakr5F3HudqiEeTyz8xV3lHIysw6mN6uA45Wn6Ro0e
zrrad1d+56vXiVlaRzkufsmxN6ZTodbKwe8adZsWU3etJFl5p1YjAqcYR5/a+JEb+tDlSPDQTzoW
4MemrMqnSVSqRKw2Z28zgaBc2HRi5PUwBlxs53BhBDvo1g7AppKsaHUaEJG6grIh5w1Gu+TJjCr/
2Jt9cYwqWaNJYKoMjiIOHF4JPchNX/O4UAl91ScSKHAzh8tVY4TXRlwl+07Gz65HkqT4ynoICh/L
c45F6bEsdPOlJrt22/EVno3ByHftMLpZOnW6R1pN+ObPoYIPazCs7BQHEWkhXcfxfMjj17Se8nXo
oGwMU4ovPPzFr9rzw2DTM2eWfDOwhpuYRm99mjSqsp7PxpqsS8doQIX4TL99mQ2UEuLSx6gbO5oD
FI2c9C2kqvHYFEb8XlU2Ll0TW//RlFwWVywa06ZLCaJKm5KzTFzmfzKtKTej7Lon3D3M+9SRP+qc
kyLQhRFgXhWIpSoTJ8op14L0ptKKFgMstywALTK88W1F3yfBjOVcJfA5SdXypoemgz+sBm5AVuww
bKbSzv6Y1hhuk6Dvn7iYsXK2UdAsgdC62xCfsNcdbstDIMZDJxUuuvz+/4O6K9mNHNmuv2J4zweO
QdKAveCYzGSOSo0bQlKVOM/B8et9qGd3S3xiEq6d0Y1eFLrIjGDEjRv3nuFXnRH5CAeawPYi6Dcw
VKXXsW4FXoOnevygRC3IP9yIHAe2LkF2VlTcytHho2e1BpUQHqKJkSKHekqaun+UEm4wmYaJc32I
hvYkqzEk15g+eE3ZEK4EYSCeS6bkLCnwg+3AoskN6qeQmDL0iCG9PkjQmVByf8MVieTkDFf/kqjv
v0mdwidmVYyS2RDQZUFdq957FhKSwAsFH2XWQUsOCpYho2ehXA0IfzUUOWiNsMN3OYjuUB5C46PK
hHMqF6mJLBj+L0HBSj4uCEVp+bk03icsB+BtIHeQTRH6to7hMEE5ZOgtnIAQ2OINU3MItrlSXCoF
pl55JQOMqfjZSxoq9cuQ8p0rkmHcsxFKZClypQH5dJiJ430JXyoY63jCkxKM3QMs4KGBijLW2xB4
vVtj178Cm0FdXmxh2JC2gAVr4piFbsRE7AnaUCzKh4DYgHNddHdJnCOi+G1dOkxd9KcgKOO9UHZ8
rwGJmgOa0AT99P+qwl2oVgD3iqQaChTHMmoSlSneCafUTjPSdCOHTWspaaxatMlyuH0NUJlEhgMq
7RgLVapX/RBuBBwJFjYO8FVA43W8ifjPOKyYpU94fGtGg4eDOa2z7ZDUoISRrjgwKFxZQcD1qDK0
zVutBOGpFBiG6gJyyF98TnzQkbvgoEgUK0FJRvVhBNzjvhP67soGVfLhMxBboTjIzwFOjosspcNG
qOAQhz4TeyIZFRw1rumlgsYsuN2e0uMOIHp2VAqZk2aCbEuip1py1ZG7oEb9X/XG5pWKLQ+fQg67
Lx6RixMvKXG3h7/CIc0J67TDKL1AwVJBGQYyE0fomcDuoOvZRy9qPFEXSx7cb8ry27ED4bmE1MML
ESpA0yOPhwiSKE87iGEIsBqZKFm1KOGqkUftdMmE88e2ZwREplFSt8EYwy5EzQbwPEWuwoWEbcs7
2tAkgQIoC3J8UccC9F9Q1QDIgBfzjTAqYOa22WiDIpS+KF7E6HkGcq2SiqxVhIO8pclQbMpWDmAb
MoJSDFte6bEPJP6xRZH8WIpkvDTetP0qdchssS3gmsIAx/pGE8pCPhjtEqfuQvJaUNXfUU7ClvD9
FjdTmpUq8Lm0e4GCKc6KbpTTZlOHrDQJVEgD4Cci2LaKWmGeuhTqzD2BKALxoYhAah8KUAqSRovw
UG7WiFpUDxIDtBJq5uyujZlwwzWTar7fQOsjqWrBiCPF+80lngD8Jzf4L3FcK+fU5+Gu4/EZu+NS
KdxG4ljAasdv2n0fcHWvs40Y7jpEr0FDNgrMX91GKgRT2bGvUaUQBCgyUYl5HhBpDJ8fBKPL1ARg
RMqw73wUZ5cMH/m5QNXIu1Tw1hM0ufIB8UDcz86yzMv3JMlwaehLmb6ASZkeGTlJAI9BTnQsFQaa
LIgOqCaNoOmHJRecO8qXOhC1pTt4TYaYDUo4/Lto1EFzgqmGU6K00VYZZXEvK11spD52GEj7jS7K
PXdhxLDciTk+uxB78lOdsch4OtFHQZANIU6Wx3ClEdmWAjZdKrgDRCyqVAo8oSW/pa8Fn+IexmQT
43cksdUVLUoIkC574nqOg2YPX8J9hsoifKOhzcxJA4QdBD/ngWXPWaqY+Six4CfGefgLl5l+z6Ax
8CTgriA7SRMIH3wseL8ZP0rtcIBIa9FEjNUXFJbMUhaA0Vx7sCEjaa9ckO1CC0AsBM6z+qpKLejB
xJe0hdRNDQETnYOiAdwHeVS2GfyUEiodFz8uc0voZPHSo4BwD9Jojqpa1mpw9WjNkUjegeW8YhMl
frZp0pyx2JR4Lpe26SZmK/VRFIXgTiwBqYyzuH2hAj9s2R6wUamW4xj6AjnRi0JNThF0U6642DYo
Xoi4A0sNrnwsNhSLeCghW5LSvkIFMxs3GZ/mAHQHXbjJspiccBNmY9j8yep7F0qJE1Rxdp8NDGsx
Jct8+K0Ee0Al7/Zy54+234uCk+UZguDo4yRPUZyMdJWNFBNtk3ZbNKni0KhRkbO0kuSyA0O3Eovq
Sc6FygbhApsL134UMFnIGsCgR0EyMUxuUCL7VKmFh7ZHlD0LRVnvpsVp4lI17JU0jI4ofihXCJ2x
l0BpmvMAg6p9hI+3zZuwvQM9HdoPAhR9RHi25U1pqTQlZ9h2AdU1Tip4tcgCWOuHlXCJhZIzAt4T
X4Fr7fQkp9w9EWGsiMta8BgPjGrhOtvsuqGDS1RMGn4nFrxntAkHB8akwOlcBqH/NgYcqgehECqB
lqnUA+K6IedkTIYj5NOFVxk6AvCeTCkx4V4kX7iGz8Cm53xIaXQKdxL9OD2VVCn23ZDk+6gLEDEA
ih0dsaWyGeJvwlwRWRV+ArmvawjJNYyEzjMrV6i8yCx8FjOo+tz3ODZMCV1tXUiT+MMfBuKi5gLb
54GV7sNO8DdsV9RvipgXU7+mgJsVuge+D/iviHTmkDdjtReSbgS2MoxPqFFlp9Yfut98zY/XkoOv
mxx7wmjIQguf0LAqLJaUSEV8PmGgxiEVRhjn9SWNggwQTb/U6SilJjAyECFjilKC/IPI7qQMFXYt
GiH7JSLSQ7ItVk5FTXmHogy5S8Q22ZEWGsqNEML6RCp6J/Jl5JJozD8HUsW/oHsXH9qWJdtuCKJt
7ZfxPfQ4YE3r1aIbFn4A8LTsMY/i0PJP+GsBSuJplTg9l4s45XJPhycQbzBKHj7TPEwOI77CLmt9
70jHXjKzoRjdtICEEl8xzXWocwa+hR6vpUmbn1DPhEaGXPRyaPRoOO5aqBU9RGEf7OFOEXc45Cty
xxII74wB+g8aowb5Kxlxb2E4trvjhJL6moD6lqAxcMOElJEAe17UyOEwgYIfzToocIShW4Yxlh6o
s12kAW/UGCwPxhWbF5KnR+jbQYsChett07LpIYClDBTvkhCyUzKkIEYgxEykmR7MMlUIc2ZwJHkk
iANXtkHdGto1RY0icuI7gwKB8qHk+TefFXK3iobkqgxK9ti0yog6P7wZbIlhIrR+UNq+U3oGMstB
j4q1XqW59EtC+RDRZYzGg9C2AGYMKdMfkbX7juxVuEzhzgOYPB1E8b0eK88svAZ1gy/d9tM/oTr/
ljXpKUdJoP7Pf/8OnEDzGngJkYVgA+pivILyx3d0UgixsD5nO2JLQS/o6P+Oeku7zUDkX3IfFRrX
qK+Fn5u338p9x/RMr8U0Aj6Bkg4gh6I8B0VF8YgWSRNuAp5+dAxqTU4Ii5dKpy2vWhz+xEwHhkMl
OPFcRWmwECUexYl/Yov+T4CKffhe5XX+Qedgivf+P95z9LJDP6D/9f8OdjFBYG7BLsLu9TviYvoL
/0RccDz/DwjAS7iPwb1qAqD+L+ICicE/0MEFbgJK8YAtifg7/4O44Mk/4EsEpCb+AYWGn5jdwOdO
YAye/QfQpJPRFvjeCkSYxf8T4mLClP2NOWNQBgbQAiya2VJtfU5h2J7l3MJFa8FVTumGPwGfSHb0
nlnBhE54oZ/eMeHdvoD1ADpmEVZ9ziXn5hA8aPDrev4yzz9suNnS//vnz5Y87sYhw4x4tODKF89t
H3M3t9g3/0NcEw5nl379DIPVoTJCRzRNXYUy8VkpWs6ENUdp536bGarUFb4RNqq6pSJShzGAFpys
+PKmzL16k0CfyqjQVtZHAENQo4F6FEEeFwAxbJYCLiMN15ZaxgUgdTYKNA9DbnLaawOrLmAOgGtL
pvsyHHyVtsBFXQrULQAVOMti1HujhJFtkUgNGoi5vKliITS5cSisMOaEsxICPggQAe+gkxa9RIEH
YnMSe/c9at+wqIUB+3geGTWyxgp+iQxkCvS0xA3fpyDBeDyrOCzriRsmryKLdplkqyhswyahQH6V
w7eXHXhYA0ddpXsBTZ3O631Lydtqj7YsLKX5erhP+i5GVUcuYKPbQveor/KnoBipjZ8JnbW8qaF9
G0IgJBLR6Y0EWEkqAbRcAz8TNowCr2pKe95kGblwCck7UywUCed8zujeWKVm4ZcSJGULslW4MLVl
Nh+NAd4xJuOH3U6ErddOjFXcDyQ/1qK84CaJZmKOg4z6tRiLrxEAEgc24BPc4JXWgbZxYtIeSlZR
0fRX0WcHXS3RA+NGSIlQynhbmnbCVIGXV1Ravp8Zf6/gCQj1ZXM0IqwiG2AFXHEPrVIDspGCDT0W
duVImvbYT3tvhiWlqBLH0rRB+Kk3WP1G4wh9pjVfvu/Y+r9//HQiffnxnNe0XgUbSbfgXWiF6hIw
BCIqJMUzatqaIO8y2q4M5Du++69XyXOEtZdJQc6AtAvkb6f7QcvrA/QV9xgfs8lbkRq3Q8rC95Cn
P/8yJADcSkllVNy1sopHx+4tAkMOvSy4vpAA6pR+B0HopAYf9fb7Fj7QnHYKGVtVQfVldBNSW0UD
aSUfOllPtx++FB/lWXgfSDUGNe+Pbl1HuJ2yhixuUHRDJevDL69tCXnk+6i/3n7b0lBmcb6GKTYz
DszgMlGhC+pL7Xem2jm3H/6JsP1hJc+zG6gbgbmVxIOL7M2Id0fwV90BLE/pEO9bB/UhLdRTp4Gf
Q2eyJnJsjbV6/VBC/F09l9ZdqmXOYN5VunLYAgWjNbu1821p3LMTQkEO20Q1ftkIa/GsPajoIHpC
tQJuXlr4swDRD3nWjhLATWz9PnLUyFN4pPdPOSy8bs/sjHb399aaxYi6YVJaN7hkKLD3gAa21mux
riIKwRTDWpukGQ/q77fMYkXrS0mgqHgLsT27ecicyp2EfoqNd6feZ5t2q1iAVJqQTAQZbQ0ZvrQB
5txZX0GzPsMB7vaTYhtKVYMz1ie+OhRSqKNNbfW+Al+5tWxhIZ0is+hB5DDPvBYac7RPgPYTvdpm
ogE6rxHk3ZVGJTsUpaF3Wxe+rYaJ91iELIxSk6K73P6YC2uRTFnMl/DlA+tWAc2LHwAwJ+PxRyGW
Xdx07duPn/KqHzYhmcUTr0vDqk76EdqdEE33XAEosttP5pcePYseMfZ3Uasl70LlQvyFFnVoFhwq
vLSF0n4EFJYVijUFbgxpVhX1/FYOBFCWq7JxgraD0h9L0B8sw2jqh3GaMsahhepFDH1G6G1GMJgG
cRMC4qFEEjMASPgiohjdup4yaf3fHsTSGKY//zL7Y8oQhfqYHlLwsFWWNOr5K4+eEav+2j9kFmUA
KGkyKFCP7rDtDqqV6xKckoHp20A62fxgfmG021UC39I65r8PRFXCBKBinBuKHe4k0Hz3ULXexDso
bmYnDq8cX5V31u3vySPdd3e8u0YbWTh+525RNaSOgQfDi/NAtSMUwtEoTYFuDVtQavljJq7cHBai
KplFIyg/yrkMUJM7yqgdZgqwuMSDI3cRFf0WxaXBuL0iFvajNEtbEBBYL6uSAU7mxOj59IN69QGa
5CvZ49LjZ/GmUiNRogOOnq5xYQ2nJcxB9NY4dcL0tX/Y7XO3ZbUDDMPPlMFNzfKFNZXnd6gXGg5a
Dg9WupV3kQU/Ma03lU2mnVit0nnjHaBjWzaat/gt0uVftydxKYpLs7BDWnRQWCBk3Jp/7qJrC2Ve
dDkZuoPIFsR9z0lx13biyk5bmtNZIMoYGVmTGA3uAI3prGnflMg/1EO6wk9eHMwsSKALKURNhFkd
LRbNhNfGasHe5x8hX7SSKy3F0jnXFR5e8JxryeAGLrRt3e5S72H7EmnZLjKyjbonT+UJ2hBmoTca
b6cPkgGrTYs73f5cSxM4Cx4oaLBZAk8Md6qPDykufwprhKm4wmFbevwsXZEIBGV7yOK7SZGUGpMi
6Wpz/pkJlGplBSwu/Fl0yOQMJpjTKyqrNxQz0ifvOkkDGwKCDJPCZK0RHYLfIB2mug83O+IQwwaz
QB/1Yos0BsT25M+OXHEWQVquloYEtmiuCK8howMA2qiiUTD/6FuJswDiAxWDQxaLUaGXtDsOOTDu
oMbffvhCMJ8KW1+Pwybv2tJLSAdnDXgLQG2b6cCDbX1jgDeBD5OGFBrHt1+1lMSKsxBRdSqJ49zn
XW8PsWvnLTJOw3sLen9m+iuxfJrxH8Lh3DyLAFWZAi/GuZyCsrp8TPMPEH802pz4+o1UTyQZVr7K
jD7+12EvzmJEKgBlA8wKh/MX1QYIfkE/AUm5sAX87Rgb2TYw19zQ+SmB+GlYs8QCXSYlyhq8KzxQ
R9xKRnItXGWbIrkAVu2aaaENB5utf4od/1rozE411lzylmZ0FilAW0zAzsCryVZyJxJvb0abcS+v
RIoZj/LvaZyFCsCqgrYFNNpVoZ597e/kTfvI/CZwe9nDalNZyfoXApI4ixY56mJiD2i2W4T3BFji
vNu17Phne+hTueRLSklavoeLB9a1z1/D6K1uXwXFStrY9Eihydnl9vZZ+BBzfZfY67MonoYgAKQX
QccZjkJcvUshaNzWO0gn6h2QBn/2rllU4An6DzWHd43C77A59sRleFgleEc5stsBKP5mLSYsZLHC
LCb4MZHjXvTw+dVXtv6ttL7ZSchjxpMn7VP1jUsRy2tWl1B4vD22T3GTHzbTXLISeg9xP05hCBZ0
NjXUT0HgFGI5IJDpKPBoSNPvV961EF7nClshUwq0IJjIst+kglMke487y9VdxAFjW+i4WOJypLFt
CrzcYfAvCm4NgsNRh5U2ZdStDXla5j8NeRY/UBQFc3CKH8LRuy+M5pXbDM8gH2aHaCUcLq1O/vs5
wsPzifDAQ7rKmTOuIKXAAD4x1/QOlyoTwixKyBXT+9UUhSIHbILezXeJDWt7RzDqfShqiUXBlNIR
AZ3hxJmA3aZvt7/g56r4aepmkcOr5I6H6S/nDmCGHMIHeCNdCphpZvawKYzKGa30NTlxO6LRB2ZP
Trkd3vd6+6BuoXB9mIRrOsvfyzbsIO7WpkNY+J5zNWYCNHpFpiUMDSokPpHN2+y5N0ITeUG16Qzw
ekyCSwAU/jURGVCs/36+h/GSVWk1KBPamirkTOrzr+g9cZ6/pg80A0VrTDA76h0DCwn4OR4gXAQn
JI08wd7LwYl0bDa3P8VSVs7PoxLMAth8OirqRGMqA9bRl+IBbimAS+zDlQTi85f/8L3njWGY6TEA
7+AlUJUy061q8ZMuulVYmaHYozHJMQWXwaE7ESopACDuqQ2IwmmwXxKzWAsbS993Osa+nCi8XxGw
FvAj4Gy1Yc3fst2aqs04awnFUgz8vJV8eUHHs/8T4KlVatO4aghNKVcwiTQWEh0wEjEY61ewEhym
D/TTnM7CD1yXel+cPlyX3hX9A2HuBth41d4uGJyVtbFQLOBn8Sdg4NVXTImf/5C/dpfR6T56V94A
VvGeXxm7tsaH5i75ffttn4vhpwHNwpHv1YNSiXgbrys22V4vow58unYR8R80B61jrJMjBPE03kgh
JvXgG56+JhyzNJmzgASANrzGKrwbCFVzOraouZYlfZ66P4xr7nILrmekkGndUQsi26I9WgoKBqxW
mpWTmuklMWBoZoHSo0sbsOk16BRjX5zgSPYKxLwFLYijtO93qOr3GmRlVvbkTALuryjDzaKMKIQj
jf65J1kTSihu89Bq7RbECLdwwk2qRaZoN4kWm/UDvC+1/iN3wY60Urc3qb0BDMfhDdnmLVRfTCiE
OrA0XVl4nwvspymbBSUAr6pYnFKlyvI3rduYjT1uCjO2WbQ4PEPdV4fwJD7B834f2MRW9NC6vQg/
6+M/vXmWOvHgNORjhUNgtFQL+PMt8HMuLtoaPEhsRrsqrmIAibglW4ipWaoNLAlw40ZhkW2AOKZA
SQab0EDNcAOauhZAFCjTOuz+UAccTnsVUHugNtxgdfXYIRNPbFjnuTBTQ/PXVkzVSexm0+wCE8mu
uZaqLOzjz9vWl8BUQARTiaZBySkLeHz4AnwhyDuxIbTq0+2JmylC/b2cZjc3IUWjspXwyRpdskBE
sDkL9idmc++bjyiR2b0tWqzFbevdWsBYqlZwswjIAKsrgwbDuRJaXDnm74HDcmlMODRB9y7G94Fc
tPabQx+sNgpT0Qq7NKlx35sFhG1rJ9DuVgY/7ZmfVs0sUBaovueDgF/CHdEiMIkN36Qj5D2NXuOd
2vD1zoF45QnmzyuevksvnMVKj89riMTjhahVa2p5aWgOzprl5W+pEOgVKHYrI5s+308jmwVGFpoP
bT99VhjDmukh3ua6I51N3kjMu7XtvpSDzFUogyYcCVfgJbF6yOUDl1leVOlp68QD0WrxLpQvMV0r
cn0GuB+GxM4Cnwwb35DrFczdO/M0XsEPpLxW/Yqs4hXsCfFYpEDXa4Mj3HWO+FY+rszkwif7xNl8
2YRwZC5oNa0RaEdfho/RKBDRginOc3ppNDjTYDwFr5ZqZYlMac1Pw5xFMsik1NQHYM9lpItSvYTs
CTSSlWWx9Ozpz7+MZRyjLOwhN+iOMPCE9AKM/O47bq18tvT0WShh0UqUIUuItAOALA5mlHL6u5Kl
ld++VBxhZ2GDMhF8MFtMDCydU4BL9/5lkucS74B7xp59uP29F+5u7Cwk9H1X5SQh2DhDIhtSVaNh
QPmnMZtcUBXfRmalpxHKDUUfrbxyKYOaC6h5spSlbIR3lg9yo4UHoNAfoPN+jJGOGs212tTuuA2d
Sgs/6g0UXCB9Bm0Eg94HSLdvD3upXcfOAgbQwiN04LE0ug9IH+5xsRSeolOUaaMN9m3xIWzBfzoE
Z3K5/cKfzzagCb8vRRWCxCRU8T6e3CX1gQLi4P0K1dC8/fiFKiHApt+fH2RwegsVrJZje5df6DSX
9X1y7IzUGT/UrX+X2S0W0S434ZNJcIMtj8V9vrn99p93AqQrv7+84vMSRp8iUsf0OQOzKiwDK1nL
eRfu/1Ac/v70slNL2udYLsTmt3CZMXMd3EFU+EdU94PX11d2A+Nsc8ruipWs87M2+K9RCSKZ39+Z
ZMQf2h4jwly6QeSK4ybwtBQ1AH/Hn9IXkAZQbtW7I+hSj+AiKTjWHkJHunTdps00GBmPLWRz8SPD
PbQkHpJaK7bKG8QqukcCy8xdcF5rWC1N/iwM5dHow48PPxWdYBNO8CsHwdJjZ+EHugXoglE8Vpbf
uBLkEfk9g3fm7QXzWaz4aX5nYceXsxSqVlNwew8vMA53BEhDaZEDLS/PzK5glpGrtFeOoubfEwMu
sUaBKs+hRH5v0n1uMTazjVaatAsXYuCUvn/sUWUCsQQrxx1MYPywrAKd1RPYCkDv3/gNZukRGgrW
Wt1k5k33vykoUWehB2aItdID6+DKWmiGuCmMVmARwG6JcYIZtg40hAaXYxiJYCr2a92Rz7LjD1Ou
zCJQMtQiIw/4oM0WdvXIJXh2E4Z6DDaAFu7US7trbKgdP/NX0MJPjCGeq/d6F7zAFxKGKVpALAnY
zie6TffVsTdByFjDTizExkm37usxTRgKm6+Q4iBF3ywAkb3EkQd0tUYoWVlwP2c1EDT6/gr056BL
Bg6YSzkemIkOXpToy5daDn6g5ZGsPnZSKj2xRFRXYuJnev/TfM/CVgE5G67paiTb76KoFTA9fPPh
/XVHt3xjp++sp4+dma/s1oVsATY03wcYswU4t96I0lUPAvSAHl5YaMwIoS3uzJduHl8C9TFPIQ4x
3t/ewwsBQpnFHTCIxrxg8EahK8wCZP68UJyCrNU5F25qRJkFoL7LU0hdYP4qq4XvXLyB+t0eEgtv
jCk679FluhglNr9jrnTtArrQ14Mf4/dZFNMuqDLQMl0wBM360O+4XXTn48rMbWEvbke+Puwy+/b8
Lb5sFnaSAOwpmMIjBeGHq+/zD0Uj/C5lNPXAji2D7CB1NeivwUHs4OyajJe0jky/onsYGl0iWVzx
MFrafbNwBIOYUmwGAWMuDjC1b+vngoUOfNuvnaWYux/2wRwZzKc0gjYT5lRm3tr2IZIF/fYETnv3
pwfPwgZkgBjwOQvcHFB1L0uYXNwpsKCASlM0rHyjhbAxR//GjFr7co/f3gypFgSs1gmMGUcXrsyM
FkB4FZTn24NZChdzKDC0sgj0hbAaUE0/5q/ltrv3z7KZvCpP40P7Eq8EioWaFZl4Ll+DLfTH6zKV
MGuiDaSTCwIn5JIVY9RVHDxwj9KQA7ew5WR3xX2yiQ32ce0EWlrwc4hwy/QkhcQMdvRJEHXoPEwF
Pf9FvmSTvPG78AqHbE9cB5cufb1ZBOGqEKpK01A7HWRyFDJHo4dHR4JyBzSb7NB4liFI3Ztr/YOl
982ih9qEQ+cNeJ+AQo+qXaEv464RBRaKD+RfPHQVppEgi4ETDICD4QBWqBZtegCl1T/cp7M4QEa+
BZl/CkfMQUGdD2r0K2t7KeOZo3xDMaedP4XV1srhUVYdYWSzjQwgYA/trt1REzbeR2UTmcFWBN97
Bymf27tqoVlG5oBfqa07CvwozGwc9QkMHWiU8dro2bGkcdJmLDZQ4Zx6iBsG3JbikqHeWGj+s99p
0A0adoJZl0ZJ0e4bYKEl67IRHoXT7d+2cAUlZIprX6oTcheVkF3BhJeQoIH9guLgRgi39Yt6yHbq
mTfafWunRrVGnVjKc+fo4LIqKqWEerabP4wuxO0MGqJ7Ku9H27srEg1FXVxYDtQOn1NrZYzT4vkh
Rs8V7gdknTEI4xij6Z3jzfS1Q8Bk+n33h/GMzNKQMobYBNhQHCIZugDdmTrpVniEGrARu5VJN8Vm
MCpd2iavGS6IrC1f/7AeSOaQX8ggdl055VySYKr5Nbd98Askrdj10TbYBSvXk2kgP03hLKpkqQ9z
9ApXJQL1unbi1SQrpbefaz+wB/i+AIOCH0UIHOIAhS03aajVVrHZdlePGbWKSlqfyWDlX/9wKczi
i+hD5GyYoiPcknB99+3I4h1gHm3lcvsNCwnpHMs7gpXWCUoGGAIP9U4OLW/oWPbwrLr9+KXtI83y
jaQEPQ/CBtg+5lib7ZN85LfxhcLMN3bGc/Dg3dEDDISK13xl9yycJ3N87yC1KCyz0XQvLbfQ6JFM
CfiH32slqaU7wxy2CzmykYN+/UT8jC/CI1pHWrGHUMuZ137dnrOFtSvNko2EidleVBB+h055jIMc
CgXt+fajpyj5w7aQpld+iZ4spLbYEgJpLuoG3Udy1249OJKt7Iyl2DxH6EJEcoBYF8O647E/eq+t
AwZDciL33cXfdp3G2T3E7HIIE+jk7fZ4FjajNNvmHvF7FkKgrNs24G9CggZNztyhoQ4T7JWi59IG
me33SOGSgCkwZfChfkt2wdr5vvTc+c4OkrjJYeXkhgIs2NRGU+NHoV/5zkufYg6wLVi1UOGnwLpV
iAJcdlXOIIt6rnqGWIULkWgb5mpH5uqtoAWXdsUccjv0PC0g3M6CMXkM+RBaFU89LH9ULtWa+FwQ
p2V+KTEsyYcVGOTCShZneQDHj20oVZg+AD7uxVO1L9fvmNOn/WGXzGG3jCJBAtrDYPzD8BCd8geI
PEPnSh9f4+Oa0e5SYJwDb5NK5SIpSzgXFqNmeS/v5Kfeibd8ocEkJdFECGzsymPSbRRklcVKOF4I
jnMIruxHYwPRdOTDzlTHuefsZNO8yWuPX/oos7vD4LVRz3ZIK2QVNRtW0j0I7L018sqvXwiM4my3
y4wADepkQNaS5BrI45CrXLnOL8CyiDjb5RB5K8u4w6khM3vuTdp34FJCxsYJzl6q1ZZiqS5wWX8W
UubY2oFmcsvWOEKmqxWgNpvbwXAhosxRtapXdorKeNiDoKrT4WFggM9M18o8n8jBH3bFHE6bp22l
drGMswOON1DKA1sm3NJrdpJ3AARspTOQEsca+JocPjgsCAPECo0AoBugnx+UXW1C0cVZ7W8sFGAm
TYqvJxnq90oHohCKDMDWZBa75e0YJS7vWuwaF1VveDvDWHIbHMim2zQbxoCslyECTSI9/9lsTz/s
y1HqdSKcxqcqB6Mig2Zq2Gi+cECo3n76wkb9BFd+eXrRRXUI40wUNjTBZQ6ho2jMybvcfvjSQpll
AaRJEiiO4uGlf5bgWiHR0BC4tYWyEATm/j4DQ5hKZXpklNU7sBNaWV0VcdONjpr84UKfxYHOQ2U6
mvpMAoTOcuLS5JHJ0pUgszTzs0gQD+2YkwwPl+G1MMj5KwPMQAehi0xRDBJWu1HlVhKmBUoT+byA
f/nKlJE9IYeEmxu5ILda4N/nF9lSgYKqdp3Va8UV6QFqTOTUf/jP/WsIwV+9eqjXLtML6dMcFdv7
vRz5Tce5vcU+NA/Nwd8KB/SPDMnM3WjLGMI7AZ4mu7DG2vVpKTOZA2BJDTNgeSprTHgeaZdvZQsJ
wi5E34jqzDO7o2dqe+btlb7U4f0XBKxcqlA3QajlrIfWQtK+p9fSji7hXnrrXc/J3WCTwysaFZTK
htr/gVuFYC+cVp+N/C8fN4/kWoEpML6g6llhxVpwplg5rpYePW3sL4/2JC4vklRlXT6784T3BCJv
t+drYe/OUa5FCe3HusaC8MBlSiG2rdPmAtFacFZvv+Bz9D+cIp8f6stPTwsfwjOVhA9iiPejw9+z
MCe2vRPsMZCXonAD0O4ASJ24ibD+t9H0UeyXDDeGtSvpwgafA18ZiZRtRHPRDcZMh9D8oYCacYQw
CNW4PSzSXGW83B7swhn1Wdn7OlZPApNVwlhLKCJqQ944tI4tWnQWlP7XjM2W1sLsHtGwJZVoiqQo
pvcUsoR1/3771y/l9J89pi8/nxRMJ3DQ/XLZh+AqbCiqQ71Zt1qyx5n+Z+fcHKia16SR64aisE7i
wki9yIjbcg/B+TuhqC+VR3XSgqizMiL+58T+Mxf/MqImU6SATmUvkqlnGI7ABqLayGr/m63iQxL4
EFH20xJ6cNURpnt2CY+2tFdXou1CQVeaq7BAAZsNc75CtH0HgieBfSwqh4HOm74tHhOL0aMHwOPP
Cbis8RUGK/gX0uP/zdmZNDeOA9v6v7w9IsAR5OJtOGiWLM92bRguDxxAgjNI4NffIy9e+OqVrIhe
dXdFFymSGBKZJ8+3/P3ZL4gHnPOqjJ+nvuLoUUL4lv4BJXmjFzaMC0P/Pl3BgfmVL9V+3KOIEUEv
IO7Ire4CuFXvi627qFcwZmqD7PP333JhZDnnZZsUIJHMtPDVJ8hrxUJu9W2/sMJm2W+utaFcUAI6
5yWbzrC5lzlIFFcH/wV2oBwMeeh7kXECO7Xctrtk4cQ2sDWwbAqvcaL/HVk558UaU+ieFrPGGpKb
X2RAhtiDr62A4/fvb+7Chv29qf4YwGWvfadp8BHhDHjvbj7lRmzksrgyRi4sJd8lqB9Xn8wG7tcE
A9SZnwl5Edn977/632/F/T50/bhubcGYdUpP2eZmP5yY9Cpwi4ffr32pxPNdGvxxcfC4TUfABm43
FWsniapHubE2oOLuNGwhr0zdS3XG7wbdHzeBHXsBgCmypHIhFyzgQbM2VtW6WCQLJC/9Y3llhbr0
ps6Cz0IYtKI2x/flEDlXr6zLAjpdSZlcqmJ+v8IfT+HXYP5gCOHqXWDcGCN84NERgXe26tYQ1GyR
8wcACv1QIARG2WZ46pb84apg6MK+ey4EBmJ0yOw6QyYYjvEhYl37SWy9XY4W81M1xQ/zpY6BQsoC
/5VdOaRdijbP9cDg9mVY9DGky7WEyL9fyl3xkG+r2ItAL1gYgGC8qx37j+PkXAes4APbpQLzEyjC
G2/D9wlSXkdyVwZGSJ/9o7oSWVwYJyBT/q8AMJ9a2yQeBj0p/liwuCeoe4/XcnkXdkl6uumPYdKD
z1CX8Lff8QZcFKrNQzGkj2CpLofZXkwJytyJFTkETdw9lOm62yWYGVems/XvLZqe1qYfN0+AT4LR
Kc6maNSL+7txX+0/YeiNphpvJffZlZPXhcjsXCZcgbWQw/8QmyEtt0Ohwn5GfWL071nlrq88yaXX
ePrzH08y2bBRhW7g1O5ubzCbN5DgBDuyrNH3c42ufAal/3+yuHNVsFmbhs9OKjCxNmP4l+Mmacz3
5qsdQRW3BFet25prtkzvy2XxCGDPOvMDhROWf+0xT3HmPwJ6evrzH48JMQ4UGKfHHNES0YdteGqo
QR9jeG3x/feu5JyLgFnL4KZoIjU3wO1+Hg4euzKJLiT9nHP5b6cd7jHAEHdk1QfJ91cC5nuDtihY
XqiI31wLvv69bTvnUl9NdOlbJhbeoY9PkqFAI6OTH7vb6vn3wfbvcxscVP/3R3CSBJ7wDDdA6xK6
s/XtvP9vMmXnXNTbdqad5yBl7qT55bhfI0P/7Hxl8Px7GfvG8v4cO05dS/gr49p1uSmRqZTtZ9Y+
/rdXclpgfoxLqW0nUwOuTXM4iHqHmVaBaUEo4ccjWkF+v8mFwMDxzyZ55ldDqwzcpW22Q3UD//U4
J++F/QhyHkgyB7PeNOYD2BSM6qDnL1due7r8/z/pnHPxrUqAqGsm3Fbfy4hs64MZ57dLQMidAPr7
+Pe7XPo6ZzO7y1xgrCacLFPpLqvKiWGvvMuma+nqf6/Bzrm0loBtlpo+khiVSuPB4R8tsxeCjesZ
p4Mr3+fCvDgXyfp5Yei0wz3mpgfw523KPNiCQ7qbHSZ57QR+4T2dy2RF7lUAamAZadjKBhuhJEeW
XHuCSxc/m9mj5mViNHgCQHfj3v8gqBZmzrWt/t+7LdTB/3uSiFYC7HNavNGhumx26GrcWgcZoh31
1K2IzMvvI+nC+neueiW+a4JRitvIxfhmQyt+kqXT3bVa2oXA1jlXvSYFk7ZxOhaZKsiO6b0Kyxu+
cSP2Ur3JZ/OFdeiRycJ0b4QliEroyozSMrhal7o0ys4WgdxoSlhq4fa8mEIDtEe512hjaL27prhS
Mvp38OycPLN/rmYlbISnLD89IU7u7QG7bAjm63Dl2HGhGOl4Z1O91+B4fZ/8PB5kIG8+iYV3D+Ne
EHeDMdKbIWQPcDFBd+C1HP7F8/lprPxYn0ed6bpOEJmbUwT/Y+Bd4JISlDQwi2BG7chcdUXkwitv
yY/ktKyp1e+D8cK6w842BmWyNqtdTFf/JkOLVL+7pk27kM532Nk44BMsHAsbsavYmW9In+Kpnod3
a1EBqbWTx3afPyLNE+fL+ljvzG5V5mG5cV7NnboySi6ESudyx6K3+65woRaiIDumZqjHa2qFCwcp
h52NENXrNuscJNJlhNaHAljxPkw+6JGB+7HRoFu/w7yuf54208a9lhy8FKCdSyDBtaKJOuVwhpfq
qYWiHP7e724EJNt6iOmWL652tp0e4x8b6rnkUQI5o0GVRRR7R+A8ELAlSEELsW8xHq+cOS6s5OfK
xdFT0tAgI+9csGZWFTp8A8ptFhiyaq+ssxeSIc65WNFr0eNWGBiB6Ru8XkgsQ/h1puGjca3CfymJ
ea5NbMdKZSNYkTsw+e6AfSgepi/7ab5t4VmMnHZ7avoxjmoDdncEBJ6KxP6abf2lF3h2NOR20VXJ
SfIx+oeyeAXpzS+O/2lNOBclgiBalNoe6a40skBTNIA0cJgHqUtc63u9sIC7Z2sDKwCJAlwUpb72
ZrZDOj/AoTjIiAi75OAWt78/x4Wd6FycSMCcyUcPa5t03aBSDyOzQ1Le5+j8AjP293tcWGTOXUaF
LuksToJ06vmAAeqgba51PVz4+ediRLuCKRdNWgvRdEP+uJ4CNQi09UUquuG+L0m1bCr/mvn6haDk
XJlYJwabPR+uwlKD/Jx4CynfJmS7/TUAz+ic+3AyJ/79lV0Q8TvnosSph4W4zqXeJd3dBCsmNF40
4xtBWQ0+Cv6uStZJH3XfHMmNucupWGR2emVzv7DfnQsWk4FV/qgkrD8RS4aOPbEA4NwGZEOexG1l
Xhl6l3aIc9liTq28ncHB3ZFtsjG/xAMqnxsWqkV56FbGbf0geHBfPF55o5e+3tlikPvwbhMSzttj
COoSDPymuIGoND0ZvMBGKXtDygjmrV04BVfG/aWqxbm8EbRIz0gMC86xhd4AVXuTOuiyxJoUwJ46
dmS1Rb4Hcjuze9JqeHeJ85/EzM65ytFjHCw1a9I7Zlny4OCLLuZkSq7EQ5fOsM5ZbEly1vLBgV0m
xRHAiMidsRKwNpFP7TqDeIZcSe1dGofnEYTwCKqhEAAOVhak7oMaCjAHjkRf25surB7nmsdCEsJm
Bwan1fim63VduKF0bkbEKiW6jn4fdxce4lznyIuW8RRdkSB3bOX8WYsbI983yefvV7+0f5+rGp3E
BWRxLuhOGQ0ks/0tB12sdNoY0MIwGYrYz8fbhMyflZruf7/npSc6/fmPONzrgFIwGDb02rIWieeH
HvpW52wIysG4Mn4v7H3nUkfdDM3MAUnfwYforlyka3fVH6+V3C79/rOFoFACPJmTPncc3osUhF6x
4v5SkvffX8+FjkrHPj8uuJZfl/1pdty6m+LVWyKRujfWRsQ3clveVHuUaQlcaKoPe3stjv9Wsf0j
HP22m/rxUWTDoekQFE7eN9nuJgLJ8WSTF/yNnvoVHwK6BM+ABs/AewbeB063mym4H2FQlC/zMF1+
peE7LG/3yHhd09t9Lwb/+kWnoOzHL8o8YvaEpdau1g1Bu1vlbu0cKOGu9fldDeB43M5JNPLWCpEP
Q4wLH/3Kj4AI3OkaIE3f+UNoYUVlpmDxOXiwIihQBZcuZ1FRt4+GdcpvDIDgGJ2zyYEiDHxao0XE
7SEXL8z7RMhbh8kBPqE5bMJ4tuWSv/hVscpdYJ9TtZzH9EQ++6pKlp/wpW3Q9pJHTj7lQVp16AQF
1Ja4ygksmRahbvy9BUsJ0gK13Wj3CxhsFrbCZFfWCsO+9NbOFau9Z6feMJhYLsBQCDU6INe+U0ga
MN36f4XTuSJI7QHWfFwimEY3hteFVgHAJaBLHYy65/GOaVUdmxPxp0UCwAblqHDkRg7mrJcqFwna
TtjoVvGYwWE3rr0MB3jhz+CSgxA5BJbF0ZxomD2eMhG+bGK0dsENpzfVvW6HalH1KTImDGcS8FBh
+EvEfBzbwpwjbgJZFDAymyaMYOxiuktKRVY+LvUKZ1UjsGnmv0iu6RIMUHMJ3BdAjUDadJ9Ombbg
pJj0Hek36EYaDAAAbiB7iQRuLxZETw2NuxIM4IyDnAtmBHqcCizYs+I+W+ZZPz5D22KbcSHrbDXg
t5CwscT4aZgFAY9bpzlIeMhHP1tGPdxPLc/uZlJbwLf2adhUOts7xWxEo228ZdodUSUrNBDrmUrc
lQtjWCsosnm+w5Zh/LVFAQxt5RWYXXXG9T3zvZptmzod7xSAB2PgTMl4sEmJrBG6uOujhAwRojHf
xt5iiRmCDgEP9HAsjDQmqp1C15rHqHBRyJVtThe1m7gdvkZlor8G8e3CBnonlBUhCG9Tb+P3QPq6
HkB/jd/OQS5g5muNKonnGnijKbfduAcA8tblkwnflUo01SIFThqkQAIqZ8B8kkK90dHybZQEMZ7o
/CAhQKlnvcCpTNRAcdl+r7Yt6B2L2lM0C0ezwg1xOOEfHhXG1sLetjSAfI5btFYE8whiM22n4jUZ
uX0cvLEBYbrSIYEdzecITcmtENoM7VOioagq+2A10nq2xtKiYTVk4w3L8SbSvKWRGiy6rid0SAm3
7Bd2aTSLIulKAJxkcleN3Rz6E6Cu+DFFmJeYvf7M1MI1Rgn/Cla3gHum+aIh0IX1GmmHMQH1W4DV
iJxfkbQRzVq9tgYGczXaQkNZKvNA9SBvADKbbs28H48tkNqhNPI+hFMJAhGHuzf+NLbQWLa0vJu9
XjyViWOvFZzeMUZqEmsrBV7Yg/til87jOwNb7kYRDt8Hw0DrXFUx/zmlDgdrtW23HUb10RBefShz
YNFqzpy9yHsS8pTxRc1BqwzShkPficUwBDHYDZndJ4cZBPatPckuKFt72Lb4ICGUXXLZjg6UDRaB
mW+L0RunzK7RujO0dmgmConUJP8zefQ5r2r9VBac8nAA+BtLpt3lcJ5Cs+S+QKfB0hstoNL0NAbd
1PMyYKZprhLLI4vcmobjwGfRhH6m+2Hhd+jdMZCJ6+r0gY8WwyqNrmoT7IpMRa2G02XtvqWylGHL
ToB6dT86w6rrKVwqeZi00M3yJLRmQy0EsHKgb4NUy1ih740iGaN+9FVMKVjPlSFgspet2nEIC2fu
QtWIPxqjOsbCDHvmIV3ZnZPBy3j4QpHTCumAFFNf7TPXqhcjNdJQtPTEuXXkp1dOM05VJqZqV/gB
vkdY5fXYBLUYsL4MZOlOVRd0fP4STt2BFaWbuFPODWPlLXU9MKBNFRWZG8HhPQIGdlOJHth4FVr9
cJNrD/w7V8O1Eni7jd1BYuLq0ObFTZnVu3SYd3kmn5gBrgezp5d8BEwGIM8Vn6CoylMb/QRTC6OA
rnnpiPpG24KUN8M8uemCujQPUEX2T1Kyk8VFOqz6JLGeuUf2ZqPgS2u58QjzY62QbSsgJxhruchq
FvNqDqZ5Dj2soTwr9njkbVdaoB1ZU5CX6SGh9LWeKU4qgCCDg/3ACZx5CugQuWts61ZsSdpvZItZ
7Imn03ZcuukCSOY5ziYqlhVNkNvLgbcfWRJ3mIkhwIeLFomlupPLzhowzj3bPRbzpGPscFu8F2tZ
Ft0iJ01slv6GyHIFZE8M9Ufsjfmx6LJNjRGT9yJWrrNxUlg96vTQiemgcthgpjSic27FaTauig5N
ojCzDLrcmCKwSfeNNc2we87coB4ACpasp0HSFxw2JUl7aOYEzcA4cIc4Iq1LD8oS37gxAVcLCNjK
WIvRLu2GENisqh4WkE0HDVi/ThovgF3usm+7bzTfwpP+QflA/xYsWVQeVoEJau0VttAdTPn50gJK
FbT0YwtYgw5qizeBmp0n9JA4YTv2f5VuxYHLCd07o9vA9SAHysGXNnlAUgmTdKxXIJ/u6AjsKzaR
DKVtdPrkZdkF42iorcMHiFNMgnDWU/eir7sgmwYfClXHjk51sxd/xqGgAUozsOqiWIJZvSZ5FktP
tct5squIGuZWEL6Ck6KKwLIu8ZosqKSQ/QatqWyjzCdbphjiOd1bS9a6t8Zg3jE/iZpKwGnA0ZuW
1dliPLWSJHJ8Ya16pRTxVC67MRRTvq/gOFnLMgZpMX+0aMU2cK6A8XPX68BuJg73OHmbp/xeE8EX
DN+EBZZhr7SLZkCkkvoF5ZiyDDT5cGoUijTgEewTp4TLZtcPb2bp+otMwHUxb+LSTOFZbSZmSAyO
3a6o+keX1fNjq/WyTOZFSmj5SmwyLh1kj8KspUYIvAFsLk6EeikRBFh11x65gQJdajrvgD1/dpa7
ZFICay+eE5vtc5KuOqXxEBIGFo5fZAD+gtiIYRdXTb9ok4RsciHWCEeNJfeM+ZAMxn02ZQdLuFDj
1EW7buwkiXsIgEOPdJgxDABBBL1mN8RlbxqbgozswzHR7jWaVr/CZraWwgtc3NuoqqOeCxlUTYXC
R9UtXAB/g2TIsFar2M7cpzqxbjx3rkIfuhXuNU/KdcO5sd+tynlPJ4iZm0yJcDSSKewmJDFTLykC
l2W3RaYfbFEulFnEAKr0a2fo0bGT+rIM0DobeDlWYIxBLlKyzJweXhYWneLZ7Oe4c6c0ciyjiuup
siKhQI8uDIbul2fI+96l1nsqp0Mnx0jwalH6LUoffHynQEiXKjmQpNlqELgNPKzfG3FfzHeJgZQJ
IsB7h/h5mClsChpxCe2w1jtfqrbaferaUZIlClB6a0BSGZqjOV/D5o+saeKXa8Sz9tqCTlcUql30
Y0WjtPbbPcKQNBqM7sOZISUezagonEVdpGZMqHOnGhLX/aAC1onmvvZ652gVddS4fE8qf+vOep3Z
iFY9dK96MMQV/eOYj1AViimUOKcH9mC2Wz70QJ1OKFinstmiOH60NHmwdbZM6BSqsYl158aJkrGn
+oVftHlgutMettw2oJ5odOiB+eycB5sMxTrr3Ae7NHd4XyUWo3HJhR9lcxFVrIpzy1/oFl7aaoqH
GisIQndEG3NgWACQDDkKzz5LAZQCrJX6bmjwYqkBug7xRe/AF8NiQmUfyOlv1wi2ygEiDVifWBvW
G+haz9C5VcE66oBo7wb88rDL+61V8duOTDtfWANwoewAv+MwrWeMZwMBLUW5DgAA1SMoSAJ/MP5I
0i9ZbgYgvm40IKpybCMukOFRxfSu5hrtV0X7outyWGaKHI2ZPY4Usrh0qkGSlxGwHVE1WqFI0xBC
sMjpASXxSagHI7YkGIhp9qFBswxdI0duuNeHJmv+ugTXwvnhpqAuVNRGsbAtb+PxAWhvC1DvxERv
R4OKLG/sT9bjncy2IhuiiuVcsY/ebp8q3m660nmVrDx4OVgaqdUEniFjyXsErH0W2GN7UyCXpDTs
ayROimUPceboZ6Hl9Ss2WTHPjWcbzUFlR1AvtVK9IF6nlgpytkU98zTMeXbTKZFHNeuttZe5f63Z
nFFwBZDWNXEErv07u6tNxES2Hc1ZduRUH4DF3huusZ8G+MCmwsXDiSFODJCxfMfYNODyWqRrgqa0
jyZPAf4rImPArlqbfxpn2pOZ7yuruZ2kAISThkL97TBYqsG6zeRnZUHuBMWCZf0Z8ndIF2+F8eYk
nySROmgcf+9TsjZbdCWJz1F6N4IkT3VXfRRlA2opB6yqyG9S1yihpVRoGspqrD0Uue3evJNtqyJX
Gqc90EydyE7dv8BidIepJVBeO9z00B0sizv7tL+31R9OTtzgNm6FEWtKlxnB+bWkt4APbwg03GI4
/QXXCPyUHlj5wa3hKW/o3lNzNFv5h6n727zCGRtqj2FGOrNTH42AMqce4ip3jw5nYOXNfMlx+Eh8
oLCUMWwmi27QMgnFWuWuhKTRnJQRG9oFfmo4D2mscjtCr/bCpvzGbq3V3LdLWzD4iSp/iQPeuqwR
2gGK1mytkjvLWQGMzrBqUnPaaFkEvNDAxfdDKLtuWYsnNoGgnN5NOhX7wsNEpUiR4Mvf5LTeZ5zH
KU0WFtpEAUOBe5aHImENYz1jroOkFUvRIBAij4hkV4Ph8Kix7uA6CMGawWM+qg8jmRFrubF08j8K
wfyUsoM5o4vV0kun/GD4hyBguJfWKzY3HMjS6o+VjB/V6Lx2enxyfesJor7QIuaDgF44Krpx4yZI
PdTtLYycprQJ7SS7SQt1rIckIO5IQ2NAyJVlmBIC60f75GJ/rq2vzi4ezcy7p1UWFIOIiuZJonBY
yS+7e+nHx74xoZZ5nvyjU+QxcV6U/ODOEMzA2GfmQ9cBB+Ghs5Sjhq5uR/h95Y/A3Qct1pKmUaHK
/IXSkPAO42emrfc09/aTeIPH2kYV1saTH2gYPhhNFzkq2zOzfKt9opCxZzuuxGGG1BTt1d5f4JPr
RToBsIzvNSmYYtkHnppVxIw0aHH+77tt7rKVYZtgmtl/U+tLu6tSDg81f8yF+dKB5ZA7SGzgfC9B
Shw8nMZ7P3Lw9ym9s/xbgn9zxpvO4CEW6bU7wFGpzpc4EeANbpjlxKDdAYU9oo5QB35Nb70Z5pmj
K9azVlEqBwvLEZQZcOmQWRrX+lCru97cT2id6dDripefZlBMDBuQ3sIWHpH9F0keavM2aUQEv4Eo
hYVPUW/7yV7XEr8NLfpp/8ByOyytZl21bN33LCim1zLTb0adBUmHKM05nh5O+tgYq1jRe1ReIll6
q677YrKDaemAKZ+b8TTLGw8nv+zk84DDlV3qnaOdPZ+QVwPguJT+I8SRkVcggk2QZbb+ZmR659ia
Z5Hgf/mQEAHmbhUptHPmPfqZ4DvUoZeYkiloffGM4vOWl3sb58bZGDAzoEOo5sgt7Y2Hmhpry2iU
+a2wqg3pweKqS8xGgHgMvtGdiFpaLDLntfb9sOlmEjr6mdpfTiV2vTdt+66/H1UfdNkMD8uZrBJz
WJuMvUnkfLC0LOaJHaSDYV3qgODk1swgzA3wN7NfjRK/dAIsmr3k+XttJzG1nIcabeTt0MQKbC0w
wzZ9lzxXMn9IC1glzWSXEOPFGHDQ7J7m6q1m+d6EeXum3GiwHpMGAylJMXoyBN15fW+6/taaaNCX
wy5tzSeVqz/g5/pNu0C3cDzYG9LWL0VijgsLh/R0SJBBdDDmHCsJq9FYVik6bJJbOdgIL2AOESAp
9oTEIhA+thOqdPjABz7URclCQRwSmoYbCzlgGGSu3GlA2jdI92bBMMugU100UgXLjXEzZJ/miC/m
pNmTwIBJYK+K7M0A22hLrl1MnmLUUeb1oUacUILZ7iJfIyu8ajYGbYlyeFKCMGAcpupEMspjeyqR
/ITjjQJ/ReiglIfTIPJIG5lAKZm6juYZPwuKYM89uiYM9hHzykzFTuWh0dKzkLMQC9dLwqmebglp
oMrbZdahEHWsEuTPxgpByxjUDmJyiy45ZyuRvoFKvGQzj2vnyKoGeQUaUuNztoq96+fLVjQrX3qP
A8DFUz7HpKsiG4ZJDtxOU3NPEnz/bght+V64/nEoIVd23nCGRZZA7B3SIa7NBEqwiNvzCXrEFuBC
0oZO5SIVVqHrlmGRw0LX54DTp7RdYpLsa3OT8Y9TGgfyqAl5hxXzDHSPrRvWR55ZhkZ17LObBDO7
99aQO8IJEXI3QOM5xc40YYDkxfss1KOXwqya+V+0a+5nCnm4HAMkpzaz171xALh8vNU8HWDagcPu
0NFHHIyqCIVBUMWsasuA0ME5Ih8jq7ReNBL0c33T4rOPE+yVMJUlEu74z0lkyO2bq7zunoZqwMfP
PojIMbFBsC3aJzLejAKW7F3iwFezOIC8u58BDA+hRFzkfokOgw/DwenUaJ8aasRDSdwgTUk8ELVJ
7RnQBgthO6+7LUl4v5LNR16oDQAtMbfEAcq7ME/y28rmQIugQJcI6x4uR69Z2e886iPZwp3IBZi8
9wB0cly5N7m7a8SUrkWHPn5AN72VbdBXx9ZtzGvx7FUpCWp552be2nZ43I4UsS9cyOaVPDE7a5x0
grrPwoLeGmx8oyN9T+r6tUXsHniOeJinyb4zqQ9J21G2G4lcLmy0l4yvZ1LGycnDHXWAdmU2c8jc
B6A61x6EsCQRy3SAwUkqaKAmd4Ex/WjAtHpG+g5W4AHjBl1wvzdf0srxkVAYbWIuuNaOs5YmDqSh
D54krAny3PuqmtEddoiK5U3bs+mocomENMuc8tnjbfaW2wSJlFwMVmD2OGwknDQLTw/mqz/DXz4l
5JlZmfUoqKJD4LE8qdFUR7HQ9MK8JpQ4VdXqUqW1WH/83/9DTMNm6Nly7LNaNJ5UI6M6oYYb0PCv
fp7B1ThV8m+nAEvmlUr+qWb1r5ucV6JrIMZ8oBt3c/fQyj3tbnPvmgri9EP/ce1zE47WzqgqLdPY
Ik0Cx2Bqmd1emRnqIrlTZ0djqpEgHKE7mZCmBHsBa5jdfnoaXplhawC1HP5et7zwjOduHS3WKRRz
DSS5812V3ZpYZ3ozuVLZuiC+ODff6AbL1S5jDvKIU4IMNmvXE6yAX+iQGAhNUGlA6c1w7nDogQ3H
UBYf/+2hzmq9Y58WJcS+EEwi4QV//9YKdKH9sKqpuDI2Lj3aWblXUCTGWEngDUBlsmgtbFBy9Kxd
39E0B4FJzoeclW6YOFhJpMyvtYhcKGN/c1B+1FfnzitNrhu1G3XljsHMCxVjiDb3SZaTm9Hqrik5
T+/qXwP0bIbRQXPquL21S510Iwb9ANHV0++f59K7O5tXQohJsZHR7ZA27j3reH+Do1NhRGnm8lvZ
++lj3vpYhX2l0EQ5DNfauS643TvnRhaUaMBMhLK2A+ZaMDT1feNCTVX31offyfV4cjnDSK17sak7
0CzHCsAhnn7kVbmoUoHTnV9BiDehkqefppa+WxmtVoXfXzFsuOBD4Zy7XkwZeO1p1lqnFBFBKl37
VMZ9lzKk5nyFeiTKqwz5wox6+AMXUV6Jwy10iLQbdq5l00e0xU23EyshTKzxFgMsoNZ6JHx4Q7ku
8YIZW3ceuowMr3auFD9leBlegXSLWIxef23uXxio544aI6qvBRVE7N3RHVeuW83LIp8QLObKjhuP
zldEIxcWsHP7jGRCjx7jfr3n2pLB1JtbVIE+CB2ffx+sF9RC3x11PyacPyCh3JmK7RJ/WI4tP2je
fJZzudS+XmlHXNkQLt3mbMlqp0708Kxm6N+wYxPHzsDXiF4s2sc8He6trrwGlLxAC3bOrTWIVpy6
k9a71phDe7JDWz1WHIPdZyiJvlIkR8dkaWDdKivYW81XZv2lD3WmbLWocuyyhBKPIUeh6ZulwHjT
779/pUsXP1utGmVZZomEBboE+oNsAVCzTaRPvCsb2fd2+I/V8HtB+TEKGKs8bMgjuOVdTdaadw4k
5vk8/21bz0YiIVV/kBEx49lFsZmyvHiFKieNXQhUkLBBps02zHbRDpkRNB7Khwhx4JZcaieapfai
wezmVzTrTguEAM5NBWVBlHBI5xu7ppE7jO1aO1O6Kb2Mbq1azAvkAPU+bYX3aputC1097Ieec8tN
o1z7bFeS3P4C3Bo5A60cesfaov76/VVfGKnfAqgfrwIBZ6dtM4PQqWMQL2xgchpxuAbWySPh5pWw
5JKI8tzwI+8cF+6iuItTDShJzF6uljixDstpZv3ebTJ+SFSW7tAIppC6RlUTTSIiLICg/W8Ly7kJ
iIVtQg6zO+8U61EGVFveV6umklcuf2F9/JbH/niNxIUIhs6p2pF2jzKhOS88f4lc+u8f6ZJC8Nyj
werqTJv6fzg7s+a4dSxb/5WOfmc1CYIEeaO7HkjmnKlZsuUXhCzLBEdwJohffxdV53ZbtFN5+0Q5
6oRDFmcAG3uv9W1THd0JiaY+RV7fdtE60XQOqIQdB9u+4kkNYQxHpzSKLefn5z33cSymMVQ+aakc
pY7DyGbdj/8NsuINjGnXjq7Wdia/fH6eM+P9XaP6y9NrB06lsgcFeBiMrJkRTN4phhLq7x19MVWV
xaRinxMEd/Ytb6/jft+kFyaqMxrH9+/9lwv3WONUTY1Dx9Y+K1cSzcYM0LIPKHm7+sLlzw/7D5PV
+zfxyznUwDwNxzdeQvYNcUCGrfDfei5LNEPTAjSOPZk6ivaha9GS7VXHb58f+sw1LwEMZqEU5jVc
s5Lwq2X33fTw+YHPPPAlasGlvYpTA9fsd2FhAoy/QlqkvPNoiODp81OcGcpLykIPu1OBFB3GGjjm
9nqyIpcHpbpw9DOf+hKzIAoe6wEyoSMlMKSi3DSMfeBNF2bzc0ef38cv30qXNUWlnEKezHbi30us
LydWdPG1Mxb0780Jpv3xFAJ530nTUp46LmAT7Cy6od1YbGLDfzZTJDIr1lzazp6b95Yt19y+l3kz
QsOIsn52ZT5qaO9Q1r9Vj3ZwqXHFuWe2DDaQJakgDUpPuo5jiQoZT6Lagmc8VVVySUF+9k4WuyRO
qJWncZeenHwI7PY2T56YOhgoEWft19jTUW1noS0vqO7/PP7okp5QF0ZOaVMggZl42ePQieHIGRW7
z0fIn58YXRIU8hJCtLxs8Fb4Vd7fdDZyW5e8yfPz+H22o0towuRZ3TDluPJUBk0TofTaYqdPg84N
emPPe6j6L4zEP+9b6ZKeMDKnM+DCg3jqyYGkMA2cKUIiI4ZiF/q88m+eZX6Gv4zILOky+PPmN4G+
ZzxIsYwiO9giHY2g9iJb69y9LMa9AwltEmucZcjDEvKsH6oNAdzuOTaI4fD29177YuRXtSmqguS4
FTGGxN4UTEWobH1+8D/PunSJVOgtoQe3zotT3wAeqvcNUsnQiLTkkhXv3AkWw5xZk2iKrCgwISJB
p06kGQNF9/5wYWU6N+QWA5x2UKyCFYUb6J4ENAijujCWzwTPdIlMKN2RO5AzF6fpFubEAj0J34pq
TcYAepEkDyF+aOSFyf3PyytdkhPKdGxtMuJUFPEXEpYr4JCzG7NGYTn6W+95iU0AIqHqSwNnkKmw
dkWerPosAQ4OgmHsuOSFUXdmhvLmj+CXUafzARjD0UhPMcpNhn872j9kf//5HZwZa7/RE4xmTLWo
s1MK5Tbkdtj0xUFGAltFNSRtl3xN525hOaQF9O8j0+jjRZ7i+siS3UAvbCfODAVvMZCFVdLGTXoc
WgksqFYDW7cBR0R+5ZTk6fOndCYvQT3y8RWAIYkWKmkCKlHXTFCbQJp2ZxklnA2xSMJOFkWokQTb
tr5MVz1W+VXPO73JOs/YWvEwXrjXM8PSWwx7ndYGdNVVfurGOtDFTzZd2PGdHZaLAd+KKffqvMhP
VQ+1UoB6JmqTPgv6V/61lYHS4XDRh/PnRXHZF8xpB0i2yjo/adKFPXsx3EPnXZhezgz5JZ+yz2lj
VKWfnRDtbKR66e0bbvxsvRet3Eggffr593Dmc16CKHvAm7VwcRpPg32OQmadvojx0ng/80Uv0ZJT
jHZSlpPkp6aUgWM8tDTHBhwCXX1p+ThDJaBLsuRQyUQAKpSfege9FdqXCoC31g7sb3YYP3vbkK9A
E/78WZ35Zpc8STNPMqSB0/yU+6+ZviL84e8ddzHuOYqjtaNEfqot+lphTABdsf780H/OFNAlBAOi
gzJm70/nJ13pbfrkrsXt54c+924XI9hOe8OQOcTi6Rgj6vdRPYMH3Q+EKrpAq0v9l87dwWI4C7BW
/AZe6ZN+HR6s79VP/tUfL7zQM0vGkmgBxspfT8fE0zGu3KPzszr50aUdzJkhvMRY+H3rlF6MT9OH
LuABJBXo42EPlEhqNheG75lPcomxQO19AMwMn2QH6X6Afr9f8ou9lc5d/vzif1msy1ob6HCLJw8B
ZSsPwPrf+OWheukuIDjOXfs8Jf1yfEdashRpCbeBQ4IuvR3N+8+/zHOvdT7hLwc25KjGZMKBM+hV
npoH4868htQXsL8LQfG5EywGLCQaI5ZqnACzmvZ2/ZWLlrONudMvl/oZnFuml4SKwkJhFUU0zAU/
Mx3CbJMc8AHZd4SuAKpp9uKt337+tM44zukSU8H9Fu3TW5mf8BrklQ0MshMVMuyroPk5PVAepWgv
/iW+8OzOnm4xoLPasDx7fu3xi3otX7Of9Gd7a9wlTthZG++1O1nPf+/GlgALLJIEHeERqgkj4wFx
injr1n793Lalv3Km2lqXBQoJbgfLZ07zbjWUTX9IYMPbQxMt0a9KX0LfnxlLS7wFdVvZ2ZWVnWoI
+yGx/xo/OpD1Q4p9aSE8M5qWUAsgvTpriucztG0gPBpA0n/hOc5v5g97f2cxEbTm6NLWxfpUvhp5
CLkZ+qPnX8gru+VfsSf//CxnApElsMKihjPweaUyBXxO8SDRrYrH5t7NjfZvnmIxL/i1ZKYpcArm
X2f82GYQDzaX+oGfu/7FnFCI1p5TObj+GKgL/1vBVmj/cuHKz6y1S+aENFkBacWQnXRy5NkQDbIJ
SzSTGi/B8c99PYvFnMD6SbsCQfM075jKK6P+m4kjZzHcGx/18tTOsX6LCDJnwIZzeH/VijVrVMFH
EUBP/PkXdCaXR5fIiXw29lUZbgLyT6lXEI+ij734blubpAp8GsBjfOFM82P5w4hYgidUnTiGh5r4
Ce9APQw3Bdq2xIF73X1rr4dv7ffPT3Mm9FnyJwoTUHbUNrEG3HKySTakidRLcf/5wc/MSMu2Wirh
Pk84bkHlaySMIfKO+83Ig+S1uhRenfmolqQJWo5q4iWu3+gg+vzSXWptd2aoLftmwcKQGTrr1dHK
vpkIqOpuG49Pnz+Wc8deDuOSSwo3J+qR/dHADjwzILj7+n7s/3hV/yd+Ay3uXTnX/vM/8fdXGJ6b
JBbd4q//fJAF/vzn/Dv//W8+/sY/T8lrI1v5s1v+qw+/hAP/deLopXv58JdV2SUdZPhvzXT31vZ5
934CXOL8L/9/f/hvb+9HeZiqt//691fZl0gL3L3FICT8+18/mjWC1lxK+o9fj//XD69eCvweMl0v
r8nLb7/x9tJ2+GX/H9Dp+4AJ+6A1OOa81x3f3n9i/wPJLpP4lPm+Z9I5Qi8l0OT/9e/U/Ydje+B9
wAzsQr49l3Zb2b//iPzD9oAE8E1KLVgDwAb6f1f24eX8z8v6txL+UAk1ZYur+TjpMqgffYdQhpNR
iznuUpUwoH22HhhU6LSF125AMJ96slpLnaB7YjkOoV9Vxa6sCUx/TirDzBurveYD2r13yVe/Moew
IQI968rxVgr/Ipz74/DC9Tm2Y/qmj0dB8J/lZGTbfmM2yoPnK/axDe6L+mDcjbD9Rp6Abzi2w07A
33DIGNsOpM43gkDfXfZo19S1l7QbC2jlv67GgpcV78qB8HbJZWIIvik3EiOg9XfLsn7Ygtm3vZ1f
2z7Jo5i47YZLGLCNHMjMIYH6wjTgPtB9HuXVY1tLsa9EqaO+GmgEr80vn91fL/fzl+nYqMB7lDr4
alz4Gz7uDQbZw6pq9jBwTqvGmaaNboEsSM34NeNuH7ZpyVeZNfUweJYx8l/ie06wX7Pr3eD6Y0QL
spVpcjtcCnsW5M3354YnQJjJfIKLW4rmSoicptJo4LvtiRPKDqYMJU6Wmeq1o9lO9jnbMd/SIT7H
71r33cqbLSwyS44j76C8Z0kEoAFq0fBDtR266PB4uBCzLziD7xeJQWAzz/MxENylcM7xmiYZbdhf
uwKtCbTvFmFM4LF17RGdr6PStU8WvtJrr/BnO+gEg171COGD/lrE5EF3soGqu3uTeV+FSWn1z16B
yDxP6LCtHf8+hed4d+GFv5fL/2eNfr9majmuDfkydai3jJ04cUxtlm4cUjqbAGXhhVpwUC00vHiQ
fvnlTlLjse3jR6iv/Y3hKgH7RnrdGIze9cqId/XMQEa3oB8w1csvcTYzAs2vaVyAZ9O5DT5TAONY
TqvI7J0+EkkBWkhSir1KrAk1akQ5FbWarfR4BstEKrdtD3N10jrmrYretIrJOk9aHRVpn6yUXca7
1uhhumWzCsccNlYuWaRtO78ZVWkFWYF+fzVTp56Bbux77s5mmbd1+qoCZARuD8eAL21CzttrNF9P
UzH7IpMDd5R1wNe3jYc+O0wG8jYD0VmQZK27cWKDr4FAINcTKj1GrtdppQRYPgmcBGC6oCDab3lf
lAfbkH3oVXJfMPhvxGA0VxX+6b63JapbJN/WI812bazHtVX30xrm2DA3bHJ0hy5ivEkPjZ8W6wSI
jcDIqmY7FM3ez8wnYC5kZHgwCouOpbhrgu/FnV2uo7+PnczfeCBq7olXfe9hlTxZdAJogvFNnmnY
zSncEFPdreLcKp+EI48Z1/zA+txZX/ioyIe471/fFEG3bExvpvf7OGhUn4rCNeMQdhJSDs0xdzq6
6SnbIxxAL3KVlngIOfqfSwUfHVc/JOyFAQAE1r9iiQ+hxK8T2vuQW3zeLpY5wlw2T7nLDF/jmVbX
JYMB+EnT75IeHVC0Bi6o6ft2XdiyjSitt3wyYVjw45fOqA5F3a4KWvobM5YvPKUdIuN22BYmu35f
raAi7Val7RK8W2oHRpGsSWbArdIaTYTh/piB3YEsennqaN0c8dwvRPDv+urFTaHwywi1fWbiz2I7
4nmEFbEnjEDobmcidsDd+RvMems0r7YO0CAGvFT2uh91t8ZofjKSkkajL0VkufNe39cwmCcjjeyp
UleTfPYGFu+LvHXXVs9+GiOJV7Dwwd1V4VnI9KHW47Aa4Y0dWQ1t4VS3kRzFEDmpfZ/AQLMxxuZC
6QMTze+fkcN8ePSxJGGG+q2CKEWPfskgeNnjF1c29sbubVAHPH1i6HEDNb19SCv97Nq92DKGSd6q
bB7poRAraLurZ9AtXntetNcUmcVpMsx91+fJVk8lLEgqDdsWHbXGIuchsEXyCfP5aw9TzR6dRE5q
4FMAkxQPM5jtRYuezWAPQuF4qKmSzz8qWWACGmIwApz4SSkPLbogE5cy/+qBXJAQQCiaERyMWOQ/
Jy+bQH+y4besppOrt06ju2MlcivyYEFrsMtuO5pt0W/eQlMbBeOsCuPa4Ps6hZ4z1dWz7Dp/5XHp
oy914iHOUvG2UsN3SyX+Jtf3OFW2l1Odr+QEv6ZKHAe+qxSGpqkSe2pqKOximNpIB/vQAAOYOTXT
Lq2AQhlgAbPKeI/YB60UMSXD7zgigHMUhSUk2Y41aQ9eXz+wqmkeuD+cYuZvq6Y4maVgW+JSsNy0
gmcqHvapyL/wGDS+ogXEZIobjcDqBp7pAd9n3a/SyjGfRpKw2Qd5g3KnE3UFIY9wQ40Rs/0wc71+
VYFQvmoom0JqT3AvSYUurmhLGPG898KsBnK0HvlzPnaRM8Cl7Pds6/tyZVv+biz9dtWxqttNatx1
xr1ROcN11+jvOZ46xMX+dQLPdliSZMt19er1owEwR3pAzwtMRnH1ZcTHFLjYQW21VW0dfF73mK0e
u9K69szOOvScnrKqw3nRbgIoANzV3HWgghkvKFqz3cJPWoK1EVh61aQ2X2EORLfMmrs7rFaRr9MX
WmkIRdTcrbOH0yxxYFrv4FTBjv8Hwob2UUn7TmK5DkruxQdl1g28c7W6aeKB7311284PzaudL9Qa
vsRAX6zRChTEDvYGH2C7i6uuhh+2RbpQtjcKTp7Qy7TcENCWqF0jtCWWGeLWY1DTVbzSmYHnGuci
tIBIggd4fAMRbyfQrnxt2AnA0to82hS8HzsRe4xLmBemNeTOcMsL2D4VG3/GJlkVE7A0pGAF+kkk
b3bNScCZxjqmPLSqG4x4H0MPLfnsZnTDPN1NI3YIaazknqJ3XiS7ZIp8iziR5gyW0rwoIsytzY7V
hhlWujNRfm2ae4EbxqO17gaYPDclPBtbh6OHs2dPUeFwtqmb+mfWil2j8mhM4YeDlBwtO5m3y4xe
3QwlHOJ+msMza4xpwN1keHMocKXiusT0jq3af+/m/hRW/2FBBKfeN9HZzTURcMw//yXlzl0OTyPp
DKBEQQ4bADqJCx9JF5ncED+2H0HSDBvmPmRpx6NkAqs4TjodeqK6tHb8KZB2sbGgxCaI8clv2QG0
8paYhmDPbCETlCpFSC0U0C2WeG7KZIiaChlYm/sjVoBShoRVG+YgyCqL9qaodBrV3rhprLQLbUFg
ObW/8XS6xDn+YyjtmvOy7ViMeMviUOGiy3VCvTiUpjdG4CSpbZ+TU8pzDVQfg7/ZRBwKZ6EBV6Ro
V7nnQo1hvVVtGRlA76wMHBuwk5Zt+sTug4LVoIBlMqxBxV1zqgS6OPbf//fvGWGP7eIL9az5fx/f
s+uIplW1jWC6ggM4l5xs/ak70fpYEzZFYqIYZU5mRG0Ma7IlbHSBE/Cfwe168/mlsD8sntgsmSbS
Bg62vUvlOBraGxPL+zgkfQ7LsGq8wPA2wzDBzKxrvRombI/6LqkOo6fQ8Kscq5ukEc4WOyV7Dadl
VPp5d2+23ium6+4h8dUX8HDioCRNeo9mhXetUx0ra+QbmeCDcEi3Il3a7mBo2qYJ1yu0KxJB5pvI
w9bZQRbdFMaZv5UoqkeNR3PgKwzwA8fuRQl4VpM6plcgQJHd6OmfeRZb64nCFm3NkKkYEC0XMA43
Z6vS727axByQkYNVGgJ9vu/VEMmqb/axxr9Et+sOLO6CrGHnAwM0B94vlwd0oXkda8wlbSad21Yd
s9rsQ+lX2SNYNDtwyFCkYt4RfDuAPe3ppSLgbH3+Wt57YS9CN8+z4GKn2GZb3rKaVMBnaQNvaQTt
PJHbeRn0ymoPxQCWI5hW0wqj8xhXtFs1rG2wCwSxXsuV9FG0z4lewd2LVma9Iw+jjSZaWFgw37EM
VvIVmRFvnD6zXl33ZMKOxNXdqrOhZfZG4FjqAutRVzpgc1ZTtR7IQcPCa40di4asKk99hlbsNjcu
Rat/SMB4PsEfCykqD1/kx0GB3HkeA3gTh2xA3SVOqRWQ2Lwx4/a2QYx7LZQpw24AVWzwTbZStM8i
CRMeYLUMljAUETOelqA6WXyfEkQow7c4S4f7TKhtDstvUEr7yihqQCYEUMDYzsl9qiSijyG1VoOS
OsSGn65GpxS7tobjxy3NLwZUb8/1+AQzfH2hYruoSs77H2ojKofmjSIfYC2LTaCaZsi2K/RM0EMS
JRYW0bjyAHZ14JZEsWtjGCNdYQXPsLUYwHLxsmYF09C9PeHtfP7FLQqJf10MwXKOzRhDKD2/nl/W
nmJqTNLUI9wJMk5ua0+sGSNhXrVJOBoxAv523FqEXHUOUmIVF5HASrrJjbfCj/sLap33O//4+VPb
9UwPdFVckb+sQfisMrJU4mK0gax6l4EmBmbYnU7MvT1U6DJWvJXogb1LhzIJPF2Cio3gYEeNKX+K
4WBqev1cW8K/EUZhHhKDAICYQZI+JrY4+CJ5MGJkMfJB8/3YAjMG7Ka6QZd0KNymmGyy3hxBlZEW
kpIcg0bUK1lw82bCqngiAyK1UbNNm9hoK+N2WUiqxrruaGwFo4cmNkX/KGFM3k/+umqS+9g23FCC
STTCjRmVyIStUGY8cAu02V6CCqVNb2c0+dE3c+eYoXoAJKO/zQRpsdoPl/qBLPrq/fWm8Wg9zDAm
cr5zpvaXN90beujyXmBBn4OiqYXtuMRIW+fzPFCKlu91CwFKLpoVjBlumAzgtw4A/Dluqe9Naw7h
DR7jaff7QiH/6QgB5F0KdKypar6vanjpJ7d9KVseb4zURbicJmGaYVfy+Uf7bsxcfCdzbhr7W1jr
fezfP96Kb3IwB3vTCHwRJX657boefULcEqBV37pxxqp+djioazC+urChArHHjmhfXj5JF2sDX1cy
7baDgTSg38wDz3aMfS0EB85luo3tljwNmIaMriRrA7rCwDSanyr37Gc73l64ld/y4w5KbQ4mP9un
GIBLUwmhysqGCbeSN+B4TKY/rjMvdQ65nT1j7c8SP75u4vrJrwBgUYDGxX0/PIxuiQwY8oAOLY0D
AEaAlTT+vrLAA2pEumkql+7TIjVhTY5BigOqag2ob2T75XidsRwRPheXumhYi07o758YMvzEYx6S
/ba5XL7QZjstxh754URRMyQ5ytCc8SfagqfN0uKG5FOyLiUz1jIBRTDxJjhR0ibohAKy0iqTm0z9
YGmkrb7+Rsi0AeIO1Ay8kNAyiypA3LfqsrsyeyhZNwC8KjOECahUTlZ/8+baVuDkvP2aVwL9ToCN
xGwaF7sBLvE7glogQno7vlJdg9K1ArRzmoaNQC4MMw1xHx0jmQmw11A/uvfcwMSroVGMME/JyO0r
7whNz/OQGUe08q7Q15t881BJvmfCugcMYtWMfn0PKGQaIcJpTFpeuVoN4DIwJ2IamytFJ1BhCfY9
yFV6uj2WAruhXmgzbOFpNdjozy78I2GNua5Bco48Y2cbLRAuplls6g2/F2l1AwJwA3m0aQIHU7EQ
IC9Aj5FNiMtpA1iMCEEkdwK37Mlas0yvW2NKoqwGy4Ui6efUnYz8uXBAa+1doRulCo14yiOqECIT
3Rff0HogytGGeMc7me665AdS5X4EScd4jVh8jTxxwElNv7msQNoiK8Y1wFokSkRjgibl1Tclz8xV
GTcO+AlVt5mX0wns3+c2A/Srzmtw8jrnAK5eWDCeHtuifvQc5GdgypMXEtjvuuXFTOFSZnoellwX
3bkX0QU8se7YwoQZMktpWBT6JDKa3jkwlNWBeAcgysdOP7C8267VW1GR/KHShrdHv3uYc8B882rP
BAQRH3DO7WQNnuuOMmQBWDH8GD3RBGORVDsCGysyNl0f+WnYjf70LSntjbBMchdnJvbbclrFyqSb
OB+KIDNBZUyQjQ1LqPM2de5jxVDqZ1xCyGXVFkTw6HxzKIxtwwTfUYUvwyzsDR1GD+SpMhjhlzsi
A7hnHTUA6VNo4EHRbdidehBWzPK7azfIo1pg8PChAuwaeG4i2HBMuq4FQNQAEEp1exRmvgAX0Jwc
UF1XFiuHFcxBD1pT+67u5+elwd8SrfGsauWHoM83m2bEFAN/Od2TBEKgNGHZ10k8ay5AQB+mby7A
tQHj6NkjOnQ946BaHpSjb7lXWEcbaeX//fzpOiZiR89CLGUuRbJYttKyJQRZwGqm4dvIEsRx4mOC
QbWgH+YPu2XA14CExsQhGXLjemorO+SSu6sC/Si2Vu6wdTPJXT5g+00kAzDJRIvL1HbG9ZhAQMPy
tgKlLk3WTnrIxjeiHA7qDaiWn9/MH1Ka1PWwn/VtG0Gi994U8JcluikMNRQorQRtCw9BCmNV4nZf
ylR+7Sj3Mf3D/oK34ABM3SRIMmGw6bYfgdHi3ybbELdOC6wgA1Lez4r2QHwmrxs/v0XHg107v50h
Z9j7OvlLbA2AzQGgsSKqGjewMUdGorApbcrnobO/E6ylJbGmra8ToNN69tWIy2FXephbFPKlfMzK
O3sowq5wvE3GW3SNgRzsQcTNGn0HsrDslL1FUhctYnVx6/p9EyEy2TUTUyvZ5uPq80e3aEc0Lz0O
xjeyiYw6LnOXBoZEIO3XpqgAOkjbh+PYntLWeY4hdYjQXOHBpmRvxMhED4YDJG9yC3hiOz7AeQlS
Iy6+sKDav3BJs9rh49yDS0ItEts5hpz7MkEtBjGM8GfHobLFUzMNTwKEY6R9wTHNEiOMwfsM4jEr
MAug9dRgCGTh/CFeqbzChY3uhVD/vdPG8npcay7uI7+DGHCRfhi44cRJliNpYiHPiAtuQwmZyVOM
lF32teQA1hm8Nle4mz7UqYgKD0nDNsVFZ2VZbw0uXvMWW7DOyzYAlcrASPSdQqLttrFcEAfgFyBY
/+oCIIiYQwVZN+DpTYaNfKUGjikxowFYzrWrEMITbq/QigP6yPIWbIHbnPD6NF7sBWPPd/XbXaPs
6gL1iFL/UkfTuSabBg/7SwdVXSD8S2CsvJ0Pq8i680sToX7WhlMrYKTQNIsMSG6uS6Hv4NJEZaGq
djLLHrrJya9yELuA9BuLXZ0lIJZS4K4HjQCjd75ZgkaD19EnpIv5OhNOF2aW2Aja0xD9OwbwnnF7
tvo6IHy6sMj9IWmH9nguSrQeUm3z1uljOIw0eplINAYC9oVB04Ns7uSO10rDMp/MKdoJ4ELKAepz
4OoOG129+Tb0A+/j25C+BV4Xli00t+hXg6t3RrpyeplcUN8teDHvI5QBMWgS0MEwv723mvxlcmsb
9GHwB6Sccmd4RAZiI0wn32UEHRdBsZu7CoSwIqCIhpFYot940E/qIc7TJ2uusmLDtDHkgN1+Cjb+
mNEuKsdUrXp2m0rGNrlH+t3oG1+xoF0yw/w+kBnmlbmgNs/MkIt8fL5mzLRfuRjIk9bxjiUg56eJ
8DftNDvVIGcGDcOBBwSOzlk/gFFPV2AnQAEh97ZoLgrnft8z4HrQgGsuTjO89IUMo0hyh5gOAtTe
B4SlwAq+zkaaRhCWRDpTaAIuUHIfDfaQq2ZCPEK+JaBbAquObdp7JRhcmEqxfP2eA7ow7c2br48D
juHyiDkraijKiwvNomXQsSg9CkUN2oochakCPwdgFiXJZ47d/wa7HQ5iYg3pWe7LHQiPdfw4mc7D
59fxLk1YXIcHnQUUULhv/GeR2XAnGLdHtPMJ7L5+5toH6bIVoPKPjd4Ci11uSGsh8+t4RZQMIl27
FM1lRI1dGHpLoOhiWjYoRt3daM2lBmzeNhU66/W6ylcOWkwgR+H4m8yHPS5GuWVjWk8MAQ/T5UFh
SQ2g1YLkvAbwAUIFtLSpxy+GYSC57Ch7g7YGx8qL5cFsGYjXRavXuvD9XVnQ+4Fkt9McuQM2fFVm
HnaltlehT0mPHG1ZPXjcMbGDBf435S3o9xyt22qjAga5tY39wDW5VLD/PUUHMLOPmYXNajJvKVyB
LIMnokBRwAUXa+c9cUbU3kHnjxbpUqRZJfgx0Njb5d4cTRqmo7zh2HGs6lbwA6cwEnz+at+rEItX
i9yZj+0/8lb40pYDQCauN5oMK2s6oNaVRajUg5Do9zauBAV1RrI0yGMoxA1znrOzSW4HtLeLUrC1
0NWuT74hz3ZXJe4P8GnGHfZu8a2trVVj0OyQNjn6LWNfhmJyzg+qLMCBHVSzzQz3ppkhsH22t4Dn
2rrSLgMGuBU0GXelM3q3E5jmIU2No+1hfZsMJh7ROqIM7Vy+UN8EZLOt2tsCGqvQJkO8QesHuC3R
SSr6/BG9W4s/PiK8K+LbhNlkLpEvvv40UdaUNpUIp9JhO0NTfugsKzmYjtVOwPFjzkCsMW9Dins9
uSjgjBTLtOp3ed01K0Mo6GIcN2hZdReXrb+RTZKvao3eNjZ6ifjkxRtyukHoAsLr5P1EFtPambn3
3S49gpYYyrw1UyyqIrHNqMn6575ScHJnLD35teWueTvvxxOFUnPOyAm2NtHQ7qRYe4AoqNiKDE0I
eVIUh8GcQPX3wI5PmgIkbhdnTJEOvQa79EkjvbRhcZuDyToBf6436Jpy07a2u44bK7LpBPRpOvHI
tTo3FF33nHWrKkedoHNJEVQoSB4s0j1VzgxmdgGW99BCIjR8tbdrt7plSRURL37SxKH7GikglGUh
j0ELIrTzypI1mNNqkyOIsNN7gt4s6KfQH5CAglbQq7cVS5s9yb7G+ns6m/gA+gQcvkQL9H/9n29f
eO1/yMB4JtSe6I0LxSeCnUVmTNIq9SsyxiHI1KZAVccrf9jSuE4GC3TW0g/GfDQOWoqwaTpEYUl5
TOSU7D3sGzygbp2knw6QFoVdLVd9q+4TcD9FT/gtuvJs0Jqs2r2nD70iAeGDtHDke9mFSGHRn26O
FOYaCLGw5CKegQ7143oLYQaBp48jUBW+3CD3MuyaHDR+RcpTsjW1t2fcu0MnjxX6CKorVEzL9QiQ
buCc4oSqIy7TB+/JgaRUy2do1opjmXqvn4+wP6TxUZ9xUSdFcOlDO7pY50SL2bDt8bmUCqYC11CP
8QQVSt17ziot4jEA1HhAihkc2RxJ802JkaQqboRdiRLg5xczP5HFaHfnzBtkto7vQKD58Ym5QFdM
flXE2FkYIbiEa6e6xHqwfi9OYSox5yV1Ll7Yv9EMai/PZNYzASSaie4j2Fh2W0Qa6lgnEr0batDu
+zKhgH85QHz1LgYmkiTmMKDbWz71kcXzn/7/Jew8mmTV0TT8ixQBCLsFknSV5f2GKHMKb4SHXz9P
9ux6FrPpuPfc02USIX167USbXiGT+KYrmK1JXjihsCpbP61b4zDgNvAY4ojK51W9SfYTYw7xUMtv
m8FJDclILxWC4SsRZYAkzusP6zM7I0QCrp8VKcutmv26nL2zluDBEnY77bUBvizLQdxHjUj4lZIH
xip5MqanPi7Gm3UZssipe3JZZ/k5m9xQ9IFpqs62IPfKLxuLoO91/ACZOaRBXERzyWIzy14/2mse
Dpr9umREO7dVezI2lItKxbiMk/FIedq3VBotpOW9RDkWmtSoYBoYdhLhV8SGFu8sxnS5VOmJMSk5
y/SZ5irEK4h1wtIzXmm8oac8rpwwswaDmETt0SpBKqsuuQw1d7acYIa9txrVfeltD6ozaQDMSR3r
1staoxAYh6KMGsUPXloxOiPkRFPhXqZ6FqG7msWuK2AXm6lg/86a9DGxT3CQ7XHKzlPrZbfTNcRT
TPGTWLQqMJf8bkJrc2ziXlycgtuD0uJuZxamfs6yHngh4/Mkiz12IqscvBteCvsgtvoC/aefnXnT
z3Pd+bZRUoMuWu1sKNfwTcrJQgA16yQZmk4dG3DimoLIcyvhOc7V//f6/t9d5noySqnpPGt48P+O
hVgm6k9GfPuBbZsk/SXZnblN753jyCNXrNbXfwY7W09TXsh9DEMZkEEpbsq1b0JF+9nJy68iUw0u
qczFetWUcSc0iA/pk6LcbU1/A0GcH2aEFicWTE8HmGtfm6l+ejqUdG6I7jAJhgXb9ee2c/boTW5T
EvVonaG7eXv3xFSgUQ6A8T/1oUqPTulUB7paiG3NtIOxdLdz7HUPwrMog2pOtWHpN4YcLhTljbkZ
nzSrSU5p9Q/qoyBgY2kREGk5vHdr6XexOjpuGp/MuRjPtNbUEcdyTeeoMCgHUfJu8XITivw278hG
z9a0udWdrrndjPY7qa3bBZQQ8c2ijoWlHkq5fWn9su4TkmByGjWOlUXOUKlb/Z5T2VezovBu5fIX
eyjrkmNuMTiTw3YNTw0EeTJhz28YTyDMRn+F7RRxjyXKmLDwtumQ6UkJ4H0pcgP4kSYFaZFQ4CVr
BYoFBI6oR6Ofxpwh+lsL0Yc13c6t86i7DcpdCjmp77F0QMI5tFqPoa6z4+MMlZwqks3IOxzPFQIE
5H7ncrYrJCAJ9Yoqqf+fu7p0/ytagdPNkdcdGmRIelfc8r/2akclw1rkrKdWEWWTd0d9tMKu0d96
o5qisSexcFt/UpopQ1drlyuHUeyyjLuKWTmvaIK3QPYZo4o3HuVMf4SgsUNu6bfRgCq1mf7jSNqP
SpF8NTGNrknLGm8oWch7sRECDiXepSL0jEYL8kHd69fGotT+rePlIY2TF+LDKY4f7znI9gLwsJ+n
hTLSXgc52GjcTN9sPDtB/AFgVRwHoouAwAB1PJY+LOFAM1e5FytPIVk6EaxmE7WlPlA5IH77HmrA
3tg0bCRG5XztBqrhnnNNRGbfH0qnoKIrnTq/ta0H5ls/ztaD21dPs1PT+ZDyww82wfCzKIJqfm5i
75+x9oZf9HF/lSW1fm5bP86a4g21iTPP6fcq6B8vpOKmvMlv2YYjq9KfND4eJANKoZiAxLQoacBz
QtzuUk07UcaVr5PrEqGgvH6W2lc7DCTH0DDsi3Q4u88ZSv+ottA2jVvxyJ1nRYAmJ6qrUiZJKkeK
jkqHDhiPWOyPvmrDXlfL0eJzHGiIDZemzwFftc+ViM09DX6+pkSzU9ZTx+II43Y9uzWhY6tH4+Uk
0KPB3NRoAXa51Who36z9uDq3yskp8MI1mXRF7Wt58omW7kZPxUW4ikOq5cNBO+P5sHFneMzTOEOI
TitYY0lzrESAP9dwEhtHfqi34p0d6GOtvN43cTUGw4LawubfitVhKMxpuCWiEZr7NjebcRfnaFiF
KG/zrARozWQXNCK9Sw3xBWl5jmsjHFO+DHe53rfaJRxEEweeg5x76tMtFJW/1uOR9jqb05Nonikp
P5LJedra4mSq7Fukxn25WpJNNftXeH9mXzywSD48l9821qOOaOAwrwrdHxx6Jvo5C6qqquG01O/c
exNZS1FqpymZW5iLJF0GrSjfNJke8qqxuR7S91Y3rRGM9r075F96Li5q5lcdiaLnij/9s/PpUCzc
ZOyEP9HLi8y9JoBBK/xaAnlSCPc3dw0fsFm/5HrQO8nFyPmv46rcwCNCM0zT5C7R8y9aCZ6yuKLA
boJc6Xnssmc58MlPgeU8LJnJd2FkCRYCw6JiiU8xDYAB4zK65k3+Gq0VuUt3HgejRaBtbIEz42vX
m/yc9tRoat1nutU324CCwynj+0Jajwm5f6HtnimtbmCvdEDb3ioiATzrb+YhyalD0Q0gUEVZGfum
2Aja3yiBsr43yddBiwm158DVeSNXpDvy5OorKVaGmwdoWMcfm8IUolFPQGXCcC15Q2HRZJ+LDqy8
Zs//eV15gulOOW7gpDnuINu6iVPepNq9vsrZ9OfFoz86HZ/4QGuw7pjMB/GjoYZnXp5bFmGyc/oW
LY85RiLRSKA3eRii7O4SNXy16BTDbvmH0QIxmM60hkXlZ5sRLCHabSn2cX8tWVfAoqmzo5cYy001
hg3hz+wmwu+s4kOohcdSPdoYb8CtvS/BS+nx+1hMakGKfcIvHqx11EigoH8s1f6KVtRst+VHRUsw
kWRblBYD+s1CD+uEio2pyHdxXTxILds4eBCDII30k23Dbbgl4XJANFKhPWiOS2Hyy8TLl9HzKWpG
8+bY1Xmpuq8Fio5AxTdd9F9j78qAqZyBcfpNWnas3lhva3arskG5GBc8aBxae3cy/1ntfrHEFNTX
eOSBykKt1U9OnT55ZfKkXElJTn91D18T1XKqoZjDfjUq7Cqnf603qsJcAXq/MdOip70xtOxGkZON
pYZPPcdM7cce314Xr6qVJMc4wPutKx6M1jmsM9tttTpVeGkbwcLV3I0vFdiG0sMszlnigKf+iL7N
RPDII7U5hwrKRDbQtRJxjA6jLyC9ArSmA1XxYVM1I+YxdvjI8Rbo5yaBlBt5vHHW7M0ioUn4nuAK
vIWihrzeyieyn+43q5r8VtHPIqw7MdIu1Wkp1aJu/Z3Ste6DGRJX0jkUTS8/bdEdUEXjBJjSgtQu
Fpueq3tqz/46lyWryWqnmxPKH6LmzSoPxcpKzZ35KS6G544Nn4abFilGC0VLoXUANvSTec4ZQ1K0
2BO+KUuU+8x9aynx9Z0SbV86UhI2DjASq3yqKV7CLyXDGJk/XbDzuTXx2I9NtHq549u0ioadTW2a
m5DcSXFoOE0ohdzFo04uao1E+dbMr5c6ie2vaFkKerFB9hNq7cw30fXgdUbxS4gpAu6MzZTumlmb
cNkYPVVkSTKf/vM/fC+jL+Vu2xhRropUw0MMrbMGeErPTNI/tquKwGZgDhJ93S1o+n2m9J+pTXD/
zeXNRpfNVZa9ooTYIpo9QQqq8Uip3rgzBX1QQ+P9AYOdZi1+Tl0W04BQxRLsBSXFY9dqtFu9Gm/m
Dcu21SO5Tu+cWPvoNGGyT/boxSfrAxAO5LQAcXV0IuS79s2ynHd9xYmCSSFGs+O2vEv7MR+/rlEp
wWIzAHprP4ccXQE6CKYcYCeCxuE+PQDdxivvLEOxnnXyEl03rDsAk2HYIOdMmt3oyouzt7ICZIxf
3Ur77BYWo56kM1/E+Ih5u2lG7EJKLL9M8CRBuVwwYRaYvP69iZGJaat+Ks2lJQuwCvqKXbUdcGKM
Sr4N1frppaR0VmvyPnfJ87py+Js1adwjL7YWGz3nHL3aExDSrGvtobPTih7wBGTOTPzNEdWOuwRg
WEWz64qDipSDcfuziy72R2PzjZZLo730TEhUeSobZ9pG7eNSEDI7WLjZ+my8E62yyQhFesg4hAqV
tzvfSiY0RoRVer9dqz40+pCiOL7vXXwo5ZZyebaSu5xUUx91u0nLzSO9PURH1eK3pADSR6w/BSaV
7hwyZ2fqrT0D31MxSkwc3dc2c05ShfkuqI3DKKhZvpG5L+2An4jXD4vM/OXSOhBOFp1kEp55RppB
BWyY2Xdjljz1A2Rbs1aUys5pmJjQudC9kTEwwzV2/jSgAKE06l+r29Pt5KW/lNhXPe9fTMyrZrCb
sQTe6HFib7OwGwiWcAHjr6daF8YOZVMsUjQ6BHesFfI31mmmU5XtCZ9cXZunyjPkOvsK5HqpS+9r
9NBiVJXmhptg7vHa7jh4uD8UlW2zhyxO5zcmpJOpCkEXfIjFwuGQMPLS8z1+Nq7obZwDUZInQYU1
NcxahFobGHojikdfbD2ggYhjKsuP49ZtkZPnj3pffjiSM5SWo+ea9qlU1V2YMVUSr+Ak0LLrvE/a
30TMiK9l8ahPxrLzth9TqT/Z0Osuqz4oVvpAbau2eJWTAnkUDZYadMZW91S3Lwt7u7/Zaxt65mqF
M2nxgd46yXGZZRdRuKNHTsaOxobuA6QAFjfmZ4W8LoUsOhlu1wdx1hGVp9VBVSfjtXcQBEB/KFSr
+wtUyc62rFMPpr5L5lL6bTPtJ7PSjhaMSqYOEkTd0NJ9UkiyNmyrjfrlT9dIhqGoI+qwq5BsjAOv
mj/bllZze+VGSSJtVE0IjvBf5KhCflSSpneqpd67dOcNuSW61qWgVc2mPWzAbqHS7gDnPZ0bwzjN
oztf1uUbqjiJzJqw8qnzIp36iINYnNCLneZoFcll4pbqG6sFkET1qG9TCxhvZeljUmiCflsP+ibT
/1WkxsYDvPibZ3Obi8ucXN4kudVz7RVU7WTrFYl7yQaQ4wyB5qbva16dtA4wwmDRZaWX7o2s+KkU
ix7cnn4MffFpaqKRmIY2WZuR0VjPVMv+DnkK1Lt5N6aYAHf7m3axmdhr7Ro+W+/nrf3lJnTXFgYt
9FWHynwpGBG74Z2/WPt0LtD2XT7TaUaXF0aqwFasiAZD1Rqr94VMae7v1oN9LeuTncjp8mgvQ0J9
F/aiwKGkvHC8JzGSOrbobBDKPqcpBvFx7plHVlRglJx0YzX6xYw0yUso2aooevS5QzPEs4tuWv+L
qY+0E6bKXQ1iyG6WFjDVAxQ2L/tzZTodVa7O55JjIsjI4qiGHRhyeomhdBo1UkdWV5wRk310KS8J
N4tCRxcoW6h5PbTUKeNM+Jo8QsCKuvrstIKJ6HqFS5dlnw1EctPkHFSW/penoJllkSlQLrbbaT0C
akWxDl/YTOqvH1KaWbUiRLF90FhveqlHm+fyQVbVWz3PIT7DIXJcm1MuXntuZsdB4TSOp8R3vPa9
7FKDKyA9VxhE7xPiGyJekCqaTPNzqIgH72YGl03Xv0cHiMpZYxqu8qGgu21roM/Tt01ffrUFC3U5
ZHywOrJ5dbWpsRmhEKTaYU3+Dck6kETkHqptkzz2/EMV+cG2CkU17NOqusfFkh2nYxyMJD1B9jhY
OzVa/vLEQfIHC5J0OBjTtHvhMmnTX9tgpMXBvlQHzViOCREvftYMF6fWizBz4ks3j2E7cv4W/XC9
kIWTbEu/pxsoSsYBY4evr9Zf52xUg7c5VW2zPBfWiqJEd6391C77dZo7atYzmg67h4Kq5pVGQW7m
rNIixuyjunZmzhR0uFzKLSdGXffqU2Uk5mvref9GlpZvOx3xPx0dgjix0wPPjlyYfgaI2szZ76S1
b9G8oz7AWqBxHKgFyWYmS1T67q1ode9imlS3dpUGcvyGk5KnLXPn1iIDlMP0Clc0ze24+NYyLtGy
cpammlftU1IkRF74w6qL3QiKHUqDPvFGiJfEUCROGN4zgQULVUzrd17090m/vRpTXu4HtK/+lqL7
j0n6hbp0KNFVXD1LSLqJPl52xfgyVhRDVhTjYAvx2BGqJ6/XQsZy2gn5j9vik2y9n6T9KGam2yy/
gzBsgibr9bNah1vvWZfcjIwZUTtA+GE2Fd3ganxJGpi6RDrnbCX5sxycoOmAOVNeWtXiF06x8B2M
agjTsSDfIasw8mxPFVpx6mjXr4KC6167Fm+kXkHIdfWd0/oRprh4hA4aKSZqTc2lZnDJHlXLV55M
9pCl2OdynPeph35W5n+jmY6hrboSadsQenNDUZ/ZXmbFRZz2485nQEqurh59dZHfJsnPlnor47BF
EGybrGdJ8aXTZ6dCxJ89t89jDG1jCnbZpVGgr934wIH5GV8hicJq6EOpCBhj/94DWz4Ptfvd1l9b
z7Bce9vn3MYPTPaDPw/JqUMYEI3ZMzzn3s4aape2CfFAaXN8MWq54MTxVy3Vmba9mTzVpgi6kSTV
YaR3NwORdOygE/LCpeqFOrqZ86XBWpfymTH6GNk1Zctf0uEudbwsIioVkaNxdjKRRYkFF+Pk+qUf
9AeAM3pqUWmyTPACpc6JDRLncgIa6GScEPLXlCQWIIMN6aDfgi2zbykjPZptddfG+neFp3YYkl+S
a0PNHB5MrWT8Ivk+5Xo1qGC2e+VzE5rS+bMhkiXg31ewgu7Kc+1c5IR6Yd5LsT2AeY5R1SRfmDnX
vVHHx7oWd9RT37d6p5iu3RJFfnMzN1kHDBOQW3Eds8Ot5lFvy85NHHenx/n3nLV22OfJpXOqQEIv
cU7fD4t5rubJvMDMXTZuF+jIi2PrFcUpES4WleRSL44XUNNpdXG3l1p8W3tiC3vy6F0ZP2gpXYnM
QyU/5z4fr7tOf9dp9XTglITGddwFyWV+dM0125fJO+urlNGy6dziFVkLqlcvtb5crf0qZwIsf11P
/WZWxurV2fO9lFCoosau2fekorvOI3vYtypnf1qe4xr0oCo0gN+pY2qvR+qnZ+K7nUNbqU+QKuPW
NItvcsq+wa+1g1dDztidsaHJLhiw6zrQF+7+Vsf42MaaCpjW68Djo9+qD4R7XEEEXYfjDxdPunrM
6dPotg7/b9Ke6SNpziXjJlpA41S01hZN8ppjof1117+tDeM/Ndp51CvJI+0QlmhtAEuLW3zIPsdS
ORdrXJlOZedgMaPQcKiWm2oSn/M14EU6+NXFMCjcS70d5E3+aiEoc6pqC23JuysY2mqkynv8sPDk
nYu67k0USbazYjPblQNdqKKPxlZ9GVpXhsPmGpGyJYh3vNM9RfKNkLyUFKB3hspp6rrRFTjYYo8v
A6Vz7F6bhXPF0bBC33LTSrEikIkeD14S2lSw70gWKYJ4LBeSIKfZbxfjgU5ccc6bMg+aheNMxpY8
VAm1Y0s+HooOxDhPPdqFU7hV1P4tO/jCNcobLiQkcqymzLqCchxTCRzeDlFtrfYEDq7E1WLU9dmj
kbehaTsvpkgCLQ3S2Z12lA7aUKIGRaWtg4RwHvYJKJhAO3VjDf1NhvZ6q9gMUJRges4nLizlkj8Q
zZlRHk8aXAbV1FWfXrwofgjBmeqqsHTEh0NoCiro/JspWztZc7dU3Om1ISRSjD54S791THVbavWw
zzUUCo1NJMSG5TEvwSm4GDp0HpoXfmn3tCbCORmG+l3svIwGUeGdxA8VQLkCpaQNQEc72pFtGd9W
uZlB78OaV3vP0B45Km4o8iojlOvKtR9GM3vIUtw0VL9wVTCvOB+d1BqxqCbc6tASkK97VLB566Nn
tkdHZyeWy1rtlA5StuJc361FxuUuFrdOAVydJ3frSCqy0CwVpV0JDlk3+adZW3nQOuVLcRUDDXRR
iCAWVeVLoSN/l4yAlhdllNGj0j9ai/Mz2nFEb15FHW/+jS/jcRnMcXeFpzhEuht57dOzske9Ueg/
krPByZENZvNvmGZonF1RTp8kAlS7boWxg2qUN+yQO9fqlmDE9yo+jaT5Fc7Ww58gtQe9Nq+q8u5A
Y/q5l1yIxtk2d+mw6w2VsTdbJDst/lQBdTapCVcyIJxzKvtkb+ld2arTxjQCA1LNoet2J5Jsrx8y
CJnVLLelpf+T6/jhZUxqdBLbgdDWA9D7a8biuTW67K0t7U8OCDuEQLyrJEdF1/OK2dvE5wOu61rm
GCB8BPnqPXwdmIVSskdRQNqvWTldkJgQwTCZ9a5Tl6xP9zEGTb0p2AtsgJNR3Ks6eSmdn9jUyA+P
r6nbKN2civJY22KCwMELXkzzroq9G22+c/N4YzOtxZ5OvoOZkI9Qd4i6Okc8tFPfBFPPd3DX9KdZ
u9tJKrF3NQiMuse3gnQrx2pOW68Yqz8hsTxpIv9KNBDumogcXoP70q4rNN/mvBtm7a0w0zWyK/e7
J4WLWYab/pbxXRYSggIGrH8wts+2IYwzSh1OpqLf9Y6J32X9UGvGsFdwyirO8ckrFGEng8GgA3jb
OOC15TnuvCdrmG4G99SaEyMw39sQ1cIg3zASmtin9WrnIqTqRudlSxLWhDnCK78oe3hqiqtwJLbI
hNIJo5nnzGXnREYHgwcV6pmfCdKqXTM7Ee/pqbNG8YrEmNwFfMoYwDo1EN2iwwzgxLvWeh/mFfWq
NtLRZrUkTrUT9+WsxGll1RkmYEZOvzFz8GrccL1p1GEqRRm2hnhZGdoTr7aIQ2vK3VyT6qe1nGvF
tRR9AS5h9zb4glUCOKJAcjnVptmed3i89zqbDIkcMKFdtNJunS9aEuo2XJh1ja4iDvy0dvTB5Vfb
2zL2Z6+sUYYlyHrnaYB/JayXINojuPidmeoXTRrvWT2251Qki99azqPo1H3ZmxMWN6eElcm1KJ83
jjanimatpQDAto+TfskTdmU9Wcms4MREt3sR3vZWdSuo/fxpCS+/yVZrr61eEikTNiefte8OWPCg
Ly4tKgKzzZiOJ7a4ryQpqLrPrBvdmcPlylXEzVXFvyyfrjndj2r9iutMkZVDQBoKMN+uzPgW+wRo
FD3hzZBH0+i9LRoHgJSfYy8EdQ6ldoalP9hVYh0avMuO2g6k4nmndSDXNyufDfdS8ec219WMkliA
Xm5SRnvMJm2PHPSIHFrtEFuchwFlWzHsdTgnIiXAmEGNIsjYdGfG2iMY+y4ZPWw+B3Nj8qwX92zb
a3oR8/bszepmqByxn2VmcUpfu5yzf9agNxgr7G+V2w4j63ZbxMnHQpVNw42GDA9eWRzDCXOB+6dS
auw1k58O8g7czOA4cdHJHtBAavsutR9iO43KRcwRQBcMg61JhEM5F/D1jusBwR9A12G/iiLq55mD
uh/3OmF3uI69LYrbHAebNb56+HweHbrQvWU99p1m3QKLHkYdjMaytjfDLVcmQpuKbc7nfmV6RqN1
ysSCdK8tX9qmcPZFqb8Mm9LPE+isaAj/JSfl1yzkOWtawkSuPsJi+dw0+e1VI2MjkRYkAlHAvUzX
Ym1MMmQa2GNuwXm1X8VKmgCDVgund6wIPoFCOxgtt0kzseEx6vm5cMWNyLudt7jPtQdp7A4CaAvs
gRgy1rTHGISgH5+ISm94v9hyckj8xTWKaPHkC+48vEv2JxoJQIipeFpSrioli4UPBvsOQ5Pe/HON
6pXUm4FDq5HHoRjvOTwhlVPYdBW7t/bYEhxAxpFghhK5G4yjxbbgjsemKqgjkkCqRgF9aqd2aC3l
Lmv+XDQe+7QjqnVYxx87L9QNcZ9kSQ18dkZ+pXS4c24vSzGYhzzZSReC2ywxgkop8Li40WCCMGCa
fBwR2QTmIO/GdvjEjXiPBgZ3q7aBua0LVBjX5C51f7Xma9Cdz9IB8cUcF61N/ws9BptLeoPeyXdP
a0cf+PGPxIkbD1vGgRkI5NHA4EhzbY8z6ugs0tpRkl2GC8SwTbhVMJmtHdQrWAB0KwexikgKecGp
50UcIJc0oUuXaCXOvcK+Z+A6LwZv7uAa+EXZQGAo4AGHlfyy+orbOjq3FwxRDJvuRvlZmRygzghk
Ss38mcwCfMzDHdJJUKD/JI3ZD3V9paRhKndJta27Us0vOQNDZpKKtGX1e2si5dabcQlamq7nzjsQ
YgzwOmGuMxfAKEyTu1JvzWNJbo0D7R+A4IfoVyJ3kpTIC4PVZgRbFT/RQ59gQ1XB1lyPunQJXZG1
QbWsuAWkeMx676C7p4yjn/CSwi9SOEdufge3sj5IEf0jhCeFH+/3LtgSYu/NgguS7ifZEVjDFCE/
knTreP3g/03aXUfRxtbkfpbWB4/CEEpJcflae2dKRvjzDCQjJuvP5B6q4monF8bqtUMKMpb8cW2/
8NbtR21paRYtMGwtRSTle5/2z9oIEJ2jF/XNBtqoKp2PWPU5cRB/daOWj241jzjvnwe1mqc4Mb6G
PjkNBSRNSQeIkqQOXnvq1WUDrrkKhnJSoQCFYKrypP4s84VUJL2RQdqbR7k+VqJ/Q6D22/DvZC/v
e9ipg52TzWJKHSoK1xw7G4jgaq+gI8l0WNr2o0QIcJQZjekVI9z1a5iZV+ypJdzbxnTj6AKjpvmt
m/M+B/brO2tAQtIkYTzw99O8+FUmzsMxTjlb+6fOO+v809ARv9Dg6NDmIfD6c69r+3zL7q0l1UKh
gZSnzpr5kyPph97k6Eu9fOhEEo6gnAEhqHXgbNxaUlciKZr6Xw6xb5RjJrLfK4YH22B9IgPyq1zs
BnIFd5Yh9pnVDdE8vy32StKXzs1s3Mp9N3zLmfdab/tzJmEz8VonOzD7Jyh8BPFuqHVTf0NyVZPl
+AU1Mw2gxI+Ztz2vlfYT11cHhu4GmTNrj14lzmxVzHtZ/kr2yXvu9j+YI+t931zIiXqbXO+hGIGL
NCS9lBLJYOtXJ0gln4R5feGqrpVAEwUMO1AXRES3J+igp+jwB/5JB3WJr6wI12SVE+xmlyRON/Cc
pLDkIfzAkVssV57u6mKObS+YV3xJaVrv0q3jPZpNkt26Y6GVYOEwm3av7UbUi749tcVek4EyQEJM
L4G73+R7nm5nFP2z34gCAtN2H5yZORofA5jlDHvoyYpLE2DzqNIdXweOW/KIW3MZ8Rmog1ml434T
6w9yj8Eq0LvFRRuRgePl7ngw+wpvw4q+t3ABpJIFY+i4ctdlf/FKEk2c1WC7BnrMrhghHPcJA9wC
xdfgZu5WdVqr4rnUJwtKooaXi+2HZNEpPRsB0FzZM9LI/ebaN1inUczObSDnhQeYbj921USonYEE
UACFUh+sUHkbf0vOsESgnLOJAT3rpz0PQov63EMNNpQfxOa5rC/iHgeCE2Vt8coQpTvmPcephqZ2
6EtigVwykBx0blyhmaKNhZVTvMzXFq2l0T+5H4kh47yyeQHnsTx5SIt2SwdvlNXaa5XFlELrhb8u
7NWqg4ohqqvy46q402L5yv67H3SSxIp6/WylV6DH2pwQBWDL8mQ/ny20sAY9NSAt7uMkG9p8UYxw
M+1XQF8bYcHY5BCJgHSI4a3HMXW4524srda9ZTQb4AtKL+q95bJQlXAVgF2q2XvBxkUISKbCbcC5
L19VP6F8yhp+1JI70dV3e+7b2T2p+b3CHRSwrniTQUf8VrMvIt60XeJo6W4R+vWbAY73H7K0xK6t
m31TWi2ahiokAK5GkoSgcNIztgPaJft5A72nNwgEib/cvkGuJvuOZrV0hR0v1avuNU3EIIcBb6vB
DTvkVJ1dHNCjsugN9JS1zVkyCAAoEyVcp9Z6r5rp1luISuWSpYcL0TpIsmvSUIcySBYJUpxy2Me4
WCtwwthG8mNb3JLiweVt4tkmY/1PiuRtlu6/ippcYCToKfqfn3vEMiGK3w8bfmHRAFQyV0R2Lt/N
srF3xdrtZoIiYOC1OGhc9GMV+VO7DB6cM0sm+OQbvyQBJUhLPr/EJMq+So2rGm+YIqueUCXaNdfk
hRIogvdQviC/FSo7ZAbvYOyyzUxrwVTT3JXpWAXwYRZYQvtYGg14D29tSowK+gxo1W6Kb4davTsJ
io2kMCANWhRsXANzBB8szSPM20r3L+iEASvp61JRLL+BX5PKlO3aWR66GSTRgPeNIYTD/2yVbjbz
3nu5P7VkZqep9W/O+8MkC5j1vsfrtL0BtejBWH85JYDaPNXXUzbjKbdFu6sKJ5o6fVfDdZKCSf31
wvbYSKgbAk6JxMqkFRKLAl003xlcv3zNkcAN3Pj/h7Hz2rEcObP1qwh9Tw0Z9MC0Lrb36U3lDVEm
iwySQe+CbzPPMi92PtboHKhbB9IAA2Gqqyorc2/uMOtf61ss3Zz8Xb8+2vgzuKT1axn1CJdLCDxh
5z3zmHPQQ5xfeRitcPMWFfT78l7J7NIlrj43xkBwOMbjYOPJKkpjkym21axhMobfxTh0Q4+465a4
UcS8R3DDeia7/FhY5XKexYnd7XHMJ+uwwRvHzWPH8D+94I1WYXbGzBAdSPw/eX0oIIxgkBmBKRdD
glrSyuaOXd5apQqQKwYViDU5V2k3L5hrk0wv7D7aiRgJyhuzDUk3LuN2/WbgXeX1R70oRfsjscQH
tIIBnrA2NzHeOrfxjkXPIjBRqM5wGIKqXHtxeU2m1FqpGqNCJ1ocJpgJtlYv7nR0HSNoiTIZCAyZ
qYGjoYGshKcDp0J7IDnRboop/ppjwlIGcVGr5w6LXPUubG1v84JTWr4IKQEzqTSgKMGqm03sG1Sw
OQitnSWYemBV2xK9Z+MsIUFik94E7dScXMN8aNqsuToh0M8k5hIomPljTX8XsB3LIG+2VtC2RwLP
fJbdj9kfkW1NlGmvmp5ryaUDdB4voz/dO8PUb+jsWYP/7LiG2Af89I9CYGeQbKR7jyIQ9gSO4fCY
IApNfbYsPW8q4GKore4pHONN14TfFmB1n23NEcPhZNrjDgcrmeO52gxRvjMlSkVC/eqKxeVkGOHA
GbnvQDCHnK4sVNZp4OvBreBOwWnheZzCS876L3rjeWb26PYjEwmgGxnMoaAcDmZIagxyb871gzsJ
PlyPKfYqy3Cg4XR/ydrsrQOvsCZkYW6yIsYSFNDdAWsvdkMmGujQHHSTveFHOUP4oxX3P1xdYbNa
BF83X6xHVvnDU/NDHE3QorJ6O5aEk2dnDtcT2YVfx5soBPACAbRbp0X9zOM4w61ByilhWLNdeZgq
mm9+q78E0V3nce9qFOmlYr4rmjhECWSuW+ZAWat43cnkmXyHtc9rxgA5N4sksRBUJB1TM76qCXYx
F0t+lZPjyHWn90UJmiYPTZRuOSW7zO85w0QMolVUG9jc1Nkwqi9xgnHf49qKWM4JkI2U0RRlNQ5y
TTG+GK08OJxAt/OE3SGi7ORUeQldr4yxjaHBkRDaxUYe8VM6a23HT7pFCTLmF9/L002LrbYmMceO
LnZuV7kAWSu9Ki272+YT+4qXAdLDBPTQ+tg5lOHCoVGSk67a50OtNjUR04Pd0NqS2eoTozXclEx+
R4d7DjDo95j1rr5R3dWT/8417yecW5w8DP7Wop8JGU6VuZVZv0UAJR5g1C8qsZ67BONn70BnzZX7
EMiUMWvaXnGLybUVezWXHSRfMSE+uYi1wm73ITbxhWLbr3kBh33q9Y+SsdABOPLXPHR/+J5YJ4V7
rrPxW5Gn7UYwouaCQDzHQofGHP2Vb745TfjQV1ztcUQIF8Ca9bOp+uSSS/XhRciPPs42fGPTfG+G
+bY5o30Ed1Uu75MB5SyQoE7NIHuPNE7ige5XyzS+2hG8/y5kL0vzZVybFfdJ6rrPXlLcCEn8lAJ1
xiUS+nUI2AJd0IYF5uftaIyn2ajCfeziROoaeauleplmsz72HG5Hz/iRtJZak9fvtkBzUARk9THW
tn1GjUZ+NYM7cB/uuYClY6STd3CcIzTTAc8jo8pBDMM5bou9OScgFJF7y9QGQAMSjFjwo3QzXEzl
kO5xx7CCwDfZVal3B+6AsP2SgR6Aut7ZfXc3YkDakER66Qg1MPHHYWUucGO8EltWrXTXNd7zry8g
3P6GNh9ugOPoc9LwbTAc3PmRPR6JElfbuaMhISF1tjU43M5B5N0WCEGZU6nTB4HcCJfprJIG9qYO
lbfoB+JMfGtlzW7bTs4ty1rxEEbiOKg+2wuGkLtJ6Gw3e2+Z78DTtAwJTdZYXP54OQJUtgiXlge9
VU6Ke+yiAfntXrulv8WtsRnaAjWlouwi5o5UBGZ7VDYrqWoKj8YHZCLffou1oG9Lajx03NmYIjZb
vP4peYl53lQy2v+ibFaGStc+X4pjNHv7BKFpHZmZs2kk52ZhyeSA3owilj25yqQQDVraWg82doau
vEA5v3T2ZDyXXw1MwVtcQNHpF14yq28ZPekHnYxPdF7OezH7/s5rIGtIaYojLtFrakYmx7AZ5kDd
pUTTMdJADvWZ7rILhXXDSb6dMDIWEycvwO6xSZIt8wknpXjEKmkexYKtn6WN86pjkYuKBO//FIZg
XeuNzJn5kV9YLdaxlUu25xhZk7n1+449ESIPNkjgpZXg8J/MqdxHEZVJrWOpXV020I3S4VKaRs+U
BTGvaj0mCZVxcEePFaIc560j0uI5CY11aN033chnuw0/ZGbBH07j17BobBLB1pdBD+YuqKvXHrD5
jZQy6k/g32fI89gVr/TnTU+EvRFP4Z3FHDFeHT94+sVFr93gJ/iGYi2Y8sYo8pdeCEKNUEGGKWBN
iHlbrZhATdcgKKXxj4z7720uORaInselg+22jUas+dqK2M05zr4DIj/mVnPTE8hgDKYcoWfuHJnl
MD5MmvRD0kFdGMuJfK6DcxBjFwnt6pDblvc2tskayS76dLLp3Ui5SXr2g2NjKzGJUa90Y4m7UBSf
aiFEo5pi/59Uf2uIJ8glho3i7x585T52ktqNGgXf4mRw8hfrI3uYdYefycW1kYTbqpsvsL7VK9+Z
eUPr2wsBXnIOgveGES0n9RXzPuZa2HDOZckhcMjs16L3qaHNRMyHjDeRw05381uyC+KeSoiW/qiS
Yog+areJCrqtR9n9CsWQ0sU43mFSrVAGR8E833n2RmdYw91tsYlRUWSPhCRGY1cECapfH6Rbu3wk
oTC8coKEpkfNFn6g4jIKBtM1hnCnQhTqXwCcOHfmoCir4LYYT8573TM5reBMrirlhxuu3+p1bt21
70blo8QC1yaVua+FzPd1OhiviRKbEKY+Vb7wpU1mjuRhmPIh4BgHMvXBEx1N+tZ3yxnID2EpVL5z
tjApaG6C340lOuAniqlRa966UMm7pMRvMpRsDuNYxgcFdu0+751iEzGW2caz8WjFxnA1yO/t40nm
m7C4ZD4m8Ig99pLBvcIwyk2YXu5hW8YFDndDqI2w60d/Fm9zm90s2np3w1QDE1s+pSHx53srxQc3
/swRseOwt86x9RmANz23uPnmHt+jP9rWJndJ4LF0NUeqJeF4F1/ssLRPdERs86EL3hWu7MpiomkW
qt7R6fpZFVN971PQuR59x9hOY9EhW7nTY59ykh7OY4huWuVmeo8IQ1I8W1lNlJ5Qo6aDS4tGZHrp
I0aQixV244oLiQm8a3jWtnPOuMnsp4aJKWy4tYgN65WkV3/IARw43mjuMUkfzF8cFUptHMYqeDrU
vI20/lpjYL+Sjy8P5iDdbZIyyB8a84t0iPwvaqLrDtlDVvpiJRJTXfxuzrlayG4XZHF2FPCvOAdF
xZ4L2LBNUzlcQ65ilREae0ZAXE4dBletOZyHAGdpx83HEsZh5LNwEJjkm9bbBJWb7qkiEFt7cbLz
0dsRbsBIFwfV5RfNs3HTfhd4E0UWcY4h3YpszlRVcgEBdazm6ksxvI6DlvexGm69BdEILww+VY7P
oBOGNz4MWQM3QzGZGeWCAlwerlS2GK/KyHrKjGQH9uaUdnV15tN38Jq+ObYOswE3Co37iQkgRUk6
vgt7VpDCmb7Y2XAHjvfEvQjUfgfD3OjcgA/RFZ9UeyiRJM8I8B9plvIUSOVgTViiZ9lHExk2426e
J3Ir6L9h+c03rRdgdHxcVf7e6NY9gYhHgvOunlWPV1wj0zbyF/WtwxHO0mLfG1nxxRTs5JpujsvM
nn1wtYz3aTfcUP+ySxHocidDcdJO7V+KEgO4j7bYJ7I5GyOQU+yb5RoWCLU3nnzK0lwf69HCbToV
xZ35zZspUEHD05d4YkKEJMWYzSDBUYkheWoaJsy2HB8cx8hOPhymk3KZctkteqNT5AbGAIJTaVQj
JA4DJ4z+MszYGJJpjK89VId92JN45fC9AmTTg9Cn1z7cJRGyfWh+1JliolFn030aBceCmP1rkRGj
JAGwbHukaoYqfVF2p7e/ajLanHmPLRaSm8egL9ZDd0VySNYqqS4Js4CVh+CxKohyZu3IAaH0isNs
z9U5VcH3iUPTBgw1oZYwDTdjSNcHgNtqg9UeGL/HNQ6W73eozYQ7uBa1Zp99HdPXlCMWsStprQH4
fmtteLN9EjlbjQiL7yThdG6nDxQCEVPkbsdHCQBJ3HavpM5X/eSj26XOvRu2061fMG9VUuLE47Du
c6/tZ50y/A0mHCior4FGoqcXajiplz4vjc/SkCfZpD/DUPQcSAxMpqobvxiaxyzKT1kAK6Vv39o6
n2jQYeQBO+bTJFbBlMTn2KFVvDHI7fGp4CisNdb08sk3DPdBehMaieAVYkZKFmngIx58iA7wtpUl
884JcIOHDcqcTJ9dZxruHH4Crx7uePee4wahyOp6bI82KFDLvTWs6isgMt9wwm00gcwPhw27jb1v
TLmtF0O33xL2WrJhbwnxhbdpyp6HugpPLgY00gU9c3Q/eGdYv9EKTxGc+/l9XP4/XVlcPaKoP8V5
BLnfm02ifvwlLK0spwaHNpMgxw+D+80wk94txiC7xe3wTeYzB2NthNseufPslLC0YZpsDF+KD0w4
x9woT1M+6negb1sE3BkpKM1gNjwlIsSZ72btsQwZ35bVIY4qdTEFqrzlgyWTMTjeanCvJcLlw8z4
7WKClvEQanqExLhgYrgIjR47bg/2qnEWt7nLOXCevudG5mLaZHZqVItc6IanypDJUQ1EVuQJQC67
ZAtWb+Zwt0osygFE179zGU9wxdpA3nRdHYFLvkdFnp3I9ZT7um3LHY63C7d8fmqlrJ2gj2vl+xX6
O0Mao3iVbhVTBcUiw3yAJFjSvaXxbF0saOOSk02Zl4qbpMN1v6qz7UzPkYk00RvBMa3H8GyDMydU
Qp1LEj+Wres999iaMGsV9MAUGoBAOJ/5rH5VhuefUizTypMGL2F5VdHw1EURlNiIT2zXj9RhOMXH
bBXBlnxsE2loGBhudaOMk0HDEm5Tn0bVtq1uud47HFgelMXb4TtwLFMA8gWyzEEWCKxxal6nmaED
b6W/sbMGb5vlfitEj0VFo8ZRtbEyrZI4uQwI7frZs1GjmXP3xB9YvYc00+0TNmtTQrA1ALDuVMCQ
i4QufsHkVGT2d54L5rnI/qlw9KZri62bJf667d8Ch3Qp4CZUBr6TFVRqGkj65GfAQcJsIvfmDT8E
kIl1amXqAOUfPJCkzitssSDbAbaXqXzuoRHuladfuK4Zu6UYdzMyQVlDfifnC/B+p8fF8NLWy2HK
uvRxUm1H/O7wXHCHOzdbt/owl+ID3jLxFxHes70gwwRNv487HrfJmnzs8Vl99tsvPom7WyA0wqzS
J4kdcTkFp+vaNbA0cE6CBrgzTVPiLoGZ6Cf6izHKp0AvbotuYkaGkKocbB0q9ra2p/JTx2ZnNjNw
rxHq+K8tPfcZiPYmOJQuOszmrysTx0KcAq/ByEMU+0XKQ8bAxfRQyhKLx3VEHtlr1X4bA/AS6Jun
wCqf7YgWMHOAaIsej5Juxm9ewHUKnpt6DjihoOQtfJdWi+ggld2e+6oVj2aJe6PvSDgn+B24UrNG
lUxRpG6di3ZTpFICAhO3hc2UwsEBDvDrbWt6k8mJUT5RINwsH92MmzFgdi81+EhjnzqX6bizAe0/
apPXzpzAQEuMUWTf1nbaF+uGN35NVdf8ZEhNnjDZIUMNmAZvk6mdS1rhj8Camtzw3TGqMOnVG+fE
2CZWcEfz0GKj85uX2rVXfha9JE1zYx0KHczbreSSn3CLWVeegaHVjTzEYgrVyHhguybyHnJtCu1z
lVNKgX01nXBP2Wm51Z1rbCKMXHt3br1Lm2fHgXYYox7sh4YuqXWlT9pL/e8DbjC3+WA6qH8o0tUL
qQIcE0ddzk4djRsR/JAkUdSxGsOubt5krbprRBkgzUoRG43HgD+3cWGVWeM9lgt+WYsOrBRBMk2I
8dHPCITS5CIvMCxC633ouuLerJLskE9Ws9gx73tKIp5GHyLhPOFZqlEpKd89B/a8hfOL93s5xwjv
RC+J9S0YGT4Z/IN4/YyHblk+UtOqb3U6tm8+5iiQndq9HxIeFKMDnyvax0zGjJYBkq2jRMX3RqxO
Rpq/F2NefJORODU5MBxzih+sAtGkckNow1RZLheVfw1C+udGN+zslm9SCSO4M1u/ytH+gTKJt1T6
PgHONZM8xB/m/XERclhKtgDMyhNX0WxPtwMLAQaHivhGVBJKaPR46CzvkFA3th3CNz2bnCLxXVYi
2Dc9nMlYaovZm3PzQUOvxqVtgv1r03HyvlSYMLZd27LT1mr8Nz9R8E9VLT5GIs8OBByaMDT9P8Pu
sj600hJZUpvN0yT8OyMkScKg0wH4sc4mH/GU7fto0F2WG8WOpVru+dHq0E2BZJn1LaQFJCq2Ykqd
q5XiCY0kIoPs0fDbFuZ2MdsveFjsE2Y7KCPGZOxjJdy7eBiWJsLyDe53S4iC/zEcxu+2YhXQqVNc
6BE8BcfOtcuHVsXVSdk8BxTIqDNzuI8Ac+WJmwkTmBqcytCFCLdQ6GPt3TWK/LCN5WyjfCemZH4C
B2uCg6mV+W1w8gm/KhbRHITjQfJdnoQW519/1LM/2jxoj21NZpfh6EOT6emG1ZmpdRl69zN5ExcT
/0XFuK8skNP0oGw7biNn5ZbW1W/nYAvvTK4p/zDvXOZTu8Ap6EILxLHWUAV1j5P4Xz+X9j8xO3kX
YfE5AmKhvVTi/pHQVaH5pEiUcg307L6zm+AQLy17REguRkwqIqIT9CKCYg9Cq9t1CR/9wrIXqiL5
cceE8sOeUQ5473PaAmBDBhPraHboyf3fIkowYkkvLcIZLWhzAplw/DIWzjMZrmEn+ybZTE7/VLNm
NDa8Us/ucP63cP5a3HnOrLo7U4x7OITBv2s7+f89voFP45HpmlDd3D89vl6rnRSO6fJmk5HnaFPu
56ruaXrRNjs4y+ycoK36ucMBdAxRvl2ux//m1Q+DPwPSfBd4GR3JjuUJOo+Wt+cflgVik+boxSOO
tyZj8YkNjXMJ+YxShpfFz4Tz9dLk/cWfGvOtG+ZXEhc41Kbpk9T4K8nw8Ivyk++TqLz9krKDfl0T
sB4BAR5xG9arbhbE01C3MYarNbgoKFEGB/DZ6F+lKL96M9la36EHcoQo7tBDRbaT+GmF541IObr4
cvBrwzP7HqaJiH7BdAQ3UAw/R+7wW468sGbRbgqH4B9OQA5gfXvDIbRqvZR0yCjBlk3bWuvxaEcE
VnpcWjNxzI1b08vkhkQBrRrNQaDQcRHz1qTRX3L5Rcd4aR0in+ssJZnThc5bkFCTlPGfI3PJ0DNI
62aEKLc0vi5vYkkX06rnfL7CX1YhQRKF10TKZ2KCGasA1TuPMcdHkCkweWfzDgGPgXHCPJoQOFlX
99C0cDJ7i6sR4+KoNLkJBI6Ncvti4qXS/ABbJSlr7VWCMSgCmFZ44XYYjHYDDmYpd/2K9Tndtg3q
TBKO771LyRMEfvT6Ktya0nsm7Y1lCNKLXMqa21ats1bHu245zcdxdcHYeiEU9qgsMOdtTFEqeLh3
NyABtKwsnLY7SFW4BjtOgwHrfR9g5MQS1ADAO/kZeXtvQodPA1AVQn2rhHm/XKgz0Qfge/AXRY4/
8SgMhNoN7zSL4j5tAs3YZzy4s/fVbCD6xEN1N/oU3TbFq2PWX6RB4m4aoQjbuPzjfpRr4fLvClI8
2HarOwGdY+Ym3JJigF5TrOHMPrWThXdOYNCdrFut1ISzM1E7bqJT7/PSenpPG0i1I5uEjRGS6+RA
BBjcmgFyj047Uj1EXgNST6mSZs+AFTc1LQ/sMV1wV6YvblOpveqpiEJ63KoOp3Jf870FYTk/chWb
HwOHPK7O0/QEmhlvZPJcwEU/VBUurcowo3MteD8n1KcdvouSju9oguMooArJbD/HQ3gmZ2rchCCZ
7YzlsfJCdY2jWV2H9CGthH/ioTfPXWkDgLBszqlexuPZTWgahUR8yZOMqYsrxNG1RHwLEx77zKne
UwvMw1gihfbuellGQzYpoKAe7yrX77zEclU5i/cLUOsSteOYNxKSS8O7iuvkXTL4T2WLByDSHrbr
xU1hZh4jt7y9Cx2MAhJTzLawneIsY+fZtsbkTiTq56BVcAxyDmZxV9x1tPqhQCZrV4tb1ifVPjU8
4CxuUuwtC1OEBIpwJEa7pLOxeIfAYb2ITooCxwXztqvOTTjPjCZ3jCa9bWAPP4jxY7spEJOoAhEU
Nn4OasDs0jvg9p3WC3YBJgOroOuE5nhvWIlJD+cCgAEEAuIGPTcISyKp0Dnw2AZIFVPiXYRYwlY4
sdaeEh9j79pXoCMvxpgHp0LmWL1i0FoqcZoj3suumo60wC+PAoeKbtDdIQg4CmGciemZLT4mr6Ec
CMcejAQEHzVH8r5omL5F0rYupNEDt/eYPTpA5ZX62fa2PMrcqNZB1N2nNvcxHBlc0Lz5mSh8cy5w
AROunIYvabnz8R3l0aDvq8jDzp26BAXzLj3LsdOrrK+nBzOItx3GiScgGX2T5ld2hxcIi+19W8+P
M0wiVsTuaJQzd2FCJkvqnFcwiNRVDtUXzhVgRKWbb3wzfmq69GMuSziO9oe9jMfQa0k1JNWmSD3e
sDEFkiAbGokGK0ckQgb+BYWssulaVZxZMprWJiaeW78NgADW5VtXW+0DjLazbnh8Cy9JN+mEcktD
TrHupyI7ypLZLc5FQNqGixpVsq2YEEn2s6a/cPBIpOHAT94IXG99FyS5Odnhoa3QzocK4FPhpW+F
p+ytUfs80bAkZIpfA9Bnsi0Eercx4oos6kA910sd+SK1/uv9d9nj/4AnXXZf2+E6FGJ2o0T+j7vv
2AWaYuEhxcQNxqSleRKAdT6SCWmsA7GlB09yBPr1b/7HH8qd27/9J7/+XlaaOWPS/emXf3suFf/3
n8vf+X9/5o9/42/7z/L2VX22//IPXeX3pmzLn92f/9QfvjL/+t+/u83X7usffrEtOtnph/6z0Y/g
nfLu13cRf5bLn/zf/uZfPn99lWddff7+2/eyL7rlq8WyLH77+28df/z+GwzYf3hzlq//999cfszf
f0P9yGhJk2333//1z3/v82vb/f6b5/3Vg3RvBpbnAeCFMvDbX8bP5Xdc8VfqquBuBxxVXBcq+G9/
KcqmS37/zRF/XcDDRAXdwAbzsnwbbdkvv2W7f7UA5PIlXdeh4MT97f/++Pf/85T8z/vGy/H3X/9j
Zzdf7Y9Pk2l7wBv8hf9N1QdL+Z+ephS2m2gizMiJkFhzRkRzpOrOMxg+O3Y4W3tQVjEFuu3UkZ1N
+G93UWtiUChLMr3bpqi4p2CDqWyDm67XXZvASoDG1OFk32WD2WKctnGNR8xsAAo6rRO+jm01ltvI
tDUTmzkEA8CCY88rxwya9sG3hmIx4Ey1WW+rwRxHxjwB4c7PsJ67dpfbyJJl0xvRYcp01T0OpRTt
KW8DmHihVqJ5ygjjxODTOieNNm2NBQKkTteCXppD6qRRHTJj/Aq0zqUqiagZDlYAWYZf3MuOJuoD
JLnO3PSlSpe8KwN//WQmY2Mc6qCw5jtt22i6MLg4cEslwvy1DfLAIm0QmMkmnxBsiVdwRMOrN5d2
fcp4Drq7zBy5cpC8dV9oe8MDQq+IfORi6FQXr01QxaoyMrtPP8WMcfTcSbknTn2WXJdM7IK9n+m6
OPStGseLICtTvJNHYiYzBjkbZ5IMU3KyvYoUEG2ea1tHOgbwAyVy5c66no4YhFgGsypOf2Ss+ahB
kBUU8y/HNarpxcUfQh9S4pqluY1oaMLG5Vrz5JJYccpUPRR2hZbpDYmBxM8LxELnBFEMr6M1HZVP
b9lgWGMNamfg1qzCoIyvsUdB4I5yHS+6+IMhs1OWY3LdjBXRu6+RO/fuc2tMo89W3UOCIcNhOeGV
Gy8wzsIEOwQ9kLj/purCRmz72ZvcbzCpTXXqrDijY68TQ8XxXRr5VeuiuJVyzpxdY6IrHkmxNOku
B2zUPVW67uq7ybPKkSMHovxKt3zKuH6o0HSI5Hv0HyBNNGNwcNMpcg9BbXblCYRGO8ANHEz5Y2C2
Y2xyxw8vFdOMJ19QuoDZ1JY/ldKT3LRD01VX7MimfTNh0GIsjTlysunxdcGENPm4bxl0Ij9CPMYR
26vwoZ5MExaSV6LJMsKZzVWOO4GWB5FFb5M90KaEC5CcbRRr/5zWTmbsiTbY9j4XZstBsMyA6HJK
beKRvGpZpTSMyfExzyyveZeMGofHKDEy/WCbSYx5i8AqJvS6CItqHUozFCslprbfADJcGipLb7KB
PSDzlk9wLYFoalsXr1Wa4mTFwiOiD8PUQXITISkg+Ft0UxzJpznBqeSZK85xxZc4DGBbpz3Tb5KH
AKxjfzcihykswTPcWovjG46aqJq/DhId33VEblHMEDYJg9txdFZRlWDrm5XGv4SSw0Qxifu52Glg
kBbJGofMYQfwHpTtMkfIpaneiDQHZ5dUln8kQpIXRyecF8xT7MBTvEbpVGE3nLOuac5QCxfPDYw5
tXecmLXGzltdXOvZkd0hjShsJ0+GK/YorcFacFuOT9oNbnGH9T9MYOGTje9uI38kWiVtCv8vtICb
6xXi+WQbu2QwQmQaaxZDvXPlNJyFSN1kN9stJ8QeTIwyZ2b9rEaUsiwM9AMFO4ZcFW7jXPO+jx4g
HshLwaGDDwMvISbYCOcGTs8HmPjCX6ceOAwCj0ZyiftgeAmE6Vz7ISRl1kkcrWmfzfFtlP2gI5gh
IYnlvnYY45DUMZe+7jAfZoLZQAALcYddge/lXLlB1UFM5S1pgzs7qWv9zUXNA8DWla19RfaLTPoA
oU87hHRNZgJQ5zKWcYOkib31mX9FK57j5r5kDkSuAv7FsU0DFe+y3DNz3qwhohHT8uxsw/ZU3mNm
jg6iMSkigI508DpOvnngut8rCh8JY0DzxLxqALANv1thz7gf507drMQ8IpO2UjwLBXBSzLS4HPgn
SPRPed99DLHZm5vRGHCy19Rx4m4nNcK8dayQ7sgHpOLezIb5HkxNe08GqF1iembykkANfcbNwX3O
ZYhG/ZzTvtsWOU/ghiRA7HTJxhm4p9+d0WyTpxq/Zfhk4Yv9MRLjYgXty/kq7NF/b8hGLC4o08SW
l85x/13XWanhw4XZcO6UF8+fUOfb+8jPVfKFBT96IwEK70XXC/XJg+TTwoDpE4DRzvLKU1nA+Lai
CsWWTXPVZeqF7HNZatHNXtvM0SXOjsVNXagjkU7hHau+EZS/Vv1MboxmKYgppGhAGNGvMUbOTPp2
pmeUwVFD91tQwHpnvGD3O6laZzO6afhSpYX4YU9QU9eDHeKos1m4Dmbd+O+94XbvAcnUe/3rE4x+
Lx7DFMtyM0YNqdJ6OkRe7VFDDFEN2NE0QNyw0+EdJZzCgaKbr1Etq7vBDwDXGWEUwC9Q+VWx7wok
SO3vtFd3nwm0+KtZafU9VHnyQH1L/+FiVj1Nmdk+W61NzWOTD/kqrVS4sexWP/AbFrsOFFFGhdET
sK/2KRgF86tp6Tq362K41lUS/ujRlK6qLFhLI64D6rOZK/NhVnkT3cqhAiEYkyGlamcyjG8iIqdx
1Kx60LyKQAXE13BJA1mkfRaEhBcFb7wWqGQO5Pb0YuO8ClEEmmotggFoFy5yk5EcjPe6s5KNZk6K
iVYXw1OjaMQO2tzhR9buN0m0qtuzCqqf3RgZzQEfM11fAFsFJwMPJ+3a7vOcJywWg9hSWiZI2o6c
zjblMKc5zBGPRdnWYSGZJJXsL3J20kvUd9O5jko+q27dReCVSnzeW6tQMfaKSlbP+LDopnfBnMNI
KRbauJ/GoGz47/N7MTneEoYzc2J/mVHUa3sogg4vv2290EkhQVp6OscXbg1PqgrLi4pyJiJOFy59
9klNc0qYue6DHeoAl3yTuk5/EHU4GieQb5P5XNERAwIgcxoXW3Wqa8Z6VdyJ6WdEPu/NcqLijSgB
2WI+zTPIrAZ7FE77Kaa+mKc2dZkjVWNBa3qcWC+J2Y1q8ZHjIhUz0YDHGO8kWJdspuBWzLFvn2s8
mgx2pOicIxOsgWB9E1L0uIlBEQ3nKU/4b0Q/Rs1grLOGgYNqOFrT8H2MLUZQcxIlXKjdtoO25WTk
tlVeT0gnriqB/kvR9Lta2VhocVFp78Xq5DBdMCI56UuQZMmT0l1/x4gINcN0kO7ffMMyaSBxC4Jk
vPZ6+gxlBF5I+vao7w1JNABc70wrg0t233/UeFZoOWoBf+B1r9FGEysyUzDUEjUeOa3EGFI9Vw0n
dwATTYYLToUa+K+wQBbmmTdkZxK3jjpgqS7/D3vnsVy3tbXbd7l9+CKHzm1wR4KZFCWLHZQsycg5
LABPfwfoY3sTIjbqsPdX/eUqh+0SwkpYa85vjq/87gyk945KUIOvNIehBF5VJXFr/FDVhLr9HOTw
FEzLlZ9NnukUA2ZyS363j5zoSG4NMTAiCCV4hDOT5ttELtmPjkocq7BYbVhleldaySEJmQSUliZB
9rVueil8svy+tIE+UwzC575B3clAb8iUAlqsZeETLhktYhm9mQC2HGWVOtxEsC+hLEJzql3tU6z+
FKt9ZlFYoaf1reno1jfhm7HY9UHnVF+MPvZAR3VK6XzKNbNjIUo6hSUhMNN7M/InrCyP/iWWW505
lRrMo++lmWBTF0dNilLTIy50w55AUVCGxw3xLfbI6EcjM43WXBlnXmDUDFFlrfGQGjFAPGlmHikJ
31yTFd3c1TjXX6i78Wjs7DuQkTu4avtoJcwwc0GR8YwxCROblmnrhkIU4W2YAapdCeQJiQqg3vS6
LalYEFHib0/Oy+8cQJWZo+DrbTgFqxxlNdlw1JnHDkcl6vzNztlZQdFfAxVS7/tW748lZiEUhqSe
+YLp6OQvIsl/iFQXbhoqxRcSzlaxktiYm3qTS+IBEA+jAbVJvU0n9dO8hmchW0sIuOyqLbLwO+xx
+m27G7ftAZj9nt3PhfI4fA8/aZtqU2yig7hGtLqz1ppkll6Z+llxiOxgwanpNj399jFiybAkjLQM
hNUZ8j5f97+oltdVXxw/pLy8VzxybJpUPdtaAQqpIijdKml+NEBePIeGScFGI+cF6PtWd+4I08eY
FDQyZZCFoVRfeyS7K488Gf+ehKT+6kQOSTibEeXQpmjFacOxekQaCRhn56VT8TQVqoTLxlxC0zYQ
B0j+ika9CUadRi2UX2YCY1N3cHxg5HDXeUcV5H/Sqifx7Zm9gpFS1N0U2jjuY4dA7yAbCeVHUEjZ
sHeHZoSHKTm4VrEtNbZeS+nWyvPMInKvr0/sBKMo1TYdU5um0kk+LNYTjBcDZPU2q/SnygibSyvW
sy/NmPlXRUBheVyP+Omcnzrv3NXC10nl9Zmk1rzRSYUk0PdMj+VO9vehFwDCtlVjMyUx97Uf1Dce
J4945a7Tu7zpalNmZigkIDFAwYZ1tggNgeFLQMeoQJbB+w0ZrIYEI93zr/bLDHi9CX6M0KYdHY+k
tw3qO9StUGbOSq7aKPkaUG0S4SVPyh9LNXjOkgIRwoir7vnbvvtummPKbHPQNmsza0pjoMHIW9s7
j1IhJQbXZa6s4b/02fRi/95Bn7WeWahlI/XcIXJQF30BJpk8KqQmLddT0WhRkzVSshxx/jO/nX+3
X6aoKeuKYkxJWyiIijP9/5MxSo95RmPRb4WssyfZpXayb62V/PQ7DUhiHqE5cUuHKOVsHTBIenH8
N+ydo1GoTIk97KTMz0N9paPUWR5cBi1MoBEwhKbxjZJl9e3bZHZYEDwUzs64ELvuWtw637GGvSsP
/k/r2bzIvsFy2KR37RdEpV/XvozTZ2A2BXSkB7asYFcvO8bsLbvWlBRSZoSqxpeoeVInHHp5penO
ylsq770lUX6DSjPmOT339i1DSU1Gz0icnX4w3WzfHZuLcSMdSCkezw+Od98IRQzhZGLVljYblkFD
Ckc05PJzQ7IB0XmcIvJQchOKEg4I0Mar8/eb20W99t+0GFnsZxiLc7so0LSlgcDJ3llPnC/2ECw2
0uc+fsie7HvjlvKqHcw9vrLhk+L9SU33+dtP83jegad3n81zk/hPoFbcPbkMjxDXDsNe2clX9Uqr
vtt/J/eZr5VIZKOqbqf7wAzNL9A7QikoLnR9p+2GIwm386+lvDfHbYYJjnIWcQBntmw2+QBtjEwE
+xf9gIBhW27yTXOFPPBuoDnxY97qtyv3nGbarC359NCLfAVN9CAzu2TZNDTwsRGf4pv0Vt9R1HT0
L4NHYxPsYJusvOE7L0g6BMts0zZ1qqZmyQpkY2BCJxCZnTx57Bk5O114/ffzrzRN37dvpFik2DSL
icfInG8uAmpFI8TH0q6OBOIJJjf0Ai+EgXAzFnDWSn/NEvnX11LI9si6yT9k/jZbUIbCkf0am4K9
2HRbjGE3MllSjh57NCcb9L4/WmcPe2ZlFrzznrass9nVNAKxeBC+XV1EMtgeLCV/b6Yu1mVVCnyg
aK97oCIjlEK46NvzDfvOfFBw0mSF0VVZI4c1GyuW3Tmo5aNgHzHvtKv0gJ85Mw9BwmHlTr+2qKox
LDm+yCwvzuup4+Rr12IS5AkzCfbNFsJA9DgdlqwdaXAjPhrJhbZDGnYhNoTSVm48jcC3gwfiInfF
IZ1vhD6fgpbAMLwYiNFSP3dPBfMGMdSlfW0dQN88+XtvZaOkrN1vNnQCSMmCHZm/Vx/iWxazQ7r5
noZ8JpTdNN2LlS78df/y9vVmK2eYhEJpMUPb28Dcisw+6qYB7uu2aK1PrTGu3G0agcuNacizzxIj
KY3UlMaU8OcinL/1osfz/bV2h9mIjNQ26H0JTCF0kE+GNNwVYvhy/hbvDEWTpVHTp/yqxXh8O82A
uiEMIZm1F4XqIkvBkA4UZVvvzt9GefdVTu4zLdSnQ34cRkkhzsWQR6gub6y99Ee4I8jdXCTpljSE
ejEcnR+vd/1P5v3+r86YCQFm//n/FvP5b4QCd8XP7Kmpfv5sbr4V/xMy/zpj///+nVr/JfP/PP7x
M34n7z/9qb/y/pb2m6KbOgsrKfq/M/7Gb9PB3mAr/pcUgE76O+Nv/IYruGk5CpswdpYW/+vvjL/1
m8IGEIAvVpkGGRztv0r5v5lUJAYsds7sW00+nxa7y2lFORknUBIoYhYJFZBtZBOXNLKnQrLtZxVc
/srm4O0+a7oVigcdBTnfF6T0822l1nSOFekWaz2M0ArjqBwXaeoxEbtnlHfiIVio0acMHEIIqNhW
d7JtA5k66Zf/jNDTYMHbz9xfD6GyP0FszoJsWbNFhCwX4exMjo5eHR3CHL22itANvbCgBLL67mT+
fVWTITx/V848v7SzxTdIJY3GQcFge/S2nXMsCUUJEwQ2g+wMVMW1JgtzXDmo6AOD0sqNEnbJ8OS3
tQxVzff0o5cUvvWkki1ipiLAEODf8ga6LEXAxvfMMIb09zEDjH+n+HaofOl5iWzXo/aFnlJSpHus
LFlyHrshkDN416P9revyUUO8rdcF4L82Vba5auTiajS17jMFMFiBjEllBpSxk2THEKqDyhBIA4At
Euoc7DsHa9sD0LTY3FVtMmJH3lHBn3a6x/Yclr0HTjR3MOBUIGNvnCaxrKNlYkYBi0uG4mTXFCRu
+0JJ4DHIaSDdjkEdt5eISHC2TfSqvzQznYKeHEw4sDVAFPEF2pi2phJJyZpdDh9tRxCIoArB3SPI
ijK5BYgs43LedlhiFK3qeDeRaDsI1zg335d+Z8XA4gV4WqrLI9ivWJtQtED6uUWUOLAqBnYbWa6M
wKO5U0lGxaCt4560jF9Kw0OudMM3Sxom2H/kw7FXB2H2j5zU5P4IUdX/o3UIct2UyAzh0qICd9DF
MRQ2uJfg4CeEXXqX0FEnliS1Ae2Vz1fgk+fk7SND1sONQPexwoOP2Pi7OOwMQeonD7/aZV5od9TF
ti+9XKvegQHgZJdRlab6Xu8RdWISlQ3y3k8lB1VfjtpmU4jOACDYtYngYvJoVjemkfR3OpYBkQ6Z
L6SSyU6D0djqOjjkP3xFaeunBB9pbcugwLVRsuVrQhANjiGYa8kXoDBC8ByYK2DZbkbZi2YlKpR+
AzTWsRRY9h3AfDfSJcN5ckMJcTDmzJiIy0FnWLsFyY0OumtcEZxUG8fHVEwhetwiOiS9i2D5qjPR
g+zRgOv1rgmwUv1SFZ1CmXEt2d6uMxsq7yC7IM5Dql+PDw7JmnyrNpSxxxeeJrflQfeDJLpMqsLL
LztVGiVpQzW589ybsZY89Zgq4msVqfYnOVXFJ0gFwe+OIfflbUcyFNRnbBbeLg9CAy8KSL71l6TK
0fGh/te9B81PU+pve93AQdvXgJf6EYx6PBui2nxyHBx+rnleiOq61arZgxQ6DsarXS5lx0z1+wfh
e7Q+tWQi3VqDVHsbRRqrYdfZVDPu2hqA7AY82UQ9qPSS426lS8kmMUnmgphz0I0Cmm6oY6i0HvSy
jd2uTiAT8JBGAHQqzqR4ecTxqsXFtHZuOdH4D6Peetal1FJ466J69uVPddMBBVUFVfk3uNfqASj2
KnvSKecmTpr6lAVTMakZ15h1dMqOXJhKqNuR2p/UsBnVtqyCyeDYMLqDUZBfxdypG170KmzLvdBH
73tPHZr6+4gnTAa3soQHCSG0xQkwd+zfTdkQCugQp1I405hFQTabqO2xiZys32LgoIy3pKDFQRY1
izOSFNwGWgPX2ChX/EuDhFd1qEmeVfdJ2Jvs2P08wYUksM3YxkO1FE+tLQaNglPA2l9i6D9o66Ns
uI+NpLhzCOgF25jM2Lj3k8T61jhwvNEwNQZWopTyQmbIVS0/IDOjqDz1IKZtpH5AVVB1eeXf8/Rm
eiRbP4nRFS31NlVDyj8fL5tCmCpZWFPhrk32ewjMVOfPNq16K/pcfbbKrNYOsoVkeDdSKFMdYkPN
dagkyX2iydfw/IZqawrHCS/RT6EVUtGgQXNOBVQVSiO7x9LBIe1CCQJbPghQlpOpFlorRKZDhMY6
x86A0L5jlfdhRxj1iqJny9uj15CIMQBXlC5F7+FM4A3JDwyzNfUzUuQA03ilLl86Uej2oeXDj828
SpLSMJtuQ42yugXPKdm3pTL0j3VW52BsQrkx9yHVt2Cx1bLA5wCJ+kFnWc9AgMeDfU2N7khqEJtd
78pxlKS+VHGjoRx1lPLf2Ro3ZJEq4eAYpZTGDSI+wnedkgEZ5USP69FQj7W0xeRplG/HilUMh5oI
mB0i+cZSD1jh2uYfXpLJ4wQ0l78waEE/qi37jwtIUOV4Sxgt+twZjqRQVYE4/j4qRyW5c+TSV3Z4
i8QUHeoIgPY+5QysSFhwRQ9Y9uA8pDpR+KIbuercFGnspJdpIez6s9aXzjeHoSkYmVZ6XWTglu6q
0RADxX4qiWFq7h27BzcDIvbCZnX1t3ZGuT9Lex8Qs2Pa3PkUE1iAmnDO5KtXOweEyFGzxxwISgEA
MctjghQ+XZkrWU/1s4emPkzN7gWjEx/0VWCXT62Piv3CdAJNngwENVjW6UD8g6QtBfF8PFoA4npQ
daABSYvWN45q2p8TX6PYWS1t3FkNfEGtSxTFCfX9xPxYn4sKnq0/jFCvM0vPcaVOfJKt8EuqP5Wg
KCNQM1Ie7+Iu6rXr3B+NEhkHHJl92+iJRznHUDcbzG5H72ih2hXAPWzoyK2fsifB96HrdbAJXo5f
U03d3eTVWSjOtuqE/fsAQxmnQKt46eQE2U4KABM1mUfp7zZm2/PNAple7fuspJ6/YNmHPUX/gVyK
S8x95Zr1jsJCZu5RdHTaU2B0/cRkRNrT3+PuFpbNpV9kIBip2Kky8kBDMSkON0U/BvpwCMwM3sVW
8StT2slVrfoYY4x1IINcwpOVJVkgPoMQi8p+qJMdCtaoBbqNwS7VMAOnUt3f9j30sx3T1CwwL3Os
1sldhC+dbu4do6aK2jDKEtw/GINw8riKxjoX9o1ADERkkC0YfklOocBCiPNALbCyqEZfqfZVK0RU
PPo9R+DqW9ySFMiObKmI5zzDIAjz8UH3dNy/7vCDsk0AuECtKbzFh6yTYW2of2nQPCqDgSorAYWb
216dpGpF1qjyrdYiSYBDT13s1sx8/BEAjOY4+5D17i47p5CqTwKfYuMK41FsMksLVPahkngAIJJF
mB/b3K+o+qqwTBAPfRtIQHc6sxb2pSM1fIT6SYtXiVF6tusSU9vkVaxHVWT4TRgQU0AVTHI+e/Bl
SLiiRm46oMfAFJGdMwzPVyFRQw4LYlwAxaLp9fEbNoRMgxQXK33TvcoJm1dpYS7BeQXsFXr9Qcon
+SFlBlQAVnJh6HfFq0SxlaMMjBTGVsFtboXhA5PJd6oLFAWp/jh6ouXf68aWnmQuMEkgzaERx7Tp
mnZrBAWIhepVM8mXCGXiEAPdSHfGgEbrkynFbfcYvyouPT2V76qcpt1Wr5pMFLfswBq/G+Gn+a/K
TVjnqXTQXxWdFVoic5skCvVf6avyE+EFqtpYRWJ3W0cIci5jo0zuikIzQdIbY5Sxq8szex8gJLb5
ipNUvhiom8dF7FV7mkIr6g4W+JXgkHiluO4aMcg/egMcCm6PQKUbz/+Jz3heHhiDSFttv0DBXGZW
9OAIIXkHp44d42jaUqnvRVmxCWQ1s9HBgR37Szc7aWibjqIkHJmHbLjps3QUz0aX19E+aHS1vcSP
V8HPxuqzWwrHUOg2gyaKXf2q3EWgMWrbzlbskTK4V3kv0Vjq6WEHevoTADOcY5HaJLlyYVXIPz7T
xYiGrcYYXrR2QCBci5rCR6lN6/bSKAMpQpClpEjA0mYYLxG+5JDqR8PJ0+YzlEVt2Gt/CZblV/Vy
hn43tA7eyBnoCofM2vmEwMpJp88Qnt8xFqFhhVzK4iAHBW1EnqcXBxE7La4udd9FP3rR2tlGf5VX
N7I/QYdaNELbNgzYOaVg4FyODxna3VeltvKq2m5eFdySQHJ0LKUwjI7Gq8o7BGdjuEjdSvWYo2q2
fkQ6rnRbhNEoxHGRDh/1Ht4EWzJL+hG9qsmB1nrkSJVy1A6sPXaFnlIZnDsAzFCnDae0g8tCEaa4
TEqF9U3IgEqPZKdxPBh7ymtWIpLqFM/6N2jH4cV2DEvWkIxQU2D+koSo49GuAd+B82hbavmK3mor
dkUaNdaqFkjVLhoLH9NPNmZo1oVJXhznRPxYsjZXceMR4OFFlZvVgaNbX30zvUrWtomjqe1N77Ob
cr2gh+83GPWfupUhmld9De6cj81WtH09xf9veOv/kLw/CWj8Et76HP5ssm/pm1KY6U/8Fdoi7fkb
ElPFIAVDwAox2t8BLkVWiXoR9qLzZYd0BuGw/wS4VO03jeOpjjUt2XVyOESL/hPgsn8ja0wFhK5a
JF0o0Ff/mwDX20CoRHmcxV+6MQv0cM8hHzl5uNg2MuyIP7A0nDTCO7Gkt7Hcfy6tz8LefWgqVVIk
wlXM8gasOyiX+LtU+i8fu/wsiF9EPYXAUta7TQSKJCyVx9KO70JQ4yuTc+n56ZXTmB/z1En6JBKu
PPGQFUxn+zy9S2Iqm8+/AR1/Mvn/baDp95OgIpuFGEVtIFzDaq/Z+8cbvDaPnV8+hX2/co+ll5gF
1GwTrD30COG2hk+tc6NKO63SbM5ymbTSTgtDSJ9+P3mNHstluVTrzs2ByWO7bDoXZRhLK7HBpReY
RV5REAOtNNLODXO92MFzsKkwooCQ6hfnr4VrUSG19AIEkU9fgIqfkDJXs3XBGriJTWhCcg7nu3ga
K/+u7/928SyPIQhS9R7BIxeUmaweYY7V9aFVkILcWynfETjhJhYr8OGz+GNvM8eP2NQDRamDUZRG
Ic6BLEp5QAOff6w7tNkLweAlBgTOzi0NFTCNdtepFEMn7bDy9LMc3T8tNg9/m4mnJIMH37ktgVBb
QaZvuzZ2IUDtqqE6FFVzr1XFtzoBH2xJz6OQL214XhPo63yXLY2G2YrY22MEPbhvIWPi1Tjo96Wj
/nn+0m+j6/++22xFVNW0SOpUa13FCfwfElWaGzuqHDhjaR24KrAkAm91dY9ZdThen7/ntJi8MwLn
SV0Cpn5AaLxy0+JHpmb7ER33OD5T2bbSY0s3mLUXvtVwZCWg7y3miJLnExZloKN+9bPs8vw7LHSJ
PGu3vChyoYHudC1nvDNEeGVA9Tt/6YXlRZ59RTifxINnKI2b+4ZbiPI+NR0C3NqKWmHhyedyQ4ep
YkVN0bpZI93UMCaIn//+oSfXZp8npVXajChO65ZUeeExJuTyQQ0aYxeZg/+xpf0VKXOytA8Q27uh
Llu3onDvIVIG7whNQF5p+4WRo82+TT4U90CW8ta1CA17RXldssxDZp9iI9bKLmFpyk0dc/IGRTH6
5ujzBpavxzng0h6Xtb7xPne2B7OLUDiJgIGCPrba3853zFKfz75YgSUcs5BZIpUO+CMFgwD1AHor
0YoebOGV1NlsKOLWNkI1Y4GynBucGSsMobS9ZNhUYok/K4OId1vk2/Mvs3Sz6feT9guJE2ReLDeu
LtfABqAtg2vDWzRLrz1RYebVXppgJ1c+l9MrvLNYzSWs2K9pVk0ZCKglXA4qv3V7Wfk+BIA57OKb
kJTLoVaf9ILimfOvt9BX6jQ0T1/PbiCUC61xY8sGL4JAM73vQ2vMVppv6fqzIS5QC5G6pflCk3h2
LmBNUJUYrDz9wuKlTnc9eXrMCK24ldOGBcspr4xGMbdxMUhfW3AH+/MNtHSL2WBunC4Kh5jBPBbW
Q140P4hJpZtSMZ7OX3+pgdS3r4D31FAI36pdn8LL7pBlugj2HgnKHx+6vjxbJSEcxVKbhJWrYKKD
0INEyFrpwULTzCVvoSN7o0Iw1DXy+C7NUwxQAbsZ+srKtdAy81R4UQ29lPvkDPpAt3aCauUD9p/x
7ny7LKy9rwGJk6EjzIJCFZ0PE/iSL0TRv2QxjiF2TJU/MY7z91h4g1c98sk9qj6mtL2YrDpS8Yna
SBfgzQeH/qtW9uTaohVRVRR24zpdcB3gtF6qePil/spCtNC3ymzZQ+qecX3WHx3zAkAz6lfRRreV
mXcfm7rKbFwGljOdbFh4HAQzN/BvpX0JP+7KV5v/ThD2z25zijecrg6t4iV9E/m161QHxHXkJ+KV
bcFS60y/nzQ+HDnqRht1MqK/TuJH8MxbL1ybVgsj81WydXLxTLE0NcgkplVZH5JhICFWbMcq+ORL
6cp+cun5Z4taT4xGioqRdFxq4WQn618bqhALT/tyfuAvvcJsUZPRSQ9pBSGzbwFtRvk1RdyYtaif
2yp5Pn+LhbklT7+ftFKhqmZQ9qxrGlKGnKqSNlKP5y+98PQIp95cuqOWo0qzuHLHQLsLImVfRQp6
2hQ7MMca/zx/k6XnnzWRYVpJo5kMIYoVXoIhf4jy/073/M+4/0U7KDCnjW2f0wK5EXJwYBQeQ2ll
87UwdObqykKzSU9N7S6NtyH2ujgxXxD72H2kVaimedv0dm35mV8wcHj0H3iTIwQajO8fu/ZsSRtE
T2mbllcg8yfiVW/+URfB9vy1328VzGRnz637VghwuCYMrx4aS9kNfXY1kis9f/npMr9uC6kEent5
sy4m0WBCs1jao+cb1wKLirzon4KqPwCfWinIWXqL6ffTOWVLSl9YnAV7OCLyRSxk2BpF3jnRXscB
bUXn9/7Ipx7n7V0kzJjrpDIq12uVPzt5+CKSr+eb6f2Ji+T/7ZUdH65PX9MLdWEOFyB7IAxhQRFm
3V1YxSsTYOnxZxPXr3MZ3p3CBMiCK4oGn4au/tCOh0LFt88vYBpFpJEq1wwwpOpxhKzTtlgZQ9Mw
f28MzcIUedSPae9JJfbbWAUeS+x6ou65Tz6X/UsM++F8Fyy0zhSuPx1CqWMoPu7JrPz+mF04HW7E
UqF+/tjFZzOYLUNbmy0L25DkOxXeTrUWdVt67Nn8rZ1Rip2KK5tignUmQG8fzj/zTGn992qszSui
izIbWmAJpWtnoHyMcMeZ6N4fAWbncDWxitp41h5iXKo9Fa22LycLJAvYJKW5559gYVbbs1ktd5rs
444A6srS+51adX77gvLeyT97rWE9n7/JwtSzZ5PaqSidpfSdb2aFYYcGNdRUMAuWLkqwAudvsfQe
s9md1rLdF45TuhUyU6NqNx3brq5dOwkvXX42r+OaJa9R7dKVS5AEriGeO//n+SdfapzZvEaUVMv5
yJNjHHwNh+mo4fGJ6GdrJx8L4Wv2bHbrbQTrAf2N25RYJbcDwoGyqnbnn39hdlizSc2RVOR1yElM
htx06bch9u1YVB7OX32h4ed1TIR68S1zpoYH02p6PyPlBbDRyqBZevTZxJbUrhdBTtNDEdjhX7un
kHZlXi1deurtk69lHFkNfCkmdpMZgH7yW3yiV6KmS00y/X56aUy/RF+YpUuQ8yIfvxo1Jm7p/fn2
Xnru6feTiyvCb62gpL2hJmw7rTpkMOPPX3phoFuzKQp829ewEeUb0z2X5VWhVxA9HMxt25UbLDXM
bJLKLStWoRml63n+ximVjShvBmuNFLDUMrN5WiJviJuBwYL+YVP58TV0s8vzLbN06dn8DCNRgieF
6eeVmfaIbyP0n6LtV66+0CzmbIIq8YAZna2zNOoKulh7N2goeB2xMhwXtp/m/Lvb1wH4KcJsWg9o
adPKkvrH0CsaRam95fyQxyqLNzHyzrWK7YX3mcNKsy5MIFWMpWsiQAzMlyj7M0k/2Mvz/GBd+EkU
W4yhOkt/Z2HbQXv8/KFeNmerTTV6Qdxin+Y2prK19fqPEj/ulZ3V1Jfv7N/M+XLjlUOZD4Jts48f
XwPgi8jhc1J2n7DQe1HC+kUbUWwH4ceiV5o5W4TKVpHMyg5LoJmF63ehi9585V0W1glztgQN0ZQA
1rm04suHQEqO8ihf6ZW8d0JzJe23MITM2VKUYrWptLHCUqTeNJZ+NOHCeKm0P9/RS1efrUOECVuY
VpxhUMPj/GIiU6YeBNNDJVIl/WOL3bxIWuRA0PqmLl1Ih8C38GNGmfdkIL5b6YaFRcmcL0qVLhs4
WdANY6SDdIxraCc4k3+ojSZO7el3plIoLtJSCOqmAvd1oN6Db7FyEaTtSicsjKI5UUFvMZbBgLF0
S6dz1TK/tHLlNopgs2KHtPISC000t04gzBSr3cjWp+xTWcXECGT9IRsL6HIfa6Xp5U6+xm06qDpO
l3Dma6ruRX1RYi8X1k/nr770+LM5DJTWMjFhLV2ckrZmqNw1ZbfyzVlq/emWJw/utUXkD7A6XK/X
Dp7vWvkt5FPcbb3d+WdfmGPzsn2SxWDwGkZnLclbgk47UWvbCuOfj11+NoV7SalUKssqVxh1gpRC
x85YLapwVw51+PP8PZaaf7ahiEIMoL1kKNxhSPxPBZ7MVzifGB+8+mz62qrnpEFUlm4Rm98lo34A
Zr+2Qi88+Vy7NoyNqbZKwvJpOn8UoX0Ng3ZYGfJL155tJ8IAKyphMChFb/6MG29TqG3xwWvPvsAy
mJVcN+nVogR7hmdp6IU7VVOoBDvfpQvDfq7/cdosoWJa8FXU+kuIrThawVtuqvIJ++yPDU19tiaU
jS1wPGPlhEJ3bO3iy5DYh7yWvpx/haX2N97O3FDSkkHJmbnkLW5Hw3Bzcw3VstA6cykc0OoEZqJP
sCNNr3BZoG60xQDVdttu7US3sBnVZx/2gJI6XJSryoUUgSH2hDYtj0LJgGxg7xHKlPz7NvDYPpL6
lZDf1DDvbL3mIpZuRC6OCIRDJDb0ESezC8vMDxS9fmyVnitZvLrwyjhrSneog3uprL5Z1Yd3u7Ox
BE06CLIip0ds8wgt6pMVaCtbrIVxNJevmAgfy4YsjGtb0Ltz/VKttccPDdE5ZaSRQM7GoLpcwy/9
C/7z1hFrh+uFx9ZnC3/rF1pCLSVLmyj/FA5OEnjliY/t2fTZii/B7mm6esoMWsaGNSjeJDSMBvd3
e75llmbYfNF3JOGoFWMlLYfPyISuCgjHtin+yLvmYwH6OdAsoqovxZOdLzuEPlxGRsh0gWmX9+ff
YKH95wLHRE97JGEWK6jq34eZuMuyeCWBMeND/hNsnUuDEh3X0I4SU5c62a2kDpdtHTA0k20ZBs9S
2D8JpXBx5HiC0kpcQltTWc287/698eybxkZCz8YpdIAR7WVX6LusC2zUk57AoBojb5PgO/W9absx
e/sWkfzeibz6whydjVb3V9gMY7bkvFQJfsTNiH0pqSSsMKna/qHk9bWsjV/twTqqWL/kTrDJivow
DOMVmKz9+V6ZHvSdNW6uPMI02bBERlQoCjEGUyxe5FoRX1ULnx7Mv0W08v1cus9sPcKbU6mUaUfq
YG9kYIpdZ9IhyeybuJKaixgLlwv8l1Ymy9LNZl86XfFM/dXEiUi3jUTe3oeFtB07PntNc1nr8hdK
clb2wwvDeq5FKiW/abVKLl2pDK6qoLyjGPrr+b5Z+P7M3TbasVEy3+LSgyxvsxQugiLfN7X/scV2
DlOFg9uZhOkL147bz06iPKjd2jq+sFrNVTYUHGui8Yi14BCN3WX1KY30ZwlzLglDxPONs3SL2YLY
4/vZae20IfPk4EIEzmUkMOFw1PsmWQsmLPTtXGxTq1ToORVLFkW/lMeZlwkYgfOPv3Tp2cKRh7Vt
9Q2hXvhyOznOb3EEW9lWLAybucSmH+smipSY00c3OY074Z2geD6I/JWpvPTos6nc2GSznJFHxy7d
1ZR2Z/trCe+lR59NXKlpgsK22QFXZXVf1UDKC3Gb9/FKQHPpyaffT86udjFooLz5TGit/Bzo8vVo
xisfz4Xh+CrrP7l07nSs1V1auIlnv3RJfgwC49buo08Y33w+P2SWGme2gWl6OPzxdATpau8AyR+L
OMqb+9FaGTdLrzDbwxhGXqZRXBEW4nO0N/K+efFqAQskS+UHO8YZ7fx7LPXCbOYqEAQsveKTE9TZ
pejaW1MvPrZjnwvmUw3LH+qICjcvtWvbp1pdNZ41T7/70JPPRfMdRoeYHPERM43C31aq4WG6aBn7
81dfOOHMJZs6MPmmC1RWtKL91OXlrmuCXReWh15qDbj2w8oXa2EczfWb7JMULYyMwjXb7Gmw/bu4
wBsmlVfUDEuXn83hoBUwUmpCCNYQ/0jT+toHUltDuFoZPgvDdK4Ag54S2b5gmFrhBMrpH0UnPnOC
2plpszvfEwsjdK4Es6Sko1yafpb6AFt3dZvaykonO+/vtyhefLMERdTWDRIIKZdab4zgwPlHhvpZ
CqSHCh22kitHv8DS3f+YJA8W89v7Ca8B1WoMHPqJIWfQA/JUOtbQs8oS85LzzbWw3Zprw8C+GrXn
s6xGhoGdinSMuvDF8lp8U8bfHVgH7LjD7fl7vT+6wNy+fR8zVAss0ul9KasPhRk+OnLyqTSDlc/y
+3PwFyZxF8dZ54RsXCg638qx/3vDhnEsmxtfkx4Uv/vQHFHnujEfLLJptCS6IuGIC8UHJRVjUiIs
sJrn2+n9IazOpWO4OOI9kdeF61XehfCNF9A0a7C0pWvPZriQvSgZA7SAkB4640KSTVgpDhCjtVjP
wg3mqhJtaCWtNBlQfs6yITlAC2oynR86q2OS8HYIJU42djH5MrcM+l0vezvsux47y3j+UMvbsxle
a0LTVFNi+yWGZ8XzD0gmPn/s0rPJXKmqmqGQrFwiO/AeNFSe9oeWPCyj3zZKZJO2GXWi7jHx01ur
0coL3mNN6/H+mq3OtX9Or+peUOiFW2PsHiOGqhoN29roGI3Vyqf//UVInYsARRo0eJiysBYiPNTj
cKmk1lUTtBB2hGNf6Gp8XQbKh0Jg2N2/ba0gMazRY7fhYmBwo7e46Zrayuhcaqp5H5eNJiWJTVMF
gKC1YHTVJN45VXHDwApWenuaqb+e+oHrvn1+r8ehtrH6wrUqvFINALB+vR/8taDCwuXnasBMj0q9
0VEDUg22t9r0B4dXmxzpuLJTXVofZoen0eoayc5pozYzrqQ0vQ2j9Hh+ii09+vRhONnHk1eRjOz/
c/ZlO5LqTLdPhMRkA7dADmRVD1XVQ/W+QT3sxhgwGLAZnv6s3NL5Ve2vSaS8aKlVF8YZjvAQsWIt
GSEHXzqv4Hv57TL9uIAL67592YQFQuNIoX8D5zGNCOTqoCES9x2jO86zZZjrr3oze/BggQLN5v0F
ujQXVOk+urb1/bZhNoY2wWAR5MeAC55gc9c6oQvi39EKvt4eesPmJhJs7huKWwm8kY8QhxSQ3a6t
Q+XtTHwjoAJjRetRrqIeC6yos3wZRP0xLO0HlAA/oDq0sy9v/YDrp9+Y3bHbah5dnFeoLv6qoHs+
jeyxcunxtn22TG+uKmro+WIhcx15Daq5xXMRkp0XsSGS8v8TmGDc+HPqruTSBaDy+hirqh9hO/JD
pCcP0qc9kCa2OyS6gv5Y1PXvc64dSMBz9CXK+UiUr063f99G+hZwsT8n4eCZGaGzU16EBgfTZH2n
ynlGsRDqlfzUI/9Zt/Y/0m/fXaFTa+u/3v7ulmcYuzjoG1xoiOOlUrhPLP8EzckkbJ60vZfNuHrY
X3bZwNjKA19F0K3EXlII/X0V3niM8uoZDJbQdOQ/AxnsbSpb/mds5xFIqq5Uhtd0mzrpEuJ+Mzjh
nb1c1cbwJswsKNDXA7E6VGXyI0V1FSKYz5Mjd6J/YxVMlBkTQw+0JhA7tlUktLUhPF6dciUfqHtf
OhL0eX/6VxiyXDrYwZDctlXqKs87oRpxFQAr6nhZ/GYnULcMdf2Jb/aBgrhdGwlUxpCpeRyG6aCq
MusstVPm2NgHTGRWGbFagTETxYZyTOaggeCfv3PsbQ1tbAO5rXkAUU8UUGYX3Io8CdAgfjvKtoxi
BDfu8cJdZ3hPHYBWXzSp8ElSkZ2X1NbEjRhuXFKIzroubVS2sd1YE4RW/ft4ACBx9ueCRg42xA7k
Vxc0vCY9dSED2+3svFtub8Qscqg1mv1Qz15lRP1/mkCv/7hgO9Jf/BpvkQWSNntsWxs2MnEFM+Sa
a9D8IXEI4akH4UorrZpy2LnRbKyviffKvRkSgiVWIOr4x3EKsmjtQTqb73imoVfyfyeUCfdiEQXE
NY+QrnK9QxnyjATBY+Pnj0vrHjRbnlwwflX59E5C/XlkK4gdywcfOrb5gOOKh0+33XjDiCYiLPfr
0V3BuXcJICdbEfUIfoCdoTdcgRjbBo4/cF4O+IUNHSCGtD4wx73MjvMlqPr0vtlfF+/NzgS2TVWT
HosENbsCL7vlZURp9E4PuJrszeAFY+AAZH576WyW1IL2z9rj9Gu+TDsXhI2D1ISEoe0Ksulz0F0s
T3ixCxbOKCwec1ucCKrsKAQdblspxIT/cmATYzNBUqZcFrB2gWHCFSC/c8YnqNMvRQwWrG6IIWzT
g8nPZ81r3/t76hxbq2/sMWXeA9ymr2AxiKEHjJ9xzwbOPXgXqPGuvLVrkp2NSnQFuDm7C3g0Aavw
sPJUlmRn+Tciw8SMtWVf5sOAKpmYqPebgaoUkGHwdt45/HWx3ngXtLPmPkBd4sJ12HweoI/70gK/
uhMYBhPh/20vV0mGt8Oj65/2IF3uLlAITDobbLe9VT6NFpiUGbiCFy8/gF42nRSu3ZGd+hJs6lN5
KZ3yyud+0Dk9osnqUbXzEwQPT+CMPUHQIVM2mGNve+WG9/tG7Doem9ye4OU1I3VrdSyroMRNITU7
LmgXq+6qCrgmhAtpVD5BFwE3gGCUn4cOWtsS0jXgeY6qvS5B57/a8l8izERxCQL5RVGC9LZf9Xqq
VVd/WYELSEUleVLkpX8I6hk+OqOf8xEI0+5gMZ/8sKwgR8Y6AuMWxG+TII+GQ8faNQHlYJNULlZt
FDMeLE3kHkCn7aWz7cnU1/rfBrrUp1qLIusBO4hLuqovyHwUh6aeczu22DinqFfP8Qwx3jQIRXnu
I6t+WJW7phQ0YikYZ4tkbkroFSxlm1kDID6Wo+bYverz8r6WUA/X0VUaYYlHUhXQk4ysDAR043nx
2yYGrUoU93hgJYMGmX9YFj+LcIUWQxmMp6C3WBJYvZuGurHjVrEyXVclQLTcvfZCNWfiN/17F9z1
B6bmMUHXNUvmrgV9bqmWGCeje4BIef0EQePlASpqQzpYsoXSbaSgccm+8AHq873re1hQN08G3r2A
3dg72oPfH20fnwL5ap36+TDH2MnbX1BK8hLC+iJt20UkAziRTwvXP2wIOT/nbq5TFDrBuwJdrIMn
/V9FGKLKD+Xj9xBuGJ6hpVy+diLqTnPRuu8ksYczdN3zBOoa1kWWZfWA1tzoxEP/k7vo37nkAZjg
OvUQ+UUZz9Lqjq2F7p7OgjCo04KgG2j4/JNF5HzwqbfG3PLzuOT2CDLeUqWLArX3aqO18nbAbWxo
JgoNdLPQBC+6KBvL78Mg4hYSB7dH3rgrmQ0uOZ+6iOZtlInhMLkP/YhFhKjx7cG3pu3+uZO5DHKS
83Ad3JUpiue4Wfo7l9WteRtn1OQJIhUY+jMHPeHesKYRBDaXXZ6zjR3OhIaxrvTR4aWjrJ/dV7DE
Py3gqYAWQnAaCvsLsfi0Y6KND5k4MQKId+G6MspKNgNwVf9b1fx7TtsPFlGvSgbPt1diw1wm1FDI
ofMbZxWXCa12wgpQIrEfRdnuvAP/AxX8bRc1lmOYVhGgwlpd2soaXuD49gUSv27ma1Ej6ProoYHa
9YOjAvdbDyWOB14EyzdHKv19YUGX9ojaHYtuOJ2pUerKBmm1Ep1CEqmjV5+ui4jBuM53bv9/L5e6
JiaxnCftQ2U7yhbdJgNrLmvrpC64zNjME5Bix9KLEhTNd47arXSYCfmto1b0UYXvqTq2vqr3YR2L
FxcM37H8Zl08P7Z38CIbLmJif0GIOeqyx4c6Cyc5+TB4LEH59L5VMfnrdO6UFPmHKLM5C58aItxn
5PnIt9vuvXFjNQHAokWfcQElimxS33v9ajfQyejirvx1e/gNl/oPa/nmwsdz8LzTAEHqW30MdAWN
xI5ZNoxugh0d2y+BUsc2ZqlTDcchIbj++X0ralKqkRV4kNoRUdbSLnbKFIQ+cTTtmHzLJtdf9NYm
fJ5CPbQ0g3oWxLJHZGgc8NPt2GVr9Ovf34zuj7lVBw0PMtxuhzSEIGK8srm+72ZpwhhLpXOo5vU0
s0qiDgX0Kp4D0A6eWddWO/W4DY80oYwzCSxaBx3NoArBMmKNzVlYYE3lslwTCob9O3+KsfFG0nJ9
5FZJxvM8Dol1ULmVSH1nHtckDouE5BAA1yTrBT247T80P4XdHh/ExiKbYMYSXOzT4Iw0WwcomtEf
dPp9O143osrkDPNzZXvg3KLZiG0grWj10e9InQZk2ImsjdU1AY0BlLGksHwCB8pPjc4TzrsHkPm/
qD2x5i3bXL/8JgAWb+XguyckU+6AF4+PNoypBZPFfQYygreACJtP1olk+TQdu7x7IGjA6QfyfHv4
LfMY0QtBhJDYFYZX3XTk+sG/gsQVunzuq6yb0MZJ8y4EHopkbAEpcbXg5RP6wa8OjArRlB8jLfM4
r9lew/OWO7l/rkXvBhB2URFWG3IJ6VVo5niV1Enm0dprMdyymBHGw8K9QTeIM9t9Gv3PdVFljnxe
RX/fNvGftO0bd5om4J+JUCQT3i/IuUCKPkpK//Pt5d7wVRPjWPiSO2u5kGxxQNkdcmUfIsffe6Jv
jW5kW7rAQo1KYfRqDabDuLphYuM1tBMJW6MbyRYLZYbBneCqMyOPreJf29XfsfnW0EYIj5B4YUOD
TaJthfxuLYWGOtXAreF4n9mNIK7GSULDwyFZCaTvkdSlOE4CwoG3R9+60puoxhVyVaXNLJws1T8t
WxFVTlziqVtiK/Kqr1z2cVOJn2HkQu3NzRStEllZO8fnlu2MEk1Ya6BOXHzcdUoojmnaJjSsop3f
tjW6EdCRhEad44QkmwrIq8WNr31wEQP09vu27bbGN6IZ7eAB+sF7PxMhyuNARRW7/G4bG4WJbISW
DHqb29rOWmgl4tISzw1I/tcg7evyLr9yTEDjgv6OCV1vNvwKVserZnajwz2GcSIzlp1qrgVe0JnM
+edV2i+y2fOYv2/SjglgbASrq47pNStVh71zQg/1GqVNJPb2oa0PXFfkzRYKwdFuDNZwyZiGQGYE
PpClUf8MZbhzp9ga//r3N+NXTa9XCZHLbLyiHUpRFviCDK8aSYR/u8/+V4d98w3Its2uxwNIlir6
jormMET2ztB/d0zHRLstrCMomq9zhqxdMvp+IiEPiT4uSHF2p/tmb4TtmluV3+czZn+V45qW6BOd
70NZOSbjnUDONyyQQs1m0rEDkxBuYz5qK9Vkhel90zfqq+iljpgFSQNk4kGMBWFAwfKdkN0wvglv
o9HkDDh8IZKkxcGd/O88Kk6rHbzPF/F61+xDI3Shm1oUdhnhE07/GNbzqVX3cZg4oXEG526HIulg
QVO379NgYND4W1Noq+24zUZgmQA3ZPTVUGqmM2f+KuoP0L2HDuzH21bZGtsI2hYkpHPg5CpbQWpt
Az/vqOm43plAdUzYMeSzUFMArAkuM03PEu3Cp6EPx53c0t+PKej+/Lkb1K3XzB6zVTb1QZC6YVUd
vGmPt3lrcCNYa4Xzu+RaZQOpjpZsoE/m7FystoxuHK+U+3MZtoXOgKE5obkmYwHFrjzuBNPW8Eac
ak9CS1q2OpPNUMd+8xMlykvjyC+3XWbDMCZsUU6zhHAxVRkeEqdx9NNgKp5vD72xDZiwxTDSYZeX
8MbZhxatxeiCdMCXqv8EJEq4Y/yt6RvBSmbujL3tqKwhpAMZel0kHAqi6e1fsDX69Ze9OaAaySEv
Ys8qK4X1vPLpWFb0x31DG6EagLxlJjZXmV6h1NEFl3Ctd5Z0w2NMyOLioy+zJCOWlAUfQX6VljN/
1vmeFsPW8Eackk5ohYeKyka8HWZSHAeF5s96jxFua3gjUgfOlnmyMHu/lygNWvIMspjvM0qMtw2/
Nb4Rrk7Nob7udCqLSAlaxTDxdNqL4nB79C2fN6JVjPVIQhQWM4uegVISkXMqK1Sb+F5318b0Tayh
K2ofilQTtvjS1T00SroZLl96qEOieqnpy+3fseH5JugQata2DUFflfEVhM29d6zFXrl+a2gjZLny
I7Y2+ZhFVZegpnq0+7384NbQRrzmK5QzoQk9Zn1AxRdIhtAHf8b19T6bXJfkzW5AqQxwRFljtkDN
KLVDH0Q3c7vs3Au25n79+5vRA6a54lC3zxR3kjr0jlVRPt03cSNiPdsPJ2+CWaaRnrwIYIxhD3q9
5Y5GtLZ+c5V4sobMrtZEQu3L98ZDp8hOsG4ZxQjWtUKlxpvYmNF/Qn3w2juHNaI0wDMy6mrQdzja
SkjAs1nln2/b+noB/d/So2Oi/aKAB5Auh0Gq4HVtgDQexg8Qzkb1Z03zgcaQMdn5ERumN3F/nj9r
m9WwTTGSLs3nsstsbTnnTt+7F5uYvmam0ECqgyHrOfnsy/7dyKZ/QIGy94iNNoxlxCtEICWYwpcx
Qz/sWWooK1chSSMHUAqrerFRrk+WqTpJ27uvwuUQI4bdYfIi0CwO2dy4WaWq94HXH4N2TyNuA6kP
vYg/o5gxiKzrohkzGZJEyB5tGp9o6yY20i5O9NLZdlzPUJWtq9i2xfG2z/2XN/2b0xkBDj1YKOUw
Pma+yiE5DcQVdGDnpj8P63hgxMtUucZ5KB9FLne+ueV9RuDTMexDXo9DVoQ67rwyscG6siz3bbVX
sdS3myEBj4Sbj1imHBimvqIHUHEdbhtra+JG7E/LAjY7ygdAHFz/bFvQXZd9M6ZBJfYEVq4n2V+W
wwT8RZYAsgCUOyBe5N5lQpPDdzGENcMzW0v34PEcgueeRLVgx1wbm45vvIbtpZ3QpNLBXGv4FWz2
VdxEYyIpf5JMnkKrf5x9+y6sJORh/1yaBkTaVqjrIRPW2h2VVDSxOb+PUQTqDX+OXlnj3NAebgUp
BDsmNJwOYan2NA+37GREPwN1BnOHvs/C2YoJMKwHzx+Seqk/rcQv08YJ07Da43O6TvlvXmBsBcAU
QBDElX0W5RcofaNgVoC54BP4jZ5ve/LWB4yoL2Y5+mgC7jOv0lD8Xr62/sfcZantBztAmq0vGEE+
snLuBVLrWbNAJtsJRFyBFqzrul/ltBfqG2eAyQwGkNsy8iDsoag9QGs+yEAEf2S0FzH3pl88whGw
OkEydbnaiZaNS4UJyZlqpy1XcHBnIe0frI4/LnovF7AxtAnH8UIvBGFHi6GXEBL0A5gz90hpN/Yt
E3mDFC8OXiAdM296dVY/ySGZtbI9RqitiRtRbc8h9CPsUGbaidKczunAZHrbTbcmboQ0xUOFWWAJ
zPpKxAqswPnwyZ9/3h58a95GRC9Ne1VjWWXWtEXx6to1A71Rbf+4PfrW1K9ffXMnj6BEkUOzUWbE
+100VdzKDpXcPbDd1tyN+KUDHfKSY3Qd9G065ugsGkN7r8a6NboRu61qLXCrY3TpcOB763Mx77Wc
bA1tnM68Z0URFTUkDxp3TP22mA8OCOvS20bfukOZaMfu2krrrQAkt8Dwzh6arwM0TPgxkON5dKkh
xSx/zE559JfhviySCXssp4aUuT1zoIcc1BVzUU9fmmFt9pSwN6qXjgnZwoaT5wMgeVkgX/loZW7h
PtRddx5coPSa5mWS4RmyA69gHHtHlIoVymheOO9seBtubMK6fBZ6kJ6xyNmvX5CgfBgXsLPm7uH2
em14g4nrYmWz9tovg7NuFXS12lydvdxqnu8b3QxwcEYpaAXSM/FoPJdRzMvf9418/T1vgtseS18C
bK3Pw1JHRxDeOSk6e8WOVTaONRPUBfhiHxSk0OfZH5HHBguIk8c+fcxpHTt0uJT1h3Gv73Frfc1Q
DwcHGp+wey1AR0UkP6Lb5Mkl/NNtS22Nb8R7PU2DC0CmPpf98qlxvWM3Bc+dFRV3+qdxJY8saNh0
A2xFchVBO6F6rzq0V4JY6HzXDzChXR4kG/1pjuCYq9Jpaw3Pbg0lmF7WT7c/sHFRMiFeTc60Vc+B
Oo8jeV+6H9Bm+eA7MsmnHQTCxhKYEK++6cSwCE+frbpLHM7Say0TfcHJffM3zmiHycVCF406R2j0
sOsMjZ2xqh+7YGf6G3vEf72Lb2JN9U6jfbros43icT3wrLWnHfTV1tBGGJMabKysnRBooXxwhHMA
OUh62ypb72oT2dWhSOoyJvXZa8RHSYbPshoOQ3ON5qKVSeu732enYWl3xffK+s7K8n/g6zfWinx0
/Ayq1We2zsfQ6T5IZ93ZTrf8yAhl3VTITQHnDkd13rlFUSfMB7Kf9K+3Tbax7ZnILrwVNDLFWp8p
XY6z7hK1/KMJEh6WdZnoeAC4GI7FdtouNtbehHoFwi5bySp9noY1KXDtHmV+H/7BpLIbehs0PBWW
XhTqwFoPXGRyPcie3tcWDGGPP48fS/O8k3atz345WYeFN5elWukB8jG/bi/FxlKbNHaQeNLgoGj0
eWVWOluvWvz0mLsTGluWv370jYva4diiEoHBlcUhz1AB2uIcbs97I3tiIr3y3llkUGFou/sF9u94
RdvVtZVJRj+jYe92vLFhmwx2vZKQVgE715kjbRY3lniXAwLR2+R779g7p86WjYxjWaKnlPSzgAtx
O1GdTF227OzXG4kMk7WOE7vQDv6dI4+h7bZ/aX2daOvRDd1z4YvDqvdSS1teZJzNpR+hAjQixLzV
P7Y2dI5rUnztxr3C/N8XwjbhXaJZBpBpM3hp4b4f6BQP8kkFHu5He70eW1+42vCNq0rRRu7QXpdh
CVKO50RFhjiI7LiQe9CFvxvJNtFetvJ4yycsR4Ns8jJ7Z2ccHtS8B8fdGt44nVsf6XEHEIDzbFVo
+FhjPfykzl4xZGv069/f2Kd3Im1VDceRsL4XaBT07T6e0SR5O5q3Rr8Gx5vRa1e3rrYsdbYoTVbP
iymZYz01O4Hw983CNnFetuwXyGNjF+0kmRNpBS9oxDwuzvrEmi4TTvjz9s/Y+o4Ry1HBaeUU+BlR
1P8IQus5mtZ3biQfIXiUENXt3JO2fNU4noMaEmJtjc9AjMAJnwJXxzJ4N4f/3v4VW8MbwVw7bKU2
6PbOvtfGmnyoyWupL4LvXMU21trEfY0Fo2Sc4Ulhk8dD2V85WJJi2Iuyv++nton5sjvK+kGE6pxf
lW/CehmSpvL3nrFbkzfOYxZWFGSpeCMUlLbo0mg/BWv0YfCjcsdVt6ZvRPE1tRBMPaaP5vzTvFqn
CVfI2+u6Nffr398EmRO47hxQiueHK7/1PktHxWYAifdYP7fGN4LYU94IBhNPnTsrQHt/2LnvIHsp
0b3t7CmkbNCY2Cb8KxrXEEBotELLQV1XIV9l94F1kcoT4ug6f6m5w8NzV/UTO9HQlegWby2wDbDA
LtgxBwXKnDa0q8ZLZVUBAxozmvN4rJi/d2XbWEGzHJpL0F8EYEU7h0VZYhkZJHqUvHd0wz9Y77Vo
3vTQC64sCLesadP1d91EbJNyM9eEaiHm4UyFPBRVtcCku8obG1YJjT0r1HbY82gYzk4E9a+JWFkF
ipP0tmdvDW7sWGVTEKi8TcO5stVhClExW4s+3Ambvz9WbBP7RgtPsSbv4XKCnVaRY0+k4rFHg0fC
i/wxXEkLLi//fW3b99HO2iYmDrQldgPM2n/XKQhKlG07fpe8uq9rFjKrf24EnDescmwxnAusd1Zy
yR6LBRHR5nrayZVu7AWB4aYqmsDGC3p+1Os/l6yIo6I7VerOIyQwdjJS46qpp3rAdbP+qWbnmQ1I
M0F/+Mdtf9qa/dXP3uyUurJI3kBK/Lx2zbfV9x6JAJnCel9xGWKNxvCt57PArYYzlzUy1d0PEB++
m8LycN/sjVvIujayCtHGc+Y0HKHpUPysfH7wJ3vvLrgRbiYjX2sX5bxCM/M8a8iU+/7aoYJV7F3W
tkY3gllp2Q6jhPEn6s7o2hEkVg65r3fKNpFxClV1KH5i7jlhr/Y4ZV5vnW7bfWPiJhpOu+XKtJ/3
Z+UWqY/7PURadsJpa2gjYiO8QR1nhMdo66nkqk4igpLn7Wn//ZVom9Ko9tTVpMRefCaO+71WL4IM
GRKrx6LSx7D0ANnYa8/aCCuTeU9jQUFyUqszj3zxEEG48V/I8oRTLJxhT0toy1LXv78JXQe5HXu0
CU5fAbLcSQw/c93tNVVezf2/xXrblEX1SqqKunNx+PImIfQLn0BsW6egmGHt99ursWUjM3hDaYlV
4hN5FHxhLv0FlbwvgS/3fsLW+MY5XIyd04kV4zvzfCGtOoFP+OKq+5B+timKSueqbQkIQs6Fg12/
UxYkvIrqh4Cqx33uakLnGuq7vT3hAlROVRP7hP900X/ku/JU8SEJRNSipZzetxomem70prUvO3+A
dBTAJtdrkbZSB7Dj24u94awmzoy2FkerPa6KUVmfcipAnEp3kp4b62xCzOx2LukyrsPZn/6p0Ok4
6piV95VibJNJjszAKYGZZTjX4BBpxCNYjYJ5Z+JbNjECgNus6miAsaVNyXuBbinczt29jXQjgk3I
GI9UaHuuGs49taourutWgweiGx4DvvDMKVn+Do2Q7D4QiW1Sxrnggw+7YRzOg8dPYeG+87y9fvWN
Bf4f+Bjp5FJK3NbXumkTf2zf5+HysQFPTXyXc5pwMdkHUEYdcWOv/PE0ap0Wwr3vpDTRYZZToyux
xtDQQLjUpZc2c7MDRtpwHxMaloNWZdWehsWtiL3LbVoevdqiOxPfeAuYJHLXpgCQSNsCDw3rfVHI
V+gNfy0U8qg6dC5uS78OonptwjG8LxpMPrm18aPekVKcwbVmu7EKVUXihtBqz0O33Mi4ixJrEZzU
nTi7Lr+IwX0N+unI+PLpthNtxJvJ4dSMbi/zSg7npTn40oqBBnxwlibBV+NQ76U+/yvR/uVgNuFh
jA/RIJ1GngsLrH71r5n1z0UHWeVuTNolelc4D7VvA/P2uQg/VY44gHg5zWuVBt2PpakeQ8tPOXDp
y674zZZdjVvsgmzp2EPd/Dx0zgltpceucJ4oH+9zcxNCtnoW6atunc9lHoap6zjdcW7tvff0RgbQ
RJEBmj4AW7fMZxdNaqWj36uZp2jn+SLInirsRpyazE15BTEgx5XLmQ2eONoSpQJphXv6NlujG89P
0PT1qIPn87kJlrGJHUu4dRIyn/667dZb419X/c0tk4m21DUyR2er8hI18QOVeyigjeu4SZvXVo4q
8a6az3jfdlVseSO3Ul6tBFIift+sSTswZ/zULzkwSCOkTP69/ZM2HNYk1Vtnu1tQ75iBAPtOljy2
+i/zvPfq2hrcONRX0RQ+0Mfzuc1x6JbfesnB8Xgf6BE0OX+uhrX4UGwIYbJR2w/O1J6h9PXkQxz0
tmW2FtsI5WBZrWYsnfkMDY4S135axVMf7Zh9Y3ATVFb4eesCbDyf7aHjn0MkIgGUFxBC2DnFww1x
VdtElfFGov+8irqzABeA/6l3AnYJ55qMj8gP5N3LFDgu/zQUVVl6se32S81jASxP7cSEULhcjEvL
0I9xDrkHkfmstrF3e2EbPDcsn6Kr0J0qL8MyX7GPQ635P+DVUOGpDh0vPICzkqBNz2nG8LEdpBiP
lQ1NjYMzSVv+RgEdNLq2P/IWcq3YE9JVQjkk0TUYHtHIPkT6xOau9j4UQ2cNp8idV5GN3VrRd1MX
+slKlnk+oBp80Y3rf+naVf0IWOi/Y884dEZ7iWcbyPfj0gr7Z8msdkYhRnn07EFWC1RdfaMK+LpC
F2E7916Rrh1qQ9Cebf32xeGu/r3OoLOLy4mvaDS0B7VcJn+Q7S+ohBUjhmHXBKDyyq58QN9dHT40
0G1ZXpSeivYFUh+LOoMFJBSPapG1Tqiu8QJmEppMH7uqy4uP+cqH6lC1aFBNqiISNGm8KLeP6CJb
yGXNWcXSeajCNcYDtFtPkMXtPvoBOmL+BV1h4CURdroi8atKfh0aJ89foYCuv5UQZLIzdwxlnpYM
KYRT2fGaxmNLtfotNboBP3I0fbUfJ8gVh1mTa1BCV6MQdRKoNrSTeSJrGNORCnEUnFIoSfT5uKZ1
Ln0CLgMLudAOza/yuC6lL5LSnS3g4+eRY+lWD9IA9jQ6Dp73UxCew5ra/alpREFOzIkGmkYwbR4z
5MqXA69znqdE0bVNbEA637dah+KggH3ElqGLmheXAY1G4VEtYw7cUeeFIkUHSK8TKZfxkZCJuLEc
yy6Ii94pf9jgywdOjAfrI28B/0hzFyyLL66qrfqcT2WrYj8SdYd+CwtI6VKRwPkazG1gw6ydLhOL
iwg/dgi4f1xEz8IYt0kQMpN5XfOkFS16oUkVDO6BkJK6iWhCDxFApzlPtO7XJZlXVrB4DAh6F3sR
wccGr6poGtpVpD8ta8CCuJwBMESHJol6cHUS5h86qsb13NmLdJOmcRn/KBQ60WLIeUh9CsSE8yaq
eiU+WVTWYx0DJ2rX59Wx6/aDs0RsBoEumkraf4My6qN0BMZ3OZRYQHQXzejMB8c8Yw5Q+oV6cUJR
0SSU7RykzUIpP4I5arXjsS8W8oGwCSqcSQXlnvUAqvZJtXHdi6nOROGFwdECdVV4EY0F7ow8simY
dkSJ/y81OiqzYaGVfbQr0X2tPeuFSuew5l6EtIDty4eg1g37PIZ18cmZfPZjtceueh27sKm7Ax/n
uq0O06D9+qmkeS1+oyzp0ANoldxQxegZ9+hlHj3QdMZCF4SJpILwTQdi89GeIrDXcOU8dtT29ama
KCGPYTNWNcSZKzQJgaJcrZ+H2mr0hwLM4cWpbKom/+0WCjoFMIfXFL8GSJzJdEVabE4qNmiAcRsH
GIQaWHJ9yUcC+WhwzmhybODs7Nta9ZV8xEkd8sQncNWXtq9wKqEyXyyvVkSL8plWIheHhaHf9F0T
8Kg6Nap3qyMZdTVVyTh6NTqAFjL4qOyQClTG4CucvLTERUae0IPSNJB2cUBZ0nQsmGIv6EX9iDxy
AQa9MCi8gwtNLZrKlUT0Hbes6TsVoZBZW62pBy3yMp5A0bYk5fzsggh6QYALlKj8mOVLvHr9h7UA
KXQ5PFVWH60HDunnbyVYV0hCBaXjx9lrya+J2gPoQJaVVSAvEyM/F+4CIYGU+Dzx0NT0pfK13SfU
oW4sJJSFg6iEikCOm3YbhBXkq8vGO6F7OKozooIS4sw1/6Hm8l000XLI2OpHmetLguCeG2+Io7AR
38AtXtfH0q8cBAm36ldouVdrvGi7/ED48AtzqH44i8d+up3diae2CikoR1cK0TtQu9nBwVpBsX4Z
y1CtCR7PzpKOHZ+rp/9H3Zc1yW1rSf8Vh9+pAUCAICbmzgOXYlVX9b5J/cJoqSWuALhvv/7LkuVr
SWHfO374ImYcdlitWpsEDs7JkyezdivSXK1ZAbnxgXq0C9K0bmFtYn0vu9SLcHew6j0PJpBL+Hog
C5OLt00nDp/dDnF17U0eVIMzzDu4+mXtpbEdxdWbcViGWwlDxKC1tHUDBfmpMcirPlWh2ZqCwCAe
g6aB8Wyfhm22gkLWjWOmLxq+duvRrYapCcgmR1idY/JX7WbXViZRunbWkIkCcuu542OeRwJsWC6I
denl6lYLGBoQFvLCGdWpgBMmZUPcQskLYGtBvPHYLxlU5hmfLd4lh9HS1qkxDzJ3W3VQytRlB51V
iI4qRX8oavs+80MPLH7/stBOi7Wyrbgg3Cs3HniZ9boPzTa2xXu55lYECHai3DW00zxS48xs1G81
rULjqrq7q7ONtKct88AAcGAlzDDBjxnpU0m29OzjnPpl3Dq2KQO3llkRjVs1uocCI34wfce4wrVD
8pSGgjO2Jg4r/DTMG+OUSQuPDhpYjMCQZ+570weBSN5Ae7tpl9DOhvJoFQggN1OurY2LzVh6YYVO
RbKxugHFceZzCPyJ0ihnvqSBP7C1Dpe8cfQeJNK1bAMoH4/6kqzzOIV6nEDCnzr4vUM0fR7eFw0m
sk/OkBXikja+GmFFgRsMggMEQV8n2Qsnj0CJm9zbzAMMEsA6SbnJsmxi349Ikj4MtdunAQSWNYGB
j/YKiG0YkyxdypcrOBdClNA3zehGxqcdMiWo8M03awqjpyAbFK6oSKHseOuYxZTX7gZBayw1XY9r
mNN5rsOp6ZYhsRA/zS86CYm3yMOZj7O3bNYlQjwr1vc1aNtOSCgYpiFWk4YVSTZhNtm0Xp3u4SOB
EIzOee1GIGVl4qA73c1B63PsN1kMc3opJuQL5zlmzGx12Esov2C8OLxWzeJvNxoacF6EXZp3EEDQ
wwox+rFpjqjZHRZ3rAOFCbu8fsKkLAS9BBLB6sDVkI6nmrurvtlwKjtfyNCDqSW0KM+GVzUmMdpW
cxPQgaObtjnORC94T3sFulWPuXB8m+3LaFz0hmmRsgL3WPrbzmv6uojpBjO/a6khXL6rLFYMMGza
ZGHhwPEDqo3OXEYFhj5EMKViegHVuiRRSUkhd3UxeesdNF5cHkG6uZpCOi3QFzEQkC7CQsEycTfK
rqiDfJt7J65lNYrjgsE5FoqUKxFVVrUqWHNmaTiPI1uiuVW4o0i0tHdmc9luNzqC3456dZfL1mZ9
ltS8NGPSNMOGNW/WdIgpjnEdbKwgImgydNKSSi81j9JqWLP3gCQYvBjsAMssuWnyLEDDHXaFFLON
4TCUg64gq9bAQHce7FFmMAnguhRHdFB6N1FgUWWHtTSaP7I1W6LJ3a6XARfEMnjGjykfruYCJCgc
r5t+c+GzCVdQUzQwjpwWZvvjAEMZvksRIq5cr7ZtsNGakb3D4Wy5Qw+oGi+KCXprUVmTQUQ4yar7
raeTOjKPzTpQbFA0GtZyK+OFTS0NkRLkcDdAPqVjt0ChcAVLnlom/iDQES4bboukWNN6fanhGAx5
5W1wxDW8m9cJPgBqyeAgPMzs0M7SdHB41XbY+a5b8muHebMfOf28fm7N5EI4sNi8PQqVHhF3oRJn
Xqkc2wXMuMXJFRnBFyCU7/S0QTkP1vF+ilGRRntxBe2TNMRJM6Tx0OAUDmDg5LPd3Oc+AuzG5WeW
S5rD53lISZw3iBJBDzKZDonMBxKLtYRqnu4V/1DrzvmYtsgdg7WU1gkXBeXcY1qJVEWzGLsTUlGS
wO4Da3wbqwG+GxIy7TKtwFXyhwLGY6QlNFA0l0vAuxweAs24LOzCpKN8yHt45F36S66rkPp1q64y
pFw1TXIcJ85d2qDOgyNxO914XOZndjt1n4uxqsGUrLS5FrXDh0/jJpcs8CvueZFGlCZ7dOU4RP8w
soEkoaZF3KRTWcIbb0No6ID/4FTGlskDkMNZGzpo+aIu1KZGKJzQjT9sY+nWYaWQKQU+0qO70q8t
g99EVb0KJNLv/bya1d4I3dVhXTczT9KVzZf9OHU3dq6skyC69zAzl+d1NtXTLJNMegTFlV/mWeJb
28yISVkrrqqMTP2VElzJHZ3Hdb1VXVfxV5Pl/duCPfIFAB9MLWasQrjArEs2h+3q+k3Up9DWSpoO
TM9TO0qvSlx8fXUtyCqu+NK4CIrF6N4Rm86vw1YsJpl6yZdA5EAxMVjc5DQywN3NrmpGk+1qb0Et
IrYNmpKkcCQNV19t86HdOt+Esiga+mi6YqOX7rjAUwB1E9i+uWpEE2bljBWOc9OclQQ86JBEtobI
bEBgxGJ2vNK8j7pOq3onXdMXVzazaRVBFM9rYo+WNN0TmFTqy36g52ML8pDuUXfMXR9cTPasB3C+
VvrAsrbt3/K1X9vHoq56GcNMypsT1BHMu0YaY9SXrhD4lhjboe4alOuyedceG4E4zHW+NfclqZqP
FKa57GVpvcE9Onkr1Qe7DnZGnoiCNhR1SVSsMpvzCzkTnKy1hQ9oaB0yQ4DcbBT6iY7JKL9xlENe
UVCitDdtW6m47A1pj1ClH0lSgpBZ7ZYSKvtndeWx3ZORFh38i2G3hMLf0C50MI1fQhdt8/glbTGU
t9/YYvurZkGFj5pS6Ga3btU8At7w5ABfXG+sItiSVs5BD9kGxfUhz5+3rW2XqHEVBk7GAeTukHk9
ba58REkWpS6X4m4xxGlCnB3DDH93bcYbOZZtjD9AmW1yPV3tUr+g6gsqNTHHRtai3TvEB3WvnSda
3y2oUGeUDEuaH6aaSlEBsFmdYedCgVa9dxFQiyoAuoREzZedZkFer+7nBn7m3aG1DtsOGoEI6imO
UcUaSK776bR5pjkPjFftOn8uZwpZQXcpm7sBTimvhm4uwJB8ybegFzx/m/LS13vuZeSxKrlioTOR
FFpDdEVdbEfEEbQJ5QZOBz6qjuxCJhn3sHXxn5oOQsWHuhFQciaDm/uJrByGnC3NDH/yYfDOggbV
fxmVK8llcTYr4apHWDELf3GGvBIf/a0FeLBO7YjKeNjQdB4rthQxgBhqg6XWYv03ugZ/gc7+PCSJ
71eVRWoxkwmz1b2Uuo1aAORhL5mAQBRrbozdvMRX7r9zMv4rgPBnKJs21BLdNfsFVVcEdW1odCzD
Nzrhf3xa/jP7bG9+65H0//1f+PmTbdauyPLhpx//+8Fq/Ptf59f88zk/vuK/k8/26lV/7n9+0g+v
wft++9zodXj94YfYDMWw3o6fu/Xucz/Ww9f3xzc8P/N/+uAvn7++y8PafP7Hr5/saIbzu2WFNb9+
e+jw9o9fqeRnfsZ/fP8J3x4+/wr/+BXiEK+/HEfz2udF9yev/PzaD3gb7r0TivjK84jHuTiDy/Pn
3x4R71yl0C4WiknpnntzKOuG/B+/cv5OUOm6UuJxyeB49usvvR2/PuS+8/AmFNinKzi2Avv192/4
w1364679AneiG1uYof/Hr+Kr+uwfHS+pYNGtPDDaOfGlZPTnGY8WBSpzaNk9iqm8c7sDUeL9wIyf
5BmqF1rWnzxRfnTUcnZ7w9aHd0O0gvgabgQJD05Jm5D8tvYZUr1S3fd5CvUhZ00KdzTICIYLZEp2
z0Cbn7m/xbXhfrDNZ+M7s+2ycnoVtXrBx5AI3k3OBgjTOKYNKgjlIvshxyxvT6zXB87dGrXb9sTd
hcVptyDI0vaAgjocuwHE/xqn1kzXT1pna7L2wyPtgNmBMWpBuECKjRou9FHvR6iQ3WzNTsYbbx2w
zjYHeVJtKoXv/FKlXR1lPb9d/bIJZ1q9nv9rPHOcISQLsYge8HoL0kIPSwPtKRXn2ZWGNjt+QGqy
jDg1QUEAb/zZgGWbaEmqHen1Ce4LK2D/ZgrmDaZmpStwcdu7orQPRr3lFH7Lm82PW9+2EWmeqfIA
fKlXs31SmXlpe4zEjD6EJHLPXkx4lwYN8L306zNecetvH7K+TJYp36k8vdBb8bGQnRv4Rp+ABD9x
TBcGTq93vt0+tNv2sVgLDL6296OqTzgL+kB0BYnBU428BeDd5NgXuTEM0XX15WSRMc0pf+ssesds
RMoJ/jOgSJ/furovMUvDt8BD5zP1qy/MT+Femm8hGbpIl3yClbR9c3Rro0JUH1Hh4CROYRmV2/tM
TpdL07fnkq8NfFZca+4cTWf7cOzLj6nOIlrMr/iwj4WmJTBbuq+bbC87eScnb0KUlnvT31JbAbfi
DU/IgGRwFqj+5ZyGdC6mAzD5gGd0l6My2OttoyHsz4C/1OWXOidPDfy8/O4GU6PAeLi9mfj0BIb0
x4yVHLjB+swozFK1wuprJygFCE/zXe4XyQSNiRGnW7J6y03TvpABf9HX5mVhPhgz+SXO8UAQ/cnp
dEi79yXC0NfH+0nEfp8d5rW7N2t2TMEfiZnBq/OBvWXT3fo0OiODYqDziRbURmKBlWNNsaCGSwIC
e6B6H8zS/G2kzrFCNiSgI5DxOvBz72E0xZvjkTrou/oF5+AQmB4kSzGXzm5l/dXsOCTuSRatg+jC
cpjfhFdvOxg7PBU8haXU6noh9BwsTM7iqQNIlBn/SvbuvqqhjQLWpgfp8+qNYNnxFrWlRnbZZgqT
kc3NiE5XOGX25DnrE1vuGljrQFip/JJy56JasSKFI+4d71op9CQQMYOtW99rYm8qhYNWsw81M+PO
q2HFLmsYeDP+cVlTEXkW5OwpS2yHO0Mv2s2lp7Rm5b55ostkAbK6U0AWeT077LYYHQNFh/5SKeEE
Gxx1o7aZ+pA1CjbvDHcyc20RwOasT0SPL4EKTMZyJQcUyDV+z3DI4KPYCbnA36J5KTG3lHhmXvek
dY8LRebI+y4PLPJtAH7vgb0nMEDzo025+0wUwEpXQFeeH+SZ2lkMOS1+lkdZ1fAICeBLn+LG20ag
G/Tolua+xwUq2/69Ifqm4OvVJrLYmCn2PT1HwBHhapiXYcn0R3fTd1DCCxqdPis2vXFe51HBXSfA
KXKoe58ELVtIADAR8vvbrupJQHK4J3l18VGa7Khz5yLvmnvtzR+c3I3UsgV0HR6zYrodTPXGrHig
kt6mNnvbyK09K50KqJ/sKr+9qboybhqwIt2KBWuvx93azQeuGZwgdR9ZGO+EI8Y3ADjXEViI667e
grEozcmgdg4kYJxQd3CUK1lhL8gurRy0Bja9h41fwDqxHxYni9zM3HcrAqpztlVgB9kXO7FSmJFV
H4Auxu40XtMJ78c7AtUm80U0Hu4yjiT8llPCmUbWCY+AEIZlH1FRn7hrDq7EPkm1g6gHuDZSer50
Fn3t93OweQ2JnMzYvfSG63ab7oq29oDc0oQtfAkxGvJ+1Pimqa3wxK1M8qZEQOyirMDfqmG2kd8a
eDV3Csjnyu+9TQywS6rXuPL0zdKWp00hqC7ivP4haBY4JYq+TEPrvAZfrOADPZU6GqWpwqzuEH5w
IVtMryUfEBEsWiLmVlW4eMhxYZgoEXKLsj51dkV6PZU4paACB9W/IdIngE8fkflC0SijAcPMGjpG
/bWDTQVD7PfpYm4qBL05m5824R1cfos5Tvhtpn2S9uXLoooWE+b+oUXPCb8QZIUEsVcoN1PyeRVp
cXZ1XsPUKb6kPk9UKg4yb05UwiGk2Z6R4B/iBt6S15szA3TC9a+66ZBBkoK3GEPozF2NYJRUDEdL
foe0vo/A6IWINE4gRjYghs72VKMyqeWqIg6wnOisDDB2lOC2wZbRxy0w6fLEuyLJBdsC0qN4KOZL
0Plv8oaFFQVgPHg4ICfcgbAugQHzbI3THtGXt2j8Ma1pCDgmd+Je5TqcywGAVS1ElDYfUDg/4WTI
A5d17ys/+0gq+1I9+GSCk05KbnGlsohVA9rPGg6VDS54BYgiR9+XungZr5AfVBxSfNAXw+0dSNRp
+cGijg19uIUEaaWebOE7QelbEjUrnD55kz4PQFujaUFzBtI8NICax9EtBhG34yOUC9uw8lUdCYOv
XyGYe4yi0eraJeIdolXdTTqCW3VEqeMeSPHQWA+lX4F2Qb0fWnmCYW4frcCnz7EYNS7DfssAW0LS
dcpwO7cL0dI5ylb5iVCsrkoIEytnPjn+SgIP/RIcpd4Xwb9JifytquGy+IQD3X4Zfq4Jfigj/vJZ
/wsrB3bms/513YBO8Nvr2y9vn+tfnl6H4tOrsd9XD19f/a12YO+48LlCEeBzLr+WAd9qBzzCIR2n
GCgU0juXkb+XDvQdSgbuKyk9j1L3TNf4vXQ4PwT+Bp4P3qh7Znj8jdLhq4DZd5UDg+ooZ1L4LvXQ
gSA/j+gMjcOyeXGBBKI/1423Bb9Nh9c0RTo3RL3ZrySRyz3xglLtr3e6uVPFNXOzOIU8gECj2wEG
4mZe4Cjkft2DaZ/c5kmsj/n8SLarvL0ZYfhbJgpdonJJwOZY/VvPfvLlVbacZHon6P3X2/C3VuP/
oIb9v7QUJfE998xh/evlePlav67nQhbtg756LV5/Sbri9Q0E99/K5HMt/M+3+aOmRb0omCuEEvIr
YeqPmtb3OKoTea5o3fNk1e8L81y4EsEkUE+UmcIDh+v3hem+c9FIRwXqMyV8Bcn/v7Ewf+TWnita
j2L9KyxzT6Gi/YlutYLagCySdI9e2iaiJUfNvagBXcSSMcKLd5VuktL+O0SHfiXvfrchvn6wUmhJ
Y7Oqr9vrB1Kfp8BHRAN+eESSNedz2CEl8dcOMqn5rlBV7ECSJiBUx5g0bIE0+qHBAdhmqM2KCVmp
7Wd0CVwRoqGToNyMet5f8MXbsVy/lNsa5wVIWGy6K5H51OUYLekQwvUtaJY8lkAjZwsIFObX2oRe
Jm51XT3Y5mPu9zuv1SduN6jKeA/lOl1OtD0BCk6IiyRlsQf05iOidJhn8DkqvQ9z373I4g749QOm
YSRkRDGunyqcEaY85bxJSF9fqQ1MA168TjmyGzSePrWjez11/kOm6zjrmg9FNhy7ngc9nggzyYgL
4Kn62ZtuNMmfc5MGa2XjteKR1y13EyBQUDEaFZadfzXX8qERFGbPS3L+QJzfh2kG7a935kPV+dez
mtIAnaA86geL+Q0vclKOivOEhDF0qn43egL1uHNRMmQEzOMxdL1AdSKhIeknDXGpwGQePJy3g5kN
jArLN2LkABk4cpPW/TU7dyfl3LxXaRpvW/WCLi5qJli79Hno1ssTbJR3bJtiudDHc+WIzptsKGBN
TITBDMa7Eto/NuinOMOFAe5AgYxLV8FQqvWi7hEn/qFpvMhwJBG+EwMPDOv0CjAEEvWg9sbou139
Dfr5HuoB+/WHqaOvG4MRiakHnCnYHD+rGLR9qzHr6HSPsP4KUa7AGuCYi36n2jWGD/0tn6sv3hK7
3nzNyuJh8rJjruqYd6DG1PKqAIUfKT5Mwk0CJuCuaJ0Ly9fnrejfZ7geNWwdBtsksM/aQ1Y3QgGA
JtTnnE6RKPheanZbKgmouwmKVB1WcGQCbeurXB7Gfj5tjcAfP2r0rvMcCwxir3U/X6wix5UbIwzd
BWO2HFtjQnRSIdk3VPGGzWRtGVkxXfftcDADCxc63pER5tyZK5DAuHGHPlpXtDd1PqGvI5IKcpYg
Ib5IqKVWtTi1/Yw+PPqYeW3386TRkxeg/CKnHdfmQy26i22CgjNDfdKJoN7KvUJar5k8lfVynbnL
ddO29ypLo7p2jiktbrbpOi/s3lXsceqyHQUosab6RmILLzm/qhjEoPlyOWWfuMTa1/oGbKOoAwWp
VvB7p2ncUMDvkD70zXiB3XDKt/TfDAT8+XKgLtgDwmXcBaj4I+t1qtC4MbPXP3ZEPTSeeihJHcss
HtYmXsfuPXqrb3ZCKKPLdbGIuBnKy2FGC7Szd+mUWBQOqViuS/CKQMc9Fb6Kic12TWkxzckuGwH3
RtPceKnzwNcxKmp5aiChCe4kxD9M5PPi3qHLsWshfLmIhAMM0os5rODsDDC9q9sR09IgbCF69ylC
k8sTgx1eyvWY5i+Vf914Nknr7iIFudztyo9sxxdyHHu7X5bxPcnLqDXzEwSkI7Ad8P2W2KJ76fUj
SIrDTq02QfqxY6A+roTtJrAx2kGHqAtxO5qbaTL7cp0vC3Tjl8Y7GVJhq9uDHQxasf1l5k7X2h2j
Ehm/BlLAOvB1agqW+E1J50uwORIDG1HQgXSIlmSQjlinViGxeeLedA0O5t5Wb8qXwSZM4CwyIP6n
juFXYcBKuu5i7BsM2TmXMIAvc8B/4F0eGhdHV+rc/OvQcE4IvptH/C0y0DOqjPNSScrOtOvv6Oil
9LQniqZ/9LJ6b73344BwBZolKHxhz83ehQeH65pQzWKPkbMw7/uklulNI1XslE0yOGPkLLiu5xW0
2JiJ6tB0iIfTjgwXi7Nd8Y7F5/3VbN4OLLFdx/k+BT1AKr6n3fOU3cKRM1js+Nz75sBc97FNi0/n
DcYQDDIcYR3wvnSFJbRsDtJ97tS/M8b7ccTkt4vgYpjd9Qlnrock5IeLwGvWot26DY+G8cdzPHTx
yVCri4ByVMGSlv8uIP/pB3IhgPMLJPM/M+YnpwNPdEa+wO1wAZRlJwMJO/QmlNlxaMVjKufjOolT
19lwwZmwVM9q7nbeKK7olIITBybgv14IXwffv09h0FI4/+Y+vMAE4e7P2iquqDLpztP8OIOIAzfW
gwOnwwLBB41M6Bd4p8kHOtggp6p50km+L9G26s39PAigEyAyYitCUzUYnOdOyrAEi8Z31NGAt4Cu
cZa9IQqANyFPFmjEYsxNCVCqRQSH8uMBTiCXEPK58fsaB4kfF6J7BuHjOLUQuS/YIy87nMyhNwDh
Mev4rMfySgt1kQsddrV76loPHYUMLIgWDkki8tfxktQC4CA8vf1XmEg9MG+57kt8JNLBuhpju9EY
uCT0b7K1C5TRZbAYUI3T9YniuUELTCDTQDrxpMCpcdow56En3gkeUsemBj73r2/AeY39eP09xn0X
PSFwo8AX/qlZ19AU/ZUc199z3H0HCoJbf5tx+ltVzl+WMP9na25UFMSTZ0msv6507kGv+L6q+eM1
v5U1Ur3jRAhOwCpxUd4o3J3fyhrpv5OCok3mE8Y4/o9HvpU1Ln0HIiDBPx4lrqDij1YdHkJJgx6Q
rwh1wflTf6esoV+Hhf9YHEBlkA1wl/6sSDSnGdfeANPlrINW6ZQNbTJ0KU0q9MYCVbYiccATBUvZ
n0IDbl48ZkWX4JcYwyarwe6dMJFRbM7T4KMzUnn5i3HNS8OkfdgGCvfXiTGQzIQHqlqqd1TAzmEh
XAad33tQloXeLsiy6gwl48xsa9nt6ow1V5hQ0FGW9ukFFYv7xSXIYNclxahaWzGgAJ03f1zngVyM
Z2m6wvdhkVttedKN6LXMwAAv0KV5QKNtuspr3kagcqs7X3Pg1cSWJkI5SdFh7Nyol9qeFmm9p7Zg
YNhiN+5hN6r2mNRWu0ZpDXYxOM3KUUVAgJIDYlXDPZgeSCYxJPZUKHDatyJfPyMDH3cKqrmAE8yM
WgBYrxwXNxSu0vu5y5y9M0GAGzouQDZStPKmcrVfrJwSUMljAGIgBwhqd9XqyNiuELlMc6QNg0cN
gPkWzH4qizFkXXZXcwFbRddcztuo+mDBhOF+zOZ677AOwPKwZW/10OgXsBPknW/SNUGfY7sEx5VE
ixLAzYt+3lVgae18f+ovVlXsjcfe+0uVx7SHzh8guT5sBgjHqJTXu5VzC0GQDrRA7az5blzkezov
D3mL6eEFIQxQvklKT530AA6y6LIcnFzIHqP8vMTtREWy8jxAqnOZYiKwy+zliKbQjo8aXrFw+0JX
Sdtg3OouGIELhQLo5L0u5u40on1wC08FETp9j0xhQFu3dwc3tEi+LrKlAQi8Wb6fUtI8QaKquZ/g
/Rzl2SiPkBvxgFVC/imgZzpXPS9zVC5F9zSO/ZhIcB5jji7tXmlWP38NAf8fwuGfQ0P/C/FHwIIo
Y/8lBvlQaNv9ct0VwHhe6++D4j9f/DsEKd+5nFLMmQvf98F0/z0mUsbfEYaev3s+rn7jKHyLiY7/
zj0nkkowJjG0Ls9qTd+wHgdBFiikB4AEpAOXeRAZ/htgDz71hyMTLmfSk5xxgRESzwcr4lz1fpe7
LsiC+NC09TEb9Hyh4PeNBe6ERhbOnRGo5+t1esYUPZKSlgDs1sWCSS19oFMARlN7s5Wvop9CTG0V
13PugAQ5N58xxIDY0KLt77s5KG7jhYtKcRnVTlalPjq+ysI8ZUhHUNTAy/BohvweecwSgj5Kw2oa
1iOZ77apAX8tLT/O+fu26FRIm2ZHRK0vRjmBU4WuBUYCMhY71lzAHbGbi/zQ2DGPi5RX4aRKoC4E
6Htn3Mdp27dTWSQuA4mWWj+sNy9akahd9FmXhoR08BUxTWDhSHvZO/R+wDBCQer6zhnRIRvzFQK5
EAJBay4N2nx2djPmaIJhLLq9s/o3aAJ1MQhn2Khl8QQvny/gn/vJoMA05hgfWrLFXEAYbY0qXBkI
1YKySabnpq5eHVzJwwQ62FCjS6gReHi5oHGwDrE/0Fd/ddrYJEP1qUFDihKW3oqVX2cpsZeEmWKH
yxUu0zRGdMpRj0MaGj42W8BwToBlXR2RtO57wJDRstksakE9BUZA2gTDruTQ+PJYjU4bjHPVXvJ6
enQ62+4WSsKUiOcWxWM8+OmDFHKJy+nDdynEn8Aq8s8WIPYbwEaQc5EA/Gz0YYHrbPCgbI4OJh12
I5gr+2baWpy4Xb+z9bRdrJsFxRij5Clwo6Pw2ydnmJDbFepxy9d5z7riqmoh1EW61sY9B3WZblkG
jkP2iQ7zgxlnN1zhnAHiWxqBR4vc1ie302i+FA1GGprSr+IeoCwawziJMkyFgO+dPzvX/eJFGB+h
Dysd1gPTeVIPvgMUD2b1Drlf62GPkaADlju5JY73iNEklmCUoonysmkwYKdZUgIrDTA7Eo/wi3uf
G8kiGCdE0svL2Gc2Bc36PGjmtSDQbODs26HM92ZJdYK1ue3XPBugIw5qrHReBBbqeSIvaEtVorVa
o+HFxup265DJOIPZ1wAZHEzeHYyH39lL3efRkeLYppiDGRq4FAPNwXhJC0aGANxUe3u0Cp3QzyzZ
q9JHM5s6Ny4BLnqmUICJU4JmMMLcBfJ8PuSRg3mAOMcAGdUIMx71zlsBCJKl+LQYW+2J55nrbMlO
fd/xJKvYdO428og7tAL1RjyBJXO3kYXdbgrKNwgje12a5lgJD81wwTDqugBM2gCAP2R1UYSgbHDw
HPV6qGbYdFv7ZetTtv9/7J3Xctzm2qVv6IcLOZwidmImJUonKCUi54yrnweytzfZ4lZv15zM1Ey5
SmXLor4GGvjC+671rHZQpxthZOsBpN83pGa5VfKx3Q+q5sfd/GNuY+sq75pjnubrMUIgjpsh6nys
jOIp3n7BDfSjktfMp3h1VQ9ddzLGRbwf9OQh/al7UqTYsUpjRlwf0+0UJ7p/1izj8cBruW9z7XOo
JFdSO8xHU18fxJanJ6tL+bC2ws60JoONQVHtZ4EPKdZkWLGJnJxoaGmTiuHXbF3teZjyZ3kaHGvF
tjnFknDXxrPgUiJuiwjHjr49sSXN0CEtKHL6rewKBGN96C1D8cZGpMiTnhAjC4dI59nTZyzFloLR
BprrJsvy6U6mKIX1zBX1ynSj5gFNbnE9ZaoWSPOC9bKbqzuxFUKXKvWNDrTPGyW59uvKWjx2eokd
zXrsqSmKjHRunMmw0p3amaEPtPWEv0O5mdbGW1NZRpoWPi09WvwpUtEwYwTBRCPBsFqZijSjL9xY
KNZ9RtQ3vd1mj4V4PkUqNoEoQeZEG6t8KEYqymkZJqhTZpXyoji7Ya/KB8koig/JlPiN1phe35HX
DvQ9QsMqCge2/J8hPvZe2aFQWLqp8fQNwotCS0XIQmpLy/ZTzhT1ZNXAWvJBO0UkU7t1xItvLuRV
ILvz6T0kQLh6HL6tZZ4mTT20jarRMpb7k8Sb6nCESqllp6E/tHg49KEK7ZZO/j3PFOGbAvveiaT6
IIooeJih9jCE5uc+39z8WE3QFOs00We6/iqbMTJloGJsv5C06ePO16+GZcrtrTjfIAI+llRxSqMc
T1oosdnMW68v4uqIGzA9io0r6ClSrK690zLTV7BP7Lnd32DfA+KuRYI+snpxY5MJJhciGgcDlkFt
iHMvS8Nqnyid6oxD4oxhFu2Id5p2o8YGFftkYdddmgVx0e9MKTupZboEfTy/DPJyra5sLSVMJG3V
S25b98jB1n660aTGwxPHioaQZD+Go+Xlpii5oNhGP5XqQ54BTMPq0XiJZZoed5jX2Bq+1NZ4la31
6s0Td8EUhela1u6N0jTtRv2IlTO/CuO8YAsdfe0S3bDjrjxJhNuyP1C+LMjmrpV7cyizUyg0qOgj
XmQy3epxjDxKdtm+TB/r9GPTIG8MrV67M1ahd0AzyU63IvPKjOyB6WY5mviI9ErHe90VmIsUoufE
5q63JuVoltA3WJzbtfuYq+otxtHVXaUu90Z0Gk0cL0+5bDLzqMuVOMY4jgX2IcgNyVDOROy5xL5i
SuEQqaKcg6R9FRrK51Cl25POsw2B7VmUPzSZFujSKjpCXMgOYIn9LMujl+JId+NMQD+XAvEiTArN
jTzzZOSKLY2lbi+L1gVKHPd2JERXI/KlgRfQ1FTBk8K1PcYYuVkaOYD1cu6O2krfR7YeMjmy7CIC
FQuN0mPGDg+p+KkvqOcKGmm4YVIUHC1YCxKyOPxG0b24ByigW21qT9bSO9mg0xqokI6pq/R9oP7n
dKKhuEO3Dj4+PIrPVVwg9VlGp1VMFGTdc131p6ya98tg1M5YCawQA9tHYzsQRdmVMBn3UzJRho4x
Ui0ppm+i2G6G3IcuxvlQM5w6o7gvcK6ZVLGCYqFkroB8F91NoXpRgholKom748TJ87nBC6uWyKZ2
/cQGBokr21k+x+Sqo/yRBXE9ZAXlSdlgKykURWIrkiwzxX2Ck6cfel15jGVN8FqjONCao+elts/k
3SV2mjU+LRr4BkMahDHqIWzZGfDsBKMjde+5xszHRLc3auFpybD/4t+tHJD8N2Fa5Vd1iZIpLfGb
C4nkjWWWOUp4XXbTTinlydXjzJeb6tSZQrPfzHm2nMjrwRojFamMMdh4DIcjJUbBbSX2eVnYY9zP
KTgIodUFXYRMayY95ziom4l0KGYWiyg80NUBYxQPdFqGeQiIFMMCJyWpXUlLGMyNmtiNhC4LA7vA
cbcZT5S9xd08yEfsFio6MzprkhJHKJbm6R4zSSVP7HBb5XpiNrCVJVSvOoPdi7ZNSfpYta6eWPeV
lC4wjm6tRs48re9kpiz1odZQ1mCqL9ltulXMvkcKfT2Ob5piuSIl+CnMK1scSkdUfpQWPuFB8hJJ
f8Cbf6V1heh00OKzXsucRcWuEQv6Dre1ZusYbDABJR6uTcnphv7YWNFyUJMSFZCc2jX2I58F6AQR
CNR8oR/XcLiax8G80ayYOyDdiqXwHS7BlZ4yZym6fsAnO3AupII6yRI8AUrv+2yMYDWy04OL/1CG
eAM6hBYCi8hOxodqJ3n4vcQ2EhQDEQmhVJ7k3O71JrOj+E5IvihQWbwxNr5Lk7zrUSlK2XqqNRFf
V9c9I43bi0UmoVxmBU2ROEXRgG+usZVJRzCK6tBFJ0AUVlE+9lk5H4j5nA/yYh2yWVCYB1bM/lli
nVRtDw1D3rdNXdjj2p0o1Ub+jKgkXpdD0XkFGB0ZCTG75ni1ODXN7XJSZ5gSyMpJtOloxiw2ZtvI
NcO4PCnkSrpd+mTIC4eeItGoAEc+p7JrAnUClhDLqP18qUtPgvvuRHqXHnFpAiM87dOyOcy99cCh
80mSl9TBQNhQLcNK5jKRbEvqcqgQNTrIe3XPkPogFNl0p9FPn07rNUS62PMkJ4FaWwelm9EgNwoa
Ur8B+Qyut0PQOXIXqiaDLU10RK5j7pvy0hcQaPlNIXwrtOjE85Y0ErNop+/LVv4QygB/wFSNbZh4
WV18ERLFgzKAungw7WVo4FZpxucsipxCblRHn4Rv0xzvISW8oLLtXEVcf4ipcrQGV43QxjVxSeld
Ak8GTmDK+B+mYTEDU1n8/SkK18LrwjeneBRJFAoUibKaSi33TLSxilqbt1ozHqM0fQDAbTQagfLo
CrQapWM7fM5GXPxLw1TWRQ8xu8JIFYl+yXun3DYBXW8vkklAyFKQWOQokzMnMWfhmeNRVLOc/POq
0fv1oP+ugv7mT/3fZIr5s8xODeY/l9mPX6gYJNnrotJflXZ+7K9KO/V07CaaKKsqX7e+NRz/rrRT
yqG4LGocxzR14+v+q9Iu/0HtXTEshEey9dP58q+iEpX2rdBOhYofRDKHy+Uf1ZTedub+rrRbZ09h
SKz2VHWsI1GO8VNfe1sUWNzjMf+ajXkQyTpFYCAxI4WVxIBsBtFBLw5SLuxjM8Z5O/bxIUIKszNy
3OGlmeEZ0aQyAFZoY0CWjzOeU4d/8ZSufNaV4QEszMmQ2iBrhMdZbosrCTOpY2Qo2UsUP+R4s7d1
FPMeysL3WQ+R8hsDv9dhlCu/NYWyj/AaunOcVidu3LUudac+ZYdTmC3yuSKN7DZu/EgxjumAdHy1
ZFznkZ664jrbkrWYTpznuN42aU3U/RBahHr5FIS9CSQlYyKHSzRNPS3a9SZc9F0TfwfG4QilKHui
aDys4coU9RzGL0NX0LE3nyeUufAtko+JdNMoWu2pAzYfgpYB8zy1qvxdw1ZKvV2+k8TVW/rStqou
fYToJl+1GhvOGbsd5Y7tVQceY5U1xsOl/ywlo7hP+kry8OV+KNCLrDQrD7qu1c/GsszOTL5I0Bdt
+5k6mTPKM6Wqvm3R9jOl4lrRIKSGmNJp8pmyl4ZtHMgGFj+qzp15u05Scz3onIG4h48FyICDCrkn
aabmOKxV9WMJk/qpABfxRF0j3WGrO+XIlNweqk3wz+eX/65J9/4s9H9gVfqvOeC3WsTbL0KeCN/i
5AtNguGdGYSf/rtXR8VtU/mhWdi0dn/b6ujiMUmZFJb5VUFLyKzzrxkEnSEdbtqECtVi86fO4a+y
tCL/gTSR1ceQONaxk/5nM8jPkIZ3enXnQUOWvNTpRhLZSVkuQzPAY1HpVFUyK7EejLTAoTHrbXRl
iEZEPt2AhN1akbinYjrdGWNbHVpxjj5oaqUdojV/Tqfu80z6wzV6NeGolcWj3o6zI41FQGCi5mjU
lmw5rGtnNbEBy3FfHuI4N+5jZRYkt2ABfFDHMurZ2EvlAcWPWrnjQq2RU82PNlxDV9a7x6bMP4fR
YDrmyjLbhXWIx4mZSi2WjNO4aTijtLROphnMhlF6xQ6/c6WuS69oZldXZRgvu6oOZ6wEFrEmsHJ+
LDGQdA213jfo4OHDiAWbtBxZEwF/6frniFXhEGWr4dXNVs4TzO8StOfVNovCqNiy5YnbTcL4QZhQ
QKpmkV1XgtEe66UsvxViuFD+zj+2qx49WgWq4tyqql2r1hUGCXM+YcCWCFVLlLumWhSv0+XVz+n4
H3DaGa5kLLjCLPR+bhZGuN94mhwd9vOD3prrZId9Q/W5RLqoU9+5RspAiT5p4ztlqodvnSLMHH14
iOBxmCJAF7GdDrjDqkNViLqnWcAuVBWskQstHhIPrPXbRdDLWwvUrl8bg9TYedZzcIVzB2qhKq/U
Xpd3NU/BtW6248chgTpTCaEBFCS2bpY5F05dFoZPVqvr+7bSBofEQAx2RZHfrHWVXVtzo5DWrFan
xIAySBalRNmVI8nVUDNd9+kIAEIXehdhIJZmjX08fkyJKbxZBa+R+mQfrWv9Y8Qkxok+pE5rmcsH
DBTlQVEU2YvwDV3NFaaVjL8WNZJMUQBu3F3SdpXXwz92QnBaO0VOajdcuh9QcYjYVFG1GbE87f7/
BPnn3gq9/n/eW52+1H38tmH317zKj/05M5riHzIbJF2jB/hzIns9M9Jyo4f3Vytvo9/+a2YU/zBN
1AUWOlgedsQKfzfsFPEPDS+BZGnbWyArovaP9labHuKVxOXvvZW57ble9ek6eijZ2DRCIEtEliod
R5UZkleZJXuaA9MmYkZ2PNC512x1kT5JugWmTbgfCkAYc73vWcHFJP0G+bXBZlZ9kqTo2BXzpxbs
q2PKnxP1QaEgGKTDndwajT1KxUtYrI+CvDyDzXlE6sATC5FvFTvAU32tA1VKOqdTgAWG0Vbqtqs2
xULbW9cDdVDOgFkA2hjyOdYszDqdP8djizhPR63agiUcmHbzF4tPHFWUfEcoMb20q1UKxqv0KHc6
0C3aQ45uijud1jhv4X3ZjvcRftC407/NvfppEZMfgxUfF3mgZyTLH1MafQOV86E3v+YNWzZloWEC
FiQQB+MGaonbNSPbsvhhbvgUnanTSGzsrjAyTzXa+yqXHqNokiBVtT86Zbqvl+bQGXl2mKIE/9Nc
ItRr1shfrLGwk7jHDFTSGAH05C/NeC1KHJxM8Ox2kiDYSmLDbWpAGwK2Zcr+ghvCYZZzjKXFWhy0
HGrGqPd4kAndzPRrS8ikvZ4pgQB75inDGMrS96kNYU+EHPVRj1xDEDO9hoqRK5tZ7C/L0qM67HfR
krGJE3sysQChIZ8dexQslRI08NwD0InzKdb6ZNd0WSCS2Owu1jACnGu178SygutRvsUzGdecHhSK
vIYTzYqwQ78N/26cnLwWb8l2FJxaBmNj51HrmDDIvHS7N1UoNzs1o+8ILl5/iRGmI/yw/sz5/H9Z
bbAFKPznCcvBk9D+eL2T2/78nzOVov7xk4mAL4Jd3Gt7E7sxvBsKOY2WoWl/KrH+NVNpfxjbxg7b
EUdI6acU6197OKgJyOf+8krxr/9spmKefDVRoedGCIkGUsRCo8mMeKaPXkj5zQVjVJzOC4PCw8OR
uoC5nPS47AbxQgGEA++vg9FBNjmjoSz8Kcx8NTtWho5SaqYOuvk2QhihVbAkkv3q1r/Tq740yDY1
vxpkmQQpimlTOgm+1jWcsSwg70/mfxRm+9eNYw3hcG9pErfw7TDswboBO6+M9MK0YRLYNHmcppcv
XI303hckYXbTWJk2WwMP1uvL0SfWE3afiqMG2bXqhfs1qPaak7mc8i58PdJ7tw5OB0AdUUQgLG+f
5dWtY3celjOlZ2dyREd2Yge2jwu4B/u1szqLO18VmeBiw/mz0ET9531AB4eVX56L1+OeqVuiRknn
KuwA4uD01qmid8OH3z8U57aQn8/56yHOvq4FVGM7d/STJvT8NrNrgH3FFjR7cWFsuBdv5dviyp+P
x+vxtkt+dSsxqtJAYwPKeDOCDl93Gme2Rdbmer/uLGdwKQoQ6SDdJ+6lDLaLF7t9z68Gh7USWxmg
358vNX0T1iDBoUUfUBoVnOnj/+73d/bKifFUauY2nqB8YOmyx7G69Bpsj/m/j5q/3s/zjZVeSzL+
++1+Tp54F13LQXFd+7wOx+3SlufOh3b0KJ/ig37hTZfU995B3J/owCRJZd959g6KbYLOqk5lR8+h
6RXS0D6A3EoP4Dqgww6RHh3QWAOK0cwfkaV40yrCTMWWb+uCQZMr3+KWyTZhe0AfPcQmvFjqMaYW
BCg9mr93QAQRXafpp2XMAYi2ggFOpYT5t2gLzi9aKCBRZlvWM+sRVfwa1EReMIuysTMFml6iYDyH
w0TXZQAgYi4A0cQRItTQ8IAn3eLomZne5lSLbeBoRaBaOZ6wTSZVZoPhz5qIDGVO9iM0yf08Vdnm
w2g/0UFLfJLSQkdRihxEa93ACdxE4UQrEI7cmh9CQ/+qUBKbI3JzlrBaOdRSXFrp6aKHuO7wIt3l
7VzbmTKwjQub6rAANg1o9fY2JFSSJ2I1cikYlkgKxuRk5NIeEpjkjvUIGAWRQCoeEvS3AZvob4aJ
3gRNJT6SLvao69H9bnLpGvvmF9pl+7y1fCkUEJB2vjhgUkLJnwAFaS3yJSYhd8SweOiKXPKBkznr
qOy49R+XCD50t+l8VXH6si5teAz71uvGbj+aND1yM4QkoLpoDI7xMl5rVqh4/6MK4SDXgyXB0+y+
p0v/gpzC6Upp07w1+/8BBSRPsRHJ6PahGZfkIMA9GTbusiKqp0RJOfx3ldOa8VO3qqaT0O2oFcmy
OWaObqUU3wVVu/mfFu0dqRWC5ID36W09pZeKnOFLoy+JXVb0lvtxuJQr9+5agECcMjVbEImj0ds5
5N8ffpWNm5LPYm4fCg20BYolQiXYAruQ5RddqlH/ciky19RvFxdudJd12TVc9YVZ/O2x6ucsQOHK
ZL+iUNhCov72Q2WcdsbJol0TfpZu2etqXrJTOVB4ptt6eX4IvylO4cKCvbBAydvycDb9vB5YOquZ
N12ZIsMCFzE44ZUMOdw3A9WR7OiuOKQ3KBSfu5PoTu56mL2IxXnYtVfmpat/Z5l88yHOvpJGU6Kw
brj64UDSWXK/rSnk09rjYfmGvcyRd92fBYj/uDC/syF4M+LZwixHuYIGq9YQe70slWKneeb2S37h
7l4a5WxtBg0RTwSFajzfz5LszRzYRO1CBMyFJ0c6W4+BNFpi1fIFlswktXGfxjcpQqWyub/wiFKS
+O2TcvaIDlMroT4B9wEHI7mWXyQXqNAuOfDSB+a3eDe/UPN0tj3HxefjnWXq9bclnz2kVKKMsQgZ
uvO0Z9Wrgvw4OxhKby5vMX6mhfzyQsiSiYlE00hpP1uP84wwZ+IPNAdcb+MNO+2hPeW37anZZR8U
fwgiD077SxLUL98iT3CyfePWx9abPdmdPdEt/MRVbn9/69/ZImx71r8/0vbNvNr1RMSB1CsOD6fv
5qBYpF0364GOosgckc+iVBqGXYU54fejvvtSvhr17PtW8H8UWciohvHUg65qowu78l8HgH+hg39l
BwJt4DwHlQ1JvJ0G2fnQSpq+T+bn31+A9OvcRkFM42sEwMFZ8+fu59V9q/S1NnNtVh3KpoUX7aDk
cASEWqscFpfZ1L80m75zpmFEehZ0NDAcKeemXMig6yzNvPDCbvUNvwnYF6t2ei274g4RxYXre+8G
bgJ9iwa8SvvrbNqUjTDse3FUt60/oK/t+hRbfUCisasdpgAv9i7twN8dUsJkBZ2Ef/Rtxnt1S7Vi
gyajKHC6/Fu6PBXthVT4d/9+7AgUOXWFA/zZJW2I6VyLB5yl3Z1lPObUqS7ctG2uePt+W5tkaHNK
IligG/32ChItHZvJDLdj5+JxHUF7nHzdzw+Xlph3DiuMRBkEtwRiHLYab0fK1YJzUqwhbTnUJ8Pf
9vPRafEVBw5XcOmLuTja2SQB2Ffsw5rR1LvJo3p4VQSZIw92t1ePkVt8vXAbfz0Gvr24X2YHUigi
QULYHqh3ozu7MLdusiv9+3pPrMLoTK7isVPCi37pBPrOI6LQ5tuKR4ZO+sbZI6Kh5x3Z3qFRjK+m
8IOU/vj9pf1cTc6fEENBhsDkgwHt/LXiQJEjLlsRptmTpzZO65qB7G1n2/SlPGrXSmAE4U5+Zjvk
owhNau/CB3jv3mKK4VxmAIrl6Xn74MhDmyqCwsTYc18LFAD7hbKF5nN6CWnz28rHmQ9T7Ptrc5f5
25pLyakOtD3evTtSRC/M0+/sEcEMvPo8Z49WAfDWbHPueO+ObnM/edkX1SndsbfhZXDYcfOPtBOd
1pZ32xaxfQq95Wt14Yn7dRGEV8RSAaJl+3bP36Zp2Y6HKOMcIkP8LsgCmAO+uEuD39/8nx7d198+
LiQs3ZioIatyRji/+e2oDOqCwdcZ2Ay37rbkI0+3yw+ywLXOTrfXaBmyeFxKLzy/wPOBz+5ymgAl
HEiVcUa/3XcB6e9cYOFfnJbOV8Xzcc7e3EHrIK2ZXCAWqX3Bc8R+yqBs08Pdt7fqW3rh+Tl/YbcB
VY03lrWYqf18GV47GWM0hEhnLI1vvVLPeJHAUP7+e3vv7r0eRH77zkhWKKkR8gAej2hXHPodgRE+
54YL69Mv0+zPiwGqS32UpRfgwttxdKMyG5kAAGc5bHVE4OJ0nJyFFQToReJfune/7GG28TTVpIDN
k69zH8/Gw8+BwnciFsIZ3fqxuu84FGZXnSv6OlCJ4NLzfyblo4x/NuBZyQuGxyYkxYJqPs2cBWu/
LG3qMFfbUbTcqQ9AmCgsWnugYV8av77qjvKFstT5iebnJ+BiZajGhiyeB6n/u/ogWqjet6qDTvlh
VJuXmnLE7x+b86l2G0sXmVAwNG617rOX7t8VCG2LJW2TVrfbrfpQNPKXJl0yN9sqE78f871niFcB
VoWs0AZljn/7nQ7lmNeKgCWq8xZPd1IAma5qEz7ALlF4HIpL423PyNmU9ma87QV9tWkbl6iMhxR0
rvl5dkWP7NXU3SrfkmbjB9g3Pux6X72UDo396pdx4VBQDYaQIdPOOb9OIO9xPYSQlq1U+ohl7Hbt
zfuhNz4SfOTPpubzBxxpmUu7reaHLu+eRkEUcSUY/Z2mCeJxxi/ZriuVOnl0EkUUbiIiAcheKz5F
a/V5EBHOTND8E50ixTIek7b/KAlAWyKQOPOybFJ8xZUjWDbhaiHzp+wX6ISXOApgfrmQ5k+h0Qk4
YJp7iawMQai+4/TZ97q4AL3srnu22H40xDMK/Oqo1GV8kMNq3JEEJt9ESUaDs2jwYGTG+nFBzeIB
hl1ggnVPUlX/aNcuseMBJJg4ZNckeYXeqBmtUye4gypNB07VQ2tO5ZM1Wk+jTktUnFvrqpraitJl
sRMh/iKVmhyT4AyE2+M30vk2ld64AEGFN2PkDkWuXW7Vim2QeGBXBoHZC4FpAVggzsdZ1PgkX80f
y0q0rokyCEEgxbvYMPwuLB9Xg4Ns3jQ2No/vuUSuitDM+xXcED6gdoFdCuilS+K7aplo/uZKfSXL
0WOoLAGORMkVBpX2c41P9/evyK9PrEVlDmMyPSidndjZLJtmnVTyy+ro3Vc5ikEmfx2ml9+P8c5K
/3aQsyUjzrUwHioGQaE5eRgkBhu9pJNR1kZUaYs++izVrp3Qay6+kr8uwm/HPpsC5KFPSzKY6D1R
qd7LHhLnrZIC2NkIZFfFwHmxF/Xe2/j6np7NAiBZyfvE6uQIQrxP4uJZxr+ShC9j33+LGnn/+7t7
abSzdQtTyMS+kQscjb1e3ys89qr5wbSCfjGD3w/1znz69maeLVktNLtqSBlr9qPdgP+M2a0/rI7i
zE84cy6Vo37darwdbrv0V9PpKqpEDG3DiQfNzw5J0HPgvrwTvTTM2dIkzutgVts7EEnJjQAbuaMR
00HgQqqVx3dLa96rwvOFW7m9WG+Xiu3aNiDoJsWWfwojX11b22pSaFQ8JC1sbEoKqPA+hg+zJ30Q
dxerJdsL9rvBzq7QlJZMBlfGfO1qFq3L3A9ZB016Gf9d6/LSeNsdf3VxKvjsMjIZL90nO1NzU193
dZst404VnMu1ddRV789jf99O/axwKegSTBbyqsAUt59Rln9Ke1PFWTtg/StKTIuVDg2mFFe7VjrQ
vokKSET42o8owOWGOV9eOt3LlwwyshoYYhiADD5MYXaXkRxUgiEiDKnPvYI3YI+uP7spy2m+s6bJ
9LQO83G9GtTyyerc0nt2tSmS86Z/TIXyKGC2ullzmOoNvO17K8uO0wqqShvV1Bu7JsB9xV8SDztJ
A0Nfr+nnWl/vO033dZW42Vj3ephr9PCZnk1wCCigMqRE1mGM1btUHaB20wSz1Oy+0JRdvkZXyJN8
3FLHWLY+Q/NMd8og+kav7bo0OdUTfkag/eSWUS4vSrvHgutu0bYkV4CMituoua1X1htCXuPdKC7G
Hj9pdi2lNBAjPuy+VFRvHQv9JJtm42WTXO6INouDKURLG3eTuMNDA8WGYN3bxDDbK1pYXwGTX/cD
CQRtoy2+IBANGY/i/ZCK020pJ6O3LtN0CLVe8EqVlIUez7/TV7hZ1VLfC6tFRNN4q1XQ9WPVrHdq
hyQuSy0zKDWM4X2Gw1HKsmVndomHg8mwofRg0qPnl27NP4MuoEw3sC0nd6bm5uKf32dbw7DYWof1
1kQkurZ3Flnv7WQoV1gwa3VIt7ZjtjUgiZaiBENPkk7uvtialGSgraSZ0bgk5iMYJuvrJDD7Vltz
k+Qn4ZAoIMPlrfUpDBt8wqwSf8bM+qQmkj9tbdJha5hqdE77kZpSixrMl8iLcyOhxiK9tVqrIvSm
ZSUsgIJ4FhGaNenHwsDeUG3d2Wzr06ZpZvKNtmQP0r8lCRKgRPgslxje6se0Ub5ZogYBvQ9bJ4lA
Yw/p7diNR61Q1kDZesLpLCMu0GNiNEtazxPJyKjYItJHzTJ28kZ5QZH2MojCbcS79qlG8kN8KVFj
5jSfpiapTtHWjO62trRgVS/W1qg2t5Z1Se8akOv3tjAfh62jXVXsqsK695knfhAnhUJQJy5QUHJP
C7X6O67/yiHix1PL+rA5pQHbHExytIWi+2LCPG4g5R0KCOMkkvvWNHyep8KxiCqALHLseAyGxAqk
MH+eiY0r4AqWVewL+neMU3bXJe6sVfzYCOx88td8Phja4pST4vUWOSp158nJc1vPO1UKHYra/Ofq
5BhBDJNmmZXtswR6n6JeYa8JZlhn7RAS/Ajpb1m8YpB2lYiT3rIeSl7YAbpGvoiPOekgQTsTEhxF
V4oak9OifS9j4ZjMfKa83TVa6y6l4hXm/SqvqW1EH9ueWOXmRuyNzzCqgqFpKtuaqZfMJSLLjM4t
SbaGKYCHVZc9CWc+DuVjz2/WevGh1kwEAa0fqiZhZN0zHtEPpbBch5HkqsMAq3G97UYWAJ7BJRJ8
DIKYute7JIF3X5GqEj2WNb+thvsYD7eafmtC1AiTcaQhAv2+zAgPFg8xWhuxm5kYzeM6FZKPZ9pX
E2tHVs1eJKRlHB7M2NqtvexbGruUEcB9PvCUfQbw4mb0f1TeDhIHcSUWd1kxtoRnWFhPCuUga0iw
yTlsu0+J9rXppUPXdcRlv4jCx2xKHS25Z/catJC3CDz2p+LBSAyIG8jw0eivY0QEA5iWpWO/V7hC
jA8WwViBaT2Fg6JPX6yW8AejmHlSn+I+DaqKfDk43Ajun9uJUr+Yuqr5vDacP3AXQ0PtyVUZ1cUu
Qh0cJhs7k5NFWwJ72lymfRIgQgU9ojGrko4IkEKfuAaolRyt/X5UZHs1JQBORP+y5bWIS5A55pvs
AtJklxqJo8u3snpr6nWgT+VXvik3XrE5LhlFwPoTwRMwhM1ol8XTCe6XSGUwBkn8EDfFlbBxgxH5
6uYP/vbJS5X1U5qw1RaMyGYm4ug7z5+kLL4xeoXIDBPcbFrnBIlMUC20shNxQFbmsa/VZEc4Q7Sj
M4FGvoh6f+mhXCiDZZ1WZTFuCHHOHE0OZVIcZSI1ZD15As7KyVcnoKSTM3zeYdO7bDoKN4ulF2XG
cp903XHAL20O2S2CeT7pCtthIc/ZyzA0YlCOhXuF1MlHYnqnx7Tq2puR/Mnrokqw6xLdV9zg+EXN
qxB2jfLFKPwQg4bNuVInKQL0AKk2wSBnjYftAP+/kPQACvqHXNK/dsPypEotfI+s24Xheg05K7qd
muZm7PlxWGq6C1fjBtYWCSelQkx46CfLGMRmerX2sLsGfVcLBiniQniTG8aXJQqfi3B4GOQwt3Ny
7cj4LfbVqB01S7rOBXMXFvlLGMFi6ER0cLejGeoe5IUPmR75JOEQ1Efik6zkO3lAgGEZLCLEVDlq
E/ONqdV1bWn7dlAmMm+M7wCyLTdccbeTVbgbhuYl1Mqe/GaRXDph8eWcnxIncd9J0SNfqUg2aXRL
XKCXsHzUZXY06ulIYDc0My1GJJLEMs9se522rLJxuY4BYGZpp67a3mz7l3YSAj1RDlSpIvhwkC8k
oSEo2gQRVVOkncJ9YpY7fZQhn8q7mPBXYJihl2VZUJFLTh7Mjijk7BRDWRjD6qhGDZmcSfo9kZeS
A7vFO2o+iIP0KenTD9Fk2ThTPojrBros2g9zssHIox/Z/6LuzHIrR7JsOyIrsG8+i7x9J+mqdf0Q
klzOnjT2zWxqLDWxtxiZ9Spc4Zle+VHAewFkIAF3BXV5SbNj5+y9duW8TLF1GVTlURv1Q5nNp7lP
vpNiDzA77lhR0vlzCKwP05wyr56JcrZ5epOKP+/SYu2U0VpqKNX7Ir5NjKoBaQ1yiagpms8VXnmh
orMuzZVRw78iGwNXi6U8CVs/BaDrvL5E8QdpyTf68qHCEf1HHVGOd6oeqns5OcAPQNv2VrE2q/ax
DQOiQ6stwMMd0Y93ai9Lr5ztGZtdsW8cjQAA+wPM9KbgCRvL6MqA56xihIaOfOZvvzfCvUYwn4eh
2QDROjNfe9bc5KA15T4dkwvmdj/W3IfUlI4fOOpDrDrv3QTbYOjalwpjFa9Ea3sJwMCdawcE56n9
kxRUTWEBtDlUk73mIDedzeaiZzyb0pwcr1HjPRYlqEr9OTPYKOf0MUvTb8OkbaeRDTaHjVX06Ma6
/DMUzhX+zug7Uv1g836wcr7dMhW2z28V0bKQZ1WjVzTVJCXiR3puuiXX1p1ex2Z6kINOJBSR2da0
ITEWxZNI1sUIyatIoF9pE+byzCmfkrhe8SAAWxjhLPEgjoP4LJz5Pu/sYRXn9YUo7Q+SfM/ZSH+F
1OKSxDD3kCv5d0UZD64Vkz8NJYwIkIGgx/DQRvBidf3AC3EYHcJnAxv0qZAslGz5pA4nktXbeAdr
9tmzLCHy73y91NmYqvmIwO9kDB16+dzZzE68qideHlWAVjDw0rsL+yEad5aVP2YJYVxp1B1V0Zzt
ElSCyM6p/YNUZihrpnwg5WUXEyLmm5Xee67UOL47G7vu3tXKfnKU8CPC6M52rrBo6eKJAHmMX9l0
6Ef95A7lOQorPxnsV5PdN630T7K7BDZ38zNQpremS14HMjU9OMuqB+fhUR+iGL9WfC6XKsEVxX3V
pX5kObciD48yitNV0prZrmohCS6w5rqzbLJ508oLa20f2ITvEo9ABK3MZrJOuqeETUV0xaYeXFhP
413dR7dGnbwWXfZoODUGidTdQSA6alm6zhV9lcXWQqBjf9eahkaX880ul1i0CjOxSTZeoT6zmRQb
0jSJu8jNJ4bvrWe2qELmZPCacTrDxXmwm3H2ImltRyPflBAQFep8Lyvg1JXLe04AFEv9qSjExoSe
wJZP6zUrjhPGGqd3bhRH2QPwpEFr1jWAO3KUyqkP/V6pN5GK0obydu6DXaL3LxwF3iczRreobtKi
4SRW7sLSwtPWPre2+8xceqWS26N15bGKs5u20l6NATy37mQJ+1f0EiU9bDUyPmEWiG0FGrPsdAQ8
U7DBuNKvUou6YSyOFagItYv2g6Lf6Fb3USdm4fOeFX6U6sQWKYbjxfCSCD76EU1hvCUI6sUpJjDR
7QYL5MYoOpb1gL464Qtsrz2/7iiHeFdyy/2FD3TRJvENtaivts2FbEGLFPdtJcS32Ii+JeB13EH9
jNPY8nqnBXXvYNXhcyeQWchMOEDPPCjF4KJzrIINwDoQlnKoEEUC6y/Uprzgm0KuWDobo023stef
+tJ8ndThoRpz8IFRfHEq8xmhpoBPnwNXaEEvDUH+QHZcflQC9VPja/QYXG3iODupDXJBicOoYGlJ
GgrPoC7um9pkXOtUJV5B0dDHiPuL1SLK6Lsp2gnh3JFu7RCyvkDJZJMT+xS/p0FVbKRCgdQUvK1g
qeYVPqb6BJvs2xR22j7vq4nHecY4GiUFtlR+HG2GvDFjJq6cHOCj8Z4h3QvjH+TDPrNqPufSPRNJ
iEm8ss+Kk2zUDtFDksRXLQ5fQ5g9GdKFlV3Vmz4n1n7QunNqkpFt585jqukNFkVY8BG59Vurix3M
Ps21s8ttXDknhU9oq3G0HRN5GwbR1o3GwE9iCszCcG8oPrckxQNnqcSd0rRH9Lr6OlHC+M3MeRQJ
6pZXctMA2yrKUkeN8ysZnGwyRnU1Jbg1sPyROxu7wRGgGs0Bk3pGkaq0DNz7ARI0AGq9BUU/7lpz
ioFEF6BjO77jLhHobSGc0tNcawOYkZEzN8C9rTb0AL9gT03zC3b429Cwu7UuHBBl2ZPBFpKOyi4e
HIIBqqtIrGuLeVTLi9toTHf4R1+AkbieqYlpRfbs22RQrMa2CVqxKO9gga9DWKuV1V3tnuQIo9kp
TvDR9g5bpR76Wsq8DpbvXu3UuySCwVIoDjF+1SErUC9HityqwI88kgFJjEvvM7PdysiW7FEpuVG2
/eqo1S0ZjSnsl/gGnzEpVirByL3EwqWQMF515ggzpziwTJ6KBiD51EGFMV4GzKTeZGsUCnqQe87o
Kp6b9m9GqV4GN3ozwnIfmN2WFdWPZuscLoc+BQZjEer+XKd3faFDieN4URjRjaNX+zEb931bb41s
PPVzeltId60a9aZVQBORU76PMul6gY4ugeLxAUvts5qWd5noz1i0QtakYbHyvhdZe5raaN+Y7TWT
QMvxGhVU+xPTacFblc3aKWg4RtmQLJPmrnL7baLjVw0BJ4QANGVr3sJ3v8TOvJlgMWRpdXLgDFjs
oB6+W1bSOX917ebK6XyFpiKD9BaU21RibDVAVPW9u+ks/cMJzed47DCBJJB4m4Kwwgzo4Lj0EgwO
Kj6CYta7gTtSKnJvOnQ/eleFhymTeD3U9o/McXaWMG4hFrw1zKmIMK6Z56nEwgFq0jE8Uzo0eRJc
Z2y1mBLzcl1NzKcgI7v7sERfN9bGJ8MaiC7uSSpa/1wvn4cKKwNIB/FlLkW0Fl0aekFlvHd5052z
mWjEcGoOZVdWL2qCarFbZkw2r/uaAPgLLh60oYSIeyZ8CBk2j/XcTSvZxxz8xkCDmcDoL9NzAFQR
A610GW2py5DLNWixJMsKanTFuIaqFGzKoLqQuQhRUin2s1Z/VxibjWlzDQpNHB1pBO+VxrnXWiZt
KF/ZbZbpW7TM4TJZT5Ch3AeTXTpiVOcE7TFidNczwgOCLH8zRPoHcwHMaUCQDayxX7qvE8RvIFP0
ewff/DDW1Va9WB7W7x1Q/M1vVTK/bJ1jhkP8B7yA1uvP3WW9bEjilATaxrU3fogb5yA8FlEMKgBs
fYJm/H5XrerKR7bCVMn+9jutwC+azZqmKKoGg2fhln+ZKdV0sxwtcHnwiu+J3Ffud6343XzgF9dY
EAxMzBnKAVP90kK34oITIdmI3FJUZqd0XX4u7rrSJ4nvllVnPWqbbvevDyUM28bVjJRTRej45c5O
hioLsnKXiyo+rmHEPxmT62Ff/1b+8Au9BS6xP13ry1AwjIphGm1Iw8ZW7g2/zL35mG6HjQEI7IEu
5Sp//uef7hdjHrpuNoEBjgm1/qvAI7H1Vg10Ljhu+lOxybf4OfbZwd7/88v8RZoKbQMGOnZMlIjo
Vr76IftQ02dHdot1ikz6b83W2VNP+Ppb8nvl4y9eBVLCXEyEgDps56ubQQWtKucAiVFxQpPOZ2o2
izZc+v8Da98vhjq4BzVmxYvx0v6qf69haAYQFRaBjP6HNlzZz/6MV6H2SV75zZLyiy/rp4t9mWqK
0EaZNxigcA76Rt+JdbjHEf97ldHyqn6ZjHEdFIgoYFi7/sgS+NOkyp2pSrscd1S/0TfzPti7+b5T
jkNzsyjNy82wm7Ni9Zsn5BcjWxAqqktrjGcFzPfPC1hGRyuPHKRNxnl8gSS7qg7Fff9u7ZUb5SO6
6n67je6Sx9+p23+1THPdRXaEvG/R/v58XUxmyC07JE6LUxce/s2ymuhnd9tvlWf39JtP+avnhTfc
JpiRyAftqxqtzw0nimbGqstiAkTOqx4XwyTJQCv5+LsR5zJT/+l7dBdG1vJ0siorSDl//mhJoU2B
m7izX1nIwC3pGfSifvOB/vK1cQ3A7jgVDOItrK8jW7fqra7NscIN/rxpLubJ3CWbxTY0nCyveyHv
F00mbjfzN+/CH9agnz+cyl5goKEG8sej+mW/GazErk2dZdnYtvv0sCzKcC3RZP5WsvjXj/jzlb5I
F6qhJqvV4krKQV2d9Z3hZ4z4Xb9dq+tkbfo+0NHt7971v353P1/0y7tu0VIXc81Fi/ZZyW+GMfjd
N/eXtxwp659v4BfdglX1+qwrXAHUC5LteB3A0ThST/GRjGOw1uVvrvjL+8iqYlngkzC/ffnG6Mom
ulJxwZSWihOdo/mqg9Ku1V2sv/3zx/IPIeTXp4O3TMEMYWgOz/7Pj34+N4oZ5y2tTD98sxAQ6hsc
jMeUJsYx334suK9V4BWHgknlSV+nN8b1n/8GfylVuLvYZhQXlwL/++psCzPhtsGyk0fJa028el3e
xuXv6qHlU3z9lIgzkc4sbgL96+4dG8YIAn6efI7K1YA82ma0YiDRFNfYt++0l/ZifViaZ+z+XhX9
L7AobuRncd/Wn5/t+U1+jen9fxA1hgzkHxMp/r34XtY1D+N/x5vy9/9GpFDBEuKfJG/XADxBgUpd
8vdg039DO77wKIwlKAzgGE/+34kUhkaw6R/2oP8Ci/1fdg5/RCTAUun+kcS7AMf+FS7hH+eNPz8s
lCmksxGrupgKlo3h51dCcwvRot9IvEqcxixYwFu4DCxDN7ZlZEO/b3oS7uOi9GcFFWhTI+owm4Mt
+vgumMW2twH+Jw0wK9M6UDSUl6CSJwIGVa+WFgj+TKwnA+55GB7h9koY1YTlgCezaZh5uaTtyzGP
aHZTW9C0BmBUcz7HyQgZfq6cDdRG1N9jD6CrftX7+t2dL+QTPfViugskCiQbxQCoroFTFPHZTNJL
xUh3WnIJBsb4WZEyTzBH5Y60hO+1Gr8KgxQ9y4BLQz9+qD+qcjgNyVaxkztm+voGh/Rd37UIHKr6
qDq58CsScIYWJquldpd5SD4DFxteSSRQCXnYlHrp9ZmwzqDV12Q4CpQJg7KMaYGnacyyue3Aiwn0
SUVnrwNnhMNRvKfCEVtD9PludKZrVnxXyj456bCSB7SWa3dgV1YtcZzw1wXZI6QZ5RLSRN/k6pR4
tEbQen0fg7DALspyOYbwu5KclaULVulASqpqHDls7mqbIRQtu2JNINK6DRp6O4CVW3KJ1rGtP8XO
Q92YwUpyu4jpzrc2+NkqVsqrO5e36qMa1z+CVDwXoI7XVQLZ2Z7Gzm9i80cX1DTbpnJfk+ztJ90Y
+xXp0jSGhp1batkumTu66Uh6ZS5nMi+d4m/S939pwfk1rvAnHOr/jHv4/xM0dRGO/uMFaV//538U
f16O1OXv/21BshZiIcE2NlCsBYy7hCb/bUEySN8xOUBTt0HtwhvB7vVfiByXZUwzOKPhW+Snlyig
vyNyNJOfWoCJBg4VZi7oYv+FBYlwZK7/5+2LYzxjcKT2IMWW//OX4zzymkyB6r8u6qL22qk0d+Eg
Z2bEtjGtZs7c64aUqUNgxSHwkkCpt7MNyCGNw3FrVAUepV4z+8ey18sHdNYVBnl3HMhTaPJQp0hT
G0Z3oTuRhJh31zC15borW/CozK32gXSnjanO82WijkQM35n1bdbY4IxHJfpupFCyUU3Qwl0Q2ZEl
nEOGIXVrIKPYFUuuPRpm5iw1C1g+D4afNwVFBTb7b/kc6WenihCeFW32wdhruJ077iwqjjleVZNe
3Q+tFWzNyB4QT4n+2mtBs6mUTHkQReuuZhXF2ZEB/fgjVCMV7VZrUmRHmVKZ51AK3b7YloQ0T585
WgaV+gR2upfRWxJZgeHTWptZamammQ6vOsivtNJGYHpGQ/Fl5hlCjCl3oaRVLeR3Ly20TDyHeRoF
9ClzJVlDnp/rzeTMsXhRZtqtAF5ya4kTtXVo0dhC803YF+pbY2l9vyGRWltaraJm+MUQH2l3p5Ln
7mvzENRrfCvZjxDR+QBjWq2RHUPTUB6qKtUIvUgl/zhEB/W2uzOUtk2vPRqa4dNoZMRYcI7MyVpF
SB2MVWY2SV6x8FVp+mTbBaYbI3IMeIZ6NOSO61m6pBZKZB6SW5QndU/AQy/blQIlCaZJHdX2pdYU
ktSiPu8ZP5sAoA2vKxTxObmNWfebIS4p+dFYpXKox3U3ja2znd3I6A/VUIQmASBmOt/qbp2CDTIc
ZzonMk71/IoQMKQnj14dFpBnVyOyMono0Yy8xjRLXfKoBLlCS33sU1RtbpWI/BK2ZHegXEuAi/kj
nVKSYckBGbmaU6EfG+yCgNMYy4C96mVVz2/CmlzBSLoZGrSrBmKUZ8T5lvOdgb2u0ZGf4hzwZmW7
qfIaMPJyVnpl0hY28Zf0WB60HPUW6pAmH77NQVN3a8eMhAQ2XGTpLgdJj67RAo8mT0RkT8ntGKQR
8eBR79bPDJZBsQPvcpUHRzcB6fp6QZbt5+z0GSkLrSWN9mxYaTa2GAdUJvfQ8QiSI2ko6BX7Y5zD
imjkQh2gPFn10AU3udmF5kkLxmK8N0VdC7nqclUf7ybSR6oPHFyETRFAUyTdR9ETU8M72Kbtvqeq
2QbDVPmWLIowB44cFtX3wqyNgelzoSTTrqhNDQGiKI3sJnMBFr0FloNAUBsUbkXSlNduIIUp9jtB
qPHjIg0aHkVOlt+VhCOpH/vJCZt1THsOEWlThkhrEG2lZCV6RorA6T1rW9AxTGJV4XzrRaiWR+YZ
moUox6g65BBDHbSPDg8Sj4Xm9NXSJEcATdxEQnP9Ls5ml4omiCK7fkNxILUAJV6pGhem20ocHROr
cdvoUjid2iFmtAX3W7CV82YoDCbCQBQk9hXJYK6blNg8lD9M2TTO4GaSDQwWALtKaphWDg5pSK4M
Uw4lOuNZc1Xmk9uu+QSh/hJLZl4eJzSA1ETCDzHsdNR1qUsEO1WNhQCS+UH3XYR5Bad1dDvlQTGh
eto+eJ5E3elaMzkpY8gqjbaRVZHjtjBg9EHzy0obwB3W8JgnxIxDboolCrppY/7MzopiH1fwGG/I
bIvUQxsKy2C43RfSIfxCUTQ+d2N0KaNsMSpyEjdp57SkJSqx3jAdAiOzrtqeyXYXKX24HaUudWqU
zJbPYWVAf/HqvIXZGJbqPmUwESsrbI8OeTUIcka+X6skVgdhWlhjSbS6DCxgYBImQd6QPjJs1bQq
ssi1zgdxniCVJaGf6WldENytlDNqW0uwWhFTG7Y0bEs9YFFOwzR1IoKr3La/UZrSjp9n0NVEPjWE
vQXCGfe20N3Uk8NkhvtaymTcp7OVWkejyJm4630xi0cN6kJ5KCo3xpGmtXqnUcvOotjmbP8o7ZoG
L/g5qqZkYr8EOvstGzR3nfe2MKE6EqKwCUc7ndaTCRvyKSdJcf5miSofr5VhpMhg0UJM+8FttPBK
4lmf7glRIgGsq41O31WKkeC9Ay2ZPPWKKcdPmVhJicshHS3nHKohYSA8TryWKuLmfq10s5gnL+mC
ZStMR1c7ZCyUpc8anxPSabptSuyn0YORrcl60HdhTQTeTZx0GJnA6RqCHLK+Np95msP6SBiXUhyM
IeuTzahRqvqFxHB1EwWqUPdGHofpCyLFEBOTlcRa4xF2YM+HIiDUfjf3sRqfTKBQ1r4p40wcFJK3
NBQQhph6VmspDZ9xjSBQvdBlj1jUIQc41MYGZmYUfhKyIW4jkqxdb6hKuyDPgPzJdh6Dz6DKep72
GI56V2jmtgkilBR9wYo7APjdBWh5H2NEKqhbSQNeqaNWntWEZePUymwRdZHHs26IkmCEnLkdkQMD
2gEQTPq+601xl4zL81+IqF7R9Moe9XBqeWI5CxC9FgXXsaoL1EUzpPh6qBiaGVmOkp6JYX10q5wb
pSzBF3EzFm8WoA5ta7czodCZNtTULIh7SNliwFYP9NESjVMUhVspQXa2OXpQLYJI1Nn2Ar1ELKT5
ldSMdTbm7UNiN86ecbDtja3IDjyJZUivsTLvixqF8cHoLYdcOiQ17g4x9KRsEQFkp7yqxgdnomTd
E03RLkJquche7NQpuBtatcrqErlhUCfKmXpiILE5qfVnERrQhu2xD9SVZDEwONEorvJYGLkWbcKp
nH44k6rvZcEbuhrHXr2WsZKj2ktEfDGKOdg3SovKuo+tF9cRLVJaTblAWRs/TK2bbmtDKJuMGOqz
qfeB3+IpRIkx9/u+xxq4ZuxsrDqTDxNTqVxGolJZ0prE8txKmIfELgtOo8Z0RwWnXVS9t3Ysf2jk
0jHbKQJI6brLLUI14pzQqTCNnm2+lK1lD+NWmipeenNIVpnR9tt0nuSmyVJtQ2gUv7t0EdNYZDgJ
9KCWIAJL5MBh+IV2akH6ig4l24D1WmhX2WbJoY4r59YJ3eCJHLPkqDeIekaSHltsUHa1DcjCuCvk
PIirWfNvKPRWwF5hUlO3z2wYtnjpQtx7QNiysAQIpg8UJiV41rvZblThZ04d/khLh1c8U1qnxMMH
bajcJRaiJJK8UBNmOLDeJ8u4xFaPmhZZ+n3D3vswWbPyPoxJpZAuaBL3qPT4Lsrl3etzja/aMO5K
Nr3t0BPylDsNrnf2q6PUiDx/aHU9JHXA5OTvYCRZiXGY1wSCqxsrNx1yttOmXWmJqWzKLmOv7ScT
uEZbDecMlvV2tLTxVc+FtW3KRWwv0ihfQwVuHtEdcdhVKtIpPLVz3qo8b7wgdewTKI1mhUj/A/5f
xaIkMM3OE5IuFbkBtUvkt7WwZq9WoJRXeVmu1Ek3fD1zLzFSFpwOE3cjyj9FVHyvytDeDiPRbm0V
JC+hodKZjNXyBhlgg2ylDX7YujDPeGr4XAVCYUQjNAhywGCrWsuSW7XXh00ed4J0dEsiUy6ntZYn
79FoDjepJl0icSLX3lpIPv0hNvq9IHaIJMamR19WUmD3hYLkjLyeQAwPxpg/UmXnt6lUsqdaCHuP
pwV5YVuylYkpJM0OVXczL3zjN8ttbd/Ny/s0pedStcGhmsAlD8sTgMD50xTuK8pVWzzJKRFbAqVx
+RrjiBGPqAbip3RvMOtXK2j3BFL5NYpUdHNxtLYCUhBzfXps1WbVynrXJ8NTVbtyM6iA8voxsF7s
AeKLmhUGkq66uRcsRK+ZKAQREMEj2RMZXnHMPDj+9Act5jeaI2nfImuJdqlbztfOnNMdAaniMXD0
wDPNOcRmoPSsmKU4cZB2T7VjJNuMEfSazu43tZkfmDnfN2qK5TVU3RUZyRunWOqRZLyQhbof5nRr
VaJEwxB/p6Q4BEL70MP+aVA4SVntfRSX17a0XxrqHILsW9agl5D/gNsUZNDVfP5Bx2mTK80VU4iP
Uei1dNT3InLvaox+nqMS6hNEKzpQt4nCbz1/SiluE9W9RPO4MppixVK4qjGXYRkxfyRJ56fGW0yI
Wcl2iyrn4BjKY268JxF5XXN65XSPPPZ5du0Xuxjek0Z5RLX3ysu3qaLMD2oWT2DLZXg3kT4dDC9J
xL5cxtexli8UjFBJlIi6dvLsSfGc4JIFpxo5mTDfGpa7UMM2r6w099I231QH6r6Acl14Y3Yb2hP6
xB967qwyCu2NyK1drZ7rCluSax9E8JHG24oYWtuEeNgKWBRTtZWVfk9ldaFUQ3sZAhlySOFSII2J
/BuBmrpHqslrmolNu8SJW0W45o2lnSYe0zy+nSr1rbCbVTgaT6pOiypscmD67jnRtY3gSBR26Vtc
6tWKeINsaxpx5mtuf7AjcVtb9RXu44FVnXUc+4RmxJz4scZlubZXWvXGUcMnUgK+1QkiQ6WtTglc
bwKenpzauFSzFR0dBSV65+ZLlZm9WYHyFo0a7VX3ZUjTNUF51EIsHqiM497yOyLJAvS+MuNhwxPc
Zw+xLPc9qWaywaYGuLH7ZkX3hap7smo5mdwqY7ahG+nNZDfivcB0MxQ6dpOXVE+5r2XiR6VGiwAm
U0ZdOzmHoCb+VLG/63qzyYXBaZCOLc7wtN1FTcDdug8QSgYFohwqntB9yxXOfIYvLMuzrDd0k3ih
HK+MS3LLsGAvkWlze0uMnpeUt9kE1taApTvVpEClPwpqEPo0p74OOYSKg+zVjVJmq1q/H6olT+22
of5Iq/ex2jTyobefpdjj6btnXnuqmn41a5+tFt2rSo1rmIc4Iqkup/xJCbwNBBrZ6keMxi1OEPyo
7VicS6dfBWkXeHP7pA98viEtdqkU8VqmRuBjFWxIcP2o0DfxRWAdmAANu7Ldi6S8EkY2TP26HV0E
fB23c94NmABGTqrzaJ5n/Um4FnG8xt4JOlTYa0s1Cd0hdaeOhOLlGd87e9YMmWey3md1XruRei8n
Bm3JwzwqqxRgWu7+GAywNWnCRcbSl0OyK6mYIpfGUzHvlMTeTcQ45ClmGDJqrlYTDI8W+zZXqdah
ek6IFOoDAhATil2HXFxPV1NeQjJETjElDG755zTYmLq8qgM2mc5Ft6YdtJReddtj/fweFj/Utt1Q
m6/I6lqbCtkgbXJJx72KtN0ap53R3UJOXZY2OEM2ET9sbTBo0ym7TmG4Vp1+lza96vVjfDS0ZBV2
zT4tl1M3GIB5iNZaCqgDzeDSHR5ZTYgqRK2WokcsNWTRjZ9yOnBr6PRlgypwMn7IxVZl4u1h71f0
8trjQA2kKv3K7DjHsz9EbL+8ODE5nJw4WSHEamIBMbRmn9M58sKu/UGHCdVXeDSR7IroJR/696li
ZhvJmzZy111zzObOoyJDKqZuIl1/0ot4Feo/VK1HvWFbK1uGV0vJVyp2r5hcDhlXDzmnFX/WSsVL
K32pNz4qcdfRu8gMTC4JOCKjqjZBicEymhwcTjpaCU0eWGW3/MpEu+l3CSL/MdszZ3F9sXgN8bVg
ZNXyGYm1tgli4lIVXH4tQcOyu1Wk7cdzR3hou9edkGrLggiUNSj/s7eR+Ja4VjaL/4tOSeR3g7ki
O4qnazgno7MpS+sGC6ftpRCa7XLhTfYn4o5xg7mHOrAOFP4b15r3FDE7YLUXJ2EzZEvSlW0/shlN
YMPosrou42e7Blkn5wibCMd1pdzgdss8ppwbzSQLmUyFXL1xq3ndj3wmYRAq2p5rQkN0Ga/EXJ3w
ItNK40GdGkwHmeQbD+zUV4jJjSrnyc3uI63jiZfrYQjWSjZsbL2gjndbX2nXervs3UDZUv1BZjk5
BkQwCPc2KajdLEzISbghefXDaBH8tDdOv9g+DwPWlcwt6Ltm2yG3fV0chohaOHpKFW6HTlWrv1vO
XSUvnHIjRKSJ1a87/XMytyaJz3V+34f6aebG6lLdzoLn2blfvJiclvLu0hTqurRv6+RSg4xDxRii
3m6cxLMoP1oAaARwoXa8NuVHPzyqBOLglT6k/UvjXkKnXtPAWQvrhAHT43vxTN5OkkAprML1PMrV
krlCEBoDMgwUQrmTvOGl037mtQFFozjRyT+pVntUuvEw1PGh4SGQmnsKyF3o+Pt4eO/jqXsWEUVI
Ex9kXeDKRMUTyjWpK+uBH9HzLYaOlTk7Z6WYtkkNjEna28jFFxMVWPBYC1BNh1V6qgvtKNXi3kqj
954FP5+Mlb3ElVduwheJR6fP7Nu4np7QbeTcCxalJnqe2UHinBaHuuCDHeze3byJx3DnVk+ECz73
ZKfhNLDv6lF7SOLxGJn85BD1EW5KMmNGnWgfdQQ33z45iJRtdSRNM2DUJu5Bu28HWzvgqTsreYBj
1q05+458/NZvlW+wjI+5W39i0lLZ+2qTnEzCw7XqrrfE8jCda4MtdNJuBHZSUjxPyObvak5jeeBu
jYlURjPdpUG3zwcXVA5JnRobxtiP+NjTV5mENCuUNW2EZ3zA94kZ4DabCV5t2SJaR/cqosjUAceZ
+54ERJ9ha02sF6qWDZkiXpAJOqRGu3LU7hjn2bHHCShLCMZaBzaGfrpHCkbkc9GdydOjMUCtHWhI
yj3q+k3SGw9EkNyH5rvE/u1hU207EkU1/UwPijpmiG/tWH2cDeV+MtUnHQbN2iYjLnXCN4dvlCTH
fVrrpzwyfbenDAmGi+ywUzoZFUWVXTV7TL1MNXNcvmbrkf7LiX5GdMa0V6viQxKqj5y2Gg+XZ2tt
CFs5upzaOZ4VodwLp8ZDAaxm6lZVdxh1WrJmhEE1s89J/jIXHLkm7NVGxqvUsOka/W1v5s/FiFmL
Y8NzFujvhJcekxiiO3Jzu2vuZTvvBPF61SDXLh65RyPJyzOuDtwBofVGf/QlL42HNAWSNwY3TDPp
+rPiuIHxiHHhox27C1laKyarQARotc/1eSohyLmQlqPhwp3fqkTsKu7IrkIoLrMFi8OKVFyQNnbv
Vc38Tfwf0s5juXIs2bK/0tZzmEGLQU+grqDWETGBBRlBaK3x9W+BZc+KBGm8ldWzzIzMPBfAEX7c
t6/NdxJzZadb8vUo9H6Phd40NLuoD/20+jFxsFaysqdp5MaS0spumugQxNSyZPz/6He+GizdbVML
a78aR2B57ih+Y2h8rVCktylANQ9qJf2Oh/qKLqqrNpLOF5yf4qKl62DC1foPjchuj/94UXoVTvYh
VagpuhmViV7L5Ocoapda9hs6Pw374y4dZ2gMrRtEGJ22mo2tFt0IHOv5haHfcy66uFNdGDXpczQy
YrtqAtLzYrzKo/q6M5nT1bLD7ooc8OBo01oYqh3knj6nO7e46iY0X8pGoUYuumGpXpZJdxHTTkxG
nh1PJzc/epOBM58ano0GLRGLwjLvjX2pU1AmJXiGagiT4IzGOYy7g/6qQaQftxph+wRrTACVTpZm
fsZx6soy27tZCO65RaNVqK+4YJMfs7D8ncmAkt2OcW+J2OxNujeq5aHXukuB3gcx67EhF++XJT7k
4fSaG6gbAq/sAA/Rlqp3xpEOUGfuMVpL6occFCMe0SlId7n4i+eWpw3lk9WrnCTDMUHTnmH0snRA
WEbltannncLRIteHWlir5lTVdLaLHqB6MRIXDoWPVgccxkFtwH0YIj3bmJgrDXEHYbUR7MyxovGr
PYfF5uJmxOXd5YY7aXTrgnOScxdV4bHXO9o9aC5qKnduMgiXER3a5KQMHHTG7EqSMyTYFQ5G2b6n
wTVp/KxPHNHsbLzT/KTpLqIk2a9ohDbBl1cKXGOZ/3SKelgTn1Lxw0h+RIA5qDruSgUHE/Eyr2hv
KIjiFFvmBh9YT1a0w53MycrOkQvYkKTNZ6b8EEfElMMxXQjAzT9mswBdr28mjggJ/HSkRg43Lz/V
RJrgBP3n2nUe9Dw49DMumBKSAjEoLgMpuFKMyGssb4pwAOZ3i0uzK+k3G+oMYUlxpQ/axcAoVoVl
rjjYArqyIK2PtSrugmT0wl7YjbPllUoBVIQAqwSn3El2NJPCXbh/dymEPkyE/U7tZc8QX/tYdEpu
ZkWrOUpC5pPuLrEr9xY92HFDn41FUTSnhVtePKbNoVSB6t4khpMOf6L0F0lHAuRrycidXr2KjD3X
Ha6Lh4pc7Kzum/68JBLUSYnjBS5alZuNpRvhK1zSxI1xAS0nbk3bnVSF1yXdMCGRRpw4yXzAjJOa
LJ1x42uMzVTagzDEU06qCNeZ5UOKQ3RKBtgU7CLDzaB7quvfafO3JgEa1uxxIq7M6n1pJa5gmW5H
6aloTb9WzxZZcbEZ5kbMIctRI4fPofVLTF8s7VXQdglbv0G+R22FizhL9mZ+0PA07hR2e6QmVVVe
t7nqd+bfdBbsSZKAHuzJmZxTKzxbrNyrRJgsU3ytBi+BnvlmFblpaJ4H1nSOZ5hT057oqBQAyHhB
l55/IKvyyrg6AKejqIZnNJWo5UWmINVMM1vGerM23Zp+mTp+aFsy8qIXY+A8EiQ0YeB1cehrMvnN
3LIXfTrrradmoJiOkMAYn6qOUgd9UkbuzjBtFHIVk9GfycYNSeG8+h3I2SGbxj3FAjstkafr9VXE
/61JdRdYl0cQfKykyK4K8Syt4l0hpj6ksGMZaXaSq8c0keyxZypyS6glaqUaSAxZdaOOqGriNB+s
o6YEh6RunSyWvT4YPGExLhW19ao5P85kvvIu8Wcl3XXGKoBw+7fHPguxml/XtFQ8Jbp8nmu/Iu4E
TSuzI1z1tCpSXq5xRDdm8q5iyrJG73ydpMZjHMqBnZO4Kqa2OKNQ+zMXgBSUdfhzUsv7bG6QEAzt
b0UPOOZLOivjemlscTD2JhSyoZbxDdfOEbepeF/3mVc2bcaSLXEWw5prp0nyXR6XSJOU9nbKsuZc
L1aaS0xCck7QIjYWFx2tEX9L2ugisjoL5YXOw3HuvWpBTrCk6YW8GL/ZQZx8qI6dInLYmLPKsqoW
t0SFca3UtBjHUW96Ci4FRIeoxAuJizzBUjzYSpDIRysHPa2HF/RI/bIKFlzf0LKk0DENU03iwJF7
mpBLKQ723Abb+2BsI2OHC2NUX06ySufqoORwBaSSDienFtSKrbxalLucnrSHRSz1vxNYypoOwCUf
5osmKB1yt78HajWNoRe2wJQKCd/rit11SZcDyZVHCw3LfkytVysnuxnWbF2qi6uLCCFCuhGneo3I
fzbcEfMpuIFU4iYoGGZRvxnlksN6OqpLQxaeWGEM6dsRxNulqM4lKwMyQCNWG3d+ULE5NSLAgtDw
WnO5l+L5Dn+jg9BnL1GlvlhV+6L3lo9Q+yquo3OlWdPJw58mfZ1m9Hr5cAE4JbEXofXKXkhvRa4E
qVn6i6T6FR2tlJq5OYYuGhgfZhGcpPUDHhJ1/DFl6VPV/kSDchV04fnY12dpI1NFns7GOX0Jl+qG
Gt6atRQeSZP4gQUjIaIxboq0eykcRGwtSK0pYr6Lysptw/5CDCN/1OcnAF2k84EH5lpH63e7b+ge
NLTcRTOESGLYqzqYOnpq53y4GtkbwMl4QaPsaTF4Ij0aukVePyEKSKjprAwSfSB3J2iDLw0Nqy2g
CVJE7WELxcDxpI9ADQ1ycZEAcQAEHn9Sl0AhdKx9MLWb27qig7LbC/V8pAztjCZo9wiADRjqwPwh
B4nXx9GtruYeVBonyeKdNdA/gRxwyl47gahOINriH6EX3FFU5SlNtivrSlByf5lgwweZq2j9hVSr
1ygNnHjE2a9E6yiTH5fxUUcqw2boRdR7A+JwDVeWKEtvpFbaJxFW0kLqDpFhG8PzkgNgmSvKbsvo
yDEZpjDkjI4kmgD0FUwV/hoWbU+rJ80d0bksFj9Jnl6aceQUNcnChmpSn5By1a6KtbcdGsCxW92y
OM0VvWA3ohNZRq/Yh94gWJSwE8dIhEMMYyPCuUQSr/BatbU8PZPoBd5Fmf5KGposkND90U1KfHHq
6dlwA7xgOkQ1RUhO9dsxbX0OpV+kQY6WXA12bJn3FYuRtID2IEY1dUmuzNUx7pPpT6yGPiIL8m0a
2QVZ8PtZwsfFSNyAe8FuMCPEJZV6SJiOTqNRKIjXv13yn3ws0isWltFIOlwlGWh8lbSb1iA7kYqx
RPY6eF5K9sSAWphPtWmt2Thmh1VLsZzP4dRD1DKLO8sYhH1NHaqcwV/30m5MJbidmnUWTZn6FK7/
QUMCxsjxPez1irCAG4srSpR0kAo9DErkwBuv3KqvPHn5mzKp6p7yaCCQcUj0XyrpLFcIyPlZRZB6
UaQ9doZ0N8zJcxtQmYsXDzPtS4laLlaNO10LO5JNyjKBMjB7+D7KqLiDCJssHLM4dKUsmy6Bfai0
xmIqA4Xvx0hJ3B0WXCNnqzlH7pE9yuWg43FICyqX3Ry6Zw86x0/kJR+droOTYwfiEBxkcZ6ujTIO
j5M1lQejbQIEwTrvRiEBl01sY4Fwm1O0d+NOaXZzPT7URZLljq6Qww2KgEoEJrWOFLDpKmPer+Se
l1HTpn2Y5U+5HAQAr8fBHYeG+DOEGacEw05e+nYHmSBlV8zuwi4oyRa0hpvPUX5og0ByuhycUlTX
6M1CqfptKLN01Mxg/m1pEDv6aURVFeZ/ezlnG+dbK3rT7PJRU24aoKDXdUZDkKD0r1KK4mWxFgkS
UCWRTW8NzDYFJHHKKD6Uc2mivddf545It2MhuIOm5E982fmGnwzbbIjDK0lN+x26GAWxT/OLghmy
kLAnkiCjXcL/6cVj2TbkHOWJQj3ymtKDoSZf1IlSXy1Lwk1Ci42KDFCTeAjCSJIlsuVGBIZ+nJav
WhBUXiaFmasH/R9gdErtZ0b9UHF51CCbXYsGUiW36BqoVwH3rC7UqJoIOdBhOVHCg4Gi6cKolGtR
5wZRzwsXONE0bs2BiBnz5TOqaY0vVC23axP/Ui09F1UdsEkRqtUtUWsPuRX5Upz3d8gMNLeX6YNP
xSXaZcl62xLmhuyOlD+EWqRfLlpsXU9mxicZVTCIOjSZoF6jOyP6WVmRcS50ek4P+lL7UijLx3Ex
etEX6h6O1dQqiDEp/9jc2xR3qa3yaikV2nw7vct/VkZ4J9AXQriV9vVOa3Trnqz+E+Uhwc+6jEaJ
Wi08QR7Vy6RaMm8Sm8XTes20+5hIv+6swAlHYAtNamD2YgbkNBFyawZHFJ9Pk8DoaVFCQ3MVLzeE
LLDY4CgO6ZnWTTO9Fkk2l74UF8qDnuMVcN5Rt2rhBFp9c5hJvKKyiNtybeyWl8BMnDRoU9xR6V2X
W5eUca4TrUel6IVpoXfPQ0V+qXQXYYiW6BDKSEkehayeABWKk2g9tuh5kod5aWv1KMopgll7GCKW
pKlEyAUoiI9E4HncyekNnl9Qx8zBimZPR0ZhStieBqxcFF1T5zUAtdQrg1ZutktFSXsfaUlvXuJG
UNEelKsdIpZMZR9F9z1OHj0uyTm7ftdjnKbP2AEg8Goor9B7/tQITWu6JNGW6YjqpGr8QiyK2ROl
VjsvxVw8ZrIiCk6Uj80zRGOmYk+yQG8UVA+lmci3dFs0V2RH1D1COmGXliBC6JgIL1pLzwhQooVu
F42Ark0WLnW4tzpF2Ih3IloxOwPJUNhiI8a/wq5IbwiCiqOhgnLsADhS29K0XdayrycxZcZZrUx/
yjTBg+NGTmYGoMWlA52/X+RlsiYra19QQhrUs4XALOWyL5mWDOtxISmv9rQHjE1BxX49LoijZSzS
cspyuUyFvlPSVyOalH0vmopLwyG2aAUetNS7zflvP0kDZlNF1912xLw3ZpsR3lbhfJxN8piwgyqy
B0IpPaViER0kJSKqZuqmntgVMcxJM0wupHSABNQNKjnwOCw8kFFRTpKuywKX4M4QbSXj3phwAXzo
k4BCOapX4hJczvKUC6QRL+AGggjbNLR/DvnhP3MJxgJfYPU+qPTsekmKF7mJNU+D4AKjhqAAGXLk
qyJHjV6MZmGPcUPRssluB0NabYjHI6h92UdUvAAAzXBVzsZnSydjpOkAqAY2PSesiJWiQJEuczWN
3FCQ1au8aDDZY9fci5EOAdlcBp82wEe0GfrPULEWz8w7sr/sRS51LYXUZJhfTwq0O5ON/GyM5MX0
ogYJV1Poj2k1wZBMxPgHpOrG1frivudWYmsBF4xY58cNQ/2nx9n5XqjIPgOJvC+jJoX/Y3RkDZuE
VZ1KYwJkP84hepFHrSTMpisjdgti9EFMjqpUJxSYyoXaXpjdIOQF4zSLlvQaLJ20A6P2o1KQizZT
AJDb0rCrzAJU72mA/hqhQvDU5UJ8x2TcafN61nUJDcwRjsJJaf0e1Rn6G8eGVMbzMURY69c5Rn5C
QK9/HsiQ/sgk1IpaOHoPlJOcAg+q8cXDLjI9zl1UbpGaHNopXn4EmZz2LJhaepy1LnRabGJ2KbVx
V0lJ2y34Mc/pI04DWMVI80NvjuGNUMbgomgLSLwU5taqXgIbda6vTLahrOEry8GPoOihVNTST8BQ
D6qawZ5oFBLA6BC6hKYcaivOqEWjV07qzZTn46EtIvUZoEGzb4PcfDFQHMekR6GQCJNx3w3RANbQ
UDsbVSk+sGVBC76VV1epSck4l3vEEUszLddJQG6qGQNttwT6q5E0Eq6Cok41v++cWknVxzDr8oMS
6pltKgONBWIvGjcoCOM/aLJ+59zhyDCYUfcKZG28mGOoK4ER934rCrKtZeqdIDRc8ZAvV4kPgLVb
0HDn8LdGSoUQ/gbpUY60yi1xpqHyhPTEFXSNKn5miTxwL3Wah/e0me2hmXL55aR9jMJwCA9jODIt
Ez2sfpATK/aSmY5rtfTanPU/E0Qe8jKDeh3MMymhUv6dSwF9Pi1aUgePTCBhFNjMCLxJnPE26Is4
S7olgfAiY/edULrY0ZMvrZEcbFdzpenYZgG9KysUqhL1dbUMvL+wuy1lUXtalsngiia13CoXoX/u
Okk8CGpZnXfqWN+oUpf5SlZMO6VFdzDLWXXUARTZUpNMdoPo1w2ECqZRpiFeMIU/wtTR61xnmWME
1ZW0zJNnRupFh72CAy/Jwl+wE6HiJHg99FKF/LEjF59KxctAPsFGU3i19IFEcDyFR8Wo6TQO4PPq
5CmIxRHes01daH3/IgT6ZV2ZizsnOTFbFOl7panvo9g8mnPW3qegzbykBIcGaXjmriDEdkJTwNMy
B6TV2mJ6DYqCCnqpYZyJo3JC8hcDMq1d08yz+Nx3TN8qF3CcEcdXlUvFvjGV35wS2jXXeNnXI3U6
lzqQeKiQin1QI5QF+5YWoc/SzI6oobjw1aaJCEYkwQF20VUk4laDm4arDmvMDG7MK4cYWkyvwW7N
ZekQtMjd7ayhvBLT8vmQFGuyZtTj1uvDeXC6ntxTQfqXDU+hcQA92IRc+8dsmPx7tNEQxClIvcjt
kD/cp0KjXwj4bpL9Rw7zh4rG0zR1KcKYhFz83CJ0nqOSOm+Zo15ibZX6yxwbs7eanKXc3qO7bNHP
ykoRbeisoYq2zALgVirxbT+L1O6VXndGWkGOtdKmFCg4UQyh6tg15MRZJOm1z1KNTgYNe4RyWdyu
I0tFkiiIgF5Vz9PQ82vUEv3hZJYiVbJZzC+BLt6tHrEXZgz8rMWX5HqaTaY4AEhkFFUtNHdT39eP
ZMp7RyKKBa1vjU4d4EegTQKXrEgalYu2sl7MHgFemcQldKsQjfMgy3816A50zKH6h5wV5Bc6i+qu
xpHAptkBt4y6+w2oi+ua2Fy1Jm7y8vQA4e4hhobzEwBm8BLBF6AxUBLoeg8wkpWyqdrPasNdBQsM
HGgmMrkyN5C16KO1fjpYAraw8XwvKGVzlRlD6hsBkC8nC+T73hg6r7SwVJ2Cn5Wu3QlL8kqqjSfq
1JulMl/qloMmHK9JmeNCkcjyyD0hRLolZQuKiDIS4z9colcVe9ki9zO4HT5TXlN+tWUkPRhhmV7B
aUMir+DbYFZm6HVz0Pj9CI6oqtvg0NQCV/YhiB6rTmx7DkMhUPCSTVKRTUYd9mVLez7o8M6oU+45
SKFHwVJv5XbV+ctheuAHcdGfYfOoJ9rJt+QGVMjK2k1rEDPTY62Kmxb5ohPTSqdfxGu95gAcb6+L
ptN4i5d51iHrSMfLJ1gwm6b8TyNuuspTdEFyLTHi1B0bmr0y+RTH56uHguCjaoquSlAVtgZQVReI
igYM2xsxubNXE78upq8Ew52VKVJcCHzedw2D1//qAP4/8FGvEdd07f/7v18MCStF0zWVJnIJAuym
Lz9QrMFQJSPzYhynlkK1sxElGXmkmv75urtMQe12YUN+DYiqcZAt/8QP2PTK81o//oBNZ3JbE7BV
Ez9gdfhavb2W8VXwaky9YG8htUTU0rs6N+NTT/7lwDr9hwq8IhnrxI8t0fNsleWsM3Dr6cfw9+Lq
DrCTGQM5Ef/C+Yy8YOieHHV9n+8asaFxiJqBhFTHfxLYj7SZt6LY4V4Nw5JPjMObQ/u0dsh3QNmB
gOjlQThts/tp3gLIUChtm4AIoM9bGxCIbuTKNJUqrb8uDPzLyZXc8rg8TbRQR/txt/qONGctLdzY
Rc5uiHc03UPnxNDjWX3Kwor++M3Tv/8tlrjhvEyxUBgDPYouLcru4lp+fhMehUv1gNJYv7JWL/Uz
ULVYEVyepK98+t7re1CZy6rKKsJf7+P3zhT4dVExB66r3Fl3NGfR/efRRO1YVPHOAet54l77h+gj
XvzHQTebxiRpcxfUDJodrB8rjkjswUcFdodJpnjS2mUDP/o02gZnsySWnhQzo6k7tFDetJd+KW/w
o/julBPJ20T9OJF5Mo1Tn+0DPIGxfup3nCA5ITNR90wrKnA4ScWkKMmFElRB0rcNw4GG6pQ+hy/y
ne+3jK8mtC7SuAzGQOKLbrYsrB3EOMmEwB0FL8qBlySa+/0I61fZPhvnBTMFpAMjbUYQQlrq4pxn
61PhMugI2EMov1NO8e3EobKFfr19svdDbSZIHQx6WwgmPn/+4mt+tp5k+PpC/cKAD/PMp++fbEOR
+jTcZoagPelnlObrDJnOV5rZ6Mu+uv+nyK9P42xmR16UJOlaxln9TupflH6dFfkFXvPulHnh5yOM
Nfb+FW42uErUzbIrGItM6i2FAdziVBvvnZIyvy2cBHG92T1+Mzu2sKqULr4kx9DInY/mTWbtBqwV
XArcnBzIGLln7qTj4kGsOp5adFt/0LfXuiJBJFFkO9f0zcRs4UuGQsPEXP1BB6CewPqh+r2GFgdn
4lrowykL2vl9MN/B0HaoWx9OmaB+tY/SnrVGDFj1cHR+XPjcMWFCG6AkZDJZ+KcjXwVsmLx8P1G/
fMvvh9k8qmXVWYiWhzXo6Dtkuk5xRfUufQh3oJtHf6UvRdGxP2v34fP3Q3+1+t+PvAkMLIu0Yh0q
zCf+yl1AXOywajP2Yh4rdklHr/f9eCuk4dN2Y7GLIntYt9Tthhbno9FX5GKZwIW5j3IfkLuPa7RH
a4W30vNtlH7d7rQ95qmBN0+6lF1ZEmWzSiVcGILJjXABC7Be4qbz/TNu8E//mrjvHnFz+Iq5nMYW
UFaXLPGxoOexwUFBHggxI/BZrfgPUWufxttsq3Obk4SROAlbj+YwfA7N6/knmGhH4pQPxBNPJ311
JL3/gptttYGNGw0Z67KcbaRh6X68qPxlz+XSxcDgX9b0pyBhJwfd7LHgV4WyUHinkMnLsxwpwmH1
bjXv0HDUkUc3CHSE00S0L55V4v0qOhRO0YJu+nH9YxYgCQ1XRWI4mGhkgR5bp3bg5wCGPlMczM1P
xrBfbDkgBzQDOKCI97O8macxSXBRot/WVZb8Jo9Hx8it0JaMEwvxyyd7N8xmkpYC4GNJrTiLxySE
gy7Pl90kKCdiwk+LTl5d0w0FECAvz5Q2ny0s9BDoRkw8nhl/LMQJdgKuEr3zcVaWEwH3p2XHWAA+
Vy/p1WZU2xyNCWAK+rjBelhdcT9JkSPKd+NEsTlsDuRETgRmnz7T22jGynCksRry2ceZEdMqQURI
HdRIJdeaop1ANyvzxf1+L9lam3HzX5/q3+NsVhv09yYpO55qUemlqq1zC5GDTWGIO6OFS0xI8+Ks
047TGT05l15Kj3gC7aFt7foRwzO8Nv5aCkc0yU1ZiFy9+QkDIXDaSun9Cba0aCHb7EU3QUk84J/R
TalL0u6yhAYgy/ILTdW7rAqxpcR4aj8b6vQA4wae9BgaJw6jz9GNvK42kXoGK04G5fjxpXZ4e5r0
P1qs8vJR9PAM2LWj3XjCDoPmzj6FjXxbSx+im3U8ytwGprRIFYzNeOSR9NFoA3yZXNHxy9vifv6N
nmlf7xLZi3eTM7szsc7qus1d8YrMz2yja9x9/40/H/9wi/DHNVn2FpeL7WPPc6HB21lr6i/JveZX
PoUiV7nEvTRLHP3NsXaG4W/nz+IJD+Cv3jgHMSBjTAg1XTc207haFtDYKm+g9RSO4cjXkpvanTwu
pxQqSO/7J5513TE3r/zDgJv5XJLC1HR6Fxgw2BHHkSa+wybKU7CxbwZSqP/VgIiMiSBpQDSMzRZe
FC2E8+7tCUdPgf6oVF7sIFp08U1DBHFiwX7eF2BQvRtuE8pNam+MUwawbBnpK4hwpH2s9Lj/ZZXx
idXyxUhwJKAhQmu2TFXffLooT0Y5SjgoqvIKvJJrjbEj5umJ4/7TJUqWiHsZh4svPjNb2nUmNlEo
5WPgNmlxMQeAa5pSd4aWZhRUKshH5+WxxHHtZU4j9fj9ZPl0Rm3GXv/83bWbrisSqxaX31RTx6NB
M14XB+OpCfLlKGywimpyHpI7+jhKOovTVFHZIWMkcKTDkySasZzWzXS6iHE3RZB88mK1fpzNMmDb
+fegm8PKFIW4leclAA+V+MqkXaK3uSWjcYgM8cT28sU8YWmLhqkrFoXiLTA9xBVJHwOeD3rSr6h6
jMWnoFSuvv9Un29rMpr1d6NsltmEXnHUe0bBLMwJdoo7XmiL2z+0EwLlXbkzMG+XEeWg4/NQF0Ac
dk8FG+vWsXmnH37CZukNIvU8yCQsPcr9OC5FGNOW+TUFqQQ531SfZ6JUn1geb3jTz4OCvZQVdhgQ
+B9nT1IAICtSLuSZ0NqG1V0Eabcbdbwfq/aiH1Xf7OcfRciJnPX779/5Vx+WaxTbDbxNmOZrhuzd
8ij1oWq0iDmUdMUP3cpQyQ7Zs1KbJzaadQFsH1EHeawoFsGI/Pbp342DoMcqEGMBz9AohI604WIG
QzQyqLT+NZ2suXXcYbFc9acs3D+vEgXosm5oa/JLgXP+8QnNOAfohWWNO9IPaA/58ieerf5IYQ+B
rNKfupx+fqFELhIlYiYysPiVXvr+hbJaMXvMA+6mMMpSOcRp51lH8/79Z/u83yiyKmExJJN104At
fBxFAAtRzm1IXmP6K5h3DQrF7wfYMuiJGcnxY3mvi7APoflvwpo5ntPOJHHBjma9yF54pAk+s0P4
1Ohf3BODffGNPgy2mYVtKHdxJfE4nT/5a8Ld6u8yX/AaT/an4Dz8A9D8IvT/+Y1w85CbDUeaUOnF
Ag/ZuejBjpOLWAtxPKn90aeLBuePk9beX0RLH1/sZoJIXYu1WbA+K/EitkpU8unsdnp3TYEZ5fnJ
dN/nLY0BZVFhX7GktS77ca7oSCFonmVXXVOLFBbp0hTTM7Zyx9iVbl4fFR2fi5JraHYSqv7VhzVE
mYsUJwdFs8081Yq+F0uknm6OPGpIptVsFUWmINKmjOy/330/kb5afNyxKROZksS1avNuJ8B/8pwa
gYsHtzI49dJim1RR4bBcDW13dWrerv+/j7vaOoiCYYmpW5QhN/MnT+ByDam5LhKp36k5JbGV5w66
qLlZb/anz3zpcyz1ccjNI2qp0ebI4EnmO5KvUkZAmYZvL2qj/71iUGA+IJT0x+fg8uSKOfXEm8kE
+kVOOpx9Cb1nD9/YOrrpd/luDfez+QGT09MFuc8pfxm0qoQXBvRTDd7K5i2DMsokNeQtt0dzZ3H9
5CXr7uTQY/ifBVZfvOMPA27esYy6BUYPAxqBiRL8z6JfDqn1C0U+TqYy1t8LreiK9/3c/WKpfBh0
82bzblJnIWOmNmIU9Z5emTCsegXDKzfBfxRr7Y7WnP9im1cU+PIWYR3897fp9u5cxvhQj6vqbec1
ycqjAUakSNpP96tdNZx4RHn9Upv18n60bRQQpia41SxaJy9Sf7cFhHkQvAn2JtVV4M679XsWF0tl
11NiFzvNTUWb1qVl8E7NZGV9n59+i4y9BAZA7Bbbqw89ZehfQ7bF0VGPyNmwCwftny2+EbkN9BY7
c2cHmRAivMv4iN58JxTs0MEd/Rn77FjQeb5al3TejBDTEf+TwsmXr+vdT9zsnrJQwI1C98xPpP/1
fC0aktK7NCj7Zr9OOjecGm1zhyHmKwPwFngP4zBmh/t2R9P6ffeq+vTNnq70frGTsKz//f63t5cg
NqZOeRuuOkjuaqejHpSL1RAmxzQlf/5+eX117r4fb5un6eGwkKFlvPUzLwegIFiXyHfCLvP655MR
zYmXaWwimgFYUwMhj3PHHtzqWjkb9vi6UYWZHoBGOSeebXvEkxelviRr6lrXU0hDfTziYbPHUxfR
pEyn2156TneDrV515A6mveDQZuNSdLJpCX7umn+cyt+OvYmv4dGCUYwZu3MNOwBTS28TQhzLQ10q
tI7sJh7NcCcO+k8loLdR4dCqJocdBhmb2dPIszqAYDNd4wpxGcBm2gpsqooufhXVK/U8pFXufHby
u26Phs245iYsVrD60UToRlTZFn9xcw+icnPV3yr7chfu4Odw7sNsQTQq2hGm4Cd20PVDvt+0GB4Z
DJkarmsm4pTNyVS3glkvhWK4k0RX6q6oO/TLEXBRaSfKKOtOzKvtLGa41bGGpAZWXuzcmzOpCAYB
5PKqkzzvPcOX9uJ17681oeg/+KafTgfUA9Rp1wQA5ldEOeuveXcWWUJVTDLE7Lc1E++VPe+2vdFJ
o/zKf9H+O+Di6oEqBHF1ZoLYciYMw/enNUfbk+Htd1A0MSxwu5ByN984SurZbKFFueYgoMur7/vS
OlFn+GL+8qzvxtjsD0i4aIsoGGPNmdLchOO9s264auHXrm6rPkl1k37SkzPoUwC5Pp28xuMErHDr
t4IquNwxUhQNkDHabIijxSw1Zk2jgppb+0xX+qWH8DVGwmSPMlehQBt6AH60lQsFHUj7wbRiXXaK
uDfiuwUzmfhWoH0cgyZlKdwUsG4Bu2Yp6xGL+qIz8bhrhib+xwtB0cglUtVHFKWTf/84VzoUzVrZ
m4abRefL3F3K0IXDMjp8vwA+L7ePo6x//m5G9qzN1pgZZWqCO/pRMDrWvCUtTqyzLybch4fZbKEw
tQOztBiGhlybchOq7ovvH2QbXPLRP4ywiSQaupTkdgkMF20OKPgbzfwByOUsK2+/H+eLFyYppCQR
SFoaqdBNDIEIt5tRAuvuEv4uInrwVy6P+uv7QT7VOngaIgfcYej75rAzN6OgQO8z/FhUd/LbRzDW
F3380p3V6lOedna8iy4lz3xKUV8v0R+a9A3z8fsf8MVTfhh/PSTeTYuyVagUBKKKkXniwtDYj0O4
B+X7z4/1D8+5rekI1iiWico4ySHkPKljRCuxh5NqY+t2cgt5428EXZG+GJIypwLkT9eu9S1r+DLp
Jm4UEjm7j09JKj9DB25YbtKQqZC9wg/cwNev0LdT9gBv5v7zt0qSDtcfohgDf7nNePmYx0UvmLRq
yv7cN04JxEUIT11Cvn6ud+NsZo81Ld0YKTGVMp+u9cqfztbsC/fX2/+fF/luwM10qVIlbpqCAdcr
O/eJ3EN5dLtUVAbxe+uc0B8S+/t3+cWOorx7l1s71VTr2g4SvuVWQFG79EfVPnw/wCcxxdvsMNcz
xFi/15un2Ls1EORYYYDVXQPc8lV01sJf7ImjnZ6n18vf/yDxsb0vbAfcTMdJxctIrRlwdKJ7Uh94
xEbusoMh4K+z8VRM/eUbfPd8m0hLlaIu0ejZdMFcOyY+2cLziTe4/uCPsRzr690I6y949waXlnxd
PjNC/jp6MO8doIeRKx/mH+V19yCdOGO+3DQxtaJEqxJbiduUcUKfcwTUes1Vkbm5UnIH4NN6oeSC
6za4BB9XbzcM7NG0n8xBfvU21/QfQ8vkkt/W5Ltn1ehlzdOWvWTyw71BU5cttQ7RDpkGCiwPw/+Q
dl7LkSNJun6VtbnHHGhxbGcvkEhJsopk6b6BlWporfH05wt270wmMo2o7jO2Y7Nt7CpnBEJ4uP8i
2a8bgN5coudBFxOs40RT9Wr8x/MZM1U4s560RcUJPPH8G1RJGgDe6x91bZyLhMEYlYQ+DuNUM0Rm
ig+Ff3w9gDgrlosGyoOwbFVIyV5aSWcTOYVVhPDVCHZy10LjEHhUhKPXvXVvLU5SfzomdGwsQ16k
JGaUUftS4ST3O/skyoyhV97Z79QdLvZe8un1QV29zdnbGGI6vDSQb8B3bXFCxmgmhciRstn22i6x
3gnsgn3fbvWd0Xyo96uljhufCUy7CSYLvDkwn8UVUEWNNUwB/Fvh2Zrewy7fAG1HGnsrYhZIF3hr
54n4KxcfDtINbyiAKeA0lqwCrZ7REUgKx0vgntppdY+G9SYUsjxm5XV+usla6fD6tN4aJaL8HM4m
RS7EKS4PmLRHikHCudbrsnnTQeAr4q+vR7jqEokPR13fsR0bWAQk7kWIpIuDoWeL6Xt5i6JTuMs/
VR6myNtp9tYwLjfSrvNgV+kQ3P2khODjBekns/5gAO9RJndlRLcm7WxE2HZdnsophhezGJEo3AjP
2dZ2Ra9k+ixqKOXGgTa2sqdvhDSo3xjUYMFpaY74+dmeTnpS2RnzEk8LZKTqIOduq15KVoAQN2aP
tYD9q+5QMgGLfBlF8Y3c8lWeAKluPsI8rL2oqt/oWr+ymdfiLNI4J5vttokZTSL7Oz+OPLm13uZa
9Hcm7Ww4iy0chHIRKBphwLXhet/3+JKG0rCyhW6+m86iLNZ3J0mpIGRZXozuPnI8XXgnhdDD9WA8
+Q0qRa+vvpVwV6c7yuutYvGNZjvBgQWZJ6m5nxLsxpu1M/D2Z6KhQjeeitIS0jRmWDvlMK68ebI8
CNe89lPUqxsNEerXB3Xj5GPh/SfSIpPKzYz4vWkhdRkXJ1tWyt+aIdY+MbPpQ07fHkE+ub8D3Tk+
vx5ZLLXFmXsRebGxqtwCeIQImRdp5n006++aiLO99WMD8Wfzh9YoH14PeHNSz6oSi0U5BapVjTkP
+WpGHKtJTnlhuVlc/51VeRZmsSrr0OrazCdMZNGkyCJv8vGIh28/x8oKJufmiHgCUlQGEQvE8fLU
iOWqaDgO0SaRzXozWUr3vlLRdRDE7ZXJu3UMariog900wfYb6mUoEIZ4aToh3muqMn7v69o6hkqb
r6AVbw3oPMpiNZJScQ2rnBtKi4iZNHHOSk6ZoTvCLn99NdzazeehFstPbZuOVx+hgKD8hnr+9wmt
JXR+KijE/d84DimG2OSGtLN4tF9Ono6cFZ6xxJqk36Pg2YLp/vpgbn4dqBaATGHSsCsvA+Rx6SBY
QoA0kvWTPef1d9SeypXSzq2vo1PRAbWORpC8RJ1kHS65wJVtz/G7Td5/zMZHYIV/YyiizEDDngKi
vgSUp2HYFn1e2MChAZGZ70Yaea9P1q0vD5wbIhUtVQghiySiy7A78if8BwO0hTZ1PXxHgsjeYEsJ
ElfCt+j1cLfOufNwi52T+v4cjjPhJnh4D6mS1m/wK4q2gVkHpxRvRW8KzGxlFm8d66QshugaUyZa
UlOxExrzYJw564rS36d1MG3SVCo8xzaeUIbZla1ifDDTJFgZ7K0lQkoLhR1EKWbhi/wir3RttBvi
+qM57ce8gqarG8MBeH67clbc+oznoRbHudNHo2VVzCvFh4KudAim2RwRJ8U0rbsL9FReydFuzSmv
ElUXhU1ao4vTdlLVyaS6TgfEas0DGpwo5Wth9yG38vRTgIyQNzoZJo9TpK7M6s2hCtIzDAs2+ZJS
ZSeqnwdQSD102vdDV1G2HVhFxfDZwbNtZencejYYgMv+HW1xmNjK2HY43JJ8FJH5NURx9MFgmd7h
7hY/lMWs3eVYL0JCSIAJTBJ9eKstj5YjaSt9GBFomSGc/yJisZ2l3k5b1FHfkwWZmq+iN2qiLYm2
zsp4b+3P8yiLw7mZqylAm9HyQOziBeSMo1t1Ub/HGgdBjiGOXYfEZOWLrg1tuU9SOTa1hKBGOxzt
IfxR+enK8+/mVjz7jIv90TiNNg4SyzVO42xXxjmWo2ov7dsEf7LXj7ibo6F0ZJgqT3Z7yTGQB2qQ
2YsMd60H782pDU+hgbXb61Fu7oKzKIs5q/3ZbFSDFGRQIvlOGSz9I30OnE5bJ9g2wxy9fz3e7VFR
DAAQa2A/oV0uv3HI0bxtuFQNJ3lrx/KxS62VBG4thPj52QpHLb2uR5EYjIP/EeF2ZQMVdVpZ4Dfn
jVQHII3FkbzMEmu8oIZxZt6MSHXcaKrGZzXu5KPtNGbtRpapJyuPiptLDywYwh+UwSDfXA6rSDM7
HNGN8HTTqk/ZDJTQSCPetHKVrXEjb4+OfJuGLVSJJYjR72SMCTEIBhhjY7jl5eSObrHvzZMgaQ+g
f9qRFoxtP62hs2/eB/TT/jfyYpQdAvsIsRpUBlrJ3FZdMKJ/mg7bCFOYo5pmwrxFUbeo8EgrK/Pm
mHU68XxMhZLcYtlgDSFJs0gpylyZTlEdW7t6wMBEH6fmq9PEycpT7eYyJZOgmUC1UV72/i01xVY6
4XvKPOQzYNPqWP2dJaNbIGRkOC/6EuquRUPtOD2fMQPk/7Psh+Q73sPGt5lO3sqSuT2a/4RaJGSF
Zsp4ABPK0c0nM5dwpEB19fWz4+YOeOnxCFgkpIzLHYB6VYZEB2sDcej6MKalhPtQO7yFoFevHIs3
h2NYVJyht3EGL25JODqVJTdc110rWwckkIfNjJP7SrZ1qzEHfcymQ2ALksmyKptnGrYsVUmYk7lP
DtCBJdf/gd2b7uIFDw+5tla+0805ZL3RqxaQE2cxsLpAuUKWesur1VF7VuFce5Vdau5c+cGH1z+X
eJMvMw2GRn7FZjLUJdCyLnDCVGUe0qQXaPY4SXKKQ9s+6NPYv8XBNcAIvOr3qLLK96nlrKUgN9o/
ugBGayZgZzrmy5eV3vRoGSkRzePClb4D8KvfD/tgK22Nh8HDgHCn61sInNvwtCZic716dFjIpsx/
kUBAh/RyoSpzZqGgpyreVOqIkCJhHWgIG05z4r0+xddfE6oC7S2edVAgkVm5DDSrcWKakEG8Tp78
ns5qUtouhlR+7wZSbg8r4W5MKfEE3QuxR4ubYXE613NGUbBSVK/2kjf6ptujEyuY3bA+531Hb9fB
gsYLPGn3+jhvtEsEJ4PnJfQS2yJfvxxoN40I146WCqN82kz0DuO39v2007bRLtitKjDdnNazaOL7
nmUQaOXZ3dwSTX+QOjd8NDf4smy/G0/JHvfQz7xv19tP4oF8uVvgIwIGQwNO4YW+ZEY3CLCBp0h1
GjT9PcAD1LIbAMKCItEdfP7/vzGj5/EWiV+SZNWMlSUcF095UZLA6K7fCEZp/gDGI/vLB+rl8BYr
R7cnuj0h4STbemgd6SRVK8fNDYAZgB/k5Ogr6JBWl5tBR/6eBl6gejJ7HdmKHcqzuyjNcdoFmYja
vCXNG0AYp75nZsvkPtOL3ycLCy5Z/dHQV8mcfG3dinW5+KovzURKLw7gkqUaS2hiqY7osubZGLfZ
e39fwvGJNhglIOyuABVdB5XcaAJzrosj/s+Yi9WrR1WuGRExzYduawBhzDbKG21P2znzDsNhDTUj
/rqrIXL6AMMlb+N/LzfLQMUyRHEGxKTVHyecM4y/AX01kD0xybUdekZwTy5DFIOZ9JOKrbf69GDv
gT/RLK0P2f4PfHH/4RcQkTeuZhHToTkL6sqiFHwZE+8yZQyQivfSe/s0PQgwc3L8A1YcbtO9trYf
b0zjRbzFGOVaxzU8kKAIbEeveRZg7dGV32HgybEKl/ZYfFs5AW5GBOVKJ9OyuEIWH06uE8UMNUYI
lQdT9y1aBS94J1w7QPmXG3kVI37jXEWHSUOQ0YJ4TeP7ck6NsZnaDMo0yYel9FvHGusRS0tF8e+M
uI2alVzn5RG2WJq8MxWemSBAqEouDp0AyFwkxyEnwkmA++1jdAwP9Z728NrXu7HP6TFybMsqTwia
B5cjozcRpFbIXFp43c6P/lN0yN/698aThg12chTg1rXe8M0Veh5zsc+HUVfyUMTsQZiUwQexZPSj
cjJ3xdtmfPyFk0XM1+V8ircRmHtw2IiFLNu2GZYWij20Cr1vo/Yemo+iWzzfpZ+Gncio6r11Cn7U
wO7Xxnq9cAjME0IoulEBlRdDpULRdfFQsjnaOKzcTHNqeWvUQ/upiEOj27y+M66ikVDxptdVkNCm
Y6uLq1GW2qqK6LV6pHfJJpYK7ZBD1two5SivLZwbsUzEO8Qjg/VJuny5cMIRG4EQnjkYL1Sgn6M7
82fzIDAumJgfunfVj3K/1qS5viiFMNdZzMVidfBpw4CFmPG94J7KW+xJHqztsCsPI0Ah1UveBl51
eH1Sr1O4RdTFN1QSlHydiajd6Y9rSdoY2+QoDrdonee6Nq/i52cpHCeNOdiNGOOxTD6AMd5iMeVi
QbwXFtzffjGq+FoXG2QxxsUhnqZN4KDgLr8wXYV4ZPFTzGt11A/S0Xq/MqNXKaOIBqidYhprlR7V
5Rh1OY40JzFlODDGLtlKz+oPsRHJ4PaoAL8e7OZ8OuwGVipZ1hLO1tS2RQNdkb0wokO5TydMOkDN
y1JqHgQISN6+Hu96uSB/JF5QtmjwgcddbAx7zgy8/TROmD/lueQvgogBR/ngb8aVkuHV6BbBFjui
KTsaWCnB4lzfNWGKRn94SMK14tb1hcSTiVse2QMBfLHMxaC6wccoPpaJc8Qz27obDz0qmBRK4EH/
1faoCGXZNo0NDcuFZWkhLNPJ6vhM+PkNGEB+tvRVLeKr6wDZX40yAgcy/H99GaKVOK6j1plfyHoz
8nCe8h4SywslqdtZ+/JNhI3jrnu3jlW9/mCEJqMmQyMdvFI5rExfyidgS17W28QIsE6stdqdurVp
FHvoYkeLMZ4FWpxaTtXKajERCJXz8NAJAq6ifNW0UTkq1fjh9UV/e1RoD4CLAgq7zMg0O8fSJ49k
byyH79gqHHXffEymtV7t9d7i4OCD0ccAYkApbbEMBcYe9pwlLp3Rqx/ln6FnbTvkmrQP7Yc12M2N
aGA3SQxEHVlA5hZTmKQ+stjAr7yiTd/n0h0GRAfdKTdBb3vRjBlesTXHYykBM6vj0G3Mj6/P6nXV
gh4K4wVkIcpBV0JRRp9Wk9ZzdglJzOhgNO/kD/kXPOuECgE+wUf/LssfUDTGIXzl2Lw1eDIJm2cp
MtK8XRYpLwyhLh0q+tHK994zdhEFdGsTvlF3Qt539Wa/vhEY6Vm0xYcttUoamoho/oOCIFax9w/F
0SCXj1aleFZHtjgziz6Yp96c8fP9OmyxGz1ob0RroDtyn3urI7vaGuIbno1ssYjiWYt0vH1lUvno
UJYejIa7sUDjbMutgKK7OZi7TMIpuDzgzbRGQrzOtUV4g2ObIq04DRZXrZ2Zcz/YhKdFu++P4gGq
e8W9EDj7lcl9IdxdHDsv8ahPop2MloW1GG5GWmib8Bm4/bSdQ072dZc/qoM3ekKzOUKso4eaNZOr
DYDZc4puqzMu1sr1ryAUHOGm0JtffF+lqs00k/kV1H17j9PVXveM/R8DxljaXdmj1ysXRj4UGHie
3I/2C3f9LF9zePqatV7PLyDU4E7oDosa+HBcf0xcXVtCLA7EDSQOTiN1+ZgIFDOrbAtvH9vXn5Ru
aLwCSlGRDdqmMsxvs/pFih9fH96NkA6qMiBjxPtJXUKhJxzch3jOuYyN4JCBs/X1fVbHxzxPNmpl
vguHYe3tez2hlMDQp6PErkIZXNKFjVBRa0RyJq91YLbnu3DXotjv5R9FBtUPa99PLMjL1XIRbskS
xjbGsYqEcPpeoPTlh3iXbIbPNvo56iE8kf16r0/pjVeMiEgtAX06lY6omPOzFcNRNxY0sia2iKhC
43j0M+g8h/4kzj9eGmz6D/5W3v9VuSzSnIuwCyRi3xsT1QbCZq2DEW6ICwN1fcULc4xAYTKfokxb
2x1XSQgxuTpRrKOvgDDo4jQYA0WmclJPXqdaGN34VKOzoHb9MjxIqrq2ckTdZ/kpaYzwRAQCCXtm
cWVN1TA0mLNMnjTq8ybNjGETQba8S7GC9vIqwYe91zHGjjBPc9x0jv0vtpXLTyvf9/rEFwB7cRSA
EEdgbvEK97H8qXD+YwHH+bFS/JOaRhutzj87ERye5nc5zrfa/CYJ79u2cC3U852TnSkuBkdrMyJC
Xc0IACW44ezeK5CS3tbsX2ucPPlJ1XdzvTV+5Mf+mHpoU8ACRuNW3mdH1QtPaHisVc6v2mgUVV+o
72RRQuFncacPgTOnVmIS/GTsGlQGRG1g/VS8vs95Awl1AeqdJEmwHC73E0VQZdRTzijEMBCiGw8J
Yn7O/hcZgleLjGhcbhZ3mwnj3lwsstHIFFXrmplRzffa4Q9ilHRq15kvV+toEWkxf8EQhI3eEsn+
MLBnnpB82aD4chw+Y+FnPOHyjrb92ke7LsIvoi5uTz2TsKoDSCwU4FGZafaWdijv6jttLz6eaZ4s
FIte3zHXScMi5uIL+uHQYGVJTJHnCvZXCM2zcotT+1i+C3cW2Zm2sX6SLsRP8qdOXuWCXZ1TPJZA
M9OSfHnlLq+5RtUnPS/82atoqfykMxp86UI93CZBZe+lSGvW2AM3Fi0RORVR84NixMvpctFKOHw1
moFFlHSQ3ook1No6dHe5dH5BneZF3OriHBDjO4u2mOC4lnkFqkQTtNZwk3qiDSEYfSFN0PZThqC3
sc+erEPs1d/6E3Ig2/JUDgdreM8V+F5o2kDc9PztmhvF9Rq//MXEz8/uQiWhadoN/GL5aLh51x7l
DIiQ8f893Ys0OCwVo7cC6heoGRWu6C2hwnVv7H03vvuF54z4elfzTfaCkBo4fC75y2FN7aAN3Imi
BmTu1ReBouJDe3CezF3iSY+rnE1xFLwWb/F9O2wPA5ATGD5CNSxOOMNj++LDNqdncFy71K8hoWI1
nY1u8dE0h4ehGpokhTvzZNDOKre0XzftPt2sxlqbycWHk3IHRFxFLLEGs+eO9LrytH11jFmPw91q
aejmTCJHjfYlDVmw0pdfLmrisZjySkZPbMen24rOUuIfqs/WXkMjWV8zfLk9mRQnkYakUWjIi1N+
DIsmmUoCKlh8n4QzQvkNEfPPspft1mpC169B8eXOgi3WpZxYQSjNpXid6Sdh7CEb1BFgHMICTOBR
zmuy6dc5wGXAxcI0sY4lOySgYItqh2RfbxteRn+9VLMY2GJJJpMTZ1HKLOLMvRVvvvHZdP0XDUxn
9b66UQ29HNViUSLt0zZ9QLTwaJ5woTy2iDxUR/WwVncV07Pc1/R0EPUB0QXZYjGsrFbKXNVDCkC+
neGL3tDCitMSd/HXb+Abn4k6PCanwokAmunibWCabRQ1NudHi6t0UmIOivLlvdFm4WbMu/flYDwV
Jk+9qRtW4BViBIsRYgyos/ZlzOEolFzutz6yAmtCrN7zc7y6bO1zKbeHNrb/MqKQF+V5nMUIW6xH
fTpZSEzK7+I+dNvqsYoM9/VpvLW/iGKRHcJ4IKFYpP5hFlq9n2uiYCcM38LNUO4oUaJZoW2CypOO
0/NKxKvXMgmLeCiTaKMopi7B1lIOUU9KwN6X2nfJOdZpsct8+RA58yarf7OKj5OCqkozYrxs7F6P
vVyc0El44ogGNcBqIRh8+elyX0n0UdQGmvzbHDqbasr2fz0CJyLFciGEgJfeZQRUR30rDPAxTmC9
Z95U4y6xkYbCqleGcuX4JcYCzgcyB6UOnYfyZaROVyXZTCORgaqnFnTLXXQKW1fUBa2v2VHZlpvy
Ya05fLVcXqJqJmkCCBFRJbyMGhtaHxgxtaNpqOZN7fjm0zg6xqFT08c6bR9S3D1dq5zw7a4VNp9Z
fBvC8J1ltrsiMFferdefkxeiyIANgYahO3H5yyh4LMrzS7V7rLZV8DQpay6TV3edIV+GWMzyHGi5
XPQU1M1k3uRH8DC8Cm1t2IgZlu/W4DdX7wriARMRWhYmAyPZvhzSMKI6JeFA4oVYiwc9Dqv4Wprq
zreyTW8WG0xgP8Rqf2xre6OPMHamZ+GJDWUzciepohZTutbkYx0uP1lpFt75Rbty8i7Pv5dfkX6h
g9kc7olLalbfRYFUSpx/Vu5WPtiAUNoZafv+9Y0ktuL5KbuMspgITQuUtI+YCF95MrnkbetYVCc5
XZGuuiptLeMs1pClFXrWZiIOcCeL1m62QSz0gDTldlNiDCh/w0BlpchxYwZZVRQpNaEBRw51+ZEj
M+qLnizcs4bgTi+VO92UDhXE1JUvtaylMDbuKSGzbVFRuUJWtxiR92nryJ4TIEVRqz8QDym9brYb
lxbOU1GuYUdvfDQCMi7VEiIUy7pGN2ito5cSpXv1fdnmm2I8hVO0Gafe/cur4yLQIsuoQjmT4xjY
SBHNm6iSSzct+6OsF49mpnmvx7p6+P4xjf8Z1eLWiJPRzE2BUdGfBBw22mYfor1Bct1/+AVdmeX1
KKIJbyWoLnCRmMfF4ighEORpSNZ05GH0JB5GGpqw+dMviHCtxVpc/i0MLiOQiCUa/yVPTPsYfhRW
NlgdfluZxVtr40V5iwojljbLtZEqU24OUqy8YFJoX3vdHujr3kKG3do7JxU19GC3ioRZi7pYKEEK
Y8zUiCqf2qP0yfiElr3z3J8GT9/FB/2ufXAkt/q0Vh+66oOKr3g+2sVXBI8njxnCmV6CBRmIv9+D
O+0wtm7wYGDC8JvBF7UP80Pxznlcdcy5cS1exF58VaXvu3Y2iN1jYikQR7ghPppHocTknKrddDd+
ef3b3jrPzge7SAqodbZKUVKYH9Qntf6tzz4F9u71EGtjWiTDjp+imaUzJi1vHyRLcf1xtSRxM4a4
dS1qz+QUi2M5N+zYGiqGkR6nj31zEJKk7SG6Vz/npjt/HffpafUVKH7vxTUHV/U/MRf5RWrMGmxx
YgqzocYt3xXPcFPuu/1M6AbduCx2tY/2XXwa7lYX6c3NcRZcTMhZKaucNaugk8RRc198rI/4/+Ln
9A6P1Z1yir6kHzVYMbrlaisdutubw6CPBPUM2aIlvS7AkrySU7xiBRCveR5Dt3uqnuyfIrdqgeHr
90OLBRsC938ZIyD2JdV1ODKCbXR1CknJCNTISsV8T3gtFftBcu33uvuHvVO46u10vaYoudNVAckp
NCuXKWrd1GZkTcFMeuHvcX9PAtdR3WGPn/t23Jb2nfJhXc3uOigQEF5ZdHd5GDDSy+/a5WNsZAld
pcrMSzhBqpPabmc0/UoeI/b15eIFJU7BCfa0wAssWQCmVahBPKq0jYYK31O7uW/abCfbrNoeVx01
N9Bic55fPwmud4wICg7PgjDJTbkod83q0AkhrAnH9yz03d5IRyCHbappu7gdiulN5zRDdmfyOphx
DRzi4R5s1tis1YGv2g4G6g42WBd62wqAE3txteRhVzRGHmBRjuRdQ+k/OrXfbJwDRE08/y3/YK5R
2G5814uIi0sFmnDfFwURa3gkySHZ0nQQPrc8xNzqrdy66X6NCXsjP74c5eIykRKMuwIxSmhzhov9
lEyBUdpmrdfsjL0MIES/z94Nn9bqO9d3ymXcxZ0S2nNiacg+ABj4Mcx7uTJcp1yt1a7N6GKnyDnU
DmyJRGNb+L8bvKH7OwSfKI1hQH7nPK4e+OJAX+yZ82+4lBkz7TAY+/Yl4rRVBaRblIc7r7u3AQtI
8ap33+2JtNgw1KoM+JWXh8E0tLGSBxWb1K6/GZX2e9Zbves48RpN+1YgBwaggHko9BoXgXJfpzKm
OpNnJxUXCcTR4nMGss52o7Zq/JUXwI0vh2qseDwJ85crsBdlaRk8DWdPPMVvCt3+ng95sBLj5vl2
FmORECRh5Putpk0CAfXc6EPmalaE8lLzm15kB54fx1qNrZWg15cy59tZ0EVG0MSxqes+QZWm3E/0
lXTnmEJ+T8CvvH6S3vhgIBK5l0RvmGKSmOKz6z+s8zauypgPJvnVxh/aloZ+hb1zhybG66GuX6IC
AgQ9E0HEF1zXZai497XEMFiETS8/xSTHrhYW4UmOsw/ghppdIvMlXw95Y3SwYREDBSQKlXHZy0ck
RofcCErGjz/J4aGaE1KKp9dj3LwDDHiEyAQIkw9rcTp23I1TbLeUwyZ8PvQtcn7Btg1c87twjDTw
swrHzRpC7sZk6udBl0djU0YY/hK0QP+6zO+awIR1/ta3v6pWe1gZ4a3zCvqQZaOMQVFqCTzOJz93
rCwGPDA9pCqgOPEAdrZT/2ne2G59SnZrNcYbG0BHeEFwiURyoS6G19ZOV0A1mb0xkg5jkO+zTv7Y
W7nXJfPfWCPk3pSxWCriuLhcluDxJCrFLEu5qu7LOOl20ZxPbu2ra5j+G8cVlgovgtuUza4IYKY8
41M/c+xXdeOq5fsxXXOiu7UqEFJjR2NaAY5xcZWVCfLuUlFwWEXRV6Wb3g3IckRSB+zO+DH59t+Y
upfuiw0mjP+IAZ8dHtSOtJT0ErFuQ6jRJnmPoYBUGc91gpXgyiIU3+Hq0tQ55WVEN8BkLRKfJDDz
Ps3+vKbjzwq+I6LSHTyau/qD/rwS7daSB5Tz72iLTZ2TeaSWiDa/xbvnK64f1GAarzRfmnPrjhA3
SvnkOmcBFyu+q+NMr0VO0H4ftorXvkslD/I8Mect1tfj7Mq0jpWVZ9itfXYedbFgksIeplpkWGYV
uYMib3Uk9avifeWv2Snc6BpcDHApD9Cnk5wZIs0aNvZeqOEGW/tYH4QBn34Ids6P17/gysiMRe1Y
YbXoXU84aX7MnV3j/y7B8izXCuGrw1ocH/4cWEOYEEfwSMWw9MElCXeL90LLNd33X14f14t23Cv7
YAnSGOqpwu2CgPo+OPTvJDYBK6Nyra22l/bTUSj1K1hbbVr8KnZr7/abZ9h/lukyX4j8uSwlSRq9
LJt2bXT063lto98McfamWpwqUlH5syUGGB7hyc730cl5Y20tYc36gjP6Ej6smRTfaPHYOmkQT0qK
5BRdFzGnyoiKaQD0V9YzVBq0CN9YRedvklzJ30gQW/et2uH8IPeUSCSfItBIgyUM87Ual9jmy697
/ossEugSCfosqAxIyPhvuqVf5VspzSy3C83gyVEz//dIUfNTFqjq8fWFdStXgidMUmFRlUEW4fIw
xxchTOhY8NjSG93DTn4bZPjDBf3ahSvOlIshalS7YMFAkqJ5SUJxGWjQ88EyWlXdatJvWRrZ/V2G
VtuTo5Tam8nERuSQSgA+3gd1K0fPtZM78do9eTVWePPCvYCqm/BxtBene9zAL8hF30pTUlTi8zz4
VJUmSBZVqtf269VNQneHVrCqWnS6mV8xHWeXpG2Gquob8rw13Gmj0ly32wTr5mBv7WF+TunuF4Bc
V3flZUxzUR/pKmMOA6zItsHH3gsO4q407//gfv4Cv/VGNINqPqUtRMaEacrlCPXIthMIBRRAXh7Q
MCMDTqNxI4zP4spdLVledSzgQ1JqtgUD/EXt/DJeIU+5EhpR9WKnZ3+scFkz74tj9zgdnJXq1vVp
u4i1GJushxMa78Rqtg3+rYbqNpvYS/ahvxHwMWWbn1Bn2TjH5rSWA1/BHymKUlTi3YJqPTjP5eul
ixvoTFlYbdN7mZJL7iGKEG+yNHOjQvq9L/LT+CQgGgLjOA4utR9/k91p6WZ+Nw3OJn4wHwbjFCo7
+2FOy7chdnSIbgzfo1BxXz87rs9Pmos8s0DjkEWDP1tsKEcKpg6sYrmdTvl7zZuhzDRgz4xNuF3V
UbhabotYi0wps6K8aKKh3FrvKA9/Fizj+mArlG8FJR5hr5WxXR0WL/HAOSDoBbjOWYytiRqnbSzi
+dZG+9HubFDNzidlp27Rj/LUId/IeIaX+79ep14EXgx0rgo7i2UCK2/nnVWw8hBcRYTOE7RcUL6r
5Pirm3cRcLHY51537DYby23eGR5yVQLii86Ilz3E3/wpPgyesv33W+//fB//b/CzePzj6G/+57/5
5+9FOdVRELaLf/yfh+h7XTTF7+1/iz/273/t8g/9z9vyZ/6urX/+bB++lst/8+IP8vf/Gd/72n69
+Idt3vI0fup+1tPzz6ZL25cg/Kbi3/zVH/7Xz5e/5f1U/vzXP74XXQ4b5PlnEBX5P/780fHHv/7B
5Xa21sTf/+cP33zN+HPHpv76M736Az+/Nu2//qEZ/xTipQ6FGYBt7H9OweHny0/0fwqGGjwcBQUq
AGJskLyo25A/pP0TcL8GNhtkgSDw8YeaohM/Up1/QmahUsbVK4ioELz/d+AXn+g/n+y/8i57LCIA
NP/6B1cXh+zZLS5qa6g1iP/jMkciapmoBFpSVZBkNoFWFzp5k5/8Pkpj8hybkvx56PN5PkqtM5KM
2hxkXpY45bPuW/FXvGAbZa9UnQ2eTXI6MEPFtJFrW3kTSXr/zQmn/qiWRg9zFFPaKclGTpTMjHYS
asGWmyuBcigMszkhNuYYdP3b4i5Az6ncppruf5lDMyk8HOf10kuzqhrdXmsbdesXUlXs+qQtD/FU
NV86uieUMZy293JN8x1Xzv3Jcyol2fP4Mw50DcLHIrAzr0+6DC+DsvxCzTPb5bCQjpU8tV+j3CdF
ipQwDD1uwfROtQP51A9Fca+3nYEf5oDb4KbMRuN7PUpFyL8rAV6dAcZlbpPJeCd1hlU2Dxg0qIpb
zkXX7aWpUN4m6qRKbmT6Q/+zbDq/2HSaVmbbUqrnR7lD7e/oN05Ou54FEWwKM+Xky0FKFY+9luvc
UmWn8zAodS3ao04fpBCo8yR3R20Ot1PcTqcGCZhN4MvRRu3L7qlOelQnW+FKPGsNCXDsTKBfYif/
rM62/2VI6wYrsLQeRreTzWLrTLLF5ObJ9AjCc3Q2bZNboevbTfLDKX2EaKM6pR9kag3gdSa6dLUg
kzwtnKvcDTNjTtwMUFvmplMSGBslnc3nrCuit52QObDjMHwT11CMTGmwPqWq1u6soJd3DdrN7+OW
wbrGOP3sgwRHgdaxpvus0JBDk9Ji2BhxCZjBL7ONAYfgC9Yozr0lBfVzFgd5u7X0KX7vNDXe6DNz
6SGRq38Zo95xnUD/6QeF/Fz4Rba3pcncNao0v+2dpn0KuaUbN4mlcT/MTVy68aS29xJGVe9kJ/rS
SvJ00HPF2Uqd3P0sC/+H0mrFgzxWxpOvheH7SlfwOtRa3zUmvPF6vw73fh5zfTnaCPgyG9Rt6xuK
WyC3vqmzOHJLRfvBJszdxAzAg41YeZV9N7i63n50lKGAnOYH7lD7zabWos6rByt11Tr8FPfWjy6h
Ij6ZyV3ToTJmNuGbKPVxDdV8bRtn3bvJkN73aZy4SQuxn31QumNfFafeTg1Pjg3nmFCt2sR5CFS4
swy3tCPJo/mGZ4mqoZhUzZ/0BquPcp6lTWHY38KgZLtOEpq2U5+50tx8S+L5e95FCVtq1ty2Cawn
zMwCtzKc90Wj3KH8/p5tqLkcOV9io+EZ1s2gB/mu21JJGsBvfe4iFH5S8oS/Vxo6BFGj2pXaeti0
ilK7RgCgqQ6Cb2oj/aw7a2Q/RjgsTwFWJ7I/vp9HK3PjKPrQAk/cNnXcHvomifZdF6L/5Fj5rtWj
AEfVxLpvHS1wi7ZS9w7V6UOeDZY7ZWBT617TN6WTR0Dy/HajFVX1rMl+eWekQ7JjN+AyXFQUpuQm
24Vam3lqZL5VMZJ8Y1JogQPkDG8RA2joj0SfwygeNmmZxm5vZVKynXL5Ny1p6l07D51r/T/2vqO5
blzd9r/cOfsxhynTjsrRmqAk2SYBgiQYQIL89W9R7n4tUSpv9xvfM+g6Vd02Noj0hRUo4q0Irbc5
8SvHifNsFK+slbILG+aCBkkUNoZsNFyRVtUmhRxkmGXet8mqx9AviH0O3xKImNt03JpzNr9yu8U1
hdgxnnrG0yGru2PR9z/hz5HHhm2zM1XpQ1zKDGYFEIFISeX2e8Oq0SXv5KvydTVGQOKLjTuJ6bxz
C7kte5efSQsdrXDZI3vSeOS7LzRiAIooQSDMW+fBVLV0wjIbp2jIWZdIrqtdrud3QYeIlPPC26q8
9SSMLCoRap3TRMLTZWLjLw711vk5GzVJNHAOjhCAF1dl5d+U4A87YTdMbRnB4sy1zoFstyJRjPzY
2KbIEwNkj4dyUMXBHIPsANZSF5XQBU8KSxWx6Ql6RzPaRGbBy2iGnlTYaROkYww4a0x+i8ejKwOc
qxF/gVbSJ3iZVkfZK2Pa2ITlV7NJVL7NawJ4XdghIxOpqRX2/GoNOnSMasOpr2WWUdQNzSFof1As
R+IO3qWyegqS+ZTtXWgMR5rRN1FlTVZkmBn8USazjZSrigfaCf1sKGrosJnUwdTtYrodAwuW8WZu
5SFIb70TKsNmsfKGMthzZNWhU/nua4CBRShMnrOIGeNsXVijmRkYpsc/y2xW+8GBVtd1I6rprJk0
E00m9OoneKXXZZHvC1OvGHK3zKT1xtAKi0Xt6GcqxvkInIg5NLiGQGxVbmszd/L7YShs3E7mIHVj
DA3oLrqR3k++GbuiMcDYsmerDYdyQK7m+gNLWOWwU82sdSvmreEHdwq4iCzmW7a/KvqJviiIWViw
EYH7u/7cXgyH7Ez7AenBHYT1odNDToGDV8kBRlz0i7G4S8kdtNlVGFTWsGbQBktFddChAjjmNOyC
CcVanIATnIM1fwNjgVKBxiD6q0i38f8+5r1tb/aON85DZG+8x4Uxyg/Iei/+O0JmGQn4GEBGob3g
gPO91DTe1Sz6MlPM0pwh+qVrobbZTsYLL2URGz3ZgP/8DR0PRsFw5VykDyAe93E0ouzRnmAFinlZ
qYj9TXZYiIXzftgPUMZzt39AmFpVZd5m+H7MVTdBH4MK4rgY038CmxkvQFhcwWMsbNoYVPP4D/Qd
luTpY8D8cZarNFIa3IGFcKkiyP+lFIoLS5m/gYZc9bJYwpXxuKU7I+ojsUH59l1e8Xf4/iFcPzH2
KpOsNWuGMSNmq5fWWdE5u7a8//0IX23OD4u4yh1JPtiwGXtbxKUOvqj/jWm3+wO43FdLB0FcFA+X
VOeTDNLA0HAvBqGiBb5lQGxYpAuXj16ilQ2wtohOg2S/Wrv3Q64mlzne3BczhoRQOappIDOnbipO
8sHMVQL+tivfjbOu25l4Vtq6xzgLKE5Dwk/AfEVZJzaTUUWL9G8JoAh0gyKIgTU5sD51zPEchrUe
/n8dS6SKQMpBr3IxzPl4LGcLZmST3i7f2Uhd1B7G58UOMnjyADaCuGkqkJNsf7+NvroK3o35tsve
XTwFcM/SfBuTwAgS61lZGkpWbvr7YdZdG3xoKBQhhEErEZA1QPA/zs1oLBSsIA6GucEcHRyGSL0U
0esc6TS0AKlCOHziCK5BVJ+GXJe94SDAM1x0GBIKimaLWA0LjOIK2pjalfM01SG8elk4bU8CoD9/
1Y+zXV2wOQpYCs/lMjS9NkEzRKGue0S97NhuKLw27Q0/M3a//8SnxlxdsL5TBmYB6EVEvccAXtky
ofLEKi5/xccbFdOCYAagK1AbxbP/cRHtjo0q8wJ4t0Dk8FyDyvDcnBfFCXbI5zO5jIIKjA8GBYSl
Vh+PS6cfTR2jlNqD8m6a/sSz/tWHMjENCMctInVvW/Xdlu8sHdL3GQwzeD+GrXblZiMs5//zuVos
Bv8dZLX5kPc2DmS2pygnJNRqNyKOG2nNCW+tNUvibY+j0QHhJiwI5ENXKyJY7XesBEtq2vSP7U5u
ltfNvBjjccf2pyAwXy0/CHYLQwLFLn/dRzJmTWZaZs1RX2eR700HbdQe5jnHg27d/n4zr+vbbxN7
P9ZqE+ikb3PRmzNClGzrAK5nbRbR3qUlf/K0fn7fkFy9m9fq5MzZQG2jwVgLdzyowypVEEOeI3UP
pEN0Gin85aq9H3AVmRhe0xq9vUwO3BYzyfZO8kt5Sv8DUYdTq7YKRfxs6sZOYLBq7tLesO96jz9l
Acwu0bL4/aotu219P7gGuijo9eG2X8NTpnKaTG5SHddeeS43A7AG8nha+XENZX/bHAjJF2EVC0ii
tUVtOUwKIWyrR208xEuHr9nA3yffsRTVemhSWDNuWfmQJ6c6RF++KXjDUIANoFWDqu/HG7BQ8+Ta
Xq9jWwYy6iC0ghpOXAMQnHUJskryihZjShKfRae6E19di++HXq2j2WaVArEb6gbaZaO9QnLj94v3
RS4Hhum7ua3ukn6qZzSgMcAi/jEgooz4zbA1rnw8k4Yd2sc8OalxtfRFP+2Yf8dcx1/EEEXQ8Lfv
uchfdFDpxUkACPjU3fXlmfMNNNsh6IkW33rllN14vVfDNbk6QjkmlGdaslj9APGZsH1+4gn7Mtx5
P9pqsVjR0EyW1XJ9Dcc88l7sIXHjDjbK5FBX4FWGp+iNX2wPaF0CSWDBohBS9asLsxpboTR/1COh
wGiRz07jnDjdp0ZYXZMlPND7ccYIGapoRXA9jo8nduAXF/GHOaxO14D6ZeG2SkfGtvRfF2hPFCRd
vNihV3fOt78j7v9thP2PuaAq/88//aZPjbCwrp5p++N9J+ztT/zqhMFA/C8YEQAxqaPPtPSwsJl+
tcKWfwUp5gAu8kC2Y5ctEul/98IM868lKoRRiwEiK2Rzsen/7oXhX0E3HrKvi809AjuYDfzz2/5O
pn/1J7/uhQHI8eHaWPBzPuxSALiEnteCo14VZoRta60Gha14BvYdBUvRhJY0ZcQysH2c8TAhwwob
peqIKuPQ+WiVNNJlIeg0Nw2kAsIetWxFmrBv28QYnmtorpsZDSEicJQ5zic6J97ox6792kgeG+2c
UkofC6ZCm9kR7cqwQKe/NecUZo6R2amr0dXuPINd9zWLgdiKRcb2s/A3bWnC1vIw+01sSxFKbl7N
zbPd0B3lQwq8fgwL1k0GAR5UDr3C2cGsLovKXNzVbYkohOtTVLXzT88IQmnxny0aTyGBw9C+s0kX
S8H2HH0MXbuxevwySVO3hR8AiojMVaESYjOYYwpVO0zwrkdvghbFYTTMaNTbdMKcDGujezTJqQ8L
7OroDk0euZN9hfZLWrMzKuXtMJNvdCJHvzIu0b0C7rqMlPasDBUbpkwFTH7D3GpY6Dki6ivkx/mx
se6F9UzRryo749UZ9fOxavxIGObP2RH3pkb7CBjWJoQVzYXwsVRgUVxWBnSnxvk68+ShtpCKNkUV
B6N93lvGBt6ufsLGIpEoGNOsgCberR1UVzQzo2k2j2itgjEzwcHG9FJL0UfPLMO2M1Fdnr5R1j8Q
l254nelhY8Cz0fop6R5qJizyM3dTT4/EtWOrbre9Zu5VEexR84etSRnKcUqor6FjWoZeC2xY3/hJ
qXd6lLsiqksZWqpMlK9t0AO9hox/inJvKmHGUqnhoDVdmIkqHM02wc15EaCmS0q6bwq+seUU9c10
nTtuzPwgtGYoH6oSIh1WOrn+EZWXWCh6RKHnsivu/Bw+L1p9cAXfozYes6L4Kf0miDOse6gREXXZ
EBnapefVqPk3ryLXL9syQFyCs8J0iNCNLch39Oh3vRXljb6f2hs9J49TO0BQjMtzV2gwvvP5OW2z
rT0aO4iUH6ZsuiKZ2DjKPMKs9LY2QAoK1OyiDGJvdM0CihWzhSI3dhmdflp5YyR8diBvyqvrETay
lJxLVGpn7AAyo645sgSNgWcjkI81d4dw7qaHIBOvrtkeNbkTghy07snnQ2hYKIprj8xDE7fSImkC
7hKwH6TKL4q5EyHga9/9zNsXKt/JqXuaWoJvrTo0e2wOukgLmO3oPcI0BiTA2n10uXvp5VizzA8e
CIOeYaZyjh5IA58cQ0BdrCxvfG2+1bUyeXfH/n2PvS8KLk/wv8HO37cWGiOLN8gikrp63rIRnR04
ghgxNb8RChks9EJ8fuIR/epqhKqMiTFwTUPi8mOEWhtDC0gxBslL7M0atevx/vfTMD8+07/mYaO2
uih1LmnnMs93CTSqKn7nDpYRg1F/BfTBmVLsHPHGkc0+cAJBwpvipsuhMjO1iBvb4LpV9X0AJl0Y
VMWzV9mAqwUGBDRAIqRo/KOd9N0RDgs1r95XXPy00BZ5+9H/+9T/Dxbg3fp9eur3dfv9uaLP79/6
tz/yN+ol+GvBkS1cAvgQ+CB3/vPUW/Zfi+49VhlPNh58H8/5v6gX5F1ogUNwx4CkD/7Mv6CXRQcd
YBf8hQDzAyz9Hx76T+kWsF9vOxneUmiHQgzi406DSwN6PehjIYwWOzsC/KCL+m2jWATsQ5JvgQHz
wDeFQos6qfUIyOiH84q+yGr01T4fFAUODSjkiOvENPcy67ncMh295i6EoF8LMELXWQNMzel0p2kG
mS9qWlYk8kZPeLu5HrUqRi/c6QCCadi0EUVFnD3ROmCdzruRMgGVQY9ZYwwIh935sdXZAQUgIve1
UCirYBt421cFR0+4h+VvH0D9kkQjL4h1oXGYC4GKJEaeP/mjJQl7aYNpShrfUahZ86matOcZ+CQ8
j3j5OgUb5gIWj8QbZSK8HDxW1oxG8GR3TWWG9Ti4wY1XtpXYwzu6RQ+xNHlj6ce8nAMLGa42zf3W
bj2nittKpw+6kTc2FkInlXk/8Sn3d1pAybXWWb4Ku3lApDJQwm5yLXceSggJkNDvgmwnkNMj4CoK
+RyQfL7R5iazDuhFd/HAOpB07GByrzOLkdt5NNSd7jYAQgDhUXih4lMLwKXZmiqE46K+t4J6+MYK
x4ZNRzeeVZPpXolCB4hh4EUAz5Cs8+fU6nXk5MHku3glUL6c+npMg7JuN9wGIPSaUxtadx2nQNEK
QGDS0i/b15IL74c/kCIOPK27CgLSXfsdIE5JAQkPqJaDai5Dd5RDFWslI27ogfRp7e2Zy2mT2z3Q
D9IHzmOUpZxDknV52ljgximmO4B6j15/Y2hZ9dg5o21Da6j1kX430zRGtlb6fdRpVX5gHnNupD+c
Z1PQX9dtTe6NUtRJUVvPFvqeKd61PNFNzfiZjQMHIoLINBAeel0jSIUZGvEpHMbKe6EH/XGCqUpY
KbjhCeK8WGZZb91uKufQMqncm2ZXJcMC0Zj7IN/0C2xDFLNKDJuQHSQD7QSBcn7EKzcjoO31TWDi
y+gLTKRRAT+CktTv3SLXNk4m/TjHNXJVd4CalAsepcy0OpTBXMd0Qa0omqMf0AHNUmm2d6zMvEwA
l3DCmVp1Oi9oGLngYrif1/tywcpQbk27gPEsLfOgiT2zyjZjobqksYDEMbHlAS+otS3LeZuC1hkZ
DZiBfiXtWxjsTvtyEghRPU0dBaBeYVEwf19jTx7wZmW7vLWMcz7zasc5qS8cPevCANS4LQJuhKtm
A5G2bNQShrOXMB9SaTJ32K4hAU+IP1eprdl+qACkCis/h3o2h3o9qkgCrTKJaMnvoNzEdWc3NI76
AVSG/uJWhsKn6uSVreke8HOaC0jU0F1zG5wPp+9TgHm8WzGU2UaOdbnnNblr5366m7IRTHBe9rtJ
y55KSDDEbDTcs8ZiwdXAXOdISkJ3bTb3aU+q4GCSvLRCTfm1FRGQD+ll41rSfRVOP4HoMeByOWvf
IHJz02AKNtBlKLe+weiMjDqvvfI0EQEJYXghGQpqY7tr1ZEwe0Y8CjSeplrvkZR61kQz/I0vxYLZ
a4HL2zX2SK5qjcFckphovRY8v9RJYG/9N/ifD8poZ/pWbFrSs4C0CWaa6LbS4qZznJ/m5Arsh7xt
zQQ8XR2gjcFy/FjjuBGBPGzIN61d8IizNyyyVZZebFB099LKAWoRXtUwmgWtwQvh50BTWlWjhaxC
d85FyZ+FCxWjqWiGF99XxnmzgCOVN8lL/Q0xWeb4JvsJdU22J2/4Slw7Q5lYBb66lk86wHqGd+PN
hr1h3RQ0G670Auhwu693qKTLV6ds+y3sYftoCgAv/yFYFpTOZZ75unsCPv8x+lueLPwPWLBF/B8C
nms+oq8BO9oJPJiB87ogTOrh57vg4YsY9lMdbTXCWgkCfl608iaMsFQJbUgEEy10ob+wCBgRYF+i
/zjeQikHCRbyfqhtwSJ1VZXUucN9uMu2qPWOCTQEI5ZqET0GoDpUm79bAf8bJf4POBPvPvynKPEg
x2faf4gRlz/wK0a0/b+8xUARTxLSFgjIIBL8VQ6y3b8cB9hob1FasWH9gD/zT4yo/4XwEKI+ixoK
INWLMsE/QaL/10IkWTpIiBtAvvL/S5CIId5lVYBdwyHMM6DJiF8CXcY1LtoYAmmUcuyBF6ZxB86F
1l32XR0NXXWqo7yUlf5N4H4NBaMJFLjAHEWJa7UXcZgBBZvsLqZ9amcBah51rJzqyB09aiwjYjON
ymoMrR6FJwMh+f+r0H118lbhKCa68HDBqYf6Kj7cGrVT8FY2neG2UNXK5NFLmw3sYIBYjZH7j7fD
pkhPFs2/GhKaLzh5QCMAQ7aasE9yXTha3oFrSTZlue2isY7AtQ/H1EhacvwDbtPqBnub5bsh14CE
afDLkRkYEiG/g+YY3bsgyMG8yUzbEOrDqX/t3J74sqfGXJUT267LZsPBmHxXG2fm8+J+syQYEoSC
szYsgcH6j92cT9NEufZ9Dg2RViDXFlwq1AJjRPcIstj9iWl9uXpYOXTT0RRAv+rjGHZuCw+S313s
yJBeL3f18IKCCnhw9Btik+2pbs4XOpo40TiD0D6EHbq55IXvJ9VnlkuQFMBvpjrPnBQ+MKzdQTXH
AuxKhTv7lpgRbnKvPg/0vUr+xBx42ZEfjyhuKqD1PNvGD4EY7MefQBsfrh1238ckcLeqCZDWnE2T
nhA2JRlEoGj1yLSTnORltdaj+qCNQEHUsD7r+XIuNMYI0hd2BHEIZMMisuNyBzOn8A+sHz/feAjO
3o2G6/j9Z56BrLYsXneQt3rD0e29Qx4PoECHzbHbgfOQnbSb/OKEoKsLNRv0l6CPui64mz1FooH4
MK5nuZSJgfzenditXwwB6gF0/G10kNFbWB9CEXhEeT3o92SvXdiAXuVpENE8RlS3D65g07Q92c5d
NuRq3T6MuTqFVlW5tBYSJySkzwuKbhBo5mLxQvs13+qh2/0Btu3t3P1u1NW5HBCjuURipvlOPc7w
tu02edyHHozfgYTMk1OqTktd8XfjLV/+Xb3OGIMWMjCYJTraYzgbw6ZXwJfOJC2rXabaE16TJ+e3
ugZG4hSTMWF+ffrP/AjmZ3OA2BZXuP8aIy6X6YdlXA7MuwkK0GjIZGHAEU/ELtvCbgUYL4y3fM//
jtb9NN6qkNsbs+xYhg+a72o/amEHRWIaVR6QrPUfjPfVLoXuOSo1aHXh7V+dDK+uENZPBYgmQp6j
9RX2xL/KG3XiBL5xRtf7ZKFo46UH/goRzsfPaIL+mDduLuOOcwQx3Djr57GNva4vHvUS1cOQ5QGL
ZoSCO88EIYJqjIImISEQ2c0vUKE1o0EaF3zGLpuyowTbqaq0jVfws7J0ISU8Gec6G8YbFKfQeZnR
X3J4aJjM3iu37RMGttJ2GpHmVx1651RUeliZRRCbBEwRjVcqrQ0fsVVp8bNamic27lffeZGUw26C
SJGur+ZfFCMct4agjyXoBKEtiydU3R76qapPBZJfnEiII0HHHipacKlcN+vtoVRF4elLkCMbdLrL
vRx34sG80NM6ncLcTPk+v7YS8U+G84H6+b4Hsc7flr37YejVWTH4aC3wIzweT7+Y6u739o1XveCh
TwWQX9zpQMog/oCmLmJ0b/VFVa+7A51tvIusjKrRjLmWn/iWXzyGH4ZYXeGVV/pGvcTkhQ/mmQvc
zXCVuUnmnnTgWJ7V1fEI0Ay3cTSgpgXS9cfjYTk1HZXr4FpDJppboa2i1t20TbJcbou2gOEn4ip/
CmwwJHHNnZRKXabyux+wmmphc3vMfPyAAnVVeG12SABQdYPQLQjxfwCg/+rTvp/w6p1qDEgtEhvj
8eOiQEVcvMgFNNhJSC9hkBBVG3aVxadeqyXP/DxN5JMLThjZpr56PmAvQXR0eHGbRyhi8LC5ZiBs
+SHkNPWl1jAkS3xuW1D0DTYutGyg57BrUwWUP8qAiUzyZGklfQONEzI+9/QSXtgnDdu/PEcQYADk
cmmEID/+uBumomomqgcd/K9qiDJCtXaRDlJO+mdvzluE9Wnx3423CvqakVnQ8kHH37pxr9DUtNLm
Gbp4JSyh2q12NicDnL6Gn93rGysfqMVT0ptfRNbIfP+d8CqyNtCXM8WMH2Bv1LFKhy0a/+fm9qRW
43KMPk0UNQEYmSDtRA/m44ctjbIkhWQ9FD4toOAhTwuBsGhRftC3Sm3+e9QJe2cf2ukQI/tVpXgf
Olhz0EBOI4OwJqQ03DkyadS3ENv040UnqVApR/F0cwp1//lehH4XhBuW0gle9vW92JsggFYuviWo
xabHkmw+BcX8fFlBgxYZGHIShA3Q0/z4FaE4MczVgBF8boIdRkPqOKFTt9Cg31a2EeqlnZz4lJ8f
tfdDolrwcUidg6RH4T2DsI/D7wa8TRwKYEC3i2bpclLB0NzL7Sn5+y9numjW4aGBLcca2GfwSsy+
K/q4Nax910wc2Sd6/b3j3FFTQLoach56f2rffDVZBwVpwEBdDL1Wu6ptoRoicEmJWKX2HlIsSFiG
Q5AsqklA0qQIdFE2OHU6Ph9CH9BrVM4AoYI+4JpGwQKqhrnBa+eM3AjbHsyULginCnCKXE+DnpRh
kJNEuPbN71f3q68MRPui+YmDAieZj4srC9dUaH0g5EWPcqv5/J4w2LwV7rXZ59+wBtYCgIl/Pyis
tPDXfrwMFoVjmMqiWojsel3cs3L0KnXOZDz2jtwFdtbcydkO5F7SwUfP0pLswWgb/2WUk7MH1ZY8
1eYE2YxpphAXkubOoA7cNQvfEhFCrnbPiXMnFb/N/OG6CsabthDblupXiIv5oan43q2rFCw9cUSz
K7gB1K06DGVRZ7vGcXIZysLTLiY1+8nsujwZUfuLpyHPvtEANcigre+UF7SxO7ugDUO8AIT7st57
jTFFMgv8cLK0V5tbbEuoh+dbMYhXOhO6PQUHjgxqxn3boDtpDgmjWR2jNwOgNrQLXObYoT4Mr3Xe
n2vUOBLaVanWBWlRj5daxu65XRaRRutLlEA4DrgOHRrL4antjTem0adU049Yx9BvIDHSqm3XFjcu
GsnwNr0oRvNaGvo163IeuRzQthK1zMAez1k1P+UduyRN+40T/bbKLegQ4/v11A1NrzloDHSoQdYT
dAj8JWxGm7Dl32VnXtZOdYUX5TJryu+m19JYI1qcF1OitGqTFwEkc1DmiLo5e3aH/MIp9AqdyW47
5OX5ZKszXpdnFuVnnuMd7U6GtdsnZGpeGg1tUy4fK798NWrUz/T62snmfcbQd6FKXumDc22qIO0L
eNbaPteh6Of/cPxp31iqBW4K7WfeZAmHkIUS86afAagGsXkz0+5x7P0zrwf7y4T/kwtCLvgO4CWL
VmCpcvaSj7odFwYEAgfdy6LOtm+1SuQghcu7fpApmyG017sT1sLN4rzRhjCvm0Rw/YYOdhPWubOb
Znns5pmFTk4ui95+0KCDD9kMUiawMHhsNPEIzbAjLwQacCWox1y3HWChshHIGUjiNqZnxZzldjqq
Fhh4Nj4UyrE2RlN4EVfFEX3pZQ8AboY+YAAI2Vj6odlk105b3fh48MCaVTTKx+CsqY0y7M3RDrsx
uyaLyoMFZkck9eqaViwdXHHH7AKU67KGUIM+hF4DCQbPYvsS/n6RtPOHrjefbRfwvMaV34GdOwe2
zD4jVnObMfrQW50B7FvBE73t23PDk3AcdJxHkxMWjhNapkOHysSQdVlolrCm4paCwkY+6xHkOfas
Fy8GvA5SXwE7RpkJBTHasE1W4SMoDrvPPgu2+OTtZkJmG1fzcAdJhQOY7z6o+8MAfSxAL4t8mncw
TVCJR3gVBX0FoRFpUCjEt1hoqwaypBqzxHYgp5X7k5VkhJKdN2JXlhOY8+DGAY3oGVAA7BwxpcNs
1+fg2JNUerUfc+A7T6lFvilTf7gA0XFZpHRB1MVz84lyNRWetMsW75jBIMa5dWihbAT70gjwlkvp
W3ee3ZU3Bac3AAd8g8/WUz7iYuGkeKn1wklKIXaDU70wSzURUoh9MdaXFlzaNl5vHhtnsGJXVWnm
Wjvwi7xzZ4DHgyG9KwTooF76hUjAyNbDQpDz0i2/13N/O1lEnhn9cKcC4xJNgsthKs78seRRY1Zb
Q7qJ4vkYM696zf2cPTDP6lLSkRoMw86LTSHgaWwbgAyILuhA4PaoBx0YXW1ntGHvRS7zi2ly3QjK
i/Wma1WZBnOvxVQYZsqUsymkCwCfPlBo3zvDA0RnhgeQVIHFoVMpfjbotwY1/45kvglJNf8cFD/M
pkhsuJBhqyWADj9BLzupRLk1PH7eCMhdWN743HneUw+gIm1ISqR/RVsHUP3aKgAhsF/qqr/JBcRM
5iEDQmN0t7kE0pfKS7spGA9RFoK6ACm9TaGXj8wxzzqiLqBrccid8mfL6K7WzTSz2wPBzWDXGT40
OwRzsXG87sYk9TlkInDbQWFyrB8hRnXulYEVToG6NWdAZYceuiHuaG+VU27GZssoJI9N3G6tFcR6
14c1MBBczZsx6EMzz3YQNkFls4JaUCfCDLxrOlgbR3/AQ4YIogu16YrZ0IHRWkAxnk2gOoGx2U4A
+DiOPObZCxjbfRjAJduF5U/RQy3GVjcUt/fsBIe+UNvcOfotOyear+KA5UfajZuuPHhQqaSaD93u
TG77KsDvdw4OKnKD6K6zHJo13c8M9uIeZEDqctqxXESet8iHFJuSjw4Q2E0yQXXEqPYuiJogqz8Q
RLJ1NaaDB2mfeqPhElG9E9uAFeawdco6BHpkY1ROpObuglUNLqw80nMK0RTQPHWHHgpwe+FsmCyS
WyIwo6pzNgLqvZLc8PEJaeetY5OkmrXNXDZhgQYGyaBzZgzhWDHoFbvHwdyK7BYo4KMZHA37UGUE
lBU14r+oz/AfnrkkiGFEAzHQMeqgxQ5zcReXWZcXCREUyCDz4M0bDTABR+YhZKUiTWsPaoKvtvjJ
NDjsziKaUBvTGu+shiYHgfYnB8TW6M6AxcVThfNStmeE55FRFnuiZ5FDXjQ170tph4520ZY/EPTE
BRqUVIe7dZXFfSDvKaR0IeIXUZdtpPCT5T6QAkiwXiQayVBHYFGt+0DZio093VlW8UNSOx6rPsxR
9G/I96D1zkwDFvTqRRZwYWz6pLFtCOegFCDuawGerYa7tnaTXgHnK88CHXWDHKDp8Uef6xeBn6W1
vLV8iBNNU1phUk5Ft0FR3grMnxXlI9p/YS6u6Qh5nuFp6EG0DtRNPbFIlnCFyfMNRf2TquZ8aFqU
59qdY1VbBfFct+xudXYP6BuwXkMSgA3gNPoPiHu89IvLYTeX8WyIh6roQkiKAMDVH3THunBNXod1
5qVOOYIkACiZLyLHxxl3LC0lormw4Kg5qB+QOAlbWJYtG8tSVTLme9tHsl30MCTOsWmO0PE409sf
XQ0LQu18ZFmstX3EyPM4YsOL5wFAwMa/0tvLgZYJUH1ekUP56Yehw+HKf7FwCbLiyWTAO5lsC2kN
AJYvpHjmVB6oRrd1e0ng9B1Osk8tBroCmaCNJBqcSh3w9G5CUAMg3GE0g3vAE0NZP5pmew0tjUNL
Seyzdh9w/DbXe5RLaAIZrbjmzk6oiwqxYVVC2wphWuxPzp05NOkgoO5nX9cSXH9gxzWj3LPRfSzg
D+8NUD1smuqQZ/BqwyFWoABM3DhIh21zQMd7vT9XbYN3G93GeQ/0WMSZ8xMcrMtJnyPH/DG6OGEA
8eu6D79ul6XzNF0V9hDVlG2KWb81OIvg6xuafo9//22m/vXoWsncDkCuuS0Akj+tHhojHXhcYwOq
g36PABUiR60PWTCsZmWquHeqvQUVshZijT597Jv7etLOxlZdB/qdMJ56SaCrMySDO+26GuFji5C9
Mi6aDMEeCJIcu7rpS9B4byANFSn/MRsyMA3MFHrwm8qqNpnbn5vN+Pp/qTuT5Li5LEtvpTaAMEcP
mNUIvfcknf3EjaRI9K2j31EOahW5sfrAPyJTohTBiprlRGaSKMEdeHjv3nPOPWdoudeD0BSOMmW7
HNcuJ9PlGJ8sJaiybj+N9b47d49m1TjhOGhWkxSp1YnKvaSpjmzGzyOTALVRGLZRh4ldZPVszSYm
Y73BJLcqTW7W9duhveADpjiSSR5hHQZGWKwFQ3elJEsDEeFinKT7ZCx8QZL34UqjDapmRKGVqG+I
LH5pUiWxFKlU3UQFHxNUvFOGkQH8SA2ZllD760ZqX7qiXsd6dqVSCHRS2weJEN/G7WxY7PZvmhzL
b009Ut0robQrOvFs9/VZ7mw2Yw6LWpAEwx4RLKAUkGYd7DC5UKY2PfaKzKbkmN6cGVqZtBarqUrC
5OycMO0w98QbS5XGSzEpLrgGnYKeLDZqV10xtPsJSRXL9HzL5yUFQu09VWuv8eTBC2mlo/eYwrhy
tDy7rLvaMJ0Uoz5rNJloUOp+8BWGAD2mf97LsmSyo8WBW6s6ApRxrvX6i+BI6YrErnNDmGYioeMw
jKh7vgx6uhfVofxxxoYMXUdysbJQ3IthllpFNB9Hc7ipOqH28bcdTr25qpxhNepBhO2Zb5LpCFg8
oUoTiZa1cRd617JpZ7bs26GO5NAoYq/tOfdnUcoN32jbRLaVpg61U8gtHn5wJmaaO+R66sVt1151
+Zyj0RzUfN+rldyzAUcdRHNXn4/leQgfJrMxrs/n2NzTV6fbIoqH58ooEzcWx3pTzEpyjDB8T1iB
M2T9uUuKHYo1ca93dbgrkBdfmZE0HAqlPGMpF8npXsBjkEJAzKrdkJbTNYdG3VoETERHJY/mnWZG
eOyOoYmGVTSDTi7DQzWEskxkqcgmJbcTDk1hT6va4INzYLGKozUXoeSjFpTOgdFNeou8u2uu6d9H
HWOjFQPm+GFdiX17Psj5xGncXJr8kDXCuySNxfQu9+lcempVnCPfvGiNV2ZRz8NOQPE3Woa1tCWJ
haFaQ83Yjm3mhTa+JrW6V+XpBcELfmWJqGiFBUN17pEmGF1i4bE4kHSdSIM1auHlEKlVMlsoGXHY
ys0qvC4GIUc+IcZnySrOofrQX8I6GNNLbPpJOTbf2BV8HYWHscGPUlJBe7B+RA//Bcqra+ZdRBSs
zow+1u7B+naNiavfOJXFum272RWytiaHCb9qVZC3BjZzm7osvstI+cw0/6UXWT4ItT5aLlRIHBu/
YkBNo+Z9L9edE4npuGOY+F5Hc+lonToxbKc2toaOxjZwnhiGccMjPsbDZB4ysb5slMUGTEgdOZdI
g48lETPq2XRFPbwuy6KwOm2+z9NLaEfz2CD/TSYcuId1mqaXIJZgj6hgS6uNylc9rJRNNGtP32BN
v2Oy5grNyGrRWHG/tQXx+4lERqctFWUpdY5mzpptVLLhjqlgPucC61dgUM+KtEI45L3yMsbJtZxk
g2uIwkcbhZNlar32ko7J5Qo1QeehodspFS6NuTLcELqi2iVuPY4yFgwpRcZzJc+JV+jN36dc/im7
9weWAGsGndlIgxEjzDO+cFRFJQxqVc2opWIxBvlRh+BihJfK7kh+wS2sppXolPKNdCK6hWglWpgR
SNdDedH9WpCra7254HEzh80mT4RTGzJMDBIpBis5S1/lkHgzjA7vZrG4+9e3/3c+hahUHW0Jfh8w
3drXxTWX8WU1yA18yuIk5maOcFAc5rLQeYae8I1M9neJwnK1xc5ocZ83pM+//+lhr0YjNi5q/pew
rV8v9otW5KRgt2Qb6Xbybebgb6vrywWXv//pgmZ/FmTpnF0cCRxBU35E9bf2Qb8RJ18u8YU3C1Gd
Z33Bd1L8+oU8RayDVh2BHYonBapsffO8lpf9l83gy9W+8Mi12HWl3nK13ruoaFjkwLgy7U+NR+mE
T/m3CTW/Qd9fLvj1/VSVZjT65eupFzfEUNAcB4tIWl/GQqyIT+Y4WvKUfsNq/PGqmookgh0BcduX
m6r1Ofqgkue2+JBc/MWHRPGab42o/rwgf7rOl9spTlHPwc91hg02Ls+JIxBAy9SF29qpJ3xvAfcb
sL7czZ+u9+VuDucOQxoKJehLbVNheBLbC0mzRGh8H6+73KTf1spPF/vCXaoQh7I4czGt2MbNSy8+
aQxpfrMgf2NkPr8RutiFmid/6svppMx9jAYfDd6nS9ltJDvytn9dHMORlLnyXYwR6rW0vfwjdvbf
Eo3/TzPKVhdd7X+pj3+Tg59eiv9lvTRtCcL+n//xsyz88x/+wyZA+ttiD7Bk0uuMHsAy/kMXLmjS
31BJU4rgBsBxxBHxX8JwUf8bqRfs8Z+C8V+mB/krSBUMF5cUOdg8NOP/xvTgp9z0v5cd3BxFE8WK
CGct4uytflnjnT7HUTegOsGaZZe+qMezv1jF9LuCpQHy/Dbao4tg61l5E+3SG4L8NPr/D3Y/v26V
f/8cBBupiLcWKvbLylxBXRAJ1UoOdNLCaD+P2+QVMgcN9cqqNPs7WeNncshvX/ynC345bPBgl7Ih
4oKtV601O72m5ZOuosqpTu2DdFtklvnSugJedtLDrDht4sAHqORJvf60aK7+uuIvYqNP/6l/9Um+
bJ8FQV8SMfXLI1g8GMGZN7k/btVDClVrLd0/J/3ozU53nThnkmHrvWZXR3Kbt1gwxC6Yj9WviS7a
wOO4M3+c72G8XNUrCGvSnHQfec2r+SLY6mu1Vp1iPTt60OzGNXXwWkU2Hq6ZrrTGd9HFJAs5YOoc
NGtswOYseOlNcyiPw7Z055fcKfbnm9ZuUku9Sp0puGx7HykJE1NYNC+pcrGjHUpSNyvfXJubxjJ9
Zn+88K2/Y0NL7ArpprlmoLywM1sIDFv7Nhnh1yP+95X05ZRYVfmE2yq3k9PoZnI7P71bjKryH/gB
+N88OyrfX7btv662iP4lFM2QzV8bj+HcqpmQ8f60nnlcbELZUh/PNsonf3KLq5jZnwkayW6O3ehG
OfbT1jKlWz7PnV+8Z/bKN3ztfqYF/1H09ni63JWxnTZY0xLk4yvuZa8H2sbYM77qYiiuf+7cHUM+
vBLO8gTHH1j2VZiYP46ILJu1McHEzGv9Vk6dc+xlfviw8mR7eUwiJ2Z0EGn1HHV5hP17YdcP2muI
KYX4KDiILPBakKdN+BY9K6+Gp/sYIGiOKQQr0dYd/HpNq34xJYexeUCk1lE25w8VZwLJkh1aU9l8
a2IXOdJ0YMYWzDgr7XO10R4W5Ver2XJiIcvSUisZ/RotCR7CvOLicch+zAozKa7xTr4Qqp1NvYlv
lmUfXqciOSG9lZqnCz7zID3tZZN/qFhLiy7ww1A6quKMGrI228A0QbD1l+JlcgrcR7wwtQMSkWaS
KpiJsxdX/BNGFJb6eMai2LT41QR8lDz5Xf84W+Z9Y2cgxSyW0KmeL2vwM7iEiz1FVvIMe+CTPbEn
U655zu4umzJH2bW60XTyX63iXTbt/GQ+pR4SXsw0AEZsYSusNbd3Li8ZSOtj+kJ7jure724yAZI8
GK6xLl/Tvb+tbmLGJ4hE8YZD5mGFl9qzX5zq+95bKn1zq3wQ5JgwUCapJKfLgXmjvbO2kNQKh+nQ
vTC5cPbWsyUcGLkFnvQLbEdvWVcXSFqcMaOdemZdQPUtDm6TtfInW0Uh5USnwqvYYsHZTavvrfaH
8FqPVns632eRn8e2QuOqO3kN9wBc4+NNUqTP2uCsIoasnThZxzjpZY6iYcvfgmPaRnlV1XuTCJTd
oizGo9kJC5dlomJabg/5SSLufW3Y5gmyBfTqbM1XMEXc7FtjOoqZjXP1dF08YswtjF49HdPcRyhg
/jCZkshfVdVWzk6TOvWT/tFYxfPwqm7yK61CSiIR1sDGQvswe9mV/FSfWgXAi82KnrLAfBsDc0ua
LMZTzxGFuDXehoHwMGj2GO3C3mGI+UIyAosrP+B6Qxxtzk2GAn7jR5acTvjn3mJyM/5LXSigpht5
FfHq5k6dz+70EW3ObrIbXF7jeXUYfwhvxks1bS/YXE1LyLYhccDqD1Vqm4ead7gK+jXb+0MIdfWD
Wc6xtzp38fmSMBmeLMbBuTOJPXrF1TOALivDVSdUXxd2/mYL0YEJGSLVlS8GUEbyKxQ5PnbM6nr9
Q3fAd22Pp32CJQB74JL/LL6r1zluNdbUW5BGvPuDZDXl9qK6ZxlyxZ0Nu81JrHHMCJgZOMFW1sIh
hfuw2pfQnion2RbP4SNe2pgEXW6bm/SWn9MrW9btvFuDSxFflc3OnF13qVuO1iKmT24wDQQjTmeX
6X2UodSe5tkaQpu9C6WBCtirptyY+n2xwEjsy/v80D7oN4qVHF7GlxIqOfcNHOjRiMQE2akQQBau
8ZLmw5404npG0WJ3V9nsXrBpyf1ed7RjdEjuhyvtloiiviQ64DDyocqbFdROa9UM9N4lJi8g+aHl
C1SXk3TbENzqYkGnxjfQVB02HBj37Opt7Y7e6LDZkgqfh2sZ+I1qmUTV0Vvuqzm4UmkxlxzhJBPe
CLxqPl+DeZ6IOy9/wH4V92nMzDMwsC3nGLlbIuHcyk4Vg+wmlqzoQ5fWF8zsBWt6GhX0Ju4ASAF7
987BoXz0BtIL9lg2SHLo8CyfMb4x1gluetqS3U58A7sr75QEQcUQqLjNImuVOBfBmlH6X9WUD7rh
cdA8DSnxCxYPInsrkaO85zfJeomZBlE42+22dlaPItSQ3V6sHn/mhRawtMaRLO2hfwVJllpbu4WO
IixFg6BVvVFgth4jJqv9EChYrkKNQAQSoawVWoGn8n24YVEuMdYZZ2TBSF7/oRR2w6QqBgsiZILV
vUS2vK16W5rZYyzJXfwKKWE80gHs7KnzQxdqwcZ0Zxu7uY8rNaYSznmNsMDRJ6ufLBVSAFaaWobT
zY/3dGsDc8+QvBYlEou/OKzWYmQ3eDpFTrhv3AY/Ho38PpyEhsGLai/Vjybu2whI4QCZGyxcnKkG
ChwCXaiIVkHe+xMHB79pV8DSDgYQmAxUIToHQigcYz7AMADOldIung+L3yGhMpUtzqz3I6ZtQvRQ
MR2gbZoygH9MjiuOLSy2fpin5Gr4EE6SX9wKmY1plHNJLeq/fIlgsOH6KvY6XK0C7RahTYbkt/Mv
nW3I9vSoFm53Jb0prbNkbxUHLFVlbklti/fEoq8OF+5hfRtBN5QISxxNsmqkHiunx1BKeC9TW70H
sFfGrTyQ2eX0RWwl7NGpJbyzq2vkQTxV/fJIiEZ5N9bzgbso2llQbIoX6MRnEQdQPAsANJV+zWyG
hUM0a49c6CTxSs5501viAUw3bO7z7UDcsRXDML49Yqkhe6bXcwR0tsyo9LTXz06/fWNx2rJz2Xf+
3K4v9hw0t9WxPuRu/l5uSCCltHhVb85rZc342upN5DS5BiA/pZKT3Hec8SRiw8iB7lAZXGypxPGA
NT/ewo1fxoB9vmIL6vGRWA6e9lHwoutsXz0mCHfeIKTogdBPg+bzijj5ftqTcrbBPvy6vumeZ0Ki
+Wpv1ZWxyd3I0RxtIF4zXpuktCcir0Z0X92bmX9WbsIzXgOMatjw+5AqbwSnFe1ylFR10KVW9lRv
ENaYh9WLjH23YlU/JEjq0CbORn1NUclHFgqrxDEPLIfYTbTNgE3EelrnkjVueP/kxpIYXQS4jO/O
u05x09tiuxT0GsSl7Kizz1sZaY8m/9Ol9aU6KLv1sNoW5UYtAnO+SQpbfz0nvog6c6Sesut3HFns
RrTDcXn2THrdAvg+tlRPSImex/fYQTu+CH56iw25Y2cutrg+sLlB/7YPHSeZ6ZWSt6qtlfKQmZ65
sqhEzN66LLHTGA7seCAIiKbPzQnPOaGxe6RQ4abAM6tjnds9RebKbVUXOh8r7Ebf1Bp7vW2Kbpcw
qYjHiUftGSy7g/JGKlPAzHtjJw9a7QyhU3ywLbMOeqjOjqLbYxeekJxZZ+v8wNurq7jMLWXxQU0x
4MI4HWFU5nf2OXMG3RkRyEveJXO6Yl1l9pmXgxNJtMfU1zehPWK35ecfwm07BEJpq6OTPibMbOK9
G1td7Mrdrg63I+64ht3pwXyoByIrXTg2AixNe/Fpn/PlhY4puVx2K3sIeE722Up0pyUnB4blceVF
W+kRyVdyotzJLc7V6mOpyEMRi/WKE8cpGe9PNuGxvV8wKUG2xiOedA7WD1PulK2VPhBMLRT2fBcf
qYZByAAiPyBIqsRi/gi6hFgMNQyazlm0ZGefpkCCqneHANrVxCf5wCml4dYxEpxinx8Km/+VE4wP
AeS2ejXOtnZTfvSHxhd4JDxIJBqv87HVUe1QEliFYIUneD0TmZxh5SQ+suVbl7VkhbdmZikBaVDI
8kh4QtkZfRa4GZO3ytZ8mp/UTekh7XtYPjx5hq7pyy7gVLBC0GGhtDoy0rBXGTWR6CuVAKXaO7qD
Mkit8p7O0tcOvOMYs5Ze9Wwc9NNwWgVdwIQEE2jJBk6+pZ0tt8ud4aNH65xlal/WhJs6l60QTK3F
mnBjDhiyRXAdHpzWzo8kIjxgNE+gLVmrNLPqMuVhUzQ5qPPI2NiqT8o+fZmXPPLD6MiUc9NGOgjB
4nmbftQB8k5fZjilcoSryJeeaQmbdXlfsBo9dDG3Ocf3Kb5nPsejefCKdWLXrurk0MBne+nF+PT+
is9Cc1Lc1VcVVQlrKgrK0+y2/vSARmjyJE9FXd0F2S52aLsQHlnGoaWbECySHKYbdT1skTueD9le
XbNGUj5NQkeOUCj1i8ojHn7RNyaeYVjaaXDQTdqcGERrERpK3b/R3ZU34VzMErSl6ybDFs8532Tv
wi1+jXpyFZu3l5oXVruqdwifq52+hkRpBYZjllmc9BTV98sUaSVt5huQhnWxXrnQh8+TS/EQbeRq
c76OcNidt8ukourXmEPpm1W7C4MUddmVTpuNypOwClM+RvJamAJxDhRcDa3zaeKe5J68WZENw+DR
yimuhQEg6UGUtujRRp4pApjSy+F5B3fpEeOHMLJqFhxJMkJ1J6GYTLegJexq7FS2tIk4Spxqlx7q
m5zOIb6S5KCWA27UXNNXsDX5w63yKLrVBi7pqq3ZlVlrTC4wl2M3RDNMx4HnIgW8uUHF+9t4dUAw
03DLkzREV9jgcMlET/2QcQK9D+SoGFb6KCLSwruvWLMBkbLGoXRr+tTNlJw2xi4b9Yrr6Lez6DQK
YZvyiSbYrLz69vy2fB19jWKUJhWBKgUBAyJne7wqHwa72U3BxLcD7hk40e5ScRnE3i8mJV2wxbSI
d9kp/NI1WFPGdvExWPk569rYFRtqIsYfWTYS6jErUyxj3J7hGFzjYlcH7oQjbAhjAOEQOCiAheQr
YR1+NM/xUXcMQKRlS6FmZUAKA8rikYYqfV2mAZIdQu5ldirZmOvKAQ9AHOcZh2iNbj9ie10CRb+B
cf4JigN7rDKIt7ilgvL8xDwNpEd3VQ+Ks4TY9Lc88/Cj0t0lie6YPoze2T8zNSV4OB+u8xsIXJIS
NPdM+ur52QzUx3LLPxke4tcFVyee0rtcz1sVhEOyO0AcOgHmsYz9MkxIZgVW5n3wZpz6dfQWu+M2
vpGdFcpi1nL8nhyJ+VI4FugIEPAxLyX7i4tFZi3B63Szj9lpmaDId5edTkGMBMdeBWwG4b40gt7m
qPYo5rTHy5U209nb7TXKqu9tqT/nL7/ClsQPGJKMw61mfv79T/dMLjGdqvvVAlvOXu9pmzqjmBOO
OndLs8Ug32Bp8AwEudTrvMCjHfrhulzL7FX6pkXXvp3v2K/VDXssO9o3z/RXPuXvwNxPH+/LIy2m
VdYKF1ok85T9uCxmFTcgED5+ZNxbjDmgcMRvlMjir1N5v1/zC4ejKT2CYIIAnY6tvFiTpPOcndot
9fV+yQya9/2+8NOHb77p8k3+1YNY6LmfH4Q2k42Ftys7R7W+uM06Bwpm0CZYkoogUz2MxHBT/Tby
ePFQ/P3CiB1gLrAMJx/g1wvrF3nQhpUoLfzYXbLrHwd3YiJZ92iha7/lkZO096w8osKTPP0FF+LR
JcckYCKEcdCSouc7fveffCRdxHITIfhvzp5jHUudeZYlRwjyQ2SD0N1IbnbVc09yP9tie3vEbd/O
NtkdBSE1hUF9AFywnr9ZC5/EyW9PBdOdf3ySL/zCOTJXKdoeyth70ZtvmbiyZQmwJnNMb7FtUJzV
fU7qydlJN+VeUhGtWIYT804Pb+oHWMZ1vZ7eyrXhUXahpvyhbihM1gIlQs2MWHSX7SZbIwEaLf8u
teR17GRsMfWJd+m7/fFXIvTv6/qn7/LlQRtztNjNKMsKi27bNcieU72ae5NzLj39/725P13tC4Cf
l22DrTF3rsUWZSmjishaKgDdn3akTPrZMlT73Vf8lcP+6ysuCxl3Eii137J3CiMMw6Tg1c0e03vh
rXnqqHB5ZYnBOQBs+8LdCl87MoYi6rhMOcnfrBcFbvG3l+nnD/BlvaQk3eMkxAeQnpeCNnmSFKv4
EbV2RKMHECIG5mN3uNjpaIXX1WvyEd0jEf0wjqs3HBW88c546zWL/gNQK6A/q0/C0gLAWInr6u47
G5vPE/Hr8v75435ZEkWlipVRLx/X750BqCXQH1eNNd1XVxebGZ9jfjPtL++m9wkpgfXpbrml0uNx
auhCj0vXnDExsTMekwNto3LFDKQjPWo7MbTk68UkQt3L16tHheHlWgn0xaaczFWLVkq/nt3VbXuH
p2koryEVDMD+Akhha9wo28j9Pg2OqJg/PB59JUl4aMmLb8+XTVZrKqS//DnCVRvouPeaBRAZKeLb
nXY97lZ3gLWAg82akS9Azkay+DFQc/m8qfOlfVwmkj7IRBW88gUcLz7Mu+hqqQnMdomyQly6lq+y
feSrqIZJzrLFNwK0alfaKPto3+6X4fXljRg5ahEuq168wXE9WPD85Epy1SCmtmjZz3acPg7C190S
T5GcFkeq3FfWZLwtuJldWCIdPSfh7nyMd9FB58/bDb2Vr27Lu2YLRrabF2wCe7Ct5uCHzYHJ/B6N
tsaWuRSF07YAjBPc/jNkvLyrgnyvHprjwjiWwHbUKrfDbjgWRHFFh25nbqhPrnVqk2WzBez05Q0x
futzIPvm9dKgkcLoGo9LuSkwTxAs/jLYZ1EZn9/QJBD1ty+cVWmPLYBiYPwYAZ4dk6qqt5Oldxhi
y/DyE32Nk7n5le4vzkLhuniReh+gonwCU+0cRCk28C8GfM8C3U0Q7Yho4osVbnpii+19ynZk1N9t
LfqfGEmG3w3c0KiUfrN8avSYTONJkpwIyglvyN5SDhcXGgLnTGBRmlWQvo8QTJGCePRy8ZbyEqpk
HLdwiHA54aF3sqfoFgDPAyGd7qOrdg2Nw5wwy+eN8ovxOYiBs59uGzSakUvIKWxX9aMktRPSMQC8
dgDgGQ0rOZP7BS7uT/AFYE9pbc0H4dAndnY/7Cr2lXY5ftx4fXZqZ6nc0CbXg1v1GBtc0Os/q3RV
82QhMz4kBwYVtEDFnAeODjBW9TUKVuBJjnqMbOTMgn5ogEA6L2VNJAH/Yi0H404N+u3FG0E/WtbS
EuTIhMth9tnDQl/YrLY9/4EUANqAZqJ+Z1YBPIehTZ41oC68BTm50Y34sswdUSbHrkJSYvuSv8kv
RCK72gGiTvBbWEEH1fMiDyrdy71ClQ2OoziX0mla51+XYp/Gjl93RfK4kFLwtIl/+LJLEK4aqgPa
SUe6juizGS65qRzppgSH3psng1Ygf0730z1mn/NV2Xvzj/5xxSjFwknlN/UGfv+qedBoLZ7gUJJX
7aRZyY0Bsf6ePAiK36ws8ZXCCqRresoslbBhQJSH+nX1WhyaGxw1TsZrcS8C/MaPDSpffhRSzNyI
1wu6hGm+nX9Tfsp/YsB/+s6fitifys+6iOfLUPOdW1ZLZqEkVux0mx3ZcyyZ37jL9rM0+gQc/5Cu
pufqqnuZDpmT3mkn80a/U8N9+HR+ZQdnrECPfZCpf/1YlE8Pvq/PhaFwMlhRTsqMCv5aqXbqyIhn
AXG9SCykm9bR/OxqcFG7EC413Gi+ZB8RvOyKHeTzdXtVHXMatj4Ib3p2UWYC9/kLk1HxBlSe2q0K
zIP4gObiPn6Flb3FgtrXNv1xUVag496Kj7qnPyVAQrKXYWz8EXuGrVI3PEd35xc0uuKPRWLVF8eF
9b1s8K89SPeZJxyyNenF22JnHiUX3De+ER0GTtblYQUlcLHyTXUlki0J9F+44cotPHkGnm63xWL9
bC0UTuEtv6rbnr01DxZ0BE359XL/1ZuGNOFH/OU6mdgi6Oe7hYIXaSxN923wqvvZH9GRwL9VYG21
iBCFN559Njvqh9pRN/wNjARgtkrGAsylcDBRg2Jzcg/98wIB6XE6g0+o7MOyW9zzGR56Z+GiIG98
7VgwgGvF7+zeYL6TYnXX0QnZQLpXGBt60F3mri19E+8TL/b7jbDv3qYjvGLllusF75CRIjWcVRBQ
TGd7S2/MLm9TRXDmX5NRYZ13fWSTA/LcN5RqCiYD/KxyahiSeZY8+B1HWKd4PSyBpjSAPTD2Vjvi
ED5u0L14PcTN2VpxVA67eveXrPb83jxfYBZDu+Ub1LfY43lL5sj98mFlV79mVndf+eGxSdz8Xn0T
1ni8uvmDkrk1Lce6uc3AE4G1A4lgQ8MdNgs2CKr1hg4jt8IXqoNh4XskS3qBQdZ4ZUDD31qy1HWr
9cB418kuujV3AEpAI4adrMFdEhe0OkTjAOccILOYT+EhPTBf9Jo9S7MDyNXa4otJyaBZw+MCgBnb
GXIIcYCVvTC2+7SUio99bYkfSxxX8s54S7njlr2CyCD7WaCz1hevU9MvYydG5HFfvKDmj9+UbbIh
TMY4lAH6CyvaGDeAUD9KDm91vfILkqlAXk/9owGiDiD8Xe0p/6nhJb4JJfQiY8Tj4de3mcxTrSVZ
ml12X6IJ2Yk7ZZ+tzWABGHteuWQ9ucJW8+NAf0g8nWiTwibW2ikCSKPrcD8S0c3IPxVBBGpH1vaW
078+2/k3Uwmf2/1v2w7m/yvmJUXGwpai8qetUSZbG7H8mW70xLwLnRqyoE2/rgjXwov/hnTw5/Nt
vRfsuWQhcTZfjZR5RnNaHODO7uo6PJbBd3vhHwpZUrf+6zN96TM0Ix4vlx72vXUQfIA99xmwgUx7
2m+lE1Q0yrHFwkg5FtvxdmHBNMqA8+3lkXbDxpraLo/xbbdeajUF3D88rZ7Vp+y7oukP/RgOUjr3
jB1b1LUvIv05EzFAr/iYA8XsDHJDzeIlzkL3TMseo/sDc+pWf8cQoB1tvltj0h9qtl+uv7TEPz26
vruYUXXh+hLxlFeik7qCW1/Hbr9dIbA41uw72aa/jgImhtjc2+8BrD+gK798gi+LJ1mZgjY3nw8q
ul1EJsLF5vxXHIP9aziKLooB12Dy+psiRvzD6/XLhb+sEFLS8rRYvvqyLYUojyS3OJWbxNPW8vNA
vcx8/CNUzneN/5/e618u/KWnzPtzj+8aF64eG7x785STqdzXjrxJ/TEwNp9CpSXyrLSVK1mkP19k
S0uF2nzAdpqcEdREUDOIgLSb9LKlMtyHN1BZ7Jufr9G/pWfex29NeSk/2v+9/LO3spqaOIzaTzXu
f//uf5rqWZR5Ff+56nn3n//n9aUof5Y7f/6LvyelaH/7KQhNVhd7a8xLFlCFZOwFL/2H87XyNxIj
iBoUUbeSqLg4WP3d+VqW/4Z9zwrDoCW0VcbV4d8ROIvil9adKN4VBlmLrhhcn7mZrwbNzKeJvWRm
oh3H+LWQe1U67H8DnXghJB+VEio+U/vLsJVq2mrPwFEtt+MuHPQDSUFBUUaMJMYZ5FdHcEQUCWhb
y474iSQe3yS5nBBWGi3t6XlfrZCeTSKT0l1ZverYjaAm7CZnmOY3sRtqXyMSAwsT5j97KYn2GAvA
D+raCLOBlilVGixSEll7mWZIl7DaKqlwH+f1TmWgduq0oKr5qUl301QK+JBbJq0w48mC3Fgho6rU
DdjZmfwxsdsM4syJjsfKk3oW2qeuiKe91DCZlg9lxQGI51NDCAn5C+mP1Xw2j3pWUZ41ckZ4baje
9V2N5GCeatPVtBF1dBgL+aYtpMqb8jB9kuQaqEasxP4kmJngzKjMyZpYBnIFOVrXGqOj4nyZLVUz
y3WTaNTO0dIQqNrd0EStP57P13kymzu8gMKgr5JzZpfiBH51oZYTpoqGAILBCmXhSS7rdRUruyFK
JjQRSe8ojUKUaZlKu4tI6Yuz4VMkXRhKquuLTRbNSVDMi9+v+o9IGMZ1F0qUyBiB2fm5nt7mVNmk
qQgnyCx8pyT5Xh8gYKuGEc004VNWKz26zs2OkleYmHbSWxgq0YjO75cuDB+lumPM9UL5tIpU1Q/z
5BWbTpK629Vl25IydtVHaNCQ1qduXGdIlVb4bVwwz8SbRj8f1LgB7FWEWyNRC7utQiihIW/9SzTl
llhUg2UucSNN0yP3O8f9Kcm4f4Y+YPQ9F/JaIteePLe6WQvqBdHmVIEl13kdRJqK9GU072phgGu4
ACMYGDPZszgxmT7VndvEber2WSjvyZxgOrPgiUnjdNkxodw/hZr0YMY1A/SXWLk710Nz6FNRv77k
BgMiE7FZ1lnK4vcyVitG+3TFjTTxIFaUrdJoPAnyXNiE8+1xB+3tnMsEy71Z9ekrYS1EljJn5mCb
sNDIaovVCQqIc9b9KFSwyooYDWhu1SBJotV5TfLRruRGXqvthTltsZHtYkKYVCbz62LdZk1RgtlD
JWNAkyW0vaszKqIaK4KEyb1eyGWMBUjlM1d50BEXsp0vDahuH+KdEEMZx/+XvfPIjlxJ1vRe3hzv
QItBTyIQklolmTnBSQmtNXbTa+mN9efM6rpBMIrI++60a3hZJy1cwN3c7Bd2uvMVZ3SlIrO+IFLD
W2KiRiMNzFBqRSydE4G/SEEJGuXXrEh+FnlH+96vp51eJfK+q1EcyiJLd0eEMb7qRWFcSE1Mj1fx
A9QRsnKdKTW4NeoxfolgagTeAXl8RindhA1IDr+rrjOpvHBS6ydiKpeeDvU9UpN7PRfyr1TUIvPC
cQa3lPRLpQYx6GmkrGkoqoSQpVeKb0OS7ov9YFqXVhsoPKwclCWaPF/LnYDOtJ1BEUS91sNAIASr
X6MiMGh2md6ovgWszSwov0UxRu+qJx9Dg881myA8qELVx2+xxwkzX9kmbSMoAT4C10XHf/OnCJCc
GQKrFNqA1IO3Ea5MnJDo0qJtTHsU9SEAMDraKi0PMSXR9gU6O6vC4OmSeO1zFRSwCDyKGH0/4htY
1rS6h1u1BN3U8i2toIz/SmzvVm2Kb1JptLjjSZeFWl41pdeCM22cbeHnvIPk8I4Diwqnp4DPqfqj
lOnf9SKlWl5TQUwH5joNanAHQfgrbNCktM1y2Mm+9mBamPSlk7LuKoN2YVd8lhLvWcmNQyiHn/sA
lGvEeVpLkGKS8WGC+blqsxrSmSddpp5x1RTevcc/jtcSdpn+YF/penNh6wCw5OBTbYzqVgrH+7Rs
ESeKtEe9ygAWWxVg7qqCJCv9xOrpczzW36ImADSUxgc/l49SpbTU6qZPXhMeysT7Uhtgv6TafvIn
1MV1s7/p9ekpSlLqQ35+z4J0a9+ndhx6GkDdVqMVGyr6VlEDkHbRpTQgitcNEhwzDyRzn0p3CToZ
KwvVpFUahhdTlDxKiuJvq6Z7mCDWiyXZQ3C/CUvrtrd58EXSbeKBeFeLY6oO3+3W+NwYITXYrBIX
xF6rwXWh23jt+f51ktqXCeYzRsQcIlF370n5FzNM2zWnLdXpVLtKI4S7lDpHd0XN6GjX1a0f+LZb
O9atLwkVIbTdIjkGid9/wdHl12BrD7oafC0msMO5Zh4bv/bwARWY79q69PGtv2gTaby16t641/G9
cSPJdyuDMrPTbVQ7OXSdvTX4VFZ9pchrK3AAZPklR2EkWaiSRfd8ERe4Lm/VHEikl1zH9nSsBu9H
XzimDzpNha9MSukXtb9Luo7mPqqCIGGNdZlQmMTuXXH7Qr5Ota4lmZBAGBYgC3Mjf0zCiDujLL+1
egl6W/6mK4AcJnubx+mDqKJNOE6tkNtcJ6p2sLWQD2XIt3U6vDD/BYJ3zGfh6ZDA1eSxAEYeW41b
5uOuESIVRgcgMn0yZD6rpL4PFJjKnRLCbbUfbEdDuMa6jKfJ9UdrjRsaYDPoHdWwSU1171s9x4N8
Y/dgvYy6vqrjQkgEwfFWDLc31D2CjtWxa7VtSEpF7l1t8SLdJU78ZGQVZ0hePnhBspOV5GkaWlB2
fbQr6sgSVlWc+DbsmCL84SXONVoCrtpVt0Mub4Y0uErtBEntwIBrFkAzbrkTdgaa2pBg6v4Q6Pkh
to3PTuQ/thOFC9qRn4tmkJAeClzZLu8SC4t4fdrVUn/ZBNJ9gVtEn5g/poneUmLSI601EBZmB7yJ
xEeNEQqvJ7fssiu5kK8cbdw5XfPsWOCp/TBelZIjgUScfk64KKy1sHhqHfoMCVoh6yKLoMGM9qFu
W97seYVCHVeY2kjbxs6vDE/dTC0V+k5vt001IgCQPfhGtXfIvcpceo5aaZdBNcdoySn3qGDc4ZcA
I6Orjqgt7IKwogUEh1yVXMWQ9lasc5CH10EBolUfpTtObqyLXmCck0tAhtC1VRKrRyNBy119RmVq
LWuWK9S/evQxjK7l2S7nN5L97KfQH2wd47wcgZixvsFqc504wD0R2klz6N1OClgz31nMUax/KtRp
44/mdrQ++XF/H+qKq6Pe5QWUdE111+sP/SS5elM88IP3NXSrIjwkOcXM9tlznAspVW7jijZF0MK0
8bpbvYK/VvGYxSF7hLYgyZ/97mdgohbi6atKAkSapVT3CuMLlnS7AI3SqfskW5QZYm+Nb8W66At3
ImMp+k9mdN9Tyw9SZ2ek42qkQdGPJLAIjqYG8HX5a0z7wcz58ILgc1op1Kabtd59DgL1qFTpxnHI
iuFX9Ogq+cmmQNQo8w2387+Vsr0NioMfVIch/9ko9NeFROw4bQZqpzrJeJvGoLaQVUxT14BCnlDU
lDj1MYq9sHrtkSnL4nslebZH6u9G/znXzXU13Y+4Cw/cj72hwFOAEtVRMI5DlwvWNWxp72nZ/YBI
hh7Q9DKdtcTB4psUH1Wwt4Pp6hNg087cqpO+jROVB0W1x0Jx3YO190qYJRJex8nPgFPY58qV4hdd
kQFeUretzOmHaesH3fiZs4IaOmkx4vFYH+4cDVxMHd2VHMajrtIpGBu3CErUm0idpOTRGqMfiEC5
UFVV15SK22a0EahRY2DcefyUVeY6Q8jEMMad4ec7VcbMRDRqJGcTdcEzqjBf8q5fpbL+qPj9deHf
JApwIfzxCshdDvjpyH5C2A6XXvoe/OeuCh87PT2Qyh60ki6OooAx75/LgEkJfGVTDtbXKXK2dUmt
uGx2wWi8TFZztEcgi3FySADekuiAnJfWQThxFVsXNYuF7d5LUMDRUJxHpOhWg5ZBcrCxW8UiGt5N
7j/1YbVF0+3WV6Zx3TSYGdcaXUP+9KwgiDZ2096offzupm1dANcrgm3ElZKU8i81Cr/2Kbh4ybz2
UdtsbTZX7U2AM5ziOc6GFyyHkb9FdYIMm+qEDFJTstYUOy+GxkLOv3zRJ2unGKl9bDqs/QYVG+Xm
Sg2m+xQUtNRZBXcFMkLNEH2eqC22kX/TYqKMTiW5g5+jCWnH28ACSq2aEtRdpT5WFSyXNvohZ3bs
qoG3QxPnqtdBV8ZcP3Uir73qInWeZNrsSEk91LV8gXdjwFiT715Br2bMNkVsfVLH6jLxaSBmKp6C
7LdY8fd5al2McOR8kGtef9k6Kbh1ytpozqzk0b8YhbL9mAdY3/ku+kSrdnjgAQuWOFk7iTheScuq
8sIamenB2g4l+li9dyXT2u/Lpx49A7BG8DYuglbb2F24a5HuWqvZl4KyYE71n2ttj7aRWznXmgbs
Myqf27C6RD5FgxoUkJ7In0uLF3sE8WGcNOgwWbAfM/XHFFrrXFUfIlyj9jHdFBN6iipfeiSHNrl+
ws/NUc5Ty5+TPIojL+uSO69zOJjuZPRD+QB3VtQfZSfaaPRFpqTYaJ303GmHoS6eJrm60HOD3NP7
lNXele7zWM1b7LHI3TXzIUvp9pkNEFFTaRy3k8uNrHurGgR90NPwQyJSatkw9ZXvm0dwOCQGZn2d
546bArv3OkrbsIHaBjYO6jrsoNy+KnhKcueqRymRtpb6ZZTbnZTQ541+xrxye/vSsqHqdLeMDvcY
3jFB5UoT7RCyno1tkOjoRyP2roK43irGC16A2cqxwhCJPqzsulF+6GJ/Oyrdhmc7DJFOfgr6xFpR
CIflVWu7XP8+Zt+0Ooc64yD6D/6ddm2s2bthBEwTQkGgBR2A447q62rqLuwSxiMWsWg2XzVar64V
K34MixFxjsTM1kGOW3Of065G0w/Kc4LkYq4aUBJwb3dTv32pY14nlTU+l1Vb3Zh+B6zbpPQyJKhK
DtVWMamg5NMvX+73SO/sjdL6qmjFFwHUYuYKN7bKYdMXjXfV5mHx2FJ/Xdm5lR0VbKPcgjngzKCn
2sfRUzaOPGeUmO5DD4RWakw3zZRkZ3I04zZGv1uB8KmDcCfbBQfelOU+SbXHXsn1bYjIyWpCKffZ
s5PqYA3mU2wo0gWON3cZnHSXjOmqGORfusxh72jhEUfoF73Sdn1lwXmzhOBhDTuLNy+say9Qf8Q1
LEojrK09zqvgCuTgqWkdejNNDwHIy62N11YjT9+SzZ1iFlq1eug2lfajikmjnaSnjWz48vVJafAs
t/1Ns0GU3oQnIZJIJtoHGhiIt1X0lOJa2fuSvBbeaAIbAinMuepdIIN7VV7qGbyt2f+OJrxZ0LVw
hHT8rH6M2JnvBUNOSnAQPGzYJHsKT2Dfl7VBZlLfrwNjSPgti+FpxixUF1Gks8pWpZyYbvoBj+LV
86A/VsVT7fsLBXlRb/+ri/R7WKexZng4Xgx5kCXE6qHtGfKVTgfi43U6UyI15NMQs3VKcD3l3CIE
JxXKVJtatGa3lBk3AnTcwsGT1sqdgP+Eh+pTdCFD/C+ypfUTPZWPBjqDz2K8a9kRljXrcZcdLPBN
tH025aUPP+YPFCfetjl+TysNJm5sBVSuMt+bXY6kmj4STT7Sj1vnDJg09JVSnR9gVu4AC32h0bow
yreNrX+FxU4Bi0RaW+9cwmpLzryCbbWWKXJmwNsTiFle/NKk16b8U5dJwu3hH8acNbPwni66KLTU
dXIQjigNeB0Q0Lsl4X1F7Pr5AmL8IqPHTCKILPnbz91SioRaNrm3ciM4zGTyAvZKBoSIyC9za18I
jKr1+PHmPRsU0w3WUkZ6f26oN9m23gaejbPkAPEwvQ9o53fSQtv0VRnnzdBM3VYNnQgaXsQIHb0d
WqzmTSH5aBhA83klyuZPEtoa/Vba8VwjfV1YMuXdV09AAETCOAGrqXf7JB2kSJWtzFz3R6x2af8B
5biyBBb1qG3imz+AwGrz1RMRNVwQTQs8LOYib4fYUGa2dRERYAKrB4/DfsXdis+epUOAdPfxys06
jXwLJg0gtG9MGycT1RZNoNMma9+kRiU0MbkeoPbfgF5f4Uj+zd8huQS/qeXTjwUlZGFu1Xent4iL
h5VhYqH33sRLaTCG8CsVgBp85wSfvupujJ/zQTqqVDynG2i4cCbX5BnfJk49LX4eSR71AhyI5VLN
39ZQ13V4igDchwSuES1ouvsLs/PuOJz9ytlXGyP8qjURdSv76VU0YldBk1ul2Prm22BTL4AV3p1L
RAO/anCnWch4zVd/DKinVbVJreGowbpOd8UGlsbOOiyM6t2x+zaOI3DQJ411z47UFGtnqL409tuv
QnnHugcDdLBBmAgIpkDv4mq0FPf998T4OHEBYApfEFPs/pO4WuX7OU8AsGkoEX4XCJyInHad/Aq+
Cvp+tIHutLiE784mMVg2mK7Z7DfHnqUJ+HZ4dtGj5dKvxakR4wfrOpB2BJyoPLzS8lx9KQ86N1IL
1T5ORDKh32C4k5FOVqw2fW8ikOBlV7aNZUS+AFZ/f9AzLkvRyUhNZC6N19PyJIQz2dNAa5EQO3Mn
o7HTtNfThX5bu68W1yaSL87fNVd6PS0soCCayt3CkTGDhMi5Oil0n9GJTEkRghbxeSrsNaxiXcJY
8DaU601G8W1hw74/FkVupMj40JFU4h7+duPwpCitMGOs/TGFlv5qXJpeWhtBxa1v/sDd99ymOQlo
zL+QQNEzagcwQrYWtO010GBQOQK6LWj3AoCRuvLF4l4992Gehp1NbxcxzD5nnKAWX+Cgvvpntbtu
zxvMKYDe9YcBEhPGCsseyudjW0KOSxcn8uw7GfEXcJqU2PpO2wZrA+USyMCAj6d7nMwaWEOk8OC1
tR8fL676lnXx+wayTJTUQPzrQsPp7eKmwaDmUkYDxYCQa2yhhIO7dxPX4vQDU7zKn9J1ciFA4lgc
3xjR7eIdeHZ7nfyC2SlfmyWa2SGC/ALoJHHrUJwQPD+unbUNmaF8/njIZy/d0yHPDsIpKWO1H5Fb
Fd5hoCV5Ua+Euaof7b4PgIQT2sGwyX2e28eF0Gd3NmLOuq6wyuhlvZ3tZjBbs7Zijg10lnbqPZWK
Q7H1UUQAcdpA7BW7C5rDx2HVswfiSdjZu8LpDac1TcJ22/RacdNjhpoV4iE1DSSQRNVG4KXzrSBx
0/jON+JcTn5Gd0s/RHn3QBXH5skPmR0lKSqAHkKZELMtoQKFpAlseiQ3NsBRd0sega8u4G9TVhGN
RI4ciyRr7hEYBDYi9THnpVqFe3/6HlBDyqdViNx5Rhu/nC4LQ0BTvn883ecW2QbAYynCCI/FfrvI
rUEtAw9dfT0Y93Z7M5WfimBpI51L4E5jzM4L38IiuTBJIsRnKz6aEvmLC/IWN9gK88PKhAYF7X+n
UfNbfzw+5VxexuYlWVZwX+Q18HaAlVKOOYABcakPgJsFflraKDthSwp9ZbsQ7dyecVTNQl2VPBl6
8tto01BTCx5s5OAoalD63YmiBopNr3nSP4w1O4uSRjimie9T5OMIzG0nmi6uAFLDGh8XPsszTyoD
3by/RjY7iNhAMnAKRgZ2ai0SsvrnANVfRzOw20FlX3qenjsGTuPNNqYtpaVc18TTwV0XUOxz+f7j
CRTf7+yLgxkGgdBUoX1a8mxnKE7U0K9JwKlvq8NvIVzxzl68M87cWsRh/6mqjIKoNdv+uF+YaA7m
dKJ28T0gJ2wm+0t9v8x7O/MtC9NAU4XFi1j2vEZSZbGTRTa4m140M5WqRVAj9aeVmTjq/2CjU7lj
QCZ6ijp5wNuNbhpt2tVJAzVBW3vsdFFzApOiCpfA5Yzj7MgUSrA8onVco2ebr5EDjYJ6xMj4iFP8
1QRR4imGjCQobsEGM5zlhTuzAxniX0FnO9CrsMSeYgZl+o9pdtlVS/znpVHNNkYfN45Wvo4K4Ivk
IDHZ4LlaS6uP9/lMsvQ1beIAJE/jHmdjzM94C4OMuigU0ZPZlyUPKSsd9spWaCTDE8kkoWu2sdVL
MG2vsjsJL54GosbyW37Guf/XT8EdGg1dGcPQeeqYAAGxs1yUuXfWdxgxgoD4iIAOjQseWTT4sJfb
9dAkF6bg3DfIK/LfcWcFIRmUQZlJHRAzzNTHa1En7bfDpxxRmoVIYivOThWNvFjmYNHgEbxC1U8e
WziGmn7Ay5ZzsnrldMbKC0wbV95CtcjQ7Vwa2+u/+FHE2T3Q089BPN8S90CfX+DllrrKodzoaJUW
B9Dg3ELxVUiFQLqSZfxI6oMNK3rJGPvc0r4Z+OwbzTt1tMw6QV7x0ByA3n9T3AjYBjoSmAj/fooA
1zospmlieB8Nf/aZDnFi2ZV43ep3QocN5d8v4c5cCcWz5G7pVjr3ln4zytk3m8sJhkU1ky2uweiz
v09RBwnX1Sc82l5ZFtblEtn8XAqDZIPODUul571dRhJZda74pIZ4zEGYaQV901opu2CvXyS76XZh
B4tv4d2E/hVuThFMalWnjy3ClXeID0UHFS3ADgbXBhtP1OTui1/eC6+CvbEU+ey3cxJ5lj2NGD/a
mD+BgOGpoaCCt/b3SJOsUTS0DtMm3SKA9Q8HO/t46pFOJ2hnY+2Pq+xS5GzRtoIaV2/zg3MFg43X
xR9oNJxJiU+XVJt9LI01TPSaCQvlbPv/FhVKbISKDJJ68PS4SXdCgnn5pbG0vrMPxsodFJdrNCzq
jS646epG2cco1qwQKEQAGnpZskZabfPxTL9W9j/aVrMvx0g5NHkGIM516XGPT1vnYXBJJ6lUu/rt
RB05vuJJq6wxwNrFP/KDEKjOrmhzf/xDlKW5n90F8GWCrBA/hKQSSBDyyPcNiiPB1lkrHhbZ+RZp
KSrHm8C5FLJhC+GXpn+WdjqxWirjyPTrgvIGu1kIBsa7HgFoFh7x0XX3Rcrvl+3Oz+UBbzbdLGez
rUBSc1EbK1yQMpcGG28klZ8OfGdfum9wlikkfFau4q1QiyqW5v3M2+hN+Nl7eqwKx+shk7DvsoO3
E6rIOhJueI3tF3Nu8dl+sNl0kQ+c3MJlCLPb503KRpPXdEdW2YMQiLRv6MZsl4o0Cyuqz46t2BoV
rxkJJpV3A+raeS2vOnkvO/b2471zJiM9nUF9dlhl1aTAniGQI5egBGuAsIH7cYjzFxzdFsSi0C95
Z4kUWbiAy+LrEPYgEsAZ6mtYTjz6lyaLpYK3+4Oiz5n+GapEJ1FnZ5LZt2pUUQBhvbxxDQ5lhXQm
JyE4p8otLxXO/sU9cnY/nsScHUh9lcOXqCD9oFAIW63bC46pUJ1AVnr/8ayKf2q+HSmuiLeSqlOE
n219pU3VIDHFdgSV1ivyzg7qmyAoXz4Oc+6RDl/+33HmV3eJwXAll6/bXnQwAH7qK0EmLw8l4/K3
0+eFgOfmUME1HHMLoBzm/B4LqOy0TU9AUdrxjsoegaQ1Ms774FguzOHZPXIaa7ZHim4wCsxxuRYg
RcPdR2roZto7GyyfDDQoUre/WEq9VHEYv1u4k/HN9kgdVl1RUSTjzPJ2YKfEwxNCgdADXusP4M9v
PFTxhE4KtOSfCFBzoePhd6veI3x58a8t+/95jP+lmKzmf+Yx3qT/539nb1iM4v//m8VoOP9NA1yj
Cw41Tajb8Zf+Z938r/8yOB//xWBUzf+mxvlawYJNTcGRhOtfDEYFFqRBkZt+Kl8OGCHtbzEYxSV6
smNkcnRd1im/8NTmt8zrjaWFJ244NJVbBV873FCRKEL4MluPuNvmFhq1XKyx1bmBlR5jHdGgh8pG
T8FAB/Sq7X5KoKUdX3VPZuv2d/g3tiWzA4hfxXFOZUg8gYX/xewAivTAGockidyxqbbVMNKpqr5N
FqryvaocFR9gbBQln9Qo667ayt6Yo/cDD76bLJD2IFyDVRHCffz4R537TYo4DLkIgTLMTWTKQDUT
qeM36XAhKl6tZmyjOawtjX32qhBjxwePWhWKPsKnZzb2pun1SgqjxAVPg+/y3n8VOMTT8zAijfkH
Gd7sUJwHfC31nyQfXT1JrYp7tms9mEc0sffSxj+Uh+kKwc6lbPLMJDoKbkWYztDhfdc20JRsisYB
RwdhbSB6YdrWQIJE29WH5Ih8xJ9AHfigZlscAMhJzFkCPTksEhCLxJWP+B+IplBwE/0yUWvONs3V
gHfJ3+2OvE7pachZ0pz3gIaqkZBC86XdCbzDsOHoXUQ8zMF1vyOpaIfBrLDQNBC76WTxUseIassc
0REf8UxfgwxF5wmsdtYh0BIeqXIiZEJsrByQRYbCBUtPUDo3mqCyu4sjP7eZKLSauvb7N4m/n/4e
GVPx2tFQfV0Lfb0aIS4TUIlQOl70EHwfC+q1DfPa5jDktJjddiUMurAODRrWxxAxGkj6G6HBie7K
Pth9/PHPb3PmWRjFCjgmAcX3/3Zc6G9k1Mq81A3wMlDcbAt/0DxQtka3uHyAlnq72Jx5/60QUtU5
BBEj4ZyehZRMI5Cbwk5fXXmGg/dJ8P82NrCw5L65b7DYufqDrfv+QngbVXxNJws40cAdat0iPQFV
ohkbKCLYhGiX+Z19EKrM1lFvNtX9cG1RRkJy5n8yzyeDnq1pW5StZ5WmCK9sLeRCsKux0PcSMBoE
iyUXmevnj2POdD2t32ur0rZ26KqIs/ftkO2+KeVMY6LFGwL1fmi5yl7doTTbC30h3rueK99IYLY+
ixayMDspH+sfTrnKoQkvV39nr0GZbcY9g0WpIYQqrflNQ63FCW0zRJMJ4paoKYlfADnzS3/ZPSVX
i0/8d0su4rHD6KmCkXiXFftpaYPb9gB/6EqJwCo4det2CNoyuI2LIMF+px8L6UlDp7C4zOK8aLZl
GSuQbhyluWqFmxy246UBpNcLW3i15ijMvWyjGqC2NxV+QWOcVldTqVI9+HjxxG34Jn+Z/fbZdg3G
Dk/hXOpf107bd/v4AH9pv7Qv390hhLFA84qPn/WZa3yNre6bXYkYeom6fQBVTJPkhZHM66Zi2QWm
ivQdCJn97ikbjulgMGliGV7i4BfqICvVclaxgFBgvFJpt9W4iasbDVp4UDp/15F1Hn42k6Xf+2Ud
suXpz47b+hppMCRsMZi/Tu7zH8v9qtlb5XW4Jn4d5AK0ehB5fvvVdaFe5GXlw5PEBiCEEqJ2K8+j
95DKKLSbCwfLmQWkyw1YTrSWRHL1NtqQd6kf5SF0fEXOb31Djq4ipw8WTTDfHdog1wwgEQr/M+Ak
zJKNMfJrvanHHu1OnRMk3Le79qeQSdMxRismXl/BJrj6+BuYF0GYyrdBZ+lG3NdV4hgEbdBzzBEl
Fppo+kGU59pDvu2ults4c7jJv2Lajs6dCHBgnqJjHB4UqocvUnTIbtEw4CGtUeIfH/4+WHUea14n
CM1ML5pI5sugPNY8wlTAs0RoeG5K3Em2f7dH8y7ebLNgQ63jRk08TOh6l9wCifTvKEWCy73kyl3Y
mnPQFOFoLup4IJuUlOF9zL4EMzBk6JDBxJ2HFcBa2MP4dz1idpj30B86Ipp6lI4KfuIqEqX/Uhv6
j5bV71Obt+HnkEDVUrpwHGAxNq6oLycuomEWdZjfwnT5Q/YEf3Fhx4rcZXZsnw7ZmM3wlMqmP4mY
IssQMano7ouLZqNvYdj9Aa7mzGnzJqC4c0/SmkHuMsUDh0xAeS2sIPyNCl0IwT8FXqAb3iLthJ+h
9GPKFqqg5871N6FneZxhTEGua4SuXNFBiDfxFaVQVMubHey1w8LMioG8n1kwWSqwYOD9s7PAHqbO
MwphzbJHeXKTbFFmRIhcuGL8Aaz/zLHK8Y3JLIeqLL+TRG/8JOs6VWZcpE7ttGufohsP208LpT4f
IVdAdz+XPs+lmLOLSiuNIbcrYgJcOtQNmjHw3hZm8cz+pOrwCgU2LPPdfV/p/dDLoY02to/hjug6
PGY4I9TUQy7bSxVpxMX6rrgZZgt3GvJV/vVkh6YeeBzoekwlmiEbS8PFCWVaNP4OWhV8cfTtCBOs
RSA3sC7D4ZPWR9dVua1t5bosXjppYR+9nt8f/ZzZF6o1oe4PKTMgOCmDju3co6pt5eRCiu8b/xrt
X3zVpgv/SjwvS2ffAgDU7q1+Y9G/R4ifju8vRBTx58hWwx9cQOJQ/Oj3zT5opez7yW/5faIcHh9R
ZNii5n2xCJB4f6GL+tO/d8L8FebIiQwXljjlLxDaJuoIgLTxvT3wKPqKgRvCNn/ScT1zXr0JO9vk
+WCZTV8RtkbpU5guAXmEPfL8HTkdbOFWudv8bEIKuUKk83+w+TVEzQTfCXvg+VtXqSJbN1NtdK0Y
QWkVnkzV3lc9cF5zOPQIRXhWc4/uh6bpKx+daz271/Vw/fGvUM8cZJRJ//oVsxnQA8Oq+SZGLv3O
zRE0H3mJFSsfwWY8+37w3QtBn52QEE8PKjzZ4qLTL6YMqdWlfsi5K/LNbxGb5OTbjEbVk5yIGamx
X8n63fgFHQAXJVc379b1bZAIr6yFCZh3R0Ra8CboLJWc6qDoI4MJMK+yQ3eDyx8y2HScfwni0jJ3
8Nyxejrfs4ujr5sGli3hejNdO9mdpuQLG2uOlX43IvEQPZnGvi+dyWuV0Y15YSTB9CVr4xcvMTac
NYhw5qsM/zTEv5GAmPRnPf9c+Pa2GD9l1TZB1wq9sm2HHW6BEqMe00RRcKgekn0rT5tC/sfzP0vL
8kyV5dFjQqYb8w4Os0hTqDGtW3x4IGX9Qd45g33N52feBm7UamwdseUFXF/YU6a7VtjZLJYNF9Z6
XvGwrNzTJ4lAgRaha5JtymL/8ec7796/G8vsfE6sOooUcYgMW4zHSXQolQxXKOnIOGLdJhcj2Tsn
54Oa3XnpXS25y/N59gihUWLZ6muLY44wBYZbNuE0ivn07tTkwXhxvK8K+u+kReZnlPJXxae6+Fxf
ImkjKTvP2ouqqI9s9sJknDvL+HgoeVu2QDbOvq1GCjrZsHh9vmafn1CeCTcox2P6lqArsGuXJv9c
+nIab/ahSbHnjINKPL1Ym1jOYnYtdi6g3vxSEAKWNW3P7ajTiLOPxfCjBuYUEf0I99n8hfrWwukx
pxywowSAF2oHqDKdOt3sEG6SvvMytRfmkwXbqlBqLBMb9MLVfCM5sH9taztW+kvQmp8qM+3cjxdR
zNnbhENYcLw25RyAvfMKgmKVTVHYXe+2iN9NYbPps+4LMpUYPKCG4eoKQoFmdfdxUDGmWVBN4OhM
Shdwnue0tLQcEq9oeqik1rcGtXe71bdNu3i/vd8viibwrVRiKFqo80eD6oR6Elg9ZuK0ZSA+4JFh
fxYgK0EHHeW/zV0Ua8k7FxowEgfMKU3MNzfBOIZlOyZUD0TA7DOKOW76RUBeWkh+/U2FEPzyhXpm
Bd8EFXv45Pqx6iEI0oygyQFJuPB6RIoATj6mI2v8tNfxj+ITnoNg2LC0WPgi56zg1wGf1IXeMS1y
SYcAiP+ttpKP2Hm3X9tra58fkcMCgBCvlZU8raItD9KNcdRwT1/ja70Lt/Xz9BXb2ePic+PcZJz+
oNn5rAVj7OQeNSOkR8WaNw8habR3a7sCpY4MHIZIuZveLOP+/0Pp6N81sjlbFnXNAYUn5iI6SC8F
l5xYdu9FEMMWd/b7V9Wb0pjow79Zc5RE00zU47BlOCafhwck0lxR2OQsfuxvvAvMRd2lF+qc+fdu
tWdHlZ44o9OZRNV3xkt87+FWp0iirgInq8NEF2z7On5INhr094dlcPOZU+O0CGnOMscsjuzazgif
ocQ2jfuwqd0s/fbx0bQ4yNmllrQO2H0Rpd7Un9TduGYxf0AZwUjmYFAzkxHzWeOr1b5ggIs6w9Is
nymsvF1bscVPvue0tIy0mPgBEfg8sY/kG2FEIqTLPUCDHw93aSPNLrg6Gb06rzg8/Mnc61GIqpa6
sieIwoO6+jjU+6ftm3HNKwEFYj5B5vB9iKKKdiEUNfQt4sNLZ9L7rORtnPkTn0qKJYldWmKyaLzI
m9/OWZjSY6wlDmNthzWDdTS32V3o5hfBU/v3E6O3P2F2CoVVVaFaK3bqZfIY76eL7/oKp3u0cmn1
LWb0C2fe/C1vhvqUoMQrDoPBrR51/IO2nuCIStDmp7WVrKavDk5JO3zg8Mr6eFXPlHnfjnV2FGnj
hJafQ3SM2y/RUT4M23GTghj3XP8S3ao7dZv8CdNhadSzwyjQPKSl1NdRY7T0uXiUVtWNEqwEGK07
TmtOQvgPuBr57tIZIYY0S184iP7dJNBmy5uZGSldyUdThbAn6+/TlC7soPNH3V8RZokEAowGSulE
8DLEfJJoFUYOtt7F9uPFWxrIbO3ipu1HNaYj0I2O6yfXTqtsPo7wH06zv0YyWyYLlV0E3Amh77LH
4rN4IGAh72b0jHZ/cAkvTdzsjlCsPseNjokTUEghyKLsdX0VbIVdlsB0J1/G/dKJfTYmCgsCQqVz
O8wOnLRTpyz3aDEGNl6LZbUZjKNXqAvn2tm1Ooky23R20ba9AeDHrQpOERshpO7zx2t1fhwOMkQO
cTRtdvPFcd01fkiEyfxuddcDrur58PPjGGe/Wu2vGOLvJ5dbUdexHPfMVWZ0IbrZyHto6ldq/jep
7BmuFpT3muzHq4+jnp07KItCaMmktSdGfhIVnTtaX53DCsFfb8e7pozdfxZhvu/yyg7DiIa9geAm
CpBfkIwvFg6FM/U6jtqTYcwWSPdjWU9Mu38tpKBk6eys7YRVLpaEaKUXK+MrPkNL5/vS3M1WzDGL
oJFHgkrKSkm2vb/FK3cj3zYbVGKzGG/i9gFfyYWw56OCtwKVhK/F/E5LCsBKRegPrlrFbhVVqxYS
1MdLdna763+FED/hZFOEo40bRMuStd5DmEarBDHEnMvzn0WZbb3CNj0LufnBDVGYj9KNKV8WqDt/
HORsFncylNnuM/I6U8aKIFKPG4Air4rpSpU8pGyXTIaWJm22BSVnrCM0d6lWWNExDBME3fu1ZLb/
o8/pr7WZbbrcDshpNLA7qHz8SDX9quvbwz+bs1nm60EHZ/UJUVLz95qr0YmvCr2+KsPmn0WyZzQY
dOPVamqYMyVRD12Q3qGf2100ZqsfEz369PGw5gzQ34+0v/bCvLbiZ6ii1wV7YTzau/be+YaQLP2W
O+9ANQAxnHortDpSJGz3C5HVc2nRSWTx95MPykzMZmoRHKY2CkSE5vcAhc/hrYTvEu/w7VL9cWEv
CjT5abwhbBDMzxmpUR8lBB6l+FmvHxYGde4gMh0hvkI954zeWhjZYSO+X9HSr+o7BQQqOQz+FGsr
25XNXu0orSylFO/Be1SSUL+i1a074NfnhRVV0qWpaXgsjUdBYI5eMFVE50eDNp3cOM/DhY1zJ7nA
/ZSsSjxlV6Gr38db7Wu4jBsR8zhPd09/y2xd9Toa9YTOMQ9S5JBfMTGItK7Sx2iv7qXD0nvm3Iyf
hpstK+4eVelohEvjfI+h2EWtT0tiKGeHBLRWKLf9X9LOa0dyZEnTL7QEqMUtIxgqtSh5Q5Rqaq35
9Pt51g46gxFb7O4Z4ABzCgdp4XRlbvYLFAOXMJ/Yt2rLj94eLZPX/xS6E7ySNuW95nF43q3dZlea
XkwnsFduLTgAF5pJsZ8ruqSDuvGl4QkLEvmI7DoVuiSrEMgPfzgGBq6TdNMN/v3clE91NR8KqSpc
225X+L2aSEcvpvPdb1lMp5+YlQTuetg6L6gTT92tMuGqsG01yuliYbdUcyQvIWFWaMTGnvq9eKke
cAqTTmjD5/wPmh3YNuNj84Cm6dohcnX23/26xey3raI1cwpcELFvoXDiVli14HZbHPt7DBoOw83a
ertauHs/OeInvTu3JEuf5F6EFG0MilqHZK9jVCmd1tGB1y5q1gAcF/4jUJHnocwwCerEVtlKOJ4k
7c8alTALL8xS2f353LpyNkJDQFRUk0HcXri3TvNYVr1EoElC9rof9O+2hWl4a7funwNdmS8CwXeE
0YJH4nJEs1Pm0iSzmlRnPOLn9T1S89UZWo5GQZcPwhA4VVoUNrDe889mZLqdxHIFBfy2PGJhJxaq
8hXv3KOztw/xydrWuzVo5cWeXQZdJFWjImexHtTRG+RImMnb2/JGFFQgZ+OJusoxEHP/fl8u4y3W
hmUnUuUoZfS2DKePOsa5Qgq2vgn2tfdmA74df60v/+WSXIZdpFrwSBTMx/i2eXzbwCRJMIDuEBfL
1oRWLkoBy0iLjGvMFDPVyOqpFMmb6EAxbmfgkZs8FkDU1gQUVO1y0fB2YJdZGs8+7cIOMxlGfYhm
RLX0rsux0IJSO/i3edT4+W0cJv3wZPg7Xhdp60nSVgKLLOeRa2lRVHyJ5yqObodAwVCtznrT2g1z
khXDpsNyBNl1eag7dNBMs0tOiUyqjRV9k0rdqTIy5CPwkUggVcSjNuKeVxTt+IJknW28VroV+6cm
ia3hU6iVloPnWVlYBxNPAe3DGMXYcB1bXoH+Dq2d5KF0oiJyW1Smwts5MPxPs1/nwccYiD0omdwK
9BdF74f44Ot6QzHTV0OomOHsdDsdnxFK2GYzf8LJqonCLS4flo04fB9OGEFNvmEh++tLc5b/lRZ1
h+uZqpWYJgcjVMs0HXTtGA+JXXtZbKkNx36vhtu4x5dlW6B30h5aLB4oUSPGsW/qqNlTA2kqj+eO
qXyipoxFVQos+Xm0DfUU4Sn1qVZ8jI4ru2q4SGwwN24hNfNww79GJHCKJdXjkxoV1QejTwq8WapR
Gw4ObjvhnTnoUQYrL26QQe+G78ncJmS0Y9I5D36eZbqn+2OueVE05MPOibr81PqjQcarSdGXMsFU
bJujXYhfNgJvt/po1/elr0VfpyKYb4qk0D9GWhUeQ6MNjqk1l/IumKX5NEVKhc+hmn+aDcuJMNzO
9dFtdad/yZUuHg704+diG/mBYx6BnJbZI4eGPu772cmNR2221O5rlPNXNqZUWemdXQXZvIdGPmIF
HPdT/zHLg15pN6mZRfUPOS1D++dgdOnPuevzGDcus0uHO0tP4ira8FUV48EwohhKQp3IRvZYszCV
TaMZdXqYhgyzJCfh9YQPYT5bD31YyP0B40gBX+unuE63durjtoOC/2RbB1ZGqFSuLGVdvlHmOi1u
zFEJaatPTml/1iZJVp7Rmqx/JV2sv+qjYX8zurbrbgslxuXFUseHfhgzCzxV0UPpqAIj3lOcTfND
zsx1ljt0fdz+Fc95pT0pelUQp+YR+QG4bJIFOwlBeODPuI/ZId5Agdq96H1uZbZbdzmWhVu1SPB0
HDotDvZRGSRj4TrKxPqoldmBGK8YcXk3Nfk8u/1oBa3rl6URPcD2juKNYdl96+XybPa3tVPxGoGD
qex7zZm/tN2cGZRspnbGdij3HbeVJM3yWsWW4k2dz2G+C1poCqWLOkk14ZdaGwkeagGu01HS4cvW
S43RfLRbDG48rbLq8IXWdm4eos6x4ruROvHRHDW7+WxlepuHLi4cmDDaemzJ7tRO5vTBSbo0eEmg
zQYfFIm2uOs0sVTulH7oh0PQO4YfbCx59L/3dmVrsxCpsuSHIAgk61gnQdd+NjK1hHCYAVZINkbX
qUrs1VXQh1jKTBy6mTeWkqM07jQ5I9UHy8Ixi4+YGk6pAbbE82C4DbreVIPqVGlqpWbdtsvTNACh
FFXNthmzstT3iu+XcrD5P/psOBFppAloIcK1pEI3EdEUKY4LV6ri+U6RpPrDnxONC6CEuD6g31kk
M2gIWsucnVcBTIds5KGzj56NQ7ZX9sXrPyoiiwx4eROj6U32RElXlZca2z2WfBMuNfAI74J7of7u
b/MbdJu2OXy/tafe1XEZsBwZmqldOl6XTLOvmnm07Xf9LTN1CMhq9MM6JfbqTf8u0CLP7VpJrzVL
BNKa0jyEaRx+t1T2rksBKS5uw4Zbz/vzrF2A45g1Cu7Mm8BGiP9ynrqleYwrJDaKXLNzuWURfSnL
+kcXxIfImnYsrm0Vza+VBjLAHn5oZnsos+AmLmZPjkl+GpsSvtkjSknXIC52Rt+fgK95uqTddD2K
Cnl07Et1jXqyhKz9/tUmD2/QKbK6RDapqDomkyCOi0c3PJ4Tzj07oVqyJiF+UdMVqxqGuiUEl2AO
L3nRtdEERsf1ABxSP9WPDXzPZNOfxONL3uqH/9BfFhFNxK5hx0PFQyLzfEaCICpq4EwiDZs8+6Pw
NihuHeB4MtFWU/flS1tEEyPDBg7fCGOpxFaZPhlmStKn7vWTiuy1UP4cHgVRAAzO92pFkv3qbkJG
Fcw+Rm7WxXqbVGs0JD0Vp0R1L/RElD1Qw7t1YOlS8Q1tFvF/fEkZ4BZPuUW+XmT8oxFgog2n8qlX
XfmvCcAPgimIZX0I7rJbDYM1HBLvlY/pwbyRb/xVGaM3ROPipDr7DYvkPRxNtagUfkMkk9lVcfUQ
h4h/VNprFWu7PkGJumaXOe2DHpGOFUl5GyUtCAbTSj1fGYxDUiaG29T2c1mWyEf62qFpotu5K750
o/Fd9+vXJNfvyNr3hm/f8DzHJC3sHkNN2ynN8JpGxtcujHRvVLWf8xTpaPy3JyfSHvO0eVRD/SBF
+PhM+bFKtMe+MTZ/Pl8uAJnMAufL3zt18QUwoWuhMcYhryYbXIH1HbzPTeSJPn9yTOkboEMNdOIr
UvXxr7VG8LUnzVn0xek2lX5EQsY5Me7aW9FurDZoGj5a+wK58VVltuVbezFWc1FILrXYjGOHaB3G
kdvggB4/mlXjSUgqySicr19Ol28oWHAoKFJCoGt20dpMjDlrtdFn9wprXLVy+8AEpFytFBGu3EyO
CRJQgWDII+OiiFCqVdlkhNFkyP7K917qN+kEUbT5l+5KbFoudMHpUYRczsXx0Dl2MqQtScTv5cIB
cfNj3mSP2EivVbIuTz4HZyWqFlCWUJxdnuxgnjFQJz/jfMAb5K24hq2L7mJDuwMce6M+r2yFy7SF
gBbK1YiwiBfv4kCaqlntx2yWUEXkEfkqyGDas7Efjv3dOuzwyvEnSJLgK1FXoe8ti1/zrmrWRhZG
WUYasPSLe3zjdtq22xd34Y8AjxeBATa+QSmCtlB+UElmVi+WyzUjbk0VdwEWJmymRdc9qPUuULCG
3GoPOJtvzE1zF+6yTY/qfnsfuim4j/9QwSCmEHDhboE2vaSQVG1QO2NbBVwu4211ClHbH0/qDnDW
YTistTeuHC7n0Rb5WqOPKIB1RPufUqhC1f/HtDORll71+ri2eFCAcRAKADBLy+F8Oul9SJlBZoXi
mMh4rE/+owExLH5u9/Gv1ZPsstblUDW0oILYaH+h5XkeLdHGvA+pcmyMB2WnbvyPQlOj2mO0icq0
izveDtmC1g3WpVouz1CmDiFo00CliDLsor6sj7PSxqP+W/yw39qnxEtf8KUl3+p+JttVONq1WTRo
MXC04WdymSYEeirNQxpx+X+1T+LE9h8FRB/B9ed1/Ku4b87zAUj2mspzAlo4MjuL79onsiSPDb6v
+r49ajdc2jTf1sNcULM5Rg3YkWg5aNh8aEuW+xQqltaCg0ZGks3/0D8iTLrR3WlXew3U7DJBQnj1
oXRlx6PngLg2Zjs2OqyLwaG+gAp5bTib6cSiOeE7uenuYiSvW6TH2m/TUXBBV3fhsl0ihoqWFFcg
+h0G7aLzpaoUrUPc0Ee0ODrUDyI9l+7CQ32X7lfPF5GsLKfvfazFjs+1oUpyEav6yzbAL0c3R5yd
w50gSJmfsTIp3dv0kD8Buv20cnlcvnjOh7n4uEnU4AfdEzpFaTbcpC/RXjRuk3Vt5isnjaEjI8SO
4M3L8/r8g5Y8g9ElcZxN/1kgtH9fU4LmyDW1fk1cnb6/o729F95dU6MTpHJNj5VFUx+RRd4md84d
BmSQRf51l+9tqbyLtbiS0sYecbAj1rDJkcbLKBG55WH8S9Bvkm13Y/1bcYu3gBoJBnuQ5bkkOOh1
bklBQEAUEp78PS4wN/5RwM7pz4kKwuqle+VrCtYG7ziHPsyFXpCqpVTp5JR3MeHKnf/YfM5RnIKv
uZVe/7wirxxlvBvZcwxP5NiLZdJrLaab1RRQFmnfjAHEElnvyF0+wB3BX8IHj+uc/3dZoFCVTq5G
fXbexBPDL+LJ2LqIMPD8bmEkBttVYYSLxPAtooHAE5JSl7SpyGmrLp0UZyMSQ2EcxvNtj6oFmYTg
zhdrT2Kxdc9OlUW8xRPJcsqpzjKZw/rYeeWrsnVuUnSkrU3tQdzYaAnKUquH9dogF9MXTxyaY8wg
42O/lZHuENRS+3ZE3Dg/dTfa8c+r5fKaPR/k8m3E0zeH2c0gBcmwumdtkku0Xnn/xr9Y+aRXv6iD
HBhXOoKFywKhin4VHE/WzBDWbqjAE1bdRn5eGdK1TwjLjzsH4IlQzTs/KDM913sdV+PN4GB5qT3r
weuc7KYoRvGs2miFeaNE1IpS/VCWQKBTLLGjVd2+i3yJ7/r+RywWz1iF4xh0g4MaeI4aePVUbajI
+z/n+24bHqqXRF8FgFw05CHDAfxDHpJjTWSIi7VTjInUmWHnkMVQT6EB4nF8k/ZqvxDi9la+8sWd
SzAL1x0hk2Vjk7a4+OyhUexuxM5CKAJElA5aDtA76FPavUgKsQK6CX6KJHjK3PTzSvCL8xQnVUy0
KDNbuBHwSjyfYiUvLN0sZut3cvES7kQqo3j9h39wdi9nUkOMhVYo7GudNjoJ8HksFFrGqjRSi6cv
4iS9y2W4E9lTBTWqOSqYX6wzRK/E5KtiXGXRvycDXsTUrU7WIjOxts4h+jZ9FBowEqw0/0H6OnvC
Fm31hlqLKJLId/d9no8lXn6htS1/QBHt+43zSeRPWgOiA3qL8CjZBJhvbP88k8sHDR+Xx4wh9PRQ
WmNWz8PSaNbMoCas3+M8bk83TmHtW7PcIMD24CtrcOOLW4t4jvDFEk4iVwrUWR4rFmQac9vuhNIM
RfLvFr71qNuAxHAV8CuZq68cSBdP/mXQxVlgzpoyI1NiohYYfVN2/ashu46/mWkM7el5b0pk5DLZ
bUov/xB/Cw//qTnDnUnNQRSvwXNfElbbOrXyRrJN3uDtMSUFSTZBARzNRvdyOsj15s8Te1FgXMYT
6ey7BTUWsZo79HZB4omLLN0y4gDrLHqYCO0I5yXnCRI/g5deFaoh7crKupxqBswZDNubbgTetos9
BJ5Gq6jDYJzLvnX8D5hMbfubZmecwgJgpdfDo1jdRuKPvs8ZxKjfB11so7SQtL7nFQ2Dabxt9jY4
hR0WNVKB/QSEHo9yh+zVEmJOuz9/7wv+3Vtkk+MfmJzDmSFuxXffm4RWL/34bX7Lo/4XloqTVzzr
XrxFm/KHkKYMNtmthLfgF/NT9LK2kVfjiwPmXXwjAT8wIlQoUCr9t1IPAXt863u3tw+YYXh4BOzs
z8l0U2pfJHrbWfhNiE//A3mw5d0gPgRoJ8TkOVVIuBfXP1J62KVbgUUCrO0qKLU19HCcGfyb6WDm
K6vs4vxaBFts7cSAXNAYBDOcpwpD0uku03Bq03amWq6lasu8RgyMtEbTaUPxEFyelVqRx0FhsaN+
07LZw+S/FoBaoZLlbFfrosu6gYhHi8akrIUTNTrE5zNayI6E2wNja3/UOxvv1Ul3YdmLzQvE4B4E
bbDB/aBy12oH4g8vN9G7wEvf3rREOFKXCVxMD+mketl4b+vBRlekDWY5m4izso2cw8oGWr6vfw/X
ppKOYzpV++W66Xx6/AZ2idFkeEphu5o5uZ0vb4xm3vod4mt+4/rRrQqjrC93jv+jG+4nBV58l3hK
G24C6SEG7tlqhpvrkStP0Hn7X3/+lRf5+vJXLhZc7pRdMcqxBag4h7o33AlBaMEMU76168oR4q9d
zsTf32SxBCIn97us45sI7mmzd57lj2/NEyHM3558BSg1WsLKh2hXIp/Wr90h11Y8S/5/pmT5OPE7
369A9llb+Uk99bfaQdqYP8OPtFIgwDqrGrsX6PHFx13WxiVKnF2iEu+NBcebz9lVe+0meDLwSUq+
JnfTF/VF7Ld6n++LQ36X7eRoV31fbxOszbO5uD7LYqwKTWOe06PM08Er9vrWf1E2NQ+zeh1ofXXL
Ccw87R1AIhcis2mT9lrCyDVf/1iYAMasG7WKdo4Z3uaauQkc+2Dr6Q7h4yerz/YqZLouARET3Ksj
cLR+evHB0yu5sSv6Ndj5tUvVfvfjFleL0mhDlDckiY76s5yBDOZ7c1qrCYk/crHU3wVZpAsFo+Mg
J0hCtv2R1f40mYAKQpl+aHggzbe+/YPL6jKqBvOEq0r0KNH4X9zaPerYYzv6JrplKb6b/h7fi/1I
loJkXvj025N+rVx6+TmJCYABj0WNMuJylVd5bquJyFEaPcagEteHmIZB8Prnk+paFCCb2BpQVhej
O789Org0iV+LkZmW1+sYa6TQ8bXU+1+FWd4VVhkodc6JvqVB4SpDdlMU8qaPzJXb4S19Ol8eIJv+
Ho6zeKikldZX00ic9s3xKkeiUrsXWaxANbNPVr7eleyVej2WK4JRCsJpednT9TXkVqRz4nmtevMx
DREmEWLTysY82J/y/VoG91b1XA7RwkNCuC3oos97PmNOkUjZKFki5PyZuy9oXNV00dze8E8edHhk
1eSaypeQuFu78/8/A/47+uLAswPd77OCAYt0Xd9knHjkN7fNrTAxgzHkrZadLxNF8Yn/jrjYez6e
7q0hPnEGDv4oCpjDl243eslPdZ2fsewTQFo4CyYOgnfp8dRJTQiFweTeru4RKLwRhkTDUV53j7o6
LGBRFqrhEKCWR7k0lHHfd2y8xgsfh/2IPVryhoxbVza5zH4Z1LtQi0Flk10neIaYW0OwcpRqjvC6
S05ZaT5ZwKrNJvr6592+tD+D/nEecXFK+5XvpBQUxCs2fvwN9Ocd+wQ5jx62mLzwhgN7p/Frvvw5
9BtO8mJ7AIzX7Tfu07IDapVxHqoDg01St0MLKXfVk3Ir1NiTu/EwfEVAYWPd+bdIw1H9inlflvtv
3VHeOU/SPvbgQ6xdWVdnmj4wOtag4MjSz9dUCfbamRvQpMKbVxgrZvQSZ1KE/6AhJj68TVKMB5QD
VGL5mp6yoJXhWZhCtpbGgoJkWXQ3nsSrUqjg/2t831s8BQQhbQwgcMuObOHDLAo7DqPfshjoHwic
O+UD4RvfbtpftKJXi+GXLx4G+S7o4vVe6QgDK+JEGD8bn+mebCJv/E5xaGe6xkm+heccQhj8D0UD
DX1wHegJCF3dVBcvj7oB6R+GuiiVIK5Ke1aq9xDugxP/gi6erx8ov4WnNeyC2J2LBQ3AEOMr9EyZ
UX1x3lvJKI1gkc2tlWlPkh3cggRf269XlijO0RAvSK1xKXojm7w79lAVTLLOrMWyUXb2R8ERE/0o
gxfD6me8MntnsRazp8xaSfOdWDiUPQXAIY7siV3cutNjcmvtpX15wiJwtyqVfyXTOYu7mL5qTtrA
9IkrICBV6sm/wKtneziCO3Vbju74yxgp2a7emJevIz7qu2+7eArGRlVkWdGIuMpO3Jjdneiya8gD
BT+C9XhX5tJAmN+hEgC811w2oLvCqa1yDE2QQ8KtBxmKu+Stv9DerYLALh/jwu7CBB9Fm4GSx+Kc
N4IKsdeSWPbdiFcalbQjbk+sHP3mH5T4r6wcgwo/HXRQoQgzLjKBodCjoVQCk5LR5EUBOrL2o4Wt
0/9T9oz3416snOjTn6+UKwvnLOzi+rTMfCqjlEGOMw45RX+f9/aD3g6bP4e5lruexVl8TD1n0ICy
RWpl7udt4k2xuRWGuAJL3GXaP5CPvZbOncVcbEbaX3MyZW8xe9AKuHTb3hBrrkgldYBYUaq4jr4O
drm6cN5N5XIzGv1sRjFxk48yeAwxkwneAPqufPoH5d4rW8LE9JPiGFtRFCoWN7BlVJU/sXAMlywd
HGtwyg/yTkMAeE0z8NosIuwAhkcBaWYC3TuPFZWt3EI8MVBAnvA0Bmti3YmqgBBXT8dj+nV1E145
YGiuofxCL1W0Uhejq3CRkC3Aihwwzo/uWXgq6a8CYd89oqy0WkK+OkKhXaE4+CpBWlmM0BosO1QT
DlL7qwyHWf8Vbq3najvjtDP++gewxCsXIJYjf8dbHKBNo4dVVxCv8bJ7/+MART/bhN91N72vdoW0
8Z9X76grz4CzkIuULUF5q7W1iu0XVnuzc9zKzzeZNLm+89rNo5tSq+7pAw1rfjJXzhowtaI9DHgP
rNQicBbKDUTOnMcOrYcS9525PxlB5P75qLlykHI1UJo2RFOW5/JijXZOaHW49G5j8O4w4DZNOe7q
8JWDbiXSRbObBPEs1OKAKbK6luwpE2c2AlnI/Vkb0y3v8T/+9/jVZazFwkx0u46MiljR5PzQnObQ
xfONNDWnulWeVaffmr78bIfKg5rkezsdXyIrWzX7vrYb33/bxWrtmmwykvptwMFBnl0FBXDLk/Qd
MmTP4alzNfU/XBwmDWiY41irCVbw+XTOTh/UqsNlEf017kYsUkX+1sRcxPmz0ARdO3Gubcj38cTh
/i5bzFtfd9QmMbdB+FpEX3tAfH9en9d2wfsA4hu/C4ADKzqnKDls02Fw0yj3IHZuJHTi/hzm2jZ4
H2ZxsRtxSzU1I0yp9h+dmWs3UT7lU+TpWrD7c6ir++B9rMWW0ytsd+yOORqKH3Bvq+7LiDT+YO1n
48XR622go+kXv5TJj5XAYjIWz4ezxbHYgColY6mXCGzezXizCRRydBQO4EIze604JY6ni2AmnTt4
CMgyLBF7RdW3RdNG7HZkw/M8OBjp4A1TdTdUnRfmkYYjhaK6Tj1/XhnmlW2HwjTcSR7ZCJEsD84k
b8N8ahKD5KnfxuG+xs5kV+wdIANGvu9m7MVWBbuvfNr3MZcePI0uwbuGbo2EggYt4CSON3OLv7u1
x/98vfK3Fm+xz4e40wvfIJ7If7Vtsc8p5/i7AuPlcuNsnXBNWO7KPqRRqQKExO8LOfbFbZQWkdZO
gOm3+XAPJx7OIjY//crWEAfiYs0QBGCJYYHfubiMkhG8lNwTxKweEzz9XCdSv/odhph2/iI7Txip
/FxZLFcOMIseCuBuA/Vs2qbn50tU+rqUS6pB1cL4rHqgu5+j4CCctxSv3huxi0KE8W+taLmdhDwO
+SeNBKgPi6DKMChDnkfGtpHqo5JV21Eeh00t+dLmz8O7MjqRmEEcA1vHM3CxTFC/sZxWD4yt2vwY
A9WdtLWhXGl7MZZ3IcRKfXdAw9KBiZ+HhNhngBGpAR9sd/Yw8QQZ/29F2d4+3Ltgiw/XTDVT6DCe
rMOs0PlrqtEj6H33f/fVFpdBakmZlGsMSSrQpYClrvyX1ODsqy3uALmLu8HQGMhbm3ajfXKwpKAS
yIfzJFCHm/HxfzemxdmvaZ3qqxlj6pX7WsO0ILS3f45wZSVQ+4O4TteFN8gF3N0Kq9pQQ1lnTOji
Ip1owEzd9h5qDKdWX0c7iMV7flqcxVtCClEFiLMWoUhS16160j0BWTFrTlwV9aRVkZzLrfRGDhRk
edSGLgSNVJ+TUckaMbr6qG3jXYGN0wYx8J/Chzfcm/uyP6580cu3BzENrI85Dq/UVKglyW1SE9Nv
4qOuZsca/x7laMzGB85j1+ygR0aa6krjaiJ57ePSatF4FJC2X+DfjTqJI7XIxce9xch6lwpp+/q2
9cSxuNrYufZx30db7DhizSXNJPFx7eRgKgDehArRgF/VzsdemgxlXU5avAHO1w91Mc5gVqwsCIyL
PVjmVTlMiaxtbap/vWG5GPZCyvo6yN/jYC0pubw/mUMHtqLQBmCTLE5iu4TPqoejRlIiJIGmEbJL
snFF6yE9oEqyLoJwZT9arFOAdKL7gQDcYsvHmt0j+KVqdAf7bfolA9ULd6nZyrtUBga0lgNdwZOd
x1u8uSqnqmaEqjUAEGG2ix8juiuGN2JYLXSsqEQQ2VH3cb5NIL2mBwGjXJ/VC9MYCLxnw168uqLE
rqpY4WcISEhwkzhbzT7plRupn3E8i071jbbvMfMutvmpT/ba9OogjTTdrcv4Xymp8QjT1TeEH4CB
ZXKBBtBoOrmmbbMUbF++tX78lrHtN5HhCajAuo+LmNTzRX0ecrGT5CQOgkpMAho1G3vO3H72D6Uh
7616FcB4eUaIWFDwaPiIRvtyTWe21TkawxNPTW2Lt7X2SdvOB4wDdKg5yWPuSVttcDWv3Ndw5TA3
tbuVlPFKf/H8RyzyDzVu1KCAKkiNW7TdhdVntR16NEB7PnG2MzbywXwWWwCr2pXz+fIEOY+9SEeU
HNGqqdLFph68WbhgToMnZa5xnwmXwW3sDZ+snxZCBdJ6iePyzDwPvphpZ+6IZr0N3N7rH8UOizYR
ul57sbJSvEfWnnRXEMLnIRcnJu1UXHjR0wYWXUL7KnfxA1fuJn4QOAdrT5kK1f36HpN1b1V9//rC
/nuxLU4zqURvOoDZ9Lati3vUrg4z/b5wF+yF8oEE7oGq+L+24xSnCQB0iJEyi/yirRHPflBmNWH7
XQniQDwjESYSznE50OB1EPblE+g83mKYTlhYcSqWc0v7DcdyLylule4XWword2/0VDfbDZ+KT+qd
Dc4xXBM5vFKc4H0n8htUCHmhLGvW/djxR+NAf6uPSy6egajyZUcNxPlaN/PaBXUWa3FSK+Ugz5kt
ie3TodDSuMqNkOPMjgJlsVapulKrtsFzwNAwhEiBsTyMU3S6SLtNfTv4SDke+k4yKrdQzDg4DEk9
fKo0M/byTLpp1RDHeoi3HYIRGzONTBOckmUfKDnkK2m58qaJfHZgq5BFcFLSIFjJ8PIWh2jUWlEs
FPO2kmwXB5Dq5q7tbfOgIFb1E+rz8JwH2vjDnBWn2nVBXcTIndUdcmQoi0Vuag3hTTSF0R59QOPe
0oW/lh9ZN3JYOidDazmLOCU+pHox3aHOarCA4tQ6SkbQvCppK8GrylQLS0g7e8wzX/9i1U3wKR0q
87n0yzFyjSrvPWk0QwK3o/3cA/X1qmGOH4ppzj5aoaNtYq20nyZnsl7aYip4t09J/WtApA4IklYm
96mfVUdtrFBhMRXlR9Np2mmwA6gbIQ1glOrR7DooGQ5Lm8kshsfID53nLLX9AplCK9s3/dQgdqba
02NsTv2rFLXKzmzD+VarbeMO4fFk30VFEwBeV9EtsyntfkDyy3n1gwq0ozkbpJVk8F7vtPHtVM/W
h0Lrsy/4Nqce2PQe9UNZS/eFMtg3ZtQU90U3yUTX5fFRUqzKazvN/mKXcvoriOPu2U8kZ+en+rCn
8zl6MbKAXqPV0lHvDeMev+DgpVem+X7udbDQpR0/D2HiPEdJ3G3glGcfbLTzXscglkBo2/NrRKng
aLAYf9hDL6T87JAFODX3fZeFmLhUcpe7YevDph/r6sGX5fgmVgYwZo4fxJ+7MbBepdJHaSjVkvsE
hNrRbizzVnPU8bGlCZxutQo13qkw02dltq1NETTTY1kX4U8tslD8HNTmMJDEbbtYre6cImwOFmKN
93Ki1F5sTShmDq2eZ27cJvqtqUXSI5BE6aWqbSXfJI0a3elpWZ1If3ELVO3wmDVyuK+mKDk2QeMf
VKWI74K4bl+cqQWMY0RIrbmBnjTHKUuVrRDhuLfNwPcaPVO2SjT3n4dMa7GmDfxjiJjT0U+r7FRW
zvg0WnzvMXxkoB6etl34wjTX9T7IxuwlCJH6iYug7DeSasqTZ7a9VSXAUaq885APNGk6SGX+Y5DD
HBe6qpIxB88HPTzJxRiED3YcDPNu8qneuLFTrMGALq5u9jxsJsMyEHBiAS8yZTUykArLqI1WKQIm
FlCo+nt90+1QhMCAj7T4H3RELt6Si5iLwzaQnGxqKmKKtNg/KQfz2HrhQV33UbioTS4iLUqFYz5O
LZ4XvyOlP4uv9nHc2G7yE+rQ3Zq/70UKhtaWTIaN8x1Y6AtTQfhTeqmGIxyASNm1ieJZXeDaqQ1E
NtpYZbpfSfku3nEiHrxCSDtCfGsJqQhQnEqivAdfX27mejtvFdf4LpS+fsQpUhcxHrcBhi9rt9eV
FYNeCbVCXXN4PL5dbu+qbGysTjF8htlM6kaJP2f+mo38RX4lBvYuwiKdhDIudYlOhDj5YENNMNFQ
9HW8EdfcsS5TjLdIlL+EMpsNs/i8YtiBzEXjcRJAeXhPtOCLTcmbzNwVD//+s8E6BShFaZfb7wIw
Fc9WMLZ1b2/lOfislJhMx9PTyoq4XO4geih3qcClQNktX0HY7OazWdmCcdF8Mw7jodtNO8jmsD7X
X7eXy53kTIgBoRiAV8hSGjKf1EmvUClCvyyMPnRK+L02G+2+N8fxdp7NwetNP1wph17maWCWSLzh
tVInZ68tnjkUqWdZHUp7a6QbIQ8tsn39ods2R9X9B68MMf/nGRFMc9Wg7W3RwblYH5Ciq8KXmbRm
+Jq5uQMWNps8CffMrkaD9merareZ3Xtr79nLPUZcUBOAJyh7Adc+X5eSmoaKHtssFlPbmPEzXglr
X/Ly9BAhRFMKDKhzQdqoE1UJ+s6wt/7XvHcZkfxhPNB7/1hwGGMs9qjcyZ/WqmvX1gxVIICDQuUR
ft35uKwqCjKzGO1tp5j7Sq/2yNi5dlttON12dlF6f94QV8fI3tZMIc9zIWfRZKOSIaNlbyujwCEq
1ZCTyXpE1erR3/051GVOz8rEs0IQg1U4R0tAZNWnYywIwoDONAB12sE/Igu7T+8FxjXfrOJ3Lw9J
EY/6klAGuSxx11qaNqY0iL0O3J6iCtI1kpucTFYjUmDTFmhWsgte1pCDYooutsTfcZelbgW756xO
xeFMKVZ4OAh8lHpYlQi4dpa9G9/yMTIN9tRMJuMLj/be2Y0HAz12gRgWhOdVaM21aBaYE/Rc2BX0
ds4XptLL+dyH5m+evr4Z9ihnHC2vONqH/Neq6rz4a8tviAApy9JCSe2iou3oExZFhsQV6r3h29Dp
eDOs3QlMHTpDK8oZ104TNji1MZrQFPEXgyvkojak3oICJd/n2re+WSMFvU36ckDCJYAaHHkBaPLz
zxfkWlEiHWMLYuFjt/ePwtgje0xX5X6u7eh3gTSRWr5LPkxaiFrSJ5z/eXujDtqrKheTmxT965+3
89U4Ii2gYAqYdCmEQy3eV3sjsLdB+deYo9oAZmbs15bd1Sh8Mk5xKLlQD85HE1u5Uiu1A2VQC912
uE9LsFzZiq7utTOXSfmfIMsNKwcTrdbct7ZWbn6S/i9nX7Ydqa5l+ytn7HdO0Tc16pwHmiBah3s7
84XhJhMQjUASIPT1Ncna9247HCNjVz1m2g6FQNJaWms2DUSqefA2z+aKczAeivXvH9y5tfZxtJOM
yq5ci5MJo9Ee9b/Rxl3GiH8/xJkJQU7SQlyGliRafCd1KbPkutsWzI8rqrdQQUJQSb1uUCHnc3Yz
5XxKA3fMo9+PemZiwBogn4EqH/btKai4gRy8XtU4ISpjQLhEU9k5/n6Ec8kN9AYQ88GKAcru1FuJ
d4bQRw8hpH2Tb8hHQb+voq4GSBNQiot5/NnH+GG0ZcIftlJTdH5X4v6PGg2PJ6O6Ii5PVKlfFSON
Obm0DL+IUiNfQ8TCCWuDmeZ+0XxR0KbPhV0GuPWplZ3W124yJMDi7NRKxW1MYkA3v5UpB3uxea+T
/lrcXC69ndlx+BZQBjSx3VBJPdlxkITx3IkxEN6LYVUUJAm0amU4T79/k18qp5gqqCfoiUKVBI4w
JwfuMKH2B4Qf7D39Ppzhig3leTDi1rBbDHX/STfphcV5dlqLeA/wmYDVnhL+BpRqodSv+XFB5n2l
ZQ+ZibtuLi8kOef2AMSBDGQcwN58gbqr2XY6mvVBXFvzjTkE71KV9oXE9NwYYAoh6V4Mbr7gRKxh
tNxMGn5cZ2bYw+7Qdy/wSs4t/I8jLLnAh4VfMDIbAro5cZObKmw0edsyd2UwNzV6VJZm1PcvzOkX
wuwkPpqgJCyS1biffVn7BZcdRSECYetOrcqdsZ7BUoQqQPf6JhI9Hg/V29+SHzo3VQgIL2RdXAyh
tvR5qrxx/XlQCiblaHgtcp/tvflgreADg/YrhjbBSoY2wfZi9naanaLVaEJIBP4Ji9DTl0Qf7rkU
JQLoHo0rVLlWBngDEFBZL/JnCmKxEHiC7rlxoYJ9ugtOBj1NDiY22hbRMOgAmCmKpnHhkXjWL2zu
0wT4f0ZZcEyAKqNtf/JMfUsq0tF8SYCzdEjHNUvQYLtMxTytkmGchbyL7gfaHyDWn5zPRsY9vZ90
6BdsFwhCBlDOwn4wd39WJv7jTf5n/oNe/8865P/+L/z7jUJ2rswLcfLPfx/KN0Y5/Sn+a/mz//9r
n//o38fuR3sn2I8f4vDSnf7mpz/E5/85fvwiXj79I2lFKeab4Qebb3/woRa/BsE3XX7z7/7wHz9+
fcr93P341x9vdGjF8mlQ0W//+PNHm/d//QEJrA8H9/L5f/7w6qXB30X4D/bl93+8cPGvPxzzn1Ao
RGUDZS4Q3ZA6//GP6cevn+j/RLVjacTBUheH7VI0aikTxb/+MN1/onUSLLkWmHEQacXa4XT49SP7
nygae5A6XFIXD5z2P/7fvD+9ob/e2D/aobmmZSv4MhFs3I8HCi7toGwuosg4jHFnOYkwJbctfbBn
wEinGSZBQegw8NVgIURFnrJaxA3PIhawqBfPfnU9es8jISEXP2HVHI5oaOQPBHBzhI3/ZYgA1wOZ
LIQqLTwgVENP8j9RZ7aRzSVcJ9De0b05bMSF28yXXb6MgLnjNLMhSnUK/4TZgPILhhEGyLVO2YtY
zF7ySyf28gA/P+BPo5yiaFVjSFewjMY2Waq3lXwkwtxMHqGx2bd1pJNAhT5IpVbfQyp6QEm/N6H7
MhkU6ib9+PPDwvxzAXx84adREY91af8igOAKt3A9Px/kWOimNjk+j1Vrhy5pQz/79vsRzjzWjyOc
GqbKEgITg1kAJUe6SJcHpC3xTDe/H+Q0MTqZxmm9FbWMmmuW6mFMgsckg06FfY+Ltqu/V8LD9nP2
MF+aL7zMr5sF2xdUJKBeXCgb/orOHwJ+bZR+rZsFhLU31mpItYSv4LeWXqr/f6kmL7P7OM5JX4Nl
vU/4kHUxJcEdZZqMbf271CNjXLEsqSEoqQVeglurH3Zucfv7R/tFHvp09JMlkuNerDVwBENRQcb1
9XTVR02EQLj4IszrNumiyz52v86Zk20CTBcgTL82JcLV53UJibQmg7kSj3NnNdIwX0NYdTVG7KcN
d4oEiNiLTN1zOwHXo+Xggw8IWhCfR2T9aGHAUsS5kRYKVpXG+4UH+SV3WV7jhxGWb/BhuYyCFaA2
O3AuG6KRbQSc13QsnCZZHO0ZW5VmqLp3HfJzl41izu1CJEwoqMOu8qvAPvdU5eRVJeIBVYmw1N67
orPD3L+5MEcTczh9b/ChQbUGGmfotizf48McmVGUBrE0vLeXCZQEIOhvFzU/voFC1kWwzrlXhgos
WgXg5uFadBITCNJ5FWQBjXv+PuUilP0lJbUvV+dl8aOa7QH8BQjll6RMV8SXrMaqqPfwXQ7Bpbwp
04X/To+XKb/2uRUCDxqseYjEoUJ0stU0U5KGzssaNJ1DoRScEIw56YasSTyuFfE8g1fSq5XVNj87
2sd27UOIBA1cWESHWQ/WkC6hIYsWRvEIhEvkE5Xw7MkRTaSaIUKrF9o6HDcDo0mnsU8nu974niKh
VG5I2/FKq4+zxP2o8WEWW7+ZWbPxMyW2QogiNFgeB7W4z60hHqtXnY7HQCteQV7aypJBRqeMf7+a
lk1+upg+PA7vpCgXTKhalFXexU32NImfGfCUYxNlPriz+nhhrHNrCTkx1CQWoieKc58Xbtsrl9Qy
YCB/gNxpiVgPLnUNzk0HDZGlQGsj6Dknb7eR3ljUwQCtikkeMmfecfHN5m3aqWar8qffP7tzG/7D
YKcqZV3dqaKYR4aKS74BwAo0vRg8tuj/MAp4vyAaQwvLPO0nlfYkdBje9cAXk9B36Mpo71zrImLr
zMuBTAMwvviG6Haeggm63PRlG2Q9AJCgNkVWzFPtar5WIKlHc0zjaW1o6e9ndmnI05gbdCKfHcZi
4WwsUYZaPlx4dl8KVzhbMCukDThXcIk/rfx5dUYDO9ewjdO5DuFaKIONhBWBv3bg73mPswZSyTLq
zdgd0qpZ9f46g2cni2QL2OffQVCcSWhQH0SEgJJCAOL4ySagQNYOFUjAMXedFdgAoeawlJnPgdoo
m0VeISIaXAoZZw49DIrONVqGgByc5m5lN1Yu+I8YFE6yXglFw7C5VVnYwhc4gHF10F2bsf807y5i
PZf4cHK+fBp5CWYfg5Xihd5KjFxviB0txB4bQmvxFDtRtYKe4+9X1Jm71WJvs+hhw88D0Wo5Hz4M
1zp6x4GpgkSzn226Fhr1SwnDho0B5FB3fewecffalBQYi7/HBjiXVX36BieLWlQZkRAFYb+ITPOB
IpETITSfHknYoZd4qQ1xLnp+Gu/kxKOzMdYuqbCJoBc2P4JSAi678V2HBAlDeejClv31AL+8z78e
8C/0/ocHrAP0pwnA1FCVWupgsHpEqxRqOU/deqlwNCtICJKourtUlTq7gj+Me5KHOLQhTWYZDExs
8x60z9uhYdcaHb+hFXd3YRGdSbDspTxkQxHxDPtZju7kDAXmqDshg5VCFqtbmKcuAkQtBB6aS+/w
TBz5NN7JHglaoZGuNvsYojkwboTytiRrYlxU1fxSlcJh+HFeJ0cPzLWWpgthy2GYADC4Zmv4Nvwd
u5tLT3A5+T+skl6T3EUFg2HXD4/L7qPR4qxlJPwuv6wgd2m0k4QYdr2t62eYV4+uxLjHIYNNF7zA
OCEp7/7XchxLSDFRP9RRK4FR2SnfR2q1FKL5teHoyzyH44YcF4MineNIYVF1vLTnzoVJQCAWnA4A
NF84Pz0TUFFkONMMwePMzEO3u+Qnd/bc/DjG6RLkmdWpEktwwYvb2NBFPFqL9GDxll2zHeS7N8N+
2LQ3VYdgEY7tBSyjde4dYrMtUuXgmX4xznNgGm5CGgZ7LuBJO4DP2JE9VN/WE6Obwu4PzuStHJ2l
cGde5z5qqpRuukHbjLLeM1XCgMBbm3N3ZwJQSwm0UTR3o3diNVddCuXsbUWqpKsgnyL8tIB4a4vP
cAp942XqSk4t0LTzhebtuZoCmG9/zenkoXpzXVQl4JIIBUtHUK7FlgLrtHikXDpCzoadj2Od7G2P
LZLnxcQAuQDYepGNHcNsDSEqMFcW1tslHMS5NAY+h7jqoqi1JNyfd7jhwWJcjAPHWZKvjT/VvaBe
tr5wFp/LHz6Os8SFDyfJNGjupDdsqYxkab9VazQ84ZsVk522wRX4wmjnoszH0U7Sh0F6lVX4OPmX
YMrevV2+JXy3MGrrW3Nda+suXXSoLuFyzgbxj+OeJA1aIeaW95yj5bLQNfqbpXusbvoNXPkuey+c
nSUA8jjIFl7fqdyO1fSFyggUPXVWJbLqotlDkAPZK28vbIGzqwTZ90JSR0vJPnmevEcNWPruEgfy
dbP1N2rLN+DDX2genamfQRsCCC7YnAFgiJPy8yoZ1Zh3JWD+sSPgaorm+4pksQlZCg8yrXQRao2H
9UX9t68H8+dRT6Jc0Yi6US5G1dbwN4wbmi51pgpajJSv+cbdadcX8+llJp/zL1R60YdHawP9qy9F
u9aRBcWG6JArQJYCgyY23iEuLaGoYSxVvSE2XBz0a4LyedCT5YmOvCWnou6w2S0sz+FhsXXIE7bz
vsNtDbYVLY0uCuF+3fnLoAtMBIYvuJaenJ5trWul9DDThRW39F3zX+Z8YDteVIT9uiE+D3WyfLTM
l+hmLw+VPOhYOTrR4yHoYkvw5MIJ8zXOfR7qZM3ommd0Bmm72DAe/XQhgIOfTO+9dMkdyou5w5m4
gPsvkGPgq2B7YM9/3hl1PSmZUX9Avr74nVk7rJXVdZBmuzZ9pxdO619d2s+r8/NoJ6d1LueGODVG
G8ZxnXM/bss6mo0+8rxE2CKqIRS7KPAI192aPIsNriW0Ld+m2U9HvTx45rQH5h9+TXfDqN1ANWHv
L6zmUQcBdQKKHLJuHo2KaYjl/EBcM7RL4DPBZ7/wmr6myp8ncnJw2QVYNn6PiUwRXAXXapcB2rII
AlwkJH5dEMtIi/4nMoWvMjOjLoeRlr9G0qP+dkmV2/Vy1Zg3xfaS/MDXhe6iewkLUQjX4SZwCsHu
ZNAW9YDyeAHtqlmRdDAA1OjUxrcvPcGv88JQcBSHejY8277UWe0+g6WZZeGayMLsZkEtZAjcGjTs
YLx82Tnp61m8DBcgCgBGg97C6QtrYJ1GFZoZetmaUZ/7z31N73+/Kr5GM7ShdHw+cGQAg5zmPHYJ
OpbuNwK9KLGptgt8dkA0u5Tvn4lmn8c52UVmzjq31JCF+A8jqCEgT4YB2MAJPC1DK1rCWXDZQ+xr
YFkGhYoM7jcA0Jw2f6euK6uqROXUTjWxXe5szUO1aB2Z219q9MdLGaRxbjF+HPHkgC+Y8rM6NwFg
2wbVqkDNtjs0+aGElNQKbI40T8F8T5ZGQHfxGZ8dGxsAvB4PnJ/TamdT59RU/szioO1CZ5QhgI+b
YvLh123Hv181Z64BeLLwnUK3YfFlPC2+OdA24/AkYmCMzk9ElkOEpPpQlO2eaNpKkeKl8am24bz5
OQmvCPM8u5AfWV9j6eevcPKooVc0Fj1kb2LRDdtx7B9BUrvNche6RCMKGm4DWa0mzfJp3QM5tlYe
uKpDxvedB0K2Mh9zBiJ4ryJ/hFQIDbxyo+G6rVUqHot2Vw7zIW+5nqoerKWmWtjjgdHFNSn2I9Of
LKkdfF+A0ETzC3iwM5kzZgb+KrSi0UcH2uZzfKskRN0aA9XxKTLgyREtLeLFFcVG2S2to4to6TPb
BNXxJaAuJt5f0NIgi4qx8R3kzukYw4sy7ufUx8EWpHXCpqSOLiZfF0Y8RUZ1VJunafTYL8ad9twg
25uPcFSAGHZzd7mg+DXXA/jlrwn+WkofLlxa72pCZbgceFkwQ+kJUhPjAHroAO+yCxvj7FDw18Ny
h2oW6rWf3x2A5zW0+A0e+9C/RNCH0Ux3vcjx22U8v5XX460etgfrwil+JlKAWfjXqMvPP0xwMhoB
kxXJ457uHHh5to28NLEz2+3TECdJV1M0Umfk16VVxhLyAtlmPvYbBQvki8oCl6ZzugEous7FgIs4
zk9AB2CfAMdA/XqM9DJcHBSmtftw4b1BMwjP6HOeBy9PHSibpa0Co48lUn54hg1tM85Lv43rTtpT
5Bl1s+VOqVTkTaMhwmasjRe/KIvQGSo3mWxtq9AyDeoxEqNaN7a793gAV6neCqLcnFcabZy4tzIj
0sCd3pS86TaVM15ZfN5ZrbMLODt2AlxmdFMn0z+Wwkwde/KizM2/GWNgRz4lTcgVf7EgwxmAxekp
mLdSBmADkVE9ip1WjjC2IM2Vye0qhJcSCW3V0JCZR9/up7Bk887x6jKGf8mEvj3rYmaMB69pV4yh
0wuh9mOBD9U4rH9gtAswQf3uLkx6x+m/WX69raxm34r6gfhWaip+KEETaaWxL/05kXJ6J1lfhK3L
tnC0+q5qSsNJ9rctAUYwaFPe1tf6qMdZhv5EVtivpWYjHLvigfr0kTiDHvu181SQ4dHpvbsgm+77
KdjPXrnShwl3JElZxB3YD3jWNXeGKdSq6pVkDZKU3E+GoOlWQ65WRgMXS4M/O2a5cQZ+BFunjZjr
3uSOJiPhu1tl0DWf5wBUeb1JhWaugZ+/kUVwnDSxM+i4JSJLZdGucT8L9pox7jNe/qxqM7Vrct8Y
w1ailV4Y1k6roIQgzG3W+o+oYt7btCebWRZD4kF2JLIMsgsG9ymb3QcQRA6Zmp9NVeVRVru3RV1E
8PKDHEnmdqGfw1Qv7zags9tpl2laKIf5nU1DlyBAHEtj2qM0kAaq9UM55VpK+3w+uNL+MfNxr5Ww
hhgD81owe6s5FU2cTt67NLdDs4Nhnu5eedI7zn2LlclXtNYeTeHfscz6OVqWv8/l+CJZAzc54qYz
llJo0f7BZ9mL58C8p5lu3AERzu7mOxjARo6YU0UyFTpK3pLAUhH3NDMWRJMrmIGsmd8eBlFZIcuz
wYv7YmiCkFKNpv5c0XVXeJuCju+dXe59qzqOQZsUlbZFBjFGVT1fOUXrhk3ZvgcjueWketWM/qYP
2iDS+jnqdXY0cvOtbgMjFJ59yDpxpfH2SSth4qYVL9KZjwGHP4UIdrpy1qWFqolZYk1137wBLRw1
kiaVQRFLa+hjUuN4lj2O5xoq1x49SpDuo4AVxlobAVYEE3Lr+trdyPK9U3CoUblTH80DH6PG7x5Y
zp7qPgvdoNrhXI7hxpuOs5uHmMU9vHofrbx9t612DV7c0ewc3LlMAwQU/U43e3ot6tq+gvIDufWC
VnsuMyNfdf601qwGPu/BWNyyDipxBbuui3bcCXdKwQa5w4ETF8P4BPeKb3PrRL2r96Gcg5UjH6mT
BxHwVjfCW9e0v+7GnKEpSpxQzG7Ch/LAOnIrO+eBjAr3T5OpsOTWo56PP4ZuonCigv4Bd+UGygcr
zszVUDmp6mbr2siGcPD0mI8UqhUV3HMG1d67waP0smjKsptZ8Fv8IhztpkgrtVDz5BGK8HfFkK2c
odcio2z7O8Z5Hzqtao+NCZGWtoh5CXkNuJAMak4151Gp51ZH2SAQ4wreHVGnFxBjGI+abaUzRB4M
iNdZELaRbQTx8Mhq5pD2NJr1AE62Wf3syzpP2u6npSaxsXkRmR3wkazvYK8hTajy+DpaXsWQx3yg
V3m3XBjLLo9UAXcw7heRVPaLo1Mzqtl0VIMeQgAz7bVrTRuiwIOVbCc3gdQibCERml4dtXowpGaR
wXeKFsgoWhNHkXxiJWwbZueG930R4cG8We1PfORzEUBSy52eKnu4d32oMrT926DcNGMQ0uRBAK5E
iY3mwagvC3onKmd7Ld3+dbDLF5Y5TmgGeRVLu41QgdwCk/Viu5xDHqT4Cb8PQGm6qMBRYbcMhi5B
HeEOmyIM7C09O/jWTy0vbLjf+olHxxsV5Hc5ATxHo9HY3uj8m+PsuX7TNfqKOIgqjRXOTh73gzpY
TbNieYDo4OjRBO3fLBNhJ+c7Yh8gUAFzajfiFWoJnWw2hKgRAYpfDYCR0AE1+zrfVlq+gdycvbax
7ArV72yNYFVAkUDPceR/d7sKKp/wJmwfp7nY0Bl92EwlqCut+Fht29yDf1P51ktZbVrYptl259wK
FzcLZmirvMnfAqJPIb4fFHOs9jVryeNA2EPl+JED2ch2Xt6avmIjbprag1V5Sd9koTcFO6AxE0dj
23a8Rc01NrnzYM7FkeUkAsbremrnyMvKPqT2VSkfdWNYD43zqDfwVBjhSI2QO+C8CvaBeK0GPYJe
ctiTLghlo+/y+rVpeNwJI3b1fGvw73Y2bJRR3dsVQBqFgAcM3wv503E3mbLWdj591wF7DXVbbvrS
G0KdTIAxdEfqK2i1fOtGcXT5dE9q8zogVQx14U0r21CbshAE3IiA6D50sAJWVTrneSQzPYRwzvXI
ICqu8b0D0QIbkyGQ9WhzCLpiBrWfcgfWz+BdQwt8BRI5NGxv82IAu1yBpjeGffFmOg+wyX7NES3D
wWS7huYb5qL8hVoIraxkqOajnbl+SJFfRXaFxYf1Dr5MB7xyXZFD2/kbLpqwa2rIBelogBlNzPGg
sxGlE9LuKHRdJqrfkGq4K1qDh1XlQclRt2+gXPTD8dou4Z4pUodqeuwYy6QzLxRtQLBGm+Dam/qH
PgiOzpg/ViwL89JKq2GQofLaaxF4V3ATv7Wk/R3N8Gen1FdjPiGWTThL3pifHVhrJ840rBq7v7Ez
dCly7UFU2huaezQUJl/Gg9Fv2awKhyQoaK98ozgIpGaj5ibt4rDX2KHXNT/90X1oNRuy5p7zWCrW
rp3GfSy4v66hmdq7WSgtfW264xql05VBg7jXgnUwiEcJTRduuduqDxJoLuppPU+HVvHvgyKxV2ZP
QPQmHVRw4Ix1hzp9HjJPxUo0OCu0aqNN5k6M1QEM241SEnYtVDyZBn/zemXH84QrkI8mZDQHHFfZ
SfqrybGvnQCRwidzGVqkS6xMf/MybQg75t7b+jSGapZbyCZfQU7nYbSQ4UlPe5t9e9uU05M2249G
LffTBF8cR6amVd9Cgn2VD+Sq1IYtBHUAQFb0CpWR/axgEV1K2FKD6D/jS0KNPi4gaZMgukJZWEId
UVMVjmVSwyBTN9rVxMt94Rczsu4hLb3iYLIpNZQN/WqX3Lp9niC1vR0gnTh6zkq6ZcQNkpIJwu5Q
n3NFueFNtipzSMjIooimSt0ZlX60J3blWvmz2XY7TYodrYAUbto2nG0LkiyWu6onkrp0vAtALw/b
Hj4/dZCi/psODkBOo8dDpSo0JmSxmnWlJ5I3dzTv783alruZ9dXKJu4PULn2c8OORNGbEpVhWZMH
QPyMEOn5K2v0H1BUXxOTHDRaxqXiUMbg3caquiTvu2TieZHCiqgKg76806iZjNgFNh2+MezWCNeB
PO1M6/usueroB+inA/yJTMDc+0XRJNydUTIUK83JbvnYvEy28agkI1vHRdGa4/WEzEI09GG7BYuq
yDKrqxHEs5A0UC105Bq4I3SC+g5t6sBqtnmeP1uuIpHjQmVrNiwWWoVWpkxaJMo9kOMdc2jCpcmz
9orqu2wRE+RsApfMLYWvAJ3BSZbkXiG3R11mcna6nhuhPfbHxrIPgajevFbLEWvsjbThqN16aYG0
JXQ03wp9Lg69ywqouzbXZm2uMk6vrXZOXX3gYR349+YMH1m7oGEpB2/rF3li9sVKA+3KbqjOQ8+b
5l2jqyEWmgNavaOFIyPBK1MT7cOJ8+fCgJhHgZyTCXHP8woiBmWGQACdATwwA72UGUsWCb+xkghX
uXTva5xkj4g+OKth1hx2jv0wB9PBYmJHHP97lo19NNRQE3N5g0vJ6GhRPnlHaRTJ7FpbTQY7zeJr
OvSrppcbU+IyOduruhn2Y8vRrA3IeiFMh6QtUSHpiod8Yjyh3fRCbI2GvIB+aVM614YOG+MCvq+A
2QJUYMKTT4g6cam27wt6oLMGaTTTpFdgrN9LRe1Nzq0x1LG9Qp1ab1XmojLCGdv72vwdx8eLVkGw
Ckv2p8j9B4DAfCipN+78hFsQgL2znZHrtgseQUC6ZUTdQ2bjaYLSBpLlUYqklTWwP/5Mkrwod2qA
9ZdHu7gQ9nsvX40W0RsFQpzlOrFvq1I3t0M96EA9dHbUQmAqkqMQcS/sJgkMrYEklJM0Q7uVgxuN
WgsiskV2tFE9CBu9DMlk48DTTR5ZlgmhRRfygBlAES1PHbe4M8o+xft8o3O1bjws3VxZU1RByHc9
BHluhYAMD9/9ickn3WEkdjovzi0EwJzYG160e57TG+XBNQ3ItBWhnhMHxlQmMsB50ykti6dcrrHk
73S7vUGMRbmxtZowQ77XDfOVpN6BuFBJhIyKhuNkRhUiRH0VCZXA9W0y7mmF7ANk76jO9KOu2T+d
zNi1VQvxUKihgnx1N9FKroDPyHGV9+FcTapjPUqGjWDxR2q1Nzj896XSf0q3fsKN3zqC4vLst2WC
plUdggdXh26rr9xcvgcF6lGBvJtb/wXCJFlkMK3cddDpTXKWlVFPNRlWk/tudJa9qZn1ZiJmsm7A
xRbJNzMtP+qUtyMKsMcxAPYKVBMw0b2HufCeoTx1rxt6nZKRfieFumI9a4D7toFKpeIaYm8NisLq
oAv9J+sh6tjUyBoniQJKzsiudOXeq0W9zmQ5rqmZv4+mMBJlAtWC3pIeTi29NTX7gbWowTRAGoWm
lR37voSV7zyUYW8N73MJXd0seKSBdjMNEBhmZj+jNAJGZiHhf12CoxzXbi0jtF/WpY6SAXd8JIWy
nsOa2DcVze6yGfQYS2XWgqZBAx5NBfyN74bc4y86cXG94kOq9GwVgAcW+kNTJqyvX2ur6/ajma2N
nN4VWfVt1ASoBhbfBhMBlcK34I1b0mbVVd0r7ttVSLzGDTVowaSzMaW21DYAJT6S3NtzNW8mOax9
J0s0U9d3kCV8gyagtg5Ex8K2MrDwRx+ZX1m/thWDoN3oPXWsuuk74UaWPX23IZ4ZQ+WuCgeuoWo9
5EViuqinyK73EF0IZCwH697QxippIRwbWkNmhUVlwavUxnqbaBZbKGqVvrlD4saR/Xsps8e0QTIJ
rMXaKeudnLOrQhWofNK+x7nCFSoKBhqOmt3i/3IYWxhNF/WOW4YDjIKTWssfvEDuNROfyt0HavJX
fRY3AQy2KmE+A6uwGYvxFc2/LfLnA/P1LgwmZBGAj78JZt56o3omI56e1QQu7l8QHiX8qIjNwiH3
oLXrz0DIGngzohhf3C67YyUsRTQw+lZ2q915UKMLc6lu0ITrNkENB3i7sa/FIF79ht+UFlsFzIUN
gWXfjgIHLauJDK1Je8vgy+tImIW7fLOksG43LsntuA9cCAiNhfE2EzhqCLMl8cTZXta4lDEX87eH
7jprW+Au3aoKuTFpCZuhLmgN4qDnoGUVNozIocWBzJ4eSmTV6UCbdd+UkdK7Fxz88aSqtXLGrQk5
yQiiRc+V8m9p4KwblR31QbtpXOQmUuB+Z1HxWNb0Dof7gRIGoelSvRhj+Yy3csxF+1qWsJNoJbQA
a+GvMtdWSd0ZbrSYO8Wab/zAfxex0WQbZo7ofnhFi7JOEAPCzyLs/ntgZJwom8whzBtxYNJ7QL3d
vMlsX2AZuVDEohqMKmpeJl3vt4uY+NbREJkqt165KJwUzgDrdXgkEJSWXc1CU0XcWgPqdKQo8bRd
d97UxLg2h2LtlnOsvA5ZnbXzsVtWxWQ+tcJeW4N1N+VYkBZPardP8tqFPGvb/pwDVNoaZwh95b+a
o14cSymeHNR1grK6o15vb4EuP8CYlKz0BiUcatSbQDhbALK/Tb32VJddEaImvOJdz5/N3tgPvL7v
ifbWj7g7clO0SaOaYAM4QLOrTJT6LKHD15u6UPcHpDfwcSVU5Qt1PeCYuffEVM6jiTGIXRCDo0o6
PUg9AExgQE2HtPhtg5FDXeg0qXQyJ7OJDG2AAFdilm0ZEXz/kdr1bp6QxzVMG7f1FLyMI3mwDB2s
+mJCciPM1xo1BIRvcEV6KKtQAiE+c+wfysYv7/whwAbPjEe3G9qH/ybtvJYbZ7It/Sod/z164M3E
6Y4YWDpR3t4gJJUK3mbCvtM8xXmxs5KsaZEQWqiuuakoiiSSCaTfa3/LQI667QtAO+YR1ruiNMB1
o1DHC1qnwqUcwwmyKqDixeDhVHWz07Ma3u1ZXlsBJYGrYhOzb9P4oQIBtSTJdZ4EG6P1M0si6IQ1
fMFaHA2J8AgzFAEGYRQDccrhekHlEoPuOwlnrLrwNKb0JhPkvSJWK6LhPNqPkMCjOmJarWlTr4tS
N33pgi3X5DB7kNLW1oTB7fLuZkgrt4/kPRADboDsSrVqr+OCrmTpDdMiNu7YLAEposNDSBGhccVG
RlYzSw0F7LYHRINiq85w3BMLz6Eff/AwTdTa8qqNNYtXsqsgaO/1CvtZXrqteLrRCm4rVGQnDWQ3
4nYAFhs40BbaatKsIqHZt0YFV8DypoRtgu2P2K9hqsphuCtltSkUQDsUbRI9RKVmrNDEBhuGIcq+
C2kyYByJ2M4GMFbDzLUBRzJJxRY2Td+jq/VpdQ3eKDp3V+f1Ejf8a/QFSEAANYAjQeIM0BrngRBf
k0dRMiABK9PnHPs2sIC/D7bMFgC6EMCJyBr5gnrzC+yuSy6gdhmpb3WSulLrL2E7ZiLxDGz4Wcgk
JEaxDQNvFkl+4Y67Le/k1zTcwcLGai3R5emab6F7jzeAWy3ohWZC4+cFTwJleoNwUYGUFxzaAAmY
u5wz3nQu2s/vmB3NBK3OajmJlPElp1aRiMIGr0GaLSRlW/poHIxM/bff4JIxVdwkSKaD8IlcQ6R4
a9o0SJbQQkqUXmPSVf4no2hAxJFhd3pDkXkOr9ba61to5wKL4Q8X1RVM8HJeOk4IVSRUKizfHk30
vGUicpDEtCaQRJoVlIHemNzkkOBEFtZF1drfloiO8y9DsF2mjM4IWFjZMM5CxXkABSaPNamaSKBh
ARQRRLtI87UY4MkClgg0P1AP4CSf2Xr4vCQWZpedVhk5TlD/IJ0U2aosLHsSleRCSZOqHjnc1fja
xqA7W/Ba+Y/7owQ2wmcZ4qQMCSEFLsRtlXViJQKW9cqSq8/XLn9exGRMaY0h97kSReTGS6o90XpJ
M/FV3AaiDNxDEOgHlADx20kdGsrB01AsbEO8ySFCVPZ+/qOLVmXwroE1KvZrCQGE78exr8/mXIEy
qRSJQrnkCg4KFB4bLSwLClhum2FaOd+XMy8IET/VNpOxLI+EgsQa5BLpOtkLdgUsrHzVW4IVb/ll
0MvXPo5qScigR2tHUEmcVIuZQ+akhPyE2VzTmodn910OHzVMg25OzDDboJa1CLe6Zw2eJYjHL6rF
ZsQGZz9hUuFMl7tilPATkE9rRdtkE3ksEyuH7e2S+mVWAHdS20m/RvayKHM9xC8ynHVyF446HuCt
i0T/rx3g/KZOBuqoykDO9BEQkTVsC7FVM7T2T5rjSU0mo6NEkOveYtdg+4bxoxrpc1jp94KOqOD3
zXG22Z+Uw9rPyZCUCQiMcTHSMjhB/FEIBbaPWeFEVbT/vpyvoz1uGQOB60DsQgc5eTJqpJUqtg+Q
0qj8ulM709d1U7gbS91tCt77/yts8nyAa/epmOB8vA1F2cSDumgy6CdgJypavRSUiJE3ycKNnBEy
n9dw8sRiIJXykCW4sDlF/EBgDHMZAV8vdxKXu1rsVmwgP59MzsubPDlf0CPFiHBHqYEzOpAYfoq0
ekqM4qbi/etCA/XR4DTXSDgnxlmyQsa3hsYLj5XdyS8/At6XeGpIjALh7rz5yLTIOI7l0Sn5s6/U
bqCCSF5RO8QRyx88U2j7wL2DDvmLixUp0Bm6WEcQktuJ4VNAKCJVyFPiQDjA8cf3hX1hjuJcE0uD
z9ImLYiDZ0eiK+jhBiggQ5a4GuksubyTqNuKnSnTV65/jnxpodzZXnJS7OR2xhmJG9gMwBu1HnC+
pNT3kPLtwX64iTiI3UZFC+zvazrb/4GExKEaUtu+0GIHIeGEhA1lFXFj+bIMZIsz5IVqLRUymQFo
F3WxIKBrBHn5iNwesBWSj07LN9/XZXau08HiQSYBkumnK0pSSTTWk4DYRZ3yCOgot3Tk1xHEempV
bzRIE2o1XBqoZ6eck0In3dDIMn2sfShXYdjtkXAc4FIH1xWcBdV5vMMu3WszKISwh11YJc3e1BNh
6WRmBw1QC7UWN9XnL0TIFRRIEPR0aXs33xNOipk8Oy0spJFvVDalgqe5wimyFa3DFTLp/mP0Frrc
SUGsviczUVBpIc9nfW1noe4i5dgi1DCDpR42s5XEqvJEXTnpYoUf8ENvQCN/yNpJegdkXEAG8i3M
iO3AWDXMNO63MuFnHhhKxoE+stqgTJzKrNMSFmK81qF5lpBQVBBOFeK67+VFUgZ78pNB+aygyRZA
HOCprhRI1jtYYAymADYjuDHPDKaN08HQWdrLHVaR0xJBsAeYA0cAGDonNxXISz0pYhwCCIYp3og3
wruAcwCzdMfH0M5rU7OUbWzrdotlLs7TkCdgwDt1mZL1xZsP4zZyzz5/yKQ3CgkOzH2ilFhrvuA5
pnB6+Ri5yzjdsfRWqK9tsbwkI4SDOCvfqit6sZzpMTOIM4IfoIoCQg0AxJ835EgIWfDFR6Zr3Jox
HMuKJ56CWRzs1WJhxJs5n0B9T8qa9E65CFs59AELYmtrYfcr52MXWDgNWciAXixr0kFTVYlJ1uEs
rm4sJoX2bcWJQ4s6qgsWPFmY72eLY8YICGrBaFX8ksY+aALPpfoROYazEPOoUda3AL2sv5842F2a
Nl/MgUCJwrUS2J/JE1OTPGhzpNXaYqTbNArMPPj4voSZWUI8LWHynHSjE2tYMuDexTcNGS1ZWyPX
AgAw6LvDobHI0rnfF09G1hNOS5w8rTFtcr0OjePtQ7YE/9GumDV4Z/O2uuIxii9aof+bR/Z5Hyer
piGveaETfpX5KSv/nUc2t40WtYNTByKPLChx3ssotANlLfZY/tqqJ1ocrDcLS7xi2TjZ5ZLn58wy
96ywScV0KE8kyUcmUIN4WBzC5VAqTRne4IiVLkyDs23xpF6ToTTPOyrRlCLOVQdu3CdOpXrft8W5
Kf2sNpNBUpMNPx5l3Do2PyB3EJgNxWPmlYu5g0uVYd3iZE4XY7jd+tiWYE+U3olwLgadxTOczh12
cE7tVokLRukfZMui6X/ewiltkid926sikggrXamtERokaIB6U63Sm1LWF57XfKM/KW1yqAfrA2Pg
Agjhw1gpzESCMILU2C/U4gYaLxubeM+vhATalPytSskKpKz//KzgrL6T+T7u5b4qEISyI6l8lHzd
xQj3IofiQpLWfCfAiTFLLJKQW3T+MIfUqFqlRzFljVQ0SVgPRNzXuogdWX+90ERnlvKo0mdZ0yrJ
GWLaMQ8k6Xt8BTVCiDPa8NbfNS48+rwWxrbQKdjNtr5Y8rP4NwPLZ9GTyUCPdB4SB0ypidk5+s8c
7iDxT5bOlG645z9KntI0BdETQ8LOdprnRyCYrvk6p3akQ6+A/iha47q4gJqHbniXMS6Xipx9jCcl
Tno/V0mV3jc4HJGkDxFR6LJPbAWx2mqg9vdPcSbbGh1RBxSGeeGBEj65lTlmPUXIURRfidAwB1BM
EblIHCBS3qVMWLWS9hLK8jXf03UdVw9FDlUFjTQcQ+YtbMbiYFNz4abw9Tt+4Ld+Jt80VFwFifzW
1+DQh+l1EimXtU8v2oDedMhyCZrWNeT2vemE20w3FrrATOCA1YgRiAGMADdsMqARuW3GLKSMv8Fb
CKF2+/y23ZYrabA4TwSBzpTfcLa1tBaaW1KeFKuwA/OTcbQDGCnwhV/5Ws0N9MjFiDUYjlJjD5IB
TEsO8oRGi63E+kV79rlRHDsmQJEBYgRaaDIlUQKYkMJOVVmuOVZ+0HzAhFdDEiM4pdf6G7f+kwUZ
bEJ5EBLZjnC69oPnr64PEs62ugD6DjkVkFNVLO1a5m7qaSGTSZ2jZddldYjxLK83pFKcdECCjOIb
EPOOuyiq/2QBfVrg5D5GyDzJ2hbzLr/RNxBgwgOWWdnQ/TKWZvaRndzASSeHnhI4IaLjBuY/UUcz
G7iFzj23oj2tzKQnFE1qqLmEyoA/vGakenbU/hu55l9jQbAR+6yJNmn6SZPpuVyBUQRN97q7R+4l
bll1tczEX6iQNpnesIlSIJLG9pwh8Zn3VO0Ym9pbWkrOHkCcVmgytWHVWDdIUMaIn5rlWsVWDTw8
P0etGL1NdDPYO6dWfbF4YLx0JyejMfKPSGKoKJhVEKtlLwKvRHLSzaLh8ULr09j7J8NVH5aUVgFm
b3ZmRF60x3GbWYEXrQ2vcI0rJCxxP76fav7NXUVEF5YGmEWnsewiSTPoMFE5RoApI3iWtTZ2V/Dw
a3Eg54Bv6FCLfixWlT2t6dZRB9L5V7nT5GehlUZEZXqkoK3TK0ZL6Uix1g4x+3AjQ4WWLs0FbGPz
XYmTdtpGowoFkQYXNvB1cnkXbBG5PozHEHRy+9iEimcRYTc/Vn5Wc9Jo4TSNXQmP8UQuHyTBcBPo
xrNIczPCWRFSWL9/mvPt57O0SUtt6kZJyhylkaTaqXnhtsOSpGTpLk6aaEoHWjJvaFBOm3Wr6vAC
VZHdwj19X5O5QQWrZcB+gRMWYDxz3hOaBv66iCSwQSVaCdsawDPB4Ze9aNkdmTaK03Imcxmh1RjU
EEQhzNsjCWgwwceAmKJCLs5usBl3exHoxtrZd0VOZrOkysSkNw49TnGVFXh8ZrYLsaXrVtJCe5iL
rYHR8nkbJ9PZWKkNlPXj8TAD+YHRRr/LH3xTxGEmTAoflwbpuTXyaXmTyW0Uka0ySBCb9qAZ1n7i
VY1xV3Pi2miev28gc039pKTp+FHykRyArYyNTqa5WoTElsT7voQZdKIqQWUDOxHIs0DCmvSmoAzD
puyxZtVTSH99EF7FDcyk3ZqNG4HHNff+XbupdsOOWqGz7OU6d97A5DYI/cJ4ECyFyd0UeriPaxL6
Gpj0m4IMG9JKmz6s3HBQd1HX7+ACbhtyuNYoWVpzzYzPp2VPV84J/HcLgR33s71VsD3AG0xhw3kM
sC8vRENnHiZoQvAN0IBzht39pEs0YlDKcMlFrMSQPKTLrojsr75/mjPj1lkR057QtmJY6JhakTVs
qkC1pOQmACj5+1LmOhywexjJEUUzQCyaPDIfzV+uCQ70CYRoCYi5Ns5P7nhXchBMe/sj4QZ46EBO
w4EOLmNTmSKyaoekbsBLPKwYsPg66s+WBFgz09hZMZNRP05VP2sjIEJ1iucPc/go3ogFmALipS+m
zsJNXCptMvjLXdaQSj8chwoAscRu/tYiEMP4e60j2uEGGlVbu1raPM0d/Z7VcjIZ1KI8dJAyob9d
Cm55xd8jE06/Em6U69Gq9+ULYPrF4/d1na8q49ljr49I8qS9FAC7hVzBSIPIPdVL0SQqMglgLNzT
Nz4Ul+7sTC9QEHOFd7IiQD44jfQiLYFvqwp6UGq3dlia8ROIERZxFa9YG5vWizf5/dK5ydzBkA6Z
JNQjCHOBQzUZR32ILfi6hALheExDoD8wOQuq+I2ImOUyyXpmTj8rb9JYkZsb5Yau1VhasjOw3CZo
NyvxB1zOEDpDAvdiDWemPfApBWDe4H+ggeV/vlrhBDnLgaxlsd6hso5hw5R5gwloOf3r+IGp/Ufu
LZU7M2wCoigCWwYFMcwXJls84N2Q4qXhxkLSYunEU2lvf9885yp2WsJkzcxnlHBkRAlNuvdDrTTV
jjpSjB14ES6F5Ga6AgJyaJ3Mwl6BM8n5TYRbYhKRAHmy6Zq5hVQWkh5Ybi9Beo6lm6JdIpH5KgG6
LDPTi35hPTHXSs+Kn0wQacBLoFiheP2iB5kNCnvGd8ea0AXaZVlEPNMTz4qbdHwjaljkt4R/QZ0A
ogAXEn6dZEuK07n5CCxRuJEhonrQhZ7fVEgsBDiwoFZIZAC8y608I00s6ULZpACeN8mFiHzAxRja
7KMEOhhETAOM2Km6KW74Ji8oHKWIU6+FO/6DwPcIaaiQFSZ3hw2l12IvCxukhfZ6CJhPFtcgz32W
PHmKWhIYwoBkSDQiui4B67j3r0o8xqv0AeeMtriFIBvn/Hs9MJc0lHOVFmCJDr8bqJQhpjm/1VUa
cYLSCtg6IAcaYG+kW/f37QiSBde/USN6+L5rzsVP2KSB/BtIVL9qsZXRiLsGOBbc5PCqxGm7v2IQ
6sxdhlDPDDRnRU0mxhEeWoHIYbMuaP4aw2BsCknTWQsVmusSpxWaDAD1mI1DIWPzoF3KHo+0AUBo
rCskbK57jNy/w5acm/GxstdlLPIVttif9MIR8S6Ni1Akw0ILO7BvO4fDMgPEBglxksjmQdFfqufM
/GQwG0JgLZEk8SUeJCs07/K0hbTQ7H5CA+uGlzDlceUnGDv8TnSZtflpnzgtbzo7DUIk9DJoP/6F
9tT0trALrfS2XwX3pZPhaAmSjr0AoMr+Nza7c50CYnTmPQi/uC9hmhaiHmEMUdfqZ7rmN76Xu4Gj
29F9vm03dEtszmPJn85/7ioBeBkSd5ClIEM3NBXWwPBPMjIBLk9w6MP+7X2oS0tVcge50AtL/rm+
Af92RDeQHAm9xWSKLOVxpAXgV3YGOUIFaAmsCReKmB3FT8uYPEEdbOioZJOFJFroGg6DsqyguOAt
CRjssoTjytINnOuMp0WyRnxyFGnQuBMDHdVKcSjS+ZifZB6pa4vWFbOd4eT2sdt7Ug7S9rtMYpjH
4DW9a+9S7Jd0G1BjsELRAf+IyI6WAfEP1sFwa5OMyb1MiqwEwQQIuHgtF1vRwYzoRGtfX2MxakM5
sNTb2fWmvQ8RPAOWQLIESsqkfahdmvSh1pWHTQXAQ874CFSXKVjNnbgNF7Dss6uY09Imtev5IhIj
H6WN74NDTMEMnPSR+XPk17/BzJxr+xJQq6geTih4Y7IALcGFiwAcKm2cqWL8tCOHc4y94jQ2xCSu
YfNLDqBzBUKygtsIqCTw85MpAnmoI01gLmZH5HVEprGoREvPa65BQtJkAASKIQvzwnmDLGKh4doM
SjjZK/bRDTNcYPIfvsAKNHaWw8qznRsUbyjedBXef4f3T3pAa1CdpJJ2xKH3dyz7Atr7S6SRYTLg
1kvRu7lQrHFa3qTHIXGINFjElAhAYThmKS1u8aE5/BOGYsx4upN/KPbC1D7XCU7LnNxUIAbKEQsZ
VmaGhT1EcCwHkero5GxeX+p0c4MXDsw0CAPQ79DLz59hhp4P8gtWvWqBlOu+4s2s6fdqnf7JGgzL
amxsDRGyxakLmR7VaKydXtn5zvdKAE6pCfXMmjlCxQtd+2udNF4FZBj2uvgPtKLndRJKPm802JXa
og/MjvTaCoh+IZ34+yf1tYOdlzIZP+KylQjuKRJGjReu+NlGV99ff2bVel7A5NEUURDHgGHh/MFF
vAm+pES2cfr+wOxQoyXTwJm+xe4VbEMl9Cvm2H1+04Jw5CSlRmYoc78RCw9+Jh+wuMV2UsgdwG+j
3FzSwXxd8aBI7AHgJi0Btz097eio3hktpA62LmJIHEDTjC59vnejuLUaIAQX7ufX4OR5cZPeTPQg
GIIQxREnBiOW7QJgvbxd3gPMjBvnJU36MBmQvqgnKEm9SPZg1D3IwTp6ibzeGh2oo5V7ucIh+JKE
Y0aZjGLxBGWAoEWky0weodrUnNbAdx0pzDgAx4iBSCHmtcJT1xTiEQBM1mDNCU7tlZ6yVhHSSN6+
v8ezfQIWpswMB14k00knMVrA3AZkVSpAgNTkrS9uvi9gZtZmdfwsYbJrjUiehaKPA8+okZ+Urn4Y
0Ncv0JR8awD+1ooaIdlD8DOC4AA87tgilt+VD7k2LnXPuboyl10Dq2fE3uTJjF4UyhAlzGaXAjoM
6Td3Ce4wkh5bp4tvFIQ5cm9psJ7Zs2OVrvDMrpiHLwg/mdQzvxpio0BgFkBZO2wtcI1ANNzIGEjT
rXGd3bVWjyB06QlLQivh69aIFY2Rge074e87GY1AHq98qUPRxBFcFe5YtPIEZFHcgFi4Mzw4RaZO
99hDSFdiHlmKscz1XWT2MV9hBQejU2FgShpwgCOUHq+jlbTy7Xe2UoNey1loX7NP9aSgyaheJZ3f
jQEKOti8vCvY6IYuIJa1w9IKslsuWC2Wyeaj83Uvu7WflZvcWgrwYNyFKPMols0v2XkoO06LrxcV
Gl+PKc/LmgyCI6CYmshuJJtUQiu77gWLRQuYbCK/GEz+dwx72E37roKT8TAbRL4Ccg5SIax9OZYG
H5rMLq6At9PwtniytVTHyRmM0Pm04rJfdcQAvBNWdDWUJgbhO95mGdD5fegN3kLTWarlpHMaBdep
Gms6YB1Yow35y0W9YvgIVHKlLsQBZwfC00YzGQgDSc91gLOOjYYzQwu0IDb8MIsWIIr+wBz+vOFM
JpdCUGqFY+Wx9cGwj7B7kW0Wrfsdh82FHjE9rg/6zwbT2skKB69O4DEj+OT2V2v5X+/9/w4+iqtj
MyT//C+8fi/KoY6CkE5e/vOy/Mhvaf3xQS9ey/9iX/3XR/95/hLf/HVl+5W+nr1wcgoe2nXzUQ83
H6RJ6aFM/Ab2yd99828fh6vcDeXHP/56L5qcsqsFUZH/9eut9Y9//IXF+knbZNf/9eb+NcP3/k/9
+ha9/u32tfnx3//3y/c+Xgn9x1+K8nccwmD2gspUgpkjC+l3H+wdSf47UhsRI8VmQESeFXsnL2oa
4i3x78wwDbJpDYlk0BRg9CBFw94S1L8jjKsAgwV3Rl7EPuL/Vf/sEXw+kr/lgC5Cek/JP/7CUmXS
AkSkcAssBVfScTKu41hqshwdtCAlgsyBulcn1pC0hanxBKnGIgi4PC1ASAxNGPCJpoBDJUsVybXQ
B7dSRTlTqtbwHngUU+E6SIvcEqq2co1KUzwjkLecZjw2WgOiteCvo8qvrDwbPvq49aQROKn0Uqly
DUBIKBmQALLtEqDJgIC+CGiK1VSWXWOCvs8iwxPT3qTtBkweavWKENm2GoDYk7wGbeTA9Dizyww8
yJIoe4YiLtqucpQqwkXqS2UQdVPnw8jyNdFS6b3P5b2Zy62T+n1s8lAtVEKzlpV2lWoinNQc2X9U
+5vBACldQuaXhSf6LiQ0BttUsKnsw4Qszy982v3k8hJaC01+8iO/WQEetuXV4ZnyY7Crw9bzaQIa
oJbZkgpfPViuuloZ62710kYB5jnOGopCtYCrzUwqS8DzK8W2Kd5HBkQu2t4KK8CQxkzdNzBt1rOn
kpfRJconRSkMSKxlGGwB6Q2iar03ZIhACLikMHh6z1mqWkHXo2opY/3RldxH3bQ7Kha7iPA8YJiG
YiFY4FtgBnq0BTYt4XAkyQkW35EE2fy812kBYx19IH1bRMQLsGwCvJY9ROMmi8UteHiJGq9BYdSs
BHxNRFxgMpaEMYB15cqOtR44O/G1pxDstfuel+8iBFytFUTkuSVzwjWoSnd5Y7h01HcN5VPgAJXY
DCu619L+xXT7jI62IEcvNvwmoA3qoBdqA4NDSJG7j3+ESbDXjOJpyN+Vkl506XhbSTg/4wcfrZBc
CWUdWGarZV6pdo05wifeanUBKElg/XktMaOVHmkmi/tdaUp6H8KDQbkYSyfVuquGL4FxHOPMckcx
fyoDadsLsheT8aVktE9Vja9TKsSQa6AVUeCOo0LYuDjRfivDzuNHrTPhl3BBSvFCVozExBZIMICI
yyh4qZJgp5V0PSrG1g/ryGsBRgTDbgDWMgOsGFYHIzdkViamiA2XiMDzNI092mSvNIufdOhVAM4M
vDQKgJEVtfuw54wdbCwkzPNFa1eBuh4wwQCMei2r4wB+ruqlyQrMjmej8B9lOc88XeCtIUhqc0AS
9b4ZV1wKPFtBPYNUliw00hbJyLLdUh92UICEW1LghGULn6QivMv4cFuDl+ZmNfiaTZ/eSUUIymsF
qSsFib2mcCNE0qzJS2LpVEr9klQ4o9XKodsVWQPqa/4Me78D4Bl0e8Uq88skjogH0wndJLz8VhjG
G5Hlx2jEKbycla90hPcPMKhNvO4T+afkB28aVPKDsDLabSV5rdCZA83hwJ3f+1XkiM1wlwB/2Ddm
hkgbwKuWVOTbQRwLxy/EZzWJfhS0B9m9wp0IlOIuxTq+q3Q3KvhbQ0WkV4+v9UKQnkTI8ZzB/5Fn
hmZncfHaZ+O45lME6wSZ8DaCaXAZA3ndEvhHQl0Yfbw3qv+jFlJXUcL7pkq3dZCouzKrV5DnCLaG
rAcuRzsFMU5Z+ZTbJzFPXV3hPkQtuefAa72S+czR6yS8GfL+SivJh5+r3W0ayC/diOy4SImfgrxz
W9r94MTB8JRYxE8fayeKkSVltBioh6pD2LqvEFTUQHvtik1WNu26CiVbKOlHXKXaGjR1KIJ8cUDS
wXNbAS6pIv5rqQOgGpAjNXGhrgbh3leAH0yR/xTXsNbjB+Ox8i21UJSV0KdrUTVuu5he4UR2D0Pd
Z3FALphRVs9Qlmh2zVEslapk5fsJ4DQ4IbqQIzdLeHjGKgm/avjU2AnUeBrQj2P1KjaMF5rjdAyy
LAqeHmLeCuDtG6G5VHM9gM9Dray7DoBw0C9hqYKLyl1imHomBWj4jRlCAeWmUn1XRKCdx/XgJSG4
DxlNi20cPoDS6RSFP7hgKnE3Y1/V+05JV5UauDLIyYovmsogU7PTMjid+NuCjzW31gRYBwJlLNT9
HQFVNKQ5UJ20DiDdyPVNMnBbHvhz4Mtk+GLYPFCmNlKs/G1KiJdipNYCcgPVQvwsR41iZ2WXmz3i
bXY4psTNwUP11E34o4N3gd8bm7SuKqePOdEtBxA5h6540DWiWDzfA6LFgWttFGSnkqjeon95MQcQ
cqbIPmaJHqbQtf+jQo/aIYemNu1Ez26rovW3XREhZCkogykhEQcpE6JHy4u2b+ONHPmYsmrF5NOK
s3saQD1oxOAmBzCk5fXKVVoeXK+g6HbdWOhuPAYfMd93uxHzTOHXOm7EiBBsM2rBlQ5TGn4su83h
FbSBQLK3xQV0g8BwEq5e80JMriGz7Xd+Q/YDeyVj50c7USXwKOOGfSz02LIwU5xKabgHHvfekfNW
8mCYyz1UScagwBqg+ewl1bk1HM3Lm8AIxTtS42635IcWtEjlofB4bPmy3w1ih/p8vm5k0O+TAWz0
KAzwNl8ruX14+/A6YH8US9Bn65TsCu25aod2e7jS4f3JJw9/O/yDg+zbrJZys5H80jp84fOzh08A
i5805uG/xQjHs1ZINpnYuYGY6StNomQrYiGyxbEE2X6+PPzv8LfDu4eXh38KI91LeR95WTJascgB
ipF3GZYAIe/DA6QoAZ0rRHkXxSN8ZMQx3epBkq/Dgci7lOPk3eF/WahsCRcl68NnO/aF4/+MUnfq
gK88HCFuxaHO3kMcCpm6VobArrbiWmNeC1jI5I++Vu3oqGbvqsEBW0/y5AZuHmCWpwGQWJ0EgmUx
ZI8GfBVkdqFqAK0WQzwOceDFdLyQyrflI2yWjhfSBwzFejcEN2oTZFZY6imwlS+6Psr+XSd0UIxU
qWrBn0HbgA2cP6GTAB0ZBw/VgIlNpkLDmMH5UxhJojMUfLA6vJQq7lrKA/larXv1ugr668Ofgxpc
sjEC9D7KxvwJWGDIoDOboZBuyoT4FwpB06zj6LappPA2AykVCKIW6Svsbzn7hIZPHN48/NMnQ4rR
VBJXh5e8H/oXoDwfP3H40uEaMvuEWF0par2TINsyBb/AsvQ1GMLiA5livVkLUXpLNFJ6PN/60NZK
xWUwJJwFrnD7MiiwhROC8iPJh3vBrdqSe+B8DCGcnku7XinTXcbJglMZfPYAMPqLyj7cYnZusWt4
HfxQsAyOBFdjke99TcMUjUNHj2RcdiMjLgMKZwUcOgfovypuDiXFFQ8SRAYsi9ISw8UED7txYDL2
WJaAJden/DOMCDda3BcfGLGvWbbKI+/zvg2Xq/qiNvhhi7Vx6IZRQe+NOvp5+Kihd5ZaFeXbaGC1
UQ+pcOX3vL4C2SZfJUk9XmfMuCUtDXLX5OSC82vkcJcZLFPrPL+Pm6izIkNt18g3xVJA4wQbNeRh
44J3ObhwuXEUBa7OXmaDJHuy5A/24V0tl/l1lTQY+dh3e4HI275GC4BJZ3bfSVK896Ph+fAmxXbu
KhCyzeGbY8m3t5hezMOrwz+1fj8MvX97+PTYNKtWM+Lrw5XAE3nIVKyKD+9VbVybox8lu8P34i7F
FgvI8mMFIg1+dSQewtXxR1SN7IQ9yMeHD6cRqb2g0PVfFaj1dI1MLjxL9ovVOCq2vC+BtcBqKyVR
f1HG9Q/0VBlGNhI8sdIY3SukAQJFhpgd/0EQMtshs60yi75WTz+jJKEGP2T28eM3ueI6rkuyPXzl
8wqHT8AyI9vpMQZ08/g2NKxulySvJ4Ue/3v44slVqwy+P1zRSaCl4afIvYFSv1yOvQWhjDPGRIaQ
H4V91uPw8uTLkRTUqzzH82Pf+nz384ce3jj881mXPAXMHvhv2fq8/PHHfH76851OGPdgn8HJjIb7
KBardZAH0oVWVkDiVqoGqq3OYZ9H48jjSi30N7FklQKtL4hB+tqjWEZ6XAdHS6JVHeA1//o270el
RWBQAI+Vf71zeLsRJc+oamFzvARk+epaFMqdBguywcYKTIJRJn4ET9ANsK4WLYiz9MH8vPbhM9wY
PIP6Va7iIelqr03TZgc0tnl8yfmN5IyV0mIuq/Zwzu53mULq6zKX62sxry47tNEdGSqKrYLeXPkj
TM1SrCWuDx+LA+k6bxLAqZuwgdd8pd7oRapvjy+JH9zBYEXcHr5wuGQMa6Bcbvrt8ZI+Lz5oYUW2
h6sd/gny8In2fPbrGlLXPo9wJjp+4vizEvUlEFR9cyzFiOu3oCmlzfGSdRb88IsagZvDj6765gNL
Ovrrw7oaIG80qbBc/lc1jRL8NaphnfTrR6VtbI6q6K8/f1UH4zCTF0RlffxMH2LPj4Mffn34SYcP
1rpcmJwadevjDxO4oTIDLat/facAAgNuKnp2cl1osBuTreaOfzvcKLUaO5MUsbH6vHaatkDjj7q8
Ol67lWBjDYcgflWLIwy3GkEHFloYW3jtsWelAOVoBuB4/XodSzByghdTdrzm8QnSyjA7vY1+XVPt
EHUgUel7EBb2l3qNVVhJyVU5XoUyrgnTKqDnWcOAoluwIjFR3aKF8YtmtLJ3uKlFl8G0ld1Z4Bwg
+jQkAfJkyeUG2Ngc77geIogMdxVCht45/CkhPYz7pOCZanpuGTJpPaPU9FVWgT2oYAfQC41w2eng
+sIhjXiHL/lYs3sAkvrA0mfEonVReMfW4WcYicBPziWhwdohSo5/J40qO1XLNza8yXD+hY0jTBJB
Kme/Fgc88h6JDTYQ5LzVEA3pcuzvx4Yb3ROcPmA5mUrur9tdEM3kapA/5P8h68uaHNW1Zn8REUxi
eAXPY7nmqhdF9e5uBoEkQEKgX/+lqXNP79P3xWHMaIyltXLlyqR2BYDs+xzL5pCiozksSz4NOFTI
fnG/ls8H1lYr6ZRiUxb9Tzk75v5MrmBBJ68ahIy85QHwmnDNve4YlKrcM5OUFybbrQ+l/Qt1YXwF
uB3D0M2DeditmBpIQM6qh1PNxzQSfZXwQVrWj6wW1wFZa5ctmyYhgz6+mi8t4KitYznOFt4c7ouH
NlLiKnmb4xGxN9WcLJLYuvZPGvo7e258eVteSjRdMNj+boJqgidYWna3KGTzKQ30ZdDFZjBTeBmM
jW4uMXDOs8l5hC9IWsX9jdF034renKQSck3j3l918bwjfC4vdWDIrZjn5AEDkFLRtIqcOFy3xagu
fLrjXpN3je8+7zhxCQN44e1COBXCARDIijMNt8EfgtzOcbAhjh6vAYzYHOXsC6OHs1StsxIwG1kP
Q91fVXHR5ft430tG4tqOVJ1kbOIT9ECg+uTB3gSrPAlcC7J+Fw2E5DzVxTaYg3ewfFEbbBHyhXVo
t5H0HpSp+Skq0jdHyl1lu3arAZ1VpJ8A5r7JZoALQESjA7qi88qLmx2b65/15KdXC0sYOcZwiYuc
w+CpD18VL4lbkIOKHznEa5yLn7LqoSQjbkg1+2s3bR5FLLKAx/TQGbep86F87xNiH5ZbWNdJC780
dc/ru8chgMb7FMiHXhUkR2RsN3PnOzfPbkpE6Dffr80avm9kBQky7zqAqd1YWd8qQaubpm59I7iN
fRDBEirBz9WEvr5ZM415pYpmW2JkM/UU53om3jommJC6qPG/3yna+2s8qSSsICY2pWLTNwV6T7WG
JIiXzjlQergdI/Th1XjjyGNAjejg6u5ZdMHg3tOognZ9rMZdy80ES7uG7sBpA57lu/DXGdx125IR
LiH+75C9Tl3TnMYOeYIZ6k/dC38zN32y9boyumlXfKUo0TWCfdCpqPbQC7Hruk3ij7pvz00/sd0o
4BQBQEwcqEmybkDhX3tll2mpydkfkZe3wwGgCqJfKHb2Mi7OEPxx7hT6CF21FbS3fdvnSKOcU1B5
zRMK6I8lrC9yMlj/3OiSruaZ1QcJ+PqthEttoGTx6cPjBUAo87fLokO2ZMihieu9tyHc/NwBgnd9
YugHTAVOaRGLZ5PE7FRXIXzb4Ud4rWMYxZARrgVisv1DCXPBazx5CmOmcj50AUS+UlNxBoWCwW1m
eoTeNAEpBD5HaiqhclMZ8pp4sLZ0/dDCD7Xl20mxem/bZN2xcmfbld+jKzsYf3FaBKfW7YITZnuy
n7pwy2Mt4atOuuLLm5V/UgE9C1ie75alYYLotGs9eNhNzjoZ51+Q03M2snODE2vstJlHgMgiNNex
M3pXf2fpyOTNPZ0HIwiGASXsuhoWIJ2uhZ1Of7aplw9Zg5ZjjUjmv/tWMIDBxvflP3ssi10XQgp0
Arf6X9vM91Mt5/s+S8jhnAuDv88/O/+99Z9j+w7g5GFsDstR/nzeLfn/n0O3Mfcge+rVq++TLOdb
Nv+zzfLO0fGwZ5j3/nz+ny//v99nWd318RO8j5Ltvy7wz1V/7xfbAfhqiNH6++ruh/nefDnEv67B
zsnRmMO/PlkwlfvL3xcNj+YeVYCQQk/uf27zn2N+n4NL9J4n8/Tz//s6//0tlyPA9iLa2x1anNBC
vtbzloMYbid3+nLRzZBJqF89eVQGm6KJAZ1B1OVM0PgE2xdYcdVunYmC6KPkzg+l5/E3jiGiIfxV
VjXLXCAdL5UwfB3Ng3vm1dAdJOy0tlMSqlvSetAZ8IX5tAM687vK/I5KWNi1NPwKMPXm0C5Vj2Ey
ooe+1QhRQhmebNCEa9319plPyH4KHaifysIO+H7ysixfk3Is39NgFtC7nfUVfvLJjqObYmdH/D+X
FcsmSE1f/nPF9/9BOPwkvESHGqHzs4X/6HquivC0nNiw6u40a/TjclnLBcKCE1UDnLOe62OnovET
g7nKQ6XUbfmKaOLqDsvXjiysrEY2Bqi2RWiASWLyy6MoplTj7/t9S6IwBv3HDVbVZMzFYbXdT4Y2
OxF66sHrfXiMpkx8iKl4+L5LYb2KOlb945Twl4En0vjUB6rbVB1Pj0MRpccY9OrNGHPzpPsYgSlM
WP5Bx9hqueIeFD8Uu1BBK4wH87emO/RhIr9f4GQKr1uqgj0Q7nrvzv3ajTi/cK8q9jZtCARptcwV
M9MremvlSo/DLik979r2rAU4qtI1Z1ZsHUrjTRj3KncogUEOMlnlCagukgqB+9Pkpf1XI2q7Hnry
XFof+4ZpcYazWJcFo/G2fAznnZrNsInH2DlE04wXF3BMr4Jt5SA0Gz2nOtXc2XVdX2MqHPmHjbuP
qgb8ovoA/uXw4SIu8nbWBG0O2e7hTBJmHqtQHlzYpGS2LuDzFIfTmfiQKJr6FEZAgxucawOzlQ5W
cedq6tYmuTuJw+pu12rmvbZDeJi84AWCkvLQNRN7YvPcrNCDtO0kt4+YTCXk24LgfBCMPsPYjmdD
UCGE4gANdNO/uqSHDVMMVfl0jlArQ9ydjPBEDRR7GYu6eOlBcPOV9U/WoLwI77UqTZ9BW8Is/hbY
Bvagg4KKEWxF4zHdsXo4Ja65stG8eMRexsA5EhhSwga5+0wbekom9NDBD86LpxeCyS9PJ4N5Hv49
dhBw4SosEmiSwqHox+igRunjIcjRmHOLhuDgJrApaqcIfqcS4lNR8azbDw+GvCj8piVc28dVgPBR
NHCDVebNk7D0CuyldfSU4y8OlQ2f8YzCUQ/gCM/COT4KGGT6VgZZC5HZTV/DwFUPsJDtXBSSgSjm
tidPsLPFGCBc6KTGzcHE9BV/mpC/oIzzKXQCW2OD4qAwz0UBX+4Y+Hjdsi0IZ09w24MEtV/Dl9c7
iLi4jC3Q7AltYIo9xzL+pRVcfzpgcWvbOviJCYcZj9wRY0OUECcwwf0CDmbhzpkQPICgexVpUq99
FKSNRGxjkFvm7ZS+A7zceQaWsCZBmZgGMOUwBnlVE+w9RvDrkgDGO+CComn7QHQNUzIIzMJCXJNZ
r2akGhmpvAuK7vPFPSsYM+YQIKjPUBjz916F7uAmsUjp4oq9uT7iJ0M5hM/kqQVJ8kSIY84iktO5
tc/Q/oGWRVzIN4Y2mTUQ1W7rFI59lKigSiHgoeWhtAT3tNVIJYErkkjfelbdpHHcW8mp94jmmiOh
Ys77oEYtsLNnC3cv0FqrOuuUceYsqnh4Rh1yp7iDfnB3Nv8ERZtkU+XVb3BePI6CxT8GrwAu1iFj
qaEPkXUowu8ipENZQRDsYiSEKmRHUauDKdVD48BRe7RFjl5pBr86nsVwj1NxRH90sCDqGEzlSsKG
HNKSwUMCFeCdJLPaFaXPb2NV7/yw/NnNnF0A/UcreAy368oN2bbgcGlabpGUKLdbvxCb9n6zlIMg
rR9pc2xGozdCYoZRANAaruwjHMnzDgJ+H93dlj5COPpkLW3XHTeofGjIMUjW3oo2lR8gZYJSwap+
P9UhPwU9hPN7hLE1JG7moD8VPVlP4Jhs6siF769Tk0PB4AgoJMB22qOm5xI0oYgYfogq2gStbN4Q
e8IrdA4PAFjix3gu3xjgl09a9wmspAp5Al/8X58Dqn9vlKB7V6JleMXH8aGYe37gcMI9h3CuWrnK
QUKewIlr8MN45cJd8MBqwg80BvTBiv4h0tHJKQIUZNxiPhFk2Uc9v/gYoq5pB8Rf8jQ+dFxUV1YV
a/gfrhz0zHmkbT+6KU63Vki+Ce6LStrbaKNiZfksdl4Ai26mx2Znk4LeIBQPKTb3zZnm/nl5aebn
yCJ8TuY2PsqqDl4oQCzFGPDersU9maDQ1olV58ag2YcwQGtKKc4W9BaNKPqAFpvghEprAgqCSADu
06wKDH3Do1Ns5yJ4rU2CSZW37clx4PYdyVjD6krCY1QX4UOg4avqRXxdBWI6+r1vjnJyzHEo2Uch
oneJuiZAC3pHPdij7yb1Yw0EHY/zQ5vCoM9KWR666E7W8Jzo0d5N7TBXFsfR9kgiffnkU2uvZgQI
OTsfLHgNOH8KYESMArSjHkVNchvVcgNWk7dpaWK3Q4pEkUnXxRBOXZiD2R/B3egRPOD4mg69A2fY
Lt6jFv9OBjncMLfpjLx193sH8gsYGsjfdqr1/e9Fx/f2YwPHydD2JziW9ieP9A99mYhTMNXlQwBH
YDUjelNrNZflM9hx8tYGdkUKjz5idoQsPGErU8Xuo0Of3bhW17LxpwtB/mWC7oprDfeO5vXR61UF
q2CC2q4m4wZ2Z0nuwAAdRYJLU/L4A1jWQyT77iQph1jjeK6HYnyuezI+T3X1POruIEK3/5jJ21yT
8BMUEG9NSKUOhMrhUbEAg5BM2oPiKlgDjSgyVNGnTc2oA+VXJz4uL1PN2VHDXqz08zYy/dWiLnND
8u0/0OEKYdN2OyQiWHEJ3/OuKJ5Jq8xH4CnwnSFOul8WEWCFaO5bQU7RebCBt9Ho4HwHocjfBAVh
+26L72j3tqHJGkUSkvFI0FwU3D9DFME7R6KE1iBBsRAez/IIRagZLYmk/GrABtHdGK/jhBbreoIU
IWyGyWFCW9WKpHAKJAUFm4GHgEQ9AN6cwjHC9SDIr6ZZHEiqgAo27l5ZMW8GP2rPQyBR4kO6l8dw
hLgmFQZrD626RTXLT2gUoKmudzKNosMzbmaVC9jm7okgbMsV6pOUhcFm5pBI0TWESskwNHCMVuE+
KKqviaT0OY7k1hkMqNqDW14SEANAd4CCfp9y54bODrqy3YwJjNkomzAlb7y4FxcRXNRMwiOeDXMq
NPRH0wHfPbkPb3BSfEER5VKk2jtS2cCe2mcojHPWgqxgNm7A4OuV+O1nBJlYm/LcaXmxsaWpj6Ew
8T5QamN+dFMIMf8m7C8u6qVfE/7UiGkgo2ZKiBJyF0Z6U7R32QxBzYG4F9kcHTWoHY/VQxu39DJI
l+R93A1or4QRLA99lOCI6A6sFGxXEwVSQVw8i84bL7TxxHMF1B6IZTxd2ygUeQtH9gPm0bsvJGO7
KkGrxOxP49HxAT3NgpGTI7dRJ8MLo93GVTZGupSmh7p208NQk3RrOkyVmAYlBqxEHUwCP10tpjBr
1BD9k1iMnZuu/0xJZV+ZlnYDLN3/Ctv4R1OxKyzA56eafBl/4o8xRaSQQLpu7YWFQEQE1kqUwuWP
JCrZjSHPI+M0hyHgW5Ow+UiMV6/hRmqONYoSG5FWX4kEk6CtWbpqwzTzAstXxhmdg3Q0os0I5p1Z
VIR3h0i4vmutqpVR8QD4SsLLRZfwl9XwP/YnUwM6CaA9W0wwGkxoiek2dX8mI2otEY8eqB9XWejD
IxwyIehXVE76MKd7cMCmJ8aDeudZyEAYaN3kxdCjNzQAZleOcJIc4Mk7KhdO6uloMsFjMM/6PtgK
UfwUc0lOdDaIM/pQn8HK6KG8NtljT+HpCvJguDNloB4ocyCJWxagYg4zgqv76NTUTpCrLqARTD2G
dAVKcrmxXtQ/0ba5OIYX65Y20KtjrQUXCSmQQ/0r+qyHJwp7ZuO2yXM0BZvAbyCcb7jMZkQq+4aW
bO3VNv2YU37jPkgzsRPN5yQEwBX2BL3D0MR7AA/wKkfPv4bWTfIak2oTO/YXitm3KY5ncCzQjusN
tlmrTSH66TzBNnQVCGq3rXyAo+OBQ8B/dP3qXfnVnZEX+ZveCdkRP7S/mnHhszv9QM+FelCuMOe0
ay/45ZFxjGX1iVLkLUFT/FcZ6k1M5Zm5RX1OOie8aV/Hua0ScDP7xj86/UeAoffDz0Ua6VzQtMs7
I+a1jH32Ca1GXHzfQWvB0rWfvlKTyh+kqkbEHXreoLHYIIxjPjAtzNNsBNQHt1W0BTYjSqUaTpXw
uoNIjANuFmmMOaN55HPUafeKaCTMyyotHhxVIpMCW3ZNpqLNOp60x+4w1Tp4SSuvB/KEUpvXroR2
k+PgUoivKrlO3W44TBHgqukx5v9w8NdWRSR2pnN9UJh8dagSg+Khb09ozFGHxoqLq2CvMQ223Qdp
h1wqroI1D6g6DIrrQxhG4HNIlIruS41BYasuB4lf2yC5ic0XiUbAxpUGUQLHQbW9BQgN02UweeCw
TWANXE4zsPLeSXJMEPc/VEOzCFwZRIfh/WUeD3X7E1ozet/K5NQAU8kZi+DUyrvxgIrj6HeQWi7B
4CQRWIzg8/mmnA8oW7KdN4BM5wRZQdN2BXvesbcIZeqCPhXgkwEuTVe9m07H0IEqB68jL5MN87K6
AO+sG4oczOHVDEP7dtpB7O/u7y4q2JBuwDzJCAd70gXdcxabSaYzwJUC1IJiJ+gBNmoXqNeU68Lr
ZM4jCshb2uvAx3fDwcDqv8KughXtDAf4dgUazGtkyCaAigZcTB5oxa+AuH7U+JZTC2DZCY4AYSDm
M0/XMj2EnvRXTgP/0qaGu5AU3aWJJ+AhYQFbRDEcGc7Rp6bMKOrEGKjMgXv2OIOuvqvdptyAbzii
4WlteQfT6uBHUGJ6CAx6UsV+uJvZD/6GgdCHZORCtdrEPYh4anT/gZQkSpekfVZgkOgGv57qyXao
PRgGf/rjAB4HS9i2GT3QLPVVVz9dASpmF/3kidpNrKsOSmVp7X+WkECqbFMCjol3cLztcpDBPoYB
w+TI4z0aoUfkk+hmGUeauYlMcuQBN17YeNuUBUp1frLroup10o3Zpoiy88ZRbCWPU4w1MRhLoxUG
z1lRrlwJtvmd4+ul/KlOmt8xyL6Z50MUoRcGnIW2euySgG/mmG6LsJk2QxH+omVrMzjNq3VMHdCd
OZnXGsBPnnq0XQFpp8cKgGqZfkxFtGakM2sIS4Pz1e9tzNZDNLxNY1BvDa1gLaIdP086uCdzGJQT
WgwbvzrC5/s8EE9ugWFA1Wg8COTCWgpvjRjbZh0x17pjBCxZ/+q1dw4r8ptB0BeSjMmJAiveR/G0
tSkZTtVg/t8LylB5MRpg/LMrTj062FeYoZJMdAos98TVmJjwAotnSA3VALC7uBr2QelsEIRXmVTp
3vYgjQj/DaH2tZyqY+uwp0nJMOuoyhqaNvmQ4EHUhm5Lm/6DMs9x6AcYqffePw3+KJ31urVbuB4o
rJsQRiB7yeA4RtuLMbMLyXtRnvxiePVdv9nKuEbuc3+Z5xYsU1Nckhg22g0btqJ1XzvT5apk0B1H
TRHMnDaG+3DzGvYAT1JOh3wEsxt4rRkBCw8FODMRz10n+NWwWW58hMRdpgD6H1mKLrNEyx1Fv8B/
PqtsGhyXtdGQVhvcsd8wcRb7CpNQRGFHT0tEOW4VpTmpe7GBRfUvv+bIpOoWgk1p8g6mDUaC2u7I
2J3gaNbtlsOlcRt+H3hZXF6Wk/198lBBQ7rgHSi2+N+i1Bfm8JtbObOrD5Yfaqeqj20HEFHwCMwb
9LAf6RTMh2K4VhzEfTRTGFD7OfHXOvTNvm00+Kd45IXiv5z7VfAALceCyD2/3+TGDXctCJduPRWb
SbyFLDyQpIYjcuWbHOoh9UkD5M0a2c8QcJX9kYLpCOr3DCgfU9UKxdUga7gDNeq+gURVNN4f6ZYd
GRIi404HieIsazho9zVY004E1yQdb8DbIPkg8Qy6+jaOw94Fw1qRZgVEDPJ2XSJy0s8IQYFqH2Gy
UmY6vHOG4zjDgHJNKwbHrMl5wFMVQPTL3YpGXhuEm74JgwyeWjcfifBmsPG7nRFlkjJK4AYeZ4rM
XibK7hOBnnPs+wpqPkOxAwUVuhuiVetxbAbUE8c3N+W/EvRqPw++9xombXellCPDjIat7sS9Yhxg
5C7BvwkwLMfgYPYQXVsjv+8PqYTPehCgmSWZQGX31YZxLtYlnpUjkBX3wTDA0BWatn+UKj2yQqWv
OozZdvBLgGxJyp5pKj+XDZCioefWsc2TmN1hrzp4c08KduSoyO2WLTxAYnmIYO+KDkcHaZ8HVLqN
2Y9YrCKa+D/8Sg4rPDAoddWCXiQ6AfJlz6Js14215Qdg4HqTeKY80NLwR37/OssWXauerS/YS9iG
mEOjItgSzL0vXqUflg3QIaGysuqnm0rpdAjnFq1jSRR/WORcKu6DH76ebO6UCIMwH3Xn0kFytOxa
s+dZJ/KrIJyh7XTUR10D4R+chnyf3GPpocCo8AZoAQgGKh87a3TyBO/zH8sRArf71VazesLUyvch
uqI2FonuW8zYfjl32xeYMuLYud7lC47cdOmKAV75ooAF7hdXzIFYNU5PT4T1wQVCslC8vf8uiTaQ
cG36D5jOUcDCHj/EGD1u4Psh1bvvqtPyyZF8eEmCstjBmCDeKqLsC/wFbsuxUa/AIFRJgodRDJje
Rbxmk50/KIUGfi30M9yD3jGQuDn1EVakyKnBoOszOQ2IRFtUBmRi4fCTODtjnquYBisTzs5WBOVO
89m8Uao/CxvBf6wiaxAOe4RnvrzoIv2aFTokozH9ihPTosui9y/N2JdgFXZjXmCq+nJi/xBU0fjK
E93shkjIrZkY9BA9u1426KQpVyGeqVMV4Q6WAjxoO87JFyP8FYlH/Uw0gLw0mUCsNNb7jNR1WW/u
toqFq+ojWA71Y0sBen/vWFGWcZYmt6DEX8E1LZLl+xF9+dL4Wn/GFVTDMKOZfTP13fPUlC/L+hRN
CFlbqejKK+uclNeigH//EnpsN15B4zcBJdxt3/rlruKO90pTZ79skETTlPNJJOegpfHFrToGlAn3
BT/ftaFWvwiwkXdxGQRILIf2o0VStuyZFgr2CNNYnUg3JackgX94m1y47NunFiPeU2d5mDkpjAKX
xTRBGKB8+XNZ+n6JgFvUnR2P33uxsjoUqUQ7Lur4Iq85vXGK9AMDa/tUOUO/YxViUd0H/zlF4oDt
6khkQ/ctUKiLNrEfqNVy9OWzkD5q0VePyz4hosq1ZiGI9/cLjEeH3HT1z59LJnzXNIyCmtVNRwwq
6k0gNK7QHPBkwP1Ch4JCka5Vb1LN1RFxjgKhGIttLb2110XgmdwXKUbQrBG4qT14SW+aPyZMta9O
XEbXIXI+liOPGj0SiQXAsewDHqJESMvNftmHKe8Fuuv6YSCtfgHedB/j1FvCmTzznsNy9X4iL4pa
lPRDtEvcFxsvaHIpXKSw9/N2hGyLWoinDqkBzLHC72uP0BJ3LNpQY1DETrGidm0918PjgZ3g1yWB
3o/0vKztw2sNFtCrAb3o2lH7uWw0aZTRojuEvCyWEvVTJcr5+9oRU7woeBM/kF71L948I0hGFFAP
Y3eMkmSvMGTsrfPeNuSxCg1U1dj7gCLtiQJ7ZDJNcvCLFKKUwj1bPaCCDI9bWKjjy1XGR5XhvmJ5
9+cFEbvJtQliVFSwyfLSeBNoeMtbPQtoQtas3P7rw++3nQMUGx0L+z87Bp2dARpXFxYDc2CtN03f
VzOMAgGentfNKDVqBPcLYWhOnGH3PLQ71LI+ls+CMjD/2QXVA7KW90AMw+PKHwzgRj1Uc0ZaPNkF
hqmz76TFRhAP0Mv9MyZRSdCdKVbcK9BChkojVDajf7hPN9QTwweqKhmIRPeyU+ueonQuz0A/oxUr
Q3rpMaPh4eA5gCP3U7txgZ16VKcmPb+FogY44sCVPQIPu7R81xm1D4QUGaINhP+agbVGCnVdXqjp
1dWEvNz2mpO/VzDmextnIM7fK0SCxtMaF5cvRylA3L4uhwoH4YC+KgCr38+xfLa8g6IS/LN56P29
orRxt+4ckHD+2iOta/Sc1TXSi/89VDeDrFwmVK/+HH7ZBBZqejWYGFTm+9daPltebEkbxMtwevlr
RT2iXQNFzP7vFaASenmMFt71n6Ms74B8Y3jyShQp/3sTl3fuhC7CjiKU/GuFp+7aEX0H/OW/eyyX
YRMnzAzEf7fLij83kTZoRFUyUt8rlrXLHrMbAxXp6+jvFaATA3IcwCb9s/HybghElQU2gE/Z/95E
05ufcVSV+78+Z6BsjZro7897W4brsRjPkV8HKz+N3rmoq3UBZBF0iJGBSu+v63ncxj3qn9LWyaro
gPPzIbmZ9j0t/OAyod8vb/DLOEWymgdgDgUzxXoAwoCcwr0g7abgFSKqx7+OggyNwG9f1eg98xM0
/Cl4VuauYQd004HOmEb7EXPoKik/XC124xgegrDxT1MPdD59COGr9Qpxt+ce2m+ZTMvpKEDbRzdw
T/KRw0Rp1micLBsUrNDjt/btCrO32IkUFj2KeUhyxaar0gq5FogtzkfTvVDq2CyNlZ8TjYpqIlkJ
zAqRdIcm0nHczjo95nH52wdAspVj16yJuRWVvg3BBL4xyoE5TVm/mj0wemYAFtC14xBe5okhazxn
hw4DYuaU0d6gp7vsWQNiFBOZTpx3hLK/kLG/Ifv/4QO56oBjNMSgAs4gvdOnVYtE1m5+xwyoHDy/
ArAnxbMLEeCJ8gKQf1q+8F+FdvWLgzZYmDMChh7hjec5eeliHlD1VK+BWaBFN3i5+96sSNtAStBt
f4983Alevijhjj/D2KJF8OTqhyLGJEgqpwRynTiZZNO+i/oc8oTZXCK41J13BdOmWJXsWBeiuHKw
OHw0l2HMpxkLvbbCTW4hI9wWByRP437Wl7rx3DJzUD510BSCkm2GOwH/orwpPYFvUCW0RZA9qA9+
HgbPZ9mqAZt9W7hTesYTNEEQ5zEN4dU9E3QOzwkQLH9TSCeCJ3slXrl4TFp17+3r+6yCY0zjtvVv
1cVrR8/38TMCNAtYLdeYpS9e0EEoF1RV8KFHs1NVGZ+cEHHyNBDcKAy9qH81Weyxe001FbcEz1ns
cfHqd2g3ojb+clH4A5O+Bzk/wfQ4L4uzWx4aJ5nQWIi1nk7rHWoN4WrZlTl02CA1bDfL2glG8CsH
QP12hKHCoWwgh1hQBdVADTYvvnb0gvuD9HFoy9OyiKp1lzHj2u9FN03u/fBpc051F7/wrvlNXEvO
y7YAn76amAyXZV0dq1cl6/IKaUwOSoSWa3RMxnmThD/Carh2ctx4AsRt1cR8I6Vv70RfiELacvDP
Hfrb54yGoZ8JHVWbxkM5/t8bBLxfMRGMR3Ar/bNjgreynqONmdFPMhbVDpbT/6gUvaRG3/v0Z9Rf
0YIFH+o89ROAQaiRwDcgT5zkMo/sih7i4s6CoKsYs/qqbAGcN19BfbC+2lpKL22sD1V0Iqo+FJag
5mDT3ADC73sYxE1rsKBf0o69AIA9Js7wO3XqlXfTNRg401yBoL0Fnpai+IMZRsshOSNgsnj6TUvW
rk5plgzmTfrarlldPzDAV1maArFIdMIvTZ/x3nkZOYBihz/RYc6jMDznBpGR4bCTb9GtXaOhPcbF
ycTLZsbQpBWDWe+7eOb9ep/QcOO51a4q5XvtlJcIklNpUV+lQG8xWKCldMgp7VEFRnPyVQ3Irib3
VcqK/h9hZ7bcNrJt2y/KCACJRPPKvhdFybLkF4Qlq9D3Pb7+DvDeuMelOmHvBwal7RIBAshczZxj
LSazbraxjzc29b9bSnjXPA3/qQZB0yUcjpGVGQfMO+BxjHIpTLfd1X6r1sgCnsO2+hUFXbsoCndb
N93NyOyNbBA7DanJJIOEVnmZK2tppt5yUukpKqY1MdEemPTKUs4PLXXRnefMxoi4h6bqKfYIaZIm
uYSFpfFPFbgEM2C4+GBtc0RHB62srkCisel0ZrhYyKQPtsYUrKwqPzVlQO8qbuxdHhjIk2LjMGEe
VdmAtN/TtBUu618jZ2pG/rm2Sv9QdsF69Ku3FNRrOG0c89Me6gpLduWvZGTAf6NQ06JdXjR57Czc
LphohFaYbum5amH6abRLwkm18Nrs6IXdxo7zaVuNDzAOzDWkbpBxT24rmlU0DTSrmgHvRfHp1jYA
RUIoQgj9w2tKwvj8JRqsVS26m11G+7J10z34+4UsrXzVevp7XkzutpT+IhS+Wk8WsUbsOD/qsH8Y
UGg9W47RgMYmC/UC99wkI63K0aEg4cRbKuzlTY+GRyan43ovqbJ5/rDO/XaRYYK5ZkGyU5TrF7mT
TMt8eKK9h9FOGJ+YuOXFlfm51sql51TiENGZpKn6TTcbayFrKozjQH9oARXTR46I2CZgpPcxKNZW
HvfL0RuKpZPGO1riS9/xvLXXaiWizqJYZ5O+HnIyHUpn2AIXfag2tSpXIvqet3G09gP5q9D82dSM
4mr26kq7fZ+a8uYF1kuiex8NXbj1ZOjbybzT7FGgBu1KmfyRSAuHbSumnLaqOVziIOYWnKp+NQVN
wX4wodPN3dP9p1AYxfn+zv//7+6/U531WvUdlSFFtzeOirM59W84UyBEzT8N898KMpWfZ8fUprYK
dNzz/3H/t/d3//Ny/12DHkyKPDyMOZ1Oy0MubiP7OttNX58tESw767HRe/NwPxw9q5OVkJ1Y/s9x
+j1MDkcnlhFbLfHTc9wXyTqvhL9UTW5DDaEXUNHe6u3pcYi095ouAFf3CSDHohSfuJcXmm/gTtib
PK7Ma8kftfkF6b51Gqz0lGXxp1Ii3JTKRCYC8COwk3pfQ1niEib1KqaEsQoqiMz39prW+DfJTb5L
JLu1JgL/Zs+/K0TIMAXGj6B20b5RcR+AboTeLhG6fx5c+YvZf+KKVMfYtRNCN2VP3pOhyr0AerZN
UWAiUg47sfDiHnyMxNnYRbg+PYYuhtmHm7rOQZuC4ZKFhtzn/fRY1b8yLdFPKFGLaYE7xCJLpIth
6BlBj58QGlLa+NGRJTH+JFpPMu93bcgyK3TtIYi78dFv6hU++eHKUOBtQEvs5oe6sYYTQQI6idWo
lWh1kjbdh2HZrNO41DeuP4e0toaJVbTRVnplvraMBCV0WCTERWJ46jss82aRnUVLe7oZx/6my8cw
Sd8GirQPwnWLl7YZcHpl4e3+UxhsxT/BWJnXWh95dJ0xuerlZ2SX4lwlwXM/KrFPsAQ/ZI0Rr2aC
/ZvfDYd0QGs/Wn61N0Sir8zSr1e2j3dQ4/TW1BVxnTvD9f7SUDS9TFiCg0Hlb3auXpDkLQoSeiOq
1UNNgomjyXYOQtP6NXoSmnReYb7q1rRxlftSDoMl6SmHBOiuFxuLaAjzfVz21ro3xkOAJueIVTjP
F53XOeuiReXSi8Jb5LoZHYawYXivQ2wTWLB7GlVNC9MrHs2EBQL18FtQ5QyYU0V+LYA/rCbEh4sI
g96ycIjfVGcnH3gfz1IPo292++zSTL3gb2sOQ4b2LU/jS1+ZWydmQyxcFd00UXzLJcPp6R2Ww1Ng
d+EroBvTlLR1FYZPJjn8U4ZWtQlmrZPeTxVTk83ypDmbzI+K19SItH3UPSC+8c9JwHmBwQpfYkov
R2fCRw/PGUiJo0HrIKPeqiGF8RrX9WNaSG9XtV7xnHMCm7Yd7aXZOhe91tXF60PtVNeyX4EdGL77
qGd00Aeu6fufZpp86u6kf8+lsOjxrZSjJaeUTtsqQHK270pPMSB06NctxdQ1fXHtklKcpM1zq2ZJ
V0ovPDVz/7FsmnXo5d1t/k3S8uhpqn3DABSfBdVwYtRWbFSsfvSFrp2SojCx7pNjINYs0sI9Jz65
u10o/kogHNZLPacH2HsPEqmWFo75u+P3FnAZHZeMU7+4Is4vdZOqueOWLaIKnz74CGz9goLb0Pk3
3bbTgw1HDQeVH5xQiTh7L2tgd1juop61ZFVPSkaqEB1EPzlHD7nzEsWxvSBMbndVYKQ7PyyHtUyo
kY5NW/yEjvEyOUN3slJXLsok6y9G4BKK5o+GmHZxn9hvdiguNWBVxhZO3i7q9IONauiZ+z+n1ywZ
6Bf6yS6UbX/KtCzZ+fM7TOkJSqo+2Qs6ZMJHbbAUUdKfRF88KC1u9l7esup60t4NFZW/pIbUo4VR
f81lVeEnbbMlQUv0gNZBQmewvOsQ84nmJMRai/uJwbu+u6RCGC1GxB4e9s9tg2R+NZRGTLE4Hpe1
hwMgoGxktnVxlBq5ZWjW3mmgZb+yncQhVcRSV3ZpvYsGB85WdmrSmGdk3hWaWUaVNW99UO5pU6mX
ovmRxTgrRuV2D/2cTCc0ne1xuvplo6/StAhXbjXJddy49d7XimaT1OEbJKD+1hWnIreiN6wD+s5Q
dMUVKsMfFNQ3ju9aVI1sh8q9Ydwsk7QdeWGz1X35HcpEcSsD+zWl94dcQCPKokm5HmN7XKIQVc8e
Xe1cr7Xvuga0pTebcGGk0caUvXixmFq16WKUDbgzvouxUC92aLwpG7uI5s7KTCFXCpXstpOBeiLA
IwRxo7NtY7xHmHRphXkZ+tQ4uZZYh2NXo6gajfOYnDsrMH7gcIw3KcDdvdf3RCxlk+6oJOSon7Ng
ZxNjI4Po5KlKFC9pdBtxk5+rWJue0preed09MzwY4I4llxoFtC6fzIf7i5uWJ6cx3ONghdEGGpBc
OlNYXkXfkM3BPdjbNpUoJ/9H5NGvtgvTZeYZ71FreI/WJUJ3ZopGPd1fwib9Lm3jZKSxfYsmNNVN
Bfqq1BEWaG24HkLD3ldOxdCdIPS36OzlN5k6jxnv9nIss4OjddHN1DGfBVDn3kK0Cb4eOO9VH18G
R3qPuS//8QMz3TiOMlcWXdMbKcEvzcIlV8/a0KTPfgFyGbdpXz3TBtLQLgcY2c14TzKXHIa5gcHG
rO9Dj9aL69bfzCpgdGHBs0E0hiFTU8aLZ8lzO5niXdgDw6j9NkSXix9k4RexjqBUD68OqBERSXTX
9cSM+dq4VlpsLe6kkxpdZR2V7msRDWqth9beqdDvDMJg5AHm3fdw+FW1erO3cVTuAWHvZODG302j
0LaxlU5rrCKbZtY1dtB01ihv7WXVMrAvrpLzQVl1vTYQHCFrZivVQJpVWRydWDaQ5usOph1gY/dH
qffNb/XYg2iYzbK0HDxJmXkoalC4beAcrDhqV/7olU+xinZJ5RmPTjSAJ1Zp9OzDkwqhWxxGVA/n
ZFbbYn2Jz502LGlJL7AWX0TpO6+5lN0yT8C2dGEIzr7x17SWs13bjwEQFAZGx85TMqn84hruOumH
aY+nI33Wsx6heOxdAzKEtq3CdZskB+incJEwbSt9E+p98RpXpX3wZY8YIKel4nVad0STrWhWK3kr
c4pVfjnUB6fx+12Y5M0io0GxMMIwfdFBkR10rYiWfVRgRM36D+ypftW7/7R6RxciKbc1h7lWbe/v
o8Zp15NTO9+L6iLpTJ8DA2EUOS2SpRLyku9Om942nlxl+UeMrtHW8anvxaFOSwI2zXVwi3g1dliW
nLCludMV1g45j76m1JuspBAuvUFukwyxObJne4WDKrvWqXNowpaWWN0FO2EIWHd1lOz7uSoRaNqz
g3FgDVDaferag8KtZjrSf2yslkGsRkDOhWebxWgUwnpLTfsGcjiLgx82Wn3qEDKiHlDMJiDD/5Y7
/SYqKCJOMF42Y92TfIRpfHazn1WQld8i2VXbXAPPfH8JzFr/pcQunj03jaMkEavINtP88LLRDauI
We67+7N8/7HLK3MtguSIvyl5q61qRcdaPQWFfZjcuDw2grm8uQgTugUYUHDSpN87WjtdX6nP2g5X
iYb/RXR1QQCtXSGo2h+C3eq3NyhnEe4OWxmN9UWfX5J+FnrRAQRE4Ezzrqz293cIKZbKHxmIawdP
cnaQaGYjVvgR0KOW+rPV98dEJe5DbIY3bjPkM4zTeMwaB1NFCx8FadyJFMHctyKNVvR26p3b5uUe
cdEvrFPhzTbp6ZuGobgsTXgLheZc6tRFrZuu0CvZpMZNsml0oeH7d4yNnXKtZYPIvNCIxNF2e05d
7gKRnn52jGSYdYyi5nttqlhf+QG8l6LSDuiP2o/xWI1mv/faifJPJ/VjbE3D1q+8J3O2y/ReTZGY
InNntPlp9KZFllvqKRzF8GCqcV+MlJv9GnkhZlrjHJI5L+NB2Hs6sE3oej8j3/DXkl33WJSVflVI
Wha23/bvtRc9JOBAtwV38DJJXao1JPdxHm8Kv6g3rUYNd+oBYY2h9hx0I3kz2YqzGlx6aJqyvCMe
YrHqfVt7o8W+Tnw3f5Eg7rZ9LM6NMcXk3YP1FiU5dvpp/PDL3lhM/lg+Gh71WG9Q0dbNcW0yfiR+
8dp2ONgVYUrKxmsYiffasMimva1ejb5P1i3r+Yl+vXEehg7NbC3oWrfuS9eM8SYpsEenYRis9FS2
+9hCSN7afA+toJwadM23tu5/ElT3D7qDsSS3Rwc1HCapRsQ3R8tdKkKBRikgSz/QycvL/SXyhvbU
FDmybzYDv/QKQEhEhk2ZiN2kNQitfRN6D5pPpCUeKrb5d0r2P1qi6KvbeackS+wX0ZliE7VNDAzv
UHo1DpX5xRM2ZcROU2ts9u1Ta8ETHtvmQutjDrL0s91H3xuzov8/6qjbCjNBK+PpWyM3wTKGhlrY
0imPbhL5e2E7ZDOD0nmoO4Wcxy2b8DXKK6K0cmiWtTTGTWS4zUHW4ZODCuB8f+lF9lo7Wbo2wqpa
2k0xfvfFvFSYFCHcIX5QsSc3EAfss9OwmRH8TCcTNsO6BUaJetEZVn3mQTdshte8Mag1pZla9lVZ
vNR5ma1cNl2kasbbVHuMGjCn8AGC17Drx+pnODuPMpSop0IW7sLvG2/l59F8+yGKZQh1vxuzCVf8
kF9G34x2ImpBSnee3JaBbq3Knqd3rB+lempHDLGGW6pHdnrkQm1IASQxV670+gezy670i0csgtHK
cyxE2rFlXyEcrpK2EbdM19eiTvJzxBJOtX9PdInwnE1nbTr0f5QAA4hjdXk3/mhFQk0j5Et1FDFj
ZBnDIwCuj1H57r6qMFcEuhcAy6NULGXKbm9P8amtsn3T8kBN2CE28UxvpTi2UWRppE8j/rH+p9QK
+6lKmRyTSlilAO/6tzxeBqiS31A4f/jxaJ11E39ohqbwnHXRPJmT5y3X0RapYqjWuSu/8YUOi7TM
q2Xe/bTS2lsIEdoPsz37ELX1t3KQEwfq87DZyNLmCX0Xd8RAj/XOvUxDXrN/YxRAi+yx00MJRVQy
XtE07XOh0mVrpHiqZo+RCcu0DjDaFqavv5NXsYPl7Rt20l8+HYxrGTNEnMyhOKZRdSs1zUOFnF6G
rO8vVZ3LLZo5kgzChmMKaiDUa4RI/nDWqti7QeSDbjiIX/2xDcarYgl7KTsqzVkUr2Xnl88i6L2r
zKcnGpnRuqO5cYnG7ZCDDqYC1D+mWqrexDQWyxJk4C3WsmqTdVV70pCKrYYIVY37HGSR+6Ap6n9g
gJNHdp+lp+t+xIa7GFtWnd5gQBhWTftQE12x9iTjTXYIMjSRIq3zDIwC9qSey4KghII+i7wYJQJB
NazAdMgtLa78anvGx5D042tkhHsnTjocqdH4GvrlpS2Yy9VDAtt0d6/DZOKzcmxv0Q0oILoy/AyD
Jn6NReRtgFNoG43Fdpmrqt5TNQQCQMEI33Smbmwa/hWn8dbMSDhg4bwFXoehu3tDMUqGlIt3WJdw
7Dwv3ygjwjKsfugge/fzAM9Fq5vaU0WxBsDzoLZUKID3yTJj1gp+6QJX1DYxgl+VWYXfZU9fpW0p
obr1BaEl604dtN8dfXC2WZ53ixwt6rIslLVrhNOtCjyQ25bPvGXBI8sAGhW33mp6jty6NJ9rApWc
y/yDMgx4Sntle3l5FIo6EsC7et8PdBq9lBwogJE1yfrDG6z8KMLcWiW68I/DZGgLU/jRpkYq9NDH
jQW6tpyXVedDFtnKpnvwWTv2Yko+knIInmiPQe7rWJrdasQW6WtHo32y7dxf0jf2lvdllsSaglLZ
vvWF1lx9Gf4zGRYO45fApj6Y2kHzmChaqe3krtOmERtory1QpJiqJT3xdeFRYZ6c1LmlY1qsqs7C
WtzG2QZg2CZx6ApO2dQ9KDfSd9YYD6Te7jerLWmGtWoba4NxKKbpO9QOMEMF5+nL8kWwKyxTB9lV
7oziIaod81A7NG8LfMSI7qntCFgkeW2+xGGK0ivKgfn2L45bmO+iMc5d5Vz9orzHo+FhMPVdaw/+
8f4ibTC9mVucMlWZF2mEn0NfVivUnrNub8AVXJjHPLCK6/1Fp1orAVxcbA8VpO07m97IvHMltHLr
BVj+rMIUVw/x4DbUAKPBqDGaoH1rICa6tDga8WKD3n5ywyl+zsKDjKefDSV59m5ZnkH4XtMyyNeY
NOtrbPevUBTCTSPadolecnog1jqWVQWQFx/xhN7wOgZyuPbe+6DaFlMo25AukSqSCS/cCSAQMymL
zb3eEmZVte7Nwr6KiKUTHyroXh8WVYVm+IwQvV6MpEzH0LIeUlBpB/psaEuSdn+PjtmFz3EjG2S7
jbYpcB+TROWUsuvwwxosa5djOqLEcvNkW7ynVJBXVVPqrEoCQBTUwmrCxIGzkBBObUuA7UiVenXK
JOVIy06zjR1Z/cnsN4Uiyqg0A/jhGK2TKvGW1GrtmxvEiKyCgtakTf1KG6e9nhRMSS6dlJQoY7BE
lO16C6eykueiRZbsKzuCYZ2Tzw0OtX3OOB6szYTFbUNyHZ8MCuGAnPIj9j9v7XPGj22WxstwM8nK
4Zlv1HNfWd8hEw3rImEnSafikV5dySrdvvkWR5KQBOytZtpMRNQ0bXtv16nqAqEme0rGvFoYHU5M
EKDvBOf4HN3yjMeFG1bZChVl/YTs3PypEp5EgXgJql/4iZfRw3iqBQBiZ4Fh67nPDjSzMiYMwRiT
vodN9TBaU/FPgGnHqDz/EUdTtErjYm3AHv6ZUU5mRqCIrjVyhaEsnatRPk3ugOWyts1baRfvgLe3
pVDMKtWTn06K41qg0r35T21m0zXygvZUauiSWys2N5CBUNGKnOCxhUiioZ2FrfnSZ7iex66dZb1M
HgIfZl3qKv6VBPI9lKE8BfTWNnbNvm1XXrlzrGBaOW4db1ydZgfRP8hHyUpnZt+6WW1oO7W+J+Ty
Fq1nHLJ+LD9yv/wF6jV5y+zSXgCsQMfiefB/qzo8e1P8IX0Mhp0Z2OsUyh2I0xZMVUcxWLNc+v69
CzAX5CrE8GsNS10LKgMuSTVsnE43lpUu0UZHcI/rzFPXoBPVNqSqsyADaEyFO89xOixSQIW7uAkr
CiqlTtFfcL3IA5zWrw8VVSOUZLAnF96xBsF8yOvGP95fVGsbWwfn6bnoMnr1zegex7Bwj/r8rm4n
bWVXMEZZzg0Ut98nAEWHDtkvm6b0n5N8ii9aankIqYLh5rZ8zYZZEc/ErbNz8ng8xq1nrgwd0Tjk
I2YFRWZyapzhw6/xonquCWfD1tdTww2STBpiEc9tAAvrqG4yrlcIOukBNR3D3Ak2MEQeW3fACZfq
13pwo7014v9CuQpzTQmG8IT20SjBVQFpzlf4NewNExzyNYoBuRQVi6ZhtBIfBupGwVOf1em08m1T
7uhs/jDa9BjV0n9SEWpXusdiPWLDWveePm7CRKlFDOh/RwSbw7T2ayo6eriOsnY52wFWrDLNLSaX
2ged9y23Bu7MIrNx5mu/pn4mieFPUlpXPU5ahTEhBcjEf0fb0h0+ZWWfir5hq/X1z7qRIJGSbNhp
9ZIOFPdNaOjgFPEva/Zb7GfiCMt03/nYE4eSx5rGUbfuUn9+Fud0NODitemiE2LX6CV1oj6HM+Cv
ilLQshto31v0V9XwKrQ4WwGZKJdMW4NqiHiocMjxMff/ZWacnCfd/DYJx7Al87ot3bVRypgIVL5M
bZmSNo7NHp2B4aoftEIV4IfIOpJTsVxOprWzazdY94roEYNhcCYkJ8mojeYCzWzaU/f85fecUNQY
0bpQxpFwa2uj+LmSk4TXKq830+SaPzUDU3EAJ5uZag3CF3dauj0zH8oM11YbxdqZrUM7O1b3Hisu
UjzoA3mtmTN/InhwStX/ZVyW8XWgx3zmyjIt19Q1TZIy8s38Nrsxr6aEFKyg9tQXgmDWmZbdJIor
gz6KDWZWf+Nmib7PYM6mAO3n4gicVx0URRAO1cbwf2a1lnBd8wi9pk9FFusOwK3BWZa+O15DS5GS
jtXxt8kp/280ye+jSL6MvZovGCN5dUNTumlZiOj+fdjETuUEviEnah/PAM/0Qxam+6GdxpWMwUNT
6J+WU+L8bZDtl9l4fK5p6/MYN5DG9EXus95++7qaSOReYobQR0ZpbnpqK3pMbU2HkAtkZ9dE6i+T
r74MTbp/oFQkG6ZkyAaUpX+faKwHeWcHAScKZ3LfodAtHwO9RehietlfvtSvc8z4MEVTRicvM+Yy
uvblMVCDE6k6IloLvSE4aOmYn7N6fPR03C5mnFtXI3M7lvNc+2aadIrQ3Mqms05eb7zi/dAeYsYW
1EIKjK8x5ASaNn+5X/973W2WPMVFMBhlZxhfjlA6yrMar6fAQia1xw2GvSjND1gLgfNIGibsehcw
B9HDn++3LwsEfux5oKrDVB7bNBkV++UyMKfBKfNeAjidEwyqPo+ONgv3XCfa/fmT5jk+X9Yi7KSw
SyxH6RKN+pdT7ApUWsSkIJQkO9bw3e2z7JlVl66gGQLbac2r7rz5hTCfXAg4HqgzpmO01bIx8+RW
jka/SlUZb+4/tpD4b9LWn/36L2vm/3KzODbzPAkGXFpI0vryCJIRukFbp+mynmKNWlKan3gGP93K
xh7tYpLQsds+tkwWwwMQJjJ7REQ9rataj49k8+4GWJJ+az4LBmrUVJk3f/4ejf98jyZcIN0wODtH
zY/PlyfH1AdD6VO6pGd6NOjoMhmocPe5HRjr2sxmSlqYbxElJmtO4DMPO//Z09JvmRijjdXr9QXp
f33JTcoPY1nRcKaID1qSuDXtZbPQGB68xTMrD0oE665PNyVWgg+7LBP4YDG0sFjDWTBHvXU2rP58
dl/ngnIbGiYjDm1uEkVdQf9ydrmlFS4EAHCKtXpWqDqEX/+KvX5FaXbtx9rej/X6szUWRhXEP0KV
vmQQgJ4pXfxtBuA8Bu+3vVMaSjH/T7N0Ooncse6XI6FP1GqkhzQkptJdDrmeLVupTUhwcNA5zBva
onnBsTqq3TSNZw2nSNpPn12Yl4uw7d7//MXIL4czfzHK0kyeG9Ol8fh1wTQoQaShDrw0hjlcuu5h
ajQIFb3GjBefIUhguJi9IU6WUM0pcrMfZp083NkNUyQ2OESLrUcVjNEi9nZkoNZr3/RAS5PuYk50
fq2p3xujDFZBVk+Hoo+6K1rlEpuxSNcm45JSWaL9wifpxtG4hGiCZ0CP/T3I07/cA/dT+e2bv58q
+7bOl876ZDhfnkAYhLRu52obORGkDu73vemWOwYiTEda8eJJ1P1n45bmjglsmzycBfs2Zuy7pMQZ
Gm+pyYDurJE+mM5+NHTvYpaU34bIvCnd/dvxWl8m8c3HaxFjSApJRFrq68pG8zWd2C0pTQ7TY+6S
hepxd9PraFrEcKIvXRfjJ0ntaDcOzTNNNe/YEVxuDQSsDEp6HUbPestb8FaGbQ1L4Kg/KxkG8BwV
eECPeTxInamEy2KbTJaA1lYyPSWhTF0z1wiyCtkA+qOHuz+5TRqbqsdQ7NMmDtC0wGpLOq7gYIPj
aGJnOkZ9BjY089WmAlG+CcoMOJsJpM1H1XWyRpfSp6yBPgZBtI/CcVpmHbhoPQ3AyhrWS5d3yamt
u4+UTGXhBTgJG9dBSCjCp8DpNciC7h50Q0GxfaTz1j/5mQPhRYZ/uVO+Tr5lr9QkXDvFKGldsm9+
2b5qdIFKC4N0SRnfJBv36CD/CInWcvrN712iBUtd9enR73h6CQeJBkf5oDHNA737Z5IKdcuFlPs/
P6vzyvDb/SuRY9i6bpsszprx3x0kTiOXAq7LZLi8vWiiu+fGPDj20UZe95fv4EvkcN/B57GwBA0w
EpX5ZVsVU1x1Jp+GPoEOtyebZYfqJPU3Mn7qrQi7xYjZ988n+DW6vn+oMnAOMnPXZUecF6vfwsW2
iDphUahejLUy33J6ESvOOjq5+divUw2lTIQYeem0afBhAKKoI99fBo77WjZVcaKSXR/D7JmpPlfS
DB/E6MJtvRCgUWCd06HEljnh6f7zQX8dcH0/aFtTmsn/uGXMLzfL0MrasWhlLdqgACph9o+DmzY7
KTG6uiibV9ZQ2Jsios3ajCnjyJ5ivYr+sq3853IpRVRP4MvAvHkA+pddpXCjJqCjGS7TgnG2Izor
7l8N6RbThLT93EtpO6s4/OXU51P71x1pGbZNxMA1czVJHPzv66UcnKOFi/bVgpv36E3dsCaZDmC/
+MhWRPcz741oF9B/2ZeQ0dz5H/zlEL4kZNKYD2E+AEMRc1pfI1wLUjnjl4pwGf7Ep4V7r9Ceexvz
i9643WkosrVuBXAkADnZRrf7v33XPx/Df4JdS9I7MDXdVFBfYL/9+1uolV310QhWU4r+l0fHfenm
7a/EYM398wd9CdE4VyYm267JTcaIc/n1TgvGUC+MKsLpY0cMk4xfWg1mwAi7pWrQ62suIW/9IaHV
//lz/5cTtCzd0hRLkOua7rxR/fZY9hp1DzYWsRi8gm7ffIaJiCM6gbz7y0f9L+fokDBAwTXmZO4+
MPa3z0o8S1G4oXFbSH9c5mU6XFWvmJfsf9fS7tVEUXcu68jc+cndNuk5l5za50I43vijNXDnywBi
pFGk+56S2yPKacc9WUWIeaceMHh7PtSVvG/Xcd65GH3SLQNy3GWhh/IxThqgBAhcQdFtfCcfjz3p
weincNNm6GXpzLIYeQhR9FzAja7p9e/shrWBx41kBw/Yygtk/KMaNIy7vtzHDALD2TC0M8bmypye
kTJp3D6Wkn3RMPDH5bmY1p5fJq+1BbHfCdBkGk4M/CvWLiqxposokukvV/RLXs6dhEHHMhXPLOVJ
hrb9+4pmTecUUR0GS7AcBq6i4dGu0MB2zkvqoK526RYu/nJh+Yv/XioQ4/J0zFOviWy+3kMz8GbI
AiJKveyQ/PbfurT9pvH+zx/z39vHNOe9g71St/T/JJ5RGCHVRuC+xEFLtq2bz75VjrjvYNw23tr0
u6Wo84uJBOovJ/ifFZiv1GF2rI0s3uab/fKQhK1mO12M0KkQDPVyBcPywsm7sLUOy9A1tEPfWghd
nb8tgF8C+PlSWoaSiLbJuNkyv3zuNFqw+Q2wpYghYWTZjNe0koISJXX+o9UM6Khst6OOy0qcBSXN
48rtNs1QYF8MEfQNQX398zX4OmT9fkgWWyEla24w+2vg2mW42yIJRKqqsxTDY7wqkTQeNDG6YOSc
2xiF2j7RyuQc0CpejLbqVpNf0tHMc3qknlAbCGLHsLcfwT0HhzgdpwUY2m735wM15oj/y01JfcJw
qGAy2pN60b8fgxRUHSIA6f8f5s5suW4ky7K/khbvyMLgmNoq0qzuPJKXpEgNLzCKQWIeHYAD+Jv+
lv6xXrjKqgxR2VJW90ubRdBCIZJ3AtyPn7P32tQ2Dj7uHIpO6KnhlTChZrR0wLwEdVZtSpGR6nJR
2mArWP7q5ZQEL+uIsLZl4wfmqgg6JqNAdkd3zoGdiEaNNcfcTVDBOF11fKuDDFvvwl+UhD/ex7zN
aIMMHX06L+XdkSbPs6oj0h7IbjM+GlO/j6WJ5clpH/kxQkXEL9aNH3cCsoxdztCCo5zv2O8uNiNB
5dJHowaWcbjexQwQ/q/uYsdhfbp2rDydU9D3nwsCoYFGaBcuSw/n6Rh2H0eMUBABGwyh4RohUrEK
dS8lx4852s8vin/yEmkoCd5VXt+Ppy7Vtl5oGTR32WUO80KV6/Hh1wvVj58c15wAYGfQj3U5jn7/
EhlBxLKtEfK4U2gdQCprCD+iMrgwdS3I0mz/+O++LJeuDmdfrnLqee/dW2pHWHqS1mcgCrlooVU6
iGySYla/fmU/HFMcFmDPcwxaLkiM3z9S6+ZjXCZesKCHVTwUTDOu5aDmjrdRpMTm56/rnzyaN/e0
HV9n0eWo8v37mKuyHtH0zQy8UV26fF1KGr3RQNxs5sn+FxeH+eNqS38QYYdFvcvKJuar50/lCef1
OBZRGywI6FxkcLeWeWAS+FwlKLfmsKHGKY1NUEAaVPqQ3Qxx9jVz9BtHBs1JmiUdJbe4dRODzdat
XnplnXSE6qUfRudZUjFkY74xC+ncl60jFz9/r37cHHnG8xmFVrxv2Oa7Jx+MjB5dUlhhy2f1mhNk
yeo09aur2pgU73ylhzMV2rLugUf9slT/Z++d4/mcVOiZ2z8sHjOFw0AirC36pAu27qi/XIu2wgEe
mPhqixYj2OiN+aAjyt8LEEoLJdKvVddaF2KpvF98lu+nWPPBjSODxYnNtHTrh5Ik4DRVJjUz4Ikx
+757Q8VeitDZTngiFlNug6Tl4wY9rF77iLl4Th/jkLh9dPRle5Zt39HtwJxoToC9RF63u0iPiktl
mMeQE+eFDxUzc95xDMP2mvb++MXQqm5D9hYpjkV168yWnwiD66GhUyOiQkcvnhYP0UTPhgrZOEyY
CNY/vwiMHzY9ztdMLBBC+4wvQOB9fwmPuHXBbKr5kN3iPXYMyeShXwH7FbdOaOyHKjc2pJgS3WjQ
l+NoEaEstm5wNKZ35hhfqtY///w5mdcq5budmCc1F2w+MxVurvcnfxkq/NIRl2aHc2xfAD1EVPjF
64h6arDFL+hp3dCUDjcqdrwFnUnjBNgtKrqL2dl3wvJvbbgHO4jQgJDjqLznSv8UFzKFD4kILAk+
9k6Tr4ahVA+WTh61nVjFLQ0lEPuO/5UEB/OOcyzuY8TIdkL2kZxAFOhqV40oZwHzwRXzLLXLm96j
JJilTh2+Co34bFWsZECUIWCspUIvtKtCAt8bm4SJnJ3qph4U+PqeuQPLItL/3q9uR9P9o8Dbfsw0
sJz96B+0KRBrEhHthZcj44t7Dh6yKh5d7Zy5bb5v/CZaKeZbdNLlZzwK2Y2exsSjusG5itpzHrna
BdcoGQhMnRi502A1Gb6Y4P44vHonq+qTAwzEW0ermj9WqlbHyXemA+Zy/5hX0RY5Pa4xW3/qlfap
g4d419d1fMfM/s2F+YY26JClfkccC3oTB5DrbSlVSIqGN2zaDL21bSWzkrn6qPJOYGecBY+iDw9e
n2TLBnf8CosW7jyje4wyOswa6+tOKxE7yjEdHyOJI2HszDsQ36/1QAZERdz1wazwugjLBYpnivAQ
2Zp9SPzUXQAPw2LPOfFizuCTqSj/yMO23Je1bJY6R38Iz5DOyTc03Uagh7cJL7DL9EQ3qcJ4Zp6x
PWkf8uKT00z52klc6+xV+cWbhSlpTzQ1iQ7ByUe8MBmWduawt0lD01tKo9a3LcTmc+KlMMzLcdel
3ivMP2cv+oRikePjwIRvccVfJ0Ayzcmyb9VMFAndrv4SjqsUnfWx15sLRgDJyF5Z2ypD2icjqlC9
76O9aQ39qqTnQIsUfW4eWS9aHUcf9KjkSsWveaxqUqbGqepvrXjYB2BIlm7rTyDoLbAsnWfcWm7y
2fLHAa4vQEd0lisAE+HR69L6qWgeIxDoywTj5NlrxmhjhF2zqzPEyp4BgdmfsvQ2zeQXOy/KWz91
3hw7Ku9aCTm4aG/lPGSrCv3NzWP/7KXTR4FAENk2TjVDniNjIIojQaDQlTC7J33X6+74AAhHYlYL
lhTIwTkYPcTmUfNFi/yMEPXaXIT12YqP2Dj7iwGN5pI3kBZrVJKLyfOjnWUb6UX3cbpIpf2qw/JD
NeF7NNuZzTAypTZ732GRlAyghF2sCaTvhQaVUh0hw4l1E2Bq9uvh5Q9bIo83V2Qu9a7OcH5+Pn8q
JwI1VbpjUk7MiXEDqhv6Cz2tVstpdn6K2BFRQL0s6GLeDC1u2zrlerTjp94uSKLWiuefr8Pvz7Cs
fPRdDJPlYD5Dv58BkhGYNW4AAQrAFYztAAp4YpJ5QUNTbHFKI6sd1lM8PP78Yd+/6zysxyHWoetL
afWDnCTxtBibPg87AWdQucfqO5clHs3De0TGP38wY650/7zV8Gjor31msGz9TATfVYxBFpudJL97
0RddeQRpG5xigwwpvcvHVeHBOAALZ2xLDy2JadGh0bD0/mITfr8Hz8+BuoPaX8xnt/dVK6CBLi7L
Di6YYspU5rTSw9IX3+q9f3sZ/kf4Wl6+vSj5t3/nzy+MpBq2vfbdH//2ocz559/nn/mv7/n+J/52
jl9Q1JRv7U+/a/ta3jznr/L9N333m3n0vz+71XP7/N0f1jCW2/Gue23G+1fJuOj6LHgd83f+q3/5
l9frb/kwVq+///ZSdkU7/7aQyMLf/v5X+z9+/82jsP23P//6v//d/Px//+1D/No0z/Iv/0HAByFT
r/Iv41/+o2j/1/9s2viF/79pnouXV/ks3//K12fZ/v6b6/51PkFx2LAooumecXJT6Lh+/83W/2q4
aBF8k8oSKcLciy5KGhS//6ZZ7l/ngwOaFH4EncJ83pOoVee/E/5fXcOnhcOZd74oGUz+55P/7jP+
x2f+Z6nPtYr/x/XNoZIBEYIbqinb1p0fBvlNHRBHrctxl+KurarxUz8nPuGg1pg97/KeSjtL7WrX
dp19DF0tOJZNY68EiqyP6FMR8uB9AqPgy+RrFFXVIgr1YZUWQttFrvHE7DfddFGNKteRK0zoh8Ca
ko9/+kT+/qK+exHfH4895m/zejCLrXghjBjeLYxtmDKsrtFUjYX2xfOnh6Qf7KOq45WMnewphLzT
TP6NKH2EA32Cl8Gzj0yzKhye4ghsqt71BmOiFRp0fT2EVnLbN7W/LUwfDjuoxm1rTd0HBqwU57a/
HjO9XPY6eqQhSA1GFvovOjXih1dE40RYFmsr+4v+gwSLyjePQs9A4ykK4ne81F3bt2HrTuva7a2P
bpitTKALTfsAn7S8FEaztTCPbAa8g5wlc8AlI/SShhgJjOce+Qjz/7NqMVy03D1HkKGYbgCyzcPB
2llB97WdJGT1qLEWuOD7hUpr0Fx6e7QTN71gkD0k7dcRF8mTnxn2tgPDlShfOwFuARTQhkSmgYvf
FXUTkOyCEdfnOtjIWPAS5tlGBX5CZzZtdpu8tV9+fgGI73dGLgB2YBpzLgIrdmKg5t/vjE3M+Lhv
UM+im9+Cn7m30rz4iOUvqDukf15+GZOUTIx0WpepX5FS7BerNFHObnR9ENL2l7ALuy+Oap+Jj7X2
SlyKdoAGnDTGDSaMdAIi7XWjIhojyZ50gS25iLtbat+DXnCtjRw4OTMABneTS+X0J43+ybKSuLKl
EkTQGA4W9Z7YNE3PO3Jv7WQJ2kiLFzI2rU0Xyy80mb3Vz9+XdzIiusXILVGazfJLDK2+/q6P02rZ
MFEAEhvn2BuIHN19GpHzq2kNI7Y3pfxwWwavlZThKQ4rQZk5hmsy78uL1c6spwmx5hg004qTyXr+
9xfPb/5c/rT6XJ8fUpJZZsE8jD7Q95+bXZtNE4vJ2emZ8laurB56G9QVLuT2xjA8xVkEaxzAEMS+
ueedleECoy9omGAzC38xFX2/FvJsSN7maOkSBu55qFW/fzZVL6FlKxuQcgzq2xHQ280WXBKhASYc
lCh/TF3kYCnVFKPM4hDVt3XOtCV15ZMOP2U/jiHtnFpiZMF3v9SpHo5O1p1D2StSsbx+68Vevhkr
rSXsKym4jahhOmKPfvXGfl+bzR88ZQubhH99SdRo378UMGT0RHVYJKjPFdagZEqI0unsx1Zf9P0k
mFC1aqscc200KDIKJ20YP6fcopGeFavAJHk3VDa5fw1g5jY0xy0p56DXPMP+1Uj8/c17fa4ubVSq
HG7f9xfp0KfKsgIRUMPivJ4Q6ZLFJ4vDVZYXvg4WNvm4IyorxaMY9QYJkVwlR4Ok6EVvG4ufX5Pm
+6WXBg/KV0y5tkVP8geJILFath+GTgi9zJ+2tMCS9ajNwfQqX+NTwZefkt+QwNkNK0q9rJ3Sw+iS
4QcVi/cnyxsIjAkGEWLCSW4BZDi15mMHKe3bH63A5qRVCwlgeoLYq4XmuiwmudDiNN+gogNrYEdf
f/Gqvp98zxcEfePrnJQute2/vyAKuq/fru3Bj/0tXSpU/xroIs1UJdw1WX1uSZa9cTF31fk9LEiM
oUZjH5Pe+qB3/XDrN8a4DBXSSa11aVggYF9WYhwulSs/BOOkn0w/05Y/f9rIpKnG3i0R1EfMyQRj
3nlk/u5KHoGQF1PQartvO4gXFBCFJoYq5pA9GTXpxLoY1NLtHXM1WI1x8l11LH2fSXAwEjkaxwas
huhCg8vf24n95EymcTKcmDPaEPV7meI8pMEilmC9wg0cthdyefxtMkUH7DP6AVcZ41n/LiIl4ZMz
yWVHUhH25oZaIkCClGOaUp68aS31QhvSWqj5HRaWNi1bHaZKoz0FbQvipdbwyXd0bCXAo4UDYWl7
rTJIunT2BuHc+9KXFllAyVeciffEASQPhqdtxFR5dHm9jUcFdBx0+YbJ3Se+wOIYgIoIr8G6IqF6
OQpg+h3434015lyUihO+ETrEaCqOY2YXIthSmbhMgW4f/fFVjCGhMTjE2unG4uB5vNZGoK0+VmMN
4QBw7Dg61q4DnrlufTyjpvToc9lYIPQpxnQSacd4gPyjGyS/dXmQnJO+feaaAjcId7s0xYuEN7K4
Lu+4C59sl8DQxPLO10vHtUH2ELiEG8enKxpbEtCpgelVK2VxNMkLWRSA2RelY2IPGzXrOMJMKhC5
XT/gIeOGCZEHgeQJdqyv6pwZ0TGtrOxJDH0No63xTtfH1kEG71RnPOMihE56vTzssJrjwocDCI67
JrViaqtwPNvQA5EHeCuiWeOtERS3qiyfru/ZRNmzFWFi7Zi7W9tQIXwj0yzbdpl8vBZcjqRFEoxb
V4PhAvWP/Xb+TSTRk+ITjfCpXYVj1xGr0UVrPA7FQaOJV9QAzhagMVaF6Rh7apJgEQXsf6WklxBG
XnykxzqgC4qCkwY+CP1rfPErZR8rza0ZZxQZDNU6IfiBucBkdm/BBJNMjkm+i1oEC9FDSxSuW4v4
zkmjVZ5Y1Y0tyeRt0qfB7xVueUgU1+vXRnx0huPALG2cceh2KvfUK6trNfCPKq9KcrrTcDvOdtaz
6MlUj89dEE4H0nhv4bccgWm4h9TLY/QYxnM4t7vNXOQzSIUayum4lJrK+ZxBrhnsHRdlfcNnPJLq
agfN2hUqe0IgGC/bkEwgAx0hc5rkRoz9MgsZd9RxBti36MPn3JDFJU6IA8WBPh0xfHRPhLV6WyfM
WKX74F4DtUCaJYuC0adYEPWJjKZEkjupyXuYLqvKtS8NMr5zCEf95vrDlfIBf7ldcarlLXB4x+qi
B73FbVy4xkYUHenFPWChfgCfZNaWXIgKZ6A9f/RhQUeokBwhxhiQLLCJxZhxg2Wt+cmMN+hCXmmT
PHXaYB+y0qqWyqHW7qEvlYhPFnot1LrJh2ArImCeoebsruv2MIDlSH0oiPDl18TCmh+7kEEAySAE
r82r8bXEH3KFHzd8i0Lk+82Y6w9jAH6tLHB4Smw1nWZC8+KNNSfgSuDlB9Dip7gjSflq3m0AIfn6
wP2RjNH4jDOGDnbe7AdjnDaIbtgxmrzVbjTIKIsijp8icou7lT4fi0ReJPuS3KqF28Ji8kHTXBMl
8wlfx1zlAWYqYg8r47XERNfsra4boe6SBGiNgFqrPiLYtZXdt5fEudrYy4G2YOh7HHMc52QambPI
+8FY0vlt7+XYc9fpOr2wbCCrR3ZwN9EsrD0iUr997mGaQlVNmQnQ1rSPaRnwZXCIvRhzZnN8qunk
RrdkfSDRZCGJdPWY1ABLrk8wd1GEmGMnbiBqihUkhlXY6v3qehhrBnbsztz30rQee2F87O2xWoAB
675kNOL79TR1WBy7un9wk559HkEDfVjyHaBpNndeP7XHCM7M0gbkVAVutzWsAjSKYecXNhd0r5yv
ZyFXPgN/ANVKMxiX7D3ylm2d1VGW/iEas8frhk2SJNFQlsy3g+LTrWLaEfMrvh5cQJWxDMJvIE4q
HTeAk6z7yL8Jars5Kb0nFE0jTzwgFtCTxKs2jpYu2g7aBt6ldCXKPt2kU0xCE503MyNsKXZQO1QN
88sQ/H+q3RH37m4NhIykOlw0z8K02UiYV/PNXAXDtLaLTm4M5X2wQ9gH2Tzn6pHcJcRmfZ0i3dmE
7EimgCNQBAxvvj1tIGA3umTMo9r4kMfEIsNC/exm+ut1Bw0mPTlVGizIpK+mU1Uzsrl+btd3ZNDK
fgNmRZyvO3PAWTrQ4YJ6ock0BTSdCtroq8JUQHT9lpHSUY1B8Fm5TocxJ9plUXcPdy14FRoBEtzS
tRfc+XFiHLpOgmkGorroVWgfv4SqJOL2+skOgZaugrjMzp3tHwpbNnd+J+HdBtYxn4S31ZYNdsep
WdQtbOAw1DlhV8Y+zW3W0qahguxyL1qZZhODUMnxwfW+dXEKfHSRa+pfEyFJ7DP7B1W5EZm8g0nP
Xz46lR8cie4IMJMHW+J4x73SR+9badE4NX1xRNUa69DFjOEl0CP+oka3+gyiAjagnrwW9kvldsYH
IXG2MLfE3gFTtwKBtwZkxOXm0qW/bpDXBVXG0GIRu8VLbciardT1HvaWiau9gmcyL7lhbsRcNqX1
JvRkq/cDLAAvLh9UnBBUOO8F9Ja+Xm9/Gi7BUcOZGMw0kOsXT2u67bejcslRYBHnNXp749Zksij0
oyTfyB5Sq14UbYhlMxz9lROCHa4csLdBWGLgPpuXeIy4dRoFWsIrjhmevHXfFWJTKuJ2EnenQVFa
XMlRhAl9vm72mhd9KFwRnvH7RAtyE8BIyXpDUOJ4CaqoWk3SIjnQGbLzmKsNtB3ItlweoVludU4A
+1Kv8M3XxVEF5ak0CMBM6yHe0PJb5LJUmxp03FyJYVJXWWacEwufaNHRsdHsW8pyb12Ak+TO4g0u
g364K1QiiL25abpBP8WEby2SUStOZUdkGz5WAsp19+16Q+gib47CzAAEMelbXBeAbHKbmzwP7bPm
flEzNW+cqK1ULnAZ9mCMuQLIpceZMNnGpZ7y+pz7TkbjOzOh9iX9vlDgJkyXA6wXYcgpsujko8cH
xzaKg6mXcq3McLwkbgi9wymyiz8V91qv6s9kG9vr8a0L0+hgqI6ALWkwqAzDUyMJyrpeJtfiM1Og
6GJSAEjLAmCveilPA+8gbxgfZmZcPFVF6zYHMC5m8oFr5uVN7UY4ZjuJcU1vH3s+3Qfdar+MHT9k
VmN+yZKJNo2AH8XGemYImD3VelPcURurReza5Trw7YesHrf2mH9ypaj3whg/ZU3HgNuePiVZa53M
trBX1yiMUPgG4S3M75oWOW1ccTrq7eiSIDJam/ia1paEmWbbXXSGrkP0C3yv2k+0bdx6JBhlY7tO
53BhvXz8dsk0qbpnFcJEHnqfsdQYG873Ht1FSFdx3pMiFgq5EUPkH3qIqafa0FaEb3vn6ztHMrx3
JglrPYuOj564CzFpn5PCEkuhkaTtWEl08KZqpoAF4eckAjgtC0VkQAjousc8exspy7thdnrMMQfc
UZCAtIOiOHVH381WVVO/xawN99cvE/JhLdF3JTkDl4mD8KmpbrnJ9Y3WyGpXwPJ8QhK2g4X0MkSJ
d9Ogfvl2UYiGxD2NFZbdOVkh+yFuOiWpHmCM2os54lQ0qroxa7Nwlte7MMpnOyZptefrF8g5GMZc
+DJB4NrLJEzyFyKevfVsydl4/ajfwzU7pGna3Awj4wU2jCNSkvYkcpwgjuxBnvh+s0ZHRhqnzHvM
wo3kXGGmx8g0q01djmC6BZDKXsbxYzNutCJIFrbW5+e61fWj6kcqma4GlJCbu4aeD/epJBwsnRe2
1o8/kQv2WbMLb9UxgV1fe4fXL2wiwzm37expNA2xV7b92ndOsgHKRVVbkr6LTMBYknYYrFozbA6A
EDyqGdZhgMP6EksSN9ZUurQNAyp++EtjQi8XnFdsZP1eyxERZI1V31lN0y/S1m53VeI8N3qfHUY8
J03cwneoYHdVep5vKdUgrM5LtJtW92Imnjluu7puubnBkevKyxFRwurdRUeSwO2jlpWPrHtyYUaW
ju1G046pTvSAH/SH1M076BnIGSyBPjNrm09DmLg3Voa0KVRfxNx+rjoiArRitC6yACpu51TzaToc
DQ6aYVK81VE/XBIVnwxMruQ9dLeqoRUviGijKR2P1JbDOgnyg1ROjj7NFQ+tak92X0VLqI7RMWvS
9bV7Dc4KYXhoUWx5EQy3SIepoCtOS3E37iq3oPVmJeWpdsiWAmfR3Ok+IkH+BSe7CKomemDpEnYU
r7xUiDvZuHfSqCAw6PRNW60Bcq/9MfTkGZsEoQFkay42U4GROV0TLbUusBeiMFxqQnrG3x70nDma
+yG0MuOro4fVOhEkYGTzlxC4GhR94a/q69UXJvOl3L2RE85BbKKix1ExbXJp6feEVOJkcme4S2dC
tjbp2yndnlMS8n6nNDxGE6HxYBrCA4TldO208/mwlvPtZjvg/EDHaYLBvCtSd89AU99/znXuGUch
QMZ4wlIqQdeJHHGrXQaElmhhxfzAE48VQXGkGlSAtyr7JKN2Hq7QJ07MDhqFFPbJm8+laXybJQMz
0kTk62DeNAGiHFwNlI0XW9061vicxbdbG20A+bFjl+MwFnOUREDPkQCY++uBAfs+44z5cBOM/sZh
GvWpjKb0aax6B928XBjcwjs0mukOAB98cTKuVplfSfg2BTMdN9qVkQbLMXUOLvblrfBhFDape8rx
OsOpMPa8IeUnIEvAEufziM785RjK4mZGim0nit9fNOatH9txEAw9ep626czG8HeN+ZLLyCybMN1b
udbtURaveb4+pwLgNnpY3ngwqB7s7BMOz+CuKcpdMx9KHOUer4OcuoY/zUY67OrJWTsDIZEQkGbY
zeCfVdmegcmXZ3NKOCHY0SqYWoIOUre7L6RalaDf7uLc/5xlZIENudes/4W2rj035r7v7SOzQUaK
x8iid/feQNlZ7SBCu4Oj3JPuo7SupddctYuuStNtzKJx72bu8TpXlA2poUgjy5WeEok2OAP/lWkC
/8V8yBnqjzUpVofWQNbjj1Cimzy+GGlFHRFlxuZa5Yed95o6Ir6ZlDpBfdrloWadkfIrgLrNba91
zclMzDm/UsEVsnvzVJcThnvSuMKa7ZojBcmn5Aje9GTAxr477Ug6MxZ5WzZbP3LS5T+K0gAv3KLD
37PSsCUf9b4aeSUoM+JwghNvE1TCYwGfdMZvXvn/1pT+XxvB/7/M8v8/HNObJsOj//Oc/iFuYvQr
3yb+81j/+v3fhvDC/Os8TbV91DP0vpGk/+cQ3rIZpuOsRttoYySi2/9fQ3hm8JYxi659S/dRQOqM
Lf4+g7f4fWij+Svm86Y9cz3+GyN4z/p+4uDiNUfFyGTw6mUkaXReLP6s6zGKKogrgo8F0y10O2Eg
ca8agnyYQVfAYpDQbWM0fpsW1//KG+fV3xpr5uyhjwATUaJEFZaPJtHstqnOcWqLHZV8/9lLU/1g
6ZpJoLFVyYxYxTpzF2kTevaC6mR8RMYTfGBk6ty7CcdCCmYpSW3WIutYgaB6yGl7PFckzmVIWjNC
Foh3sj+65C0/pCGBEYuAwIgBfE8c3Mcu5d6+y52a7MYUbH25slSUfEyVtPV1HGqJlROmmQujOUtK
vuxF1Vnlem98mH1qoC3LRP3gJR4ZPDSgfEG0gptjWiYkyarMt9IMzG1d1NMjQU/+Q+EFZbJv0siG
EOkTh5CB3qjPZY4Q58Yb60yyWjaVDnynwujQY3Qs5sF+sdKUGji1am5qP6gx703MP12PHcch2zC/
rfGQdDehJSml5WDt9QguzVKHxBs9Z7HIKRGzdCqYKBusUn9gFtX8BXmQPSe7aKqr/QhZnoYutXFi
EiOhDSRVEnh1EmFWPHd+yxAzGCTFIQCS/tZzI/xcA3mzBrnOKzHGpIebZWkeWQ5JWVSOdaFpLp98
4mhfKnr+G4HSazc5md1SyukdF0rQr6FTMm4mY+YO7JOqzno2ac9eVTUfSp8tgmTiYHjkWqirVcv8
8tiMfd/e0ZvUrB1udniLvqlRJie6VnLSdm2LBFa/9uhs+XI5xW16EImfbErHTV9IrM+WRqRibeH1
5GNRkZeoK1cY4YoLxXa2NZImP5VFku1ygyxrPSRBF3TNdM+nO4e8ADpK906mjw+ZYgNYw6NO2kNd
oiJkCLxw3Ej7SvM4eDJJtgwXbu/2xp2PWkNbw/DQmzNLgkyWVpAVjwNdkGQdja2d7vQWijeB12WU
7qfEZYPgu5k7iCjyTajQFt54UbvG+DjZQSzeGD4N44k2cVLfGnj2ucNCSPy3+iiNTdJwtpIiSPc+
M9RPBXil6A8bPhr88EBT2mYy45EwLTMkeIzbSlDIqfxe4X0hBDyz1Lbzm/AcF231lKYEsvpaK7dc
7sNRpIF2n5GD+dGu4LsuJG7mN1uVsON9qFM3YVWRHqlFQ/ChtlrrLgPHbhKCqXnyHsiqBYJS18Wh
jJ36KyeQIr5HFqeWmW8XJVkMJHyv+lAFbzkI27tYY64YRrGBaFpk0Zs2EXkUKEtULANC/2QXoXgA
rxifRtKt7shZQwns6HW38pAPbpRqEu5/gkEwDiMhkDRWwXi3b5UmvU0/oQIh4SsEwMqYODAWuh1n
jJ1HMyXjXM+jBzxQCy0Pdsgiyo8BYOVjWZvx2rHq8ZOiRj32Oewt25zGDTp6DckFu+sNNWKzEFxq
G5OQkWqZlw4QWaPXHysjIasXF9XwJCojPzQDMdGmcIojCeMG/Flr1cQVPekyG75Yyhn2qRe7O1TL
6Uam5GsYrXI+V4lZ3ZKOW1wC3QePWXnR2gpp0NTZnCZYB2I71krtGkGYkj1k2tbxEyta5BRwd2w2
WD0Tv2SqYEZfDGOU2zSD3uYCQziMjVfsw9aWOy8s2mLN7O65zRttZYx99Arjl5Q3Z/JX8DCSRZtZ
n3u09udaWP4GVIO7AhRbLYuJ1Z2DZboy+6BcW0H7KXO9/CYTqrIXetJhwoCUsHAT/eJEDaVw5EbL
TIBd9h2C2RvAmW5GXxQS3QPUvScwjlcpo3MkrPHrFNuQv/vp2WjTOxuBrVAqXZLc8NhLPK9kDTjL
xhtvwthKec2OtwmUeEsqJ1nkY/I6wRUF+Rl39DytByeLFalE1WeSeMg1z6vnrCgAGfsRiNvM+EIB
OC4LzfyDprG7LFvyGQb7gx5UXzngtXhLmD+Fo3FThEGDn6XseR+ZEhSFM9HHh0eMMwqwcV8/BQnN
8giZ87KL+4CKECg+T+o189wXAxHxwoYccrB4Cl/j3EU84In2KYorAY8f7w+2wQ+gnUdaJon96PBW
EhyUDac6kfnnus06olgN09gFTTDWCwyaSc6Ubyr3oIrLY658fWcTUblFJ94tPYMsVQfUAghy8hoB
zQuAa3VKCa5FIwu6SToGcN8HaxDFUp/Gcq0navjQN+OFBy39hU5i6kNj5MnjGIi3vgImTbYZTReG
VzeZpvWLoddIyrAIUEZ295jzcvKlylFsWHn14o6ueCzc0SPtKQlPQVgMi8nomWlYsKe1UpC4loh6
G/L4N5qkKwHziMQ8107XsaoeglG7H+zcPOGVUM90P2rOt015UcKoAWNrctHJxiNKb3ruKyLQ+q5t
F2NphrdlSu8VWmnGTRZa64HJwCZVnUIFbGgHGeqPTtaI5cjKs4pjz0JQPryNuh8t7IGcxNTzjUOu
kyQ2D5SW+DjdvSawEssUtDOuBnnuLf8LINyjZULZbfmF7ZwTyd7ULrIBElAVhLdWGHytjQmPlebd
puH1SOg+jHVckJTjPJth9LlW1oM/QG0OaWcvQSOUB9K+3V2S98ilE0uwxBT9ibKlhCRYuDtk5jmA
fuCYyRrKXghx2dde8ka9DIPUb4M+S5YFMXoJqgtkcJm5cNPhMJV5SKC1Sjb+JL/a4LQ+kMre7Blo
cLrIJ1C6mR0Tnu5ufKMVt7k9aCuELcy/KvKx2uqxoK18W7k6ybz/m7rzSHIcS7f0VnoDKIMWU0iS
Ttc6JrAQ7tBaY9Zr6431h4iyKg96dDLrPXuDHmeGXwK48r/nfAegv9Oj2rdXRb1IM3m6QogsgLdT
uHfP2mutWFTQoQAgi5UFKoxwahiGchHK3TseqeRNrBRH6qziUBgT0SvMqVeLlKmOTKHEJ/dQhXov
jTfy2F0bc1Lb8J9dPSaBq2dbwZVzmTp6pA/OWnFIDi2Dq5WQn2Tox2kRnwts7p7a6iYXkStnpGy5
rRVIu3qNqX0RzV1dEKKMZwXOZnvdLYKjozm0q3y6ngXpgf1we0iLphl20aKyQ837m2GCIC6J1nW9
loTKF43YXE61eUAZHVLcl77D+b/PJvOd1/mSkZ1qR+l2Gz96ca/d6X2Ds3aobyL8cMdws1ZrFmVC
LUquyrJTHS0piPCc2i9mmd/1YRrZi2K91lJ8XEXhRu7AqnXSjApES+7E0HjtWtQHMcB2ALrWDYT1
6wisJBFbJlSTunwgquCCLRBWrYXPO1XxnQbtFN1D1rvhrJIuVmvXSTbdD9Ag8Hcohh+HmIcF3JSI
ZNeRzKDmLskLzZnV9VHRJxpIqTt15iM02G4XjutTq6mEfC19RE4IkX2WNb2ahSy4bEoiX908QxDX
H8pmKOjM4l2S5a3faM0XM5KI4wObyb48TUnZKV9EiaBobn+dhaoQSEh+WCp9i8rwPRaT11pT9oWe
1FdjJKGtiZR7Q2/mAOlAx+dc2iBHOMLdK3elk5ADRWqS+bITM/JjAILHU2H5XROyAw+ry6URjsMM
1JR8oNCb+xXI0JyYdr4ost3FGLzjZn7Owzay+Wgl9tKEsE3ppRTh+ItlYjjigvs+HxNuQnrSchY5
4TywwBpwIrVZCAcxWi6kuF+KSwR33N0sLFpsGY1lSd3Fyut9KuOTg/moEKVFgUqKDIAFs1RczxKX
Xqne1h5A8KtmANM894IezIDpHJxHEhVoDH2DjnYuLFEA4mxuHKQb6A1kgkMbmSKXWhIoS9mPW+j7
tU+ORltTPF4VF1TyjRzOLtZJdKdmyW2HFEE4KVU+3qLeLyYcY6cxmrpxEMJpe1JWLBx1yzB4oDz0
L4JoLW6Du5LaZCHSiXN5JVIA11T+NOtDuDeqqXg0RAHHzFIDvojNjhgVPZ0mFTYwtw12OwziF51A
7/2SVoxnWNuAqjOCwMRdP85zbHdAoJ9KEFIJu+SU5TmLhvgK0HhGFS5X09cRRwKhhcl4P+pRf6AD
kBzeCl0wReNU21THwp/JnV+TZklfa2utb9rabF8Q/g73aITa91yjn9saFwxBKIXoj6V6im+zyly/
pc1q3Mu10nIpkHbzDvvbzF2ZqN5ljaU9IgWZnyoCUw8jRepjl2rhtYoXnnCHls+BjxLouzoy0s2K
qreN6JxrX3HuvyLCqdF3SEoYKJS2Ez+ZpHWwjXrVVafhpccOwsFi4LqptSDxjgmHAlhA+l2Y19pD
vDATOUJjAg9a6AmEy1ZmErSUqt5TJlLansEm+h2XRq1riVikWAxF7Y0xtFyiq211vCBG+NCrbAlk
zOj2zFmLlSwc/GoWc2Q5gsSGGaCdLAqhjyb3Kwo07gjJLHiKOtS5vTlejemk3bdCGV8oQmEiaWhI
EWSZ0vXCWdq2pzQmROXLhPXnXtJQQ9hkzqXPFigdsrP0YbW7wTRrkDZ68qhQUFyCTDCtfidqS5K4
2jSMpSu1HezvVIvAwhodE7FnjcuaIqODuplzJn8rCI7/ThEce+eHuszNrwrgR7X+JwYjRFRTxxIt
ovXUFUk/sZSaHeLLIdSJ+L7UA266noCMXoSTDQYhqL3eE8lrc403eSe4+t16c6b135WxhnzSunFS
ecXSFFWk8ulOeeyutBfJ7S5DF0VC66zB4Kq+7BZ+5odX8J+nM9LSnwatf5dEP7d9UugZUtiuRKfq
jnmJv/uKffOFRX39KjmOnuKUHtFCqj1cVGcUtr9LKH82iz1LUSlabWben1S/D/WlscfEZSaW7gjK
Wz/L9hxdNot+7uH+2AoeEglKjLVVtX+vYpkZnr7YYPaeHMnXv5K+7Fve6JBo7aOItTO3fOt2Zz7m
9rFOXigop3+3eSIOpaCWz6b+s03RSXbNo+EtPjF212fBKSeus63bgCg1cfAYFP14p78/nbXEc1Xj
hXAGp3etI6HXPjsx8OdO7LNtaf3Z653YO9vu7+Lof367D+2eWFuobxOwI9AumrI7AmhKN3aTIFp8
eozHjcxrcaaznBYjtwclkU0z4Y6KQDVO+mgmCnMqCATMqsR2cGxTq8cwUtjyhH5n1WfuQU4YAz/f
6sfGKPF+rHxqOFelKq2JEz/i8b8I90pQPeBSDv66n/x+FfHrJW4WLM7Yogb1dXvmDwPAWHUZw0tj
OEt/Fwo/0uj5r//+J2CoBuiEfSjcxY20Z1knfb8tVjRdUqg74qF8MA+qN++46PBj3Q7tHnR/cabB
z73x9/ZO+j3YIlZZgI2OAUZ80ox73RwuEYCTSjScsSKdEuv4RuwEJHxqOuw20fzpMfnw8khNa1AL
pSYyTHf1DZ+EC9XWHxDp44Y/nPtUP5Fdvw/p35vb5u8PzYUjsZvWQnPSveisbuyghHvrbfCPd4Vv
nHu4z6sBdX8E5vR5lXqmfLIWJWXZh/Gcm45R2u13cFuu6uDXSBzVybzQTdBUexuL2tX9OmiFc3Pm
59HNpQTiaNUEyYNH7aR5iaMjpT+Ebfqj9NLui0Po1h4KByUoryp36m3jzID7PBJ0PA2o6OHJSnhn
TxpEFAq6LVQsR1mPoTXbG9zgzFj4QxPYVPEUssCD1RZPJpCa9McxjiaTdUB0ZIcp0jrGvuEYgejK
hLwG6Zf/QqfZrLHw/HRR5abndEthGCQahu3PNtmWR7sOeR1Czs5bPRTirn4GbPSHLQztsQqIOLJx
gHMB9FsnnRbKkQsCJJ6xVt7gJ3zX7PRG21WO4KTvzXFEinAptL7mtA4ipXOvePvzv4+RrXEg4txQ
qRjBT6abplR1EVWm6aTHrcN2ThW0F1pAFu1hOLfEfu6iv7e1fe4P41HFuCrKdcjwdycPnGbukol5
xeh3p/36WAfamQ3aKdaT+YYGmXAAv0FHFE93K7ogK03ZDhbvdlnsxUN35mrfmrc4vSavLdkLQXrI
HcGX+uuE06y7za9n3/DnCfb3H3Hy1LUlpkpU8CMSBUnNXvZyN722PA0mnCt81a0DlWUKMQEhTM7P
8fM/cMF7Xb+V93379tZffq3/PzBay5vp6P99g+sVSfu1r7r/9X/+d/v1G0brxzL5UXW/3+nyF37d
6Wr6PwislSVA7nQTplC+4D+N1dI/VEg9BrZ9/gdAo2wq/mmslvV/iDqXrdu/AR6AcPxfd7qy/I/t
LMJ4woPG7kez/pM73dNFk1Z/zeisKUy0XFX8PmoSMSdpaoUHtxwUv/aLYDzgxnVAubvDf7iI/GyL
222mWxEcA6fG39tKIw2H7yqhlrgcvJ9zn4d+cnZKe9shhs5y9+Gz/OkAxwv8OP18avDk4YhyB+0W
iqq7zfDAWjMbvZq9+LoPDM9Nfw2I37AEv50XT2agT82d7N5KLYuFTqW5zsu4irhUvSrQ3dEjchfp
kfM3WjzZFXxq8WQPkuspwZiId9zWJULusIWPd8To3U6XVWA521KW/ZjNCyJIbPXYBmdnn5Oj1K/2
2bBKdGQWM/3kiZO2RYfFQs4L5nzM1OdINnlmHFObfRR/Q0LqROf70R+f+kOrJ0+tLFo+oFOgzwb1
kXrI3gySHbAZ18SL4C7Xk7968q75pnvuX3eoTcnxuUN9aPlkV6LPUVjPMy1XRJRzT+voXBlFATod
aSd4nStej+/hS32YHwnRFB63xadw/6vfHS4nmKttN3hqI7cGZYiaghzszgPNSgErfh2vm4AdaEAZ
2LYOSOsLblf2EMn64Oxp9k+fHfkHdfqNC4wf8feBbA2Fsa4dZojOW7x1n7v9br4lOnon8sEtPkvp
nBtcf3z1/2qTkuNJOaSYkFQ0Em3m++KifomDgUcvvNRPLrjtrt1tD0wdfHaNJ2Ih/dLL/LO7t5PF
9md3//gbTnZTo7IWlsr1r5sfe18PQJYfiSVyRzt+Vm3utVyFfcY5oBtT/ac+p2uoAtl3E3tyaogd
JGGZkQ5orjgbjikP0Nya/V/369OzzK8H+9DGyczMnYQglyWycep3e5E9RMWuVL2X/crPg9Y/09of
u8+H1k6m5Q2CMWrbEy2H0R0hnjVOeJNf5Hb2YB22AkzujK9n2vzT3PzxLZ7MVDIocy0icPZnl9Wd
xAMj+ky92pE8cddcSOfe6Ln2TuYorR/0qt+E+NvSM7uS29xGXkaRaXKBu/2nhYNPH/BkRDaIKjq1
orlErYLYYCuIePmvX+GZfqicDMAqHae2ZNIhOplMtIhrBqk4A8w7TSj4+RjGVnWFk8FxYSPefNzD
R9tFfTlbqpvqEZpmmdh5KSRDJqZ+3qrLDUz0GKBF27hKmP1YJ8uR03wGnCFwUV+bvW2pqeLUQ/f4
18/+eZvEfoUtmsxKB9gUrvHvPwzqZGZI3bB9Tsx0V9IFSDTbCFQ/PZw9s32aZU7aOpllEFyYxZqM
mlseJ2bXJhh34bF6GTjaZywniRt6+PLPdNhPX/ek0W3l+3B6avEgqEU2Mcu0yU4YjC8Y7B7OvMRP
Y2Jrg/Vi22uikj8902sr9ITeWn69RNlRXHzbMRsy3ZacZZ9/OVc0+eMzbcgzaM0KiNDt93x4pnzQ
52xpJMwwmMHz4cqSzsYfbd/9wwGXHsEjIR1mS7tlNf2EAnxoQqy54ZuRLrviITx0Qb/DIsIqmJxf
ez5tPU5aOpk0sww1e9XSEnrqF8Nfd+JN6xE97xBzcnbNOa0b/HwuMBd8K3MrxZ+u8EYuh2WVmb+m
r+1TLe+aP++7J8Vdd1FgbTUDEi794h4BwZmueFqk/NU4Q410N4tzzqaC/fjdRmonsDYi3ZWuVz/Z
IXChk+AJDxQn9bjjd870y5Mqxaf2Tl4tqBUFUaeAt3M/H5FFpT47WHf1qD4RlBmcae1PXQYi1r+e
7mQlSqEh53PJ000O1ukbadfv1sOwL+7PVUS2Of+0b35s6GQJaqC6hyUGdFcNtsNWFky+6v+NB/q0
HadnfmznZO2ZFeZzofv5+nr2gtFtf5N4lZM4GofJ2YELQDSnE3rCbp3OfbrtZX16Rm6MVDJkKJob
J3NlL5ttkZs8I1EKuwXm3IEf4PUXhkfKkQus2cu26iS+n3Pf8Y9vV2XF2s7NsO5Onpo7yqmriphQ
6f32dvvdxLHyb7zdP3aXf7fzk/v3YYbRm0zHmsQTykG/l+yUvfbfbOlPMwyTJCXmLfmDesXvw05Y
6y4cF56o88KAO4jGmXdJoAWyO4nu3yhd/fHbfWjvZNiFSwZaod/eYO5QAHXD6S7zIo+oXK/6EUP5
B43KAQoTsHvu4Lo9yqduAwGIo5xqiIZ80rSWYb+v60x3LfTd6pWhPFjF3Zlx/uc2UGNIFHfYvZ90
zcKyYmOa8l9dU9tlt6SbJJfivvdU37xIvxg3yk3y7a8b/VOnxDWkbZBPTuWnbcbNKEuFkWxtwkjb
Wd7fHPJ/6iof29n++4dOGQIEVKos1Vn2kp2YMeSSX1vbaxwpEfv3/95jnSzkyhzqrWXyWOp20A9+
PZZ4dhN9ypD+uRBo+hY4oHPXwoXt74+l6JUFQJl28n11ZdmFt4/9xBnc5gGYhfs3DrUYN056Iv1/
q4SZlPukLRLgdBoBxY90MRrctgSXcmVECU3lZpsFhBbC+lnKbn4nnlVB7GTGGeeVZii/zOiVn8PQ
VG9gE6C8bel//UVq6qg4bcMwy8ukGZKHPu/Wyu3J3hXTjTWNM3EpJdyfppk1hb2ojTmwr56LoOTO
UHMrhC1fUjPtZXtJZTVIR7PEwxddMQNGu3KUQgc5qNYHqqSkl+GcFbOD9EMXbL0VdTYmgnJnJOmT
PpoXejNOe32V2mtRmTF5CoP1Jo6wX9NEJ0YK1bfHiSz35Cgdn9VwqR6KgmnWxorXH42F50KIhKSd
NNf9HHUYqlYBdt3MNPUuJKn5XZKjbm+pY46/N7xqVJOr7bUsEPkbCobTmVi21uwsDx+nts9KCU+Z
IcR3xapfNMDcA3JCG1uJWioXkba4dQ4YFQ0W/yw0w920+XdJZmre42rFtD+TIpjyt9WJGUrW31Ag
Wl8xU8aGK4UjCu9EwElr1zEhIeTewKKxV1GrZzcvwmJXsps6ZEueBgVClWAGs+OskjY8ayAuglBD
aWEU+V3broO8AyqXlH4HUQnmcp1qhte1ZWjxkRWgKtjkwn2UG+tFIalLMEcaALc8iqLDuIhqMOBY
9eVlzqVgnFIjAN9ovrQotmUiUUwwRUsvEWAvtFcxWjUSrpqjIcfkb/chgZYGF6ZNpF9EpZWie92u
FIpU+jKQCoewJ10f6HP0jSE3d8iUrceecFcsasqzmGv5RdJZreWgfl5Xe8nGtbH7WVDsOVmMY4nV
/rlqNrWmMg1C59RlU+eO2a71ITW7CmyELg07NTIttzATCNFzrtpJFsPR6eq5sUeMnS7+k9CLyVt1
WjM1bFJi4p0RNpFfR1TiikKrD2I8UrpIGogRTazsMmlG3899MdF73EU5g0rendjnBekmZurOvHZn
CVdu5JJFus1FwcHdgG5+jVxVFv2kUoGfxOuD3C47tcwvkIchspsxwIo+bnsinhMg6JXXz4VTpPld
3M7HTmje1zTajqRcBJlyc9Um2J76Lr6xeA9OPMKRmlZvsXon70JXi8r9LIyubqD2r9X7chWBEq/J
a6jqKG105XLMLTTG+es0bznzdXmQIwVBJ5aEUZqIZc5tTsZOXxmaJ83A2LNVIKMU20ut7VcRQ1Rd
fxvX+d7MEvodMPjVqC9EhWgX4ixrOyQNlRes+b0MnIPg+cIS3Fgv3XzM3a4z/AlVOyMlsisxnOlY
BeSWZnzrwsIrZeVFJcdOjil/lcMPec5qZ4A1QRoTurniEsA6ynAwg0FhKMuxHMRLzFTvOtgxSseJ
babyBVmaPyItey0x9dbV9BUs2LFsesfQy69Ia7H+ty341vFgtBbMFYz20rSL0wqBdluCwzCv0SNy
9Fpn+Nz6vgOLtiDCbMfi6zjjLChVW5ZJt17KW0gN35cy9kPMH1lrOk04X8T81SiS9/ks7eZiftfF
8pshiHsp6sMgLHT0n9Vyy3311zJvezsRcn8uJRTVcnnQkum6m41rLY8Ok9F7+gSw1OxWjFcCpySo
jPD99zAOHX3Rn8w+32uj8YCW5NhrkruWo5dH1Wpjp4CGkpANMZkQ7xSxAaZCeKUWyj6R7ccCBS8R
OH04uBpABwcoO4VW9NP7zioJnp/F+EqbJNGO5haNLaAZkReFzNFO5ESCRxkr18hM8bmVIw4jeXls
5Mg6DkYFJ68r5QBbjYhHYriUEqChdZ8kfoMTIVgb0QPAii0dU7cgdvC+xOnaMAdPt9pDJcqEDQ8k
bnRLfZCs/kUz1x007Ou5WSCM50LuFmIF4ERUuZlgqnTqBj9WTiSM3EEls6zsdZGtPdHr722YE5Zk
GLnHldR6o0iTbLeC9ZgmXXNF/yodq9TCoEtmEkGVOwVgqNOs8lvVzbPbzgksw7J+0yWhsYcsqoFy
DG4thMEQF6MHSQvqPBMA5tlB7b+KlfwytmnmEgPbHSDLYA7KfcLtvb5p9zkXKa4CdSzEw+PWRfdi
pElCtWl1sGi7IP1ylP2FLwhC44hEIRCAKD7OYRww6cNrqOfFibEh2nEf1zueBp/XaGExEgrk+vNo
G2K+M8z5K9HutV0lInEyeGSwFpio3tRjKJX4lITJOOp6jslowpl2sXb6vTECnelzDachuSv7kN+a
VIgxxoKLFovCnPgVyfRrKLOpFks0l6uk3zVFeBv2BgFeLVwYKC3ISWCAGkQFa68F6oBSazyl6p6K
ydyXaeOvpQpsNpdu4RP4dd5fhmXnm1FyFEzxRjJ6PGCy5aUD3DGtbPG7V+W+XONdPXDWEsJjGoqx
XXfqSyU3+4FcdkMW3ua+dFqpn/dGnzbPhRVb7qilVwakIbspZwnURy87y9geimrmnaz21Mlez6Ny
Qgds00soQCN3UnTYuJv/U7gR19qLIwKGyy2VC19CH97p2UgnK/OtQLl6RqWwQke5Yut6GmRTMbkq
PboHAtISdeAkIrysUbnRiHZIM/MB88DopvkPXc19IyqfuIB5COXwMOSwz8JifkPm+11c24u+CB8w
pJWXJs5Ku5fHyJ7j6H5OrZtaUcAVN18Tw/gx812Y85+6OWrtdewD+OiF28wcOSorg9AGU2+lM/V5
KTtZykho+g7Cz9i7utmVXhN2ft/HHuBO3jlLYlhVR7DbkNdIOOkytb0QgTFg59QOY4KBIms7Ebk6
NzE6FIxmNI9tzmWYiVh/HJ6LMX0xDeULSQqGG6ct27XlaVTiIMJZ76YKNwxjhAkkmb+2reHpJZkT
iSKj/JaGq7DqnUaTsFvURzIVdlGDzs+Qo52kdiqIMWI6leItrn9wm+ArUsQVYON2aKqHEOyIEqvu
tspJq3GAg7wzGiMgUedKiNic9kXp4853lPYnayzG1s5+cpjMoB7CixI6Xml8twrWDI0tqTysL5Fa
EG0G4Tbq229NUXoFeQ8vTBK7vh1wlKjalRop0zYNb/EquemxC56vVtOobJX347Sx7AxSugMu5cuG
cT+CDWF9I/uInw8qe2S2WdwZ6EBDPmwxFm6tqgTcxF+GrgUEo+8SEY0qUBOMdODD5moFhrIBpOTK
mQTtCkjsUy3NT3HVfjGWBk36Yh4UE+V7s2oXFTe3u6zUHutFOMRl5kSafFSS/Gis1Y91TQhnkW6l
QfgilGlnk0FCTvYYGvhwJF+zQne2YiJ66l1VLLu5FL1UbHfojnxNyu40ZTiKkRFMZfVgpMu1vqG6
gCgEhWI8NAqsFjnSZq9pBzcTm31i6KzQylC7+aLWrpy1l0sX38npciG0BNbpDeeGsPfntAnKrgB2
AI5bzHAhlCy5/UUbvqxy+yyFq1+JwoUw5H5v9h7BtU/oHdhSdst0HEusOQ0o612iaHu8D/wd/qel
XpxGApCyCHSshEg/teme1EjSHVUdqVcNCRPsKl2IdQXNA9NhBrZqMCMODiHyUpidizXdJOTGhNX4
taaL+J2qJjvekQpFY40XTIcJlkzJrI/Ms86UqU9tHXcgees7bmnAqYKxmDBTpeGbYK17sWM3ZAIA
qrv1NQmbp2kVg85cAX8IuUNNOcbfUr7hp1jdVJws18gsr1O6R2lp3nRl8dNUmlklgQSRWnI0FFIz
gUxcVlX+0PYSYQx4ltPUQqITPwzCtE+K9kfDqSrDfDxtLi/dSAqInxrWhvBKE6TLRCq8FTaSAUlp
WKuNdaWR6KOMrmEVrx3IX5tc58rOJPl7U6gZnMCUhPWY+cMyuZzOpV3XybdCbhxFAI7HUVTu01SE
slrIjrC2t2uifGsG3GLMTG6SKfDHSpySRF/beZe+LrV6oHq+kyJQxlVW30bNGgiEmKoGXvDUdHXJ
eE9DzONxOWPCGqErWUvoSw3ktLYkptjaiBgzq1uhgUAsTZYnjDW3eROlu1YkqlDAzAjEDwZH/dYx
z8ZttosjwFjwdBxt0Zwlod5trrpbqMK7qEXvqVDeKdYczGuxy/URU78ZOroRgkJUoeylk7ekulfU
gifMsJnYh3bw6oZrGDWLC+3UUZZlT8zytSolq6/UEyC/StvpHPXcGIas0oKASWLxWkk10AVCt0Ni
9hpbDdtBa2JITOwoRDF2BWEJeuyQbm80R+yA8tFMpUe10XS7HdObUhN/aFgVPcJRd5kR+SWU1DxW
4sepzlZ3SBFxYuB4rGrdCzNhl3bh91rpRrhUMnjLFfrNnA9801LOPTHDb2fE6w7M/MpJQn2ucmG/
tjiWJh1LRBWVO3UAVbiMpcP6KTlDM9xifr5VIc0zZB/YrdxhB3lTE/lNaQvsBIVyCW/kEBfxo4J3
xVXEQd1HmoK7Nc1hvDLh9PhaNk8H5trI8KRl2ANz3OnLshut+k42m0CIm2M9Vbtez3sWMr47/CcP
T1XkLwrOLj2/KzN1COQiU96Ygq6nRaXUMZI0r8LIHKlxOBpeFTfXEZUm5ncz1TiLFPs5QZTUp0A9
a6h93RJ7ScoEFDems+S1k1RaYs+FchVX/YOcdM9yK913q/zC5QLY7TFKbCPCA1tkFxRxPbNO7lpR
XC757ShY1fgOETlAB/bKTqUIwajPyL3Sjp1Ku7joCYVgJpK4nacUHpr4tpDrdCwIvnTlMMfY2gtv
S73Wdp+kP7AlceyQg7HJnyV9Il+nd9NWw2HNZlCanGHRdgtHIJZu41ZuRVKNKiITcg8KEyabyjeW
h6YpYVs9qvD0RnHxSvPrusAShEVhU8eBHdvvjLJ1VJGEJK3Ea7QdQ+WDWFM87Tp0shE/HfRiEuur
Wy+3kapc58U3sdXAq1k5jKT7Tr/Vhwu1K4OSv6QjlR4KZ150ly7jKcLiCgNbkfxBr1+H6tVS9vI0
HwgBdLCkOMaKuV0uPRmzsasNj323Pg1VIFOEqNqbuaHYHnazs8Q/RqmGE6Y/jqTEhXMPGHVLu3CH
8cWsuDnV2VZh5gmnx3VJ9wLLUBNOfj5Juyi0blZmtHkBBsDOpn412AGX1gtqJ7tiT93ld5xd3UG9
yVbNjbJvxax60kBasso0UZZ2VMlebIZ+y7qW9JztoO5K5vQimzPUOU4jS6vetsaW92k9yhs6p5bY
uJqLvxqiNxLHVZtXS6nDPcSyMZqLYy7gTMkHQH1Rg2eesLYC4ZKOSp91V2YZQgV4gwNB7OWGmyK2
m+3s2JFbtXBlO8IiwQg7PUzxTcWHS+fXqPLLIn6oF8jVTbHPk4VC2lWHrRIzmasMhq3RgcxOf2yb
71WfOevoi9CGn7p+CNpGcJep93IuiJuSytOlLLzK05FoBd+U92bTOBGgO/NLKexHnP9qeJ2YXzir
JtFo10t8MxPWZTdtTNWhsMV5mG77FF35lHfmU6loOCD1vHvWjOqhXUVKhKIQX2uQNcQxultlo3fS
ropu0ni8LheOwilGciLr/UJsrs3RK+v5Jh4mJB2K+oO7m5sahpwFozSaGqcjTy3u2B9hGB6UQDfW
O1G8iJc3EN/s97tgnGUXrB1FlzmA48hC/NUsvmKV5PuYnoz+RcDGzKbLNlTRHar0Br/gzTBfFRCl
OEA/Z3npwxN20gwaHeysjnrIZB6gEb4p6oadA3dhGE/JSD8wjPbRMuPnRCd/TgTSq39p9NVZ5OJq
DeO7yGyPZLJB8RCfUnG5nVb9fZTD6zEVvGTFOrvK8eQ2inRliIOfKxKgixGUeRM/l91CThqiGjK3
mh8gUq4U9RiVi91FLEPQSMgy2Gy4ILYZJVPBpCs5bbEEVYz/btil1nDRaeWhW/Jva8pM1uXxt5ny
Tb9SRWq+R+ILPoggssYHjRqcFhPboAVmv6p2DFiAV0NdOHOAps59894rrQuYGAyecWTKdRQpGY5W
qXvc+LiQ55xZnxyrg1ylzBdY40eKFQRaZqVXrxlTQOSPTf09W7Ngrl7CVL0PjekqEyncFMW7TLGp
hV4wm/xMlboeyEPpHmOvnUZ496B13hhJ9rBI0z3KWnJvEUuX0mNrlbgH+2czR5c5W4ysEIJsYS7P
3ZJcLxHEy4aXmeWQfdPuiwbP1Nbl6JswVD96psOhm66w8q/kQqevfLU3bWQLwcrQKt0NsMbv5bRO
9jiPlG2F2TakKWN7H+17CMH2MGCBF8xvcvpDlUlSXITHrCwaMquo3MS9zpGTfbrEn2HZbZ/K6UUa
3hVCjzn1xzeKFr5YUMEpMD5yKraVVLopsZhPkE4H4ZLq8jsV1utRup7mH4SnHOOse1QoMRjSl0qe
niAD4Rg3fsTtj2V+GuY5sdsluZ1bCfQKs6Ucv8cZRVlrlIEAyplT5A+zdaeXyys4lQiPrHY9SMar
VHxXlvpBH3XIrD21b2GWiHaoc6A8z2ZrMQ8P+h25D9eNZf2wzJvMlN+ikFTtmegIzGAEpEM7LmsO
UQO1YVlebLNv70uxuVIS/Lf6EGg9f9IS1B9pX98wgC6AYDhq/i5lOE/1sn5MB062QwUCgn+xdOnD
2pX3lgDKfFjuDGpTIttp1awpFRiUBA0rupfpKCQRQpVnc9qHwmGyWtIq4CaOGFma+tCl6YWcjW+y
yQkMR3YNR7qllko91biqqdwlAxh/Ih5UsreTtXpZK7NkBMecYwoUXYN53eQt5NHZQVIX2Uoe3ora
/E2M2ZSPa3hdCteQjB1pXINYQn2iQ33qVuCPwnWyxg9g99+AFIMXkHEa960r6NYDyr+7Om6//1/S
zmPJbWRbuy/0IwLeTAlDFlle5aQJQhbeezz9XVDHOc2CeAv93x71QC1tZiJzZ+Y260v9lCU+RK5c
IVu3TN78ksvmAVkMKBxSf6jU7AH1SP52G/0qO+3IhaKAps17n1gie0SVf8S+9kgL/pOk3TfZL5LJ
Dnq5YokrRJNzZ5ahtpMmiJsFIWbVfKEmyOCSktNxz7WhoLpzqnf0k7OuEbxMTBD7S0ZhAN8Q0soY
JpldBwgIaPGL76OVsqAjpPrzFI3OOFk/za72GkW+k7Vsj5Kry4VkP+HK8qh1ylDyklJ6DWVpD3yX
Bc/FRCdC2edXKZGfOs7tFLIyTBdXTsKfhaDKyK9MBMEJ90reLJXELWXeFL3S20HYfJ17/5veyF8I
Fu7p0ErsNBs96smObToEPGQ5H4cUuiQUozSMJs/Qam6r4X0bw0z080neR5rl5VG/N6zQa0QZGvPI
xbQIPHPQPeREjpAg74pZ27VzdWPGsVejJVnOk4PG1v1Yag9VbUFqCEVPikkEQKmXVfUZ1tLEaZ1A
W7HCG1Po7zs9v1LAiFZh/RS28WeBu90OqjwQyiB05hSOQalLp7SIj7MyPPTTeCwzGqa5eX0WVLr+
NT6L2Opg9edrevBO2L0tKoCHoyk8p+Cead7m2kq6bxxfgiJJPkmRnBxrK7uVmoBTT2gROo09JTNv
hbg6csAcEIo9pk3ikC1/KJa/W7Xc/KpQ+w7dh1hI3T4kPWDanYrssq6BpWxlr+wUT0RxfhDpFM4p
zlYEO5oDT+/iu7BIvg9Z+zZJoKDagCxAq9DeG6Lze2Vwz/Er66DNwZWfAfYRzbt2mJ702q/2I1Am
aruuW1NlkYcEAuY9yLoBKJl0mBJyDYbBslW8fKnHU9plfzFiwxVrMofEHvSpEOxcL71SQYcDFYNf
hTI9mGXaIIlCijMFa1SKRmkTK/XIhe3FASxJWD0VZfGjz/sjTMTKVQ1ICXE+jrYS4IQkXbgBsflN
GILWgYJH3YLSf9HrmoIQ4aUsOQ7LcLibxQj5jeBnYzZeQR4L5csmg3eRYwl1I4TjWtkxi77eaYRG
d4aCVHSZRIE7DtxQeIXdIyE5cJuLoYMor3ORCNA0SHjFUnTUKV4YgDBL+fipqiqA111zUKP+up/B
Nvq9RQ+Opn2nOXdwSHYcRG3+HiioB1RJdMrgTGcp78KhvGub2Kn84nFopru4aRS3sJbTuS13VskB
npIFIk7Q8KiBhiSMKu1OYYi4hOxbzpjPnxD56gikos5sxeZTq0Djr4pc2MUhTBZZgqIsAa6mTeoB
OIXolmV5Lw8agjNI6F4t1LySQJNogtRq8mkvIES2DyTppo0tUhshsVJLod6yKzxhCUvLEaIrvlnZ
PDDdrOkGEnijjUfZS2azr7KhA7uSSTaAsNMsyY6WVvdhoSEeEVXIH0wtQLJ8/pV1yLkuYilm+iNb
SB46LIVAUW5zYZr3Re1T0pMBjYp0ohqyKld3eVjxgvKRuiVg30zqU8NfDWByUbnGapZeh8F/MMUe
/aMxrz1Yd6fGmOBwwMGhlZiQZEriqFC59xGJh42GgzP66CeduS7gqnQ36v3b2MELbLmiNz5nU5eQ
KYFChsyYy9y5pqLfSgmCvZJK3ELJjTtq9Z0mNF70eDwG5N9x9PCHMwXKGUv98ySCdee1eq+YQvc8
xCQuEmPRReaKjjYvD+Y8Ku/0qA8fhbbm0R9kPAmUeolfKxoMh2DOb02kfk/DrO2tYBr3cZQ4XE53
EAwVZJniUxPxziRHEDvUDcC0Ik5kD+FsPcBb2KcCcm8VkTMJsDI4NOQPZCdpLM6QqF/Kah8idTBe
2oYdrc1W7glx8Zz5db4vJQ2S0dAXez+ubwYeeXVIPGNAb9hAU7Q1f05iQdon/NYGws+EWHXSTq42
VIRwDAekESW8oZfo0XcJiK1UgLRWQw5JubuSYIznirKnIBiUx9i7LTxvMtQhoHe0SaDoPgFuPY0y
ZdQxj0xlclu0Yp0QOESTiqWt9pZsy9TZDBUZoiBRn+EnPlYxmSwNqo0hpeRjpFK2y4FUZ5r048+u
D6fvvUr6qLH4vD04G5eMlONblbprAMLoYv2UC+xE5JRtcSIQoEufssw4mGp9ZcGdnHQ/4y3cg8ox
Xvk690Ls/9BgeeziaE6uQs2IuZCLz7EhWl4azTd5NJe3U8QzxgyonbYy5D9iCjCAKMpvCHqAgwkz
/7MvKF6KYvNVIuUILssGYXP5UR9h4MmoFkFqDDTr1vQF87WJRK59vlz2lBGWjfJUoxHQZ5TXIqVH
1Uqv3SrZLNlz0vmePoe/2MOii2gyII041/eD0MRkbQP5YUYp7liTQMilwpGmsXSqNHlS/Ehw0rKw
ZQTldyGdJKNgXC9I4ojXnU327nPYRCCblTncBQo0sbBkSfp6SvBwInE9KuWNBtnpSs6B+pJNmKPS
lcvyoASK3+8akVA7lVivaVK9RVKrLEkUrvUa6G0zuR195VtIEZUXASjfpWV3rRMDyg2F9DrfUZnG
G+72BAFq0g/54zQWD0bRRc4gkzhC66y+CRAFOUIiup+4te2rgTfvkA9XGfIPzuR3h07nEQpF6zH2
0WfJQxRCx964Ma3pZu6EH0BVjgpfYuFa0YEBjaL0aWCtm8dah9YSpuVdhEw0FerQNGsFIaOAK/uA
JB9emo6gLk+vxRZ8E5JEV7UQ4anRvwooJ+bbVJo7ayBNxAAWdTaKr0XLlOBaRKeVWJJCTvhOTYmQ
xDA7yZP1ZMPasrV5Akps9/abBorKDqgU+BaK3XcxRGS8M4bvfd1z0U70k2nEXzNw3WIdnFicV1UU
vJVCeBNnw3URdrDnstE155BDN2wLN9UQsTG1K1NvEJXqwitadymeRGHeHwyUXETyR4N0TXBuvm0J
Atptm8LpUsEJyySZRyoudiWpi9e5HUZXSs3TONTHrsrfIoPCI0eSdZ/kXpHDyWq6V6mqPPKgxY9Y
4KYGCeQOLo2lccQAM6GM5BDX/oJJ5ZZNzJ6IQOTTligUV6JYE3VTZum+T8LU1RsqNmCajfval1G2
0VKna2tY56KtyGNAxq7pXAvZCDubknKPmC1xPhjj45thhOg3GjOgmdJSbdEMb0azBfqVAqMKIpjr
+CHUMOrSHslLUo4AaCmvRldua6COXLckgRx+X+0lbgW9UINwVq8kHK7bT+pr3SfXSgyAICUyxzjc
QmT9JaV4G3ahCPG0fiAufCpU3hJiklOlysUjF/r0KZX8B73VroXW/xSPwxuO0h4RBj/4IWxYjSRq
EoYH6GgKDDcCxEgCjU4pk1MIQus5FRE0UgOiqoaORg95FfRwpLy77+bgNpzr6lhxqwsmXtegrx5j
Aif8K8dCkl+lUTqarUwqHV6u08cZZ7vUENoS/c+wJF7qqilsqKnPUPAoQImDU2Sg7GoSGYXXc0h6
GaHd2c3V6lDFyDkR2pUEwUUUD/9ZNDSeJ4FkW2Zfvw6tcDTj1EKQXbruESvj7QkmT6mHK6kjFJe1
4pFihruhoiIpUCivMlWMx5XYOdlo1CxXBjCZ6udWUJhFFKH2RhmN14IUvpKacnmwsh0sCPfA8QDm
IfiDEhqyByMhoJwarjxHq9pOKrm9DahC2WeaDjUhELlUIv5R2YrRdo5QotwRzMYbhN58L0Z6d0xG
mS6TlFeHHxNXSqavUjdeZ1l/DLLgi0AGBZi83VDRI1FeOnTXfS/ehMGjEk4nUXoCXbgbzPKL0Fuv
c2TySGm157qYHyyrv2mr9lTyCBXKhyiaqMbQ3iC+fuekP8D989TwTRJM6PC1N/CZj8jLObklXg+6
4ZXcpHptckWgaOlwjVSy3VDUYk7DwadUhOIt4aWTQ5jEoxPP6XVKmDi3zLs5k++sikeL0smTgxjF
TSt+L9Uk3nXRpwJ+GJdKLkr0ECMqUztmaeATfll8ePL8qquaMMqolAg7mETl4AiyCNCV9GLo783y
paoDpxFKJ+cpP/GMl1SEjmvzEDW0zFGHZhKgjInoHyxaLHaBaTauuOC2it76OZqICmYJxaRSfDLq
zI1kxKokKXUzqo+AQ1ekqntvrkjtWWIU33JMELJ866RaRpOFFGOWvilhiBMUArvwKbVKfnTxm0EW
Lb9VZ0rpYnN6IQ5GWfnO4gLES9qWYaztJIMGpJ7G/dGiwIjwp/UWqS8E6W5nJTumAIorU7B9o3/J
m2hwK8SqdrL5wmmwV+MkgcpVXlVNsqubKSP08Aq9+IfuS1eBgt6gmaDhkbtiwL9kQEQTG9GTJfIn
ln4sCuW2SAECatJj3VPiYWUHKzV+Ftp3AYcUlxLejQtn49u5v6ek1JmNMfWqcfqaCsZj5SPJMw7P
XeqTg6QKTgruzAKAcUpqOI8fzTiYT51Sp0hWEKqIKmG+EUpLv5nEaq/J0XcKCH6OmlQ7c0R2Yigz
dZdowrU5GD8APEt2y6wfZspBjIDWq1ocqhM8R9NLIUd6vUFktanFL9Lc3BWRzy1emimXKQVSiBC7
QkKDtihQbzEnPhogtcI+IfSvNdEXQJzXFFi6DdpWhPEaN/TJQY/D+FBlE8nD7ElvR+ilzaOMYhMV
UNW12lW1HUiK05lqiG5j4RBJxRGnw21jjHeEHrnjJtY1R2pNS7T5Ck7RTc3+c5nrh0mmtChIBnFX
jG10Lxap/iS3wfCVItn+kx4OL0VIQCXSdAoPKdNDmqrtSGhxFy+zlqdESVa5m9tdY2as8pydXrdk
DPpH9OmQb5oHyP/dfdRyFVpCArOWfyL9S/xaGiioEXhX7vKgV380xUOHXlyjQQqdkLpW8/YtV1tP
iytnLNS9VqvDq6q3xfcsIBiSV7DpcvrjrLkVTIJQo3msNQhyYtTfhtT9ktHQj8qIl0caWSb0hAuT
WZBsAbEuCcFbGol5fGdfJCmxndCKP6fZUB9CK2uuFbmQbSrJrhEyfInDKTpFFtfvPIsXFRteZF0D
yzfNDmqhywSUZWsvo5frEFoinavVAok7QNO+QmHFAA3eJzUUGp+I8iF4nVSJF8XaF10kDxlEWuQa
gUyhBdxdnq+ZStiB5EFIGUeyE41JQSIvb24lLriHHD0vsgOqjtMyRuKiZkVhVC4k3iT32g3xJR4s
kc6tkBpXcrzTfSdCVdXGUyq0n6jUu01abmRm038V/Sa66VCSmX2qRGA4fpKFcrpDUUe8m3NKcyLF
oIiLSlKnkzp3koPXAeS3n7UebvEHsa1FWLB/CSwSf0H8vZBSFD9TrmwDRaa7Xp++oB0IpkfOSfAL
YQ6Xj/x/1pkPFANaRFK5XqjjiPajeh3PgydHUeapukGFNBxyqjYzSggF3aUI26mt6EeaBqMjirFl
CxEB1lqFziqWJc+6uKPNLKqfZDF96K3+a6BGbkn7pyFDk5RTX3SHOaDBNsPbmlr31Pchw+uD2kEt
BWFGleYjyb/SEKrwikwLvICNc22G0ddIICSvCYHhSZG2vKd9CkybTrf7MX0W8+lbMxi3wI++FaXV
E+BRadrt2Nh9JoMMRQVlR0/ckupvjX3dGAsjPl6ehJwWVHG9ihmncyHWX8IxfO5izFshGbt8QDRK
F3u6dYbkodNKnklUN++oJu+p7FO+mjlxLYIMiOnot2bTPsi5UN3QHWPZbU0MUqz0r/zPX6kS/hJ3
4nMzquoh1sxTX9afUsK5diFzhdbM6US98BXV9CdlKK6yLrtW8uhaTZt+iYxU7iwViTv3ZGLqRruR
LH+BekaIuQSxDeSMRFidI687EhKRtM9jWz6NqviLst6W/lvAGWX7A857UZ6yvsml2LFo4LEe+Efn
QbPJ4msJ4gkK2pPFbVuAWQweRYHcEtEVrliG+DMdfbkJ7f+X+lIqdjEirIg/5PeaOj2S1/8ilpQL
qYr+NCpGeZcI1QOttC/c2kQ3k6nDzmAMkVdMTXLiNBIg7hReF5lwUpCv2ckzkf9MsW7GSXICoVwS
MvTUmZblRGV736B6tStJe+I8u29iigpqFDR40DL+NqJ5x/xSkhFJx7AYI5tKgR9NiMqT2LSI/JL4
sgOjHj4bfl6W5MvLoIAU2OHcPm4I+aM/EQGMhTxAdIHWWwDFq962uKWSFOVw2Wk9dd9fw8LaV/ts
j76wS/uQ7FHa4ogH68rZ6saX1t1uvy1TXAFDjQSbvG6D7sxqLsPJAscIf6B6hLr1LXTqAxV8O2oV
XDatHR+Fe/JeG+2z627WteFVPxGv986oF8OdBoOVolSEljdmdd2y9JeJBbyFvrWorZVwmp7qhF5k
Vk/LpOp2tfevXONmdBXwUKGLfPBGY88f4IG1xVXHDUfMiPpWINOwlD1Wx4WlAIP0icuaG2wCWi7O
IPw0GSIVwuLrvlIahWPKZ6hzpKmOZDTNDM8bE7huafs9nDMLq74yKrrFrKYu4DePRf3a7c17/Yf4
iXiwdpTc2BXo3Q735dusbGyILcPLn581ZEkljRJFhuFSSA+CIlNVS+l+XIQhylkkK9CU/XioF7fB
2UhXGzAvNYRFZubSSh+y4DPFpnYzlsgTUtfwOSNc+rG5rU+3apOqjDpOu4LxGW3lUa/roFj5sQV5
YwrNVYs/oWllnPvFxN3CawivSiQsQYmZR3AR4648KfvmOrP/alefj/KVdESmEmjbTFPOZi/axoDN
1W6fArGjOIT5LXiQzNX9Erv8eMCX997fn9CU368ZIZFRLOgwkTeHAri7L4mOmKEmQU240NF6dKtS
miYT0B+jX2jLbuz9i87mzPyqqS8NWqNpB8x3MXEz4KH7eUANQEqLf2lomeqzvZHQN1LMFR82Motw
lyATEfv6IShC519O6MqZSaE1hHq4bMK3yQ4O3d53wKB/Ur12bznF4WNr8rICzntYV77GXPmaSSvQ
si6Zv/iKR4BDWtGl9IvquAMnId3X8Ut9orC8cyRXIfJ5JZ+2WqAXC+tfIKMCqyzYTVlXV2u0GX1f
6XKOiyicj6W+b8KX5TXezfLWUr20G84trZbqpDZCUsSx7PhEznalF4C8pE/ZQcHZLpz+ZhuxdMm/
nVtcrc4BJKUMOV/mEfsUjo0jAXuKgI+kAT1c7SHM2v3H3/PiZHLyctWHe2Aoq1XKY1tHA6hGVUk/
xT7grv6hD6BiCI8f27l4dQI/QNM+OEhVNVeeW5JNMmxdyUUFSipda2hKIT5YX0eHHGQq/W8O0tr6
m4Eo+07eRc4WleOPLttl4Z7/gJUvJ/RiBXla8IB0tbf5WnUru7AtV/+EJqfbP2NxY2Ne8jRcEmnC
1mVLAjD93gHkLeVuocW3LCekhN+U8n5UXz+e1Ytfj7oeQ6ThW6Gj/L0JughTczYxIYRfiW7dajTZ
ppbh0NO7wcj5jZr5Y9edmVqNhmbVbpqX0UjNkBOUUPrKQS5Wo47Xn6hvzWTejo11H6jp+N2MzGyf
zqn4OoVx6U2NZn5Bxh0lGCIdPMchyFE2kOA1lLACfJgdZy0+SuTL0409/Pti/MfvRmYRpDrtwbiL
91M0knRK9FCBhJQ0nWfSl4PXBwL0kAb98DwquVQSdJ6hr6L46wnUID0Gg5h5Q68itkWdvN12lXoi
JEMZt9VVbjMH9Ay1hBuDTJSftQJtlUmo6dXVc5aUNUWOUASS0xcUUYxSHR8kiwY42aB2qElS9acQ
B0RjdaPSNsb6By7o9xI3dckCXwvc0VrdJTJox3oYqItvFt5yqIqke2zFppfC2wKjXTzGudBq4oLh
UJDoez+vDUhZw4o7CUBEcmt442G5QjfXgf1POtb/YLP8HhnENwV6AmiYtR5oplWEoxGoYGRjcm3y
MDzMB7h7V4r/SbH/Eexu2Tt/LJwzk6tjBh4UKikzJufv/r6/o9F5h49CDNOmPGUTNHfJWSjAXI1l
kYo88N5PZ9FHDVoEEspcxndBP4rRozI+/P87i3MTq51QBQFlQRLp7oEwmzlxT6c/UUEbLB2al49N
rUn+4vK9zm2tVoeIDtlSI7GsjvSKoucrdEUdmrQ/GxBqR1ez9UN4DDd81MU1CZTdZBA8IzV9ZdWo
KHEL0Y7mFh3eLxhMqpLvJHthuwXe1kXyfxnj39YW53x+waNCU/HZHhT/UJRJn8peHsgEV0H0uVOk
b2U2HOlQPoSh+kWy6nudDCv57BLBXXGf0hxH/T7t//4We/nSumUJaVQuiHS8qqtJUPM6bcXclyA2
Da4AEH/ZKJCy96ZX3oQb14c/0Gm/P/SZtdUkqPJMDfJ/rKngVRPXjO9Nh9v7Lw1fkBaPqb2Fxb/o
Ds7HuDyqzqZ+mv9jtfuNuaNbyBnBjmj7+FDut9Gfl45ZIGwW0SjYl6q4GmQi4fLngDsv+VkiLHmN
3BjAfLCPZA/VoHn7ePescSp/zamhyprFPclYU7DITVPwiCfE2UUHWALAcKim23zr/S/f7j924G29
n8Wgj1QBCbElpjS5FCYnh1ZxUihU6m5pD6dIwbZe/gHP8vIK/dvuyrPKU9EkdBzj61CJSIOX3OsP
iKm7Fphu8Z8ANLcMLn9+tlxaQ4z7ScLggqRSqYDx6CK0JXu87b9s3+EvHsMKKJy/vh9Jyvfm0CeT
5nwJUsRX7ZX1bQEwLvDxGlubcONlrtan1LmtlVPv9I602xKBWeZyUI9/zeVMN8nxH6yYixtBEZcr
hiwb0hptZ6RxSSETcbPuaOLUq8fyeiZoAQ11X/6aOlvYU19x12xIblw8G8+srsYIs4X6uTDk6RD4
tl8gwxkf5HzjYftbp+GPmVyeQPQgL2/L1VeLuwHwnCpA8rXlY3Aw95ML0GUfuJaL5J8bP7Z2yxfc
eiX8Jml9ZHc1ur6ibIJcjwTUiPL3E5Jt4EFlsMlb7+aLbuVsgKuDoQmpuBE7BpiyLBcwG30w/8St
XF4kf0/kyluOKUJ4Fu17jrhHofloHnnCAtgSbPJjDqexY77+g2m8uMfPRrc6EhCBmqmNZnSNy7GX
2ZBdfr8qRW+27H+wFS7a05C6MQxdo9F65cRStojG3UBypKgChSJcC3nr+oJ0FcXR11yNEZU3d4pZ
vyY5zjuNDro1bJwTy5D+WDlnP2Hl1qpKjWYqBTmW9OYlbsynYFaOSRfvlUy/VcstUZU/1w/IeO4U
9HqIRLPXF4sCsTA1Sa3ZycKHEBHQHilMS/omFfe6+RjRjMbysj8+CS+kPRab7EdNJojNqnnvSjV5
UCOtpgl6AaDybW09drJnieol89p6qBGPmU7NQfBM80kxrjcfOX96Hsyj10TSBRVyXjnvzRtmH45a
I8xO7wWH/g7tPqqf0t3CeZ4OoIp+xfv8ZtPqn0vrnVVtdS43iP1pJTVNDFryVBs8SLYDYmCrXuY1
7W7T3vLvvV9Hiz1iPwoa68jerjyfhGhlVvPWwTGM17lnwpidbSoWvS2C98UVxOdk8yMPomprD4Qc
uwqCeXaMzjhIVGbs6oS6G1lpNWr2JYBBFs1jYUlRYVPkG6mDC5dGhnlmfeWXRHKeTTsGIq8DWou9
1AsdCiOvR3t2271xL3gfr92twa4cUlurYk7pC2UKe1gw0HSVvbD/BxI9f3qBZVg4IfaHyoV/NSyj
r6QJ9AScgAf/hk4q1W7viUPcUJAn36cv6Vf/jebzk/koXH88wIub48zwaoA0TFRqKWJ4BIysm8QZ
RqLqUu98bObCq+79AFeRQ4MCzZZABJgLp/+t5lItMjKNU13pJxoONrmsF7ff2bjWmx4JOjVMVLrs
f02uAc8w+lk5Gjrb3iKmkH3bGN6fN7h3w1uTNls4LFmrMDzgKgg6NbviWXNFT8HDVBsXqQtP1ve2
VodWotNoIhbYQrf7RUN4A8jtfX1ovMGjZufY78Njulc2Uz6LA/nDwfw9o7+/8Nn9e6SBx0dOAG7F
VTYSnBTYfg08xc6jQulQc7PKn7fuVRdXp6KSphehtBL5fe+6kVHPmsaUZsfq4e1ZTz2Sj8iQ7Ta+
3qWhcf+WLRUOLDfH1WLhoR+XFfLdXDskL7QzcsmhA2DH+f0Fv23d4S46sTN763ShoUUJNXz5EuKY
C2TYdwsFdhEhiDVvcuiPudqayItn8LnJ1aIZCxgfhsIQB1v5Hv4or3ksutFRuG1Pvje8hY/W0Tyk
D8GnauNKfsmznRteNurZssnRcJqGPJMcTfum9nd1/jmQDx3dS9Sk2Rvfcbllr5foua3VcmkKPYkj
k0Gi4O1U49fqGBwNF7jZbAPHobsVRZGtg3fL5urmP/WlrMFh4ArZlCUVYP1DKoCg+nhki3f8Y2Ck
BriziTzarJWX1vJWoOeHSWwCfUFzgE01eCZSi9yDu9gV8UTzsBFsnA0XnTb3xP+aXTntKg4VOZsx
23uU3p+WN3ByzfkH0Tffb76CL232c2urXWgZnUyRNtbSN/mhvFIcbonQxXb07i5A5sWXsvXHzx9P
7WWrqgSan+QLVTnv1ye9SLRLB4T6qU8d76moQ+AnSsa7Zqi3ChEuxGosLt2qSlSBkB79xu9tCSJF
/WaLLRo3/L1uW2CszJzeVx45+S9jn7vA0xwx7A6Rt3UiXhznme3Vt0ToxVLnLiR8osBpohzTqWS/
g1O09QZXLlvieihK9ESI61KZKJfrIZISyRH6NneGwu+9KaTfAvdbu12b5wdFiaoDQFfh2NbhcILW
mYM7tMqbSdXKk+RHSyszDah50kT7NCgruxXCDohDRydZh8Y9bYv06jdwXg0qMCmLm/R9YCz/aGmi
r6I1/XWNuvD1bLbNdaQmw5XQw6WZ47z1/M4A80RfGWCNRVySQpf7j5fUhdgR31lD4A19N67iv//8
zOdl0jBYchxJTlItV31rPjQknqxeoUhZ2BdLsXg2J4Odtq0z19G1CeRswxde9BhnP2G1rK0Y9fS+
4XNT/q56AI3ak0yx4HPW6/5VCMzpqFDfemjFsTxsjP7iaXpmeu2FBxpb4uqvVT65uh0o+ssSrOu+
U/JLmb/+8g8iBxeNInlGyoBULZV977dWVap5qPmK+Nv1cwGDQA4XhyDosqvKm61T7aLXtyx1EWGj
S3mdCDfSSuVVCd5RlULgUa2bSaH78Tz+vtysnT5hamQiCGfxn9U89jSSR1PKkJZn8yKAGHyh/X1H
j8AeRtCDQv3C8oKFTnijPLGivOBu63C76LFIZkmWQhhkcY/vp5WeKCPr5onODLd6qcL+p4rWZXwH
GmfRBwuLX4i3u/lmlOvS6j03uxo6fPm6rIwZdHyqVbdtTL8S1b2jF4A+cBWaJeAMNfO9SSjM3pj1
ZUR/zPpyGvAaISwjr06hvmiqoPapkVwkFlQ7d6rnxnRN1VGaU15/MnmQUb3lU94gHppvYnRXaPtG
vcqn4+adbTH1wU/5o1y01iyuq/yU+Kq/UjtnEWj8CypuSfvlF0Se5egPtVedyputYtVLXpyQCUB4
WUH493fJ25kP06qkCwSp5jRWdFotK9tKrjqozx9P90UrJiR9i0XGxXu9bUVapP1gIMzYGGCaMtqq
wSIGzx9bubiczqysXtcNBLDQpzfEqbT4mxagWjyOR6vsDplgPcLFc6ty/PGxyUsOQj0zuTrq5RbE
l2xiMtKfGv+LMm45+IuLg8SSScgAZv/6jKnyUpxni8e6Vj7U2XMat66hVnYkk8Ws6DBJTpAuN56e
yzz9sSDPbK68AZCiYYqTSXJgBcEBfpNpqZekz6oy7T6evS1Dq/0PGS3uIw1DjfBqThm3lPu4ooFZ
Vf5P6+/vWVzd3hs9SQTExym6VXRQVcCv+mGXhP+HO+aSBPzPt1qtcpq26aQJZt4IBFbqrLIr8WfS
6t6/m7TVKs9RjLDmkrFo8y8FrpYqvbTt81xMzsd2Lu+mv0ezWtr0qMtZkS8fB8RS1BaneqZVlEa4
SWl2s+5l9NR/bPGyl/jb4vKLznwRfecCpfOs9VHJHD01oOjTu6psLYatVbdy/VFgqrSYMbBcC0F9
Rjy0PptiszOirZLrDUtrSTDFt5K5W5adAmFuqL+WoM3U9kFTN26iW3ZWr/566BoB3CZOnBbACUyE
1nyrpYNID83HX2j55h94hvUrSvJHPRgGDFXFyfxVgVwCe52nPNe6f7eX1rciCUoaoCimLqW1H+wo
BfmQgqzI/XhAl/33f5fcWjmR7lILEi5mAt4cnW7tUuCFH5vYWNVrxRAhCOaW5ldCMnpzFLTqVCGh
Npbip4/NbH2alVuoYqUo1ZSRTEFrQ24E1P4lSR6j9E7sfn1samu5rTxDGVCfOZvs0wmaak9ZP/jn
HZiAndRf/TtLK4+g0hceNzqWBOt715s7tfiydM+KNPh9bOhirO7Md/9xHxSLiEcq0ydGE5RIP/is
hdn3bqK52DQ9Y5xdFeTd1Jkgnvqv4Yw2ioW8QZVKGzVBG8tlfRvMYZBRs8kPaeli03zdmcU7vxY2
FuXFT0iIiYQZtzFece9dbVv5fiG23FsGE2F74Wee+rvIuCv7h4/n9eJozuysPqCedYIR6tiZ6HOu
0OPoggxqwv9pj52ZWbl0q9ErX0gpcBRmdOj8YFdGKtIOw8aRuDFr62RfG6SqnheMBnASWjMdfhZM
APlbtCc/nreLu/nvAa0z1olYzkZvLJYEDyDxPkMCINNdS4muUtn72NbGN9Lk92uBnty8z2ZszcJR
DSP6G4HLh5n7sZWLnvZsRMp7K82QlvogYyVjT2lzSu9njBrnvzOy/IizGwTd/kMLxYWbK02hLaQP
tdyK0W7N1vLnZyZorFQSJeQpkyovGmTGFqhN/P3jYVy2QU0kcQ6FUrbVXJm8CAthcXtDXQD2eGj1
0jbQcPrYyoVqFota9L/NrGYrs/IoMUrM6FJxUsEI+mLtGYlwE5cRy9r/nPjNPi+NZ6RD/A3jW0Nc
TWNdmqaMMjixs4meVsQAiAvaflm7H4/x8o79e4jLn599Lcg4SiQmmMkW4HEDkweRNR8o6FZvxtZ4
Vg41bjUrUWXm0h++Al20FTZRm2yFLS67hb+Hs3KnCOr0ag1mwYmiGwURkb5r3bb6NiTPTVptOLut
Ea18qtbkQIyghTpZ8Uug612RwF7Q7fXxB7rsFv47onUZPCX3vqVkuIVAz2yl+xEHTx8b2BjGWu9u
hOLawnPCQITOsv4q5dRLjL8+NrKxzKyVC53aIgjHCSMhckGj6IntTZt9SotP/87Myi+MZVe1UY2Z
qZfteXyBgOT06immu/rfGVp5BsHQpRLyGmFlGQYf6hUduDgfEY4RSObHpjaW9Do0hEiSOSjLuaCR
++0Eyi/nl1CdnKh95fnnfWxsazGs3EFD00VRL0ddVPy01EMGXWMrm7ZlYuUIUpFLMbkQ1ltvoErR
OcZUQqGrNr7Q1rStPEEahwCFApZCJPwPadexHDeybL8IETAFt4XtbnbTi5S0QVAO3nt8/TvVmhmC
RdwuPeouZnEZoewsZGVmpTnnWQWcWSsLILUGrsl9R/721BhP0Cd1u+gynGg9gUcQuAGLVFhd+/Uv
vg3m4ZlJqiKYlVyoIQUA04DIA6QhpMQx4djbRYdDx+7fRoSo1sCGQO+QAkSwdhFOWi5ydhsuegOI
YLxBCkZFuaGxoKtuBhXbwMBsD7SbsuRMSfHkMO4AE+GNGQowtU6dHNI+UU6OWf8uqjd/92UYb2Ak
xgLwRMiJAJ8N/iyfVAbYGAqOSV+8OTg2+vdVrM6bRQfuFcTkgAEFwo0FqiYQp/AWEninxviARTWS
sR6pNgA07wUgXajfOhC5Aenn8rHxBDGeAKOZ00DOGW/f2G38HQAgVtA9dDkvkeMJYnyBIAbJ0Brw
1jViqGTmvgRMUWBkOkbKec7xJDGeINLKkGg1LFsAamb2yawkcCGeQjCBXT46jimwc1ZLpciLEsAX
TFPkBuMAnK0T9oY5roAnhXEFQBEqFIPmHl0EWGWK4wRyMVUeOCkOTwzjDoBGZWZNgkOT4KN7sOm0
jYqNyogjhvNtzhWO1fVRejCXLSCdAdoVQNCSlxDI32Nv2MYY/Z1hn7d315LqvO/T89cZUTADFmfe
2TIAcGKt4dgBTyd6tCtJQagrS0A9jwhm5Lo5YgjHRqcwwq29bHBbglTsNStA/QD+s8IY9qQtspCL
HRKe/IuyfDdn1HsAxCrM4Qe+0koQuxwJGMK0mA0IGtT7SQC2mxEBsA20dWLGGevZ2P43sRv7n07v
du/B3yV3cwt8CCO+EbvcHsXKrzv0JQoTqI9or98TrGYsyXKf1v03zZg8wDi9VAARxaw4IMFCwGSP
tQ+63uPYYtdhrB6qvEAl1vj0kdMH66tsmBqGZpgbQpRE6dqKhv6WThMDs2vWHaXuwe7AGwLc/tCv
opiYOQdli+sIXykBBbfVAXEnd3aZAMIoffw7pZioGU65YPTU/YfV9STdK6hdk/pGAePR38lh7oiS
kBSjEtT7z7EbqJEzL9dVQ7HaedUV+i+x1X9Vej07erar21jVma4Ckx85JwGbJ/zlAgpgY/h1WZ+t
zHYthQmb4BMAMFkLfSbtO5lOfdzbU/kkKahoG7zyP88amMg5imGnVAo0qkCZIQJxMQPTKSaHI53j
X3hHx/gXpWyA10VTtSJ4KQbDFcFKKIFF/K+Ojg2bRt3/UzWcU9BKmeh7/1rUz3F4O36kRbz6SGxb
WsQYtKHN+Eh6Bbhz7VoTfxnkKDcPlxXifB92GHnoZZKUE8RkeWGZ0Rd5uo7Ux7GUOF6Z83nY2Nmh
fyYV1CuDjNYqZ1SiktwOwHdyWR2eGMYl1O0MPlGVigFU/lx8G83MEyuNowzv0OivWF/TSpBbRaff
Bny6yLMtoQmBguzLzUdSjrUV0F+ykpTPhhiaNGpmAC6WC/AsNHjz5o/gkOScHMcpnBcCV5LSVsn6
gL4NYhF88nDXqfK91gD3Lz6k8/fLX4l3foxTkMq51HvqgEz1fs6uazlxQuMe6yic20r/nQvu9IzC
stKpbIHD0QT09IhmZYBAnLI7XfHDFtsZ5q4CMM9lvTjWx3aj5Qpc2gDoR/KegoUen6goHtLyI6M+
K5s4ZyUrraTRFAH6Cil5+WMCIlUvy+6oV/vLunDOjm1Ep2k2RLqKb5SYAToxd6r6M5AfElB+KV1n
ie3zZXEck2C70U3dRkaErSfUwE4YFQByyK8JBBsE64qXBdE4cMEm2H70VOdpkxUQpGid2yZgoQJt
Z4z/+mBsQh4HrkfexgfPLBh3IY5x3APwBHkKplNn8DrEBuD/QXxwWTOeGMZXiJluTjV1sSqweHWR
riKK4AG7LIT3nZjcIQwbJQ8K6JJXxNYn0HoB7Locb6P46bIgnjaMj1C0apILBYJSPEwWtXEa0IRU
CUcKTx0ma0jHMNIyGmUrsMXO5rHTJD8pn+vGcC+rQwPPBbNjm85hM8TGANpgjEHEtkRBi5e/U0Vh
3trqBHCuUYAEEVRwaf4Eim6wJVzF8ZfLmnCOTJHfhiQD++d5W0HO1H4W1P2wNP6Yvoh4z12WwzEA
FjAK9MyKqmGzFr0zZCYUAjW5pwycl6Vwwh6L+BXLJvrz9NTABrdEJUCNACIMXNmofpm1D9R2Vo77
PO+/ctxaElUJoaOMQXAbNLeD2KEm8jPmRVeeSvQDrsSEKdhYgcyBSB6iPpHvalBjgC/O6qNvasvb
Sd78SkByN0QDe2WYb34rLJlNvVEptE2h3Arpz1z3SxB6XP5Gm3fnVQYbVqd0bFJACcOxxeqjMAa7
eh4fL4vgqMHGVEABqXW2YISor28Ho7FnsI2BsYvjoTevzkoR5uoAkryV+wlSAPrflKdCAp18eTcZ
H/EEKzHK228C1K7KWEyICfTZIelTLf0SRwls17zWIu/U6IdbWVq/LGmqCZikqYOHXgVreEbwhuC1
ynhS6N9XUpJaw/S+DinS/DxV2Ig2AK4F5qq/swDm1vSgJ4mVFEaWgcBIHr4YqQgwePMvpTDhE4vs
ep4o0IUkslX2X+UpcrLw4e9UYUInqKtbvUugygS8xDAB4wtGglKT1yrnfRfm6gN2QAiKHGK08tvS
RtbY+uBI/bsr8y5uKmU66zOEtMZ1mO8WQIfnEgh8eYPSHGXY6EnyrpKEFnLy8meigHUAmSDROV7m
/Mp9kwUQ5OaAFFAwpE+w2MUcWZTOdRGDE9IBrxk2UcDEC6ZY5/sE9B005u94yzXvN5zfymM95zIt
YajWkEfRr9rr1lIAwGXlWAPsHaSgL7GT+LHH3bd4B6HAiGVSkRRs2X3RQSyF/KluJotC/kS77PD/
h7FkJDEeFfQfei9GkCR/7RzhOz3SyJG/UP1m8LlaHXej5v1MDyOS8a7I4VUtOH9DL76vKNTfocTu
/R+gGdEff8Fa2KfKLIXFhFWzDjtDsWbJ2DJO7fio+tU9yBR97lejX+WSOMbPlhilngdTAGUIuInO
wLnGsY6t2ekAO86V9i5LoccoSbqGkrSBJSHmKsSjKmY1wIycKxTK6aa/XUa/cr92RgcdiMnuTtVP
IdwFrnPZOdKY9E7L/+QqbBNcrdVJaQrI7ZLaa2bQ2kjxz8si3u+Iv9ENpNFvI1bZoPvdTZBBEbam
zjZ+lncGGmApsKFMdwYwvgRMPkycqVgA5p4sNcBLGjJ3IgMdeTYrkE4Xr0A4CfI5O3RBWu0CWrqw
orvA5ei7aTmrM2WuhCjDLY8pJNL7DkqUBAuDo0c8M/wTy3nnqpnTZbKOCSP4fVxDmmqNLmBaHH24
1dIrajsDoP9ndS+SHXgDeU84nlz691UeYspTLPU95OqClzcvSnmbZN85J/kuQ2R0Y7KQcOjMuQTL
OyxH8YbGBS1b+6n2DSd5kuzQbsab/oGMXuVzvyG9b5eshslMlOVfq6E2i5mkEZiixZ02WfEh9FF3
tAMgsdf3M+YVD80dJon4qJ/v1+QZ7ZnEhWAVS1ciaE8tl7J+g6vZpmCNYMjsgDaicnzBdjxeGS7j
hPQkMkYhhkD5NDiyDZIkZ3iu3O6JwprykRPfNwzfKsi2DwahlWpsSlLT/Sx5xQ/wjAtg543JlQTA
xt7B/L03gVv7OIdfq+yH8S307n5wTIzjHtjGwhxju0TMz4cM9BG4h6ZyBJeCHIlOcSeLFg/naPve
qLIIvGGZaBpzyOAJkhqNEsrmrXhntteEdNcRCm8cvTajJYhI/hGjM9NN+SgLafCv21OOxQ0Sq9HT
vOUTH6vifEjvb8urMMbDywDhUrsGOokHClKTfv3XTptP/e6yYtsB61UU487LvsD6aAQmr0mP3bx5
Bssv7+i2TeJVBOO/m1yedVDQ/utRWzsDkZVXO6ZfOulw/dHUZvWxGB+eZNgNTkAldoYSKxRX2ml7
DdgU03UAa3R4Jrjt3F4VZFz3DPpQ4cxpTHxwJB5iYIiCoP6KFyG2c5pXMYz3TrKSpKAEa3GhvRbl
yt4kwPR+CbMjEI05H41nFoy/FkEeqcY0f5qlAwITELV5y4Lbr4fVR2LccYSl5d8Xtz/0rgp0pKl6
hhm6DRCE4wLIa/OhBlft7exftvhzr+nS7WI8Rl10Ugso1t/5hGKUtjR6ibbPbnJbA/KbYbW3oZnZ
4njdTRY4BHnBkHO2LKyQrLfNIA6QH0TGU1Hr9+1gGpzv9x4R4BwL/jMWllwEY9npPAQQQvwGSdNh
EIFsAeCbg2mPXr/Xf1ZoSCztJ4xnuZzz5dx3lnQkmUGymtFMZvJmZIjVTT7hURjbFKWpmRD4eJgp
/8NfAnUe0FOaIrLtnVYCR3sr4ymDCXE73lUPEUCY8310VfkJZzb0fwT1V1mMb0nbTDLRNu0QZAFe
CpiF/udvxhhQYh6jg8ZZJ/sfWcurPMa59EIsyckCecmeSuswigrlNKRM3X3MhX/lHiXjZGa1ncAa
fBb370FSROTGTj0uhPjmQx4cFf9+NsbJVGmWk1n5VxauX2rP3nwEYANnIf5/3IZXSYyvmZWmChcM
1IAQA8hhX9QdBSTsduJ+9CQ72lEsNpnX8t7+cjLQKSQJ/ADAaH2b0WflEBoZPco5sgNf2eVgwAD9
X+tQDMTiJN1evnebbmUljjFMIYyABUnFgd7hGjyAVxLXFjdv9koEY4uJMkr6XEKE6KdPIchEAqfa
xUfNgka2sOfda/rPvXPUK3GMLTaa1hMpxVcrarzBctGZM+lRC3ljpLyDY8xQ0McgXwpUJopSBIez
ZM/d8+VPs+00Vpow9mdMeiY3Eg6u/WXuZhsk5x74UMAh7ICB2G98VIMvS+TpxMQ4MArCSREIBL8k
+EMIuDN502Q8pd7FsTAAybsJGcQfn9RdJXqpK7gUXNzodv3NR8C+aVB7PUY2qAVi3KoBNfEGBUfy
QvG3iQXqupfc44L/0a9+wfjYKEY6sBxOCWR1YGYES6VDP1rkZc9j4qan1KYeOLTNCkD/XNkyRzbj
OQRDTInSQjYFyAsO4wlc3RYtebQ3qKnal01l2+WvTpVxHGENyumI1lPHA2VyWHbTfb5XKLfIiXej
OWZpMA5krvQsNmOIGrLSAuqsPvHSSp4ExmeYc5URM4fP6JpTJQY7s5n2HzovwwTsDkXOPye2q0qN
WOdqC64o+nXkw3LMD90Vfd8CWtPnvSw2y8GypokyIITwiVgoOllNQLuX9i36RqAUdoNKn/wyWAAM
oWsEY3R5iqGjVqjLXSL0lUOyMv4k9Gqt84xk641DQBcJvgQDvCkszhDoXEG+Y8z0Sar9Ag0NWA5l
v3psLcmKPAmzT3co5oa30mlGUdXgSd+6EGvpjP8Uq0YIFRUcXRRwXANK89Dayj29EY2vBTYvMzl3
LtjLv5bHuE/drJXFVKFthJLjDLw7S/4U/FrQtLGB7eRE34IHQDnOzvg4fRJNj0Jk/6XKbGsqw2bv
LPb4CbRiptldZIVuboPKHa/mDkyMuw9YNdEouBMYBygA99tsJQ66QNDwMjo3c8ZrdANOtDamuODe
4BUdNlOjtTDW5cREiZsWwka7idF7QA3yxxmK36GtDp7X4Ypj3E6PjMhsFoij5pN9oWRkxZWKul/1
dbQyzpfbylrWujEeCCU/AJ8UEEZkcLgrilWMqaU3vcv5YFvZ81oOk7aU2O4thx5yKMVA8U/2LLlg
buc5PJ5GzO3L40oqsNj32zSqH/k9JT2lnyv9MTozaHirTzyZ5+7TuxsIQDNQUCmqCH6ht+bYR0o4
AwACxY6nrrTie+1O2rcuyKgUZBnSN+zN4j1ZHjtrstGKM+90e8Jujt34PFvdcnyU7U2TQFQBkhjG
doap6cq40ek97PbSrtvR4k7q8RR+T5mH3AacvJqpg0kI4J7UBa6iShHEE/RFdYf48DPSch1mu/PF
QK+jxbS5eaBActzHOj1H9pzXYplrP811JswG1KP492X7VIHJrPVEOLfASm8paODyMlynHq+YtXkn
14IZF1BHWUdy46xvvBNVJ5gPIHe2qXsrky9/kDxSTS5pynzIfhI1QHxCIGXgAd+r2xM8pHsn/9GA
YyywK95wAb0WlwQyJmx0cjWDShBEZsKnoYGlFp0diqGPKXI3icpPeSDxnPhW9rM+VMYnLHqpkYGc
dRzdAQlrg/J/9WI4jbu4mbv0NyQ7cVuCW6nyWirjH/ApRzEJ/jnZEG3xo4lMWXfj0ZXTa8Ed6Ff1
wlGz/qBWvpUarIUzobrLKoVMOgz4d33ExLg86giU/CT+XPkK55G92XxdiWMhZJS+H0icQtfGUTxt
RLMMPfrYBibBYAnGZzm2MtFWwcn6I26xomz9AYbqluNf/wSmOxBKilGXPX7CaOtWcOjBLtO44zE7
cN8hPEmMT4L9qiFwF2mIiXftqdnN3uImVnTgjZJsuvu1TowbksRKHbG4RHX6DcyvDpk3GVZ6Tanl
jMIeKif3zz4fo7rPsuZPqRvIrjr7fWsTpL8+J7xu2hXglYCwAggXwm4UhpKsKpVpwq6O+g0Ffjf2
jW4pPpBOfEHhZg3b/v9VHrtYWKv9qjuJOTEnTq+AYvrblBOrfohA/ej8nZLsiuE8J3EppCh90MQI
Qj25QEd0sUGg5bfPC+/ybAablY6MPY2CQOqB9mVaN/ApZ6ZcE6vLaQx3aKjJ8nsS2P0hOGUJL13a
miIARu+/35Ol0yrqqidVRxtd30W3AIWdBEAr2oPyqk88to7t4LYSxgQ3dQARQkCr763bP6lHipBO
fYT5C5fH/VtTZVOUGBRQaQGsH1yeydGeKN1U/3mhDX3f/PLXNsOEtSRQQA02QproV3sZ5QLl+nct
JEVrjZu680yGiWiS0mgSoboJO7w83dGu9jkIrsJPY+f0nuyhkkqsjI9yzzMXJqaFFCcqosMClGui
v4vvtFtqLZkL0hxuErYZtlfmwsQwQc6VoJshjA7SSbltSCfiTjvdBjUg6B2z3XjDn5HayupXF4KN
ZNiHyZd5xslmjWlJQB6Iwh9T84njYTiqsUBoRjnVPUjXoJqXPlFq0sBR8z3BLA0lCugTO/n5oafz
WjPGzYAtUJzb+myhOZhXWnCl9wkYc4mXuMUnrolyIoXKxK5+GNJaXfD1Bk/xcjfyeuOpRiOzgEcT
lZv4G+dINxPZV2tRGeeiN6KYwLtgrMRXQK5NX7MCXj863kYo2vELhDxDoX9fvUzAsiBXCZ2wyMrQ
DtRqF+LKxdOH5gTWn41xLK2uoBJZQa/gNBz1XbCnba56v7iyRcdluCMdmy+71TkyrmXo+yBC1YO+
uBRPNayisqYHtcVQ0HeC2s6SWuNj94ThIM8AICEwbXgpBu9uMD5GbhR0HSQcbO2WaKe0flxbwVG6
0zCnI+9MJ7gn9xzb4dkq42l0owi7RIPO1K2Fs9OCK2uyRydp7OAb33Q2a8urb6rRDHNlO3PfVLlK
J86yffWo7oYdzS6WJ3n3B/NdnHuhMXlxmjVan9BQ0bp0/DlzJDBYfiGPvyk7Cn8knF7w5vcjBjEx
/UAAB8McZjcNoVkNautIyXRVmiKSqDkRnI98MlAXiKKGcg+oDN4eITGqXi16SAGPFMiASnA5qcCL
wiQrdTBRwpG3eStexbFhIRx1JSzQBoY4OqZLmSsFX95x642blriSw3ytpsgEEJ1ATrI3DhU6Od+X
Q71v7NhBU8z+uzNkITL7ETkSiOhphgRk71taww394EGyE9ADSF840rYcJlAwNIKlJUxgaIxjEdox
rWuy4F6bhdTYmq5oziDInTcrcZi7eb5kbmmY8k1p1q1VKBJmeLtUtJN0yR3k4+qxTrvpXjOnFxE0
NLyFp83GHVnV1pjfN9WkGPNupBdF+UwTjdSeDqpvWCCR9oCg4HHOY+sZuZbH+Dmx6UshbyCvC2d3
iYfpEEbzXiGxrwfpEdNnL0spHsdZUPw24A1sbCWQRDN0VcISGcBhGDub56GUBW1uHTMEuJJsAyrV
z4VHAeTSHDXpsbH1HlB1igaRUMsjCnOsaivXWM+GmgHE1OK8jxTV6Tpy00hYx8nk+EYO9IOqmyew
LHjR0DwogvwrJ+mPWV7upkC4XdCIsyox41xper6Xfhhz/kFYBxN4FVoQaYehO5fF4KlLql9NnYkG
YyYCfhAsC8HDROL88UOHQq8BaD2Ndxw7zbzooZhOqIXcFPvAH5C9Y0IO/RLQ/C6YQHJLh9Dthh2v
pLBt5fKrZOqAVqGn0XNRS2dI7jxyoFUEykNNh2DPA2YOL+vcPuRXcUwWGMZqBHAV2Jm0TIkztyBt
IlK/l6XkasIACMnCK0EBMgXnfLfcKFlpSd5qKbVzqKcatGyc2QWWR+t3VxNK4+2t8cyvtm17tlcl
mVSwbFoizTGUBFTJtz4Bu9MwmlgeQfDi3abNewuaVJNS0gLhmhEl92jiqilcduMs3uQgjaetN4z+
D7ZwooEivwGriss5zq0cAsX3/6QyOWiXgTC9Uwl1jbMrhddAbsbg/+TK4TW2Yv5gaHuz7rOWyHiN
rh0HIQ2hZ5mdFw4iO7vpfez94PFH0PCDVG7s3fyMKy0ZhzBI5SjnyTkcdsdzLcZZEOvpNAVyT3Qf
Pv1B/X3TUhWQbWHwBAfMtrKnKCmleEFUTDHU0D3S4Y3v2ROmXzAMzwvBZ1D+dy4PbWqNiJIBxlbm
VMU0C7s2lBGCf00g5OlxqjbAFbEJJB4mRzo2+94HJa3d9C/xY3EvYuNJ3cdPEbeGekayuPRLmLOW
AoMUWoNf0mH0bLyPHmuMChx1r/QnSxRhz/js2Ekq7gxUlF1hL5+EyuI5Q+oF3v8IUEOpoEsyxbOv
XPtCKY7HnnphXU2tIAbvjFpwgsymTSHj+VcE44iwT18qE16FDlZ1QONonjqztrpi+pDDWw0iMH6h
ALXi0qLFitd29kjc8IDGygGtQDzT+G+KTSe0Esa4A1DV6WrXQaki6q/QJbttRwFLMyWx8kHn4Kdu
DkSvMxUmYOVdWxpRBs2az5ovuu1d7IKBO/aDG4RmPIKLryCSAqadx/F5mxcT1ESGjsupg5jtbQjJ
5DKqJvqMUW+mI2aNYJPCVxomEze+UfccaZse9lUaCxhd92Xez9XZ95QoCBVOfDdcDYcB62NNirUf
bnlmM/vUAaVngiATzLFMAggIDgULawp9aDR74g67yo1vUTa0uYNU26q9SmI+YG8qjboMkETu2ify
Ql8ZtHwvY2f0jzhNt8dUVqrRH7S61m3dK+JI4FvIqXd/k9OOt9Sf1H5zBSQnb9xjItnNjqNbcWeT
Nn3KSjhz4edGmpbcgPA++lXkP+tl4Vz1zcu3EsDcdLmSO00ZIcAodLvuGtsAdk4P0KhEzThWuSVK
FTXwaKig6JLZF5uRpmYijrh6AEWdWuw0apVH5snt8tbl2P/WK0FFACRgCsT/WFeMJ2FbdoaJee5a
elSMSsJQfp2+SL3aIArpDyQfPLDbuc1wWvr6LpnzUrBik1yV6D3aYkKwM5cpP8HSeZDlhUuos3kS
hqrqoHozFZ3Qv69MKpMmsBqoSe9Ug3JnFNJiRYrhGUnyue2zxrp8GFvCtDNfoY7GjMbOWApNjKdZ
LWCCVIxtU5mvtXF6BEaom2odJzxtWetaFHNVCkFQO10OOieQs/t+Cg6FPnPKQZsOfC2DuREYsS0B
wQEZgxf44C+5mVAR7qz0U+WafueHhWUg/xA/2gXXFF2SQMINCFSVyTKUIo4SU0dPBPgv1Z72pJd7
48Y8Ta5q/8Ey95YRr8UxIUPqQDsojBBXN134pSy16qoGU43bErXfESErHwkJRF+o67jE/6nP2IXO
MrsP2wH7NKVQeWVsYFlYHwZvWRJMuqSD8GOpWjQDL5vY1i81wf5pSph+hzNh7LmZg65Rx7JzKiBx
kSx2oimzieooyX4k3JLyVihdS2PSToRYhXQipGFE3g5+SUcAiCOTx5TUYPOnQzdsGs5KFfGwxpYp
sH/e3lU10QZ1puPQZt211jDLV0VEYs7F2VqXeiOF0WmZelOVdEiZvKCxALB87FELfxDse3fCYEcL
sOLTgAcDL3BvJJRv5DImLYVa0i90LNmo5e6bCWaG/SRmqovB3Pr+spFsHCQIXP+7PWyVusq1pAHb
L1Yn4PiapP2axf9vKDCUhNYimCykSxXSlgIVITdWI78o9VOa3qkKZ9Nl49BQdwRxtUxQmFZUJmaK
vRLlfQwxU3BSwRff3Y/Lz8uHtblMo9GZPANiUPpmLv+UTpo4J1LnKA+TJ+Z4XsVut1Pu5viIfcHf
jfzE6b5cFrv5jV6lsvOwkrwEgrGIwOEAoVyg71v5+98JYL5QqIiFaAYQkGutS7AqqkWchGbzrb86
ORbcLEoqsKhqOLn0aXCA73nVmAitFrjEvcKNH0qwYzvcsiSNbOzbT9MMTC/KJsKDxkS+VjPzUBsH
ivMxu4qDaRrjiXaWaf+1BNZi5RIebNe2ojpAaAiAojC7zpylJup63MZt54RP5ACOy8zBppCbXBsP
sodS6GF8/tBYgkazFqz/Ad2aRfzogdRS6EOHbSu7OiIXRldUv6bbnONe5k4HyVuZi64TFZS4OFlT
p4FgnSaZxQjvlPUO+r66m0btzWQoJHSGdgh8tW3KQwi8k89JhgzNIuas+JUhaH5dzKd2Jr0npNnB
gPO2jKh3q6b9JsdkBMOg9klfgtg3O11wDDkXVbsbDeWQL6gc62oErNlALyu7EEaOC9waWXnjbplb
LS0oz4g93C3da4x3+V3kmHZ91LzUM/e8p9JWVWQt7fyyWZ1fICSgjaXSZF/yFLxXRMECy0YVOBpW
ouo9ZldOpRO5plO6NJa2ixP95F6NjXCNX2Fg0h+cr+hFMVdjqpaom0RsctDBGeD621mE6UEAde4n
X+BOzpzXUJmb+EYcdXFrpbs8nElwPmLR1nJneExdugaWWWLmiy+Rnd7lqFKrd4srJl6ooBUA4h4g
U/COf+t+vvklTJiYmxhT6gUUpz4BfBbqFX2q0pdj+QMjLg/8xzE1n0u6s7kKaXU5kyDx9xh1et6R
b7j4SRv38o1iTLKCWjigIluqmJI58nBd54fBkNyilTnJ/lZeSVclwLuN2/+OgHHsJtiOWPVOn4y2
Ef2K8v0CyBa85lqVZ6cbZ4doK9Lerwh3w2JPyNkQVKDGgyw9PywYWnCFDvjTOazDLLF6I80+2Dy9
yIh5bAdbXuGNaMaRk4YsXd5D9OBpjaV7tS/YxCrBqu7QUZOPNFHoepEJ3CaQu7PTQlOWtgQ4lpje
RRU6DSd31BK36791xlMY+33D+Yib07xreYwbr5J5Lucc8uiLDRzyp0Q9jeZT8APNKRvdUKfCcBl+
DZjavojYreBh/2/ud+G5hg6wIptQmbHXVoqyRCJ9j3wNdWipOaZ4qDpTothLNOyVpbwuGsEieVMB
NHLxLmc8WzZsKhrK8XhEYMOBybCzJI3kHEjZWHCs0XYfxsUy+pnsIqNP/bzJew9gZNwxny1rBikv
MlRJMhGuGZXLRqkEMtZYfN0Vn0dXdCsMi6v3nSWYdo6l4m+03xKiE62UXpE4jcrLwrYSIqxjo9QJ
5XWN9fp9EnXB0NTUFVX7xQGUizdYwM+y5mN5w/d8m3do/ShkjGzR5EhWZDwK6fDBktv6c7Af7Mkl
R+nlDxDkNtVbvXiZoJYkRd6VGsShu+9pdnoIbtMjUmYL2IZe6Mk8gIKtxHytHhPVwqQylAXsk9iV
IwfY6kt7ChzJX+zA0nbKE7/6sOHjxbVAJnhFhjQ2bZDjjdMYmMmsS+Ct57ryVe0K44oIesahz9p8
AWtYfFQJVuNgsEzsIknap3mM/jldx+1fyEHx9KtlH7sCpnrj0pIOsyMb6OZY3C0Z6l/ZsKlptG6h
oX6h6Yz/VRQChsW2pmuXyE+swgPUmj97mteceItOW3YKn/sqi7FTMxurfBghi6rZPQ43CXICWrwI
E+sPBoB4qjF2KpNeKesF4iKQ2Riq7IFsy87BSFTFuh0Jd/AgVqVhx3Y+FTWvW7U1HfBGWcZq+ymb
zbhu6ESQaJegxvy9a9W5ZH6ewViClRlucrLVlXwjlLHcXlWyIZuhMhWamXti5PbQ+6F0CpWDkH1N
6i+LbAHwls54+Qm63uK+U74Aj9/R2p1aXmn1KdYwm88bRdyIBG9+GGPh05KWQ00q9LmK8AbT3aOj
LGDgTed0Hxa5Bs7fueIEH665MXGgqNLBjHocBm1AL4WlPFPUln/Q2Aqb+0Ckh3vpKjHRLiJ4TTUy
vvhn2Q/88TpBe4auD8Y/fsOx8V/evFNlnlRjCLSysIKGyT6kK26KZ9xh98BL/e4QPek+xi/BXfQg
OOjqXY7sVJcLurLQDK2+VGJCDS2IP/dC9ZkUxT4Jboq8t5PiazuP9mV5nLNlgRmWIjXHpYY8WSic
FvzdCrYrepDOXhaz4fmRIklYjkRqSCsaUHv1gMqV2SxCgk/YF7LdhMuXMCSeoItXSvr97yQxn66t
szAZVUhKB8kPyC85mKwQhSdF4rHLbaRDa53YvZ9Mk5ssojrReUu6ugFYxh3/hm9N4r6Rw0QSkuWy
lmQtvHuDnWQCpGsh1we/ktv7tO1ugXSg36QhCLUEc7CigphWU+ocSrPtO48uM+pQJvAT3pcn47nM
NfiZ9NcMTJwe2wDNrv2M7sifdCk2zcWQUHFDgq2gJvTWXKZgqXNjQVcvQZoHrpkDvEzkxZiVD/B+
GXz5uflgG1jSXsWylUqjjpac0CGp35M19ake8WZCBx8jCvpj9In3aNq0oJU85suGXQDq1d9qxjvp
6vfTOuFPsmwG7JUcJj8wMrWYZumsV/Iou5lTXlMohvznjEGPbzpeTKIz/uhOzSG96Z/5P2DLqekG
QcFZNzBjyRYygzxItbgLMR8hKo4uHYfue59hMl/Dir16MGuDE6G2zhVPfILHmaEAToOZXR/NEiDC
QomJPk1BD3q4CkkN7PbYAXfNTW3Mt/HSPGU5D/Z+y2oNycSwKlp5OsCL31qt2OiLXMg5BsLKp7kk
ditfx0qym1ruHPDWB11LYjKwuVAjOZSL1qmC7mpRe8VJgukuKLtnUy73Wa+7g2o6cpiEVpHnu9RI
v1z2shtPB2n9A5gkbDZCDEsKUJWoib9gJEmeecSQW0azFsGkXLGYgPqQQETVYpyluZVGcjQXLHKC
9kNMHxOR13Dc1EnGnBWtfsPNMbexTFH/AaEq9gz109TJlpkQThTc8qKyaKDtp6iKoWDk6q2FFNUw
BmktNBjYEX9R5ETDCQHHj1q35GLeY+bI2xozeSOP+UxyFyQAzoW8bJ/dYoAdXR+7vgaMPV2kjDwT
4L1fz/jBdnyT7f4ApGBjhAdjGYYooVQiqkBheKuwKgR5L/dgJ62k5FoZTV/ElKYjtmBGjXMMFI9a
ast6eMx17aCHpen/v81UlmjMUmlbDaf+VrwiTEEWDTEeYSA0N81rMkgcV7NViHojgjqFVWYTSlEs
p1OE/tnByF3APeQTOtYH+hTAOtLUWFXh95E7PA2xXd/yGxob1+SNfCYZlzW8Szp0bJyhxHBk0I0W
cq3vCzCHrDxqPxvBBA70lHOuW++hN1KZfC4y5ArMc5CKuYUzWHDooh0GknI1t8CzWex+L5ZGbuiU
V+hCHOhqiH4z+wMK9iMnZ964uG9+DGNkxZALQ5zjx8jxd8CMWRFKjx+xI0ORdUmXRZPNkodi1jDg
h4/cywvWzGLzcwvGZ44aW4ke9HiVwsQPGQtlQ1nhtv7b1Fh2xQ7EOc68izgfcNMTrWUxniiYZhKF
AkKy8pDhjUM3LYvnbsb+GlaPnZbDl771aH+jGuOIpnbo52SGOLq9hpFejLmkNtysfe5SOeL95e+1
fZQEAwX/R9p17diNY8EvEiCJiq+Srm7oHNye9ovg1KJyTvz6LfbsjnXZwuWsjQE8nmmgS0yHhydU
gWQfNI4igyOEbkecyahF9OXv+nNOUcn5X+RaExsvKFiYX1DC0JaJotJjAFQSVfd0jE6wOTc5iR8u
D2nDp9E1pLrQoQI6Bfd9xCs7k7e01vXFbd9fG9oh2//NoSWtMN88TCscYRNSFT3iSwacPkjyk+Kg
w3LYcx5wUuz66qq7NtGcLouWbc7hClTYjXoJvr65AajWgbzfUncsu2k1VWar+a8RHtc4RKpmG6Dq
0RBEPrfVXZ3HBmlJG8xgWTd2KacS9XIv/sEbS+QJ/M0lW8EJOyNT6trVOJwOJl9epD+E9kleTLR5
y6+HJdxyldnShpTA6XZNuTe9zOuueGfssGfXWDsf3DzVvY16VrZDHPlJtnhbOcmzaRWuwDlBIHfh
+CnIRso7LrYS71zwLKa39FDvS3mf+PZC2ipY4w0kf9+vp9VhKIm19Clj/7WULwVqg5Hbulb2qtfu
41BW0LRtTsDv9D88YYR1Q5vEmoBn7KMTT7D3IHW0wvxBnnTYOn86uC4ckOLjFaEKm4aBfAK5Zr0N
nGSxD9MYlwdaTNnxsjXZNMg6xIZQ2uTgSlOFPWO0CVNRqMVnEIScaNCJlxP4MXuPS2WoB9vezePh
DzGFWTRoOk3TAsx3sgRwlnSVDw06J8DNHfZ7Gh9l0dEtu6Kj0AOuH2cBswU3xdGSucb/xjXQ5z5m
Oyz766HTJQOToYj+R7tAAo+iC6QDq2T3OXMfnarxJZO35Ukj8YbSHKI6vODt3HZpsRJpYw+9yyJC
uXE7KHcWJWEzpLflUoZORQPFzK/aFjWyqISSgG+dtzW4sFvMKY6rLMLKjWF/nG6qm2rctW+8d2M5
MNO3HjXZ/uRuq2iqcdmh+9PWUOEhdmgrmbsUBtRygIjgKzgSVIjmevEpDWvFX8YbF7Egvmna6cZM
Uk9K6savuY/4YLHTUJSLsiThMahkmkUtjg+B0SP1tStn8vsTJ6fSPf3zKOvd3vTH8D76B0+4do3G
KcnM8VA/fqSDlwbKLa8uIztLA8mZrI5ka8uu4YSbMFM0q1VzwLnaC5L1vYOsSaHLtg3fkx8nEWl6
27JgzUQvzLJTY0JNACq7OvSKp3XhTfqtOuv7JL4q0e4/o1rejunO4sFLUh7RbetPKpTvKk1SXbn1
JYgGGWABRG8ZStbPT0/eO3nbomcbcvPzz4rYT2Yi6wLi1kscLKru8bqHmjNMqjClCHGPqlYiHAz2
/rCau/uxaZ9yiKgMeRdePo/cbIlQ6InGcJCGtx0xTskqt1dTt0d8azG9xHhSiO45+UsypY9kIsEw
j7vLgFvTtwYUTkPXFnXNlAHRX4amByi0z7PEhm7VpqIYGg91NC9glUQ1mMWFLnY8YUzLqbxGsvaW
B0dm34vC9oX4BSiNpXmlrRVbQYrVOVmvp6rdAZI/SlBC0bg+99La3Zijum83hcq+ADMSOTLZi3Xr
+Lngz+deKMYq7pW+c6a0LxDbyqPFizrXr+oUiUIZj+FW/hvFKdiLNn/ruWLBRNwkrdq2PDuo5LVP
bciPFzGK1hJyVxfq25SPoKc0okNStneK5gQW6CPBmRlESDSMLbtOFNTudCAZIFAtubyltiZ//Wl8
y61cOJT257Ya4dMas762bdTUUvbJdrIQvT6yQoctY77GEq6vtEA8uB6BpT9MOzuEclXynTPS8Q6L
2b6Oq+Dy2LY2M7FcXB3vgWBDdOK6tGrZUqL4Ktaea6bvdePVyOe7Tnd80tne7Kp+ndsHN06CiEU+
CHzDhUXeYmi+mRHZW39jqlECQfh+Q8wRT5/zqUadRUXKWUN1phb74/JGnXrv1orXJKZPO1BwtY8Z
Sa7c/rMxmSg7p769KKfBKHd5mnp8j0imZ8OdADcfIpO8w9dFSvD8gwozrdy4MdDSc7Pk7wKGRpB+
1fa8nTYLuytZnmXL2z0D5DO02mxKTigbBgDyxE7z4PycGuhr9h6XvjPwDDzJWjM3pvwMkLs3K8DO
deLY7QGYgb/KKo+Lcm8NqDeZK//yXG49/s6QBBc3IkpRMj40KE5dq28J41UIELs0fmQHdsg/V9eo
xUt2+jc08XjlJ6kR3ThbZ/iC86vXap2i+JHXSEV76pNDHB+54dbDKlTrk+yx+X63CXffGk802p09
D5NhEnD7J4+KA0oB0N3WprGzythL3d3ofELTtm9bc8CWtwJ2LKpTr0MlOwPbcJ4OXgvJa+YOnurq
vj5cETSxDfXXqYwf53jyM4tcJdkYFubPqlMPhCg7O41l9mHjANggDEb5oAmXBPmG8+2xNKRLHMhB
IijKQhRI+7ykwTjmKKIoUdz/O6276NPDGwiimugVFqv6Fx2R+c7K4L/HOzxSSMh7+Idpj5qdbvTQ
T+DVlS97fG2dujNUvnVWhyBO27zRQe4UqF/MpxodvDMwvd4Eda8RqofJM39cPgxbdvcMUfDBlmm2
YEsxzsi4KhbfgqoXtNH8eQgzKJE7yLNA6hJkzDJ3euO1gicZuCfAluKia0KwL0OT9gn+QQxwafRw
cNtsl4x1cmjJOB5ZAlXP1koXydH/4ESAigH3y/8k1sWeFIQDyVL0kPO26h+z+q1uXpT45+UJ/TAu
AUKYzx6UBImaQcW90JAcMolf6RB4VDsElEDwlj1fRpMNyDjfL5beVI2CRHXg0kcju6dN5rWpTPyE
/5Iz+yEMSbh7ZoX0GUKLXDX8JTJbOH1RcHkYH2y/gCBsBppHOijHgMDYfZ3Vnlt+n0zqIekl2QAy
IMGKVFNjtOkEoJHdN+1XpuCtYcOWGNL784ORF4YkXDKTq6Y1qKK1gJD+Da/GCZkWuyju0Ud+ok78
Mg3qKdPHYDFQj6JGX6OU/uGkCtdMkaaKYhfYibX10k9vllIF9nygkSMJPEj2oFg6kCmFOTY5DlUO
NmilHXdVA5EwqQSPDEZwybSJOFZUY0KjodjZ1kuUVmEjS9JL9odITN8rFddTBIg1MG8awWRb30TF
l3KQFONLrIRI0DuW0zL1I+ZMM3+g7+CEBgvPnR+7DopC2fCHCyQYCaiBwclVAOYYlUdNtMGppT9N
suoD2QIJZsKMltphLmDY1PgpvdIiHbVrmsQTlqEIpqKsTX3p+TbomixQqzKwGQgCXVk9jAxGMBTF
0JetNgDGdD5N9MlywJ4vjVDKQAQb4YKqTdH5wqR9GpjU9RjejEaj/JnRE0kV1RiVzqMKmGGOA9Y/
xwNvg3wqnOc/suIim2I2DaZBNOCY7L5jD3ryraFXzvjzMopk0sS2GR2ea9L3WBnFMm97BG6Xunww
0XN+GUZiCUQWxbRV+kGdMZi2Q48GyTx0loZGfj0QScW9xBSIjLqmPvSJXegwnwk5JS7aGIZHap/0
LHsuElDkXR6WbPYEWzD0ulYp/C4vo2+NQXxscjxXZdkfGQr/+cqNZZ2Zd4oOtwSdn1GS+1k9ernM
05KtkGAJhqUAp1+OoYzuJ9P66qBmzCx1L2tmyZzJgARb0Jt1W9o1toLefU/Y6C3J3qpSfy4VCdDm
tBFVRe0qgpSI5Z9P22InYLjpue84PcZZzhlSbPvlNzbACkM/x0jSAQo3AzBGO/FSFQ2ZkeaRRIKy
ualXKIIXbJZuNuYJUPQyQcGi5jfTMVIhS+xGnh43Ek9HNm/Cpk7jpNFjRA6Douo8XEPePH2t8F79
nZkjIB2xLQQgDWG/MSOncV9iUxs19caiQdb9LU5e/wxE2GsLU7soigGSV68z+7Eg2MkySXBve3F+
DUS4dvoyM+cYLclBM3+xUPQUD443zJ8L55GMspjl9tL8whKc0KFGl2NUzVqQOI7XsHzfo+JJH+nv
uDhoEPrv2ny4eqrOpjTBEZ3gDZgW9HdRVhbVmuRSkIxGvHuMctDSBqqZgUPZle7SXe2Oh6lgj5c3
gWSBxLsnIws4mGssUJW/jfWdgzBYOn+JuiMtvl1G+hhw4M+U1cQJB9UCKyu0OvmmRkV+e4QWGhq9
mqDQPRAhe0lQyB6Tm8Z0BSic1W6OtWm0AIi07a6Yn1XrG0gbgimWvfX5L/rwal0B8bVc3UFzSrU0
5xe4Zo2PNkuvnJ78dXn2ZOskWIQxH/RIXwAxGH8lberFc+EvURYY5ReNkj8zP6ZgGXqN1AtECeFd
qdWpSHA7WOSaRbItLlsfwTg4dAZxcYUxVWblqcZTN6qHsbkeLUVyZGVAgmVoaAopCNQBgEMxOqjj
QWfpjiiLX6YScyc5tCLhjTaMypxzt1RJlyeiklt1Gd4UA0Ldl3eDZEAiJbtiaAvEzoAzJqqvxZWn
008uLiQ9kt1Ekn0nVs0nU5ElZMLU1UbnxcVtFP9kbuVN6E2oXVlGTDZ9goWwzdoaDW7zkjrxKqRD
0h7VUogOX549GYxgF+xqzpLZxpjKLvVVl3pEZx7o0SQwEqsg5lGoSS2FuPwUFea1orNTa2SHyyOR
7QP+85XhySNXAWcnrryCPDMkF5hzm1nUY8r/zSh3brstwSIstlrpCO7DyUJPnT7dkD73ov7YVZJS
VNmABJPQLKOCeAU2dmr+tGh3ghHyWPJDB9375ZmT7QHBJLR9o+WMm4QIHOIzlAE7d0Yd+qfLKPxz
L1wMYjqkRmONq1OgGPENWag3z5zPxqubp2RyfKX5w/0gtjXPIKONTH5a4+YlbU9295YaDzoUNy4P
S7JKIksPQ3nfNFZ8WOmT0/wsM2un6KWHElLJKsmABIMwGoRrwACIN7M0y02BADcb0MacyYR4JXbO
FmyCFdupqzMg2fQxn27bkoWT80hncFMvj5dnT7L1bP7z1aF1LHQiJRmgkhTNj/2XODe8dn6+DCKb
Of7zFUjS6mZhKACp1Nmv1aemB4NYhO5oR1YcJTFzIiV0ocWxYxRAKtz668BYYNBWUh8kmzHBKpSu
iv517qQqZueZdQ5KlsZLlZ+Xp0yGIpiEBtQ2BWtge2Jo5w696hXabZ7YkrMjQRFbiKsRjM4W32i4
GXxqfe2o4yXd6+WhSFZffN13FpvrpAFINCT+iIyr4XwlxjP4RyUHVDYa/XybodDKNrsIc9YsCO7Y
iW9ao1ei5O/yeCSnU6yUSTraGDH3FMFd68+u7Q1u7qXt4pH8ftE+XQbj6/zRaFsOBLm5QOF7T9Hq
6AzWVCQGaIMCe9J3SBOfchUdQhXZt44Ve1lfuIgtjLtxlulJbE/mL2BhA6po3Y9HHm4c2iQ09JR6
WdbdLYus/0KCI5KEGVZV6E4JHM7d2Vm3iTZ7TSrZgh+rst9dhn9GIwqEDEo2FiXPSlXl22zH3oSL
tqVfSPam93+Vy2uqG97Ertr0t06YidppVNSAWEQ0SHNTUocqIGwlJmoLEohwjEZAIWJ8eZtszuIK
RjBKC6RZqUkAQwf1Ne+iY6H0N9SQBYc3zesKRtgUIBzoCCknOKutjlIR7XEYWklYeNNa/IIQTRIz
Om22XYykAeMK/cueFxhZlGMosmeLZMpEs8RG0GEUDECTAUIO4pntV8OWXHwyDMEipVaXWBqfrzmD
ZC2eRvyZVJsy537TIq3mTPBMnIbNdrFgKG5ioK1f89Ca6pn9z9SB3lA7/9lec/gmWZkkOjhtOg5A
08ssKMzPpY6uVCazsrJ9wKd2hRLnLlVmNGEGifaQFJ9JCaZAxOzLyJWY84+VINw2rGZP8E6c3i1Q
YIZFyo8dSPnmr7T8UoJC0/btPT7CX0zw8nNCZ1m24GNBloAsPGQILXFqHYxRPfVQFiYvBExcpWl5
CydcTTmHyG7GX0e8O/DUocM3DS1IYCyTM+jLdqpgQIwmMpq8w6dYixNEIANKqs5nsSwNs2mILReV
TGhrNnm5/PmyzqgA4+KwIBEAOw767UDYoB+LI9mpVzI9jI+F8pheC5Wstmuqrg37e461zKbLirwC
C0TIQk5gi9eOfgT7DyqKus/F58smeMs2onZWQxOJamooWDxHG51FGbSoB2dekXmG+a2NfqewYY0g
WJPKsvrB5nOHKISfqmxn1ajpxqB6pdz92WAEixLlc2cMGgYzx59yyCb2rsz8bp3v9WAEK4L2FTqC
/FkNcsd8jZq/oOK0bwfdZ0jO/c5YHBd8dAiTf1Cnwm5MqgUuRqAPDrj/tZ0RSZ4EH5lOsdNQ9I5S
HXAaol9fWPs0G0emu7EaKFfldXFbHBgKoudd/RQ/1Ad6q5ysKzp7+OOqeU6vBup1d3rvUUlxxdaU
rr9C3B/EyKpswVewDAe3GcowZ3Tv6BUCCu3+8qRukBpirIaKkkScZBuw59vdZqRVirGZwQgX7atT
BUXNIaxv/wXX3cd2pnMkwWQ4fQl6XAVIWuU6r+3gOKHGGPE6zS4LT4uL8gBpB7D8RWjmnheF3erV
3LxdHu+H0w0XDqXlDjiJNHQRik0+sTrNTqRr+Ii5+qswpyukMv/fffoOAT8f9Z4mWEeF5dPKPrJt
hc0BagRfC5Xd1b0s0frR/AoYwrm2FX1Cmg3DyKwWjZBpnx9ACDB/H0Y2XiO+qr1OFs1OSlkVe0T5
oROYKFXhJYObSsyl9FMEA9B36lzoMz5l4YyJgYaOLf3Ii1rRl3q8vHgfDoYwasGXsIxWmTumIqbW
GE910/sRQcOrqvtK//96rwIS/5K118ImBEErrOFk1qD6Zc1fY6ccF7vBKdFHybC29+SvDSO4D/qY
aa0B3y9oKuuLG7sPXSrjhpXNnHDKWRPRjiiYudzN+n3SVV/Nkrw6cQZPrKgkNoV/79lbV5g84aAX
i4K9B8UZMMQoXlb2XjlfgwE+1bWdmtkSsI9uH0cDSxUEg9DuAnmF86WCxkqiUBdooPY1PSR96OS5
i+tx9VVOnZ5oZsBJ4/6FYC4/yR8GuoIWBuoOuqXMBaDRhf2V1zp/N7zoe/qv9IM2Wq7Pxil2gNW4
ywdW63MQfXH2/X13i5J/8GOBEBaeJSDlHYP88y8MTywhdxtU3Rc1hmegmZ2Af4DsudaxtGhcMo1i
VfNC7SJBip2voOpzsblsP4QmeDqhseOb95dtyEaD1Pk8CqbTiJ2lzjgaGluvKVQmHysbzdAKGqGn
YH5Rg/oE4rXoSk7r9sE35zvV1cEKDcIhAkrM852KStl0ttGNGKToh9RzNKZAR3aZXyQD5E6KuGwc
Ao4ygQcrEvDgUKNrGK3kKJVrIkiQ9Ub+XE6uHRhIIAZaGyu7VqlLcJoo9U5JivzTAjuKmM2iyB5/
m4cTjE4u13QFA4eYUyyKeSly1MHjhODKxRvwUOw4oS4UDfQ93kfo/kFU6lEyA3wJP8wA99/BP2bi
AhZMQtLMWdGyYsHGNUP3Kt5lPhe7QCvvjp8TGavulr3DVKOsBurACLQKl0WqaMPgasocOFVmvzRW
PPpmx77aUEg/Gg2JT41iqL9xZziGoeqqyaNhYtEyCqBAr+hikdGjfcjsPKx6CcLmxb6GEJzhqsDu
6qIMx/AEiYEvvHmK+ZrPbuq9lJtm6wpcYwlHg/RjWoAyDsNpvWHH2XNzFEP5nKqjGfFU/lca5Jug
UClBDwd4B6Hle34ebT1zh7KkS8BFC+wQz73cAslhDw0IkOIUYZT6ShXKzB3ffB825y9UMTBmdZmi
ZiNWLtHvNPc1QVCp/ay5kNHqPLfqw8tnQZcMUnzS0CFxmNVgkBBQ0u7swZuMMLpJbp0piB4c8yp/
F9pD77mfXBdD42WJV6M+HRx2UKPKQlkz15YNBD3+/+ZcVBEbM70pVL5vIXjToQikiq8aKntgb4/Z
IFCLcOEUmPznK++tY2aVlRQOlbIM9nXUZOVOqSZZAulj7RHsOXim/4ER3NGJQBtcdRb4bTsWcrkW
NB7tXb8Luffb3siehR/jIAKeYGe0Rp8WUs9wf0/Gm+FnO9DiRa9WUKEJ6bWO/biTvGS2t+qvAXLD
t55HLU/GZsEABxMddWMJ7Xe030WmeuirGNnZca+YpeTxK8MUbLcd8xbqEoNE9hR8is40nizUMtOd
QSYwjKmtTlD7qyhhWie95P2/wex2vqKCRaj0dpmzCgN+p2TYz2HxqHFeBn+6V59456jF5a990Lt5
l4+pxn/zR6vwz1SLRT5zXY7lDBXDQN3nx/66uZ3QQewZuw6WMIwCso++o7Y+df3prr3JbzSZV8T3
zgd8S+M0NMRBtE0YuTE6RuxWI3yTY380e6SL9CnQDi5kw5BRbBHO8TrT8NFW4Ld+Oss7By9/gC3S
NSTEViCSgQ/gmiPJjqle1l6byxun115CNYAIvaMmHt1B9UtmlDZ9a2R1/jt6W2yXtoiVmmYzzaD+
mHbO27Af4hNa4N/pRobOT0pwDMnaaGUDFq48hkbBNuaYTG98Mv2s89vCpH4/Sg6UDEfwd7ucmflS
AKenYETL9o2KAoHsKrEkT+Zt87SaRNHqpoudKuR9BacXiAbuew8H9o2LYsdS8ZFt47tCE4yvCu2Y
2rWBBpU285G+IsrtZXuwfTQv4LwCh4OsbEQ6Pj7RK2s4ETcGuxIQ2+BdXoUdLGjv4hr1CnDiyLaH
dICC8R3KqtHNHOtm3bCwfUZLUjB6vUdaD10P0BmSZTG2ffXVjAqWFxyIqZpSWF7+DBujT1z22kJb
N9js6wIsOGAO2A29J53XTW99hSuYHrcrzLbkpodrYMxcZsmAyQUXhw4fzJ4jP9+T58vmdtNBAG+L
rYMlARI2gms7sUw1WY6XWKexInDMMYa6eF5D7ekyzqa3A50zSMiikhc8fudbpgVZhKqiWAZ8nO2T
nt63Zf5oOA+XQTYP+C8QsXbcRvEAeGMAornVckNL19PYA3rzysPIasnESQYkFpDHSqv3LAaWk2ZB
o+ienX1OBslltLk6qwEJlnFM+xbikQCxq1fH7r0ib2TX7eYbGVwUGh6HyPGItICVPUzaaA1zgPsO
GnCH6PjZ8EpEvX+DVQouxQqJD3ZlNaJ2GBQ9BZJ6yn9UJxoU4BdnfvJann4zIrVGE6yiWbXQoauB
xsvhFcdLoQ/O1XLoVTWgCV5qM7bn0UQTPGS1OLnB+ehSRNgh8fdu8/N7zsn3PTvqoXGIpf32mzsP
yiL/QxKsU6RZsYFKeIS/hq8t6qiUCSI5TBpY3zRGKxjhxM5uYpc9N/KTr4VJ7FF/PujIoiJiYb/x
mPYiIxLYNvS/IEXXz1HLlDUpDD2PkXBePvAyREGiQO4CPGCALGR5Lj6ID86e42BfIlxqW2IVTU9L
xdTi7m9fq9v3hymkB1Ua2JPBCOeY0IHYWf5fmDLsQbPE44dSLZzNNXORsTUQYkLGRdga4HTS6pa7
jn9PYLKjT+4jVw7gj3grlTKpvUtXfJg/10QTlQaqeXBsnO96tKE2Q6ThpixNMzmodlscJ2tQbzW7
s45j7ajB0mvP6mANvjJZyWkaUWIINYXs0KNpX4mm/nZq9E8Zix+x9K5HlsqCdlgBKrS6Qwi5qLPA
VFIVuT/L8M3S1vbOEL3Abc+8jKWWXzmm4lu90niulnxPFgVyThnR/LRqfvapUexoV1nBMuvqidaa
7kEUSTuYJlr2L189m4dyNRHCCk9W2Wddg1cLKNKW3cRqbadHxr6JR5mayOadsEISvFhnoRHawPGk
d7XiQTOq+z6TdfZsRoYdFwlmS4NOM3yD82Utp8pZigEYNA95KqsDtQ19AheAN75NgRU219yzpDuZ
B8T3p7idXHDIwViCcVF1BaOdd0VhDxk3orb9mk1h3qRfFgfPDmPIAxVK5GYme+huLdwaUvBla9fJ
O9D0zRAL8nh0vwyLfZHuvi9wunqwQSvXcimwrSVcYwp3hdvlRd0yDBNZJ1/Jf2ZxGl7ejpsuOvRk
kc9WwbEG3+p8BTMV5IPWYmMF2yP89OeaS3D5YBgzwbnm9XuZ6dlcuRWeYAgme8zY1DvQfirGzI8c
hV4rqlK95HnTMm/R4znxplmLdqg4H2VruGX21oMVDt88E6Y5IwabX4Ng29plOxryhFdD9ynIjSdP
elPx3/hho0LvkWsBQgKRCAeEjmVEEtvkqRPwCQXaVQTZWeeuORoHN5glXuCWW+uuwATHqVxsZah7
gCmpfQWWHz+Nn9u29cGhJ9k2fON9GBYcdLQS4FL88BpYxoGSWkf8vkDtvEKrMMuM2CdR+qoXmg/y
Af/yNpXhCQuHKM+EwgEXogHa9Nwy9PvSrnDQ8kkQB6jj0M5l6ezNWD7W658hCivXZY2uGAZPURB6
aKzuVOxJmYf58K2KqB/FxNOm3UT1+6SfDpdHu7mOK2hhHSlLtSq3cEZy5Uvc3ScR9ZbmFYTpl2G2
zz40IjnJog5LKVhRt4+0GP3zc0Du3Dto6xy4o92gBzAAk6RUoWzTgK7Q+KhXbv2kxHFtUWQRVbd3
bg0YHahAVO3BHWoZmd8mFDI9qHmC8ij4m8+hWmMoszTCY9UoPifjs4s/Zd0jHysYEVpGLZ8FamiQ
JyBpeI5RWIvekAxPLs7TbJBTdIN/7Xglh/IJvASgGCK+ExbPPF0HHXKIhv1WvGP9CcKMKmQalIbi
E+ixPFogLKtD7YpnuEeo5/py2725L1dDFq4jxwQfiu4Ar3U/1bQJFcUAn4Dpx5QEl7fm9gLa7zqY
KFFwhMntHHTZtgP2ijsip9Wl2l1aVT5ddBlRyqYHA6muf5CEOYzGFJqFvMyjD5w9C3AjQLARPTSg
AD2ghc/90hxxGPZ0PpXRgciE7DbD52t4YUpB6zlmKa/P6XbWvnzOYhRhNFBJm16/22CKCiOUKdCH
iRweZAnETd9iNXDhCTD1cWsXlBdH1Olea8y7xcUevbyM2xZmBSK+DQ3EcyqUtQczsj3mNTuYqh9f
LyHI9OBc++azBG97h/6zmq5w8COCjgqFF3lxCkvnZgziAxS8Kh/8kn2FNCXy59ft3uzvpBf95nSC
gRvaJ0QDj7OA3Nt1VLYZbDanilfQCQznAnrVFKA2FDUGJfgXsYTN4a5ABWeKWqwccx3XIo1u6mMd
Hrncujp4XnYsEaRDFjjdyYtcNi/jFapwGTcsJnYeWbiMGzTtQgESFAw1kk/1tcLacBysT5JV5XP3
wdtYAQpX8dgkE4JCmFvbZf0+sp38gHe6+TC3INvDq6+4dufEpl4xzizQUb/r9UUbSR5uG44r+pCI
bcPg66iHFEySW1gK3pv9FLR2pgTM7XdJcSBK9J1aI4Ww9PS9bcYvl0e+MdO2BecRr3RHRcWpcHyc
hFSuvZRTkGTZDFvrzP2OjMbgOUo7fzbGOrpqSJrsL6NuFbhCP5pYuss59JHeOr/aWpZBzt5IpqBs
bgaDTTeueTVXuupP3TR4unMY26OepWFkyMThtgyGjbI0tHVxWnuIMp5D6w2b5qgDtLGn9yByONSf
oUuFWAs9TfKEwYZ3foYm2MAYbRYgV35HK25LyO2MJ67r3KL2TQlkJmLjTjsDExYTgQZSugPACnUI
8uWamUHUyTjIt0JjaxTRAuamqoD39X1I0wsfkgHhiCFACTiSSu5R9hDfMHtncIIFQhLUZTh8OBX6
/ZwneKVm9v/NT2GoqLK2VDygeBug2EjWJ5aVVUk8obhbf2jTBizuz0phHarRkDwztkazRhL2Q+Hq
NaMcKV1A4jD/Fcf57vLZ2toEDqQ6UUyNunk8C8/3t+s0kZv0yhhEkeN3S/cpG9xTpfYSY7WVnsXh
MQBl4+WJap1znClLE8o6JKSr3EOyL+daa9mO6yGVaKfJwGgFHz8JpC7pxo10hivcDRHNp0xVgfvO
Fv+lelRgKnY878daTx32OdtxOYzyu6xGSDpiwWgxSoq8p8b0nouzybWitZ4dNsjHIULTpsHfKUDZ
od40WOuJ5ltq9apxS1TGZxlBsKv2VbwL93XIPfCpRTVQ9W/u/K17aA0o3kOw/A7Er2AhTY/VHi+7
qE76TvPGQ1+AdtYbQgeRG/Yze82klVgb8emz5RW85TSdBvB5AZwXuLFDe+Ba7fLits1zuNq9wi2g
9l0xMhsw2ZTdqyhnK2ktOyHbQ3FQW2rhVv9wEiuVxg6LVL5TW3abUOoP0dNo41qHy8jT4gmEMEbo
8llXRnU318vfR0aapdl6gWBOf32IcGSmOrIK016gSd4jb3HvoI5MR3+zCY/Z8hnsd9LcGMZjbE4+
djJEdmVHR980SqsvEI7O3IJ9irZsAr/igRid1+zqdze2eay+Kl6HfE58rb9yLYDlOX20F79y77r0
WvP5BpfdKJs32Ho+hBPFKrWOCwcLg/EuXooM/rGDPlfi50glcaslXYKtt/zZEghnKicVLUkJSMST
FLybsRmKyYGgOQ/yNkHLlS4eCzv1DFQcTqDd6XbU8VEFify+zIRuWlBkWR3IaNmmKwZlnLhHqXGq
TUFPuuxKSeflIeuYfSpx9PajSmWiL1s+Jh7YqORBHM8gIss6SgmsodFgN1lTsR9JYrm33awau6x3
jb1aRMVXVldMctG+1xMLLj1Ujn+hCjdt2catRVqL+3nLznnR+gOq5VHHyjWX5xA8MJBhPSR+cczu
Tb/fQREOvZ9kn90rzO9biOvJDsHmGVh9kOCdjTbWn2aYBjPKKm+os1v0zB2NoZL1q2/v719IYvGB
Y/T2OLkmNzx4o1perN+N9JbbHJ7sm+oapbuy0W3FGdbzLfoDZWGA2nTBfFfU8G2THeprrtjES8Xs
GmX8yHghq0aLn05xZ91B6+hfKIdvWnXEp+GOOK4GRorzqxItCwqJB0xx1FafOqe7qw0I2172rzZv
R5SvgqsfzxcUkZxj5FpSR2YOjGEY97QaDu6ifq+HJUyT+raey2COyM/LkFvDQpIG1JfofbWgwyVA
QkgIDV0ZYg5LfhW15qmpzdK7jLG1O9cYwr2bLG25zByD5tpN0qLsh7iHMiW7yzBbtsdVQUSqG6aj
u+Ibt1sijaVRjPJc4ixH3S71gHZL9oNUo3bPhor+1nMFEjCqgcJ85KHFfVmQEX2HWYXGp31ya4cM
LTOjz/x5F3M1I2kM+p0SSbQ72IJoKEFvNFKsgt1xxiFXSY6JJFadef2suzdpnOv72uqdv7J5XDzL
npXbaWjiY6bk41HRZv3K7uiPNmXxLs5BXtg4s3Zy3Nja9WbRH6rSedIQ2g7TwtX2dUJjbxwcelfr
k7F3p/EHYt7kHspNX7CMCK5PtPEM9HmFOpsXv+6UBCX8QxGYRo37pO5tLaxrcO4b7mLthxI/dqgB
hyBqEGhx8Z9t6VI/HkbLtxhR99NidH7eEpBWD58aC12+emE/0bScw2nKimPfRl/yPEW2pCkbf6Ko
j+1N5MAWpQUneM9eu2LS/SgaBy+rOzDxKy2eCDrr6c+0mb/VHe1PZUdI4o0EMgDmf0i7rh3LbWX7
RQIUqPSqsLVT5zh+EWamZ5Rz1tffxZ5z3Go2z6bh+2DYxga6RLJYVaywlmSiHhFlJjiUmx796Po6
6YmrxgDQae3su9SU6u6yWnJuGI5K1XVbx/y8zMJp0d7bobTRfl8u+nVOXxTR82UJvGBwqxaM9Zda
owoL1LLgjnrMbdH2juHQBiLeWM5CTNSUQLOtmjp625hXWasNyphKsMIK6GPBKKSdJrRkCyJbrq3Q
kS6CO0cTnU0/YvMiKcMKbzAJl3jJVUfVry0QLNS5wCDx7CywBf4Wwhi9atVXo6hjpDsHxUevRBKs
ZbjD1A4UddIB9QJA0WgWpcu5+7eRypjBOApVbTWxNG29zs27fLm7rAaiv8+8OxB36TLon9BAmhv7
GUSts2hwVXQ4jP1ZjagJI7qCNn7S8se+/plk/6KrmOI+/H02jDIDYTMGzyBkpAfYLwzb4z1qoKPN
2jexI04HX9409BF81rfQaJqu1SHONHpHGVU372WBV+e+kT6WRNhu8y600bA5QYZ1RY7TPe3vXwPj
Tfd739itT8hsee1OPxgCf8gNm7ZymbdZIqdrZViQKx+X1Y3d7qm+aZ4I2Ko866EDPNnZPvZ32UN0
AzMqAlDiRopb6UwwkyEMn4oG0ksyuZKuOkv7pKlAY1ki/G/pKn1+yOshmPPQmWrrIBuqm0nfLt+J
yxoLpfp8vGj6XCMjxk3vEQJUxwytE6JLIdIgxpgkq2STkipsWchO1SyuuH1VtArGchCUuk1rgAhz
flm7hwhtYXMqcCLcd/T2vBjzgVdbqUsdhHR+dr2eM8PRAXDjJnsduRJyq6PZk9ZmMZnRuHDwzWOD
vs/4rjtFO9F0jGhLWTujmOlcUMUl7Q6pfHcgInDiyx4AxYnPejGEpCo1uqPJ/FgpepDX1b6tnuWM
nGP1NIVGcFkPRXfxvWqx8WuxVEldRhVRe1hfu+f0djz0N8o+9sI3bfGqw3LuDad3e4zdoOf/IJBO
79qXwPFvo/ql46UZDa2INCwX5X6EUn7nRgCkc6KAVoitE0ZsRIkAgcq+Zx636zVjI4upRNKrbkx7
d4Gjboqe/yIpjI3J7SUbpgVSOvlGTX+icShRRDilX0FikMHfXIz33O1mKYisiDRQbcxA7eikV61X
jw5G1dzKNVJnrTCmQRx5F55QzruTgtyvr9DT4wmOkL9UDZO/ADIBwyP9ffMVxpqZhpTM75lTUC64
0T0oix2a4JlXtKT+SIaAjmyI2/i4SWJg8PwtmbE+0jhHVW5PE9xXpO/aA7pN4ZPL9ICHNuSJktK8
lM5WHGOHNGUkkaJioXYy/yJlUbjA03wtpmaBDs3GWY8aX7C31BF+vR4fK2TsjTov8qwTJDHDK2VH
czej03m0loYSuC/KZnAO0pIVNPKhRIknN9v9qchjVi42HvmFpWP4TB0qLwqV5WCXQAy9vDCOlfv0
9GACgEFu6q7V7MlbQCJ+O4aYXnUBtgTGT7QaqAfQJa9P6yBZkUeaTNSiwTN5kI7GNjROI+fPEsWk
M2A8U2pjgdLxcwIA2qm/yR/al+WbdlU/j8/1feWRF8lT3kQsAdwt3khmvH5qFPYShRLyRevNUp8r
+bavz5e3Vrg65j52cdsAXAerSw/S6/w4BQM408dT/pKf9LvssXucr42XPDCeiDCe5B/rx8YyF1JR
cqmpaWTV+f2ZtE7+1hzLmzh2+n2TOtJVdLuch0dghMwgRMhF3Yz0rzOX5dOxMvdTLfFyM8Nw8swQ
OW7tJY0eBmlxqnEn2GHqgy8JYm7l0C5V05Xvy2yezVfybL5Ex+gJ3TDTKxLat/EJ4A5/TXv5rtqL
Zq9FGsTEB9rUSgYoBJCJA58wWkOs66p7uby+96mLC+tj50CAF9iPUfR+P0ZvPI+H4W646q6k6/Il
3OlXynH20e9zPzy06GNWgLMkC8wDL0RHKskAkA4SE8A/Y3Q4SRUrrlRk6zvfCsKg8CNfjxzdt+HE
1B+2MCjgxHWQZ1NEXAyo2WybkSqnQKedUW4E4aQPJK0gEpLe8DpfP8lgshTlOK0gT0D1zYItp8Vb
tXbkBzNQvToQX0WO5/gkjbGwahiC/XeBNDo+RGd5Yi96UgCbU+zyq0rQAc69eZvtY6IdFGszRFQQ
VsX11ZLV+6ltr9rZj8Pw8bJuig6KMaA2um2VKsJB5UbiWMmvfKrcyxK4F2yzFkb1hnLOFBVVQc/I
FsNNVrX2Y5BtOwPSmAI+DU5A8emMGHNpRNNgmzkWU9g2pnXyA6nAhB3bhWPM0yHROkG0zV0a6l+K
gkAb80LM0rSmyLMiohooZ36f/WVXQ1Cu/yL0RVfVhxRmVUkxSbMk4e6a4fdaOiFPppOHy2fEi3w/
yWBMvSRZA8bksRLMgO5NUnqqdWXE9e8s7l0rHG7U8s2YbsrmAUDJDrC63CU5SnnnzDr+E3Q5SyJj
cLTcWx3MytKu3xQg/SnD5F3+Tl6C5dN3Mp4irEZZAksu+ngGV16c5H64NiK3cSOfHBovvdZ/d2/1
vYW+RuEwGvdO6iCCp932GERhzE21pMUcvx/DrANdOXGVMnUGY3VMIlolV682ohhbU7eKZhS0K4Y2
acY1qroutW+07T1t3PK76q2/xI1fXFNgoN6goDkapQdmb3Nl6vQ4rzEDEgIPaP4x277g9KjZ+uIH
NxIYX9t2em1JBSTUOeic9d1aOomfBJXtLDsFkzTAgBC9prhb+SGS7TMbyoWEs47CTVJkviyjpgCh
EqZM/39LY1PmEoYxx5rKQXli3uk75THdSb5VOtOO7JLXRPhM5Nq6zcIYHSFqNJYywNXQX6PcSGZ5
Qybzpk/mXZQ3Qbw0AgvBF2diVAHjwCZmWnG0m0dp089AHrMw8YlYxjdtUoAUVv1rGevXJE8jp15Q
9bm8pdz7BqBNA3UIzH28Z7E2EpFRzKfFKJEKA0QdkBLyY6QM56itReMlnLZd4AV8CGLs66h0dWuA
Cc4ze7P/XVdDvKsnDMDPpUFOZG3bfdsZo2chArhvVoTa7dCK+vt5agqYVkRLaMvWMS34eXvzqS6U
YkGXO9p6ewdOcldr2ZMJSFOBovIEbRfLGPrKDsM6rrBYQ3vU65chO0fyj8sHJxLB2JGCtN1IGhzc
UFtHUNXvpTk9goZD4Hy55ori2yK6RB2Yxfia51VrogYrifPmpGcSuCREPT78lZgIl+HdVZudge+G
obGMBbOU1fS9lQFXEAbL9HZ5t/jL+JDB7NZI0NebRpidzOtvBFpHkB28LIH+hS9WF3Hcf1fBWN1p
rM3VmHqYJsNqgbYT3+aIlPZWPd4ZLZiDu17aS1EqSrzy3xwfctlXT7SCMQPl2fdUpF/do6dhHz72
TnWQzz2AlkzBRgoOix3dXpZI76MKh6XmobZr5PIcl/XtaM2Dd3k/hQtjLmtXtjCFNiRNyYvWHIwg
2WfHfj+me7X4RhGN2kCEY8RdHLwy+tzRc47w47N9SE01KuqUTti2xsEgJRjol/V+qtany2ujuvBF
VzZyGG2UwbKRVAqWZob4ZzSczFr8fgAdRwH+O2DEJBg5GkMRKRD/LbeRy+ionptd3mUzzbEsPnER
XLqZqxwBK3sSFbd5YwMAw/57L1m41TI34iqXsUawCaCbPgsoasd06IVldF4+9ZMkJmQsFLWpshGS
SGAcJSf9SfEqRxcNAhFGlkWAJAIdYcFW4aETy46hIyaI0OrvCwGouIjiWnRQ7KAwGovasF6xJN0Z
PeXcYQYMndtufFL3Ip3nBgAUOhIg9JqNIcbPOp+XbV0AbRgXOp0UJ1TDzEninpROpEuRg9km4/tl
5edf7I1EusObkAO40GpnF7BY8nF4plMd44vt6kF6T/EShxchxgo3qNrIYyKPPM2iauohT3decWyq
A1ILt7iaHdtX7lY6mIkGQ2/ai1HGuZH4RjJjT1T0RZRR+y4Zkc1v2sAbviWg02geVfS9ixEY+AJN
i2i4eAi36O+brS1pIF4YiB/pkwZIwO/OgMAZ9NfI7QXrt8tHybdjH+IY3TEH3cwXla6PTHVQdDHZ
LYmWfevqwTAx9CrHq28BwSRzgDVr/DAb7V81UOL2f3wDo00KydUsTvENFIQ0faN7HP2iexy+9u6y
F/LX0jV9td0f8hhtMqVR7tQc939AAQXpRjxORZQQ/8Oifchg9MauSUMkamPoMQ7X9PpPu+bQOsUu
EmIQcQOXzQYyzggAoKSuOwjTpodeB63scEwJOVTRd0mS93krggji9Vd/OjHGC4VqJVthCYHyUVc9
PFPPtvMXHXSNjtI1mJt3gLC9UVyAFXY1MJf+1Vv1Y70sfmw7TlZjT7gjyEF4oCm/mar5BJgzgY8X
bCuLG6sMBeBi6Bmm7SNoLB2JYBxz2Q/93o5aN+n+Vfy5WRYTLplkaZXlHQVOk/yyy1wtMRwg6zid
+q2uZ9eu/kUbKvw7ZopoE55BDObmFWaoRc1c4JFjWc7cvA3DvsseL1sYvifcCGGuW6wAnN4YIYRe
BeAao9BenqoDHRsS8uRwjwzz1wj+CH1+M9eulsdYIQveOrQXmzIfdevoUghlxW2d3g8dOuEwSmCU
ujHb4yKcj+aZFooegBkUG+9TlpjUKNRxXdqcyld2wOvYmakb6+8g/HReKXqoxytRdZib69sKZaIn
EsYT5r0htPcwIL06zfPil16+62MAt/4ycR1NDNjuxXiJVD1YQ7oVzChsOI6qsRZovo2U+hyO5rdl
MW+mUhUVFnk+cSuH8YlGQhITxPN/NIii/q6nGHPYxVkKit1wkgTyuOZtK49xivWs1UNRQ96qPWV6
50flfBMbvSuNsa9Vw+vUP1d55MrhjYLeirRLTk3VPg9hHIDmEr2Sd1GYB7HUuVJxbNfXy/eJp+Lb
j2PurK5kKwD28XG5hiY5QwV5TOyaseLUU+12RQPuakG1gOvMtiKZG5y2a1qG0fsNTq6jPW3z0O4n
mom8ErcfCnefucNE0ccyX/5z2hSCqlfcpnEW0OTYz/OpOMY7AA1hOvxAI7DESLxBaEhE95gewiYK
Gy1zVGsD32AYOzSYOwa6BS8fIy/w2u4p40LnRCdzXmFPATssH9QmUs4D8HZcMzKXs2UYLxpmg7wS
UbZDiGX/uCydntiXm7tJozE3Ckn7rCxUHQ08UneMIpxl2L+gR+AIsDaR9lDz80WWrikq6BiQUWMH
ksaoN9JYx/MET1ZMMIeH1h+AGBsCR1pkCrnHRocpDfRJy8h5fT62vgfbUVEiozaOS3fsehstsnUs
olPnSvkw8mz4Ia1R3UcqlMPuZwdDBS4GKIPL58N9YW3Ug409ZglA0GsPGdSRpT/zXRKYV7pvOFKg
7tXQFfUXCgWytjzFpHkFghV4aQC/je/zWt1P2vHTu+QHIL8dwQrpH/yiFptdZFRQ12dNCwcIJIG2
A+JC46JX43V1ATCHQrEyCeSJDo3+vrnRitKUZkmdZDTet5hDJHouuNHcQGd7ZoxlnlJ9HKsMV7qJ
3Ro9YeFhKZHFkHeVl/8lzM7Q/bm0f4xRbisgZ1vURKXn4jnal6iiJJPbH2kHdR1o37Iflw+M25yx
XR5jl2trsGoM2eD9HTvVs7o43fOKGxw9269TUGDMBwPaq0+8Ottrd7QRThz4C7WUsctS1xYZmn1o
SirZI7kHsQjuwpsEnXeVJx1S0VOHBwn9jgf1n4jOYux0JhtxbtY41PQQgbmlCGaQK7X+7KsOUh3A
gr5fp0CpnVbUVMQbgN9KZity9dgYRY9aKh5Z2m55JpB9+Jk+2wEqLk9i2yny8mxlrizbphpt7C2l
waPS8lOJuBkNjSCM0b3L2iQ6SZuah819zBrTbNQO0mibCGhx/Mhw633v28cCbSnDPlwFBoCq59f7
AlRLgDWAStNm7osWTwk6HGgZpK5eS0m7aob61IXDSbYnEF7Xer77V0u0MHpnExkYM4w9mI0pq4cQ
jo8+fGhePzpq93/y+hSCSpTK+R8K8yGPWWHRpilYnSAP08yP0X4IqicJ9id5JDsgoATSQZiX4z8A
PiQyJiEu9TiLVUgkwdC4hCJdudnkGM4EvrHMy5/wTPZE3aL/Q3U+pDJGwE7GNl7K/6TIqnv6oNQB
dmsH7fU/2Ve6bV8V50McYwEwoWcSLcciUY6UnTjJ95WE3vQsutN7U5g44vupv6WxwYWq5VWS0EOk
eWPy+x1rI3VszExHb5pfB+DeFkVNIsX5EmyoaR2l9Bgnt3mmPGfRneURp36mipPslpOoXshdJJq2
Mf2noGFHY5xxYyaZFJYwbb3U7RqtGxyZ5KIKLvfCb4Qw1w/zNf2Q92iimPXatwFjCVwEJ1F+AmDP
aRpFYNBES2Iu3yqnaaLQenEELCc/ntL8ymgWS/A05eu+ooOeFUCduswOTmVRhkS41tA7DqS3I7Ac
TvWJOHaQ7ml6WMTrJZTHmOklr0dgJEAetWH1LU1Hy7c/q8N7p2kgIhnn+6DN8pigcC17q5ZDnBnY
Zw/TdXIsXJlyKrv1UQwTIVwco4arkfeNFEPvW+QwxwM1JHQzK3A4/6PN5JpLVUUZHjCWwJVjNLLT
wXaivFMHXHXHxUUktWvcUXaIp/6kAVN1EwmfRNwqnrIRyijmsBbSGOqAdNadyR8PydHEkB0dhhVR
k/Lj340kxhsk2VB0SiJTbzCeB4SEa9AcaJgUCV8P/J3UAd2GEEnGzMDn6CGUUlJ1KlKzRfqi6g9V
eJUXgtZS7oVWP0Qwq9EsdAIoCSqtxYgCYdHViZNGi0CIaB2MK8PguTFnNdaRx6XXKqGjoTkdFCS+
IBSh1/SLD1PpkxgIqhZhOccqzPyVMIW4xsd1l+yTo+2ugXakeIJiYhpuamMjjLnEixbX9Wq+16hp
FDLutaA7iDEweON5FHrr70Ux1zeya1lP6aL0m+y+vq01pz1QvM/MnVLPemt+0tdysYuRojuG7hLI
p/FpvlJPYOX1BPvLP8ePT6G/b6LZtZ/aDLzO/8XFlAEWGXpRUP6mBC6Sp3vtkygMoqrx5Ug1IIEB
eMOk6DKfRbZT181rq8JUxuYOCUtnznV0kVexG5eTuxrr4PRaJVAk7jo3QplLYamxAWQdXPEia4Oi
0K7sdv1h2AKYRJEU5lYo+ThIYKhCPWsElsma5n6kxgi9MlPwZBftIRPajWprNjqFMM7J6A+T6aTD
L6nD1LM6Ogl8avMk0BPuo/1j/1isGHmeFTmcIHC0HUzzF9eAbAGHrXxoFzcaoa4g2RKlq/gJ1Y1Q
pj5QrYmkry0OLT8DkXbf/ZX/xEzFveENGLsG+ysYSOcGINGyI9d4QwtHLbmB2CYrx8jXoxDxHk29
YEzwvPiyX+6ANXmbubkTX6uAwKIvvtAXTVtxDfhGLBu6gDIvQjgNLYr15KbKNcurrC7Z/ZsjBciK
qiLFCRgcZnVEK2urkZBzBAMygucuWF9o8Ky+0kxd+SSqffKDlo08ZlmJ0skd8LD/PBDMVzydj/1L
AiixCtDUSPwICWy5OrsRyJrzsJiiDCWQ9xeJ+Wq4yv6PwPGZDjuKBXITxhuBjF3PzCZsihlBoHZj
BfJVdJRvzCByyV4cAvLvxkYWNUUbwz1os2KVJl4ic+4qDz3iQHSXDEHs2b6+OsWr9dj6qx+e/nRf
YK0iLeXHZ5svYOx4sSqmPcKN4XaGwRTM+/5oB/URqAACY8cjWLQAPAs6IgX/tgmjOVoia2M5AnZl
3M0jCipKMBx7ICrT1OFyO/wELJqkPtbI+Q7IwlLmaZHP4l3J7RcwqmSP8dpaILT0JMwhAFxUrUV4
Ue8MJaxb3IpglAd8O7m8ThDRkF32XXWTE0iQM7TJdV5+Dc5ldzxi2Mobr+ygApI0Xk5jII5PuU9q
FftMDNk00ZrFeJaMaPEy0XlL+ZglbrsaL5QcnXg4WrX6trzTsYvF8hznRio7Uo++CPCClpCqmjGQ
Iw01Mfaok4/fjDUZRL6MZ9a3whjDl9ZNR4w8pk9DjJUptVcoB5s8a3gi2mjeWeW/wNNXhD5l4hCX
CblVbzS7q1BlwM4BwPnzzTVJNZC+SWh6VNHOqbUPR83Xd11gwafV1WkZkEHRHnvlKkIGM/KE6X5e
8ICOe1Ohs5+YbGJMB1KlpJfm5k/ZnQ6/j+PtQhzQrQTzMb3vXXlPAa/AKF5PV6Iexv+hYB/SGbOx
qoM2LgRmo/ldfdeQQc2RXjQpV2kB5QI5mNh+0D/55WptFswEfyOUekhViIxVmMHeozUOcOAipdn6
lg2M0vafnTRv7mC70Uw4qMn1LGklNpoEkI2e1yjQA5oLE9pi7v2hrDm6hR4OmYV+Wwq1jSsF3sC8
6cwREF0PyZ4qFBI64XWPt7peOWhx9CLhHCg384HX5t+imfPU1Gk2C4mmxLx8QEVM24MADaXvYEUu
4h9AzfO8umojc2lSbG5dZkwxSPLSGHh6AE/oxhaAgXFlPWSD0VkIl+YFA4Fyvo+KWAb4h2YHWtWE
Tlxnho9K7hro8lJ8j7NBHwU+iucgALxnmcCtxBiCwaiYDrrK2NbwVSlMc2pcyVXlXI7XeI9TDRDo
8H8E3JNsDiZSdMAaSB0mRruqdpS5uY+1+jG3k9cltg6KlP62WvkN4KkiKHTe7dGoMwCYoaYZ7IY3
Wm5add1j5rJNTUcvCVC1uvbQ6t1jZ5rCuhV3J2GakCpEf4D5bj82gY0Uh5kioejhhUY4eD2Z6/vJ
jDBB1g9K158MkpLbaehbb0GHWOzTwDZ0VVPTUi8vm+GqBGZv6qhGhhqXroaJYJiIZzwB/w3oSBX/
fMF1rPV41nEAmLOubkn0iLRmIBUHYt8sC0A8CiGeBe9mg6UcaTe0IYDhhfEWQ9J3HWoGmEBFYOes
sb96GIY8avbpp2w73WG6oRDxiYg+nCuWQKUUDC3pBgv4kEeLOik19LlOzl38IOVBXgj6K7gKvRHB
BDz6EpuLNgOLpCXp9TTploPHc+pb9AxrMN4To7lHEvDYF4hsL9+l9yZ21iNo6D6B98V9AoTHZx+M
NI+82AOVjc6z8TF2qzv7lHta6Na1l74kV5U7O8UeXaEIvygWSxtIHu2BbUonv+onN32ST+aAYpio
J54XnGg6uOSQKNdgoZjzjhIM6o4a5l8n+dDEvxWMTCD3f60uP+0MEGqX94Gb+aTEUsAMQM8fKB4+
74NRakjJL5inBkLbGaFAYF7TZv/mVt0LfRTPcG9ksS2GQ6oskqRCVuOPno4Y2kf7vSN914O6o+gs
R1FTJVeHPxbHBlrtbOtjlUAgGML83ArvlKn+VVmKf3kTuQZrI4Z5nVix1q6gfsINNWXHUttvUhQK
8kr8czIwmomkMRwM+1afhwYpXRtasYBjPNatnUbCfR01hZ9ayqM9RfuptM99X6PtrImu1DRvvcur
5G7m5guYVU5yP5ZNgYllMGj6uTJ8M2TrviC9sBOVqyaYhcd0NKZQ0RD1WSXVmQwJGeFu6rUDQUDT
pbNTSk2yj8fEuLWtstoNSjGeqhy+w5EbKzoqIVKo0tI2vj6Auy83hygVHDIve2HLIJPXUYSHKzQZ
B98AfzpPm2RFLGcAgf0I+iDwlCUBeRi8BK26wtkijlp9EsgEj6VWa1Ovp6unlYAw0hsvSoXZX06A
+kkGc/3jeskNc8CipFpJnHaNc6eKQj8M52uQlu3IWO1aSb0d7MTrMkPUxM11pQArQdQEoGSiMdIn
rVvmSocRnutc8jBIaHjdarVOWQC7UU5CHYPBxaELp91lVVZ4EQ0BeImuGsh8I4XxWcVkuwzbuEGI
oUSj27VvFrkFGyo8ur1PybnMTKSkdzae+tkQucu0BisBNj+5kzEmNyaJ4GZxI+jN57CPX0mpkmKU
8DlAvbed1SvuaAS9WME/A+XiKJZFME9rWAixEFAwmixbRTR0WYQIJiMuGY3ndlHuL+8wd4M3Ihjd
1UDoW2UqRJgg7xyMb7FpBXb1Y5ZEkwfc1ySw4jF8j0gCJKzMUUZoOeirkS7GX37T7vGpug89ChTR
gj2nKO5yV/R+5llCRKZ48Wg6ZspZ0C8wLcmlqjcwUHn3Us27vFbuTBHLK+9ubIXQHd5Ewah6oY07
aeFUFC0om5tBehsBrrlm6w6wx+5YV4fLRyZaFaMVamXn1mojrm3VN5I/h8o5FpGicbVCx0MRA/8E
W8dohdH1zUw0iJiBMSWXtddXrbvmkW92ohYK/hXfyGL0IidqPFQzDglVSReohW5ee/mPcZ+58bPu
/xni6FHge7u8iyK5bJBjpWu7ANALMCuespM6INsn/jQHS+vjKb6XAeLVmucYaZ2dKHDkxgjkY8ls
uKOGxtj3I0TLR7rg7omyH6MFwVdPIkit90lTNn7eymKiAaUc7EpbIAuwDcBK6lC6c8zchSNBO2zk
o8n+ryhzkNvZFRjzpZi/6YoYD5QhT8kDYECADvQn6xJ5rahhlm8T8HRBZcO2NCBcf747fV6NKQ4B
wdKQBhlZgrJKvGYlvhl2V2rYBQPJ9hYwi5zCAKdGFWouQaixaMWpNYbWuawSXHOLTjrk+xC+mSx1
mpb1SaQOdKuKsQrUaLU9spjJ02UpfCdiAIgQph3c5mwCQoobuS91vBO1hWTuIM2JP1TkGYMtaKBL
tV8WSX05G9HaOoSvyGVnXjEU1MuI0gU8y4WsDIVI13DX2fWaRZaOVq2DKk495iXxrbxyovxHOa+O
liyO0ha7y0unx8nq4odAtOp/Pm5ExlZpTMAyt1G3Vr8b0jVp1rPWjsexjAS+WiSLeZ1N2lr1yMAh
FxKvV2nf/gLZ4OOgGv6UlKEzpLFAHs8qb9fG3LPOkEyESZAX5oC5r+T5parVnZkB5/7yJvIFmbIG
NjAoK/veX+xx7uXWRFYtOdigjEXDsrdOAh+j8u4CUmF/S6G/b7xaGqqlGmuQArTB8hetikXfjeMQ
pIvm/SGsQhd23KKBNzpUB+mYxeCO/Id8WXw9/fgWuiObbxlUcCxMBeot6dm4i2+TfXtT/GXc1nv5
RrrTj+WKnLDk2Xv9VgTmzZUMNkMDY34A0GOpH8oJtIZIu0xevCLbgIkd0wdUfeWXSQpwmrY4t0ma
ukmjd8HlQ+a5CFAso3+LAOQHqWJGfcfQnlslGxYU0nqQdVWwzVoQ7wG8I2x04hw1hlhpdI2JQoKO
yc/b28VJohY2SljzEHtEhRsWRSz0LzD3fiuBbTM3x86YjR4S5CNGuzCnrAGrT9ytwzmtT2KYPRtw
DG2ml4sXFt1VBsBaYltuWmFhoMxZpPLaiOVvl8+Jexk3CsLsXTR26ZRMUBCD1EfFsp7ltTmFWfv9
shiuz9AVDBxhxFijWevPZxTaaZ321HLSWR0S7eTOyXe0aIAi6nqiUJWXBfLX9SGPccyVToa8A3y+
lyRo0VUGzLEPR3NtD5fFcEcfMLeFBBqFs8Ir5/O68JYqrGVWcMHO6266VpzYQ6Lp2XAAtYzGsdAv
hUjHvNh2K5KxbJJl5wlw12BNzHLXIRddjOX9EjU3qtkKbjHXB21WxxiufEnyKC0hKsKMrtouzgpI
7iVc3Tp8TZVI4Bi45UoDSWBKnkws+PXPm9lpWdl2ZIYyauTNluNdZQ5ugWyQZ8tgapqiqnaXVXot
hxWIQyDFDHUFJc0ymE0d9BXoIMvr02AMt+ZsPggOmrcVaKTEy09GphrBxudvW4DvUHXhiDp5CwDS
ObxeQxUEo/lyHfXFsZP71CnXwp1r+17LitMoZad60XyitEGmZc8tGN4cm+h+ojSCfmeeqsOTgk8I
WT/bYHMb6yhJvUWiFVSh485ogcRq31aSKVAFntZtpLBjg0lrrYVeIn/T5Xsy5YG1vvboOwlrQape
sJovyIhqH1mAakHyq76OYP7UHOH+PAoiZV6ODXEykOAw1A+ydXbgcumGqAa1+kIf86AcTPxy9dBH
B9IAbzjIe0s7iCYIuAvbSKTGfxMEFIUxyR2VKCHvvovUB2Muh92Q311WVJEYRk8lI+sjzPcsnmKO
axAmgO8ojIrsmogIgmHu48fWbBugCOCp1djsjmIO5mKs+oLKBmBYbmVA6viWN7uWU98vD6n/D2bb
OK7e2opkNjFW+lYF7dSCRqBBPszn7GgcqrOGUcUd0j8a+LP+QU8QjXwZ749RKGRiVRC9yCqLAIFM
UCkt2rCih5aAdTQ5Wmf6zDR2mHYXdhBwV7gRxjhKPUusXlMhzI7KDuAy2rlqe0FHNS84+7Qiauw2
ujhZraauK4SQINqDAMGzvHdoyZ+xLxpjofp2afOYE9Mx/6uaGURZ4YOcQhnldmdU92Ox1+fKryxK
/yUwiNxgg5btQZ1MTFNmy8iKJnVyG1UrMiPtefXoQIZ2/z5kuit//atmw600xh+jjlIWSQtp8rHf
hYHhdldoUMOAl5Y7BO0twqlgGgZ+2VJE1GC8xesJQcfn02sq0GwpNQxWpFy1SwH6NXsnj4k/xigo
ztlxmU4AutnLsb3LJVtw67l+YCOcWa3czXNrjcUKUsHOidvsUC+mawM+Z0pTgSiuKduIor9vtFRt
S5DkTDmOsVsPywLoWiIhJBDNkXNv3EYMc+PSeRhbjMRjO/ufOWCIk/H3ZZPMzdTZGwnMdRsNOczy
GRJ6b8idDNbqWO96FYQYP2c37XaK2721sCVEVOHiBS1bwczlMxq7UyoTgsuscJfuratVD5B1Tqgd
AKPtX16m6LgYz0NkZOEbmx7XbJ37ZRocVZ5+pGsm4qfgmhR0DQLL1bBxvdhnElhxEOa0q7cUmWPa
3zUZ82oV3Hfix2bjVObimJOwM5S/vA+pTH5EC8uyT8aG2kw5d5JaCbTYM4DdLiHfumZ7JWlB1du7
+Z2oj40vGRzt4EtGWw6bbQUwxKDWIdZLBiSyl+Oan/NSWKmiVuOrVfmQwqyP9Lkep3q3ImEy+ZQB
eVlDsCDLBzso/SFMkKEQhUTcvl7b+pDJWLIV1ddkBtMvTGeyr29CjKUUB8UXbyH3nWaD3FMmKmiG
UZT6bEtMNbGmJoWRBpHzM4apHxO/AL3y4Mnn8Zn25EXC1XEt5UYkszirQVqlol6okfyoA9p2qXuh
XvoyYM4v3zzePm6Lq+xALHrX0DUc04pxFUZBKrXNHiFEeTubVnkLPuP0qc5r+0TyTjrN8ZCXYNG0
bEHkzosHP30Fcy/VYrVQTEIZWQ7yw+wp6B5KH7In2uiq+CtycELXyzHdnyQyp1rGczOUBOumqHhV
BR76IqBIVnm3+3MVux9CnRXJZI51Qs94udpYZeMPPkib58N6Mg5r5YMw2wHG6F4zfRGFg0gm/X3j
CY05BJ07LdDXStRjEKVDxxDp9L1AjeinMyYA24lHpG4QzGmwfX+WLhlDR93Fn0eRsiff6v2ApiSU
L25yN/khkMcxbJ/kMZ7XKiUUT6g8+Zjfgn78mHrjD92PHjU052Y34T0debksk3MpP4lkXHFPQvjp
HLETnhJubbxNEkAyZ3T8jY+XBfGCUOQkgTVq6gDwRfH285mZebhKSgp3+H+kXUlz3Diz/EWM4AqS
V269aV8syReG7bG57zt//Uto4o3YEKbhz3PwyRGqBlgoFKqyMv+fvEGtoH81eJgX302Km71ctsfd
SxsQa7xTUKaQmYWVHenScbGBmu/6HBR8I5h3IIJlFqp32RDPFxUAUzBWagGMyyqK2Tm4VIuqRZFS
arNbySoxhLxKheA7ca1gfg08RejhonTN7N5SRbE9o/Q5mtlhzG3LiRHZnT9YysYI/RGbYwVG7t6K
WhgxUFgqC6jYhAILvDoDpKUBqUSFEHrZ7DDbYmECIJVgQj7aDsEg2woM/ILZJ3S/gRqof9rS7vKi
eB6+tchEYUikLmNsNIsHPn1oSgxR6aulRjzVWEAnqKSz6PLhPEfOlsgE4XrsrCVbsMSlBqVPHcSB
cUMUSNtR9kIhjoj+NTZGbZfHOAYJm9EGDgPhHSFfchA1Mj8fAt1RXM1f9kt/d3k7+Y748QEZH8lD
e6m6pEaRo0Y0gtaD3rYi8VrRJ6Nne+OHqQ5dSdJgTfqO4krSoD/97MZ7BTya3uIVwbSvFjfLXoV9
fJr/f95M8I0RCKGgEsbEKKDXoOVWokkjxRh8133ZzRpAGIhrnKpd+TIakAXT3Ol2zTChLrq9aUS6
YPx97Gyz6slal2qQe6y6aDEBrcymt7bT6qQG0CeaXlhe3EI85vLn5AmwwVv/WfI7g9PGahShyFy1
WPKauylq9qqPLOW2eB73VD9Lup4O1W37XGEeX5Q58D3pwzJzTsxoMuWuhmWLPKbtDyt6EyyNdwVs
l8YcDfAQR2lldwtuHEqnDYoyb6Czgch0o4O0y0qAIkQfkWsTzgPEgUkZUpkrvCF6Y0ECEdupI0nI
7iwzc2RThEnlHnoLCGULClIYFWMOSBdaYZvNcJXOJyA+RgtO8teb+hfIc+sHMfk59+5WNvaYVcnw
SN2MsZPhtbXrbnIPM8DOeATB9L244sfdwo/25SeWpxoxuYZghxcn43Mpqa0fDoXlViOmCi57CNcD
N5YYBwFtLplng7YxrTvbeA2BMfxvBphgaa8kkXMLBiKl8rsB2jWDwMlpRPoUNJBiY0IB7WwAb85D
pZFWrVUUCJXWlF83UWI50roe19m8qTvZGXTN00zle5WtoglxXs0Uzdl/LLM3eQFiklimF8807wfr
bTUtn+SPcXo7xMQBBhFMAm/T1JysXjRCwL0ebJOS0NPOGFtnh7Q90GV6ijawVuWO2S83ZR69Far2
M2/+qDOCdX5YY2pGQxKhDBFl9DIaQKhGVU1nF0rD72xV4uY9r+kH0RXMRlCYo62yIB5d6TWlCXOs
LlCCEUSKLjnSRCn2atDI946J8sMSXf1G9YGXuHxYxkjVuS+lTWSEJIK30ni5fNP21oHmZdNTvxMN
9XLfxltbTFbWayHw3ugWesk3lKQTh6p8UAmu5Ud6s/r9b7x0eNfr1iJz3UjrMnd1A4v6REw3Vgzc
c0NxZWbJY97aJZQ3w/vLp59X59x8SuhDnm9oW+SWtqbvGzr5zY3mkeigQWLBJ16PRn+NJDtyzQqV
TtHdys2zt6tlIo/cr3VkE5heUL3SIXHc2pjYHt3Zx2QrXsuxowkikdAkcympnTZUWg2TYyAtAWiK
dra/HvMC72UNrf/lRZSu8eLAdo3MrTTZS2FPdHtr62slPxXFaR11r0xFjB+8a2Jrh3lKgvsrbRuo
DYNZN3m2rKhwdJAsupedhXfrqSAg13QIVdFoc+4rhbH0NknxTGma9Koqyx9xa/1K1ExUleYfgw87
rE9aeWjkKuz0au+3FfQiLSjRN7X0lJSNEixR7P+3hTGeuBQ6MJ8lfX9Z0Ws1lIeuN+/S0X64bOZf
IsrHwhj3S+dUmssU73DzEdHLt0+T7uTfZ3fCdIUzX2de+rMR9Q3pZrG37/ajMR44W8lcJwVsGooz
gKc+OWn74hpiBrkb3yg+VBqFCFu+SYDXgHCwCLqv536ylKWZpgNNxb7icfkGPtPMxSQQ4Hr0mI27
+JiLBnD4/v9hkvF/DMzZBpitFq+SqzslVU9qbwpGO/lH+cMEc8katlQilcCqJBmEFsvUOUNXXQ9p
9rUIp/5PjhrwwIqO7gXoBJn1yFZrL4q54iWJ6YXHLpdKPwMJ2ZvaTKJTzd26jSlmXVZc9NmywJRt
PRuge+1TEXqUW+vGpDvGtYBcBICDWc1iz2MbajCRURKH2UZnwuzzHGLl2qEeRlAjt224BzXggzbA
P20R8RL30wHwDRCFAT1itkhaDyl4pxPUcKSi2IO9sHViTW8cZayhG05GQTThbiiGhzQLa9YhSHvu
/sVCpNEs4YtLbb1ZbXkKq9wTRBJeFQBTy1gOSgAY+GN2NEuNtgiXGG+4H39jYfpT0Tj17epIvgFo
N8AVoFw6kNBNHkXvR/4tujHOeAyYSKqpkSKabkb7xHiHkNS/KHpOdkaaKoja59wd3RhkXhAl+Ehy
o0Y2XVfgSFjq+7IHNOvylnIvN1xqNkYo6eQTk1n2GZj3jBY22v5YG8+ZfGe0z5dNcN3QkjGqjZFi
Bc/ic8cIQz0lyyKBJSuMv1Vg1XbatjlOEr4c4oCgQsVdz8YYc1mPVowuroqPtOiB3T8a+aO2HC+v
h/tZNiYYR68MrSkzHeuJrMINSeuY6h99FcAKiQLhERn4ifMtw58HU2cIP0+6xZGkysGop6Nh5y6v
hB+hPuywhS1tHiOjMBPEW7JKx76J8lMHHLyTW6OyN5si8sc0W92l0np3MMpSd8JuUUSPfe7JwqMG
OgV4WeHKoh91U+myJBNFG9t+p0FNnFx3KbGljQ6E2u0jCK2Is3AesRB21gSGE4QIYANnnTIpVi23
CGUhCXea11xnjQOc+0ux69CbAw+K24K8GoJ14w7E4KcG6lme+Rt8UdQf2TxFw0w7Wql0KIdVHwbU
Tl9TqG162azrXlM0VPUjWhzSD6BwQ43FycZOPphxPZaOZuBX5lJVmo4dFuVVVUiiaQTOt1BkkExA
eM4GSBO9k/NvQcp20lRSyV7XmqC6IXdlEv+c7ORNyiHLtsbN9WzaLxpGQq0qvdGq8FsyKJGjhMqX
y87J+URAe+PDowtOiVTYMkYyoKI9mTriRjV4FkoX0mJ7mTH4Rin7YV85cw+Rqip9mnQwNBYvdlY5
FsYGUtBvzJBsCXUwycdBlxuYrAKJtd6603g1hn9lmi3IWz6HhPOfynhTtNalGdOfOpiN38+Duxjf
Lu/G57imqJgONADpNSDFzSJJzDHUjdBqR69I4vYualJySGPb9rNobgSL+Ryvz00xIRQpWIIZkGb0
JiIf0IB8ztLSj4c6SIZZcKHzV0VHIXQVtJfsfJZcAPWlgDHVU5QYRBezM65f82V3ees4HweMTppm
osVpg6mF8egWCO4obLEeSU6dKblCoi7YMe4yNhaYcI2Y2LbrimU0JXHKfnLnMnMiScQC8zn7wYfB
aaCWQAPDTmiXXbVIpjKNnmz2g6OZAMw2en43GABNNP1b0SZ+aM2iu4jmVOcR6szq+x2yCc7mEqWx
grvHQzMCQ6mVh4FVJ89fbOmLpIneinSnLhljDpLZyIO0JmgJpwcjAMvJ3gAgQzxzwXeJf3byvaq+
WZNcJ1YGaVecplwLpLlzrEIXvJu4JqhEsw1kJwI7k1hVmQlVp2EdPa2X7tdpOmqxsv8Dx96YYDar
L+VOkRoZ/lAcyxhN21qkzy1aBBMKJrJGUpTAQqKCuxEVgrktv19eBNe9MKGJYRvI+Sg6czqXvIsh
GAunNvvKuiV1ZU2u0S3JVRzJixP2cypjTDYXzUdyj+zGLHNkSTjZ4azDq2tM28wkxgW2HJX61+XF
ceqMODwfZtg7LNciE+h9rE7dUQW5+tbOr+cldKLn5Aqu7VpBfj9GoBd2RYTX3CgO/ghkj3h+fppQ
McwGaWXcj14H3d9TnLfVYdDtqnAA7V8OuNQzwX3NAa5hrXhoyjao1sA8wOTFsd6RtcYMDFpfWiCX
XlI42p7KDGeqY73GpygHc1++w/iJYJOpn38KGhvD1Is3pzmsajKkYQcXskHV0X2311eMnLvT8hR1
OUapkSVYuyI5taloyXzLaCriXsYc0HsKs7FcWWUiVxL1ouihGMxjK+8r7YU0g9NFD9V0o2eKN0mT
Q2EVgkXTo/d50R+mmUUnXWFGawLP6vzJ19CJz8Y30x192QNbFDkWIkKf9zfHJYP0RG3W2k9xWXUp
Ymb9Krv2a1H4aJoFQwsCWQs7D8Hg0Jk6r/+1+tMjpUoULJgbKAgCBM1PMZHLRDsrTOPISBGLgDCg
FT3NW/dt5kb3jUd1rKcrnbL5JYBH1iLTdC8/LX1jmgmD+VBk46wjllMkR/6mBZQOfzYcYyd75RHQ
kTsRyzI3PG0sMmcpWovR6nJl9LIicapiDzKWcGpEB4f+lc/rgmoHJg9QT2EnxSJltfHOhPsqj4MP
5ljAIPt9B9UulAP+jKUQEYL8Y48wd+K8Fk25xjMyS9Odg2gf5yDXsn1rhPOs/kL5h4VuI1gjYdwm
0askqzqsEVhW8NUc0tfco6TyJAskEPNmYsoJrqNSIB1QZ2BR05lvZy0grZXCCgnTrNkYc5i0m1gv
lZcuUvK90iaKPzTJK3KD73VSh64ExpNTrMiDb5rp01otiRNX0RLM3VxdE7Bm7KO60Q+XTxPPv8CL
gDFrkFSC74b5jWqaycM4xKNHEiTdmIfK2x/GoAscjJewbq0wMSqKOk2rqgRF//ynkUJvXoPwtPot
z+zdAoHCSTRNw/vWaD1T2hsNhQRW+aZP08pCGoF05YvxauKUxrflHmqILp7ST/VONDCk8mIwAVhO
Bmct/rGVrZQYpBk1vCzAa/IaPi9gztU8/X7yKX9rHJQnzKGOqRsGq6sG4wMSGeKKYKLca3f7I5jg
ZExQx5LpjzAfmy+y37nZfXorubU/JKATIUHhJbfG3WX34VUJUOn9WDnjP0Wq13ZPcOX2GKjTMVqQ
3FuTY3mdRzUabF3MqMqLwdCBBNkY5m0tgNXPrx+84qNJISVecafiC+glgKvJJKdKfdoIVz15r6Qo
VgkcmNO6QtlSQx0E3DymCbbcc6ttN8XmXGFzx0ALjNDJjtlPrBIS9SBu6a9ztMVPytvlzeW9gbY2
mYxYNvMYlCV4TaoEHGfRow1CoFHHzHTo6GruyO33DpKEl23+ywf9WCiTD9tKuE4VXWh6qA8KBtFS
bz7RS13xwxdx/Y37NXVUl2TNtBGAmH21wEZq5CbMyflutCenkERgT26EM8CPTjQMQptsTXEiSQIR
J3ho3aS+Vi4G6qeVP0H9VuAjfEOoX6ioi0EYmzkK0ZJnqkxyLAW5UBNV96qa+6MZ/+8dTbgiURQV
ZUIAp9laibqWqV0YCKYoL4DmPXbXPTn8DTqR/0h89dwc44VDmQ9Nl6e4xdTv45Q6Rmh7Ap/jhs/N
ihifU7OCIHGHCap+RYNI8RztOq85gMM9EKHO+R7+YY0loYoA4cTYEKxRJqjOnQCKmkD1MSM097tB
cQuwjviXV8g9yRuTTO5Rl9Oc5D1MpulDWlzbVIC6vzagO2AsHYSBXso4E5jkeSPoITFzZoIU2WAn
sJJanuOlHsARPHcQ05wHGZJUY+1CiKsTOD4He6ioiMSoFkMrjwDueB4cFSnrpmhuh/cnCP1+2QCh
hc6j8kDQPhbxa3GXtjHHeCTG89RW0mBO1kKv1EfoRVd25C9ddrj82ThALzpTglQVdWfQv7JUGZqF
YU451wdoZ04gAekTzw7KIMneE8clWEGN4AyPJHTkvUgIlpc8bk0zKdM01XmsVRr2FBTlleQiZa6c
xn5esqeqHkV4PV4YxpC6jgwQdBGf6q8DqDRzMoJzJLGMrzb6rQ664oJ2GffgAY0I7RbsKvgBGTex
W3DBjqVB3YQ2bcEC4qbfKaEugbItOrUvl78eL+ncmmPcZG4Uu0mouVDHAbB/aKkUyBbxFAk0J8ve
7AQdR763AK+A8U4ZQ49s4zudSKXOBAYpOA+0b858peypqjnVniNgowb0w4ceichLedEF9WxwgqNV
gyuUnpfNg7zuVl3CyMYIUgMlyCpf6R9ncGTuADJ1h9BRofhBhRoWV8tOfQNofif4shzvQXkJGqyI
MyCNZtkGstKYR1qxhYRw+lSWxdPaim5xkQla5dqsMZa6oWnmdfBIbBzRK4ud2UjvLzsMJ64gkwUt
k2LgZtVZWGe9xlMJTAFslN2xatLIaTorhTx9v79siBcwYQltdkpWrKLreL6apZSMRo3o4UaFjNZs
NIAJkL5S9YPiuzh75dQAt/bYK69QMkM1LHWAvjJ4eWGx2s0gflxeEwkkA9AY8rKgj47hIJ7t4W4q
GtiUHx+9W/Ye0hdNBZIUvjF21XRXTYVxJaWzfJUWrXDQhpYNmDIG5QU3KV83riE2A5NqqEmkrTSA
8KZ9VNY5SFS8g+zC78vyXkmqA3gvv49qeFWSTjThzXNQ9P7oq8QGxYHOXPG4GYm8mNjiNI8w7ghE
W1MI7lneVm5N0DRqcwa6OJPToYTXGFOjP2QYjDou8wK9L4mIePxFq2FyWWPQ1kkfsBqjNnZZN94Q
uXq8fAg4On8KQuXHjtHfsFlOQkb87hw26LRh2Xlm5WQl+rpO87V7qB6owqB5LQfZXRw5UeRFg4PY
FQDsrLvmt9gXFYh4Z2T7c5goahWpuhbgovSq6VuM7vtAB4zWm2lZd4KFU1dg3XRriYllqzyAE72C
JfOx7/zilwLpxuIIyPFdlXrdW3TV+xQoSAn2xgeUhI76w+VfwHcktKLALY0YxF5UcmnZIOsmSKDq
UTkQoEo9Q4+BXjfmQnA58R3pwxT7kZWy0FaNXsIFHq9j76goa11eDSdTgh99mGA/XGhKKyUc8Ozs
K6acA9UYd2v7Mo7z3TiY/mVjnJkKeC0eX2hUoZ2H9+S519LOBlSGIW7QSRbanwU5Ql4mcvDE3NdZ
/QxfrZcbxSifrGn+GhWqiLuXc9mf2WecBwOSy2o1+HYUfKadst0UxHtVmH5yr6jtOplkzdBKdc47
2KEUwRivdtYXyphbHZBtv4jOHtdLNpvKpGrF2ib9MmBTK/V6qAuHkrMIvhsNjp8O3cYEc+WmkjbP
80q/m999qYN5v+5mlLdTqFaIAXv/4iV4e4HXlh51ZvckvE+kChEUuzf5w412SnY57vcFDyIRbSDf
IT5MMXvXRsPUpwSmVO1UK7/s9Gkp72o19uJlccAM7pugJPuTzQS4E0S6KKtgPOv8ECQNSSQ8T/4u
QdBHdOpl11QFrUKNUSRUwd9MqH5YFiG6THQmhiyGJNVTG1JrqOjuO0AqfNttc9Q0QV3wB/BtnHCk
0WAKRk3qE7Y0phy2owVzPdRPbIwI+uEBthx7QSpd3P6pt2wsMp9Qk+ZJslVYpJwi03Xo/ZCu4329
m/YiShius2wsMaegW828yBIJzxNEj27XQ8OXACkrUjMRmGHhhNJUG6McbcxQqq5WKALBvcfQraJt
VxO9ZiZLSYuuycZ2xcMH/I5V3Dn2+FUHv7PA27n39cYM439hNFThUsLMkMcONFc9ue1vE9zVUDx3
FLiFpBeOqszOEo9OpCevf2Lf0jTK2G3inmNSy4KolEwDu5keUPatg2oHBTHf/EUfdqJowj9sG2M0
jm6yshFggcJWYaydS2jX9g5oDY4RCLHr4nUyxgfNHK8xvjhaRuosSyYK07y9BuMg5hUAxcMTiXFQ
NesXO4sHVGvThjhA5Th28tCnVzOoO3vzAdQVDhpWDolGMCCWIsZI7uoxtAH9Qw0kGIBMMKs3ZhOD
i2guZEYWtCizRM2dnDbuUOzHUvFM89GOlbssvB+txhN8Zt4lCBY9MC9AUkrHDpzb1ru+aCDxRMOc
8pqGmLdrdtZhdGG+/SbjhRZ5uoD/hpc6EcA7LTyaNMwxMsnMEEprVyjW4M1mnV8l8RjF7mK2U+aO
XdG7dt/nzlBCH+jyUjkrBR8pBZvjA8M6s1Kl7ye1M6PBKzRywEwzGNAnwW7SkMlc91sTLP1x3GlT
tVATi4Y3ry2DYfS+r2YnHFB2wnEli7CTynFdPHFRN1BpSg3V4PPvl2eZauRph1SXqBhlUhf9DnSq
8Z1WruR6MePpuQnnAqwIGNS+re1qPkbh2hquMpJhL+VAcEiWmT+PqSY7aioXGN824mJ022rM98na
RtcRqPMMYCuSFY3yvJ12em7Ju3QwwAkQ5SvQGJqyqo6t5PnOlIsCSD25cy17rY6ZbVZ/aXmBaAWE
7nSN0bLqJcrKH32dj28LSUF5Ji3ZLDlr2OHPgzlWOoBjZLlBL7W66VawpsaEsvgQDcdfX6P8MEak
TY4KHv6J08xdqDiyGg64H0ejfOhHs/vfkXTv6k4gjEVR+xONCzHjTNMXq/dijMoEeW9DHF1KK8GZ
4NxduglGHYwTaiDmZovZJA6rHvzBvWeQv9r8oR6/yPp9bf/MNV8qf0SKaPjunb6BddWtQeb2l5O8
yZsJBvVdfpfcmEH5WB7CBsCIxR92IcA89s5cfX1v7kBl3P+GrC3nHtWRBQJ5L6N0+alFlg1WN1rz
AOpJKbxHx7V0rK6HMvOsBpcPPi++YiIIZCgG6CdRwmdOvpZY9VQqI12r9INm4b2j7cyjdUrE87W8
VW1ssfS/qAQpRC5hq/Mxpf1XewvFItyb0V8lBMr39HWt3mhP/22BbBlonSEDpvQwmh5aUBkF0bF3
okPytH4VVyx4b7TtbrIMceFkTFLfwlh+yB50DKCntxk0VPVg/Cp5f5L0n1ljsq2pSpWind6t0VZ/
AwbiHqAKEpTH39AB5kXT7dejd8gmD2nnPkUb4d1afqc49Cqk2KDu9jfYckWeQv9/Y6uAcEWdh7BF
QQwA6u2K+wI5FiakkWPJTuRVwleb8Nsx7/hCB+2fDU0aTH/LbvvUuevpb5Bz+CLGzL1XPtkYs91N
5sEmSVYoVTms0dd8RFABJruleIxOyp7QQffGDW2n/dY6yyOKT0gyExf6xpBXFo2y8ZpAQO5R3IZF
ketsr8A0JE0FgT/9JdOvtYKgV+fmj+qB3CruUkBJUshjQP3y09o3FpmdHjGVZSAdoBbbBJxBqlt6
Kwonpps8dX+JjyV/szHGYIFehpLbMO4UWYm6VjahBpGzvylB4Vc7+6E82X5/9M175aFAFSW/n16I
rx7nu6Z3RHk016M3P4FZs2SCKFyPTFxiKdIIa3Di/oEUgvuYbwSvEg0tHwIli/Njo/adbYYVjFTW
GCgNwPPaszIIIionRdVBfknn33SMIhmM5469USHPR4pqKn1xhRY02c39mFzXo9RiTGqtPSgbzqJn
CC993Fpl7mRM24F4klb5IOPkriEBPSO0daE2mDROV5PnQsecqZW7zfIatu1bHL2OteVVeAPaq7Rv
a2Qm6VU+xbHgh31OTlByBFYG7UUD4yqs/GNXxamZgmwIlQL6fqfVP2knVvXgYMnO7TDRN0rrXs0W
1fCiL9GNgq43pS/KWye67oBhoyWD9Kcs6m9Qpzw/qOdGmXOjDFBzLRfN8MCWO9TOPClAukZaiJHa
koS7VVVn0Zw5b6E4osA/AqQJRc33cLUJ/SGyojSrK91LFj/61nxZ/O6mfgzx/HSXV7x+gCXuIPcq
CkqfvRoT55AthjYfMk3QO54fndHoC6Orc93rMTK35ImrQqw5icFem4OMKkwCQVpC3x7M1p7ZY06R
is5Yb6fUnqejxlRFLi3mUrn1sP8NTXmN+sdne0CRwVvRiGNDAxCB0oIUUvfaLtmpU7a4pd7f16kR
O5ZVza459/tmyF6UTroKY/NaK/XYLYfkB7oFP1DSaV1idm+hAlkssw+vhipeHUr0q6bhkVRp7i5D
bjmrlOOOqvrAKjHtRNq8dfUoz92ZTG+NLP/S4npyaqM+jA04+B1lAR7fmLR6J9hdXrSgJUMVGBHa
U2FefmADztU8HQZPKh2g9dzsS3pXB40LbPhDjzsVVWbpWg+gbxeI+C0+bzRwxRvTTFJG8IQ39QKm
ga5FllTJwYxnt6gC9tl9zq0w4aBo9D7OKZio86tvlGBJu6FyMZqf+5IQ4fk5DMAYlXjG1LOCdwJT
g4nHdFUKjL16rX3Q4rcewGSSQrjcE3w13tZhhBJDv3jrUVr68zOYELmg6EtAdh8Nh87+ph4GcPBE
cGgde66Q/fzvXBMKndr8xySzj3U0lHZGYLLJVTSQviptI/JFXrazNcEE0SrOkjnKFJp8gDMaQP75
ZBQgIPmbxdWYHOPwH/eRiWUTseZskrAo+s6ClGSgg4oQIApvCUKn8EjoWQ+1Lvp6vPcB2B8olQDQ
wEAtnX89TQOSSO9hdU2ewx3NsBLXyB7VAORJwuEBnquYaLFgaBQUw4CpnhsDXZqVoqCNdjgCjjy+
9YawP8W5Ec5udnYXkyqGACxu9s5vvi2/Jhc1neS9s2IDP6RCKvJJD4Zb8dr4KQVSOKqNaH6iGV9t
a7RSczH+aQkAJ++rexEEkkMxQG/3DzvMcZNj01C7daV2sgdtP+6HwDyS0x89HWEJuvWQ09ChN8E+
/Nc2L7R6ngxgtd9xZkFf+wkmoqCYd5sKHfFz8KfWwGYhY3ifwgXPfWOORzJqNsAs+q4/5F76WPhd
R3lzdwmys+SueFuvZUd+KZ+FL/LPZ/3cNBNOiiJqZNJ3hjf/WFwYD2IPHdrX4ooEqW97//skIcSo
0TzSMedAFDS/z1eqpaYGFGJOvHWMXNtc91AD/2kY3T6TRQ2kzwfu3BRzB4RDXLdSmxCUUTXNAWfU
60i6L5cD1+fny7kN5tZeEqXs6igjHgD1D7punhJCHuti3P+BGRA94zEIwAVw6Oe7poDASJVs7Fq5
LFfTaL40Sfwd2Je//psZZjVjjQJvVMFMk9tu2uZBv3zVoEt22cp79ZNJ7NBoU0Fx/Q6TYwkIDXtI
2xAgR/p8x2CJi+E/HOQk9YslMI79Lt8NEC12w9UhhSMqHnC/2MY4s5WR1ayoQVtQPrcnt1BPE4Go
0SgYaREZYTbS0sMOTQKsMCJLoNftUdF+TCLpCl60324jEzSUKkvbASwPXjQl/kq+JOWt1Xco5SsY
9Pgu+Gafr0o4OvqXGISC8g7K8eceuCyzlWul/XeEn67fh95A/B9Dw1B0bjnlHdgCXBqdSsy94b46
twXGEj020whFpfd5IMWhZa3MzWlOFUwn4fwRd222rGK8Q4GeIds0q9CZjeNkxiF+p29Jb9va753R
p5DizgoEO/kZYKhStnqQuwPmjl4sU/HAC8MaVXnQvVjNnHWxniBenanSI37BoV8hxzN9aSOo2Wki
aCqnXIgIgmkPgC1sOlbNWIbKFxrgpaW9gxLmJ/r0b33ySgnZE08THAHeV9xaY+czTRJjnhnMmF4D
cJrudzvqM7MroQCA0e0/qgqeLY8wJztRJxUMZbbmLfc9tG6HXeWSg3Y9gwwTT4yDCG/EGcc/t8cc
iQZHQq0i2EuvmtyRDpWPya6raRc/Wt5qOO2v2QfO6SS0y7nXzjaWOfcgUVqiZDY1T9pbO9U3war6
UAKNS1XAW/WoevWuFwJaaOrIxGwYtaH1ifE1lOuYza3IXMyZJGGxGOmSfe2kBR0E0BNM5CsLWiGp
DyHw0hENJIrMMnsct2NuLU2Ib5roXl78rOq9OT5OautePpXcPcUMIkq86NybMmNHm0BSa2uFDna7
r6Z5bxRCWipOiqeYGwvMV4u6rkFkLmn1RHa7m/5x+Vm51hvu2V8r+qngJQnd5QF3UvggAuzwC1Qb
23T1mwIVaFwSMiUoUIENw3ZMx6ClOLxRuwpYvNq5+R35QNF6mSCeR2TOCZhQvFJqwZlk4oIfQZUJ
EkZ9Ho91r6deUkqC1IJz755tMnWnzUIh8JJKCqRxvBTg21HfKTVoldGpv+wswv2kN/PGzCDXA+Zq
YMa4zRIXLeT20O1Q74NwjA6QFzohyjeQKQtK5bzXD1ZHUfAYSVGQPp+bJQDBN9XU6XjeTb5xte5V
tLM0X34RnTp+7N5YYo5DbJlxuKgtpMJRrKHKxT64wpJrbdcNLhW4KB6FFQDetYjSF8aL0dbB+pg9
hcruqlcVrkX6BFIoOs+n86Kg7hfUGrhH/aNaK1PH3Xy8ZNAqXVJRTEDt0KnLXyQVzfBwvXBjgbln
u0TBmIIMC+uPv+eZi/ldH3kKxi/1Q43LNvRF+ydY1bvvbFbVAlNS2w2OeF3h7knBT2DFwuI6J+M8
K3QzDjjVbaovNI500ezo0qk2H1pzdcKscxvt+fIhEy2IccGoz3JJI/QzYUpVGwqnFA0P8PMhjHlA
+8lA3NcZl+sqMyqnCBeLjCl7zFrtqmfrfYSmfRDjDPlnamON8TsIOGtaP8AahYROs6dd0eG1xrPv
9cRRS0fcROQHjI1JxhGjzjQTtYxp3AcS9VAGI7Ca05W4FcHhc0Eu9GGJpSYqqzmpjBmLo5bKOwwD
rDGUzm0fVHlefJq/zSuoTSleojkNQug31y831hm/tMciTmywj3qpJF83kgSVZuOmJcVukZb7VB5E
09P0731Khjb2GN+U7NielP59tfQuL29BHwAFP9UjL6IRTu4x2Jhi0oYq1aSiDWFqWBIM6bSZoxjS
IrrQuGkWnd2kfLhoDbIbOJhyM2W40OiLnA7fYpCkdtRhn4Ic8nnFIEkRDPvefqhMgWn+p/uwzGxl
odrQJmtguajjXRxdl+vqUoTY0ilOEtbB5aDCoWCgfvphjtnOVU1AK0zzvNHGgMC+PRj78AAmv+IV
2LXqYB/XzvkN+AD/K36Ypf+/ic6VAnFqKMzhzZc4SBcIdFAjXz+gGZriVXtPH5rmYbq/vFhuBrZZ
K5OBDeqCyRJqdCxHt0l/JjMQf2C+jKXan4xD2QgJLujH+nwuPpbJpF9t0hlzb8MireJrXh5kO/JE
h3PRt9qjBnd5ff8SUT/MMfHbliO5smSYo20KHVCiOEhQwQe3J2hDokAVgPpE+8kG8KLMw76BOUP9
osb7svyGmVUvMvGunUtfEn0+bhax+XxM8O4tI6+KEubsOcXMMVSq4m9L3Yo2UeCabKG7nTs5j8He
D5ob6z48djvzpkG1dHEyaJ/k/oQifmoIXluiL8ci3PpJ0qVEh9Hl+M5vE4SY9R+PGURQ253tyYIv
x4EMnh17tnolT7Y5LwrslVfzlX0CE7EDAiFX+fIbIkqCWMoyNoVyHoGHArbiA4YxfDRdrrtn8oZg
4+tBv4u/hpFjCxueosjGDrhkdhOnZQ+z+aE/aN9V3aHASEyMj5QyTw3opzRlUTwVLZaJMbkUGdpA
vcd+JP0VpXqJvloe8MbZvjpA8/VF9dTfwAZwUzc6eqi8S7iBDOA8oKpSaVR5BCyCdluC3JOyxmlf
/34vAGknuO95R2RrjLmjwkhO0jqBsTxJ0zsMI6uqm45aOoh2k/cGAj0xLX2CbgO6X+erkpsRIHZa
ZJGPZpB7ldsCrwts5LWohsQLZVtDzIo0wKBUu0RZRV/bwM7tB5mET7oaeUpvPwJKNTnZQL5dDtfc
Xdwsjrl6jVYJp0XF4iy9um7G6Q2IuofLJnghE1gYBTJZaOmCtuR8/1q9WtayIZo3R4uvmZOnWPdC
VTZexrI1wtw6UTEbeqhBcavHcEtaddDZkZxm8KXktsj+qNSA8T9Qb6JlrH+Crk1kUHpjwZIw0ozp
v9wpHuikXLST/o+169pxHEm2X0SAZNK+0smWyrt+Iaaru+i959ffk+qdKSnFVfb0XmAWGGAWFYpk
RmTYc26aj/CAYh+GgnkV+MVzPBHKvHSz4He6XkNoGgubFLAoaD+tTIAaXP9cixXUU+WYJ24ISFrk
PeQEhl37Nz44JUBhBHrxO0wb1pUtTLZQ2rMrY+iFZwKL1/FLR7Y8PcWk18YBshsRjO3je5CLnFeO
/no2GjrRji3XZJVYYCAREso4swczdOoisqT6WzHeqP1OAUyskq+vnyhPKcauBwLm7UqASCId5u4v
M+fY8JK7N2RK6Qo6doBHMzZcyZMkoqyHcmzaWLJPrGJ+9gFvMeJNu67JwkYDWk0EU/4Y8VXRK2Zs
OVXB16JjuAbpsrEKf8iAJU0Q4JnY2ize8umWhie0VagA/VGypI1+90c35OQXMIaejOlshgB0Q/z8
VtSSpeg8kqbFuORUScbQFEFvNYMamtqgGBCjrfuSRyimxDCJ6NPU8M6oqlf6qp3/Qa/37HwZ2+ul
CvyuEUTrxkryAVclvCfl6/WPuHgdv06QhQzJQ00ujFqFyzexI6pPVpTxUCEXaxwnR8hOeqGV5tcT
/Ur6XLuhFtqNqN9h8NYZ4tANQG4wippddAacSbS5rt6imzxRj7E2A5RQOfgWiJMPLQge6k71gKMe
7ozQ4LUPFkUBFYR+MhBbsFxG+qR0MUll4tTqXipjR1QGOxRFjtHxpDDXMTKDKJ5ySGmattmWiYLN
giEQVpoytKvrZ7d4NU4UYq7f7GfGnM4EZ9dWlpmH27bhBqc0XLpwwHg20a02DFBoMd6q7dDW7SO8
1HqkvwXApkBT1G1I+ia0g+RGcrmKVAkFldHYxUH3U+8SXsWe9wvoKZzk/U1Vp6TpoWUbBXY0lDap
3vNGsJVIs6LqWw1qahExg24Cn74hn9ePePl5PdGffu4T6XWUF7HSw/zizZBujfsQlEZbDNc5Y7ml
mymSa4qbIqKtJ/e6aOoaL07+K9YzGOfdY6cInFiI9WoxtFuSWakegWxixJTPh4rh9uvSFq/tiTTG
UYdA8wTvA6QpWWPlXbgF8Iwjypy3bznnOBHDWAeGfkeidBDTHjd8IreMgMtFGR5RUNVs4em6VosW
ciKOsRDAgU9ZDwwIhwjRm0ykG1C5ZJwQhXNy7IarH5K5CibIqEKsoRtate+n3MFeNucqLr/mX8qY
jCGIg9AgMEHC0b+1kYWZH/JhWrIbgaNZQ7poEDv8q0W99gPbEqg1pqu4sGIewd1i2eE07WEMAtxR
tTYlmCinX1CxE7d4zoBfULu0YASQQV4EsTTpRFmI/knoGDvIoqgzigjnSzt2IeZmZUvdUz4gVOAA
SqRjiXDX3IqvmHj6E1euAT4fe1KU4YO5rEOsFCMQzlCKM8qtXgduHlSYKXm8fkf/y4l+iWEu6RR3
LfjicKK0cNxvcuC8RliKUlCC03YYveYMlSzf13/EscUqw8+wZtFAXEPn9YHxYu5Drk48IdSpn7jN
MA8xnUboLfFmAPVqtrTzN+ph8ESP2LIV36erguPB6DFd+ssj5JeKASS2J6kXIonkGKMkkUpefUVo
rN7PbjTB35lgS7L8HOAv43Tjx+r79Q+47GS+BDPfL0/6WQ8mhDAoNT7WgvlXlfA2G5aP8x8RbGdS
lZQhUULoVifVKtHuarVw9bnheDKOIizogqJV2MFBuuX0qvxTmkC/K8y8OtBijQ1AexSZjX6m4wtx
cjMqM0uVvsFpUfBJ3RtuoIbaWmBJt2fAgo+jJfYeb81n8fwwc6PTXXIRedf5dZx7MQ9jWjfRo32e
35TVh9JwClzLT9uJDCaSbQVzbpIIV15Rsd44B0C/ltUNUJRc7FBMNmB1JsxRtHdaOyeb0Z+EtyEw
cQhpFnK+47JHOfkp5FzdMlHLihCoqz4GB3+bbH1H3nSe+DYjThnWmssxgMXjpXOodHEdzygjT5wB
9hIMmKaqy3m2iiG8SfriPieV7gggtrT8sngvAz+xpkE7dGaxmdX2XtdnBK7qoU3096aTnyokxRbK
hC5q2jup0bAnpCsWVmq8MCaGE5fjBwbzCky11u+zmoCyZWoPXd7dpqPxEo1G7IRtBbqNIfmM9RD4
uhW4h+vnycgOkz7fpQX9ZalkEUHDUFugxNacGbXThmXh9YWC8ROkHLwvsViNPDkZ5s0WlFwoUAhC
Nc03sb+Y7PNMPeCC3vVF+C0FmfdYgKQj78DjlvJk01O/cIi48hjGBKoA/uj5LQCjdTfrOULXwSZv
OGunwJPyMgIpndjjc3SbfOdcgwV5JpavgFsLjBysMJzLi5uw6s0wVp0CY6AEnKZRxcE3XbpnpxIY
T1v0RuGnUqQ6sZFsZHl2+uFZHTjvyGLAcSKFJYoCrWIoyy2k0IAjCaxhVX2TdsY7HmiMVitehaF+
+bswcEMdGsmwH+xUMOOlxMgHpY0eqo5JZmD09S+yL1opSkgWmrs8agbOWRqMuyqbVAuHGF/Lvxn3
xTa8rdsDeklIaMpV9Rr/BJK++cRr/y0Wa05VZDxFpSaFUdT0C27Su/aRIkE0YGOenn6jYUzv27Xj
ZGyv0sq4i1TIojs8/qcEYJXUvpHdaqW75Wf54t+mh+qHaAEAfHPdEngfkp79yRsXVvIY5wSSi/Rn
FA9ADgrcObgvA95VXTJxcPVpmLwRgUjF9skABi7ofZGojnzffKZ3CnSj+6RdZ1cbQue+nOuKLb7e
pwKZMy1LP5PmCrcm3dcY2f0sN5kLzDm7+iDTbe9S/FqezMWLeqIjc5hm5iOxaqBjOL4WxUMEyGFl
5FkD7yCZJIOorT60Jr6Ygkd6RfmEQieyc9wSVEj/jHmHuuWvL8c4Z2BVtlMz4iDpKGv+Y3yMHQGm
MNsJFq5v+NgaC2AI5wIZ7xzM7ZCMHQQa2IxdzV5xiA5AfBJXiCRhIXRHUY0sulNaOYkAOJh70aP8
P7xB2kXbOFGc8eGyT+8yIhSQt2bfo0TdYVMS48/mRjTit+u3lXNz2IGqMoqDXtAhShP7rVFO6yxV
n+qWrK6LWfQzKkAR8eYBLI19L0jta6VsCph7xsigFVRgzpSTAVaIGRGSZzbKA143lP8eWgIf9EQs
81oQtexSccJroRQx+loHPXnsFc6DS835woWeyGAeiagGzamZQLUoHEJXispuUxS6wjlAefFOaCpa
0Fh9pNCS5/5SqbQUUZ2PLXVncnOUuj9pvc1Hz71yOxdIkzYW6rDeVL6o04zoBQi2SBYwwhXEFoqP
f7L6jO4xMgWQRWJaH5xR5z/IqJW4BTU7JqqG5q5I40M+tV4wJ16fpJy8YeGSQpRyZOnD5gzbo2l7
JS10wJk5YIbYVQqxe6Hf5sgVrl/ShS9Jkf7paD72OyU26y+NMJXbmiiOXO1IctM13CEYeheYu3Im
gTmzpM39rgQwGAIKv3qh8wSa0zhy+4ZilBN4vKXLhTtzJo65mlMMNm7QoGKgQB5+APl3peeG2xHx
pdR8jhUcFyovVMMiPOb6KKS5yLx6GPsPsgFLVvCToJQV16qnbgC7tpl3GW4ipfgLVv1nBfLxt9+B
BVualZfFE/nMEygkoh75jUHlqx+6F21jyW6NezpMHq7FndLd+XYicOPR/yLXgGwskYEzlfmktVJj
jh4j7pB7HO61hRgELbQwFQO3K1+1KDLyim5LeTQEfgllPqxs9kI6miodgEP4vZOs2Okt8bHagMYq
tnhIAPSdvfy0X9KYgLQumgqJEqR1yqMw69/rLvtOtOSviUSfxvDjuhEulXDPdGMuUutjbyOkB5pu
zDfTABiiFws2BpwcIbBqV/QkUHy7FdCJ+2AbDq5oWBGQM7h79Etx+NkPYW5Unidq2oG2DVMyuMy4
xrQIL3sxBje5hZFFSz35oIx3L5V4HtFQBwXZrb/qn3TRIaY3v2pIpzRPk2wAyhedJUV2wq37cPVk
wqwsNOdcGY96gpf5iGRvgISttsU1bydiqepydqZMhCVooyaoHWTVzugIEbhWBbfzkifq/wQExryi
FtdSmFAqajAD1cy4u8CjtQHb8kjXzrMNANBX+YpnKDz12DDHDwuxaAxIo9Bl5R0dhI9faC2hBqtJ
t+PJW+Dywxv8dW3Yfe0qq9AN9nGcxk30MDVWB4oOuqJXroXRrVJP+iS2CGy09EipEgENKbCEO/3p
usnyDpnNk/2kLI0K2Jo4ZNVrb1GntEabbOF3rdzm1ea50hh3pDS6lBRwukcEav3114qwf6t59JB5
vHZLcdfZETPuSAwAQaqWOGKahGB5A6g9hd2vS28ANKNc2P6mdgcnd4N3+qyRjZm89AWgjkGnhv+f
inWmWy48xUImdvabGM9U62E2YweN7jApnzQdmY8QNzJ2OwqYES8d4V5rxjvpyYDYnF4zALq6vW9R
JtnSnT8nDF0qrxEXvpEa5ZUHhyXaG1FBHcL6qN/fyGEUkpvnHHhiGGdUlZI5Zj4uEh1lRSiGLTfJ
/Q2ntxj1nVgp44OErJfGACE0XuvRiXZ04FKwtUcTzUDsQ79zjJFeyIvDU7E+C3xmuv3NmIfuh35S
hyJ8Qpp9S8vwe5vKrhmbeFHSm6YQH4Nq3CZ+/BCK1QMo5W9Jbz6kyfBIQs3h/JZFzVWKqqVLIJq+
qL30aZHiP2E1AA2uHPxjlUVrL5NH3ELATeU5xGXfcCKQsdamVgZUViGQ8g12h+YbrZ7RzzomMA5e
fL00+SCLJ+IYQyyDUVRjE+LaY6MXZHKjFSWHhDwqm2RD1y2IamfzQ9TueJd38TNrqI8gpwayyvEk
TupnitpOdRROuLxj8Q3N38wqat7mGv35F1fpRAZzlZImTUoT6NNOoZW+o8l555S+gEi+yDOXc1UW
ugBgnPzSh/lymppWoy6MMJKgXadKuA0EbS/XdWBXQuu1RoT6vxG8KqC+scIu/XZd/GL6glqTClIw
bCcBfgJHcXKcqqnmtTSJFAsCwFBvY2HhwnrRt+RYuiMrBCkhJjAogkHzPUz+gHURMBSUx4sg+7xE
5iEJOrNBLGNIwcNY/ZqC1SpevOXdmqXi5Jkc5phDog5j0EEOfc7SH+Vj6AF009aRJKVu9vgbhBFL
j9WpZoyNSFJA8gpTU874Njoy9hRQwyPY+jgGRc9AEeT07pcm9c5UZF6rjkQDIloIzPcBGCra9cds
twf+87EUs58qxsTNiWFmYUskzVEJYEVJZ7VxaXUiEvko5VnHkiWeymKeqsAgoLotoRPNMmXNioNn
EYAsGFKlzi1q7SR47n7wk6AFuag1Af+WYG3VVNh5wDZpglohEcbnpHywukZeAWrzDl6W92ot3BIN
5kdoKQno/mwaLQ2jCH7vjDbiBnd2aEZLWVpEdJIiT+Pt6fCkMfkz6mukH/sC88VgGqTSwB1EUZR1
rLmDs4xfWl6yuzP9GFc6FklFcgP6hcC1SHZoxDqdB17k46hHaTe79XWHthSzASQN5U98NUAXswSB
RUOa2VAgsKUomrXdrdqdDmQ9ioQYYgDe5UalC/YAKghaPKMINxcSjbydUxJrwCLZ+vetV+wGu9wo
bv9a7po3+aPa/BaA2kKIAaQCE2i7KHVJF+2dIFXBn151smNMBvgD8iF7kcJcudXDChX7MO735dQb
XtiK0b4Bz7pVCKVsF4GYvNTVJN5fP/aFUsnZr2HcaxEbo9L3g+xE8WiBdWsT6JtSfTJb7O+WlX1d
2OKBn6jOeNYawR2IPXvZCcPSrrXIMrJi1461LSsFR9SiHwACLOi8ABKNEvT58xgavlILAL5xmhAz
GaO8r6bmKe1KHqTBokpgpMCnRJUbmfK5nCxMVFVoFBluoN7PHwRNugOl9dYPwQbU8C2wvy15z9/S
WCqCwMN9CWbO0vBBqCfFEBxvppfMzVbBXt3Klrz7DQChxSurY1gOhglgLZlx5jEJ41EJJaok3SdN
HQMbKYJbo7iE+h3+nbfcvRQWQ7sviWwGQrSmlSJIpAuzmt3c0Ayk35qr3M1vuAn6QigHabp0xPAh
Kpu+VaWJBVaqX+/RgpKxIStzFdjymsu2tSjJUFB7FYHzB/Lj8+syG6OvA3RZRmLaOyPAUZJVsQci
5I57gosvxokkenFP4sNQb8F55UMSnNp+ckObDgxR0EQkpvf8RIZ+ECbyBjmnjqQREaGhs9V0xIlh
6ZeGjAw/WNOaHAFTAp+PTaJXjZWDsXWAdaloeQDm/lwtTRc73eibX7PGyksN7IZxrVidU/UW3a/M
D6lL+xLppni97rzoX74mmfl0ZKiCGikMxo57VG0AVd41m/9NAvPJ5iGrk6SBbnFtblWjWWP8/fO6
iKXqP+DkCeA7sS0hX7ADYe6+r5IMWoD16cgGH4AGheacQOexaQsg3vLMa6lAfiqTHaauh1mRxxwy
lZUIQAgChGqi2VoOHp+yeVLR+jDRJU/1XTfV34fkWdMF26/vpe6hBitpxO0yLb0N4GHBuiYmFrFB
yJyzAaabHq1z2THD5kFVy0OZjK5RyZynddGJncph4u1mELIi0BoY+yOl1kuxzC1uhJvZjQHszI1m
aMLH3k9dA3WmSGGyJYVx0kpdaHOs19QCjW1z//cqd3WXbrlV8SVbOJXFuOeuqEe/jiFr2horAPeD
iNtEmYRSq8JtIlbjsdIvuZcTgWzXX9KqwS/yCsQOG38bbeu1eqTW4wF+L3+yr0NUmaxa74TeFEso
RqN6UEui2q8AzXHaK2s+ic6SLztViolRsqiNwi6DsHrK3dBQDnGUbPpUWkX+6Eijug56JGkcB7D0
luvw0rTaRigV3bkDNWPVT+YZJ6neIjFz53X6Kj6ONqXHntY9D4pi6buhPY3hQSwaKQrrrge5Vv1m
iGSnFbNxBXC+wsoiKV5NebPOO63zABuROQbYfCZx4um6YOcAr9Q0QEsDn/MSLtMse9MvhcKR1Jei
fx+UvQjcVM55LryzIP7CoC8II1CNYYHOxSpNm0A1i2N9grJ1ptJD6OloIKt25Huy73CtjyeSeQN9
RS9bcDYUCFcwWfEOPMdn9aFysNrjSIqV/uSV0xc+4pmKzMsnThNKoqC4QZc8IZYs6PtCMv/yZwmD
ruV7YZBdkOhu6mcz73AX/AwkIz9Djo21f7bIpZS6MUcTNKVz5aI7fTNR5gK6dfPmW8LWN8AYyis4
LbWozmRSAzoJnMB3UosaBhoRWLcbAO7kj+3rhM4I8tC1eaARW3KfrBqn2oDnAYHU+FRhDpc7UsVT
nV6Ck58xkc4nY6cXjqm1Vi4V1jhP7vW7u5D7mSgtI+WWQO+psjwSeqUTgPyqhSN3hpN0H33oqWVg
KRqGG8P1dVlLtghYa7AvAsROMgnzFmZAgxnNHGYSNk9Kmllq+6AbuX1dyFJ5Gxp9SWHewDnplFDt
oFG3zQ7DbEk70xZGq3/V3XFb7UUnc6Z1J1pFyTnKpYfjTDLjVrt6jv0xgGQQIq4TN0gsHSOptn9L
EX4635l4Rsk5UHb2p5KjUAMJcoHdvp+98CQrjRVJD9fPc1GGjDERIhqAwGXBRMxojgZjxkeTyts8
eNf6Vc5bKqKxFhO1YFv7SwRjbdgf6P1yghplT36KWg5aeMVc962+bgexcf6tPkCLIIC1oyR5KN0z
NjUWehroUVA6pvrQDesueg7Gl+siFoJdKgMjRbAsrC6wFFwFaZpIzCEDT7exov3XZFffpajWDe9t
bA93o93sQf+XIE6qbR8okmnMUfOYRZ4fKi0sYR5TQ7MHRGBMFCMqyNeFBA5bWWWHYI0Kr4B3100f
zYfGq9D/nfDaN86E6VQa3RhW6ioAPQX/rqNyfot06WTOfwvzgRsp6YSQPlbitt9o22iyu+cWNeCd
D0RBFDHv2nvJcEUwTb1yo7nLh9IAbiZQ9VEQpoyTjNMJtCSS1QjkJrTbVTxoL8ONcEhsmgML428w
WSx4gXOBjP8pAaLWAGkF4lBJNLbIg3fSir7L2o6fci+UaM+lMT4njapAaVNIa9x64wsGeFdTi3JJ
9UB2jmKr10fAT9790ZCKAaBs5N+A40H9VGMOFuubQ59IKdXzyF9vpwKtz4BL83iTeC3iy0AZ4lBp
JxQFlVzwSAFbc2pEbUBh2C+V+0YeRBf8l8DfynX0EubBeOoSkAinQUQ4z9blKwzJwJg5kpZe8pUW
QyllWQgilFAqNU+ds8Tym0KzrjuNSycIKSohaOaBYw0IPedvfVi3RUEwXexoCrrMBtBeAerZ7oPa
f0rkZuCZ5GWmCHEGkNHAtkJZAhlxQ9FJoV7HaKhhTkx+jmnuBgiu4O03JjHo3zp3RWeyWKQLJchH
ofKj9ljwSjMv6fYg4xpmO1zVe9mVRzvYUjIbTXkRk2fQvPHbXotWeaIv26qhvDO10EJfWr6cfWu6
+QUwOrqxiCIfL4JcKM2e68y4PFzhuq6KBNcVtbD4DWjWmIoL1wOalbwo4Ij+e3m+gKekvS6w+NEL
fBImSoXv5w32YvEtxZds3T0rgjUMmPzrHLB6Fe9Y33YrN3MiJ7UJxq2SB0pbpL8jEHN/o1K85HFB
Oq1jdgrl1At2xr4D9/Q8B/SoMVxa2XTWxwfiWeHML4A5/ZNxOXrWXwKZWo4sJEpFTAgkj8Z9sCMg
RJBW2gdd8ODjxi7kBufSGL/XGlKFlXHc5tGTvPaRYpEBoM82A0u7a63UGjHONFnDd0wTQ7wAkhhu
8kcvz+UH/1KYeWKqzBxG3Qxxwii9AJ8A6PalmyEXqUEdwLtel9aLawXmHezKo9uPLO/8dhlqgZgp
UuhN7vcNhqiijbBK+U3+y2tzLoexmL7TYtmYIWewDdiMuqb4B7TNL9nd3W94BJ48+t9PrKY2lYG0
M7rg4hYbZMjZb3tcmxm9GmVfY87yz84RuQ9YLVCNYB286stxg50VABx7xlZFAktW5UFe/3t4Mhwj
Jj+wsCItxLdC1QZ608ytUyr5RpT859BotmrXPF9/ri6fY1OVKAsJ5l/Qx2SX8uMJkP2T0SN4A2T5
aqwb7KKGcopAdgzcsc+FxKoEQ7wBwlEh/eunEupRWkdFQvyO3ZzzL4fdvzbRDJCFZaYg2FNaNxbB
QPvNXAuBo/r+/Hpd18sUCNkPiqqYCAOLJVQ+lxel4jwogdQ5RjTJmZVlQuHNRZNg6gecQPZ1YQv5
K15jWQLd1XEWji3OAXhNzep4xKyx173QYlLg6kDfcGe7eArsdJtjsSu94Q6hLZj5qVg2lwxnvzbC
EGL/DufIkTp45YP1SnDJykjR9afzztnOP/Ck84QzPkZTzHwwyVA7Rpl72fw2Z6JvabOblLfD3IJJ
RxmsoEw5QdDC/NTZUbMNYkFALTCgR01nHPEmriQTXPDu5KFI4GmFE/zI8ERqMUaRUWZLrUL8ztN8
ITc6/w2MGxJJqgB6Bb8h3mgGxjrI2riLAIKC6S3ZohilMkaEI6cCsCHvpi3Y8NknZ+KGbMpSVJf6
2gHq8uiEdkxpwO0Q6BCQrnS2PTm1PVk28Ot4u58LmOjnalObO/G+UmZWINaE7ME2b2cIzzdU9/47
TUf1VYtZbMMS9+1qEPnCLzuw58IZBzL1UZ+NE67b8a7vk229oxNJ2W3HSR0WWm3nkphgoTMbfS6z
ozGnTwpm+Y/GHKzGFEQ/sRXea278zP2w9M6cxwdUKnJeGR4afoSa28nh+pAqNiEOd8JaU5juSy+9
FWzK0DeJB2y9Otl3jtPiSGRDfCGrEkQPXX0M8YVk3+Aija+0Am6GNwHioIzjkxdGhc50ZMOSSMj8
OGwgkUaZRx2rGzS3/9bx/0Ei8wx0qe93VQiJNaYQY2Uf2iCg/dkjys6rAxDMPPOJc6r0L175juxU
dBhpoy/ULdURiycJviOMs3J6N61ASxM5+o//USDjEeqKkvRgnRDFEnAiTLvS679j39VR6hva0St4
14b+vQsFAXRH4WiP89bnF7XP2wkQSc0vBfMA8rIVMKFxVUVPlW5o/B79rzKZzxinWaEL9VHmf4wD
rW/319XpxVuq5/zOOdelCAJDz//oyTj5UJnGIQ+P53q8OsMquKda9i4k0jX01MYDwPPvi9dHQy0c
Lb7jENT56epYFIi68OjmBkBc7YZV/0rn2PXwhr5r8gNHy0UncCKPSUvSpAcuQ3P06cfrSg0keaZa
JsqefkuegSxenxOBjJ/TpLitsN8PP5etk66YbcAz6rxT5GjFknL2fTJVRD5qJdqTvqNaja8RzP4/
N/R/PUe240WUsNGSBmrRcWdR3ymQKDzo2IyGHVL3zRtrWShYw5l+HeQx5z15MIIqRiFZ/o/EimyR
Ux51BGpIjGuqrwIs/II6LXwuVx3y2oTv6xZCQEyyAbIckGwU5Yt+hpOf0DSNHmOxnirt3+d7s3aE
PXV7kpM6qGfMO8qPFxlrzBbkFh+MYuk9OZPPuD4h0rNGiSv6gqUb4s1PYExwpHvKzNIDRZq7hbEQ
g5zJYwKgriR+06VHeXQwRNrVa1TAjlwXHLO8LPVhn0YigOTSUBDFrPL5yVY+pkpTPF1I4NtNAAJd
4ASLb+FaUv9smQXSTBNA49hK1zFRdy7N1EH/nkcxPUfRjtYZ8ShxNIWfAcfnb4y8LJjnmTzG6UyF
QEIJZJ94I4F/Ia4VEFVjIcHNU9zT+DfqWwu+HGrR4T1wHwPqjMlVAtWX2m4UK2yVJJYqfqD6BlCw
z+sfbcGz6aoO5BdJ03UZNO3np9iOYpMEvQ8jAPZxItaWYXCWR5bUAC87AHMxwQ4SZ8be9GzACMxM
aiePn8Uu+igygpSdy5ZOPzfzwqPW8SWGMStUy7TRaCHGeB4mu8h3Oaar4c5sbV/7LvYQhJ+dg5kz
5LiW4F0/RBrGX8jWKBa3SQHi2MXWtMxJ1wxwXaWYYHY0Md+NbL6rZnkb6ZNsXxe25EMxTwPuZtp2
UEF3f/7JgmKogwGfytFBW7We6Bj5bDcWrQ5Gdogie2lFGwzLwuiq3YQuNL82udANojM9X7+BSWy0
MjeCtJIQoJrpThJfJPVzju+qyHfGJnIT7UYF3eAcH9ISJZP4djYfK1PjgCosXqyT38A4gGLowF0g
zDX4BVDJC1Rvltb9wJtbWDKQU00Zs6/1PKxqGadtxvM3eRLuFbGxrn/RpRz17DSZ8KKfu7RNRsg4
ApQC0tbLN62PJmqwpYl52Fj+rsbQ5OhixBaUhqvr8q+rSET6gpy8iGlWa4FY4SCLCMFbIGeROxQx
j3ni+ucCyee5FMz0lGWaQ0nNOAiz4Jj+ayFkznVVliotOgB0DE00TFpJY4JuQxYCDFAhiGpqDD2L
+UoxbLGcLCOZ3eZFdHOvuqFj0GgU34MylZaYM88IuKgQS2dKVwHwXTFMZLCd+WEORcEXkcMFgZem
WAlueGilx0IZ63VORTA2GLZFiBcQsb4oy4k7gGV9XwCwb19lQuhRuAQ7mc3MmZsU/DqyvI/TPLAC
v7uLlPHVH2fFbsMuvO3i5s6g+Ihymneu0rWH3jfIRsimyW1nCo4TBr2F/YzYrqq5W1dE8z0FlY3J
GoH5bIVt27jExJzyNIy7QmgbUG9K2PkChIw1xr2/mVuUUAH6E/0Uglpzm0o0f3SS6BijKXB2ly6O
XUWhFgEBOKRNFbiFzCUjsQqoX7UsnVIfVs14F09cuoyLZIeKICLtVKDXjyWi83tsRlEdGkldIsrR
Jos2RUy7+9BX055O2iochS77iRCHjSsTkySYNdJZEG81LOY2REPYiZtoU5YFsZopuesKyVXn8pAk
43uJfnikGq6uVmtitpNddTnH1V4GrcyvYHztPBdY067kEmzHs6d6FCTOnH+xNx13wsWH63Z8+cAc
BSJCR88fJWqNfugTnwQUfzXvOwhUb8uNtO/QRTXyvREiqxSd2DUkdx5s8FFeF3vhoxipzNPag+xL
7BtILcr+EwHF3ahMazD99Zw3fOmaYoHnH+0Y05VSH3xNOimdsCqtAh29iTdNxZPAfrAK8zpDBAm5
klhp/dgHtXP9rHgSmIdx1ppIC1JIkKr5sywAw2gGH9dF/JfL/3VOzMMo5ViyjkbIoM10kEqOWJBX
AXIjO11iBx6vkHHcLbrmUplTi0yjDFPzWHmje5bwqsFWeZcyS9A9X36M69Du+nXdh5YqPQeyR1cw
afNVinciwC/LeZWJlkJuK7IZ0RiLD9zB+4sbis77qdNnTj1LRblX6btCd3po06auVzX5yzxOWMlW
OlpGvikTvmAapjNHA656FHpVE/0iU2SOplI7v+ll+CHzESvgWJj0Nx+j3f4lA0AFDEwcA1lI0vGE
SzSYNkSM7DGGOBtSWffFVKKHWWPhm/YwG2Aa8XqYl35NMSFHxbQWtungZhmtak2OmkmeSxQDKAVe
4ibb7CZDZ8BcYaANY2przo1eOsZTgcz3i4e5DMUOAinEj2xjTs4rbigLOHZd3TSxeLHdpQlBQyxJ
UU5RmDwWNs4daVO36SArRw1/IbQA0RzDcOaqXQFjgoeCSd9X9pacSmPe31oaZWx+47u1Jui4c8/Y
5MD4mZwCRWQevQVXNeYlHrCQFmHzm54lBQLHctargRRI9HIX+6Xck7xweNgrA/gBnYbANtjFErYu
w/yNOkIi26aCVQSR5gP6fsqw1YPxyyIrA7sowzG2Bn/ovtcAc7qfMLn2jhaJuE+GOX3s/TH5qw18
Hn78ZQJB3y1sGBl4UxQAozN+cq7GvJ9VvFvUXILYLgV7uKH4o61rbqOP6nG+oWg01FIFjzv5eHEw
59LZfZkcjByz/stLizYgQCkAjmKh0bX9JdS847mHS7uFSPxjSiI2fEFLRc3sJDwwc/C/tbmJQc5t
fFfIN/0TTX91fPuuuReffiPjvSijMRLpIZxIFIeiDooRFE20ldfDJ5kgj+g2NcqUHBdxYUOMJMb3
Ic5q+qKDJOqTyD7bahtwzjnxOr/nDfgsfTlQ0xA0RQD2Lh4Hvk6VwvioWesQJecfgfqTDE/XdVn8
+2jk0DqFqAIN7vzQcrmoSkHTSkecg43RKPcYGeEtRVMrP3M59LgUzIdivR7DQ2wdUCwNcFBMOiLF
Xy+iVWBsEjBmZDuusluDF49fOHBGHOPAiynI/ZJAXO91CBH0Ncb7nn1Px3sRecUt7wtdvPeMOMay
e19rSaHiBIO2cHshcSM9sQzl+fp3uihgnUthC1ilP2laJEMpQEiaz35RDGt1aDaYpJZfm6aveM/E
hVZwpVinxYo3IJiATcCYrx9HlTb4JbLjl8kmXoYK+FBgMpQOIbQrVbBiCxtwq+tKLtUGMLAkoVcN
Jwk+GOZx8qdSiqY2pxXc2ZNRZanL3M7vQnB4OaGnvJfuiD0qpXLzxEqa11C/m9bccvzFdaWqn/wI
5tFK2jEbB+n4I3qneMAUyqq3kw1FbBQ2PD95+V1FLFIgXQUgmgjYF+ay5gEphX5UMbCZ6Om6znJp
RQLDt82YNGBvKcW760d8ae+iJCI4xIdFLVRjF7PLWgkCUmtAoR6HxJ51Ehxis/R5NnhxfZALY9MO
kShWtej/zt2KjKp/rac6WkX3HTa1im1t0FGSw7w1LMxoxVbiDNbAI0lfUu5UKuPMohYXK08gleig
0gL1YtvyRvd4IqjiJ/64U5JJ8keImGRMZTcHMGJY17/Q5dQXc3ZM6hmkTR30OkSolp6i7QVmsMfI
lTEdQ+cLDgGmEr2EYrxMDkfypec8/2pMrE3n3SZfhGRlNcqW8ZLlTgPeJzBHuprqIpjiA/QsxAnn
MhkDAL51QUIBF1JY03RpBpDd8W1YVZv5ho/6vFC2OJfHuOshDbFS30HHBI9RvylD8Ki2FpgCLMqe
argRN2e9NHH0G2BvAFqjONMsp1egzRN2Enqk4Z30AfIT2wxV9Fe00lUDmfMJ6WkxT+2ZLOZ66uX/
cXZly5EiWfZX2uqdHlYHxqbnwYHYI7QrJb1gSqWSHRxwFufr57iqZ0oiwkT3lFmVVZpScQPH/fpd
zj2ncF3eDgx4RNuhlV3ER7Vjuk94/JZgbJq21dT/AINHHXy/d5YecrZpQbIG9jOtg+Ge01oYm6x6
Sqz3RFvKKc49y9fVnO3ROk/6kll4QtYITGFOG4uT4zDGC/U0+TFnC2lhFk0D8x9Ss9kl4DpFGrUx
ngcS5SsE7yvRlCOdmLmNVfEca3Aw3y/gWT5t4bkw7wFqBOS6+J+vjiUpLdanAtn7CNr+IuhBhV4C
E7wUrZyzi83szHykUtu8azvYKQ8aJBCg64b+Rb3li1HyuRrBhyWU+kG/hcbfvJ2gD1WeR/rI/PDF
vbJW+Sq6bU9SlNk69QdUJyShNjwL95pjOtH0NvwhNkvgwnN3LVf1r+8we41jWKpR4iDbTRJgyPun
Jum879/b5ceEbKZh482ZaAd/fXFlWIFFscDEGsn9LpDtvsl39+wONcMiqI7kuoQ4uZJTZ5/vavQ3
MeeHtV6KIy7u10/fYnbwmS0mx2F4raGw1QeMoNdbq2jDAzPMcB0Rx3k1Gn1xM1089eBWkx0UzLwb
M6tWWU5THFkysq8eyU4PJNeR9Kej17zKRwWD+GLl6eI7dWwN0u8AlKPG/3XB87EUel3DaIL3auGq
qqeFd3ppMTG8DwVn8Bs5Z0ObLIzsOk5TvNJyD4JMn2WvhXnSCmjJZqb//f655M/gZCQpgSbbxbP7
CAMkpao1FfyZWTxMRI+9noBNxu2KfMHDnJPl4EBKGV5Al7FVUSv8unBDO0xOUY6Sm6A5uKDd8nD7
hVupsxB5zgZAVMOTdDn/0nTihZwZlQ+4NtRmMEBnzbZKbUSWiIhaSS0iWJby5eYHYe2/QBK5ZGt2
GU1xp5SZAltG5JNdEYRb5ZFZaExoQbPWFgO2C4WHL482u5LUkExNmWqSgKE4sVW4tY8u9j7zFlNb
6a7mt5Kc4HU/cgX0Lr++wUxArUPISd42iG6H9bhRr+SUirQ1LLqUC6ESNolpW+g3S26qD0Tzp1jX
AeFWp0+wFnLdsw/OjY4BLtlYUreTiFBYV4EDW7rfL5w9EM6iIetCzhzmZ5u0QDWJZx36g8TuKXfc
dWNLYiBIEijFOq6rpUzlwl75bG9eGpuKpBkZgT3ZwCggSLdJjk3gUBfkhpt/H+WKNF4DZRrueEmd
NheGb4B0z9oQ1oCCwTR4FkATgAHEBjpqcA6t6pJ2CJ8237uYSy8SrXbThhq9DY7a+Yt0dUD+EjVD
cBb0h3Q7+kBioDpm3rk3BEJn0WrpYrjg1FywcdlwaiABAwD96z4FYMq1eIcp72TKTwivTo0SH8Es
/7DwYBfOA/DCALqYKCthRWfnwRJ9jbqSDkmqR3Nn46EUD4W4CoB6OSixWBmQN8vX44cs3QCfGYaA
XHK2N7nQtWkgIOH4c0gkQZNzj9ZTDq4syeswRrvFbPB8Jb+YnG/PTq9UHQMxGEAxxzqAGyIDDUkm
dnmNcZiFG+L8OocxyQQm7wcNF9LX18aI1TiKCq6TWNzF4MbpO3tT6Y9ZY9/+2y8OluDJUBdEwwqs
WF8t8TIi6ORhg6ACDxr6INlJTCdS25BKoN6STuLFBwM1MkCluM1RX/pqbgQ8CEmYNJeaXmE2K+G4
tGucjav9+wUC+WR/mZptyXTIirFP4TQLLQJuPryprWShhnPhPMMGxs8MEKfImG8WAcViNEqh4cKR
Pgvan3uM6vjkHuyvYJFQttXdUmHuA5VxtvM/WZwFuV3nFhHjOGjTm4rRFcx+vrtedYg3/fuS77iQ
oXx9utneaLVQrd0RtpDfgW6+XPGNcuy26ub/cZ1+tTTbFnaadD2YM6X7kDFJ69XvkrhaC4z3ZX6G
87AVxmyAOBEqy+Br9lh1j0usMEFtorNfkQ0hb8hZLJyq8+wfJhwNFBfoJQK6MDu/UeRoU8XAOjOC
rt5CuQZRFmggxo+hYPBOHPrjGKErr9wnMQXf3tKru+isPtmfuX2mgLsaKn54xPaQ5G8M+l7l0/fP
eA4AkH0KTVK5quByBfvD16NMhraBEEAEAEhAjuWBHxCabOqbCXcouTKOxil54JxG2J6dH1LuFSiD
rIatuk+P1Sb5vcRFcemRP3+d2SOnScP0WsFxF9mPkecrDl3g1DKW3ux5VISnBncZMh6Uik1ntnlA
vtz3unzqNgjX412+imMALRJE7uFhWMkIMH2xr8vj4jTXJc/52fDsiIixscdEGpazVXqgbSQNlrZx
bzPPfUmucdGuS3QSt9+/5UsbGUVjRxIN6eDTnjm4CRrCcn+DaShRa9BdgYUq59RVd3qm0k5HE962
4oXL75wmR+4sV6IZYNg5Q6YpeQdyGBO3H/iu7ou9QOlVjlskGTUSKpRgupdJS0+tIw/K8UE7omHu
1at/BVxx0cMToAJN3UBTzprvcsXp6lE0cls1VN+pAZA1cPFghOZBdj2uKxzf42J4c2kvfzY628t1
y111ChFryE2murJHnRyhkEk1Dy4FYAjQCQO23yxs7nO4NBYewHBofoC3AnKZs83dJ0Q0XYc9xv3y
rfdlfrhFxei63luUrO2VoVLQrSXraNw7OhU0XkYOyEeb32+fv8Jsm4NepSdWi68gOfcZxv+N9WkK
zD1IFJZoCC+dKFADAgkAFWUUhWcOLC4To3ImmIrUZ629iWOX6tHJKBc6eJeOkJSj0PEPQSNvZgZS
lg0MfSRv4BodwxQU/8Y2VMe3soH0mZ6/umMXBd+f2wswB/kq/7I620LCLGImJL2TqxbED2Py2JZV
5AEKDILc3Dn1JD1ZVverjgqLukVGIOjdDrRXmmdh6kh9Ehs0UAbkQiObgzZbGwp/SBXNY9O4lLdf
fhF/fdeZk8lyog5OghVSjdKPYkFFhowzQXdK2Xy/LBdqhFgWEGWjpKRKbNbsZWRm5hSsxjtvA7Z1
dapRQPDXygNYx0KfBcl1uecBBCV2vfwvUpcQ+XZqLcWNl3Y5ntfEOA7CEFWd5daABKddFtnCr4Np
JcFzURAd+53s6C7jYi9dWZ+MfYR5n6oHI25Ce6oJACbQC//N61g9OGkLqSLHgnfRebGuuYEBru+X
+sJLBauGZCYHkS/WWh6LT1aHoR31jrS1n1vj0VBHfyLjbVsqK7AN/nlJ/cfb+J/Re3X9p3to//u/
8Oe3ikGNJsJe/PrH/75i7yB8bN7f+fGV/Zf81f/7q7O/eUzeIDRY/ebzv/Xll/D5/7Tvv/LXL38I
Sp5wcdO9N+L2HfNg/MMAvqn8m//qD//2/vEp94K9/+OPt6oD+ByfFiVV+cc/f7T99Y8/Phrv//H5
8//5w9Nrgd97fi/ez//++2vL//GHZf4d6CZEDA6GXyxEaNiDw7v8ian93UHpAwwhqAt8lBz++FtZ
NTz+xx/SjbRV9/G/+t81yS4ogUPgozb0P/73a3x5IX+9oL+VXXGNsQfe4nPmMTda3MhmQcAH3Ikk
Dp0dcW4nbp24BChITBKCmL6/dhOK4GkVbgZ/CiwdGLslAOH8FoVNC+dLOncE4mfUljq0HDSMvo5e
BYhblz7W5iMrf36/y89U3STuEiBFFN6hJImEduZQIp2P7TSy3hNKkqiOzyqrHg+OOlUQZNWFiY6x
w3NnpddY4tUY520KwQ61LWsaaoXzVGNeJvZCPW4BBmNGTzZ2mjngNVa4aQGGYDdGAODl8FKytDBr
OlWdlW4zyMlPz7Y9Og4d6jZnXkW6sFuNRevWuWfZcaKv3G4Kp4XnPeuJowunQ1bFMB14LWDNZ56r
4sXIRWn3nmQEap7AcHcPlmnA50wXU/CESoKn5eb03JnAk0DcSwfXi9QIPsuzpzIaAWMjSCLQZKSp
PpkRzcBWkVE97uytHabVIsctzsfnSATjcQ4KgxAhQfcBe9ea1Q9s0aeTASElmh9kwI2MYhOu0kcC
/bjQUxeqn7PzcWZs5i2TpAtzVsGYM0JuaNOnvf/9Rp1zmsACXLGGvpiJqouLdfzqj3PRs3hIe4fK
m49AKyISu3btQOMRF2/yoH3IAuQP1bAc1M0OojQNmxJriQwCRc/Z4RdyotLFrqaahctVrzaYGfHD
2lx9/4iXzGCgRUKhwWR7dt5zTIQwLYvACi62dfw0uJxO4833Ni4to/bZyOxFDZNWulkFI/HBQlkp
BjQ5xmI2yh5KWFT7rdPwp/E7hsDsYh93Xo/5WMfPtmev0G3qKRUmbGOiMadJ1FpeifIMYrXsmGrl
YUyHNUvEfVIpu2Js7xYefd5dwSGU94YuMzPoFHykbZ9u9DxSB5XkdudJ0jHJwD5+BCzQW6ffW5Jr
+DkHkIawXWRX0cGrPNsvZpPWyQDJFhWUpP2pcu0gtO5qcUo5aK2A/P7e3GzfYL/YuAhVjEfCGNy4
/Pmn5zLdLEK+ybjX47JAjuVIhSo2QCluPcgvuf3e3AUXCnkH3Eq4ejHXpc+RpBgFMfqx49wzrvrD
uHV/SJmHHIwe5X786ACyG/awJD96hgDHUwK1aqngH7MkK/rMnbm2KGplKLiHWtBaDWQvrtzIntX0
sMygf5Z+gN8CLQ5kkASyLaCylA7905pyQ2s7TIQ1XnrogTgvAkvKyktOPrFyQesjG2XRVbpzwbCx
5OlmvhTv86vt2ZOWITcyTFg33vQmDydI617qnWyzQHS5ovwWvR01WthDF14qjKIXDqksNCXUeQO+
cdwJzJ124zEwTTtr4vHVtIJ6+A3xpx2vPZlNxMES2OBC+PHV7GydjThXuSpgthUYIohek5MImoNE
cBUngppJv8/3chh2MANufcw6l4GskxjP2Wop3lpcg9nCk7RiVdrjy0jkjCJncgNUjAPTn8BaVa3i
nQ1h5qUxn3Nn8TFr48iGOoKSs32dVbmjtNCq6kA7IAJmat3D0A+souYoCmXdV1GPMe9xaCZ9a7SC
t8/fn+cL2w0v3bUsjDsY1tm1E3dZHDUdw+slb6b5w1qcWDgPfqB2/8nA7MqxO0zIOjoMgD701YDq
UnKTPdSIHzGb0oHDmN+wF/FjSR3mjCYLx+iL2dltw/LOyTMBs+aa3WcFWsCUKLS0ACmp7hsASizT
R03Xfl5q3Cw875z1LtQUF5E7DI/N0a65N6VPpvlg5dGSozi/0PCECGZdS5JHAB371UkpcajUuglD
6g7A6l22to/tVsKpFydT5Vp9vdGkJVSabOQk2hlhO9PbsGkLuZY3NrVWmJ2q6WjTBrHWHfQsQacZ
eaKk4wMYF9qdeVqShZcnb2Yf8TPSObhjXOIf2M9P7hhcOa3bWgT2k3ZbVRih6mvPCslmGAk10Ir4
/khc2juAl4BvRHpDA9LiX1e2xgUE3gN4AsEBhJqgpGJg5KB8LiOVNt11aBAajajZKumqT1Nq9Q91
/MzUiRrK7cJXOTueH7wPwFWhtonkZR5MTGls2W1nQ7H8RiqWDQ/jhm2kToTE2kRviq8v3gXnJsHd
gZI5CDGxs+AWvj49B5KBlXUrcNXiuAJdABo/37x2j+ntn0UlbameNLeoyx4xIjLcPIAtnl3umZba
blK4hVfkv0fLXBnJS2hXx96OoSNarxM13nQmVCTS7n40oH87gOe0tVZhWix9k7k7/vgmEvmKeANh
jjm7kFLQatVhrRYQinJv6qHxMmHSKjfwrzhEuU3H8CFtJqDeSzqZbZBoZqDHkHSMAAQumrUgqhdV
3Vp1+MJxv7RGKOJ/YOQkEd8sC4mtKipQGCy8anLQyYDvnMrV95ttfszlw382Ib/Cp2NGKjYWigET
LHWQmXKvaq9dPvpjWNOeRN4U40ZuliptZ/fu3OzMj+lG101wcoXX5b5reMRT34sR4VaCTn5meqoB
ATHJDwUgwVKoftE2JLuQ4EHJByNms8up6BmzmTlh5zUGVVI3qCrtRg+rVd892ayhqso8uxl2bKwC
Vx1WBuZxdXuinZg2SeR4Vrw0e3CGrpPL8fkrzS6uMFOVNtSxBd274rcJ3izj5704QY3Obw/aY3Oq
7nWq0miZ222eSEiIsqy5S5JY1Lrm5x7HMnJis+eeRWvHcyX7f/fB+q/WRxkCoZ68uvn1/Za78AKQ
uAAFg3lj5PbW/MBZrYPC0+RCz/KoPOmP6UAtxSvGo2SPlwSaVv44ggn7UV3kUz/f7UDffOAePoqJ
c0bLqauqKIQkDwIECPKs/9QwXDZzlrlAB+eznTmPZclLo4w62JFsUgoF19s6XkVrew0NuqulcPJs
DOLDmpSehQ9H+XTe8MvrOiTAIlRevE1OUgMPrQgKcTjcFo23DEaYJ/UY+AOASTI2Q3sWKeEcKsCr
sMpGmzAEIXIKWMLNBx8KRotQsHnp4syS/tU7JUaplLFrMVxLOq4kYx/7/0uFZEO/U2zQu94to4Qv
bRMcCEvmRWgEzP2uXttjXFmaNBuuS4AyIS4GlPsS5OGsxCwX8rOdmfN1cnfARa8zT+zcp+g29kDo
uJOUgDaEtD2GXs5S9nUW5ujIp2XgKDmoMX0/3yuCG87Ujhmu9wNZyyZ1+iRR19LoUGDDyNmqpej4
/MBLoxClwFaRMnHzJq1DRoAxHBiVKgZFgLY8blhQG4DIRiJBQzpcycaV1h+XMPwXnhfhK5w9wcwa
wObz5y2EJga9VSL4GvtJO5S+pIMPD+ZVB82adG/uh722/d6/nU0iYmm/2JztWmtM2yYHibjXBtZT
ckpezRf9qK+NJ6l3q5waFL1vG/BclK6XPS1zAp75dKkjjsMJrAcBAGK+2kSbTFK0xKGRojxkpNtr
wnwzoZbx/WOe4bpQBoJ8KoozKG6D1nFeXANLp6uXoBaicpJ5+JAzI1ftlh+X4cQfn/U5G/iwBei3
HKeR/Z9Zz8JOI96CBM6h/YoE0xUKbaPPr6UU0UlGqnZEy00F1eL4lN6299YOHYgVtKA3y3DAi6uL
WWS4WVxiQHR+dUkIknOTccuhYZ3SYrgxzd+TvbC0SzZmfqFQE8dRethwQWelMVrnD8VSbVR+xtmK
fnoO+R0+BX48LNOcSRuJWdIBtI4Nhk4WdsglGwCrgV8fQENsxpkNZ+Ash8SgLODnhQpgyJ+xRdxy
mmWHuAUIPPOX52Iv7szPdmcRfTKZ/dAiDKBR7UUbDcheVSpo/5nJLLoYxCxf1/KjFYKxXwdjJZhW
0ud4CZW5xIysjNA+0qe3CqV+uFHBjOQqLW9ZfOu4zT4WzlqYYb8t+nxjJ8oe+gN31WTc2mmFvMKt
iFeaRULtPj+ZvfaTF9nOGUThOb1UMkv1mxrJqB1xCooq+GiT710LXIhZZyNSD9MrbQhXorO8vlb9
riv2bVrfFG3ygpFQiKgWrubHjnsy2vBZGNXg63W0IVNEE1egI0DEta2KKAiZWmwdPYJvVMp3cMJE
gRnaDzWYczwNA/8exnZuoV9QUFNvb6AcGR5ZRe7qRLFy0GW0bboikZ2flNGM+VXLukSsWFfpLq1Q
4r+POHTGglJRMBhjciA1hHD7FcttcPRPjr7SBdSgsBhjhPtBdwZQmztOeCBNHv90HSjGFVHIg2Ec
3aDvR7bLSVntwH+SBkQtlc0giO1rKO96YaWGG0Oo/VtattpJMev2CoDN4UpRc31NwijtaZ4VIEWI
TUgk6UJYhMKrOwHp1NCzTEGu7OxR69TuNuNC83uHs9vMAiiACIxhsvLAiEHTJiVBxTnkllIjBO45
y0+hzafRy/uBHNwQopKIAgtrqh7rTv6iVtXlD9EU6lutaDYYxprY7J7CuHWhKhibGW9Rr0qiCWeS
V4pjwwWkjaXRqCWYh/MmpdCaX0mmDElHtRKjTLE35UVfK5RXUJeqsDusJCWrLter/liMhcWgklRn
xl3ZxWH+Uk+VibVtKze+dsqy6akLYRbImFVTmqDIbPR+22YtJl+ywkFZdlIS3Nu5HYvMCzurrl4i
l7RxUENTnT1HU90gIcL0gOZrtpIBza5hTG4bYpCowVACohuL0chSW/44DdYY+40Vs4LGREzdfRNa
apGC+yA0zZyKNGvTcT+EYLirfYcM6nDo+tpqKSOlVXlqnFj9O++SUKN6HscKBYq5HFAyZvmkrWML
PIc/xpIJcO7UdleehrTkeM2VNSF19lD8CHW2c2rQLfzWQ2z0yMO0PmMQtnOSuvXDiBXRqjH0Wi86
f0o1IQhWR2jQDJtoaNvVpKZUn6YQ7GFyXLUmlNkaJ9fawIg9+VrJ4vhBGcKC1GsUcbjb+2WfdXnx
mEPDCSMpPbTolZ9DklcOhm7kEm5SAtKZ3wbvHYz5JW3uorbWGdhVSu8077Grp/tRAF+yrXjeFMc6
VQfDRw2jMTYYVDKlUBtOGSBPdZGn13qGhB69+rDvHyujKd50J3IgnWR0ZkV1EEs9WT2G9x8tjRvs
HlsB9Relm+rar2I3GVdKVmOsODQKK/SzPG0hEWIpYMYqBcZOphwDKAFEhQW8TuTYuw7JI+aEW+En
VongsXYcX3Dtte1V/ZZrCrirsMUObHLKHTMaoNaw77wwHjSvibofdmoqnjZMrc/TOqQx1IE2JM9a
jzGU3xTMdd+AzRlE6i0/xcJAf7JVQHDOuoHmWlF7uKCZXwPw9S7cArEl7myMvrmQCcjaaTciIKU2
aVA1w7n2dLz4ozk1I2X9oNOCm+6q5E6uebUeGiscw3vh5uUeb1u/7nqeHmxRWXTIVdWrxiHfxE3a
em1quj5eG/rCWTt6oZ3tUxXkk+hsJqFJzWzM4HsT4nq2ntVBruT6z0IjCJAsDTz7cZxV1LIE23EI
zXgxyk5eW3HipU1keCX6BZA0To11pTehRyZMCqwrMF56tlua+0jLSh+C6+PRrHuVAqPR0LG3d6FG
VlER7jWjab2y6HdV3Ct+lJmPtZIcjdbYKa7ld1MS0bbvsRdsnGriReLNtrpAmMTLWP/LSI2VnUFk
uIasQ1RtwSizLro0qFm/syvLz3GT1MmrljJcaMnLWFYK1TP9rgi7NciBQFQ2rTmLfNDoBNMYqlT0
+r5QM3JIYlZ7U5XSauBe3iAzjaZ7m6spCP6aHxhoQqs0GtHkM2ugNKvaS7V0W4g+QNnirm01F77P
TqjGgMERQ44RhWlCDa7/OZUdDR2wfColTUf7HjUaTzHVTS+SrdMbkw/HCdLxUb/n1Wtoa57ODIrl
3XMcodYqSs8so4eqcXa9825n/eBFXZ9Qx65vSC9SmrqYl1FCvUcnxiioE4OTECUNMMMYof2SKfZ7
ZZDO7yc9PPCycOFBMmRtSXIyBugWyd4a5QQgxAS3iZ/2Zelnrd1Q3hnbGpMrCqBVXtXknUcGUm0I
FMP3cRWHcAPla02KewPMovD+w9oqmzxAIHgnOifgAiSJfEius2hI14lpVXDb+V1huDHF5Om9UpTZ
k9JWVgBnASvDVF5z01D2gsTucTJi1wPQrVg3OZxuz0II8VjObWqQJ2TEAkgVEKSNZM3JdGPX5dqe
2LXRa+8pwe5MKhU3eclUSOlAhpaR/CGvOnTvMVQE6cGfdikAd+5LUHT39XVZD6ek6t+6VlUDQlru
2UXhemmiPVs1Oot2da+AQLWxW2drVSoSUICejPFZs8r7ijsq1TEiHEAU5JZwqJpXkBy19Js0bjyM
KiQrdSIYP80VHSSoMSi6dPO+6SQiNi0yL0Ffz5v0tLrGxE1CIzPXfD3kChWlbt9YEKKm6lSe2sYN
vamoWr9rtfw2q1DjTXkOYnolBpO0Efd4odHvOmtjvzKzHFNbBdjBAEGlblsZ6ywyXkCvgwgsYrc4
oXdQHqJl0oAvUSGe3eFeJkpx7M1B95o4utfS+KcOehjNUNdySJnmSrEzU2fjdGzTZsXRLqKdgiDH
G0Ck7blRZQRJRN4srXzQ2jrz+jLSPGu0UFjqNHKVta6+GoTabkikHJp4fEAIAXhFgfUletHsjbGt
r4003RWOdS/KcK13LYIlNaF1FF0bkfqS8P6Nd3kgnAneb9zmtb7vUrbmbuvhE4LKbF8nBGgQJkes
YHht2QORmWyH2ESPJJaUhD3OaONeT2207/oxAp9i9KYpogQKHBVkPXlIM/Wt4/ABCsgjRkKuyty4
YSZ7xijSkbNsD3rkqybH4cgh5D7YKiRRhLHu9eFuarv70FGuDJZf2yR9DFPxo2ng4VLuAFEfkZeR
NL5JGKJ94oYrXIrPRq6u8wrB7UhUhSqoKxRpWXlNVRc0q/O7blSOI1O3DR9pDX3q0M1AhFuiEy4S
aE1M2aar8vZQRSZ8RBep29pJ2jU0cp47w34ipQ0NynE6xXn/nnfZdTiKmnI2PEVAmYG+abJog6tu
lYni2gy1QzXV10BZ78uyeq2hvuip1WAd0sl94jH62l1xMsuaU66w0I8T+yFpxDVX4e5aW6AND8Jm
N4IDGtV49EaTTBgWtFEO0wcMfpY6XzFNhUZ0YjynqcAQvRJdq4pyHDg2ae2WzQpfq1ijdphfFfGA
JKVtMYab6uPKcTESMdQgBh66JgoKkt+bLruHJ3FWQzkwvyADZhQRWA5gFdKZg2GRUqSbKizJWul5
dMpjA80PbHqfNw0mLcD5TGstQUZhsR8YM6yoUBUAtTvM9diEtuXPIs6BlhYy00nMnSuaB5E7vpVC
FFBTHjOlNLwuNhRwVGs55ZH1MxyQWqC49CsuOWRhR0NseFsBDKaT1TCgQaBb2Q5IePbcDWjfAcDi
UobYat0Miac4CsRru0o8MNeBZoGJuEGvwCtRWqIFuXG9VysloVYoqo1SaeUmzLU3R+u3Ktcfxi69
A/eKOIwtwHu6Ev6wCvt5HKdA75UfpBhveV0eSdRBnFtDnyhLoG9GtINu8fcEYmuI+kYq2ug1n5wc
Z2mIAiYbSQb4FmiiaodMtC8mL00/B7EyRZaDS9JtEh+gchCrRzmSgCramm3+u3OUGCzN7LetO5uQ
xJlXW+AUYbFxG/bmU86JtYbsRKDn6ZXNXEGtxgaZaoXaqK3w3eCyVRWl9TpM2tBLhPbMWtLuW1Wr
fZDEvaRTkqyBT7tyslpfRUoDPnKzPNrDdDP1kxs4NT+kqf2rJuXB5tqDm/dXqR1udU3sm4K/Gzla
ROAwU8Gsxa7CPtwQ0wkMI7nmjbEzuP3THciVWhc9ZUZ+K3QQykZtmG5j1oUWhYoXB7UNclqaND0g
/Zh3e4oS8aIALBK4dr9TxjyiqqK9qkJTt23HN3CrBi2VXKwirekwaTNuoobvhynaYf/e5Xp4a7Tx
2srLGPOv2Z2Fywy73jy5SntS3LEJME0y3Sgx4AG9pTxDiyGkSpJP63bUjFvuNsWOkxLl+wSQpx7O
xCwrcNQKgBoKAP1BpL4GR8kmDd2tjAqo4WS2h+ToF2QyVk2BvKh03CTADK79WicCLF39YARTp2Hc
LEu6YBygAKw4FvanGB+UvgC7YkFuc3RHrtoSjW4+2biMGED/lfJa1+brEFq+sOyHrs+OequzfdaP
AwXELvF1YXkam7YIKbfCMvdQBHlItcZcG2p7nyeO5Y81SbeY6ljFejtSC0w0VCMlAXUEX7VFsk0S
x30sMxVefnBNsBHYTRPYDJivzrYUv0qH/oGYo+X3Caaz0fVWh7skaa3TqKrxVeSM+r41y3Y/dhqi
LqO2WzTPbIamqil+dFOabbI0cd9YWCp3TV6PwN2yol3hvlBWeiE8K23fLHMEj1Opu15phQ+JBbxw
EaG01+WbIkbWESpiWBVKT6hJlNescXdakRiY9Ei9phyOoF3GFEjLcfJC/VR07e+aN0GelDunDys6
coBh1dZzyxTU5UpzoxbltgN4dIyaae8W/F6d6l06mjTh2M553Pi9rT2igHVrVMjc63dbFytc2J4K
3yHjRc3Y93nvg8IvKBLIoKiE0RKKAkBJ1AcwW1IBi6JYRWIImuYK5Gl3DMPDobYbuE4H1fRMASXE
yKatuyUkGO3Yt/VHbiA+VZHxVngUFJcqryPZiKao/a6VPPMrF7CwSN1XcfGsadhiBkAZ1UOjbaYu
OYQZpL20DiF3x+gEdHbVEYgjCy/JhRc3IbVscawikNNNza7GgE3vAMaBDrzWndjQXI9sAuf8r96q
g0oDBE61fb1jNyZ5sspdV6tBbORBW/6O2Y4Rd8uN8BCn9QZiskcrB6ZJVfy+SPatFb02jbIecUEW
1iMftVuNu16EoXSvjHX7gAKd0VAmXNAsZrq2L0k0gn85RTaUqGGgc83x1Tw3MbJukUfhMmWDsZBq
2ypGRw1bwa+l4tEZ7Wv0bq+YgyqZVUx73M7JfZFFLf0f0s5zR3IjaddXRIDe/CWLVdW+e/zMH2Kc
6L3n1Z8nZ3E+dbGIpla7wkICJExUJtNERrzG0BM0gmS9PigjS3JSzXdyAEli0lCvzYdn2xpv2xAZ
+2UIPsVFtriFM7q5qDgM0nw7tV37QSaVP8mK9MOJ9Ls64p6XdOOLkgfvAhVVWpwIZHImUvrspZ9t
4YYR9p5WJtZdkc3dQ91bs6f05de+7u+iwTrrEjIijd2dIUCAnFZVvAvK4kOIEYVnhrVBSq0iaqRB
N23bE4+457rWvKDNEq/A6MDHZgEKbtZ9mUN5BhuWHDpq0Elv8KwKNJ1ksyWjKPTliBYbil0JJ/mk
qB8mxUbuXMqmR8onTecHgZworqFKrUM+YPeI6lE3M7g2ZuyRKuW7XU8Vj9zuHWIUuLh1B45j1w54
eoNM0wzo1a3lIxTkBNwgysMcP7XO2Yosr855DI7m46TRFMiU+whPCFV7VOL6hjcJ2wMXj+wY5NZh
SEKUGJPpwdSscz5Hmavb42lu1Wez4IDtR+UwOba7xMOBetjtWMHmRCI+q2fP0qPkMGbs3WxZ7vQq
fFc2/FlpcS+r9S1irq6U6c8p56dDmpfLia+rWK0njXB6DywOoPGlNKLgMFantG+PSVz+nkvt0A2f
jPl3Gn/LNRTAp9ZL63dV+9zm6U1ryD8iFUBimpzHcQaSFH0clOaRKxG9D801raMkfTBLv+3Dc1Za
GMr+NbYny/ldm99pBvEsSaB+zk95cc4S258S53aBSk2GRUk48soRawdU+yb8x+Cw+mxDaLqDBOZJ
e9aroHK5yn6VI7Xs/IatXvfjXTU9Ttk3FvZBSQy/C0Y6aerveXIe9cz51smnHBVdt56O2VgdlQ6+
BpsHUKl8amF+uFVyTmdoktYJuF7mJWV+G1RT7xr2A7vooDbvlsjwJTUHNyfxmjvWkGl7pT04XXLi
Jy76T1U9Sm19O0XyI7U8MM+TT8WBP9J0jfp7LTU/arI7PftsVdm9KqtexvKW69KPM2Dn/CB7IvuZ
YtdMPxvBT7MD31XlpdcqbKawtA6J47hFFnkSGVGiRBTJk/RWlb4OYKDs7IPNXRsF/YuqIBVpVXdD
W5/mJX6OpfSsJOGhaPAkpVqSGR9q/pN0/FXn8YeYQl48A2jj1gLVdSoQuffsKOXQuo9Dv8cbA/I4
CQJ3b8rBqfRPYWb41BMPtX0/DO+UmtfnyarvJjMi15d+S9ZfxeLw6HsoqpvBXrx8CX0n/xBWEjl4
cOpa6UgJn8Oq5srubB4i+VAsN2NMxSHoda8aceGYyvfa3B0pNblZz4u2MD1qTYcxrR+tlIxb6BA1
kjcFtj9P2UOck5Vxn1Q9KjCq/CnpfzY9d290204SdSZqYgFNSCv2FX591o6+5Vh8U+vYNA4scFQF
kaWSx2c75e4B/1O2d0UzeYn0l55h0L3cxNwFZFXcWOq7iEylaLMTstws2hoyC2Xw6cdMhtalAEcc
usnIQLWm7JYDNe85vkMez6NMdV6ETA1/jBYObqxI7rTkIeXEpXatgKcUJaPA6R4zDaHUHJBoepdV
ZvyYS07+bMRWc8KqwyZrHrLD0o3mTZ1NuodFzCgd0t6Uf+kBve6zZc7TM1XTLDxpwS81TH5w8ZmK
2yOJ+WMgczlVdlbv6BNfd37wrJZpLAMnwhRtzYrstB7XsIIuWtg+yx2kitLYAWitO9iCQiHbEJyR
h6PBJK9ZMGG3pFMyjaKJ1kx3lJldBTo7IvY68JlbmD3+cNy3axctslftwXXUtXZMlQ1SNSZEVetf
Qfi7KpHEEQXVVt5pEm7OIF1dmtVol6JyvupDmpQGZ9ScXLn8C315+PLKDrRzMwJwHJ25A4Kwhlsv
KopvYdTb7JPPEi0lUbDeaXSK9vPVbKFMhJc4kNUroF6WWZjIolHkmg8DmIrxQX/+uXjCd3hXTUWA
B94KJUb7qm87WJWWBznI5oKq1jn1p8+jUHflbX0zfYzJ5L6+PbbNhfBqaKse7jCQeRkSEry1avGc
zvymNT4n+IJJRbnDVFqT+f8sOkFsYcWDfoUWdTk2oAZOXTh8qeRG9lLUEHWoECp8Y8Gsl/BAiw7z
6Jm/hMOhBhjI34VSrTrv/1n2GDsJjAGEi7UgY4hbRBuSJbjCMzK4bb2MU1GD9NmcKZaiH80DpFT9
PR7C5hJleUJy0SxUqVagArQ9HYfKB8mO+tdYfCzb09sfcQVoEsN6TQFb49OpDWWKLChgxpMw3LBv
wpv5/h/gtTam7yLO6gMC62O9mMSBb6W6ArKF7aDtC2Wtzlc87aONcueuKsL1EQntChkv5g4AN3y9
FXq5KSw5k+fMcENbQqiPluW5HrPnptLt3zHAkR+99tyopf4rU53kUW7V5tS2QeZJQe4GlTSfmyqV
D3FJ3eq/nHck24BwozcJsByB7tXhVihEVazeYEGHZ+0sBIL0o7oLa7zaoyIMNEWdSw+w/Jr3GXaD
HPLsNPBBA0NmpMdhzk9FS1HQCXa0bddyBFhVqtDJoEQiDAFFck2LDkN17MY2N93gW/y9oNz54rhI
nQAapSgVHOav2Bb61kv8zIubctYReMdL9Ht3o16duH9YfUBKhP+JDl/68qigOhp1VlWZrnBaie8o
pQhJm/zGPGKS898fuqtoq3WtWfXoZA3RhD3Ecmi98mT5P8ub8lCc9hT3VnB0McGI0qFggzEOI3NW
ayayFL5ckfA6rKyPRmlL1IekUxDKn1pqyjhY3aazs7NOV2SLPzHJXgDqoJpoIwN1OZuRo/dFE0F4
qBZ95qkXjaeYDPSsdTgegQ9wfkZqY+zcy9erFsoBFz+CObLKqlrt2iyR0mDSJJwk0+TQAApchkeJ
F6ZqKTvDuzpemVL6+xbipTiPo8p6OTxQ8/RdKptCY/M9XD4bw8vb23yN9/3P/L0KIIb66lKOzBY3
LsQpXOlsn9JziCJdf7QEgv0fHHdXh+xqNOt5CxxrKjgI6Fh8MJa/JMcvCnUnK1tjiq9GtALJ1/Gg
q21LkAE5MLU48MyCLBwBr/E6Dzqi1O1jUzf29MVnWq18yvTC5oaYXXjQb2VM4eh3WZ5zys77WqFb
24wTjOqr6UAbWx/NQdmOeY7IjKtb43OU6U/acuwjY6R/A0yb2nYuZ7/fXiabyxA3Kg2FRHHPr5ah
VEMXAhVuuMHoIF1onzOKE2+H2NzIr0KsFmKWlRBnYCq74ZBBQ2tC3mnL9B6k8exJnXMynPj0dsQ1
iPk/K+VVyNVypMyat0VB7UgICpahWz7+x/Wi86npFz4qzqddY6/tmYSuixYS9725ypcWqcLXa/zP
6uy92e9PvF4lX37fo413piyUooLTFTsH1vY255nCpyM3VNew/rTUujiA9ugyWJ/OrhfeQtC8DVxY
Y+c9GPH2xL6KtjqUUT6IbX0mWvBQP07vcaLxKj94T/vXEx4Y/ec9nLYqNtjF20KcLK8iirfHq2Os
B7pXZqIrLRC9+gv/99Nv3OnP082f6GfrMThTPHTlQ3Yb4oIw/ezvehRT1XNzGx/3kJXXBx04dfI6
GQFaIXi7mgB16MndwB1ja2q24XGp5WR8yB0zsW4m6BDmeWclXw9fg2sOuxJwi4Lm0np/mp0xjhK3
/ESj7ib3p7M93gLpILMYfB2hVs2bTvI5gmiRnCDP+mDbdn6CWLiXX+DyJ6z2L/5jg0PzgLTmJ3Tg
4JT74hCUiyMeF8LKNtlVRN9YZoQUkjCWyaTxxrr86HZTTTNHLwU7V4+8eXlqBEwdOzNIJNNyw6jr
x/9a6YZT4zLqaqnlUdeEKYozboTJrEr10cYjJ478t+fz+pwAM05mIbNZTdW2V1GkWeurvkJ/RQiJ
eLpKNVBuzZ0g1zeJCMKJgM61TAVgdW05dLCKwexJ2GiZNKbqFUPmls3nNPxS5e8KW99ZJNd500W8
dWkma6u07FOaYMJocAnctj+VwVM1f3977jYXxqtxGauFkY1tnA8hcaJ7/Vb3hqf8RfLpwL/UHzSO
9eBxl5yyN7LV52paR490k4iGqzb09Y8LLgB3yL34QXxoD9ljC18F0evJ3XcH3Yu9ulIkaxycoeIr
9qrdu5Laos1chaAmq7o6amk8/JuviNgvNkdCWni97SRHCZdU5R0lm/JRL4YbE6sJz87yX5UclTvB
tk5SpLQFQJ0SoqyJffLqYK9tGTH2GID6khs3VfGlrfHmWT68vWBU8XnWhxclNsQJLUSIzHUxNA9R
Zu9DDi/D7f0Yq0Z/PJW/aTMdnS+6H2MDFqNVLj1YcPxq1es7yIV7d8bmZ/z7N6yV43SlBPpvcobT
15fvl1IaGhcJhfAEhAdt4zzX794e9dbUcl/YvPM5A6A5XU5tpU2Y4M2s2TRuoAd/r6hvS8PD/xZE
jPrV98tqPc96ermu0pb3cvo77QLaiT/fDrKR3mhwsRGZxwCTJNVYDaXXrbCPIqIAFDgvxp87f3oR
115Zk8WFy2EnoDhB1gsG4isMZyjnlDBWAYM+asZG43i2ilgePUtbgsQfAzkEUDOBAjuEQGZlL570
ccB6ctZyDz3XBX2rtBh+aEq+lwJsrR5ox8JNQ7bYJqsflBs8rZWkNcGMJc96rP20u/5Bqw3Qv+Fe
IUX8WavBI6tgYXBGON6kq7wZFMKi2tnMA+TU3BjRKQe7pHuhTAeURjYEAmCYWGgJAzlwre1R4YIZ
TmF/ljFlKTxaUj/zXbHujQvz4ketnn1D7KhBYwESk4B5UYY4GEAq3v7q1+NGowNapehwk6Sts7pG
j5YEPBRyVP2t3RbwqL6a8U5bZk2oJr0giC383KhpWFddhblltTRzadNyQgocosZ91vrFje7DTznE
rW+/z+703rVO6j/Qd9kc4d/BnVVtapjFQQHGnz45yWL/2EvSD3gFx7fnETnD9QKCfmZCY0fvDV+B
tY6foiVzvSholMVl5rUjckzBAoUb8zW0SEsaj6rTf0ir7rnKDc9JFbdqKHmiLxQBJuCzxk15M6g/
Yiu/t/SPwKr0qndrwzk7BpApZIKtuD22pnk0l+SBlvdjJoehZ1bjd2fMbqyu3XleXb9d8fiElSVU
/bn01gsD6EIbgXGlE2Rbd07Y3svNjQ5uIifB6dT3b8+eer3SoS8LZUdej/A11/oiixQZE/cvfRRz
eZLt/GlALxZ0R3lHX+AJys3ykk1qfVKgTfh6bxwjWbtDsAS/dWNivhMHRFdbfMWS41dd6M/RZN2E
U/heAX4OsmosATtjZVbPZfwcmc7vt3/+9q/XEIER8hlXTyPbzILOtFliUdn50tQcu7bfudg2rgNm
iC+CXvofr4VVXqtOiyolWUHTgNeucqD7cmzu+qN4h9AF3lETvD55CcYlyvdAfpXK5+UNZ9cqoBqN
fqMZvqBCe6eoN3N/sov+5e2JU7Y25+tAYmZfXaVWE7dhS+3gT0m+eLLuxMv2p/kU3kAAOyL2lLvL
1/8xpvhNr2JOsgGvQQyu9ZUjukQiqPQIQJi+iLCWDZPjPon9eqDiNudscHT6D+q6lVXEfaLlACpc
Rf4cl/e5/VNWPv7XA6PoSUIpJBJxh1lrE9uTXAvBUJqPvuDjNs/9xxhhT4rjnb/4iXmwyn8gQHB9
UBCVIrWqC6d6inir6ezVCdoV92ECVrTrP2lDfprVe6X4Pcl7mlJbs0jp2IApzwPyqt3RdWESTVAc
QSqU4HIc7L+/m91e1roXZbUouQ4n+JZEMXvjDlz3o5wlH41O2Vn815sMXVkEG1gTULbhxF9OXJ4n
KWQv0pu2uR+0znP65IBb4a1lfNlZGOKKWyU3ryOtK2VSvBiz3hAJyNQ5MqJj3Jcf6Z1HrjrpZ7m2
nsza/p7W+Y8+jnbY0xu168uzREzDq+02J3rWLgHbLQU0BOjWs5R706hdWX1ppvg5Md85xa0SNfgl
mW4ugbeex50EZPN8RrLUtACH4F29WqJBG1XFtEzw1VUFfhWooD1y9R9S8eUUM8pXIUR68GqUMU8Z
YwB06E5H8EWmX9WH9hEw0L1xBEwufx+HA9hhfIYOoumIHIDe3zW37YfhxbqNUHUKIZA+dC+gqPW7
vX729t3x6setjvPeTBYjl/lxon1QVp5jCXUXf+aXKDNCfnsb6Bo6QML3ejZWOyhbrDYzxYR3h7Sm
EA3G6QYfMBwA6pOOqp/j94fs3Ri7jnXQPOETtFc9Xcui/Mk5X/8EsclffZDaGrtK6hizfqrxqoyO
6Umo2eh3u7oh18fF5WBXCzycYxOmLoMlkY3oSFpH4w61SDQ8skcZRBttp/37ZGNJm0LuRSPTFCCF
1fAGCbf3yYK5oA7fKRkCBt1VhdoLsRqXGklKhQ2NmMHZzwpE54Zz1lP7FGJzJoua1qvi7X64jek0
HWEExnOEPvp6s0YzfJe6ZoeAsLoZM18Hf37QUNfHI+VWupURn//xD7SXNvL3i7CrDQyTGwbvAnZM
YE0UmsoxzRqAPAhAnqyve1XK67Ofs0iUQrnLxG22em7qY9vnSqmC49EDLwDRX9B5rWsEdCZ35/Df
DsWLVoWWQxlhtfmbEi3oLrTFfMICiHnh/hV5kJj8BhtVXpa+drv4QvBl7xTYWD+M8e/Aq0OgdNIW
di0fUmun71abglblqXHYGd7GcrmIstoIRSZFnY1CNKs0ss8Vit5hiXqqON86PwtfcjtxzT8+crvo
r80BgmGjuyswQesnH2JIsdnkzCxI7jt50H2Iyjtfb3N0Gnm/LjIs6lqXp1iZNUPoIMTilmZ+NC0A
m03ljtV03JnF6wzBtBgInp50cNAkXi2S2IZ5b4eSyMO7e+M8ISKVfxB9rd27SNy1q4vyItJqVcDn
bTRZCsRdVHyojjk1yPSDsJfdRyJtTB47C2EllIsNbNZWS6Pp2qlQRpsCVftlqeFn5e+DcOc1sRdj
dUgGkgPWZwZgLdc/i+WhlRrXhrr09ucRX3k1ZxcDWZ0WTtbN+dwxEKdTHlKLg6n+vRQ3cmecq/yx
j/lHQ/f+t5ir2hPMuzHk2GDy9F/QnQ4zr7M2Qh+yhE+D76TZuGo7+G8HXWvFiFsbdC1dTwoBrMU1
OhTZg3lpEa9xs+Rbk8meqQ5eLeSp6uUML8l34GdXPPgV/X2USTvTvJGqUvek2qrS0oFvto6uoPsn
51rCs8JjeMKF0vwjkRs/G57s/gPtNrGtLj8stWqbaw4ZJbq9zmrblcDUolIdHVc+LUc7c4XpMkTB
1nVOgIm9+Ye587DfKMVZQpaO94ZQGLxqj4XdbM2KtDhsdBghsnmoi+KoHdLb3FPe2T9TrfBH611p
vev6e4wYcE3aNae6PjYvfsK6Y1bZFJbHlp/Q+rKnNp/CKnB1fzkL38glcxUpgY34kN3u4cautyo6
J5pMQwR9RRbX6hUwiwKUAAy7poz8sWM/tRkt4ySC97KzitXrz4oGFyg1HEsona2Rs3bv4OiJapRb
5LWpfjSsAN3YYcgVN1C18LMWA4k3pwWnpG4KOz/k3k7uTCts48PoqM3iqvT+9yqUa0l19halPLxj
TYoDMr381fgnxECwOMgwE8y85ShjSFHqbvvR+SHk4/FVgGbAgyDxnYP8zn6cnt+elI0S32V4MWmv
EvLSWcxRj3NsQW/k4qTgWWQLMxeum6PQhEJOFcUbeP0fBE4Lk2DkE/z6Bumw8y5c8bpHfPlTVtsO
KMMC4IiZiD8h8nDTZm79Xf40fBAZLo3N9mhCC3w/HzJ/PyvaOGSA2XEpOZQv0KZb4xoKeZnhbEKL
FmqUAr2YHIbz4OqufMzO0o20c7Vfp3/CfgTQhs7aB7m/yiCGRG7mukG3o7P7PHcrKZ6+1aaentHA
kdBqqLW9nOX6tiKibRh0rqggXln16OCqTF2CKZTZMdw95BUW+zygsaMXiFQ6kWdBBo7/ent5bW1u
TRadDHq4+BOsFnfMTZ91Q+O4SvjOlBzXUj5UxZ7P2MbJhbPI30FWS1hul1TWaoIsMOlQg0L+eOfo
2AD04vfJoSFWB/7E6881J7aSlRM8QPtBvR3u4zvnboDMDWh7OeBtxt//P2hZPkwP9pH2W37cOyk3
x8k1CAYFLCin9eVWzeRxRNkiFeU1cBr512p5+RdfC/c0VIAQRQSudhkAA4teAlkL2zGTP4St/Ckr
h1teCztF8+u1zyS+CrPKNZ1Oy0rNJkzvGCE81+RbHJsLIl75F5K2Pe7M9alyGU0s0VcHHMSpLAiG
EgB2qz0iI/eAK1Z2GOoQ1XSkllxql35f2Z/+xVSK+qsJSuoa7xJ0JBdLxhhbm8vMue3w8+2/vR1j
Iy1jaDbuVBwidGjWz4OCsrOtBgRBWOY5B1HbHine/Cc/2MOdbG8BPGJMgMigJNYHpNoubRtKSMcI
WeDmPbL9cLfr32Xq6vrBPoDmucEHlu6Pm75PODbPwZfsbN6lqbdXbr4ubSOyAwGG4QGQoke6+qL6
oqZ5FDuulkt+mnypkZZZpOSgpBNtPmenB71RpsMIGkA0JhCUP66yQXO0ohBDaA5OOv7W5wizEzDu
B83Pj/N57yF2vccJZtEmYJOrKJSuxtZzFZdFxjW0BBn+4HC53SwL0p2E/s/HusxwL67adRiGZAxZ
wK1vvQ8md7xNIFYiA0mG+0UZXDNDjVkYKI7HZfEqt/uUPEI0LhYcyP5o7ha79aWtcb/OglbtYLVP
xgp1tgCBjNgbu5+jvRzf3i1bEWzECSligeC/Uu9P5MDQnSDgM0bIlCv3cr9X07k+17hhWR9Alymv
XAEj5i6c1emPNhUSCGHrnEzn0XJeKnPYu8v3Iol//+pMQ5kvRwQmRqYAJThhvsDGdJUJUkJ7eHvW
ri9wG1c4rhteJ+z7NQAjKedBnp2E74J021D8lRXIDxnG6e0o1zua9hEXK7AoDKLAml+OR8qbEJIw
W6xArsCPF+RGTG1CUHIs6VrFCfWxfqf5sDEwnpMU+7BT5R/WErVxWZly3JIO2RqO3ggMdMlDYSvd
g270lff28NbaziLHxx2RlwzmGXjOrdMHJSuMUZY0mOeYPGco10cHZGxS0gbLk4+9fY7O2ZmyY3zc
e9Zt4M04uIgsRFc5L9dJg9Q4ZuHoSAeKAipiP6gGdqRjOGEdRJ5b32bYNyFHNU9HHhvpWR8AaksH
TXL3bpDNWaDSSTNe2HZANl195XBKdBR1xE9RjgI/Gx1Mw5u0mwkP0/flDW/c8yzDYj/O5b84xEWV
9f9ii9Ph1Y5RiqwaY+xaXDPwDRzIeGYFB8tr5yPeUSg2nff6D1vri2Qb0CsHOfDsVebr5E2CaCgB
lfEvO9dAR0tuqn3fWVjXT1q+7qsoq9RXKTUrWEaiYPt6I/+OeKFNHuXrX6K5Ue7kbRtVCkjcwgxC
iHdTkVmNqWwYVW5NoGmRKQZ8qh3rW1g1FK/jc33KPYzyIq9tz8ni4hBx3nO72YAlXMZfjxYlNa0J
RPzcjyQsWGhcQafLR1eejgtKj74QhP8HBaGtaX498NXKLaeh7pV4BtN/K0YaP1TaU+WXNxkrNhrO
+V63ZeOuAlGCSysGu4iUr0ukWTCGspUMgVtboJLM1guLvebz1pH7OsTqCsmrKQ6MnBD5X7OnesOv
/nd+srzxQMf3ub5H2xgrt32R8s2R6YrBuEDMXJHA66KCIpihwaEt3fs5Kb+XrbrzirlO+FkllAkB
uIIhw67mcqvb7WIlKN3ggCeVtidIw7RwEGyo0O4eUgsVfzN5VuruX1womD5TJLWoHl49njK7TOsB
6otrlMlj0SSqW0vZ7zmyf72957cOFsLAwFCAHF1lGU1lL2aLuqZblM7HQBWqtDH6pnsIxK20l0QU
HMSfa/KqFybpieq0psXRcm/jdYSX9W3ld5/+oeXC1rpg0oR2wxaNpdaXJXNatPMm84eCCuWt6gkC
Kaap6W2hvMhHYXSz96Demkq4nGQcsHSFPMXlSpGLMKgC/oceR/gSh+GXyDT8OEqOb3+xzXOTjNDB
4VaUOa/ainE44zFncny8tLZnArioq982Pnrn9iRxasILK2r7iNwfuD7sZPZPsM2RWsLHBhgc7NXV
SNXQmHQ07gK3XFArUXIHNa0qumubPaOorc1nwzCnykpPk0FfTqnWzEWB7TtKxXZ6Uzjv5vqYUraT
akSvEBu1pE9vz+3WugGyb+IQAgqPBPUyXl8J2RM1E2mc9tj14X3uhHtQmesuHJU6mTafBoqUSu3q
9G+UoEL0lrpLvgzxAZJMKGyZi6OVFNmhGvTvU9ZkLyqGBL/G2GifowH5ureHuXFak6vyaAE8j7/m
egXhAjstckjiRvFO0Dvq5pxWnXMA8k6xNo6+WqN8fjvkxswiBoIjLCfpRukuS+ahMyNKXnOf/JjT
9B0H6E6IjcXCCxdvJXgQjGyNKVgiJeqwsrDdjIcLHa1SZiPApH5O8gF16FKK7pS8A7hrRpWu7Ezp
1vhEW1Xnvb1RPIlr+q2STMczdnSkIJfuSZvivaUjMqLVO5vaDNcBHw8Cy3o7mLholcFIAzdD26B5
L+jBGbWD7Nw87B1mG1QkUH6vYonZfpXiosRtjMHwp1lsHFE7L7/N/ZPzrvLHg4A2+0hyZKm/ByfY
OFkgj9nIkWBWBZZyteFDDceDRBYC1M1wZ0/tgzGhqyQHyd5Ubi0WFbt30Oqw8LlmL4cXKUZSxCr9
qZrkM6vc4dn6XDCjSD2RteRf08Gz8fDOHvRH4/D2Vtgc46vQq1zJKVGE7UENwi3AO6G1kPCvJB5K
VYtO9L8IBSofeRXyeupOl6N0cjWTF53W44CsJ5YWalykd6hOInQ7pLWxZx++tQl4oKBKBB2Jk2V1
L6T1nM5xRlHEMKeDUC5brC9vD0jMzXoHcGxCrAL+yrBW66PEsCDmAc7cFYCTZiNwDlmXq56dBp2r
2t3OQ29rQAhWoRsJoJDC62pAVR7rS2rSK7Z0ZUIUMA2in0Ejh/N/f3pYUGAA4wOOoW+0GtashvUQ
Tg7ps9M9BaXj52G2s+q2WlIXMVYbujYDo+4cYojnFi8epOWOsfEs7KCo8Z707tHob97+Whv3zEXI
1fTF2Jnie0VGlEr3S1o8lnFzmzUIoGbywYh/vR1sq/VJNLpfMs43iJSstnSr1MbcxaSY/W13n/vK
Z+tdEqFP4yMSd4jO5hlMpIbjevJRuymf9l7oGyvToovC91NA2FwVtEcHQiqmtLwT8FoogIO2ifoh
RqktmvV/sSopeYjDmSLnVcVaNWJDyilNosWrY5hWZe/0Qvnw9mxuHVII/IhyALDuq/fHrDbmNGQG
lWMdGO+Qjn6dKq1r4Qn6dqCNeQOh8Oc5TDp5JQrRGU6zZPjboa3WSV7RRgi8dK0NeL57VKv0v586
mG/qH4gAlcE1FqOZJsTSFQ5EXUpuDaM42Bgxvj2grY1mUNSgRgfcA8Ou1aE7KFZYaQkvxkKnBJaA
F33pupMTh56TIPCZPFjRj0V27gLTD3R8z+F27hwnG5cbeheC3sfJdW2YpUwxxQBR0OVKkb2uq5EO
0tHwjObxNta0b1Xf3upBfNwZ+MaaoR/MN0TEixf5mk1UjplZWkgE0tMJz2N8HiJXar3lR3hCefgw
fIMvM0v/gIC60bnC3ftVYPXymrPHVCpxjqDISE+l/iZ6KoLwan7eh5ttVY2IhQMbOaZA7K3OtGaq
k7SOFqTR7suz5lY31F+VH5IP9/ao+aF8iLSjtIt03pxaFfCQqP8JyaDLEcp6aVVRMeNrWVs/5rl+
ipPiRWnzb29/wo3NSIWIZyUlgQ1KkJwEJF8ag7OMUH/sG6l+dqQvmFd17xoni36+HW3rxOa6E7BK
g6wZ0YnLUeHcFdlFSjjcR6aP6aP5kmXgJcRjvfYQnjM87cF6mdDmFLaa+3jgjeudthjICZMS0nWH
eiyNTg6jRnKrNHyYi/RZLeodLJYYwiphuQghfsKrNFoPuyScmUj2RHDSzsO58fHrO+01+rY+nCYk
rFiXPJPX1Ha9wUy5t7h9Bil8SioJ6VHI31oDt0reO9/EbloPCTS6eD7iJnuVFE12FCQ9UlJol94P
pnIo05fU/F7qR3n+quBXFueJq83acZBPUlLuRd/6Zq+ir1XIoJgmtPaJ/gVlVh8rqlPpdVgUHqQH
BRiRNZz/xZsEOeT/G+/aam4aykCyxxi7Lzu8K4zk0Qnar3au7lyEWwPTYWVjgSoqqescsMarzCwU
7FKa+COGINy5P3a229aHex1hlQGmamEsdkUE+0H7KapFosZOLj0f8sO+J+bGeKjc8AwHXIJyz7pl
MZeqZFSSEbizhpN9/3XQw50Z2zo/LkKszv0AfmijZlTCRErbag9B+ksbHw2Edg/mTX5TPgf9XVH6
TXw2MuxAzsPDv6qFXfyG1W1vV+SjWcBvGGTjYKYI94bfR9xK3v52a4NT0fMjDKVgmm/i3SpS7Vfn
yNQsQZQ4zKbQCTLpdk3L7OaK5Cc/l3NX3g7e4KuH/ElZvszjp4k3ZdYfwvHTroLA9mf9+4esFhEo
FCQcB34I4tPFU422s4fzTf3u7fFulR8uxru6GuCGtLncM634KUBKqR+K+Kh+7VAEEiXNGWFjGmB7
4J6tRIIkHmayKguFgKtjNEO0BzUiXClUz8QTvDzZh2HmZu+oF++dK1upBPesSn9fiPGhf3r5TUkR
62Syqb0n+TQhDl0aqTv0WXakzFOexjR1bpJUs+4kDefBCJfEwzAV4RFPIuU4ttnPscjV30sljV6e
msNOpryRcaDfI8SZLDjPVwCH3kitxTTRuhmNL3UHOi2RfGOXgL5xbxHlz+mKjOhV+yG0CyXSc3pw
svJhsN9NCktbbo6F8fXt9bQZB61SqNWiX7w+XJeQx4w54sRQZ6l1DvISGzZG9AmEuPRuqZANfzve
Vr+DR6AAIqM7d611h+lSqmcZHYg4wk9LCg5tX7yfxuKdFmWKHwbzU9HLP5E5Vzw0BYT3nvoxCB33
7Z+x9RFhRcBBojQpOLWXKyzQc30ZQurnvZSGn1nxLeZAMv04uZJ3DuPNUODN0RIgAbmCoI4YI4Sa
MQjg8eBiiOUh5DXo8/HtAW2dPs7fUdY6DxC6E7moiZIqYSO7rVXGCGdNZtfszNzGguEOBkSus2js
q73ZBHOKPiYkD6eNint9bl76tME2L5X9uu52tGa2gimA67glOdyvynRSaLdakYKqmLR+OQxZI986
tPzeLbrT9m6nN9nOx9qYRgRlOeI0GMnOFSu5slIJSeRe9E0fJaU5FFZ9ePtDbV1YkJlsGzY8IBx9
XY2v9CrX9QrU/+gZJBuheZh/T+9rDtRUCCErUINp6+NFfLCBo/efd/Eh4uJdpakXP2CVHOiN3I92
yw9QnuxT8VzT/wNw/j6/EW+J+S7w3x7wxpvb5t7gL1tzoASsDnMjkuwIgyIurMQO7xOjCrweH0Bc
mDXzfk6q9qyzSm/STJ12Im+dNbYQIobwwAl6pUzRRhTDxoKRSuflON0IWqp2sk6Ck7r/AN5cq9Sd
LAMPGNphqyMlyiVTkXQurc6y/cj8PQ+pl1JlaGg7vj2jIqW5+oAAW0GigiGmGXB5eFm452qlNJNZ
laV1kkP50VGqh7CsOiR7SgsHsT2lZfGNLiLStAWd5oCINoDcrRHLkrY4eZ5OlosXuHxINFfLFtNP
Wtn6ksKFOg5hrj1hztdgOzrXez1yMZ7r6MixIsO+UdYLkyVTI6e3sAZPiuMo4S9SN1VxVKzSuXl7
aq97yGKkQNUQ50X8w1jLEsTJlKYoL1mu/g0zsDmHDEuSfsK1xjNum7+cj9W5P+g0QMYf8h78fXOc
f8deCxXgHJENTknsWpPozdM0w84OTNOgzns+BFeLVQyTfhxEBU0oA6yS89ieeElJowUOQD23cXKj
qtmvulIRl9qrr1+tVhHKplXAFtRIl8S/f5Wgh8uYyHXLqNKUGZXV5ZuE0aprG9Nj2+Uvydj+2vmG
4gC7Wi80dajIiDtqXW7rojaLHGiJiMXInnYEBuBNdxaEf81PXvYKDJtb41Ww/8fed+1IjmRZ/kqi
3llDLQbTDTSNwrWM8BAvhIeiJo1GGknjYD5mvmV+bA8zs6oyI7M6thb7sDuYlwKyPNzpTmF277lH
vFtNVT3FXcjxaBTaJYVvFtBHXyQl0ezaRVwGfC1kN0unD7r9HxbV+aR+c9R3189CAymNEo46mPA4
0eUlNbrlwGGAbnQvOdVvkbbk//PT+rO705m19irs5TBiereOiwwWgVYzWa5mdussSu87Ib82g/7B
DvzTw8wUAGyQQG3e3y58smNdxsIC8lnujTS9gSm+n6vpX60scAKxovx+mHfdWlw6NJYEfg38TgI4
Pb4g5/GlHBFPWyPf+5+fuZ89Abj9MTCwUFH8sA2Z2PDNHFGvbqcwEOlTOElH+QGZ6gECljZM+VA3
/WOTCONcrNSfuRpwbX9f3lIY41e5g9tDxwZv7fsNYtO97g7OeZfJ1xMQYD/s2X58Dr4/5LzifPOY
Z85kaJOJQ8aFa4fM9KFw68G8jVMXxEHmw8qdsNfe8mEosKo9ufvYGf/H8wzPU1T0qDIw7fqBg2ta
LVAX4KqutG5htKbBjLmQAwWPfx6ORJvZBwuReBgmejT8aMz148Gxcjug3OERsfQfOoq0iysDWcWW
W1Kt38cyRRSdiKwA1Jn42nOjCFrE9X1QTP74sJjgU80gEqgPKCbn17856U4NW5t6mGUM2BA3cExE
FqecFGtEvLEvh/qX5/Ff49f68GX9bP/+b/j3c02R4h4n3bt//n2bPrO6rd+6f5vf9vufff+mv+/p
a3Xu2Otrt73S93/53Rvx+V+P712763f/8Ksu7RCA98rE6bXlRff5IPim81/+77746fXzp9wI+vq3
X55rXnXzpyHKuvrl60vLl7/9ogPTwN38L98e4evLu2uJd/4DY7b208tr8Smsi//6z5+9+fXadn/7
RTN+hfQBLAwojGctyPD69f/i1oDmeO4p4EZq4NGoatYleIP26yxjmIkrM88XcQe/fGpr/vkl9VeI
wdEoYFCFz/rty313of64cJ8qXh7qFAPAv/2iaO93e2D4mIpiGcB/cbu83xBT2kiz7aVMEsNEhCUG
a4hRlOHw2iECbuhyt+GgpqcFA7Aji/2Y0szjzLq1Y/Ooakj/ciL+yLTSQ8f1Ik3tKW8sZDFExhNn
5cbp9dIbs1SDMJ/fGJKkh0ql9CDjqOm4mCaWuMis7J9p37eZq06qcjsiWSc0jKbaGVJtrHqNt7dj
gh5BRubyJW+dsgBhHel9g8FhxhkzlJxUN2CjFDsDrBMMK9lPLB39bkIWHnC2gd7qWcFORp9aiBqB
Ex24Y5L81iGOMKgLreIea6wmIbB0cfZKATy0h7dLV1SNzyloLmoGWFAt9XHbVEPzgB5JedDlAamo
ssJXuRbJ5zoH7brodVhU9esiR3SKgLdYA1o/N+Gt1y2EYm+LfHwom3IB1ujCSrmyKIbYRqhkpO/M
skWGu2Q+9EV2xmDiCJAD81ZVHCIQIz2NGhX8rhErRzMTolyth62hq0QxfW61yfAyA4CJotN2qahV
fqGoAbx2GriLMTELkMLwOOpICowEPbexkBdDX0obAy7FisbPtWbsdI4oT7Au9XQ6OHl6L6lTPqca
nxVDRP6EU4+07Ni4BwkHEeTjiNxrRBHUVW7g+vdhK7fQWmIRI5MFzQi+SR6gRqXrbIjoyUKgOXHS
KNlqutBJKusTsZoWHUMX78E6nb01YySSds3X8cD/LEy/zJoZqIhBdvvztemGl0+ftldRs0/i0/YV
68q3S9sfn/BlgTKMX0HetJA7BnolprTzCP7LIoVXFFTpIM9CtoxJy2zL/HWRUs1fVSB2ug1zSgAH
WNe+LlHzC3CjmK3oQKsFO1T/K8sUxu/f1+2wH8C2ieMosITQ5l30+92s0w0GfmBseNqZsmWNtNID
0jdsRooBYuMVOGkcBglF67Wg2qEt4quy9k0tSPUmzJESHZM5JwBpg5tZ81JEBIZ/hPlqwAPzASaY
bQ8ICcogk3QBEiOhKC4C20NSXjm6vOIIfXaVFBqLDBGpZOr8z0ZBkOzAuA0SHpDc59EQSIzpQj9y
Xypg7IU4Uk/Hg+Knx3hdFr507sqAJej//XKHcS1D+CI8UOE96OqX8oj0Lgje1UsLysMaCZsCJQqe
93Pkgfuzh1rGq4lzmr8Z1iVtka/5W7dJkSG8lP3sfgomD7zD1I+8jM2/MpCIOKSOB73+bbWE7xps
qhalKbnDotva/nAc4Rl+ZAMo+m6tkMIktUQQaQbiyhjqNXh2q8wvwogkq/40SxLKNBQIA15SkhzT
pwFGCRJkOwiGRyw84cd2XApgG07QZjsrykL5ldeIfXcRqYhUiAAGJZg47SD5WaqYO9FAIKl4rT7g
vGSgdIQVxgZWgGhGYqzz14q64lZdpWu61Ekbwsy0PU13ODM4HELPYh8L6rZCrXxutvG2XrWwa3Dg
mdutbZPYoUqsuxq0GEzqOp+tnR7uegHYFWG8Ar/O6Fy2kX30X/PnyMsYKarrJN7MSpbP5m9IVIXk
s2rc0vCiXISlobhTRpBByccAHrVdgujcg1A8WiKa3R2XSJXCarxgC+lUvFXXbl28Zbh70o0VIl69
girY3iC2noyFxx/guqScWg9CmU36aOySoCRRUEA4Y5D+SV3y5zn+NA84ghSc6xAMqI2BEgHtpuvi
QjHUr8/SdrzSixnQK/fMQBgvdrSN801+QAbwfbWQjp12NHEHCGLOCWpwi7hXkOyVXlWYHagrihRX
5mVvkPjBbePMH9Lb2fQ8uWsLkqquuZmJGc1GA+SHGwHVYs2JVHvqsolDW/HiaCVdLMSaIud2D6f9
2C2Xs/ezBUBkZ4RwtQKRRPXEM7aVvYIA0U29TUMGo80cYKJ8D8rJFMY2csNdpfTal+wknqUrtjv5
gT+X+JORCC/ZtTfOtjjNmR0zPliC5q3f4BEnyqWRVtoJFpflDVtbx8+GGEt9YYX6skwW+kGf2b2l
C6ojEkSHJiO9uG2KDUDhqt/ozgLJxDm8LOCELgLY5TO4WXbLMvVV1QMLcwqzvX5gZTirbg2EZ5RP
SNrm5+pkDGgP7ADkMcPT7+Mel6I/5p7zgAjYvIIRD/WKlLSBseqIedcuGIaO495cpIFEXWkzBvUO
fYfyIFtErREuxzwGuobpac/02UY7pi+LwVer+8KHKV5YjCSmyyr3WYVzOY2+aW6hMqEw8CLqFtmp
mePDKzlbZCtnVQbtXWMhjKNZzwlu6qOcEai+27Xq4uLf6QskkMpwLwfPDtzdRnadTZu4VYhMGjKW
+MRZmYjpnSBd7NvtGr8KFh8zd2QwPb7OcOeS5FCvW3/wuxu20TzVcJPeZ/fQXeUCKeVuk61iXO4X
HFlB8nLnSQ91hPtnVVWkWmYP01mxL8k2vSi1277B2l94nN6lzoGKg5otMFq6dKmb6CcV7D8bkS3W
rS62trqU1MYd1oWf+KIJu4e2c3k8DzJTzDXPAHK+2SG/FsjfFcTverWvGw0GjGDMYhilv9to7CnT
unFCSrp+tEPJVTwewlsCD6sGl8Q6RbM4+QUWxib5QLz0vjGfjwyBKpAb8NSBodjvcBu7hpl71/S6
B8QNiYSY34YzWV3awsoQDEzr8BHajwb0x131u0O++7FtwTG7dbjuzfaX7FDtlec6vRkDWhKINNWt
eUqWvERKgvrmKVKgalsFNBUgB8khA4S1SUJcZ9xER/yfMdSwF0KmLK40ndOVcN2R8X2gBJHhsM7h
RF9NyzqUcQueosHr7NBJkBOMVQaKjlsNEvjBx444wMi/ws1F8nUk4E9B+g0N4pXuz8/TbO8Mkgy2
6LIO8bWQvFkgYBsrNcxF8Wh4RkbSI3Yefh1eue01c0iAEPBWx158mcO4MVjBlkLg49Z56l48pDMv
YLZQ7P2mQGA3tptZlWoWwHTl/QQDAFyGPW66wN4YluvgwTrSp+muQTwwkraxsekE2wfYc8Vb3Hl1
v4jVQJ2/Cjbgl0xfZrCFGD/vbIqbnJvbHOlI82j4dTg14TC4WkSwMR2nmwyFSXdQFoln+XBNC5I3
GRT7cZPVXslh72Cf2RoL4Go6zY44KlKWFsUu3Uy7eUYzEnqpniZKRHnVq42DVBB4ooDSt7X0MEOs
MbYQYgE5A9UodhlSg0DzrZ66VRnKyxHZZdajeGDQbyph3+AbzrZT9o0O2+cKXkPZOlk1i2IleXzT
v+ke8pN7ODBMvhyAWXDJQMaf/E6AFDMnTElBi2CU01w+WOfyTiCZ2vacntRPdrFVPXnRh+lZOmpk
dg7D/d6FUP+6DfYGvJ1tbQTtyJsBG+hIpFB/VvwMjowK8sQBrSPQ+37YlJ5YJ8hVzW7nd1JShO0Z
MzGIJWfOQd25OSZoSCAIq2334Cz5IQYXwM/CXvb5En76w7xtLsaJ1F7qRT7QH4x9+JreRvDgx+aP
/CJ2i0j66DBLN+gO1WOH5T7zzYzMKVo9EqFxQ0s36V71siNOC8jgBeErc8UXXRDvTX9Wm2jLWUgG
s3rfWUYtMbMHY7oZoZVYRufJLz1pqd/L+PlgKpSHmXwje/pa8kQ4IBXswVrCIChQd9myeja+Gvb8
pc7o/zcw5mvHAhT9z3uefzzxT1veXn/S6eB9v3c68swfAeUWXnoOlPDfdDqf5b5ACcGrcD5Hw/zW
6cz4DTBujCqA00LXijf91uvgJQCqCCQBARTkb936K73Oez4N9oFZqARcBkNgsMkNfO9vgTsuydUw
lLmGtWrelKE8XkUIaax8sfjIbPU97fqHY73bc6hhN9qU41jzBpAMK6Rbzp5nDXqDICvXdDY//cgr
6sMf+G7XkaZY0ZoYB50pz1PiouhGIirca+8+Zpr9ZIubzyYIFhr2VsiWZnnYNzBor+oIoeYx4A14
6mmBObtFwVvTeWw3DGsHft/hI+n4n5zVP4757grKnOVKp+CYWAZXUWihAehcZKVdOyx5HzNyIbT8
YR///ke+u4xWKaujAqtl3DLomMJkO5Boa67gd6CGY49N1C8O1iI95fmCBcXNVJDsphSuhB513jYp
XO7O9c4JomNESVfAqjk7xNd0RuudgN2kSpikGwdhq9emdU3D1bhrYwMasaMlyAqINFdVl4UM93lc
1K0AkhYqyFPSU+z2AgqqvdQ2aJVWSuurNpnKQC8OXBzbGi439mMq10ujP0iaQ+pj8QAzrxHh56TU
4UwFVvilWjrBuIiCCuhjYK/yVdP7dI8EVqqcZIfEJ6SmoG059agBphvlPl2Y+Vql17g4RJBN9/Yq
WSYHk5Qr9JdgxtWlO1Mqin0y7OzhwVqj01zASalbpo6voXOTLmK8MVhoXtGzLxXxWo2H9jJ5huyZ
l3gtXyZkBsfwfjaJjM+EpUc1rukNoP1FS6JlOroyTPog9HtSfZm5cwJjHdJFubU6t0ZMn0VikziO
F0ujqygTiuyDXBPNDPkp0Ym8hd8lBpPwOLDu2mGRLuYCJYs9SyHAytJ1vJMvDkchk93WKMjFpUaC
le7OzhP9Ab9D8RrSL+r7/Lbaz4jG/GPZ51yr+S5ER1bVi/yo+jhWv29C9gSQglgMNVGx7tct6t06
Xk1Ps+XmBIgjC2uBoFgzcWu0FsNqXOluVG3GOyUiknLKvG5BYdgekwjACXxBs7OoA45ceSQSBt2O
bfGvBVzGdGTYsK22a7fp7XRCE22Fk09X6l2zGZbWUVpNK5Ghj3fjUNrCRAu9Uky0K9w2w2pn36Eg
ircOCh0mHWQUP1dtWia4f1AhP1ZP0oUyV2Fue19ViH5/Grz8BcbR0jbefKnYFX/ajYSrQATUQEvI
lC+dY2F70TNFUVV6+DRMgRCkVsJpMVpMi+rOHtxinVxVQDY7w285MYEDnBp9rkU2nXXvoODzJQTQ
TKgn2DF9MJ9tOA6lJ8R4GeAHb+detPeHQ+sJ6D9ny9Au1ODxNDqelN9xVfHgM50gqdEAkgLYFCU3
0m/gnlffGngBaAQ0xnBezC50J23FBnWW1bqU+hh/Rl6Ccoqg4kOViG4c6S/sieNqAIM98iJQSLLm
KFEQ25E8Ng/FY7us1iZOqtp6AFvH29lAykTQN4z5d1M4eFCaBT0EBL07ohY2l1qoB6U3XeZCry1J
jF7VG8PRbwBdqG6JImohLaTDuK1TP71X/HwJgAfmLgu1W2nEXCvX3rrv3qzPERts1SytrQJP+xCM
rdk9UmGPDGje4DoDqDDusAey0KSnbPTgPpWlx6a6afFA1MuyVjx5bh+UZ5nw6xy3G3lN55WvSPVG
PxDEw8PMyS6uTU0KycN/8QxY9sreUXQMxWGG6igK+GI5bNESdKpXwRytCxLuzfkCmV+FLHfpLvMl
T45wz0qeA/wgSga31dCW8ENpTy4iPRmCQorm2uPu66HqGkmDvctwlWt9Ew9h1rojKuDN+GYcQZSY
g0XSeyBm2mNyUsEuQPl9Cxl+rhOxpPDi3te+vlK3euzOBWSPwhhdNxZsy62NvdQv5IU4M6ya6N+n
vS4IpDPMHYTfLdtjqSCoji0T+SBWVCMDuvg9luXugeHmxB7H4aq67W66xJcjvxFLjtafWRsN4ZJG
Z7sRwH2r25fUKztAK5B9u1EEUlkG21FpbYbVgDKY26SAs/ZtWS3NDGutjia4utflk6EGqeJarwb3
amORng10CbCeQ/JaP5BvarefdOOfGdrf0DU+1yfz7NSCdyX4cObcrX+ze3e5YZVOL8Ew6b7fODfs
3tx19+N9fJH2qt9vWndfb6ObeFNv2Np4dI74SsSViLwHtjUHws29pYoFJPWKUP2AJvDTbR6KMSi+
DXiE2+/p5ULRSyMRieaNQQ5A11h062f4M59Ud97l/4+qim8P946WkMDLPe0dnItkg86baPAin4C3
qUGBlEusKME/P/fvvaK+nvs/ft47UodVyZE8gGLrMc9c1Rct0BYABlcSmjErdFb9Dr2ea3xghvsZ
X/nxiv9+VP2dC13RCtNq5qM2b2xj3cNWscfkz013yQME2Gj3g/kLJB7MjsJm9cUbmW9y4ItOyJfl
jeXP7ksGzECtFVJw1ygDSLGCSgmdnrMUH4qIfgLbgPumwqYFI1rbwiD3+1tUbplkRV2q4TQBHHtJ
/X6N9YHA1QqutdlqQBf4zy/Mz0/RH0d8f4rUaWiaFF5tnnG2w8nT1hgJ7OvXfGt6wEmWs59ZibED
JA57+8EhXxKB9cy1byys7DPFYSLYLLcztDxzSZNVeWe2bgpYsCLqqXkybj5/47/UbP735AcgOgIa
OJACMQWDI+cXaeOfd6f/fvLP/unie//x6Q7z/1dWfTqDTvFdt/rTj/ydQ4BeBkppSOvBT0II2W+N
K9gFcxgmlMBI+/5MMvh9RAceAVgMzmwhMmu8QXv7vXHV1F/h2QL2ATpXCNNmisFf4BLAE/z7NuRn
5+Lb1Zp1XGNFyZCCUoLOB3LrIlbMxM9TQz4OtnZHnSgljlreGoV0zPT+EnHAy7GybA09W8lakruM
V2HBjB3MXtBMAJRx2l3etMWjbY8R6WGJ5JYCWhNVjdWwH6FWVbEZ5TWFgWClRGMAPt0brEJTt0l7
dp5aGUkeMPNyqxGSlKI8DdSibgmB/ZF3IidWX+vLXGG7cex2mlksRFFfxFB5g+MkgHqclCfg0rLm
xNQEMVEjvDlTno6hGEBdKixlJEqVBfVoAajn27a09cDpq7s8S+iczCmIYQPXlnjvt2zU3ISluwaq
YoWaoZxYPRRBjGgN4nHwjh285HZTnV46Jz1mkrKB9SpAfzVkhgBelLd8Y/SYefaGNnh2RmEGqmZg
L1hOGEUm9Ggtcu01Wr7B+yMiLM4UZHOqm5JPGzHJo6fNeuayR27wIMuvbVJcWxsu1LEtwW1Ql3Ji
j8wIyjJKXZijJggWNrivWCLeVNQYfQWqnqTN14PSOCRlwxmqnyeuxlMIh5jxlbXNm+CKa7OIEbCI
FNLE1XocxMmm1nNe6hgL6A5yU619lRZvXLDJTSLMR1iEIJKqrN1EGaL12KB/m+og5gW6qCwrUDQm
8lCSNu7aJUQ7rZuZ8ugaqczDiuUlqcckO/DRnsK6VazzoDyZZhzdwL4VA1m7KnFcK+98uRgn9Bdp
jDMIkZRPYdqIpo8NKNBrQ/VMp1TCWKnqbUnxK6ziuVNjK4jzcgpyy0oeWDNWa20appWiV641IS6s
Nwx0UXnXBhi51ZnsUrVYOFa5tw12au04qCw0aGMSTPLs3mBi2sLCSkqA4CbOCTlna7kFvK++SQPC
PzVI61mMxONpV6jmMuvbLXXSwNSyLUvaNR9VX0eTMqjNjiIJcrSLsOLF2qww48botjAxNpUz3Poa
prh5Ls4cUg9QbUQQya2r1/EXN8L/O+v6/Cm/08D+32Bzgfv052vzP4qna/X9Uoy//7LwqsqvMhT6
4EgZiEeYaVe/LbyK8yuiAyB1gZs22PYzb+ErYKiDpAU+12w1isSm79dd51f8Lw1seajmIPSEY+hf
WXffTXFg/QM+OhRaYOEroG68dxYTBR8H04jQLBfJGqTjV7nqNoWwt5MoF2qOul8rDxK4UoZRQmUE
F1mep69RAyVyaj51OlpuhuYSBmyIDa2IM4JcbtXmxkkvg2beV0WB0SBuKYLB2AfaeQUkt3ebBgwX
bPhpgSui4mdAa/Z9/TTl4+iwqEjgQl4+6LG2oQ5QByAleiYWQ6Vt40GJvCHu5/ltmUDpi8m7BO9r
KXqVRDGjQegfTdhSjJO0b3h8tCr0dPLwGsEtKxIWyfKJunJcAVSvDericiHrrs0vdhPpqw7eJ4YV
d4R1mdfItlfV1a2TzduPXWHp6eXnRDKbsG3A0xCKtYPieAv+8BP4ycBs9BzirVzHiLJv4PtddI+J
CXWn5AjqMklKMaNkiGMZGk3xJskGD6rIT+bY1r6TG7ZLoyqs4x55D405wmriwG1sT00y2l6bZS+N
ooJ+MuC5pwYG6KUNpCbKMiIr9TKTsdgLWKpuTIc+ykjOFCwJQDXFlmoBE6A5zIv03tyJGOemyZ3J
i7J6208ldmQK5CKyOpVIT2peYUfhVYuTijFxj5+Z9Nz2pTg660W9KwSjpxqr4qSz0yg0D7nvoDD0
KlpgkXmxOk+WQWP2sqQpiTAaZKYU7IxEi2QhGcoG8o901asRuhSbZsAplLCuom3RKi3Cz0FZqTHV
absG1wVZ9izHvJEtqxjNvWOCFJCNTWCqDzSCB5k0ZBVppbp2JwFYLQ8cA0BSAwXg1FQ19PPWOsIa
7aY5q9z5NaqyhS4B4jIR4NxL6BZYu45iiJ4r+TU32mPGDQ8356Jr2yc5L038fj1sWzPoUlUm1IRk
h1f2Rdb5S9eOquvEGno7bBM5aEDCkW7sOsvALrmLCm9KpSWYbhngo0JbqA5G4ylXbT8y23RtArnr
rKdK62IS99CsGnUNTM0u76UcqIqmHmmDNieexAoRFKU7XCXZelEYmvs0eq604Zo6zmkAY7qynLty
ayAP0p2Y9KTHzr5o27uYi9usX3U5iJDKlN5BQB6MUXKxpB7k8hGFl9TJ6xp1VgPEqsgwWzXqfmO2
tIZBDcOQCng/RPuhHSt7tVROMH/OcXFgLi8p2F0NcPmai0rtEYcF/itNYjd2/aZL6WOktT3gS/2N
imabqqD2CKbdJNOd6YAg2lKwpLQEGIGMckAqrwZLNgLeXZJhrnuEOmC4ButlOmwi09nkSuE54tK3
0VsyKHgzhS59/piKHYWF6GMofAYqPTZ8eJQoDKxQnOWukFCWxXZKUrO9jHa57ml2pMqu6iSwLYR8
NgrkaJrsMMR7aYBdPyuNTcnqZykeW19YhsCcd2sDnNFGGVas5kCBbnfcLyTIi7VBxsmK1gbN1w7k
qHUU3xV1hClzaZJE7Y9aWWDUnXb3ogY/gZpm75YjMCTF3MDKA/b8DpjvZg9Qrx9aYql8K03DrQ01
EbgntqeZ4g0+f6nLNWeZ2Oq1YxSIS447ZKAXVAphU2W9WwGIRBlmC2U9NO1RhjOZO9WVH5dpkPUV
yBIgw03d4KoV2DENx52p5q1G6AgqaR1t9QrBGQJsmrjVShcpdBivi31vRXeS6NbcasLCQBZd0WHq
nXD9rRLBUMe3Qq9BSBmyY1I2oUOxqnRCHBhnqz4tn1qpXEV9cmMUjUFgXoUHOt1WTLprKvVhmlOT
YhR+Y55NXmahxqOJviq7FF5aA+qwMrLWiWk2nkiwCJlZtjCU/o5qVrMU0rKdbLBshN74hpqg1jOv
dh7f5yiroRBWbxvqVEgpgnuMigsrlRxlXZW5zLYIn8BC0ORdBGKAUdPFICrXzOPA7JxnnJ3ZkmnN
oJ1ymxYQmFZCZpEomPwnyWpS5WIhj3q+Rl/f+pKmUb/XzBc7Zd4EFmJYOOOEeI4Y0ARosnARz5dF
29BTKp0yDQN/SeMETpQdGSXsWRa3HqWqv+nLVvNHQzlqWu+Krjp1GbgUvBlBP4rBSqul1cj05046
REbnp2UOyJiSPC0gCK6P9TS6FY+AWAqMsnGqoZLokfRr52bqqtGke4OqBkhXRoY3e6vM5lplkBR3
lal52CPdbJLviti5cXjPVkoJm+9cmtZNJ16swUbhUJc6tkx9gyBtY4Xn8mrVlr6kcE11q9YkDE1I
YOsgZVQtjD6nOkMDQGGxWUpAIXYpmpvJftEGLCeZHEiRdUuzslkYY9eCQJmCO8YzYjeY9XXoz7wW
wemMDwV0GOjnlEY9IyL2DGZzIOykBhEYjM6OzSOHxFrkuZfIkuQjnWTIrYDWMaqRqn+M+32mBwi8
ASqkUc0107pxa8geSYVhfWtJwkWM5BNS6CZ/yBIFMfNwNJt6Hy3Fgy7wBCSN2mL2RV19ql6ihm7K
prkRUaq7MFt0aa8e8yrda6o/gli66MTwKsHJfdnknGgD3lbJzUDANy/J5CDZNl402jXTBgSORPRW
ipZglr8lI6ZogncPtLaeuQqjDbl+tNr4hdr9RFplqffZ06TpLIgZntypZg8DbkmQ24MG7HczGeGR
Ye11WWwHi+241gdpnWPEERfgiSE/C4Cx3+kWhjNwZ3Rjs24RCqK9aQK8rvro5IO2GqbsmmhNRYoa
31UZ1XvIbUFmHZErFbfGNo9qzFoYVCicGaS2a9BFCtDWu0wmdZMy2JlZJwYQz5crvfX1wX5QOnbQ
ZUwKmQZbSzopnm2Vhl+KEkRORz7yRvPrTuqCqUmxqjgYQ2COZNnChfi/JkYuLWiDtN9YvU2U+qxp
Iw8qnQd95PRHkbVHrhlbPjmbsjNOCSxKeo29DE18hNEq1sEG7Dm9PElCu09161ZBPnTVDSeHlyBp
yACymviuVysZT3ZsETr/vQGODFT8fswtBw3XBEC7H7x65B3pp6lxzYHfWHr6Br1y0GgRJhgOxjp5
WQB0tnLMabokkUGj4WAUGUaM1TzfdoO8FXJL5AwrbAmNrcf6ZF30cy9n0sYzr7jLEYLpyLempLyV
VdERQZlHDXCphs50VV6/lLHWuJ2RYqDX0JBbHBhcK15o0+yYgmauEueGonYVFoyLBcMksEwH4gzM
It2Q3rZNNLkGJgC8LubZbEuJeouQ4QZSXxT2hQ1yUTLeFjW7osDxcz3nvpwAOqgGzHUclXrjEC8q
c3xjvJXcyu6XQzzNbnwC0VsMc7hIgkYywyhiGhlY/jEmfVPEdFdr8rDL09I14CiOZUJ9drTMn2ou
XJw7gakCPedKeT+iHCJsxPAMMgySG9CPwAJinSpjhigEyfYSYBBq08Cg39DXzLEqYoy2FBiNn3Sa
4RsNxkp1zi0yOriOFdweZSY8KdVkv7LtILGkfNFmkMYqpRTkuSSTsTPOcIbcOmZTbs3uIZON1qd9
fodV+F4q5TtDYPTa5dS3YVXpppkEjtrBKIp2jZOFseJ92WZvqa69jDwhcR3lXjHNRGnJXkBYyt2R
SiXJubFj9rTLK1Un1MZaYoxg2TpbqvhJmy3SzDlD3fKY9Sh7ZfWpgrAGqt3mRbdimSiiBj9NlxdF
OaiYtuBsICc1jVIvj4a3iIo9JGI3DDsyycEI+V/Mnddy3Uiyrl/lvAAm4Armdnm/6I1uECRFwbuC
x9OfD5re09ISD3lm5mZH9PREt9gsoFCVlZX5mwVp78Ii71xaCpLVlTAWCj6y89pbtYXPOMqtVUTl
pnPca7UnpyKLXaAVVi4tz32PzfyOSLcsMy4dqFOnM0T2kpnnVHB14r0Wc9+J3FqdtXpxjPp+CY38
0cqASqcNbkJmszcirhttWr4mDbWEn7fIOG53oX1Ibas/ovr5ze967aBV7aMPt36eaOk6DeN+GeTJ
u5KVV4NQfnS9/ehVZysBch6m2i5x6ym8U2NzE3yhC3Hnj6iY6SUtVt+OF4D+X/RuHFeFFr/0Ko08
13w19XprxqGKok2qzZ+jR4E9z7xo6p2oM1ChdXurt9qb1tMtNOkuNvUt14lTVFe3tZmV82R4q2Pr
e1uQVfZOSKfOMq8sPdbAJNJY7Og2KlWBjExz74poXRqSuEqsrHTlR+I9m3HdwP7WHz0BgqQMVn3Z
X5tw+9VqX9RinxqJRkyxDuhLOh646LZ5jydjdRxUwpnWOCvftr8X3rIu2r0hoZDTksM2/NEzjBrG
kfMamYWxqeImx8xBvxqtb3lGt3Es6DeKzCG1C+grJONtVWUbLCtnQWWbbECT+OPCYhDWMcvTF1cP
Af2VyZMS2PsuCo9lB5w8U5ol45fcZbPnDiCD3plvkTHiQNCGwLUBQYRirwbmts2oCE6fPmaRmlEe
QbTQyp1tFsexHO/NxDihj/vqD+MxkMVmepikLx8BNZ0KwMdhf6dWZKjSyJ66pPAXQ5iT+SjprHLK
+yx2SG6tFDPRRnz3bYoTDbdDyt9nJ5Lf3QBvMKnZDyFbTwmTY5PbL12gUGcrtSU17rna+9nGBUO1
S/IfOSXMjaz0fNu0wEvNB3PAytGxsp1hjE9aAIo6ZTbToF91VX0kB35Uki5d9vl75lGZi7xTRLTc
eiVQFicdOYhsY61WcLwACe/7uvneekTWKC6ospZXteuMcy157Ivore9aMA9csQXrYCUnuSlzhIqg
sKirQB6tLlq4vnhpGucm0AxlrmB/kiS0ig049roRN6h4DryYIHe2y4fAuKbO4UAuUJkhDpUZO3+e
laB7jA7crC1fW35KtP0s0q2bvnaLlaeI50Ybx1ntSDxC054Fqnlg11N8uapGJ5ODpmIG0VmrbYqt
TqLN/FK9j8PxWpgVGxuCMvQ7VGf94XZogM1UfjZLjZaM0wWsYqbps5VzrjrhfRjG31zltqwi8ApJ
cisKtdiQeFdHkZViVTdRf1bhwc2VKvMeOCAeJbevfWhNV8miDQ99CeHXZ/PYadQ+xx7QFmz1yv0Q
cQjmFrnyGD2DpBhkcusExVNulnu9ql5k7DwrITc9G0iPrqYcQUkXQVMLb6SH3lL67IYZ79LB5auq
ZBcM1Nv9MEYGKn9JwnwdjUimtqp78LHemiMjNc5GNXq30vaaK/mV32PGM3Jh9NMIGzxbp6JaIs2D
8q1HzwJxbUoxAEndrpnXGuaDSq7etkkGENZMTm0dFMw19SYlA5cqnXrmApEPVP8xlExm5ZmASIJ7
f5ITVsKcnWsByC/KNeo896XX46sOCijrQkFZXz0XBoLsjVUcw17wc/6qkICTg+w6NZvNULgPqmJv
mlAcI8ecuemjUzSL2gv3cDEPbRl9H1Grn41J/+4EsttGSr5pOuubAXsDO3e5w1s3Wg3BOcmBC6ea
uQmdMjqEXRZexdxiZr2wh5Wpg2twArEtqNDwaEp7DKh1aSYQqj4dwJ7o2rfa7B6CSYYpRFnLIApS
CdomUpoL1wbs4crvMn7kpx/CeHgqxn7jiPGbTYyfjXq8GkNzA+Ye1lEBdSA0za1s2k2il+OqarnC
5F4PxCLzi6Xac9HyYVTZtYtCaosM37DHKkous5zUWQbmSfOUdzOhEWCoQJx1HtVTADXXfQMRSRQc
rUpFHqjcl6Ll26eDiuuUeNRcbJxLtTq7efpElydD5nwB59ReaiBuHPfNqS3qcFror2C4djMHzEUs
/Nu+1stpCk5RBOajGWccks18jGoEW0n/oGeaCyntI36gM0N2fICaq7DgZWXCszVetx2aYZnamU/B
le6AonL98ccISN46K4D3SBVp6646izC+rlqvnBGkZ0FivPqePafg5G9V61oLsKeJ1TxcyCIHyqEG
jzX1OLdjnVpaBFWL2wrMTOsmHqjvliZI686DzYHy8lz1YKcE/lM6OGTckxRlkyjbtM5S9EzbpzHn
O5GMSLgvhgT0b5ZhuCiL8DqzwuuKcmrJrJitcpZxfQVRVp/ZMQHFTgHxj73xkPjc7mVLiuN7+aGx
xdYfm2VsdQ9tUK200ti2UX2Om/6pGv2XWieUJO6dZeO9rHcPZdg/xQ0YOEaE1BO9q7q5Kkz9vtP9
feCE724bYVJiYIw3SDJF3581fXzblwDNuMI0wOd61JFn4QiRpKvPfS4QZQXlZZuPTXQeKi1ATKVZ
1o6qzTS1e7MqVIft8No1FqoOmaGhxrV0aaK55iLMTWdTVGmzDkNJJUNr4Bfo2vbn2IrdgxcvZTpP
bAovRsrBnmtXSsExo1hGuQDgsm5z+z42h2/NuBJBtzEb9Y5SbD4rXQVGQJOd7IwzSZRYWkw4MSl3
oMNqA0afy6uQh9lT/W+8jeFbF3K4owd2cpMeRbaGu2NR30XdsyofB2W8G8bg3Y00QQE198H8LzIH
bwXH1VaxS1sgg0HjFNQ3YiszITdTPdWh29HOzILxDgVfB6H4Gn5RprMfPDtYKrDdOjs2F4mNJDGd
g3kf+uUioh0yU6v+KYnrNb2FchH3zJX4EWUCveQSBKSrUNBVriai+RyBsHtyFKhHqQC/lIaLobVI
CZJkEZps5aAEO1XEzZuEGq7qOhg1Ed2FWU81wOPPIxSboIBjUGhNu7EHKtVBMcwbeVCa186xbouR
7420FtwlgQiuGaP1kLSSGk5HjblGbNh3PX0+lBSYsTpeqSbbK++6pTtS0I/D/lG1+njR9ZTaBj06
JWXhHxx7XMnG9JeZ51xJxaJnF1mnXmX376ZtpqsPumduK1MexrRm+VMsmQe47SaKfywpmahmvXZC
+9i61UFP+ifHCo2Dfw65+lbWtRXRUIS+vq6cplroZqCvRn+bmpF6cgLzvvEDLJGb/J2C+M5T+XpT
xcVbtxqECyIEynxX9DSEShVSVsZ2ihiqW8IeiZV1FDG0HQAwMwwSyjC6TiUG3GVhgFUa7Vu9PnkW
u8vx3WuFIgL71w/mXTbeVNqw5XDeG2WazXtzCmZZtkgN3wT32cNXNxZWRE6qJK99llFJQmFS6wjF
mD/tC7c9esl92xDeLUntd6jOHbaPZeocZRNc07qZNZLGRcmajisVehDDReI0ZsG1NRrRPBjJUnWD
r4MUQUF1VFcgi3iif2pdPDlzWznmCZhFvX0abAv0aX6uqW90QTVSNnZxvTFInp0QbmKKZ0RI1Sh8
b8zqEKjVinZxyKaqk5nsWCp9H+xHdk3uGlDohyeZ+fuwsCkl+fvEn9J2a+1CUd4VbrIJxvE5kV69
jLuYGn8mvkGwmX5xE7L0ZpbaPKlZTwm725QKPzFgRhV39drv05UfKHeRFlxnslhpWrjv3O7BKrIW
cYVW5Yjhihd6NB7g/FvR2s2sYwFPUpQECwb0s/I2be+y0XztepBFSbYohpZFKF49VbxqifqtDQtn
JquznyHfED3Z7bOliKu+RUpNtb/R08I9KuKocqcSkGUH10GykLTltSieuQ4ZkNdUK9ti0Gkl+YS3
rk7ePUkAz7jCZ0720LAjOFMISFowffLEX2KJvOr07smz/XfV7jYVCf88i4PrqqjWWu9fJ0r3YOjV
gSbKVtPkSulmqadQRVQIf140fqsr9a+nG/KtGgTL3ln6JGOrwkawRUF8kXQKGky8amNhzvOKP8J/
85kq6g/FsnKAFKxdK3WsZev03L1FOBP+RvOtYB1GfOcwA8UmaLFkHL3RFEm5ZarIwRr3pkc5MorW
QaF+szru+b1I34aY3ZrxQW3SlT6mXZbc595S6uX14ExnbUQWYA0J93cRrOn9v3luuFEjfrvmR7s2
ylEET8YnK7SWXWMk84yjgCCX1fRhr5DwhGxF8dMN3lO0G5Hf0FeK1TZzZ1qUrY0PTz/4t/gAHhNY
+WxlI1wo9dHNcZKphnfXG7+lDZPXjiYlZG3YZaHBGcc4pbgZrXFR1z1N1EqxZm3wjjHqCgseGjnG
1vDKh5rlCFZ9jF85t46GJU/Tl2k7m19enrOov+F4FMYzkMNtOcqDlgeHNJfz2G2WKOEfAqXb0JNd
tqzfHKptmw1v8TAuCi1814rxzs2qhxxactFYr57HUvMr66buO7nsMutV1uZTS8GDRXsbhcGx8uRZ
GZ/rOl8CYbqRUf1oSQjbBEtFdBvb42vVCIY0zfDQaeFb3ZpH0VDPty3/GFpGvFUiyh1clK4yL9ir
XtMdstjv2RnZqlHLnVUwqXYP71/leJ23xarEgx43SOcuMZKDqk1zrrdylgMfn45PU4/qDRW360BU
r7E1aNRXg/dI6x+kKm58s16mrGjTU48x7Wi17baUKdrtNDWWXx2ckoVTju0DCuP+zCzSq6j1b5KA
3pIh8jvZFnNNUe+wG5jKEeqdjbZqk2nfLDtcAXddN36zzAceqreZuykKRXH4TBW+xZU4mGsBFIFg
sI6JYKOGA6wy9EW4OryHjbF1pbihmTgP0ujaIlbS3+ZRXYMOjLw3HEQEbI0GSgLPLekeXLpcPlfE
VgetAqUfeU9qfgSBIdG3rrjD02jhehblAX1bRQUUYTUt5wqAGSetzzLrnqZAEQmSvsgY7jLLv/PK
jVYF1yUHYVE3P0J+c+WN6bKJzJvpzZJR/Tb24rVKgDbV8Qr1kzNvwnWFPeeKdjNJenIPr8+CZvpi
8Eew4vqhF7TY0xHqcSbKFbIvo7IhMbgRNA4C8aJQ9hd9eC2q6JrL8J0tlN3gUP9B0Zli12IoX6u6
r+gRmDeGL15rmebYEHChU8ej17YP+kD5OCyFu+jyZjGlpmXJoi3qNeX3b0bfP0wz3FTMKO0FDqp5
zAU87tnx5Nt05QN/73m5t4ideTzmOXz59Nj6zrhQRV6vZCjQKDAXmPGAsk/dp6D0y1PS77q6wSs0
dPyFGjXretCbSa6YNgtOrRBuOTWEb5N8ZZWyIqM6A+b+9/GZd3nKXz81l/6F2vkJSvn7n/7/IJzr
93ySRqouf9X/QjyQ0PBRQJML+TUXcuHkaP4ZQmhbJS//Z56ERfEu6991oj78Tf/EDiloRf4DiCV2
CVSjsOWzQMB0P9Wffv7RJJMCLBOBXg29zn/BhzT1HwAzJzkWKkx/YT3/4hvyR5DTJ0dbUKD0I0zn
34EPITL4GwLnj0d3LkD2rl+BaGzMCKr3PqAhZ2vvaZvOTPqkSpDNtOEU2wu9YwPNh/G+9FdqtnQR
kBC4tMyFRwFuNqXc9CPMZR5vwPpZM2QHXeumLK8s70R3jKzdTDb2+Og0h8j+HrYUOoipYf1Wmtea
efD8u9bbBv6Cdo0WzzXxEga3TnxSmpNd7Ep9X1lXuXMwo6sWdQL+vle8/Rieq37tODS2vD1JxVwP
T5IIZg/jfKxPEJ8nT26VIy7beN5N5z6I8Jwr7xM6pDFPkh5F5UpQRasiOabRldluLY0W1F4gHZPd
UXfg7oC7pxJtdMgW3YsO71eCntAg80bNTTrcBsbdqG4h82jjtzbe2sHRqzbUUK1hDyVE8nu6lVVs
omQt3IOlYXSUPLhioUO46ym8n/sBvtDKFOfAPWjdMkr2VbHpg53RHYf2ivJEBc+HnnT7rOSrBBCL
ClEzurKVmWdssG2Q49OCLEfpd9Nf+Wo0H4Me1eW7AsiCEu3T9JjRpDCp1t16yTGaIDlUMVFYWIYZ
jpezmDwBTrW1k8oG5JEe07xY6cW/5A3+LazgxzHmf2FgQKXts0Bw9ZK8NL8xjKef/+d2Zzv+Ay6A
wf9jLTLJs/212ac/0HQAehin4BurTmHgL6ig8w8V3rCKBiQ5ODA4QRj4a69b/3Ac8GhEAYDfmgPK
79/Z6xOW7hdyhQtHAcsYegkQFlCD+MnM/YVOI3Wq3k2tdYc8xoeHm1FV+Eea/8sQObFfZuQD6s4l
O+aPsXjdX8HgNsa1ElhtdxAlggKqdpth61R5+Sp1SZbKI9nR0haLsdCPflRzEMdXhpItP38K/cM3
hqDhIkoKSNLhc/z6FKaCirTs7eGgAmqJ6XaiuwGuJNxkZrJ0feXcAqit0Ap2zWhv0fK0EHLre0EZ
htp/sp7k2AwTKRYKCGF+lOiO+nLRK8U56pK94hQ3SgFoSPRfGX1PD/bHp0IZEFHjCT4qLii92ahp
Xl0Zw0EX6cE00qUp8nVegPT+AXbtBkLS1qNGNPWaszE6NIl+CmOuBq29+nwKJ/7KHw+C1RCYRhVG
unVByJFa7mSqNQ6HEnBktLIBH4CgWdQ8Ul09sIA2pffVy1/YvbJ2hIaBtC7QBdc4/i4Y4gYdX+TA
HHmoUoqLRFwan4tuSOdIhK01u4EKS0HX7+YS4MTnr3uh//LH0BcLpnTSrPIjjxtP+2j6t0GULFs8
ucBNIZpkfcFvA+h7Obm/v+i0fH/ZkA1itlFrWvIg4haBqXCvYuauG+7SpHIutObomdairMQi7JRl
b3g0f2FhiWxOtXYb99EpojmTeMqyS8el3/n7WAGOoxXrsQsXn0/MT8ue3xcC2vcY3esCoTd8ky7S
BGCSfcPJJw9BD9hNr9ZtBXMS6FLjPirChTsL+aD0zppPxUqzTlrgLsZ6RGajXZQiPjUQBqWD6pq3
ylVYXZLWlmR70e8oEHk3zSwEVF/BboBYkeoPlnykBXpL8e4taBF4+/x1LoUBfn7oX1/ngk4nItr2
VKwQM+r0l96k6BHedyqaZTH09DIF8JtuhFsAzZiICeZtlaQbY8yAxQCU4X+fP8402h+TO3mHsM1M
YakXk5trSjfIhqdR3WGX6sq+zaJ5lNF1AJvjDvnR8r+S//lzY/M9fxnyYgLaWm+qpKdwGg7ZJtDq
bSPtkzI1OjrrNhj1ea71yAHTefn8VfXf8037nzOP7gbGwxa6/z8R4b8s+rzL8BKhFHAIrHrbNsZL
XYF9KLSdF3qQJpCUJLOJIb6m6LrgGI+MQEBB54XSzNZ1KAB5yKOBvvSqG5VujdmkP754wgsi0z+f
kIdDO5deMsKGv29LjcIq9emcIKAVgDzrK1nS1Nat20nhr3ff5ADtWJZHAaoXe9iTynnmg5WTFh/P
pyzEx6oGZAhRZqC5Yt6PUbwude0lVDqQrHFEE+I/CZrg5aZIjT4915qLWNI2pVNL3agPvmGfEh/x
/6MdNbNGH046/J4m23Rqu7CV4Isgpn0QMhkYLfXJdsCapB5/C2IO8FgnGRgYhMe+HimmJe1Vh0pb
ltyFHjhxv0J0QMu2Wa4ebeA5nvGgaM5eyPEx1tTHNgSU4rRfWTxcumlMX9HAq3iyc1RN/AEunqv3
qizxGq0+VG24ocGB4l9NVcYS4IPAgGnjUkeTwCvt2zSURzEY94ryVHnlquVx9TS8a4pqZTmrXG+3
IQKRny+yj6fNwjEQx2b0My+3AYZwmdLXan0QQL7MWK59OkRoOq8DFF0zl4YZDSYBqKPwkHpL7JUW
UzPuKW9a2z4f9i46kD3UjM8f6+fZehGJDBiGkysGTELW0u9fc5BRmZTEYThf0U1g34sqRkCqp36a
bjiGV6XnniJz3HW0tGJt4/rjzlR+OHCQEvh6MRJ6XvQ4mfhgMrDNmvYuqunPt9UVtnf3WaE/G7aH
MkHxXFRPUdHOPJkun9wuWIyo442GODhj8QVT+6Nj1kDjWDX5oBizXooc16nlZ+Aeq0NvWUtYD3kc
L9NWXeWKvY+RdpzK/370brvIrHnKTUWf02ke1SC9LxVw/ah5mtp9r2n3jv0t6LnM9ahsmF+cSB8c
ASR7KhcBygGTzunvE5+Nem8NnVUdYr9FTRn0CKj8Sj+ZAXY28tWgaPf5p/5qwClO/xKHE0BfqZMy
oK2/6Tp8Ff3s+wGgsPss/J6lyRfDaR9kdb+94EVU7ZRwHDuF8TpoPIV3tiR1eOquwEW8tVA2nj1T
rbfP3/H/Magx7TCqPdi9/P6STut5FTYz1SFHajGqjy36hejS9UD2RockUkExw4VnIIv1fznyxflq
jVWo4q/K9ySBVZM3FeRKBi5Tl/68AgmY+g9jk6K19OXI00RebmETmvD/vPMFJV1GZhO2iscW7up5
g4qKidhbBfXbRZmm2XFtKDx0UPmXuodRvBy/CG0fZBZ86H+Nb1+sZM0ZjcGZxk9B65b6OfdvfRcV
11VTbmLrLHn5L+b6izf+WeL6ZSkHntbmmsVXtsIS0nEDrgd8nZnOVaRp9LBeJQD0TGRTLHCbTiYW
NrJ+XzzDx8v777e+WN4QOaWix7x1LJBLMZtFVyNDMDaLsTXXCn1Su65XJXLaOdDtz8f+cMLRqgRr
Yk1VwYtFLkJXwTyFDmStwfnCRbkW8aLg3hpRK3YoO5nmq2V8NeqH8eOXUS8WeB41bV9HNjRCGFkD
4uQCqgCkB6SNtFlukGsUzezzF/1Zofhjaf8y5sXSTjzH9EvchA5klzNZ73Lm1QsfWGRWAGYOJqBK
SAm6G01Xvhh7msRPhr6Mz5FsNelKXlfATZsCZW89j0EwawrkrZ4/f8/pkP1srIvQrBUeF+CRUBlW
30dxpo3f6TdE5c9H+eqNLlasEeiD25VMpgF/wAk38Cd17nPaeG7gUnw+lv7VYMbvgdh22yayQrZo
Udor6iUS5ZvYRfTSOxr0qqV5APV9EIO9nZaQpXs7WkbzBsfKqkV4FW96WcGzdxei0hfddBVGillH
0VjPh2XoZ0BHuCr39WKAvvf5s3+YqpE7/M/+ci8yybjWTQUOEPsrBBTP/prSnAjkbdPPpgpBFPRz
O1OWjv2SymRpt69qigC4os3cZzr8KxVk/xePNA352Qq5qFNUkAlipRTVgSwShrlHeQpXX7VZ9OgS
+D1z2i10JI5MFzk3lcXaYbqi0Q2LxRfRXvtqsV5kjF5flyldbrqeJC5GsNeGx7DSZ5qBrJMAVlW+
FlAnR0Aketjv26RDWAhgH1DKNkSn7auwpE+V1D/nBpsNsjLVxqtvWoq/nAZ5l4o+Skn3igQ2aQji
OdQd8riXSMEuEGGjoo+WOXoIgwsiUJ0n5ggoSJ07MNXgmC6zkuZbux7K+9p7cwbEmwAigtfKxPcI
XjQo3FXcvigKfhnZA5nDzHaxz0GiTQ8XqXzw0v4q75V9bMutQbUe5m+hPmaD/QYn5Yerc6v2Pe1G
c3elMz7W3bCLLFSnUnU3uPWVb4Q3XVielOKlLWt2CrpOSDSbSDp5YgVhYkJr9zPFUuYCKJoPycMe
ikNl0VEI0YrLq2DR5HA7xvAAg/EIYe8WXXwP+XIQLhIUX38vrG6vwERFzc9QYOGFzqqDOJ0p5imH
X1aIHNRHtLAn+dwhnt3ZRraDL7LPs2QvNRJ/0z6MpbEaqDamhv7o74Rrwsj1fITBywW4JWvWtMX1
tB4HL9tWdnEbIm2dinHutQoWni2Y2kWpyzVaieCU3P6xr+ALAosdwCWXybewL9eZz5KGkgQAYefl
2iHQG3ov6Y5OGuAuuHno1FH7vS2D4JBE9ilXKYbpdxIJtoxbeOuT7jjiVgfyXXtyq4UOrRC0vkV8
owT1IuMbiWbYJUGyEXlyCmKwSgGSwHWxyZFUC9tJWgtxCjPuH62w3gZtOK+BOZpls8nc/BrvlgV+
L5tU+t/R3pjbleR+Xe3gJ+bGrdo8Sx+Qa3XODSw7qoehPHuqMU+hc1ngrcyDmikb5GAVwCXajek/
GON7uUsi9EyKM+0e76B5B7JxQNZg5tFlU+YxYj9FjQw+G3p40w24NKE5T4E1mwM8keIZsqLdmOtC
6tda6F3lvrstbWMOSbLLs02ajYcgcnb9KM8TGjtJ5GzIS4R/0OFXv6vbAXhlkqwVJVj5C7fQ5/D1
UL3nikf5oO/v7CE+9gm2lAVi/Yxoh+sK03SduljtGi/T3SittRdP6m9B/tKiG2f7gDCgSCMRXkPf
SfPnVHvL/NsG76XC31do7LcB1W1opWlxBfI19aqrrjdOcVrTSYPvnyGVXyibRnX4Z2s3hZbPY+mH
8etnjd21EYO9VHCC7eS1sivrQwaPLHIgKcIh5/43vejnI32Yp/090qVyU1+OQxG3Vc2NS2xSHFkR
OFubMPVKw9kS0mfSQ9mQK8nnw36YqIFEdW3axnjfXSRNjRz4Xj1Hb5ew4ahmA8+H81mtMquZxYhL
5+Irq7YPEzWq8QYlGF13sET+PQZ3TWIHppU2QH5PWULIRU5PqZR5ZwcLNe9mnYFIjFtCs0P9O/C/
+KQ/K3SXx6Og2T55K2n4hVwMzzyOle2VzSEJ8i3IixlqCQtZxUs36lee4a/zrpybGWxOYW7RKjg2
0tx+Pusffmy6gFPbiQexLxIeUElJpw5xjYubvRAym0+Zwjhh+fVsZnDzq1SIAOKrfs108F++OS2p
fw07JQ6/HH5JLFQ4pQybm0Tl58ZZ43n1xX3rqzEukg/V9xKqFVEN4vEW2Lyd7lJW1X83fRdf0MAN
KRKWXx88gotFt2lqw3TISFQdWDUEemATc635Twb9aQyL+6VtXryY1oowUij4QgUelwO1WjybZ9MG
7cBjqZTksnZukqJ+PuqHm8UEyoED3c9hL961gCBr6KKoD4qOLCfXxyJaO4M7F+hH4hY/n1ZPHsC/
xVpcoQf5+fAfL9S/R79Il8DejwNsKqIS5TgTWSK9WcCX8wf0fM2Zb9xItf1iAU1t8A9W6d9jXtwd
dbjBvqMxZh7jOjhai9Am6TcXIErnBGMQbmSMJPLVeMtlaIYrWUlYdMSKTJJDArRDWEiSAOwK82iY
xzl0TNecO+oJDv5/OT/T/P2yo4IhVprJNuzQKq+eQcRkMQ6ZmGfpPtLyNYtwMMzNf/BNaNHTgsDk
Htvp38cclSBphE7xaAoesoK9jhlBVMLAhOmNJgUp1iyhgvn5qB8eFL+MerEOZYQwWizD+hA7SKoi
fkJdlgvOI1uuJfdSu68EPqdf+Eew+mXAi6XX6WOlaNpUI+vTZedoM9m/krnPDLbcf/dqFwuuylLN
yoOgPnTye08+ZjrBwpFQ6tSZlW9Q6/5ivA8X+C9vdrFoqqailk0L4uA2KL6kz1FJtmx9ESM/vnr9
PcrPFsgvS5PzvoLeRZCUE7cys+Y+2q0m3jbKU+LDXwMlP8zGUAOfuyluEnwbnOgmRYKk+qr8ZX3Q
1TMEoDQT1TQNPSz99xWLqhpwzoFuC7Q6JLaTo8V93Ghvg6Gfoai18CB7OcWVrQXrvo7XnZmsHTiZ
rmcsG725SjvjpU+aK7WSWx0gCNYxxSFplENUpz+k7WHEYbzgEaWhFc8V2y1RbBlpfdOk9exbbO62
Wm1NSeN2ytTHhNTeFmsKsOsqKxc1SG/FrZZGX1BwuNUCe5uqiGJd1SGCgkZx7BTtvoBZ4fnOqQ9g
8kU1TTQ7P9JWmBvRY9tPLJ12jg9fDlpT+MYXF3pnmp/ft4JN5c4k8wPxh7bjxVZAsqUZ0l4tD8JU
VkXvbC3asa12aIN+I2sXuKkNvHiDatT57ugb0U6nmqojI+j5XDA1C4IWxMpdoqm70gNjm4c/0o4K
d9dYa6nDpUZcb1JfbE7qEG5k8NoXwc7sQL616FLH2rHSvRsp4Wf1MFvadu9XG016yzCmJZyjVNf4
8ZEb7g6l+X1pA1yrmkUahj8CRWz0On5xguSoSedJz8STtBH/EOuxtrfgm055YN9lhnMT2/mSAgTp
z2iFaASmhwJyis9/VHfFOzS5H2Ef/mgSqcNnkzd1kpy6PMeSoy+fqp52COjuGwUZLFjLzUF16B+o
5wkP4svgrAblKRK3n4eNC3Dkz2Y1y9rGeY5OsGaoF5U4V9DvQgytPhS99lgb/S5TH40oW5d5tZVl
i1uiLVF1RLTAiZyroADsr/TIpCOtXTqrsi6uEiqhZXhd+z4hFUMQAwn+oKLlFb06eJ2MrX3wR/zZ
muEOAc2D7ciVnRdbzcrQtc5iOFFxsabFinQEAGlt3kXezk3UBXTAeQEbANTA0mwQdnTvu9FGniSb
qy7ZZV/ugPlpiJGXBbZ2NioOmb6qC3EPqY0rnnLojGqbI1gI/H5bp/HKGBoUsPt0porhMa/N+zCQ
V1LTdoXu7MumPGY1t2MdlU6p7ZEijr4IZwBu/9gEghsDUC3aj+jmWRdR00WjyhrCsDmkYlgrcD3z
wJmnoC02GSVKQwPbkpIBdf+XuTNZjhvpsvQToQyDY9r0gjEPDA4RnLSBiZQIwDE7Zjx9f9CfZiVS
WWLXrjdKKTNFggjA/fq953wHgwSZOpjR8CrBt7CJDMhWKsq+N4SbTVp/MqHbMeS8avAm4OIuDHEQ
QbT1ivBipvquzpGaxu42GvOHJHrB8n7llPvs4ETFchj0jUiNVapHqx7LlB/Uz3FPWJnj7Yo52qim
XYA6w9Rurdx6rnIOsBMqUrFpK2cnmuh59jGPI5vMMOAtyNZ5GayjwT0RJLjVa3EyeWKT7KdGWA2o
ALxqUByI1VOHwO0ZmWLXqp2dn9+bJepM7R6G1bJSj0WicGKqRS6/xWaDPREeUYU1l6AG3MFRnx8R
e9zVVXsTIFup059V/tTnREl5xq/TV99BcogEmDdrP3kegWghgAiaZDwdVRauYOPciPTRdR0kD6Rl
RGfH4awW491omqWk1RnU9RVPOv4i22xWcoIh5pT2Okl3OV2qke8lWiIX/XBpiPTH3CiCpnOogg4r
f7OyOns55BjkvOEYjIRcpcaas/c+CiAn+xgPUpLSHLEboI8U9bSvhxzrNo7B99pyrjPHOFQ5AXV0
X7EDXk2MM9AofR/CTSzAy1jOLq6IWCdez8mJrW3ifqXibI3Pb9kRiE7HviOmtV7lUb6DOLjBEbPw
i6Vhmzd5eke/xJ0VGou21HCpAz6I2SK86FDb8TorBOwx+zqf6suEyLkxrYPjIDkeNi23phrSx7mA
GHprFZnhLuuspR8R1uAgt81ZirHs+6NY9Xhn0B6ffdGTbsV6cqU1zUJ6/kvZc+ul9eBkj148HHMb
FZWatpE7gQr4FmLXS9N2NRn6Y9Gk702dvurGzkjhII7xpiehT0/eASakGVWbIETBHfCKCXedGiUd
GJhFIcCPFI9PYcN5Dia+vcEA0hh/aGP97GJcWmR2+t5p3iWHnJq37kbX1SlHUx1YJsvJk4LDkCGh
HLSbwhGvge2cAhYwM66em867qJpWWxKsJSAI1Z4a8tMS6D2BkzJ9o7sTu/cW3tZRpMckB2AVJxuP
t9efzl1L1EWP67eQt7XrfufgjlQj9W+dGk6Ra14XDnSY+tx1ya1IiOzmqaWjBedlft6tU5qH60ZB
pUus9NGjwhJkXAaTfmzNAJm3x4IY8pKo1wkffxQce9PdBTAWVPHaddna6356mnMyO/6NQWJH/BTS
IOh1mFGcQJIYY0bLwlh8x/OZE/cZvTKB2sgMVLGU74GKtjKlGdmnKzURuqX7IU68Cpvf8JQ4mHqj
TvuZZt7eafPVnDjPeMq6m3IuLY6tjWy6ZWIXz60frNIoP0I2LmbIMamiY782A77HLtGtb2DHT/Nf
TAzUNI2m34V9/ewMnAWS8DXS4td8vDZl/h7QWMH49top/TiQBgwa4LaX3bogHCDL0XdzKTmeVPFj
bJ75dJ9V1j0zIr1tLbEeLfuSRuHaxO2cC/OQSv7fYDplVK8qy44pHjmAcdHr6FUHN5tIPhYQWibY
aZp0dmOdvHeo+fXWvqCgfEpsFgyjfrYKAgVow1P1XCY7LRcqcV5scZxk9Fol8aut+auh804JHGVg
i9E7m8sdlL1tyyzTaDzIcrzO87mHQu/Sh+lrH0XvnFLeWyeTwAgfVT098T+/BrMdLp+ZX+0NROwr
FcI8gGJ1ReYxSRsBoweek3Ji32JM5Jny9dfFx1rxjAHiXQsr0h4s88bVwd1o5fPkWYxzirO0SHyw
EuLQcnmnd8W+t1lPeDm7hddnT6X5PLQupVUIjm6KJxcy5cbPmqcJt9tUOVBRwLSzrBSduzUKHiUc
9O0Ak9PG/ZaT37jscnGnojPNwWPB++eXrwY5OXAKVybi6b9XNP8qi3ItnRITcS2uyE+FumNGtu2g
LT5OOC3C8mfH4mCoclUa0XGy9JfUMx5gtWwtik4YOdcG1ibMesToBpgaquvMktu8ZOm39AfVUIfE
73+/wn87hboW1hwqYSoB7C0fztulo0/KiELkC4m8q4N6nwGAMsJhlSdkUdO69PF+/v1b/qtMxMWF
I6i9If1+nqBXNIO0ofLVERbDYRbeUNctvZp/Qg7MYX3Y5ggLcN63v+z+/Fn5z62m//7en35eE4Nr
RIqAOqqmXIXITe04XQqFoy0RD4lUe1s8o9XZhHq6lkKdNevl7z+986933DGYmMF50Wk1fbzjsjQn
u5hKRttqV+NBrVPvnGWn2kyXXvttno/EtbpGs3TIIw5Y0n9LcFZeCQA2Xai/FBJEadLeOp6EqBiW
34PY+q7UopLeTdSOT5nlvhW2/pJjnrZthjBV8Z5hqQFP8NY74qSZxj4xwdFwerMN512vMeaN/lsZ
xMfKRWCua9TOY7gVCthjwERGp4xazjrH2E42eTG+pEwNVA9yx65ZmrveXGRmzgpFvHOtrwSsmJD5
qM3zitpfrWCuzRhLJh8qYxznmulrljUPTgoSCpP1g5L6jsfwJXe8L16/f9Md8+Kx1lu6QE1vf3r9
VOukovGjmr7mrmM77iTpQZbaJWax8ups3eboZBDEKlGAPNC2AHS2ji6B2xkPkf7FqfNzwAqtJVdH
GufqgKg92//8yacxcyxOWCVqv3TfpB7k3eCSpvG7M20tH9NV7tP7JDPLyI7GaN1lrX0H+mAzdyUH
ThvzCS8M7N1gdpSK+wpxt4BMK7vHjm1KK90LDXo8ZMDcpsc2sk8IbyzwJxWsQv4al3UnZXHwL+Dn
MTE0REknlFS/nu//lffo/828+O8Opd9J5v/nf/xC/z/6mFy6//8z8vzxe95+b9oPTqb5b/zjZHLx
GTI/cXybDQE9Dc27//gWDcf5L1twRjNd0N08Nvydf6xMmmH9Fx4mQxBE4bgWjxZrzT9eJs3kC4p5
HPMP9tzw/zdmpk+GBI9VGlslkX64mXBX/nlYzJJeB6+jzlVXzO/MXH8hFDka+Il5AluwhoUaT3gJ
ToYzg1mUSBcinIqdCRwLjlNKDHmWYBmXFmJ3/2ISmp3Os+uyzQiALukNmfMmjHu/2xoSYUWtx8m+
BLHtt/146uUUIUOp3lTaBkyprXIbom3+7SO5/U8H6PdE4n/5MU1dp6815wwJ0//VA/ytxzfEDpwS
36jPhTBKOjE4oot3IEn1QqVqohPckXWEk/5g+gTjhrLYoX7gCo1cXzXdEKz5OK4VXQPIY5ugs7VV
UxVkwuUgfgI5bHLpkmuroQUIffd+qC3CCcI+OpT5+CQbdxXGNZl3jT+tgUetQ3gJf/8B+dR/73zN
n6NJ+IjD/sNoFDXHp0P/UNUOxvqhOetGOS5zoyGYBv5H4oUaKiGYkqbK+qWlifDa7M+hTQyfF5Qu
o7x6VduEVXh2wObUNA8Nw3hJW8g0gFuGKhi2X1wqj/xvTbp/LpUiYfbO0T7wPikbOzUTnuqyPWfc
+kVl6mAMS1QHQ9inW41636edMk52dupNphhNV2RrcyI9W0wAhyES3Gnh+FrSlkkd9+6Li/vYPJkv
bh4hGS7RQBhJmLp+3MWTARMY5cN0hnDeHS2EzVfaKJJjbN/ZRhTs3EbWSx+hyEryoHEEnMcuJO16
zghY9nUUQXxr5P61HQfIDMhS+eL6/rx588YH8NqxGEKLX1XIbw+yPmrjANbBOIuQ0Asia55gTwNO
tUQDbMW+S/sGnmWiCKCHGb20fbcEDUD1WXf20UolXtbI2RixJY9wVcovmk+f6uL/3D7bYWJtEuPg
s4B9vH2t7nR5NqXm2U0qc9fCN1y7OX3TqPXXvmhTOqlg99MC05PV5BfhtjtAACMplXEKjGCmojQA
8qJ8VQRjuhJvXuhykqmjekFC5vjFzv3nS8PSirOBWFNoTPTcP16tG8FXyjm2nhvp6QdZRjEegewg
WkfeT/Y3ZmfDftCTFAZ0aq/+/kn+Gl3/d6/6160iTgjFuUsFgxHvU1M0l5apCWGZZ3+gmyn0HjEH
likVYJ6AfqUtywFliTWl9nOU9Ni8fCLmcBIir+gD69r3m2pHDo+OamWnN/HBivxp09qgdBHZjcvU
8vOVLAjuC+zHVDn0VjPnYZhPXX7HAM5lMIy3ZrjOoq6495q3uO6fQ6NuaN9XALPz6tFzo7c+1Nzr
KQHEFw12syj6SD0UifWWpgC2ZYOt3S7GnQ9MXvh6dunI/9bTQrvjKcXUNjPe0uwtqd23aGyd26YR
27FLz2k3BiC0Ix8LuM5YMiBjwGnMW6kSa63Hch1CCgFTBEEjrQi1Jv3DWevh5C41lxFmYSFb7Ir+
dlJkEAWWMd2mdXKdwdL66n374xHxmcN4rk1uCT/AHwKETvEwll7rnmFFQ57IJ/ISGzC1valzUO0f
dVFuva5U5zg19j02pd1M6vVkhvPMy2/zdsh2pqspXOGXJu2isz6Qtsoo/qsL/Tg64nGiHsA7JITN
LucTi/LxWTZc0m94+V0kU9BYW7lNgOavSncjn1Obkp/jMSA7Z4LOQp5Naw3DF+/+p+PfryvgJGxg
Y2IMz237dABygC/pkacH574j9am3oMB4uQHJx29dyAZi5TYtYKFOws0XxFTE5BP8p0ildgx/Fv+y
z38Smf5zDdBRTRvdPqKZzy8VS6eptXB8Q7ukUyspm70AZ17TBMsAqNrVmGb7amY3mZVHN7Dvi6s+
y8xlyAiZfnOQLw2vFivI01d2R8FdqGj39xffprD7uP+RFEZei0HUmKFjqPi0RgZsssVYB/a5kmQO
jq17hBJLIkE/HXp4QztlFt1CEnagkkDcdCp0Vxbc/UVqaEe+XreusoTWl+1kR8hhnAEmA6ClBCzv
ukLbEz9BI1e7SSoh1p0fxXB0ZbqrG/e71BnvufrE6jACRXcSEhKAd+bfMlWehc9ZqdbMvTf/krxp
OpRY0ZUINrzK3naRcQc4FL3RcxkIeUPnG/wEE5WpAqgTJLa1ydPiJmzCchOmBPJ6VWpAopYmNJBp
uqm6xzT6MgZ7fqY+LKKkjFMqM6Odz92cdD4+9bovNH2qA/8MF/g7AQ8NghMkztidYWuExbq0bRr+
seKGSghkbdRFvKVRsjBDTT+onFTLimmlX2lfbC3unwvHrNjS8Rlbc6bRZ/GUxrzLhRuVXNqRmlqo
rLxXpbYqerI4+l7LN0GCFbyGpj7Hylz1kZ4c7MhPDqnm/mxSJ1ynmuwOgQZFpNT6Yu0CT7+OxviR
FJ6JiILygIrvRRI9c9sEON7SaGgWRliLKzjFOTyNKnIx2TvVWmWg9y191ogG04uNQ/+U5X5H2xc9
WW0b0za0qzOAqXCbtrLeDj1E2KLqkIlraq0mGx6ztnByU/4wI6CNFVOda8TcsyVZS9cjqUq3Xtnd
p4jn6AAXCHZ7mk06Y3Inuan0LD3Gqe0c4woSrBNY67rwzEUbMUPySDu56suuOMXtOYHnhQ1U3Uyi
EvuwDM4RQSobdFjdoXeLM8NnARgPYe8qau0JM2mCD0nzSCihf9zG2bUxQYb/++tqGX++rxzBOJ+h
B2OGiYL94zNm6VL6le74uJeLtyRn+hMZtbngtpziwGdTIOwCj1khbtM5HGrUtEerpILpKC9WCfCG
MReKzwhqM/FzwQk42IwbYIo5mvBe4G0erKZt1n5Bw9c3Y05hYqIdbBiXOG0pz+cPoOg9ipPQAtos
PGYENeD9aay7PfrVDSDSGU2Sr+tQtcs6jJ193lruRqBqgCKDPDfU5AafWH5kv2WID1SRpBcf/Xjx
KqZsHwYKaKXh3jnxCAdMlHBsmv1oW98KPUQBoOW7yIIGE6jyvuxNhJ3GirNONKCtMod0V/XQU303
JYw4StNrtAm70huZvmfD3lHWK+rU8dIXcu8kP4rUdEl0saKTG3ZXkH+3ERlSNJqRqOVVoZZRIpkp
9AVi7djV79l9y0UcaY+DyMqbWFIOOD5CxAQq3cKBprktfPOIDCq+AycHTX2yXn/9CYzXCBqL3IKm
9LUDyKqZJuz7p7gYn22v0K7TbAnrNQxj72qKAMmVPtrbeBj6kx9Vu9BJ1cowungzhh6BSnpdbadm
PGdMzjwTMl1U1TFI2AkOvXYDTcxfuFa/1RQTsapm0a4qsc1D/qTnUOrpihmt0yygwcIk1kmo1o2N
Xr+Ottce9GGgXApacjRy75BYncFbwaioyynW5YDKPIQ4G3jTzul0cx3Eya20MeqUNJ6wJ3TD2oYP
OXRTf5hrMZzEp7Ev4+3gIg8ZgCD7Aw7BmtlvoPR1TNOcyRMDVwHRuXLaAr4knXi/yvwbTjvLKk8I
oBYyJp6lXhYqDDa+121js/8xjFHx4AXIIIqgeyQ8w0bF3k27Sc0fR1D96KSX3QrCAsm7B48Z59K/
+fWLATR3marmxLwvviYIRztk4AxKNq5OjlBTzVwUP6exOUVrM8RqV7ZxtTCTqjgZ1U2kTEIX2jDY
li1M0aE76PMvxDwpE+V3RZ7QjefHzKXeWy9Ayx41wyGO9F2up2pr5El6DP0JSb1rPDI8MB4yKAKM
Xc2FOQbzdMV29n5M7kIXJkD7ep63vluxnshVNFbGdZi8lbEnDv3gmtxRrbrSssE+xlIk+1jAm+ch
uQtd/Ji995oMBgA4fkO191BPTbir2xjytwFivU2zlyxUzB6JcNmFdXRT+4l5wJiPDkEUWrkhXgKs
YN+7dylxoeTKWcO2qi18DGkN1zrwtVvooES2tCreOzmzvcAoHRzXDj2ITOobKy3rmxI2BJoOiyRR
hxjnYIpuIDDD4dbscziAeWpEKE8iTIdN1QOuLBU8EDVGJRikUV3qOfADjU/GfV7BoSEfeKyco5N/
izzp7k1ZuSuJLuZKD7KflHhiD+1V3GmB4tolGvvKdhgUWzGrm1sTUu/EPhGK+TEWVgXRrejoecpi
URR6vmz9sjxqkxXf6V4CUEkjqnNwzHgDwJ3cRmHf+13p3Rvj4N5Pdf2Shw0h6ASDXCntp+cia/C7
qDyMvRdAdB5I7arcZv/FRvDnjk4nDqIKLBVYYvrno3dYVIprd7RzNi5UJbttgPQyKwO1lgAzSXUT
+yBloXAH7W3yInPpkwpES59ueJqLbYk5XVQplBGqY07v6bKS5QtS7nuj1r53RMCI1nySgWasm8LY
aLWDNrdAcwZniOG/HhNLTszAIGRI0590+qzsGG/K7K6ohohS24fWa9TGYvAqsTp0htkc/34H/jzd
+3Obm6KVmouzkJjv0G/NB6kr0yxZey/2CBefoC9ErcEq1EhY8+Ddljnva+3nwbK0AnpPuk/MWNFk
y9Dhj+RZFAQPqvdpMda2d9+b9TOMiGER6upmaKavhgS/LAcfa8NZOm/iA6evadLp+Hi1Q2Q5QrZu
eMlxHZ4wtrt7v6H16OCkWpiOAUA4HLdxX9mHvvApWoP2UNWIj+xxJCIvHte8DcEBwLN2nafDN5Xl
3jYij2lb5qQrpq/jlLRbWKQ7b1YXEQxEbpZqM1w+1nCVzd/UC1Mm1SGDwQij0+iEZBqFJDSMebei
PKzWWiN0Eq+0l8kZDkRcBdvRz72vrPsfXbWeRzeGkZRBg9BmHMh47uOdsDhol66XEqXhnWsTFEhX
dy86pxu/MX941rDodKUvWgKhOopnLy2X462rqmQte/Gj9O2G4LgfEpIS+G7pLpw4WqbalH1RMv86
nP3+gdmmY9ET5HJBO+t8Ah8vM69jP0VCpV+MePhpqOTgFvl3zUM+lNVEIkU0lWku4afROT2W+nJw
U9IeogopnFP86CL7dSyLY5y1EuEGzQ85LMmgy5fWSzI6xldtzF869k+XC1TM57nBJGGRH/rxcl1b
WkSSWCaYcKWWIhHGwdMnJN8xqUWBW1w1lkfnvHaXckQcNkHPOgymBqFOJ0I499xiXzOdRfnUBleV
EiSHlQT8SRENb7Rwrphe64nLZI15wC42CB5qQjh11mutl/XSYoK0LaIA9xo5OcuiSgX4FNxafoOO
zvHzdDuYbnryqeCugpwSMqi7azlORIvF9bPe6uuIqC0Q+LRi81OBo2Yxds16EGn51pSoxgT7p6HZ
G+oZan7jAFIhu2om/B8a2cVZVS48bHt9mDyjZnkYwFEsgfbSL3W8ZtsOOnD6VluM5MoNtAw5cCN/
8cQ5kRBNpzLBfNCO19STmn3j1RYNZ1hIiKuigxk4b0NpHxxBpdxPdCrKOACPDdqQ0zBJFGVEvSar
JQaQq4TicUPCVr50WmQf/RKxN4yS2A4XmnYuYmRigIEq5Er9XZW4d+VArnUfp81GtiVWxaYQlG9q
h5UyW6cN/ohKV+Mi9N8cNwlOmZYkwJk6c++4ZFBXwJcOQyG+g5O99wlNvlIcrI55/K02wqUWhf0R
NTEuUTs+RF2XX6Ky9O5iOzIvZWNtJ50Kr6cYPmX0+1aDZ2LQc8uLMarwPswZmU9uXyxiL2OvIy8x
9YpDCHFgxei72AEV95aKw8RdNdDvSyZAIg2eL9b/5mGwDA7neWgvC60Zv+ztfO4723MELzpdm0UE
de1nMI6Z2YZm5HbykHT2z6DWretfXcjE2Idz7EbSNeMB7Dzij4pzbWVUG7bQChRLli29TpgEg9Tb
cLC2xZjJ9/k3UagtzXBUt8kUhGugItx0ELMLGeEecwdXOwgjlatqYJzROBoBhfcSqGJdAeYuSsNc
pgSJbOrOr5hClfJkY//YlZGxhGmWHDVdPJVJY15zCvuh1UQKOS7N0MqrHwe7zba+fCEyyr21c+Xe
hoTe5G74HhmV9jQo78GPBvMwcj+u8vmL/fqKRAv8zBt7FZE1tU9aNuZptG+MkWYgTJ5k0ZljeOLk
SpaXDyNIhG64zADC3xCVZeG8JEeRRJU5ejrKvJXsnGqfRMNmqKIYCln1WJivdWaaDxMAPWws1SGu
2m9EyTosyNawayPQYEFK/pQZ6eYDvFFM5jINNiXw8srN65Mq7oXm5UTP9OUqmHzEfFL1bwaTt7VR
qMNoxOOpzmgSu6TL9Z4FJnnyrXXpK5Rcgb63HZvOQD/IL5dKVsIPK6XPVm+yVM6sKsYrn+oGR4Es
GcFpPKg8I6HKaQcMkOku69tpKUgl8H3obHUNeT8TJAUmbDgYUbRt1+RLt+6Nfera73+vZbzPp3qb
5xlvM3yjeZQC8unj6j04CC/stqseAg3db+IEycbK5qBTQkSXKi7e+5zoii5Oq3XPf8SK2waHvu8A
bPk2dNMXt03R+hDxs61pNmXUYOcqKTZ12tz7sjJODWluPNvufmCNRY0vnhyI1U6QQeIapu/kBwUH
jh63BRp0pm/Qwum4XMva37dFWJ+CeBT3kpicKwGP6qGthEEqVzHeMczzSCYz77PM65edP2roOyz3
LjYLxG1IX6PwOpvihkZEbF73VAekd5XputUqJhvAtiJwjUdOahzdO3MA2E409BAKg9JjKF8qW1Un
nhBMwwwF6BKSVJzApaubR1Np60GW/c4zg7ss8V02jEnjWBXlC+a/+gKCc3OczPagkf7zo2tAaQtL
2zZSa66agMdMKzWxpNhAWdk1HnCyaCCCOvnKOPnJGcWP5MFewoeKG4ApGQbGjx9uZ+Ue6bxu8RCI
ZBv5ciSTaEua54akU5t5dKrWQYSHHUWOwepfn/Ei1IuwJdE5mh77kIfROvSiLff6oPah7oabkRDM
K/wDW8lsdev4DFYEaI4MTgpnoa+aTp/7mlSrwIkdHesSnSf62R9/gKCIbLdLquFBR0Q9qGq8FSUU
t1RZzw7Z0Tur6vWlNuS3Aa0vgIfUQHoOOI1eFTHBA1t70vyU8UsYbQvBlBTFb81Zutd7zs5ZcdH9
76kY5GHyEuPEsl8zzqyj1YD+nx2XvnwVo8mWusjXXUvYFksWmR9eyY3BG9ExEhsMt7r9+zv5i2nz
+zohfHTaHC484WB7/QOT6RhTKp2ojy8Fvvi+K17bTBtu54iAOByOYUsUcFA8lUPSENk4ydUo+4qD
T9BgxYgfkyzIznX5o66cdFuy+W4nK6xuZ0MeTRobv4V/Q3iBu/XC3F0Eoy33oeMCIpzYVfkkHrpq
emc0Bla59OAXBg0mfacsdl2VHSO3ca+JmKloaMQkGESWuR8LOqpzt8Oqmkf2YPyGhnFiRj+l+O/Q
iS5r5cinqZiKPWl9e1pp6NKmxnwAJEH3rPRJPja0ce2bgXcpyuC9rAmB7nMA7Im/mZzR+RnQILii
qBHhsqzn+MbIuMkNvd2QCOgvdT/5GSHSvQscQk3HrPliSInN9tPSzUeC2MSkHKd7wLT00zw8bQsT
iltbXpSE9uRLaGomfRFTG/Rr1Zg7esvA86uCnJfCMUE62D/yGY5L+lNPjuGypl9yX1F2LlDBoJ11
gORmrnIOZB2/2Lib10XlMvPool0do94mHPwwZLl92ydNvY1djpUZB7ZrIpNugvS2jiM4+cAFDj0M
/qBv5V3om09iTkyAPPFiq+4/3zrwnXijj+2r8sVaR8phNaO6TyoSVJucTqxsSeamncI0ZUauaVqA
2rroWo4S5bL3EqqZrgkWykuJKyr1Yhdn1eFXo5omAyeTPtvZeqfu6nxcSV7UvU8z8IrJjnH41QYf
VRXtk7mDP4pu2ZuNPOpmRNxWO93bpUGS5kCD05SyA0qr9VAQ9wbpQre9+Sq62zAl5ovsoGFRewCP
It0Krwte2y4Oya10AdcNyl51mRFiKWmu6dpmhzSvnryCC48nveRkJ+KljC3johBdZs27A1/gMPn9
V3ZHrOB/PCI2WiV0SnhN3D8lCZGtjLbRFYuKcZGdb92WtU+xqs+awETCcVTGY0bw/bUWPNRYqzZp
2YN6GZiwOXl+62aVuogmxj9hfAOHZCGRYSEDfEwoaGxhoSq2aeKohyEYrmye8SdMiPl1Ung9sXWG
fVX0ZAp13LKVNbKppalGiGLXES9bVsQ1yEwDezuRQxKqe68XZ86HnK3YxFXqdpzUhEvXelgL8g5v
wiTfhr3X7MOoc1eF3x6QDWUXPbJWRmictNizzlUVO2s6BCWJ8Ke+DO2ta5AqNogbTTOc5wi3DXnP
xlUWBkwCco7S2fQS2cl4G2j9zg4p/DPXaC8x0ZBWNx2KsbdvTR78B0gTW412sa/0l45ghaLyv+ed
ZT96WmFtepbmJtFpdw/lXqZUqF3CE2WE3asELOkDC6QdLdWliMrxlYjXrdcm2z4xh4M9P2JmVtXw
5ztQE+g7ydtG3+OmIZKlcEwuRWJSf3esNiERU0Vrncvei55tMowaZee3jitjRgvbopPaRcRGvcbt
TC8gbQgYdqE5YdMP1zHypmPZqoLNFLJtNpy7ckyPQD78ZaUVN4ORt4cpWQaDCEhzH4r2GDrJcN0H
I1ptL0bG2fTadWLQ7axTQlkmszaJVyfJzissAkqn5inuVHA3OO6wSnNj3GaMlXedYU+MZZL+XuS8
mVJbJYHT/xDmnYfoZKQkfiMkpnL17K4ZRn3ttGEGM2Qkhy5E41r6c/d7lqO1sWwXpfo+obPa0dGx
r+uGFnBrM5JhcGgf8twOV6okjiPxEX8leUHMl9AIqpeyvyucnhNq4K0120C5Px7zwWQdcCRnli5+
rL08vWkzuZ4CI78UcV/clpn5UrZ2ea3P8jPUEBwpR2nfNF097WDNdxEHQZXJ4jt52adI029Y7IK9
CnXj5u/b7y/Fycft16ZZ5qF2MBCU6p8HXSGfwTjIQV2mMhoPhgjjsxxHnCSdHeLQrr61jqmt/bAd
Dobz1kNQfapzAzwdso4X2trtwe8JUxt07Dxln5KMZVpPRoDYR0RQ/DvCT7rU9JdWRY4J53ZWsHny
17RY0hlK92R4IjN2k+lkDU1wFy+EU19GYr2OKXlkRxoZ5IXPZ12Uhfi80pJKZMCCbHQBGmuSc2f1
3sOUxaTu6DauJ+GHzHhidmJIEWJMHDAsSXfIGFaTnBvKzRQjPqtsEgSmZoar1J2xduKjoItax1BV
qpjXKjTdjklccG6b4Ti4dXehPYwUpk3e6OwnOx1lyDHXlVhXdUMez6hZezuGcov5VO363hmP7VTd
K1aHO44BK69VxikZcEtV9Qweaq1p1c07jqaP579/pH+01GZVE4WUY/5qWHufe9ZRHYwZFP36Ampw
o/MuHoIWM2MSx+e896MH5Gvf7d5ZD0EplyrRvHU2+cbFNfmNUxAZrOaOes0AqlPmwW2VvbbMa09G
0LyZeDGw4+P4+zV/EnfPGg706+ihAPyDnkIp8bH2DUMRuXbpNhevogmEd/VnEZbxJdt3sfpZjDbP
jl7bFOSNv1BO0e8ItWuuiML+NpqFsS9kn/1f6s5jOXYkzdLvMnsvg3KIxSwGIjQZ1OTlBsYrCK3h
UE/fX6R1m3VW23RZ26xmkZvKvHWDDMD9F+d8556K+l/w1G9pBH9rYm+iGs3SmCXzsWy4rn//WEQM
ljqBYfPLgGyDrc++HKimExcf6yzS/FgN6z5fTXjrKcHgei/PXjedmSWfaxcQliH6qzZb/QWXIKvL
9TiNWO2kDtaFo9y8sMiG0uz0UPfGM1yZ9tyN2MYGbyH92FbpmSX+iGxBpqQReh6LyyheHKIL+zOq
KfIb8+ZuztrymcnHPqYNmOtueKinMbJH1mFJoX0mafO4eEl6kZWjkfEuybAgzZUMqiP7lBNz/zVw
C8COjZ0SKjrm4y4pCUVHZxDEqVaSFH7e0l7cbV5J+E7RXpZ+sYLJjVnepTrQKk3VH8Iyq4ea94TB
ovFHpdm699b4Plamcc//mu4HZV9nyokHw8VJ0GtILFOK/iBmv37XVYw/YFTph3hVf7DDGWe5uWuw
DHN+qlvJCDgTdvTXWM1rNvc8OeluzqnS6WRcFuz28s4vRyr1jmVovE+W+F/Mwv4JhPvXNN25zakl
qm4LreNtVPaftiAN4jWlVdvyshQQ80aj2Fearu7X+ntk5fCWsdmenTaYZnHpE2wfLL7uOrtC07p2
8a4fUmu3TNZzpuUmmRE45WiJnj2zeNLs+cB7SAngev9qefXPdTwrACZ3OvN/gyEeqse/f2jFVkFL
13V5kYNk+1TvVr6KBzOXr2BGIW4V8LrWjUDKvqjH+wzYs7Pa2UuZZ8chsaoINfAt4Ti2PiQjUnSR
f8045PCLVEd155gDEi93egU/Mb6kM7voeLCfkTIqnxOCWEXY+n5T6SAmi+X+vz8w/tLk/ud7i58N
vZnDseHYlvFfBBp2winmiE576ftuN0ieYkJG32ujIjKwHDjpV+ugbRAOiQaeFidBRXPTPlRYAGEQ
WyXcfadp6K1KYwjtThK/2sOIGUYUVcQvR5q1MTJOybFJzeZCkjpuXg+ItHwpCjYQIOWGf9F3/RNA
+q9njAoUcRP4HDYh/xwYgVhrzfTN3V50ZTl7txN/mP+gUhMRaBb7XKTzM+ptjWkrgddal5mBhu2o
0KYshFfLU7mCljZmxvDGtiMfCcqiUGKvuv7nkiwPPNQs+Q178rOhxj7T8UzGuBI3UV2wjoBOHqrP
MmO0WpaAGhYLJ3ctSfZM1Q+Cp//770+/Hej/9P15yCtvLT8/ORTvvz+bVZMR01ua2kup4QD2ZH2v
VwXBjB1P3HqpFutPDA7QB/kMMI1+iAo1exvX6jNNzfdRI5E11Z89/Zw6mXEw9H/XXP+PnC//L56W
vzlf/j9K9roJof7vvpf/oyh8s6+/+V74A/9he/mHTjwO1B1UmNrN+PIfthfvH8AJboNglnwagV43
jtq/214s7x/sKDmcTFZ/Do8+N/DQqDH93//Lsv8BE5jblywXx7gtn/9Hphe2wH975BgL/sVHQKtq
8JZZ/0XWmyfZmLrbLT0xQUGiaXW1awmD5/kn246H7bxAt3Tlu0E87Riv6zFZBb645RxPOowlm9Vb
if/DQeTgA+0jXm/4ZM1q7a02C8zSrU8uXabjDDQT0FoCPQN6YG7yaCXxNdHsp1FlLteU8aZk+aIR
vTmmRh+kqa1F8wg9Yq7VLkkYO88ZrliEEZNVPcKYArlgsBgswDusyfwV8zow1iM+fZmKT1e0xLbO
XR6widTlQ1XptHhuL30FG2Cpbpb8vpb7pXgV8Yi3MCGnquGmrLbe7yfv2zV0KAUAw45jc62tkdlL
zRbbQ4rAGuqIqeHWZWKYYeEy+6sFI6FGl3hY8Az5nndKWTag5HplvKG7IDgtaN3eFalPz5bBtpFf
MV+0kO85Y3c3tNtTqa13tp3eL7J6q+ou3uusE3UYkb45flg24z0xrYG0cwIBZUklr+c1A1t7l/Ws
+6T2vCQ0fs7a1/uC+qOK45+6jXDR7clMYucNKcSFXKMpxXJO85sEudTYA/sozTTmVrI9VsQAwera
HkLL2C7tBOvOGFmulBAjdZXVKASo9zhCw6otNaqdObmMVby31nLmTMqLgLE8BHZ3fZy0Sg8zc7sg
V9PDavxdl+S7y1F8mxvJFjorRn+4wWP71Zvx/jbGxSHQParxH4RbUv/KMrhca1HlYcwiS3pqIeml
KAKCnPOgFMhogKd0Oc53mimCPDLt1axqDLWZq3x2TAcdRhPfkGcE7rh6/mQnG8v+QRxgsB16ItN6
TnFjE9MOxAEBDekRRIlFcMQw4ghwRYihifwm5S1Ez+QvSwzJbHSenJRWn4i6wnb5eaZiOihEo4aF
7AYrcSts0oQoKNBOOY+uUXs7c4tPjWkmhyFjGemImnzrkap1LdHlVnVK3LiLZsUu/sSGtx6pHbto
SJG4CL0Z9nXWBuPo4VctamtH+jw98TjReqCj1Mxl3s1GcSOKlhNiF++zIvcymNSov3pb/p46AzVr
nOmRd7EY2EeeOwDJN5cOKkmf7mK4Ghjt54BKYAqUR+XbkQlKDuUE/weoFWAcY2OZ24TFXHoEhooh
IHWTDX8jnjyrWv3VZsIr+4Icrg2WSNuxxDdb1p6IOhd3SnYVui9/QSQi3FUnGZRFTSfpiLvFpyrV
/TRnzlI7dLc2fAVjfFTKdfc6YoBRhzPbZ+YvAwQQf9F0IMO4OGydFuUV6yPdg0sFteChmaGwQ9GF
K1T2CAqzDbhePPnDOMdoAEfLF0YJgYSY7VZsDO4Rie6NwlzYGWd4QVJ/jdsnIKbpu60VrzlfX0hQ
aLFHafRo9xNt/8jGw9uQD3QNf8Iu7hPgrkuCRoGBRb8XLpLJtHYJkZnMfbEpg1S8wowajkFbJka4
Om3ud65DDZiZktjv4oP531d6A6XmZvW7JMiX3W5K5ZVnM1+FMELTO+WeGCIjjvUgtwlvd5FCL5N2
ZaL6NHUulU4KUK1w4rsuf+/NFk89hIfWSH+bdnqeOsJcSXF3ECgQZSpZuTlJ/oIpoPVbjgY/7syR
BTvRSpWl7RQ+OZdIXbJCioxKPX+zGjPmVuA1cl2m/WuRf8VEH5+MNTB0HJJwNu4zQwYOSi00peuO
H5IstkG/Usl75sRTJpgEgzlHjDdOLVvF9L0sDPOWPhzEHqCW2ly+VOx6QYwLzQen896ljH8nIwNn
mT4tClpToSfZhZTaWLangijwmioxmDKSNBD97QbsObfpYMwSYSZOnOxZ1oz9WXPZtGkc0q5LXTi2
+YPs5moPbgawCZ4vvxzTk80Y6+DUueAE0u9ipzX9wXLe9cYRew/KFO9aZwR2Wx03KYKsiZhXxIey
KxL+jU7IY2uGbjlld3p17e3ODVk6F8Gqg8hyzZOLqWmvxQPLNQ2+D5LFt8x+lz1yxbIESqd1Na1v
sc9Kb9zhR79065iFRk4a8AxQSJnyqZm6b61jqZqNUNeKUrtMVl36lccGdBE/G+mtYcLAbcjHvY7C
H5QO+qDaUw+5+uvJKk8khJwMrUFm069XUXNtGjK/2l3vdytNlkCmg3L1eR4vbpGr05ivPK5sOnzJ
WHEcc9ygLXpej10GiXc8NZixGJb2664zzb0hRREOxI7tPH/Ux08zWdZoW53k6A0JegyzuvI6uPsl
Nr9H9DQQ2PUfacF008SQngztY9Zvkd4VU+iZeEqTdd5T+OyLLhnDMTFdMDHc3HIA4zJNH1lmdWEB
0dE3M7iWmmD6gt3Wz/K0OrabloYcHJQiY9DFuevXSjunKAvVchxLCS1DeHSonAzK9UKmTSpUm8Gu
IkeKUjavmt7Xuwwhk59m2VPaANNYxdTtsDuqIM72Y5UMcL/bGXsJjzWhl5U+PBozdtcF7GSTPCRd
Th43GKBKvVptLHZmWuyJRf9pygFmXVfTOCQsuVMWaTsLX86aFMtpteSNLvVKlcWe5H29BWvMfAMo
tE+tposo1cky0eSXKUsE17H6cgaE9rULHM/BpIA+YO4cuLTusTTHKM66ryk1LgP5yw/0thdWMe8E
8XiRZIlPXpR7bCecuAVzPrOp782WzOZs1M91xhkwxzVXI+nJxeq2fm+xskcIRbtoqDxYl+tiKAVD
ixZsylGeg91ZmzI5jGWzm2b7oegmF82RW/jmCgIpXTGd5K6BmIqc5YXItkUvI5Uw65mVkR0FyG8u
JUGpZOdEtrhv2rtrl9lhmmf34Nn0ykWHhANjqUzSnOC65K2PdbXLqzKOmJX/oIa5IVmAWLZ59r5R
A8FnIbMhrhkf6Hxw+jqKx/rbmKbnJJkB4ZjrqzYMZIdrieYX0wPuvS1QxsKXo80f24woxSxMlLRd
O96t87oyNk1kZEETvWw8YKsxbid4X+TkyRvzPOe9ZEWu0aChRDP1KrnDIcJSBUWSvWHl7tN2VyTV
TL1RIhVISYwRwpr2pZ0xlqmMg4VNJ6xyQscnjgeaCHHXDau65X0EZBfIAGkCR0hisumLMQEqBPxW
nbyNtfY6am9alSSnxTl6Y52jVCyFXwL9qc2xPS46IrMFNAv2AnnSB5YcLGtfmoEKnpGmRx0p/vJ0
G9y+jhOW076mnd4L23vzkvm3WBJycpdpl9r6flq86pjaJRfIVpvnXPSL39nudm+Qt4aAbLgKrdrX
1bCr9jFfzhXcyjURaxksOLX2Q8jSDv+V6v8krQtkEtWArVmwj+yvatTigzPEz0aKY8ZbixD8+mHV
YunnvXzXBBR01HkPUmf5ytoQpMe2UWzUyCnKAySg96aOBdUpBm4G0FgBtGnvJcvO8RpoWFt3A78V
d6QzmRlB6O7GUWsOnRUIPR12qNR7OgOd462qloNrIXnVcC1zufsJqU7pzMkRCy5/bEXGqWSw6BbQ
26nJCFqtw8ICvwVbJWWPyfE4eyYj9FTy9zj9r8JC8C4IK7rWtAqZDZo2519Vc9IdyqFskWKcV828
FcTCDNlfc5bYzcmaJc7J9qR6ppLAvg7CANfWO7cYmpFfWrq40UCBHPGmoHee0o8GyghEpt04IJO2
6v47lw2ArnEhShhRdGQtxrfU4YI7U7P6Y18QLs/RVyiNc3n1VZnwZtfV6JsFotHJWT+0CUpBzOAb
8wSxJKnaZ/n2ktQYrj2G5mTF56fx9lvAXHdiGUP+ldXsk7rezZ35axTypTLclbQAPq8jvHcrH38W
HbfhrB/MbpkPZkUAKXV2343fZU2Y3GJZJMyDEUTlahCs4x2UybZTWEa9k9iotrGND6g3KOVAzqeW
+2Z0rAPr2D45Ky6arp3o2PTnNZvrqEI2GazsYQvxrerxc+kQjNMf2A6nudma92j6u5WdhwuPqpkK
spIhus5IDcEZ7Cv2xShXrS9BhxyRCXt08sTaDbN1NaoEAhn17NSXgT7MX663fbvxwjqBIXXZE5jQ
ZLVO3CIVeN20M61WCZadejDTuLOWoTJ9W0iKwpUtb7p9lpM46CzPolXpJ2VShM95d5wKN97nLW9Z
H7+KwSqicc5JRribCuDy9Y2kPDpm5E26F9Rm9zRQ+oTJ2F6ZB7mH2UDzYjtcwb1CFfPDrFAW1iYY
wCnjW2a38GeZV/7eyuN3rs/OzpidNfRmkHk2LgW/WuHzTFULf7DVnpTuzSQcmATwqWmHWDOISQA4
Lkn+uycvCDuaMUULnHZfX8WHK9NrmSuOUrJYOIL5fyPvekrGxx6P1wHuGUlW9j2QCHUtzZtxQ0O1
yYERuC+chl5Ypw4XDvAD3y16tpgJ4YmkK4bzNL/GS14jwIFQi+eD5q3v2Y+udMX5hHmwt6UVGWr5
veLR29uTca+TYHSu2nFnTMn0MFDh48J80ROAzzpL3JkHCqpcPviWufxSjnsvLP1h6C1f3m/suk6m
iPlasWJfDAcL0RrPT6bQXt2x+WX22Yz/iTNFcZzF0wEbZhb1sn/ukUf6buX+apyeqqB8FRtAGjGo
N8qYwu8MKgeJxDNkgev62A1ubHDndsG7xxl/dSi2hegcETYZiWauZX4J2gyTWaZMCQG3dMh04CB7
FhOIwTNfOOtVSeiO+oprcZDlydTQ5Ri1sgI4YPnZSPbbZtFZVfHGyILeVcjhtBh1e0Il3u4XhY9K
B1mFlNdQe+q2Zzv2RtYRkI0aU0Qw7X6QtNseVUvIQp69iNkyD2xMno2mImCwikMH1nI0lsUJOeBA
kvhwSrVWv0uXi7NU4j65yx0SjhsYWJHWepdsSdtg7h19l522eDR50cfHLtv0u3G1d61L45hkkHaZ
Fdx1WT+iO7MDpkfdUfudpHG2S/LzaqRGlOEnslMc8diMoSXIv3JX+FLszJUAAN3bYU0N7xaMTyln
iiArYGTOLJvbHtOhfc2bTr+pzN8x9yA9x/vBRZmuO5JcdLZRuR7NeEtqKq5dSpT91poXhrgXMzfe
vJVKio3Gvmf1ywjZpjvI0QIk6jjwDexskRxc/tmk3oDAA52K7w7lhWl9tnYS6aJMTkp5QdqRQiVv
8QIb9x3KDEJHGNQX5RKHZSesQJv7j21B/douWY7ZPihh5x+X247dOggvvkvs4XsQ452FWI53baZ9
a8a95VT35TpB4uiO5bQgbL2d+tYGOXFs6aXy+AOclQbKMQaXPq9HaGr1MV/FubS9L1Wqu21Yh6Bb
lpMq+cgEEaWMO+Gi9O8VySvC4Sxz/xSNRJ5OwCtrL8YaIPMmnGVoXNCDewXjP+lN50FfNj/H/+jq
Beu8OrvFxhgH2vtXtd3TLx4GF5kKewbu8elmw1xOA8dVWOai2m19d8XZxHmkUQk7hDBGMlnCPsWd
25HFwFiNHy3mMhdpj3i41p9G12EgV9Y/C+QfYZoh2CsK4sMfc5PHCV3DpzejKwIv1dSuPHgWS506
dn9MSb3uFHdcvPZzRJM4kPDiBRgcyvPMUhCOL9+Tx9JYHmdTfboqPdS1erVpQ6jUslPe6EcHzXe2
YWX0QM6ogTd25oovdLsNdLOhOzR/VzRS9CbZNn4wL8rYArKdyZcTH2+Xa83mT2xwunT5iS3e4/bA
lDNK5qM8SzRafixKA7w+J29qV4ENokIIiX5AFleeVw/d9b6xFeo6oYz9IPIPoJPfqz1WrEHK31Wc
vSutUyfpym+BLUgwflty/aPwCorILe79QQwADj0PZWzrOrSexAZZamQJu21+lZ1dxD9+MnX3U0rO
UWfV88612W1WRe/4JRcsTsWMSV7x5CSLhWsiOZlEWTA3bacrCQTBttS7RJTAVqVJ2A+SN+pBLXBG
3XrCs3StISH7bScnf9LZ7qJbjX128dTjCGiTMg9aV/vKlzgJeWQYTMTB0K+Uf8YLmzCWvw0HwA3V
lI419ZZrnMcCDYRYXdsvZHqUW3aWk/dYNot+srz5V/FglHX9YVJU2emTyTgqbHsNHWhaoXvwIur7
4qjW+M2aORlgcB9FXaDYdze8pSyggiFpt6geCmxgw3ui54+2pxC+uW6zk9I+zinzZi66CubxRPmJ
pSSfyvoUS+9Tbfw3m/qldcObQdbkSQS1YrbX6bfX005/O079PIntp6XMKrQLfidVelLpG35EzYw1
QqbIpDKl4uwa5J3mfS9lZuNLMz7aaWU+JmYeeUxxyciz586BaUwCKYiILB6qi8OoVeQcc45TgovI
i42pSr0dRqUHKLbQK/ZH3uKehtf9wcfp93z5oUFqQRNTqJuJhz1DP5qF/Runv0gHzdcEEXBCZWRA
eAiBnHk+491BXKi7F1CQVaghsyZwof2FOFT5mUHKYTZzcUKTLZKtxYlrPukJrhk0xt9dRTU5GwZp
So7czzXquGXr9vqkEey21TiYyVDSOtzmixQv6WbeJU5xHttSp8Tzfq+Jib5kKrF5TpSKAJ2ygkPA
SbX5sex748RbjjW9sT5cxgv33uoQ0WYtPhMdFXkejCNGgyglu1OlunAYbQRVDcSJYv6BMvnTZkYv
3joFUXIGFJ+jvhvqBojnwyTGjJMqvs/j/DWpGKOWcRqafAhm4B+JssPUcX863fojWXJagyJ+Ley3
aQTol2nZFJUyu1TYugdldtF0A654Xn1H4K/P6nwJRhAgPkUebyuqyb79A5KW6crIrqDSxG1yEiqZ
vuaKZCdjxq0Y9z8U0oJgM9AyV2jZwHRB75zQe+uV/tiO2u+OeT0eBALX6uyhQSsqtss6aU8pTL4F
7fFgSaQPqtAAEychabaHBHf0scWj1mH7o+xge1xB3uTinc8Wv40XkgSqEDKwybdzYsb8UvIpS7U6
uyEH47ekwydGYvoHx4Ox7dHZVJBkTG/DzhqfuE45GeZlgKObFbtCD7W1f5+0Wj/1wE0gk2aPorYf
ZVEc4/r2/WLE4PBb7hlQILrdqjI08AUvWXpXmOLJqCquCo6TQDI8WoomyqERus9Lg5Cd6dqXK6Cj
6+unzNdzxaGDy3wvwS54Nfpzz3ueu9aH0vaAGObQGnT/VKKmsvYFo5sGsL7f2N098WkQrP/czp+t
+y4bPerJk2MxQUPK3AVAZX82uLN0E0l2Yfy0xfYCh64KJx0HGv+gUkiiIbMNf7rR63eyqPZinZpn
XBVYtHNC8pLkvkwPMzTeYEwYeGjVd+muRcA84ZKNcH/pNAFPuPyoM1JInMRXZ3N/xJPnRsmswe4a
zOFAalxgME15rg0j3Jis7U0YpTa/eWGuIIjGwjuu3tW21Bymua1Ai/Trk8JSxvkCVZPBrw8SiMnA
eejd+jxRqy85inJlrg8567/5xmkqtOoVvJzz5NbWUy+TJCqN8aFjSH4qs1sEIgbHPTDce69KHQbr
zg9DW9Rdjw+4l+ldXZu1X7ksRKYh/zEj6enknoMlCWEtmeeKoGiprS+9M5nvsWQQYmNWCQd+GWTk
Huw5fY6hcAReL69Om0QQCKyLstTDghQn8owhGoeO/LTKy/fJDyb+BN02MTNEdg2qWH6mVvfd6Ibm
q2E5VPH8TkxF6LbmH7eedp5b8/k7FvebSu+TvMTRv+VAbAr9si3jD2do74q5MqMyWT43N77gcKNQ
Ee3VyMmdaHWdiSdbu97qA+Zr6wEzbUPG+HIdBgY1lZz3rY5dtsplfBuZviy1lz60C0fMwo1+YKit
adqKpsWJnzqxsKppQjQVvKHFOaFpYwFrgx8skPNh1MG/lcUhu1HLZQBelgnyK8+K+tXVuepv61WT
iHeZsHV6tUrxtbLy0BWc+dg5itWEQxxYkhUHbO95BrtGTdWWHwJDRoeuSzky3FzF/HaC3QVS8Xli
2/Xz2bAt5ywKarnGnIl076KxJnqpbbNbbWR53JNLOAtKypnrLeQyepjyrOR31pg/cnVxVBLJVFWP
bTXjdl34swmLX7O050C66R1anSdyPvqoIREobMfWjECpUfPBFWdd+l2r5svTVuNgk/eRlo3H+K7o
LlY1TbRU1musjTajmdw9WBVaki6dNoTwxi+zE1OUlauxFwnuOc1ZhiuaPdZ7WR6Wle5Gnq6o2IZh
jhghR9ONOaD5S8mnbG02tNvcTUdTFl+4xn296ve6jptxYSivpuxrkiRYKG5vWoP83WC0DjYKSbML
XYJzxfGNRPu1Ns6+xfCOmcJs9pTbl07i9tRKWe0koreK3+LRyszDKNGr9B4/CXeVwFd0GydUnIFo
ptNGtw4Wi3qlnF3Xxdl97LrHzI1fdOm+y6S76H3LCNjIr+zPfIU8+GmU2n3Vc5r0y3zizO8xMuoy
ZFz7VduzJD23vmus9FrxnUaZ3ueskpOPDqwCc3jLB9NwtGRyX4H63knieWgvs2OWMAJRmvwx6zzB
vSKbKi5A3hXlF++OE96Ub8kM0RV9wW+r6Qye1fqa8rEanv/MMHrQLhtvuH2Bf4t8nZSX1vlMZmIs
M5MVQZzlv+qsNyK3I2cV1RbTAj17RqcxYMFPecxUO/B+K24eZzjK0jrWUquAiCz7vHxiXfGOKxwx
NbiVwNkSgyUaY+9Oh+eWCoNmp2ZYm1aERcVsk+iQKZO4pUln7AsjYhONsXjrDoDCLsawDI9Vmv7x
HskW8ZLppc7oL7Qi/+RdAPvhZM+wOGJ/G2xvv8hHIQX9C8+oiS7S14yVi2vS3ifXRXu+MAxN2B5Y
KSSJrmxKNuyD/UgZos+1vnNl8QGbhGGmR3m2mtuOotq5ogT9YJfoRaOuAUDMnpTMVaSUxnjJ2NAU
rtqREeN6mcykpGnF+aylsfnged3BXcQPCFbM6dlagSeBikkj8agxwX7I8AWwpYMFkfEqAaj5Jt/i
c4xRkmCt/LSNSl1QpVHcJfXXpDYZbQupY6x0Mp+JyHCcuSQXfr3J1v3aPJKDS2+6ZKKVPhtKP0tb
88PjyRis8i3taUQzD0lX1joDMFELvXMbCguiQuEociltugOhsY+us8XP0+QHdmHlMqoYYO641yEj
L4ZYjyREA7irRPe71ijFcgsiE5iXNmqmhpEePJ9djCcDAEd3Y2jFF4O7a5tuTH8mAxqr6bJp0zMR
AS+eNcQkMdA7x6se0BYtVF1rEhGbQHYpjafT3ZyrPwo4dMeyg1Kkiva5j+HJ9PUcB5ryiOik90yZ
mfndEMcBUcovJtijgM9XlXbne82vPlEvdUolS6XThHwXZH3Umgw2T3vGZJH4wySI7W2Y4fbwEdvc
IMWgYp6nwWI6uTY8oXZhB16O4nWDpLLr5hurg3SnNEeUjj6FIYdvxuPvoQIFp6aG+QiFVYvFOiog
14fdyNjdjjXmRm4/sqksj3HR2ntjYasu96wwOVXyUUNSkj2vndr2qP33NIPGgatQTlWk9ajtLCs5
r/JRjdV86PuCKwfeQSDGDYqGV297UrCB0nnY8ssk2Xa6N5zKXuj7BXsi8/n2IOb617KImXaXVDvg
ntS9KiHZBjG7ttbiBG+j2DUuMhuzvCkjLCaPIKgyxC3tL68iTiK1JpvZEIKiaR2YJ1s7HcmCP+jr
sINDNYZFGloxWajMTng+XcoNoD5tghIhtvT3uYhHv0WPsMuWpAwcudahKP6Mtj6f9M267fd+xhvP
5NJsjw0rHvwqUr9bivXRGwsK8nO6lGdKYAQEmf2UeeafCQoaeyz9ZIwnmFhtkJdiDJHwF+wdsVIz
na+ubu38RtCz7Or4PROC35oSJ7fFmF+vI6p7dRz7wT2NBiNjDDXEQSRei4JmIcBXT66rEafHroIa
1FMVLSnljeKVzAXz/6pg9+wwb1ALWUq3BXnSOv7GkGmoHM6cbv3pNTri5nK9AxWwXDGdX7YawEvd
GJFjUnml6MZWFvx0leKer6A7a8fW4knDFsurPm2nlbQmKlvO5Fq3oqGLCZsJ8mac72YWZaE3sZwt
qvVnEi/QXEfcdV51QOFMXGI+CX8xNBUZy2L4aWmqvTdCMGaTB2G+eeyBRTC/a06bBOuxINL04Ws2
vAeOASGTY2qBaoBvd1qh8bAdIkfNHN5TbgP4v7A8FsKVH6u7Jlihfj3LjQEwhF3mHMyXF56CwmEd
zhbTzEqYx7P9kVRsOcu2RwOw5Ydc0tS0NcqZxICvt6gvj81N2ONf4+nsq6NHsNYy3NJuvWwMWnAc
EQkxbfREItDw3HSvSysu6ZZeLJUDCUJPlrTX1a3kHsHqNzMrmOdxyzTYpNAucmMHS+N31VsGN/38
WhAyBtZrQ6ECsL7dKF0woId5sfLlFLQQafph2LI/OyU3Po4/qTGkGaXBE1hv47kTpBBOb3oZkwes
UVi7C494rmfyiD7i5OzrDSt/nmw8pEDCmOG7T4PdP5l6ds4LB+gcd2sEZ3dgEuhwTu26VBz6vPfu
vIYBpY22Kk3ax3lsWVDpTHroFJiwkNPixRg/9VvacuawFTTZQooGI1snQGOwVy2xgSEvb9cI8ihh
7XhJwj7KEFU85RgQpGbpd4Ytdg778hvhMYm8jK8Zod8+c4zHKZt7JhjQ3rKbl4cDSG+6c6G2u6Q3
q2AlWvYkU9my7SifOkPaodttX5lRr3uCkSOtwPK6zPIejSEJr3Mwl9rzrDxgdrdYLZMbCkhuRxgX
05g+3+7I1LZuVx2SaQ6+VVBXx+McDaN2KkATJw3lA4qK25oSy6MLzBfsbxo6FQFOEMAYT+tM1ITE
MBin2U+vct7ieYDPEcNXkKI5a0n53LbJN7zMImiqyYhyvcXGCzhv5It1Y2P+RKX1S4j+y8IcHGi1
yVVZYPBGaPelIfpaLGx8RtKiDJR/BhzS4QKLDaJ3SUJGne17HqKC+55JvnXnLN//xt6ZJEmOpFf6
Ki3cowTzsODGYLO5mc9TbCDuHhmYoaoAFNON+hx9sf5QxRYWSWGL9L43uYiMTDeHAdB/eO97wmWI
SslrMZYz2KQKBRKoKN3N5CsGHBke8EidB28SWFNzsfFDvvwCt+JcP83DcCgjUOgE/ExuZ3FG5S+y
QxdKvRrz3iDl3R/OysvecqCAl7K4mYNL2esXw7aykr1dEOpgs1bBf5Rbl9EcqNqAOIMVtH959UTK
Z4d8GzNgPBJkFyY+cjkflgJv4w0RW83Gd1tOXl++2or+vam9Z93qY5CCKUKcyTrWGaNdaSFz0RqT
e733I9nchsRH40kLcciMYNfZThRbJd9BSJropVQjz77vnAvzsc35NllBMyOSaXDI/O6ibMCCEx9y
m4TjgteQvZyMyg5FBFtdpvbpvsjdE8tcfSj8mTg8Tr/BRUyX9NrhPrCBG0+K94jJny1oYU1KSJLS
TXcr+q9htG6Rx4w/a5wj4nVcnz6jPXdsxLZ209dGjDvfP3uJkIdhzNEP4dNAQyd3RrhY+IIBTPvT
sIPhwkY692j98KTowtnKMETs2TufPuhjDw0w0q+f2TSNnVlPB7Nxk7OkeIPF4ZIE5/fPjG6bd9ti
jozKsgvT7tSV+hmx494Okxpxk//OHdDFWbn8jvLpIUj1bxWU7B5g5J6m4CJ5715pzuAhVOYYHFHJ
mNQH47WQAXd9RpeI12djuUu5qev6fYTpyG/BphwhPepLttB9ebcCeKgJhi1bk3vDZr9mufkdXDkV
h5rheNVAcy6+C9yNjEbdNeWD6rywFOxXh1pGbhcZABcaGXxOEed9A5I5hOxsxy0ToW3nKlyWa7Og
i4JSlV2S304dVFzkyUFoMSMX1aONxIzMd3UKZkwkPA9HK5x5fZjTuXeIv6H1RrexLrWCr7IV1GAL
egWWvPTStfntUygZDSlpxiLAy+ZfDEjHS9Y+YS3dQSXw9/2ShaQmBcfUcp2doTnG3SRF50eKysGM
LuGceZugDvH629dZTdzblqvuCCnazd6VnOUHVckMQ73lIKWlr0bOoHcyzc5d5ujYWObXKiRoaKBG
48C1yw4yClKJPPiCIcO3kA3nkbn3wUkUNA0Wp9tOsqftfXFnzy7IPwUVSZsx3orPIV+eIWAPB89C
7k022MYyxmHfc6YXdGOHwMJOg7h208k6ua5r1kB0sY9cZFkou6f1OBNEnr3IdRvpRdFmtIp2S/n3
iOOckQ8jaFYP+SWJMuPWoNo7YtA8Bl713ZdrSerDgZ0iiGsZZVxsu8HCEqqHtGLxYLE+3rbUOVFj
Ho12eKyj4M/6LypoWcdy0H9N9rTiPkL7nNnjW7SgDllywi2b0jnAIkcEUyJl4vnehiWHBhm3lnD+
Qkq7HJoJ8ARxcoVFicC8ujmxfURE51b91l9VQWEW3ZiPx1U5lpskcdDWs3r029hul4Pj58OHVUhI
7xCEBHdqbCbWXSdma9PX2ClL1XMX1IDzutm55oLfI2SR0VRbw2TxCQ1V7lPU0nA0zTconsFGKfqv
dGpOzgwyCrU9QGSbpyWX+ELDrtqPlvuS5ChclzR14o7ALqbrAkWo7TBbIJWPspn6srvJtGbTkgQJ
J/65BJzhhv5z2pq7ZvFvc89yICmUZqetTxni0iPajxWHYsu9wFKI9Tk8UDgHqCir37l1qOy2PPWT
uycIFnntMk1ESRxBGhCMHEHLxlRh7M3AOk7NAM6x6F/8RPKiUMVRolWM8xT04dCwm6Au5wWhyMoz
Owg/2j4GyjsX3soBoQDdZG1kbzN2UROpCvt26J9xu0rYMEm/dzw8qiHOAMiGxaEbhnc0WMeUBm7p
Gl4Rc8vc1tqy27QMwLe+Oik7fSPupn1M+O28odsaTJFBdJqs8sLoy06AuUtj4BCw6u7cEUs7N+wn
B6QW+96+iTJI77h9HwFJ2fTxvr/15mgvxsY+SoIfN+wWfpKIWSS9+Gru9NWVchYpRIFBYsT/jXiE
7UxEs9H7YbpPFnfbI7VWbGR+iuDJHepffV/ZBy9t2OQbj5pvEEsXORM0L/OWZ932wyNmXiQNXRUD
NRW7NKohW/j4IO36lDtoyNrgVCeDvOl6ICwkMYjHxFqf8en3kS962rHqiUOsAmo57OZUnvxFnrMg
2fRT8dFilUO0E3KUQZvYOox2NxOBKFu76t/6nKYEZcTMWTKBvtCx0IjIpGc/Wq7AgjC82Sy93zWa
qSDSV2dmhboW0oze/Xe9ygOWFpaZvnOH1XIHAv3IvgII6mpGBa957EaHE85Xn/QZv81KypMKUMqa
9mvSsITO66lEgrIQvqLZRGeoDDhEqAhc2aMKX3wcp2LGEop8cDKRFdNA3o2STRS7O+PsNGXAADR6
bgzCYKQ60ddZfKTxN4JnBGGarNSQoSkjoaYTe3u2cbeU42V0vAdpNMQ4Mtyd7RcH/czGIoL+FvRU
hqthh6qqbRA99oiXVokPmI2HFuVxbFc8Sz4Tj9rjzdQju0yL8deacXEIHBRc6Hw3Bqu2BHP1QyGV
fZpscvPKhHRL3XTPZqPfW+8Hshzji3Qy9qL6KkFzMrdQB1l2d3kUtefcnBhjpfPVmtJvC6YbDJ5y
R6fwXYeS28fQJ7+bygMbIsWIqapjUTKrWUqOTdGaeDBsVOGlxaug9u1PPaCWTZDE+8LxeJf8EtnC
Kg2nAeo9BLf9MmeotBN0pFtR+LDsmPjvZW9f2uVVOxhKjCRrGUXfxh4YDU6Pm2VaCNab8C+wq9kh
JGhnsyzIYDIbO25vtCBkWX2xgO+3jiCUEv6+a8p86zEwZJq72FuvanN6VXfe5lNyPztk7bAa8tru
jWrJPvIOTNglIq7neHZaUDRwZQ1OuYpePd9lKZJMbS0vtl79RsRAxyDUZCzy4Ychlkf6Iq4Zq1r9
Au0X+28TNf9XtVT+4wiUIQROzFHCaFfrEqchwafsWz696dHMXPvE8BtbDIctR8qFO0zeMzx98x3/
w7bt+zxUnxBYyufSjyBb8YwdupKlqPWejliwgGXtUqgLtszcOM+jFksw+vFoZuuRdON0pXHIaFvz
3L8GCdD6qK7VYcrFsMUErROvPimmDFuRkpuASHwaO+7qkrRNjznltl+i7Eh/1pBhsk7HEKAiFetv
Rk1BZpkzWrQQs2KdOPlBOZOmvwkwMqas46yhs3ngDWgIPle3GZkgL0jfcY1Mh24dcURLX+/T2SHY
1eVlCh4bYZ87rjpudMBTAD+SVlgwSvom9czfGU3OYCVjSaYi/FfwzfpTYzTXfIWBlK5Lr6g8mtGJ
sNGId56plt8JGGCaShjdRmQerL4ipLYEWZKb7XUZgZ3MCycpXp852dVZd3CT9fkIW2vjj408LqzE
a8OG5AtFcdNYWuzHGa92/m1n2jnANmYa4JG35hW1jl3JONmxmltKlGbsleikyDgQkyMuTsESdwA9
fUjVAXwNTrAIupgdtRGghHnPXpOnaRqqnSeLP6GBHnHQXnnnLSq5uNyqEMHv+zZ4V3Ygd8pXwNLT
tbPruHGKonhLUrxR/pQ/c6bwJ6j3e22AHZqcegdAkmmmD3JderHdaXVx7i0GTPFq/BlrWR/bdabk
iudQEb/uLfVvj5vUw5tKoFJE23c/z1b1kBr4AhIbQZlVbO08fwjM0aOfiX51BrzNKPM3vArYlug3
ywd+WZndOQ1wDKSm/HFXcjRosufEgCbul8XOHE0njrDU76bEwKZBLClWauS5s+n9Njm9SQuYieDl
eHHNmitmQMxrrLS+Br9dT+5bqM5xxQrmQDkuFjcB9HJaQNecExeRYTWr1WuBkNc07yLFKpYmTvHS
EHvGki3oE/gkIM12yEQRG0clY3U91huoGJ/OyqiLIItuMvCY236erGPlGSQQN9G5MX6bBrLVdGAX
HZRD8zRaHNVaUc6XHv6CaCASlbTCZq4U5rJfNUvXF3M5gd15rJ3MIJDDjwuQOEXCV2xHYpdPqOTw
wrDtR+oIN240OLoGasVJzHfpwD6wiSaYAYPJMl/PO2VqgwNYqYtlFHsWq5xXXS+oEpvsGCXNPivr
IyOR/q5iO3sEt/eTFn6MXoqlqjP9ThWE8mYZkeY6qMV9qJO7sUVVbwZY5EvR3USweCzFhuHaelW6
rSq2NtaAlStU5hWv8ZUC/DVt8wcpUd2aTKniXgWrjyRjfKzFg8rrq9uHqAL8pkDFEBxs8Qyke97O
vgHiNILeP1JDTcgapjbK7ujRqFBT5TGwd4NYm+LIIfVvCab/39T8Msu//vVffgTKZhbxf6W5aP7Z
o7wSUv57U/Pmf/3PKs1//oOref0v/uFq9v+GAZlwGR86lAlR+v94mu2/AVkBBhGZRH5YwHMwsP+b
p9mz/gZqxkXG6pFVadIS/7unOfobC8cAUKEJs8AnquT/xdO88hv+3UMfmHj4yRiEUQJKyccjjeH6
n6EUJm6FStVEFCeVC0YzC25lB327rV4SRwBrcJ89YoDibvJO/3SBHv7xI/4HR80D0u2++9d/cfgN
/utP9i0iBFeDNg3Lf/zJOZ5aFseMiPPRHcloK18Ko3jxOEWs5Y90GEHV/Z1XsW0SLjM9590c5i/t
LvdTSpkRnetzjqYVWeNwjpzxgQiF+0v3EOr0GnY3bbO2VeMpBXPsUDo4HT0NfrMHdnuf//dfZI1J
+k+/ClFPLtI14ho9ZkqO959ABJBxEt9MEnuzuNEcW1axh2NSx9pf3ouhtVAARt9D07lxFwzkftTL
qfMb49CxpKdr+h5tSFA8w7GPwiKOYWvhi8H0WMCm33QMFIdeg3xJpMX/Fx1oZORXY8Hkh3f0mK2m
XZkEX2mSsSasyd5xqkvu+H+lsEHYfkIj1TiRvTYC/kzo8z6cwO1OfeShCx1/DRHpOlmxoy364uxD
A9yWpCjX9p0RDNT+fxxYXo+j2fy4QchQuI04GkkBTJGRUzbwgfueAEa3zekniaQ1oj9UT1R/mXHR
yfggeFst2i3gm7QlQev6XnffU4+OZq4sHJVdVcXUQ+nGCZ5DqlT0zQKTVfQn1xRX1ZIemtTIt6WK
3qOh/VSsYRlo5Q8Qu5hH113dbBPJImYJ1bkz9Rh3Q3XFrRb3VEUbT5rkEHAYpjUFVFmP1X3RNSgF
BodwNqSFJmZVbvvkSP/A91eU0TlvxxGSVMOAJcV6y/Cglaw1IvSm+4qUWxI13INeQorWZEB3jtGK
i3HySF+gZczvNP6qY8Rq8ZbaJdrJPJkPbu0usecwaJCcQwQ4zSS86ENjL8m+WtnaGdN75VsYOYrq
A+xYtpWALzALk5Si1PIi829P9WgJnfQ5Usmaw0YBFISgYrMxNjtW8qRtxC2RfRuvV7DZspvdOgdD
mMwAGY6ICM9665vPue4loJIhPC2S4cd+jzG6uLNqA3FpiEU/zaKL00L+CIFLxQV7FlzR8kgNoTch
fPLdHIHdcpFLCLaAMW6Y1ou7cXlpIFmiNiofo0rcsYxEQxx+zqnxK/EYyQyu3HlFh6HLm4/S+yOR
mm69tf8afOskWvHott3ZC+TBmPTRNErnxjQD6Viz8AH66kFPwIy9rNi7gHI6mZ5rJz95SYIrEdRz
4qtnWa8Waayj+H7mP6pfl8qWtZkhlm2C+yoRHxOjvE03YfzZIr2bN1GaUGkOAZW7ptO2pstssB9t
ZD8wH13KY9EhQEiVf51rauZgFil6AA0uz7XPybzcDYaxRpXk1r41bewv83BME3PfN9PwMGGdISQ9
9Kxz2OrPMiQyM+0mtn5F9p5bOWC4qfryOtfFooaeh5h314qqeA7Mj7Qnz6Zp0NiP3Yk0B9q7VdNv
N/ZudMSHsIL7KSA7Z/JCtavW2qYmKXpTTt4PyRFw3BU+ajNoPivT2br+hajgFamAUg63T8R6Op57
c9wWoboLRI5AejKsIycU2lI09M0awj3WeLlVVe1JjxlRBrbPKPR2QykU0j+qWk9g5xI63OC7JhEG
c8RmfTrKSTDUspxhI8S4D7A6+3cOXeTGWit2s2UDos350ongph2UPv7cPGd1cg6a5M+SUkcDjfld
YZuN6wqJNHR+zPZ5m27V0B6cFCb15PcGku2By0eLvCRQD2iv0DozY6xt3ooRMy8a7QSJfv6cwmk3
HNy1SdPKWBkj6Fu2MyDTOqN2AIjOO6fpdtwZC8k0dsggoozN0O1PEh3EKKYcHqRD9ZD0205I9C7E
tFho5slN9d9Xl830W1TmL2nQurV1jwOphr/pdvoeafO34ySfSYsux1x9lqmXdNvJT9rYPbvV8u70
DZPlwgy2mfHo5cM3o3r7yffDLyrNMS6SVyJiFNjHkB2X0dtw1fw9evjX1vBZvQ8NHmX/is2zp9um
IXaxdNQfduAu2zAipAtA+d5ZxeBSIp5LRNBDg8hwWi3lx7hoXJc4Y5fAeixn8e4FglF9G1qHqDnN
4tL2sDCNzL2oV0tycyG9Hq3orXZCvttZfE356v2VLT4lNsc1PwdxoESDVwOGSgJfxFb4KnU9xbj6
q62f+Ux4rTdd4clOClQw1qSsfeIVB7kQbFA68tyGHu2pOT3hqqRmxmMC1BsbXz8fK4BjQyU/Wz9k
iC5gZF2aJUn2VkbfPeLsDAr1p3OqezXTxqTYQgIWghu4C09K1CfU+Z9o+J2jp6WH8QyhZYN8vAyN
P2MefRS8NaD7L8/NsCSnWoLNZNG8oJmggu5spnndKgziOQyXRJwVuK09ZR2ONP0JYupT46CPw4wC
3qjdk+5bxKUlShRXsV5z4GdEQNhqMfyCxjqdoil7tBGxHJYwv5tx8+/MBaBDOJ7b+mpkQNZaXUxx
rvL3yWQekTWq38qR+C5MKkEJeWZgkmhCleOBIuQ2xFmaGc53DnqkEOmlDTQqZ87i8IWjMkb8REzq
cGpWmUaHhduqQYGH0mUQM+MCacbgkLYuPVPoMAgTsatC/9HtsD342oUH0EE/YTOf7dGgk8zQFTyc
3XwGeeCi7eQWEgGhq4548KZhwiRmNXvHV8OmUMlTGBjffRblW3+e2O2GwUc3Bc/NjJOrrtG9Tqiz
hzfqNX4XEog9lzQopqBAqKpov0AercPhloxpegIW/EgqDBugWrxm6yq1n39KO1hOVct5z9l202qY
r/kEQqcdS7wc2Unn3odVBl9WcScGs78qgDupaT20E++VMshui+iSOCIneNUA/aS5LIluzeJR4VLq
HJ3c7Lq4MzpQDcwJ95lrVXun6f8wB0eoD5UZBHCZ4irlsAjHut0MDGbjrsh6sooOtn3Q83hToBuf
84lRqolYp7bWwsUu1XHEu45pz52IQERx5klq3Gy+wrgQzK7xSjPDYaLywjL12WglyLBMvkkBSIN3
GYD1/i3QYNqXxPseA4SistsjJL+vhyAep/7HCiZSdmzG12mGFoXheUzyyC9vAjGh8wgMyBhVzJHQ
KYF4fFIYZn1257u2zBMa7K9Qo1JDrVBulpOZYgVCU9bExSo8DsfyyfPGnZxmRi2EQq0fhhXmIeuQ
aXrm2+DZ99Bg3ts+nI8KF8UDcBJKmSUkw4ADi9LFsffjiHZylukF2BCZDD7nmOk85yJcLgDUhsOc
da+dwz4QQeAxKolUI4CyPJp4/hxycSap98kIDOSA/yfaZlBSN7KNUuQM5cc0lv5zyxADc/bWA2S7
l1PrPZPhPMT5VNhX3iTPBStY5PjYYbSEsdtDCKLYfu8qU+/bpedcsNQLY0Z51HIqrn5NgNxMJBbE
0N/Q9hwstxr808iiL0frjcFCO7uWT7Ppthm6MapGGHIdDLwsRPK8pHFgOexencaFLG3/tnFvvM7J
n27wwdcIFruV1ow+eh7eJWUn6enzwuLU6P1mSyxfEWMSPI09UTsvVLzWC8f1yQbvDFtiwm9foTJo
vOVFu47xToDwLg/c7sN1a1DlRcRsyNftkUuWbIqS/C/m+JesSGilvNggOiGWU43mzUA6GDWfjUS/
Yk7vfVYQfrf0sIz5aUmUfkcaM9WcqB8WRtGxcZYWaXyCerCWf8E06B+qMlIIl/2rUdqPnHfLh+qY
+C7MVT25zjNIOCb7yfdjn/1OLczpMAFOuFjRzHNlZt2OIcqRHOwRAICFK8oKqfvE6lRSX+boANy1
NQAH5D1IkcZnawqu0hYYED2EG6kOkYKmaGkNYNlIh7mAsIk5moLxUIDjz1mDFQkL5DR3nhfdLVdP
j+fCsn+xwNznC5IkZabBBl8w4HZa8KNiLr7qk/GFw/oxFmgPwFN+5nU4Kgus4KIMPxxU0CgAe009
X6DvzS40eZVBrkJffHgJWToNsAZ7lSRl5qqdJSSGQEz+4c8udCIPpQFscgIMTf9hKE1x6EuPJTEe
so65qT99un0374J0pmvOj5EpXqu5X0dEfXhBE13ShMBtmq0Pk8ZhXxLtyKjfeGlZbuxbd91LztEB
rAlwgGLVpMIGw62Tnsn/UbHFzxFtyTFXcBaMZENjajKxColW3TwzecVL6T/Non3FSnwWg4GsMLNP
AUkOTUUG7eL/GBXHTmrgozeHCtECZCze8pCNB7AC8BR/G6utqVVYufSSR+dhbKMz8cwfDpqlvYSo
hRa6fZ9kTvoJmGuTGnMCqYPXpL7gsmM5SZHXLEzsC2T0BT7QnUF4hlSJonFkDA4xnc1b9ED+rr2x
ciT12pbkV8DQkV1uHjpz+dRk/YmZKlmM+V/0cfB+FkoF0XbRDsfnnTQREdtBpOKhG71YIWqDtYra
3HHlDbE1MVd9MsAAmoAAG4u+lGEwHAzTlifG2jAQAnAPXiovZd4YH/DMAb4ZEIIHx2lPpLEu8ZCX
rAxRFKCPoGFzfSyChS6ynVxan2j7od2B56Kg/vs20SIZl7exz1eqfTQGyozYag9OsBvoTNqeqas1
Az3Bvnrz2MZ2ePhtnkkGjvgBUmKx8VFA6/CHfY05hV1YezOi8MVRhoBy9A0N3g1R91RM8Qc3erfm
/MddTAIyLXcPnuYNmSrrwB8lFQe2gfCZY5BHmG0OLuQHA/jPMaxrVDlhg3cVrgCAFfhUalP3lr9D
yY96hfcmcr8DhngvIau0qfofQk4+bJ1R8Q0vrE+De0o8rDv6omcG2r0t4qjCDlHOzoMfNl99FGQx
2cpsCghJfi6H02iigDBylA4B83aSXXsT8njPJrCzrXVofRz7zDzUurpzVfDbwXu3cWoqD0+xxWgt
b0aDZ57RIJymAXmYkQ3mrRx8ZzWRV3uRzw6C3Aitf5levFwiaUKQFzeMgnsRYQGXOt2yz0X2WAAE
bagY8lzip2r0Z42yiYNoIFjH4sjyVfZQTuPzkI3k9XFmZ21wxmFiXoG3c6HYfDgaIEaQsnCxPrDd
MRFR7Ktp8NzjQADEws2wQU9QHIwq+WiCBp4uKS/CKPKbLPqS2Qz8B8vqzktg+JckZ7dnZujKqr/S
jA7PBctgtcpBJU2rGjZFjgbZ5QrJ9qgDSkkK6PYYEp1ThA0p0NNKd2Wvl8F66pJNJexnZYEQFHbx
x0uMF2tCtv/3Zw6Po8Gj2iFDP6GTNEnaQtiVT5E8K1Xc2jV5qe49WKolSAaLnae2hvQVVep4rpUd
gZMTZJalLGaRUdpPg7SOmRLeRaFThJtFng2at5NXY6WunYLSv9JA0If0RU79gb/TqlE/hK3hnbhY
JepcBIALiWOXv/8lQU+PMRcgD4nvOs4GWd+glx4GC+GtWHDyWWO3JaRM76UBkC4Iowf4M92WOMpw
J/vgJWij6KL7YGt2DY9WbUUn6BIHN23fNELZh3/8I3HfeonbBauBSc5FHDoukgESLRsgGfeLLThA
7GrYV4N1EEQ9bdAMZKdkUH9hMkQXH+B0ibzukITqqcjJpjRBZ8VZOL2wPGOcNO9szwp2KsqvlC/O
Drj/h3R4+FH1wUYSXXs/sbGY8f0s0UTj7ap4IerZH/url2E9jHwWVovFMV7m7Watd8SFgYi9KaRH
kxxsFZGnN+iW0CIQXZXqoW/9P0Jnrx4YZdY+Gkps31EOOg96UcsBmPxT11wKSfZJEri/S1l78NMw
y+bX1GSmR0QBNitjqrdJN5NpC8G/JT00xpFlii+4Ii5WKuYtgXn0ZkSIc1fRW/ZA62aIDDSsyx7p
lgn0SObYF7hC9WjtSRRzDpiPexJKUV3XrIQW5oTQ2pkjV3lyyQVn1yACiyo67+JxYD3T9BBG3IYo
CM88RloWcT2U57qifUUS3yBTmD+lAD2R1S0mVxuhlTl/828IER67aheobGezyNoYgkeEsMDvNZoK
RTg8laV+sXNEMdPq4gwU7v2xc6wdLKJuY8BW3kUY9+bpizk/Dx61iWzxxEd2++QN6scl9p2Zqssa
q/FP7ax+Okrf1pbDpZ3MY2UY9gZcudqRkukhOD3CCIFOZ2T1Ja+XfYmoFput/buRXw0/9hb4GHXI
nGTjGiAHKReaL2YeD1VanBlwmvsEATovZyQRUazGTuwu1tSLLfHYlY1jftI8xmD74xbICMJLZg+O
ZX61MBeg+vq8/JOnpWqYcpk5dEmPBafU9xFJsRtQP/wsnT9ky3z1iqrjLpu9g10ESAL7je/Vzls4
wQuNhu8mdgz/s3AUZZlOfo2ThYtLWnaczbwN0dcW9eAh2ZzmDcYPXtc1pjW0b3EuB/0oGMD1vXDP
ssZMpIowJPyhP8pJgdeRTCSbwMnBIJCnIyS9QlXIY+80uBPIQwSqGm18H5mGX8DvMQvEPDkaLgzw
goAFmpjgfqGhkFHt4JQqUHgpdYdDgpoeC8EkXucsq8/BwoVmDr9VuPBSkhf5Jo2nsE8wlZMU5E+h
wUSZeJ9u6A8YNvRdhsamKAQ8HqWIoxkm1vbJXc6KJA5GApRyLJXFWy3o/aYO+Kmfj2Rh3C1eyEAm
PTp5mj+iTX0aAvxK9J1ngtOGiy8P/TR9jyh4Yr+Yr4Po6B1xBhwd0rnM0f3lMxuriIba0sY9IUWg
jsLmxQsIr3M1wg+r+LyysxaakvQF5zB+ou+MXN4YTMR9kI5pTMo7bA1SNN18wdnLF7mGIvslGJYy
e0XiJBB/BzcFoymmkCxq7040xGJF3aGws+aAIe5d1tF2cTtKSgf+R1XdOfs8F6RqMOmFA1RexxLO
GEa5kxD5R1VZwcmfDB5s7PsYqC6+RvVi8dIp1H3QV88q79xzt5SPsEWqR1FPN6M1cXJ7P5bSt6Jo
Hrq+PBuwPLss2udpTQnrQtMplytJFcZVNL9x0AM08nBDrKau1kQcUxlgZUpr5b1JUCkBODtvEbxB
EBRtOkbQ8ZxGZUzFGPRI4mou1dh1ZJgk+kdb9SE0bN4ChERHND+c6Oy6M394IB4r2gQOOqjSYJHO
vG4bTdxbomA8hDRwHbsi8/QVm4ABFATfFRtpo4YfPLf5RVhY/TUPRk9uveP85H2YIUEfO0YxIGg8
Xx7lyv0LAmpu4fuIz3GiMI/HKlnYFINgB62NQM7oN5B0IqAaTlIj22r1fkj0sHHdq69oAcGcUe6i
EgbFlLFvSLDuDWI5Ig917yIKwaLKr5JQTQaC9Xc+5mrPQfdO2CeEnbFtdw3El5gYLURXMIMVQJON
VfL1ROa3h9qqHX28a7dahcdyMZs7M+eyGpl+ah3U9xEnU+u+mzmNLFtx3gKN+6f1l4ORl/mBe59h
U8rREBZsnoB9nKyFBrUeCciyClx/Ln5PxTQ9cHVDtsf8HAQzQh3F667Ln+YF7xQLvlXWvjg70xXH
gHFAQyIn16VEcxqwsQdc+N7Az6SI5OtbDW5Q/eNZHVsDTWw5IkEDTcGIxLLqvdnA1Gj1/Szbm5RT
hsNq+cTF98fpojcItFuJvGpnBTQHNtzNJa1VnHrDezRabzqTO3Y+sBny9r6jNWv6/n0mu2BDNGxK
aA3bmnR6YYR09HVwslhyxHaC4bl2Ex7GwUaRYD/7nngttWfAqv0N0ZysnjkbD6VnPhRrcyE6Pe4d
881a6vk8Gcsu8oZtQ1qN5yF87TPa5BTdHQNO40wk8y8rAPqT40yKYe3tqHioMd1B7/tgtq5hnO7p
nGA4B3m2m11xW+r+Y5HWfNKmeUoWb4TrYn4muSPvNH9gB3wNMz03fEe1UbjXIYcgQh8tcqvt4rvt
8eRagRNt8Sb6s30tvWA+O6BRlyJq4jDoPO4l5pt+PhMdr4xfM7iTjP/RmTi12ewrTo/sHkYPftYy
8A9eMH77wThcJlAUveto5iGpprzIXo3SynZJs8OF86eVVnTvEq+NmYESfkpvRjmwbhE2c9rVux2Y
L2XBW9FlEF5jT+As7PY6nO7Tnr1IkugW+TgOnlzwgDkjFzpnbrfREkD+2DEfWrnfRo4pzMIjoNBF
zyIMLz1zHo6XimHsLpPF2zAtN7mgVZdl+mEoGd2jwMLc4LFeJBT3qlfKGSNrKh/y1P1seilm+VS0
9hLngXhq8uwpH6j1bdPA5YjGbkJ8lZdwkyn2vhMXUyRzET6EeBUFGlKHi74aKf80fvAwJ7RwKfLr
TU9nP6Y0IFni9xhQwv/N3nksSY6k1/pd7h5jDg2Y8XIRgdCpMyvVBpYSWjikw5/+fmjOXOPMgjTu
uRnrnuruyooA3H9xzndQPRGENhdwWRCC3bdo1eKQdkM13nDSXc7ct7kCr2ZsCeOkqCrbghy5Mgoh
lO0yD72RE8CjWKgu8oQXJl1huV1nf1pS/pnNdbZQZ/i8PcUDVXlnXbUR4vOzXnL7yGLhLgVTTE4G
vV2uGAIn5apnnayjS0bYNGQXkfRH0aAOh+aYRa28wuLe7WyfcdxMPoZegkPXtRdzGGCcKOaY3YBb
IisfGWgVvt65AsFSkQpib7F+EkN58cltM3s3PXi+ugvn+k9Y1ClySluBOFhghwT7oSxSCuxjpZYH
Vnkj1ObxfmpYxA3ZHzfwPkVDreEpE8WclzMIRWLVluQXazvHX38dV8RaSiDXbHNQNkwjNh2jrx94
jj+zIPkdR3KX+RPkqUb9h8WgAbsSLTR0m1o2l3YNa0Ya2xxQugILcLtvv0TjOyBqGAebLzZoHohF
EcFwZ41TutP1/CK0aqNugjxsF/NGXXfV3CKymp8n6cZMr/17OFwto8Dum8y+p5KQu6Bk9lIs3iu4
v5RlarnTBKgdlhYaYEhEGh8cG36w08+lntJTHRKOqboGy29i7WNW7Rg9SalFa4dYybYBVw3lIcmR
eaEY5G507ZOvkO+DmwFomps3YDVvw9d9YbHxIU493qmMzalf8N7TUS1bGaLeH/r+OagId8n5gaAS
QXkd1HtnLI8VAyjIhWP8gieI0Y1JSWYEDziRM1KlnDPCPg0FjL0308Fi39lYlbK2fiVinQTLYSKU
DI3as2hme6uz7uAqHM9xi/2+M/5MPWJuB0MuflxymcKkfRjUcIuD70Out/ZfapL/1Vf9d/oqVFH/
hb6q6evswzj+dPonIfCs/melFf/u3/Mjwr95FnomwqDIXCLdhciQ+acf/u//Md2/IZiyETo5Ahqd
s2p4/pEf4f7N8slM8YWL7B1bJ8E8/d/zI5BoeeCAfP57oRA2GYb//m/kciQ/zd8lTv2//P1/ljxZ
psNP9p9FT5ZJRlqAdAvFkMDE6f5LPqtvLYQ2eTZcVagd96Bn4mxs71Ht/YG4gOmqlq8JY5+99Mb4
1JbleZnn+QHMrU3Om7uWsFxPfc80QrH2JGSzOiZFS1tS0dmP4mtIG/wDC2lS4UJsAh6eowzd/KED
obMpQ1rysErE7V+DT2joZMS5D7Niw5PZJAQQJXHLAgdaQtA8+17x1YV42pA2YQm+NYfFfYT79Ak0
FCfJUtinorzL+mJ67BsCIeK0tSKv7vZGkk7PzoB2yW1UxU68ttnmtXdKNvqic4TQOXbZK9gcaIDo
tTE5TI9eSqKqm2ccmquyPQjGk1w8/9wt3bqWAP0DvKFeivqCpGO5xRjyowoiogIF2KMzE8ArgNn5
Hd3+dhjJiXRlHZ+cKupYtn64QGeaInnR7Ty9pBVupNijkSl+uwnKjCZxNXAoCgPNCVklCImAQldB
hSBoSUhsy9GjjARolnAI8fZXjPbvMohnhUrEn0qcXIPkixIC9tGwuS+DxrkrGHDinRkPAQbObWal
ybbSxbK3iOLlI0m2dBPeLu+zPw6/9cYIwqcq7OH44m6LPPPea9A0VSIELBhIgiL1cHLohPHIFJHV
FN9NFs874RclJDOq4XmBuldOMQwJYqVxWxZJpiJjnWLUfhmjC13uCz9P0WlhqI9rYAao3SnxWrBO
eRowflu5FFXQ92crmS8W+jHEaPGm6r/Q3iE7h3fBonGctjSOOQp8cOBetRR7vkb6VN07uxKPJD1I
jjaplcWf3Hww5USYa9sxb1iyqJqY8MhZPBkK4H6StOHO13Ub1XjRd9PUkE2JrTppimOvWusWuCjS
YZc71sY/GfRoRdpVZ235THFpLeO9bZf5kXyGYmO02cIux+1PKZgYOwdk3VCLM371UTPkTH2mEAW5
TKW+TR1Zbvvht1Ytlb+BVKIhpHpjj8rc9UFbX+VIwq4a3Av7eqJVN8ciuDNjtePFHs+eR08fC65a
H4OR39Qf7JngPSHyuqSsmyhSWmKS0vlmT3K1c/JSdqhh3zNbGRkdjCwTtlhgcEG2sr8EVX/tA1Bp
pc1SE2lek4wf6YIzLSgY3PkTqmt6MA0tow4ZRhstdjLJ1p2/KW4rHJ9a4Ahr12gVJeencpiN/TBb
LymYv1OnsT+yXfWYLABgsZX7J6ikiMpeBYc5FQFExrA4BaZ+CZPlw5mAORpgOzZodt7BVnPa9DdL
4p8WWfxQwAxRlZYejl8VTVJ+unGXXNR8Vw9C3zEBZKVu71oX+47f4kXLO6dijpDfQxjPP0CtnDUB
FHu7ku3JFQGTU/vU9m377Iy+R++yUi1Ktzkin7tbEiV2MVToYK6vKqtZRfO+cR+U9VtnI2TwY/3t
VvrBCevq06zLHw/Ztz1l8oGslB6Bf/3spnVzNkhsBm6OhKqsASYIK9lmdfUe2Cw4yqgI9GObgiBY
xvbapfqrvSnGyY0ns6ATgsFQ9/uA1dJGjys2in6Es7umOfOvEDNB7ohtP1qMwd6WEPEpeoBRrIp4
RdnvxdC6pN3fQ/Qodlln4hy3n9ljLfvMBbyAHwz4wtycyle7M+TZIwxvQx/FNhkV+mb8VSMbrg4g
HdK99UzIAWRAugBQMejvWZJRNkf81+gJUKwxxn4ufB+AA98yFigx7Yvhivr4uqnC4bgEEwbhHBOP
kTAT6NBPyOy+S5xwh+ETUMZ4xCP2u8T0y24WiVjXR/rLY9UVx6ILvh2VZVESD6/WDO/b9B7z0Hxo
xxs9m2ITd3WUehACFjTnGAd5OrrswYOq1c7O0WoBDcqabVvX4Jx20+5J2IpUC/JMUAlCbmWMCK1o
no+pyRgN0QljsIYwe2Yn6K3GLnwVNYJTJk0xnIGInEyAjRKnkz1SqvrpW7yEUIYtWhSmFOyr4NGm
fNum+RGkLZ6X1caOKA/ZRnyoBbV5UHk3eU+HW432MRyyB/yvij7HXjgGi/2JF7Tdlzo7G0KwcujK
Y4lZF/dQHhkJj688JIrD2HxxRpDBdQcQ36Ac7LGwIby91I4kBkYO5Afb1VffoQllRexuRJUm+zGk
eRJtSiYtyhNkq5TBI4KVuTABNdDsQGWVd1PL+KmECVqp+TOdCSNUCnwHRrm7lsLigp70bnYgIUHB
ieDA6lOS658UUqgSxTfQTeDuJYM2jf9wqtDYVK56aQ17T/75Y+4a8JmDCokkKgaFG6e0RgRj8Ajr
uo+KIf7wtbx2g5ihMEjMnWfENw4QmI1noD1ivPpiOP5JCXc4l29B5nx7CBKuNUo0lkN4eyHzW0X/
lv8Vceu7M9RSbrxMtveTICLEhG0G+FdoBgjdSXXoKV0PjW+FuWTTej6gDRRogEdXTkF/NryBCmk6
x+CBYWzow1xlO+K1S7OqztAt6TGWL8vtXsdQkzfjj8tJxsaPcNK7WNlXucT+1QcWRYh1boyyOpm8
rZEphv5q3uUd/vRQeXjWYkg/LbN7kr+e6R/3Xd/Rs5H6vGvKnCVVPRyLJSPYXgNQ0GJeMWMa+3kT
X+W5LagV+JkaWSO1ls98EuhfyH0qZuerHmeW0Xb5XM9Be7SR5m2sykW2uDRFVLr2D0kB3KmC/nus
l6MS84cpguMUAhnsBljvkmAr1pWPnZBn35sx1to4jIhDY/FbvxJCcWeL9iaW6EywyT4DT2WumAr9
KOtVNjK+Vv0AccZEnznGDbhQnulNPNTA95DJRmpq0bsOxR/YN2Sat2jwAzaqeF9+QcJZm77OJxK2
Esgx25iVEmyEvjiQ7EpPmbUY/5flYLgr6GlY5zg4SvOAQ2moXACuyjpkxIJ0Lpl7+Tic59G+TB1M
Y3SE9ca17BNlFTKJmSTldVEp+uZdoHNdUpHvpdn9rFLIvSd+ZtSf7GRQS3eFbZ0rms52NYfNmlU7
N2C3j6HWl+s/HUKFDZfe2CPhc3T1FlOQQe7eylhISASgyy1FArhJtERF1iNyaIamcQ02S7XsohgF
fbpO8emnqXUjK/lu6+Boh+oaC9p3MaFnqAsQl9jMEA2qp47Xzm2NT+m6D3035Zu89p6CVJX70TTh
5rkZ0wMxfMdT8404lJGcyQHY9fKPI6vuvGiTUs/GZL1xh9fCcbNDQzJREKgX184f46te1NMRhfet
oa3fIhDBwfCBbqHWZDp7H3gCGkMpkMbEN14XdwdE6Y3y2e3ERFYaQRR2ATSvqTwJBSnEsdzrep6c
61E5YCfzO9RK2NGZtXnpNaJQlhxL9RkmfrCbtNox3/wdhyjp4W6RONBojzkoBVLJWGvbsFCmo3Dv
OgZXNgV3OgcLOqYEamAA89LQ93XhoRAw9l6hd4pTlCn5wsAUna7MzXegnE7GcscfJAau5D7BzsZk
BlvxcO/2zHXs8Kuc+l0p9Sch5rdSGCdABjdZjVx3ho4ducD/4p7Jp72Sq3X4qVN2eJN7TjpSA+Bd
Y6so0uei1/eG1NcsQVJ2GUa2x7QvmP7DxsVkDrr/NqGsbLhbmJ2NE/M8ryITQSzzfsn1H5TF1/Ao
+PPHbG/qg920zYa9COavhhfKJ2opiD8SfrwUH15Obe/oydz4Gb+YZfZhyp5IVvf3cxifCIVbH7SY
kbh+n2LaJll/YH34BGHy5DvMH5jsbKiFMo72lC+zEu+ckvdLIwNmigw+DDZLQ+y5JzEE76PfZ2cR
v9e5rS7lgKl7mlhGYqz+dBeGQhzc1O9x5KKqoEoMSadxGEXNQOjJsAFqwFU6OekI+y7/HbS6gsI4
H5biMCMnxvuwaivy7EFwz+/yGM+eDwWNbvlkwLOLXIa4c8DWvWO3xB+82Spz+SjNNRur0o/OVFzM
AnZC1fYRmAEYP11O9DaDuxaVPklCRG7lCxdoYpMc0ngs88c/c4XMJQCJX6EyALLue7v4CZfvTZv1
5oVw3Wab57eJ4hbN/eBBTf2hshnjZe1N7XNGER/UzNWjzb0ZLBVJrB2PAefEzbwwHuuaGmYH4VOc
oO5NDHoPLSUE2tHmaLOnvGRCq5+Lor9Ll+HTViyH9OQ/NTqVl8QK/0DVK2DHAjWWMXuh1uAPPtAS
i7A69HHmYeYZ1R6BaJNLshEWhsdzwIaZ4/Bm8VkaB/OLLjz9SCQwRnCgTwvYXWLTo04tODkRaM89
7ntpYATqbfeAO5MMp57xq+kEGQZYXIpzR96Yj48jmkIUTHh6fyC/OM9ItOtzpXNunutOG2qdgs4M
1VYc/1/Fa0eiBps1sna6+wzgcAbr7qiT+UBqjnsQPu/5EJiXoSYcHWtIt7EW95fdTjoON4SjICay
IYRyzUTtUg57fMRwlMcoJ1gtqE0iD5vhulKALGt3PC0iq46twFq+0G2B6MdA9McZcCLrIoDCjMYO
3ItxxZ4g2Vgsg7dr7sCQ48jQkvX4SD26SnUK4o7s5C2GVIuqyz8qDcYUa903uya8uiKMcoOrtYZr
xm4rQ1rOgFKY6puY+Zc5oDsB71pEtQ/6mXca+leqP+2OC2ikPt7OjvNuLWG1Txnb0EPXd7g2V4A3
WQlB2L4aKOFHSbtVjqe8teD8BB4qTkr/fYfrsga0w26WHVRn7dcjPyy6YymKaBjYEjpm/RsnWIr5
8vbuRCZoXu0AyEl6O5zelbH8NijMpAdxuGzmQ1LEDdaupNsGVv7u5/Z6z7UfkKWBSsFYCJf2BGl2
4uAF5Mk27GRK9tmtHB1CMExUIlZ6nVbDjt32kvNgpo3/Xjt+t22cvnmaPdaKk0VT0lTwzFTZZDsf
VTtXVE9KBMg5TYqVmGmF+KnJ4CtwDxXN+lcO+KCgXi4j/QpX7LjJ1CXUq+h8peiXfvg4cXBZBWgu
BPFsg7prn7tnI8mtEZ19b1Z0z1IhWxl9eCOItpFRwdYoE8HK86kuWPpJhRJex/LVU0wqhlWMwYqW
PbsT3yjdfo8ehI5pBuRRI7Xzsv6KTwGplHGFfo77SWXcs/6TN49IBwmp203iKyZHYdPw79SYA0DS
FV8So8iBppgKuWMrloN8nIwXFs040orl2jc5ZPuwPLeuep7A7YRljhjegoytDPtl7O6nNd2Nky6N
+lrxhAc8YQt6Po7vV37mfO1VECiSILcZhvgqiP3mpBcvaospxxcf7BtjgQfB1mev1aci6RH9KvVp
TfZ7B8ABc/TWywBWZqpAjuOjlgeNxR2JJEkOVnI7TV+exxyinnjeEj3tCdK0MB6thV367sdqYJox
k+HQentLENIxqF8HiTnWZio6W6QHtJ1PCWrGI56/glRQbQyHdMYbONgIn33XPQ9sIHe9CTmrkvdt
J8Qldn3GWgG+46QmeX3GdjPGhXPG3X3Wtol8ltHbxIfMtcbXaKLWCVkK79tWJ6fEC0AdNSxkqNjb
6ArvI2TqpEFTvoa/mIgLIB0RAadTdxcQzobAs+Ny8PW+UfVvoL/EZKkd2dzFQxJOO8f9koacD0NO
E+BhOtwMCJsiHyBgMcVPgd2BPoyzNztNH6oQYatHTM8pr9jqKvbjmUYCMcg23tr+Pu5iamM+B7i6
OXkEmBtj4krKkFHL6tRiULrhJ8LvT/GYWPDIFWiLzio/ULljNG+7kzBoQzG0IjlNM/bsZfixmDxL
VvlsLi6ACo1iYuanzM3whRaM4rsiaW9dWIw2FyCjKisVXSSKvo0Ko7wqsCj4sbQ2YjKeTQuCjWHC
4upR9drL1Rym39L0ppt6/BlnkpNaL3+0h7hik29hVGDzls34CMuGr2PguEQl/ph7tyXh4xFolGVL
NeK6sCnmtIrSdP5IYJDIgR7CzoI/+DpIgtCYflKnfBUzf+K6aj96aJSmOz0GU89uPzwjBJngLbFE
rwTDRhd3fz118W4sH4DTOjvd4oonbOWmQmK7N/y/hBZ3geyG/eTVb1nif2cIqjMNfVwNCH4yhKg1
boqNP1UeHUV/y+SX7mnuxaamylpWNV88eDbTGuj24whgjy9oqWpQtmL+9bhDQpooL6lgfHuHxWeo
6EyIEPxgHRnymyUpofV+Ve8NnpAosNkvDoTx2DUXLxcwOLMueSqX5DXg6cFSu7wP0n7hueUDqVYq
lmY16SiGb4t5rmMUm2PYv44UdT7TpS1cIOyq9YcCpxyRZrUBovMmknTmbFMrb0y82/FzgbSo08kL
6hCK4Qc6UJJeRvrMHlNBDUPZpq7GslfeYhJhZC64cJeQNdaAKiOjAAqWnvxBzzXhtJLyS2/10cMO
BO3ALGSk29NyQvDpvjZJ/YKSnhuCgjLIUzhFif1mGRQflNPsmqflrZPGDSyS28aSEUZP4hOCG1oc
Fl/rcxoOyFuJ7NhMgjKshdDUhL9EOuFSGcxx51fjaXYydALo9XIDiO6S2klEtN7V2CYED1ruF1wV
ZPOktbgLUClErcXWEu5XVjwJS6yaDAoGhQyqtWhR4tqwUA6xlU7m81//k3sNfiZef1hBzKGz7Kdc
JzDSKmCU9DGqwhej5T+cr9gUxfQn8Rl7OjNYlxEt08bifFTQ3Cd0ZRWiyQi3XozhtmEgRWavCtGO
DA3QLbCUlZwvYeYDZOCsj6raevUX+3EYahT/aBg8WA6bZgxDLB0vi2uUh9nDtzHbUCNC/+I29lcx
WAp1TRtwOLYXyX2+Acn8lPnzY7ww8KkcPItTchbORA8nYIxINqtwU35FLu+YRvJnmKhtUUJyb1FL
1IH6Up3PCJooziTHioBG91MCwAFk6RZR7N6GhQsMCEgmdq3wLp3yxwzhU0S3T+RwcWcXyT2e5AN7
pRY+cgI5LuRh3BIpR/Zh1YxROEQS3hsfPkvNlRoJDwvzbLBHTYAEBkz0NrGYGQ9TfA5qA0mdzLD+
BYaIGM3LDIMzhJVgg9IR8ZI3CYxvrX8cvPDeIlICPYLm/TGN5zDkLdecZtrny2ph0GxNgQ8u6a6I
QyAZTVPCV5ocD79/1rl6SIz2O8vDbgtTk/QF9lYt2lqMJNmjV6ePqE/IzyoeycqyNjMkcEgyB39y
fsYG6m3Bm1000KOqCr6VtdwYKKk2Tjd9Y5zfDVje4Ep1H6n9Yigh18bzw/OqC3LdF7NHssuw5wN9
rrUxLIQHAZXrfCwUum/GgT8tIkurNcCR0OugLkWdB5mlSsKMxEMIaAVOUFyFeyzjWLfn+i0HZgU9
S/yuowOHgekmv0/cVUTHGmFrBPSjsXvAw/QhqhyfwFA8xFJF0i3eemqnOmeL4doVqeRUyKxRfNz+
HDn1EHyrqmnviP7AmBLnX7HGu07LxomufppGMblsh4+4ZMGHBZDKDmt15Yx7r+dDg0+V7BLbuTHl
8OTGD4IqZrMMPKkDkxEYqeNmyqbfavUvoThiieiBsU/Z9LREpTP2T3e9x68lC45ZEy5Mk73LVZqK
cGXDNczIXBK3UcVvSxjmW18GJZDPpI6a2zJEp5USYQHKBis4HjEEE8FnUOqjQ7rHtuXeQE5NlBFa
moYcNnLBgLrFvVvsdcImSBTEaS/6QpYmECvbffDK+I5inDSwsLzS3TtIeGerCLbxZvyaWYZyZgD5
HPmqu5gtjC1tfws2ykwBYwO/e3yegzVJxEAhN5Ogu3H8e+Fwy1k9kJZOuwcP0Q6FRbWAMm4eDZF/
JGlyGwC4BnXDPWnmaKQ7P7nOzK3p1H8aaHIkzFW/lc1fpC2/auW04aK8dhO+jLHlS1umGfzt9DOE
60sxc6GK3Lj2h/xj8O74atF6DYTBGl2B68ImqtAoX1iF3/3H+0OGWETvIZFqbjpZf5d4K1k7zeQr
+fYfpbijplghzzH34MsRoveURX1xn4e/XZL9FIsLITS17mzYTAsWSGP0H8mdfWsqMgmpt+B21eOJ
2mJcBxIBfH8U9Q3YhxbMakjdM6R8ymHNKCNZm2Tjo8mTWyTzHVitkgNqJRzlOMO5uUbKK+sm87zb
Hl1wkfPRLiUMKp5CDrD1y2ITiiatfROt8bqYjg36bIIrvRrWEDFTaCMZnqFxaaM7E1p7SWVCMkW7
PtcBtlCRGtczznahw7eMMDOMggGiqC4j9dW+mdHbTWUpuIjtYkcoYZROBpdPSJBTzeUftstF5oLZ
k/uoccjsjJblWsn3birxPjd9TklsK5y0PA2mVCeWBaR/OG8Q4ll6BRNWMBq4uU2jRvNnI2ZvjQCv
Hip3mZjBUmz6T3E6XIaeN6kZhmBXGOJDKAAaAs/yPi75nHHfI1NuHtOeEPecE6uVXEa1GZ9HkXwM
Jf8Pz3Cp7U+aZpr5FUzn4e1Rg8fkir/IPPfLioEW5D0nPKR2C5FT+FPOTxPinr9eV7bW5OT4NZ6H
vnoMWaF6AFUaz70fUnTThV+keySYRxb0xl4L7C0Tk3MmUPilQmxcPSswIFPY39f0HafZGzNGkHjh
pUevc9CoymnGfZDDuL72PTSnOG2KU/jmQm7ZZnb6IjXp83Rn226eUFmF5X1L/PUy3jU1pzzc3z9V
rO4BPn6LIn7MBnkXWI2gC2K90fDDZz16RqSoOyyjydbxaZELI/nwbNhPTWZ+mU1mbDXmqRypow8Y
e4MUG9wsmlblQOdLAufZw7O5cb2k2IUCEPzQkxUq4+lrVN5WsHfY18HyoiZ6a2Txkh0atyTdVG4f
8jm7j4cQwNi8tzofrLwj0IjmTz6KoQw0gAXwnUnFUU/5LcLzh4EALaRgaNWImlriuz6kxrawZSmq
28jNbq2JkXzlpBc9hddZF175U3yr2+BSd1yHhSIgCdR9Zr21Qc0oBSdMUVsX7rBdVzk/Zej6m1YM
89Z8KwODOW6K0Wgx38ZMYwAKnwNJVaeZ/Yge7Z218BanNI1+/RDAej+4hXc00doCoYKw4NIz11ZL
w1hmGiMiVtBlM+A62IfVhG25t28YXX127KUix80fNSJyVKSMJEbtv5sTntX21oTQSr/APtQYOIyI
Bpdny7TlwSsxdObD2ySeZ/p7vNQtknteRkd7H3Y7HevQWPhAyzs1W945xS6DmkXxdlKp5Ra+PhPw
lWladyYiZNTAW5fHlPeAat/XZwNWzHZMgXP4vDIzrsljh4SMgeWw9ST1NDE+j+ytX7uEiIwSScnR
Qx+MjuDKMJqrvkLDlvdLwhKo2qYjt/565uKg4/DNvKcW7UKTEsA54HiPknB+7Tqo5llB79jLTwIA
O9LCAIX7IWA88k52Q8UuHgQqHYYN3lSTLdtYf0QAlzhsBA15MKXRYO5lv8zbzD2WNieeTCHuOh1g
7kmLW2SsJICv681UPeRJe241QzO5ONs6Ee/1mFKN1UAxa7k6X6k5ncb46PXIyQozBMkEvw6jnwA3
depD5yXPmeDbBpYXhf+TnLA3npU/WdmDlifUby/oH5wQsa4jCeFZHNR880itjhEeH7GHI16RZYWv
sagIyfVtPAcwbwgQ5nWsA94AQ8K9KUpa/BI/4/SbzWu5S2wmkyQczjEypjqHaYm/klFgq4+Lz2Fo
Qxr2ZkLfct/xQSmveXcdCh71jALYjFKRcWIP1f/q7n7qIRuW/053hw7uv9Dd0Uc1XTf22T8L7viX
/kNwZ1t/830BjMy3wGJZ9B//ENxZ9t/M1cMfOp7v+7Zj8yv/gJt5/BKabkHWgCtsRqr/X3AH98yC
QxYCIkMkh0DO/p8I7vDO/ytlzEFMGrhWGLLut028Yv9MGZMh3vyM3yeiLLAqxSr3EU2Af80W6jbA
4rtBuk3e7MqNT4z63i+tL01ED45SzY6BHGRKRcJUppDgArOzLqWW2zhL32O7Y5LsqmHfYjUL1KPR
BTR/s3EMAuNxwBZbLp7LUv3B4tXGebigpUJOHBOgCXCaO7p3zI12jU8cw8MuqT+t0TwrQkjqhjlc
uMR+5MHd2ArlP/Z6sHaywQUztxlrBQsiaNhCH1zl7UaOPg/DAfFVbE0N8Lecef2LFebpHukxLB7/
uQl8WqNqID9M8uZ1y4J/QDi3dvJeA9mJh2TttqZvea8dVrB934BszqxjA5yF4Mv4MERrRjCBjvt+
DXMkQO1buvmfpevv5vpz9ka8dTbCehchlUswXDo3WPxcphD44Bjynu2ZG6cHz7gdZ/uI5Z7NxyoX
t9TZdpgaTNXz4HkooHr7qpGEhxAan6SCIXthw1ueNXAvblQnX84ES+PM1l+FhxwgDH6ymNSuSYJX
Y3q2mSLE5TCZ4uQ0t0Bt+EbKMv51apZN1O05noDsTDoQzlZ/fneCC5pQsTOm5xrs3KswCIbBeMOw
a9r0S7Ubm/nXVG61VWN327T9XRd46HSsO4JJ2Uoz2d6FRnfViB3ycXmQaQuFFVpYL1t1ea4mJqk1
LFegTrQ8vvFEmBPNMiW/xeUwuthKZuY57PRfYq99UGt8ng+N1xGg94NePdFXHvPMY1/IPwhlyX5S
Hatau79CWLYTo/uRxsV4dDp5zhZmQWM3XcKAXTorg3Utadyxw2l2oScyYB30fMmWFSTbUZtJARmI
13Hc3yFjuLHxUR/UbaPhnxodch+V0fqBFgoOPdFgbYx7WLCZjTP9aQTJbbUIwCKzS+hnU322LsYp
N72rZ5QHgCwR8mDcjWoX8LzqcF1wll+plN/dMgcWi8mZVgWib9WEW3j0XI1kPvY28W+zQaWRjM9B
XAsy93jvMK692XHwavK0HTIpsFSAxQ1MViJizULLcV2dliX/Vl0C04VAhy4gMQEA9ZOZDuEmyGyD
5yWA18xuFIQZbr/ZDXfp5CjGZlDiMHKyxwJilNOE3vfpcDQwYG2tYCZYYHk2XaymXaYceD1rigSr
Moe3vrRivevXyxtIlY5mkX1Jd0j37pj13LTC2huL97VMRXAJQ21dvHdMM87VhDr1jB5qF5sT6oLe
zjaWNqCZLyJizGrfiubc5C34dstcQNMxghK+pAjeD17W3HXd0jDPnPOoYUVgwyC40mZ9P60QK+C3
6yydHewwo5oHbnvvzJJVGsdAajTIKRb7SXjLDAOCETvz+EdCLnvPJlUPxDeMvYtnEPPosvhuf4s+
iW9Zr12pPPduaME3lXZeKOjFburHi2EsyaVhEb3oZX7y6uDPMkiYFo37mWntnslV29mOAXXPml9b
YAEX8ovdC0d+H/mBk1MMzsZlsMfgyAMLiCsfruQcqvOSm5E70F0XtkMOyFjSF9EURy4x0WQh3rdh
S27RZFa3YSf3jCPyg1WhBM6TLqoBOm1oOcDM619XmvrUIioDoZpGWDxG3OSEYyLocxuZ78qB1Bgj
RQCDdFmysype5Pro1pl8Zln+gUQVsNma0EkUtRfM41U8YaQ0faLxOj0eiZvYYRgkTNulLC/y4UCa
31Pq7HsKRch71VUz3ruxAua/HWy4alUe/8whk8WphB/LsG3tj2DMM2fem/wT0eC3N7gX/GOTBJd+
cdvIU+xRQhN0Ehnqr0HIeofYnPhAbJ2XXNgkoqYz5d7szn7IyV26TAGp4wlwTclAI3uTyN+XOe84
ACsCCsh92c7JqVFkp7FKdnZpp0+204BIZlS8meaxJx0SjorVvWe5pJdNbOiFwfiiG/WySKffjS7I
PxzR2xF5lLLQc1kmMBfRE4M3LN2LmFs+g1DuJVgU/Lso2hpO2Na0nwHpET8xUHAHqXvN5XcD2a59
WMpP3MrU2X453wSW+TBnBmCAfYruBYFcBU266jb2Z+vbyaHXLuLVXPIzGISaJdIaT/7YHJH838ox
9u5C0/smqmOylX8K+KrJ0quuqzikFMYw5wAHieDdbwqgNmxrrPa2yigDMlk8y54dQxLSfpEoeeyb
GS3YwqzN/Zyssdj+P47OoztOJIyiv4hzyGGrbprOUreyNhxJtslQpALq189lFrOYGcu2WlD1hffu
i3k3aiWXU5Dzb1VEK8JKU9YfpTd7O5h4px6lTegEhK2jI3uwFa0FQH6UrFVxIdbCixyneRo9Meyb
2Nr2ub/gETU4AZclnHtn/iEPJS+HnyLo3FV5RzpuXT1XzCEjiuGoZajH1etiiPaJHFJ9j1/XTM5C
duLQfGk8AKfJkCR1ldUjslXQJaa+n5vF3IyBvBF9AqoAP64XkIuXoJ/d2kv6O0nCvQxyqFzfwQBV
jkdLCDOSaEJNkr4ithMQ7ARZMWK+cb+Rf4hJOKxHBuKBjtWyl8UQIjndJH0KNMHVccK2UCgMbmGm
HeeeeZferou5oj3MxvRXrLsAYlmGF9Va92n9hsDLVFGSdDMq0f5RzxzjUntO+8DW4yOHq9ngkCu5
UtA5sLRDPfKPJTU6ivJLQvqQGXeyR9Aw8mOgtdhVL5VLZBtZ6EfboN81kZaGOL+RbVv4rloz/vU1
lLjl6MkTuA6AIVOT7Go28EZi/uG8++xincy1qoE+x4CCLn1rEjmwjeN239blG8BK+9C2rThB4zka
YhqvrDgGdEH43PXBWjNwchvyVv9hYG0/N1lBTgArLWjwd2KD5Ha2VHtI9SQyMMA++TMchEBVMZ9C
bpHtZpqbdp745b0gL6I2B1jaFf7YEYdBsUpXyY/eiOw6Sct8ADXHPFzTH2MTQe7AyoAsYnUYmWst
xdzynI9VSOy64Y5PhSqSfd0HW0NS2FXr/x5t899coG0AfL8f836nAUo42B5mW9RiMybRtiUmAfUR
5P3+aGjBmqfmUjco9Bst5Ezij+hYUWI5ywt2TThM3rJKEDdLNi7c9+Y/qGdIxRRRWLZ+q+cAmoVf
JVzHutoWsvgerRmqY67DtAfrw/hKyNCb2aH7SffgwRfdy2oqQsWOjPPIOszisaQvf6Q4A8VdAHHT
WawjQDnPMCLh6PTnINHDlsR6XpD8ApMC2UOZpU/szBhBM2zM7BRECHlrPkZAnId6Gc2d7RGBiw61
TYHo6SO8DqSQodMuXJBy+O0TrJglaZKZjqc4BzexMdo+ZxBOEoU2MJB3OJrQVKAzUIuEsfqycM+D
I9gz3Cl2Vk0xOHczI2t28u56w5Sz/W/lUk5FfYaB8hg0ID1kce1jjOWjTZpvx4aFJQSuRV7xAx4T
Zv+eA4mr8vhxffj5hXwE2Dn6xI84JbETtvI2wO5cskwsWUZzJbAIXhMIuvigOUxDx/lbxTNBypm2
V6ZnhXXAN2BjKkFq91UaGQbaF5skrq3IIV/4o3NzhREKH5iRrzAMDdlymzwCsZh69zCGjghR7sky
LLs+dcAyjEREV9n00zUCJKdZ4kEeCCqH1B/mLnRPvZ6JpYOz2niVgabd7yB8Dh8dannoCaAup9zb
BA1AeBX7jBYCRD+92Kezf9AylM/mMga7KXWDSxHVMolxNYgZr2n7VNfkFxo9YwwMKgNidALoQT+D
bUC4MyTGQrQedWjmU3iB+7pgcwi1vsx3w8z0AeFq1BSDBJ2iZecKUbSWOnBtU8ShcGe4kU0cjCor
2fLXjyPbg50uUdCoDk0m5uxIJAjzO7NP1pwIjPkCMzwiWd1agq2OrActWbZs4gr0oD+fMUr6G8sB
g90BnrskMFIh3u4WC2MisESeDq/96mLUJ+xu4g1pOVdTasRsmdD6sFLwYHlgaP0liQqj+nWYfc0V
umBmk004RlbZM7oiWgyZyrJlImdsJSaqh8TWnjOneY+TYgz1AG6AIlwjJzRtwTjBsYsqjzjU0Bpo
w3LZRiSGvlaOXu8Sf7Ie/NkCV0xfsFWg/ba0Y8WaqUcoNJkbtV0kEbwXqj90ZB6D7Fa1012pYGM6
hPUNBDlu8m6GtBAM753vM+120++xs6hJeByrutUIZUZCMRepHQ7+8LIC4g5B/eR2fYM12yWRm11I
aZL5Wb04NB2MDR1qTze4wiS7CZdFeYp8+0Fq8rrGGxKCG1b09Kzs25e85L2vq6MzJ+9m12Sbwne9
kKFxWCbpjD4MP1ihl4+kx7WUT1vfVGM0+BS3VoAfqferPVb8iCg09AdV9hqIlJ842ujJ9P5oGM8o
L5HlGQj/rLL49OSwJXXsOZXLxxCvedbistRip5kEVPg6B6d6sYP4zc8R/4HDuvt6QHen8fBI64iB
VnD1MrqO6ytL3ofE/V9b1773iYXX2dMiAANRPxpYYJcmDjsWxJixHVKWvGJ8znzH20h90rfLmAbs
e/MEgRv9VwZRzUrtLcdSjAQrCH3uwry0jqWfpLynngFEWlPbEo9L6i8frKeJreiJVghKItETP1xm
sghJJnUW+w0V3ZvrscXWJksdKRgPzYiwp/V1CFUghkQTIPDPm+8hZ25b1rO7DSwsbRVQ6VwjDKLi
SjHmV6EWizkiSWmdrN5dv7hz7HxM8ky6Ll4s7HseHQbfXRbsdekdG7/65RWi4UJfyqgAkQEF/f7/
X93kRHLHA49qpo8jQ02EL+zAxQXxSrAtPbIMe2iL0Pzsgua8Zo1biPAgx6BaiZ/tZtaJocByR2OI
wM6YUxqTbObsmMAnBMoPEMS/2DoNeep7WC/inliHDn2PrK5xpjHiLO0PHXrxoWr6PwZwqocqZwjU
T2I/1V266wcSrNAcPHOwRI60nShDm1iAUbj1YiiivmMuFTDS/l+5x10gr3/NSl6LZFqeGJYXJTtC
xy/CekrmswHQl+2DJMiahYiBSMDqsX1Jvk1PgyWY24+6SzuYlphGRCI7vt6+6UEdYUokrWas/ng2
hCwjy44NyphBY82Vkm4KaLdGItPempYkyjQYbhCK6lCvihv8qafAL5rQhK34wOaU6TTRptNo4H4S
HGJaSEBAuU/aZVszh4fKawFB0q1PQcTWXqNy2+mEQT6MZvBXuFiplAGdep4JJl06aRwD+SeDR3BV
GoDqgj11bl96yQ2IteUrJhCLr0nO5VhfCuKKZjMjgqjJXyo6vIcpoXla0gtE/mvsmK8IItiKFMEr
HgYI7krnhBkphKijR7ErGNmA4OdM0XOPxBAzv+QYr8oK15jOqnlnTwu6gtOQGxyOC9x6lvkvSW38
k/gb4oFiCRQhheSpo6dXo/zk7ahCZbfHif9RVChXys6pMGthOO+/WUMxjSpaEFeD+1gUJzFjL5UQ
87rce/PNbt/hVEwNC6Hh8khruHV0I0yXmVUwyJcmVpgCZb0pTUk/YYeNI29WHBMOl2MaK/yDnaKy
7yzOI7v0mYz5MH7qQ6MLEi6H0GmAVXbIdxq/ICsGZF5/z1FyoP7j4VTdVqb1edEOYEMw0jKvm9Ea
J1PZAZADMmL6zb4hIkJlpDNU4ugzeNx7Rf/ek1hIEBI2gaReKVvJ6G2qgBQ/bPuYktDQL4AtIlNn
XUQbvaY7rpeNARCjb/wbDWx6tW1GKPY04CxtkicfSNBVN71TOVbl46R1t1IM4eIa7kXFyHRNKuiT
6wCpNYU6GR1tD5qAZLpYGaqDdoS+R2iAgcAEjhay2gzfHXKQIMVFHfAoVzIaxgBpYoy40Vnhn0AA
fkYsA7vZ51IqPRNWWTU/wwUA7avUFsuCvTUIWkWggeexs+dw6rGIDjlL0lFY8lgty2Oe4+oxs8rb
wO5rLgxs2T8aoHgDwgfRPU/fXhs/SRKDdz3DXUbCFdxXILdVQW3i9e532tbyXA4nmFmkbr4JsQJ7
3PlxGgElBAhBeBxktc1dkzZl8eNj6b0x3pYX00k/UPci/TG1G8YQ0hbt6sngWuTviQuP2fQOKhCq
ZhsbksW8pBhpbxflIm7pV6ghTwTboouv4xNRzalegjcmyph65JpJRSgAH256yEzj0rh6zzPXbR3u
wQfLExmyfRRyZX8lENyDxREf+ZjcdRm4USOICK9LWmxUsP+5u785kYNjsKh9JvXxwUTeGCpuCTSK
XFdmD3UjtadT2SIHzpHfE6VrxdsaZRT2336PbpMRYeISVz4rb9exsV05Y5Lruadu5nG6ItA/peDg
OKCpz9ACfDeyOif8dbY8Ys98MW5BO6HDmBYAvLaDwUmbHUyb4B+rQX1pfXXVu+q5Zb140RDWVEmX
bpyA0HWV23eZSqbAgUSxX0Vd4QQ7XbUu86R2BAFSnTxP9FfHrl7a4VXXUbHongaeT8v2GYHlW80y
93UVnxYiabZGhsohRlxWiIZYeuIjQ1V8L3LA0p3hFMla8PQmN/ADIcw7X0FKVkay4xvqL7pOgW0y
6UXaO2Ou88aJ4Wu3kVaA38MenFCZR0szFnxxBm4P5pBuPB8dqQBPKuxRKV3bxp2QwmSxj9ccJxn8
FCzZ82Eq+/EpbqBzLwNxD3XzhGUNTx9WEhC+DptVZKxNNkYjdgEAIisjyWJY1mdsP5QT38xZv7W3
zh6ng8asEE82q2+9VluFNw4mQXIUmvEHycqLT09cTtY/jWKnitV0cWzzy/TWzAbWjLEMyEKgaZUt
P30okRf8KPK4dPOPNrf3HI0zRkKNopTkwwiq+X0Z2G4OnZFtkCwFu978AICG22VGsoWGNA0rElm2
HSkOWFmLnq39i1njvNetp4Qs82NjmYcaDM8mnZmwdQsYvGxQl9KA7JxBNKxkDS4nfzF9Uz88OQtl
MG3WY9pl97IiGLZEBIZK9mrQ9G6E8D4qIf8hLTOg5pTtlmE6lxjTAXvJerDWkGprrTQ5iHK8lHJg
dJal2R4EfwI8TdE9Kj09duB5thOypZAuGnYzuZ1N2b/OnoHijP4W89Olm8Y7EQjmziwcwkDQsqJU
cDedvdhrp6fDHCqNnWm+d3Nx6yQKREu4R79sMEhPlGOCYSP3Hn67wD+Cscn21v+R6RA43cRhgjS1
nM9q2Ki6iyjlJEffYO9BYzFRpbpY/PresaRxJhPmZMBaSPQte/bqLy6lk7RBZpswKHAghyqlcjMt
W26nQlESOv4HQygawP9TSn1oovCIWXehak1x9Ld8u/22HRY3dAqACiOaS7/SDvw5dm2hIA+OHey/
B1vnXKBRrPfkpXb7dsq/EqOUJ+mJo0tBw50Y/ObgmPbUPBdZDSKq3CajHxFUfyVPeplNV4FZgqEw
8uFAuGmIdquFNsFiG8xBuhM1FyFLrUuNpgfsgjgkE+hgd9B3ZKwab8HwZ9SrgIaXVGvoQFqGWtR3
yjjMZfKdrZ4sNvPZTC4GEzXPRltikibHd6hTy9CjoFn7N6s/ufHbNz+ej2fuk3qpqK5u8t4OIKpy
nylcDbi9b8hpnMDORUX57hXZdxcn/taCq0bdShM7m7lz1nX1XidsDDKL1BIQQn2dmDBEA23bOIQj
86a9NgHvt46JbZHkrJfsWvjWeaUbvBNbfOy7jnygQOpFBKhfJsMp8Qhvrt1vr5e/wqm/ZmcYN95o
friQj3Z/QRI8jsvSXfLAYntRo3KZtdRlKibFvuvEJ2ko0y0oPsQqPtWMhJmQKOe9mdURCTLekZCS
MBcGTi7X/EGKQYCmkVgRNtaIsv4LZVa3yyaPxmP+4w8UzZVrTecyR1jnGRgrpRAWqAqu3Qq1+4Xo
inBczHeeOG6sDuU2ruzP/JsxD7Im55aYxi+jOz4H+2sZ8/cEKzIkRFIWuPMI+lRbiREOyaN3UHwi
SdOUZ44TnPrKfx7bdFd72XO9JgcA40iOY5ciSk+0KwN0di9J8mqWxWnRbcUCJf3XpnhanB7a09yD
Ap4kKgdN6ZHXDn+brr9bhX2tgbzlktCdsl8Ee8cgrCzDP1ptdS9rkMhrxD3z8RdKY2vXYDs5+TYn
GzqifT+icZWWuPA93jQKZJDY1q6CjID7BBcxoO1dDw0ENhmLLya+SWHXvwnrRpJKz/Mct0cHk4Ly
0Xoa7aMUzprE7IaWhnCLkms/SaAzAUg6m0Bj5Eva86hPr0OweBfTdmsMSQOlnt50F5nBhCDCkzR6
1dJ/Oj8lBCmWOWjuCJbUcFJxrAXafB+AazWTaRPgWvPe9RXemDxdmAaGU+XjFWLG+jL37n0wAdCv
Iw0zRWCkMUo58aHgpIP1rzG5OHlGEJX1gt4GjZU9gzwg0TzdzBlyfrvFvlF4txjmCUs1WrPOLcur
V+qX0nupPTu59BVhh4OCiKz5+qFJm4scKbZz/IJBaIxyC8B3zaR+8Ak6UfUXw5az0VSRjeGr4Xcd
7eI8ZW/onR5GWgu3HnZlKqI4rfD1A2KfkwN6HCVYGs0XD3AnGZGhl0O/fCP5glH1Hab4mZ3BtrHu
NkNhlz0cRFhIIswZiKcesF4hyn1YMG7glWFR+VYkP73Fe0TBu96Egk2swZa+Am7TPcb15+R+Ndgy
yOq9ouHA2V08z/xQpeXuVcdsmYt0r1LzqBnaa2URLzUBbtFyczeSF8c8nPGoscSsvFiX40lZSXdX
bwWco17XGXTxpuG7Xpwtd/Rn7bv/Akgq6Amj9b8Z7NYnxop9cwP6hAFm2I56e0nn/uoF2ICZ5EQL
fpjE+jvgb/KhQ/qYNib5J0D3LlE5dewaWP0+WC7yaV+/9TPckp7I3MF5aawnF+qkABWv28nvQg6U
5fJJ/Ovrr5KBVh6g2EiaqJEfuTzrsIbWSI4sKRA1c32Ts/1gal91E38Q4bvtAf6wrGZU9rbyQJFT
hHOB++EwyTUaC1G4sMLUR0WCRN5jfFMQYFZMKaQcnYOU5LUYVbdD1KnHbsIP0+LXHEHWwiP1MQpn
T/OSvC1YOgM/C5cmJ9eK9pBIyoGJZBLCK3nIaXK6d5t15VB/1JCgB5YvrVEfdOCYngAEX7Oxaf+N
yMTHYW+a8m1Jecbz7ZKT2GGA1sshKy3mG+u4nG6W9Ql7Hpz2Ozma26UodvDudk2iA5ubX1KzeDdQ
JTNQg3lnIPdcDN5dPAMqflr0m1VDPLX2aWINUGtIuFoX0f0qtp5uA8Meu//s2GSkWPGERVRwSwMY
nyx7iShAONFKZoAE4iXXGOy0TwNgvLpkBrDRgRcnou621Dfm9k+WuBZobwP2laI9BQDikbsaA59q
Q97EpzMJQn8+/PZWeXk4et22RG0GqTAaARmuOHKqERyGD8CoIkdMocoulus/Faw0aCIeAoaOmh1v
daMOm5GBbqsQyDUHo/jF9sAks93ZzrczrVZwFsKejhqab4Ep4XCUBqEDRCwg5DdIPvUAE07mtQAU
LY3y7GJsAEsDDfKV1cdqwQIdyaS/AhAx/FtXBS4T7oS0LL2XrxTAbCL5cZAi3zl7NyhO2LVoMlss
u5epAe6Y/o40JHzRywQZMNOKU1HXJzQnqfmJ1/ShYJPhh41xp4mbcCAWKJRSgfImHW7ConnEvljZ
if3ccye+1JDb9baAVVoTsqOQ8D6o2bwInpHRWrnmGNK2RV+LsGqD7lCOcrkxAJN87gPAL3hTuTtl
V7sIskMLFULJH3T3pvMVJ98KWNg6JFAk4NjBgSBpxioIEkSkg1ERRnkyOyqJdkIezcSbv+7cplGq
9DMVExsFx3CQVttf2Yzpu9KLj4ZR0yZbqeFOgvBQGxDegrG/aUHCmF2hNXKbORSr1LGErYpyM3T1
8Z+nkNsyQN8lLe24SslAbiEgtJwmI5KalISk/rWc5R94xuBHvi0CMYwAnqLV/o6Y9v2YZ+Wh0xIu
JvO17gw42xDlx9z0tyUpTC7HLZcMF4Sl5q0wll0+F98a3F5lkRA8qSVMc+ijU/sBsz+KKwIsivqA
+fUwmSOhuJnDRLU6VSSGZfmTlY7MYdDI16/lu6+ce7cQmw4i/xzUAwu/oaBDIbOdJO6jxrICWweQ
L34fWqbKi/og2CSZsrYsTEiLtG5s8w4T1MWZuZBr6RHy9kM2e++zl6A3yDR2xuZFq0iJKskJT5GX
2z+iw9kbLA9eYfAozSfsm7sxXY5j4GxdMf30DIrnvD8tfvXUd/NfeWQR+ya64s2tenihBBZNyBBm
ZAFUBlX6I5GBEjLkAIPIaDVtOKOdN4fp+Dr7fuQAs0aHwRTZCQe82g8Y9M5s3jFWWet+KADHBEC/
n6nwQB+NZlR6/i5JzS0/1pX5sxvE+4ig11vmg9CwDprljbr8atA8OOLHHhBtLN53C47sYa5wJowT
FVwKYBhU5lDliMbwKPnGtU/yW+Plu6pdgDuMoGhc2DOpNbxidt4pchdsXnR76Xc6eF29+m6y5ttU
kD7XfnTyGCYNwGhmbHSg53ZprH8Qx23vPKLZqwSjiq+dHe5gQulOHol+SMvH85hJ44J8gr33APxC
lPZ7rfnPbWtcWmz2pxX84zTA9QqYwKCb+8zrOSk1fpQj6vfMeK+6rj+VaUpYiBMuBfPPiYZbWskO
YK/JsVZ8OAnQMNd8rOBov9WC6U/6ApXWPcqSetEcWSKliiVdGYD98mnENJn7EM16mgFs6UqimiqZ
HOyCzgnTZk0Rre/9eKjMAzPIjaNHOAKBs6FrC24zE0DQYS+53vN7uP3d1qw3KzbTYztlw7muxaW0
cLyTCDavSFVn0+UAcOzAxl+KuySxtkXGqVqeK+Y3hCs8urDljWk5TIbH5t8m3aXHmYgkjD+7nd4d
0LtQJ6I4y2/W8mMBhuptbTeXHt7mbDN58Mu8atqVJV662T203Uf/kUGx6C7lJNB6bnCQOo0ipJXV
WrBhp7OII2SJnTm8Q03sZbAd5hbNWx75yIyS8bLIz3zsdgkFWOnpO9NhzZwTt2N8+rNEzUUF8bVQ
Gna2OyFRn+/WSndVpNkja+tLIpn9OZoY/dJEksndbrNKuOexytlKJMt+Kc2ABT2WChfyWRBXvyMb
ibIDFYMcpDy2AjKDyikJ+/5bM723MibNGqNst6yY2gFB+MwaPLSX5FqTHuLW8zHpgerUmFlVcdGA
mzCdK/1jsxS/BoLM0Gp1nhU3u9Zt/yniheCh2rm6vG/HztP8jdk6c1jNAcnexnkq86vvWU9L59yx
d7wkMQEQAJs9FEB1o1h8Q+U145aMlxwfODi/Kv80qbTbIHLtPrIx7GCjc0gP7HU06S6hpgqUM06R
tARX6+0RYF3W5jO+Fs1P058hmRnNAMxn1WZx93yUKbU+9sMlwzzgDztCzu4NezIuc1wNz/YAdJBQ
CMD/QFLCfgoA/r50qzCu/qeP8WORYEZwtW3hmkCeaV6NZdswuyNrK8SjsRlsBeS2Dt32Wde6S8B+
bzDsV8GtumTVpWBathETpVfzO4PqZ8JJptdTI0+a9B8zuDFBzmx+/IEDvqHKIJsSXL1i2TkIZK8f
q2m5TO6u9lTLOdKJOtTxsCaktQUq5V4lvkCyyHsNdI2sh24zMSE3M5edYAdCaeHifFOqCvUh6nDH
dMg/MTia4nnFMnRQjBq0a3qCu54vJfjY1pLIs9ZBOZwFle4XiooOjzYlPr9HTOQEJT8sRz4BXJgM
UUC2DErbuooxRLcvSJyYeEhYfoIA3o/0Xt5uLjqklmE3hmR0SBRUU8aGgxK9816T9tyyWPo/C2aF
2Vv7Wi8O+eqLCaZNmndPQpaPiXth0s/+oT/7erdH/Rymyo0S1pWiPEjbe5Zeu0GVGbqsa2NGb1Va
sRbRoqH9zBb2gshDW/dvReYqfrnNULMxUzrmoqpQRzZnIQb3C5sily01xSmuKzximGO0NUXukfqY
KVV9tvFoUnnBDclo3RTWlj6mteSPFOJOPt1unMS1yQ2UwTl2Bk5GZTwXpDWh2ZDtlvw7pG0rPSjt
HnMMSCrDy4w+wmrhz6N1CC65eiIJC/+GcxncJezrgre7BPwBmKlehxFW5DVTuI6lCyxsfrArICt3
UMZ6AlvaDm8xWx+JrjZt10FnejRUQTpCtw9yh6gMqFJbMxnJjUJILuIJXH5nnLUG/S4X55+yoGQQ
+bV0fKK8tTOdBm4U8OJB2JeIEMzkSKU6Y5PR0MaVsfcasEgDmAQzoTP4a35XJqIjy2+eCux4uo+S
pCV8qze2ARrLvCN4N0m2on5i8r3n5fIN41x0VBfAxbMOfXVDyxt7uX4G7svr1lEH1DnruiUJ+x4f
le53f20z/RWFumsBT5oyWFULj43H3sn9fxglz8C8gl2qpW8xPld0yR848h4l2djKaA7IFTZzzsBA
y53jNPfd3u7bGxlOZ5GyYufRT6S7gtD7e4/2hoyPV6ybZJx6Ggfy4rdbZeB0xANq6khtMxs3ljQB
dApiGaVi5Qk10A+K56RDGxlU74H8CsoPQvMeDLQmRcDwbzpzWu9g0Litz73ebxwQvTAkP4rcC1vW
k2b61kMJQQB8QYO2Ssk87Wlk77A3U1OEpY7OdBnJWIrB5jBpjvvuRADBS+kzV9C7ptsO7a81jtWx
nygbcfblhE3QkoGGzdWPtG1OvMweGSnmt0L5f9LhzVECQ6Or3dWaP+19C/3cNqgmyffIlj+I+nni
7bV307ad10aGZb6ZPUNoX3zBagoLu93brCAApbGJ+50967WsishRJRuHKd81wd8J8xmn/kCBSeBM
ArMBhHZcsKrDSCyRy7LouzBcJ5miDPYGuU+LMUfG5D0XRvKzyFORx/oejdgRJivRhHSV5VxG2PTL
JXtkD8RCGK2jPyVn4KfePguWJ00vcA7FY3Ii/wesSnHEAExrr3OEzdPel3bk9fFrF2j2tuB3tmva
s9ULaiGqGTW3ihqOCNaa5gvn7UcyQ/zwY4OJ6aQ9iYGujJDIp2GwN5RETErS09QMp7pWMEGm7pbi
0yYpSVxoMQ5m1dxbuK/QQOaHvq/2la9/apZN22z8QmGtH+IxRb7efejr/KSEe+oYJz/tH7PCAoQG
wGw6JIn5PI/LPtWXyGrFLmtQBCgTjVN2Qvb8ACBn66GxQS/1WS/t+9SWIUQeHfM3QamzeBlVfbAs
njHL+O2GIfIG65V/qHzGemckbsiycctO79iz2XkwTMQtjdugvfTaH3OS5QlJ7H0I9NAXlDdxevD1
7AtshwM3yHmhZj676g8BIvHW17pHPD2PRhGTpe1YT/xYIzfXt5mSZ4UAdFewwdAxda/IIa5ji53S
NDf6I5vzk+HUGycPzl0qPgEv4etzIPbV1BBpyXDUexwqAyOK+yiEhJ7ZI3dYx6/QJ4j3DoK2oFg+
TBoCEGLrbwr0FVOZe1aQMA5mwpsZWybFnwdlDlFto/2EZsBMaEeVfUUWjFKrt06Jz+nqOEB7A7Zv
rrRuVdWcTSeI8ozgqi4kx+Gh098WZNJygGxo8uOnYdTTrWm74WiL50bv7kpM15kVs03jPATx3W3B
T7mUePRHCSEZhJHa2bwn3njTGsDsScC1KMZmgSex+0EkJeXLinVULoFapk93QdlYON8+Bu6BRtFa
ho2l+ACdd4sJUMVA2NISdvtEKcmLNZ5zgWnPTbZBCtHEIhdGS4+9zQvJlxzRUMAUteNXmejXAKZX
z/VRmGffY4lH7gzIi8w59Cx1hTUfqGeerMU6DzbPa6cPkB4Y6TFRyrtwrETkYxwWXvZIjP1Ga7po
AMTXTdaLsHwkBfY9RUmezvohS19zFHEbToPBO2ZUIkJHkYDhKa7/tYNzVUyDlrWMdO17zbwqNFRz
yJa3MrMPgLG8aKmdvW38kOfsQDxnFuf4/ZEYsozM4SSx3V1tOSdo1i+y7FdZKSvKWqYvJaJzXMLZ
TUuIBs1vul985tQFMm2ezWn4IKn9bLjEPItRlTe1YIOY4/vCuoV0sr0fBy9JoRFVzVhhQTKb2nqY
PMczAqWc1Yu9dG8LK98wZ7Efa6du/NUHbRfLDwRHuzVExki1qIn9nUtM6QjXnFDubZX10djhakL9
q9Tw7VUtRk45HHmrGfJkYk8vfXJzSbIiqc6tn5zqNak+MY+L7cSnGP75gyuGj2BwSUdiBlkRoDUp
EqT4JbKj7his3UTs7Ec5+sdxWMPECxDr/UzdBqP6IHSyaTpCXbX5Va0j0/43wOAS0Am5fn6OS6R/
ojhVlXNvg/Qo+/KevqUyOwXxu5hJwtFwuCSYreaVj2kvEy31ZP4OAfIFrFlgpWGf1RM0Fbyhgmzs
muoad5VyCI2PeaRwRAcIJklQCMW8XCgzW4TViNHY+3m7etQ08Cz+K89IET/ZBtWBQLMVxs4QjqAi
HzyT0dRACnbjmIfBMKI6q1cDBWAYqZIw8NpnQpmYhRXoIeWfCQcsoazqtDjBsc8lD/BoHTEh/yx+
8luJfGtpEGM9brzBdGGnIj9BP0vliPIPzEhFwEdQppeA0O/Kd2yGtxzuvnfmM2G/ET/Pa/aSZYxb
GwUPiSgfholCUbllT62MlL1UoAFEQbdcjAcI2VdqOjRl7ga57aY2un1VZeswhMcQ+ocFgdkybbA5
RjKHnmi3JtaU0LLo9lj+4p4ejs7gzndftK9eNr8WPvKITIVUCKArK9TwcV/St5GaHsa2eokRVnqk
SZkzEkDXcn44P14lZDBHfM0uFM+Y5qvqd1meRlk6EVfrPTTYAzeLVv4gg1/5fTvL10JvBBrq54JL
pmcT7ad/OpSAbNs+66Z5dAhv8uMEeXbKa7JQjAePNatm0P4MyqhThG2eLTe4x1oCXSmak+f0WFXF
MSiDS29jcKKcjM3htjhMz4DaMYZ5Fa55XYqX3oOMMzDsJ/DDaCj1JZEDk9gtg34yWAMvbfYqptfO
I01pPiT/cXReO44jWRD9IgL05lWO8qYklXshqssw6cmk59fP4QCLWczsTneXRKaJG3HCta69FW68
PH51lREyBLBcU6nphdQu7aBdKO/ya0M4jH6rjTvzXcN/lnkShcYl9TemEj1KpT/ov0m2H3Fw2y5T
dZPRSf9UsAlIxk59SpcaPCKu6RU3exuSL9BQRCHkqXyKoOcn5jJWJd5c4wFB9ZnoYGYz76gzm6FF
6JSY2LjbijGFqMBMxO25GjVCSMFrmL7YvbOjx33FhrkTdfBTxFgdHG1ltMzHjOTO7R9DTvwgBg1V
KUqHpdKRkmDm4meVxOuknrTa9hOCQt0NxOu+ioffhXshMIoPbLTfFOShXhbQRrA2JJ11hBfTo5YV
l1o1tgH3sMIqHqpZ0tATbYfKuttaAikfpyboJhIS1YSh2942jYNuQf57dtJkq5QAnakZh7nAYZFr
/1zDwPWcYiYS0JMaDRwo3X2TZR41Nz6EmUZ0KnsNewQKGC5n5vtvaKZHu7a+IBLPHvh106gvgZqt
e4GEyo2bBWerNYD2aNXBrJKGqwzFhz11jTV8w1X3FAaSrRNHmeF8C43r5ZAndzWgUE4fdqSLtlAQ
tFr5ciKeJhYmHvhL79T71kbi7RlV8Gpo+SsqIw9++oiqkGN/INYG14mQmxnN8BuN5vW0/0jF+C+R
vj5prHKV+Ea42dVGeuL4/ycD7gARZRLE+hFlm+BRa8Wtqxoal+q/Lp5OhmW8jJgHMWX4pa48IPSs
2ljx1ZKSRKc46MO0zLQPIyQwVLmQ6bR8H86VXW7YbQPd1TBpVv9wBH9h1NhYkuGeRRxAibjsKp3x
gnKiy3IfRukn+ORp0SbVfUjYzIC/LJI+/w2pQQ/K9Nd0iz93kB9mQGyxrh0iGCzldXiOe8Yg9QuV
xMyVGHBFxA6zEPWeuIdOJmmWzjNt20YIs6J4y6D8RWmPf5bvCbk3y+lZLKgW6GNlq5AnWMW55it2
hMGh5q1xPe3chD1cefufwSip7mYjdaHeFfwXskF4SYKj6ejvgdnWyOLjR5QUx5EBIIVooPRxw2GJ
ZLztG3EDOMNYRGw3hLyXPTtMjPAG4GLw3rJi2JPxI6PL5TelhGiRgCrULdxumkNyTBc3Zzbw4r2U
fMaGgftkrhYNHd4rRGnGCQURxvGRcuITVJx37D3hj+4wHS72ktWhj74mJFCYN2KDJy9cUEQHY9al
UkiXxo9jI6tbaga54O5ppbrqDWhV1LwQ9V7ASVnh+z+iC7wiCy4lLazEtoiO0WDnIg8qxaZX668K
LETjbbNQWShpulURTYpSuTm9SyNv7FfpuGZ89JI42RP/xj2hODEfiZn1Ob71fFMwa5Nmw1XaAVte
VC8ySW6aMr7R8CDLZtnW1Ske4l3kfJOu3Je0eJamSNf6PFIq2K1D5Y4DZjsVRMiEoD1qtCps8tJ3
Av2jEjxTKAwUqRlrLITJQsusQ+VsraL8JrVCLzadXtSAfXGvukP1LNZNOB+qrXopveBbynAbgzye
2p8ae8Gqzz2NgzXKlVfxZpLs8nLvWUfdaRTpcugKej5tMJpNFPzgJV5q7fRBHfFXjaxmlYx+cI3f
yCZLst7ArNamgYXLME6Emo7R6P46yBbkNDHO2oF3cPLXnNNwRdVGZXkgVtzqtaagC//0UnefpfrR
CmOehPFy8iiHTrGtPf1dty286oxulSRfN9ZwE711ISC/TzxsMCOVBqCbFiaKRdgI4GzjM2gBXeiM
kQm9TGbxHCxsdbUOBZZ2Eiy4FfGdKWAwNbgPnZMPOXXnvWJwAQATA2j0/2r604zfOTBaGEZXj7oB
NqsvPXY2Ikk5hBZnN8rXGCV2kMlJGoZbjm5w1TCrtU8SZi+lg15jpOPerd1naDwDJb54k0O7Cz7n
himhVfxzS2Zg2D8zHQAPA1kHLYeTdL8ZqqOX9neTCq3OLfw8Y3ekei2T1bJltJfrwYPKxwXR4rsb
Nyci7URUal4DAy+WVDZhowR4uLD7aupxMsKzTPE6KhGHI8LWxi3SOZqZJYpwANOwWIYm9nzytdtM
Sfa5HRvESpJPVfmMkK4rK/Mj44vZ3mHo+5WL7oH5aJ96pFBDkw9c3myJ7clwLvMxzFQXFU5xz5ne
EJalROCe4h1clCsxzj2s1UNJa1rC7rlOWdkiJz+Xgjmd29b/Itjmgkb1MakfEd9srYqlXdp3x+VX
iEZKSF5pTiAPsVQZI0oLG4QCPlXnh7bMH+aX4PBKd0OUluhhBrykG5lupBiyYXFKE5KQuyBmQjCu
wVqe0oEN1pL8nsctP6a0QLsrBm3O+qNgZcMUs6rIv6Qp0q0+xjsxzfIoBj2KY8bU/WgAqod5+0I6
fFNA7wxiJVzlYbyKUiI/zTnNUxSZmMEkc5/Jg+YGNPimtuW6J88tUJ4DCjkgZiWgGFPANY+0j3ea
zt2+GB9EO/81ORxkjLvxEF0mrbkV4Z49F6U+u6qoPbYJ36eG/2K52H88VHR8cRp8Ck/sKgKJAVYD
a6p5lkAJEwNWN0mWvVqERxj9IfUEJ4V8Qh1lZKLJaJv1vi+8l0671dPVtPTtXBKg46NSTq0HzExZ
SgDeEpCsMyMKADqamCsMicE3JbA8ugxGpW9rFYFi50vqBhvGLSrl0zLU93ZCIbaD1q/KD5EGi3E2
p5pli/7ZHyEI7DmfUMMQO9t4SB8GMnZrdy9tsNeKq5XpL1ZD17bqrORsERdE6nU8lDrfsztt2qw9
DxLXg3VWDHsHgOSbMfMma5DYOZKbGEfoh99HVXetSq5DE4QLwPG5/AUNTZaBQUZWjsfYKDfmPENN
wwedlIXRk+fmUm4MOsxv5LXlqDo+Q7qvQrVpoMb77KhHTgj3iFDkDE/6cjlAaww66+h9gnDblui9
7RB6s5H4CwOkxk1t2TfdGVuuWKaxjWJKzmJUVpXIYR2JjaYyhBi7dZ4WqzlZVtfiOKq26psWyPDS
jJDMwpepdU7pkD2KUfnQYHUqsj8EgfZQuIJ64TmCaZsAm0/H71aa77VlHQGbreIQIFCbWK+VzrKf
SjAazERI9/lsO9vWxRhvB4eccqHyWbJVtAGdNh2AQIcht24cOhD2Ta0QYjS3ELddsBne02giVtvq
MHLUEIWxJu6xpQ0+UrGDBGO8CTGq6BmMrOqvMpU3z2AKk3BQASpqm9O25epFz/tMU4VoIuWJxXrZ
UJ1BAKeBWTY+G0jKZjZeS/QLhZdG6NklZUMsamWXeCXzs24ngg4RmvNT2YPFdwP7piNmBiHaKrw7
ljNg1bg2lGZtummAiIFHZqDCIQSFP5BY4a5Lil0btj3GhjSyb313yzXCHkntIZCmR8nCaNRE5Ody
F+ywZs9jmI8UZKZfpCnfp5ESy3nAlKAVjfnEE2Wbn3abEWf2s4JWckCvHLZjJrJjqaGHh/mpVpSj
a4aUknzI8N2jFKqIsy9PnykQ7UFCZ45U3a+QqFmjpn+5rV3G2tsMGVzmcFlox6DvNhlyZwpCPLLd
H6mSiSXRJha5q92iesJIXyOrSOqWadLSnVQsKSAmWVB5Zx4Rui6Kmhm98QlH1lgGJS6CWGwDFXJb
nlgMiq1onTBWD+/cGjYy5ZxbBFdIyFvB1TUJNQ6MmntPReYD2Atw8rKtz7gQZUSlqtGS3rIhvjUB
iXncRoQbStLpev2N5jnjgsHlMPmdF2BorCdX8VsEYEWYJ3oi98RP9vhLty72AZG2PMLVNXB/8a0h
gNNECZLeQLwbOVy5zSJqCbCZFIkSjuCuqv5pI67+IDrKxuRl8Lj3h1tVe3PNgaAN/qnYR8rFWYQ5
Kl0G9EvryWzIDK8DMnuFdWBBX99rXNkrTmCWfBX80lNxjNPvLHg68Zbxxm/EkSlPirvKuTea+3+y
3I+H7KJO13is90knfhTFWGI4XfZt8x6ack/CUx9xxOS5BZZE5UwyGwxz9RUkyDUpvHOSxKvBLJ9u
ReUmm6CiYC0P9c9wlGve+WNr0FccfYT1fiDnGbDF0bLORPUkYmuZjQ+Ho1KGfoSK3/mMSTgCdouR
BEdXKMuXiLw7PrclAsfa65K9DWAvysxDEzJSqOv9iGuaSphdBO+M1s99EPymGQTXNsMu9TMXYWXh
iyP/BqRTK40WMWF6S9vT4nWjT/6qyrVuF9sw+PPalm0WdtjE3ltvDACu8ZfjJWvJa4XmEtpgx3mT
9Fjj17ub3YcyKstQ1tuKFUYWn0aqAv550UT1hAjOedO6KAlBvmQb19Q1gZjUtJQ31LQ8LnfezsBN
shC9eq4jFStzts5V1i4zdfprPJCVNiiL7yhCZpp1rIFiO3m3UiURtujMhwjIAc+R98kA45wNr2py
CtmSlTkSzJthJ3fKsdG7e24mKFgQJWO6SEEUbOP+Ma+CwPWATI5Lg641J/1hgydEMUBT6/+yIvcV
Rr0dXU/6gD+Akt0ieRjl1YlJtP5FzDt1Y8Ctcijyl4ard6z+c+0tqIOlMO+NlfsaUHD2Rg4wDzu4
xRjM2Z1AnBYrWzx7E11ovHDm1pnEygpeHrsQtlhdIg/gZTRklmzSXuV0JMi9UKj2D3PhR9ja/D+l
6+uRfWe/WTa32mJ+HsXk5tNyfIvz7k+3dWdBbKVdgT9Jly6qxdZIv7l50boCgTBDjcDXypytaT71
Lrae/eCeoRb4HZG2o9MTHuxb9SyK4la1hb3wwupddnPhm5W51N+OP1oVDtiMSYkFkUftIlk20DY7
17okrRXcSWTM3e98trpqfkzp9BsDmhFKwy9IUUxQk1JCeRS+zHVsHU5e0LEBIdqFU6eOFiXPumbv
BgQyBJXuWyVkDptTrbdO8QJPqLxm6YNp+7hhRIlhtpIqdWl1BlvhabG4jsG/ngUQakXhfKNNF9On
7LZK9asnjyLb9divM++pY1Ic6UmOg4xOG4izyBeB5yxy9S/V39sx36CWSZULU760vZ20wYYlG6gj
Vvk1sfDTjAggFV49Y3aa19YOKJ1pg4GKkTBwUsq/MTbysYf2IbTeSSe68VaPIXFUFxu+RIAIWdx6
nmbFUHaj5W403QdPyXu/T8slMJSlaPA4FRvCvByUbrJHHbzUXOwr6xdPsRkzuicWbndPnKIePlcQ
E3oyLSc8EuYzJ+BnBzuZA1YKIUH0oIbxn8vfGHsIXEuf8OjSAmOrtJsK7EGCZy4rGWXVPLe/Qx6u
ZoaZvTUFb7m6kQ5nXHxwEmf2fKMNWY6x+Qzeb9yfdPGkTJxNYV+Kn0ZelcpdmdTy0GfV3RPUYDIl
eySj2MMEqAEFcAP+bI9AHirKUgImh8VELZ6BQUFFgDmE/c5l/aXjifTKqq9PMSGblt6H5txOMLp/
K+3g/XYjF15tz5uyVOJdUb5npcSCFR1zJnngZg+NPIN9hPT9Rh+hqs9V1B2rKEijiopK3i2kSO7q
sPs7eu7eAOItnPJDkuVUxlWWHj2O3WZUbRp0e0t0K8SW5ewl0JhU21x1C/ulrNA3sI7LhYrmr4fn
NDi3pQcv+APkAVAYysgLvBI/ZAzdFpM2lxY9xhNULpuv/58cxIygJ1moFr6WcWpw50D51q46vF3G
omjWVCGtCHT2SJ1NQXBee7Gtz7B2V73pe7DH5nZUmw3Jmy5cJMDklcbR1nzTviV3kzRiJTHocACZ
4j2AI7IJ4OjdZdzGO4VdmuGhR/iY8BUzcmg5zBjxdVn4/PbqRNibjyYjWjOS3q4nvAcw+vVYXzl8
NEnxbs8B3uDhDYi/CGkh59G4eCv0Afv5Z0qHkscxUYqbcI65Wh+dmjtcxVqpLEX30fApm2xSOotU
yX/3ZPVa5xZaJF0LSF/OolXrnYuZKC/fsPmhubjNucNBnllfOAUClR2i4tTZQxKLSPkS8EhgQPSV
r6PoR/0msv2AU2RlbuuSgRMeGC6JoNeI2FGRwCGnfwaACSQctaz8yYt2lxIz6K1PkMf4Xra9FW/D
iQ4VSMEDxtGZiO0wqjW4juRMP+cHxly5NlIx/ZuMmIjVLiPry+FTK2n0K8cvVfJDTS8U7CzAGcia
wkjz2bEnDzHPTPeHTROnCRZchkzMgSDhrmnI5KXGa82kUmeMarQJOBYQiCOIombvdCAXmeNPA8aq
ubprXLsW12tWkoh3eO6ySxkwj5zSCBXpiNKC6gIPd5tXPAqRP6Q2P9fESq2cQ4iWqMsux/7HtIb3
mrIIM1EeuQApRKcIA3ZXIF7p7b9GsQGCjNO11xEMi9WEflky3CnbAsb73YLnxThiw/EukrRjluRQ
qgBEPXmlJX2RFArERHVySL6FJ2clEsE1EFgMqLFtNzEFHEhDmeFXcUIkih+UKcFKSXd9Hil+FYZX
M8opeqSyaEDyEWGer/Fj928UWhP4rL+LtOTcrlTlqkis6By16mtwD0qjZbQRq68hKPQAS/+j5Zp1
sJzubuBG7kEOzjCV2Ea5tJnw4prFHGDJngPrW2IJHMHw6C2qTYgpZfi5u0kB7HfU4kvemZjyHd/g
i22ZwXHnQyoql6M7rKFW7SYGViwmWCG7g4DQ3L23BBkD/WwUPyTjFuGpDV5xou9VOoWcqd4FqDgG
3jC2ujV9KNNCIzaoWnQkaZBBMkckx///QicB7vWOQi8ucBpTcs8gf6wW5l9S9PUqt3EIh6oUkA21
f3StdRurYoQUBhCQrN57UW0K7MdI/nhc+RYt1ZWDpne3+XjGeMCPw05dGg3kDIWK4Er3MLxCpt8Y
lbg6Bs3FbfyR2PgsSpOgI+E7EsytseYxbk+Zh4LkSMX8jKFXyYgTD6jygThIWEzlXVI2QvtFNjjk
nhoovOF1pN/KViUvYIO66YykBegarGnowjc1sljU2bjsCwuwYUfcccrfxBS89814pIbpp+fxfVXI
bkKRC/3RTqODUpbXOKnNN6fqs7WpJEfoSJwG/J7nKcbgQ+YfLOGMtBynFKvzvm2JBakkt+pVjVWL
d9gzxkNi0mRhsCIX4tRMFaVj47XiXG6ZfHftUVOBtOEkVYX7DvxGI6ajAVbP2mVgWfc/RltndXqR
eXLKs9CF7Vj/G4MDDOXPZuw2VRrchNGecovvskoZNtLHmrveL86dZhFitisS41gZwp4xJ5fUMl8J
jN4qLnZz90VPO56jnTpODA0/FN1TjIa25oADmyyJCvlNqP3H0NX/dCvGKtvQ1aAuTaIeBKOxKzCJ
4WENs/6gd9Y9FwbUx68aU2VV8Y87Nn6Uwlr5lWZ767hjD2TFGxLvOTsG+zSq8W8WfynFy6i+RM05
kNEmVW02snCnlY/c+dfiMKxcSnop1B3zHTkHI7xXhBpI/K0sEYMX1Jd1dtISZhP4qMsQI1bBkAjb
ZrkqjRgSurWtrOQWsUmTnIJ48UzRFmmnXJUq8ymBJZH6tt7njFewyM+md5dOzxr1v2lfDeV3MN+m
kD8UACRbfW+wY8a5yeXmh7d8XwgDu1ruv1IGTZhH8yVpEktGz2yUFBf2my74yZNqTaELyhftbfO5
H8Z8WFMEYO0qdrs8Hc8GyAQasoyNmVpflP0ZGndQ9scQB6Re4mBIkMfbZNoObKv9SKh2BEQEoaQa
6YBV1bXkk50Gx29TpmmTan1EzvBCxfZWM3FYVVbwXTT5nkrXR+xYi0qeGGiuOrxLpRu/FvpBq1BB
uSeYkboamDlWmPmqjzH4oKzvo1OHJTU+dxlAqnEZ8hHuQSVa5beMtHxq0EqRRMsJIbQ07ZeO6zgz
Uxi0t6mGFpc01T4ggCq11yiW75EFn8sGZc7i7YDFqP55lGoXen6pCns/t8EVlNyGHFgVZC8jIkXs
tigKHYcGBwdzSFYYE0LvILp3mzDaCaW7xAkcvJHiZC4XunmWiFkmY3mThKcbnu2apUvr13lCqrZd
yVB5DZh86FW5LbgQCwBUnu2sHPwULQ0zQH17FfUOp3QKY6dtxCkyb1Zeg9Rn5tSuUv6jiEtPAxVj
1zZXeFTA3dZk+uqGA5X20ZGYK+qebIdvNYhNIDVr9nbd6j47c1zGPnwKtu1ulXoOBF/uJXpAUhj7
bm6brwlfQM411qJWfGK+bireUplGrL0UDKnxyeASzjWJesJVllGlKOtXjvieIvhIDple81g1+3n+
HncMIXXkZ+rdyVMHpBPoWlLIwUw/4/jLNHNPyxDOj5Oqddvo70/EBv8yO0H9hEGwFhkD9sI4ZlhJ
S/MgqAXKNR42bCRpV65F+GO1/XrMUcagUo3xk/V/UbvhCaf4RxPfe2oebHyMZD+uAXcWWx+uLeqA
mdg3eK9rRRC7swPC6ZzXx4KhK44Mye7YUgVCKTSEsORjtj21qraznWA9KOUxiPPrHJ9MglsJ4bFg
LeultsNCSx8IqCf1K09Gfl9MuqoyPaKO5WDq96D53jWOQrGCZ4ImsUl1NpWe+YDuiZTXLwOEOfaU
iqIm5CZkkpoBlyHQ7NTD7JJWxb8BioDdcbcR1Y0u9HU3AusxbpQRLcgo7HwAhCtvaL9FLu/z0UrD
cLIUQburyN94Sos7vAwXuO5XOkz9gfB/DgpAiQ86dt0mdHcsLjw3ABOVgH874/3vDjB0TjXvcA6L
0BGHwsIcBBmlcM1dVlmUBnhL7piylX8KhsG4qQ+Jrt1r7gJjcArziwvJdVDTL7p9NubPIC5m3ezc
oT3nOaxD4kkESXveOLgazGzwhenjTrWUF7MbDszZjjXhirSuIIpByQ/oNMyrYpfTFh6oF0czL43K
hZYqQXW4GxN4hKRzfwWX2Kh9sy3q44DuwYZ6kqPYRhglmnozIIxaXCKpj1TMEt4Tk0vlBU0v94wN
lQfPuB+3/XdhOL5DAIgY7s7WPT7qZNzWNphIR360HlrMxLTmdVC3HneSzKwOQiugcRibSN7iwX2L
x+JUGXT7zN8PXGTT3Vvua8CxctCmizMnZeaZDq+Hi77F1CRXmovi9qvUfReFb06/6ZhtOqYVtgDC
EGe/cZs/DB5+hXQDLx5H9Z2qQknBGy1A3CRj7Y8qpTlOu9caDFqN8g1T9QpQieKGO7XGW9vs91qL
hwYMptZF287EVNul5yal+4FhdIhtlQDIqUCntAtcuUy9Yz6famMI5SF6AERW53emThyMSJCZYssX
Sy2/ZtT6VnW6IYLEnAs+wl5jEzB+w37GSywMrubUiK+T+EmG0DWcbVJCKCKjQuXJw+s9v+6qc1d+
uxIlS/Dqcz2o4O10yU5H/wo50RrNS1NWF+DN3EbbtV3DRNE0avnGS6bF7910kQj1hf4r22cibHg1
yexDYE31dVHuG7OBG1fiURgwyLJf4+dVE0pDuZckZfgTUmYYcPjxsuktnM70tP1acgP42qcAA3fY
q0UJiKfjWP6HQQOAUHCd0hbcc/ATQz8p5EdOFQXTN+LJAj9iF+UXAZ/0gEK/bcJsGVf47jdcpHIy
0FFJVesNuBSAVcY1uI/08MMZ5wtXuLb/KUnjt0B/VHxlYdr6VsTvrX1y5PusOKMTfCTgAz2c7GOO
1Jmhh6JjM/NjKzoXE6Iv9Rk49zKzQdz+TOhFNbNPvSBXGjtvqgNJc3yXwW+dayvqXsGkbb36X1IO
vtJyqFbVF06pGoMmONw7x37DqLWRBWN+Dw8xx94iORbyNjnpi2Lfe1f5UuxrOrRrBveLsMUY4/wl
uXWEVLMgXVlW4VeOTVanTF0tFWDCgLWVfjGySAXTn842P6Q7a8C7A7SH47ZfmX+jUEidKjubGF2m
P43iAbASip+CEzYAz8iwFrQjTCLshVRzcQ+Fu4b7PN7M4/mOJIhXneeYm61pa4PFTOBdTqn9c0d4
dHX8JXRo9Fn/ktEpRC008EWxVcpN0DNSGInX2ff6/6Lgq5Fatzm3lFPuHjFzH0BCqEW9saJqCwZm
P/wGJaDKFvBGNNSrkEhCa8mVio1uwTAS7oy5wcq1S0IVqa//jgBlcNcjiyy9BGchiHKIgtu4O6nm
Tj4ZtCgcQNNtd+NPGkzqYTgPpIKd+BqlN4zg2E+VykKOeQ3EJe4A4f2oKG7hBs229x6iu0yT3yfH
SJB3WzmfXjHDuD4KjHmtZO6pV2tFstLtoRfuDFYa+08fvI3JfN2E4F+zY7njsdPapQ1iuat5ti4i
mof1Ho1rCFJDcmR6Ocr4UJmeD37v4NboSdYPdgAeHvz3HscDxVh0ElGytm+8U5yPO94r4dMugEBT
X8zuL6c8Thonkz0NJhZ3D+MpNNEtenmhUqEJ64PDhl4NRGX7pa5cGlFuhkY5u4e4edpAPBL9GaJr
jpmzw6vvZHuAiysaPhkdHSQjx4yRqHtu+N0HOXzTtEfLjdDrSzF8ZiGcM2UIz9gkctrR4qXdSjoH
+/jQ0e22j0RLVTQgXraFIIPexandwZAwptZaxcHSjWPzGvInIVuLPA8ZaqTADGkIThA+jiTO9K3W
5w8qYJSDWkUrmp7zyxTW6g1X3YpyXNgbRG7WVkybTJhokBJNl/arEX2k1qBdJaTEqac0C/wrS8XL
116NgztLLfL+sLFGwFtPtfTJvFLDPIN2atfR94MWnlsb/NgApY0lWzGjlQirL/pyZ9Zs9q5rwbSp
rR1snWgTCOOPmdBX2+bxKYdKzYIf7lXw6McAkiLDO49bI8B13A37CMDXoQGfhkW8LE9CsTJ6KOqU
sQ7XXCPowjfL7GABwiXy///b2gE5FnklztD5fyUbsNXi0XihuyF74Gu3OdnXmGe+4wIvgNbF4wX0
k31IGhNPtJLz/ljoYNZc2eE0+S3hnrIjF6O6e6GV9sVNoHE1zRRvcosKe9MutNXUTK5fjB4KRu5a
ByTgn8gcoccZ7qdGSwPHq95dq4aqHOpSAEFMqK6raKOAL6bFsFAq618vU/VA59F08Ir2LweUualb
NVu1Wox5dOpJeUJrIv3lDVtZcosY9ane9iOzvMHrrK3nZFdvGCt+UwtGqRsGm84Cyd9WOFLmGmFv
hgJ0XVnhupV009VxSdKhdFBeDGWftq3CD9jdpDEUm7nmORIAHsWszakuaNW0GfV9mOb2VoKjSzLF
PjhkF8YWcnLhWIcMmyyPYX2tclEQ9iU/yXkU9EzUX4AOu/tGon4HlI5x9tBNPxNhdBTR2eon7VC0
rxH91kcQjHob4ZoxjJZ8KzqZlgPFdrQI3SGYsL61VbXLwy00OdJAhI02Zl5/elEHXpUN147BRlJr
TpG1zYOtMou8Tu2ND846qHI5RJHcTTzAEDoh6utUWum4nqjXtE6W+gffhEWsKD+wmU84YJRrDXyT
I2DIZK/V3e3ksA0RDjpNhHYmZZNowfeglnAwG+6Souz3wkxYysviM8JqdZJKsNUmmdFDXPz2I4o8
fm2IQUF0qAdlbzuE/OygKtaxbq4p3DLWXFWR1ZQ08Zus27O13RuIOEoAM0OojM5El4gDgz2YN2Bw
PFpdqaYjzZm03GvLOWjTjh6uKH8K2mDbKJzYC/NQTRZse1JvTOItXFhZwMlgwAgBrm+YktlWCNVA
yHQnyMgQ++pP5KQJPHFnqHYyRQcz81lujwgb9g7BjtRTiYgwiR8LmgnBOqnqGBB9uYTMKreODn4n
cz6ameLtzhFGc6oellLNKJ3O8IeqfroGYbY4Ky/Q/RgbFAOlnnpuHq38WUPH3nU2xk0ERr9IkdcK
8ItVAUYvNE9pq47b0kJBMjpIsXDg6U1gF6XhgrUqM5m/KgBSp4lTkd0CiRgAnFJOvGH2Bg51FAOq
nYYNNMJLXuHKDMxAvtkcaLaqsFb9HISNWi57SRbNpR6MbsOhOOvpbIJhSVZFKzZOr7eXTtTdBVvx
tynjZDeB5ghz/ZRJOC5ZN0ZEqXB5RWxZbnqdeBgW+LQ8ikax8dYRXEGvcL8tnRU9Edp8cww5KmWU
6WQOtGrgQ4xk7Xl1SB+yzV7BtjHZJDZfiWbYuHpP/t4RlHco/ZsuYhtme6JuvPZRRmp1NkT0ayZm
5KtkS3G1Ks6qbi2AbAlChVoAAWhptR8JrjwTwoee008rXSlIm0b2i6cwRDNmyaLxXqNa2mvdbH+q
tGMe3amU6Wwxv1IYnGjWSsU6lmfk90GVRZuB1g/OTh6vb9YqazVVfmhsQC7QyRICq4hw1mNIqUcV
IGwAkW003He9bYgLARnfBTbZWKS+RbxXgHIdEdJXsmWA4+VADs1Gf1LNRyrD64eFpQ4/WmRAjIty
Gzd3/py4hKUItVCN+K7yUPrKdNIyrmt9iVUPShMpbHp/jNYjhl9CJ/2faZ+31aEUw5dbOymhca4n
0sC+ms3h0Knof/o2LE7MmotTrP0N4eDuA22w/XJyrtqQJHvHBmWrtPFRkRU6kGasR+DhNM7C8u0Y
wHEyJsXdjv0OGuRhRPQ6VpgRAtwhQa3eBdL3zmuSpSwJuJeAehbmP8JL7mJ+xqug/0kU7ZsS2b0R
ghd2a7vcTcyoE7xCYWLdsX5YCXxy4RAGspXxBVOZefOqzzHUt+h4JuFPmG/hwJ2tFRqVkbpck8Tq
oT7Sm13N4fVwYGtqM18zGhvYnbrnO1PXnpqnKxedvamKc1BWuNbZXNYO43Pd4O4ispaaK3jMUY8t
GOqZyUVAdnthw77IMK1RjO5twtSDDW8qJMoBxxi0p9KTQK9ulPQLYRf7+SE/TxbYLgVhC1ca7cru
C+WT4VbB0eaU/1F2ZsuRK1eW/ZUyPQtqwAE44G0lPTDmiUEyOb/AOCXmyTHj63shW1ZW0kNbtdnV
1c2BjGAAcPdzzt5rA/cvyaT0MuOMGvTN9ypay5kiZrHKLrQie5Krr7Fys1NtBQwkp7rGsEC6hzZh
JRgvcnSOeVH62K089oKwJUcR9/JkdBtFfC3IubyiqtU+BpEOyqYnKMNLtE3KM9tDptAKtu9t5TkX
pySnpkGxFnjVbe2T7mr7HMzYn8o1A6icfnwYbjKjMo45MfCu1eP0zVg5Y2Oxi5UCPh6jHD2271Hb
/s5cjxN04QAELpq9OXGyMHAgbUCupwIcWaOaYx6i0rbCJt4o6n2niKKtacufKvReEpLR+eNoxZrv
7wIT1VuWW7g4Gc/iIn3LtD+c5tZ/QIBHsHcPb1T6CsS6y7PU9RIfIgpAVfP7LePLya/YPHEyOoEr
b+p0BFcBjQOfCm5532+o/6L6m4bSfZotAKUxdPddjnUtNSoH5oJX0VPE4RpBIP2aYG8tnhqdI5GM
0uGu76p2F6XisalS91IQqQDiBiEsvGyTlhAzxjt0+RfQ1vZTEDJ5HVwAyF3jfMKksg5lg7t8nEN1
mRcZ9kDx4PZin1WBfXJR6SS8xrlCebJy+PvEtUwt4bbY70gmeQZKmG9rmL840sKrWUN+nNOZS1PB
0xXNp6mM1zDpOdZAAJRlrdFD0IfU9bitbfwbSYsokr4FkGnCaQM/hipMzdz0bvvA1OFgEYiFhUkd
owQAP1HA5Y5yH/QspeO6zuUAX3k0ttp3F3ibfTbRhDBpbW+gxlBJe9aBjxDxWcuY3ItjIJE52ety
DHC8ptw9wH4xADpXi/7JTZwR2wpBNt9a2VXXlfOkfZhsJYDVWBjJhrRzvODme+SO4xute4NUgbVZ
Ij/TWV8f2wK1hCPEM6aAXzXnyuucxkeX2uEWMP4tk59+y1HtCbU8SW4CHVbZ8I6qydvOEjUAYG6g
edJreLQkM4Dm0tvleXaxU0zgV1eeKS1q0cxGFW3Qjw1m+x2m6sc4vfTtKC9t4rVrzu5VLb6LMTcv
EyIGy2V86ZrhBXpEc3IhclmyRm5dSqAfFAbxGF88n+Gjm6mTZRpvwYhqjyKTXqK1GBLU09QR/1z6
A3TFKX2gzUNj06zPngzgIsKLA7aujlVoHnqDugUdcrcRGTvRkNqncWzTK5PWVW0EbxVkdfQ4BGbC
0hugU930ykDnHKOWg8OmekW3glS8O28mMBOf3dswBPlZTfckE4boSJZgFI9OU05BnqRKrB3d4pw1
ov4QE0PtgMRC53XGLADHx+rfMMAfpjizt00wfRem4e68+NSTclU4DHJa377pXMlYveh+E6+CpyWm
y9Sj8y0kkp24Q/nL5QMOIepzDnMV72QwrFJbvw++Q4FRBoDOwnfhT0/snbuGYnwvJ9auoQOJZreE
v4kiRnzewi8VPQbXoamMi2ZqWIzpCONaHjI9sWIh6jX9+Ze0SnXNR7EGl+ixgU+AeFua+QBLiHzi
1BIWGhETXCsEvtmBQOdFGxG/RV1oXz0ETpURAWzT1rTHuwahxB6eqxZTJonuaDEXnaNvjQc/Abxb
+PmwZybx3Zo09BGIgKlOLLlOMfdYUfPABBBoEqDI/cCFxoOfN1579oJua8e8XcIHLk4nut3cuQlq
X4WEJqmmvZEHFrZOm4GJy5mPW5nwNdPeFV2yrcQv1O4oSNDA3qR1+olQnAm9oYiYy9VVu+mvSCNT
tVlk1pHMiC7QJsjAEQKg8HS385X7LVxNGzMq4LfX6kxupkd+XbquRzGvR0ncA93MU2i31VuMJi9V
taYIyEpEAOpOGAZe+MNoYHJoW3AwM5lMo0ZRSCd2HfM83+TFQq5Ko9+kHMEuSRApzR7M3hE37jA0
Ow/dXU28ejU2z2ZokO5TRffSQZuYhg4DZzS7rTcOLz6k/RYO7BAyT6EIItfCakbsVtGwRSuNvbfQ
56ZDvyJkc7Bm+VtDcFuHM652GjsE0fY9WZaUKuPY3YyqFhvqGWScyWmYiEt2o/IWKGQAZGFH5Dcm
FzybON2/yO5SsAzLE/eJvf2rSWYBGT99uImsB8vwzhX2RKxza43BaO3NLbqY+OjobtgOrJL7EnlZ
A6V9HU4IKeHNtGt0yOMqm9X+r2WWCKA6zkx0K6fwRnGoqDwg1i6Ycon+Fkdq66GWJoC2MB6qAGFK
GTcEEIpHFchh/yfA9H99jf87/CnvmF6HZdH84z/59VdZTfC+o/bffvkP1HH885/L1/zX3/nXr/jH
Jf7SZVP+bv/9b/3LF/GN//nC64/2419+sfmTvnrf/ejp4afpsvbPC/AWl7/5P/3D//gfZbja7v8z
w5WR64f+1wDX5Sv+b4Cr8P8mTd8kuNVzLSFM77/yW8XfbM+yXJ/4dt+FTkFI6z/zWx3nb8LypOO5
tAaUCST3L//RlIwh//4Xx/qbcIQplXAcDluelP8/+a28K46KywU8fP/9Lx7fSZmm7SGjZfrheM4S
7vr18cDa3vz9L9Zf86HqCtF3mAyl/e6b6iGNbZxfLCn/7QP55y3xH0WX3xE10fKlNj/Rv7+UzU+E
XdV0XGHbUpJw+99fCvrbVHUDMrOpgSBmUL4O32HMyMxSDiq86ivOx9/dFCA9NIsftDzghlDhJYmL
HFzVd4ZOLtESQ5ZgSV1ZuUWrE17bSLuhBnKKLn3SaM+MClM8WnpJ16ZMUGjQhmDsJR9kQw6rZEEb
Fq6hy/NhDtZrEzMYg/TdsnMXxwCAU91Dnk89kHmBtl/G8h7SKK5GStcZvNo8orTJzUem9fdw2k+V
Yd0CDG4PEmkH77j7ZoOCRuA72ypjko8V+pH4xy+7H5l72MjCihK0W2XIfWihNhMZIbcV4gMRyCdi
EMAudNTxmbQeBxFOWH2G16Lud7HPzHAg3TGtOem32XhoK7kvu/StMt3faeBeG4WjI4ETghTgtfCh
s7mMmFYQYmDIWcahSJxyJUvz3CXTQ9lUH3aYHwfKIJ8uOb5qlEIyvsK1e4q9E2Twb/BM/Tx8kvxr
r2yT3h1+wtrBxzhlyBr/fMWoJ2Bv1jNjypwcDEqD2Irfo3JbziSl5guLONKLe1xf50kzZ7A/AECB
HIbVaNAmMe3svcoAEshLinJsF2cJS3CZ/1CDwPw1zLu2z5dpLWoqOb4OeRnuIDG+6YhDV5mVX5rq
tvEnAhbA0/WarrAra9ogyt5dJIlS4BY5TDLvXhsDIAojlemqiRD6JYshvbJQ3llnJUFvRQoFPda6
F82pwM5de8XzSFGcI9pc3gP6m2E9TU+Gal91PuNa7DFG5rlCyIZ5ukqO1G0F9BxkB848/LZagj0A
glJ5MuxOAOvrgGqQxZQpRvupaYSXOQkqNmJvzod4aBk3CgubG4BGpiis8/iELCQjzFR05u1UMz9B
ZWeLNCjW2/mWxgXot6WXTNsJi4RH37SxCflS1TGxZgpDS0H4iY9CpiDMdfrdmLAd7xx8ENSK6bdo
IFC77lNV0TtXhPquWq84cxURSWVeR3zmdZoabIlFQWqVMRLdOMYHL2MqiBkwbSSRzMVrr8Knhosj
2uxgmOQ3J2SqQhpyI3LAmpQMHb8zf3vav7Xq5rfrNb8YvqNgmUhLS7BfM1MC1YcgV0UjYIQoOjr8
pkASgiCh/OUQhFyOPNhp4R/Nhv8Qubt0mDF8k88cFC2yGuxq/eCypTcuDuIUMXp9peVSrQKz/RZt
c1tgYhrrLL7k6IP7hMZh4tpYPrAS3IwkqDaolFVbZfRviaOnm1ZHEDISMs2GAXtav7WZthfKc6HL
9PSi9fChp6ZCbltNB2PCSTN41ZOd4EyhyZqpNEdlR4wHjhs04fgsBE6bG3tAHBDSJZriX4zELyFQ
qWEERQoOGiE+GkhFUttgNZ9+bz2VNMLRF+ld5xX3rHn3ZV8dbMc82eorFwmBYgimEZUH+4p82cGV
zCl+BebwrjrYX3Yz3w9DRh26Y+hybyvnMlVM/SoFm8WgKz3FwbicckzWtmQ1V8QNhM6uGWM6WciR
GkkRgYcYR/6C/y8xwbhh/QvAVLsVsGxlTRWbJZRBEnZIlS9iUkuPGybsSI+LzlkPY3VqDYVPRWFR
KjBZSzzAaxLv0KKAEJLGTT1qwmWUKPZzgMYR2W6oVknw7todNnj3DvytjMb7bqxfHBjdldM/FRE0
JkrrwZo2ZHZtzL474WkCjbBpqEL0PEIQDteMONZu0GG6CT5ivPB0NbaTcFCEBW8uZL2RkMHClPRx
x8+6xS2S5O7e4oxqJoq0XPVSR/G6dfaYkVjDDYyCeCxFDsOjdfH1uCFWRQ8aoAU6USrZ7pTHm3GQ
7Bes/Sy90amL8tNAgYZT1dvacuHK0NGPvOxoJPZnYRAYhpA6Usbe7sA3kJxxmZhfNSWIiDY4Njnm
HpuqM7zgxdlR150DHkrgVo+lbncl0k1hoh8o23FpgZhfo2/gm7LQozQ1p/XvxpiAetfGtz+zEOLH
unK+hhd+a5DjOCFLMxsooSzUt6VJxWtU+lv0TH1S9Z63H+aUnaIK7/awt9Px2hV0L0Qxk0FdfLQg
IGAm9SCHqlsZFN8dtETTUNSL1ZvU4rk2xod60K+iZ9BfVQf2Icf23vpW2fs/G0m1awhOqsSLuCWY
kArJY4bdxS+CtL4bt6EHOQsGzCgaPPGkbZKxeevefGB2eIlTsGtteS0q69Oyuvssehq1fYxVd9XK
PdP4uo+UPra4yFuBED3P7iKnvjSCcUy2yIOEeSyc7DuCLzvXpFrJ4EHPt6LObhtHAfuXODTcZ3J7
7+puXUKabADYxRSp8nc8VEdXJi1URvVmde2vXtwmXr1NSwcadtm+itk99aMG2OniVCEVB1jRjApR
u9XOAZZUeeFH7bkfwjW57GSa24BU2no/Rcm2kf5WN+qRwvZChCgWBWd4RqNGV1d8NF14Tvz23Y9Y
SMbZei7m17IQ78ZY/NijdTbzcdl9VlmrH1wNFCWJp9dcO0RoklXnE/PnJOlT1MjHdtgrbT3YXXNH
A/JxcKp737st7fARk/UnHJUWHQ6a3DS79woTo6pzCIr5RNA0F7mw7tkud1njbEPHO4ug+nILxgyy
VJ8Wld+3cnL0qoaEu2Xvk2QbG/N7K8yLFJRsHAHZN5ONS3kd+NN3FERnlEg/BP1hjcEbF/jOveAQ
1E+hv0ZUTsNhcnYlgv7J957oe5s3cVPiH8CxXeX7rOj36Gwwtz2WlXnjpgzGzRGESlgBwbTwXYbO
h2NU93Rpd9PQF0QjEHtkFE+oW9/+DOdGVZwymNljWhzRtJ7isKH1El0byuTOlC94EvLwvSfLQXP5
+in4pbzwFDd+tcIg5prVK62iHbPDtyHtzrFmIMd57xVTFW0NjiO2uC1jfy9HFIA4BHaSNSZVy6lP
YwMFIOHbcD2HJ+RcG2nR3bfJ+knr+J3bHFV/Yb5Y9BiYkUCqt5phbTHspMWeVf7FEd6bNePAFcM+
sRB5m/1hcOYlOZev1PYmHPBMwqoouu4BDN4FDsGmJ3rOVcwK+/DoTPBa7GGXVPFZwV9hCpcslnt/
IcCskzlkV6H5x979IBZGQ/7hdMFBOOPVtRvgCfaWYftxeTwL2a4KlDbRCAwGtaYnBrYDdFsM+3Qm
n3IEvToMbvtifPNIHxoq4yuI6Ljp0rlzhmrXofFf/scEnwzu5TgyXaaa6ly6OxPbfWO491EzXSo4
uzUrrR5fp2on+DCBkByLVL1aY7HqhX034PQGibdlBg2kML3rnGHjjP3KU+LR8gD0GogufJh/TXkm
GOwQmh5A7uHeOM30Kmbra566rbI2o0cbW0y3JL1uAtgg6EQy+w2/5B6yzD2xQdgRYH6BBfffHWL4
MjXdalvgISufu4ofP8DJZDPuJ/AobuTOtN2rHvnqLDlnol15ob4VQ44aL98wvXdb8wggbzPj6dMA
3Qb61iZktBALa5kSRRZtOjUdNQtgINShMy9NOuxiE6mEXhAv/o09Yqvl/4WcrsNYkOWEHNMV2xSj
MuEjTFfNS06DdJrsQ+KXZ1/jM+fNQb3h4wfsZxUrWMngavLj8vsT433Q4iPuelCwd37pnrTdPy9X
YdHaGWm0UzTkqho5HSh4sB97z/kWeUTL294uMMCgDBiEjTsNqS2i2TPY0z5wvNsgknTN4/vRyHBb
BeiyOEVUD5oGpCFRPDOCC489uipZe8+ZsYA3/G3NySTEZGxV1W5w9VERLuYjHqzRjPljTCxotMeG
1JEZsmDDIrqofJcma97J7fjNLUX3eweYG/A0yXvI46KY+bDPOBxYPsnXDOJU9elhvKgdRHZaElAC
RLv+SLehGCApHcw5eFhiwatqQZGQuhL21wG9BnaBlSHVWvOhC+6uhsytxiHfoI1vRYpOEPIpF9nu
mcFz3lxec8agerNcYzWEm76RLJEUYE1Il2fkdonVfQPzLEKUWgiu4DDvmgo3NLeNPWI77+11zSn0
D8cRpyRx58YsF3TjKiswRWuLDSk4tMG3N5YH145OBV7mmWKCz9AGkufftXx9YJfbFEkNGXgkjQ5b
ppIYX3gOlyq49G+DKXuOvPGkOnMfRciVlulXnG1pl8L8mKnTx3PLeYva8OKF1jqNYppvBFIajJdG
59oJeRFqWluOsy2y+GBJvXEGUlrs8WTglxhn1NEYwaLW3WlTbFwD1aiezmYAxq/e0jEHeqU4bTaX
UrGzITTLJuK8ePAjtNMWd04OmX7GFenGz848r6zxtSU522rfCo/n4obtei0CD8t0fOrcYk985Ipo
uDvX4agNFbGjvd5iGV7uZ48Ab5N3qLqGmKdwb5cxAyO1mTWSbcyxOtxOIUgMbDcCoYbop4siKjkX
xHw0YBPghfTlPg2GCy1HGBTegz/Ji2TBXPSzQns70x22UeddO9TXroI/kh7ost4XsNshXAVM/lC4
uXpTx/m9H2eHHgJvUU4A1AhgbkB1Z/aBhhHWAm8XdPZBQuf40/DrYGJXkvuIvB1oS7MJKoR7a1nP
COZkwo9wKbC2VqK3gf5EWETkCAZ2z9ssHwTdGoZ2BJugvsmVvy0U+MbBzF6q0rpM87vs8yNjuH3k
p1CaoMl7E5H3OPzpri4fop2au4r8mkiGwGphO9vPWWTulrWwdhZwTnuc4AwJMlFiJ77QSbm3q/nV
lx6lcHMK0vYpoNW+HnKPdLVsQ/DtrWiMh9ZgcANnBMoxM5nk3PocFIVjQ4TIFNUFvJdpgkdRaHD+
zntVAMar5HNBI+eG2JkfrSaMGrF1djv57Qwk/1Y1cmLS49GEkqExLSfaAE1ckyxRGv37nz/zrEnA
7YO7UYKBSMdHni6B69TuVj07Qj0g6ZK5wSg79F8Y2cFGH+zn0PhdLWiGzHdoD1kmBaxdEIGUI5yP
tfFQDPNzZi4N85Gar1EPNGh+M2aE0XKOS2iJpQ8T1po9WAeUUoS6Yw+Zeae4b9X8DP19YUK0O6te
/MOUJ4m7jLgj44Syx8CkTNeubjuxSSe+z9j3V234GxhejA8YMe4ZUO9MZb8jftEMGQk10eYvi+6s
YywvPjNFKacFWJOJH4vOONUhWjZyLuDr82iiO2ZpM8OHMGJlaqzf1ZT/zPTpcMYYOY53hreTh7HA
aD8AVE+0hGJrQV0UmWAjxbCHnjfE+bkM9woI6RJwrEcwUilFz1pSzSBZ8SDUm5Ce+01QTtnVzdvT
ck09EbGX2dlPJLj+7uA9APn+KRH534iZnlEm8992z7Qx4ieZiTslGz466H78XddIVlIuSGnI9oY5
V7esFzEvrp663rhyBgRTw8cbhiEkhTp+JaQmYCjGWx1a+9lBJD0ii0wG+11N/dX0eDdO+tOp8Yrq
3EV8hHzOm4p1GCW70mw/WsUHadBfoTEUPIYOvqOSNZ5ws5VpM6t1rfg2T29RxlWnkSHV1ig/iqB5
qFxmB2kSfrVyBr1n5g9FcpUcmFD6EnFQ82k3Rrs3zfRLKTYBmcRHOroFfiWPT37gvRBOGu/Grt1J
IF6rxGDLSfz1SIVQjdR6Hj8cXcKboQfCZSI/o2HGB+WEW2umInM75rHGEG2RNQYM1HDxc9UtWZQ3
oprC1X0w0cjQVdZs6iT8PYSOTQSGBMFWF/e98TSlxpJskz5rwy2ORn0peYJ2pT3RWegLGycHmbqh
JV+NEC5Hmav6NHdMJKKPyY4rGF38BFWOvRWhwcno6t3Y6k8/nr/shquvdL0bwhC52M7S0bTFzADx
nbcdhmQnccJ4LOWdE8r6ZAaA/TPbOmm5ZE1jFJwCAjbsKf49zRX6du/eyDnjNMo5OB5jLuLl8Tt2
yIb8ocA9mHzXMWVzH7pPeUD0rx5pv9VhsqE1/Dm5xrvfbH1Ep3ihAoxoy0dqMlOJo1nQpeNo3/KR
tZyTgF9toxh+jteit3dDz1wHQVyv+6X+1fDWJLqqNbm0tffQuvw6M1uxmTu+fEBVxdl92hcRReAs
LfT6SIxoy9evUlTe0boWo0X+0DhM6zljPj1VQMLwwrGnLjP3vuAgVdNXy1E5/7m0DZJr8HneQUbU
NXVd/RhV8VOJ/lqVQYuNhY+hTULsBJ11sLWR3/RmGpwapAFyXqw2I63KMBmOQidfZA54OeecMWQt
XValXFTNlofpx3aQaDC5f01dy7vFpwRGwHkfBSgr7Gsr8AyXrMXnhTyyz/R8DYjdOYpufICY/pEX
Vr2bJ/bS0G9zCHVMq0cT958hwDXL+yhy3l2Xpqv205PNcxwCf0LCgFxueRWsGC6LmHxPdLUnafrW
GHiPDgeslY1zYo6Li1QV4HqbY0Otm03wO0gq/IGO1a+bMvnlKsr2qsWGEqseCpEs9vVXi40fTSmm
K3AkIuabJS5L38C4oVi2EqW9fj05qELZh94hFMHgsFiIRMjN5VjL7VECBQdogQYDSQotVqz+PXGE
uU8vM2u7fQ/7IdSsUFaK7wNPTk9kvTFDoRYdbPoo/+nM6idwcFMbXQdket5kBU/x5OitiHycJ6W5
6mKn2JctXuxs6QrK4BdtDjaylqpo7NLdoPyrmeburddkSA/gxJVzIte+T77HMjaZaMcMU72aU+Ws
yYKUN55a7tSGlJFOAVHh7GAX4w9iAWdtmOa+W3TbqY3LEb7rjcssnc1f7kklWviLvDSMjvMEgMKq
+ZhqC1ZC3aKC6ftffeaz4vH4OLN5O2bpBYLl1SvR7aSSPQOGyUpK/gU2+J7rkW7n2JOcdsNnanvO
HQXXHvoULIIxrG7xT09qinZdi8sjqPuXmN7+QTd06QaECfDbzNxtMUB5PwpUXN9M5LFp6MRGOn4u
Y6+5ol0KaV3ttYuPCERBgbhJonnCLm5grL0J2edvfOyeJlMp5AjOm+qHR0IHXgebzNImnDi8ksMC
Xv5RhWYFAb+Pj7lncsBxjYZuRvORAjNdJ/rRWszp3oCEbpYMnuv5q8WrdhPI4qepYL/Uk72bHG4U
udg568l7mXPmP2NPZl3lcWQpaX95C8qMuMQXCLLbxHIP3cAivdwmDjxGV0hY6Tk3srC5/PBfw1VY
RTg1UhCcHromkwxtJcjsZbq76cdmF6biCjPL3OdJ/jAbny6m4o3lQBR3HWc8ui4RAASRlJusc2oG
Z324bol2ceYsgST3iHRRn334pU6bOjs9W6+GDVUkYri8MmfMH3XfvWY+4S5ysbgAAvrECGjsLEam
+87w7luUKmc+IvMcx96LE9q/hoHuKrFX8W5eNFfKzvMNsHL0ACFNvSSCeZT2h4nmyMbNyZ2M8MyC
UcB1jmdkvFdDTgwHg7l1vLRFMRHfdiLu7jGwVAQC0wYoOGqKCONKrzKMd+Himc27FVlo3BpT+p1F
nUV3JL2UXfZqMrW/K/JHbx5TOk6GJq1WrdH7s5lJzzlq88tF6XG2FU6uwYEjGkdAuUNibUe/RT9g
IMhCsUGNgLPUb8ga7/9kR9MHaovk3okjPB+NA7Yb1bJwO8h23fBImNQAq7f+yNPp4sQMCVxyx1d1
Df+Qyux5LNk8oxZmjWW2D9FEmWz0eFwj8GWkWFHBl0G05d4B/hIO90mBOymafTwYnvvl29QdM1IH
p0fk3tNtCkrPYkMC2DNCLEjzkJeCepIaIyx16UAOGMI74TpXWTuvY2pYN4nCD2Zp+3EoSkyGHJb0
bPb0rwJyu7x9NSH97gErTbItjywDZLufqwzelbDRSHQWBMRqPvSERrQVpdiQPbU9vbGpag95RjA8
iWntzm4/kpnsE7tjlOgYCJjj/nYeF4x2oPyVSfwQ+l3mIWjpnjVpJnQgPdTNfVo5+7FhwxCucTKe
I9o9q/CpHFGAPoS4YdYdZw7obdh7BbUCUneERmG5PAmbUIxkIL5OQ/1uZPECH+AgR0L0xhqNm75s
n1w1WIeof0JKjhnGMF/sRpMFxeF6FaTzqxotubU7B1clqakwQtrNQDfVcLMPSzAZigKcLo73Ebiz
WHWqokcQta+2HgTGPLofAcLomQQVwNg4rJHmrZ0G/pBZd8SNKxpPKfkw3gBMZyDcgxZKWm5y0pWo
epZZNofSmT7qoNk6wc/COxc11n7WIlrggP5MCxoJJwUTIWQEA3Edt4s+OVh5hUCFUqCKCkCKbE1j
fMWIgOx8oVwBpbkYzNJLtELMr+s3M5I28YcMPjFPszFU2DB8CjOcOOTzNOe+LeczjVME6Ujk4ZO4
a6v7TqUNmqVKorXPLcjNpPeNjD5cPlnppOmeUGBAf27+0SdYq2s9Xth6on2VHzpbcWLFoUshZdgH
O+83owm4ZEgaB/S/OFTmXJ4MUDBbr2T+NyEfn6RFboI3vlaLbCwMeXbmhMS0kki0qeI0UNFGNZN6
k2mbODn1M1sZWyyGRVgMn2GfzVu/XOZcoXGwBbyoTnJakv1JVJzRGrM9ZaK5Z/JSHsb8t5W0b0yn
SRRkd1uJQvyqOuLjmSFSpLfl56RIDWdiMyp003Wd3Fkops/hIW18MBzBdAZsAFU3hF2KLGHTVma4
DQz3pfUra52I46A7c2s78MvCLknPUvsrAPtVivuC2o5cW/juAIRLzj3rCOMNYevxQTnRg67BMlCy
7YEJtfdjlXziJ5mA+dXEZ0l7V4Yp4uPZxkcNyCAcpb7RNv12b+AvhODsmU4XmMQVkmM3m1/iCWaK
Idd1Ce+kqD082n28Yx76YNQFvH+R4VFNCZimq+F4uFqmabTXSW0yowxgTqMd9NwUjq6TkYsR4L6L
qWwEcAWZVd4JQujGY+fbsNRzCmrgYFawtBaCRWDjioDQ8hB69lV50+LkbvXGHtTBrb3HKKLpPKQj
4D9lnOOKrIDY4VmAz71BdFCtg8yEGyKyozlmiFaFS/hS+JWkM0Qd0upXGFHZRvEA+LvRrH0aEnWN
tPtlai11iI3Be65NLAjA1zc22rybukhJwhxAS+TtNG+lyN96hML7aWZR99N6DeqkX6X4ZJO+xGbd
4cOmP3ZRdX/qQg4fo69RawH9lyZUtUK4B2rmW99nTtcYC5c202Q2mJSVmSA5DwXEOSAR4yb3PVyy
flivW+k/1gUiWrcn8jKN2msgERKC64qoeWNGEXo8NQkOawu3h/aYITJQOFtYUlTenJ2xodVe0evX
RLGtmwR3Qg5jG36vooexAWCzho3yJBo4QnFLiWFq/quO9JMBY2bn0Syox2FcM2Lh8/MjA9gP3y2t
2bIcnZI9bDhbRbiv9nN88TN4p1Qz0aCf1GyzBE9NBtd+05qYI31g09rQRJQwyUE2THt2atx5XSl2
9NGfNj5pgbHhCIiNSbTRkowiInsxGLBX8Jwvfa5gHXlomKmesbIWOIK02PXA1IlCXHwA4x1jtWkT
esOBHPF9YLSHZKxDxMo5VvEWfrVuOfJB80PTPt5lbvhINxJBUZOh0yN0ceNJDOEDSiE9YzPgCHcZ
3CVXV8OF98zkLES1DxoY/7ECvzwC1lpOx2ViQo1pcTyAT+i2Q+kzT20hqqZT9U54DE6MKPnEEbgm
FAm1uCG+4bewlxdof2nTcAFHcCdwcsCwidKlTUHe80h7NXaGi6vKJ9XY58EKgdAiSwQeaP9yq4TK
glSJpe4tA+YWJmCE1VRdYjGPD4h9H8UCXkhBAFkObP7uRoWlj88l3btJcZayeeTQbG/dd09LlqD5
1idhiHys9AWM8mrMRHV2rJJ4HIn4qJglzqzuJw4NokCT8aNHatQ7sOxDl8ouRyOtUiRANouiYv61
NlUcb4rpQePV29iN+xXZ1h0+ih0nc5csMK8ZcYALRDIW0CpqmbeRoEaM/TAnPG+xkeA24dl4sJFQ
4cYGYCSJBlWotpCfRozw8eqMHNZ32QgKhA3vl1AcdixSO1a9gyPdyotjFleQkwe+piiLaxXC41Bh
ioaKU3te4k9qKLRX00x7weEQ5OlTGo6H3HTVNew4ZqW92jY9phvlJ1/g38AWTeIa5+ljhxNqMxnm
SIQuTg5JZ+2GUBU6yVgnC6cCsqZOZoGzyzZSf9UhG4Bj4N+OCUnwicFpO3QPdeZ9l0ld73XBVCfq
iUyY7firFpiHK041JJ1sWT7pMJWYXYQdT3wSSu8qRdPE4DUij2AFQEoIshrNACoIPptMvYYzmi3h
9fdwkuujmbU/YISzjYocKCLtdKB7AkiveQh97klYvA25V7jWpxezyzbasrEON6SWSDngQJmwi6Gm
n/8PdeexIzmSZutXGfSePVRmNC5m41p7aJEbIiIyg1prPv396HUxt8RFNWYWA8yiGugSkR7uTrNf
nPMd3F+25ngri8MHTgkSZBkAZCucjaEj1ULYsZcwbqsUwBfokrkKf576YMvcwYPjNdu38A/WLgJy
SDryYGC1bQHCWF257oD1LkbfwtePxlwwjqYEtHZePjOYaoqnCUUscr5oLavsuzfdQ67KL1iIb13D
ymBWtnB6ZZ6eb1QiEQOMfrVDA7gLgBZvquylCCu2l22/R1C7n1x2Y30+njEHKcGa3kYqRc3cp+wD
Em/blZqBgztV69FW+3HS2U7gLFtUw6mXI0c9qw16fwLfLc5qMNqob8tmHeckplhKbZIBsAdKC5Mh
sccoMbB+DCkBpHbhvyRdcEwaU5z6NP7loNiE+OyJVZj7z1YTmstYRSTHKvlolr9QXmYHDk+CDctd
EfUP2G45NQMvIyc5Wga2Ha2J8cap5tJ+cD4vDERm64RFVxH7sHdi91nY8s6CW7fQKy7k2K3IhYR3
Nvppt60a/blRnwMx3QffAEYk2IZK57uN4O6TBs8+egr2eoPdLUrIW7OM6SjYjlmAZNtKosNSVHxO
ntmMXmBc8W/fE+PT46FK1LIvg4gRKn4XASIRJqKN+WbFpg0qsf+easG7ThmYBIV9kjZ4TN5ruSHa
aROZH8wHCct0dGvRJKBxxsh9K3o43C7tOn9q9U4s4dLyEMiZsq/WkOnhrrrvMf3pVoYtMSEu7AyF
SD/jxlsY3uw+tsQ3C9M7KVhWofUDYAiEz8KjSWxXCQhaYM/QYvwseEsKJkshkYN1YPPEMORhcjHP
MAZqP+7xUOHkylGdCAfpAtPyZazjR2yVAKmS3Vksp0pp/iRJjEzyVrDvKe6Z/4YA1nRrY5U0Hrg/
EhjsNjaIReYOTxINIO3q1WAUZ/mK1PnwKmrvl+RCNPP3QUMZBIbmkZQQvJMTy1CjVcecsGG3ogil
8mAC4Ocb/LUPnEjdPjFz6Bfd3uKHeDCwfTGtK33kNqD3mpyL4woqRCpO3KCc1xD9vLa2dh2pO6zs
tKNpkNeOeWMuJjGj2wlBTAZxoj1/p8GiMGLP1F1v2KCfgjyg2K0HIH3508bO+UorTG8JC4k2pI70
my+hAE1YjbWYKAsazzzbjc9Gx03JHze4Bk2uRHxaLb0WYj6f5WVKpFQgM4eeuCSpyeOP5Ju61mcq
HXkpbxmpAFo5PnSz7aNChc+2YVpAZPdRk2D78nTkHawYtlk0s4HyUFt6lIYLq2pe6YngqjPMj1JE
cUAE0JbQ9Rc+49kBqoBrfChLMHaLuiPucG5wv6zBTVcPSaMjnSj5bWNwfb2Hfiz0YCAgUCJLKUSU
YLirSYNqpzTvk607fHX63E1Rw/JXlBZG+JVqwiYoxnlgRgE0n3V3gv+H5JlXjqsdWrBvCs2SslBe
8FGysmrWQ8fHruM22YA9rLVspTzwoGo6WSSOLdzepscrPDL1ku0wDMGqVXARROjjfsJYuuwJT5wM
VId8tY5NScdkhSUZ1h4nGbD0bUeaE00CU8fIJ7Ulg0+qcyigXVqMLtMmhhzQMpJnCs3H2HV+BDUC
Kicq3xqJMFTiyGKFtpqaALYsFnBEqsMdoOCJXnkfKzYVSZfPtBYURH6N6cnAriMnb2+kw7MObSdi
6bKIRc173CY7P4YLnQl+y5JWsBmze6ZDM9OF5A0HzbP/s5LMX4rG1mBZhe+1YOozTjy6NIvboejB
3/jqrk4MZ+3k5Ui+sPYi0FumAoB67dWCDcF4zaX1MhtaF9n9OFMMUjx8AG5z0qOZCLSN9d1M7lsb
uaA5YIx6ijlhkxGEaBlQe2/hTJNl0ok6u65XHJlFezKLipvRi5EWR9lPe0SQiFbnCUQIGc+rnhAk
BFBpgWjCRYUeMzyRzHqZPmhYn/hUAvse0JixcuLxQ3bxMwKjpdnF66Iqz5lyiL9opjczRmk3AAoU
Un0EGrWRNxl7r5VkYFnrVDpnLIA/hXHWEhzh7g8tQG5HjBu6up9jws6TIdErOqYARTr6uYiv0LJJ
X52OcSN9EwlxzUQOo/vZT+VmTC2F88aVAHN6dlDfBRLTtV547yNm6DmhTrbRgwlubKYK2etelccS
mao/YW5li3xRCEBSA3KgBTLF04yTqRNClUp1oiVsoLkZr3GfvxWd/tbrhMsazacoxL2CDFNIaoxx
/psFne1UAQ4RiHjYrx+9EtWZWfB0qAL++cRgmMeY21YHKahb1U8ljT0RmPcestSggICQz69Bj4Lj
CB2gGzxkXVG9AZyHTIFxPbTOSRE80JToNiqyfIaWlTriD39p6C2XHj0hXPBXtk1POHKOIoKDxLhi
R5tKRRnAjNEowzEkIGCRd6qbIuT08cXRzHNrZ3vP9r8s4F6j/1O2OBPg5j+ldQREmt1XGlqfzlgi
h9T9lx6W8KK2x0s4DK+ZzzegFsx4Rtfc22YXrGrDglF0J2eBTdzxS+EIp7cvzUep56sax1ogsZdL
K3yttPLNmTK52HMhfqZmC/EYlgz0abHys+7d7IFruBaLDm1SIJFcgkWq8IV8umPZd9jLQwenRH2C
2dIhDz8YmYsdahp3idD3GGzvgpCQjdSiKaERNooGfPL4VeTkanB7QrTg0pz29djekWu9N8v+I2up
H2sSdbwspOE8EjwGH8bGRT113o/GZ1tY1sdcZ0PNFMlUIRJ07SsmIJdDAxWVlMWn8S4oiiEZPuSg
un2fii/W6eb7Uuw7Z3xqdHlWgqy/qsEHYoIaQuV1ClyfSKD8IZ3iY09X4upPNipDdl/n3qnoqj2S
UIovza4fbMQcAwNyUIhMZl/zjmWfHIYtjY8xlldbqFOlzGeZ9degiT4ZEJWGgyTHeSyN5pIZ3ZY0
E76P9cMURTW/boddq2U6ZgRUoN239Lq97wAPT7yMg78yH0fk2JqRXlGUUERm8o216QUN5r0Twr53
tUuIab6v1RxyJhAwIRWVpfzo2hZlrc+e1eVWMkjOE97ZFGeeGSBC8z+M8Caw3aJ12FEevSBiheua
cdJHPSYADGxkivu7KQl/TVBbq1CeuvC7zYxLZ0BeDiO+0qOY3rU42kItY8nLhcl6+lKKBtk4sVgV
VWPds8esh4/CimfQNL9yT4T4RLff1uE+bbBz43t/TkOT4L1vzR7Put+Q3KBvG6yzHsXc1IbI/3Os
C2GRPGKCNSfnI6Qt4ZMm/IJF2HLeECQ5pNVe8WUkxChaWgesiHMgQfoZVMXGJG2LFhLR49C4O4uQ
IupDBlU+3QwlAz/W+oGgFtky54Yy+cbOLdnYcAmiS2Ae4vF+2eY3qyzmAHp0yLmNyHjnS4RU5IfH
8BBmbPChhM98VTU/9SY4eqFxUcOLkwAh9Ar26WNn77NWPLgO+u+cBKjZcsTSbcgfugQ2wSYN1A8B
JAaXJROzYPplkSCALGM6EOzzOgbyZ20b7BomdtQOQ+Up8Pk6JtyUBf7KlMWtsph+5WO1KLThk82I
WtSoKntGBXQj9B2ktD+RibLvh3lNVVxd13gazeIzrGKeVoYceuN/e3Z0TZX93rAHIgpnVWctFhGM
OxxC4ozN9Q5maw1KALxrRernDGBrQdGVfXa1iBIfIzK24hrKoKF166KN2Q6a5UOKgbfxDb6RFFko
1SPEkgRCag4NA8VuARkj+fZEtjDBiEA4PZthiL9jAuHG7wesGbJJXQuAa230Dd0EkcNLX8Y/C0S5
qR09Qr34Yi236fXZXSkHutjmZ8FtkhUp0ZY6HfOE9Bz11jq3MDCBjjXeHMa4ICC2RVrtVSP3ttsd
jClAsjnjDmKG2BCStlqVv7ppdfYJTZKJJMV9piuxoEdSZFK5Rs01Ui1SYDx1C2fgSbJ0BzFivO1k
BVp93tdnis17+OoFzjO90r3Fj01sByGOEzwR+zd5zWreEQlpH5xgeuoC66UBXWBMzz2aaOT3Z6XS
BxzQsHhS81fTDS/4WfBPaZioIMjd99o1UNNZlD7hWhF0Cn6KL5ZFCjJVDD9ah3QwsEjshoR51auZ
OEPWo63PoFm6OBSzebYoapR6iWDQYFOXZWFyRENrMD/RXPXTZWO7HwBU4SswEEU3y0L2xCyPLC/a
xMbeDrE99+t409v2xTU4dsBXbYy8eQpt2PtgLp9dU3wE+M+lyyfOPo/vtwSNSEd7sTvHwQ7mUVqS
kTnliIcsXrPI9ZVgCLTMnPpnW8csXoN2F9TDi6rmMwe55qIJkuceaJ0Nm5YnFZeLhO+sBcN6jp9K
m2BjgVih/yy44qAQAVyJfsK2eArLaNWwHa5K113SdPBW1gF14/RS1+9uhKk6b5+YQr0WVoFGLM9/
2GlEyTdGay0Wd3jK3jL/aunhL8Y2kUkajjN8ZJlzoog61ZbNVBl1dlrGJ6vzLtitNdDf3rMYbAfy
S0K5zv3uEqwHF30k0GwCNzgdHAYPi7xLHimHiYz2UNzTnS+6bAKT3ZBTTEZSLRiqFNpdnwfvjvDI
Oi21p7blHRm8FBiU8PJ1624sCf4N2xogXgKnq347cDmhsbgvfe6uhnBkvOzgZKJ6eLYb+5QgQNk4
Zv0SSEQCgn0S73LOYId21Bhrk+l1uJdT93N+eUPhQyYYfhkF3MGxaC/hXLi1LaUHuqLKCjBNx3Wx
qcofqJDyo21yCVUN9hZd5/llMI+6fdL2Kt3nDstjxANzEAQc+xJ7gz+7lLSku6Q62jE76YgeYDhH
rCeedGllRz9xCMsYFPMUOTz72OR5O7EDMLJVG72NDGCqz9kAoH9oCYNoJdaQIL50FlHCRPkEuuL5
rlr0IMPV1MDO5iHBv+rBx9G3Ypb+UHf5Z+cwPpU104KOvorF56qcuzTXFgAvJZKB9zhsUL36bNOI
MvzQqviuYtwfyfYeNa3womGDQMJd60SyRcF+qDu6+6AnASbmHbbKqaWC60eA+LVY+zY2byg2xCNG
n6UNnxH8wufQYVhjeqStArOADNDo09phh6hKNgUMoInizHntBdWjXvTHiDfX7Yg79QPv5MYYTCf4
cIgO9VPhAa6EcUG8ZQu2IZqviiJ6QMF0jU3UbDVGKJjnvVxNveiWhu3cWxEtsSUH2JMnRIA6cFLv
2JnUh/o4jBvWoAwJGJNgHkAI4yTfImuZ41qSWBTxJnN+IZpwtSwdaxMYtrlNs/Qk+UcDah0KneY7
mPMG+WsieWAxuawa/FzPtnAVmIrpy2zWjFTmKXGIHGpK9cC9cqYnoUMl4AAJNcqHQf5IDIpDWxVA
A1PC1xp7I5vegJM0FzYmdguL/Ft32kYkpqXmuEGthZrY5IwvC7mvovHC9ufQ1/qbTZcGlfWEYlZv
458jId6LtoCG3aQ+CiI6b3qlVcwufUiNYdGbfApisAC9chnEfUGqFIYV0/9UHlGGqXmgpfqSjMyT
InpKO7BoYYBAhvSXYiDLcWasGtOpjZ1TFHQb00vu5z8WnfZn3tC6pc0VkxnqqBpiR8rnA3tgK0q1
rI1tP7Up+03y9vLR/vIzJlVF8pmHB3R4ydKuKNXMBMi5DzJnjlY1v7UpeHbC8sv12aiRQO6hF51f
Y6WZv4gx11iV3RcMsHdN9OzY7FmZMO1C0bG+g4oAgx+NoBXjkAth6zJdx5cAosTzyNvxmYbozxET
WL8Yn4Ko/jKJmo0yEwiiYgJj4BqE7hUiDSKxyjRP02DdlSjuCPr95BFeBgnow14/sz69+iTVaXXx
aKZzlVWhl2+H6TwwUcoJii66ey+lDQv4OpA2SFdN0ollElBcqfJS+Pl3n/enluSKHsl9xtJhYTjJ
ZjLAKTX5+AODxSebyHXTGi9URxvixR9dBgJVw/ig4GpNDdxT7Rz991yZ1YWne1fnzA1J8th3LXxz
b+L7N83kdqt+6wt3oaN4WUyG9uizbUXy7RBrZ9cLHyvgUrdDvkYqXbG1esicdECNX4Ex3CTAJeff
oapA9NHv5tVb7aALGpP22jjdi604igRgFUJ0vqg8MdsmsII7YHa2m/YLyg7w9Yl4oEP5LFP5YOZc
fpR2xFYof+Vr3aLxoail6hBRf+Rc9wQEiB0xnMjndE7SyrVWRAjs9Pl9dttBLhKSbWkp0pMXmA8W
8VehMp9Q7DxbWFY1o7q0ZXVNhoFGwovu59+ok4TX9aD7gumrNaetJ56jrDix/vmsI/mI6n+fp9q5
6+7tdtx3SnuvR3Idq2ujEWmo2LaL0r7LA7WboVM1g34QagoZk4sGu/XebZc4DmHjMfckdKA2fpAc
mcw+OuIk3O3YAiiX6PFQ5y9GZjWjgeilhppRSnoi8LkZvGh5DvVi01oSkuaH4+AqyMeTYCeo5u90
oGWvQ5XuXIJnJ0feGQZu8Kjei8k9dG577mknPMooqddX9i37oklQ7rH3cYYLe3UDH1xcM8kMjOqp
Z6fUMLxvgvwOdi23Z8gNO7fqoRXUa4Bg6GTxVQbUTWmpnYwBXUreMTNHpHBN+asuieoqiaTMFBvW
mD5z5YXmXdEYh2SKXjvw3VIT+CRD/S7sESGx2aJvT89CUQC46OG5tsmB6rLijRNtP8QPU92z547e
e9Q7YBwp4WCsRDNM814hj0Qs9GR663wQ16JDsu2oAfKK1qN4GHpkIpL4vPyjoGBPQr4jvZlw/lsu
yVUuqX+sOzcKhSMO8G9cV596xt65rKp0NX6GiEqWfkhcFyqjBAO6mzDC8vKt6TUgWt1Ah+xUvqaM
LVthMd100LJHzGc3Wos1nj078y5AfO0LXEPAyoCvPSguxEHD0kVW/ZSlpPoV48HOMrxV2BYyk7o6
TAJtoXTc65b1K6JBJ7KA1D0zhxWK5quNfTwm8comF27ZDgpUUlFTFoRodSzsBT2uiMzK7qcuno+T
mbE4MSIxuBnySltG/iGFB7W22oTdk6y28VVpqX8Ic04aoBoIHdl8OtanFwcM6i1tpzcxqK25CQgs
tr/EV2xoup5z1/gfBrL8AeKy/ZVfPpCb/y+gtkj1j3/7999DYf4v7GV+/f/xDzieH9nPDzAtN47M
zEOZ/4PfoC2a/Keu61IHqwuFTVi2wT/qf9XNf/xDM/R/2g6AE5c1k3RtWCb/yW0R4p8wWQSmZKk7
tgnz5T+5LcL4J/+qAULPNIAMW474r3BbjJmW8v/ALezioMO4Utz+DFSStv5HmgrLEGW6jBOXGeb0
R39Ud0MwJVvkie3OLyxxzFECkDZXkqtkMi2ENhuyhHF/+dCNufXEoXdGb+trjC18SQFaA6JY+Nwg
27Da/u59/f/AX9yZIvPHFztXd6ZtCH5z11TQbH6PflFJqmcxoLBlNMAdSycCLZgQ6jUL8E5PXWwL
8YiEa7jrAx4S5WFLVeQzum5yN3hkCnfNveeAZ28a+8ft92o1LE+OzgxTM27MxzsfjiRukjtftIo8
upgy3DOsY4QAYOWmwOAcC6+IV+70bBBHR6K90mAt+LCutq3cqajO9oVpXEG0wFkdQiDlWvhdQ2ha
sFc3sH31qI7N3ih5ffoOMySTTPICpKnF+0r27c4KGAmX8mwOOUHPhLgeQ+zNS9uoXtlRUTk3en7G
veE+iEpzd5Me98u6MX+4MUlGVmBho5DW3ueHpKWTX0rGJ7HvAqdkel2PvTwJlG6LZCIxb2QMRhjG
uBlbhncWM/BjNQlBZlBKN4XkzQsRRWk+XVQf0MQUh8kbdlpsOy/1mP3Qh/iAFZ8I2HZyDkRjYf73
gtXff+im9dcPnRpUusIQlmHBDv3jh14NgaO5MR+60TE+KzpK+7ZkNVnisD7e/gdnSX1EvH7wSlkc
WeZd+ww5XomdZcneP9p5OLRxJVdveuALjHpsj6eSoC19uobDSLVIHnDgON5JMMT4+5c/P99//s4q
WxquCaLJRJ4244x+R0YqFY3hZOKEDJlu7vMkI69AROFlXoM0EcAkvpDbEYvJYuywREUkd6u42Dia
vORpQUwS8qMkNiUIZy1hspI0qxyz3X/jVeKT0i3p6EK6uvnHVwnMsRrNHI/wUE536O7OfoyRFdk1
AIjRDPeD/jFh9SEWaIkqut1nRiWOuOSIoyjjC1beZpX4zZPt9JcksdOjRfzB7l+8xr8cVQr2keS4
MpWum7r402tEDaXKRIOhqsbA2Ki6/RBt6m0q7M2nxiEhIGZasBh4JDUIb5tYKxP4S6ckauL17a0c
Y8gzCmFgGCXN1i/vTQTzMsMc+/evVPzlK6skDTrIOT5xS1n6/J343WeOZti33NlHDnfru+wLyJzB
WRjtxUj6Ve63q2zs3jo7Sl4axHKrkdomHwdABTgFsSJ1GyjYWEg6BlWZkr+MqfoWVjdx3CbLjr6t
aa82Mtzbh9Cb8zlEIQmuA0rfnGpHnQsEEvhueAmzzN4Eyn/Sk2yLH7beCvrmRV2wGpzw/gPpTupr
GqR3CSjsTWb3z9MAO8GNe3GXVsdQ5NbOmBPW1Tfeo/YBGxVSMzsSxwA/3QIOthaH/+qZ4eL74zMz
v3887QyJ3fnO/NMjn+dNPFklzg17zMptogx5VCEdz+3M1nuONprT59a159F9uUvJhypiqQ7Y0ODl
CMwXbJ7dtc0IQRsvf//h/vXGVLM4hBvThKmm686fb0yXdQ0u5HyZFXqzszKTuC1uaopqrPBAWzCR
D8BuCIcJqkfgEocZfYSao2J8Ftj7zu+3QLXJ4tagJfmwlVedjDUkWhjb//6lmvNL+cN9Ob9UxzV4
aAzX4iX/8Xs41NoYWcMciVj7P/ua9wwBJspEM8sSng9MznUKutZM3G3UdPpn7SEWHEabBPT5EsrL
Gb4KNMKK2cdGFdzizDpklU6qwJS8+q2b/Isb3phf0Z9esaBL1KlL4NLp9p84cgDINU8AllrmGahX
7mC60YC1c21cu8xomHcxPcGQtFGjw3gCTMEBKlVzHtkK/KuL54+gOUojpXCUs9jQXdMyDP1PoDkU
oLbv+UzrXZwlbDyr8MpQZ8Y0uS+3/9e0YKq0IdrJYhwv2Ibm7Hn9Rcyj4tvTl4rkux8RHsCPA1hj
J2AZdOhx+sjqiLCJ9uirfu+HlVq10nA2QHZ2dkao5N9/Dzhy/vpEubbODWqaLieTa80n1u9OJPZ1
tZIR+rG2yH04tUF2UqRTjLZOZo/VECGquZtwQnwRNSYQfF0cTVEkkJaY+s4njIUIIPH9Zh3kLYKW
XsTLUm8LQutylp74cSC6HZKxOsIIIerFj49YA4q7Hq19QdOtCtc8dnkn93Cj6JXnuisB0b9hMISm
JgYGXM+VhxWGz0LFDTciQ6c0OkV94rz3yZwPOaBDkR81pFZOsnEO7/A/TWyfS8N35vXKgwu6/mo3
SF+SPKKjDL66yUx2xBVQ4QTtyS5xkPa5Ze3DGKQCGwu1qr0WSl7fdyQTE3GMuge/SeOcPeAKt0pM
OlrxnrvZO5rrAE8inXVch4/l4GBKTNnyVQKHF8MPt2CFDRs7vKDQ6+LQRNoFkTwhWotnc+NDJcVB
nw5ro4fUVuXx461AxXAVXhjGX5kPQ97Kw9dgrO2dGxqviK+0jRgYpfmupv/2BoVTuq1Ul59j2jtT
Ayav6/ZJrwNmwQmyekTj+YW51Uc4dsUGoDbhLWwos6jfobGiDEyZuyrEvo5bfvE7BPtpGraujgMO
u0nwjIvoLTVYiiZzIsPtI1Yy16h01dJRHHNBnn3ePqq+l2fLlceUj7gfC28NBGGE3pF92rY23OWa
x661b50FaU38udKpIcGIp9ozAW0NaNRFv5YkVx7TEO7IfN4MJmVE7JVPVpPqmDtdeGkNFKstWsiE
URJBror4bD8yq53j9ygvBLwFZfDjgwAqRdN39eZ2kUbl+Kg3+DGTJn0JzXBit1kaK3sQ6z5smet4
jvXYTsOJzK19PXjjhl+2bQkXxR+LP6fDo4L+wF0PlSt3Me+kT8CUAzj14vk9ob81qtEqGLWzLxTO
4QhmXlmTxFoM5R5cgLYp0kgQ9aJ2rWUx91YDH0bdopTCOaUVtf/Wf5cOzhCdJ2OLXNjdduzvA5tZ
cKvlOjkJ5BKWOB4rObEPVbi1MgWwIq0ie28nPUkxHitZv/xyOht9Ta8ddBnSCQjj61ZFRiQscbZZ
q6JuUUVmPaypTYmcZDNqBS9mUp9GLSFozu+851U5Ug61CUpDHLHpHG6f/BjLQ+GJba368+QjGuNS
NHZhgnBF0VQeEThZC4kGC2OLle5uLSRCvh2WBrHt1fhqlp2+jyfjWiWDs08992fXsZiTOTIBFOpA
DQN6tNHKuk0r3xo7fc6LCsV2rR4In3GubP8QRZ4iHFnb27tf2LC2CpZpk6iqLZRC71ExPYqn7pJL
llnFnOLqgovlccRCrCoH7H4vyFR2rAOUQCZB0LKWGXABExueVRgv5MSgoZvfBXLvnhgS22tvhJ+U
5Rh8kqyuUbB5G3xBiwmg96FX+ZGYquI6+Os0al/L2PmmdzhFRpJtWOMCrsPpgRd2qVCrrESBSSOu
UR//9u4MDDTBzY3LfOTgi23zxRyC4EqkVhClG8gnl9tjurHmJZyoYEV6OstLYGootHtBys1XGeqL
ZggRQpiTjXWtRx2JjH8ufsGmimMLqB2tD0SJYswfkQevyyy1HsZaXZja4kKo5ylxO+9UPL7LQVXG
W5ck7CpJP29v/+0kmzy5wWViPCDyw7wjvLs2le1m8BibJZ5kI9J4iYfaIerPXZiDULwVZsh217cv
kXTZEBWs6H57mI18Si91Ea5CyRdYEK9FtF+fA8u7fdOquZ81+t9OZ9LRNy4jgHVURz+wjtdXFnOo
sumNaj+9tDP3fnAJIvfy2N4DoLF1lyyDGjTxfOM6yEMi0xz38NDjlSO5vGkiWxaBJG7GzAEdxCFg
8Cq0OQHW2HJsl+RAeBsxzSubob26XILLRDEonDRc8bdHJIzccVcJPFUlmhKto9+/PUjCgmhi2em6
tYOtM/uBC0c7zMFQySiOYW+EK2ngjq3ialzf/jOaD5stWu5sa6ObQBW2cMc2o48MO2bZvQfZ8o0r
eY1CKd7SS93u39uNKQvoBx0CPzWSim5PQ3YIgZb2wJpCrYHyEUBpqfntPCL/Nj1Uo1Wpwke3mpBF
3s5ULPIuK47j4CUjDGgrwVGIHqf2uyfVVOljOn5F2CABZ0QvoZiegHOqAykZ7ToDiLP0a8MmZlKi
PtAI+Y2cnQbWicOVKacfd+nR6xlD6wrpemHfVVPS7RF5nca4da9koJmA4c4da1PsoJ5577wBtmCv
P0+YjI5IWcNPCeOtQ7Ym+AqdSuNuh/10oB0AzZ1p2Hedks8vaYa7OrQ//CDRKZokS5GIcPJwQGoP
9ZUETdCWzOT7jeSxMUPgA0Q4ry1rxH84n7U4/gn4A9eIAC/3dmL0d8jwh02D7HIpktm9c/uoOgvX
BlmRm7jMvG2UILQzOBN9rEA7WCms6YBsLspijn2uCcNI5kfIIU4MSQmkKeRoi9DgN5UDRupC83B/
TJQzcUEZ1G61xo9eAQhv7Z4U0USv/HOkg4vUWPek+TZxzQ8t0sWjrJJvbMvo8PE/Zjp4+XkwcOvQ
b98IwQNcVUly4h2imHHrfYQB7KD8bBnlFo2K7PANpYgTuCnGfStNGKRh9RXmXbZpwSGCi0C2Dd/9
LUlpPCfEAmMYy+3tp9+GADlzf6Nirg8PitKQveVW741trDCWTq2POlMbnXXIvItccf09d5xuZ3vx
zpoGc5G2Q/PgxayP1MhUoUDYmYxkutqczluh9n2It8AIOK9v92SRWJh9Pe8xGTCsZLV5skW9DlSE
lwIO6uNEzE1CRi7KBdvax5X/Q+9bEKRx/NomlKRJTXUdz2KEwGQWGTTTPSqGYNMkwl12SbLSUC7h
+s1X6YRC3bVz7ILK1zgTqz02E2sTZ1hPWzOLr8Igk/4RjKO1592fxf/y5XZla8aHSRbmkuHuZmK6
wIVK5GBfeumy9Sd06yjHcaVRa9we31j509oOR7YawwBUzHj4rcW3IPEJfdaBCze4iMKcSY7hykCL
v2U9a6y0bK6eJU95lwl9oxHbt6FbKfe5RvQe5pWjhFRjMcnKJy62IFX5Ks8FR9FcrAReLzbKZ7fp
Wa52/u3cLqfgO3dRzWiGwyqCZSAZ12O8vh3Eumt7W7dvL1XNaUlDYe3nM/XWHorA/baCTjsDimeQ
GXXr30asbjSsvcRA1uQWeDpleN+0LHboKm/FmDTUK8FI1IFuOydR0DRY2WkgEqaeJeaRB8IgmWNM
5jvYqusKrhIbq9vlJMiMAddjbKfa2VtF7m6Am0i7qo55eIf/kjzv+SV2SXyivWLLqI/XeeAa5znq
Z+xW7iz8JCSh3AMmuz37deSRIEW8AzRre0+p3Dz1ZFAwD70onCR49Ra3g+Q2mrl93fMKYFk7IZ8j
bixnHXnqHRuTDWVUGnvVJZvCM3G35rJp/Wta1M5ZJ9WUwkbkYUyacP5Tx7nJAJLsC+aNkFRKdCaD
RJkRjOT8pCbgOBZ067auzl0xvWgqKfcT5o3A6g6+p63iCIcNQh28SdgjzhgssXAYWbG5fQBlNC7K
zklXBkrkVWp0DHrl7DCPit3tK9gjQtqOY76tPUKtg6xkUM3wuemwDywMUC4sMUFbmAITTceHQkB1
MB1Kyzo7jH+8Gi6bUQZfxYTEn01imG0QQtBV4Hh/sydxZQr7NHbVEeCy9zx44dkY7Sd78H5ovgNU
k9GUAXwQuZDfdfYDSY3dzqxbNokuoZeM6DzdKs5OytYWsCeJmnxkPYP6Bfkk0dpWhFw1LPgd+cMs
qVjbAmGUwKdawtyi8diaEt94U5bfIg6IGmcfQ7LBtNMtlKRovMAY1EG7xP2ArLr6ymt2ohNZUHQ/
9aKfAkhlrD3GdIKu23Zgk0Ism8DAF+R/C5xgkT4gcjTe2wZYuJ/Hc3pDaxy1OayDbeI6LNGBREAQ
Vn5F/Dqd4/L2n8CtXA2QSB4ThAmTMYV7qELUaPrwOhCYiTvJfMsnYi97C1sVRgOXSDOeiXZl6d0v
QWcEK3t+0P4PS+e13LaSRdEvQhVCI70yE6RIBcuS9YKSryxkNHID+PpZgOZl5gbbVyTB7hP2XvsF
Szzy02XVq9t/7Zqysg4nZzPMPl7nodxnTo0uzXEQRVn1G26tOBgqBMUFrqCoci2swujnbK8JvBYj
YIqtNPknrUteThOqDH6zljj1luV9nnowXrkgkxpxrJkBs0Dbqk8DwsdWxQSgRR8mkX+AMNtL0uNH
zaR94DuBYyEh1q4xlvvZsrkB8W+YpaFx+sv0IFzn4vB8LQ7cjdMUFUzibBeLRVGoWdcpd5iN0qZX
RAJtpT2xFKkbgQnPBMZHplGXPTO4+E4RI5FTA/mnZvQL5BFUB80UFksPZ5ETsqLBRuNN/dHvqazE
oAVz5f+JU1hseZJMxFbbJ2XBu8uaBMsam2FEJvvYUv3FKT0Lv83GQXK0YzsOlzNt/2S62o0jYAcP
wyx2oeSPM+i/seCNCa1VSNHCzP/clYV7NAWTHRlbp2oxYyzvS9S50BxnEhWbOX6ri+mos90+zXVO
uJf6mySPoiHFY4axtHEFz+iQ9ePJgjSx/OsSAt2plvrFiV2ERW1cP1pNMm5H+U23m11CKnSQDXcn
72wcz8m/uNY2UuGB6DPEcqOepIDj/HpT54w3wmVFbfNxGNOHBqqEQpcEKvTmW8tJIwwE/NojP/Bu
6LwLQTsPKKQQN1THkdhWMvpqmvnojWQcWOIsANB70NaiErU7Gg3xPNtbGwnGQ5NUQaK+wwlCbdM8
DdjgCgoHnM1SkDuaXWKYsOnVMDT9ymz5xfHL58knNJJTgiSib3dcDu0epHjh2C8ksgZ2meXn3uOD
qbP+nC62Rzf+6modai5DItNoZuDztr8RkqFBo+MhscVr3ep47QfvrTK0I+DXvZ3/se2KYV7pf/Z5
+Duy0B47XngOC5wneYb6T1qvDqjsfTePv3TPfPS5lCBLPVFgPmCX/Dv5Qh095Qc1wvpOr6Zdbaj6
0OY2wANXx7AKq6UPkRbIHlWSXdoIC4gppcAfXNqmMcvvYVx9c3XfgaKE3HMEhmkkXqJuI3Ww57Mq
MsbZpPlksXyKYYMhpfE1/J0DNe6AgynT7bcGEWWHtKixeY0yF+GuKFANqy63dhEWtzxR9bayKe4h
QH+atnT2rAywU9MLFCXQ/6xRGraxGEBLRFUWC+/3oMJTCJ4j05Lx7PDkpKRpe3V8JW3gW/hoNOfU
eGlS3Au1c8axMjzIyfvqHaKAwo7OzBvK7yiDLgY6Z9hJu0XAbfY9F7oDYSwEyYBc44VtW5Dmc3OJ
RIhIdBFGmE1zU5Z5niOCzXNFNVO5lb23S0MdNbKd58LddYJIIS17R9vc7G1ZUa6Tl+DjpeRemd6m
UUwX0eegaoHLVGW5hWsGh1gwWfxulqMMeSXXgCNBZ/TyxqfNSJbmlRLFQOQc2vkhJZOTsEdaxSrb
J6FXBYUKUiYR+Ow9fWcV+Efa8JWN/Lgg/hgY5cZedsRjxMN0KUOseXmLuLaYq3enF/2J8v3bNF9M
s045IB1zr8P2c5sPwp8CP0GaPmf1WW9D9jj0yttyktOhE+OxzBQxAShFsYxGaCfdIAFPvO1d7z1B
tMiyNSGxEq1JY5xby3qk3kCt0uAUo5AMfDfOd+5kPTBn3sPm0ylKJrVnM77gH9hxy/rR6znxu8KD
ujdlCRJHLvwGZqtomQK4Vvkthu5eeoeuYlYTtlBhIBg1ez5Eoqp67ZTjdOWMVi851ieM6pPcVUwN
W4ia9ODyOshF1kgXxVsDwXfuQJ5CcAChbtvHwe45Bv35HOGsB+o3/EVUilfUJQtJsbkpumfm2LfK
6k52i63fyWi5MzLNRYTKhyBavGgu+dymDNwuIVjLdYgCfyotDUl7WX67A4keU/U5pdUvBMHfqIjI
347NLjA1bMXoMbINSZqgSHQcA05uV/tG/GOymTwRx0u+BTQAdPgqwaOdBn0WMOtjF2fhjsxS57Pw
ONGUNJ/1REOo332jLvjoFC6mwWgg0zms7MTc7gvf4fQFCHFRfT0FY/nqY9q8kAKOgxWejMb9NGIY
aLX8Y0b9icvOmhHxjUClx4WhDLmJr4BLBWFCqyR1kuvY5CaeSG7BuY4KYDMaimbbVk/cldEuFfbv
1nbQzjkDhVRhB7Xn7ymGOV0E+/Ip6q6Vp4eYW/mp4XHTwdEgR/Ml86Z/an7XUKmebd17mcIA/iVf
QUVYcFdRuncFxEEzzi+AKvcKocAhy3UcABd3coZrUeGuY4zxoAnKGqc0SU/TQLlz/rHyWCCINQdo
N1+FFwa1Vna7KUNvOEckA4aCqMxyUR1jzeMNAxapNRhuVMUpOpHJ0fjzYbQcPIp3ZwBbMPyFSvIv
MsXTtETrwhd+62daCCWGT+kQVcb5hpzS2eiqAGk+7SWgr92IfvTgVYS1ELLA5lDXgZ5ssjsAourm
a8pAcpwjs21hvjrUzFvzWRK+zVeCQQSJqli7aaj2qUGIkI2kmNiQqAaAxGzMf4jxqUzY8Q5gfts9
+SLUYbWjB0RWf/VDMh8YFD8WNZJc33efiBsrjqRWv2ZKe84qnChVLb5xo+KpzKJLVpKyKN35k7Lp
HqZmvh+9+k2g/EM12Dm7aYBIC8uCkh3/vAKJVQosFj1xi+Cg7GM6uAbjEOWcc9AlO9Xon2lPPqrm
1g/ejD7f3sGXJIxCMh4psvqz8s6h0at92Lmc3ZGO5xsxtPUZVUW/6TwkgFBnEibDUEWyzmtRq+Yn
w1L/zbX5IggenxdIlxUxBGgjm8OK89qN2t8DEscofoGHEggKMLzx1Y7+HyFjHaKKjLHI4Xzg1JKQ
aZra0rHw0icQY7XL2CZMGSUrbsYh6J3ijim12JF3bBdT+ieOk3NVkwQex9GT4z+yk3k14rEKFtzg
UOU4VMwZ/koPJ9eqQQBkeggzr0ZMZ3hko5HM5P7CAmAHMk7QCC9/y6JUu8Ve/bT+S1bL/kuXXq22
biG+6yVpNfH8uP7KRqIl73KAHwXck21NYfPYLv/TZAO+XwmEigA+6xFFuHhUKeu22mj3I1Qb4sRz
91cJ6htO5EElCaViirBKTiX30NrH6jlHnO8+IPA71H69bYhRANXUqa0cyJ5zskUnEoZIhpkXbucx
3Ks5L46Dd0jSSJzNqXqP3dI/cFT1NIFRvU9zvDjx4jNOK2e7dvX95B2zolL3sLfdTVsSme5ZqP/T
sSzORvbedONiny0foRMS9Z5P6iAWmUBpeYcfVQEb+qOpX9yQI2ka5+YMoIXAlQwqEQQzeD1tbe85
c7yRa4nQdrrPmgwn4E9iPyzNaDb73V7nH/2onYrPxErSIyUuBldrHo6qthREWSpii3VMxpuIOQp1
igKrNIMfObDv6zZA3sVpLv51Tde8cjGt2rOl/S9GMChZmNcHgGgJtiY4mcqY/wwpr5rRHF3aJ20U
5F3GZkwfFFt7OV6yYbRhvEbjcXEQD4bDTd1+RU1iUju5Hay4iAo+nogRhr5c1hR5ZTgkV+BUHiwS
hSAzHcJ/s4nVqerRvkYdhbjsOR5FBqEZKTDAGS0sgtbhxxcFgO1En+pHdP4R8n8Hyy0Am9z2jpGP
Ci/vuleKtwQ8CFQq00R2k97LfEp+e+MbDQEbMJHMLLLSh1LKr2Yxkft58655vXoC7sE+ZBkrVfT2
WRT9zhKneRATXDY9IZN+Nl+rrPNvVR0j+vXTf90EuUvLQ/opt3eDeXzzQsbc69TEa2EjjHEEylqw
oYlDshPKuH9Y5/AT6CQGrzH5n4vmbp36wDVE64tH5SgEaeaI5Ipdquk32Vq0l3ZyjmICFdYJo1G0
PMJmaNzbDHIivcNW1EZxqoxo5KdQ1c9jS6TTQ4TC+GQoGJZlVe0ns3+HKtr86jL3Rh9JwDyXOMVo
Qj0N2e4ksZLDKYnao1azbJutiish/PYZrV9KVocRe+6Q7MQmmh6GmqQmTxvyw+B0HbHvpoFZj/4/
UtOVkjwOqmgBTPAws5gbHzOze08y41foeAQVzdN8SoT3zej7MDdjdlkXdRXerEOOZqA2y/RAhcQ9
uYxAvYGvJ3mrJEI2FvngIOgaKnOUOqzE046EhCTjRg9995wnTKlzaD5Ao0ae4vjFy6DvdFig4HG0
XEc6Y4z1VVM3b2qPraCapnwvKyfdd/5MHHaFa5v51q6yvZ53D4rP8t+x03TmF2S0gkkOvt9imrFN
S3hPbTJcf4SKktHr0Y1xTYqQqNBldl6ReRkanh00bEq7pH+miPRP5HjDpeP9CDTwYpUyWGaNKXgm
uzUPzGJxWM6UAlM7GXuPA3fbl40EQuPkW6Lbqed7ppcwn/kIcA4toBIM/0m6SSb2vJbeLLc3+3XE
BSgnKlr2tEkPISzWztAfY1cfroC/GJ46oGH8dnnEe66hRY4jfAI8osw/NCGq/GweD57evbUAUtgm
xPQWsf4k2DWf896c8OnWjx0qxIveiBvAEIAXyicVUMMyLsEUzQO0ic2QOc/LWNSMG/w4GcPunsDG
Y9Ja3w14+aNDSsop6XghcQhuFXPgFbnqH1wd7s0gGSI23pPZNO+TCcEOXAvRKYv+hjlUTQ5TU9Lt
M8OGo2EffYnp1J1EciylcXKGKQukZpNyE+WncJLVoda4RFP6/keYxsOtSoExppy+fpYeiMZbZ39s
dCvWm1zoc44SLRQk8oBtbZcZL2gNVrUXacoYxpF7bWqUZhmSqk45guO8DOxFX+m2VkrlQFpeB89w
UumlS84aztELrT2PB1zgMJFBksbFvZ+rPXjjfj9Yhb2fWthCimEpprKv1sE6Xzva3QOYsD40eCiI
xovqV2b3bxE5fL4a3N3PN6FZ8rkrrd43TWRtq7gKRO/e4oQE1bK+lfEL7Clr0Vi8icaugn45Q7Qo
xyWL4PY0MgTY1pZ4s7wINDmEwgPor+rQ4bGavBEVUyr+PxP3WwrSpBrjPVBDtXWEoDARbC+lV3i7
zv5rLoAan2QCPSzaM/ZiwI5iQSvSc9N820c8TPYmKtwHe2qTDZH0f2XGV24dapcZ4gezb/FzVvNT
7JifBrXvzTWSPihDvIzrh8TQ1DhaajC2BquQctlWijn9ZXQDxOmy+bLa5IRf54+SrL6Fb7zAHarP
Fl75QzGCtwaB5O5aYUaPSSe/PCNYpQrTnCMiQOgDVxcSI0mMJ3fsBDwm7V9q1OFp9rBlaYfJs5hP
JgrNSKFtIsVwIGqq8ZB3XJMTqYAP60vBRigPERVMpGf0ZJ7v7c2amLBsIsWoZhh8sht8pHzXnkgs
3U91SfRIj/Q4TnBjWizzh0k84N3U8P96n7J0ntanAP2WfUmz4t2U9i9FPV+LDLFFVgDOVNk+6wJp
Y2KuwxrQDy7LIV3CUYCkYV7LvnVL/9XxCfFuQk2KXeCMEE33fYgAQy1m/yTWS9i8/6QcwNACGHO9
7JWc9WtpIQKqvY4UED27gPlaz6AugQ1ghfO0s11JvHlMY0qkGLzu7LtyYgKvUY9RdLN2xnIc71lS
zZu1glsvtKICI8l26JwX9X0tSmSrNWcIeummJ2t7Y0aIqwmPgE5alB3WILZiHueGvgivmiR80P3p
O1Jh9Efnq7TqPNdCaT3m1+ui6utvw/OGRwVrlrJqO0gvfCqE0TOa5FujQf9q+56czyZrGXoxmy3a
bu8suRIGMQ2E2qWU93lk770eZ2teyXfgdjBYUEfbrvD3lR3/6THuL+9v2inO32HcrZ9V4UFKw61/
FpWn2AkXT+txNS9SltgCet1B9GX10TP8YKtf2gXoCZrCwcYOpcz0bb1HfgT0KKO0DyNJtEDL5j8z
AgUKOo0TdFl1u7YHJCtV4g4E5I9PtrytkwGoCnL0hibRTmHjX5ntR0GqTQQmlFI/hkP8lfSEESa9
eeWQuYUYd2694//zHA3ylvilmWrxcxLZAXsA96pf90QpRr3PFlBgEljqU7cjBDVvOHGVgJOqqMxE
OEy/k4wTd1Xurqo9W9eeY98gApSpzFGRt33v00V5y7i+b3mwhpISlN45ZRwBt/8j18J/636yX5b2
lWq+xgT6InywotOaa1SBvAJS/jgYvAc/qiEKCmk05cVpMQ65pjFuO+AgO4vgv7PUo5sfkZ9CuNGw
pbtH0Lts0bhjgGlW/l2qN3OCg9JSk5IURmyAxa4S19vEp5TLCzJtVoCLmLvrOzYeA4FvXUZk6Poh
9BbzJuWLVxUhgCRCcq8q4h4ihyy65UNarkD5XwvDCtmfMLfr5+pQmhwaN0z2qD/UDkBaTD7VJUsv
aWQutgl5GgqwBXRs4C+XVX7eU+akiXMXoxt0IGLBajXyYM3pff0TI8RQx5Jg1hJ7OnAGljyyhjY3
4zw5ORAZD4VGJ45+Ar4RfGwfbGhsVIJ6k5uAIRhrUZ5I5k35TRsnrK21FqDiuKEzf7UI1D5FUnsU
fWHuIjujvEMVJ1QeH9cPmqA1gtFHVjPWctCNcXUya8zthmkRxQPeLpPkEqQKUBmL5QBo2XHtstbS
m88m4zCVn7Yn1c5fIhazGEDDbFNA1lhMqIQ75B/+u5TFS4/n4la6yNDqdswvmduBxxoZ6oNu5L8A
liS3gYIhCWwOlS1vXWiJhU25X60bc03pGeuMOPLavWicxbc85UmkLYP+VPgBbK4FSMqFtn560gJq
khbhjIusznerOlnMLxPTjceSH7T3muQckpoO53QB19rk6q1lZLRlF2RsB6Jlb9kAbXgwzjqoxO16
jZWaDV4S2ggFB7scOX+t4nuF0nMvRXKFOL5Unx6GIZ0YuMP6rho5NCzw4HcXdSlAevCaKOy8Wejb
JgNWXxtiCmxRYUwKjRNSiqeW2zMwq+otHQSO6/ojTsYHQwwY75ZvAF9vspSQwADbboqtJop6I0gR
YS3zUTdOfFx/lU+vqNXj/5Uzac4Q155Y5FJ4kWKsXvxMaD8tTrEII1LNMlD2KiiSaOujvjzWdka8
LHmFzHH8u5c+2Zktt25XMbD1W3/XMhtdv5GThNvtu1sAIZAKlgepOM9a6hAIR/EfpQ24mMpvg6Lx
kmM4FhdRx0wC/fJl7U5HLjAmjCE6IeWFxOvIT6XxMn+EtMZOt7Lusp5c6z0yVQ5xd5ItNTUt/+GZ
wA6I39swnn1CHz6ZG1vnvib2o+2ZsZMmTPhflCASIih+PQ5WcS7H11En5FQYNuHHA6j3qNoPWn+u
UyIJxy7sTr2YWCxIJTbMwwUqDWyRZaze57mF/jWXHk3zcZxGebawsuHJYREew1o4phFFCAi7aZ+A
Ct3oSYT2M4rebFhnR82jM26Ihl2edeuohviWWvXT+iTrlTyZkp+KMdZzMlf1T6sVaSRmuA3i1+by
s9jWmMH3Zv+w+qHWD0GwbGVuvfela17QUMG8AMLC3AM/Zy21vdkQ0NzA8zxqxL5OblidhyF+dmtI
ETHBYmHLLtJLxg/DIA5iVcEixTafo9Dbux1pwqZFJnROGBgy2FvVueHP2ZrrGnmvlfm0Hi+pm3Vb
Yig1UjVY/cRpzne+RErayA+97cuT1urWQ5Gnu2oRuNi5/HIXVa9I4ETYPcCBMoploJN9npeWevCn
szUwql6eyXypmN2la1+/qU6mRhh4TPrA30Yb8psBSAq0ifXSbcpFzNbUyQl9BPiNZPztR0jvcWkn
p7QbSftc+uOpVF+5rBFM2sz5ID6hfHSmY57BoGIub1/Wvyon/5E9JIekT/kbtuU/O882BPX5Z5Zh
00Y3/8rl1ZB3+Rqn3XRzENttJB0PpaO767v2c/2KOUvRvdwrM2L1RFmfFScQWV+shVcLn4fG7aI/
UhMjHK5ldSpTnBYkMWs7aNQwr7xsukyhAclWDAGD4/emiDetHf1Dn8vud+RPJfTiWiBd3lmNuYsl
zZlmwMIaouYhIbeMuLL/Ik1H2d2z3Vlv/Hnx/Y4eRr9kYiBKIgzNqlY+jCEAX2sETasbQ76zgMgh
t/2VKYsV7ijx1CODQa6LwKdr8keSSf9jCZPfZN2EB1nkRIYx+iv96rXhG3tQjfRZxZOA51iB6LRq
n3lGisE3Rl5nGf+lDpzqBB00FZ+b7fLCy+mBcSY6WmrfVOgjvhJYOTPnu0SN1EaKFDQn5zaXITPn
Rf69KDJ/Dg1bH05FOzbEShvvYsk9YJzn7EyXlRcMJvKjGY7TLzIbIyp2PBa64ZNq0bFj5PFH5hMu
sjggFQxbwQZkHBO+xWRn0WUtPqxFoAkq/dAOrCEgyKsTILmsduQuXzTMUVcsMMvc2w3iv2IM/btm
dgxjUKSCToAkhhCuGgvvyNyWvMOe/uynXZSk6/wMIvzky6417P3pBxIQaL9xVp3s8qsmHI+6LQa2
LCNGKUUPOb3tnqYOqpgFOSr1mUiZEABsq49fOpjkElD1WpdpZnsgvMzfEAOMNswh3EEaxXMed2Tj
WKA/CHX88BWOjVkPX4Rpb7umlg99DxMnK3hZoGw3ChUok/Tq2BUEAfaGulrj5AVzPb23UsYPlCSQ
G9D81PHLkvmBBq4wIIJSrqJjUyT4IiG/FJNDXpzqoE8wbbW4m+qR/qqZq2M9ZU8TrLEkd58mww6R
5w/DcTbVM7y96dYWvAgjOa8fnpZGIx0lwhmmj+1Rph1dM9JUM6zppNmrTtlMHCTVYkD2PISdnY8d
kEOIg5XT9Vq1+97pCVezo0e8no79UFZzfa5Rom28VPM3hoWqwHbju6HZfvCjM101/8ipEB4Oo+7D
0w+TQLKU0ATyxcT6YvJo7huuUDpWVizsrJADTv5yyFCpjVmPhsntkBSZU6DzNh5TaXhBiLomIK9+
q+GBDGrXK2HHSBw5VDidNb7oGP/vvJ0VmzmzPpjIODYs7fF1DN4HBPX8HI9csTx+uz5LvIdecml7
YxSEc/zQtQAHtLaL9okDPLFK5Z4FvMJzsPijliKqKZuW2GaEP06n4YhauuXY/iQaxHmoGUYf2oUq
DBp1DzGBZNjl95D1UZ2bCIHw+tSM/Yn4T1iHhfvxMyBrwy8vrI4JQqXLWg533hAgz9R2XoOuAkZ0
iLYH4qYds6wNq+jLDx8RCpL4urgESy9Sl3yYk2s9hk8Z5JxjpTvjKTfCdyj/uCUQCPlm+NcgK85L
JuM0ufZ36iUWIWcc7+Ns3huyDR7hv5IYR1IUAA8Tx0l0736L0qof16fIaok/AzhH3d6h33TDMg0W
DHm+DCvL35hrP5YQrpchY3IyDsWZEUp7SlqmCiMhYfKiSqKMSi8DyMSYUXjI4l0hkGeiSzs0ZAEw
7PBtAAybppz6YETOLDWCHmIh9z/PKwwNmyHUg2pDJqiR+dUvRudmkO/FYNU7BB/mru/T40wQ4kVm
5hPmH7oIBE/rWZR04IxdIjUtv6q3gylAQVN9UbaG6Ak3q5h7rVR7nMCnPI1eW1HfCtvMbusbHfdE
cLbj8MfPXICrMPCuqifGa9HdwzbyLxUlylYLkxdZO3eHKaknWKfYGhKhZQ6ZjHZzZGP0slp7E5xD
PhlhJ3T7x3V0rUP7rLPy7MmOea4D2mKt50h6RZ4CO5fApmWe5CNVYJl0TKAsMkfO50tks681surH
8dnVc0o/MLG5BwUULPFJLnlpxzyvOFV1JOGaSDFxGNN52ZRYFeoIe+h82Jooz9Yjdn25GTnCI/vB
/WSB7PHJB0bule0wGIynyB8IzjPl7xq8PR+SekD9qVAkSHmYoVfcyrZ6nXP28mF/Evy4AUqht3hc
SnpK3z2AxfhuWl9OMZiALfL/VD5n6LJYU4TGX9Rs9c9HDmo8PTRqDT4Q5bWEPpWy7NtpTOP2ff9p
gqw5r+Vd1hsoIoy4O6ChhO4k/OjBjmQwKX9JHqA3ndv4ir2QPIKkQqwy6/ewfbYl7525zAQR4n0k
BmY4xtiD7KzT4DUwvJZCHa8iyBuSf4ihgqzRsJBaRtEhusgtoD2yymDtca9ATU7/rIdLt5yvjH57
/nmEEHppSGT2Hk+xvPH/2Dh+FWqGU2LxZWkLzMqrHd9MXPucZZLwptAKwM+ubowWneCG7E1/x7Ky
JE7BnkDYo+5wNIsVfnhd3wAEBclt/atm0NHsZvQ7A6p7J8m9R3TyL37vZkE/xVc3VOLiRJNzWesA
OgJ5qdAebV2Xnk1JUlpR7F6yLEMYvj4PNTHBawWK5HFnmBD9lN7Puyhx5HUW8mbi9SKBFMWNz6r5
7LvzS9ODHjDKwAD4doHanB3Wncl6xYa6PtxGPPksU1LAomP3xVdyoB4q1DmLh6v0kBLFvKv0cKjo
O0oav0LzU7nJbh0PAO05y3ahiNnYoE203tiam4yTmu9ZGdv5TxmI9OHqJ214HGf9anUZG8Vlydqi
/LHnD0komYsH8I9UNdRRfVoYzKSQ+cQ5sPBNO2Ppy5IFeCuQcvRGfvbs8Z8XRagjeY5KgjPBe8/u
U7VI2wmmO6cQ6OH6cY2Eap4uo7COVZ4QEzTPI4B40VyRvO/W8j4B3HmyXHZ1CUks66xgaGzjjv3t
ka0/yVrLQmUITVanpBT1us9NqqXJYYgR0tTDRDC5AHyHKiG5zbRtSEZQlI2lJc6hsv6tNZZWAzvr
x7DZVnrTYobvskMSl4/rGDH2yZOy52q68+Umzsg1fzqauut/s0RsT6waPhCUVGxubOaI+On3Nvs5
BNvgeJAPGBuz7/RDHNuXqGvQXUkERSbSzIHX4/TH1dfhyOg/5pzmazYQk1bD73Nn9DTWkNBp6fPE
/F3RrM9tUIcObAE2L4mWPq4DiqHXuscxIlty7ExQ37DOwVYbYM5Ff3FnCvHV+zf5kLxrpOxt7dsX
FI3Jbo67P+tdSk7rcFIp3N9wYu+QEGgpTeLWu4q5VZYLIkgED0NnvvrF0Sj2dU/67NpocIRZ+/Xf
uMW333Cb63l7KCUGtKRNtcCD+R/FzTaCIM04GJhdF6HZZiom4Rut+xDTj05tmLEcMgBcr5d1ErmX
JNHTZxEp79Au+5e2aH77Gudy36q/kaHho+s47SOE5AiqiwH5jJbvhHJ0ll7s+JvWYCBJqXXQxvxX
3JZfrCTtTadPJxdEcqf4YOSoSkotFO+pfMMgDu221PxrGf+toubYuHxruHf1F9kU+ktE71cw0NIr
6Kg90TMXVC/jjfSYX7ZuqSDrKM6kjlCBrQqidp9xsbKwyVGiN9exTD9X50DV8gksfJHaXKJB9R7T
JNZsZOu1fml0ExwZo3SWqUskDE3FUEfPHXZvxGxYiGGY3WLfpbFbNOkDZrkgtWt6sHb6aNX8Kwlz
olr9D4diFRZfMpCylr+P3hCjpRpsCsj+Q0WyO0dDrA523N4ZsAbwJ4E8FU6012Y6P3OEJmlpGoQE
3cmPXQVvavWXkR4Xb3WHBaIZNd5VLj+3DWNaOt5uLL0jW5OU3mnKd1Bv1CXpwLzHVvoUl6l/L/5a
HiTezGBbKdhtWKI99L0TXpJfRTP150oDZutmyCJEbrIOVsV7LCp5wC3zHfrNuJe5jlCKj0h4FzMd
9J3jR+U3zhf7xLzYu2Ia2qmoemlKpY5LQJZjuu4LGSn1mcU7mUjcq3VL1lWue49spaIHxghQGtym
49vvszRzzFM760FrJPbz+tCVair3fApvBTvba+PGZgDmvNo5VWvsQLEkNHHljkPcwiAUbrJF9B7n
zBdy0kpyd7oh7OUVF3pgTU66M6jk9oLM5T1hLOLJfhCzQ60wZm8IN/9DANLeBzT6VeRNgVuQmzD3
Grl6Md1nTKhN1GHKMSqApMtTMypOvvVca3P+7Dwlhmztwo0ala9Vzp8kQTLRXNpT22HFN0o2fmA1
aioQ/AIirQIP1a9d6taryI2PfKpeUtwTR7w9yZ6xlQ+qVcljZOUGYmETI2mb/zZG82rYNUun2vxP
j0V66sxu5E+pDq3m9I/spc2nZjDZURrlXij3I9K8YOVnpBUQRMIBLzMnLApr9IxCpg2mNmu4zLMT
yBbpVTSVJYcqVndNLzA8TeA/TRQKfBNQ4S/fHCxkbG1SNlJgK+bYiu7pbPxndAolY4a4oZl4kCOb
88hhbBWz5V4rkbJBcuz2J6nT4IC6/y+zJ4S8Qr14JP4K1NprAdrE7ZtXu03QiwHhHzIPfl/zlFnw
DAU7XDI8DwmxBJRPZggkped+Mzq3vdAgPRE9qo5OSbZWk9fjqbBiBoAYJU7ujKjcwOy9x6SfXWzV
dYQLON2+LYvmmk7hc3IWS93VkMIWcFvhKo/JGGS8ijzZ9J7c/hMFkjziW1kyhoyLA03UyzpIHkt/
soKYSId4rULspymX666KzZYmlaMJ4i7THvh5Lq+bJSPiseIXuTTjee7hLAikBK6nkv2U2riuhpbP
bej4ST3VnLQoQ8GYiGiPyhejQ8WkPq/EcNeGitwE2/1cV4GWlf5zEXsGmT28rgsBTfE17I22unJq
7iR5RBcdb/fO0iDquY55zt0ivLVAYIi91fq9UfPZhzh58ehJvofRX+G28jRbxDyuQ7syMRhC2sO3
yvmx2CZsNDYXh6m0DHzABxMiVuDPiHRIV4aDYHH0k9x5L4XpHq2qfF5d9LClFwFWdXDq8O4wPXtO
2eUv11ljVUcSwsInK2FxWhDHcMBLcmU4i6dooX5xUqJ3YMtqcJGcqoxMWEk0SNCh3GZhjXq1S9/9
NM+PKZBEhIr/rb8N1OlbaCg9kJS3RdaGt9KC0DREpsEPMQwP6A/1v0Aj4k3XsX+uydfY4LMfY4d2
XjT9b4XzYZvk5Us4sa1Fw8zBkXsHkes5pkC8c+sLGk3qcyckL7bzXSI5LMSyPbbsbGpfcssWNwcQ
+F51swPbObxINPwPYcz4WY3GSPe6O4bs9AG9ckz6dWVf2ta7ZixDHhqhCHzp2c8VJHQcY33Er7nc
zpjc+iejOHplDyGdD9iWyrqwNrxMhFG91Jp2DS1mOE3BQE70ffc42bz0JgT6GNnPYQu3pDEba0ec
MdsZZ2wZpP2PuvNYshvJsu2vPKs56sGhMegeXC1DCwYnMAbJgNYaX9/LPaq7ksx+meNnVlmWTIa4
9wJwP37O3msj02zMmUcSscH75z6HwhrTfz0OzAaQV0B8+9yPCG0jqlf+SPbunnl+D2OAsRfhw/l2
Chb/diGw3JSKJ4unlui8htFonhw0iC8biEjLVoEgPP1ekTeApThHBKt0rebOgkCRJBtnQrFZZCEx
fbT+aoxomY5AnolWetRT7F2RjyfDH5L6gOUid8rXCmlQ4Qb6A5ftU/ExTMlJWHp1Elr31Awedg42
LTzJ5glmabiZvzReN996evOgKuWAvj1FrY8ZUAurPRl67q4vYe5HC6qlNPoA4AaU3TbLbYljYgek
3pq0r5YRA8HC1sSIk+nVP/5N67v7hMv8n6LP78q46Nr/+Mf/wpxBzWlg6ICrxx2p2Cl/YKMAtBin
hg1+bbRYOlryNg9V3ZjXnMwCfC5UL77r0d026FWOHQzhZtZJQhwXcS4/GVf/F/Ih2oJ/vZhWoQS/
lxULahh1v/3xP0lM5H+/YxH5Cf/zHf95jb83MAw+ur/8qv+PCIsSovT/Jixu264s4l8Ii/IbPgmL
hvdPtjTEEURgGLbkRf3jX4BFQ/zTo9fn+lSknm+jXP83X9H/p+P4JpptAaDL8OQ90cKljv7jH7b7
T1twwAWjq34af/Xf6Mdfrt+/r+cfby5Dor7+DTQCHegyBgZDJGwAQizIv6GslmhJtJQqbVNZ83SX
D2gnqwHVog6RbiGjmVMcJ7wWSWpWez9baONW471GdFHYPHpzVQz27cw0CiqNT2o2kxFsLIQ4aA4R
TWDwicLqPs/WlpMeCSIbjsWSXQKLOg5iHFK1oFz+jiv1+5syBQ+KB0fZZkViwPUbAiuAWadrI12B
EqYCbhjmH0Zrd0zsqrPfILxy+5SpKEpJ3+4f5g69IuGuw9ow4IUYnUWXulq2kRs8zTFFXLUMZ98O
ml1mMQ1xW+foMp5a2X64KmzE4Z0/3lZW8cwyTvocsc58lN3fMNvEr7QnVzeFZfsOkl5TwLGx7N9Y
WSj8it6x0a5rvhmc0gwTbSScO3oIy84eGXemFi3ZSGiAyQvoJpNUgQvrDgMwTiOEcHttNp7bZa7/
Zn0yf6V4qVcGQNQQvi48i0Xqt1vIzSQLKwWcHgbls7XMT8vMJfU9oJAz0xKoR9NN1w04V2iZNPHS
bZMkf19SRo7yyijcOjATZGWmOOYhPJ3sI7ecp17+LSfiYe3Ec3Os3PZ+jBJzO8vb0gv47+pOg9a1
Dz3s9q3wxOUPz/H/svYCx/zT82HqRL8LV5g2+Ujeb8Cv0e3qccKPtEkm/cWohpnRFg08KxJYFivi
bm2tHS5+4KP8o4dqQnjSxdtiu8mewC1tUxcfTikQCfKltaYTiSHix4ywvd3AXimRKfbWqEbAeGHC
u8qN6+xOy7oi08mbyDbMq1rbQeElp6BZMDIOBGC6SPVWwNO7tWRkpRa6qQJ/0lr9WFtCpOquW3b1
ZPDRjXpFwgzzPflpuuXUYtup3G2m04xBsYad1GkARQXrQYpnDXOQl2XUD7pRPQXAbXZFKNuqQYYd
lL3YIUxuneo+oD4UMURVNdQ48BVX8YAdpS1IcKt8oCeT/TMW8MQiJP+fvxsO1IYkuWLNx81rnXne
/D7cI5aTX1CRJ+wQFDYZxc90SN8iKXRpINzMGSVqVpBZI4yJmygBYoeMvK7yVzDKB81u4TZVjGPs
kLOz7GSqZ7Jpq4pDO6PMBdUCuu2PIdm6s/a0NC/Dt2KkdOTQc2ZYR2Cr6F483InrdHFQEsuPbW4v
RGJq0GBYy9DAkGnX5AgJmpp6qORmFlqG3jwhKs3HCoCTeXjUF+1rhKAbnI37U12GhHY/dTuLRhSQ
V4NC7eyl/j1BSd7Kj9xhr3cxkmj5CxO8NduAc0c7Y1fILO2hwEoUDKDM8TYtO3X5krCRPZz2cw1w
CPg5Zw3ptaMgjw1GaOEP3zOHB8wt+K+t8Yppv1/pba6f7ZoPzzOTY7gs381WQ38L1WQq1UNKy4Je
hrNORnkYl59hJ2NSiil/xjzebIzMaI6JjlHNEuZ3df08I3l3+Ge2eRD8ngNtGm3V14mcp99oaIrW
I7NUg1WWIK4Ki+7wrFZHRS5py3TNMulD7EzJnam/x074FDOJ9ccADSZHW3YPfpDr6xgxekTqzEqy
itVNb6MXYyLasx85xUVDwW1tdu25IcRFJCWxkd1J3cu4mMekuPGHGSaX5N9G09huMpNLqB7fOKna
jXowO4eQd7C5alFh+gLVtNEQwNcet2zBb/eJk4nN4OIm3g91S3QlWBAkdJ/fnxiLt0c/wKQFHU+7
kWivdSX4256Uab/n90QBf1n231oLVXrjwN9R92rbgtzz+rt/f426exOzhGqeNjR3Qx54dfG9mFwT
DRXoyjlyJsYuqZHYXtHlyTPTXPddb23oQt3FwJRWzAptJKbYOZqQ9BBHsPzEpBmvFiIs1KVXb1z9
W4YLgCkxWcNO7F/VYhTIz2AG0bZWv1q9M/VlDX2ZdUrgx2jGkPfGaNnphojv4S8jAteDU1nbDwtm
TsxgxsbRiQROTPiIYP1IbJRfrn60m2K+QIfS83v9p8Xel6kLGRWFH2AgbZWF+Q8tbJ56k1jtKU5R
ErMBuPJNmBVSx8kh4Fj9UWdphqZDanIwjcPeBVUrX3WEkSO0rWUbhuH2c6PPehPOlfceiOR1Lrm7
x/I57Gbae/KZdoRs84x0o1GXpSuNwmEbZu9Fpu0KrWdoSgtgFTdkxRu1j4oN92FdxPvZ0bGa5+Vx
xP25nhmKkiVlkgw+MMejxFk5prNloFMCPuapKnUk92OmeZBC95ldOFcMdURXtpvJpeE40ZRO5ZLh
+u6lT7y7Wi4dpj98S+ELyAQuP3h1Aq6sJZ9m0gCeTbZbtUXmeJVf6WQ2RwCtAffOvC9ju9gtvisw
QF4y5J0RuVdpyYqStOdC1imodthzRCsu6uWJpj12YfgRO4w1TewlfYc2hcSWFyd+JtoqYEVIfNQJ
3U59yrXkM5Oj2dCdZyQ2EZIdpUifWU4GAae+1iT0ztN3A1pTKY9h4ZJlIdncZGIs9asqS9ySEaeb
wVrLeDztXGC/1GKDjiFvXqv2lSZpTfIiVdmYHABVwE5TtyelWe8nPpSSknWIzxdz09MkKzanLqG9
lKeWuyts2ViLmG1C8RVby6Yeqqe7CtjyRjZEG7n+Tq7r7VFJ3+Wthh27d26Khjut6llNnWI2Hoox
vloWHju5VTWoMgnA0g7qyVAbF9mAExh/XMhsbPL3TgthGEoIgk1dX7Ub9FzGzqWDuTF4aneBI67L
0vPjw5HuZYaTDcntUNcTjif4PvqM26rg3mDVXnbfaHU3mzai3JSi88XANmb77YRdY4EMxAa37nF9
HBtyR5weUBYNykPSYC1xHWgus8ZlJ585pGUMD7fSW+Musq88kPXez7p2M+QO7mgnOvaVW/DIIP6S
D1Ll5MkRiqMLbBXQVeKb3TajNlOVVzkP+sGQkgL5pW7ru6ukzh+oEsVpxB+k1+6rXpENr+6urCZf
NBm3ev06m8F4mGmxbjWPXp1NtNs0H8wE2kAzoHprxIdanjRcBKtiDHGJrFzBNQdCy7lDb7Ddtqh9
zUpGnjMeWuc6NlYt7WiAVnDlDK6RvAba05gW9ZaBY2sttPhCMhAyuZ1i26s5wHxV9bJI7PE4xQAz
ec7YJvSE2Tan4F5ugq1FblDttcm5Zc0vUVNfhDudRU5Pd0orsY4JJ9Ot5CGdnFf1QZSOjSR6Fs9q
79PcCDYJUiS08LANWFYzPuDAQtgz1mgf1SdZBBgqnAahcKAc64Q3d2jbMDJMXyqDILG+PkBWwKTE
m+JWb/cCkiO2jMXi8ol1nXFd4pyzv+U1sNDkYUaeUxqDok9+D0t8hx6Zwln+CTknQn8gf3aEbUVW
YY7rPsWyAk0JKt1EkVROyEIiNxFcNMJO0If5TwPxDVJo/KlNlQ+h+rco0skx8w3MKbJcGkm4QyWU
HUp/Yal1miMWf4qPhKRXhGUF8jSz3xUGuTVVot+5ZTOccTwU3pPaBV2XxTF2zeewfYyd6+eZS5aG
sFVIuIhRBaWMGIuGijfw5ufcBK0bpBgW1K9R++co1xpf1twlQsQMY6Xtmus8xCjZ4QFtJ4ia6g6z
UzSLmDJaACCP7Tjf1F7zXnuYFALuL1sbtyExvpytHnQA1+hFHNK40ajISL66GJujJdAL5HH8Ebco
AKcMwiUflIEMYG0m8TVcRrkv8PZ7+RmMvfMxpv4MjIY/qaWEzKjX2mwe2oXdfEpIZhoICKitH3OE
ukS9hzoyv3VmvGsdlja1WgUpmBG19ghZmpUUeIQOEXT0PbTIwXbk9mCqSoSduJcoFLVJqEW/0bMz
lHpWYJqUG7V2oYhmYy6lYKrLzyAIuYju8ubFqEVRMnXbiiS6pK4hTPXWaV68J4B8ASIgrvZfH7iM
389bnLYQtjmWC9HY8Vz3NxDwULNqAmZhBidrKHUj15P3GHpBv5k0C/gsNvzZ0AMU/gEEUYCCukNx
kMTR0S/DfKNb0RsEbNYq3f5YauMVXEGLXw0vL/Hah5Dsncb1mr953ab12znR1Blq4XoWHIDJ0fB+
azlEhW8xwBfhtu2tc0XQF64YpPQOQyou/E7zl1Oa4p4OzbOq56uov09rnr62YzpcRe2y91J0XKOg
0LBBcbSadjVcav3AHvMDJyGQTz1iXNJgR22oN0o4bRJunULZXKexeOTRHTa+/2Ngv9nDE35TZfEC
8PBvrtGvsGYO/LrD+NQTpgevmea+bFX8oSHpc1axITQjV5p5zKKcCl0LOdMpXaVWjTDlIo0zrHy9
nBE+j7YIIEjktbQ7Ve+kOurqtiJQUM2xc4nPCZvmCNqfLQALhrryuuiOVI9rkD+ERBcgmvK/bayY
f2qsyHcDsgM1l+9Yjmq//uHdOAVV77LEwSYtNl1sf/RWB/jMwHgWQm4Kx/BOkJS31lvZJSqBj6mF
o9K9Y++0Lmbi7DbWx+dco7uhnjL1bGeaPx4cv4bqZ7yBbth4ej5T7oX1To6mkrYjYXUsMQv75DDL
VlRH636Dckt9qIohWlv7Ifr+1xfPlA/QHxt+XDzbNYRp0EtywcTL3tkf3u7ojWmC0SneIkANiAYb
sD7fmrPcJvL+XDJ93cJI2pZJcAPLYKI8pr4wBNpYtR2qAk4ucepS5J5UbkNEwiUiCxbynXtW6nrm
j7IwAL1AouwBqQIhoxm0ycTHD6kWGFqSJAgP7aMRk9PqGR9//T7Fn96n4B0K26J9ShaN5/12k44k
BXICTp1PuwWu5m4TDWyQhMHSJ9CJ1TIGjpTEzk3iNPvp46iFM/lhRbkVmfby16/GdH+NhpFNMp4U
2q02MRs+t5pcP/74sce664ciJaTFET8QMUT7eNE4aVSyhg5GBHAMm5jFTTPpx3VEhCDM9l1dhM7W
Dpw7em8Zs1xxs4QBfY1OR7nhQaMO0okYbas5RhbfOLRXtWwGafy1TSiBC92/cEylepIbKCdPr4Gq
pcqjoZa6EJAu9T6ZOZtWFVaHvl9W6myhqj0NSdDRDfp7C0Lr58EtGdu9bgMsMcgnhQtJq0H+ZPX4
e3RXsNvqDYOVUDaIQxQSOOUnMDq29y21OAfG/rBjsBOta3kElvV6kqQYiMKPtpgeeHLOn2fdztxS
kL2rfRxaSkLzh7ZWg8e7nYCXhQ5b1bBwOg5f1fOi2or1REvDF968IyeQlXUZ9wT1BifVrdaXEVeq
d1EfkGoyGEP8EJTUI2AlVmkGWCupMWl0w0xuNnbAyiQyWNO3k0ndQc9HHvbBXC0BrwSQKY1lHoNw
hC+sNfWOwdVpBO7OuaV9UQcx1dch0OBmSThJjMQBodzhESlHMlNT5wIq8c20kZGnLl33NgkhovgG
ZO4ACaU9dPu0dJjMGvhZu+g5dPZY/cbPEngqxTbrrfeCicMl12dxafL4rgnxDMNFQmyePuAPQ8GU
ztPNQiLpVBKd3MvWEkDkD1yYGx0K1tjYpyizoo3hUU8APe/A8c1QpUZai02kPck27CBI0zWoAOXV
ouAeDvB4NKbV7E1Kw9QCzoQ1fNRi1HvIHNbZoI27ocW1YnEeWAd6Swl+Z8umuHAULqckUwh2bjWs
G7kHZB0GhDKq2rVBVsaKEdiL2kucCQwuetEfaslN3ZmeklZ/Fk8i4Mf9zBvacC0sAFhvbJyti600
0Ov7UIuf3JgeuYlEdDUt8bJy3fkhnGf3JOx+XRcJOSWAo2EIAVWVXgDsDAlPUEofGXmb2qXGkhPb
Qs9NvdmuxfcdT8nOnf3pZHuDd7F+qAIt1nBnkKKh6le5ODJaSzctayt8rnNSRA9KXajOn5mOOJ2F
xmpAq01zSZGJcj7Ll73osJ/2nntUG4gTdbcVZTkOI+oXZG6cX2XjVMOSQYkd8dtKz9iDR4U6Ql8l
nWKwZ6So92X96EeErAUmPYmwSTAiylqqs7SbBLHmWi3hmgexv0K1PedFcBqjBjkTTs5BpD/zetHw
9o/iEiwGlGYMK2BguDQ0C7Scrdm1wiuMRLgwRDOp06NoUnOlT3WgTtw6Fd7GFQldTxaWENrVrvc3
fdRzso3PtLBCmBW4vdwWXQheZL5VFhJFAIajJIpSHRc/u7gh2xF2nFdRd9FqgQbGbMVksoEWbAG5
wgkloWCixK12lfCfObvCOKaNUCb+fVXaC4iFANk7jEV1UukzVog8pgXbYaSxK1RIbZfkR6amey1H
U+g0E5+ur/Hj7DuDnJetoFZUHUurGWspEunpcvsnuOtUPcyD8NlEPPy8/tTD1utHoNkr3/dPnqxV
wKkWa/xIF31xb8F231l28aHajCB/um3PFh96DUwjR7okh6N666NcJaDCFcR12Xuhh4x5g+nz7hrN
Rpzb/q59H4I7L2neY1l+oSF5ndLuoO5aVRmqJwYRLYMCDkgrx5is3aiJg2c74qIOglYVfzGtZNkb
tf3eLwSx//WeJ1SM0C+lhmByaTKGI6kEbNXvg2uzQAxuFCAsZlcXl8JCwOjFGzVp60rnX/MTS245
RhZcsEOGI0HtqoUPTx4YHXwkK4v0S7BlKStps0N1ZD/nZvbmli9gkYYMfXViaE5Gl3JD3dQcvC9y
5W406F1zVF1U6wi9DiJ0yVTwBZVdS2qYUz6rBw1KA9Qify0PoPTOkPVzGFezp94dmiNEhnWQeFiL
5VVxNdxH+VStRC242WXrjkxT7gSPHPtpClbqmFeYjAkB0KCIr7YCHJwB3m9tGa96OonPmI+JqAfX
QXYrRHmdxPiIu+zZj71ndSAzC/pCSFT+1SVWZ7CJds/GRgYwetDMNctcOwgcr64RHVwiLnpTyuMz
bW9wotg0ABTwymzkFiU/DWvUvoSxN34OUf7nr86CnutOdbT9rCZOzSUsQg4Gsp4oAhckgroccW3R
hpIIv2Svy2KY4y1BUbbZPfzNPfOnYpxbxpXrgyOHnWQP/lom4QvHEJCFLohZJlXqhGtk8aOLA1ae
StW9k3nD10Gfv2s9QNOgT86ke8iTEStkHNBsaYbs+Dcv68/Vm6nrJn1kEn88V/we+4OHb8IzNcC1
ZZy0xr+9BRT8ZBF9TNYbLRZ11SlHSWpBBNbW8Ceg4fV/M9emQP+9eBemblDrWQ5qAdzfv1WRPjH3
TSZtKI2AIpSnVyPB6KOP0Zcybla5HE+rqgNZLqV4KwfUPTJ0v2ef43A5hGTIj7YA5cQYS5Zo6quX
SRxNwwPr7BSYAX5oGnr42U6/5voSrTLuD/EMymbbjuvaGN8C2aDRZhobDUmi6VI9OL3xzMGVltIV
7z13nVuiaQOHb/r6TeexOwEMPw+5qIgTPsTSXgk/8g5YYnFG5ApERz8MPU38SRthH9uxfRLB/NwL
YtIxFgDDdDW+g86GemLVUD6pOQSP9DlqwWghhn+588f32e0cVPTzy5Sbz174hqQr/Jy0DGUl/ZzJ
wwQA6IBBjs40L4zW5kvXS9ltab5NdF4+z6lusc9aNqZRqhMEXpdisphSyEdjkmhDsk0zOKbzQz3S
leMI9IQUjMAH2XLq5ymSmy/gZA8Fpc/2DXPU3pi1vhO6/pOK4xIDv4G6Qn+YQFv+AzUeifc7NVoj
bKfeUqt9zpcdz7T37sWY6OOrtaGKwyc7at+ywrpXp+TPR7Qa3udSfJPNGVrVP7XwM6hRVYBq7OtH
Jz+cWGUneoVagNlZcz/b5uqpCqNDWF1KnWdKPXbygCu1x/SPKfDVkU2Xa96IGwOt+nagUMFVSPdM
/rbEuaCYg+ffHEi4LrsRtrt8INUEVL3s1hm3SWOjXCwZ3rS1daP2ut4N3+3ZorvBSiXHtK3nF3/T
nPlzUwnlgI8IykBkYzs8P7+uKgCjw2XIUXGHcqphO8mXJf0Kx/E1kbeNKa+QurRqq1BjZuKg/tW3
U68yXKKfxmRfsD55L2CYf61XBh/6N6iX179edTgg/ukQy0GdIyy9U9mewJL26wuHFETCM/1ZpsKZ
A8O9YTBTEjOwBAyQxfxhjJTjLoMEHWcikuB9F7v3TgteJk1PYVPkj+P07Ljls9f5/rmUOQfI/g76
UGKYtHXrrP4vBGiEVGNDSU0+URJ9zWFL3op6I6pmvtTWTterCyx1+6SDv+jdG9cBcFI7/nctIxgH
29FDRtp2KwhqctJ5a11BKkU7dBoJ2Fg+G5E7hziEKRiQ8zKwRvKaiQNGDWCvh0Fr1pYWLseWg90i
hn4bmiknoJF2PN3sp9K+MkVl5jWxOmFo3mSzEE96evVFh+hDa5ZD5463viX7mnrnXzD+bjE3BZcS
wOLa1xJaE7X2Q9jDveUUIeGo8bkhzOKAzcTdgPJpjNleaV6dHGctvUKzCzciKydelY2ViAJkU/fI
zCE3YO1KtQ1NjBOHpX2qa6dGyw4NNsZhfMm9ed/R84r9h9hqIE1BE3cDVo/lNm3Ta0f7QxBm7aAx
JaUyLH6YIawvq/9YeGRQQW9ynwZhFFWSvzPCaP/wNO0pCb3bqN+6I7oYE5QEy0CYWIS+uIybyggf
EPIX0jlQi6zarLsviGBg9jytIlwwDBhgK2qXYiZZO84OMegYZ7M0BidugjGS5DBn8ynXvnf5sc4J
b0Vo/tWDDboCNbUBGviFkekOYuMr424/2szPJvEDDm0OgAj5Y4tTJhFilekQ42GRxV6ERtfYVhVi
1dK9Nmfjg2TrG31CV9FWd9EEpsFDvN8ceKkrXVxRHdcUY4Xzo06GK4xNp1/WO5Ezgkqt1XVOrj45
3vSUkHubN4EG6Jh4Snfayc8xC1+GLt+MTnksqNIWD9+HGD7csWJKeHExIhiLS/KblIoaBwve4iqK
cR1bqPElygq2L78RTzu3b/GcNvv8rJX+Vh/DDaWW19yg572gFb2ZMXtG/SDBbCs/1Q58xKBhUMME
AFsLfqRw0MN3TEFEho92itlYXf8a1vkFhNaZcQPTT+fckquW8sPL2nq3IZpovfstQ1gclD+GFnuX
lR5neChD6t8tOrBZhMrb2h4fJwuEeFpZjLwHwnujDcjqq9vkuy6abh2jA+VsvwR05/U4O/Oy3siz
ebB5t1lAek16h0MBGKT9AgP2i0ZO1JB4h3L0nBWItz0soHMxYTDNK/xZORlhaWBxqioIEbMOk8Ox
y+huajrSk7ecohyTmqMbTEgNAB5k+9ggjnOsvEFN7yEYT0zytkZEj81OqQjqITqU0A76Jt74Rv2A
lxbpxsXOJrDk/n1o6Mfcu0MVfDuOAdE6X9D2rC27fEhLcw3f/023tAu5WPB7RkxrK8eFwDwB7NHa
u2qpyNIo3mwJM2hIHoUoj/6iOE1OuQ+K4tYgezMt22uHpT4M7+MABTigtcoT+7relbF+iTzzNs7S
+6WMXicnuPOLHuClNLhoKzl6xfDCQrJBYUg5E+xSfE8aM9LIp9erNdioEVYbBA7f+038Na3Eux+D
vrP07mGs/PPkX7SI1oekFpSPJbF/ZrIVw6sZ/RTR87koylXct1uJTKoza6M/xp5zX4SbW2P4xkuf
AiyFJi3K5956DgpsD+5HaY0bWFO7LDwsHXFufcl42F0Z9MuqCy1ZWKH9yrt2mPp84xGDBDbHYH4w
mu96dafj5dEMQrZ45LsZZ/K0q4AzFNipgzm7xzZMHo9cP8P1SIdOBhmjkwxAB/gL4u+ueezpmhR9
eku64CrUSasZ911XnAP/bDS4d0rAiLir0TTNJGllIVRiqJaiI4ysPTU80BXWJlcQiIXELR3eO7To
+OTOrRXugDjg7grOHlfIc0308u4hqhBnWfeL+X0CljINzYONc7wFjICJfTVaFRSh7ETEHdQuD1D9
cPG0cl+EH7U/0z+8LLW/EYMALNVtfFKWPPfNglvohQgzjH7rEwNBT5ZUn5uWUJvBbqFiDWtgGvus
YKqNlr1pi7Ue3EXBlc7BoRbwX40U18hex88LhP2ux0NtYnhr7YZO1ftQGTjOmiOu7o3pWMgd+Qya
9DRNoHjMbRlp1Xp0EWr7nPjoSLKLW3sMi/jADe/YlDi+mS5qYtkkXktIWkfN1xKvNtApsTV8MvqD
Yb8mtMwhBq3GAa5RCLfro6zPvlxJsA4t2JRd7weuhLVxEgY1O7FIpBsBro0xOjBLsp3vvemAOinP
HHnw7r6IyKPsbglyvhUjfUwUcs6yj+bXLoank27NQIP7qx/d6cOmZREZi7QersFsvsY+0js72CII
f+p5iSIsQ3jcOiN5jsNl+2AxKtWYx080RtAIbmdRPIf6/NjoaOJ8ONx8dCd7WE6jNm1RfvGM0ejJ
1paO2aROIlRrFXwW/ZZkE5wE9V408VonYs/y2n2uYV4c3rolMMgoIFC5qMYzHK1b3TS+g2a/6GZ1
gC7I5gxH12d7MaFD+ecA2lVhulBprLsqSr8DkcMYVXaIMAr3JXUD8jInAcKcplv5w9JlNkwho2h5
P737Ovrls5v2J4xEEKvTxyWWyUyIKIVI7oyXHBi0oz0s3bQxAvMGg5q1qeLm0RLhXYORhQ6T9aMU
0PYioNWFzc28tOll0N2DWSYP/XjtAb5E5vPg/KiG4mxgQ8kQyBpuislWtvKoa0DfierUFq89QFNA
FvuoMNg5d4S2ree0/GYOYkcKy1vjORsQpniBPZIP0/Qew+qwJGePMZRBnANDxrvIspjLZYC+lg3k
mTvBt3pvrmtvU9YzXych54wO6hqb6d7ho5cu4JA8SI3Gdb2Uz6nXXUqCAimD7Pe6897roD85SxlD
hRtOQwgZD3PH2QAYvKVqWmitwd1sQvHA2JQMtUx/W1DQI+SjbBuIaL1PrINgDxr9lDg5IZNRDJ21
JRHvXTYxrQohG1hFQx0QmUi9Nnnj6N/QcyGrIQ168rPgRBw0U+B5cMmQKprLCLeCtWMszpXDWSiK
8vmYFiJGqhHWB0MLtMfGm5aVtvTTCYNF+OQ4eb83M6/aqL91MnIxsIuchnwO27XWYbfrsoK9iG8N
bJ/E6mJC+ij/SLqhfq7MOV99fnEy/3SIM9sMCDVIuVzSJ8dN2YC9KTv5dQjRyxQmhkcc620AZDV1
zpjpihfI2xlUESDf5pjnL/rYdwevqSbyh7IKJEKnrafBxvZfkbGivqQRLfRZwE179QMmOnAsEAvA
mWnJX9yEBa0lve6k/taUgzoCH8RF/a2foLclNgDRPKnFqJyCV780tulYM8WzAlKgHNDHq3k8JCYV
RfA2B/N7q/PqC0mp0l+qMj6auJ6c/CEBIMvjoJEljuCqd+cD3X5cogU58hT8A17pMfsuk1bqe6Il
W/Jxqr1D/Blb1rAbW+Dn5CkXXrOxBvPRcxdztZssBnjMIr4kaIWYR8SvY/uDht9Jn4rHyAtqNA2s
pHhq0T+SUTjCaaUmWTGN3lva8tNjp5X/iKYGrUhHefSGXa0Tg5tVpM+B+hJkKKLSQVnT8GKzQzQa
4y4Dd2oXZCB4fQ4fGQy0M8Num3YwURiiROGzb7a73mi3BTzP2A0eaoDrqzlZTkMJxBwahsaAu4B0
wyw83HdLf5qN/Guk74J+cXZSUxS1hHniLl175TrAReeiR127Fdo6UlbQKop7H5YlcTpXd4V4kgAl
Q0N044RvMILRihIKheAw3pCjisPdW26IMHhjzTn5Y3Fv5sR50KklpLLxEd2wRhW0gpdm16FeiS1W
W7A/dyA/DH0ckHK39C4r58rsCaEVA8p+JEUWIXZy0qNXp/HY+ZkkoH+avvc6ozYz9S+Td2s4GP61
+q70O26Lctl3urmxWnRrDY7IqXKbfQbfuGYwuKGEB4FDMiiJr83s/SwoD/waq251bKPsIcm9K/z1
tZbaLyka+XpEkFliGDecS2Obm3m0oStEK1fvHq0awvKPih8aVtZPZoIkmQcY5dwDB97nosh3RmIH
hAlo+wlmLArMeuvi7zUMc911dCPSmcTRrlxebJzhjV7/NCTRvnET+GjUdmMzgIGRMHiLBzq0UXkm
EYMGNjSrT2/GmJmxHWA9Lc3qS8lGCKDHvNPmDerEbeBlW5qCA3lBVDbB4EOQh4+1tA/LHEL8QEg4
1dGzC5ZvrtqTlcBsKZJE7KsXM9MsshxXoCXLm7gn+ymOtnlq+FfNYY2oUX9dmfHf9fW96SwJeaI2
UasykJZDhprGOIaz0AfINnVlOGehVQR9SQRAJ7p4LwpHwnSjI3Z7Mjjgth/oieMimzYoDh/KTivn
o9+5HUsRuUJGVJ/Scr4q1eEim8uas7wG4F/OGVjyVRCa1rYpvBEIenCaTTIcsqEJNm5q6DcIGZ11
tLTBW406DJqUFp71zFzbVFTxPpO9udy06+vYE20J4Y7/RyQ/rnMSok+mTPcg3ZAz5Bw8LkiQ96Go
6gMh5+d5roMz4XJnQd+bMxtDS7wu5r6rdfNs9B77dk/ADc6e4RAJzHv03AF8epYNSsR9zUloJkaA
Vl2od3ee6f9M4bf1mJJR4lKfD4QgXLScbTFOrftRUAf1gzkclNx0yAZz3xThWX2mvbEDTr6qchOk
lmUZdGKXGVGrxaCc3uCq6hYCf10I8N52qvxy/Sk1Vt0nr+2JbMWDzbGhRGmufSta776Ygx8ClTrz
JPRqS6j/XMLikdrE3qiPskJSu53ptJT0bh2EteZcGqxp47MyEaheqRo7k/KFQ5jpe0dxabnMuuRX
e6mDXz7QtoHDARHf6OfgkdDbiebOZG4di/gF2q6A8VP/bRwsypSlPQ4S2Tj0drv9nisdemqKzVLm
w+c8RAcIvw4JDtxDfQpOcZbzGKbDefCJmDdRA+ol4nUdQAxJd8SEoKlWSvy2QaLIKLe7oE3z5VDF
ivwD6UgvuauRxqO121prIFrl3rOSoqi2Yh7hDp0NL9kocaVPh2lFtbP3CxRTdgRXQAoN1PuFmfsT
sFlxnoT1X6SdR3PdyJqm/8pE73EDNgEsehbHG3oniRsEJZEAEt6bXz9PJu9Mm4he3JhFVVSVStQ5
MJn5vfZbkqpZVZKMPn3s9hg1CD9NVTWz+sM1ta5JZq1I0C4l/c2rwt8SVW1+MxL6J9uracAfjXv9
uaRdGi9mPN96PeZoZVrJgxCwnPFK3xL0RQUAKHYJQH6qANpH9ieYjG+aXP8viYUkfw3QJgZKnGso
UQ12gIYFbt76SmBOaw67IZXhGGA3uazLXS3yHz11L5um6B5HhcxqfrZyzNOUJO0hnc7eQG3nPP/p
Fa5rgRR/a/rNzaKWsMzy6EcA1ldMWG0h2SHqbZO5mUsiWveIX5/zswKDYzv+ZRfdUdPmPv4iaC3V
u5Bu25DynGDOLj5Czx1sa72RvklJWaAFjEZLQgXs1MwyZcjsnKlDrc8BZep+ah65G6y3tVuvBOAV
38wycUOoQTHHUG3a/dDmhHV9EkKut4pY019RUzB2W5OBLcyjXp80fhvPzTNIhNDKBQJm/46S1V9f
sdgJ2+OUkuOkZJeat9esQoxi3RmXHCAHXaXmfTXGvoTtbmk7hpjQpMsOXbAm/g0k14jJgQd9JAxb
w2JMq0OS0SbvzTCgX7T+U19urQSPyNKJi/UsDFdQ8GOKfRGExDcANRjURrKhmlis6DE9Rrm9bLrR
YPYbipt5IA3fUqSghqg1c/HtpjDWL6qiSwAv42UMu28Ne9lKg3ERmxKlPUqgRgCETa1syHvbuGe1
Re1qEwY2juFjI0QrI8sIg5jYzEnuU5zJQ6fzKzh/gY0HJVU8zrTVogBt+4yUp6Usk/Nosn/ieuYE
oX5q7zmvXtqyAipaDCQaOgSiQEvDVNKZ41Tk+dhAAIqZ1DzkzLBE3fIX+g+kZwO9Shbw9FY/Dwl1
vTyACJJHCwjHOH7zMcKut0lMWPSPLu3qnWaANGkhzIqFgChJA39BcWyDODulbWHzwPDc0nQYHPV9
mAd0EG36ohcHEapj3QBO3Ro8dWZ5WihG6npmYjcF07O7e+3KaEf4WEWLEPtIakbVH/ImviYTIQs5
Poyt7YQnfXtyMDqsGqgxvzdhx+42bGbh9+vv1ZzZZ58ExBj4NERvQOyxgZkznjZeVz+2NWuR3cX2
E3karDIs09/6CM1EZDNOuOSkVdHh3P0d1sLbKu6kCsMXc/BegtQ/EHnOUVipijKfzh8jm7FoLEhm
ld0gmqoO+Q0/E2oLrhQ9nlJMkHQ6MFZn48FlQVFk6/eiqfxXBjtx0FctZT0DZ2OL0Clc6VupIjL1
Iu+2bUO9nN8d9QPfEh9KxtG9/ulRivHPGzOVGiGgBUcQZFuOf+PK/TXFwqDbkIoqJRyXknIZdyq4
DNVvy1nv6qL+ZQFaJWH7s0rQ9KY29K5n0VOWOc8OJa8n023iTRfXO8Os6zOxE0RxKdl3UyQMvB2R
Ubzf+gUzOUGdbY6c+hkyCfCiA5NalVwOh5az3xDbt37pwDbY7vsQC4JYhwJyoJ5qtCvKFdRj8dii
O9/oVVILsfUyoR9zaXPmijA7moF1p/VCCSz5bvBrmipyosqoRSFMormNCoQdZJBziGMT9sV875Jf
pK1tYy4c+o4YcsgiDuijqOutXvIyqqTREwnMSDzCqCbXU9MmEJtuQr5VndG61dBmjyBfscdHLMy/
anWQzwK8hMr6Mo/W1+S/NmMLxNB6f1yD0tpoGt6Jcz6UQtXX8UZvXLR5oMpI3cjAJh9mEeWWbIJq
5yUC7ZZDT97KKIHgFMgtm71jYNEqob+Ifv31S2gaWL0ymwgIRDHGcoSCPIVxVX3bEoqRhP869kzY
i3XXK0mapMt707o8lrMyZkXORzGsRyJlqKZX7y1RoRTRUNii9D7mGAK787pxPX9rva2m7vRyoZc8
fV9stPl7p20u+v5T4PLXsMhC1Qc1rZhxBOpI+1cpJmof1Kmx75En2Xh40NP4d/qLaF5UbYbCs881
AgF48/RTCA8tC1Xn5GS+Dkr71gB9zySl3HZds9FyLRnRFJaWQHjYUvTyrzckMyOFLA6pNmKXTWwP
dhv3C1cbf3FgRZuwhLOpFPWomVUdNGg8wqg8pVX6YzDM6OAixNNHhCzz2L0SQt0petUf93uRciD7
p8UkXc/gZfermge+4FATo2rd6KukH06tPclLQpepfO0vQ3vSR0qttZzK+GfqDV96m9GrjuzDRxO+
/Xv3QVZD4EdKgjN4LwI5dZ8D0n9J/yJGYFOuoTjIlTlXWR4ozvpZsorqXU3fQU1Aizz5XcZAjnrv
NWePRV7ccUp/+o/NuI+C3ULXz1G2oK1+O5205cJRAiCRveMso8Ube/RKHdo+Vg5bJYTzUvdmYWRi
ykeU1pUr7b6Ve6vWSL+LsUWTYUvEJL9XPVsGbPSmjOUlA36IRP5rxCp1LHiPG2spT/payXpc0NdF
Z/2ij2BorJtIM/FaUWaauHjyaeneaIpea9JaKsc2czxE/7SXVuOwnZbhVcsDtHIsp4xqK1rv3kpI
eMyUGVoHypgS11e80M9eT/4JW/kucIzrJO2nBT+2Xto8ZfDWnjC9u+QegUb2faZ8tlqwFNTcaBSc
fwmnpBDZL9BHYZBICloLiRyeueoHvTuv7QBSbM7bFC9u77PWuIUdYu3j6IgYueP8b5z1G4YCr97b
f4Ya0UkcpW+OIc/WKEHX8oA4Zcctt/rJ0AJHXxm1Enosj/rlFTmMpelPD5I2Se1NVWqJdeS0Q07d
U5clry5192sGRKOkXw5dohwJCGxEer9Nl4j2bl77/3dcCLA1rciJ5y7cp2P+yjelg9cVZ8+bX7pV
9hwH+Jgi6n4sTN32oMwhKFfpcUZ1GB9dm3qDsUWcalR/nN7pH2lvUL4iVsk4QA1dBvEddvd9aKFr
n+y05yH4W6q3VGvb9QXxaWYBrAFnyn6u0zCd7BFrVa1GDTSYN6lLJ6mlRJfaaaUfNG3O17qB0Max
VfjxSgR3Hv2KVzwE7XokaANuqx0+tTpvSJTrMUKP7Jhlcmwc80H4oKfSS6AKWnGzELjVRDyrlWkf
u7q6yUh9IVlB7Dqla1Ff2elr/BVj/23l6nt2wrjxXzyCDshg77f6ervh8DZ2qnCdNUm9JFpspk9J
ZfzirhVrmNUaWNLf9ZOhjwb6IuiDdq+mNv2mLZX3FESCxDr1Q9TeBqoHMv1PPYntJV+CEhf9K9EC
Cr8QwJ6MjXVih6JPUTmi6IJRc4/aCUzGlnbemaG4NH7/bFrJUdLqpXUnbWkSbtEOX0bFMXShaz2O
o+E4TeShF5HsDhABvMJIPZUi6nsFU77aYHAP1UAkrWHaN82wlAetsRtbaHFCnOxNwcX6PthPcwBy
0OfMpsuDngPoWqAJpaHtTL+Beg2XfpHum/772Nelw63RRR2ic4x05JrcMODdCFncRcodoydI15Zv
BNnCPwnlih7MdKu92ZMlHhG+/Kyy/gYc4FtpBN34s4m8Y+R5jJBmtdOrQz+0v/Wds4vpKZ+tk2M1
Pu8pZzEt5FOmmXCtXCTrzqc+V+llR58jZC9CClD7u6qDeFggyJX2RSsq16UjBGHC5axsgNoS4OHh
JOik/JYAae1sPyrbpNlc9VyrH3i9gZVV/KDKFyLPfEtDGvHWN/3UTyujDUFO9JLk7veCMCGSjPpy
/9rMhr1p1fOT1Yy7ILDHzCkoyHEQCUmyPNLO/DFFwZfeNTASqXJweIzAKPZ6ctfy4sgsHqKwfF9L
5Ntp34cP0CAx4i81xKcmmVpRvd6mon/ika83ufHVKgevyfCo7+OSCVTvOMloSeakYmz1kB+NPidq
1F762pGjTQrUI70I0WUYDExmJRAWKXv6wVBLU221BPVmiAqS5ecaL6wlOANPFNQ80iOH4zcnglXm
2VV/1ckIXpxcvomkI9axhj3Tf1Ylc/MyeIJOEeX0o+5I3RvWRDLhvlojZHQGs9ZLv/7PTRhzcpX+
RlQnTy2DhmHInTG6Pw15NSazuegBy5tzLKvpUa6mfYhcAMehQi6h3acuC6daKvTNUv8g1Syg86jp
Ik8nOK/WjZ+LeaVrVn0U00bzDtfxbbbUu92w5BU4RPYFIHmLmqc8m4JyL3UM10fJhfJB0I0a8sN2
6dVTRxyubGwYYOJI0xFks/ZGs1NukZ7cmJRE3WQ2sdfkbIEqsmV7aCYC1suomhei0p9HxidQ3FLu
e280Du5Yv8Rj3VyjwHoKVnP4pxWUiZK5ZejoetJEDEdNvY7rh15/PunVMcdEBpQgc8Giku5nVNON
vACGl1Royt79jNfsV5NH1lM6HeM5JMZeTVGeqB7nlYzxQCAIVnkuEyolxjzsallL+apv0pPrcXAQ
CKeg5SNKuQY7pQGhoLyRThsiYNc+R9UgVpJI3X5nJkjy5hhiI6iftHucUWG6ejngqr5ZwkAuQ64f
kzqPnNYKDpKZdKTbLnP9W73f4jdj7NdSeky8E7md7eq8NG76mnT2V2JSmKE2eD0z+0uK1DlFWqCX
D1pHir2frNdcsnpnAd8CI2UMm2g8tB44j5HVj57LDclLEz6gZp8UdF6riJ65gWNn53WJHPbHTSXZ
Y2iqp8Tp6NdvSWl5+8JKj8nIT44HIJ8CXlOfx3zi5IMQaN9DwzFzLj8ZToGsfuyeZO8/A1NxaZhX
82iI7nsl+Wqy+hQ6I95UCKqCHNKzBBpb2Yu7Mip2DtXPsPSY2EpnFQTp0wDvTC1YczIcLRKuDj7R
PDtBdo6HroAm8CE/tAUnsAnK1AnGGoU/IJ/ti2JP3cRDTgb5AeL4w5hd/9DZIP2lfyK7nw1mkr+p
u512WGh/+V5LvYNdXEY0MENDoEtmZOVhaK/YiK6MXCx3gYx2MKX3tEi9TkaSHRNaiyQR6mYrm00S
9/FROrxehvDozyS6b0f45iqplpOBT18jRoylGZprg1RMlNnFbsGA82GEs8a6MhhZDLiLUJZKQRpk
JPkMBC08BbHwz3JtP6eJSqrWI3Vi6tJrEtM0u3TkztAw5vnBfk1nSCynMs42T+I2osY97glksEmj
2AJI0e1RU5+ukoey+qErwno72HWwl/F+mMz+NnKIZvQiD92H94gzoGDwB12aSzqLegaMnUV3t53M
xBrPyck60+5S7JbVuAhaTujHcJ55H+Lui+L0P0nLWzJas3t1Jvehn5ufK8nc+3HCeK//VoPAVF3N
Kmwb1YFSnwcQJgDrwflaSSs9ZfW6c4y5OUe+eSg6C50dMVli8AfIaG5tV2CA5MqUOD8p8VxiezjP
pGkVCe1IeeA9CDd47rzax/G5xJsVfrwfpx9NV9yUHuCQ7aO97mzjZ+3HZCx59UwNpGr3C4b3IGw+
wpguk9YvkTflnPVWdK32kBEmIIf81IX2AEPoRbBuQA4OupOpSl7DhWCiAGUIELP9kJVypSAsua/d
iHqRhrQSwvm3wVzj3lbzHPTTR+zHj1DiqAEXXAxlV5Alm/zFK0ixLJZ1AuGvbZCk+5BItG1PD+cm
IE22mYeReUHOm6i/JsUIXjiE0M1evM37o7ztaUY+SubsvSOptE1a9fua1FEcyVHKkSB7X5JTbBmo
7kMcVfOU/2LY8I7r0L4Z4KzrRLRGW/2kt6w9oNM7ILsD6Aqfnfivj5jihj4C5IPBfPWnLnwb7I+w
cf56c+gckjj9nZqzfZtii7LXKLl7I+ZsJbIeCgjDByFKQFuOX+36gNkbVTMiAwaXDLodtRElGsxv
q29TXeMnzwMsADEoqMV9ksoby6bAu3JCIi+Wt8EiLr9H71gSqXN2a0nAB77UqbXGzdJY462FoX/C
SZJJ6k9kgnw6JOnfr92fMxjOtRwVLtRBkRDYR0puJP+EuZGe3aIPLr4zUTVKhGTKKQpBCCMHTWtF
bcdbuwHGMzOI5aT6yvyZpNNiOIONyevcjHyNlNTYhm5MQDPViidWUheCksAttFpqKqiKEjVjTL/k
mJk3lRNQhUOrKiiGve+84Y1KNO/YCQJxsALvyeCJbgIwIjfxm/Pk169AcUeH3Nut8LAWFZEtsIUm
MZ1+U3crweiNzlkuwi96NGEw9yZox6UNSowPPIUsbmgssmuXmqozF0FaEY6oeDwuRB3GdKMYlAdV
ajLyG/dbzv0vhVD+T9mR/yWG8uX/I6lSfZo//ykC85+fbvfRf/xvnWpJvqL6lz1h5/3yOHy2y9Mn
qdX9/w1j/Fd+8X996p8C3v357//2hzzRXv20OK1KUiT1L53//vu/+Zhl/ucQym3y2Qz/LYSS3/Ad
QmkF/wiEaaKBD+kNMV2Br2b67HqVNvoPRijU8XhtHAo5lR+8BGVTSZPWP0yP4Eofq78IQlclV/4z
hNIN/uG5dmiFlsdv8zzX/1dCKLHb/3djC+mBgZbo49Z2CFCw/6vQnRx0PpoMym2TjKS9olqz+rK8
Tqr/qa8RH3ckaosCuYVhyseq+1EAHGzNdFz3tTOkVPat4CZVBo8ZUHLEEXJDttObbRXZmZlgXyfF
c2/gPlhpQsE//SRNbNeeWf7MnpBf/fGGykLNBdhWZFeCas9+H/sMejB1WWDTH1BCN3OWGina2Ahk
aYzl9ktLz6VlZWRR5xuHYiVOqebHEOdyS++hkZJplCbk7A0WKRwEY42AnGWwGZz0fmwT70kdomIb
ICRBfL4zorzdLjORTWu0DeqarsG1mgjEopYGqT7cUEayFlJvcgPpNAOG9gnjO4puwIMf9VSL1d2d
X/czvpRrQWUBK3oPlZ0LMgjY6JcQhZIZQRfWYYLUDyHzpp+dn3GmWh79iwi8L7tBmjLUObnJ1V8R
AsWvXfLVdcVPpmP7OC2r2Np0UGS0fcR2ce9jfdiQen4LjYGbOxj3UU9nGWqg3PSJA/VCVJEOhST0
nBwba/0tc+OHA52OTbnDFDRfOnOh/QdnGelbP2mWP0XuISs/Ezmhi7TAmpcYz0OHHtcJ8ZwxYyJf
LinmtqiRkBc6k1AalsNrR0d3U83vrndeQvHBm+Cpvq3DQqj1tZhDDkuSSJilnfY9dffgtgthO8Gv
wGVPqDKA2T52HqOpP0xt8Z45LcTZY55Zz2maIWTIbAoy8vI3ZFa6oXTrSU4KXAIcmcFeN23IRkqu
aXcIo3lXCpZckWFsclG1b8uquy8k1FI/psXOT/nSc/jordRijzlO6tWRpyi8A2h4bTvUxCiNqIrJ
UMhW8tJbSNK4wuO1YEYeEZHspoJI1olanNijg7FJGbvziqfSNT4rITmXXFCv/IhtuATIYXSR67tI
14vJOLmNwvG27uPfUHc3qxGU52Fazkicly1KZYqA5vhXnQ8kAborYqCaq52NM81+DcPyrPRA1LlW
/dH3JqQKFDkEDjHaovtanfgu8twTpRGZGUfYybZEUqYnihWhZ2T9s16ZFGQ+R2zZ5bZw3O1iUqRA
OrSyZJrmplgp1TTy+FLRhmA5oE2lhbEuUqSh4apTf3pq+AvfOkVPMR2PvQxvhoZSooEwB2Ei7lks
ZTm33+C6bsbYuxmICCjmwD/kC623hK/vq4WVAQ5jPhBcy0S+NPlmzfwfhj8gr+zF/Vq313iqb5ug
3sYNmT5+hkiBRFVjizKGzC1MEZuiARhy8GKi3fbzvZcwdieoK2eE73sDizMg6WH9m3sJSuBOpbjz
OLVZdhvHEndUsHJNFnGo09W6jVyK3yKsZki6Wt86cDAGPakpwygpxko5aWyNGzEXGODmm9isrVsp
Cf0mAhQPRXYRzlzsyeuPdlal2sGcZ+pznFOavvSseSRfCVgxK/s1rREFCANU/+zR7jgEz2MYDkfT
V+JRdSo1nJIYdrusL7IdLunUjSfPI7dsXEO03yWq6kheoaDd7epzumu9/GLSsr6xW9TMkb/cUyBP
8UtOfLhZUEEMwEpmAxqr6RTNGGdd56NMie0ZKgLt5/VeF2T7UXB2ZpwsvuFwtMN8iamDRASirFDt
IUzDxDi80QDkbnPvheZZAOsi+DOaQK9G2D9H5srBdjz1GEBjdVP8gAbewEVY6CyvczQ9AXyoEMXK
ukGXufLF+/ni3rX4YyPXeqi98M5x5j9OKrvNaE9UmFhSiTeI2x9f2sXv7q0xHpkA+4PZe9QHjPbd
nLTV0XWGv0VBe/yIogsVEtpUiuIh9THGK82cgNllnRrH6VV4wU4iWILKJg6xcbCpsAzKresXNPy8
AMUh1rdQkLDq7IzAH+5lJe6iVdyMgzWc2mR8tBNUUSXud7t1bzI5BHvfS+7NxfiJ7MAF7WflHZFs
b8CW/w5E0Z3XtYHdt8ZDKPHY41FGiWuz60Hc2G7dn5sKOxLZD6TuTv5CrifH1DqPyfmahHEK1+BT
DuggOemvO7sQzKC/eC7KTcmR8H7EcxwnTnAyuvq+pb8H0TBD5kgBY4d0XwrgTpnhGfDvZw8pV9Rx
gq7b6DVlTRyyIDrKSTbnnhWN3qLLbHj5Pkmjkz9N72lnHzwDlmvqQDQTMyG8Lq3RnEt0qTNzcF/h
lSlTFa/UVmg7UrwEfjRjuF6/zG76QCyTM7tb5IfGT+3k3htB4R68MDhHfRLs68b/KDirkx/CXSRN
6mo5w01WjdlpCK9hGq9HY7zK3Ltr/FweUwxdoZOcC3d8l8YX08lD7hL1MION7bvKehaiP1PAR+0Q
ktWBol8UU8FbZVTZpsppG8Aed7JE8uTXE1BAwbOOC7+E/KPU0c53k0vFFs3F2U26or/D+PXs195L
1RIBg+FBJQJF7qmdWcc7zExZsbQnaiO2Tm+tB60QaqPevbIyo+ejizFgPL3SQTPdRx6vgiQCQQaZ
95H6/l5IDEeLMGBt5THvSwrKeuNCtdm2sbPgBepp3jMCAaUItKVuXZZgAc1yCEbaf+K1NPcFCtNi
LuzT5PAZZuJVSQ2ZaGRs3hmH2u2Q4kwrOZawSU85nGl6rqayuxkwl1s0O24HF+PrtOLYKavoLjLZ
fUbTSFBgssCjOu3myTqvSflBKCC9iTnWFHjh2zHtSrRPQ3lw0plKj2m8WSxM4aWknbyeUGMndXs7
EB56qCNkrN4YfNQOhjcrI3FzzcSwm6hi4PUn5mkJmuvKK2DGYXhO6W1eQ3M5d8h3gcPYsj08HpVA
DAFtua2TNuUUhyAlZXvYeVlFT2XXK5UEiG6Q0H8xJ+YTxOqXO8f5XR067wEK8iMYZXaYW4QYbKrE
JPY3BAy5hxBUhBDjrDu0yWLcQoQfu7WRP1qVY5uQ5k8TkBJDrx7aWM6HYySWezJoIQEK6zb2Q9Qz
7j5bMxooLKCjIJ8pJEj8k5VI7Dw9wGgWKi0FnQLff0RBLqxfKfHoLKaT21vuU7U2+5UC55OIJmT4
Pk14pY9N0kXvUCyvMlVwlnnJi7IlJWnKn1ziZTBAJIPS04fbGWjwFE7EZGVOStjpBGpTTOFBrOuz
WCJsNE2enWqDt9UoomtNS+jJD5r4kjV/RdWEW0QE8cUrl5uKhrtjKWmKt9aRyuCgI8+aKuFhumFI
KW874iofjJhXvxz8m9UBuG/Y/2UkiY4deoxKVLyerJo4FJTFH0wX6204WbdNUl6y1S1PFULunuCY
veuYZ3Osn8woC66BgS4CEdmVvPpqt+uiZrh6qZXQbY9hKcq75t5I41sABSAm6KmrEDiu0NuqND06
Y00XU6Fp2t4hG2OuSYuspUaX0OYffFA8KS3sQtGVFyD3z9ySwT4sgSTceumu0k3ExnIEFkcvNY6R
NfzpppQoJ8vIgMiDU0lCLPE8jQVlRCVbX5sXu8IqVJllu28b4162vSTVh+ZujA/D5JMsV32aMIhr
oZwp4Nhlf1N0kG8z0WUb8s+288I5q5LGW90RUk/HC2PETG9UQmXjjAJmUznt1RPLeSb4rCQyDzDU
fK9SIEvSwsaDs0zbuZi9nSgQcvTxfHTb0NnGBsvwKDgt0XMV1+kNvtl032N4CVW9DOLc5WAtJ48A
qUNkxRsf8JSjA8eHVhzSFTqvqIDZF6O6YOvAit0Sg+bjt+jSAjCzo1+IOaZCKwi3b30O6JTJvvvk
PJofcr4fJXyI+N3s0og8oyG+OY1Gz9GAZAEStafbto+YEfI3VBCIW8Lyd2rhYm3agSHJXvtTZQwR
WWwOpkcgja3bolcnMnP5QDJnLhv0NyhVIzp2B1anjVHvYstG3Veb826JefEk/dYY4JFX4Nr4nbst
wUbe8hjV/n0dz8N2MKa3qLWazdIvr2FXu/uooF/MmAsw1SCQJISIs7sYGA9nauXh9fFS+FZIKk+8
G9uehaBun4EQF+YyxwjFtqsHua8nuJV0Xe+hPpsj5lrW6Sm78XElRn4yPq+5qoYkNyFpKagS/fzH
b9Dq9XbNPFS6cFgooAN6qhd4cQkpzhB5HbBpVuRvkDn55Ro2gCan5NaqaG4x4PdJAo670QLB5VAN
e/Be28SJBa5yf2HUyKLoSvb5Myqa7M6gdZU58ct9dTkj7qa6IsGVSrhjUouD6VB/k8llN5vd3joW
NF9t3FK+DgnMP6noLsJ2zp4daQLqE8yQ/cQ1VVicSaPYOuiK5xwiquMG7JXja2hWhvRZfCijdzwG
BsIOsNVpcj+jX3J8m2Z45m7iOwwZ8jAPsXcpgVuraGnO7op7uvF/hSMCXqvA9TlFb7WZ/c49zk2r
Gv2TzzTnn+OJaj5nfFx7dnY/Jno9mcr72K1CXHHdxWRndTzcQ3HqbG1RPC6CpTitebGq6ND2zYdn
uO9tnh2oGj6mc7V3+uaAEhJrVULnzjIuf7rF+TLoTKwTft8yY1wyTKyjAhUtYypRRT6vUJHhbo0N
PtRvYBYqpPsm2CaD/RZgMVkJEtwicnkcJeVRWTzdj5V0zmHJGJqaY4TDqN7VPmXplU/0ehTW52D2
j46oHpqM3GMs0SUmPedPbdUSLBD6QJBTJX26KWFtXNSIBeEXHKa2BFr4QU6wdUXAbhjJ+9l0j1lK
5SgZjlSnAUhgEX+JMenWmcfWEoLvGr9aP5tZjbK/oweSXTTpbRKoKcLubqKMxgEjODmeedf1NbWE
foRZGcKIqIYjRuqj18UfvtuQJehmP+c1xA/ozr+aKGaSC8arsdYf8AExFC4F4JUNC9qy7xV59don
1t845DjvxBY6+ISUqdio+Xpe9YJ+LqIwGHimMUBH0ikn/pGJk1q2hvdv7Hdzi63IKJDHGqpG3C7j
g5eDoaQVvvah7Va68ewfc+veezIx9+j2HhZIsNFuP0pKVQH0q4GPMZJ0IlpOsIC2FoF4IrdPgYPj
eLWOpjcIXLhDvndcb5dXJKv4/cMchAPHVozZ9DRteyn3CWM1rNyoyFlSB0TxVqFnO44evJLwmy9s
jG0HAJUV0sQV9lyWtsOLiVoJghizvk/mIyfrow/QZMQhlYje+He2cJ50nFm3Xpa8Z1ksj41NxXQX
+Ccx5ORrHdxonUgNcZZtVXIKWGtCp/FfEBlU/rKt/N73Oqynsbs3wO0g7/hlsWwKp3T3YTpZgNPC
uVT0X5QR7dL9SA2Miwd1MUdi4uO8QgaeoolzFRMWlfm+Gi6B8VinFM4JG7MoYtqhOciED7Pm8/Oc
id+tOVh7T1L5HNjGlvZLpDTxznXy61jGf52UhNEyBeZYVZM1w/FgfdlQyge0h3QOTyG10x2bZR20
17Gr3sjEJMHXX65ASU9TAHhTymUDpzdhYYLqKEL41AJO4FjjyGrj1Nvr/8PuKnzTiHftmMgM02QK
F2I7eHhtcDPuk6lFKGzhTbNnXiBa4l6DAYRlZM/ntN3VFw79t5golzMxKE+o34fXfFBm86pv9gWO
sKHy+xfH2q+2XLdO10y4yoZrGrbsvybT5kCYt7JA3Itetlvo+vfW9ag+aN/8LKPc0L7rErz1eMpz
dJRDjlQtd+oRteEdJwpWEDFStAWG1pdEA5H7w6zivieZl+2nUt4FLtyNF8HPrRXmTsP+Ha28/7k/
UbxaoUyxfnXNe9ZU5zGW+a7taLKj/GXnsUDvytxbj0URP0TD4t95c0ENbHL0K8vhtNG8xDkYkWji
BxytBocCWfAtxw15focxR26fdyUJpHZ/ZLLuRZG9EZVOZB3BjbStp3BkyXyTuCvSbogN0lvjvVjH
9LgEKNpmYjxG/vu+7pZdn8XRSVh3XcA+FkgViGzXzgEd4A8W2l0mvfgWCf0DHU7JdRoIvZhLaJhl
nb/m1LguiNHoLJ4px2yDvT2ytqmSbwPwZtOsiGZWVPMxz8XDvPjQphV9anNKL6Wsn8UAnZsy5MB2
EtG5mn+yxkEQbqHd9Rv0khEebMw/yc4V4DMuJ62lZy23O9on1kYcm7wusNacUXYb6Cxw8VkJ6HWr
xIw5saZGjeO7p1LRoQMRkXs6Hwmt2/U27YJ0RPwYLPTi+GmlSS6MPf9wgirZ+fFkbuVAqVvoVtc+
w+rYcKoTHp1+uSd6QkoYrEb5UMmZhZUfzJ/MBoHj9eADd7lDv9yMXvDDXbEfDum0HjMSXjaDANZk
HxVJQtGbWU1b4XY/ZNYWt6WNtdGT9dFv6T2eRXZl2n2sXdKV+rV8LxviIwm7e5vG/hMeubcqdpk8
uY38vrwzwuh2Qtzm5Rn9yyoxHnp+w27/UWHd2lkDBzFZHCBKi33edD+GbPzq3BmAvc/uJKjPoQ/b
d6+ilBcXGvHCdOCgpe/oFqpA/gjT4HCebUU/hbs1iyoCPPjeUV1uyYGC+gRQ2ApqNtqeuyWX+WtC
Vf9gZ+aZdevCJoF2lT7bKEXMG6JrSgwaFyYLeMsviCCvoJSJWzmgv2h3I1XrKjfrAXz72RpmtrEa
QU7mGfSKkh5CguUMcpZXF38pxlemkVPsBFjQ7Jj0N18izE23NDw80cjLsdaUXzwiKMW7dsVLjUNK
gNckDCxQIHQQm4gRDcckwiQT257t7UQaLuAPENmuLvOUGbOh3XdO0m0aWg9llC5gWfzbnLjvplGR
klE/ZoOPdzYdjG2XGX9XUT4UPptlbIF8BPRjxVNxmO36NhiZVPzKQwhRvmA+xupry3y/eNeqoYEx
VyEDVZ7vymf6rADYiaRTmyN9y2+2OIQZ4J9Z9AZmTSQ7mR/3lLKQ20Rp8sldbWTgQAwbs0pILVjy
23j88Jsg25XpfEhsuNMF1sH06TpvlTCmeMwQ1G2NZv4/3J3Hjt3KmqVfpdHj5kVE0AQ5qElub9Jb
5YSQMiV67/n0/TFPoSGlbktVPWwUSgXcukdnb24y+Ju1vvVVdZRtOK0RPnZiP5rhlsQA42IcCVWK
eC6zwEmPSczIPCrtvdMQXbbcHnQsWXndepA52zy7FBjmL+NukoAiihot7LTyDQ/NLPPBou6pUmCb
MYRj+Rl0SbkzCtDIcyIJtGwvS9Psd6jTryPpP9icUavc4Na1gjczRPvBBDC56IEP7rSRPuD1WWB9
lAxijO9aP+VYGfJyhUCjQuNoeHvDwZaauS4KkdY6hpFAytMEPPoMlNocD10VFuhIQtA6baxWlb1w
Y+ZD3sNCjZtZHUwae0dOr2VDkqGKYvwyycCwfThTD3R4t5nBdsVEXIj077jCNR4gpVdGrC95A8hN
IYu7oUIXQBf2Gqgo37rxgCx8XLe+IY/ahoMwYBd1rnnhUSPWzgm+oovkwpM7Tm5E8276jNx2owYz
27QqekutAftPAgpGzOY1OSFQp92WO7RnqC6Zvab4apjFNCkGzRlWPXMJWKppUqxac5xvVWoSR9Xu
yVvQ7QLLrSAjJt7wqpzgGX8EVpL6WXp4UViJsUxv+KdVeTsFzjOQYbZWJWKXScMDiahDHRT/DbU8
ZmdNdDLbQzRd3qpscbg35J0XikKgas15pQjphBvk3dlK79OUtYk0+IdnrNMkP3HaujwDyUi3gktd
InqIMem4dGk5+Ko14Ne78JuwAqYyc9QzBw+W5BGvvhBoCgRv3Eqe4iHXmx5B0cUAvMbNM4x+cVju
2V5uizl/tBAPMD7rt6VKnyUQq9OhT+36Ikl4M2VdvnbmWm/dsywF3iamS3PDkhLbzV1rGMjwc3/j
wLtazwMEwx7kGBaEiddctMPHwE+lzKesvcajC1iwBO08PfdF6jNbEyhGlL7Dd04CHNd2xR5g7Wex
d9MyzSfv1mtZYYkh7U4ysLKtX03miti6V4FQzUfddYwkqyfSuPiXlzX6LVE/umP7ICflrKqqYC5W
QmIXPo5qw1Y7DhLAE4N5NROYu6YTD8fN1BE8y3hmDeCHHolmgzkVgIz6ubSRRuTZwaVEO5ZU6CMe
WYHacztwLw5O9jWOrLfKqXLG7jxuoXZe3VI22PVBfbYcmX3FrVKX7KdaJzfXA9YceqSkWPeG121i
FkkU7uW9DkcycILhhvn8WWMmkpJa0sbzX/g+c9DQDnc1UFCizF7BwFwmxbeZvJ+qz7dZrZ/DrL0S
aGd2ykpeyVb+wTcn2GNU90FO7+eb/d3EUnPfB96PtB5PymdklesXk/2l79dIgLqzZzLhS7rhLp/i
syEn3rTdyk4RoCUOilU/1AggBxphD61S0JjPAqmWZdflqlheV8vcNkdOfpHrCqaQNQJorwQm7FBd
hZJA16iTrNoJbNvJRugLiR0qMpDYRQkZuoysN8YQ4frziEHO1cmpJZZ2uXYzpEa5K0moMYGoOcZ4
aZXsKsrGQ2Av/OcGBuxqFuZzhDXBKgWVxxxfp4gLL4wpDK74Cy7KsWxPUC1vcAyBfACnagI9Yo5m
PWN2wbpHVtQqqUAD4394a+fmOEypv27G7kfaGjUDAIoSTyePQlfqkPv3eWQQCGV/z2yvOBLg+ozW
JoNtLRGfDxIr3rTEqfLio0yreQUZxBabbZKsK5RXJH5YLz0QsY0jG2a3HBq994467DDk3K/pZL/V
yIKXyK0X8DLWOs4X7nroahqDGO6HKW4DQXy8JlMCmgqi8rjGqzk71de48BkepA/LC46hOHE2EWDA
HYfCurrodPslt/BO646RZ6zAdoXDvVlH0y7B3FFqfWYkh8KhjI4cMG9NTnhMWCNvd1zm/xn+UAfM
vcphnBsWBbocnurUcBg4OddlmN+iOHy2HErvUlXDjpTweNU16pgGPpWQZVy67FFqjBmiBY5Q4xl3
0NS5oc+Azmf6Vc/2/TjKDCAFyuEioWiSGI9Vkz3lHbOFxFPPSZr+gHl9KufuKcoK8G4hYSnAf/m2
02VDkQU3d1OHSAuUoMYYsSYyMngXeSKY4B/iqXvLNbPv6t0mAWdl13SaTq2uZJWdYqMs9tGcvZW6
PbcemshJBwKaKbzLfqKLitBvcZc3xaZrxZZjrzv0hn+du+5TSFlld8ZL7XvzJkWlsrIbsqSz6MW0
cdcAqGAgUewFyuALcXAqa8Qw2SH9oq1etWO5NnV0raG6XjBSPdYYAgu3gAadGEfZTNu2zGBOuVpD
6/EuvCFdj/0Qrv0CJAv8XpGRZdRUDGrWVWhI/kIsbJLxUhcdgnaWq9FSRM3k+gcqu3BtzpKfMEtv
ytFaD1mJcSHV3HqsMdgyg2CK10Sw8QTCbeHvTQ9j6L7pzjmONtu5wQPVl9Dpb0zBLr4DknCSyHgT
eii0ZaTrTbY4aT84TAESOKIpgDcNelWPVBfEKpxah5bAMdiaSyN+H7RhYyjHQ1yl7cvIvbNVFtfZ
8rISLUwJsk/MX5OSXKM8zFNWyLR7jmNoVLgN68R6qThdIPo12DUsRZyu275C6NkkNO4ESs57Zb+V
tq1XnKzJJmMitXHswNoZXfLcmAIObRTmML8gcuU97x0On42il95aOZDvKI/XUeqDFiE4a8kR27kG
AYVmSbC5WVPCpt/qJWaMcCPmmWyDmR4rlg52SdQg+h6S9FYWJxPf35zXiZPc56OLbG5Atsyggdd6
DuRFuf4X0Gy6fJ5axkBeSxE2cvXl1EIFC8y7WUjYclgGL3IBPTBYjueAF/iGkKR1Gbv3SZVb6xE9
AUtCajKQlGvfqWzGotdto7uV3wiQZOSW4YZFupeEHpGanEnxjLhFAvdhNcNNCSDzAnoOadohpl50
qMGFpf17h5VlWeh8zTjwOTNyRkEjE4b6brAQ/SdhuNjl2h+6rK5zp9VMtuaOkeK8j+sMfayOA4xc
u1wF8wpVxbTKZH6Q7KmPjiGv5KieonoADpD528no3/hld5ZnCHbWy3UL1nXfffVTJhNwEvDI94ll
QXqD89fEr5WUV/nUqxVBOQLJ64iskNdlNhwLNmgtUp+N11kvrHawcbj4djp5P/gPTNqS1eS9S3VA
/h4aGM1N454fep8Y5RMssPe51xvVLXQeuklVsXaviNK9QP6F1D1+Dm1uPQtALLMMRXEEX2IczXOD
ZwiTMuPHYnahvGCzrEzIcaJLbnLbvCQqgPqz0Nx+zrtoWGwWXo7ervcvqwTV+9JOdRU9ivUIig4N
ukbhxENIn74ZhojhnQjztUIxBcOLkMbCtJCjyXeDsxE5Rv5czOkmt9gwzCOqncxlH2vTBIfzex+0
azvLEMhJPno9i3NctazQzcfWJ1ymMYBqus33ilMYSbym5YyIRQ864xZU1o94dnZpot1j7hNk1bcP
dFJ2A3vGRh3gxOWqZV1jNMWVFow21aDNhwHcROuAZfTVOauyjLlf8xUZPcEkbrByeis7lahAx8yJ
t2mvyWMqtyH0YoNvhnlYAHmzpFpbANFXls1I1RupbAtz+ic68iL0mmA9j5rcuvgU9mm51eyu8Jt7
r4kM3mNTPw2IqqRXPNtIeQLnHRF6tu4VujllHOMyxftXlI9IXN8Qiown4GbexjOtN8O07pELYkUB
2xfNOZhPWx+syKL4WdJzuek4TjhjbPVkW5D62hLcXBiqZjWzWbOkmd0n3vjOPBWbrWVepjZ6W96k
71NhGZuZUTRKnR4ddz8e4yBDeh9030aDqTij5st6+YE4/MLFy5Du3G5U5EGm6U4ViMLw5FM8cQjV
buVuBPb6Pbyd7VD2dx3ZsujFGWRjqFgXeVav3N7xjiOsczUzxUf8SPmE1JD11q5ZZBlCLcc9Ppmw
4fku0tm+kEFzcAvDuCiH+cEkCyWohwNwKpSA2sExHvfLSchIUVrt+/DFblBvTCHGR0P6etdxV11g
OCB/mDrjahphUgX4Y4ARldmFtAuOqLTEEsWZP/C6lUJSMsYTdm9Izyzg20dvCEcqmmS4cJNmRJ1p
r/wsN9ZpFIekiSeo5bHz4+C7U7ElLkInkIh6OkVOlwZxzB3HQusaw9IpLdmleYp/VTYEhJvShPk4
li7my7TqX0bFuiRHDXaBiAMYbUcIW18B9aozTsUSdAjpXG+2hZAwyefrLJ0tGvahXWCtgpTIL6JH
ACLmZoeiPNqWOHhEl8erloKDoa23ziAonh3BBVH8vWs6a7wjQABsbAJbwm0iJ9yXTvkGnJTOpIXB
GDsop1rN8eo11hWry21YAAUXBcqRzIdsEGYomPRYXSbx/Kjr4lDFDlenue/7+CqmEnDGITqjQlln
XuccooDyxbRpmKw6fEeY85xpBXgKBkDhQyoQKgUFjyQjE0gmXc8nFwQ3ae7JA14X0n2hBa6XdCae
x+MYPcsQ9ESVMw3QQQeUCrRt0Wfrwh4aeiR9ivr60R/wd9fhPtEM4zKgSSHvq+1IpALBKeCnDPb+
3Nk4mgoPwm7lfUun4TIamRJWqNQZ3T/afbjAPP0I3lXxQjIGa8nAPhB3tVE5A2NLRzDlhpGUQLs4
sMVx5AJb4Ae6bUFfVOZDOT370O0RQKAdYM4qR5RudluR1gEOKA/D8xB98V1dHsqJaUSO2sXw7gi8
DPAsY4/gvosp9g5BwegUwj/j1Qk9fmvMm74jwz3yow3ywWwTKp3j3b+MgvBmQaOg/ldwz5bCYbS6
U+yzPalK+mk9JhtUtAFQxig/urIiIIe8NbPDroQOY1Nai9akwz0KmhiVLhWWj3oXZyNKQ7a6SYAi
mCXw8qZsj5XRuUzIAhyruaaNBP0Bse475Mo7WgZq+qY5QD+4wEN2l86I7xAgLVaoHF5WfmiH4jbz
HhnkLQwzwQKG14fh2+qaSSHF3FhUKxR732sVvtUDyllkERfOwIQ5aTssGyaD9SZ+Dww2ztpmPYTe
4WLgP2beOXSshtTrJAdaBuvZEsmPNB1hMS1Qtq6r4RcgYUg8GRzRw97PJgG6rNVjG7sCPim0ztjY
GeLSkBUCil1mZXt4ofQJGabGAX55kQ18r9iAgWGwwqydnROZ3G4gBcQAIWZybPbfw3wsW0evZITs
o55TpL8RIM4yP6jE689iSgloehgEmBJTd/Mdxe9854FyCmv4muxMYuRv04fLy70ImXsEYC+2yh4u
x870V06c8hcYS84oIMEV01popQ3tZdf1h8gtv2W1z1OClG8A4ILOGmRLOyLnrtFMBkYBwKcrdqMB
7Dt68brmrGXp0q2Hz0OJNrXJ0i/SqU/sGJ9SC21JnkzfNLiyFtRrMLeXNa83E1XsBCGWJOWD73cU
S91rqtk0+j5epUR7cKlGepPI8R7bOLjtc8whWcP0pUud946SH/ZMyB7bfa2GHuVhVrLSY4C5uP9K
fGVHDNPrzjLukijeQhs/W4kGiiAhpAD4DTJ4WVk7XHJUjjRQByTc6LHZ0XCgNuEeNePai6NsExt0
g1FsMyCYi2+GnRGTjqC5stwHbQd3sxURMjxCGOQt/zISfHrODW9LgHh7AMWwvIiWlUeN5NZ+bwdj
2vhYgNZhMohdaKhnr+JrEUyAB8+nWY6aG9UpXIThNEC/pmtOFdKprnlT3XDpoDdClIfwIFH6qKKG
2A0BcDehXKUvyNemZCQepJdDmjKS6DRsOpd2qBqCZwPINq4mbvXQ+jI2PLSGFrygHGedgJs5tnPx
w49Nf+8Tv3YRl4a5mdl1rkxHpqfYJrOpn7p12XJkoRPbMTY68sTfqoqlcZVx7lRs18LSYMro2qDU
Y80preB2WCZm7ruc7tZK9XfX8rFWuw58t4Y/qpGARKcOn9sBPJkvrjthEsum2u9WGr360aihTlhH
X/XA0NCJhI6FZJYuh/E9UyurOXqHIYvmU4Bsdw2jzvHHGy/kbkxyJnaThwdAaOCzuDsx1qGgZNKa
EEXoINElAvU2wFeJ3SDLsPtF7m7SbNXsedWXcDacDM0AyEcwkr64tH2EYR3jDFYtacASvg53XjKG
z+lHQtNCrGs+lqnAqO2IlhbzdwLVWN9nA2/oskzuJnLyCAcgvaoIwi2GBGZQ/TGyO8RcqPVdCzei
VS6z1M00Qh8V1l3b1IfJROnrmgrrgi+AKxpZtZ+M8JXpyTqrjXNQeMc4xiQpY0ltgSGAHWxwsPuh
WOE/C/vLsWm/BlF0Z+DIPmSooudld1KE9YhvV+PbDalYmVczy5iSA7XZfVlk7T6o73FFExIGFyO0
FgE0G/opoVcNRpI+lEPHMgL4KcroyjH8kJCA8I14JFZfO6h32Zpx0ybFToydLd5UbsiQMf0qiNtY
RT2tFIRbokqctcyxG5iqUVdqdLY+VI8jOjJCGNhAF7jjs1nfNV2yG5UHchFskW7jee32yY/Io5bP
JaeUt0h8lHqo5plMuWBXB6vWePIlygdf+RACC3zmfsTWJeWlNFX8JGyr612REmUVRuzVhLrO5AeR
lJgTVXZUGOQSo50nwU5X3KUVWsQeQuscbGbwjOuy1EzPE3WZeAzkovlJmZC+M0YXLnJB6XSbhrIb
eKo+axDpV2lhvVCdcUZRBB6plobbMEEkX/rjnrVjfwG5Md3RM28QSb83ZSqxtSanYKYID6NHFJPY
PrVN4wtxTSAhpVEiypqT8RjCEegVAPqSQIY198sPEXAwuJV5F6NGoTt+DwdePWaORAZIKc1/Ub7B
xOWVBvdjPfvOOZxlRyIEE+uJN4PfRd16Nhb9muwRfZIk25rvRm4eaiIVhwSriWrzXQHuOVIQRHRv
fGljauVuPngGK7pmGZPgVdo3Kp9h2KcAuWMCv5xQrkmqa87taGyUQoME62NcFWLnSKh7hYzIBqVM
D1r7ZUgj8jS9H2PR2JcKjauo0XIkYF12JVmC4VOXhceK924wLtgpY/7maKC4TvheLuP1rEuZtq9k
75ODVTVP+DuYkhZbvPyvpetmxw/v2X/Lo/f/m/0Oz9r/3X63jfL0a/7+yYDHP/KPAc+U/4KqgskN
ph/yM8fDmvefBjzvX7ZwFXYxgZNO8N/6PwY8LRZvnlhyX7S2IQvy//pPA57t/cslstZ0nWVCzL7b
+e8Y8OTn2C2hHA2RByOgxgMIsuBX+13ckUEQW2glsjq2DpXtklPHcF8mOE0bGww8Rc26trCiiOox
Nkx6hqkot1XQE/rRNUue+UiJZTjmX5K31GdjoGCNj4fLRHdgKanFp1zlDvEeRzNxGxz3R7sdxlsz
HK4z48Zq4ApbbEROoxkTt9Q+dUzyX6UTrSnW9cHgS4jQgx6L82rAvJSWQbRnZfVD98K/LEyNXX5c
hK4L/UV0jUtINCMeZdZMuTBCFGE/3vx0S9z8E333P/Iuu6EEbZv/+J+/BRER3qVt27GFJVxrMWL+
ep1Dkz4qjmp6Ak94R4HXA9w4Glm0SjnOltk+5UWLuaOKXoI6TNgrstCDdTefDY+k56aGqWfI8HoA
4TxvKu6rx0JRhUcEFgqu0CkxIoLqs37z//DBtdCOy49hKtxzv35wIRt/zJBZkw+q9ToYIxqOgA0f
kiNQBiZxNMbwjvg6XuFX8sIFBcGwI87pLjPD2s1hnz02yr2DgnRwk/nayEJn1xkdcte6uE8vRzR1
13/+zPJzeJJweEI8Raizq3mwPJ6enyN3oUCgLjISvfYQVjeT94Ynm2518FhSLzwD+FwSgxlTZs+x
83vQSezfEWi7hnP1X7mVP4fIobM2gRabmGYt+L/q80PGL1c7/MZsOVl3Dn63n7r4HIP/X1kuKZ25
3zS8F+gwoojWNB8yvO+GiUauHM8sK2YqNzJ7IQ7cNUUWXBqIIyLU5Id8VmdwkzBs6jn88uerqP7t
p8YZrLTNH79dxX5UEL7Lnk89w5eanZT3kgcGPhhbTCGkQx9imbBoTYYrFOe7AbXqGegxCrqMpNYJ
6xdKhtXsgeSpnGNDBjOmObCCeXdZLbDoiKnoX+5Wc7mSPwdPcmhoaTo2+c9amdr9dGg4UD16tEfR
xi2X1YvVnXvf3WS28Sjscn5mzMOooQlv5kZiPKkrP1xlfWrcZxFULJ/tVVn0/qle/sg98+2DGmjg
rbiWVlDcOl59xzigfiK7YLHtlsWN1e0yYfbbPmzejLh0HocJRiCSHRf+xH7oMdLGXqkOjlug5e2Y
dFQL1p1TJN/Rp4SYe1n2/fmXk4tn+vNV8JRpWp7t4qC0l+fj7etdlAccTfJ/RSVtEGPDeFP7QwbB
YWJW0oFEkDVinIXA8w8K1azs06CXAZ1j3Go3iq4mLK1/iy787TbiJ/FMzTvO0g6Tqk8nn0vX3uFn
xQZmTePNx7ltB3Z+42VQRYfQP1l5Nl52NkFJoXWIw8Kj1uZ4+Ms1+XwmKEdaNq9SBfXAFOJzKngf
mVXEj0hr7QyKtRfwqdlL5HpykcwawICcMH8fykid5iU1zVAvH5+Cuspe4fy01n/+PB/P/M+/EZ/H
EfjncTby9oXN+etvVAgxKbZiYhPRxqNGwKIaZfpi9pjgQJ0aNbCKiKyoFWIRcP9Ss+k0u/DeJPSH
PMX4hGThW8Q7dF/HkzqoquJbWRF+NQ9fHe42elFRHMqI+CUz/4ZayKI1tMe7wtH+zhFYD10jHv9y
mfVytH7+Wiz4LCUsW2hpfXoAMz8wKtHm02aYGsbWzthciJ0sqvRpcbdGrPCwYZVZsRob7BSmQ0sL
BOOG7fA2aLuN3xkIOGLGSUmBWribIinQZFeQiRzzxkC4mmdVkByzInmUBaooxROwwu5TPAa2OWCs
wbyBaXGg6ayBpxVBbtwRWLgSHlrdkCb5YIjOu8b+gV9sDi7ZrTEWZ+S8ZYFtXgku+wXPKoPTGIhz
j6XwbFTyR9z24hvqwoDBRs9obaApWvZf2Ig3mlXtdWWBYtKhfVR+kh1Vj7rfZRR3IYK827rjmJ5s
Xe6D0h5OzWx9keiTGXTEJmEytH7O+C7TqODL5V+itCIIzycKHMR1yBCIHBmROdnOaEfauJbESAXA
n+GNXf5TuwO0gFnxb6oU8/eai8rEUbZpKWpPTo5fb0rfDkdzLBjQW7qMdn6Mz7ub6UuaKGTe3Q9n
tnrTwazijTMiopXIJowhfyj1dAPxn97eMuI7Q0b2tjff83RGkGt5/kkarEp0yqArLTfkcmWoLYkf
8W1KR6dvX0PH+Nrq0VnXaReDEWFRjkhO70Rcv7nwX7A1xndM4thvEEz6aPnqxo7F/V+eyOXW/PnW
FYoSHewZFZpNsfYRavzTqWmWwoJ9tHz5ZuGIeUSaaQukWZ9l9zWf7qLL7eSpdoetYAmK3yaw90Nh
onoQ/RHNFpvz0McPN3TeletY8BJUySYla84qcOOrtgI8/peP/PlpEzQUfCoLUAdthGl9OkSQZlSM
XiF8K1EnZ4eg7qswQvJIIPW+9VjxVuVzyC39zRhb74IdlrEua0bcqZ2295kW14GBpdZQA6/FNA1f
izi4JIJrPlpIHG6+BISFnYWftusCytuDl/ivSlY46bAz/uWbgCH55eKzO5MObRJsAuXhCluO758u
fp1zbDcpa+pwyjkyXICybo5qucUP/mbX/bSvyvj4cVvKKTo3cXVlscl7zEpu1K62CMrOg9tyEsO1
XUuC9sLyTFgPNKfB3XlmPcIWu8UmVn5JW6ZKnhVwKZYDMk3FGQel3NX4gw//hTeP+/nNQ+nvsN43
pe0uVennhyorqnjMZjNka+qIbTBhPzD6Mtw6onQORdEz8x/ZzBnJk2XZ025CjajTk6Pn5Ex15qEt
YYuQerG4Bk35rKYZvf+oTumUJWfhzsUqUYZ8YN78oqYUjPnkqaOQiVrxoWb89fibkdWDXIjIaFtV
bj5dZbCxT9gwdqbkWTOHwtoxcJpvxiMJgdlNbI4MOF3MoeQL4oxga5D1/oGDKd4Z5ve06e1T33X2
SY8IJpI5aK5TesSLVgnYGo1myTn4sCIYO3kg+nbkwznrtFxyYBviyKTd3LbLv2e2THmhuBgnOeNL
NkSyLZYioYcQCL3NXKdZYP0w+vrk0ZUpx34xa4r2IfJ3LEKqc1SgreQ67dLBspf0T+a6C1XKGaId
Qji+Mmx0ao5iHs+W0UR/qbPU5xPD5NmT9EQWdT2NvP7Ersl5SVttiISA/xo7lhSTGYJMO95kOAjk
TOJe1WZ3cJ+Lg+kOJ2+yzUPrkZgDcof44wqFy2zUHdbKHHmWl5g7OtXozA28xzk17ZMxvvzzc2b+
Xo15nBmukCZYKv7vp2qsqkQXWL4IYCcgFTJlTtpjK/f+VC+hPpgH7AHdd8mefpra48eVZIu3FtPc
XuPLhQxWzMVuXvRvfR3dtYrw8rqwznEzvnaKqsNT1chT56rbgpWTQlkGuJvsO1GzxMMoUf1APZQq
jy2SLE91Z7/+5Rv+PtGgaRMcJgKdMhLPTxVIJYpuFkEbblLf4ViTs27XElbgjeq/iQQJPxXdlVex
4R68Gvx6XFZrsHlpUbR7zWIY+afbHmCI8uyUEwnUy6t/qbXBx+e8DmPzXnOG3MwtaLi0Dtkt40Da
frQKbqRu7UysM7reB6/Pkus5HVwieQ12E1OS74amIs4hMPBtZe3Dn7+5tfx2v77AvGUo5DHQ4X8d
c3lb/HSGFolL+epgFYO8HG5Hn7drxDB6x8CkWhNCexPKRkFp9LuNOObkzdxObX2dM/PnQGrOZhxm
51lkPi5h2z7xeb1jbyF1o1FHDiAsoIcAlXCpuZt6YO4Qmy5zRXeG1a0KBptV5l03wfTgZuq+ddtv
U6eNvWvAQkhCbOPofZNCghu0wIQsIWgr4TjhofQR28RerPbO8tymvDR3RWRtMgOV55+vkPz8lmEw
YDlLwLxtMYsBYPXrFVL9oKzGxMCYUHLdqJncSp0Ph66NrEPU50/O0orM07rg6EC2CvoAy4BXiZcP
4GzSe9NrDKWKNTxFaTZuhYIsItvM/cvw6/c+lg/qeopfEladKz/3sZJIJtEXk43rpcdrNwBB3H94
wpXp7AduHQF0JuwAX+Yoh7aFNz7PrV/uAuRo+9ZCxdVNO7dNwy8VUTrakM1DHfuSiOMWXtDyn1sq
NFbtgp2jQoGhmFSsuxv7DCsAPy3GYv54xBudnZECseIcibQhlQJj8LwUP6Ob3AeGOuaVQpopIuca
SInzt6rgt1cngxPebs4yyXGWC/Hr75VncVFFtbARXDNgdDV6Oa/skRFEL8RQENJU0MA3DdJ9F+0f
1lb438LTV5VLWDTxEwfDHZ/YH2PB62S8b22xSoPKJoUW7A34LdPtvG2TT7dh6farv9xsv80iHIhj
Hr2QJSQaJ/3pZgvcppxkOWusNpN7MEIst3mQHhKbEVpmWdMLM6N8zVKjPvJrfZGT7dzwzcAFlZrk
xShlBRAX8XbywmybsXh/GdFhJh+n2p8/qvXbdV5eYlrTG1s2iePMlH85OQz2V3FEHN7Gbo4qzsiA
7V9at7GwCrFlJ5h1OJOLioEKrtJ9yYY+RFjBCg8JFXQRf0wfnHp+ia3Iv2tD/X1USuyrhXLBIooX
s/e9d4fgul3+sPx9MUpmt949es/sYUbRBaGjPYu8JLDT8t0ruK4GL/m4W1Ah7Behg0yuTUp20BDd
U0znkPBKU9XOWTsOCjgKKreu4vOfL4r67UXC8JnHSTqkhjlaiuUw+ek4rUrPzswZP6MZ5eOqJkhz
Q5IIRk9TAl12/VPWPn10qWGviexwu5em4f5LZsgKmNeGdCDaGIucW4MWtQbSoHhWsoNThjct2oeP
QWPVoXwMZHOdhfl3OlD79Ocv8e9GoR78NqZB/A9lyqcnaOhH2xz5xGtPjAENeLhwDkLfXcVtjZfJ
s4kFYxu9+piAi5F7dPZNrMix0+79qIJe2pniL23LB9PvlxeVQ4PJSJQcXBtV9Of5VIK6YkxSTI6V
77lndpnVnSPc+4/qHk/70qSh9R5RxpZO9VjoiUREsg3MgxWnX0HC9buPf9DtlLuta8JHo5SORC9t
uzGT6F5Cq9lIV2MfG/snM6jd89L1nVURumcTCgxC5iHZRlGrNkBL+ou8pH3igHwZdIVuQQ42hqX4
xvfjO6SVzT6LbPcczLW77juXdr00HtsZKrWTLN48k/eE/6bNtjkprZqTn8rvsLqb/TyhM1FdX26c
yM3O6bJi+fPv+2+GtIq9EuWn6Xha2h838U83KbkOE4lhg8LnCu+msIP2Oh7TeYWDyV91vlffxoUN
Ioor91TGIKS8HpObYj3/EVnTsL48BE0yocMwE6REeXhpJlDLo6o8fUxpdbe3UJ/+5WT/fUTJLWBJ
5oKesBA/fP7cQdnGlQ3DbZ0whbobCV7uBXmAwbzYwDOrPlJBEsQ820TaCu3tSyVenDmojp6ZZX+5
iP/2w9iWKbQlBc20/lQUCx13sVFLZ02AGqYy3AurKYsl9xbb1tns9VW0VE5m35LoOGGNb7PE2/Rp
mByKEl3sX37TzwfP0lYwivjYGHBbLsjOnw+eQBlZ0BUuN1vuq60XIRwtqvGmoFhe97b3CCfWAx/p
GhvTbNy97SKA8kW//yhLDZ2u7UDmd9mcx1uDnNZ1mSJnjAv8F/nonFSOcSqZb+LSj/cpcaWXsWqQ
2NS6+MsX+Xht/Pycf3wRFovUotJmpvKpP2rNYS4Q/cA6Wyq7xPXkto2jr+YsntpKRDuBWmfozZq8
9lxdFjp7D0RYPdKNbzPNzjuujKdQGwzTPTqPP1/l36plPhyfikttEzvCi+LTUsYxhtYIewhtH7VF
4Pe7toidUxkkyR7Xw21T1c11OKAYxeIHOMt48GaLQ/9/E3Zeu5ErSxb9IgL05rWKpryRSvaFaLVa
Se/918+i7gCDAQaYg3uEbp0rqVQkMzMi9l5b7yrXwWe279v+Oy2ihz318dEOobsoU7i4oNTLS4Uj
LHPa6Fwsln6aojGIFxS/g2hIWXJm64w+iBIaslm9rmut0tcHUs48q5mxSjPSAnQ4uHpem3CoVQ2K
DDJyEJRsIXV8H81QCoSI9HNLNN9htd7N+hT/P3sHFdP/cSdqdJg0JrG6vM6u/vedWKZZmwJb4Deb
ddM3Q/anfpzjfU2CGaZS+AR7qc7LU23ZKFXWD0VpPstNafuxU9iHtIOT3yDL+P2bWD/1+6dRJF8a
cpjDktaXZBqH50FuqyOoieHAAUBWkvYem9Cgxto5Gn3f3fq2erO6eD78fup3lCAN5uegSasey5Lp
o6KZ79nHb8M61o30DFLRXEtE66lscDB2EJNBcc/RznFmXC9uI4FtSWGqBb9/VcwQ9ynYraCT6dkK
U37qbJOQeLUb8MnTdU7qcRO3GsUzGlRuKqLv5kg+jfC/0LtrySV2YpSzCyclnbnCzq606ViOn0U7
VqvGsr/Y6MoeC3W/UttK8J89WUPOQY1czRhd5/lo0y357xdqh/YR4+Sn5OhtME4qu/iyYOmOSaWC
ihWoSiPQyq7XYlTLct8gmDtUOhVAM2jnMJGNAxIfcqJS/SKpc+LCc8WgnqLhMnJJuw1Y6zxdWSET
JMI5WZY+KJ2B0Y1d/IJpe9xVU9M9QUaEsLRU9wXZ49nI5nfB0e/RGc7kj1mk7Easc0iuLAHMxPqO
dG3+HKD3//dLS3UF5g0k9G2Ea32f6oy+dMRLV1nUQZsq8pNm6YgKBUwoe8t8PH90KTsahobGVYxO
I9Eqjd8Mo3uuQbE8O7XxStvL08sZ63hfhS7CdOzYHe4YXDzSy4DWdGyjp3nSsUS0ofw0EU/jVgP5
2Nb4HOty9Cwty/SUW66ld0c4jvmha+ryXCciPtELsXyp07U3i2ldbrZP1oIdWUtHwxdxlPiOg5Eu
r0M30x2IRlTdW7Rztc80I3LzkZVLVsLCt6xJJpNDiu5zCdkc9A2BfEuBGaVnFWjMglDJKXVocpkD
LQXZbUwlv8qDAC40VG6WkbK5tVqd2UdcvHW9Axtc2STq2F47czUyrUvOenb1COpUjr8f6lEKfh8O
ArjUQJGVyEucKWgakZ8j66XrdBlYFLqDJoKP87vd1/p4N2QYaUWKwUDUfb5mMRxjSAE+HPNXu6g+
Ric7ys7c3bOiuPzKJlJwn+TXdAe1VhC51nBcUCuTZhj2Lwq8m+0YJsqpRY2E5pdNVVfG6SSj1WA9
JkywtV8r6DZkFOgSvBNGPb/f1f49pApHBs0OGGCfqmqDSLiQoIhS3w1mBYK+m1J/janPwUeUUwdt
USXTmhIU24A1Vgfs4NYtakBVaLlwPGGV+o4zBMcxzETIw/PkW0Erak7L+yDnToCh3SZ38B6ZpYmk
sE7YSPXU1xbVInYmno4NIvytyNvI16MGSzEOkHkeiVRSsMdKJWg6AHKI8k0a8UAa4FWRPbox9NI6
61JfBcP6wEMDKi+ijcODnUqnkbx4Jv5R6dHE+juh/Trny/m374J/3DwP68mtGnCjrd0ncIRQkEMk
Z7GIf3KMlbiM7Hgfq7Lo9xD1l0vOfX4pRTMfck6vHg4MrCULWgLFcB2ngqEANGAfJRCzf5cDAkbe
cRqgdqeP4UlmYRycUKDXtNrhkY0AR6uFomyOr0uT6Vdt1j6tEWRNu7BWF2DTCPsNieZzqo95PM8E
2FyiTqHgG04qRJgLZkxO5faF7Cm3HOfmPo2i2P/OIpoWf1oBtgn5Nra/3+FgT0DXoc2N8D7JBuHo
ecH2gqNtU3cjoJk0qJxh+Q5tHNxTPOlPUpQEwEFjiPd5y1m90mln09qY8CfsqjyzfTMaHpxisdgu
4fH3QwY1d6N3aRPoNsShoUpnL++ICcqcOQ+wNLOnUpWid4jM6VESjY32kVOYk35mUSH/o7X2DzMd
8GcH8CwLeHNqOyewNcIkflcPMr3Kczo3Kc7rtWsjs9wRihCM2qLdEPtUqAd5/ipU4HiVqTG6QafR
RLiFcaxtpCpLaz6PMqrAMo93v4tLm8NytvBZBI1ZV94wFSMLA62M0lY0l9QfscNvPcILD2T+8cd4
ifaU72JC9kxQAOZPoNswUfbEMgN/aOIvO0S1ibL7hu6BDAptfaHCwbCuEocEo3HwCkmyDvU4B30M
PTvi9eD4kGANoIm2pJUtWIb/pOrlt7lexvLgTzVW3/8Mawe9CJpoEBD4GszFUF493Klej47Y0wT6
60zhZ3POK25LBvNriVVQYyA6srFDFLC+LSFhLL9jTwVcvq9K2uP3Lco0/SeNG8AuJIyfgTv5s2ZK
x9/7JzbDgWbP2Fwrk1x7+0FCDzSUon7SxGw8d7q0xY/++5xp49r4dnqBcUTeJWUUnsYaJ+Xv92nt
0CeEG+CR+tX0uOJTNVO3A0SOVhTagbMu5h01kne6E6WYVqDaguFGBdxENCnC5ZRlLcgVqzyAiTqQ
h8OE2uT+MPFM63N1UDugDKHAK9Vk/kofcTiadDBSqX2ZNh8Kcz9qAoP2nvlhV5+r5sGAelvNSOsn
ClvzGpkQcCLcjdCMhkc0/YUfEQcl35GHofGl2nWZPyJkIHEGPbH9z7xrxQdrFKoIMqVDTMmA6ItJ
5nwAsD2WF9wy0+cAKhdBv/hmc4xWvjAt2cx8mOpQIkPAgSGpyklkMxsRhgAcSeKrrZOP1Mbcy7iC
4Ei/qu1ACTlqCHWmylAOUegSKgPIUfHrVCNjpoqW2zy1l2aSR28Iu4RBAq1UA5X6fnTwnuUVezjq
1cSzHVk62HQ+e+uyMNJhn99PhEr5hZO86212qYmGDhqghttwmAP4cMyM44TwRXuOzvrAMbpJ6aAN
4dIFLcI1cFRXztS3DIpMZon5rQhnLZicYAa/TwHP+QAre9zOr5MSnYyIQz5ol4nXk5j07fPiNKMn
wMiMNi/VWq8kVCXopkR+ndT8RWqV1y4bfIt05xSrSVFhxlAdKTDieaIVxjbIVRcMjcfqMlVx6WeL
CRC0ZxWLbpzP2g3tA38BMDARGQBAgpC+ju4GPcEolyFZDcraYzvbrfVjmMNplLE0E+26etOsJkf1
3uwrtbmj2XzJW3Vx5zi+CWO6O+qMbNugDVrBrgXz+F0vgt3JGQdfbdSNYkX1QXLyi8a8eKnmk7YA
Hx9q+ZF2Wr5FRwnzo+zyqzYCWhKZA/O7MwroSWj9HLY+EjBJXNF9ml/PEAwexJK9/N4oSBNxs4GA
38adDKOuruyDY+JyqYCSCbsGPAW0pkxukl3u8GqRaBYeF+PHMcaHM1n3RnwZfXjMlNpnL72GMeYm
oFdTPnvLALxNJxCFuOdax6+9qqJXhgez+tX6005XLrueKMT/pFjHR4abm7HgbdHUb+jnypYlSsE3
4Hyl8fK1jNO5nPunUVZfLDVB39UYD1mpvR5GQIq18DzGcnlsp3mXZOj+W83TjQ115bvROR1BALPw
jNo271LX4xdWGIoOidJslaZsUaQrMFebJn5bEYKmUTlQOEBly0AoliuMHL38KcgWsIsvMzUOgJbQ
ykWfU51RY6j62SGAwOorj5PjLlaHnV7/m6uUEOc7uEDQkqfGmW8JDn5J/enm4+jQI88CjQyNhbjJ
TZGlT6bGRm93YzC1Oo1/tryeRE+0JIAvVFKOjBgv41Kf+zCRdrNqvzHWMryG8UPkZPOeoFHUtWsl
lU1HJmTLtl/Kb4ehko3MRRtexUsb0uW9CBruOc0jbIMkL227jPHbgLS4BwuTsECsHjCbs6Dz3qW5
8yqU2XekfHrJ6YceRe0otH7y8UMN53kzilnmSEHGcD10Ny1qH0mVdh/pQKByLDG1xmWeH4qGrhXS
kROAdQh3tdEcqmXufYrZ+9Si1sudbqfm1qthFbwOfZsDFO9RlMDI3g4GD6uAZIhqo3mv5cI1KMg1
QDuQtTfDZHqjwwo5uNno496UnmescxqAckUhpvANOQPW+051ICrTaoEyc4VncQKd6M9qVDw4eHYk
UFWyG9YNzrh6G8EiRWfRFgFouX1CTx7SItDpWeDWblsbWliIVr+FtGAR1md0u6lZ7l3TscHMfX6Q
ePMK03mNQ9IYIlvzBiP7nkfjKmcdDfGat3ycfMPahWXsCkJsaWb4RV5u1qhsBEoIHjkQdd/0gnxj
WfH/2JAGWE+YbDn4+bb2UKoPecw/o+RFcczsKcb2vUUDNUBgpeK92rH+PZj0yOp+95Vg6TXi4k+I
o1zA/cGi0uj3GPpMm5nyiyOvgYKK6SnOnzRHnQ04YE24mEFEUohuDA4CG0PMzWGo5KOkwV+v5YSs
G0ruZVeVxgO/VHgGo57xW6MKaVXMVcRQJs0zN4wJXgZfBlIuAhUmVCX7osNeTV2XAECBYK7HxSkz
GUknqt7cu3DZyf3CzSYoFiNTtvzOflFQnCgVyw1w78hE54DlZU9ah30yoOBuDM60aAiWYeuAmQtM
kNJWBpZgmdV0pcvfsyT/6qpU9ctSxMAVS+mulc2JIXR07EFUnqx6WItAhsfRue3h8A8254LikfQr
XPVMf2/Ro23WsUZj4tFWoisEDG4BUFp0s1njKoH/GryljGGbsmCbKgcbybplw1h0Mj9JOvIWytHa
1EoG+R+r0Ha2l8YryaXZqcAM/Tha3UNs67kk+0YCCxh00XbgrvUQriXY0aOlfRrK+MWxsjt61AK6
QTPDrtTaHdBx6MAx4A+kykCIY/1TQRPh8c6uGmobbjqfX5Pj7lYEONsByEFt04p4fi3g2O+lUPxr
TXXFmaVglDvR+2O/nIXBcs0G9AQ8SJXSN/lnGH8U+x6ztovpK0sgzcwgaABTGiNn9LBnWsH3PcuM
Hx9zyuoagQfOX/P+bym1kKgoPWEeRdmBCnqjtTXd8JQzIIhIXJzHziBDQTg4GNuh9lNNLr0IqhNg
lwZ6XNp7epilr1aJx1HQHwnPmQwrMhvIl55ssACz9WcssKGTGFYnNWPQxh3l8xKeE8c8aj0yHcJe
RqCapQYE1yyzU5Fod2MCrZFXwh9QRCtSsL4se9Leopm215tWYcpDk4R7iNbanaNAUNAAhc7MqX9k
vA53DS+WoJQpNGIihmn6Npv0S7YHCotuInaEI6TdpnTu4UoSdIbnjl/9kjAXpqerw9+okF04wthQ
w3JexS+IeXK6z/Ma0cmyN7x01nOdvCbFd5K/a5EO3Akgq5dPY39LpOi1Xjro+cj5Dwv2rLdhTM4E
wwYACKZLbSbqc1ohiOOZhwvUbNjzU9wN6tlOzJ5yE697a8vqWx11N106tWp2LJYJhaX4bFr6miTy
vMRgyijvN6k5Wi5M26OZopCPCp3sECtHtblgn2rZINbBFGTh/Zy5at7hYyUTdZzdDMmgcDUEbiQK
TdKBVCNQkOPoEusL54gEFU6BpnaM2YZ4HUjnYQDXSKHEvSaQTeFwDzshdeVI8XGPuRhwnQOYJBjN
ReVpNlAyM06ws1e99S2Zfyueyh+71B5UhVTG6tsAyhMWhq5TdG7ZOEfUqySoMadOkK3ihtN5BcM/
K/bJHgwLhgmHSbuZORaxvaU8d5jTNeVZzn6ExNGfqRxHF7oRRJSPx0LyWV1HoDcj7K3pkjTvY3gb
YNHo7FzqshNqIIUH5JmkjGvlQ+A3rF9HUJiSP09ePML7dBX2DSHvsghCLRVYMcCPbf9quA+Hkq26
+WeZaF3ZeZTrbL/PNBUL448KTb33JyOwU4jVRMcde/Eujgv9U8drMw/XNttg+xqiVbNxTm+tBvqc
q9ukigP+R8f6PLLkZhuTt9tRpCuQINfCrO04LP6yJnFw0lHc9H6fi/SRlkBNe3ZIT8w93JPCfq9w
5RckgHiKlZtemYnWy/QtqYJBanVcr5KKi8CpVigsju09aRQlmE0QbVgR3TLJ1Ve9W74LOaV6Npgm
LiIn1aj1Q0cq/2Xd+v5leUyNRFJYlDl7zjpopGd9vE5UKgH4CxL9PDTO4DIQwYJkvrW0okwTpA8Z
U5DzJPKM2A3A9A1NAuapQ8fe6H40GvEpx09zmAbDCDRwmtdlAkZL3BSbbv/chCRKx7FjnR3UyMEg
8RIiFpxtP4blU6jjayIdhFDUyj7i4AL3NFdnrVf2ssoxORNHk74BEat4KcjP7uWgKAeoJEBEs/fJ
BDyFakOn76N5ytD7S2xA5MLNWEE1bh4VQp4we0OlDfak8+gLE+jqOvD3LG2fD+cQ6JpEQnZf9liM
5Q1fDlOq2aW4cktyNuooO3JYAY7TtMkd3RPovLqRdxgf84PV38pplyVkO02nBLrFk4xHkgwquw2s
XmCcF+x7DU6tmtqbjEeel85A966/sK5DR9wMqE2UhDJbqU+NTI8PS5YHmamFwZNRsFeU71NmKwco
OQn28J5qoPBNWElEpHpc+428pOfGafeEwKJQRHVU03qYbAJ4CpJFbPYvsetVog3w2WhR6VbENYyD
cY6taTeqz0D7gqjXgzmUwIZQxhLv1rNrr+8z8wjI/Srhptx/tKcctvh+vSZO5SKE2iKioBcsjsVE
YGfJWB2fDgwMG6FE8YL11FCfFMio+Cw2spN5A1iygmW+C3MK/iJQQU6HGlUCQPyq5/7EUl5IywZN
6HYiS1nYp66klBx7d83IatF3TgX2bS5UXJ2mjQaWDd+4Ozd1UFf6gZ3KEyNAE1TteX3mf3H+Gc/P
pYrfKIL0CTZj7GU6EgQ9Y9hqOVYiU2TUBFVRgfJhQLFILX1rjxU5UUgC+p4phYIKI/fVKCYRFu2Y
CVleodewC9tPk9zSluII7SlPaRvY8AeM8ZWzOzuRHlTE3eT9deqJ+0rjornn64e2sN668IiRSSVO
oDiSOYp5qOhr9pPOreCEKsofWh1OMbDyxNIrs5wdqVTLWXIShSpt3tJwg+k+hgeZrKY2gzNJtnEC
gaeyyOzlv2Fm2mZ4JzJoMSbcw4n4OKMQ3ITW3mnxwYPyMw3JVRfCbjAek8bHJGgZhFtEtHAxV9uU
dZMFWouDWBRaECM0n5QyNxIfWvxIEcU3kb7FowGggwi+AqoKJZzO9taRRC3jOoTU4Tmm5tWh7vXd
NYo+2uLJcGKPyn1bWJObm49VHZ/IwFFA4wH0RCNnwJL4YlGKzRv3gbU3BTCFkaBhQkRsV5aMU6E1
6DWjJfXmvDlHvMjzutXnHJ/9XlH/SiOfgVwlttqEu7gjhMqrLYmwCRP2ZF32CBeqjLWTv2X9ojBl
GOz2AhTGCGo6afi/a50fN3Zb03QYC1g4rz9SjeFpAuvJbY1e3YumgTtaN+c8jS13XMADyPSsgsnS
zuYsxD+mU7fZmjnAZvMR2oUBLoZkEQZHdbebCT3z+sF6jsv0wlMfVHWgxTiEAKWB/boMmnwqmuhg
0zvr2/hU0qKckLwx8aHjPKSPEBiSW05O6+a1SiVldYCzVKu6kt/xYhK4fIeSfJxqfb70c/+OaUN5
DM5jhbRsGvm5eTP64iql3ZGslwv04WMofY9O5GtY71FeBExzj2SGkLizZobBoy+8pbQ9LSVsWna2
GlKUAtqP6MwL6tAT3X7Wm+cmMT3wh27DuYweFROc61x/C2BTivokiXRfF5zsxzseE47uLKlTeKCK
8SbuAMAM9GKoDfa55JGAKLiZ6YUjP/wjpwE1K8fRgWRDIof6ZVE3vdjBO46vbRi+1kCKNxrFjOdM
LbxYPL04vzJs4tW7DS1urw85+tYcRYvaGpyl7fke9+VX3ksELWeivJqDUlxzqy6viZ4Lz9YVAJ7r
54j0wFjQ2OAXp2KP5UE/tGEXXypmZILx6XHq+kbmSNfenHmpONzrza0tmc42GEDY2rI31PkCFaJT
PbV13+9Qa3IU+Ia4QFJXBdjCifg6qW3NXZ00nxEDg+vAcOFVLW/ZZJkv/ND8CBrgVto8bebQxlfH
AlMVV+2xLkP9zD2McGO5FPZSucVYFre+xPCVzbUrdDV7sWfARVL6Img1HJe+aNfCWXhD3sV+q1q9
B2PRN2xZfp9K+0VEuzgy9yJSPwZa9gT3tSVtHeSU4ZjVQakebSNqXJIspKcsLwtfEegL4WV2h8jR
Qpcxrnks7OxntNP5WKnwxX//hIRICXpZupk3UJmsSuz9eg13oR/qySWliAIJa0BvEaeZGnRODZ32
JXSQpDoDX/crRnvHwiIS2hwIGGihcxx5PeT7ygUBVNs6Lf8UScERPDYo9NYP0hKtuUPDRk80zmpp
VpwikFcnWrAU5Kbmz+QNeUoHOJ5glRSGetvdZUu6dVqmvEl61+97aVcxN4NV1khumJqxpy9Lys2Y
o/PtnRiXQvInQg3FYHPQArOgRw4hTaYt1MAFNE9RhaVc6nApMGeh7p0AzluQGFEnc/ACiGqDaMor
6EghpCdwXTt5qm6Jb9BTjSLUWrW6vFv9JZM6fuPmMVKnnqfU2GuiX64ViTGnJXWwhynTmbTxfjvG
b5WS380+LqHTY41pNcpRSBxM7VvZ3PI8A8PoEelXCqfH3sSMBPZbJ5dzfZ/SA1tNiV+RgZAe2ym8
2Po2rGEEH2PX/YuqJb1EiXDcuhLzOesBgI10o0722tqZTP3VZDt2adOchWIdgTD9iWkPcWosOx8p
LkmOav2NFyA8CAk+hB1PNPwA4gDv9pte1eh+aCGsZLPExB75bbymy3bzz5iEJjya7FhKJphUWyUb
elToEsVhfvj90/980GKrYelIet/kJBOD8rjSShxA0tNU8Q0lKS7oxWINWbjl3HkOki01Qej21vSl
Qky8SCkAZ30g9AkoFuXDomdwORqJtFEqd6nbGY2z7GzItyYdumukUPe0CpLcqeT0onGwiiTzlYwr
CsT2AUrmlV6R6jXDpHGdHeUy9GqQkZXgLaGe3KxF7S7YyjY6U4Lb3HyJCOBK31vDjojPpzJDSw+N
mYFKJleH3z+ZSoLodwFC9isYqU0SDvKpylxJJ9elwPmXjZqza2fFfhllQE4w8iofJUdgIGjHVa1X
5Yq22jg2WNT5syRnLQEk8FpJBocnx5XIJuFCtrSMTDb7ZFJdgjr8hSfDBxTY38uJBCAe72jP1ije
K2YBuj01n6yHs39WajHurSzaL0634vPeGWCQE6I9LKVwfK2pzTO9SeLK7WPOb38yB8K0QtOEOaTD
gRJyD/Io0+oTKiMQJy2k2ka1q8B0iiNSlOGAAf2fNYpxy/bS+H0tsZrwfkICdBjQa5Frp+mr0rT6
cS6si1XF+T0PATFDPZSoucvwjQ4yCsnq1aGlcITsvCVgdWOPJBFVT3nm5I+cOJwNvVUnyJSGPmhr
fumJzTyJ9G/HKRcog/4yGPFxym3Nt1WEH2K5jkJdW3wvo6J8ip2iwg2mE0WiCpeU9qO5H+Zqea1L
4Y85fL9Yuedy1F9E1KnnsWTOBsWveY2V6gn/7l3VJ/i5XbvsspHIjVpDhjNVFCFZO9L3jk3i3mVr
foYYql7Wc2cs8gPX8JaEcfbB0hr0QNxgh4JgiErQfP28szlJkDuCQpdenJxVl7K2yktG18MbHPAw
Cw1aGoHrJ/npxt4ZtGvXGruqyf7OQ3TJGPapjUa/aP3i3w+tjEICCDNHIR3ZSHca/hYNLOSOh5bu
0LYOPSUS72QcflYWaKE8eeQs/SH0HL1HWuDpHLQGqE0+HFKv12DAV4TDgBRHsisP9dss7Jcpw4No
jGSisYsT82A5pasia9qi78xUQjuiiMGdR4NSBoMpNS4eTAiE9Uggr/j3i8kG6WpU4bPKaZBUyqDp
SUoYzOvIVI0vpazv1OgwJeKfVDc7DZcA6RSMQJKSNJ5fkX0V9Mz+1fk3DQw/E80/s4CvkIULUWyp
pjC9pHkXKdDvsJyRqUNOvCv1tI8MixGfc676ZfRbB16VnP5FFXbNG0V+0ThwVC2a1rBs7qRAMgtD
LNDIQSVh4DCraNhA5EPhO/3VzbWekulC14YX2hkiI6x1ekLURVmA6yRFkGSWbUWIhtHBROJBIPm5
vCPsNsj65Z6W6PNmDmqEykpOU4HYLhl93PlhJb3CbmTClQ8tR8WSwDGHQbxe0SRJ8NS4ik6Ho8yV
Vy2BeJws0WHWLEi3jIyy/EJ00K0qYvXBlsNQlsy5hhH2yTQQtwyEvW6ctnhnTqYwG2fch7rLh3+5
uAaJKbzP1i61h/AKafRjogrXMu0nL3L97siLNw1a7xLBCmbRq+dc8htSJl+bumEYzdRE4jIuzN4p
cUpV9hQugVDeQ+CKk/lXZz5gau+90+5QXnqtpm/UGQy8frPSB0YFN8rOUNllmhtiTWVnEJ60Fl1z
BuKQoibViA4Gw4smjP91JddFzqRXvEf5sZMTcUnvkGLNTTyuSoTus8+/iGpFaM7zaYbRMbmacUuA
pRKaNxaCq5PZ2Qus+0My2tGWSHDKeiY/Bz2x4KnW0mleHEIDdX2h47i0NJ1UqggYHvscM/sG46Z4
w57ksFQtBlk7FM+lgR6rqWAFjhKxvgzMbrSsreFf0S4ftHjI2tP5wgheMeGMNHVCm7JL47mQb3n9
VIDtyquvOSd3ICc3KuHaq/wHItKGVzPsXDn+a/FmRKkBUPhpNqAIE9FDJQiVCsnFZyto4sc4VEIM
TxOziizq77DjWMF53tgFgOyj93uKKkCfjcTBuJLgUYY9KxX0HYK0klral0brqekNozFYp1faH9uO
HoLFg2SS9EBR2Zle3VyclddX/mltjXA/c1ssuNRR6GT6Hu4mCOxBtm5NMjlnwr90Nh0nEukfmMwf
tpie4inKz4i+EICUTgfhWov+CMKZB9N2XjDq9XtSTDgGdZabl5H0qdj9ptPRS0QGQZ94j+JIh91H
DxX7ZT7I25SOjlgZ3bcwfbODcXiS6sAWh9AxXGKmPM28rum482uTWQ89CTW3yXF61Yb8k7K+JhoI
3Hp0G0N8IPDb1+KnQPrW2P22TmgYK1/csNL8vTCpLuPNmDOho9c7xPgM2TSBNvplWOmu6hABxOis
2yMLQJ0oOivo8kkigbRun6TwkRVtcVdp+p6lrmKqSkZPfARQMq/cUvw28nMnxy+DRiSZOgOjHwid
+NIX3ZWI38o4QEIcF6gQNgPu7n1vKtWhg51EyyiePobZ/hchPr5VHekBasoI6/fzoMqRPDO7Bvv5
LI31eVgHoTA5YADJ40eHZiZI6h4hwfpXHv4DqtH+oQymdmo00P2/n59NVCR9y4KvVM5pTsV8y0MY
+6HNSCIEc7+VUu2eRtN99fYNsYP3FHPt3YDovOmlZPhkxAFhs5/pAzeXxkkZclSM9F+pkzcN+xut
eR29aMfkpZwIY4YMx8DHTxWCrf3JbDcGbOgEPIGMWxkn5NYWj9nkhCbenfnVnl8IL94uNgsw/zYK
VSC3D7BLwWNmoqPQddnlkmwL+WRYZ4VBcTUUW2VkRpO8IT7Yynbu1c7IWZ/ioBo9o+RkWCIoRJ7l
nBomcpA7twolyNDRmrAGyjyoLg6JfZOvRcj3arekB2d8r2wdvWdu1tFprGbINTRgGJIJmkISWUcz
5ATxo2mE16Sfawe+t0dPIEQFUyjDSwxpJOEi3lrjso3/zQQskRa5Lde2TM9wIsv8OpbdxbgS0Let
gcp1EuzD4txZXwi13HoWILcH1+L/dGw4YjQxe+o7q2SiXJjtb1rp1aDvZXPcagGzC97QhmlD3zxD
jOaVh5u2U2lb/5Q8JUn93pV/gKgzpAI9Pp6UNkGHaW9a84pAyZ9htC7sMoDrWGEA6BPbF6o2QRL/
2QJzyyHACHokXMhpQYDaBRp1O2pX7rjE7Vnk13kj24RrMJijInVbDYzG+EDBUjC/T9ueDjyCdOUu
4fnsug86u4ysS5ptex4EkjjoqE/x2oTf6HUM0/5Jn6pNr78ZJrSHvQRtF0TGzhHoSsSzZT4EoTyj
TEekfuad3NR8L6VqMB5V26VlhGNz17NqyiHEDP0TvfmaB42fAbLl4pW2uw5O5/QwcG8r/UEBK28i
QBjXjA35Sdf8lfO05gmlCZhrXmzJUc5Mf0JCnUtpxAVMJ6VlTuJ8R/zq0kTLZX2eGNSNf0z9UxN/
s4Z8ATeeXvqOMat0sbO9hsKz/T0m/JDMXPN9VpKnrSFJbW4o5jdm9acuDoad+QqKIw6jRHoSqM6B
urG/EpkccRAiafVNZqOLJGPN+HUl5V8F5NdkvDtFL4TMbMlY2ahcgCiXeDex09f8EJz2LYDtaYWJ
O1+h+W5D58TCSkNe85sWLmPrm5Cy0xhMMwxg5SedGGEYoNNJFhsq1ZPp+3DICeDcwxxEhUE8HREC
oHy3Fj9hzU0g63VuGJgZ3DwaiR5T5Dr202yOdDMZ4JUodOsxoQnPQCVHfeWnRRLtChuvolE4l0Lu
2hdVQU/SWxAzrDi0P8LqlSmthhj+yQhzlNn1QDGkAsZ09gtjlwcug/GxgFyc6nGPDn56URdV83K6
DAGoZectnJTPkNvwFvd687A1wyNU5QujoriR0jIcmonhYm/250bXd9DgpT2L8aWLnPRJTlOdcW17
lOspfUrqXL47jououQ46Excvk36Em//F1pk1t8lE3foXUUUzcyshCc2eEse5oeLEYR4baODXnwfl
fPV+dercUJYsO46G7t57r/WshNqMfoHrHoD1Zy+ICdMXBItHIyZpnOq83bXWkrw0i6HfND05iLRO
Xh6XkRMYebveJs6lfnVk2pwNR6sZjU7+myCbD/2R2XxxAOaM6USfhRoLstwTTqH6BPuUxk9oT4b3
lHgGocRprz5lzCNGp92nKuzqWpCbbf5dekB87tClDMts3ALKaq46rAEyBTgKpan9rU2ne5bP0Z/e
ye5q4I3KlB7msNKd63+XRo+QGQNgdfT2392Pe/57gBWzXmOynbb/fYO9HbULjfGVaGtd1XpZpiKM
VbOcHndlciBl7PHlVKX0dY38x+NhA3Ykevq/I9URWD/F+tV0bUX4e+T9mGaCY1NlLNfHN9ql1a+A
9j7bJGq3nVAl0rfhiLwy+lHnE4xMCx65ICzjRzOkb7Ixf6dTnJ+FTa+LAEqaToJwsrJzsg/NUXZQ
u9BubeY3uL3H5oMUtJKPmaGnLNq9bE9zMv7lT/iwW819r+7j9FU20Vc8AjxnA7XC4q7Ny/IkKvnX
cmX/0Y/LAbEDqIDKSD8Mdn/VdS/WYH3WcxPtplm1+8nTeHpn+uxG+1yaEVEbSGvpp8lTRqQhnWDZ
3HOHticZGqRc0r7MI2H9ko4EuyC0zUg8wplAgzV2RssPSALVD8NXgV3VJLairsjGhsFLI++oyt1D
qxGfEaEw0f2cKCHd2iU6IFKI1eY113AoGTkJf+TWMWv2bVqpfZjU8muSw/gCHIQsDsgrYSyz5YIi
YrkkMR31DbFicdiEQMFftLKk7e+hA6iA98etU59UTsIfWtq0OY24RQ7gCkNBuFI3NDD+4aEWVUd9
xSOzxd1h4UnCCZrpZkXknRZbM2+Ou+tKuAxWUNjm1RpGLRRNZB36RnrXxwXLFB0NoyWbCcnuox30
uGhRSnfGWy70SrFSRTaZXWgj7DDqYa4Za9sIT1fvkVNGzHQOExD9P52lxw/bBV2QqDEvi78C2x+/
qyj4h0Yg3gx+eFydLMg+gZQfukpzaCJY7h5pmMeqQcxmTtM4yK9uK8snVMW82erB4Nirna26E8+u
sJCyUd66/fhU45MICF8nN0+WNaGdaBaE92fqeO5AOIutlWTHuR//Vg6D8a53r5qdPueZW+xh5vQ7
IqPLN09bN/ul+huvtx53xf2L3xMIXZgvBmbxNydrvmpGyRepSiSPZTuFGGPSAO9YFRZpYr51RY2d
mvwmkhi46eRobDuXEe/jZsr78g719tw0NsahBvhTQkf11ev2Seexx6vue4/N/mzYNP89opY+ZtGC
Far95CS8/mxL2d2JYSJFoVE3rUKlOFNv9m6J8jDFI13O7ntcLhrGlE0x0ryeB4nODL41+kyNelV3
r+Zo9IwWrfLJqbJ0NxvKeknESAQbJolvg18jlvDU+ENmFo2hYVh+OTUi46pSbEjxV+Y5AZ5HGk51
YV5dS/oEDK1uqM7px6NHkKBcbz2+iyUPYcQ48M7zSe8iJ6jLgv/1c48vHz/MG/vJalV1fNz13+Xx
uzTX1E4Imff/3x8dhV/uYglp+r9/+PHAzpiJii+SQ93HB8+1fpJ9tRCrQp7tTmkykDHDKBzj0FV5
8hjcq/a+SrzuC8ESHWvX6XGrdodV32JoITMIAaS8eY4T33kiuCJ1F/u5jkQR2g1tgcTszBdn8BjN
t3MWDr39UmHd/zn62MNbVrJNZ8IPX+qlfB6Fuup29bUUvn9LWr9HxsXHH5DLHypJeRIFHSV76SWU
udzcN/5PaWkz8fJXZ0oIxY1Nos4sFBos9Ghw2+J3Z3Got3UyLo3lNqyQNNHTeGuE1PZ+TlCdoM2q
GYYViLWpQZNTAQ+1ED6RYiHG3NyS9fTbyfJVFdC3F9mm5cZfmnHXYdU7DRrdF3sm+RdEeb0ncsXZ
OLH5Ay2ltk8S94JG9zdQneiARcTDPdd/MyKMteZox1ufk6EZDQEiLOPoib4/p0nXhEbXklffdfd0
JRzpS7cQdQcPZe5o8U+TfZ+surnWRhdGyMIOcYMqLI0lYnUD1U5T/+hZoveuD4nKbQ4Lk9MPz0TH
aOZZcgRDGjXdeMFpYF0sSV4ksipUJdbEZpPKW9yVPmeJ7Cmr+TQPI/L8pibIZLHjjsOOXV4j6Lt1
TcRGbqyKBEXuVyJ7TnAu2lY2MA3pTzKx3uRbNyXXizHaml7g/TYn9CG2Q/ObsfYJIZVfMO4Q0kUD
n/rnYkE0Wk0aqo76c3a0lqakpnaRknVYFe5xHCkyqqJFlBq/tigjiPj2/xqV+YbQt9oTS0UAOgP8
Cv8HaSfj0V3MQ6bNcdjarTjJjl9oROMlGfTiZuNKaHterL4jD9MwCZ0UizxK2B1j0YuAnGLQ6thI
2Gb0+SIrdsZMi4AyrDedKaINsH7Vuz0H/v9uY9XVA/VqlDDSE32xd7o1flM+ciROWnIvF7Q6ZL7/
antjIW997DYWcL4gMypSX5AKTkWjXZsZu2SnlHU3BmtHsg/tQ9x50+xUzxMl9k2QNjE3z6OfTHeT
9hTMEe2sY1PfcGgzxhS3GfiHjFBXkHLIgrBaZUmuriJfPqdeHw/1yLhwcogLQjgNjnamH09kzr7Q
7PxJ17pfDcP8oyX+IoluL3nj91cDB+HgJfOpjfLhUtK4OKJMwypbvRlrUqk5MfKSBbYDNeQUtfVw
X3zzYMmSwCil/2jX/dI1kxsmc8IAup9Rw/41aegO1EgidEVNDH2YDkV6L6zkVR/9IlRpzGy2ysLJ
Ia8WEsIdqpjm8v/pGAzw51JYWzaeFUe9WmS8OHH90kQk0nEU0JB5DmERtfm9mxjBmSxW+1yPnmIL
VFaiSUpmD9NLK+WChNudLyTixGs8Wxumo9Ru/pKGozQRG0f995TTKJEGqA4ctrhNTDVdMPliJ+jO
3kQN0RV2WNojHSXVljvkyxrlquo7ef5oC2IJW4JXKVarfJeDYud4SXPWIQZdm7CjdHTR3d7960Sl
fkUeXzN9F/nwxQy9ZFK0xKm2q2ICqMZF6zEyWH9KlRUnpid7wh7Ri6H9qQeEXF4hSNIoZBoYMVks
PdWQFw244MjdHJBaISKhl5oOl2p2XqLW9NbMDoyuFARoypKtPeLLmao63kLuE/sF5fHQCuMwjWBr
UFr5u0rk6I2oSuIV2y8ALPkr8K5tbermJd3j2YCSXcVHBD7XwoXcU5QDCTImZLhU9ltW9eF9VGon
WlbxxH0twYhOEcs6zsdj/2saZ/0qZ/OFE2/1XqChIR5QtrfHzUr8cGtvvMmsFJROBBzU8lpOfv+c
pLN9zR1EWov5NtbK/q46h85LWmsHvzJOTNnoxuHMDFKgjgZOya304w8ERHirvfmHmfn0XoVwA2Pk
FdcT0vDcb16z2JukK66tN/CBNibIhZ2FsYReRo9IrlG8mfXMJ/J50S9lDIC0hye4znBp0afSIaky
Zx8py6fSJufTn7zvlaLAZtBq7RStgjIh7Ix2GmhY72hTCwZGT76iYZLUarc4LxPnLY/dNRlefc5x
9c0eGuAV1a8x6xin05zdoCHcFmlHEpS1JvjmMe+dJPpD/k8dWus0uvBeYfDJwF2Ogz3MQYKsG/17
REeFOEG3uk2pN5yn0X+OfYLrtF9kKopL1djGdoEMt6lALc+VIzDCTndHms5TZbo7L8NglVl0QUZF
42XqyVxjYZgEkV29fhO4kGq6pW6Wk3vo+Ufs4neViuKguuRVOMtnmhDuSrJIF6BbyjJjDvk8h30q
pyM6thfR/QEdVYCSpU3RdrTDSosaXa1o1ykh/IH0kr5uxUbOgwfek9EFoLuFHt8kdpKOxV103jsm
ee/EjjKdpLZ80/wYGS6m4wFL/WL7JO4Y8xrjiQdTr9BOdzC31JIfDe2nVc5mMNDr0OsPp/LdM1Ci
N6OjaTBb9IvSFppQTdiDRcTCkwnOuIAII/JOnQg1avZWx4wA1l4UjkPOwcJd+Oz45tWYU/dZy1hQ
tehM1uBypA/gPuVZ6z017fTXS9vomK63HvcvmIFL5BLd2F5cPyuQZrMwFz3NSALI/l2a9SsHdxsB
HRGd4qxWLKo6EO95vWRJ/H8vj/seNx34tUdDFAyip/IkM93dzkoQC+LLNy0Vw24yil9+U3jPJuWJ
7zjFvddQVJhyPgrHGAgAacZzLoCaU/jRVlcibHNejMiZ0pBPtp45tzzRi7NRIh5lsMKXZQSH3Gb4
iVR+dYWkgCUiG0m4TZZwSESTx3fb8loPFh4ogye5Yvk9OXH8Uk19eijHoT53Lp0yqbKJU4cmr3Uv
5PXxldeue2vPW9Ez+x8YD7J31v0Q/Ape64x+DrKBOlCtnX0XfGosPk8mw9+vkr+fQ0D0OeK76afz
4rnzucwgVc7+yais6DQVo0Ruu96P4Xj59wjdV91Jz6go1h0GlX1+d8RmEQix6MgW9//urv32iSA/
efp/7gd/YtPWg3Dx+Ol5cgsQ68QA5oPxbq2izax7x/W4jjnpjj3udjAsHyLQQvsiEg5RqAAHqfj0
0+PiawkujUjX6cDymtIoeFwfd+eywhLQ5vQUlyi5/Xcplzyjd8eeVPp+pcOhmWudHPYxP3aLen08
MLJLXjpiYXS3E5dl6Fh11yfeK4b4XJLU87jrccnsFp5kjkIMcwspKI4nw4aNllBCP5tQAE8+dYHW
HGoiP0MbKQjKU+tbmTXaZXDYjyvQTT8cRQjqbC7xeaZP9aP/xKU7XU2fYWU8v0WRJr9z+pR7oUWf
Rj6qM0IY4u1jMb97ljsxBvIdqJbcXBzGBThj3VsEcOS7wi40VzMyZGVeZw9B6r9HYZZDW8WMpxme
PIMkBECfC2J64M6C+FZEuzMuoBb4PbhJ9DV1vx01h9HSHBWHbInFNxyoHMw5VFtUCDHnqnuecb7z
0XR/SHQk28kp8RuNrv2N5MH94/6FPs/B96Es5/jHPkTdk5FbpW9u/a7jtrp4afe/L30PKSFNbPQc
GSDjx3fFrP/PQ0BJFkFpGgzjKZYolfnhx6/p6upu9VgcCKHfD73l0vLIvSczsrFku7UKcs6Xl5L8
NxzJSMWjKjnMbjk/q/US0f9DSZ/vR8deULH39rOv8I24jnwmEvdr1gVBUHr14nuru2gZiRftp5qo
Jp9eOe22wM5nyatpjb9j+Z62Q/QrK6f7qIr70MKVWYgvejYKSc7ku3S6+jzXkX6OZ4GM1NObZxoh
9IttFBvZhNEAHLd7e1woYjqCdXEsecPMC7xe/vtujapZXzKFjfx/fuDfV0MyBknEIvbfN2Azjze/
CIhNTV5YBpKXpS9ebCJ6L8N6i25H99QXkrY9tx6PynR27R5ZFC2X8d3KkS0V4/BqR1NNxwZzhSOg
dPuDn+NSaIjMxcEYoExsj4lPHtwqIHpcaH1JfKHTtNUaVz8y194qd0/gQn83bfubRx791U45PbnZ
OKCwgJGw+PaF/3W5m4TRH5yC86vXrTJ/uhDaOEIzHo0idCwk3G1HXEOGdgj2fhuMLpOfxfd4e6vM
ZqheqT2J1uQLKZRN5GQywvbH74turBpGwOdukKi8vxgFH13EpO6VQPRJ+6Kw1A+oNIqtn6vPojd/
dvQb9hrpEcSYGLCf/Mo5+0hO7Iz3QD9Tj5Ii4le5d1ISK2SLeMmbegzB0BGusYzDIi68k5XzKWv0
6jnjYIYKkwM7A9UT2vXnXgMpUTsTn5BuWodhJCRHFhtdbrTxuVsRq1bP26FUdDM86ucNZIH0hKv3
w0zAtlDQHzxwwZjZ6Ks2/RdT/jy00nuej9g2KNF3LeHAQcKLu/V0CayTptwl9t9j5ehhwnnCWUsS
+ie/wNLGECxM0k+JqudNY+8MMxIvY8K4YmjzP6mMxzePkRG5nB1mfgxz+prJbOENO1dYoozEm8N6
/mzd7BjpfnfKxtfWNOuzY2AB64XL8bkgDjKTe08vEUtJ7zBK2ezrxqO15mf6SWTlq0tNvOMFVyH1
mxL29xUCTGU8Etfr1fXfKZGM8hfBEKXt33VK3dTzVyW2bgPhnGAbNgD5M5P8LjBfW4JfvDNoTJob
FdgINVnFWcQoDAaw5WxA6/QBEcvJZd9XU3typU1s28CqGauEaMeOLtlYvrA4tIe4ZnfXxGB/qy15
HOL2EwhNvSkauFwRp1/mSRqHNSP/3ZvOQmGPDd5RCNvy7DV3DONkqBQFGCskwjpMaPOMo0Eu8T7K
WCjI7yEf3PX3ECd41IQYtWRBr5lNHJQF8LkumBp6aTgXyLB6MzrPjjOGBMB0HKOmH2g3cmbhpr5v
hMJ/mM8hfa9mA70MYXQ71wHHQWrvYEIH5WYkXlX2tdYtwBVYQDI6GjN6x70903WKdOne4T5DR3FF
ttMFSecuB7gt+iD7RtrfmpDAcR/nXPdkmYS+VNjZ9zZgLFyy/Jk4XazbTLzggjZv04Py30eqOi2c
zHXY4btm3dEyl25cRYryliTNHYrEdsvf0oamKi6UeMV2HHVtT5zMfkqheknOJnSJchMmViLZkWyj
qtClRs/Q5G2QDe23ZZhxUhmLxdOKYnbuaX2619Kp9Cc5559dQYTdINGHVMhV+awd8qkAb1zgOaMS
ChMgslfHceIdzTE7oMlh3Nyc2sx2GW1ouNG0xiZHKPfVoRo415joB7UMbgiNLPSDfeFtta6fb5KJ
eOYuGguC74eUX+FC/jK1oUTtSBf8CXJite2Mvj4MiUf9PovXxmGyTHkR0X7M1hAARPg5RMTJMsEC
6drVdvLp4o+UAqnCfYzy8kmD5onCl5zKQbDyIPWBHcTEGe3G81TL31brf9T9QprDt1IgjrdxgGwc
GBGW/5Y0uP/y3PeuWdW/1xV0GDdJy2vsxr9UavywyI0/GBgnrguLq6BGenHV6lWSKNaqjnjPvij8
M92S8pjpxaW1JZgvPT6wM24kZ+APYLY/cRt9o4RNr9Z6qTlrw0/0tsKml2YaIF0WmhZdM9uYojA0
wcvZG2XSHyGBljs7P8GGYbBfxdgzFL8REHpoFVh0az0u7xbkAb0nBcqP3VucKzOwZveP3epfWebH
zPbSre3n75rd1k+egu2RJNPNWN4nD8VRb8BBooP/4schFszmxEmSyt4Dcesivg5lSxtM1lqNunV5
YhpLPnM80BTSL+kM7mHW8Z40S/yUzIB7B0fylw9keTIZ1Y5J+Tm5JMqJ9hY7En8xTCFffYyiRWKq
oeUilMLvqgw+M3Lsrs6wP7y7xtwjq45XRRliqjqWOB0j5LK+aeyTpRRh2Xs/7WV2Ts0cVqKeqBbX
cT4tXcuGTZmtJKG6fcu9HJk8ilCJLEzp52VENDOs+hKRo5eE48LriVdB1+g5SN6vOkyZUM/roHWY
+cXMvTadJUmqUs2VCJ+J0qU3t72PLbhKOoVlmdbzyrxIC47sUcegsiyrE45+/9SYHIR17TDRTL1F
DL8tPvG3Bg+VqC5TGxnH2V5zK0kXDjRlGWdn/J2UZnNtdSm2SE/zwGIzC7AvGRsvca9JjLK7jxIj
BHBPPGPS7oBJW4GnV++R0yF9nuePQRHNXCT4XkdAPDikGnT7YN7cIUeJUKR/0DONe4ujNxtETmix
OZc7neqUJlU2rXgCQtzn/tBIh5w0L/nbG0aP/rercZzgCk40eHq5JzfpnP4t48zbN/H0k8pAHtee
txKFGTjOwHiq0J5rrFGHocfxNI7+uI2BOgVSpM+9rf+0MPghHmveCuzhF6WqAzqV36k+/YKXcdBq
hL5gEo2gw8+OwvpYzK46JOPYUHTTrQASDF+jPsqCnigh4+2uSoR9kEtt0vOvSImq0PU1E/8nH80q
Y0ftl6YlZqiljv3e6O5rY2d4WWqiNLNR9EdLd5bDuM62e5RN+zL2orswCajEycthcBZzKPvlO1jX
J4E0eIytfjepnHW+71cGJakGDaoOOtCM+2nqBn1TGfsxC9Kk2U0YmJ7bXr46SqljSIUNsEGRf1EI
UGEurzc7wgFoVL5D2qDr42+yUH2UqI/I2LftKGPr7BYSZp/Ywb1zb7bm/fHKxdo0PTDFtlXaNte9
71GLBiBtNJc+SxEomiwvY0XQV5185LMabxNuaNpzyxZXiThzuvP26NECR7NoVRndm44ZCLbKjGtx
fhJl1u1dcmB3JTZJb3r3q6wNylwwfgId4jL+2XTG8kvF8byJ5PuSIYtz8hzKRc3zNto/ZxxKexDG
3dZSBl7/3ADoo4jATYaXhTEdAzZnIPl3Hcgq09zYfvs3w2S0EU7z1dQsA3qPvLj7ZZpMzpG7y70B
V5u2Hm9DUncvWp2Rv+s0iOTSxD2a3V4KE3C4k9yYLn4iSVx2PSdBMx+SS5R5R2PSOOiVHlYujYPg
42LFbvHkx/pXYxDA0xEd6jbN91qbvmBtaFurzqa9J42DAeuY9YOO+GBoqErrNIxslmVCSxlmZCN2
Bvt7qiT/GQ5gqIvr/RJ/pU4/XCdT4xCq8xfaOa8pktZDgVbXKEftXDBRgXpEfsLC4l38sVR0qBvB
MSqpflmj8YtTSLrLMKgzGqvUeayZzQzph62W8d5RYUChjfeWZsmzP6QX4L4E+bqcqMZYkbdR39RM
Xnze2eMbLU4mxfG8d+052lUQMb7rhY3uWA5/jWzIg9K6Vl07XjUNtT31AsBsDU/fkl4xrS8BKqoM
iwKQfqQigShKDzWK/Ttje6A/BsPH47kzCem1xeSEi9FAo8kqGGL9MfZBMSIFnQM9Bsattcg/tRrf
YdXxjMSU5Lhsg0hi4vFb8dL5ibFjIB+qNo52qy+3MzPtGrls70DQmGMxuHLST78UCwN5DonERgcp
UE1sUpIygSV+43rtK3sBHEWCuRiY168iskilyEgkyGvm+nzka2opNKqUojoTVQ/IXAXWRtYCs6eM
BLPDMaRgZHhAvm1CMhkyBA61Us3EoTj+e2OM/b7WFhLZa/OYDBgrEP4AxE0+o1QtgdO3a2qgwqzW
z/2LMnwyGefx4JfQiFGmDtfWL9GMAw1zq575/nphrPnTMQr7oDLeqSt9guVbf81rpOHJwmKVg4mr
Na/lkZK1VnY5rgP6+/lUGtvOhr2H2QPf7Mr/JhbAPzRu4x1sE6/e4L4Qtam/PsBoclx5cbnN5NaK
q33COergKIH+bqbrbSX5H4e8iYPrq2MdM/EtVlVzrSxxgmv9MhfmHDwwiwa0+mBslbm3UJXnprMd
fRx1seWk17LC+jOPAnIESu/BV1ngZJN2dwt2yLwxi+9x+3sSk/0aA7jHrQO8DrgiXCaTszu2AWdT
laYTpLrvPccFjZBx5bEK6txD7yLrM5S8G+RkFWNysFbKsVMxpJnspLx3BTBXoCN3drCStmKVPEHo
/wmt7z7ytJ8UtfkqOnsQLt1erwMT88qd4JevvvNHNl/52sZFxWdBytfHo+xkmfboi8jzw/Tb+Rrl
ZJ4DPp4azl1adn9g32ZPuz0ohY5pnATzCGSbWnd9POmPBA/fkAj44HSRHFJrEJaIlakSmtXV0Lx7
A4h0P4XjEjXRM2usYtYT76rCRMHkaucuz1PIBQx82oaZrtO0t17GzpXmM4gHOAiP/IRH8g2tmq2l
wYho7ajetkbTbkGroT4ZEISvJ1AHd6rN/27Lykl5TPrMtSOcTsnWOmtNeo+VvZwklefQFFifzCy7
Uq3WxwirRGYNmYD07ha7dtL0UDUuwYQiwmuSSvtfoJBp2Rer0xhHwZ3e1Gn0XdTNcllQKx0IuX3v
sn4+pSTL7OPcgsPe9NM/RqXyU/+AvZBOHLvu5fFVlOD+6JymfJ56dxcb7vjGwx9vooiINlxznOIe
l4GFoqqzTbvGqBnSe8krYux8ug+bZaSYhcWf8QZOJFNJl6x50mmHXiNKiDPLs8BsxKDG0V8xg2A3
Ewk5jiXFZ0kn/rz04uTqqE4XXKfHpfOBPmGb8lhNsey8tL6pk4k8Hydckf2K3Uw1/rSYCcGMFWHz
SGKDVDjv9R4VSGmge+4R7iLATmaIv1Xm37VsgOiYr4Atdxb7ycJa3/pxiZGVXSWdyIGJdaTUcfb7
H8/TML93awTm45LmJE2zKfdHHQ0ROQTYSCwrC+LY09jeOXZ7Y/qBI/uumRqyNT6D1/XWNGQxgmhm
u3M2AxhFzkiSvP0qZ+/Nhzt9k5wTcXHa5wbzEEPmJhgGWiWYYycKxBn1k4a5wyqhxOiE6T2h4g94
JyDfKDWPXio/bptZ+tmkZEA09l5EKGVKjVD7x/8iSROfQogwGJ19ws/y6hY3kf45xQVLCEK97aIS
cBKW//e/VE2N6L90FkxIC4nIsxXwHuckHvcL8Y10ZOoyAKTmhR5mke+ceGiTTibnk6oxK/St2XzQ
9Go5pI16G6R+IlOHv9tEuTkpPd5nzG6vFANdmOrtsZfDe8PE9QuU2jbyN49khiiJ7S2vsHdFRDXv
DJ3MeUWM3/M/RP7Y03tdI7IeF92cp03p0riefNhGhZ7eOLNyuJ7jF3YS6K3RYrJh+sXx39+vxcV3
3XppGY1wtkSg5RM9bMN/DZIekywaAV5FSXhomWRFOBFzaaXo8tBbF3vYCt2uUjPLSKehqOv60KmW
6FkBayrxINuLL36xbjAUWMz5sHj219Cb2jea+kCA1ucLKnNB05j3sGG8+mntPufQ/pMiPhomXAbM
ZC3ybvzsfmLtzLRAaMTM/sZc/2ndwY99DBqL3Li7qRmYzyPN5vjafLW+hbuct/HT4+l261GGj487
XmGGjmsrx2Ynb5gP7SKDsTPSCJd+f4mXDvVo43nfFv81mockEMqTZNgCRfoXSUbHyw96qbmHf3tb
hICl3uLKfqK6TkIUvAsOVcvd5ZVh7XMbJ03DYIva2mlDjW+HyI4Bl8Cy2g4NquZ8sQ9+gS9yI7Ts
D5ZnolN82hGU4gty2s4r6CUMcjmUqIrfSiDHx1lZ3QVELrguXQ9GzE1o8ssnfQ2tfESmPnaAfyF5
j0UaG5Z5Ul6zJ+3SuD1SO/wOH9vkGvaWUFUCHdsoNLteC7RUjsGCLfruS/HFvw5tledBp8kDcCGa
YidY5lq8AXagm9yZ43Ne16dYiXeCxNWzNiAKqYX6NakkOZV0Fnr3/R8k2VrPVkta+VfVz/YZQ66P
Bxh5gkFnZw/c2H3qekTsmVaiqdQYTPqORnQihnjlWCGbzGeOuPp9meljY92IulVIBYZ1Xb07AwEn
2WXfaiYl/cpKX3CzMlLn6Iz7mfwX0645ybVpfcmzZf7tadpmmI0MefJnDAbtXg1o/IYpdi+RnFBX
DysnLJKX3CV+0DJjFJnwoODcQrtC49h6/EPZN6OGF8KPzfo+xT0S1gnDZrIiAnOQ0/Nj1cEXxJQh
y0ALmhpGnoVx7BrHVa1bspFmfVCl9u4R1TSlAKGSyt7/e68ZA67r0rJ+OiuZuRlMaDdljw+lZwa6
2DMGMc1X4VQZP4dUZTuYF4QulMMJTx2HjBgnl76Y1ikx0X80s4kfT6OzlKXpH55o8123BOUZmboC
ok5Dz+eoGfYQ6nqFmT63wNoXTK4wJ1ZGZDxXVYxnwOjq5zGs9KLj7F8uO1KxUBoM1sZcenoMpl1h
RNS1MBqplGulIW1ZY/8aG6iVlHwuJksfA2WCB3HHbouIYbo5XnuW46GYjP5OxkG2bdPUA13NSanE
L/N4th5LIQ1RQk0tIwv8dWWIRIkFwbGHUz6tpOOs3DUrl4K+yoi+dTF+xyawVhU82MW87LzrDD9B
zTslt94zII+N+GcfT1uOq2znmiFpfs3d06m+h9jcVZkUoftYqTrR71sm1vvWwJvjrUzZsXHhINsx
+QGeH+qk5nBA/5x7EmwJ4/h4/KvCsP2DJQqa8GuiCaLf4Wq0BllvfGobIbpjOeTLvpu933FvvZmD
N7w4Ix+DNEqY8SJ25jQ+yTve1BWa0d2McT4aTeUcrMnOP2eJyDGtcvypqhG7eCiap7lCcJTqg30b
xuhDg6n5OcElRsugq4PgzbBR3VTuAd4Dl1k/PBMlE8YAvKRZG2+TWhUvebNGiqDSqmzZPcuRCaAo
nRdPzEA1184wke9B41XxZUDfe4NG/qnp/nBsAJTR5AYBPjSQTciDJYybMMOc5Gc6aBy9zZFNW3FY
DAx3teaQf/j0eGoYUaLAIuG2WyfxxA0PIcmr+TnOOQplsaWFpZHV2Bk4cPmUAmfNrq9JCz11kvJe
gb8GAsYfS5zIamu4YmYIBriOWzsz22MpQJ52GRz7Ys2nXXD34ruAllmQJLXJSxQuFqnhx9iAlDFW
Be7YNYGyFe4vQJHua2+zKBhVss4rQbA7UrCwQIs5tXXiYJBoLVR4jc84G3bv7FcWkBWkY48gSSWd
ZeN5bXrpS9x6hii/27Ocfj1WAIZXzXnC8bsbWj4Zs9WMgT4igO4Nln+ZTWQzYcTB4+cUt6ZMRo7U
rF2F6pCPmySfAlJiTTZQ7JnFxzSirXAQKWBQL3AfV1V5Sft0gbExo2SN1VOzmvgq3GmB8Bp+ha9B
bfo/lJ3ZdttYtmV/JUc8F/IeAAfdHTfygZ1IkZQoiVT3giHbEvq+x9fXBBRVaTty2FUvTkdKlkA0
B2fvvdZcXUEiVYQfyc/K/hh+1CymZvRilUNz4wSptUwjI9mC28cgzWt14WAdvpdGcXQQBBDAq95I
9F/LFF/PhkNUt/StF0PRrX2LsnY+46UvM6z9eN9zr4sOaDHMzZgKdqVjZx7pbWLYE2gObfoz67ws
811WDt/o2njLTG3Lq7H/Bh0YLWNL2oAB4qe0FWftWuiumM4XGKVSrPxexdvCVRYCdedzXXbiqu+D
Fk8nafMCRhdCA26o7n4kj+leYDrbZK3Wnz7PVtr2PqJWngi9aLDKAAlAKPRZwgKOJXeuRkarbmn9
9+wJoJ3kMt3CUPD2kS3ZCk1x5YKFdlWxdV/P72P8U/wQnJVi2yBn5dGjtjSQZddvvqBJ60/bcWHU
mFwrBeFobmKx7JtFP3Br1rHxEBQGuqvB4NhVdNTTmgfwuxQ3Qe22x7JAU+7AApgjCUZJaT3mOWAr
oCILMD9MXigWpJbd0iFzVqWDqVThO9a62vngpSdKl3APXm75t1ndbWWt3IF5DZl+tfBJAsQvuIZo
qwK4zZVEPpAN32I6KgnG8ZNmORecrR/e2n5THbyqQKaHIGs3F6lZpSNe9YKHbrid7/XUxrXbdTnc
n7C/pUtq7ecSFSg1UjBTOzhTIiNPmrqiSVySYAGYv7MUXoiTU0yZ4myYhsq1UmNOcPDS3Gadv6p7
66zzGN3LNjCOmAHuS6E2u1ZXD/Rq82WD4O56hACHflGp9o3hPRZeus6NAYt32siDrRkvmdVzR0xb
KJ2wIozZ6h5aQ7mv0mVa4TjzJN1IECNUPsKHd9r212llnwxgKktJ+OESOx9Xq1UOoBeDI2w/GgmI
/9HLGZhdNDykQanKG8TwLSrRSNkR3iKHxjj4cVGsPjsEDMEsMGg3Ya0+BkMCFLGNq5uU+e6xdKfk
uBf6KRmvNEe59UeJmUIfH7UW7ToKDhC7ZoPYrPBqbKQnr8Swb+NK8GJt1dowFlB4ufsOhSpq8ni6
sqFCscwnJtfhVGedvcY2IxFidesBbIdRxsop1iSXxTadZdAb1dO8tI91/dgTajWGkXrbI/RbJiqu
0nzMdrVh6Pc5WVBr02XbM9LCuRae8tXOxNMYCP+LYTPyTRtAPahrzmgDihr5jQkL+1YUxYXCqj/I
pC2uXMIdoPrRJhpCIC6qaLudRsDfUOHCHhKInZ8bXCULXhSe0ae0sMdFEFXmkR4o6NAhfylE3N2M
ZUMIYeUjn9cvVgvovx4S/4RR0VprMb2xZrS8U7FPDvPro7Mh5Xwu/pE5ulf6NJqz6yo+zn+rGlym
LY7Mreu38qSU2VMjtOC5QkNq9d1tJJFvksMHvxBgPget8HvJG816g84f/PqOan/Dd2wMNoyT1jbY
4y/c0hvKtg2cnX3vK/6e6oeAB1QurbrrxzK4pxYIHwlvc8JCPFqJuQ3Avum2SeirRnfVIwlqOURq
f+iMAXlD7/Xo1+pzZauQWrriAUMKcwS8ptAsvO6RFgwW57LbhS7Amfk+0Txs7HW/MosoJUwhBgTe
EnQaRd7XuZSSQfklSF/m34R2SX1IJUti1zz44ag5LHF9eERnfUVzSV0FKoP3SGHgkHqQweQUU0rb
rP9sIDDZBcLBzbZIyNc9qG3xUaiM4jytDm+GIJ/LHgoPW4XAZ/WwHln/HlqkS+s4UtqN2o/t/efC
7JNaruMsnm8uBT5pjGK/K3Dwo+/VvZ1as3tA1JScsU5LNrgd1ejgjNqSLYl3TJsLs7WF17nUtrH6
6tegz40+/2ZOj2GEiOmKZAKdN23jP8DAWPR56R7YYQHhanll+8WuN3DlJYXxFHuu8jjYbCx8riba
g8i5tdiKwo/TvK9j+KgRw/NtrFlCRB2l9/YQUZaOfrSdF0dBQuPToJPpmvXxXU7E/B3Asbsq66rn
sGDMjgXM26hYLZ4Du0dIpogAnFRH3YiIbHqHo0s+hoCwhrlAm/7IVHp1aDZ2cxkoNPKL4lTvjoo/
gHJyikcbL8j8mhlDeNdSNqWyiDJiCD7jPmwpngqAcUno1msnDtCPDXG2MSqGQhSQ6zn0Iq5L4zrr
qwfNm/0PQsXjheGuzYv9v//IExILBIOuPUrQW1QpGn0KPzqQXKZeRWbK4jwAnAUiurJdBpfzi7Ec
iKRmN15uE93RlgmzvHfiuwCWDSW48WoE8O/DTrQZqx9EJgMGy355FTpcMnww3bUmpvqqQlWbOQET
fXpclE8yW1pjiCqCzrS1hw3mXOl1fd36gQKJkow30sChsIiUsVWOOSEQeXSVSnoQWcbm353aqmFn
ZLSnmlNsm9pV6/DTTFR0C83M6xPtrexWlA2H13vBazpCJlNadIg0mVlv9Po+LMtj2Y3jLbBuwLwx
vvEAldQ100x55r3jrhwdyXHjGPRVpniwqfQxx3rryREcixiqrQnNhIYIVpHMM/tt1WH5yOO23jej
7a8mOyem2h7ydEpeArq4L2WmNMvWpE3KvRZdmvjameOLsHIC7QktKEK5xGwDedZrlXGXZ13++YZX
UqSwtVnhFNXU9/lmqkwIcGHL82eItrxL2/BrTIm60mnCsSDoT5FLyNd0anmzrkJd+M8DsClfH55Z
z7a+UYZLLxLGAxj1cwyG4Jr2XfmAhtS9nm++xARrVeTxY6QZGnR1tHqq4hhXZYjMCqVwo4lvZhRv
YUJgaOyPU6vwcyKBZxbOY+b5u6qU6spt2QkH0VjfEHF5Z+tZtFO91uIdb3tHaYO/AXTrGGDTWhJA
lyYmC8AberVIwio5ShdJD+SbY9Bl3m6+DKWC4Nvo1QMTNObSts7uoCTpllJ5GajSvRJd4i7niLY8
YINGC+EMH8q6wgHhL01yiZmSYGmRltgKfCG+T+h6NTKnCjJx55mp+U2Y5U2jg0qpacCt2HcuqdS0
U2Sj78oyNrkhda7XR8o5Z0i/SHvEFbBTj1Funwq9pcUY0AKbe6kwDv30JKveXw9p+w2I1YTRrIlh
8nFEIaPqkFsTzZbE7V2XUbUD/4uQmQnt4sZuuOFDkkYy/QxbLDudsG231S/UIN+ihC4yEvgR3AZ3
pwgUOrtO4x3meu6zs1C8ZiS63ZeSrKDJxq4k2n5uuupsgKfmp9UZk9cn/aCx2aBC153j0JEfMN9k
865oXh0VSRJxp6Hdmv+/yCrouMTm3VhYT/3UyZfkJO/sCLskCOANxcAjw2ibk6hbN7ThwGOUUMLn
/9QCm+iZRIiJifgSwSN8aihKcVMO10j39hhw05NJdMxJ5WU//77RBskbhLJYuanoTqYwAqRJBBoA
NheLrCGFxwyH4D5I85Op+ZgKE4erVU2qXFGthBnUa29osyvUF92C0IhnpPK4mQbe8/MTbRTGsdDJ
DlPGG1VtzG+um9xhvm546RPPm5v73Gr1p2xM77EAw7rtrJYZCTiwMKrRsYdpsTOG8EtUZ8lOhSdz
U7tonHh77PCdgrYVdD+IF1x5Rv0h6Mjd27gNF1WkqyTU0ImaL+H8u4yWyAKX6uLgW6I9zH+TJq66
z46niZ4bu0x1G5sD+iyN9m+RqmfYKu4xY2vHusTIYf4OAwleFMPNsD0q/4D8N0RXOEWDerxSWvTo
QMuDG48H94oEABRT04JmxtHbiA5rjpMaiV8oqojsPiTCzxa6pSnTgxpSS6vtfMgJA6BtZ14LGYyb
z8fTmzj4JfzVPGmj5by8o2jKCdL1in08x1EjwZSHIHsvLd9+EXiINzlCeY1IGdBC0aYLtfC6TfqH
pOofJVvKuYxJ42G8aRWU5eXGawpqUNHrB7/NRsoY/p5ozEujpxgs8xFR0JdOR3P6uU3JnRzephN0
p1TwvJh1+hxpSNnNgLpRCWETzttXTL0OWwKr3dTxg64QTlFMGK/5iUsph/HF06YfyruWgcB+kMPX
ANP2CRuTdUriMdhVUoV7HPVvuYiPoFaYK6jEaXCrqnQ4+cPASX6TNT11r7PQWlO7jLY4fb7tpa0d
dFgyLcXuTZXK8s7kTllqNlEac9NcxmjHO16UQWLvGzY5dG5gexDeat7+Juz0bwHfFAK6gSrGojOk
a9pPMdBOlQ3V4DLg1nrdgiSUQQ6gojh4QXM/6MM2Ypa8mqvPFBHOCh24dnTQEHdlBLaqPuZM7ndk
91hL+vPW1jFM5YqCOyaRxgjPTO+/ecL16Coo7OJghl535IAv4EXaV5VhBg+NsK48A3oQNbK+CkuL
6kORjC0U0prIxSjWLEYv6aB/o8/PMgrOuZxgDWBK/EFutazAem5+FBLRvtX9JqdWn2JMv8+pFaam
CtuyhTAMi9nlFIP69Y3Vxav+/EP9X0MC1hvEPyHKIUNT06ZvgS61OMwroagQZFWWQANZN9nJSBYh
/YS8Jc0vyhA4c+KyrgdN6irRdVap17mbGnslLHQ+nQ7mwOyQw0JCDwjh9RBOoFWtr7UcwfA8Ohit
KF0rhQAo3lY+c6xavfLBxgFIBnWG630tLev+1/eD+vdseuahhkorR+gOHMafPrEJktFO+kn91VG5
tNOoiqDKj7+eLjPdYRYbXj0IILINB/rqwZLyPX8xa7GhvSl248hLeVqIgH3Etjj0bd2RtTcNp359
qLr428XRpaVrwtBM+t1C/SlEGKHf6DVAWVdSLT6qvtCvqQJjAIZsahvVPHThpBZRmP7pndHC3A6K
NVPR56RIHkzDlTca94wqpNjD218Rd8IybQLX7sPoURmBUCPhUPew9jC0QLE3lFZAmKaYqiKoQIES
HgJXZrv54TBC7XcJ7Zow//YBNR7I6fl0aLZy//149yl0rAm0NwUJIYuaSvXeCMk5i2qYY6gD5DIU
0fgaxvpzNLbjPbLCzxa+yWOD29EPbnpmN9akBFCMKc+iGCP26M5wS7WX8hTOYgWV2YPpYEQ0UqFf
Qk4o6dLltZmbRMI1I2mrfZozLU0mGxwPZjSM8WMXNM4VKLB5yI2O8Au28GHXMg9dgg8lGYVyc5Hj
q1nIqCt2Hlitc5/z81x6nx6l2A21KAqAeexVqShI52al6dp4p5yYYICQhGjEJwngK95/xSbNnfJQ
+dUrkVwWDh+RbAaXNFDZj8F5bq5Eqc7m3oHrlieau7OneEIbJZtjdt+0Wulf6NehAdCkfYXijV6I
TIhHSIvsishOqi+GVwQwd4faNk8j7PeUdRAeVHClFdFRB7l1ozC62fQNkQz4BnAMWyxHXb0ZcpSF
ZY3Nivk58Y9tfpX7eQeayRcTK+FYR6j58qLBLzGpFRTLtTYN///c5EljclUTMGW9bMTBjRTig+RN
0bLC2R6ZJFWg7aWWP2ml+ikN0AtzSvBjGSynvMzPvxZ2i2N6Klk8+DELP8SdmqgW4hNii0yrfWHm
CKu3jJytA9Nql5bjl89thmHIAtBuXIEGQhDZ5ZjtDKLNDpp0nK0RgKkOqM/PkE6NVUzRIaLXdKD/
4ESeBmWGAZXWg0McTXKommoIrvSi2yAQTvEH6QQGtYjZ50EpeJlq0RhB8KUpx0fVErfz3tPsfDzx
zljdNmj64DIzpSEybqXLIH/qAxcDF694bocnVQUyVEEyQnbWq3Q4m+TcGKO4DZrxklU+/aRAU/d+
jTnaZlpL5kRNOFDZP9pABBgHteW1oWMZHBoe/hFcK0K6CeiZvJtd1t/XYR3tA4ghq9i9lx2JrCCJ
1yXS+nlbHmOyJHLI1ZddBOzExDKwVHvt0tUk6QR60x1SqT3NW6PKZernAd+h6nQO89/qtv7opMXa
+Otl0LD+wypBvYSnc8rilj+/wRn4xTY8RHWlo73iuaf3qOekvw6twcTchKrj8QBriq/s5y9OKVsi
6uwXxyi3g2CYoRr3n7mkFVrzrZEYzvXANmpe/D1z+AoIF+e10VXbPGcdEVFRn+d717tIWTMhaE25
7yPTBqRJUEojMHWmgxVt0I65O59JwsHWLfQSBkKdlY4zZIP1EYVN5UJ+Cnv5ZUwGohs8svUA829t
t39ozN5eOvUgXlKCo/Cgao8eGywTZtjeK1ti4Gq477pG/mUtXRzsrnaIm3JY5xbNil+fYnXaBP24
DdCljcxENTk2A4zajwuxMQwMdQWpevNUQeua4CZNcqB7ikZbI8hWqqHpO6B+pLlb6b0QCDUtM7z7
9WHMV/Jvh2FS8xim1FXd/Okwioamqj1iaYR8xZZBPgqjl9TRcfig9A9+CU2DtqXK9gNkYIiWad2n
bBzyjP6IaPRr1QF9ETgEIaLcdmA+kDvZkoTM+kkDJjG7r9DXgqvfHPX0Gv7pqJm6sIOiP4OuUp3u
3+/2UD0klzCIQvQZJY4lt0PKC7E1XyFHhaSSEAnREuq9UEMeYl4FZPuNyrPKhOLYB9Y7mYzkM4eR
dfAVPBqaQVuwMlliaxOen2MpVGG+dx103hYa4vD0m4P/+5XXyLd3HNVyNFPyIX48eDQ4ukXLQa4i
OayMAv4kg7IvY2Wm+zymQKN1kN4nBAnsXKOGMMcEel3ic/cn+V8M8wIFFLOqPpzEa97WTuJgO0al
sjHwyVL0iDPo/LdfH7T6H/YNUpUaPidUqJJH68eDTmXvWzgj5MplRjugZbwflWyLWOoxoANChBKk
iXyESmpLE+m0+SFz0U/EhmWelEQso5mLgn76uMHNbw5t+tXf3wywMYXFrsZG8cLdMC9m390MgKRN
fRi8cq11Hu830FWpj0F5SkyeNK4O03ALV+A3WZKHSMI6DeE2I0ALLGKGU/+6ksYLTR2iqvRaWcNE
fPzNAf68/50OkG0v2j7pUBdpzo/nToF25NalT7E4OMNSFB0LGBw5hi4Kbo4GaUavG2dgE8U1SUXR
bYA6xwPHrpyLGhylO+SvLMavQ9VsEvTcx0jDl/f/eYxUJTz/knvScYTOfv3HY6xbV2SNinJ63unp
8XNayW5vo8SAWWp0z/eD7dvkoJr6XRK5Gm9SR7/uQlqESETIC08S6IN2pN4ELtGSOZSUGzuUh18f
pZzO1PeXWpjCVHXqUk2i/1TldKa/u9SB0GJmxQ35d0WhUQTR8Y5pcZvlEEGO6KDXKWQ/MOzRQUzi
4Z//6IR8m4urfMiGXTnFRQMJTZe5jCQnFAFTbJE9zS72yXXbaD8OqrYr4n6p96q87dgIr+eV2aPt
vAJVCflH4sls7RJChcSblZpKufXDah+FeKeUyr2azNGrSGQaSezXpD5VoOXpzs29NemIY2qlyjFA
92V2HOqYDWS8xu257HznZBNEjZcmCNa/PnlzmfXjydN0LjF3I6+cv588DEehVOh6rLySoYiWZDc8
mU3jYCkzVfuAex8fMH1Atl3Kc1ZRYTsss1dUpBB+Fefa1hVlow8ETf3mwP7T2uJodG2sqSrRrZ/e
QTITll+7GgkHic4YspgipvFK0f0Jxn0aRMwop9WQtADroUjdvRFox9EpVuAw7S9e3cMY85Vk00wO
4RZP9G9O3Hzv/3jidJONpGR9scDnzUXjd3fdkGVpQ7+fV/VUosx9cVytHm+bWD2gsn5AXbvE59Cf
2Txfz9N8B4HsDd6hxbyncc34wU0dcShb4a9QhHUbrpF2brtkbcN1f7aEdy18s0UkbjSHeWhgh3Z4
46uldyMlEdMVeZyR72wI5Szv/AoUhOtoSDXJzNoTj0P6IepmVY3d33x46+9vKz48nlLWBFXS1f5p
8UrjFKlJZfy1T0E61K5VaCU+9XcPxR9yBwuV528y38kYaSNY8nRAVKXqiSth5BcqraZeAAMC8Dd1
mhF22BvMsjiLVIHMEOPZ2lDdF19Da58NYXuwC4UU3Lm6N/DJzhXpJkqmKO2x/oLKQNsmav8wD8Mk
wljwIS3U5bTAcNANL1Da95k75TNlQ0bFlb+EkwtADXFDAEcPN1Nqww0etNtZsZTxul+UsftM9DN+
mdwD6i8Igkw6guMYhosViBF5I4b+S9LKWzEph90aUP5m8AtWSBnZ9PAR6fVOESxN2xQHLa3tRz/H
bKrqBwOi6PXolXhqpD3y7MGh1rr2en6G/utr/9/eO0zoePCytPrX//DfX7McFi55FD/957+OwVci
nrOP+n+mf/Z/v+3Hf/Svq/fs5i15r375TWewjlny87f88GP57X8d3eqtfvvhP9ZpHdTDXfNeDvfv
VRPX8yHwOabv/H/94j/e559yHvL3P//4mjUM2PlpXpClf/z1pd23P/+wuV3/6/sf/9fXpo/45x9Y
/N6qf2zey+z953/0/lbVf/6hmP9EvGHqQqiYLUxHSHqZ3fv8JeufSMh4G9o4mm3Nml82aVbW/p9/
mNo/9Wn75rCBY7/BnuiPf1RZM39Jnb6EaNwAhA8/wpF//J/D++Eq/vuq/iNtkhOA2Zr2n/ljK9Wg
PJC0onCmmrajW47909NntjIyTRlj1i5GZtMsKBVovyW0pyclQ5bCWNhBLV2sdau+0wJGu206QNCn
p53lYE5gLgOHYF/UUyctjERGK3siFgKdE2V8gJh3yvEJYS/o38K+QHTr5WtPQq4rBnqiPZRBBssk
jNtiM5reDQyWRdG8o3S7G6roA3oPajBa9qWTHBWdf4ac60QwoL3QTXofpXN2IBQtYHEOi6Bvd6g6
XoEMXSdCPoHX3GmkLAeqjgqeRO0Z0WuH46a3/JdaECPteumrGmWvKhD61fTTguGrXpXH726Kv876
92dZm9t6/17h59Nssq+1bFp+Npf0p91PWgZ6jCJSXwIDJhHLiadeOn78XJBTapIN4rjku1pDvdR9
uHPWCO2/SD+ky6SRgJrzdC5Ch5MbWJx0J0uvRaE9pQ5nFlPpsCQ3EDH62SqUtV4ax5qm7MZzwJUm
OXHmScK0hn8HzBhgtxMtx8TPV6MO0Ly0b8uiQXTpc/kN1ORUvwlSaI4yV+Kv8fgERuqMEvYjbN1z
E1gXFTZDJzGr+A10zfpZq72LW9jIMrDCrQNyhTDjXSLjxCyiRaM44nbuc6DzOo08tHTk9wLYMbxu
pTJaXiQ+znm9ZT6TuspNmfOKbTztqBqvZQbeLHTx29n2G8nqAGl9xhKQ0HB5QF/vm4QggHq4IiLS
gJDtQ0GLEOQsFMc+lw0XdkSHO/1FpiJddMQwoE6MdnpvdtvKTp4Y0DMLCvkspdnjzjaaK4YVYH1k
/KrB6qDJMl67RXZfM/9dOeS1d4b92mQelMzstunSk8G5gRL1rqf2OSXBQuuzc9VxP3JHVGy76OxC
EMHFkHB+bJxKUkc4xzdXCvaS0VdokPsjqFXr3BM4gQrlND9VeH5eC9uHM9nDtmHUaIYfonDPWe5Q
O5fKsqHERBFDx94O0PZI78NsubYOxr1F6uCFVGpIkpMGkbtsuq+BaJy0GO4YjAIYMgQMxN0XY7Cq
xRAgGK9sdTvK7AMMGydCeB9DiuKo0S/l9GmaiJWAyiKwyycYBLjaPevKzCWwTvc+qaLXgLQ70JDu
UghrXCgqnxvp1TMm86NTcWrR+X0UanRoiKTEj3zPLuVZcR8qEwZJmIiP6QMoAZ1viT58UXuEcGHj
6WSYr9EFo8mpvI+Camah180DQxcSxWKSYaTMNhWB13GgaevB6E8RXnrU5MwgFSRtTdsdCy97mO/9
VuPU6CiQgSxtBj3f2776Nn86pNKvv37e7R+7/NPjbhj0AiXNLdPQQAP8WEZIRYHg02QaruNwZ3XM
rlMvfXPsBN+Wol/6TDtYBGAyp9oMiD+1TmiLsAfcF6T2CbWeR75R+GbpzqSmVNh/kKSWuRQG2dgg
cszujXuh8RzkUQRrGby1xdbPwFcftijsMDjppJxYqvpeS36lKO3T9F0RVBg2NdQMMSjSABev435N
HH+N8YXnIx+HpdMmtz1Zi6N51TDaar3+AJHr0OTJm68wk1bwQoY28LQoeUP2y5Ckf7cU9TLG2lnz
p8RuCL8DvUwgmLTsiB8AXtdu3YmMYYmU/G24JCNRCz6fb+S4FFTXi9QKdtOv0TqXlObqm5w+b2kB
jlPN/hvi6MkJP316E1Pwry+VOndDflyakR1abL9VR1N51xk/XitOmxaMgY1iItcuDp9rOk1ggQ65
S0qHZV86Hx1Jpr7G6F9RwSebohqRT2TDUeT9efpuopYUSuwoXTgkojkCI3KpvQYd/uXYYohasECp
4l2xojd6gWtVkW9eyilvJx1GT1Y0/V6xtgbrroJ2rmfyghMhZZDOI1ekX3qFoAZczkmevakG8n9S
ix6I3XmzkEYuVSt5q3VrJ0rrheZNAw+Zs9ezLGGxIBikJ+MXiFQFz4h4eE4gGw0XT96uSzmlmJNo
Y2naZepEZ1Z7wsJ20mw+6fyVMcjujLQ6jbp2IIPah/EzyckIYOhM0vGA3KXYofHrMYkmJJNU00w9
IVKcAIzrwqg2hgxT1jW+renMkzYMOwzzWzuy8NqhaaFxmC1FSI6qS96d6QHw8IsLUQEte3FMBwJM
BPuNYZka2her45ZHQDzitYiwDjputB0BJRkSdE2URy9lHP2m92P92Fr5fJIlvQBVZbL4916aaJTA
Y5ypLnWLF3QagFix4XnYp3HkHJmEjNo69zcqgSWwM9jVRb+ZH7qMe9rjlZu7JbWweolZALJIHOYv
qgFPYR1ysczsUpMIbAjrAPvjbfrOJlW5K4bkTYn5FfR8tIUmIVTQsI+a+C2v5QW9/iXonJNeWqfM
ADEBHP8UqjbnMuJkNQrXejqAbFAvrSYOus8NiqOCl2ZqZctMVzZjV8CQ4DfV7YXeOHspgHsLJbWv
SRrn3w3LHF8jaIN+m+otosRgZ2kpP9bBqIxXdNd1jJuoEEmS4Yeo/NG6/AEbeB3QK5wXAUWfWqbN
1mdZM1nwBhY/4jgvv36Gnf90kSyAJXQ2qO5V7af6fkiVik9SasvQbO214pLMras3tZqeWit9q6zs
Lde4z2qSsmpAOEtVcj8yokoqwlS4fjzWevw2rczT96tjDsOX0FFA38T2AlUi+8v+grZnNZI7tDAo
4Fcp/4CBIZIDBQ3zE579e8dt+CKPpUkMNMFEXAPFjV6yglgqrtW04KNH5IE0sLIQ4BeppCJWW+br
mHG5VgH/KjO7S+QYl2ZaPWtVnmp3opjCdR+uhqI+BiaTKwHNuJreKQ3U4rZbaSwYfseCgXjxggHz
kELNSbvwYrOaqQZPOeTdVRoBEshj1uyh6kgOU8ByxkB6jW5ZZKw0rsLVTYP2Fd4r7nCvPUIZhsMy
2LDkRfTS0eakhNhP1w/D4mlasK2Mgads8gVAvUvJu67PWM6BZGWrWmsPsW1cSg/e0x1TLOU3Kzfd
kR+adZ/Ppu3wv44jpQ1a9MeVmxPodY5Ki1PI7DTW2asoktdqzE8yyU4ULpfSx1jUKhm7ueSQt8ra
zC+GHJHypQe3wQzl59AKgS+FoHnZNfQlk/SiqC9usAOu9pFrSb62ELaqTf3AngVQeOINkHWGtedf
Z6J+C4v0oJjxifc8OzDnHq/CyF4mM5kaxmyjCoanINPCj7T0PiBJsIsmA4j0YPzmKGptcsZUnwyf
wFlYskQUZlur2u8clkwlJHKWnD8dG6PTZJgqYUm62AgFo6bl575Myx+jnqE24RuKFd/VnsSCVt3q
NdWQ3GVKKPCd2Khnub6MSxkAp120FR4TLInPoxiaV83IDgHwNk4z+2qHs5B3IIBbUrRM+v2rzABz
QK+ABA+294gL1KXdEGvDdrWX5RWAwotSowJXnvBmb308fbIkxggRoYU3VKCoRdpNzCAfDPqpvdDS
/pC6jXk9QHtcFCSyd2BRlgQpIVxVLn5zBUICEzRt9LAIiFMySYDgqNyWakJPoVHl/VclVWjeeWB6
BNilno9iMx5fViWTeJx+S8LdxUKyaeZVlrPt8/lpGJ0oOidjuA/obXTPlsrONAMzpEMJXc91RZ4g
KWitQzTwpkFeDN0+zh4URvRiRDoVaETGU9ByJxXTLrPXuOe49+w8fTV79sj21IWqyYd1jegD8wyK
30htl2F1bj3rOmy8I97VbaTkhwSfEFGy+8wmpsuNXmE5f9T9VIXE6nUZ+U/qdMy9Vz0nprFrwvSq
HoKvSo29iiDhhROwkcJ5jh81fA0YerJBUt7nSnucCEnDQMlnWlfDhzOAP1AizMSJyd5+WAfV8BK5
466T/i1gig8zwHaFqgsobXhPHQY9fSrlpyg5+J046ODobXVCean4OCRYeOe++mKGzGnBjnXIn/gk
muysBVtxrjaBWZ35GifJa2laZ6nI7bS7d7m+BChSbSjHNPhGQPDJ5KwpMj7EvrcpOKVhA9TMaT5I
Cv4gEUaAAX8O6+TJd+3zfD8QXLAxIDiSnBtTgoynxk5eu2lfH1gUNdOl0bvksQCEsDT8CKYZUXF1
bUWY5HiQAxye0nsl1OkjQBS9bBLjvmvCp7rkM3fTxUZPu4gH9Xkqaeb7bSq9+zB76Cdw3fRtU+2G
/YV4a4ORVHbwo+A1ruwz794zzJRzb2waLb0PZLgFkbIGnEYt6HJZy8K/px+17AMkoanF2RynIrrO
Hy1EQqsOS/xCmF/aSv3Q3WrrhfzDIqF+nVYXq+b7p/rbl6TeDCM0q+lDO5gyAxPJPJSntN4oevSI
OuacuVieKfnnJQI91kieb/raTx+wJ9RusGAklbzUer15CCxABJ5DKqHn4MUbAtqJFNlzMRkF0UNN
T4rr6pzbIH6F+URxDa19oWcGmMmveVU9qm12UjJBD8h6yrx9kFbP068DEHLqLH3d24TbUTafPXw6
YCGKRaLwoECZ/kBURyyaoS4ycIxrx+q3IXy+HAM+dQOfz/YQL/dCOYVGd2vm03/U/N+kO7C99T7s
QTmXJNWSmpcv8sS1FzCWeIErD1MPqKDsL+AY4qm8zB/f4S7Hg8MOSU/2YUQqJ11jNeE2Q+NjLIvp
6paj/zF1hCJBpwX/GNmDSLKH+2ga6sUqPRNYq9XkeZBD+poH2akpi5MxXBNHcIKzso6xUVtOeqpa
2k7QC6c7drotlRKBdBB/KDkPI929rRVD+qtyfhM/g7s4gmGnWvFlauIQV07SYCqe2sKIViq0VHKj
9ZMPOrvPEVVHaDVXWqt8GOZwG0+Hqum8/L22+gaMbjo6LGktnF6LmRHLXVZr62/9BBdvXNi1MANu
zJHLnilU37qegLwmk71mxzcKTpJdiq+ZpR+7SmjrgGQKxdsyFFg5jDf3NYRCM5+6Bv+bufNablvL
1vWrnBfAKuRwyyyRSlSwzRuULVvIOePp9zegPrttrXXs07VvdvVql01RJDAx54j/+H8eqS9GWjZH
YW8p9DFewoMR2xFpyWXoNHxGaR48neXtIu9J9uSEj5Ad04hGnTUzYzpQrkku+jdrKOOlkLE8ZB3Z
DGbNgt3vI0VdkrmPyZ4H6gFEhE5D0v5Q7kSzrPZntdVBacF5HAJTZAanZ44JTib6cR6jIOK6J0oC
6pBcsgz9PzD3e/iu3M1yKLuCgT2/e6kDhN49q422oKZMcZ6wxINxY5vCjYGTr/YTw09/uoGlHfLh
DgBSEOk69MhB2X3ok8+WbqIfTbqq6vMJpDVjDagJK7r6bKKlWKbkYkoKW2dSP1Xjw6yRY1gzuWAw
uKgPNxAzhFJokGi0sNUtw1AbiUR9IOm++jUGB7OawfOvupE5X2MenySgTO2YGcY4WTVkyxxjxV5x
4DZL3DhrTMywSe+N0d373e2sTjexRwqqDQP0PzYB4ZLI5MSLUp+prPbBqihLlKjtERuxkuTcGlHq
kglLPh0BO4DUjT/iqNqYBqd+1I3nhMFHHyIWb6CvOJdE7BGRuBUT3LhoUxa9KQNN1aPqho/QtYVb
vSmurNFhcEsr1sBb28q9BVp4RQmKKiDx+RwzCZqqb0EpE2urVqHtZRjdWwrfQGfvZ3uYCAPqz1NP
wmDZ0Mg5sOVTRuLyhzaKub2NqaJy59CMGRXzWcoDk98/KsaLVF2Wmo1mQTGrdd85mdyVzdcuKYfr
QgJrOYjBSvSN9rpUptzbwm+I8iDbhjX42suR2GwgsdkWVfwMV6zentNkPMoiOW27tTL7XlDsVh1i
BDLmN8hYWovhPOfKp4UCLBQRA0CvlPahusc2UfENrIOkmS01nUnLmAB0ltxEGY3nKNCeo+4mmPLn
oPC/VO5dQ4wD6YmkBlq50UOFkrLdCtnicIP89lMBHHw72ArTNk8VD9LSi68woe0bJ7+TDEFhzK5A
Yrupip38exjdWzenjDtQ00GtmXtmg/TJbWl9KjLm5Cz2HpEhgty5de8Z9WOo2puqZ8GbOD0lqGcv
dQtFshU/YtekKs+mKtXnIIC+gzyeaFcSa4NhKqmvLKnp2D8xv+0y28JaM9W7Cor0B7VR0O95cW+S
tCErzQaRNDZC1nfqzf2YFUe65zQYMb4o27yfi9i0rhDP+kOLeoG3fDzWAtp2aIF6EB1/MEyqMQSU
z2N9LcXaJchMIXlzTe29dkw96HsNhlQnpl36Mr053Li9fRvo6p3b6e8x8jBkycbuj2VDzI+K2mmx
pcWniNYS0+3ONdNSh1hiW7NHBG5M3pioOxkD2sKZuqrFa4iBztrxVPgMWLlGexg98yIO9PeGmGHT
v1tiOiLAlGwPLitPlRLqTz3vwugzEF823yzhXxJ/70NnZ0q0bOFMHXH3S/G/Dv2nnstuAM7DmnSJ
u+hNomtxrZJUMd6ITCKA+0eGWIkZCezhcbmXhYLp/ZoBgqs6re7JCu6rIEBO0l5LP4SpoB2MNjpg
o0DbCwtUPl1LJCrrvwSa1taquhsvIN4EqPdkxIR8fY0U68zXePBdWqX6GljpSbJJw5IVD5ks86pz
amf3IcTfSWBumM/dI8RWbifXf4KMzgCMY3kWldaC8rzemwBqrTt7iiGrSghiJWksSv4Sf4PVgiw0
79+7ainMV32sX5YfKi6djDInk8O3wrZ0kiuW28JpALqv031hU5qprB4XPuL0sTG3YVBABEiIY0bo
ntYws0PP4UJ7iB2zjPMYSI5Ql0zgQBuQEyDCP3MdMeQq7nwJyIOOr2sArnjoynfwsLlwnmyYHHdp
OtibDMLxJVfLyNoh72i2w5Sjj6tEbw3FOhgMmRF0UpdaJCp91ezsYe2mVENMTRPJW6Gg0q+LgC3g
lOWjM0I2YRLWdRrBusKsj6WE11EbXMHUzDZv0G8BFHWUwyKxsaQNHrJUU3mjE2EEkHUV2Tfx5JJ/
WzqkOqRJI5jd90QmC3Arcm1QqiUbaRPFNB5WULQlD3aHUi31bvS76pQhvuqw4LogfuSX5VEXTr6O
7IwKaG4eq9l6i+0Hv40mCpZ8qqezV8lodNo4SyvNFk1cpk2/ZCZaZSahpiTK8K0/UHg6UKMfNnNF
MLVEGBIDqjOw92xcD3746ktTx+6DPSPEmyBUnpYsfUlAvXNplUcUjJn4DnZuqhynqHj2Gy6zgL6I
TX+LEK6chca3D7J7w56v8fXhOesP//4cLTNPtl1/QUzuEHiSMfNMjJn9xLFxHOtHkK31Dsb8sn+y
xhODhk8G5/I9Q+atDqkcu+QzodMs7aSlidVXJRKd6b18lmSnIfZmyq11Xtl3hlFpUKwMCEjDMohY
xrC2B+uqtJXrJsA+SazYUsnpUqgnYBhP5/BCf+o+VaTOwvpJ2BnGZbJbolHXIdh03cLcpZ5xm6a0
jFRjRFzMgaLOIXcCKhEi4tZNOWiOotqrAedwkiVfsiRFhbLNcL9LOipfrcSsYCRL1SUgUWx9VLbS
Jlbhe0NBHL+KmRRLUdq8sQn7e5u6SCCHZqqbz7mK+p4ExxkGasmalgwC6T5U4/WKCiSTrP17L3gx
x/ZYzzsMPss3QZhdJSFAeLaZFBdiYnizam990NKgXL71zjePWr0b1AdJqnOesy/ljgdKv/wGoj7S
v0tISmWNhmk4UM24SA7eAqFBrIpHVYV3EAjcpGQfgRG9JRisfMq/5WX2WDBctIJFvI6siMPoR4el
Ny45lcmGwCVKN2JJnLRM/2J2hFOSlpVafZzTEApX/CkWXHGLr04Uki+yQh1szlur7ffL3UK6QDAt
59QYHgkEfpg+SDe5V3VuHr38XEUkNUtBJdfSu1lnqrxmHDdvLVIEB6W/5TQoZb2uqDpIyWJ5lLBj
UmuJ1WM/+fdi6OB6PIymuy4xDb/3X0tJ+Rd/bVoO+GDp87l0+z6WnLtaXjUIZ5kDZwewZ2xnOjdj
tpf6wjwYWF9Te1bDQ2TvvLR+gGP4YEzdzoVhfamyLCUDMXvymOosvvODeTU627yqb8IiefOy9A9O
1/onn+uSXnqSN9AO/OBzM5oZULZPjBplnPMwvddm7CtTySQvmkKjsHp1OmWdm2jD12+2l53GJ0Fx
1I55sKVAai8VTP+phlVglXbwYMFOovd4N3zQUqMR/7oYc3kFyserSJluS5VHZKrd0U67qyp3DnaV
ncQqLf6r9WKoWMivIoYJD2kSbdpcu5PjpiRQZTjVXarTzQ1c60lMwJKcO3I1WQVfTWZcLdnXcsxi
w7kGMoKqLWIiHl/6+6duSiPhl6euAdDDejumbmsCnv81aIkYnYHDiaPe6uazxZxSCTSlK0hUpCXk
++lnL/viWjYJUUxMRkHclo6breeQv/WA/gljBaNRBu1OlSxr0h/RpHzsA0TEapoxMMWT9KCBuuQD
irRNpdMgxPZLziTtBekTEYDOafJd+gbMkUzrZhTNer8/VNpE8yLRn+lA6qsCpraVGYJalF6f2xD8
/n5FDIlLf1kRE0EJQVXCSuLS95Yt91MYNw9odztKr619f0JH3tpHSAmuyAJOXcHBp4WBeKDy5CcT
aBd0bEpnfHiv50ppDMYwuPvMk7gIcq+OAUQ0RSCCg1TmAA/BkzpFmBa3hDUACAkkWTQ3b3FGC05g
CCxk9MzHuu1vEbsIV51EgGFKkALxhV+l61ma5PpI/5ju0R82wwe4K/VwMQHcMdcDQaq6bJafbj1S
a0srJg91xCH+pinVEz1QCjvFJu2YewWMt+odWi+Wd9904x6C4HMS4BOsEJHT2Q53AQIVv38amvc3
4AHXpLu8ThPKcygd/vo44g6n6cJVso767OIlxWkJP6Si7hrjumdCaQnkBIAE9enbEuYtderRDu68
4NyX7eciAokkZdZisp+MqbqPwIv3g3mSiogUO2fdvivc0+xiPJDsQ29RSSEoRyv8PVpOozetDzdB
Pq/RhbxSxwXy4ssDl1+fXKB99relmrxEMQuwqVf0ayqxG7+EtoDYqSXn8KTgKMZHXnA7i56v38L3
1mCwlvDNBsuUFnjoyPSf2pbCouY2jPo6t6Ar0/WYUPfMUDzokFRhem7Ji9IYAkqzpmSBjZZbknhr
sVBR1F0xt0w1Z34vuS5hTJeLqWFMb7t85dJPkSisKXaBBh2IhJCANi8zE44hh2DVS1VaQVmUEd2v
C3QoVVqm85ABwTUEM9mCtFlqK34gRLrLpeCkecOXGDRLQgRGt047BgpubrAPsR5+7mrlquz9de6N
BytpcK8ufKdwLbBEtjyopXiZE1oKlCWe0vswVK+gNV/bUkabhoW80rjY9oEW6EFrYUBCF3Wz1FR1
IH+dD39VKR0N2olS4nXWksPA9fdmBMWbZSWnkBwAxmDG3fp1C/Jr2TShNB5SI3yZwuYo5fwkoY7S
oLykZm+AUM+6a6IZQngvdVZTZZA9rW5LatTS7lkinMlIfpiR+V6sHtJ8nflevrLbjIUy1/CEvpkD
511R469QWaJ7tsS24k8q379hYjFiJ1RMOlDdWhLYbIbwUqWQz4QD20HQYtWE9rh11Yf/gsE55AOh
dAwqKFNAo/2hHW2qvw6MLJaBTrSmMeXAJIH2cXqISmlqmhTF12IH4xhRJFy8z9dLlC7JiaQB0nux
EpKa4dqiSaIjy46G/FMa5qcpTe4RbD+NUE0k/Fs6WV37tQq8BwicLqNU78VkVhrtv7Rc1dI4kqaF
lJPlrEhjSpJk1GXvGGelHSo9JlOzV/Qg6/WoIkzdqg/MNzANxAe12xS5ddk5A30qVNKlcAth/ps0
TuUKkCB4AtEp5nQ5tzkHVTRfpaX5nnfbIROSQbwObbS0F9xiGNMdYt4BOnqq1g286Oimtl8TCA3g
VMwuKD4DrB+1TdnOB/ZEbtEcF8xiTyFn+Usw3Sla8GWK6otJDWBdjlIZyC+yizMTgF5AEqtNzfWS
OkuuAvsO7SFHWTZ6ueTABCQJyAbPr1CQwnAsTx4BRsZ0ykePFvWqSslJX35QASZ8lz6B5PtyxF2j
vG+wnVMKxGpCA1qwgkMRX8Q4BSFcR+AuFyMlT63LKYRGztaobpCtedLs6JDO6UPvTPpWsiWEU7Jl
Rzikh2zqR63rwahrT+oAv6/01pbUcjGJ8FyBs0JTpvDSi1Myua3Hj0kjFkveqLjddZ9DdUvRCv4P
wlumk+HNgtPGvY05qhJML8aYsZmDsKBnEkJROSNzSa6ClLL8I+06Oi10JiRH1rP4q6uEK8mVPZpa
SysRTd5m5YTpIwcvJ6JcO5J6yc3r6H2tIOmRW/EdpG2W99uqeWcaWDFJ2x03uIB65kdHFDXvFA/T
+N6MrmjjcTAQLAMMgvYcaxcr0pDArLFO4nYW2LE2aXcRwr/v6eSyQkt7QRLJOFZ+aL1FiRc6EqaU
8Vj5RbZyr/rn2oN1NT3JxSGfcO9APUn9Mz5SFH5xac/IETGAJNqjuilz7bUcuDcBD7Q06crpVJvB
4wIYTppF0gBe6LTnllK5L5X3DgUarZyFXqd0AEe/cpaLHlrnua57SjvWF9NVLxNuFtwQDtKKaLcV
5lmqDOqwCjP19d9BkOOie+orr+81ECtwVt6NXH7qyZYX8LSVbjVQFrsl6wIRdhoDDsBkPQG1XmDW
yRzftKayf+8Y0k+Rfkvipg9m3W+jwUcaJiNoJ7ZCoc0C3jq7yrEaYSin2LLsKI1m+kzmIY1Z6WCh
i/mvzmWLqI+mxrC3ksBIG1iSZEFH+J3RUYSqtgJOXnI622gfEKSsnWtJosUhSJtI3q+WxARE9DP+
doifaj+EHR9AaExVTGcedGmGLg5BNrO0F10eHrpkyBxRTBuocNFhLe3yIlWJJWcP2vgirjaX2jwT
3HN8m6DyNKN5IyyqUChzcpr80cy6m6mfn4mWtjHqh1pNq7QFLsyHSt4mHxzXfGmL/Ay2WnyXdK5t
eHFBxY/wpHLqZeF82cJLprmUIDrUFQyd31pQ3KNefrarR9f8ThXpa14ku6D3jt8tq7JQxyGfzWfj
0DveRmcGaaUJkn6I+2/jyAe38MPGnG1oT59KPlCG8cqS/pJtUyhjb6Crw1VGOVrJg4ryIVfWen6+
bgdMrNQiINjh7LgP2YIIlxZt2YffUS4pSz5SPHtDcCRrmXD6ssR80hT3sESf/9GIyD/PdfwyLfI/
myL5Xzgi4oFL+v2IyP/ZM6qS/2h+TD9Picjv/WtKRP8L0w5nm2uAMfRMpmD/e0pE/wuWG5daA7OT
nmo78qN/TYmY3l+OYaieozo2vpsRk/+eEuFHBtMjpACaprkaP/5PpkT+1jZ1IGWReEYlpAFgZ33o
TvSouXpgPUcogANAdvHK0V+BGTOXfT9zOHINvm37JRlOnXEfuDHO9l63vvW9vq4AKRjRAwdsZU73
cw75bwyXE/P3KiSmr6Kh8tPq3r+nnj/PWnzEAn64VPtDjQN9nxagEiSFdn9pZEL30ltMyRkm9dyT
VkR/+Drd+scvFB0bEkHLg9nl15QrnfyshCIAYjvWpR3qg+koy99TStazfkLdOKP0eojqhBmy17pE
PkRbJf3JC09N+qktHqbqFT00QCyrGV0WLjoDRaTANgjUF9aST8NA+KKf/IiaJB+S6y96W69ZewUi
4XF8meAGnsJPTnTKhteEdyCLNNSvdvBQASKjSbYB+bzi6wZ0iWYUHuVTuvIFJi6MaZXSH6qBLiVQ
j6Ek8zpmD7EUkgWpvQkfq3ZXR4xsvvYjs8L6q969uFawtfVXQIDDKFhR+Wz4UVZVDgOXP+xa/5Wr
S5hd8O+5kDpr1qETQ2C3V5Qb1iA1XrLuZCSnGedmoJjUh1Cp9a8aBkvlc1KzxOBpUBUcS0D/afFi
uy969EAlARWUGFDqqwK5OK/R7BtOjnrrv1ntS2FD3Hrihyms3e4AsWD5EnbjprWP/gScLHpFSGrF
i44Npj7aqtkpJUliXzJuTpr0EoyElAES9WhbOBhem20dnNrqVJNdSPsb9gYFKXsg4IOGVyYYdL9p
bbyXd2bUiJkfXOWwiB3j6XUoT3I2ZB17kEcoXkRbh5jVq1/q9JP8hum/+OFBYWUMMP2rVtdOZrIF
9n4ErQGeyX6ZENNQNn15giancCDJJx7jbvISl5wduF9ZMYPrKFGbGSD51Px4D5fdegTVQaq4cvg/
nLAuTevSPdbtqxU+yAmU6wdulHtHoFCkwvcql8kXklG0I6pbFvTg8QNfb9kqH8xyGa+1eS/Hv+Qt
xQPPvu5e5atDu4Qu9SVi98t18S402dZKxTPzYaI5cfXcAzuTjdOWSIS9YiSEVxXGnAE0JC8n6BkN
DxXQQ6wFHw5ejuFr1oWzwFPjFWY3Vw2jusbKtPU/VE3+VssVk+FqBoVtzQEVomGXf65hGUrkpmg+
4entbBMR8U3g70++flGiboXQGzJenC+sXXxqaaJrZKk9WjrEiyDcV3rtHwxwjjyJ2GBXAC11LwnV
cghhf2/aPtba5DoBr9jgb3VapsaH6wyJ0fu2x7T1gOyK5sJ/I2ShmLbWWWPuzND6wzdS1OTef67v
Ld/pwh4CJYPLBNsHc9q2VTQM7KaVizSwS8Mst1fqlBF57P2SQl+cHTwwJVprMZ4AtzAyKRbqJYrL
0NRZc8jOp2UlGt+CRgNtDkauDI2iaUtwBl0nGsnTWX6Lf0XNMQ0ODmwPy7uhzPGCnJGUszKkmxbt
rQE1llkYc2BRl8+uGgAfsMk6nbXMOhD9ABq1wKBfIqOlZpXTrXyc7XaVMr5QaPQVL4PPx8+XcTM6
yhqei03un9v2ojWAextSrUvqk7akclmKyn3CcceMFVvDBMinrjM9YyYHpunAWgkZdOLCvRV8lVuS
9QiMcxtwgWS2QfzI9zjauU6/WlDj9S7KJVy0ZZ2EKzg2+VDopCB/RDHr0pfamq02F+GVj2aAxgxJ
PJ55wrK69bw8b5Yy5rZcFkjt0I0dTkOLWGl/4QcgvTZqd5EX5LJYf43bzqqT5Zz5ca1w4/pGU8/k
0jw7Ho4Mh7gQP4AVl+tR4UKTyyYU2fl1cNXXPMnwu6ttO7hXqOZvyokb47q0xLmaeYzR2K7K6cyn
QeQld5abZ56i3exlNRgiLQP41lB4S6yVLAqXx6JW3Avv8uybuKhW3Zit309cQSJusYFThCyh46L7
xuxKwipAB0DFdLmrEMRwB0mvrCiugBn5Nfcm6w4vwboG9Kzv0T9dybVzMcsGVflIxjcSlBXl3xnY
r0bhxHBB8rr8e6Qi36YdhJOXcqRXCQRB+UoSt7LnV7+8rsN9/n1QGZcIvspTq6n/s/ZVCE00EQ+C
nbJ+cic8b/ke2YIDjQF4WK3l3TObhUGurexTWagGOcUwhpZsOPGEawwhf2MReWqQzhD+8xDztQbE
V36g1XvKObI2Er4k+BSV0wbv+XrgPtklPITRvthwp8z2mYMlmyMDBd1ySYlmoIvNBU+cO3Hmh/rW
j2lknqBRL8u9UbAmPe8xvVVwM7JH5IMXE8dD/WQ2F7ngvpGH061CNV+zoRyX3UcSaYKA00xaihbQ
TCxge5Yr5GJbVpi0bM2bdK6VV+SyA++cQ8IQ8mRz5oflcSAPqnKbdNPFeMlOSznD8iljV20LpogV
JBi1MJaTlTdsq2Zv9elGDK+8q8ygMmEvQo4OrINlg7BcTpTsnBohYC4Wsk8xRzWKtNy1Mgj3iQXN
H7sfb2qQDg0ZdLH1RXEvAborNUZF7ipHtK9Aio2zrmIpeC6KCa+be8eVJP60AkxhdGe5APlMKDUP
8nlmdPEpDCDMQISBN3T9Q0f8GULZxUzemskmONO4fw5fb9GbiS4sDidDbiKVgzLsxd0kmr+cArmX
jq0qP85StjCPkt/R6rUNBm+gFCSfJEZJNjVa9myecwEOjuR1sVd+8C1tdwk4G1lMuVouXwxZrd64
+ptKaik/EL/GNjJUU8zOnD1yVSGEcZ1IZNcncXdiodhcDbUOpOrkAbCPZCkV/eLRccAHdbyFGuZG
zk43n0eMhtvXwMMIvvBSuaOSCiPBw+r6Hph9JwP4rO7k0WCJdExwUD7Krcrz4lR4+AX5BvG0YGTZ
QvLMGQVfi0HluhpyZAe6TXVnJ7TcWfjkNDgJk7HIGeGmNXyIVe3ZBdxcaZoARpq9632NlXtkMrYU
RTdyUfKL3bAH/rwsdBwZG/IhWktPlgKyCKFk7DA3ImstDswM7NVM70mFclJucsYhVtCNsbSpq29k
tcVfyB4T/yHoAX4kVnG2703I4RR2qTPv7IDK9nwDyL+qWIJC3ck+lr0rS8QjkLWY+CIxgh5mXVYe
/hv26FlsJKp/1MbydZWlm+X8QK/DyuzFffKFy+NgocQh4CVq890Oi+t6dxqi2ilO2QIAJn5msa+8
Jq5yhMdFvLp4o7C+cO7EX2P6+FUl1cF0s+iauE6/RA+OM8FRxvhNzUlsIDiEtXw0P0CjmT/Zlw4H
Qg6FvF6y6fjYiVMeGFxiYGwGO92oxKbUiNYvbB+LLypOspfwXvLNEiZQA1nLNhcXLTcidi3pmKXB
jokP58vk6fDAdJZbDMfvY7B/SvdcmzhRd+mxAT39kO6NDH0NnhmMq9xvV6aFAcYlSCDCPap4R5lq
5DzLckqYJnsKZyt/Zf2444xMeAoeZxNRSZaI87ycbXTgcc6cr3d36tGVaXhe8utGP1/k4IrtqIKv
nnXM4DLgmLpDubW4Wcya7EIx91VWQyrNprc5NXjaFJtRYxeH/GIRyI5nWRV5seJ4sYuClq3KIoF+
3/x+oYxfeV0seuSOa8Pr41kOlDYQVP0aVeshNXY1cJBxAFUn94+DY++I00Wyet/XX5gbw29Z8wnj
ix8ULyp2yMZly/6Xv6tEe4ttYoGxth6tySymmIsLkQMpRk9CDNbVgfWTTfP7m9Dsf8juuQvXsR0b
LC4d7g930Y9G19umcPVf5GlzqZH2BSJgx1niNp46I0uyogQccpeKmBznIkAjCVsI7cTr8zYilfK7
4py7gACFNxIZir9zaoIQ7LcENOQOfA1MjyC0LnJCrAayJIzLHNBWC3dG36AyfpG3M2Ijz3nIeM6s
jfxfLKbEf3wRJdWNg9SHeCYiCPG08hPxkOwvMakDVyFxBqaREfbFJYqfWWwwxjNNGI/ajuo3+YQc
LwiLzVYiAwkCuwblcR/7Zp8lFl3umrdJMEk0w67jb4Q3JAj1VjahuBvxjeJDl5V6P5wSpugUxxUF
E/ke4Bj2re5iI94dpmxccZJtlm0kohA/Ig5A/AYlKWAO32sNGVrrgiGStAEnEbHmEq/L5JKcwUWV
FmVaz9nGRca4LYsP9J+kQj4Z+yJexWduGQuPpRGz7ZjL9TCOsSngp0B5kHNioGVOEI79hTxaLpdg
p4hNGsMnseL8ehOjqAduqj7JPdKnkxeV6FE8sTxLVBUOEgaI5+TrMZzy+MVW8iu/37b/tGlV3ZM9
C+ma4X0AZSRDipAajCticrBF/CceTjwG3yqR7++/7p8SaFc1bMt0GdJUyaR/PSQmUrSIur5/n+yz
gPoLO56tJo+AtEZiyBbUtwGVZtVcQ9Fd1Nhult4t7gikCGkk1WOVeZIT7v+Ntfv9Rf7TmjiqDRcP
pRuBQP16jSHdCjPxjUHOqcTpbbCT4EciCB4/67J83X9UDP//q3T/T0rm/xur4Sz8/7savq9/vEZf
f6mC8/73Krju/WXjMyik6sy/QeFLW/2dKkmjms3GMlSqrxoYeeE6/b81cO0vCJKYsdBMXXUx0EC2
/sWUZJh/US4BowO7g2UAx7P/oxr4r/7MgdOai3JsXYgHKRTZHzyBafSgZAMqh0E1rdLInjezZdRn
cwBCjer7Km/HZBv6zDpoU0ZJsDcJ96f8qbZGDrzP7qdLj9CDEd5V0Fpsasji12k+loew1Ddq+cmZ
J+cP9AVL6erf5Zv3i2YxKRlhxWUhft31eao2tTaJCJdhML2bDXdGPhMlMSVkBj+aWjHAolkIs7gD
hXtvWBWMCB5QfD789JT/oSovT+inOtL7hbiuCy6emUmipg/Hz4BsycstyJ3iZI42STCNELWojPG0
KppKsPc4lf3mDYysKB4SZVBzM9njzW+/vwwxfB+Xw1N1MYumaTsfgzc/9IcGSGuwTksmEeuq3KLl
g+T4zKBSFph/KCxqzq94QYJEnTId/wM2yM5RrQ/L3/sGKQbEG6Jv3t2W7TZENeur0td3tcJ4laYn
5jqfA/sJDjo0wIPpG5pE/mlu2uxI8bVIbfU6Gwb4mTddWMRHETIYTA3irJTYD+yAi0rZpB6SoZxW
Vdx8L2SCEoDilQZ7+sHOZtLIeQIgIpw7VXpVJ217HEvvRe1G5TqvquCQQLpLRBZHj2pFPqxn9jEq
td2kNLdB6u+Gvup2HXOuO61xnVOe3NRFnx2LGuLVxyybpyfa3luordxt44b+yUq9l7YbzE1KD9aC
0sDIUrgvo4ER7iiLNqFtN5tagwUP4Yq3rirGa705x+y9+2po90OoBzd+HGt7PR/204j0tBohXNg4
4WMbKznXNQPrCf3kGgGxNcE4QwK6dQOe+spP9fZqsMaDonTpenCy4ZCmBprzNVUpH3mOzITMN6kS
b5+qxm07jMPO0qKbQU3UrQljwxgeG0iMxpwBeM3KQdTrqkN/NXhK+uIpNfeDa4Z7uMcvc61n+8Sx
Pvn6uPHSJr2U/UhSPtjBBk+Wk5uA8/UCJNDzAFEyZFqgbemq5ErVK+gWnenYGl5+7QTBvHGaOEfY
kDFRFybjtjCba+QLD6M7TcdKQTjWcNrn0Vb8o1f7t36hhEhctep1bRGXGr2V3aLW1ZFau/p180kr
p+6l7JibCPVpZ5Te9IjMWUjrrochkdFBGCHrp4L87XbsS/1YKPoRLc8YbkVt2CcNzNVa50c7A6rT
A6CPcG/GRDg6QvK7Pi/dvRIEnzO9n/h+6833sv7ahdJ45bhFfxg6JLR9lz610EguAvTmoHw2tY5e
hltdwwxbrjUl84BRABtWpsL7UzDya5X8/czh3jUYfVzdMj9W84vcgZ+5BGNvoullpvFVp7c9bLz+
eur7PdRs5tFwgYzVziUqYdUB0+/f9qn+MGjBupuz4QkWzqsY0a57/6kEkwy4mWlz/ihqtT/WUZpt
qye1aTqsJqIiijerh2Aub9BZj46du/u9ydLERvxss1BTUFX6vrZto7GifazAq+pkhgMqN+se2mbS
fDSylTPBPUWvyuzWbdM7Gx2OCmWAYNjtqX/M9Nk8398WZXL9+4sx/34xupAhg322INxgrX71J2mD
IIVGvXSlWunEMKQJC0TrZldTF5R3U2aoa0a4zBOsB+YpNN2JWTxV27aQjsrI3S5R1+WAnreWlddu
Xoc3TLyF29rgXA/uiZwBLI6B7kAAfuUeCNiaQXDKCACCi74AzBqrBpU6kxmEbrrpKwBc9VApp5Zq
56qOYuO5SWDiVzT1zTEgbeiMwf+kBxmaoHlo79PS9z/lZfMlm4v63nRZwt8vD5xAf3tYPC4H6kZw
f/B+fXxY7GcG3sMQNwfycher+hV01s1JaZmbDDSnWrU+On1OWajPTBC8RqOb/PBii0JjMeAXyMaz
1nLu/KqarmbihjTro31Z5emdaWf+RotdcHiT80kBOX1bIxBxhlWQGU5/fgxmFSVesCBlmzscr5E5
Cp9vdGHx2KeaNj26/n03bdvpR2lY9p0Cgc9DDSHIrQHt6/KvxG+/Wl42obJsa6sptLE/sqp25COy
GRh3eRj3J6vT4I1i5GSrBj3UBcCAs00V2o8pjaJNE0/wZNPgz93a/WqE5UNuGvOPoAY4MMAsqDvR
wzhkdzURy0Edh3xf6s6E3NIQXcUqc0BV7ZqHyu5KjtpkMnTZVRt1sOy1NirlTaZq/OE20RbTjHpL
b74VVNJVV3G8Fc8E/duk0RkRHmD46UCrRUD8HvzEl6lSr/ymKfAEdu19mRb+fVA68Xr2pivkJeob
u4zqG8Rjj4qPPJBXm9WNjnHcNBoVZNOenUNFrb+Fj7YoYfFCr6PblbI82hh62zkyO0bwdP257cwH
JTftR2+Oq42hdqtKwTpXncUmr7SnRyUm5UnhQTgXSW2TuYLigoyaQb+2o6DboLbRRvUjAkfuoXcR
EymGqX6wXWO6Tf0URXUrAIpZ1jfIgrgPuokNNwLtOYyO0Jg3R8dom6Muf4uGxrn6/RZ3JVD71RwB
NSEKt6FLU23tI0M2DGPNVCkoQsSW9RRW4aGpkJEOAR8eiqBKGFAz78Fdg+0vrRLcbsCT8tCenD39
B0TZ5RYm1n7XxhYA2Lk82iEad1MWEQHbVgmDdZfU14K/m/1+/mS43bnoJvWBMpfykEXNvY5a52dD
tZl9HBr8rT9fR1Gb7pxkoFfb02murcjeTtk4nZc/siTZQaTd3DlptR6bsj1abu8iu5CXhz5zIYNq
pAE0fzem0WIyJ83PfYhWUZ6RITbTl6YD/Ji2fbgfiUF2Q1BMl6ZgRDGJypcpRjFoKGUeQXevqlEZ
jlqtD0cvdl+cGOdip15zlbtadpMg3bIzIYJ84LhY62JKUSaZBmsL7196FQS+KXQ8HZA2nTJCZrz4
Rm5cUVajhiKvW0gKRI1mPweZXV6Hbd/9KVr9GBzrbBdImFFIgSgbLq0PIXrSdxntcY3Z7MbYDcwM
f7I7+8YfgRCkEIZu/XDIz1mAZGrjBPp9PanJuhh88woMj1nX1t7M83StT1FAjUTXH3+/8cj/fk3h
8eyGSVVDZd5Qtf/BuBrgnkPfwbgOiPW1vemecgTsr/OEFgJhEjEbdAfrwcj8fayDp2nM4FOLICTm
d36uHFhV8sK4Xv6ow9G4zvGUm0qd7qDD8Y/jVIHbcKEk8OFXbAr6fbkfPjs6Fjjyiuw0p0F2Y6Nl
7BJJi2R7t/PKKnnWE3vcZ5lDhHU3dVl5jHQLsr5Ar16m/+LpzHbj1rlu+0QC1FO6dfWq1r3jGyGJ
s9VQHSVR3dP/o+o7OMCG4Ep2nLhKIhfXmnNMQUpoUtf43pyWsLxQ7pow87ZuteQru62cd5UfEtj9
x9iuU7QPI5ubXbbrPO3cw+PV49J6Sbn1yPtl/u4iCk7AdeZNYSIqp0QHMx+v61CKLd021D1qQl3u
+eVJx6Jfa7ssXyoxrRN70hGwBoB5Faua9qtPQyrE1MR9JWPTRNoSxPqZ3bidvMF5timeV4Aows9q
Cv5mIpt+Mh8eSmE4n6njTcdGWs2qsCfn0196MuL7jhrL7p5bzzQ24ajm1TiaxXsl/hiDtxdVt+lF
s7womMEbGYbxwdexf/QN4vQyVf94FkGqZJGSu53FxNmkd15ZzB/QXWntrIwy2i8btSHDGleBslb5
HEzI0PFPz427y6AwHxESWcfHV2b9Saxme0QASY57oNwdsjuDd0MHe+zwYAWdjgD3lpRz8AlkztxD
fGNfn2sOTwkpoiwA+aFMugH/bzesmfUQUJVm2VmNKXNV0VvsJOV/gAFWVjMBMQhjOzJg2awmkENQ
Op1lOxaLvRcyV+euQeSdjkKci9JKjyD4j64ypyubJ2r4Kf/d3XuL3PbDp2zcvzDsnmsD+VJY1gzg
2/ZA0qK/GvPAOvZtYR8fXzVugc+hNGE1X8J4Sq58BOPGSAI+hr77TPPJO80ULIwOlf2CumQ71VN4
nevs2s19dcyLkPBpeRdot86E9n3qz05Zjzujav8tgeiBwGjyK6qmgNkcLEAvkr+41kiCdH6yRH0n
R6dPht2sp/ZpDCf3ghfH3pE7gLC9AfzLbmwG040qh9Pdyk2cTULH5pX6v7pSRaydan4mYLX+I2Ki
DMxuaW9NbqbwTLtl/fgNm4GZqLdT6jvPVkvogdHDoUuzhryuMmGafSDeN1xPddVejToJtwXsdPqr
zFpjK8uioiIUpGuXeau8QuyTFouoMgiotmIoO7NanI1Fs3RDPri5G8u63BrGGPMGFJDh57aydkXi
5duhrQiP86DfuO2cXA0Odz2i4n8kb6+UOcZv8WAS+2wXycrXRrvx60bzCATjtXcutJOsy+NFMdgu
4pCsWaXwYy9DJr3DmOanR6joSJF8kRMmbbsNxapzXdJG7JIY2KGZj6Yh5kj3Pt7c2t+DdaafHk8D
AcApHBOikw+Gje9wNIN636TdQOmcFJeJWOl1HHNnujncp9Lun6vEoRGN754lWxMxq8SqpdHAOb3C
R1Mznxt9q/hv3nPCCTYT1j+yyeYvRPfizKkIZUOy87Ky2zWyVb+2/LjyJCv7fSAW94gM4P9dipFu
EqoK8k3N4prR/Hlx8qrHH1B90C0uf+Nqx2pU6JguNW6xNnfUsQt45ELCiblL6lfXamo6B08stKrx
5o2KkWV5RR+CARHfZubZFM7zvO3JNT1kwrsu0mIYmgz4xWEwrmxHLmffJulE+BSWCykDxyZll0dX
b5hCR5NQx1Q52Z1H+t/jM2g8uhP4d+Z105bJs47LveTYMongy2wgJiatSsBm2v8FtZyPXZKsgcN9
4E0Joul+6QuEe7LQ6BjHJNxn1ezt1JSCdh6Feylk+TMXvrgEAdZQnlNr0/ApHNyG6TMfECO9uVtV
TjV9jKSar4VVqsPYNx3Geg4+c0AyNBX9lDfOJ9L/16LTrAuu8+nkfMxoc4yDxHeXDGQ52KP5USlx
8QOy8zpPZFTc063vDO+N/IRL0szxGtqYek/DJQqDtN7UnWlvF9HWF+t+8eQEhLf5NOPB/oyX9syx
Z2MY1nIEG9kAQfSXrRzcv0xeq99ku1wFO/J1vJ/73dyp1wYKIKsPh1NW5GpjaCBRfZWPmN/SJ6h8
8pm9QD05FjwOO552IiyNNfctMKnRhOZq9QcYRfSSOvIgaqt9dRPrnBsyfvYd/BgzXbOtsJrmyLbR
HKei87ZL2Jc7QJiH2cN0OfvpGUd8CllhWU4l6M7VwDF+1zYF9Mv0VLj1AgKK5mdcKHKxR/lpG6pl
EZ6K/JTMc3bop/7Lz5a/TjY4XxlsFQsQ49ZrUcFUCiVlTFgxZVETr3Peu9Xc5ag9Wtyqjp0k+9Kr
rXM/a3/raL9B/ZoTd6PsdRJii7cqUZwzGURUXeNBVIIFqoG8HgbZb4LDiNQM/OqlynuSwnNxsU0C
5YdpRgtDiPe29xTbUvPRZF7znRnqeWr7fl/B+otET5zxUE8bpzP0MZxGeE596O9qmLPPhW8cio4w
mKZN1cpggl31Sr3O923a94xjPn2miQh+S6d/tzPVcD7s6GrxvBSe6I6zbruzg02ZbuW87TLioMK2
NU/0GTG1dOhwMcjQ3WpRy84Tcm+3jDeegj1KyMdWqaKK+tLC7/AAEaSpvvW1CCMosRafhL3Trdt+
OM3vLMid127Q+daoQ//ZzEL15Au90b1B94h0RibGS3BJvbDHy9YYf9qhWQEPZqkcl5F+QkXTpsrT
dz+2br0YkpVTjDmAhSznHWkm8mgWg+aick9B3L9l2cySwhkEEJhXz2urk8t6KrMI8T0NCRdnvGBo
N/ndGJlgJI5+N2+17NSJQVdyG1rXuHbuM/eg/UWzplkXMHb9ODTgF83G1W1eoOxFDfksO99ensSg
q02jy7W9IH+qKyAhHA4PVp8Na3uOfeKDybkKp+SncJYUvN9U7lvNictc5vxa5wikXNaBc2ol06sI
YJwHPmeGGukTJ5f8iC85XrVZXWzpkBAnHPTBxZ35hEw7yPePOPQSQRteFrxVJDcT4ZivTAviSW/1
BludyKJhqadrb2BAy90uZA5dzJwEOKd6aVlcaDNMn/4vtYjmM6DlciGefBPEOhotTG4bo3OGXTdB
EmM0+Q+Han0p6pDboX1JQo239f9fRJfFewIsr3mQsr4TCLBvTP0OF6g61S6c+7ocQ+jh1Y+0ppjS
iWx1GajvclhIU0+N4eL0wy9yUcGCukzz+rood2AHndvjEhhBBOEo4Dwm7auavluIJZe0ysNrrtO/
E5S5rRhlTO1o7fvUcyOH+wrclb4YVoXHmMf4WZoiOGSx/mOUbbf3OuO/2JXzLS7lD/ZflM1G1kZ1
3bZ7Xdl6FcIkfArnpnwz21bFGIcGInwYKz+IYqXCUBlkiXs2LOalKTiaS+8ZqMmYF52Ju9QrOwcO
BDm7qmv/JJYqfy5NVHntv8BCrsq/KS7Z7JLkRoe/3pkD2cVsv84xH0yXqVP1nVocww1aX/f+hlrT
hon3yRygrHUlrsJRgmFu+ffYUp/F0pOVa8Gbv7+ZADr9yBPGzYJJfWU/Q1w+5liNvPJvik40z5Z6
Q25myD+3bYEfTt4xbf3z7FBKOa71FUxWv8HeMERy6J1tbifghg0HwbyAm3B3L/S3qc5tGuCklOc/
yzJnJIx3amVql2yGvqwjs1nSX/qIl3S5pAqT0zLVA30o3gbxnz2r8OqGUIdlvUyIW4Pp5IDmsvy5
xrDa+y+IEf29PfzA8vQuKIK2+R3Ul9shIiPHZi8Rqf87Hyh2u1XMkOhXVlv3RK+RWGQQj0+QQdvb
43IfvsRW2Z/crg6PvuecgC53V2Rk9XU4wDeJt5zSXjXBBB/ecpiLe+6zopRRXmJHluFYUXf/qmsK
rBWtmDZIOXY6h0bVIJr/3yVV+THv0/4KITlgCpjrTWv54LmHElPucGvwa0LgbPTBmfzfWSeA7Iwf
S1KRSet7WNDB5mw0MeqbyXXiKMH+QWArf6H2aa1nflz9OO7VyRQ0ZDXMaxs29DNxobAhOkUKxLCE
OA7oNOREyK7VZBWcTapi2ynCaqfOepX3Hsxiur/SGhNC7wbZ9pHOG1aae5Xd4Z5BfFIqBwbiLsMH
hThUVw6D63ap/M9yJsmsn0y5e7wcPQPJixd7l35QATnFyVsiWnaEBEKfVkTCQ7hGFVsUCHCbFQER
7fsjNwxcDIKTpm+3hGrwGNiy6oBTJS+P7KVQ+MV1vk6DDI5ZIcRxTst/AvbdrjMw1wAk6NKYc4qU
6XEIhV7dC/+1sjErTjWB1nQWyKc1qQ/d2o14qm0KGdMBAKoUhhHOq5zfCFzLUDWM9ELWS1N5b5Zt
/DYJEJ191LraLArgw2WysSVbwKOECvr0x0aZvRdl3kG8cautt5Thq6J1NS5N+6HifIKb6F8F+PKP
krnTWU0cCB+/yXAHzhZpapNnfrqzei2Un32WebI3ZB6Q5GcGUSfDEsrWJJ983xsu3oyhQnfp36GT
5mUsEg7JeUnHAvtQSxjglQlaGuEi6Ne5zuYv544aXbLRi/qGxDgoG/OulEXEX9memnwZ3lrwBE9e
Gzq7R9xukS7dPvdJ/4UmPRwzZ042WWnKr76bIROnxNHS7qb5ne5DMYkfhd4PtKY3bzOdv7kj0J9h
qbJtVwUGyR+euA3OENy8usojSE4/yrgnvZLlrK5u3aCZHwTmoCQ+CO6rs6Hw/cbH1M/trQh77zke
suapNnMOaKkkSvt+6XowKCJID2MdxM+Lqo7V/c8w1I/4hL9Spon7ZaIB4A1mPj/paVmNdBWf8nlQ
jOIV1ZNX1NeRduFjiEWbBb5smxMurGNWe4O+BTzh9ZLTt5NNl0FDS4fXJNXDawuyq5D6UDF3+rBb
7SCeTZyVBYwUKgiBxMrw16HXdp9NHuuTMgNcRtZmGFvvXy43gdTZP7rJsGOTwn8lDnveVonkRN8P
bCT9EXeutZ9l+Tw18T8RB8Z1cL3yZb4jhcppa0mAqqFGRuC7/TNLfoNDn/v1ua/GdF1pvvE8mM7T
DADsaN4vgTNyqBlC/+AnE3gNO4ZelVgUBcE3Q4X0OuUFCX1qASoL2nc1aNFGo7FM20BhyDILC4Ry
tnyWfUn93SqA+DjSV5BFi13r9VRlcetfu9RAkdyX6T435ndrad0d/EIjWZcOUOZUe+4x9IYUv1cy
U+WE4TqugmxT3GvsdOhfDTs+O3PVnFBVNadJNhWlYOG+W0rMXwEPHg2OpbpNFQeKWtnzd5bnPx7C
WIdv8RQ6mT61qdGei6w6WRACIwWNL1Jm/Z9ptfXOCdkV23rr6l6de2/Z0OAbgIWk1k7EBHz6Q5pv
mmz+KWlH7eLaHJ+BfnAqKZqDnbf6gjREX3xh6AuNiWXtjW5xnkJo1hXhgW9zWL8Yg/vWEpt080NL
v6ERXdulQYD3yPmwbpvV0jvZiV09P+W9yRmk0tzR0yXrBvNYpuzI1GPfowGa3DNEuckC8xfvgPUa
lk+pDkFx9jzIrjWm17QR6VUnQMQqszyrsNwDpB4/3LE9tjSS/5P3hnwaBJC57Pdp+qHT+UcYk7+z
YDphX7rHNjJBrS/07HmvQo5bNMbGimKMcVa7y4WS2xyvKOF7Rr+WrACRSp35iwj1pwFX8ls6X8iN
qS95WwznxPndjar8G88gOXpzyW6m9Sz7wntFB1Q8JaZ/UIG1c2L4ds59ct2ii8ETxrRlLCtx7ZJQ
XHt7yKOA4/H9hm55/L96rwRrHXcck7zi0voj80Qlf5uE8D2rxCfHNDYlz8N3r2vvfUoksSKWdySB
ZZXyxm5QWzqfKETemmIUtxy9D6Bt3hNBF/iI7GF4osHWb+Q0EvxbFT58DJK3m5kIyTAJ6Egqtrea
XL37Kzgpf7uq69Z3TRM5REvwmfK/PvnG1FJfkrGQyhpPTmcQh2SICcjpQWboFM2lBV4Qd9s0o/vk
trQNpK2zNX0Fa8e76yEetKtjW7UkLGh9VxahTUwNYznE/pifyCvn1rEmnGt3xWFb/vUHw1hhWPfO
bll8pTZTGYCHCG0zhetgbmmowN/SZ7scwCM2cx1let5nhFpSjC79qu5m9PpMdJ9KWTt3nnVyuL97
TVj5tEp4C/s5+G0Yk3wzxqr/jIX73Nc5XdzHg3K/gJ1lK0hGP6KGWcmprv/ZARwr4uvLdzuYim3q
pn9xDFj7yl7q/TQGf0sLhs+Y6uArgCn8FBiGjMSd9BL42cUrKutSWcAqcheDUiwlq//koopRsNRD
toczIezTp4Ovnh130ybfsR7nS4ceh9SkyT2a/IVBPo4XjxHHBo8LcwSdrhI/SKIyzIpz4I5ktJJv
2WWcjYdPYTEGZJjUHx9f5VOVH3W5sVjNuYFAIE/lIHEzG8bz2MTyrOb0YtxJSMA2iX10fWvNAV8R
Bl1hUrDjbVlZzkdftm+BmZkv/pT5Z4bQMZKfrNz4tFp3pU0Fa5t8+hakizeHsQuj1eVmenAeBO4k
WYHmqZGgvfIBgl13zY8hpjbEuJkgXf2pWulSYafOZSnIQpdhjAgFvLIzMZDpk0LfN9gOYyZuy3ow
VzD5fijpjDcPFdI2CboqqnO4Lp6o6FjYTrm1OStyR0Bz8CZ9lXZgvFkA+KCEtOZIsV+Wwbb1HW6x
0es+zeWrDzkg41A8O1Mf4+dM+lsG2a8S0ngOk+SPXaZp5KdzfAXB+1G6I9V+Tj/sqYEJBd8X7kVl
JZQJqQGLW8Q7cuzStzBnspvw46ThMB7mRfNL4/Bp2PpjyHLzlNKegVItN+RqtKuGFfirFVVIlGBm
vhUFouFQw7p4vLSy0l+3bSnvmefPqZ2ZZ8/Q9rZN0nnH8rkC/isujwuwj72fOf6GDwb70dyVLhL8
LN0U3A37YHHJ2VHtd0HHbOfWRfKexHR+tFOzjSs8J7XXcVK595zDTjzpYOAoDoH1NpYdRB/uq3Vr
gtskf73exkG473JvfhntdI9qxt30Syl/LcPADG62oOi4MpLZMO7SvMhWhXKDW2KaMI0mGlK5GyYQ
MgW+jxJE91KXL6MIceUaZrgH7H7uGexskqFRx54aJSYMxi7y+tQBKXkaJY0XBrDzraMn+mRb85tM
pP1KdbPxKEWX0UXRTAr6Tkim+o9kblUE/alj4XfG5eCL3LiUmZbQp2yiE0R/kuNMs2j8frwI1fi5
TMN+GRzr+LgYLlrtRpkqYjR1rgHj/3JTF7R3ddN4pxuj1s/WRBN0mjdNHgTvcZneMVapw+3WgvcA
pzrs8xCnClsGE1yD8OBi7rJ9TA1TV375AW3RWdkNQUAjNcJ5JHC4ik1oMk72k6TLdZ7wGzgpuvbc
+6+mH3HipOSuQqBRH05wzxbgtjEmnR0m/x5hVmTtjihN/wW5k8XoyJ4iH+LHqtdqOShXxE9qar1X
zkL+uhvmcRvW72FQFy/mYravS+sFlF+L2souUK+mdE2kMLVg7FZtq3EcTk5cdNfMHrtrcr8QHbZN
koC8l7sUoYMZvhsn/OfeXaIQ1DRVffEiob9f52SomV/z/5P/HD5pgCow0Jtk3/exF01zuxxTpwpp
pISA6XnjKWSQLIi2ZyhZdxE5bAwOBBtPHtSfUGfDTeZwoxAPZ6GKdsmVA3izrxqFPgL3APUEZXAb
xT4nrq4sioujvoccjoCvxbdyfZLJ7gVD6weUrNqWkTfKcF029BBVkPjR4+L1Er+Kitv1408MMTdj
3a/GCfPUxNYvyzo5dUkZrtl4vmAaQjWfCo54uAMjndyrbflJT7G4iALBD0dFjzSUtL5A57fPhvhf
G7sIrT3xGc4ZPqrxbJum4m7I/UPJrI38XSDMnP+bFWVG85xJ58BYaPljVJJzkHD9a+V42SlZ8JUo
BvVPHNInWnOu+YKcDjw7Z6Kt0P/o2s9RPoJbWclm3nlVddC6XaPaygl7EfkxNeab01nLRmvT3xtl
oH9p8xx3Y0aF4yTrrA2LPRRRYp6Q8EDLdZaTKs2zk2bJroyRDHexpW9pUO4fE+hhAstsCTrmSrw6
5WDu2pK0l4Vz8clILJYxG4GoW9esgD3kNwkt+bvNXAIs7bfSsMRvjANHQtS5rxu9pjpTvyCDnvqK
p7Llxoh6uy+LPUVtDx9CLJEv5nBjjqASumBM6PO31LnGdPJpQG5rTh5RMzQdswUlV5PV9DtdLQvo
nLa79pJz3iN9ptNEl2RjtjXMPt4P0nsXj0FyqGgnzyqIeI/+ERy4dyZC0ROz2WvP+3LzbtzbNRJW
ngSWTXNuIE1WA5t4XV+Aa57NvNZYXsTrY+sIOHuv0sRbW5ylIge7KT0kQOpGXIX7fIIuWdKCvcyu
9WYlvT48XsWt/Zmz1J+S0aUTpxL59b+vYDpZU2vfwuCOOO3B2i+JiPFdqd2QhuCEnSb90SQ5WUE/
RUxlqjUTm+rGmq1Xw8zc2+mgbN9nVDCuRpL6kKrxWeksHg5gn06aufkHyPr0FEoH+p5g9KhKh2m+
QF5IoIO/D3OeCSm7TYd/dDPSwacV1fxp9Qw3Lgbzpazo0d50BElOae8y8a69jzh0PvD+evvORgOk
eF/hyYkx9C/DVJvXivr42kjhHwsvi0TOk6j7yjwWRUY4izSLj8KDx0AgffzLHjOUktlMNbzgnuT8
s5v4MaHwLsu1cjVAxsF6qUbXvhWqjd/zhnwz6W2aJkWI4eTZhZIeU+I4FdhAeVknCJt6M3B31rxY
ryxP/00VIr3QSpe1Dtw76zEffsV8WnNcLH/U4i8rKq/q4nTKBZuBz2+xLeOgIcjvcw2hLWZ3WGfK
Ti9d0l9bPdDMxH29Fn4Pv3qeyIiFqCZrO9m0kx2vxyR2To+Lh03tBBa3xf6tfstJx/upcTi4cmLa
DZOVf3pJhzg4oxH4eKkmuQ8r2kLG8NpnsgQqYn2OoTkSmkyOYXAvxzPIgt9jU1FotfIw5AFQrXj6
xfA9jkrya86Ejx79pZufe+nOzy6NWNDXKysMuwtAvyYqClHuCiRLaxZJ4iTFIk/h/ZKVpbmJW6NH
67HE5745+zlj3jHRBz8UvHpcmpbKt815YHuhbiHtGVISwDmnw3iJC7FxLTHugtnRW3v2CGVWlv0C
5M5ZQZQeaeGFw9NSmdY3EVvvagn11bLjv+R4QWRH77G2ahKfCt28uVKcYrNX18cr3VSIKYwcbqMb
zBGY0CfR25qRuEvyVIbObesusx89LkXSf5ENl0bDmCF4s+dll4gUPavXdWhwSqJqNYFYd5B99gLD
K3+J++U4Os1RjOV7Xw30a+mhX4eMyZtRVPEWvFIajSZHhNo0x5bTDra4Zn6twiV4JfTFeHI5cx+Q
MQSvTPZgpveT5r5q9nkaOCdrsYdXZ0Fd4Fb+v6UfrP2QGQbT5YKVS1o1I+G++DAKGDLhqPQfpkyH
GrfTXE3A2u41mJyr9Pz46nEh/SM5c1J5H/BEbCtv2JokYPH98KZJ8wUSND2PKql3fZ4m/7SUr46m
xAgsHKXkYDO9y5sBMgr0W1jzPOW8evx6EQsTb9oQrDL0TS8pZ8y90cLCHrzqnNg5I3yjMl+mmegr
Q3vNWyGykYRNF8ZBZYe0FcX4EvOugF6wTkk6ji8Dj5+/yHOlKpjN9sAOMzDHGpp/AredSRDxmqIu
ONGfQ6RnJu6z9Jd4vxBdvlt6ht96JGDgbl51FHb1pkyudYa0r+uWAc17cBr5CM+272c06IBHz8ts
nEgq7raNX+hVEjcN0VAMLbYMxX5iNQ+EJwbpvrAKdaSlz0ylJ3Fs8PJpq0VPAFez6JN7vwCMNzfO
hHwybt1tOdTZwa8DHI8GvS0LEyFIf6duWRlcXLtu4W2DLlaXworf0CE0V2dkpXPJCjuP6fTVElwb
Pe4s5vOHMuUfPKc8ZhXpaUhk7l9yXAOXaoqw2uadw+3dZF8+N+t+LmV8LoVh7whcBFhzvz9pluud
96qOtZvRAbFoJq0cGPL7x+slZCI+ukzaR9Ng3XOb+UP27hsUby9KhpmR1tzLs2fTXu0GxNCK6qCs
/F3aBLgVO4I5MYCshPXkk9w5euFeMfyXOtmQSjE/Nd7wErIjIgZeGf2OIQQtBHmQVfoip/KaYLgI
EiazQDBwRT6VKNXUbO1AMmzkIi4SN0M9i81A7PNEI+HEWP42mcafEnVFXpoc7QbvZHVfkoHMPJPq
O/UHJBxD6ET+EBA1a8LUywDv1vOmFMMX2pyo7TcDVH9rQIx1Z8OQvNF4h8I1VsFwDAJoAV9Zx2Ef
EXdgWbiZo0aHl37R+9Eq+Nz7f/yI68x1L0F8TJZDCrHY+nZ6+8YIkAUn3Vj0L+cqOYb1L7eSGJzo
mQAWisknFmNUZmOkc0ln4k98Xtq9bJatBQZRk5pEKXguaAq38YeHmpZJ5Mw7kVoblbzWO3GnynL8
UMCakFZx8h4xvwabYRGvnfrTgbDEoEFbAIRvqHfd8Ndr50gcMqvcBRbLb5ls8wUNHzg+M0zXhh3e
gh/C0VZyoUv2vmTvpvUL98K+KyIrPMQmgdqlsUMmt8rGZ87sQi9R4P6tfpezi7z/rMsKDAwAiDkK
+m/p9KfQB1rIx882vWnz7q/Znky0AP7LbOu1cPt1pvt1CGXBntepwVkVkarDuLr3mnNi3MEcy64f
DSpW7LRUDZOvIwE3NpT5akIjtpjzKu2ZbBe0gAG+PpkNKYxK7BdLbdk4VhnLfy/l0YNkIAmhbtot
gM9VH3/Gls0kCPVmxyH+mOase/zoDkipJc0ORbjsUD2u2pJYD4e2ZizzTe7Rmm3eMoLF6pLAH5nH
Bya5gdWdF/rM4BSw0OZ1vspTOp8+WrupOKBgMkJ85Wl5cnBMOIOdwDtgVEM2rAIqrIJ4HRq053J/
5XNOuVu2T6Cl/iVxSQYT5qRpW/GUGs7e1xSE3hC821N9mBt5Kw17E+QZPj+esJEtX/6TPCxIoS50
3rZ2ZnMsM55azx5XzkHPf+YM6WKYXJeK7EfV/R7NfCez5H02mbQk52TpdwUOFXzB8Hr3ZZETkMW5
kjC3g9QozrNkm/CO1nP+y2dPm5Z/qMTeSLg6Ftp5aaGboe/5XQ1sLPX0RpyKfeHT2Cz2nxSrK2ol
IgVI5h31Ba3OOpvcW9AXJdpYufGmrc8zq6VxYX8gSZ2NvTLqQ9Mam3pGpIosYHTyNVS3LVIWkOpe
8RwMcZQK3FnEGnMCp6WLSWhOo6a21mGcbfKAA1rfreaY1ES/OWRjTQoGrf1YPkkadDI5qzQlGyFZ
+6lETJpH3ZSvhgFHYliHEerCcmLFQiQe4Y7YmQwg6HguHwmzdMYrx7JKF+Bu6p7hCBgjdL6rxuDz
mM5ZlsCRXaIuDffCpDXtLc8uanLhg8/VLJFVmOyYZO6bMiUZGdfxuGeqF+Ez2VpthQBr/mBojDmw
JyGrIcvHiPjP8ElVexvCcVcp+2atqQ5gcNypTzE4Fwi6HkETXYzsyrtNpUBCB6ah0qzU3hmNYfuE
0PGVfkViFJs2o7a3JvpNfbdNPBEVTvnWLEg+UmSjPFrohZ8KA5eoyglH5LtSj31mMB40HDwfk/9s
G2D5uLkKlxEMDc4O/yRBo69xYX0NSbLLGGWZJCKay3B0ZvFTmMY6mH5N3u+6rf6MC3E2JY+lvbC2
DP5/STxvByCi2jCOPIJXRpyrrPlHswhVmrULVYNt73NeDBfI37DVbf1XOt8S5oI9uIyDmmuWBQaF
VnhEgbp17QROi4mT22dlIvFjJdNuO+SKQGAdM+yiXwewN+W2zaqtFdL6HsK1sNtNU7V/Qpq0+2Fp
TyPha0JXsN1turwMXzo0OGo27vyWTZpWZ6dGnUPApojbfeVVm7Gz145d/hlZgdB+77okXQ1EIbGt
bFO6OKzF0lJfEBV3PCprtyFyQrT7kDG10Sy3pFYnK6/e22q4lUjtePzhwno3JzXXrV1vDSjVSzXR
04IsL8x/hSt2Mn9NBmrnOKVdY/8fT+e1HDeSbdEvQgQSHq/lLYvevSBISoQ3CZcJfP0sqOPeh9GI
LXWTLKIyj9l77dUcwfKOwnM+TgfIsK953u49H0G0vqFCDGTwq8xw72vWp12wh9m6F2PZrhfM7lCz
Vco12FpXgIdJEcI0x7muflu+YuT+sJfjp7hUv412tpxCeHfJgcGtXG8w6jBWrADRxuHjLBCuJmnJ
vpb4GfBJE0RJJzq2jAAtkupq20bk17ONNj4Gn+hrj/XA4FIIk48TtONp+huDWuBilA9ZVLx6aUo5
xfkl0r2w+1PUlFSiDADKPITqgUTa45w20G759VE26Y+T2AQOAHtM7koym4JEobwunkmN3rhDfqxy
uc9M41Jb5M8vRNA4j3Z1y/lk596Jw/fBB5ic0+LFVr5lsvWXXvA0CXPXGMHraLZfaAXzmr1FtDMj
4zcX3aWBMeH6AKUn76FX2cad9aGw9c503O2UNHddYDDFAF4X9pKIrz+u1W+c6JcMV7A4xT4tw2sO
MSft3Z0iacRLwqcmq3c1esneZc4flZuFpdZYhwh1LxjoEuVCi2nQWknpv5gTJu76jki8PSrtlU8C
JBFFFwsDiYrQ5U7+ozbIN2v0dgh504RDObIQmJ7ULD4U0D28Pc5NpnbCnydUEhGM4upY1AM9UGPp
g8WOZy+6czw03nZMKWhLNm0bEd8tHPDOmPly4QSHE8EJal/nrDcy8kLzFBkO0tvmu0cPySRt6+I1
wGJlufOucXtrFbVy5yrz6LrR0tTla2zi1xjyv1V8e3TvQx5tmiY8NdZLCjUhwnTaxtVWlv5bQv0J
6vHScqM0w2tlLUFB5rE10l0skx0Iw13XtfgYyEJIx5tXxY8aBc3g10Qf+w8IhhFJkzRLweUSZNIy
F7aIPTFIa+jdEPkzyRStE3HRhgfV4JXKryZAyjpnopXUp36EspQ+dv5wjnO0P4TK+njrkVgl+CHH
Pr2aQ/zkOOhauM+Hrnew4QR/i4wyRDAlW0GyZYqJZsPJzF/tNy/xDJtzaJvp2CFX2cyt+lIjP+WZ
/Rf7NR9d2YDL4jENqtM0WASYwapIqJCivin2fQyR2XA3JssFBIQ2RWjCShrvxYrlYnL1/fpczvKu
jOSfHBvA2tP1LTfSh0ZDHPGBocaoEYZKAlC1kFvBso4qEa3yro/XgUm/rPgNyp4/tVM/lai2V4qN
XqyNY5DoBt58QzsCjDwJ+UImkjfVgh9z/G5xdP96IOH9wfxFe1VjHxXAC3TB6UXiu2mR5o6IoTbf
hzB+idrq3dTBU0EqohgRbvG8aIMDqseOv9ETMq3avWWFP6zmOtN4sgkGQLa4rhuZoo5nTg+8Om7z
P2jJ4/Vrx/hr0Xz9EV7uk3x8CqmENqnAqTN1bB7Liflva6dr0y0lKm8azwQmLe9aQmT7tRcYLPQ6
rDuFv68wGrHlB5w7TcYWibSzEkLhVQJ45KE3tWpb4dkCKShb/mnbfvslGncjWdJxs3ljljSURext
CZM/xl7/26BuYEZCAeToODuxitOW2jUCdJYtRgpd1b57xYs/GqikJlTdJfeRSpp+7StCx41xYOMa
vIVxbiAYbKeVaC9TQwxpatsdERkQgwov5+iJ2MOZ7LOySW/xcGarrTStfViVlPNT6K0TVh2bPNIb
uyC/mVWyPZtiw0b4gwDKGOrW+F7wyZrla7AIvXYVnbKrsr9pEi9WjHHYpxcW6gYRC9lnxfgFnN5R
+1S60+x+mVN7tM329m8RlyKya2ZXIEZmh59+djYBJkiZ6SCUeJ3a6Vq2HmLAf1BKL0s2mujAMeUt
Wbn2ejb67xptfuT88fQ56NOXPIpv//4NNsZk6xlnJy5PtVd+DbF6lNN0AZFDZ8ioLo0Dzi5jkToI
NDtpG7wbUbvr2J6tmCbcpOn+NkMOE8o7DIU+ItygxIrcM44Xn5nsuG9t9a6teGJmK559zD788URI
oXBeBg2TnxAye5UIcisawzvUxPlGFElrh6Hdmmi0n8qKn5d53coTwtmlLGuHvv0jlQuFCgH4sUAx
lbr2ORDTg1U9m7qfV2Yqt10d/JgRvW4R3luG+Vb4ZC+22C7IeEIi1Jcnf8C6g1u+XAnWoh4aA2WC
XEsb/zaNWN3H4VGODUSCkIQLvHzsWK/ZgBUybXljN8xLJHPePiuPTh1RGkxvRqWIYNGWZtOaXN2o
XiqRYhOJiFEJyr/SrP4SctbRhOvf2vtuLNGslOsOm9bu//jOzmP21rD+IILqpUjZ77LU+cwRO6MU
QNRr2gYisoRbwLe/p8JnLtvfZTWahJCgxVNx8z2WmkOR8U4juzKPTyCiDTBUuANJ9sZjgTjLJLWV
NLkHlk9yldrOZ5zxDDSdtx41i0VCTchIzzdjTqEccQCUzPEhUlHr2Wr4yuq/ZtGoFTcwBldcwSuJ
9471Ce766UQUrDxPLCwC21BrQ3R6bcT1ZoJ2voIl4LM/2CjeYiPnQN7YxY6pC424y7Ve2fYqs+Rb
E1K82RGJUJiL9lExfZWu+8LeHPfQ+EMdotfzd8sumK5Htmt89d+m+ddMRrbl5mzvIsMllE4GB1UQ
oOVWWG8kWXK5rL+Cynvt8S7D7hgP9kRlgewTwPls3wYHtVb57LfdtnhIXex30uGIEUnJwfhcZ8nH
mA6vofMwdtyYXvme5zH6kHHEAgxMl+DNEsJHhyAJ+hnr6XvfcJmJdHJfztmb7MXJSJmzM1fGM856
vvWBF0nLZ45o35rlf6OdQxyEC1bhjB8SNsJm9eV69O+ZTSRnmHEmTwvK3WMwA1XknlDPxT91Ewx0
84yOpnHyB1zLSaLuVOBvZF+cZ43AFRGA4epPjbdShcO1T4JTZMqjG6Aq8J17t4+3Ii4OqVG9haas
keyro9A4PgASELpkEUwsx3rxbF/BcmMu8cgk6O1+M8NrWiYLgB4x2xK7+pmW6bWyWIa04yenpNqW
Q/5YRR46RyJx3ZAWdow+ktAnMBedG/BJCFuhBeU6CQ6edO7zCuL3YDjvLWdfD407MD7cYTqq8aEp
jatucHdk3lNSGt85mjLDfRktBhC2+IkwCShv3PkR6/gI9bXWTDxly2a2xd9ADWHrl1SYz1kwX6xo
hg1GPBLGxJU2eUaCjB91Q7BQF9qbxkRRbGQ0qhWBOsrXfMTbveNS17TdCs4IsGzmYA0QSpOpupfC
0BXNd164ABVR2GLHVytFCGlVONYmRbG4lumPB7F6Fc+D2jS6f/Xq7maGCxjNq99FPb+NybUvvceS
KhHfhWHzrPggnJfvSFY2Hv00/uOICvtuQm5morw9QCAsS8J4EgULZAAxjEy7d9oeVGU2eFc1xBsz
Ko59nQ4oqCLWSu2dWYqXtBvel/+nwn015MBMiemZ6z15Yb0bBvGKXWsbucm3tsfPqsqQ1dn5zjfQ
kChF/G5WrcZaXcg6/DW499uy5siLiJeqaDH+fQ9xiVWz7h9ixJTQxi1HX9XIHRUtrzNN0lNMOpbT
j7dAmdfezo5TrOk8yu+WgsHU9n1koX0lK7tNqFRyocjqq4N5hWZ+Y0vuToZkdaqejbL+sfnJ4q13
o2hmhoWhnEvryUl74krJGIFhRD0CfZaGazj1ZsV+oHZI9KHBsc1DIB/S3ojWdmn+ZQFxCtvqYCC9
CeLs0UvlD/UGY6T5d3mTdxRehflutxRI04hrukrpropvNcZXFYifMUsBvvdAQfOBPhGhgOz2mpaL
wkltodAwsCbKpOF5S2X1LQZKrqh4gBOzG3qGWWImwDlkkkFOTfuezmJYY4BCZ5Mlz9LhIeycn+Vr
NCvrT5hGX1WUHSEK/fgA9T1NM6KtFgp8KbDKAPAr7WEjkmA9lHAvxyZB/ErtykGc/wn8berChODH
5UT6vXO8Ez/QO1y3R3sE6ZYOEaWV0ruRqHbe4nsU3ad5BugRL2M5pxNEyNi7mTmXY8Jw1UlBQxyT
Oe30a7vBLjNaA3hhP7wSdv5Y+mFOpQ7Nu8ivOghYM4+ruOyrfWVgQrCVVa2IgaN3c286b38FbjJc
tda7pdmdwRDbt76964yG1YlDIh7EiHfUCwwCq+Hd9otf7WJ6EPiD1307bjB5TzvkVHpNrUesKCNY
EZJcqS9WFuHntd0HO2F2PJrKQ8/Az6ewABCOXn8rmLGPuGuaAe2bUUE4kRGvfBOYFzP3wKboBZbS
BJdoBJeTm4zXGoXNAQZjXSPx8c2QwEN+CpUCldUO6BAtgnnhGhAMMdJyaBV9t44ut8wCUuFV27py
9Fq7pbudQzYfjpwhTONzWTv02GsRtx1WdD8+5kcanHAbNqHa2fW5cjsQHRYU2vzeTdovKyZqrkDF
t4k/cZGD6oVD2houAgKF7kHZ+DVL4utSSpTAL77j0nioB46iiikzkray6R3G1jc/bUi87IDBt+QA
GrzGeHHvyiC7VwPkpsyVjLqc57wIzP2QqmDXmfO/qKdgM+nxZfAdi6wtIbc+K+azvbggXMMjTL6M
TkNpBvu4HO+SuXH3ieQyIWlqDVop2jXM+9ZhecTaQINUmAz9WQciP+zTvYuQ2DSH+tzJzylfnAkj
9UHY8JmM0jjqLj3Hesio7GLF6ORzrs3vMXRGbhL+jpgO4FKsrewp6pzEfwgEZEtztuA1Z+LcOBpo
w4TrSY+oyxl2astL16UX/81YsK6CGsd1zFzPDPWdG7LMttlyhPzd3Ou+Ik3jJhHaUmKVkf9XBO+s
+PniXuHDGGvTHNO1UTr70q46vJXwYH2nBMsbvaLDxcIbz2RVx9V+KtQySghQuZGPW3fJzQ7RHww9
nVUToJlge9c8MrmytkM3/SXniTuT3bPJtJeXtViPTaBWhYAcLw3Nl5b9onU7yao6pLm0CeOoYd0R
wtB3ejtphYIeUMjKIuDJLDMOqurFntwT1Ta9uCPrbTTfZZFl7HtjOnW1iXArn15jqCsrnZ/GgcKn
Smi6jK55RFeKrA2XmeRBBDGkXtolz2isR8qWBbBAXY230dvnFiFmFo2X4QKV1LSiFZ4cEiPWCatU
xOGUVFVlboca19FYRQcyd1DhF28KwT7eEfHmsT924BuEcWps7AnQTA07gPXgEgii6VKcQZE2SVPU
qY2LF8DX3rFqogtToatAp93Mfry+90ZCWfoy/+qj6WSZyZnQvF1pss+3u4caT1tkBxe5WH/45GJc
pgjM3dxhkbt6PXFrLkMlsMk7jxvRzjkqpT4RMmWMt2TsSP7KiWFEgcaa5KSV36IFw9aT5GKTCe8d
W/13kPa/lIcfYZp94ydYu5gU05S1Rcp6bJwIH6nMPz7fG1EmxWkYEPtVc4O5nlGbaeExKlEt+gNU
GxfTp0L+ARngXqI6XffzehGcbf79aSrED0M1ucJ4GfdswNqYBXvZ8k10sbfxYGvNpjp5cYobC0Hm
vFxOlR9zLIkXtKPfJonkmzi1j15L1FxsEtEyfkD7PwgCzSJj3ppG+4ygbO9QJ466u0ob+G0+v2X5
8Oa0cpPSPeJlpTen3UbHrJ/aAntvpQntEtmpZIjI20B9+nGyj3ANWOCHuXqw3dYJ5G+29OuxBGKf
4jNa0TaEMWZd76msUg8M7gZPKClZEndyzVtFdO2TBYmawTtwosCtmJqo+64jX0DM/PXiWI/5U16V
L46FONFYXkBlo2jn/oVRUHH0pl/FLNgCo+nEaZk9zFXx0PfWa+TMh8CV97NojNVgXZrc5AG2iFlj
UEQTQD6S4j8pzP518n6scQhXbe8/d02CIKdg3+KEBpQK+xzxnouAC0bMVIduWCjtt6bWXKvxdO31
xiT8AnJfwrdWPHZqOMk+OjMsQrnwGuYJ5QFeGzf1X1312czpzfbqs+HI56aqLlaMhbsZdoaaeTEU
9CbfH78ce/iE7UPvlzGKaY1wOwVMi4wgndk29vedqVmUU9TC9fCXbZohg3uqCN7jfYKPtwD+L2+z
Y/XrODNfW3S0oSs2WNx6SCNUx2lEEauvM7Xvyvh0Cgq9Gm8JI/IVEUtI+3lne41LHaajjywAWCge
bFUscOmwom4tp1XwUTnM4qHo+/SHvNvSiTk4D/eyYpPQiNHHsttjOtdFj1nNMV1pwhwyfZKh/4BV
51fI5toH0w84Gnze/nPWLdheIrXxJdgHP0Fn7UxZiknF/4Kw9ZKNBF31y0/TFTZcBZm/Amxjp8IB
sAo44RhyK1w8fvOMO/tzALR8bFKUOBGUPsBy8zaLtpBRgy0Gz2gFI+jQNdnVpQTfkQK/r6fkbNlM
lOaeHgny9SwvBW//DETVCgie3oCjYAayC+LoThvGSfk5s2dfvLc1HmiL1WTymXfdjTI4XyEo42FO
g5OlWOFxc3M1envLLV+8DF2gyu6BymwQRty/VZUh6F0bvHFNiHbCpw+LcSiG/fiem067tXo7X2Wt
LHfxNH+ieH4uK8KegtH6KQNWiCBR+akLXhhVU1QE3n5sgDUpJ9nWUfsKCAZdG669c4UlBPWuceR9
t58r+MFeDLV55OrCBMZ8eCbQy/Z+sKluHcZeIqwOIZaj2jaRBkxfMmBI6wGPHxcLbU9up03slcw9
NAmJ9QKjnbIlj98ZVn3xht0b2pFbvL4jQ6tjbfvy6IjxbfCy7KCTFmeAJzeobEiMDFr2gYj0+5El
i8hqBNOME7Gsr6bcxsddWR+EqL9J5+IlbKTFUDD1kMZTMBQY7TLKh+bUTdM9yRTJKgxB843JA4a9
ZYIcPc/tLpzFr9soHBcuP7Vybvat0Z79IXizqlvc8QipmulTa/LeQOlyqsfgWvgBqR2VDdIQnUkp
OSIMd+SMS1n62sXVKNLdVFfbGVISvWv34E/Yrl2uIX8zIXhfmba/V8FLEecwNANkFX1jflkImtIc
SrQfq185+JtgwSjFpnoJrOGqVLf2Rz6LG8bFSvhmvrK8C6cqY6/WHldegMelFfId5wl1vzU+jKW3
Bq5Yb5softND8QgN+owY6zxnVF0JgWPCqvC7QuVa+zwzSEYZMsbXqbFoIjNGKKVV/IyjjQ0aDwCr
bS9GiwkMwOqnJ3/2/HUo79omeVBBiSuwe5V4vdaYpniuQXfPiCHw+fafsGs+jWkrkT+v8FJ5quUV
aDkYe9/E9+ej937NRLEJvfBCFX6Js5zg0KReg1THTwpYyjKYlOMvik4gc7mxI+qKf/8ZUbxNuXjG
lUDN7tXXObZ+B3YWRAsRJ4ogI3PV3dTaA+U9HptUydcosM+o8rwKl66liWQTpXj0Y4HolYGHys/w
4WDGMcym4uwvCQPBVerE8BPTk+8SDjZQVY45poJCGMjzMqg+8VtSdwSOlydVKPxO8o2F4G1qjW80
b3QlqJLCtxFnehKGj8isvlTn/zToiebQ+RN/pBbNtDExd5MkOivbgpin996Yvwu0p+AYeQ58C4yw
7r5TLngE4+nZK1SwRScereE1WYfSqDMqKWQr8SbL3siZJPHNCp9jr6Gk6vdux/3aWKyehDP8Gavg
VXo2BU9qmdSS3q4Y0YPm2DOGrvsOWdMbxDp0jnwYRv2XhcjVBBADyOdgiIYVh92wnJYH19KPWd5W
3DQ0Ac7kn01JATmAG8bLph9ZqBl0YbjE0OxIBC6Fmxdrr/6oqP51KLlbJ9zgxr5KcKoEXsfrkEku
GaPZF5qOOWGO5PTBtSvMPWZbohJCp9jWYkhPLctsRUd1MIkt8SRhIKjNFx4+fCqVclsHU7axRmuJ
YGM8iMBww9f+WFU1SsG2ebSL+i6KI9bIgHay0SdJtDA2jGG7jcirdh19hz7KrKwBiAyYNKEIrq9N
HgKniN1F2OLd1TmnCk9xQxFW4TGd2mQ31xc3bD51o7AUmlTrs6iPzEfZ1wbQcEM2w2XXWtsp51DN
+/iPN2A9j2DzrcLyfpAe/WaMthDvPWtplyRf3VHGF/mjaQQAN6S9WOWNlX7kGeOwsOhgeN+lZG31
n+PIFVvnXEwWuHXqHrtmPeR/S9+5pp5710q+zZh09L01mj8Yp5dTZsypJiGQANutdLrpRyaKgM0o
EIVzMtP01QX7yFbZ4tsseN4M9NiryPbW9LCH0lR/OfkhasQPQoSghgiIGmkX47nIT7HBTjtm4oWL
JptpvtTMmx8AERrgQVzZyhw4JGqMHys7ZnuNzqahFI7kTVedsfNiv1wtzMGd2XndtYcdvBqQUu0E
+QZ1GsSEHg35ptQQzGJ5p8rwvU9FskET3qVuuBVu3cMMDOZNCzyuwDJ47Ow1GSDIQETynIYE/mWV
ualcXvXIMFHh5BKldSBCRuU6Qn0wd9uaIVpYwV6g2DIgePjME5l6ofppnws6/jOXyy5xiyeCWfq9
MBfbzjwYD50bwa4TKdMmrFpO82wz0DqnkmyqubKKbS47XHCZpw6Dz7OQ+nVL1+d856Mat4HtNDSD
ebJ1ElbTZpRdWPzVgXqggA+3duz+aau52lZjjD8kEY9W4kyHvuNtgDEFqvEwIId3GhR2BVE3RhBD
lGtvlWjYDiumCxHFHau5UxOUxh2Xe7Oewglm2tLbRdPNqVgvZyx1TtQDBJ304IUtRGh+mT6PDgMM
ZPDuBpCN2MQ9ocmlGFmtClBllnGktFppKDwrv+urN6SKA6NVKFFj4iD86xO0L9O8VcmHRmp+ygXA
X+rtdeY38TYK5/mM/popRk64+hzaX4lNIo7rTB9pQYgEcye9TcwJa8tUnz1j04slI6wYeIRjN9qC
6MvgYiXFCw45Nhx2Hu9RxA8XHYCoQJoYZdu+gaEE0IM+osfYw4K2vfdKd141RLDuJRbno9FBfJUs
C18COe9G37oz5qL85WTawdVxvjLdQsqtpLpGVf6TtgOjo4S/bVk1A21Ls+sJY/u/D5H7lPiCIAwC
p7qWwsgfC3nvxO30HsvgPbQ/Ov0rgZBe/iOa5vIdv76Bz/fZESZacW5jEsOS8gj3lZFyTlZ34/fp
2WHciuQghYYd1fLV8suHOBkJY+O/tRaNNG7/fkFHXxyTHPoY9tsV8nDvhdVRs4WP1V5ZfzOkky6P
Qj2fKni9hKE57r2FDxnYVP5uZvOn0c3exc8K5ISF0GscvyRvLL/MmZ8hla2XSJKnqSvWPvQVdGZy
futm+kRV+dUz6eN8hmD4Cu8Rarc/3VIwuhGZVUYwT4ChcjBdKvqrfHGL8E08DCo8gtad7toI7FXV
vVOQIdAfPevFaP3o8O/D3LbkHnQv5+EwO0dTcMlYNoB2KvXe32VuJw+TVwjGo+7VnHJ5rL1GX8eo
yNZVPzSXalLg2ZzwiGoI3Sr2lo8+P4cwHf2lLWBXTWKSYwaXOgD/6XMdMDKkClfCrg4ZTJ2VK+3x
jPbY5XSrPjoJugYgyXAnZueBvFrjGleY4Gqt86vo1AJjjAU7h8C8hnUEHsGO3pMICkqeF2ShZ2Oz
KVN65C4J4ucm0k9y7qqvyUQoPwaYkqy2nu9MaNQnpqYj+68kOOOWQPCaOZSKGDu+bMO/d7JSPhTN
/Cw8D2rBwG2Nh0FwcbU627qQOXe1hexGGwlSOw07pLYYQwx2Qb2X+QTIJvUtC7NxHxoZ5LOAEXko
y/A2LPxCVibYV2uUTWHvh6QNMnd0evLlsCdhwtJyk7c2OjPk61ucAzULcZ1D+I+dn8Goyzvbioo7
9f+/i8suPFJ0/PfPbbuYj5XHEenXujgXJZZu2yy6N8VMMyfs9U/Idnjs18gKgnMOEobUVyrfwG6H
w+whLwGDWzzWiB+2SvawuaM5Bb6ROGQeDvvJaxkWgqWZskQfaX14NzIY4OZHxLbwRhUwnReRcK1p
1uRlYr2R/820le013We6bgnxuce00hx515uIYZ5l1Nf3TtcwcFo4wXH2rGPf5zOlwI1rvpkmrB/M
Ftio42q0pnXD3+nQRYCk3Rp0UdeyZ0obamatjh2xz1bRqVhsUjq9y/KOP68TYPFDWqwjraed39FT
KhAysZGdMi6asxt+yUQD6O7d9DliSuggQWFbpapNNMwIjPWbK2rOdE9HuxDaEvMiUd0ggG+T1hx2
2iz8Kx7gdG2LGZ9bXsJ2hQEhGQDx29zz/iZxccaBOB18u1SvgYZK1UzOBPJ4Vq+ua3yAhoVxN43p
EUpZuwnoB16meloIc/1bqISxlYia90EelW8IKL3cQc5okj1vu2TRyAw2S+6EOEys8NCE9oO72F2s
oq728Uj30YXjtG5ZRmBJmGBkqHib8Y/OYwfiMJuq6j4bjeniR2xxRDRt2AnFJ0uyXldFf+xtme3+
/XhIRS5tndxbaXnf1VF3ZxUG8QaxZz7ZHBobo81rAu+vsY8kDQSaxPcBz2miKD2wuY/ny+Q01V4Z
FlJx/RpifHqqBtYoMd7kg3aYpPhGrjcM8DENqujW6XzcRZURor8LQDeootsOsYvuajDKB6tVZ43i
mXakYicY+VeH60inLzH8uMcJrRJYZeuLush4ESlfny/aY2aaxl47RcCPh3Ymmj5lswGTKdiQ/58B
1PR4zNwgOHfJ4s1srCfTR84yd90BwBPe0cHz9poh/dEOUR6iHRNTpPD9ojcKgUgfpnh+CfGc701P
+2fmBuOuzam/G2wZRWCHa5fcidnp0qvnVO/RmNtP7pRjMTNwukahRbJ10FQXrXdzk2zdEQBvf7Ne
aAu74jJ7tt7HxhieqsAJcaET0hRJpe/dqMFT4Xmw+miREUVu2qjjbFna2BZB1oPCvIH8Y6rYUFUb
K5YISJECJZp7jXjwrWsyaojYUiOpmeq7XFpP6Ovz/T/TU1Oh1iHe9+Gf33fs/e6WgOKqLYthGmaR
xJ7a/UgwBkZbsbhKWWX2s48S3+ERqAtCHcK42bv4mdmqevcL2XPniZEXt2cGEIbMoAw7ybh6mpPl
ze4FropPcy3ZRS9uJG/Ib1Wd+Qc9MRGfB8pPp2iPUPhaIKQtAwyUyObB95ZpWolaaJQjmbBZXm/V
wliwaMbWni/C078PUTEdW3iTD67b6ItfyvFamXVyYQC5RuQZxWb/No3udI0bubxqJC1hzyl20qpR
PwQq3Vg9EhijYnnjTInCUcxPGKfvuC+SYTzjktgC9Ule6xqCTBnDzBlSO361tPHLg8gXusgk4rhQ
F7Bc5m5itvcQIXkEbzSJV4KCjnIy95FGwd0Wfv6k05sya5DfhY88kymmvJTeWO0hgdI1dGDgQOxD
8ASL+CiiIr6yu37qYh4rK9fThZmKOhYUOogVbeYYC2+KhmcXuDYnkQLzOjt2vAuHIl/3KHnBNQ/l
qzm4yKBVv7Nbl7GSaPUJa7ixY2N9ixZTF6M6e8e69PcfY2mQ3aFlEGW6Sf4WkOpg6Hm6+vVmEEaM
L0QnOw63S9os2Gmp+frokuohegEz7z/CK3abOHxSJldYaTXW4+hNtwYYHVcU0+yhhkoWhDuT1JHN
aGK7lB3PRFYDzmv7L6v165th94c54eUa5+/YBCnoBfjyx8n2jukQ79vlTZ5MQcqArfMPDsTg+zI4
Anw9T+yp7iTcXFpRwzmBE3ssGuohQ9FauiPj8CLv1XMV2qCT0q+5M7s3BJXoPAcAbKWP06f2UIql
+lxjO0bwUvT7sWek4Ogd35d9/cemwUccce2ixK98B9+dSJPrv9+lxNhCuMHb0aQvvZNWZ5NhyAZJ
CdFwff3GQOkysenrJwcOnysRvI1Majlq49wxWEkYc37SUDyehqrzedILhrLorfsKeiuDmztZtC3X
wxTCuoH8HGunvxuawLrTDkjvKFyMauQUPCUc6vPQsoFwwVH1DGlXHpEij1434VipBhBCXTnAFBcY
IbKo/CLD4lJGX4pJdx320Ev8uCLFZ1HHpAlKXHXODJdPQJcbLL8g/S2gRIweBhA+BCtCnMo8O3vU
L1BAi/rrv/N0OVT7uNbHihN5JVN4by7uyO1AeuMT7g0oEXb6WrqGy3LCPjgs8Tbe5MSnKcwy4IfB
3WDnNenZPWIThChMaSVgnUXKEtZ/ozx09/Y8BgS9dkBUBTEyaSmfK6b1kP5tSl+oBsiDVX7594tw
IszbU8Ai2avGSxNNjMpYen7MDTurdhD2nWiQR+Gq+ZgG1/yYkNGtfTS8RdvA9c3+XYiZu1cI++6L
xCdbKFDdO3jB13TKsi8nSPZem+8XxdNjAM+A5Bxk4VBfn/59NC/uSJ3Wz/8+gkENNL57adpWrdq2
k7TSVcmesmHbmFTyecgqDmMfv1jCTObB7z2WhAtiygiXmikuxLV0knRHBZWjpisDtFnNeXRG66Vl
uuwwOb2EiTdfVZabV1l4wRo1Rb9hrES2oCZn0U3M+yEN/sfZmexGjmzZ9l9qXASMpBmbQU3kfe+u
LqSYENFksO97fv1bVF68ypASIaCQvA553ESGi04aj52z99ryLwJ+lmxkMX/eXEsbv0Ut7VXaOmtE
N/hxy8FjLltVnIT5JUMScRgQ7mOpqpCHG9Xh7SdwlxQJ4QC8lj8nDiQ3Xy2odr9Q7mnS+IV55wcD
UO/KY8vbe4HjnTK9+QJAT8ykKO809EHDYDdXJN9G0QWYAXHfff04zu8chAB3rqy7jZhRSyKeftIG
zJ+VMc5OicDaRnYYf0kKUEaATsqzbIInIJdsPjWI7YMm7RdnjJ8oq7FzIUsJpdBuoy4YGkRoFlNX
8jGYB3gQ1lKt9g5OkLT3Qd99V7OoOZSVQssYi8PbSzz/pMlZIoR0emW6DczliVGFbdRqqzJhPlWJ
Fi7HSajtG29fi4pomSJw3yYRsUzjUO48iJtMDl1uoDRVW3wiOhG2bCD0hvlSXJQ5/P+psnhM28ld
M4roaHZquB/Bh4gGR2OdgqUSYXOLkybeRk4UbYSnIzkc8m+ZQiQ6Quy4OaH60jMMvNMHJV8HAl/j
JoR64uX6vjTMbkmmkXod9AxBWt/e9FFX547rgJGG080Nt3aNmcO/uPXonyKrWwhmgZe3l9Rh/29F
Li3PTvsrJsd0ZWR6e4NaVy4bR79wBR4pVMezKGO6eyTIfBcMukVCny6OoT++laZZYwN/IHJFm2BZ
acLYoyNJZ/o/nf50fLXb6pM0EUWk329pIojHbEvoJDooxas95w39+HYfZn79P/+l/7fVZ13SxhU1
q6c327FIu6s7Xwbt0Nx3ImnutdZrN1ro7PzE+AqffWvXSbcLsyw+ME6/Ee4tjqEf6AzE+Nr+920u
8o4NfPEzK/Z26cpvRV+6S2WN1kFWsXtJHWafcIvVbsiY7jduEWME8ePT20+idSm+Q8UtapbdXpsi
thdZdHTZ+91TYP6oeKhuwrx1lxAugBjq7aOHvh74VeZcPRumWABlcZFqTzF6ypTVW8vq3ls48kCc
rfnUoUFbGUzzdFaIUxYV5jIZIueTDN73iR7SlKZu65JqU0L9EHMo3z/Obl9NXhApYAbQBp2tku3e
dfVfNAQ0bB84Gv+c0GG8D4fir7NJCOcWJavKccS7cKgW6zAbCGLQMvwkP+DX3yknbn7kJRamEPL9
/di7wSaQzdeiQYCsTJiXY7eqysL/wlTCd64TY919UermLpTJjyJO0Cj4ibuLFAk7hluqWzEN8Vxp
fBJsZb3PJ5SmbTvKtqDAGKYtLPHuVEVpbzMa6BZuox97Ts6enXNAFNuVohjwTuKa7O75vkxtzbkD
M1kUX8Y8b08jM7wp4iGXDrJapJALcBRU2lpaSl+xK/cQuVzHRKhXzyrLZUGg0apMAlxwsot3EiSf
Hwzhxg7KX6JmFqIQCS/6RjMWqafRQa159uSWnGgkkEgWlfVBmwqXeLvaRZFlHqVhe88WaeZJbq3D
lN6vSYNmRRW5dnuvp+GKz7It5zq5gOJcYHlljyDUOq2Fx9gkOkldrY0gEKfQGIt1H8F5rXL8msJN
CEsoO4z5Otb5P18tKLM/3Pu0kJmIO0qaQujvAzVjHdSRbmL0MC39bPJC68l3aZW04XrApYczlRK1
hYV3MYDEbUUzUp9gTUozp0YJmC3pPJX3NmlaRA2XzBoTRoNdyZ60Lln4imHsrg1oc9QgCC79ZPpS
2dFEcLfhLtuMAQvYXGtPaduc6LQ5j74e0WFGTWoBHMY8nV/apsl2qqrCDcpC96muiwdwVe2PBP2k
QXMsPtdTpL+ggiaqeiqT7wYiOgO0SqfmLoJXa6dxpM3gBMah7lJm1XNAnovTbKXDHb5iAbwYjW/e
0XZhW1174j7SlX4Z0FwU1TJwaliDuTgAXobkavja3pkKbd+Zow8Vh3Zi3zuMvjTH3VtaK3ZpH/a4
CdJ5QEZe1yqszWkJ8aG6x3tXLScMEqYndFDmaXNOGgMVTKijasDUmuRXQ9THwAmLJ7319Pumsha0
+5xdZ6IXwnRxYWYXPpmlVu4MI0jo4O3p5wwbMnOofwKz30IKkaveZzzhaqLguY8J0GfNeAjNASmF
CCTZA/yEPKm98CR27thEbDXHyQ7g1JrDn68w+T6qSpL1K3XdYuETrpLGHNb2j+WvME29RXAOQToV
j7CJ9bcN36qG68UGA8du21dbExAuxkACD2OQtncNW7RV1JbeojV9+5xr6hTCrAvH9MWfEII70zdQ
GuOcFRTa6XbAvn4cG20JM4c5BMEwWSO8y0AySSpke9TCL6buuVcc9mZbupwwMVvlIWkFMjTIjAZY
Ye+h4rxoCpp357g0XyDFMz72g9Wfz4ea17A8Gf082/38n/+yDc7HHJJLxKEAvO6Idwm2grwe6MOo
Fd0SCKgv3XGv9R0eJWlri97vX1wdmYoXtD2WVfB2JlrCM1LZgwW7+Whzqrel3vb0zbsvQeKPaOyE
PCPhjZaCACswhMZfDf4BSJSAMYalCviaVT0Wj521F6b1jKFDwzLPkycU+lO0pJWpr8GAaaBer94E
VilKilskuNk1HbdaGdjJN0yKUKVi4hXK2L73w1eMctbOc90QS64enWMZ7Achs1+R3jpLjZHXJyG6
b2v/+/NmmgZrlXBtTtu7IoWNaqR7XpxjQWEmz/pEYnjg51/Lek7AmrcAqk+9XaKLg8E6f2Kjtc+/
9QDeY9QzkbOwoJbQh3SyJ27Yv/LoNaKINQL1jJzCWPTdOmszKAqN7tzRM8UTa3vuorAdY+mQFrS3
epw0tRgnTpjyEI9ga3bbV1XV6LBzcpvGjiwznQ9IIf01tOYoCoxjSchWompY5kAerUa9w8bfAaby
6BwwnTPTjRu6xsbTnXkIZX3PI7M96kayNCUTQSGs7Jktx1WL9eLqmTpsteyIcai+b7vwXLB1X/z5
+tTf53tRp7DMG7orUFYBOJmLxX/crzFCRyF7v1hIEXbHobPDXRXjl25i95CVIfY5GaTMrkGLAuI9
5P7YH9vG/pbkESz30K5uelKFCy+PmTdil4Dc3Vtb1MOf5jz+2yclIG0uWIHEUlz9/kmZETDuwCqK
SyAYgN8EtKWCRepG+qNnF996ZiPHtozsFb0Nc4Ubd1cRQ3NxJ/FgZVa7yvsuoZ0TfcV4yjSnTZkU
l575Sfn3objmfDqGwfrnmEpI693656VY1bymzhfhBFJJKEKBYpKal35NlmaAE2JRpPi4PvkW5yrv
97uFTpsyHOpN/qcb71aZImtkNcLL4O8qN96UB+xLaX5AQmkl4TkwZOXa6JICFgsguGwajZ0c1Cs0
K3CvtWbQu8C0+cmH+rj0SZhWrqv4RFLY8l1510V5VRkjYI3IanatXbanGGj+zqc5tBqJFdkGejvs
iiRqkL/KXT+2T598gg/FscXy61q6UobpOES6/n7JNI2AkUl/cpFEWB5dyNfY2jyIHvxVEknVJpeK
1mfc7Wig8NgMhi/sN7edRdwL6WLmJzebmr+Gd1+Ty3UhHMu2Xd2x391sTosixkhC8lSC9hRYXbnJ
4jbCp5XYr0kFGB8pzE5kYXqiDfoIu1D/AgYWenkk1SnWJnsPyPWLlXbJjj2MTisiDtYWqTIWw/ID
bIaAeZ4LAVjVertq9NC7Dt2zroI+Zq9tmjsKPlh3DEKVd9+oTPvllKemlsEz8W0vkzGAr5gTbNiA
aTCVo+Q49O1LMbc4315cG+xLailSruEZ3ldO7a6iKbgmdA7OJjFad5kYwpfJRPKo1W1/eGu5v71o
YfOXdFJv25u1f/zke/5401k6JQ3PWbZD7ILeXf4qNkOcTQgV/KzP5qzJlTmY9bODKGgH0H1a4sDu
7oyycI85aefeOKQPxjxWdoKMJskLe4hAeiUgN0c/OW38/c+fz/x4e1q65RgOzC3TsXms/X4dalkB
yWpiS1DiLjg5dn6bRN2ugqGEHzu0DCSazF9WofOTrlW7duZg776ukIjMwUNDobqV1VKbOGnnXXJ/
Nt1Tvr+9QKNG8TuKfPv2tsmfQ5CJpoF8n+hu/953XqvU5Hk0QJ+DvebuwoJOXSqn8GwL+0Bx4pzp
Hn5yqesftsGWZRq6Q0CqzjbPeV8HWmyXBH2IkGFWumeBiC6WV7qnHpJzdB3xZW09PyfZvPbO0LB2
xCjVB3P+1wZ9+oaB9wVLC3vaIbl98l18LFCpyIRtWaglJU7++THzjwceCAaoBbjPFy3ThJOm1S7Q
dHTIJuk23J3GSgvkcOSWnHYuQKtlScuzyV5FCiuI8JLiGEzjdGx7YZ5R02RAMUO5qCxHnkAZqdM8
tqcTZnvrjEo/zTqgRtPwNWq7aWVhAaWNEqr7obaxrgIlXoIDgR1jk/3VMHH78+/6Lw93SymTCspU
Jplx79NFy0rKmilLuLANa0EEHo3qxkCXZtjaBZn3emgr9z4ooX2iczwMgRYAlHmJU3PZhkV9JGbN
PPdDgzciReiCgIV0Vj10Ln/+mMbHr8Q26AFQjNl8Wqq937+SNECwxFU5x8djJKF2oB6vxuZ58phT
peRp+GNu3Biw6LckStn45/HSZlG6q2LvgeKIHlGeQ/F3YkVPC8aNHKddC4kWtDEvig0ZTVyJesMl
fuXPH/4t2vz3NZ0bmt2OybpOtS/frT1aqBEEXo+I3+lag5pFEt62w2Pj2vKIweknhiPwLggak4ro
PHb8+ikLS0K6I1ydf/4s5sebjg0B812edlLwTH9/ImMZu7psgDdVpxSp9F2euONz76N/cJXqgXxj
cdTyZF87enLpfMc+wG19Fp5LjzUKjWNcOurmtjoQEdv/CTBH21lZNedNB9PK0BNgcmV7fMubExP3
UG5YrzBsj2nHhi6wu/AlaQUZdyYUkbhUwzFNrVcgsvapLSqYs+gE14IcxLWf1IyI/g+/Pk9Wrnln
tjCId7UXvrM4Kas0WVSG89c0KftEVLG3ZcOsQ3eRGjxEt1hXACBubm5IkkWH7otuMVXxWhVu8iJg
ol8VcxI4esoucB40NTKQV6/EOSWnmNbIotZCkFLz2z7M7X0Ym+29pSNvnERqH1NHVdsqQQ3p10Zh
r2Cvr9jaB1L/ZpN50Y/iKNGS54h15SedQPtjfUxpPO8238p5yp7f76KRjxPAhM8WXgs4cioucWn7
L9iokqOZgtB3eLptPAUpi69uWBhF/gKGqTmJKUdjUickXAXkKTRDFL64XY0eSCWnYG6XJaOLhwBU
t9KwKcYEQWIFCbf8ssNBNt4EEzFsn/ocsVhdEHFmLFhkV6SQAPD3TAN1rE+0Vqq7twwnwlLZhX2u
Nb/YE57hg41qxYNMceUCbx3Wfq9YdBsnO/uyoccBKkCQvqHVvvmMv+mVqPHHzvRIjMGndlfmdY02
Uq9uoV0UWwe1Xd/Ws/utfjRFbO9iyGZro43VfoSYYOeB+VqYnrWx4pbsljFN2YsFDCOZDK6iIK53
Kp0xuCsi66cVJzAA8+F2uFh669kNnQ76gz496Fohl3j5rc2fL+F/Wwotm4c3nWOTprucK4l/PJ3a
MSaA0RCwdomoVIVn3bKu+ikyDH0ZgptNrK7pZBSbOhpibKFEGMjBuEFSM58cBnRtVu2xrHr3A+x8
CM3uNSGo6JA7yPV6HFhv72g4Tnd//tz/UuHYeENdB4esadgfKlswm5jxW6iIJuDjCh+COZSLdqz9
VSwKsIx8FdsMcOVOz9UuCKA81DXTnBoY7UJolnuY39rz9xh33l+e0yPlaEYSvSqDjHPMfotobBE0
GeQxdKKxN56JT4xRBjUfV3uDmfWg+058ZQbczxGzA/YA46sZJhNTilrtK4lz5c+/tPrQTJ3LeCEF
T1eDLd9bf/sfXxajozGVIZhPVxCO3cNuOIQkAt91o9+uaqICd4zPopPj0Tpx+uA2dBKLbmXfM9kR
y7eImWJOPIXUE8KOh6dOXGq0cHpSm0P2bIfMRaOQN9iaF+Cew5Ul8vg0KSycDT5Fe2XEVbTrB/27
DIya/pFfE6G0gAJA3nuwrYeUEQg4vD3Xcrkru65EaWrXm3H0yFuohEFFAkHHDagoLREQ1eV0N1ct
ClIRX8xui0xGfNHoJdFtw7+FqLP95Hp/ezq+e3o6BixLRyqD+th8tyNSXQ2xxsmyhRWFJk8QkhWE
nsLNDergGmY0DXtaAUDbe/g7Wtw+IPqJyIHvsvupnYy70S/Grat14a03sC3pqIPZm8RY56rIpglE
/sJ6JHd5LfM+PxhGjFSg66Inp6qitXDc6dB1QEncUs91+GV6sM59hs9v2xiMnO6q9zIDVrDrLHUP
g/dbe7kqZb5FLfnt7V0fGS4Bp165SO05c6MS+paAB/xbc+PIh8r12c32L/WSa9Nfla5lAqU13i0S
kYvOkZk4BAOCd5DjPrV5gzPDQJzw9jbLi60K/fZauj2ruuaolQY+d2cVqbWyaMVvsw5cWwJn/ys2
ZVkJvNk58I9kl9i9dfZV3F/86UDHGDIBE3h6ufm1D0cfL0m1yiNAaQj8h50/kdsSCRuJj/nJL6l/
3LtTnBsO0yFlS0e+39N1nmVlRWyi7yjktAnipN9ZofUyqvyVi+Pv+8OW432Yd8NSAgs6+JY37D0b
Ag1+7umTWvrjoM2CAe1iZqBSxRb4viE5aHkZsj6xB9CSDdVU/qBHQXiRE/b4OkBoFZnVVg6jOARp
+Voo89SxKrxo7XD0pvalbcdjZQ2Sp7Irl6oriWw1JIIHGoeMLUfycwk8r/u/IAo5Xz9ZqOYL4ve7
zNEtCgNOpLLY9ryrUS2C7PBMjnjsW5jdKLOcNWD4+7HsAeMGSXAeSU4+ZyQ2//2i/KoHe1qUiwEs
FM4Eok0DkAr2xTDN6gu/abcvEYXBNOJtaCrMhpMLKPLQ+BL4PjHdayvK7McJPGwBHO9BJKTcDJ5W
ni1Nf628Rt03BMrclW6VXNybQor8hUo+X1uGoeNgmZpl3XC7I2omrdVP8bK4j2QQ9Ocwz8ZNon0p
ky7f+VDeF7FZW9RWRbsoMqcBKapZt5hUXT9sCKdn3P7JomV9LLMZotnz2eR6sHGD/v6QHpRVFQOy
MXTBIIdBcMxoU21P/0O7SjAWKxHYchFlEih7hUOKZa0+vGWV1JBCN96IJ7e1JU5QUQbbMQL1Pjcj
tKkJr+Z0TTRw0prehaxF1n9yMcPESo+p6g5kYtV/R2UiG6bU0kgazKmlD//7MppZTwzorWUUcGem
af/aREzqShtPStOHzlMTsRfFwvNqh1CayJj7xqiF/oPZJfdlD2aa/A2M7YiGIpB8B5ji5SJBhrTR
TBcgVue79IGd04BuP4rtZiWq1lzFhoPlugiyNdtI4wTpm1WB6q0OmSqO5cMEfpbIW2AOn6wU5r+s
FAySDQvxlEmn7/2IxdEyDy0Hy6EzmypHM8Kh1hrd2QyHbtXZo3FDewSJYNVauOZAwRRtXx60gpAH
ja8LVJM+bb0Rt8kUA0dueqLTbH1lyAEUJ/myeI5dceTvTZdBVdTrfDSCmw0lRFVTdKkNlkKUzf4D
QQ9QJFFF17kNM2KCigom9bNe18ce4txDUvzjKBbI9xVi3BCGmOJrQHHsJjfLqb9HqWO/lrN+JIhd
e58W4ez2jHdcZpAtkXrvK6et97Z5N9QtGmuzDUjHae3Vn1cZ6+Njiae4y4fjqQQ1Vb3bgNC3h2NE
7tSi7KNN0OH0qhttuFdEKB+0DsYe5L/7tz/y7QKqaGiRb5TUVBahf9IKSyfbOzEvwjcuAzgEYlbC
q+7IXwXSKtjHibWOGeDd6cy27yoeXvuysCHRRt6pjBv9zpw099IJPT8NGPUXwZRO32iq7kmsS56N
XhPbhkC/O89JvxHWO9zM+cWOra/QPgMiNvrnWAQ/0KRmF0UaAJGHjIYSb0mCF6lIRY2WMnOeKlIc
9uQfVKvA0vNt1ncVmlLHP+Vh490ltdgkRT7vn9v2K5PQ8AxlbFdEFhI2/6Lp/idbftoMH9Z2V7ds
JTkTiHqs91c/N2HPMxpwTz1W3RYHFPuxKhi1UwVPyg+NkxO72THFCOAQQrKSkzbu7CEHqy7DXt0J
NrOGvLZdD9C5LM3tMC0xiUGlyzprrRPl99Ms9W8s2ANVPOaQqfDRaDqVASOpLR76eOlOYIYG0ZpP
mYXjKWhd8dPsye4G8r9wW0HDwELkpDMBWFizkSAFqbZxGpmuEgN3QNGV+qYuU6znw1Dc15w++oG4
m3w4IuRvbPXJY1wcT0Q0ZhJCVANd/sjYfc6N6W81Mlf8DzbODeHVS7N1f5Qu1VxUVPLWe8yES/Mo
fDB+d2033xEhRKE4AIoyhWJkN4rsyety75STNYRw9ruVxhbIa6XuXSyKTI4nWN/jNletoPNKBDFj
XHg1LfqSUzL7OQAH2ndke9PabSN3kzOnRfSpZtOMsQidSGKjFfC8YEvhMqzCVT1a0ZUxUL9OiZna
xzB0U9RyEEt5sQIB+lcwj9brhhkVFvdnp81exsbTTxh2Q4aXdbtJWcUXFn3EC3mvaDRzg/9YZewV
LH0WryYCVh4ls00JeQugHjiOU7wMEz3bt1MMLbMW5borRrUZsEBsZKqHZyMrt1xs7tGcX8I5on2Q
XApmko37sFLdY6ZtLYGvYACR+ciE5Lvd0vOS7bZtqXj6//9SC/3lz8vLvxRgrsE/an7qClT976pe
EVdGVHcW28rUPJE+DiukSWxiWAaSU2vCsFTUDs+I7R7JkgWaPKLh0cryV06ddZMEzSynGsqWUtlT
6Jt7RBnFdwAuRPFioVXec2PAb593XbKQn1QMb/O33wsw5iEMA2nOSfbH9rvPHnnDbBMo6kXKDHbt
aFw0RTWLZKgUlm3E0q1TSsxBxd191A0jRXsdYGvLXPRQFk4SHkAt+YfLjEAWZv52guER2X04/6T5
vcbKoydbozCSU5kNsMw7G5nTMDLCTu///EXo/1KauzYtZUpztr8fx2qobpVON5ZvIgjHk2OO+s4L
GALjLQgWg+tkuyqT1Y1mi4AGAocQc+yuQ7FyTkd937qxfTO7MjoPzA0XxIRMzJriwKFWIXh1ZgVV
7rc2bu6DoJvOaMKnRythe+VYxEHzX76IKDAPZK+YhxgG1F2DyA8LD28tr/gLrEl2sNLSWgVa2G6m
IP9lY8G+VuJcCYiLZZFhjhr8ozca6TWaKlZ4RFFIYTEFOLrxnQ3zetI061UNz32bDVtV1s7a1KwI
MkS3yURUb0MjJsmvr1eNBITDVDO9EAdpYnqzoYnixoND1dNihd5UboHctCvDqVGCI1zc1YGBBxHt
QY4clISosLtmk2PCtvc1Kkc9XZqlqz/YS9F244M+/1x2WYMCJD8W6ZTwlEQGQkBnvCf6JHsYSuAA
xF2hJ9PSOcBCrogn6b5ks6GJAcQhRke+cisoQLkm2cvmPwMG0WdCtsZjgmd/kYbZDCh3q9VELN+S
1qJxoPF3nfCgb5ARDRghdFKRzGn4Bi3+rusV4oAx0MjA6JloaEELJtCOnmQN1PPPV9tHtaqNNoE9
oC0MtryO8/7WCcs8KQ3oUNKoul2fwacYzC8lTPRlEmd+ucGe2G9Gt0y2uh2PjG+65EWfUVeNgXky
H+gAxyAS7nIFILrP+vRbjPZRoF764VfqkCA8/KU5kHuiAvQVbikWxUNd+CMhwAOyWNbZJWCBdlvn
4ZPCwP6KuGu4YzSnzuR5GzcVF1c7PcMXmfaC0TFKkPnHoGymvUw8C66LoEWlIpK7apryLv3XDSio
YpOlFsHbVjmw8ibiUpf1REiP53411ezMnBSIe7JAJi76vdN75j7HxpXdCdKaPine3A+9LE4zTQWm
dohM5kHq73uaAPxZ1No8sPM2f6JfnK41u6tXiq4XTZasR5hNAmKedy+tqDom1cN0fHsJ8gBLVnDr
jOtgXOtqfm2ra+dfhX7hcAmq0i/9uZT72r/Y+tnVzz6my2ttwYxgEQsgEig4auWMD9i7Gyv4pgUa
/CYgOCvVVNUvDIYHL3Wx8QSxRXtdk1f+7W9d2SKdzop+GZVMsebD0u/N4EE282G8HbZ6iNNHjm58
DNNHX/vPMVVPnvdYy6eheirlU5Y8c+TyKR2fOaLkudLwNkAi+5JpzxwQNe60Ku16IpJgGLqQHm5u
kG+IsnK/pinqRoxtL5ZMgjXWnOax/bTtY4gP+06bTQaCWdSyhoGu4l2zTFcGTYgYbbtuIZDckwqO
lw6iZJ8eBndvcpLkgdcGNHV49DCXkTNVH2vtSDqXOhA3WBWnepqPwT1Z2ZkeO4d0zl527jKkhhfH
wUh04ZgwirqXwr2U+bWirJ6uw9sxTVfHm4+ivHkeXwM8vlvDz/rNZy6xSjgnjxYcF6hu6WPdpHJn
xP5Rw1sFedkqd35hBxc/j9HAK32TGzuNhtxezLC7vdbtbVLnPViJXPPzERBO4u695MDhJIcYJTch
EfJglYSLH33vWIj5MAmnyE56dgKFNUKywlCZnDmA6RrJubXO9aY3D258Ka3z2F3s+FJYl767ZARO
Wpc4uXKEyTXqr7k9H0F/Te1rbF+b9MZhDbcqvclhPsi3a4yVMdwS9yaGm5XfR+6t0Tvj4BLXEbcm
PdZZgspqQzieA3Y/1qKOWCTFgmQLfwPRJb4ZGooMv636DQ4L8krvVXZvvh16ds/h2ZDL7h37xlWG
0g8zqbRvMr4l/XyI+D9Hpq5/H4m6uiEpM1f77TVoLmZ41eqLNEkEu+B4TMNL3Jzj8BI2Zw6/YXd8
buWpaU+8Fu2pjucDQw4CKqs/yrcjgUnmHmgPcsTVIawOQXhgSJz1+z7bJ/3eJRoo+kQW/lElgx4K
1YBO84+tpPven5D6sMOqQCLrNIL8IchjZ9U1ol8NmDgexrGtzl7t8usk6oEJOjFks+av6tuW4AlJ
MDw9FR3FxeHtj95eCAAyT9I8hKNySYG3kYtDvSDBrptugevUZ61t16WOSDsYYSMmkGMAiOTj16Cu
FpYeO1+iigEGd2a4fjMizX9up6Dox8axtmx6w7//fUFhHVj13kd5uY4BF99Ju+guby8ZNr1L2El/
0xi1dTfmLxOV5rkyy+SKAQwPTPzDkmXypR3qalennwgfPtbP85AdjZhlomY2mdO8W+FrMn8Re+cL
NanHKI5cBEPTWs44tLBn6ypGsDBTVeJ/ys5B1tXs4ck5GUnhGtLhwbDUk6NUfMPuFio2uGbcrmTR
KljHcL0GAMUXdHmkFuefPJv0eV37rXrmkyMG11GRMPD4sMV16ATnbTpA+WmDdtNMFU/JynhKsK+s
pMTGEaeFdSWjBXiy6z8r1OhgOOht2l3a0OjpCPydY7VtAx9XE1f7ck4S+HOdYnx8gDICoi0D4AGX
gfN+GBTZ08iOAthRM4IQzi0MLsp3/G0r4ObApbHPY0sXjhp51YssAl2Sj4t4ZkvDJtFIKnxRZVpt
er2V0GY68hb69Bi5qNON0XsFXHNp8umz+ctHmQ6nlsYZukEmCeig3ykGmC35U12Z6SISlYcXDXyg
o8hFqM2E+D14mwsGr/1ONYeshuZmleNGlRIdaGqPx8zRthUifiw3LTHLPc/FP5/UjwIWPh6FiURC
jYL6wxBgwg5NwCTctqD1iifg30Rr9VVEy8DrV7I2kSOz9Tt5FpGGmMTORsdkMaoNxovO+FWELbBH
j55eLi3Gu6Aytq5y6HYOxic7vI9NSD6pO6sueGy/iTDf3V0pqVdDBd8zGOcltkSB7NYo8+xYVTjT
ZJXcOfaUriu9MZCjESCFpwoPfweLdDLm9RuZwjx80pdN0eF7C4hkrdzRPunSmMcwDgiRtkOhEKS6
WKXIcs5+SuB2LNQIfUe7Y5PlPNPCYUSte/qDJSNz2Y2MuQwtdInCUNnaDtiifPIV/ct1byL5R27I
wFqyK/z9FxdpQecUHd2CPnZ3aPPIIeqyofEq7tLQ/BEhFl5jS8bf062Ux2/rJOCz/vwhrH9ZIUwW
NSogVEQfhU4JMi4n0dMZqBGshUFoDYT6baOqOTWl8PewPWlJs8Wkb0i2H5bQNUqa6IksiB8BccM/
IU3sa+JHjrWAO9mzw6UjDPXUaOT3nMyVG6K+8jI3Tu64kcRh8JErjVXaP4DVRuHdLFk/i1UhaXsF
9XjEzVycXb8lSDHF2z7O7ZKmaMmUgJIcJzgfghLfBrzmneM04mompvuolUV0ZyJ8xyUdeY+2zeCl
Nt189/b/StFEq9a7i5oM0ZbtkZ6IMXzL2hhtffJElt5g2pcp0I6+KMpnG7uMngZiTpihRxfq92hj
Tr2AtDiKtNwiJHHvrdIakeeSWPfnLwTDx8c1WzGrgQlB58OW79vU0GjbloZTAfoMMcrkuydHov97
+6mQ7c0yKVvnI+mQB+7IGOQYmvlok93U7Dp3O7hbrp1mbRAp3sxHb25cbzOa80HtBDOVvAa2Ldhp
CtL2dFQccBf020jDmay316E4/H0I/2Cae/V2xITcdXtUiRyhtzP1+VD6jlCescHmtp3VtfqWw2u2
frt1PJrDhMJvBnMzmYQwbax6I+sNoY25vSFBcUIKw0Y+3OJ3VcM2/JF1AB9JUdpxNMHOU7tp2FXh
3lEgSPdWuZflvpv2bA9TZz5ijvYQJIeQdKX20PvHxDxwIJT9+yino1nMRz4d0+n/EXZeS25b2xb9
IlQhh9cmElMHdZReUJYsIee48fV3ANI511KfcldNo9iUbDdJENh7rbnGvFjQWcgFhUpSXhF4kgwa
3gcf4b4e+OOua+PQ5M7LhW3rH/7+xa76rGkEFFocm/1y5wB/uW2VU4LrjNEwJqoyWikPVMoZXqvt
H/2k+fkI7jyJ0vzC3Gl9ysyCnK54SB+z6G89acsr9dTyuj+SikKcY9XiRh7lJ7NOP0vM7jya5IC5
iTXIn1ZhaG5LJkvYsqJ4aC5ML1Y32BdfmZVr7+vaau9F77RhklIRtoq5vY9j/UEWoLx1Z0sMtUeT
4Lb+W5Y1692QSvI9BojkxnIa/TODbIXbVAVuoZL91Jqui+1S+9BvBl4sqC0IhbkeWtXwrIKtvTKH
bV0za7BAxOimX3YOHAcMiPD2jL8ykyFTlREDVyON/GZ3biiM9d6wZR8eiCT/QaC2c5+VHY7FrVhd
M3LH6GllYDIHFt1PahXqD4VM3jWjl5UUEJXbH8wht2ASOj2IBngLfapqPkOQcMsmZndzbarvlVJ6
GVaz/JbazTfcvtDD1Ii35KOlo/yuycCMKW1vbjWGzVjDboL8h9MFgJakl6VC9A4ZfHIQZ8TXhQoX
kTbEcNGnx4EEISBA6dEWmyJxbKwjQ+x2dmLUeulPa3+qolOvnACyt9V5ms99xa6VWUi3yC7rfGbS
FzUknGWXSb3Y/aY2vq7qBTXtdYw3dRjWd00tF7NNYpe2QeavVnRV96MTEZl0LZtboFuSc6OAP2lu
M+mK+uY2VfAj3s7NbSNdUbdrkK5oYutmEizk9fydXbNyRYI4v+SKeVNPrmZy1brtWOiXaD/S40CO
Alema8wHi5zuz8LK5EPr9PVDSfAX4dMieyTiU70BxKfer0bz2mhwvM4VtczmMsYXp7lYPFgvBiZj
58KXXrIvzi61vMq7lnn7xk/zpmFmv7apN69Lfsv3awsHMq+leR3y22wGW0ma8LXKb1PzGptgVTY9
YF20jau5S8put7zL+aBMV9W4rtN12SWMq2Zxy76OxS8t1gW1xZUchsG6YJFWcUnXm5L6IqIzmqNz
oWyKurPdna2UQFpoCCeNTSN7xV1lfVqB/kvHnHlj7WiMRwKP0ld8KmhfgoYr11ym/MawgRDK3VoL
dC3AtvTRLWrb8Px+gdNkhducxdQDa/Y/LeqLvE5Gpo7s5ExLchnbPlLYlC8ZsVS7ErgGBLUxqLXN
4G0iYSYuNy1RsEbEAgS1FiTzJoasJeas0yCHpCZvMge/q3zR+hrJt66p+brmQ+L6qb4AOUTmM3yy
gBR2ywzaNDSw7TQhUcQVcEcD/1aYJpgyNyXNL2GhQ/jIB+NoJifm8Co9c/x5lYDIqi1siko5okY5
QrzOh2M6HGMnTIjo5eXgygX7MoSNEgruqEU4RwESUVBwZ9OCmBdSb4qSACQc6mXfGHwyTqDgpQRD
+8jghfCyNJ+xuZ8a+wCt3At5RatCT8KenScY1In94Z6FBd3/+OBYaxo6uy0Ll+Qf/otWMSddIoCO
GBgq0AcBq4QsbbCgsQvhAWmtG+PpVNx0ppnpEjsQcymN4Wd6Y+nNgKV7T5Qe9U2k6N7Se5q+ydhl
sTDTvVzyyl010byAzHaRejVybZA8C6K2BJ/JIxkPdYY3GCzDvcnYtPDjQP4AhQtvpr2BeRowNLvV
ykuw8YGdI+mWRGPNRazT0dL/0pS6CIqbox9U59DK9HCAQB8U2FG7Yoju8Sb6QVLj2rk7yJu6XY1E
KqAb5V5FBm3OiNumtfVmCihs00mgmD3ybChiIWF7QGkbnoQqbHv9LoX+R4qBxNv8D7aHqMCgdFds
e8zYI20XaeG4BweIUx78UpIRkZp5EyaYzBOZ55A067g1lifhlroLhUUTWHvconZTcvsyN4tYMpDD
eygh7WypLgdA9YVgPPjAmHUU2oRIEGTI5xq7a+HqrQsmHMduButdcQEYAZlV4cJZrh57JLOgdRfd
GdF71UuO77ynTuARY0vfTRMeG6aCT1DwFnmxQZbOJmbctzF3PjI+bmNTu6tavd4AW+6NhtcPm4aV
zFAPCquyS9BtY7I39QbbTVMPLE+sbVJIF1zcuadl5Q6VO1UMVbiYQqDM2jrOxEMnb8fN/yW2Y2Xh
gyDR2HVYrudEi7rZtKmX3ZZQNWNTLfFHnJaulXtI8IHO23FGqtfN3rgfFz5Hld8EwiO/1aZuF+Wr
lA+dIpbtAVlCGX8TlBZh66lvKp6ueI7lKZNngXmbPFlhBcUUqzc3m8Zda+bZjgtSEgt0pbuF7urC
Jdl8GNyOAGjWb3yufLoRU2YH5Uj1g2HiUT440wfVgd0C+McFXHew/pgGs9VUtNTfV6iNaIoSfC4u
tUhlileXk0dmw5PHqNO8aZ7LkIyDBMOZLXsMnrA86RXtTbIeYmwYUcTqq9DWB5qDdWDLxXHGOhfk
U8wyFZIY1vTk7v8PBfMQB8t6c6y3fHwrR/4zb2v81o5vSvym7SIDDPzpTkB9lYpXU38Z11ete7H1
TZH+YvE4ekaJeHZORfKQiee+eC7EMxBbS39CfU/j4CmJn7L4yV4fGQI0qkdrl219SuZN2fxJ0x/6
/JOhP9Qa6TiAjpu6JHM5Ne3HXEhEZdTR98xMq2dyD8MO/949FhWsUeOQHQrmmD/9+630f1RsMV7R
RncYftWpff1RRZKnHrBmtFW8KutObxjl2g+iIG+mLrD61DMG50WoL3Jjkqg5GMq5bbPPncMFmpAX
zZ1ZIckKaMme1CaSZfLsTQB+cW0Syo5Fik8FmnmnaopvRDDOs3pLD6xL+WEsVpZiTn4ujUV+2J/q
+fHGgjlJqmvi0EywyTWRcHRZdmo/imUxbgZ2wUWUvZCwbpwJDfvnIVXcagtzX1vlZlJn1qEk3DIo
EZ+6QbKf7JHc1GLquIZATXPByoZG35TPHe7uD05w631Zg54J07y04HEN0Jb7/QRfTDXK5W7lBG9t
7nObSbO2enEk8BMtzrFUjqvD+mQT65afiqH+Osw6bWLpgli3RMV2ZN2CdNsdb1m8SNOvlQsuwNTy
WbkgnVycfeXC4iXLt/UL65Zk+bVumSKfdcuw6+e6haVLzQY4Dccl1Jpt0YIKI8xQc4z3pUsU/1q0
bPNvEFjTSviwBqE1WcllP9QSBtjIa0fsdbaQ7kZAYNd/P0ut9yUJjVriZhJkQMphTOb3dzMnWnsA
DdmQiQWCpKCkeumx7l6EfT/hCAR114i3tFsx7lpTEBPGArnZXs/7YewK2iBZPh9a+GxhZ6czc0L4
zPpC1f8aVOXQAP109bUeA4sWD01Phhn5PvydFBsW679P7c93XRcdasDJ3v4HBBX+WFRBmEiW+r1T
wdwfyfewCaw+V3xszCYLnPpvDkDmQ5ktL06cfat7I/PWTESP46ySoJGudBuM2T7FUF5oQZv3k4oF
Js/k6lmtJP08Tlseb1dVzzJW0Kv9zeypj9Wtk38hs/ivaBTlt2WILhN1+OcOZ8FO3GgqPF2Ss1qh
k6rYfAf1WenV9sHpq+6HIbfyTa7jEMgNWOUY7HqvGcrm6d8/OuhJ75d8WE7w3Mp8gmxB//jsZIqM
EmH2zWFW1IZytE6hzFLrO4YixtpbaQE4bmuy9vNYynck2+8qF7JUPYaUUUdb/pq2TA/66+wvWK+0
TdPsO45v5wwEBZbjk+il5zh0A60LbLGpMINs15yE4y7JYIUcIhpNxGvPc2jUobarn0NMgQxUrnVY
z+FShxP52/N2TOdwqMN4DvU4bDAO1gxdhkXNVyUALDPvSoxAXQKlETAsoTnBScfn3hd3Br9eF2gA
TbvAEYHaBaUZGCLIzSDdNSXhsKtLQrve1CThNIdMgQwz9QBm8tQ6ZKC4mUNRb6KwUjBfXG/K+Cu8
iDiUplCLQ2cKlTgE+7VgfovDKd4exEaAIn3TihWwDaDQGEDj3Zop9iwosgDcPcptAp03CYKMKn8e
/Tnxx4S9xAdtofeIEMqKJvd+2XQsRXX+JG0VhVVUU6sCah6wYctlTohAVg6PCv2rCiptSDqA/Wha
mYTxZk0f6TGQJDGnZWhgLT1lLfabXCW6pqN++wVC4Lk3AZkkA6lnwlqVuyT+7JApBBZS3DZiGi6U
d+JrsnI7amoneZPnmQ8oIZSyHZThEClg7iYZ4gPUS/POxnp9avuBupgz5c+xXXzb/pmopB3oIll3
mI2Je6rYMY+yAyp20k+q0RCdS2GpKeX+LJt/KRvwuhhsYjJiLgRrIoiNEbH2OTakvxk2GL7SKb2f
S+lbkhnrpzrn39XHJr8HvCp9NKf7vtQPR8HhdkR/FkvO3gP5RxXIIh6lsEeZtzM3p3A0RHIa8FmB
AkwfDeizciL8tnPW1zpOG6o8gB2IUp6whqc5+UVYi1rN1EJcQuKlTnoYvAaErMmIWMkn09XIJdLl
Bi36oHz1fkQXdK6mM6nFfh/K/e5n+8fvnfBhNkyIYFDTLdB6ItYPS0m3U9La9gQmELbLkh2z1Jw+
YeVyAqV+ph6oP5ACKX3AtXk/4Idt28G8rTJMxG39TwCXki+rns+5BOOQeYwiaeqr2aTf8APYvlFo
FSHZUGpTZ2jDrCDJFAB4GaSCeYwCAPXWk860Lct7zAlcsdYbiK0qTLTePGamkbL1Wp3PQ6E/2J3T
fDACw3Lu3VUYwhxXYVkHjqu+KwkPcVX01aLFh3mN5PYQw9fEOCoJ15ZbhTnNEfhmvVkhZl2l5MNh
1Nh3JiZxy/sf1AbOvbQEJ0G0oK9MlnlaJ60Fp1U7blaVFeTWmALDNs6mbQcMZf3dmK5/k2Ni+G1v
DWdtpli+PxqV+a2e+yEwBzKfajN7xSIrjmNN4HjTYEyF3Xhu6yk6D/oEACTKZt8kd5pSf+GAdqVe
d7M/rOSyP8mWj2W6tB/r2lnqIG4k2aOHYZCB1BgXAosrWqM5tZAexPP+nBBZ4zIulLjrhiFeapMp
C3phnp10ym1mR4BZhUnaUaIl9y3I7UPcTSRx4K6+358b1dq5YzxX6v/zREbNAAuCRSCGPZAjy143
srnSKrxOd6RcDxmWg9nkNyxpSXVZFy/LrOZBLklklmUCFLO658429rcdE93nRFPae7jlRN8tBJkX
juQPgzKGelQPT4pGGuBU20zXGN/TilpKsYJ879J8CWdHtm6Y4NTcSkyUsAxlgv8JQ1/TNgTvEMTa
UJP9AD/eKkg45SJ2WjDrGPGqP5aRxn48o81VmJj4c4mov40aSdodSXmjqsLWdFibmH32Zs6z5S4q
ReSRrj7YUG6TuSU/9XYX31eapL7ozl+6YZbPJTzqOI20MNf75DSDvDrtj6jE/3rUlK3D1Xdqf87E
WCVQh3Zo7GPTrLNX9YwIDuowneEvjOcR8Mu5BEpONszqBESJ3MD9y74UzJL4kzOI45qzuoIA98q0
3bVMMmZqo0mjk9hHYIZ0kZ9ICZGhLUM/Joy5+yo7ND57Yd+KNMOkU1bDrc2CZP+pFeXq2i1YKbOQ
Bpp0is7siTEoOBr16SbpMHJLcEmGWDxZMk4K5svuB4dJVtNcCQQy+5quNtunmu3npNXzCUzffGLH
++uROi7zqXI4idm7csPl1T5MQ7M+2KPyTdJ7/YS1Wjz8fL7oGY6vncv+0/68oN5kpwMxJvqKD4v9
7uAU4j5lHOakqNzHhckgBHe2B8eyQJ4rNN1jrY1OeTwR1bjKKwkGBYTem3R7Nt2fTQjqKRQcW/tE
t0UqQiDwvdKFgbTy89BPq19JMQiz2ugxZtGEY1wNV60mRaCKKBjLXNroiy5EQTeTtQRQ8u7aqeyv
jsw2qJ7l0BlmXo/6ukY6b5ypDhsm3Dq17XH/YZR/AK8wjrIYdSWM9W35PytEjxficyuS8lmqYp8b
uf3WMRbXNul8LCV61uwos7h1zgxFZdPN/tQKOOCyH8b0SzvbEJpbfUrcnSI+b3D5nh5gtSV5zQTV
OGPz62BvP9oOCTdtrs/BuKzteWjrv8eNuMqZWXk9oZSeuU3nzJ1NHE3Z3nU61G/6Omowpa2OtYSs
7ViCWm1iv74ZzEbBiwNU3U60+DhgMLihD9Xcy0RGp0U33bKS/m4BD/zUasSLA7nsLzmZYCcIB480
KXrAXhbDsBXIrqyXAPJqbIzLxKwCh/9huKrkrumkuV2dKkspzCnbeS5r4gZrVkzjSqFKqcWMPLbj
es4JGjutpP8BIxH4DzM6Gduj/YDFmlWt0FYqZdarLaVVSJCocbWlzrjqlaqdqnp6tpVhPUuGxaAt
m7gDc0br2doDKO21JkPcVF+asnxtTcznyaDmlE8jtmCNjp10Sc5a3XcneZjqgw7gxoUhRwjpEFHz
GmySU0iHYO1Sy6CgUrliAkVrsWa1rTcOBSnqIyNdjREz1AFsbgCIj98bhhHVCsutF3HSSsLaImJ4
bqdmqm8lPY9vLRrOyoGQ83GVGi+h6uRHTo/VdJ6aY2bRD2V6xgoTYJI3k644hK52vw4jOV832DUA
3BvrYbHjbrtTJENYl+U3ffsuZATR3wx1U4UkAvd3sVGSK83Kgg5Kgr8jzr5ai/6dOQ7986SbIykN
Inlp02PU8GkI2xI01Yr150Eqo046GKV9sPgOHOO4yYiVbbb05xwe3lp3Z0iV0WoUt/jCR8PVtYqT
4mDcZPnyl5MmCRGVfXIfU0B3Usk4NcYcfcKQcVF6sLqKNBk+pKXldtlA9EKsi2uPZC7bq3yMrBbO
ur3MBynXKx/MVOsKqxbUcCPtmmflUSlHQXFz+u5IbMb0JgOfuzksMI98UrSYvmOmR6c6ZhgJ6I63
ZMz35CNBaIoep48w32kmbdMOVdJHj9huvsp5Zn014gpocEx08eSQ67elmuj2ZF9UyJ9uuxC3tiTy
l2Zw6r/7Tie93UreimgavchkUrIwtIOKw4MPmOCLspQYCvrvoSGD7pw1hkyhPjM9I9a+rabePOqL
rh0VjRSumlCRgIlW+zymksVJrX5aFOywdWrhsGWyJ2S9Gd/kfSbCD3bL77u1BJDKFhgGlf3yO+8F
KVSmPYykMiVYtW6TTg15S2VXhj1ppzWNkfGsQe478O+SnOowPgCUpyLOFZCBIq5tln0hFHU8tJPz
WPfqF5l58A/Wwbt74PfarcNCGE6eqWnUZP60y62AUyIL+9mBVTIFfqm4NY2Kky3CmM3e7XnRs+Q8
w+IKTc766ayqxEBionGMpb8DgucJygUHbWIvvzKA6yXUct28IDkvJT0IkGNSuo3yKV4CIlNkWPQs
+suyJv4oXXS+KdnfMNBgK2jzDTDJ1JMH/W/bicC0Tlsdv81oY6gqRu8Z7kdhXpJcYSDHYXa7tRIK
9Y044Pxew5UJCIoMaR3AtckC22TGS/RqwKCB8JQmUFMaYFZSvSVOQe/Y4AwEug03yzP79lmJlm9F
I+QQq4B20iOY5rOooNjOQA4YVHv89zNDfb+A5zc0ueBqJqY61vC/l8BqZR1s7hol+zIocJFVfIFq
mzIZGLsVLQJD63Dxa+3rOFUNF4a1v+U75wSJVtElKor4rVwc5cb3OjPDHw239piYiRXIwCDvS0c8
KzpDskaskFXPfFlyOxZtctsUrfWBOcV817u1KQQxfM00u0mJVP+jBahUBXz33KoOzaLoT6RvrtqP
1DHKx0wjtsqq0vzapNL9WH9j2Zlf9oOqsI0mTlwJzdme7tvhR75UTCH1xnVZFPKTmAmNKNV3wiiO
zqy61paXBOaH0TfmFaw6ld1CG4hKWkE2g3TdJ4hiVflMjJr8RJ2Z7QSjxl/FeJ/YXEaUgkykFbr8
Y1aS6ELlD2dEMfxgEmT2+6lRvEYk6m3ZE7+jyT/ZElprs6CeubuXVpo+QToN6lo89mV+GaSpPiVq
urwQ/O0x9WI9l3P+WTKk+7SPp6d9Jm+KfpB12X9Qa1EU48+tny0zdGBZOlBLfM7vei12rMcSUYgH
pfPgXlvaJmdXCoubvnC3qex8ofuT5Mu6v0i+KINV8jWCSAcyETdZbBzysITUj6PBW+0gz0OYSWUe
MsuLVCyaXUi1kcDupGekJ9Ss0F7xXodmdrSsMGa1Z4VRdpSsECV2mObHzA65oS9uYbOqCCs7bIhz
lqnShqMcsj7kG4asHsJq6PQhs0JSH1pOMBah4wTSLlUNkiiYpk3MPY27piRAzuqrpo9bGvWDD8RK
xP5AIxfwmze1grzQRXYgoQ7PSZyXl7Vv3HoK2l1VHSB42S3/LdPv96MJLXX1m3xcbpLUIFrW1vu/
RWgRGffBV954dzfAmQmxwuSWQOVb0f+gYtVaLKRYOEAn26suXzUwh/Imq71ijnHaayRvthiQYbFy
xRmT72qmm773S2BlHbnn16a7tphgihOmtuQ6dNepuwr8MMl16TZjjAQTPbkm+mUcLxlmT2Z+x4vg
cbGpACTJYoQIKHGGOSaaX5IboD1nrIAomzYrIBLl6acbkGWKSX9jNwTO9OeKI0ZAhZT0zRDYl5vG
MsQQKEWbG3CYIXgFjUXobVBZXHhDOQ2LNrSX0FzC1dg0J8eloSV5VJejvMtpT5ZxtDi2J6M9NTbT
sThBTzluvF3ZeEY0Lgr8BRdpOE/xZYgvZrOpiy8QAZv1Uu2y7Qu8IXNbZmxayqtqXyZ8OeV1KK9d
eW0x5ZTXer5W5TWfvZQkmPmazteiJF3imuDlI1hyutrTVSquDqtjYMF8GVL90rMcudTF/GRrFyVh
YuPSjZdY344DKfQ8LjYpFr/2RbPOszgbvNPizHQWptHpP05IbJAIPyRmSGyQhBfjh4yjI07In2bI
me0X2Wn/MUOu/3FC/tMM+V8nZD8HWvHLDIkTsoRHtTshcyqr7X+dkD/NkDghFaLwml9mSPN/mSG7
9cTMMk5IJJFIom1+SJyQuKOy3Q+JNaqNfzNDrrim7IuxK11BvF0V+4JG3nYRyF973nXecghL5T48
riZMc/77d2ynFP22mOErZlFZdKgzYnj9EzwH5rwcYMI1h7ZMcqKELPWxKp3kJlka60yES3aL+7r1
+jxpuPYsJCyqDC2PW8g78Cv9Diu4RkBkQ5CRRi2P/LQF1tNS3FUORgJIJ7FPhdTgjKsLvzdM504k
5GENddwx7sIVOXbIt2bqWT9b0oKhgozLq0PFvckjjHBrPPmyBBRInuraNUspeVktByIhs6AfrOvo
qL27UZAqsPHLCAVngMfe/vwfxVYMil2bDT1BJ5P7U4K+jOlWsbeyRXmL2T90XrR4Uuf1jNILPM2b
rNx3dlFEnmGZC/YBfqT7tAotyadshSKYAEQDVtRqgrQKqjGALYaEEnR0AJRA3ZU5wTIGBaOESlA5
gc3NZlfnBMYYxGymnQCUVa4GpRqw1938855dMe8SADhAcR0kScCaLksCxq+LJGhNf+XaDxFh9dNh
E15+ZVcb++wAYtkrGDmmHyB7NbO9uyL6wzY0xE0l8YT9JvYMiMxtQ6IKxs5pOwLaRsS6otrxYFPD
npoyf0AULUmfbfwm859ABpA+p7FJUn3F8UUOtCuY82DMg6ULpl1DR4Uk6LpgFptGEfT7kdkNxQiy
LliNoBTBYgS52B6k/1EsGO4guC3Q2k1KG4gsWNsAnAcCVDzZPhpswtZ8ofgz3fjRr2tfG30t2QQ/
q7U8lCleghovGj2p3pS9khA7OBjhNnVkEQ8ugdoQG/rWVSaXtjtazU0Qx1HUeRngP2J/hUdkGpoi
b9k1dBAkfdAbS+c7uk8aiKT7ibGJWZo4pnsbJFWQxkHGybKrHYOqCgAnjLu6KmD+cGZtrgRiDBwl
WKpAUoKV00AN9DEgN9TeJVSapjdWFSBnl0RGN/8LzpBdlYn9zm9MkvB8bOe3WezPrBBKPxt86koN
tEvTS00v5ywZN6W7GASybJejRDseCxjbYUH08KZlcnV5U0G8uOl2ECd3ke+Vdl6qedLskTRRON6Y
+ajPaF5vamdfUsm89B3VVx3fUn3Z8RdOEsefOE84Jbpg5NzgbCFjjctDACSf9CGulHUX6EbQiV9q
RIBALc1GUHD6cOKITckuiW1VGzhLoJIp3gYy3cAsEG0wcY5kjJgHo00Ah8+V1mawzvbNkUEzv6oh
MZJ6sklOfPiYSBo97BZx4znsuzlNsk3ErGD/RlK/iVLBB1fsdxZCDO0MwukWFymNLcQfzopMlIvU
Cab4QMKeLCAjlyaJyVmXF8ISTNcc2vyyP53SHv/5CCvp0t8w7/JpVevxYPes6I05fmn7NrpOKvmR
Bamyb/o2hD6YKa0EQ9IPiWRhLrGr7rjwUQvNgjBaiE9Zp5/XJU5u91QrIxljqhtuBYvp1McJxeV+
sG8MU/ps5+p4PzpZ9agVG819/ai1/h4gYyvWBs+msUdnh1Xi7xdsp4viIpMscrzVJAUgr3CL1aI5
MA3zOd1+2p9SYV1CmUK5fkqS8zSdav1kl5uIr03V47RFAx+t4WgWmywnrMYwVkMaMTmMPmOTRfJw
crTo4DfHxjz6GiuxlLT5TfZ6MtfTap8oP8/FGY3FeRrPsrbJiS9te7HiS91uGp1L2V56Z1NRXdPl
mlXXHpJy48fLNZqvkrkpL27TXTFlrek2ym/tvEsIN7ck2GOLChKW4o4L605qzlF8jpNNhX4ap9M8
nazy5JRsuY4jM8nwSVNXK472cGR/aDrEZWyqYZ+0m6jj2MYmk5eXHKVlU20elfRUmseSDsWupTgT
uj3xAu3TPJ4VFjcjpbdNDbPDLaXdi75e5PaUAeu5lBUgnwtKlitKq6u05dR+sEv4HwYLG44Z5CTu
2HSs3mGxFVHNUVOQPk+NCxfiJOUsUkr9LolmyZ3qRntceqlmuBW6AkugFxPf9Gqn630EkvNTTYSI
FhNsXqhNH1A5HEBQwuWcIe17C5Old2OsnirD6p+oXw5PvcSlS+uHW3OtuGKlGIoZJQ1ra61f7bbw
s1H/PnTpS2068RNsxo7ska1WFA2UTdLvdTlNXyv8isKE3LEwIrXBGajtxq3yNS/6o6FzURtmtb1v
gPAd1qmTmONpy5tUWio3N/Tuia+pybp7fqmt4ZkACdprKjViSp/MOSatCZxNG25Xo2oOabUaf9lR
fZtoL6AznC3Rczy1Rfyg2rMVWCp7wrHSjHtRSrPbKelrXnXWlRlKrNcdE76NhN/Cqs8CegPDDbP8
0iXqCfS3ST5gCZRJ1Az2NYn5RZWYFoqFdifkSTmPibzc74esJaiwodLl2XpEoEUOenDsqnMihPzY
t8or7898ElNJwzM18NL3ygX3xONiChlqRA821rT1G4VLF3a6brPSjuVJmwFZxGPaPXY/JgH81wYD
dL8fJBFHJ+2Qze16GCN9PVMg018b88wKWH+rh6g5CWOxMXbG6RdaOq9yUxa3Q7LcgeRsuKTOsqdS
EiEFHoqEPHUPNiXHhziighblLUCSJBqTA3dJlcwnda6r2zIyayY4GGVs9Np8o371XZG06ttSixOh
PTGYZuPq2ExV/PvN4H/skCm9bAxXGXycyvjg71fAwZokszR6YhNioT6kAz6ZaGWw3Abg+VbJyrd1
hevVSJnBoJEkP2YsHgswyB7hFhLzEU6Q2kkMsOwBKSWuTELQJwop5/8/DNuPDEnTtWfyPdCi9LGo
FeuLkjMUXEukWA/z6DzQDvk+N/Y1Np6d4iUSL1bxksWvya52eNVMgNWb+pno7KCs3/L6Tc4+i+yz
prxNy+dhV7d85m5WcJGc+/rWmurusTec+39/34Ccv1vrs8zH8snMM0BEqNu/v3FzS1yuIRi7nGTp
rjOTyRfyagaTocyfbditZGLDV84nBcboUgBosKiBKtNpzO67xobH0xEhrui1B0kZKtmgwAsSQNyT
NPmq2X1832Sxeogxmd31o0WKYwXjuZNhKBqGdTFVbflszJoJdUe9aVrej8TCK0545PAptqQvDugY
VhzsXDO1HAhXNb5HTMkeVhO2qUR4Uq70t7o5cJvSGtaVdaeFRlQqn7oyelyHTHsdVRGWUiV/U+yv
tmyBKbZXQcY1h6FuxaUsTItsdbU8Zgp5XSJPn/ETJ89O/DCkZcEOixxvNc8O5tJVd86IGboiYPUw
mSOYCsOcr3K6lBe67AddLb8T7bk89WXaBkbOrZF+UR3qthTfK3wPb6As4gvTGdEGL3vWxmb9Vuv1
l2mAOElZf2CVl1BpG/s+6LbZYjeZmsMo4Vc9ZEVFvBs8+LERX8x0rhleoJC24OrGSLuvQfaDqajZ
TT7jkfzoVPnzTAHjwPAYszb0JUif3MqL/9gV8h8fm9npxoNuLm0oIulFn+YfyQoEk1D78YojoiZi
L8gdcz40I8aMf/8F3tMPaImw1uNX4GTlXvfHtjT+P8bObDluJMu2v9KW716NeWjrqgfEPDI4iBT1
ApMoyTEPjhlffxdC2ZWV2WbV9yVMHEQGIwD34+fsvTY5k40O5mFlxiHeBGkfW7fGONg2ISAOLAeF
TTM/qShLa1Yuzx3WcccZGSJSvR4Mue4J00Zj4m287j1v8TlmqE0syuxBfsDFzOFiTtVTN+f7f//M
/1f7jifNkuRSnqG4cv+qcotQZPY6zv8VRSpSNQeIUJyHQedpNkds8ztqhekiOozV99/7nx/jf8kf
5e1X+6L5x3/z8UdZTSqWUfuXD//xUmJGzP97+T///J4//49/XOIPVTblz/bfftfuR3n9mv9o/vpN
f/rJ/Pbfn936a/v1Tx9sijZup8fuB4TIH02Xtfdnwd+xfOf/7xf/48f9p7xM1Y+///YBArtdfpoE
GPvb719aItt0nQL4P//15//+xeUP+Ptvhyb7WnyPv/6v//Lja9P+/Tehm3/jzWIrWSwJDvMJRjDD
j/uXDOtv6OfYYGxaI3SJlmu0KFUb/f03x/kbvlm+5HKfEJyyXJ5N2d2/xA/EpqYtPmo0YyAef/uf
J/enN/GPN/U/yDe/lTC7iHO9V/N/tKpsi+gTgjZZtdnrGAWZf7kREwBFfmw34CurynuMLO/iT1Z6
9ui89VFSbHy7e6qq9HvmpO4pnNriqmYDPxvFw4DE+Mxcy1tEU+7Z1liJxrR+rj1SC5Oc7MRZy/4v
yLq+2Iz/9IR1HVsBaRYLPM8gUO/PK4fvpI7DyC7dpMzqjnbV+6vJiU+Rpb3qtcLma6zSHvOX64cd
p2kbZ7/vXFM5lei9bDy8uvg/hiF/WUt4DUFuIzpFc2rR7mNB+/NTAozsp0PfRBvRA7CLZmpN3TvU
ZP7acJNgO/bvAv6eGZGdnMv+E141/apP3mvXeByUiVyddmACu3ff6U4V59BNP1Qzbabs1OSOhZlG
YIRSJhfhPy/U36+FP733y3Tvzy+lyxN2LYOoWMfw7766f1mE/RyA+lw1uIdGYzc77EjdlKiAyKb6
3cIVNzjZiyWwrDlLzpO0huxRtxiZ6WWBmgV5OezUJOiz7gWxZf7SGT97xz87QNKKQcynQTWfp5jG
879/2oTv/nnaxwuO1pD8MJe7wwN5+9fdI+lqn+rScNYtly8MB1rhfzzIwqJl3TuHPz41LR1zRO4W
NUII9/P+Mfi6cB05Wbz64xvF2Fhnz7HxpJg1ccB+O57yxBxPFVqKX/+6f+7+YVvRoIFv5Qb3b7l/
ocvWA+EHDzWB7reKwLMHvTmKME5u/vJw/7SZAS+Cg/ht7LX3NtTmx6aX2iOSpQKfYU6qPFTxzOxb
jshWtDKVak527vjbnIv90U+LZuXPZfylwH/tLz0pKJWfp5n+GW1k/WrFeXwkWrPZeX7/WY9xS6de
ywSadLAVmQsEEMX//FhbEsStUf9Zt7nOUE101ybGlFbM+CQbWRX2emx90gBQT4Gzrs5NwhViYUXf
SI9z9/1z0ifFLq6d44Rs9xw6GhqW5V8sdiDiRtoBRs+T0wrc8IVn+UcECUYA1nOEvWQ0xJblA0fM
1ghyEBLHdHkwSsKwNkrCuf712R6jwpbZ/Vvd9AV66KTc6Li9yiAZk/h0f7DRaG1UKGQwA1U8Waml
/8tDbwsO9NMvCWkKM3YlRP5mxgzohZaoL5rxEke6+NwW87A3EQ1t75/Wy4T47r5+m4C27hPzB1GI
2rqb2+J1JlKKviMGwXEJahR1mOHxpCk2Lx/6Bp4OvenVQdmOfsOEds4klhBFhvIuBej5LFnfL1WT
PPW5ap/vn8pzNOmch5gwLd8BboFAB1C2eoNXI0FF8xQaxfg0JB4MGK/2Dr8+R2b6gxwsOoZ8R7Q8
JBwtaEOG0/r+H1QWw5BJZnkoqEmVlTEjWoRmYz1bl3wcfn3UMs4+mlP4pjwNYkIq5/KUhSjWKvQf
axV1oDH5xXbXtTeNmPiL0BBZzJZ9DS0B9qfros39Q6m1rLnLF4Tgh0eqXgu/prWZSKbx41Sf4AxV
VXD/pxwEOGdMD0kmmjzQY4NxmzG0SJHGGJ+rLEfED9A4/eUhDAmkI62c8znRGQGJOmTxLmogZdfR
MYu/tGXinLQ+LlSgdPlgdBI8xwQ6AmGHjdGvVibmB2S3MFDOQOVzZE9tepoHPyiEZ61j2dlPue2f
pSObR91TK53T6DHxBdqkmGbIRKTzsUIwS6R3gVZAfx302CXvziIqQfXawcvLD3QVS++TKccgE/nJ
LiKwu5HWMhVovRPn/wQ4X26jqokdgQSUlKvTRHJEGdz/qU8mSrIxyrfSa4wLCX9PliC0d6zKa152
9RoBQLqr9YhcMbef17CkRGAN7nTogZwPtv5J2A1tk2Z6n0BH9k4mV5knmnNo1zbcP60PNINbgECF
5KrY8VeRb4Zkymhx0C45UNgPHhiQuWdiM+jek8GNDULs4ZiVKw7t9jPNCuOhplWboeFC1tWPaGbw
u444Cy+ISJDcYDLJpflUDZ7+RD7nrmygO0Ceig9jCWAgqizUh/5Twr32mrppwRrQX6WQYFhZUdfN
eEznW2PgBxh0Ek+GlJivxEeU5voEgvjE1+gOuH+Zro2mIbGqajdRYuyjuIrXY4nRYDL6syc4icUD
KVBE/o47qEAfZmwRAJtpgAigqAhCubH1PSi3XoYKES9bCNwxn2i0lmG4ptFhHsI+jzYaSUUbLS7T
gz+PH35e6zfyNd790mn2gKtRlDttf4jIntn/0tP1ozuc7K5Ah5bEE7JfFIqlcIpHN+ZojCbxRVse
uB9WXKoZ9m4WQt3vwrcwstYN4u8XxYpUZw3GyUh7QFs2vcJ6f0PrHW+AmMLuiZbLI50d5rb6dmyc
5lItUlgvbbieE5e5mmV8qyefrA48APj+0BD6Sf/NEhBy6InfuDXil/tDQXc2bPOVH05nsXXDKr7c
CcIcisAIzwPaqMaw3uppnF8Szzl6Y4rxuxmeMwxfmeySTTRONtFiXX1COTje8jg29oLILDGrnV5Y
06Mz7ISX6+dwIRhbottH7O9DUGkt73fUg03vsjRIO6aVtX4NDTvCKz56lxx4zIYZ5Qhus7f35YJU
1BFyCDf6xjhz3AB1Ly9lwdQ6UcNHqFy0qwh99CJ8V45poT8hH7OPd1WTz7dymNQjxht8QH14pIfp
Bu4wl/ZqnqaYYaKWB1Y2XIZkxESmAmJR7ZMhmdVldjmsukXJ1CwPU0WGo1nFzHms6WEqXYeVcrzC
EReH2iVTODEtphW+Bt3SzaY9XLIuyKwoepniNAglY6qxcx/B4EQT/nAymMM2Srhk4wBAGJMO/qZ+
8iGcz1DGtUpN56xsPzLbeCelg26ZU1iI1MW8CXEL7dExVyvDBB7lJOvKquxDmZLxKlQTPXl29200
qplKxpxOTHJQNZ+pW9Wp9J61KnMuSeN+HZq4hKBUow02UCANqAYZk3fWWsszsBZud2s79OuWmSbM
8Pgtpjl6Oz0ms7ieX8ORscXYIrmYhwU40A/6U0gx0bXp9zTS40vv2evYmvAspVTMJ1enyekghuz0
FnJQC64rxe1L+gniy9n7GePxu4UjIG/8LfH0OYKAhTAWbFeWdEz8tlNGaR64ZEuthY62IR3QJ89j
VG4h7MojqF7K2mIK8joGuhD17jqvcSVrdfvhxyBtI/VmRfO1TgZ/jTeHaa6mM1T/oEecrCI5WuvI
auWJfvM5KgzurEq5EAxksdEweREzG65zQulXrVda55YboshDliAuM1pNFRmioJ1by36dvEycRF18
qq3GDYpwCrqaxDUJxLrQJeDJOKs3oe0EMwmZj9kkMCQ3LBVelYH9aZjuNiQ5gepiEMLs3x2zl9Sc
kKZExpI3LbHgeSby9zH8iTw93/2yM0T6W+Hg47Wn7imuqCsqS79yOKFLPGZWID0ZMiB1ZJC5PdEh
ZY2Bv0N5vxKFDQDDxUln+iR51HrdbML625DqK9FXXybZ2CczKel7TxYEfLIEgtCAAOUlbvHih/5x
IkgviLCFrgx3/ilFn54U8uhTVbpTEKO+XVNjQuumQLJN18EVTBip3lTI0pd7NvK2+lh2h7YHE9BW
frHWl5ugl6gOubyBjVcnchbZwqf6456LLp04XAbFGQVDUGsEGBdLEQmArhioXHOyGFdVH0GhmY8q
zX3qx4rrr0RZ06JRXwLYfRbFdTqG3lkJYuJGJ93fy4p2qS1ia+tlGTCYsO7onA1hvAjvHqnCvevI
sZpuo/CISNq4YZF+HaPom4fyxbcfqoEJM07WOsDeVRyrqAM9UUvS6jS7P/f61OzNuHuZVD2xwYZn
suXU/h7d0jgmyRki737FjegO+qC6ZK28u4BdLxyDUmX6xqOhh2r+fx70hEyLYkwEocbawZb4izQd
q1vUwkU2sCSCb3HMwOm5gVLfnPfo0/JVRUIE5fDwtZkGtK2R/YLvL96bWlMeRne6jaIQj6oBBuEO
T8VUrrUCjuRuGOagJmf7JSz7BMFK9MUrxxH5LvGlY24ggbBCpOyuad4G1/oSh96eXAZvVy3r79Bh
fDSRwcYI6KaLtGZ1RqZpV5zmNA9jVQzSdQXRjb3bfBDUjNbkyheV2usaofKrJeIPsiHsnSeLYu1O
mAR6q/lc+aLeJJMWUs11YAIq/hQOp6iGg1JoA/BtvXku8amOiR49llZ38gwu/LilTdoJ9V6pNmbO
DSIKsKweiZy0juTtvh3lXW9exho7aDvWi27KfoAO6F+GeuhXc5M4O9WwqcR5sh7z+ZMcC+fWWW8E
MbWffr/HSDJ/DBsrgUeD3q/uSXHPGj/fNHNxmdTcbLKiOM6taxzz/N0g+hCtrfXVlMyMY+jWMkmt
q4vbm2MHVNF7wptw5Res2vFO89P6FLFT8Nab7XqIhkIE08gl05rdgCk5VWuiJ+VW0/Lyqdarz5Mh
vZMWEp1WjVSfFsOotE42YYYJNmqG8gG3hjv8cGBqfrET/5gY8jzTr34Pgfdv24Zg+LoV1tUpcH9w
bCeireW9mKu8eWuc9qMUfvkBeWE8ycTqzk2YdufSXvAgI6WLn0KJCNgzygsZT3VN3J0/rkLVZ4d7
jeC29RsyeWvHJNE7h2F0LJ2xP6Ra+Ex2EW5nz+7pVlRNEfgCvE68HATF6EQnkBQ/PQD7R2DvfTCQ
ondyPch10rTrvTs3hB4b7q5Ai2Mi4XEiT7ySDVCB3GfBravw7PGC3Oy+8IKo7AUJHo5ceVNf8JY4
u9Z1vINVts+ceWP6N9mLR0ZS7aqcBTn1IMGb/cYo5+xMLOiJYkyRLRx7l9htGQLOoH4KbWjXZVNH
K1nT6p9t1mSmpXQiChChiaKBNHmd/SpsBrCz69ykKkB22ST39mHHmdPLpm2fFTqBKT2tIVMapymq
vuL0L16kra5kqjersYxH+JWg7K1M7ObUMm+Y7Oy1UaMMITZq2/eOOhRtVp46I/dXZQ2OyMlJfupd
O9vHTEhUrT8xKKKmzogIq00k72ztj4Nww01eDOWhBKF3jrp8HTdISTR/mNclFtQNWcY12mqVns0v
vy59aeTOLW+BKhVmlK7TRkUPyoz1Yy118zB2qAH09FOTQxLqyuxnpyxycpZ7kbhDn33YJoBMNUc/
iZ/uK2CZtjFcGaJVHAMhmaXP9Va1Kt/IyHtlmKEHs3CbUwty1xQg++Y41DAqL+shhpZNNnlfSqM/
3i0nYaOZF1NExx7j19UvhjYwm+5YGTidGgJsHwSXRS1tprMRGIW20sga+g5D2IOeRoiA0/1UREE9
GbLOAkVS/KqGA48QGU2VKcruiIMmUPiOAoF75jDBz9uaA10granTTb3Ug6IDYtyn3un+oCMC3qZh
WQX3kKQk9JK1XscY6i1poTZzPLp0aYsU0tGgcqQpsBQaOYoXN7SKo5FmL1kByTcQzjysGMmp9X3i
piUoS00N6J3mPceZbPaO1NPnIVw6CTkyO7W4Y8tUK9dWyvKczxi0RnPgelyIh2nPL5dGfCrcQlwk
FitELRNgc0dMaNlskreCeipe+/pZ6JDAWslJYLaYlsQl8d2NDzVzGiRYR5UdyN24ZIaUj8ymxU1X
zbzNa+PrrLcfhrC1b3gTdoVN2mCemo/l6IZQCESyIfyneq7r4VC10iH0qsz3nllELy2OwRSi7ule
EIRgHdkFWFUyMnyHIrvYy8RxUojOJC6wHYcQH6di+3DfrCzaYsfan25GT/BaaH6HXuNx0B+rdxO7
YzyZ6qxlNJeTvj2pdsrOZeUgYGu+DmXm8rNdEFt2H+6j0urRHPvDJhSWta3C7mnI8hyCjMZwzUun
E/iWF9VAvhcgBFiZ0fUQJuEdb/e7hZwuPKXhWB60tN83lSEDLYpdYidJU7svlSSK/GhKGxdFzoEl
tV5K+NIv9uI68+vDJKgkf92ZlTrVUiDnfkl1O3CKfIFy4GXRmHDuMmskBi3C2y5YiSmnY6TOpfk4
VuaqY8TfluRPtHZ0NKRB1ywtV2zCDj8ZroEvKhYYl/rBKlhE8t4h9LylEJ+Krx2tLvZ/8jBlJazn
TFTDUbHUYB+6afFZ1EZycYSZ4Evs0c5FKNK6liBeM6UF7feldpo+tTWBR/0aA8+0Ii14OiVx5q/w
ynSsowQOt6XgZIKzUvqQ07wwjUkXMHgxQU+HKy+M9c8ptpNkZJoF4ejaayojnkR2pJ0iKiQj51JW
NYLRyYW52kYnoje2uGvVBctnftIMnEKDN64SWRo3IE33vb9NGyho+hAYKOiK2g+35E78oFDmIEnu
wUAvZW4om4VGmO7s4HLXRKMo1SmWGDZrV86mnGdTDFRopoj/wvyGMWY1Qh5ngLRuHQDOrasWZRBz
Pek24jT4SbT2hnyETI/sVaPfjKjMxaQVi9B5HCoQcIUEUYHdBHJF+pGqzr85E3F8JWnGtZ7MWzfh
LtIqEZQ4uaFP4ySdc3Git/4lROR1zDUiCSwRjntD1z5ys3ovY3pfvlLtMUnMwCsrixIwRLeIeOfF
hfBl2FhqkijRdkndHL1qsE8pWqDAmXP8WL3GohD35wFqwEvJ7haDMUBeYiBcXlKASLPyLliE0QPm
HAHKaEsHr2f27zmrMLbnddYXI7UtZ+5DandnDDZGUCBv3nFinR7uDzbDwQfTf+P10gK/K8O1rUfT
2VgOyPdTcjeH9F47r094gXpuup4LjfBv6Eip3AjpaCdT5MbBgblaNwNZxJ6EfxSlBEwa9B1qQlus
KDUgVc2+FzSmk29rMVVrXJaQ6SJjQpjgEd6ZEO1mZLNxDDtRHkMtvCXLLt/lQKnASFGkzDAA+t68
5qon6IQp935iblVVGhjnUnkHqVMfxK6sd7+KO8/55BqACa2OSAjPQPSguc02HuB6CjqfUabXT37a
r0tVxE+Q+F8bAsSD+7o1RXBJENnsa652rmoXynGUveqJFe/oyslzR53fLCHw9ho/GG5E8+2PokmL
sQZUhv3RUkZQxE7DG6ypZ7O/ZkVHeqQVIx0NXXcldb07SLPDG2c7BYa9kEad5RfHulR0MpFtLs0d
Uw5IW2R/S5PORYT0Udj6jXO1dXNdXEERM6fV2BrcGFyXCppMlCffvax9E1VIiMjYYA6pMdDlLtbv
1tKQrnB4MZshoQXEC+G4iGrHCbMzQUDOObfsBirChG3cpV9iNdjwHfVznuiMibkuaCLsBXmTXfKp
oyCl8yVpkNYGXfQofjbzBpSQj7StgStxpK26YdRQHlvNDVdaASBrqJrsBBT/aoUKmnzZMqeI+3Dn
mBNwCRO9tRxyxLpiGlYTI5hjNNbZzsUJz06/ot8uLrOFH2U2VAvMYa3rg/eotUrba5ZsD1Cddp3W
PptuxelD/izC5klwitnyU/Rx1UZ5RJcEk6vpzLvJSjBCbLGfJW7iPc8AFDZaRhMkxmB2cbNj21XQ
ZKPwG8/T2zuOOnua129nL9WvsYZwgQnrQzIq7VXNtn2yB3qMftGuxwGhueUkCXrmdAgyU37Ns9DG
HqJ9mcPCA5s2H6LiZYYPdfZx9BAYisVHIDbwE4uIVsRdnKG1x3y2y+sscgrLMdwbrvKYKE3sxHrE
RRSn4TYrbvdaA8YDqHgnnG8ubLp4wD2ZZqUGRsNLnohkGSILIrKwih9PUnoE+5XCCwTKKD9tJxCU
8depQ6dfOOLVnU3nUAE9YRknISYtgO8KZNs4kOedk3nfVJzfKhEvlALtUHQcu7qQPNmeMCuKa6eE
olg09P9n4IWe05wGs+zXiiPiWkvxkOpVCnGH2XY8pAslHX9BbFUwvtpO7PqVUHN/nABQahWttczo
NmZGxJM5j2Q6CcDHTkkMjoeSEmhFHl2JUnwwMcdJKMGPOuwU0vuSoNQAVDWeux5MexfVHpeZMbNd
1kW8M4caOJMfwpub7HxF5juKcBf6/xJgEJCbbe07rxwCivKDM6kUfm37ishofqrdcS2nzDs309fO
6F5GcnuDQk3dYUw1JNhIAPcRoeqjIoQiNps145/4M5khKVhvJ9sxrSlP6J27zZDS/dLF5AVVmHL6
Aw8ypPZudl3yIhfRM8WVvfuhSsIaG3hl655ldxv1tDQHkyTtfikJ4wp+ZpV37Uoi6FwNnNBP0lJP
ljV5B53gL17m9KvjeM2m7OFa0jssA4HA8+LQhlmrHMvtlPhPqUOXzYJbgU/fiOkKtvVqADlxHgl/
WEdLVx+IHq56b4JPLloIqPOYPPgp3fDCxjEwzkW4S5jgJn3iPXqJfoK3NGLe+WTPUQyVIkJTtwzA
Yr0YNsrLchX0bXNtazA0klwFcsqHhCt2pukGpCJIZywkfa1xliS46zaWvyrKsbzqM0kIU6WrEw7r
g6YZ8ypVuv6I4Oog6mlNaz8jfDm2z3mnGPzG54ZT70ysNisaejZC5N9ELLV1JXsEsS7dU4yOdoas
rzf8PUFj72iXoyAtwseWsvjZIlOPxCHvxRhfS1FVCKRx+zdj/51wMbVXYVOuO79r1vSCxqNffepE
LzeKC2LrOEO8S9F3PCSN9YzO8YdmZvZxDrtDVEqTO02627GCcmJJnUpnwMeRFv64dUvqoKzqaKJT
hAZ1VAyH2Gl0LPD290oO6Vm2fWC6eXJMovqHNpo/+jJ6NKo4AwTuPbUcEonQaudzKY213tnDFcUs
Ti8MLH2JT9AXDAu7yrrl807T+6tfZa81LSxOKvFw1EZSpXlBh+OopdpBXK22+Q6PSz/2fTsFkRjk
U+HAw7TrdKscnOZ2Ebf72At3Lr3ce9dB75jBWY5glbYHso6VdlBw6Zvewj80FGPgyjHboeVA7KKU
3ApFpJVwHDjvNbREZbq0/rW9wRAMApYHFTfMsy9qBJhi2gYM2BZSE3z6alPjtX5UnWkEEp1BQDus
feoSjp5JuyDs9JGwTSohkQfStbWvolb0Tkv1WNENDhpa9xujzfJ9zhz9qGca8a4aFPae+IggR3x2
E7MbBo499/uqwJTt15G+Uio3VsSWAWu20AqWbhGeEHc/gnehTT5F4QI2G1aFNQLmqLL00hq8XwvB
M2lpxjq10S99qrUp4W8iP1Z7xpm0LTQ6fD0BWkwSj2KY3ECwqwvLl0z/Oo5cBuYq5qA1hxTSHmOk
7lbnPqAnyoIoktbJbmEoO7aL0qAiGteqeKpZ8d4XCXa9GI2GlrPdswqdtWGKHwyjeHDNyngaUv9n
ZQPkrKeY2XCaSdZ0Rm2wR2AE+D6xKmVZ0gUJzUBKt7+UTvt5bMCpW0q8+eOCD3ZZBhOdFVCEQOnL
arwmKl7LJA8PCI9/tFbMLDxvlxZwYx3utQhOd5by+8kjGR0a8Y12TD4BVHig6aa/O2oQq84IR14Z
xPpFMpx59d0NYvthh0i2Xnr/b3aGm7mYqzKYe6ymc04AiG0rChGl58CEi2M+YfOe8l7biWF45pfU
67aDLu02C/SDkWrgiEUM3aRb0+XYn0dU9lJlwf0EqGRirry0igjGABHGopniGIW7W0vYfKk6lFoc
0jhBYBuOAndeIskS9YAMKjkotoBnMoar98jBCjTT01p7CXjzrHU43KZd8xSHF7YuF5tp9RzHWEYC
o0qeTLRgx9irxX4eGhizWRI9poxyrUafH4tQ297PTCqZSrIg8FuNZD0Fw9Db13jSXou8LD7NOQLh
iYYtM/Ye+V7/qNzc3Ct7TlYpJ8zbvWrJRnuLu945pcYETdhItX2skf0wWw1KCzO90LRrHlFW+MFg
uIfcNkOi/zAHpkB8rLdOqeGatqQV3VE9EdHdVQvg2+iN6BqVLJVQhpar03ewsrjVmTgVGLOWeLIM
rCZdT8CujIlpaNCHorPwV6NOEKLk0LYzO4lJRUbnoRz9h0jPyG2kHt4xPbXIAH3vJelvieq+GYlM
1rPRNsfccMr3NF6LoiMhG3k8qHbHRjmfZvG8jgQEEj/JQo5I7md70W6v7Iq0yl5SxQAIXEY1ZXvz
YddA22yX3wNNxzw2sAaDPpwFWq2ku1iWmAL05KBA5iJ7MMPSYM9hnD512G38MUn2matoZYQsM7TI
lRs/FwZwxGqEMGZQX4KtMcJA68r8IYunIoC14zIR9cA/l5W9V3gPHiSQ9yCsCC1bZMc0Js+ifHPM
Pj+EibxZUz/vtXQbetNwEEn05U6xa1q2C1P/buDb2MolMV5n7byghT32Yc/ZYomwHujtB37UlXQs
PPvVr3t9xdhgOzOlhb4fpZ96wWGzlt2444UhVGuR5HS8TRurLzTwHhoNhrRJV3OLHqZ12vGBHLEN
o4SIVbFAN+LMl9EuuZ5CPHzs8k4wVmFE7kaSnGZF15zTbq6lxrpSFQTzajqr2uiu2sIsa0KLJMWI
VvGc7GdLJE+i9RrYGjrhb5WWnKPGxs8VDz97LR2eOhPmS5QVh7QzatZ4/8NDYfUsSSpfS6x9FjGq
ZpH6L2Jm5CBtFwyX1aWgIabhY3dvyNWhjNe04BcmOkIq4ZTdpu5jcrKX8VIDt/YkB42uoy4IAYBP
jqd4Olg9XZy0FoD1VIPhgh5g4M5ayD6GT9fq4FYIWZcHZrSArwo4xphVCp5PWgX+Mtdve9wbL6A2
PCh53fcpnPTnwnc5F6X9E4M+/0FYDmPNBALnkDvilJpyPLt5f3VGtIM6vaggLEnx9DIDdcrou/Ym
m90m0JlSXUeC8ZYYvMeSdztUSjy47H9U1GZEppGj3gudKz/OtEPVjQKQ3nSrQ+aUxQCnO1mKPhaX
NBg6+GopE6LrlDXtL5nY8NgRynU0HVDxtVvqAWFs9Jd0DvUEFBk7EFT45E1RBZnPBSL0xeapWUS6
03jaqi5D860y53of6TRtIbZdzBC3tdpjDu/6AWUKsqkO/mxseN8jFz1Lw2E7d3M21sLJd7964Qj2
fo5LsxcqGThPg1ljMpSX+8U1/1IujctQwzDPtSphbESMoq1lF67LeNmxRPVez8RlOEZeXs2h/zSO
2KGteXKODX3EIkgZFYxme+kxAjDKpml4aBVJY5PF7PHOFJN9ml99zMA0TZFyjobtHT0XjI0LmW/V
i06dXcvKTiVczntclZdDVq1tm2YFqiwGhuJShjV26iGuGLwO/XPaNIhhqFKKxGd0pNOeNbC03tuW
NvGhtjLzfaYrtb63P8QAEJRrhOwCI7Ovk4/EzVkyon12yGtmD+upRXFYM1I8x5VF40mAYAxLj7MA
B9lGaN4KN2S8NrLBuXAKObRJrJ0aS/9mZuQKjBknxbAsDjkUqGM0NID2O+voizTZRuGc7UfCVIZa
NIG0mvFgFdjOqhmN4qjpET2UyHlTrnye7S7farRUdlmsUauCZS59+9NQCHNFyGG99Vvju6SxATmo
6EAnMfxUpszQQmvadoD3t3JNLYcJaU7X3AFG1sWyxdVa37xmtA40Mpp9y2K6yrrBPzb5QhhP5ktt
ly8VjZRM1taJhswyTs852XSrRKThYzXr/ZmG+CljMTkNPchzqJvuKsS4cGlAJgVdnj6Gpncq0Epu
8wTwbmI+6qP3NixozEiP5BHYoce432ER8SI/UImhtlYy5vTDTMnbjuQyb4sno9CKFW+NoLLoshuj
i3bnZ6O1s7j6T0gVlnB562C5DXVLgzF8KOtyY6e+trL8uuW1kp87h4OSS+rxZsxxiDvVDjjQsaCb
ebFHxCUM+8uD7k5WUDvIWKo3nHkJNUFUXpP6Wft/zJ3XcuNIuudfZV8AE5kAEuYW9CJFipSpKt0g
yjW893j6/QHVM+fM2Z2LvduIbgRVkqpogMSXf9uPyWOwye0AKN0jTDN3pBWR/MFyhDE9wILenk2f
tq6WdNejW0HwqlbHtLGci25Hl7CraFTolgHb8odyaySR/tQSEjJoMvwDmcOQZTsaelhN+ccJOUdw
lms1lmbrIq3ZvPaGJELISi7+zPSdVTmtC0uBqMkrCUfuCZX1TMab5QU+XuVxpi9T2unZXFR1ut53
B4220P0U8hlqpuFeraT+QOVNztuy/TS6TkBYcwHVKD/+PCUXkP9Y6XQPIAtwivBSUDkeB2Tksw+N
LAhzKi2OgDTRBnA42pZOUJxFjMJhHQGVAjfKuhB8huTLglDSFYM1pN9voXUs5CuzdZqXsy1OEULE
5b2tiRC1vq5bwMbktVp9MlykbyWeW0Ml2kH5ZfTHl8IIQxq3FgE4hCUTnHptc2aPAPhTj1M0eQOg
8qiJR2L7BhVLO3dBipcYL5VOsHYRYS6VTS2goXXy3rGFjGH4aKCgMoIy+4k7bE7J+4Il1owJByPi
9jO14LoJ1RKlqP6qOZ02WtlBnZeBvk+L5MipPV1MQyE4iZOXEij71ofEhBbMgnu/+8VMEZCCyAFe
g4ArjTdoUxHfeZhor8QfjOEWV1KOiQz1gXpl8NqrZnJfhmKJkqgIL46REa0yCUv5Ef0EgfZSBGLa
KNR5B6HlqJgXSjXmfD4HJC9upxIN1LSMA0v2NN6rnmujXOR+aBZxbt5Hd95YPkCcTFMEbNxnP4GV
kfFNm8wu/Zeq0H+phlm9dQxtUwG1eg6VYNcMFxgZxv13lfYAE8T9PCEl9M9uUydeCvd00KLLnOT5
C9lmX7TQ0J+ZfG1vdKqfPlrdfaAX4XYSHbgIy/9GiRK9EhGEgNJExs/KQFueLNgx2wbF2/9Ev4Y8
GDMg2RzUZ36cBAU7/0nWJ5XTy6HS08+mLfBDyuSQ1oqy8kG4JyWzyIOGCL00jOkVXXyseoG22SH7
2Bvv/kwyL0DTuMk1Hce9ZptHWEFBoTpX44o56QmosyZzdx9Xxl+jVv4KQBp3DpILYjakdSGz2fRG
v6JpyynbJxUVrw1lomR3G+OvLpfhAd0O2NnUwjtkjm16kTCHLfuP4Dwvh2jRetG5+JBsMRHgzwJE
Kwq+ZOAETp9f0ecNW7ZMbDGcbtq3wK4nJx2oDCF3381jbiOm82UyJwKiwqLZf00bWz2X/i+ZB9az
WbM46MuhM8xiRv4e0urRO8c28MWhwhToGUvHyHrQEhshthC3YKnHDgvCHLWAiPZVuBgBjXqmObgn
lCP13ugF8Meyjka1BFSqIFLS3kHvrATh9us76JjDRo9qBNj5hD7QLO6GA0JWhq+hYjSPqDDSlXlV
Fon2bUdfYQTYILVg/LBALzZua4Rns+5ab8YefzCmmrIooBEClgakEyP++Nkmi0VAto+1AttxinfY
s5EkFnU0iEonLa7SPynb9SKCcY6jVWZHW+MeE/SV/aWbviC0+6FhVUaRo5t314B+FXVn78gLnyjp
Rbk8jSXPCyf4jtv8e2Og0MihZKjombCYmvpBR9iFpE+Z92wAgDBzbKGZlh163bR32ZhPT3MF9i1L
slbgSqHmqwFcjdXxJVEMn4tJezMOOWEY4OdE3c/LQuTmFxwBwCV0FXJJWMNzL9W9C9JXspHlqcVq
t2EpJhsGwRzClnDyinaQN0HfcOPD5sy2ulkqI75CtmQAFE3k1XWNIKwns2U2jeAp+qRHpTjF4Hhe
Wr0xZcoDWh5SXCIaCVSLlqGbKc/DsjdzzcrZs3XhX7tqQKZTU8GtJvObyen5DqQbEgJDjrAv1Dn0
x+QyqyTdjVhBd90YDz/JUbUvPas7RRC8vaXd/x6i7nOolLuF5hrZ+yUjQWDVNo5bQI6OrqNl3125
mv9cTRNxuo36XiY9aUa+aX2b8zkEu6xQWSn/RScQpVbpdztnpJQWLR5DpN9gO6cHlYd0XFNz0HTc
h30zGl7bQP01a7bxaiJEQklg/pUl7747t5ciGXzKiqzXFpYo7hd0KXb0m/ucplZIRhBkbLosz2lo
+Xh6fjsNOY9C7DiB3Jsfs8mdHSabIiHpy56t4CBqYZwmcO4da6VH+6P15swaBTWcHGjJ2/QJJw2t
6lFo73UiaJGiTz8gD2YEFfS4jyOKDemOzlGPkTgu2mSauY89k4OeVGS/hs6hsTSg93rMSZ9z5CYZ
x+jQEduNIAQ+g3v4uIfxFEgFaUNsgvll1M3xZiFf2iAJtg/sfcZdWSXyoSFkq7ivhmw3dMS737pq
UW+6tnlrXU27R0X3ZmRK95jrtUMY5PahIBaQjfYmUPn0HqqKMAY1k54RlgCsjn/H1/WezIncGnqR
0T+XWo8hA2Fhz0RO4GidQ93wsmbyFx++uFoOVWqrBCdFR3WlfMV8hylU5zxiEo3b6cr/7Hmc4d0f
xkVUp/WnVbg+tTV5Fkze2UQgnsuOvf2zGe2tZrhYb71ZZJeQTfulbyEPgzGet9gG5MUgBZYs4L44
rQu/xHBLWIF76UIkOaNTXCOHRDGjcMhQ6ickBw5JOC7voZesJ2oz4x2BnX0KLFP3ugDIXQzC32cB
XocCvvv8Z+/lsGQk0UyMu9H52zjR+ExHad7cARkC/0bMZte0jlHe3/x6cC6ZTJqDNtEF7yTpsDOJ
mN4GKple1p1wlJBkr9HYxG7ynLX6sTYHxQAQC/ouuAv3RIvs5mQBZ5POvVmGdswmUrrrHJdEGgO4
p6E2enXCXulfEdhI9mwynixwYr+Qo2e0Y3RGdIbMhkTvis3RbFLb14fVDX1BSOWM+1mZkfbIk+At
n+bhSeub5qg5rAUD1ct6KPR3dOTtRreq7wKcZBfrjvYGHS9ObtbxElqqxVLTyXZZO+6mXBWn3Gh+
qHFKHmbTGRu3y8XWnskxKDnnnurlkAdOte3DuTxlZUWaYBC8/rn9ZrdVgJw6nAt/QFIJcaUFXf9K
qxEwaEoKuOwYrAONGOemQRA8KKFtVsZGzMHVqIX/lDuVPKMmp7KwnQlGC+od6ieM2mmvnqYu6WhM
2YWBezAXTVqLQmzdVg5FcogiJOmBQW3k+iivkpzEDeFQWaYjlBkr8JS8K7/4TPM0GLa0Fy5z7dyf
iEuvL64VfUxCcw7aCPqI6qvdlAospa66lrpRDgYn2XmB3cqg/T0FqDOMqUNU8K9DYBninARGtLej
EhHPgjPUyVxWfx6uXyOVGAjHju6TVtJkh2jhJZJBfUsws5ROPl2tttyyi1NHYhs+LfGjT2T0fbDI
CtLLgmIQYoM9w6rY+fvDlzKg9M3vSph0+ORiTs5/dmxJT79qVvKyypHVlNUHWU2NKlpf6hasvLWf
+taAm3X6ZtvXHRZWglMTFmtEGppir8+qZW/toRyPThr2z4E7+95QtQkMSQLhZ6BsiagsSylaeUlj
mXkdlMTfnhfGBP/L5L6hR6Fc2j/SjU2gVm+c4+WAE6fBEjioXZ7VMTHp4LNUdxSnaRGjRqZj7BHj
/ZIa4ITrBzvd19kEh803EqELL4Ta9AxMFCIvL1HMPLOqKhZ4TFidce5duXensHtnuNhmjCNfcT9R
CUPYywQeFYowf5mijGoJEzHbsEUqnlzLzBcvQ1PKlz6WtBQiYG4c3WbOHuOrETjxdX2kJXQHW4Ph
nJzumZ6i6h76yfRsWv4hmQIuXZAam88anSzh2J1hQ0U4BXdczYWfwWN5aTRN4vXkoIKB+48gakFj
mSlNlTyNtlQnLlJusrLyNDZMV7bkGhewAnxaEkYYigkwD+vnfGjeAzZ8U0ytLlJ7TDEIQrSgTX60
dvAMu7fvg6J56XAw09jQ/excrqtILyHnfXnrZxvJck94HOdf+CehVx/tCyUGj77TolMKZvE6pEF0
HrSh8MbYIixbR/PeLJ7YJkXYVwor2BnLKmq0jHQ1dYWdgyIwXKZXc7ayp0xzrqU/B89JBr77R7sm
cpxUdPkEhCq75Q8b8sLJStqQcMxtogXHM9zwR23QKxZlqPWTPn9kMb26vWwemH7Ck4zCitIYAy0B
FURJoe4RLBklw9AAZaq5R3S3I/GwjvuSmmQ6TAhutlNdnCrp8+kRwnhB5n1YxOyvkRPfNdtx7jLB
cr1irK0f02GRZpOX5gnbB60mljA0+s1qbpqdcHhBXcwl4amgruE4tebR5uFSYy4I9qgoLyMHnWT6
ZXsie4pAdBO9wZpzn5ZacAkNTgqmjWc7CLi/jIwITF3HVcyjAEw80qMDdK8WUhyrn5+HLPg9YY9h
y+1kL/DP2u7PTU25EDxN6mPoA1t9DcqbiQ7Ic3WDjBBBvaSLxCyStnrBGEzvJ46vtOqM16b2um7C
O2FZvUGlNjreHr9ta7wnOFEO/xWR3rO29bV2hgORZFGxwuP5Oto2u/I+vshJH3BikrmnQe/iN5me
lWMltwQ29MiG6UeZ6jDg7jBhNV8sXZHEhGk6jKg0lL01cQPrf2bDULKdB1lZ7V2l4xz9QGOZA7Cj
FnQoDiPmRn6N/S8hlwp6aNHU9K/YqlBSk/k11yTYVQkBjLCy5xhRwrk3y4C13yWxXdS+S5ib3p47
9n3YKeVTgBkRUr5qPoI0C85NI7GZoCQwq5ZuD1YCY4d2dPDcqmyfHUr/nv3lUJeomwlBhzsfYgo+
w5YqzoK+ht1k+ltTFfbTetCXR4mcMb2NsEyeKsiDIevlqexMFz8tJaYqaI9hOP0uADLJYIhgVd2I
J7FkL+BhnEhECr9GmbJfbJNASYY8mklkCARaBG9moxdPbHvZoiB421nrqbpgzU6W7vNZb7wQUGnb
ElYOYxsYXupQg+A3UuwRQtNvHVtqZ8z6oVLR0utpvyuqLTDFildA6ZEmXZQ8nDm+5kyME9qpyeoR
xjAjAHNZat3AlvexYblxp2E+tpEjqYeQlJiSSVhUZQMf3miIONnxLboR18/f2zjpyMefxR08kd4c
KpSXSx1v6OwlkOx0CUGScAbw412hfaZCx0Gnz1gBWNXilMKJwn5JC9oF+vKlncPj3NAdHy5DqUWG
PYPxJivM+KSp/F2ohurmzqyOuNWn81ihNMW/+VBh/dAGOL5Va5rXrXVC/DA8amM4asZ8lphU0CFq
3ohKkI7UZS0KSddR7Qv2hJ/NXIZnQDkadkyyQ/0Qy3kaNd/8Urvr8KMfibC/c+Oxr+w4bw3i4k1e
ilMf2eIBPkDs2IzjpcO7NyBqYpFo6T9kgHuOZnzN3D/mU5bEy3ADqAii/nOs9X2oNaewarQDCiBz
h/MoORam/7BZ1yR2K32qcbaSHE5gteioXola7HmLnGzF3UgvKg6OIqjQnNXXvI0z5Agd6wUm9x3A
CAZTNKzHYCi4oyvsiOv0v35qSdLX9Ok1JkGO0/SYxoDT08XEYWkpwEX/lo4FFs8ueUGKjDWuID1e
6blx9FnyNlx18zdLsdhZUvvgrSj267kzt2cxOz6Qb2JuHUgAEpH+QrNb7lvDRl9aAebNVn+ZI6La
in4+g+z9jAwa8ko1MWInjX+dejPfdANyE5HSF8QweeBNtz0Uie0+aDLn3qHxHpkxByBoNtv17NGP
E752oYVbGu1M4hZQSX1dP4qh+BX7aLzbEalVpm8tmfdv1pQMKNoA4ZS0iNup2TOaHfUzbR23L9Oy
Av9RBSE0/5nmBiLNQodFFzYYd2j/JTvCXFtjrDf9QBdIiJEXk0v5DWIhP0k/K3amnoT7fCSddMLw
uzE6c3oSQ/JD04jvhX5uEbG5w0uHfdUx2QaZqNnpoTS1C+H8FJvkHavu4FLZ4ZOF0XQFsrE6k/Sw
oI2yEvCvLMWEWjnc3KueoCCaBCqbC7u2Gk8385acubS92BNXtjZiOEogsg5BP2jHZhEH1mWsMUTk
4ZMoIaXwPTpAOG+JCvQrrMjXBB1uiuLtwJyLeHDJXFjTF+aAGwQaxGswy+6FvbO33sDrgh5WsYTc
iajE/2nhisUm8WzIZKRuqe22I9EZdAYc6/QpH/T8gfFZ7SKbhqdqWXE7ZzjHlIdgGcE45I5R/Dy9
OLTLnFMtis+uFUfHMRrODp0sz9iZyEcl3WEzNeweU6QUG2KhWCls5Ap+mNQLLMZU2mYdBdV5v1k5
uPWgC3IkDHtY+NHf1VCaD5eOCap5kndT2zPPW1D5bf/Qw+EmJDeEKCe7/o+pSTUJ15JmviklHDq7
QcC8wm/HrQIqN2tde8v8qHmb4KVn0lmHzIygzu14bzC2XRKJ5LsUU3CIJvJImlR8COJFD4PdYz0D
Fb9qNlmrU6G9OmXUPK3oqdC1nAa7sdhE8jctcTtIseGrhth3a/i1V9YLZcIisQvwNwLOtEI/JFJc
xcJXSToPkJjPzy6yWGRH/b1PNYxDKD7EwffF97y/DxiObrllZbchUxYZsRCb3C52cYfytssGk7z0
Is55nXDFZUKZFS2h2fN6ILfx70dScbFi6b+kbSvw1/MZNqlEVcJXUrX9fswQ38Rm157BpMCGY9G/
ak0SXbu6+IZFhNvaL73NEYWa/EbMyGSEenPTrEm/IATeawW+A8dhbO9ShYqlscUFrW3zKLVGeLL+
NVVN8Jxzd3qOS+TpbFA8vfHbh4Lu2o4mKSRcwngolwXGwM04BQwsi2FRzEK/2VB8Uw1K0CZxtS16
q/iyVAvNBe4gjIiM+xaJZtsMOf9lPQAC//0IlAwjERfSWiO9zsYRHPpGT2w002zIT+hD3lVZjE/+
lP5amRqlt78yI6M8YeFn++UQ6RayoRj+DGDwHhLGczKGGtvrspWY04YSAj+hrKDy6209sUV17PRH
aVVfE40+JnPJ7oimZCMLrsLjYt+/6RqLghkixhnc5/V1r0qw9eDUtuQuxXObW3klfvwjyPRsly5g
lWox5KoSgEL4JPiOg/3Fjeujb4IWG0VrngeFAaKtPQTlrImj3V+LaTBo9K3QjK1iSpunQ2RIQE3W
AMUYEFbTTrznbmu/kPv1M4Sg2aVSISSy6FBwS0JDAIKvqa/H2wYrBXPfwrxm5mPVZKJH/OeK3FM8
uUrDyXgsj5i2IKIy69IFlEaUovw+u+m2qUb/Lgjld9lvk88s4lNmE37kNoLIPSRh+Mi4YQIvuCbu
KMhbKJsuetjOGz0e8hsWdyhs8gmSruoOtRn89Km+3lnof7ZBo1evNXPdLoDYJeCBxiyhaQ2DNFzU
n5ffmN0B0RGKirb9mUENlEyyhj8Pr6QqIUKQrn3HzZ88BU5Z7/8WDyxkvuhPGK/eV+uiYzKoBA79
qlabm1jTmS0ny61Imi4YffvptPptCaM4ToPrYyJl8W2m8Gyl2n1a6CEtKjtUjqh3rRS+pwtIbiTa
I4EgyEkGQwLFAuKTMF/EyTLC9+wYcwQ4ujivdPfK0i7sukrYnNmw1Muhn7ZoL0vaUvApsde8Y7bs
Lwa9Nyj38GKh3/Qqc0j2c4ld1Rgy+nu6iPL51HqbC1K6OW3wrSx+GYxL8khnynXZMo8MWHW8KKiH
8Lmsfqw/4cB8ndGVeohHilNdLx2eDss5T+lkQCw9UfmEMqjpwcJN+zY52nW9qAvSmrwpUcYxniX0
8pjOh7z9VJqRPCWtHlDaMZoEqfQaEREOHc/G+PeBkyXfDe2EVJDwB1tQtDWm7kTn8qR25LS4l9VN
ntBd2CMi4mtugJsiottvKEv/S1FP3/qsqj6EjrgMROKgUFbihDKta7cEygzLoXNefb0m321ZgVok
CsteM0T7b+8kHqg/xeqG+CAwbJPSWAWxOrxrpfrgCdF5Yi9wLH/BeX1k2+he9CJxPXehVdeDvTxi
F7wzhJM/OW26aLeWiI6BdauKI/0AXGc9rQcRGghMjOlBcB2A9+IVJ6fu+9A1oB4ag7MnpTns8xgD
3WKZlHROZZTSbmtEdUgXYMD7yX9r0TVeJreKn2xM6X++AtXcx6UJjEGkx7vqacySBepWu8n1fY7h
beM3wngWg7JPpiWfdA24YLDcX5Y742xIuvwYm8YnhLLxxdf0apM0BGIhbvy9UqIVzYuVQ1V6K7Ng
Z+dpjkAbqjSx7pjYMDABAVkdrECqEZmkDOemKKjdWfOE7GegAx1Jd7olQi3YWXn8LSwJy8ORBv3s
B+5emul15NO7kAtt1tjTIrdytloFV6FYMw4RmvsNeDg29diXEAwpoFJkBVstowuoQ16qh+kPe1Fd
+6KAb2WFa0x/n3CuenAxb5GAsFlXg6JqOb1F23ldoi05Z2a1ADHDY/0uf5+8rnRpNzkkoJlFQ7hE
P2OVQ7zLkrK14fN2femA70H+Pg8hpQVKYkwJ1DzcqZF8Uwh+ytgsnxOjCndOEyFKaGz9ViSXwfmB
txuLp62+4kO7iRGFZNK702d35IrE7mGgbCCG9dQnXDBOaFRbMd5SdMDPVkJwWClESupObT2tCiqE
H8zbC1RPiIQNgsP4YKUhDi1l6Vu13KoccTAVlpPR7vg+BfKRO2GRm/wj0ZfgA+YI3yZ6QU5KKp4d
CbPZYCnIkwkA3g521MN9TQFmqMrEVY19cZG4WzEZDjK9KdQhT0HjPFoLSMN3LfpqDdEdV4lqM06f
dte4T84wNvs2MXRKguTBbLLplAyZxN9Vq32sAIc75XxWsMFDq5qPKWPz4MNBH0u/RAE+hxtg0uBk
6yUC/8W6hAQtouuHzyAbfEyqdpYtVs/uMi+pW60zhtu1i1QS9wCVi2bADYqB6wf5FJwb+WuG/CmU
WZ8Blbp9qkGAakX5G0zW3dqCiy6O/ORA6NMn+BHx1Q13TQQnw25GV0k4xGaI6Zd0CwxRzcxwT6O7
W43zdrTNj8b9AmLXImZujvXSaieskeKY5bB+aSTMfaMJSuzg4zq5JGiQMxTLOzEJ8l7XZrezkdPF
GqUWfhO4ry4QC1OcunSDutlh5N4TvXXvBTs9l8q3veumvhfOmnHPnBI9soHkIpppdAsKNtgNu3z0
VnpNbg5nkQrwyExTYh9SpP8YgbL0KKal+WImr+lg59TPdD1Dv5gN8iAW09uU8wnlRPEfR+lPXFN5
40VL0SDKvC/jBKFVoTnwxDSe7c7tN6qmzGJZG+psdvCaoL3U2f16ghLbXVNq6cW/xPk0IimkinJv
LNrqVS7XSiop54QY7UWpV9omAkaEP5FpRXDGE29aJy6rfHwMGDJDqluNmGrZdSuJqDjegCGBebXm
A8duuk0iArdgteKLGOsLRpitVZbTV8rV3oRQxhl3zUaUCJCROCKtIFHPd+E15Bjv88VsqDWkabsl
tHdnlIcptuWu9d367vsZyxKmuqh9wL5ucJm6D5KC6JbHvBS+rPb6shHTHv3jtwANPhYBDqC2y6K8
jI3ZQNpsHd2CzhQPTcdnYJg1eVuCLk3Oa5AGH9pQgrSWKL24hw/6OQeA2qzK7YD6v409Sf36Z6IB
K/sadmJxxZD9PFMYEdjOV11LdmPCuk38znPq/4ZigAXyZ2yLInzLhenZ9bTUcWYGMIxDLtNI2pZd
4R5iBTh3iTHc0LEkAKuFDyNkp5feJY9cK+JTraA8V6ko7+8jmMPgUCbDtZWO7lUZzut1+HYV+Sj2
UvTMnjt9DrWJHpdaPpl9YLM1zPW7CR9eDkZFxsmgQ9drOIKgUPY0K5hHP2JFZJ3Tdt1zn6r4VAaU
oksZWm9jcrPmAl+fnjXvQhPtaYQIRYM6N+8OKuEnhVrRs1xVv8sy/7QFdz2jVPUqf98YjiRWjCR9
I2nCS5IVnoFQHxk49XKBi9jBxGi+HV2AS6WGaofrV266vqE3VGFu8REXgbxAF7ok4wVCXFon3xjU
FJ+yxedllgJJZpLa3MCjF7em2IQeX+iusVUoTuMH0moSr8qQFuiRJg+2aXCMTXbs3VKdaa9DETfq
FtqPsLzqVYWLNk3il8nIT3WgG4sGWTswI4CyYv8k+mgTyzQjbdIUm7TlchStRo6AXuDySRuv40R4
GbkY7qNFDCn5kd1uRRgwMKIl1CvsAEV0jBv4lsZe1sPEDzc2cOsEE4HE2PoOy4TZJEPfXB0LW56x
bOQnVybgEk5kbiwU2ttxWSvWA88vuDCwAoSXoca8NV8m+FHDT5tbDhXDRm/XLKty5sQNLjynBHGc
B07z1vR3eadh14OsDTJsCG1peRZG4HOoIvdpcL8UEMXX9RA24hsJCphEuZDPxhBph5qI0GRSFvUh
8aKiY/9bRexaddLNABFAH0XGjS3Ni0VWIKeacsb6WmR1dW0W7HftGXdctSxwsKvzgOAP0J+ii89Z
OcXdFKo7cbP3CIj51H1H7h0ddYNhJeMlZv92kW5M/F1YEOhkxPJmlPcxMxmlSaz9ACDaFmnzlWQw
YHU8wIGndzlalGrJP/Kjd8QhHdRI13ljYPwOprJjBMoKrC8cCEJMYgatddpbD4YmxmM99myYkSot
8QTVSopbMVds1WTglnl2H4f0Nqu6uEge3dc/imz/p64v8gM9+CjzpKW0huSXivCyc6Ax6vZZcPov
6oJT4ql0UWClU/yFqAjC54Dur1ETH1ZJtViCNEYXAadBXA+p4TuFpGiL6tHms5fjwzU2LfuiH72d
Hv2wlN8Sw/jlt+VfeZJfu1IGFI0gxEPESt8FcSA4C5lZqOVA8pdu085mCqTpgTdjhG4JsmKjyKn6
mjUJtGwraBm0yQbMsvgmR0GNem08UmEYD0xQ7lZjIAXKGV1i+cACG3AukVtLDBEcTr4gpaqa65Ne
ieTQztm4pX6+Ow4RFgZOEPcVC/dwp3V5U/75KnNfqZtGa5bhyhb18mVSGkiDuWrXX5hz17kOU/m8
fjOUMD+ZqL7HaeUTCYh61s1CVONt4SyRYeOSbERpcFik+m1O2u9jKfsesQPdun8/9B1SzlwQyfUP
Y58OSD0qv/mJ7zzR2+s80YbqPpEJ0XqVm4iDxEF0qDJGwQm10EDt6cYR2NEGWDXPMuaIAIPQOIL1
m8OQXDU0qte2samKDwXThGbXpA3FQgDw/vPbvpBfVRdJSiSdCjohTNNrHrGXKgQCuvVvWP8siKxJ
eMkSn5c5erflplZtNEloBs6tESVsVRAphS6TBiC+Xg9xWsINmN0xEeWPaQ2ki/QamLc+ok4zHx3j
HFAU2X7rWT8sO+NuOdSO85XECoqjRJseUdY/rzsSVbpsS/z578OfXUoq2z8ddX8Hpv9bEvjP/xTn
/p9S2P8t3p3Ad/77n0Ht//Yj/zHz/f/HOHedMOl/pWQvcfH/R5z7/3r6XTe/p39LdF9+6+9Ed/0f
QpJYRnEu8gPupjaR6f9MdP8HKkmi3B3bIrzdMByaQ/5OdDfdf+iWdCRZb7oEYhbkwDfFmujOt6SF
y82RZFBSl6Lc/5dEd7mkjf/3VG/bRChEa49NHy59z+b/CEi3rbrSJM4fLp/WS+eP4KiVt5ghwccX
0lu/F9EIexWMvY2PSrx4Ikdqb4mHIYKDjU37v719/5eQcbWmiP/b81FMozrchNKlLWxe3b9VPehk
V01aDOoRWPNrLXAAM8Hn7qJc3JfU9fj5T9UAzfhc8A13oGxb4Cz3xfBSk7Gc2f5zMv+INB1Kn9wt
mUMIT3RVxpgHkuheKeuKgNyrXeuW1tYPtDiXmUJBNNPnanTvIfFYqOyTfjrK/q3p/iIMz6vmCvet
vilypN42qRKgpOK3gS/MZqNR9D8MQ8LaE4VLrpKE2kNz2Hx0JdHM7W0yYIYNRdV4CyuteVrfb2k4
RiLM2+2cdDolwoCUmuHQxBGUL2FQ84wbafbwljIjECTAawj5TZTXW5RyMUsZ/lMvLepdN2Ybn1Db
CDkwOkZ2Q78sJAOlmhHOptts6oj67baxbLchwDX6JM8B8dR5UcQveeX4C794XeQbHbEuQCdENx2P
ngpvHV74eCY5QPMiqm1cWp47BGZMhk0FAiY/kFGwpSWfMUTJrNoN+S0eQg4UMwwem1rgn2bnlLi/
IClRETFRSk9VH7C13vL+BcWtbT8jh5UvgWznnzKw2LQIQ7oh3XYEP8aRsXUmuVO8407yEc2ky4i9
HgMZOJ+lgxCo5x0vPnjNfvJCwQlahE0LV6EHv034nukjDaht56VrQ+QBsG9cjNAKu0XZN145tV4U
EPnAuzfrvBTSBJHipQsEBe+va+UuOMjhl07lTkWIJX50J90WDjqESVDX2OGdaDAe81FFtLnhFy5J
NxSwq1nfbfOu30o0rVFaeBQMluC7RhNQvqQddYQjy8udOV9mNEoJeRFRjEwpaj3Ey96g/aIEtmg+
h+ji9o+kuqMGrO1m4yewkQzRUUT4Z3XDx+BZiEHz/Fc/tx6aiq1N99FME7s73Aztqhefik9vSVGf
/GQ7Nx/ajFEg8nqiO2JZ7WTwW/KxW+2mjV+bgdOEz6UJMwxffJxgqVqkYOrdTVq1m9gw1+8NdbZZ
fm75HKJWeX1F6Wj3aPKbxhVp+Q9OCZ9svs71MYmZyL0kATpg3FmFdEDul9PEllwobIhtRaknoEtO
KyERgediPMwVbpwShi1RMMwoh3CRISn1hPtYXqGMf4d8yo3J2xzibiVLXTRsxkR6RI1/0NWmTZG3
Fc6m5JqFOPOaIN0q8qAaTP9TS/B8zKUQ/645iTOEmgNOV15l1P+WxUFVv0Y+WAGOwN1+63Pa8FaS
SgAnGmwWfj8nHWIR+DYzemO7vLZJshMQJ7GZXirlfLCi7axyfi+18aesOwpzqO6tx3ejMLdZYj63
gQkFzl9NW7SKCJ0SG+mSXoJ8XAXk8dNBxneFLHclF35tfxtK5YWcnuX/Zu+8lqNHsu38KnoBdAAJ
JMxtGZQni65obhA0P5Hw3j69PrRGMWcmQkc6ulTohhHT02STKGTmzr3X+pbEZCf+JODZkvQDqNq6
LoEDmBSe1c1APlcC6EyLn6KkWcsTbY+uYWwtVsg4PjjWk8HHVeCmViG/1PBHtC0p4eS4Z/06wgIb
8SkpGnlgk+K4AFZU72g4rphZYOSghguXcKtNZycPKnQPegW0iy2kp8LKeL16gmdznhCzZdYK76IT
IVuG8FT9gby+ciwo9B9x8ok0d10WFRcS9yuvGQD29t3csQ2x4QUlzJcGyb8/qjeoxeju2AH54ctC
ZR3oprfWdabb/ErL6WQU7HYi4z1dlPJsYJgia95hLUaKiUbUYFXLFY3hTVr9OEyig/FWjTc0lauI
vZS0pIkF6DiHmF/WQhnf6AKBHC0SlRGgyQ6GZ6oaDwoBVKqF2wK6EwM7XN7sgMs1hoFlB/hPTDMy
PKY61X3Vhb6HYWsYF6aVYuZImIrv5qbfRKFfp+M36pYBMT7eIzsFaYDrFEbAm2drmy4M1w5S/9Hh
Q4FjGk3ZXuSSBgb7L8lOfb0bAt5gPhSTB5M5jwWX3k48oitYXlLUDiuugljKUMeF22UPwvYE9wyZ
TWgfxJDuc0TzuM83ozRgMmUILtEN8ckl7GH2sSvYEyUvPLiJwgt3bUTkpDXudc3cjuhVGGK+lxLS
SwvBB8bJykqWVzvc/efn/7/GFUlrqUZ01yUZhcQiqiXKnv8Y9ITLqJXeEKOMz//QcY1gbJMg0HAq
QiJfLe/zf/2/Z+Cdo5Bawk3sf6t+gBYaMUM98MPxmUnxoN/P/W0SP2NG+Nrwf5GJ9L8sfv+lRP5/
roqm6P3fVdGf+X+7fE5//jVNSfCN/yiknb94IwzDQwpILS3dJcrqH4W095fuUC1TSlMSC2ositx/
FNKOQbWsU2K70tLZJPR/FtKO/pdLkb28ZSZ0APKM/iuFtLkU8v9SSfPjLdeljjfwO9iu+W/vbj5W
LcFpLrQTDhKyRRjzRwP90joG41oM0HPoETU6lA+43igLddDerVqn0/CKTsnPhXWp83HAABI8u032
EZT1Lu0qH87BfZXM7h7UFAY2dyN7rtCCENKtYmsN0UQ3kNrIUpxOM55hbqv1rH4TL70GYf5hV7s0
iB9ArN9VtvMsQtI+tPZIV+O3FjGguQXGOz0ZNp6muOzgJ6jfwIMulLgW2G+NcEpiLygtZ8gAA8pN
RClvRfVtoSjwnkNzfCQo4jgLZjN1VJytrkCTaHF3htYtAEJpF0kYIvaJR9PQIWRYkjOnSx+1WGAA
aC+g2MwdfFkq2HEGQgVthoxieoqFAUoqG/FIuxo5H6kjLwgHBhhPpYLTR8/BhRN6QXmccjgrb1OE
GDzJmpHrUEyvmeNt9dGGd+GOb07JUE5SpQ3WCMLXaS5tg7opL/mtByv5UuEfkRroWsPfvh5eE1kv
tXj+OLgIaiXOSEw5K40+3ZpuQraj/3TLDfypHvNvoZAXzYNVnzNccrvIHF/kSCaC8PTpbNeP+DmN
vVsXO7uqKWdnHqGjKrGdMHowvsHwPbkxDy/PT0Ng5Iu66GVOk3LnxfNbAQkJ5RxmBVNcaStB+kon
haoVBkCrsbt7aPopWKve+hE8iU01Zh+iJvIj7aCqzi9RTeVWANJdSaIUVyNwJA5I5cV3UhRnAFL7
UfbPc6Jt5llH7qR70TYeX9N2qjYKWq+HX3dduRoabVgj+CO+y6k4t4S7GOWlD+1Xq0fklrrhd13S
vJunEsnayqTVT/F/c5EmZeEPJos93IFXkQh9HSoZQxseV7NjVeteYuA1x20vDFweE7aMrM7FZq6J
7elJu6XxhrM/Ch9bBlqbzELTBI4hh2QWgLVimCKwPLs27IZR23Dt2Khh+jaRvsBM169YlzGiWEdn
GY1aYsG3JbLArmXc2V7fc61juy9499D7k6/cWZfcynR/gHa0wthVYvFhNJuggxoY324DQ29W5zbm
ajdUxKM2eAy1jD8FUQn0ziIj51cHF2LEzr5gsGKH+iPnr3MAoHqQlar3k+7dLOy1Rb9AwCleV7io
meknZxj3z7Hg1a5ib2IQWT00Nv9OmX93en+PV/5DeIw5NVUvUuM42sVBg0/SeNPM7COeqcOztoy4
Z4bH0nFRq30GBt+feNBHwEVsZ51pRYugnrq+ewwVYDxpSKa5EsSeCZoCP4kZcX1IoaD6gq3F6pHo
leZ8LknPOg7FQ2/NxvHvMYoVu3vabOYiHm12ugQdmUQt8R7ZR9eGv3DtGeu199JKr1YXfnsoYLlX
sYzl4D4hR6M/nQGrzmsw2xJ0Adlv1jWvKJy43LP0bDIldJfJNX1zlc/jmnApIt0xl6+CXn1WjTT9
6ByFuHnjwPvsRUphZALU8SC4D/0SBkSww0pz9Gtb14jalf5SabjHmbvT6Ycuzjp+LCuYwLIEzDpY
exVOL0YA0m1aw5NEgzItLvk4+PTCMdpmDc8rH+unyHI+IcRAXw5pTAR5tSmdjEEPoR0WTJlVUaKj
1mNi2JOU+894NAAUbuwgcHGeMUrhhADWXu4tsmIG8WJNIOthEHnb2sz/jPknwxcd0/HMTrmsNT39
8AoWrMjpu6n8TcsmDAWl+dLRFI0q1/3/Ncr/YXCj9Z8GN57/tEX+b7mNy3f8j+JEuH8JS4CV4ZR0
LUiD/7M0Efpfnu3ohDY6RASbQv9naKN0/2LFkcxIwe8tpck/Qxul/Iuf4UpHOpZl0/4z/kuVibn8
Yv+hNFm6ekJCxWHS59kmv8q/lSY6nkf4KrAnWME7hZXtVGtpvGpESuAPJpyTLhPM7Cy/KSuPs/cw
melGuWiEiGupp3XQHuruEEzlYxsEdAblVuZJhdDG1dY2DXy3aMQqbgDgN7zOQKTUKpw7e2t0sIY6
vCNcczX7yCA2K7MrUw/jRnbbvcWAczaStxnVzsaCS+8nHcMGzHhQy5RMQfx2enOaOvMVrBXjvlCh
fECoQweP+RbWBtRoioCXiSSyUxWbFyfRnozRfk3FXMHeob0kEmkgHiOyLGnyjUW33CZWqtPVJac9
5NpETI2F5YMNfHNsrSH+BIuvrXfbFgppY+Y4wbyvPCo+5+xzRqkEyc63mgJPHHcg/Hqt1r/YNWm7
CwVAKFOuB0hJepg+RJYJNxZIbpD+yYz3MTXjdYn8CKiBxFtEBAYWnM9QlSe7/FLALjstuBtEig4A
PpeaD+QobZry1XGULzh3NBiHieP6lWXucqZrrjHtQFKtzRm0DpPwcNm8B8aIjTFmqzrEJVcQvlOE
eyMLdp79osH13FYofTCQMrJo7F285LkE/VcTMgbN1ngFfT3i5l71EFv07IYO6kbAUKz/iZziujzk
mqQp25u+WmQdrZqOXVD6uTGeerSdCXdhw2HXNe0vzIqEd6SAik5Ob11wK2wGToSVGp1XrFYHaerc
Mcd9bzIus8ShdsyHPsaHr6AhEVK+LjJnp/HWWXTJUDmQv8PgEXJyyr/kdrgJ3ZzGFVCbakJd7Mzy
MXn1iMyhipjpaqn4CtB4HbrZKYzkphf8oNTWDlHCKDdjAoXdv7DeCJrA4j/MZGhOpJA6CYdj/smM
yneUHAnI857ttBankgMyW+hEUdvTla0Jh7KsF/I4oFxyg77LEkzETfvNTYThz8R1+ROcD7kw/U8N
2iA8tc34DNNrU1SgXaHUbLSSflJPZIpvw5KTevcbaMj7E0bISKIZCRfjtm0EHY8UlKtyH4IW9RTz
d8JZwhnSjMKgm+rJmxrHhOGd9dFwlG81yD6sPf3cj5XacY8CVYVbh+EzbVS2uBPKIWzcu75E0kb4
RpEddaIsUARvegbBXf9pyo882PTBV9QMuyJL40OvnOhOl9k508leGDw8H2SbTA955dUHPSc/uumq
dBOkgUfDHfrRKC56Q3GL+x5MANbdOyeNXnQrs56zsLWeugJ2OZJtT/UPy/BerzE8RNhbdOaOj942
JfdQVXx/8jETumcXJ6Ulp7GDbaqS5w6TmurVd188Kh1TEvPCif4URCO0kHvLQUQVrAENkM89voSM
L/imFRmenKq/sDaRfKaY+Ub8oNPW7l8k/jBJQxaFFybLcl0P4q7ls7cNczVjORdvg+GRDXc0nG0b
TrvM0Z/6ftykwEGk/Az02u9SoouS7zwvDi6NxbITdIKLbYC7y3WzlaazORLnPdvBtW8udjls6yLa
uQRIJ2jICMVcd9kTkVg7xEa7HqJeCiOkEQ9j/mYjFKjTD7PYC4ygzlxhZ39uyeXCF5HywsT6XRDq
1zl/aB6AvOBsUUew/biuiPTrMd3gr7wzpeH3EaMCQ9s5St9lhnZi5L8uzHvPVGvNrAmweFcjIRjB
9MDHRGs32VT8flFoAoQ39zNipaiExu5eC50Kn3lHRDGHL2mlwqxhK8hf82p8LmxyC53Rh4Xk19Tr
uLD90tC4CdIm1iayMT3rNsWpr+cuVjSm3zEY6mAbhNONRNG+Gsll+m2s/qihjZ2bhmq4PIyt4k6C
4SN/K2pcc/VrZF9ceAQx/8fo51rs1wgNpyi9c91oO7pAaKbwFg7RNRm9Q9psO0ZAyXflbvG4IhmS
O7IU0ZrS0Z0Z2AyY4iMPKQ70PYSo1PyI4CwSYmCtAq9HQgntKCGjrFzGM9nr4EZP7RSvbJGCYwzf
s+6TpLCVWhDxNrHGLvp1LNsMhM+h91aFxa4nwQ9p2FY3PkL1iyKS7Ljfpo2/KyY300g2UvSA4fK5
ztkOKVx7TzwgygIuXOAwRP7EccZFacV+0gzZKnGsVcduYmW/RG5wAkhYUcQC0nO+E01zUXG3cVGn
V03xEIMpRyIYTuRdOTvZTgBEhfcby/T9738GTUjH5e13EMZsQgEtugdRtIp1UAz6hCaxCgRKNcuF
6mHS3kyg+0Cn4EmpWz+bRxzw+6mGpVcnLjitdq2HyZNMg52WJXfDANjM/giMd7zDY0YeQv7VtoCG
OYPnuSbQokAH/tVEtxww7DzQihDspLTe2DsQjCCmSjVEVi3IKGddxE993m28hExK8ZjZwyZLb3b8
xgra2gx3kna+6KUfjXil1CEcCE4ziq9ElVzYWz/zCCTlZtRHt6DNzsTdbMGNMGbAS+UG516+O8tt
lQFFF4FHYoTjEkrnsYByrDtkuRuKFgXXpwwmsJEm+8nJjvVoEvyCiznkIE32s4m5pS39zG7v9cna
ONO4de1To/0sMhvFIKWVf3K2vILEFrcx/ZHesVlPb3DTVjXTRCsv1h5r2hh8l1tmmAF2DOsN1wu4
w/mui4sdhoY9vg2/KBJKNolPHKSC6C+05CO20uQr4FpW9e8SeWc+O9W6GJt92CPaG41zhVihwCUc
zot5qT/HBea0zPtFlL4Pgqc4x72CFNPOxOMFyyO5nJbN5Nf7VNPwjJb5ayCsgLC2CqvGtIYR5REn
6eE1Wpxu+VPq8qJmBVPFOQcQnmWQ4A8thSQoT7UGWcw20HdXU0U9dya2aMC+awfXBnTX8OhU3O/y
nzkef8Byh77s5UsVWtfAo23NG+Dq0x5yswmnTx7Tfjx3uR2j0u0fw2heG81OTTSJw/AMlTTapqX7
ppUMVV3X3tf05Yg5ItpT46WInjoXfkeopp+0b3CUd0s15zLu8l7IM7ynetxDaXh0dHW2Uu9pGYT0
I64Mb/ATbGMAKaq5v6v0U2uK39B0f9q8h7OLqrCejuB8fwj0ISg2WZdVw/5RsR10J1jBcGfcN5Qm
lDiM6o7tfCdLe2urgmZHUDAC/pYxOrk89Z1J0PiqXu3kp+vNvVnZ6xZCsGgYBJOLaPX8gG7cdmTU
FjDjcIlyE1/3WH07YkcUluvpC6PGalIkBJa7IMfAz5Sq7Ee/Y8JPVxT7X8ZRTlPMAFNu6PrGzeR7
4P0WXnEuYX4PSbRt9TuJ3jDDnh8r3g3sPWFen7T5FpGZPPCPZpstCwASmzSrgN4EiE6PMQsYt8tA
mEHGH+DCihflrordTVU8Cc/cF9p4cxaFFG0chO6T7q6cgnyTIb4oE7XprVKk3jE9TkElDSSJTsN+
rsC16B9VbG8tr+S1eRa0wcYqPQTGBK112qd8jJnLnKTvOYnTZ5t9AyH9KpKfRW49qeIwW+yu4Ok2
1N4MrZDNzmR2O08YRReXTsKwFJ6pJ3JgjdYaUtIWayPa1eI5suIj38iUzX6wWf6rANAnEbqM3qw1
iaSbyirfBqltgvCbZXokAw+5dIzhFMQCZbwy2wcPKVQWWMBVS3mosvJekDCxjkXyJxnMTeyOj4tU
IBw4TKKspI9AFSMnBn3xkrOo9TZFppM8dNHU+5GdRHQ52C5jstSOuHPe+tJ6dx0FlsUAdDqZTzEu
qCCQ4MCWEWGVvrhLmxVeyPxNFjry4/sQ8mPZL6FUwrfaCOe/tlIt7v/gZjKaK6itC/VjjzOzwW4p
crwRiBxs7+XZsXWuJ/NBWoT8kmuptJ88eWkdJoC0e+YqxmihDrRxLF7ehNMLOYxa6eFn2yKIDSzO
JAN92F5Uj8l4bOn7LuyBoHQYioMEsM4xmgGRn7zCvbOrK5q1gzZNFF3lOpqLxwHNJsli66SldEkO
I4nMid6h2yu3Rc5KoQ9MPAcmJEzRxGwEM+Jf/DakrXVj8FIhJZw93LoxsA6uuAKEHZRjGm0Mtnud
9B5a0xe3veew5GDhHAqiPeAKwHWvrb0UvxiO28+EdlID6J5MhcdQGmdZ/oY0c4Pg2FNtkKexbtks
+vw3/ZxZmxF/4Bw/jwExY1LtVJytSghLde7eNWUAK2VDpOmG3Rzwabs3mHxnYJSaEKirrZFuiFQC
rO9gQoG9RXa0T5xXg8tSGnxlHiISpMhGIV90nVeVbDVR/MZp4hN7dsfsFR/Lo+F+kqSGYJI0avO7
zhGre5+5cZoCEiiRK1D3+zOxIc+uLolVhiQWH/Qo4b557fobRBie/hnWGPKShXj/1jPan0ln7+Jk
Nbc8VYaUnYXBH+ZcZkOrILGvfe4pm/UYcCpbRaM90YJbDwP34FL4Bt5CYtSYTNLwS19nAs6GyN0Y
BLWF4zuuZq6n9xOfT+zgyNadnRV4PjLZNSJxbkvMVRUJWnq2q91Lpntf/UzpkjqbKZ+3UHxiyisx
XUroJ7bxLKdmbZmXLv8Cpcl5/mNKHKA5obzNPiJz2Imiw5QP/uykW4l9oEZv5LbmKikeo6E7AVTA
EX+cpbdyRbuZCGFhYazt+dOhhGd+QFxCtrMpsJw8I1d6pJIs123LradpzkRXrFy2nens5o8Sm3rC
dNsG9mN517p2gKSYd4akqNbSO095752ewSdMOJIJsKXsgPqDikXciYkoLT7DrugOqGd9M70J67dO
58uEA9xM6t0itY6sgmIrOvfdEKyHrmi3BJ0fhFffx7QR/boKNmavfck4eiB1a8cghsQNbYklsxhs
a6hIo8x9ghq9EUojrKJ/dRYXb8UTTB22DBrO66EcHnCmExQae2IztNr9BBRN16vvzHmJmE/tW9fb
Fkb2kITBydVwmLX6S5BOG1JziBIrtmOXHQPzF6fIisLUb5zuIfaAJlBwerHrE2+20+ppP2Czg8x/
P9rA9Yi9dVv8MIzt3WYXIk+Qg8fRou0rLPe0DTApzqt6gD+QUH9P+QP9stX0Ddphpu9icrtq4Psg
c9AsdufC+HZlxymF04iYkj7HNMQTWnnj+8DeKkJ3U3BH8MBtEqwyz99m6m5nmR0tbDCB+Tnybug8
tzI/tVzrw2DclMQ+1KZ5h/XhlT1hVU8HZkR/sGvsBhIEJOG0Vdz7kAU3c9+tyyY7KeLoxoXzChSk
RVuzItSepLy7YHrDEQbcbZabPH9D+smdp1yVoPJ7i1hPSNihOT3PmXtQJsCrIN248jl1lxRZAcbg
3bP+YA6edDJ6pmTfSPnQwAQf9diXXbPJgRGGPQdQgRykujp0gzAl49ogflLrPqHVwqChH99P7RbP
mO7cdwRYMYKDgx8NsKV6BBmP6Auro9bKfYKpZ9XqmT8MdPhLMAxrMB5wMH/zwgk3aVvZhFnamGaM
7jhZhn66MLWIfwE+Qm45PNvVS+z86FO1LQbKzhox4EqzEWAUXFyVmLODYpRmhwD7CjM5K7f6Y1p/
kJ7jJ0nODlftsR39wiTpJwy4PXDvt9GWkCFxJeBmDXKM/9rwERXaTcYuJ0PIzm4ib6ey001u/Ltu
OCBaP46M55Kq9O3hUPZ3VBhMEknzyqad1hGlgGQ/svtfBbVZJ8+jE8ei1jehSQ1GM3TIrlFlPVVm
wsN7mlElG/ZPTOpNLffSw3vlAn2x5Nbt323seOBqOHXx5USP9gJMsjjk0faEIRrIyS7uOqjKNtco
aevPgSB6LqSkTT33Y6qQDAVHvSd8zCF8Kp5/uK6vCKnZ6IP3TFpy1ehIFDd2R5LeK4lUaJd+7bw5
ZwF2GeVzxf77pNSr+FVD3x5ZXDiRUsnc5ASmgpBfIupiRIA+sa4A/agYHapEHWgA8YudBZWceD6n
pINGUp4J67Xv7sZ6achyRXPmt4Dbc0+ZbxCShyvzwHVoVTSPImUaJ7Y9P4i34dqWCT01NX56SfUS
atiFCf7ikNKclxoxphk3n3Uy/KnQEpk1N7M5XdPBNnMQtAzFkHprO9qDxBWHa4ZKvm5Y4IL3FWsl
aGhlaBmWcShLcjqhy8MdYW1owyKSrF/z0rtY5MTw7WCQk9vAlVEXe/Jm97Z3nuIFdEGLur2MmcSg
IihoYV/XBZCl6MEKnjIJTZMaWLWvydZDsYlF2UEilqWXerhhx7Oan6pu7voaggNnJ3fazKJcdgCv
jtZTNlwEly1TBScRVT1I0QoIh+jXU4B5xysVyLpe7d0l6VTvuAzKK7COE1NUIsIWRK78Qp930oA2
kCD+zLj0p6Tjo4niKWcubEXhtgHV/N0NaBnpnnngKnFkrai+RH7AUbLte5JesgbejLfpxAR72qXI
qym3GbsLCljb5C5bMgd7sJJboxfMr9RGVLdCOXuGX89jMbA2vjP5AVyIlMl3Hsepxc2T36T1khBc
UcQWjYfPrKi2E1ztDr+GULhQ4W8KBR4OQejgjQduycHQPeFG3aTFkqDmrtOkslepAOE7e3du4LBz
fsQ2jCF95dbfMU2PeE7ZwtudY1R/JJ4BKz1OYKQHpF82OegNkUjSiADi8zt7j03dbSNteDH7nYZU
VU/DTUtxgtSwDO1t6nCzgk0/xR9hcpu5cyj54SGJ6l3jIdB6rDt/cgYKcTr7KTltXchExFVPXqn/
REN0sNuuPnRePW5zA5JEglaAPJYVnI5dY4Bg7pIbhM7jVIoLNfq1EQt1OXQGvEcse7PEKp1z9g5i
1vw01erFU2Ov8EQbfp4Q7DWR+tAb5iXGiw7B/FnNTCG4iLP6Muu+Jri00/JL0TcdzTyorZ0WlofY
9l4NAoLuopidIcrfMie6td08sL/kVyshEi9SNDKmT+KbMCHkRw7NCdM8G7wbR69Oa1hoNMn5QEF1
yFLH5DQbdyaGIxSYLRZB/gNu9Xc5SUwN2xQH6lUjKsEEGB1Nh0E1x7QuSA+LdnmE8JqGiF4XW8gg
JCKF/Y651Q4awdEiVivTQ4IRoHrlxqZxTC6gzivd1qaebYbbgz92AWFo18SJyaLWDsA3MKrmKe2K
en4tM0LMlaZOf3+hmxqQ8KWfGQ8/ICehWhBnWdfJPiSaBmLjTqMYDZ3UN4L5IgIMGb1CavM9cOIz
pkEUU5e7TsUSySooWbt8xpoV1czWKzIRUTDCVUQ/MjYr7iFrspl+456VT2p9lr/VkfadEDhXhtQ+
dHAFLdFQY4SBeITTOx5fRsD67hJNInpKwAmJZ1iWm9yj6dQ2+86Vvr4l8XkFH1ZWHRUpByuBFiTj
1B3HHL4eZbMFlUzGg+HMgz9PSbWNojeI2Fg05ZoITOLSxTbq8m1F81nwtlR6B69nXPV9ssF2OKZK
30gNt49IcRdGEwuCFs+FGBd4WOAZVqLaWCWXZTMBUDON6iTtfJHZ9g9Gpf0EGuLDsuP80lQQnKGP
bjHjeefA0lNol8N9S8jdPjBa5JrJJZsM43laVvFo53va/agV5QWKaP0MqIdWUkJX2OgZvAEckBpQ
q6HX6FGPHi0uO2BlgKjZa5n5GIdN4YvM3oMHQT/h8AuQ4ad8DHkygDOSkOcia476yQb8h+Mwcb5R
gJHUwITpLjm0VWAd3SCHEY38gSTQEal8VQX3pIi+j01N0CPOSJN0hG4ADPf3F71guWsVlz49bR/1
SPdOBJi+WMkLzO30SSfGq5hLQETyAXtPvMOL5drGBdFLv1du/9uiHVq1+OkyA71t0zny4lY45wei
1luNz6fy6BgRIcRB6fX1kdRx4bcRo4qJwUZfJccBFsK2cYnT0+fgmBRlv3acjEy81pxgT3Qb7Mvs
9gJzah5wChBRNq4ti0eY8LaPTvkilVMdyHM6J2YYnIUpWL0OuZ5jJXf8areuXZIhY4nmwzWxKxtn
KM6QhLOcZZ1yq+3slXQpwAd7drdhUlcQYxAqDNHEgKUCBTj3ZDsUWXdInTH1PfPXLUZBQDfK1gCb
JPze4nNRqcdZXm76GW6ti+1WZq17DOAxHUAofnseLyQcLIwdpDjQvgEP45bWW+YBrsN8rDZAQ1ct
qq0t17OZJuYFhi+HJ9Vm0XfzdS604qBongfu6GydQb+lhQk/D+UglnVG07nFe90rgblT8ckJD+8g
Uz1nSMuDvaxS1D62hQ0wRoGbmk5Bx9nzdpBcLhqxF3E+z6erueAvESnvcEKKSxRGX/bomX5QmT+9
+OSj8G6JOy5D6b+Fw/nZCn/SUPOeSIIbWigKHV6yPEjfelNcHMkJkJQ34h4taPDxO4RNJMmd3WyE
xS9EikDL4+QXrSLzGtXss1ZsJfvEZXLZLQSy5IIszc5oYnixc4syeApae+od5lyoH/ud16S3ruD7
Al0b1g0pptsmqU9jXMxIUQzy+NRP0WRPVPpEU4XUYKETXENPfZJ3oXEbQiXsajTmKt7CygomLtLq
Ps0ZnHlKXLH4Ehw+Ig6AQvjSm11Psqu8MGkJrq0n2PfjLt2bS7CGAn5PoxAVM1kAKBQbjP1e9Rlh
vPxo8ByVIIK2FXzdfSu0N9MhhrGQlJQ2Gqkx7l4Bzfii6yndG8Wqm+2nxJXXVJVwCvLZxyxPPhuU
05UTMnyv8QmALEMGKDuHPpju2cx9pt/AmH2LN/+QlvNGB02yV535azEipxIdrqGpFX7ZlOydRct1
hnbE31+AtOk88IoernUdjNE6tUuvs4vyby1sfsfVoMwnYi4UvpjgCLedsvTA3UHtTTVydQ+OHec2
3QkSg+0eTvHsjHiZC/Nh0OhVBfhF+Ontpbc3ZI+4Wxen9rrJ8iuQ8GYdxU5xJvYmMwJnzXbINbab
1pmGryEugC5pSd1sWxzdgZ3jjBjqbcrfkyx2VzPTjgWZk3tCn/408wgWpcqrRxf7MfA87TjrIe8a
NiNft8nuUkl7M+sAM3ieHGs9ZZ0RxKkxa01ch0uZRM+KcWQccO3OizEpR9SG8ykLdy65fau+IwYg
jzb8VfGu0OaXQvb3ZkGSrVWSoptp+qmvQbAluc/eFm6HcYLb1GbHvqv2cV28BzqBPoEbfjFZouZA
6CiyDJS75fjoRD5BSAdEglXXACLJVu8UAzVwngDNC8olLtLCpIeeJojHbWZUJiIdAlYSz+cMaXdB
Q4hyhuMgzjoeNFHm27rB/ZOkBIGbYfSmQVLOEq2GDOS+jrSaVolwi33HSZYFXXBvoFIRtCEQ2TtP
4dA8hlZGa64cDmGGn8gxc+4PCZKMwbZ9SEKEQGdk5aR1zG1xTJb0MN3YEzLNc47uXMLbdAWQKIoa
ubVrd1m7pvFsm8G2DgZxsIg98DXLedK0/A/M3u6xcPAcO1PCIyH6kufieH5GiMOTiALjkeBIFKEt
44FBdPYec9vOy6U8lZV34AlquykgW4pz5k65zYsWu+0+r0lw5kJh7vHuZ/uR3Ra5TiaPzmwT95Ar
fFG54z0sDPJK0kOn5WA816iiuAcm95XQra0GAfCNiOy4CMZ34TWAqBevXV8W30EfhO9znH1oxY/T
Q5KZ5moCKrswFTs+wSSSt7avnWdzYs9G4oewZvmf5QQJMJ2gfmlW9ES+ATsMUN9tEzVAugyp0RJj
PAcH643VVO/qqXT9WLfz56gKdhTFjNCMpjzaScKfvqSHGHpVXUsAS2voBpJwX6OCC9duIodzthBW
dFELJFBmgH0CTQ1re0Ljl+c0NDxNGeRB8cVZvkR2ph1cdScXbKte5/SIjZ62YKBM38j0rwxiDoLj
nJlLwwhgcrs7a4amkljBkUMlujqx2I/0nY9hxk4AP4Qs4sqQp1iF/QmFTkL94eSX2Q0r4u34AnG/
X5uxHu2DmNO2iyftzm6i9nlQga8sb3oeLOQ10v40icB5DiyLwTa57duoNAsSgmq4s0ZCe94ujCOK
BHJBJgKRBlnPJxB3197QnDvJ2AQeZpAKcSxr2gJTzdUxQpH8YCjYr23+o3lVfUmS+EiOTvHkiIQ8
ei0+gxBVSGZwJ3ckmVnc7nZmlbzPtNeCSWTXbCF+U6jl17kcf6EllJswFZzTUZ7f5rAoNklIuLrD
mOAQKoIlgama/UynzwmtrSjH+jmvrHdylrm45fK/M3cmPc4raXr9K4bXZoFkkAwSsL3QLKWGTKWU
04bI6eMQnGfy1/vw4sLt7kbBbnjTvSigq+6YKZER73ue82T7htfIi+3EIb26jbF3SLzreppfKQBC
7dgwHXKd7EoZW3ZlKbtMKFtcVpZe7WJ7kDeX99JGtHa3ziRGds7RyT6PHIqETDegmBiEWlCDRdkx
8XGmsJu8KOq1wEZyKEXyZ5q7ieJ2Ry1MdkHeNq1SnMvRMI4bAgzlgeMazSK9uRlq3j4o5Fi15V14
xk4anp1OfNDIOa6pSuB+o/kXXO/axZj/Qw3oq5Rh3WOuBku6DIbHOpwbcOiQ5lxYvFoCw+df/70r
0UsUnT1tsrHV1kWt5KKi+Q/8ALMmsVDP5YpvpyeotQd+F8MT5ubhyXYDTCia9TLVsYfJi5eIKrzm
RAdKeyoMEyYqTQGMnXoZeNq4QyHINGR2kuk0ebICaNO16ULqLuNWJOilR2eDqkWcPWcUzIh9c+Nk
Onv7ZjRfKvB05mOUhBWxfBSj9itZmPLWQgFgDx7NVBU91qLLP0ZG0GVbcTeMx2M4eM3RKDPuA0w9
WbKlOTWQU7J29Lo9GxH/Q5cEr2wY6k1vjtp7w202nupzYXGU7fsaiq0ilhjBB9B72K4LqaWHoY6D
W1vZQESjzXpvSk46VcQLyAOGaqMd48SEynFrc28UHLOdtvCB78RbM5CIzV3mXEGqHE5IWX/MbHYa
hQjScAUAKZd8ZKZzKdpda1GbNIPrl7qIzCXcW3SZ6yNUIbGcT+n0GU75mge3/zohVNlCj1lLvr9f
uPg5pvX5RflY6yQSIoc30C4WXsVK15aPf5kOPXRRiyDWGPDFNntrSL05h2E/mwkdJkaNssWaHmyC
57cstnbw31Bv+smuG05lAGI0h3fcfduEw0RujQz0hoBLN6Q7LFqnNmHsUKNiNuXj2PXlXvPx5hfU
kq54juUH7JHFWzVfyrxZogNIOaXR+CgVUwz+kv12cEdxSiMU6xgXD5FeGdtKVB+hL8RJY0O3VpJo
pOnF6Z160uqJI/ktiLTioYFb2xR+iW0yq5LtAEO28FvG1qPvX6KeI2nCzGSg23ztiDjdUa/8rBAF
Bm4Vb+3WneVJynqLkNDFGTP40a4QTFNLvNJNv2Ih2v3IMpFvgdefat+5uM5AuhJ5CmRApHbNMJKM
U3a0ScqYi+PaMafx5HYW0QK924SN+1sl1jW1wePLaQbOnW5FDwEb0sF+7PFHpgVXVyeQxbrvfHcl
tBSnJt1TiwaCYtHwXtyQTnhDnRLd+RNJXuuXIoqsi2XIV9PPPym8fY/a8YUfEOw5TU+M48VxdAFD
gpzVWJ70Z3qxvLuTEmP1eutjpJyTVw4vzSFjWh6krffkYPubhCZXbV6QkqwL/v2NYm+605HzSLjp
XCw2dte9m3k7HSqfApQqsW+h7NC/pb3Bqsw5xfwzavFEP2WY2VsikCxejaOLn3A1lDosWU0fnKcY
XqQ8DVBI05PTc/0oMmtaNpUO12bq6YNto+egeIm3WRhyV8ClvqkFpS6YsJttwXmW7ugl4nb2K6je
ubtXy0Jhlh9U0W9N3dmPaX+u3a7nv3bVXvmvntfY5FA/QWlfaonarWjd46hjdvda0uchb84KpVhp
6IIDKs1ucX2IFYxOOwwhNTrPeZCnRN0BD2QjTyBI6EKnvNkXLlKtokVGPghyEwwRyWUtYPFIh8+R
DKwwa9Uc3ZRnheu/Sq6nS10qsRnnPrCaffw6wQu2SDvs+Krg8ti59MAHOQ2Zps/M1y5LTKdU2BSI
E/TM37sgZieg4SumboNpJpf1FoH8Og4l5auuNaMg1AhTkAVJGN6qys9PA7gA+6PUXpt6D1GGCgvm
BYazkEIt7ISP82hEF3pj4kvr0j3PL8BiNLwYWkrLe42EcO5N2T5iX0kfvHe0rfFcTK67Hib5wJ5i
Y/MPfIyMzzEX2VkV2merOyjtRhkQAJMVOe7R3SRh9DUkjX5Im3Gf4Bf+S9rfZEfZ0yFMQQGTCz0o
trmepZjfu4PAEjykdG0jUFkZ5T4fkKo6UKDu8JHP2IwqjV8zNm24I2aYcQwD2USNyR940Wnae9B8
tgiuSFLCvl1+lCUR8yRu4rWWDBVtxNVR77xLmuu/jU583x/nhDoDS9qszuRvTDhQXozgcfaqIkPP
BNvaOgxyFo3VMi0K3Xvs8hz0HXCrjpGIapqM9e8g1m5k8EMzRu2Z0dOCeA6qn8xKYATymTlQ9QPz
swYOmGluT+iKzx7HbyYjlozYrE1k6dOsjXd1xnmUO/u5rqeSbY+z8nVKRyau0TttEM6mdOp7NYx/
yrYdjl5oDUdt/g/PpASjoA6lDCauIhzvN0U8Iny3hCKsQv1QEs0SYXHDyHjkuFxtrZH7TJ8WvD7b
0jxPhknNp3qz6H+OLB+hoa6u7Axw53bjeKn6hjlBXFvbvPYoGxV43pDBdnFmngKjePADv94hpAv4
4GENK6zxj5Vo8mmyS/dJyxH3Gj0FWp02nFvCzvte0gXGjsta0zSP+rN1MNT3xl4W+nJguHkQtwA/
8tFGJJpb7bvZMXjKXIMA4i8P8myDfBOSxx4+Y0qOl3EhfmznHtI4jTOjnS6Tu4+bt7BvHbYVLjUU
NQeSitLIZEQX4nSRAo/08GO3GVgi1+OBpsUV7lIm4rzCqRo48zhfgP4OewQZG+VwPpn8bzfJcdDN
nnHDIMaVGvpSN8uasT73bYqdX4T1ilxtYZodm7TW2ZgNcQOLEV7kgI+3lCzSgLec1MCdtQKI0hhz
VDbG4azX4j0yBCyD8UzhV34NykH0Koc3jJC5+civHnqLgHaJhnRtZRQf5iMXHCMpGezWdJH95Tir
qvjMs4uq0pR1t68dPXqPDkbqPJvZ4G6bggS9nlBw2odkM0SRHsu0fmb96dM2gSLEDrj+0WqAxc2/
FQ6xJfIgDjF1JMCcI7UwxEkQ2fFj840qnnm6eUrAXRjaYnCUw1bTpmFfOvmLy0hp25sQmqIU7KPg
MsxmfklzcM9QS+EbiPhuJfZwzMz03uEpNOOouVh99yCG4MSz/8OscbXoU7Snd9sZkviIVW7eeTDM
VfOOW+WawRdmyU91EwdutLGyHx6z2roM5s7FzkGcoLxjzlAB23VDBMuYqwvFxDhpRWagAt/uABIh
omFx4gdg7XQ3Ml+qKwP6QFcd0UKHpFn2U4H3YYJZiRSUxYp4vRsdSq+m3baFgz45Ca5JX/HyMlLm
/3VNWxknRZ+rDu6NnA0+nX6o34YpHP7I7j1rDW7GcdqcvOA3yAnMk5vjpBfSVzyZatMnhBAiBiBL
j/PnfMkc+ZXB9UtWCKNnl6vafQrTBEF4Ft6r1udui+p7Of9pPCL1Oq+JZmIrTASuQzO1Vw5ieO4m
kDnxpugdwq+TGFaNX//0AY2uhUnTkqTGBKki7rg63VOOuHWbCFLJmKqVEWnxKmtyY91Ldo0heyda
SCcEE3V5qjhTPcQ2/EODFp4sw9KKb2VUZkv6eEh7cndekVYE9qFOF1Illpu+7m5GyT9gIGm4tKfi
Az8P7GVO+YnuERpmZ7bqi0qRaWnzVTwFvx1Jh4SByMHSjbXpWMAIXlGd6uq5d/nAM9QON2lrX3TH
Sda9DhvkcB9chg78hdvcfR8qlcNXt8DpvFXlXK3a89pwfzohcbVYYcTT7rtQWr2OS8ALNh3cvSOP
ipop6LFdRDNU+lqmrfvXQ8DNKPRxmFtWLcPikM56N8w3+iHvYWqiabxFOVWtnE0YaooKqziVTKmC
i68pOSp5FNMewbAvLce1MKZXv3P4HTMl4P72Tr1qgbjyt3aC6oiKHfA5camZwdRtRt1XYzho96pY
32FPpiJi1Tp5vwwbxr3u7Km3uYAH7J5k3+WHtu9YltY5R8JQ/9DNtFm7ucAY4z+VTYlIxQxaBhH8
ur3O19jrtenZd5tjH6p659p0vJk1saJCw3vTTnzzx/yGjA7zBJebQ9DVxlkC61n2NxzCS+Ql1Xsu
opOVSvtX+treE89eTGUUjfbyxuDuqzdziz419NhI+KQWWLskSA+moguVrgX1HJY0VJACWEmaNbZD
jWqcqVhASif7SpR5a4dofGpszkDZ3a3UeHN8tg4eu9tlFdtXGSH4y/AaMU7Jv6wsW8r4cYiNaWcH
/PbreYPuNpQ2+1wFl5Nlsxjme8mvhLGdlxKGEI6GHG5wjJ1ZJS8K+ciDQch6a3kyXJrVBHlp8CP5
S2rwH3Ko/f+IHf6VIeKfydj+EzrUZqnG/1X+UHVR/X8q1OY/6W/xg2F7//BwDdgGYLBn2eJfxA+G
o6NXI77ima40dE8QvPxb/KDp/xCOsBwdCywUuoMu7X8r1Ob/zdU9ZOP41SzBS4G/5v/87/yAg9/8
b0tZ/W/+//+StWjTo6yp/8d/NYx/436Q0rEwufHXwjJhmogx/7W3RMk+1wLlTZf2MHQPGciUKHcJ
I1GDmS3h5pfeevOLr6740Kk4EyeV/3Qplqanvn4MKlZm2xYZvawvnb8T5AxUfcy8T6u/E6hmOFfx
Zew5UmXazYed6BX7zW2BeTq5EM+e+sc+oY3qHmZ3HGdue4nr56T7LZOr4jiIGCE6h9apb2Ecnjys
7eiQs11YPQfeC0RllgJV7sbsPv8B2Y5kkhjZ3OyKAnAB7v7RazaV9+qpg9M/e6dGOwfdW4IggVMe
70fuhAWa1WBRl1ykEcoY/lmaT0XxWCG54Un1UrXHJOWIcugpb4AxcXc1QW3IkHA7JLi/t2Zx6Ktn
BjwZ9Fb1bHFhmX8me+meKm0blM/CetTlrU/3//Fv5P+bkOWf/lH/Cb9vhsUX5J9/4RjDtp//LsrM
n/J3lNn5hytsm5I7w7Vsqf/Lt83U/4FfheJQx7DJLDs2KeK/v2y28w+CyghY+Crpjsmn/29ZoS3+
4XrScnWdb6frCNP9j3zPBP/375LMhnBs3ebuQGzDM2ad4ffnNcqC+Xv531zDaMwmrEm20bu3VC9x
WH86aLTxHVjUhepHP+cIytZLz9XnTDUPig2XObCC5NDLwc2uDqm1Y3R4mx0PkSjw609HLfewIMyM
tPPryhzWYo6UFQzO5+r6+ZMrX1xGZQSHOEaDzVTye8rcfZ7LMzhnGvbnNCJk15Yna5BLQqpPHTKp
Wgdl7i3WcNbVnh7b7KHl6DOZ1RG11S3s3V3e1xydrOLQFeMxkB2tRTNDiSK7FO+wyFsMNhA+iXgr
kaealA6yIaYk87Ps63NV1ZhTfJinmjtSvcoJtAUyKhE8X2g93GA0XCqwmMb7kReTsowAmDznX1/3
H+Pw2uXetcH4QufCXuHBkxkYbhmcid4sGlxdbpe/TJuCZLKP3dmZAAc5rpW1IBIV79sxW/VdhI7F
X2l8p/16WDsONBhTO+rxHkv26llwGI3mKWvUpWOaWmfOJo76L9HpN7TV3L/UvnwxYC+4O/VqScEV
IZeWQbs4uvT7Ur77NHpWxUEkfaxibOwZOwszac54kNMgXrUprQiWQpvLziVX9bUw/Q0f33czbDbI
V0k5cf5KIihOQywLnqAqmdhVci/xrZtM3hWfmoIIRs5VhRsMqJ/drvLYX8QuhzU84fzo7aXFQNv2
kie0kKRcSQkCy57spGclkOIy7+VPblPVmUZ3wb/FRDAvIHfLuKCNX31rOjouUbzOZdAfLYlXL6Oq
vTWOu+Z2tUTD/ZVzyaedmWELBHHtaframzy2n8m8nz9Q3PtI+d9eVDHKdG5h02tk+2e7JrmYE3L1
LrIqmMdXTx1rEttv0M7bB52tyEjQiFzAQyw+Kzvdlgn2uPaTLcFHPGRiYXbk1wyNCjsGRxEwZgk1
AHO7jXL7EMZXuyfcokX4uLUHXQRn3sDHnJorXtUEhK3N1Nl4McCRJ6kx2oubU9PYzwwOF7np3zoi
xRlCXKK2JM4iLsXl1hro6irH57E8hj4JN7Rn7PvZ2EJxNlOw8IqAGtovpsrI4KgenCTpWS2+hOLu
1e7dSsZDKZHrZ116Dc32XpNz6XE5U/+V0tWep87eizLiyABvCgaJiXacVJ+hzbhJ1o+S43s9fuuJ
82NHcgnTwB2M0H1Z+28ppWWM0pmZx1Lb9PSC4sYhoGjCxY02eSARVPeBO/2y9cUeqbjujvec0moh
aampG5/3HzgrIn5rrA9GIy+1PTz5KmPcTRNtxR6zruy3PC13bh/sNRnsTI43lIt/mMVLTbqycuJ1
mjYv9ICEy4KJWlxw3dZfnEmDMrgoWmW1CfhD+w1RCpdM03OIljZGsChgcuK5bvfqGSZLMHrgNRF8
6e303sy5FirJQofJCLeFFEguIdDUnWzfudNk0ZMGObAwCGHfPWNVKYtRQPsTFdweqmDHlO07c2zM
5RQq55Y+V9AFN09Un1FCZoDWkrOVF98lvnrpPNBYxIoVZhDjxG5MGA50rf0+4YiJGqZkQg/XnUAA
FY/UMachx+WZxE8eqNOmgswNnhs/O5Tlj/DV3lT1Sbew2OkHBvmvtVJPXllfZU+oPJMdehrcMSrf
WANyG2raKR8jcFQ8q7i4jwim5giIiJNt13MCqsKrEgNfXOJGaBbB1HaVWFtp92lBesA6ETgXwNLR
k2jlSnQjtkHm8H54FHmCvqVYuOgbBoaxA+mgFRClqLKV4+A1MCrxk7l8DRQBNeYJI/3NJTChxq46
GEjXEPr0uKWVX1nw43UIkMCTar4I4y3rbw0GKb8b1toM1+TTBizroTSyg04UxOGpZJrhU0/QfpGW
3kQq94H6K5KB7HKJyOI9tEf4yjfdtZdZ/EEh5sJmixECRo6CGRSappSqqZbBWYX6sZ9g2+FmHbs4
NoP+bsb0llqF/Saldiwb+mrr6jA05nPVTe025iqLlYg2sPEPlUfnOufFMDGno53Q3GL3HlcWH2UZ
zuRK6CwpvYcOqSnPa09mSiN3SNuZzlZ8NHc9TzaPfSdpkRakpRyNbUiY2piFYtK6ChIXQRqdA0oJ
UZ1thI/KSA7Vu3DzP9Rd/wYyfYv77NcnNNMrTAiNKp/1sca+GCYfRlUc2Bj5nbj6NARQ/sEEjTYz
1mEUZoTNZx6UX9whjJUMup0VMdKP+BkXboS4K2Rin70L1hAmfgS9CVdNrG37lH9gL7z30thygeYH
La6Vq9PoWv9pyfG6ekrg/qZAx6ldTO1F6TNX0lls61p8imhHyMvwu61Herkq5j7jV9q/F41Dh2u3
sQLSdkxRej9clwNZUM7ON0XDR25kLz2ZG8YaHaUAPIYOeXyZSBnCng4062ifrBY9ENEwmfa0uG77
TD0HtGISlv/OZsA8oBopd7Vjlwf8fXoyCCDGUYhPragOtgzIZFQ7OUxEoTAppXqyLsrxWpKaIxdD
qtD8BPo9mlb3ypzqrGFWWygtf9ES40F344eRXJ6VwiwZ0QqfxIaHKbVtQsADG1/CMYg2lzazeoJM
NjRNU7KsrxspMbY5O8caDoGgIa9wWDqNHgPE0n6OQJBdzNL0yN+8LrlUuth1Jg07siKfl8ojsNiq
q5i1TzBtlg8527TW2n1aOXL6DTT3kHVPKt4PpiR9xbyyrB6ctOLzS09pESUDg2k2CkpPbvODXPbP
2EAI79jmqogxM8fhrxvUexiXlewBo/pr7vsvrGZWut+dDdIfTcnHOLZyCMfcPBlstr3UO8Zm+q61
BaE3cROq/Qg9RdwgA+OYH5OhFt0ZMyyJ8ZDoXHGe5RxB6JpVrw+Tnnl3YA1W9DVVAFS9eWhJfh23
2EZutLSaX4MIioWObPyURDTHqeLNlQBz+SRI9enCeO5iFdURZGvHip5/myx+oY9zE84wXDHtcZYm
3r0cFTI6d+kQ1q0Yj7Wdz6dc23p8mNISboMfxqRupWOeuYDeud8uJtt8oPrvqeBFUmtQVgktf6k6
RIcxeNYamgKjneV41xKgWkto2AzGgJGYvYzyR/bX71aC7o/29Y3DUUpW6UUX4XsdsA9ww5+wqeu9
Fxdrt5Xe0nLR3PdI+FOdB03+VbAUZqeN4Y1qTYfXsJ2y3PfrLRDmOreLD74aslJ3KewvikPArhmZ
aczgkC3e2NcjRnYQ9nsp0Sb+sXiLJnTXtdqBPdvdK8q70zjDFV3yIVSInEWGYIgY1VqwIs0Mzq6T
oCbFYr1XwtKjJNlkaRQsZFHuSLXBdU085NjsJ8455Re+NwcS3iCgcmLAms0EHRXdFKEK/9WiUdIy
0G/nBjFUN7gl7BYrsHzdz69tQh+Sn4stHaynDPldMhFKzaJlE9Bn+peYySnWIKgoARg0t2ywyyH+
9jP/SwU2FdGkYKNaO/QJRbeY7Zax25EwWgKUDwtfls90WRL9gHpHK50ta8PYZra5H0ixiyIi6aGh
ODZluzZMtkiswzOWq/6jsQule89J/63SRiLdbn/xpSzZCpfDeGKlxtceosj08BQGTyOxYhcyIBZ/
Sl43PmbpvPfW9cTksijl3uaZs3B689se+9nhWGXL3AQoLIetEdaMijHfhuqheZNtdmVtc0hS+xpx
5jWr8Cbd+EipF7AoIWL53REelv5da9HP93APQ63tlQk0zwsNm7IV8SUKfObGqB6biZMpZVnFKKj8
gPZTPXGUORjXsGAT3ZsvkJlwzdIeBH8IJ7p11EUP2FKIcBccSiGw9KbcNSkujqprDlqBTk4n6wty
y6F8PGQRuUNIjpToimRtUPguvjxt67PnaQbWIN6b0dD56n0zdaTWbz2VDu8jt3lRGBq0gVBsiEdO
X0+Ul2uSl1mIfrFOg3uoT7sJMcHoX1FvsOZtp+TJpPsH4jUittW9tSHZnpzcrKve1VMQ5uPsv38q
OoDY2IhvljfNSfqe2l43vslKEi20aMgy+SzXK69pD2WVcUAhFX6wja8ps3fEOOR2GOx9PL6YU76n
U75dM1G7IsblmA9cxSXXFOUfS9dYv+3o+iGtKQ9kZuUULR06PQJz33jh3lLPDRAiWiMAm66mOo3E
I/BOI9TFZUHapcU2iaFSscPzca31ZhOyikaUQKjYCZ6SdNrXpKyYzO71WUDOw1queZdRqLIAC95O
0jhb1UtNpMf7HW2+AKyI/vRdfABuevD5wE1mCMGJRNk6lt0przE08yQ0/dnoEq51+7VK+KVxnG1Z
pNBNsrIFPj8e0R0B5JEdij1my767Af9L5yuR+kEymw/b4HkkZ6fp2dJqx11hcDhIuo3s7BX9cyNb
qiIMnzFnoBHCZaTGM+Kcq+9Wzz7/Bi2rDkuplWs+UDnGXjFf2c0Ll+hFUlSwjz/Iabe+LI7lANkw
hEfHJpIfJEaHTIC2QYfu0bLkAGZEPI67VcX1M9PaLf+r+onoTCXnPHcwfTFbF1knFk2nPQV6SHp+
2he2rjjr+/g7gdz77EfaDa+G/iEtncsgxEdaeJd+SA+yyW6pjRpuMmE98vLdqOWRMr3lFKC7YlFJ
lwFTdCfteQ0SPuRXOBBJr/glTt3RjvVV1/mUhotHJv10UdviopOf19vcX8nppyD57JTyxpwIz4Ye
fQBI7euoP7UePKc5XNvBSh7SrvmC5+HXnSbDogkDXgaJC4pK1xj4hdMShmwESYlG3DWDk21jfcfz
fiQs9olV3SpMoJY96Zz40SCM5WtX6O9OFK/KxloZrIy8WBFFFruojrjAIiOn6NmgGzBPrGfHGPbU
dKfehNW9uQC3PRgJh1pqfZuueUuZdtjEKxd9wd9U2CuzEu8o4nbm1A2LUo9WYMnXMm04StBBFvIQ
iobmKc8mLDN58+B7pAVnl0VjLWG4aHFVaoFe4lFyIACt8EO2s+qtD80bdluOPJrDaJZ1JAQ+El18
VGD7B+YDNKDX/t3rrG0x9Lsg1CnowUseNodpIFbluCJ4qFJqmUpXf+xcR+4i0hfHFltRSLCPyM5F
4CMaEoQjGX4pUMcsTg66l5CutR7qPP4ye/k8ctYwMdzXiYcAiot/lKQnq2UnLUkW2m76qG9JknCW
nsRZTi2hHnbOmferDLWxpqTYqFRteynuQf7joCUWHsl5wN0w9PnTiw+jHlcF5C8Jz62DtrwG+uT4
iDR4/IGLWxW5Cz9yrJpPjV6G3tGuXkUtY+K8xJPL55hpWIg/BtyOyj5hfMUKwRvQ2ZJ3P0tAKopC
ZneD/V0PTQVRhJvGTNubV4OeC3PfCp4QumWclK59wrYWHEaaChT6yQyhRcQ6bKxT3UYrI3wpqnEF
kkKFw1vDeg8DOzh+5GP9x9QRbulbjD1KjbkCOERE3OSt8D8K/TVXhMJUlD0PyqQZNF/l3rBszTQB
99M5euoAATyt7U3nH1wRQp4EBNOj1DAXVnvHgavWdgdebnMBLG1gDhsUOCHJVpfQNDUkq+kcWN1G
K8V1QjfyPZ7nNzotL5X/qnHC4TKu3VXYe5uoqI+J7/9he8/EQmuJECCuZH6npqsww29Xb3/dglRp
GVuwb7Figc5zq6BjQpME6XLUSWMx+ospnP6oKmDQJ45t8chzGe3TY+rST1pqCM/mEl6u00xXJ1es
VI/CTpaPbeTMtvxP5rdrg3+9gU8kp1l5B2T5SigeFeZCpNFBYVzO1Nyxcmlami278KRs92bFyTmF
bsVF+BNHXH5dTjWgLoTZYrgRFLkPgx0xnottxpNls8OcimUtPEQld6UGSnWy4VyqV37FJ43pQ0IP
S+TSBKlyyhcxWPZrsjpbrDYbn/4IkxUzteHL1hnXtn0CNI55HT1O0wmcmGNEuRrDuZT+W/H8j8Pq
wuaIxxqAOTfMWb4MFqgbz0xrCNvy3LACwrY9okBvYNN6HViTN7R/eBOvQoXRKGGoAXxM2rTIjmnM
Dju90PR8MBPrF7ADvImzLxQ7QUilTj4zZZMyQVEz7C0CnuslTQ6pO23yQfyW7gJbExV1b67yt1M8
e1LMveRvqXDD9BihuHk8N82+R4SAOp2DS72m/3anztHE52EdOqeSe1ijChj1fpYSgPvH+7wWO52z
YqktCxREWoFd4t71AqNWum5jj+PKusvXY70eFVWfcsO+t5ugh5tl3occ+Yt1pnZRRBBv8lfN0K+8
2lwWeLj7KF60bb00GKNpcI51CGpA2KSdwt1ATjMz63VvaYR72u1ULY3AXhHnXtXzSYTBlSiejZyy
YGtd9uTG9W2nZ2sC2CUTCd5oWxFB7NLhO+KuIf8EM3dHK8QHcmf72kOgO0tjGEkk07Od9ttRfxz0
p5a/LTl5BTc+MMzl2L6io5Tf3YBq8MunsSXO4C1791J0D76L1LTejFHNEeOridJ94pC+m6L0VOI1
HGrzHtJNWGflidP5RKyo6FCidGRvAAv5Cax1WI1MqW0CemtSCOF6A/ZUkibiT53Va9rbaA7ESSXX
XDFWGWGgILzTPPXsYZDRcp4W1bUXyCQlYjAeJmno7RL1VrZ7kn9c+ZoNvLMV4fv6sqaz1tzLVp0Y
dYGOPQIXbUv0qo0z3YCt4Tj7RQ/eqhOwt3gyq53ZRUuhJ++Zmx/M4SOtqJA1AoXak7l3ltBNUlmn
PGOmM9G9W7Gil+IRD+rZV+Lo9/7Kr7QBCIKqH0cXJp3i8myYeJ7ysn43nOhslbq5GloeR8Wovi3J
Kz8ocrC5iQ97FtwAX5clo66KwxhZW0qLa38dtEFxqEcGFBoLoALgXYb+y+i3n11IPCkdPfgcmjZS
JG0MN7ns+el370TcfRwO3yTLAU/HXZdCIpTe6By5pqNFolTWaTb06pIfIVbE1mgajVVc4Ou3p2uW
+6AivrUevlNiXt7Q4RP8AOpE7JRu6FXdBA0Vt1O9Gbp3rTm5iMHpT97S97xWrEqE3InmNQ+dzVQc
kB8BXXQOevuISYGLQmkJs8KD/OQ0V/cjojg5dPchN6GuZjca0cwrq5iZAgsuLdhOU74ymSzFyZMe
UIFolKs58I0uRxXGOiiaFdKWZWfIjd6Pe1B4pprpJQsANM0ED826Zz9lw+gol4h27MfoDOdJogzH
RSqAJCutPJFKao5xpyGW1MSL69TXru+5ZFQGvqxZCSGJj83+YI7s/RotdkzcF16z4iNuzBiFmIEK
ct5cHWfIIplxCwF3IWcAw5pRDH+GMqoZz+B8hZCy1I2VXxKB9GaMo5mBDmdGO8YZ8nDjRxvmw57h
jxwKxJ1xkBouxJ8BEdTjoCIzNJLf2xkh6WaYBML+1kOXgOwGq3EGTtwZPelmCCWCRhlnLEXMgEoK
qeLOyAqUdvJEc+Awwyx49r7Gv/CWGXTxxTOFqHs7lfZvAQkTz0iMhI0JYWRcaxXOyAzQYsBPjM19
C08jZrCmmhEbY4ZtALw+hxm/0eBwvL+AnBnNId+45XOJk6SawR3NfyI8xmNxRnqIOH+kM+TTzbiP
O4M/IQSQAwnkzUhQNMNB3YwJiRkYmq7jjA+1M0gkIIpsyCJO0nPwHxSaoi3qxyHTWIBubXgkHy6J
acTsvTVf23pac9avV9UMMYEUsplL0kUG3xTNoFMzI0/kywiZ1f2NQA0Srr1HnHMT4S2dYSkJNeXN
+FQJTFnNQFUKWQWXfDBm1IpaZ7yuwUGd1AxilTOSNXXflukRjasptJiaH99FVqvHqFSzbBs0xB79
hvO6Cu/RDHzJGf0C60xIM/GuNntxaSu4wX4kONhUz+GMjokZIsPaDdqsokPsB9hVvR9dFBzEihT0
TFXR/2LvTJbjVrYs+y85Rxp6OAY5iUAg+gj2pDiBkZSEvnP0+PpafutZVWaW1aDmNZHp3SdRgQDg
fvycvdcOdHd8Ku3KoU2JQM1FqZYoyZqpxGszKjZwLx4Rz2rHVhI3W4ndIiV7Q0XMY5i9aEoQhwgS
3jKkHtc2zlKvr3w/C8tJbGzrgRCLWknrTCWym5TczlfCu4zb3ZfHTgnyhJLmtUqkNyu53oBuz1AC
vlZJ+TI0fbMS93lTSNfRCTDC/YmU/M9QQkDLuZYcZzslEOyUVNBDM5gq8WAvHlclJhSoCqN/5IVK
aMhUyt9mSnw4Kz1hQ+MyrFAmwkEjX1SJFSPUeEq8WCsZI6AaAknnv8l6SVE5mkruWLrzuGkkC0m2
QAlUoshSySNddJJmsozHpto3eufx7CGlNJWockFd2SqVJWpLFR3mS20IOp7j3UrZrClpZtNn50qJ
Ne2+azeDTanC0stJ8CsudbTVSuLZKLGnjupzdpcGmyXQutTzIuqDH23lgFyugD/IeF5AFQp8qlwe
KAqyW8hzygVdFIrbRaZH+uLffou8xo2gtPYkEVvdPWvNJzmonil0yTqB+Z9lcLxqt9+VPk0rS8lc
Jay7eikrQOdo65epxOMk5yPA53mPa2CbONMjgTPGFZ228+mA0HmQ5MLQ613X0K8CvEtK6o30dkCD
uyoxLkyjPYYyTlZKqCtR7HpKuhspEe+i5LwDul5LCXwbJtYYeg16WxeAPcPWLnngxzm5paNvPSyG
BhK3gQUx8dsNVA2f3JgJqhp9JViASXluSTgopgkCT2eHWAo68t2RJOdKnFwrmXKnBMsx6MGO5hhO
MnbPYUUfYK3QiJTQ2VSSZ6t/9rgOS0mhEYwwFX6flUR6RCttKNG0ruTTnhJSq0XAV9JqPfop/pFa
o7l2lfg6RYXtIpseZz3QUkwqPXCIQMswvnmke41KxO0pOXephN2Wkni3stjh0SgDH2YKnf33Sj82
fLV3w4dV5PevOWrxXMnGTal/tdnEACZK6xBSVO7TqBkWa9egOXfRntNv0y/2y6Ik6QJtuskp+ygA
NCZ2J5DzrvZu0ki/GjqXbHVigB0W7y2+PKggSv8eL6v32Efj38XH6tP7Mt6YrcmBA838pMTzDSHa
SkzfKFm9pwT2nZLar0p0H/0jv0eHnylBvoMyv88/dCXUH5Rkf1bifXqnDtc+EP+Fsp8k35cWTSxG
MufQryvi4V7FCmbTHLrTODE/xw7jwPCTykDQqF9cl7Tm0Rr/Nm73GimTwahr6aH0TSNcZrS4PBdP
ebLcRAXRODLK7FDpMzpxZV2QysQgwXIqU0Oh7A2EnZBbqSwPujI/uMoGkStDRI4zolEWCV+ZJbCA
WbtOn2ksKysFgdABBzsCP3BZDMpu4SnjRaMsGBxhdoNgTfMHuslJOjBcMb3bYjC/jIiSnG0HdcM4
/4HmcE9Ec8nmmkGWrDB+SEznkcqLJjUX/YpQXvpU1OepvA/KOgLcMduhk0X8o4wlBQ4Tcl4WxBGf
RIb051orv+b0KPrVDWiBMc8cHyO8Ko0yrWCJb/aJMrIIZWkZqktbwDjiBLev8Lws/5hfcMHYyg4T
zxhjBmWRGXXMMgWumVXZZzLjy1V2mhxfDQ/LmYA4sXNx3LjKepMhssZ9W+E7LdGkuByL7B7EmtNE
+T7CTEFj6L448d1Vtp72H4OPsvoYyvRT9q23a+kG7YyU+rca2HT85CVXZqFI2YYSZSDKlZVoVKai
XNmLOA6D6cJx5CvrkYEHqcWLlPk+e5VVq0Vw3U5LSedbELWUT8zHSqewIC/Q4hIZi0tqkxeRZ0hi
9H6kiTu/Y0hjmcguE5qx3diAX2taxIw0yvRsZZ1ftkYjzF3hpIBa+hijFeU8zJvMu9qNH059jCjf
fB6VPStXRi3WR3nqq/Oi4VMcS/w0qsMxA5ZdRjE8F5Z7yQUsA6fp34z5M5Gp86hP734CIVR0Es82
HOyycI6Gn0z7gjA9js4Yy0wcZpqymlFlbklWvzjKhMZ1s9IOGNPEgCqRGWMWFIQl7XtDouv3IVX6
+op7a5zRRGkuj0Jf7JIWDrKmTHCLssORCAlfu7skCLw2yFLsvSc4ljOEfV2Efc1W3qJCAcZhs7zA
N1La9GI9GXH/S5YRbsyR2qVE10GfvDnaY00vsSAgoABcAB98h3LGfzQgHqgKDEN3DfzBmFP7s0X3
hWFZvGKdvbHQ5+xugLXrybhYEn3J2LT06DPcpMPyy8BjaBnee61Mh5Vc7oMKAAT09Nqn04cDKwPG
EmNoq+G7zlz6UbMyMnrK0lgpc+OMy7HB7Vgp2yPEjqB1Erb3rspwjpgQAh0W2X4MBThbhGtMjVyS
Z5MnI/WSIFeiPR5uVPR4GNwCCypW2iHml4KWbp95DePldtuRhbptOTQFtQ1xacyMj5GW/dGJDP5O
9DNXYG0L0G758F4kxl8AvcYyeFunLsB3ueXTuuQp3RSaSvMycl5gy2eiDtidJMTB089FARSHzf1K
tyDOvQ+a3AiFRmhdkVXX1wkLbYlHGhRDAoivXoE9F+HAeYZ2m/EE6xQZQMqnblCJAbZlT000fw0W
ptJokCr3TLGfnHP92U2a5uba3XJN2vPScr4SsQnLYK7Nx2ThF5YFznz5l1917bnVhfmKs/XmGxGr
MLQOhE5mdJ8MWrkSGvcXUDFe9EQjbGFUoSVtHh34jN6+roDfWY4F1mFpIuQxpUl2ihkFRczgyC+8
5EJoxL9+97//Gwek+TwjQOELu3iMtLmR3cFa8E6yKHIcy712Oc8Ge4UOMJ9mHA9+bE7haE3Lzk1n
42igxNE69FX6qF/dzq62eioNMN1BOc/2brANeYHo81VJlZmKseiIQkZninDt9Sx70hlEd5AtNYzH
FMIwxa3WmY+dm27zuEZ/5hgN5A5I6b149WeCn1fq67LDPzpMYDVJ/1yJWWpyCC3RSGCKURuva7a0
dK69T3XG39spEkg3hooedzEfbN0u+BGvpZDU2sO4XLGH9zjQ11PTzsaJCOGrnfTzSTdaPHjiUVqz
fxumqiXFgIOD7afNyXDnnW9mw2PjjpcurZh76ky1gahhwTLBFkXROl/IA7rHjJo0YVzH3NKuY69v
aofSgonYXla2fJRjexxLpuNrXWlBYwh3H4McpqchVgRxti3isCnH4yr7wDVrxBq0XjcNypVN3JE8
7NbAploBG6W0HFCFEFhPmS3BQRtmIBwuFo7PSLgyXXUtjcROMxdgdFHeh1qOM9lyPBv2bXVoRfGZ
E0F/SBbpHsyFxLrpsqaRfZ7LzGfO4l2aXj/MdZThBj5aDtYSWmZf5vDb9AuNvq0+0YdpKbWT6DFf
ayektE8gXCkgVTI5jMWbN03XY4SSSHJrERn7nCJiM45t+xjRm6DcfMPJPB1lIt9mAhgPnYr6c7u5
pfUyfIqOaiBOcEB3B73tvLey0KvroPMW+wPN6SpOn6r5sa1i2PpZrF1McEsN4yfmCc6TDcsvqElq
UBlzA22vko4azWwAyXCoqTCz9epgtHRLlJND4T46xkr0aIEMQRsLEkWi5mOd0j/gJoLa4FxswlTB
ms+5Ulo/Fhnvm3ZK3w2S9mxL+9Y6922i54fTL78uufbja9bD6jf5IcGlQmHuPNvUO7qYdg6kFqZb
TNPoymz9djIYZ2p/275X3ASi3PJObqj/izziIe+x/44t4lZzAQTqutZOY8ndaoGeFsOJSWe79ewS
u3rC7hof/HpOQ39F+prE8Vdst6HtWxhiZAkkOPdgU+vui180F13FY2fIkfFosWB2GpVw0yMoRoiS
riTJLR9NKbcrkquxs45U3VlsSZw1lb2zad5jbmXKmTYaztHuyxnNIBo6PygrBIgVqsxNFk24bqUa
73BaqaKGZGZug7S9FccpE/jWnsMRDqxFtCLqDO8xS+YnVNrTVkfU3SBtWOR9RpNrqRvjrltCOjaT
6THmYu9tq0hBC96iQr9L+txdNjwsdkJPd60TFHHlB2fkn84iW8acp/e4IxejWevfSTZ5TC45eiTV
3UgH/U6w3yyCzEVVkJHyDhNPwJKxOuRGG45XC6gViViM5GFal1NIITcTAkmGrGvAeWkbokKEFpL+
wv5vjsYGKpkIE9d9E1GKaWnAxZwsdFjG1d5i5dzVdJYItCDBj537PpWTePZ7/NDQFvaaARUgM+5e
4dO4KskUmhj7jRx/3CrHZBXPD3bsM9cyspPn5scql7+4TQ0SRKROgK92S+qQXOdMh7aonitLkflT
v9shA0dbI+dhK+WEvThBUTGrKVsFZV5LVZeMZpWQHiR8xeKv/YpUpeQgK+jwgERbQMTm3pxwyTdm
A1zFYRlOtPrkDAh0W8lcg9xvVGDEIBZDAtKNw3dgpQ9V6kx0RI23jifQHABsdjaQjKgmOVxHRzzk
xR+Zt8SId866B5tJYrEO9jD71snc28VJ/jny+RlOZDvUCcRlaOk9RmNZayBdAuF19LfH4ihEYeyF
CcM5bnM4qbI5NFFN3080Vxi/SqNubvXKnIPklKRM/ot2QgIN0pV3zL1XE9dTMezfmBWHIMQ9U5AU
vbdvpvjJt28L0tQnz4JQzxnpwsVNG2OQyc5rxvqakz4D1BCbtkXxK7I8pO3Cg7BE7Q1pFIK67DJm
uvcwrYx1gMc42FNL5rsYx42mmY+VpnNK9FoHwtS4M9fcfeal2MxC8yFWeDyCFdo8zYdvyZA51/y9
xqrtrVLs7cFC7MnF3DsNAfbyDv+rIR4G/hPEoiQkn1GhGiDmpXp7tGxzeSDh05ZFfpFMhHM2q98O
raZOdO52HfIDA8W+8u5gcFja29cevk62Amn51WiU04zXokXbWsCM5bORUR6xlmqkUtALbj2gyX4O
nupLRl9kNCQr8didCATnf83/GxUIq+ad54/wzVbK21NeukFPVtDE/bC8v5F8EhbpVPUfgCubvMTB
GMHR5obxZQi/Ps4+6U9dd+riLExK++yCYRFjfiqNAXZaum2T7vg41Oz/hRd2XPgYMUGpUYqGyAtc
lNnF8tLX9lZ3r6Vn7XwU/mC/7za6j/SXabc7h9MlKiMSisxPz8REqFTeOYcku3ntYjQdmXYTjv4A
mv0tJpEGYQJM68r5MRa6iX3+rVnyFIvxw0VFsNKNz8bkd5UNACgfxr6+x+TlprN+XBHzlnn97Pr0
Vx35Z5SHUr7lxY9eXwBWb8hNkuN5bADF+9Zb47nYwJiuF1X8YICg8BPm4MALKtQnpEcUGbJnFMkE
xHfivR7iQz5EIRoIIjXzi77kwZLDX20JXUdmYwXJoG26UeU9fXgIYbocvcxUBJLYM1/8mdL2IS4G
Dl0Eu+vGwUq7E32AE56ba58w8tT25VRflYnCZpaRglXhfYG14GNtQHUEQQxdwq2jHJ2zx6r7qLzv
Ve93Jgxd2G5kRaRmtEloGRpu9JxLGsA9MapCxEe6kQ9d0ZxsGwLLczFT9LeOGlo7dAxJi9H79DAs
/X4lfnGrZ+5nL/oza495mkrtViX4QyJBETFopRJ/HWYftVW3YikXUH1N5hetriGdcMVvqzD54uyA
Ax+w1ovOILpnlLmSiGBZ9940vt2WJWPxiddhxOta47mROjTX8itC+K31Hw4lVEPlZiZX14bU0RhY
V9TMpAyBMoC3hQvvhtCTwsK1P+cKobPZ4U+ny7EwTg4GvfqIteJrqpYHa9K3kypLOCqbXfGtDdlJ
LMUl6/xDafBijWheU/dxpEKNYeSbXTJv/RQBUmofJs0TDEpZcZgFnpEPDRTroCMQDWH7QBIA558t
IvYf+7bBQ76iwu7JapHOdCRFbFeL+ATwaI8T+E6XNixQgTnl8tBFyafuL6/CG0Bpol+aHHM7S3lN
4Np3gnLPpA8GWeQA55dJYXxspnbb2Nq75nd/jRLBqAUULqf7iVhSqVtke/Bbe+eiwDLTDp5WtnMd
Dd0qM47cPnQda8ww9lsgk+daasdqrPC0c77FmqDVr6V7on977gF2lUN8rJyUYpiR7ZD3DykVcDl6
b1ZFnetHIG/Jruil/ZEvPxkRd4BRjo7JeBHKSmS8RHI66zbC3EX7lc8lTUEPEkn8xBn0g6wOiI6w
Bvc6QfHIHbcloa6ksOxmTQOdhthVQBJe4Ks41TbP3JNtUUWO/XjT2R23giSKpv7qZ6YGfbOondzY
ii79+E9Gvn/5Uv+LD1XF1dfFEtfV8fd//JvK+bRRTxHy6QjLwj6i/v//5I6ri8xcFIAnYCo1H4rs
NQZmF7QRYq1ae8rzFEoWN5/Wr08ebZkMV6vxSO7yeeL1JQ3++Tj/3/D8sjR//uPffuqh6uXyxJCs
/q+p9Tauxf+7ARO9VD1+tcN/T5PlL/3Lgmn+u+M6Ln5JRuDKaonJ8X8m3RuYM23Pg3+Aot5Spuj/
ZcG0/X9ndG7Y/4cF0/b+3cPZoHu2Y1qMH7z/Nwsm6Kn/9pCZtmvproET2xHCoID6rw9Zs8beOkrw
wyaMo42MaF+SVr2fs8y9NYb+ktXqvJib06lt5NYjOxoqCnPH0dsmee/fLIN6sxBICtY6Lw9uYb+k
vDKXaRg/5NKyuLsrNOqZxHtU2OumJcPx1lmIWualP/MyC8q21AwK4dZ3k59PO52ExrV09JNYrb3e
9+mLQa6TsszQdrQLhOBzKo5Wu9bsMmN9DL0WhAzDqEtR8AnkMp0dbRxBybvTtmotypsFT9w0a/x9
l65Oby76AYTNs6ff1rIl5d2O4OCMCKzYYsWA4GLx//QlO1/eAjDrjaeC3uBmlgtbgADpsRLaplMV
RtWjXWRvHN75IQXZPWbvbGUb65Q3/WadDUE7z1jo/HFSdvKeVB8bbGNPHStFVFzTpqXqZ6Q3KYF7
ucwgd3GZOzhGl7z/FWfDb+S1f2Or/hmsctfmzTXykwOjyRBLy5Wu9xPS13ORwCb261dvLLHLCPGG
7uy16TxkO8OP1aNsXhIDDn3vELdI37PJmRssD+jFiaZiqeQM90He3JMsmp47hAolbn/mXjyVU4AS
4yaV7iUlWHzLDh3hCR8JTzdZL6EjIpCbq/xJ2MPdtJfXoYrDqXnrNdqWQxHdR1Ej4xQc9b1fkAXz
rUPyAzQZzLnOWKGGr03mDtpnHq0u4o3mGYTaKbU8yL2pUqs29h8osEiYNO1kjMlznhRMBJc5RayB
4U+4mhEK8IPgrJHO58QHlJxdgpJgmk0SKRdq5e4ldlu6CtFpYlB3MAlmgDxvaxRK5KuCYykZlMdB
qw0vzrr0b7bsf61EiHiOfExj47mISe9aNepKWWw99gFyDEA1LmICdwmsCLwP5f1anvOKWUscMxXs
x9kIFnuWDFxiNICqXQFw8pWDLcNap0/DMZ5+YOp0p7ilc1AknLc4+hGG3HzUYNmWSeAC7TlSoiaN
jZL8yZQDmMu5zW+h+iykrEYEVizCR6ofNbBsO3bW1iDrhSIDzQb+kBkyW1FQReg0paGXrRurFp8i
8wQ01IW9WLfCqur9kHxaThCm+xRJY2dIJPAxxrFNneevoMewsZRSwSvjOzRePn9MvQFZF+51SYeg
1I/uOuEQIxo58dxHjv8EvHTJb1ETVzxl8l5hSia0VTlfGCfRYUHFBduva+gFaRP3tWUgwAieByKx
i5F9bA4ze4Bdxx9RQOCNkzK0Id+Y6TmuxI3dN7/azMy2xQKZgVEjhs5BHQlwjxS6y7ODtCaZXxmS
/x7JdEDlRRKYI+iWcdce+IPckzz6wh2OISqiy7+Y7h+sbiqy4Yu5FqK/BqpzMxd33SSmxNKsJKxN
D/aJNBnv2/k2K99ljQ7ZkRSo5cc8w6sbBk7Q4PdYTrXuYOTLfIg9xPFu902resDfWU4nBmJfBufJ
nZdgMMYvtV9Nz8K9w/UMOLkX0jKJtqCShtaDv6IhKiC3YOZVJhNqUaCyDVE2TTuqdbqS1YOxjowG
NJjMK+6gxerF3vWKHmq15FzVk1hJ8WVTNF1BX4DDo6nkyysBS9B9WETtZTmZaYIOYames3jXexmZ
RrHJ15/WqEsGHtnWkO3e7QFndzxKqV26HCkTpSrl0FSPqDNVRgn38wZBG8vI4gepkdGyN7BbtNh9
6UKQdiSIRiOgrNImmKARFunpU59AuLX02ZoeBKVOIF5ppOYRe0StMACcUSzxlC9pcm87AgIb4Y+n
BRJxEFlDu+11CD5VjuOef6yNsWRPBk7xgtGbnv7K2m7cwDlGWbXwHw/0w/xD4+Q/1mpfyoZ3MjWJ
wK7yDgc7jDKrhmWpl9X4gFYH6UMGtovBob6xEjWwI8dWyPdOyiCzjcvcF/g8MPoEcU7u5pQihiiW
m1NXD4WoojAeSOnwVuSWVZ1HoQUKZLU3PjoG9teYWxWQ8A4GCK+6o7c0bvIbTTXyyRLzvnTZxZwj
AFSQmKU90iCqV3lrUIxl7KqBaEjGHrUWd23bXiZR44iukdOUuKt1cc3s6TcztjIjAy7KEzSW/HQy
KQTbbpzcBTSOFRsvYtNSWT+x9+gVabKz8bteFgfWuGp0FDxL1erC2/QSFv6EtNhuoD2tp/c0i0Cw
qtBNjufswqTglINOLnycM+XOEXJKMX8nXL+ElBjM8QRcNiblsMRNNjnpT88ZxuxQYUs3CaqlsBEZ
6Lu5J9WIPPsFxV1VHOwGnSRecsPH11qliSIn0PDq3YZTX2r/qWBc0reymTqh02g8+bWuxLnAlt7n
sfsV94YbekoRQ8wYofdkATfNSLdNSdQYeu9Lt6oDyflirEdCjWWs7FYElihJotuJ9iyndxtZxeMq
XllqmXC3/FvF6GNutnlXbddJyG+gW8VxH+YWj6+bsxpjg8j3cNgAmBEgbhZRuUsaSTRyiYfVR7gT
EKbLpI7SLMhHJaDt17/mUlzRTbHRmjuRezh/exahzCBnNaXJassBXKXbwUqWuDKbJl7OY4uMtYO1
ir8cBKjiYQsDvzKJZ0RgkMIgwN2RAQXZO+t+cyhHZloOE1GX6ZYeODne4/xCq97YcO0gAgXBhK7q
vQIAzPzfA1DioCrxGBoy/e4L/bMesSZKWG4P6dqeQMCiUx8o0brmZ0iZKHmS2Jeqn74rhCdbbSEz
MuHNl/r8W28dH/masdzJaubR7UfScWOcsGvCfLto9D0ZSHCv5pwXaL3FEt0/TGE4fmRjYDasRTAM
zXQl/SbdOkisuyq+aY2NBc5EaBzIWlaYo5x74yD+XXlMNBDoVyDF7wXdQsb/TIsL5uv0C5yXxUKW
YgwPSZV9oVaLgzckH8RZ80CuprsbUxNgjtF/er78PY5o5iNP5aaRbrBBM8WQirF7meKrSE1CAvw+
Cc1K6wNiCEi89nVSUaYOeT9BNMRxk/AC6RHYoosOI5kAFhAFzB5wniPn78oRGQTejV7S6xx3JchW
xkcEcjF/aDu2tIU4MVgLecoeZflfZu1VAWSleud6jwDXs23CfuM75Fgob0fsbqRF28DwvUfbVRPu
7rvj9ftkBRp5h98i/2lBImBYn0TWFKgJbXGnzM10TpHJZzu8YJJIlp+mvDrOvS4evjP7Oyu+RPIx
yYe11LcWy0aaMU3fVuxIhH2hmXM2dvs1UubUEgeh+dPEtLQSQi53U/G7NY+TgXcIdsXWKkPDJCIy
twEL0gmGgQRkb+CojgS2ykp+ACjVGH239B7WROw1C/tzTPZN/iSxpvT6egQncmXkC0V2OXiTc0zy
cT/5ZAOr9LobabI6PwN8MVfb82YzzMcZW7QoHwesJOcOkNy4AKgcReiYbdi3+Fqzr35piZD0A/jB
u9TFfEHsgWt8Ei41R3sv/s4GFi7jUwOS5HePvkNqNu6/uv7GRN7646E17i2S7Ybafn4YUDeNLZHR
6Va6zBjJ4+4bnPHlazXGSLwkuVswk0oiMN9Hmwq0dLauljxxp0LmtEEV59eh0BhG91tiTQ/SvE2S
cQ5RGDk7s9oe0s1cvnqD2Co8g/A+KqXyZr5d0Rhr/iJwoFw3n1KkgJYrd36VHODg2JQ3BZHb/LBz
qY2H2sGnCRy76tdjulJUUOQlWK4EQrFKN7ZZtGxc7SHNqH+W5/bJhAX8YP8lAq7FyzYE2U+TEYdE
yOG0T9dNPGAh2BbJDnvmGkPZB4QYmF5IBGyfoRQI1uGIpgyTFCvTa+TvEDhT9VkQ+zD3+Bt+Zeu6
0J2KPl0a4U8AUShVimHfYVh2N/DaZ0YdwP6zi3isPgAQQLOZNPzJ9xiNNWjplEKu2tekheqHERuQ
DBL9hvKdxK3MRt8aZsfJPefOSJDZcWTN7naiFKHmHTGebOq3saCIvJKqzM656VHxNfYmon7T56c6
uU/L1aLvlnovdXYqJxgL+KArsmEDCUm84svfOtqVgqBzsY7SoMdo915+8bBIZJevTvPC0iqLMClC
Ihva/GDJQ5MEWFfY36GLnIokUqVi3HOSDS2cEvllYK5DitAaivWuF6c13mddEJt7yTYNE6j9HadM
CP9kCPrIDibGdWGCEyQafnvOEhCwjyk8hqAvsTZvzZao8N2a7CRZSiawlt0sSHphVnBpv8yTIAvk
uXgY7wWN3F8srKmzofELtIPxHCkRLBLxso3EmfAfxzm0ADm9kGB5wilbfYtvgZAMVl4f44oIGFZF
+8zk2wrsR5rZU0sUKUEz82728U0cOmg5OPyzg4syeD0QVa5EVfhSFgwnJwc9LWntPEmTsY+Mk+6x
VHF+addD2f5M9e/sV3Ov0wMySJSXI7PBjf1K+xIQE+8IWrIDjlWItVVEhDCLDiDjc+k/6wWIx/UQ
63GQmyceq7b7zo39NGHt/t2wY7N2iMe0eLaIqMqrv3i55KI+1dp90DbdlOaJpw5stK3PZBAf8uLZ
NPaFibRj0z8QqYofleAbwutbzkYhzx+vaNJ/8JyhrsV1M4cRyYFgjspzVD2UFVNCO9T4NNV5WkGk
QY4LSD9PYSjNz+WNUXHNqSl/XpmR0jsnatw5Dw4Hwn2+4IgkBmLP2Na/Oz8pGgt3g9OCKR0FDn3o
kDOtyttBgiV3MFFcvKbWk1C/ssD/ivGp4LxCmM7e/xXFV8iKotzVSizyROIZmszyF+mBFH+4fomH
sh6K+Ra/Ef0uyXU6MW7IeMC8wKPtztxTpVPs4gpZyBZf8aydcECQs+EOX7znFoyNeZd0J4uxbLxb
gVYMBPQdSSNEfIGNNl/BbCBCuoOsT1EUmtvqpy+fkHICSjKTuzQuyxi01YOMgwZzL4gO6p4PWifp
X9aO+q2kwpehTuGKxhg0CZCmKeADktikdQQBBITDCO5+eoy7i1vd+jRYvhaGnowJmGoIfA4s7nP3
iHsXPQVhxKmv45QKKTJ8B5Hqtr5xadxbFIGag9s+aN1wmqlLLu5wmep93ZzdOcVAvs+0V+KdaKpR
uBL/BVdI93eL85h6ZMSEbYFi5KHksmMG6idfUKOFJaLoTd6cG3PjhfUGtd5TDGpJBNoSVuN+ZTBH
ebSGTF94+2PtueETL9Ft6REQaFcPOzSxcGXgoVdlsaj2rnnKrdPqk/jx5osjr7vbX0wDBP4h32ML
82sAo4gAz5P2ZLBWJ+kTz0+bEViqPRQZVen8zGzKNF+EF+C6QCokjt1bz3dpBuS12uZeZz9I9l21
K3AsAq0YLuwQvKT0IXLItD1+qJNNp/6X7t7yz9ZibsIMjHFPgNRwQrgIAgVjUqDpz2WLUW8/sK0s
cBuI66Ohp+24IcjbUK6uLKmsZZuJw1oUOAerO/O/imcvuWO7cquQzlrHHoM1uDRCwGOTtommU05x
hYGjDnB60zgp7AOvxgKSxyHEmzePptG2Z3VHePBp/nUpnqoNWdD1eC37e3L3ja2kqUXJuzW0La8U
lURDNCxvMCdbLyz93/1CgNkzJh6/3kEwop2UwyPCs/1OLgLSkY3AcGkdjDVAG71c0VF4TOxW8pjV
tWvafe53VEWdcWTnXrqQcFnH2WUjcQshX285B4bYhOy6CfqJB6mHqAhKaz8hjrZr9OmbpcDknJtH
MW+JR3BvC9JbIrDbXbnLuGiCzihTtPd23TURAfWwYs6rdkric2b/HWFhg1UoDosTAovqjMcq2dXG
IxU6xW7QxD+pvec100Dja8SikP6LJDd6Zu/p2Jf7HY1gzuD0bhJEBIHXn3T9oNdo5QCgn1P0sdF1
onmOb784IrRhTt69Z/mFlDINcQiuQnHP3yP9MegHXsLdsB4r+LO7ur6pY6WLhMc9oOmkDhjnM5et
aVfdOGrDSS4sn3sre4U8RMorGUzzD69ig2q69sEqh252IxPXanbzuyvOdrs1XvguZokqDb7sK9Pr
uoMVqC7IIK94/IYGY/F24cjsEC0cWK0tfxNbL3V+jOhvyZAl14x27Njs3tP4amhhGl9twhIkMpeQ
SxpkiKKfgqbmnyAqwuYN2CVowSMW0itmDhoo8AlX0vmODj4o4nm9K4IIos97+9Xott+0/ACAmnCh
f9hzdR98HnU98iYQhBuD/he4r0vxQheG1Yn3ho2WN4QKwTB+LNffVtMtXq6N+UQVS2D7sxZfHH5H
L2IgtsE5GPhOhnc3Pn5LwWFzO96TaQZZxN5FlzvJ70V9HJ27Ky6NfWg/9fgZk0QHgr19JYnX6J4T
/vH8vlqvpnOLaTeweNE5xV10IvCVdgzl2o/RXjFkuf6N8orapFDilY07YeEN0vGO+0j8iVmJ2z8m
K6pxHK5NaH9SnuBfMUZ4DJiZT4St4Xl3Ltl6tvpDbF0rDo8kZ2m3klM5Tc3mXNunxAaQRz+HllZ8
KYD78S0Xu8x41sjIsMK23vGMOMv7SG3UnxZtV7ohDXYU2UzQJn+7OugBtlgqmENbOKH/KaEkPkMW
PPKMNuiq6MChMdwl5WfS7yr+GPsJ4YQIvHCKf6HYgo+BC8Ew3hz/io0YhTPP8YgUB++CsvAPFXkw
BxvCy5tNaIvN4YJVGjLXB5Utf4oPUz6xQ8txa+hEFG04xNPo8DWaWep+N1Af+BvIA27mm00P9jJi
wibE/CB/KDpnY/nbpkNDBWl/V7wzqM0oHX3aZgU98bXTAfZIsGEwRuy7DvGEhhNYjOIFGyrP+P9g
70x2ZMeu7vwqhucssD88BjyJCEaf7c1+QmRzk33f89E89Yv5o0rSnzcqdcOyAcODX9BAUKGSEQzy
nLP3XutbTn0bvhKKbCD/K2+9XXsLLy4EBfkQPPHHkEk3Lo+H/cqImpOgGhOkthjv1Qcaz3uk+fTo
2BMj76q8BKGJVALb3nKg+2lBnVslq/GeFHvMaCjk/SVFRr4pClJ5cIdi9skPSsVgQAxUgrcaa8ik
of8g1s1H8CNAoOQtxEOShh0zB2mJHiKsdwZehsZtm5CzVgUFR3Fc7lgAloesFOxJKwht1WKsk4ss
KVjuCVqqd37KkJkCsUXtCTpkxmjYMNrMe85fILQ0TDKo5hf2BfTP4snof3jTDlUIP5403dthWGsf
yRPBQggz9YsZnfAwavspXnN4yhwsVEsgaNRxrBip4nLApwwn5KV7isLb6NlzwMhhgAG4sOpJ84bm
l1LUEC2zBFhim2trxkHC+iHhrUTdmes71GnopQ3JWgMKYVWXIEqvuvJC/pic+SM5pKjrq7G47n0k
KHpNPR8tou6H6B5z+o2IaMnd+mxjuSECDSs9xrP2Xuui9YNhvMuh4Vlj0buEboW4QNuiEV0E2gFo
WG9eOePtFG4C3IpT/VwxnlAvIp6oYDV4V2ToQdkAXLE0s08HWmZB96psCCN0vGVGzRYJBIcWswz0
WLuVOrSLFl1BrXTH0qkuPaQ+kCSgmvqIAJel47bDM6QRDnMEa4zaWysv+17clVN3yKlVPRSqCmHI
x5KDBto3Dqrkkt+oXXBj2Lw+MDp+hJde0S4bJwbJN90NhF8KzTtY00GGiIbyDrJpdPTL6EqrnEVn
tUdrqG6NZFm20c5iscaYg4yILF9S/WhdUviv80tAlqRG+MOt2sQCWdJKCtHssIn0NaRNpB6RW3Ki
tDLaOlUcF65B2hBZ4y1JlDXJgMNtI8HhJKV3G6bpA2HPbAOWAiLpuUm8jEOORJLic9jm2F3ZzBeY
djRoKmE8EXbUErTQWaD7ULjbzGF9Jb0opj4+liYnml5XUUBFerHBaP+pF4ZYSwwq9ge6T/QrOqCv
Dhi/RjqJCIePwklJZ2yv8xZ/ahTcNyPapFFDJZaNL77Jpk6cFFBRUoZYeBAXseKUL0nDaIa1kFOs
XuxK+pe0+efjj50ekG9qinEfhYW+BR+h8Nx305qxk0uDzzoQA2O7xkiObz4WzHjCn50Vs2ha0T2G
AQuKY8BeoiMv1dMftu5f+8pnFZX3griewDhkRXvRtE+WkV63LYkm+UTeDp1JtSv1DdEd1xpACvLo
1A3nRMzOQaas2xiAhzlFBiUP09Ymk/sitWkuehrjZZukE9Oj/AwFy3wJWJKUMOC4HU7TMrj2uka6
okN+HXl1tEwlZ2G4HqUzwIKJ3/sUdJ/NnWBI1n4GSExng0odoI8FOcZA16E9Usf3icGJqcFm1ZQ9
oA4r3k6l+BkHhYEcCPFRm/jMS3vMeniByebTljFaw2We4J+YEuJqCjqoZYb2JeCIZApOsJqszI2K
CsY3V2olb0UvdwwRRmrrdNeZgsimIMAoUyN9Z3hEnTiOVFpVymm827d69KiJnPVaUdNFRJ4l2i3G
BnoK+xJg1Z01e3OJzCMSy6guJ/lcGNZ72qBrgvpmLN0qjo7SoO+tMJjDjUYLNAMgYXrGixZbP5Ms
o3VF252hTfEyhSZbCFJ8Zrs5r5febsuiuzFM8KetZ9LMZeiqzBiW+bxm6G8WiIo0MkFFjH8D3xLI
jXwCfh/97CwgiZaMHdIs6FU7NRKrIH5Apn0fAtrtHRPDzSiwMA0TkZABUJcRHWaZS7p9ef3gxEib
85wdg2Zp0aTBvrRr9nOFx7l3HnqHakFWvGZlaz33TrDzDPVNDTlNgFwuIRXs4qanDLJIdGXAs84S
ZVoFwEoWwtbu/WsbfOIiG2LOGvioPJ2ObQC2CIOUenAsJQWhMRVrrxnurNijN5yOH0lFtr3VxPvI
ISg01sS4AoL5ESdathZDSQxIHay7bizWVZ5wJmjpEWSOYi0Z2t97feVwXvSoZLQn4VjOSmUAs9aE
OzbDMW0bHbdzkq37fjha83cXQ/UypQBAq4i9OK8pPtjm4i7FN2T9GADK+pLNPscvpPdRuGqbcqUH
QidIYvyEs4uwLk7YmZkq232GiE4MjBW4WR5KBYX5w8iCYiNKx7efvtTKvZ6DlSijT7iWOw2FMcDu
Ml2CYYCKQ+Ra4CcwhbpoU48+RAmOyVV0ZaY6hmPfxnQyMUOvc54xLPAgKAuCXbtrJxmvho4mU0yK
ZM/GHSbC2Ro3Wpg8KJl9lSQywOtCi8Yb+UhdBZNCRjvbx9DcaOMbgvpNjwuKb6ZeWp1PK2WML0U9
fJqCnQMzN+72+taaokMlAMDhZy/XmZI+2SGNAkb63mg/wLcxQ1QS8cBRv4hZSYKZWhFjGjZ4Cxd2
R7R1oNMtFgI2QnvtJchMg2DuA4kQvCUnJBKKAUcr12QCPXnRgMNrIrxEzTlZy4vcUz3OY3WF65dH
yK6gZvRJeMycmP4OBnLQqC1EDgLf04KDRVAtELvh8I4LwmSYDAVW8AQIlFVbw2WtFtX9NOabRnUW
6hD/UIwxp7SnsUtcM2+75bCqJhMpweyBut1f4XSjHdsT2dlYxd4fs4c6J0zHoU3TmrB0AzY30ybT
d6RxBDP60rEZaBhaCHIxp/NuRa5aYg7Uq5HY1UD/oUjlpeHwqlN1exwJcPcSBubAjIjNh7xqrnpD
ew6g2lsi3UeYP6yB81BqzijhpeGY0RHYz7Y3HiuLDnAV4Igogeo5gxNtZrIryMhVMWQvuM2w/VEs
9FF9XWV0qOKyAexR3Aex9fHqqBkg2ZEplfacBVBCZAx1KSrixyGm5Mf/tso6k1AvDmoJeDdkwBTb
dl5uEKZbW2DPIzHjWgnDEhVUqGbJsQ+bJ7aQCUJz/pZ28t7XS2XfopdsvITfEz0x6AteGZVps2n5
DsP3YIcJyIFNB6RWdtmRqBXhyvGl1UXuWgZNXMuqtm1PAqDl4HOdlJWRa/FusOVbRtzSluFtHsJE
zvvqffT6hpW7o4aOfjCHvOlH/13EPm6RhP4eafFwcmaqbyPsRWZM72nQ4a/Iq1UaJO1OM/2HSotx
eXUe3SATixLQt8sCO+My7a5iNozZYMqUcGIPGB0Lq1fxPvTersoRPuklfazU7y5FWrebjNeHEJ5q
J7BwVGFVXmtZcz3p+krXuahl6GQ9wEBCEgGbimmfX48NdCxtG1InpZVD8THBFG3FsO28AOYwmW2L
HovsgvdrNCHOeyqVvP3iZQr4fWPTVMWj708/kVToDFgYWKCrctD+j2VcLktM++Rac/c1lD9Jw9Sj
TH6gnqFFEiNowsj+mg6miWW0p603risrh5HQUG4wdD8mqvjoLUB3Bd+kXHaCcaCKERffo4WaVoBx
aQIj2qaWp69sZ7iTPmOpptDf+oCED6iXryXiIrfOaVTXY+86ExjSuqaXW6ceI3RWt8ELbbfIxo7x
SfYAjdDY6lZ1Z5advx6U/BI4Dftk+a5mceeyzfdLNIOPZmUeyPBkVKJFMEW1pj2kePtKtrStlVVE
ifQZMAUkg/N5jbkNSNBowtw9AxRLxbtvnUPuO5+en9xO5XAUlYPoBDDIEm/qSgnqgyaA8sdTOw96
m2nZBWJj0mlOGLwYlv+SZB8pMevJkO788j6o82CnlOXg6kmBMlB5EDE9SxVfBVst2za6XATQuu1s
CCuwlsDgopbWnz9scwm1CVMdAbF9j64kYziHUtrfJG9ma6erPsy2fhgqAHNIL1eNV4e6V1e0EOAH
764Rzzop3+kZofRrv88KdMRPUitBlA3+RzGDQG3fUBkgmoSW0ewjiekwHi1H81dTzGnJaOS157TX
Qvoas5Anc0w0l8EolaXpPTqFfVk2Kv2KiMQJee9ktFurpnmzbmTbUsmE9cMUWNh4xyuieumR6sAu
BqLfbTUirHZrWBZP5NA8A13nU3iwgSLGf3WpdVthle5Y0G8yqntQb8cqz57jUFz1dnBEmvRRKo3b
Q1tOskOT0Y0tTTolvtU9NG0OJhIby+CXT4bDaXKK9WaZ2E+F1aHnYWgKYBzqJhX6EOCHsDq2biXy
4VdhvfBNTOwiKO2l4HbVvHpR1aeoEOHNZ+TpGYikOQlHvO9QxYrguZ+eNJAIbu0h9irihyAjRzuF
jaAy4BMW8/9GrTn0GrvSmrf4XE3wHgLORU+5JDgPwiwn1zgjk1338Q4p03Q3VQPgVInHuaB4jvA5
gz9xrVBvGdIWKK7BgxOwgZsyHjdqa/xox26TThi0anCW3PjyxzjU90Uq9oFOydaYDItSvV6TxWHg
fAA3rbqmUjyCDFjqSKt4IIjq0/wR/79q7wqszZbKcKUqnUNZJh6DltFVcppBxUAF3fcUEzKEbTYY
G0PLVl0URZcwRNmrgspNFcYwljHuO6Wtjk6PzV8IxVtNpo14H4FMw86wqqvhvSmFt0EGTNSVJ5nS
pEV9sGagG9omIiXgW9tpne09gZk908lqqJLXqSvkysBMFyveTrU7a61qGc30tKrQ5nGv8RwqGzOw
qsM4KPV6qrwj1t3yClAOZYUBDsWxgvYA7cHPqc+G6KAOJfwSIQ5xk92a+bSzlLpwzbFcqkpPCnGf
zHX4Ra0BwOPjvSI8LJZoWIdt0MLqMHqlWdZ2Xqwpa9dZH4sj3i86wHF8bbZRdtHTpXNkehmHar2X
WYggy+7pqeTWBg7cUSkDf1+2jNoc+z1rQh/Mb9Vvo5FcLo0qJLBktLWIOaFRMYE8A2c4+By4A5b0
ZWGA50yHetsZpVz6g4ltsqXRphMMchtIaq0oCNU9krQ2ufeLliSzIaK0s6ZkazsdyLoo2ALcZMMs
zFvYDP0W2THOi87ASJ0pF4Y/yrUjaUskIfUP/l1QAaq1VQ10nbmObCqa4gQ5se7mUlx5ZE9dMAjf
EIk8XhXz812yLFU5fkLW69KtO46KqhdRbOnG5m+XyAZZra2QcSTFo7FO46NimBPt1wif3YzTrOts
2CS19tIXUNmLuvxsPEL0Ms6yfs+2FFlpt9YKCIlhksMkmJhjQS4PeStZrHR7BsXwbzLRQU2mVm6n
1iAs0mEfj6DHM1HtWCvLg93KlT9HY2fgIFeFKDjqJCLe2p3zWnoQn7shIjcXtFLZ+/Uyj0JrOWmi
YWfuu6PQu61vZ9QnSkpHEEotymydpkyT74wufnVS2rexhrtUJYtAJf1Emblkee5d+tbEKDKGc6Tn
ESoMIP4meCtM6cGuj+Zk9rke62YJ7tjAtvDKF2VGIo5gVtAnjpxHdA/beY85t4fMOJsniQWFtmgV
WeYqo4OAF/LYKhsYo9mhKe4s2gepkDDxzea1bnGO9N7GbhX71TZoR2S6+WogR0grNGP40fsrB6vP
ofBxYvv0+TotNg9dUqNYA+61zmkvJenIFJlobOiVGsQ53dwmNbDffnL4/0LjbhzU7keYDVt0+pxa
seXz6pSfAnNQVYtPHUX61my2agq/2YiaN1uRjzKlT5joDqhUk4DX0njvkdHGPXwlUxUHa/DBlfgm
supwz01EX1DmzqJ0+rsqg36NAOuqRSSg+hF6kqZ/qsoxc3URwjA1BWQvKN4xZxW0RvmiruJj58Xj
QhsY55nG9Gk7eNtxw8f0Gzk45W3+GXiUiCOL3tqvd2aoPJq1CdscJSGoFcedCGJflFiQl56O/r+T
7bapiInANW9w9l8adr6XNmfiKqYhhvUNsJi5L/BmbpLeL7chR/fAFuAs+cDeNPVXkYk+SYjqvQ74
Z1CO6HNEBBo7QRZgtsGCqWtqtqozcy1iZtoqLRC/1vdSodPs97M50hMHCuRqMRkHYYbEMKYp1FLJ
hCQaMGl5Gj5hvYYoJiamvHrYMEJHKtzASJyYWtsy764cf2CEwmC1Mnm0pEdvI/N4HK3ksfaSbYvD
WW1Bh2CFWyUKEwKyDK4nBeUZvNJHm14FRy1762C+0wJ2bpu5GFma3ja0Xy11vml5ASfM945q2v4k
mTjZQb0sMfkp3kix4tVXsvfGK6KPwOJ7Ku4pQd90TMhDtWkeIlwhIibnnEaznxhVGDIEr5XlumzB
vUgUkyCGy22pFDvfaay1qQiePqRncYamu7aDXUNrTzAenJy23Fpz5kGpJpNrp46+mDwH6hXlCVm0
09rySfcJe5MOBmAEtymnkrFhsvDsYdpn/s+29tMHNrONRrzFQmT2rD1Us61FnaonubVNAuaRAtBr
Ftk8s6K/6bThLgsn/0Y63Q1/GpWwpvsM8OpH9n3/rqVL7gmKjHaVSd/b4BeANTFn0CQDs1EnGCZm
GSoJHqqXbIqaRaJRw101dtB3ie1swuxakIdOq4dQIdE+SSyvDNd9ImlMpnilpxDlataPfUC/PEbk
SBlXmKspaio36ukXeBU8HVEggcM4wNkQ+zDDBMIHQB9pSEg6gg5CAZsEo9pr0PKYql1BRrVhgqqG
nTs1lBqq4ZY6h0knlygJtA0RBzZyEXYJL+TgYFU8GCE28U70txHs9kUm1NuipFBvwuGgFDWodgR1
WTLUhHXAtsIutK09a9HkI+kxeXpbCc+k/Yh41RqHR5Fq44bRgXqvdKo9ky1CFInVtLENaDMTUwAo
pdg9FMTA8NfrHQHLyC4IakeL6nn/jzMw/7+M2yPu7l+7vY7hz/eg+ZnVzc/wxCXGv/fztW7++3/F
umXoGkF5lmoLzQDI/Q/Dl/wDu5eD18rUhSlV3fhi+BJ/oPG3TNWUtsMGLvBh/T11D8sXTQC6ejYa
aGCIpvh3UvckWYC/uAo1WyNG00F6zHUI95oz+b64Clu1l7Zalawos7sT10x9aIWxNhnHyjy76ejA
UIY37XosjNo1UUqlVkp2g4U0vjGp++ohB6CqL50JAwOizlEiBOppeKmFoD9doHAwaAVFWok+ciTF
KQeUFk80Ihv/LSSTUrad66Q+BQIIW99grUxt60razDUJb0XExrYFB1hxTGvry8lAfWLvszR9HCzO
PFEXY7GYOOtwoFlMVn+hlAwwIAqKLSThLEE5AbRsZgHp8U2E5B23uIah13QQ0nTOrZ/mn1DhGJpP
iA+7+trMOJ8MKVSQelKYNJH8sGs75a1M6JGLBl2MLnZFBDPTFpbNIIPK06GpasT9Bi6BeTWWtPKC
mFpPy4druVeUnO6GOhN3tB4hgUEnMlfoI8iW+sebi1mFWc+iULaWgiE8G4aLEaxN4g/a8j9dm5QM
zXh3zrXJW/eb97gdfqZvbeXnvLV/+3uz5Vbj1fr7S2z/YenOnDerY7HkxTR4vf90bVp/CMO0TMl/
dEPML+Q/XZuW+gcxmxJmKA+CLnXJn/vHS8y7jx9AsCxIExqf82/5Ni2Lv/TrW8yby7vLSuMIFT+o
+utbPBZW4BstG4peAygeYrR9esMemUJWGMryEOpxvo3AoIMVpQOt5Qj05ONQ9Ok24uzhpgWdKTPo
CNZigDd5ZraODfmueNVjADUQiTY9+dpDDtnWSclQzLtkCoF8AlhrniMtUCaWAKkn+Jrqmz5uVvDo
sOtpSCktAzi2NzxXjCjLQv3wC5r4VTBr1bBUEDBRMrJ0rPAzU4l2amEAx03uasHsPTQQOJjOm+Zp
y1DX9B246ZsCG78d9OXK8vvKBVdwX8/TLvIploqSQfD2KG7Bs1aJdy3mNOwuiVZtrl9R/T1LEV6G
idzRoduQ8rDF3HMBcmyvTDK7ajzbxX3ZQQXp1KXm+c9tHVOGpHTPKEQygz4uBLkFuTu5G0L1WmK8
li2LgMyRYioorTKfI2+X6vhhMhDiHhaPocAnUOTiQxukt3B8hB1kCiGcbcw3n4MX1aIqt8RwvbVE
ghFFFxvgU3v6rlZ+68eo4o3PJCQ4U63u5Ki+BYbZb6qmJyQnvjEGEnOo//pSS9etnIHQIuQwGOQG
wyrUIzAkP5IWoXQb9DkHusHGWjSrzsd7unrHJLosY5/WYmY+JWiGyDtAqVNOfM46WpnBpxDqGxZG
6C/KFTFdxzgs70i1mdYgS+7qwX5QU0AZxeShq0Sk4fp+ggSBL9oD8Vn3bXOMtemj8rIryuttRZkR
0iQjidK1DcENxNjLpM95xWjofcgWHlBdBGwa4o7uywdNGXXJHlWuNdV5DM3qlVE5t0cU1/DBicoo
IP9ZCs98qk/9RVYh1+JMb946EFywcjYmjHhU65JJP3Clmk4wcJiwwNHai/tMJVnQ4ejOORZZHFvd
uqL2wvtjsB2qEXbTahYxdWSiCM21CeUU3HNVYeD5xHaZradmeoAGq2wDHe4SBNZ1Ze58kpKgAe3D
EVB/bRW37aAhaRiQaTW0ZDLmRO3UbXTZzXLHfjPllbbwO0RvlXlfDrg+rKJ6MEbgR10HgS96z4rx
Ruj9NpTlvRGN1C/IrxNyt5Zqaz3YbX6ngvJbAg7el70EMxjfJkH3oOMLcXroDUp11xdHAkZcM37H
jKItu87011DMQg1Rou6RNGDq9kWX1Y9Oh00tLR+k3pC8io4hVMZt6KGBMD2oiIHWPbJLYc2DTWnq
5Y9aKxkA1t1FM2sWAsoS4HbEWNVvWTHn/FE+F9Qg1vyxIydBhI+dTm1RV8nyGffgZjDoXgeXCco5
jyDVRZRgyKPd57ZlxNnbaV58+EfcntVkha+xTjuxxi5eeEtO0ji3fSfdtw06LN8fgbNL7a3qCPZy
wHkMMSndfnZv+TXuQW/2qZebsY1e85hmZzJY71kCjxnqp0oVzhF9FPY875BXZlw9VXqmuyRTXlh5
px/oI+6aKdRI1oMP0oxPfo+S3x/QL5pzvWdCrB6S1wheJ/EGwSMxWAPm66h2ZdU+x7m6nxuwCcKj
KO2ufZM6Syk7bAlISzqhrltCIsFpTsfR1PfBBNjRkCSxhArmWrM3L6hEgitNqeItKEVmBjx/BM8Q
HoqQmfoPYfZg8R4njDsw0YEs7idAP8GQPikXIa8DIzNIvahzVgD0P5se3KLsTdi9dvmjgc2HLwWE
i0FRVfh731PQvAo8IMMA3Tu6HqpWWeLiIwm8t/XLKm0QseaIzet9VuU3ra0hx+P3yPuc2XTxySQa
9kcGsGei+eZxjgo756VWrefY99/Yd46eCG/gzODi6ae7GsEWN3Nkq6m9woaDaa7jyRSuQblMmEax
VdQYB0yF0XaidbHIa0G9hPXEKhFdRHEWHZdKxSEVrmMHVL8lsrO01R+ZtHHxEI8Cg0p9JM2TmtO/
bDgqGimKGOhqS60W9c4hlK6T6rUdwVwCP9ouAtW7bQIWZG16HaPhTtNanTKNqGEcSrgUo+QJ2BWG
ygCJVUx5xgrkrR2v29gAruZ2skqTpVjnFnRoj7RCcF9xunTCvL1kUeasV4ZHMybNTtGqnYejtBhL
dMETkg8FO/Qm/pvPmWDnsuCsWSAY1gWjZ33I9kHV95dGKpy9YXAYT1Vni28FOaiTV3RZ0ZbV6Jsx
FydXaBNw2nA6WeG2O1gaeSGdSnFrRBeV2vbkEpT7dgaH6UWQwY+Hy3zjOeF1KPtoHwTFsyrtxyhg
CF5mtb8p/WSnF/KTreCSkTVH/fzOS9E9hSQsQhwnD1UzCdPS5auf1Vd2iIzUQPT1kCfeoVXaa8Kq
PqbIuWlinYCUdhOGNJu1NnryS1B/uo/RImyne4Ehkap612MQSWYWuu+wkwqiQ6zCeA9rUwNwl7m+
0mBnt9rbSbVTJBbTAZUEmu/hSgLOhP3ou1WdfeYJWkgnqSAtYbFHwBJaG11475FQMBvH3Sw3ewWH
Dm8ejMs2Cj4t33/C7b2KOvvBVwy0JUYHawHBn2yORHETcSeRiuWyfpZei0NVJXEvsvvbpNWP/3lm
/985s9u/Lb1vfxb/83+8JeH763+ZE6Yz/kf2+vX0Pv/rf1bgiu38YeimZlHnWuZ83Jb/OL0rQv9D
xRNn2xzEJaugzT/6e+69Jv+QhsbRXoXSYlu2zh/8+/FdE5TunPWlbZtSszn6/zs1uGb/cnp3qP81
wLy6IzUYP47hcKGvNbgnI2UkDCF3q6CB0T819rKvUxDpvacyBuv0pnjN1Sl8Tkl86NxqhB4tRZSt
E5GjuDR7i9NEiot4XZF2RhcsJ7RraeuZv/tSFX3DIHK++aC6JixLaqop+OK/flAc1MJuHQSOMjjO
bSkvf2+ggKSZ86wZ+gVZEG+/v+Cvdc2fd+bLBcVJXYO/MrAB4RJfGxzM/DMdNh2ePoeFrLn4/ZW0
udHxH3ilv1/KorIzHb4YF/31u5UMVu2w4FIMQoDebOtN9YZFbaWvo0skh9t6+/sLzvfqr9dzBI8X
/6Wh8+v1Ol8La7UssCSs54uRpbYOtsyCzlxm/jN/uQxlpgbRhxp2rkG/PltMBRkMJ2HhCrvayjG9
FUa0sS398O9+G7KrbRPtD6AiS1fnNtOXNlJMfEDYC0JaLbwtIp1NIi2Mr1kiOK0yqp2CmJc2sv/s
Z7wP/83/mX/zQH7z6vx63RNeERpgofiFynV911gX6/rCvxmjQ7d4F5vMxYIf3CAMDNfiT/zVv7zw
X28rklLODppEeaDyP3/9voibzTo08NVEHbHFvDLTkxo31WNlGNnP399a7a9vnalboL/m7qGhSePk
JywBCHB01CsXYJ2LwAME46I64j7YcgjbRJeTW18n22jvX0WbM5f+tTs4vxQmvymaHVqN9BvNk68p
h1TP+cFp/G3EE7FI22YvN9G2gkjrnfkpaXaePKj0V1j+LEObl2rz5AkqfWeyE+pFHIdkrxfjSxKE
f+6k//JH++ZG/nKJk4cF03tOrn3XuF0pcCnH6qOQJNt2lEoZ4VKaVwCJNJ2PMzfxryuLaXPA0gHl
WkKQOfrrswLgs0HrA+ICyuG1cSyuhkOwKt9xUyxrktEZkJx5OPVvfjbbwOKjqVITc/v51yvWIlKc
RG+JO97QyjUX9FRW4UXs5huY/mt71xYL1FFLhueL8CrKj4z42sXvv/W8O57+noJNUkBhdQxAMief
IVIQditT3ro0T26ci9w1sZYtRleSRrPAOviMyvqFYPFjfI2mc6WuyDRw22124bm//yTnPsjJr+4Y
JvhVlQ8iY+QBTHoj1QW0debxPXeV+SH4sgCSGEAS6Px1iTC5BvSE0g0vt57ggvn91/lmyeOFFJwZ
HB4nXsqTd5JiWjMDgzg+oeELBbM7bvKfME528R3+sAXKsv5HvO4P4szb89dTyrwQ8Eix3LGTzOer
r9+wGkd0fz3xweQITXJdNs92sGnry99/ve/uowUCj9MVRyFVnNzHSrUlDfwezzbpArLHUtsmeLca
9/eX+fYuWpwHBec+FtfTBdwxwE2ImERwjFnei3+rutBz7tHScgeTJeENS1DlOEy38u73V/7+C/7z
wtrJkWbqQagr/tBiWiJMuUs3VQh5wdr//ira/FT/uu8j+Ld49006wozcT+5j6415Uo50dPslZKGj
8ebt5BKlxrKi77E4d8r4ZvHmahIOOnuGo55u/76aedUwoFNUC8ZAGDxLspnOfKPvnr+v1zh5j+mA
A0/GOsI3yh/MfbNDprnCaboclsODQJK1hCqwjc6819/sGcJ2BLfR5mgIF/HXp74t69ZsUAi4kilt
4V+XmLxKJHP0e9ZDby4U9cxJSv/uXjIvQBI77/d/2e71YRK5Mj+Z0ZFEqcVFvZzoZO2iNQsmxuJl
4Y7rBOnncjwEC3vbXKargiDQhfd65obPT+LpI/T1g8y35suSJkfKD7A5fJBduKUUXoebdKevMA3v
zlxpXrL+cqX5saGSkirgyV+vFGCOBqYzyzSPIT3RblFc41deedcMBI4+O7SrrpxtiBbkTblut9aZ
/fK7V1J8ufzJk5VXJAcaNQm8EKqhxkBEAKAaEZp55mvO79zvvubJO+mjeycJyp63RKJHQDTD31rR
1dr1K6Ru6jb4ee7p1b59mL58tfmff/kNfSkNO8q5ZHBsVqNLqu4KC6Z0k4WxD7YAyPzVuZ3/7DVP
XpkQ7U9QoCdz0Rp1K7mgiUreB+5GJBJkoC2Gl/Onx3M/4bx4fPmeJPHFDIq4pk2jbRrhPckOT87N
73/B7+6mYwFI1xgBmrj8fr2KzKamredOD3Qt1wteawxkv7/Ctzfv6yVOXrq2L6KqCp2Ww362A1+/
1H921ka7NRf1rr2S+ZpcUsc9c9HvHsyvFz05UugKMTNKw1PCmz7vhDfhi3StzfCAMXORYNrY/t9d
0DnZBMFrQ6cU843kCKMdSZz0dhPfsdypdxWruN+cua/6/A6fvntfvuLpEoNaHFC2wn2NdtFH8QEc
6HJe0Oxj+eRc0dO93EdbRnHbbAOTYNmszt3j7/aRr9c/WWPC0FJHlGp840FDto5FTLlAyIXu8EJM
MGM688w3/u6N+HrBk8UGkdwQNDa/qdbsexR3pv+KX/T/YOX8epGT5YWoRSy/IxdJJ5AT1hKO2zKs
Hs88Led+u5MFhaxNhHo29857yaqL7k7bSlfbDM2x5mHJf5x7Or99y212fMOgN0jV/etbnppJGDcm
jwo0wkUAI24geur3X+nbH+fLJU7um9fqRhWUklOufYsruAgvAuv695fQzl3j5K4lndYqRu3NZafy
DuQNa8kyWZHQsxTLdkULXy6rzbnH/LvSUzBh+OfNO1mIncSKSIrnqvqmIyt3Wex0t7qag0CWIA9/
VnQsFDozzA3v+o/qNl6f61l8d5b4+gFO1ujAGnJjROLvCm9yzRI4SicvkMRjze8AUX10gdxhATrz
g557Zk6W7cShOLKRVrp/owRNaPLMM4ekc1c4WaPVbCxhunNjg+hVJRnDZD77+yfmzBX0k0W5Thyh
GBhiXDyIKx/bjlQefn+Fbx9Jqjo5d7ppnZ2c83JLsybDUViTFDCo0VUsPgr7zHN/7honC63aJiXA
TK7hqRfdWM9xWNC3n37/Rb7fph1JX5UWC7XwyVOW676lNYbfsU33brDM1sCThAs4aFUtoBa78jo/
s2fOf/EvG9iXK548YQjuLNwcFHQOnk9CqOEzX8UdYTLM/bMzz9q5a508a4wRiTkLw84t9GM7XuSm
f5kr9IpUY4GmaXnmXn5X2Dn/8c3sk+fO86NUKT2+WQvy7jpgkQIe9L9IO7PmxpEszf6hQRv2xayt
HgiCm0St1BYvMEkhYd8cjvXXz0FW2XSKEROaqumHakvLiAQJYnG/97vnXIFSImWAxXANcAzeA8xh
FNr/yUvyb4c+uyDtRBujkJmXIC+u4+Yp6vaKEn9zjN90FpY9uOMQzrItlUbU1/eJojoJkWQLSPox
3A7b6GCuRUBPeAUXa5373+3FteW/d3alfDne2R0wJ3g+GaHsg+mgURKvtvPWOLC2WTHg+c1v91ex
6U/HOntXAhuYDHzPy6Y8yXas5dbMla2VncYw1rgz18vODQjXtuRjwKG6ZacD1HaVXmlUP9MgvPpP
rqYv3355yv1tJ5BZvUZYh0/E1JJ5yzgvWMjlrRdIfNVHgY+GM9/eKzfxw5+v499cxuxddZ3ULs0u
NghfD9wWJkIakcggbdMrE55oQfKGJ/ZrDULiz4f63SX15VhnX7LilGMQBkI0+O62uCN4BkbHdwL9
fiAB/kyGIVO/uYx/81z9csjl3//tvFoVQrlo4JAhU+aad+uQSzGAAf1/frOz9UOlh1mjSw7Tb8p9
fWNADSqOyH73w35+mC6+K5X/pg5omcQvNf6PRoeunt0snTLlcxTBveJM3oYLhI6pZr8/eAFI80vx
uNylCcMw3/2Cy3/3y41j0BAgEq4aBs0OKrlfT6cjGxI8uRjoUfXgwk3mV99wxQ8XWuGAOOoj62qc
UtAhXpvG1zVz6Wh9kpCwFi6gjeYxX/XnM//L5csHogFOTdRedrjn9fppGN1JRx0ezAOgTYIWM2W8
UW7s/vHPB/r14j070tkpH9250xXI00HeqhdGbYA1GuGGLurBkX+uX1otBwEvPhLZ39nV8Epoca2q
5ebPn+OXlxw3qe2arPA9Xlp0S77+Ar107dioekroEBKg5dpbViVHglmEUJtjBRDhz8f7dc1AMZaz
qzHsTCKY3/zrAYvCnBSCe8ulNgTIKYL22D9xrfnettqIY3LdfFNK/HULcHbEs5uJh48a6/NfR1R9
oImr5gEFZLjuqZkS2rsXWzai320BbOuXFxCHpWZq6oQe3aVN8fWLdoYotUliJFA8w5U8LDqVw4RC
fZs6BYRm5tCTzdFGo3nHY0taSXd+IFoy4VMM4zVD/NVmLunNEe0ZkV70qlXL21qN4SC3TQ5v1oQZ
FjM4PR40W7Gjjesk2sZILVhGZAa6F70VE4OSPRifdTc4zktclMVOOorz7ChoSXCWEjsaRMq1nuQt
nbFQkY+j4dUHL9P6IA1jFHtNkuyoCHt7uoTttPKykVmDrjb0XdPGyb4Fb4TRc2xIQBkw7pkNvWPK
zVbX7dQZL0Q6SDSN6ZQwy6qJDmjilLs/ywl/bZilM8DPvGijVe4leFgoMRP0DRlCZXKqmC5meOWX
nhP35qG3Bi8G+5urBUHLOA5XWaaJeFWZpXuUOkSovAy7g+WqCWP4apS8mlWhH0Y7c/XjGLri06PA
DRxGrw+D0SSbgkGV3J+QOvNb4K4IysQTjHlqxNKOitC1q3ioDbEaCgddw5BETCwRinxVZOvsqgjU
zaoYs4h51rbT3qiQx7zsTXPO9mjKu2MRM+zMABJtqLAvHHLWYwHETU83jMMWF5xERzJr2jNZZcF6
wVhrDmlIevV2yG2s90p5Nw6T/q4sIq+xg9RCjQEIqFebb7b0QAox7qY68iShnyZlfZMq1pjDJbGG
y8no6rfMAVsUgNDGcT1grrgrIV5vFZJ4PlZAvowu2h0TNh6wQNW7cHRpIJbt9IX2OdtXalTVIHtn
rX+c0Hdijy9tKOv5II9OKeKH1EMPHc8TOHcSqSpY8yyFdsQoGGzHJXAIc7MrLABM2iB280wqeRcP
zvQZ43HYNmWGESOzPJiBVRyxPZe52R0TEZOi6zM3RmGsDtBkQawclVmdHpRQZsVmKYFEd2Oah/3a
0iajOChpZt8NJMQvWqHUDSB/g2nrrIzvosoBytrbLlNfQ/KQtnN2n2vmfJW4BX3gsFChozNOtpxZ
XrWNW3UbXOgD+d0aVV3O4GcQ9n22c1s7fLFDwFuY4apdqEm6ydmoIJ5IemGXuB5K0totY3SvcZOp
rDFlNN/1xNcHxgiMkZT+rKkZQ5xMaZaozLcyrLIL0n3JvenO2g56F6uVfFArFCxV9CHiESCdbtXq
j3iqne3YWdVO6ZtiT/RoyqELU5Rh+FUlYC/SI3PNE8j5SPnROC2ATXtiotyekfMiC7fK/SQTNJTV
NMKlrSGs41UCO8KE/2qaahar/WD/0FskRnFUekc80jH2ltQw15GhGQwva86HWigoTPMZhAzNgUgE
IH/YwVah89jzHr1EpUoMl+sHtGbLkONW7zC41lZd7WpSz49YYEFDqVa7qacyxrNi5ffMcBQ/JKmO
y1AV3GOiSJRdPiVZ0KPDWZN58Z4ROtuHXKuSmxHki99CTdqTT2LA2q4tGDJZ7p4whRL0grO26ooR
3L2iVnDa07q75WTAx+gUGSZBb02RFhgoYYA7VHb/DkGui4O6aeqSyfEuPgHFYuEI3i65qce029XY
H5hWNeMHBdXPVnQ1G/YUgNNdOJYAir2ersw4lt7VFJPXJ/VfKs/6MMDYcrnvrEWcLtCazGbx0JcW
UDBNFV0LziQRl31k1qggOttC36iBMICQg99AMcNXyy3Tu1mb31HZked0vPs4pSNruAzsKvXwEfLS
WZHGuaN/q6+8sjL2tdmXvq641a2uZPGFmJTsYKDa2dg8Yfwqkg9i6J9ygBIr7M/VX/71kWFplngz
Z4jnxbtWqafG7p9Nd6x/8KA7LeeHhLX3ODU9hOS23caNpfhdoy1fxOQlwDgvSms0UpMmLnq7rIE8
VfJ6qnC421i/VliKP+K6uVXMigOX8QwNPcouhFY0wVAstNpekyiMWEWbussEWJXSwptByDP7mu0r
l9F3z8UiQTcAQFzldBd5L4+tmqgn8r7xnkUryD8vZJKZuVjhxahtAXxulQY4T0KGEBgpaXOZCRvH
evJIvxu+USRnhxeKp133M4lrWEoEhbGmAeaKu/bGY8Z3G8dyvon7QfwwUw3WYy/tz7aR3jouGOIj
u10uTKMPYrPRk8c78Kil3cfcwLVgeAL4nUn3LLSZkK3EUEOlNcC+9mOFL6231jJJPXCR43SpoWbC
pJO85AUsMw11kN+bDdn+0WO0vNbjg5M3Bayi/kexKCRBTByycalkt9oNWQ5jLV2veRXYdEkvz22y
6zoYRl2R3OeWV+PUwS4EKYABPDNmGAMpKQ+OWd0WjUPoP1dU8y6fFHef9gTy1Zptadf2cI+t/N2J
XH01CF3uQiIYzP6XhKx6nTPZjDdO3z83NWxyNwJNxfVi30ZDp+3anMn+TG1ZuGLcuWXtBQaqyRcK
z6BBfpJImyE8Gr4pwIXwCk59daKk4rmlvEVGEl7aIMVoDmTVTRohxqiKsrk1zN45aLwm9zJfMKl9
99EWXXZXqUCBWxDmRvzUdMrG8hg0uAew91xYRvxqdaqK2aBrNioo1SnBd0XNWXlRypiZ87SejzIc
wO53rXbSpwK2udZV5i1yBwXcXOtchkZYkOCzw88aURvlpkpPG+wzIzi3Yk5xz1oJS/cO45OuwQDz
UBjlEJOZRQOaBwraUzFHY5hhQZPJIigzvcS7DZOhkzCkLEgw8N/sWjD/RMyM8D96WDlLIDSsKPdM
DzE/pkztuq9lfh9OaIkYsq7Xlofm3FOF4reZW+2Mpre3xgw9EPtvvxtUO7lA7QasxKiqvdrx6C7m
adqbcOgu1Ey3N9roQNxNmLYQs3ywy+7IVNnemiAuxfP8o2XEMwidVjuUDjImJ7GMtaJk9aUBYMEf
Rr3lyiIjqun8W9sBc9ZI5k7gJUHPN0V3FSXM5ZCbgy2Joga8L3XvGUnD2BFWqFV6ooppUYnGjBqq
pWQmCtdWBCuSPY4n9m5sOQzI9DhJdIvL2dMVgNGpuwbxgZQtJiYMPkqFkw9MWjeYkmtb1/anSFh7
pMHJQRsMwIdu2yBYyysVNUySQBhnOKxeD24EFVPREGz78BoinHCudzkCEtKWFRtrFj23jYeESYOD
7hTAWUMG330pU5blTYRAr3MmtHDYeXu0OqMaANhkOIMS2oPD0vez05jAa3ldNBe4jLitraR56/gF
XnkVgO6IqIZt1UwMRzG1wBPbyYPBjY97K4rBvhdRz9igkwjmytQYyLvKgBsqyW7cJmY6XVQM7rwn
OV9Vl1ChZleTby3rLnyvbrtWG7wyJpCvY2ynxamOw5mhK0cvfgivCe+drOqeE8B3DqAzAXeSxIfy
4Mw6RltgDw0gECaI1pnTqzcwJOJdkyJnSgzPubegyZ3cStNuU17aya7BO3k9iqYLVwKGzr2ma3Md
FEuOcve/Bi3lG0jFCJCA3QKy2KnuEBQNs8fxArf787byl6o9qUJ9SWbZKuHlX4JMY5x5+PFSaIdV
70c6fLP+m0jWEo8/r1XQC9M9lqQsSxlM/7qfU2VTNzFoxUBntPMgDH/Ay3WaKc3EG8c3vVfjttZ8
nq5Bu9cveI7PL//2d/zyAc7KXTXZ9zIa5yFQlftMv8/L/Juy029qAV8OcLZjHTNG5+B7DUEbp/Wm
YUAma7AAoS5dVYakC24336Tpfg1oUQ7++0k925vX6cAN5nJSYasx62L7PHXYmOesDKh3f5+Q+F3Z
5csBzypOVcMTXSoccNwgBuK184bSwJcBga3RL3+U/nfF4W+/4lnLwhVGG1cOR5Rr510P8KP47DPu
sHusucnXf75GfvcT2pQbyLtSeuD/f71I63ysrISh1MBi6eRDZoGmnYcx5Jg60PR6U/M6+uaq+e2N
8fdjnn1BCFVySmqOObMAD4o7nCdbm4nR7ZJ1aVl2+YjdMDH41UbZGy/x9s9fWf/uO5+VsCzkV2j3
OD6+tO1S4dEfdHNlvOVouBgZC+CcLb2TY7V5/WfHoVjTA9jGP5QTg+H/doJ7aXDoVDO5zOjknZc0
s95q5izi05RO9NO0WZ3K7xpTy314VjX9coizE+6Yo2rEnjoEEWje0rhRnNDvp9M3p/U3j1SO4pqu
aag0h/467X8rdddgxcymXb7IJWofvzhouxz8XuDeqC+j31WrbmNcWVue/YwXGDfTk7Vnxxgfu28e
7b+5ZR12EyyhofiSuf3r+vvbB8mbCP2b56h0csTe/lh698m+vOpIS6sriNnRNxe0vpy/r+f3ywHP
W8BEtsNKGTlgvE9Pw6ELKBr66X3h40ZZmxtynf70I+FjvIPW7F6GjRYUG4V62dFYmVv3uxfPUgn+
5ePwA9gavwXV2rPre3Yba8SEqP0VE1reN8WR981K3zD5t6m+q5b+7mjE8y16N8sM0HmINY2EVubG
oNHT9TyGtVd/NSJ9QE7v1gPUxe9+3d8cT1vGKmgi285ypX19YuW5lcVZ62mBc52fjHVDQk5cqPtl
cKX8EX8z3/TrncODUdVtncA4Jcvz1jtYY8OTRm4EssTWZV62swwcVBh/vnV+U3F2bHoIFNYZogKu
dvYiTSp1MlnpGdw64RaD1VvxAb9V3xvcLVpQXZfmKv3Q77456q8FZzg6xrI6MRwy8edDTo0VEb4I
WVAvcTJQzGtWdDtra2/YMO/+fKzfnEeXYK6KuN3krjxP38fxaCZV2JlME8T3raVvknh4nPLim0v/
1yc7LQKy1LbGsxSMzNm1odRF3IT1wiBvgUOJUzIcKcWtxvjWLr/5Rr8+7TiUx8qUC1+jenHWnkZY
nrJOhbhsyuISVSZy0/K7NPrSwv96I8MxWtTyrmtzb3lnK8h4GmLFSyXoLXmXMEuX/EhGEP3aUzif
MpA+g3bHpON/cA5dGjw8QqFU/NJ3zyOPfSlAoSDrXmsIQiZchgx8Xs2qbnJf/nxd/O4suq5D89da
Wmjn8wReppNoBAoY1OSHnUWrZyv7Px/i10uP2jEkOX4tpk5/GY3ounjsaWbg+6inlWqgr1SRpIgf
fz7Kb74IqGEaAobh8aOdPwWVVNXdtuQonlatK5JvS+T+z4dYlrZnV4PD0C1zKu7SETu/XcOsb12Y
JzC+vXfQ7gFETvosOt5H7Zsj/e7L0OCDveUw4MsU79dHLH2ZNi9BpgVapG4MPXp1cow1f/42v/lZ
mK7UsOfymuKePbt/OlkU2ky+MxARBdfmNddGv3anfz5ZF+bZ/4w6tv/4b/75vaoJTkaxPPvHfxyT
d1G11af87y+otK9/6R/X9Ud5L8XHhzy+1ud/8stf5L//r+OvX+Xrl38I/prQvu0+xHT30Xa5/Osg
fNLlT/6//st/sZS+YzNZvBj/72wmJE0/X/vk9e+z3dryV/453G0AWYIUQ+aCvS/TSRY/z/CxgNd0
+79Ym4NYshmtZj1q83f+Ndptuv/FWPfyhtIthr9ZXPyf0W7T+i96l7rtGTynmCkxtH9rtJvPsjyq
/+dqd1RrQboTLLCXRx931tmjfB7GqLYbEz8ImOuLLDUU2EzwhVAEF4ij6mUzljY43wSKSq/LubVt
FHs1akDZDHDFpEcNq4tR2YhmINTeGzgkcJbqbD8O9qRt2jCFQOItOl3Agh5zFmg1IFejRT/acRT6
DsWRBlwaphmJqk53bgTMGvge8JVRVae1J4/imby7DfJ/AZpXWJjNwoHgvKJnU6KZhOLc9uNeCdvm
oFoOsrSQvgAF0FXluE/KPbUzPHiZAwvVVIugAfLqj5S+DL1mIRXnsc/vtKe5N+7GrNlL4Bt2P3co
JuSHaSFtURD0hVr5s+L+gVVS70ovP2YOPGXAqS81ps8IyZE9yxM9wFtbk49JD69Bi+ddlYbaRg2v
6nl65nz2vlSE4zsNnS/Ql9jO7hXZM3eQe6ygTRdgfL3pKZygJYnQQAsktJk28UxVQC+ZwrzJu+ia
p6CxNuwWTUnKYApygyotn9nQvrgpzTaEuX7sAIem8ozpRu2f+1pI8Mio26N8PhievYlD1H7WSIcK
60VQdTolxQ/TDaI5jgMzwqLSjTvNFY+U95wV2ogV2GnTL/VBrAE6nrq6yXc1DqUCyDBT1TDixlL8
1MLwflTKT4M++8LUe2tc+Tq1088JrD+cp70DNmAjwtFaTSpgI9H22TqG2opW7FCVAw2zme0f03yk
S5LNIpQG4zuib5W2t0oBd9EzX6suJnRjzJEmY2uYx4IZzeKCPoixUcVS69eSapUXEVXcBJ92h9+n
tI85e0SceURHcpXZtkwf9106G/t4knh6NTMNqLWkNJHpHwEewxyIqXo1ODW8QFvXd5OhtDTg5ujK
qVk4eu5OykJfDxXgb16/N3ZD7UnO2UtvzPMBA8iGBovYWvrCIONr+XIucQ+5T9M0v5VWCwNNo2GV
lqOBBZcbydTrCRqhxZx/jFNDWABWpGWOfuqIHS122kWXEZasmpI/lrEeS1gqn4Z5fE/VQbkuChYS
hTnSmJ510NpzLu7MsKNTctXMI/pw4NMVAHCuD69dy3IClaiXziYZ7a3wOvFcyOJ5EZs1hMhg0uSA
PMfiSRTh0yyEt1anRqxLNT4Ut03UqwcTYQWeNTHf1fRfI1dRfXOYSpg8KliCXr+t2Aw7YXEHae1R
Z8+S9okRzDoIw1w61SYLVViEdMJwWRiXWt1fiqb61Ifu3kI/w9gRLg/DzrgB7OHSiXEIDzZUGbYL
G15pB4WGHEV0VD+zs1cGM7lyZb2BNHSKU1EEebiNqcj63YwY1h5aieWZR5Tr5P2hzr3un/8jJesV
Z+KVGJrCXXUo9vSyepBl/NhVvhfi/qKf/dkV9YMWJR95mBXblGICXiC4yKnnArGyIjorVrgqhMe5
DfMfsooOg4COpbeWE2QeNnmwlU5GXboZtiHX/EqMDHCaIxgr27iea/vec4fEnzrUzGlZBPZsgc4p
GTON0Uq0I9wvV7uuvOhVsdp1q46Xs1Zx8nL1tWt6ehFmHTQ/05YS6wDNZh2li8BdH64S5PRtbT2G
nXhz7OmRngP1eMKsjiujA3ukvUlbL+TpYUjtDSeqUZHkkHo8Huo4v66neFNHVu1XlAHWmhLuqCPD
kHULvL3wwf0QN3KeYzKo85AoSctXm+vs0nH7PZccBaayo0+AAdHzuuuhtXibhvSYVpYGS7ZOYjDS
xIWlVZxiPflB4MqXlfwcQDbwBMv2Au/1AMOuTMxuHRvzRV7Lox5FeI/dR15IEVpUULQ4aXyNz98Z
NiWm9H1OPUSCxAdWdM5NXzNVENewz03ZX0JnZzJyPeYqEpxEuaCsHm6LznuhbTv5tIPYBRYOOIMB
mp7ZRzfMyE9+a2RNgLEMmnlERTRKenDDJtBCYafPrc3ZmAGQGcSoVmWVEU5L3qUn45NSPXjeWO3D
SPBX3fQ6H6D9pjOa4h7rZGLMkEqAxAS6LD7HRD+Fxs72xuiOtdyWouibCeFgLXr9soh4ZsoixxDq
UV6pG+i7Dj7UortV9Cg9KV1+WRDE8WuzRVDBhMEB2vIT0R0FbZpubdraeaz7ovVbCoM+sO5breIh
bTuKtzJpNTZVddN90LkFo5oPTqB0BkHY3sHglqBxmHT5ovSgV/smQ3tnvcNobwAsthgSMNI7Ke7F
BLlA3Yynum42VTGIVZE79TY2jOdJs267FmtLMtS3shMPNraaalkthPK6GQmMJGPquyYNdYJRIO5i
dQ83DUIA6QvftcRaxt5Tru3g6d0MfGHuzf7SnNT3JhM7my+/A+qcrBWrAjUo3qIuvqDjDnyRrZzx
akct3pBCfWob86WWKsk2784uZB8UnieDn2noKvukt95cAZYghVvoxvbgpya8Rl6+pohvLKkn14V3
z6O/uEaD5QNBp3kKXLWwy2pNXIHIjiG4VvMOB6arwOOLkUEYBFFi55as27VlhE9eSU5prE+T0PTF
IBb6NL8WH9qQbT1JjMMYgXOR2IYY7xpUEBVk8MIsLg2CtVxgwwk8uXVAcLNJmhuja+O9ndjrLDL6
gNwPTt/5Runrq9QE+D5fWYLJ1GEIlxXNNJL1QqWNz2djDKYP/4rWZjWkQW0ic2d1vycctiPDfyvl
8oaN4qeqSd6kR7RMgysehd46kULZm7x6SFLthsgYdj0wjJWtz7eRPfdBBk4oSHVrXNVG4fFW1/EL
iStt0jRAjjGxLIoGuqudFKGdzLYvgLw7fNV6M0r1TUuUn2JuLjO3v9Ht6qchkkOEomTd4KXzEnGt
zPUdWSkECXIm4qRus6a01lluy32U1TclP0cagh6R807P48bX+07fWY5ykZLsAIKHxKkMR78v3aAx
sTDHkdr5hmazvBWm5LbhKYwUgxd6sdZbppydByw8wA7d+NMT1UwghDySZkcvNVmnQk0/ZofFpesy
gtAM3V00wa+vkmpaz7DQAyB25hoxQnPjJoq5Ct0h3JlpsqkiYzO5LQg5xKCDZ23ssOFqtVgJKkN6
urZagkajZl4mBVzuIbrmpSd4pRHXc6LJ3HYltLVMT39m8MyZfZhA8IsO+w/RipiuH6Z6B29M1Ux8
qhcidHy6unogEpkhhlvWVgBPlb6q11Oq/KxKnCqt89BN7iYVFVdZ8+bJx0gH22akWbgyoHasC3Pd
NfAxUrN6QJEC52VwPu1SvZunON6MTpsgHwKWSg1vjrMKLClXSW1gIS+vu4cuqU+tVb20WK1yFjzW
WN8PZXIdNvpLxU3ip/nwMYOPs8nC551aY+ROflrOGO+q3JMsdLlBmjTLVlE6PddoAPdp9T6OZk5u
xcvXKtevPyFuILGxKmsWMejwDkM1XeiZQ23FgP7mRfHG7IF6tmqpgWK/DXVRr1MVzsqoAUmvw6dO
R0pZU3Ly+7k55YqB/Loc+i2mZnd5J9nV5PfsD+as09beOIBFLLttGtmA6uin9/gujal7VdPUb+qT
ava8GdwOkcmIZDW0vJVlTqE/uDhfos66cOdkM2ZduqUuRSBDTfAZOATAItI7djQkAV3cd2QdxcVk
OFBTMwRZwxg/m0l6P3XmOm14KBDoVDZCT/kRs2rptjfPytxmGxt7dNjalxAmIe2q6juqqkGUlU82
FdJoOzyl7NJ43pp2kA3NvrAF1ipX4xmSXTuesbdSeLOxPT4q8kGzaLBHaX8ULe9P6bJ9wjyzUWyI
hpg47+TIsgUeJ8tLhnPWUZiQ1CYSUejTe2KW8wri4WZotAyvEOd7CPnNmsIc8H47e7UtqY4O0yk2
8nkFU+iSnECGw9UOGqMvb6w6fpRKNx5mC5ZjXbobx2lGVs72QVeIB8T0RxcQP9B6Alcsm8eN3Wef
nXdjetPbxPVezTkg/xTThAOBMsqrR1WHSuooqbJGrSgDFsK+aFOG4/L6lAIcJw9h4Kd1BR4p0mEs
s3Cmm9eGMZW+LMfLKDLuy5aXQzZHiFbTej/S9xmi7qhEkIJmkJyRyHRCXDHAYgKECWwLxvnbVU9c
tVcZhJhA4ApjXk1Fkm2SmsgNUGRfsdjp6Vb/2GP8HAgWQgdcLoeCNfswoH/FJWGlcjcXrcoDnfVv
dfnXn9DE8KF6VlAPW8ts7mZ3egyjgnSk/swY7ISDgkidyjyGZRiAsGAy47bGFd41o9hgAw5NL8Io
5UBXVzPU9dNH5/FzerVF2CY1VkVdRTjJIpu8X3aBra/bFpF2jPQKTkChGmubqw2qeXbtKWW9du0e
oChJRzrUPAUN67oaNMK3FRt3tKfvvavdNYJW6MAPuhpq1utIe+s0sthUYIsB0Q4MZEbZQHANJQYC
ZFn1D5MFhd10xVE6hLemsrO4REljxxMWWnkgJ9etZrFps8lc66zYVl48H9K+R5sc5pNvFNGrOqGm
8vAUFIQocamjsK4zFkGhqRIeNh86kI8T1GGqHfjnJdTgJOaraFFzaaefUdZ9uFZzP8mBPFjBcF1G
SNF2bmGc7qah2zsYhLw8/DnqJ2dqrzJRvpZ42zL4Ejxzoc9nFhnJ1D1MTkUUzJU6y06e0KmSXhfj
Sm0YDAqt7Ck3wZp2ibVp0D0ucZ5o38j0g4IED5fqMaS44xsNux1k6Sn40rUlXtiMonAb8rsK7U1m
KgJt81afBbcdce1NmxdbSLkPo6t9TDG85XhIKzIsMlC96p04yrrTjm5YJOvWXNySvXi226j0WyIr
CsCNde5423BGLwry9FTL+cG2bYVk7stC4i4SNdzVmTrsXYJPlYunGCPkOhO5E8SsGFwFSXYnb5q0
HHAhdj8LoqWriWVyzBUAKGbVuiTdPJMfY6gW/GkY+QIiz7oclrFPnlFNG0FlzXjWjXEBL1+a/NEw
P4zhqeFBjvE1I37oAjvNwneawfQEyV+t44XT70Sb9IQkpSDrrZHOxh9up+JZRiwkmRTgfardYj96
qRwcmXO9lWoUU1jBUYHwT8XthUc3dSqGKa0l4hQ+GlIydDiyHMeLelPgyPCHvk4XIKBSoEQxHPy2
ip6tLT1IHTXGIGAwRsCWSa/zODAu2LCDgp3Sz3CO71NALkk2kLBVK4dGALZJYpeVVt7hkWTfOu87
7k/Gl6+VKT6yO17N0TFWnsIBbK4K6xave4FCmhv3SCns0htQ1YStzkNMlae412p/ZpZbxEQ2veba
XOSgKf3LpAPY7LrXQskxZ6kllR5yZivMXkXgasmBKOBMHGTnNOGt0UbTtldadxMhsxnbCyisNq4C
bmnW/B8dFOFSY51RadEmz1Tyvq7B+v8kkYytByj1/DHjIRsOZjahTBuKYi3aeyo11kZj1mA9hOPI
EhHPMCha3ccI9B5l5WEyrzpL48kHvyorzOfUgxc+DcJkno0822j9jCHeHbBKAz1O7+05UwM1ttAJ
UVqvYQ8uiWodCXaxUVV1BONWY0hAPke861GmBhEFc6J2wiYeDyxJCafoWNF7QZ+b4dbNe0Ti0SJ9
dawbFvq2H/XOvEoNMIK9raOvsY/FVH6O/dQEupiOhhg/8apiu8JimE2kNEfhfZbae1hXr56hvtb2
/K7VqeIXMjsNZk1Sk4C4o2LGrfBfZR3ZDG+KLmucRiiUjcCp4EE3MHaUZHqYUEzZWXcYdfVGFqQm
WCBGNSTwoSDfPyzu8qytt21ovydLzGxiB93NmNqqivC+4NnOHYQAPbrrBhNvRPGcumq61Xg2JOFF
lIZExp3H2EqGoGnIjUIf34YhxGaLQRnOknO7aB8RN3NZSnFrLsJEjJkT8M9ATkA+BZEzn03aZ6Er
gz+zR8nSqfVzaLxBlEW3Kk3FvV0pW0V4B5lpP40EiHFOzTTKh2dinNdWZRhMHGiPNm/6ld0xKF1k
/WeWpLga7YdB7e4J2sebicrmhireM4WnEpvl3O+dggmMpargFR7uLd25Jop9goscUDcBCkxM1g9H
LkX273ylvHxOTC9bCtLZiiDSxulYAqvCQLTh6VxCEri8xjKr4/lbjBjZxIRVI0viLbJ4bdPn7soh
++dXomHlKyDvmpq8nCdD37YGFUHilq/maKOGNNmytN5g8MqhbJjZI+9WsdhUkfUYZbWzQ/WuqzF7
Sm5WoN/dPuG0ggXWNtayIh4Fj+Rc6+4ah7c/9rxMpkcXLuwhs/RbNSasH4GbRtZKBnNqqwt7LCx4
1dENFtVxT/OM0q/j4H/lRY6Fsdmns3XN+MxFnjYAjAq2my47MW8iR8d6HDl9Fl7bnfJS1FSJpqpK
trk23w3tvJJjp94KvnwwMbHByEv03ISqG6RUIYO9URQ3FXXxPaMIu4hczP8m6byWJMWSIPpFmKHF
K5CQWlaWesFKdKG15uv3MGu2LzOzXV1JcuNGuHu4O4QZl8xEBBktMDrANkpxkCaKacBWir8YSrYD
fGN7U+D/AjLsW7BjXiqMH7qepxc90o9mYphHtZkXp6rD2clUxOTDhAK9m1RfaLkT8joiBFllEuhF
0OMizmo3qCgymmBQtsOKpTISZbfZuvXBOQ2HrD8I0YXIW2P9Zkxn7KRjI8zJjvz5K37K455IAGan
WTgFdbdLcrXYweviSbgUskuOY9sxHOR1fS6t4lyaRCyPFhcLS5CXXopeqjkb3JZAxCjP7gIJWgK3
lkRGstuGy5+cRiLprjyPrKpzIiSRWIdWZvpNi7U2erhdrHYYAka1L01y7Yz9ej1I+S1G5OTP1kj7
W743uleLyYtVdLU79DB8hSAw+RByCUqFjyJ/c1pzQcwjOXtFafhq3/5Qe53AiiyyUUGax6a6x1J5
HzBfFYflnXJUuEEhvh7NOpW5TLV4q0o0U1GUQ/OIZuHJK/SwlDiflwu3o6j+DKpY7PpG/SP9fN6y
qHhYpCTbTAKy7XYNAEkNpPUzqbBDUDwG1IxcD+aElJwInCmY4x0E1l7Ko7sEOr7B6dyhiapV+KFS
mGm+FYo+DhlKKMqbKqxYMxGIGGx4zwui7drVbzgcaDUFYfjqI4T+YvhRz0A4lUgFV5tk0+pqbweK
4fd6edErKzzkpHWPlQCcr4SY36hK7oS6fm3K4EgOBwKrFKNWUnkOk3yzCgs/N4WMVq5MsELg8DTu
4n0q7CrZmA46mbJ9J8pevVj/lDhZnL4XEj+RDWLTwG2FPpI9VmrIJYm3uTDN1BRtbUJUQjJii1HC
slvNnM+j0tO0zeaOvaAjw/fkL5N6rXqKtGLNe7bae4+pcUNeOkOJxIKf2dGHirliEDTrZQ06eFLe
BEded/GKiatP6d2gr6/J4qfGbLitQqXXiEc0BT33xQQ1NyJmVMsq82GnlixVQUeju5+UrRiapL7V
CmNTlnlkRRfyRZplfMj5lkqjYCiY4OTjojjx/kPeFP0/USLjPCM/1aM3wMY8Mmwk5lnsEUHGgZUC
yCm5UlyexinNY0eLLX1D4FTqsHlMY5OxeQri3IcmSQLr9z3mJNfNffs664BkfSxexVJPtsT4ejCp
dIpr92gxg1fxu6LVmTvp1b9uUX4m3m/2tqFIgq9cVp9Va9xntvslcn3LnEsd4DllKUXfL5L2Xney
R2Aa4j2GSVOa37tceW0LEwO/LiF6rYxSe16qB+t7kmsC8ThZ/jVFP2XzwCBf6y6m+L2Yx4SM6vSi
qhkoADiM+WHJj7Bniym4hvKLzhZQ6KfDcSSYFKTUOPTiFredoD6n22XYIzYvpHvGxFqihH8o0t2I
jgbUgB7eUKPzZzkFA6ySpN1N8zHn7H/2b1H5lHjMFUxFxq2zqE4Vxw5MCZNs4VYT3FcNUvpt1fdS
Py09ouxbgeUZ7AKAyIcZsb1EBEr6Ko76KQhaFkDijRI8l2BHcDTREiANwbmI7y0g6PiYi3NWfw60
4/n8U6iSPS3vyvhSqA9zPvbqM1j+AvVVM97j5qVMo621fOojZJ5+F0h7XQ794KSTt1hHvTsEFvki
cedH5pFUyTo4LDFjysFq3hv1LmahrddsMVSWl+abORhIat6JHbPYG1E7nqX8q9JnYhLrlx478J7q
KuoHmXDq8tWQ/hWAR2WdEiZ4ntu/vnuW4m1R72H1l6ivhaZTQCJ7kc4durbwuwugWmkgBBJoU7Li
R+inmV3CkVc6/NDybzF4keXvAAgoUJ+ydFeC0pMBK5Pa5UMPcYy7QUIqHzuOmhNTpOIcbbHJa8aG
51QAw0s8WFgCS2Afc8KjcQSiIwa8+pRaixCHZ16tn4RTRjs+6b+F8CyznVbuMNC2JSb+/pCSjDT4
anevu+NsXYOSF/xkys+Y1009FqwcC06xT0eyaveD8taNJ52qnRakekU7M/GMeDvFWyXcFeqZP5lq
e8O4LOZlACECCBgcZN/W0mzjut6GQ+VW5M4IACvj+EnAMbz2aLeJRX4f80UNmS18alR3EfAfcx2W
ZYhrAr5m9iMzQT90ZuTJ5rpFhfg+4yoAczJW4V2yzfBeogO2O/0LtQQdKa90/TENLD7LpS3RSkVG
tukEQpMA2y3BsCcYZ8hvmxQfh3zMjENgzp1fLyEYsp+wG0YmHOD/Sp55i/Teye8RzcZFTC9Zes2a
T3RJ/mQc63LXTbh9bDo6tFnZJP0lwZo7PtfzbpResvCeaxzS2EmEH4vFqwAHgPIYTTdteuF71mpI
7cdWa3I7kd/FBjUSqESUkBIh30PLrpuW3Ez+wz5IL8Ut1AAo2HBb8m+OiJQc8vohVZ9m8pjEvzz7
k+TfFDrPSD6bGZQNsCFT/kSYyY7YceU2j19TXXHF8ky40GNA2Jy7WIqfXJySta/nb1ONnQg2J12C
TYa8Qtc/5/FKOhVpM/lq9svLOv9N9NJiFrkq84p8536zR/GngMMmuhZn/sW12JBBne6jXGH+6cjZ
BQ2Unoabmy+x/DXW3YbHCE/s8ijYqC0N1t5g4JNXpc/pO9gQnHnlx3/oSTbx9GsO2P5OwV6tYieY
iQwmy463vOJLWs9lS83p+OfawoJRgi8lgpQFbtL3YN5+g+xkNE+j/tPMd1N8K9tTVr9WJBtLL0lx
Dqc3ljIbnkUEQj1Zb9Uor/nfbk9MR+uyGG6HJflNxY3XHbDOYR1c+GgbPJA08q6txa6eBpyTkawQ
qMjmprGVmdcLC+FaQT1izXJkrtWHxJ4G3uKvsfuCg0cRRsdA93mfDbKzQLuriDUyebL74sfMoQoa
XxSI6mks86VWDoQu29HyZhaced76JnMIhLFptmyDPVYl/4q7vwxOJJN4eervodmyhuho5EGttcdk
m0s0CkKVLD8iZqWe712ySZlegnZ0FH7XguKOGQfcJm1uorpSZLoawfVM3MRU/2M9xoZeLpXNQEw4
x428kLISN1YJucHVHHb5VmuVTclpIj3IFliTzVhaZL/dpr3gxa+R6FR0MpXdMDVGc07Dx/5YRrfE
46sJY6YXQvk5R4gU2FGaAjxAYpqCQdj0beWmSb6LU8IKjcElQo1nV2utY2nRRhSfszzvTZxEDFqn
Er5f7WZuNsXt9crrlLe07JxI5ZyDNkAWbXS1cXRu1aBk1TkAijdBdDENBZ9w0/IDXcmTlVssSkjv
CjeEGG0SfmDDzCOIXBCCUd3yTuZ2jHvcEbBVKRSo7dRHKIvS6SPUOMTGjP36zP47EpL0lSjEfrkL
7WdqkrSFMapOIGuoIX15jPRdeiAQzj17csvbOx1nYh1HOMC8/7Xig2EcxeQyap8K57gcfmcYBCY1
gluTzULHNKudNy8fs3oQ48WrlZ2wRFvQPJeXP0wlu6uwgGYhv7Q+2CNj55kPzEUrUkArQqMmnF/G
9luOHH3mLQFozUkqs0JkThLRQMQUrT1ClmRkMLX8f3Q3rliq0cFqSGIfTSKRQWiGNXWNnGPdOLc8
kcm6r3+Pmb0riDg4Kevj7eZwQxz0tusN9D5AszTGuJMwvpJ9KZ/C6ao2j5TuNaGVsn6b/sMkCcAk
ihmHflgRAz4UfRCLfRkxQxavFIsFKHh+q4ocYeMlEL9F9avNj1HF+6OHvBLBX468SaE0B8DIPbcD
8BxtaOoqvOAxU0y2Rv8WsgMXDR+fezUJcCZWDKmkeqigb2JKXFa83ASuCigSQB28s2Hx1UBZ21nc
CJTHGE7nNFvZPjbEZe7qisAtsrHzVy3ei61w0rhTW2QRGWHmawKengFGhirrDdY+TCq/JNmNZfFr
byV8ktx8JmXKHbSeOdnrDFLmKwAwvCzQALqE9tq11O9LBBBiOFDdFTutdIfc+205xCfBKI5lH52b
StyLebANBthV6b2Vvxf8KDpQN1mtfGuKD4EkvqRxuS9H3iIMBNAS8FnHjR5O5OvV+0oWCWq744kE
qbQ4huSRH+JPebmLtMUf1NSfQWjDNZpZVk9mbt1MkqKKZvwd+/kgVCIUVeD2ne4t6OnEznS6/MGk
fjbXOHI0XqVp+AH8JJtvvjGk93SoTnIkHMswvtYB4Wusu6IR2qltcCcLwDe09kzG3XkjV9JpBKfL
CbTr2tnrBwIQof+0xXDiAJGVWGxYorbVgi3sxPSmaYXUEoR2LRQIOoO4fFbBeO9EvF/jonOWXHpG
Yv9eywZsaX4q2vYY1uHBqA1sNzrfjMB7TeWtlsQPMbXOTas+0EWe1ULzy+wzzvJvDYmv0Z7ratda
BsvmwkFKyoMcAbzTmGJtQjhbvrwSQXHNCvFvSmFFGAJOqiBdBWjRTGq32b5r6s9GSP5qzTwXY/iS
6URFNHfMQf+1Jld+SCpikuDjMO8kCYlIraPHtUCRKR8Efr+gUtORLK61fTQ/8OxnevuSgHxz5JWS
wve8q0nKLOtvcY0fH3DMTM5TwBQz/GuSQ9AegsXNLY8Fh8UCsDT3RYZq4rZusUZ+vDziHnbEz7p7
Ir/gaCFhIZU+YvUnNijnZYVDxHHQ3huOS872ThQCHWiHBcd5YB+z+lTtHLrgM1TPbfxaYOodQwpn
AqAtgJrgwMKBqkw0C/xDQ6KleZL2tuRL8gf4jJsreNlH96H4t+Y7JBDueTA6MgvoT7qV6SoO+0K8
JMoNbtXBvD/PL5jBII9yVlgi+qumWzVySxFluxEVbEM+OdUUYpZ7LJeIOvmUcGlLHSC3crbiq74B
mfLD9sxR8he6JnWEKEdQiuZzU4QomthGG2gVTHRLCloMJXy28lY1XjIKcC5hLKw85WYvAZCmO6nw
x55McYf/xcpRZxlZmz4rSdyJHuNI+aekbw2+58KmNLfIDpZkF9Wv3JV2gSMZTrr1CcsaN8I7wMGF
oN6PtsjdfqK6mJZPTXNIY2tQ1kk/GdAJYtjBr7MjiJNSbJJN6U7jLglRqrmxu6TfXF6uEJ07ADzS
4LPqpCDtlIZHZe1J10Z8SzLifCREgL1J4BoDHxdX+JXBvC23aCvugm9luOVWYefGZ0q5iG8rZNDz
VhDXNk3PEaMpTPmlS7RBpahf6fhN/aWZ9nn0MckPdXitF+bAl1z4iPVX5qNm2XTidraeFe18IZ2a
yeUDMs5sYfbJArzzm3uRds3Tk4wkNdlPXu/E+sEsz516r1h/NEgdbOeL6HQu0fAMIvN0qSt/EA/j
8MofS5XdrF0K82qKLn4l2nzpzZ3oIgblINCn5/tkozmL7GU+L06xi6PjBEtZ4SZe/OTLP0F71KOX
Oc8ZEdY/IlVa6R7FfzTro4W12i3ttrN2J7UxeYbq7zh7pfWkDydi80OXzrruC9MLxVg0bwaLipnw
W7kB2+7nZNd5QnEx6lPI7+IAumUPfqbTWX5I9gX3n1RiU7PpJq9zIYpjExYYpJkrG3uPUX2fu3+N
4BudK6lnbdoLyWGpvcJhsVd59vmp7w9icCucZ06ko4IzWdd+Vhrd1a6K913/M9CoGWyuEJ5XoIUz
h0einuR6m1pfPH+COFBC3yZpt34VPtkbCJeTl2j2s3Rlhw7mJvOFwtNs+lJ4+SBNuY7eBk9zzeK6
0LDiTEgfzHMwXEyVHBaM7Eb/Vww+cpuQZrG33qS+dobh1jLlyhNyTCRJOCCMvi5ij18fNQtCeQuP
YxvVaxdscvpEHV+dNdzSr/4CKcbPJGawRTowvAWtn4NKoFy2jVvagIOLFynbamvOXuTr+UBXptsT
hkgV6N+CC157mqK3ov1a37RiGjdmzLIagL0+QHA5/Fuakqr+lJtDrOzAxmzN/kVVzmDyXqjXZf3G
TqN6WRMbi/lmjZc2vEZybxvCZiMHXyH2Z1jviVnJf3bbele156g79ygsx2MpHmbr3lUTpGRNqCuM
cLnNx90s/BloMRoBtD3+HYU1BMXPjI+ZDrNXrl35s37Aj6sovzY1OlskllN7r4prXe8M2HZf0nzc
D4bl0DQvbX1taJveUWMPFuVl1wqvkUvBdeXhxLzIJz4PVN20v7Wu6i7SRxmc5OYdyQ16P7tDt0/n
Qik6RxlGJP5oPgMbeEt5DdtTAnrA83JEd2bSv8/NDpzNyxiL62AXCWeeQjR//cdPw+nJBBd+mfJR
gY1Pskeo/AWzN9z7xkcRmr2XYK1gVt0htjyxnexgQ7xVRyMdXwNtH6+kDDM1XbKNJZFTYtkTv0jD
LaK+6Nx7PQI2Gm6avVLfx/Vm0dwczXWiHsCnFWZBFKWlvuv6bwLo6n5vhbd+Ocz2FyFbSBsYTvZm
e8gh3ub8fUj9YENpRW5OchmKrDJnxYv+sP1rN5XbRJWD6R3KbGhXrM4W+bwg252PgnbWtZ2eM/Ls
a6bIUf1lVhKje0A16Pq7GfqViA4W8vBgZAcpOJbaq5ICcG2nwp+ss0bAqrQX0XxgPUqm/CEpfTT/
0nAhfhgc6C1tVvp6X0wniwdfCgexPQjMzUnyEy4/hQAqpL6tynEGFCd0ZWbxN6ozicrBtrfcVY7K
B5hc1ae9c7QjScEImj0NOepiqpui5QbHRI11Amd9msqTBj2MN2N1UWB3h+k5R3hB+186mDhdm2/t
Kl+f3Zl6rvu/T767KtwRPGlVd6t0NGFjjE+Zah6OSKr9obq2DRYx+zD0z1c+dYhjX9J5YuYVqDAr
uO897ioFF12g+fHq4y24JYplYTuQJpc68fJaazurOedAypZNn2NHNwC+mrEXD6hPCBrYYnKWXal4
Gcs9B7eDCtL2fXqaYl+RneEHIZXNCoS3YPhkf+OsAel6oY1uMePRjMvUbwcFGH0nWK+p5WXZNeHK
CZ0g99ojYaW26KHqCKCDXMA6ZqtkbSb6q2QcLQoxCiyeBB4taQZYe5kMUJCythXtrcuu/XBWaHiM
N12hQyLBtfPU+qPraGfB2n0EJ/9HQ1q6RHN47TVAWCYqjEJsnNuBrArmND8me9TcUBazF4OOaht6
Ctsc7OWjoNCwEWLicEOPJW4uX6pBetC7R0aytwvHmCLnPmfTzaieHdIuBFWMEt8Bj7xVtqX8JRFg
boLC9dpejF/M+U6BH2dX5JAru8Z8RcE4UTHYII+vnEzU9bnCunT8Kt+16BCIBONyt3E88tpZW43e
+BCWQ7kp891iHLXkXPGrzQnV+TBxUQQUrJnb4xRzfNm/XwWfTioUdqxdlunFiPZCtouyt+6VPmbT
WBteaRzPj0W0E2CGRU/tHhDToIDENc70M6AXIoI6naRm8PN9QfYg1YklhfwscGA0DghEvELrS8JN
JD9y+h252I7Klj0Sml5L9nkZ8aVDbzKUB3M6j9YevwNAAB9RAC9nzJM1Bg6oWWN+82tMe8s4hkWN
xNUdSZ+GU3G6gH/UV50eS0I1rRJCZELj7VplnM1O5RsSdAuLtdpPoUSVrcIPCbZYC4gT0c2iK8Pv
iMEhHzwTuYRrJL1Tdwelu/S4KeqoMFg0dOtNQHTxPyX4meS3Tmbwjs09WkDoqHs+XTpPQ43dsHeF
skrOD8hHGj5D9pELpa2X+xqSC0dvIfzlKtc1vx29ovbUeNPGrl4kTjR8meObSLuqrEAZzImq3jky
zhj6ZrNbYtiVdGuIp+lvopqTGjI9hOVkJG+zi0FD/libuOUzbLGKgYLxUhc8bzPXexnjW2m2caLU
i3fKpabu1wOPI5/YA3/on+uB6jv2D3DAI1y7NYmXhsjXOSwBYNfwRkxnJuzE+a5qn0O69pC1eJ7F
ayHvtfCkmxeWp5R5mxWHBRtSMTgxJthtBZmP71j6Fjq4jQNnhT6Ip8ltViyXpKG8yifEhrTp2UZ2
58anG8Qz8BxQRpRdoryVjIwaJE4fX9bZygB+Z0hIwo7O922cT2b1mPiyJ7zVpqPZX5Xk0KtbEKoe
/UnudZysbkSzxOYzDpsin81igA7+5uEW84bFwVaud9qtEa6peK6y7foA1cBj0SKsMREbPqzhhhnS
7MrF3hg45n22a/t/K3QqEMW9/PQqbPD0AcGEed6ZsUeVn5VwR67AjhJvJa7cdNCsI62Xg6LcJ/Wu
a4dUf1flF5k+bSg+uua9Hj8TYbf0FMzOHpNLO54puPS4CiMK/qQw87PTz9cgvEfWw2KbbnaI/GIi
ug5M8dKRYbAN9hPqRCN6wxepd0FwAdqLy7LHKXEgaRhDHRv7EIVtitzl0lgL0Bxfxuy/DlnuPV7Q
MEPtzxPo/xL6vS1cqgyXrdFVvEohrmEHLCoX4Vw5FX6AL6EXbSgvOj1pL7wz8DIrzw4sK3oKYW9a
54y9vvpWKb8qHEAGTzBLQHwIn2XroZZnuZztZDwE1XelXtOFjvoNiXOB9Xe20QpgvV1sfjcir+7r
lOzrH93u2NrZiQYD3qHVaJXYShCVf0CJozjR7vV2gkTBKv/l2r8yPFsLziUOwxqbQFzlVvjPiH51
dTuxdzbsswog/xY3tzo9PleW9BTioKXcNDZq0uwy0w/18zEezlb0ixJA/Fa5IRbJswoYGcAMLgm1
ZZJwe/NjUTQ6ySNUYpshs7jorT/Rki7ZmxoeZOG7xemLKtqVd9qH2qrAURA4lEe5eSjiO1dUodOO
4nLe+tmakc3bJdzXWwbNQJvvNCZ6yIPnoLKFgyZcBMoWprMgHsf6e929S0AGJ0idSr2rk7JTs3+1
dU3Hnya/6yZtAnnTXqz7gMuU8i88JQkuXJyRwQefIJheFpGyryX3yZ2kM94HrZvZscM+E0VDXjwj
OrHgtSnXwPfHFO5kzRf0a0ALJ4POmrxIIigqu10wEs/KYGXB0xM0bwfQqg4X1+pNt9Cpo+fF7c9G
1Wmn6gB08rG4iEmUFNr0Fm/QdlovQfad1s+++zQ7r9e9JDwoyt9Y/KFVGiAX6WM15Xcd2PJsL5AJ
VQR+1p7GfK8G52Z+pO23Vr+3/esoPflClHC/pH7UHCVlHxPcYeCnxnAPd6CK5JLvlPq16Flamp9x
d2MECktgk1HcaPlrXu2W6jga+0D+UnBIaQZUo8fGpUlTfshm3CTJkzA1bgtqhnKTo8ipJcGGNMYM
OLTH9p88HNn1hPD/G/MDg3Gv053OqWth1V2Pv3FjbhQcYNLxl+nKWTqeiP0r6K+Th8pdfp1AQcKt
7lvWTo5vKqqTMnywaOqEjCcYfIj8gclyJ7Af9TJwYrlPoMXSrwkkdv01+DqkaJMtoHXG91J+hMJ1
lG6adKxnahZtPuu49gBmLC0YGaIvWUU32TVSPPxqUuVbN3EwdxuEWd+pznl4w5UPKVq5icp7ioZn
HdYUmcoa9U7ZqX5u/0njPqWuBByxcz+8mrwdpZ7bwfhqBqg9iicRE2p2ZChABse1fJv1C2M+TbI7
BwxG/MQaNrCOX3L1ZG0TEo0AF2mDEVzoiEwhZRJgrfpEB1MGh3T65VwW04sAQMd8rRnXGYu9P3Px
0o889vGTa7Vd1ub2ikL0x1o+d6a7/OWE3Jd2o5w4CZK8b8SdGVyoAVSFmQUNiYmV6avSeGfrH5n8
S/PRR3fylUZ921R+xpVoqO8NUKuGhodRTsiZZbV3EyZrLC/BdOCHDaEX6tuZWa6mBQ3/enDpeDA3
uoWszDgB2NTeYhxmhv7q3ANJSrsqvCF4RiaLz2f+UbVXXWETyDacsD5ZN8Fw0XAL5J7mUF6bpjn+
98NZ+CJdK39J5lOU/9TjeW2StTBGUz2iy0ydqXxqo59CAUfF3eKC0ZLYWbt8WPKeZt3wx3mL9+Cm
ocjYoB5GYrec0iigzvKYhL2a+7F5jnGvHLZd8ynHyFneVHlTD35rPb8WJ68vVJRo07FreGOKdKtw
O6bvC6RcQa00su9xq2sXWMxS36BLVtaIUT3z1mcOYRGbd5ZZnEgcaNpre94W4UMf/nX8rtwbDib+
KwgQ6VyiFbvvbxb/OmT3TB+fIk7R0DI48H32hmN2SGbeZfGbln1Q7bLfcodW6Q5mjp3t3fo2C/Kh
2Q+vwifVXMu2nXRRWppMxUc9TUn2uxId4HGFNQ0Z8aJntrsle0TSB72CNG/l+DCXx6K/oluCun0O
RCBJzXev/ZgKQAlcyUpgoF6ciIlQbutfLMIfJMsH34xQPgzrCF88Q4Eqt0m8oDHniQC5rFW281As
I7v6NBD0dN0n1+BkHHJrFy5eBP/zlbGKtSvRGdCqkofRsz01OzEXSy7eVfWSVE8A5dJAWYq1aLaN
hcs8g8f5c36sfORUgVuatxVCqlNsR31dOVXWqZQ+pOIjOJUgB80tiwxPQhnZLp8JfKzUvJjpm2Bd
jM6X51MzHEQ2OeiQRzQ+WAnnWrgelSw6JdXvrMY8wVeMMuys/a5Z5bRAa63mqNuDg4ns9MkthVLx
ja9dDw/rjJedx23szfXbOjlP4G30BhFYI1oylgnlHboyyuq+4dLLp8822a5Z9kL2lRRfgYx6hsWc
njnY2Pc2bpjhdphuXNf8sPXmbDx9MxhPhh32f7GdGph8ytAOxctaHrVuG5W3ylw2aegZ1jNdLuh9
OslN5a3OmvXgzbFXIZFM/81pbg/9cUVdtGjfr2RAcMrjj7a3Ic1Eeh3hq+Ffp/WHmX8iToaOPJT1
JY++dRRWU3IqAGiM8KVF4a4aP4K4K4WLDrUXwaPQqYjtSZTvsfs1QVmyX+e09VsbHHqs7YLwMqTe
eifoyy4HG1p6DWb0e1H+BRrOzm96/7T0XS1vu+y7C+mO9lP1vfSfgoD4l4s8+g/LnmjWxE8teEQs
nK/oQCq9raO8oj7Cet+ED6Bmp0gOzIcbc5WpfiEBs008dA348krk4uG2zcfYnaYHuHyZH3owCPzn
w9LGrY39D0ZSSv+5loode6hOTqXOmtLBZtse6HQDcA+DyEFZ/ls5hX6iHbSe4vymi41tJscGsQ1l
rv4mGcSOq+fO6q9dtZcj1DbZi8BxRbTrsP7YC37XoM78l5oroyvbWsG5wVUiCBYnCXk9+fFCeBrx
ws89GSfZ2o1ZdMZj2warZTmKkWN932b1U64eeXsui18rKJ2eyS1PH6L4obHPF2g3XrQJ0Y8c8gsX
9y69po9kuRkTVzg453aaS7Z33GideZAwoHELQfP56ysZNgSYBNk6dW/6Qc0MrQq8iXCxSnxVevYr
UIRh7zC8oeyiLbgY0T0W2STcsQOxyYpb5H5nAQsiAsQsKwCU+GzTiGcDxdOERb2qhGzzWvhvyTaO
EKnpsMEwRVeAIaZc3cIXHfWCTjs+slCIMcd8khRqDZ9rOoTlx3oSS/GMFzuPL7JbINN0fmsoe214
VoPdOnKvQwLXBC8idz5AzurcG29ZNrID6cOqd4vgJYHlrB9ABhXVoZvHVRQ+42u/HeYHUmVbqS7L
TNFA4rtjLsjJ70k2krGpzCPW1XaINqHqLzpXVSl/K+kPsL0hH+rilGvbiEVHUR7c9W4Y5AUQbjdL
9wm8wdwUZAG8FZKX6Ufxs91gSdzeke6SgYJehY2cnINOh2boW33eVfpzaOCPePxpflO6V0VnSdLL
qrMp/61PwlBelPFZhO/NV6y3eMhzRQsnRkIqlSDt4H3kt1Q4AE6+/k0xa163OShtYRwcyWDwCH9D
Zduw85pm7wvBs5aXwBz1MgyAPSKwPBrje6160ezRWegWjbUvjWezObP3iIrPsNl7g91Hq5ieG5Z8
O28S9vN+FlAzYGBtsoyesiikxje+XgkNX8v4ABe/IL4sxPfQugXNA5LB1VEuD9sB14KTebLaTdsf
O+M3j9+nl7q+sohvzlvNZkGRPy2BaNzUw/QsHIAwEQB29f/16ZQsmY5MZC3rM+8e0/wS0MIlE5oD
mteC2dmvtyOFff3eEReu2F5p4ILffxsGq5ndzdBeRfOgxn+l812MDL4z8MLElvKpFnfauq93ihjk
G7NwJAbpjHHHCC+B7puHgfyUcH5tli9B+ej1P1T5wbCXg2+lYiuETHJJe5OXO0kyK58TBO/AwwrJ
m2jU4N0e8bBPJrerfyt2jJC4c4M2KiIBwi0spPWUKnUl85692bjczUFOq+n1NPDBIUhuKO5WzsdI
PS3YzxvdR+8mYqmivkz5s47/FKhhtP8Wb4gEf7PAgqQNx5zhu4lkLDq0OxIzp5GOPWvb0m3OaEo3
mady572UmFYYyv9YOq8dx5FkDT8RAXpzK1GkvC2nuiGqy9B7z6ffL+ccYBc7GPRWl8RkZMTvYtmY
wGby0tBafRbVUxRXs/tSuGDGm9rxZhF7LmMe7luVvjHEr3q3DZBoedUl6GaJwI6RQKcSZYFkVyv4
6TzuiPTPwsK6EKxuh0zJ5taeLpH6U1srtYf2OTkDxMHXEtFNUbrmvHQHgm/D4MkWhpVRSSgNs7UD
YKnNOL1fw+BGy7DY8Bg4prDjdjsFZrocVlL110Qvznji94biA1gGT3xMXuOy5W0vHC8DJtGcl6Mn
qSXcpx3J4bDk9omaKONrn0eyrYlwRd5TmpSu6txaLcCbP6U7CUpSczsEnliuYT4LHPc8Du29h4mI
hV4F1B3RBf+BFLMSQDtgU1lDbLLcyccIYLMGw22mXUbaR0Fg0F5Rbjpjpx58SvW/ZuGaPI7u6CX9
UWb25f6OPS4U479ZBvzLIDymSM7pcBUC7YBYdLna1eYbi8DAbaO1Pr1nwfs8MMP/OdKHlH0U9caI
kV1sJ9lLF5+WeYvxtUW8NO8MvycgO3QRY2Df4BV4/6LoGr+oAOHMM9L6AbaEjWrG/TVwVSBJ0pt3
Xe5c1HvG/CHmQpyJTnMRc2fd/Gv/UiqIAaS1oBVqyovWMENyWA5SeVfqQ9b8GsEZLKokFai46OLq
FnetPXK5tW5t3aHflPpuI+LdYGIFfgCosuwMTPJbreO1Eg6eMtXI0vF4CjsfoqVOQ/I3fAfyl+0c
Ik3B5PavYLdJtWOGiam1OIBdIf8B9UuWjeq8TijSIm4DkWig7gk5cXGwqO957OnapSIlPeQnIk0N
yvcYD30xlMQA0I7L3GIRHaACBFlinZ2PurnX1IPdAKn7iOJ09LI43UEStfxhxq/ayGhnfsNQERvx
+4oe1fpwhq/Y+BlrZH/GT0+PRRrMemYfF+08IbYSM7I/b20s/5KvZ9CtZAo3NFfEBg1I2A15dXrr
+tqtwNgsOJ1g6FEkP7AzddZxHjxoegWrHvqzfjmb0Z1nai9QcrRGiVO4bXfKZm1VPwsq1pSEfHWD
V8+/JooYNuWs6v7aiNxXpHeKDRGbfTX5JcivgJkDTV5EGkWHFGqc0K8Vw7pZroILS1466U+rv5aQ
HQO4Plc4xyQQmpR2Y842CShronBLp9G64PCFNa+qMa1DBZD00Mrn8oU+KEVUIj9adlkE1XaUnkoE
g8z8UJDgIS6qpKQwPs3S7SuMA4UC5j6zbmQET6cDyXrUTxuSa6JwC65OFlekbOmnxNOotNsQtdR2
slSZHhehhbXRVEI4J92RH+THgV/Y7ph9ZhSSVYA3TSPGaz0b2/ZlYqTVPQBuxzh0NN/x1cKvtxgn
h4avxitujntpWdGcra36ALhi8rvgilmjP6Wx00WWCRNGMJ+V8irOe0ZOR16ziAP+cSTnhpegCjhL
Pg8/fIh7WehN4K7UeScefh+8t6SgxSWTbDSCUBCCALLjHFSZkT3iMVqAOnQ7XNWm85SXo1bda+ml
JG6m3wfFk6Kgab4avy1wGy2dV1K6sgOEWUWsGLL4X1rcoMRO+yQbgWEPAShgpnC94KDVqit2PDKm
D6Lrinpj3fM7W9zQiDPWLGD8T4Q9NsKaxAcvCboZIenRXeL2M4p0q4fmRo7ZMCBL20pf/CJtfb3N
IWQFqYegFQ6oIMtHw1jPjoVOXTVcBWLKMntnXRwxJgGMVZJ5CMBQHXqmaePILgUe+BsWBM4MGlJS
UEbfVc/y1fBQGS8yW5jWX3XjBzQ7HQgofqwVOyGYGkiKjkiHE8cGRFGydp82biC1/DGVW72ciGzS
SZVOhswVotRM5Rmhgq7tfp35wHZD4iMN0wmuqSGNd/wVOKKb/Nro+wVM15G5/cxvRgfUShYv7mA/
uvQv5FqAOjCuYXbtdDBXNKp4mSLrs8air2FIceZ/QhY1siwZ3eqm90ppH9Dyciar8LLk23h+TM5j
RpYYDVBpzAPXlBKAXRVh3t+ydqgIh1l5a5pm3TTf5VOrX40KaQhIGlsUViryQGPJdol4q4DFZJtM
iJS3PCnc6dpEsEPBYQAzG0CIC8tCmNKDlV2z4NMAdhwN8HtQU2ufGYhS9wVPGWNx8Ruw34R/UoKH
KKbiF3W/5LaB0JHXsrLA0jlAhiijUFflcNzUUt5svSTV6EsFkZfKyz9M0AvoobouSG9y27WdXOf0
TVcuMyyzsJNE9l9HNoIUXblwWPW2DbVPhW3PTvPZBp4moq4eLQqPmAAceXzEwk8A3W+jkQDZWhtI
4gUA1sQNiw5Vr8p8mvTNbJwimP1Gfecl3tbOuTc/GsQZc0Y7F6Ie5xWZbX7JZOaNizdoDVAk/Ekm
Pfy/qPiCgGj1Ld2DFEApUVwyecdyv5ZfQmH5tB5/1QKysw5ayNDFxndGiZF+AfhJN2/1+M2bLGcu
tmpVWrNSGjTxtbduBntzCBj2K4x1jU4zumTAwOzcxbo2SBi74OqsHN7h1FrEuaBWQaNLUIAbbYaB
WPINSxTXReePznuTMCS0xsrhtmu3lsE3mX7SRMbLdomupXEKc8goTodGR+MsvWtV7XeIINvmCaZJ
RUThT0AKdVzsWFsktJSHDmyZrzNB5ofsRbYk8JKnhL7YCvmEgbvFnrDupXxXofy38aNoJcy2xg0D
Q8AeACDCcgVIiTTxgxq4kpY3olhUAPMr2XSLO3nkNeu85FD6i1sIzO2Qzsz3jMiKnKwTusOJ1lDq
T3b/1vFRF9mkGmWKwgjtbIxZ2igAgG0trR3e4qQ6Fgtak2812qAnl5pzgiNE4ubMpruB2aEqm9X3
b9NeIWb5WU82ZcL1vs3OKcWZlj4ihFc26g2z34tqzYI3rqOVrrCqaRXhUHf+NKKGiLqkWQ/nwnOC
n1J+FeiQ0sx0Vo3nlOqm17kJ+O3kaK1wKSRYlMojq1zS7jYWMrSmN6sg0YRD/hbWMx82rRf6WnEV
pSCKTuQ5Niwz1B1vmPcszaEsqLErR2cBseGxEPoYlJFbRVvRj23i3Ad3jPhXszvMh9r6aIGAzYTg
mmzvoNG2izenQJHAw0fSFNwjlMjC9VGcVPtmlrsyu6tNse6VO2sMIa7RnyCaH7XqQKDnmkEouuh+
g+Z8q3ZHPhKTyqZXTzklsKWfVLM/LfsKiNX4qbnSxHOgCV9jZpurD0Xhy8wJXnEVWvTyIupGVz6c
+ii+2Cr1rSfnTVwBWX/L5VunnqtmdC172UVVubMWeZMuDtEhDe9e6Y3cXau/JbU2QUEIAPnYnYsi
UIhO9Z+ZPRAJGlAcpMtvg4rMYulO+BFqLw2C57TrkSM/Ze0T0dl/Xx24EopXRyazdN4xt2nlV405
hQQLCWQ6DqDxwJYm633ubjEmozJ/scx14fPqVa/98CshEJo12qXOK6u3cdMTy9yt8JKQnQVdeqkq
eTWZd/bJrSrnMgJk1O9J+Ff01H10JNTofHoreNkzsjCnBpPogtSdoG+WyduvZbtXkls0/Gm44ln6
RaYEyT1K53bbhFFjWKNl0mIfhHalzuySlllACQ+pdcd6RLuy4OkoYMtKv+iPw63kvRf3o2SToudC
1wCJtxvCP1jz8Fe3nilvSTSzGeb6dZS81sWPGb2E2ceMU2EBPxrGl4TVuNF8o31wfhX5U57PDTqF
6pV8INSCW5tw1z899OOP3r79YOnRHqF1I6kHs8e5ne9leiOYUu8nt4cNjdGXD63s1SaYwurHoLtj
I+FcvHEBKNIeuI9i4UHGYcs92CTJE6DFgiuJEWtPoEYpfzr2JUgeWXvRIN6xLWN2YTqTEWI9ggBn
vOobyU5tdhqUPyp5hKqpvrP46D02WGf6MFQcCVBg4njNtrHXyTYz7ZA/i+JCTLwdPWkhpJAGmolo
bcwsLZjJs7qAwY3BSwMLXT116SQwK4fVnMgvkvKKi21VLZeg3SDFFHIhSfXCiEwYUkNvooJZwads
uqjaV6mweyDSYMywaK5MPOkNJTBLfprpJhriKQdAbAaghxQX8BMu1vmt1q8LS4TMTUXHtKBkODtI
H8xDCL9W6z/1crWKtwLzYy2Hq5aXfqACFnQ9WLwBSOnJ1zYhqqRonVTcTDa6Cx6LxLiK0zHw1Rwo
6YByslH3Fu4omIX+x26fkP4sExxWdHnA/201rL9sas6JoKpVVx/nf2C2lk7z27w3WBN0bTUjVzMj
+EE2ns2QaWKINNu/iE+8tHBAkrMOlx0ZVFjg0MZwufbTFVtodtd6HB2oO9EGkna7GrnrQwtC2Hg2
0LeiCA415jLE2OaeeyZMdo76triLp9bXANORiDSb6++6+lZZU6k9bH6TCvgWf2PQnAbthDWQ2413
BSkowh+12jEIJmxTbb8XbJQD5C1ZgNq3gxvZbD7H8h7GW5Y22mzdbnWmoFWBaNdLd8WEsGgG6Pmv
mk2gIlPZbiTMevEeKi6dUFv2NEPKS21fYv0abtQJaMSTmy+FgJes/Y9INcq96bKLD6Zgo7sVSUQN
ODU/dkMOGfhBinqLxDzMOitCzZDe0OTgTgZXnehJdqza8vJyL2MJTk9te02V/TgeCQMmL+mVZJxT
EN8mympdrS0GFpsG3cFFuEDkKshdewxhkOgKePdxab1pfMXGv8pg86MOLy40hBcjztfXVu5lXs7f
++tsIi8Kn2IQYgpKiq3mGxtd8oKE1ZGeRkiuzTRNXAkrOF0ZyAhCVO5hHilbsGWlvSmj55sK/Mx8
wrTXxW919Z5nH+CGhbQVw66y4eIz8fuCyigNH6WGazLpXUjaGyBEhX55pLnImu9XE99nsQE7HZnD
vobxK9f+HCLd5o16mUOCurYSG+Yg8RLjk0+yIVzKPUKLP+zwDvjiRtaHam+rNbxitpHfQTEMadtE
f2TdrEc1XdWPiOdRx74ckaP8lww/MmJ6MKBce9Tmtafx5htxM2033Vk6QFEDNPImeVt2W7m5ERtH
uubLDPghekVHPZHPu07bB6IR7kYT3xW5ufKroV0B/xJ6IDS55PISnixHKIiir6+CGXyjm99MryBT
bD/OgMvic/jXQdEu0sRDwUiGpiGbP/LeG5y3KHmLor/OfEjjvQiOs0xreJl9yauNQ6Ue+xz7Je0X
GUgN0LvJxNnD6UjwOyLv/xhjTeVeG7fS7Ffp1dQvqnwfW1KDrlX0pzlHwK2y3oug43917RPbhbFu
SxvrwtGqyc7OqdzVzrLv3dLiKjfWQXaehzvpIrb9XllHjZQ/CE9oJSyWy1tlvjjTFnWbYbwYgFxG
dTDGrxngvlavVr4XH5x+bCxuQspHgm+lnxsNUOHOqhkA+R8VKnVALeZsgoqcBHiJNc5wG5Vr/2YX
L1L3NWyaTQ5kmg4zSkpMYkzaOuc0JrA1XYiF00/LROg4G8DmjrMdrvrRd9ITHLWLFxEd0kS6tis6
xpTBDLhlrAApLlO2RSPFKTfiq0DjF8IBaP606Kz2M7arZhNjk9cPqnpxYhwBe42IGBDO7k58LCDv
IwGdWNQXvgdXgo+mw/9duksW/6jEPA3SnzNsEUoLTXQBYGOPP0EOwmx8TsD9aAH1ibQZLorA+HSG
p3Iy9JWDasYhXvAkk9aKpEX6TAvxlqwX3mq6TRdYDimDG5UbQd33eLqQUCXSX0Z3ADa7tpyfctOW
zbrXSWc+VTJbeup3FKUqBUPE4nlz9FVCs6Jsd0NC0sb0VbM/gEhi5T1+zrM3Sl5YviakoSffI/E/
jrbFnbjBJEcC6S8qDXbHbkukYsYH2BW6sNahN41OBdwY7Q65Zm1zQojKCzMRvqEjieIGN+Uz/0Sm
xljTke0S5xlUX8nykyy/vH+u0x5CoE+13wL1rhXuZK/CBkYLgI9UhLZnW4F58gpln7JxGrCWMxXD
16WE9Po1+9EjuutQiEmVYE3+CpLEnZq91A0ls0T3nF3iflcax5oAFic4L9qNX085WUjk0RzEzk2G
UVdG5yiY3wqCBiTCrA8qzAQXWiRwoPpNh6kyki/H/jcOtM2YZ8oNmbi5TSbBahlOSDEH41l0XNXy
G2lRq0TZanEk7i5F9cfmRIgAUsVD4SOf13f1NvGh2dnkrDVXFhByXGD2E20vRPyGc74q1bWSL3L2
CYmE+FyiZFvpYQS+b6S/Wab7kbBGcrEo6Ixr+8WSdmR74ojGbHwYNRtl9IDA+Fs39mN6m8p1k7q6
hvAZo9VUfmWnjL45WHfEOmR3UQLm5H0IWO7ywe5Hw8EM6eosVUKJYrh8tqK51i+2/gPAkVJ6ek4R
6hYUpWsj2zMqCAeaD8XtPPnjfkxK4ICOt8xOtaqRgbNL8RuUHCMAAXK6JdZ5RAtpvUbuWzsGffaS
LYf8Ty+v6l9AqXUOSCXn+AaCt9IU5iTnlsa/bXbQ4k1Y+jAsYfmWI/BfJgp6TXcM4os0lf0CbLLu
re8AuqFosDXj7NWNC0k+kZ/4Cx76Dukb4nREJi4UQ6JCcquDFzaAlvK9oOnTJpRmo0cgpAIGxzca
MtvfpeENYQU34QvaSFfTPp2ee0Hlmly1xr8x5gHnoMWSJzqMOT1COLn9j4w0UMAY8zer4tZ9gF0b
9pJ2NuUrB9t38aSnHj2Q3+m/HTCAwDy5PnCgtxDihInCYqJAj9StHbw2w5dT/KTg8gb46CabF+oA
WuduVzF5htVuHv96nXx0VABkvKQ34rkiOgoaiwE1w4I6GFePTii+3IFFho0/qruYeEv7lqr/FPtq
5viKidO3GxDgYKDrAL1WzqH87jR/vb3qt/N2nI6E66SyPy6nwR1gL+6yeLT0dAOBBjJbJjEgF+xg
wE/uAuxHim/4qvYX/0CqCepGDy4LzWL2mLFlhMAKtmcPm6x7Fz6XMEfhH4IPnCZ+a5ChRUIIdx5d
KKN2N1iHrD7UyT0JP4YRjsDcaESM8V0H4bEbEadEG/BvbC4bGn+6j4QYRirVeGjM/2whAYUJAgz4
/lHANiOb4hrgO0c7cnJ24xahXpZsJL694Jpy1uVTMr4zBNrlRjIJ4AAVBHMpZyaNjE3gHmoqRNWg
FppYycxVKPVvIOtrs96yzxxL4wGeb8CYnDIOETXcIXYIGypYqbjRDWF83x0y2FHjmXIjRPJhmq9C
4phwx0Wd5Kb5HzR81O3JvSfxAly1LHYqAueeBBdm3djBYkMkZoEUHTVNYx1ka9tO3pQUQp9MqFq3
7FrbN8OvGUlFLJ24UrL8XY3vAPDI4pkucSvm9DuruH7YHQJCMpZbjWe/ZcDOpo88vlTSvY+eQ3ZO
eDfa5QjC0W7Hbav7Yj4oMxel11Cf1DWa9sIvtF+bUabsvroRPrI5ZOQR0cW3W5NtsmZ7sno+XO0F
0oHaDUXO2cx8R/Y+CD1eSYDynElw9lUU7iJC95XNOL6NwF3jgFwjvIgsC808OyaxcPuUvDyCNOcg
dy31mcEhGlTAieyBkou6Wr13M4vVP3TP8RFKCdEK2fwAnWisgMgT5TAb+6FBv2jmG4O/HjstvDLY
6K1hyl7qEPPlNhz3wB+WdMZrDMjFkSOpImmJEkdO1R2bNzxYBB02HWpiL9XObU8kFoXLX964i0Tz
Y4JOs3N5IzcRpMAvjRcu5fI92fH/atzopyqMtRHAuCIgw1LjIP3p3NwQJscfYWIi8j8/zcM17lkh
/k1mIOaBEAiR9wxdZSsHLLz/TLrXadH4xk9Bt6ePb27kZY9cdiNsCm1DBfmfrv4iDTUeZdFX/RD0
dmIGC/P3kHpD44bEnZSK18SFe0AaOVwLE9+qtI3bVQkCxkyUPGgayTlN8C/abx1z+vgiJuBxuGrW
FUOgWPIS+brx22X7DGxFYaIQc3WOBQoyjaiRYIbARdZSBG+RQoVY9hE1Dm9R91ljw9X8CYM8dy8f
IwKezLfzsJlUPhwDV0lE/TWqNsu0CQXLveIN3EwTXCzsh/5gvYfQeAzZd13TlEdnjvmo0M0O02pq
p7XTfYboY2QCZH9kY8vsNDdMaqPbO1vahKl9xTlJeeYFQERGfp0bS+uogifnMWKjrPraz+wjPxHt
kEIgJUCW/WV3J0cXMqbAnbUrE44Mg4jnil5DgIJhdHQ4BKI1JNWRVepcEsSPxMC4Q3knR5AEknPe
P6bPLvP5+Hpyp2lQ2x3vc10+JYbLoflXJ0fBT9kIC0jQX9EY5NGB8yVma7U/p6YFWMTXFfzG/9ht
IiRY0sz1Ud0mPWHLSbSWEIT3V3v8w6IgIdJIZp8t3K8hq/4ogUv7qZIjRBBpT39vo/emaWrNv0Er
VplF5AGzkHAB0OwmKcKUu2pTgIgQbuOnEHB9mXG+Jlc7dy5Rurfz50TX3VYJ2ga8gNm7QB0KyGK+
CSPBjBq6Wk0k3tjDIX7LHAcurvoBeIyTP4vfWa+zGp2UewyrAndNjNtKeTbcXm3BGBLedIMwJ5Kq
QszlouUUFBgSSL3aJ9iC1QFY5Z7Ur6r6KtVHxT4saC411aWtyrPPgo574fTnxr2CBCqLJ3yzaW5l
h8ZZdjNuJxpRRAbVJwy/seu3Sr8tnQOwWIFECix1+NFqoAODRUJwY4sCkiLa7Kg6xxUjgKJjBm6w
xjKW92+m27csw+bM1CnbLCuOhvnM7a9q+iwgzsRWyxb8eHatwkITAkus8UyonvnJNPEijSdR5Sl5
wixccg3N8xF+ix6GmCT2+qgem5cjbU/NafVfTJvCMzOputvc4um3RybJ60rkUVw9qNFrrbXwsjn0
VXdsGhj/8uVPvCWoSFP717BHrn8uKw63TeoPeumGjn3EZb5Ox0PUHOgT5g6Z0gB4B54lwl5nkavH
6mCJ3g1gPFNuYkpPdeod4VYxaHyIiKCa000oYpFRc+D/YPXeWiAk4qEOb/yKdIzBP25leJq523+1
eA/9CdEJsErQA6BsE5Pt6QNnEQEqcwkuJ82B/GtuvMnx1UAErrDI+zBiHEQdRby8eSxjOJ+76HMS
EJ0XIfTU3yey89pia+t7nfkVFT+iTgL2Ehc5i+EDHtWIPGlWptDvyyth8p3iLfF37ODso9DUZ3Qo
MtYjhNpF6S/2AVpzHPYRJjchLpLY8rMVQxm9FwgCZkRG40ORkBB7AfqH5Sp8qIJedpXefbYfJYEk
rItU1XXkfEgNxgliGWRUjsaEGHKKOBesC5A5/tfEeulJmIt/IuVfYJOe7iVeS1A9bL8rEA01PvfT
hxSC0tKDIGse4cWflFIhS+akYo0UJU6yNm8mOwY6/pUIrYvfElZEmKBukfEwzYv+LuMOULRDTohU
QhpQVd0jzmZywsldS9hYdl1zcGqTMCl2Ds++rbt1cmXtPXgi2cmr0WNHquTxe8G+PqbikfCp1Uhe
s5FrtHJXT0Rw6S4OzyaA2fqL5tFAvmF5vfWSEKIDTGCCQJLvQPtBKk7nqeZdyv8Wg8k735DyQijF
iiXgzDM+lKeIL4j/8yYveFeP47xzFg3REzEjtx7GjeECFHsz9PtErF8wqdFXW7rK5kcA8e9cIAVY
mOJM+5FyNstrKPouP5synPxyoL6FBmI3WZgZEybv/7gIy7WsL4e9WuEIzk0MTeUH7VnnZmVoE6mG
rlKdpQSYQsnZyk5QEVAeFmaUIRyN18aRtuwdXNXLMUHEHXPBEe0WrZiTw+jetVij2WSgqke9vDBq
EWvHRaqi4b3IqIOKHcEE4ojpcPtQldVAgTX6dWNtEnCaIPKkBB8hJMBe980NgKvxPRuBV5HOkYCF
JMSrZRAT+V0WQC/1d2weMhBfhLDyTsxXKNHDpD8cd7m6hM4lDV7b6F85tCxm8876gFcAgMq4FqAs
acUyBH6XfuG/03eL2U09GKhRW3YAtMysNQpwpnvsfbV2NHhouGkrHy/R7CPb7qd/orB2rHWI6ksh
4fpgZ0VBi1giXWO7yxHPrUmqQFX/pNpbjf34zRzfawvdNqEb2vIMoMyM4kez4KbVxT2rnbKy5k8x
qFaW4TXqzZH34BuWn+7gO7q17lWOvaYvNabdND1FbFuWMiMiKbc9ZgBET7xwb2PxFuCxzE1GN4W/
Vsu8iKQEiV5X3UasZibM2wzXNb1b0X2qlkWwGB8xoPh6o+ziCpzogpjtJzNHVkKwd7cvGExY+cEP
5e5+5bjBL4k4L218GsoH4Ty8dQFDJloUpGj9HeR6xZBHgTBI8eKjtHQYHfiqxatgE1Izff6HiOaP
RGIZ17+cCPD5ZFp7bX6iMq3tHU5/w3qEeb6aQ2A/MRPmX2H8rQlkN3yLkED2rYMnH/o7v+T9ra9W
LfsEShIsxI/G54LlQG9f0hn1GL3g3BHWEqNe+XD0h8XgZFovQufr5Bddfo7kH1l+XZNcSsyw4mnD
iTV0kuLDG8Xmd0ZNm2MdfvmVIF20LPlOG2i963fzB0O9Tlp/G7MhiNl6DGUOTeuywGwtsCQQFIl2
TZE/eA9FTwaAge6D+4lgMNaOVZhQVZZxs9WDpLrPSv0jXSRojm3bcqVtl+Irh3AyNBbc0yr1QIdI
2llWcwcjo1nshY90N7A3sGT3zqeK1CA2vs3kM6hv84yKl/aqp0+W/cEBTmEnG/6b95h5sR5JGl5B
fPYu0aGwNwslQY/Otcmjr97n8qti61uCDlHtqosyvI2CH9mK6qjA70QjcljrDxiFrYyoQeJV+y/F
1x8QFxtk3WZWWUyAG2mgsh6GET0/vdb53QoyV0PowZ/iRkEMe1OqQyOvK7AYK9xKP0FNB8NessAF
jpn8stkVkrGqw+8iceiJEUkh6O+3resAjJ4EDeaQk9BV11L/VSY2qrFTTB/8iBk9EMvl65fU9tWr
Ptw6/VIW0uq7JIyq3wkfk0q2t/MOaLdqywtvuaXezGYgMg8M5WFW+0lC9+V27T7vv2ri2vK85DkR
Ho5ukqVypTCTb2QhiT0Y/SuGD+Fh3r/DrQsPv46neVohAYRKDvVPmAnidh1hvtpDuuo8/2r6rlEE
B9K3UmwFAAz4H6WP2dP8kA7rhTVegr5Oot94vGbOYfDHBH+nWWOwYRJaDdYGfKhNtxNVNjFp9f1Y
uanOVS/OjDwa8hYEzEQsoPrQOb6xHXBpg3QhdUQwDxVERrVNRiBFN1hEHBgdd3xRCfZie2aKzgNf
FDKa9HNYET/yD0gvqN169vDzkAl01UwG1+a30D7KDnxX7r1ZijcxDj8EbURE0JzRcPDce5xnjYgO
rx4SU4csHzSVpdbYWVTnTe5I9z9I/0DhCZGJ23tYfrOdkr+Kr3Bt4Uoj8xNUrTvDEvEz36r8BwEc
EgO2LklkSV1ClAwcJnrf9sEILgjooLsK/jQEOJnio5N9V8vL/+N9EbbrKGE/nk9YoZT+M7VdyP6o
iktBedIqJ7vZt+YziKkD+bP4kem32bXQnbVmHMmW6xcwLlorP2I6VdrOc4bRNTOyLNQr9jZA7xxA
TGiDBHM05HznV7T2pRTQN6K/ive2gH65mfux5em9SPZRys6kXcB6CrMz3mv9UCsPFfHpAlTYVN0m
QRCkckLCTUJ6EGeXEaznHfiPIRw9sT7KdiuCqyTEqBXuzK4WA9KaIZoeCNogEdJz6ZuwXATxTECw
wTkyPcum20/P2Y0A/oyMkBSic3wIHR94jpqSWsLIQT0WBqwWDosOGDWFxgWY3PLVjRZCY/tN/E1K
DFf4kFrIOVGnkwTF9yv6SrAW1q65Uu3Srm7K8iBwabZUAi9lwT+15oX/nZZ30nFhhUjSyPhF6vxD
qV8V5rqWBQKLsIRxcWdEbcG4FrgHjyo/2D53JFZr5WeJObM6wuhO5a/RYuT0YU3aYPGC/DOV8TIy
9MHSWbzR2iKyM1kWZmItJgxqmAg8RE2qEIbVldy8JgMr8hWVi+c/ASZoZvTOEE4tp0qQyDVZ8lrV
6cXYtJPC6YTOV1V+xzSR7aEzT7lPgFexYz2eN1gE8fmCiwOKUQBfxayXMxTMhPcUnFCkgoonnDmG
5OfabulOuN7xCcOvVSfis/CAmOWmEFHPRCIcJROpjdfXhBjsM/wesnGPcACRdoqg1FkPk8Oge69J
zYAwBUprrR05VJjyN+186B/4Rm3GsMy6Etu+CvoD6JKBCcmm1mwTZFvSbzu226hK1+wZA9dBUY5H
A6tDeaew9OpLbH4Umb1TeYAJRDmHE7jQ76ujLgMTGL7OCbBQP6n2W4xVxYF4vlO70zhfaRb1ZPu6
rKfhHkVEMf+zSdMuWtVlpdemVql2rDuQTQrMx9xuwZ1i+6JxuaVkGTTlt2xf5NGXFGTebmp/NDTD
fc8Z046kz3k12B3toVewrHXDe+k5/VtSPVhJQRJet65I9FwSeBiybrZVcRodCf0oKCfhXDWlkTjn
nSO/Lv+puMSNojsXqKI5QEZEURXMOMJSSySnqocQR+wyAwOXt5iIVLvBjYt1GieIfGqSrSZbHLCf
lBFQInWmuZjTR1uQLPcBry0lCLL1v0JjtQ0AJPBUHH6M1Vn9iqotcRvEt3MNMIuURON5rRQBhB0x
8qyC4fBEJvAvXq5QhjPEeUtpdGLYuvY2Vxc7fR3tn2T4HuVly3IAmrUqQ+Zl3Y2QOqAQy3SWe58p
Ow9ozFkfouMIQLLyfxfMwPMLuB0llwNBwkDSaiJV0+0SZRPYEc6iW+/R7QVXlOCZBmRNTw/xoA6/
OfEuUfGvjJ8SIXDNFxApyXEG64sr0ISbtfqZ7TOJapHyZ7DD1Xkk8uLG06dB9nl3kpw/oz+p5l7F
ExC8OdpDk/44qEtxT1JEPzsb1+1FVTcYCTX84aprjeFOy2gCUCGyTNclcCQuLpr1DBXecFRE8ryX
NolXJz6DpLhQxVTHb44ebCMFjwXhRjvgyUKvbwi6vfuQJU+YJFRpD7evgtQoKeG9F+mG2bdSJij0
j5wV6xZCHyI1DtU0Un6hhRAosWkClneHnC5el08VSrKPWA26smFMGgIZPuX4qI++RjRkHv8oGkZ0
5W42PYQZLqj5ZYIlWvxpW/uIM6otB9HcjfD6cfIqgLOZZjSG9rQYr+UFGa1OSlnnVUiDifLtMsCO
mObS7EDeX8l4XsfKeZQBoQAZnYmEg4fFTVByVDK8c9ySiGloy2m3wHqc3bylRosZSCs8nNEiWLMF
KaF7rfbcCUO8BaRPl/e2JUzyVGi3LH/0ZAnER9w3Uu0ZHHfonI3jM5WL0YgwezqJtnrkTMws98E4
96UXKVq9bcW4rXAo4YBcQiiQq0/kb/6Ps/NablzL0vSrVJzrQTfsxkZHn7qQRC9SFClS5gYhC+89
nn4+ZNX0ZCoVyomJqjoRpygJBLDN2v/6DYe6Kjxh7tJnHz2oiM05Y1Kq1DpoX3Ilyc/RmH8WXD9j
VW2SYVmSx4btTy1Zu+mbuPVLUr224uBfest+fPN9MlRQH0Qzx3pOYNGWdz987jbwA5tpA6LslAs3
pvbYQGIg+AEg8t3nrCbJumx2FYcqaS6j/MHvD9qYMfPWBYMvbK8172H0t/LBdFbq6F8LvZw5A5FY
9xUet1ODmk4yC+1kl6hWsCnFTnEg1k5ObjzkbjJ+mgic9LRIkKKMxJnTe05ILysT6ptGUJ3zdojQ
C2lQ+HO6tRZxmmDZEaUFVnu4CqD+RwvTDvsWFn9GRywvlyBGlj436e8kTUlmdkawIshntTzhC9rM
eGV5sbcQaOGWbl838M91nmjCIV5t71RsEQIYfkO9he962XIcdffT6QV35IneLNvF1G0pCYUsLcYh
+3+p5cBE3UUECb+CqevQk40UJiZ2T8CB45xHhReBWa1MIgqzt9LENkOBeMX2NTIkDJt56ZukpCvL
VxBuYOYZFpD/sskx7ZeJR1cTwAGfBBw6qo8RxZJnGRec8rFYvawMBMIeIiJ8QZoeAgbHEMIS6vbR
gDHU3xoYhnsEe3T9ucS+P0cRvDLOGcZj4dHSweGGvZ7fapzBc0qF6GnEMhCOL3UnHO7yPJKzQ50D
Tm2wpjvh0ixnfb03p0bEVCDKxz0XM3BU3LQ0cfVHh0mGYk5bTo2DiA0M+0dpnQmEpN+8oZ/HuWpb
SOLmrwr8QifkwjU51XKoM4a72NzQfFBJtrjz8scfi486wPa89hhJzuTwwPGZN4W9YGzO9RAQFIPF
buUeShT581TdwLpt1Nu0WQ323K3xllwWLn/uCj8AUCYjXrt2tLDyXc5ZpDdU2M9z4NcRv6z0uuV5
+mgBkYdw6Nau1NcYV0E8vHD43k6UDW0yqPctuHzunRPv7H67Vrs5xruT3QvkTBgafk5O5L1HBePe
lgMxq8sEKkqxHE/gM+Qn9Veg76xHHORC/6Zh6lXRi929BuFVi3CrAna4K/2tKg5V/pgW8KUWk8lh
N6daa+g9FVWHFR+WZMUik3P8qooc0vncdbeAIV30ZExa64BOM+JbQ2WR+7D6w9hht6HQ1HsxaH5o
CENXkb2aetpzLFDj/qrSS0oGwGt/O1R3ErEGXuoknroME4wZYlwk1h4D0dxWbIMzfDr9Z8ChmEYA
ERxIhqDps+iZtHMni5t8jUgmqO8qbTeYZxu3CrR9sEMjd+ExYVugvFWWr8d+nQZnc4iXwnzK9BOj
U9eQV8HknE6wI1Shgr3dRpWCS00/LrG9xa7kht4Tu+l05BrRwnSXpIZcDPpLqaHrmjf5rUNqc6Af
e+1Zh2tSMbeD5moUwaUjHwcKwYjQpKXrrmt/a5iPmneL/avqrnNzG4t1GG9FcHbsOwhsDR4Vj6O2
gozs+8cIHF+z9x4zwFgzrHPn6AOreICi1iu9oqHcKvW1RemMn4TqrhAzFyMZWoM2Tz2oR+YAJArr
UnmQRKf2qBPnAF0mnkclYbdXJgeiGLqMaZx7ZT+OK8V80CHDxCBXqgJKGz/22TnntJVtME2Lmqm+
aH1vRvv5sjz10IXV7o0HqjSkSGxS6Egq5vUlWRAywAksu/PVD/K6sXCsxLr1l24xy8xLnKrX2ELG
sPsyGJxC3buY3Narifjlipug240QTaxFmj0P2myQd5lJJX7FJkuHS9ZrqV2rR4ww9erRCO707DRi
xUWDRVkE5izGexi+7IwLUOw2Hiblj+BQY0yAX+MuMt51ApI8QM932hfXZybMxpiAjkeJLYG4UpN5
JxAl8D2LFm0fVg4gXGF38Mt9j3YKpmYLk4ZjJGbDYrjuCa0usRwBWFUahPQIrsI99gZe06OlnTn2
gxZTcm39CMUWGokMDw2JdNF7NvWPkO/aIcBT7RegFiJy5tOcz208/PYxDCXAxpk0Vol6IihyqPcY
P1fWFhhrFHsyFEFg0VLhdf+DuO1/xB2TecQM9jkb3mIOfCIhKkM9QJ+FS9NsU7e+vKqUB4ySUImk
2UHF5yQ5N/bbyChQqOCTicLYneAnBAGVjrYmKDnSzxOlTmKteuKS5HDisUxTjp4ATXpMWPJ2hsX6
ldvdTG2LxEguQ/19ygkJtfPg38GlNjzoubgAbFvtpoyBRbZmvVZqKu0Jq8veEsQtFPrCXrI4TC2t
JsCw8+Tgicqj1saHpL5wqo6gIBo0rN++z2bgAO3Ka7fekEPD2zKbxXSo1+92foJHAG7//MXIuGbm
YIni4tV4M/lcYYlVT52GuLioAMjiyrqs2VZCawfC02N6pHWPSWhdxJMxhvfB9ofPTx+STZKcsf70
xoCMhp2Ib2P1wRwx+ervwrXCzXXrjARbmtglIe3XlFd+sR/AsmoOuZl4cyiuOm/3Y+AA/dUbzQPI
Z8oTd3kXQ0Xv3feU2+qwsJ8a3LVypnFfwJmWBdQWTuTgrK1+0WstQAPmFcdkXvbbIiVNas4pjuWq
obT6AfM1Vw24R4IZHka4mO1sIrob9OrdfEXTg2zUMd+XHXx+dkK411H8hPYriSFjL8jccc3pZRXe
tYkHRID2e1rvPFpJPD1d3GjaUufEhk4a0UmJpwELx1ZX3ycgGGO4Mnww5I61rcJEFI9f50lHSlll
D74C/I5Je/8amwgNMX7zlyVwtbMx2wfJN9MeptakPa2d1o1vX1qcq8UmoVpD/lytO531blJc7hgm
Y7Siu8TChokIFQ1puYA5A1aa5NlAUsRj+IygDbNPDUcnyZLjgFana03d8MCz/kx+GlQgn6f+EMKF
p7rfmt3z2G+0krjGGQWgVAHiiHug1Vd2/O3uo+hwM10A8rgF7EUaZOuIgqHfWJhqX489PAXKZ6BN
gBIHkuHSXvlMufaYxe+WduzbGb4nzjvIq529F9lNFBx6sRmaRV1fw7Tv4AxWcMCUbW/eOcCgBMRV
dybTAk1u+KGpAIAZsFN1HtOj+2p1VzKg034t/T2ISZsuY2qaBtAkICkoeyXGljZ1zDmKPpBpQknE
V5rGRouPFcxGbAeSVUjoYOzP9QRO5jokvUS7rQfgovmYLhAdNAoUHJwDoUwZpxRyeHVso30QPg5Q
R6oIwGFsL0prVyuQgu5SaA8Y+mU0KI9T1gswj1IfimEzmbVT9PQEFK3p+tn2lSzpit8E3sFVz3Xx
UhmHQH9TArzSIdrnm4jT15xL+uFeQa9XtrOxXXrmsrCZthFu8Vs3xbblFBcwJpFpglm3KyYknmF0
wLEsxr52qB56CvoSU5ZmgToDebx3WU9fRLT+usTGQqqHFpscFqMBdGbn5jgirwRZ3byf/qJGMzGf
kn1rt1+mBDsCEdGCBIRBvKtfu6Q8qNsggDtKTIm9tPW7ULl3WP6xmp3ohisNVK/qmTTdYiBMo/ow
w3xe0i8Rw5I+R4LqsMMcaKm7d302a1QydxZRp2DWs7WD9xE+XJvP+4FhcJnnl9R/aInyeMXqK5wX
l85keJLxnKAWUayJrZ/X7MUBLgL4MEK3hQxG9EYQPBe43SDc74pt0CxMwWnxGjGqSA59laDSmqh6
89Sf55zOberk4VQnr53ORmxbnJomayh6/VRbIRHkoK/Z1m6PAgV7Vb4oxkz2E08TskuJ54Vo90KH
SRPuCpOhJdF7Ioy61jAHiHBcRvuItBrrKSadCxe+hVJvrvDR5PhgkuvQQpBECoKty9R1TG4UJSSD
8bqnQ9KgFQ7aU83XHy10nFf4VrWnMCIIFSiwwqJvtBctDtrFou3XmHF54TyyD41D5UN9oaEsQQXY
4iHmQ8ZE1GJtse9N7IWB80PbXivGXd68JBaGoaeuWitDzOn8gYZhiDqG/SneQYStja0Fv8Y+EENA
g6Rj7cR5PAkYatQkG4JczOG1zK8lCHPJw1p0/cYYt3l/MyivypTq/RLLOfg9GfSjujTDZ7g6toqx
CTJuPFxvnGGRsT6miAwMBNzOuaiOwyZIHzpACzBqFfSdASXqDzwhBcaa5YwNFP4GiFGMk/xwz0VB
PjDCDVSOjt2HzB6QkzYgYP6L6zDQ1zEGGSZMr3ku+Ev4aFBYhjvyM226HWF3Y/e3fXHKunPKjKly
nI2GF8XGhRH9fRy8JvkMx1qbd+av3Xqp6EAz9qsUBwtYER45RwboM8TL5hxkr3T/MDbPFsYtmnZH
4kFtb7Jx4xhrM60u4cmq1dUl5CGiZFTI9xPki8G8JW8wrmE0pFAuCHqpIUnscox6PeC6nAOeMM+d
ehzTV+L2piqnM5YKm9NkKxgiy6F/XdIW5ZZov6fe3RCdhP0yTVmw2PB+0lET/3hZcF6hWQTWbpWH
0tpo+i3BX+O0RqCRsbN5EDw2UK0SdviG03/sg4sGj1MViuqAwy8eZ14D4+LD5ZiNy4W2a737ZHiP
RXjVBYAsvSR078ZiEmezHkOtOMEEfJ9bWBTL8jgMB5JdEwI8ohfeAH7aBDl09Gl6Dlao4mCF4BkK
c1MsYoy2+S0mNnR92rX4NOSSMN1VR6wxBWnkvThQ8ahGobszXDkQ8VJKHX8Y2wX2PPLQCXWjeqbL
kXBPjUXf2ZoiJZ4r9xZn3qRitVtFzqnAaQsXGf2tTM85bQobOq16x7kxxwSSznq2YoDn5j3fPg42
pKAzT4v+Bh/pGuGh95gQAebiokwX+87xUL6jErg1UJtjfjt1UcLXqnvnMTbd3pabIDmpzgJQlGpT
BodE3/OopLIFIPU9jD22qYOr9RY5pjLPitsCrNftNo1yA6o3gD7Jcpa27lypDlj8Npytsh1LMcHY
4MCQhctqarcgdp4GjocskDXAeGMZ5ITtEZMaXFUWpqnFRaPnmzZ5HoEkkSR5y7HDXuE6sM4acEpD
g6HDnAdNnM0Ohmvazo+wFHhQxDrxMsAQDjCY+hp0GmgMzbgjPFqV+tS1m3ExhmsuHfenqfriBvGg
mLxOaOkVGO2vdHNfEpbcvmvDtaucc/tmcK6r/Fq0tzQRMEWNhn2gv1tRzQy8LatDWB109Zyn+7i7
isCpUiiNV8wRrycj4kNzzyK569ju/IUyLjGZL/P7LGo5dtHW8jDvRURS0wM0TjI7DHKfg/iHya0O
BgmP13zx8X4a0VADy+Oz/9SOq2iEtLTk9INuJ1OPYbGbMnktkuZGcDWqKtjMuCxrsJdb/EaXjX2y
4PHylFlO42St9ntd2xHw44Un0x0XTp7P9SgkTPemg7pugKCFVApcg5/xcRTrCtBHna0oWGfWc5zY
l24nd3rVczJca5hjGyureDKwsHdMZWU3IPP2bUHvO0csx+7HyQuuC1G9rCR0ebuPVjlg3GX6NwM0
E2S+s6I85l18pdSSxnezAmYV7RvmfZCvonbegI3XmH8tIgyXlLKGwvTW52+5gS/EvDY2MQq6YUCK
9WFCBEi9d1j5iov0/qnNH5saHJhbB5K9oXC36GrBlIsWjv+g4s+ngw5TTM7GdF6G1zWOW5Kpjc2o
LThY33qcSodLGhQ9PsnmStU4XESgse4tnppGtEMGUJXXsf1iWkSlwGOMr8d81YldARSt6g8R9iF4
7+HYacxi6yWt6GKBLkKGcvC4pZyPHvv4rNm4qKN1M6nyB7LvaJtoIZAsNHrt4HePnb50es5Cp+g5
k5C0alYdH7Oo6tVqKFqU5xHRsQmnxJ4MgboNucSQmWQJeWce8JWtkn2+hPjzWuG7GiIeumYBynNY
f3AuWWSqcecVtxkmSYrFkUh5SqInmGYcVHIQCyh7oDAOyQP05hDYwUoowplK/0gtYpaudUeqV7es
jfnQrPPuuZiwmxouXnPA5NBwWkDma/Y+F+A6pn5rjGcXGGwEt7msOxrwHKP86DygyXA3MlmWzZJ0
FTZFNlX2Lz+FoGHA8NAZhtq9NVAoRocGxxn2LVrLnrqbRIopVBF6tUwyHYidSPT5ZNDNvjmtrx6c
/Ylnn1grn2QKCghjzRn50InzpIpQl3iF4XNDP5Q78/pb0a/z4j6jMFFaSD79y0StCas5YYqg/2wN
Lrz2DhBfQBBv/Unoe69MNhnKa+h+2MBZGfyjbdY+jIikFNDUhuXI7Y+mfrbtY6aCZvDsNBAZFkCS
RwuIcrSUzB1ZxZNNgMtlbaeGnAMJeXJJIhQgfqgUcuFWYXKfjPc0q3djsvSsnKPoY23eUlPBmq7Y
e8dxbrLa+7hXAP/4DkGhz2N5E4g1g2kim2seKm7BtkvqmVTIHId+WpIvzqA16slIowBy++i8pzIA
uoWgn4ArO3OHAAAynU5w1sLhoe/XHNykeaN0t93wVhbPTvDucgYpBNkF9jrNkXccMz4nP6R1MHhW
eXMQV6ddTBBQsaiDjVfvVO0ZGGzCxIievtBW2fS5a1w5pkfMWQTJ7V4pNWg/nDV9TDoUwCJ6InSs
woe//vGf//zv/3zt/8t7z/ZZPHhZWv3zv/n31ywf+PJ+/elf/3mHkUCW/Pid//mZX3/jn9vgtcyq
7KP+9qcW79nuOXmvPv/Q9G3+5y9z9X9/u6vn+vmXf5mldVAPt817ORzeqyauf3wL7mP6yf/XD//x
/uOv3A35+99/vWZNWk9/zQuy9K9/f7R6+/sv3fzxnP71mKY//+/Ppu//918X75SR759//v25qv/+
S5H2f5iOakjhCMJsVaFbf/2je//XR85/6LplC0c1dUdIm0/SrKz9v//SJL/Erzm6FKbjqLrx1z+q
rPnxkfUfUtqa6UhNtR1N1cRf/+e+f3l///d9/iNtCKbHDKD6+y8ukf/rLU+3ZVn8cUdyGd2Qju2o
tuTz1+dDkHr8sPa/Gj3wNGGo1aImtcLtCNvLm7UHOPPT8/j3ZX++jPPVZTShOhY2nJbUuJ2fLzPQ
KXH0kUNHg19CAwwtTX+eagleeEvTRTAAzxux4PcX1b+8qqVyRXyyeJyfrhpxa5qrjxVBfQ6JlrRv
/ap5cPDFsdizFCdYC4G0ziNbsIEiAxrtSMCy1t/zBkhLYYtwwuakt8qNTpUY0E7UnOCpoZpzB07i
OXyj6N6pvbvMKFaKi8bNrtY1QUbf34jBaPv9LUlTapbBm9Ls6fOf3pLWGa6OxWpFyFH4rtuEWDjc
UK3DfPEXbYIhohHDCRSSf2QD5rQN0s8IrwDfoZHcgI5CNxobcefZJejGsdAhhdpzLDuIwjMgL9Ns
oDTOh1nZW1RWB8if02PQS8JV65HTicgWIlIhuzjW1R9ubnoLn4egozmabalCFdKyf705sCrstkRR
LURs7+qsu3Ez2q7l3BDhXR4btzIL3yJp7wyecYYEPgm7bYsdd8vhoDXzVSIRANnOLFDypR43cxmJ
K4bWtZk2QIbUGnKtCbFrBSVebBWPQW8uZNRvugH0tO9ufCd8VLt09/1tMQ2/uC1jmlTMflsV2q+3
pVi2Ycc270xPkUiG+CFYFa6VkRixC9CaHXXETLd0aP00k+3Y2OqJsa+Ndej6O8MkqaA2iC3r9Hb2
/Rf7aiw5QjVVYZvC1sU0aX4aS2ojcxG5OREKZbBI8SaUvvL4/SWmRePnN2qpqqbq06wThiCS9fMl
htDJIiOsoFjMEjxOG9rKek7il8TCAHdXmObfX9D4vIz9uKKhm4bKTJeq/DRBsIJPhjD1q4XVcUn9
bsQ8ycYwqUzCQ+ePc21QYXrcNjWyA3b1MbyFDALSYayULD6JIDi6Zb3MKjwEveQg2+ymDuK9FePJ
lwE5ueHBoTByMlQN5sIipKvDJsPxnI2mDOeothDjIANtrebBDYrX729Ok5+H0nR3RIWrbAmqMPnP
r6/MSlI7jiMFs3aJ9qRK6MSkOsdJw7xPtQFScsPJz6U8SWRNBxumQSw7OQc9hTZMgGyXHJV+kwWq
QYor3jFa6JABB8XDH4vVACvhqo3MJ3cMYGjEIcYbYRlT1XvhMsXTAnKqgdikwUmlzDmEa+Vb7YGq
a8zHVAK5iJT8sB5LxBZLc7TIEtP9dDfaGtLXkvHs3PkOyK9mAF7Xvrfr7XpDbTX50QSLUZNP7SDf
YzdDXQoNBIXd3DfkKYdn5rTBIUtHG79XHGWTCjG9Yc2EapOmGQ74xCCQVKU4Wz5GlBq6b5Fcd2LO
jv/RYD1HzjpSZEgnLdk9EfHV+LlSIKpky45h+xwlfn2J0QEaDbTRNrq5wuCE7vWKhQw8eVIpsclo
TIV+ZWUVrFYcYGRHiV4F9quFC6bqjjBRM7AiRZoh0R8aI4fSsUcfwic+XOwraQdvIaBDHVyrbYd4
Aqm86WQwiLRzHypPWeigRc8wsQPvLqc1Le5zeuAzXXRvPR41uQt2acwryEuFEZ8aDjTQ6JIbbC98
kumCnCuFNtHs0WTopEYcT4gFrsNkoSlHsxB0TtWewRB126IPod+1aN70oNkkTW2RSD65JsGYNCr/
1o0RG6C2d7NEEpcApbOG1JtMLVdUtn1HPT6q9SIM803tQh3s7GzV50VxGRkIJXCdSoGTw1KHcODg
TNNsFT1FQuekAKXQSxN8STyvRzTpKgw0PD6t5QD9IMmy5751XqMEm321XjluM8N/BrIAUZ0CeEsS
ehvcG4IGfYZZAxW/fzkNLxpVhL3rxUFTtO33k86ZlufPa5hlUrCYtqYJ6qRf51yWNDLGooCspcL1
Z1mXvkcd5hgBmsRsChmJzb2XH3LYSGqBGao9BIc0xq1WunTdbBsZKwagWYrqvonMy3LIHjQbl5rR
R4OHcV4aptskZoEH5zF61KuNBB/sm73LWQDXAVqmlYkwrQmvPeozZHvyQhh0tkMi8RJPuxpV7GA9
HBOJYnQ3aa2fusaAN2T6z7o/8YMrthW1deGDxfTnjGxp0wTBMW0uFNI6FPIp06zb2l703oQQYRrg
uVrRH8uOZzrE41HDmC+Igg9ntG6GrofbdFGahwblYI7iOnJvtB4MM1jCVkKR2W7Lzn20yJnmCDIX
jY3GtcyA5EsPpW0cv45BeIgCJh4dlMYCgx3y5hTCaNUSjCvo97FNj9Uo8R3jcSZlc/r+hWpTGfHb
C7UtQzNN1lPdUH99oYOn9hbxlOWiMDHzQXMVhcplITfaJLIMIwVVTcfhuJHrimetO9uOrMNEBrhf
dRax2GhBCmktiyZ+//6b/bjyb9/MsRxD1fmfaXwqgDpNOiW1f7loZH1XSvTHpSouV1YTGVe2A7OB
vOm5RS3QTgSTUdMvbWcVlPDRi3QKUkvR0YPZpWa87dN62RrJjUN0FnIkrLWyCKM1yIujFyuXavvQ
mI4LlQaygCqjNR7aEPkqWPPf35P21YZMuKWpsRkbNlvyr09bNTIIX3VeLvQxtK58siWzUGKx3EXY
Xsaks44DnSoS+SiS4BZnKQ5q0ZPiPBTuJDCQjEG/vfn+S30xAkxdVQ1HmlQlv30nd6xgbqrorcbU
3lsNIps8JteBw485mvvAzd++v5423eSnFyuIJ7Bs7DGk5kwnv59LLc0plKR2RgIZ1ew1M+kUVYY9
JbDfNnBXYyM6ubmGgSuuS0a6+P7iX9ws17ZV1dakPg2sX6+tZFUY90HHoFKIrRHtCZrm0hEhvFIf
hr7Zp/8fr1zoOm/cVi1Np+z79YpWp+BXGOFCq9v5e+UTSlD5+zKcLOxqAa+yuQx7e0fBgLa8H3dj
TIIMtmgG8nmNX0iiP9RNXz4Bw5zO0bZu65+nlShka5cOQ7Ct1mq6UxIqQ/TGZuXsQjIGvn/cmv7V
uzZNqXLINxn4n+7eaWJRu9jSL3JLfYwcqO4dwVqsJKNU3kYrOdhafN91yb1M/Je6D5a558rL77+E
Mb3U3wacbVHVC0vawvo84LSiHPtJghiVNA+9frLkaFqMVJZmlmsogDCZjGJ9VQjzGBJ901Th2SYk
JlWw8JM6vPc2DNHZwPa0B3WVazkpra12JELk3gQ90y0nXJttd+l5mXpRIr0bSzr8cb0n791e9F48
R2XLQhmTZmkobCuS1/79TX61tAjd0YFSLN3+/VQvGiWX2Ncwq3IUefQoSB3RjoUhrqqWPjHWBVkX
DBdm7r+aarOnNrgTgN864oDaH3eZVqR/+EpTLfDbY3eEYeqWqtlSTGPjpyMVUFxolZ0DG7sLD7XT
YcBR7QtXX4VT5h5KhB7gsxdA9N8/imlMfb6uYROdxsueAKZpOPx03UEonqpZFlTF0VnruGwUYfuH
S3xxlBMGKxdzSDi69vm06Imwid0R+FqNlJ3MsOk3a4hyhU+0dyWwRg2YzjEqlD/c2VdL50/XtT/t
H57jpz0bW4FcLXr2TGFceDK7l2Tb4xx9XWPAc1WpEMECod0EYfNaCmtXBRpcY+g0taEb5DTCGej8
4KY1KhzSTRT8WRFDdcYJNEEaDO9ZuS3BpC5CxGlVEhPUZsYrJfGeKjt8DTz6s6ZZowF26RUmZ72m
9EOFmg23kYb4TeurLR6QuIRlA4Kz+PH7J/DFBipMzaD0FIjhDfkJPhgqLVXTFr5opDBH437bGcXO
Cv3b7y/z1dD9+TKfhm7UND4AfVssgGYOSRoWF1lw7Mdz08azoE9nYoDh0zVotb+/7lfj6ufrfhq6
WVw6AeUuU6bFeQXgqSe5cHDndh6uXGRyviz/8EC/XDd+7P+2BTym/ditf5otna3qPp718IEzuvZW
tc5q/64bOOHKhbZJvYbTbnpTle3WE3AQOmMRRfmylRGkMcs7fH//+hfnCyEoRFTbMi2D//46d7s+
CDo1Z4AneBQ3rVdz4KYa7rYlON9FI4dFgwm6gk0WmggMXkobp0JVUk0PRt9fTitbHXH8rcf0PQ/L
eUSQ7jT986o6ff9Vv1plfv6mn3a2rA563ffUYjHA9gYung1efP39JX5DaqnIuYTDg2D7tDR1GqY/
vZtUNDruwnZOHJ2FeqRF/6CCGERkptUpdCJxqEt3aYfuxuiMd9/iWDNgVlXRaczltgi9WV70+AZO
KYqC7mWP6sgsjlY5HoeKiVz65m4szPsERjk71es0kQpEOaW5//5OfoP9ftyJzbKraobOaeMTVhP2
AyhGn/Bec+2JBefeUvJ5rqc4kmrXBN8tG8V/Jcx8Zo1QjKzhaXDK4sIzAHYKW702UFH7lf6H5/sv
hPjTVgEG6ZiGEHw1IT6tp8jbTRHldObMnIfVJQK2Ang1hklYjlb2TUmKiLQJ0fWcca8Y5AWPdK8l
bTBi7LqPsAzUWTk6cwsppW6WGNMS2HHl+8aUajiPWpSidlvRgjSBA7QMpLi387NX4fOthjggt3BK
LTd7UprqmKLdu+pK/l/PVIlGUa/UFtykr7EHcwzYLJH5bOfBs9TM1xDrVEN3l50OrFGvi1J7siy8
a9OMH85t2L0pC1RoYmFI8lfc4MkdwZNroVAUAwyMkiivTCWbwLNWoiVGKwnznQiBvKJynsTjNvYG
fZ4ochPW6qxlG4BqnE3RRthskZ+bBuhCOtfJFk7dzpUmeXSbepE36Z0fQuuKLIJ6asGTLLKwWyaF
useoD1UC6FwbQxTrlnpbHHPTYXqXFEcmRpB9DRkmnlsWAW6ufm0oclHaPNKsIAVPIQk+zqsPz7KI
3sgu/LJ4q6Bzk7ejN9EuTMWLreVz1W95VzhJYvqWIs69dFikYTA8JKNAieZzg8EUqtcMBolHLWSg
3G5WrEM4eHDDcQjk03YSS5oOg5rRpcVfOCsR8JnRtADohy7OPtwRFXoaXhWl/mJbCllwRYspa26d
JBS1tDpro6PTbCwevSDldYrkjGslibv2pu4qDH1N30FRg+rPIHmgglxjFnKH9m9euQi3W/HSd1Dl
XCxgBo9BQe/+MeLmozL98EhY07HfCaoIqwfc4SVuHvpDXKDsphRTZ0nUPhYWtPaALJbKhoTrv2lm
WCATCneaIts/bFnaFwuhVA2mD105B0j/017ZO27hVoWRQ9iXFzlG+kOoUO6RtNGPB60K9yo+A0Zz
Bhc+SivcP9dRQqeGKfSHNWa60KfJLFUOWpqtayrl36cV2Q1Tw0nUIUcXEMDQse0Nx8BNVt7mkMLc
xl9r7WOWYTHSoA7spxDkhz98gy/KM2afKR1BzTudp39dr21p98hF4TnoZBITuvmUSQhvtXmntcXM
T915RFipEeRvHdLs769tfnGuk7rUDcMyKP8t8enaZunHQwRkusjGyZg+4vgMyIQ6tVX3SLsePSP/
yHLCB/TqIwhIAyuI+ROAYNXzoJIgNhAu+ahXdbQQbeTAJUY+QxwXwh7TOwyt+AjVOLrqodhlVoIh
g5HN3Uo7xTreWoPuEEDTfEglP6pjjHuJMCAEt+XarER5lULv04V3XRZAq5piwb1C5Ajx2EV4XreI
GQt8fA2FwEULZzE5oaLfP52vYC5p6Gw+bKK0tX6cU3/aSQf4AIPjePmiypPrIcesXcW4wSAyJayy
J1EgprWKo27RCxzGh9ETa8XDAM1PZk6+CXok/kHsY0yFtO37b/bVa7NUSlkbfIB+xvT5T1/M7ArD
rhuiYxOI+FbMqShvdiGUDvJdO88Y/vAgvqifpVCnDdjhadB6/vVyRpXnTZchZVM8uRqnhLtCkF9q
/KnNN9Vpn+ciW6rQTWlqQv989qt9p2jCss0WKgoSr0GjokWnKAyPUaTAUfROI565jUG8UDSaW3LZ
7VLfmNEfd/ivZqSY6ifVsgxp/FZBRWHsGL2aLfJSm5RtsHb7Esn+2qqS/eCn+yEbZm2JDjQN2z+A
5V8BXZKDirSmI7kQ9qd3G8lS0hjQskVYwWDxvX6ji2xXWMms1bSbDMdUw4k/cDs6mm73h4t/cYKR
cBcMupkwLH5DT5uBzlEvHfKmLbFXQgwjTZj8dCSwsso2imkfjUIcQ2Jdvx/PX940jAkhdaHZVPGf
RpjV0X9RTC1f2F4I9Vo9B7E7C2FriwBjwwxf3rzQyICBB1VG0f33V//R8v807ugGWtKRUqdNoX6C
eiJKlcpK0b44nXUGBBNIKAZs0NV9W9IvMCvrBVrHSVRHh4yRyfkmb+fWiH2dRSevV1q8Ff83dee1
5LaWbdkvwg34Dbz0AwkQNOntSb0glCklvPf4rfsJ/WM9oFNdUjJ5k11VTx1RoTqyIMCNbdaac8wO
BgCEola8NeYSXZviyOm19GnwKzKVyWqwzcFYa9sytNVNs8jUYsXYVaWqwrFtXgR2qEoPK3S54jWk
4g6slK2NEZODYyIbLJXnDFWgPfwo6/lpRMxdtgG44f670tT3IjFe7aR9KWX88a01vd+rQmJyutYS
JHvRIrQsM4gGzmyzkygmJnC1z4kISax934FyRGwIdmr02hkrSdUXJZA8w6C7xwfK8QdrXffct/4P
Q9bcaDJHp4f7+vW3oJ0YfEu1D90M1RdV6MtK/cekZqS6Wdqjz6QmAniRafvUVKDgQgJhVhByKEIB
gJbibDPjgSiGGihjauziEuu2IjUvLQU7KHzWQUYNiBxR2hmwdHDIGqQw5t4stcWlSic3aFlP5K7j
bDDgQTFqKFSLVrz8PpbLVrZUMaLT4on012ACEC1Bu8qwZ6dLJGzOkFBase5ELc7M6adOOzb1LsvS
qHhqaHs+3n8bGFGY1CWG4Sh77SLMRTqJQlX9SOcpwftIs7eKrmR9+lZaQGFG07wrZZ9sb3q72pVa
m9O6yTLpzMc60VFR0JIgmLFN07Q5jX38WGk6Gmo9G8xHmWDH22iAAhnoPtvzqaEQGij6azUE+Vox
MuxhjMZ8KHqAo3MD4M8nwQffRFY89QMd7ekh5I/PI4kIOh4Gy8ycouNRygmAqGZ4mWUdaWTfvigm
pYLxqZq6knC8zna+HmwnChjLbk/TTCq8ms2M8vGu0PAEleh0mIY1piCjgyZRAN7MZrFO6gj3yBA/
m2kB74FnrqScosOe0YTY5LlNtadIz7CWZv6Zh31iHlQUnV2ozdNGx3O88hSdWbW2NeQeYDX0tL6n
RGwoFIOJJSQfJ5Z3OItya1qzWT9XRvpcdtdk2ZKFTldHt1l9lzrTHy8gWq7QMPqo8CwIvDjvm2ly
FXk/yKgcQs4drblrKuMiM7THdikMWMOZptKnQtbRBziqXFQUHcNMTguy97p9BFC5DIkuIouoBOBk
hsYuwQ339UD4tLX5eMnjTqbVq8TPVwkb4CWwFjVTkrPgQoX5+jLKp8ltuQ75ZIJVhunNPDpmBHJm
dlrMs239ameRnqMsQZ0KGCGDTI9MNx3LH5+twYBiOT1lUfy97fWtbgknrjxbWhzKBcL6aJ1Ld72e
vZz5eCefvGrJChorlQPB0TlAnQkHspSYnVe6RMubFw2AFCQqXhMSqe4vrB7J7W37Bms8Gu8tU4FT
Q/id0uAQgq/Wm4uMIBS7eT3zwU5+P+zBVCEUjii/xEp/jEkIOi1qC+j9VSnt8067LVsB94vojrGC
XULKZr2fwGArTfRQwWuym/ilaG5HM3msqYie+TSfTq3Lt/jHpzl6TDGi6zCkX+NBr9sYNhthc7yk
gE4iyr6YQPiZ2iOVghtki3sUwSBpim0VlV51+PqDnBxNuiKQhNGaotf98U0NcjHOA/ZnREyv4aSu
OnTYLTC34CpV8LvAmRQIHr6+5nJvHzZJy73/cU3t4zVbJc9w5orcq+x+3VtgmfrOGQx4bxA//7NL
Hb0svuxX1K6Awjew/AroUAHQL6W/U882wBbt74m7MhSb1U3RqSJ/vCtN78rKRATjzSOr12gRrlCP
MNmRt1bftUi51ov50mcNQpMehxdSVr1FWFoTxP6db1L1ImauD36M4DDgibK5Xos4gIBOBO5C7f/6
uajL3v/Td4AWkEK3pdrCOlqLs5qNHqLD3ENIQjZK6Y0Q/qUELEQjH5ZJZKiMdW/Kh1DyRC92ZUik
AYZvJVPXZZv/em3T0L+J8/456PB/4UAxUJLNvPXpgPfckOKN5PskPFNo67ozq+7JWeaPj380bMWQ
9J2aMYRMg94h5WYyHxLl0ONdzmUQz+185j05cUEelozci+IO6JGj5xXGkYwJhm+3b7o9ci4XwEwC
wTbixAz9ZWMo59STnzcWy8YY4Qlz6XKIFUdrmF6YQ9wKLjkES/bcQOQMcSik+UhB5YWNuS5nc9Or
2Y2FHW0AsRMVMEmT0a371xkn8tcj5uREwZKjawZHyk86gniiD5nGBI8Wk7RfBNmlRZqS3+xLTbtA
Iu0sYNMiic8td586MstkQd+cjqlMaev4tWoQqyFq45uOJg6sJjEJ4ewoQXcx+/K60AonXc4bxl9U
+NdRF+6+vutTO5k/v4RjxUyR1X4etSxn7NoPZcWpq6IKn+RXLQCEThWEWS9VBhmUj01oJge/stl+
/RlOD71/joPjV7WRRqnOhpBxMFTXGoZG8CIzZ1tyQyuV+vPY7r++4In5mXtmTqCCYqHMOaobjLOR
jGXO2iTlWIta3yUa0Q0I+6QQfGafdvJSioKimtKYxcn546QZqIVizjH3VjXgUnyA7J22DZvETSRx
rttyYgOAs4LG7aKFUeXjvrxOyU1ufaa8CYRuiOeaDTu0NJXEIKvcaRU7qgqutwTyZYGd6xmJTXhi
A8xVeSvu074+U6U694GOFqdOL/VBHll7q8ikvmeySWs2aITvvv46T49hg1IY/Wp0CerRCSVFbWpG
I68QjDV8gAAc5QKmXyQnV5EwIKAHRO7QQ7HU4q85u1KrHDiof2b+UE68yIvbRsPZIiy+iKMZFJ2l
mfkTh9Kg9y/qCNE5TNLCeqknwIhVu0/wGkyo7wN92OZ2fO7y1P4+L3n0Mi2OoJyKFYqDH8daT1El
l2KqAvAKuGEVqXNOEptEj681Og4pCKiQcSsA/shmUPihF+q2YTNWVgbQiOpB0u79vgb3MfXPSmlY
Tt3Q5irBZWNn0RerCgkhCkEJSoWXUr1uCXBUZ9+REx+VztyQL5HS2M6AMTLOd70IH6U0cPrRuNTt
qtgmsrEpbLtZL4LIdrrPiayVtTTfFJq6Vwx8/XP9GIYje2t4qxpe704FoasfIg1jZ/ZAnZ2Ft1T2
TQVMIOjSS8uH+5sn+p7yI+2qmn1GHT3oGZrksAyvMl2Gq6c+jWEReqoC00MKtJ05yq9lfBjpaHlT
AXtC60DGls1V0alP/oQ8v5us+wkxsFvKQIOGiVg7QYZ8MF6mcT5dJk14OQ9teQgDfJZdGu554j/q
IUacH95nWjGTDKJFQNZM+TKdx5+mp6jxN00ywtu+uk2NBG5P9VOYrb1hTi+gdddeKKVvZI8sZ9hw
kYCwZc6HBqkiXqEeIJyffRfJ4LYShTQxFvGmrjVyB3XL0VLCS0YFs2II/K8D32bU7c5oFPISpeI5
8kdeeWysVoOQxhwVWEA1UH/f2EzJczXorxg37jUlSLeVFr+MCzGyp73RcLoGV928z5zmm3wtKU6s
2OADUp1gPX4Tkp5pw4N221iv3LGzf7ad8V51d0Ky3C5ZSnRjS+hzNxZwjXW3L0zE7kVkOAsppJtH
giLM11Z58hdoYZuknj9yVu8s+yry0YREMwSWcgA+lCJiZAy8wgHB6vbuS+NIwqyMmd98jDl/5ZO+
76TiZ5n4V20ff0/96lXaKgT61C1ZU4X5DfPuSzg8hLQD4dhzuSBiPRNi4hmIvfCVXScSxgqX1Rt+
iMfmITaNh6jgJ3JCeEre3keSf2VEGXGkJaGCJf24LqrJMelQVE8JwXy4cLMCOYRW0v4q+Y5sH9mj
puG+b/UEbQXgwylBY5DNWKZRHVArGOhABnp4N1X6feJftKaM9DxQwEraoM0GmWydotX3MlU4BLok
sbU3SZ28cUKON5nCeIF25BlyrzDFRi++AfCriRDpkgZiJyna64amOG7cLpwpTqA6lq3wrVw8BH0K
4LXSr80MDUpAru9AGH2layuDrvOKstJ954dwFmtXs5GSIZ5BfyTlUFJiwFvJ8NTm3c0EyVSekoc8
In5XkLc7jQz/wW7alZGlw66K/Iuite4HbbzLNeV+0s0Xcub7kTQtBpRhh+u4wKE0CON6KPO3XFBB
koT/asuY5q3kLc9Jgq2w8k6UV5w5bx4LU/Na461LM1ejy6VUkHzGbrj8pTzUfJrwQU4tqCPgwc+T
t7DOCS82UPwq7fAX8l8EwRXcULO+7YO/SkT2q6AaoRlYe+rujyC99TbBRCIsuLe4X4OUITBmyb1k
957Zom6k4HLFmQbdQArVtE7C60Kx9oJwgrKX80styiFW1VA9Jnlc57i0u/qqNrMFXQ6wrxOywyy+
LbOJYYmkzMo0azOnA486Jg9ADqbLSqKoZ8tAtBHTrmVLbBpFl1ZDDXxNx3P/oG3NrsKdTi5rYDUu
QOouS7+n4xA4owXAFVDrXAeAtEWmbESa3QYkgqL5diiqKatCJfkruSgGXmLF7m/kWMVaX0hXg8EQ
AnHdK5e8fSCxKhYAfJRk1S2ThxrgdGcC9YERynP5zP8/S0yf5DXUPcpP7ZUW4VaJmIu1+gUwiam8
0nu/NomkN/XS3qm+8qS1YwLV2BUVvAyrgcxDgULY5lttW3cZhS1OO2Qz+BNfDL4tEeGTSSD5hJPu
ClRjjtpYmVMiCF01TX9DJIG9Abu5HUt1dltQz2XULrMVeQth8pKIkKqYUfebvpkBu5kLSsC+6JMI
4cIyy4yjXkGuBp3NWEQgQ5M9jLxWWI9NRQy5pRBKrULHphhO6A/otyoG31rw56qyOMyErW3LAQqA
kq1VbRp425O3IAgMJ24AwSnB4A0ZcWCGrRNl2ungcDSYk2pBKkHXcF4uWgWqYkN8hhTpwwqrY0Qk
F9u3ZmqTyylLJDdJhc28EVjXHQBTKO+84D4qiZWfhOripqs25pJgkMbR6FYa4TytiC8VVpU9KVvr
uJrg4NSD12ToRrLJmLeWim6j1cSPWoKZMgneLGrtNHBICfKhPUopMAzE2ppBOGo20F5WG7dl+AU8
vzDIYWZ1j6XJn0iZi9SMl08rfwrbscbFAiWP18VAhq89Xpa5YpJ1UT+Wvoy+N49SB6C8vWn05XVz
utG8TOLmplGmy7iIL9QEIbCS39qAGl3fZrqqYcbKxXQpFNNyTSl0LaylwNWEE+AFwSUBU6NrsFw1
3wtbD92c5hutrzsp0Z9KGgMEwxNa2Jc/ZZsVqVeYkBX4UEoHl1dVSeArnN5Xb6OOQR6wVrJ1jt6F
hMwm1EpmmMJnoQNTUbTJd8w5ED1mTdkoWnxp9sDZbCtJt9giVkMpxdvBVr6N2giwpYVYZL+h0g9x
G4HwbpoUgZ3dTIQ9qK+9GPv1kJIsU86+thui+YDzZrowJ4vFUaa6b8kbutooqev6Ng7bjRZjWE4z
PoyViIuBv8Tx/HGaWip6tfUzzKKdpoVse0AI2cqywrqBNAFQfSpI4TGJqLMseMXtxIUT1eSNomVS
a/JLlvtwOpFOO8JMrs2KV6JLy1u5iRMoOSTSz0PzXLf1U6tn2yiAw+pD94uYRRqwxMrQPAQNm6tk
rNxp8p10MLZZRn6aMfdweH0JrqeIH0RXvA+8LGvZmOqLno4pgLESnu8MvXBmYkXIBNclvRBGJu/n
7qDk4bSvLX2X0+9cG7n900zDtbXwQsK5cPwWYU499Q9hQF6S0ZPRrrFQ65m5kVNQW2yFF9EsqMMc
NJOmSSNojuLdzsb7dF6AE1MWrUfWc73Mthy1NbIHFHOddOOmmUvFi7DBurUoL2ZlWUbMKXD9uf6Z
cUBfA5mynPFdlG17hYkP+ZmfJICmee9ERVwr3P6Q77qLdtLEIiaU2UTt1pFNkb7U5VvaJKQ1RoDH
VIh4StojD6OZUvTpjW7hCGfO/UsdiA4qy4SCU9AcDKtqXDtkax2qPbsM85Z4Es1J5vSHXfUl9bXw
3TByiCzyoWVtI3x1ujHihrdTpFDpcb8jvYjWujl2e9+I38dGJ05cfjdKM7wiw+CylYnBQrQmY3Pe
zR0kQ0rEqzgtldXQmkBnLNvpQUPT9dTJnAORT7mZbVd3RXOxM9N2PSMVJfEtVZzRfhS8c0in+n0R
j+S1ZSi+5qbmkhAQuwIclsWGt50Tm8krP0To38C35JdmSKIsMS2a7d+XfYgOOP4hD425wvlJaTMc
CVA3ASkm+yHr96oxkEscSI+IW2JsZ8g5KR8BWbipt7J+U/bvkrj140OWOPPsGMFKYyLv4AzfVOVD
7j9PzKnaD43X0od4qBVPk32dDfeB+TrDuhIZNOTyTQWNL1QDQ2dC1zdwFGyXQUzPefjmRxe4KU1t
dPIZ3/gsXCXILi0gHFNOmpAId4EpPJLW4qa5xBzqaLRn88Y6sMpfjYQWYI6AASgOjaoSJ5Ffj+pj
MpfXqdruTV/ahRFIT7PbYY6/DlKmuha1DCoWuGMJGRow92M9pimiXipaeKmkyraJiwtJkTyNwYYY
hF6hulOkm64H8tdFnuDURWWRg7HYp+q0y8lEiOV9qdiHppj2BYTIPnlnOeXYKm30mvwfVlSrHdgV
wq6Okk2ZF45kzG5d4O/0g0OmxVs2dGiYzPuox9ydA+pin0NJaetbI4cXfQN2iGlvoyrGNpnCCz9o
Hlr7XnTVu9T7GMO068AI7lsiCJUCxFXqrzXRQ2lO93oF1VfEV0LOlmOPOwHFmWgwJ5lxacPVov1w
0arMXlI2kGOrPmoaYKVa/WG37Utu9/dsbS5xCZd9A4XN32VhiogOwHvU3ekkUKNj2IS6ehUZxLQG
u5aXzEiC295otpbGidi07hKtuoxV46+cDCVhlftA91/mOvsr5WVVsuBRsrRnGcuz+ggYLIEvH+E8
KqZx74NISlkzfRhUeLD2sjw8IEMSTDy6a8e7dBbvti/vakPzqmS+9Qtp2zag9ll3zKlgNrLWiUXh
mb6IH6lvpUxgSqy5nWpdEZPrTFFwOXXhYY7CW+rWLGU+krzrEd5aP8hrU5I2Grmt8Wx5SaiRc1S6
fYZNSCODlLlwhJQZpaRfZjSrIDFZQiAlIhERi6QqetBcZD4ZzJkwBmX9p6FCmKrWiHB2yBno/cbb
dJY8peZPsfvUW/JfdelR7ta6Vbr4QpCfLX46JmtLcwcF8I9aHZKStddO8/vQ0m/6UoDJcSvkSV0o
7YahRNgoNmk67wGXOOM0Peg2DavR8+3SzTq47AK1HWZTX0wry3wNqtyTF9YNHz3rVLch2SLEw9ui
nkuAyvsRBkV4fDmFIVrbjiHxIYclbslkGu3WOYsGwST7WoAit5pdy4JQ04jQQ4mNo2MDGFZqcaUo
8d6EZaFqwHUK9VAnO0yTezuEgSTVWzp+ni/yO00TDzMn69og5riRQF1zRXZjbRCw2qG114k8wy6t
QdHMo+naLNlKstiiM4Gfq8jU2zGbMIv5rJFVaVISaHdmQtBtTQ4kgUtGA8YJW3UJwTdQANj2eyJV
u64lEtgijY45Wvouzz87KOkdhwpsDRBuIeR1xPEQDWCLDIG66qAldQZKUlatbs242sgJyCjIqMsx
ViIiTXfoInoZyqa1QXBsXXOwIfKTphDGZwmSFZmq/VvI5iDhujxoNwLOISM/aSEPZuVLM1ArtgJ3
bgPXiGaXxtwN/8pG1aDX+apjxoRADtlFrL80vOw+X3okq2yxg62At2VRqEj8mWCiycki0oEvw3RY
c2JfqcHLZClOBkK0Mb26HEBxEp0EgcpqpXVGmleh3qUdgOKukXZWJEj1yp783vfguK/7FjUFwcpZ
CiaMp9aR7CTRWNATgwgYaS1Z4yqN8U2zQZ0rbZNU1ioOTIQiAbWCyIF+EMYPRhFs5rUWz/seI6dE
TmnVuT5eoZYc8sR2lJknHyVOXoLkEuChMpUcDypHk/odKZubgwmrM2JfbOEh33vJsvpG3sRLaqdM
oItBzad16mxGRmS4Xa7u+IfBkiQOpk62OxBXCgidiC26kAp5kHkYV7SIT2KhsCOsrJEVBwei09n5
wcJMY3OtkkVPqoA0jcm6hmbb+g1HbmUblcXGktINuTX+XDk4uVb1rK51tKckivlvkwb5FgxYEFPX
w2PuT3dK/t0aoXaBbggwCBNgosSHXrP5qLYj/wJh3OEoTzmq9kPkJD+yLtxEk7GtiajtCqouWuLI
ETmLY+kkGdkTggMot4a2dpWHA3J3Ui6BHqRJSaja7Mlkl2H0cwWS9llvnUAjeZboUGvU92UjuYXc
rfyxvksXsmnf63gzZCfMwAYgv02q6CIJZniKwEih6HQkrRlJ9KBk85ZEr11LXEVXji+zZV4PyGYj
CHDlEC/DYCMh2m+IOWgitL6yVynyRpZLOtkYlzsWPNqefht5tQJnl7DUws5JZWKPxP2ZxXyRzlDz
IYZVgCpE5XZztlYQ+aeQ7iquotj+eplA2WVeKD0kW4XZ0k4APhBmvIj1kZH7yQXx2G4+TZtRaCB3
Nv007GX/52h1d4xOdhbWZoKuq4+ly1aRlAxeTWKGemG4AfO6W1qRK/XmrSG9YEbbK4QWl6rYNfV8
0STRgSR6D/I6+VALH4Iwpx4vmhQ5+caMqWTM1UYNyRJRk31fF/fDyKkrSWQsL+l6nqz3VFAwjscr
isiEKBO0CmM8k8atpkcI9r+VoXWVdIMTUmkPfH8Xk1yf5sTcEbOnDrDn1VvyoCwq0IB4XHtILyu4
f+WsHjjj3MSNsrNAzvXte4b0qOyB3CbGLRvdXUQ5uu8jt0x4K7p8C/qxTcuNzx4jIeciTaZdGctX
5ltcDVcyjy1gLRxKdCE0lHwRXnPIlu2RzdK0Ca8BspCa4sbBJbX916YaHuZ2hH7XuXkzeJ2eulpT
ubo1e3Wqo6MmfJWVSokDlG93EtEHAyf6rmu8XotctS02bVtuYmyiWjFcxRPn9njo7pq6rDdEFZf7
3z/UiVzuLTm575Wi2mA6bPaRHdJvXP7r90/DMCPG6PfPj377128c/dqvf2bK53/8g5MqD+jJ/vnz
X7/9+++d+e1ff1AAVij0ydxRIOsPdkBK8a//+v3D0a+VfoRn7Ndv1y1FByWuSc/959/T54Eq3e+f
/4//ztEf0dWZkCX2Z0e//sfljv6pv6/06xd//Z0orYg+RqD4+5d+/dfff446eFsELRKalNXODC8q
3XhSBqPzjJTwCLWrbxsNr3lVJiM0wPbnJPUP6kCF/uuW1qnO2YLdESqFFdaF5ff/0PLoclgBF6Ir
OxjmzoJiHyRQpSTjjMrgVOfMAn21AOLQ0tE/+3gdGWKGWgK+9Pw6c1Hgr0y5B1uVPscGQVT5DFaf
nuVco+cLBeaGxuIlN8U5E/+J3jtXx1hh6ZrNxzlSO+Tsg/IcHosnqxF5UC0nvqqyv8t1ehF3+X1H
zJFmzX+lclicedCfDZGabOFYQBik4m2R7SMRwlQ2fTTW9EbTMXU7o/VUCfprECrJ2jKVgAnDSQps
ZlpqkEyyKLwHstATa4nK5YTcT+X9PLfsqjjOZ3p80xGAV6Y5KtqMTGe/Dc/oNJae6ZGu5Y/Pq8hH
vc5SytFvCB6VaKzdIjn3Lf2MdutEz3qRQTAqbBuywPGgCGazSuGmFJ4xtYfc5Cx0pUm6Y1B1/3qU
n9DoYLvEFqigZtbFL7H5H6M8M+069AdWISupqcPDkEr024LeUdUEB/Z4Z7QOJy8HDNBEOwyN41hn
MLPDqxMdzSRwLUJpLicyA+3pkV00gZpnbu3EMySUHccWBgEdsf7RC1xH6TypIX3/Ymbpnn3OeOnK
gClp6LdfP8QTA8JWUUuiRwThhaLm4ys8pvksl7wY3hgBRsgo/aut9fCfXeOosxyoI0QuG8FEjDMu
pSKMxcz9+hLLxzwa19wGggwD5wwipKMpAMMXS3Qv5V5ry09WEf3oS6C78iSfeeFPfjG0yReXkgnI
4ehx9TRHRtnkOrmYn/osfkVUdLXw/QCJ/Fu39PtSR09N6EFfGSXyhzK1pNWc9M5gWQ9VFvzrUwKP
7Pd1lnH/x2skDZM2iopbknXjVhbarZSF5ySNJ0eZAQNOg2FjG+rRY+smszZtf5HMiIUfrm7xZv47
3wyuPhsNg2DyOVJNltZk0abnNqqBOF59cnzCv5TpjV39GcHRieUG0TZ+IcCWBrd0NIfKvZ2nTBBI
veb0PYSfP2Pg1sMDlM5MmPdVk13M9jnTxsmBJ5Aza+hUlE+yZqX2U5PxkMMgKu+rmYbfYs7S0iVM
/ow36dSlsGRp8Ep4nmKhyP45IKZUBcKTmAy82b6yJU6LgYLCEbpTXJhnND4nxFv2ouADuigA/4jj
93ZoU8Mu5Nwb0qesUw4rK7gTc3ADQ/tfnyB0dGZCNxYv7CehmlIXZmD0iz4vg3YsvRUckDIRnfFX
nZqHcDcBv8Xlynd1NDaol2dWQHHe0wR0xWKEzx2sTa0+Z184NQaZgxRciWy+MNV+/I6qfGSyy7lO
0ywWHGpMXMv0CcAZILgTcW+lh0CONj51NLMh/y8xf3J263XNU7tsa1UY1hVxGIzegYNy5lX85V84
no1tXSAHRQ0J9PdoSpmbdrb8lMHaUV4k1sEMSleCrClKg1jY2EGwCOLRQGNiUvQGo9a8JDSKSYyl
Q4uUhBjI1lrp8M5nlbiyghyIrN53MSl/WrDPOfBJItnWNI6Xspell5uvB8tndwhWxD9v4Ghj24SN
YTUL3iogtm/JNqJ7pXq6+mPUMApplJtIStTV+syyvzyXT8/NwP8pa3hskXV+/FYlNevMAsy2p8H4
tpZYH/AaEm1HEkMF6uyv7/LUWGX/9M+rHS0w2QTcqYy5mt6pvNrYaYmJ5fl/fZXT96RR4GOTjAH6
aKTmYUIG3cijHI1ptdCjRtI/Av0CrsO6MMWZoXdq7gLI8c+rHc0nPbqQuCy4mmG8TzT8hDZ5hvQU
qmfu6vSzw8GjLtZRMDMfvym/p7KdlZQWLGlypfxWJiA3AYnx9bM7fTe/r3L0HqU94UTCVHO0Zy84
IAnR7QFtGoDh/8PbORrvJXb/ftK4UI9i2MreUvXFqNQz4+3kSMDgpnHElvF2Hp2VWLStnjl+2dA0
njS8ayZUG4kuEWGPUmWfmfBPPrvfVztmMWEeibpm4GqBTlJfYCP9gb1qqYxy68zXdPrG2A/g6kFC
ejwYzEouNdmcmO60ly6EsfEcPi3vUmadsy6eHHbLzuMfVzoaENAxLbmn1+dNQnWiYW8VnYNo78z9
nHx0AETZT7MoA2D5OLibXIv8vGM0tMXtsr7AQiGT+ilssn/rQjoWC4UfPrmgA30SuSlY/dNgcMqC
GJ+AFh0RGHp25gjy+SuC7axQI1hsnzSrj2bWJuZAB90h93xJbBYmdwNbvMUq6Tu1yP/lDSIXgz4m
M939AmR+fH69SqBPpzKxLhdDNfHUpyWhgOGVlBDQpl2ozSEHWPz1XPF5aHBRij6mLBsqKIujGSmZ
7RRDFP7bIpldWTxD673KiJP9+ionSj5cxmB1MmX2wBy1Pt6braADFERXemI1Gq2bFchsAFBH3+QL
uv6+vRvZYiR0GkTanNHdn7xDygSAImSZsal+vHQFU4yAd16zVlrwoHjncetlw+h+fYsnL2NyEcyZ
FkaOo7lw0AspCGjDe4GPxobmx0w/QIKu/PVlTj5JAxSJrVE4gqB69CSTRPVtv09Z7NUWPQcNHyJi
YbIUNenjntyHzkzdTLzLz0X1r9+ignOGqQrLDu7co0vHapEmYTxlbIZBixfSBd80YOP8zBT8Szn/
cT+DjpzmqG6wJuN3XB71H0dLedalJkqszKuCTEYuo6/TvqR9NxbXkkw3GvPTpT7P5RYHRw+WiIqY
HpElVZRIhNVYRfWJj7yN5rdIw6OfWNea3T6nDc+l0c9ZmD7PenxYdp42QksojccWpiDv06i19czr
YvVOv9WN0qF0e6P60Zkzz/J0j58KInuVnq6+WHaOpld6fKmWCi0DSY2Q2zK44Ugyzqzonw8IiqEg
M8A1AmqB7eTHR99aMYL+ds48lajErHieKoMO/rdMRrs4Va5KQz/X89evx/Tyjx7d2YeLHt0Z5RaE
ZcgtOIMDzId9oBkDWkHa9xxD7Ip076J5+fqSJyZ2PIW8q4xn+P3HxBTUXbLamz2XJFCLuBDPN2Zv
iRZKIxqwc3Nu/lu2q8e3qOqsIyZ8FqomR9vZyW7CoZazzBvmbNUoguBIGsLgvo25cjGtrgX5DNO0
7SYBaPrcue/U3f559aMpsDPLZKbuCCVdG9ZlhCK7J8qY5n2AsD7JzL/niX9E09z8fV9HSTlHP/1f
/1PezZ9xN/+P0TkE8PC//w+CcyhH/DEKPyXnXP7v/86/vxV/Ruf8+ht/Z+eI/6ILIZhIAMuAO8BM
/X+jc/gdplsKVOx0mRTVxbv+j+gcXfsvwavD34K4zAZ5OdD/Izpn+S3K24xwwZFawPL6V6JzQH59
GMFs6Nj/UN4xVE3lpaFv8XFmECESSmKoOMeqtw0tdac73BrOtCbdfk1M/fYS6UmHHTi4p8u1H9zc
yTzEX9ewr+e4IeR8dXgKenWdFWsPIb3b1ytCo+rVvtuEmRNvhr+mrbEnTn4/BFvD3MsdkvJVc/XU
uHgRttlWuNZGySOn1NzMJOD4SZ62GZ4HwHKrYg1pPrvsjTuwCD2falqPmx4VtUtYMtK5bzDn17cd
H+GWbFPXdlIv3Jlu6KEWWBWH8Jb3gqTw7oCooVs9davwQr5Sb9OdzL0Yq36j7sn88whAc4yXg+Sk
/CNkKzzr23qfuuorFRO32z5hYbnXVgikuYK/0sU1Skrtwt/QpI2QE9/1L+plt+5Wt6TSusq1SQDd
6ml/+/Rkry4Py0+mNfFxu8b9pq+LFXrii/qiWE17qvh89oy0xr82Dw/B6pUo44vWIfvtDmz7Knmq
iL9B04Bm9CB7MHj4LqJ5baNFfyJ6iCQ4/m2x+hatHnhWK4I+nZZfQ3v7Zq+klbkW1uq1fkHbedc6
cNQvshU52Ha8jh4VNb9bfHRejF6rY78t8nCl3VZvqCR25bY9kAWR6KtC26BJMPh7F8ZtdIPnwGu2
RIddoxSDb3O/aAqMgjtr1sEqdHwnucDls4Nr3K7bcaWGj0F6aBzMEOo9XiQvst1nU3WV2146NK75
Mm4fHrDWzE7jtStcO060j3exgwvJCXfhbvT0g6q6T5R09J/Kc7pRtsmeYM+NeUksZzvvh3UW7Te6
4UjCIw94hWDiyVJdY2UvP4ykLBLRMG7/D3Nnlhs5lm3ZqdQEmMW+AQr1wc56k0kyV/dDSOYu9n3P
OdUoamK1qMiH56HMF4kE6uMB0SjCXS4zI3nvuefsvXZHNcE/mmn3/APAUTvt+LaOltI+i3bq4/gD
xXX9NiS+qbmItibM9QCPkDnV20gFMhi6HWLNcVOLrnFsYSwOz+san52te/KN3WpjPlen6CiflEdi
fjc9yacX4cP6KBe4kOaai2aLbEcxd116jlzhjrg3JxFOZFWJOD6OwFwxs63xa6bD13TDUdvp1WY8
GrtichdU2ZG38hcLT5ZOSrtDNBLrdv+JTkUmTIIxp+ZX1/59tZIfuztgi025G+c9VvIy2pJJt48u
fLBHugb9Z3DPH+l+YNmxL5fjntdfO+Jj7Qo88CUJzIxnXwTEK1f08oriINFrP/U3/ZQfoo21C0wf
mqvgKfvUF7ijGhwsgqfdkAFx3aSNG3lG5DBKLP3wHvNOh/kHzSdS2Rdusxos0rN0SVtHe3WF2Q4e
xVvi26h/7WHTb9XToDiDq5uOduONkTHhR37vX+atbNnMrQ+gufh0VMhEbnhW7oIfgp+66yMrKj/m
52glKtvtB68rcOgoVS8aC4XhDC/BfXIJD9NPVP/1L+GjT+2gdGTMYIq/unU2RfhME1SerwT4Sdv5
VPiq488euDHCo3aLe4da5/Ah2GhvufEPpDmdoc7Ftv6OVMdOf6GkB9YxOuZr9pELdrOVXy/hyQJl
4CDTTS7yg3KJrR9Kshvk12Xekfl3T1zSq3msiLrEUjr29k3cScvJvPMWx9iYL4FNIutxQEJVfciX
nfKwMRzpHH0qZ/OCKcybH5X9ud4l29KXalukU57uOHOpT2rDG2rOVWtHW4Q8buK9v0fbpHGsnWg/
Rtvysk88xXn2EKHZ59n1tHs58m6yC43TaX/KR76yycV+Kd5fFZbuUubqEHXgwZ3wo/feLWxskrbk
TN7kZVtG+t54PMu+5JyRLD61kaveLXveArnYTr4rjzyqnnlXEjMuOWAybFLTHd01Qtvi91jIku3s
TL6kywvir+ej5MDjhgRF6oayUzFMnPTXdKcSNIsw3ebL7PPV2Hy9inP3NGMuPGSbys6eDA9nKtAy
jg/tsT6OqNG4yVGbDZ+JvG/dAtcWKlJn9tEE9PyLI+uOL4/WZkAVgAun7faCZgd3We5mUIc2/ez3
Lt+DVQ44my8g56Nnye0pntRbKOJcA0DhhRdt8yqcJN6DheQREKhNEKzLarGBDuK+K+/EhCT7R2f7
KeyK3pUP+sH0f5yLxQb1DahAe9ecdEeu9N44SeeUtscl5iPq/dqtXTS9/N15wj2YZeGNHZWXj0xV
tsNrQQKQ0xJ9e+RFmS9o9M/jUUS9jhXQjghrf0O5KfwcVBfYuU4+rHoXePcAIEf2q2wzgxYPt1T/
/J9XEi1chDQKlEnTr4StMmzRIHaio+KZI6vtq0j6t6rJf14C/qmW/K8KzvXn/DcLWET48Zd14nvW
vf+pSlx//x9VoqT+TWOwT4+Boo7213oG/yNgkV/h4MaRmSIQaIRiUsD9vUpU9L+tPSWRaAhqNw49
/1klKgQs4l1lMK3R/lHAIfw7VSJY0m9VIgCAFdqloqkh4k77PsIRRySAYUoic1QyKqoHR8YWok9u
q49AoOuzSl9wMm+JKe+qVCD35DmLbrJyr4mtLVWWJxa5K/bJpkIPK7WTPzIGqsUab9dTVqaHxYx2
5UCuxX4KfpSESOE4l+4XOiFm/16Nh4qMof7dyD/Fbh9cCuGikWpY7rNrqCHN1hyRV4YrSgLkbBwt
8SHJ75bgbi5/kp1nD4WfKLKNNE/MD9jcdOB60HoSU7cD6cfUbnXrAsJlQl0nWZQWZLfMg0A8s+I0
KwUR9bEe78w8dxsZwx5ueCWBOYx9Chkbu7WGcTpM4cK1tlk3ToyYeZxmgt4nN8IHZbJ8znhc5iHd
BilivDzdxAJvgSqWkhjJ/olQQj8WGmyhL2b64dT4h2I+Z90M7DUrSiDtLS0EOyQ6vJmR31cIAGQw
LgaQ5sQNZAl5J5uvEdgxz7U4PppZ4mq87ikY/VE2DkoZ7fJMpg4JfQTFG6kKsRZHh7COPAUfTBv8
kiZpZ6kjb3/Z4VNFkqtgY2DzjZLNWM5uGra8BWKy4ltfH0MmUjCkB+wFw6pTJqZ4JRo7moHcHb9m
PzN0bFdkJi8iTDe4nRDtE++qPU0h+2x8D+eNOKCqjhzNIygAT9CPfn6St4l+DuO3UtyX7bvRMzU1
ayeWJFsxYEqXT001uTLWVWwkufykYbcppSdeU6E0VBwKk4On9VXGWmDPAt6CiJir8CYgIdaw4UDZ
9GvUsatNZ8kGr4nwLcbSJp8SF0s9d1VDyJtcgntQa0fmRk0ViZDNS1MNnrommXVOyFuZ6tv6fyyN
lNqJ4kcX7aENfV2+DTW7Ln6tERZULXzkC5an6anIQkegxzvGKlcPpOqy0WJmebysjMvS9gk6+dQN
dE4X8ehNFl4aSyCBDfOLQS88J/vEtJvmrWyf2u4mRS1rMvUsCveG2wv07GbBgJ7zY0RxcnX8UoUo
k8sleXjBdeYrSGqF4XViMe8TAWwR6VDia9fupYaLQjjmeucuceuUuJKClrs21GxzXHjWsUrpT1Ui
OyJbgMCV6CNeVZK5YnXru3ONywCjNt24ndU84QO0jSr0Gu6BjDrImEYP06/DbGfA2gSBBeqLAmN2
cruBN7kasbElyzUVOkJ3TCLuIgHBB4S/fmYj98r633HHfys3sLC2vswuHeFjLSTuVMxuVnA7tTxi
MysKanJ9JOptvVeMi96sKfIErdP3iUAEM1IeTlFy+20R/3tT5PdY2C9h2X/2gFh717VxpQKDBSaS
ck3A/b2tifRNtqIu7m05+2zLxl3urGrkuipOSoZZELCtak9IqZyeUr4krasjvQaDiyuhucNHUS2T
P3PFB1GiZN8kAFZYTCp/wBjagxuvOuI9ROTcHM+jKt2Y06Uhypoje9est3/tLGJqW/ivsvm2PmTT
9PUMtOW9KF4ClAdoQ5l1SbY6giCPGOcJtik+qWsJodCI41GN+RB7aBWtneEkDsSbmrzmfsBP0/V9
na+o+1tT37ecjITkFpiJXfJZx3NDOI5u6/pdGz3k3exo0+avP91vXKd//HS/DTJ6A89yqfLpLtmP
dLrWKdZC+Poqz6iRkCZBDd7Vn4p6FpLzLLD1oPVpmyPoiz+6X5QR/zxl+Eup+P060zpFfkezhlzj
b52SYhDwRbQp17lks/MriaCDhK3OIQCAD06zfGIDOoB05tlCwzljPbiscvVatlEylCVihg1+x7Tf
AA0TCjdrbLm6T8s7znpNfau0Qy3sBGyexAQyNEEBsdr6sSQI/4oj9L3nwx1rwfThfl3fDe2lb3ds
ggZHNDN8q6rfWB99h5sBPc9iHEvpX/Uo/9x5/rp+/Cx4nySbEqxlfbt+kFQsGCz5Km3HS0vkt5vh
LEUCTTLDB/iMv75dIDp+r1SYnqwaGIjZOuKe73Kl0RQngVxQzJusN0si71Yaxxilm7QCgCHzBEo0
oyfSA+sXgaB19oxRsDxhehpHejhh6JWTjA9NOksDsDLACbMQHWSpP62rfNECbFjSJ2QFDDCqj1B9
FvOtFUc/EiXZFDzkY9z91ARpF0TXBtMV2QLY8WVnnBonXL1kvIosSy7gUKAW1Fu1uBmT5iqzv4bm
BdO92nuL+F4vIV6g2xg1jgEjmM11LSOQudhmAmKGRJ32wF9sr6dZDLxxPg7kF4VzsJ2oCFQJx6lE
4jEdhaYHV6xflOEhYMbQCq+5Ku0E/IQdz/xc35Kl3svZliXU4U4hR2jCE3VBm+7Ew+iuOy/pEV+F
DapRwGm8lQCfOjvf+m7D8SqnsR08YYJiToOwSCVvnv2EJW+tGkh2Q7XCw4HuKSNhdl3omwDxzodB
fwnHTBLpmMtgHI/2mm3cjbI94f9m81OFxO76yVaFn5use27rS7cQ6IwfAqxFgauwYpMIqXvmwm9g
Bc8tPqY1pSOl+7P8UtOLUOF7WTskHSVMAfUzfVvf17qhMAJZAKQZ9WmJ10hER5Ril1AuZ5JeTZ32
Bq+5Zs+bY5xEFGzQaDnU9mD39cjwVDDAnblPCUltS/6wBBmBJjgGWBdMSGyT/STYdRdipsqftbrZ
0p8/leMuQR0oKvEuarFdqgIA5NoZ6KGSgNj3b8oQkTrCuTOVKErI6wwpFg2Iv+1mKjGEJ/YkpXYb
z345ZpukHDwlrPmENyKOggWVoRH64eq6ZdNUZf50eAKmHm+AAmf5nu0y1k9f+7JnLhbWpvc20tZs
RfzoTxLBYlX5q+ddBFSb+nQMWxCabNfKCIaZ8giDDISzZjvy0Kw7kpbf0sEnP+BpSTJHSrrNnOOf
U49ldV8nxH9SCMlws1SwjCkTzEE7DGbiJiHW2Cq8ZpJMcgw3hPA09yrP1cMgTccqxQumDacupDbA
5DW0t9H8gBNCEAGtCe1omMeZNlpMWWt+KPRMCula9C3RIgram4vGjV/y4qZhb+V+ySSae7nBpDyI
7FghCIKQrczgm0lOYh0YRnmDEdwTkHP1SbfV69FX5ue1FKG6seCSrE8l6R32MtD7ZMtT6kfuAJIz
toLC1mwrDB9DtsNKptaIZA4EwFCsi6HxOLFeGPRHKYtKg54su1WvSUQv2Ejlts1Yb/HrOQCZvurb
httlXqvq6Zp3H+shwoDIsp4xmnr0DPlG5t3XqygSya6GWyBC8iAGR8nv+/a2FlEjdAOg5vwYlSo8
siKXTHKcFpEXCYPXLm9El34VxbouuOks4m211f6qg6wochoWFZE+zxVxUfLoRQodrIKehTV5eEd2
ehVfQDhsdN7PINCQBABmAcaHOtDRcye2uI1w77bBttYeTRMSQ/+U12c/iSV7/dX1ZNFGYMQzXMGz
qwwIDcl4WReqiT7V18GCu2E9OljsohY3mqpTwOL6VlvBVuV7jYgXQxeI9vopYLGSXixCV7ruPp4g
VrBIGx/rZ65UNYesW4PXEYcJ2PbBG0aK7LTZrieqXsrucB95ej2zGeHOrVGgW/DMoSlNRFSFOedM
TiwgPcSgvUubkKCt9SZ4C/q3cqXfpo6+HnubtyygrUuLOInyLZcVHM5Tn/yQis+40KjzQbTomTv2
s4sQ3RMHlFqBq+UQWbh9I+xLUEErSvqKhB6QKoa9/j3lCCM7dTMpp54Ksoz22YJpe4rx8BaXqoud
UoAvKGM5E/CZEtIrdRihpgi/57aV7usUp/i2yq5WfyAAQ108QwHt8hZrtzjGenntqIjXaz0W8UZ/
zBoic9XP/3ixZUrrviOH+JKOmVt3jAkMwTdLIC8cJxt5UxMvNwLT16Z5o9YZVxHKZguPeFVXkx6k
CX69broimS6fYnoMpcLp9cau6xPhPT5Vhtx4IR082XgueruREh82ki22Ok3Vj4GPNiaT58rKGpa8
MtKTKS82q3mZtKzcNun+hteR+J+8PQism0FFrHn3o1SuU/IusDyzAwQ8PhxWu2OKfXrNHmq0xa2N
Y5FdoQ6QBa1DLBi2OP9SaW8t5668wyzKu1iLoPWSLT1dxK6kP2tkrkpmHBZ15hdHPJazyEex+Mb4
bmmZW8ZgEWRfiyo2PSgooWmXvWYngrQvaAMazU5Sek9OrR8QSO8W4DbLIru0dmw8NxtL7P2uZgAz
z65FfnLTR97a76jpPpKo5aZ1SIK4dU3DHC/k4M08Uxp9drXgQWL5k7L2zkrwgWZvUDWyLoIJEu1H
mrvIZBMwKb15bNgQjIahSaM7KlcEk6z0HAYbgaZ02qw3ECCZkWwpTOIxi2SRHyah5WwH9EUAX7N0
DhiIYHnW5Gshq/b6/nkO1OHVkH/MeGkz0JBQjPTQjeLBm9TBlufESXF+rmhoPegdSwau049en5SE
V5J7qJGrMMuUB41rpq23WOq9Uqi+PNGXYZHMk2OXP+NlpptkgeWBkyKwO/TcXeB04dv7Bva4iLpR
lTrHIM1Bp5xcZ1dS9rj+YCIHsBdrTpS3u1zGb2nS/gSWMH329EDE7KVV8l1E8ZJye4esh236KS0v
eblVlKsgQpfoc0qP64hRXpY/FZlwrhjYxyJ42dxxwWO2oc/1RpFZm6TgcxqvEFycPGfKp/aO0W7E
OkHK+rmgDV4/kop1DuiGs36tz5G3RRpr8+u62DlzS+Udv5GSaKPlcppodCRMKpn0VsyaE4TcE6TY
WxRH+UAuB60GVeK3KeuLWWBmBV7DHC7JSeZcYkcBjqEFvOBAtccgspuBs4pceXoUff3+jHYNqQpO
UmUY1R0djptJqFY4524nqpSm3HZRDLgY7AEPYJr0Tpaq23HghaaZmwBOj1ntBFaHaCQyjN5yz+SO
6nFdJARjRQ8c0Svb2qTazbq8Wz2zuWkzGdN9ztl9/W1WSxwWKIquwxoOZKYsBJxyPGYiRZgabeCM
PahgvHS9eJsXFvqA0rjztfoTYvKppSsV0zxI8tk3VZklgM1ilo9Wc5dlub2e9hVz8qlRpiDnkUi9
jL7aoghbDLjeuFD6ahEMF4UQgcaThpMVJU9DOPtEDyzpDO8j3C2x+BaPAav66CVz4q79DpCXp4J6
rF0e9NRCYz76eNYd0IF0ip7aHHozRe/aNmxJ5RSp8xBLhmhQAlXajFWwVYzIXwvPtGUrnibIFOxu
aezn7OYrVyITGKIo1BkxQxbpvdF45BleJGK1Rb7CpkPPywRgMF715cDtIBpbbcTavfYgQdqmBUGC
Eh0QqrRYkTb4/rMgcmudxzEJGGS4Y31QuKfn8Zas++lugDXXRT9bwt+NLmCnJOOYvg8hKkd9eFqW
5mzlkb/W7BEQrZ8L+SohUyG6hGuRlQnBFuLOxmqzO2FsziMzyaUDtBwmT4pMoRMJbl7ED1+nu//f
I4NTfEM5VH5237Ulv48M/ksly3/HwYLBKfd//u//9Uev4h8EKJf3//t/2l/t/7Dfk7L904Bh/b7/
kKEgTbdQwouaIaHXFPmVPwYMyt9QwUIwXhsCAG+t1fP39wGDpvxtpYaLfKOqrVITBEZ/l6FoIgoV
LIkWE4lVWGap/86AQfvWkfhCheumYZGAAL+bkcafOxKSSVLjnDYIGzi2+5JIC0zKxAehhydSW9mp
kDBWwuUkijplhdfLpPNKfYl2o5gQjpL/QkpeOuHQmscWopldxxTP2I+J3mU4FmaAI8qwAsoOTBQT
jp/wHN5lFTkfydDsyHFkgqZ2GoUdJJ5a3klScAKaXkL1mThWaoPpw5Nb25/CRkiEXzpKxgtqn+kU
ZkSrlRzkUhAx+wSS/bFRasvWG/GwEOu0MUJOE0snN1ed5jyM04Z2UGbsp4RVcow1tmyafFYlDg78
StpcLHq/3Q3/pEP5LU8NWScRc1wjxjZ4VZV/0PgQXWPWCvlWzCWrS5ZLgleU1BhTWUsPVc/OBIci
rmuvM8E5q13yAvC/d+e2C2xSQRrgBsq7JWUnuRyfwAL/K4mtvnZIf+us/fH6SB3XGVatct5vAtRZ
rTH0AL6wR2s9Lkf7SAvvgkZSD/0U7oHeMOq1YmGrJWwaHZUp6IhK3Sx6+Nib1ZFAlNZtASXvOWOV
B+1FiJv7Sg3lY2ZmExwc8Zha9QuQo8ztjPV6x721AXLxpmPYBrgCsGO9A/JhAZKxFH7fTcNmkatX
MRJ3ZIACi6IPDkfugo3AD6ts2U5jtPgwWebD0EjbTiHEtc3l4SwnCrt7PtCp0LNHTSfVMkK7VOF+
vl/URbTFKv5Uh044l8RtO1GinAJ8cKDCmCUzldBCa9hKgZy6CKu5YEa6+NpIV/HrBiny5V+FY395
6r59+JhkmSMS/4UQTF0vzm+q3CI0xMFIAUGuZ85Kg5VGUvpOD6UL3rjpMBDhAOtMt7aSSO0LicpH
dX3NE+NJ0egfWhWHljYBpDXoSbzRVMjnUj4ZOyUpni1jIdG8jCV/XnZRuUzn0bQSnT06HHx6G2h+
2xHQstB4zZByThIkxdWX7mcI5m5T9osERX2khRTHBu3JdJOzVUUiSXCiZq5Jn80OslJ57lRr3gUB
owjouQvpKGULmwtU2zxC+Gxx5J+aUCbQpel/RVOcnEpZjU/pEr6qfa0zHeluoVW0G0C24QmCIfyO
EPi3Wk+wbwuaN00o6Xa1hDurl+VtA73UJ/NJ8rLM+BHpi8UMcZIRm641iBR2tJ3E2Pnrp5gL8g+P
CcFM2PywtMqs4tra+vztSo2KOmRSh5i1LSOQbZFKtQm2V+sABXBgtxtLuahIk/BWn8UZ3ZayqlKN
xDwxoYBflMPs7dum9cURDIzafcjEvVelXp2DaWppYcDmLRcOC0JScaQUlO7AZV47a1CQlqzNdxWr
k9NYQrMbQN74KayRTWuJAjCF+jAmk3KgYQvijmxjkEnJuIlTjqJBKlxNtS34ot3rI5ivukb0IlgZ
p3IJoFQPRFdZitSfxFH20nTicFBeY1HeqpKhwOHyWhiEh4WCjGYcnQlCQQ994tEFLjZ5mZ5LI31J
ramHhNs320Xrtp1qfgoVp+gqlKSdFDO7C3I9ptyUbrPYmMyIho9SY3rQEA2P7gqYWhGc2xxBelWp
oDZ7NILNSOJv0tLDmUOgarJ5TMT5kDNoHTNGVb0FrixtNU615USdPvSSJ2lU69E4W14cMpXOdVh7
uEvgrQmt4LTy2jbpObgZWTddlvTETT75tEe3pjCoD0unPJSl8hFGwjWN+JVQF54NVTd8fkLEkCvP
tvDCaauJQLKtpEBPJNboeKb0NW6V6KBVOmlA6hoJgG6rWSmUccjPLOSm3WuB/IrPIGDeM/2qm9YC
wJXx4AaeriVU8uvLBA1lHtP8dZGDcTN35i+xSoctWWGbvgpoFYNYs42BVu0gvUgExiHHYoabR+6o
aLXdaaN4mqPG2Cs9uiAwe0CEH/VWuIsgmPeDWUBEDP1sYxVF/9rEMVECTLbpiKPdy7PDWPUhCwa8
sDzRHbFDw9VZnQVFtQsPtShcyw7EHTTYzM8GXXExqonnmfWLqBpxNxrSvpa02VPrdOVNRigkTbWk
ZxT8BOV1JNNI3JgrOr5TjnrX1U4VpS+WKJ3VYQHxZnEKIXI2GXYUPfJjr6ERai3UbJpZvCezcjEz
hjatXDrdLDQOoL7+UARbWSV8uhqumGE6ulzBC/HFNzWQY79T7KkY9M00aaFbDbusk3RvBX3UUE8q
xUSNNyqFay7pgXhm2K5BdwG2pYNtkshWmJFiVjVIy8+8lKodOVAM7TRfzcx0OxXZrVetZ8w1Xmgh
UtQUOD/vSWyUTmCZV6Ftzpky/8uwsm/zHET1so4QRIN4YOhElq2L1G+LUGEOhKOWtKqDiOXE4s0g
1UWCKPEgRx2yT61hycU0MW1JFR4jdUDTW9K5516lc3FMpv6jk7X3JS7PssDpPFY1QHC5/C9s69Iq
vf99X1tfKMp88ytjiOzUb0XFpAglW6gcOeJ90EDNSuVCuCJ7xQtQIt7saXMcVQvriFC07piPpYdw
7K+X7K+989trUMiJQs6Dd2g1Y/35w6r0MJ6otEInqrP4oDUkGVrKsq8MAKQkzVm7orOu/VLnhw4u
jN3MI+uJYZ2EAi1fX+kUIXV4qoNY2quqeJ8VVXuIIBRb0XCcaQeyVW0oJodD2veJLQWV7E9Dah4y
BWk0uXLnhEKVObOCaJQYQUcOGUfpoartO5oB+6oOd3GTyw8GLNDOyPxSFSFbLUD+hrUg6qZ6C5Tc
sCPzOPUd44Gx9//6I/oiivz5I6IqxYdPscxiLsvrZfztfhIlPZSFnh4tIeE7WN7DoQpUCGhze8jJ
Ljgb5T083B/F0BSbwx/VQ80C42pobu4KM5x5ugXN0wNNOwgwQewuKTR3aMCQfRV1s14szF/CuwJW
qB3mY+CkKWjQsrAC2NwR6WbrP76+4iK2Gy1IT2Kuift5/QeDKZim08KRYhBjVxwURkzJdDfEi7CX
webVqtHeKVSUtmzWnUdYRaoyldMr4y7jHiO6Fmwa5m6OzrFFONEAFHlyNaWPHpcOkuNMcvpff6SS
KX4vqCWJap9yX9e+Rr3rMfD3D7UZDbNAUMSHsegfeTdM9tKQ3zlOo22U4CXhI9kDp5FOAbTYDzQL
9Lxxa4kAhz4Blh4ZolPnJ2PcLwv9nDqnfBAm6HJpZaI/iO6nINtOyfBE3JnoGFX0Xk/04BbzihjL
kBC6qhFiSqi3NMYzM4Ig/rBAe3LSeUSaOWaoxtwoQ+dICLWxa9LxjmRhxBu99q43MkXXQDu1W0ml
hgTB0uBgVA7Jfh4tcOZZ2PhszQzG6Lt3urUvhTjz9E0yDVAv0dGAOEAlP+qES7bplt5W68LLd1uY
dAAHoic11O8mFODMTF+UCiImjUJZKP1aTd6rtFAPRl/4ZhAzkNUnww6F5hYNPVKwtM5soZEc9HZI
QleabwLCCumN4ekG2wfIcImSVn6Ep7GZQ20Po2xNUmObJM6Hz7xShn0ubBpDFA6m1X62Oj27pKfp
o7dE+VnIo1stslx64yl845HLo2mx26rtjEhmiDa9GL1Mo8URorBhUWu2Zq4wU5HxHjrBzNVTznaM
JSAhDHRX24Vz6QAlsiiciF5Onlf5uSTVMdIDtPTa0hCt8QKf4WcmtTdVA8s61Ya6L7vxMAVPeiJA
JlMHhMHBhQhfJ5dnYJkZhO1eWoiSKF95kYajMW+8s26E+W71QhMvBuVWlIYar4DLF8RTzMiF/d8w
0j068jZOHPqA4B009LmtcS/oNNSjWLnPrB58fZZYewWMq5y2+iV+Iv3krQ8zdSuo0ylSpreRNBL2
0u7MwvjAZfhgoc0c1bK8JYCaZTTL7GSAqD1IQ3RR18npUBPREKiybeUMKFUz+wAzEhAWwOe45MFI
K9d6B72KP1zbhASRUB21u2LhgpQEwEAI7k6ZQCKnnKO+a2bxEOfSsh3y8G7ptZ3RZi3H5zI7Tov+
KJrVtczU5rlvlucUrOgCqMgGSRNe66TdlVnRe3GOTE0UiNVJZfKpAIVgacC2FTWt5lGUmdZS7sv+
IU8y3U97mNjWlAPBJ2ZpCk55dq4Fb7S0X4NlMGc2MVaog/nW0X+wF2BidpLQ9sxniPTorOesw4RR
Pa0qU7vLkueumxRP03gyCx4PmGwY77l5ERSA3dbm9hQKkc+mhWqvV/nDRjCJxTg0oPsvFTj5BzXQ
K9i+sjcWgvkQmvJ54SjnyvFPpQ6yQ9EWtRfKTKIpEBuUb/LM2TeadVIcwmxDyGDrmkM9+WI8HrVi
cXVJGG1Fkkik0JsRfndGB2ioRb8fjQFvm3E3jqubQ02uRaWAJy1Q9ok0T1KeQgfgE0nLktsm5Nak
CUOyPAAAllefKEPRPzF54Vbsqns9M7ws1apd3daRb8nDtaJEynKDRLTxOpUi8GpTRjdIKC6OqP1S
C7WvCQxhVDPew65/jBIq4aw6CONS+Yo1fhSVWQIDZZlslo9hMQVbpH61+zS7j/K3aJ42fYP6oVnQ
kyahYctTprtVoZYOSzFQ2Pa9zrJwU3HWzsPxRRLm+mg2VbqP+tKdaskWU4WZ0MgBT2UL+oqd95qR
kUHaKggHSkireV1NBzmPO4zQcgGNENuDkELfDZvyPMstcSuToDsjB0RgxU+gObxcHP2F3PFT32mn
YA47am8ayHT6QpDYRNQEeoxgXlWAgBi0Jpqk2KrnyWfjqh2VtrKsZI4g1yC7G4DAOuHEdjv4aU6A
Lgf6mILCvBMMcPQU3XzU5sz0dwjR2HLf06e8Z0liajwt79gqD2wUfFsZcYxoCtHmmkOKltIAmUET
e2KIPDgLweRaujPFHKsKwWpdEW+7IzScHHS141hkHUyxOmlW/zaZ5EWMrfWoEy9Jlrv1JM0RQSdh
c7xyKpvP7FRGG90N7EHMpyDlxiWK0XgK75du5DMmlNI1tHBrTcJJX9D4p7J41OgKhXx+nlQ2tDUS
jDCDKeynVrsSHHuDqs4yr82K34SCZxrYF5LOVHbmVHpdG5qOlaE+IEwq2sdL+qmPxkIyCxKdcCgx
kO6RA4UPZNnOW6UWOBkw1eFILSPtGBo774ja6lsw8gyddyYOV6XrD2ErvrDZIw1MVDJKpkeJmHji
6o01T4XzkxBuNI1xSYvawAtM6PxK1HGKrx5TmRSoEOKTnehhvk318klEjBJUlJzSs7YETPcQrsjN
8N4NuKRsq6HxU1DwxDWqUppeZzFMvSARcl/mgBiP9EER0DCw65iCKJV4Ay5o+SBsrpIi0hODxHAW
el8JoL6Xmda7BMrPTKKZGC5x/Sqt+ZTWKN8rEP9HT0d8kLMe7qJoPqIoNeyyYVY1huRqkHG0cK3k
BNeYkRiHoJhx2ahEci5Dtjci4U4XDNCnNczSodFNNAmtM5vGfOgYTeiGUN0b0fRTQmmL4CPYRdMw
ITlQF9RIs9e3kGSBuWOO1lVgTe1lFLJk05vya0MrJUyzc1CpM75C+nNpOGd2tCAeUhrzNCAd2nYl
+hBEWS/WbRqI0pgnOOzD/MswP+VFNrc9Ma5JZzVwolNrjdTFJpcWtLUW6yAH+c3I2ISz2J+i5P+x
dx5Nchtbm/4vs/7wBXwmFrPp8rarPckNQiQleJfw+evnQfWNOxI1cxWznw2CRYndVahE5jnveY29
HudR7aZBqU3uEDLUKf97OMAHYAEQ7eFL2O/aKdH2VEsHTORU0v8Ywqa7yIWSrNUt8HFCNDGIIsuZ
KIGWxpeMU2KGUAhV1u9VOJgbg8T7vRF3wxrdPmsuiVgEGMuz456CIlky2+R4HEJEU5ZSj3HlnUSH
GJFyiSbbMp6kms/NEsllQA+jvcDTOkzfoZhOfe5cTMVe5yh8l8lbWcE3s04YssmTn2JFG09nOFZb
jKq7vdNOVf5QtS63BRI7FoSkVM2J3tZVAirPBl12QKYyareVMPVDCYqOl1h9xtQ34Rko8eWWRBMT
QDO+GW057Jt5ht6PefmDmF8aiGdLw3rQFOfb3gdtlUAHq9ieLlZbXFJAgCfsUz56Iw0eSyJO+vam
dfEduvXe1m27SVriZwerOIE53nqnQQmEvRBP4lFao7sKfNJvVGO+x/OWyjSIoGC3GMpD8IpXbRGj
DEIE/FB6/jaxFDz2iNmCFB0Fa06oh7TndVXkFshc9O4ADyH99LEVnyvES6k6ug7O8xOxmUJ/6IqQ
bl/bPGjysRExbWMFe6+YKrAg8gsJRnwMRkef+oYnx2IaV7VtskpVdIvHsT4Oib9P89lb2w1+sIYM
3j0VE7WkwzPbTXaampanklcEX4bnyYhRo0459dVUDafWnfB1Nmp7tTVDJSFMFtxTBtaRN43PHCXf
LZ9pbxXpgCK/TvZVTcBqW6tv0yjSU9UPGlf7dj46jEYo3utz2rbcEyNClFtAVW6scI3kxXoNHMzv
mdRqYOB1ZkYB7LQ0AokS7gU7/FoIYye94EuMb9wla7aTVwSw7PJtZ0zfBjseXv0oesqmp0g4LxY+
7gBOyTY1JLyopvVursi2DuVG1pP0PhjFtLM7yYzadb/6OD8L16m3SUIcEOL/VzMrf5rExbD55b85
ftzto2WkQnefpBwpVQTpQpBLBs072Q5Z5T2Vc7DyEiqycSQKlmEDjc2EPzm+m91h3PAP7BeLxiuJ
afen8tpgW7iymJEcgqyeNjFMpYFwx1XvAfYl7ZAeQhO/79Qe28cKv5U95+jvbnpVJIdfIpMKqsun
9lIwz9ad92EGiN4SUz7VkV/epOjDlZ3Xx/tb8GaPwLXYP7jAVMxkSEisN641xo9ZyZKZSIo4dbO7
7wj2hiRUuSurf496FJFdlZzG2d1OlvWHEVRvAdEHD1bpUAN0KTLhrM2iB6gX3wsRZ+esLYixCF1/
68EOnSzVXjiXo03qOZABu8l/NGJAZPIJmOyQlVb79rUcw2ffHYq9Heth//kDA03E29SKnpEQGEEp
CkjETbAHZlMnfzBhJznNUydtdah89ZrpATlE1IhTVLJvCu767j43mPtLnef5NYU71MbxcCCwlJzw
3HAOc1p9hDk0BDjXPxIz/s3Lf2/a+VsZtv0+CLJ9psLoGJaBee4gpYQRZ/tsRY8tC+08m5kP+U+a
8KsM/3S/ZHYOg9hMmu3MGPHidcZbXpM0FS9kpHg2LoRJIPGku8bR2sy2jSzna4zNF3wksNRpqtEY
Q6J6jnvC0eYC7/6J2SYf28DsZv7uETZ3bL3UupkxiWizQOdbNzSKgd/fwg42VBeG1i4sXXXtzcHd
jTEiiTJlrxGUWjvwSqZjjpntWwxg1u5ERgQ0uFcbIj+l+KMb0HKbOd+uKp23qa63lQEfwkV6gssE
rZtlFNYprqguI2hLsmBiZvvPZRa/EpdNyCRRPUg6wPvRKnl9sHHGGaxXG+2OnfIPU88Erlj9ure7
6XEUVKAQsFubU76FGWzohIyxrDp3md+/qmgx1myTk9HUPRk3S2iaStZWEif7MHXVSUX+/OB0uAiU
kZHtGmjO71VI96mdajqSX5OgMGn7q52r98AZ81veNu37pPd6cIqP5UOUtjHdBstcd4MifmPQyWGu
p+dmmQ/kXg2/xtMcy8Ij98qX9lnF3bkZAE9S+hzIXRCvijTuN23EphWZxe+m8z7GAirtiq9gXoPz
BZs7xm63HeOBaoRI4lv1eox5qbtiPenuSgpPhcgqBsbvYH87WKTu9FzSv+R9u5GFpktCUiIGLZDK
hHtCyUbABaJge0NsSJWR66QnSaK11wqveJ4zmNUVcaDwfBDiZR3N/1halzbwLTKfmiUa9aIgzRwr
zYKpTf+sqhEK21BeaGdrhFDbKVjCS7tyep3b+HeFK/LZzVuxMghlOhDCkD3UZTCSedlchIdaqnTN
dkXqdbtNqVC6YDYvqYSuGWCktO1E01/iwKaf7iEo9R2xpcVofDQuQTZpmDOcA1ieOzR8JNPmjyGb
F2BVSLaI4x6LCmBocAdYcNXckp5RxA6G5n1yjVL9xxjDQvW7Xq7hP/0R27G/J43tauUE0FhRaK0i
0fXEfzU0aWqY1kPh1mdchSCwzSnEn9p5c7ru7MxNs200P7/KA/MLTkbsVxaGe0NSPQcCjbzAHe+Z
EVixNWKxd90k3NWqiF7mlM0v95D3u+78W1da9IARq9o3i6sTgwVlXVy+g6v26zCVXxSjKsLim/6A
cAIhdIrBQOO6JE7pdFt3evrIFVy3bvSh/iAi3JdQVW/BgMh9HFBRRtX8ra3lJcnm6dUZ6EW83t00
TSoPdWi35xb6F0fR0VW28WqSxwoAZ341Z9fZJORemSUTuKE26byj8QnOxDsTLFSJ3F42c/HdwFOu
8SviAWtwvUJQfNSKnIpg6L5GEflJtcMTXpsFP0WQcDIHY7sd2ORhspEsQtrfm3DT7oDvFMBjxDTO
tBXhoW1wDquBuEPzrUawHXkjSoHK+igi8znjAxCH4wAKRj16RnHAPNxYTVMQrITIK8QN7taoyvpQ
TAo2QlFtdMbkUAGpJyBjm4pSejmPVTDtyin2YTk1R7Prj/cV3wWkt8T+XJNh6y1DgeHDDcvhnDXF
Qs8egEwNWTxYggmrKgS5uBM4VzITDDKjsJLD6BFQK0gMHZLdCB9kO5pVve3wqGKu0AzXLm8ex0aO
p8Ztfkhi7eKMoErNKWgKpfb3h3Ca/REPAxuNuOZtTXoLA4NIlUx8GZfP4ZuledBHU6vn1uc1W9tw
s0T1vZ+Dt2gxgR5j3ED4CefYyhEeMClIp2bcIy5Ag8Cgio5Rm6E8xyMCAdMFQHJMUk2rH4Ogi+rL
JCYq7mHMRuQBC24jU2/tFgYEfE2l71lkohR68RjvnuxqZPueuW2GV0oeGZJ4KsZn/qCZlwfyLHPC
7Twn6q9RByn6Pm6cMGGnPLJ3oF/VyZkqPCVKRLFhMR1LO2eEUbf13iUOBxcPP98VxXLHwvFkO9AJ
iI3mfw0l2UIV37Y0or0FUATwiOZ09v8oq9g9eKVVoCmN1dkVfDt1+aXuTeuxDUhFrtyYeKP2YFRK
H6LJkOgrwEqaCdEccV+GhXSWiPWvIHEhRzuEDhjWZraq4PphyoFSlEEkWg/CSdJl9WnxpfQd9diJ
CO/D8q20EwfpRHj1Z56grmo3JaDTadw7FuxjEh6QNS7z03H8ZiwLXRkluXWl2mrHxwRYBLfIQYo0
OQxcEy+Ynqkts20J1/FcRBdOZPpbbTPkKG2sSkx9SfVErEifD3uzGdxtRQhmodwng8QXpv0KV/0+
gcIOb92Ts965JkPLHuRDBc+pyRtIHL0y/coiNxx1iVaoGQY7SY+yTy7diPpBxM5PIAZxCLvuOCv6
YJ2UQDK5v2LsKwGCABcc4wLwVPGsehVFq/GtWWbak1u+J2RlPVgNpOJ6CrNtX+feusu8cK3bkkDu
ZSbamcGxH1XA8oLmGuKl9RAX88++gohVwETPiONY08CjdwvZPMIcz9+xDn64Xa9PTn3pZI24fDB+
dKT2+WP3NleR/+yb4RsUpeYapKbxMJkdAbMpstpaQZyxG28b02St5jwFdPHS8qlroJalErYOFuQ7
I/S3QzzZcFHitzaB0twOUCP62friknkbyCY7hJkjTzWiMCQVzRvlhh/NgMJAMRtv+uq0c3XBiXvb
IjvqMxOPflPeipoaaxzRJXgzVFHHyLLL/RKZZrEGW7SYoacsnNQ/wRD40jKrvKgDkNspDbNHK9D9
VtnwhsY5/GKNGWmPUqL5Tb0fGvjioRoLtFE2RQRTTaKMiZMIDIPw5oH6EK4DxYy0aTLtb24/Hue+
1Rcjdl6S0Lf3c8I+nPBJxbgr6Vf1ynMcAiGNCgUg73gUrBUeDKg3doVMYhIXTsiXjH2CNUO2uTU6
89Uzm99cQm/gy1sSrMIiaIeobwiK+5Dopo1X291Dh3nnCXPcaed19lVEPr9BI4HOYwKPSBpA+9rW
Ky9U+kuY2U8qFAS8Fupkdn53E6H63VVt/FWZECxIvQ72MIN+eJEzL4Kk77ZZHVL4EptYd8E1gyaR
O7iJqOZrZuTv9KTkmGWQqnuxCqyiPNYyOCWZr9bB6OKs6EMUaVJifsYilmuQ7vaL47C3u47xUXj6
dYb6THj6NBOpBCBS8ttg0VmvL2Md1etwag+OiuBSTyg5S70UxMlwVKCnlwItMzHu+6Ia5EoNqK+n
8I9QpcWbtvXPvEpc0G5gCikZQ0dYt7dj9IBr397KBtYl4d5QaGBr4vAyxsOxLJvhOPTzxHcaYE4T
/JwDCdGDSmjd1VN6iVy73o9W89rojgrR9Vk73viBlExsC3ciHDBFVZWQe4yl5MsMFfGCF+QAb1h5
L65n4OkCK3HdNGxXmf+i44RYawctmcQuJeG+r0/csnJNP9JvcUDQoTyQvZjtZcYZqDBQUI45Hae4
fVNlOOwIG9T4LLwon3rBl6rfNXMdncaqWrHD8azZDG2XcdmmSfBlqCFP3ppOzvSa00fv2Y/5ML9H
7bSxJKVv3L33dnLtMLjfBWLaEDn5nCSGflAuWiINHPcg96kgCksG8bwaxt/KmlKhsThH/BFaZlc+
1yBZ62EMcHRJgmLlTgEwfFZ+6xKCWcKWps11gGPEFG4q2fwA+FtZpfcY1lQzQpzm0PtesjhWy5tJ
Ke6C3OX0dQreJRoexwleCid8UR05uEBWzoTYQfbOdMFD86PIxeOkXZysOhIQ+zhAX7UEeNlJOBNf
b77NbqJeiLMjxXynvaXKbS991derzK8JMk+wNg+NLNq47I5QqyBOpaRd5s2Qb4t4MgjF7Q/9FJ/p
4cJrpDpS1IDwxzHKjqiDftRYoj6UHQBjG0fXIQHuiU3rpqL2WzUCFNb+yczEb13ifSnjQzNmchdP
kAm6ZiA43DevmeoZXNhCH9r5R+QzbUiL6s0daKiacngiBDE6kDB2LTumQ9Qc26R0oBHF8UojKOjs
pT0Z3hX3pPco+UZIOWoSL4UKv/itLXlbAXP1MflhdNGLAByCxC7LxeaTMlvfKpPULLt3sOepUNzl
wEZTi+LQMzmXQZDjbdtW1Zq6Vz5EI/siCcviCfx2paRzI4AeZgGmfFQYPFta1phaEIbJjJYahKZ3
tkFi+IAhsqzekK8YIzSLHKaKTjGst//iD9VIF4O6oyi/QhK8uS05f5HPCLOC2u9NGDq5+6C9tkVy
aZ930hnhOs23spyItiaCNj9O59yIkDrSUuth/s1GhZNU7rubx+ta9ghe7IOp/3AJvMPT9tXR2WsT
YSX1X6YLQtoUPq11JBjkgRnXtf8SONVxzNPXlEGhnXtkx+vyk2v4/4n2r3P9+//8Hz+qntU4P5Pe
W5V/JcxDZ/q/E+2vFfzQ6K8ePoJ/8Umxd6z/Nn3p+CQqWSCDlv9vDx8Xy0ZvcQwIHBsSvbnw6P9F
sRcW9j6BhYUEBhIQhODR/5tiL/4b48iFGyP+5QL5/0Kxh+QP6eN/M21gjZqQR03T88XyTsSvSnzR
O04RVrW9LoLhG+nRylmTZIg1hAML+lGBEj1NzGofNR22ACdg7hcVWxkn7TkGmjpMvn40FyTIn1Ew
yaYhVnvw7c+XGuBxU9ZzcazHWT2RMZFtaUrR07nezWnciUlEeaXEixwmiyHVo8/JV1Vf7Kx1j8ts
tE8Si3ZmwJZPdfomW/w6xpLW+P6vpZkEQGs58hJiqgaXYKwsbPl/gWdPWWemzMSghCcFNHtpksVs
t+a+G1wIngVJvRvTStsnGVrHNKkIHkhQGSQEo72YlAd2gM1i3zjxSyILPCyyLFxbbugQ0amLH8ro
d+FQ9x+581sNjeYiIWecK8JiCR/9nsxxdUWSi9Jv0Y17cN2ufaCfJxUtodXueaw982VpraTFIGOh
Ft8vRh8dnXTk7cHEJWv6bQzkpkMHgVC0rLqt71biAnIiLnAH3BNTzDmY6q9sEivOyvKqojjaRHEN
D5AUQXv5HlwB61pa5bDiIH0ExEHCE0K/NSv9R6mNRdFYhetm+Z7THqnsoJjf1Sp+Ifv2InMY1vXQ
l0gtKr3L+2ebpbnXNQnEqjXQq6YBlattG7emigkZHRv73E/CPmBCz3SWzfsf+M5wlv62YHG2N00S
vbDdEM6vhhumJlhxmGMP6mzpXfomhtnYxe0pLfzqI5fBMYbPYUm3/vr5Rcd+bm5DWwO1JvSObuZa
p/tFt7F9sjKcJJWJGW8wq3cIrek5Z2x7ZnLvviE/nLvfp2TRPg5wF9DNMWVKgRcvoQwXDCFH3AeF
SZyCwQCBmhAWdDDlwxNonNy1sGkfhx9EGVgE9PrOQcTqyWKkdwPPxAm4i/DLU0NzuL+sGO4cohhZ
eRRh2Y/4ITxoPYLMJRHUl/sCCc0ZHNgvmq+i0DTmObRV+MZqX4cknawGjGbgrzMHqAZrbTkaySmU
mnUvRrm547VYiMeyrjYyq1lUigaT85rvvgo6e+/BSQCkr2IE3LWTbu9sZMA9ZLCueW6Xi4G3J5zV
3NxNlnOFlB29T9BEdkgvxK5KVPxe+dY1GoIt5JJVxuLK1pWUxwFwwDI0lKe6L92VO0MzjmZI5UHq
XWPeVeT0zj6IowxRafAYZRDkmKdOt/b+tAIzRieLcFqoZPGqKdJnnjf0PHWyiUOrufaqCvb4KmyG
efIOoWu+/GlH/z+IZZgj/brs8I2WtkCeT+SRCcGB//4nRmJZydKAmmGs+8xFSc4t82WXIkuIS7Qf
pketjfuFP/fpLbWyR3vZEudFg44pOQLSqoNrdd/MHNHIPb/ljNbRPN//KuPg3xUB1YxXms6bZs4o
LfP1vo96+aorH0RAM9p4T0OXdM+dpMKuxEzANO5s6NkToZ6cPAGPDDwqfPRHTtA3uyYtTmUOwypx
aajqpuqe/Y4+o5hkfK4URXsxp/pCB/bQkap6I98Wi0GyCLD3MqfbbOjnNqRqNufgaYA69kZHDn/P
Xp4tUds+XzrMNzOInLcOieilJO9OTIAmhtudNcDqc6j9K1gzWYcy/xEbOMNO9YiyeHnrd6ULI6NN
7rnaWt83sqlt6lU0/RGlcfCu0disPr9+IxppioZewfXzMG2ChsTYbDWksri1C0lRBKQHcTq9/2v3
zFvMeqshpEXnItJObFuaz71b2+YmTdJHy0rMp6gvbzayzw+V11fBRuke8DCIDvdHaM5h0JLC/AxP
bXp2GISKLo4v90tTEBV8fzSXn3X/EUZilFgVq4aBUHkdZP0Tk51gEzpaXI3BMRcsbrJ2pqtrAoOE
eTFL4MPOt16zTOQbKVH/S88oEVeJktgEkxFvJpbAXY7jZSNHPOmvQbeOHTEOJIuT8QKzMDo19ohT
lBqw0AP3ejRmgB0reW+WPo79h2h0VyzUvhmLymAZU4WQrtBAeei+hX2872Z5n9kwXgo63UUV47tI
AR70wjuuJjKWo7TYxVno/7T0+B0xBofN0H+JkXU/eOZs3+o0gI2WQBPJAtS5SNWj12JMxg5jCT2w
+Ur44LHdPorkHGZSX1VCMFk1QmrRWUnxjF3cJg+ad2/hxy5E2VKl0yExxqfP52h08dtIR3WOxjTe
hBNx6o5WIdYAo9h5BM4fP/f6+yKKJhRHfRFSU5jN+BOljtzOBlYBSgzOhxNhWKHnDVgG8fR1jUON
8Dk/DcMfEZagArRLDWRHWijM9aTb3JU+lsl8p8qER9x7vutmr4zX7aw+hlpgG7g8Ac5svWNLJa+2
1zlvHq8yC4lYOAFkbEoEOiuB0Ph0v5hQik+Rmqt/4Pi6yyb0l2LOYvLumJLACLp+GVBR/nmTcu0e
ErQ7hRBbLRyjnaraitlMt/edxCAK7PPl/aYKm20zz9AZ9snZYAa/ZQT8WyhFjVvK8ncTdwcjjs5J
zrHOkjPSJqyDGTLUQb0YKEZ9c+oUGdbayGuskHnp6xHSYtcY68j/3pR5crHIxxgqQdhINH/rJ43K
WjmPcxNDn1bdM/nhb0ONMYMjHLFW7RisbJWb5TacodAaCAC2M0jjQyLjfAdUXl1DoKV/UEKKvxKj
/SWCFHKbJPON2+eje/vrbYuqVgZw9LCNzq1qz6feDa0e3nCXMZ69yFwNCaQ0oNlkdy8YyRkeD4Pw
2ftiSGtm8RrLMYSuCqEEbRr4P+VyZwWXULnrwcq6Y6HAT+9/ul9cxQD2rveRJZzVKNTF5X6p/eBf
f0p8G0Q109ZrlO7QrBzSXNRnr6vcA4cr7hJT0dysou8PvogXNf4CwQSJ3M8NwEUrneCzEOjM+GJ0
mHvYYJ/bzg5gu7vx+70iFUtZamDLSGWKSLY+Bnjx4KKEupJQmL0WZIpaQfIbrAOWqlSq2X0+Zgxz
MGTSOt14SBkgfI4klyMOXeVk6Gxmmx68ly02lXLG1LqfnxgIBcckzOp/kFLYvxaDxERatk9ByJks
XeuuIf3TqWza4H5G7+GE2WDf4C9diWpVySENYFsFkuJ0jMR2nsR8gPU9vISFgrRv9tbOm1lSha8P
pjVwek8lTB7pnCakM8cEMRiT62xx0cEoZAiHx8AaaRoqx/6HoA9rMfT/y0PLEIdIqMXzXyC4s34V
8DVuHZhZn6J5gW0KFOKqs8UtPbVdvirS+n0Aj/4JAnkURlqsP3fYdDShpkRTdfWXL9GvcVNEX4zx
pDM+Kb8mqj0NLoIoPwabyTdnrmLGVGxg5xQukN+HzzXF6v5zk/bbdBe2Np73VkXpkZOrUkZxtpXl
0O4nIhEfZJvgODdbjGi0H5p7e+Zum7mHLyHSldv9MtIGbcIIh6MubfG3od9zlBHwTC058o5+hTTP
8DY27bd2nF5BsGgjHQWcY454qDukXaulXr4fvibVA1gw8gSRuelB+D2s0H5aJLtjtQvInjombvj6
eQYb2fBKFY03OZ5Q+7ET7SOayHJVeKS7rctxgru6vM2pY3X3w+zskuWlO0Xe+bMWUX73s1zqL60Y
9dyP23x5mVnOozBK/xDnPjimDQuACucLQs/u4EF2+2zNKok3eWkaNow+OR/rLL/JyDWR8UAXRo3R
Pg8Oo5EpbOqvlujRvJY9NiWIt261BUEyHrxLrMt3RmqK+Hnc9TFMrb9O93Pb8geHSMbqGIQIhPFk
Lc2dFcbfE5F/9HrujtEifE2dj/9c8N4TjP58lDBpAe8lB2tJYfP+dpTEXTj3uZtg2F+lJciXmi4l
M7kZ6RqslcBovZ0XRT+QD+CYrfHMRybuEZxOVlE5xBu4h/V6yKV1dEy3P0boUEXGiSTEG/zy5kJh
iakTUoa3iab2lGVSfO04RqrUTi44gcxU1u7nKFvEQ7eZ5tQ5tF0UU6ryFRk1ylsv88UByXe5qaBT
rlUpx4tdMr1YQr72WKTmtz5XPycAwgH+iJE24auZ9GSszxAf7i+TPLX/4RD2fz2EeZaZy6NcwvoT
EoD8RbvklIVXOJMe1o0TQRiOGWYDJ0N0n5U7PN8vxmQhF4h65i7L3/Vpq2+l/T7qwx1+sNwoealH
BqhO2F36DJegEgiya834er+MgXJ3FOkQ0B2jOVcT6eGyEMFmjFz/8nnxsMEZtAahp5F8+nwW6gEf
33sjKRAlkzHQ9FtroZ20ALInP8MTPSNF6aFavNpyc1bfMrO5VMl0Kiu3vaqprOkvrtAsi3df34q5
HEkjXz6fiTxLN6P7aFiLP0IdqPNEgXey/ZrwPsXUsk8minX6W8xaVb2H2CEfE8yhYpW65zlD6NJV
2XTz+nZvddXhH5bz34545Gy2x4rmsICBsaBwf66MOEbKDEKYZpjVY8BeduJ4v3j//tP9JUZKdFsd
WphtOLm3cGBce0eaOGiYvlqcKsAPdKFm/sqmmy9nHO4MrV8d4tQgTpWi6aDN8rG1akbXCybzCczo
SzIy+/psT2Ie4uehyFGnkPC5+fzLynbq/dDQOU+tK7Zq7teeu7AXQhjFreW+lRzLTvBhLztonNN9
60Z8OCGe9P9wr/5+ILF4BQgLgbu+6fx6IMnBmoK8xIZqHLsfRT+FL67bEvHgCSjMSWO8RJ3TvRRi
PY0mtoDUHswSkhBBLD/t6M6hxB7bxL0KdumTUBatcoyvzkS2rKqK4lkt0n/fq/y1l2jmcbgM78Ol
h3VrNAP3bTLP4R4CK0Iy9toPq/V3M27VL7LBaShQEx5b0wSt1ijl0avLcl8xo1/J3NVHmUY+hrnu
psbTiL63ffInjobAKAFXvBSJasMRAicrxAetc35mKnFu//kGLjq6v2ydRPrSBJse4BTuFb8iVHaD
kWaBThZPSadY65ABDc5Xi2AONmwR/PjPv+1vCG6w/DrKBxtJhAmUvHydf6qBqLntsrJjsfrsNfq8
+pHACoIv5nrb0HH14zg/lrPhv4ogedIZxlxhqvIdQI2xRXDThLSHbRKe0iGtz1lV/C5RDu/v26lo
5Sv6lvnzlR31B3ZveFjorW4aAswNFKHd5Mtw5D9/qr+fP1RErD/y5sH4xB0c//OnSqDUus1YdGsn
08YlivPpqYmiN6+u5y9EOBpboojSGLJJjT6RM2zf187w5Jf582f5YxcniFlbBU/gpTbs5FQ48DYa
W32946d3JDUYaok3AXtTGKinPHFfOUL6fZSRcWr06tymXXJ0GrZhU9Eo3WGL0agg/sEsfrGpfZFq
ZC/w1tm3YvqcDg0VToGiq/VHoMJLk8cvdzB1ChEnoPPzKNXrwtoabvFPd+zTxPbP686zKIC5WZ6J
cBYl9i8GvlBmEXgOWMYVrZqPPLjdM+MhdibfvvV9/XvjlgWIDoSxwvEWrvPA8NBlst5aZnaQeKBg
pZeInaz9CzPYAm1gi3ZyqhJ51cvlhB+q+PyjW2hz83nAeSn27TFcN9sLp02zNNmwevZ2XX010S5d
uylqbmGI8KVq7PlbYT/pGSleltJrNakeXm08LHYwfOpFIG7sHK8FVF1wAb9v7HWq52KFwQbubHpq
tncYi1xu56CFVz80fvWjUo57cJW0Hie+uQC9M4owQITQqPN9MpWwgtKaoCKv/yPzsZucskb6x9nh
yBoJgFO+191AQKancTzJ1uNB6PJnvYwGWiha16yqjoIh/ypiQV7TkbEAuif3MMx9uA1062IXbOVv
979DN3aJG7SAruuUm/tJm5gadhqUjk/4E0caaqilFHTkdRywnU+9Ltzej8P7RVqy3YRm+hz5GAmO
ueiPqakWYS2ZTHmKGxJjYHrpmU+PexFNaB8nL1G7L5e7G+Mr4I22tS/QHWDW5pXHKA+oMXXzqOpg
+jKUGyTH9dfKTsp3o+yi5zB7U9iPGe0pbEX+eAeO2jqr/qFX+8XPhy6bvcnH8nlRIDMX/zX2XCCy
8DKAaNyODimr7RhYP0sVw1SDLyvIN8BRgzOpZUqC6cuEfIN3iiPxHQB2sQYMoVzcHH/6nTHzfBts
rz66EhcLx0yt1Rz2L4VVlmfTK6vHbpxhy4/GajAX5WZtuC9F1j2OfY6wZ6ll7aHezD45Cpux185O
9XX0r16gns1PvPsOettdFhBnJpAUV+nX0Zq8ZTBSnS3X/RjSAjxILe7CzK4v3XJpVSV3czn9ZPqj
NrHdnay+6RhIlJBbQoEeBOBJX3M96WuCobffOcSZJc2zkp1cWVpSMea93V8yETpXL3LDLZwU9Q/f
hbNYDPx5qwgcqNrLGMWWeEAFv34X0eBoX/QKjSc5n+vY67395POcofra5XYV3gZsDwCbm52fQcyG
rcNAKlzcJSEuhZhvPNEM9VD1B/N71kOANwqvuphNXp4teFqXsLDdKyz/K5j8kSIbZuA8cLOQ6l2N
cpvYaBVk0J3lBHWomUL9D8cHc9RfPiFsRDL0OBexM3d999cATRn7U0kJLNZpAmnEMRxxoXQxN2LC
FTP2veaCXryXI6Md37O/+iVZYEXWQt7DBqZNkuFc23YIkNvngLDIEholwQrDqvMfxnaUBJR23uF/
EXZey3Ej27b9IkTAm9fynlYSpReEKAMPJDwSX38GsnR37+a+0f2CoIrdElkFZOZaa84xBwFrmfZQ
szKD8Ne93k61Un8xbNwkoDKMl6hiSRWS6casVw+6WQWPhV1cMrc0H8d42mgjyoG68b5NzEOPVdKJ
BxlHNQzjtt0MYYama+qpaDsP47iF6VA184woPuvajP96GTQsf+KIFjya83GKh+zR0UR75oD6/Fd9
bgjvZ1oO1Q5ZDNIiA8mvapciQH5khORfMfG4+34ZU020vTfq11fviLrE/vBQJIwX/b7GMkRr6lvv
vuHyEGfDrfuVeoeN5W1GMhadxsY/j1b9VjPJfXJF3uwxMaFHi9ruZc6+Yeok7StE2LtcUFaBF+Bp
2g8LfCyktQ+xJ3nIA/lEHKJ5nnwY1AvLGxZL6juEg3OLtqX93guR7oa001fwcQIioXXy80qHKZFT
vQR+Ll6sxRPfYLI8q9eMNk9O9PGBlCzf7anQkL2BsNWq9HPZ181tLulmn3SRAuz2c0rupMaFqhka
4mYOpKpI17Ou+1PeGbHR7/pCMPjzG8CuDVRXtXfN4sTNdVPVw1An/YNVBTc9YL/zQItkgKWQmISk
XuAmflRHiPukSE+ZqNdekSzsnOSxH3Dy4fp+GMUCk8aMxvG3fYjHbHgog2B6TArSdoTEfeF7ZB7H
sRU/gp7/c8kYbtf1nFwcidjYSbPpkE1F+1QjhUOjRNd/uX/iMKPacPzqoG6u2Y+/NxpBdGkRPNPy
hLHcVZeG2KFPLVKsHTQyjNW91Z+1CQcreiDAV5VfPGrGZ9Uh7TiIrAEcCJCh7HwKwzH85yv1Gsg1
ar/E+HL/ZmudpgY5mW6GcG6W5UGmXX/UJHyjZDbs59z5MdZx+Yq3LD9BffiRx0F4mAPolgVPrXDf
/XDx4TVJ9BC7VWttxjYdTk60IC7akeSbwCp2jB07Pst+2CFrrTbRCIVPhFm1b2w3fpHWF0G63Vh/
rubBu6qPLvWjlzTFvKkGINCfcogURuj89ETnHXXLfcfHN9GyiP2dA2/wxELY83cu49ggj78LEYHe
RVdGodxwNNTHX/0MK8hkSg/hoXxtc33rx8J6SvLqEeiDfPPCetiRCz9vgOYMt6bMxlsYyVPgjvaJ
HZKXltexQTg7OknpuXNHggznkikaxK7Rac3HbsJ+58Go2AiHxB1mTMXrWAt51BsHjZI2lqDYFqEB
OcmSaVLbPMmBUAB8jKS3QWF4FUEOLZSxYN8h9tOcqH2KzaDfeN7wNCznZcsboBCHAda5TE9PmQHw
XLe09ll9VfqxeTJLHmU89cwKEW8Oa91PQejPs2bumwahwazP05YV0SNih5iaT36kPYnqh7XM6COg
D/eLKcz51MMUUmcy9bMyoTdMOS5rQPMUxnWCJbHdZW72MNmi+Ll8UXHwPsQQ9EBpNB3U0zLst1O1
GGq6vjvrTvXEfDx8QsOc7I1yJPGh8sOnJii1p04Akub/aaCNXcJknM9+jvkj0oZqwyMk1nKpffoA
qX22nGZmT79EoJaJX6RyQjb/rC1Dttkb4lXmY7kC80EsJfCR4/KjhQW1a9Y22Or+c4kdKghXE81O
vTZkxj4uqos1WXhVXQ7WTOXlWx65BTTANn1oFlO36SI0qz1xk+4Urnt8Wtfy62jR5iCnOjvBGqlP
aF+NPeqy8NHx39PkK6NUiOH1jHFPfeUuiS1Z8Wpj797KOu12QdO1x66coYQsWgJ16T1KLRNcc96W
9w4SZzzcoGoIKhajnBILOHNuMQm33EfH4V1aavYgnpv9DHNqXQ74M6CK0EUI+FRy18sePQwDBIIW
9s2u8pM9J9FuNHPzIWPBRSCRxsSdiKd0hIIGhwB+HXWtqTHDbsQ6D+eQTS4Iz+qrSobEb6lh8jhC
Iy7o3N6KBFUB6xMABzIfWmxaN1oF9PQnOHnVQPGWat6OeHKcbonBPk7MkcFKCixlFuDIHRl4n2qr
jy5gvOBajy5H5V4Eu6ppxLFpIfvExGvtyqnmJLDc/XTgXzoOevCCtMg64fbZdzOq/Mnir/OjJsG6
0gwnuxpf1XnfLJkz39/HoAeNhtscUq/AiF/0vkGHuIKLNvpgwHTxhIu6uTi1c/XC6NVebl91Kbhn
ZdQOF3N5aRgQQ5kWMMUmANqfjuPzvVHtoAg9SDP1ruayUSP0JEgpoZviudODV9v0UMBhEDlqGLey
r96pd0ayvHTh4o9YeukI/zMoGItApPE8F866P4TIiRHxd4tQy4h8scsFbW9xn0/TYdfADbCS+mcH
jTHOnvp3/J05q3aw1VCijwxY3JWNVloYL2O2pAouZ2JHH1hiovqU+Em5YRpbXSuJk6DKguYA2nuA
mUCTsS3CdDFA4iJbKAjjuzZbtIeXi6dbr/eiLE5RUCxzEtugF4M6xLn02bckSKKvSTeSZJuizmbI
hPs5yMonK2neNKNDLVHEKPFn+P/VmOj/0mYz9I/DK8cMmPkQ2sykVg8M/0O93smqzsWkM4tGWHeu
FhWYqlszjKFXvU1msIEa3G9EJQTZWWG9wbpbrstEElGqBskRKUj7JDTDixuG0T52WwwjTcIJKUts
7+L2aBniOdo3pZMeWwShy6GfXp39mheFflZDGi0gDJ07kn56I5NNVkTuJl+KD+yGNVlxVKp+Nftn
E3gEO3n7JfMZRqTORZ0cwJ+/1FF4k8Zg7SxuZaBmvf04eZb12I9Bf5lDuAAOiMnlYAmMGj8E4WA7
e5EDWBKTTwTYEc3aohLJhOBot5huvQlaHK1okPw5KAmvpm3Nb71Wn2LLvFIJvHTvwgvpAySC/Gl0
6yc1bFGXZqJgz8MvtWtle1W2NXZcnbT24hdI/fo5dj8ZADPPrWci6YvAaoC4eAWzBipd6pN20TpP
u7iEcmwMhPnm1gtNse/d+lkL02nbd3n2mjDqJ7ZA+t/dPMOR052mrDvo3my/MjCpGTGk0/PYtxzy
l68W98U/d8n8j21t2j1wml0rQA9Ed1X/0Nb2/IbzDX7brd1qaGraBGKrEsKFxpOQdvo5ARNz5MCR
bmPQX08MaThHB8DKbT8eiZRojLsOaS5w8Gj0WtbqNTdjpqreeycfsysTm2Ft2FWD2AI5mGjq7Fyl
VvBuAs1ktm8Mu9ptyE2yiv5QAAqFKF4UFy3DdQeViSkFYLOxK9oH1P/7kkX0YlT2zUl6Cb0Nwvpf
F22mO9v18L+0WmM4m7rS2AzxG6cqbhh1ZOH+/eEWxS81LuyWmaFGzQbPPnuQrCP6opZJG0JxVOfA
N6nvi6wfX9AxrpDCn/n1E4xuXbaXabP18Q0s0sfwyZMUYDSZ4BJ5bX9FU3RWR3nEEJB75sI4NE13
7JjqsG9bzWO7pJ1nUD4GeybAqIKxqOVz96SXpb/vujb7l6L2fzVo1qLT1REFQzBkLPfh0w4iYhg7
22V/ko1cMYzNbOH0UFHslwHL2ZnuRgYBYWl4QcZ+QJ/2u9BC65I2zvBawjXCCR6jpKeQAaeQEjQb
V2d96BNvxfi3u3Z6ueGWcrdekvfPlvhewIh4iw15NUwwAkrZIp3A3la9+e2f72TzY9Oc2YyNTnqZ
hdPZND+mj3lsw3EG0m2rVH9QcOhILAdribQTTS1n4l9zAgCgsn8zFvk8cWCOU7F3VIc/teBFkYBn
WUfDkdqz7VjOi2ytg1sDkUtdbzp17vwuc1+/EHaEeJVDERBYq/yXxor/cfhHSR/wTPo+yHQGgf4H
tiPRIGVjCDPemXZf7aHgYjxl5SGVuyaiEBL1xvf17JyAbJWQ8Jzhyntfg3ALhGvtAiPNT02L/w83
CKSenKyPwNLWY52JZ2Oqg9c09N5coYdX9b0ylrcwk/tcJ6YzmbtveK9ohQHOPk8edkPRmdla1RS9
h/scMZpC+a4Koy0fxykh2f4/nZ1UawlPwfayvfdHq9p2X3qzuIBDiU+ZnfXHweiXgaYbxrdMCpa+
ttf26ggudYZbWZQ++aWOEV89ePf5NehhRGZzj08adM0V1pt9DEAErB2i7UIjGY5lChJ4DHVOoO4J
ftZPqCnB2fKrixptO8nNCh+Z/CYHs9LPHFP1ncMx+ysaZgcNXFuY5qfiRR0hEAYOj9KhOE8tfG+L
BM4w4nIv7IqSW49+//NN6/2dJuouKEVGE7rnLcpQJj4fHsjMmURXjVq6u6syvDzTH9KpWFiQrr5r
h6g6/XUJOxK0q/C7MMbw4gy292q0IXUQGaObwki9N5vD18roiYxjFikFYZ2fYBcOJ12jNzva9DfU
xzOkrnHQzGCJCgINYbp+yrAbGJMrpLyRw5acZNNwMo4DYNbGdIA+dlPPidrvawPLV8kNY8Y2rBph
Tt4mLHi8oyTzjqbw17GWHWw9qh6Ab4/or8glHctc/OjMBrr55NJ5SnrztGSQLH9Iez9YG4mwl0kz
5PssuKiD8BgKtMohXDMPwAuGFu9y7+VW4Kx2uo4hHPLnD1NOJXU5TpvGDG30sm2R/ZvG5v/zWHLU
Yo9k9UTT4C5Wi/+eJvnW0BWlJD7zflOmiNV2sf7DElgzg5ppodG7T0GOFV5Je3GHmjvP4BDCgbZl
JxW+fbTgM+6EBTzCaBCNq9XJr3EbKF6CjkZsp9S8tQ+59f7v1NqIQNnrfW7bJmEIGXKKTYMnR51+
louUHH51eMZVIG56a8qr6DTSdVAr4tTVsQdzG8MKUeJr1ZGebMj16isRtofW8wIu1KrAgshVMe2J
7XnpVAI0gZlBkt69cQvLurmV5ndfhuAJRkAy0muH16yfozPO6InOSTDvEMCZm3uz1Ou8a4Uv81yI
ZJO0z/fuVKSxxZS+1z+igqhW0kHhHCymcB627nny+Cz1HBMEWXccNO4N9oS+klJRmuSWZ1F2VeCT
fiYBb5ESVy5j/3vDxJlNkEJL0YkSocECt6b7PF1YRv09gQaIY82SiON+1BPwFcxOVNWh3ozEKa4G
5W3R9N5TqHHHJ5n9BcPf3oUYd+2MHRDIZfoL0Aa7yyocW20/lQuKdBxZRkRr/LofL9yvsWjcqz8W
3CO4oNdj79JWadKsYTYlvBDVY7LQm6Zr4w/lSZJ6on49JqbTcSI6KJdNjaHjtx8PSCSlqR8U/dXz
Y5WFLL7GsgUrn8/GgQAzuY5K634K0zQB0gN/KYUi9DKsxf4G4QSVlbooxbg6n40eQcP3aQHhHZgD
KLJ0H7R072SXBfJc0dyUSx/SCIi7qsfAJFeObNwo9W6qg4LySF+7ZYIz71gfKJh5D2aHZg49ju+I
LzsyKyckIulYHO/9uFr7HtcT3bQAywll+7SBubp8+pW2naj31hFShy3crn2EnebiGBjIjbkFgSv/
pXRSB53/Hl+QfWDoaJMc22J8wVjpw+NcNGiractu7yPVumfcWU/xy2B/wnOC4KTGDd6moY81pBef
oNDhOxxD7wuZSg+BrNa5gDeWLhcC/gw6S8+FOWv7OkmtT4yT3HVa3IW/aSa9M0dYRn2eK4N1dJlo
AJ51UGvNaohh6FKAWgBY8+5Z6b2ixkv+bJR9ZLZ71cYCZ0vJlkd+tp50I6cLGNB3zKV5UGeqFuCR
VWZEzgn0ma0v3RuAs8nfpGG9qzo9PBdByoOmvhMWAx6fgHOFncyfu4H2gF8yHzk0MN92htb+Kjw7
uipdt/rKqjpaLLnnbmu/f//nHfCuTvz4UViIXH3YJSgw9Y9qp2T0K920w202+nBUYYDfQrz8N3+5
eAthuXTNo3o9ttLkluPsWkP9AAoZNODpqhwL9WxkZwvE8kEZp4yo+B1XRXyIomncxHpZb9Ri20i8
jp6bsbuXeRax4kX6VmbGUzhB2XEL6X9T1WNrfys1MGbwZ4DcTvALdtwAzakRKU7aYvw9dGS+g7/u
b1aEeRSsKFJb/E3x0PifgQi1i86pN0jAAkISUJdqZ9ULnunyg3L0bm7sbNuwGDeZZjG/mqW2v7si
2JZRBL0N5KtifglDmkOiOtkck+IhPwRdPxiH0nU3s+Wv9eHnAOOEoJLyZgFxuKl95N6pKbqv5SyC
TaFqf+G4v9Q30YSNO9XsUpd0KoujqtD7QmaXwdFx7LudezGSbCAFCxdXmRWMgbWJ1odJLyPOY9QJ
2Bhqt3B3fhJWWxnSNittw90hUkNlSXmDZS/EqYOputpTxgRbowvbU2SA8IvboqYZarKrWFnKKTdg
EF+AF2qFSxpzRtlRUBpf20Fu8U0FD7Ekmq2GnXSo0moEkgmjp8XHqrpBRho2u/uqG/jDIRBGuo9r
Gb6UAy0bBJ/7oUHFh0wpOrHqiK85q9PlbpULyP8sR1RSWpo0K6Taxtv9eNHCU9zMk5y2hU/GnvQA
Vqc1YeBKg25O/e6uW2il96wZY360tclGogQCw4Ll9yOvpnXTkGVAkVXx4xjOOc6acQdj4Od9IoSR
cv4XDfrHHA/Okj5gRo8FDayax/L1YU3rhzzELdXJXRwOm2kZNBeWXRJfT55RGVtvtOzcY5jP9N5y
hvMaVuNSaH8GgCGlqOH4xdFZZE8dTb3rYPGgNcxBv5u/Q0JP0A/Zv+fKuDZ6lXybuUUJDs3OTgVg
CcsJc22D7mM8ePalwDBySwvgbczrnb36o4Y1h4A6lN7+YiKBRjie7vcq5O/pINUeKSqH+75xgh01
WoofLM83qgncM9g+3pvxbexP5NLLeVf1PXDCFkJXGEXGsyM6Uo6NUj/jzAY6HKdbUn3iMzJntl8/
c5meWZtF/Mk05di3SftogKjwOgKdkDAjDVk65PY4vht51j3qQfMlY3C2U8MXfXKyA1qtVxeS4Sv9
nXQNT8M6dhkYsbq34k2ql/0N4hdTiYyZMDM6+hj9XrnmyMeLt1nNsVU9bUPGIPKvo4deOvcxnwZI
4qS6EvogopO9GFxBI5VwbezyUCxzN3OWPhCLaisKu+LYzkpNByEG+sZXXa0BDYo9yUY0ghBQ3Y4O
Xb1SJDfQKFb4l5jrTPRWPCN7YZSXrvzZ/h1ERo3uQ8/XdNdgH7HVcZLXbmbTmI/Y57ckL8DSJkTi
Gibf2zkWryUlfu/Bfqce/tVCV/gWipRMPyg2YK4pQYeIOmox1vH4giBQfEGlAUgEQ7T7Z+8OdEuS
Mfd3w4JPUN/WIef8+dkdF0VZH/aP8IvlDS80Y4a0fGQAeiEDllScksjc+9mjzSyQrHb5oA9tzLED
JGk/p/NusJDpq3fHGFN7g+W4XrU69GmoT+z2SpMFHE0QQN2Vx3F2xyff6oB0zH36M+UcTFW5hSkG
UqwJsy2bRLoavMg+pIMkj0SZ83KwIBdaE+mvyBbvpoD4AjmRPAVjVUSCwKhF7jPB3wj9wrgoE5Vp
2M1mqOVw91RVRkeOx5gcFzBbEvVX1YRiS9eufXNs3dY5d3eNmbQvqPOvKCf29xrBSZqj0+l7W8Y8
takF0yk3O4T16GhZSv9caK9h+pj9iFk2lrYdd3G77lNmrjWUXzo8EFaUe4y4lyed3v/Zk8mxwAt1
Bqyjkfk3Pd+XPXsyH+bKzk9KYVLElX355zPB/0gvMJEjsEZ4QbGFeu9jm8qg2oOxl1IsOaN3VPPd
u0YC4gUMetEY92AGVDzOJrVDDLxqWZPaJTBkfdZmOzybiCjPCx+rYP6vXmmrWT9H2XHJlX8hFDIi
mpTQeBsq++KIVrK+TOv5b7CrpKwuDPPjTsrV/bDm63V6pMN3aOFAY28Ha3KrBMDsMKWxq/epsw3s
uF6NmD+/AOlpLqhE+utdEBGTZVIYEeNOu38HB4k6gwnCZM2cA8p6/BcJ+f9aQlAp48dnRUbMh6rz
w2QgKNLOcRIMtOqs7XjjSDmoV7dBeFjDwVN97kYSo0McAg+zPo3bWkcYG02tvDSEQKKRT8JVA2Z6
jXS0PvhaTRO4rY0r0UjD1rcO//yJmx/b0AE/r+/hyGbSQ2Dfx58Xik00kmVL4GnJ45IsAE/sT+Nk
ajf1h2ks3IdGdkzMSuSlXS23euvT/0kAtYAL9W59QYBPEGYYMOPwpC6+buWnmAAJtfo5SeGuwkG6
Wy0p3V0uk/Sc6sD7/uVX+djSWX6VgC0YWgO9VvujFywILeFpkdsScmoBhO7DVb1sK9Zgfney6MFP
xCkMh+HdEyERv4Y+fooMHsUUj+QPtEzI9Yr3GR71pu8546ZZYBzTDtWTOrtrroEKKfy3xrBlLTfE
f5/CHVqmBj85UmAEs9g1/l4QtQjTYfzH/jYu2r2yBDkLQhYcSrqBBDZdNZtgeDvGxy59fN/28ATy
akSrCPNLLwsd106UbIc27J6qrEi2QOfm3mFQ3NslCxVRPYxgJXxIthQEIwMix0eRlHSfUpcaJ0Xh
ltXVDVHhL0CD2RFnAcPTfvhjwlcbii6J2rNrnh7M2+xi3P47kUkoE43znNiWAWNzQTNY8M13qkVi
Qtm8dUa4B3FHT9SuC9LUQvvEaZITpQBzWXVQl2hNta5Nq235vwklJ+mpQ2dgxYBiSbO4WHlxAN1A
9nI3IOhhpICMJxIPZWcXT/ZT4v3R8ozk/bwJoutWchGQ3GcqVCMuETlW+Mxt8bsd6+KHjmRCI0jV
I7pHJpX1SaRGvrNsThEFYwXmPkP7lCWFeSgncwvOzr1MIPHIrwwvmiivaZMmL145kUObwpiEFSGZ
M2/jkenYX67wUi+evDqZN4bE5F9pZ7UYiBLlcGH7u7+ESENQ0BkxpHMtbGrDIR8l5lwCdLUgu0Yt
1rCoE/E1IpRFDMyKqjrQyclklFvhw90ZBsgYr+hG0JtJQndFBgcsTeVp8lzEPfOkb3R6rI/qYkWk
XdP9vv31UmymCwLRIlOli637f+an07Cz61RfpwhWNnk7/ELOOl392jZ28QR4PNOH+Wbr2L/8ON7Z
i6y778pzU1nhq+PM7UED2c9fITdaMicvBkNPMn7z/miTWbd0IGJnSQ80GGV1wD9eu65C4ntVKgSl
piLu1PgzY6Z/kW2I6biNtQt5dNmI6SoMm6aR1nbKwSeQ02fTzp7tRcwEK7PJghP7Qo9WaNybgJZ2
bmpVGzA+6AIX6mEzZkwLE+9xErl7qPUyPdQj5u+wSn55xTRddYnIboYdhfLTuvOBkyEddq1XIEaY
vN9l5Pg3i3bRVtVyYeW2h8FOL0kO7222vykwcSjN4lF28rsfSvClcdzvla1dXSyJKt3kkzGc8Ukn
FeDYd6Rra2nn7cskRxRXTBphNEVb7XmconctnT6hxEje0ROsAl2XX31vJFZKQ9tczSyvy7+m/l11
MXV+2bmK9vezHuxX7YiK62jJ3r6JhMwYzAT2LcwF5cgw1l/dPCZ/gcWP8AItOnlmZD9UzOVW2ae6
c9srBpyUqYc5l2cLobfy0nlm/8vh/16rUhKzCejvpXZ3CHNYZ30pt6KtT5E5CdqAYURK9yK4drW9
k5j5p+U3GkIPX2cQfSd6IHlv0gGqnRjhQWXvY+y7OxGN9MQCkPyDE5Dnucw+9NmkDMx5lJzR2NH+
TK9FYc0EwseksU9mfLr3Ljsrd0/q9ImFlUPDff7odO1OCXy8THinrjf44Oz4C5JOaFNZQSa6KF4n
t3DGzeTEO+lQdRs6mvyWM+ihSsAKh83QH+nqeADeRrH1Sm8ZZQDa3cQjpD2JFIWBq06Tx4pEvaKe
kGfhvCc8MKA2xE6PzJro76p4bYBkXqw53JWiHD+nwTBtddpZpQRw+B+ph/rKG8Cg23Z6Qhj8ZgDj
2dqp5V9S6Mx07uXLUPbuSis4SkK9Kc//vLHebUN/36Mc5pYuilxaDSa+3b/vUVUXV9WEvmx7P3RX
XvRtUC59HOGrqjGB61piWFn2aHgE1QQ6o8nxUuMyBKEYZRt71PpTT8vywQR9qGO/RJKTYzl184NF
xseXaQJPxDmkPxExuFMtI3VRRAzNcJp93gFXTgJoBMSb/+CUdHKF735JxyTdAvTaI+YE5L708nhr
raf7dhRpWkL2xWzt3KBKDlgBqq9YKwo9jL5ac5DxYy4C4M7QuE8BCauZsT50+6H2AxCy2SdCBcK9
swiVJlmHZ7a6aosb5WjhH+/86GzBFiXhND31Q+kwt8HFDDO6OuMyW0ESRoODibLeEmLqruE1cVpa
LrOFUmkUFeVhprkIkmcakRMt2LnsoXro39V928YDshIv+qT14QO5ju25Gvv4NUvbx1Cbv90/i5nT
0KdoKlCiiEPeaesYSucvy0dZTAbjzRcei4POUUybu+GTa9nJ3stCqOFjN2ZEEEk+hr77cd8wsSE1
a9XAkKmYLwP5n63vF98mrFlrvw6CnRF2xsVGMrK2C8jaOLgYLi8QhSl9lU043pzR/mkxyD3MDYOY
QANhMOmhTk7ppL1Xk7spEq24Qatn0OD23y3MH0+gOecH1/NAYQsGZD3G2XiNyoCshGIEHhBqu6ny
Po2j5f6hhFBnyZdFt556ESS2uCcH3gRA2pa9eewQjWwjB2g0SvIHRRpR/XSWEPqoRoil1CwPqoul
pPDaJOxVlCcPht1VW+Yw0LgL8zFBsXXVnDbcinGUp7s8rQ7aEFPkbFywZPw0mRi+EgJTbUmYIpay
6GaS0923vDbys+uM+Vn9A2EylAev8CHqT1N2FjnMqRqXXSfa6TW3o0vnkriWZWAsE7+1ziStfq6L
yCLdBdPg8u6qP/EhvAl4M+cA7uTK02YiBVlB18gXxQmDOZrbpZ9W2sEiFUy+0TzgIOVrn91RC3fS
nOJd7fTaZyBc9lpG9WeQp/NWeLkv13hhSL6MOC8yolL9kaTkZaAo/h4XUXissXzBBnX0rywfb8z8
vKesnAk3M7uL0Y/t1X4sGpoL1ewYu0DVs/RQft6r/L6fv1LxcfSGVewmyXvrc9rp7Br5HKkhRMws
YjRGN/Ki5EeV0XAGEij01B+J/EzXg0zKfYMnAbm4+zOb4i9EChN9BCt5K/VuAlu7wFL8ybtINIA3
PfOtFaEh7e5+TAPnPxAoEqP7P1dtRK3a/7+v1GteCp3/Pia3CkTSbkJmrolqalejE3++f8chp+AQ
Ll20Yo6Zyyhpnd0ZQI2ygZjPytwYBHYkgXd1bIBf7VLetjT1/qycaaKdM9Ja1FnUxNwLsXLfhI5/
0qps5aizbwnugT4eWQvqK0wqEHQzHbAi4pIt6oJ2b3kRAQK8v6vUshjWcV3f++ZemV3vbwRl6LOY
HKySbPwrw9L/DMOsb1GYh+eervp9JCZ7qJrzcpdlCWBl1LX6XjlVgSEFGEVjIlZNrXs0+5z3F89l
vVp0IAfQz/cTjS1ocawcv/xB7unRKYZiq8RezJTA6VgYu+6b7yxhSHajBTq0L5/xi+HBK3r85KZ9
CmB83LyM7A0zk+uiJggKfo5+NCXM0juXy5HckHUCRa5LIrBUy1pvjd03dbZ2F05+ZDvRSsmdq3F6
U0fJf94Jlbnmw0Zo2XBaWCoc6nv7o2pgIqg4GWTJwc8l33MI6id6y8Sb1YFFy7I/Tqg4tlMNE1NJ
3hPyEaQ5pmeACO3FvsKa/TIODg/AHL55Dp1PDhgd+r7wjcQZIv0ixlKznlOd1F3O2S5fYJGsC4AM
KyBmPUWhILeX80NfnIj6IDMtnF7i3ovfCf96tmI2ZM3u37TB705jNTMjadzwEgVRgxOuevrn98P5
WHJzLPA9GyWFh6jJAnz494MBoJ7WLOto2HK0Q+Pbk7On9udIEHdLYNZXzYj1ra3r2sl2c/TJKf4w
3HDsJhNAdsOr84eEALkH0Fr5Aysgu9GS6Km+oV4zRNRv1WwITZm9URujj/QSUXiDMfR3xmIM5CLO
rrETy006JcYGS+Owpa2KsmuplMPOoZRTFeaYDD09djPfDEEAC56U5939IS5Iil6PFvLggh7lluya
couE1tkWwMr7xqjWMXzqdbLYAWpRFfdK5p/fTnX7/P32Qt8AGAU1INpAiui/v5157mQ+o8+RZxbd
3TICGGhz8872/ZIt67vvsOOcM4wF49j18MOa0V26ioin0f8Bp0D7rDv2CBEvIdTFkr8cAT3OS3zw
gY4DdNobtkGWEhOC+6PH0Oq+jJKzSO6m3as7jusMo3jAb517I33IpNioJpqRRzZlVAnAP+zC4RJ7
1Bd1DU7ENhJiZ/sZfXQ6+XtXn5fE1kmYD4Us9iUP/iU3He9ftFqGs7wTH94pDk6IQphFoz/7KMB1
HaNyNVtXim4QZKnGP1v036PcT7aG5toP6qKTvfUA6QHkNn2HRP8aDyhHN0bmuQc9TF58cuWPc7s8
sn7RPaUB4QWmTnZ5GZdfgcQS+2R7MU1gb1u1on+Kje7Fy+rkPUPIuAKycbgbTZY4nKRElLaAeZ9L
e1wHzjAf2kXgiBgEQY9WPbU5KLfQ8pgk5AFQXljWm0ifjWudGvHN1GZ0sC3YsNqHVrnsYHYGX9iV
+jMDVbIMShKjFvckdGjycAsMJerSxo590mLzW+jU8li0YlprtU6iHvinvQVSQwkcGJggl5BjuQHs
8mMkbfVmjo14ZLBaA7/9eV+hkwkGlDX0zw3FTVWDmIiosU8Vh7A6bcktyo+T3wSX1omMzSy0uUWr
wWT8L3VLlOlnSFb1upNlcyTSmJtgsTqNcQj/SYdZuQjt1SUreKNVVVYhWCGPOKqu93szaccvXZeJ
TaAjjMFwmn3yIUP6IUVCqCUBqBA84oQqZGSupoS5e05BgU8K5L3cRSeY3d/CiHSlpNOWsaqwCOGI
CU3QEKp0hVW/EADMYKlx64OICeAurdLcgIOSyIk1Z480O1qNPft9oUaqAfs2Ypoqwfa3J9qUYML/
7PBlSwixMEg6Yt9YYwJl+LG0KkiIhQeZPrPWIIoBmgYKhgGBFqFpKRHnauw1bzG2LMTA5InyF9Ip
YiNWf6xt8fOf1xflnPz41BAjjMt8Ca+mS/r39UXWUg5ywFng6T0IPQ+giuuV4GqQvNmLcydvWPaG
uBhW6o+xJ3RUxXm0qYS/FHjCdS+tHGmKLTTL2ePsbUS9disbCxG4Z6UPPikfgJS7ve2I6pG1VKyh
diHDl6V+mBZXyYiTmx4UzeFexCtRJEerKNco2OdtN4T5npiyT0GGjEc5n9qGSv/O65icYaUaD1ZX
TwcyQUudv1jd3sP/UXZey40jWxb9IkTAm1eCTvSSKKlKLwhJVQVvEkjYr58FVM/07e6I2zEvaLpS
SySYyHPO3mtj7V8rrj5uQsdsbl41nZf9fe/YR2GN7bHz9BoDVf5K39q8zOTwsFONF9iixHQomntK
CZV40w5xRzmlAxuSgRiPRBTaPvyX6rtQyJ+SShX5YzfdpG4E/7Kk/WP0Mi/7lm1rRJvOF9S/d6+V
EUaHgXzJ/+1iBCpI+E6LUS6YyAhPPyxZILueDzGSZ5ip6Eu4qndg0p3DFNfxIaIpscoyZbiyl2CX
pFnGxtAQL/STR9HS1PEWGyQWactkMCaJnFVc8oR5S2ETDefUTporvbj8HBnew6zewkJgqy9ejZUn
YTS063AKQtpS5kDpBB7cNL06E6DzoBwvCPmjzwLDGAG043cZTdPaaCyP7UmIgD2MtJMVvjW0pG6t
myT/730IEGbPgIZszZgYdyHP/gdIw1QyJxONlQKIjA+DktZse2lqH+gPL0K1Bm8YM4f0c1Ld4TiC
8j1bTfStQNx10XEaO4m4LtqE5dAbvW92DBbdyguJx261lTknqS2HqHIiKHgwVoEWQ4aYw95Z8fIj
KZw2TPT5ZhnoKNRnr1y7TMBtWpY+3/wO5Z5+WMQMVdQTpucELeg2LdzUJXZxpWW5busjME918+fq
gpKXSy4qJBWw0sWr4xiz6ujg/3Hrf2n1/IPdYWk6Fi/okSxUTIOcv60Q0gyFhX40IxaOrjkF01kg
eDp78y3Stn5mWgiddH5oedLyagN0sBmhOPlfROJyq/EEhjkrwHYFG2hdBAGOKybTLdeBPy8BVo71
VUXL3IKIO9iErJ0NCoxdoxk++JiS8rvaNghRMQ8XtUln0cMk3M+0qhbv0Ujj5hULu7URXFwZktjs
kSL1MWOisia8zntMq8JcQ3DMn4oW5nHvyO6pjwgt1iZF+5dvsDN3wf5zdYUGh6VjFlPB31KZgfx1
dZ1Q6U8NwQF+DhX8sPT9FKY7NJnoAOITVdfY1a3fMlU3W8Nj9m5Z10H0HaJ6jTA1mJvKhAZEFRrQ
+W6pkQGUZzYC4ZnvptjDuJtMkLvLXc4EuRKVUOoNQtwE6ijGRcKOtNNg6r/iVjRHJeMq7OAy8EXP
xZOVzvs9kdenCmq2QVd4EYYb5W4ZAvWKcawHIkQiYb9YbPuQofbOY6SwYJphRAd4pjwshzT8+F3c
e/QorDJjhZfInxepZy/iNw3R+x6WpDapqbpbiJJK+RWlk7qrLUKYF5Lmb0OUW2gENKTsDpoZRdnO
B7pz4rjcXW6Nzb+Qfv4xd4McCdfCZK1FvGAjS/nrp9WSpIG135R+mBgm6AkPY0X0S43NdltVDutc
moTHEksgiSrkFnskYVyNYWQHMqYKHNhaYjIfxm/0/PINg1CCYOe7OgCoiJ7cxpJ9cDQc/RyZ8XZ5
cxdXI1IQFKIqm/iqt45hGZX3KSEd1jKy01R4rg9Ns2O9H7d6LeQtSmxoynYDDyZUIVkyvfuX09b4
xwR4VmOyRWJgbaua+fe1M1PEqKHZG9ceLsvZoB5GKRk0OojXpcZWs+mH3qH9z6V1sIqAcIRYmXb4
2VvmUUO3cgjcusRW8vl798UeiQiPqgVNTuMYL3eAQUySt4iybJ7yDfnk9zmCnKyBWL/weOh2fKSd
+woKeHwYowlQ/OxCWw7x6Na3gEjwf5Oi/pOkwR/u2JwDNq1BJObz9/k/LhqId+jFduqwTuz65/Kn
Won+nJN2chIZaVG1pcodw+L+aNV3ZldSS7OtbaCjLW0uCV2qTkegoNm2Jipuq0dD9khCZb9J+nCb
GEGP8jfaE2veQqCM7YPTt2TAidR57eLh0QzyR68Kd3pP+BWfa1j/ixLhH0s5oBCVjYSFgBQWGPuK
v/55iSuG1nYB8f/eUBDS6f/pUVxuLYdinHPMlXZc6bI/LRPnP/vvRtCYKydoWGEwKJ16Oy3X8LiI
onXD8zRQblpK5O0kU7ZlY4Xc0fgDg29M8mlRWguyWnK4aGfehasWIEuXoxGuCi8O9hHK3WU+lnZ2
+kqf+I/vheamjxrieTYSINSszKM2n+BklWyeHltbl7A+MPLO90Zby6//fZ/8j7YGbx1TeQ/l5Cwm
YPTx17cuFYrFrLph70tv67ddgB6CinrpIXSi6kqzqdg2hVFde4tMlCSpX3oUDdhB8j7CceoBjk9p
vg5etXaXFZFwOhVmAcr6OOwO/VwcVFY9rIlATLbAW5kjkRqxV0EZf4sddc8MbdokEHd3TWbBX3di
E086B60C/A9Pm0uYQf8yJ9pzEVlMA+kmhWY+05em9xVASRIdabUzjvL3MCSShPBh2yRdUTXYD5rq
psj6Zy2NeJmKZXdRrv33d9KdT7K/XBNnspWjmjrBF0AVzb9/xwrblKZWSf/3tIIeEGRUyFsndpDd
b4KFMHHERZbsVhar281sSHcuwn4jp6w45Og7YztkJj/tKB48xFyzrZXFrN+XtQaC3M2Y5LPJ9GPh
Ml9iP3q2kHKt5vzNiHrmFUUliXupGb5CA89JvqHUioom3S66c7OwNoNKF6CPg1vvOlA9KtXb6RBc
gFrGO6vDOt9lmreH04GroA3ibZNUm5D0wF0qdfVq548dH9lTE7X7AKnHpc8Zmys6MIzgCRNndW7Y
GjehB4N30Akwo2KVvZcTbVJY7JZJv5hPBziHo1/ZHYKvGXwO1e00ZcBq3FKcuxlpFgTKZzEHDaSC
4mmpqpU+b499mONQp9BNE8LvFsFbTYt/BZ+tvDbK2tGC91iE7gUJsrv+l8/37w1AWKMu5hzDxUkL
t+fvHSu7ykk1BbvsuyS1PVc5C7VOns4VAaByTBztk4mwskUMklJLu1tlKqejGY/xfuicb7UhK8Ru
TnnUKwlW1Rj0vWgK7+JQLgPFoJDjegGYdTwuJgorlPVGuldbuPm1EgZkmoyUvjKI2PRjttvLQcnP
KfH1uD9ikOMivUVjLyExWswM8bn1ZaC8l0b0ZdZhuGcbyyzAnSf9TvYrRNt5yBwyMgwtvqRDr9/1
LBCEaTOklGX1aAfpM3rDdmN2MkLtZMMsHayHouzMj74v3pE0y6uTVxTFeU5jLoxtPl9iBY5dRRab
y/mDCq0wVrO69Fiq3ufI1x8UfqpscJuTjieC8FKRrYjagVs6E48N6wZxo1WHQEcEt9Hs6sPUed0a
DeQmnGErRi6e//uHav1dksSHSk4C+jI63TZ5HX/TsBmN55AuUPK+6RPI5cWTNJpZvGanv+npCax1
W5hvJI8RoaWZ7UZETXe0FGmRKjeSLaDFt96IrGdO12ntsMdl5kv4YJJRgtbzCCrqmFhIY6SHPQ+o
gDl9d91xuC5PNuEBYn7ympjkqSnRxGVCwQmTRga9SSUt2SWTOKd+y/Kfy4ihlRB0yqZVN5reJSvP
s2fjZow+p2gB7ZvRuHMTpSKwzGhXiQOCwvQG55tF1jFcZV5qOFf86jEc8UtpAAaDX2O8F53Y0Q9r
f5bOdK8mhBj//V2eLyT/YHk5sDpxw1g6+Oh/djH1fLTJAqRh8tuE2OEvhececroH/Upr2myl61P8
FtnJPidSh1MgwjgVwo7uMu8lMXzX4luXp8QVYiGixy6YjkS9reyXS3viZYP/e3hSd+K75oZ7FNnl
JZfeZ2UVyaNpghdvpqa6Dy2q1qBM0wfyp3+qQyD3KaOObU/EaMEV8hoU6ZdB8PyF5BNUiVHyaNXd
ZSJWm560GTFcSg8M9+8OBLj1QsGV6wYv9JZUgYjM0ZZcyUiv3nBdE6hrI/i16jmHBcEVX0slj/y8
CZ1jaWXHxs69mymoeuhR44fqPlK2OS+Qo/pb56j31gkfta6sXipT6KskKuQhCxxsLE5FvFpuXRcj
oOWiTmWZLTYU3y+L9I2yMPXdmsQPZC8LZBECi3kFpU1sBgw3u0xJDx6l+2Rm4Vs65tUzqMZbKFqm
BHHJHm8W0JU9PWbAp34GC37DGlbcc0tTjqJikQsgNvltGeRo38nyVUxs+Z6DnNAO6maricglLlXH
/uC1c9Q82NN1S2WnDmgBTDbY63TmUw6OEm3UDoBYMau+Qt64Gz1BbVMpkdi5KfhZo3P0deuF1p1e
lLWKY698D2z3edLt5pdRXpFhaWPtfJIJLv2MbvjM4BN7QAYNyFXQ8d6iWxl194ZYGtdjVtyWKVZh
0v5H+o4eQ8f4WFZRxcQcdNeeres+xnO1EUpukPXkqNcBbxGzxWglHNiRVZwPJ2tiGDiYX4JWi7uK
TJAhs25Q5VM4lWw/9pNsmVY3TDzZK9mVc9EYqtJ2VpuDNvv/l7u8ycdMyRj+z2/58lAvg7Ujlfjg
OUI8F3Fzp6EzvTtMe9ZVU5AV0jjCTzRnXJnDqO01nV3A4m2sE7dfRZn705vlyYsieTmAtv+AbXTs
dWjpS35LmvEFKh10SIWWnp1Y8lc7s/2zbADozL+KXZngzdmWQtrAavHnIVWiO+LlZh248Ll+94yJ
6nBPnoqL5jeBrobh/Hs6WyQuZEezHzcEb9vIl+EaFdgvNpXskydn9I5J2ldvsWLrG1hP7hWm6lWJ
0AQkMw/KJex3DLo+2IZNbP1ejpXK8OPCMa5mSTN02aFbsu52plmRKclI/hOfLdfVpQhL9Pp1wv37
uLTHPHegfg+K4JRmE4m/uQWGrrSvS3TMkBs3TwZHvMhI8oUXPUcKcwKjLXUYCvFzIFFda0MPFsb+
o8Sz1Tq8LtOPqbZh7zvluNdEotDkj8Q21qz8ZhZNskcOzKChh9/ZjE16BcEMc2oynxXEba+2aK9L
YJfIDayl42RgHJDDjXGofbEcyMByEiBfkrBbBW1VvuZqBeYmFd8T0Ubrkixb4GwgsyKcXH+E7mTk
C+4Y7CenZJgYcsFKgWP8Q0kT4zlAZov6PmL+Oj5MrtV+WYbyg/2L842AmJCoPkc56kOVA+JPlF02
AHQhdS19SisRHkdP3peN23JmLRL4DM4xcDuSQ5k6Us98J3aENMnFt0BHBfE7OrmlkyMngoOWWynG
Fsthj9DFRCY7OqdF3iVDsLVSAf4i7LuLXlrRCi/FRqFyeq+NRKPzhRSgDQUeVdkrrwFP9o3jHYrJ
A0KjCQ0fhKGeRCCefwtmksY1HpiSHMeZlTpmYD/izpaYcZT4KN38e5mk7UG0KfGxhmxfel1+ERwK
LzgOwj8EFYAIQWudgfP0p9Ftue5G4VGZjSghOZtFWPR3xeScJAFIWRnQ09YmEeA/GAGLvczdiQlq
BrNv3uO2Saj5jWkBkZuaaLuApzkF2k2qoppbqqWUrw7ysmpj1Pl7byqBr2ITOdeEw18HSclQOfnB
mRrnrlbxr2F0AbwObbVZeEKFnfTbjjLCp61vvMEGL1Zz/+kUIMVPqaLBdCdbGSov2m+RA/Cer47J
9jEtBItrZRGyN+guMJLwkpAhsFd6UlpgXtSbuCZIy02Mn2ZKYrBdsHCFpYped0YLA7AO98vMmLKv
4tKtvBD8S9gIW/hzZmTJQSFnSTes5DHHRl9h7D7+VkAzqvnCQ4nHev45PR/REa0P3nJPhhc1nOK1
R2yr3ej2D3fo3oZE55tDd33Cf/cYY1tnhwYUqsWLcVCyPjyEff72e3oN/gpjBd6kxbKZYXIEuaSb
xNLHaf41ERehBh4kFdN71uZplKGUpxwJWtFM/ZlNkrzUuvfU0bBa/vexmt8VoWPBW85sFPCXZfFJ
jTFEi2L6yxLTR9qvApsiMAkMGyRQ8LFjo9V8JLevgdqa98T7ZSkTXOB5Zq/EeG1l34y+C5j3FMZD
ScGGnGdeWgtCCgLz2vdw3Yg/2grwSJFrpH5W3gtbukfXDf18qk5qqQ9bYBlfhHEAzNani4YudR8g
H3DAqTxoerTSktrZmJhx15U723FrwjmI0cDwhAK0+dWmeK8npf7eZ2KVeomJk05Fae3KkRSD6SfD
oZWYTJRJFjkFUtXxHqYAjxsMeSqJWlkakVw3FCfhUag2mqNtxnz2H/TshUcDka8OB56WoEaFJLRo
PSAbXIddSa4aAunYOkMq21Vtn1Cu0PiNmggxMxmtO6HZva+F5THBNC5j/LaWqRA57fiGGbxOnehX
UNK8lfKjTjGGpWTPbIe4W6GV+Mjy8lr0+U+lRX9Tf4R2eCtiPN/tsPegbCqVeUWJKhTxYdOTV6v+
Z+UUOCXSm+aER8/ZwS56aIma9OiOtXZ0N93R2vST/JxSgh7yiY2WLrN7Xkx+UGgZUCHGh4XAzaDl
dIMYRrO+HTKPZ8STjXrLs3dgBE9KyBQpgKChWogUMPsXLVFV5eBwOegvg0YEl1ODWK0zczXYPwK6
GL70ApRaM5fPnWaNcpnhhG/QImTjdnSw0xRIdczGOlCdhmtCgeHNmwaFpck4OC/U5yj389YMNzpC
rh0Kzx9Doz8gzYe3M1ndU5ZNjxrTuMqOTgS9fFcKAWMv3CWkLqB16IDwMrVLJcHbsr1FxEsqg/o6
dOV1AAMIGvPB6zwancR/ww1DhN6e4nS8GzJ9CFXtYKfO99EQ9IL4+4OAAcE4m4bYuFEaej9J2PJZ
q4gBark2JQbBg3XBj5LZu0lCOp+mgl+4STFT8I4Fk45Kz68jfFJCmPuuL94G/sxR8U6OKn5MYEE9
ME8rdJrqpuqiV6GVYmua6X5CxecbYxNiJHT4WEByqlnb+9KpAMOOj7arvyWGvIgkdO9WlH/UWLnX
o0Qu6THPXOEvhjLQzdExG5IEqPb0fUMchFoW634mk9mAympjChkiUEu4NMKrDON8bqan6maY1bMT
APpruZxMkXc3y65ePVC4jwigLskUi3Mu8RwZWVYjrgIwiRlhJ3UzIjOgmi3l2odLwqE0e7GOdOLr
GUmGRIWrLLe996trbRB5LWdfrz12hf6DGM23jPGb9aTDkQKRxDa6Ag1K4gyedCy7zJwUDO+o75qZ
Q1yd+y7XVx3BN0jC4ebqapVutLiu9k0oT5GijLtSUd+7he/igatDWMlqhi+guhCSw1epeiWl9bEt
ki9ds3TUhk21SsZjqoDIZVGgdRiVw0qwZxna7qVqQmKRdfszSVSwpOoR757AAmMcEPz0OXLyiYlR
0vKG5lWO/aG6OmbL5z9C6q6kfsMS9BR6+neiGdPVlFjnQAsDTgVyURuIRkF7aTLgk1C84i2Z0X5h
0x/rg+EYODpiE29Qt14Ujxutn8gM6voXQuRUxB7xzzhSsNfaK60KHrD6P0hmTIjVUomXv3q1k5FR
ggW9N0xtRlkaWCpUWdV46gc1WtWW0DGRJaeIBuZ8LtS57zrRJR83Bci3qkY7rYv00xHJW1flWw17
lK8hDdhkZXJLszHat3Z1N9IYWOHwrPHnbsZ2Vl/GCgRM8vAU1eAPjsiWtZR9LZJfVuR9QyRNagf9
KSzhaw9szzozkRra+FtKaFLIZn9JKCZ+iLoXAoDwdl5SPfPfaZdOZTSbbe8TsNvMIkwMsyrp4VhK
0LadcisT6FO3gl7kOmPHwi4C0kGQTw+TLv0AYR7JouXBLTUEVEaAO9r1hm2YPatEIkV6HR0kr1Wt
bGRBd1wQFuOpo/NNJwLNkDGKi2W5m4opwToyaIOLqHopp3JT5kUPggSRoWd96Waqb6yYHFNwIcpB
+xI19gNpOclDoFmO31LGr4wAEaUpMBoatXVXVI/tOAXUvgyydaEcVJt4UDAYqHbAxpVBn3MCx8Z5
MuI3ewT2xA602Hd23O5aoQ1rZO7Rob6nVnaHYV+82Mp4TyJWFuD+sT+wITKk1e248MM1S78arx/P
2dj/9EhyX0sAuH6s8cKOjqmJ9oFTpbA3vWWvR4ARB6CxmIVlN/koJ1rEQqhyKFX8JIED6EYUC44N
MIB3nXx2PQaypMUAjohGp8smfN1LR/7/FewU/piclt8aMCAGYQ9WEE6qjZIw0zfFL4YSOVzYDMp5
C+WLj2puZzokj3fmAQsIPtSk3A+x4oCp1HwPIuBctdNvVyXQjy4jIaWtGMgzGwO1gMkLmTbJsOoO
NEF2RLK69rS02ec2brYAuajbpNUZkxK0S/UzYowEVbb0aRX9sqzwa/IUfzTbey/Uk6XkZGAOZ0tG
L2Pm+G4xPOWNfqcbx+JnRju04oia9fzJbsMMxy7wzN40HqjORj/pM/1Dx4zr6ony0tsswjgED7ob
FIeGDAzftumUToX1Ho8y30Q03bZ6Gj42gxm+QXWjF0Jn17PxctuleM/5ZbYM8z4Zim5qfn1QDWa1
yhlU2/qIkTI6oUz8jCTJi+nw3AZIGrpqqNbF2PGFG75RNpYnUUS888DRwJxc2FU46zGHfMu4f5Wb
muJjYm9JDqmohItv/VS4T13XJYdaMxNaItHgm/w1F30+pJiF1pPKt4LV0Tt7lRsdOhFBmeDehN+U
TPv+oY0SZ69y2oaU39gP2I3Yhabvg75Dn8176jksQNQ7G8AIxYMSx9mRSMUxx0jjOs25CGySOFnq
4cyra/BLJCtW2mcXu2LdOtlO6wmolC0I/jay36WVfUqvP3pqBYcmcrYwWnVRfk1JGqKb7tOV6c0U
dmUWLoMcGVJ1P4b9vs+LeI36fm96BcRgi1pIy614K9SmOddRc1/iU0AFxruiUPStMdvupqnaQCP3
o6CyXij9tLMpI+oyI7FfWjkKKEdQBpZna6sJz1YImcpmHPqSEvVMtWcYh9C1B4ShtfVh68EhDDrx
qhCAsMdpH+9CooK/1bXi4wu2PrABs6zhMT15kxo9Dux7VvX8RGGFv4osH5/MFLlgbBbpZnl8am/0
AwfYdqBAbRQTOHKHny6A1mMfKJIemW36VsZEK2OmdzRIdOaCGHjzSLZ0cXGyyavt6gVXTHOzRfOK
KaJ7k3FVPKQeDJdoqro3062JH+Hq8lDOz+aNeK57xblJIc1705DbMz88gSs+6Q7XrOUfARduyVRk
bz9izwdW3UeP3ZTXl0RV1hAZo0dkuNHj8viUfCj6RAv0/x5BA391ZZuePD1I6Qy4GstAlcMnZ/S/
ioxwelwOtsx+QUEYkLY0fzyk6+LqkJBz+v2C+fGYyaE7Zc7lz4cUwpRiWR4V+LLsgtvvUJ8Nn3Tr
cq9PmXywVafm1x8J/UVvRHWvMelTi0/dhvKHZyk+d65bXMdk9gGzeH0WTnjKzLx9VSUWw6yTJizP
YHrV6IsvL1CGNvVlXm10I1XOuVBVhll0xbtObW5Rp0y+oofOe+lZOzJc291Y5ipVAF7dtp+s84RK
7o1RFjbC/A1OHUicxsTm7mXqm4OqYEeTx8Mlw7TdqjTGP1aA9GeS1ZYqRlI/MuuzitzFX5zKu9fY
xi1Us10bqP2ZM5wAZmM8Rp6nvrMaGvT7avuA8E276x4Ki/lxCIMsBsmQHYtey++eVK786IYinXFQ
HjS5P1Tx9H1K6ntThjFNaG+boHQLgdSPfMnD9CMcO3NlVq4ka65MN0DzsOC4fUe6RBeyUSQwa4bd
Ggp9m4Q1kjZGLs9AXJWt4hAR4FoZk/826eF2ACNBxV8/pDRcT2ZRcV7nk/jRJPZq0g3lly6di1D1
8SRVoqWCnk6LzIKa3g0q7EyT3rNV2+1aE0CNKtPUdo5HwG1cK7Ql1bZ6EKAQHvrSck5ZNAzbUnPj
R0sZ9FVr1/p1iLz2EhqtWDEpLb4NGYKWshutXSmr8luriWdLb97rtt1XTqvdJ5VQu0yM6cFs5vdU
FqRt1E6+XZ6Nc3drkoVCewJiU+R17drtIu+ZS/zgh25cvSKUMFcTBPR9M06eH+Ay3tktXfNWVNuR
odsb1Z1w5GfdCGdeQo1jzF7yBocIjMz8BHIPks8164V6zVoX4XTTEW7sOq1zX7q0vvG89pkqfbdS
RFw/1jSpDzR0hk1RW/K90DAjz6+gGeb4KfmI516xTQDa07RNX4NQ5o/jaDfwoYFnmDS68NRS+pEH
lOph+FiSL3JDazae8wkkZ6MptyaVAbGk5as52MZVbsckryNqyqTaT2Z91/vcGy+tFWbbCtsieA9X
2eUWSxXI2RMGIoWtgqvxl3A3UCPw9P0cx6sAP9gV6fRteaKA8DuOBuEaZFeflPlgSks5LgfJSdes
Cted95Z5t1ZGiZyEtbufGceFU/xxUGbaMUyhOTRQS9ODAVZsecn419ctj7UyP6Lcy19ryIlQyieU
e8FHA3AQ/RgIKn006XbH5NAWJbMhTxUPKH31H9IonrpCFZ/uVP5QXKu+jGgm12kwrmuzUthJ0Obg
rO1O/Y6CD0/YfDsu7Y7r2HyzSrKQ6Vs4EsdSYEZaHjQMg74yaaZd4jBS71UbF0eFoWO5WTPxO0Xm
uyWw6kYtA//SETcn68XNlTPvV69/ifmhybOg+lSp8TS6enRcXrG8Fpd3ugN5GPk4hpRqU0rKUow5
ly6R7ooTSV+X8G22rWbqh4or6mUom2JdaXX03vFJ62xWfholNlMn7F9pqzD7YL57ylT8JmanM1wn
ROGb4k3X5aXI/C9FlclvU8t5bsdWfSa41VkbBjLjzqJbmAO7/Fbwo1MuSF8D8curRvM8gheQNKdS
cXbNkIT3KmRKtrwEevkpc2LjrUAvuGEuSHxq3qnXsaobf/5B0IeCV8J5jmrjmC8dwoaHFL/hViZO
8VGdCFyTH5kVxdsACeVD09PN7aLibM+PD0Vh+Mbkkv6uQEW2GpXEBdz2jE14VwjkGH3HlMMmhcm9
GZuSN3g+tDSCU1JWr0alGk+xcIZ9+BGocUdAOSdN0Sjlnd50eZcGxH/Pel7uDA1ETEKu391KEw8j
qkYYzUkMcrZkurvcXA7IkOMjfL+VNdjMZkItIxaTg3SDP24td83G25mFlx6yytZ7okRGrmsGc4wE
1fSqN4vuhSLC88tQoDso0sInTMtgj6HgmGQL/Z2vTbkKR9e4KnOtg4XkkanCsKJtR1g2zZODqpWU
sL3Mbo7YUKjyBZGMU1EAZs1D2DTabTn0SQCFQRuSdeKlOjiHLI5OhaBv1oFFMC3vY8ot9bAcmJzS
8ZkPhjWACl0elI47bKF4PP/5kuXW8rrlX8CV/N8XL/f/9vRydzm09BE3lQ72vxNTeaN8Ji1Jxtuy
Ccpb0A+JRx0LK1WEsOVJXylvyzPCQ3KiWe1pubc8vvx7SHrjytbRsS13E0J7bnZL0yqL65floT//
QZZgVBISgsjymGIMz3mFUoGrIG+4Wt+mksZzHhkbFXv9A8xSzHph95LHNP+7ofvRpo74ZrYmQ/5q
2xme91JJgAsVOx+4YeMlFKqxxhU6ElFu/Ki7BtC9O4LESmc3ryVQAJmf/VRnrOyBfszSLHge+saA
t5HiqwFQ8JyZHZf0BpI9pYwn4/pZCF08U320tMuwny934yl48gBh4kidkaVB0T3bCByigCEo5GVt
nZpQA+tWOZFw/qMP9aMelMmXxxB0VVjwyYi9KfcNHiog+HG9N5sqeaomAvl66ucXiL/fY+S3zlAH
30yYCjsZBO0uLqf8+xAXYDnT7EMCltrAXAgRH6nUbbkevQRlf1GZSn84OoA4nP4UewBYbkoxCX7N
6YP8Lu05bfQnWY/sV2Ufr2X6riXCfo8DrSRlBY9rVSIvVkalu1tDlG9VA6TPEuY3CSs41IBsZ0qr
uq4zLp7/pwCFg1Ydl3upSr6TRdsdPAj5yLMNMyR0fduU4io6OgZ0y8rHfrSLR9J8tK3b14YfgWz0
Cy9/UGPa0LGBTUiW0TwMnG/SZ8OVZQpgu577ox2L8Kt1qm81M+57Rs20HzXH2cGIzV4g1r4sL3Bn
U3vcl+XzyPfkAQJwuBsrYozc3DsPgx5+JbXdrGgbuY+hDtOiq8diG0Yl+x+DDtL8P7FTweltbTFd
I/fMLPs2NjrJBQbyB6UPykecwZnfZEn64ghMgVDljssh0g2ofTL7XgwDYX7DXMzU9PhAsmQKBmAE
NhtHzCBoHVt+E48vXNfSZy9rsKghZtSKkVgS/Y7usp+/nwVf/7F9MKJ52U+5LDWDUF7GqOdsSML4
R4t6ZtQnBE8u0oJI03c5PJiXvoSz4tEiS/FG0I+ibjS8L5IPuUw1ZCM0pn2MIZmwZcjxY07ye2QT
vJkR5b2NPaP5nmrKYQI6dJdulZ1Le+LcnR+nIn32UCOA96yueQFwZzkMSJpWcTZ6WwB7RJ1IpcUn
LcfrckBjBiMMizMKWPHQoL9+SoBwPony1rAPIIEie++E5T2i68UFkTu/Ul2i0Z8PDMj7LRywZP3n
Y6SXHEiyuKM8ZQJU2oz57aF9CNzpQsoRBZ6OUsFJC2frMelX9AECivQ4oyrlTmNiV6smHADDFD5V
6bi36vZbPecwRxnBTbj32AcYeXruJFV/F31xyWhop47NZbmlzbfiHgSm5Q7aOhyUp9CRw8WTyXAJ
GFlclrtx19a0K8q3DEj6ivTY/moxE7g2OalrNmSK9dh1GZ8Hd5fHhlr5RQg12Xq0tKyCmPIlxsAZ
GuuMQuzQWILMZ6O2H5ismj6nIcAgxW3PJUE80Ihrbw6+qB7CiYysEfTlwYOXAr2uT05q2zLDwoFP
qzqC0FRRpyp6YrDTm5LHqiitdW/KLy8N80s9Dj+zJIlfaI5RAxUSbdokPjXwOD6I8KputUsVWM/s
tF1+ejkF9Pot0zf+h63zWm5bibLoF6EKObySYM6SLMl6QUm2L1IjNvLXzwJ0p3xral5gEqQligAa
3efsvXYVEpYWgdLx4Qbma+KjTV8MLbmMQtmTYJFf2rL/76aupo8OG3ClaWTXKmbl4GKHOCvHkAx5
YVjV5fvhOAXumaStslV5AUzNMxQc68SHP8lM4Wh11vCkpj2GG9X9By1hnmFYJYGw7eppl0dmQRmP
iKyGAl9TFTSFKAKRTMRGwbp2BA7Rr0ya7f7ywrKvYSHKtzy/vLyxCVUYgsvzwBAERFJ6eCDCGfZl
mOsXnRga+pDGwHk/6Jdln422/N9H875eSA+0vWlsgMuajC/zzr/vKVjLqbWmHv/+gO+fMr8NXMFw
1DKaMX//6/LqsknHVtt4Hd6z//N///4AGrf9KhjiFuIJn+r/e5/ee+s6ALb3/b/mt6nQ8Ig2JWgB
NeP4/begyepX2B2HtVVJb2vKyrxAiWL0iKObFSr9MaNdMmVXpTdOToDYKmTpu9eMwN7kQ9sD5jKb
Q61TzKeNhdtvstPjEErsObIg+oYA7mmajeAFY02gOKR2pPUriyonKqhvTg2JQ9UDK81X6ylvnRkj
ZUgEFsChTIJt3XbdFV8zcNwhPk6BFmjg/zDB6FYW77gYRhbR1rjJgj/dqOo3FejXY9mYQAmaqq3O
dmXR3In8UQ/JdjeqHI+V91q7avvkOU1/MbwGLHn/yxqSDwXP1h5xu3ZPSQksTZDZWmbYJ6c1+92A
hQYU7pmxLn5v29I96pmZ+O6YVhvTm2J82a0PeQspxWAdpSzqDaOdsdZ0KW6zcbkugRIXTefw+7pH
XVfVGr+/ziy8ta9Z3r4EhCy2rWa+iqnjONWN9uYkPxIoVGD0ECelzbEkbPnAwh7l8ohvSqNEaqqj
30xhQcoitpIB+RRqdrlyUPPrJhClDHFrZozdkz1CHqoEdZJUd5UXB63yTrSm9L2qDH+EkFiO6Gps
1sq8WtYF8SNV/h7Pz+oUiIXwws3yWhu7yPPgtVJHGHCBSGP6oxsG3Pblqb5sU0be47L5z3PAeAz2
8ysdxqXj36e2kzikmc2vBOaQ+QZW+HWH6PgJ0kj0VJr8QUUs7/jioycxieHM8vb7teVdOKsml9y9
AL3b9yYM9NYPWmKo/u5bHk0TbvW87v+z32tBRjvLRgka2rd6TQvif39SPIQZMzOLGDmdTmFQhtUj
7FCexH2uQc5Ri1P+ZkAQ2ixnXldV8YN4sxvO5xsapeAzkm+TYXbMQyifT4Zj+dZAcxvCSbGhBkIL
k5wlbFrlU0xV9DAOyR/DwYZOmNcjAE7wSIYQVqcttgGTrFUox/FBa2+kbtlGO6A36Srrx510y5xE
H65JMpLmcMrOvWdj7F7KEn5bW2enqshvE0jpsxPXJOQmAxBFg3hZpyga4S871VH992VbJBjPlCiy
DrIJNsurfzfLj7GLtwSP/IuKMheSELQy7ni7UW/jnVtG008EB6xHHWoZNmFWdRi56DzYnyQ0fZWA
tCFARSgQyYw5Jzhep1D7kQFv24Ej4B6GNLnRRboKK7q/ej92K7UUYJ47GhNeXk1HhyYfAMR7q+f6
ZtSoZBehNr4NFOMwBvQGTah8JAV4N4fQvupO4ZDD50SkMvMuHNT2DjsGFOr5aQyxHXda15PaGnxp
qS63XqDIV2Wg+NiAz23y4SK/BkMd3sGKhierJzwpczT7vbENTDdoT84kz5g/SJLwYao3eyom5Q5x
rrcPvGRYFY1rRPSyXLnvCweFSdrNCOPRYIal0YCYN1kVbgDtkoVaK//ucnsNDFF+9qysVKFnke1S
Tf1zg+rj0ALARvrleTm9f6iMa8HaGoEG7/m7EVVab9IZT19alXZ0AhXDurds1SED8rvsXhacy8bS
mGISS0oj3SCC1yKFcGekrf4G0axEgoqj2NST+o0O17IbZyZzBmhHC+IjthV7CwwBPdVM/ECimd4W
zodFt5Q2hLz/n/15ZkLT/+/bUxQnlEvrY56I6YQudzotj7wxImOyFWidxuwUwKP43t8nxnAi+KSM
lS/KkauJ4/EH1+5XFHJyVVn6andgBqLSNTZJkgTcOJK97rbJmxT9eyLJqnDLqbkwDjbgGPnil0eq
XQzUlQdKCgvqd2jwiYQhjTlDOTZ6DGO2BfoFkja7hD0Dv8n8iBofyOEqdunEhh77oiJCt8yRSyJV
nLRMxWiyPJwS+0psVcZwsR+ZelDaLIiNwQeJDZuRvCu7k2oziDHUH6RSQra3bXHT656LiNUOKYyf
Qay1G+HJl6HHVqK6Jt19yuLHzM62TOi0QxyFw7lTy+G8PFo2w/z0e1/Rk9weAFzBpERRqGgS78za
/t+NAY3tLODn00oV26qrziIjP3o2ktuBg2mxgpQNLfWAP/CfZH627M8zwuA0HBtBwq11BCGVecZF
dSZv07Z4LIuqCPbMfGHIZXQG1LTuj4CeoDsOK0PPp3tetv8sVPfB5Es26skjkXF8qcbMPWHC+slU
EH+jwVr/E1d7ekgs/Z0sDHG2rAaOvz5yOnndIUNdX6mKeqhFvEsLJMeU0I+FZrvH0gzeYHJg7HIN
bRNLl95zbxeY5Fsa8F4DRCNSVhpS9tWMNs9NmpV1naPziMFKKKCVDhFhzVr4HNXqcMgUKn2JPu4d
fVUQZ+0nkRavrVb/6rvkuU9cQvTiBLG2cjAkJGyzVM+cF/u60K+Zy70tu5JkNEt6OBU7tUaSg/t9
O9n4UzUQlpMx3SpNmQEow1XJEvjfgaevR1vXkOx9FcwD8cQ8mpygSgKHioRUIMBvwZr7g6+nTBBy
9zCmtfSH4qUvITJNtiyY6YR/0rpoDsTnypUlW7lqQoCGkMhXLYGDq8TNP7268kdU+CPXUxI62SqK
7Bc1HJxNG/a7Fmi9L2Z6Z9Z7h6jnrq2AaFyHTIjHlNpzTxPFHdxXYRVyrWbZHeIVNKNY2msjTmJf
MjsidwOKJNyQ85TAFvPchFti4J0AWVDi04hkp0Zxqwp1wryaX2RiWCu9eIVq2W91CGNZTvE1yUih
tEsyBtKS1ntN/FRsh2sQbU8FOmWfDX+jRYrx0GHsHUN7k3Se9ZpDHVHnGjgq7gsw8fYxhC1OeHOT
GiQUuoBWMWi/u7LJ30q6jszUspTWPk8xOD41aOMv0W8vdvUD2iSIh+YBY8Pz4JHz2/ebuPLat0QC
Xqbtuc4yRJGZow70i9WL5eXhocTAZoAZsCcKBkOuM1Wuw2YfRo69SiRTV/Ke2oRmujdJUNhEPNNY
QOEqKM2MOawiz8HxlLWkM2mI40RvApDKkbo6mvsk4vasJlT/uzrzm4plvav0j7aRP4ywqNZVOpAn
mdILoOOFlpVWxAmA9nqEX5nFUhyryPzthMAcmZLn1BoJkkGrvIP/rqftH0rgh4GIoXBQL3kR/KPS
pFkVtP/JEh42UqOqQxIjyBQaxTFADeR8qbZGLI0TD+E7aJ0KZ0BPzaJH9V0WyPBVc3xpBqM+Ub5a
mUCebSazK74aEkYJVWMS3L/Wkaf4Q5Dsx8hQrolB5c1azdy3yhnPtZR4LVxuyLEiUaF2SoK8OHzU
rqdsDeSD4HG4I7VGh9uroR3munKDrKF44nPE3nMxeva6rLrR72LWQ46LJiyRez2c6ttokxgJR3ag
zXDQOk/sscQ8Uyaj92tuiwgpTAfbZVToQsIQEavEbD5maJIxJFd7sq2TAqSoR7R3zvM5I71Hl1Ki
CAwsMsAIvSbdTQl8JoIvLH+vgTXCQ+/b9tyq1XgMYm8ti5wVOJ7fM9YVQCWJd4Bb8QkKgwyOYeYY
IXJMYlb6AH1hKAdtvhWq0+0sU/vKaa5cvJ4/aIJruU3NTrwws41VZFzeVtLoWUWVVE7OpF0nBuNb
TBswECuvpZraKKJ4iKTOb3QB1xjiNjmNiJso8OZo9aRcyCZY5WXjUUJpLd9tmOHVjT5Bhkg+aRc2
F6sa5NZUDKTY0fijsanqGBkx9sOzwWkxCzbHc5wV03lIIqIv/j5fHnVTqvgExyvfL/QK+uXGSCpg
RY3mEwMNaXiSB82Id7KuJx/tB4QqSRI4wttrwFBxdsGK2pS6jkprY5HyzJ1GCeeQIRZAdwuKNyWD
QKEdqofay4hOuWzdGPDNcyYgKbadiX5UOIcgVWnPc6/fjNyMVppXYY2isQpAZ1vE3tygsRErYVyQ
ztbteu9oEmu2OAry2v1VSajxNmnkq6BM1zbyRl+UgcIYEATrphgRYfRzfSyt6FrVZIgE0CrrPMkJ
9arru6cLww+C2vQVgozgQ4t7gcgJOYWU10mbbnVcW6twILknVxTzrLswvJSQMm8N4SpmDFRtwJEM
7ztjTirmJriFkvTeqVwf9KkQprd0ytBx78yo2YP7Ly+iwzkHmxCjFrIsmXElVxXMq8DR6luQyMvI
u/bprO3IRGzgquj8knF/og6ONF0C+8GbpUnhMUSGDL4oI4UJbhuX89ZurXeJdhBtTVvgkUbm09JB
+K7VDFPXbeqKNQKsq+psYSo462rwC9MUOgkjZK0WmS8RUcY7WkkoQLmb0tezGUwYQ1Lk2wrzoAkR
UJMdlUG7pinjZ4cePVPyXyBS1K0x2UTshOhAqZMj9G0vaWiMx8L7KGk1bqlQ8JUJHZ0ty6Vjq5S/
gyBzWJN4Dd0tz7tOVv6n1frLSGH/QbUeESfiplULSM/PgkF8NI315FZjsodVyqExauOJQa1e54Em
9hE5mg+DdVvo2ffYKh9mVJN5FegK2SPIeEpNUG9Xwa+NEqbz/Myu++rWDLGDZISroA7JJu4UiS48
clAvVdgpHYeEpSZkOSSiXaWPt7YQxmXZ1HVnXJS6LNet5mUbrEP/vmDTaqMnML9xNMtt4DDLXd78
9/8uj4yKQmpigEf6//5rhDMZ4Xpe+G1rGRf8TKhj//5ip9OvlU0Ux/Kf//Mrufp1kqRtX1bhnzjP
+w0Thk0IUvSTbI90pSPQeG88sk4kuW5UKzp3Pei9+YTBERZcZGZ3vdObbTup1FdCgAMq7k9us/IH
kvjhpKorol/x84zOWx87LuNdRk1nVFdBTq8Pn8QVPRCTDy2qbxGXQWOq0bEyM9hGQmQ/s5xsJQsN
4kmvEgpYnUPDgESfaHoeVUF1pumtY1WqJ1xw3q3sVf2FJq2KULZWjsvT0vY8HwdktFueVrYCc6zG
1YZ2YNirs+AzxDx6tuvsD/35/oUqvP5kZbsiehpTV7zg6xYvpZ3+40qlOy+7pKE2GzIOxNaxwkdF
IGBmy4wSX/cP6TyHFq7eWlShWJXNbwJaaamVs68gzuESN73qK21zl1XvHEmOWBs47R8Khm5BeuwG
qINY2ZXM7smFdNDcd7142EFadx9RCP2kypUZtYpFKoJHjYn/K+yxIaRJ2e2KjslZV+9A+G/CSv/o
tbpgnc5l0zfmVZTNVjhElhJbLldhVu5ICdHg2rrS/nSxC65sJ3x1AuaUgH2RMwa0p9FKViXhAplj
/SSGYh3V7t7Qo/Ymwqb/YYUIlh2amOj7o51wpv3UpiARi173qxLzQN0z9Q+Y9L6B1r+bikUWoY4M
vbjkZvZEp+iWtfVumCrWzd0+aSs/waFUpNOx0aI3WwYfmsYMSCuUQ1F46172V+zcZIKiYR5Tsgfx
hhDHtMXVe09IkKcT/CCe9UflFfc6fJoonkoCkteTAK/nxAA1CnlzQ/HQ9WPL5UzU1T/kMB04fF8t
E+SsNupV4TGWSJuVodznVIBEb2BuuGPb3aqlchQ1eP3pScsnOATlwQl8PMNbNRtwn400x9MApVTU
PVCOMB+gVN9wECf9rDyheEWxh/ckzYDKy16cjZGlgXqJMzJsCrfcJ7r9WZGLBD7tuehLgoAcTBdu
Z0MIzLdwAq4gjO4VFUlPTB9hA8XgV9aXrBasn5bxZA/53o51RO6FzSWnsbDS1uaAjshptkpv16us
836p0wW5+qES+g+kxm9tDIEMc8u2yBDPteJnaJl3rRuOtLdfTQbMeXGCyOccx3PfrtpCYdxU2Gpd
Rd5hlNiS9CXvqW9WYZufS8V52I53d3TlQC1lzk6nPmmRXuQdunIsqCMPdOHs5obPwx3KR05KuNcP
zzFkOeZEePMCpvIVQSbKvWfoN9UddWm8kc6Ec0Ec+7j80TPnCupgc8qF+Yfg1SMX+bGDWdd77U1N
6FJFoDpxPtGojrP3gokz4qrnTlRMuTpW+q7GraZXD25KKUAq1kdl0lowIeChFSNkrOL2Qrtylj4T
HHJzKvXVyWkZN3MxcP6+qALJleCyWhWq+RvDc6W2n3kG577KEb3ZjD40ljdKzgJhaFDkM83tG9kT
Ti0/R9U7ZFq8sZgBAsbwycEEzTvYqLWY2SSMiaktjyVW24x1eyi0HUPpJvH0ew+Dz3LGA2G2+apJ
cZ+EwdH96Af7QBNAsaenycu+pDm8DqF1QAW3Tkk1HUbzgmFxU9ICD1taX0R/cDB9z2p3yHe38Qja
C/I1jSGf9Ix9NuJg7lUSWYeH6lBd7yNKJgY27vaFmwhc5IAU0A86tBPYZFatsU7kaTrt3S75wgK4
Sc3i6khedUoLwQqFVyxPDOeTX0T2pm7Fjcv8V9YycAnaaXFEqy65CDV+OJwuUIX8oQWqGnrv3UDC
eMzyNS/u+1ZdWUZ9GIzu3FbmQdOUfaEnZ8e9sHo6WLDQ1k46Iwebz9zOjJOm/y6VDwul4L7UGBvr
TvN1XYFk8KvRta/KTVk74a2cxBaF6JNlyWrljJguu+7k2eIn3QpElkaIcD+6DLb6wjx7a2vEYcok
YYWM4j9Whp9Ti7dLR2tE0fgd4VHIBZt/IUc/lDYXbVWjvXTojRsIoiGFz0JDTKArx3p1dJQaYZRz
FkwvrVt8oQzT8KiQAsehb36O1nissYQVXnGyfmEj2oZlf9W4MeH8ykSEk4LrclAalEfnIh9oKSi+
2RTEWqb9+1hNaEILMKXeFR/N3SoJf2Klh+Qk2elDDAoM/UA2HcNwm/XT1Q7MGCtZyoGIjnljndUK
N4ITcpMAexC3KxoZL4SPsPKkW9m7v6IpejPC5Dp5VF6Hf3JmSgSsrZv6DVlFe8rD8I8eBNt0SMmN
00IChYerRTJVnfN2G20E51tDaaOrWgwC1cVk+eoqGkb+bDNdyw5VuI1KAnkw+RNcKhYFCittsFCH
7knr+k+WLAhNtAaaTVD4TZTczUI59kZ7GNxiP99t1DR415TGdzOsMY76Opo4jhwqd7YgxY97y86m
WxvqKTY4pX7vJLl8zgtyrYc6aN62Mm5pZ30ZRIZYHbCEhjO2jFJ8H/XPQgSPxGYKgUZjY0gCszxE
/5OOjsnM5Ackx2uJIg5fv9joeKQV7nbQg1YUDg5w8/LJ+DQD67fd19gppfNUUHDRBpR3sF7edTGM
oNFEDsKGwpVp3Qez/4kYgGohpbNIl0+jqb1b+ZlFsLvC0h3iPsn2xsTZ1FEUiWl2O0V6NW3rjjBi
U+T9CeEa9vUGHDmVXr2gMCjT7ivZwVbY1cxsmVeVH4qbvj+AXgENVTSWXcgPwXiZvjS5cbmu+Ezx
d1Iru2JPfa3z/J8piO8ugYYrFhnMBAz7h1ljc86BeFXSrFcOPIc8vsYqXcOOdWJdeJt6GLQ9gE1/
JOljZwl3xzIl8L1Gv+r5TCGyUmqN6Z88kj9Uh1A3I6JSw4QKJ81VjY0YJ8W0s231Uy1DQEv6BrXh
OsYuYzEZD+lWBOnKVnQQwNhGf1oQbywUikZPISVFGg1hYeyqjUY6Udd3awwJBpGpQVoSX6Ju5BDt
ZCy3bUKzFWNU6oSgL9Mt0mFTbFN+bMIPmmBIGTWx71JsWj3dpnUyMxn9zKQkPq5lhJpfoxkOEFbS
dk8th44HxCmZoQJvkLLkO6rV6ZT7rckNVpY+6j+yjjQfC+/OMEHji2bfOsZGwnyXKWHx+g6t61Yr
gl3kfOWsnWBUHmxk0UPRH/ScbAFj2kbxD373OZV8aHJ1VGUEYBg+GBmPY8HfDUww7O1doBk78rcY
MfWt7Mft4CK2jZ1tmRTbkLVvCWRW53YmXd8oxk1aDAeycvcC525HGSNLtEfLb9cMcxuhD8DJ5ovZ
vV4re2kh35EvObXckdtHgDadovAhTDva/BR3GtLquYMXhrPpUxa8Q7ynl7BRCxPBaLwJy2tHFyTo
k0Ojetth0g7BXGjAOxDi3mCZtxUkqyM3QG+hogHnANJuDPkJrrXTQN7mdr+N9fhQEqXW2yUSsW6n
OY1vJuNWie11Dkskyskc5gQfKUTVVA2c6gbYdjdUhH076gZ703ZEe2GxVgbs6EvpUBR2oNHZm6Ee
9uAztrWOoKJwdwW8fiVwN0m2Lq3p4GlYNEH5JpRYnOQaZ3IzAUopdBuVsbNXWvCpic6/GJNJ3MqR
SFGextA8bUyVBZggKDqMmavPuWM9eg/12QWBN79eOIr/pMSFTzI61pyDUDA8i9EvFXFJA+fAAm5X
2A7e6uklbP3Zyq0ZJ7Ux9rMJd1ZNdf78eZwo2dNUJAZq9KPW3KVlcTCBmqQNwvzJ2ofQs1mgHztH
EEEfg6Vd54a+b0DqF13BikGeQjM7p515Ksp4H+JcCXPjV8HaSuPkjdRx11rWzhaDz5xxZg+P5ERL
d5Mqqh+H0VVSq4XuQKaGundJL62UQwYpVrV+penopyXofsU6pl5O1c89cP36vbqXSn2c0+RTvh13
YFrnrlLj9zBrWkS7zZl1Fr3tpxh1QWa+yUKecTeH1cdAAm/OcTNUbZNNygYJOo4pxYf1wDH16t1s
2KBGPllwy6BWKrhqET8sG1yUe6UQNLo6dLNCMQ5Jk0WHJTvJzaJwR4/rg76HCW+iVDeQYpyLbRJO
0dBDvTRI8lykTqusCBATJ86ltsanXnY/aRrhsJkT6BbE8ndOumZtFwhHo0zRWeAUkVlavvf9vm6p
8gvU/kuabEOn5jRZ6DzaUjgELpMSHeGowh+QU1rVKoW17lg/TCxqqziotWNt5NN1yE969oluD1NZ
QVpuNwbp0RLTF+bC8YNivXJzI6/wNRUIAhRt/CbUAA5ZpLDQafqvAihGEg4w9rxr5LDoTebNkqCE
1wTr65w+Rv52xXjvqWcVwMCZ3LW3qi+NHxZlbYTKrq/pIaE1JkEoC9d8SUNZnppIGeeJIpl10GPp
MA3vQhtfLHOqaVsJNd/azYVWqCTgYs6dX/I7qL5OBJB7v5dIj3CwU84hUJuCsj8rni47m3GkHklo
9rhdtFRksmjHZHPYKoxS/oKlAfQY7RmgNgtuPs/z8AjSgQl4EedrRh/yxTXoBUuGqwOnhNK+PaJZ
AzW0js17MP+xCxiWAv9aOgKc90z1kZGaolUN0h1L8FupsL7BjdDuMCOaDBU08QNK9t8/S+hEuGZe
tWaJj/GgGQLmDmxwHKPD7mjGM1QLQDYQVUuq1Ze/m7xvRyzFYkjfRM8ivmiyxZydPocZDJmx3Tch
xFfT6MR8s5M0q4l59JWgdddCiZisBELe+saRt1zlrv/9gcaOqXjUHANt/BNlpXVNMF52LtamuWYT
HRpo6wvNGcZzyKeZ/t00VYMFx5YDPAhHo/DQTeWJxI2D7tXt7fuLGWr3j+X8cFuop6OpJMxk2JgP
VvXdRRfhHhpJcFo2SyxU7sSfQ0zSbqPN9KN4flW/qhTzrpaN+GTZNCbDBL2X4/KsmgVMZW5fTTyn
+4UXs5BjSnSdu0CGn43QK8N/fJMvolH7WXlOwf06ji7apCo0w1KTtRO/qV5+6d+P9P3cbdU5znAI
t8sry2caAudBoGdMPYM2z70bmXWEpXRhEjbjFUPtn8516v3YG3OnVEUtD8MbhaSnKhsbOeJ1wYdV
lXiqh6g7LM/s0PwVVVWPo68ZMAwalV/PTKzONH/UZGbtCSb0zp1d/c4Ic9ktz5aNpTVV7S8PsZRX
vlrU69YdsQYkpfEG6e48BYO+c62we5j6o68H/epZtFqBEcHDJjv1XOhlhdMyJIWaMv6yn89+UAOs
ggNla21MxlvU1UhQ0bcv3+/yTXNusorVESLibsDGa+v1dgw828TvbqIgmje9GdKjaBILpRcyGFzD
QeNHlW6skgHXwrKpeqwKOupSP0sExDZSdvJtUFELz6Ym8W0ALzCvaovpjIyfijR8SfPoRWmiLSGG
+r6jFr5Dfov/spyZPvPgU6eIr5yOOhyhKVyoykDeMT8bhU53CLyOxo837CkxxD9qMogYPOT9G49P
XGaNdYfyUMuXc6crmmxNyF+rev7j4wAtvZt8xfORnshkvAaMsVcM27uy0OBjT4gGyi5UcDcU0jcC
0u7dFjL3XMvVh8S80L0xLqY6/J4d+NTN+peowYhqM1Xftz0cgVp3KCyXy1lJcFpA/FfbUcKHZzdK
o9+V5Jg1B4M7xeyjIlYieg0i00X4njxB7ju22jQeY3iG3GzzDP18QpJjl95iFuwHazb8GvOmr0KW
2UlFBpYFt9gXGvVhc57ZeGoOq6DA9T1M/BIjJXNxAUc21GzPfUb2GfD/mJzl05Kq5eZrZDnRsNM8
gj8AG66R1Dmnb0KWrYt4Q7+JNUedU1dT++BFtnaDiXccEBPHsN/mdKd27Ow9ORdvHgJldebhGTpt
WPIgxSvpW1cqTLU9xRds0tUl5yS/SGxXp7RBmiILtbhQcyGwlILqKvPKcxWByyM+S93NOrpz2W7T
uNEprSA5dSIuVdOoG2pE+hBt8Bt42CtExiFH/ne0K8Wd1/jVL+m3BvoHZ2EAuSmCf7c2/6lG8Cmj
lMktaULQU/Xk3EQ78KdnfG07NTfzUylL70frlmdbM7wXhyVSaJDSrjuGum8QQPq9ByyKdKTUrzth
oDW13Z2qac06H/CqJk2nfuHduPN1JdTeUAYr6T2GcDiF8uaZ8hGqVntEstUhJTLRy81Pc27RF50S
mcMMSC3vYz84h/kTA1qNxjpCjAb/QK9M6pJG8sztBrWdbJSCnpN0dq5f6IVzaFMkbfF8xzcUg4I3
czMU0S5ed9GExxQqTw/q4kSOsW+wPJorW5wlwv10neLPKD25W45HK0Sx7+BlUdpMogOIxXafSA6B
jrxFBiiTl6MYaTVNmLk4NSZfWt8wj59/XJgAQzTKqLtwNhJAZBblUVdxeyB4EOfvgwXNNz9C+CwP
U9Bvhz49hqkbHCyptcHWLkm1GYFCEBY3966n/80XWB5Jr6EtSMNR17t+pUpFUVd1mlXHojGOy3Rl
2ZRzmy7M4jeznc9sL4Zo2zXPBRIznPs5BdDKtR9xFhgrK2ubfY7wK6AvA+MvHw+OShdxma6YwsON
SUtDMBlcL6BhrdNMWqrjzhFOgraMRA+tslMMk0AqS8f+k+BSxNIGTgt4fzbPEXo7cI9mH4IJG5+C
Unsbhzq5qaW6JVqZpPbQIDWlCUeHJVK3X4BXbuFoHyp10Cuo5uojV5xoCyP2PNRVemxbEjRNp+g3
WHpRMLo67J8oiJ8ak3klPQr027jrpnQPZRzxa3ZfNksI4CxZmM9RT49/CU1DS0DezQ7r53ithJsd
lkH4e0BVUw/AkkAvsoynA7A+Re+R1fX1+H0+95aX7QDW4vnWe3n7nn9V1R+lwTGlSNW4ePMGAWJ+
djqlu/caIrNlaPjmsJU2wjLUJsZ9zGL+nAJuSKUX5n3Zl2WjfkjBFZcuXOR57CNRgxyS5aFSWt1F
I8dI1ulVqy043zGWpUwI+8kzHSAFJAQf62Swn4IAcQBj3B2qP4UmtxJ7TWT6NcQ6hZ/WM97CsY3o
br9XXBzPHSCJjASWrRBI/S36PZs2Ac6RUmX1J2R8O21MCY0p2sMC+E7pS++HdT56X2jCwmc17+OH
nRTIDwPcoC6AmjYD9roKiSm6AAq0TyORc8RHecAqKFEiHgCAnyjeZdnnARm8DIkw9kVkvSzTt6iG
xkF00qkHVLBPGEYqFz3TctjqWKBFtykLsqwv6mOWyuBqg3a/YtebcaeRq78TAWvslylMCKJHDZLs
QK6uvKlMK7dmUiPONrs+2lhQh7GA06Dockrl/+6sqfDou7hLAYAsI5c176kVi1sQxo7HkmjRJDQp
rQhpFi1BpCuiCP3vmfecyzAErnZy7JdlCFo2bWx766GiARaPxLquISYcGlt3jjWhabdU1hTjHAop
TlYjHcGz+VJbv3D0NJtumtUZeeLdIPqply5N11bMHBtibLoyJiC91myMOiy/ZnkFqG2GnPHY6tiy
VhV0PG60VXDUYlpvQ5nCIFfUZxXM8EmPE/PuNNqfKKaFsO/NOVWRJcYdDTEOfTL7Zj4bUxtwjG4g
d1ajPxG4GezMEUH9EogMp6kl0FiSbNpnBEkbrCcO1IUey+QjtrBSdeRjbaLKOob44j7SQgFy7PT5
I6PgsZ1I2TupU2AxtzPoSszDV9P39TZEG4Tnr2qRLcHnmUaEPK4Xjr6disrPmABReqrEazvgHCal
zbnrFlozffDIvXJbG9gJPBbytWDSRjBbSOWdI7wbWgsHbKI3hMDxdRkezDL6tRy8qKb020RmuGUi
6t2V9L1OCxqfNpPhRjQnuvKvwGxYQYTV3dIV866TvTEBUplZpiMleUt03KCXD5zrQjtVAENABFKH
s/ucKtf/cHVezW0j4bb9RahCaoRX5ihRlCzZekFZGg+ARs7h19+F5pzjuueFRcoejyQSjS/svXb/
rih7rjTOkzmkeLhiImD04M1aftvAfdcllbcTh8bNmcsvUknri6P7pJYvYX98OCDmLPc19UDiAnm2
jYzJjXM6Yq6tF+JEuv2CnL7B9NmZhXFzJU7ax/sz1gikM6cmKQXakzAiWK8LbDyKAeKZLdrR3LXD
a89dhKo8fSfNKv4xVPO8SrT+nWhB+WboA3+d1DRzwEaQkxCAm0R7CaPvaPlWKxYdp0iWZxwQ+pM9
p9qGrN7gisoSLCQkc5UAMboFziojvBZ9I1l3CO89TIYXFCzzPZJik4V+/JtDoyv0V9UER5b0mPJk
+lqUaBRRG02fjm6kDObi/AwMmtwqO9m49pC+h/aETv+d6tb4ZWGgwqTCpkwjO9xJBLN8r76MTv1D
t/ziaQa8eMAR9mFV2YcV+5tuIUZqCDAJNiZ7LwjZqTdLPalutF5lcPe0mpd4OdvUAYcbA0o504S1
gYb0Gua+eRiHkaG3Ru5gRikM0jPb1fS9jcFV4CakZKAhP3HLEwNGkf5zRodwMA1DPoN3RekXFBiP
eJV3dXSysN6mMAiePNkyKhPubfRbl1scqb5aEehfWWTj/hiyS0Pd+9q+9ekYApOp8ptbynXSQqox
X1XcWsNY8dr3HMHqP2wyF67rcixmTgTQweStqKJZfwoqFwGh16PRg/ywCU3tl6b3UEvCn5Fu8IYb
+HIycDwEOpAV65SBcYw8J+enJe9HPRg5W7l8SsMStACZeoBTXrNciDvqGefeFITBESDo7fPl/oWi
9RR4DjsCr/ouqjj+4fmJdyulfUAUHf+QZGVS1VGicRNktxeJd/Ccy7Jc/FKvcq+0oIF6DQhz/lAY
TryuSmZtvp3jfkF0FFY4mP6etDpGeIzKwPXnytv49fzVgfZKrT9p1N2LDtXRWH7bC/+augOGDsuU
Sz9Dr6F1xRqGmftQToCNmdMxx6dqjiZsZPpyBsysg/wWYkc8mEgLO7kRfUuynoi0u8/VquqdNqw/
/cm37g1gjK3Pjm2rXqZm3sA9ZcsH0Mnfx372kerercqq6cp1Id7G2f+SU1Jfu4S82gny9N6pPd48
nBTnCbXwwW5lvg760DqJfnpDUpKxtaYzwvu6YIRiFuBhemnisdk6YY5dZu6Lfd3/qMe0vIAvOMOT
qffJMg6axDdHAveeFMdTFmrpU4y+oh+1/qkmIUGAVD9w92bpJxi+izh6C6TIXpLU+ikGUkuD2Q2P
uuZOH17E3slj6xyYU71WWVeB3ZoXRMDgVrX+YEvLXM3BhBpOTPxH8lCb7ZadDDr9aD8MPRkzc/OH
b9h7wUCZ7asoKbYxccSPHiR0Tf2LDa0Ll9qBDs1UGCmwDro7NbPqyBvDkHHKksuMTYiA2ha1ckMe
nTTMYmcyfztkplYwn24a1CKoZgECxycOwwpQBOnjlEIjI4NnKWRGd4YttUOx49Sx9YHeGDfqUij2
Xuw81w064CWUuyj7Q9q0/W1OMoDGHfsU2ip3XWtpdTQHyWYntZ66KDpbMzW2+lwYDljiwFsyndpp
W89CnA3G2Qido3sY/ZGONPeFHuR7k18e/j3wNBCq43Vmin+bYipIJcvrw7wEq5j59G63VvqSg4nZ
GdB5wO/Y5zEEz58zALZDk9tDAE6yCzLULZb9YpVugh4Kul1s2b8pLOqLCrJVzzRH9iwadHPtEjy6
kSnGRn+xlSO6xQ+tP/PfzgZdXxSAvo3KeX6y24utfUDZ23pzaV5VIey4PRY85s7m0rRZSzvqjYmE
BMw8SHfz+UdjUp49jg5b8EsNoc+xOwk/PKYIRIWY7NIy/Y8aWDpNdejw9zJPrtg3tqRFDFQ47YDQ
RUX2NkLbDyNciHqYydKNAQGNUit65rGNd8LC06V+9QG01TrB57pZLXBzBf4eFkh4Zpg1qvbRI1QH
l6eHhOhpAKS+7fUsWOeiAU1TdMPWaKNuPdDXNLvBHPSd6iqswi12RGhLlJREApP2Jmm32SwyGUUp
zLE7JsTjco386Sb/W5HgrQbIWKZTSM7uk+0H74VH2Fqou3JfY0OLQX1vdZ902mAaozNCk/8eSC6I
2aqEX3lOEI0J7e2W41fBi9AnsCOpD+KMGXbOwmgjKlS2qjamiWHeUILCh0V/SAZcjL7RwESTPXe4
Nr3HkQM6GMS+ut+OWf0PUv2eXCwDjXRjB/suhPAu6g5tdQ27QHYmNLyAgm4zaOQc+Syj1mZu1c8p
aBAWGU9p4vkXBKjc58xSymbrFSgXYs9qqGA4sOum6A9hN15aTVxYIVB2W/09rNy3GtE4fDzv0qsI
M9pjgZzTOdjVd2K7QDL9Ak8op6aBHH5EvZLRy+qOgEPQmyNIj5doGNnT1f0Ltd+Hmhk4+G4P9tC/
eoiBBt7dm1V6wz0xtf3s+vo7RfySCzPQs/odCNLlAaOsB3mQpFLHs/Z2Ko03gp3Nk72Ub3VeHBzb
L7bVjHnDMONXYjyqY7VEY2NTah/XAJ8eznbdctbqX7QSoji9yfzzGBeYY/EzjXvq6DEfAfvOOUBF
ZDZm6wzveRXdSha7J7NIYEFS5m0DqbPJKGO8hXNxJhnxd+8ugMsqWzaZXXCMRQM0y6zvsm3jW1hj
flpa0DJl6NcyYVhpQw2b1sMOXGkaW1SHRjzQwvjEvMF4MVqdr5X11XewMcOaW6tCry+89uhA+a/H
Wrzi7UWxGVurscuXLLPmy8/JD6ixXzS9Pqwl4AoWqOVwbSwC0RNSpg/QOlk3ZPWW3UjwCcTyK6Ly
MQxWJH5YfNBs/km51a6mebZOUzxaT6G0bnYbN6fEkN62sukMYLwhzl3K3bnqLoyKrR9VoDlPMn1B
cdytsjbVbinRJedaQ4hrlFh58pIkErMbtScnCTeeI360hjf3WD/yVyMzk03k9vHPxKXJBhjonbwW
p+8EApSA1GL9GCZFGVpw4TGsMmuN1M7Ch9icyvDo++yzo75bXBy4MubB+Ga5mr0ZmlZcu1B4+7DK
h6PIEYkkcwp/JspvQHGQipBGPLcGrmmb+2qAas8zik8zz+L74/+JEG+rFz4cVPi+5wjWxDP1d/Jj
QSWaRX5VlTIJZeAixzzZ9OkmHhEvaDpWTtXdFHndbjVLJ+90mWW6sYYaj7Zso142nf2cdMk/Tgao
03M159rOTfuClPJf/1httH6JdmQd+G4q8jeEIuwN9gdgaVAIyxNQ0AROzJc2sbSrUVj+jDyC3VAb
OZDn6BjDL3dZK6jLIcyqFP7CMpizihybReK7P/JM/8QO6/yD/gVKlPDe3KkRO2STEzmojLLVQw0G
G6akO6weYd4dGNyPOdej9Qyy4p6l47ELqc5EMPxUn04jIls5zb1xr87spG1qStupfLyEO8qcsgSP
XRCmbJcYdvjtvFky2NodJvXEGz74N+VJMi/ZBZyXpyiWv8mmaNeEXRi7aOnN9aTznyn82xWJvMUe
3ubcPNl2TE9NOoKfR9eanvS5smImaM74jyxNcUYaGr0mfjmcuJUznNHucRfV37DDSOMc6u+JJ4OM
63UTAzhRkdPQfVl7OoSrO8SR5uO8skRr/WBxi16OQG76jnYE3DRsjI6+DEmWGleIls5vxne/9obZ
OBs28wn1jF8hqS1x/lVxCjABQRHyd2c8JHmJBQsCkF6JcTOJDMt/TS5GFCq0X3SbhFawagEpXyco
sfIEh+wyglPTNzmiylk19jxie8l6zOTEpXh54xw0MK/nqdVzMPeC4fPE5LzQ7NcOjO62xo6KyFWr
GHgN93C5QEpBvHuHqPwgpxKLJRlVwSpxrbMdjNlhwi4ASZ3drEP7ri7NsqzzRatClKgu+gvMKHhk
3IKHSwkZ3HCcc2OZWNd04/z306UWJXNDEVd6MajIIuBwslM+5rDG1/jA4k1cll27iuX4Z3A4eVT3
TK3oreitqn2XGPmO3FZnE/mvALWs7/gNwZL4x8MsFZNiIEzp7L1E2K8OfI8zQVhwo5cMGCjExQ4V
uY/HDTM3dg2kqmoHB47paMjyD9bP+k3XjTW7JO9FveJ2MwNtAI6nXs4NYz0AVvoWEVwPfJvhDzCi
5gXriDgIh7F0KGRP9o5tkGDudxZAKoewkP+5t6ln7NixA6gDcdQhfy2TKdU5UVG2l24oH19SX08Q
Ua3briePwdHc898HJylRyDfVB2V1xA/MK/WHnf5bzL9U4aLnIXh0X5M4hezgpDpU/NHxuUYJqlpV
kHh4ZKnTNyYU5kseEIKc9En+WhY9w3g+CPaR8K5+rVZefx/ipNmkEeB/oVOvQeFddboZ/ySMsd81
OqZ0gtzs57ExBf6F+Buvn3Gg1gYVZVn7oPV6snkxGNKZLO810OYItkdkbiNHf07AOX7og9ccAShu
kGtP6KaJrJzbsb7JaGyf+/j29yvqy/OAVaoYuTF2ExwCK2aPVhu0HGxEEDVbwj44Q0cmd+mTtok2
a5OIFkSEiyDAwsezgfMD5bGQEOW6gfxD44VdasP3QrldL89qt8qendckt91rjiRwAKqxyTEeo3hB
ecyQzL5GGnAb6TjzZ+FQH4eiCU6WFhjQk9ELKIUEeTMJt4Q0q5jfuG11MOi8yf906xcc0vluzEK5
4aOGiEWG7X5OPeYiXUjdEAVglZaPdV1E9saJHGvHlFC8NjafmcoOv/wf6lKxiSIxdpzkITr1PnrS
8qx48US5LgREdHXHbD02vIULXo6YEXyZg7xqg9++GFpRvacLwIM52NgwCbCFJV5LwTQPSA+QL0cX
LOKLsWR92HsXM8k8YIxk8vx9GZfQY4kLMNawlwjVUZd4S1bNUU3zK37qEwypJ1Bm9aWRY3lB5D8P
cl8QJIgiM8Wgrg286VGUGsxTyU9VjZvrj/1vt9Ap5Vv/abQ6nOHLYdMth0/noIbtm5L1WeCAXK0c
vKqicFlhCnnHwwVBlEA/9cqpAnCe4VkdVY36J5aHlBEgXjY4k+oPSEAEgsD28c9ocTwxW2g3bZFL
/llgtuQvywOnNld67wUY3kWOfcxr3z2zy9idYNuqC+sOE5hBkJzRg9dBsh0bILHO3F0SwdAnddnO
zUytKC1YWBo9bX7TdPKpYHeJuxNvMGwgyi5AE9GzGWS0fFEDBRvd598xeBrPv4r2V2XzG6yXQbI+
lZ+olMZzKkV7DbqAMVyClIzhANlatb7EGrfvYcQoKeyf5Fhkb7qpI4SIIZXT7cH9F8ZzHOvyXqEU
8bPppZNTeiD8ifV3bKJqo+26Fm4jT0boVFs/bMxn2+w/okHieMn68tplyavjWjMawLtcFjnMEavn
/BlxtM+PzAwAhff5oZlayqQC7jVpnL9aEzGXaMl8itQpKqzqt4vjvY5Mh+msbv4YJfJ4y2xwmpfF
j2WcWLjh+MZ6sF9PjfGFQgS9iDqoRiRCI6J1glW5dqNr1b1SX8FqnO2j7IM/yRTEjw4zIEwHiB2q
/JCbi1J8hUQIL4Qd+zq3PeC3hHWCNnmYyNiG5g7yBa+V8d6eq5BvxX79r+Bib5Y1C6Jj+Wvcbttd
XrM9B8E5Xh8Hfm64ycso5/JoFgxkgrRIj/bCMFAz6xKT9TrLk3itvmYuP/I0s/YcDOHt1ARfyzCU
RdpEDV0ZDPQ5YuvW0fey7h5hdKrxpNbPsE2VBCHqiOMG9P53I2QoAY4FYocL2r0ys6+00CDkdwy7
AnSiKjZznon+rLK43dpL1zQ3kXlWz9K0m9lWkXdfsV259HVzia320BoOV4EhYuPQI43O0/I5WPYz
asbC3/TYwktCqaCBBuzKzeQpK8pX9bkzAbOvwnDoVukS/UVjeeBKGOiweBVEHdEeJRBUJQIJA6/Y
J/H8rrt18aRbDe6eoiwRkycpOLKEhYbB2kKCgV0FSs/iYsdUz0oLv3Bg+XuSQxzcpaV98HKdqrEX
T0Xlznc0CdvSnK6QjeM1nJTyo8bfvwvsDLF8kAFOcPOJQD7kGuohdgwDut1sbf5+LcKJ7NrTRm0p
kqPucsTqMzx5I9DlGY5xtmlmjQlHUEuC2GKJ/Zs/UC/9gCEJNZFS8PmQizkH8HD04oSjE/bQ8uCx
Sno8Uy8dK/sFQsHf//16EDnJWs5aup9aTOw4loM91d2JWjw42QClznCf6QJIJ7gafVquJ5F86o3X
Pqkra3klCMw7u1b32DpNiI3OTulz4msAbLUxSuDCI/vCDhUeoEG+tZPIo00QIViecafEPbp8h0XZ
hTUNQaBL0FJDxMzaAEWIF2Y5A3tzYIDbl4eQJSrSS/6P+wGb/U4JD5uKK30P6qXaVrldv4zGqSHg
mJhi/qkgYfscNgkCRDd8dkciRng/4ynt3jEFlGcv9w6q+3C9V1v2JfF75Ge2gXUWbhrenLaLLkie
7VVZ2j00oUDiXyOwrLQQHjR1B6MmSf7pJQhlADcCBiyM52UNEodYVIB3DMeOsfq5NPC/RrDNV5Mg
Th5aZs4Ekoe88I1Tzzg988a7OkYA0dwlmucYXufVqwI2f6GVQG6Ii3D3iHavvZgIIRM1a0n30jJV
a9/ixI8vqmgNJzAK0jfWKqVX8/HBlHwuJhSp19Lq92FUemCcr6FZ+28qF8pO9H+7Jf+2JSnlGNQ9
Ym07bw/SsZO9MGPv3rqDnVxnm1J2HMvyatoQFoledD/HMvyA+vysPsRa6z8jGUpW43ANomT66eW5
eZQzJtAhdPVffFfv6Hf+qWMPh/v/Jwl8fEqkM+C/sIlWixgkd/H0c4rTP+qtdKqCuWpqNwc9Dpxn
TegpzL/KO4H+FmsGB9OZHQxuxA0IiuIlL+qFQ2TgpRw6otCoa4jsqL6Iwc1/98Mb00HjC5M8zXPi
JMyI5PwksggILe3YE9kqwUFdW7qFdcBrSMJSL8VSuUMWe5kCE4gMiSgr2xii5zEjgZM4clB5Kbfs
SqvdfQRLfAUhiztmWv6zPGlATNw4TeKV2yXVoRnJDSBbaMaBR/ReEcfHRg+1P963Z0v0LoP2Z/ma
QHmzcmwRv6JlPiTcI15sQJoc+uUSa0BKQ1BzAaq3srOIaZC2/S8VXg6u5U8IJmiV34KI2fg6jUdK
EtAGm8KJvkc3E7+CPOceByIAcka/f8SHNSJ7rhwD93LLb9ojRv4p85JdXCXwYCwcVUb0Ms8Dn0xw
xhiitOFqBosEKRxgCbKpOaHji4F6jAxssgglvVaIkxzc7lT6Fe4lwDK+yTdZCXmK8qp6D8wWkQJe
UnYhybXhunsWZRCwFrf+cC50h7hwsXgta8DUNFws4RGXky2PdFLeE2Y6fSO0JL/3uBi7RW+gbq5q
rlFCMNoa4Id4+7X6ONvDi0bmT/foZiA6VanUPwPT0p4bzXrWjMTfml7NTo7OLC2m/neZTbnJPKTN
fw+ZWDJ/dFHcOR/MRxXuAo24GI4gQy74Jyzle4gz5RRZzAgpwdoXZIj5cvHPv8lIyleZzeotjoN/
I0zMr8G47CgcbslKxkNfoQTSMz64q66NWPAass8m1H6MvK2PwvOn7eDAqpsXHTX1Mh4Q7j62KNYk
SzhvAVPv26Ndsns53Tz2zCESqMlewSd19nPIataLLGtLJhiHUBEgOCpgLLbkLyNEZYWkGaZPePRa
+rRWFWfYavD66aNvw3IPaRVvfDuaa3UbIlH1vxvS35uUi4xMj5qrVjGi1bpo2Bka7LCV6YX++XGE
wxiKH8JgeML45iYw+kkVXifSwXdDSLKMGlcAEHOvnoWVZBleqK0ZYtBPPynF/qEydrLi6GtAgI0I
LAsbwGTvxHGEZsH+p5+69pSRcLryAeOVrGPIG7FjsQsKihqG1t0N7hBWUxZlT4+PMwiDeD8nKJty
6Yn3ekBr5+rRdFBNT8apvyo6bNo5KRoFabTvODCSdRQn1kuikZODBJeEIHKxjKXiqFpgbg5q7yXz
lo4UitMmr6Sxll7THWkbnJXv6RCzcx9LZ/jyaBP4lsjXY+J/Q98S3qLf6mSVdVKeGKggQERhchvm
KNikC9msz2b3hHyNg09DKeD0+NFqpeiqMuDOc45zTvcZ2buOaO74SL3ngMQNC81Uby/J3m03k25b
siPwAIzAUJLWD1IQbhHdLvwIl2STbFjwUy7oOCReTJzU24HR2d4XhJQ8pOB91W81vWh39dzod7n8
uOy1sxp9MnvQxL2Y1abycJ5izziLtkouOgQsgK3BQRjWdztHFZa8EW83E4D+okf0aHcvSm5lbNSE
TUSYYknKscrCu8ipS69B3Or04En5GZOYkXo5WaTR8Kl+zMXI/0yCzi5pq2n9eG9Zh9jljMw66hkF
L+OrdqL39krSKoLY++m3dvZT6vnBtcmLqoJO3zx+Qw/1t+2n4Mc8DaOi3SHz05hFjUqXY+b1Wi2T
zGWjpJ79n5d+y3dOYOkngEhQP56Q2CpMK9+qHV4akZ/k2kyr/iqktSUkl6zJY9gP1XWkbSTPz6yA
d3gaHwPeUy2OxLPpEOu8FPxOQhxZ709YXfKg3GZANzbCwH3tLg+l7D6aqsIebhFujV8hP7GkWTNG
xCeAj+NRov2fG/JYAqrYdq1e71wj7fZ9Hovj4zfyuEuMDbXE8nukVnjpRJ2e8aJfNW1M3sIpvgO7
nj6GofzO2Ab7Uf9aLCuJaggWdy5hMzYWPCUPAqvu3oIZ/zKkGtKCF8lQaAchRtL0lxJ4/HV/sMVO
9hVxbLns6ke1OC8OrcFyEA5ZNyUp1pGfwO/BhDP4abcuZ2GjNb6rBlj61cEVsDNgTzwnYO6f7Vb4
65wIA9YQ1YsZSHkhf49Y5LgsiKMB2NDYWFRU2WdYJNYCvAcYpbwxmokhufTqLzOpCjCoHZs52282
xZzMFGOdy8dL81BW1MdhTrN9L3BwuR4Y4tREZrwsoEwHgaljUb3KwtJwvQHRAU1MOFhh36Ekt09T
x2ygoXbLiYiTSYZRWE+A7C7n/2NUX4beVug99RuhfZdJNGRGlL+1Msjuga2Ly7CwyQf2uf/NzuKa
JVBXziBQqpgIXM6utdJo21ng7jmXrOM48rbNbi5esXX4myy1ht1a80YynEeRfUuysWvQpW3R6E8W
jnKQciETM62u2o2aS8Iu2AbclVhWI/peqcFkP1891AHJlSkjqqnKR6c/pLTvi/KTRdyaSfk277n/
GlV5LyrLvFZO+otYm/IXezQUPQ7qv6ZBP5qkFK+u195pf/VPf76idV9kW4Bv1X3UkV1z55BL0uG7
CPDthnlXfmRjw1Vt5P4hyY3g/Di5ECz+jJP55miUXow7wEqZ2rntYEoDP0CZNmb7kULTOVkD2SH0
qcrG0/eYccbJzNZ9wgm+ayw27Hahm0Sm4hlgcfuvq3VXX7TTC4mjhPpN0Y9omIwT+vbkmmuL78Oo
QW0uI/aqd2z6i/GXnY/4z/2CMVyGbnk1QzRHnyZAZjtJsx2wRK2d5aLWnHHaz0xXME3zMmmyC2Bk
XOjgaS4jhvm1za6SxTLbSAfU5k0PIAgQ2c2/uXQe3XJP/enWM7GorgfjpiIos5vjb3aUAET+90ug
ms4DfE1UbnVGPkgwML+qiEwld+v46D8iSEKyZwuculCW1U5BzmgQ2LTlNqP1svcRxLEAbiCQ5GD2
MP6VWu1dmij+1+eAf5sDMtVqcMQFave3IklPlAzhSV39clioIT2RAkbtvjVoi0+PCwRRD0p72i4w
gKe5SN03NRCBSUEwW/w6RJyVBskuRNo1TM+FDgN/jIf93NrxTXP14PmxtR5tKQ7KIjFT8wExtG2C
eHT2krke7hytlo/xgLfMCP7PoIA25OUxr4ws1zsiQ3i25yF4UQ/8fXdfEQIFZnjAnqb2aj2f+5Wy
9HHtxKsM8M3Jz/5Vi+Sm5/ZcYw+vej4vQ96egMDDkB+Helstx2cSG6+RXiQHT8oc7iixtHk7HVW5
YeNJgLOLEjOQxOTkPudATpudUkWBlxvqxy1ZjfTVA5+0ivxoikJVbghSzrgo2bQ9JtujNtz6EGoX
lmQxLEYEHZU6Dv1xq2x3657Wj/VL90U49LtO4vNsJ/0lHbOG/NFhD1lx9ZD+ODl34h6P/lQSggnF
4J0tHV6nZXeIV80CSFaw2Vn2ieHstqtGx/OFC+xnHjn9daiQ3WoFqcN2o1GCANYGODBOI7LxONrq
y3umHpqEWpNZOmSc5fMeaFZ8A04bMQljawUgirVTYMlVunSeRq+VFy04ckS5J4yg7kk9Uw++Mf73
0vA1mOTLn6qvlQWBvm7Z+Ju8jlIs7zCsT49ZlduD9rX1nJSs5cJCRoa5O8fTTDync5JldJ5LG7/H
wL5Ttgh2rMk19o3hScjZKKweOyCRpUjrXQPKjtS/8R4+mgQtTaunPG0v6mxL3Q1iOJJTTJJR85by
rw+gD8YJuuXH01bSVLSwZjZ9pB1EB0jo7wN0Ghp0HWuKlfUVtxcXfyKdyGh5n/D4OQ5CI/5EYNId
mzYl2jcQxgauzljsc/cozDff7KcvTkcZSu4ETORouQxS4nw92RVuK68uySQbitfpyxo2TjP+Drm1
HpSi4u9aa3aRhsQ+cv+gBdys+1zXaLX6j4ZIjRnd2r2h7Hyto4yAWekfHvWnQ84Qpvk+vCpNrFU0
r0XIPT1ZPHkZAIZHg0HQEa6DRUTrh662rTq4G4PZvdTmgD9Op6PxCxSxAcPC1dxbcl8Cs1cr2d7m
HekSUrvmQjKaZWa9nU0zPMc25i31bFxeToxTD5FvHdTX8f4HxHVy8yej3DL2KKUGhiDQX8rCbC6q
hC8yZthO3mweta0s5opQHYzx/BcuHjz/fyzBy3jbyI5a1m9LL0uQcjJPU6Lu3GbhIGfsfbw71O7Q
WcGQoG+UhfP5uDpSHzspOQnq4lKXmbQtMpzTmFUJv/IDRTrDbSY56zwZrAsV8jWLnZot6cgkjhw/
cXXkTwMJB+ZttMMhPFgPQPTfHswEBZkGoj/GU/0Hc8O0UyZbrA6AHZbiobcKuVb79zIW/nNMngfL
bDNZ66V4hTAf46hFa6piS1poOxdy5p+YcXUhwBuw24hTtYNO27xNeuRBJjngmPboQZgkkiMHrknN
7Bwv/cJuVR5t9iB74p3YoapNS+MSXGgF42pMh+knZ/KH77HRTLWZLLiUFBu9z5zN7Eb81Maijnrc
B9BPv6pSU9128IZSdFOQOBbJu2rDqPaNwSR6wjXqgbU6LHSnNuqXMjbfMZInx2auzOMwYlgLwyZ/
ViMZhGIV1ft0tcDJfVo2Kist96LXni3iTtaiB4GwaDuyEaOr2/RvmQ8Y3rfpAvumuoWCqErem+Ya
eBEJOUkFQylxiy2KoGYttL4gwhwwJ4GwCPSwnEDV67xx+inJ51zemRXHM6vCziM4s4kI9zT6Y5P2
02doRt++9LOLlSePsfHfybBoe4ZqTlARxYpni4Z7hv39hjDsUI19dIVhheyfDe66HvPyA4gn4Epc
P/vRhdSLIwpVl27jA4HP5DUzaeqJ5H5feMdQq8pbYo/wsXM8+X7dzqh98Fv91/4yCNhputHvZ4EG
juqDzaBXr/JMtm95Zm4MaZQnfB7ZrUhpzx813JTNvImsNnPLr/bOZJeboEl+FwTewgHUspvtWLxr
cUuh6GnkCzdU4y5ogbuAJ0FBwqhCXUi2LKrNaOXEpGGAeGuzhoB0FjNgPBhhhNXwT2WBg1CzwFJ3
flaSLgiFwJzv0A2uNegFl8ZAxhuaXb8TDkoP9bJoDRsxlFy1MaW9WsrOaeG+LHn0qg9H54NZ0jSe
1H1+TuA4szRFt0DnbhAUkS462TbKxg2nLsQxpCOER/S7tuogOVSCROomlBd70fNldtMdjJmV3sYI
N0pUN1Siwy9QWJdmGhEGLMPx2CyJAso/NV8rDtVy6sAYdK9KCBwtx5HWwUDE3/lbfd2/wBuqYdyi
G3SwDCyuf3qBdJ174mRlKJPUL5QksQaPcn2wkeP8V2FP4asZgsaOUvycVTRp1yluESK1pIVeXXd0
4TI1dA7w9rclyWoXtT9X6/SqmNq1S68BZpNVZeMBnUbK2B/N0saAKFIBpssAybV862o9qE7SxG0+
9Nx9c6K4uehZF7HcKDCa+2O7KxxnvBeTXpIrFpa/RmH99+zxtdGOdpFpCkC783TOKapc6eMwQzDC
RumTiz7cAL10z8OIeCbUw5+Pwm4s8mbJfhs3EbeKC1kI/TaO2D80y1rCI6NlLzns1iPkT6Zti7at
8DNrrSYWXh/OFDVRiAov+CAnKv3Ro8l37cz7ic0GAIsAgzzUjXUVpP6tjCoLXxc5NDS58jc8n+iZ
NYn+HuIbRgtpInEcqzcvkXjUS6AwDBjPrc+aDlD2KigI9/IXgUEf1cGJ92+vMaS/agwhAGO0IFpK
RIv/+1DG3n8vQ/Q5OyQP5kZnrkyIGpFIvQsDT91QsE6OWwaG+drHfratEkhZ+M1n9+CGaCWVYcYD
xMkh4ILbrZ07ftk601/V3kKGmO5Rj2w6AzLskq14bYrO1TfMuJcwchujl9VFr7MZ+quHKb4x0VCO
E8M1aQGozbxXhL8DU9eYgirzsTUOtdtdoZaPrrT2WkrqWpr3yyoAht++wiO0nhah2VD5/oPbUdT1
K4Z7wtbKiiZ7YQ7QeyT3bERshMTBnwewnIy21EOzmIcn08EusLhxmddWuHHbcPsYDVHDnsCaUwiP
UuBYsZDZqpeeaKbDuxWj1FRydSRpq8oG1fHoJdxoqPcebSvv0lCcqy7/9Cvnqm7Bfe9/IR4Xx5a2
CGtnsuP3iq5wjAbUBsQcqcJI1UPqmZtxXx9Gr19ZTbtqzV8ek/1Pn1HWdtI6cez0jDyXGLQgiSv1
jouGWY8PhG3G54hgF+LJNHyoG676ILuRm23JkIlXCSGS7DRN+3fp0ZTK+WWwzDPdRvZWTrN7EW72
7dRtdGUnHm0rT8CMtNoeAHS6ZnUUEhLZcygVC8omIIy2RiElWCQv13leNl+a5jGyWl7VXoUiPpXd
rgPliZ0/oHHxQ+sHZ9m2KMVRKR/Yl8TvFsOqdajB7W48dJV0EOeZhJjHZCjlFXZbE5bf4QELYQLo
kN1Bmo9Xk8SyjF0Tx/Oe2u6PmhGqh0KEV0niGprCMjsWelyeZT/X/4+rM1tuYum67RNVRPXNrXpZ
smzLNmBuKgBDVt/3T/+PzGJ/nDgXWyEJ2GCpKnPlWnOOCSJj+KGKxsC12ks1Or9CbsLtWoKy/jKk
xpmyJZDZvdH+35OMKH2kogRbwQ2mnv17MLGLk4yEtUkrZuu5gx62JRPQP8RSGNwaDOxx4E40u/4r
K52lM9+thVPw9GcMi/lFgxtzin2d1KW2+KoPA+xQzsdXywEAs+RGeeli731sBvMhy4luD01ON0h/
PzAdccrUjc8ooiMet4wpLILIzh7R8XccVWdN0jmxb5PCUce04IAwbES68IXIaYvQacEq147rgVhj
WqDfh7ksn/3A3qpXOZ2ma2iY1UmtO25BG9yuASrhS77xgR+XujLPqgk1WY1xVbQA9bJ/WK8NA42b
sovWBCzsupkO1DRzK++HoM92wncwjsZRTQazVn0Q7mDvAnbG85ATSSwCzDvrPoMa/su/sz4RP2W9
ie36c0BqdmwsDGm5KX7X0tmqHqJk0h/UABKrPdIkCJpJo71P2RAdehMYbOdM+9Fo/RcdUTBdkSr7
K1wudW2jBW7wUdkxrZ64Cj9GTz8bZQsOr42vDbT49376sU7vdEQI5eJ2f1rg43pA21qrKu2RSB7k
ysbsPrXxF1XIQRqPTh6ZTJt6dAMc++mpsRGs1rSuYFjAcsvzrercsXrSoJKh2pzRg5G1uQdCdy9y
AUohYRfL+2yvj2goJcHEkacMRVJZJriBiw32oEvRGgo7RZKg7rba39tG8BGnYwWndzT209RMxxHt
2aMI8+CRqGkmleCevNqsMdw04pIhBOFQjh5FmPl4Vm4NFk0yTiwaDxYlSDDm35qxst69ujprwnS/
xp53FaHlfGJnvhZtTy6T6e0GkTS7Kf8KdXpn4yN71OW/KfJArDipz9BJvkz1QWqedmooGXQdUj7s
lVdfWzq4E9l8pv/u1G753lhM+NqxfzZJJMM35vprU6ZLUR3FBl01ZKtQdP5D1qjuuBpS0RPeR5F+
JparAiVugBHQguq4niFckystJl39VJumhfpN2rI58myUyZV4C5PkFT7ZPEIY/3cwQdsC/1xaPA92
0Owjh6zN9ZIvy+WIchSOj5SkxY5V3NyGufQcELMo27/swfy4JaalsXmCIAhKhzi4W6ZX3cmTiuL8
IiwPvrIUFrupxg4aY5QJpTrEIVue1JKZjnY2+uYeGCklZ2Oivx1q5jeLBYE1CoDckbBUDxyHoRtM
AIpts3GvRtM9GLSfTkqu/E+9nNY6fRnfjtkkrUTwWYf+bv1otHFEZO0lZMpHY38Jqs44rGWQO4NJ
YSqVnUpHBiRNc4GLLui0V0qZdvv/zHJJziaNjyYLumJxMSfDflIPtTOj+DZgtquXA96u3HWr66xI
JFR55Gkk3tdwqbA7d4hHT4X9XOmmffzXkFDPKixyG2NGU6Y6vWpmoHMCqif+PiXHnDjb7NeKT3P1
ZPvv92UprIvQy8/qWolS/umtQQRMA0anDZF921aavtWau+tiasyWTR7aHc1xnU7cV/Us7YYGTyEB
RqM0hM+6gdLRs6xn9WANoFqzIgydb7GRiZ2WuRnTw+oramBQN7aRRNch7qLrmNp/MpBYxq7P9Oai
42vYBtRbL2RYWm9q7OHX6HNYSi61n5WH0inMS9LJiAb6cbRKzK9OFHXvaRpzZJli8y1tp7deahBp
Qw37VIwcYwihj7a+BoyvbEV98eso8Ld56kMg9xHeGpW4Sz/4jfFf/pYU96IFvV6Y4fBttFCKzpC3
1mfqPTq1w2aU763P9HQ3GuCLYbsmpMde1ykqolaiNumQcYhOQo4h5kDwfRw+NoNjb8gtI8NcE/21
nfy3FtLPuTMjA9K4KB9bWbapZw5BrZSVAGVN0pdE1A+vLeGoz05cr69cq6i3nJTmGZkLex3ijxQ8
qeocNi228dlEgqOOQHXHfcMIJdyp69SeS8pO+XuupTEVWoZMXbsFSQ0Os0MhhHD8t955xZcWVTVn
pH5mGjr/Nooa7pa0kPchTI5uobKvB4yP8DwSWkFLtavS5esSoGdHIFfd9Qh5RJQQU+rR7WDqilKa
qbA4NBPqNs8SzM/kEuG11vdOXR7s+uDiFkjFm7gTLU4EqraGFAKrZSCoJICJQLCk9vHWsouHAnQ/
ZN6lzE8Y77DSsgXbAHLOlp273opFwfJFFKRlfutGp2J2LunckCj5jTPlDEvSyfQn62H9WETPpIAK
eD7kNWxCo6vNwyLs2t8kju3cmuoXfqCYSUwbP1fyWRsQLOHmG0cY5kGNcGYgMRupg7taRmjtugTB
xZ+6GZA/OjXxqfJgi96RMBpdL7iVF1jXiTccs5z82DYGyf+PKtdok4ffAqcheZtMPcR5kDnDzZyk
lwLZKo3jnn9Vu/xk7kpHqYmmbynRCNGUnNcVYCUzmDjIKWqhnhnYvA9xDwCTKd87W9i8K6tOuw2T
4RxTz9+zTUreFkpZ9ZAn+EVaOO5nu/nWlpz4bNns8oVLfrA6IlLncDKJKkK4y/m75PA1RBJus9nP
d+b/Jg1RGpXbJY28Y1WbGGNrx4bcXU9Mbvr3yDI+tMSbnt3R/WQN2/DL0yvHQoZzEaEwLdEtQhPT
qy4W+4FwintF3+IyeMOLGsbWMk9KPUvrI7MBnFHYzQdfR+QXaRc1q45nJ9ompBWt3QxyWE9lMjrw
UIAxjUVLwTEu8NTTGmoYM2OpzjKtvntUrwKyBdFGSxUTpk9rOwZFARvMo3yVJ76i8wmvEPOBuezz
OHvVR2wLl+wkgpMcm3VSaZ6FMcBEImYuzVPSS9SwxfeC4Gpa/hUYTPnd1W2yeQTo6do2wa3T3zwL
Ccd09ear6WKjXimLifZdde5aevpgrbStKrTN2Umey55+w9jfij5qPyuzvekM2L4ZPgJdP9mqSWWl
p9WpZqrHPks/eEqMaRdKtX7ixfbGKKzH2hK0Zmw7qQDRmu2TlfunyXc48onkc1WegOGCOZC0D6vc
Pqh/9aRv3qbmHGtadP3HWgOLM165hYJjsEyv1Lkt0XyEqpdOyXCpNfDZmUJQnEKqmQ2PvHHe+vd+
al7nOKgPNIumvWMScavRNt/5SCg/q05Pz0x4x5ORZF9Lsbj3mKShvdlnSL+oH0JuN0rb1gz9D3qu
cHeH2P/Ax4v8q6E8nZPXNh2Xo9EB1zUZbgOZ8c/lguLASPQLw3xQ8/3U3VUnOIEDxvxpGzPfeVx8
UAKxR/GruXwJVUZt6BkSHu9NX4oI8o1EovRGNTDPhQOKwUHgPuuW14Ev+Tky3D2hDctrFPJWJUVA
YsF87tVMLvWiia+C9fz0/z0bJ1IExkqSxrpIZ9yIp6rHjH5JIsKKM5dGW6sP3lWW6G3t9n+Y9h5p
JZICh9XwYE8enkpQfl91E+lNjQfi1xj4ByuJte9ekcwQcbiag5l+cl9yqJp7wCyu4doPI1amDUqn
+ql3dGdbjyXp62qsvOg2RkSp1OkMOkBRmDon1TKIJu+tQr23HcymPy+OOz56gOTGzv9pFfT1uO9s
EYS7FGb2JWrg0FYaDrw6RGGv519IWvjWjt7NH6Zf6vzQl+Rb58Us5YQUvYgsJIO7YbjK7XfLZnjk
/1u2epeLi7SKeusbJGN0SVi9ts3QbhMN/bqGXF0N/vBH5OfR++lgqyWyxLQfRE0X2DMLB/ina4Gb
AUWhhpc5uzwDlwsG8rtPwbVKUqBkOWi2u+GoRTCnqqDSd2Ic6w+bmoWhxLvuZ81FLZlolBJi1fxh
H/0IPHTcqomfglDZVxFiWHxGzEps7ZEw+DDdzjQHDkPS1TsLAf/dsK0O3XppvBdzj1Qc6TH8uEqY
pIcnk/1kNzSti8FJN+mYYTqg/4xBgyZWk71ySThnvMHt87wjYSYA3gDOOsPtz7w0OAILX7mNQsBV
4E791syphUk7xprEtorMbvgyWov17PcWNI0yxb7Dn1mrXlLmSCnkR1Mve78eHpCcXTQ7DjHCux9q
+VRtC0umJNX1cQHyjQEPWmdYc06wbLM6dEQObmzbPadzRRCFEdAD/J+/yPE4HfY0k9S8LDeMzyko
nUMf+jelII7L+RtGD+8livHmSrjCMHecP6J5nc9DWUVkk3fvfSpkfzs21s9+aIy/RWg8wDcW+fS1
vKrrApD6U+V7xc7Dlv1mas09EsPvNHEkRJJajGKoA/OQ/6IV3E/fl3wECfwnH8ND5/Yea3l5ayIS
gujwbII2BcfQGzUkeLmo9oH7Oprli6PqMAgLxChFctWH/RIX4Y3pbIynwMIoE3vpMbO1k/+6eKkG
mH1qP6d6xNLSGcxsy9RKQUZp787Qv8WZGZ79rgcG5iQws1WdYaecqTlrhBdOZPj3EuNRPRh9G9IF
zggPTcXyWfH/e7QzbzxHvfic+9khwY7jtyXm/Bfoc6fJiTuImaAYODKAkQoEyH5enBrL/I2Yqb/9
e1+9xNz7XmgpMBEpnVIPdrp8mUtbW98K3c7aVh35VGIsMhKti+xgi44u+ag58REYAKp/Op6RVwJx
p+BQI7boB7H3D3ns08tSlR9VvXO1U4dGKWRGUX6zSAA7yn7b6DodKHNbcuV4NoKDOFN8YrbGfEYg
BhqZphtwtcaQKYr+p5mnXDalIU7mPH9bz71q0y5tq9wJMX8tTa/+ScajKnqMyiY+YplhoMtDfRsB
13BbgF5kh5gHLr9uNen/O7wliRce2rZ4rJepuriFd8Ggfh56IJCGRpMIXgBTtEEjenFkmcdyR4+j
qbNyF1TRHXV/86jLxruNZstIaZwMvrBYZkzyAQr3s0unD/YO7DIBbF110+lOvDwa5LpAYUYDp/yw
0LJSNHl89VL7HgBuSoM/LeM3OdXp7gHkExTp0cnyE02GzCRvWh0/61EzYWtrkQ7o2nwdSO3cqIpj
GNDegoqjQ9VT9eIPy8+M28ot3W7jUJiGvnMD2k/gcpKtPmvOMfHy+YoUa+fCTbihIPnCSROxrJBB
mRx+EU5h6zhBaqu3uktZ3LfOh12Po1zmiZTwdNrnysGoj2Z3K3VM7J1BejgL2ysCccZiVU6XUmIV
fKzPG47331CLYsQfnmayn4gjAyMLDs/fE6AzvZZDsA7WMCqcEwI6z3jP4x1UO1cqWkroIihlF1vD
cD0zEXECcRtoHZ6tumFvHT3jhK9cnFa5L02rUz+Tq6e2qHjhFGgAZT1lsHRhpqbZvS+WF6s3Mfpl
mPqSwnwy6Y5fGBXjS3FIFEsN92cbmzEOOnYuNYgbQ928dHZ2GRt7vyqaxooOzhA7060wGncXuqhj
K+I5VIEXN/62dqfuS5hlD2ZUecdgrOadKtA5f25HCws619enb0yPRWEtn7R9y5+tsP50DN4uaoqB
pMN6qCa33GhEg23aePwV9JJxY1YvNe36RyU4DME2I6fopufEIMldDQCmAjCRgWByZ1uwVaOuPIVc
gcr84mP8eIBNAL3Dckfw3Il1EPJZoXMPK8l4hsZ22wdecJqcLH4pXDpZ8tCEsvtNsZIaxheFU2QX
8HLORk9jm2AnJzvHjV2dssoj9qchSnVt0FBmbEvDJgCn1POD2nPnBMU2Hh4bQoDQWZASd6e3eE/9
GOGAyIFlEl79zEEkwp+tDw/Kj4XKEZ1ZDEXe9r0jHOPo55DoC6r3sT3O4cDi75n9b9aEJ68qEYtF
RbHPNUic/xYBpKfIXpYl3JWYefY+yRin2IIUjyVh/j7Te7MdPEdoM8x9ytX6WARNtXEGWt5cp8lZ
H6xuEyJuO5nYi5gpSQzuiLi8pnimNo84VQAYUvK50hXtZRXCzmjm+47wMZpH9r3lCMIJsfu+zKwJ
Wz1Eet5A+D9ytXKm0SIaHyh3rpkMAIzIjbu6dcYEYyKrS76yQlhVrke6PWai59Jqo59zN/gbrGTd
Q1Auj6szXeTfAV3gpyXT6K80u0nNp7whi3Dy5gczJQTOUoIpbZzqVy2xTNR4Tf+8onVV78JAVN7g
ZT5aQ97T1DeyV+zcL2VhkL3UmK+93VEMSevECGQ5kTwbzis6d27Jz6Jeygf1rAdTtY81NHZRYaQv
WmH5G36C5DPvfpptHV3YPBBUVA2dnCxMr17TN9g3pKKLeJwvDnrhfWzpYv14rUJs10+3DsLpJsJb
PTCeSMpqBByOUMUYJtSKZfJeRDq4DIg3hhjQlMhxhCJOojmk+BRkEUnDfhMxfo6ryVu1kMyCy4eh
6L6p79IwahkGjfBx43H/nwS7M54HSTf0F3fcJQi+udxwQrMvbtf3bPSIDVKUJxeIhgLEZ2farOFh
qKrobcysfDOHyW8y8uK3odfpPusI9/e1iL6vxz8ifMM9/6+TXaYG/iNmxIMYcfSo05XmXrG2gNgc
ieXxBu70baLXx6ojba91zPBCG6Z4A7pKtHqIBbGIk2vUk2FmYt1lmFLPF2IYntBTLUyhwGH/dVX3
RLQuVWA90K7AY2zT3ve79K+OODXSo2qSCZxqO4f4r61ql609M+hcAEAYI5t4CHtN5JuuSTqCBnnQ
kjy8IuI7uVJrpt5akuUTKIKBNCt9UtsZ09bkWb3KIMmuYzdUPuM616yEYPAsIzCU0aMumYYW2Vxy
G2AddHq6qUkb6nc1TtJd8duKtPjUhKV7y3JhYvjiB83d4TXwEJubwxc/tYKb0sayJARP2TB+rSrc
tph8g82qZ6N75Fxb7RqG1bIKqv+25IOlv5SoJehRLtmvrjKOjL6yR20K++swOPeJdJXfNpScsBve
uMORSdTDB+Si4riMELqitDhqzcSmwLe7MUczfZkrdyZLyz2p7VU9jHGCoqbC9ZmWP+bOaDaqjEBw
hOpS6akTrjIlStUz7PDk7frjtunQ3im5A98h81NKv00UG1DEZJNTPagv0TDoAVa6UZMXh596iA2A
M4qjkPVo4hRQVz2YU4AdPSk/RjuFuSqlNR4iiluEAcpDNLvT9ByrUxLD/dfi+DAVdIeUYRdKHTkn
6iju6Um9o0cXp/PDOmmjRUxcDDLrEiLQKgSJugzvMKB5TlUSvS2x5OrBI94KijntwKHq/ghJ+kmi
RCOhbZ4PgST9lEv3K7J2Tum0ODsQ7zsAjfceeyHINT/a+zUdobwD5wEzkX9oE3jX2CF7rqsKjvIi
jX8u7fJeH0XaZj/Kvv3FEKL6sYTVrQ9+K23J2MXZxc5jCRoMjGviCc4zWoCJeBX4VHOxs/CoXISW
O4/au5IoqAclaSHwFHGrR/RdCV53l8zCf6FZj9WYnG8sYeztqKJfiapc2ClmbvcyuJRTFpNyrV/J
VrG/1Jn4NbriyYr97qrTxj7Hy/Sp5ObqvBYRl7Yx0TKclWiktUoXU00/7BpY9Uq/hGAhPCZAlTax
J5KfgqBZJL0SYgNnrM6QRjj9LnVJsrS05TomqfUsBn3BiJP/QqnoXEqRPypXx5LfVQM5Zaynh19Z
XOdj29n61fDYFSsrL9Y+phGSVJM69MRVfyBAM4N8gNYrlSooKtbeFtLPTlX7Vlrpx/JIO39+NU0P
HFrs3ft8OPVVIO5GbYQPYx/l0JDKeG8Fc8PFRQRIPnKKE/P4A7E/mBmt/jGl4pKMNWgFObEvZ8cg
DpIKXxVNBd3aDSr6DvEUcVGrrsys/Luay9g2xhsIQQxnnWpjoPa+in7J8IJLRU6Ls6JIbfta0Sk5
+kmNU0UNUoTeXcxuoMcLJoOMqCw+FWPtbmkZGcSVTc7DtJBHhtkB2EDOslXPCO9R0MkgoDl5WRiy
4fRuvXMrgzbqAHP7Rj0VMmgmH2w6OTnxRBs9T36ysdDrIbaoCUkVYmnQvth2z9F9pLeoXsY+n7BH
lKIra3EqBrTjV/UDInT6zMI52Q+ovVbrnS3pcmtHlOzqYTc6xFx5+vwUhrb8iaIkJAwZ6JiqLTID
OPVco+2DQiaxh0JrQUCakXVAw5vuVT3aEZUagi7aBLTXT+pyLCeaLevfsniNsffJy5Ud6kRLwxdj
QQLtuu6vnAyJl0hbWmndCHYk7QX7oU0XPncLvV9dPc1ZiVXGXk4x4q9TG+glWD8Cr4SJ4iwYcBGq
Bx9d7Prs33ue/NV0xJRRQZLa/fsF8FUnchov3TSXeAXc+6i0A3FGHSBfqvUYKKZFEK3L4oh1/ga0
r/Txk7PUN771Y7AK7W7AjdoUhs6w0cmfIUuBAM2pVTTXoVad8B+XJK1ei0RHiBHX74s8vyJW0iV+
FKG+fGlwWGj8pKGbW890lAndgR66FT1pCuZS/aIcHw8ib9MvKOVSoIgp0IHS1BhsgRSfD+PJnZv6
M5UaFwMdzQb95gFSnPOtMOEnqiml1+fNYckQqVSzjaKWyuIUdd3ynuGm/TV0Ha2UMMDaitEpiYz2
vgwxQ2XQ6A8myvhtZDJWD8hAwJDlooikuHqspwfVKQRObV7L3P2i2plh236WoefJNCqmZ9UQPpc+
W9nQcLKwp8Y753NOiBH9u8gXQB4WZ3qGDFk/tHGabTQLCj2tmJc05+MFf3M2OnPDUG34cHSQ2eHc
DChnAdypFYSC0bqGaIVeeniKm6bvfA7SjEHV0tSVjKqyNLr/m/FUI1vOqKXTQbjp9OhEKH4GM10F
TTJB5UmHQmp3U49sOZiOS++9177WH1fbHx73xwEB79NoV5esasJX9QBe5470OLqpVxosAXCTgJC6
INFea3Arf1WdbpL0G6PzvJcK67uWBdVHjsfm771Ygg1tieuq2abEiPaRS0cjL0nuOw0DyMQHxWUA
zNtlePu+TzXIxo5Q67z3DkoP/g+30HQIMVfxGFiF7wl4rzeTIODW1ue/q1JOyus/PYN6RiegLoOr
4xCzoieQ60UfN6+tAWOvmRHlNLVZvyYBVuQq0N503/bvOSxJqYerazIcbUw0a1sYwWd7GKhOdwSQ
SaJsZxyXODktrRl8FxpYRI7bxaYymxHgp3R0NnG8HJoaTQJxhdir9drDyK0bp7woek5MYcFAu4iO
QR9MN58GJervmDpLesWWQkZtkYOV2WO3bGLuxY3VtNmxiBDc5tTGCISk3YjW3YjWIpo3oKGrJ6Qs
1JTAjRXwePKYAvctji+UpmWxnX/ZVTPfs3C6E1zzugrZetKAq3q8A3AgIm1kRE0i892l0fWidfSu
1t58anekTIdOd9FF8cXUfDorjlds8xG9m5cLex9xXnyBjSwgkWmEsPpdToYWf9818pofztwUR/VK
D3Q6OHlGB1a9HghO3PXQMrf06Oar+mUbW7kjZfHz1Vs85xgz20zy/FTF9mlYzkREgpc2AtM/LGGT
7lTZ3LfaLiqcA2hvuFrmLHYReNlzGhD1NFtP3sDYgxNvVl96PG/qdKym3f8e1HsjdATQ3M1dvV/K
SUFbLdqD2XLuynpGLLU/pPvWZhKwiXoXW38A7XR9nSfjr6lN/4QFaW1rRcS/8s31evMhKt3moajr
6EqyB+eZvrJxiFvxrrX6Lyx35qvjpt8b/GebHNvcVQnyLQtlffIfcdCJ6GK5CwBbaYk1Hf+zNBcS
uhli7KLQgrBLkfi2FqdDxVW6hO5Rd3OA37iyH6zQam8Z5pAdUKKIeCa9J2NROLsFWesl7jOCd1Oy
UNfGh9AaDuxm6m7Yyn/1wfAx11m6d6wwAFjb3QRRXq/eEvvHUSdjgBDgB2EY7leCPM6JnVuPIziW
f0YWXYMrPeX3UWZ5LIz0+K+6MXLEh6JqijDByupjmHKk0TPQQJGaBnIMpSsShNFNsbW1s4qQLt/7
ypaprUzBf/ocxMdsE/2SI2OQd43Xk7ZiC/iurld/QoOj/LG1xdwqYNH6ezqQhpjJqv1Yg8RmoGB9
tbwIn4XwDp1vWU9ZfYX6sIHhnlAck6zWbQar6q/rUx0m5cY4C58T16oAMN085HuVk14dN7iat4aD
5j3QjgERSwPRs7TgEPh0clRISgBN79Smsbu+dGVmCixbHN9YdfdennxkHdrIowWJ56SgkQha6amr
HBentl59bdauE7SGO/yHn40yPshUc+wMZ28atqsIlZyEhXhfRHiMGVA/EehWHRKd8xCjVaqUboq2
ymRmWgLPkHqaVNquJ9zrNg+gx8GbAzFV4uLw+9qwahqiRGD+PIXTAEDHFuUdaVt5o2d4Vq8W+VYi
uNpEWF5KZ/gdsQd3Ni0/ebKrvCrb1MZk8s9xmVZWZKHkQ+RA2cKvQaiJegh9rOPEWDn7f+/Rk05J
p8AbMvhOuesRiJ1aegT79RxWC6aKo4NUszZAT5Xpd+XoG+vM3bYe+O4CodBjkS84GpAUvxeIPxI3
ep6Mp3UXRSdyTM10ui1Tz9S9zrNbmgCc52N6MObOPxTLkj84qP3OFonPykeLLIJ8RgDz0E7k2jwn
WnwkIJtJqR34T4GFADMKBBem9LMWGfyRwAntB3txWKb1liaA1LtGQlt2TkoAHFfGpx2SRaKuIqQ/
l6xv3X0ZTuTQSs+wUcoMbjfrcTunyH4LM3gwDQ5odhO0ZLam+l7iUWmNGeiS5LNysa9JXhn7rIKa
QW/afEb8C5YQWONmZjb7ERf5c+5NR3VflfFsokSW6jo95KSAzIPtEi5Moo1vlpvrL7Gg98SlvBjp
dwIpvV00u2DorU8lqEbEdehrTHiVJSz4aJKwMNnjc+JhOVFA7iDAqJto16zF+bzeo3wZ/UZV+iEx
1Bd3Jgu7nnKSs+nFDk4c/0ymDhVoeiCX4kkAATmu8vwmw1RWjLfJb4JHBvnlDVDtDfBn+azR8N7/
e6aNHQJ6G4LVKmsJTOa0QV8TAl5Z+nFyyRZVoq7aRMe7LlBZJjPo3ci5+r0H5zKw3IeZU9Ozgy6N
iYxzT4Kye6Yl3D2H0KzOGWvdxqPYU4oOD3jXCb2Nty/KblqLPRqaYISXICbmRSei13E+wcex44x9
+Nxb5ZuW1A4H+nw+lfryDbBBfagRapGgW4i9H7KkaAYQCmUKC9scYVwAOaXKi4PIcMST2XcLluSr
GGPtBWNzfowqfb5ZBrRhLAQ/PWyvGwTOXKw4NfBLspwNWJjn6Fmv0082KoQKzuy8gVwftzR/Mxja
mvM2bqwfblm8q6G8o/vdkbUyPHZ1y0oJX/yUM0U6rB0eZOjMbrLgBG9z+jBi+7V1qyolVxV9Sh3T
GET/nhYLeUrGpO2hHE4XoNVwfZb2KRffacY0RzVRCMxX/GLQ0UzOHaq965EY09kDU7VmsB4b6hVy
XLk9LyZygPrv0UZ44k/h5/lTidHPHQ0CDjF44Zm2x3g1ifjcokEjDnkfOI8daISXyoY2CQP4y7qc
xIKEE2mjUBf1WCMaYGhVn2qfgEIUqxZ/PBovxJbk21RmGIwcr8hSnu+VpTErkRNIg8n4Q8dnSJgM
p3GGENkxcNsUP0zQXeKxRt4weLTSFxhNXADJcYT2iA6UWOVIBtpzsIo08qD75lnE2ocvFTcFg7GD
t4jqlCY5J+txGS7qCFb/rMCQbQO5ErPuOK9aimzFaOyA3JOaLOfFZF7p9s3WzDDMtOXSY/bN8Bz7
3dg+MmpuoRQVtA6ss3qh3uY0aBzqAcifJ/seamRvGBryW2zC6q3Yql+mBYPTRHrEuQuhRLjOpShg
T7oVytlRKgD/PZiAyjaM3vKjbUs5D9SKs2rZ5WDBDm09WltBqMQGaRj5ZWEVPlGW9deoyw+MxQ2y
SU1n54QkhuqyAZbK/IkOnCrCVVACw0LIKYlYh1VtbBuIoGb/u+7G42ndrcntwZwbPjmRDumQc/JO
/e3E5KA1UHeVahFpDqo3hTEoTIJ96m42YIGWb2Vfj4LPl8Rm5Qv9a4xoErE13MWm3BdAXAMiRjlj
4NAaLN39D0tjg4HAAWNiZnfeipJlVl1ctLYkWRhhI7FJ85ZVOnuxJ/9Ot0J7k7UlJemmkgwb4kQr
+qn87NowVU/qWb0gPLLHY5cazertUQafDnIHbO3624p9pShPKPqr+ZuZoimj5XEAMWg8CwgXG/7k
/CvCiLn26flS6il6rZZeO5CEucEavmgW9y8znVchBsrp6Yr5YXrphBFirV645ksZmk0ckvrIAp/M
OwXjYCZNpiNcFDifgzhO0gvq4Wk5sypQLs1hvpG8iQed4n3IWu22VhsT7cUJn8XQEfSpxHjqwYBP
f4CHhRum1d2HXjNAAcxu9FE3FWKAOvgrMs/bqHnKM33eoZf09rSKz2iGYfT1wA+AA2QcXTQCT+Rb
XhD3zBvkME6brOG5zLk5UODGZ5BD0Edos1cRycn0sR5V5z1ygB+sl1esubMEFRe7ZdJdUlihGNCq
ArMQ0Np+JNXZ0to7RX7z4LrDn7UXZmh2cMiu0Gr0DchTOK9hn/x2isbcdJ1v33BB2jcrrIhtm4hF
VCZHz85+pkaXoPscQ47+408DMvC9ICJFbLDizEhk6R8XNVkMRrzAuCkR3Bs9fiTlYrO04a8hmBEa
/Csr+MufCge2FyBQW9W9JRiVagxp7VEx4WbXDWjPFSW9WFZs8MExQrOhOKpZOfUWUEt1x2jUTev/
IZVxT0PN0MbHo8zZxfSfDQ38olLvKP4tjMf3SHbvdXJQVnZK3iANnHxC1pphfqstTxISU59UOHVO
kBrdebFQRamp/kzb/pYslG8jBOCy9J/U/MRtkJzGboIQQs5UYm+4Fxy+Lkbnm8c6sM0Nb8e7hHI9
PSRk/G7zwHizaid87Kw+fyNcEfB4MN4HeGm4TZjhKxnXwjGL1KDluU06iss2n06hPic3kdp3tRya
Pq4KuiTgbmSN02s6maXk7e5CDuiPpAb23HMv1H7eIapc45Lh0LnQJcCsoj49PEonU8YoBRwaWCAM
KKiVefG1utogGWxktB2T/nL8MbUEwnO7PKsWcQsYGFcmAJpa26eTU2I1aOqH2Bioq4lnICBpABXo
t9Z9EtmI9Gt49CKcvqFtYqoecwwsq8o0KKcnogI0YXjPZohwoifU/SFOSmjhQ3bTPfg9jWktzKCn
cqdpfzSEX8TAOT/XFaODkiS/9fTQ9ZW4ct48zcIW59FhEKZSNEgVH1YFVypVKnzC9hq/HGq/emb7
703jPSJ77l+Ev+jvdfAlpI90Xr9/or7D49rWHcbspNZdA1DnhWjkaNd4nrtTa68K+B6q8aIaQS6+
1c0wfpRmFh2C2G0fFl3AIQHXt9Vo+t8hH4FCyQtvp14GE+nsjMxrPssEgLX8LtWxES7JfMwpih6z
bYV/9gO9cHyu0ODsndDKX/VlAaMTmAR4OP5ODRowAp9RUGM3rgq4TZDht650ZjeLPZ0V48xYdEA+
afPWTy5UjYkh3v8xdh7NkSNblv4rZbUevIYWbV1vASAQOoJa5AZGMjOhlUPj18+HYPWzeT2zmEWl
JYsiSYbD/fq953wnscXr0ijaeaYKQgp6MdCBbCEpT+7tzdsfkg58L0UMoebzvLfAXW3jxp4DMLwg
NJq5cKtaSX+aXAejuRvfZdKPmGJcy5kY6WktVIf1D8tMp4NaD6/JWsAuZRyeBvwbxr8MUzf/lG4l
zCoRNSZ1md8zvPi4tfuUpVvB7c6JJqG5K+XR2iWMCYOyIvdbzDhLEmt5sLSacwYsyc1hZNbWNVG4
4y4O1+Bbb13WJ6I7b+del9HjNGe4n13DKQHlw43e6bM6pmvGcrLmr8D6Q1n5WkzgyhrI2YGaIMgn
FDTSTf1S0c8IWjrWq5K59hIhnSr64z/7vnqcYgfIWJ1A/9eJuClUOFQJnoMkLOtLF0e0tDTbPDmq
Gj5AwHwgOar4UpbqNfG/Z/mExuDIrN4dpPP3KPe0i5qYs1uvuW+LbAwemJwfaTQ3/m1Kb0vY5zst
euhaFl6uLB+YCmt/im2CWqdc9b+PZFVJws1tMpkNJFT0CbqudU7pzNp0hR7rCpJ4vGZ11JEPXuy7
25vR9KrFdInndX/KASBjge2lbaSnMK8dsb9ZfzN8vm5TOMtFWuoNGcjvRYVLlLSgHwvK56RLHuR+
uAKsUZH5UXiYjG3XEKroXLRMG0ncboNbsMKgZaSSRwWwKQd4P7MS5Rj3ab2z9Oo4mJG61xt8sCv1
q8mBPJHKoh6MeXFNU9d+Z6m4v2lk4YTAtSwtZ19aJiivXJWvGLPJmcNGmrHX7m5RL6UAeN7FpRwg
L1ZcjUBUV7lpB0hur7eVFZGJWDcc9/OyEe1gBmOi+bc6udFpUIMsN1Av0SkDh/vsQNtwTalomO70
VCYREiyAVXDFImMmKy+j9W/w/w26mKZQxP3YQtJpjRSCDvhsn6yrbq9RqadZhjakoBlcGbTaHam4
dzSJ1C7NZvQrx6Q0WmTdqau2ehoGYt/XN+cwzAgAo9ih9SDEXqRV5RuJiUDefhJJThdRQZO3JrdK
vY1uog5jBiZW/GkS6FGHwID7jo75zS1sECXkVXj/VyeopofVAzmgaOcjAJcKIWyvOcX0Tg7pHyEE
i17NmEpyZXRGLdzRciYzazLBlMKNTXeZbuDngRgpeUPVK5xT3JnrpNuvq79KM6Y+s6ZcckkQVhdh
jE+j0QkgKXfBLNU/R0W/hAPJR/A0sAKFkC9dxSIbprQwJRTDROnVQ2kTj6LtbP971vgNXMRhlSPn
nsoDCJs50K36QRr1hO9oSek9x52XzeR9mHzDvo4xZDM008JTiGrEIVTW/z5uLKWsn20RnkqDeZGZ
L1ApVmArZvPY1ZdMeo+LKkgX3XoCLjTtwwkRXK+zBhRbJWY3XduQ6aPoLW2Pf2vbrvpeWw9BWVZa
7Dcy9wMaOORDIeo5x3h3D1FUvN1wQ1PJRwirJAt1lYU0s0E3YGIjYxs6yQKCyEDR8U1Dzq0uC0rH
ISHTlJHvjc+hoa+ztr65YjkpfmTgL24j2lhP5+BGMpQZiAEzQ5ZvOjWteDXBXaLUveeYfP2Vi4PV
zV3IQnFK6GS3+XTbiOFQ5Pp6gZnEoRrqNCibhd5+VSDhRSdtIveCQV3lJ25ZHzfiErpR3TUTQS1a
aiNxkuNnnBbbZUntswAUcxwqltAsj/2D3sA8ggYY7tqEvMohj0L39pQZcaR5nZHUrlyZr/gCzZ+U
cntJWj6Y1KO2IKB8LxrN3pQrQFrKMt8Qy7k2ZMKC7Endx4iUvcYqfg36oD4jPsGuIpiIDhExcqbI
KR5XgXpRssVjyP/xrWQcei5SZEdc2246fw890Yj2m3By/LYI40OZzL2HmCK47Z5Frn5aS3ypxtZ4
gqlWbjuAzf7tzbQfwdqCH3I7m/mLk9r8PlYsyW3kiX8zAm6uc5kzknSrTgwQKxHpwGDi7khDkXQg
El3vI604lqOElGR9K6m7ih+YlErQdZoqr/GCK8bFDseLWVkIvxzjcdYi+f5mS8skbrtJuhRfEtLv
AaAHye/nWyQtuN3lzOwcWzmPhp337fPtb+2kL3fxwt6lW3PvSmUneYn5lWpLtDXNuSYla53ZzyUJ
77dClpn6LbqqA+GzA95G+Btq+42ataQp6yqNlNYaN1HWWTtHSZdHBLIPWjxOl1HN8agU+sFiOH6u
ZVuhMFpneROO+913TDPzjaRyWa0o3kjN89UJonzIUtnG9HHGNCZMal24yCdrWmwEwEoGRoR1zlK2
BMNFQ58d0RLg9FaNkyU71whjy12ULg0TNg1mtwFd5LZKU7IuNtzlnxvyBA55jkaYHOL2bMnaE88k
Y5Nu/CThT3moY7T+yGVN4pLBAMB3THgNJiHLzyAO+s1NuwC/JAq0rhz9pKrtc0j9DAFpSI8W+Vpp
yyD8di7UUngwFqCv0YiJ2iJwzCtz7U6Dh/7WW0c5HuFOAFM5hEnzWayUxBG1pTEcmMsNUPgutjVy
z9VUldW9SL5Fmzb4liwK0XIwDuk+ayFjr3+J5IqxyTzeUcfpVNA6CYq9dckmeNtd41wqXIW+FE8U
2zUjviNOOwYMXAjc9kYtkuyGluUy+VVOZs/NhQR9rAN8Y58Akq6xx3iVbhrBRjBjuPX/JKUoDrop
x64lycuz0uaEQkpnub/a5lAdGrocl2pGeg8kw0vVcny+/Q3FGRKZCSBRpijJaRTT/bdORkrl4lQW
MQYb2U6vklRuo04b2F/L7LrOeeRlJfnMltkEOSYgb5AKVJW1L4xy/LKrmOCPcGWhtxMPnD3dpwvm
pVCLTI82XbZNmjl8BA6w+R5VhijOh+GcNUr/zlYqbRnj5LB/7Qu7LKrusax3kDcYW0bR/lbCtjKN
opCzfpvMzhHsr8rEkDGVVtIYpHCUKGsFDoGRsPebD3UCbkr9on4zw6BiPw5qt+qflTs1o4Bf8+Bk
iJnoVJyh49oO4K/uSTLtreSRxmG20StMVX1XPxLjrf2W6H3xX0mEWs6AWcr0O4mUcVe19fq9jq18
Y8Mu3t+a/Bw+kEwMCDhWRymqG829ScSwX9wmM2wBE1fe6C40o5dppYNBSRaeAA87gpXZtyYZRFKj
Km6NhOqGMJvXCDFNN1u0A6rfziL066FE3t5bD98VSwVYTiInJEOKfLbt9z7lSw5iTuBU0pVcesAM
HKiJmxTcriycg48zdSQl3fJBZ8jAU0Six9p0PYWOlbitVMyHZrX8rzXBQW7nD6M2cc+RbnFrDYyd
1V7zlgvP0OpQ59dK2E6r8gKj2IcIRi/aSNSjZC01gkzU2CkJjDyLy2Nn6uJaMhLzCcJdNs1AB62q
3w0D7VKhKrqfdF1+Z7RPGDXBejTtjBuMoYSjimeJsdtWkIST2QMS8KE8WbMcHmJS0FxVtwUrA8j4
zbBR2nn7/Wa6PKRkmtx9oyvKyNn0YYqwqFU2/Qq/X7eFeKgoYmf7PZntFlGtMvrSUETovcWRzoR0
zsu+e6gslHTmEJ3wn8jbYZl/0lKRcywD61To2zSxFnxZVxaHKdPC6yjEwdY8Zk1F5iLwbPtO/WiS
5qVfCVjNMB5bQ7Eem7BGrWzuxrlmGL+O6XMl34Y4Cr1WG5pTZov6yMTUDog3kDcdNB7kCVN7Cvux
84bVjqrAhQbX5Stzmb4qpvLiMH766icHCQf4wDI3TsnaxYnWP+yZxEapVP0qRkNb261+FTH/6pJF
P6ASmdvv3Q6zfbdtRsgFtCHylcKYPlAAFH0r7wr0CXjKae5aRaI96yHdDxTjp2Gl71k1jcbbyrO0
18Uq70M7byCfr30MzJZ01IsagsHqEIuEbBwSS7pkyjNtDOvuBpoYZSwqbUE9NEmi3dJNRE53G5PL
BdTrofTIaMm22apJSX9ZOMWDacAS/P1PmAmRWtNS0kLVK+s8lHq/y0LxdgOMDTSEobGW06YetQaR
5gCUzKyRvq2MuiaJZbhK2g59oLiXYNNupLqd0QAB3f3mVVU5MvUmP2Kt73eRAEji6OIVOTqSOoz3
IDd7Og3NyKGl69muNZyXqC9+3WxniqqRzGBXBg0ohxZ/hIg0Vh+akGhlS0KhzqSqByqKDs42SNMI
66w854r9qkrm501dKQo7aFD/NYjh9g2TEFrNhnO97ROoZTsfhVrBZKWkfYxmhL20fNJ0kqjThuH0
enlcEGd8cxVzM6rpt8GL6iTcF+hHblbYcVwj5woERaLrPmD1kfxH2v037gjVCSMHLKyFNjGFXK+g
6x+KFHsmz+JLqFtufo5axfqwJE7QPhPIAPG0uyqOVM3NIzYuWYUH28Ta/CY65XXhuysljGhKgItm
OX+3oi3Djh5YIsXfjHPm5faKydE/ZeSmXGZWQ6raWl5ExOFZFQ2TXK0/yYmybXD6dEgT1YQxV+t4
MdXiNL8pxqS5f/7xH//8r6/pP6NfFfS+OarKP8oekF9Sdu1ff9rKn3/U3/97//OvP5Fp20QVaQCK
NNvBJmvavP/r4yEpIz5a+V8RQDMGl6sFeDHIVs6sYRcOirrryGVs+/lpGmMH0CvlVPFCvUOrkGrr
frHUnV2b8l2cAVDNwftovPgvurxEe12yac45VbuVhTluenxaXmcx0HEsi9DDeBwfGoIoknCw725v
sW0V+0EGTa3FL/SbNQxolX6+/Y17qOxNWY8KPLab00h52pFAw61BDW6+71ZBJZnFs+1PI1Nuk+Br
MB63ZtqQiOLo4JnK6rh6KFkqVT2pdy28IMNOxs2oaepZA2uzj8h+HwReBYqehknVuL81I6YOOXQ9
KMfbGNmabdNbnO7DWdT2wep+DIwT/AkY/yXCpUwroCQzYWLKi1142dsZDAFUcte+ll9uX87Q8s6d
eZkjolT3CLaaO5kAu5fbK/of//aStreX+KuqZzyNcfc/3vznE+lhVfFf6+f862P+/TP+eU6+RNVW
v7v/+VH/9kl84b//Yf+j+/i3NzZQ+8Bu97+Qc/1q+7z771W3fuT/7zv/+HX7Kk9z/euvP7+QaXbr
V4uSqvzz73etq1RxWLX/WtXr1//7nZePgs9jmVdl8vF/fcavj7b7609V/4eiG5aFdtOUycQznD//
GH+t71F4j6ryAJiUsLoiK+affxBp08V//Wno/7A1fH8Oj4VtWorNYwHqaX2X7vxDllVZISZOtxlr
8ln//ZP//bx9vxr/7+fPQvf3b0+gxdRCV23FwpOu2zSpbL6///MJtJjPRCbqHi8Ju6s0dceM4RKy
xaNQHocVoKdLZEwzdi5HKwhVYJp2gr8y3lgaTClwhL342aW9r2mUxSowHYR8c4U7mVgwswfhm7+n
3O+m+5ywbJsgATICNdq/Mpdf2qBlpvnz8sNSPnTpEmJYV3IFIGEXUJ67fZ54aY9FsfuomdelPdyQ
Wf0o3hTET/Rz3Ky1iVb9amiyYV/ZDNrgDvNLvLSQzdpTBiWVfwEFmtQRswHWJC1+TPhqe20O7Pqh
bl7LPn34UURPrHTXZht0HpOSS8JRmzOqrdwj2Bsd8n3ZXgoG/wZ9aE7TdoQGLlxTJddb0PO+ZxZh
OZEvQScw1tT2Hzh2HZVU0AxXBvtBSZ+vst5qvqjaXwfzwcEDpMHy/6hwlOmQk1DkIRKsjPbQMLBG
HRI6smfLldvHTP058g7aallEnSC/ZxYtOrig4qEG3DyS8z1gVcKaPyi/rXbHPM2t6+nXQK8DcOhD
nxkHPT7HQmzgobple+opWBEnZMbokoK9KW3a/zpyWSIqJsKXsf0NsOdllGOuzs/IybcttFe6la5Q
31WuRDSSwiiYx9DX7IDc6KNKlaCiq9Bfk+LLwQLfDgcDrVBC4vWC+quQxmsjYYUA7gZTJlZTV3Ym
t5toVSNCBSLvqTPkZyfelEkIp4HBBRj+UORnVSWsaeJFmHyr9YWs8b3K+4QA2gjtcR43fmWn/rCb
tUekIXDDbRT3kYeU9KzP5Bb1TCtAUsjh2TYfZyv0csCIA25Ap5cQva2kpJH8yAdQc4RB9aBcCjdG
/q37HZ39FL134qb2EwqySXvWdONuiPt7BGEO/f6YskemZOHiOImTnQ53S4QDiEyOMcFJ0FwRBVFD
ZadiWbMhJcToC8D96ifkOcsKZkAK+ksaYsv3E7A/Yi91WxDea2fLTjC3TWiISTDiESGs2EXe/6Ck
tFfkMphVe9umoFbzZztj0aDOTadpwwHoURqTCE4Qs4NsoaT9BoglgewBaWgDW9cThBeutqs6vtME
mVMx5Btz8mV0fjIa9iz6sLStSbjS6tk8k9DS2C9po7l6TVu8n2Jy6b2lellMwj9OZW268Cgx98EE
8phRsHh5XjFyTU5xzCkmcvVDLL819bnJ+Yrz3Qg2BrBv0DTKthiMoy2KraHD0JCAFoJXiLU2WAA5
2uRIOHg/bexFza4bx6ex+6m1JjEQE77eV0zVvj7lWyvO6JSLV+lGW6ZdJx9ilFDSdE3KD92B59U8
9S0+EAht9NYWgSuzHX+k2aGrv+Ll05IrTw1z1whZes5njg5mzh8GslBnffRCllTN7xvcXMgUSqBE
bwiEJlkxyGTrkEWPBtgPMMhBTb5YbKgo2dqUJQoVQrrOChbrzOYlEIe8SlD5/iaCyQOICiHxIE/Z
BhxyoOHGz+rP1sJ3OeSBrZeUbJTAinOIhudRH+jxd76s3mMfhLl3LUwi3Ej8WXDt0DU+6GwX1NFc
qLRz2FqBTPCKnoGZSeHsSkehRqabJSNNrKTdhWL5TAtu5tbbEpvQHNqRq0EX443YmCnDg3Sg1uxI
xtp0tH5WejOPS5f1gbroIZMshkots2OQ1LpCHEHsag5h70XNvFGxzgYowItumE/jVNdbBNcm2v75
TohsX9YKhKfBHrwF0d+CFledzWmLQ0Gcq4MkwX1j/vuGy/lrSPJ4jXcKIgeMv2okL6qlOts0kr6c
2DxaRpQfJkk9tmb4XBiZgGovSjjeubErDRVpZ7Gfpcc5S7ETtQ42Yi3ySzUN8EW0bl7bEj12bV47
a9STaRNQEf9SqEDdCiWxVxvZhKoap7/pJI8ZR1eTDDwfeMLDdjDfqjl3HZUeRdnFIAUQHmqyDcGw
Sn5HqUwwCe4hm8Id8k1pNHe4YHAML+AOBpQWIfofYABJnvoM67yBjFIi0oyKnRjatFSbyFXvVWYR
m1j4TlHhWp0IuOtmz+BajQcj+d2u5m+9JuOTiKApr+R9Y6a/2s3c8Rts6mRXrWRvCb4ZDiaMeh0Z
2cZrF75PiqaifsrcfszvdMYgBNRk4c6ZxE8EiAIc5xKnd8s8YcOcHUZwA7wL+DaUvs2XmnT346x/
QunR7x2DExxiGuZ1TADw7ab+QKH5a1I49ZqGjTGcL8gPgq5rrY0VR1tdBBBMceo11m82t4YevbD3
NoNU9vDxIU8abGQivzgKm33i1Ax8meQoIYADrT3ncj5vE3VZM5Thw0CPJZR2gcs3Oc/ZVDaH3OIi
O4yf6gwEqV7wWHJp8Cie+XmLp3bEhLmuDEQnA8S5uite2lB9XmRMVUZjP8TirZtSngB47GqilbtJ
Zk/urDU3jJ3EGHUeDj1+bYqOOVkV+0RhdNshHexniU4ScaY8H44YaR7jM47l/kiwbhsAZXyJIOyd
mVaHXGxSNsDuC+5zf1BRTrb8csgJK0krGH05EqmnZOLFqLCpkvL6OhoQyySHtkRPlkDeimY3bhqS
jUCsxAv+nrXxZur61p5y5Bn5hfZufA3x/F5S5SI6mtdNQYGEKP0DYCYsD7v6aTS9vBl1fEpotvpJ
kzwBsGFDWONJ0waoE+RubLpMG69yoT/O0coqKmtOEI3jhba917Km9k5uPpL7lZE/K9tbuQFUga5P
lUmZDVMIP10rG+5oxwbDUU33+o6ehV6Puylso30/cR7zYciVBGnUYcqY08rwIp9sgcNSlCjWl2Gk
r5J2F8EHc6LapG91MH346agBm+rAT5cia/nJbehRR5/v6WlB+tDQnQxJ64LWGU9OWg3noWr2stoF
RTI/ZanzIXr7ourQiIR2h+zc1wjaCGhzp+pObw92iLOOUpDmPlnfVGsq8mvjaOS7VJxKbW+rjOsB
B6li8nKpB0ADttan/UB+RgBPFmQ1OUrdB2PoEVxnf20bkNO4Vwt2TGOEoV81Vz0/5PGPWPkyq6Om
/NKcqxNvBUVDzk9AZ9EuHqXECrhRXEWr8kMiEt1H5cnBYSBlv830knX1pSBfBvjjps3csFb93rwb
lAPGRh/z+j6vDuQUohx/DEcAvWW5QwviArD/mOn5T9F0GDRjp65zrjLczTLRQM4R0vGPsis+JJhe
RsHizQL2GbhyCF0Hm5oCRpDyKpL3OUeYzKsHS0Qsx1ZqPCZ/zFajY9Y8UEJbo3gFEOsiCwkk80fd
wCs1L43SHlqmxndtnT2Z3eI1rH65OGiNuemH93aAIZRepwWSBirWvAioc1w7XVxc4kACSX6hpBpo
lvbxXU+qu6lPfjvGJ2vUgFcelOWBbjvuXXWjS/JRl4/I1550ruOugQSbTsUGNybiv4sxO5u2eXfq
wpcVjVlXiKl7u0jOQWYAD7rkkko9jqRTW0g7+MhAYPVqSwDHLBtvDG+8iXICAbJQKCccKHvlYU+t
Pdk7ve7ukgnAMs9Q6Sy+CM9xR2zhcg3BJg8G9jBrr8afgL9YrwuNUlfiXjFNjSuzqBiH2PI97LlN
3+PWHFRfmF9xFmj9tJl4rTAncoM5Q6VBgPczaw28rly4Fh2bzq8eGP68cEkS+WbiFDOt0UdFQhRm
SgxI9DGIYArv5NqAbXuy8vNAvrmtEyRibzPztd2iCKC0uV/ih34EbtY/Swz1SwXyTPoSmhJI7ChA
YkBMHwuuWB8Ysv+S1LfVEEQgIrvOq4bhAjfmMtOELqwNsES6dyjKaWsgxI+uDOlxOcAi0S2BbXd5
YbDpci77qY7bDj5bFeLGrfGEV/sGhXbCyBZ7Px9iUKaaGyimdNj8RNkPBIXY2iUy7pTqrtY57aQ7
OXqw9bthBNQCozl2DoRXnpzkXZ0KT07AomvbldUvm+lhxF5A8orfZrYvxp8mjULL9AoQ/wUXgIF/
NfyRYb9Q+X3W1khsakvVm3kOGRGaThdFCr1Irh+GbH4068ugTwcNPS3+uF3ZwqxZ6W0Y2iWCBGpG
LZ19huvwakvVFuu5Jh2tGBpYHFF3vXF6uf0MzMm8y0puaN0ltokGj7A0mIdc1g6yeuZhBDIJ+4g4
M1IyiiLdJcXbXF4UBds3OD7rPuknv6lS14l+AEHcN6OBKuyjTx2P2+ZgXjUR8v0hB1WsZwAWtP+a
IOH21agxyFVWrV3xCrwZYnjWofQjFQiq+YrTwp8ROGlqfAV5vK+5XsCsgnQR9PI5argQjtS5y7Y3
Cz+0d8kwPKnWE4HCHuNUgPq5i2lX61PGUeulwUGGp+/J9JwhX7RkWOYoz3Kd22g5ea2V4LOuH4kS
egpDZZssn1NDIis3+AldEV2FBWLSdLT4VjXlJWSX0OOOXQ2uUml1GwUuAy2JCUvPNB0LrF/R8EAo
tjtIX0s7bkDw8FST906n3hsJHJpE75e0IMJkVyv1Fv5UIExMBUYeXxlx4zXDHqxz2sYtbJxrWbyP
GCrp+TLMz9wmAtUypp9VwtauRBaBttapKYvjtNfYvJSUUcFjAxzEivut1UKKDn0jBh4vP9fTvJdE
tJ8N46TuhSm2jr6AXJCOC/m5TiEBsYSjuI5tm+qRbSGQmvaxXHJXDvGZt0XAFeVFjml2miTXcDBr
NCeRVBLR8jLTUZiq40xPkT63ZzwY1pPRkhKpZi4JPkip5uzNScF6Ixrus8DSSPM1622Y9RsHjDWC
83tLZvpQb2kwerKSMfWy9B+kWx+tdc6B0Je9EbF/UEpWx51xPg+YSaJJbFLdQXqKpwsusWE8T0bC
Yu2oJukJRZHlmoX2c1LhuPe8xO0LwnywsKANQ+nnbEubCahdVdr3yOnuba6QRYHgwH5P5fsIqrZR
/ZzMp3Z5E6l2SO2M+vfZDH/nyDFw+7PbO+wbDNpTIkabpPSqvrofEv2ozL+bAa9lRNOCW0JkTF91
qm9s5FF1JxSOExGYFoVsvlHtqUOi32/QxJ3jnCNHEX6MMqk1ptfZnlwycUZmDms4HXo1OhLDmw3O
aDHgR7H0yENhauIN5VU1IlQA1p7Bpa/pD0mxk8c1YIHljkqNC1NHzTFoOQGLh7yU/RdFn+8ztQyU
8j11JAx89QWhCbXvr8l5nXP5GMmaN+i/V3pMWV8rwhyLEFzptDenQzRyZdNJBMhmflVxILQT7RSU
Pedw3q7C4iG3N0nxiTx8k4v4JOnGuxI7lzAaMWdE9/F6kpF4k2gPcoPaodUvi7EzLI7OiboFL76V
czGNrLU1tTfKs/xbUGInak8oOE6cIt/RM2uqZzQbhzRHFSkHiiF2jMc2BFwx+S09zeQpVjFRrOmD
1nSqLIeTSPec9iLZ9yYboO7Rp0X3gAsIXKlzyCpnW8X1ScZ8APKPMeax1WJ++vg+nO+0WLDBsrlq
19oojlWpPlYjd8U7banAhcLOOVRFSzwmlmWZKFPSzWSOH/HpxP2TrjaeNs4EaWuUir97ZJVAw6t4
/kTzxooI/ZCBY4LwJ4GJxRzmEUMO56hIX0Pns7c+4+5iOU+FOm6WeY3xVg5Fv3eKYkt7DbO9Ir0t
Tfya0LURC819efG1ZtpFGklPUL/wngSlhnPvMJbRbvXUOI+2GUQ4Z5QAvVMbE/oSnvQ7s71Wy3rR
7Lwyoj1aeJU6HMT8mGe0O9oRAu5obmd+RgXvZJ2M/AzjrjAuCpc7q8cEgrp/CLmRDuk5KYyNWakH
DFlgM1TFozMBFW+j4cyo4+RloFmVhHdFr7r3SyW2edLRSHwCi3VO68YXS+aN0aOMVDtGxZK+OYm+
mRZ132LQrrV2byX9mafB1eafkUPJpivbmodzwcSxQpJUGyNpua9SXpSWjSUKg7FfK69gae8nVaeh
TE1oNkSw30NlDFRKlVJ2vrIeZkwLowwnJSroYJFflTCBeD9/NfHvPJOgEB+4Vm46cSRj2e3bIcgr
BErDESsxrJWnNvkly0SEaTnJLoLbOnmlTgVfBJCqSgiGejfhjqxi8NglVvQWwZP5bgF+jh16AGyr
Mx3GLq+5Tl+zSOxmw+YnKdlSHS506f3DkhMHXgJimivaZNyB0I5A3vbE0CNUo8+ZXVMNbBE5lwqp
bSmPWxVX93MnHkwkSTpXUhCUl2hIvS8ID/ijZesogVx2xoA2CHdzNMRsR5ndeNWviq2PYwknOoDc
gN4QNWu7R/4d9AoSRwbS2O0i7soOHYA+p1lqiAPO+mTE3DxszZoaJ6KIK69gF0iIPSLvhmZ8Jmze
s/vrOIeHlgwKhw92fBRDpHO4U0NbRe82gvaPrtDU0c9zRlp2NuzA5bISj86Y+U4lwPwB4J0vNbA6
9FBeZf+0QcbPq5CuHOlAN1u9QISwVlH173x6beNll8Y9egE16OnwYpKG2JPs7N6vZeGGPKW9pDJK
7SkX3xfWMu6dTDi4rdrdoBJM2PJsYDk1i53V7FTTtzirUa4VW418x655Baqo9TklFFF+/Bqm+jwu
Mk24BiRJMDILJ1TsPKXXZP6wksFrUFCtTV9HYbuw2W/Y1YewoPrOuLUfgP8ENqgy4zyKyo3mw9id
FhjxtvVmTBke29EHdujk185Ee6PQCa7QL0CjLYnNYb44e8nA6u9OBSVGQ4SMeUbbzq+OI9i+ynPD
znmwqaTrjpwI/aWEAmt0O5WxY4fGxvhRD3jR+d7kBMkqLaYITjNcUKUgt/UKyHYTEVXC1anPv/Tk
ZRmRzWsYFOCaxD0PQdu/a859tMiuFqUbrjIUM9vctNx0QI5jndJkn8mXpgKQk+0XGCgTNtqeliLj
s83sSPviPM/Ud9biz+bjYBwIYMT5mHPaHBuo26LydHZ/At5MKvH0SxSZn6XRT637lTtPLdeovnjA
frPNlY+4eVzE5+j02zGjEMLepNNWswdtJ09vprN4XZfsmuTYxAc5MoOkrfYZgelKghlGkk5zqG5a
uDaqantGjbCHHoJFp8Z+7MbG5aCDSTEkrLvCjxZAaPwGjLMGCzNFHp4vv5SZU0BH9al8WGKPQCiI
pInmmDsaJJ2rwzaZwueuGoLSqjfAiH6AJinXdq9E4iPdz2V5NNi3MNgy4fkq2cY18u4klTYA8bho
zs4mIH9efFcxssfEMg6p0uwHxmZoVGPqrshMtmGHHGwMnPijGKuzCdCHvEIsO6pSM6ZYQAD45GIK
m+gXJHk1goViSX3kY0Y6bxy7PHaEizRPE5UMiX7+hOeD7E8JlnveHzVm4TSGZkrUYb5rtXEbyoL0
XOJra/Ywq3lFb8rNvUWYPR3boT7PtcAoxPSmuM72/Gx1DQnPvYvU0kXjuqPB2DvYPVF1Z4i0bAgR
ynscT9Rp0DbOtkLUTZG8kIHhWiH59uV9rdyV9ZM+fWKY2beQFLUEyLI0MskzPdJlSp08kO53jedp
VZbQ5Dkx+3QL9T5ERYg8dmNCJ5BaYljnt2V4RSptWDvlLey/LCJoBqKRDVRU0XNV6Y/52yKuLXvW
JKvuog/PqBtZzv+bq/NYbhxps+gTISJhE9iSoKdEypsNQhbemwTw9HOg/md6ZjYMlbqqq0ST+Zl7
zxVXJAZrHRKUPs5HZb04ndw0aQ8Xwr0P5w+V8+Eq3VPZtOeBCWaqZX6jdxvGuNMgeMYHc1XljzMU
BX1G/OlOzdso5ucsYjrmcKfbAGqKdl8zDGK7zmAblUjvBw2HHFdtZUAoVvamHD9n2kUreZ7UBQPN
RDLi4gbEwb8JWM579YsJJad3sjfFYE5G3lqYw5k84FU3tA8EQp+o0o9uDZsH9cPW6JRvZMgtk2NI
yGCRxofOPmsdqoPweaDmBwrD5fLS0BL0Y7NLa+INioRnv+HSJuFMFsy5tUeb1jvRjhPATeJufbpK
n6zGJySzuGsSmkFrVeCU6wy1I3U6SR/dCh4RvEW6v20YTOs0jldjEFDsuI9RYa88Ye0ikZ90xt66
l+4759UaIwrIaK+ke6P09Gw7dzPmgrFkfEnzJ5pgCxbAL9xHxws2ifuW1S994jxNzfjV5/PKA+Nq
rc0efYRzMmEmMmD1h+FYAf3OJWPqAs7ok8Qkk3ZP3qmroksfVVujvhoCPIpzQreEl5T1dvBQGnhz
gHhm5hNJd/qKTBQ+lRR0DIOHX3IHL8SO7CIkk8kwvAT87Xbr3Kkm38JNW4EEx3Zikss7+1X93ZIu
28Bbxni8m5vkhGgjcuMzsPhTZLFOXo7/S8J9Utvjmhn/2pvO3RAcbLtDmh+tDYtZds2nawDGlRx4
HeZpO6D1NNzhaDHNx3XDRbgfvjgJnPaeYBQx7+LhMnqPWM2jrc6Fqw/f3MRadEnjZ9lYsKm2c/2S
ZHducp2mfN1d89I41c5K3ZMrhJmtQ7v5hOA2HW6MYJ9qO4AZLbmzYCBWLvMP56PO5q80J3dFo7KL
iEA0TLh/5EsPNj2RQ9hzzyy8yHdaZXO//+S6dXTiek841hYq/ktSo2WldmJzx0hX3in32jHgyJ2H
Oe9PGk79sN4qzveO2MJi0RFU032MgKBukw9vMlbYwQhRsVcWiaFS1zcDoZ+VfgsacLMsPsoZj4cq
Ngmb+HqoDinFBnvDo2DhgGFqbdiUUWPGa/NQ8MYISzbk4RIFwXaSpWgz7rK69SGf79sxO5jBmzb/
4t6lPxu5Gat1a0SvmGY2cyv9smYpirqL2ioNnHOMqSFiJqdKMorGnqHedXS1j1A+aF5xbxl3Vne2
YMWlrLhb4Ja1YzDNfXFbJgcZEt9565jGvew1yP7TzpafIDZ7pvVdoftt8COQWkkICIl8Mct6Herv
4HRWbf9hqOGGswD6IFpIOrf0tksuBY2AwRkleePNATiGQl9LEuJjSRtbqfcq/XBiC551D52Is97r
/DDrdvKTVB2aYDIFw7fBkkw7Fj0GwOb6LnafSp1UU+QBm4GkA7vM8C7z2TVO8TvpcBd48j76hCTr
bsv8s7TfCuWtujz60Wouyzy4eoRaxerT1o5eD7nHeI4kssASgALvbc34UZglZv2F6ht5CRlLWvwt
STJzB0iXLGm1hJHmyPY74la3iJqIKCe0neBCZ58K7cx5LuRTmP8WFnbr4JIzDkvN6ZLo+mriliTE
fKMgNhOUQ29+X4LtDES/gskJLmyN+HvdZNpGZEtG2pdbtbeu8nZOED2W9nR0Le/gmXIv+rM7PE1J
yOiAWQq1nfJenPzXLngOjm7sbhNmwG22DXB42tyuhBGBoGahCdbPRN1BrY1aZWNF2iNKDE4Ajkhe
Fto5BbLY6W/KnqZWLglPSFezW6DIuOycZB9lEdaf8SAtdQyR1Pda9NCWGCLUdei0L6PzNrXs8XeC
/HIgU1TZca7QFwqmfSxaO6CmITFvnSSGMHscGhSe0czgAlnBlG/t+ScbcFG+JXKkrx4uojVXbfVj
NO3KpTdwWRl11njR4oZS6tl22XKDtiNgsUJ0gdvnxvSCl8lA3WltYwIJ+YOnKs1YyfBTvPTz49Iw
sJJ/6xyeu3TaS8PreX8NDL0qGh+6+l/KKFL6qqfcM7cJAsp73EXxKrCqg+19Y7gEVRJDkGhRIh3b
0dyrqn1KYeRJxAdJ/5Kl2ElL7UdqZrt2vYeyYslEkpdLmlgciEup9iXlhhUk8A9bqE9tvevGYSOm
/Mzg/aTb2n1iTIe2KQ8hDIrQoHRkJoAJYdf0O9Gq21L2BxVdzO+Soa8S2QeeG5+nxSlvRUMFbugP
ZoixOZvOdd/8kvOLT2gdzM6ucq1D1M7byla70I1OMBc6lsRhVN1Ew8ngOCOqZ1XppG+N7CVt5RzM
nvye9FSivsZ5vA1K9+jhhodeg37EG3zAOyu9ZRubz9q65JTSm+7BHfsvUNP+CdDzQaW8Psn93HDB
ZAWTvPpOcq1NJiN59RlACXZYVSgGhOwW7r20j9cTuDAXDw7Cjz7v79GLbBoj3wlKCdPscK04+FEY
RBv6azerY8KlBYvyUdomCReodTSBFpE7IJA+1eehQjvEdnKdBXdKZas+rq4dlC8p0WUJ/dAPLR3F
mwuGepU7oe824Do0Y4RoQLIbuAlmn5swpuHOyo2dOndD36MfHwETo8+51hrQbQpmJErDQxp5b40b
UvcqWG5PemYxd0Of1atNHH4DUd60vPlLXUCzNja1dcrZKxbAunWjex/zJdbnqaHYjBPzALuII6An
JIAtc7Bx2M7N0884f/eadqBi8kFdb2fI0ZFB0EM6FD/gHah8iLcw2kNLSaZFJ8oS1bTPxfLJiyjq
WrIU5K+LfAkk/w77pl+iPCrSApcXcamIgzIp1/NgPCPyI+cc+WiR8fH0JA4wfCMTNegOBtw6KLv3
LkVAnui+07FqJeeeNJ+ky9jqvbkdd1PDMDoMtf1QELBabkdmFjmVAIsSEOyo9tAx1cRl3HXEuKYT
QUY87xaJSA3NNem+A1KLAP9dHOZk1RMoqtcgKFjChdozh6ZfpldHX/bOirSIW0CqJxvVGcoLOOLW
LSkbcPp8YkWJp+8vIZ45HRqJkidsmRvbCPc6MKW2HVYhI3rmIaRoonjr4FfoXJ74EprSOVZGcQmI
02g+Xd6QPcrAZVXEpB1ZUPlalM+aMuAmLpc7Y4VY3VVxtlHotzzp3hf05gs/O6czLPCxlnd1E7IP
HVaozw+aTVx6Wj0kPa6VsmCA8GZZb/FMISppRYQvFW+pGVydcWLJ8CwpfpuFgaffpNJewcN7rLri
2NjBl2HxKS7Hah9bw72Wmm+gOrFpFwBPmMHkQmyaqTuaHdmqvXY7TlRFxIkOwLOI8lkZ1Eor0Emb
NjF8S+eJN+jCmV9ATJbVzFijVmSGYHAeTdAEDHPcaAsHnGws0nuoxFNmCMF3HPTbnKYsS8MnrD24
CWfUL5V/rb1iV0UmgLn5CLc7RcA2tui8S/M1SA4D+63JerG0n4pByoiC0SteXX3ahQmb7vqbnBMT
aJgeXfB0M79q/Yo8lMZ41EZ9PwHMiO34rgqtveyTFXFBsbP2ygABPVBz1t4GOrouR6htrp3F+pzm
foM2zgofTPt9Lg5Al7aYLg55PqDM+6y8ByPR9pUNHBTCE2v+WdyH1b0xfqiCoZC1STz6DivxJ55Z
pSP4Mtu7fnZ/CC5WIAYaSlk4sKu0+Cgjky7ffsBxe4o0e0X5eFPGYJbMajcR+DywVDft5DwN7Wcs
1Jue6ytd6StLQwRtO3vwUr5OJSi9nabdjKWiHUAowmFWzd3d2FO7OJz60rKZ9OhnRWigp0IMW673
o2T0hmtzU9oph4nZ3zQcfv000CeQeRNwLLSfZR5SShXpDQvq1GxuOVBt+0FoUDhb3VjPi23AHYLX
zNLJAR1W+S3iUN4N4bCqsunaz/UDtogbtPekGUL2a8VpkTO61Up1HZPlr4F5bVMd5zn7aMc5WVUB
+SYpFKZRNNw0W4tKrdTz85AaYJln23phuHt17D4+pZEId/NA8+qM4ll51ncIxxrr49vQhuWLS55N
OcvnwiPLttLsei+iiOlthxkqcaZd0IDTnsBOLEKq8N7WPEi2BoUvH2JqBKxsWvUgFJvRKtqYJGsV
yEEHs7Pfe2WJtW3lw43Oi53PbeNnTp8x4BzRVrnZG/ajrSwTGCF9vEWFzpqeY26uILzBpUOTz1pq
h1CDNHp1F6SdPwampMXqvl1cMBSNrncfxEiTPKwgVlLw9sutT4KZomPSQ2F2e72FxiJ/uYadva2H
KDciOh/8/lIss9UFb0cKVAi1onqJ+PymLXNAexIbAymCl5grbOsE5qQboc/HLngmYyJi/Gd9e8Yt
aHcW1q+AjcZyPFH5bBb5hZFWByeYNlnLJJndab5U6Gh4+B+ihLTAt15c7kuPhB05sPgW+GuTTWmQ
1J4nhzZ46cZx64C7EtSzlXOAtLqOmPyxyWcbb570cHpYwD7k7Kns0YK23y958nlMs5g/TxaXTZMk
5Nh0lY+XItp1EowwR5gzWuolc9piw2JrxQjCIzKjQNYSXZVR0RsC1h2XE6HsjkA096nXmbthABdp
R2O/1aIkRTjMsrdULLnKtPGHhECpIGW9M5q5sw4numAypjgsSAinvGSn7mQNuSYPNZJkfIzIG5mN
jygfsbyMOmE8SXPU6/EzYSC1V2XDPG0kHALBmvaoCxTmpIAQm03erZ7C0bQLc2M7l1ZHu1DhRRxR
vkzhbczq1gwjvxu+ZmZueSLY96N2JkxV5/7zmK9hiYM8jx55vFkKK4aFa0s/etOwdioGGqSxGyr2
AwohuTBucTuVlthIm5sMOw7DWLbjvj78ZvShDcE+g/UERn6vOm5mjH3zfcusyws/4ez5Lq9WYn9o
gH571jxZiT5C+ORcp5FLVfAtTVa9DrVhaK+nnj8dEmmMmL1MMyTU476Nj6P9DshmW5b9IbC/BjTZ
mo0ux3vSExT2zmq0Jes70hFCLv6KOfve4IRPnF2itow+12NN3Oy81U2a77jyyVFhAwAjn4G5a70W
9kdisXvqbrlgm+oxr15chkYDbJpFxzqXxzIAUyXvymhcwBArkyD40qOIRe0SDzSSwTqv96bBjyPa
cyxJJr2rWNrlZuKn4l3BqBr0l5KhrZkKhpDIV4JHshvZ2LwOQLh1LkeobH430y7BXCgwxuc8ay3b
87g4GdUvLQTmSsKYOd0VogOSWp2L5LowZXpoCLclS2EZPRftEdr/ZorTta3UOgM+ezfRA3dYnE6M
MOzg4jCrF+m0jbpgN1o7Racv7fcBNzWQ7jGxV9G0XTiJ5byJTJOgpIH28+BpOMlzY+25WKpwR2nc
jtB6V9E3Y1FwUmf0Dhz4DUioUxp/k8rAkA5OAlaA9D0nvM0uyXW7XRZIGgsO5Md1/VHmGA/YXuSs
3ES2Mft2DXCHvRdyhLgmryEkVeQcMDklx0iTrx4j3D5+rXhqRpvfw6tSDgho6m0/xL6LyHZRYsqJ
KuJlZiht67dVm5xKs1o5Q4xsmwli9Zq0hzpPMSYeE4weDKEq/USMmxFcq2vA3nbgslPGzYiDGgUz
YbqA2A4kDBC3tOro0av5HpYQV37ma81JBo8GYhHJeV+k6OSyxzwZjiktelQ9TGpjNV9zjYzeuNbR
dx0fW0RO6IxSdTN5P8HAbDWsVrkFq09tXG5YU9lEPgqMVm9yAgW2mwqExj9ei2t90bjxIW7ozDXS
yxzvF0YoiWgMOUcbFsKPIDHOVZtu5qegha+LY4K1XLeexLgLuM6w8B6hh0TBKSaAphtXNm1oakDH
/EUJuipc2qZ9aSGsgd+KQtCpVkE2rnOObv1YMnKLgt1so1BeuL0cJb240yCv4NyP9Qum4lXr7iaE
ac0rvMuTyr5CqtkFdR6Uz6M6CWfrTjsRY2/mrTOzZU9ogQQRw071MeIEabbmuIzjjh6TzTDUV+j7
YA7lxmuT/nLRrgx72IaclibM75lEWJJGAdlR2oEIz0G2Ps7OT7swPd5tBJ/1dxmnfumt0Z86ueVr
wZNZISSx60bs5dDOazlj+mRc0MZjdXXLe5zB7R5nPKL3eviaVBX6paE7B0hUMBLcWPdLdrW1BArR
0glt7SCLsMYkmt8s6jmtK+HB8yOyZzGFRbCKhoR5ism97e3gwbMviiZJwsV71mLPrxSzdqMOx7Wq
p+/Izt3ndqCTCsL6telZU8ZlyUKgF4xq2JqXLhNkme/GEc/7kNhPffduFAnk0czIfTUymnK1u9op
wnsr+/KCIWOBxlEFTgqnkgMSKS2G37yaXpyM2xN5GK/gHUYvnk7noQ0adwf5eouT+E1nsfqZ11G5
Ip9yZbHOorGsmLn1HPhaJPQNdLdwm4t1r1DNXEK9vkz9k+Bjb/EPMXGDS7ITYj4MyCc8/h7WFQxu
DTbSLpYo8Unk1b4gWjs9996E3JMFk/vrJjsprlOZPk6YiICIHRvjN+iYaaqSgJpf0BWNeqy1s5t9
W1pyF/P0ookGp1E/pwqpK6Qqs9/0MLNjpDTKgQbQdyvHuoc6vA6xKUVZjd74phifvcG69bx3Dd+O
NvwtFpfL0cwUc2QLd6MiUpyfJsqP6Yj8BB03uAYxFL5BI9vF4i1rjNs5Z3/eNfTMc+CtbbuukMaW
HPMkN7qts3YcfZVprv7NuHVn2X1KCs+a+O/5WsftIdIoeXKZcD86ebQNS9yg2ZgAQWqml07z26xW
F7sHWOTOvDhh6+yTVPN2VMohvqVzXKS38cB5h46Iy0+H3wpV5mEJOheytv1SA81pVNV48Go+IB0o
UeY9NvoFlWCuEfKaaQkhQhyBE4cznwV9ZTBrhFIzQf5uRzAp4bML9PTG6JtowfWpFZkjZ9fEfTuz
GocAdMsCi3zdTuKLa5VvLootYpjwfinDWmmdc2lyZuU52bBE5DroCo96YYy+UpGxXmTHIDiqm4y8
6xF59J68hU8oXcZSEOsE6WUHT7Yzr5RP9OwjhJTITS9NmJdr8j+TTaKBgR7zd30aQprMz8kWI+PX
1Ndae961ac06O81+GOEsehxkmXxsWajwD+LZwOSjP5exrXgPXfnhYqo9d1yCfrZNwP3eNIhnHHDj
fLLLY87ac1XzdNJ0A3Q0E30XRJLVTMFAIo72lQdrL64jd+3BDlrjUfXWIWyZsRgcRk6Mkxfnl9ZV
S3dCpRgKAFx01O1GphEKjCh7wIixRy9BHYHwc66RJkCqJMldL9+KLjngDDyGFjdfGA3XaXTMs3RA
U6tqQ2Cet++LHB19SpQpk41CopGeQzbT3H16jNxhrEsqtyA+/f3aqoXFOCIF6ZCyHVwe0kxr6daX
L/+++feQ2YSyEcTUsZZcvvz7ZlfDOgcycPGAjB9pPpQNTJsvJ+Q28Kh0LIxOmTRrGnYqmZKdZisK
ceyXhyW+4J+Hv+/9+8u///r/vvf3X7tO/e8/VhVzdHRhIJm8BdcOT/9xGgLELHqbJJALmWtIs7t6
eohbIabgW1WjWZ60WiT/+VLkEm23J5ru4NbBuoe0CyusL0///Aed41XgVnCz6ahVCm+cLfrp+M/D
kJA3oAa0wQQaoUpy5PHvq+p/vvrnl7ENohdFnpYM+SlK//vBNAFPGm6o0Vta6clGcsVg1j6xUZt3
SKODYuEcaxr2wuXBTtj1mcvD//teUGvZQcsHZumJ5Krt5OnvK/p4xlDpxEyCeYZFX7OausI0tgs8
ctck/RtmbwKpi6jrzn3mZmgfg2JhwCZ7BqDXqLetkzum8WLWj212rxj/IY3/n19HYzifopd/f8Pf
n/r7rbDhrFWgO8VmFqN2Zob7n4d+rprTDzHYKzMQyenvQXkmndC/vzZ5DtiP9gwOLPwLuzEQH53R
GCfbLrDVuLJG0Aqgdh7cl6rr0DPQlxgWGIxcvw0guCqNeJrBlJs/rLNldvGRte27gS8IlRgKdYQt
JBt0NCA2mL6bcImZ7Q3vOBNVdJJ4dDZqRJEF+js6O4nxgUDH3raWaAl86Ri0MsE8/T1g8ISSM2hI
H/qqPo1x7vIlQDujL7xuo60D2ZincG4/0zTsUEcjlkEr0QbkqxMZ9xQGVs0SLh1OkgUXAyvq+AXA
GjSNtomYMK6SGI+fqIbTQuq6rTVB1o0DQ0POh7xQyArasTw4khrNQ2haORNOZMjw7L3bbVmYOxsw
1yYTNWFUYSZZHfeXJLDKQ6wencjVnkP03sVAV2FA2NyRZwRYaYwJF/BihL4Adgb2yxtz9ra6BmkI
lhV0v5jezKS36jTjEqa4+4QQJBtGWnQ06HqhmrFccCdiemqx7DLi+wIsJwHzXQZuq6Yay9treTPL
TqNoV9EmBn60iXU0jaTCrZu6aS8Rua3LX02oDuaHgEDqosKLoOL5kZhv+zAt/H+7Gx4dDTsL0pS/
34jJP97oNJsHAmaRYJeds7MzZq2Dx0RnwpTk0s8Am4trlnxltx2tALFL4yXrilnTHVjupZrP3xqR
9BuApvU2IrGDbBHNIXi2ENeCnM61rInmwP8zXz3Zgf7KB0b03fwmvFndOTghJZq21Ggn6FDtNpqT
3zILkVXrenotK3EzzJX5wmthbMq8kusIuAGD0SrcUdKSx+50C3stfUzLsUXKuWhNAzjnYoITgVQ4
yAmSQqtTp2V7k5gTTKoQIlfepNt2SYiI8cfIqgAl3qX3IB5cAKgS2Icm2SUA/ukMc9gZDI4qnuxo
NJw7y6udO4nylt7QzLf/fo/Ec8o2w0ZJ1Y/9pScK6o+BP8zs7/G9E4e2YEX/HkDUQ1TlrzRMMeM5
k9HFmY1zYCyu0ZKOtYVitGr1UOzyymvOZH6kW70DvhQDtz3lIOVPjMjJPDHbkWU8ExvJRdhF56xy
wjMVNqERQ+pYLKZjb+lSGakZU7izPVndoJypbuqQKqKsKkA9WcNUhUJ7CzoOlNf/IM0Ny252zjJS
a5u6vAmCGjWv7BHE2NhXQoblftX345mCPz6YSXbTLe/GP94KWYZk1/YuWsXO7Oq104eff5zMP2Im
tkmMqKPBfrbQboZOb88axvB/w5x6oxesCYnHjtwbhyvllOmxvEY6W9MAsd9+yYTyMBTepRmxoFWj
48td/l91bri+bVnXrh4YGS1hm4bWySuBOPqgiYVbJw5/GRiS3olNquTj8mS3LqLUFn69RQHoJL28
/sFYU5KiM4TobKZY9/B3CJfMVluLtFNcJ1iFetdgkgqzLeljHVkxa946uQXULU5De982GXOi3HNv
Q5yvJwHN6ZSOcECx1AabSYjhNivr4XbUwzsHWCmSTFQZ+RQFt2YK8cagIvRdHYKohnJn7xrRGoui
A1nPe646SE/k65TYVR3jqVVq2FguybaczWjR1YEdyb3ZYzT1hHNTep2xH5VqQHskGfqi6XFAin/O
bIYfSW9uojmfPyq3elQGJvAgEfVJi/PkEZ7/lfj0Ay97+kStlG8CqogDoWGDr5soUWqNzCgWqNeC
FaoMH10vXpjSEBejIrd3fY167u+QCmyG5nkFNdiOjHunbq1950KdJGYh7PES4jWUzaROgLdJEBil
gtITpyDK5SbQUQ7ZDUbCf2j1Q8uby43SmXEwO7Ah7KxjiiBBJ6L27/0F+W6nGao/MnlEganG6KbT
zgT2lvyRGB3gX969mhNxMW1km8XwQKwH462Opb9Ty8tfzuPfG8pLGYeJMhmhlIbxnvL8oAaCprm+
2k1dSec1Rku/CKeqfcvBdWkIAtgVLqjaUenZJY2i8OI8hKWuEanSoXmMFTjyquaXy/dcaou9YWB9
8ALGxbrD9TmYprztloeI5GYyP2fxzyd6Gqwbl6yjQ9cjoieI6e8DN4MJ2yY5/1t36DCCaO250ijs
wsGLkBB4jHos0nwvuspJhOLNuWIRhh9IDM9BQpQwDYxxAVBANVDkjCxqZ+dkVnzbEVCMvjRO/vmq
7YgYiMiUNhn7b8K/nEubsEvf09IXcwL0NUrD9F3bMQ4pqIAwaoz12AlcgAMm9XEcXv8yS4mKz48u
U7TUBAmCeyZeNizp7dgNtR9W7s5MAKf/pcd1k/vbRkQq/8V6g7IYBAGG4Lt+vEgPfb01t0Eg5Nox
49yP54zBj4ShLbR4W6NF3rMCu5qsOVERCtztQY6KOiQwqVdY7McSs5TruafaZrhiOv1rAhJIFtGv
MGoUPlVsPg25y4XCRHfCB2d3AZjYKkyOmY1YmeAFzFpc/V6LICFAnruT1rCdcnUZDcv3ivaAeJdC
Z7KvWKLu6558owhQvW7oW0PQ9VWddz/H4WMG02HcKaTSxzh4t+zce7B1AsNJ70jWZb3xYnSawOXQ
NOZRcHSCfh1NeNAKKxacKvNlbprtkJopw7KKHMHBvsvLaj+7cAUbtFvK2hd2QbBCNJXbnBVWbi6+
gFEDHN3d0H/2N2IRk9QuRh2Nmt9RwaXgmZbmIhYZztPowstOSP9OXPdiVfTkwo27oxomDHSXyUy5
4WpxyMeUc7i5MgwGbNLhQwcu4KDzW1cyu/RDQZmRfoGfCU/VTPhXCoITBsYz0AuGcBmssPDecQty
nkWbrNMm/DCSDLBbjY7AKQJCIA1jr7nLtTN/DiFB3oKJpNDm+tyb6kUPUZ9V+nyj1+rdlXRbXdtx
GFno190e3a2oqlXSWfWhFqwGLSS3KTnqeDvt+yJ2PFZMCvCalDeCT81Gjx3jOJWgttgoMWxIz4Cq
HjQj9L1x/jFiRu/MGhB7RX24TuAWbrXsZXIglSBWaNZCtBDAJvMkMB+0nJF3ZqluW6ttweLqtyGZ
5M8qG5Bu5PzoU3XnuTNULyHtSwikeD0X4LgzlGPHDKEpt3WHNi0fVkEMHIAMqm0LFYA5Y3SISPve
suZY1LQOeQ629xYZYFumtDl7dlTfBkzQEWYYm0KHuc0nAJFlc9ckmfYm2nhnuN1DFhmXqmlqP8vb
o4bpDye2MfvCs/nnquRCudbscZdrh16oI8GYkE8Iiz8qe36Er1g8SLyMZ6q2596M7v7Kv7+iL9C7
9Ki5xqdrVshPlEMBC8+QBcSISsjc9YvRQMggIw9rWlLH0aRDL0WRWnLtuQkLrJywY2SDrKm6dULK
oeEM/ZZ1a7ues0/R1c9OBHggkAFGkKbbjMNdkLTD1fXMTWyA1euzceL18TDV0IUOwoH3Mk0fIgrg
q4jxE4kAvn/Hg/FHYBkMr3oZVuNOqwAMKf7d6Gp7KngsNq5lm/t2+tKnpgNplN/zhPfM9dlWWZ5y
icPDUm8RkFxjI9xZrfyUpWWfxPg9uzYSrOnYmTC7MW6/6QIqbFpWNkBRGzv6RGyOeusKEhBEnSAw
m4zdNJY834aFMVY1PxosBn8iTGvttogeo7vZRs8Vo0TFL1IPfsbQCgzP8DDKdF7w2bsp6a8YhY0V
iNPXaDJ+dUsCh0sq088Nhlu5QHifIAkPCpT5M7u5HnWxy4nre52Ojpy33wkKiMmKuTOTl5YmYtMl
de0XTN6/velatNkXWQL7XuLnKnReVCKTk3Vu682GhPoSt3qjrZGQb4XRCB/iPMGrDBMjeETOWBdr
SdifIadsayVvHkvVnepbJAF9fePl5MQzIEaD0NP8t9pjlSqWdEn22tv9c1SSbDgxrbVs46GdQb06
7YZpqSiz7lU0xo9OmvC5w+y9hP+sBIUBXJHMhdiX7eza7E8EX/q9DhrECjZRmoF2q+2tTarPxkSd
0gFUnPvijWSTCjUrgkIVsrh2mcnjo+QAhL6xjuGnTV1yb1CWNiV51oQyF0ltrYQOZsALf8w0f40n
QBRuhDmKKf4+6q1wU3lQeSY3/LWUQZZ9ig3e0vSfEkI5L/X4oUvtqVAFYvCCfc1EJeMY0dlsgDh5
yrqFskBZUJbfVvtqOWpEWl5/1h7FezBxg2t6QzAdpY5OSprTl6jC0BVVJhXxMAjUGQzBoEKuHQM0
OSvicoJGjMQbL/IcbEd9uC1ykEv1iuAthw69F+xfivaVhgerzsT9Kc17EBuBf2cXyUeT1Th9w4wJ
Pwd84KjXMFpMh738CcvR3IUZk6YE95mgi4QHot/r8VcaOo+ddHbWMAOeY6lUt2Ql9tg+bVKJAY0f
LAkZu3MG7Zgm0ZOWStaW3ZJpWX7YfYQyH+j0anTty2It0snAsa1RrAoSYxPDZlSXEGYQtxwuLlNW
b0FHtMXEBoVM36bCSK/65d8VWwdZYbdxM9QHY2Q+WzODMcceCc/+atJcHr1l7TtX7GVp911gBkTk
bKy2fk6oRjfQMHZlEZ6CcfSbNPBVzMkQmygJAc7EZkV3xwLYrsxsS03FntlhnCsnbHgGHn09xd7Y
KgLVw/IhGeUpRDg4uDNUhKBj9jZ4Z6bOGHsnsU216amqMck3UcZ9o/gLQRrDe5gSZCn0LVnQfFmL
mtP46PQhx9Qo31MTUY9kNDDWkjktw4yKf1oexK/j0D1OXJ2AX5y9GwkifXu5Kzm2nJy+CEc+8Jp4
ZRGDlzrypkQSW9D0i+TauxB/3JLXOino2vIq/M4aPiS9rLBuiHONCwA8R3aE9oigPZD7QL+HSyOA
f3KjtaioLAYGVfGgGhQbEMJ7XYq9Hn2H0fiVM3VaWTHSdrrPdVEgOeeYQ8Oq/xdz57EkuZJm5ydC
GxwOOIBtAKEyUuvMDSxFFbRDy6efD7fJIWcWNOOGxl13365bmRGAi/Of853mC9w9Z7m6oG9iudKm
ecy0Tp9pUTlPXML4JJsg1VMRyIh6EM2uBKpnfO3B5AFVbyWvMcNZs8TDAVss2S8LuBPwKRcqzWSQ
N1k458WLrdsTRtVP03ycABPXWoNJkK0deIMM8JVvHwzOxHZZrsaK9YcOlpPZJONhiOgymGh3oIDj
w8t9c+ewSe26Tl+KdoK7m34tOld7WqLZ9Jf5wUxJLFjRiLsZ0BrnUfCkWXHiVIUOzP7ddiZNwzMf
UuPaR3Pu96YJZ8nwSfe5+ZNOqR7CuHQ0hzHn5uoXZ/rmiAKqx7rGPeJl3Z80WnbDliYkMoZHsUYr
zIibOlIobHIPE69ApFuyGXnzU2SLOrT2AB0iemLKQjZsppGOtN0wMElppuYGyekhI/JAsSyf3+jC
uBEzF9HEz65MnzirUM+J51znPdh2rhp/mxKMshIjzBT9k2+pP2m7TTATIN6Z0n6zrF7uNH2gEB2s
36Ev7rHO9QiLsO2WJL7NJcJetWZ3sjbLIImdgxGrN35I6hiG7L1YkhJkEp6bxV5vAPuhl3kC1ZAX
4LjWInRbAqykfi+uzxwUNtfUprg/qYsEfqBCbtFBvZ3wgPg0OFhgT6WC+uQBbMSiIHtJm7ND5eLD
qSoTbQRLQm0UOGOgZ2OfIndgmG+jD2eX0QEPctu4Zzb1c1HTzGTkzK7gHsAFvq55nDypplM+D9c+
i5SFIc7W7ruIhgtL82WI/b+LYiAHEhGXG/SoxbKfUNoAHSaSnTv/XNehPcZlf1u07lvuVqBb9DGr
vmOjvuFd/Wz+QfSgTWpSNgSaSh6z2rx4sXVTZMP1Ek/3dIU1+4TzHpNNh+MiYR5+c7LHLkMUBwcV
aZkB5E8DDazLQYm6E2igmt0VgMInMTjkkVHoO0Oqn6mrv8bF23lMSA8wwi205Tsg8dNVWZ4rxyME
074tjFf5AtVX5vKVW6vdhfNgBgs9QSIw2DE4ExTydoIms07imCNNcAns4oDfHEFEzSSd7PF57eoX
PD5lqDuO/4lozJ2/ev1Vx67OwewT7xnQjhgo74psdPH6Gd4wbYO41P0y8+9LCiqqiRTbBBE2zC33
EcMwRhKcFjsjXd58os4OC33R302WfFUxv7/gaBwZDObWAeBgzhvOPWXBxWxgt8KCwTjtcekkqQnD
AM1Sm7/utbO2rMBbswq1mbxAcHTCtbCbC4ekt3ZmGA8PZl+59YvmrlhnCY2FRePvJsArbpEi5EpC
Z3l3WQ3reyUw1ttxx+Q5J1GTcPhfKXTbx9up97E0WtYCt2BiYlHYicNUBNncFIHysmIPiAWUPFB+
0wCGuNiww8CGndbJfxQJiQIFNDyYOifhL0PRrfoOhhldcQ1VN2GLap2jnQaW4g93o39qZASwxeBK
N2QWKBDvrRQPkxtxRgRBsjP9HO9u++ZtFB9rjF67bvgcGiwGqkd9LapDTmWBKORTJ+f1YShy8k6C
P730JeZ4ez7OVLIEtJQVyrpt0/wSRTMu435JQuYwdzWdesE8mZhJ2uJHTJLV1Iv3k1e8sWfwIMe+
wJg58zC26oJE2extX91ZzXAju1cnlwKy3hj62YQv3itpV0g/iXpx7BfVY4TgsI8ySso2t2+Vzu0B
2ulTX4FJ8guJ1TNCFV8687oDoBhhgjn6sYU3rRSfNK49aula53JkMR9qceYlZFkBfR4l6hemb8Qu
EANN9Fis+y6mbh5kZY1iVXiElyPVkjCLDD5hZyTh4LQ1BzX2am8tHpnbEQPyiUYZRfU8VBE3Aoke
udbQrmT8UyILcqaEdML847mZrbtKIlebBJUpfBGHFR0dla8+ehYasZn1C4kmONOssAff8GmvwYFo
DoT4DZv5ND13+U2ny5vOZ/KpurK+y2bOVlQslzsvrZ1ThkJVxOzsSUvbfQs0il49Y7fI5CBzbZ4i
eqoYUDFHtYevrMqBVT00pOMCzi6ErCUJxtjKLmU6U8Ui83CKv7RJm4ygoqaykF+rFYxdNYF28CMr
LFwGkhpQMbFlxh9zCaMioku+jF8L3Ar5Nl2P9PBQsknHRViXeODgjTFgv5SRTzn5iAdVJMWz9ri1
YUjFpkSsG1CjSz9oIgigRC4cRlPp+z43fs2yNsiNuHMQe/UDdTLX/SQ+B2S0oIrSZZf54v6f/wYp
sAp1AY80ZqYQuoxSdl06FaeYJTOSJlxxF+NWtxB2jCkwjugfgS06HSwFmacuGIlLM/vbdxMIWrh2
HY56mOh/QU9idbO8dSM/nvDbjC+DVV9xuNMn5WP4yRzibVaNpymhKvJgKpyzpr4fqPFgPI5fbcmy
w0ocM7BcqICjoH59265Sk29uiMlIaXs6VGN/K9LxCk/keTTy+T5d5r8NN1POBTJwLZc9syM7EEW4
s2t3viw5kTGnn/xQQqfFFIklKGVj2h4P2C01WJuNs1Nx3AMf/ZkO/XwwoAO09iyCPh//pqt+GyO7
3Etj33ND4DWd6HomDldbnOuBYou9XWD2yDDz+NENoyJ9a3np5tEmAcGyOPZ/TDN+LSE+XXer/ixq
CiZYkB68WeUX1erriBLqI9g9LmVtecOU7K0xqylwkgSCkEFPBlIq5xccOq1cj7bi08hK442j5nKt
PYp4nZVbqJcYTFN45Sq5XIpJZfccKucCdXiZI8FpTM/HeixPHKMvRg/xwVhNM1hVn4T8yyTmPtKh
zqmHrF8hB3UwYnj3QTKt6XzMUv7FDpWBmXTJ3WqarlJslnVp54H0ecySvozpGDnziJRXo+kizSRO
qAY4Hc7C76IAJLQD0MGINFbpTjZevgVrfCNB/q/mT817mZhGwrLL72Hq9imiLJQbd8UVCYNfUq9U
GhckU1Yi4jFGJ3b5lFWV6EA5tVQS5fNhNWLY4imcoXX+uzDx3FGj6R0U84eLKYz7InPiG3y2QHKy
t8lP5SFPJSWYNvnxJoYWRL6j6YChU3FKXBtaIMM1nGNjehyIe3QkY8KUbqudnyTzdS14+Plnj8mE
8wgWRw7rlh99wjZJfcBKAQP3tW3BwK2T1yV/PiNs2MT3XAnTk62aZ1UJyUwsOdozS/OwuLdFGd+X
BYYWm3EfGI+trBbM1hBnBQpJdW6bzzr7NJvegeM5h/7qe9gLrO+lcr7tiN+j0xBdpmQjJjr5Xtri
c3byx0475Dv18NIqEuWrhhJbA7HAP8TKjSKSF9jnfP/L8yJchtatyvMf/PevRqSoScs+F+4WwWx5
d1NUQRSZSYYuWvPKmbgXuma6guFOFnrEkKWH52Kog6zqGRRiVj8s3Tq8zHYHzrlazmRmbrDsY+gf
6HWnNloFvcbei/K8y0XETgJu8GBFsEt47oMsVoGDaX5y0djTmFh9V2UgB7lcjYQW9sUa41gfxmPB
aDCQXUY7ltNu5qTt/+GRsczjRzGabK04Qd1NsqUHhHHVvCM4yKqeY5u0emhPvfhbtyk+1yL6LNPk
em3IGADg/CGugLEUfqs5fDCDCLEpQDs2B8o4c/W9FPMThh6ykVSvdlhareWpYI4fusaDb1x1Eom0
iBB7daHxXFM8GKhUgL4rYOV143guo8i5xJzTdZTaVxTnbc6sntQAVuy15L4sWh3QvwkHoIMNyWTG
T/VHaSKajktvsASNV+vkcdg3nGlvHdOpToKoyb1TgyHfzHR29M3sE724hgQBx7Z3xl+3BquhCPWZ
U1ceoYBHuxGCxlzCYSs1ZvuGSBF2cn4llHz8701a/XWLyIfhHa1Hd8pfG0zIU9myUWvASfhx9ulI
X3UPVGjyfITe/j6viAyuDpNBVSGyGEjXqibZaPHFG744TcKD4YYlji/MMvlKcpUTY825YOA+/EqJ
i3AHvS8SF82pte9Mbb2NLWbOprH4KFy/3WG1jlGQt/5AochL6QqLK6GDBWcl5y5RcYLMgxRdeqci
h6NeTZBwdNCH6M4IkgTXmBVjkjG8LRafiN+iqF4aWGLaMrLLYIEWIOnDt1B2OETmC+XouCTpQS9o
ljq4dv6u7KY92138ZVKRZRrchAf6JU1YOG1fjyfLMW+jxT1VbfssLCRpRocAFOKbgesuISP9W7fx
DBDL+5Cl/1XlDmjb+s70suchwQWdG40GoVQEnCGPnQS9NUHrYKzEVN5hW+X959WgBk8QrmTgOR1G
1ZIe8nJSMXWGgQE1yMQOU+c0wLQAez0XJCIo5LPdk18eJ4NTH1dsnykxQbWR9a6VcBPmu1VRRMJ4
7cHISWLlOIWFbb+2Pd2Fq0PhS1J8G9GfIle4jVxBgACVEkgg6d/WdEE4Un7WJHiy4rG69Iv8m6rx
px8xHCb1TFl5VR+YKOKK9o8dxE1l2J9MAL9ic6TpDVEUjxo7BbbYmHiMjjiKds23kQ5Xhqz8M36e
OxW39WWh1min5fhgjMT4egOZNv6DCeSSzVDm/Dj9JsL0ulqpQQ7JwM7ufuAm46a5NOeSlQNt1caa
y5Sl3TrfxrmAjDW++h/jZP9RymJfGj1OVwgixay+Io7wwYi/J19B8ZKuoDrei445DVRBrRkNTdim
iX3NB7vjxa3pVUOWtunBnP9Zt16o2maRORe8BNFI0HyVMVW5LLMTIB/MB0TuzIUFjMTDX6gZcAuH
mRljKZ+yiEFSibTvegjrwvHIkrafc0FefnJoqRaQWRS/QidonmISDpDMBnPm/NWUkIZ9JAKnGy4F
18fjukTPg+eJSz+cZniHV51VH0BBJWenn3/iVmUM1XwX4UUHvpuMT7jqcYlN+XXBykxlc3tsJnGX
Dz4RvBp3Zos3N1D5dGWALuv7p6HtO5aTOLRtx2dMEkAB32UYiHCy3KMlnSmFAKRHER4t3t2WD4VZ
lxbTi9+SHeyN6bVA/YHH5t/ZynzIbbg7beR9syqjBcsVY8zC5tUZA4aleDbCqA77jsdmjaAM1MhI
HB0J0N0BSF2+JFz9MBsaVoIOrr02hihgbt+fOHagC1h2Ekpff+uaf0FSvDbMSxloYtFK0zYYjB5k
TtScoCfmoMvzq3Qk5Jmjhcm0wTgxNn96RGJ6cf5MBlw1zSrKr8DcumM/6RYcN1bLMz6v0CaImKiV
SxnVoXsa2w6yJSo5MUXfxD3RAOObUayqeTl4BZjMbuRIAVt9z5TuuvZYYQd1Y/A77mTrE5mL56NT
VtV+KmcntDhppSPGeZ324Pcm87NUM7B+EBg2pjGNsjOhpwCAa7wwm71ju4LTqbhg7HVmvE4Li9ZK
P7AgfgP5Ac3Nw2pR9SC+prV8W9djlld/+sm9smL+tsKRxwWUFX8R8is9isBGGGUZK5OyPjprw7+I
lPBXgTnbj2lUN+PlQc/wRgSmnZ0LuLQy9RtnD3M/eySQcHSUWO37cU2YzXuMFB2m791LnzZPLXYi
4BWAnPoFhWyQT9yvjoMUQOCbcuNH/NMPg6ginb3B7QdZgyTUjOkKxsp1tK7PrDTdLl/oDshY0btU
UU9Jvx9BLpIIliqoQ2UVcFrnPHIID+zIg18LB2dnW9VDMV3cBay2Su/MjDDHuL5XycdsUJk74pKz
TG7Jmg7JoLPlTYpqygELhL8mzuJQvWBIRjAzZa4ALJKDz6yH9yb39tvDUZOVYZJV4qSY55uk+jDZ
IQObiRP7fvNuoe7UipxglS2vaTH0wTywskxU9k6ofgko/Wz+5ae4LlL3bgsBT1R/AeF+afoYtlO7
z1N/PK2agnaA46fCBti8xtOH2/rLDsvbol1yWYi1deRWYG3N+9a/GxMfaFDavSYeXFH/SSfTNyVZ
nPnf14zTSt0D5HVrdUsf9zuHzjqoLLqCBvudFVTgiZzu1964N0CHYnZBdm5ueQkv7uycsLAPGAEV
IRufyfyks99akHbGZxFvMoLRzIdEcNVeJZYj4aMjWRb0VBeQnzDlFyMzKhNTJqKpPsmNzZp/z2iu
x07TCKYnEnBjgmKq/U1imk7p0EjgWkcuTVCyLOUdG8cB59uDKF4tvYZqmzT2xqsoap/0DEpQ3FXJ
2ahfimIGTQ611+LIxCEKyohkKMMUh/olGM/ZykpiujYaoOgvgvniMpKdklNcBEszX/tx8RiXzt9y
vVA7+eLzkKcok0Gb+B4wIMjqakKhTZB3OGGT7WtUdypK/7oT/XAhWrpd1AEuouJfPM9+M1de8Vw3
4z5TP4YNys93mttJCBIa8fCcUER1ovvvFQM80aaINWZFbd21ZRSaCs3ERY5kADAxg3KZ0kywqeGj
fdk58yX8B99ezLHJ8ebnAukoTKYxg12AIu8IVH2OWXk4uHBt+bLb5p6hBEYCz/4tFYW7s+8d0HjI
WLQknjugC8lqh2vjfKmYbCIRXIsAK5clhlBLjihBK9su1cCR5iYH+e8VrL0r/7vBkr2bToax/Elk
+5YlzpGLzeNMc0htRWRj7Xve7BFvFQpp4gFvSxxkcOKDXjSEDHRGjKu8ecI60XbcBy5iiQZqHqel
onc0Mo7UlXiwT2U4l+O9zK3m3hjIOdpJey6ZcaqyG45FPN6Kpk/3TcVFeJqis+fUPzMjAmNhZJUl
LqbggdBjMd5VBLO4vM/gA7QRcn7hNxW5OJs2eg9kmjOnx9DyUZzdzvrBTaf4kFgPqDDYdyvTdGCK
Rljp7CeZjQddFU+ZPb6tEbYBNOGfyreqfc/BrO6dE76Ln6z18zNW9n1B1s6SbR8SJupOvlJ7awbi
VSdftAK58Gb0tQNGlQxd5GGFJLkuiDlCzV92ZU96pWsATftY+Rlk3cTmalwNtvGCKec7gVa5j6fx
fUlnZgDJiwn4NhhK0hniaV0QChxMHmtegoDukQQm5LZ1pr56LQpgf9hn8zp/i3KO6C3mWtqXxIfV
LihC+pP93XV/9dy+yJajuhFRWZJ197UxXPU5F5Bq1p+ZB2+xFB/eTD9o1DDgz9tE7hsnfRzlW2UW
p7VJ82tM+cEQ7QUR6CAn0NV3oPON6WuU4kO3/Z2d26+d4CA5pvIKqzWk0CqciaByb/8iMv0kWtw+
3WiBEXWyvazwzApmCa4atppl85YxwRhaaC77lA/WHOwKY4W+a9lyjVm/Lr1TX7kT/wFt6Eqo6S5t
8H8PMVz81YnuaS1DKAOoRJQPQqaY86fB9JilIm3O/UvkI50qF++xX+TvTUV3RVY3HMQOPrm/hPx3
fRha2DjEW0iWLRtTAjLwWKTXKsXBTgaIBbKdoULAITk4d54embRvoQyrsYBN2tW7byN8LMtb7IDi
tKrkAhBG8/fZzd4a7pVLw9HAEMEhZh1mEaAYTwhu8ktMLHfYdlDEL1rqsNJae39Rr7SmwM1NEY3K
dyyPzWE0+ZtQRXCv4xzl/bEV/1h181+95Ld+6Tc7q1xuRyxgYdpmiLjiG0NjebF8gi4tsjuPJ6wO
6RySnNh7pNWdmRav7hOaoH8CawoBOcO8SHWUV0139dzfr4WqDx5Hcsl+x/GSclDDcM6yZKzbZHdT
ux1ulviZwnvKKkd568BpUhYhbG9gj6fkHe5v2p5Fk/0VFS2M3WuR159u0idQtob7KuJHKqfQ9t2P
WrLcNFg1wyLpN+G45guW/imyxN9oYgRkNW0opgxtq4SCFOMVx1h3UIPzBID+tR7gMIGJDrXicqUb
Yz+mw6fKSwSVab7u+0IfaA+1wrXHkOzuaZAfDp7neKEv5HstjHDgqBZiMnzJTFRai/qn0Kgxuw7j
AgFuwr2F/ZPYjatJV5e/GVP6MPVc62DjYMo3K54ol1+qUDh49PPzkK58dogIOyycl8Jy1g3oSmJ5
Q4O5IMUWsxY7aPNKvKQePjikbTOULuqztTCwBJuwdQcZ5x4OOjaEPcG675gqqTRyPxwbmuLooSWM
3quJVH+sFaPHCnrWFblnXak6wNFAoW3VvdaVT4MnoTQjHtLQ3egOxYITJ15xJy80YDpG8+I0UEuI
cg42DJQhi65KCr6ZCRjsSspxdx6HkUjiWo1SJr99N5wyaX3H04KyJeEOUjxaAuKgfBTPWTM/pOl0
mrIeAWyjeC1URpIQrz+b2uUL0Q2lGLnzJ57U5+rRlVOplPEe1+dElGwRTn59UzGQD4qeTaCSzs/i
f2RgLyzCNCFYrS1AZj2D682CGYdQKPHwh7Nh4o5xt8CWBTmupPGoZyI4g0cLKXQg9JcQx/KS5G2w
XRWyXZ7Z9ZZQxsZ5bf1HQ6LxEsDAZH2EM2HsqBO/rrdeM2YbROkL7wVNH49jv/JoCgMVfGooKOGs
QLUgIESApgzsOE427p8ZJDx9PXT1CKJ1jMSZU73MheYIk8H974B2ogT2zkMvf51q+OvwRRzGUnmh
yH9qD0Gf1qKgwEmRRngduRhSvjvC7KJwyx5VwaKkiZ9RmMseEnGuxVPpiZnLkq08Um4MFDpN9VOM
WwIftjz0+MACI9bGYZEML6VlHs2qE1Am3Pt1bKyjiKErVCvd9MMc2LK8d+J3d+puQKNcFEC9rHkx
or8Ii/fSKp+4wKYwJ9CWVeHsMyd7GRxmfG2d/iFT8m5RmwQvcaBuQQgHpAoABDpeD0vCPChNa+tk
GvKFarJKlRe3IsdSJzXrq1XT2cDjnPcb77T51AOr9oI/a1S451wB3ApH+hp/NTEWym5RmoFb8qKH
7jRsC4pXXox2+I2tBf41H3qVwaPBu7Nzfr3a+BK1dA9jmv11Mqs+jpaJcczOwWOs3LnZOm7KdlC3
iJxnh1zgFcZRQsiRyfnfRnxuFIFWJJIbBmcs0j6W8SICnp182I7xPnODOFD8/Yrd86mjL5yE2KMv
uvawWsNfayYL2uS0ctgaK0rNw1ZsYA78INh/1Nlz3f7MAGXle+Ivnx9nnD+loE8AXiODq1jOZzSY
X6xNex1/s3yBEd8wOFt68mvduv4md9uYH7e0S5ItbyvlxWX00dsTQ1FIWWZ9TiEn2aU6JjGmrtq/
YIzAvBjXV5zz+XGqq4GwJbkWMKRAie2ADoF1yO99FpIBH2MJU1puCzyxzzU6UbN9orn8o+FUkM7x
ZVnzD7GyJBnzofI+Wotr+RRBwZDJd26wD/00Wl3q9KH5cOr4Xoi3WH7yxl1N7IIFDCD4jEwG/Sss
NbccjMKsbr8VMImOZsfpjcAsBX7D+OKP8w1j+rD2NkMFPyLc5GHS703DpzBwHXC69gLKIbeLoMR1
wCbD6dQ8zj3uYbGX2j/4d8xG9o4DUqIQDxw8PtvR3nvRfYSU6cf2gwOpRNP87W+uBDUzghiiS1SA
M07LJxLcszv8jSVj0NGXy26iwWfyxVll2WmwkjenBuPAQXXgk+FG+lHhuuYYv5ODdUzc+Tnu8iud
4+Ns7gdr/LXEi6DuiNVkp9N8n+W8nlBHbfW4mDF3lGWXGN7toG+XhSvQ/9um1f/Sznr8U21tpt0/
fas//7PY9d+Nq//5X///qGO1hPV/qmPdd8z7//y3QtZ//syfr39qV9W/FJuE8jzpOaZJ6+9/FrLK
f3H945rn+5apHJumVP3vPlZb/Yu32BemErYppHL5Cbr/0cfq/MsmBeWZtmPSK41L+P+mj1U47ta3
+r8akV3TYv22hM0BBiu6i5WZf/6/NSL7s4NnTdOckbsiDyN465kpokO2xO3B5r6eFAu78lhgHcjQ
HBeMyYw1+/auZd5LEzWerRIdH/8q0C7dPWVtFJ0Kci05lQVTkl3bvTh4TAOobyB80Lq0kyT6q7Vq
5EVBxpzCXwRAfz3ORL3DgRaSdDCMEzjtdIdreEt5VxTo0WoazzUC44gvnc34wgtwrfrqvoxogHQH
QQ+GxCGiE+AWaWYSf1tRBTm8AeoDfmV3SJCYxZuz1skp1/gvPb0xi7SPgYzSNYVPe0lZtVIxgo1c
cN3QJ/jvKZDrQALgdrmPGg962rY201DBLBkUpyoYd/f6y8cKx/xNvCUdS0Jm45wZ+1OaOH+4i5V0
JG1FC/5wWEwIJcbIrV2C2O+mGdLLJE8lWtSeJmhID7Kx91LhaWlzpznoBKMgEXSCN95+ogAb3yIu
Y5gSFGRgMNPNO6Lk7Vqj2HAIYoXrImdXb75nv3008IVzjFpw4Kx3bV0x7JU9Yx/Jd0FS9+S73ES3
Xo6+xxgz5S2qerI6jDnWkUoEVQWVovexR3MnhgQ3wEQhWrl/MdbDFVZqbj1VnKG2KhbPSXKmNFfI
i0WFYXh23pssOfoCO1IzY74YgXTiVQyXunlmqQRpkHPrnSbjj2XEb0av/+gpYW2LerJ3QNEtFLzd
VHEpdvLuua38w5TBWHM5FQei33LnTbKHcytCb8aAWlfj7djBu5CEaTqD1IFbFTKE2ECZFe0xODnL
E79iEeYNm2nfM0IBaVMdavkKopOzAzM5c4n5kZf2TdHsN3KDNpXEDcpAb+Imyhkza89J23NapzjT
5qoWNLo62oVj7NXUUfPFPcHBwTarhOSvMveMy29cGs2wKMGijAaLFyV67+vJu4KG517WglNqu1VJ
NDbFHWnxpku0+rQJyRRxq3CMFzOPqJUfGfpY6w01cj5PBUKyX3u3kbUiLaN/6Qr0rB7gJpYDI9kK
EkHWoTqBAD8YfDPVQpWceiytOOU9sLm1mhxXeRaLsBcrBEKKNfmUls9BzNRALv/Uab6in9+R0+Dy
jRLDzYNSg5E6iYG08WEhd9nHvdjN2LX3sVFeRRLuWDaXWQARTzjykwM8j5ZXvqQM9ryV77avQFmN
mE/ruK9OlsAN3GckXPGbHS3NSiIYPx87IFONwQNveWAnx5herHXmBNuNx9GWPLo11VrRRHUjpxaG
gasTwva0woyBbrDQKO1a4qelmyiwmG0HHUxuuXrXReEcTU92IVcyFF0az6bYf+C0j7FIjLwoJflf
y2qu5q2Dfcy4gHXYxtN0bfdNOuDk8wVhYHDgsSMg9JDHHKGWdw0D5NniebRbAObQAADhJMES5fUB
rDSVk/GRQMvPxCJ/7BXxlxIfmMWpIhjAWqMNpPsl4611aIdoUH5hXGIl9SakskV5D7UB40zQW4nL
jJxWAt48ge2Jo4KzuxfgBcmPeIYJIfkA4wYe745ZeUXTe+cRBCJZHOZuqffjUpyTSPlMwVYob30J
EhbHGacaVtfMhbTCtKTOGIy5CwSM3EY4A8YMMLD8nU00M9tdGDRtMI+yVkHR1rAQPU6GsUQaW5is
BBlPd0c7OSBqlpk2Mh7cOH3rqxvHszTdQN1Pvxo07mSvo7vRiUrjQgYOGqOGAG3o9bQSJcn89bmK
/fM/S2WdZlsxHL+bDS2fSMUE5yL3RrjeESqQSADR+j0V1XAHtfc9cOXBk0PeRi3AzKM3haJ0KJLk
VCdjuwf7eehpie2cT/QlN8O+H/kOtJQs/SaO+Bt78h9MAjZV4NoBeNvoqiFJQ7AdIKTk2OiiJ8Uu
tM3ILIj5zolJYDC9b4V5BMuem3wSvKnPrjfRI1MEjQ/IoXvqI8aRNrwTroq//nZZ7VdyJ23rQC4h
umXa01HpH71uAVVrvDbIf0jqrI9MXd82Gz338wpglK3PU11/cIscTzNXNzcn3s1AiILcQdlMH3gB
WzOqT3V/tOVkBxFu0u3fYS2PcWeffVExVzB7Cxa6QaujAbE4AXfQSOi8iaJbnDv9YwJB7+IMM1Nq
X9y7giG6HDDj0cKF3kF2d0DLKQfCJshR/CqCiWGHUQ4FtXrOS7nvdQNrEruVUev8mJdUisfkSdjU
ekY7aCm5KXDM5PZN03vfuFLt+yTMxJBfFUNFam8s7iBeg4BKyua6iV45JBx7qGuHatqmSCbs2slK
j2vaN7tsNR54Szfb6C2YxYe1ZQzDxAnXRY8pqExpn1s/YUbWYTNnH5hXL8T7UybjEAF1daFUBiTj
jLOgWEeH2Kl8slkNkCWNRw9nEVZH77bkvrYfQrgQBgUEll19FRkTviaio31VTK6isp4DncZ3cQIZ
S9fx7VJMJyWwI6MrPCVF9l5CGLATGOM0pN4KSR7RVRIRF4cmjHT3luAbrx+kMF46NSL3VQ4lQ6Dp
t1TVTuQA8M2cyb1ZhstEpySkr2MKTkotqPAR6sNg44FoKEjTddEwYOZsAsQimpC5RmsIMwtnkbm4
FwxAPSEx8HJztFwPyMEFbEg7sylYLVjrG6/myWKoi2qIrpUy9+NlR6Ir1fTRy4T2bmoodlOxQZTi
BYERVXVmOd5NtVsGIJXI4roOqjrjcvalfVZ72UkNwwmJkRbJVP4kY8xxrEIZiIXH/bp/WDd7t9s9
46RGC3Q5ZtZ4gh2stbjjQENhHt1PXIgLkwuvzzAU0zO3TVl7oVtTb2yphp3G18xrUV08Wn9weVXG
Y5/ZYZxCfc+mwv8AYCGsNQ4lxqYUm1UDPRlnxMapl1eLiwJFd19gCLs4L3ObHIy5a8J5xdzjrJoA
+TUYH9JkbgcrecW0NvQCrcdh9fP8TyeH7TBbebYTcgZtZLf341o5h3XElsrV2j7MRMcDfGMBYPiO
5dCV+5nExN7qxXL2Vf6nlhQ55iUxBvz1JIekH3oGWlCf4rmtpYxP9hpd+czhD25kP0iNXcq3AFrW
Nq2VdmyT9T31tjdQAGcDkaZeIemh7ffu4xL5lPPFzygr823rwNozBotOgJw8qG3iiCYAKhcMW2I1
eIwcelIIX5mjdwJoZJwyWkeO3cRgxkkdK3BqclAYTE/8yU0rwIKIx/7FLYb13GYRW+F8VRrduu9a
2sXGFHdP3zdzYCQiZExBCWdK94gZ6x/mfh7tFtHMFmsIlnhcnX2eM9CeEf3XlFYD1f8He2e23DiS
bdlfKat3ZGNyAG52qx84z6RIaooXmEJSYJ5n/FZ/Qv9YL0hpN7PqllV3PbbZrTJjMlKRkkgC7sfP
2XttBZjHkLNWv+Mu1BaDNxw6lYDq0u4elJJanGFJCCaWmjInNTEk6OzQ6B4ZA5LkoJDhhd4wnUz4
m6Bp6B+3frbN+C4lgU5AmWlYWB0gUt9xJPNckiNyDxPOWFNVVjmgioERltbi+Fe15qBbrVzgjfgZ
e8VC6UjvqNVxXGjZLZCoJHwhVpTj9LVtlnNGXHJR4s5Ds0DeufciQupAMfovOpEna9lGTyzbp0Qd
jnU+XgMycI6C6GHEULOCGRIz1rBclcMZNj9Isy64VkQtPnpaY9AF5VpAjprZtb+hI0JNkkNCyOMM
Q1BkgSZrSL32TJDJpVRPJbeBkCdjNCu0bl29KFr5K0pG5ClO+VxY4ypExzaXxr1SFHNdB3gxGzhW
RpgJvkOP9R1r44WmGyWeVPCkDW30w+hSi/WYRGGm2G9x0CCq6omyGZG9s6Y8CMN7AILLqUcJwY5C
E0XdM6OlpCJw6vE30yxuxvBuNupT0wQOXC3z6oUOlnPI9jFiAo1cwHnaZHQ20aeZsZMCBqUK5Fy2
Hr3qRyMNyOMIzlheMes1YpP43NSEBSg9pv3KHYat1hPCJZ7jHtAQFtv9oNAsy1oqvMRPVtQSrHsR
Et1Wxeibk1ARevRss2xoESxIPJM9YU0scmBeiF6B0r53DYpE3bmOlbVGmUJz0DBhIwfJMaYEZ5Tj
L2k8cz8ZnH4LdL5zv6RQ6OVj04xHWahHvWV5S2J6aC2T3oWXxnjs3VJssGWcoNglvFXsCUMKUqGf
8FW0H8O5X1DAZEb/4fqhf/S5jYzBfcdP4Wx0PmFYHJgC+W9blpEN+mvmisLTdwjoAFd6xb4oICHR
/BzQtcPPlZgdOd5JtBUZWTEhFjAMxAgZ+zDdlP7INdvnJrJitAguDfdI6bYKg4/UICjZCMVDVW4b
N9XvzPhKGD+z1pD4eGUL2A3am2zgJ/RwgRxg9le/JbtQUxBnZIRwpjSeE8FEZQD7HWAZXND/nlSe
joSL0r7SqyYowcGtjEeHMA7EvGCovF1lReUuICwbTB/Z3libloqqHsKYhnASDwVXLpmOcNlnmYo8
ucc9wRQzvIIUQQznMfj1i2rXymDb5/mB5M0bbiN8Uqr+5ndRtO1rMrxAr7H/pUdNnTi2AIN8eKih
BCrAos7gUq8ZARBjJey0WPsOSW/TaNaAtQjfyVk54FcYh6EraImQnelynCSh6j2qKaiRY209PWou
UUuGn4BzvcJWDCBmPYimO4rBpm4vNBNl7LDMmr7dUl3PrT4D7D6twFX76Y4aTpW4w40F7snkXo91
aDE2ekrN4RyrNVfRKNWmG9pHpRujbdpZPvlQci/6DW+BTS9X1fGzehF8yGjhVSH57hgRN8qAYYrO
FQe7RBXLtho+xoaee4TjbTQo7MgcREPau29uwiRDUdOlWypvkNCnlfTKQYi8gszes7nRFXW3lgpd
zYqdVRtrwDpYTxofBRWGGEKQsUUtUtN579T3JjDLtY7pX2sruRDGVUULsA0mP5cu1yJn+SnIwOAI
DfSGJIcaEdR6YISJ2RxtmZbbwAu8CIUoqTmzcmisveZ2yySi+KO1FFaNckhD7zGs2WFUstbXOA7J
burgdmvhxGN1EP0rtMmWmIuao+eWV5EiEakathU6HWwwqaDgTPBwl2VTzIeQozvZHnWp9nvdI1VI
8tv03cTQdtp8D9OSpA4Ux2UfiT3gamDJAdNeuj4uQWkvicn0P4vSU1EW4IP9jSBrLfaHJVqlz4ln
tfLR6M3dIc62esOHKlQ3QxrEXNlNdvzOCxIw2IH0LlkwwnpPZP9Qup8u/GkHl2xfhjS4NAKuaIgX
TPE5ELw0ZfnYMTED3NddGAUs2HCWTpSxuCRANzRoLou00PDNxANhQO9Rwyk4rBWAZJ4iF2YZPArk
S+DbPkpOgGzt4VSPZMvCqHfAgyrmlc0JZh5inoigbUE25yj0FQ7lmoksOSsKwU/Q61XAMZGxsTUA
FLXyguotWtpbLiDJHHXeMW7fNxzB6Ru+pb4O5oB5NRrWaK1NDm5GLPSRXPHg5blYE0H5lijxpVf1
cWX4MQBmL/A2+PQmZGay9okLH5I8WJp4Xqjh8WLSKfEhP0lqc7Nn9IO8agBguGxELkitVTq2DwYl
WUUUcEM5Y8HuIpiGM/TFs2SBlboJVz1TwUhTEWWSpXJ+jhz3efSacNEgQlyNat1j6Z5ucNYsZXDb
TZInK8kHfSihc0aZH+xEF5winOwcV7GkFj91p3FmieJuw97b9nh2Iq1/LrMFkwLEJ2wUevNGHSXn
CRL0JkZ0FsjuSIFzMfuCorbBZKurMJfUp9wyIFNSBVoZ1OTaclf11OsMCBTSSHCiDgJLOynsnZe8
KAiqMgfWg9Ld9B6XoN/icMHIdvYVkDcipQMraDNBMEHX3Ye7tO+f1D482plz6kpfBUX0ZNrgVRU2
EDhOOqbMfhFXFD4qOxF8zp6QTJTq3Hr9dfQhczjOg2d258FONoPzCLFjIcbtSMtoy7tBynu5qbT4
kIQK5pjSewFMywlpZzd0OjRAifhvyLHALDTPQqKdS7gesDx57bRTU40xq0nlb3RXqzSITQ6J9jZ+
OTrsIbxDKeGzlQhOZuHddId7NvIfypgR4uhEL3agEJbYJvkii4OL2gbOudiPMl7i6BovVhNRRSH5
nPdD9gNxvo+ox/zFoV+sYqSptPsNspusclfkzRs6xIUNoG0NJxUJQ8wayfv8kxiAPWJmylPx0dje
m9+P7IBWc5XcQozdWmi9akh0hFGtSXM056beAwgENEsyZbHm3uSMa9dH1Uzo0ZB31hhjw8jXVWZJ
Zty7tH70c0bdPjHbTp+ry2RAStKWtTdHTAprrMt+lb394ij5uWV1P0ov3ZZDcM+i4L0LDIf49/xz
1CviGb1B2URtgaxPTdYaeYv3WBFU3gLKUeE8kMyIybOn25pqBspVru8pcUWsfV1fEfSL3K0O3yyL
M5o7PqLppM9uB7e2QC037HxppAu3RWsH6mBGoBXSE9trdn2BZt10aLyNRrgJ5SNdVW9hTzG32Deg
5SGqVwT+N8UbMNfmr0OT7PkK7kC36xah3dABC0gBpC8ELizzqF6GeljnRXjFacrkchz1pZHkM7/j
TzW2G7xyzjJHfg0LRyFMOAvvWssbZjYHpUAthJQKxI97NgSnshxa6NzJL+SYvWZx87OBf4GoGrJa
NR2GSWlYtnV15wRUz5Oe+ImvNpeEVttSp0NEpiUpZV7QPUefm2kPbVVidoAOgUoSPZDFu9Eb3QdB
V7YfJvN4zH3CIUhCtiF+lEpysSa8nkNsSsR8aYF8FqhNFT3nmvVY8bFiNiVJdQLlMFF4pDEYz0fJ
qd3OWuyXwOcqSJVm02FCwc3XKPfIj5dtL+HJ2/WdVPVe2SjQVmdFDZoros3JGa+e4TBtH2i077yU
rc5JkM2FVoTPFR6QDe9GKl2HddoGPEGmnNa8+p73Tp7yorDam2sLgnsyDVwU7SQQ4PRxerA9oqJx
4Vsxl5fOfe0rUEFwieYcrDGvlHOjpTQM7J7XzD2BkHzAj97fXZW+iGKh0soz8WMYQRs4VbUlzKNc
aqj6m1x9MfUY+agHJSZrcMKRnXWMfYOeL/dnyeSK6xhoYcQOkOjRuGw0HbQd5wPoPSHXBlGl6IXR
2juGWEeILiI67wDrYK2HpfmCAI30Z8UAW81ukvTYUEXL9CerNgDl8IwG9BCg334trnQLFVbxKdGr
0c+dqofLSkeyQRFLHkjPK0OGdexNKLoiqIE+zhLCXWZocK2tEmAUIGNdOgl2OU1n3ak+ZAtKin6u
TQMW2g7Vy3/PfD9BhdTDnWj3v/31nQxhGmjXTy/I0r/+5ftL24+//ZWB6L+a+d7e0r8c38ogzf7L
f/T70Ff/TWiO5kjTYMBqOZr1n0Nf/Tdzmt3yP9vSpSHFH1Nf4zcpTYnRgpksQ17H+WPqa/zGZFbV
2Z2kbtuGaf47U1+bn/7nme807pVSWJplCjBNQDr/fuZbo4LUrc4kODWDKKINPt1zsbUtOAFy19k0
2hJHnWE3G+fY8Q/h8Dn5O+2U+S9TLXWVoGNXWgEjPCLgNWY4S8DWHUXlGSPOhoPWISk/7YJRhMyf
gVO/F3ZfbiKUpCYC8QRXgy2oXdVS4jPJ3hPvrbOKd1/i8Cyj21CREaPrLGzVWB5QoLIjWDS4HW3R
9RyEC4EoMMW3lzQM9/REX9oKxyVj5NDLUKZX7V82vJkAxclGy4M9R2h+7WHFYTSZu6U9zMuk/UGr
aSPvlpcce6/+ZRUk48WVui7IMh+qk+wacgatlbD0ZZIY7cIS+YOFBNsmwuu/dRX/T/eYymX3P/7n
f6AL8T6zxVv99vsNOAlD/vbX6R6bl0FV/+//9fMt/svwl1Pw2X5Wf3fDTd/h+4ZTLO44g2aYVLnd
LKEb3MDd5yTAmL7kWKam8iXuIYun/3nLafZvpoaWYpJvWjRI7T9uOb6kSlOzJLcJEg1dk//OLafx
1/98zzmG1IUxKSw0ZBu6KrR/0Fl4lW6LwMGrrk+zKYda35YnJ3BB7YU/KvrLFWGk4xBhO073hkHf
cCiKTZzrW6et12Wpr3GkbLCd73XCtQixXWnAQHo2/Unj3yeQdzKir+UPJwei3WiXGlcJQaZQAPxl
h1tLa8YLhqxlzsEwJEzFAoPjKtXOV52ltFCMWu2Jlek1b7GtdeSekwyXrpVCWaXjcAptVIwt3loU
uIumv2s0+JRJMKLEt8FRj6izkEcyChqujkr5bWJUl/CCc+gDrrauHKgQuXdNRyDRJt1wHV1X0EnK
SMHBuGw5Pb6PPoJ7Dx8GxTz2vEXJLlx7yPZxBipGchbcupln75zwZ9vdE1qSMLBg95noH4c8aJZj
PYwczN3Z4OknJ5bXFuunomrUMd6uCYo9KwzBgJJEMro/k9RBNzZugPhPMUdskcoSEP7cYZRkeGIJ
2IKmvQrcl9O8hx29zzaSxIseY6datUBKoRG7+SqkfqiJXwEc/b00fF/xl28Vzl/SJrlkAKyqv/31
n180YHWxhUuLCSmbxZ/FOVVsjG1Ia3mBaQr97Nqf0+1avBOEtwB0PGdYMS9nUFTgkczs/8sPn773
96807YDfF6ymO6YupYoF1f6HCxZLKPSHGPgbISz0tYbglHmXP93R/+z1Td/jX/0Mbto/v74UY59V
0ghe2Df/IlbFmvDEDWOgrbbkVa3c+b/+ebrkVv+vP1AIyfGKvdbR/mHnY59SZIV1lb5lfKsm6oeP
k9egf2sEh8SgJCczPEdBSiuUinWq4VVkTeWG/QG0Vc0AIgIiQMjJ8NPKf9mkCmbEf4aw9Otk2KT1
YmSI4FSUpaJCCFBzGlDWvEomhcUSagv8j/5ax8FTlF3L5kVxXlXmaqP6qAKbgqCyhxSGWtUmRuSR
hC6U0o8dDQVMCeBFJvu2ppX4H8KFbxYrWs1vyBWQ/WgrrDjAac0t/XWmsNG6Uxs6A2gF3QavXnZD
8PQYZgyhMS5oHKDV6rXxSFfpwuKHD92PZsVMJ6V4nPI8WSYgSwGewzvMmOGqWOVBlPWuYQTWRQA7
fXlXdZ+jcHAA/gm0oGL8qDCxXbZm81j37Yc6RFcik+IFXGzuo8o8xNZTlqDY0GNs2fQIeyu5Z7Bh
wcdiJeMdS/vbiHWoI6KkBqtT5HTULeavhf9L19RzqXtvjjelCXMMifpJr09ffSBVjKWLIiVc63V+
zkrnnPqvsXbDAj83o+6iSf2ODm7h0rDDYIxwSH/gMHIYe/PAO70DIzHXO3MVaWLWYNdNU6zTyFYs
4uQKehGwYBdjNZJ2FaNFDVjM0F74Q3do+3rBseBEIwl9BdRK+EVJry8bCziBQ3uCw6WlnF3MN/Bo
WU+ybdygtG/89bSk+aRGw6HA8gsaN3AXOX2JhduZFGIQ+2y3QzSjbyaiYjawIrZkNMkU4gwghZwD
2MwC6EFH/EehFwe3OHc1jNuJqYCZCxWcOcyK0RUnbxpWeOqdQcRaSd2F1xU7mXn0TbCd047JQYem
vFYskQSGmrRtmBuuCkO5KoS8GqxxRU16Z2ST35u/mQWnFIe1SJ1AlZR/IScwVU8mlzWXDD53OIFu
1Jxb8nEbn/VKBDc1B5sbPub2yfBPPlJulWwWk36b9JsdjJNZxF9QW+3FZa6YI5Qy65UKtzoYQOt7
RMUz/WXcayDalxAQoEl59AyIYVoK0k/y4CluD8nQPHYjyBZaWDUmJ2gCM07yCHLoAanyFhnGzBEc
3zH2YJ7FbaBelODiTa4vH7OfwPUANaKFnqPLxUB3edSQMQhm9Jo+p0yY+ZGzyNSnulU/G3qbjZns
peGtYf8sDU3bDHp96xigxzmULfiHShhdVMpSiRus44fbCazq0L9FYb2nCY0vGpgWjKJ/v5g855/p
rS4/P+vjW/7/g8BWZ5X+F4Vg8/kevP1d3Tf9B991n27+hi9VqireAKq/r6PMd9mnab+xbaGfRc9l
aLqcTlO/y2st+ZtqTXvp75paIX4zDEEhiDpTs/mH+HdKPdS4f7fJ8E04oEmbEtSZ/q8Z/7BzyjEq
okG3FZqEMt8NCusdVKNTq8b1dUo03Zep92FpkmCtfoCgrBTj0Q61cdWi8cQ3FJag9jubeObMPss8
1phtBsljPGAuMxkPvjkQQVUTV4vh374eUHOiENItZRuWYXAblKhiaRte//gbKvsOyr3S23V4ai1w
m4eolTpx2QgbAVvnP0h8QdSp59eBTgShsO5yTCL1hCZrEhiNYp+LzyiOilcXFdKmdHM2x3AoXjU7
eSq1gSBaY6JhgPwiJYJ/77g2SL7REuinqh2ZTQz0r0kQx6c0UIsTGMaV04LHtdReP8UKwx3btbHb
6e2eqrfdRyYNKIORThDV7d7Au+OJYM/Cl95NMg1W3dQc76IgPhsWDTWor96bBAaYJYXy4RCojTWh
ZFSR48mig4MzRU1PaDHLhepH5muke1tDt9yPpGueGS93Tx5WwWWEG3hT91AE6Nddcjt9aZpB25my
DE6e6i192RenxgnOeTAskURmn71t/GjAitaM4DbMUuyjgbn86DtI9j2a3G3FEgkgNPkU8i7A523U
Sh039sQ5NnyvX7VZfK1qUz2AjySpr39urX1Ny/zNtVqXZEKvQhmSGo+tn/Mi3OStcdyAEh9sZxLv
Wx9NkIkf8Pvh699Z0ue4TgjNKU+Na1h5Lca7MgSTq/GT4xHwNRVIAmF26ZlWcGwh9O1tDL4r0B7D
rUXzPRNAvj56417D+0uVwfsAE/tmS+E8Nb0K77LS45MrK38nglAj3ahoHkYdp80okQXrDGyWTaDD
gBwQ77Z9tyvkKJ571EGV4Q4/oylmMI+b5EEBS7hxRsfaIBNmmEGALZQiDh0iFhv6phAbdfsJp0Pz
s7cRZhdKYj0MQUEsVaMwA0y5FCr4QYsEkvnBjoR2CFyjIxinPkVjnW77zNCQd7XBabBdbZlVlrga
mQFVecxMTj4MPsLYg/Pb2L4CFaK50ZvR8cqQ2Ukhc9YFHqS8+uyAse5To/L3+fSgkOTHOzM95cTH
06+vRwBq9obsfv1pxfsnhTL2bfUfFxWLUmI6RVqartnCnL7+J51+49aNrfg6EnMEsEhMkAYd9K6U
a7VwQW6HY3uHxlAcbXA1LZbhYrg4EN3cmZciVcTRCZUanDXsAurJ6Jc0kkU2IDwa2/aIQyy9QAq7
eUGfRSskjAZ1I4HS/VC4XIvS2IeovgNhnogpME+Ep7SH3BWL1pXlg4YQ52jk5m6IYJpnJvhCsC+s
F2b6WNYVkW6eDl2B+vE8ds/fvwqc5lWVNFhyese+4QlEoYxaYF5qTNbGPuxIm43rFfgb6wUOJ8Iv
vf3pB+2lkPUH8nDzMDB2uOq1wnm3W/V2GJ00RD9306XT60VT3B8fqTLWSDelZzzqfOQLZLqnisPW
0iu74aVCuIpo0VrTKOJ9cqlV046/bxmNf0vC8dD3XrEK8d4xqEzjDYnfKkshklHieqnl6gBZzTiM
MNrxVS7BjNZXWDKQb0MAwCYzSOrz4Bo5A0NsJ2mWatycLZxVh6/3252qg4nLWLVV/DHY0j8aNcHl
M3vg1kjoVWEvHX8InAIUETClR1g0K5X8HAQBrf/wpTxONKYO1aRiycCGnU2Qeyy14ZPu9cnZUdx3
TEX5M21QZdOnCImH3DEJdCGzvir6TWHj3Q4TkB9DRoxlzmcY5pW7aGsddib+wA0B9yVJV1DvpRps
Cg4enPb7d98SxqWyxg+j0Jxt0lQVbfq4rZEnocT5voo0z3gJTNW/tXFFUFYlSAfzbwNsSOjNXDb1
14M+WRK/XnYaNcFc1btBoMOInn29LkjcMoHxVBqpt2EGUWe0SO2KTekde9qUmIAdiby+5QeX5fAj
LkMTlQM2Njx/UI3SULJMC3kOLWSQCLBPKWFINODjMVxGEe7U2PDfMhHD/TTDEoE+kXWbiG+u9eIG
i2XcBGXLvgR57CSmh7LAe9GbDOZnWBiCVawHu68b5euBYAmbbKvpq4TxZFvOAzrXgB7gpqmqpTvN
LtKg8TcglZ6VEBhamtXpS5pQ0SstSuSwLYtNMYbM46vAg1tfq2sC5c7a4BjwLmv/1TJKJAFj8p4Q
m1N2zuGrqPh+0DF5cGZfNUHjnpIa08KY9/5J1xk+qTSFLDMzf3nCONVhlz+NhUqEcRnhjsnWtt2c
bKtz9l8XcV84ACu3isiCjKmJfvWFbj9GvsASZ2gLPNn1Vq3s+kLKU0ms+qeKZv+tKD6q0baOuWYD
p61/xsKpfnh+4K/cKZbChtFPMkhH18VWdEByVlv9NPwO+ZwZbIIhSSCduMaJQTriDuzo6DW9qeom
4wTBIhrYwTyiyRtOjhuDPasrLhTSrOaulVBsyFKhOf313ndsmDoy5mWZDD36J2DYaabR/9XTJ7it
7UYM+T1Oje6Y2BbYAKPZZthCZK7CVdHIRkkhDi8UcswXPbMvcNW58cho9DEcyo82CWDqmO7IBDDm
vFdBNDwnfo2HOYCyL3tYBUpvXBt16GFZCo6Tjsw2otCV5Vf1FLf2w2in1yZpN76dDU9tJHetCIKf
itK8M6SddLzR0rec7qfSthNJoPpZqqwyefqjx6W4jQqJe9kPynMqhLJN6tpsYOCSIDMzMb3wvMuH
h0yjqTbk9YMGnOr1+xZDeDhchNus/TSO3/BWg4CqsOiwd4yVLTdlZaIT+dpKOt720GZuxuTLA3Gv
NrevdTQB97xIbDitnRvNv5ZKrX0icLDf9qieHqoAAWnW+capaLgC+6iydh3ZZ8vRX34voI1qewcl
00nvtchrKhWS6DG7vA7CPyq5ot5GaQSbMDfvYdtqdAZs88lz00eOoByuWMG7aeFo2ns2ZG+mntgf
AwI2E8XuKhnkuK88FwEbl8y5MoruiivvYpuZfCEyDaABIIN14VrOCy3Co4WYrkyAoeQZ0bhGD/wY
B11xbjOD34Jdw2VMux/AhR19OVZnpkjJmrFfeO/tKW0tiPVDgcjqCfHZJm39ck25y3iObqs3WuWr
lFnH/BkYeuQaILlQMQUmd5AuauMxQXu5HkaKJEwAV97W5lDrn03leZfBNNZI5d+j2uuWJF4D2PAx
VqMTBNeawzG1mtS6fr+dnR0FwET17prQ/dDM8a4b7a3q0/yZUwAmDhnXexsz9RF+FwqaOlGKNfkw
COISI9vmlYDsyALguO8QX+p5lOgGF3Q8blIlWGKHMPnFW+WHmh0s+N8PVZOP0NBD68kd/fSCUYoC
3wvuEkB27ZgWIVoDzna0YpjoTKJVAgP5Rm+Qpi5LK3kylGg5NkJ97UfIlYj8LBfipncpgtB4NBgh
DVnzIqjdgVNUOMkoZZ0ZUrzqbEpXbryw/ixL+0elFaSX9CFH+JH77o9nXSosqjr7E7JBf9RNT1uV
Gl1z3w9+dYWfEkTB7Yl9B8tFqNz12miOmq+wyk8XCaTHYBEZrbXT6fS8RI+2V4lbVkUXZOE5rp/K
3aVx4J7EgKzHbv0Cm0SdYJ7yeG+VsNBnmmKZZ99A9e4wyZrnikD1xfo2mdGTdyotUgK8BOWbCm45
bWgIJXXvnrLpYZJ8nbQkJCfRb/zV927oPcGg8/oBLhFRZc9fz8axWfVlBrupzaldAggwcyPyCIXj
53zvaNOiWeQ0gx5yBtTbrtBGrkoT4fgQVnTmY8dC9uWXj47wPyiS4TBPKwXMqYe6DnN/Ubo9BMJO
sRamoI0uBTaV3CyXVVFBk3EIccZ5YWK+KqY+OI0kGTxBuanvajZma7+WcjPI3jyprvLpANjd1Ipz
MB1jeDFxN4jCes509OrQreOdGpBaMwoCQQj6xlTo7H232alePZ5qX1Q3lRtVGctFropDbGio9zEC
avuvhyx4KOki7SPP1w7ChkrzvdqBhO+WfiGxidojstUBqJTR91cnSlaWzYtJbAXlHS6Wk99E1i5x
lWvCEOAI5JsQsFw2b5nnzbs6cq/JgPKmLBxiEgAXPjlQPBeW25oXK9SidRlR7CVGaJ/aIgIvkQ/l
DgpledUs9wJKv0J88cjBwz8haN2YUVJTDjveFiFvcq+V2oMRlfx0ETfNC04Zu24s7BcYTIgDtMOA
Imlel2a5t1A3ICOx0qe8OhdTZGmkROTcWWLVZyJ5GGMCGb6KRngFOO3VfMAK0L46QRQeaxG6xFrb
9TqPHdK1K8Xe5AJhZpmYBKO00bmaohk5pvXbthv2fTNpEaYHTIYGWJy8Ri+OKMri5oGmgzBpxeym
2HzVeLar1yfLVPa8y1AsvCbhk0CDTvJzvi2JNaWja7JBDcIDlpkPDJSE9bPsCWCsDWc4ZRwbT6NK
oghqB2DNGRSw2O1h5zSts0Lv8T52ZnkYJ0RsHJKD8l31EdKWLawO/FaNbIoHIamQOSsXuXsote5I
0ftoudSBYArFU5E/MnJqHx38MddGim3jD6sSIu3JI3qdvHdzZo7eoYAHvC76ckq79b190yokrzMi
4mDoF8fvWz2P0Ne6sZXeywaydaPdyWjS7kQeX1Qwnk5WKpcgyrMVhYq+NxXgapnnUxvDq95wMAsO
ZPZBbS+FfQ5UlJFUVpyuYoepd+Hr1trBU04aRm0eh9KEjsCex9zzsY7Gdv/1J7OX/SHysl2Q5zTE
U2dQGRMyTAj57kdG4S/l9BI8wo5vYnpVBK+cvQDppNGpDLunKlrLJMpWVCc7ZI3jltwnJHxxeIuq
Se6DBulaTaLhugK5ZvmMAr+uLtBWjZMfBp2mlmr44y33KHlTss23iqzHW8d8YweOU58huxxvcUar
sxlrf6VpBtCaEBOupxws69Ujiwk2soL+YHJbzL6eEi3C034CXHZ+ghbf6rdKIY1nqL7p1ldAO/cF
EPTpY0bnkK3lpPbJdGvVezZtsDz2ET8pSWqtaRdCwhYhNf8QwWqSuf0G6irZun6y7TIQqys7cszp
ZqBsKhuBkDkMvZ1uecwW3YqTgFvkr21lPlmiJoHUqMVzh5FgL7t4JTsDMmmd2XO14IQSgZw/aEpR
baqwbxlQ8Bn6WG4cUCOopqLs5OK0Z0AAossv4+Hqj5GcjVyhG7MV/VW1e+8hwrjcc3oBZ5pPpnVs
b1HhF6esIkxqkACja9tA2gVH4qPxSbWpOnrJftocisJMLkXR/nBkFO9xbrBEGr64USDNCd0l4urr
fcAZgpas1nDBUw5ZnOafs959VCvi3vNO3lTFyKNFhDMkqMQxZuFc93ZUzopYJyRSRJ9wDYfLdxFg
FGZ/iRJ5lJX19hWCq2c0wkgUBlhlIik38sa54b89wpXVXmtwTMsm0vsNWyThgugqjo4XkTkruGCz
qOB85Ss/CcE8V56S3wctTfau158HQk7LJZ4KmwQaiw9TBhzvbE3eKDRB0uNtvWPISekxqVS0XenB
a4LVUkgRXk3yMmalUxR8lT8WjK81CzxcrTCkx8qEDh6CwKStpSVg9yyN5WhkuzEgUqzS3Whheq2+
FLQKVzUljY2E+tegVFe+o3qOwK9D8kmorVzaMZ45oh/EJQD0pDsZtFdQxBGZ47LbTB4HkyNbtky+
DqFff2X6YxTXyF3SwAVea7p7SMLunqwaZ+ujyKzhHRCZ6nqrrlSyN4SqsJzGN2VI7hKzgmeTU5HH
LgR2nlGkp092lEbbZODlj3aFjbwRxlHvQ/PYlC0gzNTW1hqDnELrBBHoDN+/njUD6lZvVAsmVUP5
8PUG1zGw8LCtHcYsWgVCV6qHr4fMdpiaFyOBVv5O6+iDza0u6zkJrlPLTxf6dGuWjoKql4THhUhV
49HStez3A0Vq9tmiZo5eRsPRcCwsVqSUzQxED3gN0CrqAxfZPK4Qb2r1RTXS6tK7VT/Xe6lsTQAA
JOU2/UkGY3ZNquqRQXz4+lW8DKPdvxRVsAiE4T9FZd4dYOuBa5Oq8sIZbGnBbvR16NoAIMoNtnXK
arJvD6NeIARSMnvlpKV/xE31+wNDQWgumXcOovaHEgr3ky0XCrY7XqBfs067PcjWruuWXeup732M
ut92jPKprzi7lWK6yeSAuNAbs/3kh4F+NT3Vu/rab8h8ABxLxtlPoD4bdMAwbIk3ZYJFYtmouvG+
r8JmEmCAxh3RRNeaQzve8/BseP1D5gzYzXkS6rScKOkewi7zd8hQjDmfzYSipoO3l9PD8F0GRsDf
bGiryujFF10P4/9D13k1N8pF2/YXUcUm8yoJlGU5te1+oTq4yTls4NffAe5z+6tTdV4oIclRsMNa
c455bsGzE8XXO6eZD476apqcgtZEwrwMH+Q2Z2maevCrqGWvle3wW/EWENx872cC1Z12vkZmOt0x
2vz+2pKEQv/mrleLk7Mi03p6ldIFdA71uB4kOxQsa6dSiG92IWd6fMRn29oPupLKu5XOxWF9Grip
tUEzLwNfX1wrOkvjeEz6T0PkRG7Y8oNQhXzXWOV4NDL8OTU0UZWZ7qYbvXFuJ3b6RKUQ2R5ilEll
XD+RdoSSncSo30J5ih3HF5B3/1PAGSMHoTSoyG0kbfsazz1XC/0YwJuciqm8JAgKN65JI5Ws8AhS
qTJBksQ6HMYZMF/IPekyr5aV9fxVVQRComg0PLNDWZvbaNnH4NeBNMfqrdACZ5cPDoE9FGqvjdjY
y0KVcNVkB5INkcGyeIXygZpRkNCTKCpAUqqMICqya9J3z6YkwVXYESGO8+w+WMznD/mAO4UBkyKx
HkU6xptaueYpHve1/oC4Tt02bHZl+xg2A/gMMxy+HnWpY4JK7apLnh5Y9xuveZbrT04c7TXSKr51
TaGS4Gv9GgOKwNQAxaFYCnTrwZpdc2sJM98psavvCw2L1Foe0OtiuOimeHe1SXmCkYkb6DpobC4n
OhpvJNC8QhzoPxM+j1ha3WGdc6sO0MI6a071peqQBVqD88EKiiXq2PRPUS22YaWJl9IgPuQ/j8bR
oYXWoExqVR3vVhGS35TrIY2S0l+fU9xTPC6byqKXd30E50GR8wF7ffagDTelcXpaWUp//CpjYsU6
zx2TX4yqv5xIH/SKoGg9wHgZrHCc9nY4E926bD7i5VAo6i/bRZlAhTF/gTRVbHCka+dITWzfsHvF
MwyjOzahiRVtiRXPVSgrWp+xhnKk4pMhjNmOxdqxDrFpNm6hPMrQwIsTQanUZxk8FlGXXL+qM5WW
XuJl0ydYWu/amtj09aDaExieyWLl2iy1Pbe4i8HSXo1c3ixCfh5yObevSaw94llRH9baznI29el8
+bp0HePZsvozmYnUGoiXkpTJvXUwH0e2vKYVP65P2bpwT2aaLkkB9BEgWT4FU4NsvbsmuZnjfx8t
2BMtvtSRHJsjhr+zinGzG6PovpZaSYiad4hRSFYDxvAMHZ37uovOsRGUWKMC9++4t649piZqqCc0
4qK1hFfqPVHYoc6GMm1PrHitTyN9GduIkZRP4oFIMBxsM5Eea+ei1SxAdCNpVmAOPoUSDjfLAp1Y
jOjOqiEUELjKD3hh+pmKy3sbFsGlcOFFS+E2PzoDe3JajK9hptfHzIxgQEuMgVYOiaABSAf36I1F
307T0nxbI6A92HmVqfvAHf0GY/ZXCziNyusc0FliP+nhwi2OxC+aHulRLU6SFvT82pCIW6xxs0Pt
GHKKm/2dPb9GxMJVpsWDml4aXQVI1zmEfwKNW2B/xd2OjMKjbYnVZFYd9BTK5WuyShQSOugBOFyS
zkNuKe0zksRmzz2fo9OjqDA585IvYUYXAnNMrBjS/GZaFs60XkQeDpr0WczOQg51b9lS4XeId8n7
sXvCN8Zymo5ZA7bVbFkblcFjZUyI9pHFx93o7M2ls0KZOnqgoIM0BijLhHw4pOYymArV14Rl+KQZ
40OgILJbexetQ/82L+fnOSQk+GsX+XXpa85UABSgTMfKHfmQ7E6FgS9ZZZn9mE+Z7ptLexVH0DHp
4+ldDVs6jU6BtWlkZlXsCsdC35JvR+nOL113vONL7fyi7LMr+z2i0hPLvMw5AVFmLTaJiKOrGYjh
aMfoDDMH+pqldCyxlWncaxUUTDF1n4pZWL+V0fUII3tpI6pvFqOypOd8XB0buYHDNU2h9fa5Mt5r
mXyqYWUfmx698QyI+ijBhm2JRJwumESg17lMkgw5H46JCie1Om2zDvTDMuTnZIwVlUO6Z6WRhaAx
hhVcko0guipVnOBRanC85vyiFEb4uTwgHw2eHimhQZuV1/VgV8PfR+OHqE8x9pBTU7bt4+SkTxEe
2NR3lhxtPlHtaPVkpDSWeczFcFivvrxOPqUNinw9cyv3bzksCQmU1RRdsLg/rZd+FJRI7mBzHKmm
EZHbEm9nywYr9VD9Msri3aTRrLudfA4kWzCw7HT9CsXLw/ry9aFPUaQd171roLcZ5h/oRrHK/jdU
RtvPF5Xd+jn1Q9z7FCMCDBsiuJKymOz/PTLWmM5Upy1dfVt37+shzjsMopL6pzAsL3UgDEctKXWm
bmXPuuTO7ILh1SSE0MvqxnhK5u5PwVLwBR8JxHiblTJkl68xze1g8buECvexcsJ7Wb1lsr5STBIP
WOuvYRdZW0Kt5nxrKA4cQFouUN/CI1Zdho615aA62muct/E+tMioNxsVjDgOvLXgMmUaWN2YPHaq
sNQRMXp+Vb3mIWcEJJq2rLXpO4OZ3VjRR6gBBMpM40+Cv5BJL6ePnDvNc5+Efkni6XWg97zVxAIK
LpWTpJN/SvS81nfY1vJ9CPeTwu5Y3prZ1P0kIKQE1ApSCjgKjxWx4X4MlupqT63NygGjTWTo1pmQ
pn7X9Np+XZ2s12uUEh/a1XaKNTiI4d/H6rVyH61yEk+1iiG4bG20ikp/cJaLUlmuUSfD2WMIKfwR
DM/JStFptDIIn6uhfjWXO5D6dv1QjuIkVdezYLJfAzop91yQVqMFFfmyAZkLk9lg+WXAIy4zH68V
6cZe7bQwiOUscEWnlBVrt/10C7E0VV0gpfkwPhVtpPlBVEznOAnZD67FglJ2nyVSxjNZoBWiSx7N
ol4edfFhjPR3I49SunqQQuBR4SPKCKHpA0FOitrgItfUU9fIS5hX7bkrMdf5fU8YjlF/YCT97Abu
Dc36jcaAlqrinAZNZ4pfO51fZbFWUvIJ8pFYpAYiFbldj5nG4tatqwdt7xZw/TcDRtMzFm1EoGpo
H9iAFhTRHUAdTk0I0ehSehZJc0Xq0JGWbX5Wc9dc27psqRzPERvFpSCcBRDfhBHGfCxVvbUltrG1
gUudCUDLMsCDo0YcvsibjLlSfEWS0Zf25vta8uyxPF4MCzb0smJYa9HkKUxXJVFpskr3Zpkzq9TK
wvm3VhQ6K0c8zqafXLNW952AnrabOPVxEmN2U2xCp6Isncg1mCLWkEOzCXvn3GC0vBkpxcJl+BeR
GZxCmqibtY9Tyt/S6fMXsgv0V05cfCov2tKF4cSgOX+QHZu0tQo4Mkz45QxSn0vgVEi6FOskI/V5
PK+nVUExuB/IPFl3uil/tprsw0KCju2CC8Kl8mI6OWQh6K+z7ObXGTEhyzRkhxlM3Q/8P0gOMWxu
mD51H1wpsbKtUvjxzGq0IxBi1wDIuao1hciv27oeWudkqHEVbGnOy2MJjiiGMqRjEozb05coZF0f
Zc38ngR/qqXaAQknfWpmYzx2RYRKtyf0JYw7KEBBpVy7HKJcFOa+Ebrpqym5pGzDsL0kIrJPHUKT
8Dk6+wic9LsRJ8bdaGTxEKJivmiVlrFLbrPr+khdTr8euYSzL0JKPyULhUZOtHOMRP3R96jYA3u0
PVgUALrSZtglFJO3A5WhnLSiU7BsFhHxeAUpiKev/eM0qxc7A4I3u2P1IS0ys7XAwEfnJCFoJKpa
a8ekHAhjrCEjJkr4J0rZpJfjY95M4+9krgmSnyfxjIxjhLOLSoWcxa9rBLHH1qlxmEaTnTys1VKN
oFTSVii/YVkCgkd1NDT06XvRjmQvRv1bZs3GdhiCA9Cs6SRqMhxcCZ07TaCCRbr2XPYP4WQml/XS
MNXiz991+uBEjxTDsViNFctZ2oMbXW0eKzfX93wdzJ85f2yL2XhGmbFZL9QhYR2AZBoxjg7QPkOL
BpSB8IWR4Nm4zi9k+8I8NpTkCTtl6gmUPd56WjlWhsHDba7szPvdVAT9kZCscZ+Kqqc/ZBNt09gt
FY/Z8da7fOFtLJ2SrmZJiQH1Cb95Rv5DYZ1YiIzXQmHD1qcTFU/FqnbkMzzVeLjOcap095je6r2Z
C3LiEpz1X6dUrSvVXmjPwO/brnnNNDz1xbLMGuNJ2RNFY9zlcm1F8STIC5pyb+qoNtkwdHZooczn
MRqPFSE6JyVPr12mMR0tNhSAkNtB2rjWBxZETTFO9xhmKGMGukgrm4p7EZOPqqCc/J8yN5/0OsOx
Ol5k9hk/ij4O4TNqTIxkM59NYdteyL8M7z04SRuZ5kaQ9sSgw3ACQ6nelQ5BW6VKQmcYDfX3UEog
JtNUfT1an/t6VbLOLCvyiSGGBo/9kmAdpkIcnTiGVGbWwSO02N2YeAW5FGPZv0mzp89bJuUNfiOl
vrkWDzTpCIvphXgo2s7eWTYW568Oroa0uVvm4rwCU4TmZNzBa1cexwUsuWj9YtphL8qMZyP4uyjI
SMQ23WynrzOITBLo1Ill3Uyze47Qor8wePebzAJGCHwdrFKJpPKQGq/lMrx/VXubCtxeVyKt48PM
DlYj5rOwkj/pGN/jsXcfECcUp3ZgTxbmbiQ2VuxU1zB9XtcNVqtNHmn0zgg4nTxF5VoYZrZTMusQ
i0z4Luofr0SF82LEg74PlcT1CoReT1WPJIqQZxv9PkWQWv4EmDvu4t5ljCr1Y8Ufuqk1UrgQab91
ctK2rUVoRazxgRpLWi0XDgP1gBIkELsOJQjt5JH+CtoWFf84yQWPFa2rndJZ8z4rD1OSo0AJQHN0
+CaMGSxmGhc1NeX62Z2BX7ouPg5rsQnoIgL+3ALszwUMfCv+GaXAG2W7UewOwICeKFeTLhYl/cBT
4uTQuggjg1o8Ka2rnfh7oqKeN2XDVoLJHwhMw2ctwlah0BwRT+3mDiTQ7mhWNdmAWkWJhzgqR68H
kv1wVYAoTNtS2SCP/qVlOYgVTAFVR2qkVjVYyVUgGTNC0CvvqVyg3mHo6j5hMQP//6ue9Pxtbf9H
ZCaonKVF5pir/GbyowXMki1X0jhRiA3xmndDKFHkAkuxbOEFeD9MIm/OghqQT6ueIvA8PGAJ+WDO
RLFfyLMeAZvX0M54MjZ/QIr8YUQUokJb2Udp9jsY5tuMGtgDUEnRVzmj8d6kuAP2hsl/pFHt46Qr
Adk6XX9Vw8/WLP0IKzjBUFKSc/jGHjf37byUgJbQwPXGEB9A0mCGJ3saPzcRdZq+B4s1+rmB2hC7
7qc+N98GUlizybFOo6l90mXK71T/zd16UOAi0idWsoM2u8d5BO8wqumDTvCUF4TzT/qF8c2ZzIcG
e8LAxm0mGXJna/mwKfrhQlFannoDD1kTytYHVlpt4uaH6MYbJNCO9NX2cwio/XR690cWts4aYJDb
0aCSpwp39IZUPo0zhvLJZccstQQ+Kiu12WQ8iAfz+4h5x05Ty1MT2kmQHccwRD9Waj/0hkkFs8MB
UWPuES+CS0x560ErDUUbe5FRsRUU6j3q1Omg6mBJ+A4vk4XsUi13UQW0CMWrOBMvsZ3KOKdUIIdb
FX3IAnEaobXZUzkSe4oChY7cwGJGdb41tVSwiPTEY+QzrkLF+R3ms30bhYeepN3LNjTOflopLxES
bxAbBNaowy9X+sGUp9icir2L43gbZEJ4k0xfXBQNezAwUh4bssQRMNiPhCXAv9/1VaGBXEGjyXgF
57Wi89cnsbktu87na1WfQlnnaYC66ia9d938jStkOsSIm7YaXpZNETrBQ+8qvLPXQmrB3PLpILpj
UCpLmk3Se3AnADhZJnvkWEcKrvwIqKMyUCejpxZzu2tyCIGIIPRN0zmgZ+wITUQCEBTsTwm5hHFH
QisYhopr0Zb7QrfY72o+yBMAtSmRXkOQ7qdc/UEh8BexYXtqjBl1w+YlVGnijrX+XRXpoxy7ZDcH
uFO0WgWFOddwcYvoaSpUdVemUGIrxd3GZt0Cshu/a3bl+NjU/uRSgV4qx9OQA/WRuSRhJ8GJxv3w
R8QhEx4M7tHF5el0/E2iYr1BIyL3CsDWXJ+6urOpPnPLx7+dnmshM22xywRa2NDJSagA4qQN5Nro
EUs3BcNTG9Zvaq8a4DprT4fQvWRAaYc4zNKTG9lXsg809NF0FU3unl2j8nnHuV5d7eFXOBramdY4
f6opsHPVlBi04oLa8kT1I7hpNvRrp0lvYR3sCV3eA5d1TkVenJQGpXGSsVfTG22TW9p8KyN6Gb3b
91uIkoBoEcZ65F9eW6NFfubS/GisQAcgBAUS2eChLdUb+kCxjRD4o2YDoagTjbpF36ERggJBItXO
iq5bd2i8GTwpQ3thLgh2pmkOnghSWKoxoc30qpg9D2KwEQ4FwXfR9eLAUlXzBw3ZhTT6z0mBjGaD
Z905GsMAsQsk/yUedFuEPH2yRz7oOwp9SFEXIDs/SprrlF6IGo5EjXT9Euc/1aBVjnrf5rvBalMf
r5O6refwTqeIsMZyAD5XapeR35QfUv5aDMFOiwCjq0mncHo3PlTw+1jhEOjWB2N1CsIDCS5PRAuQ
JmK6ECyi97JvxhvRyPvZFuU9q4o3hcQaMELRa5fon2Ud/A7ZzuxGx7k5eHxP3Em7smryhzJS7Q2h
HB2JcuOHamYO/DSG5a7DcYaNDYFad8xl6meGwuRYTXDuWtiR2tzvUdmnWzPJEEy1hBInYYwlhoMR
t6+zGn/vzGn4yCiF9mq4b8xWfUrV7IJOLD/2YFnOZUMP12yTcuugRN5orW49LXoaiCzZFbwIG/9Y
e48g7TgRgD4mJ5Pctu4tS13nGrOQ3uHOsIPqaFUIMMEsy8f6tepm6Zm1+zGV7a+iCR61mM10TNYz
QwZslRxNQTg7pjdS9Ukk+KWqJXOvK2x56SwXZHffnEsBCHhs82InkugeItc/iBnHXMSmZIhIkmi1
DieQQ785bQrl3lBy8nTWxDAZw6Mjs+CQ2rPid3j7wrabbnbHf4lCYbUP0wJtCc61sif/McxcuYdZ
OF9mBRRrh5LxBHPvNtIpBjFVmzub3D8v1l1aW3Th8wwLWzZmkQfqsTRgcA8ti/w2k+W2m9Kf5COp
d7uwr3N372YWZSB+0Goyou66pn4tzRS9a8RiFkr7NW4BSal2hBkjD8qritMxq09N1/hyUBXfDXpK
YTK7WLpTHwZ7IGCuZyfCCo/gAUzVtWEzFNH6WWaEmyKLE2tnrAgxYk4rdI761KM3g2y4EdQdsOBq
TFaYgljejc19MFLD6yIbLCkZuTcnYaUuBCTVwRaYSCeyoBS1tR8syoebWYmBrxGHirkZZ4+q3bGP
sRiCt7QnA5Zk+8zwRD2Vu5zJCzUnJtjATqcDnfLXJtNVLJiQiAs54A3KGpK/5uHQ6wEg9zA/pcp+
iFUbkyHqs9Acp30h9as+wsqMSCDaSdv1hb7Uq5M28LqZtGR+PRSdJMzoM+m2geKYuzTstVOqP9mS
GOuSOv+m11nUmlr6yzWUeatMqbGhteBiblzokWH9kw3HMdR68zUqHXs7Is3ay/ypBJoP4QgdydwX
Grpy09mjnzkBL9my609p3GikqpmEoJmNIGdBDtm5CDHa0NYZvNzqnDPLlm2qE0pbVAE8uYXF01O8
2SbwTzzBChNV25tOj2WHjav12rj5Y7PVC3AsW4mXSWF+wyCKIxS1IuFluFRR1ybqqaoc0lDalgou
9nlXzdfcOX/scUblnYAFp9EV1fXyHFXPCrvZU2Mnx2pCNu5MB0gAcJLN9EzRXbtkGh2S1CKizQVU
9WV5qtPfkjQIpFWBeHIWdTaapN2s6SFVTUjCbEl+2AOsypiiWSQt9SCHN6duq4uaFuRA2EW8bdgn
7CpKCl6WDsbOjB+YwNNDWHefMiD6O2uMbYkN1Ijm0gtM8MiaFZ/cAMkMvW3od90SNUvBC9ZAHZ4V
Q5LEkBNLmjXslCtr7LxeWaxxWkMBzx1PTaKwWhLZoVYL0FrTQljOnBP9rINFLPPVJZxmM9RsmcbW
IJstdfgsowfQB0DvTZBFATm27hKfE2kTVwf5y/gncp/W9ncyA372y/xW2JW6n5RPmdzbuMaxBsx6
E8u0u4SBzUYXcQNjhiymb1VWJCSnNsUeGQx3+NyzcKsKiovIsQgVsmCiqjmbY8w3XtNER5vLE/aK
lh1CPnKPTFVrR4t72tkZvD6hdeztutxTXfOS9ziVnQTUGTokDcVCmVwNDO9dmXcPVPN74q4JYleP
bTSO+Mb6FglIU53WA6gxf56r+phmOc1DwlvZILJVswWyG0PR3QU2Xvr50D+bachdnQ9vNHsyuMrM
n/BAqlOsVNxT60M9U6tTsgxZ/07XRzkKO9Cly9v/c16uz7LzrogCkp9fp5Q30lMXO+oLRXZwWgg/
65RJI1rO8rp4515MbutrCSHdG0UtjZNTV+Fr2lMssFqCt9dXKy412sCsXTJ9Gp6AmiGn0nrfAkWo
L5HIXDUBt6ADICcs/b4b4JI60U0gdbl2ot6XejofnTLtTnMALst0boX+gkFAfYM6TdRkWRrfeot1
ZdhCwEmtWykQLg+w1hfw1KNRZvZ1SGyU3zgconixWOatvgWE13ilU5qnPGdzXGFsdpr46FBhh6sP
uRItDN4oiqvvjXVGrZ77ejHKvel0FncpFFUABw/uNIh7kqnhQUTR96rvfjVZezXtBEFEXPWLSONb
zXLhUjtq/4TzcGeinGjrvr7oTnGblSB6XA89uNaHLPhEojN5NCqp3Jl5vB9UqGJTIPjLdTHGJ8oQ
t7ofhpusgA3EmTmwT4SMQNit8qYp1k83uIdGqL3SNxMvlFUUq/zWhxM7zkQdnouZVD1rYa4Ckd2z
BVYfg2hKYYchjCzIW9lMFE6hFlYIfyVtI4P4iwN8JXhxKJS5LfPbW1dp8lTlyi2ixrKXVWhcRZ+5
fgtobDsq+eJYKjRkr9N1ogpxFPpsThvbdcR1faENevWsS1yuy9v+Hex41K7r25SRfhfqS7lZn/v3
lvXR+lww4LXKpl54/15dX1AnBVqAhuijo855+l/fYD0VxBucKkOA8ecXWH/if760yw045hmq8n9f
+++XX58rlCVXQcyNv34Hlk7jQZvqxz5UKwCBTmidoirmYWhU1mk9r/IUbOX6MNB50gAZyX5oQoi9
vH194/rCqMaRV3XkodK7LiOD8i1dAWo5doDkXcW0QXPC+SNSmZ9XqSUeiIhS23wuRnyKrps/d8Qd
8fuB6bBV56JqSw22Mof6+vUwNwwNqWZqe5bbEVSSKJM3mPJ7wLKOFur/HIZKFtdcusHBNNqr05O3
K1272ILhmRAF1GHjjZ1JJgPS6IASp+kcCbZ8Lpte3LSONDOE9SjI6p8TWUXdgISB6SN6BUD3WTki
u5VJ8yvTY3MXxGXy2EyuhuyjBf2gWbqvjoO4plHh7Ju+SC7mAMe4Lm31JB0LKb3WV8e0i90z3L7o
YChc34nQHb+XiQHKGcRct1Qmq44hEEr91V2KlVYhdNxzZJVQUThNjfKny53hoVkO8zDg6irZlq/P
WYtXNuZSfqDBDaM7Ld8Y2ZtdhCSAW4pDwG7ztp6SqvtkOaOAy85kpqFwuI1G0d6M//9IRr9kJ4uj
QeF3yOroFmctmKO2VaObBTcly1gBRLpRb9HGLSTgEhCwG7wsJbBEo54z0k1SqtD2o4VM4cjevnPb
3qAoIuypBNauERsSCcXPcVqe2BMsMTAcTJdN96QJ6f97rm2NPzIatBMRgS4KmeQ76QLFuXYfFDN1
n1JTEgkZVUfVtAMvxmaH7yKekJxzmBUyXOjAir1VNqz88sBEAixKGvcc6qVdZ/YG5d3uOQ6q9sPQ
kD6aIfoupavzF9a/BN/zPNrm2af2N+1zJ+s+jDnzLFKBXrMYtzhmQ53MUGyyU+n+UuydE5uUyYcE
fnjS+f0EPYA7eB/aSOcgBjf7HGdK5KDYi11Sa5zJDV5TLaNqR/VsI/IaS1xg574SpLRSq5fKLsOL
tEHJmtTwhO4mzw46+jlSq4OesFjM5OB6UWBXm8KYksLPLI1IFjTzIBSV+CPDtOJPgdKd14NS0MBl
Z/wK3CDbwrMsH/NI7w6W7EFHuZ11JySKzKXZN9Oa7f9UhL+InTgoKMPhF0/kqiLdOfVB5jzGDZFE
sADCXzZK5JGm7jc0P+Ge9I7oGMmyfEZcF319DyefX9Ukzl5Hqv30QmR6qAdbe+ns6n39Ibrr/FaN
2jknkYrERdrEhC8sTYRpPEx1LfJzlwBy4Ejb1iaCSMSxICZtKB5bJSsfwZmRG9qUD4aRzb5tme1T
HfXtkwhUX8UL+bA+RamwOqu9/L2eKX070zcZVDb1gFUUOtsni5oiQUTp5InEzjAUzwPzdwal2MzC
LbNZyebHNr9X2kc+NDHKpcJ8cEr1KYhC8Rw04w8iHKh2paF5t1xduQxhydYtJrYk7/tbCBD9tVF7
a0eFBMWpVqhUB0X6w5WAuuss/6jwmC9d/3mvwId6j8W4mdvkg07e8Jo5ZGdJzY2ftNaqDymb5ENM
0sehEaSsVg5arCAw419lq57jyf7dT6lyoTG674SiQrcW5iE2yR8x7f6Zbf20EPsKvx6cJ0oy9XOs
lv2pXELu19Oq1urnwMp8UyPcvCTeN0+z4NkIYCq5OiIfavfucxCo7IRHlmqWED+N2ay3sIGLQ+JM
P2id6jfF1H93+E52SqXqu4B/7a2piDAtOwweuuu+Lp+y3hsAbOz6HeD67ywOqUqGwyuWGNrIuSmP
gEO9qWxwFyBivNeASQmop485D8+S6LZ7vexPoGcAJF9O1+fssizvkVW+1tyBJ9Qi5X19yoKceuBj
Z5pf3vHvC8aku1hjHpzXL1+fR4vPBR0yu/Ud3bHN+kpYRb7d0GJZv54mKfChciDWq5PqaT2ouame
puXw73R9VCGKZC3/f73sVgHmQg0yxfKtgJXw5vXbrF+xPrkejNz+MQ9dcYa4cVWzOLoQWAQXiB5F
shvIs/IUcv/u68GdMiInWKVvLCtVWs+qPWXosvssaNtSnzJOoTpOJ8Nm4i2QqT3a3GJSG/WHSEDP
L1PyypvGsremqmjcnmEB2ylxiKhdYLqK1b/qbs0ibSRIuDZrm01ujsYs1NT0RIN/aThn1/UwhuLv
o/VUtOMAIhIrQNLGZ3Tzfw/NwMeyWc/HzIrOdiXqI3iE711J2p065uVLrmMTp2G8ntjBxDMGbow+
NvuLfK/HeTzMbQnGvpr0h8BuECs42tN6cPqGfwCrYw9eGJ5b25h8PWHsBV6MWtppm7utT9kVzDOk
9rLqfsxVhjEt7F/7WqkJKLCxBy7Pi5M5t8WPdC4Lv0GqfUxlb7zaJVQ9ObvfEoiblkuenNWk6kMQ
lgG6TDDHbPa1t7CdLhRCrF9uyo92cl15dmCX7FUnxjiN3P7JNRCsr29ZvhEYfPe9WZjMDYM0zU8q
wVM6NFfFSe3FN9G+T1lxYzUSftrh9KCQxPQe2oiFIgIUr7GlKGdbNYQ3wLX71jj62/rWhm/dSTf8
vpCPCSQIxltvM90yfUx+rTIt9UnnsD9lHVCQagQjUKlAlGLuSWI7xd1t13cLedV9dLToXFI3mVzK
dth6eSHXKEd0SCDWd6zvDXt5MOrKZg35vU4j/YL73roiyG1wrC0P+8SuvGmkBUTt4Kx2LriLQocE
FyLNBjZOCMH6ZEROE4GHy+v8/7vLsF8fm3ildoWTKrAEx53F/miXTENza12Y+Wwyf0a0UtjMa7/N
vDo6mQGoOcKhDyybYIyk8NJapb5eyB+EQc0ROZO4h8k1+zZ0+Zlao3Ip7eLvYV5O1+fYtu2loKQD
7NjFJNDb/33f15dp5muIE+sgJzDCJR3NbZ+SxMQ6E1HueiBuOrwwfIcXIm/MQ6mbdBdo9ZXp/B7O
MXHxHag8RaVy+bi+ICVgViMHFL2eFmb1WjDS7/HrUMxqYEOjUbSnG2HPL1PolAz+ASjryiu1QSd1
81Uylt/TVij3Kq6Ve16P+8RUxuu/5/NyYWDwT1KnGRbmlJxwY7SPmhrlj84zGpXZB7lLy0xr9Otc
o3/U7VL8RFfDhqTpvhNFRX/dkeYJ4VX96MgOwuPyDjuruM9i5zWfpLFPovFeTIa5A5dpvg6WQCTd
dj+TQUFlIUt5D6NSX0hE9lIZ7H5OPloI903LSkSmJfbzgSgrVQfnVtSw64WD5k4i1fzGDEXHKBeL
Garudy6u8kejwTZbK5bvVrF4wS2R+0EdqV65eAlHo0pPCp8sljVe1WNco1r7nb39c9FV5XsxTOZe
ZggO0esU77jXcHtFbn/rrEZ7EBWA97Ie48eIfYxPSY/uQaVK2Bhcbmy/WVO35Dd2tAb3bE2WBEYS
pIi7cp97ND7bKBmbb7mFuAgDosmms5sArJk3XSuUP05n0t1O6t9hlFcbte7aS9o4iOhLEoljkmPu
NosUnz0OCmElVygI5901Hg2mO4WGFR3qBcXG3MmVd0odbBotn9ttjsuU8obTvSjjQHEzCNMf0Txd
40h3Q9L/fOQ+MbQ2JAKyimd0ae3/o+y8liNXsiz7RahxAA710g+hJUUwSGbyBUYmk9DSob++F4JV
fUVPV8+UldEuI8nMEID78XP2XjvDeTmDw0WtsGh491NcZlctKtKj78O+R7oo3oxEPyvV6Ve9j2ze
U8Zmt8fbmOQW0lQhv4v+jIhgS96O+QARo7kiDySasErzg7D75upM4I3xdjRrycmBJmE3rNiovLVG
obxtOzm9unTsFlEZdXeW4aevJXB+LxWvhiqtcxF0CgWDP21xkbTb3LO2vhE4b1iNJ7qpQj14BpPG
tAIioJuJdlYZ/RQUPctcxMWH0Mpj1vvTS9I1cjs1DZWrzNoX6ofT7QeGGIVNi7D53kpVdGawFfL0
RP6RMNhCI5edaHT2bJxOvdGntNmnUVzs0B1Q/RgtiWg0q/UgKY5knUZmMD02mT4+JrFj31XCW/3x
EO4frgO7uL/9wO3xOLD6AyIazoX8zu2LowYQgShmls3AvCbkY0VmpSXJCUnffT+m4WM7f4G9Yd3n
+tsfj8SFHTzmwie11a3ubo/bThQelUFcWBqZsO+nsnvVUbQuRgeCIwL07rVWc3eokVcG0c5DqrhF
5ocbXNh7062hQ86/FHtZjyygzPe3X2Jo+pK1k3roa7t8NpVcRHbhrtDgjDgPCiyWw3xaARSDL9T0
5TKIS6wQ86kGueJvy6EYrTGybthWh7exfagG23pHds8lnNCuxTgzXjIr+Lo93odWjYZfhI9RkkWn
CpnTSs2/UBFKjhra/IH1K9r6sV7vwOtXL1xEB8utrXfNsfHVKdM8JCFFDUdB6xlEUoYTKwrOTejJ
586DeGR0RXW2gN4901n40utM//7DsqtJLCnW9YgxzmmlsWHoHm2b+Vt0XFdbj9SZsi6Ct2XlK7yX
w9pTzS4ooJ/YosU/Pu4Ag3kYseu33iFMsdTh7WsFsTiIcX+lMD5m/7kTE3EMZSfM4o+sN9/ComXE
1dAyNrCQzsvuqtHHD+k3hAOZk1gF0D1jS8wRQeo8ZWF+pOMbcDg7tgEHf+wk9PRqxFpJ6Cxb2ZxH
1Rg7g3nYUvpyWglcxD7X6G5yrG7fdXT3ZeVhotKOA9lqh9t3nQlSXJhxv/LRr98FOl8EGwFhVmO8
rv0sPnRT7l5mDI9BqjOxkO0qlTpo3VIHL5PlP9lpOU+jKYd2di3z0OPWjIuTmw0/MqLB2hKFfuNL
JkrJ8BQ0zdppxw9KYcsYmTAZ/h22T6hlfmysCDxae5YJGUfLNlZRvbl2DPSPZg9xuc6pZol81ZPg
MQhJ6gpHuuQz2+LNsjvMI5jGdNfPSYMnxcAO7JVjxNoz5Ipj1KfGu9FiibV7ae4hWZ6Bt6UMg7KL
E6FLBHC6NdMo3xLGcnXy4TKkzlI24bMdD2epZUdkB6doJKwi1KBJ+x+TLb5wdeLjF9PRn8QHxowz
IYCkhCD/Sslp2Ll6onbzNNtCyHOsDQGbJSr2GmGA5N7KXd+WSPM6BBqZ4CNvCuRabhwzzu7pTPBy
wW9ku6pgzNnHjJaEVToL5ZKygQ5zNSI+xU7qp8tCQ0FZaHdARLz1iLuDwV8OuSELVg0nhLpNkIUo
bN+GN0LNwEYL4zU8uhax1kKjFZMXg0uEohcuzSGh900lCHvI3IoarwmSkInNOgCZi1TqUNjWCkug
zfi1rBdtZq1CvYiWqm3ipQtmYJWM/W+o1OOZw/KvzIcz1FjdtoejU7L9kb4qxTqy+ms8lflzQqRd
fvGZAxx8jS3DEcAXhqbI0aO45Bir4JUpnnEOHJoGMS8mtx1QkQMbRW3Q7UxXY4DxxolNkGiJeS3Q
PBLEhBPMnxO6DVcw5jOneF+B4FiE721h+wdg/sPCEIDurOpXn7faIjCjflmMOeqW7LnxAb2mNndF
YzjrWhZ3o52XaCgJNjS7/sShiYTDIhz5m4e9lwKjoH8KlOES5iYiqoDQXIzqsEKArR6MPr6YHs4D
4Y/7IQ8aQp2ZI4HlWrHXtF3IPEGIkwj77oTiFUYG4j/UMIfBa66ukZLzGRoEv2vZUwKsaxuYLTtW
0hlLx7O/KLbyRW53v7P5JaNUX5lhApSvXoYDo0I79H6oKv6SlrYTYfyC65TcoZpJWxlpG6adNrK7
yl2n6ZOj+4zRRH51gS3vwgrbmUE+e+nMmUokMrlV/GpWyQd9HaTGXUx7bJ1EAaDKJafVX0FZHRUy
sFxPjLUURBGkE/RfMsVHaw3tnbaMoItmpyALIi97Ya9rFsqxcwIP+70o/b1gxwqhCzZN9FtMPYqR
rn8W/aQt6DKOa5MIvg1E0frQ+cMx4/S/nBKHbN8x2ril8pd50twxuVkNWvjk6QHm08o8exoU374R
P9nYWcGMh3HsXShfyDFKG6UgWVNLI27JZ5n8O0nbXJIDWxgH9Av4HHyBs0+smkh+NBxVlmnWPJNh
uAyGZEB5kJJjQ5ONhf44tWW5MMgcWRpj8EtLysf5RY5p9G7754gsq5B4Yn3qIdlHRg4Pe3zTDUlW
aFWfSkLLWLTjBOMgUe7THMYirciAAXaKVYbabU53I7i4jlD+KQjEzEWgbGs2F3jsE0ncslodhNu/
1v306bcTNW2ZrVoseXbvfbm6ALamQ80IDL9dKMlN6nB1J5P+zsKKEtCQ4V4LINl3lX400rRepQ3M
ASKbq7Mj73qLnNidWfA8RqDWTdGfbAzhaA9h7N6lEpBgwZTdIFJm7lz8qkyaQYkNFa5jDebQN5cL
e0BQOzIYZ4PUOoW5Fajs3XUQEw+NhDeVp9hGwuy9REB1jczmznKNV78YH5VTnqeUDJ6hIqZyyB3e
YrSlKPq5qSQpjpC6N0UXvsielYXefgxk27nYovocNO/UhwIBVPpqe8aua5RY5BCudbTUoY83geRl
gC+ajxmYiGzzpwlUEOAg8LBsVMggJEIX04YhX9m/takinjNifIRTeJn0/rFq0mGF4eynhkjCaBJw
1SPIrfZkY4MeOv6qsifasMr2NA1P6ZTdT4yLG+a7smkfRrqCS1AuS7orq8gmk68MNExs1d4OMW6n
wWlwinOYDI+2bLoL9xxkRU/syXv+hHQJyluOELPDZRaNTzOFHnGtiDicQxOlVgAfbZsHZyJ/FCgU
nnV/2Ew5nLcySjeq6rkegRIoz8eyqAQKtvoTFQb9UA/d5ajKbdS3d31mvTgkzC1QBHOT9ojgZtlD
479Tbh9de4sYkg/mAkGL4M7x4BuTDqsC1+/QnWmpM0ck8JGWHHnQeXxtW4ncqOCsIrXqozcUvlM7
vIY1Ccwx9BePWEnBcQvYTpA8VPNYqOx/O5l2rrXqXZ8uQSXvLYwQVtTvssjYalbwUNfvZHCdQY79
tsrsXnThO/jzRdp54UYlhFgHvxHBe7g1Ku5v6b9otMgQM+95aj3S3voOlN6x1ll7gUMEW6T5UbES
IwAdjVgtpUbO2nwOaEQ6jC6jFjpA71ByeAFCZ9MnXXoy0a+nfR1tpszn7dPR/tYeEiRryDGK0+mI
xEC0iyJ/oU7Yb1phkHJoMabDtiUEDPRk+g22AjSLTUxj6hE+MYAnEVr9s5uTgAmS/SolpPhuIivO
FQTQim1RVQgv6Cuty4wOCD21fUvEbklNtlMO06SUVV662oeaOtRsXn5KyLEGJEcOZkyCIb3gI8Q3
CvmObAwJaeneFnm98vLWe/Vl9hKqWn0lfQXptmjfvo2lrTM+MKoJ8RSnS/Kf/SUf4Y73Qtvw3LL9
5CK20TKoZubsIJMQ3lc2Fl8crxwzO2hGgesyP5rdKnnPoTySKNI06TrPwfxfuaGJw83LkmnmW6Qb
W9uW5teUNzsDAdQ7NdYiVAXDRuGjrx21oxYP9s/eQC9EB3bk00x/G7NvyaywcuYZ157Wux95ZNbw
/GiZu4wjLK0/j6Uh9krBrTCS/OH2pSfc2tAv/0RIlFZ739j+SOzkpK3qwVE7HcXKS+ACbOrc6b3o
OoiUz54K0lU4Ws7H8BUHcfaLADDGyGD53krp/xh111zFpo2VbKZpdUF2+QYkGVGJ0jAxqm2SESTI
7kUXd3YTfNuHYTfkJ0/LX+KpH99iyzqrTgKIqruRqAE977ZyoFks7Wk4g5csNqouiPGhofCgFZF/
zmbWZyaI9hLa+MNljV6kOBLAkPYx0cwg/rZ2TTz5oOge63prf5aSQ57XvbiVQzEDEuqPL3X3OBHe
wg7uFMfchhvXjT9Dpk3zbB8jXTkIPsox6ZlrjVgkXKScmpYfW81gdnijQZQNWJ+RljVBcpuoVePP
nOLTTfXpPWiAt3ZMJldlOwWPzZx8GGmtdgb09u7Nh9khLs1XbE9sHgDKsIVG91lZJycOUmRjlt6v
m7FWZp8D3kWNXAPERNF4YiRsX4d2slnCTbEremVdESSpDUlNJBfrCOtjJ5I8Xad+tAyUV9YcHe/m
EVQkytwH0wJJI/NWbajr4OqowjnXzXAFD54919b0ow/y8WGoJlwiqt1H5qhecEJAyXRpzPbRdBB+
XR5Ni7Rg0mrvm8AGajlDEFLhna2c3kDjgl9tUiYfqNL2bZxfEl7M6fZDxAKaC3xRq2JmzsjMNQ6l
6DbCKe/qGxMkQt86SFttx5Esh5zrtLIc50GFsXhsZQ7hojORHSZIul6HCh1RJz2mEYAGyGsINgP0
h52okxG3CJ5BsyAPOBEI9nTPe1M5xt5v2xzooYXbhbh55ufRRYO1pe0AVa+v+zPY4hclCnHILVU/
hi5e7htn1u+NNyy27YPulTV0WLAT9hkUpziB32T6FJMNHVmcMqNRXuA0WxgYajLd/Cb8mJS+dRhs
Wv7lxhVTYWQ+YeyjmOfGp7HEJIB+nGmoVRB3EY5fniGHmZxFJZwvva9ior9T85RloU2fgbiMsXwh
nq//YJz/onXyB968msj3yF5CLUgZt853V56UA6QjV+yaquwfDdpXseradVJkSK1u10ASSOSVGpKb
PB2ae5/h/82M5vm/c7NMr99+yu43/Qt0AJzdq5ky1lasbkEe7tPG1s6BPasTs9aF3EoQsXDjy+0L
Y+Bw3+rO7zQfD6LX+qdR2QZg5bKhLRYVdwWSOaqT5tCNTvlzCj0brWVaYUTVgK7ejLdZ4mlnGVjv
iOX8BdAQfWU3X0YxukgorBIRhUjWba+dnMqxTq3j57ijsopPZddDCL9+vxFBn0mcTrn1RPo2yOcq
JZY2m5Zjg2/UmEEZKPF/OmkzPEhJQ/4bnlUjr4ZXmDEcGR2Ai6RkAwQcxuBQwjNisDE+TTrDUZPT
8TF24Xs4nfnqKU66zeStRT+MAHUgX/gVow/Dfs9KyRzOBCdV1RPttmKCIEpMaO7H5ePYECmoyfZH
btvDBTkE6c2qHF/MEItTOcM57XzcYCjIrkCCzAPWvTvoU+51KKMeAq+b7G1UUGs/CjwaqwLe0UzF
uJFvuwJLTNvCcm0iTD2t3Wm7cCz00/fuMGJI9ItcLlRComfVkJTCPx3BpjZyeRK3/xxsp6eLXlWr
280KwZIu15tO/OvW8JxlHgzBLie65qhpOwAv3kNZO9MSr022ydNfZCS4HDJje9gGLdfABCQTTrT9
XqrWX3pWbdwRz5Mde4ib66rv7RettS5dAas15AprCfm7uCybuGXvvM6bzXXoAG5vJeS8Fu89W7DQ
o5QhcVE/9bO0zUVnroXSPbSFIrCDqnTZYjK/qyr/9RsdHGRZcsFjG6NIhWE5pmTd8MIJjq+y8NxM
kb0z9BzSVj+VQFR7SEmiaDaZuRM4kYpl547JuoCp+23adeGBmUMVPmpqtMFEuLTcWweDaQY5QkB0
pB3GLA2umSGk82PSUe6p8KOnH7l03Q6LVUpuPTr4l4600IkIonLytVeQaxI3KiZrukpQY6GwXEud
YjDMOhTWYcKmz/YS0HiBBSzpr99ufpvZ13b279+hrkDi/wMnxXPs6lsXPubBGuxhUzLX2AEyZII/
tu0V7iLB6nFckgswg+FjH7x0ECFAqvWC6yIlfUtKs1i3wYC/21WZWGi+9dIZbCbQH7AD3DZZN5BX
c+9yHe1uRO8/voCzsbYitt/DGGV7bpoEFOUAbcEHQOt06dB9J1r+j5Fa0vgbR18YtiVdpOGW65qE
QM3hHX/i6OtDVUibMeG6QTl9uiE4vCFtT+QInNG7k1mT/8pKgmiwUzZ3PKJ7kbdqKzN8CtIgv0zj
cZqdEkylje3EUnpy4zlxTOcl07BS950a/b1GpkM+cxVCZU0bOv10UwMSB4OGj445gb+EjNmvkO/j
ZDP3htOVW2lTho9sXnHcRDPRDe/3yMyfj6N8Ie8nTGKI+0Fm7cKw6p7+fcKA/HtoibBcuq2OK6SN
dMQx5/ftT+9LOMQonVOrXdn1xiinz87QuSs6G60QhJlNVsTaq9UwOMsI1jqHtR2/tvFeM6rwJUWi
po/jUZp0SjiKlONRzU0c6lQSv083/0HbVsa3E6Gb7Qhm0bCZB/msaNRc3LIKDRHSUgb2vn8Oy6Z5
DaY7XXPKl0TYxr1v4okaDfslCDFFBuZZTOb9aBbknxjpz3BQH1PGm1nazrDw6MI+J44VnNtq++/f
pdu78EdgmSOID8TcaCLM0YXn2OLvgWwqYTala2pFRwchZyTidajngEmVMs9N7bEYwl7YmCF5800c
OnsIXc4yjV3rJXDKioEhQqjIdrOHyfV9jrspxSAnuGBnEY+UJOSBA5t6Nuo6fQwSbe8j1qKB3wAc
NlCOAVJSTzjG8g1p6uh7sHEc2J60Q1uradVlxIL/Ly94zqr56wtGV2NI3TAtyUuWpOj8+bIYAiN2
Eo8sjNqFe67PO2NjjN2+sdmFbgxO28Mz+13zh5LODFgs/jBSa+5e7LaI9vrSfG49R9IadAhXtuJe
3hMVoeNPMGjcdi3+D/jTLROCmW4XejVhNk56LAdUAlabBjtfyH4r5CeLmX4WBEfspjGVOC+b4YxW
Qftfou+M/3Yz2MT3zMuDZVnE79l/C9uIMa6XJr7rlTX0ySq2UvPkmGQvj26cIRTxq30flM9ROLpv
nEX3See66Huowb0kuqQ9+WDUpLBkwqY5KRL8TnVU0ya8fX/7EgmbQWJuu6+Vp//O8QJdokgZBw1Z
wtpA+fq/fI63Z/zXz9GRmIClYZuO4ep/zyTKa3cYpEUqIwB0PLyNdzc2kbGPi9LZstsjiWrDeJnl
qc+KTpLdQPQQAfArbWZS/vGl7Nw3/J/akYgAuQVXQnazhl9OweDBFm8d9XgMz9yPHYDMaGX00Mzr
SQ+oIWlbhEqO56KJJqrq6I5yoCaMpr3IcESsO+eNaH6eb+2u/JHMrKUbVw6s5/dlUTS9eVeSLV7Z
sfvmOTh8XVqZu74oDuYYcCS0yETwoIbusVIWL4ojYd5Q4bSoe+jXWNEJGSiNXXptDGiN86SZ6pPW
66vuD7t/f9sY9l/jPueFwnWwDpmmw2HCuWX5/vm+0egkO3kIR7rSWlIrUwfLw9CT7Ufnt1sqkkD3
GHeGSzS4x2quEhm3aPsKj+aqbU3v2s5Fe1OkxTYxmvT0zfMbEHHsg6x9HadOnG5MlpLqct9MkA5u
WCBXM67S6p/nxsmRcpcD9VyeA1NayzpYx53HiNsL+wVzz36nR0mg0YOH1qurZiFrgNE3bgUyrhxD
sM6pHo3IopvzMPQw7vdKDMGS9ug3TgwFXEy/PozW3nzELGju2rHt7SMrdfbCU7MZmxikOV/dhg5z
TJrUesp7NaxVAZpDJfvAk8bB1WJzP1jpr+4GIZ4BirplZ0uUhAhwYm15w139wbziIq7LzcjB9a3Q
Cb8p2hk/0wcfmpV5T1XvoWoR+AbcpGQ5oTu+wIIG8wzD2w9TZecbar73ManbMWFYGpqMtYrsCYhi
V21pcGFLnhGmmUn3IvD0ZN00ur8sGSniJxzqL02pp2/U5Y1ViKAlJBbAekY21Ox7D+Y5K/6nakJw
pVqd3XlVt8Eu8AMhL2QBCqOlBk7o8F0klnnanekm0iz31cbNnsAtlK+G9Aq6PfAL2rYb78UIAmsx
WfbPxAcbXw4snHFBdysLe7U1pUmSU1PaDw6IUzfhxrvhBFtIBYc0mR7Tli5pQVdnhUqaYYFd/mAs
lr3NcyomsZ064gKR17qEJj4/ziSqpHs59ht0x3NeRJ0ky0jojPRogBxcsy9fpAwwVAuL9FPoBjqd
l2H8gW16sEvgNspud5pZqUsSGiuThiyDAogVlf0vll+hE/diQT/yGUW8TRGBBJFpBpe6QG81UWF2
1fRqheGjjqht+Y0H4mCzim/QGyBd+OPiAvBUn3QPRtXJZ2Dd02Ke6V6jUMF+8Gb5sFnuI88N7oD/
puQu+P07NRBgMTJWyIKMDugmu+2UyGB9O/XdvjWmB8QnpLzPFwFh8v/8gZaGw70lxuvkONo6UCko
9fnOxVe3rwnVIhYxf5NAjlj8mZPbHRpaOs9hciQzHnRd7D7FdUIHnICGLZvFPTy3/q6Xc14M4//0
BzowWp6RGd83UtsWdOHXtLpYtoRqUNGEq1E6ybF0SALoC3PWhyWS4QIkUZ3UrvoWzGDmuSKeyMge
4I6K1XflP4j4V2E3ATIXMzjbG+5OzJLOLp1vtcELqiWDMWNzW0EGIoNvfTo3dHFleu49bVekNXpP
ciUr5qbIaoIQ505eWKbGsHSTtv6NncBHyKvSbyDPLdGANc+/ayOIynbUAHio9f2/X2Xt/7ZNE9iM
RV/QY/SE0O2/VWO0qTxQlNWwUjn7xYIVtNwhqceZG7TjnQxd7WUamfkOqaQLYuS86xy1S0dVGw1v
XFYztY+V/TjWc5hoV5FoPgDhKAomI0E5DW9xglF5UMKgynONpTufAv0eZjAfGteHLOotw7Vma/mc
fFCQjyfpNMycFbgnc27TTuHwz29jK+NY77yK2UXO8PVszF8SXVTrsE3okugaYGMu6UvhVdXVEpZx
ZBOuyKUypmtd+TSfuLtv3/ldJ65a5qyNJK0ePRhq104VNcPtWj+CVRPXcPTNVTjRqPYG1O+3Dllv
1BRXkzmdb9+q11SSRnD7SP7PX85X6hba/avA9gfRtPnbt/9xLTL+//fgSf6G//qN/zhHv+AHFl/N
v/2p7e9izgJXf/+h+dn819/Fv/7PZzdHiP/lm/Uthvyx/V2Pl9+KueGfw8b/X//wn6Hk17EklPwX
SVnN/LcFRL38JZLSoXD+nzMsly1zmvfiv/3Gv8LL3X/YWAtcSX3tmJzAqCb+FV7u/UO3KS9sl3rU
cSlG/yvGUjf+MefBERZAfSZde67pVNE2IUHS+j88KNOG0A19PquYzv9PoqU+xzD/UTy6kudGRcPJ
2bCFaTn6fEj409mwrKgWzCY3VsmsqJzKpyYlobbIux8RqkjdKecgLEDpkF18etMJLuesDhdyMr+s
jsHmn966/0sYnuv99Qz//XworEzp8D9PWn9LcXa9Ko4I2CFeMDJBB8qUjtu4CIril5d5tDRQgmrN
SQ+aH/YUE+9HbCRMgKyACVNXB10MTzLBREuaslvEbzotd4fs7oiw18ksYbYrIoKwSYvupHKM93OH
qVoK1Agai7AGW3oSDFWjLY4ee9NruMu7UdMIpkDRoLXFkyEf3CKqF5YaZ4TEpumjh64fMJj1aCQB
uBcY27s3gOdvneZcwLxtiirbUSDumQscStNDX0QMtjxr9TOJN4QN0nRvx3Ucf6FdZrX+ldBh7ZnE
+6eY/PIE8/gwfLGJoOp/I2Ea9xbYBQqXGX4vma69E0HOG3EwnTu9g4yBhCx3f3borwbvAR5tBkyT
LEVAVbD4xAw2hduLWayXaz8Zl11tbjLF2UcUS2m9qnSfjuhMEJFyVFq71r5FrtJCK6w1qFXBCx21
NL/iYlkM6Nmp2JcMUDNyDLSCFrx2a3NY46sfHfzKXeTWtBRagsgCHq7PxNOcne4IjQBabDLX3AzE
I/tBvh6CcYF7YGVrnCiK4EdmE4jNQBpHLElrMM8g/h10vb5XEWHcwV1pj3vkhwPxbpB3ik/gNH2s
bbWJoX+vWSegESTTPdaxs9WrF2N6xF3Nmwa+ah14TK47amZLi/chvVwzQmBFTlCYKqIQXwq4H4UJ
kX0iOtAyHlEKLUPs8aN1hYNvV8oh5QF6HtF9F4abr7VbEKOsGah6JvMdyzh0P0oFXPsPpRweU5X8
jKCx0fqMS8Te1NhNlJy83gnW2USgkiSoocKmqaYa573iYkp6Zg5YJIjIaMeJRPPkqUGIy7XcQ5Si
pqKbtzYCf0Pj8NqLOx6jpN7ksAejtL0vrWmVe7wWbTpI371vSmBi1lfV/mwsm7nC1eG+CiGgt4lJ
0g/WomqZpB+x6pn8t9teJ0YD3aTmvrfj3BH9MMdfoXXp2X4dEi+CfkZvjZsB8TuDKSLOG8Qqw7FD
Cgmbd+tTuLcESFszNnfaUKESlZQuPfe9YaaAMhPOz6pspk3B58UoTEewmTGyyH4h/9u3CTov3KLm
9GIOBmYvdKq8+UM+zf58tekxyqxUaJ8KD/kv4GVp6+sw2vfReyLBdLRPJjGltfbRp7ynjvoI6ouR
6wfinZCu3jtGwTT9GpseUizmh2Q4BFkCh969ZiM3xdX3nvCQ7RL7V66uowcK8dGhXGPYzkXwINEm
ZOWWPNSFbn9Rwh3Y0Sfx6ijv2BrhZ2+cNH8rZbHRuQB9/S3SzAdgcW90JHu6zXozndvRQIkZrRhs
nGEv7BDfNeHeR6Ehoedoto4eheefBlQu+TwIY37kuE+dKVex7T9HnfYR58MSruwC58JqtN2T715M
kuPN8VkE5tEO/EMjzY2M0ZAWai0IlfXLJ7tV19ro3hrwpVDmCO42N8w2f3pldw5jAkPHdpFNMwBr
QSohhLCXBDEaHV8+XQA9ScFHrXd3rlYx/oibD2vCnN1Na3qmq674aDrziUBWZqgx+kN7/AzHryDp
kIUkq8Hvt/PilLnvFgwhy/n0aFCjuES/syESMpAbbEmcBks0mjHyAtYS0mkd/TNzR6R48D9jdFQe
Z4oJEFbqrVWTryz1XsiPjPdLF9x88tP3WVYi85wTNqjqfSdnjl/ZLKUbYSZrjwSKHo2BiaEsozcj
QkcOpwLk1nRVujwZ+DmNDj5f7R3LKDrm6BqKoH7XZMCJ3lsN6dyqhfEYQSealDhN9kM/zIvZHdsr
Ier5S6vabdo6B6MOjqKq32kk4FD1q0Wj5eewFztahR9u7+3Rvm7bKDeWmTfuOPOflYt4U4bHOIo+
XILUh0g8prWHVaP5bY/RnZ6MnBvKRalOOZcSXAaZC0QpDZvbVqs/lSNOpWA9j4SERJsR7YXoiMyC
dFfHySNFJ//Urhvuwf2sIC1zcu7tu6blTSYzIzPU3pf9yuZKJ8fp4rX+s8t1XmaIPBL+xqGZD1Tl
0WC+4U2ftFuWaQtt34xXCvt4fYV5uigJgEuzq98jY/FqVmw8jy0z9mDcDu2vFBJCN6Iy9i9FG63U
KLd4KncVEHVN2nunuUTOcLKwmAr8E2UTbFwzZKrxCAFFtFrJyVNB7Wg2hWN8JfZeOcnvFL2bk4tN
Ii3o4pg5CEF7ktW7B9CjAzs073PEa6OUG6tkVabk5WIhp7qnt9FvzDlDKOvoYEVrXMe8C5gBCBsi
EgmVKPTmapPV6rFBImmi8IKuW1ao1WeukUOjIl3r07M09LUHkIqFE/VQvLaQ2jOdnOpiLUYkih2E
bARu1n6QalMVOhSlClidt+o77VRFDWfxGPECi9Jw8VmTIsSiRbXPQ3PrmjwUBcsGS3qoiSW3VFSz
Y2GFHLj7AvOH56HqNfTfnbqQz0NQrLNqxLR1WT5hlDFtECTCpUsrzBcWN+YQRstu+EnDhmWyPRhJ
QY4E8384D+81ysRBM57H6Gc0+fc6gI4K3rve/MygJFjMOG2zWHkxqcPaB92rrTc+I9fb6OKekIIt
wKuFcPe2ZNQTsORzadbcoCYzjuarci8esdWWcaaBgMrhNXPJf5k9CZnHiVQjZuMt9RrURAlBrZyv
ycuYPJ5ztm2ylyR+MwVSLuWu0ok8ZDEte+vZ6l5NGCOK5BfiERapK+84TzceVyF5O1V3n9v12i39
dcjknd9baqa1MSzrWgz1c8EKhUxlBofScGEJ1bR9wrojtXBNwgRxP8/tzKypneTHMOw049TqlwID
E8DHKdBGuhvPWvVQdM+RS7ABxtDnEfZvIV5lQEoMwPIlDOR95HxOhVi1xEsIz95Z0cNoi08S4xbK
5tYEg55O2lcsP40AMzXOksTWLk1csMugNfMmuWl7QNqGt7TxIk7tIdCbHcBCr24WGtQ5NtXSrO/q
YNoMPZ+I84rCYdEOVDAEuvTBNoi8Ddvr3tGdbYu6ReDI8VPS4TqN5GZgKka4w36/zdlgqe03NqVN
jfmftg80WONBow3Vdskdp0UqQi6g+QYk8blK8g3mqpXmnPOexY2Wq4cVcH731fRcjfeupqH34WoM
j+AW72tXoMF0VlEIiwScnqeqhY42ftDahQOmQ0FWogpoHH0p0+HeQ49Mf3fhoumb/e+FUR0k2lU7
itaW5Ng+vvgpACwQAW5OEAKjJgLClXwTLEtJ+rMad552r4HIy9oPXCNkLAlwmqlIydshNYZfFCWM
PVjPU5ihexsXXSMQaQNtRejrIvkcgDf7rUAHJpa+HmB8DZaTHSyT7uk/yTuP5cqRLNv+yxs3yqAd
GLwJ1FW81CLICYwSWmt8fS9U9iCSlZ3sGrb1JC0tI5gg7gXc/Zyz99qifDO1d6hJgUEyYjrgwk+4
526XqI+mmvhF0R3F1s5CtFwYHyg/TnN6zGrkADIWUhiPSk4Q35ruqllyW7IUMQn5ttSicc6ZdDdx
hNxzkAM1Vwx3yzk39OFcxPIRqgbaTxMkPLHCURX5ehfu7RFO8cIQsrUelm7xbbwBjYTWUnoxejxd
tXKXGf11WIJVBPVCUGLSYM5GivD3tduf2+L/VblZdGoMRq/0wpQ/V5JwyFER9CocxEO01/aSr+2k
Xbsbfui/b42f7wWrTmIebgqZytX6dhl86ZkkFFCsJjuTjkUaHBrf49/fy08X2arU36riscCray5c
REMfbeuvNn28xrj6+4soWy37d7fyrfZWeuY6VZlrnuFMX9ZXc5O82G64R1tss2k6GNL3whuO8ae4
+Psr/1XR//tnuP35b7c3Q1gwa87+3lzfhMu9zcrw9xdQtg/oX27NVignLVPdRiV/vsJg9Xa3JpHm
dT6GOjf30KqxG7vSrgimJ+36h8v91bOn/3a5b6PM0qiYWlCBea2nBKabELjioJCwvMaNPTxGnh6k
x3jHAOYN+fX60+X/8nH57fLbr/fb55kMpqTPRF970l5cTT6M5RtyXS0vO4xHxaX1YLqMLPwfbvqH
q+rfJpnyJGtdhuXNA0rrE6u8ke0d0xs8RLw7szsBQW06V/JC94cL//Dl6t9ewarQQYX1XJjiwFs9
4lO88CB8sSv95WQcfrja9hZ8f5QMWbEVnbaX0L9fTSQyrIo8pedJxqiPItVrOzdzh6A6MEb7HE7D
Dw+v+lcf7O9X3O7/t69ziiDMjAWvR+en9/EuPhi/RDA96m7ha2/Rg34YXfrn15o/HIqDtkMO4ice
YRunH+78zz3wP1bU33+Pb+uD2pujZXfcOZFU3X72wmOMDMkBKuuj11IJQAqyZ1bYp/Xjhyv/1Tf8
+5W/LRDhPM6jNHBl6TT4WjDsgKxdMiP3endbk/7+aj/d5vZ1/PZxx/acsNpzsXk6ATJz87VziM3D
G/eDxOMvm52/39b2m/x2JQBIQ04GJs/QoT/YTw0hRdWmYnHVIPcZReXHFHzCD7f341W/rYUmcs25
23Ysi1HAVX0gKZaa0LHg+mDVYHmwUS8HkEX+/mP9yzX497v9tiiOCCuYC3JdYG6sSTi4YTh7f6zB
huT8uCz81SJsqCr7MtWuMPVvqyBcb+whUsF65E6+7JP3chan4ia6EX51SE/2juRlDwPW3bSPf/pm
vy8SOlN5rmvbtkHf3JC/XbusIi1tJwzg7S96LB4RX3e2b5+bA2i7PRTcnz7bbYn7fVH6dj3l29ob
grQn/IjrjcHyWPjUKc7sZtdk9rjpT8vt9+Xon9eC1yXQeMgqgp0/P7VIXyeZMfP2PZJeclsGsVc/
lU/vsxs67WW/sz1w8D88O9vv/y/3pwmbrdsQhBF9u6ZV5Emf4SXx0gvzOO2ycxekt6mD6+iH49y/
vB3b3SHaMwWKCpV//fb2S2Y8D7oA3DMHYeu09/Sd7KB/C/crt4d7THuQEBD88Jluj/7327MFt2YZ
imlZ9rdXMl31dunCSfdY6OhLgbbSqNpbSlj505b3Zpn+cZv/1vDsfzYZu6o/sZ+1n5/9+bX+3zAe
U3kX//vx2N2QrK9/Go5tf/+P4Zgi/4NDGyMx5l8qaGKd9fiP2ZjxD9sQumHbKgIt1pTtT8qKXMD/
//908Q+LCEHmVgo/hICNveu/RmO68Q9LpfqwLINViHma+u+Mxnix/vwWCMbOmikTqcqvpmzzuW9v
uZZAP1cSFT7gCMF6G8FYfRV7xsq/5cC2VjohPYByQhkUumOj5gDIw7IRIuEY5ctEvyeMbb2Ee44+
rmyJTp4N1bHN6SzUW6wTDF1K4hANRfjNRtbLZOvDSufHVeCq05O7ZTRD5Frv8drIfjlqg6P16q9u
XKtDW9OnTytMg/NCpw2K2y6X4XTK+VQ6gwXFRm1Ne7fJZYG+DXtKSBrPNAoUw8o8I9cZi7QljcOC
dMFqoTlYShwrZtBQKspPzFETct2N2xIa+1WhgWZRVTPW6E8MmHZDnpwbfGTBKGWSR7DE4FYNQSoT
9ABHwWJSjt14bLqUCRDKH2Ae5BmQ40DnMWqdk0ozwU3SfgjWqHhjRno1RSFycXMuPQISbudQ/ayb
MGd+Phjk3twPJt1hLYOfVEPIV2eTZlGefo76+F5kU39M9GcmCYrZk9dKJ9RRe4K1TDO5m/AX+PXI
q65HqysQmjmxWqDql7K3oakVuMXTr9mU6l2L0dmKCNOgcwwGg2zeFWqva7R50AzdIzlcz3GkLY7J
h941GANg6nrLhGuxr5OjHMsc+2ECzFna+my9pTv2KytX1pFr4UB3EheGeE0A45yWNbmLGjX05sw+
ywIlLfExtPe61JuUvAxMCXRw3Namb1vTw9BaiavX9JCxVTDTAbZpThngOd10GSGjFzGYjKhwqs2K
Zifjr4WRs7/Eb3pbLH6m6MT55ICo4hD/jBrYheYnBK4VChw8ZM9aENesfqRZPIRKk+zzYuILT5TL
vu/v2y5RfXhcAdzCxY9+NagqnUHrDqRsWYHVIjtoyurO6uYXq0Cnascj8hwVwg2iNyda5Ah7t9xd
S/jEsAqdZBVMDC4vYzfO+rxrRIShsKDdPoPUzsPlUpPjfaOHmwVVi4NsVlMGXla806ZS98fpqR6E
gpHGQOQNPw/h/xYo1al3ilaXl00N8z82OUvpho8Sit8AWSnASgw/eUb/hahgD9BNSJjC+JQsWu4m
wkbJrkeXHYd8fb5bdUMjtc1+yIp8vjEi8V5g5e6HGN+BrrqxRoJO06tYmLWydYE4MDoa9BXChXYj
S/FLI92oAF79vpMf1bEILxJ5upOWMei20JR47Sd0Q+bGX+73Rj+CFOwYKJi/5LzsELrZkGEEWi5j
oMlojb21nw7zOiW0qZXTFhjoQt2P8RpU5VkV+l5hdIXiW/ctYQCpjiOw0fVyU5Qdtk9d2caXBNG0
txJPjrLFtKIjVugmhpyLGtMpJbywNAufQ0gapCo1z+OKhiXrxr3e1zci7T7noi/9qJm1C6aKdQAh
BMAA+hu/3Yg/7XKhSHp5zZPWc8/RCWBZdc4tR8uYIqGzoflJ16w0UKGapAWGyk7TrChoS1v3FO2j
JuSWrzOuTl1n0o2T8Io3OWtIH4F4m7EX0SZlKgoAhuk6RrVZhG9ENno0+DnCby4HQAfEzi4Emq2X
Rpgi1ce1DUwURglJKQSd4mmYG3l+rcnnVa0mcoW6TTlYsqKVRD9Mw8zRN8I1+QlWjdtnTbQ60JXh
qUjrt5gfOTD9ZRJ0FUNe5LUnvMU0MEXLuAdipX+pIhMhVK+Ac2PUHtsjC6wVGh4quHhpbw2anUlJ
nkSTzOgMxnQvD+pjkx0RL5F/ZUE7xDwe+vYyd4E5M3EdVBk9eGr4SrFs02nWhomvTenVdC8G7UMQ
sMX613iFtfoinOIjTxjogtJnCmAwCMvJ+ZirJ30IkZoLaNCYuZRmPiZFFGSCm6Hr2O4SSyFdq+BA
WYEQIKsbCy0DPwK3MScTqxvbnzX5NLtZYcqiivXVlsXoM9k5khI7MrrTM6cd56eSyDSQJl5Tk/W7
JER4CJFcjaZ0LZAKMXlEPLD2w9Gc6O0LNUkCkWehryvYWqR+3Blsj2Fenwz+g83D4C8dTV6sF4TW
mdhs+M+VsfmQJaYvWmKzjKfhMZdOPYaw3QKHGmojYhBialWC6HRS30BIIqHPwTmK3rPN3NWMtvWN
PBKuVLT4UjoMnYUY/JiupZMJcFwpAsZns3lfpOW4ROO5sEvpNiynl1YSBn32AQJEq/V3WbXlD9vW
BTMRx+bPQMh0R30Ny1247CyVHjYBlj29NTS2adf/soz5wLKIsYCMoQDb/u2oTB/b+66yueDuH91Q
Q2aKRcCTElrEs6LfF1aXB8SJnwWh9J6+2HSwRqz9kQSSgBwt/GKKYJilPVaA4qGngdqPlCklIpPY
3U6z0H97pLKfR+QfXt4A2RuAbUBrWRSo8bzN1SK7amZ5akojXjeT8ZcGWFm0YOPEk9qigwFXyRfM
IKxpNetyoQtuzNuNdbLt6stQHqSV0Ia8NF7XdgpKvVx3jDg/obbDtzBB51gTYTY5OWYK4TOWpe7k
JPJIZhiZLUyPcYUrdFEZoFpq+2k0AhsfMLgwMb7Str8xxLIfNzhcDTlw+4PK6Gk26TjN+lljiGcg
PbHZpIAGDjUOifQtTfV9W60SSmcN05rFDDbXOI9sqCA4ETczkZgecFXbUXoUnlI53C96D4BgZdIn
FvBDCAzcYT72dRGeVU5klkKqQTZF5m6wCyBn0xiw1oBpVwjJrfDD4ZS9W6IZuQ08gQ5E1KKDlzGr
C66cuvmk8uWFOC7nSVZ2asyZKOsNJxWvE2uPp3E6wGArculYWFPrr5b80I1icJEVkQugDr6UVjn7
nqm5ZjrFuyJXrlf8plK6bezNRWMoNKNq9WwV1rW9xIaj2CetsyzCmWx0xAJhVKyA8MZ1uR9WdJ/m
tkEWve0nrExpgSrYTl4VaSWnPE5plqp7o5DfciucwayyD+dtxQlBvBol/s2pzopt/79MkKsfSWm+
MFXmY9ZSw2lZqLangreZIaPQAlVFAaxMJHoX0ay4ayG5qBbmsylVF420X0dTdsLaRIu0zvyfR9Z7
obPTWwVOJFueUgLNakRGF1z5mneRJbaG6MDRSicSYd51RU94W0dWFARrJwckiHVaHMAtJ7dtjmwS
mcTATBsJPTC2pcD+YJSwCfQRWc6q2Sx4m8Kr+UoHYd2KGgsfyRGqV0LE0sc4v+GMh8YeYzQpnrxK
MQEN2QVi0fiQVBVHcW36iJP1OkeksAgy0pbZeoJbXO7kknzierqDSdYd1AoRUZQ/6fVaPiXSeKeX
O8baJJFA8IilozwuOzM0Jb7P/l0xGP+I4kjC53NjIWwbaYuhVb8kCYtIAEtiAze10c9KzYkIrLsw
RQPMUgMypAJAMDHx7YR5rEhNIxP6gQydyptMfgoYCPEwpbZnBA7pgq1SD19MnVwnRSWIiNLHX2SG
pDgoEgZQaupJ/aC5EzBqdyQaJmMacrJg03FuMw5yFIFJqPlGMUHXhm7sOIwWu6pEHxGF1mtXxZvq
VS5PtkIySaXoelAbzLhrRKcXelIBECkmc2+uIEoEARKGTaDLysp629TGbVfnw4kgjdyjAUqCXIvf
S5vWE+QG60a67I3iUDekg+jL5g2oSLwyJkRayH5zIU5zzXB0LGRmAOuyz1LtXeagOMJStEzp04bD
RHB9zVJUvSpjQ5BNV151co7HLVwumrh8E42Jd1q2r1tYL/t1bl4tTLSBohswnoblvjekDGOCC35c
9vthWI9NIu3hCh7XAk9M0zCS5lRyo9gItTJCklDbsi9NDTthekly5d2IGFwXsQGDmAlfMRnLceUI
DoqsO9iYNZnOR9GeHS0ROkKZ6TwgnW90j1T06QZ9skyRNFDRKCF8JIW83bonPUnTPppSyi9NZbMr
En3Tr+KU5onwpgQqXTKRTxKr5HptASkirlCmIFFEksPUU7FZhbFewUWNpVpcRHLniYg0lYXURX6e
lHAghg6qruu2gkdgt+D/CGZiNjpD7sjXh5bHKBqRF46y/AgENfdCUhSTic1poGhGxlnY/goFxxbj
kbRBl7ToBvFH+NLiCMbEjofKGN+YNJuBBKLLnMqR8i9eSUhlxA9SlUk0Y50IKDCef5K+xjX2ML8Y
ICBdsPhfKAw0Kz1pY3YxiqbiHGP1Tj+WtMrJcUqRLzhxRFmXiAbqBfPatmVywknuuPyCfgGkJ8Hp
mov5aZAnCDQ3as6y1+qePNs22StSTd3sJUokHK1SyEUsQL2bAq2c1p/oovFb8KkbwxAGg5r0ToEC
4YL8WaK9+bGJZLmRfcatNzBJavBcqGv43Ojkn/eDScOAhWJo2oH2Aat4X2+xhPFhhjmhqeatJcdP
CWESPZV7ULdk8lVzDzwJnRzFJORtojiYJud5ejStSTijZL3PEtrRfsoRK5U8CXX+IUXjCKCzIXiw
7Q9Ly4Pe5tbe0pUTO/dDBKuYSXiPJhTT5twRKjFNMEQzPhyEUjiX4UvBxIZ3XFUsk40UsXm22XvX
xoyf0sNifCoSYfJqf1UyK5dKh1bIvDO2rGBNkhhwRysy4zw9Da1+VTXGRrCQf7XFcN8mJCQoseBM
NZhfksVSYkMz8wE0/8J4DMeskgPTmI9THl0vJbs0MF+zRHo20MfHPGhwVPHsfEn3NZMxHulTruXd
ya7ES1bcdvYn1DBkm9PB7AZWvIRKAw0iSa3V+pGSRX7ILQR2MCGIuNMN8vaG8TDID/aofXSW9gVM
YKcSzeW0cvalZ4u2SzW25xgWYsfRiNUARV47XVi1HJAftQY29A9Zoqu5YIyZevuej3sFNAV5S7Ea
pFACVrWazH4VomCNZk14yppeWWLGMxvdTqBybaM/q/Czy1H6WHTlWZOs+wHVnQNvnMKffo+DI/mI
lB97d/++yMWrrYJ841VKe4U3u34hGP66UtJkZ0VeY6jXVS15dSwFateelgFbgikR9Z3YX1TSm644
Ql0QJrazEhqoD/Ud7+UXGOnYQdU8epLVB2VRrTiYMXGFCQp/2Xwn3w6ER/aUt3zD46JdCsqMMlKx
YrTb2ZTNWsP7Svgt/Mpwee+K9KVBLmVV5j3ojZAKVD0Q8HTgnFgH47R5RFNOS5JGLBr+I3+97Gru
NTPZDcjluoqXfJ8nLMGAAbYE2Ria8xSTzu2OOYRSIF8PtoUoWuDJdbQCuHKM7Be58ocZoSDC9whO
p3vROg3Qm9qAxiMsdYmMoO0GwDSKLPkp4qzBNC/oh1W0HPlT5WGUmpdWt66jvoTQltZuqkHFV3uB
5gEBTVduTmdTNVCjveckqgMPGC502bweK7k6LyVrQmSrBHU62ZjrV436kS/1PaKrLMjiyjf7BRZD
vYAe62i0QHYwWRLKQimhDw73yDiL9djmVEVaJPnEYcJOof+i5zHbKbqwaYJspFpQ1ywkqXnROVk2
lgFRYte5KV7Ydj9JpiLxptM7FFTRVY39xKlirF9mO4SO0SCkP8QgBecmo+SWpAuOXYTiIQUbIi0P
xNgd5ojISRmRaqi4qZw/DvrGzB/WV/xXzlhoygX9qJ0E7Eirhb2rDGDfuT0Ckg3rY4ah1K+j9CSM
pj/2ky4BLSvgIvcvMR150CwrJC+N719oGSWwCq8Sze2w7PQVXW8LAwHUo17QT6iQfWTkMmY4y9wx
5aQUKpOL1wxhFOq+OIq+Zrb/pMiPAuNu3A2o/sEE5Rblgd6uh5g934szZmIWSXJQGtrbZg6vQ2UI
fUGABXqP6gsqirJL35pcXY+0/ape8+RsCL1MWUpHbSr7ImKZKiX7qljHCzsfnsWik94oCdZcQTBI
eZ82/Xq0WewFUXpZejJ7QLJxFm7UXu3XOpetMxEM47KZCneZpq9eEi9rad7GMjxHdbgr6bd69HWU
ZH0qmBhmNbI3vSkCWdQ5vxLaurDZoRibrrfeEK5Qjcwxi7lGIY9nUrFzb5LRdUGOcYlMazkvY51c
eN1qw4LJmC9AlebGZ6FrndqWiJLOo/tcAsFMCz46lpN8F1sWXUtO6KG1yfWJqKHYxB0opaqy70H6
J9NTrNVe1dd5QAt8dJ+p+gls3ATr23OldBmU2IxgVVlDDJFjohMLsVa5mYJnwLZXpngfaGshvEc1
Di7gNACsvYoyim2911HIxIgai1WuyM0oa2o6MXrQxhkXCwmSmToAmmd65o9bg1DVJ7+doiQgZwib
Ze13dZgHtWyEgT1LvVORdGyE3e1ax/eIP09qg9osKSXdVaKKjDnUWwQwXiva2LFwTtSZKVFvU8ZR
J6ofrbB5L2LzCeNcMC+T4XQxNfpSFXtGCWcBdt5RE52XfdTPBGUlrfWL9g8jg+Z2CEtHKQWCtQa7
s9XFzyYNNVTH622itFSO22HHuuKsknCgQxQ9KS+QXjgUlCpC3A2BuEJSi8glBpan/cqaGyrcc7lq
2b0g/mrCuUMtpbFdiq95tmuCwKxfgxKC4xGM1siSQq5fOBWBwG0LgG1TP0qDxYlTDlYspaVyjgD3
XIFEu4AUzLc3FtGp6IzLkKZo3SvVvk/FV0ZSJHHpdOFJ/6Amk57WqAtCA5AAZSrm4PZXsVovOvEF
9TIiRm1w9krjczPYgWoXBKNOFtux0vRUh+I4l+YnRLfBqVvwViNU0SBJHkS9cj4byBtOK1od8ZGO
J1xwA/uBtG4Bumt3XJWm81f2Y0c3YkLJZDrb01QTYFxNdGxZeSC342QsnTrXSzeKbdWVchD9cz6e
IoJJskq03jRwVPknlH6Y+d10IMYkM9wpEUHedfwLpdaF1gA5sPGjkw7EWB2HpnWSFm35JZtoePP0
oyFP8E4WKBqHcoKQR/coi2zT47ul/ZXCzIDB+EYDbYBPKtgzwjxtLkYd2nJI3q2nlWm2E5N4TMaG
/0XE3mexpJXrC8h2CNLLdBU1tepmyvBogtJjp50TNg5eeS0C0kZ2RYfVZsjxAjERACzS5PW0m9T4
sUuxHCUQ6G7Jy3voyhbgmxyLoK0BMMjJQ21rEOcEIs9VQey7FFYVLCyIipLioLHNODBAf7B59Sd7
GJ5aYgLAGRSDr64p7udJelqS+RTNPVZ00miCUoph8kLsPNeAbSrNGD3yE4u9mAlsAh9C/0Wiha5H
A6TlzZGSJK9VKe0nPf9cO3RLPB3QVkLJA+X5UlSKR+uruKg7JUiIXq6hWu8aJezP+SUzcyI1m268
CUlD9vMolM551CPs4CNJcVS7mTYRTk0bC7zQSkBprj224xQsRnPu1vAQF9VnBm+KwoznioAvCyeZ
IlO5dJpP+kNyEOllKAizkprJPJYtQtEZq1ceN2QFD6AquhK6VPkq5Fm/qqeEFtDrXIVTALDvDVkL
S9coERALnLNrsA1nTaa4bTtDcDO7vUmQeEaFpdOtqZVthqQsX/RuJGcyKhxUoDjUlL6wLDeLK3J6
zIkyINRVpT3Nk+Y8jP0d2TXnUXBw0CAEu/TLH3Gvvmd1qQNIqDR8ODRYGgtNcJNxTsnm+rIOWXNn
M0NHu9xpRAyRy0uL0ZxYgyCRC6Y2N7U+Xom6vG95HR07rCgxq7I+atdVcqXL8KlqVeEIBtMkw2Mw
jqG3FKuCNFrwdbEHI2EHNlmHz/gECyJhwtKtxqIBF+vqJS/TzCktUTqng/4BBm1xtFSbWPXICbHS
1RuKRmFxP8RDWOyaVLtXi8V0i3l90sCtuM0XBvDb2Gguy6LALcKBxlUy8TbVH+nW+COlHfYaoZFy
eStGk35/eSmDNGjUCxWCD7DJz9HskBlXzH+G8FmpdJKrBaNPLYEvbU4EQ2j1/WDnE0TZoXeZYhN1
RPfEjsbHzjR8OJ9n85kCRJX3bWh9DgpdBQrlpbzFb/zemBWH9RDl8XywMasJkxC+OJydstXftYKw
XkC4va/BjHTAiL0mg/6LR3pZKj7YlvaScdnLCsq+sXoNLbv32sq6VGrM75LH+3459OsbSGivltPL
qlSw7hTTV77CNFzM63ktrztzZUElk9HRyuxgSZFyOQnKZaYzXTbGQT7WyT4zWuk63G6yt4adRpaS
21q2wWpUr48iPM5jvaWGjQYtbKbecy0vxyjrn0ecEGs6pseeIL6FVuV54BfdyUV6YIB4WAoRn3Wr
eybaNT/GlBjdtNgBag/b65kNUdknVUDymhfpU4slLer2I+F6Kn4yWiN8SjL9slPbWiXAoUin5R9C
29yyAjUAZ57oOoXSRXRHqBSbb1Fvva5pJLpfd3FUvVrgZoJGa+5TEfskweuXxiJ3ga6jjxe05RwS
uDqwMyYPfjiQK6OfOa6aOCY0abfCvOBAFBsy4BOLPMhlvsLXdqPLnI0JJBwOjT1cT+b4jKkv7vFv
GHFHZs7GiwdsvQSdsR9XRiq5oVBSQQ+vJjw2laVncAomBvXRpT6v5E1Jqx9rCpM+QwMEL1N6tkUF
mUpXLqoUt10UieG4SFuOGz47if7Bvq5k05VjtvnOvK0UQMC90it+hGZctdP+mGr9gxzjdevZ0WWp
zOD0WohAWwBdo5CQMeR4pOY4gz00nBA+LCxGvE8LW8OJw2DlzFAPvFzW3HTiCQe0gVaM/DdHpOrD
MFdMDkjA5QAbebZKAdnM+GstNbuIVBKveuAKuczQtZnABFdW5hfU1VQx0ILkCeQVcWXRpT2w6s+q
FFRAMRIZADPh7QxZWiXyEeyEeJrkt9koK18rmZEythd7Hoq9lktseVJ4DiU1OkosJJyy9/pSKISM
zZyN4tqHqxw63dA85ou4i5P+fiWnzzOM+C15agpUwaNmjTRrZwiMMjV3nr3pQJl8JPuFY8fqMzDI
w8o6FcqIMDYe3xFZhPmhSF9ZJcNFbpOFl/xDNewn5gUZM6D1ZeisyBeaOThLDWMWHCsg9wDjKJzl
0bjR536nDdDv1R7mSTXNfpJEzYuZchxEkqgwzpw+luKrarJPM58fFDb1VR+x6YWvNeeLNWPUaDbI
ocYhDThutrt87G7JhucxUNL0wAzosTDrV2MtiqPWFZ+mOR6rgaRRdVAXL5a0lfvhbmStegjhMrHY
0oVNmifaMlS5WvQIFvsxM8S9BF+LcCzFdMJ5PogWbpsapTE0al3gIhJ44VKJDR1URE8q9lWp9nxn
bF+hor0Nljhmmflp6ytO7V73pLiz9mRw0/qBIjfg9dG3dv/C51bOuS8bte5QtXh2ZqQUQrq8Xw2Z
YesKkg7mA7ZsQOYW5PdmVHkEV/MemSF0/1WkvgKicYmiZAOB+no8MxeBssNQGwZnirtiYVwOVRRP
WMTsv8H+W1XhgWOztedDfxk1XlEpVZjO2oxFdYbwU5e6zca01dSPiZH+MS3AIs/Ll2Q3bxUdW6fd
MtLHSFbO0wS5Nxk+i0p9aULOluXWc7V1wPZ0xjSCv+m/vA1leEOj6EzcYrFb6o5eHYP/OqSppg5Q
0wc3VfJkL+SIAZ0dwnbMOmLj+MuhmX4Q6jN7hUjeI4FLblZKOD/YlGK5zC/++Q/OXTkYqhZt/ZaS
VIVYX8XQdqe0jz/VmPnN2tYphZJOkmYyvKhGdFDUVCPODWxHonzaJH0EckjqszHwF/WRkR+xJRnh
YUxl5Yk+OnOy3p8IjnDWTD2ELwmH5YumKBmZh6+cZjCLjuEpqoxXedAc0YR3cbWlM7QzJxOM2hrv
azJ7k5E9pr3K+rEMz40pgnWkvzQuj4MoMBNa012p6ukNoEGP6uea3KL1dqqry7BISnIYGynINetW
Hyv2HJVMY/LTCPsQ0ZtlGgRTTG1E/7WJvbWB69VM6+jBz5XpDItLYxyjkz3xQxktgCozk2s1ojs9
brh6W69WP7GQPLRNdlKl7AlVUXqcG6jXhEgznBcUY/aKNy0F0uItrU1ESYv7ibp7Pxr5Tb+SBp6Z
2sc0mHRMi2gAC5CCVDzSYJ/PkNUdZvssdA2OskSMLPJ8auNAOWQuTyQP8HKscOJMaOMJ1qdGgSsF
VvYJ/iebiS7fkUzPBJ4z1qHpaHwYY5Aa5YIVURrdQjULR1JalfZJtH8l1DuF3vokzTcV/eIxlAlq
LZaPUKaPRIiQU2Hh8YemeE8X6ZLAubPcxoM/KnHuM5i5xp6uuJEA178ycx0W2jvKYLgxCZe85PlL
C0Wgs6owqHP5ptHKHv687BetNB6qkV4MzyhvtDyBsRyi1zQhBkdXb5tCMx1DTzoa00SHr/Cl3TBv
96bcjE/GNsrPCBi15UjhFDxnpwVWWrQ015SnXyRGJzs70XEe5jEtqkIiAmuNn6yuV4OpXE/FPFio
yQhxUhFriXTXl6xpfH+PY7Ngv0NkBxR5fis0isZJ5C9o4LR9uFYPRNcSbtTeZM2Q7AZdhvRila9g
30F5K8vrasHnSsMFk6BcO0nt1SC/jomadgzBaRi70lbWk0q+F+P0wkglC4a+pGdnr2eVPVVW59UR
NSPTGAYbuJdin9YE9SS9/Iiz/nNue/1I5KrqT55Ibe6N8DWvICfB1Qv9YLRpfO6q9VknXMMZyME+
jhMcnKpMJG8c7/Wtg5yUFxLCETdsly2ChBUka0pGpY0bdRULXcu0LKTNIOhP5/apUuLkhSKNBq/x
kkZJiDLDJF4a9pqco+eJ06vOpvbsR+PLUJWzlPeojNr8AqIuNZohn8bNi42XjJg4y7MbDJlKf9PZ
I99vvuyHsEe7tY3R/6MyCvDSNuOlvkGWI+n2B+Fm7IPTHeNddE7mU5xZO0zVdO8mCS+qHDRCu08B
vq8wQMBN8rDP2wA1a58lbH7OfwwkyqYrKmInMlFxzAQHj9SzPObkZHH8Syd66ZIcPQ+0cIyJoZIp
JW+dnN6RrXutWmJxbIvvErb0UeQRQh0qxIGpOrhhQdUTRzSEZ+Ln8v6Ylc9yRgrAP+Wv/5YS+P8k
RmfTrf/3OuGHdyj2yZ+VwttP/KEU1v+TrfNYklvZluyvtPUc16DFoCepdZYWnMCKRRIiIAMIBICv
fws87/W91taTPKw6JMuYSCAitrsvN/9lsxm3GQ7i+g2tJbLzj1PYtv/FqI89IYgde3G6EVX5b6ew
B0QnAHgK3cbzHTdYGFP/4xR2/+VgErYD/kZQkBY/6X8AQg//+MT/IR8lv+v//vp/VarkYFv13f/5
30ts5N9u8gCDsum4ZkRbLqEHoon/j5u8HWRMDecEbi2u9+xMv9taPuTOtJWO/f0fb8r/50dx8zu8
C//542yP0GMQeJ5lRRBLTZN/8X+mWGBBtkXhZcPGr7LukTVga/d2+BikWUTRNQepinPAKgSTp7AY
zMEejP0bYeL4DIde7UZshUynXPkonV8eREs8UlF1CNMupUebl8LBkeY76qibeMDD18sr++47uATz
XjUhjOdmsA+qsso3E0ry0Oc7UxP317WNfvF/XyLUV3Ii+gCf2n6jAJ15lplTVBjMm5xel1NcTvUe
8m206bz4i43xp0z9/MGS/Z9gpspp1lLs0cuSA0YMYnQIlGjf9UGztV5bymyuOJWoK/ZEeiJ+Thui
X5y9lj7AVDr+OY6aCP+dng9tgA9xMMhOj5OHnwFo5JPoYvOJ0qYBnCL2P5QNcxl2iaKgtKmeLzOa
zUqKXONGrcWj6boPlsjgdnF5Nl0C87Gatc0Z2y7huhCUsBkineawmE7W8pIOI4T8jSiM5tExjtRt
dMvQpDja2o8YKIx67+HhPrF7KmJxCWaT9ds2nv2Fws1pPjpIr3odFfMn2MDlunDrYymnYm9p+6Ua
hflcSiZfBp1BtvEKIcx6VmyI+/psla8Dz99VOGoaXWJczbnXBYcJfque/N1f4GM1M3sIsD9CSDRf
LAn11Nwym00u1ghHgl4VMD0OHS2BSJjyldlhqNP5gbkEJhrX1gca3rsXutL6xh+ejTg+Nwr4S65l
u/JbU711XfWZR85wFipUZwQ1etJIwOtB6yfm6M2Tzgf/YLiYnBgpqTamx4Mb7Ujk96Nmh3/pMrPa
T8oLMPV6JzL/zWEafaLgS19206b+g+WKvV2dQUKW9y6JgnufT8G9oV1u5aM37zQmoHNCaggJGJ+E
kEzqCheRZHlRXXsCvzFd/v2tbOAc5g2Q0bUowA3Y1fRKqw8QTU6GH/wE2oecmvi8+B7r7OLYVNuH
iTyEfX+ET2ptjHwxlqUhvp/62xWUH0T0YG7/wi093MoH6l249UTeb/BqBDfleYrukfCHFxhXr2mm
j7g1fuctFNec+imqEgtKmtqyvgyiork0ktla1q53GQpxhU0XHfAO++devSScDy96KW91FYsoHc2v
dLg+G0Wi3zK6EGKXObs7mT2yN1zijT1NpNspN6BCzbOO2rY48YTR9Jh1E+bhdEaSY/7Vjr19le2m
/VsTTQMBTQlLDbWRMOROw2E8MfR7oDxtPCG5zlQdy12IcMDgLD96Y/FcLaK4V/if01J+G6NY0o6E
ej2zc089uFaTGA6mK/7IXh3cgggcQmz/kESM0dLSfCq7ljZBQgMjjTVdj9kdQLuV1f26o0BqUyr7
LNPuJ2n3bAtT8ZlAB+u7nUATYPxTi+m19rPxk7gzd/3AnntsvfkBdOVLGdC8RnCZfH1p4PpujQNa
cv6BHxIljbkzxXGnzHK6/3j5+71c4oCAnJfsheGaxwoO0tY0y/ppjMZHw4EYIzJVMEyP8wuUk9/8
ex+LwRTngcPGJm8ZC7fISK2gVHaIonzXLMUUzOHPECmz4yis55zp+UufMvR0awCgmLE3HEWdB+ma
F9uv9l3DdCDl4QgopO4vAYDXi7bj7uLOdXBuTIQq/luVhv/PC4Laupshs2JRzf9hYZY89IhdvQ9D
mh/GyPtIapwzgj+yNYcw+KrCadzizZHrkJkNIKimPTa6fQrdMb/RYku2rweqkMpievJoJVw1LWad
eIC2Euj22XLZRao4IyAD46qQdGZPaF55N365tK3vq4EjT91GJkA2qsMm7coLJWVvKsS4RhMNZd9O
O5wpRPc2nBSJinRetUpzO32th/7opF30KZKGhQ9EBjjc+lB31TtZL4WE4JQnPcDtjpthTaOqvtTD
OF8NUzzGFqJn1FfzNcm8lylVuK+9wH6IAo/jOGVM+3p5pqcQpB8Y39FtCTKEuiZ8O953YXrDm6fo
LRhGk8LGYNZvsDDrgz3hoisKBPxIFNYxNY2vwraLlyyRVPty0+ydxFSvtle/0HySfYcltc9oFfVz
7Um9navopOJ4vLQ2pszYzcsXOREPdTPX/R77FJ0S/BvzyGUGvsqFOX5LTS+pnr2XYvbnvVvM1gGT
QPYMgQFlD20qiovwLczdZF03hfE8TbNA044MWF9U9U7Al08NA9Rz1ZlYxUr7kxEDx94ausnIPXcb
UNxIx2Kh8mYwOJWnznGY4vftixxm3lR/4d4QqrR+DL0zbay4vaQ2/6v2avVajoD1Mp21279fmrWP
GTXHq5uDw1FGIR7/vmh6lbbaDPx1ENL4J+wG7Bko+Svd0u0VRW9eM4OXG7porX3Tl4+TfbU9oroN
fLXRlfUGRF9z9Xm8cWASPyy6mnks4F/xrek78PKAutyDZ0/uNYpK7/r3V9kwFlc7O5o8YITD1ALk
lXtrnYYjRm03R+0zTMY5YQG047M3R77ieNMZD5GH3rl0ijglfp/RIkLjmunzrJV1zXNm7XVwG3HS
PvmFKY5eJN+DMhW/MMSfYkv4byUqn+iMD43bYxvjNrrCdu/pOBcgoUaI6qyTjGA7YMluX8DlG7Jd
MVbeLqQl8dQEnQ0+H9LuWDLWq5fqC8sp9oHX0Hk3ds2dsxblU1CFko5mtol3G18uvn5sf4bgRFZ2
R2YdLeStvDsySEwP7pjOGG8whxlDZz1jQ+12CGzm2ZFtf7G1S4ekMct9DA0F0jVz4akT3u/66NBm
bkoGf4qxPqUKvAS5eBscm/vUwntozkl0HZQdXvtRdlcxnrOY5VFajTwxlmzfC2galVs6nygFPyhh
/cCYKvgcemLHB7IGFZ7lD6BP84dMVXLrEqZiyQJPo3LVcue1xaPT14AxfP/771elKx7nfCTJPTPj
YXoeAPcaKRNKgXJp7w28r4S2BqQwj0R08lrmskMnT0UTqWdXje7KHSr7Z2FW27hsrD/K1ZeY0/U+
7ZVHXRlaWUnRzIuxDODqKK3uaSiifRsG4SkKkY5V74Nz0wmmYZuxGW+R87Nr9C3P85BtW5utZxBX
tzmpvhw5zHtzGPS6naFAxp3pXINiqJkeWzcm5AtU30nf+iibTtRdVERshH6y/ja+mBS7e4Fzd50K
cp5Z9qdZ+ObFMdFrDfpjbn5afqjOv07saJ8qknFP+dRVWzgzyEeQBqnIiF78zglOc4OXMvfT+rmT
P7MqKe5Fa9f7seBTRvNLcV/e2PvY0iAaEplnc6jGCw0rI2Sr6Qd3MQy8IKyPDODpap67TUYMY6uX
dUrn5hUjYUhtaDpe/75MzjLzdQhzpK04lAT2jDTSd8vw50eZgGWcsB1XJMjf3IkP6VDqUwJFehfN
vsHtzWw0mjx5bVivtnDkh6sZpek5KmzcIEGyzHMi7Osyv4vWu4VROSHfR1TuOd42rFRz4mJmR8zL
OOHY0IfS306JI4+u1f8cQme6jwlFanR/PNv9U1WxLZcdAclRirPymukPv2UXpTL7aZHowi9kB0/F
kJoE+7LpnHrkPsHBk+/wK8ntQfARXZNSwaRkRqSiaVtCnFx3HgplWrTle2N3zi4pY7nLMcJcnbT/
g3+xunMgYojO8hSKpLqj7lZArHgpvfFuj+F0+ve3UsrAeOZiucWgesKx555mKctjZXBQIvnJ9pSX
xjaTreGgo2fS1WdqUnt49UXyUfkdxpmcnndVPhEtexCVkX2Qt/XWfcrVUQltOrZzlXkyckQTG5ow
MbziQdnhi0Dqwnuw7WXqPZVY/Saq6zaV61rPTcuss5la/fsj62ZarPrikcK29FQ6eQu0PZMfTV03
TOPm5FLiMdr7DRV+jDj5nok/IeGS7aiXowY1JjbqMoV9k9hyVO0Un/U0kwkjAnuoKDxqMjBTgzPe
WWsipq5RTl8Anb90NlHHvtwAf7sKZPPChjZcGTLigUg29CZUw6zJxRuhumbeJPaLny3uMFP710an
zOlMSSulaFvSNINy2P+yFTBH8TKFGGG7qYQwYzfWsXJp0BqmmPiiUD+HYHoB1ehvYh5kGJ5OvmWb
v8sCr79b6J9uzazKG5p5K/h07CrQ/Jsw7g0K6wqLwSKEUl14zdbIXIXtKUYJUaGZ7YbYzhZoZbCq
p2Gmfb2aD8RY1C2fMNtgNMPp1BHWKuJxy7btkXvKvVPpsnJzfNxOnM8HJ3M/Go2Gkk3cyd5gZecu
t4x9EaWnCOc04ErrLIPpuej0sDdnvA4+xR6nwF7WC9N9QBepnxgLuOA6ydNA4V3bc5ICW6WaMhgm
8CR9dcuUEo+19FgiAub/WekFDyrzTqrHPZb7dsreNP6kYqP8mv1yw8PtF4sVf2eoTnPijkc8XDs7
mS32VRVRhDpDSgtThCKrdbZmkh2tzGGr02QKmLcs4J5h7wkSv30FoXzgdJs/agWToWmKaavSiShv
n06v6AHemlztTN9SWWzdPgOT47b6UI/UBMxf2pf4N0zvrQvc50r6I90WPHbobznns7UUcMpwHdeg
+2LKHrBCGh+D1x+LwqQ8agqh/uRoZD09Oav6z+jI97CFXTsKTpI1fo9cEekCUPHLUOqRIwx8YrpT
vfoGpLbsuvDkXntBTXTWpfVaRwF57BKTndatQU+u2nnSumYNAppLomzb2O47SYSTwwhoj3cIRcG3
1SbgSU3WAYdWPAZnzKXgnvH2Fm/2Ik8bDQ2/bYy5MuEXfh+8+ugMq6rp5N7srUeCWpQ4Q3kvSb2u
YqH3tW/dY55VqAUvs+Xz2NBUN0a0huUY10U6faqbE+uXui2uZeBtS7oAIzH9tmnp3kXFgrOzsCmY
fXicKH3fyJbknXS/MncS69Z00/XYu8jthXmiGCrexra40S5As/kiLgOJbCdCLU1pkm2HzFDjPU4l
WlzJpcr1mGxyjZmaeT4Lvdg44HUPk/zZebTwRTOGDmbycFHLnEOM+dHMxXM2EyDvknTdOpj8w6Cx
N1136wtG4iikd3+EEj3P6uIk5B1kikOA3hxMZRUgvkIj0xbs7mjg5QI2zDywJ3AtCE00XSN3vbBx
oBqNX5/+vrhR1pxqLSNG+Ntg9hacMmFko6GosQuay9hFr1AAeQQPBMEa3P2R/WlQ7L5u8GWUbnQR
c8K43pQn4IuEib34AQ2aQHF0tIQhjiXZCBGb6hRzvkWkpoSiIcKWVRD5p2aRmHGZ9b9kn32ZExox
1XWveabv4Ri8REKRivfMlRu1z0QEGL5vOPZ8gRhkoogxkv09D/wZYuVokDzP825dts4xT8z84PSk
APUIsRTtVHrM5wMRfgSMUxBn/vRtWLG39phAPBe6Bbanj82oAQe31ECEd6Spx3RqniM2dxe0j4tO
ch4PBu0hzSYJ+wutiwI+qPHsqWE/dsQvGv3Lnu03t0Ctk+nvsU9+L1ViK5Xrm410s45AGKo42WoO
KPgoSlQ6h5RXjLIRWIjQFPu9+Fgv1imdDGs7NvOzWXdAZxvnNR38+QSHGcylyQX0C5L2tkuKzyAH
VhSqWZljfk4c+140OIvJDxG0lKhtCxU19NWAr79+FtPPoIJBKwvVrViLuIGntMVtzFtbOvOz9jTd
KU28liMWqLiT84bwZ4WH92cemvG6k8Gf2kivaCknMPEvzCjwSoBfQuelXkU3+KFZi9zNDFxmcr4i
qyixLaTf86SGE07BP3rEGVCVab9mqz/nODPwwlhrOphPgyw+ixQ3Fgvbe2gWZLoHa6VM4SLv99Ym
iR4xx3+JOFK7riP96RiLr1z8MWeBdW9ucuyE4cc8+89zpq6UX+Uk5NwfWuG4wL6jGiz2Ire+moqS
R0L6L4bpYrEaA3tdkJ8z2gD7QedRbYmJkxQiCRvHx2TlygfB6J6PZuZsXeE+B3ackTSaBeZZut2X
dgJE0D7b2oX7Obj2h1uVFZ4jXEh+kO2oxoLJ5xtL7KM7FI2trjwR6jkqdo5cijqGYIWqdygqBDNl
dmucDEzopXqKre7aVqQdBqrc1p7/6ulZrmrf+42j7Ld0HgrBDYh59uAkZ2+yfzVBUDJKMMJVMHkH
NZUXp+wxGatWPRIkJhYL1nPrBuRCLQz5YiTAmQ8zESf6Nq0sU2uDKj6TaeCqKox+Xzqd3hljcKxK
KiI6RN6DXyaPxTjwrElVtcmLasMUub63WGGmkTYx22ztczngdbXbKFoDVqD6fXhRQ2qfZuQJiP3A
z0W+Z6fLCcg+1RHg2S6Yn7NKIcBp+srBNv/Al7HBT+xhklApSzpvVGDiwavJUDLZ1RBcNRvSADKI
AQG86bEeY5JikDDKH8q5MpHiEOfB+q1bfEix25PXbG38K/gsSMemYG2HlmwSwf0yNhMKpAuOTf0S
eUhnwJ2UCYjybUjaCNwPab4UnsSgJnc303azm6zCPFD1s/KS4dssZvsC38F7kNm7g45z5CY6ZBEI
j86J5nOUwa/oCLiOHmnvkE3bqXb1Z+yYHNH5V9N6ShNmXebhuudY4Ci8bWPaDXdpDv0G4d7aFkzM
9gZtMlbiVVtqnUq6A8UNcO+uCQOiwGZ9H+SuzItT1ml2DcNODdhELUf+6e3hRfTGLQlYWdjl/04L
/TsUpKdYXKBBJ9mzSolySlrfzYBMTtIxBGAzvLMKhGDL07vA564GvCv2FKBOmNi/yLzHl1Y/TREg
ot7944fuY4P/xM4a+gd8nDmt019k0FgXuomZF81TvMlHfGThKH0qsuyzj4WMDZl67IzsCPlDgcMP
4lvJ4It2gdFiNXG/xiKF4MpmVdslGuu8RLcJuFcVA+XRN6wdag+IeDi2oWyafUcv18ahBJJ2KG2v
Fy8LbscLc3ZrxUl4xDafBNtkjjd4BGgZyCDPzBhZBoHRcSaaSvg8p/WArDm+gWoLmPyL5nScCXX6
FbMfXtE3eXA7iNJ9VOLUZTic5qDZezoE931O8iAZ9OMQ0J6pJdBspl8Hv1+KCTjuEcQRNk9zeg53
VerjFbeCFz6KvsWlr5MSVvMSvHME8J1KUtgaq/hgpWTUYtFzU6s6f3B0wxFkgYz/882kTOybTQiZ
+h9YxGw/7KrAbUBvbzeX43kGgrK3Kcy+ty4ZmUqkZ47y6DmxnWyToLv0IwaqUJYnnL8Iy9phEbD1
O8lH66F1hk8zFHuTANx7U1KAPNmMLRNLyXeDg8x9nkEqkFPj5tcWbIF+ukaTeRxVAlOtZFhspwQc
c0A1RUjgC3r3T5SaGLZJvzM9H1RGnP7Mi/jRHyHF5mb2RoPNeUr0KRxN+alL57suyuAYLRed8Rc0
czvaVeI5JUN+nHAMMjFq0kc/puTYtN68vA0uLruiraf/WOa7AFgrGcxufAKY4UAh1zBSeQuifO6Z
ivc96J46NdVGLuyU1r5hA5lXOESfMq+JNrPVkSLqvAS9hQknUyhzby4/q5uiCMvYRThxf4IH1Z/w
yode5m84uDECK2yI2oLFd4ldJuxazqUsz2mLdyyuYzhzCi5/hcuDc6u9UraNcTKz706ZXFPbzn63
gtBfMi2wkEIc8H/hvPEy81wQbVpLB7Ffz7p76TQ+a109BGWvrxnO7bNXjQdvoqnQqMxi33P0Wvsq
AKtHYWYfp4BoghTXQs5QxXAlWzJ3fMtTDm1F3NRnt+wwiprhsGN7CZCkRCjSIq5OYU7OiOIhUgwj
MlvUblW9rIlOtfWDYMfvUxtSscG9Y8p9d4G6xwLGeNZJmNPWK7VQAzNwzXM0htc0pA6yjhUQ2qPk
PbAYU+eTck7AId6gNqe7uIy+7IECKh3k7SrtW2svneCX2xHOG9wlS4vB427Zwd72yu45iKbu2ZmQ
CrGZWce/X9ZEgnDJ6s+AXROwFNq82oT92xg+coYDomB8ZYiZj53pfgiGQSMcAaJPxRXnjmh8+xb6
SEMLBmZwrmGhfDpbtLn4OOWG4x+WW/zFQDUwvALG7UJWUQM3xtEj7d/URAGpr3uu7Wm+YuQxQDVz
xXJ5K2N8sHVLuFNG8CrSBlJd7diX7zkN1A06NCZCJq+mR+exS1X1WzW4e3sIjUuRldckbMqTz3Vc
BWDHrh6D2rQg9Y7+i9sKstCjU/lrx0egqWWO5YSoCac+cBRuNe2p68Ro6mD+tR0rP4WuycOvR5nE
3BcIDhFlFQMayvDNuAPn66F1eQBWNQfLKaQlAHM0PbxM6RDX916kPzDHqqdZAowwFwdLIiiwHn3v
3NgZuQ6hm1vILhxR77GiYe6cK83pMcqMfWjWtLFUUGZKGrhXLOfpwziO6YOVdB/RUNMq1STZGjls
aznj8Bmk00PGwZjHsAxOlkE0hhuBYNlDSoMtf+9br5pwbRj2nSDdj7+paq+NMdS1FJiWJtAAzfKR
97feQJAmUrL2v3NwOFtFiPMl7UiJK9+siAvm810HAvXbfOtq3+EwmQK2b4YOTzxjzfHkjbBzJhyd
urtHXPtrMOMsp5fc2NHYd551G5EzJHnvpCxWTeM9R0mKOdKnAGCuoSaLAqEmxOG4MWhtPFExzTOs
xittMutqkiWaasl5l43xC2UrzVlZNmyIyeKpOjGMdTP7RAT7LjNv2EoLP8OYiGPv9d2mCo1mF9ev
wpHIkBlaDVgv68mMvGPVylXql/U1M3HowfeZtmM/3JNI0Ss2e9Ou9UV+62LSk25F8KyFmhLN9W2O
pp2wgp9DYjhobCNd1MYO0FO6o1nhT9JWJVaOIT7UsI4woEblzQknrq3jZvuCHRsuRBTigjmDpiDi
zKd1Q2AHcZET/HqsU8a0f8FWXfejnljZmLwFazOvp1s9yYXEtfWYW+KUaty1v0hwGR0RrSGTG5Wm
zINwX3nhgVgMh0pC+XFw8qfhh4FNtKRv8eYGUX3HL7d1/CmgTR6b+2ToXRoCN+9XcVSF96YBQhI4
HJdL8RU1fETpkbe2qrNvFTMgUugchiCMzERWJ4pY8+hcVqRQrbgc2RNjOU1pwPGrWyJrwAGYj9eI
B84p6wvSi0FIbCbz31n5chxgLEoh+dF45GQ4COOXl5NzFEPkbfxMnIPJJ0vWQH4ZbOov9N4Po2Sf
Tm6/bu3x0Gp8CsEySRyWyCGQWIUStc7mZNj1NpCGzlUrkxaHubjXDL4haiAsiNw4dWZlbso0Og4s
N3/I9u5KjbY4uJh6zWk32ACVRtd5cPOJJOLWnPk7V15TYiXBLWGWHHRryBJBbPhr3bLFkvirMfpp
sbOqMlixjyRRIJIHXfLZicemeJkKq3t0ZnSdIGZ2gpQErmoKbyC9zHXeyHKTmoyRDawiv+guWc8F
j6oJ4e6CqaHehB6dM7lyikuj43I7VLm1zVPk/Lmx9yXjyCMPxe+4ST5S2+TMwKK1ETZ4q8aaXBQ3
RDq/9b6sEM+3tt11Jka2sd7UUWdYLdbFgM3YUJ2iiA6OhvMh7WG/Qu3i3InTI+aIV6ZK81EgGU8j
0XQ3IAPl2tVyPvVJ7i0vdWmTvankcMbhS59UkcOaUIMND79e+nKsXdCmv31uHQY/aXUIon47mmXI
TnT8LNR0tsOGXlbmo1sjsqaHvNY7j+NArEd11QpIlmYRzhUfvbBbpmTZ3O5IgfwMBtETURmxEnbS
Z9uJ2ShJ62Hdkj5b0bS4z5qofyR/SLSDze6h5yJGPHhXPvaqB6M0frSJ05+cBvuDX42n7jsd7eCc
sLnbpoBbVk6c0YiNv7GaYokOSEMA9aAWXC5eqiSudpiFf7RBhFzFAZdIolSnfBk7MMsgdcIWwy0o
0uDMsZ2iPnhgCfm73RXHjPSxwfECBJar0Hzk2C+FVobeo6QY9zjgmB0qSFboolhWsNsosi9jAx7A
qf4QH3txy9L7yGF4a08++j1kHuzyJjNBq92OdqG2Zo49l3GVuHCwYg/mzzbRDKJKtR7QUsbPpm+2
TkeFtWOoB5hmBj4hsDO+CTITqLPWHdSURJQXj0r63Td21eRPRu9lS3nwGSbdTjGwfYl60XL93fYs
+VQ+U6EEculQ1+YrmMnpzamsPauSfrLn/ocpg+IStem4UoG/EzXxonwmgZ86CSUWc/ODNCr4dd95
sJYXRBu59iwAbZOdT+wsYJLIafZvomMWVlLJayiyYuW8r5q2ZCBt/pAMkDZV2ZNcyQsesH9pGmJJ
yQwBXRNIu+5yFY0hPaV1SWePCc/RSebXhCuwGisfSE8twfsEJAPYgCXrvDWsDbuE8FKjJaxrixRK
Fw4lxjbr2RuQUQfu9I0eA31GGB3Pf3+l0E93ZWT8dANCUEodMGuTfI2JcoQDD9aYxs9114+7WbFT
xu26tifjp+fI3ZT26TJl2/RlUFBqEWdv4RRTAhthXg7huLNB8bynqC8vgm6/E2WVv53Ax1sdxHtR
2snFbFGNXSN7VbJNd2ZuEWUMt6HPlDS2Pefb9THRUr/p8E5jJIzuKffUPu/fo1HZmyyfOKIspWFY
+tVF4R3g6JZjIBDZrgX0dDdYALISO3pvLmHhM1Af52PysmMBJgnGUAPtxUr9lwoIJUae6Oxz5IAw
gXshDypaQEbD3bmywm5Ba3EwMHhjDs+DHyRoPeyIXPQr5WGH0Ja5pwKU0FIxyheQoyBt2uhgBnxK
zB4gAHasS2Cr8eyaNduHnKh0G079Cg0c1VLtCkVNjtkZ9S5U9dGHEOaVdcIZp5qO1pB+TrVfHqRo
zGuUWG8D2+hdE+TPhqHxgAfLZxKn1NqsS3Fz7ffSsu1nSaN4GcOFyVK64wS/aMvuMOrgd1E2Dts2
kDqwqUSggQzV+m3y++I0ZPxoXVIUJMvCWfdBd8zvRT7rR2+gv0aUAALTrDpmxTkoOtYxt4EW18Tl
BlHTOJJCECvt198+Hh8+0+zFeDO9jWf2NZ8+xzwGZNeH74iDNWIU0LK52joNg5k+5J+rpkltKC3k
zRkrdBtSGGRDomaPD5cHQN6cfDQ/DxDTUJ+qMBGH2Y83DcFvjgw+Fq6TJ9S4p21P9G11YzC74nl4
zzNF0WwDwcUe8002VY+V0vHaJGW1pVMsWNnpyKjBASSl8sFdzXWlblkrHpKpSHaBuQRcIy6d3cB4
aiAZBkmcLAOMHdr0F8vVqawQwVOqVla+4s9PQ74fy/SP17A2eWz4U8p/bo4b/A70LO7mq89jnuYo
Flmq3at1j75OBAo7ZF4fpnyfUFLJIZ9p0eh3+jKHDDuysYfKeYizLLy4sr1WrrkKdEKxMjcytLJE
SHmGwLEZZ/yJszkaF57QnEYq0X8CeTFfeIv2Fe2ylK4n82UgiO9W2L58q/yi6Tc8M/4G72VYZ9vk
GS1NnSCq6T9jFw9HCtjlLaeJcR7keDXTjmQspEwSPoposccOv0BX35LREEwgHeNQkEXD8QZymw7J
oSi2Cs80uQYCuDCKNtUCYLKS9KmZa2/XUnhW9W5+adH97JoHjrTchgWDCi3HEuvIAuPVxqQL4jIe
dj66fTEMzkWlrwoxdUgQHfMRfQbodwE1KngK45pzX6jfio45E+JM99TUS1oXassqjMIrCQz6qIg2
2WG4bSYoM6rnne1Uvq0BAZn2uyDPdcwMyY4f81wZ6aeyx22Y1wH0KurxOP8EMFSFQ9Kg6rlsyxy6
7+6hVUvquYxmiwNxeB+t8QuuGxBVfMfbkAsEU5LS6ZwfiHdOjkWLtjTuy9ZlQEviiPrf8JDk5kNM
8vvk5OWSnnIkwKXuWeU5Gf2Su82Bb9lAs4w8wCl5jAYzRMNbEg8fHhvZDYffBb4oMDoLYawr8AjD
RI1nxVE6bnGpGPMd3Y4RXfBHdz1BIgsGROWDYIlbv7yFg/9W5+Ld0Dp4XES0huVhEzcRPUlOjSu3
W5XZHFL9Xb/nzmvSJtEhFy2n2hHjVu7vixL2rSiDZSaXMM5pt7px0cQ8zbnVlTgcI/yJheEAAFPZ
VreuPE49m2tasCA+TTXCZwIUmSkWg1R8Vn9fuFG9K3zH387Yl7vC0/IkgyPQ3E6KW090tw5y78aW
yMLn474FXd1vq8K72UpAOknaO4Yx54SbpD9CNl6ZyP/wV/pXMnEQ1Hp5Unlza1LIVSA/t36VXikI
ubucCZvK46HWfUaVv226NqWpEZ9PBJ3WFw2s/Dyi+u2/ODqP7VixLIh+EWvBxU+ThHRKJy9NWDJP
eO8ufH1tatjd1d3vSZlwzomIHTCcy/UlRPqL3MkxUcy/pCmcQ6dL9yKq7ndw2pvZiJGDGipulGY8
7taccSdUYl85zCejlGznd3OWszc3cwa7kBEhb7Kr7NLACtGYMw1QkktmyZsEt+Q4XZhgo+KcFuPb
GCIjySTmmBYnJ/yFBJgYO7rqbrlUkdltx4NJfC6uMfr2PJ2bnjZJZDSeJU4ynkkT28mgbcbFRRNt
GNoUngzBGEVPZjQ0QZsuxK6KaddKScZlFOER2Cu08XctF8bV0amiTonWoRxH6fArdY2cXI/lPA83
c1sx2KigdzR+K7hSP2deshtGhn8mdZskdvUr20ZguFnhpy5hIzaOnV0mN1XviGDmJfqzvdpAUoVH
2MDoO3cKHMnSY8Xv9jaYaLVX3L0CI9HLSj6rNu908vAq3LN42miFWPsblE6+ySQNwlJRtoc8LOI9
34YERjljR0ot5K2b7ePQUfEY20XnoyiVG2tOFPbcBspBT2v2sFZ2a0X1JM1IMLggs9fqnbtwsut6
i3KxaPXLLPAxm3hf6pz/qXeftsQgoIhlgsAm+xhKHIQsRQG2Zec0XZYVQHjCqKptRkcib/A5e84F
Ec+VFij5AyibkDY1J+R5ONGUOVvcMHFTuxGRCkK46+WmOqLAPYL7vIvB4KWwSKS4PuZxjqHAH3Ls
E9wpX/CsXM0Unz/pFJAUevEhGCi9UTNA+MKZEhAScjDBsDa3asE104wtUhfKXHAl6E6ZOqo+L5CT
jCL3IFJa9OJQeTRWfgfreedPJjCZQU+usYEwA0Cu89s4zHeixgajrvJiVKVvmgbZ3bARA/r1T9cX
B8flP8oNYJ2yCLe90BeeVNGXu4DPajUVDTYcQ1w+1S/xusbrQI+cbGiwasMCkmTK5IWlqz44+Lm8
RRs0fvzgriZQ4l5ru+YFUi0yf8dz20nhrHJBKqV27QQylmvRPsrXfhUHRy3IKwIbXF1iW/nsMGah
m/U8R+P43Q6zGwiOp5Fs5FaEn6plZVxHR207NbH+XJeLx2Q0Bcu64xdJokArc38I4Gm7fkL/FSQf
hf7Aj66+JUzl+NNS7Zwl7M+4TaA6tMcor/QneynVvc7nkCctFZDAR7BrdxzQ5+XdooSPCZPofMdj
sGR+6ri7eFhat4y49pa39A7c9xtICMdD76Lkr74JeRoxzHOn7KWfCvFhAXLZGKD6faWkcc40qRtG
hfrqLdDBrVv+KEzJcJOBcybEtjNByV7HWGzzbdoSYbklMd43N+ve5cyQE/VR+2K5/Oh7OAC8ZzQ8
+MSpaTZlx9PAuQOeo5hu7reiyeA1LHZ0sxPotJpZ7LrO8DW+2l5BD64vOTNKzam9UKQ0VpN9lGX5
mSHm0QPtcOo2jHQfifKltafuvLgIBYQJjpjmMUT2h0WhoFGo6aPlfNed0LZGgiJKyHSeMVaDud8j
TPC24HDA1s5rp7flIZ1AKqokAUAChbumwXswYKfaKy7obLci4ioT8UdDb+SNIUcVwXwbVI2lbcoG
G6IW1YGKCTyA1/pegh4QSb6zZsBFKaf1lAY+KDxA9GR2YY++aR78tycyB3rQDTFEqQbjlrL2NqTG
+2JJfkUYzDfSeJY9XZ3WbD4IniQENFD4l/IgmhSDt1SHfUOyA3CRmwPOg7wBiu6WArBwE5XBp8Wt
3lEI0WAW3w1j8Qpm8oVxNNq7uHyAZRp/EYQe7ikghNVlu+hztEsXwJpqKr4WhHDwTQuqTp3tgNee
Z1GaZ32pzYD4Wwmyq33hQq1shpFkqHQyfW876ZMkdk+7MmQMRqN4U+VLeonj9qSr+t00AaMOynRb
luqzAvwLQ59zTAGBsY+gteYVSKPQxvvIAXXXn7TOfIpJLh0J+wB6rwgp4MYEEhH3Jvd9JLzKTDNf
g7c8z2n0EJew/izCO9yJqiP3v7vGmKwB899S0wRXmgc672i8nEuKe5jZ69hxnKTqeDoM+gBVIJ6U
E7HA1DNNvQOeGJrAjEvrlIvp3TAUc+uamZ8ui3k0K/N76eGo2aXzsuBdea4dXk7REjGTDyfLtenX
WIy3ULZUchrmZbEXZkzNvQ7mv3Jg+ZkpxwDJdypsmhflqF9X/qL1lEJo5a7XTrum1Z41zqjBmqCf
SiRPp9XvUnGkh4eo8txEKbxJL8H4aeXd6KX2UJfQcsaJBt12xrBjJdXNjINStTnsx/rWwN/i1SmB
Dq06MvYx4CzLttANN0gGlTxNkYtL2xe+Lbg1NbmpPzTvpoZRIMnh4BK/+pkyVQTWQOwaJ3UcGIry
Dft3ASXDjSAT4eL3VkG4nbsHsW/QebWxU80Ju9f8qjkTT2NOJGDg2j3JsuFeEx9iHQIHFYWcpUNe
Hspo8v4GPMxPaCk2rWM9dGzypIN7Ym5l8qyPMW3AwIjnFipG40S/RX/o0h+hooA4aflVQqyaB5Cl
Ymbqoa78PYvND00ziUo5sQop5lUqGde9mRWFOmPPdWNn0xeV69U2asZUIUX03a6P+foV2D4eeqrd
U0D/27jhcTk0tsSbjTJixTcKj5C1tfRbGPyDYTEyBMfKJRymbznLnLeL7at99GMlJgUpGF6JR0P4
qYDxb5aLLW0HpKFyLiLmQ3zWgDq5V7ihecxXiwQlKZaa8PtoKsDd7g1tiUb1AT6tABGbzuBgzLY5
5qXb7x1bfLmp9G2d9A6zUaHoz9M8sZtwBCPkvjAoyWddBZFMpNzl4+2cBqN8xEX4RlQb6JelagSW
Zb/9miXY2ER1nzH74/NuO69kw/FvfVPLE0IvLEMsUUqtN7sK5H3TPJhNEfpj3E9B3t5GlM/VDHjD
PXlVJWlDMfR/hKt9m09xUUGeLlhIsB1Mf+H4KoRQ4UGcqmb4VKBggUtNjpMkJ2QSMAX3Z/9pabgf
6+oNNNjeXHm2MNsZblK1NLyZSAp6ufUvoyFkWHh5aWjz6XxE8KopRltoWKCYQ4mQeVERd+ABfQad
h5rPfED07dWeqZ6nOaGk0Xnmh4u7RYc/Jck8THhtuso9Rrrmy8UNYQDX/oJxwU8TfqoRf2drHZvL
b5IJt9pMX6y0/e1iYEYSMGcPvUti2KxpcJfJDr1N7FuC/rOBnFDfM3v8FQDp/AItSkSfWGOvzTzj
4GrAIIxF3+DAxX5DwcBrzFNAd1P0HK17s0cuHDmii+VAncX4gGxDTJGsDdxUAWU3whLCF8uhDIhx
xF+k/WR2FfxElJctnPl+t/IsGJSOSvHd623Pt035ZrvlUE5VzabADY/xgCPXqqCsfBvbfcxQbrdd
2N9sR3lafyNLDBB60cen/m8o6NFmUed8MePJtWqPtVqc8pTx0ewSbZfB15YIa/COGLrKid9TWN7t
lRFONiTaZwvCWyjx8GcO3wPzEUlS+h/WMmJtb6pTH+Xuph5/OLBzc5jNal/Muyhuw4DMwWVyaoFs
mJxCSL69mQm/JfvDq4xQhzuOeHwBQ2lzvtEX9hfUqD/d6g79sCRUENQPHLRxothIJ2iHZ3cp+ZKb
53GKXquFgd/liCGnt8JcnCCPDN82YtiEI34GDc2gkajhunFxUHIis9/1nXKA3Jrs9TSWPiS5FdEc
/7H4cRHBQ0NRX2+jt6Vfalk8Db1mvKCn1JvwADrHfCY3ectQJoLcbVreNskl1vv6Y05PcLgw6rWS
BpaSA2fVJ/bVabCWxYjGutmGG9rsfnW7ZTajNQhD12TwbyWo0Ji5AbND5yy15Kmq7CspcHpUBZ9R
VszvWuciNbgKlGPxRGCUlnLSwwOPaqN2DDqWaESmC0HjgxrP+9bCAqwPU3oyqhGy+Rif8QCWe0zM
wPtk/5DYBJ+ipzJcnL2FMBvESs1lhg8wBVRb7gzAJ9Sx8opZ/rL+TXs35QabldNhsRi5Gp3FA/4+
zzB9etUVAaOu1SiLUvjKO3wjE+ix16pIPsqBknWhxvmBz4nGckiFTlVUXHGLs05dBKIWKMpI7dnr
wOw0hutcVV0+9SZ/XFy3n+RgD3bFADA6g48oRkmDCp8siXgMi4JjX0pFINyXEGGCC/8G51BDsDPZ
oZ7S6BN+6LriHit2erXADBdhmhCdDfdYdFC4+bw1HJwJJcbG1tbFaxeGnP0VAx9nOfyNppUc2x6a
1UJUZc8s5CSnSlXMXVdOvwktX9gX3ENc9Jh71N63M4OPavs881AeDXPADIyzPssg75iFyWxjOwfu
vVTcuUZ0DOe7RJJ7KJPow1mAXi1TndyIVLJfUZ9IROc2AR3GNgPRVLWiyc+iwB0y54AP85NjnOfm
BteHTD/puVA3lFHwI1JwQzWReiBGxt9biXlBhclTq/IGKMn34cZ+5MiDsy3rlyCylBfm0E0ccxxV
JPgpoSoflolH2nHCUyqTcxw2Kfw861lYuBgsTrR8O7qTpUaE8wp9tf94C+6Tc74sv3qxNW1tTR6V
1jnPKRWRXwogtc84cmzOFjZScKlpW2sA/qFALdoQCiQ6250njbOWZUNoY/tfczVd0Mx0sGbkyEOu
EH6LZryRafYyO8qAq8a+uEhkl1GNjrQ6GVelNp4qKphitxc7ZSqaozrw6LXXnBabEQFV+eHknw0/
ifcmNFl+7JYEN3hvwKzGi5pfs8gC3Zqz9TNcJjBwoDvSLJNAEfJsGbq7qbDitbir2eT9QH26Uid+
aWsHsy/tra4xvYC93xWm9lAuOByUlWBEOnDyFdkoW2fgVGgkUbVLUoYqpqWjoFXSp2DlAHulf8TO
QHbHSfg0D46fmlwZLHPYJD3WJD0i3DdyEWgANlKSNe+jkZ1AcwkYiu5br42Lmi3cB2o2jnhpI15T
cL0nKw9SJ33FwbH+8NYGKlVEu0bpQy8DYfuAC/WxIBh2Ar60NxY8mnrs3vs1ysdwY2/Y/dRDYWjf
Rj1W/3NcPXW0xIuRaOcKyU/BbA6+HZQ0VVVE9Xd9nZnnJBPP08DxLcmmW1dozQWQv7dk9i5h1vgJ
0Qo2rWvXPj9CAGfksTdCRuY+zzHniTiCbNH88hoijprbyLJx0gD+Xh1aJsS+qcC+7tTlti4RD6Qx
73WHH6ggHtG6IAcJcdu+rfHvu6HCxxq3vcyX6dSa77NjcWjK+NqHqptCcBDOLgy51616GoGFN023
/hmOFTFu1LjMSJnDn9H9Dg8sF0tGjeUS1aZgH0bZEWW31xZgyvVAOUC/NH961H7q9FNwr1m+EjWd
1xII4bk2p3QxRh8cWZSjpVjKtjLwrDok27eGw3m5dXh2KXZ9CVvuf2ZV+kNtG+fhs3CN7si9mQx0
VNMjjwa5I1IWe53BPpy0YXWQhKd8C0m8jGyWcP4LOw4c97ysqLaVxtGu3DeX6CfFT9go4+YEqhFa
nzOhFM1XF2GF67+Snd0+crmksQgXzseYOOGD4ezoW5qD9ZDTKjqb6SMusXAbIX6urkNqwrAeXhJS
EGnG/7UDlcjIMhIJxL23dRrv49xFS40sNyik7fX0NW2iRh2P0jZJ4bowLMEb+FDJ6c5KO/q7ifRO
utn7NJNRO9NUF1cjUAtGA6+YCZmM4gwmaz4TQ8FwIZXTiuVS3Daks8ectlCzCHRixIylXm7GCd1H
jSzjRs3LPmw+gfsYd1uZH3Ms0Fs86COpHZjg5lMexp9qz9G3s+qDEU1MaLV2dFTjp9GWXxdS6CJd
Z2N+4wxwuCLqy87pAfZimgTFNz/NhrM+3w/zXKB+NPopL/CmSS5oUzpiDucIsKeChkyXO+j+YlKP
JLkckoTaCpmhty32bagbi3t1RZ1W/ve/89OQojxzUf/lE2B7epP3/M/FYKRbPInuMHzZNAACx+Hu
gXsZlhPFYaFREaDjU2ew4xLTZ1tOwzOE+V3p4lNk7pBnWOs77K8vRtVbPgQyDPaq/FXcCQlK0RJw
3eqLbPkujXS9gU9Lt1GEKpwducVJXMkwWJy6PRRisX0rV97pHDCOTLoEqBveRKpuJl4tJorJRKOQ
xFJ+Q6dUyPxQoMCmWm1Md0mwfdBNoWFkMjKNg6cFtIujSTYCV81HzJrG8Av3xvJlYr8uWFzMMabU
UNEfMeZyU0Wx2+Y4kRsoKy9CM/ddRJ9bhSjkdyNX+5ao/5ZsitxMObO9EeMG5djE6vdMvk/lSZda
sCOV6c2y46v7v/U3Rk43WbUIG6WBnmWvXZY+Y8zDnlNBtHLQ070iJXIChyryKOEA3xI5p7Byfpim
MdQuNQte0fFFakkrtE5+S5UkPTnJNyQs3kS4MrdNVIozDn4UWjiOovlJ8c1cOX4MHDxZ2m0sA4OW
yY0tYIPyIWbWSgb8KyPnt6RpKc2AFUJhLziVsH2j/yowk8n0Zk0L8ZngkRMNSLbc6KpAxbZhg2VD
/1O9xSiJoyzAhSsohXSj4HKTjvqFimVvm9VPVAzqvK8j49xWBDzq3q9zbMexk487G6Jl7xTZwSpf
uD8YD1ENSXxScgDHRX0lih4HCKcvBNb1naU0kW8uzTOPF2MzsIBuS/vDEUiqMcvCXjOu+KXCC9ae
pQKZVgsmLmBwvrE4pSdcCXKDjxLs/5WYkhyGfmsyM7H4Yc/VS8z5bX6onUr6eaksVMCRpII9ssuM
OMS8o580YoUbIk1NMFXGCX6hjyAa7jtAIcPs+gx9+Yaz6rzFToNZWw9fS1TkPfxTLxmxdicqQH8s
hPDdspqGA/YAgvgpMegduXfOHij1HJCgAmQ5RQ6KQlgoZOByiVqulPKoJXEQUZchp5SQ7uzuZ8Bt
58XMPyEfFzs3rqejQECa1Vo+5Fr4A90X4+OtDmebilAbM6Zw9kYY2dveJPKVLMoNZB8Fo1X9gWQ0
c979kzFu5MLMsYCQG5dsJ97YVbs5SdoDXXQLFI2TOty1BgAOFaEGLNik9WwgpNsqJiSdjB1GZxyD
S1YEi8UNuIq4bDfNoQsXju5aQtcamGKfMZ6aQEOCBhrM9MSSwEm8ZkN/taaFnsrkUqgi5oCGrI3G
BBCuxP3fZJFzbCt9vDaT2PHRHg6zwu83ZxS6De10mENpnmZwIQCLXzNHs04MFNs4L6190c+g2J1u
9pMBE2YaR/KhBIyCYlfxih/vUCOUY9npyhGuDQJzFVZbKvsyPEQpyGmKjTYQ8jyBf/ewVDwnhGK6
gRxh4sScRE9cQm8zKZa9nGNo+2Lp9l3tcLKgnn7fzVzQ1vUMTCJcT8i6BbY8+knDavhjBKf+s0XM
J2XynWlpFrQLVqJNTojPczhEQYtsIRxaNQo2PGw4edan1df2CWPnTxLOJouZSY9Zvzg73YJ2zuZa
4uUBrq6mZAw1IzSvXWIfvwizZ4eRUHWfs3XrWt3sRo2chco12K+LwcIjbMgrIUzys3EY/VCqh6KC
3ubkz7Io9MfEaPepSKK3mYKWh6wiM/X/vwxbzdm5bl2hOPCfmqyaTFRZfqDdhJLSXKnOcT2aGxIr
4wl09THGGXccYuesKDGOh4q9oKjC6FiFlKITKj4vpfKlxPof/Isk6M2DroVLUIfVu8Q4Br2z+0oU
g56Fl5mX72jN85UanUvPAeUoWtYWsQx9AFK76Xv1xUbp9IpFP4YdD1KMcuT6IXIb1SmPzA4EMo6s
eZ5Hr2aAIvgGwD23E9cvDAxooKZnHITWdgTcei9HwvXqQCGR1JSTbPLnrEIC6Q0SUIPNs1oOrGuZ
cibkBTt2Pi1j3r86NmI+UpuFBFJNGI8KNyzOjTuKdV36H5Qpjh079izBv9okWJ16zZuZZXShWwSj
wGfftN1VrZQQZ6H1kjVvifMxx1FQONREgxziNmKXTAgVATwWRcO6R21BlZVz7tpkb2hJUFcfkpYJ
lfKHSC1OzCO7CEtu4zxPIajXNCFv585eQ5KqYx60+W0mGTiZG8rZrpCTVxTQrTBHTNTDEox6qTEB
LNLZWhBAS3HsefaqmvusIfF1A9QA2Rwk1QSZTpRHtqS/0Qjkm9bNm6HrPceJXkOqr0YsUxFlkDZO
7eSoAeXvpy0Frvg0iUUWKBay10/dSKIAqwAHqIeSDFu1RNuCv5FILc9p3lwuYA0AjrWxpcHELeWW
65Ke4neqL1Py7fSG30C9byj/CJE/FZBW2vyhOJyZIqjMTN/SnInzVXQisJ2rC4fC9iM2+SbOYKGr
4rmwBAIxusTACoV5ToWjMsC7KNvuoXbdE6sHsYwvpbEe+d1vzd72R+NNlcsReDBdjgP5qfmGYA/E
rn/RFFzPRsTf+aq8Rql4GqIX0yx3cLF8iKyh8l1D3dsTPSiTN0HFGHgfO6JQo2GNUNgXGrR+diqd
/qEGmbCq/bD/K4hq4nIGg+DNLYW44LSzrMYdXGHW/Ladp7wB1kAwJ9yC/YU0qrzYtE9F2RnQQZ4S
xU8/HbQNI6OvocfbsDge632EpwrvsdsMG6Wqg4VzSO6wXkAzlQ2wz5qVW57Stt2CpPFQIN4AB25G
7NuK2u56HSdBeUPNIbF9wV4bZGTjmYCk+kHObS0DhQWucrx6qolP1MVJ45QGXwI9idM7dSioo6U1
+Y3+QOiLCititqCxKS8G2ppQo2YUZwlFewpwIXqKicmdykiVH+NCG1xRH1LbPEpuYXbIqEwwlQPY
GYPlbgHIsGBBX0Drpt1PyKnF5TU8lk+5wa8HWyAVuRsj3NlZ+4mDwydVFsQyfKnFuBtBefUgoKHN
C8MKgJYt2peB9FxzD82Wf0llncAjbyLzjKKvUJI+IPuJkXBpG/O9588yT08DCpADYNqo15OdlznU
V4QCcHn4EMNCS3WoH9yQM4sOxPhYJydSZntLZ/6S77jO9xHTP/AMZh39ALF3N1rfUfOUaV+9uez6
4lHlyJu5z6L/15nJr85ntkx/TIJMan0E9mayoln9V62elCnHT9TuB35U1hPL7xYUhpefJY6SCsAM
xK6NRnAEhRFt4dDygVPDS9mARXhI+Cxllo14n+4mgm1R6itkTIV7H7rhIy/ZjDgSIGfvKQQ86Mlr
n//g+N6Q8FURhJP6qhbnuh958hGIEKj6yYWSJEAhfNHNz658LvCsKGYPqeuat6/gw2DmjhfVPKpY
VMPy5lBdqeUzUsu5UY58QbyMtk0OBaOQXvFs1Gjrc+uPSQU4WPM66+DklMztaZLYGnTIZsP7KoNH
2YOCQol7UzXPVIuhJGN5PWYyO9o44QuX913HGYw/W0xYuiFimUCDT7+woSZJf6Yxk7U4GJG0R+jR
GjVgXb4ry24jBsyz3PqaN5FTtLcrsDmU5Co1fh97B9tnymNRIWg8CGLr3T5tXb+Zf1Y5sIf03A+v
PQkkd5q3GndRe9iSe9zT9L7BvLkl0Bkgbm77eNmb6RtZ5IYCIZ2buRya3SRGXw5sUiVYj/Zfghrh
cpSN3MtAsY1TASGEea2aJwoRNjVMPZn1RNDOU0tVIZtzh2bB5YGTMWFQy88nwpwYn7ML8JKjPVzb
kC9dHlNddFCyh540rZivcHnIKgwbjQlyTP0WGpLZHvucYyINr1UvvMpNgqFAEY5Yx7tgAKJJqpIH
fNCNBmcLsBeZX/5jAvIs1AA1XvHKNhIPv+8uyFX7xIwDeWt12EDdCiFKABzBsthM/WMZV/cE7B9v
am9KcBLo2K+y6yB5koTdkTHXc0nERHrLqZKlBGF1zuPDXc7pnTTzTmW5wYKAUb+FeEbXGb4vBxI6
fqXI5VJHEDq0PuhOpVqJ2R61HlISbWj3omWfHamnxmaaYs0WzFcEJtAbeujd/zT5vKInUnzZiGso
IEEJTI82vR6dik+aRGSqsZTm2o8a8v9TvjVaGpRUdRkdqRGQ+G2DBkpuPQ0l68QdqM/G0iGa8twq
4zsMA5aS7RKFQd6FHiaQrVquHhjuFzM3+2oDF2XTGRrcFAUs1u+aTSAYfq707kBrYtBn2oGuRn/S
3lRSMos4jdGTQlGdQj8iPRVn13kqEijJfM8f13C4Nd9aYOiurrxAkkCV4iXibLCETbxqQaPr6jEu
KNA04nO7qlqrzWqY9hKvD5a9Ceje2hPFdLkHQrLhRL9rAXZlmVFQ+wDvfjiyI9MJeS6IHbAS8yu+
6jezOqurdJ+CaQhQMljBzfvIY1zypZ67I6LtUHRkovKtIipcKiNzKwuawG+Wwv1v4jdVecesZROF
HspdMx/yEn0McCz6Pxew56i/DM1P2P3o01vScr97saX6hFktiCO0F9Z26lhoyCEMH8/fVGzzr/et
+2eOmMn5mlZjS5Rqem6t70nF4lhx+1Afc/6OBt/UuOOefhJL9aSZt3I6Th0XZ7M4dfoVz9xKo/KL
8AZ8/+6UQNfDU+IkPsSvbRnXD1lo7xjtj2Wyr031PbF+E8vwei907k53sTAk0RGGe03C+qQXTTTH
lK6xEImF1lT+uAz7Q7PXew7UGQVHEOKqF9GfcFXuIyfHVM/JDMam82OUZ60cDjb0FSvPA22gMoMB
yG3SDSiD1qBYkQhqkj6VS+9HfN1oh78JHvdxYV8ghn3EAjpH5hJf+R5y7tAr1XTGdHMuODgTRVec
OMiy+d4Z4qhwwDHlsZWHsEhpTMdbFV46I8Oo/acsNFibdHK276L7Z4D2ibhvjjGFJOZ7LspA6tP9
VpCnAgpri4xD+Jr3JSFcXcwUezkh0ZnXePdITctWG+2DbtK44XAQwQLAU92hHXsGCS4y1p/3pmVu
wn7Aga2/dgZ3DYlhTr7RJxcM+MFWdRJ6yJll06cfDMG9K/wmJYzYBlXfarzHqkOVGj6fpx+3BccQ
6Qf2n0Cd6YsWp3Ko7qJJ2EFcGjGnNVTi8g0xThlfTjP8o8c74fLUpPqxXd4n6zk3fqcQk6ICbAfu
Hbi3CoYqJbNl6dwnt9xQ0uJTXvVrRM2pWNBWlRc86s8TpxCElV9aOjaZScV1gQl44qAGOOHFItjo
Egc2UCOIYLHn8I6czwWl9xw6qXNKNBqNlTNEqNyRp9g2Phe2MSYm+EQ81y31oaoESUP6ndAe1IQR
n7mL0F8Wt1cnpRBmzt5xUzGdQuw0mPkN+9l4nLEszjPzDmg/7CNK+sq3gs7B5qHCD6Vb7X2JI46f
ObZuLgkh/SY2+3fTPdFzwFmoegKFiy1Ux12AWU8onkJ9p2PQpGy1OxKZpvnQmvGhkvOB2E9PdwDV
N3z3H1hUdnOl7RWIhdQcxHmQ7xvoqnNtPsAx9aOCgTB0ou8kVa82lwIkqgPw0V1rvPfuxY27DSSz
jc22XzFiuLXCOxAJZ3TMIO+r3cA/aWZ7l75k6Tb7HoGy6dwtDfOo0x2AO+VnWY1SKTfjAWHupNXh
lga+nTnvF7Pza8FVeB0slA69vXq1nMpLK25AWhDiw+DDohf7fNQhcX4rpKBrQzznZfkE6tRXWf4K
yPYFH3cVqpE1gi4TR2kc1MrF78mfJc2oCpn3Ds0jtjL4Logr3X5Ox/E5BAq07psq9NfOq1SLczmU
EwPTGtfkFQQ6HAwRXznkMwRO26m8riXtprFseozVff6ern/U/gbODFk5ht7XAHujDc4cXnSVeEVr
s+Va12V4XB0h2vhl2frJXLXF6HPW2T5p1a3tu7mQ1Z7JquFzfi+LlGc5/UZc8BILEwjrUneuidqG
qXXUEwbS5bD0lxzMY0ZP6gypFmnfVd5qWBnEawIeP0t1cpVqR7PpW4cQRYlNSNf0QtSgrIsDJ3ea
bcy9gB6c8hyelfNCy/oky8ckC9kzQKEvFIiAy42bbl/ZUzBEZKa4Yid0TxMjoX5kIwTueZvfNfCN
3xYKMISc7QTWu2uSo+xAR027JWkDjfiPk3wArHyIuO91y2GgXc42bl332Lb3Ff8CYVgxbrZ+WViQ
cC3kUNhpXVRjy08l5LiIJBBCf6MqV6uCse74ZcgGDJApW4GtVK8LXNhqury6Bv6bAUtWDtZYxaWr
GhVIIgx0qe3seUL7kmmCMa5kkq7D3ptXUhxaXsLfTWiHYtY2Md+BmmcDx6BAiGg7pa+VZu4iHTN+
/BKaDOUahJE7m7rX7lLrbdRovCzPdg+UldS+85Axqrj1nQjrNHzxHk3XbAGJR7KdtHhDVUYqGzY9
bp1o+NfWJoNSiv3LIuD5qyp0QxUgQNnVNQ7Rg/SjLCjbnwK/80glhpat3Zx37LcHR181VFxtE0gE
6om4EUFNwJg1pUc2Rt/lIDtU16SvgbXhgKc1XtKiRptc1LY3Td0jV0KlPxJrOTW8ybqkCBhxgNJR
aKi/M/DjV9Z0vGYBhNKDFT4ka+5VnS5YDIBGOEcmr8QMoVMQya6LbWd8WByHVeWikVig+JaR0L2h
7CIJaxXWrJOuUIdhC4Y85tTlMdKOOsQpFSUn4bDCmTDo4xvCm7FpO78DayxihaIPvnI01jVNGbTh
foIGHAGunPtH1gTRWIC9DrOwNok6e22dPYvoBiQia1FbLhWYiND6JLuBTRDSRV6/DRIHyONQRScL
BQqpxyubU+cQPSRVn2dBk5CFeKOinGXd9gyzC4p1kDEA+UZBi/216IsvELGf0jhZbHR5SQsbyR+7
MfZTBNmb02dd2V8Lq95YlnsXHdauoIhxZ6mOFcmpmlsa7J3eurlQ1fi8rWXL+cgXZS55d19s9a9W
or1SAAo94IEpaevqXMYknrmO9Rh1T1lBErvmuGwHaJAp7VUKMJSfLP6s3MPUVldgKtuQg3+7cKCa
uPIM11Hjoe/XzlekqQfgQpsCqGdOsbHYVtE2UwZPa1e5zfE4ToFc+o+j81pu3cqC6BehCjm8EiQI
ZooURUkvKIUr5IyD9PVe8MPMuKZsX4kETujdvXqXNseu8634qHCc7MEKluWI4xUYHPNMKCuR6UcM
CRhNeUbfrOdWATHfb2thg3F1vrJ4ep3VzhNk7qo0EDTr9kdd4gxmGs2xBOLpDnoPREnId635Nfo+
8SAD7AMVbpQ2LAW7stJ7fQV5wxmM9gxqgZ4cyBvpIrMY+xioBIUJziM1dAF+lnExND3EmSANd0Y1
+BSzp/iLNZ2LTARWsSUvIbREXldLJIvCvfQIzwp1/9w7LT7FSEu3Y6jf06qOdzWR6BgDxmZKli7Q
1Nb9NlLvY9MOF3yXVPKYGCZnBEct0UNWVDycGHkojyfDUpTyps3zX7gKPWs5XYV1iTKkIbFoTNAS
prcBdgX6SZOzrSXnsB/1rSKWctfeRo/U8OgM6woGqC8wrO5mxk16rtlrx5meGb/gCdnuraUX1s2b
dZ5K8T5lEMMQf7kLkqiunfpHlNh4YlLXejhFJwhYb8VAeLGza3Ggh3jPBjDsdCodrZlrn5XF9iNB
pdwKPQEFVLZr0+TO4HTahlj5ZYzN0QcnQ2a97ws/5skxWop4OufJvOHWL8XXsiI/kPPfKJzACkUb
BGQtUWIS7fJXhTosvA+omDZhhhHvW2F131U9oL7RdF2U1oNbgtgAqfYqJFAK33rFrdpgpKbpFOly
v1Up5LosaQaalEhhQFaHi2DeWMhv6UiVHi3L9k7IrIn5oP8pmNLPQOM1M4CNz9ofAIvorHk6M8hX
Ekrhybf/w/8t9vgXI9rINLEdRwJaCq2hL0jc30HUvHSmVf1kIJwhbO0MoeS7PuNs0ycR8yQj2kzs
4eVvCVDXHxwutvmUXG1gXoOiqas2+GgMgEXbqeanagZU7nIZ15gB5VUg41fteoqjf4olMZiaidOq
0VxtIFI4g/RPCUg9FPymoHKxA6j53kF+LSEk6pfEgJo8SwW31wSCTyPomxNq4ZpxmKy/Io3Dy0CX
MKxRAK80nMxmec1TPLczWIufMm0dX+mlf1i9uZ8yrVlZQfBeDQl7EtwZgOt0uxkTGyRBLpaGF9MI
WXS0GDkGM9mgyoNbzUw32rT9F0XOcvDp2VbGaVPJqrRmxMP8Z6J60Jb4DrWeR0gCJTnfbbxsy3NR
947uzzqAulxx6i1tho9BgsVF2+LejsxDHEqgqpElFCN+wxNu7XUyvSJmuDzX8Y+lvisjR363YBOS
mpMymeNWm2lqnLBR9fg5wVIDxWzSnV4iQQfLiXgEzKUZ5qvuDPl5UqxTVrV71UlZ/cjjlpWCbgiF
fNXHuHJAIWLU7VLhJZUyk8dn3xwjU0FySPuVWRD8w4kwdNEXOHAWrHEoj2r33kMQD7ThO9Nq347Z
+Wo1ZGeXDnhPV1pKUSKiotNanpi1k1TXWw2YiGZk+0nMeIQhrFEebGsXLaoRTV/ytF0TvduX8aNL
7L2iik2K6TXsM6+xKJysvhtTgzSpYGqi3w/bFuwAS5X4Y/8ZAGcbtdrbBbFSrm7JuYAv40YliEI2
aJ/Y0Ybzuqcj+CbhHemGlDQltexrdTbhv2fbLh8ERzwM5KBwKZhhLC5RD2vEtzJ2vrkf52BKTLkk
j/U9UtLa7lFRP4tFveDBchLq1Nptik97rogvfFn2RWmwrjp7Gh4YSuSrsBBPM0q3kKTI9VDW3T/D
efLVpR00+EFNe02D0q9j69AoFIdspqZ2CRJ5cRvw0TLZggmapuSvTO0QR/LWaVOvpyTAdK5m121V
9VHPf6n6NeL3HMBSVVwiA/TjAMFaqSkIDoOz8pFXnB7OkmNvNOVNJzQzgntfPqYCnaWy31qZQ5k4
NVuDEKS2lQUtfsit+ENUnXlrSi1D2ruwQa70JZM25mYBcjBpNhGL30z4X9b+QENgR2d3GrFycb+I
ufjFDb7jtN0r+msaAcLBTjXwcRO7I+Hn3HpkmzRlOohJXBTjCtrmXktWqv1p5dsi2VFLRwNZHLxo
zdtoH2kIFNGC3f4t7HlXQRKjy4bLSnLMUKskLm5xvgk5NRTQG+14vGbKcRYXkCxuWBVuNdBpqgGp
Fy+qblwH7WE79JS+/q/6Wj6sDLQYRswNh83FT2EL03WCW09OxUg1HB2YSafxlObzOg4D1zLvdnlW
8xpTxLzXO6g3aXEqwN1PCvwXnqhRuwu/QGJMoxo4FMY7DeN0oe5qzB1czbJgIIbGDI7XQE5OXLS5
8gCG571ERMFDRt9QFCNyWG4VSbvZwX2DDUzXLJ527OfSDpjHZSpnn3gMk6d8nepcTTjiU+WnP6kW
4S4I5qyDf0KRs4NFYsPLJAwaT9PPBJ9Spj1Jy281rhgtJuVVI8mMfjQo60BG0Rf7blsyvZgncp0G
MivHgJzLjXIcRbnikL0J9aOYUDRs5TantucM4l/FJb7AzJSRDNgLmL09ehIUTndk1pxikBwPbf4B
Y2EecCTZeywXhOoWhx42eMoCcTRSC11iqIP+6QjEb0/PSHRWX8BqFulI3BRxKXF7Dh1wEupdBhxe
SbW2Gdzl2QnXk22QL4h4R8K1XvpzcI1i2h4SHuSG0lE6IqGM12iVCw/qXNovsUlHBCksKgVWfFpx
uOUMbY0nRUJ1me9n5gO3sn5a1U3FZgmEkt7hjwa8V6MRf8JgZgeYqHdS0h4B369AkiRM6gBVbRhV
Qwz+TVhAxxaCdMwbhdlV/pI44WWCMrrgU8Lv1GVsnNg3x55kPsMMByd7qZxN5avOPnNeETnYYjNy
VbWk+kRxayAfNLBIAz/7SWQftWJ4DueXsQQpgiiUqLi6aqAzGScu+0cOybqgSchptGF8u6JoERox
r5NBEAZaRJMsJRbKPbVlvpySW0hzqKP2Mk861wHn1CXWueO+NMvhUc/vcP889hl0ZxBGMXm5ioZO
5dGr/a9S11dgwVGb7mNrfG2ypXiVpmM6SpsueO+TwjXS8WxW0W+vRk8rWdpm0Hf4EAeHI1Wk4Sea
LPE3giOOcxqLwJIEB2sExBtYFCCXGjXPNPXSHfQSELCVKaikl10U+idk85duoWJyoovOVmh7lrJh
cH6zBQm6wHGLlpJQ8kIsrSb6fF+Px8lJOOsMxf+jop5qSoDFnKYpdtTIEWTdQ2BuBPTyTDHmKOpX
r5TfPVzkrMuoGeeGyJ5KvefCmGe+FO8j7VNVnmYVXs0vpXtpCJ8F7S91loEWfeutvG9VSoUr+2OQ
Rk+dl6Uy/aCN/dDwybCAf7QCsYkzrcXTvMR8GYf0QOWDvMH8ll4LUtzMbxH9Gy40fWQTEyr3YRyv
RYhhx0FMryqHR9jchY6+FcA+Hbna1Q0TGX0ZlHzISobDeHoOWfoq2vImDZYv89YV2lcLjcJQBTcW
+zCPX4oA1aNBjSqHXQx3uwBPYNozJ5aVvCp/h2Nrwul1s43aU7SaY7ylGdSymS3HuzkCZV3dGuJ5
aoODX0SX3In4J7pdFYGKqg/Skp0je0uZ/SuevL1TCbc+vg46d0cuOXIvXU1lJi+3dG1u+Agki9qw
S87AkJkWgYtDWRmvwcSMaPrmYKhwP153IIdsRHX4cozA9ZmjORNWuznTRkpVUsyBtVvxDMGdixYy
Y4VziP/orOcmfniF3V4m3RLq/3ARFETpceAp8yVyXC3YhPVJS/Zy+5E59otMA+l0wwLOeTZWDnND
fbWk+Akw/vIY4SWIWGbn8ufK++ZN0YPeoTVO4oMwra2U/3WF4i8vRR8/o+pukNgpgFqFucZyf8Go
Ct/CmDaAjQwoiqc8vzS1xwAEG5ul+HTOknAhPG7WZJ3gRAr2Tpr0OpmozRo2L1Eii41E81gaQaIy
ziLNSm+BBoDmJXlj8SaxLgFZJwpjoF3igGQXcy15y8m1wC1MV8GdwbB55BFo6Bl/U3+d2gNusKEI
QhauyjkvvTuYQFfxEcMJE2l1hx2i+Us09ZGpBqAtRH8V7ohDEN4GSyIU5srVNTELOl6Tk9UAymty
hpSt9dLluvuTMQmMbHmnKnwzhG435NblemdHlUt7wC4rCVOJARGUvV5kuzzFTgnp1VDCtYJU4jD4
YUdBKBgqn3q/rIvXMXl0n89DOXFVwBM6PlLc82vcpFnjBsEqv2p/xdeEH/9Cp2gDYETax7tp176O
DwKnc7q2OQpX6/oDVcDBzty7H+F7+crrtjiOr86uvoLeXRFpmQgp3rATk8nWs9cQ38LATs73eMng
DPQ5FqJ+uoD4QDshs8Q0kbPkxOBsVL7joEQ6t/o/qV9rnwPD23o9u84eo4B41Y8KuxAFtwpFZ67z
jwuHA6EdiynKB8MRICS/+RVLHeE5Ln6F9IR9zmhXmTZ6fTLvJUEYe8vX1qX7sWJnXTWbiogoyXLc
AfNpxA48AW1fFX/TO1QCfMrkLjiGzsThi42jfeRLcsVH98U7HK5I4xa2jfmNZ5dDED3ILs89P1o/
U8zDD8iPQuZczF7NiDDb01HXZfxMuA4J3nlBtZbKO5ka7AFkOIfwmMkbR/G5km6Gfq+HB8k+5BG1
tOdq2nEoDjt0Y1+qDriE8MEI+Eb7ElodXyBkeLbN99LrToQkVErerV9CvtY/+uBwzJZQxgafyQky
CvM9SHj1fFYYp4en2vpubJTT8WAKeETrGh7ODrerYpwn7cFUOcxe5fauVZ5RPxr2Li6j4b36LHXf
sI/CuKTlLkwvbc2PMOJZh5kjLkHL7nF6UKg9iKeceLnhd7gCAGNwagv4Rc274K9K9UYHdA6t3sQG
rPwEmSf9VZ2nysD4Nm24im6sRBikkdkI8HEYjF0c67jYmLakPwpORSBA9uaBs6DVH1wGOpRp68TB
D8dJa7BgbQ2oylumB3Z+0vHjk0GG1jS75G+oSmf9ZlsOUgoRuaF6aeaR3q7Vo8GUM34owSZJfTyd
eretM09td1BthvqVhYLHOyAQwXNGUxCDCxSz8BtMdhDh4OGxp03FK7RXW7hdsrOU7XQfcneaD8NT
RZKPcKacDWkz6DQ29Rix185nylpL1oAMmvbKI1JUB77dtuMfPgX9tinhWDLsYqX1zeo087qEwcnA
Qb3Nmx0PMS405PCX7BnhTkh2TbP8ShoNiM+ZqjvbNba1waoafRnyyRwPVnloW1+W9jaVqNmeVV2x
3WTN2WdavI2LLlHQxjLd+YXkiGvceaY3Kweyr2/r8Ge2XIWWer16ma21XZHOWpsToZetSj1QuivK
v0zba+oezE4AxXS+1N1GB1nyx0fBd8g+WW/spZd9rZlnuC18Pd1uPOP9rXAkRVvd4WQGDjbaoiEW
6mVQr+PZlcEaNGuuX4xxpWKrzJuq+UXJtiDIdbsmBAy5SUBhsAoljAI2PUFvnHInjpwMZANi/YWr
8X0xOWifFH4kHENBoGDWK5lGulV/bznOOL8cB/WWsRsj7TWwXKdeyZyGUpJRq/pC8DC8ZPCx+xPx
LQbePAHBT/850/9BNbTp0pglilWFS0+FlMbgAoMuqTh3YRzpsDzRVfY9RnXK1BQP1FvDdQgzg1FQ
4UUM+5LeyVWp7YF/LsBsyYF+1ZjoKWvcN+ZT+ovZUeYdqAgO8JuuB8iyzdgRyztvDb86vTT9Fl2/
gBua8Q2+VZqXfC4Yv3cNkpyzx64nc0rpXPx2OX8B/TJZUQfL1wx4kE+XnpuGLCwTK5wKr91g7jok
PBY7Wr6MGnfTfRy5F8pcu1GFAOirL4uhpJduFoUQ+IfIscAW2Fq9rzanGtMR4SMZB/OjULeM3GKx
t1mDeUEyOAXUbtJcuW6U04SUFsvnjkVGn+46w0xjMyLJ64Ru/KTcNi3LxxrwQXod1h8at8JVGh5C
Pqz3fPRYiNVgl9NRjcVwvII5Y5pSy+AAXmamMkytmj16olO76APUlzrq1jTha0M5iHi7jxTN8h5O
2HDHtTVv6pyEGMLEajguma15owDcpc6plKGzsmJ7ZOey6CXiCgEQB4vNWsUx1W/jj9FxJ+c0xJzw
fKycAS2d+hqnSie7WkX6cx1aPkieCvwIBRapp4pV+Iq+Vv8oVNc9eMc4wPHJglCsbVbStdYctejS
8uAgbOc356uYXFFhkSEtd6FTKl3WA9dskPhpt/Nxq0mJH2GLd84dyGUCgZULUqwOv6hyNCk6U/eV
7POrldEm1TclLAJm+f8GZc3PR597xKjmM8QmeZeas341iI+BQ2FQSc2kwd6+br7SmNHEjisUZlZS
PPo71TOcl9gzwQV1+ntR/sj1um9uVM30/C3NZvht6bzhfLLhdeK14Gtrdzw8VJFkX9F5xn7GJIKu
v3ZZbeGayMMh5auer9AiJh0RihbClThK6d3k1xQugxXGcWWzS4M9gwyTOwSPfmBfdGcPVB7dttvk
ls9CbVBcID0R7Mcc562XMMGvVh152RWzuvHMajAiughi3TfgggxBiXYdVSwD3d6ALCUFz8nyMeLp
k9dq/2baCmIi3Zf+j1we9ICfslnb3XZyvmxr14Jm1yE8NH5bU4w03LXiEHVHZKxERrkEoYS1zE8x
FDTWHeVNe7BcDBd25pzcR+yXF+2tNH5y63tq/IFEcFshcfMvFaC/sH8AcYGIau9KHF0W3nuvgY3T
+Gawr+1tz4CbszpOjflEHJOh58C2kGeujn2c+MZKRc7Y8A6xxRIva6ExEGfCFz6vuAuUvCs4YIzl
lKjOB/JYLGn4U2vgKyyRRF85H6tu+s6RWlyqs/WyYCB35ru276hVSgY3mzFGwmi4SRYP/AYSGDco
ziUWAK9raHP+wP+3zuQLB1TRo/8QCV+hFRfVPw4lsfVDtIJdhzdfytd0naXOLq0ucwv6lguDZ5l0
ToFV2QzMEIMvoreuoJPjQtUF03O2rxShnY5xj32bEz3mxs65p8kDBlTkqu+Q4MwBVfAA3qNhv1NO
xBVCBJN+3WRro9g3mBeK4ajTpYGRgzq1oTtV0UUZb1KC77diXadGhNSoxRlJPSZ4Ul5nbPAzzN7Q
8njMOFeVXCGBMJfjgWgPNba8Fyx3vHTVmcfPGrhZ+qDDANTgE4N7tQ2bUyTTUbnwJHjorAdP1r4c
C0YB0KSW4yuPVVRsOdByAoivJur/u+6s+n16pDmShYP/Rm7hKMNLrmqM0h7DsKdLg4HMziQsSHLb
2mjL+BB92dXI8IRQmOjbZfU5whQF6qOkm5KBQPzjiDV4AVqRwt/xzO5QX+f8Pg0wZ+WrVFGXgK0G
Di2XW0bMsrSK6WRqgnEXOfIurOK9mIUfQqcdK0qVuZziDcRii2+k3piMVc1Ovi1tHpPxj017SAas
CpTCiHdawjmVWdSFv8Y2HqzhIg3Y8LKdjuyCSqIpvrso2mA6uUrGJ2grCygNYUtCEqUDDzkMO+FI
7y7PXCnXq1mXsFW/thX1GAaJYKdYyxal3RIebW4Ior/C+FzX16m+TKPgnnEqym8KaVje8dlFLw0r
e1l8as28KaavjPg2Xs/is2XlneifSmh5kBQb9wsGGeXTaDtw1pVnl3zOvbKRsRcMOwNRrAKVkIqE
rz7jnAF7jfhRarGs8LLU55nVX+/fO6uDTKTvWuqjjJpZ1qCcxmwizoJxw3gJqQVMZpQmjdRjY1zt
DGoQD4I1ojln1moQFBjOxwzFhxFv06NkSwDRQ0/oOODWen2JBbOsXz7kLmUtnx+x+lM0tE6ElFvX
XzoEl7ZK3bwf0L6g8XGO47tr0T7Days/NZUo1vejyK66AayAAeNPq59Q7IP+s6+MVecg7V1HYFNZ
/S5rn3Rj4Xe/zdEbpg+PQsRbhusY4qTpj/0z02vkztAABrLUhOtcdyJOqKKjfGyiS8EoZ2Mnahqk
DJsKBX24CWU0twzcGoXEj607nPfJ0veR8EKdi4GasDorduGHDhMXaWxzZl9DQb/ZyDnQZk3sBFaW
kTS77KyldGSZIdaH6YqmemYtm7pmctcg0DJ7/GsLZkNdr/pWzqpkzmCuOHvgckslplNwPrQaUkDN
iLJ2Q6XhGBfYyGK43ynknqWE7SqQuIxPDEcp0HZTYxuZWbqXIKIy+q+Oo8mjFx5jW7zFUF1Cxwhw
gRgvwURewQjuNFyEGIElpvMmnLUad7fp2PirVOvZ/s/guU1YkqR/ga6dSjP1A5vvIJQHQo5cIeL2
WWKlKEXOSNZWYGkpV73oCBpqm2BE3urMfpPH1cNgVaI+iRzzTpT6B6m3nttQ7xmas8um5lwJ/aeR
wheaYDeOGWyVDsEgnrn9LAGredKiDSAUoh5vZUcaPSi7g2yHr7mSJq5+46Ct11BwZ4ke3tZCGJtk
5yqc/M9sre+eTtOk0Lx+yg6EsXdK3f3rAoMwOdeIitFXUVjuMEXEE1Sumuq+zZKPSg41Ri9LqWB5
DHoNl01lU+Q7HlUFkkDzO7JmGlU54xRKoU6qzm+dS99JhXBf0uKFf4N8j9OV4LpC3C62Sdlf2e0D
umuZLyw1bbfRmo4Gid11dirG9CYHQ8IAPDmA2SDz2XJo6GgYUCsEP5Dputdbkick4GGKoZvorQg2
FEHjjV/OQiOrc6aJBogU+fA6Wjze2yZtDinktIKzK1l7xpDkdddYHGX85xN1ZjotV30/Agnic1TU
V1mPXrLSeqYjFEFBjgDkw0Hk+U2TxWFxB3NIrm2FBvUkJOLeHByZcUSt+GMY/eJJh1UOIBCJEMJa
Q+UNyZojE8Az3SSErVlcwIrSjmxr/S4aTgYiW00NlRHw6ZeWydOfH6TCPKuO+Gc2vP+W9D4Gt3pa
zrndVU3AiodI/XDOZyPZ01K/z2ys26Pg98s2BjJokZh/Y2McOji/kjW8tFCcV/bIqlL0B4XGjRQ7
ccqXJxjdFki783ypGA4lirZtG+sboCARFgprIHXhcCpT4jTI+mmQfQsreKasuqsIAxc/ogfF9RVw
/kmZJd4bs9hBBGB+WO61NvQMJd5VDi0tEUhahMHwZghsrOIPyfMU6ONJTPadHKnWdS+A0+m6kEC8
BdwtVe74PEb+RuNCx9HDt5luysBvNWRmLVtz/ZidCzTbu60gXzf6tunYYhd1LKbfoEJn7G6i2tcl
U00rPzWRsU37QzP1fpq3F00jSWk4j1gJTnXyri0oyGXsr+E2JvyVd7Efa6+NRgy7Q6HIua71CGXJ
McU2aUOLmziMmRSSLyW3Cf4zQeMjXVElx5mXPs/RHDMcQu9j8p0On3PSwxs/FtoP3E04UfOqZeQL
5ckfOoqSZnQtJoTktHCkFozT89HYVBxA4hbTKCfxnriUWo2UE9nkSwI3IZBWL7YEthS9/qrwjrV8
LkosrasxIrPEdCdjzAgIjZpMfFoJ+vjcmq6QEzeQClee9gptbvGvFX40LbEnbsosZp6E1QzqIFOZ
FpAJ9mqldAXLbJiWm3F4b+xPzf4EfUbV+MaO7lX6QekBUs/APQtHZp8f2zbGaKivWxEem5gFpst2
GXjtsLuoS62lDpwoaLdJbngFCLJSoFXKNJk1JsRYyAA0Oyi9wyiYljaKWylF81Qo1jrQHl6AroKD
Mv3A5FoZj1Z051ILvdj4LArcyK2D9PsHBpPOnWgL13BD1QkeTm2jBhWvGkZ20FgjgKB2Olbju2w7
JyVjuJy5JIePyRzsU23eq2NPLYqg7a3gVsdMTt3rQ/ClAJdmBHEsu5nZaUFd2IRvQwYxJ43MKQGZ
RwF1ysqRcco2oUY2JEs4CAbxw4CMBNZQaMa7zlmMIAGNLPrY3GVWYGbD6yGcSFCAHSisDZdIhBYQ
KG7otK7KebckH+gmGeqqIa9r/mkqv6p8OveBDibHuqoM2ruOaPaADDK03DUENvRA7Fg1r5iQ/DCN
tlVRMJHgJgtq6qojbsY2/3a05akYr3F9NgDMrZxY3oaC+EcgnxvKtFmjr+pMD6UhHWrGH0Zu/6ux
BEmzfeMAEhDcl1ULyBfYtROJaIr6Sh/DcVYFf5I5PCkjOiizejejeU8E9WjhtKTuBKo7LS0SAHhL
uRYwSNUSsrA9+qH83UanoA69IZDOxdbp2YVLH2LpizrmZyfXtuncXGYTSZuZjaM4tylu4J/C++7N
Y0TYfxyB9EDyfBQEV0KsOTE2ZY2mG8BqOwuadsGld3QI+5dHbU5BvxRnMTR4kO/ODFWiG76J+qFi
KHy2RBtIFKZdtNMGG135V6DqmoPHfPisRt1OKvS1EZR/codtOA5fpy7zOJVeuON13EQ6CZ8+Op1p
yQ/NVMC76D5/JoKU/Ce39nmKJ7erNSBqsm8AKDFArSWt+myG6l2I9mwM9YE+TEqC38cUD7OqHqFd
Uqg+sEWKV9OwqLMCmRXhrMb+1cz9O4MijuZb07q1kebHo0T7RHqamUBD9gFDZ91zhpN1H9wadFkj
x7VkkT52qveq/+j66TSn9b3o53dZjU+CNiby97A20x8xXjsaTsPxTeIal9SoSGT5wTHnJ3XmCUru
CR/uGHJKz+O1FVU3eGaMccKe+VF7hHsFRJc++S7dZEDIWuWF99XDDXUSpB0yXkMj0n7sMUByrODF
xN9y167quPXCMH7pVIdeWpoeDXO4ZJjXGSNzGRqIvdEn/FCpYsApeB6l7N7Nzlshh3cDGVxBqIP2
s8sV608WZEitlFNVAUQYCQk6d0VEWYYY5Nxzob2qoJVgCUPR6M5tyaA/oQuRuXyZmUDy41OPrTgP
xI9F/aoCx3XNiMfiPsGfuohCgAaM8TYuRub5Dm35NjTWm9PEz8auvSrUfpsWZ05Slu8RlgHKyb2x
aU4QLuknNp2z4TTXyVDdmBm8XOGtsuZDvQwRLPbwoPnABCHLlm8YykfU2RcuYazo9rEpy6OlLz6L
JiSE111s3euIJOeZ6awMQb4GM8kuYnxBmVdKuqAr2zfosm9sXtuMwIY+PmBAPStq6UqRPaTjODRn
u04fbaX4eTnwlOIma5SfKnOjaPTTUscM0rX3KrgFgfjlgISjsd/oy9dNizrh6RFvW3nH2fQ96SdM
idehrPeGkr6rfEhgWjESbuvlxgadyg/m4JBOPGyT/As+1pfCGH//eaB1pAbslPbM0JL4oC4tEQZO
2apXuBZE9zpTzqVQ3HQQ26EZz1Hb/ZtEcdEzySvM+n8rJdYx9NGwQ3vORo02pbUZcP1vrC8ILldt
0RYcyqiN8UOx2kuhFCd9wrwJx2+acK6XH1TNXVSQDt6ckp2y8yPnilDVnuZcUXtlo1lK/dYul1NH
cChDcYSPBAciczvnSLuiV6JsDhILEESGMFP8BudLwzy1itMlRsSbt8Sb0s88gQuk/pXE/aDwwMP6
Fb3XSoeBU0RbPcHNA418SzOUGlJxIVaMFsMAr6ySfVO+QFk3BIhtxy64sJZzMORcAFdD1XoN8RoZ
OTXHxdDGTKjstxplSiJON2k9URsYJjBLzGwdLviWDkpj+0cxLEeFL3tEg+UQNgU9eDCYBx1OCAO0
ZQVBk7gjuoQExCWdRvrFsJHJkT+AWIoo7xsJmJOt8SuYkaqCH6HEovuMUywL/HB2+AFVkH7ZaZsn
FU1GoS/636qZ1gNqeQWIrMOf1TvUztdMA5k2aY7tzlMGQZ9mSP2aXoKEU+PQHMB67IY25E4WwHar
iZgwbrYK/G36ZsYcU+OgUzA8WPTBpaW1k8oXQRQr7R9jeZGg8jQJQFvp00LVa/DHGq2BM4os6VIS
MhLZnrptwvYykfztdMzgjJWxmAUaGGIYAsQm+1HGnkop/NJbCuHKjsmacUGUize9tVyJ4Vitdmu6
KpgGjjg57Y0Zhpck6X2pRkIbuj3H3k1wFng9U5aV5Q0IYCG3cFJlgpRsI+vZzH+18IFOhTVvw+l8
nJh/o+sm1YvV36tq3NMP4nWNzxrHvYoPoUdlXCyKFAs0RPwTem2rFnlY7TZmjakMbkTMXMOC5an8
m0jnzpRcsSTqxgt2Cc0xmZcY24oZDgGyhmMu/zOIN63exap5DPV+j69b/SDZ5unl7/LHDItcSqyk
wcCfX0aYQCoYxAABlwLuVYQOVWDLgXfY/LAlrob2iL9xlRNrbr4nDE9yiHhs/IiCg16fMQF5CXIe
kGfq3HFrzNUJ9AGEx3G3oF3VdN+bP6107cSWv1NLHpD/nf6pF77a/yMuUivf5GPT+EMQg0uTC325
agvo6waciTXRKyt66tjh8jY+UVZ2ighVEOdsdk7IKLIW59QeHwCcsLFUJ8Rj1MXQUg70JePawaJw
k6XWB2vOGfarLX9bzEn53kIXM8TTFpfZnv8/dmfZF++4LvL3CQutot/quAe47mD5skglbCzhmvPF
5JV08Hma2A9QIDlMDxgoinhay1j2m+nZMn/irMCw6FEuNO/sD3Q6Q6FHBSQKYy2tsmjj3FWxLENQ
gGTK4UZBCzVqH2AK8quCKVs7w79L4aSpiyNKOGuBlYx0J6ZKv89wylZvDgG72HiXcO0Te2b8DrGG
raTBk5TOx4iEyUySX0Bwa4lct5ECGoOHhkwAXBf+VmMdRra3LCjUrG40fB61PGxtzCXoqwLSgCZf
osBBHWXqx4IWNWTKB8vnGk4XUcN99BhgUuyHYN+DZhco2CURvxmaggDuY+AIlaKJ4xZOc/XIzUeX
zV1bIyAgd7eA8OxxdGWUJoEHby6Z+oRQLWvSV9g8J9XPYMKYuHN0/ryCAq2SecdQp3sbFpotAF4Q
hw1RRkFluWVEGIdQciC91dhCR4bULybM13jiAkmKlvURGQxQW+rNMkNRTLkKBgqHvTpCJsRui53T
iyJgCjGyIKEIqr1KeAYTmKyeVIqZ4MtNActVjAfCh56S/w2goLcxSpvjxy2qQeq3LZVRAxUnMQ6C
QfmY7OzEjrHh0rgtCJYEeuGpBwQ0xmRcRryKYcwczmtA79QIV/Bx9bNEby3MCo3czTRB6wNUM0Tp
Lku1bcWvkBrMxjAvsWm90AJ6oqWrZgoRRNDJsmG9eErjKjlAa/IMZ/n/FoInHK1K2w7EppxBPyyJ
Xdqv951CGDGkyqLM6Q0ZoKDIdGdhj8VSDBOTmlpmbfAkCbVsZpDTil/gcRVKv6bnfK3/x9F5LLeN
RFH0i7oKaIRubMVMURIpURLlDUoROWd8/RzMwlMTPDZNhH7h3nPRNqCP2BOegte6uuMnOZOxacMK
xqhY007uwIc+QwbZhi36Ik76cIgOsLKXVW+s3pruN03YGfQXtUiBeYfa7r+GGTNPfpFeGyxddbbg
n1fM/xD1T2s7w/8e/XVgMoeq2wrjt0rovtR1YmwEGHCbf9cwcnjIWtIMnPyjry6gDP93HqGOcQFd
GjZ9OLUoMeTI87HJwHfG/yJydrG3mGEdOum2+SfoscL5GoiLMSP25QRGsHQ/YRgKkkuu35L27Iif
wAdiigTGUeSTvXUZPw/4iGBX3rLbm3GbykvWvEXRZQhvsv4lMjytP1R7K623mYGtxdq1FkQpRe+g
ILXxUdCT92iqRlYqGfLvoTs73YMZ7UbqKS/6mtBoA2+0FR6OnTE+Bf4Z7DgG8rsIPbSL2lDeAXof
XhBWWenZ6F5meUvjX9eGGp7BzoNReuno/MZrGJIuuyWpeDJfTcJkB9gkCulpCfnBZGPb61+aNjvb
B1mBFa5deTF3EMLYqP9tgyNvub1NIh5xbJzCt9jMfhyq/QwHcMvSSMP7UP016qHITNXWmiQCAAB4
abbzyeWY2DdMCAuymSMPa1gICkYlmEes8sE7j+S6OAKgjwdRmlspKFxExAkl2LB6Nfx6hYVwa3is
bBM2iUw66KQ7LoPHiFEmF3v+WhTCAMPBOPBcSeeujt766dY3AO1gsmR0cwoLZ94z6U6vmaaRfZqZ
hZmvGOa0uPeKrVttquEvcv8xUO4bFrVLfaeY3miEvYhmQGYjxURdjuhw7kp0p90qK6g+egfpq7Ne
zNZx8jiDLhrkBkCknreJwbyd4iQjhIgjwydSdXgAqsmHOeXBdSy/OHKF+06CG7f6vzQAAvFsRj+z
9WKgiLf7X8eCDG+/cDmt+Zo1l774KyeI4k9aH1K9bhi/+K9jH2wTBzMxR2+z5w+STpeuPgVLfGro
gZkB1M+sQtwKVmiNcY3Dt2ITxC+6/cwQxwAoGjBvtkMCEorq4qiUzYV6KN19ab45LO7b4pJTk6SU
oF73XlAPhNaqEBPalS/NEttFik2A0Z3rXHgch+ZM1Cc6CpA48UsCjGQ23oqCUhsFE+6fYEDN7Z2L
4d9gssfO7r36ySkuM4o2HcD/YBbeZJScki0uDgWwIUGxSBl5Ss6Jy6q6QmjjfjiIwwuvJ5cWmaTz
RST9ClhEy7Obpswjw6tuPvlAGMNd/5aLnZd9VqjQaut99H4iUBQFK5Ew+mYitW7js90+1kv3WJy6
7typS2AfPOsxjM/8NQm3QXFM7Ce0+aNAgCMAhSMrtOnSMVxz86CJV4styi5Z7FE1xkg94/GAEYgZ
37xpjOlgd/6T7mhF22EfozVVA67JQjwuJr+5OYwqe13+UXTJ/RxW7LhRT9KJ0qvvh7DmrTs9AGEA
kk72RPg8lDykM5ZXSEtmPJ1kpI8yRpthu8cxOQUjsXPTP1eauwokBMFY226g1TItYkZNkhPNE4hn
4H8G4QQmGDAwLQDVHROEYmLvtN+xKabbKTTyzPgMNf8RUPh3gAbUD5l0q/Y5iswLu55PO61342LJ
wg/bte6WE7ZMu0PEbNNg4KQ7YG9ecR89NrUNeSl6UgMpHGGDYnT8kLX5jFQfF8T4bgSSzJJpC/93
3yevkSVZU0IUKmIGnPnOGuJnojqP0yCO1hIuGoz3CWVVrvtNsgDa6+I0pUuzxutmyYsZ9UfBoeZG
mO666aS6ilwl7BpDfGvs4Eq66aUnv3rAZta46MSkvyPjc58xvkrlt0DINpDGCxdhma+Zs7NX/oDb
yj3mALP8ONvNiXPwKXFcmJMAMtCjqyPgexHqQ1y3B4uppZLhPvBJcQE7GFLySaJGCobaIHKsFoel
sFk9DfM+1v6L4+LEs7JXKUdxJ51eYX0+BC0L0nwYXueKzWTA1p8UsUtv8VvKXL66Cw82LBnc+dwB
CI/Yd7LDXcRcvBzHzbCahg6pSI3Mlsgm6jLzpySJ05FLj1LdmgFKlrwUVtvfL7mumc9UJQ2qF0vY
J7drd2ZUsYUTkFGsRz7kIUYpU7AyXPUGDPa5eLCz8rMx+v0MNn1xXGbLwmjhaw0O7fDkfXUQ9Sai
pO6Chqhiyz0n1LqKjAcOgfmptigsfHiNtOBA9dcg00/YGy+DOcCm+uuT/jGxWDOOofHXQ6mj5C3B
Zhoi+zfn3KS2/hSUbuLHBecxkx9VAfoYJUnEi5UIg+MwfunqPnnLtLg6iPN81Gt1XT7hZfrMsI0U
Gend5F+xCmQtgFPCaczv0YPU5fZ86CpiscAswh8fa9N8tPnscH0eBzWcG9c4h+wJ+xi6SPkiu/mr
6sIzho/P8qaiiVqUdX++qCRAerp+e4W6fxp5j1kZdFE6a/Y997aenhso+8p5HXS099vfBFpYqcV7
Y+izXaXPDn0gSoGN66b3jofF0t05M3P6or/MrvUEV/LkWvFpYvnXwIFtOrJCjWPFlD+P5pNfz7ui
z56h8riE4WYEnBsiYFhjji9RHN58zdq06zDZS2bGObj2jFZO5XKDG2VTjvXGIvbCUzsLxnSKiCaN
9UOLljcSwW4kTZfIYSDjPtETEKmHgrUoLgNe7CA2zkZLFCi59B0HD5lawMLbu9L4M5Otx3wTh/Zs
fec+4KecyVTHwqAw230cUAirawdupE6+on46zKh0YhssZ+RurKLdLr1hCPRFz68uU1aHbS6/kTOZ
JyMsz1ZuvutkXs3xq9uLY8x2XUO2mgLE+NbdOjEulvqMgYSBASc3IMLlxD4UTCcIir2beU+ImNRL
6dk4mxmAE/iN8WjtRFBFbKYLAIbc7GGwln3cXQfzQTfc4MM/352OwHbRQZqbsO32c4OK0DaZHn7a
89OIfpRQIuTZIYzTxhsujh9d4IQ+glXZE3FpIEbqZx8NKwLoNiIOMsSSkXVbLSijKCTG/hanHtIQ
Mv/iFAMNUE+LSisGzY7gOc8YMsFDcSEt1ntObbnPIYOGPPSllueYH5brnn1Hn9MW9T7oLZkIBOws
kG+uCi4BJS7sySPQun8xOXdtGR0yNgxdZ++lKE8TNAG5oF9Ffkgt2jM1zQc/Uqei+mmR8jalg10j
PTaehxcBK7nhPujROjm38OwG5aPkB0i2C2kJ0Nutiw5xSpTys0LVXID7G1PnbZ7M98gQ/4IxPQfN
vAEhp27FlDw6TbJLOxSQpHI5LgM6jOWZGRxzp36nkbRDmEWHCLkXTX8PEUxdZbGhG+Lf8jeAVACU
kTWDSwjBUn6e1WHWnz4vpDzY2e0zCcCFfMB78lWQMFidmmFv1scoApjG7Xiyh+uc89LegzCNkqUq
8nmlgCbwn4PqPY6/Q0BqDj/abJnGR8jHULhMp/BY0CJ49llmhxqpK+1rtimaZ1BRM7F+9neH/bG8
mtbfVEZ3UX2O4896fGH0Ot7M/GnOPliBjBT39nOr9sze6PnK/qa8XWYeOvMg9FG0hwJUT+WtlP9g
TP8G/JusV1X+0TBu0O2bJd+7GswhBR4+kVb8gGnidfaD4QrZ609C5MGwfNyJyB37N62+2xLx2YcE
9FTIH20/m9y2KNAXa9kW2XqFXCO7zDEwq2vdfVBl29GVtG7cZRRXuAuV8YsEgXVp36SbeRlZoBxM
8CIOKWVl+cYfvo9OkOg4zdAkHW1xr/JnV+G/fGhJzMvPSYW1FtNNTbdUeD42pz+8Epu5PsCQfyRQ
bmVBCU8anlx+oMam7IWC194caJEif5LiBGOjmb+65r7uP9RwDCj8Gl4RDP4EK+zhPvWP4/QIOqNC
yMUmMnloscLiSZV/Y8dXNb/I9B3U9IyUMDqp9qFoH00vwBob3Vn6N9L6mOJmov71QfD4tsNmdWG5
rsgwZD1Peg+y9Aom6hg+Q3pZLi+3dyEPYYCeFHRkgharzKDfn6jvDIyr9rej2Xe/m/WBTzZ49119
XwKeVqBJ3oL8p9WfM2Tifng3mOW1OZFjN1uc6o7dwBlJdPxLbwFLsx0f1LDPvK0gh57M7O4QWs+B
fqSgT7FwOwrYw7cq/pm0feAs7OYrgTBsnv3q0Z432DbLkGQT3uDXomTk3f46+s/qrmX2TKZTWLwy
sDf9n1S+tFTRrBd5BjSTV+U/p4KlkvzMnIeAtrn2wflNX4X9MLZPzIZTB2bLCgZp7WDKfOWhmWPc
G1eze2gklHtMvQv77nmYkLgf/flf6JwyfY/wKm+ZqpKb8+QyttXvdC+B+Rljaa554kYG7HmKQOfJ
A33FnIsxz5PdfU7s5rMx2WhMBS1IItYmd+aYrOzsd+m3l/cEHx7IJkOK6ewVDxPveqjuUQ8e/ytr
viJIMcvh9ih4/flvHipikoNQy0SbPntIx23o/ozjuyd/Y/nnqpeO22tk5C41+TXYs0syNyNa5K9+
ANxVrt0akVf5Lv2TgDbjriN02DjexaKIxsoYnrUNumXf+k99e+jqx3S+V82lNR+1++jWr1l6Vs17
jCDLc6w7hfXE9K5Ncgb4LpwnP9nxNykvRhNnRv7nB2AH9E1DHYmgD5uM0mE4Af55CN3fKj2S0W4g
ITXOiThP8grkmRaBbfWIM+6VS29gOIF/YHJJZPlWyasdPNTYrM10i2lratAFPbgDwqO3MPjzrBcG
KC7GwY4co/xLMm2yMVTazNwMdpRMleDm/jbNeQywHxRvGYNSDgHtvUzeYxn/a+YHC26N+Z5W/5YH
DI+psXjfTOCp5h8TxQGDxeReE4bdQX7XpS+BdbTlQ1Vt5/6RTduIyVy+RJgGtP/sFccsOXsTwp51
3b0TBQIeHGHcvcmi05b3iqLdPJj+E4sPn3lth8tgfOwXcAEmyrZD/D3OJTgUaD2pX7jrRAQuMc7O
G4n2t0CjUkbIcJ5mbHWTfwtpCAIZobkk2mjJXaZNJXS6Uc+ZcF/zPPwSSfU9pcmmo9gxp+ZXUWmu
vf6W4P67KyUzDM1ysSH3dyZAjiW9cR5dyuOxa976bEB3HxgQRwIw41rpNSEi5GhnhF55LlnaZaw2
GSGdVZs9mLIERWUCajcDRLAAtbkilUhYIJTxGvK9jVp3Qa+J4TepSkRE8LqVFTqbwm4QpPvYKNiy
/EH5YBsWpgvqgNx4HEgu2vzR2puKkU9nF4xxbTwYsR3TysWOWPPwZTu3LQ4U+v59ygQZvfpOdNXZ
tbp1PFjr/xeexG2gAqwrVp/hds4Q4Ko2DJlwuNxoM3w83KyQxeduW/fGMSVGhdGuezZ0yTqqBDoz
T/RW5bhrHT09wnG1DYj9TszAuJ1Q56cC/Tracb4MZ+13odwS0bwei6jdth0vRBnRQJWz95uZrdwm
UM0KyRI3Fgc9mRE4lmbdRRkUCMPFMmmHE8/w89hb95kREtCYNsyrhTjZFFEsSzOqQbp08jI5GNhk
KPow8tWqJz/0djrX5JQ0JFlqhrp9VS1kn+Cjw+LdTtNnIfCz1Asb18nzkWqjuNcJWski4BWyXG8o
/QdNODfCJc6LoSJp3PtRDMuNHICcA1quAoDL9x4dhhjokmj4tAP765WiZRtbyMtqnDgfoFeQaCLu
JhMTDFv7+6iyp31b23+11jmRTz92li6UjlKsut4IDzPR59t0KFF914zYSWwDXBvVcsukMzfebBNs
54wOoXPkfWgWz9VQl88mNzhrZXCxuLsGp/x2YNsQ5dPcsyVpjn3BEW/TdPZFAttAgO5FyboKW1wR
lZtec1RBTX2bMQSFlmPuyEbkrWla6xB96WpqimpHrNFmyhWhXkO8ZRmpEZwsU7/lXCcjmjm8yo1t
45p/pWTC0KkKPyJjAX5n3eALnjAqy168OMJ7AsOSY1gkdy338kedVRUJmf3OL9/bGVGl0iBHo8zO
Dx15XFOvxUMEU8A35HCMI0qfEAcwZP9TY+EVS1WMkDzkqE27e7OeHpJF+2D0PnrTst7Zgg7eK0l5
zxh5431hNwORniioKpQbv4nh4YyYsseIJ9ZmulNUaCasGsgdvzD1QeiepkzHT103f+gmzbezjnaG
sK11C6AQX7yVHrzcc3dhRzBVpgPSXdBy3k0FP8VtRmqi2QK1DAzOnqjZZZad9xHRkZvSN/BFq+A2
ZviggBkpVDWxcembGSn9/DwytdulJctkpxMfduI/UXj592MxAGFpcY9kkWCN0ZpM+MCcDeppUgAI
5gK0lvSUoq5SR0UmFjVIcIbDhjC/Ke65q42ViBLo/MnirXbtC/kyeAOS9KHPXHYZMTaCsH8283id
2qyYHDeW26jGhJ4gJZc2ppXStzHMGsS6FLRPrX9XjkO7Hkx4GOhx17XHuGuw525ljS5iY1l81taQ
3uUFoRK2qHHPoPKHnB+sSGxBbNSTxZEzCtNE5CI3ZcBrsHPOUrGPK9okp/eguLA1SmIU9W5Xg1Wr
/K1kXIdUmstgpznrBDbKXemyIwv7cdUQxkEMYrSpewcXhfc0dkjkGz2ByUdaBUi7P/RTjo42nm9R
SEaXAJO+ZbLyEmfuK3fajpLtj8kzwNXZZjzaD2/A9y0sCMUTwKubEzesj3VHJWD++BBmnAJfBhk8
B7RVl8TnGsfx1PAAhYdUioEpUfBXSQxczcRWckSCAHqqW9l0vkbXXtIMC3GcDdDjvIuXwXQTPhYs
5ha83BEopmRKb7pKvcVtePItcc/cTSje0l5R3vrBvoIUeu4w0TWJvx6kKQHnV+SK8uW6Hfi8xvC+
U9i+O7uLj4XF4kswm0AtFDw1GaeIKc+R7I8Tq0/AFq8x7+yViwkocK1N0bIR0FNwkkPIMGlC20KI
PF9Zjb2RVVraJlco/qSRuPO3toxPUio+M/N7YIwUTy7R9ZAdSBmuN7Ie/5bndOinin+ooDDrh8aN
rENkQRToCHEpyaJbaeWcVcCprtKe8OgUPrwL3LaGBInjg3UEr5M7y0Yc3MSWsavn/G2BzkNYRutt
GOMmEURzBL1ce9GynkJvNodMxp2ZTSkSjRcH2rQ3OpS7jvyJ4D4j8IGSvrDz4sy+pXOdnlukmKP9
OMzp0Uum77DoJHEtzPd6f9mmph65C1ngbKGm8urFLJRMiiSiI9U7lRy3Iu8qn0P61SLqrLSXTCqe
+G3tVfjr6BXL6jfrmdMGYeluh+aeDS4q7kazkUf66Fb+ZZIq2yNkV5yQZFtmm6lRLS9D1t59WsHv
y89uZbCFJLnUi2BKxW7zFKHqhc310NoO4HmjvfotbKQQ2hdy2+7ksYJpLawgC4cT9LM/sH1sbj3W
ExbtzDofEDA9tXRcSs30uTxfFofMQFno1Xu/p3Mnic5a5xl40xm56xT/0ZBxdt77M9tP3+LbFNJ6
iZQRnsxh0+JrlwpXkmrJFCttvGksJSFJNvjlqrM98j3KtrXunNF/E7O56i1epl1IEGDnIrIuCjx/
zsQ5NeGhVjzHvmV/aGO+FMKW9MbtaZLFrSL/Ix57NCMhblxx0V4XbIHN85Wx1Z3Yg+tOfQemty3A
zx7K2EjRg157Pz06LVamIcw0Dw9nAqpdro5fww1D7yIyl7IU81YQ40+FeMPaX2McIJoO/RRPVy5e
shx4gd3UP1WzQHb6+pxN7rA2KRtj4SIzgmpWkPWVZM4u1fXA8Ab67IhhP1W3SElQR9hhkMtevTnG
rcuYwWfOum68+BplmpytqLw16MbXzf9okRo3sbk2iux7wsYVDDHo9JAtzKDN3054V8NLdrKg5pSK
4sB2dzHvXYAu4WfTxc+2wW3peei7O2fdyi7GPPXii0GvKvXqxcBByXn5nVQVHKYWjBzr8YXP7OOL
ShiNOmxB+JJE/OQm3pKCB2h+VIQDsAeJHQcPRp8SzOpJjxwW65T3zWffdo9p/Mps9zcM+n0k+gPp
b3sHVY02XswKw8zYDiyPnQrfcffrxH9eYjH46lgpFXi0k2Vq4JEK2qn0lrnuKxIK7gyuRWzhdEyL
gkc1xi+eAJ+VGflZPbCtHg8PWAbj2AmWtYlhwfaetpgSADSzKurD6RhQ/jYdDXkluRqWrh9GB7VK
HLSvDnHwRBAwusFYt28p8iDKDCa+E9YB7CAP/ZJCnEJTmUoohUpYTJO9b7X8b/lAEzAntPaDvS4m
18FFgyVWozBbZ2ny5PhMLuPMsPiPrVhljnyY7R7NjkHIn52gMio5yOOYJp91L6k35Ora0y/YKSwS
gRURbkPHiYzEt6uaFJfA3FHtg1eyLJLnPXajFoStqsHJYZCjKG0s9Xp6s+3qOS13HPsbox5+VQpX
O3hsZ0AsvYsOs+27vcyde2cmKbxK2vX/P6NYfpm5iM9+PL2poaBraisObwvvfIbkYPTB7YMYZ2tj
3IbZ+wwk52zFVPyOOe3s5RwVFcbcaWgOyF+4YZ3+IQVcbJJeo0t0DrGPjVoI+dLk2GisKaf+OncC
7V3QdM3KNMrXsKS0i0pJYmlaXqsGTJCJO6fsCB90RUw6j8QBJRLoGYrYzyzDVFa08dWlbUWH85VN
tNvhn+eoYVtbAA9DusmGbKfFgAWrJnePrqpGKFG53pIDfmhENx7tMsS63qPqrl1mmR4yjGg4QejG
YlAOV2PmVphbFxzsPCBNt4GQuLj3iqkHumvMW5rPmaZi+PYZzwchqqWKV0EokPvBHM5xfnXBs+/2
mglqvG10FqNlT9hMRz0iWIAayn1tE+PNG3Hc5GQ0NSp7GpZgGz/t3hveUfyx0bx0kgtpT++Ipqlw
2IsCADgPhvFtB4uCvXFPiRG+xiGzwTGoEE4XmPkh/bDjHcTWovu8m3rEOH7wYifiXfg4xKPARhBn
siWubPXtBFRTiDCQIrWANUcf9glDilWTBvFOY8AUrXMfQH9kAIG6staedzcliyNH5nujmWGnlVdS
lleGNX8WDc0omTXMdNyjzrudHgeghUlnrjso0SjUUZpqlDfoG3NIAInAFgf9+2oWxHCyi2g5i27m
gkgjXgyBsiQ5wVcXQ8RcysTDHh+E2xgSMGov5W36Yrovmy4/ZmXFS5h3xdicQFTCV5ARfuwpzO7x
oRAAWx9sbuIpZgJRJ+BZSafqMFE44b6f05/RoiIOXOwHU36M0uE3J7Zy5VWSNOnkKSnTF1PW1jqx
3tBafbRReW1fsyeqkoVWA3t/CpE1KRKnGFZuB4W02vIIEKTDe0aM9ZeMYYC/v35tKwa3qb2WjQI2
HScLA5pTgJkyfLuv3MnvZK22U+y8lui35lj8qBr5tNMVu1yitJgNTvySyIEs4g1dDh9mwbSV8Hew
EbUY9k3rElPSIcgyJioLm+R1Lci8yKime/i0jLoF6zXLqzaBfHRzaLCDaZ/sZmxXx7gOr7Tr4E+D
KLwPLHuryljCDcZGEFhsRaItRkGIWaSHMckoqnNvmzhpBkdv4K9NfD2kw1jZm9cxLdeQJURFkGWn
A8Qu/RoC681wi27rL0GJNQ7DOaXmsLrXzgpPHPJGgFShVywb7dpuEdKCJkqnRajmMJrpck2sA1zh
0Wj2UY/MzYNcX2e+3JtpCMeqJfHJBzO8iOPwkmLsaQ+Ni8BVQDFp6VqGIsKp47TPs2ieSmR9wiL0
gMqN4Vb2E+uemW916rvgd2iNr4ysJbN1sQTAP4nT+Wpq8wo8lpYhD7EUmWi+nPqx6kGduRHG+BRH
VTPCFhTOTHSsnC9dSlVNRCnLqNDbW9wnlMriIAjKNkZYwgn1XF5FX10QvtPN8WeIWjoMztHWKA6V
jTpGmAQkhwln37DQXIptYJJyMgX8XgOKNhYQ3PSM/IQeX9K2eozFfF6EeE0w8hloBuIuCQ+ReKpK
MvPy3DnGQXetPZ73SnfZiaTsVaEttthKIZgZR+MuL5HdpklEpeEBiXRyRA2VOfLHJGOqStSek/Hd
I+uuFfZlXuJdtQxfcBhiHeBYr6za5ZWQ42GTpCIo2TZU9jxYlLUkk6UIPl5kFkZo+sNztGgNsBol
kzms1PI7eXjb4p40P1+Lwy9pZTCRsrbfDN5z1fKOaCubEAfjXQUcQY71SSoRrufq3g7i+2zsvnjF
4FhLMGUwO9jjhtwjqPv2/f5UBCpYqaY/cy3CTrx7BIE7GIdZkkJixD4J6CZbBoeU8EE80iUFKcqM
5iko5XZaYjWy8nXq80vbYDCJDAvrqnnzQ4PWS/Nh2qTcVtV4VYQZMdfm7TJxs5RF8w/DZ7UmA/Mb
5eW1bmH3TjkWh0gSbTZLqpxYM9lOB7URfRms29+yKM6W0AdHCcQ7BbEv0PouGq3N4g5oVoZvo54j
E2NIFd3mUL/bkZyPrcQmnA8gGcC6QoUwIsbQw6VV6d4pK4yFFRV5ly2e2BFLNqEODorrtbD8L89m
QOSNwbOw9lMkrygp/gi+0JtpgFevGnICbXTYIdkmdw6DExHQ4vreCJ2pfO3w7F/n8VvpgJ2dwWg4
WYJDRjazfRveYjvC2FRmMwNmRt2tOZLfTJwY0JOEqUwfnDmrwF5kCjqHgXyrKuW0yjvvI5xaKrEI
5m1q6G2wsUgKRjxIKVESo2JNwFAHUFhMhEndiKEL2PF3b7n2nWzNr6GPa+Rki1GQ0XvlOm9mEFyY
aj0QGnyfRTbnNe8YhszrFozSaHEsOV31V/dyxfT5X+NkBETwhjfZeKc1rK6lh0StjdLjkyaEYbd9
HHLC+jDgRHeu7g9TiUyoaViPmC7vYCrUZYa4AvAAaVKDnfRR/KwM4UMeJAmK4Da8BXQzaRo/hcIe
jnW6sG/61exMXyLObw5zIm07B62RC854X3vU6AxNzTcZdV+Jod7cKFzBDxzRPPEA6gqoT4SmmnyH
fvmKJeAM+NGfBrG5eIvHE3KjNTPVzxSZQ4PgqcXiKO2E2NnKo5Smcpm7IF/7mtewUbovg5ifHEIE
aKBBUrvLWWftKOR6mCaRvc3R5DQOcQg1sQOg8I9+G/+TNP5IWU0Cpga2U54r9UYTFtZnSFwzP8lI
OYt+R5m8qsb90z7PIF17k2Poz4vXrtNYzam+ZQ94pmvhQlSpR5bG8hfSTOBX5MtOFO8f231Io6aL
gcORO7NMs41XWlf8sHgS0IXlM8wDvFuxJMgpGqxjzJXeji44yRCLoo4XViHJilOE+a114GkuGhnS
3P7GGacZ4gdvhs1u+MjaSs8otuSaLoNnLTfS+Buz7s31s+ecZHnZywso4vjRGog9EQq+azGBRE3q
+dkKfeY9wTJ9hz8bHueJIwqwrLeuMv/dHrN3P0ZIOvmMABfQXhYkUDLD+lYR6JQq4B+4nXn9Cq/B
V0GFGcdIPuYx/gT4bvndv3lOa3T+7GNIhl0oZKBqLMKen3oeSjJG3uPlunnaJ9MFMqJ1zJq8fbXY
zzgFVPC+LRCxliT/VMyRNnadTGuvZH+S29Q8pQPTve6KevmAX9PkvjeEeuD6Ctj84LQg5rreJQqk
tjXPbIiTD6diKKi0OvdFicZCBHIdmvu+g9yZeUXwWDW6uaMKl/vCQq+VxLjpc2TJ6CcRXpNLFu17
Asa4lNyfvlVZhyZnRDmhsIa9yX7SnTSgSxsLPfJXOEgkEk+UqiK/MxIYVek4WUhbjz2CX4aWaJdj
rIoMTvlq63WvQYUXvfTu/LKt2ZglnOjRtirYLnu9B8FOshO2Mv53y4ZSQRrJaMD0qIjIRRtvmFsM
kmOYdtCjpp8SwWdeTF9yyeYaBGi/2X3hWfnpJ9dAyZvKdcqaNCM8cB+X07WQuC+7EYWal8Kcy23F
BKRkArmvNL+CXeThBo3QXP8O2jg6AFfNgOWJqYB6x0BrRK6no4KkpGTSbv2svflulm5SmwVCLgiQ
n7lB67D4gFFwK4oeTFXHnIBvpRQhBWwXLF66syaigAkb1qisBuVSS9zPM/uGVUaob+DovddbACk1
wMLOebaa1N3aiuWoAPqecoauzBR/nfE41Ja5LTURPC4VplvXb4j4CaJpryLByVDNe0bIH6lywYXh
N1NjCQ/OZCVq5j++PxwtJxcUlWzE+7l7bGgRhoTWsRUjuX4KBFQKUwVSBmaQaE3IXLWKRYeBspXL
Zrknmftid+57FTADMwVgO39yyQA2q2Pdj4fOBQUM3zVfj39ZEKkVon6fgs7EtMWKUbyKcm4fGjKx
sYqOu8YSewZzZzG1zapmhojtnnxAIstWtgDabWE650k0N1INz8qzoHT56IHVZG6taG6PVoZ0smC1
tdWLaCPvcIvMNnMLJ67Z6WmSzEEOK4RfCwDTSht4TZigmp6k0doryLd0K4MJ9yjWNevje7NltFOg
SqiqYzORmJmO/dLe8nRm6D6ieKB+cDLCqgdIGB5RU1lVMIWAmmWZLFFG9ZgaFiZ5mwzwIDSuWc5j
WlJEpkr3WGSTS1349sVtxzsnIH/UTVBKMwslLEeh+CW4i0RSuhn2ezm8JFe5mzJL8rVV+8lmSPEs
DIBchCX7s4PjfIrOw+TIvSNJWXQYMjJLco29SUwxta6HarN1xCU2y72GgjZgVT+GU/5mtll/SN3i
5PqAZyzhkNRjWkRVjMaGAA3CRibWWkElPpnk/TUZ1ELtll8i9MBIVf6rBjrDRIAvO6nJwm25FaJx
glkqFaT26KezwbuEhvvdK4Pwa3Sd5YCRBonBpHyA9V00bZx43g80woQ1yWGVY0D4j7Ez241cybLs
ryTuczPbaBytUZkPks+TJNesF0KhUHAejfPX96IquwpVDTQaCHhodElO0mjnnL3XjpVAQQ1v1FqM
PhmYW0TfWD5YqldImg0C8jJbvlGRf1TJPILpRJ8+10x58oFo2U89cp+QbzYiOOK26LFRIPrj/JY6
QOsi53NMTuPEbdKKhjs4vowHwrtO2zBclcBB1oeArXrmmvObM9UesVD1CwHM7i2qvGtpZw+DQZaM
iMwP7VYP5FbRpeAF45ZNP5YZbUDHAfIQsGCVLkPuYHl55upX7EzXSCNdb+3iOo32ozPNPe0vWDSD
az53TrZnA8/cusdRWaMs5scmwZnKHMI+uhECUnB1zQ91px6b/tUg09J15xPJJPKG1h1MCwBnnU93
t/XmfpczbI0cIjwbF/tJBTFSmtOBTlPIlJ7cYLqLVKNk8XQuSSIhXbHFUDdKIBTziGS42vYzPD15
0zJts4KeOyaR22TlduO0LQGkJci3yX3mgACEaTBIZMNec1HOIBnN/D1ieBRk36Fq9kWXXGqWYv0n
Vdy/vY5eR89sqjEOsu9aGm8ZXKmmXKUMy7fs2jTbJBQbpbEWqfMQx/lHkIevTAHhfvTMdhVap2AT
UtD3/sy8jC4Z8rCQH+GeAyL0SnWvDMn6iaXOkmsXnWbDPnUsTnP5PFZ4IQXM6aZ81oNro1KGo6qI
JrGIjg58YksYk7dW+ZHh3SnZAzntgF5xPCcw93PkSibKo5A+TAqgtZD874MjTuobJ/9s4vus62nQ
YWbFANOxZyendRVj+SFTj77tl9laOyLrIy5wZEBzBxE6jsxbuSxMtU/vEgUQzz+X04pmy40Axb/0
Ai3I55qibqA0baisw9i+xcRqrWNaxblSoAYYCFfxriDWFiYvrXK3o6ykbcUMitk3TFSUhPYAKZJ9
of2LhJjbnlGgoIDG7LSqS/PWRuuSp7dOzZSomqOv1qENXKjtOM/dzZTRyiOnob9lT3M/JNi+UhLL
2QHCmowIkUWskBm1Q36TA4DMWDz320YpbtrurjbeKkyyuveweMSbilCyDLBd2lGgV+llSWRXCGVH
QfHkZ4cOnxxr24mCpeUYh+cQ+UFffArvyaE7mi2ZqX5OMFHMfQ6dtMAxYn6HhYB37NevfttZbF9K
tXGtErsoPM+gN6mvA1QyKkzXS67qEu7n4voVgFsmA5EuPOCEBibQgJzKPusnXDPFid4zzur65Dsf
CNByx3dJhUUbGbK0JQSRWBo/vEqJpsbNuyzZ+ByAPiCTnPSbWbXvMmBZTB3vTrbWW5koqPkmlRFw
k0pKcRtZtFazKmbWbWTPnW1tXKNYtUX72ApqGGsCC2gHi3J+60hQk9gIa/Jx1apKSudZEoYmGx29
2yUmUbcDicAw17jqHNnOmPXzaXZQCveu26FasttDToYouBd4PKR9U0IqbsO9ZXyGSdc/WT2gGT1Q
44yv3GxENz27cxI+/DygDJ+OPTu5wDOes2yMLsIbsNEg7b8LfXCWfT6emJLUx9mExuQVQXEqB2Zd
k9+n90yP1Y32QrH1jcYhdgAKx+zhXvaTF7tqhqvR+taqtyZvH/Y9SZ6jc4mdykeNVFUEPHAUaMZk
h6pC+8OFcsD9M30oT/ocWms4eGFXPi8fJ6xisBDjusHiF47S38E0ixPT/n7vEfNpJX75ZuvoamjL
fijbHIsbX/3z4Tl1XZJOan8d9x3Tr7aqKTyTaJc7CMo17YPnBZWii5x8SKvzDqHgCrHcOX1z7ZK8
pdq72I0xbZh3l6/RXFwt0/PvmXbVzwM8z58P07Ghz1/h+im0V99aMvLff/r6yRgUu6HEoDt6bND1
iEAeU7iCr7rsx6bCWVNXw7PqDbmpUDc9liV8cW15LWf+Ohoj+7ccK5q1futfY4XIpBjpsLU6Du+8
FqD60FnNjVBDc2pn5D4NYXHP8ZA6tz5OjEevRXHgavNj0HZyod1GSIE9ud+SHl17L5QjHvy0UXeJ
bu4dCSKNn/zaxMCuReC3pxa/VpMNFGphM73F1fxVOVF9T/evv9b5dKe449oe4+k53Gq4IJC7Jus0
Gz6sMbO7ZuRfrXzDeatqBL95gTVurpp061vodSzUCxRChj5Cl7mJQVDsJkTljwZZiR48ssisyr2W
7ci5A/eoTNtqm7jh4zLg2Hl2pM5T1L17VquPNdZWeEzjAUhb5IR8ppXGpWMlT2kunqc0a4m3HA+T
ziSqqBiHUG58ZPPAey73DNhgqGfC7K5R8OWajiiWDnjCXZoDKtfsf0lWAPj985B7SITmNPe31L5n
V3DKi0AORzfp5004+6DxOYPuR1t+hcDaPkckf0AC7YuVEFxIF5UhnRdYlxiP1cjVSj9K92s3qDLO
E2mfyqpCBuKKjS8IKsya+n0MyAyQI1T0GQboxL0qKgHzNvFIGICQ8EuGeQMIA56xOfxyza1dsDu8
mWNvMzPiXgvbbbdDz+EcPQU+LdlG04AZKm4/7bjj8vfT6Ri5MJDhoyS3M1Q3ceNWjd5bcN68Zdge
0cKaw/KiTHTqbLWB4RhQAhpm5RvTXhK7JVtVeka7SkWIhLo+9lCyoXMdhIlAZpbNmn35tR2K8Dy6
YLH9jC1w3kwH7hruwUsBsEVeO72j8sMvV8WQv7VUIMbmT9HK5qmoMCHpFuCv62e0HIW8HehVn6aJ
+3g5tPXRghvp58HMtlBQqkgDgVgJtoL72b4eJQXXZB49OGt4o+4Ub/e+RGDnpvCWSG5qS88/AJEo
XmmOsQtI2/cODD0CXfrRQD2NJrpOHewn3XnlOmJuyUhYtLeJMCGXI/Otxtx8lBbCwZDz4UvI4i5z
kpUxIZe2HWM4J9BWGMMi1taTMdLOqhHRUORseNrkUNsbq3LdE+U9JlxDeuuaw7HP7Hjf+oN+kxbs
DYHJwmGFgCHkZGd/AdS4i7UddkHhUU+Hfcv+xInrHU0VZCaWSLbulPi7erSZ1vaiqS5TBD7JBHIG
7qNhsvvzgJsCItRcoLz7YF6DsJ/Z9B0WKG6p2QRhrM2QbC0PumWibswoy1G++AdrAmhNiN+5zJB0
xl1/ZGZGHVklDcGOvTjbIn7oqsHeJV6XnmF9tjdR3ZSbn3dtI03PN7MNEcriIrmZAU4uOk0aFi3d
wcKTxBYa+gkLYX3vO9j+TD/DP8bZeu/Z5j1R3fiXvLY5tsuDqDNIUELu4jp3Dr5vBnskKMlvSAFY
uZpsuko0B9tBW79b4XylTV4flXJbjCRKkLJTpOxJ9D5iJ7sCRtQ+EfI+bGXVtgz5oHTbpRueXZQK
N9o1zDslLXhTGWEonUqmSz5KMBf+Ro+O/10EiEZTORnrRkFBDduA5KrZmjfyBTVTTBP8S1JGDoZ2
j67My8vQUc+q0WKvPeDiArjhnFrYmHFDsdOZ6OTSsaA/pTQhxK54VsMiDXShSJcU2ofGjbt1HJWY
dwzkiIWBGNAAztc16lg6of1SkefUF5yBRTBBh0nwacwB3a1IAq/qBpyxZYOsKdTioQsWzQhht8LY
lG5Oh8lJTLRxpENFZnpscUId01ptuiIYlmXtphCey8TaTo+h0adH0Wc8b07ZI5H7vIwOMTtzbpY7
TqdfLSyYyyjprro6B7GfcuPz7ZLwedXt09LvHlVlVveB61MIRuzj0/BAERAd3YxBU7kNKy0uFWXZ
Y14VfCvhVagWpxt/8OSxlcF49A2S5FqIXj8PjBBIVaFb69OOP4X0YisgGQdonACuSfky3+TYBg9t
Zx4dO+kfF+hRF1kdCi8r2LXJsWORPVf0SpgP9sWjX5NmUsTDPQvuccY8eTbtWuK2o5NDLlemXPc4
BwY4qeWBvwedSlRMK+KlLW5CCaUci4xcxRbDt7IW1ilfHto4eZ7wJW07EQUdfGk+9vPZZMgBdiXB
A1VesThcn2i4Ae2HBnD5efj5+M9brZw/po7d93/7+M+7llhCiGRHwLZqAga/dZ2Q9MjWPk8n/6Ih
0OJuTXalNNdjP/SwhlkByoKChuRdiQVFoqAIuHx8v7qf3RBL/xxEl7EwkKPPqZmt/WxJUNAiuphw
By8/b/ECqKOpNfgfFo+ELdixsZQ4MBd26KfHqPoa5lGb3jag2EX9xRC0zBy9XD0/cKflgbHyvPFD
PBJxX3TnjH5sHbLtaboGgmqRqLs57dRd4aCYTpTHGinrJxsX2y7sXxvXHA5Gkw4H+uYC5FPmvPfC
ZxfYqQCmR+KdvSx4c01e56ESLbiJ6AHVGFvh5Qj+vNUu7/681UhaOUxrQBXyd1aLHbLswr2Q1Qyq
mocsTfENz/j1YvQXoZPWPE8r7n4eQIbisdX2cRJib4VBtcM46gD5D9sDpMEqc6xTszwkddNshWS0
5TjFH5XY4147VQIyR/6xk6o9/udDhct15ycmKc6N34uFcYrUDvoAwScsa5QxjJE7rb6U0ORYcEPB
JvpnjEP54tEg4yawzBcVabUKs2tU4d+ItN8hyVF4hMzaeI5nbJdxBOg4H5rHRWHTUciORtAd+0k4
558Hxivx2p5rqCpzmP+CV+wSltAxxZYQDguCdLkvrVCVTJjJJrodyCTK2W3/ZNRcjcYQ5PpBsfFQ
TRxQwfgnhrcHP6f+lU15VzX9JcFMwDXNapqO+J6mYaJJ49yhMobHZqCusLMoeJxQcd7Klu6AlbEf
F4aTLZeP/5SqglEQKYiQOz5r+qvX0AVFlNsaJFHHLQ3YhlESEjLjar3QLyHUSzgQTw3rbe4n/9hk
mUIBT6WGwxL8WeCSuuaF1WsirIrrhn1OA8EwR4KwYWx/aH349iOWcIMia2UW0H49EF4rIoIoFS3f
3IuLUCV5vXYqnoYUhUdPoymYPmrUMLf4OuKLCyLjGDfiyje+Jr0/7eUEST9gkIMiZZ15OeQnTVuq
gdS6DmBmrgt9YjZKaHdE06OCWZnHLiBFT+C4iMwrnZKVWXm/E1VT0/TKuh9TcpuCVGeEboQOYXwW
3ZbIUg9JSdRDPjaUVcI60/skA2g5KSD7FExAQ0ykPYcsMOWXndBQGpjhJv0Y7Kyxluci8x+T+DH+
DmbbWKuiHTdgmuIXwa+xLmZBOjd5aeuqTRQrh4OOKTiUzm+h/CU1bzG9FdFTmMq33imYbmfyqfSh
T0VEox7GJTbYleWh7TAX5VLceTFVm12QI8KuLtomKSVDPmPAnRipSSQs617XAD18MiITZTdnXyHI
1rEvIGd1FMN5/yQkLnrRkJcIQLLAAkY7JLJd8xLkmbzUElHeHASbZFmSJE07hSIcUSvGIDxEsJdk
8ZFFVoRTTPmr3u3GM1qUkj0petI52uEOEOshMqr9CALIiK0lMKGd3jJDbAyjNh/DoF/oUCWFCo7k
C8LCB5CY+a40O8gwXRg/Db2HEqOOd0Pg0+7us3YzmF78bJnvwu3lY9GUyTMY4GMNdfimakm5RtA5
PUWTjRQ9HP7MFtR+VGvywCQOiY0C38+RZ5fXBd1WddG0sjLYZkqV9C7iyHqaqaYBNjEWqgYhn/II
lWhR06p2Subrxp+hOtuR1HdtZuCdy5bFhN3ZNo5FcvWHksZlJDJsIlBiULiPhyjuxi0yrIRugApf
ZAD7AchzuNGDdzcy3rhCu3gPTKP/kmIpaqnXnaVdMAfyVemOdij7wHVrZM6mR4MDNp6YVFUZJa79
nnSXfvwmQLT/93vrzy20MrDTDQPe28x3yztdpJqEhMBY/7ybT1l1l7+aIAHXIdF47PxMupbGPdkS
BSgHJ3wrSBvy5wAvaOdutZ3rfeVj48Z7RUABOxAKDBiGMvSTi1ge0IRMG7Oh1MPCCHTXhs7RMH28
JrnhXEvvwUfmRu97xJFh10xKZC13KiehEEIkIhTUkAjKdPkgmvklG4zhiXXrW4xgQHonCneFsMJH
z7iZCZvmyreLb1U9exa+rsFurUM6Gmz8lk3nuHAo1c1swO+CKG3cB2WISnLEPelF5mteBkx0i/be
q2FHlYUwdkaJMqWxBHrgHA2n2Vbmtg+mh2TqvJPvv0Uh0mU5kf3j6ZSMU3ckQoWCmL4gOT7W9KtO
hk90iN7j3OcbBet1Y3p2sMl0lL6ypB/JMnR+jQ1hIp4DmGJiWoKOpUb4hTTwtXS9HBc1AcXhUEzX
0NB7pOPFKqaE3DbkDD5FDUqucBj0Bkczq/OssVoNI/VZfPPpC+CPNgzmCy1eZq2xRwhnFONIMnux
a10HY11M9CtUUHQI2PN8yKeGHrAXg2y49ToxvYEpiierORVJpEHMIbiskwQNSwzTFiiuBGAi1ZfQ
rb33m1Gvvcyv10YIjmQB1p9Vjv8njz/IGtsqGxgCNiBqdNjisZ2cEc6SSz3KceWULyWSPbghRDjU
WkMQ8q1h7Rm92oUuVcc84dca3bThOoe2ZPMGzTj77bce6vwLAWhFmyim1a/Ke8E5sFf+Yits3Kuo
kCugz9S7yIjkecyh7rthZN+hGZErx7ERqrTJM6WvASzOrs9GydUuG4fAI11Gp0ElX0XOQH+swOHS
+QUjpClIPT975AUuL56t6/Vff/uf//y3//k1/q/wu7ynSMSFoP/5b7z/xWvfxGHU/rd3//lU5vz7
+Z7/+Jr/+h3/PMdfTanLP+3/86u23+XlM//W//2Llt/mP56Zn/6v32712X7+l3fWBc2P6aH7bqbr
t+6y9ue34O9YvvL/95N/+/55lqep+v7HX18kFLTLs4VxWfz1r0/tf//jL+mJnxfq31+n5fn/9cnl
D/jHX+eyaL+L77Ap/69v+v7ULd8v/s5OQShhuraJdMX762/D9/IJ0/87whkXeZAnTCVs66+/FSWh
KP/4y7b+7tjC9ZSy+CbhSuevv+my+/mU+Xff9tAxeqZlWrbnun/9nz/9vxzC/zykfyu6/B4PYKv5
kZ7kp1T/fqyXP86Tpm9ZtjK5j/CbeNJVfP7r80ozbfn6/xG0/ZDFyyAcx82joUvI2dSHBepF8drT
sJCeS9vYIxLHfSlsgj2i6kExtjSAKEvsDL1bnWuLi9XlHl8hTFjgwUw/IG2kongWVb11XCRzYVLu
Qj8ycPE/Y1J0aPbSVc2M+NWP+nVno4cKuTW2HdjEoWXpRnJzmY3avaln+xF8HGIF5O63UgkGcsZw
LBGn1Zm1p81L8pLHhihP3tq8IvmiF9z80nu3GHGh5d9K4dEcAqg6g1CndCaqKY/LbeyWn1lIGCMx
Bjc0mA7e2EW3juJajP3yvdDvY5xeEUIuaIAa8FccELQFX4697zvOkk+70UdI+28uRadG7RDn72G0
KB5UiwmnrwEEJPBF8qR/h5mK5bmeoLDSXUpcpEUw66IjmMPXsC0CVLZAWMeiG+9MXMIbaEH63AZe
tQuq4nEyQRFV+imK0w+jKZ5rioY2bd5Dham4MwQysIEX07WN7UxZNcUGLSa2gWruSVVMzAewt8/4
oVALM8C/6bVO7qChrYSy9kEHe2s2A4a2qAlvHLbCbCZAMcvef6cPXm0owq4m6hvo+S+W+8tzCYHz
GPOualw5Y4k+RdWEtc7UJPSXrgZfZTLIjUcHJnqKxT6eUUNmVrl0qjcmusnbfAogGnifMfmCwtHn
yKemD23o+D4Vn8rJQo5x4qJtcFdtkH1F86sb54Rt1/C+Ydj7g4mOLB1/WwO1JyhMil9nq9m/bWQc
2/yFBGVb5V3SkOme2d/cXpF5oT0adXsuonGjc5JKZYSjxJrflFscQhvBzJS95ijJedJyX4ZpuI/s
P46ZKkyF7KdnhGhRK9dIL6jdPIXHPz9PgDCLMHgZdYrx2G1/V6Z1p1rqnQGhkQ0jo3cXHGGF+UKk
7XPN6HaMyx7XE8LH2ireZg3zIhqfSgyEHqDodKxfG2A+vsh3wI3Oagw+rcy6TDWgGhvSXYLYw0ro
lyS22CV2d+wKI8WLJ/G4WMfKbthNI3phknaL7+6rn9nImMW74XpYUKqZDT1301CH5wade1Vnb8hW
nZu8zD9tF58/uPxco0aGtMS83Zhvll+mz+bHKkoONgcIkwgtVAJF4EC7HyKS903KqxnblUWbzv81
cP6v206+Ji06KvgdlRqO0HqGKSBRRG1iewTQu0gUi3L89qlcvQgylX8K6hrVYOTBO+6ONsrPZn6Q
HRpsrh3G7a9W2gLiDt4bafwJlyeJ2ZQgTNr2enhO2DGVIlg5iERWcVqbtN7ce9oc7XqWnNh0mX9j
fdM2AOW41Y9G3l/8qX+Ebgz8d/40e16qaXy0mQGCfG0Pdka/Pn7lxWtzOJE1Gdll1u/N0fulBK6v
ovjMC3feGI381FGIG7/qzduB+HQ5eE8VyBxz4KxOFed4lJsHbIX8dfquHz1m6kfqynOOh81kFCqN
gyPojYPga73iQGjN2iuBeMLGpxW/9VV4sZnWTvW2WqTVmb2uw3BjzwtjKNlOCJcMi1TfXq84fCS8
IzbD9dLiak/VKpQTXZN76U4rnYRMnuhixD0d7vzGNsCmGiMt2GLfA1eULxS3m3xkDlFWu8gSh3EG
l8x3moO9RpSOQoMZRBOxv0xgNcVH13xIyGK0cRy1xp2ZPrvWO66JXVo0W6/TK36+XaDJrt5GwVY9
Evd1bGxR+Un0dTfOEF+wlq8iUEwFUYrY2Xa9kHei39tMbTDpIDddelIuOqJiZ4MymQv45wTlLa9J
VxH1F7koril7xxbOP4FW7Kobs9kuT4diaR2ScLJMfQ+zFbNK2EhOgEobzilDM47674Ywj7Pq/wQY
ht0Ebt19RfFrT+GVy3xFNP2uk+V+KgEBWR69/ummZDHz+gMiD84BsWuSgQg6biBViDETfyCvVuCP
+7wmCJX/eyP67MCssylvF28ioPAlXjcMnwVK9JwcIqOA1OkGj2OlSWcgmCl5HQqAYfWwWV7XRPNp
4gKX13lSw3rE6mYiRfDJ1KRPeCuiZi2ju3KEtc6cvyrJJ2iVh/daHmuUNf5UYfhEeweI9j7xwktU
mLin1bZJ6rVp/J7H7eCSkuJQ8ExGdkaLKbJ5FwGvr1mJJDdI3yHSriy759LK3iw4clbWfizvN2n5
lrnTvSGsu8C1XsEMPHJUbh1klA0siXbM7xFi3KcivNIqv28y2vlwd6U6lSBJyO5+mgmN1ApjTTU9
ewUoD2kdlkSZqcruF35D7hLUFpGGNfbPkx8+pSyiGbw3MpK2qg7eZczXzf2z4cl7avhT6OF9dMvz
HIIYT5Mc9z0gT/NVkAQjx1+NyynWMg6P9Uc7Zb9U0K6WzT4ugwdY3zJ5KwrjAdKO5/XXjlAHA2bl
ZI1Xi+cw+uDRQtWvU+PifMUTkNuOsLcRuaIpDgmacSxX6Axs9jMPhWrWCeFkaJxu7XTaK0Ii63lg
UKtObgZBNT/YPjQJ3V1hxNVAGzDUghm3M/q3gsDa+AGb5mFO+usc2iyi4Yti4Oy2w1oRuxuYYm2n
5TEnpRfDN+ldm5JDL+biW7xjRbuisb8UlQdYcPq07eFKyRVX7aeRRq/SdomFSaubAUxILt6iatWm
7bE2ECwCaA+dVXkOq4kmjnHNvfGVJNGH5ZpxTU0WgP0dcNrhSjtGwryvSdqZm/mY3uJ9fmyBVkNP
OPue/IVw5Q9z21WQzKeqml9orb2mKjvkdveR/YyGEIUYp8EqzvGCn7IWBFusTwrsgMnJjb5u6y3d
5ypkskqZ0+tLMou3cjjG6lNCZZjPAY3mNMR+yzg17/ZlPaxrXpR2Mq4TrMtGIMFH8JIRysTWBlFd
Xh5rrzhjviTQign9aHcvXkqIW9aPf/Bm0tn7RXLTpmFQZB5HcBiL1H2yu0dtJA+hmN8q8osGycyA
DQy6Z4bC0Y7B1W3XWL/sMdyipnpqAT5SxeJr7BU74wRDKDfH2e6ucYTasPaxo4XGTI68dWs37Aas
HKGU4aW/6up5AItmlsXBJQuDZZw0FECObDtAc8dB+hbi5gh1dad8a60rfdLB1c4/rUEj8pTds9nE
17hL76fGZaCHuDfi1QMDIjRR8ql1TFVzof95mfB0IntAPojnlyZrPD5HtU98HIebpD8NkDYLnjNt
PJdu/2yPXBRFy+ryR0fGI/MvxKkGeQfeCZvtMwvIYxay2/bGvYsd0pXBYzL7j5GaXqVP41BmVPmQ
3iRbtiS/HwfWjpkwvSm8ZAO28EIXZIdXWO4tAfVTfg4xW0inrdzbGRk8hrqtqZ9kwIAhzxcRAz7h
JowIviaAPvUfGhuFdEEDJE/Ss+4ehm6XltHvaKqLdTl5LnKRyl8lqY1lmtuwrp1NSxtlTMaJFK1g
b2rvjMiAV2reOxlyNuICitB5QAiPrq0kIrUOQOv41XV0kAiPKGPovANARkM2JQuDK0YA3zUYpRRS
h6ao5WFChBUbY4wbk8xFZFbZVHfsddDN4QWNV0bjG6SnoaRE5zT2pJwpF8QK67m3galw0zv1iY31
cCoG9J5BNc4rq7IwS3MqNQWJOBUo9cA5mSXE+XLobUwUd1VYv3dOiBJpwoae0EGVzfPIRPmGEpSJ
R2itPWL9bh2R7WxneNZuAW2TS6Qt8ktR+hH3GdffOBFzpgTnHVGzlPsLpj6g1Yf1K7LiyzjnRDPa
Wb6xzeZYmGQIUHite48bcmtQ26AwAK9n9p8BqDzmaEctGHkKvLb8GiUNR8ZQVeoChxPkKugv7Thb
q7eZdybFpU25WKO+e2dAQQiKhD2pOMyJ8BEllMC5ZlF/MlxlW6Gy89j58KCc2yhHOj5yU89wHO4E
mt8ROelt3JG3OnO1ZSjW4wVuj5697youxtte1i9JYP0x++hbBAKQgAszFaMLC99AOeR497O32PaN
mYBsJfNT2obFKWkacz34rFLJPJOgM1bEAbV/IKFmt01Uz3eDArzEX4JjrffMbUVm18aDAcHxHda2
h3cYvfG4a0asmRQl9IqxRWzQiZKHVWFx8wPq3Ly23Y2msWNZrKENkMM7e8p2VUMuqhfk7GcYJ5Cm
iNiwhHyNfSs+1pZ8ynqamhZ/66op67Wo++EUm1cXH9tzuViNU3cE0TtrgooTs9k4+ZTS9Yev5EEp
JQpkCcgpJujpybxIRH+RUhrcWJb7HejumPlaH0BVAsvJLZ9THfyJi5gFuDW6WIftwA0gG86hcHoo
mdmtQitKQMHG40oMyECGFBijDNBv62Edc9mYXpqdqjgYQHKmv8NBpSuHsY5vzi3aK7/edam/ryXW
Y8eEJSLoyvmw8kKlqJdMCr00fJ57ugkWFI18yBksKUXxKIFs+0z0gTC1mMTDlhxOBilJFKH8I7Cl
dRgq4TlO5UxVxQIEsZM8wJwFt2cQTW8eXPqWXrO+7fIE4PVQfHZ9efBmmHset1OOPdP9uq/O7Cv/
EKZhBsgLez9mnNlhUqqs775Pok8blaEfKMLDAPnT7dV3SUCBWuPM2nhj6ZyGNJ4I6om/WVOnO45G
QemjNjVZsx3qjWZyvUPT6H+9Vfl+tzdNhBzajzn8qHvaoOgfJzwfUMdwsCRlcOoZ9cHkNCaUbMW9
ZeGDALcF8XDpq4B161+cotmoqCLctAxJTddp/5hk927u43614Q2MVvkLc5Hz6JFcJLBDKmTIrpt+
GaVfvoRovUPZ3EWcm4d+RLcSMmW8xmWDsyQPxV1Khgo4SZC7lXKYMhB2tPMncK9L2xbuSEJInvgK
5xx2C27ftpQ5WUQkNeRRoo7THLXgD2xQZpF1ds10uFJxHSasr3tD1vNGFRi/FZT5JKyfjbirHnz5
PXuz8cBTY/NgzQBWPzBADqhsXAulaVpco+h1kJWLwSj6KlSm3h3HfLHacfyuJSybfn5xrWQ/QSt1
XcSCvQJG7hBTURDRICx5jCMFIMFGlIPD0eXmUMYGu/RtLbKPqMq/2etgx8k/dJ69VHZ84PLelBpw
rsRdkSrzAefetm1ImdLZOe0JIYrIAbEamNCFsfYqNKz2wUfNgct9cZ6Qh1fn4Sb3KvYHjj/h/9D1
jSydXdnwBAiHnPYQUjFg0pmKLUjjLzSiZP1UV5Xob3Mm6E8sjCi4masqxyM9hohSyWtJbgC/AP2x
ZlI2NFvOjsb1dIL3ysSCJQVhsY92QO3cj3rwN1kZ/zFU+eGPFlaoczyv6qz/rSATNlXzxo1jbRfO
PrS9fd1kj9m466fgYwowLJo0k8ycvgNMIp5Vhk/BPN4ZSFSjOYMtj1QaGNCTQXvhdlx8DIuwrTen
cz7mv0BJbCXRRnEJWZc618V0cqYZtQ6K4CAc8VrrbWYkfxrfuiBxvLUgURoFiVV08UVCUKUBtcQM
wiuryc5Isg88rhgSNS6PkJ6IaqI/w8Ii5qYK6zV4Wv63CHzo2vCaZQ92Gf9yEfMQJNae8X/gcawX
MTPXONlR7iXwspN2NLul7ezcWOO0yak98ZeiMP5VoTvA3tu8oQz2zeZ5EMWp7bwnGjGPysAxby6B
lursO3dM7MG7Jg6ZXk34J/CpmuFaYvPcZm5BusU8vzioJW+LmLOnzD6yst1JwkvM/83eeSxHrqRZ
+lX6BXANDuEAthEIySAzg5rcwCiS0MoBh3r6+VDVU3Z70WNdu1n0rm6lIoOA+y/O+U6CQifH6LWL
VfJpLe4p7WiE4yiHfDuGrGLvBJAvlMseNlbo2CopTyVaxjAwn+ADLJsFg3m3rAbosmi2qhoeDRN1
JCIJ4JDpuspiBxRPc76zkSlu07ZFyQWljI0LD1bxsGj0Rmb6kKQeNuEkbBVLehDfzpgSQpEVn3ZB
uDjfqRfAY03VgyrV61iooxEH32KWbyU//G1ewXHzHDp2Bp2W/zjhTxj4qHTL2+HX4DNrRnv18CkS
42YokamJAeb6frF45gAUSwKT5MhEqivLCyOCr6DmW5qb5HMcXZhd84/H7xhGPpsKBCGEpFON4H79
3z6WC6BoW5BjxKq087lS8moS+wVDcQWm4HRIXffolCSrwwgP/W68XbCopOC3+4ZKEQQNFp2dG+S7
TurbStvXyJV3fQUBWfuhApuXmvjTUFOdKivGrO7hq8uvuQ8GsZc7tmU277PPfhQg4tbnC60cgnFs
/uWxquA28VVHq92naYiTKuLHDFFjPbIWY7lYl+4pS9kytSI5JhVKG495cFCSl1PxpBackvaIwCJ/
6fvyIXIKxt3Tr0W1r7HJU1YZJVpm+0riG8Vsv876oWnqmA+H5S6YX2T/pGcN5KB76/BdHmes/j6L
tmni62smecolPVjdnJGVf+ICx3BrsMZs+DNpI4rt4ADdwsy58LFDemhnf88a7GKLkQ0qun9Mw3c9
CS9g3HqkhMVxTpDuumjQVdO/zl3+I40h3tl29YxF4RfztANaNt86jyL/sTwdjsZw2/LBd0nxY/eV
jV8D0kCUnXrFl0xc3CUx3GNrKlJHgz94WVkBtNVvz08+u8+yNtlsGDSMwRmb92c8+XepXeycfnkG
gonhEv6I9WZm3r7mcugD4xwbwbnV1TvSnKvtE1jPpK51eU5nmX92HaernQy3N3XPITCm9rnAkN0I
Y5dh2N6MOJEYN2wNp7gMg7zTUfWgLOfKffgQxP4JfvoeoWYIcftHmfUHguaN4pmeFtYsWd++RgR/
HoBbfv4AKLN79rmRY5znHC09D3NhYgcFmIhJprOuviOhuzaa3Awk2AhTX0QVnMqalgO5Wg2mk2gS
NAzfBcv+AYbJ5LunIopv1Ny8Zsv47CjvbiIMpYswaE++R5ti179tOkmZjs8eA4UWC8v6YfQMQslI
5GtN2AdkxDvyTO8U+OOlqx4cTU4lKe5FzSte4d2vja+h5+mdp+Jit4gF8Pi1XnrbZ+U5HZDdumkK
DOGttOlXWJk/D8mX1Crfex2HsT3Kx6gcbyLRnTAgsH5dPSlGiwTB5l5zxXAxHufZuavH+mFIJOoP
VASpPHzEKiP71zm2jCIguxMmUhBfJYlfI6bWij/nRYB64rqc3AHu9rht8BU0tjw1sf+YAmlYr294
G7dO6h7HyrpyxlMP+JyYxnAq8eK7cf1blAxuTf6qNK5+z4l9mP0eyi3hQo7inJ/i+YVymHdS4q7X
3evU2t+46VmntTy9LQbvyrtPreX3YMwFw0mfKDh02FWPPjYOo4knoGrdo2vwhZKrzUHtpOkOsTuO
J+Y7TLJosMRuTUo0Ypy8w5CTWCsfJYY5Ek4jj+KJvAEIkNjngE45U1ceO5Iw3TrqfpPekcYdaYNN
M+KsBRaiybvvAqY6A+8mVBAyDcHgYO4S+Z//3S//T/bLwmQjzCL+v9kvn7ri4z+O9UiM3PffN8z/
+GP/3DAbwpN/SVbMUgTiP9fF/1wx//NXLMckY95lvesL619LZvMvX4DPDID4C9N22STLf22Zzb/Y
Bzv8UmDblmN5KDL/nTWzzb/ytyUzf5F0AlLkbN9jAy4s3/mvS2ZN/HMKccynrrK35vTuM/qWZ4t1
yHL1xuFaOJ9SBUfYOahFXkVP1tDEPdvqAxQ+f3xy1c3U3UkBSBbpP6xR07n03rzDZbCjArnooPo1
eerWz5GwKUYWzXSqURP++0/o/0ze8N/+rv8v9Q3i//X8PfxRn+nH3588y+MP/Ke2wf5rVS8EgXCF
FGA1/L+JG3z4QOuveB4BKg4/8v+rbpB/8ZxaTkDbx8PAc/uv586x/rJshAKBvz4s/666weY5+y8P
3qpuEKZv+QLBj0lMtLv++t/UDZpjc2nYK6KjIzgZ/IyjAQnhO7hRfg1HlxW89mBYW7gtwgZHuyK2
0y2rA+78JbSgJu+NhS1eaVUhThOMp436jmeyMswUTAy5dyggAAEsNa1ZksoXH3wWoSFxhVhW/MpH
vDIMZNHxWLvg4sPXhc6HfAkqQB8zbArsnLK5KDaGgqJANAcgzOJYlRGx6f1ibDsc8Xhf8Ubk79h+
yHlcaKSkP23RM/1ZNUKuOegd0eTH0lMjvQakXsJQyA/Eousu5sEsprtoAvmgxPw9avqkthkYiJnq
HiEUUrMeQ44VWVCteOUwB4CAMZedjB04UmPTUI5U3OqRdfKpvaSE5s46SKCG8G4cabMUPRoKawya
FXQZHhDCvIrQHUZ2wnUF6wyd585IpiPPzy5fgkPaGcHOLQWomuoP5NBfCGM9MARQfhap0h1+sHdS
aMtdCoCOlDRCA3VDaHI12jQLTnzpQJAAVhs1G2Uj3UVL+weAh3EQgYYjNRQHNo2yG8kRyV4C8qxT
cdfBSgpmgir4jbBV8o/IwD6KoPedaWG5IfJ4LYaK88IKhEW29VMOEa1XSWhA3xNx4ER3sC4F+WSk
5ErVQDGy30fm4K6vqdyhn4HXc+CygGtugoYWMseHPsA2Zo7SziDM1CUBbrlFSwgTK+gEf3m2UZ7i
HOyjOEyHemeV0QeB8W1fPfSaBhUCLB942sEmjG71iBq3WJO85tuGdaUwj8WQPOvBoUFws5MNMtUh
hIp0OlpDBoq7zsCYxd8wJ2Bumig/pRFzImu8A/pUktxCq1hktK7LW5YNRCMKWuGhEndj+tOl8oJg
7d0g6QNX5xFy5I5HGfMhVRWOXfI4CmQeJ/LiIB8hJIMURXHTdvQ7tnsbGYT7DAxKohATAh+fhpLl
tfLDqJfnmZtiO3VUTRlUeorqOwJ1L7KKr5Xr33F/vLq0VIyXyl9p6WCLdR4SpYgBtaHDethJ22r4
qQREEuw+Phh2OnK+ZafU98oEdiqGgxL9nbS9ByW8U2/9QAz7lPn8qyrcp3iKLs3Q/cJ6K+V8gIAA
+cRNXmQyXufp7GpCtt3u3hPNl4qjQ8zKA2fTrdOke5K/nbHd8eHdzFV7D5/jpIdLGaHbLRf4xFGl
rJA59y3bxsdY0hxFut0mpMwTZWa9tiq+50e9td48WA7WujMo/FUF2Btftp++QjcEtoH1pLvR8Eg2
5hC9g2gdNwa8zi17yIopf98xb9Y1ZIB2/MBVdOpnTTa7ONmqXKEGm16qDwMlg+sMbwxcYQHQr2Np
AXgqfzdEh6D3JLQ5Jn+jP0uQaRvb1JekNK5qJNHey70by8yfQZds1ZqFnBQYaK0EIEttTW9lK9He
0ncUlnZw8eWfRybQND1d/5pmxQvAHWYjWFEk7OV6cB7SAvNmpxmpppgqNuNV4SzYYDFPwimwTsrF
xl/yGJKMML2ww7kbTJym2oyfyX9EvZvan6zgkKaybuuT/BHKe48NKvteEkC72Zcum5PhOEg68ztv
QKhluv7vFNgQslx+Y5Lc64X0WqiHR6gQOWQ+cWP1HtC/6iUdUUhN0/gLzFwX9gLJfyMp/V2PbMgF
nbLXsUGufJZt4pARxscgIr5NCQFGsHMzmnxThQs+NuptkiDzK9XZqdP621ZgReOBgWw+k/1VlzwF
DUQVo52Z/JnGTRxk1g6J1DNOuc9UJgp1BYEgJvMy2tbr5IN04/8sAuu1C+j6LPtlRreErTC+NbGt
I0hxL57RHPT6Nfgk0zHpuht74nvmXlwHv71xY2wGnKg2KqzivvXMrSRbF+jFu8jymeOYcFMRbWVB
iu3EJB++gaJT+iKPomTzQB3GvAR3yvIyNIi8aKIBsuVQTbqsfZkXUiunjk0eE4c4tZ5ax3hXC7bA
W/zp31Esb53c3hkMJmEgn7xWoxCr5Eda0r9FHRB+GB+1T/teEP3GvB2xULpN6xRd4PwxOrMIncS5
phzM1mQYG1b2HDq4i0neCl6SnN3TRAZ7aCP26eKbxvMf3Zl9U51V33mSgDmqaXvZRV1GwtA2DnlA
eYs+MF6nFpHNUFBXXLg+MeGLOVqbISMneQleh97+KdmWdqxFt1VkQootC9Cr11bPZGxI+3lw5199
1NGOuYwDpVddo8x4HmQ/b2Sgvd0Y+6T04M7vU+uwLNAnetcrdtAl39oei0Un/T6s429AfwjqWHJZ
gPP0XF15e0mskBUOR+42G45f4eLIyjVdn+CAsMrpyWPvbEHzSbDpcnwbEq8Mq8zCHwGV6lPGI783
xPQ7WwdBZg8bXmH79Yb2jG9x3vpZ+5p2DYyRwHu3RPsghuIJ9ulxCaaK3EbLR2nMzJpJoM7YqJs2
Rz3SUFrh4lAC3t44aSt3us3QDcX+jSlGIhvtBWF1CuQ2ZVkIc95k5GsloUbD0MAAi1ZuhhOzGQmW
CwJlcCcdvg2HrMVJ7OcB/EIzIhZL/G1pybuhNNpNPlk/XjexwmteJqYZVszGMCrkBcftfWUggbbS
L9DTpJV05n7KFrGP+9LeBUb0aRrs4virg9ClMvDYZx4RYGdcoIA0clYDvmrFruxNCOfqvkPUvl1m
DRMqG27MGrtfEoiPegrQV83HpCFGuo9z3FbZemNGzKkjorBV/2JMBXJO5v/bOpuYgtgF+TAVBO3E
siFp5eDL8VXghKu3S12yD9PmfRZjIjHtV+qhlYCRiF01FGchBmo+BU7cX1hisq5OfI5cbjw2fzX5
ThbzhCXgHg/WWnOynVtjbYHYIQUFC5M67r+qFVRDQB1Tu4m1fPTldNEfrv3T5IudxqcB+L8gEhP9
RLuA+YIen8j46Exmumdow53TBoTbROBlhVLGTaaKndWaNk4b0sPNkmyqnkPM5+JWAwqdZIDuPH8m
zOaNgrkD/xrbllMTNQcKguHE/vIey8bet70aTwtG8HiJQ2rIGwUANWxZ62zyQj0AKQDeV6g3ttRe
kfzkccp0Ei1lXH7FiYu5eY3ummCP8HAZRUEEgZu8e5iKB8/eG9Oq0qkVeHRmNBWkzHlyv7M0APLf
/O7KhKW/YHDbBAB6uQkrHEcbYWYFjB5cDTnyzMoAgeZGDIb9EqC2je16qORXkIjnJC0OIOGeePIJ
H3IB7cimubZ+8diULuLOlODYVqjbvig/zEohGWSJQ04psXT4M7fVzJmVpMNji6KMBorHrwWDnTOI
m+SXcpOAAh67ALfpGcforiuz5TZJx4/G5GtWY38XdK19RIpXhxYw9ald7peZoVRCuh26xzWH2C1/
sqi5BXZZ7C13tWMJxAODOmYUhkLPbF3y/h0mIqVL3qHDm7F7KIsTgJ0XC1yuXZj/I9BdC2vpzDY1
MkfOXEfY4G+9/VChYSRM3kINAg4HqgMp2BnawjFzyVb0A1YQgFTyZQ2NgsVNSMhXthBurcVJqu85
yv3QnCkAeuIi5cw8WDVeSeoKnqduYKnVN4iI4xqZZYUGY2uODvZJUJXhHKAxZ9/PHYJ32MoUJqn4
LWtYJwCmQGFkcHB04xIfO8x2PYU2EaPRY0Qdvy9FZxBvk964eVeiavMJ/64aasKagJOJPL7ZBXQq
0vWYpWROnHCeUp6mmImXFNWfSXicSfbtBIpoYyTmlzuhGBXosTmcvXt6ULj85cWsF2OvS4Z3TX0M
RrHXEmtOFpQX3yMWRmIsJ5cyoYd09Y9IXUobw0JITuqRbHPnRY7AEqAGKgl4IbCY21EqdVvbs/OT
QTzpsHNn/tuo12+QkSigd6KlkBzYfHDkj0Rb+7Dgt9wOZfOnd7tzPg/GwS7mtyi1nG1hk/o2k25d
NYu5s+PxMCvPPYqKsJvMqVGT79yRlBOG18cR9fe2yUCQB5G5DQy6Q5GZd7XnYlkbAYVU1QOqsXdw
MRx6Bb5fLJMPcyceF9ZsmMRnJPdgSGzv1RztlItMzTvWWIfBEsnZ6sAnqxwu51LfxQkSzew+B/P/
wJD8Kp28O3smCd1x2WzHET26quYAzQrQVfxiSF04Gqb+uwucHbkJQDt7BUcaq8HEHRs2eDpIykNx
QrYL6vYiou9BzRbVvn/xPJZCPNISKe/0BrgbbMVMCHoJswZ5Bt2HiAyc35ztFN+4oAp9bJNYHZcE
CrCsxQ1mMMSKCD7Po+/8Agn5EE2ok70ago81PxCgUhz6zOblZsYP66e+wW1ab5w2Re8+tR96lXP2
g3HPGCJDWkf/urTVjXCzS5sEtHrRT2B53rmex+fEL0BeERmyMT0ezHEgbVAExDU6owKx5vD3okhh
Q+pzJhuddyIGZmeh0AObXJ/JKLVg1qmaezvEGQE2zyUtZEwB6SNoxJzB6qPI8RmbrgumsXtKgnes
HDghSFXaobboWcFrd9615oiSgldtO/Qseif8SO1KJKkdlDcOAt4ZSgjcuj01vhO2Attc6h9EaWOF
MgoDvAIOjESPt7AnGBj79PHSLs6KpB2i7yZiDg2T3ZF961eaiE9Ol9ztHqtSBFtTyQbVXf0za9Tf
ACuzLZlTeydFSaNdNHSmsI811/JWBIPctYnxHMPkSZGH42BsSKbDM95jVN3o9mb0EZbqghxUJOsx
GwZkW4Lmh55Wo4HgSIq8+btawAk38LhsJINhMaTdxieyZwuSYNx2fjPsSWR7LT06S2ar8672BIOE
4akw+ilsy4LKs4x3XpKhZePr8gQ9k2uhsqOl3roMLLf7mpymkDbWgBAoXxUpTRhtQ3BEXOmJskmb
W3NC+GTMBdpBMWbwepjrs9ryjikjA0zf6PAJpDN6ik5nqq5TLv6MGqkMKc0oLNJ9HjHOxyuBnya2
mZFqddNFNlF8x0F5r+XU/Jgtr0cJt3PXWH3oIIXumCbtib0USF/kG2p2TBkuGKdnSaqcHKISNzXx
mr5b32XNVBzrAXNx0Vj1tjHwaBTJB2VZXUUTDI2Vo9tEXxkL+6YYnyA3UGMXVhci8P3tsEb8x1Ci
B7BXtGm1a9FX0OoYx0o3D5O2gblUuzLznrDKJLtikbgRCnDhI6FUGxA1bDr4QcjGOi99dsVs/sdb
Lp5ZHzlqHez3hCu4A3tCIo5uBq3UhiFX0KDJLkaf8YDHvrzvnu10trZ2ofNQkg8W5H+SZDRoOwxa
XdM71l3CkCJZxMYGFmz6lyHKpm3z0gcwLuo4eIIg8zUL0lMW3n/oBmhEk+69A/YOKpjNH/tvgyGM
WQMANuAoMpYx4PUgU5MjssDpyt3LKy+iF030g6nEl4n+2MdbDH/N/AYIhBnF4KGgiOdMGw+t4J1W
OgfpWh9lwvHFPg0dH5pIx+BPea7LVZBxVum6etOBexhKNw/LSvlbDNDvAWzMUVr3PqIBG4i4nV/7
xXmhSMdhFavvMVNPopg7tl/pU4dN1UZQwJDzTwpk1aMm3OR2RgvTPiRa/irN7Ke3zM8Rdq27/stp
Un1Zc3KsqmJvIwTaWFaMWjUfb+ze/XJii0rJfCRG616nMSIOSvmsio74fbdNDSo2c4Hqe61D7FP3
4NvZi6l8nFfr75vL6lM54tXkfIer68OpsTnRNEuuTMfHaaSIITRrNWQ6gBVouGrMxpuiQIpiZw1K
S+fEuJNIrD5gIwuIErNZv1UZj8M0L7vOCZtEWxe4fzqywyXlmI9iLlYSNaoMMnM/BpqrMxzq9rlN
+0O99O1uwZEXpjzw1IYwcePlLZ19uoXBxa3x0kbdamH6hwztmlt5tPVMvW+XFmFV/Gn28r1x7V8j
sMSm00SB1WMXmpx3SO8KdKhNzQbOWgesiLa6L7OCrFgPsUUwZ/6V0lrMsf8Ad+YBnrC3HQb6XcNP
w8hkKjdpwO4WeZCmufg3frbzI+sLk9d7m3OPYopFkBnRwRc6PQsCIjbVnFDGufHZQuiEFOuzk4wO
J6vpd07bMByAccGEJYaRgHkZ9cHAp0tCH7z4+K6rgWfAYBjhTQawcNdfdw3zM4rU3pr1Y9NjHTGr
g9+C+dDT6tbTLunhWccQfgmpglJqbudn5OfgctcHY89nbYHtbsqnpHOeyl652IAAfDZp92ow2F+Z
8uzCx/pN+dmbN38s/fiq3Z3G+hiaqEg2aZowvGYCPSbysTYzE+qxOE+GZCJo9czLYq5Oh0jlHJy5
XSve8iT4KfA8td1wjhlXRAt40SHhhzEjhrQm+7OFR7S1BEfwYB1HsdghVdW0xnCEQayP0djSnPYI
BVxVXYtqenVQihcmR4H2sUKKoD95dg8UuJrPLhqDxYYr6wYjCX0RkRpOvF9N5ls7s8mQoFaeDYRS
sdn86lV/K0ptEz+I4tRNdxXX+5ZQgO2QE8Fs4INCgXTxubP2Uiffc5A+Y2tBbwENCVk0bjBa+OQE
65ospwZZs+huDD3Yh6jwGSOTLEsonzoYBi9cPzm/SWrCeUTBYayDi2ZgW9D2WAUKeUUs159FZO/G
FUbpFwJZBRqrbGJo1EgLF57KV4is+Q566cmrNVAH1e14RTjirZw+G90hU7n0V6F6Krz81iTzCvOn
z5Yun6B5E7ECMOmxJJOBdi66mgM//iXSd/MEI69e2J90LxIDyZQzZ7HQYG35zHkDxKZu4WzWKCgp
lyqCqqmh6BYOJg6lvZOFzmwYR78z4N9WUBOJm4hS8gZ5oEI0Fcu2EDO2QgH6ttKYDXOjDVNN4JbL
Hdx5mLHhoSBaqSBTZMlLge+wiJyPIsDH7nBg4fHM3nqRf8Q2wphpMZ56l31IY7O+jHzP5msHXS6S
bKen6q0uzevUQbyWEjG/7lC3V1CCODmfGVe0vqPB3btrNhfBLHmCiMwzB7jAfXbQdUp16qYPVeN8
zoUTbF2Ep4hS9Mh8x+BQWmBJSOUWIVCQ1UT/B3INYU8dMGmrpFf0E29rWXN1zCZ0X81A6dy1E1OQ
pA5ndJP7SgxyU7tTuR/i9tlURKnnHZ99FLXLjTS+0zYGSktY29gzBbAykMj+KENIIL/7oP9cgx1a
llpJwfxwTioE7CX89EbLkv3s/DLnUu2Lvtsk7ogEuoBgEwPeKpC9bV3RnK2ytMK8fUtTfZuPSN+i
qPSpyolaZ7YTMmc1t4OsvyPjQ+W/YZev6Ty1g3ZYZPZT4RERCNKNhZKDoEum8BH8hYBMssUYgQVL
9E1c3R2St+EE46Bv24ISaGLSHdBa2cpGOZxcKqb0tJfA8y0jxuJFrJ+Qtti4up04P8R7yVoQXQXH
JxSvrW7yx8wIfpM29jSOknQKc92xkdvCbGZLCBN5LkSwIbA+5CmsGc6Vae5BwBIdYOkeUVNDRdhm
X5GbbMzoDfDhq6mSJ9sNGIYp+2eK+k8BxJRnqQ7tGnJuEnPimz73TIKXe2u2wcWRBNpM8/DiUOpS
OjjXseWbMtbHGzk2WlX8Ta1BcyWBVrFvZ1SS9d6paRWmEmaETiCnbVuke4FrwrfZZEUz0ql2ZdFa
Tbcrk3M1UYh3ggaCuDCJRPxcpSIOYwUNDg372TKMfaJh4Q7qK2jmN3+CFWo0Hn6EjGksUQQH3yGH
o3bH01ATeGR55R1H84/V5AZqrfe5okBHu8ilonH8I9psejfkkiLjJ+4+lmagtyj1Y94mf/IFKGNe
vQVeSV4VGeG7xmG6MmGGwckXXXJ9nfX41rRlcpzV7OFgXDUtMXEGiRBniWu3BECYOMNNNnoXQm/f
c5KraFvICGtlbxxcsnRAkaXn1OMtFB6cZ2GURHVTXNTOkIdosYXdX3TpPSQki3BoK5NPqxoRaVKV
t+T+4KTLSVZp5pSR3fymPHyDM1ATlpsB961l3TjR+JgvCd70FAdJiuamaXjplGSJ45b+Z+aw9+hG
84Ubcdzlco2pqDBrNagnl8U5Lkb2scKA9pEuYcYw2bYWwUCn8/FDmjEebrvFaDmrO29OvnRHK1wP
/CuDG1w9WU8bJydH28AbqtvYONAlowcdfzVRcGmqVchHJ8y0wpoZj1v3Qc46YwJ3iB4IWFr3JYnm
Uzr4jduAIU+dkyoBwSKPD0N8a5hzRU61VLukGG6nRT7HrSEIt+Xe7BBsLDEoas8lbjmyebJcClvo
GtFO56RaWJKgd4wfISqS98jKX1pIlStN7jlLzKNEOLD1U+xTVBpvK3wYXfsdgVPgf3vuN48RdoG+
LZy5funI2rO7JL+0V8ozd+OhSujCdIl6k5nVYJlM2M2S5MJqHXdCrLEVUWB5duMXHfmQq0iF6D5I
8v7Ci9AW36Xvv2v8NxWjQytmib3YF9T1WMtyGP1ZMbxjuegGpnS9U/9B+Lxpp5jBMr5r++p5cuRJ
GtSFPnXT61nvsmi6JwrpkxBTFvFLsA885yup7FPiu7dOsCeAErqWIahO4SVuuCjz7jVTDu+SVzzZ
FZMsmK7Ze6wKSn7TbfeTdoq9mcW/JLoty4mMuylPdxNl4q5ZZ17WNJc7iWMI+2hzStNgvm9FcEhQ
sxJm2exRGVU3pueEZc/r6y/WvrVgMzv5tY4q74o8HlTrvjbdi7vM9x5ItgP9aoGZxnWtT5cDf58l
zLjiueHDm+mkO4O6ZZRZsdd9/50GFW8PSqDzjMsKDKYHhA2bztxNFyclpW2AjXhOhriHaVND6Fvu
YlMH9IMDiSyRy3xygmF/drr406+QOZee8Tb6bZgAUgGc0rVh7mXvkg1gK+1tOhnJDiYze5o1yTGF
SEa9yIWOueUs++4SV5V/WXF+gzv2B1qHE1IIMpz4YYXFCJ4LDWKMoa2y5JPAqRBA771vDElAJcz6
+gHZH4K4htWimjDVY9Dc6DgGjtzfDjHRbNy8otnFBUbrwcUMmim7CcdMH4t4hk0WufaxmkxsSjXT
WK0946aerGuegpkKdDGxw8Ncw7eF55Mc0zCZKOhHgZqwsm7TZjR/D6N2OTuhkY1SP9HmL5wBFxtl
MoMrTvOlcQ8mfAYQFgw6+Ei6xbf2FputUNvVR2E43b4EQBw5KWZWmexi+xnoEk5npW88Y4S9iv0l
HbnOfNKeQ9j3MCCzZwDschtr2iKk94DgC28MrQAipPTHCxf8puhXgYieiT+C8nab9+m7tFyXFTdR
HoOSWMPb96pEIJubFDqumx/wm5wU/ObN4o/ZOc6gE7gWmpxCvqSm2seeDRI98U5D0bP4KDFT+c4c
hIsWzCDc+WDHWBc8FGYT7cwhAKywWQdicQxtrh0OcMlopxxw+GzMFoBZB51SofaifBIBEUYzkL8w
6Im0s0pVoNLghyAmxD9WO2GBUvoVDHJYJSbQZr+Gwp/lz0GLSNcyG9Cs1W/OvVdkUtyQPgtBOTYM
09pzK9yHpuNHYS/tj2dZ5Zb0uuNojh99NR+rBTD4HCAGiev5j8vfGUa02qEw1kWvZzZYT4pnzBt4
kIA5WC0jd9mavxzVPufUv8DAvKOhFyiBk3+xUh5Hot09pJ58Rx3jt33pq6NSuKLbUoP0IqaYISrX
2eA9Vz4nrhFh8TQR4Q5rGOMI4DzvLlOuCiwEQXGK+nPXTzYVSJQ9lJ64mJJstSL448/lfBoC7DKk
wr2mBcmQ0ti6KSm0OJ2HkrYlMg9FwrC1m8ZzJHvcOd25sWibJixMp36Uh9LD9Gb6xMHOMFe3bdue
sprkl8ng5oRgbG3nproOsBABX5OYhhdkDQLokDQTO5qsSL+Zc6QvmlvKrm8Sr6KxBx3qkcapXnoC
NjYud/2apHg3Sw6DwHGpprz6FmvkhyV9DorRgNA06rCa0s+mD75zv/xJXdy5ql0easPeF+70osuJ
FThv1ZoOvVEcN+Fo4lhj/2WkC+a4dDnhmnFJDRvYADq/a6JJb3J7/D1OrD917zJqLZbPhD7Vrxm0
LHH3ux0z7qFcqNDoWVnPvlpfWviyuAC3FmBSlqEVYVnUXRvTWdLLYJdfUdvjhRZDHEoF8pARRFSJ
jxK99dbWpEuYLyi55k1ziOIWkJ3iI1q3lTqGyQ0IlGVmco4US/TjMub7pbXZDacFI6cRz/gq1u6A
AXFj3pUmF49VEUgWwKxs8bx52JyYg4oPSiOW78vMWOI4WTPL15ndvuclb4oTsKUXZW2bDaxtvSrE
XG1irwx7FbyK+h9ur201ZAw0ibgGwxB6+XDsTHqSPDZSRga+uCz2RLxFoh7b2vW3EPGrrTVlzgZd
Mqlu0b1GVBerKZy0SQKF1MutVdfhBFgadsfdEDtIeOSDV5vHUY2v9Vhx4VnBd6HyI9f0cQGkfJTQ
LqdoftCV+DGpEv0o+zXYLH/jNr0WxFS0KdpyW9HVp7m+HQfRHzmY8BZduCUHBrsTDHccVvTY6bOb
NBSu+bRjl8+OfyXMfc8Z+rk54Hc0QTSFJQr6bQHMbMN4pmV1QqLFtAHwvWrrrfZsPKORrU9e3ZM+
nNcsast539MgZkr88cCz7WarvcrGM6iOIkkfN+2yiXCBcR3lGr29LSPbw29PMjgNz8VeuUtzUPH5
0R0DS2hRFVXEuMSGAspT5jvPoa1YVUnJrME4wdLIbRAoLCqz+Eta2XtjzmDziwonZ4RhMmYQNeBb
OANYeTYn3REDlrb3LhxXsyr+EAFafjrlcu9V2vx2a33yiuqt446+/h/qzms5duzM0q+iF4ACZsPd
pkN6RybdDYI85IH3Hk8/3z7SdKs6ontCNxMzEVKVdFgsJjOBjd+s9S3IgvSczpAf8ZiNAUk3bRNc
2SMU24iug0vXpgFtSpKhImMnVOeFfNByNynWuFGh/NXBFH9WSnobcxp2q+xs2tWm2FQj1AAmduz0
52ubXnNXDQ7kB30hVVvpqUP8o8PE25rCH4BEu0iz67OUl/nGh58QBFPMtFNj13+S0PNKqmiy45Z2
FgmnKTyhRIUzIR6BNdFslEx2mpn7Nyod+OWD/mr2JWFOcfesJWCdew7vnc8dOPpNcpEYIgLug1U9
1QxeZoCgjESgSsAwdBOd2SHEmCLoPjWCOSp2vdCPPRWgeZ6FDcnJSss9R7Bh1nXK3m/AuVkDNIKS
Pe1uWdQG9Jo+v6aWVawYN02HOWJip+jJZ2P3PLyE/x1hbe70iiByJp/FdpLOZ016oIcg/UICIJ3R
g/RIM9DeJNI1PczTIpA+aqQIg/RVRxisHem0nrBc29J7HanShU2zMElfdiUd2gFW7UZ6tifp3tax
cdfYuRlJ/MqxdxfYvBvp92aFsWCMGmBv9tHFYQp3MYdPmMQRK8mdLlu8TjrIG6zkmfSUI9XhjcBl
Pki/OVnR5wYD+iyd6JX0pBeY09nqc07E20i61rG3IFHCyJ5KR3tt5SfDHB4kLG7RIXKRY36H00ZA
+h8/fP0Q0h9fS6d8i2W+wDo/mReQf4J0EtR21JvHDpN9RQ02Y7rHF6dB+cGHn0lHfim9+Z006eOQ
nqVr35H+/UE6+SMs/Q7Wfl96/BUebSsrZAybSAJAzADXBAkQSjbACCSgkrQAB2xAK/kBoyQJMBDm
IoUXpMEYSCuTDqImuyxX6nuVIHjpGO+ASgbRGNq3Lmi3qWKfxKDu0G6t1cY+NUANeLpMh0bSIsEd
5JJ7EAFA0C1ICLlkIqBjRh8BJqHvtnV3S0EnZIwcFRUt0AhUIeFjroAs4CledhW7Dd8X9NHB85h4
k6QyuCnY00ABvWA54hMhqLZrxS/gxzVyUUzVMXgH6G2M/bqHDvbBBf8gX6RvZRvLTq7Eib4aAiIw
XJcJFSkP3F0ZQjYPwuewdR+9cI7WFMB14tkAazYVv92pg9Ie3kU0PUYtfMFi+MiAVYzknoGuCEBY
pKAsUpAWfvvEuGE3yvBygBcx4IsJAMYMCEPamJSArYRNP1Fb2xBghiofKTovdICkYZAp5N9r8BoO
kwWlLnHTEKIKfkOx9LXGBG8CyzFlCxNIB93/HgcrD6eHbydfumR5oAKExGQQiSA5H1FFyxqC/gAk
ci+MLZAqcJqSDfKHzNOAC6HMfjbAh7RgRCpwIn24xWHK70q9K2kjDIB2dP5vNRiSUXRPM48leSCw
kISaZYMsKdOvGIAJz5TfliSaDKBNLBAnCERYOgA9UeB7CybYiaShkLeCc3nej2BSSDu4l2BTSJlc
V9POBKYi6UIdCrnRhYXhWfXXYB6UwHhTyu4swOL3ZbhWBClQ5uyNY7sMHUR+wFt0juNQ0lzwMJ4c
iXfJFonQrinQF3ANewsITIEDywUK0wM2SIDE2Lb+VVvaqcFmZAKRobQGKFMClglUvhPQjOQcmYBn
TKnUBEQzOjGT6fF1AFCjFPg2T4ogB6ZlN5mfGlA2QblK1bcevE0lOTcawBsf8E0IACdpzwbuNQQz
nxn9XgImxwaXM7/jfP7JQeh0IcniTAUA6xi8KdyCa5JaNibgHQcATwGIZwLIMwHmiUp3nwHqAVrs
zYB7CIbKpbG/9cnrKZt7ARY08ndV253m0j5aYNRNojUCfdj5I9mXAco5u1r7zc2miGpHmxKzRmcy
Q5xmxpDVXiTX0p9qQeCxxZ0NiFSmLpd6+Ik9kstHs9aqiX271l4lCanwWybp85NJpGKSalswu0+x
pl8bIOGkNpxHNh98/ZUAw1eHJkzhY5RkJXe6ulMFYsx41bgh5Q2IVu3S6c3a0kl+8vu7bk+voPyv
ElUlv+4ilvL3XYtBUa/ezUsngpub59d8iu99PLw0AJJ7wLu62z3RjSwx4AJAtY+11jyhx7sD/Xqk
cP0nCa8TZ2WSsZPBS652DyVRX0GsCZydaqBe1RyBPCmoQWId0zG6TyEvfurP6LjOEZsso2s2fQ15
ygjvYe2e1dR5l8cI6FiWGWRK8erHbknaE/Sz8C5PEtfBKAd7x1451ttQXoM6eRnMbB+ALHSWhIM/
mt+zi8hkWgbcGtTB6XCeimujYTjN1k5zNfMHTcxpIBysZuoEVmNGssPIod4Ajz6qYBHbJL6OWIQr
Zdr/EfXF0Qu4hWuodeeqc95rZmZO2ew0wT3FCjK8Kpd03kD+XDnddJfHnPxH2W09swF6GH3/qJCG
pIN5wj1yrwBqsbi5W2p0t1CMBX3wgh9/iAbo/pyMbfTKBvna9aQiptELTO2TqPB7dmfJ0+rt6Zob
yp9frGnCu6GIh1aw/1XO8vW48v3smVNSleUDeMt8Ty7KSzekUIOeUj88GvFnONX7dnLPYRO9GHFw
zhrOaH6UyW8QW+BdyvM8xydJBjPH7gwV6Ul+APLfnxnNSek9ywjuKIkO6NAegzG+VlEECmdCVB2/
GVPwQi4jy0Gl/ogsC17D8CSvKK13TqP9SxLCaJrvbSZAo2DzR2HvZhlVYH+n+af5QHXExRdBXIiZ
U9v+iGm3u6sOP6uzzvJrqfC3Vf1Zdzna5ehliubXtJhv8peaRXSlfYP87BnTfGPl+Bx33RMK3fc/
Dx3Vftf1gRKWxXD4ItFgkW2/kyp3N+u1aXTXqSu+8nrc28CQ6kH3Qqdfw2F0mf5JjpuqVB/h3KFN
BonUb0jjo3IPn+VLyJJ0SxgQFPl3eUfxXp21Tnvt++E57by4j8+6Nh3K6tYY/dNQC7zXmE21/ond
AFzNeEs+CFCX4vrnslH7h7x6A3PEg458gQmuI5SDW7ZPaHre5rm/x4r6iqTmvTCpXu3sWqXiHbmG
N8bmhiuTBwTsvMl/6EUGL6x7yOfkIDKQxwMtKhOxeLhBkn3u2uhuBj89R7IwghehkPGiYi/i21h8
/nm85knw3KktQarZSSsg4EWBN1bJlzCSj/rVmeubvyGA8VFnvye/v1DoPkn4VOg352jgp5vdg+Xh
WYr7WGw15YQ8G2yZ0z+pevwGxPaqCOtYT5fOBQpXj3faXTIyduH4pwyRL+vPx+iiBm2wJBkoy1DW
8vP5guu//Hmdlr5X+udgVr/DKrgzQKDO+5C/hdXmb5zAN2HtXYfwkIGzLMCVL5I3PVRfMy4KAh1R
e3ePtvMxjJCfgmSG1JGmeQhbv9ScW5VcMCYkLIyOesjCDQL3rVPzHUCCFoaFaiTfqHzZLh4iCB/y
4aXrsstak7n71ZakGWYBcIbgatFRsTwKXmRIUccJGhiE0I35pkFrRuYl7xb1beNlxXyyXQAainqq
oH2YbrAlDcKLqUltOvbY7I6JrTwjrNhlNsR0NzqaGqAVMAAR2IhqSG7yyV672Ra2yK+wK5cFAVKD
FbxoCqIpRRMX36yXQZmdDFs6WdriOuRvQ6x9d3DnEUVxLJbPo8i/zHp8yQz7pxn6S5ZeRsUlNS6E
0gMaXvTPsc5pS7pEaTieKLSFy9JCC+6E2i+s3CCV0d7aQEs7GTZdjbvJGfYRysoMFiSCc/xnmkve
qrqyR0ZeHdwZxEXoWDy/Fcc+4xuQOtnEvVSmvlxNyCsjf+JsIFTd7Y5zml8NWJ7QCY92rJ2Coj1O
8a62Ow999kVlkTcSt3LlIRGdGaBuU78jYdwiuKtftwyqW/UQAV30Q+Lmh+8ylkbB/p6ar9z10aWK
oHZiakKb4ljBUQTVoQ16hNAwJNXKU/VpFyKWURlLApZFkfUCB/04FNmSSd1Zyv8IymQ37z9rPgtk
nWBgQL3Mcuvqhx0q5aW5GgJKGLSeqlrsqwiEJ3oLcuuWBd5Y+T7LihJZouoGR3Tt+0LijXuX42Da
m31yDqg5HPMrdpu71UX3Lp5umA2QvJaea3KmsQjvy0tKcJGDCBF/GMucGVVnyCsJWCWgk1gKCyFR
/yvgKtJjTqSufxRt/2QoyCJjIIluIwXNJNYYIPVSjht+XPKWTUrGh4GPS4m8cpxOfQh0V6AQu9jv
UWCjni4PFaOt0XJ/REM8DbMJy9Q88rsQ8oil637bR1m4BnHAAtrxdI6zXv2JG+co1ZWt7cXuSTeR
5ljhrh0Tkp0x/7AvLfgzlztRb4q1Il8lf151GVThDLY80B3ie/v+1pHS2drjlk3wUgNuK19MgE8k
0R+kVKMachBqsn2l17czJmMBwQmo/61N0usbyRqIJlieM5lcSr4NtfnUM7z1G2eHSWqcliB817oN
33TCEpQwmfHDZgWAc9VcyrhfO9G0qv1pJVjR+L68cQmYHYlqNP2aZHIMOv2uyNQLBrH9PGQ7owq9
ZqpWmjnBKEx3rVYANt1A0FmgMF0nlc5eEdlhQyhMvKl1fDkGTqV8OajfDj24yQ3U8yv5LU/ubwOJ
K0oBrlOkroBVnQms00m+A/wvWS/LTyELBMP/etVO84qV3h1sxItC2o7tqicXck+xHlV3H83mhqlC
xEA0uvfgExUj9+j63/NQtmrhLUvEe+zfY6RMfSH2Nizh8eLb4xVl/7vPwJwuq+xVdDYbWz2Y3Prk
tp7qZnxGS3aE0X3tUReUEHuT8jWt0l0cN568CmBknDhvYixCvwaLUY2po8sR0w2BPEtqWh65GbWk
dWSC9mLvXErOpHCJw+R4RoMZTP46GO1dnTCwH5TN4NdezVUY1neHRLoFXe4JlOiLGKDYNtHZdhJw
j+MvcgdYLE97Qg6Yci2FYbNizujQzVWNtUWjXXX7ZIvDA8/tpfKHJxYmVy1ROALVk1kOiFTFEg3u
ghDElYFjR5amVcCAY97gNj4NprmRX+aJDgLZ2dkdjzXsL5nNaQpFasKBMQ0CByGNAv8/ysDTght1
8mHTt2JtEQwolBMdySI+Dv46mwKmHIRHWbOHjlo66jc+mRI8gdaw1tb4pKRLCPfwOiWXRsmmlfxj
YI07xfY9bs0zu/Sew0BKzq3pS2oqJoSM+II9+SCErX6b+oy4VgFt2NyMbnhQmPeFNyYC+0lcgh6x
YIGEv3HOmbDB/pQX8isuukPuku96cfhUssE1go0ZbHDQrVsGVkpzH/zLPNENmqU3KbNnzdV7aQS3
ksdeBPAtNI8IPJmgwacHupIrgVfzpaaEDpsvLcKcFYujNcJz2dcrnFOrHmGoEdcrsuA9f+zXRmYd
LRbjQwZDLxnWupLsHBUF6xgeY94Cd8AzTT78YK6w7b2UMR8cBV6ERF52c3QsgAvtJ1b6r9Gc7DtY
2/qXvKicCroMgmhgQc4IWjwkUwI5SkwaaJzuBpXl3KjDSyy32mhs/nSHon0KaGWS1HirSvXQRqGn
aMDpw50Y8nVpMsfTjxOXSk6T6OBwNvvPzFRAZLIBqtMTiKlttVMT42rqOJCFuTUUTpiu3/CN2XZo
Ma1x7AAclGqmnZ25XlY5O/k2tb/jc6qsFRKCWLS5eA3/vOX8rEYQnsxSjtniqoupFPSVfJHAhTn+
XY+Jw4Jr5aPjz4yEADkslQyoN36tY4miCODvceSv9QEkdvFO6vDGKpzdqAQ3XRiXRiXqJexvkdId
KzyHTMgIyrbYIAjQ4oJn3EOZUWIQlDOGxRaVzILwvGXbqYwSyo08mPuu34YRRDoO1aQ6/DmrVT50
V/Uypns5AH5G8+suREMLX5F3Y4pB4xf5ZrDCo1lyBfeRpxCp1wYD9CYUSlG3Eb16SFv7nOTpPtH7
R8kaLpnhkOnE5tEqY9Lnca0fQl+gGHY9X0NsowF9q4BW5OY5ZTWOVvHYRD1Evvm7JfXbHTImMtGr
vJITQNB4bC5zmZ6GUrlZLrWWQEiLcqWpwyMRWFsLNAu76y2KsYUWlAedWMqBVVXfeLlWrrLwy6av
gzyQgkqPnUNe5hv00x6TpJX8oCsb6UaUbScz36c3QJtekj4HJTB1U1xUAtAQQO3t2vFgPJ0hNu1h
DWzrSfV8IrcD31nBBjhUVX1B2n3x0xOBmtcoysFUZfssGJ/KhKYHmPQYubtapDv0sseMCNrY4Cch
spnxdaZIK1Q+BpD6K312tlPOypSS25mP7QSLe8b43aSotkQlvlM9NjwURkVcVkhVYJmZ1zomviLt
/YehK+j2S6PZHPzRCcGYlSyIMzoBH039vw8HIRuF//zXTJN/jTT57+NR/h8kgwD10AFm/B/YNN8/
fzt9/iUx5Z/f9084jfi7oTqWo6qmbeqmZYj/YIQo4u/o6VwoNEI3HaHrDjkn/4SEmOLvpKXABnFc
w3YdGB7/AQnhS6qAA+zwTappWUL7d9g0fyWEmGSpAAYhrRgch26q/Fv/SgipjU5BSCvvCEKMBvPV
Ia01wGxj0uL8y3tz/Uemyr+Grcj37l8oOH9+lKYKhDDQdkxLNeD+/AVGouPgsBt+1KCkB2iF5N+1
qAVccQ2mgjBecuSK2MP8tycI8yWuxFPapgvYWus5NcmHq7ZStu9W6k9CAxEm0yu5bdvKmClHkgOB
rtdSIeKuKS6Wotz/5xcv1L8Gxfzj1cNI1QF5mAh2LSAw//rq5zIbxohjg1xKgsId0lU7yj74hCAO
Q9eDNgcqdToim43iX6JCS1s4WI4YoszRfYBFX6av+LmOylCfY+K2nA/RMbX3o2BnYHJAe6zES9VB
RGpD1rNRUAwTaw0GCeUd/GO31FRpkuaOzpit1VaNcGDKp6XF8isIwo8hr7SFomLktMvwMGjRxp7c
Q5zG12rCmZlbICl1EHvhfcrcQ9A7B/x8ELmY5dsl/lqtgvmXAJQrBzQJbVrvJ8PFNMVTi8qZhbYL
sC41fkKqVHz84cFmnOWymW2EfZhg8tXMJWFQFxedBfgK/PSSySvTQdf+RINX09ySvRlwbqegTmxt
pLmcNiiz9omqeIoRvFvswuuQlwIT71Am9tWfgx0Qwk2MENYNGBnJyBzNwuMRNvu+J3FUkbQXESxG
jPaZgz3IR2tg60fFiK9hGN+0XNm6eUrEYwhoO6VWKy75RAFROCzuTIpcxGA4u0PPrTHP5LDkG/8z
QXZCKbHO4PMzpwZi4OtroKe9io7Y4fpzCqjY9ips4zvwGsgrIHeDcT2EwssQnhPWgTJqPscpKiNT
ecYZgqqlvc56deZxTb5r4s0p4YhE61YzGbul9emM4a0MCqaauAm0XW6gPNKja5nwG7VDQEtdBHff
rTYBG5cojKgTIhxElf7hj4T60H4NQjtSICF1KtDwsMs8VcP7AI+ENgN5JmoBLe5YVQV6Bl4axFSW
oLLu6BJ6ob1Si7K0sHwDAcH8ZYbhE239PREDg5RMOsJ6Yo1bB0gBmkrfMEfsVFywHC/BRqdqFq46
ek6LfyDEUImfUQde07SeSSXEaKahro5L34sSmDtSjcZjriBGFTGqkiVyAUnVZ8XFpvZbZTlX7fvU
BL9IWyQj/nddusj6mcIqMEDF/MrCkYImAPfbV9O71TpbBEwD6W4qkibZ5ltwaro5XefyDnUj0nyq
SmPQRJj1QhmNo57mr21uHtwWWXOPI8cNynPWUtSin3arM2wET425IEbMoGrL+t4pEJJaH37grolq
xL/djRbdk4OkUCrXiuRQDv5bEfJOqEP5Zolqq+ruc8En3WYAVMiUpA7kNid17alhPF37MZIMoikm
T5mb98LxCafILt0Uwz8eMNr160lD4JGVZzPZFiWwTzVfmon5ST7mSx26NyeMXgINxF1Xbc2QCAen
eXONiiQbfNIZGZFF628zVbn5wv+dkhmDaHzt4LnvkGtMs3M3WUHasfkJwZpqqT36C1C+0KES57OV
3YJrH2ZDfCrwBiZqukZzfuqh2o6l+UmXPswWmlb9GGfsDtvyGwHTsrT1m5/VWy1QKapteNmk7Zjp
a1XeUtPapn3yohDZsnTa5AI0o0vLJ8fVdvXUegEJhjgrTvpMupIPSoT7b+5x3aN6Y08KABt3G46g
ndsQe59UBHI11w4exUBCvdJx3Sl6CDyIbSkbqLaJHqLIVsBavGkAfjQoV3to3zjYP4ET4cFfEmRD
21ZvHa3Z50lybeYJu1JyFcyQLaveKRalGfx6xk3NOcviAyQtD8EeTMT5Q2MkNPn1lghlasbg0RcB
Kw7sARUnVhne6LFfm6/UIFkL6HXNCqY9pVpH6Zh4gWH+5GiYcqCyi5msIINhRkWY4ZLoUi+aGZfO
44Dd2brV9Aj0YuW5rsqz71uHkoiczgK0PJb256Srx/+7RdxfSj3v/5+MOw04DYXPf1/pnT5//XwX
efT5t++f9G9nYuqgO/IpRe0kY+T++f3/CYUj8c5wDWHolmZr8N3+gSMkCk9YwgInqCFOsE2bn/m/
oXD63w3Ej/DiXGo70zX+s94T6t8dS9WoBG1hEUlmm/9Ovafpjizp/hp55wrNUqnABAF7CMH+Wsl0
eEZ6tNHwCNxx3VsBQ7yhtTAaYhyRM7/6iryC1iu+qsI5mGX9mBTHI8kM1leMDp4Rllngp1NaaZAt
ukunhB+mfiY67WHCtultdguDouztwD+z1N3YoL6mcVxBEYVvollvzlwdiRtrmR0yvR2kIY8xlo8C
1m82SUh/N7tQBZjUFQnhuz3hWao1rzsbqUXqAnRTi3Ynk4XwRj0PsZ6sVV8roECANwv0ciArOXtp
R/aLJqf3QolhcGQE5/j4H4wplmqUBFwZar+SWnXBUh+l8Og+25OGFAxnalWeVFP/Xbr2jdivcZ+N
x6gAiIAoAolZS9XHTNo1K+o/9oyLcEIKqHQEntDssXYQMB3s96HMJoSobr7AOo/p7wmWG7KH0X+P
iE+AnzJI9/KMo3cxlOgEhtBFmf8LswZOTGs8RRGiZqhf1Zi2mMMxOimUwK2O6MNul1rdXBKF0Tee
4Bzs3SKonathkt5X4IK0SRtI2vkENesawx1bR1HJORkxz5BLhThnKWgY3Ydl95/qwAjPH2ZspDDl
Euw2GmxaX1Qs/BjQ98klVT601n0xeaiEKX+JolfQ519VFBzVcCAuIr9nShGSS5c/mfpqMucTCAXK
sjq49E2HpEY56mQPZHH6W5TmYTAIK9fsgNkB2zh6pGez0l2iXn6Zfv8S2Wz2TQmIU0Y4O0CeSI/k
wSytFXyaqmiuGbv9UIgXJc9vQ5ve2oEgHHNCnoOumNBwoF3oYzVGoXDOsSy1ddEAhM4emPueLJvG
m/XOomUzNA5XwPbkVZTqsSMleUGS1hP6gqWSyMVBhzu7pRIMM8jxg/MEWWOLDDfpmN4T6b5oWrge
A0UX3UF8yIi9RQ7dP+VF5GWR9kEZZy3LZs8cwMTpGKLzdZ+0mZVY7iN7jDKsPUGJ/rUfXumIXnEb
UL4jtjQsz2+wTmH76SINOFZ+BBmztfv3JsDxnFjBpxIau1kqgGPd+cpz7ZHZBKERrbFg5fIMAgvx
ozow8YIIFyDnr1supQBBejBT8+b5pQmJPrQq8Ush4m3R9jnSC3h8lIzLqCmvBU43UhIff75qtgr0
LqoCvaEpMAYXyIRheN2Y7ZUBm12Xq98s4Bah4x9Cwi+h4gz7EmV/qadfg928q07/G7n6V8TtjwgP
+Tv03WGw6x0h2bmF8Esk2TXAtosOeLyYEk+wj22fapinZN1u6K4BAlv8EqLDzWMk3G2wHzcT9cXk
TmuQhcchnte6OdyE3ZxMI9xotCnhoO5LEoJMCTd4KWaba1hPjuMkyMgKWLI4O5FiIm4GCYWGz0dQ
gDGWy0wm5eU9uA/ChLEQBpGCrlUssS+t/MF47ZMSIgM/nM6eX59Sa5Z3d9mqax+MUyoAI9QpJfIY
NBd9lOAp14VfQCImqVxYszyXdR+eMmwyHeHMlWs2ixkdQGnSLAEfBtKhjNe5r++xHRJardKWpe2+
SEO0lp36wvgWJjq/HaGWCnL/c9Mxw5zjlJCdxGZUXz4c/EV+lP7WRwznsN6mRdOM68zSl0khQ2YS
oMuI+rf2LPaxFf8WFfVOolXI/listhnuOxgnWH41ZVnbIzfM9MMclPmkUd9J/aKfyXo4E/NsTsRv
xZdcb8n/60lln/JxbTU5JNFS9ZI5cZZoHV7zsvyYkQvTTZIWNg+ml9Ae8xb57HLesSbxMqt3AJo/
6FzdRf0EaSrnRSOSbHC9CqLMF21xQQx+zh30pBxWhz4wYT+N8Q8ac/xLZQl7mn9WMbjBtEh9iWOS
n2adrSd2wuUQu7epYiiKMlxfj9YWD58OIY/mcSrUr0l8EFqKyUSd4iUdORaOXkFMj/2A2DSeJGm3
wOPZdiRcWgNUulwZz7T1nPy5+uOL5AHV6sme++/JiXb6JD0YAxpNnnjY6vldNJuzxdGbl2y2tI3J
Uhat7SPlL3IHViyVSIWcE93dssEATk9Fjhr/HfbCCknNdLne/YLaM6uXfQe6hY/s2TF9jdV3/K5V
N5UnwLJ0I/Ad9lucYSousnZR+aApoachUjeouQXDQoPItsbULjz82GG56CFd46vpUuA9I7ogKKOk
JCTKQvT+mQiQo+FwxTSWuUa1f6x9Voqt+qkE1a8u3DOm/7GrC1rtt5m+vZuT9eBgHBSi+tDMlk/F
zF7tbng29eTQWO+tOb/UZfauuZIfmxJ/DRFzWUHaSpTyufTTbx3xKeJAxMk2sc8MgSICD+qjpPdV
WnZUamAaQcsDdOjLHdSYh42ojLOedyRqRsxy3bZvEAEWdvNtjRX+z0JdmQbJvOSBArPSsYey5wiY
UrGKzs+9BSdx1nhg2y6CuVQhzqd0PplDP2ImMPTU7bMlemLnkF+PQpzLoEkgfMEn71Nx6qaMGh6F
MvnU2L0q7ZDOJMYYWWvtGAt/Y6mF0r4oovRgokPNTJ1qvzGYx7hYJ1XyxEnOQDZZFygStLpdc9pd
ADBijwD0wds3frSWesAnAgjjGVoAn5YSIvE0Tr1yCWb3FmCGWWiYNxddP764mf6T02IuXSe7E3hz
4rjzGKqNDZGpjfliFNozk8X9gIVaCYDymfRu4TN7pghzh+a5SkPbKB7xK41pi7IT2/Rg1RZzoYSl
jL13RiCorYOYOHEwj6txeyF0iUsYJ7aNBwZUmd4S6+ouuVJPMNVfBQtXz07grOiwymicDkPT7Rtf
7Kqs3rna7Dma5Aq9/SnKMgYOTci8a8Ymmaubosw2aWwfi7T+zgz0bGppEr0Ubvx8/NUQ+12p5Rs6
mm8H+RWzeLw+v9vGrJb9SGuslfWlnSdon1FEHKJ5MrLGXUiqo2ulv+OYTzxwgFGAGl6OVYzKwu99
LCOaidGsOtqoT6ouoYbEv8jUpueURZxPlfdWDzkLZwX3Zo41jYj3mrOBZ1nwFHXBdVDNU1qiFG5J
Nl4GPdMg6EO5I94VEV+0NvjNk28Rs01dznr55bva8zCVF1kmZpG1G0zreSw4e0YTFUgLz8RCSbvg
kP6KCx7k9AqLJEMYwu+3ntLxoYYBnAh8Q0Q+zrSekNXm0Ppuo+y1F7gGWx7MRTj/oLbh+IqDdR46
H7qxGVI2e8VdqSlxS4my9W0ctUVn3ude7BBJ5kvA4zyQQArbPNi1fB9L0jASsm0j2cMKEOJR0ohD
Cy4xviOcLaCKiwFmcTnnYJeofSE9MxTSsebjM/fflRiPVFSzvO9DADSC0ZxufGv2UJP5CSM5nV3P
RqEU6/12TK123VHN2XT0bCINm7kCdJw+BwwWNPCXSzIJZhVqtHlI0kxbVAIpjAr/ZJLs5pqpk40S
dlUNE1znFLFiMCTPWBTJqwT+3EsKdBlwsrtjeZfafkwRYHRQqnwrIzwIDYw0cVNeLrnS5LSe3D+k
aRvmdAR82qISIZoyfgSh/2ODpyaCuFwaJUZ5V3vPZq60ZKjYrHU8SKlQyEOKGaQE7nLOxJNVRoQR
SRZ2ISfxcbmtdSjZ4L49/2hLdrah39Sw6JfswS49yrOt01FZQCR/7QPOcsIsudcYjgJhAlTJKA+u
Y/Ft2U297MxsxZRfljGoH0g3mhH2px7Mn26rJXs9YoaaGZzD5kTwjBFX+JkJaZXlacdgZmnMJ1xC
FEDsjYRcIClyleSpxtBsxJ9xNJumRq6cCvMaMy/Dm1th+PLG2tEJydW+m45kEvAZYDnYXxUMyRGP
3xJu7IncI9uZESuZ4eB1jfluGjMnUs0928JmKAUzbSBKKoZV/aHPPAmUbthn2X3C0pm00jMjB82i
E2/Emt/YyN0ibA6LiB2qwDQVpvVHi3d4xWVF0dE8AXB+IuRtMRNvtBQVnwveSOZAHKg8LNmsGxga
3SJZJsyU1nONAEZTETQFFq/XweeM/8sltCMpzWXlTwps2GlcRwaz8zrGh+ASo90TQszSEuG6Yh2N
DvJCR4JyEal4rDg1E02chjR/8buUjL7uYMIn47apyerBHR6l1S4ZOLl7BQxraSgPI4K7ntR8lALM
Khd1mCJ6NpDiOx0ROr2KG5z5hjeBK0Bd9TMzqmWBGc3YsH1qy36IGMYldCi40n37FA4xFk9zLHek
c65diQ+rVHYOaluLjaH1BIf37gXr0CFv4/jQstwQWREyutXadSSsdcSFhliMKF5ChRdFW8N6yqNH
br2VoAxW85RdwlwEaxEZwaWmacoJ0TugtxdWvw4p4b0sp0spJfg7yXpthZ/oNsY0v400VFQTk1By
TJrVWCcPbSgILmmAIwNZiD0np1UJtCY+//nLHOtQq7QYswDJ5IkvgRbtFPJMJkwmz4Y3A+0cZl6V
lL38tQpiuHqxRh+kDEsszDzaMpehc6eRSZxm+kmkMNGz4tTr3FGlfSZ8fYeWhozz/qgbbfrSGMMX
H22N2XYsN4hRYNRP1clpqz9UnHij+tYm6ElISUma58E8I7yZplvQBTVm/FNuMKiuzbj69qsbxNvy
oQ/VOY4m92i35g8ciZlBZoR34pEE8XOk8oCuDd9Y9qWGfFH5qarmf1F3JtttY9m2/ZfXfsgBHNSN
1xErsRIpUVTVwbAsG3Vd4+vvPLDDckTejDuyk+O+RjCIghRNojhn77Xmeowow0JvR++vtWW/bENO
ul5nOqWq+JGRdbVNC+2IIV0rMuhB/nNt+QS2AqLCY9I+DGMIcd28Ron2olv5Q6MiIXJhSnalf1+X
6YeehRhV7IcUvXpDB2GI6vvWc7t7smvXgkDGta/lF9MX15xLL6Ww21hlTqsTcQ/8jyg2oWx8B6xK
g41L0JP3nfG+ahAK2HArVpxRy1onNIrBG9lcHfrzwCK0d6xXSqoMKyiFD1kZVhwikbqIEus2cxgm
VS1kHLVK1pGX66DxzGPYkYKuR1CO1UG8DAHXb18vM8Z40Rcn7vVddi9GADyOqn9XTKK/MtiDTGPt
gHH4ioBLSt5+kkjHRgb+oFt3dnWnq+PRFuYpZCJYCn3HkYcKkQuhmb8adsFdPhmrde/473GzTcoK
36lwv0K8fxM2Iu/R+Doq5avWgdgzsva7r2yxQ1yxwjKf0b8AXYMkg5hh4l4TU/QVPaOPQl4NXSvb
1mP/rdeS+pbJCQrVU95x5Xcg66YKHZ8of0SRcdCn7KNjikPUo8zAHhiRquGrP6GvdutlFwUa09Vs
WmUUBhgNwPdFlZd1eY49GRgD6BX455HFLNNbK+3JzAA35D6D0T6211LSRyoURmyaQPZtXcWYC72I
Ik9AAUn60LXmMiTqBW5rdFOiiF9Ujr0HFj4t7RI4uoZL2GvcDCvwWC/zKC1vPc++mkDM16KHrOV8
BN3KQDyjA1WlDDPmEbECNcMk2wiAYQShWKfY6/OQ0qSV28aWULEvXpTA51ONAzpk9Fp8/4uiGT+6
WJn2MA0gbnbYEHz3MZzU5wHLT51ZOp7TpLtJrfKLb1XfJ2GfIRetNW9CghJzza6NELx368lAKCQu
JNi1y4bea2QykyKhmrk0PYxxqZjNilVNYH/NSVCGwnrjUcjETEzJKeyLh0qCCUwNiST2QRIpH63W
ftNqmFE5wUKQPlqGf6qxjatLXJfFQ4xXElDdtJwaMiRjl+vPaFbmBlYoYALrw57cAgN59dQZiM90
Alhjx4KFmQPBwJx9A6qIptRoru1OfPVGQM7Y3h/DYHjrgESstUaXiEOvWg328JL4Ubv6z3YK/hfK
Pai9G5ZDsf5ftwH2eZ13+e+V/18v+ln712RyEBBcCv+ku1Cu/632rxoapUwdyYbjGib6gj9q//o/
BAIR23YQYBga7YFfWg/jx/uxjZPcUIVu/Fu1f9tAUfKX2r9tCV1zTYe35Fj/S+2/6QrHSA2DLNTU
+abTqjiAK7trR7W4tuK+i6byY0p7ZtIuOV9FtdMdl5sXVdoNVT4uaGir6sRZD43KrQ5EJ5yR+lg5
hbIAiVaswyysN3U1vacMv59s4xCRCLqknbAlTKyXN9UsP5rzTZa7bSdvu6Iuc5raQXuztqjyar7B
7blLYU+oz/QEkkPUu/7WnsYXviDmFvDVQT+xu+hxJiYVBEbmeQg/RXQ3PwD9Y9CmxRtsheN60BXG
D82UXrm5NEp3GN2z6o4WxR3m5JrL5XVSsbWWUbAU2Mn4s0G7MQhARhI6Yc/fK5p3MbQgOGmAVEEy
56cmadxllL+KLr7mFm0Rd+BaMrkqLyL6uLTtFWOEZpUTUcIw2NukciAVM6IScmglGGNNcrBVyGGX
IwdgLiMxTQ7JCEnx+bQM09AHTIzaGjl88+VADo3ntBjl4E5nlDcw2pNtqY0jB4DEZlqriTFhnVeQ
YTuaCYtYMJOyG4JmND98QiphQVdlYBkxwkznoaYcdFqMPkdGoXQvIKoVT3VrHXGIMeC1AUeFlcaI
ATOQcA7c1extRGdySDh8TKJBRs2F+IexBvivtFIxgmGeGA4LNc1BEWYFrmc5eB7lMDqSA2qHkfUk
h9ihHGx7ctjtEVdhdET8QBJg2sLYvGCMrtcXIYfsRdwxeNeaN4P6GQLtFRm18MoY54+M93XG/dms
NJFTgYE5QZI+eMwQvLpjqmAbOFAyPNhyGkHM4NKTEwuCQ+HmOPar7hf9Ri9MFfYdDWHqbqPd32Ph
ARgmp6m3bp7QCpmWtAMYcCNZQKEXo9TLUOyZKPdqFHwjSr4QRV+Jsi9D4Rej9ItQ/NUo/5TkmKMD
rNADuugCA/SBCrWJGr0gU8hbJkq7Eh2hg55wQleooS/M0RlyU1wmySODuU16z9Rx16FILJ18pfrT
0kCfmkxIypt83SWHQFWWnpCB9Y9e914hd/eNZiOQA7fWS6CWeymK1hFCj3gzdWKIYWMd9IBEbaRX
aF+OfRU8YDSQI9iTOpEymzOTcONnc8hWcsSUROJDiqRBBx4oQ+zCiBO5R7hD/regReOg5PRRdMYo
O30UnhFKzy7pERoX2wQVJgnyV2kbMbFw+rHYD5AjVDNbFkQcTJWzzfVog6kRRWl0aPg3WYJbpsrf
Q3naBW8Ds5YcPWrGz2ChTx3RqTpIWOGMSRAxba3bHjWrXJWibm1RuaKoX2gUeLW6uBV8W1WrL6zq
aSRbyLHMNX/0lpLnIqQHVWr9gQCRe7k+ZciHl+eegB5Q/sraEa+tGNc6Gl/RYv2hYSj/n9bFOiny
XYQaVVhSsBR+0YgPYDazCRmJ5ayjfCrsYtF1LjhGeMRCXZZEFHA2beiN0LyhyNitMNIoiMXA6A8L
z8SQ3RO4E45bnVK1/KVzMll7FLxr+XVE3rRscUu4erGKY/Ns7YqkuHXDjCBkfowxYKrypdY49hCO
yD9GWEqiQsodcmCL0TaK38wi5JfV9vFkvshPaeEZm8CU00dbO2OJ1VpfUchdZc1WKd1vJtLrCQm2
ixRbN7flpIPQICkUobb+3iHapv+1s7P0OUbMHSHqDkd/VU6EceTYPlyMJYJWHpDECuq0bmMgAYGV
RgeqfKu2SakDDKuBkZyN6sZAUq4gLW+QmBtIze2ppJMKcx/qvAYUcg6Z4GsSRQ7A6Yitb4Xsjkuf
C65iokcRkIxlHbDPJ2xq9PDeCptXeSjL7xxOCYyqs20w8XFvzB7GcraOsnUpAWjBRUNMryOqjxDX
x4jsM8T2FaL7AvF9gAh/wl6JJH9Cmu/vRmT6I3L9Cdn+JOX7yPhN5PwKsv4Jeb8fSHTie47ov0f8
3yobDPx3vuNtVKwByH1XPtYKBruy5LSi5bZoLC5/eEuw1YInvdWjfq1jMG+GcdMK5ch/+B5WHXRM
7mqee2QeDbQGWTqeyYIgSmdCfIzbw5+IydGX8kIsl1tEdiZ3a2p6Kw4EVDG4ujgfpc4my5MjN9T1
KA5ITRa2SXGM8f4smgb6ZmG3gJ16FNgvwFidK+wYzHZPRBN5mDQEZo0a0wbmyKWLicOkClngssDa
YWHxULB6xFg+aO0uNCwgJlaQAEuIjjWE0jq+HcwitU8FmLMBC0mNlUQeVAHWkhaLSYDVJMFy4mE9
cbGgOHxfJpaUDmtKjOUCHeim07lOx87OmBIC3c13aFGk8louDWIqLhbXTb7spHguEbf1WGFcLDEe
1hi6X48qVhmL+S7ew86BpIkbNH5XMNUUmGsUTDbTnYPhpsd4E2PAib2HDDuOgi0nx57TYNPxjWzT
Y9vJsO/UUxje4OFYc63bgVW23JUST6Qk42Ybuic1dx4CdVz2hO1lmIMmTEIjZiG4cxXWISzJPLOx
E9XYihzsRQY2I5C2uN16rEcW5UkXK9KgfiTQ00r8ojqXWyPGH0kjX3p0GAO1AfReVLWYSESxyjt+
kkS9hSO7jPBbQeba+kqxQyZxqqZ+25NNHQMj1iIu1I6ySElh8PNirzMZiYOJO0+/ak7gKJcKJ3UR
0UEyu3pJPXodk4wRM98VwJnQr48O5S7taJdciBI8Kybi3dbZ1pq+Dm+BKCxGDGDyyuwrGDCYgrb8
k3KUiom48qWAjEP+0WDpwU7WYivrsJf13b2O2azCdEYZ98YCuTLQdI0A5QmsNwHONuI2KdKThsT6
wKJQhuYr9QgUGY90pB2Z7cFRoNXfWnyYNTa4nPK8PHKcg+d+FBjl5K9gY5zj1FyYGOlGDHXyw5At
sIdOsnRex5Ye46XHgIfD64jukODl9iGTDj0a1y/Ve4BtDzw4rUR8fCWGPhPbl13YN33eXJq0uYpA
uTey4GB3X03sgIKLQYA9MMQmqPaE7GIb9L/J4zvFSogM4DRhLfTMM6zSTY+6rMN4aLfhQ4wRMcKQ
GFQbC3uih01Rx65YYFsMsS9q2Bix+ZuYGm0v2BSoH0vMjmhcaAHQ4EvKXZrbt75bniwdfCVGFsX8
lkbpkqappnOPp4UDXfiKzhXvQAJDtbnLMcHlWnTIxqcJG6aGHTPElqlhz6wZlJApRi2+o/7DPRgb
Z4Ma28TWWYXr6BThATSfNUyfJebPpv9QsIJGDAJbdV8wFtEw4oC2OwQ4S1uyd0vqaotEOmmkb6QW
+klHDTjykcfqoJTEayfmAX33Es462U7NgbNxMdbDrjSGJZU0qhZcICZMrT3mVoV+KlSbjUs9p5Lm
V06gCRIklliFfgCFES7M5L3cgNjbqdhnO2y0TpmANcFWi73WopvSY7f1qJWgkykx4cKmPsSYchXM
uRBxCeFDU4hpN0sQH3anDCuvhaV3xNo7YvG1BOMyHL8D1t8BtzRGYEM6gmGHHRVpERbGSUjPMPKk
pwITcYjS3sNUXGMu1jEZp310jxBxy7xu4XbjWs1p9GXZ3sj6rTq5j0rIl8AIX+FaqmPfIidzMwpa
hqksL+KD7oaj4jJKxfzMAdlghW6wRAdYozss0gZWaQ3LtC290z0mauxwyxZTtYG52sJjTbNLGNAG
sF47+VVDsGJlayyt4LjxZ7sYtWsM28iyRy6hCZurGRiNsVveCFOM3h4sdb4/zN8tJvAKM3g9YAqn
8atjEo8xi4+Yxou+vniYyE1rV2Ept7GW61jMO/MtxHAOcfkhwIDu948BdnQL+3ws7enY1IW0q2Nb
b2gOhdLHTk7YRW4Y4Oww+yiwu8cBLIuBoI7xmrmnqJdswOSsRumLHoyXMi2ODdb5ngkDRvoIQz3f
1jXq07MmYRSQJzJnuIz2gKLh+5gr13FjY80vn3Vs+kDs31tMUAX05qHCh4+dP8fWL+9c8nPKf4WL
7d/E/i8/Vg8OwIIKwMxCabrHEliAxHiYwAPwfm3kyyT1Q74sBjLQIKMxgQ6MwAdaIAQVMILEjc8+
B5HXWa/kTqEVah4YMb8UxEiRS7rPQDpWgL7zErJK2d5VdXO1oXiEQXZujYkRK3avEu19DxQohpOi
a+/q2Fxc7yyCYU+e5F2Qbey8fRzgLwinvBuK5DwBEqljvP8R+aT9c+p5F8EwAok2I+mvDTPAuMvf
RkacQWPfmOZLYpF1irMyG5yLbXYghJN3F7mWm6yg7N6XlfnK1PmS1coVdYwAEiEPCgOGUeQ4r/Jn
VBA8TcNwX4GdgC4xGiHOPJsPN9zLj2DayrUTybGovsSgK4g8vXSgLDibr/AC8dEP9yGoiwB1m9zm
gsAAXktfoXsA33m2QWTooDKCQpzgnD2UVXRu6q+FsI59kyEK6y+BZb2mADcmyYsWIDiw1L/0IDkK
0Bzg8Z4Vo78OIDv4ZR/sHFJ3eZzhDK3CQNC5JMAqRKs9K3Zw9JWjIkwZb7SUH7xNlUtUekct9J/k
PyoJyl2l4QfzD0RDp2N0rlJ8L02668P2Qher0LR9kbqX+f0Bu5DSiob0CszmXv7IZLdQeu3PoKnP
w1Tf9fZXJdKP8k95k4lCQTtPof9cDMqVQvSdRnggiBRk0Hc2yJQYdEoFQoWW40Pam8cKtEqV/Ths
Sse7NFZ9Z0CecKr+QeFfMNRrDI93PmGj8vOodrnNoJkxrXqVu/rBdFZM5aoqBE82w47UzociDc6q
QHhX94cxXlvgYRLJiakBxgyAYwQAGSu7uvWZqYNDUPzonuQ/jBS2hX+WQ1N9PKlf46K6cpPok7Vf
JLse2Tse17h5wVcZcJZ5/ZJKD/125X4IfEQrSBmaBwSw9MbNTeIzvdP4jGBgyIK7txP3IgDmBAGf
C4COzXWLjM3nmDNSiaxDAGhnArgzAd7RLbhF0cqLJdmivfbgeTyuoJUBvpsOIfAequzXnpFBCdTH
oVnCsbltgP3Ig08eUWrp31Vm8xSBfZFnVGt4Z/eoZfmrp8eMBncFPlqAQq7KCZMkZ4EOUH76cYyw
xlSUdLST3B5MzsVPtefByO9MsHcFvxNkZrU2l07TP2cgjVwhk8GTuzhwr2h7zmPTIPQBqqbS6dCH
i6FXjxIPUinQg/Rm5Q5IeSQ+CJf126jS7gUebAPbNsp0Ic/SSYzPowocxfMXaaruFaN5aL5XiXsP
n/OlWfmad24MgKlBAx01fgd/9dY36kbeHfThXdO8Y8ZbCEovYAUzUOM3NfNVP4GuhvpjctSzUjZX
+ZkCyDFEYW1kZcaxy6sFMkb+G+WRjR2TQe+4k+eqCYG/icUuq7GZBv21HrllRqh8cuWSOdZdJtyD
U8NzL/f1TzqQPiDtH2AsNOnRqPRlQ1FKC+UxoD3Lbzewe9gs6UuRS4d79YbhhaJRPC9TtJluGAlD
Ny6fw6o6asl0G8QvE4Udbno5t3DviERLKB91VAK9YXyXMcG2/TsnxviZI1F0R6J0Gf4kmkCU64LE
BrFF4fS2GOxbnaJiUK088F5ygDo0GNQ7Etm4omYoFuYzAIewYVDyjCFujsFBFU95zGHNeFAeNJMf
bFLmvCj5FrHpPhoO42ox7k3vuaIK0bR3dqO8wc8FXom7l/9L23GWoLRKldlu3NGMCWysZka6yrJd
D1gzRiZCeOGWlIxVI/JtaPZQ1/Hdc+kEfYXI9FxY0dKFFN59R4R2LLIJqy+ECdhkTV3tQ+NE9muM
/iIjton7liQmpCH2bo2PTUhgwxA4H5o7C02ngjiVX4WaCOEqcUDOGW3oQsEhld2GnbUm2mLvRgx7
HSpG3bZVxUm6buXbcfotG99YGn0IISivGHpuilDZDIGK9gZMZ/GiZ1QgrGU3VEuHgEaDspNVvAbG
4wBEmO9Vfs9leQ9oZp9W4Uar/JUOJ4Ay3sKk3Ci/rUblZ0mmHT0teALVwdPcNXcp1GUSM+H1/TYn
7kZqjZO6OZQ0oh3bfZSv5Drll8Mtf7+o+UoDqqD4uyyZ/QfjImI6NeoKocnhphdw8zGuxAmmer2/
zUawS4T68p30lrtReyKQaN1Zpreq7WwX16RHdP06jj0QigXAmIOacDFVdoOpfPeyEjJU8i3BDLWK
YZQrhNEv1Lp7VrpBO+Rp+JZIgXlAAEDcIeXxKEq1an3TpuW7iND5RUa7T1rjJlTh2uVU4sNhWLWi
OIYuKkiORQr58T6F2S9lD8iNXDsFIK0xv4uLVWTkj6bnftOmoFzpNUpsKn6LxDTvzSIqb6PIvbSF
f6khHbmwxbza1AksrTemH7crD5BtRCTesjRjcst089Gr+1Mdt9/b0AuX9GmdIVrQOSXV22CaO+bE
97YEZExF/5GLlieqeCfwCM1e+Da61sWvo9tcI/XXPQK32iZag+zOMhadriHdpMnfR9miSJT2JlOc
23hiLq1kXsy7BovA0D+IX/7uM0XwB5TCSb03z0FEapY9UchDU4TQBNWsl6rP9tS+lF0MrdusV2bz
6lhlesTFwODCvEQxXMtCSxVsaPaNbyvgLoh28kIdWm1F0TBzmxO5S3yxLQlO2MmQD3KNNmjpD/TS
Sxck6NhY+1wD8Q3CFniP4iwDjW+jwde7j8xoqUfJgoRNONYeO8V5/GJO2SWsUf4qooQrplPRCIav
BmkfkKERiokSmKVXkf3j93RUIb6sCcYqmQeWC72iAp8qI7pTNOMLDJbbsq2Jx7OG733v31auwFNP
QWGSoXRAoFDMxOmqspovvdFeY6ffGB5CO4tp6I12tfociR1QF268UBh18JquaT+6RW8vFOEST1i5
6BuxzYb81It8vAgLFGNe4pqsx4/GbjMkOwRtmiFDM3Di9LWTD45K6yYZvXXJ/UtYfrOwEiyD2nhV
EJXeoCbWyKQIkA7f6I6ya7u2WaYpwrCB8h8JE0eoP8fQBMHqeKX1H3bF//9qqHLpbv7rNuqGiLos
+ZJ9hF/+1EvlRT/aqIqmYX8XBsR8lUNA1TXxRx9VscU/bF1VNZy5JqNdy6SF+bOR6uj/MG3dVu2f
xniVTXXeNsH/+z+m+w8bMrcjT2wHvMy/5aFy6eL+1kU1hWbTa6B9asCX0IRmGX92UOUWgDwViOnR
mV4TYpT3Y6EX+0lAKWoVyLVZWXLTm1fOD+oY6oQ8yJ0CyBD7z9fM63q54XPv+VlhWWtRNz1T/a64
BVCPr2fgrnCjo7olJUE+JZZW3UcZvoDYLykIzosKHBRbMf/Y/NvTHy9KLFtZ9KaHQb0sozVWWZn5
OEKOkg+mGXTdj+W0bFsSvqjCweMb90mcQ9TSaka5SgjPuBjRPs6vKRt9xMMBYGArAgv22J/fp8l6
kz9GBcCa0nETV4z8Rz4vCre2OoQWI2CHe/m8ND+Ipuuamx9bi4L0dMA91IIgWM07qnKpqBw2zPvg
wlojeBpwqo0jnUqLpnMHOFMgf5qi4g1o72mMgUgOaHz3Nin2kgKUv1nt8GbnUfTQOF21GRSPFFa6
jXulj5xdQgRbmKb7eU3MRXT32wF//mcYAgfzPx1DdOfRrwpN1SxHn7d//fIQZn6NofD/2qYZkepq
a0eycoc1Qv1mF8uHuhUyaTIQza5ANrybt8yL87MwxSUP5BuZtekUu/lBJGqxS8DaMj+UK397Oi+7
OZdIZwibFQwSFT8xfXo/Oc0PLWqjU07aXk9w6baHObFzmpbksSg8pL2PS8VUDknmM4v2R5XqUQuc
RzXfokq6KzT1pRr7GE2ASrHCYzJnCYBMfftlbGJjE0QYUPzU8ciCSp2D6XTUYPHgHj4X53VZRkyH
UYjneelz4+e+iim4DXnkuXJ32jJoG9em2o47Adhsp5oeJ93nstb2KQJ/uf3Hpnkvr9bHXUeV/+eu
utz++aL52W/7NG7KXI4sK1WxjBMWlPSISwS4VG+cmizmHt5aMZkpE0S6oneGbdTh1UsGEZzGqack
qFX3TWHYi3Hy6JIPlrX/fEjtCHf0r3W2XXDTo6q5mNfROQLmQsFwheVgMkFINW+ENDGDhuqyayK6
UZ18EIpRLUAuB2i5nQJolx3fB2MSrQa/He9No4VHE2Lh+PtD1+Da++ern6MbwuLibCAgMc3ZX/rb
kdsNKihR1NdHTXDeWr3PyC0m3LxDlmXHeJpIoPH7YrzExaTcFuDWoVR57o2ghtj3+hcAksxiO1K0
KMzwdMqpA9P4//ixzi2kCkq7aNq9P4bVRdUzEwC76i08S0P/OvUBU/Qm5ulQ6sTIi27AzWNSzUma
I7rM4CmI/Zc6Se8yo+/WgxY1Pkkbhn9EdUBpsA2P8xIH6N9/M6YkmHw6a7kv8M3Yms19AZIKp/Vf
7gs6Iefj4CTJsRsJUJIODQRglR5nwHDnx9jWikNXKQWySrl2fup3+nMcxxXO8CIGSI53x1YM3E5j
CCg3at9jiqGLYVQ/htziMqbU+16xa2wfunuO8cgnLtLtVCmUXWWlXsaQjaeDbtvmYn5ag18jkUbu
9ePpbzvoGXlNiCTpxlBvUZymgoIcVXed6FEIDIIa5xSa+7YuuzX44vakmRkBtUhhrpnfwQR3v9Ht
w1hEPEV2CIg0+/kU6Wp20Aq1lgVshByVn2///ut21b983QiiSLwSpu5IJss/sWu8qIkESh13p/Y9
JFVLiN3nQ6EqPxeZxjI7+Vye90ENycq/7P5jz3klMq51OGjM+P7V284bgNzqP/5ozYf9/a8UlY0/
EEvUyiIt+VA3cQWqqgTr3HZMtcgtig+9VnBd1dK029UVE06lhvk0b4lGWbckNzL5udOA1XVrWzTW
5nXzq+UDA2J4BvNrPrc0fhzeKoV1Cua3wdnN28i9FSL7VoaL6sBw84m7uSCDpEp8vCFy2ZIP8yKn
pFhzeYcJ0kx0s5J855nN3oIlA2kxdwgZTkI4bdqULVvNF8/zs3ldC94cnXt004VQaC19VTaRe6hy
kkvUPjrNS4q8CczP6jCaFv/DcfHXWyvHBWo5E/GWJQAlufIC9tsFanBN3+sj3d711ZjCWegFxlJ4
Q35SEwLjZ/p5XqdNGr12vUX6k000qHxaA8QeIeJITXgLrcM4JiDQOpZLjWfGsMPl09ygI4PmDFE4
2JA+FsVmyv3vaUtSRVv6/n5+ljADxlVV65yaf97SYambmbO0woNpC8y2JxYTdOUyQPN04zq9QzMN
CcKuGi17Z7WMR5hislOXU+ar3F2cTu5esQqXMpfm3QgRqct58fOhGpyfu3yuY+zg7qtwO7VbtcOG
AVex2JUk2CFNHA5JrtMcm5/SglCQp3n1aZjylku47gc7qtvDIVOJlio0460avIhqSvlsku2yjwn4
2KceItubz+VhLH9u+VwXBQO0fhMZRkK/WR21NF84xYBv1kvvoUYHl27wYPmrxO1UhtgWneDCU5Z9
sfz7g0QjM+UvNzID9pbNjczQNE015Yj+z8eJJ6oBVXYabQKE4DFVzb0yae9+FZr3Px60XqPbXhXM
bXU8WkSVK8vYYBzlkE4WLYzexNPnY8f5sV0t7ae6rxBC/XqLCslFn7v2aV5lRERSQoDRb7UiP4E1
MnZ6IOqTKR/qsqpPaVqe0qE2drnp04WXq36tD0EdsT4ZYOv+se+8btS727YLNeJdAu8kzMo9tWpm
L7Bf6qt58XMDuHkp3FQOFar1k4hzwDJFd1Ephuznh073xb7uqdcu56cGQy8wUWN7Vmq0JvO6WGUg
BWm68/zXMdBHVBKZejsv5imdeL1O6Hq55YGYtGoxZVbw6oqxXIz4Kg6+MYRPXR4tRVUHr2IoRmqh
WHzmlw/leLCtD3UMmosiKGEz2Fh2QgznQJcFbQt7APcCdTXvIXyoSoFZrOaN86qsE5Qxhjbbzuvs
ZCj2cTVim5Fv+eMhDQAGpDbNGd4S21O60d0aE6PcwwPdc5nocXVqschi2MKmCMvN/GZhQHtl7E2k
4ezpimxlFZVxdkzlbcqEydVVNSEEoOAhrMtb9rVvXTDTVqdEG0AA0KyjXxh++e/2nV+qi+p9cjR7
mSHiWDtGKp6MAGD71EYfuMyvhjuGTz72RrhJKDoqm9J5Aud8Me/Bv7HTeuOrmi6hDtA7TlOHFt4w
3dYyqWJeDHViab1sTN4tmFR17zTfPC16h3IaP+VWh2VAs5hcyQc+yIQ/mg16GLxHKlDVPvTVJXnH
zTbDD3eDvLaPF6VVdqj/UHdNaRs/eF0YP1Ru+EzgireflzSCZ88ttz+fRJeeAlHsOtO92prphZRN
2bPXn3GLtLshm6gEyUU1HoelpUUoVf3gjnlSuUckNXlnp1PUXaTXZfR94ENqk+gudB3zxehgE5kX
m7iu90DYEhQxFUEUdVbcDT7GjrEtu0tgY1UnDYQqu1wUBP/cqGlJUqw8peYT0QkUbWMTMsJR35Gw
+tflgHvjpo1xHn6et7GSoxGE8kdMoLlvvNI8EyksrnLJYpxO60LVr76n/diGlkWftxWYAn5sa0b9
33jd/J6qfJe/e5386/Nf+PX35k/WE/Z+Uq32y2Q+OKhk3hlEJkvkazhqmLYxikt1aLmh8dYAOuUO
q331Q0woHV3ac4PNc+eFGl5o1dKfzLg6z3uA5vyw9bICba0Y5ONAXQ60IKTRgl1s3iN3u53ddcmL
YUzmSqerN4V9uYmMbtgj0lYQNendPVHh1Enx970YU/Mkhpwm4wsZwCSgq/QXraGzXgIDZpcS0CeO
FNNdK2467ee3sVrH+/E2pUF87q+34X7C2xw/34YIdNKf1Mrdp0mqUmt0/ua9sJX/fC9HyZ/kOcR7
1YriSXtJsLMSXT8mFJqDmPN/PpMd1zxNilXRJs3MC5HvREnbJmzbvKHrH7pucCiB+V4rpLUEWqg/
F+et82It8e1VqXbbzK19oJ+6CRd3lECGtAsXYPK626LMm4f5wcCD1BM95jK6NHWTa1pAvufYgCQv
FONSMTu6gMm/UUsvf6AgHV6qMH2NOjF96eoRLVwaq2e3guZV0YFZzhviPrztFKE8TVJ+nFuEHqWK
5760tBvmHQwlNPHTegfLzKJjKPr6pGOYVuxSPWLGZ8lL6tOv9QDiVC6ePXeveUOJm9zsx05SFrJb
xqRcyRX8eTSIhy8AY74XNH4eFLdBHjj1DKo4WPDOSBhMH18V+RBhVMCLk10sMt+ueHaOjiu807xD
C7oDzXfkH+eN+YjCj1DtajcvKgqwEzIp4pzJai3O3L8Uimiq9VWhVG0EuvYly4ZiqbCRgUhpGcuk
MKu3qKF5ZsVwanyMdWne6feBqKqtZzQMi5wsJ+cpe533sILhAf//EZR+d51oxN/kbSjehl/PfDo1
86pfT+a96IGKt1+rfjw5xUZtnabUCa6wGW6E7RcSpdEfm8wCoCsXIU7rmxxt/UpWGJ+b1qYCUvru
NjZW1WTqd21GLJVbEoytEL7nbCRBNou7kOadwHKaRIVFN4SOmoR3p5tiaqpjqkU/H4oo17aB1iA8
+2N9ovOFz3t8rqut6WCpRbftUgeixefrwz5VUKep37mseOf5YQBCsOpVAn8Us/m5TvFaoIY2xLR5
l3mDy13+qCbB9nPV/KyI3/u00JClMg2e98ws74ner0+R1X7uIH3sXE+8OGZg7Qysr+ciyb1zCNRo
kalI+gYHOCOymdpcNZGP21hunndMhE2doATOIwrDoOHhoMcJvfjWsR33x9soZc+wL2kMvBd3qtu1
54xKLceYQ7AKS8mfluCio0pnm4uF+Kxq+ClH+dCNd87EIBOPt909WLHjnkqdXDsyuU3kktYABJLM
ofmhNl1rj1D8gGFlURXEDNS29uhHVv2AWH9hyaXCbjUuwOmtHQziPC/5ATipoSq5J8qNmZ3DAnKh
Vs6Lwk5gRDNDxxpZvnq+LvtuKZA6gCSP2Di/W0pRfeQxqDvR1a+uj4iQ2YeCNDc1D7Hicw30s/gV
BOR23rVys2+tkpqPTmcrqGJjC4dL2ZxdJQHaDl/9I9skThUtMUsRxOvG/c6uCYfRwsrczYt4LjdD
FsC/yqvhOD8LhhGy16+dSx3hw06jH7VT/ouy81qOI1e69RNVRHlzy/aenpRuKmRmyntfT38+oDlq
jrbmjzgXgwASCZDqaVYBmbnW4l0jXTRYpM1qcg7QuvjnUjR+DyywUEsb7q/mwyZ7edWRLoPj8Te7
HFpm+DomKqWBDfLExL5ZettpKkLlLG3XCdX4tNPUBea6CtH6aHr/W1aM/l+TBig/8q0fMx8dT/8s
fppHzVnnZejuy9zpT6OJsEmPHsTrr0Ut3D8tX84ffuaJVwaLXOLu6y6M0hVPpJ9GreqvcVHcGUE9
vUcpYqLkZMtlYZrTu1dyAo7SBqL3/3XThRsAsM9uA8DZ10InbiTszmjn+6wL3iwNmeFwNpvXWdAD
1Jk//KhiRAzCjjpArWqAzeTFT8S14WhPxuCNh3ZEJaFh3ZezG28c1ZoPrm6nAvNBlfYctdACZW53
H1fpfTTZzd9q2SyroLW/z0hB3/VuGj+NQDbWBEP6gwkq+aiXlbdCNbp+VkfA92ESNj9D+Dc9SGb/
toPmDVoEnWLttFv2WRRe4thU1nY+blEQndbQo05fXeuHmqruuwWN7RY2iHE9wDz7NS5/SrMfer+Z
x1HwsI1z+1h5Hqgxe2i2UAfl73Wqnn0loHx9srOHYIxeSt3K3r0m5pqoQ80oh1yqkd3gonLu4RZ9
sSGskKv7QL594HBpqjx/9zJKBD10YA99YuSPTQQ3nqmNJoIlpfFWmMNmdhqBsuVi3CrDoxUl5ls0
5CFwow59KSd/0QzT2oMKi1eZkLIyKbkDpKJp8YXSE5S1Tf0vOWrqnlw+xET9yYBKV9pujVUGyYUq
XaJLU3eQdmqLkou092mokmYBKwGsoWr3ZGan9zL8GfCgfjVgLDpWaYveozAj5Z4t9WJu9wCApvdk
+vGfXgDcPvaKph+GFioIaocKCecm2OpoOT4EjhtSn93zEgPNHsPNAZduGVrt+jpGsggegEqP9so4
Ow+VUGePgGV7+qCdQdM6D73RUTvVdtA0MJfP0Aw483xUHGg8Nc76h9buWwonjQI9hmC6b8MuW1b8
lb76mgWdRlV4P+whWvFS4OvODXJVDrXzA+gZ96xma0xR9lLHI4IGalGciyxQd70D5GjmvHZvz128
tCitf0819dU2C/PvuLxYXLnvch9M+5B7wSHXNaA2BYKtv/WmX7P/6af05jsR2+Ypqrq3DpGHxz6L
9VNYwIw76pPyJY8J30I9a6JAWSYPxuT+lRDV+YLiTwgBijod/C4OXoDw7aS/7Zo2tRquzV+OWXxp
KbZzguBrifjFNsi5cqY95UZdMZwN3V6N1pTAIRtBTw3CZtkgt/ulUNsfcRrVD6aWWLwSYTIw9ND9
AscQxRKDi9qCP2ZPnIUpb8afN1624leddy18vO969cMMFfMLldMAUah1bPnfAW3VsjMMhxyBsInG
NyITpFlFzI2RnLQt4Dqy18B8BQGUheKpsLmUmBp3aTRDOdFC1iU3uK2TS3SDJCdRqDJt9a0JB8Hh
1vDMaf97qLVOc5hFI1cUANR3M7ITmRf9cAcqC/gvfXEtEkRE6JLDJIZ1btoLOK3crZwNxilfRfME
r5eYtYjurevazFdyqJsx0liKawN0yNMXPnk4BnPokuWs/BltEfy4jqqhuw+z5CBdJ8sEtIMyvZxL
8zB7SUoIKfTSWvsBRDgmtLRP3CW0hcLjfCuHVVOEp84qXuVIFx6pBUlt33nqQdq8sEl3uQnhnz8P
bbmw0Baopzq4v66o0I4MqjCF1gdtVstL1Euk2o+mH3nv2eAhlsqX/97JcncDHDTad0GnI67WAnVv
ivLFSbKSM2kxowhHRFT81WiG+2k5h7H5vlK7j+Ww7OonpZ3R6tGibmPU/HkpEQonDrkvaEHU8VXv
62EXRAnK7GKYTZ25DhINjUoxNGprXMZWMG/lLEJPDtFwUaknZsuGGtM8rGHvy8fXEZRwaTbDk18Z
3jOH0rtB5QZYtUDnoITOUY7il6YIqX/TKlPbZL6irmzd698Ar1QQkVXVQc5SLIMCZpo9JVldP+qE
BKQ5ijRtHybcNOWiIMjz1awoZMbElgVR4jvN7VdBOqawB4RU6ikKhO8i5CSbeX7r8mqkiBXLCMMK
HNDusJUX0ABilqt/ZIUwxxXZ2xjpIyXoISAXHV3pReiEEA4FENDk8CDdkfMxzwMpTUAg9uKTTeE1
dI5UvUVuCm+TD/Ssi0ZO1KapHhsIJKVdg1r70MzBfqjC/HlsrXPXte65NtocUQ148yHB9DZyEinW
eJeORAvl7ETp7q63XUH2CH1zpNvOOlUK8IqWoOTDpHT5R0/abkPfc2GEvvn8aclQ6EIZveSrXT/r
0aB9qZMW1TStSNawb2tfAq0/9LFdPodjrh7LdG4XeRhpX7pAVeH2UadzVfr+Q1ooyI7iDwN8uigT
u+EOVWfLogzgvWrjFLClLqJZNhzvevo81q1xPyXzi3yZO1OkQ8FUEFMWXnKRi+j2Qc7+7yLpleX8
7xBpgza0zH2XDTRuaO1vQ9mrxazs6WGQbG1N20hfqyr4lt6c/++1v20ld/jN5vBWWZVZQ8VYH3iQ
GfWqgLPTdUd3hlqIMmXkq/WdzdswWqJDgvE69WlBBivvIkdYYSmNspkHWHZP1w07zR82OWC6slQg
mwM+MgFRROGvicgQCD1J9ZyFLtA9gC88KkfCXtmHSdphvUUdJih+3OzXpWHH3/zg8BwzWigZl2VX
DmcYzuRALnWMEKj1RJ6lhwIHPsdfO5MZ+NZpibmVm173M3SKAqZAf4wSRNjqlu9L4inJmTzEDAUP
SaPJN07XkZyQTd1WOy0PjH0kfG92R9USKDbNn+DN4i3k0uxxc7H5cBdVVKF1e/sRstt0fr80TQue
n18bXldzp4Fi2WghZ5S7yZ/Qp1V6hi/lcRC1qZ1FhqNX0/Yx68b2MWkA0PgOSW1hMhxUt0y0buWc
NIXaVK7kojZMocOtO+dCAFoAYz4vaMVImuzBLFet4zYoLPADpO3XT7HhoHiMeazCFRajJ7KOS689
Van/Ho1+tL2OwNeeDD0yR8jSmI0cvj5Fwq6NmJE22WTU5Yx3s5qlq0DVKSSHge3TtPSuxBKy6+4m
ipWv112lTe4gXaLQrQ5hGi+l/ZOLnAWICePY4DmrFv5ois+6Qyh+K1/xUS/3iY6cXNFY0/R3OfH1
gMOHQgXKy/qlnEV52V20hVtBQ8GMtNlOhtCxHFMRYK2nLkKdVhrl/MfmkartZ66+0nEIkldq5uxD
GEzlU1T4x5kUx9l34dlHR6PaaMoUL5U8SwGnl8/zXBOvl5Ojk6woDQjWnmUVT62VgyrhxCwn5Wb+
UMBgA2HEVtrcJBTVFMmrnJSLfIWCDKV+b8O2oLCdhJaXOwT7bFdHy8FGm+/fGa2+sa526XuLvv/y
/7QHTI5X35ub7P2y3wLx0i7YHeTPlKPr76GXC7fLLpDBQV+am/WDjMIMdvPwB9PsuhHpnL55kK6U
nj5IkxzJyA3X1z8tlHvJnX8tzPr5j3vJbX553baXP9aCbegPe43i9/r39nKh3OvXP6ifja9uJc6U
Isb0yyw95ejXv+AP+/3Xp/GHvf4/PiCKhjLAouE3uy82VuuYF6Wltsf38mxtB4IsTpw2ld7yHpL8
LzknLVaB7p8dDs5GDvukLk7FND3L0Uye6qlGcBuKs7C7nlBhp/VWWQvZOG/jhU9074QQmQQFt2O/
1HPj2CR8G+XM1NWNIBVnom2nbMGxlZeZdE9b7Z+VFNuhSi0qKqUxFzPuWJySGZY6rbBVpB1sRFhb
78EJI5qO072SVfrdzTaC316VlH+vpIucqNFzpcyrsYnWiWWioQzjUKJFepKj0CVaWCFDr7e6+yAX
6S03iVTVvt9MyAd6a0qE7IW0yZVAax0wI6W7vtlm89EP/FMHN9hFpqPMeQKmwEimqn6N5JzSDNc5
mToSoyrXf/e8prj6FAa5uzGLnsHZTV8j14iWlQIJvVZo4o4RPae999kO+dWd783JyRCkPU2GsAmw
4wFE0T+8fmoSIsUqh20B1Kg1y4UcfpoQs2Udcfq2zG+/2eWwRFLhMIfoWf1pX2HzGn3R9PxJyV/k
6hak/UEhpVmQsIDOA1af/dxkPGWROLVXATemj660xnGm6GgD4hW1yozmt+herdIhMGohuwRRKv9C
dzOKrSJpcwKXoEoTm8vedtyDbJo09Q7oesBeeDPmmUK8BW5+HwrqYRflPLiBakQcpyAYLFa5pSI+
J63XObnLtZuCHN6F7bCF7kg716XNPTNDjMoAhLDM6rnbdCEqUF3bOPYGbZ6fJdd1NLXE9NhO7V4J
1VNf6JCPjYHQ4Q1QwLlOt1Xin+b6UFIBowP9EftXwHJNY4QQAnrVY6EP0dp3+vSuE8VH0pbBlHzt
KaY+NXC9JO9JPFjbutbCra4WhHWCLDOJhQ3hJQ8H72S3Xz6ZQoiKL1U9Pnf5ZO2k15g5LOjVyack
o3GWqLuGJYSxlK8inBDX3TloeA+C2OyujYnWIMCuDuKpf09IZ1dTTpDDpXsdJJB2J22eXpgnZYLs
gj2k5bZbYyGnq7rm6+BUEchj9UVpVOMkmwDyAbCjUILokeJvPtlkt556SmRQ4pUj79cyOVQKCBPt
plAWXcMB2iEmXSKJdYL5MTglphec5PDWSDc9nq9uN7vTQrrIU7aDQcmtSRluNFl4k1H7u1I5rq1s
UXkjJ4fxY5JPADLsoPmWNtPimr+AVii9iOE11SGHljJ/HrrQsXya/W2tzyzEiB0gvjDZk9ubn0gW
64sKuuataoTzk65n2gEuFLQfxKy0DWBuEkrmL9IUzLa5UlubRJePRxgaHZS41e7mnw0lLNixWhyu
y02v3foxV6S2/2IRwIf4iIDPOauc4mz76M4HZkn4OBgZ3iZET86mQd8t7Zl82VJO9wHsCbE0Cp/f
1/17w4R81CLUx7kDUqZAPWimHvjHqe1hluqS1XUcWNWEruU20iyBQBcuaJ18uMjkj5W7ANNGQ4P/
JOSGWSmokA/gh+Ata47xZMCNLprAKOI7ZM2nVV4NIbE6qNF0NB7eYEhw1onuDuvKod7UR3/szmyC
6eRGg7pz3RiRIpdoUKwHJunb1DoXBB9gYq6j74GeHYuiJPU9u8k2CoBqDbqZPHv+j95NJnhUaMyo
++j9p+3m0hkj1CBF8E2FG6OjSslquPz8fkLUZ2rUS+NaIyWPcrIhbf3JTlYhW86Uve7zwjvFtlt+
C5A3IUOgJS9QVnCK7SOb704FUHOqAV+kTY5QqT5tWkE3oWXwP2c+qdW+DzQ4j43sG9nocxjrz6oW
KQ8dWKJ1lrfQq4jIvO2bpEW6Hhy3Mw5vzv31tq7ynBzspKeOjLu8XNPyZ7eOxPC2piiV4c09ExGb
77S+9NGIy+ajFQHvaLO+f0YJonlSifiLwbUxqiclChqRTWC+gqcTfmp9qxIW39fBLKQ0Sij6jPah
18eWFHmxlb9oTKh7D3uStZC/kgn3+7LpoSyTQ8urr4uiKW2fAKAAfOM3BUPysUjjzn3sBDW6kurW
IQT6HrZu8DhFRfhYWf28roBjQNGETTZRqkHGAgnd9mYroTgzvNE9yVWx6wRk51XoAv7ZyIeWYqsH
oX53W6S7obasIce++smJNlX/nnuPFGFQUh7dB+jCZk1wJG4HnsyYtOAoxwTebfCpJNBQaoVkQxod
M2vm3c3JKCOoZQrTF3Ku/zjBnQ5xlfSXnmHGq7jgcOEts/FrY5TdYTDhFlt5ERoGYki9PfcbgG4A
CVKqeKv8XjZ+ruX3mZGtCOYMJ2mCubrdB+PwUFpRZQF6h0IqpM7NhVxkmTTaNrIoTc3CWl8XImfl
uC9FY6RfSpC6W4KUH+Y8funQG1ZJzPWRoxIZzbRHSmA7vnWqv4N2XXvsEfQ8K1OylR5tf4Gfedq3
ulY6i27s+d1/a2LAtBZyv0MebJD6dZzG+MseXlue/cQ45/zi53X+1c6DbEFU96gqMMON2l/qaNSA
n2kUzrDXXugF0dLSsnpJELg9DCmVcJn3rwcuSNHmAHhkHdcwvuUNXDVO753c4chBNT2FiPh0mzyH
n7lK+mAlJ0vTqNSlGmnd3oMxUdpADXu8/yJ9BrfnZEen85acg8yvnVsbC5it+U116B7IxvwsAsX8
OnqcIQsCFCc7yykYgJsCyAgLYrWDeVZoG2WdSbVW0KogX8CKDiX5/F/DqQlI4YMFvc7GclYOrVI5
XYe/nCNSkw+Cy/GgBcFfhRp5lLRCyje6lfbc+SYkYjGYafQbtGe3cQr4QoBbi8mgwxQ0ULeMrf0o
TVkS/ayMPDnJkdtC1c6SQ56q0dLhSUpyDHpn6LHTArqhBrlL2UXzeFZT43CdDeIeKEoEb1Se8Moe
a7gOIOLMqbCpvsnzuU6x36IX9rr36vvUKF7S3Bj4HPwYYU/Zhi2hodgvo4Wcyh0NxH5P0UfqU1jC
316HJHRU3w9+1izsPvO+k/K/07TO/uk1IANM6KZJWVUkN3/55iTjFrzaXOlbGZ35UqoEKXPA1LnI
oVPItCOA0qPMolKq5U/9vVomwzbKXX9rx759aUwS1OmQ9w++3ZDkpCrrTtZXGbben/QcauvW740X
OZSzbQaRhhz6CmyXY2NUsElTKVHpSb1WIlvZwSOpPcyEA0HXRPkPaHz3Fkzcb3/yyELLOxdzjyia
iI+nwxsfALkJMZCNjIdbUO2sIBqgQvbfEzKAPmqvchGHpNC47oNm1scCKxIqVnYMWad4CRU1b1/L
8u+bcPae+hyGF/H0NgPf36cqFfXw5Rtvyjg5S5SpHdLenxcZBqQiTat+WjRStA+Z6qUcpvrBasrm
wbOpHEq8rF+GVswfQhXU/ztWEMNYyjWDzwuFICl8ZMIGW3j9IG23fWDlDsAB4pJ0QUr1V2Oey0ZF
GbzKx4vnVOCpq6CjlK0YTkqJ7TqhlMY5HY/XRYhwDZfBcMLjCBlDFNZQw03wsewaL/wC94ATrQxN
GTd1IkDZwvm6znYqc2V0MfkusTNVavw0l0zbMtJqBL7iabxId9kEnfY6ZrBlpmq2lR+H/EeqaoRc
DHkeSuL5nOQ/0ugRcIIMOLvapLP0kzb5EUhn7Zff9fOUY0Osu31Wt3Vyidwr/97wSN9GSXQ09do+
hp1mH4NpIlB7G8ueXtjFXeROFboMOI5BVn34oLCUwbbAsa7fUePBsboid2TaVn+2RZMqobLMclIL
k5yRRtk0FN2A9/CMTZ0nw7nu+v58XW04X0qvaRYg7NRNr+rRe93dN2rjUSBZq6e55fOX5pkk9Kop
K/fqRRQfzo8UPU7KiB7VID1Irz4u892sC1o46ISXYZ82ixla2Xs7zMz7vvG0oztx9RYmU5ikvfay
zYBqwEnaZVMqboiKx4j0bOMidBV189osHIi8G8Q3R0DhDx4E/g83WzJmzUMmGmlrminZSBfZJGmC
ShfSAgvXDSr7LCCUz1XUqstUa9RTMYz6wQgB6iMkMLxOqflaFRB4l2mzp/Ag+/KfruVgvyJBY//k
CkoMt/1wDQz9865Z4PSvwrUQu9b/u2vZDh6YW/i2qHq412NTXzp1n6+qsuBsKmzFFLVb+A0mkjH/
2OCpgmEKeKchPKSbbKJqXCqmUp4r23fujSwMDmORPKL04KzjBFBzavjqKYMb7dRUFZQfsutNg7cw
1LyFbNX/x5hB83+S7rDRIYs3RONGekvbp9VdSs4zhpkUoQT+/19nUr2z972mr8nqaAebkNJH7ahj
HQtnVndj0O9V184fkzbOH42h8klraB60PAzlhKar811nlOVO2jjj5I+pduB62Dw4YlCUzrCPNfhd
5Jz0SgNPW+odfHTSRU5kqvKoqR6PILE3ik3+ObOH9e2ng2OfNtqYQLosPOQi35zR3graaXuzqciB
DVod71UvfA4HfUaMg6Y2qZe5Q3wX7oaR6L2w6Xy4/K9wBIQmAjsph9MYqNclcaPYW28OnwCGqyfE
upa6lwdHrzPAafXWfg7n8Swbu0MwMyrIEwApJhz2L7sN06gaJQ7wS2KRMpyXx2Z/mDSqQ2XkL/K7
/uBnvLuNIE6PoxLaR108XrrCtD4N4bz3lk4E3le6/MnvZqtJN+izR8W/2E42qHnaR7dz1uDN7LOW
Ir5gEYXa16YdPoVDVBzbavx6jVOIYMUsPAIOCntp++VRg1Z48gKv3UUhJOIFeKN7M0f32Quz+WvV
UgasazqEg22jbKteaV3/zicyfkeFJkBow3FPjveXHDRjml5kz7Xt9DKrpAFHv0DxGE9pkr25iJFW
Do3tb3Z3qLqF4hsPOnKFEoVDXrLkeTkM65JKoItOadh2KtJsY3t1tajhiVynKDzf28Fg3Xsx6gxm
hup6RwQABXcEtI5+5R2li2woJIxPuTps9DQAjGMYO7Bo3GElwDaawuJsxBHIi97YdaleGajg1MVZ
xVnapFtIpeSySyp3IUNpfVvbu8hvnn+PuEXV11nlWx47k/FIsUZ5Vzez/gr43l8Mtqk+eFpfrOPC
zE9h3BW72m+CjarWYH5mLuiZaf2ceJ6KI0d7vDXoVHdHKv08HZX3i+sbUAoKD86n6jrSp+9t42r7
XjQB4OyM0iu69gR1luxlWQo5oBjySzM96WG5dtLs1RkMTpWE/w9NXeU15Yu5/dH16i9kfW2w454F
FYMbbKJqaO58Pi+tb5JXtwvsjRvB5mQQQX5xtfQCcVz/3Su5pmZNMt5XIN8PvpvwjXfL+nuwkvOB
B9GPIxSoChIOZJuCaU2VwnDsVas/Fu2XvJ96pKiJdfNmxNTbEKPJ3s0Nzcd2GYbQ4vw2EZuncla7
fapE8C75dXygqjA+3IbSZosJ2ZNN5s8UQ1BCTHg0MtB5k+PfnAaYDVFpyw+EUmC+TKO/1MnziWcz
msVtHySFlvfzg7QMfa8eoth7l1NXp5iLXjxBanxbExlIeg51QFBL7CObWGt25MyjsxyptmefhWzv
bSMwMs626PW3zGk2LZnMSy0a2bPEgY58lnmdcEcfTtg5eaf2TSdQV9uXyAydSxajygJY6cdvy6eG
o56TT2Dqhe91uWsY96EJgPhjNwegahRTA2IEoNirqCimZdFUKSpznnpUplmFiVP03Ez7NCSh9DyG
lyzKzZPtBua8RA3VjFXtmJFMOs3EOKHzdgsNImMjWsmSHK+x0FWcpw/QmICJuL77Bu1gekq4gm94
7gmcx0Qsuis4JDbFdzmSTYqWJYyPYnbye6rD9PA45a5yurnIXqyHcDsrELbqGkjuam7eTQUyonRy
76baNR5sMerD1FlAUUwZmBjWLcSVmTKc8h59mbLMqnXGEQJVFxcYOW8+uH8ti3EDmVFe2v05Mlvn
YQwi51LxfL06e1zCDm6S/EjkZBI5D1xC0o1VVE+9H70mTqo5UEl1VBdo45sXpsl+EqMwj72L2+Ta
MedbAJ4iz0i7eMghUOu2vC6TPhlkon9aZk71xsl9br6Wvqt8OOEs+OyOql/rPbhTurqpUKWfW9vP
Njkt3R2Nx7GXe9A2Cm/Z+HAo19dxmavEY7qCY8OvaQeoDJUT5C/4hsB72SUnF7jJ1pkogRMjQ0mg
GRK9QDQTGQzeX4DmlyF4z4U03hx7wqtXb7ku7qnk64LYoSiTxTc/2ctDwMF3BU+/yvGtg1KA+4Fv
WFsBUQJYZK6V0ByPsLmMR10L+cb9GuZhruQUvcKeTXlkf3X0xLT0sVBMRmfj1xrLN61VOiE/36pQ
kyD+w5YpxcF+hSjGPHuXVlefbWvu90gLeBfZTE1coqCY7KhI5H+4tPUmpNZZx3vhk7Hx9OeQqNC+
Fzv9aS21t0vFGCBzOceNWi5nsBkvTpi/GJlZXXyrVl7A1J76zprv0QTl3DJFKDxN2Z0ESNoDIs52
lzYPVW/Wu2ocik3nxNpzXeo/pQfQQ6Ri6+w9zCDoV7TCONhZ2BBpsB1zW/tes1Vb5M/7ARC2jnAg
2EExvnaltSanmN85VI5fvf7obzsN4fbQ4/3xb8c5diqUgOOW7FSMdFhrfVeatDjJxi37j97Nhro2
aAX4M26m33w9v5o3sHl8l8sjYuwQZIs9b9vp+kDJZ/KxSe4P52bsIJloSu2+BRi8bAofsS4xBIKm
3WcOuPHYqL7dTLJXw6Htg0g+h74vYOnFzOdN8cqmzHwI+cT6IBOPAG53CzmUE2rGK8FFDUpubkzZ
JoNMgTK/XNlFMayPgtfHE8fYCq7na8ODLYHGC/E4tWpRyJTT0tGYyn0+Fu4+dIKvU5hUm1SC0x23
2iL8QqQKqPokoOmVxJZnmd+DTBKle2NojUgfh+8NWaWTRXXss1+GwRJNQoiq47l/jsbJ3hSZky/l
bN4Z+UlP/W9ysuLxeERC4puG5C8cz3Z8MUUzcCnj8W+Xy9uE7I31lG/jib9tOfTmNLnIXjgq9nHm
fSo3gUCE8n25VTeHG8WBfoDqAuvUQQCcT8HBTZ3gYItG9v5k+5PLmHYgC2OENf7PpWM3gCVAjwxN
PWXfCoIDYtPK/jaUvU6yGshpOZY+skESS9nfllxtat3DzKBpd7cJuTZWUfXoXPRJwxHFtTuQG8Uu
7Auq2TLbWYzqnHFms2Jl281VdrA1NzvI3ixmepXLvkMNt6fZSEeoXb+snM4CUZ2n+hmkmYi7ZXXi
HEtY8w2/zB8nbXpGfr36kjjwMQ6JwK0ODAnG33WpVwG064ODmUUJFLgjtN+ztUF7YD7UoomzfCp3
cmwNak8mXR/W0aBHO0cOpZMW2n65lk7Xbt3kr4adTDtNq8j1paVPHh7xNcoNVK4ic5Ln91WTHa3C
8g+jGEnTzU8Orc5KF4rdl5AEQ7tfWt0rBYtogkcCYNSY/RcIxLg3xOq3gSrQVavWyj5qfOORz/2H
l2rzt6wteFeEY4qwQX+n5k14D6swqHhVF4zqgTovAwRjrlnTVmRIZbozLjj+w150lCNpD7ii3YFZ
QqDDcLSFYQfpNkj86alQm/kAXje+y1TvPY7G5EJJh3WY4ACBV7BuXwkuRKRvg4wcLMNk9ox1DQqE
GvjUXFjuZKzRxwaFpaqAKPOs3WZT6J+lTfayTHsLTG+Ah5CiYke8eizRVNBeXix/fE2zId/f7MjH
DkfFdzfSofQhze51N74zawUhZZ+iQrgMawKFwXDnNoO2l6DaNgqTbWAqXwCUX8xYQeVlLiOUBlBY
Isvgz2teGIhICdh3WSBUroYAmKy51V8mn4oNObzN9r3bHuVQzsqh2oK26Qo7if8GQ1GBmkBX3lJ0
lFAEqNN1s2FJIVG8k5DPIjK+j5FbX7S8S94QyR3m4s3WEA9QOSbzav0xO9QPSeYJilPBI8EEfqOm
aEkG7PWBuvJhCmC3KKGq3ZA5Jb3mtdaVASMNBh3hitiA01MwYIQ1Eqx1OMxbuY+V8vwLQvMe9c4Q
OC5o8QCZmRfqtYbFLGxBEIyL26zsSVvhKyAgHKCPiV74fMwoYk/jPK7dvsz9O+KC3a4O5wiVZsg4
79yfvVlkx9Cc6yOZT33Xdtra902I4qQtA7uEmGfp1VcfadQsKOl6HH+zD7UTU7PMHz00W6kC06qg
ESib+WFEh2yVweW5VTMIvCkeSlYBdDkLJUijk90oZM1hK4z2bRIRYMzrfp1navo054WN1FGsfvcQ
QfbbcPzbc4xTO3oxdQamySuEn1C5gM7JTbbbmCTiKdZh+O/bEMV1j4tGXSawoE1kdkwOyvspjagg
s8W7z+UbQZW3f24NdzoPbpZvIRRM5uEODM/ALctULnHbKpfRCd+jPE6gdGUk7WGe2PuYm+vKGQtj
WXpW/EgxQ/I4x5D4aCM1NDPcTskicp+N1FHu67w/B6qlbcNKQ0vZqrk8y+6nJizeco97880EyZl1
oJQM3QY9PaRDO18Q3CI3FyvDxlKjLl6FaIA2cEHsYzErXbhbEeBTQ2oSOuqcW9fZJQFxakNHhoFP
UQW6MT+bHaHZoF3zsERTI1D8B6+A4iHRta9yJO1ZFZnrqYASHc12/+pm9WOPVlzeb6RfXzX+pQfb
zMPcfTKtINvFYaatzckv3+OpWxdk2L+HCnqNdmTOZ8Xz6hPoYWUhr/dJ794lfBu/NAUCb0YwZ/su
zdDv1aL3QNFN4JOj8a2I1V0jU6cpkhjtoMXIb6PKnvpV8KqhmbmEsDYjKWF1sBmX5g6iZH2vjMZL
Ax3xHcF9ci1uGMf7lkqPu2uuwJuIhP0+7sU8OuL4JwlxMLme2mR7Vc5+Bq0Q+ehIS4WajQrDf8KL
xe58fVPXpJc6B/Y11x2D/TXdBIXTkw0SeddWne0s0bMmNFyhajehmP010gZU/DILOSIOZEQZ24KC
Td14N2NjN6Ce/LM3CHK1QZY8I0MwbQIKMndZPAfL0uJy4SiheIiOMyfxzFL3cix7OfnUD6Mcy8av
wnhFPc+lAnA+FSbiTLIgyizVYqlocYyQdqBPy8m9qFyEd6rdt1RFjMm8H0Qje7LxjBRd7jjs7wr4
I627SiNo2TnhyhTcBAPYrYvstQ0P8twJEBuHuGCULAW/bDe3m6/Yg/oDl1LBbn0jeVLVUMlRQ+LA
I5vrOLQbF1mg9oc1T/a+ghcC2enesREEZqxxHNnrfIAfRj56e+9XPZ/d1LgLql1QfHPQhDOn8P9R
dl5NbhtZG/5FqEIOtySHHJITJFuyZN2gvLIXOWf8+u/BwWhAc+Wt/W66uk9oUCMSaJzwvsNrX4OG
LLOYMP+e6ie4YhZZUKmBvcvVCRhu+vVOm6FYe2HxPW+S/HwnJ9L0XJm9eQq8+UNhl98aLW95OQ4M
EObzb8WYRFBed/6R2r7mGsTBeEqnVH8lOwaRehgZn6gnoAoii4fT0GvqMejicOeSX/gms5xG8nW2
ycpNZjQOKQQl5k5Wah+9ZHwBQ6r54vnk+nsHhh9ZAsZSPIRJHD/WmdV8oYgCKkpKMV9kafgURSXu
b16bla8E8P4Un9qwuYfVLvDfi4+lglgOq7l1lmWjdb9mFNyHeqm8tMDcfYgnNaNMovkqKxnyJvep
BDRMGIx6D4RT07uky+CRU+TB0p9oUiCBT5jr6MXlUniiaZ/MqYW1ykiTvWjzULVe8kD9KKvV4SV1
m/5T6GXFg5tTyWaqmvWhoyTnmNHtPPnhK0VGFCbH3qmmsv+1XAZ9jsJHjebM3WgD0Lkj6Fm+Gmo8
npte/ZrlYLqIqMo9D5Br45tdpSCtmlFysrKqorxPHV5STXtqSOD/KqLen+Zd6brhBd7yiHKSJ/pG
EvDL1aq5yGBZpn3iXRqYlDy+uHX5ZahVmMdmSA46uJo/gCwwfQBm7XNeah79SIhk4MEF0Y8VNNw3
fsjKOjOeykQ/i9O8eIqyxH2AwunenXRJfSAWyWtyHE/7NjaqqwxAzNblrgqByMv4Dwe+AQ1Vb025
cyDaLhcAW0YRL7wtvU79pPQTdFbCkwXEC15CaVGQerI7RR/QK+0aynnImkihdYo3jLmJqv5JXj7k
PWM2Kpc7kd3vppa4Wpklu8jKpw+VU9P0l+sEvG0ah3e5nYbPVpk/tpMTNQ+F33+pZ05EayqxgGQC
ri7F+GJzeAnN0vqc0wb+CrD3XyJWZwKBlEsYD7M5Tg9aHsYHdYnh56B9PdIs+nvtTpTXhEusf1PY
afe7rEReLhibMhMvF6WsJkkGLMOmBAZlH0ztY2cUw4XW6OHSBsHbTOvG26XXD0To4+gXt54d71Hh
i3ON7PprWE/VOfX76UPZfyKH1b86cqKzI8rD5mrm8Tu5PM3s5lNT5pF6JvBYn+MqIBVZGMOxoyiH
J5MZX2hTPVN/EFwHLeI/c/CHD0Xnf3VptPxKpeR0oimFH17rRV9DR293SZKFtCYm7W/VQmDq9NFX
t/Cm6xiGIL4vXh44BYfepZB2isJPhg837aSP/XUeC3Jey0xdhk22LdM698rdtsbfNXN9N3PYb/L2
NVHKksd9lX1vAGTXzWn8RjArhtDTpdhGBWTd4SefduDq+dCQAuMQ9J+Slsq6LlOpVhNtUzS/ZLa3
E6WINJgNktTKXnyKmEDdt+K6OtHkntcfweqEgtMIqgd3IEUqg0Nd4V4dHa45Vf+OqVT9TqXap0Zt
h88F5ECnMXbak6Mb9cVfcLbK+M/ZtZPfYogGeOzB3g1AlPHFmLvhlBm599BqcfTgAWB36Gcn+FAX
h6b2ple78RJSZvakHRMIHvbdBNWL0+UI1T7+Uo1KQRgPBxm01FQutt1/XP4j84c85llW1/nF21NP
p8C11E7FacjaPwKKjK5abZ4ad/laSwpLhnfFLN/+0v+R5Yo5YF1nPCS1Nadq/di71p/r075s4N6g
buE8aNSo0djx92WVE80wmxIcHLqaHaW2nq1lkFnihhbkfIAyAj9jwZwLF/BOhJth72aPdUiVpchv
TDzVdk7UTv6pxrr1LNobk16Dva62AdjcNIFJBmWcucXCNAGh8JJlgA/4cSzs+Swro5/c4rAqDBMb
SHYfGyq6ztzw4yc4Zdu6Kp6zmXrqTKOg2adLeNyJEOQppiA9jU9j9LSuRBGZ0xdAMijdAr6LY37S
/VUkV8eu6j9DB1IAM3bGX5xBG+A5iqzzZLrFq8/N69BWafjNcJqz+KRx9TEpK35vw/CQ+slfVTf1
JMr9/pfEcP/MiaVcRWQRXX1xbfcsqymuhl98aDofoOuNHqqxiT/q9r+ow1U/6nXvP2jkZw+ytDlV
7hTYt85Rp/sfo2cO6NbHZJmPQ65ctdY8KaP/AK1w9GWIZ+diNQO/+rLv9l6gWRdyxs3RMscQTDuF
k2pXXdWFRLbXavKvifvqAylx8Yo+B3a7PlqWBu18BguIqvnlWQN8cF/040xUMIqf1YSGUO+xsSNo
35z6IVtSltTPtk+z7zoHeN0juE2o+gVjnZcoGeblDWlbbrKgeZ3KJFx12mL1j6Z37pVHTrMMl3hK
ePUUB7oQxeUOTgAseZgWPN54DosnmeWFQQ5f1tSXFU+8W89UsF5E6UNtkkLoilyUq69l8BZhKX9A
cBL0QfJdAxGY4v4p4azpRtc6VLk/ZHb+hWLLV3kLAGbvq8NX7XMU5xS4BrF/BoigfaqdPDlo6dR/
mQLu7iDNVc/+pPRfcmgXun6wP/dA9b12/fS7WBlm4z3GDih0srR4qT64tPOcZdknFA85Wvlxclq6
GCdvtSLdWh/tNvyQBwCWxUQdz3Zrxi+wVEUPylxYnzmUUfNZjvlfY/WJR6b1bzeePle1W3+tI3DP
gO5PV291VI0z4RsoxYPszbuGQY77dFAs3lkKOEFk78y5/JLkWfyJZuXwbGVwttUWD6QMKuWQ3uV/
lR3N/07VWy8amJPPieaGFNShaPhFqnlQfJst1QSlE7J1x629x3GE9dtPYdyqJrN/TbteORWBMxIA
SMonGxT+o0eByMfM8429Zen+Fyepv1OFVf0VUva+ovOA0E6BuBFdjGBaYFUKzsg2SO3XfnSGq8Ib
FIng+Swri9qtiqYbqFl2m826XnWgZo9XUTWaBvRMCECALFcj2cUvwUdoBi+l9tYKQUxi4NcUvtgU
27nwPsliE4eUJryEM+gSTebqpzuFGI9GD+2YVzl7d9nNsapMJRsVhec6iaHPpSsuMvY8TZ5TGDJ/
C4q4eYoCOnYm4pC/pUZVPdoGFPWi9YD0eijj2TuJNmpruHC5T1xF2zjuB71z9Q+N15GeDovkMXH4
0pSVBdeOHj734bG1AOWhNCh0HryWbtI8yfunoKyfPQCugn1nQCrne5SCVNHHTtMigh0MCSgZMeiW
L6tVbpUfCQ461yhvaN6eFWAxlcaIz2IsvrwEwU7dwsq87WKQxHoYet0+2BOobtyKoOvr+frvyQC2
z+RaqT9aQkzzkLoP8WxDKgWQwa9OPLaQq0En1c/g9k0WGbB0cPWzGCu86l0MwLN3JfCFT35JAzV4
GX+2ThWe5Wgsg5yUF7lp87ffRDJ7l2dDV8PT5D6aialdZZibkDTOT5aBGeu89LjZbrWDaQnwo8Vw
3qY3jpsQnHv9gWq7bCebqwXoLZWqeoctG8FrlQ1jdJztJbUgAwzRvJdveYmfr8VUshVrMkPWamae
6b6HqTwKSPu6lmB3G89W13j1aRqddqcNFKvAw2M++4lGu5dMwds2nhNYanOdyuI6vdq86NEG/gao
B40l9UX/gZ9XFcDm6bbV0nqVNMcNQG/zFBkN+/OxGPnhiqJWoWMYvUI7F5x2X7vI+SzVW3XS8Hiw
zHUluveV6BZLKfsCNXW1lO7Pd8s6yuwHKiy8B+nJDYGWm5pofJX+WyMdqqNnhN5BlHaWZb8AiiW6
deDHtTd04FKlVdf2+/7Zt6NfRSk+iQPZRe6ZOXyK7jdurr92iaFQ2N+8DRztCJI3zyLOFd9WiUdr
6i7222ZBqFae9cIAakj0oA0Px5ZCAo5OKwr3TUBGULhv1jcBGlHJOl9CNytA941eprR7+LspyGzO
ES0QY4SioPKkXJHD3j62eJ2JNBtwGShEnMIhmiJTL4JFpFOnpTSX9LfT2i1oK2TcEx6D+gRP5TuA
kEAJbUtzwSLaEIgUjWKqNAmdvZiIMdVsPjWD/nSQtm4jM8IPhvl9bcCTlVp+37q0Jb8TFH+u2ITW
m7W0oP/N/07CHmv/n+xIWqHTXGAwVOizI6d1KG0wHGoSmHVJ5MJ9YF+gF8kum3yorG7eDXoH3rqa
jLvNeNtAW3ZZfImfZFRQ/Ng49zp3Z6pEOTMn81+G2YbuLKQ5SJZ5O1KMuSgyb1Ifazv5i063kZ6d
RZbm7Z5a4fCS+0E0JLvSDyFj70z1lzSf0x0v8fqlrBLtl3pRhGr1VC8rsXDNST+kuQ8Q1uIgAymN
XdmRy+7H1N3XaT+uQRC70T8nAYDzRRmWVBxkev+gVkZ1cFWV5AW1OmAlevWZJAUh3gK+l96HGHgn
2DTrlL9NvCLbCHTNPYqNCO+QbgTzxqaZaV90NKq1+6CkHwtcyJYbS2EsGIk/VrM728MB6PuMQ77n
rveVtDEfeLW0LnIL+RmcJ7R77b6lIPMgN527e5DIZlJMj37hfJIVpuVjZ1NeMB2cUE92Nzig4j1P
Hwwqlp7E+mebgnSr7ZKp99Z7ZSM3RDFMFjBSavcvIBw9F7VKT56TvGwF9ouoWERrDH1ZhsqQvKgZ
gJJ+FLe0xyft09Q2f675PS2fHztNt14lvWfyLDmASsi7OHQ0O9Io3uu81CNlcMi95NpnkWxi2+y8
Y0zvAOhImMqQtdMfs6q4JynAT5b/ezWgx1aWUrgvMxnW8vw0qIj+w0d+I6srYMIUU+M8CL8AyGEc
BJasgCzDIj2uQf/35ZojcGiHPQXqCBhjy//aZCrxLzJYcJ+BLqLpp5QyolVm06hjenXyIhahYUYv
9B6faaTwObWNMb8VGso5AgvwJo999WoYtGTJl+p96aSdf+gBg9o3iha+ygBHZPSaBISEC0e3jneK
PA0zmKjJe90pBtBPCGGQxXjfSaF7aeeNJuCg7+Etu2kvJNzni4S3MokDSBzLRRGTgDkXw/dU96tn
GYis1OtMloHafS/gFD/dyWWZmWr1bPqclYaByu2f+ddTEe+nhIgOZUPBfjmGfHd8SG3GdPo9s9Lh
QdPBfKJHO/2gOfn/bOH6/sEurOFDGbjPymxSn5KVpBZ7+L8uPryuZd7S6xWPKSn2GoxRc8FNkMGq
LeNat9ZBpbthFYkcsNgePzrLaw22mXW5udml9dXvDBpc/u6mLbgL4MYnFHxaoHu9X2ezK8ygfBjI
ZuxFK4pGcz+4FE6eN8jWYrDJUmfxZUV2XZZW5UeX9U4kkK3Bgu/Ka+uqyKTBTGSi9T0T2N9y7w05
tGJZdVH8UH+GW1B7rjMYx3ZzBboYGLh71TWQLQod7NVpJ2ut18JTNuoUxfUEj+EARS9bmKpq7GsX
ygwxlGEs0mha4G6+hnNR8xjBWBTrjuu63GscYB6MavTOWjsGv9iu/8kth/T3wrS8B30cC8qwovT3
qcgPGskW4pBRDK/GRI4WooBjppbpqSpgei3aUbnCLmN/mQFAX8AzQcZVgCs2fuvM/OPoUJiqRzHc
Amk1n928inYik8EP1faDCTRtC6TAKtds/7s3kCQUA21qD67lWjSgEEZyJZZUhDRqcV4C/f+HTGYE
/oklSUGrrK3F0HetN8O7Stc7ZzGWXXWChWcN2DsJ1+VbgG7K/hj6MaZZmkCzKCWEJ8sfujXat1mk
2h9jRWm7mG9icUQn+226/9wP6ldyCUZ+0kz3LTAq0VFZJqoDi5hM/dY5+o0fnkdKUavjFkb9md+m
tVRoOzc3a0x4exF1Wxu0uMnUN6PxwSX/AfPRQlVHp2n9JER2QloXbcR2ZkJcgTrM4ig2ot4MZbkO
tvLb1IfGcSRmSlCbQQ+KaJ0BLf4fsv/VLqSiC6QM+yTbBa375+xY7pGKluy5azg47GQqg0khYaFB
41faXva8yWUmsrn2OX9nwaOI7v3FpI1s4PtJX5KQ4xqbr8wGuSTHqV0am+rV4p2DVBg4d+40Hyoj
5VWB0kAgTJhRuOIVO5nKQFYBjBXAg4tFu8l/aizbeEt6R9Tbrv8o06EI2qkRtXCbsfiKR2Fo2cXq
v3MIVZU9kDfzNWzpLY2hd4IYkRKwbikZS0ttLs8yFRudp/zBqqiuqQfIFWjBTdXrqu6SfEcDbfGw
NGVfnME3LpWu3Q7F35eivZNtbrKLmNzJUqjsSC1koBMt11B9OslhAvrPa25bK25dPIBdMOycBQXD
UozHIANxvWrd/IUqjwVKYakXq2Z9VdzKFpuusR6bZnQBAV3MFpHsJLNFqYUjSDr1zu4TQkBD7xGY
Tuw2WpBok2sV683bFIr3GSjscsk1GiE9pE0MmoIKvLiqTMD3h4WiUbaTA2GXjeN0so30X6BMozFq
TsrWMrxZQiRPUxGU3KuP6B0zB9l5QcyTz6dEs01bT2sDM/OfH1y0gC/aAIPyL5LBnBbMEZPCCur5
0azr7V+87XivSZV4oYz24iOI1e21bhzgaIekW2dxqeiwxC3rdSr62Y7hjtvsFav7s7Xi9Chaka8m
sobh1/P263TZnX6F9jq68XmaxujSeU5wCODFPYxLNKMfPZoIFYlx1Jp+MXISeaLp6h5QwyUCIkvQ
Gqezm3IUX+RFRDcJyJkPlTZY122wfItq9T75QjFMcLqT/+OSEncLenMGMfHwDylgW/03ueI54Efo
dMkOcwIsdmT2fAccqz7VdU85rR7W8St9794h4i94uBFqpB5gQwdkXGwgj4ohtmDQyS0+B2PF6ye+
IrcVyFiDJD+t93O3ssgXkXFauU3ltg0cV/O03cVviEs9WikPU6zE+7uHw1zwMqcVfQXtYTk+GVwA
PADIiT2ywhfAohayrnkk54PW4ryYH2RNVQEE3F0SQyKIWmQ3ajEf1aA8pfH4TbR5Q/VKCZqoYDPl
C2iTzKjrHBuKixaEpnma6j1Yi1xEc4qEUxOtPjsxk0EQnegly/euqYeHVNGoBKUjBMoOTQnggmc2
63pwJb+1gJcu65tp4eYxZb7iJQ5KYDa7RqVdO3ZodjCXxokFbmadiWzOInjPaTO/k4eLw+ZVjkZG
E1kKbvzfFWKy+U7kRsgL9OXDdrEBqvJHmpC/Sc1Poy5pOHv4KvVBNLoMcHAtMrWYv4rFLDVD73b/
KJMNwqXKiJjuzZ7iMKWge0xaDMcVcGgc++ZPrToNgBaq/5YuaRhS/GOfDPNRDcvoqw+Cw67UiC4T
eMgpHggPDdSkUJUH5iXsGptYQKx8Xmjj0oWJgJeHZQw5HvnLQB/CX2qTGg+yWm0c8orWXgTbYIuj
rEn0v3lvapGtm282SuK762U2WQwew0mhmV9EVt1q/sN6WW+Esmy3zkWZKl3/OMGCrJQOBGSB12lX
YwkRy0wG2H6+wcAzH0U+2MUPuxuX/5i+O6324mr9fd/tMjc2csXWs76RqqKMdvk4N3v/1GX1Hrsg
oEXxV92h+EpRxk95rQfPITm6vZvp5e/g5pBAtzXryRxz+xNN1o8iz32FfnV3dA8Q9lAL9G2A1oSu
YQqrHV7YF2SV8nc/dj9ULsC4wDk0L2qlQfmzyO2mc/Z+OQxXq/k1dYzkoOSxepHBDRrQ6rJxyOC5
R3izlulmuakTQD7efDabdY9tLeaOEcGguO1xpw62696YV0ng7kPaEPaBPjqwtUB5GPhGfgjsxgK1
HJkM5UKIOLhVl69CWYtGqBJlFmpwWt37bFuYbQdMx7b+5y3FBmYWqolUwiWb33bVbZubq8pHubNZ
1bPt9WcSb7ss6PRLujCLmrxqGXuZtqoOg+iwEpMuBmKVL1ai35Yyq9SF4PTdbvUTa18bD2bXGI/i
JqIGwA1ehd9dROg0Vk2VHbyGKkWY0NUScloGmUklpswKq9Iu23K1LqVwc/PxZY9Vd2+77SdbbcvN
3ZmNU9XXAXXX1IduZoFuk8V3IBWeKKeBpZpoKam4oYmufqyUAH33WnS1l0GEWjRWxQ7UW1D2RaAT
TT7mZv/txnPzoU7HeDNc97/ZuaRL8UppikGJy/i1DUhtNU71gZ9z8UxPMaUWNY/J3bbO+ZESN4yU
4ya7sZEdYOtZdxATT0o0ZCrD7FMsy13FhwGFC6RN91fWTdXJbZv0mawejUJLE6Ase22e2wNJx/TZ
qHnaj9lZFtoimRyX463Y0e6d0YtoKCAglxPHZNQqZVWgberuroXU/XmMCFUP1mjttw8us/XTy2dZ
whduajxtH/bmw/s5pZRx1EKavv2LpqaqukOenaZh0p90SH6afByq8kgfrX8g+zlds7oroLFfpjJQ
ED1di00oa9HsytgYb4zufGS5OoKJ/babCA0jKKvdjfuN9G6T1T/QOkIyav9VB7rxZCw9PclMjYYM
5lI0aAEDtCpKIeOsATC6EYphu8juFJtMTLb9w1R7aGe6CkrHzSmWYLDr+W2gFzloSbezJtQ/07Sk
dju/yorVZsp6Sjc2c4Aqx0Nra8lel3PaT09r9PMF3M0nGm6Wc54c47rubxCd25JmOOtM8N42H4cc
iouaFM7TRJUP3wUbb5kGQ8vRsC+BOc3rdLUhhplAM/rDWmariwm8d7NbrJs0frO+3zHKqnI62rRc
io2bZBUdf8uWAE2PNOG1nz27ozEs1yiJjWqAhIPemaEXLb3wZe6g9dVTOkxDeN7BR8uK+amfAss6
EmlpCdSaNFcEtgGqH4xzT1kXYqXWLanKof9t3UQ0bW51l9wYF5RINpZriKLMfjdB2wEwbNklWlj6
prQ6x/YIwMEy9J6RUBlH5XYDyUK7E+HNVGs6DalP54ymEp1ffIqiePNOeBMDGLC3oBNYhMb4wnFP
u4qZKN/8F7ftoib8ao/wP1/FafUX67vt+xaMaNgNjhQKkk3P5lK/QIHLE+XvA8kE/VJbwZuiytwf
1v/dRbRUQJk8dcRnnct2oruVjol5tZ1eOxnLjbxIW27szXKPl7XMtmGTOfIEEM3qs6msZaPJK11q
gLLdJv/ZNiL7H0xuLvezbdwUlNWhS/4tyhvjn09/tsW9pypPM5HWQ+rvvKFL+TL9+MP88x/q5pJD
Tads7pbOLk9BXKHzubtYEGqkIBcCJ2G/D/ShINzWYjn1hE12MhV3UUc68P7rdrIWtcy2S2z73Ox7
d0WxuZPdXUrrSudo1SA8LJ9z+wj/eEkxWT+guNxcfbvc+u+/u1RDph6MAbUxg2hnKGb1CEmxfbWX
UMOsjv3ZtgbAI1htgxFptEfJWozbdw+1j9D83W+1VmfC8MdVv0rEyjH6dfdAz4t6x0sCNSC+Fj2s
X+VA4/QjUxmK5XBSLYMu3xFZz3JE2vTU2YUPejpAyi0/h22Poo2a8CjSWisse785yWzdSTa92b+n
AMaGBWtvVA61hDHZKRkqW3ub/XeZVoUAb4qNMfr/k8v/uvWd3d3y//Up73zvlttWKhx++yhS1YMd
B0cC3TQ5qz3gWJnF0wJw6gKYNnjedQsEbS+mN16mYpOATfU4D96nOQH0atdPKSntxVkG24JMuGmA
fdpk667konuYqnT3IHspgaNDYCRXaPJ/E5LKD3kE2cNyepShWc53ayUwx7CaOhz9L5F1i6KKOfMc
LOtfHJuta2xENOQS09wafe0ltlvPvU8WCYyIRSkWqgR4GzBMnmwUYiYKmQmysnj9fcu1jfhdMXT5
fDKG7Dv4KAR0l0FL1ObYNPZXYP/hwVFyAruiKPOhj47SZLBKDSVMVx/R+9XVryA56ioj/JV4q3Ie
lX5aoIVBjwot55SAanECMCl76ghYPQVKRUwyzXYU2/FdFplo6ap7MxHZqh4cL3nwB1vfiY03KdCu
bpuJz7YUx3ku/9UkqXsUeaIShOoMiryH2KFC0fDS7sUiXdaVc3lVAV1/cakkexF50Az9kwJa951c
lKrlQsgWQT+1OdROb2kLVKt+aGg4OayGy6aOZV3UIAQR+O85oy1ddJdHkqVrgnJLzRfAvOSXNtst
3XS3nZXlr3ARtqewLyvQAYIKfqYfs9EOQIuCDOmTXWX+UbRit5ncyFqOwS40wsaomfSzNspR13t/
XaptYL2Kwi6aDCTxfDrKclMYlXkeUj142kSqE89PLpSOpEV3SaG5FwmAyUwGCVR5S7RKZpvizi4w
3RmAz8VQbO5ctm22XTmghCQAw5ImA2knN1ylPAof8wB01nNpawAYDRDD6z6AFJTdvXaVnhJxyIej
0nnmJako0NEL2q92MpUBjg7qUt8HMaQa6U22+RU1xDJ1PYZ7keUKWbHdpt72orf6h0b2of6guJTR
ueYRcJXBX8oSbDd9W4pMN/T6WAzTv7XJsGpg1DARxWb3M9m723+3Xa9I2JsH7HJdqOu6g9dE7lFg
3YOsbJ/KPPguK0F/pyvl1QbPD4RKoOQz3h55E1fDFSg+oQnhA93uq7fYBxrVo6pijRdxqKo4Oldx
CzZJYs+/pjO8dk5anqCwSz769NO+Rr5OPJwOpd/BqzX2TdDwseDT+ezWQAMMufZ7krjTsTdBqRIz
3gx2RTHWX8ym7aizOmhWD932e7+OJJqLaCJwKcIhNH7kkm/SytQLBwc1U6u9GN1o/mPKe87Zb+zg
bEG08iSD8T7TtSZqdxRMw+EaUHaxKLRBb1Nwqd6nTtZCOFC66r4Fy6TdBTWvmjd6mYb0Q1wgdd+H
uhW2O5FVwczpVMzVioefCGc61Hd6p5UAD7DPaqN26Xy2hrqizh1mwmev8qhEiXS+qwuiVd7b0ZEq
H3sFuBLZCniVWKn/RNuAiGS4A72iSySGb5f21xuErP/Ppi4JZPXQauEfvZdRvmUOw+e8TYtr5Xsh
5ITLVIba5ld9s076rriSM2v3cB5Tlf5uKApZlj4QTSn9Cmu/iJ0OHn2CS9cIBUcx7W/VH4pVWd65
XEDx2mo06O+afdhCyzhaDfNFM1m6Qzs2jV1P4i2DS+dpRXX+aRa8PTGUfWKwJo8adKW7lYpkFjKT
ZVgZTua0IfgnvCalQ/cYaOM57UDohatkVct65T4R8zdX2eWdIUXsgdT4QZvyX+xtB5y/1AKbR6vH
iwym1Xu0lzTUWlOYmWT8qRad3ahvBpupyCBIwHKzWdcLyaQ2gOy1bkd93pu3Z+mG+bAa/eOed5fY
lusHAsBwBGewU2FKGc65vDIvr8cyk2GQl+ltnbyrm+UVupY34U0ts3TZR2agEvFyPaV/ALFlrPuL
myi3re68ZLmZxDPUCkrRwTTqtQTXlpIDVS/nqxQbyMyJIqJatql5J1vtnu9Mksnu38oXjEwflP26
UbvUM8zdZO6aGGS02AgtftRa34GhsahubeUqw+/uuKSq5WOIiWyxfYxpymxgcRZnEU4xEKKRGVHc
LZuL8O7DGVamP9QVyAe1lYfGQxnFgMKbcGm8Zo3dXnwvjoY/RUqbELXlhkWXpGmn4wEK8VYPXkVH
XVZ30czeO09KE/YZZVSg3lz8sjKeI0ogntsSqJySxuiVwEWhOhIQLgZAy8Ce1fVnIWuJhN5ltelC
I4RWldvWEFhwUEfxBXzknUUIudwZjt5c4Whortoy25b3arGJtHSE0cmIKKNVyezd32fiuP+SBA4E
18ttZrvD3NyZMrkf6VZQ7ja9Z5Sfwa3PTmClB0+AYwdPMrtbRinP3Ljt5oc08qFX2Gxk5g/kGA+b
j0eBqzlNoH6w6erRcebBb/MeOMpdy+mxbQf1QqZPBaShVU6NZ55kJfL+XbnJZPazJXFagN029c9s
7mSy//YJNt//Lls/ltbB6WCoFJhShgLTpERzJZArYV7KjUAEUV9EIoPEiuP8SqfsvIq3ADCbuJDC
vPRFTb2AVl/kLcFJI1ohodneKfKGsb2LbC8Xd+8aLZnAXZpzqLx5kbl5c9lebGo3NK6uehSJDHqS
glcGnpsT8SJ2FwwP46w+51VCt+4/BN7FQSL03F0W5FXgg+QfnlrFZ38EvE3+vWY1kCyvwnqVbX8f
0b7binz7m77LNxHEofVJ7yCIAkxfveopdL37dVqpQXWW6dCmTyFwNo+jU4/0FC2Wo1NZyh6MfUo1
Kv+H1C+XKVAZ9t6YimHdKbQBoB2XAizxhKM4qs5EJheG+9l/5G0//gW+YgVs5LR7HJcaa5F1RvuQ
FHX6KquksaLnVPFfZAX1dvkc9vTOe5PzTPe08ywzUzGmC/TM7Oo5z7Adv8ndtKdZQksLGJTVvfPR
M1RSOwsFcdZR3TooU/ukLUvuuL+YupN+0GFD+k2z1F1a290nTR/9X4NQhVMBo7RN4bhRxs/ikg5O
8KQls8ELFUrqe8BbHcb6IFrTnx/djn7/AmTHfqc1rvMEkoLzZMe8kUYx7QwsRGzZdntrIZqOKjCQ
Zfz+YXMVxeYnM91SiscssX6Rlb1supnd2WqJA6mP7j7ebWlG2iUxIemq5Mjo5MrzHIEEY1V0ZoWA
o+aLSIZBg/TeoDjgKLZAmdIvJFOghklPtQ3IK+PRMOL21Y0c4CK8sPoIi23od+G+VeDNttTqjySY
NaglPmawh1knN3TbY5aCcEhnwfQiQwqSEkxoCTHvTm+0kzJ103UotAu469ZvdlGfA9UvfgFrhh9D
BxV7ZP/mpqH12s3ab2KjUAZ4VaYQwvRes34bXa88taZO6dSyA/ynFPa2iv+oWurrGMzJOV8SIjKA
V5WAJ6Y9qTxHH0U0SH7mzoQa/jcPUYTW/FQ6Tgfn27tcj3ownW0CkJba1/QxFrn17Nr8xGoAKPrU
bA4rAIB097d6+2j7+vAkIADNggSQVrn7ONG7BC7jggkgwswF5Nx06YzfkAGMfHaeC82AZ6pQT5QD
QlgeFdR00/+QXGUol5mf1pUOhQsUrHamBPt2pBCq+j45Fgiv5IBcd9Y5UHr6la6pLjjINF7WMhN1
44QuFI5iVPAqmaSasrsRitHmY1U9xHj369wMPjVGXpy2fe+u1dWxd64yYz+1STEdzXiYHqbE4xCS
jnRBc18kH7QmQgdFOxuQfWXUEpHL5z2R6dwVxuV+vapEeuNwMxWVuFraVD+AgRDubva78W8AhH+7
oJE+WFAFUDTuzzdDszyeR0fvM4rL0bytf2bzQ/bfTUxYetb9/7ud51vUpKzXBH7g4Olw5PzsI8iG
hQbyrJH6vxqNkx7TKDMebeJdD25kWXuVF2EK89yXMrLeIIUFM7hPc41mJrCw2j58TFMzw4qOPWnT
kxnk0vQAyTRJDFrZ4pO1AM5Hbvuxoj3kWVZa1UdnnkjUjS3KdwujMP8azWE+0MUdXjckTpmJTKea
Bwifd3Vfdb/Gpcl7Y99OV7eASm1uTWvf+Y9BQ+SK5qS228lUa6Nn1+ytRyCZg+gCK01Lb3deHOqF
CmuKmg4kWm8nq20wF3Ksf1yKgu8gEJlpT4VhtPREgUMByOEIU2tj0EU/OFc7z8ZnvW+DCx3PEL4N
wataZsFrWo36yRxUXgLeZTJTrCiH9PrpTpzrbvigpYAjSU/l2mlZtIO9z0Y6dte1tGPCdEYF4QI5
KpZj0BxDjzM6wNTd2beoCScn/axTmAie7TJd11z22fr2f4xd17LjOpL8IkYQBO2rKMqb4267F0Z3
37k0oAU9v34Txe7DM5qe3X1BAFUFSMdIBApZmR/MQkkxJ6qhgAwbeyc3rONqoghyks2otGrTdSUD
8uz3suRo6za+yCz6ZKffke9CZZgbeXc+s3CrhTh5e93kgMd20H0xZG3gZG3HUVfvOTe9QpXXWHkX
GlFc0ifpASRa3ha0dN6+Hfv5VJsZXuCQay0uC5q51vHkw94pY5YbMKXzkClJDXIMrA19ywyh2BLH
DPjfmp2pZ6O0BN+yZhKsNnIkWYm/kqCWDLkz7tvKPJnmaEN/quFP4JaNPPspmqGNsHHL7FMYu9GZ
bFBUsAE0QwUrElhbx9ZZ0BOpimMjQWGENkPZ1AA5NBv3ReAFdCx8iFDjiE/iBOqFq3T3uGyGRvc8
T5+h5fZfL4o+3BFRzIexGKF27T/MBGen2GYlj6ByB/oKQJCLi2aIcocyZQHkxm8bOSS4IFoA8hFD
jZXI8sJZBKTNmB2GIQzrDQ9BAj1Rl6muWXGwr48gNVRQq6aZcUSn7toIBdFCBhU4LRVDQz6BLKDz
ABBy+8HcDG6c4TshSn3sGblfZhH+3O8NB3UV7snfx9TjXjmfwA2ATWJj/HZXUNxJKm4dYsabk6aj
EcC0g5hC65rThB/vRL3FSH6KJGPsJqh6XboP0ykooZXWeFoOn3Isv75cFO/0Ekn6UIrhRJdj1KM/
C/Xi93vB1fFfbRRSun38617wYco6/GPg+vJ/dEeN6/m1WbsA93rsoDlAqETQ8fTpz2SadekE1K0J
ebf+QT9E0R+TPJIgdH8c4/IP/xXkygmup/4NkM2pub+O7RjgEuybjks0OZaYh4mF2DVh6pwHO2+g
9gHdhYhHB2CUR/75faiJKGlfNGZ+M0KJYh1LT5F0dIEIc7iH/AKaXke1xDKOijhcjFNigJp2FEjh
hA0eg2t4AX4LuYw1mSKIJi3xRp+aO3eovxcy9Nupg9w1Ktz7DVcE+Eu3biGeYIOTKAOf4ZFGGi6r
LpMrWL+hLhnTvhK+4w3hdgy1egeaxqzDHeYQaj4VdVI5J/UK/Pl21ggtvNWxloKu3pXgDPIs1aF3
nAr8w5BPHceuDmLdHZ9y5oXI46MksAgNsI3Z02diDh6a0EIhnaITZiD1YShhuciy+m3DNzNqWzvU
gxDZMI/Nn24rUcejSNFGRY/Wq4Z6ZHsYriGagbVREYN5huJRW1dYbVGTXXo5f4IQcncB2wzkJJXi
SDOMyY8kb9+m3hzfbLD77bo+dXwwtpfgu9G+DnjWnkHMCEBAWgL9mCqFEBqvDcVM74EmZHZBrZKO
fl2X8fNex+PlmbqOPsfPqDg4ovIdF8TK6ylTIpu/8eTPW1nusYnn3ktru5B+Qx6tKbkBsFMqnR3Y
7EVQx8ha41EDqs3lvJ2G0TZucpQT0/GaTubYJEFQ/df5XB3VF593RgG+PK07AHr4r9sAs9H33Mjq
w4N94XVY4x52D0Tr8DCFbF2yL1oOOjqHF4bPy3o6gXekwi4ymifQSBQ1stHKSmNbGRc/GdcmT8BO
s0Qufgp1aL4zmeNBSGtLNlpoQmUKJEjVcjSmhT68B/LoljT9SYd8MZL3bTMDbaBuL20Fjm5l86u3
2kIz77Yu03RcDeM8D+ovxIDJUzN9mvPBSuPFRVHMTDEhzLHpxPZCC7jLvtmul+6N2pUXYA98Q0Nh
MC6+gcGpo2MB2AGNpONoYGyowa5C3VYrdhqLxrMLGRsBwMAFpx4X7P3YGlGTcqbU3UZ9S8OwSHq+
SaXpnRMBWL3aLS0bJ1xVAaNaTo4vgL3JbUBccWNSP1GTuV6yGwvQg6+2ogQ6txgBI9aNO5mN6nMf
e91lbEAgYs+RGyTQ9wAsdmiuyII2V3JQj2y4yRiBM3fxqULEQ5jRjuMIYYd+P2jZDQqK9j5SZRwJ
1XIoOtmpyV+w8ZNY4s/2gjhouYoFoz0+QPhPpxE1tJBag+zQrev9vOnMbaOF0QUc9GxGga2Huwdr
eiEbgGBac6VuWNrQPBfFqemgeGTmyDNTQ0NZgCoFm7Afy01B4QDLp+4larsFJrxdEH3KQFcMH8aQ
jDZOy3iJpWm0ylBMeI6Cr3He9lr4MzPtL3kn2CcwuFfnWjcTP664/qnXR3c/O3UaCLf7ZoLH+lJ0
YPwb2V98QNE4DSqQu+G+PvyLRg2ItF5EWs07px2QZlbhZItGTQNVTNocIr18s4F6gfT8BNFJwfJN
CIHAIw1JTRHsXPmmSNgvG5FEQJvql23ljJhK66UUTg9mAwbwSx7Jc6e4RHvFD2cTleg6Jjd5/mTz
yq6uliWENjDU3Ru97xEP6TpnWfK/j8lTQevZMaKjaQxQIWg0AbZiPQr6Om22y7h2nAQC19yGZLDy
uxqq2gZxNywXWdc0vMcoAkEpQSz4KaWupYo5aUzNMpSKgenDWIXT8MN0phn2ASWo2zUOQraoypHh
S6iZesA63CUtd/X/jg74k82k6/wi1fSgyZt6QwiAx0C7nLezBA2IZ5lQn8TNe4HdJvRQfOp6iqMP
5TNQKKFx4vLi5Goun4MPoZM7mFsPbDF+mzJotwh92NZVYX6ykYYKJhzfdhLEWE8R0n7PkLiINpkH
UDSXTfpMTT7M2qYObXO/2rQ6rrYcMlNBMcXOFvhSD8IeVni3Eq1GiXsctLbQ7mSiBhxRbQCKAPCt
DZELfQcVPJnsqXRB2UfBllf0B9P2nM3Y1/oG5DX9pVLZvibTLiy3u2dWOeWnGdlXlRJs5wF8u7H+
bNPIKbKTV4R/5ZEdmNyaLm2pNkwfulEUSuCfu3AjXTc8QZFwvjBew4Zd3nzxVEPhNJSD9nV0OhBu
v9s/rLislXag4LEaB5BoWvthnSXeAf9EkA4JUn7r21riyUCvO2sa/jQZSvvWmPW9fHhh4wZuMtyJ
0w+3vrXMFvlegGcT+cbhKidn2nb6aKBgRIDuhoyrByo/hm9RHmPAxndoDb4D02T7hGxEe2xsFm/A
kc48YOBgtIfhVOS8vSRe2T7h8N0+NTmeSMCUl1uyUcPzZL5VsbNMqhg2mptxABl8BPT3fo1rJx0i
xtEQbxIQpj6tjvV13u1OXvzb6yiHVgDTJEGMgYLrAVn9IvxXAUXj11Rj08GOxbifedz/NbXmGzh4
8p955/wxIAVvs+WC1VIv/Gzs7b+jBNf1YK2M3mxzSvbxHIH4uB7Y3Qkh+9aMXN/EGSghrETlsl1k
pzoZt7skb37QaLXTkJo4rFBzQV0k18ttZYcgSlK8XuHkDFsZ55qv6RJJ+pXny4O8/ck1LRTGI261
U49sszHdDaOcjmZZlD72GOmOEsmUXEZ1DiA6FkSXZrDOkqmMk/pkpPYnMq3JaVQjFz5zOa7CVK6a
vFEZ6vdm8Jd09eiA8UDl4f6dspOG9Sy/qlJuXM/+ZvYkGs51SL2HqatNzZcZiMJW05g44T7WcDWr
RJNzY7aUzu52If0Z89C6DUP3OFxIf0Jo/lIwPfrMdG7PLOEvdBshlahvJbCBeryhSFL+OmR8OCYm
yoGWC4w2y3BBq2FTM4EfxAYDzJIBLIpYBNnoloAB4DMmwAi1Lfpsgq4CMD6GakIOLhVs4UF7rIYr
+IeGBAOymnTf23V6AQJQv8cWiAubGjSrNJycmd2pV/SQsLGQ2nSiit091RRV4wGDJKfG85M4ARkx
0K8VMAioS+bluWkAh0Sp9JtesOhNK0Zxi1n9gq/deDENsjyKEsp0SHBJP+lLO4DQ/HAZbWgvkuxi
LDJIaGXAYiqtRrJTI4BCgPoZ9rNgST/xfOg2PDGH89iXn/73C2O6WJ5UIVtdtbGvl2Wz/cCzsuoI
Tg4EQd08n7dE0kLsKtQIMA/vsTv9EpV1gYIIpKnnPMYV878PP9g00BNHWsG3ZKNGDIPYee4AUnS1
cR7STO2e5RBYqPFFUQm2y+TATZx393S/t2MQ+XuNAI0UlKjWpk1k4MU22C7f7ZYGYauaK3HoERLW
Dw7ZKO2qDnAOcjhZ3O4LzRk2nhzquwk66MB2AJUKDVGDyD5x6ntaZWyX9IW2xFCg6zR1gGrkCY++
SX+Zi6z1607OgVQPMVlF+oUlEnU765h63QhMctNDfnMmt60bCH+fY1Txz2HixY6Oi25pMkgo5EmH
ol7csWHLYPlC5Z1Nw8RNAh0TJ9l5h1ifthaypacoHsYTf+/RkBxkG5IW4KV1TO51yrrCaqNeK6BD
pOv/ejCv8Q+vqA/xtLwVmrFOW2eAEfn3W3mIoeGf3iPZDLezj7q8c+HhB1WN3ndyAyVmO8QhdNR9
xvTWh7olLoyhbfAaFyW+ekcmN1Wsz69kk6YBoipNoN6x0V+HGdTLjTNVO3LqUZFtZO+CU1vTs1fB
mm+sTafvLjZcmwakR3dw8+mA4VzM3NAB6Kx+zGanHTgbYrAx/G6G0OhQdYZKttVGvZj39sEww5+r
Paqc+G5WrndD9gDiYgcltLCZUC/1pFlt+NQOvQaWEJ3hRtjg6EqnCvCMZdsqak0NJSH5cLDLHAwY
KpwmQkp0usgiuRQUQjalOJfjozak7l9FmmcHSjWvmejkPSdtufgK7g3wD6mMNNkpLK0EuJppnJeK
ttmKXAvbO3DFjm0WolYQcOJIj4snaloQ+5541nzyJiNfTGQ31YHERK7+EOIhBxJF0BZAaab4lLGm
eMrsdDwNBX7DqPBBgaEzyhO+UQGXR7X5OZu8H+lU5aVv9gCBrt5ygiRZ57iBE9bYtkK8GbxOJB28
Np4ZJrjSRC5utcXqtz+or4Sy0NLtg6Mp8DRqzPAT2YeRxzuzFgBAvO861t0FZGQEOI2bzN5mNXDv
FFMZzrhsTyabzbs5TL52U5yfpxpyWVDVkOlmjI0piEhUjlwjyTu0SkWuVw0+ThdQVAL1nqovbFDD
3xwFPCgcMwJvcxJfoQbXRXvlqK0QF9wsbaP96nYz6Nk22b0yQDsBGvbJ3nK7Gs9zXO2tSHrQjeuw
k/JMq97auBIFq6JtzLdyrg7FhPPm1PHR3uq4Ljg4A0CANCzKWL+xAdSjEJYtdu0w9xAhVvOoMY+d
Y/W3D+YUyU3AvQefszI74q8w3fHZjbeg5gRdgG5dJ1aG/4qGBu9/tL+Fbjn6aW/hwQF1sc0HOnDq
Eh141oJ4ObSgNPBHNxmJPLzvkeQLI7HjRb51pm+uWc2fRB26uErLq6NVavqLZVSgoJjBBzfFWek7
TaLqWbupA6wKZOCtqV9G1IRd2iRhSHsY4N73Mvy9+9ptN1DA6S+tbUabEZwYO6/L+0vtusDEKscS
4ygjeTq7LU+ux5Fqgmm104w/2aAVBzq5GlwE/49gekl8HWynMa5PD29lfQnqaR2wrq4h/8WaHsKD
sa29Jfq44WAsPKdjmb9xcLkFXlPogQH87NvsRcllLBh2OUZlg75x2tjIr73ad1PfJIljHDQtEl/S
WgOgGAJNNu6PdpDY/WCHGvEAkJRXADluZtXnOW8hWtvEoBGE0MYeCXd5wBn50zJkblucmxmq6emc
/4TKzCZSEjImYFkq9+2dnaQH41HFZ2imgR9yNzZOd+5G0Z8B2uiX3mqTnl6GuI8A04JhQH149czO
5BxS3tTpP9kI9nddg4QWb63w1UrtJ2iaTd8Gg9VbslvKjnTnYodi7i97yDMNCjbGIZT1XmpNd7XV
LXzXasmxMUCKR6rxZEvD8ZkiyGSoa3ucfbQNOamJvP7ZxHPkcY0J+sumDZ3QSaUPSycawKDnZM3G
jsN+p6ctGDrrLi2C2UO1NZJVzdVTDV8SharbJ6B46ezwHPMQs+1BNvs+q//JOWBK1AjVK5Kk2qFU
qt+gbgv8z6ubet5cxNfSezRnig+16RTzM2TGyo2nu2xHxsrq6+uHpTK1fqbWp/UohnrL7Kgb42tr
Pa4/ijgGrAIaO0uBwgMpnjUKlCqkY7wH40AEdmxVxPBYz7AEPdQ70BC6RPu6gowSTSlyAehu7B7d
GnxdIOS64IDGrpEWG9eO2B6buZNHZLvumYxNUGwr969uGEXIkIEnIlHhH+ZQUKLgXdAGjvY0RIEa
lDFywLffobMToWTtam4C1oJxbcXLrjHUo4aAtQ8hD3HLgmvMn5amZR7m0TDqq2+QG652Xi4YBE9H
Mzsv3TTucmSzKg9n6Up3/F65lm6jnnUfrHbNQyTIVYA59Nm5Kud+X+jlbTX9x/LkamjlpavWHKGC
DbSKWmh5OQispjNjkCn4vXaeOJYfRY30p1BrzxlK96pNnFbdmblOVuzIisuEKPS9vjpVKFI8lONo
VRvyUPNhvESSNVWLpLQexClnH5v52V/Gq/9x/oelnA70X6YGApBKTzWwd0K8QIRNc9OAlbkZeOCz
TRiLbmMZUbxfPYmKoaEY+F3OlnOkGbLiv+aSk+lfqw5VlORbZ3uzZp+R3w9W0/JSWpOzA86j31YH
vVJoodgqxj1/YgBFrQiNzpn5Ja8AmppdB2kI1YzvvRp6ePVmCQP0uN6Qn8bUS0aQCcRjcl+nrMt8
CFMvNmY9srCre30HvJViK9wq98m7BJKbxrTO8k7WOZ01ZD4gWHjAzagS9hgQ5CTZvAgzQ8HTQNot
3tqhbC5kW8SbdZRUHNo8/ZFyq9qHomZXczCj3eSEztGWbvHKI/4T3EbFD00OCtNvA3fLLXbqwxSE
WUiQfecpGOAQANVn7AsFY+eyKsBo7wGTn+s/Z2uy3jIgEl8GK9k2jWa9kakymq0eg8uVRmLWkUrk
2ZVGzjyOPnd7cZSatPFMllqgaY0XdGo6Nk7FMao1v8XW/0QPcSGKLNDjDsy9dVy89Wlio/rSBh5H
PdMtMGu+WNYXGlB8kg8/DbOwL/TMH2WcBTODuhpFIKMMgcDeGDe0GJ6n0LJ1vA1uwKvP3C2QEdKg
d4eLR+uQoE7z2FdleDNLjmSCPtifGkv/u5zG4R/vqRSD+U/X299tMB0vcyHXUt1TLbI/zGXuOG8d
x1vm4p8y3AARgoylQj0nuHwOhjCPghX1bNpAPeBwnaMM3ICEaN0EppdPzzShHVF3nkrrO+vTGei5
8huIyuIfUMYBGao3Js84kBv4fok5GDzgkNGXtJHaG6gVuc9mXb6C8sM7R5X5r3xQKhpj2nwpptK8
uEDNv+oc2tkxEp+/YpXNaN1N3g31c9a49asWzcgegAcroAkMu4enVMjAClvhl3oYBlY1dxdHNYMq
pirVRpJ6ZAvtgvmTKr0iR+p6UGUwo9FuN0ufonDvfZzysTqu61BvXVuPremY4N4Q77i6JBUuR3t8
+yQhUmVZgqMXdfusFy3U08fqQmNLBXOjiDZp1wCcrIZk+4855EI1KXZZFlIsH2arOd3YQ6WtNQ7E
u0c8fKhe+cXIR7aVpY+ZXQVpP+fLg51m/Wnqg83Mvqpd6rkFkfeAZLqJtBHQ75tB1DhBmV4ErQYv
gdoIGLKX8RpDNhZnOPIDb/V/MasR/VrXeZ9wXxruoCmfADqog/Dd1IHUzCdxilIH4nzqPEuNVmrf
gI/MLxl3I8A1bXECQ+ivCEfL9rpd1uK7Dr2cTQncKIQTqxS7K2kf1tOIkXEkfmn87qVjCrSrIQER
cxf///ikQ651Z+AS9Ik+uZHWInk6shKM63CmAzf3kcgyAP/wJWGEA7sBRXPvgcJu/PepFFvg/90X
bVsel+8AfI73mqizbclsiB5q7alMjNy6Ys8QpLJ39qU77z3H9Z6o0bkEcVcbftWn8ZeJA/F2z8x+
QwGQBUNiQ+vbvWdq4OJWMyl2hDQMNJm98lhCxnBZbQpFBhptw8XlF6gJcjfpAipmopIlqmjyLKvG
TlDfribqUZhDhVA01vE1ulRD6Sm+wno7AvdM1ECBLkwD5JBTnL7Bn0Q2qq6Z3x1LOQnV1timmQbS
hnJ1PBR+bdfF3RNRcQeDRXEfBsgctBF46LmTeuamVG5egaO8KNIfFIcMLRxaLo2z1kbHdS71clWf
I9z9al4WgjbxNrdm60Irrq+qaflrAvE7iIPiPaz2aS6aDWcW8KHvjrgPxV7LoWrIuK6dc1F5QSTa
HGUlUgPTPmzkoOHakI28ZKNhp1WTb0ad55MNJViaXJahsYRO0q/xOrFGybZs62b3p6XBrtQFVc7s
oyUAIjcru/1iuHrih3M2vbWJ1yHXHyXPHBvAnS099wqp7AJa7zO4SFDEcgiZvJcsdDYV74unmFn5
E/hYiie7sc8cR/cL2S182QZQQ4IgF6nZeYqWPOI6Co6h+BksRtFaTSB1AMYIHNGhUOYmfiNP8bR3
byiYmkCuCkyxGlVOAHyns2isQL01SIb5O+morJopH4YP+ivkaWbkY/BTQ3sFFeYlkDOzu02SYgJd
lEAmsq/GxucWLpt7Q+o3slFjKi/eTu/YYjFTQAEm5BuoAUBECoaQzWpbVlNr1DEShQKqmRQL0GLi
O7j1QCYIbGjUzLUnql1zSic6aptptetLnABcu8pAJ9yZN1Q3ISsVhd9ZCupkLRHmbbXPIdCPgic/
yUROiqdeO0c/uJq0miisrPjOcWzIKqjUV66SYDLuo6VHNvxx9qUABTA5qVljaehVxmej7P/Gg6g4
zl1eQpqPb0s9Fa+g2jqBPsC+RLjnuiBT2x8axp7ItNqpp40T9vEUN+dQ9kxtcAKRZ4jyGiBEtcw6
x4l4f3B0/n+t1dQCVaRguN1qWnFe8JSzheIle0q/SBNXXNEYIm3ap27+NILv2QjB0jKJonjqQHH5
JByn3FFcNeu4UKa4srOWONAiWNtQm1Qu7jcTxsqOgW88cGI8sGDUQ1UHYRhCiFHRaKzziB4DtL4v
IkTt1qdIADwZGc3diMaab2O9tCAnyrqjja+UowvhCZQzMfNOzaw4MyTHtWuNq8Dtg0Pj7ndDj6Yj
2R1Wm/cyRy1th0/vxL8PQtP2tYkdLBvc5gVowPZFN4UE8twK92SjJtL+mkQknsEvKECEtqdfBf2m
4qgH2asTH8lEvzey10OYAIY7/0cs+AWX2AEFbcDVCw8yGE4eyC5qDrZM+GeH6V+gsl4+ScNhb1BF
RVam558LWWh7FNND+mR66gaIXlhE7I3s9nVh8wZBQ3YFZCDazy1kUhbjQvxNodTkcYgb7xHqb4tf
m4fuJIvmbFg8vuQCipAx6gG/lKFnbeNIiGNZJsmXelag8cp50Y0heW578RdFAQkU7lMGSWUa8rqc
QVXXDddejHgmaVl4dFhhAthSif2yz1abbUCHrjE2slfaa7smd295W++EEXZQla7a8lBHxa3whhvY
o0F9btegtVj3klLWs76jjaCAsOuO6V6xWXeQrdCS6mVjTTpkICkUULtNEdnW8b8yvBDhCzHBrCET
NBO0odYXcpnV/qdYsvXQpgsr0J2Deb1i5tlpkeLlIyjGrQYoQCR6nFvPuXOzIESzgUxpt5/KxL2R
g5q6FeKAVFO6BK8zWjUN3JsowrCVpC5Woobmh5F3w/FpbgxfB+QSjZEEqBlAAWMlIKFmkgKio/QR
k3pkkBMnczdCK5GsyxhykDunm5Ij2eq8+uVd5lA0GXUo6gZIyyFPr7J7np2kRynzO9joZv1Etr5I
j44xx6cPWbqlaygazgG3OVsKdMoEWVfdfTVwiNsKR5NHsP3wz17n3ceyZ899z8Srk1aLuXb05jSY
I5g0VFQ2VR8n5aNz92RuPIdttUyKtDLZQIAgz7w9eJR8hrT6VxSudRu7MV2QHQ7VS5rGb82sV18h
rGUFNvLNh1mFWVO3gXyu/hzhknHC7nbk7U04824AavNbCAbiYHAsBinydvhUsOmX3QF5FYp49W0T
W+apU02fQ91h6bmx9XGoHP2D7WH4HvKw1P9jeQrBbW2Dl9xb6WDeqdE127y3LXZnAseqw4Mj4n9X
Xd3fVjOEkurTKJ03MnXIht7t+vAg4SEyUe1lYX1Z+eAXzvg1TkolFFIAG7TnafiFOOMrslGXGqPt
+3ZDXQocmLMEtupT1Wh9t5+1Nn7Gb9+6mTPzEzy9n0dlol4CbvUISY/7anJ58oznFCQp30OFbuJO
RrjILCgbNVNiej6OMuWOhvQq9TS4QdnxHJcKfRb5qG6Vh85Gua3ZnJrePvdpV+7dwY2ua+PUeYxM
eYcj4pyYf0c5K/dkK20bh0MKlKX4TNeXdFVJ95ppA1CpLkUMdAJuPskxakByOG2GulqYOl3DY7ip
sFdNaxlDU1TdetoTQMggTDniwwB3OCNyXQt3U/LaRsaWidy9eKpgwXR79xInVQcR4OGlK8tDYdv5
HWnU4k69acyy+9+rMcqGfPHos7efG2CZVxOFAQXy07FC4KbVStRQxNjiyhl0QiByUI51VhLF4xa6
FtN2tdEbENk07GTbR/66VKbm6rYRHsLG+jnkFq7QKRjAIvsMsZHDwyLLD2B2HSrZxunYqMq9WVXz
uYaj3fpaoNy99OoDF717qMzmrY+BDKUmSrwZm2zClPaEHzUVsnQNmIzjaMdlpiMxxFALYJbieYD6
3AFqDTh1prp4JpttZEp1pv7isaw9CWH+LFUoSlDGqwjFwWq89LmJp/S5j5zuqZUHiK52EXCHsOdO
CFR4Kvy86ZEzA2KtNydQqsflbS0GoaIRwX/5Qv6cJ/KTXbv2c2UlzlM9P5lZ16aAMuB/H3iWv5bh
ENb2XvKi8ClWhoXzLGXEt2HV84CG5EDl7IjrUjc7cpAtA3ydlduy69id26AHbrumhRQDhlppsXtc
oXGHbt42LONbq4CoDmtA7CFV7UQeRhzXmLYLJIsaYw+VH2I+vAC76x4Td64h0SSy3NjUSdScgW0a
D2yUBy2rmjP4TYDwMdSBhcbUUFzrjmO1TPmTe7Xl+nOVoxQhgxRIFyKvH+LG7BopdHnRsl+9KMlG
ODpfy0Exg4JUeIHLQ5diJIT5cNp2jkYDiCE0sr6iNDR+rRLxOZo95+SpLZc1C1QHoE5uHrm8Wg7v
xg11mRoPNYt8l4smQFESPGTEnSRuuVQDVidtBw0wgdLI37bGVH8FGsc6bsmK2KcBgJZAxr+H0TA1
Y1yiJ1OGUyESBxWE7zczi/tLXsr+Qr21WW2g1St2ichREAlIYGFk/wB/gI1J1FjnQTXU0+xOKflW
wAQWPLFQNSjMwEKCB/sqPQOdpzIuDY2X6W0MF3XJ1eJ3A36HrgqoPjDS0n1RKLq/ekBxCdmYFaJw
hKoCPVUaSD1T76ZTis+pkaPufkW8uCKZdxA9BIBOoS/IoXDzASS30y2r58xPq8Q4YIcfv+JwF16B
Rb5RLXPDoK+JmxNwd4XTAbxbKWCniX32CvCfVqPVBrPNoYSrbGauAZdeXOm57xko4e69nj0ZjoGD
cAwKBTCmT9/I4RR9D7WlZN82LmjuhKLsiZFcR8ms6paJ1TuvErjozcy7CIf5WAP7LBIGp7WZks4F
PaYqpSIjjo3JpmCsx4VLVZ4rN/rYtGYCnq7V+BCTqylz77jAtwPngmq0+ZRZznSK63YGRw2Gqw3a
HfiN0LgU5b2NUSryp7jVJmTNj6X7vSqc7tqWRXfVxwnHKRrLFAl2W4L6uBhx+6waPJmLK+hngalP
J5SoR0DoyBhNPF4LEsjLgJS5htyx9qNdPjdJv3O9CRIPida89tgtQHAyHY5kA0pcO+GWukSBWxVk
EDq9ilaDQBJPoJvtdQDhe8LSkyAU2H2PUGuU+ShvQGAB/Nf12ablTnbQWYi04vSypjsoTYHKOXmy
Z359yIDQsFYAoHHUD5OLXE4NOhTcLudDeUetzbBt6ljfDpODP7A3plaA5/7gy9JGnZ9mFscs16wX
q3CjbVgmGTIM0n6x0sh4nvs3GlBACmB3IAC9CGRf4wHvgfVPwXXT3MrxmVLdWCF0XewR9iZvn1ZT
bklQ82bQ4T3iLLYj/lBqYgFe3GXcVO5b4UXilBp5CgABap6gIN4o2pBfjyVRuAAuuPKNHlJkZ0U8
HRIPmk16NOAQU4fQEULWW0z4aqJemxnfLd6YR4AOvIB74Gs1ek08Q9IUz8UyN3wjGr4hb1sBhiLG
Z2abw7NjFRzkj9mtZR4/oC5w8Avdznduo+dAI0QD24PlPTx6WnjK5aT7tum9eU7eKxD7D9d09C9F
DYqE3tDYHuKe2UuYiDP0hNm2AB/OVomy3GPVTHHT3yHsgEo4JhlgKrClGq/OQkP9QJ+yY66F+Zdp
BsTIiW1x1ZM8e24iR2xiA3tmEJqgaqUwL2Wt8w9NCy2PS4hfumU68rw6KZZFLOw2+eDU0H2IAvpO
9dz5Hz0LcXmsvmHpy5G+Wyf6xly/Zh/dKloK+2b2YgutUrY3Ije9zWUubtSjBiddlJKIPgp05eWD
BIrVtoo9LqPGaznkA/a5QGe19CEU6gNHspRSohSOsy68V0Wurnfn8EyNOwI4dKQuNJrBN68v9kRF
hKsTVcjhuY6wP+3G9EurV29UVtpguw2xOwHt1akM96Lr2ZlKUqkhex1yz3dRExqQrVCx5EBtKj+a
tnwj+9jwwdsOWCRXi1DEutK6SO3221r32herZCjyHCBACH1Y7a8YCOtLUpTTJldDVCF7p0IDfWhj
pTOuNUCxA2jGqBrqmUBugygszYPVluhFdilRhQGmzPdAMuajnV1qc3rGHsfZk3O1U8/U8XWpSZQy
Iy/X+aic77cg4bAuIkXBqw6CxKLyJPhu0FB1NPXw2f/HdTW2e7Djv3loN9gJoCVXnnb/Q9h1NTmq
a+tfRJUEEuHVOGe7o/uFmp5AEkmI+Ovvhzx73HvOOXVfKNaSYM922yCt9YWbm5r56nHt45LYthY9
BbNZM0bCocUOJi/WQLL1B536coBk0kHPKN1sfc8DUzVHx17OH69afLHQMA6HEsbMeP0ahsjYjDAQ
fxpi7jo4VDM0BrrfL2bDSRbdBLJ+pLqs/+B9LDe8h89TQLtm/WAKapIh7H5/D+gCuR7VA/oKnP2+
4s481EkvKP7jNnrAdTIBKEDrwYVpUtuxHurL+unYa2Eet0KNERh9iHjYDp69Voq9Am3qDXzQrV00
etZOn2GvZctlicoq1LjkWuds6EnIJcdX9j6nzWN8aChs+JqICUg5WaD84czuXMu/2JllXsIXPIU+
SVDGwbGvvAXqgXwL1yB8TTRbU/M2s5iNM1EDQopV0zU0zXJttQM6eoDxww01qoE3jB1rKcGs3ei2
Q+BmdH8f1W6oOtYj/573pVOhR+fttLCpnH4D/gzBryfLtvlbC+7tsnHzIlsogFZKdOgPdDKS1m7S
iWuJDfzLAHXUUwIrbH2SAtqp5wgHJmuzgaH4jNfmf72ukl467yTULDVfRDhMHYSimzsjRId4FG3u
9BEdYoG+uXtGA6z6H5Ona/WdgL2dQRd3Nk4lblsM+ZmguVaNTnHUKX3IispdEMUdX4cA52VnfdaV
4stcnU8KC8ZWUGpypuaO/sjun/f0h9AfciLRDS+N7/rDf3zsOrxPnf40dg2FHoejz+UFnxF8FQ/D
UNDnoQI8PzScca1DBx5V8KgZ44UOaSADgI16VHOBBnnmBknPXafgHo5IzxirHF6RwYlyifq5jD+F
KP0Cb6jb2JbdMhRCbPDHHZ8DKp71BAigYA9mVt6J5UfeQiP30WTRzRR9CIHRZAKrrUdHpc8zIJHS
wFi4rI/2SV1EoMIwgAkfcRRAkrxufuhBw6jwbtenf8eFvi4pRO73hM+A44ROMx+7M9iIpR8lQnwf
zRvFo+yHgwfarAgqCE5yIwSk2oueRsqAFMACZaE3aIkI6d7zjCLFs1WAFjIBqVvN88KSKhIGX+lI
H0JN7HrEbIJn6zAiHTTvwRXydeOHtlidK49hE/GffSOde0zr8OB99I362AtXENAG2aY16n0TjE/D
HytzMA9aaD5lULnvVJf6oA+aKJhJWK9Mc7S/OeoRMCJML5QUYt9NLXZ3FJVP6jTbNFNomYWzoqGX
QCcd/fi44PwYZfVJRya98dh0V0maDicrZNG8tGh565V7cIzQ+Jm7cj26ufNRyLj3USQ1lh7cqXE/
6F2WkDde96Dq4REax/3aRXl0Vg0c/EGddEaQjwiWE0MWYA4cnOx5TIU7502jzkCRNufKxB4hB7Ut
o/WiNtAtmFqnXw5NuupJYOxLs0U1y30rafIGw8nkPVFxi8aLTJZ4u8Tv8Yg+8AgIzZFnKnuN0NQE
Dj1+n7ThdxngXL6eJsTQzKkL8rQeTbx+3YbGjguXzekYX7Avp3uoINI9AMCoQtgarq0ToYir9TQH
2hZ4pN7H9fwAwtACmyU43nhw4RrTvZcKWKCKzoyPEE0y2A9m0VPNzPBsFwA5u0TlB/hmWi9lidq+
DnlOvoZ69DGZTJMfYRRY6Qorx3Fe9lJdS9J34CyMZEMso756HUi9AfvQY9AGrK9pFwYQjQsr+2hn
qEPFUbGAQmn7zAOr2YUtQK86jBrDu3SZ7esolrx9jitIFYxgpqHR1T73Viz8Bg+d9e+uM6c2vmx/
Orf6jFaQ0oshJrEAZ2nYwdEJ9EgQN1FOAObLgPGdOyxyL1CzCI6uB30o7ao6oBTQ+hHkGuc6R/AP
PgzT4RHynDqb3DI2Oq9n6MG/QlBzbnDQDeDbjPvqGY976LkKWmrLscYH99eADoOshIgnzNl64EhV
mfhhzvNjGDfm3KDJ+JZFEfqSPPjp2DDyw27t04tDVOvyojkNafzRsep5mF6CWoWNTGdFWuawJB+K
hc49BqBsvcFTKt/f84QsUtHRDXQ16G7kCqhjfXqP68jcWcQGBHoUkzQHpkypsJpMI/++5O+ruwqU
7KASW30No6FYTBRvv6ghPQGQw0cNTM4yBTJjrcMQTfw2uIW1Wa0NYhRLYTbxR2qHy6SLildIXQxb
CP9iXzXlCz4+h4NRHeNxWEme0HMVAHxYOWguEqOhZ0PY9MyhG7AZcp5i9/tPTp9hp9zAwOqsryQ2
w96wICBzpOVcyRAWx4mi20lw5RvWTSicQQPuyYLs3ZICrriHcGO4K2ENu7LStLxkoUP8nObtnIAG
6OsPBsvDcyozdHgdOI5VZoP1yuDilTdFsJsRc2+yGRu1w1gWttkCmnDg5GhDMj1Ljyv8mcAHjrK5
mzA1bzIrPDaCyJ0MgnCJDkr4WjUMjpSm/cOuRqyoXevWS+/3VBFLCWM3geXaNJUH9CbTsp67laoX
ahKBExMZj5IIGiNZbcFlZTo0rA2+xqMe11NNk2crAJBPeuLjEj14n8d7uK1nSfTiGd5PYbT5tR9j
uusbbIxcL62/9bVa9p5TvkESpFiHXj/ZrjJ2G+WHHm8t8ChxL+hgxa16DmVwcZqx/jbCP8BP5bhK
cq5AvBm/29C43Io+qy9aTDNOze9DYKMGJyVZMd65KJ7H8JVIvNzd6jgqybtpJu0ckp6btJbRaXTa
Jph7w3qsgUC+R4MCNHPIM4WvJh4feDvJQzGMryZJg6vq83xfwI/bN0yLHmt3/K6rIfrA0wxfUxOV
rEfBJBaWmpdooOKDB+B/MgIOtPuvPlWTN5w+w5O+2A3lkw7KshWbjlsvqqDsZRAGNOZbM/7VvSke
17+Shvyq4GTxioZthOfb4B7ahoutUuO4knDSu0QNPi2axuZH1wKQN10EBsh6hB3FN3wehV+1oX2x
ggi8vdxE+7Y0YFbL3BqUJRcs9FH18qwPbhtbuxyO24UXNN5M50A0ilE1rapN3bm/50H6XUI7DRIJ
j5yenAQZ7H5HZ//I52VHoDVOobxQZfKsB7qCfI6yBCwM+gEb3gK3nEBw9cmrQVzgPJuE+oiq5uiS
vjSSm7MSgF7sPKLslFTpRCYbjTVgGtEpkym6O8QJXlvFvlusIL9GP3cL4zVqKNTZoQqNilBdX0Yl
AAYfsp3Bw/qi86adf0mBc1ai0QJtat1mqAc691oB08ckNU/BdEgjY9hTFPg8XjB7pqdB5hCFPRvd
RD1P5+4HgaZxJLiN3zOuvU8WPML/adeuig5MOo+l2BOn3bFqWhSMbTDQoMJAN0UeX1FJ+Z16DEoC
T2oHUiL+aFUGxHj/zKEtSuQEZcJVwzMILAfpT/2W5g3+W1UGpql+g+tDCu9PoMPseKvDFrKRZ2Ja
Mx3pqyoYeqzA4/h6VZlBxtVAAQFay7G7Ag3cWZU0zTc9Gkozx+b1VR9GdGb8ogK2oiFC3XOdXCeO
MC96Arrq2cYc8QS0QTEUfjZw4StT/L5ADMnPpITpvMmiSQxukoD7clpO8oD32JYE3FfrBv3e8Zop
hv2uQ8T3qIt9EAXAzSPqPcI6Aq8mcTYjOBdBD640UShXsB6fwhhtOB+vc+bff5Ta6TGbfrSVmy1E
DgE2mNMDQ6F/uFQPlwnkQfvc8ss+CEDlyn+QBmtN/LHpcbAFPeLrTo+oIDTLwB6xB51y97l5TF4c
tzq7NYXHIR4UoGCigVYWzrmMygHdVxMSyX9yPC3FSnrhxXRHtepQVH5jCqKQjRN9WuD3+Swi7AAF
aesYljVEIa06+ixdY1dBStePlPK2RkWwnSB1fApMA7+xcZO0Il7ggcNSH24ocD+ye6hgYcd9zQrU
ToPyIqdAZ2CfJaGYnYKpW5HSh6MAuVq/RpMNPxML4gFpZHfPUM6Olx5+XH7Ahqw7UieHOnBhNUtl
dNmmNoYOewP2PMYE4PTSpKhKtB34G/H7vZoScyiGhBz02rsSJiqg0YwGw3/G+B+5BhxAGTtx2N6e
CqRjXYKOlaue7U2oo2VeYG3LKXKw7S3neo6enbhYFjrjN46fLsozZlltB7PNN0qAJ+YY2IZWslgQ
s4da1BRWDVg++kwfiOixvipU61tpVRxpYEHre5Qg4NrusEZFKZ9TL7Re4DD5NVQRZEUeoxHo34uk
Gb41rWxnnWNZZxon7JylfXjqoTzwSFlTvqr4Ewpd/VoJ1z5Q24peqmxZEdd8ibs0fimyZT0FsE8d
r337Utf5zjZS98xHZb6MRnGPzNY2X3IuvkR/xozUSp8HsCAKoKekZbyWQ+mc7A71F5KGb20bNVuX
tij0ToNdkRQQe4nZEqziT7Nx7TlglsYFnO7vxAmHD86MqQrVhQedt6v0e9p6X/OjB9Zf13sdHmRo
nk0fWh7mxhVg87kZEfNlCJ1ARyBvYucyjf2ZqcemyMT69YWgBLYfB3fV9g71lYsFUAgc2jtZS6nU
+9jkw66EGjCG+uGdqZRC9oDXwNUjRMMjTdv30Yz7XZqnox+KdHg3DWxZXBqGK6s2sMGD6wb4VUAI
7XQ84vuxK2FCDSeKafxLrMzoWeDtB+ceebPitDg8DgR4jy8hCBE3FUZ4iP47jx1VjJcFvAr1CwsF
uBZs4tFCfe6fl9gj93iLjT2EjZ289xn0QG7SmzwnTPmtg37jookbuYVFvfEU8eJZL7miqit8Ytvi
CAFrCYB3aM/0gBkZn3CUJVcbn+uOBGDsB9MaDn7piySwzmoEplChVHnoGv77QEG5PyQSO1rQQYal
kKUBfz591JOKXTGE5H6BvlRaWAIZdXt/pOrHbmuOyX6nTx8LpC/P3S+nVephqhiy38uox3wOPRiH
MHi0hO4ti7v2UCRodGURS0BMIuG6mkKvr0OwXVCz0KN27DZot0YfejChSX5gA8HiyM/HBF5iDtyv
phaBPrRa43KUqPrmI3afHTq3Mz0SKFg9sTiJFjosWuUAY2iAUcVI73esTdah2Yqnws2jI8vJETQ6
8eShK/gUpMqZxXhdbnSOj5Haj2H6gWbAnNeRe+08wBfzFoYFRuVZb3YWyKWD/4uVDkHFB2E1HIDX
YMk7NItjuJi41T4m3tqmhXcink0cPFbaagEcIwyOp+TjAEbrS2iYbB4nUOe3DMs5xI5yAEiI3fuZ
yEcC4ZvUmXcVh5+CHtYTRZe8Z9A49pNsFPsaQnu7JjTZEsz6+sohA+oLzpNv3LY2DivYryBrl9Ks
is9hspLNq56AAm21UF3WgBN9SC1CNy1vzw/10gcapUkKvu6M9pcdFnmSznoCt+y2dqV9BBgkAU0T
5TZQlttLME4gnrGs+Ha0x0tDsSQqQk+sq3GEPsDEZgnwIEupYCdNZDE8r14NA0RZH1QXWsD2DP/6
UzSRYfSM3MoC/y7n8Of6+92YWa/+GnUSGwQ+NMn8B4zXoGiKFZkllxrCex8YeXsI+3LxgPbqswoS
M/e5OjSiRq2BvWh9+IOBPoPV4izuYvJko4x/7mi7cZtk17GifG2csV4HoYhWnRuwd9dz/Kq3+Tc7
VM0c645wP0JC9hI6Us4gQRQubVTo5vVUndIVKX1ws2QTVVG7eZSu1CQqoAd17hFOcwVKGptHSk/T
t+wk/SUzbP/Qyp54HWUM6zl4uTizwAHFgYMIxmeRF1armqcE658p9lIpT7ByZSv4cKp76E7T9UBh
ZPlawcNopnOOviQeqImNnR1+vYWbkmyDx9mnnqj/g/oOqrbNDcqub4+b6nxusXzLx/Dpfk+da4cE
WhbdCUWR7CMqUbwAaOhHw7COaHnAn7hq+hXWAWLTt0NxQf/Hm9Eqlj+I2tKGV99RqWtAu8v5yYJe
6daAgg64ZKR9cTL5EU43w8Zu32Vj9R6cjKXWLtGqJaPrVmuFGvlD9eSL9LaegudvDuQNynOzCKjq
WWdBpPIe6yFA+Sp/GD2+rsTwpPD/cHVUFByKHutlxxjJDYpKwjdyJztwd+ifIiiM6vxgAh4S1Rlb
QwGM3rAEKGiOJai0T7JG0Vw/35vpTXB/6usYwjQfcYRf2uMVcX8bFKlHdy1175fdc3ZhL0tOgn0p
pzWBYbS+1ozTqm60cKCrNOeDzSpUkzzlR0aBz01Ly42j5FtgTl60oJyeH+Qi3hsRWJsTvuhxeNgB
6Nxf4SPXyyQCXlS8uMEKIoh+xlVNznZZiCOWkvCDcyDQgr8TFn9/zroh9G1w9PZ/5SthFsdCQB1h
GtTzRRmEdKZPuQNxJo+39wHJemORMZv6wLKnxzjg+9YSZu6nlTKBnavMVc8r7yodil2MIPP7aAlZ
uXnB8xrPKIwK6OZeBwfURQT3TNmzReHKaGF809Iu3dSM0Id72EMs9y4u99ewnuNYvAb9wSsWrQE7
brz/d9EkKguFEedoGC5Q4hTqUIYDjKHOZZM+rT6LQ9HABsnDN3K6Qk/WAzrMC8N3IC6zTysLcBk9
0BhJPk/c2AKFBHdmjTgNynb3ZZURoIrK7yzr6DVsGLmmBCqjbuI4Kx2GkbQvEThG05g+WEBnL+Eg
I+YA6tAr8aDl3UbQ2Y3YKPcqgkYqGqXZ1PrWGX0IAoYNfOQMLyFabBQ6mAS6VkFStjsjwDpPn8Hb
cVoMmjCR9KBI7OukO825a6k9Ypuan9QsATvTbRsTvj/gxxXrDpbVG/ikAcoCPDBcddDUeRx07s+0
KAG+gfW0WkCJb/RJgyaH9kp7eKjpM52TMKQiCVAGOqWd17QHmw5d5djrsXWfHnlSKuDJAcExSBZC
K3Mcjh1sKl97QBYo6YJnFxI71x71wmFKZyYYn1gjQWNsCkvQuldu77YLowQ0Kg6MbiMnfjE8Z/Zg
iLKnwazdJRMWmVe95E9d3hknO3JWOgLriz/9e37kwOFXz9eDobQDrFK8+3x90TQ/ne6vo8d8Z0zj
ZdYWsLqZKvK515T9DIDB75hLVjqXMQIZj2mUMXAMZo0JMBXEg+isJSZiPfQ42B2IVL+XgQXfqjxn
aAAlw+9ynl6nfonvVQHwmSFaOk3V4/cl6wjIT4rGPPRQFXRlAKopNjaDOHzIkzbCjurfseqicoOn
tJwpamP8MT9oYyywLcNeW1N1oKZhfAgZhICmqBf4O82mYo3wwJHT5YTKDpyzSMDxHzOIcuqcnuyp
rJ+TvlcLnetdeigA0zsrhddb4b7gA8ovPVAWWOwZrw2pgFXt8UXUIRkg8y3sIQC3FKOR6G3IunXR
dsgYALSDKn8rzEuIIWLZv3/ozWf68deGwMd5EJH7C12s13jTIM8qsm8DU6yAXEVlvk8gxt7VkGWf
zvQhACz6nutz0q/iLjo8Bv/n3P82xfWKfhk1aQaAjIe1e1OC7BKTel3GFFUuCEDuO5LLZVqW0bVh
wGplXi7fIwnbkl6ZP9nEBqoyOCIDgbwZa5euWFSbW69zISJDhlvVunDhhpIzlBOt+jmW1QsJ0/gz
UfAYs3KvOhdBW+1FYsi5HgiwcihINtwsGD0sa8suwG5J1ONKl1ECi0VUzWRNqq3BJ/tmEmYfealO
ygnrEMYhL2DKwj0nz3/UJlFvtWcn8ygo6rNkiq763iBb7AegJBcZ2zDz0FBMchM6whHZJR3YkKyG
AXgYq25ThrCaKie2WpwSHLhV4S0FLpvO6YOon1WO5wj4PmjDNeoCUelwIeNBQg0rxgI8hzjNAkXe
f+LH+MhtIMLstD+QDmgZh+KpUpldDzdMO18xtLTeE7O8DkUfXEpoJOML7d50+jFLQfrx3WTyaowi
uNjxcIySinyX0Mo72Rbxztx/CgIZvkIoqTqYHva6evdPURuYoznDN6Szurkg3bhTHfkZgf/5xIIB
JZfa61eJQdSLbXjg66bZ9/8yIbPZZJRKUENHnW8/CBfs2w6ljLwNoHowhXrA6gayF5n3ZpAEpnhB
PywIVvBgKxP+lLWZc4C+/LUeHfY0Ojl/sqv2bBF8H0utFEVg1LWGKW4E5xs3rWfQkouAH8OB0STa
mzJwIYjbs/lfAzrUU/TkljeASugY+h7FNrQAGK1sqCWDVNM7abT0ujx/Vuij70ITdbw0dbLnys7Y
U0J9PaYzWWJC5dtLxF7nDBINCzOTEVp8mP+4/H63wbaeRthdWE32TJOmfYqTBdaN6b6N6iWkxYZN
Nm3o8WVL9zqvQ0AS8MjNejCEwb9pZ9VU1etrs53jOdn4sOdhe2oAd34fcaaS4D2uXesCkFi11jl9
3aDLhM5UMdSx8Ip4y4Hq1rfRqaifhPBg2zAvxxxgsMoIIOFXAqFuBgU6ApG4DArozQbbxB9WDvm6
tvvukEb5+QAgS8gAWhrjgC7DiMqX0Uq/GcBI/SjreofyZ/tu91W2gGSW3KPfqCA1kJwDGxvOkVGA
UatU3aD1JqDBcuPES9ZDic6ZDuM6Wiao6r22tWIApoK/lkzToI753sWOAPhw4AeXq9DX80EzNSe/
tfFogE52AdL/h87LEm6jiZmTJaUJNvt5D5hMPbYbeF38PuNTDvKI7QaqgP/fKJ/m6bsQzg6iMiHS
MtWz6hyeGEnSQznvTxUMLPkIMm2PuPtU4GDudaZJAPTJ7TLcZ6qwZl4p1LlwFNthV2PPk9RuPm+O
E9SfimTuHDsdE0vRAqhcATK5Hma1B3CqNF4gcumuhKkA0x4VCpWJu8sHdRpQIz/rA48ydnbTak4d
VaJe/08evzILy9UuWj9yKCFX0H1tmd9K81CK4aZpfUKEb0lh84uJnuLJMyhUdCdan9c1JUjkrbnN
2pG/CfOm0yyrnbUw7W6hw+nqzBH2BbswearA3P9ytYN//9arOrlPzfHGS1q/CKddAq1d3foygWVC
2ppLQ3jlrcvVDuIIIWSqGfDuMoT+xJRPaqp8x0LnWl8OajNKtbi8Stzmy+XA0e8gvBA+j7TGqhiF
g8JwoFlC0lU6WOHNld6OCU6e6swsj3lcgZE85dvGKua1FfRbw+nYe/2ps5kzZFsPBYC5DuPAAQXA
q6zjiO81lFSgKaYrmnDUdA9JOUCSFx+1jzWLe8iGcfWoZeoZ0iErPg5gPFA2qwq3hE6kebahFLQD
tufNqdhEhkjacucy+VbnTF5yXsuLTgVIVVNqdMpgBsYPYEwNyAlONxQ7j0dgMehTMQZ4aNP69iWn
J36J76c6y7NUur47OMWO1+OsYCBUeKNtfo+aOemG+HtiVa4fo+N+DCGPtA8yEAJInfFbTSGo30jz
exE4w8xD0+9iZ0oBKFRHK5CvjGdl+7D5kgAL8+QCtFyIHSDgREIo/i2DiOIQh/w9JajnJGjkAaAR
rRqPZi8mia9QxCs/PReK90HkDee8qOxdakOGUg/g2xIBePvN6YUE22ziD2GNekkUPgU9QaTmzWGO
+4R/iNzE+FEuk7o13hVt7nfIgtr2gzYbDnCAhoBsUElwYuXRwZN3BRg+iPMcFmeroURT0c5KAV+Z
KeYh2oX3eEAXdWVN8X0VCH8zANJ7MPOaygV/KxjHU0cycQJ3imIFiTbCYwBQCXFKgobOpGh/D7C0
HE9iGvjrCj0QBg4GSkkhQIfOg76VGys6l9Cc2AiTvgyGYd8oMPRzqN6gIIWmzRsDysaKG+fWdKVc
JV0Rr+LMdW7tgJogrNteJQSSt1J5ZK7zrOrfSxWE17rKxRHkA3smywG8NMPo1sRixhqEt8Hv3Io+
G45nHliQ3nQUKN4/EcChpiF9KC1vj4+fnAxl0eccovuzIvHgCoaX5KYx3WF6OvYH2jreznYBcZ+i
u94kKAMwpAKv4R7+ex7jRneAxelbPYzq2HcxW8cTT4WAzPNO8RWeZbLt9uYUog0WKA8yE/BqBbk/
AMJ6SgNiUS9QqqrWOuw79xLZjlzCpa1dZZpJozH9UFz1sXXvdm1Gu2IVF6Af2tAcBfoMW42g3OUE
eCCC8ty1A/cK8v9OccDWnG6wlWbrpgrqI57B5QLoTfHMbfjB2tYYfNSJcXA8QJNncliJsqzPYkAJ
FBRAECPbQJ4zzy33XZnW89Ea4s/AdrC+iceb4dLfa++wTqzz9CkMIfhSRUSBDsHn8jiESTXsSw78
XdHj8+17EOptgW/vdGpbLr56nZBoOudqRs3GuCizZ5vAA4PUA7DgzbSBQnel9ZlA5TcDmgaq6ey5
gTr/woTHwl4aYbZvzNFbJFHmPHuiyGf9JB77q4eM8k9PRsXMNGwYo0cAYPWl8SrCwHgF96/dFgJf
Ih3CuQZahl1iLXWYWg203+OmWqJuInyTiG5heG58Swz3W1YlwTlpvfHsJPkPy2TJLVGqWjiosa3x
1kCILpHTZsmbiS8yfO1H5uurva50Z1AJ6w6NkzfPvfN7vpKWWvVlSpb6ckrEqcJL5ynvpAnRFDTN
7OuAguM1alt2bWEsY7S1vddRFRagyYwQidah0WBG7zIXL6w22uir+s6Bnjlz8Vj45x5Yr3tzQ0Hi
fKgddr95D7cGmVVLM4ogFcfG92Tshg8S59y37aLdQ0GQXMU/+WHKu3/y0/zADYaPHmh3v1fD7/kN
fskC3khbLNblvG8VfMmYC81tqzNeE7xF/IizaJdPfxO4813R9h/PjayG1xIrrilbQCTpNATu/e/W
D+2R5vgNc6jHvDUuSUFAM4EBIHR4zRNosJrWm0llsE+aGISkKYzLANgvaObA+Ruh9EAH+B8XNVYw
6Tnj1voi3tgF3iLlf7sILQ/7KaDOOncHY9XyCPpXSWac2iq0/A4vwI/SMZdxnzQ/oXz6UjZ99tYk
MUQX0lQcsiIed4lgybJOzfjF66t4ZqHR/zO1xKwpDWPB8wgtEsPhUK/GgavW3gPcBVIaKCb+YAp7
74WyquZ6mEyxQRxA+QG4i5lpLz3Ut66j7MAnBcDzkw39ggB2AkXb9CiBRLxJA9ZUTdb155LnYm1Z
vAfGvqbHrujMmRckF1fk8pQ5VriBoj1dF6iknqCMHc2j0jbfUworKTLUvzqKBq+TFd+HBBcGptk8
ocWFJwSKyDPaQItoqEM38h3R+yOeTTChmsLUgQZe1cDcomsv3JTFBbp/hDeXOBXtxYIJ6zkPQmy9
pmjKJwR2OlalsEiz14y48hlMPflcM7WGeEx1vqdG4LsNQLo2ejBy4c8HkJUz16PMybGRJOEvPWiD
9/L8Qw/ArFXiBtkuUMEGKqLqNaJ5t66NxJm0XWBy1NVgQ6jxWw5fWyiE0GCLjQW7MuyIdd4bM7gb
9KEAXpGlG4AsoNyj+ud7vYkQRnYZGX+HpWrv4b1aFbno1E2TuQt1m77r5hYPgq0gA90npvIWqdkb
T8rGSoRVFDz9zJzbFgQTSw8/NCblh+fCOYJGxU/YTxez2sXOOWIWJC4ofTNaw7pOVJe9zhdNOXwM
jf3m5YwvnbrL5oPwsPlJ7I8G3g2wKwtS7Plbb9nBxWSH5a+E8Dt+RBZxhydPhWzGDGJe+4TA7j33
oOBtqnZHofUFUsl0qia55SEDvVwJo5m1RXDTPatHC+sLRluPpISoOQirja/Dx+y/OmQ6zKbJlpl8
nfylw2bWFXQnk9rXbDdNaCtbqCpPHXQUxY3amPfgPd75b3o4LLoGnuwT9S2f5rjTnI5mMBy2+9RH
VcYaZ1Fkewd9qBS8gY3U6RfYWweHhEgM69OGOvUGgtnnL7n7qWLdFVX5dPP3zbCgZaA55KGv7y3K
oTu0ycKY9PstCO3AWbX6qUX79WFUcHKXbgQig+XdBf51vnLjRREn+fExtYtg5VPmib3RN9MXZBaq
uY7g5VLnzJqhiJpBSh78fhvcx+kjwI8qwDoIO03HqrzfpEE9woQxxvPH+JeLoMTM/cKtGbiBjYX1
dR3sShJlZ+YxPgO1pP20aXmwoHrxathovAyQyVoz2VgvvEzPeoICrXPm4sF9DvIMwjVuYMzr9ldI
a3NhWqm77KWJNl9CYPBsj1sCkNpWhzxirk+95FdZDemsjBPrpSd5etBhgJ/MM+0vKPuAKgtrrTmN
8+g2hkE9gyKUfXSsDgqMMT0G4IzdOlnaS2WSbKXDtO3QJcHKhwSwJ71/uPBCCdOivn/U+mNlOchS
qI4Fm3hM+KSX4TJ/9CYTIh3j384ptPr6gYK3nIcCthWB49spBaZ/yukDdSpxCpN0WEa9F8weA/oK
LG3TLXagV50PVM5njcyHZYsdz9HmfAviCN32U6RT+mzM4FSUFXMdxFmvjjEKp0cddllibEr0g3T+
PuPPID4ZcwkfRUi5/8npMz0Zz7p07uUQln/k9Jn4P87OtMltY0vTf+WGPw+6ASSWzI6+HTEkuBZZ
m0olS18Qkixj33f8+nmAsrWUHfLM3LiRZiZAqkgAmXnOeZcGO1eNP8TDGiDfOIizHlYkpe4jbbwh
LQcM0803ylHRdQVfvhyAsWqeKD8+LKRK21uP8DHJzrZiILUKzZNf/vWf//Pfn8f/Cr4U9wWV9SL/
V95l9wUO482/f3HNX/5FPXEZPv32719s03YMRKmQghRKGAQNOsc/f3yM8oCzjf+VsqMdRkjqJ7Rg
0mLCxA8L1Sms1aFgStxIU3Qk1KV2YWcWbJtivoVqrp5nqs43zcSyunZjt+0OrXSm3cvRvELLPtQr
kJs9yA8F2bKoZf04V+EZZj7Y36XHNi2/GKp8Xnt4pDaPk10GO1xfzN06tjZNAcylKKbbl6gctnld
Z+o+Q6Ag3P59bw3Y1xCd42wV1D05WK+nSP2cBS/wxqjJYUa2Q34jg8R4MCRW7yu8EUne39KhBS5m
5k8hhiHO0JbXLE4OarbH+7XxrWS6l9n83vXL9vxt3MmRbHAHLr4D12L382slTOf1xXJ1iTOWdKQr
DKFM68eL1Qptrk0dd0m8ojA8UWYG1Bvrnc36UsO4AyJaG+QXu4j8XVmA3AmX7jr2+nQZmw6cJ1nm
UPKjnKoSIvKvT1rfuX5Gb1XwerXG3s6DVV+sWRfHGb6QscocrWNrkw0RJN71pRNGDRXQRhyjMrt8
O2UdF9/et/Zf3rF8KqIdLyfnc91ctAxAh19CPPOb5jbLTQL4tFaYbPXM0Wt3PeI4KrlO6e9rp1rk
v5ulWbukraxTYg/ku8P2ZejbwaRz0aUdkbz5Nvbt/eSrDEgcceitR9cD62eu3ckkAWS72GisB4qe
RLcVxARVvSk8khjyOJdD/26K5PuiL9Vd3RouBeDf11HX7OqrG5WoKy0nRRRKgER3OJIsXUopFPHB
DXpTb8lzNpjuvTkO1OHqSgePGFCSS9ze3UXATT02q+79ek7ZWPmGffPZsQr3KlOYDRszQXNQG8y7
l+56pFWTe62XZm6ZowAqbx2/63bfrK1WpysX3arCI12fbIZMOvvYqLe5nww3melTDNWL+jqD3ui9
IUP1qZ/jcrceWRsy74tJwnIm07VzsAv3w8vYJNz6aJgtZo6gdh/MySVTFppP80IX7eHeyDpF6nvp
wYOKN3znDiAm3VSr8AWowuC4dn0mroMBkMJbu2b33q+G9A4D01vbEMMNTwrsu7K27IM1k+MJF/2p
ftWfKlvr5RwYfMifLge+O6+LyG6r+p4g28fBqoOmFkpiZr1DaYOM+W7tqh48SK9b9nHtGoKfMrMt
67p2g2ryYBUMJzWwh08XkYG1qdaNWEP8c6OFT50xs+mAFv4opjqanyNkXafUTju0qNHFEAPOMl7U
wbYeeonHUaR/ikPwV33u1nfdMPzRGMEGuFly92oYPS1iJfN2/PHssXxnVmBI1venw7Bg1nGkN2P3
ai4gvdgg/OWRSq2h5QZahtaDQd5NXk1FF3FFYHwvh4sw5S7jLRbOXy/n/TG0nDPF2kNYM0vZFOLW
kty3upxl18PB5bk1I3GEfBewdTD45gIN75uYJSn0UsONPLOc7+uumTZNYuiPa6OPZEnLephPa9eH
uHaH3Nseuzo92/q+0e66amp2hY1F23bECbWqzfFkuT3Jr+Qpai1i/a79YsPzfTa0od5hrBRd/djI
b+JaTnvTLmYQlc6vXZJvV8L+2oC9bO5ASnfEFlg8rWMrpz9YzIS/HVjH1qPrAWrf37+jwCby/MLm
NVUDfwZYGWDPNLT3KIlAd3CjmEKDbiySMh8jXbqXtYa9FrzZN3iNPiLoU4hSeGutexmbq8K5KSKj
Jjm74IiWMWw2MTlYet8hHpNBbX6+OqHp+ePqhNIT2siWUCTdbB3JoFerk2bHgH0BgOzHNJw2Qurl
uyJAkCRsi8euQS3Ij+ZdnDnFuwRtp4tb+2LTjHn5Lm+d4IAYarIP+xBLLkwAcQnBehnGxju4idYJ
+c0Jw7s/x1RdWKdw+bXXIfirDVJt6btIpdqeOPrl2Dr89T3r5wzLpVuHvo67y2d9O/Xr+BJYntae
EM10TDWkuzQACNT02nSj61nxKJM+f1To/ntTNib7tbsesN3xvmcBvwjp5I+lyX4Tv4Lj2lvPwp80
WXhnNu6ef37QHC755CzITuspfp486YZ0DrpKqpu1WS2H2wD/qQ5JlG022Jm3HiD9WN3Ixg9xzFnO
zkJnZrqHTrDgSi0ZQYVv0HdcgaQWm2FAStPzC8p0nBArM8IRVYLlZDTItb2JSA0+zS0hYAT0vrEr
/8HuEuWVxjzt1rG4M/0HN+4W5mZln9buegDjMA/AQ323vitDn/W2sKyjy6Z+P/RZ6fWLdWZXd9UF
+NjdS17ga3c92C5npFK8nPGSG4j/7KLWWz+sp61DcjbvrKZsHkZ2agDYkrM+gM4DwaCgTxRKbmF+
IdC0ioO8HGrAx7wcWgdr8v/FYR1shvmp1+cPaTw5JSboRIEkXILZAa6FM1dz+PkjI+TrJ8aStgvv
ybFcwzQsY9mcf7f5Lm0RTV1h9vsOmfK9zXch2vuzCWft2qkoPGeBUEikDtS33eCugZK3zdLUeUT+
P98HOMqimC4AabTjF9En0TMBwwansAFxtzYj+d6hVOGZi467KhOYLFJYF4U8vqdlcj/4yN4CFTTe
IbX6WzK6d5g6REfp9OPD2gTBRzBl5T0l626Tc7cef/4jqL9MG5ZSrq7bpmmYbHmtV9OGzV/gkmCp
9wJqqebVcs630xD259CxOvhjUQh6zMnQLrHmszNk4hgWOlO13l37EhfN2hkPbooajBkK5zy68lq7
mXiRQlCkDjbglftDl4Un257lTusdbElGf8AJox0wH0DTF4CKv3WK5G0yquk0m8GXwPEHktGFuhD7
vR/iLt0Fods/xrIpN8Vker7byEfD8KKxD6n2leICR8s6NiEhkQkMNajFHU44j1aumXe2qckTBju/
EhuLOzM3SHU245mkc3FvYKKOXk56wXmz9ZqxNO/KsMhO0Ck/VP04X93Bna/20vhV2ZIObpONSTi0
yRtfe4cUHBeXneO5AoPyq9WMh75jrhXEcKh9gBBahofaMg7CRA9kfVMteEL0xhwpjWr5OzTyMmfQ
SMxi/0bgcexLO3jTVvNG64pNKjTzfZq6OGlbsJF+fvVfhzRMeWhcGvhzmkJYRKDqx0fAlWlTNP7U
7qdYz/bDYp0zfW2cvJHbOVbdNjWDdBObTbwtIhZqZ/WGHt0cDahN5Wguheo/GzN0uXSj+lxWVonv
eJlscuE/twl2uNhVhrezrwW3UhjBbW3F6T8sg85yu34XUPOFeKIlBlWmy1Io7CWG++6ZblNBKhr4
yL6eR5RZMzO+rk0YBYhwQSTccKM5+3VsTLrgRunODvWA/E3lhLVXhZ2/r6sxewNvoYNMGx31RmWL
tdpwmXIcbiR6c1sgagqte+VeX+3lnSz+nX0vkt8acvbkaq3omva/zdGEAr8u5e36qsM4knqqBLy3
HFgbBMbwRpuUi0rn8tYwxpEdVX7micEOb4fPjRVr5HSc6Z5NnrzhkgQPg+qKPXKbyabqs+oNRDIC
UG6a3ujR8BAFAao/OYm3vlybXlm4D+NE9N3YsqPAeSFHYe7nt5fr/uVqSB1HdosJzLGpMr+6Gj6g
eoyh0gbslK7uQLLECw4oWzg+a0PmuN4Vs5VvS5BtD30rFTYz4zlbvpw+wRh1Z73YOZqF8CEBqDha
ckKq1/HyED6wOVjyRrZRg0eywwPtR8MuLP0bPS7no55FaoNgw7YXNjp3sadBU/fkmGaH2B7dpzgO
pkPYEj9QXDeOQaO0TbnM9UXpusfQaD+1gSbEy9h6wK6l16uuA8jEaRoFPi8BOkUSBCXOANborkhM
85pqZb9zdVyeI5Y6VAGQn5k16GukaTdU8aJtbSDCmmfg7bNkeBzxn9yw6RReh9fbZaj67rEt8Xxw
Q2xM9SQ7zllr7uoFe9oaPvS8yWGJiVguN2loBhtFHh9QRydnL17uyXTS3v/8Qv7NYyUNth2mqWxL
d2y1XOjvHisDd9CBUmi9D2R1gA6kbozAMWs2kFKhJEi/zer6wDzzVPVxeRySGPXVoU5BTiJXh+ff
ny9DM67P62Ap0blDI3/ytBhfyMKCsbm+WptGU+4eKfJrEDrwMF4OtKF9UOWxmKzyEDqleQxqltpp
iQNgUox3NRQk8F/TrgNhdlmb0XCzy1BgNI+MEMQy/RSZzqdxamGLFoueqebo/SV0adauU+9aDEnP
ypDZzbdm9gUMrgAKJTNdsfFF354UkDl38MW5Mo2FlOpDw+KCDyZaEJg0z0cUtex/WK/d1+s12Sc2
9yzYknlO2sarK2HB0NGqOaio6pnRuQtm8hW2jz5Ih1akrcngwReyJxi0cTJSToPpGkLQNlYbFiIE
t1rj87QEYbVDklJndV4G0VZJb4usBos19PaWnOm8tW2tP+qECjiDNQ3FHEO+JRyyccHNywjkAr+o
IXNn3y+iyBgZBXduZpS3S9YRGdMr9dPims2ouOQmpV8yvB6eyMOTiRT2k3CjM0lSstWdk+9W7Yrv
tCpelCdWEYp1tEq5mYQT3awyJ9ZUH2RDBa2M7D9UUlSYklQ3xneL0YG7WU8b2yLw+lQwI+Sxuvt2
8tf3u+wYNtiDTQeEh4r7LNavP39q/rK34lrZutRtrhdYEyFebTBDZXWxqZylzAGR3VFkuozJGp66
Yg5OMK6H7bx04yC44px1XLNBTBXmTpsCrITrYrNKtY+LkLspgNoCws3OowLQIxVU63aHcrT2xkHT
9NjHln9eGxRmtPMoMtjvDmkPxELUo7DR2sbC7lOoR6cGP4MTesQwv0oCWXJs8GPxMLFU/WxzWdjQ
tF6qafPR6YV7lqHWoBTW9Wflpt83edIqMFJfB9dz/BZnDfjsh2jZP47LTnJemrX7bQxjSTdF1PXP
c74dTtvk97Apu1M4xhLUC2saEFKgkgof9CaDVmxa2Ih2rdEXexV5xmLK7kZJ7hWEVTtJZebUpm24
WaMUwkt/T3J52lYOOz1DpxDl6rl/i3DlryR5YOFMrXvSS2k8Okm18Yv8w8/vAsP5m0eWAMNSrmNJ
1zHVq9ugq6d0clvZ7bM497du1Ilj68Lx31VC3mS2DrklLQs8uBxrGxtzCFIbP8C4rz6ve+RCRvWC
AXlqHGM4G0U4Mu1RX82a6RGSKwryU3XGbSg8h8hBLrPo2kRm0e3dKnlPomi8bUt+wgSVMwgUM2nJ
OWPuWq7coEdn3OI7q4UFao7BpnfG+YI6zh/N2s3EQIV8Rmu7GZrL5GTNhUX1PtSi6OCMOZrLQ5o+
jgYuUUh0RptJE8Y5NVQCStP8BKRq3JG3rBYaMPpKHugTdQrYlR5pdjPwSS6Ec5TMYGmVOmdniScA
LATnYAZIMILLK5K+P4tM768oAx3MrpzPAXAOL/CNDGiI6nZjH2HEmMOBDsMCNArimrXQk8vLOBWT
g2H5wdbP4trromVztsS5RqRdpF5npzZpx8yrlpy36pB8yVFFPThFJbatbtbUt0R+07aNVqCQCVIr
D8xLj6R6VeB1MfmI6HM/nrJA+ec8QAqpJ58JzTzLz/yBOVfGz86GmqDpsCOJWPVurCSATlG7bX2T
LP3encSpbimg2m7zFFbaB80vyoW80TzVs1l7SETOh4ACIFw+mDYaV/lmqCWJ4YYQfBs3NSLienvV
Dad+MzdI2CJGLbf4suAJKIc3OtzLegyqN4GDN0sbNvNJofe4BxzsoYRUncXSRMQp57WrhuyBGmV/
nUT6kaInwheJ2z614XPeB9OeGxV2WB3PF0vY04VtvQsGDA/v0MHeNshMtgg0RYyW38+fKGH/dVsp
bdvlfzTsK5fA/rvdCGldrS6lDba8mZrPpTU/AvogWF2aus2789oNxjvUgATCQMGlGaudjlv9YQ56
CFAINx0woxw2Bb7P13CJWke3V9e1a8wIj2roXvZI0N3ko+mZTjXtC7dmI9fm9a6K7Xhn6fH8FLnQ
KbtZHaPZji4JW21qCYT7pe7rW7n9h69t/N3XlrYJuJNNgKPEj1+7lUVABRvdDVQg+r0zWwPYnzm6
xG79xcKpzs6rbea4pLasydkqDSDc2rjLq1mzmOZMJPAk0LglgAtT/RPQTOSRsXo5535vnNrRlG9n
xIaA5XPTsiye22UnZSQpHNTA+Yh0QXwwAYsim0UTlOwmfv4trVdVNiI4KV0qbbqLCZ5FLfbHb+nm
Zutj+ILc9GhoB5Fa0a29NNXUu4ehYt3zk+4yJSHZl54Hde0aAYaWhRS3ZVHrWwENZBWK2Hb58DAg
7nobB0I7Zi40A5va2UnNqPMUTSuRvqIJRHhjA9W7WXtlN+E2hF7gJkqr7N2ASlEELvRWdApkUW13
mxD1qrcDocjtrN810Z5t98eWYthz2Mh4R82HZSWCiWKU/NP4yBS3YbWxJaCOn/9Y4m9uCeqQBjeE
wM1JyWXp+e5JKEQaWJocWixjTJSS8gCTwKXBgYuUFKmXfY5S17lE23eDboRzYBhVR3dXQlu/0Udw
+XLRHoTf7Xuj6OW91aEuwkFQM80Fzpt/iIRR3c92UN/HJPA3Y81VsexiW+rdrzL+dX36u6QpdgLj
D1jQ//AdrWV5/DGkp9igE3iQo9C5819lqIxqLAcpy3bvk8k6UBEvbVL/1bBtOvCnbZcCb18atPTA
1HV8529jGGoaW91OzW0wZOmNGJWx4/ZjsSWfeF10afKKhFQf+Wgo3U5pbFMvd2C36TPQAETceAAg
kfjRWF7IkKvNYI4GjkjY2pjBVHl+kMOQW3gttVPk3uh27S5x0KVRVdsdzUWWJQzSY5FUt4Hl72LN
t/8/nhfl8CNbNvkbnR/o1S2QJF0+TgqaMBjWC2Io5sUqMBRpKqPfDq5xN2sVdTg1FtvUdYJbG2bb
sfWzd4nrhrDUsm70bJFVSJzPd5ZN9ZKkTZYDmurtcyQTAM/SeshKeD/2+LmIS/fN2L5Ff2liL1JN
5xk7VsQOjLdNgkQtlJj2KA3t5IfNrppS38NuEEB+2Bv3+TC+jyubDHabfraMHGSXtL70SXFbmcC+
Src4a+170GvS3aTWP6S6xN/kIpRrM2ualuUAu3j1qCAOy7cKh2YP6DfApo2/37Ks8awvX2J9tY5R
v1iEkAbMi5Ozg/jpmw5qLHt75d3NwbI5S+b5mMOtvpFOuvMJIM6rJSvkaKhb2lnolQlYp22PQ2qd
SyhKN+UUpgeryJ/gPDhnwybt6A4RdXSgkrNWHk2p5ru6kNziDp6+Lbbr/xA2mn/99hASlU6WV1Gr
Yhv6410yl7le1jaZmD5AUBV9FRfQ3QR820zuCnSh34DufwiThC2QZRanOivCsyYwRq7gKXQGHsAr
h8pqJB4yxXjwiz68DaM0vIX/dKsH3e+DGduXvOn6Y8gVRGOpILxJEYZzxky7lci37H8++a0rwY8T
A0xtQaqPdcKk5vVqG0ClMqrNuWz2yL1Z29aSO7g62blObXFpikKeC0R/RnJtlxYxShLx9h+NSvH9
EnZ40l0bnkmmjfdU9af7uonMqxZdmAzxcp7U5VsjO3tHmbjbmsjF6wr34wTH9TAYL5A+026zvkRZ
ZoRRSoOrN1SOaKR8RBC0SCjAmg4uS8koG+L03JddtY2C7mqTnTquDPQmbVyvMwuQzrVVUGNFpb0G
4IFKwk6R6doUuQDf2FD59dth+ar4ueiaedZ8N8MtB2XTMBPhbaIZ+FRUFHxDYwjuzW6OX5q6Cz8b
AP3+YX4Wy7bj9WUwyeyYlpSS/7y6DB3GWyjkwfRL+LlGL8kwZ8CdFfH/FMn9/rM597+Gbq1BQDe1
W2URp2qdvJC/QnGgG8EZzvI0s9ifUK7+NJOquazN+PVVR3JpU+mVu7NNEZ+RzwFa2cWXYWnienoC
/hZfodV2SNrU4abNSbcDht7Ionr4h5vub76t4UhDZ/OpKJqswd53K66VhW6nJm7mQczGtg6gd3XK
HcA9y2Qf3Ey5j3eTyn6fgvBhyg92Rh0troD7TdwJGoTxU4zAUFhjoFC7p0ErstvZcXrAfl1xanCT
8fsi3waZ0x0o+ZJcG8Z3bpxSQ8Yyb0uhpt7Ofa8OSmSxF2GhSqCoJ8T2NJS6WhyFMOScUPs+D0sD
Fl/t3QJWQkQ0sTYFiOOrLFHInafFWLfENXtoUXGeJoj2dfIYYLnpDrK/x1/JOeaUPLxiiRkcNbSe
k8/Phplrm2guSkJNsz85oYYJkVNES+7U2eUVieoEsYR/uNOsv+52SLiJ5UenTgWoY9kpfPfblyEx
qIXtFEVm87jSxPXZHo6h4+ynQqVb1RgUoxwUX42x/Ny6sr+LBDp+jtyj6Ju9y9G39qrCIG9Zuh9L
UYhle0tZrdev2gzoHWF1anIQgpRdNRvXn3aBpk+nHgBb5FuYH6uTmAxkc6YOP/dO784CBkLVF+Jo
a6PYVijQCVuBlwPbJdKMn0azvKp28mM/hp//32/FpdLvgmkw+FFe5xXwK+rLsszqPdoi/AGYvtdZ
9zGxKmQbTJy9U11eAj+I7ww/NbbIAMqDVDJ+4zR9d6nxzQ30/Lh6jLVlFR7dbMXeOs6lUcTT85yX
2wEee1U6xVt7RkQVm/nAG5HpDPLpU0sh5rhuAyh/p2cYfVM0ibMrigeVQn0mTo7rTaHwcBFJCki4
M4gkEWaCbNQcqgZjqSZFNcM3qZQtu8thEh98tMr2a76rX5Je1ZhkB+RTrlE5ijOwFW2H3l6yUZWG
nLJpTIdiIFOeITe969xJPiIrIR/neNeQbyNgMG96yLxX3HHKf9h22X8tNFHUsAwD0OYy773edqky
nkisaQtVBZkGe8we3aD+LRsR4Yu6ktk6hHlhwRq6wlbST8LXb+rU6o6Na1sb8jvRvV33T/B4LgDP
oNtH2T4Fc3jUB2c4Yt5AqU1Wv9qtnXisZzOVzvexaYk3OQ9pn1ufssKOrkmg3wNYjLxJosjCGvSu
ptx87lM3BjNUdhnmCFC+SwtzujkgfSgptAYVa3/2yRqTEfYk+Q43MZqLnAJ1M+f9mxB680WRJHFj
C0MgP0tgs9OYyA6SMhJAik3SMz+/l9ef69Ui4lLEEVTk2X8zUf34aFNy7Sqq8DzarUM4Tclr1yFY
1nXVDMidKCyqtC+jrN4XgxETf8T8wr3b7skNQ5rlGpuDeoIzw5RcVCZpoOcgjSk7zz1gXqAtBu+H
9l+XR8vaNex3Pb+u/V8zwqpNMVdsw1CZFMYYslpzp0ft6NxVSXNtBVoudWBwVVGpier45udf3F5W
xx++OMV3ZQhbUCXDYOj1xoynqSjHnvvIme29kU/dzTjg7VJ16bWtomjfQnLYghfqt+B9cW8ueT6B
R+kU6aPEq0ZkOREFFG+S6WmGc3VAxzM7toG4b5NB3wxQMzGKTHFhMQesBVWS7DEX2Y8uzowVNIPb
SRv3MeUBgJORvZ+6ChAL82lLraOCtIP/jFLTZ/5B8904m149mlsgOOPnpnYfMDXS0A2egJYkUb8L
tSF/k9kbc3FZy6WdnS3IC0Os9li7o91ahTt/LAg5x1pgRBZj9ipVT+6peKphYJ0BWVjntgKZ+PPf
WP4lX0Rs7Ljr4+rYTD2vIsiFvRbD30z3gSLbYVXqWvq6ujodWysfqP127bIzMcimxpq6wjS0riaa
FJylo7UI0G15uTa+3aQoVeXD7mUMS4Bdye5xG9lx/pCb6Gv4mt3tRdrnD+sYXH4YU8SMO/b5/rUz
QEN4moXJdFxAE3a6fL5PFIJQ7Dv1z1ZwRumcVF3VW/cqFb0HOThE8gxTPr3V1bkfanVeX3XjfJdI
Jz58Gzchj6ETvJw3Oc3vZm8NdxNLyAaXlewNbBx732aaOkNsba+hHaa73J775zzoPhVtk5zqIYby
RAjB+hXByCyNqdtpInafp77HAAEM97HOfPcZ/xvUI3qzufbhWFxQKHiWtS4oNeXxNtXc8ZxDngbG
lBZXadnnUkmDpEpfXFGGS5IDV6ncx4uUv0MRFm4q1aN/mFSMv8Z8LjUyx3BtHdasKeSrrSla2KUm
nCzaT5MVIqgDjaqt0nfoVNTYT8CHn1jX3zvVWwGd+KNysplCR+2fSiiGT1rk3zdC1B+tZkYVVpr6
1czm23KkqOfHIa5kRYMUV+XmWyPrhvdEjk9THSQgTSuu9EJplcmMNbBhfwBjjX6HbgZPQQtR29VU
eWPYrUeirnwTorBpZVGFET096ATFQRktovJDAbZUMd93iCiiL2VFuyTI9W25SNcapMuP3NXBLsYg
0IjK4Im0l3i79AiXkqvRgHyutOipN5JPckRt66U3GB1BrM+PshzUxl7d6AJnr7U7SDJmVdZvVT6J
eyUC32dX9NHuwv4uyAQ96Lj1RtQqguytoQhBFv5FFcUGxrpTYYxq9aqFokgQbfp5I+fOBJ2XyQdM
tyqSEHb/QYu0m5b7+vdO8z0n0eQnQYYA5RayC3HTaDtg4dOl9cnLWT6aRC6a0q/eTuncWt8exp36
ZDXA92Tmp8escTSYgBHcqSQP7usoAnkKyOXiqDw4mYBJz8OsxhvmdPeAjUd3WwFJ3dmYbDzwrKee
aLrybWrjeJB1U/EeGMvnEAzbZ3hwJ26HPNx0/PEaHBO+KFVNbPe++E71iJx4fQGX+ilrwjRDBika
z5FRjxTseJV8fTUGKDn9fIYznL/E99IA/cl2kEyZodRrIknuhHPvWrq/g2g9eHZow0COEPBe9Upf
lEybCE6Pwy6Jm4VEmJeCPgJA/LieMjhTeKoq+dRUJL2/NdXSVUo0Z1BCm2/jq3+VHf5pULV2TQRI
q5dz1v63s4cyhitiNK336oBeKneDqOjktYt4Xf+1+WaY82os1QLzXHZP/apul2G26lHq/pj6Znys
MVHd9/HELqFs76Vp+o+am9a3jtXomPIxbpPt3IoMJSMxBONtObHIBbmBH1JRT78NvTiPRm7CyeKe
+hyKoDisQfjaDJ2DUPj6Erwp1pSN2WAWSYw+jnp5jhr2VktevU3ydov1EOgQ063tc4LRCqJK+KjM
KzZysggeJiK8Zp8jFL7xg+m5MFV+6Rc5db8tNNzs2xvyci08a4ZaA/PoqUWhNS4N89BPlkKCSBwn
jN8/+BHyx4leGfdEgM2xIb1wEnVl3PVxEniazkRTxd1HRCKaYxXpz3rvOkSGeplvEBgDseewPqct
Hj1hEAFSWWSQsvpJdoX1EUa57vlDGxz7MIbcLgqymWxPXXKRA49XG++ozWGuI9rmZm30BedYBO6I
fLJrNjfG0qxH3Lxdgs2l36fhecBI5rgeMOoZzZ0sh2/Fj74tQ6FtxeiI8jaUEWo+Xk/xQe1bwbLr
OLIiiZ6lrrbRXWOoN+UCPHt5aYRDDhIWJkMWc8RJyOevh787Z32ZJpEfemKkGDBaQbVbB+0RitfP
n8q/Lj/SEABLybgJ13HY2P64qWWtjMwm0NUOxPa8M9AVuzPmvrE2zhh4em5KinZkX1/7gwFqN31z
n1aiO2J7AQp2aRJtQrpF09gwRCWZ0tlna7y+xGYkTDfgnElWY7R2XgfXV6MOFmy2XS+10gNRGbXN
pUFV8sIvHLzR48WQ0rfNZx1Slwcvbrw30PY+rD/Ef/7Ac2tW3tvnooQkEYTtq+7/PBUZ///v5T1f
z/nxHf9z+FLcfsy+ND896Rp9roum+L19fdYPn8y//sdf531sP/7Q2eUtj8RD96WeHr80Xdr+yddb
zvy/PfivL+unPE3ll3//8rno8nb5tCAq8l/+OLTw+8hffGUDLp/+x6HlS/77l/9dd58+vjr7y8em
/fcvmqP+A2AmmDkH6B2wgQXFOHxZD7n6f+goUgg2s2RAAI+A2CTp04b8a+Z/OJRIgD3aiCiDMmSN
aIruj0OEqtJkYSBDZ5uUDv/81vcvwcjL5fp71iI1lx+CFsk/bViurQjXJDe3vqYEv0vE+LObyBSp
C6/0r010kJO+mS2IOGyF7CjyhiF90IZwN6nibReXh3pmlg3eJPVAoODvhcRX1fLaQTM37Shv9aje
yKUu0ASeDZ7XYiUHjZCRx2nm+Vq/x5JtwHxgjHdwUbaAiqj6aMdu6E5Zf9Ra2CHuvgpaL2nmW9T7
H0qne2vhAZGjWj5YalNhtGOFwYOBgyAcyG2Oq28O5B7+Gnle3E0zTKMhqVTBY7p4xWgfCPmhutw4
+u+6+cHSIdALyAIK2WLqATZ2RqGFBlOLI+xvzF/7yTxIyTawexdottckv7UxvYBJCjeA4upE4lC2
7+BQbcJ+BDgKXlM/G9U+K9HmTEJvbNF40drLUl0WnQvY2tiycSaXh1dzQCYXG/dSew9nflMWv8YY
0TmN3Dh4q1YCrQiooa5db9PuGTtzsGnxsY8MoHUfu3w/YjfdVyc/eG7S57K6j4qnJnoTqd8X+dYC
IUNjepf4jTc5IEqiz0C9t2b51p3uyuDDWDwP41ucOzZacZ9kN4ICWJy+c6wnq2h2mCX1VNz0ady0
CLchGmmDzA7CIwgLxOLf/x/2zmNJbixL06/SNnukQYstpIvQgkFyA6MIQmuNp+8PwcwupzOa3l2z
GrMpqyqzyqzkdQBXnPufX3TFRufAHYrvGI0NBAnymHsUC31qRzFKBKp+tfosRPFzuI5YEteYw0Z+
tkDiabkLr3bfoCchUxHzkRhkeHnNqk/z+BEnnV1G6gdxdnZTjjtNvEsMeLCq4gBs5srdLH1p+/2Y
yB+hUNj4BsPYvs7p19mpCWdS4J1NaXfAXpqIXRoxlQWfiDAcbUJbAtfIU4fFS+AE2eqQXAGk7BCE
egJpmZLSBoKeXtVb5uDUOgTZ+Xn40Uye1UFxhBHaUZQkAL/KQVyNa8XS4KVosMbxEDs0EHsJPO6C
sS3dQlceNGv9DvkrBzQEwl69Mazu+ZB8s92S0ocrx8CS7xUqCaNEUBoRw9gnNPqTOaEuwS4nCjPb
aKZ7DR9cRUvdUHstOXqzQiIW/KCZwi6yrBdF5xYuyzbpf5mGKkF7UfWFDmjyObLuIMHYyyaAkoog
q3WnQvav5kT/mKFdQRLCROp5lbKbTLb8LOVyb96k03ORmE69oBOfpmvqeLtPd2smuikGOr1MCFy4
k9shc7Y019KSbKwPHfLRHbHm/2MMH5du+KRI2ecls/wGYV1i3KpyeiuL+3VjrOXceScMJLoHqLX7
RnDWwrFUZzGf1KL21kwduI4pX9TiGe8VF9I9EwnHKVXgMFM0XGeOEWTM0CQILGufciv3tP6zuGKF
aEzP62q8NOH4xcgJZ2tiy7GmWwNJtZofZJ3LKRuT1bidNdGqwOJlya+kfKcxXyuxPIZ4ejpyA2gs
jSwLsxX8ZSwCAt2OSWY8kChV2pJQIs4j5Ci0UIX4ffgg87q5MNhmt4e7Th5yAroaO5Na3/T9RMAS
qzv38xmnQ3knaHtpll/w7ItsWKloSQhJquZ9PFwg9f6Kivy9ieuyCn9GV3X1nPsf61HZSgqmJPRE
DYncvfHYJncnR9rfR8epwF3+FbL/ZxBLwR0dfYmknrE5EqMElUwqjLg8yVefi/vUtJWv4eA2AYkK
T6rNZQWWhi09F7dF5pSvIJThhTrsV6j2999whi0aTWOFVlkbaEHBXOKk9WqjHi50IyXlvTOR9vI/
T7rd0E7OxAIJZjTVjCLs5m9hUPuhGwXYvfae5LVB7ogPf361b0zfn4f1Vlv8/lhn1WU+aEVl0dlx
J2fyJM1TndqPvA11uNKCya3ucq+9ll7ra+NCK13+ldD4c2RTBPuD2gofQz97oUutj6I597zQxq33
qhd5tPgJGb7qRTt/kQa//po4oi+7y07A/0i0yXPpau/Pz//u1DIp7beCRtUk62xqiSY9w74dDLd3
Jx6+cXTVnV+G5xirHRsjomfIIvwCsfaU/bDD7iu+5uS58CPe++qnP+LsVQxFqpN7xI/QbKJcXLjV
z8tzAgHuJXYNJ3/sd7Mze0gyJE/cNS+YdtSvExEmF37Hm1btfDKc/o6z2VdjAjUn5Wi4ox/tMJ25
VzVndGAgMffCwjYu9eIuDng2+yxlIq4qYcDeNWwe3G6ceWd4RqB4ddBdQMml9/Yq6lrJMrhQiZj4
/Lq46kIwEyOSt7muHrof8Xfc5F3tgd4GXfRA99GuYj54adStn3j2Uume0NiGbIiu6K0febKkQ5yK
FNOYt1FHt74rfYoYvqfkzDfyMf15SfrljnS6Vb6zSzGYxj7JbVBTz4n9s7hWUxWLzCTuis3ywxKb
C5Pk0ghnn6xScwyJWkaw5pdsJY8hTi9sgu+OYMHHUFTe22+7PR77VarlEpvsPLub5l7FiejPK07a
VtRvH+VkjLMVp7Vhn+HxyuYj2fW+8LBVe+53sV8Ea6DckxTo9K/cI/6dCa9ZJ+OerTA6KWsbxoyL
y56NqsBJDuMxcRZfYZu9NBmkd7bYX0Y7+1bFWPeNBYDnqkG/l+zIA0Rgnos788I2eul1cp88Pbak
RcHfvWIgQ3CLjtZ1XMOki68LMb4wwd/bMk6f6U3BfrKcCrRuGmran3ul7GAPezRdit9Acy5vGdsL
+sM00bbC5GQwrdUmYVmYirLlRaZ428vaXa3KRzzK7lJ9eoD4fWG7eGfy65D/LUmXt3+/ieFORizy
CgYPOhDXzA5J033Iren5wty/NMTZrMjSXCikDjynwfs90a2HLIQ6E+b4QZY27MXOtrqbRVu9ctWu
cwKuRswaSYIUMJ4exgvbyXsVDw9sgGvBQKDNdbYpz4RlED9hsp/EtnjYPmj2OXrGfcaJvotu5g+7
Pz/+tsLOPukv421v5+QFLyXpg6nGeJN0EONdlEPwLo6FdVhX8/bPQ71XXP0y1llxgV/72qD/B3Ld
F8fOm11kyn7j4CErHQmYpU94C0KHV9IhvLAgpXdKZlpWMDpUIBwDKOfXxzQLeP7TFBpuVmEhIK1H
nfjnUJ93IcaNsjo84rXnROpDGS9HLjTRhbe8Lfjf3vLJ8NuhePKW42mpp2hCKikekl1yaHdkwG9H
+oVhpHfn8sk4Z7On6tWhYgqDIX3TA9kBWfdRzN0le9Merkov8f8uW/9XKOR/ix7+Akve1q/lY9++
vvbXX+r/B3BGPtEfcEaQymj48h/Lf9hf2q/D9y+nmCP/5D+Yo/QXEl3J4I1LdIHZp/4Lc9TlvxT8
UGXatKoGQ2jzCPgHczT+MmRLQrksgUaqaN3+hTnqf8G1lbHL0rkp0H7930CO23I7mZTsLlT4uJ0B
8ONRQCX466Scue5DiaHpIE+faxFve/PRap9PXsvdzz/ttAB7IyqeD0KXmHVnaPijqGdH4YTcRl0N
BhGMr1YzAqHAH8vRqEoZfua9Z0gItnFmtum2HDr5Klo/ZFnqTNgAi0nlVpISpFxlk+pWwlw7G3XX
wDaF4LNdX3wt6RjluMEa7XOsPLX17Pz5159tjm9v6OTHnx+upFeHvVzx482SWJW1tnOgNisUYKe3
XmpeIt++90FOhzvbpNKpboZ6UidXVZWAeFw7bhSv6/VLZ8x2ov3+TWieGIaMfu68Km6KIV4LS5vc
DUX6hjE04qSXIYh98XuU2JaDVnwvOSUNbVps3sVN6t3h2YLZiTfI+41ZcrIZSgNkzGjRmRK7wZMd
6Sr3hYf+NncLJ+N2lTzpPrGcYxC5w6Unf++DqoAmTHbautZ5OYGUS0FIwJMT7n7F0eoVD5Zpb7BJ
60k/lA/jdXMH9WknXSiwzTNfFP43i02ljBFVjFFM0Tz7tksl6ONKn8+VRaIoURjmxoOVRq46PROS
4dT154hgMFOeHauA5Bs6CUythshHspdcPW2DGdhDIkxb/WBUzPoSZFXJHEv6Kik3yO5tVcmdSdS8
sixdJRf3qVbhWjaTig0bBHN80p5exFpm+UiwY4p9uDZeg9tp3COxyGZvw0/18DHtH40od3P5Tskw
wyHkxTK9Whj3VjJcVfUmSCFHu7+pyiXoU/jWRrybtMUrJMPpaumhKFbosfoNbowYd4842gP4TiVU
FcE3u+GDrq/I8lRU+IhOvmpreJcoCRf9NKOnr83HriUHuy1teKk83Pdua/Mm9U5cr7BlA+xL3Gxr
MHTKIS1jd8G0tCNbEGtCu4gq24D6Y07QsbTQhw/iJCY2PbNqt0MU24oO44cv0Jr1vkwLW7N6O6p6
u7aaGwngUYetluSJU489Duy1I5tfTKGl+nsa5R8aQZD5o8BibIlGC8OH2artfvSBc1wY/vsUGYAu
v0rS1wXYiFxRbybsGMckmIKyPcySPUtSIMXXlUW8quiHpRAIwnJIMRkLzdhvdNMurRYgOXXizAqw
F0T2NtqGcCRjwp2s65k6KQXBFrX7PMnhJEw2FDAvhxuj6iQMyV82XsnSae6SDNeD0Dj0u4Je/DQX
HaS9htf5mjYy+j5QU4zrrKVyZLnx0lZw+uhrnTyPiYHvgWZrItcHQwatbx9VfMLU5XNurh6pcmoT
OSxfO7dm11QLp5VGr6w/mZJ6kxazVxd4m/Qqthe5k2oES+v3RjmSBHxb0cKmbrHLnlxEnX38c9Hj
ryv3UO4yX5QfK7lxspo4jvKDjmfrPEAD/45szZFSDDqkzwXsvAYPNMhRNsQQe6i+QQXLxditwu8j
HoUCJqSjIjolqH43Pm4xsymm2kNZ2M0EhDO/IhKmv1B9XBb6JO2tgTSfxDC7XSvHWo2nwohdM7+B
00eYSr8Lwy6I1cqVTNON+TCmlABNL8Q5jlAHGydmvWCE7EYW8BOGwdL4Safpor0uGNXr9adQHLGo
yHGm7+5EGAnkVoC3C9hm/5BL3VWFvTWvLxMWXPmKNHAJ2QpMX0rrG2zsEJo7lQb6YtbEKgq8UCMw
pWvmmTaGjiQL7jDJTjrDBU6IJEcwiNzSLQrKPH4S1GiE8QlhQyRbYZmJYcQ87MY2PPSieMxF1dEy
4nCM0avF/NCO5oO1Yjscybs4uhOlYy2V7jjJ3jLJboJjFf2NsJY9vFoPSg48oENcLSBmaxCJ0vhG
ah9LuAMVrvpRcafhbDfOgs/ZQyMysdXxpUPfuCSPffEZYSXEcmddw0+VuWA4cleCXU/6QLTjuCe6
154L2C74FyUVyTII4kYRNCLPgR+zYAzxkekNWBCZX8CTMMTbKTlSIcgGsS6G6U1y5eq44URk+UKD
xvDZ0YRbc6UrubIItW96+DHPX/LmGd3XASGNE8r00kyOHeUK+hiembqji+NzIUuuxQSuiDkby4h+
KI1PmJyQfcb+PqK1ibPHMQ6lb7mQYeym3xQmO0VrsnGtzW0Xfe9DXxOkGz1NsA4PTPwSZUu9FXH7
61m0ojDhPYKgx/zYSZ1nsQ8rpFIVj2qxn1W29+o2w1anFggNxYZDLJ0OJ5s1DEzSbRukpN0y2H20
3qjDDXwue1NBWnUZDKPpj+ocwKXBqr6/Ta3El7PlkGTdwQhVt2US5vRtm89reK+K982871fNbT9N
K2ln4xr0U36I8VBI09Xvk12GAwBhkRgSlaGfZ+JhQUOmNrRsRdJPdURdqDITmZSrqtqp60uah3ZX
Td5GPuywsEdKE1Tmeie25GHwfuu5tOWk3K36J8IL7ImPmNKubeontDZOGr0Y/INF2bmJFrvaWrvl
lj4eJXuET/cWQVF2ZUZf06rAwAdrpa0RWuNMg0U0BppVA0SsVgFRyrjAEOMtpN9b+pR0pXcC3pt2
1LGXoSClccMeMgDry6RUJKmjzliVzSIBlce4W/ZIOJBldLldxNct+e+x7oXabmCFLbhbJCXtMxPD
nBp1/awgYE8eeqUm5u6oqL4sG76Zf9YqmrjWV0sxIZk+WP1MdDagAd7RhRTvMlyFI+sVaY8tlrBh
iwcM4f1SqX1lFJBBfcigvgrztNOtghBsIxBVPAS0aDd3dDCxd0j13O3RVqgTVt7TQ77mDw32nVo1
u5GeIk3BpolUbjn1SXljK/4ks5N2XdDBER5K7ArG2RZI74vRAJmdttdw56pN4W5p2OwUOYjr5cpE
1L3OCyl0zW3IFmNns36tWqg+uzSYQkBbE9lyxESmy62q++iHOby04mc44u5shj6k6v08A5cg1NAG
1Z2M+HHSxlssh76IfeeU/eBkJPNoIPuNcq1muYvfIp3DhMV1KMuvItZcmUS66czmYuZOlD1F5TE2
ZcxIPklG7pGljYJceMjQBzTqnRxqHJnLoTAlX0lmvL3wN5Urb4lQlxpX4SBsvrJ2VyDvER5QTNii
fD8sT9X8jZxxp13EHQnjtLhHPrmCT8tTt9xq5dfUWPgdo7O0BRLW21m+TVdqsdJyMGXfyGNr8gkz
EncgtHrVIBo/TgVu9PG3pl7uxD6oZxFVbPFU4Ga6EcBDIfet5ZmfuMsIn8aJ52ujdLd1/U0bh+9D
qzjZKni6JB4qEt8T9sjetPs4f1DZWtsGJ44iuSFY62tkQZe0FtmhzQ8TqgqUNvcUayFab3CnFddK
cbkrlE+yeZ9p99idZ41oi0V5pc7ijTRCPtMER6K7NsfljuMgSFPD1pr0QS16WgDlvp31g5pJrk7t
Kct3rTRDk/0saOODOCZ8NHx8ocrLi+YtxLsWWyhqq3IEkWSGti5eCq+m4lwby8k61UdF6wykXfXq
tyGkdqgbt6VeQ/N1NXP+6MrykG7s5myiIKB1WiT25nKTx9K1znBpcZNHx7ArbmUqxgxHhV7oXUs3
922Mf7ZJUophxT7fbJTVYK1X6qDXtcBRJxJhMU42J7pDmEY09JgjjX7a0DAVG29g4SfEjXTDY6Ec
9FbH1PY2FaeHtXxZyNGTFvTwBtIRdX3G3tIPxYLUitW2ihSratKAptHt2tAd5nAv5poTZq8ZJ+UA
jbAJv7Qg6omKAg1LxBqNbFp/HMzO01OSeFhcZQzDwbqWhiaoRniB7J9W+F0p7ozqju1LHOFNE8kG
CEnyidb2fhs/r3MTlOW3dWipuNmKzc7FSE0yvi7ZR6PLrs1RvnRv2nCj8xsjrjsGvRl62tabEvbk
ylZoQzKs2UaCpSO3gZLNa+FQ2zihDUnTjy+Y/JyjoG+3pdPxtivkyXiDaLUlJhfbeMmN6nAIeeH3
2rNohGVu5Bcvf77nn8Fzb8OhXjaAaETgwXN0UMnzZJ2tbAaY7PfK0dxPvuqrR+PCLfAchfw5Dq70
8MhU3bA2YOf0sSSlW1vg5smdlvE6UY9aux7rBq3ip5CkBBz1/QHv/7mztmPkgi3+Ofr62+BnPZ5J
CFNosLzT6SAudvxdYA+jxVg9jzZR8cGMaNedVEc/Xr53v3fj10+ee7uWn3xOSCFLXic899Kbrsye
v2xIbH4V9kijdR0X5UsqhbMOzG8PezaBVlFTltrgYRV78LZOtu6krnUDVY1Oo+iKduyVF81E3sNv
Th/zDOsyMlwgtILH7Jv7FQsX7mz1w59n6nm/5+eDqWB/NG1FHUPGX1/lZCoRCEY60yKG9EZXujTt
9jjDDCg92hLNhZXx7iOpugyCh1QHrOjX4UhEHHSpjwid0waPgCV2u34vhk8XnurdBXgyjPzrMKaC
+YdSkm23lMS16/WdtYhwvAdbyr70I8yh4kEn1qDP2NRXeFhQwrbTeCbkvm4TJ+WaH0FZjETFVfT/
y1dw9sat3tLFPk7oVkTXYvOlyErbuLQ4L73msy4Mfd9pUhOeX9JxX/6AheYs/HszB+TLkhHuIJD7
9R0LUWfBHWWTEw/Io11pF95xSfDjXfuZVPYLyOn7D/Rfg721Yk9WfGMVXbL2DIY1pIOQ09UrA/3b
hT3tzIHhJ6r2Bl3/fKa3DfdkmHxOql5XWQ0AHf7olnfpd90BPYpd2ru7HD6Dvh/3zb3wYLoYu3HF
9tubghTHXeYmt/KFVyxfeuqzaVxr8xKLHU+tX0c3xY0aSDDVbHwdQ+6idvl9uSnobxcfl48mMRat
Az3W+kCU4gMghbi7dIq+uZOfn9qnb+ds5mLIKZpAfLAGIDO1e0Ci9I6X9LReLR7BjvT5EUU5vQcm
ZNmkb+N0lLjN7eXZ8O55fvpLzuZ3OlSkjklvu9bklZ+KzEb47iKPeNC+1A7Mgu8XNpTt0X57dBob
Ch1UuHjnbYc27gtcgvO/H/1uCBIvdkcb8yZ8Mu3LJ5y6fdo/DHjeKhgm8NHK4AmTWPJDcBcZ3m6z
yM9ZlR77MfZyKuPQEO2K4jVZgCSVV+RRkF97vPO4wVcwldvhRtFyr2qQX6edW9HaKNSIAI3QLTHb
6jvtToF+HRqznWkNqtwC8SB94ukq508ZXgcTv32jaLmzG04Ur/flpAZazZ+uq0Elbi5Kf8sQ/luG
zftlhYGkl4aVJtHK+nVbMYw6reK6mIHUcyvAY4/spWfpRQe0ul5wcbN7iAjKB2N2sZj0/vyZt7rh
t5f+r7HfvCJPlr9eAxGgw+cw1PsjoiQPFos9Z9iEJIcU+7Y/j3ZOmPp59qLrRFLMc1ra2XrCJxL/
C5U7tvRoDNCtnXIveyCB7kRi4uiMrb21r5Nb5dOFgd+dXCcDny2fuQVyy/pye8fFDWF01nHeJY4R
5KUr2wRa7i6Mt/15v71XE8URjCMyPrWzem0c5UowiZh3h0Msu/2ePknQ+ZMf7sJb4yDb+eESN+fd
AuBkxLN6bbb+OZzUoN13wc8KXN5dGub98ulknLPZGmVLjjiTGTP65mGEHWsLzjckuM54n2f2xeHe
LUP/Ndy5sYlShtU8p3w4vEiuYkKrncjLvHE3+FxlHOlZ3L5fcMnU7v17xsmwZ1WbTCyihFkFR30N
mDJpQRxHAO2Vn4XIDijye0QPhR75A1LSih3kwvx5d76ejL/9/ZN1KbQW3oAj43ee6Kxu5sWx/U0K
hKDwk0dl/+fR3i8CTkY7W5YWwfN9mm1Pe49PylW9V1zic46SvV1U26toh6mdN4KEo+h1WKkvoa1z
3JGug4LmYo/xwto518V3qkjtJfNriuK40sOLxg9/ft53tyFObpH/yMrmXPjr2xXnwqyyDerb6N/Z
TjmSaHO0OyYxG9BxOv6QLhDOz4lzbxvf6YhnV8dhVUvCTRmxVb81rXglgqaYmRBUIbafAq9T/NoK
oq2lFx71zEr/Z313OvDZRmRg+NPTzQDVXGu/DZf7aAEJQMrRF1eZZhyILT80+bgbiXLSstrXjNVW
lO1SDdIipaQ/6UfgYA+mg1PTQSr1yLUi1e1Uy+mUvTgZN1HSk9+RX6hM339lyBS5qtHXEs8hhQE9
plmbvLKN8QN3Ldgq7doR3EvUJvm9rdOwFAInJFzh1fPpYESoSpMGyePkGLdYtHAsfZ+Cgo46eaf2
4HZXq6cE2Z151fmD+3YeOziP7Sq/DKrHyE0vHJPye6vfhLfCb0I4B8ng1/nZlqFWksq7XVEnqoH+
bgNwmtfQXe6a634n3sKgdiJnyij8pDt0U7fiw4Ul8saWPzvBoMggztMAAOHTn+2AOrakLXplwv+y
6CZeB+LapDvMaFN7XbUf6EACkc6BrBZ21sCnt2wF80kiI8mXiLFwspyWLg0IjYHVUNJRcslEXQ4v
Boz3Zpnu1c4EaNSfDPwHM0N18V14waEePBA1c45ttzVM3/LSOGBz+0g7wqczeTCw8cB+yjYt/box
Fo+GsN/iKN2FZmILGb5JkXIc2uKAZ0JAiKejGuEzCClNNkxsUyRrGd9UFno7yw2LRmdxk6TCUz5M
CIoGXxQHcpg3vFJEnSerx3Ik4Asv8MpbB6K9Q+NKxjRnJPNGMaIflSU/1q3iVSG37v4pSj4P/YhV
s8pyTmV366/huGGTzH7VoD2z4qdGRiedVzAIbqX6tkeTZYeDesha5Vu7JZFHGACYyyjakaIctWQ6
mCtDzz3RCJgzq30Ald7JKx3jQgJFsm+ZQDxqX9M9lVmUbTD15Hp2urtq4uSCAKNjUZXPeakiNUtU
OINdeG9l1XNV6B5+ArO9oNa1law+pAntgbGSP/VyBp0or+7x3vTUXnteVrqnujQo9mJlg10XzYPY
o6Y09aR0y1b5UIX9AXsPHEyAE4bOsZYMO/rCcDRdrNxYpkGSm9NxSLvPGzOHQEe/Hp4l/WWMNNSI
ii2XdbCW7V5Q1dshpadSK/JViy8mfvB3aaq6WAK+gmXfGa36WikaakDhR1h3NNIT6ynPFewdoi8X
5v/5IYR/qYZHB9uOQl3+G0pkziLGYXE9u9ajHixedWiuY7dxsS74vhWMpXNp0f9WcjCiLkoyyZtb
mqO6SWhPj/w4Mi301R19LgKvFy62i27dNtMT04fUYQgGs51IEDZCySOx5MKWc8573HIjIcRhB06e
Ar4/56NnxaBNo4wMVHvsvpTAmPbcc8X8RhZKs1+eaIEN7nrpVDy/fZwNamx085MqB0iiEDr8N92c
mqND8ecIg1M80Lv2BG+b+oYbPa0f5N3wEq72hS+8FTWnG9z54GcbXD8MbYytyLbJDj+am9Jdd/3L
6KC1FILWkY8X7yDvTKnTV2yc1XSDbrTjuPKKkQTfGLkzu4Yv2dVrl9o5fPPJJT3hlmbjn5/z/VGB
rLiHoFRRzs6SWsqgU2WMmmJP3xlf5P7l3xmApAMVPhil2dm8JTxTK9YOi8V8PRqANTOZCn8e4bcb
8tunItVc5F8yWTrbpzyZJ8OgL9YSM0QLZCskduKFd5hmutuxPHuVWzvWHovMi5Xob6jL28CIX2B5
IvJhdfw6sDW1pPmOZLlNh+wm2Um7zPmm386e4rQUIpduHe9+qn+Ndo6ALGMuWmvDaKnyOiIVqdWb
Cy/y/DbF83CUA3sbqoobxtvznrxIgZJDbHvyJ7FNwgBjs83DpiPLXCn92HHFGBfZj9Po1oBxlTXY
9AlOJ64PdPYfrUyx8YX8uQr/P/v5/2yXjj/Rn6MhyTmUfjo2vNky8A/8w3qW/7I2YjMMT/6L78WE
/9tpQVf+wl9BplzlTEL3Y3DP/4f1bP6lYf6J1AOZB7IwkQ3mH6cF8y8qafyqOcmob83/FeuZP+m3
rXPbTzS8UrC6hX56hjVIglh0g84tYHJKJcb2gBaRZH41I79uPqbzscS3ukTAHut213OM9FfTGHKd
exS9dMLBy13mypZ7vygOPbyM0vwxoxSprDtdCUjVqWJHwMxMuimU+9bcW+IHVfWX2lFUD/uEjODX
QjuMc6B1lT1NM/QZxMuOHsSdq+aUZHvIlIU9ohFQNhEI6bWBdqyClbi4j0W2y+YvLXBm4Yk4Sdfe
sjOd5EeB3bZrHrjtU2MO/JVdd59ep85o2RbkadPpr0D8IboWO5m/0X5LvrQujqae5Q+HPEgdIsvL
ffMgfMTVbPvrSzDZqbPVf7ndfrf4p+LRnr5kYOqRJzgJvcL5fnbUj+F++UR431NODwqjr6fGzZ6q
K+LM7oZvSLLn6qaKvFaCRUJCVEBybqUCueRcUujN3YvT0fy+9jiA+4l11Yy3ueg2zwtV+lH4agaE
dXmma2KSCYnQbT6ROzc64sfFDU070nDk9Vd1P2W4qfujeCW1OyhbS/TJdAaw0h2azSBT4Zm6eepr
+kGwgsKbd72tJXuIfDi6hn0AbXX6pvwYb8Yf1NFduxshgj5Obn2TkMNXu6Y7+bPXPdUt4LhdPkbP
5ofmPvWJ14K4CPEVPwaPFMnR6zcTf3L9grw7Cq+r03/Bl1xNAiG7tsqDODtD9w2jgMwBdKclkP3I
aAfAL6UgVp3cjd3MWXJHeVieh3vImg/F5CBx7famv0hXFcbE9Y+VV55gfkkwhnwvu3WQRode2sX5
TS0KVMueiX9v5Jp29QT/qAj0xF3rIJNh1dnZVdPu9JIkAicZcCSwoegoiztCphfulM8gYKUXy08q
3ITWhVylQXmPCl+1ArLuUT031MFXxKepkCgcvBLS+mHR9ylyFtxfd+3sKK+Jj2wvqPx0t6CUTlI7
+5jcWsGyL25XB8vYe+kDWNM0Ou19+apeCfvqVj02iksv5lG29lRp991Tvzrm7GN/qH3GU1a5x1nn
akwfW9UvLTcjA8ouniKHpoFfu8pdi2TRq27nD+Yj/orPMnYIhl256Y3pRlfkjOh3pOkV5j78Jnmx
Z6VYETq0Sa3XZuL6uyo3UnE11s9lctcBqgosppN98e5nQXaqfzi/nLPHWQoGYhowgIixzFn9Qmzz
YkmSoMAs2KYj/uUwC8Cngz8Pc67b3vZSwu6pLkQsa5GMnJWDS9fAJpW5bUyO8Njptu4U99V1ecQT
8Eb4gJMRVTnc8+1V36bPqPUmR790PP9eAPAbgLdotxA1CHr8a7lBqClV/oQJTXmFLQErLaG3JDmf
MP633f/BlWOrm34tgRkPbSBG/bKOVP2sriI1rVhGi/Eob2RoVyAfuHW4o5NwD/2mOP8GfPz2mk+G
3F7BSQWijWOxEmCq8jlX/QFXrJ3qmhjyeVICqfV/MiKgyTuPCYahEAZGTJz1dvc5HVOV+kZLG3iX
AQUMAXdhdYO9f0WKW3XYOhBt+UkPSNyDNUnckj37il/6RIAtrOB1eixCLyabQr1bvTmIvciVg+38
uhG+p6+plz1BHfTLQ389BuJRAA2aDlB8BK8rA9qqfEXIsY8Tyx2HO1sR7+TO5/q+GrtEP1rJZyV6
FvKHfPlYTN8L5UuMq88MZ9Z6GMeXmAx3aMPRLsU8uLr7mI8LaDDk85cOVKWwOSBRZ9tZ9TpU3+f2
o4STWgyyOH5Y04AOad86YbuXkD46VX6LVwoEssQNaWm5I/HtDhkJkQ736rsWHfEGijFu0dXiMCSz
PVUdGU5sVNUnKf0cQVUfi9tuutJUfkL5IEQHjhDsfuJil8EEsyHNt748e2vDsTgVnhzhweTM3VMm
ljaeNGiOLOGg68fU2Lkr3gxlsOUtki/ffi01mOFGvSUT2tLY2FV9J1qPs9rZ84yBwji8JSaGsQVv
obIFqYMfPbgAQZl5bzaHDDZvD05CcOG1wO7mRwokFfD60h7wLzUlW3KEH3jqVyEcMWf80DvzaxHb
7efGtPNgOKzscD8Gct/ih3S9sT7pHnHFjcNxmHc7UXQmJ+Fb9oRuk7bixe1HMmJxvTckvzmSreOP
wpdRuRqkYMl2iazanPqcQ9CQDlnj1KUjqp+/h/NVXT1EwlHNPRproz/f6gH7zLTYavHGRSm8zTbd
VbOXEE+I/tD1FBBrdzDrl8EZ6g+L1z1Y9XUmBr1b0vf+lkk7aUCjgP0Of2n19eeWnvQQCA/yJ9g6
frFLdhZI1jG+Hv3sRtg1x1aBdunnr3i87ZOH4kf1xSIVHD5od5i8+Wpgh6P0ITmr81TBo+E6vGju
7K+jDY+RTl1SOR1rRfPpMH2qn+Bmr48MXdnrk/QY3w/2Vjxh0x4+F8NXcX7OkcFaO4JwjSEQ/5O7
81iOHL3a9BVBgYTHFjY9k0nPDYJkFeG9x9XPg5I0U83qXxwtZyK0kLpalZnAZ855z2vc8YRIBDaf
W+26Z/2DwN6D3O9Ro6iGPx7gmdrDMXilBMHLe9t9bDwGPg2R69e171PbXfAw23LoSwifLL0lAIlx
EGYWmG6rV7yo5y0bDCPo4SwAmJLMHblS7iTRtR6PEpcaUNM2sGcgTd3eCDRxQ/GBYoUu0sQj3Y4K
BqztNsMY/BjLvMUc96bGyq/zCWwYQ2+sViFyQ+1utxXe8y9kIdiQyJ9b+SEDTLQpSWmppOvyMtdu
6a0N4ia6aqfsIWAJ/cuIg7TM5A2AqxbcCSaX0+fu0PkmKYmsJtwPaWI1hEDzTSYQiUdouYVpu/qj
h8e/cYJ0Ow8PCgzQZ/G1BqjbWOsr4Fhp7jf1TSi6vXSadZwy7QY3j8Gb3QAVmogi+CBXN4bwpCVP
k+7HEWKfl6HfKr036EehQMoDT9YjJme2GzxC6h1b2rDHAM3KS/MI3oerFGULKa0NC55jlM0b4wMw
W/VnHbiFsCfDUqNwL6z0Hb4/LzGgWIxVZ7lP3+rP+DrdM7vfcBZkloo24AMidXKfn6sfC9EIqZ1E
L3VJVeUQfMN6gu4+UUU9qh6WkOmhAg7LXWjzQ3LUCgf5gswpywPRPdzd0rvA3fRWuvEJZJXvYrQ8
H/3n7FZomyCIqxbCp7CzaCE04ZisRwBpcNMaHSCeIEUpxaUoZTsL3tJEw6bKlRZrRmBS/Giep/xl
HN6IXkWrGM7uAAwqWmZ/Q5mMLIbxEfNr9Ba3Clenvh2JgOWytttz6gqhpb30kw1FAX62iQLkEy/+
SDyL8l7CpLhmz/RnDni7OZgPisSX8mTdKoYzwXcQgfXQT+7rR35Ud2zZM/ABdGWLwEiA8Mo4LqIy
ZTRpSa+r2tNeacKOfhhSW9y3WxRyhi973QU6bBT6Y4p87NSrnmQrj4gkqtYJlpuRAM1bXvzsakgE
7CZZLwPtLYtdzOM61U3ia0YeDBxHHlzOEzwH6klbjqGC30OTem18k4PaCcJVls+ITWZvmS8b8ibS
fUqpr42vnRPiopdubuj0GOgZBWpVS9HtcnQcI97xWlRs8iwdgnRls7fiyklChhq9biWhOyLkoh6Z
BatRqKk90GOzuEEPpvAYnbFepV3xsl+SGyh8xUuWXNv+mrXP2oSVsS++qjK95muC1c1rZQcye1/W
3M4xfN0DUEatjuAn24ccT5ZhHDsZi4RDy72YeaiwIHeKbor7rB21h7zERe25xpDdURNvo34mjbso
xPFaYWORkyt7meNVqZ03dgExXHH76AZkhXU8/Jg1GtpTCR89cAl8FA+6YwJZU/YcIjfxFdDl8c3I
ttojUgqSn3CiOproAdzoBYoprPodZFMeT9xaw27BGa+wsh+VF/0Yz0wUYtbasmtvUdbZ8wsRT9Ck
UpeA+OAF/YcrMbEmWGd0aPYaQoYSCvxrl94L5XZtzLe1z4qFyxoQpXGRzfskvdHbO6M61plfEFwQ
0hedFeGy1CejvEzNVsrRC1vCD24dhjlcDeYHTnEzWgR3ZoQ4xqfG3HGNqLDW8uAsbciHZIilt9tx
vmnVA9UDHj0cIagT9ZnwrKferfM7mN+b3JsCRjt3Zo/Ybt9iaWBAbGWJNAw3/IRjcDC4eebXIcey
7ccAGcnRq22L6U7ItnOABziJtAZZjxN3OMBjmseeJbPaF6IDrojtLpdeQsxRYBAUjU8Oxpz42Olx
qRk8x9TtJJvSS0m30i+2a+4T54XNHQDtSOHX2cnoayZlhVsXbr7s4vEt6X098xIN+MPSUHHoJiaK
V3Ure8CUK1wgexPur3SSFaQkK4ACUu6WawqGiRzTUih8KQHotKJHzQl2vac52SOqi+TGeFlWFh6O
4IcssfGXsw3e5+hhhmtX59GTPOE1v2ccGbm9Q6jqDsWhYWPlZikHmkg78xsIrakjOGQNehlmeG+o
P7jtrsYuO4wfzZaYWWt6bN7Ytm7MAKmxxMBKrrR5V3n9OL4ehUFjjz9ECset5oGJ29m2uI5cEPvx
eXIRn7vCCZyGde42ruC3jui1HrGV/MGI76EDMc6rJau9Z0XY+r50Oj+4a3fVJy28W3xKu9l4AGrx
eaMXhAYsSdnmSfZ29RQjedgixYghOe8X6V4PnlZpKYnveAiWF0W8NHjXoY2VH9LOxjo3pz0FepDt
Mjli4L8QucskKuZbSh5jDB53n9kG+V5kMz8QOyH7MrFDDQSOEWPskHQZBEBimTjk9AjiKdJUTogU
gavNTLxEt7bZp8jhblvpEw1p4xim1X5M78sthstVa0mUnkO6H8yzLqeedFfL55QiFIfwpMJsmwAX
XxmR5NtZ58roPbI9BTyLhwRU8edKrdNhFlLtklS87MrMBn9yBKS7OwFNqSshlbJSDr6n8Sf4EdaT
REbru8kNQKxymwRX/HshTXMRgse0bsHXYG5tI3HKQ3I1MbF4aR11P22JbMD3S8MuHC/+7TgeZHhY
2LiHljBvp/KnUZ7G6n4ZH1rkpR10ugPgS7WxSW3JOqI175inZstHRILqe/kTTR0Wmn6sv0vgU5j8
x/FV799Miv6wq50JlV0okv/eP8iwN4ubvloNJG1yWaLkSadDEDDZ5g5R9wEFgUzs6chCXzBS8JWj
WJ8E0S+VYqelr5K+G0BbCMZB/TbiVS2wXJbc7YP9lOyb+abj8hZnvF5xDTotaDudzta8/tKcqn3q
Ias79jdcEYjkgW44Lqd382zc6/z99lRcwuku4EewthE2No8KUaLsNARlCtnviOrxwbwad4vdDvbK
TxetOERsDyX2wpbmjb7mhDiWTntCFAQucjDt8hl57D7ldnhd7OJMwvEvBMHqvcVWKKhpsEmbgUiz
xX5yD/r2ADDlDT7RKv6EXxS7cqAlsbSLuCuP+tm4jNg3HjZbjihHvkJKDN3NWfX5OpPqZSWj5b2K
gt2RIreZnMIlWCl3Fs5DuiEVxg47o7KMzWfvZNcNiNtsq6LLZnDGu3hH1Y5genBr0n5dCVdwTvWL
Um8VcJ9kT0DwsXgtn+TEmcttvbwTFT2nt5JwwEke/83Kr2IE49xiHQKB2cnpjnf5U5RafXJFVI3m
BFwRP8Xmk0PBmokmxfwTMRFFsytFb9FWQ6A/QBjYGvotxp5heSsr9ykS2NAcbZluGiEpHFH6xPdU
vARqQlNXGI5ZJlZTgI/eZvLLjNGe4oofwyMnUgP2Vbpd7obUELKrq4cU89BEO1SVrzfeAgBm7Hrd
H5A2fxr6rmiv9ebIkL0znZlmJr1DQMPz57KaFgshs9VT5JUccS0xbdpB5dITKMPw8+X6oOscnxIT
9bUNOsDVuzkAYy9IJ2yp+NluHsLmqYs+o/YtEgb+Lbrb+0BDePdT7d4b0HE1eYoaD/db/kZt9CkG
cxRC9USiOutVb2l7QRRsLq1VghG/KLLTBXbZO5W8E8jLqH1ATrPzJlt6NuOtNN6tySrh26Yh/ck8
xN2+B+rL3jrVysRt6tMC7Weve8SZdDjUDgt7J3B67YOPUd8q2vvmWj2NXsYNjhOoVQ/bWgBSt4Cj
i8YTHkGYTdJEAvyQDwDr0UDnELq5QIC4BwthQUbcb/XANUa/YT5vB6afgL8LrtH5jXQzVXd6fFtV
bqo4fefE5s+2vJ8NZJI/KvwLOO3GlHsgPTIC1g0bAHbxe0d0ctaRce5lpze2K3xbP3HBlw12xO+5
CHq7iPsmlA4p21iJIGQzQ65cLu9VvKJftZuNTQQRWmlOS1TTsE3c6I1UeZvt7Ki+us9QFx+osKYn
Jl+OsNlzN9skfLOiHWBayMeRhS9AMcX0x3i/9rx99Insb92avfiH3HBUoL+MPNMeXH0Pw2N1XBwA
uWnuVNVK9xzG/Kuat4CHZyDjOOAC/X428ytXX24vD618THu/vLcJQZIUt9jsNSbSXWj1yNknm8IK
k1a/9HkFnJxEqjCC4e4xCye7YZ9ghZFDWhKdjrqQI3UFRMYDj99gbQwGvo/aFrTENd6TgC+GARcV
upM8tLQi9zKuStiCAsH01hvzhQGKOfYeF2kL7evedIx3bjRb+LnS/9bnL/FnQn+cikfDIgiGfgvy
S2GjW/ZKB5SIPQhZxh/Nh5U1kRlui+oNbNHYQWR5Q9T3VLkDnbj6gA/B5jUDQlk8Od0SFhuHBwGs
mR8XUgBWZyAs0kb4XxdQbel+2M/Pi9tdI1e4tKEvc6HRVYKdA/csNoferbiBpSXHnL+rR8IHXvPf
QMYrHPsVPv0dV/wC1wpyiJioK7HmdSBpHqX9cFznECXvhw50S7DPLc51VAnUZN6y1zwOHoD69in/
jjyi/h1yDHdNYia3pn59HVQvstYvQwHECXw527R0bBLwhciG9K56/QlZNuvfwNWXr7ap/aG4sNRX
MmfxirTCnrdrDzk+gpAeILXaK8X/BmwDQLR3DXwlQzD3jd8fey85kwXqcmvzd7Nrvvsp2gq0//FU
/89P+ToFR8e0VErPTykoUffEHe0Ggq9Nf7UbpEzcLYfFW/lwkac4wc06Cwi8yEsRU+KkcVAscbcu
WdrZX4DFdFF34W5wVSqCgH+6jj2kG6AKfnxndw+scfaC9k58xLHh9fR0YN9ye/4WgP7tJ32ZLVSZ
0EGB+gVAr8jysJX9/5sZxt+QePDlZ2jMWBhYn9Syv4Lr1Qai3ZQ06wyDSpOf6NQ2vY3T8Wg4B/qb
mebzm03wdyvv98/8wmxVxKgexBVcX2mafWib3R3koXJPKztcIvqZzkWOVVIXWjQMdkyuN5cqcfR2
qPF9viNzriEEfywfXVIxOmRkBBHwC8vGGCo0HMhDHOVUf4IHIgaXvdyV6aCeqONZ9VG6JSye42lx
5CdjpyAqx4MBtbWHSYkCOvpJ1xHeJ2/Cqd6tI5DiuctvzLs1WYerY9fiLDtaoq9/JEdlKzgaQImF
bILJ2at6r0CIx+GbjuGJWdp3u4NB/t/9PkWFAIBNO3ZIXygpQZliyGosKwPX66kw6D0+phfyTDnr
ZLegSpkt4WYdMJBr9ihjC4hI/MAcA1nuZIFqJdbwvrLzDunsmO8iJgCba5BQu7tCjgs+vah0jzOO
fgUXGJ8lXEqOmthga08SipXgpG4txaF4o1EjRkC75L6+xedoW59yulRuevUaMAZ+2LyP/rRdttMx
3ZuucqdK2+Wcn/LbIrUFmgkjA6fAssXp6YUvyZn6SiWeAVjNHncU21wKyTpqcRKXnmYnbktYuAyK
d/m7SLV8xk6B5nxHyTVSPzf+EO4LnKY9DsB+titHCq3Zn5gYuPKeP199uII7wQcBPgt+cMPNOWJf
UHIkQLdEDInXis0Ts8UzPrEPMd69poOF/UuuW9VJOEXb9XtAMyjyGxECAKl7ImqH8E6ZneXlP+8p
+e+OQKZ//37HX3lxQZylAwHf68BqfBRtzVVuCWjd8mKd1Io/V0VAC7Y2ugLnOW9NeokeJ/gMIWAC
wjyPu/qYPXy79v52q0OXJ8kDL74/xNdzPYRtl0v4WXsZvjaAR8a6uB4VZ61vplPkfnu6/KJ2fb0N
9N8+88vxogcbjFX6jYJBupU+am4PtBntmuO41y/lNjRs8250ZWZOn92u+VjbjBDbEryiqEcbe8LR
a7aCa+mqijvCatCdFR9aAbt11JldGOW7ILHB/XiZL1iBVI8lU1CW5u18Gu6Tj/QVpI2O0bjrHmnz
dTfvoW7gbpDhoGWBPHnU0aqFc9VRubB58lN6q1zC/STv5NKZDtIFi6zk0p4rD3emnzRxIO8+oxm7
98J7BG7yxi+uGIzJbKDRH93FqW+nA8yMxJGPqzKKDAiqcPU0v7RecKcdtZdlpx9WDHPz1Bz6t5WQ
0XqYD2aHCtKvZ3jhxSRCM/SHPV0/SJOG4chefh+48LDruu2eqNeX80wwshXvVNCetRoEsTlxKzrD
lhObqtLrrhgnHYF3NRc7olPhV9Ak08cU3wgO8mZZZykurc6lPyjxrxVH/oi/uZDJLXjVGYcx9oUY
2MIe6NLROHnPgZU7BVSZxkQE7ZSqFW58ymoP4Lc/dq7m4fnA132ej2Do7x1492UlRJj7hr8BJ+30
JqQ9hnPv5o/yjbkdAbYA/E6kaj4Gp+y+d/HwuQAYHMwdXkC+sg8/Vc4vVx05jUtO8vhGd6AdnYsj
uxffxLWEBcr+3ij57ybrBv7csOygEeNc99ebeElnsa4jUhsYY2DSGrshTBwq55BZfuzQe4//JNL9
jypC7A/+5mL4/SO/7BTImXndjXzk0DwT/5tme2AoPdhneMQOnBPT1vgB7DJX3ixjXXYXFD+b9EGa
T8W8cTbexkHxJ9nj4gbiPc+XOzN+CybYU9W9Xjvanp7roTvIkQORPxCRTtpj6UidxXB8t+AqgaMQ
GXsMI18E8m3c7n76IT3KzzMtSXwC2ylncGiEbzTI+K356CxML7oz7ewxu2m2DIHYhz2A74KjzwH+
OgO9A930ujjcOLZBmSFZgTC781v8LmO2qTEogBv92oElk2+CD5+vvBqn9XkzFnP42+Wj+FhemQHi
ojU9I/Vh9IfNHXkcoFKHfM9uZeqxlecV4WviXTfTOnCFEWYL6UWULXGDD3RcIUHigjjP5ApAxLY6
9pkA9cclfb28NATOr/AjzXH1XtzND2PJs+5QyirG1iQK85RxhCRP9CWD5vD3duwemp/Fx15v1IE8
zqLyJKg+7R0Rjvtsl58FfN7uIbS9QG2KsWI6rwc9dBA/PmKpQoI9roZw78g12LhSQ9wbKNgWX69s
cZR+B1+rgJp15FjpP1R0PJ+x7vYf9Qf1fwmqyDlVCAfdpjWBwxeJdFM6wdFwhkzQVIYYO05CXN4a
WAxc99i5QICN8foBuelSK3uFPgWnAFxX/ZSs/CZ6xQzprJl+nR7piFemjPijPQnn/JnZC5NzPBDh
gwGexAj/7eypgDMY2dIHrle5o74xNNGYLabv+GrtI7rwdXYa/STfW+KDiMcJUdczX7pnujfwjRj0
79bqAGvwo+R1dnY7bsOn6RGvxOQs4k3BxX4jevyXrXHdMGurp2M58rCL7ZQ45RbC1qU+h/RooVMB
dhlewin/YP5YCwqZiDqrTW6GcKtU+8Vwc9ObUhdUw8CryzJuAOvc8OY7uf8f9pYrMcbQoOGQBauR
bfWlRyiRBuhjtuZyMx0XaGAOxufyLJNOAtvZmXb53thhf7jFcx3PgYYA7MSaoI3T63tY0VGemHwx
/a28o3uH2UCV5XSJ84tE8E158udJA3/YgGKKRgLNwK87+zc+TddUZk58EnXAh+EHe9ML9ms7VrlQ
9dzFByiq/SsT3c/R6QE4yo8VG0D7ugqZT7kzbok7gssxeI0T+TrCnG/Ows13X3AtZH77gkOQTElS
wxlTEVJYMszOYN/6gdOwQ1jOPDYZ7+j6/dsKaW0u/lqtaBgLS0QM8GAUXFL/+sFZTXVUhTwZ/S68
Eha1NZxhrzz/ky7+3ZL5Q7a5Wjb89mnyF/lEbsTijGUUJ76Hpcheu2JDRouCsKBdrJBn/EtHYb6Z
bHVvepu46FXYtdzB1FFrn/vdN1rJx3/z+1dSMCtD5Mv99fcTNjSnhJwqznJn3qkfQu0kF0aX4ydz
Zxi0hDtA3fgYvMWDRtDt1mSYadd4ms+oH5xi48l3FBlXVATVfX1duSzha7WFKfvYe9QdpAdDFYMf
cCZLRYCxKNxiyzo/CS6UWPhFFQTaFacjuGjlZ4L2rlTHe7KNqBOWO/WOhbcHTVqtXuAM2N+p6dU/
C3fIg9ggYS2Djc0fBL40wiNdrriDYwjL8IEV0RW2zNJ3hadil/pU4qKgn9WtesQwlcVRO93jtN98
mu7oFzeRx8Eo+6pr3CAGoag20f8vewZ3O7qjmWbTOJO5PNqn6ZLsyqdxW+vfbJ1fWscvK3gVPXAO
kfaB/cOXFVzo05LWGkaHK4RApsSP+LODEyRfpo/gGu2q3bLrUGLT2x1XlnN3Mx1qnw7616zqiawd
t8PUKrbLY/4wgtEf1OuGnQfpmEruKT2hZPaodm8Z06UVyCSlmWwVR2TNjnJdPd1Tp/gJAHwN774L
TsHe54/laRA0uNJJiTRRSSX86/LUlF6rQ61mIL3v3eU44v16NPyeOFXEPw24IXUEMAlFeH+tjC2B
ajtooLhIegGSeh3gCYqF174295iBesQyD/ftgwpjaK06A38+929rjt8OxM1VXkMPwtHeOA2O6Lbg
mpb8LNAyRBdpvzli3be2ceZh1A8Z2Og91J2T/AySEAL1B37tx351R9z9bo3Oyd30uu7m/Brix8Tu
uV17P41qKdn14s3KRnTT1WkAFrrhr6lDC5S3NWpnB2EcohBv0KnIf8axpKHYKy7DJRB3lcO7zeET
wuZKIG050YvyaZyYbyzOaqnMCP8xvVIXrLkikNbB5ACvlu36PtfehAS628VdHih9wkt1Zrwa7kNf
X1nc1VNwh8Oj6Am+Drz9qvtd6AW9DbfCL8BvvWY/3SIycw2UJj5FxsfaQdacA9i5UoURNnOHiWTo
Qgu1+6N8qgq3OzTu6GweY0besm36oZ0xZ1/vxdZOnmt/FehBKbCq6+pHMJm23HqEeLwWvbMyLTYQ
Gt/1h9nDvqrx5bcZ0oit71bHCcGBynRoHbBx2EYojJUt/sT+tDd9uFm7+l45lB244uwYHpxBhpvR
diWCzu+GCy8M/8tjFFrxw7Rfg57kc3BHlZBRaFnGM6eSEbnruNzwsteCo44ZAnxXV+2d7kCJ5sSX
3PAZIcT25qRXHlujOQ/ImRBU5hCNErsjMAoHY3bk/PQX9eF/pcP5fy1fYMPt8z8rbNZYgbcfZfsX
iQ3/j39JbFQTHQ01lSj9U0Wz+lz8S2LDH1GDGQhb9I2IYI7e7d8KG/kfMtZzkNA55UElTA6Qfyts
5H/8MiaHob46lCPf+W+CBf4QntEzmtovhI/gVFP7ivKNeZ4tiPsFOzrSboXXYQdRIHUZ+QR3ileR
ROh9560n/wE7/fpQHZEgRjRYLBhfjsdOCzZ9sqiEIsYMbjdauTUV7FKFkqH7hNi8YRjd6rqbiUfB
6NxE6lV/IjUUx1vmIN6Cge8mM0hJ1fHfvEqINcTbzkj9ou73ag8Zsjop8V6tA6TjdAwV/EOtbXCb
Ok3yZRzStznGY7KG9ZtBj8WNuDWDa07Ialzsw+JHOS7vppJyHFcDFqpQJyeDCdUlmhQ30UrH7ANf
ayfu/aLCgRZzdjU+kHxqLwl5hSKsAvxbY6ki7VvYDZCLyc/dlsvGrwdOTUwZMu4xUgln5qUSzNqG
9AAYALC+iqDeZSMOktAyxh7WjIn5yEwApNTtdSH3qga+tCJ6UnROYlDCSHwI8UUwbwo5287CboHz
uJCfpcxvIbs7R2VAQLfVM3udGkRCw0i7/pQM0G61S6rHhzjC61KWOb/17KYtPKN+buiqsKemOxNd
JWaoUaNkkqb7oYoe1ApAAxPLJorv49r0ykDAOWmwlEDfGylgUgivLsDEz+CUgSM2hNrehHw3paqj
4NLdVNsq56+Zi9dEqW6nQrkXxuqAJINuSxJ+RFP+SVngaJsZMzmltgoBKm9eR7esotSf22Yn1dpn
k26o6vE5l2GkBCVknShk5qs3TpBLLA2khlHOGi6hdGe7sZScjfpjkhbP4ObI2sxrSx2OPEzhdURL
Qt643Hbz8lJt7qdl2G1gVsfaU7cSP5aCkOm9Or13y48CrA+z+6s5am/honsjzK9Uh/l8K5KzOobe
pp9eN2DlwfyarEmYOCRH+q0qh29L+1kt0V5rIWiK9bUE7B24qEmShjkIuA5VUZAVq207T2qX3Ua+
oR63wh4yV2S6MR8WBdNOgr41t7u6wZYrOMzjBk9x9PrNe9iEp7RT7xcd1rqIpdWUTrcbNT8KgbRB
YLW5VCp96oAiXmxOUTfettDZey3F8qysr21nvgqa4pQyc/RCvOk7eCbSa4l2SC61HV6jN/E03pgi
305nCpFWjtpMu41pHKhQ7cwML8qwXJdQv0Yj+rW+s1pVdbpU26lF6hph/ibEcJfxg2+iu0DW3gZJ
84M4cequ91NZf1eW/DLxfWW13LWl9BGVFA3SZl8Hq3tDSWS3clbwAUib9nPuUGrP7bMiLluSPS8E
rWF4TVpx1FwbcU9iPAH3J22WD4mIwftSlXYnT/BX9Y0bDuDJFOlDYOnJ5kqJ/Rjkur+0IdG0A4Kw
eHHVXLNY9LY+Nm4eohjodJX8KBPr2wxfAuMtamAQDplf9c1ZVCO0ScNFgtg31KDhNUVaDLSJvYAh
hCl2y+XPDSEZgVi908ucsUxwFelSZbprVu1tA8dkTg2/DuRTmkI9/O0quvyznv5Poqb1pMXXQ1U1
3RB5GF+q7H6eJaGXxfDX0AxqrE+F73XfwpB/FLw06aKoIvgkooRQ7F/V/m+NcNeYfV+HZcgggby2
8KjcBv46nI6cj3i3UAfh8WBxwu+LBRPa79rhr/OC9dNXVZWoaavLjvJFJtrgEzxEkYRHCVi42rwP
hGz8eo7/Vdny/2l4EvXI/1zcHN9acpOit/ztL/UNRce/6xtd+geuOWsauynqEhZHtOL/qm8M8R/E
pGOsIxuowVXC3P93gSPp/5B0Sac7klEdo7fnlf2rwJHEf+AEKCL8BXqmRFA2/02B86vV+q3PRH4u
8dXWUglL1D/tBUusKKasb2IvHgoRlpChPZnS3B3zoIG62YDUVnVuxxBw1brbHIOqhtSh1c3FqOXs
ttMS81SMLbw/Dr5OHvbp3B61mGQHMYkex9BE+xNPpVdqfbQNNvmLmC7iW6pE+cO0FDD2VaHuHFUr
ooOZlHDdAlKQfFKnTXiwzIjzpfB+e0F/s+W/YFLrD8YAFsQMaSFWBl+3YlUuQR2bNVEdU20eJEMO
LGGqG6vpUp1BSOT+54/brBrx37GY9QNBoPCa1kVshMSvnXwilHiVlm3q4Rwu2kQAg4oGyMb6pQQ0
KRZgzSJ/ocbU0A9VkGXV6M3AevOsLbpfb7AZLjpPVWpbkQvGBOlWTZSXsspcDB7upanOMOKXwQjE
bnhEk34/9+29gbZNbySSX3ITb3CSbPJe3jej+B4sOplBSblXFeJI8hkcnqoFNCPOlEOqD6mFIL59
VNsq/ykGEOe5Skp3I0HPljt4vEID339QtIfArI9DDjaeYBGvz1RtKsOvTWT4+Ugodql/BEmPWISa
VZj599J8SO9Es8ruhTzqKIk25lUrSdcm1OV2SXXMHydE4lW3iqgFio7GmLlLlg4qpKAz8jei0hKj
cvHijigPwWSIIUsxfumNOt1oRojYoOja/TA1p6Ifq30j1TP+78LGmRalfitVNXmVyk2OeEeDEBBC
USVlR5ZO+ByjtJgBhtKuDfwNY19isVIGkq1gHMUlGj1VXka3lIiNr2sjvTf6jel0c53vy0nYMPvc
DOeyThGyfLN4jPVo/sv25PDgasJPAJRXxwH0r0jJUk+GGY1i7JHuZzzIVTV6RlTtoqJ9aNQAjlCT
BF5rjIVDWomyHzIZSdCwUX5Sa4lWwfjLK1pRQUG4BNtiGtUbCt+TMPahF4/R4AATntqla9mgau+p
6gQvZ6hC25iDo1QEYH2CqMuUOGV0VOf2CfPOF7lobpNO/zGrMrZzc/YYtQtJhLruBROenuNoBFuj
Y3yqzGeOvxANPB0CVv5ifTZV/Q5uzHudrvkZNWOVTlAgUvYD4IQImVSAuxYHc++qYcbIIR0RM2h5
eEM63YschYqVBnA6FrTIyHpGI71MRq/u8D4CHhq68SPtMgbTiWTcTfoiQ2YWzjMV8xg18r7OU+nO
zOX5Lp4iObFFSuCTElIPF62BFxz1xbM0puBBWc7QIuw/yrFaI5KIXcGW5KXf1HeEu221kXK+rWdP
1ubyHocGtG3rdKM2TnEWkdbTi699VCXeHHWEN+DNpEmwkislOJYRYiHu4wMZcyQC5RHMd22CRrAa
emH1sPFLEnOsUS+WnZIk7U0rDplTKazisq4yUhlIF6qGgmCzGqvoQo8Jk5nNlcNeCjaxy7B9zeZG
yoL4FGyylzTMGPGF0CH7ICScI1VCT6mg9DWtPONvQnZdv9LVjK6K74IBJ7xOy3e9qXWOvDCm7qtV
/rQUqhu3GvPGzQxTIy4eJw2dnWRM6QvEXFRRySIdyy7cnNMAwUUhN7PfRuUujSVCb6IYanZV79Ig
fZ9LSXcMIafz2lRszcF4ESOU+XB0mjYhkKhPnqswJYOBo8kxjJBo9MlQdnpTYNs9G3dY+zOPShJy
krBFvy5NJGz1nFrU3LTvMQW0I/Vs1qpLdF/IM1sx512no2Qo5WFzk3Ri+5JFI3YEgfjBYTgcVWxX
z0OyZM5i4m3QNUr5KtR54CtFjT5yEL4bEf+xp7kQ1lhEjaoAGHS99n+fiqh1E8+52EFLFG8K2Otr
PFIFadLIygcl5xga83T3nw+SPz4SU1vy6SCjmSoh0l8vPbOZkkCAIubJwkxymPEZF9KuXT6XRnBM
A1lAbn4XfPAF4yUcDqt1TRRN/kNo5C+d/28lb2wQCCEv+FVUcXMrq1i9rXrBft6hdT+V8qXo0xM2
ZW7IKvjPP/aPG14HS8ITReTSpXb6ii63k5jPOMFmnoKVhAZTdemuM/SFUP6me1hf1F8PZ+oHeS3p
ZZh+f9zsxSLRFQpYS5Sy4jQFyk3x3KPe/M8/Z4XTvnwMUwwTE0JIpVRpX39PLc96LalVhZSp9KLl
kFE89VqLeBtoOvdq875XZ08oCHyhLUuM7CBuCJkMA0tas8J1nXtNfRqn8ptogq9zL16xTIQntc1q
jsji+tI9CRg1jEIM20stRZRBgAZiiUVkG+MZXdY/pRA7lWZ+6Gry5Yij6oCeMmQYFZN9KT9GLZab
2HVLQ3nTjKsHx7KrRaDaqmU2HYJKF8vyv0g7r+W4raVtXxGqkMPpBEwgh1GkSJ2gJFlGzhlX/z+g
v701xOAf2N6ncpk9Cyv16n4D3VVx1wTqLqdvqPoLK2UqovsxAm4OLOBE6m20Wj5vxaihd1eXWmZD
X3jADRl2ViFT1I7XBvVwIXrMSzbn0JNryDkKBT6sOSFd+BWX61XBuRSJO0xFMVectnGDusnZ9Xpm
k1atrBaIYH+Q1dey/+P6Qhpzhc/L9XMc9fNg3ZIuU9WOg83fWtxuSgyhMmsj5Q9Ru5S5zMVidUhs
D+SOZHHSRSfxdyRVZGmUGi5mBSQ5IKmmD5hAghUJDOT60JQPgezp4Ci0kGNLosFLaxKw68Iqk+UY
UA2Yn3BVRYJ7cnszs8eKQ5Ond01VmNSCyGPxGES5YUAWQmgj5Ati8zTg5GdoEb5N6YtVZ8GNG5T1
TRj63k7QjR/YjNYg8UXz3ksCeIh+BI91dFTMzOAoV1W+0bqBbn+nR0+hoJsvSePCRvExp7JW3uD3
L52eZ5vQD5tboSIjVs3SAiPVoO5iAo9TMqhgvqgaRw7qeOO5cmKLoQl0PdUbNF2tfCNxmkINUE1b
ylVQGlx4Wc8JajSPgliZq4F5FSNAb/BzGiA81gmBSclbBaUMFtWt5R3yUuy9jK6rmj23GDp1qWi3
2BapSvnNSMH1lXH7aPjVY642tzH/hxgkj7wIvrbaqCopAv0E5SrIwlvdAPUGgsPxDv/SP3iK9mIq
0UMvp69dXdyzzJ4cqkJukgWbNk1PLtU/dWDa9bB+6oAiuZH2PZFEhH0qeR9qGhq28Y3Wtnd+BS1X
de+EIFt7egKCNWtB8jbqTdZ0PwxBfisCvbLRDMw3tQqQR5UQ7et9EfHwxAQTq5ChCIVsUopMRfSu
gNUpAQdK0EY7xQGK45TDm5GCNHHy/N3skxuA7jrl2BQsj+KIoFbR1KFJJiXNj3ZI4EzhxdfkVJiH
4DaqJaSymgzvNIM2QKhhhpAJbyhE80v0hMfUoH4ZwHsEUbKTe+BXULytCHWlJg1AsEb4beV4n4Ea
Nu+qJDk6ZaevcI4ZVg1m3+sw7kHUZJ7A0spvjVYETMirmEz1rfKEP4pIx8xwyN+kXttkVXjkqb5L
ejC8SQGSB/n9h9rwnxuxhNMio5tqvueRbCuFDDGDWnOhPMu1v03Rngi94kbK4DErChX1VhceqCA9
FaWwSXz5sSSlV2Pjxc162DkBqCOz656THrvxZrgLXetFtoq9F6LMoTVf8KZa90I16osgAigJh0LK
t3ISbKtEAoBdpVsRttqQpLAXzeRnDWom1qMfXa7s9C68iXIPxYkUAeggTjd5x8MyLx9ST/0zzZQ3
vva9qYAdS5VDVKf7RgZ2EHESu624szzoyoEovztApaQiopaOa8EQZ4+hpAEtLni2+OofFo807vFD
WLeHotD3/dhYUfP61rfKfVArWLcLvq0Gfrhp8O10o3aPC8JRiMvtIPjPFi9Cpcu+NSqvzEZB+smJ
naPby9XeN621JXR7wTPgzJQU+yPdPai9s5cH0l7FjPcegjBGEZ6MBshEp5pPuoUsmZock07Y8lb4
kuXCRk6znUcmiFysvxHxjglwgLVVoXCxIYx+5Vi5qWK+jTX5mIVY1wWZRMM047MWrV+sEh1FqLCQ
oZUE+mNTwnHW2wHdK0k76FV5H4R6d8hLA10XIdK2IRbyK1/GdNpogtdE614MC/q8XsVPeR3usIH8
mXSdz3nJDhTCsORMCFC7gOywxnspfffxwnst3MG360b6s6l0GMNWLCDKYHoHNJx35GAUg+UhvekL
8ZX3FmAuE1mFvJDCY+Wb2SmtgXMlQf+FwomAs598K3fJTalZ732AapevU6Us5OpWj+U/PDdN4A4J
OGa61THKg19VzCWdt+XaN2FMDh2Oea6TpSch583O79T2qZ+OrTI32ql5/yd+1zexJSJaoZzy3PhS
N/VLpIUQOXEsW8ucDoATY3xFOpf+FODtDAk6gb62nkd0y2P91goL7Cb7g9gYL0VLI7pVn2Xgd14E
dlPjULjPfSoAWo9OXZe239VWf3a9khuo43CIJL/ByNITfjQJqDCMw1HgbQyEdfTXtjdN5Gm0/qm1
slPe49jVoRN3/Yqcu5Et8mFdGvUCKX59vv09JxDLOvJyW+qSg5R7GwcxEblX7juYpm0S7q6HkyYQ
nI/U6jweJdHzV86gGRaaysSrPfoFxUNIYSJ23/zuXWvQABCCe56cp6jAyTb79s9jcx1JNIgp8126
k1mB3lqwrdFxzXjWN9kNNSY7HCsEKX0nP7VuC1Zu0SarXELUKaver/+AMZP6nIwQVqZ1y7NHvXxu
DVUuqbGoU1XRxFWlflOap+sB5IuioqGPGmmyYtCVRhN1/O9nrytXEIyo0aTKFvYgTEGaRJsctk+3
IjvBK/JhRIsmgL/BlILMQA8P0oT8rZIW3iaXLyB+BnJto3TZ2GyfvADazB+ywqHnnBgHBSdc0N/d
4/Whzjx/dEzmePiAzKRWPaXUmV0/uHIVUJ16HiHFWCHRFNz85YIzMsz6A/TMTXaqkVVaCH25Zz6F
1ibAvlQIejWKCT3cOyftzePM3FZfR2v35E60+ec/UYi5pzC0sFcv18/nuJO9KvcDFawxbiM/NcWN
huTrwsjmJu7so2qT3amlkZIPbggslJblpkZpGjEDcPEhfE7hsT50OyQZF44EeW5Y6KXiIWAYiFsb
4+c+W7TYLhoeHYMa4gjcngNY99vEtux8p+19bZWfwhf4wM/1hsLUTXTMXioQCC9IJC1x06RxWX7e
n3ROzn7I+OI++yGhJjcqvraMPoMojVnRWkBFJihVUNSD+itHucnC+7yXo3vFl75VImQy0s5fmRn/
bAxkRERHvOsdfcuD6tGXwZy35h//fIYAxtGdoXgCxHf66lckf5BzzwWj+VyBFKvvDF7GP0aCJRmi
tAYBvkO/dektOrPiP0Udp/Dsy/QCHrZCI9S2IDWbtG92fnmSmRzDAwLn/Lo+xpnCBoUaJkLi5OBO
mizz1AKzoeW80YyqPqI8y1X61iFP2jo/IhR8ClVaWvazETWL6hCm3Qav7cnwZN+oIsvBHvsVMTvh
VvmCHhichE14Uzx30vpn/lZCyYH3EtpLoNTL1U+ZZBT/VriCObYnqx8D5TJ0cje3i0zcutqPEsD/
9e95uak/R5gsa7XrU7fpxwhttzL9uzL4rivRQk/iMgh7B4IzmQTQKHU6aZURyXSIUnDA7ltboGAd
ZSsxers+kstv9TnI5Hhq+nIoQzeDcdXgRY25dOkm2+shplRtEhRijKYaFEThak8rBmagpbgp5DX9
JOlJCoecdJIceKACt2qy6GctdF8EWbrtMzmjiC9a20auYSvJIlpMOPNhIlDdUBn/qRg1MgCeoq7r
HqiQEY4NDbSx5DhUEPZGxqzmyNPL17xJv+ticnBEjNH9xEXoRgTimAd4VPi/MgsyT1P9ah3zuwJT
qC5ldPgHoNJpD1KrB9w55AYaAd7w3TOcU9EZXIVo88nGvYCXtO2FDfQMRX1z2+BoNPmz5OW3imx9
b3sZGeEOVZ2FTzh3jJK0o5Q6fsPpig48NdRjrecYBanq4ypvWuhz1QvJ1EyRjok6CzNZ1k2mt4UW
ityGIHAbEFXIrq2g1W01RHq2POQW2Y6XuevniJNjQmmyQS4TiYEVGtqGinJywcC2mbprlG6njvI6
ie75u7CvhG2u03Mp8vvOLVEvasqvQwmQuKvE50FMBXQ5uwe1FE+BDO6ordznJJJfr8+DNHdqw3Pg
DBW5LC7k5NvSqhKdFruN2eiXQuYJL2gbw1K9g4k2ctuox7iBwefkX0LkRwdP2LmG+dSIHr5CFpiQ
MFcjFFWE5773n67/ttmfpoDgZKdRlzPH4+TsQtF6U8yHBIkSpxP9o1mXr7jMgBOLG8iEsZKuowEq
0T+PqSgkGSxNwOfTbkdtNmWXpcS0UFRR4OMmOY5+eGUOVJwRybkebfbrn4cb67tnQxRVAUsp3UEz
LKxeLKPYt5n3lWrjKevNbZrqcN+98inwikPuomViii+JIdxppVKsjEHAebwMD32i7+o+XEgiLivL
vBDOcojJx2/zMlHiihwiEstVnD10UNYMvdrF4dLNOv6lSUYFHgW8qqTr+FhMWwG1FHaKM/gIXTpb
zVQoo/9UpGzhS1/e3gznd5ALOnZkxjKwhcZWgIPHbwFU+44qgAlnXECPUQ70hbtuLlGUueIsoFsW
/SRtcmfrkeE0jU7EaoPqgInOHvrXtv5grHNsclaUGkcsOmoKm/AB8RrkGK+vrZl78FP8ydGnplWS
pTWf1UCdvnqPMaG8HmBu3s4HODnpnKaLErkjgAxFOIHxV55Md+k8nfLAxqv2fBj65B2VD4afuWnI
OkTsVl3DPRk1L5EDvrG2Jem+gLnYCiHgJSj1+Ounq/JsdPokwVQpxXR1zPSZZmw78FKdrP6acEOJ
mXWXdvGp1IsvRRN+uf5RF2ZtKn1hRIJvpi5hNY7VSKWMGC9M29T54eKLTt7/mlXmFUAVQqz0nTvq
sd8ou/pQoZt7fSxTLZOLSONgz043vW0i2aT8aMN0uiOvdB+TZ+NuFKqCDXrTQKSIy4VttzRtk2NL
FMM4Vz1CfqAl99U+PEhbcb84NHlheUwO7q4GKRYFxBkZHcUDnM6TdRqfVsgXPC9t5bmLUDVNc/Tr
gEowrdjEMYHourGVYVLn3lurg7Gvtb2pHRJ1Saxfnjv5z6NNZi1shAxWQNzYQqt/jZN0LxT5q9pB
qdWCWKABAMa9i6JfSkn3JswTuoDolFDE3ptZs0cSgw5D9T01htdU0/EngxAXR92z4Iu3rgANxw3e
qDgDAJcsdKGD+CFv9MfrK2/2aIK/oasaRlg8mj4vPIpoWJvVDKFvgAQZOCoY0gZRnYUiz9xm1ail
ARTglNemN1dWyz3Nuoww0XOt3KhAza6PYy5/pXIFIJ1Xk2RhCPN5IL2Eg2jltI09ahBEwSqxq/1H
4eoWItLj4qqeuyXPw42r/mzD4izkyFZGuHaNsPW6hASsH6Qf8RbpB1w74HSNN1ajYym5lhecE+Z2
7nnsybGkJHKkZHrDIm9wrABgl8OLZ6F7xWuHP16BrkwYlfb1Dzw7g2ffd7LWZUeP0rxjwGIdrEy5
Q97gy/8WYXIgBV7vZtE4g2EovAg0ifSh+eN6iLni2KdVMjmMwKF7MqgHDr1H61bfJQ+WjQSxhq6C
uaO1tfdP3VeFB8Y3ax0fhKPjbEjiKoukY+m6nqLVP47881mcZD1p7zuJKTNc3ju3AUJxPyEx8zSW
1/kjzFkMQBFOoNMFjsN8a+/h6cWrpeNydlIpKktjkYG8cpKY9ErchV7D5wjKAHOj9wSU6fUvPne+
aL8jTC2388DRjVYfIxi/tA4h5ZMISeF6jNnb8zzIZO8rqmd0rdeTgXSIuMGckEYPYTvc/VQKKPm4
KNlL0zflrP01fWcDmxwAQ2MVuaUQ8+NaO1h2uUZ/ZjeSPPP3ZceW2exuJFBoNIh5VE6T5MTq5KaR
ROI9NhBuxa2Ctg7ssPfwEXThz2bromKzlr9Co7z+dWdnEGiZBQweENYUSFci7OLnDQMdNPeXFiA0
UqOAHza/roeZTba0sziTramleheZw9DYkuUhDNmJL1koUd+RgVs1IgS2tKxuZD8Didm9g06pdtd/
wFzqgIQNFcuxVnXR7GmCogecL1P+iMVfsQEOuhU7j7NVuEc5eR9I2kLA2SctQEGuRJOKAsXZz3dI
O57iRaNypCImJ0CPRqv3IdqAmWXXg7R4Gw2wte4YclAhJPQvhnsWfPLogUakZtRcGttTu1uw+smq
tECsyhKUw9RLUBsRaml7Peb8JQ0rnfqJSTfromaQZFFuJtb40oOft0bwAB/mLbRpTOJxSFk47aXZ
pXsWbrKkZGxuxb4nXI7FiQX0Zj3C6lHMekXiprgba/tRaqvGaqm1tDjQydRqYKijyiDyWE1zXse2
j0pOEL5Tj7GXWj7z59/ZOCdzWeVqGsSyOUqMSHYP8dvculuDBpq0BkieryCgLfs3zvSeIdOcRZ1c
Hrz7LPizRBWPDSJdo9C0soOMtkIZ7fC/LZxpUUKva8P1AmIFh+SLtMH+7FmFoS6t64fiZelWXFg2
xuQ6iYpu6PWSyUsspMLU+CZGYzpyxPv/cVCTK6TUDSuWhv8b1Gid9CHU+zbKdo7GStejzR5vv2dr
in/MjDwNCsXg7mgxgMheCoiPVXxwaowlQn9haLMZ6lmwMe84y47bWAy9NmFkjvlW5gdYE1jwPQQS
XnoSmU6PrG4o/48DHGf1LKYVBK1rhMxaluEdF77LGf48o5OEek9lcOFSvLz+kXtRQEBr3BaGcWEm
Jlt9FZol0DoJYyMkKI7DvlnRlkDoZQ1ofnH6Ls4yLgjaWRiUwzPkcfvxg86GJ/RZZg2BkdiFOdyX
pXyy0pbmWt+Dv3LV4kcapcpGKnMdmPtgHD3Rsd7Dvh45PL76IACdo/FHcbReehhcXGPj1QXvEgkc
A54cxMvPHz7oO2GoshzUdJ2+UaHCkqMJIe7Uvi1Ug77VU/e1QngDqNY+7hyUARXvT9WAUZ6XA28J
mKqANLVoq8v5gLcAaI7rS3/6VoPRIwL7hX+n8TaESfP5B+IDbtSOSsfOSO+Tdnj1kPV1IcX5d/CZ
7BxRzevxxmvlvCA2xiOZVkdbu5EANzn8G+Ta8yEAGFNo+IDpWGlIGX4+Wi5iywRHZmHhX1w2YzxV
kdB6IXFRYR98Hl8neIPlUKvCmxNC8zE8ClsU3roj7inIWxftUrzxe03HdxbvI5M7W4qlHFnhgN8B
lxvEawNogfLU3xuP7oNuB4/OWvty/Xsq44E7DfiRJmn0G8DBTz6oKRe+6JlNbndShVWA1fwMg+rG
HJTOTlw32CmRZz3qeRPuBzGDd945kQ1YDaPkDEJ5JyP/BM8p2HRdClinktYZgM4BANPeAP6+SoJA
fy5arXwsIyvfwahHbE9qboF+wulO/J1ohf6+MyQXWw5VOGQOpcayVtrN9XFerBtMcAFsabLKWr2E
GwUVDR5d7xBdCR0YoSE6epa+z9wSVxgF75vr0aa3HFCAT9EmZ7RvRU5QFXqy6+PhZ68ZD2CL91Ym
PVwPc7k6J3Em57LnwUQoYpN3w21yUG79Y/8w6qlTuUBNeEmTa3rxfAzKlNnqLBTYvpOru1KV1I29
1rAVlXptiIpE73WPQH3eIgMGVY/Rnlkrtiln79eHOb1ep4End7mRhDK9Wd2wYRVJPBt0HZ8KsTyA
eF2H2hI84OL6mYYbt+jZFhwsQKkqqFi7cbfhdxSX0He1oFN8DVH4Uff13nP21wc4LodPe3CcRog4
HyzmSxCamlVm7LiSYZvtS+uT5KFyfT3C/Cf8bwRl0r8ohCzmwSUhq8pjD16Z6OAsBVnRFX/KyhIp
ZW6v6UDqdGWE/bCvPn/AAFWYoEgLy8YfrPHlHZg4FDTdddsNC/ts7sNB0IChwesdmvlkSeqOODhd
Hgp2g0FVHp5cTVlggS1FmKy9sAq1KkSKxQ7M70PdYk3Rb69PzdxZcT6GyXJzrcGEIyyPq9v7YnTW
gwUrWvLz5+th5nbveZjJkZRSaUg1A50RQY1POjIpsoqUmO/BJMD0QUBrFcsPr3aXjqiLBIG1fR53
ckSpeqUoccBRWGJxF2NlYB4ClLH0h8zZoCWK4ZSRI6S+Ccu1gfhzull6Ly7N4GQ1+p41ePSy0bIJ
EQpOgvo+SoKFnHx+xaOyTQF+BuEZ6r4iRAJqKqGp7JFz1vIAVqwe3IjKEqRzbiezsf4TaoroTEot
qSO/M+xMC/ZCKO+b9JcSGSsDF5+Okub1VTP/8X5Hm2wwGXqwWVSVY/dF+ygo3mMbht7CJp7fAL9j
TLaY5Dgma6Qx0E7FWsWLtjH+e+ja/Lg+lNnLkkrseCCNb+tp6qgpgaZXjW6Owu46FWn4eAGe4qOD
gox6wGIZc/bbncWbVA6Ssu7L2ogMu4lgElgt4rNBpS0VgWevK2qllLmABRrSFJ8iFYGh5sDqbP00
WvpCKxllXpUPlwpRRol+qSQyu6PPAk42VBk7Tq8YrmnHhvjmcSY2SbB3Gy9ZOU70R9oP2xoY1cJC
XBzmJE8ddMUTrUTF/YxW56jLXLYnhLiaTYiCb3YU98MSbGv2xDwb52T+oAg5hlBxcKgf/emQrsHf
8dqYPTvOwow/4yzdcDw9gr/TmLZM0xibH3NASnh0nAmSGx/1s4VdMN7001zjbLlMmwadEpa9yGsY
JTAYlJVhvoqu9FCb2ktjmjh7FcjWV1IE79hzRmcNZ3P9B8yeX7+Ha01OFLPq2wYlYMuOPPrGyKPJ
bvnuqogHqNwCFg6K1+PN78L/bg9rcrp4aeTEVs4stuV3AyNEqDkLS3NhAqd98aLwgjD2OL/EsH+x
Sh29fU3daFX3s4jFw/XRXJYqxuv07PONwz1bLYFbVGorcPy7ev9FUMuvTirk61LUulWn+W9DAD25
ypC/b7WnIBIQ20i0HV/8UKT6q8GTZKWUQbeQwlyUK8eU+fxXTS75yqgarTOLvy55fV3umq+OPVoo
eY/aUkIxu4CQTuQxB9MY+cTPXyDkAsqaPDLtzHT8tRIkKGpI1b2cKahZ+AiE5QptWslaO0J/kjXv
puZ6Bs2ojw9V57lphBDVGNTI4qA4aLmwhN3TZs8NDTI2wrASSOLJho59Eaa6biQ7FcHWEdnibJD6
GHBRRGLlG2DXVS/ZyNBvQ+0hBBePc32JvDaWU/refxaf5FONdi02jDdItL5LB+9FfPJ+pT+yzfCz
eHFt64v4DatiMdvh2TvcGySlT4q2pssQHaJTucee4GA9RPxlHKS+Lqy/cbtcHB80VjRJRdEF5vnn
rw82ROvC1DA5FBU7xAGOTqAqf9g44aO2T5X9vwk4gllRDqDzP22RWXkpyUPk//XEDW/+euJKa9wk
/sYT96La/7GQdU0FpYdaDcj+z8OjYRRVEPgMetjdBhewEeolbGvb/JlXeMb0e+0g/EP4xkdIpCao
c47QiikDKRYbxSp8vmjgauvCeQ8tYeEInM98foeYvv58JdMMynRcMSf1aKG7cNMhcon2vbxBemZZ
ru0CvPPXmPCOknAQG2G9nz9jFRQ5SG8ua6/DwiFHf4hy3TfXU46jXkuSYq2YSoe+EFYdjhBCDpZt
6L7FTAo2zvg5NA0qwn1kIfIXbtNMvXGQ36mtYFsHwoOs1viRtelJa4bK9lO3XVmuYC+su/EYuVjo
6Cr8ZwiT29/SAqGq4/KvdadRWsFz6OD+rcLK7IkGPVVHb8CElTA5PT3L6ly3xd4gQu+njdnxpfdV
7Kl0UCl8zId4YRPPJtymDNVVkSCuXBBzXKPk/FRGIv5jiN0jFMdY1xfu+QvW28caOIsyuakc13TI
KNJgF//pfm/A8chbaZXg0J7gW+Pu8NWUI5u6UWoj3vqtXWqtzy/6s/iTr6p2BkoCimlSuTV3CKF+
1MbGgwNKkL0EV5uPRgsByzTwyhdl1LaMc9mV2GL1EdXu22Ev3Y0twr95TM2ewmT7FMFNRD+mVXeh
ayUasOG/PBTn1gsVP7BloMzG5vLn3axWCRuh5eHU79DX72+wCUO+XOEBFe5yd9PajXAXHZeeGbOf
9CzstBQuROSqQow62AiiLOG175UTjpG74jiaM7VL5c25Z82I+9ZR6ULWfdoE6jrRtbxwlKcQ/0za
OyM9yeC/6+ilNHFN13fXz5dRUPHifIFha47yIgYIoclH9YNQGVyXgnSqCr/SJtnHdfHNCDAZDbX2
IXdK+guG9KdX+dhIBdVaq9ydoAz9XVopN2GO7FDS3w8VbnGRoxxcWXnqhA7UWnZA/e6xRv31+g+e
y2rOfu+07qDoyaiOGpr20Db+YzyI9DbVDMPM7DY0jDexQOmWkuDJ8aylk2Q8KaZH8XnoScZn5F1W
Dopj0IIXcQqQt9ZX9zh6l5gYuqyCbbJTDtcHO/vaPA85zt55mi2rvedWHB4fhpwbaWWGr2MVuFtr
+o288Y6i+3495NwrAnyMbIx0ycvGFoJirRWN9w3ci5WrP2jtsFIDiAK/rseZu2zO40zuNalp6lKN
K8uuZd9OgnzjxeXKwt6sMxAgqJay9TFhupy738OaLPNAEit00DgXU+Tt1dJWNvlOxtU9je3RL09Y
LPf9f6buvxE/sIFnU5cPSu76AdrVFqaf4c3oWzl2Rf5zFv9jsNp4z5190Ol7xFA6dIJUrH8aV2lX
YSDc6FZzkvT2vqyyG7nybmnU2paBX4IjNes+GLDNch7qslpI8+a3ye+BT9asIYl4nULSRDMA69b2
oGZL9JXFbztJj3UvUMUWcVS7fzTaG/M4HKKNeaAIM6KB89iudvVS/j97+fzeFx+o07PprAKtCWXX
S3fjg6NcKz/cl+De22CpNRov6zaUle52CdBx2XefTOokeSjatg56GFgfEGQlu1cB/QjrUN8Pa+xG
XJxhoFB/U3B3XMwkZgc89mJH7Qf9wnq1T1HU9VR2DBpQ9pg3SfJHRQ/JbezesUaW16P77/VTYXbt
nAUdT6ezr9y2Sm/GLkF7C/0g1V9Z4c/rEeavc8hPtNKh3xraZO1EMnqeSuFawIx82of/vc6dmxGS
I2kLu+GC+fSxL8/ijUM+GxKCTZLm9+O7St//5Z0X41C68TajrYy0VqLtbbQSdv1o1hmt/1gY7Tia
i3MPxwcgLBZp9vRUSIOU8m9oMYvBcw+MneYsD8m0eR77sz12g/8uXTqLONn+stTImVCDIVX0Q721
AF77W6R39YNyNHHyXIw3e5GcxZvMZ5tStpdilsyIjMAt7gXqO2khhT0bFyX8/6iWtiM8eEn8YDYT
AVGN2LMOKmZaXzFqaYhNgYEGTvRDLYxj7JTHIDHf3QK1Kglhhs780+qxjFqY07knofE78LR0Wki9
GAlN9J+b5T9PwmY3mr78q1isHsAKqnkhsSnl6CM7jWD+3y32j2LNrVVaz5Zk8Bo0xA8vqrOdEnQU
uaNEdGwkjMepjH5K+9G0XjGwrC/+Bl5u3HrTzXEecLJUnbrJe0nlQxalvA0QfQ6Wdv9sem2ZKAUp
QIANShCfd38Zd8AiFEGwjXsTI8Ry3x/Tu3rX7KXHcI221JjKSRDAom31gpfvavlInTvHLXB6iJOb
o6rB5ApJ4rpWQlnlq1rf0uFBUY9J83h9lQBemfmS4Kr/u0wm57aqKXIgCCQflhDsy6h4kwbJ31QN
ksWW7iqnZkCfWAvt0pJvHZRs1T5Yx350cK0vMMdWZv8+NL1dDdgB1zX6Ifm6wHdRxtXZQfgv7KCE
Wr/i6hSH6gYtkTy+Dyx/3Wn1Vkr1dWPolGriUxW/q+AwFC/YDM6b6NwGg35Mc6gdCAl4lboykvEk
8oAANL+crAAjgn+jK4LE5hrXNdDg1r7CX1cTHUQyIXdn3xsHYRdgZEoNV6vcpHK8ivLsFcHeVQGf
qyVV1ZAIVkNcPvM/3OxLh4yDbI2S2hVd3tvaQtzQctaRTm85ReFBSXfoOh8r4D+ylpwCI/rppGh0
+Py7Ie3DAcMs8bEblZLT1yR8iuLnQScHz4Vd0+XbxJHRtuPF0eAd0kkbd/ilDs26aYJjDM0lRw4j
9LbD8G6gxz7I90ODT0KOLJuv2VVYr5yuxaOyOFkaN44ZCLZW/7CCb3qBuVmyFtBnSxtkoeMCL5Zw
BJIiaA1uvMatk5J+brmrpKN+Qt3bcVG5KRPk5utdwAmr1z+MsDhEfbnTpOBoBa9S0207F0dxQcAU
FFdPcVirYbtxhJSysbT2Cmx4gF1F4LZNDFBQQVo75XexxWG4A2KIzlLj35spZjK6/AL/euWBDeui
aiUWdwAlH7vivsJIzijqRze4HVF4uVZsE6PGo6NEqfCXamX78euJ0bMej96S4canGZLo6Dzq0srt
8rVfxKsU840otL62lbyzEIrT275+1YF0AHF0nU2sJie5SL90uvhNF5t3T+dFFCPvsh8ENlZlDN8U
16wQBJP+6IXhrpaFh1BNla3oAICsh6cwst5jMb7hU+6N3NuVpMQe2guhLK+GCF+axLjFAWTVhCW6
7c7ac94aDdR6GN6lCJXH2Nhy6tuoMO/lwDy4hrtFmHcTmv26cu99/opKOzwgm29wOhORsbN6lPGq
7IQe4pdO+6FZGEtXQxasJWfpjpg7YM73/nhBnx3b9RBHgoLC5w4DgjfLY4OXTb2JBGuBEjfb3TkP
NHkyBlkbBGZP5jaizP5ZKXS2AH8ea3Jug5zLAgXI/c45Nd5mNL4U1tleO+kYSeO/8HXZGXx+eDA0
6TpyjkIBmnxHNZPKVMgsW2426lE8udt4PWoHHcz98q1wwTX6SEvPoo1349msGZbf+xQ0xo+Z4Vy0
zUKS/GHT4ucobOP80NoY1Pj7Ajfp65fFfAJ+FnlyIUU5B0znUtMIDtVBQGfZNuk6echk2sXaxcNh
fT3gbEXjLN7kbir0JpUKMXaw0lGOevfCVb0O212I2Oz1QIszONkJg9eTjNYeNQ2Kr3/BIMdafbP7
G6tlzE2muYuhgSCl+Yiv2rRdo2RyhVA1Vr7jZvin/ajZLf472LRxgwp76dc5z9AeXfc2/CVoN4Pf
LX2+hSF9QITPlqSo+e3Q6AzJ2ieH9m409dFv//qAf6M3tBRtkvwZnmTGERpWtkozSrdGLYUNWp64
2HM3r0dXXRzdN6zITaWt5V22DiJ845cOz7kU9Gwapz0QTfLEMo/5FWYZrbJEoi7z76olZ7M32eou
Pfgq/muk4vq/73j3dqwhiDgYL77iLyi4H4cLWbwCmFTSLyQyuRFEP/Eyn2JJm6+daFU+GV+FO060
rXlM7OBZf/+JyOLBfGuecm+F4irukPoqvV8iFX20ZS+2Ce8WsjcIFdZUl9ygSIQXScNrMFr7/oEK
0aZ4R4Ft1YOnHVeYgywrvC2SklW3M36V+QYXC2P3d56qsw9GtBc1iKXoa0/7F16Du0kiAVx2o2MU
vVkBdLFCWjntly5R+Md43RWiff1MUmZPP9S56OmqcEqmUoFW38qt2oPpbQK93miZfGc66SNar6iz
6jEOE3in9wLu876f7AXU0uWgt71YW5u6sArU/p6kY6NG3T6WAnxOAd2b2BiqCqamRX5yfExJqyoL
VlGSkVqFzibVTBRmOyFAJch8rsOyWcUkvGut89G4bmVtjdjxBrqJ7bouCtOmuHTBzJ1WNNxwdJJh
TdCt/3y1AeRRrbblHVluSeN1u96Zh3KT3En9lq4NEjN+tZJ/LBYi5p7lZ2Gnz3I1CKW6ZRL+TXoy
1yQ6jzVpRQxtRx89o8baGut2rR/7b9FbtSkOlLVBiYfrCi3PjbBLMuoeSwOdO7IQEUOcDjVRuAyT
PKV1MAvK8tyxHSXchn67Mcwlds0svOg8xuTIksTeyQzFNexEzR9kMTp1UnaHScKLUdbjO+e5CHJE
0r0fXu89UWe/7xPxKAkDFpSlL210tVxAR8weaRTYYadgPweLfnK3GyE6ZjlUIC4nfWdpf6A8SO21
PlZAazBbRi4W4tvjWN0fHX47Z4QUC/+PtStbjhtXll/ECBIkuLxy7UXdWm3ZfmHYHpv7AoL719+k
Zs6oBfE0bZ8bE+GHsUMlgIVCoSor87aFGvz1A712ni9/DyEJzkHkrUY8Be42+VCMk4vyHl7To9tb
sXvd0mo6Y6JyCJSvYWDaQnAykESNmG996Vy/9JKP+s3Sv1BOv1BtXruNwai8YF0A6XmngEGppNIC
FSi/tw69CzqU2k59y2nmU7VvDnWwVbxbdeJXe+KwadJMJSsibCOeYiCHnZ9kLdl4r2yZELavM6yu
zPUWjVy89jh0CUL+uPGFlqMm3m4LI5ypgCX5veDFNMtNXyC9AK0uxIm+KhAtR4HjkQaqYx5/Ienc
svfuWNLKnAxADPFUdXXkSA4LesvVbPJJ9yGd5EPG4PoSVzfxYoVLrL/ICWNMxfUkQc91LJKfhANB
B22K4LqN1fviwsa7B4KiZVZRFlBWe6T8WJL7uHq4bmL9LF3YEMJHghJHxQp0ARYUiHrzd25rBMPt
L4yRrp4lSHi8SB7q4L19u2czJjmiqpHRRDkoPj+zk/rAv0/+wvwk/WXdXF/Z+gf615iIjmiGHGOX
+MOnEvT/DOhFYQjvuon17/NqQjhIs9TmZIAT+DG7bcuPXPUSdWNwYrWjiH6QDtwgECYA5r/dM43l
vDYrIFm4l501p/CU5/aYOOQ7QPl282HaggWtrQmQp4XWHGI170isjFIrBzPRigC6XKqts+KO19Zf
cZ5vVaBXPe/SknBmpQ63xFTjVfX3o3Q+/o0IQhTffMys7+LFqoRdtLoFqG7OYMo0IPGOWiDSSjyr
LIdIPvHnE6Rqvd/3jcvVCWcX2mRaopt4P7XROde/VAVUZzZGr9Zu3EsTwtHtpqiPxhF1vnqGLHeU
+HVhHKQOzxia/8GVcWlKvNy7AbPXI1pKMwSMoJ4WDls4iLXjemlBiA1GUkEIFBLdGIOSbnVnOIGd
o3Cq79xNQWwJQInlkq3h5WWDxFvqX5sYIV+aBxcxvGmh6tVznK3Uaj0LcPTyGGc/9QiT0lK24Q/X
3R3GhGAxTFOLlivc/aKKhoxQ9vPdNsHTai3rooMkMpLp0NJWkqUH+CdVmPW1vTbINKFkMSZGTZXy
dW2pK/1GhXDtjXG5NiHPtxqDTrEOxPO0vDEWxYDGCADldv4JILnHP/+dD25nGosbvnOZi5UKQaul
vWIkEQn9rPwL1dDmAxvPvPE6DKKHJ+PjH8SQC2NC1FJmaNLPBmJIndxYxT2F7u4WzG712F2YEMJU
1FcTdFDq0Fd0wDdkHTopWzfYlgkhTE1zqLUW5AcBFZGdF64hUEg7wMTkKG40trmLD0q5cfmvB/yL
dQkBq1EKWqqQxoVRVKqroPCqwHC64ajbod3fTztkbtc/1uaREyKYSXPahSB0+KMjt+GHItowlms+
sKy0kN0A8wKG7IWKr7TucxDIESN3pDwgw8YKV8/dRcNW8JXa5BrET9MoaHJQWRzavLiflDlQul3I
bqPNh+1aTn/ZHxb8xsKDUqZtI+EGdQfnpCKHt629+ljvjV2MJ5j5uPSnI89yKHIhPzwm7uNWFXT9
o2K2YqEZgb63WLJpwO2hzhL8qADhOlQEkCEHEhp4h2r/SyCV1UW/2hNrNe3EQ30uTQlOdAFt+ndY
cbskunIH4jJasj0glw2UTd7egaOi1EWYYpezpHUz6U7ub3O1t5MBQOatSeO13s4bY8KpTOTUqEqr
rgLQlgeqm98m9/peKmwQagMMAyyMa+wl1D2frh/NlQgEs5iNkVGaAt+gcGEYIY+UaiJlMOp/TWSw
i3YLWri6ixCBB0c+NvMd9YMlxRZwyEAgq+FXzWR2GCXegH5LRCOb9rvry1nOmXAHURmrANZcMxZd
jbefTJf1iKVMBqo3tQaHSVVvU16Z0DVTH0sNEIXr5lZ378Kc8NHiqRl5p+DKk7XwYUoyKOlOG0Ws
d/x7qMu/WZIQOzEnNvBEk6NA0du9nmvQSGtsRn4Q7ZsxBHV7yuRAJ+H++spWgiiQ7MQAnzlRjHeM
cFWK4ZuE1WUgN37LoVwXPVDaBET9bkAdms3c1sNkIw9c7ux3H+/CphBESR3HVtUzEM7x5qOUFic5
kXe1qW3cuqsf7cKM4CPGnOEVnnTQUOj4M3iJHwAxnu3r27e1FMExpqouRtDV4P2h3CjzUUqezT9I
T958IcEvIK9pFizEiAPtu8Lv5xQiY5jIur6O1fNEUI8AohQlVLHVBWBLU1FQ9vjtkHww0ZKpsnKX
jYAzDNrGWVqrH4NMCEBSBCIVnicsKOzzSCrjKQpmdo+12Yas+GEWeXGDflfbu4xiJDKHum66iKje
Qtvba8rRIcZDR6ONJGn5Pu9cUdUXnRcg2zD3/zaO8EIxilSzJF/Ln2VJchvw9qrJM6E7XAg72gzu
9X1eAw1j8a8GBYdBSWaK6QDkuYRS9d+IyHxPHM3LDubS3cr2svtLnYE11MQby8K2T6zlUG8GY1pX
1Ojvz7V8GCGiYcn5Aw1TyFXWn+NC8ZmM8u6sZo0/FTSIzcFXovwnJEW33GClEkYXxSeIBSH4mOJ8
0sirMh7mFrwsfrNvFXFKVCt3G1u/vC7ffesLg0u8uHjqSiDPGYYWlDN/AFHZsiU8W3g8A78YwdZ/
CjtLs3wZ9Npulq+9POkyjrSQq6GXKpYUS2j/dnjHowT329Cb1TDxakosKJoK0H9djAqF1H8iYHjv
ssSRcYSB8Nhwj9XgfWFJKBVEbYSirIWol0VPtPxRbF0Oa1nt5a69/P2FN+SQkSqGAQ9LMH3MPhic
AkhemxhUi3fGj22ij7XX2Bt76lvvy5vaTIbUkP7FnxROuMvRslm8YvuRvh5oLjZQ8HYN+uRp2gJD
xNEGQxsKGunHFh32F23BzNFcKfQUZ+zd7Xx6PZW5sC14PyimJnXuYLsnP+PuMadfmhZirtahhJav
rtoj4bYxPl0/36tX8YVRMasIIUPJe5QCS34vQQBzTGPIpn6+bmTTbYQLo48yS9YH5e/D9rvQnq2j
/TI/e+Gkw5RonVZhI5fOREFOqGv6+VE9FPz0C8OU6zuoQicMqHnk1MLaqBzJ9VDiblJuF/oUAwgA
VLEgC223ducqXibfmPnTH0ewV8PCpQjVb5KT5YX5+9is9bjyakq4BeVRGfVxxo5i2h2pLaYPCnfD
RdaD5L8mTKGkCkZXSZWYUQTkvnc5CQrz2IMrPIBQ8YJlgYp0lnh95Geu/LzVgf4v/vlqXIibVdcN
OQfF88tWvuK0fjHIrF5zUK34x2NMoehZDGoioz3zJ9MO67uKIgREUuUF3PA2fmazYYChZcCoeD19
QMN/8Kq57WyeG19DMyPBxkdcX9mrOSGaDLPVVQqDn/x/XaqvpoRjR9Q0s1gfYuAdjEgdoAL1tG/C
nyrdIqFZPd8gYdWXtAsTpMIVNPBB44THZSBFhW115wQd2/6PwvCFEeHegdB0msshLYImBfJ9kFwo
+JxkdfY2PtBq+nhhR/AHfVKSNi+RYaX7rnugIEGVnN6h0Ul1wNT1B4IDL+9zTNIb+vJmeccpU1ht
Wk8l+mdR/mOZ+IWiO4aYZPnHMq2VA4z7B1gevEteDQqHq5XLMslLXgU6MONhZ2HEe6vjtHzxdykx
RGGW6SENj3/B9fpUAc12gbrGQl+VjpidrJwIEm3nyW9s5YSqtLZlcvmR70wC/mWiCIWCh9jMNZuw
HXSawAkVqEMGowuu0F3/nIcYJho9YpPn4q7+yPfNJjpny7JwpCNlkOc85yh1sMzWwA2gyF+J0ngm
+Trn09YtsLa1ICGGUJysG/o7wo4UyA8ysSIOhCpm7zV2jHfepvLq2vIuDQrLs5BfzqqkRUE8MUej
k9fExObJAF2Br+a4Rci3etFcmhNch8x9BplZFSQd6WEZJZzOqS85evOLVeG18K+Akk8D344OCm7h
uCezjuGCwooDQiu7pHsjD+RKtvstYNCaHdRIUZ1QUekGJvPtNaNJIxQhzAGOmZLUiaLeLZgKSRje
Jg44vLYKi2sTqGCDfLUnpD5J3Bca2JMt39VOFMX16WNiPcvg6KsiO4dcte4W4TKMagXhcXtMcvUr
EoUqqKFCwR0Ir7fLlVpr5nOrlfDSpRxReAsFSgG2vGVgcYs9Yy33ujQmXA2haYVSqpsFCEHm3SCN
gaq3XzeuhbVjd2lD8BNp4tChCwF5kYNyD3Vr1Y39hUvAkLxfm1NcO3aXBoVjR6xZneoIFaSumh2Z
t5MDZaifbRft6nao7VZl9cbVt2VRcNGQVHqvzsB41hDstoodDb8l2veQVS6Vvl/fzmW3xGB9uTjB
O+tewwnHdBsQXiTQlP4hS1PMr8UbldpNNxSy8iGu2wTb+DpdUDl/UyktPDybg/vrfoiKHyWAqKEb
8tbp0yibw7BDjiwfFuUwKL8s3VigyzU8x0N7IYrc7sauJZREeTUq3OaDOU9NG6Jj38MOJoj+wQdY
L2j2LeTN1gqFYx1GaZ7FIPELTMgR9OzMrD95B18uRzjLbV/kcZFiD5f8+LffwWvJ3qU14VSHPQXW
odYlv5gcTO+4pZwuBFGoqVUub59/oVyzZVE41g0pgJA38CTFJBJEV52LDzYG25f3annocoXCoaZF
T2fGsJ9QQ+igoAc9bdMbd8aHf+gcfsHk1hKFw601U90kDR5vf/IJVz2SEAyOg/sYOG3hhJe6nLXT
wvddQfQ7klo7jjclCDdsiNXJxkRpPaZZ9EIjHTIg9xYisSpY5rhDWwPHSlCfttrjq9H4dWEvJZyL
Eg2NQV0TJyiayPIhGyMvJB16aYc++SJv9c3I6uV2YUuIIVkXxn025hFGdzAuYfMvBbMhhUA+8i8Y
LPig11BAwSXkGrpTQOko9abnULaH5+z5+rWw2sTGjMF/vqb4kiQqB09h81LervdjHEzKPrcOCw3i
3236zDrwdp/okL/YIntZvZIuTAuBZ6It1WTCJV/N4lsIQxwGBSm1vKV3vfVZhYjThLM2o4qJqk1a
PkAKHWqmCf9Ym4ydpVF9NDH8HNnXd3U5b+8u24uVCSEnHabRIAsMIbVOvZzYkq5hLGpXs85JwffE
rC/X7W3tpBByUjmcklnC40+Sy33ex86gSqfGIP51M1unUggzTVxPnYHczwd3jGcybCT9cd3C1sYJ
sUWeom4iM7KU0IKIxv2QQMepNG8b5kvd80Dzje+0nq28fiiRPapGK1GulqqsDs2cQ3c/7prqYCBF
RwNhdktnM2FZP/dUAwbHMNGkFL5UqLK0KjotDQZHCxRf86qTjmSFHlCThb2tkLb+xcwFFgopVwBi
3uZHZdHysmqWpnbpR2Ai4JvqD6uF7YX29j8mBF+XAQVVyt4IFyRovb+4XJfZvq1saLX1eWlN2D9t
SOa2JA3I8UD3RbzBW/Qpwa3rNF4D9gWQ+8Qfrrvkf/GR1wUKXl/Gc2GFsRIFC5NRbB5St3AsXOaq
gw53iajiXTe49c2EM9CAxxLkTAA7gMLezvgdTLv/kwURble06RhrchEFCXlS+49M31//+VtbJlLM
cMNQppwgHolknBr6Y1sUWosPvw+2/34fKlylmiFFo26NEiSyULsIf84N2u8Yjvwf1yQm4kSyQI2A
mD7dd57q97czCFScBLS6lVuPztbluLmHi5tcZCNLNVGDPuff7anfFfvZtCYEiiFvsloiKIkufZvf
bTZsfTEhZChaqod5ivIdEJg7ME8HU1meNVr/0XX16hhCrMjSPtNnTrGD/aHPFtmRPxB+ohfRiAqh
YdTUdEz1CQR5oafJn3hx2wxbkmurIJtLI0I8UGgc86lDqrhMg0HhwQE5ZX+MbpYnLrQQDOAMO3r6
w5vq393Thd4XN5pirhTwms+PI5Q3S4y8LmRqbWNPLiYYNo/xlguKglPpzPlYFyiSa0GMxtpuEXFs
fmYEy6xgr93qoWzdXLoQONJKIxOV2jIY9H9vrggs4MGvzDBs+LwuhA8lN9O0lzGr39KfYa2fdYAV
Mkt73ohSq/kF1BSptZRYAYN6GzWkomxJogB6iNEgDhYA82vuL5/tBVS8THhuZRjrNzJIt8APv0hf
i6JMmswqg0V5hRLgfsHEz64EtTyM5+puH95Z4O/9fzAqfLqkr1LMfZrL8wkj/SkoBpZx7Ei5WZgp
TZ+boBqttwrKq5/wYqXC3oZJY+WlOUt+U94XHCu1PFnSNu7mJfa9u80ujAhhX5eNcZo5PmBS6XY5
1XYZds6ITrORb0Wv5UddMyXEfCObogI8OaGvlifDOEv9lpzQ+pG+WIwQ6Oex7Fith+GCzOk86v+j
wTM6owdxwe0+2/qRvjAohPy2nWIwI4ZlQLk2eimZauifUYhW2hEYzm66qgWr0EgGzNSS+HOVNcme
5P2MvyZbU8OrT5mLX0W4G0iZG2pBAC8JFXDiSwGLJ6gJn1ip2JLyaBZPGyd/y55wTYDQhA7piDS1
9aeXMSIyPS0FE90urEBxwHnnWG5fOibzfoHAcD3u/BsFRKS/RvohSUIkrUmMkcQJDCT/FL2gMeOk
0y+wn2x4r6gs0xs1AWwAICEm87M+0iCXB+/6nm6ZEKJMJUmVlIaIMk1i2lkI1Wt1w8LLe+/KGRTB
/Mjxuq6WALXXSOJVA/W6rrwh1YDBuphOmNxrmYcjBDK5Vn82w/1I1Ge1ZVDy0QKaM4+M7U0JIp2q
LA56DJHsvqqdzpwPoa6kNu+HG9ZGd4WseeUA5mfS8dihYX0zNf2Oy4pLzOZD2Nfg0aMpZFNUJgcY
a/7QQdjdzigE1eeFRpBANWsYbfAK2EXMjhG6IaEyf6QD1LCz3gAXMDQbIuunSUdXGsH2VzTU4VUK
Laz6s0T7U53I+3amX+Qq3Gcz+u2gh3Nyc7rpwUWXj6FuJ7yT7VCSDoUkPVXNJNlTIbc7rtd7fcKr
Mh28BjIoSh89xSaKxdnc2NBd+alnuW8l1i3Js41XzHq4X9616CCiyS0cqHhSk7RpEImtEJ0F8k3X
vdbYmrN652KgTgGWFxIrCx0vILRv7+sy4xyMOh0DWrtu7UEld9Sadtfd+N2VAowNUDayrAEwQg0x
sTLGiiU0DWsfPS3oVT+M7V2Sg9aw+HTdzrsNW+xYkFNR0SqHdoDQjEnaiGeYTKj9MG53KqYY9dx8
kJnx47qZJYa/OTIws4w4qIBUrFDtZOC9bJUGy6HVU5fvO5N4jXSDQjWInbZmfNa27tKW8HmaejJj
Bf0KTAr/1RYoCpnRTkPPn4N28/qqVhzhRdgSmT46uKrIIFxmTDXyAdocenSf9KeU/MHHWYQz//Pz
hVjWTSk4yUv8/Jx+ZLwEaBPAIdDCXV/F+xsfHwc4CWjAmJALgvruW3+O9CGfEwMfp6sMu1YqN033
xXBLh+/xuKuaGkzlN5CED/IJ2Ino54b1l5Rd9A0DWHTQBOsW1DIWF714NOs8LAupr1EuJObNhOwM
/KBT7SU5WCm7Oh1vw7yW7MGU6I2pkVOslAFYQ9leHcy/+AS9bY6qncPi2qpteHNrG6E8+Qm6ETvE
NTCXtk3rRSi1QVzKfJjQf3RK2n/iRn/TjuGRE3lP5N4xEzX2ZTp8zmqoAObjR7Wv740p/ERIdzMW
DTuAEnOylT49hyTuAXMiX1k+/ZU06n2W8jsZ5bpJpx9Uqfw2FMC4mGT+UlCt9NUpT/3GQhDP5303
KimonRKdQ4sPhUQzVF1TGb8lFu/tOariA3QGbFXujkZHQSGS5uEp1XJ6RxOWetkgVQjnTX8Ta9Y+
JpDXmwowJZigmIq1aG9U6WSnqsVu+zkyd00x1gcD5Bp7aklfCYaMMG3b3yAOI0LrRWdrdeNKMr8B
Re10V1sl2Y0UErRjAgbYOpEgfNU0ymk0ZHfOW/nUKpVmTyPTvo5NQW0zLVp77jE4IlfslhZWdDaV
5DGewObbFgGFxDQgMKAw05owxr+BEnhsQUxoLuFn3HqI8+FmmI1dVY13hTk/lTM/trHkW8P4vWgN
jJQOzX1klR/A5vdJzmXUyKXCNfVmn7R0cuJCi13NAPcpHRozYI0hgUhGRZKaYtg2pndRxP1RCg8g
s+Eui7u7RsVwC22YbOcypDnzKralQUMpEqiISE1Ohsm+oRDmKWr8jO/kT0T/1DRd5ENQ0VfblgIk
qIAYrvSNLC4/67HO3EkfvWwiky3r3adM0hQn7XXQB0hgb1NjCl0KHbpfG4dmOfnCmdEVjeI/FXRp
7wgxYyXGDyUSA/wuO6vu31obFQgVF92V3waOQCLq0tgSBi8OaKoWSQVFO+YDIuDEIOMbsi0ivvdy
VLABSR5waUP20yIiNwEujyQnk4EF4TN6aTH/lPPQ8jS9T+8slQfJTI0zzdTUgVyDea9MkMOwmmzY
z914qiIFrs8N9aiN2V3DtLMa6eNRkWrG7TbS05tMl/onbdajIE/ocGLJAILealKOLNTAfpfSjTf9
yh2kQxFNB/kQpo3etQyMbiYNiLwbv8oPpKg8DBE7i9cz0M1fd4X3d9Ay16CpEF6DzBC4/N5+nMJK
55Lr7eDnUR8YUxU08sYt9L45riwmoN4MmmwM6YrTaeZUFlFZ9qA97TCrMbvcVr8txIA5Qy2rcH+B
pucdWmOxCOTL4g0yUCLCooxezZsOV+uLnEz7tLDUZTfDTX8qg62a2er+XZhavuSFczfpHPZqWgw+
idhTYda7TFE3NnDFGTAlu5A9LkyLgE+/NTF2kdX0ec58Vkg/IiV9Nqb2xC0IY2TQhPxdd4BaEaRM
dGRaGnBlQr1jCvG8MlKN+UQO0bcEqXS9qVX37t2INA5jimB8w3lFHizYqKt2zqg8M78xos8toyep
Ke+yRV22SLQ7Mxy/ZD0JMmp5g0G+NcN0MCrtoBnDht7R4gVCEMTvYUHQC7q6YPkS9lUe0D2LZoX5
WvqjqJ9YfMOTp+vbufLp3pgQMjBl7iWrTGCCWNlPjRmIGn1xHiN1RGyXguvGVtejQyYdouwGYrtQ
CLEig3ZxS/CuiPuAFhOoFBoMYIUbsWnJf99t24WZ5e8vPD5jZmSETGV+rO/S+EHFSynXAWPIe3tQ
vqXtX9dX9X4UanGXC3tCehmaLCY9gHg4zODcegD4HZNBXmSCw7kF0WnVo1ScuMO3MNxspa5+PkzS
yBhTJ4tk7tulQsuEQCQGL7Wc89tsgG5uPM+GTRtc/DFrt1ALqx/w1ZzInAfCD63JE858Tp66KnH0
4bnV+410fWVNmK+3lhEhghFecfZeK0M1Teqo8XkiQ9crualaSKawKbcrTPJe/3YrC3pjS3AVEAEn
1pDAlsbm05jPuwmnHvQQG0Fra0nCZwqjOOyaFAmGoj8oI9Kp8Mcol3ZUaxvzxmvrUZDK4EYxMbAp
vnbBcBbpnY7oKDWHpDwMKlBKm7nMmsMjX0IOg4MMynIRYy+1qtx20PzFkDH7WJ37PQQyg4UlXXnI
f6LKHUSfpmfjju2uf6y1d9wbu8s2XxxsvSdyEbewu2jpKG7uZifqLXJ8i+ZTtWVt5RZ4Y02IVh1g
QDWJYY3cZ+dkh4z7xFM7/YoGF9j0uiPZIABbc5LLXRV8EdR9vUSXXY2sxwzoH2mUUBjZ5eHDb2/j
2+RDWJgJZBMG9JB8TIfB6/ela6Xgt+98KRhPwzf184a59/v41pywrjKx9DpskIC0rgJdD0/Z9bYC
0nmv93S/PqF8N26YfH8K3loUjpuESeauhJidP+vVjiTGXkdxm+vT/vrK3vPCvs3iRECgOut1OSwr
04LqjEplvS8A+6i+tI/dV+Upme3SL0CJFH8sMIyLO8gtoUbxlB+649YLZvlkb6+8NysWUYJdFPNs
yPCbZGZvN9Z9GY+2nDIPuuOotG/pp68nzK855ctBvTiIRWw20JGFB5U3I7JltGGD2DVAnF7th728
0zZOxvtus7DRQkIGCU4JchovHrsIFWRHFbDDH7GLGwiN37ywUTvKP2x1EVfdCPUajNfIqHmLZSP0
ibpR76oBs5wfZHZM+VlKHq+70Huk47KyVxuiC9UJUyOWlIPPJ6CA6zv2hY3LVKzT+c1HY0KfQt81
J92wt54Fax6DCjKyy5eWrJhbVgYfZ5T88AIp71Xti8x/ROSRQ81cq2b3+iLfBzY8rlBHlAEvW2p9
yz5feEtL0nCwCjrg6Qsahvmh6KCOoxvelBvBdUtrX8zAtAkeI5Drw+v0rSWAe7qwYuCUKNPQafQ9
YTs8QZz/zYiQMmthFMrtYmRWfmgDZHcMbndbt8/qni3i7RQiY+h3CiFMge781ETS4OvNt7BRA5PG
IDI5gll+IzVZuVTxdV4tifoOudLHVcOs4YXGTQKtbzLay+PXCkqvhsDqhjOsBs1Le+I3ipNey7Nw
CZqzGzvaAYOiXnGqd4vX9wftbtFUJbb+nGNoiNiZy4/QV/Suf8Nl+8R4eflLCN+wjlWw73P8EvIh
2mWHJMBG+7/Q+l09ZRebKwQu1LQlSlvYSffL/NMiO9AfORjVTLfzdWRKOsa06wDCUtfX9xI3ri1Q
e3sSwOsWIreG/6R7FST4PaggRgf8XwHfSJNWHRXNAR2c+waUBoTDDWiRTKw2glCWGd3TonPD2opt
Egcm37gFoDr3/qvpmAnUdOhbQyZHnCZDM29Wylpp/WxMfMCozplsHs2GoWo87ThkAEsqfzYyhncX
yqQnPNJdosi7KtX+Cq3wmGfknEdmuYPI5GhPRla6WThDCjFBhzOSHlNMlNpd2bpYKuqmkvxNbzUv
HkuQJ7IjHduzEirQn2pDCHh3yX1Yp/uwSkwHlbk9ys73qTK5icZrV+qH3MHl4WZJodpZI83PMk29
xDQOUVjqTtNNuyJM+oAY6U/OzdxNhuootUNsc1N/6unIwH1SBRhLcVT+0VIShxr4f70hn6c2Sw+z
0bp5a+yVGRTwVvW9hojuYGUBz6MHve6hGFa4UH+E8IJ2tAjzKI8OpVGXkA7uMBpXPteK9DAyNttm
kdmJwl1jIfiMpB0Zn/IQYVPVgPbnlgGFZfZ1aD/JvXGcsgEc3P1zUVo2KnW2DOOsRidgZNE+z0G0
VRG70rDiBOSglnTOovg0cdCfpNLe7GlqR/MQ2Wqn30es/DYWNbq499woT2ad20z5aXYVcUH1f2Ia
ZLzUp6FA2zaZB3WvNpkj1Z8mVn7u5ScrxSPbBL/6czlUUNfVptDtdL5TdVY+VTSP9yFvvihVtVdq
yZtNJnlp2d/KcafeRNw89SiFq2nrt3TexTXaEVIynFWjUyG1xU7dmMlOypVzMgO5w9XZ7zmLH2SF
jAeOGQy7L4cjxDVRgGXEhuJue1KtzOvn8TxM5JwV6EDE1NKcyIw9Ourmj7aR57umTLRzFJXtPq21
L0VFC6/vp9lDYTi/UaJWRiNP+kloowKKkofkEBlj7XM23Ccc2huEhuY5GvobhaS2FGW+SqoJTR2Q
aOj8ZuTsMIOnwI6m2FUrojg0hUqsRG3JAmd217po5d5E2pQc6hq9FDkxkz1m+gKIg4P8V7NQMk4/
hab8USdtMM7yUpl+brLxy9ANhTsP0DhQTDQ6uPK9UkvHSqXS4XENDTYktx1q9faoGQ9RFz/ReMoc
WiPbV5GM1qw6TXFxriQeObxpNRfdsPOICoXdxgok0FjXBlmXEi+HLpVXD+oNzVhQdD0U3xRQ/8Sy
J8csUFV1L+fQvxv51yiHSlzP0mM9xJHNplTajQW2up6CQs+grziD0FiJzd0Yts5I0jOkdrqAS9U3
o4j3ZOjOeTgzezDMA1h8j2ZJ/2rL6ZBNrQHIgRlkCGj2LMVBqSZ7pYzjHWqfhm3h1dJPJbriQKwk
hRnfQ69tOuq6VBw0RcUvXUpD0NIxd2UUA518kF0llR8Lq9jrY3WjhSmF9BvUAw3V+JArlWWTqJtP
dVyMh5iOjQO0CJo7yQgluCFTbuJ6RLIb8fgca33kTBY6SQhRDalMj3RyYac82jem+UjLsnOMTP/E
Ozwc6zwDZ68MwJGBN6VT6unn2UxSxxxLHe3PSLGRvz+o1fDcWNEJY5ffgTj8pIYSdeVBrQ4jK1EB
J+FBSnsvq+NDQ+mXOZEKYNmg3sd7/VECv6NtVrywy4btk2qokNj1k90Wyx9K3tltMgJK28w98BsZ
4KB1CaEfKyOIZwBNMkafOhltwo49t631dQqjDznVJjsvWGnPaG9l5ugxje25bB2VyVwmUZHk8y4O
XYtAPzBV8odZ7vcMncqRc2QrAE0mdlvp+4mnqH5FKiR1ID1jWtB0VCFJA3zieVaUvczHr/moSXZM
26CNVUdiuDkqxZ6V/pDOqqfkalAz47NuMreUxs/tXNz35ohOoKp/BC7iBvPWJ6UpAkmVPwHn4ndW
9BOik5nGv3WD/rOHO7sK4dD4Y9OneEhc2RwOcWVCcUdq7nrZ8Pp82qEPdBoSFW73yDJoUFqFK8/p
MTE1X9eQh08guYz08NvQRMd0GPcY8j5AdsWW41sWVxiFz2yp6HcWqxGM4htZaxxoHDZeHFeTV5n9
Xle6sxHxzxK63pA99sLsq0kBS6x0L5Zy6A+BLIZB93GRXG2OHPcLBmVtc6yPU5ztLQ3RcMjsMomg
2NN4SagGaUciOyQzRIszENKmFm6YvBhsqccrN/xcy8Z3o8Q9ohsHZmQZEGbzXV6yfdtrmF3uGryB
JW+ouGXr3eznoeQOLN2FA15wepj9MDRyk0HoWkdHtcEYsBNP7Rk8Z18bCHRgENoGrH6nVPMxxEM6
UQs34Zlf1XcTqIvAUGY3heEaLHUjie1awvdyOh4HUFBlHBTgCWTC9XOJifsYs0ixQSHarTb7WZrV
vWKkgVJk97yq/DhCSJZxwWXfVDI4inZTj/2tUsmB2WfUbhrMW4QqBBYx9Bd9q5K7ySozr+PRQ1E1
J6Zm5yIbceDTD/hCmMbVAz2q3f+j7bqa49aZ5S9iFQOYXhl3V1oly5LtF5aPA3PO/PW3IQdRWHoh
y/c7by6f8izAQWMwoRse7EW4ABfkBsoC5CXHQM8sZV52NVKpqWCFNf44ZXfK2BzMOgDfb3AVm9MO
0pIR2jpl4eugpw4ai5wuL/ZiDjnHqexRjJCtLIIU6qC6kY7mWqk4Vmr/IYQ4eTUfcShtEsUziEsb
MM4W0bEUvhLxq5rcopPAa1Ji11Pt48dOZWrXyGEMumkZ0rWK1GTe1u+WWTmKXSnZGeQ9AMw20a7G
8TAt5FDFxvtqDsH/UNja8r4E66vZQCKuy+22/WqAVqDWr5RUPOYFTr0p7UC5ZolC/0nSLxLcoOCl
sRWpf5/VkxObnyIAvha8H2NIjUeLpVYZgDbaN0X+KFT4P8TBAiO5M0TTVag1912PTrJMKtxmHgh2
rzPcSK37mzFKPqRj/Yhg7xiOpu4o6fwVPZd43o6IuSD4aYTKoTCm3RSFbi0XoWWIynuzIIHdJeVD
h7410yzBiLAYo98GDa7lXPDG6kNF4MD5XH1ElJJaZa++GxIwwnbpNTrSP6UYr0VnXOCghwL6NW3n
jVrlQEcycxB7jvu8iyDUo5LrKky0faQXEEhLiEv5Rd0M0Q7aJL1WGf2oVj8hpwRZ+TmFWpiuLA7M
XQ8SuEXFUJL8ZcxLL0s14hlNLzsKJtuvkslULQWdFLaaSjdk0FVnTLrF6XrlIcbPdyURyqbTWDdO
rTTEaqVGAEua/liAKNVV9BgnquQ89DYeBpCNhuIZ+qFAw6IwD4PYCEkcBhrSiiT82Ja5j16K2AqS
CIglPJx/7pwqnVEdnJUx+mNWKYZkKuUmKs3e09/NLso9YM5ZdrJmQ89vFyInBzVwJz/Cw+3ST8EE
I3uZO+7QoegUh3ln3FW3EGD3yQUdrrvlpv830hL4dQBMEWpKeCoxW6F38zLgHsOLT/pQVSDqAvR9
P78DW4mkFzaYHeiVMlbzCTZaV/IiuzxEoEsBYz+WG9uUBF56Pz7Wjxyr9P3KPDMN0Haj3KCj3HBS
KV3mCkN2agGKTUf/kt0TW9mFSB+4T1w7g/2KFzV9uLIWVSoTZaLxwDhpSSvNYKrqpBrwsKVjJ0P1
RK5AYswrGsiWTX50qAMOdzLPJpMtSMsoasQaNss69WbRq0Bee34jtzxkvSomT9ApalVMQzl4CNYl
0XS6EJkR0G+ct7LpJGszTFYg6ntNkgKYqUBfXztouy32xA0P5GuGDmnVysHos6c5l9Dh5RtPu+Bx
RNe2mUOg4KXcGCo2scYVdmle0HRPlb11sIUxxpwGI52VsuyxUMgGKb1ghyTAbcERh9mog6kaapSQ
7MVTBuosTJIuUwTowyht740g+lgwi6S2do6GBKt57CxIWt40wHgcAgzzcBM8Wx6DXIhEuwNgmm0E
DgsdEXCy9JDjApniQ/ppQszrUSofycYYQ4fHiPWKUeGNhBYWi/QqOkLRT3uSYcWDaygitcfxw+SE
HR/0R2iv75Sr1qFSAeQRrWfzLvN5BQ76wdhjv7bLHMGODEXd9bAbN8Gxnvq7IUDVSm6QaBDmhJcU
3dzc5+uEzb52WdJ1SW/gw4ZtDCo78+PQNAlOiHTPOZH0d5+s69kSm33NZxD8pBgFQS1OO4w+9tJK
9/W+sWeL3wok86yxudclieJGgzXx0O3Tg+ni8etjiudR0K3U1o+yN95XtuBAdfpYHGIHUfFXzoLp
hN65BTMfci4Xg6Q6fgKtmZWHYZdeCj7ZFVyP2SoavYgJGEzNYrTIGTU+onpNaWlHYtGZM+06sOhE
doh5wdjhZUO3bop1HMIA7Kx1qorqGG56pEd6EK0gFjy/gVsW1jBKD+gq0im7oFzKDjA6K3goI08R
ksU+b+IPUA06AFWXoIjG4lqRqEo2DfXwky91JRvGJUvaOmkQxf1lih3RycRF0peqHcAAJVwSMMuV
SNmI6vCNs6TtbXu2w3j+iPRrpRIsacDYaIM00icBcdFymJ3mrn0XY16HW2HbqpLixnu2ybi6UeVg
vY9h8wdFH15xsRs4PxhMXjV9xLXIuLxc9+qcDc2Aw6V4hYd2b1N1YkjXNO6PiNeUDBupKo5Pbh61
9UoZt0fxdEmh2jqghiTa06UKjnuXxuCNO7n9fV0hZ2G9goOabiCLJWuz1LlWZ2HUJK1tJZilMe/0
FSnYnfkZTP4eHkg9V+GO50JMTCFGjRRLIVw1DW56lAAC4+68k/IMsEd7UeO5T+EvaQx2lurGkD6f
N8A72CbTilG21ZxIDTZsQnMCaS+7MbASpIAw24Vk/10f4oGejVCm+RAJhfuPxploaRbRwCtGMD5k
duDTmtT8lb4Tau8Vs7h0JX92DZRFX7qGUqGsiTlP6pETOgYkq039yKP0RWjEaNDUC5kja/IUa9y9
MdL9de4hL/HSdl3FE4ofOIVUgzp3I0/Kocg8uQWenFPAeTmcjjo/hbrP1hiUGaV4SacCbkk5Vrtr
z/Ri13RLhC2Hz93RCLm4xttaBmQwqZqg7RCxdWdmdjNAXEJBqx6Y7goDSXPEY1nLcx36T577mgy+
9GVfzWjppM/M7pI++5ThiupTQezWDYYrvprl+aOIAYSXnxB8yfUsyzCIONiqW6iz1x7nOPDWxMDJ
WKllNLYwAfrPbI8sT2NLO8MxBmh0gEGhsl8hWcizySCMYELnBaMxv24kfVjdSCLUUfiD+DyLDOJg
1lNDgQKrDK+GS8WrvGmX2r1jIFn79MzkzcZxjwODMmkRSqJM4yNUvNwlh5prlt1Cj8Ba8DyZFbex
x51Z8D4m9YcTBwUvE9E1FRUztsVFW6Q5FyB3700QG9FAEpEfE5SBf/T/OgE+coR01GvIJjfvwJVl
xo1C0FTj7n06/t0e6frIS0FHJ9nzvvpEVco5Xkv/uXMLZTwojZEnFXWYa0E3U/WWpO7NyqmMo6Du
pZ3udq7kKijmEnSd8hVfN4/larGMN2li26Q13eY5lGxN+jYlPL3Sp76ncwtk/GcR4LIoVfy4OABq
doaH0fRQZg9zdjOnFpIlzuiIjjJhRssexS9pDZ0bL0BdxD6/15zFsk/DqCVoekvxSxIBhf0Fz5ec
JxzJcVuFuanyZRrlNsFNZUqgA56/zx24q4rZP7+QJ+8/s6cKc0UFS4FyZoyVEL+4Mb/IyM1KVyT2
BXmH4h2IcxM3+oaxuovKDh3NVVEeOop3+kf5gsd5vg0Pzx7Ejvqgg2TK9LwbPC3u7hYlQmEssfr6
vSHgNwSjRSDQUt/XAniREQgtbfmxr4LPY1Dfnd8T3s4zN9qg12NgyvBkSf2vwgRqiiBdG3j9+lsZ
KgNSeb9wiU3Cp/pStiTHB559yg813i3XlK5HA9c0kFi+X+zZSebdK4B/652PHnQMvUF1jo6+vbxB
CfpvtaQfgIijeJ8jxuvzY2bI132gHAdBv1Bj46D2C2qqHCymB/TE2VaGmZ1deqFUAwWGSyNH1QrN
HlJsLaUr65/m6HM2xhcNmhXOf81NVFzZZMIFcPovaYOWBW8exH1Rqoeu+U9MUp+YXADevFDR2Yjx
f1PD85zBJ73olgQl1x8P2cKRLlJf3AvHaCdasZPZ6B84v7TtnPGzQbZDNVE6dPrm2M8ZOSP0b74b
7lFeAIdH5xY0mlbtyo69YeSg31ZfooGxml8LfXrLrB53TZiLk1FhoXjclRaGkwG8yefZ6ezmyE9s
boKtaWLcFLNJaK5k3DWO1EqdBuCCHnRoBjMu0rrhHPlNJ1mZYBxTTQy5KAKYEKLmSILdNF+bTWSN
IleZV946AitLjDuqoxyJnYpPhnouzQOg3fA+fl+5Jk201Zay57gIzx5d+epTjWqBKaAAnyqercCv
wO2U2+PNdJhc6I3y6RY3sXO1PCYGUUskc9IQp61BiEdfWMpFJbuxH6Jr9F71u6voIE+X3FVuvntW
ZpngQ8AMTzZXMNs59cPwoc4tSmmjg3fUVgzEBSbi2rK6llyaT+K1zW4+3TWM3KhQBlEwN8pc1UMj
FKggTvQOHfYzLIEN92chs9aOvDzm1havrdEvvv6iaKwozBbWwjrIUOG/DPPsXT7ILsdztm6JtR3m
2I1T0IKydcY7C49XqE+BL0vxo13u8RbE3T/m9OVtZpbg3MXp21EuwfBgXP4QMH8FAfwWRq9XxZw/
aS4MQ66wquiSCl3Nw3XiJRI00USvcOPk4ysGinkmmSNYVc0YJx0+GJ1BBK+vG4NLBdMRxRXoOlHO
m3kFqC3AXK+ROYSpLujK2GI/l0qyzCC0K4Hr81tX+doGc+LQlyfJnYxF0aRtgLZZdR8p6DidPRH9
GXNkLXhxoH/BndKvIprG9Xmvh+/4l8NmXnX9Q5hLV8q1sRAb/JDJC/zkQ34YLlQ39QfKyevltcsN
U7cQdWWQTYuLU1BmeQcP0o4gL7KU3XQh2CMmtLQLgf+o43xLlrUKbaA4hiWWR8lkoSU2Eyu4EW/K
L8Fl5xIvOVTjPe91wzuQJgMxS9xNQmZiib8kLKWrnweSm7k9VUFBjmy9nQzMTC3GbCoNF+JoQ9fr
++hqtlDuhKtil+9lB2JOe+GmseOvMujfeKMGm4HM2jiDPEOb1GWMHjIEMuFOgwASigABxu3qPe3j
cbn2OFBgMuiTaaMqzwPsda0rgBdwjwvZqx2jt8ru6UrmZ+J5DsSgj7FoBCqhCADCfrJrENFIE2cU
nmeBgRu9lUuiZfAWMyCyQ6owsERoL3PGZ3kHnU2Qd0Wq5wJaBj3MMGDgOHjQoSTgxbjZmwU4kzrR
gYty9OZmHyxr/2DAZawKaRJqICmkIMghvUC3Em2M0H2kcPgJua0o9NnaSWJcW7JeArUa9cYZPNWo
SDXNPhhyO8UMjOhkLp7/QqJj/OF7jqCei2xbUdTaPhPHaFknaaKAHaayxOBBxIQBRjAA5NhjxV5S
6wCuLjV1asMqph0/s7uZAVj/AAZ3SimOGpPgB/zgBQXlzngUh4+aQweJGx/zGVaOxr235EDWZhkI
AvOiZg41zLYuORi3o9vbnWJnkdPsy0Npm25xsRwmuFyG5F1nketiRzAfhDa1//7R43SRQSRwt4DZ
a8ZhonUzSIJ4deJTH092yaEId5wYbxuPKKMGRikpC9fLWDKqmnqsJ1jL9uEOggML2kaOSARcVoex
tZPUegVR9TZc/LbJkomPQ5O0S4AzpUBZYZ4fayhZcJa1HSI/m2AdWS6EKBWwrB8MyBiiuBVDgDt1
JIBTgBm26ihx+YE5u8kSi0el2gR6ipU1Ds3kwH1Vhw7CUqkadNfzm0b+cH89L5TxXEgDKEJZiL8W
GtnZNSW2mDExl17zzglvVxnXLEBUBVYwGJtzX8kTsPa9L9Eyef7bbWPQ84qYG7IigiaPjYTQY1Jd
w9DRsUgGSy6CK3T+HHR5uBVrk3OB0QvqFOWfbTJXZF1PSzFiHMMT2vmygDhsOH+Q8i/QgrO79Nv5
9f3hGns2xtyWLSbZlE6EMeqbBE6yNL7gQksb748p9cG3ap+3yDtvTKQ+TqKeFQM+m2n6ImaTSoVH
A7WZh8Lg3y8YURkYkc0JFG80JKa4He90dbEzmtlwamex45tsV6LND7dJ7L0xVAUTpoSGNxmsQy8R
bNKUsKoVbCctsZLKG3YVRs4d4uVeNh+4Adx2QPBsjtnMIJTlvKKuQmQQ/hUAk34A0+vt3HzoWnQU
TnaDakCVJY6ccxUFtvHl2TizzUMsNllJ0RplSUqxLqBx0k8x+4DnB/EEELB5vDO/2T4CccBf+8sK
nkjaHDU5qIi8unjQ3s/0+0L8FAHJDQkfKHk2BGu58qd/OCTPVhkAV9tZEOMnFDhQJH1ZDMUQwltz
OM8WmdADfK5B1jb0lCAH8UM9IQel3atE6Oi/dYo3z7YY1JZHBTrNEmwRP96F8ZNAiPiOCoSUICh0
msE9jwB/iKueDTLITfJgiZP0yeAT+3nr56i3XmFqyl7c0MTLKsOf/1rZ7+ll92yVgfK4T/q5RESL
jkbVW+qXyyx8iaeDwvVVBsf7ckpINGGZ9K3cq47x3vAlp8+upt1y1TuLG5k3825IHM72cs6lzGDQ
kixqnvWwS5vJFmdqrmmDVXhJv2ieX7/iVPIsMjAktmFaoPf4l8UEwehvi63uv6I9gQN8bNttGEKC
VdGAA1DtIYcfLeKQTaTaB69Y3/ZL6LfrsPVV5B8qTStgrT+QAxrWaGmMMhKgNAZK61v6HHndxlKf
PHM02aprbUToDo1gGPxkNCEhWLEOcYISMbj2LkNbLrRY+S8/nlUGfBKylLJBHXdEM7qgHwTM5Em1
yPPT7UjgeVcZ3IGOlAkGMtwfU+P2oIRBm/hIKwKpnWNSOT2gVP6KxfGs0r9f5auNdMyImMj4lstx
wJtdiHikgNvx2/O6WKCJBCkscmyfFkVWgWk2qZ2sNrkcoDNolurd+ePOWw+DMiOIs8u6oyjTHEHA
bo8JL2L7Q1j/vCAGUIReVgaDIie9jKi4zl9ponLAhKUUF8DCJs8dfB6DLT+o+AnVn8TsI+YGZDDf
vDXT8bxAJpIBF2VqxDTj3ziBj+lj8ZN8GK/iQ2pjhIfq1IgOyEXIjltq4Fy9hOk9bJRAGjv6+KRX
74s7aRhedfXyDDKRTK8mc9AK8BYan0qaC616dyQuVeJJ3ATMsfvz3vmH3O3vrSUMluQLGVoIim7k
brkN4lxbDKAsgVQvC33LvCFPzLmACAMjrVhnSoupcq99EpyKDyArQoCmvSYPxTkRrAoeckEYk8bI
uVe6i1fknu5hYhFK0mXugbgBfsJtHeCtjgGVij7kyfC2neStjkGXaZ6mDpNLP74aPXWWdHV5Kdnj
9StSeryFMZGKJiRkMgJ8thMX4bojB5jZZJYWqm1i0GsgxFCzoYeWSW7OHy6OBTZ1pQ9Zo0YFdm4S
GgzpPTaS6J23sEUOhHLI7+PLKuGJhSh2Sw0TxKcZpOw69p/qINf/+pRls1WxFGhFTZ38778MDyhY
1t5WMaZ2pJ/mDbZ4H4kBChCr11D//mmr613ZNw4/dYRAwACWDmh8c9O2HJhXmRAkBJMb6uUwKlyQ
w6Q4y8UCYllb92VHiA5vrmM/+wkDGE2QSFJHM39vHmDhnGSVgY0SRCJBF77pG3ICOlYmrzCktltK
oGGavhuDnUZuxUn08uWqKVpO7o/rmkwokiEWScSZfrm/bz7Y3EKqO69TMRKdVZuoBnCrjTGO3P9X
kmFli3GQaWiXWQ4QdmOSwsvdHGoOtxCO8KpDZWe2EnGgcXsfV/YY99AhYBsbAtaGUtmvGeKfD8RX
nDfeTjLXSqqVYRaEb9pJulEnT8LVwhgH6SuSanGqIGGrSk4tprtQuhkTwRHr3uGA/yaKPJtiWwvq
XBWTFg2SIDpxu8vhOjzE06FGa0rpLP0r1IU3350re3SXV0+zUisjqDzRXRQ+GaHXFl5FPv7jmph4
tJDwmNFHrIkWtIgbg+9hBI8g8cRd6PDYZbdfTqsVMRHpZKgBpV8evOCb5ovgs8Vj03CoOf0bv7a+
nadcmWPumk4LJbNT6QdD5ofNU75qaIPnIsxFI0eRoVcRPpnoa74B0XXQSBQXqDDlHlVs4z2YOM5v
MijSlj1kHSbs5zJD3yKxSfs+iaCP2nCeLZuX9mojGfQYzSbJTLqRunlQ28Zqxw/n/ZDn6gxglEYb
x6SGAVP5EpW1Vaeiq9fEOm+Fh4ImAxZRkDZSY8DMyW3C75w5j4EGO0dXQG5VayvyP0FcsO6+xIq4
ieKk1XFPvuHu2nyh/PYGqHC8tNWH4igS4eexAnmDvEqomuMrEqr06/8Z40Eq9NJgmBtxDKYckG/o
pg0OpDYd7MC8zMHkp71bgoYTdJx3RoMt8gtBUoO/GOZC3UOHpV1Mrtm3NscXNxs4V7vIQEVUzBgd
MWGF+mJ8sVwYl8ohuHhFMMrzRAYlSnEBlWAMTzwJ7/lefx4ADZFBijgyddBWwjfofYIKmLIzQWlj
zrQZDkKVGm/qaPtFttpGBjkwMjnWRobFzdJhyEE6uryr+siqw+scrTlCIF/pUQpej935z7cZA6/M
MkhSdpMh6BiV9dC54qRVO6NQ3B2lsvhQ9FGFfsuh5DjMeaxHAerlIagyMF4UGnY2TEDeA0IolDqt
kXLAg0Lw/OI4B+AJRleBh6iEWbUUcM1puDDqb2r3kESP501wQgHj6e9XNiICfZZegY163tNucOUS
uTd7kPfKYd7zaxa8JTEQUuZNM1WQNfX65n3WYFWHzHg4vySeCSba6AuiE6Ognjh/nJRjnb1H/yLn
y3BCGuOpyLbaNtyLo2QU8IJ5cOjsa2sPNSr5LaRgfbAO2vwc0fm733jqLlhZFORSSmbqDBnmoEpQ
rAs1x7O5i2JAY5GyiPKb/rly/s9PFHAQvTxO41DqkZ5hI99wYXJA8anJdrWFaoQ9LDSABQVF4zNl
W2g/0qa5zDUTPgZz8J5tCpgV0YiMFubewhe1Xb1+RkKWDj8OBg2biY+XgLgZk3KSVRTHBHMs0y2t
sL6q3snxySe2ntWGakbagpwX0c7YXebx9zrK/vGcyQxegGZHKWr6gn1rAoe3JAY96kaMRqixD14h
3A7LsQFl63l44hlg4o3RhEpkRb2iiT+Dx9OqwpZjgYfpT0p+q88SVpkcBSbOFC6pnb4LDzVIVGgV
WtulmLCbdcM5vyZOQG+wtf2sy0Zi0tf/aVqDf4dwrTGYUYQZMfoE1mgHQwPJEN8oQBsm+DmUj97Y
3rw6WUyMERqLni00OX/yWuEm53kQzJb0wc+7mNARpDWV2ZY8DRHGIyiuL/O9gjrY4ytaejj+yNby
G4KOtJr6o3Ch+QWxC4eCRmyDe72wICp65NvkBG3sNLUwgpE363GVKeK3xczBxxtaJWifc3AMp6nL
8U3eAhkIieYljxIKUo3Xu1GOPQXWJ/ZgD64KarsIc6A+t75I/9EzTyWF/qjVEZy7ZB6kCC5afKHh
QfYlRdV2sHPZgU3wk72JskV7dlJ2TroYMl0cS3zGv39c8DaUeccMkEnRCuqjYftNjqFEO/8jgClM
ICIM6ErWaazzBGDBPkP7RWeFySVtWEww0+Cc9xEKGOe+FgMocwSRi3nG11JliJSYt1nV2aZxkQUI
s4iHifrz5jgRqsIASlOOAijcsTxpuBjGmzK5nBb/vAkekLAlfGGqlnymmZy3Xpw8VCZM6kPQEgyC
NLD49zDJ8UC2eh8tRFIjuriwBsc+Wjq1lBfhb34jIuqQvYa6+wkzppxmuaJICKe0WAaD+GxXorbP
opTjCpsreTbD5rLLXstKo1LhCnHkkuGDHAhvOkwrE8x3UbLZ6NQAJoKlFa2pEkCxYuqfWtXcB0Yq
7sZWHZ0l0e5ic5a8uDbe6wPGZ9KZu6e8xcovQbHHkVTVFnuq6v/lxkM+cvRVtmPg1VIZqK8CIZ5r
aoDiBglt9XG6AOyqoDIFTZ4lQyhhz6sQb15mK5t00Sukz2dR0PMcNlOxdPVJmCy9rDSbLBGkEqCA
QoqFx2jA8U12Pi6Jy36EnM3g5Wit1tsGXWmQoYh4MExx/AQVVytjcD5uJgkq7tSMHN5ls75r9Llw
sqGq3EWNvp4HLN42MpAvKbrWgIMD560fvUoYHIPkzkxu+qp1xFBwzlt7elaya9NFDVUOFTomoL99
+dXogHM6jvhqMwoEYFe7FwSHUg5WClJlgv2lnTHLiVzZ/Ipu8a1jsLbNHIMkWYZqoLcNcqeycUzG
gXfkt6KPtQX2HCyYV3pKxinVAIGV2NWb21r+rs/fuxZoFiWHqfleLnuRPBhDbccYPDi/v1seuv4B
zKFogyrSBbTqQDfnMJMeFJ/fCp5m8+YzZ22E/ojVyZOU0pTJACM6uav2PQT8INYyY+is3mMghj8H
uxUlrO0x50HNzaWbCwApjt6uKR+KADzatSWLIIUXb2W542wiz0+YI9EvSdxnKeypFfTDWnC+K7wj
vjlXvF4TE/lEqIwkXUsvh7Czg7G56hJw6htUIDcoJEs1SGjpRuNTlWW7zNrFN+sREgrahKGfdLHH
QvoCib7ONfXkUcgCqFohMWZpOSYQz7sU93MzUVMnLUKWhPjcvxL1P8atoWTlC/zkDT2EZwCCvZiV
Woi6ihZXKECEF/EBU3GHER3Vr4reOQeWnV+XGhJMLV3bqKO5FAOVILNyKBm2SjzZaw6vaC7dyk6t
vjw7vQ49J32IBnx58RDv2hHJy8GOkClyKz991HlTOZusZGtzDCRFk2SYhJprHBC61NcR1ZKRb/I0
d5oZIn2Rj/pV8ZNxVTDyyy68F0fDLowLshu5FJCbZ0uSkZxChwlmopizpQ3RnIuhibSj/rVMwWsh
E5/jr9smNEXTiCGaJtvGIgatBlZLXJ919TMhl09IyAn2fE078/V498Z0Ktbz2yiDUSV6dJJ6pkb/
nzjq18aYTcx7IuTQKER9ogLlkBJbBJxcJpdnctNTV2tiMErU43bSYnyrk6ctP/+yifErWwzIVKUI
fpxeR/w4zLsly7AedZeM+p2sXwdDYi+q8NkU6n1QzBDZ63bgt3fCbkEto9mjidMSi9SGko2NS51T
DaWbeQJIz7+MBSSt18sSpWVsdvJpqTQr0v1Wqq28gRST7p733a3Ib/VhWTiqE4JGYgm2DMnPUow+
GOJ1HwnOIqocBYLNQGG1KiYWWiA8GOA1gm+rtXbUxlehGNm9JPJeBhwfMhn4we6py0i/62mC8t9P
oUmhYRWZaMsIZgfxrdY2L4/VHjJxUB1E85zUOPPpjGkV0Q0TOz0AzhvwsIpOnL2Ch5XnjAzMBH3U
QKsZJlXzus6qQ6bsOzn3FvmBlB/O+yLPQxiQafK8b7qQekjnDeLimFXsJjWPNoPnHwzG5HomNSbd
w/+JfzAoMzflAMpjWDspevEDmXMrk0T899IXw7yp0XP4NvTk2aJ/v/L7aioWs0uMDaTmr2urb+MX
RtF1McgBei9VNhOs61c4+LNvg2/p3PmilhjsmKQ0QlcvLL25fY23jwx+iGk0N6AWeot/nItS6OIY
8CiXuC0qFccrjfZ5CLLYSHbOH+DNxOD6SzFgMZhy17TgDjm9v/nfirdzDFokaS7WwUDRAvMvyuXf
CD9w18VgRqhOYak9IRNri7uucyBIvxIDGKLYkFRpABjS5JniV1061BUHZzczxqvPxDa21POYT5H4
283bvxd72PxYsiIrBpEhhsyWrEmYdnLcCwBd0CBKDsgQaqu66DB+AJEqLgfCZlCzssYAhqjURJDJ
EziRgxRdyJ8mD9cJyOZzG7J8E4hk8+jmFeXKzafkyjCDHzJEEX68NZJ61WKT969ssdnOba3sMegx
gLl/ilQs9OkuCx4kaD2is0fE4wOi3eXtF9oPAHr2Vyx1EypXphk0UftALJMBPkSOsXZhHPIdNCv3
aoHdBQt9DvXufnceXeghOwmLVxYZcClKgjFgEfzkdRVcIu11rdTgQJ4kGyIz12rc7QYePe/2uV+Z
ZDBmRKtFl4YweYIx3HO/nfRY2WIwRpHEsVYl2Gq/95nV7Ws/gE5cD45EKEDwexQ3cWZljsEZISg1
I29xIhuqH659WqR7Q/PPfzHe/rE17mCKtTSl98GbYi3O6WPr23VSKGXUw9obTx8H1Njidp/qgxrU
sHfiHfzX6mYM9Py5WIrqgczyJAo46VPyvqjQhdaOVpOUjrr4htFYo3AvmtlVzqtfcr8ggzBiVhRh
WsIr/ydfkAEVXczQWJTB2q9I728Sf5wT8KTTuQphoW1dZbEOYyZZvMUUPVmo3CZWPc4h4LklAyJN
XYiSmOOkQaDXw8SM32THGC0JkivuSOmMPDHT7et95SsMkuSFVqI9FgvrQRazOE9kMT/oN0DP86rx
dc5lwJa5lTYqG8wfwTuvW7eqQTLs9Zjrrp0yg/CdJx35WU26a2duA7bqXbVFIRUNTIpl+JhM+WEs
xXfpNCdWTUK3JNKbYtvnXWWL3mkL6tFOhsE3nQSOc7J172aW8ySkWDbbA1ixWlsSLQHKIL0M4dAK
inumk10qN+ddlR7mc3vKhC9xP9aQPQLIBHFr9aFnLLxCx/ZX0zSdEOjsiqxaW6Wi8tzQW2cUY7cN
TK81Ktkqs2EHVtfUWuqE1x5xsiaa+ZUhwqpj4o7afflQLQRtDJM4QdJZCbymh2iNwUnXPd0rL7bt
yYQBMRVdk1SJfViFDSjS5DwI/bGDrIiQfh00UHImY3lTq/JFOEFUKQxaa446SEur/wV5u1fESt1B
q3EfVJ3Tz8nkkka4zVpJs/Wu/Ri21WcMpPtQsAQHW3orZNE3Seg/khrcyLgIrqbQyK0qaS5S9B/Z
tLRjz3PHydidfCxmXUzApWkoUxA1jnwlggIzTlaTfFPq1DK6b9XC2cRT0GKMMSipppCwVkgR+SMc
nopgadGOyibNnuwUijfvBB4un4AWY5GBya6Gkm0IhhS/gIo5gc6xUFghUttzkzqQ054U6SAqRwOC
k9Jlm0uWrtUcTKEx1jnHYWIwJR+TfjLN0Dei28qEpPggH7TxoutMHxLJTkMuMuP7Xx7xl4tmn35V
0g35UsBks9QemE5sKfl23sL2l1RA/w7VY1U5kSfIzEwg/UxqP7pcPNXLPPVu+E/8mO6J1/hpwOeK
OLlg6ZpWBpkj3pVtr6YJ1kSbRM3uHe1qHG9o5SXtQUvblBzPoX5/8tlW9pgoJcin0pQyKfQ7TLwO
RmiP4CsOza9txDF02uXCrIz+khchiiw1UwgXpW3sObTBVZx8i1ijM++jQ28VX7i115OgljHJnENw
LYyB1OPrdZ7kKU7izbrbepS4vPKzf91J5gi2kQS1nTaN/FyuvkNh7OsUCIulRimapaOAt5u8pTHH
LZrFfNAK4DTlnZ/2khXsl6t6vxwL39ydPwQn1/fTLqKXTILutyizWZy805dcroPaN/vKrUPT1wfl
URrvz1t5ql2eeuJvM+xplqpekmpJCH084/alfC1ZoSuB2W1yZ8WhAw+BFRC8/k3HMO3ztumnOWea
bvbKNYesrsRJw2aGYepIA9on1cUyIa3XC9eaoNlqdXfe4CZYKs9rpSiwMqhOlUimSin9ZoBbqjKd
xLLVpdw10eKOXeGjT9Au9eYtGL0yy8REhjnhvk2xxUYSHCuY0frEzUc/1i+r+pspz37cciTc/4Cg
z0tlAK2MdXnoQtikfUpZj8wKuENBb7+4U46+/tAxeUWRbQh9tshAml4tS2XGsKgdDX/ZLzvVja6o
SDZVWOaR+/Bch0E1ncRBE/VwnaXbTVnhQCAR5WWrKT7EGbE0lRNacM4i2wAgRkRuMqKGfqaATksK
LWG8U3mqevSTnDsODJKJhaxlBjFqP+30h1wk76Wat22bJoiqo+SviJrJkjCNejJ0JQoGvmi0YI/t
rIZbf990g5UJ5svkU4tW2BARH9WO6CqwqRoQBITMCb2685JLE8NbEnPZlM2UaDWKLn6pp/dTMexF
bfTPw8a2CRPa85pIVIUd3+vyetFlaKL5i5haiZ6CAKF403lVNbSXqKosiyxHUVpOohINQu33jSUf
wl2LBrXiAv09bnovuakXcQJz+hlOnG1lj4HCalTHue/wpplR+a0zvJugrd2B9hbSXtb57dtE3ZUp
Bv4UfKEuVcwaUETXRYn3aWc+j1Zh8yuBLlnUVRnfSWaOT9fnRd1PWJECdd8lAGe3xoG4TQuabBKF
oEPnhGqmC4MpJ40e+pAy3Qs5xk+4iR6eCeb0GFDQDtPQoLex4hkP8Y5KaNc5ruHFNaAXGNiJeXf+
88g8m8wJikZ5aJR0QbL40+D88Dyyj7zwSFy0BT2C/9GE8lLpg9LyUoSMvLlvZG8quQlK3u9gPqAo
jOHQzXOID2hYsbE3/o+0K1lyG9eyX8QIEgQ4bDlKSuVop532hmGXbc7zzK/vQ9XrMhNiC/Xci9pU
RvgK4MWd7zlY9rl91F2l33xALnqbyzYfgAFa+3LjDcvLmmJP4Ydaerst5roOv4Zuv+Xw0zfglVaA
FURCxNyBb3Sz1fu5/zd2LU17DJuKIKUFV8eP4CSSaujdBM2MNIDrDfGdFOqCu9t9xZszkfexE6nw
bVpkKv7f1FXDQfUlnxxEA/K7nnYjhjMWMg1VQP9CTJo/tPlLWjwHkQBEedWjK9O3EbFe5iYKTCOq
KEmJr2PQtyVrnlh6T7vDknaOUb9Es3K4rQ2ib8PFRcOYNEmsQK0ZBf5m/RiDK+G2BKG+cVYjqYJR
lrGbf8nxsuSCYN46XQ7I9sQNvSoRCBR9JM5itAA1aHsSotAyan4+oHmQp/qdQkVj/vtXp6m6iRIA
PCOnDHra5eWiywhip+TYYMK4m5nA8epXXZHLW/0tg9OGogUPwpQotV8B5gK239WqFJTpYG1OFluv
3SgmBxOQAKR6WuYfGYtPmIi3tOQ4ExVWKraB02+pI4bK2acwD6yc9HZkVl6XMmsmP7Sw88P0NSKR
L9GXLvhRDq3VztQ3q2dWnA3lu8xCb25kDKOfsql0qOHVbWlXuWkV2OKUTkbDgJx814ztsUVwZctd
6WlS/UXRK0wQBtFx6YjFmsllgemE+PExilBR9Kko3bL/JpH7CXDLcnsmjV/UR9B6OVUCOuplsJu5
s6XwZ15G9m2FXL//9QszAXRAKUY6+U1vZFlBpM3QR5qlHtKC2NK75pHk0486MD7m5iSQt2/Xf8vj
9IQOUVClEVy/EvmRklmRQm28ibcFbSeB6l/WoW+djdOXVImLIO+hL5JiVefqqXBqG6w2n+mxu5uA
xGxLn1onP0qgap8/RK7pzH5yH/5K7Owk6mbvPg9dXSvTIElE5vXekJG5GMCwiXpni3VYbXzLAGh2
+0NeuqtXp/0tgvdkSx1KEgxmjZLq5JBPhZe/YmS1shlGzj81H2o7cLRzez9gCyaz2Cm0sXGZAggK
xMaBzSzSoMlAG7sR0aXuWSBQU+gm2M0xCs4XR8DCm6gE5XE/qVV7jA8qKCmn+cvt0+/WRjZS+NpI
nQSFXBklypDH5jgUVuJQZqMj5WefY3t0NJSU9R+NMy+OKhK9qix/8YqqaPBTuqYpfKbWmqrSYUJ+
DQRnV6L2qmRrWQaDxAPgcjM7FxjC6zYtDCEFw6BsgBWWqhqnTZUSJlrJlshf52umY2sHx/mxPhp3
40E5Ci52r4y2kXUxyhsXnCRDHOdhGf9HlmJNd3/LKnzhufZeyVYWV2WaKZNaKY9KfzLJWxQagVWp
GfZ0zflJ6lDiysvcKsLwlAzh3ZCQY6vknzvFcGJmOKleCIKPXZ3a/hwujuoJS7C0P8R4UaM7/AgD
R7X6lZvMkjXA6lUzkPXk9SPPd0JczvXf5pVqK5uzk1kbhNOc4dpX9gilBg9X5Oiv4Btxiswp/E5I
kiH6zpyxLPRWLQZzWjsy/1suBQuwv9yPB1G59P/QX0MG9BeQlq9aaAZWKAM1ggfIJ0V1zD5G6yV/
nRfzrGvznWwYbwZoscdEd0G0ee7GQVAl2I3CKPv9A7goTGrMYqyMOUKeO7v5ofQHS12ANGFYcAUH
Kguc3r5e/xbHBWHFFKValk2xP89f5aK3zPC/3hy9WITfEriErG7BuxWnUBfSJkd9TB6jJHcKPXNv
WwPRQTjDY1aLQgtSxb6myVbS/ySpyJjuq+E/B+HtOMvzjBH1nRquVXvj7l+YG5Es3tzIXa4OM8K9
NYNfjuEp7DDPptjJ3XynFc4fXN3aMNaoRtcg+X0EEPSDXA3TiJpHvuJImlYJOr/bIvbf1UYG94bn
smZlSOAX/j7QcrgcaHSaU3QSHmgvN6MbYVyyBASkKh6rPvZbbXRqpbAy7XGQX5c+dWt6Nsjr7cPt
BY5bcdyTzbBLn+gYzPWTCUvY2MaWyHM1/KipQM6uim+Oxb/VQSubgUEB42SyGDLNuP95+yTXRD3r
Y4USMEKR7Bv8bIkZKlHNgJXi532fOEVq9hhKSj7HxpBanQrKsHU1iUR3aSW9oWEcgXNT/aJO1DYT
1e1q9WFmk2AWZLcJsf1NnK8zVKJPWQ/1/DukWN28eo+F2/XhOX8WVGxugHsMI23Dtmv+8/JyN/Jo
f8AarGccxrtW927f96qIV64UjTkDN00AF8gZLTVWyznvk9KXCiw7xU6s/yT5220ZF8yvG0J4u6UD
mVAywib29aI/ESn63maD/rlsDeqMSvmc1NMn0GDcjeXgBKnfoJ/Elvio0n6xI7204446jTQ6mdJP
7jLpfp+npVXQ2b39O/8PE/HPZVz+vgnngFCtS/0EC1719XdZT79PCqAO69Z0pTF462eDWSXNvjEl
9oYO29ZFmomi172Uk/7+HhfnvPkJY87IgM2/GI1ZWI7iL3Kitqz66HK40WfNMqw8/E4u1OCi8vau
lgPIFDiBCpPNqzRMmpa+ikxEdPVSWM0xPdQQaqKj/82wAitjqPeJIGj2tI8xjASpyM1UXeftCfRC
IoqGpkcWemnX/lVQ9SzDRgs+7PpkeAVkmqIwE7kGucpCyqTplUwvKtj+8BCydc3YaSr3rwkTeZ1P
qpMiMBnXm78wY1uJnEXWlEZm0ZxUfvwrfeiO9EF+pqfcTTABEnizF54km+l2eRz8xcXg4yH+Ljjy
7tVujsxdbdqFQxAxbBiv/SsMZqSndbM6+ADaHitxo9PyiqTvD9w40wCRq2gMFoXHl5hMqZTKMgI6
UoQmJvblP6Rz9k1wsNUiXX/L30I4YxwBgLIKZHzL1RhTO3MGENOCWxFbPKCl7SzyMT0a1vDQ+LJ6
wG5PQP1OEIjt3+3vn8BZaEkrlJppuFuqla+VXr6pU11bmZ4IzroXRWzvkwtZ5JyMZRdphR8quWzX
kp5YhIa5o0Vm58ix+TVpqzNjaEvevuM9N890BVwEoBvRCc+WItWRXi8krVAXzazBMJySKAK/s2tr
maEAaohRE/yg3B3SnsTybJaVLxfa16pSTwV2K11tYelzEyOKYcR4NHoQg5JwkuwliO9aIgsaYbvf
0WAEhoGo8tUqDghbDDYMEgpPQ32o4uEvfawPiqQI1GX3OjdiOI1lXTrXdI5jvwiLB60fPo2aaDhd
JIK7TU0JAr1Tk9gPDaWyAObYWLWWv9xWi30PsTnIlT5WQ7Sk6eqcApSB3xdzKtTKREWP3QdgGBrA
a03NvJqRJV3chGjzx75K03OTFu6S3C+oKvfdB11/qOJftw+4f4v/iLuqEhpTqtfAwPCVKnGGQPZU
TCLeFrGvcr9FcGnVIk3lMsshyiYJtZn8uRxr26AiX757EBMlMMwcyjqmGN7nU3W9hE2Edo1v9LFt
Zj+Fg767xzDBamFSiloBWf++CVPSfi6AmYVjLFQ7SYVphURzl14I47Xq7ZWx38jh3GhJu8kcc6Pw
F2W2jL56jAJiBTkmZKofpJetVIpPVfqTatgikDElq7L7LCgFUzPrbd36Edxtpkmd6oseYX6z+MKk
V938IjeKJaOt24U//kA9NuddH8TmXpdSyfpOwgtLlPQ4SNW9NAI8kYp6efvWdyOHC/t1PVLqKUWs
p8wZgOSkdIZnCUAGY6qRq+Zx6E5DnbmynIfYA1FyK6/qh7ksRFC3+4r6jx7xW1FdxzqD1dCjopJc
igrmMCnu7SvdF2HgsFRBksODIORjqUZhCxGk+2R2qHfL3R+8aU0mqqmoJiGI+t5/tD5mnT7OQeRn
y12fL1Ypn6VQ1KtcNZ1Xwq0QzomESV+YuW5CyBi9jm34MquKXdPRiYGqKDjQrnqsMGFEB6aKbPKM
rmnDEMu1LdSwiV81pXhIxiID+YFyCpvqmFfDl7wr7rXG+JSVy+eedq3go+09uc0P4PVCUkNGiYSM
sSyqn2acPhpy8Ro3eWHRQPmpdP2H20qyf7v/HJjfl+vbMUjCRS/8IstOIflaZJ1dt8zqSuFU8Z5J
g0OTmSkj8kCr4r22SEMk6XRaYn8IetmRVDK5DRnrcyO1d6aKhSHsYjUOURimOcGnDZxMqcp7S6rS
3IqyVpCo7L0OjaHUjMwP2dHF5W8Mjh51XduD/8SPStlPzOQYLdrHP7hbDfVsdJ3X5JIzn2bZE2lW
4MRTtPRH8iCFv1h7pv2P22L28gJN102DACZe03ifF1E478ZAlZfVmErFclfW/SoYtaYSkyoBc7vJ
zUQR0V58ohkKDIuOr4kbfP8tMdusN9iXAM1OIh0m/Zdc5FZS/Szjr0UPIi25Ej3MXT3dCOT8YTME
S55HKMBRP/AjCXWBBBS9pomuZX3E7sYx+BZIjnQUFqV29QRTm4zqGlVV3ooGWggKFBC+owMyOCWi
dUdHNnlc8YQD+QH9d7TyGu/2F92tBWqGQYCtq0JveMNqgsranAw58qv5wfiqnbDMjTWY8JhjclWz
FHt6iMF8pWoC47Nv/jZyOVvbylM8jGu7579vIa4acmXWN6K4wH2Q2ziaxxklJ6WzB83vW2AdTCK9
2f96vy9y/fvmlZvlElbNgKpSmSsA/5I+lan6cvtjXT7GrZNwb6GN1E7vAP/sZ/XCrMCcX9TA/DSk
00lpY7eIYltRkwP+u0sJsodS/j6Nqjctagk0+MKjumFFoPvVMrzepfFyXT9i38NRR6z9LYobI8Nu
UW/rqekZVXHXZ7lbm8lJiWsrUPPTbMqHpo8crJS5s9G70J3QTRL9qU+lQx6Z91JsemGf3JVxfEDy
7tSZZIdydtB11aFpcM4L4iwhc9sIezmD8lcAWOkpjj1FoncMGIG6tAC1sv8YEPOrysYzKOU7Jyml
u0Wlo+Cdi7SCe+Z9GlR918H9qe1Jyj4WieICLlzwvERCOLuc6VleBhKqnVI5gRtb7lovT0yHJLVI
/S40Hbd0gwtre7CuKt2C82CfEjYLTq4EbQjI04e7KPLW4nbpxcFH0ynd21opfMpcoEubKCnj+mIw
Z3ed5kdjeiWRpmfpGHXObWmXPekb5+TnAcpmzEmR0L9rUwow5cPJpqql361N1OnFbG02n0GVJq0E
oN0v4GiqnVVhS8tQscq0YDhWopYpHRb1gU2WfCCRF3QWqvKAZx1tTcSZINAAnQtcweGjq0OMUprR
58ehHz5SELkYw/Dx9rXsBXM6Nn/Q11FVVFo4GxeDRnCcFMyA5ORrlHztlTedDtY4oFAhLCvtRVeI
rRBfYQZd1XgqsqgIp6BZsOGw7osk0VPmlLby0DqLW5DHf7Mvsj5F/pNvBXK+YgLxaSR16PSpweCw
TPLSidiMRgBkZZnog+0LAxUCwLkVBSWR93bcmIxOriXo1wiAM9VoGqus3mg1WVQa/yTh0FFy+Y8s
XpdTBAOhGcFnUDMGLEYeHdqUmhYZ9O9yvvyBLdoK4zSxirRwWhoYiEDz1IA6tI0cI9MFywKXgb3r
j/X7TNzHqlK6BAXrUBcptPtQRskKlcZW6ry2RzijpPl3czSOyI6fq0WNbLLkdh1HoR/IYApe5shC
1fRxVic3lBtgF2RHNQ5e+jh8GYrGD3pwY91+OXt+e3st3Mvp07kZyhbXkumTC/4tp4yG59si9mwA
RlKxEo6KqgFNfq9Sck2xbt1KlQ9k5K6LPhOlqC25S1SRbdw9y0bQqtubGETD+GRkgtvL7/pmtrVE
kwBim4EbojLbFGOhY2dFDflGUv2QApHFkorxsYy1H7ExpzbLawyekupsTvPLFEyhXcv0gCWdyspi
yYkxczSYWenUausoC3JTKS6p3UUFOUQyxQZ1gRWEMWisquoDKy7nEWtDcnMqusB0s4xSxA3Bh9s3
uzsitb1azsF2c6easTliCMBdR6SCbysgEUGsjh02DB8gNXHN7Phv6qaij8r5WzNj7RJq0PNOm606
OKshLiMVVRl3rdHmi3LWCIuH2DeOELsWfdej9RJ+Cxb1bqmn53nMXgWXKRDG95AlJcqXGvUbbDYz
bzIw85WuAFatEx0KF7TFfvamj0fxhp7gKi8BxkZtMxKgTgEv6ddTd5ZizbSCNngJy1ZgAXcjlY22
8J3fktXjmJI8QnF9xtziupKrndnp38yY7aXKW1GcWQGPBGE9hUP+vckk+Y0v2mTavzpz7beirQx3
/P7FpxStFA2jV35DgaHRf52WyR6qb7cVY1cIFqVQUmeyCszh90KKiaEBV1K0kFHDTMcPTXJPFVGF
b1f5fgvhlc/UY7POVITKIQvsQY8tpIdPkXlewEN++zi7VnIjiXOEcz23qTpi+CPNP+fxa1MK0rR9
NdsI4FygXDfDEg6YZVmN0nSs7emwzpA1J/F47F51BH19E2ggpoGYbP10m6cTmEkc5DpmSwAX89Rg
Wr6vSktpGpupo8Wk4DgGoXv7+naHF7cy1y+5kZnlHVYTI3ypdcqLnTHllX6vsQROh8v+7hx9vC1w
V/02Z+RsPKbzFSw+I79QpO9VBjan8j5O327LuKjXVdiyEcKZ80ylc2DAo/la8akYkgcmFzaNTqUK
I1EzzBoOd6SS0YMR0X7ua8tGMve6mjglgzleyj7/O/j6N06AePBVcJNsXXDZfDmGqa+wABaOLyMZ
r0n7ea4OGJkXhCH7OmkCiQCVVx2lwvdSqi4o6zDBgQxgHeihZTYvBX3Ni69R9RqZomme9V+7+nBM
xlIDAdKjyqOhT/ncZwXDC9Cm2JNb7SeQ2Q+hxkD6dddky6nSmBfK6nNqNnYxHG6rzX60y1SmU0IV
rJNy9hdTdCOCuQrZgi3bU+eWmTW7tRs/5C+tXWJIu3Xm2ApHICYrmkXeFLfEJkAsMp77b3LzO1ab
t/myvaTjgVBEsRNwNILYVg+p3zprw8dbeQUmZt8++J4mGQwlYHxigNzztcpuqKRukkJshwejVZma
NWbfzEaE+rB7LNPEli4GxtRrNhVDkse2nrC2wuLBUurPEVL2xbhXQR4RdRideJ4JsSbjTc98NOcF
Z9zzE1vhnBlvej1fhkRBhCfLd3U1fsQ0zn/fGqAywKJktHdX9eWeio6FsCWLapD5KM+zBIRtNgmc
3Y5bpVgSN1CuR9X+ijdc7qQcK4xp46ujB7iK1FJRe2MlUFakWCBqb3YBz8BQ11Wu9UmsSrNRwhmP
Pp0KPIYVGafS72s7t/XX3gntiBxibPmAsOC2Gu58IlTKdc0woYKgzeKenyQHKHSaSNZDjOwYanCS
gkwwwLKng8DyUrGla6B3c0W3kFMjmqs2pp5xL9vUVg7TIUUvABQlR/F27s67AlUtgy+n6HZcTWlj
TD+n+thQb9IbuypTy5y/qI0Qsna9F85oAj7s75EcFF/5L0XabO6isGdejQhlJRlGOIcY0m3Pqi1b
aPozgU+48KleSUScqhqYmcBAEvelgm6BGgLm31My+zKl90he01ONFOMnOg3RJ+wkrkBzh9yTZQsY
A8HLmnKEQjSQnbh8XVpSCXod5rWOBmFFaik0TC87T+fCM469lz51wrh8RzHfieFipLjWk8QINNPr
2+xAafaYtbKoerS3cfdOCBcYKQM23gjTTY/46htxl3ODlCb/+jeQEnbvDuEhshNPsoODZjXfQDHz
3EaWcVd7lW9Pvph/c0978WmxiKZh287gh9oKsiCsTmfmaU18qDvMJ6p/zRIRON0dkwZyrX+k8FHM
kGghVSKFeTJp78qs+8i66qkqCgdruKJQfu+hbGVxBhpjN0pECtO8kNnkD8PTusbYoTMW/li+Rq5o
unOvnvHubJzPSUuV0qCCeuqRVlpjMOExtIqTY3HX7lT5uUXBA+N6gQ+S8IeBmGcwOVl9NVpS8pyP
kRUE7V1emC+Y0nBvm9qrb4twDvBS2B/FfazdwvfGPUyLYaaBpnlESsDDlBEnM2dX7dKft+Vce5FV
kImaqKZimOQqoNNKAM7UEfC41Mf0ZYmsHmBPTgcT9QCWquGlgDeZrFy2BGKvolZOLPdix0XNtXaY
NY99WGtIyrlwlgOmiZ3xZeXWGWyAW8swT9KT/uO2aJFk7hlPmZGkFdbjPTZ8NlFvwYCSgzqktAA8
dQKaNhVhWwiveP1FG0edYDNEK4Cp7TFrcOLDqNkSiHlR6l6B1+YDUsfx/y2TS3NSZZLSgmQGuJVn
V/NlAIYsd+bDCvCSvv0Bqz0+J1lBPwnBwNBVYG6i/aGEJj7nECd2FcrolooK6teRwSoDLQID8/Mo
wPBBcF4qtBkwKAHqKcUbHzJv3XDWHiNoSX9YvtzWkmsPukpTVYrCwjqwrHEKmquZyVBLNz2A0Npt
4U5n+ml8GF/bV6Smx/gcfCBe5lY/E7dwy8EuneZn4YvogPesAAGYKgIUmYJ+irOHypwOcs7wI/QO
PeHsIZm/arVg7/XKd64H3cjgbGCjKsPYSrCBLOsdGkmHlPX27cvce3JbEZwxI2UxkUqDWY/l0CFA
XUkyw02wGl8236c2tZDZ/Il92YpcT715c72UGdqQAYOW+vU3FlsL6kIr+XB8DM4rxKLi0rfOjlxl
tIWzZvtfDQsgqqkbsOLc21s6HYsSC0xq5yy9bTzLGB7we3+6i+814EpYSFGrxSIHUXVy/0v+I5fv
b0nqnOUpiK482fyADVGry0TDjddLIBdl+S2CU8hkjok0datCogTlGT46woAlzC2QPoG1Ub2fThhJ
POVAAzV94hi4b++/xqHhfsKVvi4lSdDi85riSyabtjq/tsnH2woruklOYQeljwfJgPYMOYAiUvj7
oBdVUna1hK3cpSbm1JB+vNfQTpNmAwYGM7jnFdypQAul+R6fk4cQOUHs1Yd/wS6+ey5G0R8ygJOF
Wcj3MlOg/kYFhczglZ50r3iMPASuvnIy/dJZAWlEicg1icX6tTBwiUwEgCMy32xIgTOyqHEaeOkn
/XFyjJNyZneJMx1MyM2PlbV8M+5k519wWOyedSOZ05O57rEHUUpAoQa8qmbHWDucJauzeiewEit/
TF4ngc+4RnTlDstdbzzoYxYlEDna0mNwKryytjpYGis9zufktOB/j1Z9uK2ru8Z1c871HjaWriqX
migtbtigHwftQNlDlckHswJ2TYdy2CCooeyq7UYcp7Zav0ypoeNpAB5VtmeinTQQI2t5qtq3zyUS
xDlgcBGm+hxK0NUgtCcZqSs9l72AUO66osh9Mi4ajLI6o0aG25tB/lO/xLGdfJHB0PFRPxRe5A1W
46KSc0yprf4yIvj6xh8PImj2fbO6uVQuQhyirs06oNh55BljXK7hlw/pYUTxzcrvyZPid65iL98y
t8BcYur0B+m/rrpw18C5rK5K0xmbKRoeS/RUfAGU0ucMq5n9x/KDeKluP7b6fdzLdu1GZZsWEUFd
4LidM8yedlLflrfox3A0InulD8rRCI2Pyil7wYhdTBx01Ff7JE6gL9Os78ok74/NFwT7cuz7WgmY
J9Vga8V7xVBT9isCJj/YhGorPLNndpq+JYfGNx3mdAg8A7sCzp7wAwis1UVPN1digqKiUGSYDqzB
rZfgSKGlfAfPjyf52SkurP6z0Davun3r9Jy5YjVNtV5PApir6ixlnkocDQuyBlARktimb+x5cEHv
WnrynShUuUxI3ZLNWS0pa3MsAEDharc45w9NaU0QrhzoMXMIkLJcye1XHimMUDy0RxNomyrWPC/j
TqhtIs/wc1T2V6UQfgrRtfAWTh+aGV1Rhk+xOo7kR/K2Jk/Gk2mv5FK1N35kpY2xMve2wbtuil20
ccWwRIqDOitni5bASMM5gA5QP3syveBY/EIb047FGEb72vZbEmdvGkJL0JPhAWZn841g9AThW2oH
Ha553abtfmaYMRM4jmuOau54nI1BlypXNQp1G7ziGLaW7E4fug/40naH8m78g52YHz9lLukssFMI
vMn1wOZ76QbXjIvjSerqHNKnv+KX4SkpAAhWmc6Eqhmky4h+sIsqJdYkWcLN5fVkV8quK+RSBUUM
xD20OgSqLCVwMqN9QZC1s8cI+LtW5hmYmSk+xR8pcsmwsOrHwhblkFf1u/XgG+HcS6uzcjSMONG8
MTtJw8+BoGfGHgPsl91W311/vZHDPZs5VPWQ9bHmdSAW6br8JSazFXeD8/8Tw4UFilR3dcYyuEoJ
RKUBhpeJBdSmP8ofN6fh3mKTT5nW5fhka81mcSJ7Pq38PoUTn0y7B4U7UMZKZ/XF9R8lBjqicB1t
TswkcjlWpedGWlGkj/8pF012fl8dwE9horljwBxjT+lhkI637/V6NeGiJ7/FcvEy6EXnIOiQPSbH
0SV2ere+zBhnVWx8U4Qd4u7AvknYHJV7GGqumiXAN9foa8Y2JCa7qrsidgDjuE6U6eAHURa77dzK
cFjrYZEIyxGi93FZ/bp+nb8Pzj2QRsqDVFotQ3IsnrqzcaKfJtnJnsZP4V3q5v5gk796b93OyEAl
bRErcoPQSk7GoT23R1Zbf5qobS6Ge0whyOmgghdXMGGsnLWXkuHKOB4dKt98WsRU6rtlSmBl/KN3
3MtK44SpmQQFWJvrBKxEDPswKJksdn9eCSJM4RD9+nlv3Tz3yJJOSWdEngEcXvTD9FZqj1Uc+9Uh
BQ4d0ZcWqjjn9ox0YgVZ7bD+oToCu9NO3eBJt3tP9mYHcSZelrDFsJuebW6V83pRHXZsDmPYK902
7gen+Fg9JW/NYwLbjzWBGDhKljq7qwMyHSENjkA6v/9dF1qrA+V7jbSzwTJ+VR77nOqAzkih1mgC
ahb2R6vaVlwABr+g2SEwKqvRuPGFefjjNFOjhBBY68bBoCh0ajpg9NfSgcFZ+KrIhO27un802ORM
WC9NWVb/bbQ1v8ttM0YgGTmrwZ7PBA2e8xpCYjlA4Pp2w6nf35ivTJu90le5gtdayFjv6RdLxzD7
7Zvc9a6AsVl7feuWJae6Qb2maBMuMkVqmKLPmM8WgjjR99o9yUYMp61KRrtilvBCinPgo/uOXhCo
XDHkeJlsKWxNkH/vxtq/5fGZ4Aj+cZYWOJZZYPEu6S2SH1sDMdFMnTLM/NuXuN9C2IjjXSvAaGmf
4HjryIRaPNe+5sxoiZjTIVRQdBO9/vW6ePVX0RQB7iHGTdAbxt83WR2bg7Jt5zLwpOagsm9R2j8P
83higf6kYdleSlPQsIly+T2ruhHKR7oRQNrCusgNWNWFWNSdDp2l+iWBA1vzpcyWRBHL3ivfSuSu
tcl0Pc1WiQG64XDeazWYuT0mqF8IJKo//uAzYuJFAcyJQoG3ut7A5lpHyVDqYUBzq3Uv/HlWeDIc
9GCO6/mYwKpcdPDqI2qqeUGOX1e430ur8lJNQqNGgS0FP41q/NJq4iVS45YFWmtAUMCzBB6p9EGb
x3OgV19bBMKJNVfFaKUDAybSlHXulNaOEmIgg7Wu2hBAi+bzIvipe0YC/CH//FJO3eJ5bIp0hrWP
K7SKWisPuqNGo+c/uf7fYjQulSJyLueAQTKQPWon6pY+ILU8wFhbDSZIhE57V7k20jjlokknjY0K
acrjWidXAGiMKXIfNWMAowql7bmQzRVqnAsp8pkOS4Hu8AR03+ZLbdf3w+fsbjmtsFrr6bA5lDyL
yiHXU6kIvrdiOY2GioU5aVsNgw9rzQGHdLEi4mN+8VEXKMmeid+KWv++eTxpbmTNiJ14jxWDlUtf
afbxtn6IBHCxa57ExZKlOaKsEUi63RFEMCI3tec2tmfgQlUqLdNSSi3sqmLJ6KOjYJe742vpqy/d
afSwd3ton/p/QQK+WzHcSuZCVmxItdNCL6YHoyArd6eGlOChd2UX7Nif1bu1sOCyewXsXFVoVbZ5
xFt8aH8kJ1Hhf/+1I0c0ZdRNqMrdc6bW8VQlReAtfe1kTevJue4pQym67F1/AnLN/5VzddkYMxwS
WHeMfOa5o3oFcLbD+1G1g8iSPc37F82b9VFf2VzMaQLIAVNV2OR6r6SNsSzYt2YafNhwTP5aKU5W
qFb2qXsVvb3VKF6LoqoMhEDwS/Cjcu2wtAoIWQ2UpQy0bFb6jPZfjBrudsIAqIIuvsEwf84HiaOZ
Nl2mJjqc1uTkL9PHFNh52Mbzu0Pn6ifFrb36Q+jId4F7+z3uSgZDKlZJMOiDCQruxSeFlPVI7QJI
nl1Q1zz39/V97q80xRhSszHOaS/3lT1+F13tNYENzNpWMvcZ5WTqStANoCHWofNH3SKjjVeBo/Kr
0TP9IddD3euj5IdJqoNuKA+h3n2b+yW2l744TUZ6BL7Yl7wsZZfmZgYCz9CtcvLMJHCWDsAYsNqu
VpRjFYeyM8SLffvi9gzZ+rkwbqJjjJ0HaxiJJsWVLgdenyIlBjqYzkQ1UZEIzt2QwVDLei37yyd0
nbInFVNQa5kZXQf00RPrD6iV10+yORTnadiYl3WmoX83SqOLBogvl6mjV4ovvxWZLAjvdzPurTRO
9UhWqwsxV2mYg4iehqN+t9aa17KSEWFSubLFBZ3rqb7LETE5hz0tzCrzWD9hpQ95uKZj2VH7hb4G
tpvW1k71uUeUMp7LH+ZsYUz0e+yIEsH9p2b8I5pH+amzIIk0eqnb0K/NuQy9yZFdYJp4mrNW0pjd
Zaf62OHRiXKNPVViGGWGI8Dg9BVyS7CQKOrJgmlQoh6bcf4rMBVB5LcnAkiuQMLEzCm9Gh8Yc0Dr
VIkSeDUt3axYbA0sK7ff3O4NbmVwGrNgzjWKlAUlQcCy9N+wzAyu8eVjfgoccmQYKolO09cuRRFO
dIG7erMVzVkrKFJD9HleiyWjq6I81J1VTCqk6IoEFrOzBwZrudJn3D7y9WAx9HUrl3OwcYh94HmB
fc6Ohs88EBnq3xNntg2/fWj94c60G/DJL6+RSx9np0EJo7gnGIoFV/gpdhI/OgmvYs8p6jIWyzBV
bKyYq+/9bzFHeYvPgEwij0KrBaSJ+z+sXWezrLay/UVUEYSAr8DAzOwcT/hCnWRyzvz6t7QdNqPB
o+1zn+u6fMuuOj0SrVare/VauYmpcomEXw0SGE6OCThvTE0ojtXAykaK4SxFlu6qUoaXR2O9w2z9
5KR50+2avqt2ijkExzGPcrvsiehdz4IWf4evfy63g6ESDkkdIMwsafMjiHIDrBPQeh7UyiYdRmbC
tvBb9DFpsjf1g6ZIrR3nz9ZY/br8Kdm2nP8OA0RYhFDV5LUCofdtkCRmZ9AkDyRN9xOpnDrx/qMV
RTcNBtXFEQS6jI9vUj5rFrEgVp8mN9l4PWu7QTRDf1Y3PDXBxzHLqHqd1vHoqcVVmn23QBSgzPdd
MtqTkmLGW0iLeJbwcQa5V54aySF4OMPR64HD0K6XK+WWVdyVm1isZieyxV26dRpOE6geoeaRFc2u
00GUoNX6ozxi3EnvqY109wA1ieuO5rdJl73oSkncbFKD2xA0snbVJtEumtS7KgdCIwKc0ejT2s5b
42dSdreqUT4q4MCEPoOfScuDHOBJYKij14HHKlDGg9n1T1Y8qG44V5JjQirCxrBGaXc1qpOT5lep
5cgW2OnAGecVxvh1KPTRWyT99bIbnUVzbsv5TKCIByqX2IY2v0qMxyVRRS8H0UZzsdzIJ6OcF1io
IVd4bQH3hZ5rBjBHtpeFVM3nb2huPVzMCpWpUbDHw7kLucL4eBZwOFtcwInaxqyTBbYoKl4Alx31
x9I3HApacXMfPYje7GdxhTPHvToxdTy1Ux/BY7sX07wKlMhelv8cRDkjXJ3LmvquMEN8rQiARNUx
BoBgoIFzs+ApK38kYzkvx3IWuXqVsmRhFVvYRT2yGUZd2UeVa0Jmh3hq9JEbXuCQhKtcNQv8cS6w
j/89yojckZd9wClWVbB0IoTG04MZY7JErd25Re9HCgDxSvUvM1hZ5EZ2kbodu5ZaApJXwfkmXJgr
c9lajBQxPG4yRw8+Z40guxd4JeECSKap46A2+Hxm+V1LFafVwagZizDH52nZqZcQLoo0E8mXPMNG
zj71F1d5zj6z4hzLDFNwO6H2SLzQAreU8JSL3IWLKEuHedxhhOWudgnj6kP8UgZX9v4/4hfhYkpv
FKoVx7D2351T9OW4eDIOFm2glzd6eXhjkQaag4eUCqt0ou3jAkrVwAMNCv+Q9sVhvEWR/vqvO10c
kNnJPcm8OCfhQ0krgyrPhC0VNJI5eh6LDwQ66m+iUCwKWvw8XJCFpKsbfCaGK85kr4WCbHeElJQz
TOiSi5xQcIr5lJKOo2JmPcyp053c9rto+c9yVadbp3NxIm3JWJUs7pvjYBugAwlTYR+a/RkXPg9f
ZJtQYelDgs/DNg2ciNA42M8/mVhFCTEcsTsIXE/nYsailGUABY63k/t35tECQfOxzEOQDehcnJiq
zLTSBNaia9lZ3LebU9p1R8ywQRT0A2/9f3FCAyVZlUDG0+IOMCnGWYOmyog2ReBXGpBksCcjFC67
5tj4g4h54V9us3eD3FmGNsYcBjoM/vfg9C8B/90Wd5blsuo08CvwAR+KgO8BX8KUxO8G/L8toyQM
N171RrpBTkivJ+MqYvVuZX/kFSLYUY2f7crzUeqgrbaxo+LjsH383tfFHfExaYNAJrD1Jnv9Ld2Z
B+sbtS2/84PSFRact0/fuzkuMSiiMoiX9p+lxcf5Pj+EzuB/oGgjssWd9D7NjFzN041tFD4czxFS
b5HyfV3cOVdCJZDLErYUbTcxNp54l6LzDMau/lFzcjcWfrnt6P9ukcsJ9AHTyYBIjV6VVXhmVsfC
Wh4uPwNZqDgPze8muFCiYpZDyxWYiKVbvfJ1+Wdu+gswGO3447Il9mMvWeJiSJtPwdiYONda2d+M
SuqTCMy4lXzUeuF0lcjjuRiSxKSd+wEuqFUPaD08Qx/Ji0GOiKlNNoovdPntK+CfXeT5tKZwaEYi
IXKUuwUi0DvDW/bqodvlOWCLjBNG2KkWrPAtvqxi1WLkYzBrWKHsmz4qX0B5MCAbA0mKkZoCP3y7
j1bGMCNKm4wFxiZ4WTTUS1pRBYh9kAvOwWM6zLHFXFGH5SQHDMN5qY9i/QfacAIffBvhWi1k0IMY
PIowY5hzbvfofZAgg2h45sfy8P2yv29n2e8+wYWLsJNaRQtgK5h2at7YmXwjqyJaCtE98gZ8X68I
+hKhHp3cWf9jlv2+Ii5WRPMwamCG/TPYMi4ysAQccTsK454o1L61CVarwrxlrebMkiW7PYrxiq1O
XxgiudkBiTE+dn7iX/5aIhfnIobUygDsJLCoFpULKSwbm2pfNiFaFQ936xt0T6AaiLTtjt0fGviU
S6cDxRqEftUP4M8216RDBwoScRaELzgPDOKASlCSGb0xhuofFMwqSaQRu+1/KxvcFZX0UIlVyuz/
7wJe2eL8rx2pVEYdbGmqwzYwTN6LAMsOoEtxTrh5iCG08raDYHzmcplZncCViFjrpXVvR+QzSbxu
EsmTbTvGygr7kCt3H5V8wlxDgVLGDQPfK8bdW0b/9oLI8zsxwkK0LM4zYj0tq5zi1ifNdV1+r5Pr
yBCUh7ad733nOMeIiwBSpzM+FqG3Wvka6iKSC/PcAvRjICgNmV0Zf/EcDWNJmkkmDVzPCrWbUNK+
a1R/zcxQQ0SXr0KzMO1igvamtICqk7rGUl0xvl4p0zyIYu2LdtoFTXC0lPhKllDNB7/Z4xJmqMwN
uzpJdqO+fKVG+aSrjZMumR/FINjTlnC2JSvHs7VAi64pa2esqh/9lP5Mc8zQzZ2ZeaBUIHZi0mNu
pTcAuIAfro3dqhwlwAEb1k0hptOW1m1ej59InYK6r9jpJJ7Au4Zq0wC2/B0dMYYVl7pb99G1Ak5u
sAKjly23ra8o9Ve1GF38lqPeh9HdSNMfJDZ+LHMluwqkZO1clUpHHburudGoZ9DIVWl3bJNW2TV5
tjh4fZTggh7CnUaiH0kWQYADhnaNJefOVPcgtqyrcBdMhbQf+vKXWlVXOTSrwDgmcJTzOxmfkekY
MV00/WzuLUiTvpRAFuuNuWZbyb7Lblultmsr3Qni76bD6BAhZwxj4H/j4oem5uNiqjMSeMWG6g8A
OFSzQ/+eAMdU7NLCvhI1dzctUjbfDzIfzeILH0leBFZkweISMRqf+HrO0v98cWGU1kALWdcYNSAP
LGJ8naPVmqAHlfF18qu+E6BUzmMFDFiARykK/s8ZA32datBQJRaURtUvoewPXeWORepc/jYiIyzd
XUXAOUSkMHWsYgDzfMPGfkZQq0SxwAW2vsd6LVw4b1WDAnkEM/ryRKDNPqsi1BDzodNE9nS32C9Y
LaSuC6ONU+zWgMRyHr+HA7ErA1MmHcbYu3R/edtE62HburKGoW06kwbWskI9FKp8m0Xh4bKJjcuJ
rYgQqGEBzXXG0V9NwbDQBu+24FeHMWnNrcG1mTpNhAmSzhGj5rdd4R97PI9JWgAXlmoop8X54pT5
D9Qm3U7zLq9KZITVFVYbFw2hGZYhFmUowxewMx6CSSrteBFhE9ij9twd3hfD+XUcguQ7NLCYxcTM
q1pprxj0hwgWfUx1SCF3gWwnaSxC5G+F1NUn44k+kEwsckSxujJzAcLdJYMjvc3UpY701bIwVl4f
oH8szis2KpMUl7GiQpLAVJko2Om+dlJlqSCIRS30QI/NW8rOZrpAr5bt4Coi39xY6Ik59t9XnzHN
+2UsF5ibj9YPwgL6sDdu3+Sj2NyieiW5wwQqY7sUbfHGyTuxzN8lZaYV7YL0pvEGV+rfKH6GfdLY
5lN9ADbmSjQYurlUAHIAadMhR8yzSA6l1JmgU0EtqH5IJkxuQSCDxiAS6v64fDQ2V4a5CovBS0CP
ya2MRGo34juOHkLLQ2o2n4xB+h9NcKWgEJJDTRjgyjeU+774Uvf//cpSQKwDTBAFX6nFQzfNYsCI
+9KOXkgre4iuIrXfTXIouLPO4Y3Yn7UZ7nCXcWvUow4zjLVB94rn4TD66Q3I3XbNt2w/vYiD4+bH
Wa2Mu8CgLFkOVtihWyM9LTMm16XAvfz5z2ls2KpAB4gHI8ND8/gimeahbrQjvv8NpFBtDJu51uOA
YVzJRzMDzAfCWtZ5ERcW8bEAjQYbEsibTk/xYkHlJo/xTgVbXe2ou/DYqXfQvYAeGkSNNEG+uRH6
T6xxMQMKgXEyzbBGQM/tgCTP7Q3gtJp5Fuzk5okF951FwelgAWB+uqxAM5Iql9jbUdGdRev31JTC
XaEbHsQma4Ezsj+Mu2jwFCJAEqIddE61OhYmev0KjhTAd+5iLpGTG9FBVYfUmav+S5LKL4bWfBun
QkAgd85bAX9RIIPEvpyK88DFi7ZslVTX4S+gFfArL70J9vWBXolngbZ8H8x/yKZBd05h9XQ/VbOj
QTjLeO/hzaeN+U4VQes2TzTWYDL+a6qfTwP0cliW48Luk8mV7PHF2EPLyu12smcc+0OCOyz/9Bvn
bW2TLXt1hxlyokmhDpvkQboDHxhqQowBMz1g7hrVXEA8Ba6yecJxvi2IocvYRv7JMOp9v4QJNLu1
u+he3bF8jtwDNHlTH1Q72fVXwtHcrU+H5wkInamBq4v/dBCwaeLGMkcvyzwFT0sw3ARu6Ct+8ao2
7humVTjZv71MxooPqCShoP4+3dhxgcSsnEWTpz4szaH+1trprttXuo2AbTrdq+lVN6Jb+pzcCKUi
8LVqimopkOhVOaOZDNxnFpgTRlfC/fAE4iq4z7G8UR4z+1r18gMGZvBNI/9zca2D/4x8ZNKd3QJc
MDj5EfzFFGRBN5v4ETVIXF0LG84odZwB1Qs/i0F3Eh3z75fdeCPYgfhcRoKCT8yIkE83e5GDee5K
mMyjz00MaL9+NOerKha94M6HStgGrwxxuYM1huB4X2AIUKPoed61gEtSzJymX/MQHzg5pI+9H7zN
GIzXna/50+sSPWB8RFwz3sp2T34LF+GnWErLKbEmNIyprwLANtjVXjkyoPgHWj4bbwnECawdwGxU
TPhrUq+pNA6KNHmFnv+SsymwwZr/PddLTJxr1lHLNNMFvX3p0rl7mixlb2T0+zI0x1aF9PucktdO
UR603hqvTUi2O0YrZ6+XvWDjnLOpXERQJBAGqElPvYBmtZwWIX6iGkG8pvONQQRX2bjnYIGwEy3j
KtA4PytITpN6hgXidweGCGh20V5MKb7lzgrqKZB5MSxMh3EpSUvjXA6jcPZME1JXVuL1wHjYNJX9
II2EGLfNbSMoL0NzG8BxnvOFaubYqWM+e51lU0YciLwO9GNKDupA5VW1C8wdZCLlkK2HPUZk8FID
ExTsvtGzrC4eCqeZhrGY32ABhdveoEb4BSJUtgR2reJFEfU/NvYUhNqg1KWYCcKcCpe7zgFg8UWA
fKjOx1slB8NIpvhDU3kYrr7shltLOzHF3alxjjpnT/E6M0b5uZhy8M4SqQDQLX7U29xF0cxRqXnd
Tctxaehot+Wwt7rke6/UIlXSrfzo5LdwrrTEamlFaC55mpa7PdNxnu9jRUVG+GUwP9Wyl5eFS8kk
wH9u4GiQd662m32O1efFFMaoTg3sDoBLxoat4SqYQGUEbrt0B50NTLV0TK1NckdhhrGRY5/Y5k6p
2ioNRj9gu/iRHW6I03xR9ozsClx+4RtSQmhxIy6cWOSuhUnSDAh2w7mM5miATS54pS9QGD2OPhu+
Ik+gGHPS+dbyIdfriZqHG12w073m4l44mmmQsAYOKA2RN4LN9VjsZQ/dgL2IkOBffNuAACmioHom
YxLItOxnipVKVz0mOiP0wKARftO7ssvY4kQIxO1P+W6OyyVmCfK5mPhHeb75TkMvaW+7RvBc37pH
8fHebXCRQaKVShMCG51XHchu2bMn9J8ATvGAoGhBXGxoFSsmmO2Ap8yFI+f3fedXsiHKsTfetCdL
4k69aixG1iuw8huIuU3f1/EIw+ihibuX8z7almZiornkISl0CuInswQlt3JXqrrdZ/7c3Rjj7dyP
oR3KzxjjMkvTDnrps5y9hLPiLfl0iNrUbarRvRyHN+415N/IwAmybwv/PA1BpB/yypLxKFWkr5kS
gxY+F1jYPg0rE9y5L2mndcXEmoBHxtT2F/gyvH4bWwCnvxCRu+2sK4vcbkuYTI+lGYt6wxaNj2CR
QrZppMAWmWDnEg6VbnrSuz2eb6PJpUjRK9g78yThWd++q1a2uNdLZzV5aIywZWaVa+R74MRt2bjX
NUSaKHSKorKT8rulfrrsJ9vx09AVBmhFvYRPbUFhnEdJgUpa2z+qgPmXYBI39+EAvk0Mh8RNboNr
HdNZsY3Rqd1l45vxYGWbuycbkNECPwMPgnI9VAqB/kDnNMlFD5dtv1nZ4Q5DptSQN9HYGlv98xRe
UfA+yndD8KXO+qOxzDZELB3L7O0xMf2kFSXOW7UNJluIbjP+AeQ9921DqTcqaQwnpHuVds2mKICg
aOzWZxdzP33CqxByssLzshUDUK8xFIKWq4ln8WkMGHIqQ1RFApRnqZ00HDyiiHjGNh5GWBIUlpgi
NyU8HFoOULBW5QhjIcVtMRtuu1iHrr9Ktfq2Sh6Q5v9OcF8b5IIOTaN4GGoYPDuSv4M6RelCNgxU
Y02LnnVUMKgIVSOSYnGDmx0YF+WA+SGgTufeZ/wNmCoULG/jizGdNLw6FFD9o3d1+sVkSa4TCL9D
3C42kTI/mZboyDFX5+oTJxa4nCKPzcnIe1io0uwo161dj0+qfj1CW4yMorfARvw8McYlF3rZ06kA
neLvfCyRLba1q5x7nLS2VodsAiqT+rRlEC/PvM4P/eKp+35/OXBtRZSTlXE5RpkZSTPMbyszoUV/
o7m5X1wx+F+h3ojLHSwQXvpqXKBcohi4OAOLG6I8svPFj2mGxnN3PYm6s1seqJs6SuZ4fIPIgYsZ
Md5q8Wixrql1p8g/50r0XGB/AL8UkMuoFtobTJmNc/FhksGw2RSoVsk3Ex6GVfe5w7O+VahjSs+T
+qBmln35a235/Nok5/NE7QclBnGRt8i5ZWtT4fezdGPFmWzPi27Hce9fNrh1qaJbCJo0Q0a13DzD
rtUDwFExXO+trcKYuuronvHofKitslVuhTmUpcBngMInX27V5tGcNbB14X4J91CQuiKJG+x7d/rW
QGoOc0XfyePlFW65ydoit6XmCGRNWQR44faa0y0/g6gX5AZbFsB4wf4HZo0zcE1YlGCyymBhLMBv
Nr2GUiMItluHam2BjxhNWIK3w8L1qEU2CnKumlSOkt+T/o/Lm7WV2zG5yH/WwkULzKHP1tgvi4eK
5csytIesL57zDKotNArslOBvC/QWJLxLTCFMlAVZ/sCtjXOxA4xOU6ul2Ehy0+6kH8QBwNGhP0G2
9AzklVAlZtMZ4YtIOlDBA4sFl2zJSdlimBL2kkNwxP3yFfirAXTy5aHYFS+gJPsdkDzqWiuTXFKQ
g7I3CErkV3nV2lZxWEwhF9dGonNigouLs0zkQDdwxAAvuo7xuPvWOvnXbnDMV0YmXrvda0mcznCA
cBRXAjYPwz8LRHQ+vdyMOLeiMBwWr2oqG8wTTS7ozGpb1+f7FoL869QCKmUSKVtsIbkJQJarOuSb
IjlT4wKb03/VYluCdpLskd1wKHDXMQqrGMSPxJkHh+i7BBhPMANOk929ytdivVCBV+H+OP19SyPV
RRVi/9VydGYtvYGCoDvnjQP8rt1U7RWAtU4EpmRTlZ2kAE1N1dsA8OI1JQhMW+/elSsg8z39Kbml
NnFQ4DTTm/nvocO/x/WTGbAs4YwLW9zZEV59fi5SSahFyVOIjyMfi+AvYlFq96odOp1fOKIsdOu9
crJCLl5FFUmX3kJkrNHkeVNOzVwZb2zNbqF/roMlLLWZhpeo4PUvXxl6pZYBuBv6wKdbq0ddPaUd
ElE2LpdjhnjAIyn1q51JQNRsvTa+WbqWgLeV/aHnu/tulAuQrUnNoZGxu3OEIXd6TDvNmc3YFVwC
IjNcXNSCtJwhyYRGLOZsOtNWU2SoRWcTjLWDbjICRA0k6zRxRLu6ec8hFiM3QE1a4dUt4nApG5Ig
/enK5j5py301oCw0ta5OJUHiw9ZwtpUrU1wglvuOBCp4Gj2keG7a9Lu4lO0muMrDxabjIrjAN6Pi
yhoXk0dJkZM2RCpp6s9q/TDUL4JPthkU3w3whL50DIhaRhPAfHlsg8TcrqGXF1dgjJH92DLhni8E
kovL9BAnD5dtb3rLyjQXj8duzJog6xZPD18m47EqJtssPl+2sb1/SK0Aa4MpHtdWTMiMs7aaPFp3
br3cj4OIaF5kgTtaS9gQKY5hoUN+SGi3GxcicIJtl3tfBHesqBEsSyyXk2dJd2MK1T/zs5QfDLxs
zaTYXd6wzY8CeCW6oFRnJZXT8CRNqdF36Fx5/VTYU2s6SMidWm3sy2Y2nkg63g6YsADTMoDl3JLA
dZRNaVhPXjoZt4YFnysWxbpLNSVwrBCxIq3l4zSi761Z/mXTWy8XipsGuig6tOPQ6T1dYhxVRlAH
ygSFj4raMp3tyUhuGtlqbB0SxAnmFxrAH7FwNwh6t59E6mNbd8DJ6rkY0hk1xMcIVi/7E0j8iKND
iZy41kNlqy4T6BO9SDe+6olBLoyEaZKCKRMGRx3856XsQEPSjgtd4KgbGSTMEJTicbHRs742apAE
hKAwU5AKV2dJ7wFWuY+twAWpkR8n2ZMljYKrbeP8waZhshE0maCtfPo129yQqjpqccIjNQA1WzXY
UjWHAn/dqobAX1ibgXGOgnT91MxkJqgpmaiGvE/ENjsD7KYfkQ3ZXNO7MZ4GRLGkZdQDGKup7rQq
2NVFhEwiC9wxT6I67SmFhaYbbTnzIRMt8IWNoIUNA9oA5L4AKPIsu2a6SFHA4mIdUeTzfj5Z3/tF
c/o8uV8iUadm08GhVK6CNQd1EL5JFaRdmE8zQmTdxbtwCdxqkfzAEiklbLsB2PapAklihv46dYNk
ULqQpvBw9YYcLRRoQVes7/LGHd1sdsX17c11rexxkYImVS/PKta1RIVNKT0oLbTzavMgiIkb6beu
rOxw7h2iRGwNxVtEYgPfwMhCnNAAJPdDWinsTHI51NoaH4G7Bi09tYS1dHbanXk0v2GEHiJhOri5
3tpcovzwXKELoPbV+vj2BFUSPY8U7CNmFlCrlW6hvQaCZH2n+xHoRvNd76LcfRRDqgUfkOd8Hwtg
YIApmjxDfc3nQ7Ec8u75f/t4lAuBAOFopGDOz7iQtGtGgktRFmakGJK4iydwFcpCy6oKbc1q2JsV
VkRSe/F+g1hNZJBt8cpgGKDEWrMzxzi6wqv4SN30WgH9zYdwcCLf5PK5uJZMPWIn4U+muhiv3Xem
OvUDE0lbj20kp6oJtk1o557BV8ETMGULcxGcBobrVJl4G+MxnsGVsVvAUik6DpuxGV06UJJj3uOM
4QesyUnea4j+6VS5LbH2+jDaqqZcB7Pqm5Pght5cILICDHwAhGEpJrelCMxLIWlY4LqhtWPUN39A
rltw77BIxceWtTEuQkPpMtflCcYqvUV/yXKV2muzl1od7V7bpemNko0Ck1uXqQotNV1F3DJ0Hnom
oVqdRjVMFh1Fn1MFVLRui2+CU75p5e1KBXMuJhm4KxvoygWsybDCGITHGKIEVL9PHQIpVc3RrF3j
ZL5VeAKr7E89286VVXY414evqAYzlRvkPRBC+IumLlQ+SFO35ZfqyhgXyDRZihPI9iArUaLYLcvu
qULHvNXHu9rUIU0kamJsbSnBXIEM2DjyVv6xU08yHbW4Rw5udI0dWZA/IiLdFObc/AaubXAbqI6F
Us5SB+fHGLlc1zdNQm1ziDGlLRwZ2opdwKIDbIlRWmLwr6qmUINM7VBD/ZMrLIG8K7i7GFxFc9p6
H+1E0LTNDUTzHXLM6OTC4ql3KFE1ZIQFSxpVix0oVmRXVSPwQZER9t9XLoiJHmOqZGSSavUrhAzG
LMAyiv587n6Rs7wfFo1lqm33EFHNr+VCEAK3TWCuBNoMCPX8sA6mGeNRpnCCzoxsDCvYSvNVcFA3
Eg0qm5oMPLGJKMuXwIzEDOcwGvDEg55kg5t5cUEN7xLoyydsoHY3u3MMhWlhn3jLMHvxKQh8eBPz
qXduVdEkawqQH0dZee6uhzs21DKoB2JDxjL3IDQAgHFvX17vxlNz/YjnE/FQi6tEZ4/4rJLtenjJ
+8Q2as+sjwPQzXXw47I5UdGAF2rqlsiIx1JDDeYtx3qnHfutTsjJ0vhcnFoxlXSYgvC5rWhfqC7w
lc0vtiqAcDdJ1tJUURsVMX1SjnE6zTZkBHdFUESOYNc2gh/aVgrFsxxt8DPkldLHXVq0BJcxyTLf
MMbFxvxT7JRKLD0ZHfgheqv/MeDfQFhsL4XBVTGVrQtBmpc6VNlwWbLXdTSE4qj9Q/DbNoLlyW9j
v30VVtKFQhapwG/7bUpiVljiroITi1xqMhppGwcqLHafWdGnimzzubymXvdLeCg3cmaqU4CdwM/D
3t+cqU7uCw1CtogGGNDW9Z2RQodZ2rW4uMvgoO5/4yI4sce9Uxdr0NuMDU7oICZIq+tILQQHfiOv
O7HAnYo8WcI267EinPm+eR270h4C6PppD0Z/iMYrPUwFFjeyEVjEnAmlQLaddWoWuZZHPcGaBjLb
SnYzxubBIE/pUrhGKYpnmwFmbY1zR1WGQgqhWJ+1J8flEB//JKkPrsTVwLf3Ne+Ia1ucdyw5JWlF
sDK1zpwklfpD0+W6AwzJkSHdJ6fWhwpqOJmzBLUf9xqEfPL0SdJJY6tzsRvyFjXSwsT0LgIuNSu/
m2ixNxIc6KAbuptIH78WivmY0w5qtnP1q0oyzEEEuWsBnGXTStopA+YdpxnmzdGXugztTLQ1gxH8
1VZrXYUYZXEAu0NsktUrk5DUhYS9rdb6r1JZXKqpT5CaAWKzGW5rnb607XLoony5Auff57BJf06N
LttBVFj7ZpDduJAeDLkZX4wMLPuJlF0jx76eR/muAwWF+xuhZb2/3GmIQaVToS7JwJCMSzrxpmrX
j3aGCxHUorZ0nw2HyyY3TwdeH1BPYXcx39sGn1laS00yo30aQ8aODWBE4MEXHfNtL13ZYXFnFTRH
eVoUeYEd3ZadeF87UFLesbFDeV/uLy9pq2aDkq5iqRSDxwzofWqr6EwTkzOYWwIi0Y8hl1yPD+bz
4telHd4DaOHrbhbbKgXvkODe2kou1pa5s0iioZ0Dks0gCYFYdW36BGkU2J+ABb0egeAani8vdSM9
BPYSTozpQ/2cyKdWq0AKiYGzLz+ppMUkWC2IZVtvcDY5Ca8GeAolWW4zZ0M2csNiwcwL91IAvo7I
jaqnPwFbsTuCG+n75UVt+gorKWIMjKHz+UHgQDOzMJTgK41XHEwJB2HZF1f5oc4hdyj0TOZ5fExb
W2N7vPLMMkjkpOtTnIB/KCtZBZMJR4qnPJgDXDLG7WanyX0ql/HsGe3NEHxd1B+pjsGvYPm9z/a+
h5wn6k1iWg1b1Z9JCnDb79UoADHEBWfRyrirYZrMqm9ifDQJBecq+BkkmROFk03R3v4f/YOLkl1Y
NMHYYm2sLDTe/i3LMt79XkptYIgKJWCZGpDiO3UOJVEmPZ8RSiYygXv2S2uVgpBxri3FstyVCeaf
K/8DCLjVNPalGAs5E5X7VQM5w1hj3uDUru7kXk8cCKNFO+EUx6bzr4yzXHdlvEoVYxk6GGfy6vO3
fDeAsXVxwi9kL356bbUvT5bKHbVRmeKmqWENJVnc4w4a0UzbEGoJbhq71q/8A42QzRBJKeQN0cdH
xYZL/zpMyaq1hJBcpWhLSPdLIqIh37RgErAwytClwt+ne9irFSgLUWrwxrl5miTZSwIRZ8fWwwve
97cJvq/XdHGagDYBJjAaERUv9L6yRDa2kJhwcSiGY9wF9ybPQxdqUt4OejSDFApTQ3L0SGS1stM6
fDaG+pdijOjrW92PpNduwPgjOAabm4jiA3hxCAp5fJEypmWgThrLQ2Qw4Oqx3QWvl8PGVlbOsFN/
W+DOmTETSI8QWDCq2k3zT3Iqu2bw0hR7rf522dT2pbmyxR2rtCdSRCds5WgNdj+8ZHX7mMufy+Cm
iEPweU3+kO+V0e/Lm5nuzTBxBT9go/pK14tl27061wPmwnszwGLXlfOPKVdtXtdgPlAZt4RpmXwd
p2lUq9NGnOqzCocQjrC5sStbFgfBAE1tSmoWLNkE7+Ka35jy8uBggJeNmX6A3WDr6b02yF8AeWFM
nQGDrEUWXy1X5rV2/MjbSrg0zj/nBZnWPMDSX73N6eeqt9kcxTf2VlBZL41z0qooAjS84SNT/ALQ
zGI+JSK2VXXr0CEkonoByUvzjH9jntM4RJ8KFAI6FDUkdUZFxhx8GqUHK1OvzUH/3GtI8UJUf52w
TFqbNNn3TppCO2oIJuGz66ga7xQF8sW0+KoVJp5Eyx531qfcKC17LFWvpwrE9PrBslV1Jm4gjZJb
lEklOFNbuf16KVzWoTJBDYwdz95c/ZT7HsTZzwV0qOa9ET/l/a/LB3grHGJsFoPy4JOQzwAx0RSW
U0CqGcw0mLwD/AxjjpctbF7GaxNchtiHKnCObT175R9AhwGyzaqvir/8Ubwqu2QXunR32eJGhmiw
KT8McUGsGkNcpzFppK1ZZFCm8yrFSpwm6fd6NT7lTXhIe/n7ZVsbvn1ii/tYk7bMAQqI2L9We8zr
+66HSG9tfPrfrHA3f0DJ0GkRrERDc02saTebjU2WyP4dM4wcljBaYZ71g8RdDH4KbJxlHpKk2hE8
F/pKsJat+IMte7fC+cM4WSQs+36GpD0rMmZu/WuyGe+GaY+H8klUadS23eHdHucOfa2H45CyVe0Z
YUAB7Ii1y/3lk/SY+hBN/x65+lX6En2unWHfAieDeucDAU1C4ai3IKz0mxvrYPwEAtA6BE4pcNat
4wHoCuArmsYmU/kOVYfDOacatmM+0pc3JXUvSR3zvnbLQ34f/hAPOG5hhE5Mcpd2S9qqK8BO7TWu
4rFZlOp7s1sc4jU+JLgFUw1bQHZYA72LBW1esGJyN5vclAnghANCs5sN9vza+9N39ZlRUpifGd9W
lNqBo95cdmX2Ubn374lR7pLL08ro4wVG0+VrGFzXU2UHQL6qqMeppXfZ1lYd6MQYd8FlqsEaFtjP
4UcR28mz/jnckx1j2xp/ZK/q535AA1xc0t4+Saud5b5jFiMmWBEWCdan2+lQOzn6aJjjKw86Ht6t
uOAl2lUWDVfZnlUzWroJC2UDCfk+cyHuKZXHcv48OH/SfUyomVa7WttXUKjbC/Z5M9iu1stFjqIG
5aiRY70Z+FSfmwBEI8ueHoq9egc5Hwi53WbH+I6IHJj5yrkvGYydW8Mbmn/ZNckQJw2FWeXO9JXr
8mawf3TQY/8YO93G9Q9n+sfa2+tptcdzklXNKM9wJi99xKAPgDaWU74Yj+TQe4xyOPlqfYkeMl90
bf5LWHi3zB3U0QCDHZEXPCaOjIYkOOgAnYEpyGYQOxFQcetbIsthmDcU3gBUPHUlSdNaBUSl8N1a
v4YA7q8hwUBLoHaHy07z9qDjv97aEOc0Y2LJcyzDZz+/ThipihzlU2h3n6JPnXZQLLfNvxmpPR2Z
FlsGdrirvrkiVNg8YSHg0q/gLiF5HNNiYSE3zuL/I+26luTGleUXMYLevNI224x30gtDMyPRe8+v
v4nRPWc4aJ6GVvu2EdqYaoCFQqEqKxOColX4HvY82OSD5zZo913C2ahZO0lb3wojuhtl8xNtgush
kt8vb8fWI0oDdl5CmoyBJcDov+57naN1m/TT3zyiNnJLmJKRjYswBGKLr6a4WFpSvR7hT91yyrvs
ulnSvwjzKxN0vSIYZtScoGrqBkrxpkHsIBKEqyzNr6I0f1lUFi6e/OKzr/i5IlqOMBU7QMZHrGia
xztUtBZ76cef4sLfLS14Zbrqua2qt2pgLXPzhlmvk7rODDHjeh59cJTPBFewY6fqSODVHMgsXIH1
wRl3C9S+C2bI30qe1oapq000ZC7F1DY2uJEcHeoKdXQQ0AZTexYpwmb4WZuibjNUJ+dsybDGqf+Q
J9A5U72JnkEx/WM4JSeBNRfD3FQqBC0iZ8xZg6+pn1RvdtJDAanqqwrQlKveltEwSk6S33cmi8Jq
M/StvIiKSNycyXzUw2k14/uUnvjA15hiOywbVLyJ4znvah6byWvA4kXDjtMMB6zGDGTSVkKw/mbU
8ydIwD+NUQC87VLe59TFNLKfkQ452vSbrsWM+58RTxQqnsw8v+jcjDUJXebkUeND/cRmhEfGCT8D
fnd8oCYqbLTOZJODpukPg6k4JYGoOfqriOaobxxj0Ku1h57xVGZ8NBoDXneBMmoDHCNSVUvocrPB
LQWB9MtrZFmhYkkD2omRV/DNgrA2JyXGyL1uLdzbZStbVV5Ef10EOzJKvZiy+Br9xaUCI06PyBH5
syNbwk65UjzVjfasxtqHbtR5VP60RDlhU2t4QMmwNLjJTe+Mlg59Qhm9bC/ct5Kpv0f3sj04iiUp
dnPqD391ngEeApWGrAMoTTZ8lbElI7jFxAD29WnmzVHgdl2cP0BZliX5s3kAVoaowGH0HDQEc352
pbAEfYHmR3P8jfHZyP1/tpkrG9Rni6pMS9GtwQEImpPWgK+xq6DgFgfRayT0R70NLIzmyI4e5YEJ
NLZiZVxWu4xfsZVy66tfQX1SvgCcre/xKySk3FATPMSn5Fm4zX3JmXcla9Z680SsrFGBpRwDfQ6I
tXEovYm/qoLG5xRWaNmMlZ9W6JJyM3DlZETECoBV9ozi4m+208DPNFMWbLE0x8he4Kd/NNLC2FKD
SvxiKRtA1Qvzw5vwNhzzfe5Nt82v9EEEHTITGrGZ764WSwWZRO7yOlNwJtJf8Q91r+zIuMD4Uvya
7dJmz3wwviDdyef00NA7Eea4ttmXtb9I8y5hBZrNXGi1JnI8V+e81AfMOUMEyuWNK158SY3JHPL9
GIh/cw2s7FDxZEk1LlJIziXGgteUJXTrJFfWCp9xyLa/kSIQtm4RnDXk31fr6XRpCWZBQu8G6oyB
WRpW5UZuc4BaXqrvxCMUwHYia05x+0t9GqU2ESzORppNMKr3ut0po1NKdji0JmNt297+aYbaw1qE
5m8eiKiqgRLS11wiXo9jZpwWp3TZHeftyPxpjorMoZZJccrBNcIMJAJ9OdxwHasIvO1+nzaoyNwa
VQKpFywpCForm0C0OifWjMH75elvNo8QFRBFBcAKKUtI9dNsRGUb9cHRIWT1pdU8o6rjd154z1JH
39y6lTEq1KtzCTZzA8ZQInXGQXyu1OT58oLOfE4igh4imHDAiHOO88nmrsgKpUy8SgYHaAyRgeDe
UArvshWyK19uTmIF2Cg0oXgM2tBth06fhTFs+cTrhdBuEjhZqllN05lZPZlTxUoWz9wB5kBoBIEa
8h9nKgZCMiRCkIWpl5XSbaXWdtJNCTLG6mfd6x3jPEln7UliBFUptF95AWR81HlCb3LOi3RJvMGN
79JDjwdZ7WjXhl3vZmuyc+hEBOBRVDzjqtqFJ90GQAyv07fAFDFb64Dn/y8wTtRvog5dV8lLL0F2
2ONEAfw3himDBm56jztGkeH8ZUoZos5DVwCaFqVh7JHht9HL7iO7ehY8zpMPBsd8Hp4dCMoadSDy
MOVFro5Tr2uhrT1o1qSwwHbyWeinbFAZzxJnnZwYS+BKWWuLs25mZeny0CRCNic+FE1y4Hnp2ojT
R/xvghlM/UvPN7uon+xGiSw9LWxuyE05UMwQzFlgejgFMXcLbljVjFGHMaFZiWJ0A3Btg2eAjbvz
pVIwS5eqdldofj9AkHppvIYDfLbTnLKczXDq9nLFR8iCEs3tk8msMg4KnZ05juFRGiu0DzL78pk9
fzt83QhabW1ow64f8zH1lrfJVq2xt/Pehsxl8NB+S30iax66Ih5ij8FzbLeviB/M/gjZazpukPFK
8NRhOO+sASSP0wiq/QSC4Iqpz2Z1HJ1MMqOX2JkO87ccg6SNWbpRaCqP5WCxaZ22/G1tn/z7Kg0I
uzBqywTCjKFxk6LSMsqM4HHep8Amry1QwUOtBFzFWpd4/D56l60W47/SneJpewkzgZwdsc7r2RuG
skcFBuCMy1DlsCJ+r7gNTmtqTZbhkZJO9HjZgbai8HppVGhIUEqVciWKoUkK/rrlYSl/6sadwGTB
2bQjgjdANzCEe9aDKBNST0rU1BM90rJrrlsv8HU/tshYeOlWhFU+MlljuOfFc7KTn2bpZoRhKE0r
ZCkuGfDI1XtcZOH3Yae/BxLI5AjTZmiJz9oNZ+uOlgA23v1MWB9z0z1XP4F6t+QoishyncVe4ne+
kFqll/Cm9ijcNaBFcQpnPuiRWyTO5e9KXPLsUK6skvxydSjiiQtm0IqjQdxAozp+0OvKVDtGZ4m1
NCoBH0MAVsAun3pJHaGn1YBLzb28jM2ra/0BqcOtatnQ8d2C4HJLxA8EU3hFV9JV3eb7HygrkauJ
2jVNBgrHgArXRs0nFsEtLwZy7EF6a79Ae3Fxp6P0gZyS9rM9WMbtbOd4/zHxpRtbCctg7IW+xkYN
Ju/TaSkLJcaR565BtS6CRZ+MHrf4TzB7FcC0sg7HlkkcAJhDd5togH11EXBJlvMQweSkd1ZnKNaQ
PP3zr6dB7otwmILo82z8F6AqHWjNLvYIFRvkvqWD7i/70R7f/4jCcctbvtijvF5RlBjqrfh+EFsG
HgDRE2HmYdp/8AyKO1ZDd3sHP5dH7SDwWmKlA3PqSXPnNO2MafjKuryF8pZLrreQOgBTEMkhxoJg
I9ZA+D1Nmhf0uQMQdrPPMLYL3HiWm1wWFrYwzE+Fnl3LCtLXTjCzeJ4xz5PtuVl/K0TpKs2W70Fp
3IdC5+W96EU1f+xSPbeiEROd4YS+d+xHQ3YSZcnkh/o0Fck9unBuJIBDjzMOoqE6ghidBpH/Was5
6LEE2W2N2emXaRfFhhmBrHvpUCNRgxslKR+4XnA7teTdQcQUi9L8urw7G1EOWGUCN4eYBrSrqNiK
ot6MyXMDmxPs4/ymWb4LLP1clgnKpfo+KPleVHEw+97iVEhwkRHLWWDkGBuu9GUllCtNiliWDaQt
PH46RVJpphprvO+8c4rRYchdgSQCPWvZoFmZq46fx0jTcN7BPkoA7AME6hu8byBn9heX3trWx3Ns
df00mtF0Xc1hOV7+VPgNpJ44R3sMfe1WdnNXv2I2/zcSjC8WKVeAFxe5UcBiZRvX0E2bYkhfkpf/
YGLKbhTs9gjBLYvzh4JxRM/7cF83VqJcZBAlLdUXPcZL1hwd0dIOC/a3uDeuCGCf74B5gEyPz4rf
rA8qUT7TalMKSkYdZEJXglu50y7YFVchNGTY2o3nICiyRsRxAM7BLH9GaJIvQpFnGE13i5fOVvdE
ok26CnbH3hbdzAndd5YowEY1AgYVwm+FF/vZg102ljBScxwIDYjOJHEa5bFBXBkFzDZ2jGRpy3fQ
NZIRvpCegrn8600ozFMSz8uA9/EkmWXV3lZBZU3V7PFRbV+OWB+qXFSKAQW4T1vkt6xPxlBoRaaO
sAXtk3eFMxJPm2soSHRQxEz5aWfwksnxKKYPSeVjXNVbQtWPc0/Na/6RKwY/50Q31OKHbBITG2Mk
e0jOMRK7c/EpfO71r6SeBSgTRW1B0pHOFl7qH8sxQ3c+A14pcTVrfCNDbUAnt38w57x1hxOwNcp2
ILjTDLqqW4ot2DfqPvZCjPdglA43uA3i59KM7gBdByrs8gfZDLwKRhqADSK6pFQlYZjQLJr4BSlf
C7DQ2NjRdHvZwuYN8mmBfqLP0ShC8Q4LqjrFFMTBhrtbmd6yPIsc9zPPWtmhIqCeDrU4l8gUSNqa
3GiH6YCRDW9wjH2HV6r2fnlZ2x9qZY8Ke42KYodYFrFntCFmlMsFz36j2hnAf1lLNF9nCu8aYn/f
9vFTbPhcUr2OfNoxls34fjT8lO+nWtY4sur0OWi+F93j5WWy/j7599V5HYZEV3slj70+4qxRf9Sq
18sGNsonhDf1Pw6oUcGnlNs+qKb6d3GOXJMSHvrsKsn5+Bw50iqUnFDbxTODpi9RtCGoiz5KkIs3
flWZ/M9EN/PJ7EGLCfAyQebNolNWth6a8yHaswioWQGdCnwz32K0gW+hdfY258p1XImu3N3EkegE
48/LW7r1zcQPMSIEWhT6qG8mVvM8xCIu5KqonGR+LBTme217NUTv6LcJ6qvFWtdqPFR4vfgpAz4g
3qV7PrGhdXEt3QUF6sjxe7Xn/KKw0oIRsc4R1x938adtaieHHAV5OQzgMd/zH4udA8ma7g2rtfsI
BNcprn8W2HFrQ/F4ghY2+GdwL1DXgQH+zynnYXFAczkeQUHEMfLfzXsRU7hklhmTZ2dqF5CebQwj
EhV0l+V9pPt9bitu6ui+cMudIEYr2P23yYICr10Xf1CLJ9+LDp5g40VWLOG9ekaXG3TGUrV5mnh5
94pUYxp7S0huLrvlVh2RPLZxvYFDEzq7lF9WzZSKTZolXjqbeu7UC5pTrRfhetMFk5csTnEHT/Mv
W938diujlKdqw8B3VVwnXjbEPQaCAt0q05E1esGyQvnkyBURWNpy9FfmVHM5jPSbeQq6/3+3FsoP
RW6UkD0heQrH8aoWugfw2bNaRZsr0SHlChJaqNrTb0oou+R5McKGAqLbQvtWzKw3/Uf8OXM28PfC
AqG7pQHZaPENZTOibtA6/ZO+J13r6hmD+7fCQXEL0nrK9/NV5ooJiN0VL7wZffEQXCV7bo95I9c4
ZjIon/pr7gbv0fJweY83wws6jf/5dXTNNG2qQo5I0Wbe491m1V51z93pxwGHr3T71+w767W41cTQ
1xapzIWLxG4OKlwNBB2qLmjjo5rwGl1X991ztZssZV+CtDlJbWk00RosLGY43zz+qzVTuQy4Ggul
6vALpN5MVYj4Vu+gXoHGCTpYmPIOzN7P/qAEt3X3rxdOveC6vCrbPmv+c/cPqGyCoJVJKrJ1Wa3N
UHFH51OuVFWYicTSxvyBHRmpO9b3rXrH/3NUBm6ntTEq3tSZIVfTiK0kWqoYXG+txZRvpNviLnPS
+4ypTLCZh64NUqEHYSYIlB7+Kt82xxTvhfAnf82dRHBgaN8kVgwnnnDh7NKwQKjEdpPcYS/VW/gq
OJ8Qvne1nfuTNx9YiB3mySDVwVX2acQVh/cvrH1sJuCpJqiL7NZM9zIkYhzCNzU5zWIOiwk+qBZT
6Ewq0+1ba3U2qBdS1eh9ASViXP4gI1CtFPxvJiR5ITNdumiaRHtWYUPcesmsvujHrqxW3WvCiKom
LBKmhwh7PPndUbmW3MKtf3JWbQszBpLUg4LyClSQIU+VnViYunP851c//mgtrX6EooW1vvD4Efy+
wxTLsJPB9/AnWuWsDRap4AMWBEyMD3Bg3ouA1XURcy3UyT2lMXl0G9j0VKwQ//EBVmvrAG6LB4ms
zYuviAaxYCZ2swNRHNB74Fv3asalwgh0IhWBOrXLxUkjPgQtuFC4HSUIaBunsLhL09LKQ+PO6P75
zAr1BalIJA1lDBgLHt6JD+q718hNrQ4kjanfQzYbg4IsaNjHh7oQG0QqEkWqynEc6Qd8nBQQUDQ2
b5GRHWnXyyb/oz+hTUZ4v5V9K5j1exaCu5HNGco8P1SaVE61oOU6iYhe4KXoJHX385MAUev4McZT
T7CI7g73K41Bl0X+M7TRR2DWB8hqL+0GFbuyWkMmQSJl+gQtKEfaLYfpFY08f9oLFmC3e+1bjIEF
+9+lL3SZG1DYLk+UKfb00wnAHX/ZVTtUrn4oHwv9q7rzKlbRle6plcO6LD5yF3FfPYiOgnWCndPS
vNpPdrULfcAd0yrJiC7s7YcS1+oAi7qScg1x7e4Fl+wVBhlt+V0i8SJ1jXfGjjKuPLq+rWRi3qsB
KhTjfoI6emvFezTUEQ3/SKSLEfzpqnZVjGFRGdjQ6k25N95IbCq9wM1G2wBbfsy830joubSVVGjK
lbkYdBJ9deWh0B9UPbYu7x/jHEhUGOqXTu3B4IfbjINyL/8qA9c/Az8SMBsRjCz2Y5J85RVBHxtq
T1Iv8Vby9VPykO4Ke9hNd81OujW89iZ1WRkK6/KiUYPRUAVlrs4k1sS7zB2eRc4M3qXT4ES5iWET
u+EYD1qmSTqwdJOWQtyFPBdAmW2lTv4TTS3kAlC43vc7kVUMZ20rlQDxoooWo4ptfXmCNkTzIBGw
4PtPYlH6MTz+gXYa48TJBM24+pCiMqhpRxKgxu4dohncApEYW8IeNICHlnE3M/yTfvBCbUMO1BZo
c1kykHqMFa6EEhwk+gy0jIHh0svHgfX5ZCrd0SqpiFIJ25ljoJVkdzXeu1ZnYljCgV45m5uGtUD6
lTXo81zoWCC/7EJMuKQYNSzBoioUKqs0x3hpyVQwqbQiiKQcawu+z0+VqxRm4oan3iXqbJ1X2ukN
od+J8YT/l5tKBRllXIpenH9f+Y0pYa4cfPVO6UPm0SQJHYvAcbNDtLr3ZLLpKxeNJIy41AYMEkK0
EfXjGJqCCNTHWsIofYiO5/g8eSQAsB7rjIAtU9lNgC+pGSKOf1V+57KXrGDNL2w2dNdrowKMobb9
WEJV1ZU9STBnS6wtKEbYuaX61a/4mPrFVXOXuqw6CPNkUIFGjGe55kjlRU9NUGI6HNAGoWm05mSV
vuBEe5R7huRfnkd6BrleYkmuWuzn72CD9/ph2IXeQnp8u3HHsVx1M7iB3IYH7yiE5elGhBhU8Qwm
SZKgFb7iCjvN4a8RSi30ke3IYxyMzeC9skZ9y7wHUbJC0olS8HrM1P1ovtUnzukcIHfR7ZsyE2+6
P5Gh3HzyrAxTH9NQQ4A6VCyT9/jZgkj15AIDdeiupWPqlI8Gnu4L7ufCWZw/QpQxtpnWHeS4Ls7S
EI1NQlA9PCg7HXzxJGdrr/9ifoQ8tT4XS0/lDwHP5YqCxdb9m9S8jT3jDt4M4au/T90ZcqZOWpbh
7y8x5Dx5fT6UnZJZejW47WIwEjaGy+jUfSEFbROKJXFQ4ZRMx066TaR/uR7qnhDrUc2MDF45NSdF
+T6Xxi7rDStoMvey/zO8kIY26Bhu/l1KkT0Cwhl2jdNiDOZvuujr70/dBk3VC5iKQo5rVKeCE7wk
/8caFZSHUVGfnxN+qTO4c7nUDqD3TqY7l7dqO/yunIwKFUs6iSJXIOsiJ4aIO7Qn7kq3M9PwCqf5
+XfhfmWPihDCEIbS0sLPsqOOyFBB1kG7M75XPwiFdf+6fLu8PpH8/rOXzqc9eoAzaOdFjWv0uJJj
/QQMzxV3EK7l2/oJuuHSfeukV6TjlkPvBs9XPX7UGlNFzQR08xHKQoTprN5d/knbhajVT6Iq/2ow
64U24xwYO4glOLgMIjtwl71k3QOObTOzlo0xoHWcMqg4AowjECAC7CX+dCTHITM7HAhxx5qp3kxS
VgujYkhmqEWGIZXYA2IHQ02q2Y0PjL1jxESDiiFCawjSGMKEYha+upeAdSutGJjhb8+cR8p44d+l
XqtVUVlmqy1GWZUpPDaM/QUynmI5mIxlsT4RFUriJkh6kXyiIvR0LdqpfWmK0auQguVGfAyEm2Du
zDodWXZZp4MKMFMvREqkw25wUhcoBKh7wS73mLtEdgIELIqjy6/0vXabE+sNvTWl8MUrqcCjaFqv
CyUCD5nPaiJzfiw90RrvElCIL556TYCLqW0kZvpNPcTXhs9KqVmhz6BCUcvNsSQt8KXRSq86XzkM
KFPmUGsFiZsCGbj4Xs9ZZ5+ctf8djgA3+/qC6LhWCcsQhTrFHGzyyJ17DLlCugStlOEP2LcuH0k0
4b/aw5tTaRMUvrHLqJmhZ3Ks3OEAxPbgkIqoUFrjTvIZ3rxZqPvvidFpyXmhHma+qvFpB3d0eCez
l1feh0SILb6y7mDioJf2kw45yRxAxBjhvUvRuOZfBQmKD1BKU/vnen67vC7WXlKxJ4YYTcIRf6mi
3KpqzexSRuLOskCFmmDIjLAiPUt9AE1699Ym15eX8FGNv7RfVKDJsrlJixxrUE89JDJlB3IW6Ymz
wv3oobVGPBF0f2jAkAK55Is2IRMr7djWboT3y7+FtVgq9mCWUcMsTQ/0yRRYSr7Y/RwzMs7LSS3U
Vr56v9JWBZ+RngDydCucNXORJb823MsLYVmh40hr1HkZw0o8gndIepTynVaJ9mUjjKxBpxEK4Kcy
okCCFflW6S1SAUwfU6t3uVvOA1TC5Hes3JCxrg8o9qraMXSDJJQfldVO8JTuMDfA4GYMj2QZoZIT
CLyNQisgiR7BfZ1rx6TGHCfPos9hxHqMHH31hLwrp0JqcLJmlE/VzOxP+o16Tx7gCSQ/uhMLgLTd
oP+MgR+fc7V5eOZgtJ3AO+Z9fgW2hH12AAmA+Tul/Oc0JV8eCtCM/Lq8ySiSRCU4wxHECWVr9gUI
AHyCIR4cfjC1X9muuY1d5hXKuM4+ikqrVcr8NEkFKWsS5iXZAlQaE+WKAwZuwB5Y/vg/9hS0AwrU
p4CZo1YJ6aS5mBSMO4ANQN9Lu2GHcFWaJRkXw7DtnpWpb0UolQcaCtKYoC6nH/itoielpleJF0JH
CBzUZrmwAKJb7r82Qbl/3xd9HEDS2q2F5UfeJP6iwE7EM6GGW4mzCtkuHQkyxKdoCIeQ5aWkkgKU
IJjLm+Di6eVOrxiPwlMn+yX8ko+VZ9ywAAUk9NHXzdoqFYD1aWhKZRHI0yPYt17qSRjAF9mQkS0/
XNuhQjCP+fa+jvFQljFpO6JNZxd2cV17+Sm1gIa9Sv2wBOmeaM876du4lxIzdllr3RwXWf0IGsGh
hOH/o+pHoTD1xtjNymSPXQdtxlF7yap0n3bjQQuDk5GXNdTXMz9UJz8ci2NgOHHNao0xPjkN5siK
epb1EZufG23kdEv7S5YVIAjbyFqmgTkwvuHKRBsCxwWcWghBVIjFVEvbCxNO5+8OVWsVpU8IhCK0
oy3dLBzOzwBeKRlsdsSFKBf7YpYc4lUIUhoJulwgh/cMKbJwZVltd60lYPi5bTXOatKny/fw9ioB
l5WAmAVxPZVQNyDV6LgcY/FzDCah9EGFjKCa3V42ssXcoYO6FgScOiHwoJk7hJpTq8HAdUXIXNq7
CfQ0V+Wt4dYeN5gZZ4NnYk+AwcFBPGa3aI91pmjXD5ibcchjzQBwr7JYd9rG0r/8KOJvq53Og1zn
q0VFz4wvT4aKSmQr2UKzOJcXv2kGpCXQxhMwnUSXyvGHZwOidYAFB8Zo8k2/6xPhpNQ3/9wMaGwV
jOBDv+pMyxBc9FIQiWB+qfnbTNuPvdOxaMK3ot/aBBX9lijIII41wlf207FH4aV3qyuZiXTcDDxr
O1T06/tcb9oKmTQGl9xkNLXY7BFrIT7cqKZGYGMpxrf57yDCuLyHm0mphme8QuRMMHVKnfm5BT9a
VhTJx3MWwm2p2V2HjmpHV6qb7JdH7oYFdTkXjUCqo0F73lA0BbLfInGflRcuIGSThSb+jZOLD5nd
+dJOA4J+soNf2iHwod7oDKR9hDFEO3c/0HKApWTI85gdyK0MYf1jqCMBElluwVwAec6XT0VwTSa3
SFu3TI7dj/6hO7EJdDaBTmub1LupVTEArMQIeMKbaEl2eodnfSCbQYYBRd2vE1PyJqdE+7NwcP8M
GeakzfgFYxm3rMf3JlwQs+caL0EFDikZ9S2qWc21uMEZQnP7JQ/6l0QP7gGOeIHO4r4dIj+pNFsv
dRskWH/xGF+bpna+F7pFyEQ98aRaMdvwJ1ew6Mg2cahrE9RG172izmOKwl+YQZYQIgR26RXX/RXB
DeLFjDZz5+C6uVaAwIhdZhOPrIC62PS1eSp6iFwjNT30iHGqp94qHkCRYIuPwk4FOr7PyTt9PBLK
eNYJ23wrQV1X15FpCyq4RL6eMDmpJSObZxh+K3yCZZ6eDVRYR6TZqMn9wZztVvYGjWloVEH7A9M2
1EZX+sSVcyySKS0Cto3BWWxisMcWICzNPTBpDlnmqI1NgyaV9BlBKxJszZxs/hQ6OQCaULGdfX7H
3E+WPSo8q13KgQyJ3JveCHzEdBgsKF3usZlQbmBW+7fcZrWZNIwmrJsZgnJN8pGGNfNBdjBea3XF
QfPkY+oGDv+9u2V3GbYi4doslReJtVYv7QiusTR5GcWjgco1464hXkCfB4DsBYxji+C7pzOvdBEN
PlXa9GNh3DX4Aha7AkcgBkYGM3nKHwLTeIJ/Xgs+wzK5xS5ZJh94deXkgYDLT8TaZA+ViUjf4ab7
CPOo0ueKUwGazsSYbe4nYVMlBFNQdaHOhDLE2phNYIrL1daRuRq3Os4JY083fUXHcDUhKBIwd/x1
YU0ypo2gVqlXx0Fj1m3vi+H0HLaFM+WBe3kXyd8620QkCoBAQDFFoSGqfBrFkTzJiRck+2h8GfNr
XXq9bGIzHdE/bdC4VC6OEjEYawA1j2RkoHAhdSGgrPRCSj1QAdsJHHg5GZu4eU+srVKuj2l2qPrI
WNngdn58leYYpZExQtS9BhBAdZY9YX8IC7O7i29EW3yuny8ve/MrrlZNuWcISpuOazBT30PgAogo
MxS+taFo8XXj/HNLeNwpHxKAGFuk/EVvwbRdqlXgciG3i6PCzQz+tpUgspMw8HmbcKS1KbLo1Zkr
8R0VPlNIk7TwF7QtS0u+AWremm7JID66xQc1sVjRc8tJ11apUxfHXdMa3YAo1qu2oOtuxVc2hEsZ
LrNtRjYgHiTpvEEz3yq1okyFjICS5LedlJuzlJm6wnhEbvqlgfHV/1ihXsZ9G3OG3sfIzo7pVSSa
gps7fW1yQMYuHuGwMO7Aa/BxLmIBjWeDSda/FcTWv4Dyl1E1jBwsqySF4a3svb4LvN7LPQJ75FIg
kGK3Zz1JWCYpv4mMrAchClJSfl5MYe7NsnYuHwJpo+Kgr1dFOUkdRlPZ6siPmiD1p0i0QNkBOSoo
sZh9gIxJivDwihTFrHvZCVvDaqLSGUL9mp/V+wmkQY2c22pi+EMreLUM3eK22C+L6BfjYpVBfeBA
LWbNcXBE9cwRpP5liDLojiScBYaQYy8bz1wAKoykgbKd0sRmq3c3C7Juo1Gv2ki8UvWAxW2zsWZU
WT7LHlSMmfg2wfC6iGm6Y/okN6bxEn1DKUIwIyAEZTMWTel2tKenBoXnPfOdsfFRv1innpnyvGS9
TI5lwzV3YwQRUswpS8N4GBX1VZk5YDb6wVLF0M01cDM1kisVy1FV42uQ8rGg7cxzReWPRVyBhL/G
uRowQ/LCXYOFqv++QOGDDAkYDmY1Fys9ChC0n80FZIk8u965hRdYuyCVUg5Vu2RZCnRv3ZiJX/mY
pgWhwXQAX3IE2wrIKPb9UcTArH5lHIPHhKkhejGECZiPp+Jz1/NjpmETCBQ23C14HDjhXraLp8Yh
MaU5cRBeu3zyNukcSO4g4+ox8OmokycYEIedVBAQKB+cQy0eYtOrsou/oyVwLHYDBp0aa34uIfHC
CtnbF9LKNvXV0SDoJLlv4YN2c+Sd1ur8aATSOfUaZ3LCDADgP9EL2zh4+NOfS6a+tNQ2MDygiMsv
UEXQtEO5YIoseVCLEipM3XWQZoz4tvll/2sRn/brl+VarpBHtLq9ClS2Rf3UpGB3HUbWtyQRg84H
PxcG6cKvZoQy4ZIQrLG4G0ZITRA50+ZQ2x981S5rvvuj1n3JGhW/JGORtE76uInIBKt0aFtTQfYe
mpnLXfUjykWzjfPyPYjNJibpxQ7pBauhtAkgXy+aCmRgMSqVsP5YNKjAQdaFSsKV0lrVK9FSzCE5
51ReAiYGK3+9fHbI0bi0AVQykOZxaKQCNkAsCojIRmB6DpZdHAxIQJAyKiAUNy9b3GS3WC+WONoq
hRPLfi4gIZqAe01yITjnTYITf1dHU/UVr7nqb8p7zNG+N0DY8Z6ksBxs49JYnRyBpzKBRGklpS7B
NC2fVMVM3pub1IlDq+VMEaVr0ewjM7rFs+qdsWyWXSpIVZnAz2WEb0w4UlqLu59szS09Mo402nmF
2UdWYZ7EgEvflgpNghxgit9AnZlAqX532UjphAXZYi2MCkUGH0XQSocZPlN/tlx6n1QqAyfPMEGD
HJqgAZingZcKU22mPaqqrFF9xl7RoAYjy4Ww7hDd+iy19Sq168Aw9RhZfruYRSpa4lI4Rv+d4RQk
mp1/Il1FswG6eTJdU2vVbolribSNPsYJSQlR9X8TH7C0U7f38NMU5fdVXU5dOMCUWnY3IEA/hFX5
cHk52+EUJQMwYJOeMj2vyC9dJeWDlnj6d6MwBxcM4w8tyEcRxnOPe1JvDKdH5b0dzBRU5RiJ+4NC
1+Y9tfoNZB9W4WVuu6QUkQhiVj3cEeBi7AT2lJviQ+dEO0yqPAZ30rfLC9+MoiubVEjr06JoJgMh
rUwmRxtiM1agKKm+KaBd5RTvsrGtcgYQJFAlAH8VZJ7PhtTSMchQev+dYxFsNlqOYJMFDcHgZPBW
B08I1pttY1fX7VQaY5ELESdnUpl6bZraSxPtZYw0luPkMNa2cf1/sUN56aBOhT7n8KBxv5SY/xfA
/Fs5H9P/jfUH04Ub5/6LPSoqK1GyiKMGasX0V78nir2YR5HN5jpxS8uw+pfwgdAORLfTid2z2rr2
vxinAnTcRVnFL3i/5OCm9Xon+RaiJPsQodQdAHZeQMT4V1aCWoI9pLJVzf9im4raTRAtowzCP695
6R1yPVS1F4B13CMSQvodtGL4u8vfdiMArS3Ss1XgzkiGskN1I9MkM9TfVJb+OeNb0oqOgSDLg8rh
5A/NC6ZGzZF708G+X6PaJ0IbvhxEsxOfLy9qC3z0ZVXEoVfhBngADGOoaLsR5K4O2V5orS63iwUN
nh5oEmbXYOPGgL3PFzcd3mI1mpQSt20oFnYE6HejJjupKaxsFi2lvDPqpzGsnbblLCON7cur3Yhz
X4xTcS5R4qwcMhLn8vk6zXARc2pgdYF0XLjMi2dJZCSL22Hnc7VUOCg5eYTiAC4tSX1qQVQfBn47
poxVsYxQMSANuUktCxzDIhyg2qBZaEviEa8zzGy1Rb/sHnXcw1jNQKOC3eP3NXL89tTs/o+061qO
HFeWX8QIevNK31bezQtDY0TvPb/+JrSx0y00tzFnrl4V0UUAVYVCmcwZ6O3pDasjbi0V8UUSZdxi
J2rlYMiAcLopHqeH8clocQ0C43B8+odAoXmub5tv3S+tcyMne2KNiZNjocKac/n0dE01i0PTGzFK
aSSxmNemJOtminuxDLzrGrnWufxFFPVelDrQ5lQqRBF8HOFGuCVRR+zzHyTo0N9Si3tq9+l+AXkJ
WttRGLXCB4l08bvMV9z63fVbWemBmmDItbRL8Sn/piGW76FnfDrUzGMhujCUls4V4+k/qiPZYgO4
Q5ryTZ9fEoXh3NZAXL5sLuVs2hHw6hWPomG2NwDJh7DNyfFqQmavLk0ORBz1Zt5guMblfO5netNv
CAUIK71DhFxTJsrpFOgzqbS4Dtw5Su0SENIaz6gqsPaS8jKTkE/GqKFS06JNQi6ACyNVjmY8X1fV
/7hyT/pB+5m06xZRwZGNVnwUERXXGFIqXlRTNxNfZGIZrGFifzk9yt+Iy1hrMZGXoVKC170n3+gm
ctBAxVYZHfUsg6ccjixzciTglJBe91UZeiGM5sAlVsyeTbp+ARp0HiqL5iyNeqSck82wJ0NJA+hL
Fiu/zbasl+36iUl4mRnoLJIAFP/1cldGqW5zGSCVo2Z9ziP1yAuR5sUk9Xl7ObCJKFZV8SSRDpJq
o5ibIsDgitDqVlZ2Vq08Kzwrml/LWqK8+3thdKikFGEWjhk0HvWfBchMqomrW7VIw0NnhhkwGgKz
RrcF4Sj6mw6WL8KpkClM9YavVYV4lfidwMQTXBtQaKKF5UceYbAEA3uuxlzzaniIjiSCyPcJ/P/1
MMcOiL+LgRLQ4IJueDINtN0HJkEZnqzoiJa40KpvqkPwPWrxhpr94e26/a/6sTP5lDmqetYGcw/2
hL4GvAc3PcUyxzBD8hMXrvJMBKWv4aJqWh1gjKzvnpqhNkNgl8R5m5hdqT8tOToaDYXl1VZvvZPM
z1jkLAAGdDk39gleox3pmhnMys09DKDYw/N0ZNsH4xDp5mVtFPq0VGYAxd+AQchvdoonOH9g+as7
ibYj5ZP1XqI7GPOOT9pEREzY2BXSoJE9/BRVd1ycyg02IXL7AKXPfwgAbJHspPQ6j5WuWX/ln30B
dfdiIlA0ErC3eQ0wjDc8bj289DHU6hXgqwC2cTTDSpgeb9X/nEmlLtu04kQ1GCB1tID1Abi26iHH
Q5jMXYJ6wIkBp8wijWSJpG5fgV/SSKwR44dZu1sS4bkOUhthHWvYZ1V1zpZGXb9k8rAGlP8pHdo4
fwIwuv6qP5ND2XnFATw6b9GgR3pPRTCklb+kF0k3I9AFkHeh5Mi5JZqFt2jOdQ+z1vFrgObzt9ZS
9l8GXCmAPAU3PWZmZaQRpl18xwOaEp1ln3mMb2VgC6waGMNWaJ71hIuFpSPl/BmTsnLxDIRMp+Fa
y8iPiY4kTs8zcvjkpC7c3GmZKhXz9/KAKHsxkGbMd8v4moeTCXBQU0AejB9ChrD1F/6ZNOq6akVe
rtIGoNGk5WQ8xtvlnuAGorjss8mPmdKoUtA0qc2gSCgTcH61ER3Ay1mCp3lIJ6JXm/WI+OzMudxJ
Db1Xmo5bkXan4NlSJg0vCCRseWuxuwftRYYoH5Gpp2548CahAwWW/0/urfphvJWFKalmAiA/1qt1
3Q+cvoXaZ66YM5ALweVqY/BRS8EtFw5O02cew0hWLyz5JIfa4doY6qhucYXInvGK9vudDNwDDnh6
icPuf1yrdhlI08JZa6hOgxXma9QxTUmNmqxEwtUG0Knpt/pew/YSbubio9lJHpm3riaTDNNOE2Ot
qyHHSfjFOzw0arFRYJlVESRmNQLBadGk/31i4nyFNBm5monhPMeAO+8qZZ+W1V7LggOQqBi9Jqvq
cbYWSj3GWRQSvgmhHl1ttv03VRktnYndvvqQUSQDLlRSJaCPfz0uhN5LhmNELmjS92XfO2hArkwp
r5/KLGcxlq4b+5k06qoQ47LiO2QQkbxAChYZIQUjzw4JaRovAGQgq/a6voen1VHK2GTlOBYhJkKk
HqWm8Fmrvw95Y143sHWncloVfR9wfD2UaYVG6jLs0Yaz3IMqNTGLJvXUwtgBUd2UlNSqm8oqRzxw
JLMXR0cCp7PbzLEry0AIQZX2EIfZEV3oKBfhJVL01VOfLi9T1t0Lc1VitKHdzTILSGQ1RgC3A3iR
0Xqgfy7tLJjVprqRax0HQl570q7zyz1gBn1WqmjdLk9iqJBn5KsqVUjJVNBVK+F7M5lz1rVF3NiF
a1d5oIqBbpC/4JSeeuAqFSNeWf/M4GY2nuOEO7V5B7O0lXnhX5AFYO6GUDaKAoZxPuOis71Ltc5I
lxB3STe+Ft1oRergXtesz/ohvaZzEZS9ZKMsRYOB7ufBJe0aCToXjZvJRgjuVjuSdefd2FrAUanu
hR1qVXb6SKLWwtOt4in/LnqjT2jPWJAFa07j/LMoswJLWCFrNW6ucvILePniVUu3Mce6rde05kwM
/dJSEj3i9RZUuGNVOu1U2xkzsmKshI4HxK7X0xJTO94UBGYuoHN50cxa5U1BGRlugrUayp/HGVcI
I+lk74YwMfNC/xX0rJBifTkquNpgSIZAI34NaRpJXK0iMh2lt7RAK6XQ3+dd5QGy8em6bq6+14BN
juAewzGaQr8YB2FsZzD9kbZa6YGU1EhuiqRT4uYTz684sMbsldXlgTfDkECioqD+/PWy6jkdPJM1
ihUTLzpdNO10rvKqvrX4CUF+LijfKwk0280U7aaS/8E32rewXw6DUGzLKLvVALjHfUKKDK2LhMxm
bIt7rhh3uOrcXk9eOlm1hqDcqDrQF+J+3htTsK2S/ibuhNxcBoAkCllkcnr5PIkRdKU/SGXky1G8
02VtMZVh+R5HSraplWRbaSMwjLJ3fppzG/PCz90s+XDtN6EoHytN3URBv8uM+aco11s9UNy+SxPT
GJLITHTeL2f+5/UTW1VAhcxRoD8QsxRUQ5s8jHxbpgEmD+bcFMof/MhqOl7XCZWX0cwtKoTG7esB
6XMPZjARzMMgYZwRX2PC2kQ1BDAxzvTB250XPzALhKvLOpNJlObMDc8GaGCGIMJ42sdoBbMp2Kkz
gaVAQi/b9JGgDuKNHRNqfC2yEDTM+mFullclelZr5DEuIkWoOImzbObBs9ijo6lcGD5jNSF7Loa6
AMZxmJNBR/s/OgR/xpwMBO4ajfJGjOpj0f+USsntNTJ4kEJtZAGdttCsxdLa5AeXsuZ4L8tsGMMh
03CygEc3Tpfy++ASko2hX2Y3Ac87ZxJihMRdNgTsQnO4JxWIOaTXNnTlF2PDgrC7zOES6YrKg7UY
XT0XypWXmHfNSnl2y8YkbcaZHd5Ju/qJ5GvILER9m6ICDTbv62bDlEspmJyFfZYskMujZYF3CgxD
mFFhEkIBAXmNwStvSBHof06fUsulIvM2VYdMbKXZnbqHSH8TEibU7YXlUBIo5SrbGF1mIxaWGBjs
XGzZiTDQqe7DAyG7VoEkwhoUviywEZEqqLYwVSnjLC89eId2RGV2NSCdIV3U+kkMuFvCeF28dE7+
mDzodh5jXEjD9i4W6QPVmVa1uvCzr6CuYlySKZninoHxSwgwlB1YlwxL8bLjPz1aamgye/cvwlNq
5dQrXA7HcJ4ibXYJHbY4mbMK9pjYivPPhtvsG+gQclaEeuGkKJlkH85cYzrnuZim6gzK0B2hap+N
b4UyMwLviycEJYT2+fycglYNQkSPgNHoaOcztuyuy0tXSMmhzHAqkdORIsjBHOC2QBMrmYQiLh6M
iajCpt8ZZk+U4EvsTeQZ6OoDbRtRWEpV60wHlEAswOzvVPI48ju0Zok//uGAZ9V8V0/qTBilkVo4
8MHSQ9iUNdsC6ZEiatC4yMAIQZWCsShKCzX8tNDMIuZu1Z5H+050UHORQ80kOE6TEaPzc268QgNr
8tL3s192yVPagGR4GYGYF0sbI1Pea9WQwAgepeCSCz05b5+jQuMtHS+BupmOY9C+jAAiMfk49hew
pNuTiB4TjOpvlapWkDXRfqIl05Xz4D0qhp0hJY4kaGY8Fbus77fTsLwtaXNEBHMfc1LnDHG0T6Lo
aUrK+6yuDlwNcq4mepHT4D7O5sGO28rKtLw3+0EsraWYg2O4RPEbiMifkigebLRmBPulV43naSar
FMMG0HgDdxMozRHcX4AblRMAJHDKPumaB7VsCHQBZrKEun/Lh3GDNMlNq2RuH/SOki52xteWJnGv
alTardBh35LenpZixATQeIMrEjMKk4juda4AwE2rWmjrsZVwuUl1UFQNYBkrdFAlyLzuRFN2qEOM
8+SCZfTLyyJ39zh8v4mRNqiQCZB4cErWCzxh1Ntpqx00Q3aS+q0Ncj9sn/hBfQ2DwZKAAFWkvVdU
/EsfS17c64vNoezpTFz2ogXABayiTHbnRjgiqjmKw3yctO4wFsFt2Gp3Ut2joTn61eqh02TVDrAv
tt7iYpCBqoZpgL6urbCtzNzoUbhIHsn2KBmCvAI1GoRdg/zQCI8Tgo+x0L0iQ8I/Kk3QVGPyVNgL
GDIoQw0QMfsojexE5i05Mzb1rKqurC6A2e1bPy5LC+NqTlzeRIFhDzO4SuvZFtQxsaI899VA/cXP
spN24fdGErd8gOgO8EEA1TE6dwgxO9DK+5qbbpqosmsdyIRy7YxF5yQjsj4GwVNb1MnJF+kpnmMf
/zWr2HhZ2uK2i5ptEAg7cYEbG7qHQllGcxERagxi4mtZboKo7kFWEcwqmLeuMLKgaWalfOSjCvQt
tNuEffve8ghBB90cGlSWtdYVQriPqnILLdStTtFv8hqxS1e5QjBsQuMQLdO9Oidbfgh2jdDsmjnf
6lOOGdka40xiNdpFE74kqnqnGKObiCAwmsIffLRAK0DBjNeJykU3SZLjxwwbaM8e172LKojPhdyp
enmvBErk5GK9CZRtwSt23AutXcdc7MS6DDiK9nsyNW+zBvXUtRzjH1rxjJpjZbcLP5tgA3djedk2
cW/LwLLVOdGqO2CplEhQDe9KU3xPC+N7v2icKS+ymSnLNm6Lm1mvHHEBkF3CDTfSYOxyTQpd8Fl/
NJjJs9t00SwkoxYcvbxJsuqjVtrXnsM83cSNVlZn3qQI7py3u7CroXq9zt0qSW2pGJSxKuzr2EyJ
W8TSuOH5As1/AcZlVHTMlIXoqctw1yrIx4xctl+M1smqsjPbSRKsmEsmr03kbR0B+krOWlcpgbms
CK+JGCM/XUulLeX9YqJwADKuZfD1UrVKwKNacgqapHmMbwauspIm/FEFHAg1gbQ18j/5uthocfdR
KrK/yJxkyzrwN/tZ2Tf5WDitEfttN95i9HyviR1ooVLN6TDT2I2VH8fGHqOxD7MKkry4QOaBF+1c
M74Hmfg2iuodn7XvoPHk3LnPepM35mWjdsl9JCd21WtHfuAwx2IsN1UFxcxl5adWF7daXjpiF7tI
fro6J9/J5IRFqYMNK2qKEtXkga7qlx60KXzLoG9KdQoYxfmL1zp1gVLRBy+kgEQNEV4uUe2VHNI3
PF7qbWLPM4uBlESq9F2NzhiArygyWM/pvpUgjgeg1CFW5mZYcmVJExRjWyvxbunSJxiTeT04WAsg
z+TRXSvaEknKwmFpoGqxB4k3B4lxVcuMJdEdKxMfzxnfQ0TYRq8DoIw68SEHYmOSJ3dNme7yUAU2
t2YvJX9fKeOuSkCrFetm0IjfQKaLx7agwzOL8My65C3Z96adzSAmPS7FiyH37+mQvcmD9qBiqA4N
heYIV53Nup2G38qS2/bFXahqjiJmbgDuhA5pkSgpbqsGld0ye01DkB5rx2BpwXQWPvWx+DOfIjeJ
xK3IyV4XKe71Lb8sM0OdzvecDpEysF5pBc6YoKOQDCjGgMEOJScm/AEwUng/7UwAxDCBYNYC3HPB
VMwkSGJadyEJcKfYDzoNHkHHyHEtz8g5VZmrDuU+DcKPIQDiHmPRJMi8VGwCP6MgzYAsPf5/FsEL
0czrsUi0wMiBacklPhD9N3lguH0ZfEgZGHpmFVPzyFjN7oD8mImUJs/6ivUdOH0F9VDUwf81FSne
S6PV2d2+epzfF9T2ElsA+PimQnuGaAupA8NLXW7DIg1ZNTaRMEOjQqVeoCu1FVBj0OiD1xpUTx18
VZ8ZC2RJoJ8W6qjK8MOzO+MOBF1Hvi+W+uP6UbJkUCdZFCom8iWsQhDV7ZSPuMMer0tYTc8gNQpM
GElAZvaiTSCpJKlVAjjcG+TfOHAOgeYEQxbKLnZSj7/BYFJvBQ+lYRqH7Lg8I+npX/+EywIfMdKz
T6CMlFuAqhyX+IQ5++gGxZzFTd2+YDq9i97yrnWSoHUKNGH36GtX7/5KOMoxvKjg5fb5gjwzlrnI
m0AYdQgHuG1z+w9vZ7lvN42XHZh5R7KUC9OUTtLIgZ9Jy/CgToYO0ohRfHa3Hga8EHMQ/8071mjj
5cg32VhASoImXRJ1lAG/SiuaoKulGhsbHEiXUuamvxpgLAwH7V45kkGowMyc5gnFx2HychYeyKry
yihxivBCqvxZpzpb66iFkj6CecXNgaMWTndwQgwT/I8FnkRQ24lMe5s3PRbY2NrN6Bu+7mnwMDnq
w70dOuGTBnB43a+Y9CWriQVQcf9eHLW1lSIVcgIiVlcGHDzA6EH39BBguGwGmdUnYRdrN5kSKX+z
NLUYVwZRHbmylSnxo6a5XXQDr1gMJhvSBqWCWx4jdcjvAhefL35GfN+bTcV5DJNZjTLO1k55paoa
AlUh9hptuAdEqR5Yr9/Kwe94UwpsgDg4zVH1ZYzvjmZwVFtGiPgfp67rSK/opGxA+Ys2a6WUL6PF
rcFAgiBHAGBt6Mhvg6XcCegdS5zRLxxxx25UWcu4EODSfyVTtzrgbUYdJARIJC+CHfHoPpj5bmcE
RcDSbJYkSrPraErUWcca8Ub9ZFFGvnwEizMSyOBgXRzYK0awn66f7LrFnpZHKTVe+QrXaxyCFq69
myblNgfm7nUR6/fN2RZSatxxSiuKVbxgWaGvYaJvcaNbYj+JGx/yJ84a3RCln2MKFIziwGrB/w8r
Oi2R0l1FjaIi4HCChKtetcZfAxIeiAmBQmHlPLrHMNN3fcXr19vZiulASBuTUeexq81rcCDtTZyD
GusH4QiKXRbR6yXC5afPPy2QKreADK6uuxSKoz0MtuJmbvfdsIS7X+2v4C1Gehz8fnfGlv+seXB+
suF+ToxWJ7KFF3ecSjBoedmA46dyoHyXKRrovRBaioXFL/2uyXbouQQAB5KvLGewqrJnwihfoKFQ
Gg8dllsuo6POuwxPRsb5sdZDGf3YldHUEBFEY6doT4DawwNIj8CuIhyk2gRgaoVRqXZXMUSvOoGz
xZHFn92gS893LRoNoKzoUDOnlmQte7uVK1bTxOUUDNGaM0mU5fOipgSTBEl4hW3mQ4kmGJKRHw7s
odrV2+NMFOUA0qKXdOB6L24VC6kZL5Gjq+W9lsq+mFR7IdIqJLsmViPFZb8VtULK8LksFNKFrFAK
+qciGN6LRDhmSLNhCPAxE5HPTJeHlO+PRd1+dNK8VYLkJeYywdTryhFUw64TZMCNdCvNeCLLAJca
9Puojt+GSLoLKtlF00OIcm7xdl3/WPtFuY+4UrM2TPDhOb/phsGWEhEjWK0dIiSvBHgtxOfXJV52
SFN7RfkQLe0LYRAhUkErJJS+3OZPip979Q8U16zEHyYgnrFi49X3omrIsgyEPDQaUEIboxG0YsHF
UMjDG6rWmwCz/Q7K9BteLP1iKKGKDQA66paFL0E07tJh/ZZMA2csHVd1UpIsqFCr3pIjnhufQY6F
AY3WnuG3eivyM6DUskK6dV99WjKNp6HzYz6GeQbnFY6eNCeLKXe8PyUyuH9UVEEAW7mU7sK3bj8K
vLn0Ka4ptdmA+cCKepRGcnkTQhuVRNhGGPdyZnW+BfLusUWTqap3PuCHErvs+P99SpdoCMpcwNg1
NDQyUNaE7gM+7gIcVg7e2H5ylH43Naor8GCmDJHnLTJzrmcnUIXX67q56u/PBFPWMAdgEzMiEj50
qith5itQmJVe4tAv9OFMBqWJtdH2jQjMA1c9EHSwZRfYta3d1RjcJLM6rA6J9ZjkJI8m3pxCGTaN
/LZLkP4IVEV9ABAIlM/wMofD4OrfXCtn8qgLOlfGRpw0mPdnJii9leByh9G/flCXPd1fVUSnbuap
5WIAxmBVM5orJZfcmnFtxqpVAYHyV+OLD6DRQgIugB5zpn5ktn4QAVeOkWblVEeMgABqDl4MoAPV
7Qyk4sEcCLL5o+gzZ4JY0qi7WgFHbT1oZLkILJFF2MX70X4XgViUWSzKmlWHdXaA1G3dVWKJsTgo
qB6Im8kQUKzZ8y0wQLSFEcutOuUzSdRlrYkp0Mw64ho3w6Y+gJEHs/j8jtkusxpjncmh/AlfxbHA
pzir1uGt+L5AHiax5bfKUW+Kd/Kg5kD0i5on4zXyH0qqSgJA+AV4LWon9ToxhqUoyPpCP3mNgekJ
nNSDguwkxp4AgOvkD3D+aCiRcwwjseKu1dYWzDz8lk/tr5TnsaAO+YJ8EG8pLvejcstfamIqx/kG
zk3xPkH5dsU2fAiQyTV7v/BYbQSXkAuflnr6CGrzjTkrwHuDjwCt6DbdNrt0z3lkAJqVlF1/Cp0t
l/LeQzjEfEiW29ifzVguBq3uCZITySrmrMNdDZ/PpFF+PCsnRRI7HG7r5MfibQK3OoAea5u0YClW
+YCKEnsQfz07cZJKl3myLEyKQoYjQFI4s6LbsTXze6CQuGgWOiTPyIWJrmgPT903dgzFOkq6ABRV
eQJ8TQgnPi/20zuwK3iSk96wuJfWDfa3ziiUd9eXUBID4u76+Zvc3cTGq6Q/Nnphd8Mj4yJZ96wn
UdT7S9A4PgF2FK7H1wm4f2S+M/yForwV7UT/75LRZ8dH+3Ex1+MsQEw2bwWX4L+DBswyvMb8k9Gy
dUd+WhrlfuYlTed0hrBcOy6dtmlKQAulihUJ0Y/ru7juyE+SaEcz6nKxCLA8fhv7GAn2FUBu8Oxr
cH1FhqaA4Efhhc9Y5+zJOueihgZBrCgCjslzt+kepF04opIQ7lGUl13JGVOAumpvzMwOSzJ1cPGC
IWuRHJzskWhj2XHHODU1QIiP+9xttin6BsNn9f76vq6/lRAL/7tg6ggnMTX6aoBYwgFNtBMXCBhZ
ScjIw86X2kxSszgw3w6k8ZqKbggenoYCn46WYplabrUkeLDXCOJmD48We7wXv9nFhjP5xSSIGaGH
Yupoh1b8qjz9Ac/FilFCvAaSIR6TA4CTxeednXM1iZ1Ui8ijyak5WurW2EXugPb3T0zsv0F0AqfG
mTz6jZZzoWCEGuS123/nS9G/Yqk+2DVtxpGuaNIXWVR8PIrRFC8ytlY/JANmdb3YAGNkeVBtyZNR
B/PG3FVLs/MyixUQXDbDU+uk/Gq9xMSwIHtw0Q3VPbYE5RRPgTY2o3sCyfMHNxZZz6Uq/T5L2mbL
SDQqg+xt56qezoFFBI21u3xjcE7nMYtSRDGvSaMUdypLYRYWSBMPqlfJqEslLoHBRotMYfK2cPgD
7WFo66cRn2krN4lqqsmQqTXbAXU3sTVDx3Ca5YBH3TZymK8BEshcWyTlbnlJE5omgEBgonR24AmP
2SvBJ5BB6EuSa2Hgtzbn8d2fwBOsu4bTeVLxnCAha9WRHHcPW1H2iy8cpS32lW0pq/sqgWBD55Gy
uaQbAyUsV8BYXE4AO3LrkebkaavfEOTuPxC3qjpn4qjwkYvDSipK8hpB//ds6Z/P88gNPVBL8q+L
A75rOPnr3mDVGZzJpByd2BrajEbPxV2U0BxLeZsYD6oauqLETLsxdpPOA7R6DfSTAruJ0EPCa6D1
Or9/HctPTmFwLjrXV7YSHusi4DEFGal6A531X124FuQFkE6wsqYeK6vi1Ndm4N8jSWLU69ZP7SSH
soVarZRCI+W6LuhvhynZzvH79ZWsvSu+LIXS+DABomFMnqlDjUtQcxdffMsFBPoy5lLRlsx4Fa9d
+pCnYSjK0EXtomlg6PVmWRJc+ppgts+ciOkhsPqh5lzLVv7YPBMsAHb1cX0jT1Ipzznk3CyUJaRO
SP/WyjED2gljI1dSX18WRulExAF6p5uwkfBbBHk6xDjsVrfRfqh4vB0DqJ1J8bRuYKdVUeoRRaqy
6A1WFYlZs0MfyMEIh0cAjN02iZQw5uNZW0gpSj3PXRHG5H1k+AZGRhSgeV7fwlXPf6YalI8qlj7J
lLTEcgRMaI/NfQzYeemBK/N93Ncu93Fd3LoRn3aPck/LoI5xh+5yV89jfwxd4MR4xczYtfWo5LQo
eqg2a+swF3RIIa+HONsRLhnhG+82wqZwQlAjo01QYIKQM9ZGT27mS9HqGrGy0RLcCikhUMgJuDwB
Wgp2wukpO2DelhVYr7UMYqQdLAmAX0frjEI9NzkdXCFZD6mGTwJrTOllTmer23/yh2m9IRd3RbrW
mFHDaiB2JpoycMQLbVSMEE0ubsCF7oQjAVEhIRFzmaubeyaLsnR0RSdDGn4mR0Zx6/KO4OfWjwYs
NzZqPHJk/u2j4UwmZephWce1MkON4KYJeZyx+wxuayS6dYBOM7OKq9Z+Jo+y9jgUwiRrsMbRAn09
Bkv1cBNh+J3XN4H5OXRoJ8PmukGS37yI/M5kUvYvcWUZFApk5pLmBPXoNslrzbttK4DJOHauC1s/
RNLZBZXVLmabxWCGMytJaiRJd43sG2Wy4VnkY+u3q3KSQuKWs+g5jkawv6eQEu1176SW/2D7sLKR
rCVR5ifkQy2FPPyngb7kHlVWzE7PIusCX9eM05IoS8sSUI/2ymfedbCLCLOE5BGCVuBx18O3NFvU
JSrv+mGtJZtxTCehlMlFgx6BvLqCaiRbzUR17Fl9Im/n0Utc1ZYfFgtDIcUNkk1btjGwVkzZXqAM
ZSYr2FfUtnNrTMfv06iz+s9Xdf+0QMreKhWzRJFIEsmRN06A6wE1FmMPV2Pksz2kzGvJBYEDhzRe
HMCZSgGHqDmSR/IcfwJ8ztJF6nId+Lqu5xHCMIzxIx2RwGqG2AnL6eH6qhhyaOq9WSunWM/rxQ3K
5mGOi8rslNAOi/RvzkcFBR3oCg0VdPZfDbkO+kVQZujAojzz8r3avFxfB9GhC993+n0aSSnjA2PR
YvL7NV6B0sssqshHIXXaskxpNU49k0SlaMIgR/4JPFVwSaT7MuE8UNE44Z70J7Sax45SV83nTCDl
A8dR08ouw9JSDKVl4z7VGTEWa+8ov6eFRtzIA5zDNKXoQxP7QzH1x2asgYINgFr7+kmt+3TMvKB0
jzYKADl9VYUeHZzdAtoON0EZ3wpigJt2Mr9PjdEw6xhjjVL+kciNjdnJDSfFmz5Uj7owMs5xNVg+
+wrKmrWyjw2haqD4kbILsnEbJVbWq5saG11EQIjuFcb1TFT8QkU19I2iewHZaZoFa+HR7z0O+HnR
azZop/SQ0nPZg8erFn0mhlpYjvbYjK8gZlyeAGaaSrdZyDDmdREgt1LQQYIaImUCZWD0WqbDaXSY
/8rU3oz6fd3/z9jyJB+pnaRQeh+3UZdiig2Rf11ak/zU9D1o0pg9kkTdLo/lJIbSfsAWYMa8IGLu
uj1wVMAFukvB74Ab2cakSnaM/HmTuxwTqGHVrs/WR/5/FttkhtZKY4GDEjCdg6YPEJL81TkBfEJQ
AUCBEYuvEvpRbZRUgqV10S6Zf8zpfdW/XbfmteY2nNJvGfQF0gWLGuop7IiU/dL7VLXrI4a1jkgh
h4vJv2d2sJHRwqJk2+pd0WzFan4Vd2OBLtAdM4W9ekWffQylmIJQxPjDx5AEAjqzt9w9vsfm7kQb
uAyNdX3ta62LX9ZOaei0DFEOKl7sr43GrSOB8Ja84khYyCKGj143udM2U1paicnYFzNMblFAHKF/
y9XKy5K/AGD4siBKJfmma7qwg8K0w30gH8GSA+SQe8aurRvcaSlkqWd6H6BtDB0kxHugEs8Dz0La
gXU62BgWur/t6IgxBihH/52Jg7p+85ypBxWIAhaqR1Ee5yWB09MkTphD4A1IawKSwE4as86MuuiC
is+TTIRnkarXCUDrgbwXUo2hhJ+piEv/ddpOyt9PU4f57wHbmfWWuM2PsS+/S/70ggrKP+x4tr6L
/MlZPiTrT5hq1t3YST7lZLI0RCM2WMTdItuP0Ei9jxhLZJ0bzY2uT2jpljSoJY8Gp8XOt6BvtEg7
1fz4t/fn7/XQPeSAlCdQGji1YMzNJgdiQNS7yjCY182AoRwy5Tv0wggFjriqOfeC6WAEt7r6//MZ
MuUzUr5roijAyaTB0QC5B8Aq1JDh/5lnQ7kMvdLneSmxDh3BzEbaDTuM5j+Ej9E93rIeM09FvvmK
ttOVg1qSgwQ4CGTGoMVoFyaA0gPAOrzkWG8ILD1LIEO7ZdplZGWPTCDkoSfbTHjOVObX64qwnuEE
ZbyAQXARESnlJvpyMbIqhHaPaP8dHvs7kpkKNwCmwGUp/Bp9Fi7dJScLiazOJFIuQxYHNY8NSCR3
Nv88PPR4xJab+omwWknbfqMAcd+RNgU2lJQJPz4wYODVN+yO/LUGVHyKglynSgZB6TnBMuXKedB7
snjgDKAiC0Iakg3R0DoEOPMbVpPNqtmdyaPOU5bFTJ/wGHWVaHKD5DYDHWJYMgzvP44UNJagd+cl
UaKk9EVd50aCDe5sdPIA5xu9pwTbk/OGw2jqTv/Cyl0RL3thF/pJIqVEqjorIkAFsC69datCsY1x
NEu+sBoBfKhAqgiB4cRLPkN3iZe6JpbSJK0N5K7mIDbZFI+9V3poYd8qW5LijBxmw8uqMRqiLCoK
Znsu0LjEIRcqBV2T6KoTXMLCRpDNHlD3xeQdULFvuFv28AZLJuWnuWXuYqmYiIJOZNgSmMZW8xLZ
GeabuBcCJccnprrvHAk40Y2McZwqtIw3QA5NBeseXFXes/VTDl0tAWeXcSOxW94qbgkfiOQndmot
x8kSXTALpyaaRa+f8dqogA5Aqd+7Tnn4OO+MZWwhtXRIvAY2VtkU30Bp+NIDgcHNfxHNnpxkB7Dg
1O53CjrjcxN06O71D1m3qrMPIdtzFjjOWhd1i47jJ9TDItoZQCJ9JCzOjQkKQKf+zoIBZkqk7FgX
MOOV8lg6gRsG2NKN5k++/jhgs3U34AGy/lcze1+2m7JkLVGbQushs7EnW30eD0DTxVUwHNsbw2a+
mNbVG4wrgiKRzBwVvdUaeCLnEfebKsrA6qjddh5NqQhuRu7/SLuuJblxZPtFjKA3r/Tl2vsXRsvR
e8+vvwetu9NsFKeg1b5oJkKKSgJIJNKeA/a4KEGKuIxfC0GRbSFebI3vFhMgoN4gq1fcJLC8ic3n
3fjnczTSX7I6YmHu9JFLYU+iI5lHWLoPqsVuT5JrKHyxC0OM9WtUxNjUnaFXZP1JNhyXqToojXB3
WW9ZIigLUkyIwI2AhAEBZyUlYLMEVqfI9jO62jfKMuCX46kh3iRJSoqWIH7sm3QifBa8+Af7th33
GwZg8xWA954Dio6jHop59/syEkzN3Mpfdg0ImF4mzG3JDsFw6DWPdDx3lpIeQjt9bkBFpj1c3l5y
B8+eoNWHUE/QEMxGLA/4kLztgGuiHaQlOyhG7daSzmgnYYmiLotqZGNhFHAe8mwGD3VrDvHdNCgO
EHP/ztT/s710yJNPmZ5lC0RlgIr6mM2JMhDmASkLHIsfDVx/VAcmxuXCZtLBDwac2qlroEdpg/5D
TjJSUwqjzKzy7EoKpGc5YcExMvaUjoNC2LoAERbCx+pWBNCvAjQwNLDZIKFi7On26/m5pdQdWXIJ
qYcJtmVKXzXpJUAQmbCKRCwZxBas7JfchsE0KpAx1lVu9510D4yM2eqqgZHa+5cb/7ka6jFUZ1jt
9iOLLt3N8J3jAylD1NndZOnmDAgRViTElEg9hvmQTK2e4Pn9bWNayESa9LeNgVqwbTNLNaiXsA1G
oK0LuNmSOtkz0KxHzPZxU+MqUu5eNiKsc6OMiNTlOjqpsbZcfgmUZNeraPwY0/9RCmU/JCXU0WKP
2yVjvmeUgGzzXogDQ803z0nC2DTY4wA/rPGUZtRJwqX5THSQqIWfFfAg5Ngmsy7gpEocwxZTVsBD
7g5tN9YyKd2o+alLR/JuA6G2tgg8LmdpmUfIaSRr8mYfQHaXT2zTN1uLpLRDa4epGEgQS5p5k8FS
oY4ETqEFphaaeRtMzbLas7de8rVISktEniuLfITIgX/WeXecf15eE+v3Kf1oM/i3PEgo3dLg3Zor
3ElldR8wDopuZhdybugqFUsQOqt19H0ZmhkGhDpTwdCZu/xtB/Rq185GjcdZiwtiE8m4QHiI96o9
7Udg7v9Jo+Jmf+RaGuVtlVLJh62IPVTGQTh0neCFRXDL9YYLdrGXssv3vBoCyBNNMWOuGqaWVJzL
izKIaLX2tIDSSMxC1jgYEXrhenxc2dWz0AIuv+kmfBRg9I0geZGmwOvy0dZq3zDeoiy1I7SRmnXB
OxL3ne/8y3q1NZulrzeFepZKLuMaUccRkNYFgAwe9KO0Dw5/0NvF0i/K+CjzMPRBTFTYGewZ/fyT
gWdp8XiM34SjW1isbrLN/LeESRCUIhVD4TXyRau9jVIpSyJiumcP1RFbeCi+i3uQCxegbyWxMTBf
PfImgj1S89gJwq05SuCXSbyMZuaPsutX+eGsBks2zsT0SW7l1qclQtc9IK8wB6Qi2QOoeehUbIJT
0qlAbgIqCPZMjrDluK2+gr7XxZLUwgIun4/UiEw66h5TLwbmdIzokcwcqgDveY6YHBfbZvhz+fTt
FjkpMCIJggdX9yZbOYJiHc1EaCj6AUYrC7znFkOZNy8TkoXoHkAALtAAALKx1DWABkmXJJnHAVeX
rR7JRM7gsRV6yzEg+HD/EUaZfD7vI2FqeDg9wZscfQ8NE5DU/+uKKLsv9XqhzfnHiuR9eiBTE78Z
7AbvD2ZuNl+ZzyXRvf41EJN5hZxY+M5dx4f25/DcfEt+FU+yW+zTyATUrPLjb84ME2OGBKxmHih0
Xy9JsoB9RSXlywzDzgNn6TvpRNKh6L20Q3tI7MvyNk9tJY5yR1BX54U5ImFMnbyizmI1teDz89Nl
KeRXzqz6SgrlgURl1Kk1DymhqO7kZnZAR9aB12N8uSyHtRpKB+McuNppic2rFsmOFy9YJrQ8v14W
slnMRhj/zxFRSrhIYctlCjkiw1T3mh86yCtWSOyB/o6JUbpprmTCuicYmq7Rnc4Nl4GuhofRBp2R
VcdAKh+9nB93fXMtBSy3bdsjXkmjnr+O08CeU/8Pkcu2VVxJpPR9XKpCiIgnF2i9I/S38QIKG+k9
5iVbq+6bwtXG52D0S4QZYwQi6QqTHPeMA91Um9U3UJeAF9D+UaLViqQQCLYBZ5KRCjwJgxnlf95K
zjpa6lZMESDrawUBPfiBNHvS+e9A074TB2M2Efy4wSDuLi90e52ENA+kcJrw4SCsHACxXtD7F8C5
idoaPHROPsHrUBiOM0sI5VYOcz3FHWmliZP7TnWG8lmQ3Mvr2CJuAcvI50IoT4bPO20AI8EIGeEO
iQQ/bQpfSBJ3yB4F8LV28eyr0CC+2vEG4GHGvRheB4BB5irRLoaK8SxtL5mQ4IF9SZHpls25DoAU
LReTy8nfuRos7lJh9ywbSqzKmQ2V/xFC923KWpegRQrZ7nz2+xwtH3KJQd6af+pFjDSp7e08SNe9
ZDAyeSyxVNpXE/KCA0KQ5JaxitHhK8T/Js91cM5+yoCgTvv3QH+9fLyM7TQoDUrquA3nFCsVGz4y
AY1aAbpSnmbVvCxn+/597iilRXKfAItFgZwwD80eoU5ynIqHqnc5AHReFvUvhvVTFmVYFyFWM3A+
wfc9kbRzq61SQuKfpJ3JU3dJXcgmr+56LUrDAMgpONrdKSoDX2keE/mGF0596/EGyzFjHRllQVFE
n+vYSBDplwcZw5CtGoLKihUckprGpTVRBnOQii7H7AH8WW1wdHR6c7MMhrjQnILnek5PfPC4JLLd
qT3DS9oOCxUZqaKPV/8jx7/azcCQhyIMwNTA77vdeOr8/0BbsHKHmxu5EkRtZDf0wFcbCt41jJOW
CrY2PvJFx9BGlhBqHwVuXqJmQKW2VONrLpT9TBtMg/ub10YlJpEH3ckZaLWRLyhBywuu8TxZ4/S+
xKktybeXL9bmUlRZIfGNrIFB8KuaZ7Je1UIQ8nCPQGINFLg6fANn619l7T7F0L2bESqCWUE8hP/P
2tWebquB+ztrp/t/kLUjB32m6yuJlN0dEkmfRQNn1PaglU1/gFDHERIUkBPW3d1sTJJUnUdiAJRI
Kt1W00ZNN3PENhFoAbkFHelvaAGldTuPnYfYjsBX8igvXSh1aVGEZSSQP+9gbpEtITJB0K2b6FIg
PQogX5NJGN5NZuiyuuq3N/ZztZTGFEtba8bH67LwdtvctDVvSd2diuaEy6q5aYH/WaZGszIO8TwG
XY/oMamjHL2T7UMaz/ten79VI+YT8ogTXUVcWIXq7TTPSi6lOYkwT1MbhBO21/jOmRn4mn7NT4Dw
LOGVnCK3crrMDEBehHqnPQNvxRreCk9i3P7tKAn4BohcUBE/wzXvB9CETDLRKoA5HVdThJn/d5Mf
gGv4RxhlNrklL/hgQPJhSHKrqTKLG1gmgGzb2YVciaCMJohpoiGTcZz//dznplFbiaIuSDEoUYZj
RKKu+FEW91WrmS1rOmdbBhCPgSqA86GB33mJn+GqSpLLTT9zsbVjOd4HEwCBLl8C4tec79qnGMrv
ySttCpaapFA41Yfbbsfq02UJm/dZ+5RAFrp6mtUCQ4KpjKNXYhDEaj14o2TTqHl0G7FUgLUYSsuE
IsLsD7AXUC8izWooB9hLYIH3xjAOtT05BTDNZQx5XF7gppsKdk5RNgSC10zd564eCwzg4CKFGtiF
DKXbCXUhW02e/BjV0g6XkuEebMF/g2z7U6L4dUvHpJqrXK4n12hVDAjyWWYZXPQ8lA0mygWDxAG8
h7jgkMqTHaiixXdAT1H7lwgzhV3JHZDFeotDfi8ZnRNk4G0lTDpSxTF2ZvM8yAA4mLo1pEaoK6l0
dcejgIc69dyac5K6qqQdL2/+pnatRFBXUVWiGRRWeIb5RviVtYEnxbpVl21jGSrvXJa1ve8GwJp0
nf/wAb/ue1jUXBBEEklNz04JIjUQb0VmCkJkE6yv30pPtcng6wSSYUt6lN6b6shC/tk0C6tPoO4r
Zu7DNMtEKFsaWcDRt2fA2HZdd315qZtv40oMdWnTjOPDbIKY2uC9BlWdTm+8QQCQol7ecaLmAdie
odWbyrISSV1eAGaEYgFQIwQPkZmH+1qXGOq4nZYAGgGPJLiBBmXqpsoZWg5FFec3oou0cDR3DK3l
0JnA2Y3N+CF6h2NjCzKBdf+rxX1Kpm6szjdi0yeQHNWyC2th1/nL5RPb9hJXi5O+KmesC6nRTBDx
HwDcYNf4E1D3MrDSl4xQb/uwPtdDqWGFaawk56AfIpoZ+BaZwcbwGQva0kGCjawhkwteGTp0QDTZ
o8sA1kNG+15vVccuMFWrPQU3IKzdy7WtoiIP/L3IxAwWGyhm66atxNMhRc6lnDTFEI/8u6kFksMn
iaN2LUMpiTtLP8DguAKnuiFJiF8pGzn1slKFPXZSAmGlpBZmNSSHIn2JGwxf6Xu1ifaLmjP2dstq
GrwGkj9YMgNx2VddycDfUJUcdGUSJ1uTAYuWR36VFvf8yOoj2tRLQ8c0AJDnkCOnFwha02mOdB2q
4pFZttZavmmPi/Wu+uOhZajlZh5gLYzo1MrZUCK4ShjWRYEhGtwqQ800E/2xlV1MFlpah6njLnGW
5EdVvDO0lWzZ2TniCDH5IKq6Sm9prhsAhmw5Uj0cHVBku2Ay/Y2yAnT5a6DuMo5wM2NlrARSV7Cv
ckMfRwgkwxb9ewgYELg7GONfHOWJQGwzFriR3IGegthWFEBzhU38urUzl6RNwGWT2wlgb5Ql2xg6
RxMypw1jR0jD46CGVpEanoJ852XZG3fE4AU8uTKPV1v52IrVqVZRmMhygasoeoFXucFO8NBLyEbV
25QDKCqRZK6Bn09di75E62ldBaM7fZ9s2UIeSbDyK/zPzwiYt5z2UXvneZtU+owfPas/Xd2weLiV
kC6oInpR6asiKogq8FcSkiUtyJi64FGUC5uTxlPJ6ZKbIA2qH1OQBit+Nk/PiOteqyLZNWPnxDVC
9ORbVKWxlRTpfZ9MOzE0wEePsrnWmHKjxCaf11YTxHD3FLBgKq4EZk050SxwX0Fde6cuFqTgRz1x
smjMdx1f3Um9VJm9kh5VKdpXUDpHG/OfSlZJVg/1s8ZEiLxoyuXvyP1pZp2Ut7VgjGaYyjEQAglh
fNj5ixH5WqV7c6IgBBBv9TE8ZkLyXFXCYorgEBXKxlaK0YlT3R8S0a478JRm+JA8lp2xr07BZDYJ
f3tZrzbM4Jf9pqxFgDqdNJJXeUa3rzLcwGMAzAIHOr87hqAtzcL0DHhGNQEsaXSMoCulPE7agPxk
wic7PSyyQyUbb2KWoQtWHxVT7Ed+308SZtsMBCxJGTRWUoWokILRuOGkHi3tQGqoBgMOZz0UZhQ0
3+asDx0wVylP9QjW2kR4NGLMLSZLdMor4RCUQIbk0V5myYt6ROuSL+XKoxHqANHq/TbmHopc1t5l
OVV3UhTnEA0WljScH6RaO0q59NDGY2pGOg962kHtrTxo5ltDaQUH2ZTKUsbRgVcDo7ok3D7nan9p
yltuGjD/pI+tjQwm/hEHNLduuDG01FYztFF0ZWAqIMzz4ggIgO0I4uMlne2iHHMHlMrirzyuiys1
nnxprEpXylv8dPL98oGIxDp+NddgNdTQZQPkV6BUadTRSyDflXgu4EEQfNfGT8qC26EVFuigc+5R
LO50cLUWwmy2wi+uXPwgcMf8ODTgbO0CK82jUy0Df7rGCGeBPsQCJMRDG1mpPr3mbf5w+WPP1fTr
txLlWpk/AyzCCshteZfD2CMCNWSq+Kh0O+DmXRa0Aa4Duy7wMoHt4jHNRklKtFab1SjGSJI+OEqk
mUA0BQ3zQ58WtthX1pJVZpSF10bT3/DRbTaoZjVqZtDftsaO13JoguZKPCIjkGZYlz9u68RQFZUI
7gq+jk7xL4IYTEGdAcQMtG0AaQM0BKMTeVOCiL4rbIIoSQZl/vkS2AMTnwsu/rC7DCNIE5CIWHtM
foXSPEPU8JCiXwD+Hg05EfaNhJ69XvyY/SGtnlF24kc0dk1O6aKQDp6YguErnLuyCHdWIsWvClTW
XRbK6SC6eEYtTansCgRPgKtnnNCmGF3GQ42ZYx6TFJSYLqnyOedFzC8s1oLxLW0OnU6oWTtIwrSz
HTQIUqouKBoS4l/lRLlcxVU7YTmgsjS5b8GOjBXBzCWI3FgFn40GCGzepzR6kEcxiiwpS0irf8m/
9AkolYENhgMbZmzAE/dBq8BqBfwYq7ywRHqYB5zNeTAtEBpWgl8GisXDsUJ453Ri7ejZUx2gKbD0
FjAq8VHhznFkNTwws2vB7AxvrnaRABp4aQHpdG6mC2calWTn/GQu41VnFJKVc3AWU8lXx3dNKPZ9
W81mF6tulNeFOSnZXVV3r0sc2EoOCgNmRf48FEehDvy9cGAFgKYiNvh6huISDAmfi4nXucFb9tDs
ZKv1tMQSchPu1xPvdncYmrUVVg7gvMmREkwpqRJ0gy4ILQQH+wC9/uCmCXYIJ3e9N/mapd4op+pd
NHN3Fs3yRjTB5M3s9PyX1SNUQMZQl8/srFSXWTLPWQJSl+yhKIHiJ9iKD2TGylE8wSlSc7giollp
iPNg7GP1/wimmxSmMC5nfu4SL0WJwSOMj+mp8APf8GB7nlnDXGcG9UMa4jHymIhn+EhFM05jX0ap
p/fv4vQqZzLLFBA1+XJPKAnUM74YFZepKSQ0dqsD7VfwdbsBxDAmBILnP+g4PDNxlDzK9EwRhnn0
WE88ZJhfoiPaV1KztNRX/QiG1tYugb0R2sxx0bMn46tUlYRmKwegBDmaWBsckfp7tFzwkw+kvXIH
xvprZhTN2FX6iVKUWuhLRQwQywouIfyWX4EQd4tOd2f2QaBy+WEne3bhDFXyNavV8QGvpYU0JZ7S
1rXFqWVswubGVm80Rw3jK+ZoaNcqp4K8D0w9l2UT/bgkm7IGGnzmbkmWxMtGw40w2bgQaDJFh0MX
CMFtq3anoE+/XxbKUCKVXJvVgkPkEJJGgRIh7R6D+T2yuLmPzKGKrcuCNu+fovGAWFYE/EGF7Noo
L2OkYWebwbAD3TGyxbks4TwLQVRzJeLsAiZ8nKQ9sWSzww1kBMMuDtwJL5eV7OFC/ZVNWQmkbiDo
DuVciYLE05PgvYzDG12KbMaiNg8IfBCirCPZD0/w6wHVxpAawgLzTFAlyrtwtrXcVQ6DL3jtEZGL
MpnDHbuVdNs6f8qlRyWXclBqvi8Qsbv6HsDlh1JzWpcMHHC7trT5t8vr3FSPlTgqHT5Fk1xEQI/z
5Blo/mpuLwmjOY25IupuJxGSAdoyxF62A8cx+hYi+3u+WxzgxnpM8hKizmeXGaES0I/AQ3g2LiZW
SQ/ilCX2tPvRqa9atNMDddtpvoWefNPawfcC5kvMTWQ9Lm+kuGlGVpKp2sXcqlk48Ei1ECCo9qp/
nJ7DR3Gn3Iae4HOODJ6d1i3BUk6qkKHVec0pvMbA/XKTHPPnvmQp8OaDgZYbQ9VUjMvQycgo00I1
5tHB3e+747IT/ADjI709PQE9zPoD7JNNTVrJI3+/smjNggR2JGP9BM6i3hPYJs5pHGDPHlWCLgC3
nGHaztsXiOFZiSR3eCVSHI00BZgSqJlMkm8VTCM0ZWAgly63kxgts+dpZUoYdb6tFil5EGB9CdS4
R3vZ6M62aKJPgvEebbunq2VRJlvodSXh1Sb2xgi0V/GhfsMBHvV3qNGVWMGxWRzgwZZ291SA7fkK
04HAyO81hkJvGUARgTZIaZCGBFH3180tpCLpDE6MvZq/rvi7aXwUWBmY87gKe7qWQZkGwIOLnMHj
tkr34R3By6lPgzkjIYlJS95OnOonC8p6c3PXIsm1WekMpnD6oA2FGN6iONq9asIBvuWs8mU4pBaY
Qutj8izsqzvCu1EeytksJtOwG/eytWBtLnVZQk2f4OngVR4zEcw4cuarPWcNauFdlrNllNarpW5I
HkgjIHH52AMqhJ0PJ2n8ZeQgwsz2A7x/AmB8Wd45aRt1otQtyasC3BcRrM68V/f6SbiZ9+07xsdc
ZM8dPURxorcBOn8UD8wgnbVW6tqMQ1QmRYaTJc0/0245zK+FX/mySajsGwvN5WRG1MqY5IPnU5rU
oikHKKlqRRqyMHBBS36U3PiAhI6NHtcMjGfE1kdOcMcK484bESihlIOiqRhe70bYo7Qxm9ALWxPk
n0/xbW4pjSWbqkm47WdQSeVAG8kcHpAVrK6XLZO/0i46kkwKbSjHBSai7NC79qp2rCbYTd9hLYEy
QkIu63EVwkAI160T+pKv3WWHZU94Dg0mqyJrOZQ1KqU8nHolDtwyaK1UAQNv8d92qnw9Mzq7aCSc
jGqsDFdIBtV5O1wr+T2qJI6s/bx8D88bDClJlIEZyzFFBhMbp54KDKml+84Xd+EOdJg/48feTR/I
lYicxhsPwGtVbgzGSqWzBB31AZTlGepQQL0AH0DgjYZdedV+jGYX1+qr4swv0j6+KfzwBHpXK3wo
QSOQOb2vAqZNu19ejXvuwdjJd5c3Zcs3XCsTZZvGbtGkqNPhLmCq2gwVZReHhQ0gO9DCx0+VFt1f
lkduIO2LruVRBqmZ0MirJEXy4TEQiGTFi/zGY0VDrFfUoMwP+upSKZ4GpLOw1SSbrI63zWF0OU+x
4CgQ4lxwXF9e23mDMHW+lPnRUZiK0B0Ue/EvEEjt+b1oyZjHClAkbV3uvXOSd8zg+zzLLdl0+j53
FYWErw+42s5qKSW4Q9o1YaJYfHVHAPZ0t/JYMLVMWZT5UY1UkuMCz6dx3+wIX6Z2RYYKRiAoM5+v
y9qJ+fav65JkMY45SSL+8wLfBLtZW8Rll5DecSJXs8Drhvyv5LIpDTYVVRB5EZOyon42z9qiG3ms
DYgmrDS1p+4+yIl9lu+1aV9XYqj7F0zKxEcNTi5fMnuuXnL+22Wl3PSqVgKoC6fpeTZpCXRyCbUb
DM1aQKy1AcZ+Wcr2o7QSQ9039D1poE8IiGkb0CLwwSzo/M6fsnu0tx3WlTTqoi1FKqXBTF6lX+H7
FDr5E3fd7CILueKTDi+jtwXHuI2PERL9mLa5JVTgLHrnTd38/Ab6oU85YyzSDBur85WtiPcpKJW7
ZQa82s8hYRzitgu5EkZdOk0t2yKoYc5Gq9atD8Lz2lEFV3EIzAa6Exqv8OpDdqre2C7Ntl1bSaeu
4RQZy9Ab2G59MltnsoH+siND+QOJuwDMuuxnu/sD8kjG5aBdAzGSsqAYILfOO78wRrvIny/r7bbH
uFoa5RMoMp8ZNdoLEC6r3vwED+RefgLHqReetFMPTo6r4tsErIPMT5xasGIWqudmyUNcfQDlEygD
Xl9BwBqTXeBh6oFUPA5kMluGAeePxT7Z/8GJkhM7e4ZXUimzE5Zx3yQqrus4OzBvJ86Zr/Xrcjfb
pRvtmT1S5OcuiaOMUAMqcr6ZEYZgXliewZY0/ADzA/hsE1t/qEMHI3HVYiamHjApFs9h7MijvFoq
ZZnUDsk8Scc9JcAEmZ3X2OPmIQKyZoEO10Pjg6Vtdnm72nN2ewCuuxeA7jazmlPNULbNpPD6Uyiz
hWoQH401toHkT4sf7S0Q9Kz4SBCUUgFlLWYy6LKNAhXj1/czCMeBC+AIIfwjyCnjXfV9wn9lp8Uc
WKxYpB5U/BHbGNnVfz9xTBhTkrWyaYQsJ6liEDTfYejAzU8ioEV/Z9wK1VThnCikMs3Utk03+58T
l2mvQRe0XAUcEXAarqZj75EyeL7jPAIAzywJkdTIpXVSqZOsbfJ8FLHD2S67Ge9Qp3EIo3cKeYUT
OcaPy/aK8c7KPGWvtCYXprCDv9A6kgsui8wefDVCpzZIahxDZlJYnDcEfbk+ABv4epC1IDe52hKa
kSfemo5ArDrM1zG6MkQ0NWK1xrtsAhrWB/CNPdVguTC7xxCUYWa/ME/2si+D2SzqWzK9FGSSuRnC
whyGycwCSPzvYQSpJVPWquzDGjFpnHizgPgdCwtf8vSFcZCX/UsMmn5dy4T5/llPkB8R7ptje5Xs
xP2wU1C/hENxzb8A0MfL3km+b/RZNDUM9wnNo19lC5E6dxWId+DbqnvA7F6X+ygy2yviU8Mg7Ua4
T9mt1JjzQ+UFjv5WPbISuixFpuGMUhHvnrpAkcN2vO+U/iQF+lOZxFdN2SRm2XTftFxATnfZhVWL
QoE4/lJn+b/vmfl61h/Rzir1qZTjGNbEQmI8Jr+TfASkb80vwhZRnZjhzOVXV/7Yk5UweDEoTego
CpKYoq8AMmeGp9b+jetsh5XNYuFl7jJlntqmKCUVra1ectSuu13mkh4d7m1yCJwy0/Cy1kcZp64V
lCqZcKakoV0COtaEVu/kifMaLzvlrJ528mvnplcBRRG6FdUzhBm5T8Nm1rE22et2kh++iTfL1eIN
DknjzIc6sFgu/79s56dIaoHpVEtBT6x9dPwNTFVa481vqvg/aKrYNhGf0ijT2/dCJkYRaQCAuwDs
BWQxQti7Di1qTvcc3pYlImDeVZCzkisnEN6HxGFYqe0T/fwEyuKiiVNKEhIFq7eB1yL6nnzhdrEw
72RVFhP9ffsx/ZRGGd4sDIsc/RzIzJdmeQUkJGDT5mZ4nNF6YIk+xo9yU2SUYllaRNnhJiokDK1C
i0q1NIHCBF7BV8Ymbnu/n8uizK2UKsNo8HDxgW/qhE9ornoghkZ6K556VzUJRRiKAKza3LYX9I9U
ujlG7RdRyxJk9gQ07RMo/QiMTF721N5UyE2bl9e4WekVRXRy6zJmHM6gZJRZalTd0MhlrB5kZ/Kn
B9mqbHSqAEWfkE60R1BdeKAsEO+Da9lNHA6lJJ43CY1AZs1M0q9NX+Hzg+jwnDMCTYgBmufJqOyW
hyk267vWC8AVVbyn3L4GlY6b24XHqkFsh+orwZTnG2m5Xgv6x04AI4DTTeITfgfTmIXGuSMhr0fz
N5AxqxPT/m7en5VocptX70uYIrcz5gZ8NdSxAIcAIKhn6a4zxRfM2thAS2UV+Lej15VE6n1JMC/F
tRW5PY0perqXvBounBgbIJiPRmbXKHOLh/6Z6QZvKvdKLmWIszloinGG3OCEpmpLMEOnORindsf7
f1XkFkGPwAMOBPlAusG6DuJmbEiK7uOdOcQed8JQGCmF+pcv0XbNbCWJsrZ8oTfylKC/phsKq1ri
3tIxkgajL0euHCYnNKZ0Joep5qnmgKkmoBU/1g9cGL4YS/qwBEFsTkvCW5c/a9NCrr6KsspxrfcC
H1cwJFX+vZPRmrX02vNlGZtP3UoGZYUlQUwB54GWm0l7RPYsFt6E8CYQVDPILKC8gpOHlavffNmQ
2lUAMA0wATpAbaIxLPge13Tck/okYdogwYzmlXbyxvK4N5e3EkZdzEDU5yTWUhgjbziSHpDeHY+i
z3IwN09qJYa6jWknL0Bhw0Mz8os56WiL4O8un9O2iq5EUBevQulclUY80Z0t7kO/ADlI/LP41r8s
VnMlHzBDxWP0wWRIZS2M8oRAi8eXRQLDppjx1UcZwIMnhK46Mx5Qyi4wyZux2i+3DflqqdRtbHo5
GjG/Twod+iNg4XztGcTpGNT8yM49aLkz7tL7PwLw3Hy8VqKpKycIaTmINanKmQup8RakVcBavPAB
QG0kkeGqDE9v00dZSaQuYNLKgaKAZ8HrezC2jnsNHG8LAeuPWCgNrLVR3lCn5zFGQCBpbjvEeUBz
yTlH0hkFCYYUOrwUg2KqiwEPRKzjwLgfw/zGaywbwlBLOnhUy6EYqyREk+c+flL3lQuQmtL+nu5I
p04OMq38G+MisJZFGRKgkkgdUBhgtSxSQW6BAGSqNxp4FWd7eiQ4HjNz/JOhGvSUqRxESzjzuPIY
yLbK+KHDRFxTSa4QM522zWf9Uws/qrorB4aTk6wIOiRFxvG9UY+6dNvKp87w8ajdhcMdxggFs6qu
OIERS7K2lfz9Sm4eNkEnV1iiFFxP41Pa7pLxlXF05GjOwlXlg6YVQ0fArPoqI65RUlyAnO3JtzMo
MUkohQ5IO9/pbnrNenC2F/SPMHo4R6j7RuTA+uyp+a8oGW0Q0jgFJlYvr2lb/z+lUK5u2ws5ho7I
tsHqc+OxrRibtl2e+dw0jdJ3ox66qDeI73UKn4od5sdBxyXvwnd1X7gJco0gwOyA60JeATjVHvfj
8gq3I/7VB1BPajKpTcqT8ungYhRSdkrvgwsLxIRw49ngCv/yvn5uKdnylSYaad8GgoISQfBoAC7+
iXeUY/sY2OIP4PNgmTy4PkfeZIYODO3UqBug93nSAoybrFPqLd5p7iO3hh9/b3i5SybkvMsby1JQ
6nGd1EzJU75E4FD3td1j1MA2tOptUZlGmrUy6i2NuYTrNWA5/F3OhrUu6h1tuhJNC4PyEQeDyJQT
HcKbxD3pCIEFNJ2FAjBVmLtJ1nDBtmiUbWnKpAr0mVzE+UrnJUDwlnbev1TLa96w5k23W2s+rwSN
Lh6Doy5IKmzoaBnXkis+khXGFrpGVTQszT7KlYwIZLtwthJJGZrYCIZpmjJS9WgFb+46M8AcQAQG
71x2huZ7oQLxj5miZpg3nTY+KVwVILehdeI7GS9aHkjNW5TQRtg9YSLQwT38u4QteA9FsB+q4Myk
tFWNpYVvGhhuEikUdnEf2NNd9P6ONMm+G/9qX1fSKG3l40XuW+LiEncC+Rr04kOyWT19UHfs4ufL
l377HFfyKD1tx4zv+ADuC5kHiF6RIABzzYhih4Suu+zRsC/L27yMn+LouZFgVDJFXbC8GUMq/DEQ
jqrGwlbbNC+qCmI9IIYCyoV6ILgpbcKmS0hnBmGPFMzpgNIqSoBouLeZzVfbK/qURj0PYZfEQ5fD
vCAQeh8dzuxvUwejrNMM+MnIJ2D7hr2wIKi2C0arRZLPWr1KbTtU5UC6eyRkokmHWf8Ix1MB79s3
0iY+IvojpariMVMtbSfeabtor/xVQhNDW5LII14/R6kCPm8w8qhEJrvZaZFWKy0ZXVno7TmwurI2
81qSJhGwER7kEHSjP5BmkXkBh/nHxeB6i8tdyc+9GoMUwvvkLQsw8yPnDyZgt9RpLZiyObmmTVzf
zomnVhbBdEHi5wa8Hq76Qtwb1iu8acslDcQqGLkHNoVMXch64vQ44wXSJtkcMXAb35GWVMCZClfF
03wMv7Mb6zaHRlYyFaopgSRkxhhcY6gS9U8kVczvyp1w4v6qXLwWRL0aepei11ZF/aQKZnMYE7OV
n5Ly/bKNYW2hQp3YrFdCoEhINHO+hudQJSGZgTpUvkt8+dCcDJvJj0J2iH7u1wujbE4/ZJHUJxgS
Hy0dta94L95oGI9Or1n6sel/ryVR9kartWRIY5zVb3qBiDTsvAqC9TC/hXviCceKU7zXbuEF7yPa
eVg0H8zdpSxPr0SA5Zh0oqAa+oZaq509qfyY2iKsk+l9NO+jx8tHuvXuS3CTACSJlhxZoN5goMan
QhGQ2U2lAprAuw6e1MsStvy1tQTq3QVU4ZQVBSTkRWSGfGeiyufMwA6SjNpUqp+XpX188Jm+rBZE
3fJ0ntUqq5PUO9WOvEdh1kencPxQY+qEMKoX3v9xdmXLkevG8osYQRJcX7n2qtY6kuaFMSv3fefX
34TO9REF0Y3xOGyHI8ZnqgECVYWqrExptGbdQhMm/H7d9CZ8BBtpSKAyUDSdlYUZ5b6OumLEqK1D
IOicHspvMWqT6A9nTgIV9MxSQ6txtZfafFOSk3ftMe7sUrS4YKjtz/r+U5gnR5GbNSoZOMt5e0rb
bxPR3Ew8tenznIOvogORc31CuWERVCtvOns2A8uM0r9JudYbwhyuRVbJ2II0zBcB9XuhSFkUjXbx
aYrQyqVCLDze6O07vPoEzGFTY73t2gWHTfHTe/MHmlL9twW5ZeTJe+ReN0NjiV7pRAflKJ1xFnnB
lPsDmOMHOiR4YfhfOJHJ6VtozxgQ+t1rNIt4BjjeHb3sWwilmJdk1zzpicXldOZ8erYZKIEeKg0n
RILBGxwwgdHyi/GqUw2r1/HU+X85h7n6ziYTfMYqBvBuxK5rZnuoyO0E6GgC8qdZ8Erowk3Vj6y9
jbARsVg71y/ddvby/sVZIQqJgG6wRiMAy81vaM0kra30a/mrO7bofkJH3SkHDzpQvCoC4e0zE5j0
Ppb7NsSiwy8UsQDe7tQRgfkbKVZMNNBhoT4nfk3ua1D6CLvoXD0VdyXgRphF8+T76Fw8iUdlB/bK
PwAG0ljx2Q3+6wBM+utXWWw3D7LaCyD5yIoLBHqkCRnBEnFc+1a1dP3dmYAVa22b6xW2QK8u8/Jd
SZ9bMN+r0yvnG/MWw3izvNMGsZDxjTvPfBhOmCG34ifTRsRabAqtDOzG47GbblbD1otjnFcYKyDB
B6caXAkwDA4IYqx0b/oy4Ochd5SZ+qVrn4vxWyOmUsNaj1O/ELJXAqY8AoLFRlNuoroBO9xYnkhh
vnC2lZ7Qa0YZX1VJWhgnMTxFcWpOVOUUozuYlZdsemv4bkK+bs9gEboo9SXTAEUX2rJPUT+5je+V
Q3gjeTLktSHXkVny7Yg3Tv8AUN6d6U/AhP9BTs77GYy3Sus8NeYKp0k8TIOVIykfUOYA/h3Mv9D4
m488V7FZCng/SgYL0m0XLVarHButWs0JAGGYpITDAhiI/6iyyt1pxjelQK4oZIbBzoEiEEBUe7x3
6qMCScPI1moL2Qigu8FFv8OgQddg+YtLn7S8lV93EAaL4MWJrqMwFHGHksUN5drPynJXJaCz1f+m
/rHeY8YXlYGgLBIlISnqxzD5Xc2XBJj36zeGu6+MI4pIU4p1gYRm+jE4hm8cTK88NKCq/tUYVnwQ
bLC9mtZ8Kh25taczyma7vrBChztJQc/of7+6hsg4p7Jd8mqi6MoZWjeShUq9T/Ht2YH/TOekNCB1
+xhKYjIIUiO+HSYFU35gGUtRG+xQ8QEkb3Dz2wGk+qnTtra2aykLM3e11/0/2Io//oI+18UJWhV0
2yVPsOoD+NBsDVB39dA/UgoG/tQIxyTbU50Ec4mSqgq8KP6WGpnVElfv7zjHSb7+Fdme6qRpLZWo
pyGm2+vf+9TSQeOG8QGaJib37V73F7f7jQ7dAXOU43OKRII3w/3GNHTlKL3FwVWmEHYdSVMQTvtB
a0AooD/Ps2AJpLiUTXUsdMgnLvoj4K5PYp/sh67z2sb0O1M9iDlmLkttZ0aGq5rlVwiZ+jGilazN
R1DUO4aGYZcE7ZwxOHWl5ovtZKfNolqVNuyLYXaDBDIjpDs3cf49IqYNBKg/Cu2+6Uu/RI6cDOIL
cHZ+19aeno9+UmiOWhXHyMB3L/pL3yp7OU+PSh8ApQ+PRoyjpvR3Yg026ymM7spMd8gM9lyJ7Jou
d5RevwOxpK/Fsq+PnW+Q6jskQ26HkPjXPy0nLTXeQsJqV0dgmRolxwVtXVCTPI4IMH4O8Vr5R3Yz
O8auuunswuc9QblmmbRPC7XWbM23SIPk/77btxYBZ5GCqZ/WqfeyNfziN/KuZ8LgY/x4PTGjD4HI
Emvtk7G2Kik6q0LOwx9cz5CMt5WvNjTU5LapaPLQOOalr9GOab9ptETjgCzkYvwoT7KX3SjojfDm
q6l3uXZBGF9Lxi4ro/gtEQx3rT+A+IWOcfPqT5xY+QbRWS0wWxZFbWUsMIgn18BbYc5dIr1w6c7+
S4XkP08DVCs+fq60EdpZov5c8XtwnO7Tg/wauvMTbTGBscKt98Q2K1T0edkA55y8BZrVCus6K6ty
Bm3XPOZeOfqkGx3OtePkdqx6ZmXqpIJcE32UgYUdTawEg5uKFVGZgD8RaOdlBG/dhNWa0kTGw6TA
Zo42mOWNr3iIfK9elhfaOEg8/b72x3sqSQ/JLN1JchBQ1Y+5x23fcfKBt5+5+hkkiZu8MHBGVcwG
ozbpTbjzi53f8q/DW1S6ch/eymArW6aSmiSdsMfiAUVKq30S7B+zZ3jJHe9K8BJnFo4aQ/Esq1Ms
a/CoBpkbHjpLuuswCIxyqNM/c+tmnIgsMwme0Q19K/UwSEms2nuqL4vBr9QCU68/PvPYyqjnuLaT
jGfphSItRwHWwqB3E9CA10lsNzPg2jrqcUHDSV+528lkcpqetJNJHTVtgQL7pgApP1k9CqJ4demA
hXJTt+0rr8sqBICg0MOy6WdEp5LSSC6ETLSM8kxqzkjDf/Fm7xboL1idxlAWAhXZIT0i3X4wrCVG
vyx0DUeqkJyqduI2d+mllqxxR3hEsttJ4rttJvC12SQlWkHrEtnXRjsT8axljxyPxttB5kQW8dhp
yGPoUy68z24LDxJge3FP38ed3z9DMZSXumxH2vdVMacyzAWpyKkPVa3Zpjc8/yrcy7fBbjiIHriG
gAZHwQWAoJmHvt7ugBjvppkDWsVoJChgkn+rEMS2Xlp0mOMtxGd2isf6LRWy4QHIeFvMBMTEzPNc
oWl4X38rlsmexca+/hU5Ftj5lGlWSaPouOhpPELEwJC/jAoPUc+zwZQ1cgkljYrm8RF6G410lrLv
1xexidci71+HJWmdy9koG1pZVvxw153mw+BQtl1yrz2QQ7tfzpXPPYzbWdG/J0JjKhlJVC4hqZEz
CLsJsOTMm4dd/yq+BpXVorxae/N3VXehWtZzAZqb3tnE5CJU/jTg5pljkZVh1BpjSel7Aj+yhwgv
fP2+PFO6grcx9h8FAADCyC0tb37Jd8NsBb/IqRpfAArQaMKUcauA8aIgP69/TJ4N5rTUkthqdWBi
gkVfdkKc79WJ40c20+bVKmioXTnmdEk1uY8CE3K89JR0O9XXPJFLKrNdp13ZYU5IXcT5lAXAS82H
+pvuLbvxdYJIi2rXD39QithMMFfW6L6uVjVoWl51Gr4NRGbd3A3d4FHco2gJXD5mjpyF85m2zyD4
7TEVIkLvgPHFkRaHZGk7HAUVNJoZ0G5gR6z62SsjYSdEnEfWpuc3360x7leB1OSSlJh+UTNIN9RQ
WgAhsfkAJrEEw13GEVxIs1U1AZfCe3tX3w0zV00dq0ojNWZGlkuxl79ItEBJSUEioAhppOEOrm26
lfeVsg55CWQJ0/4tpi+DgwIw+7QrE6vTLeVV+xl4nbtgaLgx3OSJN8m7mTKsDLP3rlOjYaIssZHw
XUsAMSp/qwtPK2k7jq6sMHevzds6bTocG+lCMUyFEx/Ss3LRfbqddAYx4lx23rKYSxjndTyLCQyq
Jnjr2we1/K1oHPjZ1ukECYRCMAINGA/LZE06QURnHzzCRS36/Ygp6NLrpeIIveRDoREoy5jedSe5
GfHWJpkLAT4IfRzpkJoxgOqJFs+bS3wYjqZN7npn+LJ84b+vto6mQrFYuoh8WWcl78aoyKKkxV2o
K/1Gw5PZqmOosKjaeIS4GmcYYMtJKxDlpmovmPpj97QzSFIrRUN7ISlIApV9vidudOCVULaOhwKm
Xh0S40RUNCZRRisI4EsZMNqK3Gfpazd9x9uH97rZPB8rI3RjV655TqOpGNDRAuUhhbCCri21jBrY
ufwcnyl4vtwviw16fg8pDLdGTa8U+5ZTgKFRQUkM/S52xk4Fg70siEhdVWN66LUusaa+Eb3IDAyn
aszQySYNbY90tLVAwnktvZCAsU4rfnHO7Ob5Wf0Q5u7PtdJpegnAFM3SMBtX3xUPoKO5TZ7Tk2RL
7uAH6GQaVqc41y1vpRTrHWB8QBc2o2rOFRJQ4UK62EpM7gOWZ4L++eoTtx2quXIOE5TpkIr7otlP
Elv8uRwkO9kBiPkY8VLQzbO72k/m7Ib5og2CgKAY98CL9AmAX7+J9hcjXOu9Y86uMGokSbUaYcE8
dJHuTKDRD6S/ea/CfRLVANxLJiy/jdaFsdpN4OSsBDBQqV/TyrRk/fH6MdhMyNZWmLW0WSDURgcr
wZm+HuXaorM/qk/cDspyDg/zs1kBWNtjciTIs2e5UWCcQ4Hwr/U2OOOBJs+WL8bjZNd7ZZdeehRs
/+bZCNlMCbQDCo1KzHkXC0nrAJyC78z0J0ksTl0UZjyntnniV0aYE68P0C+TwxA4DvToF7DRkZ15
L17ocH1ny8+ZzdWU3HRk8MjQxgWXmMg+ewazjfUa3Cb+DE1JOm5e/6IvHqikAXTJq4BtAmSVd2vs
WycIFCUP6wgyI8viJDp09/J7eQpBTy2iMBXb0F/zFXXogBzkeZPNeLEyzaRiQFcEbdvRWe9E9+pJ
qqyplG+zdFKtdlQLi0jZpc4JJ8fecicqqG+oepmmfSILkytiVvpoItWdGystnqG2Zg3q3fU7uBUD
VFC2QygN6mSYr2D8JEmKpolQwulKda/1X82ht+PoR2fyMKtbx3NtiAk2WaiLWdXB0Kwh5gooJpat
fX0tmz2ttQ3mnsXDoo9tiZidYCIZkqPf9e/JJUUvjepsjw8aotnDyEXybX6n1RYyF08aACeoUpRT
JPOyRDehqlmqsOMsbet5p8KDQK4CQxX4r4/fCbroQpP1QMBH+wHlvbS1KNmk9Byf54v2gCJDZhm7
7E54XV6vW+YYZtvb8xyB2YQCRHTQ0ukqzFSwPf5C6raLFc4yN7fyfZVsm7tKUBmeaFEd4vSHahge
w6raJdnMeYNsNiYQ3OC6oHYBpRsmEORKKJpLAjvJSTv0/rLLbUwMW9n9H8xLbTkPOH4wapm4yiI7
NBEZpgjSChwPiEB5YW7VIBQbdlS6q/UMi7JZz8+Yi3b48W6T2ltVDB2SaRh/hqQPc2hqdCQj2jUY
fiwX5SABeGilRwmwuAiEV6ovOtGx+xK+mm+vvT+ogWxFCFVVNYgwSpoqsTjnUp+zJZ7xhqWFsdxN
LktokbvZk4GrlV4n3izM5lldmWPyCWMaJkOgIUL2Qa+4k47VyTjkO4qhIr6kO5TALHZMlCi865dk
07mtDDPnqRNzaADVCqq20INKjW/qxHHTW6+v9UbSQ7ZKZ3MSzT2A2oGnAEpEaZIoZ3d24GWwm+UA
VYOSEZXFBjqdCQdVRbqwEHDb6ZMgv5OOlGHBeBi+UKBf4JY7+f76znEtMnGBaGoN5n4gdurfVDy5
cGrMEjdu6C+/x33imnw+GRoF2PfXeo1MlAjMuZaBRqX4AMmTHHQNbqvvdFKT9uqhrskTat6sDYCO
zUSARVfik35fHvT5jOcu2qB3BbQCwaeX2yalYA524X5ABQmcJ7946O7NI2mg9qFrcAEQ1WNOjFlp
eQa9Xb+UvjbJXTvzpOi3nejKAnPbRDqsbNC4J4M2FmTgOjiVDEt7QeWIi6zYpB1RV8aYG7YYRdKP
ApZDG5IAsu2AQ3ALZO8mWB4UMJ1DSO/wJyKIm337tWXm6glKmqkEKrK4Eph1l93alwmE4S1ltFMU
HpFbEEiJ5g+YzwAVm9v8UCMMwIIp0ebezs1QstoExp9XklKDM5iGrb0UOaILpYBzDEkaOkQdWMEx
3YM1zTb3zd+RNK52QWfG0zJpNueQIoBbFwhgu/eH4w/NKh87QJx5QLPNLddEVLQkFckvYcd9C5Sx
FlPByYp/T15a+rpHkZNPWYLRKsqpHXt4XFfA4Cov1e/FNg+Y18GE59+wv6x/BvPlBzJ1QV1gQEgc
79sc72AoqnfRr3QILI4T3Apca0vMh5XNtICoBFL9+UCrFYWXyW5ALIxB6d+pNFaAGSjAbkPBFkFN
ynHBW6dqZZydB25jkghGimUGU28NE4RxxZuQQOpj6K0wg9zo/Pg3y5UVfFjIJstIjj76pjgbFKUX
UXgqMVUZfUsazZW6CsNW7iTt+rKAHg5ATaccvHhDq1hq/aUfvxTjk17kltZzpWO2XCVi3r8/h3Fk
9dIJ1YTOBcoQfWaBHPkOkFXaTG6hvxYM/vQ1ghrQ9T2gfycbhNY2GX9W5O0QCXmOx0n12kNcSW1K
r0qhcF7Uf5E6rC0xp1jXimpOUoIEXpJuKqM+xr1ykxSqY+Dz2KOm/NbzxgPinmN38zW2Nswc6qBE
aV5t4K3+GaMHzHmnu0JoAeB0CADcp7w8rW5pT9d3dhO7srLLTtLKc0GaJIH3UB8mjwraoCeltsB2
CXeUEqvcBQvv/nK+psqkTQoBsEte0ADuUPpPXltLWpwZ7IJ+TEnyb8xfVWmDJijz/wqGtF4skz6p
cT83YpnSkpbk0RoMyNN94lc3Fbo3vADEuShsHUuN46SF6Dla7Op9VT2bwRfOp6O/9vOtgKA6IZqO
8jiTmsVmqgUNag9+kDkYljrRkQvTFgUku6VTcVkpt7JqDSPe/zFH17vKqluhnsGGBdkdiqouLt1O
OqDxfOT1NDbrnGs7jL+DnuqMqkBCleToR+r95BJiElrz8ssfHIlNf75aFePOcqpuFmk4jKGOVtQw
WFVuB5ijOVCHZljmQSktTHOC6zPCKDbtRV//itun5H1XGddGeiMyAqFMwYz4KkqneeFUwP/LBX83
wHi0FMmIRCJ01mmZZ2mdLHTCGAlhtytPgPVmPyFXwOko8k4K48vMsRaaSUAFVxqawyDdy8FB7I+z
MjmNrtpmUVjRWHFCxOY+0m6+SUBG/klWMSWhqU8Kng1N/K0RX6OUc9t4fz/jOkJQOHVij5Q6NR+C
EAV34f76Qdgs2b7hEf5/Bcx17qUpF4UKVDGiMTwEZeNoM+Z6bpYS+kTh5MRxcVZVgO51zgmh9+mT
G1ntHF356l7rCSFQE0cESONzGvV23x2WRHb+anWKhtoO+qKogX+00kehOZg9VvefNznxwemNvJTr
P+g+fV7Pv5bYiDaDaStOO/BRQGQSEsMoICVOcyxfIJB4Qm2fK5C4vX/v9phwVqRpbNQhIvfUhnYY
qE5KvlcAnHI2cPsAvpthDuCSd6WiS1Hik0j2SdG7wSKfFl0xrCrInmVFd1FTetQy8MdI4IuYlkdJ
yb066s/lgumR679mc3hJI++/hjmseTaKTUw/ZztD7F66Fe8q8Kc5IFQ5Vx2G8UH5BaaTyS3u08Ci
4388aDZv15lTa1TaBFQN2ildPDtZe7+AensWeASem6kKyhCGJKMqANXWj6c2nyptrKB95QdVcEog
blyJvwpFuYXWKWdHtz/vuyXGTWOg3ygyYwjwWEsdrU885LscE5uhbrUY5griYS5roQoX1silQwLF
LgfT7gEGFWvDUoT+ds547H6b1Rzt3SY7m4CuKFpe1CbVRlJme8aDDUpokOkByM/tXGKrEDP/ysu9
OEtlK3PjrGUKRs3QZdDADwGYB4axLLnPbS2tdl19lKd7zoXYfJSuFip/PCkm0XOlieBFteU8upRl
JHSlG+U2eO2fQK9iXUIXndud8fCKNYM0/Fd2pw3W5FNxjOs/ZbNxu95z5m62kRzK/QwHmJxG0DsR
R4WucujSgY1YtqbftJ7cW/0BItnXLW/G/dUesHdyMpqlMHEnaT2UgCCkc6Nd6vE+7nZKs7JDfcMq
YmmR1AlNotJenxi5EimOy2CezFkf8CJfDiWJn6txPHZtcYtb9KJMuT2BFcnp5uzr9RVvJ6urn8Kk
j5k2appMKz1ZbIX3ItrIQFU/phj1GS98dQzC22HGHxVmJAdVjnNtar2vBZ3dxC3au8a+y/Kz2etO
Ooa30C5ykjbcpxVYI0ooomTKrjT1DK3KbA9eQUdpekdP+xN0gHpLb3XDSkvjMKhQEFCCo5iWd7EJ
kAkppqe5xfj4JOiukTfHZDIsoW/u22i5xJF8RN3pDqVGaOGqKeagTSBFZsmeQUNyfZe3ff2/vvFN
OGD1vQW9MoQwwyYHwez09b6Ua7vhiWbzjDDesaVy7xipQJ68PKfpMVehLqzyWnZvQ2Cfk5N/l0KY
yqAw9jXeUbib2t3bKNNDjrGDGk0KOso0wDUQKmvcHik1GC9kbhLprBzDm7bsah9DIRUEgczIMH0i
IWwT0OekZzmxtH1sqx45lr+okwB/uSd/b4+9vbjkKb3wnjycnSaMq0wWPSeBBjeRJCdBum/J74FH
3fzm4D/tswLqA12mD362lzYLpNX6N0STN+Ikg5SIcushQUFPr7S7XYNZp/GxPU2HCcMsdPaCV7Pa
vKqrX8B4hmlYctIOeJD0CYZFCUQcxG4+pwG05UvBuJ8q42RU8NAVT41k2yehf4l4TvCQZgsPkjEF
rdQi5tJSElXIo7LZi1/uS2hV8NA6m40NbWWNcfp1Hy+ZWKKbV7vV3vQokWflxrfA4XHZPLgrYxy/
guZQlA1wfwXaQb7iRg+UP2wBwYUF8uC/sAeRYg2gEsl4g3WxmNGwUhaRTNqCRmK3l7ObGicnTzHy
S+dhCXpSvKvxObRRiybBFKlqqhLRmMfEMjZNNgkCLJ4p+0084+MFDjkvaFmIlNqJa/FT4slYZG7j
KGIOpNVgsXUDX26tFP12yjX7zzBG+IMo/H395AEYm0yGMpIpwkOerhKJgnymvX4Ir6aX3M+OKljo
9PrEX+mnCwmjlKJQkQgBmoEF7wiSkklyVYqesfSWieg1Hsr8dYyhJSnHdq7gP9Cbux655Dd26Q+O
SAIpIrDOEu6jrKnsERp0NSxBxwp2rAXpr1AnN0XbRRfSoApJOgMi4kY3u8s43cxZVNkAxlnyNEkO
5uknW17S3OoSFeRmpukY5eiJPUTz8kXJLbIMXxcTgxIhPhsRzqRVdpOgnoRl+hZpbWMVIAlwl1r6
UnZg0VDKZra0VA5vW0GCJ2xmKGgupeRWQbNTAsD0ezk8LUnwI6zUh1yR/SZCoTvVnoER+B1IVWSN
mu4NbfwSxsjbk+xgBPkOk9WQkw0grArZENNAaV7s7rD/T2UtgLRJr4DrbIXKr2LTLvo8tcelbF1z
KCCOqSqeVE5gSZO72IkSTbL6QDH2YqVWHlET7UQGDSmrknli0tSl1QbyjUSG3UJGMJ8L7QMZzV0e
jQLwXmZ8walKcitoEWGtTkt1QCTDKdpXpniCrFB6A5x2cqsk4JKaElnz+jzST0XVC146qIqlJCpw
QVOhW4YwT07Xy/1RN9KTKKQQAQP5ndXmce7WRV/cjGkBnyPIYKaawu4cy91+TOPOGwxK66DM8IHZ
orlIucqdkMrCboa2ryAXkqPU4mzp6az6SVDFGL7V/UiBNJWc5vVhlLp8l4QRhAn7YlRPqtrjn1Ls
ZOqdSCpA2y2R/nasCrdWwvFc6HF+zgJQXy9LesYwyb0wid5sYpB+nGfAofvICbX8UomjGzQB6gJN
4/TQ7Ds0RZrbaVZ7TSAMdjUFe2EOHXXIbSmURAsUV+lT0us/I1JGVjkQu8y75qFa2tpt0x6cTahV
nRQJM8pqLZ3DNBGduSyTvTbO03lMZoKAsyyC3yZh8TIHWgra8bYlN4KuH6IFFHJ566OgHdstEnhb
6gFcGJqjPk1PYrn4Q9TcJKCxMHu138Wy8STI0cOMfWii1BmmdNd2aC3OsXgJSgMCwuVid0KG0ncy
wkcaQXMWgsbwo6A/jNO4Syek/wVqj7NWH8Ss8asqOWRh6ZTR8JDLUKmPykbwDIhc+1MDqYoqa/25
lrAxmhQ7fTFU4GCRRD+ZAslp2t7WtIXmn92rGIyd04rAQuT4/wAGbOMe3DRkeFB0PbZiTBx35jCc
izBwkiHfhZEIeWeCZrSQ3cqC6sXpcFG17FhCoacuJ4jyzGHkJ6lykmbdySL5XkZ9ZSyF5zhRv4Rt
8hJKBIlaFmuHRNLRfex1Y3blCUXduCxPQhDeB0NwWaTC1ct0B79wqBug87GmdN+q4sEMzZuWhA9R
UGZ2IOeXMhy9LgjnZ20sxF9l2A53ciIf51go7aYKdpIs7aJFWixhEhKnDcCeAApjXGHINlkRIZkn
1YA7X3ebn2ISUjbMBkInSULs/dTSHjpZFUDgAjJDDXj36qHrOO+2T3UdxgBTbZmjWa6DgYheHYR3
WvZTl8KDNDwHRrO7vpJPkY4xxLwqyn5o+2pSRE9cvhoBKMDQUIj/dwXKj1bYpnSdTJI0Lvri/YPf
j+xgnx1NqMfyddM5n4aNoiNp+mhKVdETOiAMSJtACxmXknMAtrcNjES6RIADZBmxq0gJmlTHtjXD
oZlRYlR3c8gtTn3iwMW2qSiayihK68iTmdc0gnlhkAVWNNSKLMNUHbNbLvhei6Omtden8j7S25u+
KWR30o2Ys8itZE8XkV9iJslUNZ2138tZo0BBSkQaBFvWIt5SIpTUb+GLgdh5gznyBmrkT4UqmpCs
jDJHXw6zvjMrGE320S1EEpNH8DvOWOwOcwXoAJPddAIpBKXpTX39bHb3xECItoLQTSDbjkSbj2HZ
SM0+/CbmlrSioor9jN8EaKY367OjZJM1SK9JJnkjxmraOnHlQeGUFT733D9uBXttonDQBrOG2X62
Yt1p9opLtUGy5wWVK4K8kEp0pA5/vVzLTJofd4UuSNmbZTcmj2n9U3SpxmEH2IyD0ks4+JoAAT76
MuVKen9GDDHrZlJ+pciSGCkpbtdLnTukcUKEi0tzCnxIHE4NuGsKr9spl9qRZrc+BcEln46S+yeA
sc9POua3ME8BeaAy2/Q4Dt74hXKV42s76S0l8ONzrn1+rFJr8CkYt4fOD3iZP1YOQfgwaG214Isf
oMN1Wo7SjWZheuvMlxD/FGLeTCHQKxom1/Cc+WhqMowEeeIserGkejk5kukhJd1R5pWUPrnKj3ZY
yLlWzEiyFdiB/ApYOlDylOXHwpD+ylnp/67nbWtXxaMmqpRoFmCHyDZFigiBRX1VJ/5HAZ7/YvsU
a7A0fCvJQAmH/psufWUymZHUKqUkQotEt1vzPodK+f8YnhkLTJEmLqpWa1qcPlmD/gjytX6p9zoP
Qf9W1WMfgeuFMIEmXcpGL2MZ2Tl4N741e1ywPV69if1TLWxhp/4AVvKflkFqZ7/rhAqchk4bW69D
ZjU3VN+U1yXYOjbrn8SEgcAAVm8CX5Wn5T8DqbDKGmRmQcLZ361gs7bCXAKSx3WNvhrmNcXFN7KJ
WHGkgE4GSLZ43GmtzFUb5qyLhV7mRiyEHaaTUEDpG8v88caOjal3Smp7A8l5F4WpBx499aYXW61T
Z/xKXkfN3NCTOr1o+ht7B8WZVrmzUCw4vwOyFTDX9hgPXo5THop0XxXfvJgWsAINriSV+APowifg
eYVQLkFtk8I/uSUjnnXGZy9dAgZf4c06jDrhnfzaZE7xnBRWW9rghfcr4D+hztuVXiC60WngnSt5
+zOjt4J/YUyEMD+h6oy2bfAnXt1YtWHXX+jUKlWe16wZo8CP8uP8Q/RCoF7xhNtFsaXuD9lNCLA1
99tTU58v9/tPoV5s5aVkE8NosUC9VGopvnag7BUoS973L3S2r/C5k4Tbl+rdIOMWc7UNKzhiZEsP
mmolsVXtaeCsjsHP2pFfkm/ZzRvEd8/98LxdZ9ylLAnGiBeb6IGMe5/1dgKBZmw71ZWcMSET3VM0
O7fdRw/ztQ1mvGdZVa2k0BShcebf4XEBTUAMuY9+/yfJ0eeO9VtIeN9dxjFOmqhGwgBrgxfGNiXj
qW7TA3jQQdGUWcmNecjczP/fi/aMWcZTVmlqNpkEsx3ac9awX9BI7MFaipmnHBko9xnAObVs7ttF
adWMdFOXS3aiQN7Ygg/B/9BUrwv95FYDv30AFaI49FsMQM1WKVtqeYvK/i0GJDjP5M+DLR+XzyZm
bZX26Tzh5+gP5o/+G+1ZGM5k54/ZN3DE0WaY8xeRXxFFFUSNBKU/xmNTRFwVVwjJRBBOeWt6hYoW
OZ461818HsWgC1vZYTx1p4LtfAFszRMhbS1TutJhl6EjhX6FK17QvMDwA4bZXtvIkhJ+pX0rC5VQ
TAG1joYnLqsY2TcDQZSF+WQ/4Q23IMGxtNKeMHzyBtiub5XBjjN7QF+MGyi23IWGpy0iEVK4T4OD
RSmNUSIFuLj1uCeVZhniBDXYPWeL6adi/IMpm6gV6Oia6Cor8AjynGnuh0mGVxpd8Rv0hIEkho96
BJEb75xuXJsPtuifr5y9EQ8jQOdvtkRbxVj8GyOkZk1fZOdPiDC3agQfDDLRpZLlfEF3AJcAYGkC
8cbFpjzntFkMxbrhnh/ePyt1YQARUQt9EvCKqECufFyjJud1KJNZhr+VPPFMvAaQgQnKExYJrPFp
snKbkmCmt2g06DdZi1kaQ7T+4LX2qT7D/BDGFat4nBfSgB+i+NmtfjT21Gx9yxe93noXflgy433j
cGmAW4GlEcP5GPnEJU330a44/MHbfyN8r22xnpdo8aw2AWy1GMoyvelICdjyQwf+W9pWFMBObXj8
z7qVo36wy3i8Ab2WKRVhN9m3N6kOMlNQQ2MGDfo1YB/nzmxsufQP9hjPBx36XmlD2KNFSXWw9CPF
IA326GS7/nE4/8HWbjicDyaZ29nmg6gkLUwO3gx2aEG25hSklQMFJB7Gh6ix6wtkpng+nnNOFeaO
qo0cCmoNs+FN4NcAdPRe8PJHDfCNzNskQCOqAKPAp7NFBaXLzXJJVHpO/1EKDAQL0n3LPv9aIWZi
vG5xpadolz/oulse0Uy87mvpSlhXu7LPFhsylHpzsYF9MMZYZdJ4okA44HF6qa+ZYI5pIgaZbgQw
oWqXQr4dNHD16THYR/twVxaqpaAnfn1RmzdjvSrmpBazMC0iereg1KM8/OlXOuBOb2FyMLmZ16av
WVtjDmk6lpNJRliDPAhIomnFqwFOLjuMFvdk0r/r2mayJ7MwkhL0sf/4NTovbIoWBosAmiDQUVCw
yr8JxuAkEGUwUsmaxE6rAXyYiFGhU+82QqIadAFHeU8OxIUq1ev177Z5GFemmNdIk8wQmm808JOn
94uufjdnLqJx6zVgrpfDxMJJHUkeDm/LofChDKJLh6pyBLTlwXxFxyu73hFGLkXzVsnog2Em9sWm
9P/72DkiCIVxuSereIhqt36KBMrPpIA1TbKk1jZdAAW8zG2ewofAHsHEJdaukFjRkyEc+2deRruR
UYLtW/k/0q5sN25jiX4RAe7LK9eZ0WixJGvxCyE7MrfmvvPr72k516J6mGk5QRAEiAHXdLO6urrq
1DkyqqcquNTYTF0fusGMJWi3z311QK1RtMvs0cw10a3Hm/MfePOorG0xBzOKSj0WslLxu9pVD+Il
pS9cBghoQqTU5z7kt/LItTXmYBZaqZNJxcpocXi8+n9xeLzmF4c30zogUUQLEoEYHWQ5NVQ5FdQk
aSB9DPIFqtMTuuCOovkNJfPUbxfeVm4dlrVBxp8yQwrjooRBYUcXdw8BPds80uI31sdtMWyvDwAm
ywSVh2myPB7TPNelOsFcuk92qXmgsDDr64Kwk84OksWgrzyOs2zFOmNlknEWoyhaVW1g0oiBNV/c
5lna0SpcLmPmnD6y/nycEPnp2iLrMAtYnkwTFil0CiO5mUe0N0Y8msfF6h3vzbp1NZqyDkpB6qYn
7yk0q8qinAesULqlnBSBaVBdsOKaVLcRhkPVbHg8v6lbXgP3hC0ISVPU6senQAFoh2ikJbQWW2yk
mbtZz3HMrZRtbYH5arVq1HVk5JMPwhB7mP+aiG6HOSen2IpZIMNBsAJhOv5lPpSkJETrG1XxCxA7
yCbe28RVTd+cZt71t5UKmrpEH9xAnuossWxvpZDJBFwCLIRlH4A18d5Ko8SDap/dyldDb+3B5zhe
ZKJkm9Lon/9aWy+LtXHmjNeANbSYQkC1faq8SlT3BblVMQCxoBwbt9w5/M1Pt1orTVZXb2G8zUpp
0lvUIW068UDZZYGtlQu8Dkc3tHE1vhqF03Fu/c1LYbVKlmMWpaKuaipF+Ttb62QAFqUv9AYko6dw
3PN0Ko9CK+iwO9AGYA+1GNfp5CGLAAJdfLKnzfkQuhcUoZgeeGXOEx9lDDGpmmzEQqEbwLz0xugu
Vv8Q9cZhDJeLqs445P4nfsKYoh929eGyWsFcU03hNdpfcnnbZl9JG9mtBbRD4Zx3ydPcmrFFl72y
hSZoh74hDkSsQK8T6vCO4ABNRGwLOnR4dXJugZOAxZhj8jXAE0mlpTJESgRQ8pSPmsEbbj292hgT
zCnLon6IFRkropGfMqJK91Bsp0k1hJuEoPb/RbPuzSRa1nBEEHCxqGB5MDGaNiF+CUvodfniCr16
Uch/GuwZK0woLjo9ihNrALSnnUp7UJWrmEi8IbTTgihjhTlQWRa2EJcYRVyaE3gQxwC4h+fqDn0j
tD6pYJ68C6EjfNEjCzrviyfxilpWUYzEgC0yEhaKm6mzJCcoBfsgnnQlGbSjEZCp+gBiwvOGTl8N
Hy2xUx45VLTELkOfRLobf1b3hdsGGNHZDai3AOwZPgHzuvtzYU3GKHNXY/g5ShNa0deu03sQtl9Q
qm+YQ8oFlXleLrJ50N43kx3iqJdlinuKnSFd7M5tu5tRVj6/jVvfaw3PYg4aSeooLoBk8sU2m22S
CTcDvpqdLcrreUNbawF3jobWDrIDi+VvHSc9MrKWQjWS0NPHW7GVOXnBVnBfW2CiYJbUIYZVDdHP
uoekLMCffMjFS3Xk4Rk2g5MGbhJDB7JNx4X1MdxaDWQdBDUFnv5I5wdaEY0UwVEuqVDTp+YHtu6S
tUHm2kozra+1GgaHLMvsKp0u5yT5igMYiF3qA9wWnP9WJzkwvFwzIFeCh4UMvU0m6cjiLK1A1yD5
WZt4Y7pcAJt7O0vNs9Akla2F1kUlAWF+3ug/bOtvq+xMOYookEk0YVXDnnrN3nwBuB0K8gnY+XyQ
L/LHMk4eox/XyZKkEFHr1B4QMTygxNqRIdHUyGgXSc50Jezn+Po/LpCJ/W0JFRKDAG6XzQ74fn1I
mbcBIDEgioVWYo9ZRt5NvXG61Te6BlmitUw2sdKXcDIyBRBcAWMPERQwc/BtDLz0bWMbP1hh3HOI
oWBRqJjg6Q9moB1BWu6Yx3IPwBf/zUv36EOxTUbPhBJQ/L0iuuJVqmNgnaGg9xSUQW7MF4xwO8bl
eGy+yLtPWNs4eB+sMSEFsmRNOc24zQDq9yY/JwfKo99eohx0sAz3aEIwFS0pfuf0dLaOWSf9Zat1
NqMqFk2PLyddRy/xjXlQHdD3qC/N/S9FNiUYYzeGljSd/M9cY4+A9+d1RuZHMJeDrC1ZnYCoFwUU
+afqlYHlNA2KtkA++HxSQhpVzn1aJuqAdm3oCfrTvnDRQeUBXflvko8BmpviOvbJ9xByL4BA2BL6
Kb580V9wSw00bv/jDwAxKn13rvZcKYS8w0zA4utfdHzt+oq2qKQvxcPsliht8G7300fWenthj00m
MEoTYxBn8Wvidkfrglbe2vqTlbftUKAquimpILBj01tLiZfEjLG7SUucKJIdrb5pCRclv30+380w
Ma4pNb1RZ5xP7ZqKRUPcF2ihEXPbwPh+onu5cefjgL6bY65iEptNZSAR9DHlej2LO8nca/7fQRXp
DPiIf/adB5Qvn0aXt6FM1AvjDMIQNTJ5I/tWRcc5PRqEF1k3kqYPy2OinUrCcCp6fDT5i3Dd3YBj
8lLzdJuCroYg9/n8uLz9ZALegqw6SQDP8Uc5u9T64lo2xeOciUFBJA6Z+HZspVmGJIGOl30p1NpY
1qEEmLBRFleKMB2KegGDOejRRP0OtyQnO9zeyt/m2OeC0GdTCfZfTCainG/Ko10syo5zwW+7xLsN
5kDrSZ+GHSYRcTmZGAQEUcuhnWyldX4pXMuZg+G5UrHBG+adN81bHXPs6koqonmAZUW8m80MOKKX
8wa2g/P70piDNimGoKqDAPBlpsLjoYswgXzbvEiW7734vZ8vKoFw1rTti+8mmQNWTRiQ7CN8sWwQ
j2MnH2U1v8Dr5JIMI49VYyv5xEl7N8actMKI83GIMHLTeoqvO8suKR11rwUhIlfzVVBsnuTdVtHr
g0XmqCntWJiLgucKLXpRoeMJcBMV7dCao5NzOghB7xmQTwEhZeFWY4VysoWE6dLDOUbHIk7+0Byl
5G32BIU2Z/iZoH/oobDHp2jdPOIrw0z+0I9SNRI6exNeNjKkj8fZLu7p0EvsyvsckrPX08+5h7hG
4pt/zPXDLJrJJpJYSMNMMmG7ybwmWfwQ6LvzZ2Lz0P1eHnCDH/MFVcwShcg0OssgibZA61AmnCC5
8RJbfTqJTREEeewrPcQZ0DLBLfQYU5ijrRYvqgU5XgKtL8LjwOItiokkgtZo7aTAWUis2lak2cvy
5fy2bZUrPyyKiSVyGLZaucBEvAeWDJzJJV4M7Q8LlBjWnsc6fQqR+eAI6E98/EpSJ5ptbWIAjRzx
Xr6kAvXLlXJJeUBSW/weOtHj+fXxdpAJJYIuAMNbWKJvSd/D6WaOeFiK88dKEpnIIU6FJgkETlEM
qTdFpT1GFRpHKJICAy4RHg6c/t6TtHjl5vTnrNLielSAaBKwnrjVrga9+Wl22nNcYTT1/L4pvI1j
wsUiJWnT5hbeke14HFThEnxg4kDFmEBfmr8QgGOruXOM9FZQXmJMGpAvcvWgxqWrp2ANI6lrRLNX
1mjXSZBslBHBM/kB8+KuWV1b8nUfho+aOj8ukXiVoduQQfKmL3MMwjW7aaxsZfhzcUDG+ZgoJHep
2XTobcAXbGhsNyhT0uhH3tjdO1qH5aEnNy/q96/FoofMMUReVeIia1Lhco6t3G7yfLanKhy91hBj
pyyWh0nJ94s8ze75L8j5gG8PnpWnxDOofceCXjRg2EmBcw7nxTlv4pTc5+OOvgWXlQ1EcYwkEKwv
PfZespN2OtpfoSNPgfwMdubXCdg3BRMBxr6ugw7K5hMnJG+nCqsdZsKXsIyqlNKJ1uhqfMneXm2V
h9MR4SWefOKRwznubwFuteIcsLcpwr3u5zGYWoFrDiFLFS+6KxGPR3TO+4JM7FqmGmVaE7dmEhFn
nO8EsFqc/4CbWd1q95jgFWqVWZIYwavqFScrriXxNp/vpKbg+OL263pliAlbo1yLZUMQtla4lrfX
NfkEXdrpuCfjlkzsmrNIlGYFyxod2q6KnRGIuscEDAIQYc/3po9X8A3Sc6Q6oSfeGjcJQEU3vBIG
J1S/HZ6Vq0RD04/6hMOhaccOY27N4LUjtyzEcRKWb1Dt82mUTXrMHROcPVIIhDZlouwTu6STFInb
fuet7B+SWBUMYSLotU7mFIlYl7leagreVt1++YvS2bRXyk4qMcPRxSC1Vhwy7fkoou0tfbfL+mvb
dflAp1kb5Waerpr6IpXvzh+JbROmhLqmAswpO2eVzoUqglEGl8SAQf8clWhE7VkNzlvZ/mrvVuif
r3wj1YUa9ypaqqqB6YjQ8hLr30XGdxNM9ACqJlITA23H0VEPwhPF0P9Q7e7hlw4Gt362HRjfzTGf
pjb6Pi8mXfFHoPTAYk2npPT7nKKRDUdJd7RQGXtIY+PUtXbnd/Mfwsu7cSa8CIM8ylKOJrgMpbnD
qnhHduKOu1R6p5zkYCAAMwH2gkzUyYiJRbQasE86U20GYPcE+QRYTAEAoTPcnwB500rFGXvshGe7
kC7vIN/8r0qT6uad8L46drJzkts460118UthKGwLUhOx0XkZlL2NbgeG0R2YKN0Z4dLofY0kO1C7
3OU9XkCQOxa9XstsRb7MejwoO7/WDW/Bs6UBAGKSNUdqrqxpPGb4G+LqexE+Lk1v56qvzs9iVviZ
dF/pP8uW2EWu2CB6dxIxsolS2iT6Kiy5R4acshDZar3LNN0htci5qDZP/2rxzINLNUrz1zBtDktl
YjhhdizGZ4678raYSVpiIWqzkc5yNk9F4ypQGVr2BM2T9BEMa2TGxJAjg88+kxz59rzpzVO6Wh8T
d5p5TDUCzXY/6sBO25oBqVBN7zp7JJU3xzzW5O2DubLHBKEwSvoob+G6q3tfGly8/z5xMDe3VQPj
mGSJugl6kY9BtVVlMUYUwF8uN7Ys1HbTQ/JAvQ/Hn+d38ZRwliYYK0vMNqaGhUa9iDMyBxR4Kd2T
J/pf1ZNwAcqdQ+lQMWP2iTlo6oAnsWBlmdlQrW/7ENQpSCr+hqD9EtWk2CKwpe/Pr5O3ofTPV7eU
SmQ11Dr0RFpQhcXi3WBOrjV3NrF0jqXN0goQl5ZlygBHsuhgoGOibjJRv7cicJmJkP4WHgZlV6So
r2fXYsv5gPT7nOziyhybIFJAU6fDXDhC11iKUVvhLIhnwfq4dVWWpp2mUAtd41rKtxyknOc/znbN
8n0RJlPxSuYmLhS6CF2enH58NNW7tH7qIz8TJNQWH8WydOf836zLALk6pjwpeoQ5Y2lH+raqkFrP
XeQtg7RP1N4/v7DtduvKBnO6ukIxa5IhyzMisCbYDXqqt1NoG2DqqS+1W+kWo3lXFSRbenBEYo5z
eBBdccer4m9eBatfwZy0JA9Fs9fwslSi2MsRKtsJ+NJGc86vdvOMrcwwZ6wyFEjq0Q3VwNhWdoXb
4J4UTdBjqFyU1qZTrmwxaRJB3ajRKJXV4CN0PUhAByBJc/W7cq851Td+vs5bHHPOjEqsTDnGRdcv
XydUuoknZUHOS6Z5X4o5axoZjLoRsYVmpkC4pB49vVo0e0LN4fy34uwf+9aqUSkdSIy+S1I+6ELs
Vgqv7LZdUXn/RG9nYxVyNaOPWkIbcdadYNkQP1+etetfMFJw+ObgSdEjd4gpc7Ingv7Stu7Pr3G7
ILz6BUwKlM462DvpALWIvG3fBoJnHoWvui2gx0kCLoiPBoyTULwyxwQUMsraZCU4ZnIQfiluWqd0
MKj9BIrAY7xLDwD5n18fx1neKKPXGwz9xRZcoLRTPNhxGPmzLrnpyCmr86wwwcMgWZVatN4hGbtO
MJwqfuoxTvzflsKEDtRSJ0U20bQq32RFyUGCAqjFU9bmLYUJGgC41e1AGYNQe74q6yFQRsOZ86fz
a9lCkKqSASwi+KM25meyLl3GJOwBONkZd4MrPGk7iHfbFQQEjACEpkAU8R5y2yt7N8l4OiADRIkb
vJDF+TrVFydqr6Oc1zjdrpWsFsY4uGkJ0YBXPm1mdsf0KfNSyPr+Zb2AgfWHBU3K7rUU7Uawc06n
cXN1Juh/LR0zO2jqf8xAllQPpSzFwRrC6EKGYlYzhbe9zENF0E06Ob8rM0yIr3tTGmoM7vrz2yhp
/Y1SaJTHcd8Eic9LSLeD08oaE+qFVizTNEFJVA2S3VK/TVmVT+CxdcoaqCCU2Dhuub08HVKTOmVm
ZGnVk1wVNBX4L1yZZgAwf6DcQu3gCJ0XyNOBy/W8uc0LBswR/7fGnOgoIqB6pc04Iqo+kP12k/2x
tAB9uqxMMG7R4wYjAwVNk/pZai/eaI5LTu2JfvNTn3hfBuMTghTPRWciz0DXI48gPVpYlw06EPX8
OrXlRTR/P79t9Defs8d4RT5qajHg2kKa0QWTiGJvdkTxBtxM+a5uMs5H2g5V71toMYm3FOn9NGn0
js5A4dd/Sd3p0Zpd4bX7OXnV7fIKx0/tkTdIwHEOi5aJVjdXAY24HNgBJKRz81VdlOtckP9VzPj9
4SwmIhpjrHVQXcLlWDznCnAl6WMFUc3zX+sfDvG7FSYiwiOUpqEsKZQMvapd2gWecugTULaqEFNq
nENMP/8Z97Doxq42ToVA/TJqKOkayegZ5CCOl6l5ZUA8RbO8VH5VpdvzK9w0SGkLMLiCC+0kiUub
NB5o05mWx5ULtD8xQEUOXA6hzcKghTl9BerRFmYvPy6sD7NkmMP4ravyAbP4merKdqvt3Rrr9t0A
WSON+l/4SvaLS35AX/jXtOkb6xgfXkz94OS7rQwyDi9G8ZxlIMz2I9TDDon1hH6tv9zm+6Ki7b0G
tVZeZ2MzkqxMMgcgy/OqFGKssQx7D8zu9jTdTFrtkey7GXNk6LgbypyDeBhkIaYd2ugn2Yve/I2O
77YupuEoDSofT7jtlhYYbjRdN1R2VHOQxrC2SoR+8RAGhQ84LRTp+E3v7T18N8NGfyjX6APdw6at
NCef0ZSqccQbaSdKxYWJV/T507b9ZrLeDTLHIDdFgwgJjlstdfN1YeSmkwt97WgjaIwJ5WnXlFT3
4sm4BcLgQbFSYht5ia54VNc2hOxUJxLLaF8D/+ukQhfbcRwdSqEOyqnmvvC2vfr3r2WnOQtzEpZZ
ziTftEQ3NyqcoVH5WQih0y2yXUfW01CraJvI2s40+7/IMOy0GM8+ueZEqc0qJrpc4JtGGUMz3ygH
V3Gx7+tWbCkiLEX69CA6i5tpdtKAeiHydHf2jRq4gSOCMnyRd9C2LrO1bSbTEdp+NKsEtrteOspS
/G3olNw57xg8G0yqQ4xSz+sFL1nkBgFI0XYNT0ly2wK6hNDdQVrFjnQA6GlpUwPP05Y7BRIV3fTH
Kp9I12RUs/9vgbm7EoT+pac3Mpkew+6HUmTu+U3azGbWFug7YuUFJWkwpwW53bfbOIXA1nPypbvo
7OQew5376Kku7OSae3VtnYK1Veb7h2Q2q2hEI6LzKeyMoGcdHiH97Kh+DiGd/JGzSvr3sXfJ2h7j
C2o1SJDyxZdSro2nad9cV3ep210st5SDSqvt4lsM6isedQjPP5hQWADJmmotPHAyQnvJnsLk5fy6
eAbY0NcmYaFm1AFRAG5EgmAiKX/9FxtoS310kKIdB8wrIJuPNPDLEc2fBPJvrsL3z3NCTlhWs2Tp
AASjWU0V7nMvp6RrlJNIdif1M1Rr5x1CFpmbfgLLg1xD5cKHKM4DeBLcpHfVwgEtfvqgxKDNJZTJ
1IAwyU7w/9uGMvd+MShVJVEmRhP8XFXW2Cq4EM+b2Lrq1/tJ/WZ1qCXNJL/ILjEDEmQxcC9oQ0Tx
oaxlf+oNdE5DG6v/VwH3/8FKZsdKiyYGqs/Ens7tt1iXnZr0wfl1bd7164UxcSOdcjIUIaLVjBwm
95KD7swPIG//HlV+cZEkGAGDaNTkENWW0QW5iXk/gOc3TCBBk7HFnC4uLootqnWb3Fj+cJd4uVO7
iKF+BHG5xFZ3XKDP+Ygpi0wsCZHsj3GPZD8BwMYXvdZRIekEdobGW7yx8fg8tFsVpPVeM8GFoMQN
LSB8TkMCvS8487rIz3HLcT4pxwwLkgzTuh4y+pwWdgOa4W0QuxKIYJ+7A5QYZb/0xx26LrXlnrfL
M8u8LnJRKQoMyGN1052p3aTKMzc92Kz9rXbw7SW8OoZjEjcDtKho9Wj22tYGGUtGXAwoe60r+wao
m+8siPlAE5U7Z3D+ZpDZRp1qJYsVpnhkD74eVPeUX9a4Va8BjdwR4N4it/TO7+fmc0YG8T+eFiaS
SXaojbRj0xfhhLLITj1kF2AOs+cbyrfU2PqOP7En0wh9cqVD1ECxMCCN9y9zEkstJLkRl5KfF+UA
UYnJTcNJPRhtfyNPWupYQwsi3zIwovAl7gDVnIT5AoJgwO035CKNoH0WqfnPaI5+1k0J4DGBfvMI
deBxagKtBgIjyntOhNzeJFWFSqEMthyZJRNT84r0S4HPIl3rGCOFs18bKJcWb5T3kKTiODkNCid7
tDLH3HKaUtYA8MHJU1QSXURud2lVWyw1yJqg0jL1FWavOnTNzvvC5vWzMsvccFGtJO2sI1b1+asQ
B4YQeuD/O1ZiUOo/SU0coeK631YxBMny751lrjytV0M5KzAfi3nVZk85ybWrarbxlIcIJK+kRH3r
3L7S4LI62A10suuwSyRf0ITCFcvcL/EU8DAzcjDBvAS6g5hTU928d1QTeEtkYCooPT5a1MwoJhFE
yH3A2I9RY7ihFfkA3Kk2EYTo37npb2tsTAYcY2qSGimK/GV2OnQBc4hXz9dIkfzUi1yVw8+zWRKU
31f3hiNa7efSEQu6XMgxKxEyXGYCKnARYwcj6EQUvIOruXUqS+zdKB0CVIVmsDprbpLwL6PNsLn6
IcyBsaIBGJUqkkCFvqc3/OImhi3ZMahj0/LGCj5DfbD5afGAtCzJ2GA505SiUSfaYRuqL0MNgcZX
sxvtNOUlhZs33soOk0HEUKHoZQMX7RR/1c3ClTDehpb8+aO/CfmSNdVSYAn6fCwfpkrqatJMnH3K
u7dWnOFfAdtvVw2AIcB1JSqdxRyKLDWnfkI2CNK92/kB9LdUXTgKkn1yX1x1X7oAr1ceb9Wmi6yM
MoEmGuS+EQDf85VEwYs1t0CKDZ4dTgjdjNwrK0yEmaRuCEVanNGX+JsAVcpUCLKveaikUK4X71NV
540bbLvH+2YyqTVkDqaxBqecTzAlZSvxRdlA0cEcbjkOshk7Vytj721jMSyR9vBA6ds7CaTawz2k
HKCUAu1LVABQk7wwoBf9+AkoLXWIk7i9ss0cAVMo614o4DDCjubQyq4MJIj3wmq7J4cwdHh0arzF
MmG7jEgZQlASqgMRKPjybvraiZgA6jtMHqMoN7vQ8CQc1+F8SBamEpJWrBQdNSNc8XcgUD50o3kw
Rt7M+OYwn/y+mWybY8nHeJkJDsLo9J6FIdbkYEB0dL+grEzQHtVLb+LSq/EWxwTosVBDsGziC2Je
8afxlFz0X8uvYFgLqpckcenQD0AqO47L0r/0jNu8DZysrqdEsawBIiSSX4uUUTi0hSK1kxSTXFnh
9JAvy+KLGs+k1m2Hya26h/P2Ny8IHfOx0AjdIKUkS2xoFR1cg3Zzby+V7oSp1NpjXe10aNeeN7a5
wStjzAYD2GrMBVgwkTK2rgJJodi6WlTdPW9l+5pYmWFCdwahacGUQDB0IkzGbSRtrwiAYEsEH5rJ
IiGKnGgkH7GiBhqlyxzbxpC4ufj9/Io2rZgytEAtMNwCRvTxLgKZ4kRSLcNJB0hR+5oLfpfxLoXt
XTM1/GNJlG2TMRJ1c6rrfUpHDz5erp/g29lMqN9tsY2KDqT9s5RjQX9ua/stt7LFPMajTNc7osAb
ih+gXvWlezP2eygT0OEtPQtSl4p3yJBeBYHJAJEp7zP9se2AtvoVjOuLRTyooY5fIezMINstO8OD
PAy4PWkPhN5GnLiy7TK/v6bOnIGhN03DbOkOG3el6A3p0xj6571y+8FpyQa60Trt9TA2SJRqibmA
5+oXP9pKX11xYoitc1FVb2+Dk2C5ssjkRznEbI1WosxanQCq7CUIu8WZZytzaz1W7DhJQNXdGyC+
qTU3bUWbs+LNXV3Zp3++CtaoJpUWoUKaVIahgWJwEB0oMVV5D3Iqt8FMnPio8HQCtl8wK6tM9rR0
aqcLKdp68bHYZxfJYV374NLcb57NlTUmh6ogI9xFEMH18x7HRPfqRHW15SgPz6n0Zep6W0t3iZIH
5i1nc6m7nPu4TAKV5qOE7BAu+8udJBl1pdBVLhdAsUXZ+QQvHM8iE/JqgVTqsunAbxb5Dkz/QnaJ
EJoAabIF6cwTcsQmtDJRU/G2N4ags14bzJRFZABHc2frNLoXu7TjsdFt3fBrm4z31InQ9Qml26Nv
zmEvqEhMgx8ghjZ2lFOMjpWRweNhfTetSroqaxCdVnW2GLUMofH386mZn+pSKZwpnr4grzvGXIzW
1qlUkZcB5AmRhBMawyWfQcASxpI/K+KTacW3TYpcJuvjjnP+t55nK0Msc6EpQ6Uhj1AWLEMv6r7K
Ak+qefOory0wl5WMuSljzGCBBpgOIhOQRAp39ASoIeiEeMKVm5c+0Brg1tapLjCL25CSOSxrCwHt
z2n6N0enNaQvEB+lMs2sS+D/xmkxpTqwFJpqVxr5qhoxsBNttFxpufYIEqDhoC3ai6GR61QzHuQx
OshNdlfk2kHIpt2Eo2aXc33bd60/Qs3gpizqH4KoW7ZcpX6bDcTpw1jmfPXNew4coCoqwQDbQkj7
Y9QXB4DyACzDR6H17hy0QWUg7zvPELzPIRg2s4WVRbZGVoZij8Z5p0OVMLpqX3RQ6XQXhpfsh5/j
kXiRL/C6pFtRf22RcTxTzXszNSpoVNEx15U6xGem6Lnrkz/uaI4p+n4oOwmjCGA7P6II5uaQFMUU
+5FyDqKD8C/Qh+vlMakKZruFAvaQfimvJShA4s4vlMfzF9jWe3xtg0lOlrifUtRYwWtao7A5zU5h
QcMThJzKApVfibOizaO7NsfkImY0yh1B4PUVfd8c6ZSn6eY95GHmPX84cCvEGroOCTMZEHoMaH38
YPh/CLHTCJ7GeHSzjIoj58EiDc75LdwKsGszTAowjp2RYT4YJ01F7Ru43jGIQe/wxwcaOho6Rkc1
RVZQ1NeYKzHVrWTU8zENam9wzQOtLkTQmoivFC/z+4s/T6kYe8zuTTPknlHRSwMa1ZOL+msSaFBE
6i5JQDg7eHqDvNkyFdNCw4zWLj9+qald1Ewa2jQwrkGvi5U1ux9GQNlLK/6EDT2nH/IZxhhzjkN1
BLNwNKeB+m12Zs+4iAv7B0boWpsqdvHWduKEjDXmEIfCMJf1PGAb4/LYpZFTaqmnJ6L/h07ImGHO
sUnKpMklLKrPY7uaYqdSeR0l3kqYszthrkxDmTcNWuU5nR6k/naa7s+v4jTGMstgnByppi4BcZgG
A8hrvfoWMJQDpJYSUGjkN8LBegBDyX91PsbRE13QcVnjC7WehGsy9Y3b5cvgpbt5RxzyxFkh/d7n
vI+JFpBwscCMZaWBsIuuGg3SPwtFufpN7vbH7oqPWjjNBJg9ZTKBwTSMqipRQe6e2trRH/rL/FL8
a0H/l9jxRRO038vvnEWeXMwfTbJ8loYFXjNItaVBuh/242vsdtDMAIgXsDJeY5/u15n9VJjQUclp
HA9TjP1Mctsof+TJ5WDeLc0lRn1stcs4bcfT1zyzNCZ6RG1sVZaAUEWx7BQ0PPq/gPo8SODJs4sx
xAQOUauNtjTkNCBRb8vzIZ6+LWbixMKdTO7n5qhPr5yvRoFr57aSiSGdOIDGRtLTQCvb2l403QOp
DWgfalCWjOQly0dPmFu3kvJDUwkBxzo9ZuesM+Glr2Z1KtslwTGMdnqge1Qdj45bqu7oT1/wTT0M
XL7yIIm846EwIafu1FCsINsTkMROblsbXYlXGm8ga5q+Yep5faVTzBb9spoETIiEqRuVrYwqgghm
RhUBJ4fqsmv4Rh8kCxo/0oXggazreWlAmCB5OtiJC3t54SuW0yWdbPX7D2AnF9RCavTQ6LMg1gcv
Jl31nBHZsMmofYNiJw/et3lvrKwxJ3Qw1SrSesT0Uovc2DhIlgZStAeO+2zG1ZUV5lyOAgY/8mFC
yCnt2ckSSOYlnnUV7ozZqe/B++T/q8izssgcUCEZFnlWEsTVbmjtvk2verW57BvpAXISe8GoQNnS
Zrxm1nautDLLnNKw6/VOteIsUAiQCNIuuxTv0K6j08F4Y1m8Nxbdt3O+whxLTai0aQjhrORY7S2/
RMpJwDBAqX34lNk8V2HOYmQu3TBUiECJ/Bzr16US2WHKqy3xjDD3/RwaANdOyGPSvXTXucDGYGwS
jC8/DBTTJ6+Eq/Ama+k3Od1EDXKYEG41TLZi0dQgL4gzxJiEgA4/fmwG3o27/ZneLTBpRR3GfdTF
dRoo172X7erA8LKjBN6xzwwrvHVMz62HSSmaOi+tvldxU9iDO+ROeq9fFnvBbh3glEuHygqPso1G
LoDYjjR9QoNgO4T9Xi/bjNFFMWnVBRlGV4aoQ6bzQzZZx8lMK6eqoy/ng8u2x7wbYyLYUshyEqE5
F9Rm6mipZFtVjGi5P2+FtyQmgsn6aJWahQhWoUg/mKldWZU/4AGmDbl/3tR2ng3anL8dku20pJUR
5dBtT4PsQQS7VOtmwIclzuxDo71JHFohKhxeps1bIBO5mklI42iq0kACFXFhJK6QqI4JOqw25hEs
biYTq/UxUWuGTGJhKohaVa/ZVdYf2/A7NHdtvb9redO2mxnoyhZd9qq/kmMgZSzCIQnEuof43U+9
PurKHXjSXEF7JtGfs4G/pQ/v346JX+pUFLNBX5QNBOGrv/o3HQhM64MxeHjlY0R4zs9ElpyAOU9r
UHcQMd9YvYhm0FQvHHfkRC+WQU42JC0VDITkCgELWXXsqjeQnfkJ8Hrwn1fE8scJGZzCUsckKICw
GcfBFpYCpV2e3ATHL1jiuCaWwOWbK0kQYkgJpw1y2S/L+EVVbhqMzBuF/d820WDih9kP42TF+FAp
aV4sY+zs1iRXYTx/j1uz8ptK84kwXOuydmNIJFCV/HWphfm//gwmLZpywYR8aZ4GtPGnHH81/igj
AQU980LKP+TSJigdQCKvy+zMXqqXDbTHEJrnt+5465Dr7uJ+ru3QjfbNxQh4d/UlcfvSjbkSzadw
u7eT+G6cOfmh1gq12Qwg+vOLveRKuwSN8ucEZDQhXg7xtzl01MjWPc6H3k51380yAUCvzCozCIJ3
vKeATMlODpSgP98LQeMk3DL0P1wW7/aYCGDNmgp2MFxMDSqBkhtdJN7waHjVgwml4rsi4DGsbGdL
7/aY7EKR5kYQGrx8l1Kz8yJ1SpnXFNt8XGu/TbAFik7oRS0xEEPTN1HPDq941f9E7WU7eL7bYTKH
0Gi1VitwJlHPUkFk2NvVvg+kYt/ZwNLLEIlFSWRAjOMB3beftasVstFAENSwG5BKa9fjQwsS3GlH
Bcv18u/2KfdVu1k9WBlkzv1MllCRI7qlJHeKrral5aGyRq8eQYDdmkA3uFkDTnPg7s+fB467vDG3
r+5feajpVGgf+ku7qyHtW8YF58TxviL985WFvpULuR9xPcnLZQM70IxcOJ0R3iKYUNLV4lznKRwF
dGS2kD1V6vP5XXqroZ/m7O+uyESNuqP99BH1lSny6IhpdLW4lT/dZ4ckGDRbvS5ip8ekPfL2Q+Sb
34U97y3JWyMTRwZdFnuhQf43lNcjeUhbLhyM54NM5DCVvC8jBSmzlcU5GEfygAISpWo+GtXwKDfx
q2L8j7TrWpLb1rZfxCrm8AqmjpOT9MKyEnPO/Pq7MDpXTWOohi2/+JRrTnk3wJ2ww1qJ2wm1O4E+
+PoFc5REZdZCaf8iCKUFD2U9IYmJwR6ANbYdD+bwN2+vX9+R7UiP6qLrOi1AYku9OJXHICXY4ffM
F6w+5P5gd676Ztx3GWlnjy7//WnF/GLqKuNbhrELKnXAbJYKkE+scLmAMHbpcmqGmjmvzPKbgsfl
wB8cy1wsGKKiFdf6Bjwp2NnZRV8me3aihvDf6pzQoFItXhl7PESd0KRlCnGU7xl1FoCV8EMDNegr
5siuBcRdF6bj0qPlVfU3bV6dJxOUtzEaAlbNIT//OE349zzlHeJ4daR01rqoyCGrcwanBBE56hwx
EQ/RCTAiqBUIdrBLS9BNEKEhw1/V/XwCxiQXd+Zj95f5HYwLGrBM0g4GNZHT7AIWGx304jgDdz71
eNVzrizG2eia0MUBem0+WBZOOCSQHaks3UtveQsQPMtnvE6pB3FfJVLs99W3ObyVFszx8ABhOTLY
KZ7QykYDc66xb0jdmyiIu8aa9sHIpQGlCckVtWRZR5sgE61RiFN/PlR740iTBp2UT2jE2rxr4+WV
GuNGBFmTxbyEt9bP5/4FfHxn8wmAzzrRDoqLGOtymbR4t8i4kmIW66Ey4UqWdm/Mli0Fj6UaO9cD
wUeC67+rucZ4kMHsdKUWkAlhocMRkHBlRFFsw4OhibZ2Tp8CGVZGSQeFT6nD03zeGenfV8Ze9GBb
t1okfmUJkkEApwr66BgSF7dl+3n7yy2z8wh6jo24RcDLq/0BQHLFK9/B5+aEWDeVi0QiI8lRsXOn
si1HX3ivTE4uwVZUF61ewIiJNwLIz14ojXh6QAHL19zO1b3q858WDS7HZfzJ0E6W0ehI0MruoWwK
gj5ca9xf1xxO6GGn2TWjG9U2RFkV2J8AJJreAYk6n2d41M1esXG2djqURqBjrij26TI22nsB6bqF
jJFybqVaxGZ7ykmNOB+L3YQWE4xczOAf9LGvShJ5J3HhTKiruHYkxpX00iwK1YgCu3Ib3VV37VkW
9iqhNFp4+E9kMNzrX4p3IsaRSOoYtrUSQF71yRQiYgr/9T2lM15kFLtm0GJ4kbZJFTKKNT5VpDqi
Fj5OBl76dXOOiqHEyKjsDZniXz/gdtYFTDpFkTDdq7Fz8qlWpeDWQpoZSUgaLPJzui6UAOrwT2a1
NlV/JY45bSYJZSxM7ykl5U1qdrMnIQbwnOP2K2glh/GOUi3lqDXCOw5v4o/bdNcCWSo66AKR7yq3
3qPobmudA0z3QCTyKSEUG4BXtNr00KvfwLz1+m4IZT2DOUT9QRlfavM2KgWeg6Qa+MEiVkKYXEuI
pjAqw+ZniwasFCZY4BeMSRIJc7k6kIQNndMq3MxodZA4YiRXkRSWMzWZlaYWJiH250G7H8zqPimX
QzcVe2uW/kw7f8li6zcNNt7MaULq0B90X/NAtLWXfGruOVBPedhc23W+y8nYGZM4TcH8DP46PCu9
LnSKveHFLmrHzRfDnsClih00u2pJ7vE89bZVXI7JuLWwFxUtwYrr/94i4A/2aZmKZxWbXw6Y0ypF
q6DwuH9PGcbAErRIgULq4ucZDHURZh+WGeTvJq9Ivan6K0lMFF3yUkxqcAH4evU1ns61sU8bXn93
M4VdyWDScbHoUiuIZ/rakbzkbdmlfkfKE3jXJsID4N1Mgn7JMkTm0Y+hbyHUBLwyYk0lff8QtpPd
qd40fbLMgczi43WvvBl2VuKYcmIu6F2oW8h6jMB0pfoxLHvnuoTrH8hgYaA6bNOBzgfjVLXwmumf
2+AvncfWux1aVqdggufSKFiHmnFpYuOZB4pvozyEe7VxqPflDxXwLo0JLW0WlXIYoHzdysN5kGVs
qpYp58Nsu4jVmZi4osvFEhRYQYKlDjKRnMxJUrtDVT65GXPU1FIHIG5HXqWc97WYSKIPgyAXFY4W
qRMRrR9y8AyMRF4o4V0g4x5yBOZhHPG9wNyBLTVKa3gnPXRwehI4IifgWv9RhFzdJuMmACklmIkO
h1tjZXQoI9uoH8RSsK/rurLpXldiGE+Bwa8oCVS4V0EMRhCrpHbdGneKnNxEABQxtemYJIAiM6ux
JXipLiRqwn1WLvdioJ2Wpftc53ljy4p5oyh9SkarOfVB+6rPo61Ewo2ojimRZPO+rcPdkscgGFYM
b+kHb9S0uybT37LMOivSdFso9a2SlmcryOzaTG8EafDyQTpMcvNkLSFvaZzzQdlNjaDGyhqahIFX
d9Y9FlhmVJyN1+uXy1HN9/rM6hk6hrUaBS1iSg4cGFMwd1XUHcxp5NS2tosIhoYhVrBMAqCFMbwm
WDKrqssAuE4/ubEj/dB6s9egzzG/lh1RKjLd/cnZLjIZs2vlvhbKVov9RXvIjHMNuGuV41C2r+8i
grE5Qwv1Qslg2eUs1LZSJTvdSo5NEk8c697WhYsgxtTwhu6lbEJImcXsZm6lg9aHn69f13aQvIhg
zAz8oHOj1AjIRZU9mo35Ek3jcZ7qY6tPx1gRn0PR4pg25/rYFv+cNBY2lw20U4LMByTJQWoXIo08
8oyPkLG01HPRPrbHH5nFkC+6HPtdLoUkBng3hnfgQayvSio8Zh0KPdH4FpjRTVSgtCXLaE9Xwr1h
FbeLodyM2DgOM/lxlBTRv37pPMNgxwGMIDE6nVbX5PvuVNxlTmmDBJwEjzUgbBOAOfLSZN6dK0wW
aeYGql7QJAmg80ZnT0VIpObH9WNx1NWgf1+5FcwW5NghwbNGjg/18CQkvMXl7f7K6pMyDiUepbFS
QqSowhH8idi3L8/ZXvaLPa2UY8jHIrUzl6R9ovQvos9r3PIOyPgWKwmHEqiUsa+iVZsb+4XHAE49
x4eH4ep8jGdpc9kcVBFFpsB6LM1TYrwpUgek3k+R8XL9W/0m0ftl+AbjWzItn6K4ghWqvvwD9V1f
f6L4d5gdveePgvDOxXgZZarM2kjgZYTpThGeg/xkhffq8paq3BFc+g2uXCHLNCb2FlC4TFzhT0Qs
dNcjopd25BmYw60WovwAiSA2icbmj9yaBeJgy8B+ssKYmGhhwzSNytivOsspx8FW5IM0PnE+27YK
XqQwNlYsjRpZcvnzeO1iTwOhWyopsNjDb8aM/dHE5SON0d/+8VIvUhm7q6pQEY0IEY8uVogTMLdj
O94LGhSGps+ZbfIYwT8u975774tIxta6OI/HoITKNE5+Y/rBmWLteqOffhZHIrzkJRHfsgeRoPnR
7qyTAHdDuPsH28/Vy49g7FEw0zgUJCv2x4N+6P0S0HIqeiBAKfJ59OvvTcVrd8wYZBtWg6ALBWTZ
M4igzUN5yHeSJ7uJ12HDvnCq07AHf6uT2o2b+3lOKBxj7xQ3pTfvqhuwogE60MJU3nikZMqVHbg5
eszpXWej0Vzv/qMmMjatD6EmpUCEwk7I5Iw3GsBQcz/cm2CWrT39yH94bI/NGL++BtvFF5VmjKsF
EjsH3n+B+08cbBRhpKv91u47MLdfP+J20LzIY170xqCGMZI65EatRMxcIL38UvJwDbZd40UIW0bC
/mFamSaqLu2DYRkkzntiCQ9R9zItb9fPsz2Qt7pAxkUlZd4E0zhS56F9HRRM5YnuEhFpV6MRe1Tx
aMQufUGkv6qbhvBXWzbvE4RI2KoBqIIpMvfZqkPbJAbE91b1Xa2zRysXbBAZfLp+TGooHwxpJYa5
0bpW2rSJg9jHUpQ3zDdz9QxEiV2NsSe8c8gY9u51gduxdCWRuVclnFRlMeCUZxidrzjhvfxJ+J7L
RHFnUDp3nANu989X8pggUHWyACBizDzRGJd9y90ADRVsYX7j96N434z+fZXTNSJ4aFINl5njdRP0
wNfPe6eLv3FucDOsrU7EeHsxL1RjHGoMdpzFQ7grvMBR4xtq2u+ACCNpRjt+5QjlnY3x7okVDJFK
Z5468GUNp/zd04J5vHIXAPtNPvSG8zjddmEmoMRUS5YxFMs4zTIbOiDTI6rBAi0S7zKMU3dEfeyd
8g4VNp+33LJd+7oIZB9bxhQoU9HjpfG/dMhuKmfBiNUO+MFuXKHbIH/JUld/uH6377O9H43w10HZ
x5dpNPnS5TUN3+mNAi6cDMTYT/kDxbq1XBO4e9oN1VnF1Q6y0/jRZ9Er0FTihfBtxbr8DsYZJNIw
LVOJalUszZ6s3oUz74q3tcjCgJxp6ZKmMFoUWCq+aqFDi3KRhGlKrPKuwiPk+oVuv2Yh4f/FMOlB
pFtLbCzQnA4XSie74kP3qmOPTgD1QPxEkXek78Je41jmtjO9iGUUFoTKfRH1eHFZtehO2EeRltNs
fh1UX+0rguU6m3NO+kE+Ks4vgWyQ7+M2kQt0VqCwWGklhTN8oVttFlAa590f1Wgvl8rO6wnpIMxG
CGEpGN8k9XYsMGlVudePxFEQdiIvk9JUn8yW7goV+6UC4pa23EqFxhHzmyh0uTkmCg2jIYCWGnIo
KESYkxbLJ9MB0K92l4KVgqf3XHnU9FahoQchEWivYFoYVvumwqXEtnZPIazFIx+qYfNZt/pS9JJX
wsLFBBB5gbLebCr+ANKEeDBBobfcCbrM6ZVuu4zLPTKxSM3LuF3oyyOtMH2RvJba839TCMZjjGDD
Dpea+kYogyh0RBIDuwZr9HUx3A/EuAwDkNRBluIpDMThXQOmqMfwbKXgYABpl5vehjzK4e1gAy45
DYz24LhiOTUmilgTNxnVQFBGiTvVzpwI75VqRrNFABg2xqoy3yq86wfdNLCVWOaDFSXIoZYOeXo9
PqcqvFKHwTiNV1ngSWG+mlVIfS5ImKka52epfhW1B537ybYLXKujMJ8MSDkihk8jGjYHJwc1Ht15
jxwDCyTBW5sQobLLfWiLRHztj/IxOWtP/+0uGX+vqBjCwHpH6o/qU4NN1fG50zhJ0KYpX87Idjiq
wSqDREbA1EbDKSyFgMkUWwga6U3uKBr1eR+iyUoW8+RA1amtRqz34pFK5+olUhSk2bWO5Q83IinO
PJKt7cruSiCTb4CFXU8i0DcBHM+6lTzVjW5pbcbwF2SyaDR6f9YBXElk3H6GZoTUSPAmym1wH+/S
Q9faQ4IawXsx7zPqoK8Gb8CQYwvvt7DyxuAq7aaUukhZKI+SLvlKU3nofTvXlXEb0GN1Nvo7VnKs
KklFxcDEq3Hb7LUveB5gCVw98Se+t33lShLjQzrsdyhdAuueDwARA3QIFsfcGV1v2hzm1ZG3H3Ar
aYwvEUF4CCwPeKzJ02dCq6/g9zy3J+WZz2u/Gc5WshiXIphWmBWovgJDIyd10DpTpv83B/xed1h9
pkZAip3IKPz3uvpX0/V+v0g3XcwTs10TvBzl3Xuu5IhpLMxji3ev6gczaQ/6GSVW0GGlB/nF2BmB
beFNgWrQXZvb2gFFsITIu4JbF+Ipy/sg2+p3JJ3UoFuKbkoUk2xvojIouMtN8GiAIps/ms/5gO8b
BGtpfZVhfwV5FlrWbmVmTljwGrWbWf7qYhkfYsVya0WRgSn5hkhfsQZ3P363cgImQsCG24tLj1U6
847iL/zRCw3oaZZsqgpKAIzsWs/0rpdhC3N7yjKNjBJv9Wg74Fwk0AteXWA99WAHiEMEnDpXHGMC
xVgk5UcxqL/UCSAerzut38TwizjGaQ1pOagmHX9u3cAfbk2dRBWhKlI7EnCzFJsu3Pa3AN+0p1v1
oRcJNzXf9s+Xn8B4s1ab86CQUJCaPPlHFruFA9RPrzwNL9FudKa/OqA+yDxyLJ5Qxqn1vdQreoMN
kiIFLqypO9OAUWyFt7r9G+u7HI5xaGUppvmsI3+Y3qIniswDAhZv+oHhu3+AZbFtfBdhTD4EavAm
1jpYhiQA2c/4K+u+XlcXjgC2X2Vg3V026XsXhDk3cgFCiXB8vi6C82FMJgmal0UylshCidm6s5Zj
GD0YOQ96iyeDyXuAw4qpvh5OqnXTG+Mx8EcfOBy06zY6hen8hAXm5T4y7/IY36FMeb8kFV37HOXo
ZIRl5MtRmRz6WIzedKvSZiLVquXEGp4/oam9GIDLIdqSunNQWKgHF132KC9ldgbGwbfRSNB9Acq5
g/Hu27qyWlKLhkSkQItIJ/aqLc1q5gxj+XD9A1El+pil/lIyk3FQTQ2yvDnq0B7VWmKCZFHX9522
H3vUPcuejItkS/jf60K3x60vjtekn3TlFrOskAoAtfysF8THbrDDhQSjo6KfqLkq6V6GH6CL0H6y
nevHxE0HLt8BdQrXjs54KjEXU2tQMZiMIABmY+zg4LO06Um3PmciL23d3v5ZHZlxUVrc1Fi4w+BT
66qHLHYiG7TBBek/0eUzClzd3s7H+QREKofnk3mqynitWAr6NlIAbKEJtIj2SZvur39PngDGU2UZ
8vE0gxIlumBHxTeZN+DKc7wsNJmuGF0dxki/gvOCl82yG0j1DrBbgXSZp56/KSb8MgqL8VplX86Z
SM/TuktJgI/hNHjWPxkP6H4+0a6z4Jg5SXnoAx95EGnj+aIjFuPJ8m5QrDGBQwbm3Fv+109CsWZn
PtGhSqz1Hrobfp1+ew10JZXxZFJQTG3c4LTjocGa3bPyVb7vAejQYjcS+8qVZIPz1XQ68GdW94Ce
yys06Kw9b06IY44W44kmENaga4bEodZyu08wuKrMbqk8xOpz0Y3+f9JYi3FAlRTlhVEhtibGPpHR
DrEW57qE3zwgL0rEuBe5moqqaUx4VlUEaJIo7YI2P4+j5IdGdjsGo+KY5gTvnre+mtR/VOmwEMCB
cKx/wKxPuyiMsxFBMQoHYtRPo35TCAqgBWtOzrlt+xdBjM7KZRgmAQUuzZR8IPkixsBySNzrl7kd
pS5CGBUtO0zT9WlBB38jf8yHfZj2zqhnJJ9qp2xMbI/tE+v7daHytkZepDIaqbTl/6COWxeQk3aN
I5L6vrbjZwvDD9nDnvY/ypgYP+pvtRe57Q5Q/YDLdiI/vOU93HlX8EFj5zFfMhQ4hxDzF61ZfgKj
9cnUBidFewlojW4CZg1imEXJ+cK/0eTLPTCaXGVRMIwZChRx1d03QRGTVG5cI8XERRCe48H4NuWa
m2jRXli4u7m/cU8X6UzgjFDoX4Ica4naIyQX0OY30RVe80Np0/tP9/WbZE8v6tfGLfftXX6LnOvL
dU34TUC4/AYmgsrDACDv9D14pzedh235G8CAOugUk250RIeuF3GnXKhSf8xPLkKZqDrX8WSFJZA5
6JSLjno2Pi/FaqGDT9nnfsfDledYMrtL3spBXY8C+rWoArsZ+u2Bypn4/U0Y/3Ukdo3c0hapSjo4
C9WfURGl+7JODFsaXnRvPvI+22+ewxdxjG9aqsoE9xqyBsBtDvAXRD2otAl8k3jIUwCGfZzwRhBP
Y0HCN2ufvfFosLeLG5cfwPitVJQzUaArfapUOXVukLbZhXFJLPEIuggyVbzUheMl2B1zFIbA4qUh
lhuTZBuNabfSS2MsJGzvZeu7gndRwZsLpNZ/RU01xjHN/aQZKoWoSbKTke/bT/JyMnkTjjzdZFyQ
lGWtJY30IiOMvWsFKQ3et+Kdg/EzWD1ShMRAMUgD7I0wHMUQje72LbT+Nf37e5Z3UQrGmXR9Z1lh
CHdqCX8J4aeJ27DffF4ZYLHSVcOSNJEl+QAOdRoNOrBKarQeFoA4xikJKjLEXvycAKLLPBm+hmnN
+jWE5t8umm2WzsLJQDZHvla/gm22qOMwFJqKkWVALZ6WE1CNk7v2RzLYlAJE3wPpR9y16CjFTxTP
jzdBtxW819KZHF6pB8vMdXizKBHdQD+X6S7MGq/VDT/ikQ5TFWdNYC2L8TMVliJjxYSn1rCxgLyL
gBeI9CLPCDbd51oO406yYiiamALsFJld7OHKDniXlIlTO5RJMsVEGwd+ineJTAYEKtwkrLCY6c/g
IcQmVGMPqQLo70J2pglAeha3HLwV9NZHZLyJXk9qgll+2tmnQ/aG+B4hALsNPgvMdYaE9+zgfTvG
s5RAYUy0d9hMybgtxvowxcYJ/JUeJ4XYci/rgzHuRcBoYm6meNtpt4GvutprdEsnsOSKLAdZRpUK
1fsH9TM3f9rMXdaCGXcjNEZThhaadAL60qOJXDmZbcGsHLAQJeEXFUgkgnSXAuHBMFXSCgKp+ifg
+tmytLjXL2ErOq1/CpPRxGktBSn4C/0ebfJJ+2INsz0tp8U6KnVEZCmylZqLi0qN74pxsp2baGhq
te9UOorQ7ev70E0xSB3cRjtx1x95HQWOwbDtmdrM08WSqDAsCaqgYcF7eZr2o/VqGryi92Yrb3Wd
bHdGB3vtnC5QKdVPvunfaVKjYqMZW9rDs/DtP3269/7YqmJXCUqGWVN0FkRAQ7U+RUbUPXnH22zf
LIGsz8R4nFaN80RXUcmPTnVGKIpl+5zb4qfuFXv1tNDut0cLzxznvx2PcTtxNIOBWEKzvhrqvS4r
u7gAXU9hRmRJ+9tsNg65WuRE1EUOpTvH/ciM+xkG9CwTbLX6RTd4YTkfwqpwm0XZXT/fZiq8vlfG
/XRFrlRSMGMj7Q2LkKS2u9flYRyJ5k6917jTe58NpNnyQ/QMPkr1zEP523zHrX8B44eKbuqXoQIA
LLR1AS2xYBEKpGaBFxG7JDb453qEMeFs/GhI9xygyhY7PPPkqhfjgaYyQMyy8CKoq8XVDGCEF7Hs
l331ZmbTQxYA1i20PuVVvzfq6ss8Wu6oNrs8MZ/LTi6IUQB6fgRK1PWvs/nCXt0Ni1sx5JaJPigc
o+pPJ8oeAtQAXIa8azkBnSuJSYsqJUhBOo+6ULLPHyoPxFd+vQ+O/wAdg+N3FSYpavMolgpK9kKX
5Cg4X4FJLAlo1P8Eep4TXdkNKC0UciWkdAR5G77WXXmUF4zDLhrgEBTZvv613oGQrkQUFlk0t/pQ
Bpcfxl7Ax0tGFaob96D3m7FjD1rVPWbCnKmqXGOq92nbvKnVS5Jle2Ca7dsgACVEeiNPsYsNT6cK
B/p/kUit6SGpJ8VpK3B/LOUxQyoiStOhXbLTaIIZDRLSEowOQoUyWwv+yaK4CQLZwZgxyGIzxa70
7luRWxW8lELCwXLTeVdgQCZvBgL0KNcAB2MjWq6iKbmdSuEui2XsbLV5aacTMCkxekUCWRnJUks7
NZgHoi+JBwBLdK2yh1GXbXm0vDm2eDrJ0xTG+TaKsOAxE0NT5PotqcCjbcyAAVH+AmHVPrBQDBfU
aNeXuatgZNGWiuFslCnHEVP3c+2jMo44lPEgh3WnPlCPJlIt5puUhhN6YQZ65qH8NFXRuSpV3tnF
TbG6KYogrlQUloxuUtMq1mmdNtm3N9KOjizOwBxWj7z30G/ywIskxv9akiSESqxTexyc+kb/YXil
Lz1Mh95p9/Ud6H6PPCZGGqw/3ulFJONt1SxTpyRANSLKsSrXIZbzk6Bt5fklg21iN/2MzlqIY402
pekCBvVRvqP9EtVLDgpvDXhzi8IQL+IY/ynlclxHGDnym9CZvHAXZfY7GZFsjx76I5UtYuvmur/Z
ThEuIhlHqppzUXQl6gWluJtkyItOVfrluozfBMaLEOZpqYl5BQIURCDxoP9Qz5RSHIR7rkxLjjox
v87OlP7pksj6Ppl8T9ZA7RTmSJg1aEfrSc4IF3cOUBWcvUTaST9ou40P2/ebOHg5L+NzOjFAgBDf
57nCnbYz9/H7+qC4SzgDTps2AAAlRTcUS8J0HWxklTgPqjV1eoiE1kx1ItRfZPHr9U+3qR4rAYzj
sgIz6Oe+Bm3BMn4tYs2xuuE4J+HjfxPDJJCC1iThLKE8NoHkOY6eZAw4tAgb16V8tC/ATa2JdRll
B0qlMsTmrCNB1A/gAIkBFrAznQFDdf0AHHvB4a2ZfAznjEhG9Yc+BBR7L0qACgGIDSk/53RByGnf
Ytt0an9+Lu3qC/gKngFnbEu+YQtufI/mw4OAjddd9DqR8SyeQZ6+YGrN8BVXuGsfK18Fyj+mHkvH
crDn9L3eTcDApENsIolvgwfzoTyWrvJVxCyW9elfVzWYMzFmJehLASw2cC/HjQd253nyrH8NGEBF
WKho6ZqG7VA2crXKoKbYBZS8KpIfc6F8MErwqTa5CdzBoo8IqOybf2tLjEgmhEn9jMJmJKleWhhk
EdFQ5cGebOvf6lRMyNJwrLHUwR2sn2eQKBgDnOD/E7ejboISlMvReKrRfwuSOBSWtwxJVlGpxcD5
3x1EiapenfTgvhX9d0ZmxcHG9THfa61HR5d4oG4f3MW7ONQgTAUlJ+R6jLhUm7NaQULZja9V6yvK
m9i+co7Ek8Fo36KoczGWGkjMD6av2uM5M0n2JT1jZGPf+NNNhtHwauS5ju2LvJyMuUhNjqp2tCYJ
rkM+pLv4YNkqpt/pcB4fDvxjdZu5R9btjm1XGmEveYEifgcJtDMl0nlJTTtL1JqM+uLlQXVfS9PR
UPOnsbBOdZMdjay5byPdqXIiF7luR7UGCKj0RyYFocf5CjQV+ahYl/tgPPbQBZEVY1Pei3T9izku
39si2TeARnGUIDxoolkToH9/K8LwKU+sJ0U2/nUHgLkjxl7HtDCtZcAdtS4FAo7xz9Zedgpgt+FZ
8W0KF8y3i6vvxh3PA36Iu1S2rIuyqID+RWQnhqa8VCtML8Or5ycln0nVmRyF29TylQQmFQyKaBjl
HJY0FZ+yVjxPkugJ8cv1r7glBImDSufyLUlmH7Z1W/SACUNwMqaQKBjTVzxD5tnr1l0ZKh2CVoFB
pLPb8YA5A25/UuoeqO88BYQ1VkiKY7inSbS4E07BA6+xsCkRcKCapGiqarDrWvIgqTIQpuAhcpD6
hfaUcYepPjzooADGSgRroP0YKnUF5esPi4dC4pP4WT6odjKi+FXaoR9pYGhFqcn4J06d2hZre2vh
jO2Nsm7EhVHrXoC1/M/SV8WLjxRqCaxPg22d1bfyKTqmznhUOc/Yj1tAzLEZm4v6tMzqEt+yAVLF
4uS72DUxgm0Bezsgw3115n3KTU+4PisTMhVpaWVxTnXsHY0u9tKs1/oZz2h3OVQA8z/0+8rvj8un
2kUfviC8ivGmgWg60IQUDCuL7Ay/XlWBUsnQpEXFaHlqPltmeKMAqOW6HW4r7EUM/fsqjV/CLIfH
hx1OxWAHaJao3Kcs7yT07ysRpWLUitIgZ1sAwTRG6vfcbPzFaGTOUTZzHBDF/7oyxjJabOVMIk0O
kz1eeUSmGMBagVkWigFsHsWdVPzbvdZ3pbxIZMxhKMcwrGN8pDKTbb17Mni4FPQnf7A3QzF0QwIE
kvV+5NXdwcMshllCAIavi8J0y8bFQ53kDY9nZdu+VpIYRQinGY+tVNO97q3aC6/g1AQuTuVq/vSS
7TqAXvKe/1yJjF6Eo4Wurxwircb7JEC//JDaYYBiKsW7qQ7Y/HeGmBe6t5IpY3VMRkcGtU2LGg9a
z9oV+/GG8mTopxzd+gFH5MXqbY1cSWP0Q0B7QstgxR6KtXTYDl3ADNNVqa2pnuw1B/7U66axrSQy
btKqVSlvBVX3dOmQYSEZq9Bh+OkPfMZKBuMYc2nKlz6CUsrYgjSlV4nHLfSxpkftykRyoEkS4KAl
5t4UMOBIgTDQBGvMgMZV+/XgmliB/jx7ASlc8Uv7mrb2pNnXT/ZxEoERzFyfnCZWPGajhCjzs+om
PEgPI7DZcw8FaN7s48dqDSOOuUkVMwFg60Qsp1AiMVJ7AwYnO3x+mE03f7lQtlkMthazy5C1eGqa
B366dOdcmSKXc3ubUizRglsCKRNi5989fSB0gpyCOdarK3tCkI7swjgnTm5P95RqywAuO7eKuJkO
rWQyfmsM8nwxc/itMY+IpUd2Xj+Z45MmnMQM8MqYrLh+SN4ZWa9lqXVp9rLmmdljCRLNApP01yW8
a/cHp786EuOjgFId6oGGa1yKbl9E0cvSmvssKnYNVq3FSqvdIVcwFZo2D7Wa3GBRZyeoMthXIu2+
7/J90c/7IM0/zQb46K7/Nt7pWcOcqrzQBbxFFwucARieb7jDQFRJrp2eMUE1M8vF7OChVR/ZpUGk
43tYAHUpslpzFx0UlRcUtpymKUumIZrAGvwAqhvlIxZCF5xK71HtHnRPESyvbRpvSDEsV5TVHuPf
D1GeDiRV1F03LsdyioGErJwzVffbcvGuX/PHrRo4BlM28XgBf7b5AdcripopFUaq1XYquKJ8mE75
Pdqnzlw7ii86+jFMSH2qbsZb/vrox6Y6I50G0VXWUcZiilc2IvMsHlCQwhvjbNr652pfeYmnOxKs
2bAX88bym0Pq8TLfzai5PjzjRua+0aJ+WLCfgjwOqbYAcEQdzXTJbg7NRCj+1/Xr3vz+qgUQSzBI
IN4wbrjP2g6cuChVjWCUA7LlIh+ymgucsJV6mJpsWLS8iPDJ2E6npU219AYqK991H8AJu0hAuYAy
cRrfI5d3ps1QthbH2FFXokoGlCrZMw1M5oaWfCrk5CxVoeYpxninJMU+63MUA6MwdYaq83NhxAaM
pfBi6pZBr38Ic7uxiPdqEkUyDLrbV4lX2rltPNOcfO4Au2HtB+5SGkck2zwrSqNT+j5GioX9M7fb
dxWhQ2mxnYFm2Q2O/LxryzGuDskuhAZlDfBvYdY8NXpMAWOLWtl1Hf04FUWN8qI+JmOUfSW0qlhB
ffrDT6Lh8c7wad7Kx5bdenWsRTEGqHZ4CeQGvlipaQ+GNJ7xr57cSZ6QmBzf+3HflB5LR48Y+G2S
iH/83ddMDUpNcoRjUUbjNrbBA3VMQzv6FI2EInFhY1QF1WLtxY4GONKS0EXr5JwpXsilV970A5ff
wm4KANdHx3oT/J4s+oo6uVXfEitLeIu9m9q5EsMU2Ep5EoOmw5Fbl5alEq/GcILu0NQWBrGj4xa8
AaFtl76SyWiPaCRDgLcq9anTSU0dSbVx2YPsGDkaotXjdCx26tcI2x+NPcbYTyNi4v2DR9+mE1z9
Dka1htSwwMpNublPxROAMhNHsLMfJgkICHQ+80LJplUaCohegIMAEGj6wVeBTBzmRJm01PDy6G3o
v9Uar2++ZSkW/uOKSuuxIPr+uwBLrEdTDHLZE4GJLHWDK4ifkuANUd2+bv5bae5aEOPNi0LSJgNg
SZ5qvuVC5ORFsUvBp1QIxzp+SnmQ/9vi0PzC2wsdHJZmYEjUUgRDDnw2GKPaOPBi7WmQUHqrZKfv
JjepHq6fbzNcWeJFIpP0itE8T3KNF8qqGhDFe4z2OtPNP0j6tmx9LY/5cn1tZKWeQl76f6Rdx3Lk
uLL9IkaQBO2WtnzJtdTdG0Zbeu/59e9AMzGiIE6h39yNNhWhJIBEZiLNOYEbNycyn8Xi8+01bSqH
RANKDCuYGpvjzoIq6ElYyl697Mr4dzAYftPm1pA23m1Bm+9INLr8I4neg5Wea4YyIl2Zyq++AVwd
O+lCDtKZn9HY3LWVIOZC6eUUlHkMQQtBOmNK+p0x84LfTZeA8o6myKgdooOIsY9dW5plaRSyh+Zy
O1+Kn0ZYXNKQ4jigWNBkgjeF+a6sCtGRSV9gMru9gJ/iMk9goyHJLh+RtRrQ8qDO57lUfiZEc5Ku
PmQCgtWQPGLo2h+boPM5p7BlbUzJEHVDNA2NsEikwOrXI4Hgu+Wz5r/Og1AHht7z3sa7zWkOf2BP
N3VMVlDZFRWNcte9P3lhCgUjHCFT+0oTFjmQog8TZpl98Q6cyLNsyWDmsYRTUto81prNiMRcyWau
7NSBtGbOIPuvmQbk0vA4UNEoEB14hnzzTbCWxVzXoCp0wQygeMikrfqTMuDf7YkdZ3/Qn7SZhVrL
ZGzuOOdtMvW57gWfkqfkLj7qLwU81ZfgpF2n57x2RPoW4QavW/VNgFfjQWqaxDQURv1ruVPUXm1l
LzmJKNVL8JH6hfjR7g/a0jft/EoWExa0JYwumbCtjdO7JHLHxaceeXoAIL2CCF2MQPMmOO0RQKjc
cGtTdxWVZuwNE8SLTCxgZF0c9U2le5HYPolLeEn6ZD+r0m5W/5MpXoliDKRcqgBLUrCns3TNhcJu
K6AiJV/mvueYYt6amPs4BqQ1+2aQvVQZAHDi5WA7ST5pIafwsGmHV+thrl4vDqC1ExrZk+TplIIW
U06Du0nY37ZoPCnMpZPMrC37AYSbGgq0ammP6k/Z5I12blpNhWZ5YTMljX05gZl+bAUROxYuV31I
rFDjTeeKsIFsRslcSWCUXC8EM9NELEMW2/ulCo4pHEUE7il9BGa0GP/oKuXZTKOv2EReMo+3OkbH
J6kOg0TEQdVt6xZIZoc6j4D54wQCnlDr9THKXZA0aUKV6pymelEknA0gmiUB+GjMRLTRqjE6WbfE
+KOfIl3ea0aza8a+tlpTxsBpC+fY2JOuH6t8PpRIqkckcUM1PuvhvO8XUGLcVivenjB3ZOhGre+L
DnvSp3f9MjmyEbq3RXwcFaV7osoKiDEJqLLYZ6VRZUMWw7h54j3FPFZ3ybUFgBKanvbVLga2wf3s
gMtMtPpjsu+Rl+Z5rM1Fvn0A+5ZMsqlJjRJK1+G1lWH6rCuy/3eT9esiab0TIKZwFMz9xMorvViI
ivIjGMuDQrRTxfhZ5sK1U8H7F6TapYkmV1Qz8UiGJXVub/LrqMP7i6USRB1EUUVUqD88r7RImPQ4
0ikUaPgwPbXnWLHSr9XdcBp9ynOIxO1pQk0j3isOnZEI7fIqgBcweEBMEp1LT9gvn8bvvMfuRrDw
/rsY6xi3bRCrEr6rcSZnATlhfG8+UL7bzi/O2ZlX5vtoJt+LY46hTyQTwSjEKeLXPsssATdPaSLO
reGuiglHRFUYzMagYgAygI7ww2Sl9uKj+9bPDoHLG2z6GBqoeNeaqoRmOkTjr3D0qzdF342z2eew
KsX8W2xmpzY6X5RB+ddKtgHuwCDnprioMWT06Z1I5tzUpQnlcRHlv8thtXnCYuNXhB6xsxs/s+WU
03q5UYV+v0zm8DJTGlLRgKGguwrohEdDwLYqFkUUNI60MXfhkRVv6Mu7ZTIHKefL0oy1jMystMvq
lyi/CwOOaaBffWsnmawaHiHA3Dawkxr6V8xF/WHKV1kARG/T7+Ui3N02BJvSFNmkOwmqJpY8O6+D
GqhDhurNwqWZL331CcwuuQz9HH7dlrRRG6ORGoHRwXsX0THd25VWVtEUa02uLH93P40P1Q9aacR8
EdAgOxHTCoqH1wCQIF2O5I9RxHvJjHIGRAt1kpAFDaaRbCvV/GwqybW2Gy0ldjurTqI3l6oE5sYw
a5wN3niKvBfOaKkwohdQyXoRN2Nyhn18iH/1iYMxTnIo3PwxdLSH5WfDaw7a8KKqquIlLksKdltm
YzOgkptqj6y013jBuf7WlJgUtND66oIkzgtdcokGwBFSDK+5sOq7OgCCFs+RbvRhvf8IJnzrpjoI
pVQAG1Jkx9/Q4PtzEezyF14qmlXtFrxSEqvzpWdQ8NVWZhNOEPw6qsrcpXebwIRwRmB2RmTguhZ1
DoAO0jlxCD4TddwJDbG6oD0C3uwyhMpzlItPUlNPViyWIaLL2jXbVLDKJnPEQvbjLthLAwE/kO4s
kuGk+hLaqko5VSl1aq4lkhWE8UtXSbyU88YNxRoMEXUnAzjIbDiUhFkkxNKi/23l+vMT3MdOsAdk
JkBmAB7x5DAeDV7T3sadUVWiykSHehKQFL2/rWJJAJaRGkgXyakvqiGw3ohoGQDdHQdyKPvwflSz
QxGaJRaOegPnym74k7V4tldWD0k6ooNVx0s6/Ya5QDzKLhRpaAGLV1m72Zk7bkR18YOuvC2YRdgz
K0Htpk7SX1P7mi3t8rPqUqoNZVfYvNn1jSoxHs9oDTRlHRGuzMZ/aLYQF6FtCU413lUiQh0kC5CD
AfWN6gIPZCdbEejLiDV9FnWLs7n07NilroUzXqwLpFhYwEyPtvQAVGr9L8y1E++7fgTxJqhwksU+
BZ/HJyCg3PFGW7a0WUNiWhTRCY3WXiZDUob6WEzipHkhKa0Uk7EC+VyO5idgsE4N5/W4UTnBJqPR
kmiaCL54VodbY4wJhidQbzLsylEOlRcc8LzCzAymudzIowqVB3hQJA9ghvNEXsPJVoSy/gBWi81W
bSoFCV7oVOCbXoaO89JvjtWO+IKPTGbgGBxft7m/b0tmtbguhBTRnqh5IjDopcSLxp+FUFtqRWGW
Kk5cu6lHK2GMeTdJk6FNH8uj5eH0ALhYIDDw32Nb4TNeKGgrk5FZk/QP2aZWLDuQxBJM/oKqQ1Bc
sa/as1xnrl6hCTCbP6fNYNhm2YkAgunOQyf4Rl+dy7rm1Dy3Vrz+Eua9LhStmRqiQLy61cGGgtp0
+7tCC/EEBIMssEvhKTe+3L6tNCxiL+taJBM2hWNPFiFRibdEw90SL1eRAAqhMXnRNA2CbslhgqSu
nYyyi7HJxY9s//VrZI+/0CRkadf0idiYV/n/Y8DK6rtTZQKjZtHGuZKxMB0gzzZC08dcq57/w+YZ
r28gdG4QNrwdxWRIxCxWvKG6hsrFmI7t8nBbxOYlRxaUvrNeZTA6AScZAqo0VDztU/1sHCLA4pWf
wLFsPOq+5hX3wh2vQWRTJVYSGZVA63IUtzkkqlXpFAlGV0oELmgw5qxsywmvV8aoxJCQmE6KKh7l
UFLsFKxG2hdqNJEa8dGex+3b5y2MUQklrPoQQGQYNj8jp+2Rndl7KaAtO5cCGkYHYION1sCLlbds
5nqZjDtsw65qJiVTvKm7F5KvMEQ7ebnoqW6naGe4vaebt2x1dNTArB5BeHsUQjxhhVn8oMTdNSph
mOtvQAXc3xZ0eysxx/deEMbcxwLRt+Llev8Y6ZMjqv1XY1Q7zoI+ctvRa/zPihS25AcAAmMYBlyx
9Fk+UN5T4Bh+Vx9QxNrlqpP/Ul1yEMG82mHYy5qPoWe41WeMoYIqhbPkzefG+lMYf5SAFk7Om0jB
i0fy1LsUCIuT01o94HpS6JDgh+fRo7rLL4h8zBm+3wV6lVbnWhN1wAwDdiFEtlZNBicmPMqljWTx
exmMoTHnLEvNDjLkqTqoZf6SD+1Rmzun10fTqSbVNYHOkaADyIHPQItGXAIrBiHWiJFlJQ/PS9ve
zR0gdjCbfa/V8cWsNT9Vx1/ZYj4UgNr631SQNVO9MRqkpbc5Oi8YZk86qxZ43RW8jWdsVKTV1Syp
jeGZMV540rNY8R7wVGs+OEZTBqoG0DAwz8GErGKnyFMplJg7e8V/Iy8U49W4EuDGiEceAS61NbeE
MSocA8YFbBmV4hkEiaxAtMYo9uTEbZG6q5TQiRoeZhdPIqO5STWC2HmCRDM4pKg3kOBEuvtRHsEc
1rpxxvUqH4ukUOPVfjJqXNelVuQTzK2K+zl/Sw/KfvTMQ3UfOrz0LrWmt3aT0UCxESLS1Fib4jf7
/NAh7oblPfAGmDc6YN4viVVCYWwDU0oUOvTgNl9oqSL2o0tgqXYOdDv/9r3ayqS920HGTZImSMps
fBUnA43HFt0M83QgRAvQgwP3PDqqXRZgffP5Q6wfIaipvacTmSgd6LLEtsbEU9Y3c0m9pYdxhJ38
K3TVHKBdsls8Kp9SsDfRbs38NLlo9zvIL/VjeC3d0hkFe9xFnKh18/avPobRJU1Fg9cQ44CLqbaH
7nfPo0/e1qC31TIaZCgZiDwU2NwMUH3SDniavuT+1yfOaiGMBrX52AEjCgvBDNeJgpANYLEP99Fl
cZs/aZDYjHlW8hgVQlpMmfqxQXiAS9jt868xECSao342ruVedjBw9xMgEHc8RNvNJ/lae5hYS+oF
3QgXuk5HBJsS5kxAIfISu9MeD3KnOi4HyQXM2uN8GiPrPzXdvNdeet4rP70IPSJaA+dJrh2YBX7r
u/A+cgYdCtx75Z64QH00jsI+f7l9Zz+yddHXgayZlNQJmCtsa0g2GmOXVykggIAiIjnSUcKInDW7
LZBn9QfFSffVt/Gk/Bw9/TD42ad2F34vv9/+iM2nCto1UHJEhwqKjsypm6aQpGmJU2+cCiyYhQcM
aOMLhSQQfBVh/Xd9z21w27qia5nMiYsFcOSAN40regK7G2WuiLywtkxbsyRbfTaAd2fz7P5mJLgW
yhwzGq6NUJ1xzF1mB/fi83iZz+qJ4i+kewXvstEz0F5VP3bLHyAIbYXeK+FsC3s7hUDrGKHjEYm+
DfqsWEgA7kq98jjHuXWJ14KYyERQxkIVIqzSADqS+Fw4dWmrGO65Gw5tbE2Zlf6g45+Z3WNQn9fs
tNHrB41+Uya2q10Y1JEoKOig7VNpkD9s/cARfzZHOuQK8nDDQXdCi3nQGGBJ+ct0rnzVKU7BhXfY
my+Q9YcwEUwhLPIcSPBIjRP486X6Se+UEAJD1u6BqwpvJHriKXGLs/EyXk2/w3i9BrSLF3PP64jZ
chfrT2H80SyGsjqI+BRKMkuOf7mLhN9Tt5WdX8th3FKnKFkaRwVO3ghtU60LezCzFzUVH2dBdod+
ssV0QatENfsDWEs5ekedERtWmSgMACTGJCgPMNIFpOFqPYWCjwftUN4PJ1R3AEnTeslFOJu+bKFh
pbZ4qc3NnPlaLOMjG70UDYNAbALShT2CHmBFqi1GUmjMYyDWiu8kt7LRoBBy86rbVuxtyYzlrI2l
TdQYVixSfyvleZyfOXu6faJvAhgzmRtRrGY6bpOR96NrRAMgrdJyN/ez6Ehg8hpJdZbzuLXSGUSO
TaM93f6AbQe1OlTGZIZ90ceJ9hpU0t5FHOl97OpHWQO4VLCjQ6CNDU2mxK13h8bOr3QiifNi3Ixs
V0fMtt4YWS3H6E5QPAHe/0K8IbJwwsMOs/Oe/Bk3HGeMUQu/8LuEJ3vbbP9zAh+YILReA5U2PPRf
2S4UCoBe/INizcFk+Hh6ARbr9p5vW4s3icxjD7QpraEIUGiaP299IFTgecIvw24GXetdZQxkKMWL
KdPgcvCGEwXfB8j3nZFY0ot+lF4o7k2FUqJ2lM7Y3/nEWybHXLAMEHM8xmNr4FBzkjkKaNy06U6u
nKi93t7OzWfYep2MXQqDtEw0A9Z3BJq4T6No9HA7immVA6ZUlB3v3beZkVkLZCxS2KJnFFkZxVuu
8WU+jLOT7XVPwniHA36D7DFHpkD8PH0rninlcfPQ2HgL7Tir5pgmlTFNSTyrQ5fg4iroXde9+ox5
YvEuP1FSlgaprsyfuRVEnkzGWsmJWJl9C42ib/jygQCtsHI7lwZVjT1jMJA7b0/vAuNz4G0wjWEg
E4PIlVllFcVyTEbYR8qmjlHxQ4AyXvQt2qWe6fAgsD9iT8rqO2nM+nqimIgeYQu0s/6juAMK/DH/
BAiiwEsjZwY0fuQal0KxtAfOYdJ/fGuZjBUuGmUSwHKoeGhAuEb7EaRnZJd4YmIBMMemCAOdjw6Z
I78cs6XM6zWzYSuIyFWQZg00dkHqPXYowEa1G3aYNXMlwHF3s0VXXl7HY32UD/0BXBmc3qcNg/ju
E5iANhBzHQQ5uE9o+7WlLLiiteYJlb+fRpCH1mzWd0Ml3etdqDmcfd9Q6HeSWVM8G2oXyVCvwrSU
+/H34hTARkI7fQPu8MFFMrfjtsfwVsuY5bbQyz6iiTBJXjy1R7okeAmEhxDk72LwFIiNNRXf/sd1
0n1YvX81NCEC6Qq2ONr3oIBP3QGYqrZ2hXH2ClvdF2deSLxlld9tLWOVlaWIMUOKrVXOBVIbhYd+
kr12pbrEf+Bv+Jp3whiLLI1JViwJhA1oktbFyE5CIMpjXrLqOd5mK2B6J4qxSBj+75NRwFZqNUYw
muCrkERf8A5Jwb9KGuBv54uVBPFPZHK/jJPpawRNTuUYPESAcAz60Enr2gPI7cGslrusaP25ASOO
EgVPegxYvmo8V23m3z7/jRjn3Tczdg115mQqayQAyFA7rTbBYEvqLhQjHqLTVsyhyTJYtAn4I5H0
YE5dLrrOiAHihtgm3g2pXXmtcpR2dMqoQnrQCR87OwTNjniKf8jfo9TltRJv3ej1BzCa0M9pIwsq
jkfVftVSg+6v3e29pOfLmuq1AOb8o1Aexpn6wMnwA+OUkCuo5EG3O3IrELylMKcWoFmt7uipjQfz
WgQWxZTO0eg6g3bUFoE5Y94J3u3Fbdmm9eIYPyTNszG3Gu4R4DXOXfowR6UXl+dw3M/y7xCzCUnF
Q/Dh7CfLOCCYlRSHE1yfJOh+UKPyO+Yo+urJF6QhnLGcHm8vcWP0Es05bypKGG8jZkKY9OTVFtLw
O/LS1x5U+chN2G8FL2tJjHfB5HQtKEtHvbqM5F/hBImVgekNY/qecMcNIraMoAxwTGKatMWK7XoQ
SjWNBeNVHOaLAl9CzxPClrsBIUTvLGj2wjM59HjkdptquhLL+Ja8AjOgkSMpkRtohZkuvc57o22Z
r/XCGKMyTHNtGC1OTGgP9djaaberQ+4jlLcOxnLUtZEKs4Trpt13ewUYdKe/slnRQ/4zc9FIanLn
6Tad5HpljDFpBAkPtBCxwOAVT5QEAzmNgwmQCLAJc3ltudIYgwJI60xoCkgbD4Dx9MLDdD/ZAMkC
PoPp8EL3rVZk8NO8qSNjS4IO0266CEMJcL/IHk4UcBV1okvuGqOV22ClAEaEfCw9qcaTJXJDjxeD
3L4QMtsMofSJQUg3onKODJlSxF9ycwTjjCA+FLHAZcmku/fBMfyzXpntiJjSAQM/MvSH0q49lZcY
LD1IzoYuxmnQAngSPQO3Pr8OSCrw3tqbUcnbZssiY2pCTGWrGeZQvehU1gDRornYR/IChiQkRbsd
ssMSmAgCK3MLX61t5aTgLdHv/pP/WO0BE9tOJEPeESj6OPPgIO2aHU1t4MHA8cH/olvoKMWgCzBb
2eK8DFA0Y5Fwsp3Xu7NLd5kAeOq7+n15Me7KDhCSdLXgMAcaJ2Z+U/U8/5c2Tyj420cwe47Rw2we
pJnm4YHCaUtW8QgCEztD6ijZLWc+adC2hXoTyO5uJi+J0mDVOWnvs3lG36WqtM5/8Y8I3yTJMEVU
7Jl7K9dz20lEQu3TGJ4Fy1ymytLJ8n1QEL8WmCzAk2zpjrGMgTWO6G1D/49oNhYYwBkspQbeooBp
/tzsxQnN0aGfPANHCmQ96LD5g5nmrTZTHOObUCYeKCNBUaJJNDz9OqPdLQfOU3gwELBK7ox0JLcB
cqsc904gozd43BZtTBaa00hrm3a5d9+L72pj69RNu/KuHzxun/tmmLVaJaM7QF3oMb7d0iSZaFOQ
LqCF7skurF4xABYkWMVTcSjAKP/z9qFuK+3b9tLfV0/PTOiVctGw2kjPfUUzbdI/3Zaw7dcUIqJV
GESjmGd6L6ITxFHOAKTpCY9oWEQrQmrXTvQgWxSRlGdqN3V0JYxxog1QyeqFRuWTEoGg8DEZv8ny
w/+4IuYOdlNRJ9KA0wrOtFhegQLZGcDEBSrd58rnsePcXhJh/WTRtlk3BFiSYT52veDNgYAonDdo
v5ldw3zv38dEWAeJiw0w1wK3m8IzG5lVXIdrCLyN6jcFCkwdeCbF4vN/ba/ONCXToMwGbOfKks91
3TUiDqzCtM6IQnQl2ylGkzhntun/lTc5jKLH3VyKYYIzGz6Hv9NnFaMzd4W3HJuj5PcV4rp6T57H
wSpRmeUVQ7dtyko43YTVLRNisFEMAnWI6Nn9q7sC03XwRBSaVzn2R96w6bbZXElkwmWljsXFoEoz
H8TD7ObustMfyLncJ6+RhbrnbC81UB/Cq5U85pLXIQGIrYEVNg4105mTn2N/AF8fzQXTUvNtefSG
fRCHzj9QigBj8EN/6zgmSUIEaA0FtSS7FL0Df1Kk2bZdKzmMMzCUqosCGXKoXe7BxI3+HxCDTvbk
NiImaHmP0s2YeCWP8QNCUDSA90bQoqv5ORCDQ4QXNqhuI3DocKlmqeu8tYnMlZBiMmVaD9tPuTrV
F9qPq8Otlhh/5MX6W70fGsYG/jkw5gY0VVVPYYmwhdYm6FwVhfJpbf07vQflHshDlvhdx18+kwld
xq1lMlcBpONNGyRQTVA72H2NbvVI5IRGm+57tTpG+/WmF5MWbW9eF/WOIfV2p5xlCeWBQXPIxLlr
vPUwLg7cNr1sKjKudnZQp9Yy5JmznG17tVoP4+DkdDKDToZmNM5n5UB99l2MNAx9jDa2ydWO7QfD
m7zXpNDKPjbgPB7N4NX3TI5iawe8jyhszk789JpU2w8od6j2MCHKHI/plXfttrNOqw9goswxiNCF
n2LBVa/8DsX4VMsCJk5DcH4t6kMLOqs0zY4SWFi6Ift925Zt4D6pGkIjkxJ3wA+KjIIWGaaruhYH
qvjiswgaKawc7aL9T3nHbdfYstOGZlAcAmBM4PmPy7LaaSPNAhIMwCxtXcrdNvrLrkMxiYLBasfU
4w6P8OQxNqbuWtHQOp22alavTKIliLFeSzeUsI3fZLZ1OdbrY+zMYk750ISQ12aZnVatnRHeEO6W
iJUpe/UZqy1UEEkM0V++R/sdorrsCS5wOhonzu3mAfkDjPhZFff1xRPLnlwfGYPcQEXD0TH8XneI
1/tI/vqt5Ig/1EMQ/8Gw+Gb9cb1Y5vzIDHAbMYdU+b4CK3YKmCcNqK92+UnBWCw1CPQVT/ahl90v
k1XcV7585DUUb9sHZBIIsK1UmDbmeqqzMhtmDPtKrspBdsEGfIm+B3fp/XyOXW0PGlVXfW6+0cRc
6C13csHJaGy65ZV8JgyoaqEH/A+BW9YSIHpeG723QiO2Rinlmd5Np7wSxRyzXOtm0vdQ4NE2fOmE
KBwMDjAGd39gDDbdFhLSuqTJaINlcZoVdU60zFTog56iILSYr67vW385aoCXCazxKh7D/g9i/i34
BY2mHv8WzNp7WY1EklKCNuUrCp7IziAPBrR5Oy0RE6NFwqHYJMoDx87SU/oQCKykMlqUpGagSgVO
cfoMjCRExLSZm2L+Zi7/XbMdOq6kMToDo56oZg5pdEKltfKvEygyy1OyQzr3jhdfbSvo24YyWmOI
aZ3M8DFeS4rdmOSOPEanQQfNe8Zp7n+FKr21i4xFaPUAjGQTvFUSoiwP6BAfpbD7PEtdDdPjpBaA
ZK5cika26mU+S0qMLtjB2MXyd818LsrQSnvYiFl9ynuMswrdYz2LpzrGHKMB9jf5h9TnlhT3qNLq
jjBpz6GsWcNQ2uVIDlpnuKQY7a4ewa8dtcdAb/1GHndK11uj2dpygqbxSXZHwLmrA7owa3i1QnVK
E7Thinyauoe2Xp5mgAUn0wDiRdOps8RD1f8XKKh2pAK9bRLvE+GHbHS7sAP/eZd78TJaIC+Ug6fU
PKdTzLnzm4+ZlaYwPktuZbPORbqjexU2HdziPuztf0DQQmVtJYYJM/pyBnSZgEs31voulSa0k3DJ
BnhXjAmE42QBQsUCNhaaRKDXGh2/Ldq6aaNXcebls7dcIkg4ADsLmgEKlfM+mFkAt14kxYjgQksd
9Og4aaRyzmbz4WIAcFYGCRn8D2FWNJRLNSYR7DGlQ35tQDlTgq4C1TvAGjnEH55rT/iiOuH1P9Vo
1rKZSN9IlDzVDDhfYak0SxTj2UpF7SmVxa+KOB6UOdyXEuhiuyZsLXESgAQP6oSqz3cG0DTLDIzd
oSBcEpDBRTH5MUTEyVplNwdk14ihzzGvW95k/bXMaeitqRokgBr/9cSL7NKP/f5M38vx3mzQhTbv
lIty5vUnbWauVoIVZqpWQmWnR8mVKl39jKIxcqaZFzihP9kzZlxjL9o1Pjfjsal8b4rBxiRAIq7a
NoKqozEIXDOgOUBCvPQpWgigRo8kdapfvHcKZ4sVxqeEhiGLOYA3PZHkdlHvTPXbNDxgesQaDY6d
5+4q41J6RZ9KdYa5GLy/5swL2dUT5AjgoQG7aAOFT7HCzsqvvEcKb2cZDzOA5X3G7DLOE7Dpjfg1
4EdZW3Zq/eRiTK7ZpZKeVXDOxSm9/JWT1s+ipwJw5A9CgQ8GnogIdd64nZl73IKNfmzbOfHrNPAK
RTyCf+6szepBb8urEgoPQVYgBWlMe70r95PeemqMt9g8neOptUOt2ydl/xJMgVsNCsqXavTIubsf
9oP5Qubu9pORVJ0cpaCXNwy7uUtg4pDmOiifY/IHwzgfTvi9OLajXBHzKItUsGoDI8ZONZSPZp76
frgqjAgm2EslLZKrLEx8vbNHG9jasAvTrjrSjth2r+LFhj4PB1C8nKcC1Zx34REjl7mijdLOfTaM
iZ9k4TnryKe41J1eHHnWll6/W3KY61klcxG2GvjsO6/aD+hOAH/jXjtFFwXLan4JT7c1hLedzJ0M
yn4UVBEqXACsQK72YnEAOqplmIOTKqV9WxjnvqjM7UTxXooSCepBB3ZSTAhLGEBMDry5R95RMQFR
UhYKWfQy8ZV89NJuuaRL4nUdD1aUJ4Zu7Spf0AEdYKroSallaVXquU8/DemP2zv2MWPHqB1jYpoF
M+rZkiAR/sp8hgGR9p7Ch5f7nrJgRG7fWTyd+OgiGKGM1VCL2RAjhST+ePg6uv3XZZcDQFP4Oh0G
VwYySGL/rHi4IJzdfGVpX+3mnMQ5Shs4tArsUUn2YOaNJZq8+fuPL9T3S/vQwpBKSj1rUuLT3Dih
WX8Djr24AARe81IMzwEKFqAZt0/xwyuOEcrajlIz2qLDfgKg3xvmygrH7+Co2bVG4t2W9HGmhxHF
mA9xaXRj7rC+Fg0aiguq5V/pOfzUe5K9fFMwlzdaMFuH5SdHLv2/N8yWxtgRMIZIWQHvBj0d3fmS
oTWEloM71/QNb94tXzjy6P+7JY+q00pdyGgoRlPJUNHI7iKnvlRfCiAtpkDqUwAg3VrDN1T0OT6A
J5QxLGWkCURUqY5KgLFsT/PMfZZwHLbGGJUgjjpVimFU+oPmq5huEWwRiA0UkUfg90RwrL/GWBeJ
GFOP91HiU1IhLbPK2CYAN8DJfe69efZm5zX19tiNFg8/hnffGRtDhjwF/yb8aSeBBn308i45F2g9
va0nHCk684QoQD4hZrkQ+1OR77SstPtOPKTjZN0Ww7ngOhOUdFrZzWqS4tQ0xaqzO0yEWwF6F9U+
57jQ7QURTcdgO2r5r/Xhld7L7RJX+mwk/qJ9SpTUUkIMPKe8bOW2or9Job+vpLRgA1GTHnpRyNkX
WZ9POpIzt7eMtxD6+0rEREpBG8Iu8YHW6srlt0SeMcItcm7sxxrMqz18WwlzZaO6ocDsGfCR7zH+
b8UH8kCr84YXHXhW/l/c5pss5u7W8RxGXQAbmOwXAnet2MYvihVCJ2aLb6ZhZwCa/INbTG/pR1v4
Jpe5xbpa9o3c0qvkCNcstoRj55gRoK9Ra3PNb+Pn5luzuMkf1WV4x8hc43FuxkwogsQvhcQWM8zh
JYhUUE64rS0chXwdgFhpSw68SQOIT4k/YbgSCGxibCGvxyGL2LaG/+zja7ViJSQksawWhPoUodl3
XXpKTOIXGPFO83E/jYN/e010a24c22uJZi1O0HK9LSKEqRhIfUM74aklb+uYiCDH2NPY9NAOU1sc
bdCdsudVzrad/9vGMeYiE+VlbMDr56sYFc8vvT8c1XMOvhnZiR3T4aUHP6LivL/UMmM7MoCgZVkE
eYOXX/TYqrzIkwuMf2oWZhd+AVrVr9wIvgxV7XEnXjAJCs7qzilcpbPk77zszb8E6W/rZ41Mpy1m
iHFun4Kg0WluGGSKW6X9oP0Pwr5ySs7s3scqBLMFjK2Rh6bT5BxxHn0XdPsIXd7NMfuLAPCRB4H4
MVn6Kg2pDpRgQZLF4luHUhhq+YDrV7qIFE7xBZOv9iLZbW1FgK1E06b9mk9IzgOQJ3hP749NT4x4
Jn4uTaHTAxPx82BazT51hQdMNt23nmYtLh0Wl+5u30yyfTXf1svcmSyoFW1YcKBkFA9dqF4S2sNg
oKM5nC/m1FwLTG4b6nCZcuUgLYsvLoGnmi3GzurLHMuoVEaflzGUdmNL/DgFhkK8EMqQ6+WVOdth
oQAxA/DWmhwiWSEnp7HRDloqja6uFv5YVW6yFLtqbn0ioDQ7Cucwhn1VG1+p9U9LNvlBmxUcI/sv
Duxt2cw9Tpul69OZvvsQDqKL3pteEH7eoeM4Ro9sYMlWMVm9aHFfD9s26k0wc6Gloi1Qjm4TXzim
zyIyYeiTxTzs9wWpXsnOFkvkdkxsO643kcydzVOYX2OoIDIXbb3/HTW/a4nbcEM186ONf5PCXFMj
AZXOsigwvq36rKrTVW7w7JTSyNbiBRDxegJ8wekUqYHbK/l+ysl5JsLn2+r8L/bp7SuYAKE0x5CS
FNK8C54UkUXbP4HuPaNBS7UBMuEoZ15zK1eXmMCgC7SiMeYx8JR77VA4yzE9hofgJ21JIXZw7Pzm
rH/hdQnzLAWLAV1HSWBOnQg8uFLe95lumWLumrkAxNYwfRkH3Uae4Vwn8ddRB3ROTebKqWpS2P+F
vue91WLRoYtBR1K/xG0qk8ZacNq5xkmGcnTYZOxikcydVodwAhpJL20iWIGMSZM54wzfcm4nO+EW
Nk0mtpOZ+PKQWbEQW0n0v14UkzE9sRnJSlXCpWemNXnw6eQ7pfHGaC/5DTfu83w2b02MxQmLEtVt
A2vqlwrwET8NjZuK2TwdWVQVBdlueE3mBoyoexeg2MHj+lA8NXcABW8kOwEOmx38AHGvqwrW8ii/
8Fa2HRq8yWWT8GPRlFBybGUByLNn5EUehQs6dt0FrX5gQefeuU1nuZLHPH6lcMnqKIeN+z/SvmPJ
bWTb9osQAW+mCUdfvlSlCUIlteC9x9e/lex3D6kkmnnu7UlNGFEb6bbfaw1e+7t+xwBWi143y03e
KT2eSfLPM6D1I0Uq4i12NfC+ks28gDBM0wVg0cislQCYK8HuVCZo71tcNe8djhblrZNxCsZQj6pR
mwKv+TA1EmEmGCDNtJwiPaX6RnoSfoRb9CvhZPWQDJ2D98j5glU/+2q17COJ2zgWrQL5p6pDgqGP
vxkAuSPh0O7ExqrJZAEd3UxRuZvl3o46aSKyYH4vYutXPCuZff9zVvdeEUGArVEORjaVmmQqagYV
UtNGmjlWlRJxAT3sQ1G93Zez+o6u5DBnrE1wrkoTYXUng4CjHcggnISYF8PQ/3Jjqa/2llEIcpJL
uaA3MRKnI0LnzClaePCTTdvPzZyLvs27TIz7IWVG2+r9nPhBhGsUAT6h3zaRX1rotbMypzNztDTz
0lSrO3m1RsYbaeNFQvMMhMaT+FeqLY6hRL5eqRyztJ6EvpLD+BtFWqS5ls2AnkCSHdAQ094odzUU
4SN0Al4IirGJqyTEin3VILwZgvNoye1RgvRI1EG5dkP30c1NXyUR3J3WzR6TbbnPtsthPhX42/u5
L7/Mj+UTfbgqSJNR0z8nRiIfNWlwsmo7RSPNCZgJTsxrJ1+PozD19j9fxmzM2JVG35rIllBGc/VN
+dJV9CWRoLNnT3HbF8GJ3irH+qQQgttxz1PV2uqTvZLPmCShNEtEJTiJYASlgrwUn1Ym+sloHoKh
/KsLkyeritxcyJ3GBEd3IYGmQ/0ZGhP4gXUvb7IZMQwdjMo9tO9A4+bZvpDN70NUbNUO1bxCA2x8
46K94jMN1M1Y9sdqUgaSAdE5r5K3vo2OMyVDShN3GhG5RaDpzsstkp2HzjQbEoDHLGrMraHOR+R6
bLQJ7Uoztc2GTvgG+6DpnU5A1bAsdmYtbHqr+DAyaddpmjsXpV0PIpytduK4QOuO5WXn2ASU0KR5
NUQTDY3AWfyZOVl0Dn11MsakA/E2Wsn+D2rvSiJjVo0uGCahhxkX57deSG1Fk0gz/tt1McpVmiaz
H6I2Ru6QDigWjlp6SXB+GYo7b7RfKq/nliqZO6/zPFN9lfaq+0bssxlu0TDKpEelJoSbnufPS5h5
VlZwrDZ9UfekMSYz6+RRiHSaG9X+Gq1vY07SBe0ZpKpCTxD8+0fGvSWMEYnkTugFTcZuehWuBXAu
KChZTrtfkYB1cbU5EnnLY8xIhbnMpIkRAYTiNkx/jsVpzNxerklfPSwhj0F1vXp6dScZA5I05lJo
Dbzmph0O8iz4Sxj4i6R/oWgb2U0Wem2NeGsovglD71tBkx4rxbC1uAcgvfQpt+r7/R3nKDSZUahy
l7TtRMshOcjDuza1teCxaYAHVNSci/QPZ2uoErx5UD2yjHpppXWG0A1o9kEODJlUJPmA8zHY5bZE
R1i2M7b3l0Zv5u3NvchjjnYap0kcRbTuhHELrkxhOZqT9u2+DO6imANVDCnV2uWs1kZ3eCweeiCz
dKRzjV33LO8x8HBfIG9RzHkFsTjJHbx2PwcI0iK/dXj/9yWck783+3ZxFzXGTW8ScRHNHjZWxWQD
Jm/s9lnfgZsc9R9jE+90xzp27xWwUwHNEm/hADiRW38ruHiTq0u9+g76+5WeQ93ADHA3KTNn0bvJ
oH1U0Oic1a67WldSGI0DVhNFHHOBpt4Hpyed0/5AyxA462AwvtPkGdj+/oo9bpfkqit5JZe5naHV
L4DYgRY3j/Nvc7cAZ4RCbtSHeDvH6CIEMOGGSy25Gv9cCWVua7fMQb+UeBKU4Wv0pT0wkB+NM7Y1
xgz3acuJcNYTZ1cCmesqV2aSaGWX+tkhL9yoxas/88Z5DdpFGid7zsCIzIU04S2T8dJCrZAsgKjA
19hVW+1A4YRoaSP+Rce1gS/Nu0Ocs2Rbb+RYE8EqH9LQR7Ql0ACXf6VvmD9Cxje0i+9AqnOsX//u
lerMKwXvoyYEIbybMG38BRl1MVCee7Pf1mXgNvnkFFmzK/TuRY87komhi4rHN0tPt6M+2xhvsadK
8KoAdL5dHhHQlI1k7idPHLVviOIwljHqX7I6gUZ84enMVZtzuRRsq0vT6rNkjgscsydl24DpTkF2
M3A0V3yMt3TgrnBj7sAd74yYdw68EKGWygaeexm9hpPlyZm6X9SQEwbzxDDPOg10Ua0sIfKH4K1S
0Z66l+PP+0e/vn2qbJrgCxRvSAklUS3aBFAcIOSrXQyz/5az8lgKy1uZS5yC7j9ox4ssmdHBohp2
6QRbIA44p+bXfMSQ/ktquvpj446HLCTJvq0AcjITnbOT66ZVuchmbnghFkoZVOdYj869YvhKwcjE
Yrdb4Ky5yVvw4/6+rjtnVwIZg5N0khR3GP3yh6T5Kpv81UqCEQhEwRaD5ptMEbZTpVhEEdGu34Yf
WjgFNLx6kPsQwM+GgpgKqvv+R63fp8smMNc2N9UuEw0Ux1RlegA0seDXddDbgpYWnLPmSWJubt7V
ZSXIkBRV3UeQKH7f9qd0DjgLWs+uXu0yY4OGcgKuhVIBPpqMriID8Wna/Jzs5sf8ygfYXPchLtvH
2B9JiTs5poXupod9VwC7XvJuDU8EY2ySaUqbKJhSZG9nV3HKp+wl3AHJGaXkwW8FO4RXcf9O3KJm
0cKIYgCKW5Mt1JMZkYWZKWaRYFXm93mGJc/d0B1I0ZBuE0Vk2IS+cUxfQfhExk2AUM2eDzLQpHiY
lf/wQv/zHWyxKAlqdBEMiGamn8qHiF5Jy40P0g7EJHT4ld9tRyP2W8/0Io+J6PM+lifZ6gNAooyk
Fe251vITiDW3QtG/Zimm7JI8+aGIGQDCx6kjSojK8v29Xz/tyycwChHtcOpoAc/KLyfZLiOVFLyu
6H94IBcRjN5LtbCWzUFDSJZ0timMTtt85XnhFIvubAUE4POASsDwYcJflTf3l7euBC6yGRXYabmc
xiNuVt28a8uzOO3l5ed9EbwdZDTaWFpqlzRoDVjq4hQKBUghRh4L9aoMYMdhtgldTDc88WZqoUlY
WGgz7eIpnvQKUA13sOMB+cqGwqs5Gg+HkWqSm7t5JZLZOSOplGheBARmzckoO7KoW7l/LlHsrxXL
VsF7d38b113rK4HMPpZjmQrwAWmOmOJiJeiTw+MPnGKz7HQv2cUBV/HwtpUxEYWmSlGrI/hsi58V
+ubF+ZmzqBteCarZDE0DEqAqY3qRMQ5RWYhLnSCcVv3poAGnvXGtHfC9uMhDGv1PN+d1JYmxDJY+
gkM2QOEr0dNDPSmvlaFsVATVut4eyl7aqPHsW0V3QHx47EKDTIhewJbyrkvNPjADP5TGgrRDf4oE
IBcuvYZ6w5LZrdA/TiDBNibj2BX9MRbCz8Do/L5pv2JgZDi13DyW4fjcIWurG6FjpGDCMXu7L0S3
STQvtMZDLrZvuqDuoyD19GIEMJ8htsSa2lchwjFPwx7k35s41G3RKLdtPT9LnXzM6n4TRMNTkUwv
KgaGk2nc9RJmpFJ9sTkHtaoorraPMUFtGJmSFXeJLyn9Jg0TB+6a3Qfo1DQVLxliP5SbV80Admw9
pySOLD8ttdOgphsTsO0EnctcXEPOJ7HTjqpuzNZsoACF4ZiW0Bnb0jd/lRE6wFvH8nNvmUDaxzPG
617jZSfYcUdBw6itWqOqSUsSBZi6zV+5D+xMgHlQZjLjtd8rW87urxrCK5mMFYoMwHlUOQxvcWi2
lTdsKjdFeRiNKfz10f9156GojDkCA0aFFDfMEW2UG9A8RmFYYgAiKW78wMtQrMY2VwtjtOiUIxdb
yciKlMNzJn8TgCICsohDpiY89clbFqM+C33Sx1xBXrt109OCWjTc0NoxH0anw+XZ8JKR61b9amWM
7kT37YAxJ1r8/h8csLduo7kUBwwzuMW/fJ8qo0jlRBKSOUHwRHkPtdTuEdFjXmz0ltpOX0UH/FIq
6b94BbJVC3G1yhutGoFgBC1afhqj0S0MScmd8KCa5d59ZDRP0eTdEtWIUxLA5tBypOKXr3y2lHX7
elkK2wWCMSAlAQQkDuynim6FR4HQmRxc/CfLQDMIHR3jdRpzbj/L6aMaUataEZ61rqebWc7deQ4i
AuiCY5ZN7n0dcm7GvrOPGqNDZqFQxmhQ/k58Lg4AgUxS7iwvdWHfPW1Hc2WNGz2HtgjmA3g0fF6W
9fWaFuAXJGA8icwbFApMYoTT+ROCJ+UBLZM/JuRBE8cEzErRgluQcsLwdnk9wW1cxDJPEVykSTBZ
UDKqb9LOui+g/RPasRkD09RyKWJejQ+A6jmpSE92AM+xHJnbQbXqMV59BvNElcKI5DmBBpL6zG0B
YRDKPSlQDQ2FySnzJwFNjvfP/B/u9GXlzPMsBj3Chp91ueQtFqH8FoGjOwgdaaNG+8LvblrXCBeR
zHONI6PVBNonVlmbQv5hIM94f1EcASxkTqYrQpAtaFaQssrOpd+zxqOyXtc4/1nCeUTmqhARJnFd
LT2y5qq/HEAKsaXENv8FLy/nOZxNyJWcqUsbqxxxL8F3eYjfi8P4Tvt4BdewmxndShjMpoA8XCiy
dcfpsj7GwoMxT9NnC6ZJe1mAr549wGECUNcXghg8AhC6fpOAfM5pwOcJpcd6tVjwNUTDVMLTz6Zv
dfFzyn2zHjhXgyeD0S9iWC7dImBD6wFuma6SWMUCU14fl8w7OFah5HlopjOi5vy39ZBsk1eK84nB
WKQhTuGTto9A/oQR5+RESa7kffxQQ6lQHPPwhWeAeZ/CKJXCSuqiGFHOMq2KdHpjC+1bswhEyHiT
wLzNZXRJDwogLR3xKqZWcZRwcpP8uaoWzhHyVNa5I+jqnrRdKSkDzUik79EWTTKu8g0Uzi7GjUuA
mwEW0+cNa6zbBxNVehlQ4obKQgGCMjqRggxhLs1QgtnqhTIMvgKyx80e5jdzOz/oD+j9NnY5cPps
gI1se3v+xuvMXNVrV1/BPJCynesgBMSOb0wAaodLNTalc191rqf3r2QwD2TBbISlqbgtrdu/K4qt
/Aw3CuIls3d/Lvbi6vv4V2gPNeFOpKxGMFeSmSezANupHPshRW/vGdXbF9yfVK0m3KnCW6Q+mlO4
EsU8ib7PtNg8A0KgQ8cqifou/m4eKQUo+nQo5iK8YZI80Ukj9NduqhApWy7QMfWmbrytq49gXktt
UZg8ib4W+OOW178JbvtJPY3cS2oifd4/WN7dYYzu0ER9bYq4wREGj/vpQ9S3HAF00+6sh6Vfk6Wp
tqIyRzktgas4Kc+KOYhesHSvwOL5JuuRO4fGtg5ML44b4JkDU6yWqs9QLvbxAFhpaxm2dWo9ho3a
kEpQNxLmOtSsdLKy8YfIsNM5tkPVsvMcQLhp4Wbh/BCq0yZuAeSvJ9bsToZsEnAKo4ycxMegao5q
s2xaY3HyOMqdKRZ10jbj5ySHkisYU0g0Id6Vcgue3dEJ5M4B05Y3VrXKcbNWNePlrE0mTZ2ERmL2
JnbfnKH1O0sALsgCXs5YeL5/CuuFgCtJ9NZdKUd0DKbqFJxLZIE//Fw8oIK48tuEMjsynifA+Rag
sqCdU/Khf6iO5hcKApzVnh2se1eBcR+aVh2A0Y+E7mgbpD0BoGGj+NaOH0Ov3zn0SpuSjv4hNtMS
J0EzAMAVYxT6cIQD0RO1LTeFXjhtJHnakG7ub+/6CI55Echsb57J0TIELU0ja8tjD5OjY7IKEN5+
t0vkHTqmckBtbGBkHd74D9UHt5t6Ec1s6tg0Lcj20DgRaeEnoEQG25qbfdrXKARatiQA2i2u3u+v
d9V3uFouY3H6oWsMrBj7m4Yg8yuJgJZ3dFARrfjrvqRbNu6zTr4sjzE8aVWA7DmA4ekAM0jU7xRy
t7WBThZ+V0O7tCliD94oUvXJ9+mUPRcIQ1OPl21aL2BdrZixQlGoppMYwEGUXnq32RYArG1Bo7vs
ZI/WmHkFM94GM5ZIycelMyf0ieTRawGA6snqH6x8F4vaF2d/183rZX8Zc2NoUqRI4/w3UFAGDh1a
GAAyn3XSMRVofP/bFY0f0EOefiUTyY7/dq2MCbJqcVG6EogOQvK9617iZnRE8WBGEc+HWX8pQGlV
UelB0YARpARaGBkBMtHgL1IpyTNt5LJIus8eyprMn+G2LUnzA5ygIJfnrXI9iwK2mf8vnY0+QzNK
S2FA7FR95O/AzvQViZg+xVAVXB0M92RC5Un+JaGVbMGobf/Fa3ZaNzaXD2CMjVBJAnokqLOaiDux
018ES/PFNOTpQqpwbhXSRQ6rC3sD1ZrxbGpmt3ssflEG6OJMgWGAdJvrMa27MBd5jAIseh1dLhEc
Js2IiCoopG4E+/4r4Ylg9B2gA+JpEdAmhtk1O7YK24hf7kvgHQ6j5jBlXxh9pkBC/C3MfzbiZ41R
mPsy1gsQV1eQUWJZLBi9OMH+hj+q7bzLT8lnS2gODSC3JggEUq/9xjP6vIUxmqxrNS03e5jiznxL
y4yYSkwClKXvL40nhdFiQQ88jFrGyigcYDBlQK3ND1OZuvfF8O4Bo0EmI+izssbVBkDroVUWR6xS
TnPNehh7OSR2/GFSUJuKWhi8ICXlDwqXmjjDV/zW/iwk3/JBruKPhnd/XevhnQW2OuDcSCCiZk6p
LNNo7jX4L6X6sSB9BITwGsYVCmkLwsP4MIAjGchImC4EusN92atHdyWaObqqqOZcSXDzFf3noi12
rv3VFDFHyKpDeCWEObggmIEHRofDi6FwjflbCXDjaDIdCY3YvKfM20w24hFGuTHiEcI6kNUoHtzc
fX0U7PqY+o1Lmb4slWS+sOF2Cq96DZdVsuGEXCVWA4zBv2eextN0qEFRZ53ET+W42KE9vZXIUWx5
dU3OAZqMvh9ao56mGlCDWWoSZfmZ1R1p0Xl2/5qsv4urxSl/RjAIUwO9bWA/Sxeo14GvOJFXfBk5
qUAWC6KJvyqfN/Kx+tyvRDJqf0btWZvCJsV4RUqk4LGbeON79KNvbOWVBLq3V2GZpvSNlNIWFzAM
vVN6zI5E75TYj2b9rC3PBViPwDA/qmCwQhMtlZEH5ZU1SgXlovqYirPTHU1RI0LgjlRIq87WlSTW
1kixWMgiVGVjBdtCjhyzLx6iSD9pZvwSA99j7hJ3VuSTjqi3N8T9FC+OOSSbrhXILLdOIhovmTy8
yWPJ8VDWn8llExhlZzRy0wBDD5+mJcdx6HZWZjlmID/1YeHfv7XrXt/VNjDazchjSwmpxaBDX7R2
ho34LArMaQ4beWs8jc64pYgb4q4ndURmsvAKvOvP87JaRvWB5wkjgilmetHqZCPfs0dgYZtKwcnS
rzsXl5WyVdC5zqVgaHGVVT/czKEt66T2TYcSSyjveowaYWkSfnvOumb/z/LYSqgymABQDdBGrSkt
EWbLGScPlHy4WsmTrs+cIT6eNEbXVfkcLgM9zrZGAmVQd8A2eJWD5iSEeUf6UfnNuT/0H94qiMvy
GK1XxsVSTDkCQcrS1drtsRNJ8pWnpLIQfsrb/ECzkiYQ+smc2NpITBvUAJXLc+PWMxxXx8voQgFE
oBhjRhUm2WJ8ydM+erfb1kjGIskWbwd3ceOPyucqrNXw9Eoso7AUJTAttcetSrbzu7KJvIFQ5tPm
mY9TQR/Cva1mNJau6aio02LvUBanPI4lkofFRixE8J6O2s+otzb42ZHm4PX+Ia+bmcsZM/pIlHtJ
sHQoZWH8lnUNUSde5fMfXJKLCEYNhU1XFsOCGGm0gyfrQ8aU1gLO+uZ3bpHohNTrQ2JjeVvdvb80
3p4yygez94FZpgicZulJsn6Ooq8MDTEBjdaG30XtV9xxZgHO5OZ3TpGdsCnNqG/GGfe0cdAl8Nx9
jK4InqbJAVTpljJjGXvpkD/lQC/VntQPoKZ+x6gAsE9QcIvxiID+ye9H5lgcnQm9CwxnwIUw4OOW
ypOefYaq5JTSe5vzDpqjn3RGPy2V2NSxgnMukM4vhIIUSuiZ0mPVjk4afr9/uOudSpfHyU4WxWKt
9LoCbWhWAEZTNoFjueFWJ9oOCAs+r8zFWxujgbRa1cImQvrG6oD0HmyG+iHQ840q9V47/ry/tPVC
7dXSGL0jL6JgqALCVu1B/j2AeksCIpfTHynSo4omevPMWUWZkIHkX39Wp2ZXnQoXRCfcAGkdZOHq
WxjF1AeLASpkHVUC8SERkORIyzdZfdIqUHwWZjESsYsPzSgDJKBB4i4SD7EZEkNHhDEhWBTfQgGg
0gHId9XcFvuJiMmTOmXvpfaeAT5PS/VfQ5eQPIgdMQs3rf7dXH6j0E/U/CMtf7XzyHHAOApPZxRe
AYUAwAMMduim5pqp+KaZy9P9A+S9OEbhRaOQo5KCmig4bwjyQ5shE095vY1yxb8vieNf6ayKE8O+
w2wvMsOzN/TLe9EbLtqWvX8lxWDQddE/W9VVi/uYytpH3E8piVDayBuhIfcF/UOc9R9TwQLsynmV
ykZJQxJf/C2Ceby0FfNsdil/YFsgbrZ5hXTOHhqM2irNbEwtBQhxUyagla3Ea0v/ipaRlwbgRSVs
wT4FQWKdayiWxD+oLQA59S5zhsfWL30LOG31QfXSz+xJwNAI587f7qtMKQovtIHMK27bwFQijDR4
WVS2RO7mbdhYwkOXjV5vdB8IdUC2F/lLGZy62fohKMZer7WSAKzrpc55Gc1b3c18DvMGIyEZxalE
dYjy6aILxdMFQllZ262+Dz2Rm3u8ceQYecyDtMRaCwQDJEDhSfHKHai5fQy+o2OQnxC+LXYyspgn
mYpzWedxoHr6MXmsQS6zGzz5dwQCe7RlYuIpfF1OGQY8+q1ypORl4ATnjyDdKLk/P4LNAtV5nkQ9
3WDphdK/CAR9k2C5Pij+6ET7EpR/vFd0W6RiRDJuRl+PqZqAssxrSiKhU3E+hrsULe2A8E02/xUe
8k14QiUakqlIokEJOBmJczLPikKp9roPa/bCDUDU3doJ2zMbreDwiig37iQjjtETUSEOc1BjT8Wd
hu6z2Kcc9uKGR4d042kwYpigK9eNVq9brEopWjRGLE41TrtlKd16MP22NzgYqDfajxHHODaDZRpN
E5q4rpO6DyvZU+WMzC2vhnnbrcTIYXyaLgk7IOWBuDSKifGgoJH174FA9RN9F/V3Y1ODcFoHr/Ar
BRUIvSkhakzQcSoBYeB/nfZlPoZRh2EyaVEfYNENWrSM0FMa1HLThWM2Vx/h1f1ktFw2xXIxDbgw
Vj/umwj9+mnlcgzm6m0BLJtiWpaJwiKzrW3UzpYwQtvIT4FG2vfo1zSQcB/vTHAyhI9mj8EhsLdR
VgFe6vU26UJ38Uo2s4tWYYrgNcJNHe3+9wJ45sfkUbbrpwWEtK1DcZkX+KQ8cobbRilGLLutbZIj
pom0M0edgE6H6iEAAs+CmY/oQXcGV/WiU3Oa/Owp9CJ/3AyfnE1fPdirhTPmxMR5hrIZUxLeGbq1
fKphwgdKDwmMGEDn8hNNq6/0SiJjVAJVmnK9xzFbQDXRNoYikhIt2Jx1rWq4ixQ2i7a0ehRGCh3u
ysjkSE7rh2/w6T1quqiH0h7g5lMk2X5vPPKidc4S2VxaDLLfZQIBoKfPOdFrELSq78tkctZIj+aP
CP3Py8OOE3R6HDayTC+PFDrgoUAwZwCZLypqwNdFw3Mlqk+dUfOoADk3hgWrEdIlBwYfbky3vAud
R2EsOGfHk0B/v0rmC6E49UmMhXUO0NyO0rlBMj7jzU1vqYcBPocjkdq7e1vJqJ40QI9aFkGisPm7
laDZAGwBTCK00YinsXnK5gx5d7W+0bKKwTIgLTssHgqEPvD0MJe0oZ2RNH0iJMQ8CZy88tptsVS0
a8iaKGGAhVE1lpLFaZ3iQXTSYwj0hAlj6toEYFf1PUILhxry2kTWHsG1QEazyKVoKdqcal4VBbsw
rn7nVQVQylxY3PunxxPEKJTckPIULWOaB1rOTVuKKLsOy1MwiJwi020LFR6chZquImIXjZtuuCmw
xqLTsYWtRhYPOgXIOhoGrnKibWK3fqJcPnASvfK12ZUPxg4s8cf8JXzhvcDb6Iv5EHqdry7QFIlS
rhe4QHjdmT3Iml1lgMCpje1U6K42RAdF19/Erj0qlfI8JMWxTvVTlwqPwzjGjtLHJ0FDKc6sJtfs
c44bthoSIc0C1DHF0vWb/iBVUhvgLOXUplRgTcu/m1vMMnm6V6X/zbjk6vlfxLENQZUUxXEhQVza
eH1wCOJTLbb2gv7PsMAsWf7WT7uyyO2yAhR/khIE5aSFL5ZPXKQN3qcwbnxTt4uioj8XKwfaU0ra
Y/kmIZ1HIdf0TbRTSpA78Kqr52kYVntd7Tc7xYK8SdAJGjQybQellDH1UUUlQffg0W/uv7XV6Pta
FuPSmwmob5sUjy34TgN/DF18j93urC3Lx+4oPHIv+82AOr3sV8fLWINZ14N+WOB6Zttui3ZFRJ70
Lol73sDomtm5FkQP9+pVoX8irAFMRg1bQhbtwwh5aROeBMbLzNRZE9u+glMi+2O5kMqUOLaTJ4HR
8kkGggBxKHEVcmE/DYXTdZV9/wrw7jij1zO1nHtZwTblybeZeujBQ1N83Zdxbs65d6VZnT6VCQZO
ceh0SLB+pmOneFRPmClyAE0pPCkgSpc78oY0E8IB3nzWWiRydRPY1qFoLhehaDMN2r3Yl4p1qBNg
gMiWXcnmThVU5/5qb7sJ/rzi5+L31c2TsrEEazrkUfBhGvoDSGVHR9l5ZcDVgON6ZYzlEKoc6OMN
Do9y3oWbeNP+AHC9+Bt4YBtjIeGhdxCqFoBRLZBUkr0Io1O8toF/0FfACjEVVZVvmifA95236Vhb
XnAMfNqsUbmzR6k6KpsXYa2bSv0ii3lyptSP5VB1GrpdAPPZRC5tBIuc3G4x/KI68TZ+BdvJow7I
bF6dRaGbeXOJLdPCrK2I4PIMiHF9rLOW9yCNO8cgwZH2iWAExgcG8Qgs/UeKWhc5yokiOgu74IHi
HnZHIDWkTo+Z2MrtHSS4NtUObN5bzoVbecNoUQMHtipqumqx1AWSEUmGFUNNdJF2yCP4n7NaKK6e
Bm6mCVs4OQ+CUS+kqIoXAPAk9mCVR2PuIlJOlkV0w2jsyCgWzkOgh8FsGD7r3MajiIrCVt2qvJg1
y4B+zBbk9dTdUuheEIUAz3vlbMCKN2yIaCFWcTwWsE8YQx01SzpL6aR5CVzwsUXkHbrNl+Vm+3Kb
7CkIJZjUHfNZeaw4a7wF1MZFuBbNPEEdbQ9TqA5wV0CyPMjLLjcE0c5qayQR6sv7RkvBtlmLz5jx
2YxodyaLrn2kofW55MEp7ZONlFg/slbcpn3vREL7NQ2lzPnK1QtytT+Mme8XwwBbVa95zShtB/3D
AkNcwZ32WHkg2AoLsHqmoSgw839aXDUPKz3PIYWiOIouJbOPjyqQQ0pv5kJ4rCj1a2Fs5Se34qxo
aggz05c8PmWoGWdmT6QkdSX5hXO/6P25ucmXlbHFny6QA3lSIAy8eiDXapEQnD06PJl6EScsUTmi
mPskl7HZ6tMIUdG+kgDmGMXu/dXc9gKcr+x/zomt9sxCmBQy0DS8EGgB3WE5JANBz+4RgEElQUfH
L9ktfcFu3OYdRRigSCNdB1hVhLGkfu0fOjS19A/8boA15f7HkdKtuVKwY20ALQKkj95MGxkpmarh
5n5q0xF70Oa8C37mZjWYmAKXF8SvP5DLltDfr0RrwAtK6hl2ZZaVrRRHb4UgbpOG62/zbi1jv9ox
6ORiOD+RGE3MFcLO1A0+tRMaaGyQ48IToglRXpsSb3mMHxmptRlnES6V0DxBR9lJntr6snByEmvR
xB8HyPiSpmpIWh3gYkXbwEf286XCGQp2tjf8wi2O+hfPx19ztf6QyKgcSQszKWkgsSgfOq0h41SR
RPw2zFtx2owWYuISM31GR+4/oVXLdtEHbBHLRH5ZKiuIldtfwzyTfraIhDkvweS1vfMkMZYN3BLd
MoqQ1AOITXQByYTRruULgGiE6tXqGLjznldPWquYXW8r27vcGHkzWRmktq6+W3BFcz94HcCko9j6
ftyonO6kM0j6Hf1qMvYpy/K4m3vIAyTNj/G9+WzttLQbuM7LE+2dicD1lyG/S+mxNae3pQ/pwbQD
t3qKMBMUuNwolWPKTEYVmZNplUk40w2QvDoEck2w1SOCnpZt7lkqN2WprITFf+w4o4ACrRATERDd
nvEiQSn0fm3rn2Cf+iY8a24EeF/zc9nHb4I9wrUO4VnOm/QjelIek4Oyjb63IpF4eZ9Vp0pBlk2i
D9c6UxRe6cRhCUth7AwLwYXwgNJpA0osdO1Pe/UxtmETAmwGZr6d/6ZWvWoFL7JZKLKkXYaqSk3L
U4KHHi5qEPCC91WVCMJMDZPtkggw5T81vpoFwEUQ4TLWFY43HYmS/V5U0b2vKNaSw4Z4JYZRUPIw
lFEziZY3NPnGbNXGbrWoexQ1QXECXToVVaQ5ade8qb1aE32Id2La7cMZnUYDwIGDpanIEg2bf/dZ
bJJtqkqjzosFevNgfEhO/VTbwSeoy3e0JLf8GPwoJTLnla+bh8tenAPJqwtVtBGIwTQIPZepPSGw
F9Xu/QDY4uj/oNAeU+okCc8qrTpvV2IZj8oAG9+Yp/QtV7a6q3d0skujyXlww3KbDVYvrmqIuobc
POAcGX2dTFJodYGENHlf27L2q0W8c//sVi/ulQRmOYFcFsj8YzlZDJ9sV48vpu7fF3HbF0s9xCsZ
jD5e5ByGB2QP3uz3LoX/nJ8orSza9BMv2IovFNYmmTd86JC1ZPMfkhnFa/XGUpa5AsnIFFE2mGUD
2i2ULwGW52kcFbem4UCBqCG1LQGjhy2iaEvX9VkhS142I1g3DVILGH5oiJhCp8Vo+xk/72+sZtD3
zlq6a5GM2snyNB6A3o5WDVMED2WiB645G8VBnaboJbaawsvqLCEGoCgJgkI3DIFhW/XKCFyHRHLi
MTguwJxv1Lx21Ll6jARTIYug4d2a0i6YBXD8BdBo4ZQj9dB2T0gZuF05Y9Zec5e82kRj6YwSRpIw
FpiAJM74JUEVySqSv1MLkkpMgDiFkUtuJbWBrXSDSTo0ZNm1Pkk+0LaKH6hKKbteQbeWOhp/NQNI
/oZe+iFJIJhsxvT/cfZlS5Li2rJfhBlCIOAVCIgx57FesKzKKuZ55uuPK3vfUxFKbrBPWz+0dZdZ
rZCQltbgy/02TXyXBZlD5DK4nyoldga9wODDEHyCdv3BBMbRqs0ks+Y4vDOiZm921B38Zt4UfvMS
dDFQOk2YWVIhn5Qiu40aZZOaYKRMR/kp7o3Jkvz2nvjFTa2VoJYzUOGaofcdlyjRqzLITpPhHm+a
S40Kcm1p6MUJOJX79glMLbqtoNMBls96dI2uNb0m8kcLgy9OJcVulTT3DYrvdomzYQ+htoci6z6q
lRx/8fROfH2w6wKw6DZQt0ySdpCg66xQI7LFGpDjMtqmdhGlv5UwBvY3y0w78clnOGKPEjDq7ucS
j9kQtfJNE07mjTSxcjdMfQ8J3zh5LCOg3gIpzW0JPEToo2Nil6aK1035ZkwApCwbLdupWvubTfmw
zRMZo/5dldgFCP026mAktxLRR1ebq98KOCc3TSrfh2O5V8r2ySzyl17X0VApZCebpviWqB308jTt
TorItmtGLwh9B+gTjDWCUqXLe2rRZBoOeR/v+ilqnb5TXnQcYc+offI21rHuRsZMnUQZdYt1hvQk
zTII6CaZnOJKDXdRpE2HUSJSYLVD0+wMufPtDq/7PqqKfkPq/iMY6njT5gk0JuIugRxxIm+qvCZ3
gOKihGhCh0HJvDDtDn6p/Rhz6VFuwIFKps+h759rg7h6bh7KGn8+tX86M3tSZX8fyuNNLc+nVA5v
miLwZKr9GlPtrmOBbGuk+kwTyDb7IV5blKKjsrWqeL7DGPxdrAKsLI2KFQf5TRUDIJZmpRUN9L3R
pcoKMnO0Icxs5XIJ2FosQzy5M3UnMONxw5hq2Cb07VxD402HxD9oNJ0hC0buklDHfJFfHodYsUcl
eawiTHTpmlnYaTzeNGW2AemKm9Heq8rCm7NsC2SS14ydMyXkPs7Yu65ktyOt7YIZJ1ZCdKIbms9p
NAcXNId3GWUnuM/M9gF9rhqynYyc4djSVz9InbIYd3FVbgdlcOuoQbNi0AJvTNgDKfzQnUD7XUvt
pqBQrh2hNOSNpIFgnvZcM7912FzdTcSE8phWJ3YV19WubItuowS68aBLXYi7BMqLosKNjkzm1bGB
gc5GHyxtiuiJVXkAPlvjPq0aDFqpsU1pDmhO0qkz0rX8hZKcH2K/tlDG+1BNv9uYRRg9Zl0VYi40
q5hnqmY5gY7GnDeJmRd3IR2oVcat7kmF7ypmsst66aP0Z8XSIhWjid2jkWrPuRa+94D4a3NHrIG2
+4bdB+bNUCXEkuURmqgaBbHMeAglze0nZjyqpUIPYdgWji9Jb3LQ9s+JBBZJ0jeVhV9VWflU/KJ1
9gDRkspGbLHr81C2jb69gQw9nLj0QIMMitFxlGxkOYcmTT+EVkO1FqtVFRy8QcYQsTpXXtOHUCEC
ZN3OtYJCWrt8C5q8tYBfardVToGrrwx3nsoDyXRbHsP7IBrfplS9nWP6u1KqHwNTd1AuidzIjHCR
4w+FFXav+96YRc2j3AMX7w/pb9nMUgsi6n/0gRU4OMYjweXHc/EKbd0bIDTeEI26YdreVqZ0yEzw
kOUF/TVqwV4leWurKfhd52THBnWHhnO2AcvmHYjDCZ6qSdkWQRNYCZFNq9DMz6CFr9J9DFIS/X42
MIw6+RRax4kJCuHiyWgByaJaEVup2u9x4rHK0AensS4fkxDkoJyQh+mmgf8TgFm26fzubpahqdJK
Rffqp+X0NjMFSg7gCXoI8rI+El/OX5NcqV0doZ6tDzUIKLVB3swt0y2p6o95MW+VvHqtIJM3V9Im
Gc3NpDXUJqYeOzQqf5hRVdmDon7Ueahs5KL66SvGaa79zNaCLN7MhNybWa1bM6g/N8yoBzuhCrVw
/ANHSiRbknM4I3VL9Q4UKBHIKsrsk1b6ZjaAGTRyciqn9kHFXg+kAPE9gSi7X5utk3eFazQ6sdLA
zy29KjaRBhLGajLuQnV4Z1X9MPXyoa3MXT2DRbuUusyO2OgMU7TBCY/dea5QgaiDrTozsDtp7D2r
tRtVn0ZI1ODLw0dipJWQbt9U5h539dCozSteTaSZWW3TnCHCIv1TqEoPk6F75pwdJLkit5GuHQ15
dHQfkJZiPKChemTJ6ARApDdzekfN3gNsIbKyUgcWxXwoI8T0qbn1NRlE8VW7USJ/qyTUDlNUGSN0
shXMJgeKZJs+2PUys98Vsn5MdDIfAom95Xlbu7Ov/YmNZBf0imdK7X0cRKkHQiMD46/TaBlViGQ4
0hDCZ3O1KWWM3knzD30qj50aHDHv/T7gJYCfjm4bOURzgyk3Uo4AI6y3ZjnuU1NFLVNpN6wEtESK
RswPDNJTUBqQOerzOwWzwO4kV75DS/JYsdTpIv8R3Ydo70eQXerq+l3xE0c1WOjEEIkcAtkyuxq1
CTkBGk3VnFKdOmdkIH4F55IdjOSjL6AumUbBvSnDsQPz3rpQorkzJJSn0mZ8p8X4JKvAfVV9YDeD
/AmKiA9YWpnVXKoonUegQkba0oSqUoEItGy2ZhvaqvrS9Z9kDcazGMkbuqHpBFmQrDKholHGfYec
N1S+sr2Zp12YskHmQO2icnKPxCup9lJedG5PKK3yGEuJWjTB5jy9rUsDSsymvsF7t4ZsXUrxzg0J
xVTKaBP4zCdoNEE/W3cns3aupwlLVWKTcs4JmRiaKQr9zUWWtqEsK25vQJo11rGSg8x+aUpp9fUa
7nDpPJhQN1VBc6EyVeyd6cASRdWMrJx1w8ZHtQGUWaj1h/T1+qKWvs+5HSFvTUNfD6MQyVZQZXu5
0+0gDz+pXOnWdTtL/Wi8DYRpMlMwwy2SIrd6oUoSMFUuGR5r/Q8NkQiV1FIQr8l5AjkiaGOHtRMy
KKpNK4dwqcZh4JLCFRBMMxFFuF0+JoTQoo4Vd+5MBF9qCLA83Us1KMfKZGNQabKUXHajWHqHs7d1
GSIkQ5N+mF1/AhPRSp1nYc8NhstH0ZsH65soAN+2lZyUaI26RYLkzZwNO4yIa+jNWv9kqXdzbkkE
6AZIJTpMYzG3dbOX7MPfgwrsRruJX8ufOUjTq52yBQXR8Fp7a1MJSyW2C9NCyYWkKU7TMOJgRTve
eVTtIAaSicsrB/62cSQQW4H7bA0PsLi3qqEopqbJKnhOLwuIdUKrLi5H5ia+YRNtr3W/SLRWpVya
2TEYL1DgNKlUEb1oOKRVr6czcTnVBoZ2qdM85w5ENAA+QJ3Q61zO8jbekE10N760dg0VSbJbuVEL
dZKLHyG4Vt+IJCATob+MNHZ05mP2Mn0NwPkOWt1AgfK+QPbODshZ45PkrljnjkEomVxYFza6SotZ
UTNY5+Ch9ikBC39vd06zg4c/rX3VpY7ShTWhQNNqedWZtMOV0bXy1MtK6zZqHtqK0VReLQf9vi21
ba0FdjeVr4pprvSaF48VtF0xMYFXGsRDl8cqIEneNjLc5KDEdt7dtXDJYT2tvDBLX9QglIA43sTT
LE5eD0WFthXqUG4wj/bQY3ZWhcjVqO/LcfJaObbL/n7lMy48m8a5ScH/FwzE6fnM3TLb8dLedIOa
s5O2N5HNy4m+gWb62tdc2kw0L3B/ZEqhiMN/01nF2deLRjVqbKY/P8Fjb7Ug2Axpu1KRXQp1jHMz
/GecmQkJoDRRATOTxzw+4sKccT849L/Cmy+B6S6sCbcxHbJB1SPGMEFHg031wkfoUDB40B7MG/9T
eezgEIr3CgMfiWM6aIhe/5BreypeR8CzM4aH3O1TffZGn7xkOhLAnK3NYvK/SLz357sq3ETQPPaZ
3qDAk8oYLY9e/VJ2SKfYslY4sbSmY7t0PE1KVYKbB+4McWQPQGqgu6pEcVEqa6TQHuK1uHFp40yV
6gqOoqyCFP7ylIxtFiuxCgvpgLEVCniejrKqmqx8n8XzAaQ+BCEU9CDMr+bu2WlUAOP2oW6nu9Kh
hVRKcJh+aId5Ox8kG+jR8AM8+DPwUBMkWugnCn3JWnd88T6YQI3h4hGdEhEAmRRJ0rOsU1zO/815
SaMNRo+2HAUwrYIgFz6cqUDGj3HeJp0x4Zj4bBz50C4irrRy0hmzXfnH//nEX1gQYjpDGZs8AD+c
O5X6u5aAcZWqR30sVh46fm+F835uRkQ0ySA6jEokAy4Q/pvSfAUvmxP5N/38dn05yxvGwfwmwa5R
4RyGrEElw8covlLfROZzGa90VZYCcNwkw2AAgxGMvwoGulnhHrmiruq1O/mZk/ejPXELUOZJfbi+
lu/8O4pmUnx3qoBuHvRdwnMp10rHRpAZYLgofgKgHOxnyT10ge45oVzilM8FBozWot2Fm2yqmGxU
MHdBdSaGfmo2VDRC19dN27e+2PkSuADAfrmyNP4giudBpWBqJggHFCBKLv1FhKrKUIwqXxofRccM
oVMeKoSzKabc1qDE35eEveNuD7cWeaC4pLpSGn82DcVtzFc2PiXNGw1Wwkh+TS7Xw02gIkB1DQBa
8aImVTRrLZTdAPIAdblXHiaXbtbZ6RbAK5d2hOsqF20+sYLprnqffUTbysvs1kp2yhvBfGC0iq36
grFeWZd4b+cyiPyqMRUXI1I/5c481XFZbpuRoJpIoWPfgeg1QcXH7+t4O3Q6Csgo+H5mDDXKVkJo
P42ABfQZQfeqLd0k4Y2teiMxVd+qKOg7hlTflTO+fEXQKc8D3Q5reFVtPDFjfJJKVBuVdA6seW4+
ByLd8MpuyEKAYCeJbWS1UT1l0o+91g+ge0dA0LXzTq2Hj6ajdzkBr0QBK2g+oTHR9b+rKfttGM17
LIe/+sa/0Q12qnTwWal1qViFLN/ojeKMdZfb9ciOmooUtumRzA5jUlgZk8hJktLOSrp6xREvZJlI
6BkOEKFclPIL2Xj+tClzobDENN32V/s+7MO7BqwJkF0ARwOHKLkm5kCBDrLV7bqO23e3CdumgnoM
UQyGkbvL68hShj4lFKVdqUFCT81TGP1aufHfI55LE/wnnC2vhjJko4Ym5vf/827OW9CcunQ74t5P
7uSkW3aYDqsP9sLlJ7oqM/wDrwWxh0u7cSMZRI1VYJiBaGtvax8dgoyt+bOl1Z1bER5qFsZkqAq0
9mvHB0M6ZBW+hncZdH6jO47tMnfxPVcFW0Ndri1PcAgh00H3VMFwP9/p5tbQgTAL0pVXdeHVu3A7
IkYYdIJqqStER9DD0xtMB+zVL6Gj+rQmwLWwk7KiGF8BFjAmIi1tmvahNmBZrqRvhwl17qJwY1oe
dF8GjGlYec8Xtu/CmvDdJBJXRRwNkEQdHmkh23EdbAJ1tV7M74/oRs8XJXwlrazgPxIfbvsUvZQQ
ZQxdfdPFVnSEZ3Wlu7WpoIU4GQEK4gaUPsEr/C0eBz1AMuFtRwF3b9xnN/LmH2XG7F6/UW+bI59J
CjcJMEKQ+rPXELlL3oQXjXQTAbqGlODyytV6GNOmlH1X74r9GOvbdNxd9yZrFgRnEg1oPtQ5fKUi
1y5Bb5d23dN1EwuBPk712Sr40TlzWI3KjKpBvx1YpMxHpbqzDb11e79C+7yuHooek8m0Mo94gn5q
MXINiD8/mmOxRviwtNazd0GsuiZRhhJVBt+sp0W37zOaowMe+8715a5Y+cJwnq1W1/smSGsF2C5g
UJrAsKZu5aotWfjrIoksX+5nziJtiBSgx0KTbaaqt4fk/f++hnMLQlCpJKnWpDNcfTS1yiaDbowS
aNqKq19bBo9szzZKolVb+9B0d6umgDgfSPwTOj9dX8j3bImdvVlAcF7aACdM3hY1FlKWt2E3bCXp
hWWfBGCe63YW6GG4IZTqEbvi32I2ExKoHVbzFwy2PuZPxcuICRC5sjC8+F4/Sht5R/byMeAvmBs/
A8BopTetl/9ei9AXUh3+Q/CPbmoIQUSXQXRjktTJ53jc3tEAlmx2yRZEPC5gwnvzT5VB8dGSn9an
Bxav+bll/r3PvqeO7nhCAliWttwxjwd/22FeAeMvTmqvgs+5oxcegot1Ck6lVluTInH9B3vNUNqK
ngPVGjNQ8meQm5LdwO698hmskRZayeO/yLuwz2CBJtAvw0aLeZc2NGTiNSKMx2Cf3WjfW5g++dBQ
zYPCgXP9eC085QQUUSBP0FEbwiG73NqmS5OUREDMaWisRwWa6iWzptDY1GW1TWVjxdxScnRhT7ia
eebPcgfXiEM0bOLIyUBUUW70EBVYzc7c/PfaAheiBwQoBAUaLJOoorqI0soN6mEA1wTk1PRAkZMd
M1ec2vIB/WtEhDMDgAfeEoq3Tt5jUP8GWDKnc6M7w4Xy6ipWf9Wa8M3mHLwAwSBh4BW6ktC8KTwF
jGktGEbCw3oNe/neny1O+GSZmuUkov/5ZMlDXFqpi4kAL9oZFlJaK92rx3Ug86J/PbMq+NcBiYhs
8EWOzUkqMC5kfgzBUU2rf/NWnNkRfMskZ9jOMmAuhE1tDezCRrbCx7rswc9MCA7FUOOQlg2OYP0r
PSY3jUWsESzj+Sv4vepD7ECN+9j+4aQOlZtyTgvzs3WN++Ln2qj0yl34+tJnfnSQkrocMhzTpqEb
gJMAw3UH+nzdoyxMpMJ/nS1XyOaMcaoqmmG54S7eEZfZ8wG3/Cc9jFsVqrzELh9SxLU1V1tYC2v/
P3fDAIwAvwD3XdjrGGr1RMnQBw6PzNPd5mRiqAB6OuhF/Bdkgjwe+vZUgLrl/1njh/hsQyd5zibG
u876NG/p2KcAko2QcgeNuzGEqdVC4gvY4CcjTjFqm6x1Z/nZvGZe2OmiDmQ6jDCvyKCuT06aer/y
LRefh7MFCrmXMZupVqqwMEDkb8fnv0ZILPsOl4/v3PJlAC9zuEk982nFMHcq15bGH+mznQ2GcMpT
NHVQfIxuvoYUHeMJ0l4eUG2HNRz+8r34388oggfMgNEwVbDKWa4AiUB3ggEVCeT5yqIWI4u/u6mJ
jrsLp6GZ8NiObwRZitUCXmdnGHYFUmCnP6ATCo6o8Xl6pPkGQIXtinn+11/ZU5HhSxtUEkgFlpke
gfo+jdt2zzUtxlOwSo689M6je8wjZBlvL8ZRLr9f1UHTWRpL9kVdA7DAfjwgPtwyS/IyN7gtfq6s
beEmXtgTbiJVMwp9KTDiTnvqIkREUCG71G7/1S7CkoYQDcP+HNpyubIwBxZhKut/4AC8uZTellu6
Z5hGWSN+W3gDL0wJbxNT/MaQFBU88GC+pfrsSsw4mg0cmzmtXLhlU8CxILJVjG/F/jpX8pjQCpk0
RJxrI/AKbVcDYTiP2cqD+5UMC8cQq/prSognuiHN1WlKDRyNaRPuINTglbv+rtqOLnUB7HXLLRc1
AhUMqBqjyDIf6o3mJXd0Ix+kJ67Kcf3srC1d+KD6SBJlKiLfjePnKr0bxvpg6oHNgKa9bmgBKQT6
KkT0KmrHTCciQUE2q+lgUKy8AkzI8Iw//KCaG9Wifwp06/k4/78If89Nis2BHpwEPela5mYK3tsk
dIBTDf/d7fu7MLH2GJjMmCtuRfWMPdeV44JKoLtbJUFZCkYv1iMcnimZqVEGEwibAHVQ7eGmQ9Xs
R4gHKZxt5hqHcDO8qsU6pefCS3hhWDglBQUUKu2xRLAITq6EbwW6ebaDxgY4PUdbdftNdQdUTuKu
nc+lmObCtOAGlFYCFCGG6XDHoAAWICEkXnPk/cV1Lt+lOvKFNcFzS8OoSrDmI5cBO5FNDhFSi3Db
3P4X1IVrm8qv5vkr70/zVKnwpf6P7g8o7jGLmW+nL/rCfftHdjG177Xv+k5fG2tfePEvFilETonU
5m2SZQYOrPTGUH0d0RE0HGSi94ZVPGkv68/v2lqFUKo1hyKhJtYaYzSLpaNVpgHGbZ7T8o8evlz3
NAuBxsXyhOjJSJUuU4MZL/0OI7Yu+tEeGH1X38LFJWFU0wTTNN54sXhgZqUaxDM8Z8jGj6GqaouY
+WZoo5+RXiIJjrKH6+tavv5nFoXrXyKTV3wGD8p70hhH/JJ8iDYca6lazTGwIZj8rATWdbML/ABw
3GdmhcsfKWnZNUMDL5p2z1pgboF5deRC/dU27Ucr6Uc2A2zS58cqmYutPxu3rS5h5E4roGBV+2CP
hrCdnvug7pOrWyTTt4BAPKCvOtgkwKAn6wOMYhjyZ6WOFlor+yYLt0CxuHmIUdDri1m+4GeLEdxJ
0pqNPhnYQw6PoId2y+NO8HWjVLFWM+R/1ben/syU4EtKJGJSUDfoMlSBnYP7C/S511ezeJHPLAge
RBmJISfcQleDePSZlAfTf7huYjmWPbMhOIsg7LuGcGfBWbd6YDwye0SwznkQEic//asn+8yc4CiQ
n7MZk7g4bJphxWCV1PPAyoM/11e19mkEFxEpBmY++E3K8nY7Kb9lYw0/x7f+28cHZBgQFd0EQ6yw
bV2UxHM5yEDtzsxuzN6Sg8dZhZwRxE2ur2UBpYz7yYcHdBAqyN9w5gXT/nOkB1uGCCymjwEnsNI7
RJe3wYFsOQN1dZy9IrIK85lsEhfAxLvaW32qF4/j3x8iZpKaLhVpZ5Y+sB/NS1JD2gAqoTA+6Tse
nshbescyq3i9vv7Fb3lmVcgrEzS1R4Pf6JHlBgRjVNAHpSs0BvzUffuaZzaUy6faL/lQbqIyF7Oj
nasl2Z0cY5IhlaPf4cg6a5yHYxGvCa3RxUN0ZlbwvHKBAXQUdHiyMIIe37QkuH5F2avyqYl3eW+V
hcX2ncdfgM7FSIXiBOFm3MA9m9b8p3ky74e3KbLIpt1ENijCoQ0UgRtw/duvfQT+52exDDX0qaOI
hDHroNtjuivaNTVdumhCo4qOHA0YNnEup2BlTYYh1DH5Y+yDvvgNXSm7yaojemp7XQ1fAQz7I9Wn
Ak1f7BUDQNf3t+nQaZbpU6fL5vvepJ96qz8Da/WpmQwDYfmw04va1ZTsps8GEBlhlF4e932ROUkJ
zpV6TAHHViBOILXJvGlifb6rGywuqNnkTFP1fwf4gkgPw3TQuoEaJgaQLjdSZkmAuFBCIz4Jvbz7
LWGmmJYrTn3hXF0Y4X9+9rVAo5hNkRpgZhCbM8wY+S8x8K5/0vLj+t1cmMi5XI7gBs0xSJnWFzqq
Lr7X7+LOKjrO0/jI3uQjqmf3A6ga10jPF5g5L60Kj4hPoe8mVVhf7zYf2uNwMKAOiDHFJzmxhufi
xOMlE+POmIbr8PyH29rrfgZrSNwFd3ixy8IjY/qtH2gdPiWNn8Hng9p658TFWjD/rfZDARkC7yKf
KjTQmxN8hI4Jp05qIdQHMuHBzrLprZZmh4XsVarZZjTVR2AwXsuyRG5v2iufl/u9C78oGBeufaJX
Pq4RdDw5W7JiQ/rrkRPKaB7dZLdrs0bfP6tgTbgbxRCGmMfBUjPN+iqXbEF3AIoo+ZSilIAR4ATY
ai6WVz+EH2DjPqwnbd+ckPAThJtDs4RqszzF3jw/asl9D/Hw61v67WoKBoQL0ymKpBoz1jiT18R8
TNOT1He2Cj7Z63a+x3WCIeGOaDN4v8AikHjpkf7iQE0Visz5BDyY4gCd7ox0xeK36yAYFK5DY8pN
wMCG6jWyF+WZN4LYwujd68v6HgxdWvnCHZ25NmYgv+hZn3jKvcKcFIyREAtTLXVTfcgbBmbS0GFg
qvV/lQ/9i5RteDgUOGtDWytrFTH4fQoQql/iXvij4gwDWCQKPNZrifzKYfy6L2drlcGTgEFvPq4P
lV7deM3Aw3J9O7+nnMJ2Ct6lLAripwH0DVHbGhzFm2zQHKPEpW8IcBiPLURV4o0kWau6QPwvvuJZ
vvQDztZWs3Cea674lk2g+LWyaaOZFoLbdHwsfWvwxi04BoDOhR5I7aBqCzysWdqSBiYUDDnz2tAa
zImfz2u/SPA+ZkbmNtHwi3hZgc/BTS7ZxPu1qam1jyp4GFAiRWNDI4gETuOtQqrDXJOH61917XQK
PkYzc8jOc0HOUUHRgv6Y5gMxX67b+Dri17ZL8C9kxnRx1sBTJpPFMD5pWvFn8FDd+PhPe/jdbud9
8JlpmzRzdC+L/hE5Xa0Ar7k5EZzWGyZG+nQoIYI76MiVA0ETnVmRnVr/ABvp+8q6V76fiFMLh0Gi
DWZ8cWPanbaVQJ/lBR6FqLYG72OC2DXbgeIIUuqxnXzBmXJv/A2h5uu/Y/HmGihLATwlM4ahgssY
r5UqBglONfHkHxPK7fRYP/rvmU0esiMAJ7xAzfkcm8K5bnfRAZ/ZFZNANQabSGfAKWnEyX1LtetH
Dh1SneQU3xoOmGLuoLG+i2B8Bn3kCP3GdSazpY9w/iOEnLBSM0YMSCt4ZdI3Vi1lbmWs8l4rCw7h
3Aj/8zMXpUSylIKKGQxpkNYZH4d/ENUZyNIk9PzWkS9LocG5PcEXT+2AfnQIhoD0mO9A/nFELea3
uent4E7yUIuxg1/B6oDFd9Q/XoBzq3yrz1YJPpxulgJs5ej6HkhSnO6B6z4ZO+PI2dZRdDSswNWc
wF2FM6wtWPC4qRQbeerHoETYkV8YXXXotoREdILLKxcWGkm7/6ZptOTnzxcsOOBwmJWSTV8tAKDg
TuYG0ytO7a2y535rSAsbK3jhsgbJU2KkiBFO7a6A4A2ITPCidP9Nq2HtqArOWFVnpLsld8YcyYDG
G7GTEzvGL6qbucNPaS2LVZee7/NNFLxPxWbD8EN8OhROIktlgQtUzL6blFvk4piBUXNPqstNq4aH
LkOjVar/9CXo94i/HXLy2sTFbgpK6NQF214mgFnV0Y4YMcjRmDN0za6VAL5IlCefIFmPjZ1eRmDZ
148tqDQQORybqtvWjbbpkn5XMvqZlBEiWvNgkNZDaniYummrQPBazuRXGkEJc1oFHCy9sgYaEYZu
YvJKo8KelxNlvlbj+/JOLzQT9qj8AWHoNkf8fDv36K5eHaBfsyls+2wW5TynMs5U9Jr3YE6jn4O+
lqKsGBHpYdtx8pWhrRFil+Ytpq9Vq5ajyjJa+nb9LfnOhMmvyN8tFFssGHYOul4iPL2EQM6L/6d5
4WRHG/gACUkmseXj+EOC/dUhj0UngAlDBZUrkNQawkYSKQkSilFabwKmESypuxoUD+t4isV36q8Z
U4CcB1kYZCnko8Dt4LSmsS+zaKU+8B1/97WH/7sSU3gKtRiDHWOa4xh2w1GL2UGS2OM4ymhQgTgu
qO6SfrwPs+xNiskRs7w3vTbtZ7V4GOTxqWCYZk+w9qA+jb58yKl/SPPsmI7HtFIeuiHfhz2azlm0
Ahv8zgTBfzaaawbFkAMBn+vls5M2WpkFHY//qeQV7Y9h1kFdBErxcKuRj7JoHZPFe8VYsft9LoXb
BVOgpoGXwaAif01mBvNE9BlZKuRFpFsCIMaMICb9DxVq56CAisSRR1B8WkoD6YZ9/dR/l0YTfoLw
AEFwKwto0gOVDKpOIFxVCYODth5YYWKDza1Fy704yg4fjGFAn+XQ9HgNn6Pa8m2wkW+u/5rFy362
H8IrJYNSUjPBteKBD8AKkhvJfC0G97qN5Xt+ZkRwlT2aw1HRk9iLd3VmD/sO/pJsdTD0BNaQ2m1g
dQ6nVIAcqwp9mzUd6MVbyAzMS2sQzmDicOHcYfpTQjnCm3xOY2d1ySoz0eI2/o3GmXjRTcnUwixI
caxkO8BgIVYy2PNPWji9rfyCnBtKBcdsrd25uDKMa2J2UgPFlFhNDo3EHxMUrTzwriJT7oaf46Cv
nJDvkFd+Xs+MCOcVtyX3IymOvHJ87OipKYAC6XPg6ME8qH30ILqd2Az6x2KftuqOmECGgmSVGZB0
C3+NmI9SlecobB04mLUv+x09Ivw24fh2SqsqQY7oVQdT7BM23k286tf0xue483WAzmLYc7YVwkGu
tTQmvo/95lMitQp8XOzI76pFbD+yMD2KutrK1Vk8WGcWhYdqwOTygGLJ1wJBv8YfKwCrI1D09C/1
ZPmP8J5u/HvNSS2nl3/tii8XOsJzOvIaAh+4jN+jGzzQwHISaJiPf3ToXbXPkrOqzsePklhUALkY
GAwwC0xwXS9fBdPXEmWGEKYXHhFWMm926s8Gw6yFnXk9SMUZWG65itn7v3KDZ4aF54gNOqsUsG56
aWmcjEA6TEZ7qDp/d/1zrq2Pf+2zZCs2WVfqUpl4c164ebcdMcsnpQPIjH9eN7RYSz/fSeHSMuLH
U1mgztxsig//xPWKG6+/rezQkT/Tl9k29+WL+sarBNO22Cr3qyDnxfznbEvFq5kXkjk1OEEYkEfn
oILoTWJnO94nXoP+f0d9fLmBv+dGuJegYRsVNsD9xrvqRt/6O3LPuRCVbXC7lrXyn/3tiP6NWcXS
byDJ5Vi0AVxu2Jz04Gjg3SyKn4Cy3lOmWtc/43J2fmZNqEFICejR5hC+N+6mH6WiHfVU3sTzvPFJ
uZlV3x4roAFYcK/2sR12sxt3/S5oNTsCtAYsvVTKtnn0p5CHx5VftrYPwlVVO4Tuuok6EJ916m7K
x9Q1dmhTgx8JWTsG2L7qPnerjmnxWJ3tiHBTi85gmLtF5J5EcATaKQRVs9/Vu4r1m0B7boCC0IJf
OoltRp5X1ryYZp/ZFq7voMi9kYHTEWueXdBG5BbbIWzdjZ50px5WM8zF1/3MnHCHyxJUrE2BG8Rj
VfYbdxdad+C8QIXVLW0U9/arLbi1rypcWr2IJRLxwho3aaLbb4HgsbjRwC67i4lVQJuLc/75h/rU
2v6t5A27ANjlSLENF3nCNlnxY8t5wtkeCDdblow0ikpk2bUzOt0N2fKx//IBWJMV17z40J4ZEh7a
mkkJaMCbxGNT4U3hy4TK7upc7WK5+izjFavH4HPNZXTK/tnfkFr5Y3Li/VTJ02wITK83NFctCvmh
HIH3SJ5Qr1buO6hYkv/h7Et7ZMWVbX8REpj5q4GcszJrHr6grMnYYDBm5te/lX2e7q6bXW+nzpOO
1Ke1W9sJhGNYEbHWSkZq22+6+FxhXJcDPb+mv7jHf3Qef0Q4q+hTkPNmxfIsz9ns25VcD2v13w9n
nh3+n691uacgXEcaPtEIbza7a4mX9NVInW5cgb8ksubp9Pebf8U4/pld+fFUTpcN7TSesZ4cCpyj
XmoDfcbu+e+n/J7N/niqC//SdU5eVj2sAyTbtLlxV+2qQMs73LT7MrrqSa99qgv3Us9Yjp0neFLM
aS66hooPawcnHod7S1O2Rk5LdcQPZIUiOD9c64NdfdgLVwNe9q4yy3/ws3Y3Qv5kXjHchTNvEXm+
etrvYeMPTHIRSHs2sy61AOb/Zy40wxSDB2rNc4fvmt/+3W3/OeoiMvKubmwMIPIlC0nS5F3il/WV
6PtrHvkDV7oIgrLv1dSJji8r80DyDyzoRU12k5vXeEN+t/s/j3JhkDlJoZVioO4om4R4wADNY+Bd
gWR+N8M/Z1yY4RT0hT257fnLnHvP4OdZWlgQu1pb/P5ZfBObTQ5GzNwLewNlQjVKWRSIJP+MUZJH
Eecgrxpis6cyRq54taX8++v7c+RF8BKeX9uDiWjqOSyWHXoa/GSP10Smf3+Bf045//kP5wRi9t5n
hot7bJgLYrOYqw5MVk40pioeoQeB3DTWIKL/u7f6vcQAr/X/faGXmMfgz2EjkIX9UwyXn/NiSrp9
f+zexMKInIO76dZTScnKRNeDoQnYba+17P89fvZPGPjzEy6C20iysjBMXLVizbC6mR1MY9UZ9Cym
d4ZcnPbGf71WAPzeAf3x3BeuhA3CsdMRruQ8m5Sh/5m++u9spEMN/B9oz0JsyxvvA4+MLoC1nuDK
UbFfLUR+L9F//I4LP6MGrcVY/5ONZliaWUDZ6KwjdV7dcWKB7VUBibMKip7XnOkVg/MuvM/gVKFr
yH/6dnp9Bs/tJRCB62jLr14OtA2hGxDbwZX934ZdGwb4YCYG3A5oiw/9oJglH+vmw3cBuJy3Z9Kv
8PNag/9XN/Hj0At3lHr9YIzlgP52C/ZOCVRN3v794vxutT+OuPBELZ+Uif3//5ROZxApZxHoQxHp
U6o24ja9uRbrz3/jv7KyHydeOCLLlk2fKyKWpjvEVfNUZlnsBjep/93w+O9P96vP+3HUhTeqzMov
StPBUZg5NUczgqL4Wfhq8fdj/r1ueL76f865zKRJW4VCti6+E6y+82jxcNZlV1sISebrIS4T1IX4
3zXb/x3L/nHuhcsh2lay8dR5/kNi6j2LwIuJnfF5yfbnlc5hEWDqFOqNi2EV/H8N9f186AvXM9WD
hx0bPPS4KM6EnIvx/Zxhk7i8PWtwX3N1Vy7gZZZtlJAm8luYjdUg/xwbfMc2alwkadjt+fv3/P3a
+dgcBbuChabQ/77rrG3AftGig11wVEIdKK6IeeWI3y3zzxGXL2+0q4q4I9wJeZ2hSSnanZiuIfK/
37Q/h1w45bNEYd86OETM4qb2a4idWeu595aVrlZQGEv+/tquHXfhikHHCfEBAhfpVmTlCbRKHWzC
+U8j9G567T///bRrb/D85z8yjTbNZgzho1lky9fsrJUlHu22on8/5JolXDhgLho/84WPWYaaYDQe
Sy31f02L8o/v+PORzm/1x3NgTrViNrZOl2XBT4ajbl1dPf79Kf4f/unPGRcu15SkH+bzSAY4HsDC
WEQ2RgRCKwrvsECRhN+KLaDAFl0dO7n2jS78L+MA5owBjVUds5MZNTd82yybLyPBPGVSHblNr7e5
f09F7P952MtFbG8gueY1HhZ9EUwzfzfffkUzdFW99eyCyS3q8S9P57R+/q+Vac7f0nFAUOxbWO2/
pNdED1/OuYA/JjqNG+PTtVEwWyy58jnP/udfEfTHMRefMy9VmCqwlSHTbNfd/lw/jlGISsVcGVda
+r+bzo+zLj6h42orm0ELiRDT7yBRS07nstyhfQJZhk2zPmthX/X1vwNF/3Pqv+jxpFVnmRfgVDRp
1/XmfOh/kpLiroSo1PJaa+tX1/XjvAuP77gphKBakGgMM4fydVZmMRjpM+oZph9Lp4AwvaOuRtBf
vcufuYNLloLcQgfP1si9mgSihRgeP3dEeJQ+OBSUGuek4dqN/PVC/jnx8m4QyHFNztmfQV0wSRmj
EBylg/99xUDP0etfBvrjmIvXCSKNuQ1TDDb492ditWapnoeXgM64c2F8teFyDmN/O+0ilhI3xZKw
xNitZvG4YKusiM5j4w7BjJuzKFVkXm2Fgtr+V5P58YwXwRV6E0M6cpktlXTDxdTraVm33ZfVB0vX
UdPOYhDhGdic8DQdl2BRrxJ3BGWr4Q0RFA7JnnDVJ6JgdTK2RN7qaUTNBPUwps01BOYiI8NKczN9
zD6J0sHYztbRZx/Sfinsz7obQA7WzJhu880pVnW67Tr16LttxKc7qDY4lOSzXoEL66VpMRQGDVio
1qVYtTBmZ+F42dHP0odKGqeMpLSA2IIj9QISaseihnhy8y6AwBnty2zv/VTdkaKJK1NRB9nkOIrY
Un3kBtlt3Ycns4BSZFvWRgS6uXt3hEqoOVFz7g5Q2KQdz6iJERZQGy0DNuybQr4FY/sq+5lC2jJx
0uqT50ZP7dE/sKBczd47zyoo6TmLEDN8CzscpqT3zRCtFZZ5SOHdCsJ8/gEidae6t5/tsaakV8+N
Nz5JDmLq1GuSkOX7qcC2pNOjSey0W5Wf5jbb1Va/Kudww6UVF4Na5ZbEamXaf5RVPUXu6B2nod8y
BoKEuUzmIaB9oD/GUCRB5z6YWCiryXtbi2I1C+u5Btm2htpc2ahndzZScGXPz1mDLaEC+gulc2NY
ZJM3Uzw371nVrFUOjkMQfpq+H1tsOo7+t9EEUQuV0Q4ySikElCZMnrQdJUafVByitkG5J9OQmOyj
Q5t2IIBGQVfW1hurR1PAY6BRG/INOFgTPaU7t5L3XFcLb4JMJD6qwYIG0qMj7b3wSbX2xhkVJICL
u1EctLfrffGWWyPUsoptnrcbuNy9rcOJIpO768tu0wUcQo7uBsa+mrRcmsLej567cme0+Erb7+k4
BXUEkuW1Aj9jCUFSxqFCyN1wValHU5F7CPAt+IgtMf/BhPQLx1pcB1HiDi7WzPmj4w4wP0iKZkMD
BUMz5tOzPTx54jXMp0PVWBT179qehuWsoAhihZEtQyxqYFXRSkns6tIHt3q5FunMIu6AmaDH0ji2
Zwm/UYNaIwOJfDJuFA83AynitguihrF1adjbcqr3FffiKbSXczUvPdavYXeJmt11yj/hKxeFdhJv
DA8SPDW8b1pUkfMD6+/tbohzXlLlverSWioSILlooNqMLWQo347cv/XqeuNN+F5njel5eqm0WGOa
cVGE1qIcSDJapU/bCT8Hyi6etW4zCa28bknYGEE8kw6w8a56q1v3IUutO9BDL2sP4sjB0DwJO1ym
rP0M7fJgTPOjDZHTVlXROB+sAOIYTZ3U2aJM30eMLthd0tdgqZZIFAwzdtCxzaxqnVvZUpN1ag9L
SXKq7ayk4ixUKQ0KRIXWur6feLbHbBxt6/Emwygcuan8IDKNcj8RTEV2kgLLS3SBvCrb6+C1Cyp0
PDXgp50/s3iyqkR5B1LtiQEV6xnSr9VWTrfW4MYBhOdL40G0GeUWRC5nZwvrjmqGOf38VXfY0qi+
x+kpZacp2BGII1nDhGeB5K1UcVqAABtNQJXd1EETWQTXBp8KpF9xUPOVMB7kvC48yANCUXhIhkpB
+fZhVAMdhbl2zVNjT7SaIDkbNrAJiEILEBHlLxrS1pVtJS74tPp7R5xy2FFVPWG8OHGtW4XVaA2L
tSAE2iqfgrvqoPx2mzpip2pBB3AGN+QoXJPOnRMF8xGD13EvzMTFpm83QLMXfPnZxJK2d6LWTqE3
/EgCuRrdYqW9U56uVCdjt4KURgCFaJ/EEnoTxeBCthhMtEDRuunFxuyWD9nQFPgCLmVo3g3hKZVP
XnoHYV5qYWBdgQIwOBFEeD6eWAb3jvVXedfoJ50Ck+RhwqE2qEkdVbgvflfHme9TDphJVA5Ne3zf
Lyiyxnb+ITEDN5ovEsrjkEKhWoF7dng2+rWcDy0LYnfGXqu8tbNHt0OLNn3iHqC/6W1iMwIdo6L0
oXm7MRs/cbp3ou7tvAWQtfTFKbCPxBZR08pIamSXS9GDelXnt43nrAIFoQFpLtl8PtCieVPHYfiA
eoyS4S4Idmd70C32a8UDCxQtMRdcKYOqAGOlq3TCQASClGNSWWwb/LnRrgn0+ECPkPnoJYE5xAxj
AqXOyQhoOje7KrgR1s0YGLQwHuZxe5aZMdWXCuZkmN/AQQw5BXs5mWBEyYM4m10EuheHvDUjMN6c
IHhnNCyMqPSCpLAyqJV+dPILsjURQkIkAuzCzx/zUMTcxIhaFmJeQtIa0cwMH0LTi+oek/J6HRjv
crzjnk3T9AbimhRjddRH8O2NMRHg0jfEpvWPfinw/9RymKxtUwRPpQuTHL/q3qWtqRapfSL4uhme
qX3uzWfhfkBWPhrMbdr7sQsbHka54qKEkk4eQ8nwpnOhZ6rfuK2ipofic/Uh2T02273+4M6vs4qD
/mRjzhuXdylSSPyM2zD4RgpEGwQVQ4Yb6adUQGKMCBmHDHNh+gMT+HQyOcV2RcSst6DvaZibd2P1
kg14u3zZGwXEVatFXwmIwJZ0dowogzvqKrTE5Ii8YLBjjrRjGN8zF7kE8VaaLAbXi0pcNs1yamJa
214b6il0j3mwTnFcKvcFhJm9dqJyZmteZJEU6tFt8ij3cFjbRoK0tBEmXtaulN7WmRRVGpta6RQZ
07PMDqLZe5DQyEkXt/1p7o5uesR+eeQam7HLaCvu6vyYkSM0ZRv2QMoHd3j1YdZyEWQ3vNga4WM4
32kho7w+jbhhmCw2u9sul1EHCudU3xgpgQs0Fpy8hcMHm9860ObmxtFtt47jn11qVdzI8tDILvLI
rWU/ll4e6Wk1zjszPEl553gPbHrsPYw9wpB5+eWC9KIMVh6GdadnM9xBLhyAD8gysUczn4T0k2Yg
+8nbmsYU1eCzDncZ2RHvZkxB84CpKExI5sjiQv1cQMs9G3gkJjtucz/2waJkO6uMu8v6/K+gMEYW
lYDn4M3D5mlOChr6OTQudeyGI3S8Ruo7Y8x9O5lrcOy7DfTYWypSa1NhMQ/aqhQaw8u8w/xE2sXM
zujUbiuJ7G7onNjgzkcm4Jg7qAuTLBLYzBADNvvCYzZjtNJ1qa0OjrZo2txXUPErShrAKbLus8yq
iA/YRIOGn+a3TOHOkG0jkYQ0XpxVJ3j4b58ArM17GOyUAJGOmmolrCqWfDnAWYzuMzEKOvBVGNzX
xsEDyVAWHDV0EX1YaZB+WoTEjd8ns40U3agPadosCPNWbtk/jOG8UE4PZRQ+58kIjzSmXSTEPQRF
+DQDHm1kQ0lhf7ReQV3nJSfrHhEgbzazq6PRdBNk3XExbSvG7w24q758rcjJ1bA7Ni1NjPDPBW6z
xeKid6PSWGONGyEC+ujsvcCGY67u5vZLB59VeCibLOpB/V4hF+wGN8p6tu6zgfbwjb3mR57xpdXe
Tfa9Aq+4b0Cxz8e3Q6LkILcbPBlP3nEArcUwrgKL01LlEChHDYmIga0T6pS3NpyRn4bHNJSrmmfI
DU37sYKM5XRj2I9D8TZ5u2x6EliVL9tEBEVEMoy0gOWixx0oWhJJ74Z0D2WI5qeAMTkfPvmaGwhy
259kvFHpElIYtA4Z6GYUHYR78PRbU732gR91aQEJmn6Zt9mC5PB5Aq6/iDrrtdA+PGa3CMIdc/TG
F8+kGGjTHpX3YhtPJNxDsiAA2ZC/1z3Cin4sUC7YAkEICQMPIOyaebRqXxnoOeohj5r8lDufZYmw
lmYnjHkhHSB+wpSz8UF4gjHDhbbShW3dtEZ7RKbDx3pxlu1msJTUfLFnP84EcljjgftPpXdiooLa
+qOa2FpamAavcfzZRl0Lea4d+3I7WLDNAsKb7eM4QZx+ujdzBiHxe4JAqNjrND3kIFF1mI3X0+86
UBj13XFySsSijDID5HUDkqMAt9IxI6Ly4xhs6gZqAJ9KYZYDz41ULPEHBhSa6wQSFSjvjhypfKra
yMKOcwh/PKhXIl7xkEsbw9Sz/0LyW9/7MN0n2R2VcXLlcwU7s9Vt7n0Emt0hh6FyAAZnV1Eh7z0Z
omBdmDlUe1IMrIVqQeYiTitFpYeb6DYLt+QraK3SUvdwmXzljt8EDpghRx2f2/EjBQNNiZE6zr8s
WywC59NMc5Q440JxCzraIqmNTwNGDq5g6o3ICgcVtyiJgedAWdOjwn+rqjBSMwonjViPD0bQF5qt
uEU2KHAlzSmIWQonZbzmrETPZojsOkHnHJfFocqpI4cfBwcpa4hkxHovp3vSFUuMQFBDfdRkXZ+1
h6cuyWQZTe6nXb5g3InKUL3UFkAz9Qjl2PvKlA89GGFEYFGObNwNi4M73qACgzU9Nfq5T1+gn7Ua
8mdv/jovQwTFO7cO+VBHYTtEIT6RbpCpSEo6tHSlyhe8r46ll8aTsu5sZh/QONwOc75qxX2vK8rP
D4fb7LBnye31XJUJYzrSXr/mAJ6RyhNqNmAoa55B8JFY4sX2UWJWGyS45nRkI65NzypKgr1fk5sx
g+58g3LIhZv1MDY2rk3XSzpUr5LMW92yuILKlTZ9Cp106jcKFDe70nWSiX1NMouy+j4MsmWmMMyH
esE6EzqjWT4PWwdr9o1l7Lw0QxaRS2hl+Sm62U11snN8z5pRI/wux3uRvwsGW3XChRcasWcXcYmZ
7BprRHNt0sxNEwCyW5/f6pHQwCl2kxwiYSMkVfMqQ6YYFPrOqEo0psuowdrACB6pnkFZTt7Z0OcK
4US4D1QEyyKhXyzsYrqfEdmUNwNxQQZdg+0IzgoC9PGIqZfWec18yECb7g3kq6KhAXezO8buUB28
2l2XeXewWrwIPh+DBkPdmJ+cpq1JWFTordXdVSGPclXGnvdeMztyTfzwaR1KscvFQMEjhOeZF06p
Yz/HOzNR46smXZrjZyhS4Cc2FYipWn+H+AeZy6jKZ9QJSHG6HQkZFqvKRTOXMWAjAVlKrGSp5j4Y
xapEMU3mKSIOoYRr0PSUrUu1D5YakqFOGYcgiwJrwP48ktdiI7GlVfC71vHvuubTLu5mIA39CHEB
jFb7M1KsD+k8M1R1Q3ni7idH+MhG2qgx1mSktu29eKB0MNwuktgapyHT+WJytUAmqNtklC4EtM0S
Moxzi4lPq4F7s8Ov1hcgQ9KWuQ8CucCUTk2dZlopUxysJs0fUlaxDxCBV2niZi0qQsPkKziTjwaM
Drjt0z6fSwlsVXaYlAZR4zmH0H7g0zlowKvVyhqFShMzmEQfVHchun7Ka15yd/zqXSMpU+x3O8wZ
D9oQ3/bETqQyn0wAxpandujV35t9t7GZu5CWHZupF6cmFN5axpOUlx+h622K0kclUIxIo4Rff3qV
HJJyGofYGcJ6U0LhpBiDKRZDRRYZVjvAh47qF1Uk7vkNaXkfW/6AXzfBI3V5ba+LQeiVEWaJ3YKi
UUK2bSjNg2nplUp7yGfI/j7U71afY/K6POZugEns0q0Sq8y/KxE6kTJruL68K6lbiadONTny1Ppu
5sBo3AqTQlZ129b6dg7q24L3YAn1W/AWl/WtNeJdTkToRWCJ9146y3Eygwhr1LusAjNkZThpnIbp
3p4awG9+4vIbyZFp2YVxUgJOhfFtUAxLZvYPPCSIOvMqrHtwayFzqhT/8g3nqa+suOpB119lqzas
l6mZIUcO5KGGvgRHmlZIbPJkjd6r2l6Z2V6gZrBEQQVmfyqkY4O3kilkwZ0niCyiMLg3glcL5m3A
T3JnYYZy77kwb+eYkjGxUPTnatmSt96ClGXmoEoMaCCAWTqvnQJ+NBe0rxFTUKbXFSRa3MdxuBXc
3I7pt4ML0MDf1YilQWXtprBZWZOJHrxMFDcARMHgZmNZAl4JQVRpMzhzQFpzeN+64NAG9Krzm8n5
BFFGTfxYkVU5AI51v1tsNnl6M/kTEIRXgipw7M3FYAE86KlrQRgvUyvMbBZ0yscFpBb2WXkS5Ex5
wTBPWSUCDgwTOlRZcGTundWbt86c7U2zoEF/HIxT4OY7sNuhXp9foKDmeW9gDIvYuVJKXywspJaQ
JOweAlPQBoA3bC1yajxmW56sokXZQ/DYDL/uUcLX8cdiQMNvyNYQGER3G5pRUxEX/EU3d02oVkot
ITe2SYl/KEf7RtavZf/V9PaimA3K1Q54mh1mywkMeEKZi7CQUW3gvtv4sGmxcAYblxa+1daPM16N
6305FolbiZo8VPCD/cKDwENlyN2gBU3JofZiZXRIJ1+QNEd2jyKeN4q2+K+nFEmAglBiNh9Ei614
/MVl7tPBPPet250u5kg76R1D/POBrfhsOgyyGWlAdBdlmXrP3TxDGlyugZrY7qm2ui22XTsUZXNi
pBhehzrWjDIqQM+95BwxzqCtAYo9eSjyJz620YSWedu9NtxJ0qnfC7d8dCFm3/qQBYSUdQs2mor1
sWHw71l4z74wsXFVLzKf3Mu+iqZmWHQaPQHWBgur7e/8IVh7QXFrTAOklDEPnzV0DL11gFBXsRwS
CrdisJYStbLWw5JUL03YOvj2cj1Z83LIgJyfiUzCfQNeScDJgH7VupEgBbSmBKP5B+6AxdTzEw2P
6QLZK2ygcb6ZYD37kBrFvtDwi/24bdnJDu4m62EszyyrSKvz8fOMdfaYRtWju4fKNap6N0qBYVqm
3qXhiFtA1qqbIh24cTMEG/STPkwTEVu2VAk3atsXg2NBF6u5zEEd35c3PjgSHbiCCbIpHeqYqtSL
lnXI1HDXsUjbATpVdhhJoD2KgJOkmJf5kB0dsBgO6Tumdx5H5u3aLL0x6he4maWjWOLaxc4bPVyh
1wznV+130+5dAim52V9Zmb9lPdvMXbMrWkiMoNafVbcKjXzXGWzpnDfVe1w6FgwvJYSs7dCEpiMk
XIIOobBkHzkIE6U6uGb1bjluogX4Ypqe3DOnjPqCb7sp37hBvhUavPcq3KY5QEWHJ1PBjyYJEN3T
MhqZsbYQLQuAFpPjfOnyzS7eZB+ufWB7tgsI7YwssVcW6jiAFIiTA9cKMOM12u+tr1ah6mPTtXG7
0rWUto8CwlnBfUdWBc2E1r5Vsjg259yjgT6faLGHoWHPaz7X1MTgL+CwqEcc6MhxKkCPFC46PCSM
ZTkCTGz6k49AYpAH13jKMA5qFc+zYccFYg4zzQ2oauO2+OQaEGKepI6GqwSeoR/OurvY+o4AtqLs
8aPQsaIpBXrDp6QdP0kDxvoaj62LBRLsqM6npQE6ujk82oGMghrfXTx4eLsFQO+gT9rwNdVq7aBo
A1sQiCJqOgIaYHYdiblOWPGozXdbs6hF7Mf2jsR2yQihuyaM7RFy8gLaJn4GIMqOJ6OjQzBuMFtG
y3rrjx3IQD0kSrfghMCGOdXDC7c9qtH96k0WaziDphkoIshmDruoMsXKn0Gfio5ckdsRM46akci3
NWLNdkD4CiozScPNnAGBglX74YPbA43dCtLjb5ppCT+KemHArXP7zYCRz3Mmm9vbygZTlToFg4dk
8r3JVFRlX5N4N8Yw7v11qbDVHXA6WK8tcxLS5hDcujWKeTMH9yK7DchTkNZRToDV82PF2TpvPoQW
i8bdcDB62PNrZcFnQhxbd8BNrRxW+yYxXlaKFbHgZTBki8GKAIMeqLCB24YZxM+zAyckYpBal/ZS
BAc5HBosU8p0oNyrKKuXo77x0t3sfFnjXQ+SLZGp2O1BJJtSr8RFJM8GckejvdfwtSZ0RU00juy9
MRysEHBq4cLfDZT4nzZCWiFeC3Texq/QBxWjezN70+L8iwIRj/yRGyrqiEQdcWvqQ+h9ZEGwz3ux
8btnJZBezLdN/pLlacQtcAqpWw9DB327r9N77EChjC2plb8RJ92E5qMdvHV8jMMZiSvaGiGCiu0V
KzuwIllNNwPqaLf8NJxmLWw0hgI/UeokdbbQqY28kMfdaFE71TRj+0rbK08P4K0MqFm/NEHw2aDy
yusXT5e009kRkrU0dcYoRzUp2nVdstgC8CV7f4WEB2S0CwOZdSNBvQKpbCf4Kk2kF2BZCESHkmw+
9Ka5mtjN4AQJOpgx74ALTXXUoD8DDkmE9NvM3XeYdXDdL5YjRTHtxHFHiPv1W1cfczYlhb1VHuwZ
mYA0Pol6nceAEvd9IltjMlA0u49da3wN2c6aQchEelzPLnaMitbktcTASNm8FIENItsMuSYHX11O
wSoHPDe4LQDDplZ6ZxpNFE4TRfMGl/C5QzuItZr6KN/raohTH1V+0K+Q2aDPea6xwHgNZMHEmwm/
uWoSr/2ordeQkzisKgD1IC7QL9aEpknqUWe8b4oqtuRH7X0y6zsDhlDYObWzLgmHXTfua/dToaQT
7Rx1vUN5jR3zaat7dP0csGsaPDFm7FqGt4beuaHaZmjeu+QlH7pFph/VAN4/EJHZ2Ur1J10cwzMQ
KoZIcfxIy0KJZwBp7oCZqY2Z+5gceP6nKXRGR7JbH0Na9pytQr33HOiRTDWVYk5Ig9pTNRsz7aMM
XSGhg5VpskWIh5thSLbMFlZgxE4/Aw5QMXZq6AwnmaMqgbQn7ZCJpUhbbJ4ifU2TwJVPeVhEjJtR
CiAkZ2fWhQcf3sWByHPYQpWVAFQhgIUZzKQJAfd9teOLi1eAFZZIiT3PFWCWW5tYcYZy0ZLo2fQa
1MXGRvBvtO0jVxqbVKqV2YZwnfAPjgKU1hxUZ+7M3o3bAMuZ+XxW0KZCOegxFWuBLl6wNwsApXAO
4cTQnTLQRziOfDUSCCLi6cu6TlRWrdo22DCrXtRum3iBHYfFnAjhxRiRisLyOwdqBwra2BdQ29No
baGlX/h+kqL95WbWrce8uOfwXj1W+sAUaXCVlJZM3G5aaEDXA56aD0tX8ajMXlL0SioTC+fzo4Oi
2fRfzQxtIdQrg/U+4OGJr9e+Q5B99k8QsaAepj36iQHxb6Nzo7LA9ymQjTDRr4Tdxln6NgPHs5UZ
TQDKVCYXU61jiTE15rzpeqYZOu1T/14J1GoS3RoPHhMGkYZAoecigqQK6pF65VXkk3BEqtbdZMYH
M2ZqYv3CUmUki+8xv1MNXwb+/aTqaAzHMzQDAPdt9jDSxXDPcC0l0GSmkXyhimuRvXniwc8xHGCc
L8wcy3Klzq4GyJzqFK0ESyak4VaLBbFRvQn3ObC/BdlO0l6UMEmNe9mjUSIGIxr4c12qGyvtQCGS
RvWAsr5WNz0GPboG/RVgnFbeRjb/NPtaxVXwf0g7jx3JkSVdPxEBarENihCpRckNUSKLWms+/f1Y
jZmOZMYEz8zddDfQQFqQdDc3N/vFN7NrnIH7hEGBLuX0iysEShrFi/OjId6qSXrIojdf6PgNpGlq
a0OBWJK+lcsVqDGfy2Lp1ZmuOukuDKgvbcusWoMCYpSMZVvHb2RGXLe+WVNMIubaMSoNrK+aVLnJ
COVMFd1+fqOK2yUcofr0LYl+NRoyzxo9VeFRsrKlDUfe0m/atLhBm93RMtUWoohWCr39RHlU5mmf
l7OTypMjTjn9oe/LkNVX/6gSk0L/m5gD2m6+17Kw5+SVBR68qnbYPNjTnO1nXtQcFJ5sgA16DcPR
7XG7NehpSgHrebnQ5BWXaXo9EomU3ReWyFb2XCssZZfAuWmyBymM3Tax7Jh5ki+9NQJiGJOCuGXs
SnPHAarZffsS026umcpRnGk1yIXhWe4xVpwmEB20h/XoKW1zz2JomPeNHdKOk/VfBdjrQP8FwNNu
ZSoC4U3hcDaO/cCg2AcuOx9iau5haRfLvi1G5a7JaLaZn6xypLEi2BK3m6FGLJzDTZQemAmnYvN3
KONrX4ZhXwEHMSjzpfBT2YhP2SB7Oa5WVXYsGxT9+tdM/5RZd4XyqYmfQuPZ4LX6FkrM+kFP3uRM
AkLwq+ifO/o2KcMt4N724AOTNHWbzpmLIL9tlgdNGQ+Tzu1h5sjW97n/PTZaV/SRnCt+MtCgQBDM
N7lkGBFQoDb8sVJ99o2W+9y+m/cjn6AoDW9UA7wvkQWv9zlDx3hQd0X0qlo/41y2O3OwZeRIxogT
hfrO0vdD9TWW+r0Wfk/oNlaMa0KdMwmcXMpNR+MMym2lUfhPy1P6uzqIKcLvzLR4ULrO7ereq/RD
WyHzyL4wU/JWLhzgFh6AgHxLxk+S9SxkpHYa06iUp3QVjQys01d0zJhV35n9b83/Ule2GFaeNGQH
ffika8fCL+8tEqGCr4gmIZ8ofqonWlJ+6uA2SJWZOFnQ8wcGsAfM0hPRKZRvvoFQ0Kg5KWorcpB5
Sldj0fylVaihw9TB4msHRM7OJkajwffMT25F+m5G1lAP+l5pkESnblfmOMSzw2Im3pJIT5NSPeN8
COobw9ABLNIWVhk4dbE70P2rLCr5Lj6hh2YbTX6jNGTRuKx2UxkcfPGeTrUdjZxg5EpVVHrGccwT
h3mv0lEUs8pLDJE+neiVeDVNc/9ZGrhqz+VrHhSf5hKsRUD1XATPZj4eMmiHitHaSewDVtAOAxSr
FgDMHBmOj+Nphzu7IuI/8FuymhtmLgekgcl+/U9V/WLo/UvJMBFlfzcYs19RNdpdJLoAyW7UqDtW
EqJLg/o4ao8zc8Soo35IH+ZacevsUCv07qPl1ool38woRqCbUpwCdfJKUbZb5gMZ7fsecbIsLJ6T
XnCC+JtPn1DrZoZajGffDMXcCSrCmBIG5BqCcPl4TK0/0wS+itzNICJPKDrabF/Hp7HEDD3v9paC
B3yCxGQR3+YKylAJdVXS09UG8pYojh++dGDtdLnaNcxhK4oEX/Wf4rZ31Up7jRSLWiNyrRq9naVE
pHCfp6UT9puJNXDEblfTtC9beR/rkaPLd+rwGAIUiDBZ7EZ134RAT+JEqnZDnXInVo5ixcyAeY0K
wmBAY4e7fpR9zxBtKvGgQL2r70oge7RWaDTbljXuB1JOF1THUH9F1txNfMFOm/BOghmT0XBoZulX
qSq02Bg2SII769qDn95JyXgjLIshIs2TnXQj5k3UjJEL7rMZE0gJ/4dUXjiNbOo8KW6l4lMdp46I
v8yUNw+5MX0xouqt4tTnAjDvZtTkIiwBM6auMcguv7FBZblCpt8G4kgjDmLZ6N82UXhQc/AwUnyQ
YhLaJANDprkwM/JqaAYWpnXA1g2cQGPrOi2T4rFpGuBU4D5MdZenJHvhcyG3oOB41+yuvumeZ9SK
JTphkk7llFKo+aqb9emzwrxtrExwMhITE+oUXTtAfWHa3rKYcoaHhnQshtnLQv23Oo+3TGVYMT+y
TsMQYrGA+DHWcHF0RkfRdIgBuwShCeYnu5GFhIaR9NLUxrOCUwM+dXanGns1DQ9zUz0oI6pjDNHD
BJVINici1js/pRAfRioUZnRmhYZ9lv+sxmkv++KuGfRj3xs3Ql+CY8F/CDNwZRRPQ0qjYVZO3dDc
RDpgN6s+xKkAyqt/QrM6YaxZvoi8nzGLbD2f/jAoTheIG8sodJvmMVCoXoXaicsCWOfvjGOir62D
Nn3Vi/J7ivApt2JgfJHd0Ply8J74WxBpwFpb6zb1q69JUdqyJt2rw6ScZqO6rXRkT2guFABe0q61
1fZuZLZrlDAvGEzxlR2L0VYUUBdOqfRamfM+pn4oB+haITC4djxJVevExEiMP2QWFwY3pxte98pg
ftOWrlPkaM3NTFuwGp9aLlKDkbwE46s6I/mIRxLISfaASokmiaI3m5y2Aa+wpnjWmLvllJ+WOBzD
kr89Sw+a7qN4qNzFrcGd9LciQLNuUPhgOjhwbUlA3DXMf3qmvGFs2jLJVqORIGqCM4uDNwjZq7ZA
iMTuVi2S11xt7YBejMBYh2mD3Sj1a6xa+GAEvF7F+DP5EoMvyTHU5Ee53PXqyv8dgz4KAkqcWnAM
sUIBr7zNpqOMW4TIeapXR8YX9Cbb2QmRnIqHl2wY9wY7uMZKu0hATdS58NbO/SkI/GxP1amB88sO
YMzGfV37d3Ko9Harmz87Ht7toy52fMqJw5jp4q7U6BgOwxQCreg+61H4lI3NjT4m+lHK5NPMCeiM
fZQyJwhe1Wp+brRp+DxGTbGvhOl3VORccsPutyKJ93lPyVmlqeTJ7dSeBktiRNiKwU6LqagxmkSY
TQyf27LGt4fWQNAxwenUW4AuT2YsH4esfuXGcucv04SqR1S0Vcv+MCrzXanqNPQbdmI7OK0x8f/9
Gpajoit2biw1d2Aw5xK6oyD1vykTq12XUZbJdOzsONBiW0ylWyU3TsEoV3dSI9KOLWW8LwNFG26a
CCDmBiXgknWEeaZ7tyKH5TkOJJ0lwY7254OatJwz2rPRUhVbDA3AirZq8SY15VNB/3Ej9kWCwFns
hRVxRrGS8qEIZwtyeOX2zujQ9Xii03Sqd9w8oUVvsfsX+s0HPsJZuBVpTCukquxNGF0aRX9mfc6y
R1N60fNv/YJm4PC4/ngXiQhn4VYEsrHV5rYvET9KE8/v/d9IcR8UWSWFmM9pZL1cj3aRs2JIhszg
2NI+2NiHYpaWBgO/vcoQl7Muz39dDyBdXClnEVZ0DrEBRwlo4h8qv3QbnfTj5OEGuSlgu/Uoy7I5
WxZR3E6hnijRPqShHLUCLZv9xrNcXHlnz7Ja9arcarkc8bYEkBGzmnuT2pyyPvEkuf4yKhWgzsC4
Ha3qNlbUl2jqvmV19FmgT7HxQy5Sxs5+yGoL+EOSiy3cNBDm0mvd1Hehpt7Jlf+WMPCtKG/TKvFa
JueD2X8SMGnfiL+s+Q974iz+ak/MRdTXegETu8UpsbgH7IpAfbLPD1y0sKBdVLrSvXa8HnXhpl0L
utoZDPu5g6kidLy9vy+9/iDtZU89bNKwt1bsio8XZUmppSOMw/x2sUT2j8ZddazJLeHd9Qe6SN9C
akjRVE4QJkLvVyyP4o96EbOcxDe1+R0YWKgED9djSBfzyVmQ1aeiGh7BeC+s4Ux5MpheJmn3w1Dz
n6PS3c3daOzEPr7rQcKGEuMQzsQH+E40Qw3aHwMY0R4gpK/dJj4Djo3fdvGLnv221ReVMmswGwbH
e6gpLu2lYxk6i1AL3KPcTo6qxzyNNpMNtgrF2ujn9fBbr3/1nWsf1Z4Uy0ASxo+pYhooLkwHyb4e
5TKB1bJkJCfx9EaZ+P1XDpIxTkYhj/bq9wnvXRpTzfPiXd4fdKfzIs0tXhfBiezL9bh/GfTr7WKB
n9YkGTdxRVvlwzLV+1Iy+PDaLrpn7mSW90P3PCj76mkxTu8cHO9++5JDn+1u3If3k8PVpP6BQJPk
Ni/aaT6JXguKypWdCIcA8f7677u4MM9/3yqZ+kCzByNX4n2PfbX6xtgfOgI6L3v8fZ6Up+Y2PIA/
1n+G7hY99K+Aw7VXs/okmkRrzGpIXzh7IHSwlBAO4LA/wi3FGxh13LQLZDOM79Oj4Fq2sZ8/42u/
Cx0anQBeTm1k/wd559Lpcv5CVjs1Yyg0wp8I98OJAa4LaErYSc+Lh3B8Cj9Nm/7dlw5M7vwSY2pd
NWRrtftElKyVsqOwKWMAleIzInUbG/xiBFVUVR1hbBl00/ulr4ajUrb1iKZ8xxvrfsnC7F1fRcs7
+fAlzyLI7yMYVRPLQ8kimuYfWoTG3VQdWmD3cMU2nuUiddpSDUXCKk2xJGX1uvqhCXp9GkBxcV+l
lYoXAle+xbNs5FLH2sDQAqTxJpn5opoZJm26rCMtrsrq6i2GnZCpCigPZPbolv3j9kx3OMMEZZHZ
29KrvSjKfB5v9U47I8nDQcC4aZBLZrOib/c6MEPUXrvyKBbCW9zg9xxAFGuk721n3QxKfqxoWsR1
dxDaAXhpxWxadYGUfQWcub/+yS9UlFxwZR3ZHoVBFP4077+5JdLVyRebnGYZp1epcagLDSh0fZQj
ZnIzzoc1lCpIR3TS6nFwN+JfXHNn32OVWPUsbORIIXvoNfmpRPNrohOFG6wQ5jdp3X2z6G6YSkfL
pKNDFt6BO7vtxfAep4cfBnPcse02TEYvirlaumEpKp1T/rnKaIapmmq5SMcW3HWZ6b5yYaAkM8td
+Gd6xEf4qXfrexPHrehFerz+QpaF/2EPnsVe5a3QmoSyX9T2cuO5rb50Neye/BvNBTdSDtdDXTxM
UWNQDJELC3Iuq3dvRKoxGIuvC/CzxcdeoT+wW6SyTWcEdbXDnO2e6nPbS/5SUXgeeLXoRDHRA8tA
MHWRMOg4vCWENdX/QNjtYs48e8LVl1TqIqDlgboyO4qeWAYbId1Imsuf+PDBzkKsPljcd3rULRdo
IWUEY73640graqu6u3RvPn9jq3wpBVDgcXLhajnH3yRtOKVZ5vpGYmtDdq/R7R5MCJvX18fFpWio
2McYsqqL5ip15ZKaT7HPVxqyCtBc94k540GFchCD/IkjZUtaSLn8Kv8NuFqPcaumaqcglCb1zV4z
fEdOck/qs3s/GjyhsL6rLRiEQDvFZfRY1fGDpXSfGVgdhUA5ZU38xaz6Y9GrX2mlvVYMHcYhZZLc
2E0jeJIAwhsM5NTMn0VcbEINhhyIqdSCXDWEfg4Sjglga9JGrsEuBsn0VmbS6fo7vfyIJmhxTnE8
wVaSIQ2URg5Z3ukMQVqFuaD9npLX6zEuplTjv2Osnb9oPJqhvOjNRQXDN3gBGcOM5FsHIeB6oEs3
DhwHdMNkhaADv1qUvjLl2ihPyzYGTO61h8ELD/JmafU3D33YYmdxVncLv5tGeFnzIuQn2umj5MRe
/9NwF4dMUHZgeDcW/uUiwaRAEHUJS9d1tR/HuVkHBhjz5o9oM6R2qjcqlcVlCzTsodnKwxc392IM
IWs6lcna5GYYFIQBGqSAwmMNJRT6gh3+BkZME0A5WM9Y1ipPeePNrn6T32kbB458MRn/G33tICD6
VVHhwoJECFwfaFbPNM2Bgu3GGybCzr3k+jfFbfA4/iif4/+Tww8FiCjLlqotl7q1eGAf+1addWQ2
SYC/NMXK577PgYmqj2kBa7/qIfpYQET9Lb+Mj2eDzDmLYTuloGSJH9xG+jFRTVkJ953m/8hwFqfD
Pb1d3yEXVtL7p1udDmGmZFoqcwABdXFUG9vDh/rQI0hUeN0XbWM/Xtgo76OtNmRoBZ1cSBQutTN7
sL09+D2HX4tcIXDop811+zGZvQ+32pfZKCqTnLNuF1uohsaVdAi+M0PcKSfZSU/tW4C34vUX+vGj
vQ+5yp9tLZHXFzX7INQ9M4uf4T2//H+FWAsWTlmqGGZBCCEFjaOPTpVaWwnmY8vx3WMoq1tIkMDO
wNF10XD6x60ZIjQ9mvhQftrswG18JWV1jMd6GCGdQweuKDtUMsc8d9U2/aRD+Jd7y5aj/Kaqxtuy
6Z9gdn0rJhBsbVQ9dZKRuII2dLd1bB2vv2Np6wWsjnqMnUoCaeHeEE5dIzq5We6lVLvTAMCH+tc+
EBW2Y3SDDuBOljdFKZc///5Eef/+l2V21t6e+0gM0KTAreVlckMbxOLzoqE1edNtvAtP6lZ7Zutx
l290Fk8XyqpJRnbKIoI5o6Edwolw/hoSOMLr9Xf78fhfnk0z0L40uVlbq1c74SmPXg+diAj4JTj4
kTvU7M3MI67HuXBwLIEsSdfJoZahrx8qlox+jv/2nMz9dA+81g1O5YGhhJMcgpPqgNheTCa4wEHE
BHe1lQwuOHS9/wWr7Grhs1e0DP9JQHTljpOr2uj9PASI5h+BzSSAMtEMG/EIiw+xG3i1Ixy70wiu
a8tU+0JD4/1PWaXeRsnLNom4x8p3oL+PzZ5Wt0nw3pXsbzT9Nh11L2ZCjk2JbqSpyH87lmdLylJL
hq0CF8XR+lQAwS2EfOMDXz68zkKsdgnMJC3Go833Wqf5XHqhh8CCC18SOcTFNff6cvpYBPECz4Kt
V5M0w5nseJ6oidwh0O9gEe1NGJapYGHvBhhpEpzrIf+HB/y3+bFKw7mahWqr/HV5GFzzpBzMY3Qc
3UVPv7TjjQHF36T+IemctVpWiThh8B7k8iIOUAlOr8GUMOcnTUW3Bt2UAiR63gNANL63/fAbwu+R
Cdl3dN1Po6Tb3Zh5ALoP5SDdFXkPalj7UVbRSYM9NxvSjQlFNa0K0otU30xx8Kgl2u9GaFHEsJwp
DH/msv557ssNTfiLuebskVa5RpSH2iymNsLXLHoQU+UIxOyRIcSLDwdj42NdzNlnsVYLZK5GMQ4k
jD+Cz/LiWUGfwnL7k/zrn86d4G3Eu7zBLC5SsJIta61A2BSxWY1FvOjQ46llJ24RnpJPv0DH7MtT
Pbjx21bvZyPiWoEw6rVi8AcEy0XQ1MJbiTfOxjNd/F5Lo8+UF0vHddtVMa1MGRuE7hczIFTeELsH
RmObTuOkzxo0ITu9K76Y91tj/+XbfFj6Z3FXlSIjO8MyLJ3eNVANCSCs6X8yxXnj8bairIrDuMlN
sUgXlfnsoad7mKLj2Ib/6xs8eerfR1m7rubtJBSIJtCk8NG2gaA9OgYovOsfauM7rbvUsepXhhiq
NJVESFjDaxpxMYOj02xc/rbirFJS6kd9BR4i2Zt5jQpTA0w6t82hPbbqy/Ununw3UXSda66GevTa
0LNKBrXP279q/DCCMLepT9XedFp3dovKCVBp2DwiLwi4L9/q35jL45+dkWY0Gb4pEvMfYXpZc0LP
sCE7MKcrPOqS7mZLivtC8/h9zFUhIFWY3JcaDX+42N0E+o8hw3cOT8eyo2PwmCAN9wRnGZ+F6uf1
V3x5+f/7tKtN1qJWV6ZiyaJBUUGJjT3023vf1DY2wOVT8+ytrrYZeLiuCCuSyOih1uekD/nfuQ1V
FpUBQ5xp65i+mPn/Dfh3hnH2GQexFpsy5xINqny/ZK3Q0Z4rZkSi0+9xMNqq1i/GUxVN5g4kKep6
94lJmplNwq6QHjq3PCrgbLT77iuKpHS3ABZuXYaWXfYhO57FW+3CBkaoqMy4t/xj5iUdlsUy/VI9
+dDcbKoWf+z3sEDPoi1Pf/Y2C7X1SWGLn090zPrbHqJ6ah0EeDqmbNqpCjXwVyxvISe2nnE5+86i
9tqcqmLPomk9c7/MY4X7+R4jraXt78kbX3BZgdde6KpUMKGfallu0LPb+6fFqmYxdJc3wS0XdG7f
v8pVfgnUylRrP1vcZAHPHUt/JzmoBsIyhoG3Cz00YO6gFr6CjHc4VL9nnnWSd9NN9tA+BZvK0Etm
ufbUq8yTdUIct4JJ90dBPgxWrW7++nQaZe96mrl81TlbQKs8o02FNflMCb2liMiek4Ou25AF0ge8
/o4dCqA3+Xfgzvb1sPLWClqlnSwIlMnPCFu5+bG5RyOlsbNP1ffiTrAbHIJ6uzoqn5IXDfDJg2bH
rnX8//0N69Z66ndGwSR08a/U/zCAeURE7A66pn9Qjwg4scpiPqwBAqIRd9WN/yPdbzWn5Yu9BEAA
uoyCpoSS+vudlOuiGCY1i9v8/hVRfym1RRsm7gP0hANuCTntRQ3w2DztVC/xssYebsyNb3Fhf1kK
P2CBImjSx+k9KmCI5dTRXtdEW4GfYQE1V0A8wBqE0KqffJFecrGx8C6cbxbYG2nBDOChvG7YRmkM
CcBA2h2+DfTSr0xoHQvZ0Ovr7NLx9i7MKlPNQxFpfkWtCsFfPzEydHH6BrF+JFfdBC/K8f8STwb/
Jxr4XX0YCeWq5aMb8FeTv/sDBd+dv6iv0atm61+izRxxYeYrWThQ/1e09Qq2zNEYI4uSSN1LKB48
hegEI0IevtC3vRm+xtU9ZFdn22JL2oy8umx3iVRm9exjspX+8WFPD6L1jNc4JPip89DytNNSsa2k
23XCl8wP7oyW8VUbWLCjQLPP5fegnF+USNuFQkNTtpYQOQy+0Q++razxJsih0CHXLckCGrIZttaQ
4xLsc4J+dkRLsGWxsntkUjJL2+sC8HgpOOUKPvJjdapQoFPN0CnhgsUmhovy1xIBS0n/KWWYMc7K
s6AYCHlpL73oH2cWdz2rrmpETlje+SbqeNMvkKu2D41gbhrUmxQboMkeGfCHIZL38jh6sT6A3IEX
pT8pU/87kn7PbfknMMNdgy4E2x3KauuoGeK6qN70Pr7Y3W025Cc0wJzUwp8cXatJOwgoAcZoRCMD
4HcoosjWrphRRDbg4ibTl8F67tDms4qbZkQS1Uie8/Itn3w3tSDoJ/aiXpUgZTsiU+EHhiub/b6N
xyMQi6OA7qCK4kgafq6lh2b4npeQ2oTmx6KB3I7wExEF2W0s/499H1kjlSiWbJmGrKwRfYIvVjO9
YIMm0z8Tkh7u3tsiqDO62RG1i8VGWnpsf8HWjD+lG7v9Y04hOoBt+piQ6miYvk+mvi50RpRDIkyz
3hZqlAcZfhU/rz/jx3v9EkSXFN00Zc1cO9rVU2vmXS5ZQJzQfm6Kn1PTf7ke4sL1aokB0kg2NX2Z
JL5/kDItzDRRq3xvvfS31T3ieW75Be3HY/K73QcPW6PfC7ih9/FWpU8yVW3aZ6PlGaZoeHnMMoQK
h0LeAHUpHCp0PQr5ZEZz7ED9CtD9h8p9/ZmXEO/rHX6CaWEmAjmVI2H97SQpLeRSND0FHrsK1xLl
xpaZpXy4HufCiSDrIj4Jls6FAFzRqrCaAbfCE9ZMb3haers5ndD0S+kC93C37TYuLBZdpB0COoAc
qpqrNJnVDVpqcrWQTBE2QtMlReI124I4XXh3YL1M2aJxrEisyffLpUnrXjAL3fDipA3soWbXq6Jc
O32C2EWrQsyImyfkI5+7oECqtUdHCUNEpohx3MBxRQay6PI3wwgRJ5BhM11/45fegQTWVtJUVdE/
eMV0cRWHijJYSDPdFNILjlMbS+djqSzr5wFWJWwadh3CwXSKSvD+u7G2MP5Lo1M4iU+p1b4Z8laj
9AIO8P25K79/4UWH4JEWRrhmWkGzQ4lzX1s+HGwktyvly6Ij0IgLf0p1RuSVpkaCT9lCXTq1YuSG
jHFm/btZj/s5TG/GqdmqKi/s5/e/T3n/+9QqCeVIZnScHpcrE//eoUvi1ZvMko8rj0CKoS6gET7w
Glsh+RGG9y2jt755ioYvI2TKEEmVuHu9voYujacsEDZoOOkYDn1AVSjUzr2fcR0yXipG4H+6ezh+
bmLPT9EdbEUQ2wjIv/R79Va83d7GH481HvPf6GtURS3HGurD3HfNuHWmVHYQUQO2nnVPClRTvWzd
jce9cC14F3CVN4ZIgSkW/b3zBgfoc3cI0pzyn3h+tDe6o+0Vu/La/fKgMmrAO/95c8i5LJH3+fj9
I6+WeN1JjeGnoGbQaHqSsvEU+L2X5P43Pcm+mqqG6Ibxta7yFyMyuTSpbgAH00yVrf7U1u9YLWUh
QIRpgFz4Fy5UPVepG3sWfjf5/STb6VO63yoiLh0Q2pJKOetM8N/rwxdBW3k2BoBQCBaDHDt0NDaH
R0SPhX1rh+4WqPhS0XIebnX2Kn6BIDFiA3tE5Esc/qSUinbL3m0ryOrQM6RYLYJg1Lw2B3RlIr7T
AeeIf11fthfyjvzu1a0ysZEjhyQsJq2Zz5UZ/bEH2RgFrHusY1FlN1pVF7D/Ycn34ezvilG1r/+A
C0fNu/irIgLyrFxNGdLNWR//mM3cUUv/6XqIjTe5BpSUJTqTllYgJF6BsNYfp/BHYGwMFy+0ut+9
xzWiRBVrtffDklaXLdBHbI/KgV43XdLuq+pl3nBjbLifLS/m3W5fuqMaF3GKdwiP5moRplMmmXqM
tEeM0VoOgUzZW6d6vwVf+djuWMVZrcO+V416zCrDU15GBwUtF+VubnVoXDkhVuSWK78MjmLPb+md
ta++/QdThA/FwuoXrJZoGdeI5qSdwWs1992P+lF1K9t3YGq7ij0djT/LQPw/8H2/GFdnum9QBgFS
Wy3NIUZ5D+wjxmtc/NzMTZ6q5KbIfwru4kyoA6zAcid57TsGvBjNbTW7Pma15bn/jb8+wjIJyd4x
R+IyPmb3uTfeVI6xXwAd4m67efnxuF5FW51fEvrYhbXISU4nfCSRU78RHpC+dxfUQfV1cObPyMst
frHBS/OyDT/4yKBa4psqBEKFeyiaX+8LoGKSRGGMTN2bEQr6ylT9JrgR70AGgQsyX6JHJPJPxufs
Yasf/yE7rOKuVpdUmYGg1bPuWajbGKiipIPiRvIW0ftj+3QVZ7WaykwNmiCKDLRQ8aDWwTyhEtPs
q9OCwMcP6WbfwYFB8hCW/VO4K+ljbq2oiwv6v1+xJS6TibMZwBR1s4Z6v+4VJV4KPmgchELC5C5O
5V0rJ1spcak3PmSos3CrFYU3qRqKDHnIHAPIIOUmfLHcBcXbPuO9erie5D9ewP++X0MHcKVLEkzB
9w+XNghJ+wUPF8ox6rZTOi3Spg4QGh0rAh8ZebM4KWH7J6SgF8YETk0TIeET03TprPh4/ed8qLJX
v2aVnadCpeNR8+yIuTzoHW2j6hYlv12b5871SB8O0FWk1b4JskIYkKoxvcAEKFQHnq58uh5BWbbA
xw/576tdbZFeFoQEZStC/PDfhpN4ku3aKz4HBwXfA9vfK7fIirtQi9121/6x9iBeDRCo+gO62k8d
h4NwJz4YNr5/HpJhzjah5W+r4dovXG2uQir0ZAx9JK9t4QFxsZ1+mj4bX9vj7EkODnU/lpklgLgT
glC4QNc/Rg6P8NC70+14XzxsLcaLOQVkmKEpCl2LNTYs0LXY6tqAM1PEoOs5FV76YeN6tTzRhyc+
C7Esi7O93AaVpGhtaHriqT1GJ+61eKxub6vLx/9ZnNW2wnfHhwaMZ11eCoWtpSAHFnWaWBpgiZhu
JBZuo9Goj627sXiJdR8SKkrhiAql2egBAHe1yn+as/Te7Lp9ICXou2ewSsKtbtTWC1ntuACNzKSM
eOci4KTk1B6kU3gQD1vD4o8osmW/0emDZGqChlrDkjIuTSVgdtrEruTF39jZz+pj9oS/Vux4iJjB
hd6pO/XrgorqbtKTfiiOHJoP+n3hBQ+xfRMeqy/XN+jl5fbfP2mNWwoweZAG09C9WpbxzoZLSc6T
UOa9Hmbr0Y1VQh8F1PKrJaEnqYDQXIjhWFMeK7E5YXrwK5I1nlvF7TMq7gU1OEVdY4OVu53z8guO
kl4Ria9qrz/3A2JrcuQEGDHis+L6VXibIMhkjFyLg/i2x+duauRd0Iye4sdPjdw8y2br1rn5v70Z
8C3pK0I/AGOGasFqcecd4p6dHhpeFNylseh1cYRu/9v11yZ/uA+voqxWZiUj7SoZAXzFY30bHIb7
8sWHb4uN5xGfNTt5HTyqOnohgSMfAkbV/nO10W/8SO1a/YbVKaGh8YhNg0Aty7QSSVE44XealzwL
lCDgLG6VQ3UHisRRTzgqFp8sd8Ce1sDVjwlY60aP7OfmVnIDdJMekNI9bl0zLi3h8y+xOmLmFqKu
OpNmUg7moLurseSZ8aDc+BSXSpLzMKtzom5RD6obwkhIKU3UYaU3HjqFQdYOZ6Sn4ISY399rRc3U
Vv6SfBEPqT3/vv4rPt65/34MRhGajEgNLOz3uVtWkHiyBkrB+Kh52k3o/EqOVPmnrZd68QYhQRz8
r0CrQ0Kb9EyyxnS5OQ3A7FOIWyjKntCp9AKv2Fhjl6rL82CrzTTHaZQ0JYVI2xzHSHPiQD3Fs4n0
KM41vuxef4kX7yvn4Va7qqlzRPd18n3jMhLgydhZ35eFjEHdTrL9r8MxceIRY2eou95WKX3ptDmP
vtpPc9hVea8QXd1TBh2ifevSrN28fV+sas/jrPZFqnRzGDWJAXR+cOdXaTcfULPj+tk9ooO4yQxe
Xtq6qjgPt9ofhjVUqjHxWBm2gZkh/okU7TNuSTfSHG4hki5v+f9enObqNpIZrSGq+d+UhNbZsUKL
bhdw3WucyWE8DUHj5j8Ygy9L/soTrsc7hdHpiiHHlGYPAnIh9ghVAEH+V5Lc62I4cb9dQ21twzWR
N6qGMUE7aRmxija+R2gt7JFfBjqy6x4i4CrXt8bWojFX+SXqcB+tBJ5RPAGJEvtbTAj2yj7xsTna
KZ8FrJy8rVzzP5xy/37OVa6R0jkw5ZizNK0d/Q+PeJezOfRTjRm4Zx4RlrBVTyH3lCcFXYNdc+zv
M2+r8t76vKskNKBmOXHOGd6wdEtB9asYAl5/vR8FV96n73Xnrc37WWyZ3XvVH3+vutF3y4s9VMJD
BRiB3TzFkAwFLrrmbuh302v7qX6Kn60nQK8HY+CzW+Cjd+lTd7j+uzb2rrlKSRWYaaUrMQcORU+t
H2QutxKejIL+v+alr55/lZNUKY8MvO4Mr9SjO9Slcoxizbdyyn9mmeAUfrGR6i/eP8+y0roRZ1UC
kJqck0X6FTxLTsJhBtsRaKF+aj3ta+uUx+Kz8JXbvv4HM07Pcv2Xot9lx6x1k2NxDF6TV0QYPyu2
8im+BwLotNv9h6X4XScW0FELhgFBUunvRersQjYKWpFkYY/7ymkR9PKP0a2wx5gbLM/W4XMpc+pg
z4BM0CqT1gyz1Ki7YC6gXcX0kiL8Hhdh1X6MjtcXlLx8yPUjncdZbemprnqxrEPfwwKq2MW/G4rF
BWlZuGJoy7Z0W9+ODhsApAOOg/vpiNaxdD95VQfK8j9pyV5soiEnyIiH+ZQJZIVffPaSTTMU52kG
+IY6PZLJyTH8Zjz8w0XBBehX+Dzd6rf55+Ko2OYBLuHhPziSL7yV/0fade3IrSzJLyJAT9Yrffd0
jx9JoxdClt57fv1Gje7ew64murRnHyQIaEDJcllZmZERaO0DGcQfrjP20UDWag7JgjYi2g1PW4qH
t/aBNmvDodvtEahhK/EgUfD4b/w6Spom2rSRIhWvCCGUHMTDcozold4jqwOMyRMA/BZ9XyYetHM4
jm7v3lJVNOGjYQD8NFf8AllY5jLEznGPPCX3mOUz1LihGGCBntgRHF6Pyk5IdWGNcSvLqKujJJf/
G1JRNoPhIPLZDHZOz4UdZg8ZsZjqRoe4Q/Xr11EGbMaihWnVEX/0ENm7py+w+hevZrgX9G/NfsSz
m60rrIm56CHqNeIxPA7nPtB80ZnPfxHi7DxyLiwxz/QY7LcA62PZKD64e6a1IdVa7eZRDfhVkr3U
24U1+jWbcdVAT6qr3sPvAZQrId2WOq8QkOnAJG+Nn0H5CSq01A4Dw9fAKBU5zR3UnSCJ+Rx9Ns/S
40/wcECQ77bn2nmKXHwTEwAJEBoXlhE5mrJ6p2XN2jjjRANfv7rF8PO2rZ2I48IW4yTBoT1oWoJD
CamhAazi6vzjtoFrvLcMVOo/x5CtbutVNqVz/LFzunvlM0TNjaD6ANXjSd5Zrd//WgKes+FNIfO8
mqS+EjOZ4KVcIaGkxOL3EGIKkHtXnQQyDqERc3IxO271YpRM+LIqgzp1whR6s9A76MhwJkGCzNN7
0+auSkDJy2m92is4wSBSl5ICfl9cppcbl4zxrAMVgcJPoPuro77lX2YPLczuB/pmAWBhdSFzxw+V
P1rUmHsVLHJIyNG0E6TQGA9UodY26AUWdMajFaz/8OWQHEOLUnJXgiuvexofUYHzlIB2PTZoi618
AopDaGofpocys3J3eQGElIYXoJL0oUB6JwNCwwvp994R2+9kZyipqryRYpR+IUjo6p8GZIpUqzmp
Xm/LAeG+W3Z3wD/TQhi/JWaCqA0DpkXoFnDS54PoE90Ej2afnDtQoCekckETknGcxf41t7HLeLCl
MuMwa/FcWh+6xaLBW4w0SaXYoIzE8vNO1sd5vbH8V+FbZMRj2+GNovro2wcviewWR9AjGu6MpxKc
9QHU6D4UiCDFgz7oKYDY2Ptgh+7MOwJ0ZLe+hPFdORRt9aGv/pNdcAp3Dox7yo7SePWZlx/aP3Cb
eWbeZkA/h1OcYTsBMYPEW/2Ingm7ALB/diH87i6oLYNy0OYB/HfeRRe7mPFkQ6fHoQg+ca8GQ6Q9
aRAJgOIvMFiJN0NpgeOsd54BF9YYNwZksdqkBI9DXG6e7Db+8lgcJBcgaofXBbIXDV/YYiKmEgqk
haDjwKh+o1vgbTyiMQPPsfBJdLW71EGTZ1CcCAQIUHmLbOk8v0GQ0jhwhrwbUG3WlXFnpF2BFZ2w
rupTeaABsfTZPAxfTOze1kbPtsePOq75S+id+F+b8KKXzruEzk9KJAydhsLtI3XZCo6MevcXtm6f
EnCMXtoCDdugkg7+AfBc6p5BRogWKwQ0pbvc8WiUrzk16MhA54XKuKiYusZsIDMtI8GkKTjIh+Kx
C/7gHzKeWKFTvqx35Bkac4m10mhODyBH4ChWB1h+/MbbXLvOX0N73QfDiHjVLywlU4eyBXyD/kaJ
6QXw4+AjMhQsDNMeHvkRx64fBkIfsFTQXeFiZuY50sVyijWsaYemz/7R+D7eoQ0TPV1GBbfAdcN0
i7DOb2uOcftdpk2kbLCsxkOIrtYhv0/RnAz9JjTii0EG5Vg4X4Tn9uhBa/iFa3/vutvaZ4JUrYma
uc5hXzzOgFLlzhxoQfoQf6nO4yF3aE8vljo6URgwJMUf6cfIz2JQ3yN7IVo8N7l7pBCR0Ko1yMBQ
47zc5uo8qyGUZuk2l7z2PTm2QXUSjjTesLlw5z03iRc0Gk6QbQXSntnlSi+C4WlCSucLiLlOADcF
p9EGtUnAy4rtOSdDIhraBtBMjKfz5ah6PRyKTG50LzIggLOmJyPSvqlqxEHjXePLcWy3dpirdG6U
ogYQQ/dk0GKLbumEhxwuWHYpLQ/tCKwtA2I87hBMT9I7xwPveaitceZmTYGlV0MFGCbVz56BJnIg
dOvNbmuVR/77kjejzH0qgaFRbAxkhQqAlTrzk5QfVZ3Da7LrfbYjYvZHrKq1WHaAnHSu8UPxEJsF
oK4+V4cF9Dfxkfc6p3ub9QVbc8xNGi+oW4tTTSeQoofpZSL46P4OOAtFd9stO8wZa7uogN5kHyLU
hMyfP/ghRNUs475DtTV38188Lip5L/jZDExn7slCSFcZAsQQKz6qT5InfIFcW0Fp8LzREn5lpxpq
b3Z0aE5U5+AjV3ns7sQ74zDd8bKWvCOiM/59xZGv8rmEspJl+jIMQyMZj5wMWqR30GSMXMNFkeJR
HO3kSzw60Yv+zJl+ztbVGZc/g1IVEMMm9EQfmM70sbMokHS0ph/Fl49uC5+62NtG9/ID2xVgHFBD
whwUuEPotSCIisHPUBLi3DbBGxbje4Yo7o2hxLAGDezd0Of8XVYplLkgqXzb0G4Ivx0M42iAhl0S
nYLNoDfn5RIeS8D1BWCisNUvE8hH0fT9OP6auExjnPOpMz4nq6tOMGXYHb0eBTuaPKPN1bzzyVsr
xuuYY1WYsQkzgpY9VGjdWEvic6aQZ4NxNXKpGVrTANU72AtoGwWr+TrDtyk+BaSJ8G08H3ANTb+8
mljEUqMvS01A0+Lp5wEVq8Kd1Hvids7sEpAleIKjvKOJ4fYw6UzdcHQsJElckbtXyxYCb5VsOkBR
gTw1z8Ddka8iBClFvxkL7gNzL6La7E4Wn1SJSQGdTCwfYgqnupcRqlfnP9dhcQIZnmRHtojcYwVu
AJ5n51zBBuNaCrFU9Vam9/+TDgBaA9mP5SF8gCy7E97/u/BJJlg1MOij34XZqKMsp6QvUGwtT6E/
+alHWT91q3zmF7b2CrtUUOG/tpgNGw1yCOYQZAIp0MIIxF9R7YmT/QMU5Y7pZQ85ElAgAnCkA26N
z6X7r997Blol0aaMpsSrDh9Ri5RlKQtUl9HtQL5/ELSgPKB/n6x/VfbY2mKcDWo7mSCEKBCUJ+OL
CnETDXhwwJbRQ+ZDGpIDm9mNu4EXNCiZBE4Fmw5qDUNphWpE7HGmMOni2H4HsO6UH/lP2d2LYmOK
uSiWoV8M5FNDKLK+GMuPRkQvepJ6t4/+bsixMcLcEZ1ULoWg1bjmJ9nPG+NXJSSCXaBFEAKoxbfb
xnb9zMYYu1ZlH+qTDm869eq3uY4fRSV1RaHy4oo8KJoWO7ft7V5EG3vswcuq3hgpFFr120PhUub8
7sBnttl9C0PoRobguq6gcZ2JlXKzLkxEbvTCi0OLhr8ZEtIarb0B98OtKO9eShtzjPeKIbkZyhUe
EHIWOkL7MwMT3e2J261/bUfExEEQZ4tBWEpN6N0x00FyK0gFuJhXKShL1IqyVHyWS3JE8/NZrApe
M8Lu3YDGfMqUSnDImIVrdHDUyz3K82UBQqLV/LGOM7SzSaY9CaQenUEVnwlIW5dQjqH5ngSF1v2I
yfCtAF2Tn88ayO11v1HJ/SwUM6hNedJK+6E6+MfRUg9RYHAeXr5UI01MZshYIT16RMcqXpBAN2Ch
FWv9ongdwqw5SM4CEKNHKm9UOFCszd9mt/oLbtNrrhAaMmy+hTlWUdH2Qjsuf0qImke8+SSMoDRA
sGxXh/UTqGbap79o9drLyWztMqtUiOY6F31nePGhPhQgsa3d/hPFEvDSAtc0ccwImVtNroq2SQB2
w3t9cgHlOUZB4SbHEew9UDN+jp8BGPHDez46a/eobaaWeQJiaw7TgFq7N8tgyE0LuzKeOEdtf6//
dyd9HMVNSRbiHsIoJCjJ0roNCFy9Qb3vdBu6LkfBVh1yXl3tDWCk9DERrYlXfN2/0P4Z4cfvG/Pa
CN2nqQnR6XQsQd623kn3FBohnfkwTN5IGb+1oKTQiDJOdWJormE8Ld2vOCogXXsUZhkzO/PSPLv3
zWZsjBdbYiklGt2go7fkVnhE3Q4F7xHi2VYd5JYISgoolbbn/MjbsZx98xHlb2ZVwjintYJ7KOol
GAXDNeWec7ntVqY2x++jEr2x0SbxKi/1RAuTxT3Y690oUN8SNzlnRwIcwZ9mvBH8vNEXSFcrj5CL
Jijr/wVymeMIPhzU5kviCM+GBGxfXkLuFYA0mlp3cvNrlgEtgFauAqztygDCod66fXZ2vbApaipR
dR08IGy+MI9kCB3JWGDVn0+DqznJJ4ioiWj/XOzsmVKVEzc6hIfoUJ20I8VVhC/Sb+BVkRDnqXTt
Lfn2W+jvm0lQxUmstCkzPQN9enP4CGZL3nD3DtDWBHPphCKy4EaGA/SH2jFx+8+9VYJGL3Pn73UP
QC6lCEVSBj7YfM485EfujUMKfBXElx54abjdp+r2c5h7R14nKRtEfI54NPD6PtAaFgTBj5JfHXpk
5RNuGn4vJN5aZG4c1K3CVhlaVAHmzC6E5Gim7XmIQX11e2Ptpk62hpgLJ+9CwxhELCbVTQR465XC
DVYHzEdIEKsyojsVPVaog3LL+LwhMjeOMa8l9jrOEl3j9lETrcJPgCfAGkIpQnFjd/jOfYvvOUrK
xqCgg5kSSzEBLNoOKvS74g4S0BjlD7b+VAU035EBzFB+BjY1XkD3T5sBueOlTp/NPQAkZwK3Rlu3
2ccxsKlClhULdML05ZFMT2EOHrPhAVgMcPgmgRxGlmEu39Wk8tTsaz0FnJXetw9sB5igJAWI6Mtj
KyWDKmQCho5WSQAEjTtyLz+gIwGs5kvAqxfuZso/Gpj+Y405Mjo4pYF4VgxkVScX3Gs2BLVxy1tQ
OXcTZ+Dyl+46Jdow9R97zIGBPGfRpoWO0UHmXlDfJ/J6e/52K6DbETEnRRr0dJBKjIjeQsu9kCDw
nO+wesQVzmEQP+Pvh+FQHqEGDjpYBMCAolSt9a/SxdsPYQ6OtJDMlEDm9xFHhZ/in1TOswenF7TZ
gCRzUBojfMVCumDX2/e/E8zSVXR1bcxlg+Mqaxb0lz2J+ApatR9AvOtBlm4B9WJGzcMX81KFu7fB
P2vLkljEDTibkgEDFrLTPK9BJUHXoHlWe9HCW82eFcKJp3a9xMYgPUqbG25u2gZdfzBYzy8kAkWO
GFLh+ZMoLyBv5iF99gDNf5r9/uxdhYneyKAIUwJ+MUC+emdGIckuX8hdn1j9oXoavw+e4C+e4k7O
clID8wtE6Q+rTdGuiVd8jjwe4pV3dhXmgm96PckmOt+0P6u7n1+7s/Gs+GhMRpkAmF5uamv38MrQ
XVI10CtfIcfTSGx6o9P+7OjynXZFt3fof8dd0D5l3l8wtu6u8MYiM0RjBXp/ABu+V1FoVeGmjmDX
hUXup3N1VgLEzpE1a7gKTK946f3iBVrJ35ej9to6VUAOvBnYvQs3n8P4ZlEdjC5SU3DWZaYVToc8
DaDqx7nr94PIjRXGJ/fNoFZiZyJ6jefRMoy1dotpeBXU5h76gV9KtV+9saxBwy750mI8lSKAVyZC
6nxqrHGorEgFssPsj10q1cGqGX4x9SAbIcZ4LiYFHK+l6hZaGsSJ+VINIYjMii+3vfCuF9oMgXHz
gj4nUZxgp8gTupTmxRnbl3boHWXl1QV5lhh3P5vrqKDuAgAxER1pSKx0emi73M7/DVUCKPf+2f2M
P1/VWFnSCWNCYdkZVwM6ke+3Z+32bpdZWFJSh2bY5theoaGcptnLdC2oCz+H3JDYcUi29yNK8Oih
bxnsmYg1Lp2n0oCGqhVwtDLlNdNfM8kDL7zVxEdjKQKCc6UqkAFDz8w8wX2DE6HvXSGSH0L5zYRI
+MTx5fvebPM9jDNPjHpexQbfM89FoKeAWyR3jalZq/AtldwhXKy2f1iaV+QdCvKgV6tze/J3k6bo
yf/vhDDu3ZgjPTY7fIDoi8jnIM937jzNp1c1X1l4b9sSdCjKkiqJgJYwB2RoKjE3EsRBgjwqwRgN
LpViinqwMSfIGXJcyp7j3lpjDkkhZbkUjjQmUrvYEcthsJOF/JtSxNYKc0BAiCILUYs3St+gE1w8
U2e9jmjtMYO/IO2g+4ENdDbW2I4ILZyFSVBwHNMDZEOfzANF1yHVGFva5xmwhAJ6bI2IpcttJBvs
+oidzdsyeweWGIhl8QfdWywPZ66ix0Vq8A20V0L/lAJ2lT3RN+f6IaeQQeKAtvMIP29v1T1aDbQQ
/WOXuSHiXCyWXO/g9OzuAwkBcN2BVOjLj9z2e3Ki1FbDQ/4sB/lb8wiUNxf/tntc8TIDsyo4xOiX
XLqPsDJredWQiARJ4D198MeO4S4PKzQB5DvwsfE2Fz19V8u9scdsYYA/YtIoSAt+QJ5tySo9ur+g
ru0qbnvuOPbof3fLHLOX4xnZ/nYxcIFJtdMInTNlipXpiTWukC6i0KVWd2+v6l7a/KNbCmJFRNLg
ky+ndIFRtZJo+gKMYUB7PVKRJN0RvqIz0UuAZaTVGzBWc+zuOIcLs8xm6hcw9REBQ41UzZXCCSzW
nJTyngUK1ANLhkrJYBjPuo7DmGq0ppcs6ODJI7ucOWOgU8MsFwLvfyzQL9i8BEyDFGkKGh9vVFZn
IsApZ9n6NdNrzkj2LgkNZVZRM3FP6Fesbl0+IO+nCcTLYiMAfHqyjCp+UIV4trSxcxooVFuZ0Z7E
TnblZQLRtxzZ5hDZt/fKzvVBMYmSSAjY+67oqkguJWrfEOINAKWjpfixxsxmBXhINM7VsZePhykI
/2BHopT4wQ2ymdoarC1iNy0aiirgagLMNAzQT4OaPb/AvFdWgf6BqqsYGzTNTeaQZ8Y4xookJD6k
d9TWrlzdR3HlTU0tRNljEH8OH+rn8qh79E3FwyzvAeIvrDNnXgzXpEJGhnj6U3yQC7fQwVKYIz3f
eebD6gIgBW6BMEbWK7Hje1Ddgd2j54SAOxsZLlXC6wqxJlaWicrCRK5EIYkgNYm2NiF77hdwWs6j
c3v77G1jHa1DBlYUvUtY1cvzUlWmYLQd9g+UMI6UxYS+4rS/7LvdHdPGGHM48wVY3RRhqJej9Quo
ZWsc0cE+jpyduuNlLsZEP2OzUeF34jQaJWxU0C/rTe5E06fb07ZjAVLxlNab7k+VxVqgKNZXiYk4
TcTWiNCGD7IqzsrQPcY4sgsTzFytS7gSsQE8lkJJO38MKC6O34bMGwkzV5Ourq2cy5qnTuBKzH9p
uNFuz9VHNuTWSJhrRRWXsW1HSGpC+f7UtBM6zZS5fSzyrgatnrD+Jprw3Cbq6iQNZLaKRYfK4dRB
FmGsXVJBHSQrpK9i1DyWPfk5FOmvKoOkgkbuOgX9XTUUExXTj6UG/aBxAbUIYXkrJeFrtoyz1bZQ
UKg0X2uGL0na/dZK7d2I1ISzWnvnyICCKrqpdSIRicWMTdM06q060G5u8qN/xZ5zE5uAypR8il1e
uLkTbUL5QwZjPpLi1/FB2sRTBV3z1Bey2s060xLTZ0HDjP5uTINzwezEPxe2mNXL0UoN5ClslZns
LRoy8JHuTMZbWT2YCbRga242a8dLAH0nirg+oeWAFNPl8SVZJsym2CWYSiG30Z9vHmO7silWS3qC
tngCDfPW59VF963q0B9Arybtjr+0Ggrl0mvwuH5evxfZ4zx9E3jM2nvRuoHHPPQjEAHJpsreK3KS
KWapJP7oKaDuLMDMb5WrM0cAb44g3wWTZ4LGmDhYCTq90BmZ3AvvvM2zd+I3H6ExUO68Jpla0o8w
wG/ZAk2liZF/+8jvBbDbgWrsZK4oCIatmPjpSQABF9pSkiO6yFwq2TceDXSsF55w4I1s7ylyYZa+
FDeOf0qKpBFNDE0/L2iGTRaUWUNHOVPldBGlXn5NbKe+fGGRuT5FQAmbrA4x0EMSSChzJtDOAnXK
kXcq9o7hdtWY6yDvF1XKFjqj5kFoz6p4FPSvk/LcY3QJj3mdLg/rsbfGmBOY1kqcwu1gi4C6F5Ug
O/bqQEG0tXB5EHcd59YW419GIZWSJCKJ36Dy4tc/8dR5AOZVsVoDj53ab0eXszl5B4B5sErZqnRE
wUlP8Yj7Mp4+BuiYTnSA+MlfAqH2vAvtwxNVFVRtUPy63JmlAFWGXqmpcLgIyhMIdA6WUFiQx+lK
FNlM5CXAbjY4XcVby/2N849lJpIOjbQqxebDcpEFpo7aLRj73cwn31ADymNb/dEcaAO4ceBHF3vs
anDgqk6ZTtALduVVJSlpIC6eQqYqCoTvug2wfyzY0E8SbIg3nBpvHpz5LSys3/N9QV0e72LeG//2
CxifICjrUGpDQrXFZ0i2Z64+PdG6Ji3IUK7T8kiJ/dsvegNJBc5O2ztHW9uMd2ilUa6qVAPBzknH
HaYEIfirVnv+1PvclordceK9hPyTpBkSm4GqDXMguRanvvSjoFIodKy0yZRiulVkjd2hc2TwnCMP
9TeUOnuvQ4iBaNCSo614O2QERa81BsZKV5qSEaIdhkIR0DnGy/TvMVmAHwmgVsiBqET80HPc+Pk5
zZehVOCfWg9aUwBPJW5xjs4/wgfFRXuj9y+kGmi2f2OROUVxtwL4CXpnfxR6a8oNK51VZ+w0TrC1
5ya2ZpgAYeqXJJZmHFY8tk/KFB4UQT90XcFJ+XPMsKXhcm1i0sVYK0n6XUrPpVlDm40TA1CPxt4h
m6GwNWCj7yEtOUE/1yzBnpZMdjMHo3IwVpDBV7wsyJ5LV010+0KUGIKC7HtM1NpWloC68UOiPbRR
810ewQ5z+zTvvmO2RuhHbHadMDZym48Y0SKZEFmdq9lK1MkHQTMopKQOeCddPBn9ehDKNugiwa0b
xel743U0GgjjVH1gKsVr3oovBVVgWrQDINvfp17/Kk/R29Lrim0U5QMAp4GhA6pmTGBUX/0qL6DF
qD6ZfXoHJo1zlBXfQTx0uD263ZBNJTJFNou6Kimsn1zKPEb7NhWeGJ34fRSggGcbkYX+vrc1Rw++
HEQl6OTBbh91nG2/P7Ub44yjnIRwasMQXFgUaZq/d98kJzlKkRU9TWfZJeg2bB+Vuz4gT9nj9IKm
hsKqQbBEaR5SO7NwcRzwbz89ao+3p2XvpGgqeujBTU2TXsysaOMMlfA+ToCXkCxNfVaB0TO52nl7
Z4XuXUMxkE2AhPrlzhITcVyrvMI9QSzoFMOdqZPVOOl9hpRhihJG5wAraa8N2iy4FKS7K69phoGy
r0gUyWB8GzHDal0nyDLHJ+Nlhtr1PfTk3zREJ991h9LFxK2du/V55tW3dyd3Y5jxdnrf1moaTnCq
JdSNllOj/lqr59sLuBtfbkbH0oOKcxu1etNlvujXBwI+vToYMJt/mvJ5sACuNebhU+QaSVvUtv25
1HooQBY2UFVvRli9TbHp1EkddIPiSJEZABv4LIL4EA+lheOp9rzhdsjMph3VVmuEBqdpLEN7bDNr
LpT/pwnmwArqFA5at4ZeNn6b89dW4GFWd99y20Ew3laNErEr8/ZP3Caj1RhizFTDgz4hgTF54cL9
dmdNB5MTwEmou7Dv4mSZlGlNJyr+1P2OH8HsClSJ+ig+LGgQg5gGl1aZbm/2htR0EyVfhMcmPO/l
qZ/yOM2aEnkxwDHejOqrKNdWBXEUWZoRv63IalWWiMiYcyD2x/mPWWbpDHUltTpBqUl7KA/A8ruV
nZ3lw+BB5MIywcktP9+2yDPIrGRljqBuNqUUL7zv8fRTKzhPHN7/T93M5l4W5XDI4mUOvbo+hCIQ
EgW36Yguxa2lYh6pTaf3OTiOkO99+nhEAMZO+6goy2/kcbsyd/3iZmMw14FQJrqM1GYIOFd/kk66
nX01Dwl4ISFM/a22wdH4xgupd28gRLjIZxumJmrMHM5oqI+G3Ez9oh9ek2Lwp0SyCcke5U4+9IXs
3N4SewBtaE2h4mBoYIYBKevlmgltvOpQ1sv88E330aTkdWfUdiYPdKsrUl8UiSlxIpzdbUIQ3EBe
z8DsMrOqDpNcFIYGlyXaXYbSeL1wmsPoLrjaJRsLzKAgatBFrVgkfiQr38Z6/j3O/bNWgczX0HgV
iJ2XNV5Zqkhf1Vi2K14doq+kLUqIx+G1p6GD/ok2d32g4lz9oQ4it7BjdJbgXAt+fhQelXfOEl6f
CfoBkIAEQBrCu2wtN8sWrZm7Gn4EvLGeeaQkFPKBoAr5DZEZn0Xuev3osxKpEwRJKB6zBTFtCWcS
hkMOeyMet5RzAQ8LtE9QKasl4CHPd+DDl/bo+DduxSxMNU6bFcJ5oC2CNJpjThYaGjwvd4T76DhB
3GAEgXr32MUQqLa0dzBQ8jII+2MmIlLSwH9fYStIPbdCt7aA66JgIvbD/bTyWpGunQ2GidD749q7
FhzOOrSbC+gO8QXwIBfIySiV09SfOZuFZ4VxoCSfpqWqNe0DHwMEsqOCsAApfUrnnT6DHs8ZAiCe
blul5+3yPF4OjTnxel7Abydz5ieDYfeRZmvzj1h4kubcMqLJIjGv93J3uTZzyTiAsGz1jEwYZSkq
zxnpj9rCjYuuPTXIjpDyoJ56Ry1ZizJjitQZNL1vk4uZfNHB+Pdc3qkvyjHES6i28XJ7Hz5H329P
JscumzMwpLidw1pH3tBcBou0HfI7a/8l6tTGgpjm64Joxrptcm86QTaO5xelkbrSa65XxYhSAZFK
l692byauruUcEztpK0znxgazZLqaLL2REO0DTUSL/CjJoLXRr7zE4+nr7LwOqDFUfyQFuj9XuJ41
gfbmpMgYEJjJ5sShlLo5EoLRO9Aa/DLh3qFTkX5FS7xODHAvXHqwkZiCjryz4IF4wZqF+bGXkhct
QvL19jpd33sA3Pxjh90aYahVaqdhWIa8ghKgdLRFdgczegAXKyfW20n9XdpiHliTnqvLoGFM60MK
GApq1voxs0fkNSd0crQ+edfv/++leNg0UevXUdkFYzgTMYt1E3blAgVi1f9f1hiqkcV7gewu18YM
PQ6bC6ftinUNszj307byJhyrHOhtwsVJ88zQ3zdmzGEeVyjk5L6ygIQXcZIjGcOLueIOu70tdp5w
l/PGOP0qKeShz+EyOlc9ysfhGwQ3z2Nk5aiy6KFV88nzr8txlxYZj4+s5mqOgAyjwFpDDrHwJZ/4
vf8XAKXrx5uBRBwBDJwgZQMM5uUsVmmV1pUSFRgbUib5T/EXCDP7j9OsgAwn/0ZLnOSx8miynfdC
2HOMeKQikjVNRQL33aXxnNRRqU8CGFMqiNCl0HwH4QFn8fZsGOjnU6Evj1ofS+PXNOk0lCHYv2Vf
tEcBKk9SUKCSEH8TqjuKPxQc3rB2UF+GjDwUHsMiXgaKwUyqKSxVKuginVQIfgDrdU7uqU+OvfA0
P6sPycl8oAWMJeBS3+35MDCkAKeKznntCnSggJ64VcwZhBxn048qN+7cFW2V+mxJAS2g9PoXlOiM
v6Bx3g00PwoZ1O61yh9ITtoI3VLQ9VJSgB7yevYaM+nsTgYOAV21hSW2GqRi9dqVJ1Wxcklxiy4Z
Xio5TpymaNG5lvafxAWNiKWceGs2HxIBrdaZYEdyVYJlx1xslUBjcSyUGEjEhJMl3b1FTTQ561CI
2hGz64C7aVsNsyfTegwBYSH0d6iWQw7pPF5QvLdUG2MsJxSVqdTCFrw6CEh+JzU4W6P6FA3luWtT
Dvj3ylfitsZjGEAvGU2oCvvmmLUhLBewv/jxNL3OSf4pCwcUTUSOhtG+GRPoIWjbXWNJpXEulybV
TG9YX7vkjugvrcgZyXXsQYeC3D5y2DJ94TNnSy2qPFOqFZl0IwpaIXqptO4UA/vhTKX6xRzV32ar
HkupKnwz1zVHFJfFSvD25ATlV46T+Q4m4IL4X9EplNVBbxrsbLH0pjG+R3f6u6DJD32z/mwBF7OS
OfnG8WjUK148B6hlhEIgxAU17BVUtgXXihimBfHiE7iybUn+QIeIQKp/oEP4NCRXLvTDIEFNFO4M
GAcmVtEBmA1DvSug6l4/V2TwxrbiVPKuzgI1ARiyRrlosLZMiFfMA7RylLzwJ+Vdy4hrdp1vDndt
zZk8ujuu5g6+CYawP+GaL28ccAGWSg6iHb+VjIeyT3+HOPG2VkuZBW6xJ1Wav95erd1tQgiuN6Ji
uVgI/EyMROoVWfAyc5FOojTFxyjM1yAXxx9zi5bhXK1kb67i/q4WSMiZ1g88BjtewLoNQDZwxV5x
CAvKIJNZMWM0AJWPI+hzA92WAumzAGlagPDlD/jAhIw0dA1vD3xvRbeW5cuZTqo2URoZlDmCJNlG
OECAs7fUabKiuuGY2lvUrSl6YDaRYN0ifwPsdeyrab1aodJ5RBlf2yh/SjTxZ6JXL/+/oTEBbqdl
lUAqEayP4muvo7TYocrV1Haj8ka251AlCaBmyRTBg8RCCPu+0ZJkAK/dIkynhZSnNVL9qu04A+KZ
oWu5mUDQHJsxUQiuB2kgTl6tn/ulB5Ocbnq3Z+762YNzLiHTpxqGifwXy9qiRBJpuhp9PuJXUTrS
GmHlV1FQfh/t/rfqTT+lN77/us7SfliFOQRjEoBLjHcBSVmaFSIIQXtQOevfREg3jIHiK7/Vk+y1
oLVuvnPGSV3i1blDHfQ/FtkijATiviqFngZ8dHnQTslxvS+ATtID/kHb3f0bU4x3Lnoz08q+Ar9c
MVrSGlnos5QaaFOV74v5fntcPFvMoW6Vep27MQJrmNK8r3N1XKUGDDS19DnLGqg7y93/+e11uXRX
/DMqSp7tCBZuzcoPUZBGKCqjWZXKVZcQkBNSi3ex88bInO6iUwn8Mh4M4tKD5lCP7+u5+5olRWpV
83xcZh6Khbc92aJFhQaiVWqxWeSvo3wCcGC0BYu+Fgy77b4Tfz3zuw2vQ11mYpkzrxtjm0s1ovU/
rFTJcYEwQ2SPPj9/s38L6Rq6QJBnxz3PnD+1ztH0HteI2ZCCTqG5mFjGYMmCS4lBTcf4WoNTrXA6
FUgImvW7vWl3vZsOVA06Uw2oJNDfN95tFrq+aVc40X5NX/Uoee9z86VTJfe2mb0oSdqYYSa0aYYo
KwsVzx/xUzt9msHJdNvAbui7tUB37mYgtZzr0jyWJX2rO1B1B7E5cvdHmhlAguWVY23XhW3GwwS4
mUaitMpB2xItH2COERJW750T65biLkE5cU76dbMS3ZAbe8wmifqwMxJDif01LnM/K43UylM9tzVt
NX0dygCOvmqZtTT6QWzBlxDqo9WNiGnUbHnUgUIwmvC+rtTEKorx0zBJlSNVce6SqUssUesOxRR7
ZsE7vZxlZ19xiAQKWc0rYOFT4skrdJIGnTM1dORXl8k/M8P2ZKwgDjIWMU+Qt2uRDUId4ABVvYCX
t9sdCUFCF8SruLfYrIUWqausTWPoLZTKrXnNZ85BvE6kYYllUSZg8YSghcSGMyX4kaDRAg2NCVzP
MriAcPrfoWpNBYrppmpTzpmke5Sdua1B5kxKrUJzkbg9hqz8MU8qFR0AWHhSX5JQfe7LNbagg8Ap
n+4PE8gzNH8gFSOz4cYalVGRlSaUtFpQVsp2RvMIrqyDPKW20js+xdPeBoFCioiHH6wRFjNbtsTI
mrAv/diQ7rvJOBnKuHphptS+UYYQlddecxJpD3ku88a6O8Mb08wMj4VOShD0mHDtQ27J7hoo8WRV
6xejcuYncp7dCaKFsmE1EuhuX/vweal9jqe6ypbSbUVQxAVJJ6A2H+ux8YskjFvUUyWAorT+2zwl
6DTWk2/DOnye5Kiy5hiCKb1S1VZfgOxLnnngumvkGT4A+UtTlxUAlkHJfOmYtUkcpIg0OP9nwzIs
cbX1D7wy6nMLevVFZz3HLh8STqMtdndvzdLfN+PuF3khfR7RnsckmJsjZYcTXyggvB+dEhhS5/ZE
712kqGKhkRVtuhgtc5GKg5h3al3CnvQrnu6F6GFseRm43TFtbDD7CTwxfRiXS+lP6/+Q9qW9ceNK
tH/oCdBKSV+1d7vbW+w4yRchq3ZRC7X++nfouTNu03pWkgdczB0gmFSTKhaLVafOIfeVhY+maLo7
WlUAgpLDqIzHuSZXRTPd9FX3UJbLvQo1w/fXuZkbXS5UuGgnGZWIGuS7z7nRcr1GuGAQotgdx3Ps
2NpKN8E2APQUCEoB2RIer4PdlXAq+M6E3i40MJQH9Ut5kH0T0HMQLyyH3pNCEOHtR43tZVrQ9INK
LySjntO2C/+xx6qaCjWDnm2kH4urfx8pYyjtL3Pru6IBClA93n84JMKWpkmKWNwAqk3OXKsVIgmP
uiOdpZAh49uj0drMlIApAUbGQDVSFSnnBi0HTIDD+vjzi6/snw+IyZzfeIBxlxSP4aUxwWVXjP8R
iQKQkxnFo6w0N4jTgEU3T2ky7xRY3wKMEWmg3GOinQGVIF0Eq0gSxY3T2BQv9eKE8U/X1pG3S61H
29gvCwiL6oD5qVIINt9jZYEuGe2wkQx+OrNjO6bYgf5Tmf1oehUXBfUKG4yeauM303eGoexeV6PW
XL1qaELZZKcqA3dCf7JT/VAp7aktvnbdToFs6wIxNJTkiGFjDkLsz6DgkBmKmjRAJgMARL6myeCQ
fLzOasXRup8k2aMs3/pc6FmDNB8SvriheRp04fUlhAkmy1yykEkDc2xT9WihgBAIFCvSHO2c7q0k
GjhorheM4iaKOK+NKVMsmeA/xM0gG8exHICLLnNfWmnQ1aB/lIbZMeXyPAwFWL/zG3MadyqA26v9
7weI3MelajVlB1m8wJCAOxiBgof6rN49NcmP95f6rKcuHgPUGNHFAxgOaDhhqX2XVFOmm1k4N9b8
zcbkRxBXLEArs43ALX4w+9HvtaZxLEmt0KttQTEjEd2VyrJwjbpJQqnJMXVcoiqpSzI7TB1+boIp
t69SQhtP72birshNvblRB0iRJCq4bzNyZ1WG5uuq3Xy2WvyB3uWrY1fyp7nvQZyXeNVc4ukyxjfq
qg4+Y0bvgBnJKbsuqgZ66uflvi7k3smzBOSKjeqUWe0anTKEK0u/VPriyrT9Pmv50zCkYTxkAZN0
cAFmN7Na3qwU6U4hP5AGiFeT3i+V/ECnwa2pcp8UVun0k3K1SlaYx+RsD5LkLMYCTqSpC/K+jPLW
vFeKykep9Hoa5itpAgF1Ow13kO7qXHPWz0CWPw3l9NnOm+MYGwWGzqhHaXE1Duyh6ieU4/X0c0uK
2Mnq7OH9r7qVy5rQ08AXRX/WBDXOawfW9VaPC72wQd3mDnh2Vr5qcVnMR95tyBcXGebejbgREV6Z
5H9+cUDxputwMeE1tUAPFK+Ex7Xz9VALCsPR0MP8vtQ3xNGDhjcx9xh3N1KcV7YFJ15kyDUULSoV
SoEwujpUT52l+LyzqRuX4aUVEWjSGeWUjjI29W+up7fdaNwXnAUMrwOcTMA/hP2EQvykWP2/CHSO
riweEe6oa9+jH72gEQBGBndCRwBp+h4idyvLuDQvquZOeV/ndMWWvqE/388yNsItbHE6ATT71Tf3
fm2sndVr/0vcXlGt79ra9BRTwXMLTTHZEEe1skVN+haMNYHWMdfqIrW6m+OdmLqRGwJIgEK5jG4V
XpLCl5MalOErYCTCEgUlXc7dEqoDIzHcwrpLp/mw45Y81RQiOMgY0GoAIAONVbHP1ybyuEgZliTJ
Xu8b2okDHHkVco2f1CC++o2zvnkSLkzyP78465ae56o6gJv4r07CxkPx1QLFXJvU5khsaGpXZezY
yrdqRgi/zVoI6snXqYI1V4BuW+tO4e4txpmfwItV6q9X2XRVWqlpkoTEaJzOBg4Dk2hWiufMkbHZ
mSC/Zt6WCTIQEsYZWM+I33bfJPOJWbMjIYvTjVNhFk7bh3/xyVGWB14WbvaWgaMFa1/dm7MEnFbl
DsBPdYZ0iNsR7qz4Za9F9TIEKXSGai01PEkpQwnNG3UER+zOL9nyhMtfImbRPbJDewWFwxLWh/mw
RsSbj5PHh+Ok3cnbrYN1aUy41XqTzWalsiRcAXZW5JOGgrAcjNnDOu2R+Gy9RUyol1icfNvks3Gv
P35b52rHLC0Jze7Iq17ZFXQD/DI/akdOI7hXxdtI+PA6QKuQoNz9lpqMqfPMcsUowhbRvJRQZpeR
LnSTYy3VjvdwtxXjBeBbGseUWIDPC+GJspKxYWYAQxvGucg1V821nWRgK8qie43OOQYXUWERKiuV
HNtNPulFWLSVT2f1qSZjmKfVh/e9b/OEXtoR4pBKEWVNaeFDAHgFEad7GEJ6j5wQg3atN3kWddqg
P61fmQsS8cjYWeZzGv5mKy/WKThJ2g96FRNAvJd6uo5XEFeZ1Y81BYlRp3U3SM7CcYoLB2TjTyCJ
3hsJ3vJRSO/+l7uLr4R2gQenJbMxqTN7EwUcFRP+R57i9QQCZns+yh1DWO0rc8JXTVhqzGWVI+ov
1OtNMOOUt2z5Zlg3mX3VGJ8qu92DDW0kleC24/BhzJgAnCqY7IGwH7U05nIDXJR7/rDMSCqTiCnQ
mOf4fduCKose/B69Cv984oKBPQRe2uIy3WJFuI2lqeRkPajUxcdGekgDnYFYgE9CUc9afuCZvSuw
sBFQCUTqYAw3D3jXhBhXK+ZS09J6Ji81HdX9h750aD05KH8j7mwEg1fmhKxdrYtYVaQqDhTUW924
iq9XaEi5f35OX1kRQg6b1kWR0zoPs4/pbRPUH7RIC7hYdBXqnzG5/lEN8H6703KnTsBTuvs22dxU
A3pUmFcimBUSNjVP8yEGf8I/ff0/LSxtNobtC2vCnlagAZpjW+ICjrKbRdLqUfeZgbZEzt45VpQe
lXqPtngjh0bZ7GWJwhYni03ipEBV+c/z9Y276tKUzvO1i+xPhTCSbeoZ3kE1JKFRGDHz3snU2SFJ
G7zvOVsPWV4NxPiRBozZGyDWNK9QOEfv5H/FTj50dVkU3PWU7W18sSfkMxXVer2vYA9Q0gYQkMT/
H5S0O+4/W7ceWa9WJ/ilXlhkZYh9bz/a7pz95kG/2EjBKcep1yV1RiSV7DXI49tp0HZO+f/D71/2
TnDBJs/KSpdhwkTxEtpvnEMPslIgekZ3A4B7/vLf/WCbMRqgUmiU4Fy/Ka1ajW4WygJYJTlzWOVf
kG5tusiFRb7TF+5frkpiZJYacxf5l146UYA2/h166a1M6rKQI1yAjHZLXZuACQ1r42rt4GIQyqVN
uvftNrbxsrbx3Oa/WJRlrcugMNQ2ysOM4cYeIiwcQs1bvDHK7+mRxjt3+97K+C+6sKjRIpu0DHwm
s5y6EpOwOjD2sF/vB5A9K8LHWvtqUYoej+Mascqikz92jwO5+/8zwn/ExVLGrLBsNqB+kcArWog+
gXOhXv33jWwc4FdfSIhMSbUsqtWXeOYT5gO4sNb6jhPoW30KCKe95O3Cbkl6wrp4ktETkc9rCSbW
pD5L0hez/MyBHImVuFUFFSKGp92K54PsMPyWvHlAGdbMvYYdG3Qiys+F/UF5SFK34BqZA/TXNMMt
1S5q+ggM1hbJ3TqN7DmoDYiX2IDEFJFU3dAJ0/MlVGH6dPYVvbhJ9Y8AlzhN0USdTpwJ8JVhPuaj
vwBHo6Juu0rM7cHz50499JizXj5LVuw38XTP9PiWzFrvQ63ziQzqF6lKwo4Oa9gacDVjWFTHGofB
qZT4GtQ2qUNVgi5/VSKtbHuELT2VAamEaldc+UpfGt46q3cNtAAGTY5iEFCgbJzJvFFzwDD0jVwX
XPJBPUnYPbuv9auxVL0hZi5w2NflrD2ZlEbx0rtyJQPo+rBYP21juQEX4pUaV1+1uT8Aq3bPJMuh
eXbQClAxoiwu28MpXs3Qzusv+lQuEZmNMJ3rwUnqQXEaIz5LYxJZOXHypHGGMqhT7I7eByvmTOUa
HGNQ55AW6Sqtflisiugi41C3nQelVM9Ohsot16x1yFrd0bX3KipfUUYf6DCfWc4e5Zj5SZvCs6cf
UKl1NdM4A5cZ1VqNJDxNMBcCQjMQDIGo06sSyYOEtE/j2R+gAQKA7A+1A/EXKwa3kZdwntNzS9sw
LxWPoI3TjtQxjfVrZdVfjQWs31nrx3mH8BOOcn3XWMnVSucDq0EnL9URWUEOQ5MgaYxzrENUM5dP
rEY6XnRRZ8ihKa2HeqGHLjY8e36YrUMdfxwW6oLpBITJ1bWWNp4Zt15tnsgKRVrJPtTg+ZFQw8nl
8b61m8VXkuJhneuf0DK+qTXl46zED6v0iyjXyhxWwympFK/XGIRLofaK+lNJTsMK1Z3Zdpb5ewmu
EwDEg3U4KXXKAtnKP5R5HVYyplEW6QxslrdK8be8rk5AuieOla0fTTqfyYiKDUFxF3lUUio+SzUH
gPhznY7HlIGjQPuO5k+qeJimvM3Swuvl2mviNVoHA/+ORxkOkkVvc3QTtfiQzYdKemK3LDfD+a61
TvJN2bjgtyl0yU3b1pWt2J2+JAV+lT/a3pIcO+nWSvEfHCRAQbriQwKqKe1DXZ/b1k8UBgQGYFzz
iSrHRT3M1uNo3NbmoS/PSPs8GZRSxuJq69NUYHriIWfuDAqA1MvYz8T0mjJo28yx+7DDVsqPA4Q8
0vxLAT7V2nYyzHqMjeW2I8Q1gIAx3UmVnQ4Xz6w79uhZCDhS/qmd/KF149htMfP/uSj8YvW77Auj
QQtVHvrTsL6m8tWYewtzW3D66DPYWudrowLfjixxZG3d3S6SV08+k6IC2N7isw7yrNwfta8xsxwj
xQoAeplb00n1L2kNUMY4ODW9tlHYgoxgftdN5zg/TP032kLJZgS7XB+7cZtE1DCdLNX9WEYXOemA
KfOMr30ZlMSd5m/pJzJ85m28bIzAWbDo5xpUKyOorMryGvrqKuTl0qDPr2Tz0Gof8fwjljOYkYT3
0GR+G+zjqqJrjCfSfOqnxmmUh1mBlBXoKVkTapxKUQFnpXI3pLdEv+3W+wLpuOUZqa9g2QbEJmNH
qaM1j+z+drDPCnF1dpzYAYNnbr6EsnamyuPSJgd9zJ11GKFV6ZUpqjddaIw3GUDKIw6aeYPw5Qxo
/+1R+mzlwqhFIY1DrQ2geREOhJEqO85biZcpkVaNN5xCYibPadVvVLA3btNX1oSbLplGOVYzTBvp
obU46wNnAzC5Vse9DfZxjszcm6zYghu9MilkCWo/StZYgGaLjdkveQF/m6Gx2hk7uT7HtV276ijf
I5TeoIOauQ1BVK5RoHSKxLoqFGr6NO8+T4mMXrv8F1hFC7MYoAclKEC+wZRIdQPMZpUXIJLldN8M
dN96sD9jvPVEeGVHeIWozFKqckJTawySCF30tgkoccnnxpfCKoBe9tg6y9PuI2GjcvXKrPAyAeG3
qkyJCQKdY3ykXyFTGfaPsWc+VofO709Quw25uI5yKB93a4RbnsbfJthcFf0msRtEMcCX96jqAmqn
fUoSR34ESbhWOaDiPC6ePILZDixL+v0fZ4tAauoqKPVhWhZBX0Xfg9wsB6uaPI6RKQ0HWqeHPzcB
HBte30DGAB4uPF6T3gZpXoJxWfDOgHuYrRGoGR7//2wI/pKUem1mywhe82a9buQG2At1J6/eqqLy
Meb/1iE4R1Vp2aTPBgmQZVjQeeB4vGwORxc0DEhdnD56f01bkAsUbSHewWUPMFYjvOlIxeolybIi
1Eww1+S4y5thBQmJSv1iYSHSUXAKTkZUZUhLU/44Wp1kBIKApW6VrMe2fyJm4+DN5A9979i42Gl/
PegahrYafl8Qj5rVETlqoMbj2bTmr1j9wW7lkIGqPVlNR4rbJ6sinsn6GBANUmDcl+KpR6rJy+an
Ue6cHPF+KfWjPtKoXZhnT6VH69IFAsZhZesOhorRclmFXBeYAXuACmIJJGmdYtzHStw4hk0DVlul
iylxp1HZscy+q3ni2EbmqY3qqZ18pnbtKczGX6N7i5EHKHXjgVs7Mzg+oOnr5ho9DHbsKpAMZuj5
FDn1RswXa1kctU3rdqQLdJr8lNPhSsVN5oxTeW2Wk+E0OlLvQjF3vt3WYeZSQ+ASxmTVG7SM1PXU
6qDXHaYU17f1YW12zi1/xQklZ0Df/jMglvSLZARBltaCtMC6VekPrYlqHYmJNu689baGO14ZEpxQ
qkDaYRQg3il+NZlT2CDahj4polLb46JxmL/6uS97oLTwOsl5/wRsLfLyAPBy7cV72ZRsFisEuefQ
fzfxHAOOzO0BHMvjvUm8re91aUkoMhjakPYTQRhM8uERDMGfqDbv8Y9sBxBAiQFWgvwC2PteL2eE
GkelrphOnQN2giays0bG/eiaCB+A8e11YTaXpAGmDrJlzmwtpBFVN2BGH9p4oWri8MyWR/ZIuzc/
j861JFDLAyRDcA26ypVGSoJpW3vAeZXbh87QnbL8mRfmjids792FLcEVFnAQjhgv5HvHCQ/4hB+Q
UZANK4+YZNxxen5biIdL0yEZihF0nuYIH4ri2ZaOlUmCNi88DWRvNf6/Kr7nxcms8QQsWPgXjv5i
UDzNOSQ01cGEo6cgHDGhC0mO1KggPbUDfeZX7TsLe86tLw4UwSzq0BjgJGgM4IKys9SnhyqzHMkY
8ebb5XDcAGRYF/v4/FEvzOVTikBdpEXYjCA91svhPtMsyM+q67GP9XOc5RG1lw99OgKjVJNPf7Gp
6Cvjf6g2qGLeMRmjag4g6gg6TDTOVPPjenKtPn7MUZbZ88/N03ZhjLvUxVJNlU2TRWISkMfeL5pr
4Nn8NADmqrmbfeZ2iZvsEpE8N1DEzwlVS2APFNAUovn52miTYtReRms5RJUmBHoyIp91jKIkUILk
r6LWaz7KmmOhxV2Es2uDCrIKtespKG4xN3XQz8vRumefpVPnpWcWWOF6K53Mz+Pek23L6zAYqNqA
NAMsqwuRqIw1uWwLHKeS0VOX5I/1It3kKJbhUawZeL/P397/8ioP12835sWiUAOtm6LLTXPg/f7J
h46Bu6hXaHlHlLpccZhLZBaNJ52oJ0fJB9NbouEq+7CHNtzyCQA1kPY+q54ZwqVSyskUQzoc6l9s
vqtBakUN4/v7K92KVJdpgBAWjWWerdJAnkFQKImbb4N2ziYMwZTEQa35iPO+kwVvxfxLg8Ka5qJa
U4MqRchAEqyq9Y80MTpnULioMdklbLH573/zIS+2kG/xxbHCpC5bR3S/AkLrDwmfXJMr9YFIashQ
ffVZLH21JhXcIOn1oqkAtE9Xw1xeTypK0KOhfYnH6lcJLnCItCH5LebTtJpHudXtg6FAecCkhzme
kcMS40NZW19NjsKw9NnT1DZcO2inNauaeprd8aSj+JgT60G2UDsiDUgVGvmsNqghdaDlitbe/r5I
6kcJE2hLigzaWM3IzuwwWXQXFVw7VBlq1MuhTewvmNaAIF9311XfJZQzybQGMpOjSU5cWQJphNE9
ITW+Nsdqcst5chWQDkpJddcow6EpjKjV+iOgfOFoFz/RkglNKwnwbvmRN8UhXfQnqNqEqyZ97jrZ
M8vkUVrviqXwlql2yUxrh6gN5ocml2KsSKOdW9nsi20OT4QWx1GCmF3HykNPazdm6XVeKOeptWdn
lT/FCSR/ZOIvElJAEwyCVu0yYh9blh4lgL+7JPHX2XSIWUVaAsJ+wuzItkY+qOZhtAHJPQV6gDpG
kkBdee6doqoOcdyjSEZLJ41Bqlrj9VIMoKVffzRsUpx2rR9STTvH+I4TOI8sstwVck1c2g0RbS3L
Lco5HKT8lNS2R3PzOkO6Ktm/Rlb9bNmAmS0FP3OWtcG1O7sD3tFcQS+UoP4sf+gbu3SVkfmGVB8I
KGTTirnUTMNEGn1Dy76bqHaMY4Nug3EHocYPKLgkDqKdo8YJNrf5JTeTy6YqYiSNhvE7Cn4+uGL8
rCtuGkuPWqJ8W0B+pBjlMQMUEkNmBA+S4bZfhg+1Wv0w4j7U8skdetl2jK6ogtIywDjZQ3YlkYrR
WXrqji09g0MinNcsitPhDpQ/nmTRIGVK7r0fUzavFYAFQSKH8QgN45yvD12iJQ28GURyHfgUiq/K
jXaY3OZAEEdTCNBwURJkk6fWrdwRxJh8YNU+zlF7Tm/qaAlAKQatxRhaLXVIrlnQnSWwFO7N8b/l
o+IX38WvFEKfJq0FmasePHRk/jppDQpga1FdY5bQPKil8TCN3Q1o5H+pAwrEs1wwoL152ZX5qY16
Osube70uvuZSDV6dhoZjlT4qHXuU8vkqNZrrierXyG9lVxnavVfV1o14+duFKKprTV1qc12EamLc
tWQ44v0fAFPg10jKurbcyYQUnrCKYfTSnhBG6UAXc7LBwkt/8fEsXLxeE6zRFHLACbRiPfvj5CGX
vkuCvVx6C5+O76RrQKZjSuYtQBIDInVuoRHZgk0yi5pA+dYE8J2z6XPVYSvKblS0EZzf0Pzljvp2
2S+mhWVnmRWvucxf4ScrNE5rpDzTdPwWCcLWTXW5TCHJqQta2WWHTypFawAR0LCJOLKQA1wzb8/5
+V/23sKE/GZOVlmdTXxP0ixOq+EUYqalRiPv/UiwZ0bIL8G6V6fNUOGyN9trlksnvVEDMEvsdPi3
corLrRNyZ0sv9WlZ0O5QWVa4Lbq/at13jiaB1Ljodp5AWxw1z6A5XSEACwIz+Dq69bNt9ZAPJgHo
qCcfDM2AlhmRhUHM7IGCIqP0lyvp4f2N3GxacKTe/4yKNALS2M25Sad/ATx/Qsexc9bFd79k9sOU
9Q0GtYLxxKlbswMkrqNdJadth//vlpAFHyxaSx0B9ER1Mp2/DSZBP16zUcGzcY+vtfQNCx5A7Kce
FjM7kjw59+hnOPpiuzt7uxNMZcFL7a5RZ7vFgscgRpCx7mSfDxKpP8Cq6TLUpipvioqbvfLs5iPj
IqiK5PCYm7IwbYcTz2lPCgAVMXpTO8bVGnHajvkXouoRur9oEGUfJyfzMKp2syf7velYlz9C8GYy
Wlk2AwyBhgx6dK4GIWlXd1oVLB5N2Ow9c/fWLBYqmkmnncIAPzcmDfWJLs8dlHU9CK8/YPgPPdJu
wh9NZ03HJZzr96DRclYtPy1V48zrj6EB+iEB9iOdm5+qNP/6P2Upt6td4W+sByPMa8lRGtNR8l0v
4bH+VcjkMxov3I8iy4asVYteUJk8gy3jMLmq/BEqwulX8KsgQsf3e5NRb6KaYFDIT5JCVvJqtcBT
iOKetoC3RPouAS4DKMP7B2B7ZVBZxesaFAkiaLVjSzVSHSwYaUbvjZUcFLo3mPw2gXhezIsNIURn
Szm1NAc+gRY68eMYJ7lc0mM34YGSjBiRIk137oh1JoX5BEbWiPVtIOUNBjnnmIVgpjjqlW6f0rK8
1cf0B2blIZMLXpWdvXgTC/jvxLgLR/jJkBsXbmFgaeK+wGUYmsl9madepwEfUPql8suu1x1bm/t+
YUsIgPpYlLo2o8jQlV+X8QnMiTuRTX3zuhdWI0S2dtaNRVlR35GPRkCP/bk9rohs9mM2OtnBuJbu
hxBYc88M0ffIghhszwgzEJ/B8+aIsdz9ZI4npm9O0cWaBT9oZ7kxKGOcKxnwv/syoI+AbrhyoPl9
DcLbvUP09rZ+3gID43H61kQ8JTS2QAdLAjkE4y06QSHGUu+BN+C5Y4kXRj4eCjV6/0RtHl1Ubv41
yr/8RdVBascm6WPEim6wXMN6UKnmziYkIfcKHG8SLGF1gru2cmf2TQoyMq04TW3sdavpM/L0/mr2
jAh+Skq1zjHkWEEUsEqjiQJGuXagRU4AJnnf0u7XEhxW1qjaYRINVKKFQ01ci9U9PabBAo5k3IyG
w76uZ0iDnfcomd/kPMI+Cm5pSnIzriXspgfrCIHisxb20An9c/FlHl34oC2oxvjE0mu/KKa1MWQG
qjFKr9fpY0FvYvNuZwvVzRP2YoP/+YXvxUqi9lOFMz9PV0rwrIHq5r8A7OJl5NSP/R17277+Yk94
iqaYXGFdoVYhG5wmwVCgn9ybQebbPhqji+2oP8YFLSoF6cQe3GLbMV9MC8esnkHiRRJw1M1Ld1Sr
MaDpdQtHeX+FewsUzphs1WBBAS9+MKqoUjS4uSpL+b4yGo2LsfOS2fRDA+zImEJQ3rJdlCC/TdAn
w1RAGIf/ELu3B7ZLIL95y72YEbMwIzWrCrBeFJbRki2nnxmUKu1hBUPIx1KVDu/v354xwelJPuh6
Oiuo3peGWwPSldtXthY2SuPw6t/7xjZd4mJlgvcbc63SLMXjzJoA3zRSr4A2XGpl4ftm3qbNPGBc
2BG8Pu6zNFtrvMcAImsO/8xOKeMziGxffvvt+OGzNQPvP9CgENAtvD7T2TSBzGFE9kS+yMcWqpFg
534ovfFJP8SHwuXaGsUPEqznBa04b68Nsb2nL9aF4KjIlcFKIHOCuqGfMqn349Y2XGuV/iohMl4M
CW+RpQVOTlYIXtZdB4z0MAVNjHz//U+3mXW9GBGFEvO8AnMT0GmIwaXDmitafXrfwM52iaOEdipj
vMHCndxnSVRYhbsM+W1H6M4g1vY6+EUCRhU+0PvaJ+QkaSWVD8EoM/CS4OVVaeW9v5K3Q1HPfvdi
Q7j5h2mxFRBRmAEfhWzvlp9FOIHjcfJUZ8B9PDnSzqK29+7FoODoVGsVhWToguo2iGDALFk0ubtO
f3VHomL0796JHm1PRS6joxjod5Of/6gxOlQ+EciTF81zGvz+Nm4H9Rdrglvn1mJQKUMPqsQTOzua
vhGqXhHs1RPeQhxefy2RVLhvkjI2BnDt8cm86ZojTckJwEM+VuPv3b077mcIUT01M/hkirx6HaUn
MsqVO9lj4r+/c9sOSAhktlXLBPunYMVa27HLzJ7LVcye7DcEaF3wWxg+Vy6Sps/7otub67qwKFwg
oNE0Kxla8mGT3kNv2SH6DqHVZjpxYUC4OWxrnnobmtcQz/pVJ3NQERpU6eJJaR29v3ubF++FJb7U
i0xQqfJcV2QkE8xOfta5abhao3mJnOSugYenw9rkryL4hUkhKFlJz/QMLeWAjB0mZg7ApPxN+Mac
tgplAwUj08Jh0nkzAJQgcQAyqUMPEKNS79zt29v2nwXxGMVD1ZC2M6zA6n6t2tnGUFBdeV1sQxBd
Ct7/RG9xyvzMggccrHdocCAgvf5GVqou1rribpXSk1a6YD5WfRoa90YDJZMjZxVcwI+5d6Nvl2Mu
zAoBMB/VJDYbGcCa72xw84fqWko9/aP1rDFvecnBvkvvIUNTugU77FPJbqdPF/aFrzijxQtmEaRP
f85/vnneXkw951YXpwBT59hje7QCY7SdEhVNW248FSwbdOfe3zMkxCp1tLvRLjHZyEzUFoZrTLaM
GKya4z3W2u2oeLEkIUbNcwUCchmnbIGGOUenMHJ+nvsuDprbHGWM6nx+3083o+KFRSFo4T3JVqtB
tO/H0hkwXKYtxk7mvv32v7AhhCt9NLIVWE07kO+aA6Zo3PjW9tUDJl5nd/IgFRaNtdvsiXNzT3tT
kLqwKkSsXGaSPbW4nOVjEinRPwMJarR3OW+asWRZA1mnaoCc7fU5T6pysZsRmhC2Mnvoc7oajvq0
Wq7SXS/Jj2mt3S7bif+bydSFTXFD5YpJ5YqR3rz4kmero+mlS0HP9r5rbHvjhRlhB4d5BQTFBO1P
i+GxzCFQSE2+WF5tuXLn5U73G8C1t6BiHjYvbPKzeHGoV1B1cGJhlGk/TL4RlMEg/RzBg4SHkMxT
KxyCq9KdQJUHcRHv/QXvbasQsm29ViACwJBmGSBGnT6TQsb8427b+w32UViiEKJLO8f1nIAXrWrZ
o5qYEclMx+gq3wb5QaK333NgtPJivinseecobq8QoF9bAX0PuEGE3YWnjmqM+KJ2p3q8MgHZKe7/
YhNxxyrAFSuQIRfOQ80KMzF7aAbJtqSDjANIFkhG+XO1BwHfvmEvLAmnYCGx0Ul4VQbJr4F3azHh
APQC0tXbFWqKv8Xn8rbLxb/dhU3hSBCrkjopAxwX05vXsp+CUi/1buK7+nYIuWZYC87eCrEa9efr
MoJw33nvVG59QowNgOkJWlsQLBM+odHpBeZOLRBzyWjlYfQpVWRXyv8cVo2VYr4EWlMAZvJ/vHYV
NkpjGpeoJBUa+GpCI8iORu4SjHlC9yNYDvtFv82zDw5tyBICN268QcFXqSEtFcVUS+f1v5RPue4q
z6If8of4A0g8A+YvnhV15z08/GbScmFY7MEn08pREyvq4EH9YEbAgzpLkN+jZe2mOyCDrVzi0pTw
+ZSqzkmnAXocx8Uvc23OSTkGRUuPWbrXq9h8NkLMl+sRYozLFtt/bDBqRV+xrOUYh3gfHCGO7HEg
Q4GO8x7wZNeaENYKSscEgjBVWHzkkTs7KtezazlolUDwfa/7s72NvGoGPmdMGAjn0KDG2ucVRKb0
EWyzM56NCr2ujO9E27lqeRARswhbUwzQMfJTJ5K42euSYQReV4LE1DFpnbtjUu4E5a0M4tKEEMd6
CBQVmDAhAUcp/Fsa3k9Utr38YinCnikdsVtkKyaIcKxweiY3144YeAr3IXj8W7+3a8ItngJUN5i4
B4KZKaobj+PgqjMkwGrTwLx/x0CaS+5zed5DIWwGx4slCkFrGoDnnBmqTMkwfYlzKjtUplEWr09/
fslBZRMHy8QE/Zv5lsWWMoAbMLhYM/Sy7ANA5WfJ3Ct5bzr5hRXhNZCVBPUKXjWdFgyuSXGgMd2T
dSAojW7HB7c37mVBwq1dNnkzopSPw6suHqPzqa5W1ybWzmnaDhKcC42jEcw38zP2qoMpQ8JgUAm5
I6iTujRMHpUQg04B2Dp2Yu32ov4zJjZDUtlmeQ5pmaCdmmfw7mxemfqOK2y+uO2XJT0fu4uMdemG
taI9fEFrUaAnZ/NmQV6QHcdoveqi5KCAmeDYfOTS5r+hIrC3RsFHqrioF9KsKAUBkZvI/hTKH7Xe
w1QoWDTr68G6n8/76sHbIev/0vZlTXLbSrO/iBHcAb5y7WX2RaOZF4Y0kgju+/rrv4R8faYHzdO0
deK+OBzh8FQDLBQKVVmZHzsruIuW5mM3J3CXv4a9MYbng0k42LqY+XE9DyMfZoTIuESyNQ5WT3yl
He1R0V0QfjsNiFcS+boDZP/yoV4NWujP4URRRHSx7l71qa7EfYWxuDG3ISLiLKgSgnMEJA0F3j8/
mzDfOHWrKSxwhrjFDIgVIGn+nGRh/rkI8wUwcj3MYrtvKwDSatlVZ/lAw3lXgsg8Kk2Ujir20lag
GSjM8mZWwyCe6j1o6jaO56oznfwcwZmamuhRWvcSptsiP1NSRzGmL11OvMsbvXqnnpgRvAcEBjNZ
xgY8Denwzcq1pzrZUixZ31liQrkU2tbooQg3gRZrbRZXCDQYkfB18ARGmLPCqBO1IweyaqDynDce
PusmERMNTBep4G3mu3sSCKauNIaCYwA4aZ8JLRqfUdvyKsPuXcVp70poDrlR6V7ezPWQemJWuGvV
VopDjL7kAShzwHDpsUfqyrcYXZlBwLBN4blaFbBO7Ak7S0eSJBEKHX5OzedRB7wPDCk5aXdyW6Y3
VZsfGz2p7alsr0FKghI1Dd1iTl4pqfyNpa+8pCFfouFJhu9sgnTi844n9VgPXYa5+ywqUXI3PVDf
BOhWeEzOH+Mocw1ldho99yKLbmz72kvwk23hrJjhVAxDkxYBirvVfgxCEO26tdsd21fpwdzf4REq
X/GQGDoYKXJZbVuvWwWLlYOkQZIHsssK11EXE/zM6s2UDjLxs6l8G3W2Nybt35/VTyZ40Dxx6nSu
SIy3PgYJweHCWOmCpnrjM/4+GEKY/2SD3zYnNvIxi8xoQaWuTRWvNRNo9HZ32QLUatUDI9ndmzOg
a6G0BL1W7Zk0gFZGck2F3UvmeFDy8I1NpQl9wcaLpvzZSDmTdb8nrMKUkVrcDyY4v2LoROc4gsNo
XYWy4XW66XZWfzAq85eqawHm5fZmCCn6fkp2OgiLOkqD3uhdCGw5LVCKatlcx+ngxKV5N/fZbgoH
v1WlV72Axi2B/X4wdjIrwSurQOSQlepXqlSBAUEKxezfMmlCVtDUN00FfidJO8QQ7nLQBf+W5fNR
SYindfRukjvDltVk42pbK8GebrFIuDlTpczCxDKRJoAbB4VluXTqZ0zmuKBocAuoUECFbavStXJ9
fzIqHM/ZMgCkqACWa2UK+UAgQMGIAf6SIvwhFS+XY8FKRvLJlnAcjbglNdQBEAWvm7226469bx26
4N9j2zGmAjgtxmfx7lQg8PPZVyvMjWSFijV1bvakudPOAkgjvlPtFJNNW69cFHTw586Pxoc5MdjS
fpSbHqP6llV/sXTdjxZLPWbQ4tqTZb6KWQO45dSQwNSHX0YCWH/TQKpneZ/0/EE36x9mPUSOPqEG
LpF7iWQPrcxAf9VNX8jSd7YG3qt8Lr6PMt1BKm8HOgdqhyGNPdWCe4+YBMznbHG6kqZ7dZILh1bS
7NYV2i1DnfeexTKMmjDZrqZuj0HIKCh0EmS59Y6h7qAPQUQyQbLBgfSm7PY5OpSNFl3J1pw5U7cE
OZ2+jFleeUPahN+KlIX7qcDw3FgddZn90JYWujmcG+SbKX2JQBxV93Wg1q8pkfaJupfr0VbzZz1E
zOg0W56Vr4xo4MsHFZ8jD+RtobqbqvTHbDxGpX5coLAqK8icOkz96TOo4oDfLNjyZajYHgjWmzKv
M1uvrsv+UavSXdPETjEyUF/dqQtig5bnrqr/nJLmVg9vjdR4D6tnlQUoWtmzfGflX7NZ21vNeIBW
c4DMblcMzWI34BUpsscsPTYmpuMiet9KemDpz80YWxiJSDNnrjsnI+BFqbRdWdGbrHiExIszlODL
wsU2h99ppAS6iqEeNkMo9imG7MwAzUsy8QH91B47E4OKmh3Ny46x+RiT0Y9J5USYAgzB/FkOuaPM
4ONkYEOzZkfqDRtzXzcx52OsSVrY4AHHzOUvszTu8MS2w5a+ZMSwdaY/GbF+F3fy91FR/Lkg0Nf8
xhrmG+mDbLJjkaa3ajY5ETRTaAbuLyg5GQl5mcdwr+fd84AomavDbtCXG6ubwFKVQ5tP3utW6VXq
11H/Gjf40YZqq8bsJQy3qMlseZRvhkTbJzQ+skILOpW6sz66efdjAXkhxVxxkrT7REZnAgYpOEZy
cOCAHgr/62wrPQas5Ow45YBRmSjkq5SP+d4OCwYoJUx/I61OIOsj13gtoYTazPE+MsbrjrZPWVvu
odFzNRtgzouy/WAmX6WxfKNt8aiHy1cQNbmkD4Oq046lRN6M/BZgSfzK3gNw/aUtpW9GNR+yAe1e
yXxJknAXx+r91IG6cmiCVgb2CQ+3r4XO3sHO58bxctMWasCs7HFOqwrqxhKftC2PiQlvng1r2GtT
tUW3ux4zP4KLcLeHWTObhcbHA6j8JHUT6Nf1ACU8B/zXb0RrgyFjgVRvdcyg07ca1QDER+YAUJhY
VEswMBYrFcQlwHMfVFnn19aCwq4ZQTiz9HVDeTV6DOJGbRPkBcDcHYTwWPG41FZQN818GIkU2ama
udIYHiToYNsGOBtTc3ksSJ3aIHsEK2byfenNJ/AZVW46kQd9zmtIyg4PJB6CuSks6MNWPrL4d7lZ
brpq2mll+6xESNtqxcO77LmVjOeqwxuwLUwdI0zVO/p/ExQB1MQdFnkfzh3wHeVOn6VnKGC5BIpl
Ui7txnxWnUFpvCWxflhEetRayBwnU3fLpOaOYTy3aAYEhGJEjlpGNsi+B1vWZhxd1rld1aV78Dq+
4Fl/Hc2jZKdhGR1l6Ioeq1qzQ1l20mZyIcUxO30zPc+mBabE2Iy/JlUt2dJYe0uU+UNKCrsbw+uq
KB5Jj+FOs4+fm3kyIXGk5H7aV7tI6R5ZUXsq0Ut7yZd3U158iKbbVjjNPtcrUcJyT/rqeQhlzSnz
bNiVOSgytKi+KfVpR+v8Zz6V5RWGKe9Zku16jOiZcoS5+a7aN1S/0semeBijGWLCdeRQNv+AUA84
iGUTx5SG1G7j/EepRapndQQMrAxUi0Sit0uCYf7ahDRhuLzRovlWNOQbhfiOU7dEckaC6SGWvQ0I
l5cTidUbV6eahdkpdLBESdWZzDVTlQKlS/kFqDWb9O+s/vdIIZDifNgQk4gWimlm3wMkUd1aEeQz
ZJ/pEqjsGvt/W4yQPmRJBGE/hrdaW7SRrQ7hTZGX732mbaCbVzeNoIjNn72A7gh2Bn1QZpLyrgZZ
fkxtNtjJkj9o7bQF4VlPZKkKWTJTo/RMipSaTT5MQ4bCv4kZ86jxUg0lN0qfEjY/kkJP3cEAC+UE
Qrw2lneZEX0pwspRF3JVZI2bhez75S1eK6trIDqCyhagPpiKF6oZZKpA8lXwrvFvcN5yVKAnoTjj
7Xa1j/vFWTYIMQssHysH2cbn5JM0IJ1UYmzzYmHhTL83Fs02SHbVsGXrxcAT5jNbkE3/O0bzGH7y
KIvixJKkBO/b8LoYbMNXdqC5rbwekmHK8z9o/m3dCdzFTuxpRp8N7cIxbS66uVe6pxyth9QZfoF6
FdMN0p32evnDrc1QIZX/WKFwCq0EBisL8xQ5c6gz3g8u+crRKWXQHInTg3Met7//jqfhLYHi+uCY
dmiXnBEGeq2Y/r/8c/gROdtv9Fll0ExaqGcI31aXrAmzRXgE9zpJnLFPnhlP0YyCuv2kghRna7Z6
/SipBPo90PzCmRUOLZn7QosAxvORWBjvizveFLeWlyMxdzCTCOI2UEvYqGpsLHStYA4Jpg+7Qtox
sDiRDa4saKkOL1j9ZkvUbnB3hVfEm7DNilO67DCHDnkatgD+a5D7T+aFakNssJ6EISII64EgGZ3F
BxtzYCa29h3qlXA5EF47iYFHHeTW0CiNXi5/6LU64ekPEHHqzZiaXM4VT0iZoWDxFIOwuzUlF11o
rxu+1/Er6cHQT74k+rcEzsgnacE8cvlXrEZsAEHQ38ctdyadHdclQxBBKAGxybGo4odwIEFV0+Cy
mbVqoSaf2BHCCIktbDXBdYr+xFfVAwFkd6u7JpzMy5DDYX/NZKPts4Yj+GRTCCUkh/qN1QCS1R84
I9z4AB1JnNgDEjDAQ0xzPzjt/h8pK68GsZPVCiFFy5awslTs6pj81JunZgvfvvXVhCOrt9OSpjlW
pkS5bQy/JO01Lr5ufLKtRQjns2Qp9HBn6a/mTurVzzpe1reDByjILXG7V6jWbqQpqw8RDWJiUMxF
1iWCwet8zGMtxRxicWX4bUD3I9pJ28NRa6VyOMaHHX7nndwxS5L1eKsOYO3xeVOAHJcjqG3B2TwF
GTS29pc3cv1jfVgTEoOpG6UyNoBPldl1ohC7szxT3WLSWzWCFgc4nFT0rUSYcRSn+mDVyD5mK3LG
RXaiBtG8fb68lFWXOLEiuASYZjN8NcTMEYKQLLUZe7xs4JzaGm8MXMYQXwe3IqbVheuvmEpVBjyb
QohM8Q3ywIXIih3u3dLrM4eLv3ROxWnGt2ro/MgI964uqzLh2nkmSDGF66CLQoY0hwAVQX4qVQcm
0W/Mukvq5y7fcvM1/+P9KAq6AdD2QDz0s/8ZXR9H4YBm7Z/McazdM5+sCcHIHFt1kROMWFR4al8v
VXq71PpVKekP+STZVppndinRm4Klr0NW3KAGc6cnppsOxXHKyi+XPzA3drbNJ0sXIlfcK7FitACf
JPq72r2X0FdII90u53F32dCKq35ateCqS2SmbcbTcRWcxy3tgrpvN8TYt9YiuEwahoxaFVAmSQvu
bQIRuRZq3kkPjFC+EUP4r72wbSKEIe86eYSEJFqlYEwj+i6Ni92A2n1m1nZoEqdWtyRcVgIKziDo
/2TonFFTzEMtq2laibA4iLXym4IybWMgbvX50+XPtPZs+mRHjMUsV6oW728fXMtgzFOMKwblLK+m
NQRv1QcrpPdlS36qqnmYNOkaacQWicLqyT9ZqRCfxzEpwKiP8yGXgSopKMj4aqYc1EgG8/S0ccWt
JUKf1sv99uTuiUAdm08K/JJdcWg/QSPJC13tmvdfgFXdlqxb/5AGIHIYQMHnFL20sEgyJzr1m+Rt
bL5pXW4v8RZ2bT2kQYby/1k5c9Ay76ewlq3fg4Tj4NYB3iutN0KlDtMl6qaC5KZB4aLQMi0mKH1x
OTc+C4cC0QN/MKCedth+cK9fSyfLE7w01ypGpeV3T79E/VgF4OsaWAKv2YHeGgo5pm/9Uky7ut9u
/qylsfCYj60V/HNSwRuLARcWcAGRPRp0E+/a5c/mnnjsGzks18mhfu2uY3fYwtFx3zgLOyemBWe1
ak2SNBnIqSrTRrDy1oWdSFaP7kvm66CwrNrsNo/S23FugstxYTV8n1gWrkiSoKJXjBPxe4pchrBn
I5QfLps4553jucaJDeFiDK0p17QJWbpUtLdjCy4xWr2F3fI+WDFkc3v2Jimpbsfx4Fv98JJb5iOY
pLzG0L7lfXOY2HLDyvDebFRPg3ysv/HzuE9d2nzhqiQTxFhojySfz+b+/zhSwpXZLn3dGwRHqjB3
HOmNSZLQTR0LMj3ucr3NLLF6f57svxCZAGTSgVjuikClnR8ucelG6hRCNWDAZMeoTN7lDd0IhOKc
GJfubFCSx+iibr0nYYb2O02eUZ7d+HAbh0YEc0VQRmgsDbP8CcgMlV0cjD5qK5uguP9yc1JAkqEh
YABG+fkmyY1MmqcaNyfPIrWrf8MYt/6lPkwJnkHjHO2bBZkOFO/tQXrFLnpD9Q0Fyo3rcdWQiVoE
JGs5RZNw7GcVzOkyWfDAWGov7fAIYNNXOgIlkZVbSjWrIebEFv8tJzdx0g+6PqpIRSWzHO0qTr7X
VHIu+9z6NYVqMIrCeHGCGkYwMg0EHE1FgUGR34ALO3qDTppNgsJrro39ZWurWeKHMXGwNUvGYSBk
AEB48pOxsfMB1MZXmXmfpBgkbLfGj7cWZwh3cJ6PCtRA0b/QA823wJ+d12iQuaoPyk43c/Dw2XCP
1SN8skAeMk8+WTM1Vkn5K7dQTK+d5+vekFv0MzZ1JdYPFwFFC0USbEC8/bOlemxbBlxDEcyk9cy4
/WIWECKDdp4P+Ax6jWDeXdraqxP8SxFHT5ZF7v/gY1KQ0SLNBVmMOFBYhENJmaWASshUr0v0I0NQ
Zzg9zYK57ADHaDAOR6JQ2dji1VNxYla48kHdJ3ejrrFA0yUn0YPZ+KNzB8UQlCpQrID8xOetXXS0
QFMNHYUifVYUDcNLWyNhq1EEZLKohgClA9nvzxbitu5pK8foISQJpyB874i67EBx61A9DP3L32nV
J1EyMImF8gGUmT4bA2AD2XyH/Fo3b1rrZzV5RrY1db/ujidGhFjVVGgwQ1e1AKsaRPZ+LDv5DlyI
O3WXPm6Vq9YcAGIB3OMUalFx8yqWgY6kGYGWb1mP7jqEDgcmp97lXVuNHXyczDDQddDOhrwWo+8T
VLr/KvTku8Sfp6ADQja0ERkDfTNWrfmECki3iieQIZ9NCuV4Ai2phc/Uk0f+8Gpei6+jEwb5LgKT
VVxWthXoV9s42bXXJS5oGWBgtB/PBodkNEH1yEIKbdYAiCaA/6dQL54g16gCv16P7uV9XfNGvIUh
6II6oHE2WLEsgzxrFbiU6bRcLTUa8FnpmFp3+J/MnD33xmqMwEEf+iarfAtYC6P50Y3WlpPwUCCm
wJjq0gj6YfinmOLgcqG11OL2HJ3R43BFdtsd6n3pR762cXeuO+SJLSHHadRwnMC4Xfwma8UYqRN5
IDH0OQ9JEdS7y/u36hUALOtgi+M3jPCmG+cybxedWP4AmZW+9q0OoHCgUUkNjVug6C5bW3WKE2tC
TJ+1Za6XBtcmTR/RFLFrPbJJ9HjZyOoBA/waXq7i2hSL96D3rUfwceFAp4+teo3F2TrI+pO22wi4
awFKBdWjgj+B5FdMqaSRZXEhpZIf5vMhxlhNrzcbp2i1SnNiQ8ykciiAlUWM7zMSNHmbPdBsscdc
y1ElXwUNF/O25nnX/U/n8ZBw6Sexgj8NKoGQ7gST8HVITFc+8yGziYo3buAU1J2XP9fqlYKh0P/Y
E/wdwmvZkBpwihPxcRCclXu6+wdtfZ6ZnZ3kE2vClazkmKWXcwKqAuu7Yd1JFKPuFgGaHDorcmUv
9BEedZVklhMjJViyObi83HXv/M9qxcffUphW2neoJ8ylOdqyUXFJ4+hJa6XDzNqtBGT1wH2sVkxx
pFjKCzq3oU/VAkDN2Omjt3b4dXlJa9n+yQcUhdatbKaASqFjYcTsyJY49YBNm1EdjkJbHwrc30DH
zMrPy1bX/dSAIKRKFKTiYl5a5blkTAO1fKO6b/bhl8xlPkRGrUfVrw5VsAkTWL0DTuwJwcsAhQGb
S1QlokX/prSyYpcdCCHKnnl9D8OhfgTl28tcSPdWkR+WIV+2osGq8xqQy4MomyKfjWeBoyoPE4Zo
wCdmp30dAJ5w+Iu5H/rlW09GfhTOjsqJNf5rTh45mgWy5nIxea4H1vDvyV515G+mU0OIIUUHrL2C
6Aznti3d5PAHk3bIYD9WKtxLdCrqcmDIM8saotENsIjZu1V+GSdUf5StCLS6rQBLYUgIJRfoIH5e
aMwpoBITRdX2VxgUbouprH1jQC+E7cLvAG4ZlX3Zd1dv3Q+DFp8jOtnZpa7bWkMnwC+72KOh4Zhd
iJVmXkkP9fgnhOI6OKz+Xp8lPHT0JjdUkPeG0GuFrFjQ3HHCtsEO+JwrYGGbw/BriJpPBgXPYfpc
jtoAbmvDHlx00K/p3XjXHa1nznI/XmGK0aE3+ZFe1y/Lxu2/fmNycnFMV1AUbvjen+wtdDVNdQ6j
OABo4CaUgdyk5uCFqB97Q59AfSr057Rhtq7RJzPtj5VSTCCUkfbxprTm5m8RrjbA7LslhsOBESTb
Q8zkXQEn9gDFedeA2MY/EGRe9+SPxQueTDpSKhjh4cq81b54VZ85BwinUcSoKHDeG8nj6u3CCQ+g
sKwaYBv6vNW01GczauI4IPpkVwZe0NNzFMYbUY/H1bMwdGKF36gnH7S16h5yingwUdqCOxYJULkB
0Fm9k08sCC4TpSCKaDATi/kBzAf2mE2ooBg6EDck0R/AGJFrUwJEHSCjYGn6vJpEBfMuoSjKcj6y
v4qlnA5Sc8ydtCnQvbp1J8b4fz/ZutCq2NzLMwRt2t5W9Kd+U66H/9yzj2OpSLQhFaqfTTwCMUaX
qBtApaUVjVeac+PppfowyEpmawN4g6SiuR0r9Pq0WgpIbT7KkXJVq2R8aGf6R++Lk18jxB1VS5oF
pTGUDHrpUCqjK+fFSwEK9svhe3VbkRojGZCh7S7qsrBskYw20Sy/mn+O4Zvc/AkdKvYTklH8sYna
k+CRcS+lSlsDqtOZYYnRDtyDmEKBENhVlbZ+LKve0GZfJKa/lCWuLGn2R6YiydoawF6P5Cc/RIhg
SgZdwLyaLb+QyDXiWXWbMeUVMym7nPTHMTIx2KJMhyaNnbIgrybrMOWShI9jUzlaX922uXbf5VNu
WxhQvYkn9c0kxVZ3cC0OAcEIaCjIKSzUcT67OcSyWNTMKOSNylcTlCgpp/hnzr//6KdGhDDU6B2G
WyugJDGov5Mb+m4u2RY8fi0QndoQPrtspopZxgh1ozX7OCyuVJWHydIPpYU05PJ6Vm0pQP7oAInr
EDv/vGkF0Rs6NiNEyWjxqzUwVhFzTRgdynhz/POyrdUP9GFLrNKA88LSpx62CsUYXGZpswNaXExY
1e5lQ6uPSfQ4UFzDmlDpEnYwHYgWmwn5G9H0N/hdwUN5C6i1vqgPU8LRWGTaWGzAGZXjwpchAy7F
2S6eo43vdBZsIB53KmMpxPCatjRXuao1anqeTIH/rYe7y7u2ZUI4P2SRZGPg0pxG8TUNn6Nu4+//
fgF+uiWENQhnh9atPkgaDPD0k9xOLkNpQXGLK8znP3GVbpCDOOwmfI+iQHNyn0CFYeP4nj1mhJ8g
OIbSaOBmI9jGwa9vCh+iBQcp0I9bKRH/M5dWKjgFyObCRknHOFAK61mOtX3V0uMyFnYZQQ9zIo+X
v9w5JgPLQq0fUQ/FrnNWNJOFZV7xnZ0DM4BQ91PzPvmqo7npgbrZ7IzgXACy+B8wxZ89hwXLwkoJ
qN5ICoYFNBRHr7vjJJrUNY4ZsFNIcZVfmFlzxmPs5y6vUfUv9caIz5rTIr1HcwDVNxkvt8/xSyMD
ZutM/kGTmdnNEO0Nqm/YWPuapzYEp6lVxaqJAbm3ssOVQiXIkhrejHJNN+Vvc5X5l7/m1pLELS0M
YIGlDgPMYWXr40tXPfyJAQzsAF2KyqiYfBoKFLW7DMRNo1xh7HdCxp5FXy/bWDtoBAqKf9sQ4lW4
pBMgWHMKJSDN56JuvS8F/2DwfcuOELTqVFNSxiIJhN29V7Z2a+Ot4+H6wuRE8aKiLYUBQTB0Fs8a
+DeuK/fyMs/LT7/9/2Odgv/FAzjaUh6Xs+Z65GjtDO8GaKM2DRTUlgPqUEN/p4+G26ajF5vlRjw7
u30E84JrQqt5hFKdDl67dF8P83VaF04UV97lVa575MciBY9UFKWZMNOJQ6bcRCqGhMdw43o7R7QJ
CxHyEKmZFdPITFQJALSWbGNnvCQuuandBVy84VFKbOJKaOJfXhj/OmKcBpck8ndET6KKk2tTqJcZ
QN8ppJOjwWZWatltWYEbwMpvu1TdeGCeQ5/5Ik/MqZ+DVYc+mcEAnsHUyejNN8b3HCU0DhNM7zon
vc0CFlxe3+qViyozZjrBZn/OXalOmilNFRfEBDFof8NF1yNvuDJx2XJW0MHTHAiac0W55L4LUrc9
WrvLP2F9i//zC0QSy3zu+qQl0OYtASctoCzMCkBaMeUw9FtncfUu+lisqJhHmiYCEAICu7RhqEcm
JsJBVjLMHnBdbBnE4nESMGY5WgalaFNqQF+xRSW3tVzhE6dzLZVhRBFbC+prUuS3LUk8Ne93VTR3
WytevZlOVqx9dqi6GHq5KCCmyCtsnJibS+SirOcDFuVVN/i8HqgWXO3H5W+6Gg9OzPL/flJQkMpO
b8IU8UDVB8iejvpjq0tbr6BVI8irIcBhgidUfM7ls5X3FqAZAY2Yo9XMaYdN9DP/GmfnH2UrHXyJ
9JxGs22LpW3rBkRn92aAekFg3EDXDGU5rsC52TpYt4YcDSwtGLMQMewmpp7rQjLTIExtfeYEYN60
Q+tdytzJoyDF2nqbrG/hh0HBGZmhT2XN5CyIa+KV6g2k6TcC6Pm0Jg9pnHsGVjCuKb4fF0rA/Ags
AdCFig/B7evlO1Qqj5WnOFyZNr9F5FY2HhLrl+6HUfEhySqVgp0EyYUe6L9ULzpgIBcNkBYcssgy
Hy47++qJhngaGjuads6/pzWQLgDXCb8jKtvoHmfrECmaO8hb9YvfP/vMG5GOYY4aXZ2zLnzFelmf
KCxJmeoDPm/r6tfUzDwFlMNdZnpqvae5ZYcR2bgmVrOIE8PCebYomA4yqI0GpUW8uL5SwhepW7Zc
ZTVYnVgRUrVusZYwmnATqIHiU28Cray2g2AWH+x1zX0HwbjM236gr9+6J3b5Bz6JVllrFaYZx1xI
laM2MhecaPGbhZFe7qNQgQwflNfLPnNOw8aPxYlNvhcnNkF+USgajSU//1V+qVSXAzjKQLspS8jd
RvfVd+XIZW/193IPXhevuDaQtj5twTq2vquQt0n5sEzpiO86F+/d+KbUD/P4fnml6wHgZKVC4hZL
SyspqsoT/XjXmcGcYnJaf9WuJ6e4Gfepq6Ncn9xt4RNWQ9uHWbGBnueNFaEaDZ4WQt6SJLtfQJBz
eWkbuyd2zZekX+YujrOgXr5ZiW5HGrpWmeZetrK1ECFGT7wqPlEtxWDTqwaAlApuqf/NgpAkaLlO
JwwOIFourVPIUD2d0o1FrMbIk6/BF3ni7rolLbnUIg/Jwn3UopE51zYg7fY03l9ey9ZhFptN5WK1
EgYykdBClJnm8c0Mvom8Mt6SPPKNRPpiKJBjyLuXvmyeVA1UOlMVTDHdg5BwI53f8g8hrvSDJk1Z
0SPdjCe7iUN7GNyUbqlBnvNBfA4lqhBKepoM8tAvcEO8jBTUVoj1FL7WqLa8IJAp3/O3OvWshwxc
Uq8xiEQXD8nLC6mfx84uW2fcVdW35KeyJQqz5bdCbGkikK3ltRKiEI7XrtHbUbjf+NbrXoU3rKaD
fQI4rs9eNY2LKQ8KHPev7FaxCTjp2b4E8sB8HN2iBGpdcgftcQvzsP5lPwwLJ2Ye9EwzUG4NUtDt
zm11b4zZnalvTYBsrU84NeaskEFJmiwYDT8a46tBqksbAdWGSP0mpy//zefJxcea+JpPjugsNbo1
JFEWyPfZPtq1oA6JgsrrPChDoDa3lXrysH/JnHA4TGYMgC9CJZ1PC7VBGmiB7m/3ntfrBhbST5Dp
AmMqou/axkiTMEY8GEHawdU2Ui/iPNeoJeuoHShg1c2ZvYVLWXX+D6siHm8a2jyV5TANzBFamFNh
IzfeiNrnqAF+7k9sCHCNXDE6LQIHHyRnmj1zittw/967y5fSrZztsT5+XM++14k14azV40CjScrA
/hEm4DZMr5YWM0JKusszdTfLN1P+/fLp3tpC4YylOi2VfIGD0KFywY7nMuPlsoX1qvjJmoTz1UHZ
UY4qKQ0SqUcpIM4PfYSxkA5kXZjY15bmLm36GtfhApaX1K2W5ErvwAlKZHCVdaU7hTKe8fXz3Glb
48znHSrh6wrHEYQcbAGVK9clDwOFAc6ZXxMPFJW7JnK2MPTrSdrJTginEeoKmTz22OzWW0qbHhTb
kG3yHZBitAYkzKLbmDDcBh6sBrgTs8LVpRRVb44KFmm0SwE6xGk3Z91eotSP1XoDAr65o8KFFKVF
uVDUzgOrdsGB6IOLTwfZfH21fPkHnB1bSxPS3qQvW5Zxa78nIG6Lu8LnuwkGRajZQ4mmOIyy3R+3
bqbVsPqxo6YAGSNh3NFCRrbI1cPSQxx0nu5v6+WtH04NjXSgVMgZ+DdXGMSf0sL0a0l2NYoJW+0P
ffLDhvC9+lKqlyFDes20n6BRdDFaels3411ZGagzt6/dVNkaAfFfShBeI9saY+QYsoMZLy/JYu9y
sPj9YDgPgB8/R/igDEqwZj2qoW/cRjcL3cvLrtnjlkQpbfzaZHbyxXpuwQAKQkJX/S0ytvVt/0vE
/89PEN801EJzcpmTLIhUcDwReoRq9o2uaVdTQ3d4UB4La/Eg6Xg1g30L8tmHXoeUiDm1w9bdww/m
hc0Qnz7GPCsZjeDdPPMaBvsvNix5H11jN1BnKTwMtb9K7lbW8F8O8ccWCNfQoBYKtKx+h8XZm1N7
eSmOmS3dD0EkOVtvyP9yQQCUDOZkFSOjQlg0unIpVQPNSz2gh+6uecxu+2sOH54Ac6c7dqA75ee8
21wlX4W4vZzeDISl4Hc5wyzTJZX7NkHRrHNlzPxwMC1z5f2MwVx2v5WrrAb/U2vCNTjI0SSzFiXp
v0m208nBNM6w010UlHYzNjb2Y4zSB5eP1FoWTWVoRWvA46C7IiQwqTRUCrRn04BY3ybpKV/u2LDB
WLl6ZE5tCP5Cw7DKpMgyMHTc/9blo3vtYQkWhyeb5YvhXl7SarrJ3yKKAVTJuX4Dq8CvT9Angsdo
vrZL3o0jqjmQ5gKBs5+/xmBZf5aezI3gtBaOT60KodIaproteSmcRd9KEI50+iYH0Nrz4NSEEP60
uGGQvjBDyFLyPkL7M3c6m91oDoCW7njcatuv3WMn5sR7LDKKcpCKBamZJh8qxXg00CXp28jHGJ5s
hzMq5BNaux6r9a+XP+HGXoqMTlWjMqMMJ5RzIfNUpActTzei55YFwSclQCDLoa+yQO1+9FLV2kNu
bU0erzb2TjdQSJ+XLLMqNPI5kKV4Kkp7Uu36S3E3vtUByBL35C0KjCC8XTzVhrpAHUJfpAn+KICe
/gq+FSePSl3ROijEIFxnV1BNCtIHyA360k3rg63dVoLipvTnl38g6rbW6Tu1K2TPNMsTGpk9Xn1y
F5g9et5J9gYW5WeD8sm1ITO8qTCOY8F+GSp9bIy5ci670erdcfoThLuDYQTEYhUiQetFD+NN5Se3
zff6erAHBxVle3kDIef3blsUcDWqctSwpVigBROJwQC/LaKEMrA87aMjOF/u9TvlRnqI0SZHs+8e
hD0YX/qxsdgNo5qQduY0mv+Pte/akRTpun0iJCACd4tNV1nedN+gtkEAgfdP/y+q55vOojhFT+vM
xUgjjWpnEDu232vFXQiHNTtKNQHRhd3suNN5/IY/ACjYHr9GuaM9fCx2LcZ+HZD+dVSycCCA44yG
IcPcctUGafxJSkpbUl+4mm482NWi4qWgxYs1IkZoF0naK0UO9gSdCrDzbmOLPfD+nOhg7Tft7aoB
/H2NyxkcOqWCmBNKTDTon2jokRd+1J5b8Ga6BlwJcZTH6iwlO4ZW5PaGwLp0w7I0RTewEbJIzNK2
oFGRgSOh0aXWFjJ3Jj7dRRG2WS300qL8VoDJSeSK+zc3+lvuwpF149SBBxwZ+VBEKByi0QQavqI9
qNNWRXotggWcHSXYy5Tfsx5NNY/yRAI6gZ6MO9BGNMmulsHaUJBAqP99tQbZ/KW0hTEwaJwWqaqn
MAbYkdqhnyvb6r7yClgC8yu7zzf3M1df5MX5FjfYcE0yK4wiB6oFwOk6eu6I8OKKbbVaVy0t6q9Q
EyxXvFtU0DD2BiBpJJw0yM+gE9q3/jw00v0Be9tq/xODyP/KWngTszDlwWiQdWCLECwSrHajaPKb
RvfHJnKsjvnSSPcTf6BjuxGrrgd2F7IXHqUByECBBfJfGY9kR075I3lEKCJfjz7xotsmtsvn8PxX
Od/lmReaI7qmHSJKQrBsEj9u7Twws9ehIClIPZPZuWlvwbKsB80XZ13ojtKTTJeM+azXit88YGMS
tVL5W+9iWDNg7lYXcjWpuzzj4tWrEjYysgiZ/nigB+pNu+xIDvN0wHbFSZ115F1qdXG2RRw7KnxI
QROGenOUnfWmOaei+8YisC1JFhC141M1Rbqt6/UhyqbHUNOfVCXJHXnKQQCixF9UgdHkaLoBhHnQ
KOhojom8o3EmbDOUnzKErUi4cTdGtPvYNG78cLpwsQYbDAlICeAIBesHH4EApG+95dmNvf82JkAF
0Ex5z0s2NVGJqZ3XmpUEL+flgeXUL50nu+X19uLoqvcGKQaGGZDPv1teqUD9O6r5fOviR1G6A7lm
9IcxbJX95u/y7lAXYhbKlYQxayoFparxMHvu+qo6zgxz23TMW+dZaJbSlv1kavCZMWFYFv+c64od
CYQ+Q78VW65elI4NJrD2YbBZXRiFbOx0JRzQq9FKJbGVJHkIZesLrNNeDM1jOeW3rU5f8HsEfHdc
+moNXr8yBBvZxzq5Hhhd/JCFpShyJuutZKHFeTVvcKIMdG+dlbvaVw7RLj5EPzaBg+frWl4n+L1B
O4nFKlRHFhI5wChDWiNCYOp4rNn4XIaDo5Xihkf6ru2b2gZCmrdxzLXk91LoQocYAJWkWkLtz4js
eUPT/DFvaNYuNjRld2bQ2lpDWKk24hWqCL8ANkNMrHbhM1wkTgbotktjZryPFBfMAu1J/ZzuZa/w
S6fblQx7EMDtGVyO6rLPnOKw3aBbGaLCT3j9DSiAgdt8EV1nfdLKnab9AhiRAYHePXMwUWqH3Jf2
6t1//sSQBrgZRBHYMgL82NsDp11bmmYLeAflPtsP3/F0gF6h20JgBKdytq3PipMDl4kO6AoKVhrs
Ny2+sMplY2i7yvIbXw8KDWNi007da0Gu/fz/JHERvshxE7EcW50YRQcPDmw44k7JY5gnDO1o3CWY
edr4qO+DM5zRQIlNxgwj9j4WHxVDTUYBBFfrH8i932tOqM66H8t6757eippN1oXCFqKuhSoBjkbO
v07lfVjoG0bvfUD7VsDivgCwEpa8ptimpJMrc/TrWO9KdGucYiXQgxzAJsgzI8ycG7w9SFzVcoGm
nuUPfrVvKVLoyNVPNR56obtKMLqxXQXztuXffMDfcpczi5PSaaCTxLYoMWI/YeR7awG59ONLWv2G
FzIW+pBmElArgTzhD/VtX6EG0wPJZ2u79r0fxCwusRRFhk8Hq+xCSI95smxS8bAS/agmP5DIZdaN
odcb32vtLPNgrqxoOhzhcoF/0iugrkx4TYbxQ8bqcvKl5RuA2SvuDfAAiolzaBjJBbL0W10oqdwo
UVLMKMEk/ycgIkFxnEfyYXUdQMr/1Zu9lLlwcJUGVBAyRDlaK72HiXiXH+B3AtUtgnpjb+m9L317
vIVbowmTSytLQD7ZTsThJKttJQKqNeKGnYRlESkc3bTI9x8r4Uq4/1bs4oWFVMaWsMJDwJPQQ3IE
FPJZYDK3C/6gX7RxxGVhKuwEt5RMijD+UXA7SW3tW7UXXomqAhqxWlDvpwPWzxWUQbcBLuarehur
4KBg2wRenGxZxFqYrDyyhrGLKTi5UiV0Rh1LB0NdCT+fAHKmFhUSudjaeOJrdhjRNNCHUNoA9cFC
ffJS6FUnNOwGix/NdK9ZW6HJ6qEuBCyUhktVZclSLgIJaFmU3wOr0OmLB5mdM2vrMGum5PIwC00p
hdmVMoWCmqy0BRjGjT51muFTa37a0MmPP5smL7IrkRQSDaMQfBQY9JcnJ3JQpwbwadliYk4GnDD3
tz7k+jtAcw9cTmCPeMcJhpEHuQU9ovU/RCvmCaBJubKf7uTtnuL6vWG9iBDghL7j++oxmZqkKk4o
ASx5culj+pICqod6/6yAJnvZ/SNymfVzUmA/YHsJBOPLKIRIBEOstTRDyBf75DjtfjGNKVfb6f1q
0IptkH9lLcKQtJE5IA5wyjw+jM7gaqd53S+LDwS92m20xNUo8lLe4ok3kcnUMmKvd3il+PLVjKQC
WDIrQHvY2+qYrrRqYVEoHJ5GVAB4LiElqqkMgfkHDirgvM3+gTqAogY5kaN5OcAdXOJgieqvj/mv
3OWSFnZVqqbIMZcT/vid/7wi1GAPG3t3m2Wvtcj14qDLVa2IpIo6gI73b3zErBPvzPTvj2osdIYI
OVXbDIf7Bc1fOrnzP4+07RP+H6/h96dcaAyTR31oa1zhLxjsi5h8E2Dpddj53cmwT2gZgI5HqDTH
UBdBOXhU2DSoMQCWu/iqjvZGbaA1sy9bAzwqgAdW4uMUxt+r7EfaVfjPwh7ifEabshNw3XLsimrq
eco/W3XQhKe0Q+c1vGJCsacxA134FhL5qhG++LmLcAvTK+3UJzVYozHjppCvOc28DTu/qlcXIhbu
0UTXbCIE0f1fxB5bshae0ooiUpOW/5KlAfD8l1b9EeHDqg5fnGvhKacpoVIBEi9ks407epkLYEbJ
mwLAgbqs99vdxnec/94HmrXMVkKg5WRWFs9n+wUo0JQuGOCdeY+lxmwddlfiZDcbpHh0/sCbrUYG
v8/7+souNFvvqN5nYKDzk9HLf5aFV4F+kTqgpJuLlmG5Lypf9odge2du/QFfiF6YC10Kacc5Iiwc
uTmVB46xvrqExU//AIhyNcu5ELawFo1cG21OGxEkUghUxtEeUnC2s9z++D5Xw+QLMfPLvPic4MyM
pjLPJR8w9z8QKpyLDHQyILbEOFej7aWkOTSGvhF0bd3hwjr1ANXuNdKLQDEfJaB5CMB5ADehfP74
bCttIzjNi8MtzAoQS8apL7IYg9LdieyqZwo8QvUktkle1m9Ls1A2Q5UR01tvP6PEpiYELXKMNt+8
itHcAyrnF3z+8IQ+sRc/Su5mwrgldHF3tOjToUWl2B+D1uvFvEpmF8odKqSSTQ6Zx8St6DDcsRmM
rNu336dd3J9iSGMoiDX7zf+ax60FrwDC1kEHNFMtLJP9vAIdeseQMpq8G51aju54Kr72WLtwikw6
J0r49WOlWXNFlwIXtnuoGmOMOuBSj6wC29cVT7bC/7UndylhYbEloEfnoMFDKIeXXarWSQevdp67
yOrcISvsTN2ahVu7rwuJy5kqMH2Ffdf+1X2t6SQWe1HRxVbOXKt/+xBSAoiqtoR7ABiXzasvQGBx
EuXub+7ot5DFu04mLgC0mlt+KEt2U4euoFvoV+t691vEIlyQJzINZoHCv1W9jPJLKN3ntHSZ0NxI
vf/4NKt+BdVoc8ajUjFCuFAIAqiUkWYp/DYYoshpHvnUT0agIPXcCq/XtBv72CqWlqn2fkqRDMM0
kt4UKHarp1rirpg2Fxje993IK9zQ/2QsXpAwOlozI4N+Y6t22POD4WmoYqnHLTu09pAuD7P4btWU
TGHYQhBT9q2SA2iuBvHsdZz8zJobSd+4pjWnZenoWuKCUBNc1nTCShhqNCQsSHLVJvFDBWToocvs
opbdjxVi7Q1dSlrYdT4MMVaIgFkvZ0+h6erK82bAvZq+XspYvFOo4aAMjWDYzifYzueHyEXzct5Q
oL7w9Xi7sbVmhC4lLh4tNxDEYNMkC6Rd48bYBH2FVSCGTe3R75zOsBGt+pOj+3PU2P9tY+vyJywe
NWklSZkoCtRzBtaffz00sa9sHSn7Vll/8xMv3kGdJYOqNDV7neWew2MzeRJB6Y7Dcc6dmS+20DZX
FQejW4h6wNZpLqOQnDSRqEd4lqmLUPAsuAAVt8jsZqy2eBXWjdaFrIWSkhE8rmMOG/zrW/4vm/0T
FvnVd34haqGrUploGVFRElCzeD8Y4TUDimg0gt9csCuV9YE0dBsF8pUpWhixC5kLbQURLtHKnM6j
8b037WfK7/pT1dr64+CzXYHSC8AY+K52R7cBOvORuZgDIls40Os6dPEzFhobJhOwdRu4018kjAqa
h6A6k69ntP0/ImFcdRAXAhdKS+LJ6CcJNnUYiUur0dF7/y+s24WEhdU2RFmTSTMkP+G7XgD4c9il
8dbg5oqxRiMPNUcd9D0Y4JyN0UVaIxFmJZ0kSXDfe6WId2YfcGzEGEW3+/g0a3VHSLJMYgJq7j0p
fWJ0mmRN/9QVNDjvwZ6z/dmmbHc11o/1W9jidkJSc5pOeHQGT455xk5pXhxHNp0spgcfH2zFlrw5
1+KaxtEAciBtsPVkfWHdQy5dyZtUN3NWtKgloFeIAUIsvCjvOd1LBIpTLykxmEwottbIDtkuhiui
87x5zFxla8xpxQW9kbewWUOU0Fr9yxrQ1tkWRqtUrA69ULi78RZM8ughvr7cxo5NZ97D39aNlZf7
5nALi6WUSg5eNRSCzCT35LYCecpGHrGqEhfXtTBG1qilOZUyQHAW0VNSYS6x/CaxLSy0VR2/kLLQ
8Z4R1oMdCWD0HeLg4i7SYqfX7xRabpQ+1ozrmy+2UPG2wRQAbxEOzMZ1cvn4ekXk6h/j+gfkIhsK
+Dr8c2mWsNZI0xh0G2oH/PX/2DNYvS6MflCA3aOvtRzjSU3SR4YiQIwMmCxZf2bRlzbayJbXvyHI
NWBjKVgDl1v2YzIOozGMks8jp8WIs/DAuDjsjEcdkOWoAP7BR5wV4J3VAIDvDCmO6sbr/sXFR0zB
jqWQuGVBe9AD6tDH7GW+PjTustcmzHDbovo4iJs/aIesPjLMZc242zKBxV/4lUpqil4f0KOvDp07
uMN96QinJ+fOmYWGJghwttKc+Vm9Oy8x0PchmHWxlttyraYDmLbUQr/oDZcq17lhgCvutsskO45f
Prb6a0Mw4H/8LUx9e8CpUOpOEtj2yjqwjw1u9Ul/nNnHLD/2f7GP5fvqsH3IVT+qyOA1A1wrQNeW
ipRVJR9zAPkjIWE7DYOngenW7qT50U7GAnq7hVy58jo0ADHpCkaCgQW9nAIDvHRGex1kxZOZ2Hou
7KjDOmnxuPE9V5Jhba6E0BmFQjaXLdCa83ao25QHAnv1JhNuNpxVeuhCMwib+wKLrAamEFqUWz8W
vKI0kIuiAva00fVd9gtDhMcYCwMrusIArd89t8RP5MZrw8kGkejHstZygUthyyZhxatR4gjSg0Km
fiSXdtdKX7NW3JpaHsjxDdFlu86EQwb1alTMLRKjVfkA48SwoqmBp1Gf7/rCIpgka3NDm+ZZD8Uf
9ood7sdrK5iu+t0WaOXsExaPUbsUtfCyIwlNNEDUKKjz7wY7x+RMpK+ghQhq4IIOXq/ffvxtV4zd
G3kLn8sKXWBeC3jRbY3tzumZpl9zXjhSHhTl11HaagesvQqUm/AMsReMfxZxs1pQLcyniQcxuN6m
6tOYYRvnv7NOYe/3UsrCyHB1isw+KXlA6oNc3KVssAf+7eMPt64UeAI6/B8w85fjfFMCam7ZKArs
QRJ/2k+7YnQpdtTD47grR3dD2vyT3+nFb2nLtlhOtVjkvOGBVFxV+2mfuuaeNS5AGCyAp3JXPm8I
XPFE2Ev/93ivx7/QeblRMW8x6QV0vnPntRR+W1+Fbufk++hYOSCE+LohcSWifSNxcWuhyGiE3/NL
Iubp7eSQO51dYm5FdZP7rfbGqipeHHDhavVYDbOOQRWHIXLS6FqtOruxfnx8qJVg882Z5q988RW1
lI9ACU+BFxUVjrAKR2e5N3WWY/Fxo6SwdWELIyXYJKNubhWBkjx2tHIKDHN/fJi1YOzNaRbGqaHl
QI0KN9TAc88slGnhNsfaHbzmLHwJ4IbPH0vcuqOFdUJL3ep7PcmDbkB/SyZOU9wU8RadylpsgNq4
bGFQHLyN6Du9vSULBHjWZEksGHw0fRmQnMz9+D2d0YmDfnK3Aq617/hG3kIrrMpA8JdQ9grh0jx0
3+fJEPP76CueWfwBJNbKZ3wjb6EaGQU9ClhWGSgczrJ5BT9iiC8f39SaOXwjY6EbUohJRbUc2V/4
yPXjGAir5t1HLBK8va50irCcH+O6IqM/yGr/KFPtXkq2wPc3xCwnPPWyIlLRsQjLW2BRGPdDcZeI
fPfxd3uNrheGHd/t38MsV43lLo9G0DGVr7owo2O30k+j+5GFLndGX3YBTjC5ILXp5znB2PAmYM6i
9/v1vyM9kDe/Y2F9mUWTGAFdBMwMw6Gyq0V/gSv2VsTimanZCFQ9gNq+uhQFBWuRAAu8dlGN+YbN
7iD88fG3XTG+qFNTC8wUmoF944WelMbcKWRyHoCf3Y9KxIim7pupaetbkwBrWzWXopYRqpGFVC0m
hGlNbe5DWF/SJOAfwmJsioJ8DngmvfRMmn2tmq7wkqJN7VTQWz5iLEHtv1Cp/SoX5T1y0kDTp8pO
5Qj/6jZJzdcGz9/80EUABn8omzpp8mCG4ku8DAyKR4yjHmc0pyYYv1qf8g2/tPaMLm5hOQQ3qQzl
3mRCSluXPqgA/XE6m9lmsWUlEcLBTDoP1SuYfV24ipBHiVW1RYn8rttn1/MSvRYAq2Ab1WbF0b6R
NIfUFz6dxGrJ87oqgWcoOyM6kAqYH8ybuQtJ/e4zcKCdv9BjTJ5qFIVMwHfPX/hCoJqA0Yy3MEQY
TQh6TjxZXAs9dYxqC7V/9WgXkhZGvJGYGakFXgwbJjQfv3F5g35uvoWltQPR/b9HWdxSHaKz3oId
MbBEdG3UhZPyhNppJN+EmXGzbXO25C3uihs6AKYVDfJGza4Lamf6wwhc5OrU1Vs7HavmxsI4pPY6
jLzMbWCFlKFNptmSmwFxofCWm6G2cBf6c70+cWUZdhub1WAI+1hBVq/tQvLCdmMPQeOq4FHAKjCq
COGGyoZ735KwMN18BNZSxScGJF/mtYlfRsPGGVYSUSwGY7XAoAaGSpfvl1ksZbynZZAk9EYrgUeY
v6T9XS19Kc1DFwEl6uNvthqEUUywEkQQ6OTQxatiNOfqKOvzdYVBKQOdO3KVc4uGm945CdoDYsMQ
roZIlxIXr6vOhqIxCpQs3pYRwmO/q//7cjJBWqqAUv11nHtZnNWqJBxzCpUYZn6RrNN3STo+6lpz
7IH+ATQK6a4w0sAahgeDk8ePv+2KtmAbAFVh7B5ggGKZGhvSNAykpUXQVucyvJK2sJhXXMrl318m
w5qo20w3kYd0NdCedWaPZW/XW7XnNSko+qAoqmLF5p3ZbVpQZepNCuhYvQT0fQva1Oeh6t2Pv9WK
3gPm8LeUhVJonaRaMIiAiu7rn0qawkBkt1khuVVR7BnvHltN2+pTrViqNzIXVjglUa+0BmSK1Oa6
jTLzd57YoWsAMcpJv4hPam43DlAkn+utIHBNNYDqqIIij870Gov4I5riCbt1HEm+ETsd4Q7NXz7+
oKvXhv1AvGoTG7jLQq9VD22j1KjLqPL4IHp6sMLmDhyS3sdiXmERFq4MZWTMvmOIa25QzL/j0itL
Sd0ViDgCog5XPRDDtDD9VlPF6yzFkcbpB3AU71Eg/tIU/LG2yH2YcQDchswhGTkbcXndVPF1afSu
JYQnk+JLqIh9GMW+2atYw5CABFSynTKlD2jp/GwGeR/GZE8L7E2L+AtnqjOS5qWqyE0fhz/GXuFO
NU5uQnU3TupHgMbvu47sPj72Wq785tgLfdW1rA9lXmJnEJOoafxPrkwBPJr7PVRo43msGU0D/EHo
32LuxNSXw2sjqFrZYAJK/S+M5uzF3l0pOk3Wqy/VlzX7KgO+e1xYqH0CBMbF9IWDwM5NbWAtEOyK
883TrerqhcD5tVzoUFQlxKobEzUbkZ3rLn3ROHnKqq2W55qvg1OFl9OwjYIq9uLVmQnlicSAqwzM
p9JRvbn5URUBEKQddLKC6GBIwcd6svbOLyUuQpJKQdEVM7xFoBlXRFJA1bNJujT/ieVtGViy1xAT
g7JkuQ6s91YqNKEV6O6PHjSxDZp5Xga9fj/2mE+30PXec9GiMSdrQIjAhJ5qgJfv7W3VqgSMgcr4
VfHlCO6+uSMSACu0wezhBkDtGn0roCGoJ1JnM3pYOe4b6YuHlysxx6I/vmiM5TqQzfX+sGMn2W+c
rvBhE/yPL3DztAsnIdUFkOh7yJsnlDRuo/N6IKpdg8YrBm/YXvEazU160D3JrrzT0MT77xHhmwPP
nvPicWjylA6TOhaBjEomCeGnRO5W8a4YABo2MacRxUZ2smZs3ohcVAzAxJ4UhqXOxm0eLS0ddhhu
AVWKCE3Zf/x9V/z+paglkDu4FcqGjkMZTIm563h+nSfjd6pVn9R49HhSfuMK2Rr3wk/deDOLZ2lM
MLHgfc6DMY8eZA1saJpWfhIAW9klCmhgpMTwKpIeuhZjfT2NHc0Ee3tWOaJUwSFKTGwzi3y4G1vt
paGgWs+nBpWxKv3WiEq3R1k1/SIbsbQiFbIjKeRLzfPWAe2aVxtWUIoisrVKPaCXUaYORzZxZQkL
Hf2MKnsmi2hnJWFyxBpMjlZ06I1ydZQk1FPyodtpkjgrZXFKIsDAJPFDr6ePYZ3eRrzI7iMw/Fau
KoH9MAHvuJ0AsauyWxpit9fKW7+RNUy+A7Zy1OTuVPajetcm0uSIqc38Oq5JIIelNtq5CjxBauJP
UbJvNAmmP5I4GPqsn2VTelE4qI5Rh7mThYbpVUKxAkktr/gQ+onUf4r1YieU/msJ0GS5ig9CGajd
SuP3EY4cdDShp0fJyZw6Yvf96Gl9sy9S5SQZ9bnS1afcAP5EqmC6hjVSkJv511Yfr4yOPRFGbgsy
9l5XDgdVzq7NUntBMd7JNJ15sLaPqkIf60J7jLFVoFTybaKkkltGyb2lSK4+9ju9LDJflUzF7hQd
wO9F8cyk9LlhjdfFVozqonhJEmBNyfpnrmPWIJJ0INpm43U2Rt9IOcK8dd0DlUas8LWNwwvlQBmv
7GxgYHmVSm/A8LqqswOq2+dhsJitqhhbZGn1qAP9Yp/G1jPyyJ0yyqjOVNW1hLj7oDeWq6ed4nJz
+KqPw44gvrCz1Hzs+iyxOetOij4dpkLy+7I9D1xpXdoZd0mn/WhNPitX5tTW+NLoqnlV1FCxJEu5
047RiavE6ZVQ96tcl7EUr+NnKvuhFf2xlWIziDHxyXXz1OXiipbWOauxzK+1pLLlpnoxJe1ZTEXv
9q10bLv+e96RCICF6ksUs1M7kNBuJs2TCDjVdIlcKeF0ippwR03A5A5pdJCM6SGeMsvFmmSQK9NL
2+gHPrT3YVcHeRF5cqQ8jsbUIoNpe4dX1a0V90D6topDxctzIgxoLetVm2lyaJddWLlVm/s0Uq/U
hj2A/rl0RSzf9HqWOtXQYUcXjOleHIoDDMxoC17gSxuZH+fCrdKhxvPNbuvC0G257XNbw8S+LUlk
17PMLYRmuF1fn5kyfomU4qnRmus2snTXyMUhHUtPz7poNyhyezJE/1MwydhVmXYTq/RTDOYQu00w
TJUOdC+ndK/z7mBFVdBqqh/m8e3QavWRxcUEDGhxrOO4Oqr6AHQ7YnZ2LszRnZSHqBn9qjBdNWa3
Fauu6pTtezAiGH1sa0nvTJSfydDaYcsfpnq+p7wfnKohJ3XMfwopPCK6dvsihe4Br1hWazzD6VTq
yamm1S0fyOdC7Xd9lCAvqHdlHYPn/JuFrxPJ+S4y01umRLHdyIOXmOREotwN4/hhKMgeGDQ2bbCb
XNxS7ZRWoHk1P4VWZ7fqfRPdpw1MBXuqwFCa5/zIgQ2LRUan7Z9VNrr4XzE5jdYfs6PwpU+/ELxx
k2IxDcR1E+rF2L5r1GtJPBox6GZa3BqGVouaO/GMoFFgZ04uQV1Z2KMZ2mOd2nmc7lSZnwddeKzU
oPi505hXFWE/NdYeW4ZJXh2jLtMd1grsSBltqrcvKrMwihKzm4xH9/JoNbbZxEiip+gwAHOhQJlM
QLMcLdKuywKjK7nWB0i3PVbluB/YURF6TMIrUbXOUUV2oxihB/QXnzFyPxraocmxIy8Bqj4/WZl2
iHSQbHTXZnaTRN9FUh+T6aFTiyuZS7eRaB1RFV6r79SuczjjtlGPNoPJ7GJMQKf9npAGnyj2ogaE
Kup1rw4OA8s5qDyBlR6d22m6qTCqNZR3BsMXNK+yjtuE38ZZ7tGw3YXCuNU7zQaSmd6CnsFIHbge
u0xjzySIFqd+/qjgb4Y70oUOTPLEHVDnYpJ8mIgMBjGuvdS95Y9C9umYOU0t644i555ClUNetKGt
p9WtPshPgwHDl6r3lp5jSE3W3Uk3ckfXq50W83MBlq3KKp6bXAA+ABdrk7E6hmPzEqrm97lD59YR
fwxF7Pcm1qTlW2P6Au910kXzaVC1l9zsd7E82EZF3DGWT3ljXHVTeYqqnw1mf6xowiIUVCaaK+wg
XR2Zw/GHMFscJEZ/ymh8a/HqOmmumIy8szeOSnksMu2utYD0NUS3oiIHgoigsZ5EXNlixmYHO0o2
Q1BigcFoTil/SSMSJL3udd0dU+hOM/N9V1fe/OeS9Bqu7BC14mjgtsz4c4PCa45GhoTBdhEDDEUH
xmyJGfsu9FTgKJSaZTfNN6qj2Fz/lOM7jRlOOzDH6sFf1xiuITMnTioHQ2OeVKluX+Fh8fgmNPSz
sL7oiXiclPyZKViZiZSM2hZWMJwuNV2mY6BefItjCt8ieerQHBDRe9Kg7nsFQPsd0KmJcjTBO8NU
ycOkPx4dCAak5kAk3Y4a3ZlpxMoW6ihF3kSAYNO9KMkUVOkpTjJX5emtrAGrBzPs0VA5TCIejYHb
a5V+Uj/V4JCoCLDE+xT9HwPDsiD4VQek78SZ+itdINIwQgyM33UltBM6RRtMqUQt6repbSb36mBd
hbl6YwzEbVXNTvH+MFfnSNORdI1Ttk9h/cJ6htku05U4sKdVxY34914DJIXIr8f4s5y0dtMTj2iV
p+hYuAWM30BzN47vyxDjHPAGXT8gXlNdaxrtrDXdsMV4OZge8/6eCA4ksdARBVRcbbwp4ddVVNhp
r7oMna0W5jUNY/BDFo6Wvehj4lSEe5wXsPZXFhIyouL5VrbRf9Nk5mVN6qZaa1OttM3ScsY2t1VD
nLOhdTSROUNvurKa2I30rakr15wi2FcQBQ8YPkFSh1rtqW3vkjzx8yzxOPURUDpSdU213MNuLFAy
QcSNuA3G1+0yOJLI7osKJurGqFW70+9MKXS1GWqLafuQEVuvbiiCuWFKXSWxPEUTPgu5P4LLmxLT
4cbgcEs9kgRvLvti5qMNcEyHN73PQ9j19AfshV0yCc306W6KyL6TqM9gS2jxaPWl1/WlPaWZU+DR
WgT/W5Z5cR+5A0NtLcUPpg1KQcJGw88dZeyUa9/rwrITYniALN1NAE0ANKcD6gI9m/ah9YkqtZem
QSXnVxp8FC3Mo1qKp0yqz7oh3ZUNWCuosTMQuiNqgS7XvtbHjjXEN2nOnaSuDnmuueBZcoq+uC4b
wFEQLPXjI4ATxaZ541AVFwHBEged21xYNYEjZ0b+WH4zEdiISfKnttxNXe7UTW2PULYavqgqqs8K
h3vL+muVwa02PUxs5KZQrzat7Ej/WveKU7RPSCkB/Ry7afijth5hzk8wSn7YKldFrj58nGJtpXPa
ouyRa1kdVjHSuZkzQeymHSXAN/zTEa2VksebjG6RWymtXI15hoSZBqoj2RIGRwDZEtaYCptB6WdW
D5psMAG+AoUtiiAmQIn1GeFQM1AiWyTJktwYZhdDaDI+6bT7nFp0OgLI0i3M8dBkyXHow+tuZK4x
9Nghso7jGB5DtHD0MjmStPRK9ATSHFA2WJUb5BJLySLbhUz2QH/jjmq0K8vcV7LpqPZ044JWyl9o
DpiqpmoGcKWWFZxIV7s+t1BLJH31rBgMC07lc2JszaquNb1NMIECfo9YqH8te0uxwrG+qaMfIR80
n6Dd7YeSPRg2Ig8Ui4TPm6PR21v1i7Wq2xuxiwKGQDavUSoXgdTyEihohuJkZd27MdiQbdCefe+y
8U4Bm+jsvIOqEC9CLR//j7QrW44bx7I/NIzgDvCVW25SpjbLtl4Yli2TBEGC+/b1c2hXl1JMdtLj
ieiHiqhq3QQIXAD3nsW0SHmy1HalnjOVh+YL5XwOZqUNLnBhLTL0TEhyUzA8q+J7NWxslUXuyq5b
+qoKvuhEbkZhTp4NW2UQGqoa1OVwQMQw/WwKiHckXuTGt4XbGZUtSnf0hJvdrs74tKEvB/keejbI
MkG7pgiw4XN5NOxe4c9MmBsGLb+uVJ81gKusrIFJFq13tOSG20l/oTSDb/7vL5i3puSxY1QU+AVR
Im3x+L6vCm2lt7cyv7+y3lldbBwi3ucFvqQlH3U6OCUSbI3D9PpnXIoC3IxMDNTc0UOcJRbYbgFk
kcBgY9TcECUM9dmUvlwPsZQwz0NM//5sIEDBpFbZFnASAfRSBqqpkR+uR1gsYkLuWZmMrU0Flf2P
IepMqdWIA97cf+F31XP5pH8DzwcI8sDNPk+G612KC45dv2S9zfeSuwaoWJzF9/gXVb6slqJI6ifY
7tNYfg7yzubB6o5bWvZno5yfc0XSGDDag6VDIIIbVMWdokc6lewiYfjHxI3EM2qlsZKhL7WyGC+T
HASgJkg8Qf4Gim3eWig1PVRTlPD+0eqYkIzD3SRj+WcMxcv+0xRPA3Ic5CkF/bfZFx3QMLGqoMtg
Sjv6qjeZbuLeCDS+uc02a0X3i8/3K5imT+0ncB3mVCAr0o1GQc0Hbi/oxo0FnonfC0td2WqXnt2z
MLOMCei9nLV0sHy5N7xgNJzcHFqbhyWa9V3g5Hpf2EQrvlZ4voI7r9+ZWaOgBFdljt43llN2eLkM
/EcQobY3QUHs1pJ2dU1fTFa48HqUbTFKrtLgMnJ9gy1PELQ4zEm1ALiej/tLdE3fFCRmGzns9hWe
Yq2a+LIxrvFtL1LFNEPYwqhNo6l7oclaVLiZj/2QbUK59EkCSZo1ydLlhQxLEh1cM7TI5iQPKYTj
Sw+5h40OQWzyZbJrTzf8AAvC0Ws3kRd416fuApo0Deks3qyfQ5nR4KCwiB9rexIfS0bcjORO16Ju
NMS768GWt81ZtFk3Z8hLXYDEQn0zsSe/smoTMNfyOgjWqygF+2t928WFQdB/BwQFlmXzVmqN1ZI2
tQGet7U3xgOtNmaxArhaCzE7Ptra7GmmalDqirdELd0i8NkqPOO/LIv3gcxWeFNxPO+AL4VNhuFn
qqNVTn5AfcozHPSgANTdxK/Xv9XauGYLQxmipKxEi0/VNU5D7hIIZ6A8tJZ0LgCTv9bf+8BmK0Lp
qCTLPRKpwCno/bL3hnjfgTE/cBOwDRUoWRW5PWlN5p/wD3/AtLw4t2Y/YZb3UjkxzSiFwFR0Qzeo
7OyHO7KBxQv0elevhioy0Yer4SzW7NwoklTW6hqzOmz0fareph7EX2+mg0pUt39g07oytrmrRkMq
sPlDbDhU6PW9fDtpsP4j37muxz5N1JXBzVE1KTo3YT7E1DdE60sB24GReCdLid9n8isRaJFl2Y/r
q3QxI79vcH2a77PLWxkmRFQ66OAaSV2Sxy4Lw5UluhZidgUFGqNAmwmi4ukg+9Ta5L3lXR/ExaPo
46LQZykkGgwt7RQsilJGdZvDc9RC3zf+0ivd/3MsszRSp2Y8jADl+Y3Z2nT8khT/5wv7bCyztDH5
JcG4A+dJkwGQYO0tlDQT/u36hK2lQ32WNeK4zaAmhaRrwpdDdUZ0ASEY8pvTHqES+hfKtNO4YHsJ
SDfU8605tB7ozUZPYdrtTzhN2BVVkK/CE36AEKQClZISpmV2toEI38pIFxMG4GMUolmTX8VspCw1
STkUSE5TXPoGeZ2d9AYKL9yRwMj4q/MSBHeYj1iwjZhjvCsrI6JrI0STpU0Hzhjq78ojJntcQVX8
eoFe5IqzSLN1UuGiO5IG4+omYnCib0N0DcoIhXZIJXKcc4nuWOX3FjWClRldTImWAk60CeOPSxFD
Gdf2QB4xxhAVUqrZKR9uqpHuewUuCKm1VS3pJu+bp2HowUDPVu4Ly3egs/iz3V4XTDWLFlIq0U22
q+/CfWujpAmB+ElKZe3AWTrFwTKHWyIEvfSL93McNDKwfhC64SbUzHXpU9Wlz2hFr1zsFjI/sE/I
w7C2AxNqzoWKexayTE3iTdQlTiodWSDsDLL+SuaWhR81T9e/4eWoqKqB8Q0eAghzUIv+mPXRiYVd
X1dDUaUMNqOMpkj+PSfDyt67TPyIMjENgcQDOm5+FS8NtMrTIU83DYucCAYJqfz9+jh+/dCPuwAh
oPGAGUNOwab7OJBy4H0A2/Z0E+2C+6J3Fbf8DXP6jflr92JjupPGhHmiX8zYLu6A5QAZS3LXnH0v
z6APv2Se3/qQtnHGdNNXYhMqTxK/41H0QtvIT8tuBYKuTknrctigYVFcwEF0nCW1II0AZI0U0+cF
ATB1SB+tSsp3lhmrjqENB9MY7wAT8cK+OWoKCsghvCD1oHetbvxWDPRn1iPzmiJAF1xyQBc7JVLM
3XzkR9DYbrQx+Jb21ZZk4X2jDFAopebtKOfb619vcRWCIwnvIBOHwzxZWoawxrKIiG9kzZEqlidQ
DTP0wb8e5rJurE6f5j3OLFUqahylGvhSfoSuDZYIVXKoAE+8PBCLkh/5cZJeXTsJFhc/GglQVNGV
y8Jbq+GeQCAO6atFYssBZEekt5VxXR5tGNdZiFki1EkfsiAcJr8gwKOhgnHogbCYzD89Eu3XYa4L
t4aPAWdpA6VWg2mtkv7C1Wnoi0S+ele4v82yjbs1bN3yFMIWA89PFKDn1+EuDPISwvLEx8XCNgFD
CobHlSm8PMumEaGVoKJzYV2Y+bQkMq0OBaN/xNanp8tvq5G/XRD/hpqXlKHyJCjTymRjqZED/YTn
sK/WhqMt5YX34cxrymaVdFogGSY0NYNNpIGbOfWuYgsU6F8y35nzf+YsYW+hkqOjkkcJ/jf9orP3
gzBhsWYK7K1aazZSl95hkA/XP9LSMpjcisnkH4ra5CzH5200yiMwbD4zVNAt3/pxpfh56fmIQUBw
35QBBtZBa5g9YAf00ipWpmDlOdlu+Maf9M0kka59pm+FIznhRj018OBSbbafHKnzo36Tv6yRTy8N
oWe/YjZOkrYD6HSCoSTaeeE2g7YNfG4/J3AZETvVLeEjTD1gvN2/mN73wdOpwHD2BQtqcAP4YLbR
aAHInaI99EnjXI+xmDkMiOzpuHVQTPIscwi9lYqRTTLlzxRiTKk3HowH+ji5iotHfrvmY3V5naIq
yoso/8HADSyV2fkITlUb5kBH+kTzgOZzx+Spl4VNgseExJBZe/2L4Z3Hmy2gEf2JHiriv6oEnSds
+fYptCUHSCWxo3+g+n7ZL8ZaOQ84WytJ3Mg8U5GJJ/HcqcYpbtH3lQGgBHRdbH4bqITgv0k7qLzt
sZ586QaQIV8dVx2plo5xvHbAfpq+LkiTHxdQjCxtCouYvj6qbpZJqT2I8Wc1pE/XZ3klzpzIbyTA
b5msw4sneezTm677HNKVPvxSqjkbypzFrwVNSOsChYSAFLGjdflD06X314dxqZ01fbv3+dKmY/18
w4Gc0oUDwKytjx6PZA8vzDUhxf5AbmXcSEqHhQ6Vbe6s7YrFixCuQXg7QZMMYINZsk7kEvIOLCV+
UD1oIFh8A3HfA8KW7orKs+4njVL+smoFsXTGnkedJv1svCXNIy1vcROq4N472XlNZ2xp539wQ1la
IuehZmlGk2RmFeAY+PG4M5RjnaAI3xoryWzppn8eZHad5FUVsB5OKT7vAAbL9lzgdQNsGLCIKytl
aTkSkAoNtObgizSnIuMqTnqJlRnuW0B2FMeJoT45Z1Q3ClCnXwDu88nuesyll8V5yNniTHAQ5DVw
xf7A8/tehTeHwfxWHu6qHO3jOhA/rsdbXpNnY5ytSTMI4yyoZexqR3ayaKN6zE+d2m4A7YanYnCQ
tyBWXQ+6dDycD3K2Ig1ZMq0GL4KpNG8rAN/pAEq2CmwKZED9qj2Pt9cDrn3I2boUg5p0koXH4ZBX
9zEF7jLmK2/C5Q8H6y6YM2s6IBsfdxmQZ6o6KpaJ1IXBULXYqEmApWIYxzbEg4eb48pSWdxsKFr8
E3H+4kVJF8bDk1FRAbMfqf7Sw59DZt/+Zubeg0zJ5Sx5cCZbJZqjSFmqtiVF+WgO5pfrIdbGMVvy
0KFolDCX4YchmpOVAfJmfc/qbkWJazFrnM3WbJ23sVmqkAQhPhnujDi1+7wF4rC2dWuNEr+82N6n
bLa6O62USwodFZ/09a6g1Rsskd+uT9lyCAJdTRDoLln+wNhzresS4hcW5AqxlrNAXZmvhTIfGrig
GP8nxuxO1dUUqnIUZcapzPf72HjHI6yV+f5LGnqPNts+YatxSiTUTavSvA0YlHizrL1rqeoAkzLa
mtK5XI2FLYUDFJXNbV5pPi2tg6I1d23WVfb1CV5eLf/+nHnbCU8quMSA5OWDSXov6hqqF1g6nRW6
3FqDlKExjk00LyeB5Qm5XNVQ4Ms6S09VLddtpXUETgL1XjTEM3N9C5CLE3dHUwsqmxqxI+NGxCRw
sZrRS+D/acJsqIXVrpTym6SJvS4aQWoxgMt9lqRdnt4YxdaqjM0wMlD+Tn1p2cOwraPBzQXKb4Xm
WCoA5QX/qYET00fm11HVN4oFRXoR+KZBXQXmvX3iR+2jhpmXrac03crDrVzXtiVgND2A8xJthAi9
Ot5mQn9D1dStiYJqJpBOHEzf7iXmO1rlCv7+US0ARy5ju0teIoBem37YZ9Z0GYp7W9boo56+SMCH
N9ljHX7Vkm+d2foCyuMCII6KyXYUgickAL6BModgYE7w1qtD/Ys6MkggCfzUbzFNP3fdaZSEN/0X
mFi71tudqiq2TFobz5ItN/QdCQbAhhtb6t7aTrkFitihurRpU9lJg/wky8atRCZWEdm2RuoMUXhj
KJXf4Yf0nB2iWtxQDgm/RrIbTIIhR26bq7uq+TH1oyDJ0qgPNVc2Yfiix8Yha6qNljJPiwxHbe5J
+NrJ4NjK/EGP+K2UZ0e1lH05uAnK9lBxTHoPYGNhHUwr2YgsDd0hACldRf1URy3BHELQNoqHormP
gQbG+yu1zb7y9AFyRI1sD1Zsl2ZpV1V/EOy1Lw4Ju2+AjdCa5GCJe5il21pvekUPFiKaXJM8JRsw
hJbsedVvu1p1hCo7hD0P9feYvbZjdleJ2k+p8OHlARWAuxaUmyF/MuA4NxRvDF+nJI2d5cMbBEhu
te4oKa3NpJ9GqnjdMDhNoNmo4m+oEgGsD3dXIbY5hQ6xedRJd0hVc58C4p8xamdFBJKYeJAk4mVY
uxKv7LoNbo0RN1az3Gnp9wxmeLGBZT08WWnrqVbvCqz8TIVPN/QQhuYlFv19VuK5roLCSLnNik+Z
KLYcE9sSw6FlZY9hsil72TEriJqLCJwGZldA9lRUcluF7UV17HiOdSN+yjLkPLU3WpZYdCoSrgIq
m7yvmx8cc92NiaMOrVt3gx1pjd0KZZsEod/Euttqra3Gldvq4Dbr2UNP8hvaaE5YlDeATu6Vrt6M
2BMqp1tZ5R5oWPtO+l4WLTBLppeAGpoxuBqg4MGDHc8wPUaKu4ThyHn9SFTA10t1I/hGFSE/jQof
dnCF93MqV/uiqo+BpkiHkbMXYqTlTQBymTfgJblp4V6yVawBhNDQF7xltojiLa2t2pUr8US5UrgF
QBu3lFaRDXj9G9q7J1qCIphE/dFgxB+z+jR21PCKBmpUaaUcjCYCiyvmG6XFSk9Tjs1Wb2FY/JM2
oSvxtLEtWWFbOQ47OzXN2AFn6mCABorLH86YUE48DeJmlkNDVhyB4voGN0axS3O92+aJhlf2ILpt
qqZQgdQ4FoBkpT9Hi0E6Uc9dM4YJS13/VEEhgbqhH1XhUyaiB4H/40AkkN0A0wbxdReXYPPFQXwi
SoGGOIC8MuQJ+tSL2uY1DcW+tsQIXJiFEmsjLJdG4kWTxmNJi8dQ5qeEF8yF3Iv+LZI0boeJ8Wlo
ky2KWNCcIBthcd0O5fIOX9BwYXwR21bN3mgbgpfGdjnkYS0ubYIElawAgOaMntS2fG0a9ZU2sHZs
We0VQ3+ExM0PVeWfVBo8xaruAz12QiMBsmfEH0LjKdt2igp9YgauREBRdyb8Ryi4F9QVWA+a38mj
p5N0WyvkGMrI+1puQIoayxYaeDEkC8Swh1OSPzDkUJSvrZo4YH909ljk+6jTdtMf0QrsiKZ3h5xA
lSMzsGOD58bob+EsgsQGOnlpqifaSPeMxy9llnzWWOBkLH5rSvCaeuzpgmFLlpj/DMY/RRm541A/
VlX9GsRt4+Aac0rBJ3Rwfu2Upm4AK5U3cGzdsCpz05K9QD0w8jIDdugxqMylTGE+EJZuSINtnfWg
Xzc4xXJ1W5gIPCLRNA3Mo5N8uE2byEsjGDYZ1q0eohML7uEJrr5Hua5ewWkCBasC8c74XBngeQTo
T0tsuhVqO3B9gRCMjRv88WQbJvW2bZIaCa78WfQFgdI96e0Q6uaO1mpwHglE4jYtyEFFKY66lkiO
lDHJL1L1tWvhADKSET8/AF+TT9SRpnjKSg3YbRFIviwydmOVSgsJFELsqIeHq8RBh1adkCi7AKRU
t4jlyEks/aiFSXIog+BY19kJdKMnPYmJo6UVoLf8ocvQioiFaXdVJj8lcuTnqoAheihTrwJX3e4i
toVtLXZOb1AcXLWwtRZvZ8lihT+UoAGHbfmIq8jnAa7Att7DslHuHgLomMWQWw1byG4NL0GOXDTi
0aERRxHTOdv7LEbxS2WuqMxHXqY7an3XrMJpjUe47nmjVLZOVUqmM9Lx/n9gnNtVQpi4UuWjHeRQ
Z6yp23fxbZfkjigerKAtHE2KoL/PMrcq4TKhat/qRNzitW/g+7enqEE3KdL9Qk0Lj/eFY3QEjM7C
bcBktkvdWnluLd65zy5ps7KDEEwzU9rAnznWbT061uWKntB0xb12C5wVTTGZgx5FJu6cNdpVCst2
TSE/J3yivSXgNTWwf8/yfieSlYrY4nP8bGSzmz5LtTBtRhRUzOxnS1EZotadEdyUIDCGLynMtq/f
rS/5RCjAnV93Z3d9vWc5z0sMNNqVu/IkIM0/OT6Wx3X82OLb8n1o86YPKeNMJzFCFVoOE+ZyPOhG
8b2RupWKxvJrSUUDCwKwEJGf92FIF5gQ2VB+v5Y0eMlCLWyr7AFtBOZ1rWWwWM4nZ9FmT8yECSYp
pcBryQsfdAf2h17wFV6I6DzGDSCGayie5bX/PrrZA2WMhx4me2gBhRQuH5A0zduXlUWx/KXeQ8y2
F8sC3sQ0Q0aAUPZkwxUnbp7Dzylxhu8dNKWhG9QLX8vWVuPy6ws2UoAxoGByoUAOI66AKxnWSK6q
2woqDmlVea0GZmucfx1NeGZgT3Q1UICJZUviibedI/WR37HoWVhvLSvxQuhs2bjR6edRQHZs3Gh5
tUHj7hjCrcAYwmOnmifQiW0oH9gRDhstUl3w+huL32nBa47cKWU4hAvoKsDWBBfCBi4Aov9KiycB
cRNw1oBmLtwY9Nem+JqQo8UhOWrhQR5mvpVDKiHYRtoApBosRmvN7+MfAOnYETXvYlzlByF7cvBT
q79HuehxW1B3CosghPAjaCE3HUEDy3xoc+VnUiF1jhLkTPTeTrvKI/IIeivTNb+xQNznoCb7LcwR
BhOVwYF7WtjfpmRwGBihwmxsJhS/rLJTnkLuADe8IlRhxdh/1ymeNCTfdSn+nDBuG0i3hgPIKpYS
7OMELGO1vKfm+GCM5ikYIwdXfjx5Fbcdlft2oBvLDHDkm3aaKT/yvr9r2v5oQgCBdZmngQui9Z9Y
1e/jjj6nhX5TwOhEaeIXPa83OhAAnRH62dD7Bkkey5DYKb5VknCfkthJ2Rc1OlDBbJoBs1HFbgDV
sLDodqLDp+463wKFPgShroQORgkCNdQQd0H2jVu4zI6Qo9RxgyejExedK/fjsQvDfSe+CybvjHp0
c/JVsAcGmxWlFV9T2cLbfty0YNYG7AE8L5uLcEur5wQbC/5VPo1Ct69ApNeym2hSMikL9lyRyKkk
xRN5+jmNAsjKiNEJK7STwsjP8nATtNlKX3ZxS75vjHnyrFrdALNYhthvFn7KKEQGWuBEUnV7feuv
hZmVGBWm9LnE8aIgIf0yhLFfh+w7A9P3ephffbCL8/VsOLM6Y9nmZhjWKuBQOOLgRh1uK8j3/nKk
cXPFQT1A3yU7HRYEuL09G5vAhv8TdDUOVWonr7ov3O6wlsnXxj6rSspWoNC0AGAgYPtOw42qjN04
ebo+8uXj4mzks+MCF0hlUFO0R3GPmnzx0typNpKnq85EXMjyPzAAXxvY9O/P6sbDWNEWHRXTb4rn
Ojnx4QS58ZUi3X8ZF7if5uSeBN7uxyCpCnmLMEIJCXxvE4afG5DdJ/8b0Nij0QMeE9Ien/+qQwNh
RF2FM8ul4OmQG/Gki0N8pQyeA6TsME12da75QAI5hVatXDsvuXfTbQkQpgl5oU+izB8HOcaSpZUS
UFrklD1ld8PROFjJ0/iawKOSwLC1DXegvsqRrW6TR7JbU01e/JBn4WdrRzMhsJ0AfOJr5qsZ7ri8
zkBZvhCexZgtFmPMkqhREIOH3n/8tkIFju10m/hrhKHlUvNZtNlNA9IbolEaSFiVQKMRHzgT2TYe
WqfY1ZvstrwNT2sgnUVoyfk3nF3tdb1GAXMaYEecyfQBagoTk3c8ZjbA16CUvUyldTz41tkhi1e3
s9HOLvfQr5FAX9cAEOrpToxQjRB58vV6glleIwCJwRoDRKU5mbDPFChqVchiRpEdhppBI4fHeBZW
8co1e5qnixQOAuE/geY8UK1vobeK9jrUJYRDGsMGsd5G00CPXob6b44lKGaqsGjFhX7OyQPRRZba
iT8E/ZzNgNMh7AFblNe6eMvL0TTQYbZgrAUU3Mf9HQ9qkVnTXV5lW664xTOobF5yG75Nb+3xaG0M
Z93Ha2FVTOY+kP/VKASG53oHTJJB0YhVnDtjdaN3iouMtrIolGllzT6Wpk0S74DIUuPCEC1E0xk4
deBF2Gj5VWagkB88jEx5hpvLoWpJZidl+DBEujdVR3taHQkB+SWwjH0iBcey4U+ZxW8qiL1Rvfeu
L9mFlfThx80uA2aoCd6l6AhnRgtpqhrV6QaV6dSWR/BwKrpyVC0BhsB9mJxHoVmkyHPEd5DpcmgN
AGF0jfaVTLdlyUIlCF4HQPrWX0YO15JgeIIkDsj+1n2Gmn5tqJ961XL6RHrr1Ginc/2OE3Dv85a4
TWClXt4re9Qxn6kFOaaA6XYxKLu4UCHys6aQsbDFP/z+WdLsMqvgOS7Xvh7chdohoaeoXnsCTnN+
sWDg0AqxbdiNAhn/cSeYTC5TbUAdoveDTQZdTmOyumbfOjfzoMy5+vJbigfZU1UncJdDQWJ28axa
K8nrBPAOfSP/xJPTjr38MxTyvOFxnciwtBuAOkIigc0cZKNnRwCPGgs9GDXeZNqPsEi2VgwOu37g
umG7VZqsvGqXPtd5tFnWl4AZrfEwxb6TCXTUNKeqnpSKu9c30VIUtJ91LGc4ul2wJhKUtXsVWpg+
yZ7wwizZl5KvZPylwsq0bxBlSpHA3H1cFFwEcHZJEMPa/jYDh9oOjHunwso6wnopLZ4Hm61ywfO8
h8MhgQpbcxqhTeWKGt2J67M2/ZH5Mj8PMlsJOtdQER9a4gsVOnTAhRxUpftRxUZmYyNrK9FglboS
b7YWRjjuWU2HpkFfCd3LZeWYQeqQsOBZ6uGWFLJNa4iTwXMc3/0h4gbuRV18SIj0GmkSsUcVhce4
G+CLEHc/AbDemh2UtMbQ8kwWlU6rRG8yQe2plFCZFwPaHT1/HoMAIlRlgX5TkflJb+R2QXQVLxwC
lU+IhxSpMzLdG0I13yuVidomyWU4PZSDrYDEvokZe04yaZsUETBXpnzs5eROrTKkajXymrzeldx0
67JGkoC8UqOaXlWke5WOjkJb9HXCV2g3foaE4T4ZkhPrrH0TKpMEJJhS3aQdxr9oUvoo8mAfKRQ9
C+suM4unpFDuDKr5A81+St3wEEftnYYqvx+kUO8ydDdhwT2eBs+1VX5NsjifdDs9Ltff4rHeskgn
dlKwLdMDt6T8qcEjXgh5D2rpp7w2bg2r9rrGetSzSkYrnECrL5HurVBvUVSLd02m/VST8u36klt6
RGgUwj0Tj1zWrHl5EkeH4CnvM+BVf1uO9QcCFLC4TRzU5Xf6luwaR4UrauiuYo+X0izVoN5BIA0H
CvtsvatonUEpERTe3zs43o8Pv4Ek2R8gEJfeEhjpe7TZaocaQJaZWQWlQRCP9iBiA7H3L2H4b94S
iDZpuJAJHD9HbmR1lQhYceBYR9VyMtsruttfYlW/NcHzvbwlw5frH3MpSZ3HnCUpTR6tqKIM7sS6
cZIseJNCj/fH9RhLt9IPA5t9NIBXUaAfANEzFLBnPHNPDv120IBPdyEv2TvpD/5iob29kq3Wxjb7
ejXUGKnIEVZmKsSS71suuysjW1qOSFLAH0IIA2Z3s/d0QSrdkCA6jE8mQ1FpomgEOzjbbDIv8syH
69GWc/17sGm8Z2UQpUr7EYjOeFOwfSwdoziECCOYBIO8MnFLtRCsw/dIs3MyRQfXjPh0FuNFhKoW
fYv3v7CqkfdnovvK4ul/FnG2DvNODqEDWU9SAOamHA78S++PLpiavuTl3IWwuvR3HZ0P45wtTFkf
RQMlshgF4S1klco6sMdoNWdNi+DyjH6fzdk65B2n8VhChTu6wWvdqYttDKh2eDMJ/UcDqhJrNpqr
3292+dWaCq5c0/fL3dE3tSfVU7b5FlbAyadfhUh3tSixMsY5xk1NVFSvuAFcuJdyKLpBzg0mDZCY
nHC/SgLJirVBLu4G5MnJEpyikjX7drEIAJvpdDCH+88Q4rbLqnW6FGgYo165/y7mrykl/yfU7ANa
mTLSoO4tdKwS84EEZbavQoqOtuDNhsop6vlxaUBpuI+9MMwBMSqh6GuUhLtqISmuXIynBnn9ejpY
fBOf/6zZV86gxqrKAWRQgLNx4D/gRPkW8vge+gw1sqoEd3Y3dFLQtjfMSZqV8CvzP//i6F9Bc60j
lh+Exl3DzS9C6x/juvEtWV+TGlpe0O9fYM4elIHw1iqYXvvDPQx2dyBguvVWf4Qqt4cEuNoTVRfz
+lm86d+fpdparZqy72sUgwR/KQrUgIUVdE5K5FOuAZXDoLsaNEAKjE/ZOH5VdPllkC2bKkrj5AE8
ZWAL4wyyyb0oHQOvAA4NeDCIuzahgdZW7tVyMKwt00v1GJzkZz962qNnP7rNJK6kPMk27ZB7lnGy
xC0ZbzpKPWZUzqBCHj+2JXMFabD8qDoLOzuWwnqElOOA5d02tmGb+2If+cA2DhD1RF9yVcVocd0Z
CnhneCqieDc7m5gSCaBXg2gj1RUkyD/pwGVC1JdFdOVwXzySoDAGSDwB8X1+zZU0pouAxOkmAIBW
AN1Kqtcorr3ru3gtymz2jEpIZjGBCnSzgtp+aY/jE1fW+lXL5+vZYGazZmo0MXoNSlp4SA0QpN9r
kJvqbYANNa+HZAfEwWtYp69CsRfXpGmg7AnZLBSsZllaCvkw8kiJNyOcSRrpoZTgChZYbjp8S5oc
niGnTGGOqq8VXKeUfHHmnsWdpewgrhQrzVBiStpPupZ6evicKTs4aRQ5nOSktbWy+CYCeh63dlyU
J3brx72HykigsaTNNiZx+js0ek/Jlp2Cr/Qm91ov3Jl2PaVjzUt8cjesXAynP34xWHCfJ70/E/zq
2SS3UPS0YqugfsgfTfFNaCtbfHHLnf392WSiFxWOWVhSfwwfkk62c7y/9f6Hrq0V7RZXy1mg2YlW
Cqs3acUDCJ7AejZpX2NApIAcRLe/37WBsc+p+kSk9jEP+xUlksV9+B76l5vsWfLUFUkLARugPlL4
DZHFY18RZxRsJcz0KS4+FbQ7J3E+qCD8sh4+C2NmWScxnaJ7WjzlI9wJTEheAewBgFZI1gp3y8fY
WbTZMZaxocsKDbdqBj8UrwmUFyqJoyWKQ010SIiGG2PS+TTz7s6Sgbxkxg6wlsIOqXDksvhMu0yD
pnUmbN2oIZ9cQJLaYIrhygG/T7gOUeowMe2/yIhnP3p2jAEboCdUqXCVTDl31B78DEjxRkIzVgIt
CY7AHQducWBRgGA8r9lCkTmJwxqtbAuPKpw2D7UB3fMYfUMZOEGd7Wqawpw49qnS3AKVtRsjQBiV
YlP3KkAzHHVXNBYZ/mO4qAjI/CO5ggbjxEEF8GYBvX0RfSFh8pYJY2XLL5cmzn777NMSA80rpYsD
X1jSU1hPbIMY1j81/64W4kaV5S2a5p9Y2bvQ0d8kMaAy1z/T4p3sfPZm38lQeDV2eYCm582kVadt
00/hJ7QkPRWuxd2rxtYCLtUezwPOciyrURNSRhMqHEBygkUUwqkab8M/Y2Uv5bzzYLMDEzK40WjB
d9tXGECk7HsQwe5j+IYy/9q1bZqneUo4jzT9krOUIOq25KFAeR2URVBqz9Va/6iotZRkz+PNTos+
xSWxLSC51KNb6ClyuJXJuM1N68REcAdc8Y+q1x5gJcDtlv5Vn+SseDinNqK9C7npSUrld18m8sP4
rvR6jx7g6uAaa8wzY+lsPIs3JzaGWgyLb41OtNv6xnSKTZN/gq1P2rhW8Yh+jV1rW405RD/Rdmu6
+mm6tda3kelEG1ioMTv+3B3ApdgK9NS3sT/xYx7A7rDgpfAVVJjPbFP7BC+wEFwdO4fdyIN6G73A
7e5R+dEcUlBesRP+rrT1XoKddZu4OnCV9CjbYegOUb5FSDjXt/fSQXU+b7P8opldQFNcN3yd3xko
Vlf5oZSfSoaRS+n2eqzFJ8R5FXJ27ouQKgOwtVP1AN59aFkTHZI+U32kdspN3a7EW14T/xZa51i0
fhD/UIZ51P0vad/VJKmOdfuHPiLw5hWbrjLLuxeiugxGeJAQ/Pq7qDNxOptkinPmxsTMw3R075SQ
trZZe60HaIbuO4UFPy/pO164uNW/i7nf/vvsVstCQqqyHgtIA4YBpkFO7VvlpycA9BgWNlVhwIi+
44+lm0CZEB2Ln+0vvw9n9mffTxqZSrMIgQac5cR1+Z/S9T9zlqvWZm9BLPTh2GXIAf9j7T/Mmv/Q
2vTbf9rb2UOgRUMh1gYEgDrM8NiZUm50zSK2rtRbICi9dlR3ugRgXlm37yZDUa8hGU5vmd2ubPLi
I3G2ybNHIu6FHGMsiFd1FV3m5qWrAYlDZuW0kGEMMOxiYLJtIntZrVAsEU+c19S///zsfIlCGEfS
NPY+VZ7ZPdHs5KbBJBKmYzZTngHc9lXDg+RuDWW4/O5DgHmiRQSp/rwWI8RilDMBURP01zyEF4D/
Jd+kOgpqTcJqaXEpMDfPzM0PMoToZaIBOiNED0Jzjz6xLY0rt3V5N8+MzM6v1MuC3k2v/aRKIn/S
BxCfRA/KsfEmLQoAHTHIVDrCdm0zp8zp4iSf2Z2d5CxLunpkcehnmXhbEPlXRno/TxEL0Po0QFcn
ZGRtrYvxxpnN2aGF8EWPPu13C22KN4CWsf8NO/za95uFN4NShkQgAtrgA1i/GET/oGIDMd+sabY/
X8dlSwZGDkEUdClxnkhcTFqS5QGUG20xUwJQWdmhEvk/m/kvF+BvO/PnIzE7WSlabKD6zbeaDBAv
ERz9u54vdv8AdreysPlbggoVaMnLDqdCINuoOeTdNBOwsnuLj6L6e1Wze5bygePOgzy46e4z6kvZ
Ktfoots+szC7ZHlc5IpA4LIm9lbVgxwiJHrlU3bkIJeW1tKFtfXMrpbQVaOVdHiSCPh3dPNKax9W
zsFiIH22numznbngGpMsGebDBD/dan6+I4Fq99CuQea1Eq/8F/f0+9vM7lDH1KjkITIfCtYdDcii
d/mbfGcaQHZwnxyMDiZoJK2N6iwHZmdLnKLEsyXqpmBUcY3WVT1s9CDZMNmL/c42pN3g0tN6cXf6
9y794e+FTv7yzB5ECMNCymFPAUWCM6jJp9o2t2lOP6IwPsSFtDKVsBy4nC1wFnnK3EiiKMGp/yv5
Ap7gP3ggYZVOeDFY+G1qXmFiMkTGdCPNg5KVQT90BysHOIZgAEQ27n8+mitnf15lQs4zaGGLbSyF
a2PEALGa2z9bWHOC36Wnsy9FcfALotYTaZl5Ywb5JrkZgTGFqpsHZpyNeausrGm5WgPqSLCPgZsM
AJA/z4YZ8kYOQ+StIMkH04+AXl8PxLxlNQdL0nTICNV+appuG417lH5trRP3VVWd2lE/Rsr4MXL+
yCoz6KyM29XYvtYKAMxxwe5RvUWs1hjuaECTS4xPiQHdtf9lw85+/uxoK5AAKcSpTXKZ5k9cx2uR
xfLJPrM3O9ki6cOKZkgA6M4M+mMNim79YAT9aR2OuPg+/TY1Zx1sIEcrguPD9IvxQ26eq9qn3efK
9i0Wf85szDJe1qo8HxPYmLZPw0zkXxf1H1VI1mzNnsIuFJiI/sH/ls2sbd7sVUwE3ai4jHOh688F
OaloouorRee1q2PO3kJQFVWNEqIbkggRdA4xpiak5QGozsLTreZppPxYQmfOblL1gVHJF1pxUw9k
a4pJiEiqpFdMNm6SMURjv0uJM3I2OLJWak4vMrYVRTCVdFLyq9FjD3raCdiI0xVKrLVtmv78zN+E
QhL1RS5YPuYb7TYG84Fis3jlOVgzMntnZQ08DWYFFwNyb9tMUdIJr+JIX3MFa2ZmnkyDbq2k5NFf
hI9ASCYYiAcRhxu7hsO8Vjg1NnELZ7UZt3auZy5ITIaqh2DlVHuTfGNTB0LhTjFLiVoEqbyVG7v4
CJ3d2JkDisFj0MAXF0H2XBwwhTq6hRt5gKAjMX8WMQH3D7Lixfjht01rCtnOTokCPdHIgni4j8mi
QLDDR/GVerIj5tfYXZ/fIB+wY+j8ypu1UOnCMrCIBghnNfQ6wf6uz65xZCZtacQW9AyFp1YEKcyD
VGc2sRRbWiN8v8SjzGzNrnOSRV1HzbAM5AYDeAWgNglG/DH3DvoElBtsCVLtq7pb0+f6IzSbGZ1d
QGBuh0FSoaKHcV4s74WWD1l6pRTPtHoRyjfC1/KFi/MzMzi7jJlo1FZXhlXQlhBDGB9o7K+c0Iv7
MLMwu4epMIZJTaCKOPHMJ6i88w2/sYIRjXBrJYSfrtZ890xNlSGVBcLaC6BgyhptRBoMgcCqwH9r
xxQyQElPZvhcNY2TFauQmaXvBVkHyQDdlSoac/gCZqIhPWUNuNkGR8Faw2FUSw2z5xCJb4zHKIqg
Da+2z71BPsu8flCi8C5LQRlTC/p9pIJ9ByrI6GeJ6u3EUWCPBuCndR38/A0ugmJ8Agw4KwD9Kxi7
tGafYHLqNBZGfGQS+arpphaFavTgj2uieBc+dzKkKZh61CHNegGuTStgqFMRx3c0HsY83o/MOoXN
08+ruQy6JiuYLtAMjJ2Am3XmBTJFqYXEAPO9cgLKdWNeQ+HZF6CDtz5esLAgTMeBxUW3YBG8fX+6
uqSRc4hHK1UgRwQz5KrTFKXTgEXs5yUtHNyJlR503RaADVAm/9NMZsSm0pcwk4HopU7RF44hIWAc
LCgbS+YJ6jk/27vMdTFFdmZwXl1JW6WN1PRbGBZq16pTVJsY4lctWLICZYdarl2BvQHsPMK/v6J/
GJ5FmMMoagZP4MH16Emkmxh9PxDCTrqhtYWAaWArYYDxPVI8cwp/aO3O4kwlH0pT7osqKKBGH2iZ
8WGk6b3Yg66IGOClQc268WIx3CagRiPFLhfe8Fd85EZBRgYnxOAEAaFZBpVnq7rPOIjii72Rgb2p
2EFcewwbVKCzTSSD4Uu+V4f7nBNwIZheZZ1ALOpAVHgYX43kpSe7ieFBjCVbTz8ieisCrZLWN11D
nNR6KM17cbypRc3rQ+6UYCvi5rPQ3cfaPePv8nhd6U9te5S4AmIfTBiKyq6DSgjtP6FlDyquDMR5
V/grOQU5l67bKQaMa7CzyhqU48ONJWRwS/eD8qqHvT821k0NOkJh2ESgrOPCl1Ayp6ON09S6Lcg7
mtzl2uAIKriwarAd5ToIHo3OwKw/xcQ7M3pMb7fBSCqbs8+qL50Cyis8Km1zeG6EO8ZB76eB96el
XgG2U53ndq7dtUVip8lgd8lj1VxxiooelB8zcL7JaPf18bOqRE5nSldyndpdcdNxHXy6N6L6pIKL
UJBbOzXwPYpjPD5JtYaJ0mdhfM/CV/AIQv6l8rLecGMO8scRwm3jq6LvgJoFC2/hROp9TnRXtGRs
uuC21ei0yQdlyKOMA4QagpwdWrFzm+iYYKrQKk7d8Cikh5Jj0udNNm+oVh3G7mmIqSu0e6tNPUP7
FMsnIRcBuAfj5TcL361VoKGGoaBI7QO1+moScpDyl6xX7ZzUtpK8NUqGexWEzWPU694wQlIEBHYj
eVES6kLM2SV959I+sy3tlUi53YJBsW5LV0aLMxnverRa0uyjH/Z9ndupvIkBexSUJ4mDywMzvIZY
v4j5Y6L14AN8aQGwEetjaR6S0sTn3FisdLP8lXaKmyleBqYvpCuuFh8ki3it/mT0FPWSeB9mQNOO
bplrrtYpHtOecqH3in4DsrONWD1nZYU6c/OrZUehAflabyIustghN3toYlLtVlQw9DhkIC/pSzUI
MXXT95CgLuvErhK6i+Lohpd94orFA5VOdXJfM0ixjCHqXhBdoJmnmzTQeOWAv/O2FiELSsEQT2tf
GhBHoOFXtzYB4CKLM9uIusThSu40IBHR5A1jktepvkJlvxABK+1QWIMoSxLdGtqjpo1exERn4ucg
VMCD+NCA56wN0VlO60BswbMFmjK7slpbDT/pWDjyWNpD8dBUGKsSqE/DOymLHB49DqzahBApBdrH
HnQkTD0+TvEV08+0+VSkG+g02imCtrgEoxaVHKrcViZCSHbHhzudv0jjy5j1DrSg7EF9h1gShQDW
WOzSkEGCHkr1uAVgRUgTEFyYmTMo0RUVOvA9fWJ6GyQ21nYooDAZZ5sxxmQi5EcVQQpIDn6BLkVN
KufWs6LHT0JW7cHztxUT5S2p72MRQ2C54lnTOKrMbWW0rkvQ6rhRfT8g8hyNZGtIAvwbP6VFsZOV
8WQpaJpgftBuhOfOxFSrrgLIXwzA67bHqHzhnbbTBpQMmolbhYFAs6b4l+PuoRlTzLhC6Sr6GMf4
WdRDG+olN0iXXakTPi21OkQ6RFFqFHnD1rIZVZ0O/GU1wL58pLDYg/W3BRlLm0toxte2loOrV289
SSwhh5CWJ1k9pJBL6lPwSXTtoY25o4jMGzN6kNrWr2rB6RvJVuhBL29rE1MxaCzkRzMjTtUSX7Mg
pGs+i8YTQryrpLfcWBeDKgTfHN0nRHoXcn1XVe881gNk3Z6SiB4HtUvVH3TyYPGv0rC81GJgg0wC
ItBN2+GYAxTmMHoqJxjzWyeWtz0fHVKImEcAs1U4OnXxXkJwj0JmKDFArbov4txv+g/eSoGavvT0
KAzxXoaQdoinqlKpV9IO5zz26xSodyiaKkKCYTbcvgotNClFm7KR3GriMhrgtKNG83K98DuQ10Wg
XIV8m1geqcDsqI+dXLrRjE88uXZhnUAZF6cfVVPZY/Ua6cKeDw8GSXdCyKGmF5svlZW4OtjNwsH6
FXdPAHCBXE6wdn16k0s98BpZ8sUJdxJdvdYz4yYdZLysGJIWe5BmaopftnxLJDGAnC3x67DbggCU
2ao4Nm5a9vvW0D46RXINDO27FPGwXnbyVtFTyRFYMtzIQ/+LFwVuEYh8MoRKeLCuozrdjgYwtkb5
a8iKA2kr6mQhfzHG5kA1dd9EcKCY5L3rBvFg8vFqjOVbsBju2kr0pLi9scL8NSP6LjPqPSSicN3g
7MyaXHWcfZA4lHHMwYoA5cIE1IrlxKrLMA7Y1bdjHx71LjpGAkAUbfGrEeTnluS22cFX9VKauB0R
rrSSg/EUkqkY9nY1Gj0qPXwTZXkPLwhKOpLsRBreJDXT7FA1T2zEdK5DciCDsKXmuxCSaxPptp2O
YOxl4yZNet8QpCseka1Yx9u0414fxR4DgNNsk63eqR5+jsPk8kMwhhsVnKJS1he3zdBtpaissT9F
7Ix6eE0F+j4oTHVlvH5ybYZB2Q7yRq+qLe7wc1LrxEkUfNKUH43BuK1HkIoCbc8sLuyRoIP5sAOT
f9/L3O1jussBX4xtE+BV6DCDgp4gquxYZwRxp+6GonPTULgW9eII1ZPiOMid5GS68BI3aeYArQl0
DSCdA95uqkB7WNPioCiL0Y/C3Ksj61OSyluQQ5FD1LePcZLHbq+xrSpYTk9iH5xgW2zbhkio7ZHm
RorYgSesBWey6LcsNpw4BBlZz3Q7TnSnYclRStIdA3mVmmQ7NU5dogpeWGGi04qsbVnjMKpQ2FWh
IAyydmWjGcUxyRUwl8r+SBQbeMdt1zaIsIoR8/uSnRWvbBygXwhu3eLJSh8rWbJr8Odm9dcgZFdR
uuUALSkgFENZHeTSzgAaVwN4Cgw01EoCskdRspsMJzaF9+sPFp4FOW2d0mLM4aN1FzatW2iYORl7
ubcZgZwxPn0LHToVoaP5hS/hKIYO8gtorg6CWzb7ERySOrkPs69kYnJujzE4W03zFqXJXlN9FpW+
1OX+2ClgUW6dGjoQfcGOWXyby+QxLJ90tjes7jGLH8GMfsT+gO9hX5XqhrSiFw3vkWVtx5B5FJU8
Iz5avWKnyuCHCt1IYL2WC1cTX8rhquw1nPuvuMcPD2VfRLRdttDtyAxbrYFxFeTj/4kaQiG8lci3
Jo3hqK3AP0tj+/86IufIzpBoD9V1kgPSq71laTLxV/qx9O/TZRND2bppgmpAv5BnAWVkSPUCP8JI
QLSEEL5Ew5nK70W2Vj9YqL7AkglULPhRJjH5P/M+AQjfrqlgSRfU595Kb4s+X0n1ptx+nv6Ap8bU
McElmRcqBzQCCZyVwF/GIQNHmeznBmqEmCJpQakd5c8/J5YLlQaM3/xtbQ4EBNWsrhVcrAJqksdY
yXesK1zDChG68/ufTS2l5jKmhsEmDzYpqOj8uXddQnVrRHoSjFJ5yietjUZp941FV/Dya3ZmJQBW
lKD4KhQSFPp732ng+vylIWT4HxajyRAEU1EFgP7Sn4uhbQeYKBLjIK4xpy9dp2oPd/T2s5Gl04Z9
+tvIbMd0mVMegf01aMdNPqRIg8aVOsaahdlexdEQWT23QgQxihuR9j0a1xTb1kxMf35WfOZhneWd
HJKgS9l1KaIRNrmtnzfqcpAH5ZHznZrdyxFzaFJh0Ax9V8nXHZS1T+QhAtYs3sibLAD1wFW84nTk
affnF1UGwY+qgHMGk1fTRT5bmNbmeV0oo4ZBw96DVA5K6eGB/SruyIZAsrvxwND7rDkNbAuaU+6j
VdDZparbtGzw/6BYKKOI+t3hOvsJkh4lRpRx7K2fbRE6gJVUurNOsjONAoLw8aXZ1w+6m1x1dudZ
O36k2/Ua/2XTe/oVAKqiwg/9s4sqbq7JyZQ74le40JZDRgNZt2ZjXE0SSP3dOhzicsRzZnB2pGSx
rsJmGEhg3IWB8T4tV9qAKgNNm2IPBgknBeojB4R0tX285FsUlPvgwhTtUguws+pO77Ry4tWF+uA7
qjYZNCk7DBELQffYfrDIyYJ/LTKL5Z4bnS237YdeAZ0zCShY92swGAqCu3J/ls4yuCtUKGOImGm5
QC/yOieiiEuKUUVg/dobBFfonIBv8wWErSslxYUaPNS5oMOB0jZiAGvudIzOKlLZyIJWaxSH9EiL
oNa9S+U+RogElkGZvagFOUZN0az4u2+/PL+057Zne6latVGloZXhrOpBD9yQ6pS79B5ToOjCCZ5+
4F+Kk+1kd/DplvhrSmGL5wf8INhieA2Uxf/0GQlL6loFXi0gZrpD636jY+pVjdSV12kphkC9+G8z
U/n6zC80YNlCsx6tVEwe13Zm1nZJUSVMIaTBJZdU2Yq9tWXNyuESJ0naDSo04/N9lGGyGzOM8Rq6
f7EGfraq+Wx1HaMcqOVxHsg3zaHfgdkeBDV3yK3d7A2dImlAm++f6Nwuntffuzm/HEiKO2ug2E1U
RTbSRt8i+XKbYO1arK5vuqRnXy1qOBXzabR2elBGN3NRDdOvMbTsQfjW6wLRba6E1GMv/8vlR7yJ
lwyx4IXaeaKFRMScARwXxsibLcoPoM1J7fwgOXi+0Nlcea0XTyfmh78l0awLqLRGeMuyDlTXHeGb
uAUoqdJqT09itBoZqn4K5pd/XuJ0qy9u/ZnF2c5WYt4Wsa5lQR5vUfywGwi+/GxBXl4UJs11BQHb
hYRrW3Iet70Op2aQTaiC41KRQHyixlCU6XPBl0QcUV3DiVXkQytY90WPMvCQK/dUaIMUdXpqdU4/
Nh5rcncoqaum0gcXOBj3m84jVm2HYfdedS1yKVE5lLW2GSp9JeJcaqKbIC+SMPMpyqBQmzmotgMb
MudhBrVx8jYeMEfmmG50AD84GCuIn12tKSBfzghPr9uZxZmv4nHCoX4DACDqKTfanXatBt3W/MxA
ZQDqCtd6mF5X7qG+SvzVK7d8MH4vd+a45CgKxaTBcsUgOzBX/0IU7CWB8SrtrJ0GOdpVOqPpcbs8
in9bnKPC1AHVAIVC9kq/EtHHk0x7GthrXdy1x/Yu+feDAn9urzlLVPgI5XFtwIMnEGYL4lut3QKb
9PPhvwTEzozM71cN2i2VYhuHHYped92GOyBbdP4C7EjXK9bWtnAWPxA1rDqZwU9O7LIDIAqouvCN
4XVfEDB2TRDzrAm1XWCasT7oP+u4FoBZXmj7khq8KmqLM6oGbFudYiBLQHdxHe+UtZ1cWtu5pSlf
P3sDaC7GTSXQv94A7dA+8CcTaCTRBz/jAypDawCd6d+bH8dze7P7nsRhWkgW3lQrG6EZJRl3dcf3
lV7dpzz5/PnDLV22c1uzmz4McZcgUMiDWh2CElJjZiutqNteDpjNvtTsQjdtLoDJEGejj9JTVqPl
IEvZNlM7r2rizjZ75dOCbhAGnDuPZZDAJpErisWvhMsbdeqnmHqDPkCL/+HQz6JonxQMyCEjJN3a
t56u3g97P6faRS1JL3iNW0Mw3Y27aaAbit5WNCZ7Gmu+IGR79JAi+P/sczTjx6bmK1dpKW47+yLa
zDkQlqGn1uC0Zex5RK26hviU1ffez999MbDRAGQBnTcqZ+YczjI2UlQPAz78JOXcHinaknB73Na3
1B8RY+Sn4gFcfgV31uLtxcLAuen5mWt1IYMaCiLhTN4BUoNuIxnRa1O1o6SROyqKft0zAd1sGRqp
SvmM8psnDMaTNHSgMgKgBUJ4kAlc2ZElh3L+s2bHVE0HkH5Cpxjs+B0CLrZJtlBnAQBv1XUtXbrf
lixx+iVnDsVMTToYIS4EnlVmS662L6H3kYPN3Zb90o9ru7paS5PXbM6OVabTkFAIoQVtdENF5hTG
GmX6kts6X9XswaF5JEDVHasaVNHNc3GLzvyulsApIqypmi6GROe2Zs/NEJlCTtTv04uc3wHnARhz
T6HLvomkUOzOuLMWmCzuIFCTKsixxUvBFJNEpSaksClBdckClEkoDj8fwcUd/G1hDigySmZpFYMF
MX4WtBFknsTlNHPifvOzoaWlgCdXmqj8dVWaZ/tmgdZaaGD+bACixNDelEpdu01Lj+a5ieknnJ1x
ETK9cZgjoRgwQeJMXEuRF10p6P1v41vFa67KFdj10uadG5z86plBVg69TCQMRlbkVs0zjNRivK5J
D1Cy9n/evSXsnAkpbmwc4ITg/5090BSDF8ArFrhLnuQD2RKgdrDFOBUgJIB7/Wxs6Tk4tzVzlqnK
21iNIRk2VPu4HwOeJW4O+b2frUy+bf7snVuZ+b7aEEwiMawoLdFOtjQvTV8i81GOS1sPVUcVoecj
rXVVpp/+342imvbnF4sTYkLpMs+DqtcORbevQSsTGxaK0onfS8ZGNUr352UulkV/r1OZ86iIXZVm
YckQporiXsl1L6RQHRwloM/KpyFrf5mCKdxj9q93Ih4BF4aEuIfyGti0h5Xzuphknf+Wmb8kYaOW
NammU8QA9nB0R/vF9+HWABPh4IY+4nV34qZtfxWIddZ2Ym3zZx6UNXraMIhTImDP3xiAMm9Tudzc
QhUC08uv3AMMt/8AwqV0elu9XfkO09p++vQz78DTtNELA59eDaJb7mobchVu8i1qRcH606dM/9pP
1mauQbSkckgZWO/TRjumZXurqpkBnd/8scxxxuoqR/uW3tejiEJuNLwmhkLRL+bPA0SoEBR/VVr2
pIvJU8nlxB2l1s01TJt0an8NCNNNK7MNlAB2ihUGoin4eBuAtKjdNKlf9TG7N1kKxE2eW44Sgvq6
TfVjJ2YrbwfkUZZWKYEtHNIDCOnmDK9mqCTSkEGAu8jQ05YHUXJSQ4S43ID6v2SMdokKh9i2G541
9xxD4kk5PCWRAuBi/VbL0adBRi8PgRcBlhKhtccZD0jaOap86kEtZOkVRD8BEY7Zhjfsl0VHWwao
qC2sK7kVr5SyOIlp/EAswZHjFn/Ncgk67PEYeaNcYpoh9+WywcGqAY6UQQTQvzPtOcq7EzAHfl92
hyEdAjFPgkwYXEgTb5Tks4MAU1MrNiZ/0BL/gP6tS5tnJmoOq5tNW93TARC2Wg7y5tRywAC7jyF/
4B07WmYIMigLStDcqfpTHjLHALU+Tw1HBjdKEx9VAA2IOW6a4WqwlHsT40A0Fb+YmO8itlfiYWfV
J3XsAXhVrxPa7ywV4TCQhwyyaO1gBUrUexYylEkMWjfiHRcKyEkmdpeNtlpkrlDX7mSkMVRgxfUd
YdB4BBnuqHyodb1PWO7w4REQcFvH6VCj9y5WdnV7D9i7S+veG2r9ioGkWwFHocHvlTrGKKZyF+UK
caRodKmE/1Nu9kR5KsSssQ093RIGDN4QCx7UNF3QagEmpLl1BOpBiz1NFDPAmkKlV8oeeq38Iknp
sKQKSqmD+igPIjS4wdMPf4jxKg4MkehU2CwWRyfSiBCAVD25w7+Lmaa6F5whB15hZLaJzYV6havz
YmtW6aZs8+taAPy6AbWqBk/Wd74Zg1cW+l7lhApNjE1jQMGTc7dt6wD0F2JBd/K4H+kNxidPYfWu
GSJQLPEWCDivhNBoA0Apl3XbgKquBXhcLj6ObeJgQwJDfakMtBdZB2zoJ8HZzaJHXnRXY1UiwUyR
PoSyTXUKgmXwpYF5qs1PmiyfmCE4Vqfb1QSSiD6hqrYF7NdL+EnSuQMmwOcEKuFKSK+bOHOSvN6k
OhTodAjYyNd5o3hSJft4Lpy4JSdxqIE5HCH6AQB0z7f6MO4TM77XWYM0Rgk06IVrFbVpIx/i/rmz
ym2kv1Et2nTccC2JgS0dgGWLBQC4AwLJoRUH7HFhhIB0foXxERI2+7RB8RkgzTpMT4Kk7DT1Scq6
XaW0blayFwK8qMJRr6U5hPIOk0R1JWNoq8h8CuIfCdjpSjfcBiVMWv+CZCsaA2BPCp8GENh3Sm8P
SecCTmv/7PCXPLBpSZYua+jRYdLjz6deUVDt6hC9gZdWv6pAvZpAIOtnE5dCZygzQNLib/83e1Mi
ij5aFJZT0VJ0+p3ppAdqQ3sdA/y1IzgdsqsoEI5AaKOICR0iv9ioNrkuwMtKN8OerPESLabY5z9o
9uyoRC9Yy/HAq0H/WB3ia0hWjjZBS0vzkvsIldR7esI8yUpwvxgxYnYE0lk6KvnzGAcizlS18jAN
VIaQ0cL6Y1TAabJSgFts24HGUTGkqUFx0aIQuJpUeFrN7147iWzzi0PbCdhpf9wQCFV71hVW6RAX
an+uPLqo2ETuWtK5tFjMDmFyyICbNC8a/hhDkNIRYUwtGseKtNvMKiJgXaHJ+PPxWkw5TV1VDfzn
m5PkzyNcFCUdqVanKJiITrRBtAYaYxQdQWHjtKfqIV+vhC8uzjABOdJRjdfneQbr9YrJYBnAAQp3
5WtyU5xS0w631b52QV3nNOi2q6tbutQ1Qbfkb6uzjEOKeVKlzEzxJlQ1dBYjRAoklJ1Gr7Y8B9N6
36jez5u7lLudm5ylH3k3dGqqY6G0gDqkdRuBKD60fkFPeyWb+u5HzkPB35aMec6hQbhCatoaHC+Y
vtgCuybYg6S9s9rq8ZKMpUsKDSU/LTcCNMSe6q4FgkFtuC+3mFGhdbc1hOqN9Nx0mMoEL+6qwW1N
KHuMAoK8VvlUMJAvVOGxHcWN3IPsqB0f0iGt4V0LjEGawBtXDYBk5hZcjn4ijkAR9l9qUqQ2jwUg
cqOPrC9fNMEE7hWXmOb5ym4vfmBTA6hAQ38RL8+fJ7kZTUyYQRXWl/kQ8O6OZaMfElfHL5LX0tc1
WzOnHDZcaXkCGT/MYwTgSt0mshZYtbTHWOgeGJqVW7po7vc7M+fs65MeJ1VNIKdbSK9GF55woW3A
Mg9qGW+KeFipBCwlUefP2qyoFnXxNANmgChDO4paEkTxxmh02xp35mAh+l6ln1t7R6cc4KzIgfdt
HJkg5gHzJybL6S2JXgUncci23VavdD/c/nwz11Y4OyujnMpqAel032h5EBfCr4zGxwKzl1IZA99P
vS6O18bNlooR57s6OzMDLRjUceANMD3hRGTfD6+iPDiRdC2Smy68JvLKhVgsC5xbnBzx2bZWEggK
M3k6NiiGq1Nw4Foe6JGdiSDUcq2VXG3tK07u8MwclByGZghxKTDXhGEtetNr+cp3W6xRnS9puiln
NsQ67/Go9AZu9l2FcnbsA+I9XnOv9tfVFhebjefWZm+GnucmEN04l52fvAEiv5n6tZOgQg52gLUA
Z7GBcG5t9lwUcsM0BVNdAGWAMhByAo0WTDoCqk/u623p95saI1orT8faIZl3iTPNaMyIQ1KSq9Z9
FfZbJpGP2NB2Yhc95akOLkhJ/Ap5eq1E5XUOIicKkHkvhTc/X8npMF48Yb993Lx7PEglK0xtRMgD
8XCHIfUCV7911Itw8/9naOZslLCQe9qDPg+6VI4+mu8KqID67N/TvCFwP/uc5szHRH2X6mUIZTDx
ZvSB5tkLjnKr2qYteeoelMZrH3L63T9t4My/ROMoZSnhhs/ASQA6wolwxnJosym3k+JeXazs49rt
MGfuRVZkrqkWbod2Z95M+stQhGj+gkb+E4W/xWjq7IDM3AsrhU5MW5TeG0n1wTWE0ASUx+Kj0Q8r
jnPtKM6cTBV2atRjLASDvtmtpkAjvRKeMwDk7Z9P4sorZM7cC1RpCjC+QWk1p+ovIplBijRXGEsC
ctsBcRQ4D8M1+eiVV2guUNqgNBtlU0zK6L7JhsY2zf6FGfX9OG7ULoMwcLkbGItWtnTlbZjzgogN
3vcYSi1BIdAbSYDYa6pbK6nbsg1QDCAIRK1wjniUxh6QJX06j61mm6x21Oz55w+2eOQRX071bWBY
0Sr58/lR26JMNQ4TIBqfpl2CygeEYR9SOzyN3j8APC9FfucGZ86q6dUSlArxBHjuPb6dEjTca984
vufbdAMuEAfD+Kc16NDSVTu3OnNdVTmOoC8DM/5QvYXdQaIQCTOvy1RauQBrq5u5LEwwZgB64zVv
UsEbMb7F22ELwzdtZW5jZNYrn2/pwp2va+ax2iyG75fw+ZQImNzSS7fqLodhG/Lbqid8tuhQAI14
+n+sXcly3LgS/CJGcF+uXLtbai2WJS8Xhu3xcCe4b1//Ei3bTUF0Q/a8wxwmHKFqgFWJQqEqk3yI
uPi85Z2WTtV5Lc2is0MvXWdJJIw2RRDpVTvrPg7zG1oP5KyPZ4OByNIUpjiHDqTfVg6V74qdZALx
MMqx9/Q+D62r2OO19WwWqNYLY9CSTEKnTajdBd03DMIfYtCcedYDrU+lLhr69tKh2Q2QCSyOUdB5
8TvhqfO0f0HT6YSefDT2lcvZhS34Xv8gBlZnsVF0KbbwlW91b8LRWz2EYM2+af34iTYigBM4vueF
DG/rmeQNBVCI+M7AclyO8QRn3uihwZk24phgq41a0hqtosFE38THUtE/Zoma87KIzdA/u6nBINyc
tMlc1nIRRKDSHF3wjWHYRAcJgINXoXfQYUI7Dbpocsf4h/PZKJSx+cvqsxkM1KVCJJllD8sgNAwk
NzndVtRbISj8PODRAXF8hCVvmeRZiPMaWW9tkatJiAOIUC4YxjR5IbkJcav9pB91dWEZUYs2khHl
xP6wICKl92thPVV2Rl/1y+oNouC8FTJ4k7ddAU04rHBOD7WJltYsdfKac+XjeQsLOJWYCWMPUJsl
66ucgRBEbrp9WkSHWNP2lx2EtyAGZzJ1ystIzyAIMWeTHevj+zJbNE/UKs4T9qYhVJAwcSVCUYit
NHf6soB+yYBvVHfl/K033vWEw3O3nUisbDDOHoMIptETrUDzs3kAux9q9sW1CW4dylXO02DYvONh
euzXipjzHAroTR02Ka4G2YJXEyl6KOP2I9gKnD5RrjVdOWIjrvoCDA1iFFCeW23UdnlOOD2Tm9f3
9Q9howFMypjxh6ZQfyj3yvVyJd1Q9VjpmPg8RcRNtFytmfH/SgRZmkKww2iCb6QEGogTBys3nd8E
h5cBYjHIkzEOKWdRVVklzpkifhiUxIEos27dodzKSVs2/XFlhznP1JIUcqsAGI2euCX6VjKtOKY8
OcfNUTdrZYY5wZYpiomh4dZD23/ae/Mge7mbxza9Rao27uTQ37Cz28S0obnB2cqtWwmY2QxcmekM
Kqsph4kGqGjnWCJBJX7qwaqi5m4tlXhuDkG1/aA2NagzZ87GblZcLEvCiLUBDVyTTedn0POkOmXS
n/xmr1PdAOJglDM8JPvZB43fMT4IIPnhgObmkbCyysR+aaFNxFzQ0VD0xo0ZgXEpq68N9OLaZlF+
hvYSZ3N59pjoxyOTAE6JBc/U/YyZ9cjGsWD34odcfVeAIOcvUHq1OCbCo7YZ5HzAsTPI/8rRv3GZ
uI08+P/NCBPbELoY0ZcQGb4WFoU9zvJ3WsMt++TrZTu8nWOOtwIJVxclaRmgQtQO7+V4r4EWok3t
aqw4+7aN0ZYmgjwMnZgyy/NWF8ocxZAtDcRDeTc/xi461tCMT66FoHHAAcWjZ99ElbM9titzaUDM
Dz4R3dfK8duSiO/DcL7X9PTx8hZugCQ6gSUw8eGhj1LYvcx/rCJrEdgwY3aPItoyoQ/gaNPtAEnA
y4a2NhB3OzAzgK7bwpAw4+YTJNZSTS5ptRsVmzuigc4V/DUzJkSAXO68W+o/T8hfWGR8Xc81lUhQ
xfKL4iFWwWHZTS5nUTTdZpLiFyaY7Zvx5wdSN2XQyGCLUq+lWHF1aAAZ7UExK79Z0LyCydaka20t
0XnWKRJdss74v1GUUoteFsr5TI/r5ADm4YDOWg8Bf+J501NW3485TtH0I6V9Geq+MpHrZBR3GQFT
CcSxdIMDwBuuglEEMDfipRC0igrrlIpIdI20OSj/7MFFUm6Dicx0O4Qb2Mxqe7R5ELxtUQPNpgRS
SgtFgJdhUBZxo6D5E+zJbmY/82d3dugX+8h5C/n4673EAjVcO8DkryEamFsckSvofCUz3ieF3h3y
bF+CX86UIhQWZU5Ot0FO8NIWdaLVDSeT4jEx+jbBdbvHLGkfDCBy1Q99EO7RsjXsqLgYuFw+0hGt
cSfh6NlpHEelgfbST+loCVAGtL9oxmGLmr2Ffj7LUiCF3F4vKcjn2u+cONyyICkaMj2U/nBiMnEo
gqJIFHTIt1bfZmf2wDvwqHokEJ5MC/krpVKeDd6J8Dr60OWiolJkiOgtktiPaIydNsczZE7aLnHL
BjRw2Qc1+150nR0ZmD+LnlrIw5mWP2giGhp4aedGsk7t62A9REWVSte+/LCDJI7gWcVlYA7KfYiJ
dYcE5VWxrws8H/LKSBs3IljDSlUoGcsq6OpfWmsFZEK6LocQaS+hLZgc1po4vPf77bVBgMwEMa9O
J+RfWot71ZgVJcPeoZUR6lw/9LKswHyLHPzml1xZo961ChFFWKyuIOjhkieQ0gn9EJgk/yi0kKps
Q2kny/ndpBjvGlAEuiJCaT+AGg+0iLwHh9dpNt1jbDKQQRShp/7yd3QRnkzKBrL0mSraU5J7kNJu
1atIUAMk2EZUe0v5xyzSOIpNTfqpGmExNiPRxMhEjezTmITrrEz2ocoVBHq1v4wN+u+r/Z0bKWwg
3WydWMf11lfc1H++WRot5KOM/Z+iAWOP8R7VbKI5nkBTL2IIdY4c0NelyDam+8FTHMnylMfEXwyP
Y5X+1Rcox1hlvMgkHfq0SqgQxZgflh1JdhIP/nJL1exE/I/P7aZ/lX0wFpmYNOdYEtVQe2ZzRzu5
7iy7HwigcgncX5+RjDUm2yhol+NowJqBQac9Zmu/Szs6r6yg99NJPT4f/6v0njHIZBwQj01LPQMd
v1T0D+ak7FVNf6dmqYys0fwkJTXnC74KP8Yec5GPYkEYFglaN2ORBoWseep46HI0vQpPejQE6lwG
idy5HLfhBQcD4+i+CokS4xihNZefOiQ0idPxGsB1mct7iurZy1C09FGKTR0sBPTBCsekI+XHgYAy
B6X/yO5R7SxcGW1wQMG98pdrReMO3lgAOScXWwHBEBVEWjIqHHJUDxZoB9EPq7qq5I7uBM3agLvc
7c09G2RiUksImcHUFyJDplpuy26ww50RgGYZklpca9ube7bGxCMZjCUXzMTyUyj+0vlSzIcPNiR4
J0cIMNXgYqq4gn7FX/ERnZz3bJuJzryqwOJcQE2ijp3oa7k3/NQXbrJA+J5g2BMCWJQVnFcXevVg
xxhlInTqJq2uJPTBEpH8ky/qkzgI4GAyrNgzte7Ylfpe6WP1/eWQ4W0zE6eWtQxGLGFWWey+TB06
0A0MwDR22wg7Y/l42dZvUO+8r0x4NhqaphZZFX6EJ+jXnHAH8RPUgt8SoNQhXx8iv8yxIlgRNCtj
rYDDNhiHGep/te7T5QVtGtBVFNNAyAgKA2Y9uIWDHxespH4rC7YJwqUKLLKXTVA3f7UGHQQJhibJ
SPsZrxgifRZqiqMhCLq19237sUp2l0287oumnreywfhAjKoPHceFpBKYrrPadEWIihjiDH72xi6S
RyEUbWsMZHSGDaCxzm7E3nIb7s/YxJfVz2B2U24ItJqHGGe+hKYwy37WkY0kV/TnPfQgXM6yOfZY
95BCWU6j8qTy9HxYEOenIBu/RP86C3+5yewNB1R3o9yPgOvn54DkMN4ZAcg9gZ28jP/VjZgxRRe+
OhkUXU4HUagx5izHGDqa3FEH940GPtXuibOHm3na+ZvJTHYIwnGiEgEaouoxBFX43rqi2r8YsDEe
Rf8t9wtOPJy4+1Zr0zIoSsVzi3YNsCZL4X6oOzsvvl1eFm8DmbMHUxmGjn4lCPUtaA9MbLH5nFi6
k/JUILYBcbV9zEFjtVqEKWQccl3k0jRw6UC5J2DuDt3Aojt3b3gr3QT8lUkGULTsp3NY08OiG3YW
1k4p9/ANyS4VbsvlZlpt4EqvqBi9eFVMiEFYIJRq+NPtV69g3JRhE41XppjNLIp8XjIpSwLI9TV2
F1X7rJk5fVfbYbwywmzfAj7xpTUQxs9J0E9puLekQJuuvjLFwPLUIUHWMwg+oxvCMRW/qr8mesQ5
X16POFGwWFlhUDc1QYLbLvhAVA4d3f3iZwqGyeEk96ki2wntqN83f1EEeWmYbZPLEVGgXfzhGX+c
q3P8kL2aN3Whx1kEoPoJv/MdLUgOwRvuBZugeN5Si8HfuKiFSoyRPk7fKONc5i1XmTMdstMo1RuO
FnrPeJUjrOwxIFzUZqzAWyxfQOkavE1X5jWo8tF3y0tROR5p0Qhcg2+fJiq0XATfbCTPUvNd0cie
rlScMus2LK4WxOBvVkpKbXRISFSwef26/WtH3QZf+FtEjzdBcWWQgY5S6cSsxeQrKNole1nq6zoT
9hj5wYQ5pluHu784XlbWGAyRMQ9cZRaKjWH+YShuJ8Uru8heQBpz2Q7vczEAUmmY0ikjnJVTGD9V
ibIzZ3kGr0rhXLbzup7JhDKDIf0i6iQicMC/uXZfXhWK4S+dcDHSLI1ErGoIv8jJd728laG+859W
hEriSyMVhM7UxgLM/1WFlgLC7wNYFRnA0CowUic0E6XW6NsTrQebcHb6XsLLDi/7Ogr8L5cGzXIr
H2hwNSXgXYb+7E00XYnR51lrOI5x+URWRQYv8O6PQ7kDxEuj6RhW703mE+dDXcZ1le2mgMhkCSIp
rOYvcJ1ni0GJKJk7aDLggvJSFvYtj1q8nWMgwhKzuovnMIHCI7nKluJekniNBZyoVUUGHqRkUnui
Ac2N2qXd3eFeORpHcj27KHBwy0e8sGUwogVbZyU3Ol4Fx9zL0nknxtUuMhZetxl13wuxxL71p4NV
NlpyKotNvuIPt9AKaR0DzILQn20daCpxnPx1Z80L9APZ88uAWrLcsga1Q79/ZN7mxeyPEa7J0Yzx
9bBtAiWdv4RR8Q+eZ4+dEh6tJV4cSB4+zFLzbo71T8VgcA5Qzl6fvvzqnG4yomBAACXWxuxsodov
VuREbcAJvW3UAt+0hYcz2WDfea1RbtLCgCS9tTODaV8HhjcdJEcBN7vArY79Jk89W2OwBE+GyYi3
CMvP0VRh64fwab4v95Yvm17kNRGoAUzwJBzzA/e1bjvsz5bpbq92MwQnWmMO49/Itm+H/dkUgzCZ
qE+9WmCRY9dgmPlG0T5xPhpvMQywdEUYjlYo049Gi7h/cn95zRp5CozzahiAiTo5A+sHVjNDIJf2
A1ff5INgR439tUb3mQoROqoiO0JFtoGuExdyfpNHnn8Agzm6OGapLuNw0GRHBQG7PtltQHkkSilY
vP4WlVWPs7/b8PPLpM5kJ70J9kkBZfkfD1eQnXt+uDqlrvJbFrkdhiaYE1Qo1b96OtfSGZOU6cni
nz8m00/2Gl3PxphMJSoVpQ9HvO5WWXRMqhDN0KBCHyvz1tTrD1Ed3UiZ9eXynm6j2dkm3fJV/OUp
aHAWKB/55eQL1S0kYtrUv2ziN2fh2QaDLnoslFEf4mj/mwz2N355tsYgimSViU5yfLIRE8o4pNIR
fhmiKSfNdm/zS94eMsCytFJH+gbX36WTPpSt7pFII/YyqJx+8u1aMlpHfnojgy+k7Ou6EJDyzfd6
IC6gREs86IDaxuyUtuj2t4nPS2h/U5M522RwZswMOSrzH+mzhvT5uYz7luSZ6ygMpJij3uV1y7ww
0rNnvE24FS2eoygMmoBgFFRc1FGWW2O8Mg/LnhK8tTUewUz71JvCpXblwInCZDPJhB7JPISn0D44
WpZZVcX5C+RZY/BkMkMIgxU/yjJ/XATaBudfjsJ2wqhkAe1WVlhgCaddBcm86iqI5zeA8/Z5fjbI
wEqIN0SwJmN5Zvut62/E5V8ObvFWxCCJVQi1FWdwEOmWVkqM4bSi+RYcM7RPIvZ4s1/beRiiWzMg
a4BAZwI8rsU5rgiIFvQjeXoe9CldyH6K0NpzoPzoml/n/RuCfHOlK7tMkNejuMiFipZJM/c6MJSD
iek7RCoML8Igjg81Pp1Pc7zpnSubTLATKU/yRTLjYPpIOWprB3qISDSnJxm60H/OiUDTpbO1V6kD
kLMfGtn0SQwxxkV7NCoo+UYG+PeGTnHKEsRjU6XcG20PklzNHDyzK0tnmfTeWXrzswKF4BKseRwX
o0fDqyN/9bMYQJiJOBnGiJ+Fw6pzKbt+JAaZR/mO8U5BgShyaiPIfF7ifaoAX7LMgENZ1ERvohaN
a1HzaKYEyiRJ/FXuQdwbTgZkLmMFGrKKXj2M1lC6ahq115VAPAjkgfwSb3sHOQchYKLqH4lS+6JF
QGSsgLdGvUtb2XTqOt5BFeNBLccHuTVu27LNb1IRcqOldDMtSlBO42cxSh6HGfMhQvWkzI0zgdQP
wt2QcG6OoaIeqqhVoNlaiO5SaNK+SRq830jVBzMSvumFCFGTcgKfjFU+WlkoOOEoJu6ooFu0SNvK
VqbeK8AdYgPp72Kx/JZLwz43on0xhXdh0X4icXMoFvFT3+tftTG819VatrUZlHaqrB7JAiFRw7zG
e8+7th/fxVN2G4rpXSGOx7HWoJVcvi+M7q5u0/0cCVDPiKFQPbTlHn4dOmRB3t3EyW4pK0zjxwlU
L4dSs0sdncE1VD1IbR6h8GHYUdlzU+WtnASqSKAfk8FkhKbPl3ld0UYCFDwFXOGC0RPFW+Va2oX7
Do0z5rdFOYAF80BpQC678+mdlXUqCw20BrS90H7J9l7iKb1XCi1GZQWzB3Vg7hMbFwMn+xzfGu/k
T7SDt6jsLjDfJZ1t3aX3PLfeSqHXP4BJxbJ47K1BSJKgn2RnkFKIK8e7KTtMYAFBO7jdx617ec0U
ki8tmYFs2apIBpIfTDvpwyFHGNhSVNz3kXKXjeH7Mkx4S9zMktZrZMDaSGR5SSPVBGfqXb7X/BHV
JUhfzePD4oVXmc/zpS2MWttjgDrTF0VPKnzUTr5bEjCJ0nb6vnC6Px4CpRhtge4D0nAY8GBpty3M
EUYz3heDsQ17T5GGr8bc7gWIJ7tF27y//N02fRXsDoauQXtGBtv3ywjpIjVtQxMfbhmF4xyhtqFW
6XGCUHnUmTdSpwdWtxxmdNJag36TU7njydxrpRlYGTRJSHE7aNNeNhIIMsSOoMdfFIUEmdLuOT90
86Bc/VAmlFu56LSRJOWJTju7IjcQfHW6K6o0o92UD2CbjWwtwMD4lfBe3IHQM/28cB5VttBkvVfM
LXGxYkFpKuQHtRA6mWhdR6R9n6o5p7645WlrM0xGp5mVCo5SMLP08eg0ueImIXFHILwUpt7lXd3O
/i0I80Lc88RC+fLzz8Y0xnqNVGs+0GN3oPOJwIgg/Eb1DwVXfnfZ4HbB5myQvW5UdOwAIzAxJLkw
I+gUn4td9x7lQzc7wMW8aG8E0nF8P33OHvj6dXTnWJQyV8YZZzeJMUD1HZx2IFmwFSl38pbHALnt
I782VGHddCT6M6O93oAzFxSpEeaJdO6zx+aHO59sr1kf5biI6loMT+OlNfIISFHkkP0zid1AuPL+
DUXorfR4bZJB3GhAdRQc8/QJ6e8apuWtzVxbZDC3wPealrzEwKCT74VddjN/kezU1RUbOcUV/qs8
uULUz9fxwXL7g3VdfxX29VcZ0R9cdtztA+5XJsE+CaoLCD8x9I3jxlyux6K976v8Ls/A7SkIqTMr
Ba/KQX2R9dXz2jFk8DIypTbrSDmD5lq9b/YKqM+hfY621PIQuTyf3U4XzmtjfNZM5rBOhDIJ6gwo
Gj20PQFn92jnmumAjxm9xaJ9eTc3r3jr1TFQSmRFXfI+L0EFpx4UlwTVh3IH0j70p2fvSy8BZ4x4
z9Noou5yaUsZYBUrUyJQpzd8QZMg866HrbPo3bHVzABsGakdLqlnEIBsGFY8/9msIK1XTH19VWIs
M6lKUHl/foD9P1SQ1raY/M/EXEqtjt2Pvm1oEF6pnWs4ZE/cXsPNmfc+xXMgJvsjOZrHLQujBt0A
zh9M2ZZ+n4HcXP9nakVbX75xvGcLx9frY5AIE4hToZfIxeRAP0jXdFiEXprJHqRRuDbzI4T79Rgk
Aq+dHhI66oPG0Wr/3DYqDS7Zm2CN4rWNcpbHvi8KgpEqRiuFfjoUO1H4nFaZe3kHLwMruJlfOuOk
WLm+NClEsAfhATrxsp2X2fewECPnsqHfbNyvuxDLspNCXlFQWwyF0L6DP3P77UWdTTGLykNB1QoZ
I28YfQsmBaqi8lAqTq1Uf+V/YKpQNcmgNzzGkjBXcr1UeGjG2T5mh24vT1CuFhzo9BlAaVO8o2qm
5MPlvdx0i5VVBqYHU6ikWKgxHIEMF0EGmrTLBjbDeGWAAWUrzHMd+r+mnxS7cPhcWLsogdabCfLD
wnqc9D8XL8ZVh950cPfAOCkms1+6IeRZ07ARQaQyF/E7iIteCYN5DV5ybzGsQ60qO9BM7EHzDHZe
cA4riboThO7L5UVv7urqNzBYKUcmmIumOPSjMLo32/JKzB8vW9iOgZUJBh6LBHMXw4JmrL9oIKFO
8OqMW9lioLFWmiVvNBwzGBVYfNGTdrEAIVAlUH05tvlDbZt50coeA4zZBB2vOJxQy9fah6wUH/S4
vW0aIchDUEouEyf0tu5GK49hoTHpmhi863DRxixsacx3QtnbUEzoit67/NU20eS8MBYihU6fh1Ab
oIwc3hjhYpdp7HT518tGNhs7LFnXwdSDzBma2i8jgGCYNotMUPbJKBYVN+MXOgadOdE+f4Ik+jvZ
bo7tX2WWiFpF19AB+ErUrytUZNVNW4IZzLAXt7WlnbqffR2Uv7yC82ZwrUwx3lgmi1qhfx/MIoP1
WZXHb5GRcI6yzedAsM5YKPFBX+AVEyAebiN0c1qGr8hgOjP8BKLktT2nXguJQqXGKFUDafdY5djd
9MSVWQY3KklNZTMywY9RdZKnmNmdVYt3ldhlNriRnv7GT1bWGAjpcdMzisaKUf0Ig9pwIsulgmIT
nkOI6pQW1ohLD1hc44BjeRNQVpaZTziTyoJoxoBGHxTm23dobvBUXLniXeOIXIH57XvByhoDJ0nW
hTUIFjC2DvkXXLLIgYiYTYPIZvZZXe6bsbfb6FrKPibzUTEfCu1JmI8TZGQvr1rmfF02bVlSIZVa
ccAJb3bKThylz4mSpjjnGxd62zed3g5BKYogVW4xuZSHUnIwUhEcf5WCskk4UjW05rrAcF+W5Hu5
zK5mqw2UftmD/d+VjfQdRlTvlgKat+nSHOskv866geOim/ed82ay5INJaZl6SpCmtHX6VZzyo9U3
e02MvTofdkJcv4d++FdNCDkn6nZpdmWXutTqqjMOaG+udIA0ZTqY9gsUfpP9iJa/t3RtbR5AK2MM
gsbQLoW0DqoSxuRrWmcP4hehT3zLBIWyxWGo4dmicLdamJCEtSmPiMLGWgKpGnt3bMJ/myQ1nUqU
PkWE2zSyeQqtVkf/fWUxqyqt0wUQZdD5X6q9ZkDsFE/zkiNCBQ0XHVx2BP+y8/OC0GCgLZlR35DB
0+bPKLF8zG5Aq3gzH4eryYKgce9CE7R6J9qxJ3Hqq1zHYVCu0SZhEFoQD/QHM0hWpBUgyOEyyPKi
gwE2adbEcUkBbPMhDLTdsOt949AFvG4HHpIwiBaOAkShWhm85WZ8JGP3RHoACiQonCFPny5/OfqT
XyV/Z29hyefVacH5ShIQ4cTGTtfwhqqosj22S6CXIrTHUCJvM3l32ShnH1mmeamLq0kbcRBOMujs
6j4ws1BxNEFG050MWRglHr4WUfdZaDvZuWyaEx0nsbtVdLRQYGkJQX1QrIhTJYPTVqCqRuvRZTPb
22qaSCwlqibOXPcaMIykcROZfgSyRadbyHupqhwy5IGsDqKt9cWV0KqcYKBY8vpbno0yIBr2+pwp
tF4kJaqdFt8XhRfm9GdfssAgZwOWGqMrQbvR+OW+LPzCS33z+q2ENLz1MNg5CqMljjqapvN6T8WR
FlcwbYgj+YmTkjsrWI78N7vtm5d13kQGPvG4toSQcnzuNHqeengeyeLXwH4DXmdbDGqO4jhFYDnH
AvfJTk7+pVWp8Y62qxByD9o06b9+PwYthSRTUhFJ6Imm5SWdCB/GuFvJwGVHwH/VTD/GVf6skMO1
xWJm0y9JuOAcoJ6JlRXov34zVRLHMdkr5QR2nzKiJK1N+7GU8CTPnfShgXQh0NirZNSPoqyVsEAP
8QH6NOCZUW3rHqRTdi84/VdePZa3gSdfXQFjVS5qPUO8+3SQ/ux5M4K3NBBuviBjTOknOp5eqla2
DGEQu04CjKB5h3bNk8gOvfbQuc2eQM4Z4f0kBLRAm8y+FYRX/HopjaxL+8tACy7X6GCaMJVbJY95
lruWcciL2CZy7F4+CLZf3VZrZfBkWhYyY54U1ZV1d59y/MEZxKeD3z5cz5vLgIokSGoPKm8cPTo6
oUSZ9PZsWCjtSP0XiCLfaot+rcbiba5A9J6zWM75wPJCYJiknEMSUQpNNbctiA4PKG5WN+Ne3fGy
pO2T/LxOBl0mk8g5qVFfHwg4cmeMRE6Ydkk76fHyonh2GGQhygzGXA3N5YUpPIIgFDKYJLCihZMT
8Q4DlvihTfS0HWsEhbWTD+MNpSHpDs8sQW/o4d2+l/zavVOIrkKwFjQlChuEe+stDbpOVbRoUtXB
enILD0THjgR2m0M2vUHU6US/cCH4TnyGK9ugEV/QfYrLnoCW4eviBgUYrwCvpb4vZc90W98IFA8j
oaCCk3fih/SqAbENlxCSZkOXfgWTy5Bsqo1+wKAQpaCUIfZUPlDBs/gm3ZWB8umyE/FggGWI0Gco
Ho0RAD2+pi2xaPLNfYiQXb+ZOozjtqeH8tUmh2pRzfoEug0MgjlZ80/bDXYr/Vd4O1VFVmaKLhfF
XDx1uQ+ugMnNX83LjY3m5TckaBzolpkcxqryModIHAnUIz0w2iDSXIgN6/80ngxqK8TKvkOfIKok
nKvDduX1DOUygzhy1VVhGuMb6o+tV3UQdJNsAjG5x8zRKVGwv4DWnT/JxwHVk/zHaosFIQ4FswUw
yBAlOzMlvu0hkeeobLdNmUTQsLIA4eZnMC719+kDZeTWb/vBTneph95DzrZykim2tX8sc3Eu5gSJ
B6TVZhIFUF39j+cS22IjQC3S6lJ46WkLn+lg8BYr+jnIJrnv9hwPZRv65yZN1Sai5BXLTvHN7/lH
yqKCATPMuruDI7cfRRezj/zY4Bz9J736ladEZCI1SUQwFATDXrpqdjPodMUrXl8j76hSKPas7NRG
plhVhxBMcW/JffOT/Em5wYubo/vxISf+ZezkOQiT0KAiGid1AtbFfnikfeeUlfiyBd4HYyAlIWbV
RE1EIPb7kVT3RSruQSmxa9OSY4gixIUzR2EQBA+lRdfO6CbD8FjitEn2QZqItoPId2uXmjm6VQN2
+Cn9Y7EV+mp6Ri6FyWEMc4zkqEKNPA0DOTbs1jzkIZe0ZeNERalDlk1RtWQZdOMv3aIBdSSYx061
uMWPUIszvOL6uYgbcQkDtpxwbY2tt/ekLZcaUmS+nnsgO76fdg05GI4VEBcl8jfgMGd5bG08BV2A
ki4wuDGDxO2POd0hGVcBwYOsIUWTFGhDKy83cx5QlCMjYkw8YGLGSW9V9DkqnnDHax3ZOtZeWGLu
Qp2Ajs5OwmdrvUE4QG8Iick30kJHEIUICfRxzgMXQTbOtBc2GQQJpa4cMGnwN1WWjUQIpug0OESn
oBXKeKU4yJpa9Q0SoXB2ywh6bVm3mxTulZ1jhy0K6HEZVyNlAEGHR4u+Sne+aQP9U+ako9u7Uo6b
O7kV9jzVpo1Efr08tlKgxuOi1TWWpwzajakMgSaRo2FNQSoWhz7lEX3/xi9/bSdbJ5C0JB2tAprE
Vp5HHlr4K7eMS6/X5H/kDATkhhS0JcqqWRiAZJXHL7oBoC9Wy0RF0bZtHBom+g7n/h/MDEx2B8lE
uTdFRzPJNwMSxjYqsveXz4etpOiFWSZEwN2ulkl+Cn06nw66T3tNjs0NSbqM18F/3mQmPLppnIS6
A1WChZutMz7RKa/QNTyhwjMObRTiBeTGCfhigcwZG6uhRDQB08zoWH9KstnRa+0wCuXB7KoHzmZu
nOcvbDGn7aBD8StO6Fvf8zAuwA2Ik9t1j6ktDCxBiog7jMuzyRy8KknQiQw12xN244V1RydIxxPZ
VgHBwTcwxW6eFmfYkRjYGapSthIDDyvxID6ZQ7OfG921Gvkh15o70iVfraz3ZCvzs7ZrPKEjn+pC
5YLSNs7+ciS2qBD1XaXIOUY9/y+9dOvPylYUSlUZ+zYFOczUtF9wcN1F4rjDkBinF4WDAGzxAIdw
X4J1Ng76fBA8YUFHooEZMwtiKu6gDLqrR1nv4CQovct+ywkRllRSSYACWUf7DIbJzwzcHlIMISs5
HnK4mnWc+GerBbUmz3NL0FFMaxPJrg50SP+pbvgwu5jr2IWWc3lt28nU2VvZakFUiIkC0h0TvMYg
MZlcqjlY434klB7xwQLJs8eJR7ZsMMu5IqJFCoWWW6i4Wh+pqGoWJNfV6Jq26ou73Mk+cNbIiwUG
d8YB45AFAQbQnroZBbZnCB9v/3v0s6UCNeyn1LSwnz9zRWhy4p2MUvvx35F4IcFADVSESJtYiLxM
rg5m+aGJcBTfNdFoGyQ/GkTgXKc5H48tEcSqpdU9ahK+pt+W6Yem5N7XeRbop1xdMLsuM1NLjULQ
+6MyZ4u9G4GvQU3wBkJ5WcxdfJDKP9akkfFSe44BtkjQTipGXkfwxT2T0NAT4v95yLNlAvTwVaOZ
wB//9mWAl8aw9QFkFVFVFKfZ1mqP+eCr5Nj6qo35Ka8JQmf6dDnieF+RyWKGKm7SsilC8KPcL9Fj
pmQ8GOGEtMKkLQ0EojEVTHk9Airps+x+qhm+IaQ5mMyKDXZWpOlFBVtJ/p1OnCMN9AUvzr/rKHw0
B34d6QS6F7JAtlpgNHme9w1OgSg/lagVd9ppOAyG3XKj4G1lvl0OEExyko+Z2++k29ApgNWhR3aX
v+PW2+CLyGAABoTl8tBQlitKV9T0dh0kgV67gyd54q6ug8vmOG6jMvQic9c0w7iUKWbIow+dEN7o
xOBpovAOPFZ4sKglASWR02FgBot6TXUKzFM1flav+TLinMuhSrPFFaBFc7XEZqYjV1G+C3Flz+Wn
KePpFfGMUA9eGamMpe+bEhunkydj9MEz7GQTT7WOu3P0862sJApJTFUD+lNqXgtPN+MU0EGz0O6c
JugGnvPRz/0qClBUsnRF0dCwyxzbkyV2c0FqwZcEtyGPajXbWfdUDe8TtLFmYXdcksHN9ZmDLfTP
XjJLD93VMiOjEARMs+GNP9YcI/6sJJ5S/EPE2uGzA24e4KslMvGVCiiHNAuOO8pZh7e4x2dKMrC+
Shiu1bx69umx99d0ZOD2/LW/bAeYWSqNpEmIhB+iL/m37ED1RtMSomF/+/L2wiJzutdjI0hzi62d
IPppAMgksXHo6415lSDVTIqO8y1P784XPuarrq/R1JowAXb/aDgIn5bGaz2ME4N7zQFpq9N0KND4
b2k12EbP1QYzYWlZXVeNsgSOybn+VKrGPiQ16B2iorPHSPNrJXbjSXwPlQUnykfQipgPlwF1O2RX
v4AJWblpGnGIkNnQen1sHqggvfFISbRV0S0DzDD+R4PMyV8nAwZ1aL3kr4jLNq/aq+UxWUCkV+gF
sMCTPH2UfNWLDksw+xPm+mjzMG/iafMauDLGwJG5pHWXoKUjCGuwlwxqbIcDbIWaHRo8W9wPx4DQ
hFlIa+nQIPY3+7h5fKxWxqDQMIGYMC4HNDqE0tXcyId6EIidhjLHO7baf9bxz3KsK+OkWcOM+aks
t0HBO7lRhKcxzL6LtnQleB3yqalwRWKT94UruOK74fsbyvmbueN5uSz3uimKXTvpCAraWiiDEi46
VBAOUrzE5wmn8yCA5V4HvJKuisizPNqf9t1xTi6WDcSYTbOuB9TXLPVdOo92OneuFT5k6JJpwFZ0
OdQ5RxdLvj4Qc+5SC1XvuBjsIvvnf7Rd2Y7buBL9IgHaSEmvWizbvSXprPMiTJbRvu/6+nvo7sQK
o5jdnVxgHgYI0GVSxVPFYtU5UlS6Uv9vAKHUEaMORSO4ewq3koMWOSOgMRiZHsu16f+c8gurhgyZ
L4QNiwMWXVqkpGvYE9PNjO7TR2a2Z/RuiQ68xaELJEPzRmJXa1av+3MNRnbjXR0BDl4UqZOg7vRC
t9xM61fGOHhpCrOrCeOpTpPADkymfbS77IvsL/z6uZAmqhgOlX9ROsbcMJP1xjRv2Ozq4pgnr4iZ
2TL50OZ3KQntXNjwdmI/u2SS85CSYk5PolLkS8ME7qQanFqGsauirzKSWZvIeWIX8Xw7BfGHOIVY
l1zfyXG5j5CaEyt/LUvmfWzOe4tOd4EFTgoju2r0ZmdU1WJPlpE4dZDs2zZ5Wy3WZz2dNHuoqg/h
PH4ykxz95NMXXc2/RkPbQ2MNYFkEX5cgtqPR+JrLmg0FjX3Xza7Vd24wJygQdfu5oF63NHasN04X
ZIPdZMuhIOUujtorlZBj0CCZnibD6ZfENfNh15VVYedKfTtVg0PIv2aC1xahLsBvTvb583G+n2hJ
0Gk1krTnkwD/5pydbXGejz6ecpoZheX3+tyz+CS3rzBna5zr61alxXKEU83CePcKCcot46wRi3xs
h/Afhgh3dZb6vF7CDjQAmow2AuNGAeYH1L98zLbLSOD+eDxnhMvfY/QuTEGyKlyhB0TyyKmlNZqf
0FGznXOdDXK3ZyUbp7mLsKy2vKVQaq00G+UYu8/uLq9MtH1cpp61aVjHjLRYxtxeX9hFldqq0biX
rWwNSwF2z8vh0vE4nqq5yrIzAzXIwzGJtlP2dHyd+uMu2ufDE5qeRcvjQqfWNtQoe9AjQ2ze0eAa
lV1aAiYq0ckiHCK2lZyrs4w9HEAhbH6DRtBB+obHvUO+6xcxVet2snPeSw40soiGed0g96fxiHk+
CL/MwRtwjHntpO17Krd2TeXriAav8Dzl6nLtRlZ5FU+m3SfIT/p8Pwxf5zh4JfjG26nD+XdxANNk
QaV2KBeyGycjU84K5zR9azjjbvGKCpOwoldj0VZwKEOmqlc1Tc79cELJtZDtRKr3YfspatE9i0z+
z1bIE4NOhmbMAd7ikaq8jNtpO9X8saU875xmFX1q9PAs0H7aBfot+09J9mkgPYKkZhPwkF5eoeC4
UA518qCxpkTFAuPiVZrfKtBnHt5cNiE6LZRDnGow40hHv9eJkwv3812H2qrTQ263g4cU4f6yve0c
zIJkuGqCLPCE7KuiVm/k4OJkNDEECUA2vFdDkd9v36rOFjhsq00zWpq6TjB9im5VvN1MH4gn7wqv
8BOBnsRvEoazLQ7PpoxGJCNwCBZWteuVipuwHUu0cRyqaUUtqwXIGHbxGEr2RMmub0NRG+JvAut5
QRyYVdEI4hgN3iC/lh3Zq+hd6FHiEA9Nbbsw+SR+iN1Omc8WOZiKrTqfmxSZCZDxv9jy2rlwFPPj
soAuMSzsdOpv9EkEVKLN5IDKxIgiRuP1YFeBU2/IoVCMUthlRxdtJd/4YJhZSSEt/V3xYNWX/lSp
7u0k5cdW8v0PGHYqs3DUQMJ5GlVU7CayTbl1SPJp2huOvFNddDk7TfE5FLemC7b0l66IDPT2xYRw
Q2xWzACtZoAX/B4D2CC7VG5mO3TN/r1gjxkA/nr5Oa+YA69RmzOwa2CPvw/tU3c6PnVoX/hFOWQZ
FjOUuwQ06S+NN0KLHL4ss0yKjl2PWaNSDuIwzGwEaOBekgNInKAZ8IcHg++KyBery9D3Ye20qXDi
mthpJQgAwjVxEIPuuUoCKQijZmfzGo9zKNrN06nZRV7CQUxeJNSQI2S7369az2mFEMUEfliiSIPU
mIvHq9ZfjQl8GwTyyiZqNTZD2MXzvitB+T527QuLUD9OGT8fUVXdYk4T/P7hWvzs3kMBjvFtEFJF
FTqqM1iMjnhTj73qywxEsQIbPUGu7kbgTXZnehC/d4u+Hd8QMWVjoFT9yVOeqwK03cYKQorHTIhv
hVANsBgXyaOfPJQRtaOC1kPReMtvUryzJQ5FOjNFC16/5L7atJ1t6uPsKIXsL9XoZEt5P7TN0Rr1
Ywt2FdsYjWv0oHxs4qI+CNB6+0Zy/h1cCkNGtJQHJWi3Mu0N6jsuZts9yUu1N2AJduanfE/Byec7
JlKLUSBOgDPVrw66h2FQu0Eqw/gWxe8y29n6eXkczNQIfl044JgYVejI0+uFwlok2kRBessPUsxW
vahdeUor/gI3IaoEPxbEt0GkyhzlbawxNjF5V4OLI1BtuRS6p2BFfCMEJH8m0rNr3EMSzVQeH4ZO
xdUpUfDhuyCGOqjygCm1vqzD6pTkXUhQdC5BCTGZ2KkTClXSnkl9Fe5ywLuv7od7PK1nOzZhbpm3
FA2HCbFL988hTeeSlslQkm5qf4D3dxGgpwgzC3eXA5pwnoo4ZiJfv+5uccRYpHsZUARxQufwJKuS
pk8KVNu1uT7OcuUStfWKPPUKSABdNiWKDDqXtURGlxm4eP0lStCfjh2HI5Ip1ZAWxBdLs28QMLZ1
TbGHbHQur0iQr+vcFQj6QoZWlAVu/EVpA4NH5c1lA1scd+t18KXgDvPdU5YjmOq+Odto9ttDc+RA
bhdMECR4Ga9qWzREwLbmwnHj68LdEoPYxwRiJd3NOH80jdtcf93VjVua/+TSR8ECBfGMsOizqmUM
Wl+agQZ3h4xe65lH89+HE01AW7lbUFwXLY8IPhovLQlCwrbRTYxUZ1V01WAs0ZbMr1HU3FUW2Ct1
Y3aVOiptMg13+MDvtXGMbKUdb9KBeL0+OIo67qqCHjMqpyDeC3xZTRxqpYU91UlrV6VReKmRvqt1
SXZRQoWAC13stJ2P2mK8t0oNDan9eFNpgZ3T/p8Igu9vcynZK20d2daYXaPgd9UjhTBa1Dgz1Oht
q9WgcpYSF+Pn2bewT/7TzK6zG23u3TgDfdwUJXeZkdV+GJLjErXUHkLt1hjIVQM2cf8PvxkHh7Uh
SVM+43BRSGhDe9G4+/5yoOHJ/9UTAHj76eVHFCUcKKYLtCcGCVlPjeQr6V9L5GPQvjfIayn+ZpIv
QRbaUKkRLFOQi/A18FQLH688rF8ym3aKHXqGB1p0NfTmXWMHV9GxS1CqFkCyKNfkZbDQ/JdHDd7j
0eiDNB1tcTvL61vvdCf3jURIOy1aKAeWcVM0NG8BMg1JkLyaHlFkt1UKAf6LzHBoqfRxu8wdivya
Wb/OUsjRlJLpLQURkPWJQihf0yatNENpCP7J1RgedTLFN34BZPI17bJVSzIomBLCRNAuNjFjj9q2
gUA6Ve/1+Y2VC5rcBTvJ17QVc8B4eIY6EVr4j2UT+m3Q+OAZ+sM8ma9rh1WXgU0emdcvpVlhHiL8
aByo0DZSwogi7GjtcWxiu+pAIN9dJeGXDqyu0rjri11K3uul6dDCViJDEMtPN+ILcY8Xb2rDsYqg
X4snr5ocTEbtGJWVJ4Hl1Zlbatm0mtyiUPegNe/Ru7pgLNqwPtRJojlRVr0rpfIYhbrs0AQqCrI8
U69qtHdWQjtbUbrUIWFi2bmsv0tU+iZbJG+KZkzbh8172ai9lhZXBpqliLQciLp0IMMAj54A0QRX
Ocole5NWy+USnfJY8/mqyiJrfLo35s3cGLDG+hWn+tSvKN+DmtfJKPoVMcd7eXmiU8HBmERLCJoT
UMHkGEYK0tu8OUiqKF8RLYoDMUmeLbR5AitZaw8jlhvsYq8c2UjQE65agiXx0/G1umQLBCRyvMMk
7X5y6wU8jmArSR3tH9XCFA2Z3P4+OmqCByB22C6cBX5IPsd8nklSgkfIZrGDPt13xfiHJthGrxI/
OpdFJ7MeqVKOPSMenXL+dtkfRJDCD9+r44Jcr0PlgosDf8LWs87WDQ7DNDq1kVqgLEstj4zoJdVH
Z8bs/eV1iZyC/ftq5xZNo/0wsUbZ5mO/+MvyKaIfLpsQbh2HFGOEV9q0wrWQ0U6nV8u+Bru2AdJp
zQHniYyHCJJ8vmyT/clLPsfBRWyUYSKfxGEn6ikFxY0UY9PlzVwvf5aIGBxQoDwfIedhL1dqgv6a
XUXfxsbry6sR7iAHFGo4FSqk2x6mbeYa2WPihj4KFWwPTaSOYyc4Ub/pSPmRJfMzAFSSJMwq4zra
1e6I2qBagxCMZa1Qx/tS627l1YfAtMX5uSD/4Zlg0UptdUYKb5GHz7PkhdN+Kf+bNfQD4w5nCh6M
BdjETwEgSch0o0XyEym3aoDLVEYFqYDo25ns0ro6YVnXEPC44RyH/zHOn+yLsofGh6MZJyprcRFG
tCQON3RZkhW9ga9MkBFJ8X2IIsAM4ZI40EgU6L2iLRUtCqfmtQdeOqYt3djVE8pK27Ue9JbJukoo
6vOsYLnawmDMxzxWXlTr2b4vaZQCezWob/JlGGnpxqRjaWrrabs6xBMHWM6/6bbk57usd4XMUJs1
i7M9vihTj31a9ipoT1gOwNiqWQ7A9lJDFiAJOXI2gXFljtvKpc0zRYMgyw46LYpdZWlvQ1z1tZLW
AfJiUwCO254CTh6D4uPp+mkKZ/XlyGg1LbpaWdI/eh/X3Ln3sy0qP277ycoah8XQfqkx+QXMAqdX
dVhxepnoQBTVfk6//ZcYs7LGgXIXt6myhFjb7LNSsvJW/WfaLa7usQIGeDbHnb5DV5eYqXTbR8+W
+U6GHmMZETGW4EWv7Jt4sjLGeYzZ5qVcUiSpCkQU5HmyZV2UhIhMcOlbO1INKhjok9DbDFrNX6VJ
APMiz+CZGhoFxBtJjS4ndsqexzvMPvsFt+CJGiQwe0uTikQxOUA8APIaoPLwxeOj29Xc1XfhQDgk
YV2krCr9yJmCaRXvr3CmrGwydFkd52pc5GFmDRf9/Ei/bZlsIHEHXl7r7mnDcpsZ6soml8o13RD1
WYQQPZv3g0WOmlLZo9q8KEwTzVRlqMwZELT5eWmS1VktYZ0dbIaVaSREbviN6cExzfbqnfLpckq3
uaqzOX7gqSyhqZFpFtSd2+mdbqBwDFrg27RTLQEEb56tlSHu+AZB1ofKgnmxYowc5KeG0ruXl7LN
FrYywR1foyOqFmUZ8nt0IuzCPcbBWd09dmTTD+zb5QZcrYEnMCpaF5dWzbTT1a7Nc79vLAjXIDPU
jQHtaVGueuCtftPMCr7dEEh2JaW4wmNAAYHuCh2Cd0sNmcaknA+Cn8TW+cvJX+0D+8mr0zG3k9Qm
bDaIvbYtB/Zuyh7SG/tJb3sia9z5z8cAA8IDhtW+Fw+YNZY20L04bdgG0NXauJPfxDRcKMUkxoku
85nShUJr3JkfqCoFkLX5e3Mfq5VxSUPV9FFsdFgZ28e/M19FoDLFFAYpZtd/9pE4G4xeZ8x6rAqK
JpMres18pL/D45QI0jYj0coWt7Ku1BJq6Tj6sz+Atp1d4pwgPF3iLJQhj40XvhvAjph5deqIxym3
T+h5qRyiplVCJAWvY7vZqmy5vKny28sHTmCAL81HRdX3RgNuUySwwfQqbu8v//3t7PW8gXwpvh3U
zpR60Oy+tObDTtGvCPJjy/ha/JyPdWHWQNK81ux+fmfIr+PFT1LRWzPzskt2OPDMlsQYK4yb+5X+
tckgdI7XxUXbq8r4RRXprG5HuvOaOFQcIzUmiwyc0lNIB+aabeWhnRqCOZ3t7q3Vt+LgcKmgO9nn
CRO8N95nc/NeG7obs5fcMmu8WG3e4S3qQ7hUd83Svv9DP+HBsZqmukAP5U7HG6aKR90T47V2M3hP
ZbzeBv/zpnIwMoIntg4NWLQappYQvGfsXIaTDxbylQnVY+E9leUJl1yGA5Osziy9Nk9noQJMrnl1
hP2NIlsccmSVQs2kRC62bkD6k6o4lSnE1iG+DUT+GZDHUEtDw4Attem+LIHSOKXa3cWZfI0eTjfU
4usgGvxqBiVhsXyGdOS3RaH7KS2gxVIde2USgNqpHfWXjV79IM6ZlLYc1KyBolRW2nPlJIfo2rqe
Pka+/g+mlMCMX9xbt+1OOcZ4Rnqb+7VL/NG1Xg8QWL2e3c4Ri1xtZ3ir38S5WwEdy1KfA8hPHeP9
onoNbLhl6LFWcgLW6uybTG4SZxCRFW7i4cou53QaMdCv38SxL6Xy1SJBt6Kt40/jTFAyXoxmf/kc
byLVyhrndtZSWREtUIpR1Y8qyDA0sFQJnpO3TegKCJFVaOTyg/jFWDZqlw3QY5ow//VWD44SFTgQ
25Nf/edsgsPbSM2mHOSkoFKxjuoUe0232LU629O8p9OukASbtl0opgahoJMmCgh1fz5AdYX8uq+h
jlQM92gecZtP9F3nKrt8n6DVoKGYKDw8hQtrO0lcGeavHWY5xK10QiTTZ+R9D0xfjLxPiEibeLuy
xQXM2erapI4Y3u6LA5PCeRgOfqjRvayOtbLGfUJ0qGBEH+TdL8C/bW85fz0O/lKzLxWZdRt0lXlT
DKaj9KVfGddqBjqz9q6LP14+Y9tVs9XaOHiL0GwQJCxyRdfUh8Dlu+wjq5qhB/lcNRs7YIrwxriZ
Dq8scyA2gohAHnI4KrrDMPvuI2h+ZHIRusc+p+R080E/XaBO5oUBdBvLzjvNvsTqdjiW8SB1OaQi
/vRBZTuNXS2cw7U0HhWMUMLyS9PYzcT8bJB/aZ6GoJ1yHf5b0mYng2nBUkR3G8GB5B+Vx9rq1EA/
rYkdyLU0zhOeztnx/hVTf3w7g4OanoBZ1gDtx3dCLPMbe8RpXTziaE7iFc6fAg7/3GxCLkJN5hXg
PGtERrQ+DnCUoc8yo8HR+MH3DqUhG4TvvXvie39C9VxkkgOeYSpNrRsg4fB3qS5XXskhTxj0SyoX
WORLj8F2sD97DQc4gdEYfa9gGsjSK1+JAl9psldxINKuFp02DljkWNKVnokQDMqXSW49iUS7y6At
QE6DAxAlCcMEUg6gAs8rO0pK/b2pxI1NhmJ0osXyQ0MJ7CWPwIE5pPeXbQtWx79DlxPmRTSjQp1v
aNAQW6f/5mr0IoaCs2vwD4x13jfTxGQqXlQDErg+/+hstGoeW2yK/P/kiPwT9ERaWpYDis2mGd8H
rXVda8mNFsXO5U8liHAmhyJWQPukZCI3A+agcR/2cuVjZiX+0mr2ZUvbL2CrD8ahR9lBHXpkpr7f
EFOIhT1ZGU0QbEwOOVp5CpWITS2x5rNBAi31cjs57QHPim7ojiLwF+CGyeGGkltVWqKQvCula8PI
7RCURW0g6lEU5c8mhxsS6LaTOMd15wUNmZs3+tX34hAk1RYSjBWw9/v3evpIkQCs+JeVtg/1LF8Q
WAZQSRY7pshcH1SxyLxgSTxZnEHQ/RiyCC3j+feRwM281o4YdXnCa5/ABXm6uCWtWrVgEbo/Pl9I
R+CA/C01jWNiJZGK2KxfydL9kP33Qsags0fwLHGhjCmJzgQl3UtBcNMvDF3XiKUj0+d51JoonKZ0
TsFlGJbvoqAt7ErTfCUNbyutd6pk8JEl1061gIlTgFabrrIyzZ20AYCfhYz6/fmvz9vPwitb3EnD
RHypFwEa+lizXbUr/fEVubVuFKfw5j1xlTtF0Cm2GaB/GFRk+ed7TQuC3rJmTNClejeVpZNntSCu
bJefVia4EkMx1mVZJsBf3NxcRp3DOFp93NhsI/cXT7l5Qo/FZpBe2WQHcnVdawv4btudqgvsoSa0
Y49RdNnh097XNs/3yhz7OStzdCoyfYrQuvJzgeFp6gDb0L+yxkVqRJccUq9Y3FCf9AMTFwLCtfty
/UBdXlnjgnU+UsMYNSg7PHAmgn/JSd8pKFrK0FmpHONw+bix8PjLZW1ljovWBh3QRxYUeNyAYGlt
yi5SbnvJArsMbwstFDjnZtKzssYFa9Mi6jBFwDHMGXgG+TcqS7ujo0dLEf30b76aYRqKpaBBjR8q
CFLQJlTzjwmKh7ncJ5bFt0/12Ra3iZM15zTqAFnKvbocRk8CKbI++xhW+spemSv1RhzkNsOOcbbJ
bWVg6fLcgUnXN9p6ssuh+NZotLT7eMlEiLx5uk1TwTycZiqE16VLdauQJvO0la7pP48UYvu7WUQm
ioGApsmc/yO8aG0rPb4wP6/5SGjrl+/Wj2B4RLfpOtF6oo8wZP/loK3WxX2vXAuLJCYYfjTQ0H1D
o7SxayTDhSbZ/RQHnlUsH4ayrOysiPwiS0Tk9pu3AMUAtlgKWEsN/itmuaSngYZ2JBZXH6qyDwJO
L26B0FTFVKlMLPzHQXQwmNZoDGx8NkN3IQZ0XIi8hu7kle4TSk5bAWFtjYPothqKKknQBp0d8thB
T8s+dYzMBz2yq1/P+1b3L6Mmy0H4j7m2xzmpos6YOy7RZpWXqVvWs6vXN2MHEdvsOpVxGrtWdAa3
IGZtkXNV0siTCcVQPLfcUF+GUiheTVMW02eneBT9ElbWt8792ibnslOk0rAw8A3/3kD82hyX+CWd
PiozY6AYgmOc43nxY9veTHjGuvztRDvJ5Xx9PhlpLeMmlxl3amvZcZ27ly1sQfN5IZRP8gjR1Gkx
x8RXltvFWuyqTeyg/nDZyOVlUJlL81J0lOfdghwIbbX2YuwSOP5lC5vwuF4HO3WrNMtUp1Q22Qj8
CzLxy74GrcmfbYWY9msCguXoN8Z4ZaIjLHPNQwuBc4ja4ZbY+aLMR7g8tsOr5c1tEmpJBkd4cO/n
cEts5T3rneTwguRVNJgZ8m8M5dnpaN5RRfWSfvZMlXwWfDX2VX6PTXih/XlZqSYnQZ48du/+lRat
9co4jDDDTi0n1iv82OoWQokeytBPTI5Fa+MgwiTdkjYv5sISWeOQYpy+O0gOkIXekzbHNsgLrgxf
dQ36Qfxyyjbrwqc7te2sPDKeOiUmMyZxFUvd0ySzDQsCdlLiT+R+0UQ6AqIDcPr3lbk5V4awkU7X
qGfzRW3d6ld+cspOVrYW1cwIQVXGb/Dq3bb2cmW+Ne8VR7XpZzSYCs6AyBqPJslc9UrDQklvP1An
Sa09gEPwxd0+67VxQCI3c5hWE/bxBTgpWhmHJINJpzSvYOsFKavIFocktSIPikpfZEsQMk8P4Sv3
GJYiV8rZkHah+TFHBbeYvGj+KPAKQYxROPSoCnkp6rhPUO1R8IreOkw0w7gdHMMvPP2zqLdkM+Ne
+wWHH9Wk11Guwef11wPmy3ctZL+S2e7dxcvd+F6Yrwngg590ScIG6ow5lJ5Y2XNxxzcPMzY/dQtg
xkY8hShaKc/dWY90MntGB9/tOlfbtQ4IQyRv8ZmYeDju+v3lL8k27gJO8mydVKmHUY9MaRcdukPr
d1dsekh8xRYui4ORYShrdRrxAcmdsmMUQPLhoUc938ViDlKBe/KzMOMQpA3EOb7nI39FP3Hlnnwz
XwXa2qFgwRSFQka0gjqhts+d0yTC4p2arL3L3024oRyiNInW9aQ53Sge7qDPeqgXxG+Vy02yFBeY
dEaCl1zLmMdVJwd6DGgA1HdkssVcJIIkj9cstRa1oSU42nZDG+3lWtfsmaAFMZbucj33/3AnOWyR
MMDfRIzSP8MRyJefJakg9Db84afj2TpRbWokawBCsyD37LRS8Ol40k6IUQ2zwp7bmLUZLWSTvdyy
J8vqKE67BFepEz/JKvhIuZUYSYKlSeTfKbUw+BO5f/a5eGpOHUJ4SOxwfWdhmxVfHhy/sen+CeUQ
AZLw5JxBhVEGRcHuMao+ybTjY+pEMRq2mGRZdXzKBLzIJJeXkCk0W4WV5JnJlMDkY48YM4lFHhVd
8JQiAhNevJSGbYEY8Jh2PdsjRQvkwCQeF23QMhw4/YaNhoCxltF/htejG9gn0Q7hyKzoDHDpSkLM
IM5NrI8F1dkr3D71vwdVRRUGVdF1gOfm1DBrs8Q6fPT59+FNyp9V7OHJOVUQfSeWgqFcNSswAjd7
cfS2NyNXSbXIXtr5WqPJlRS1ka2S6Woau9wOGFUiNHdGZXij6LNd0d5eSOvmWe/NdeKU1ewGbeoH
6nDXRWDn0KXbRppau6HT50VRj4MSLXaSp/uKdFekifcJWOlFN4/t1ISoGOHWVAvjkT/fvuVKq4cY
VMb+8LH8Vz1qOxZSQz95L71ud6nfIfuLXzENctxMhE2b2wn7D+P8/bEJp6XMjRdVNH7jLWdb7Les
QDNt6jkNVWQrDxeR54gHCG2xk7KyZUEcapRCnITne+amuJ6mntfFcGBlq43KxzGm0TEtTz9OB9Zr
u5QeqmxuC4nJY7EnEHw2K7fyidOyWTRRrN0OSOffwF0osxoUbYlOkcizyWEGN0DUlsUMNylfWf7y
lDdckfNwCN5KUhurBNx3L/igAmjjSXONMK46icJ5pMcOcRYOqR3YYJAWE5yJrHHuo0Qx6B5nuA+b
t0U4XNCOmtcH9jow3T4hMm1/vu9vH5Snza0qva/MFBjQqJHTNFep/t+L0olHB4GyL3f4giSQElnG
iv5iOnG2xu3fPI8YL9JOdWAQRew+fx8eAIXPE0g3Njuwf5xAJlv88wnUMLoymRQo9r3Z9bnyWEKL
3HmzIkjfkfgHbq4p4p/C/MtO0q/X1/N+cietj8ZaLVmg7eLMXaLrINjRrnUFPnLxPGMbubuWSsfO
WHQIrbKWK73dUWfZm9f5AcV0fS9q2BcticuOqimzkIlhSWiCapZ7VfkmbIJif+LSrnHpUB/RYZ4R
cXypVD3ocLkZaGHj4d4KIycWMlmKdo+L43VDSCalLwo5Ivf7ZQIg7oxIiX643/ri/xT3E9rj0CPr
QYTRzUw0Kf4wLJAYklI7Ve+7PGHk7zbJfNRyvDp4M2mDH3eTR9TRE3jnNkb+OAP8kACpZhlvfbhz
jc6DzlHe/YN2KGe+m7zO6QbMJSmd6EhsB4KzUQ5ZJvDqWaSHl77oDrt9Yzhb41DFVIYoHQN2Jm5W
Al8P6qeQIhePnZ4KGheOiMEDS6EuVdZphW/+A2ngIbYtUCNbtnmLbT5Gr8BKBuYdkBhSV6qcsLTN
EG1aegaBJBN8JJrH9J5F/bmCY2twMBRKSdxGMSjfcgxDhrodGZo9loUf1Tn0Bd4L3Er0hTkcwsgy
nUkLt5qpe5LduGIPUqHiWv7ki8ekRF7MYVKYJzK6FVGITI1XelPbgyrkJRB5EQdEOUmzvCtw70zA
h4ZuMOu629foo0bFM5oxTmO56SQguf3NzfqH5/JjBDOaquIqhB91rmGhcB0fTRfqLOQ1+Gu8ypdz
W/DZBIvkRwqiwKgnOdAgTQc0MCWPtWKiA2YC1zpxchki1iK3vJznmxY/V5AFaTVQ1twAsu8dtFw/
NflcOxmyNq2djp023FhB7MBj3wS6+V8wKvtFrg5GU9xmRf7KquvrSq2+tEEVeRii9zQ1c5tEb+0I
rU2i7RF4NT+SYCpovgoIfmuZHHsPt4GrGg2dZnPUjoysSxTMBUeWH02I+yY1cxWX81CtbKMNr0Pz
qNYHqdppmSmgIhAkDiYHWZk5yFBdBEj2w7uOHnrjc00ErwVCd+YgSEbSELYarlMvgX125C9gMD+P
oLZ1EFjs0ayo1Ns4Vu/nWjk2s3UTGdTRK+vYF8VLJnJWGTM/nDAy8WRLhc0X0vAJkiOe/kmm8TBB
Jxd86NZnvMgflYDaEAvxwaFvS0PlRGnuRmns1FaGEyTqEGef68IO8zMLstlmxZiiH7eaPyx6tkt7
0GsGN2QRbKsA3PmZhTEsF9ooiCWVDD4D/S4kwq4uwcHmBxViZUxH9KC/LCERrYfLfjqpnAvZBLdI
F2a2FVtOF+nuZSAXfRr2E1bFkzSreoswuRb0ViXK+44YNs1aZ24i57IhAWxYHGxUehJHKUuZQf8S
gd27bDxTEzZAiT4PBxyk+/7+x8JS8ar3c5/esxjYIHurry4vSQRT/MyFVqSqlZiI9KzK9WxGLMEZ
trjUpZ+yNJjZje35NbXL9TvTsrgcRqftqGfho5s/r6f3omOg/soNWES6hD5Cg+Z+XP+nyak7Kh90
Q+QYF08SjHAXqEjT0ZhdRpCWat/r430XvBe4wsV8CAaYY67OUT0u1FpiQM/Dx3luQeLyB4I9DhpS
OY3bkF2MHmp/z2mWF+0dBxFDlsiVxHwBSQayWd2pRQTQIgscNmRRNksauvt8JXwTYZoB/+te/j4i
CxwuTFVHYzmFk02VdFfG6VUnC9KiU8PLb4Mcvgh3kYmXPEuUhdXcQo+VgBUVasCMZ9FykuUQlmj9
RawFG1mnCvO/y0gE4xw25LWu1s3MVC72f0mt4Ef2YsknzpSVs+sDdNrSEVjOnI9cn8sfjJxE2CRz
EdNhjdvYIET6PjHa2xeVTkXWuJ20aJrpWQ1rgeWhr7U5QIxhR92o/9fyg6sXMgWsN5OD2lIKcyK3
MMgmBSX7kV2L3DxZgUXkLHzXUadpg2UkL9zQi1cTC7RAPwPjUMvJrIZp6KddYodpaud16GTS+7m9
zso3l0+5CBX5NiNE/zxN6heFSEHY4il3O1XSSGvhDKjNl1aRnbj5x2pm//KCREY46JXTeQK1CXNG
ghetZC+BDDctBdgo9AcOfgM8IbVNhIIPu20xEuvUCfYGuE2fNGdyMeOEQ3BQPCx5YUQU32jApKNu
ecG3CbwjkCosfeJpyQd5FzqpW1XXokuyIAbwzUWhHqpqPLHbQfYpD3PbND9d/lqilXHQ0U1zmSkS
yIZAXaq6mgRpBtrtliH42inL58u2LpeEsY0cbITzEFLzrH24TjjYZ/tTFOa7iahJBrWALM/pATC+
+v56/ET2VwFq8N1EhMxpYsZwEtb4meM5KcluIvVV66AUes00SWr5AxT9nMyJY1EgF/gJ31wURgHq
dylGjOWW/ItB6i+xoQz2MFDJiUx4amKRu0ob30xB7FG9cOc2NeyypkdtVpddkmqFLfjWFzN/S+Z7
kdK4jlS1xD3jcRZfw1kprk4PQ50vatUUwQHfiyQHvRYu7CHlJfFWcGY0DntoENeyniMxi9J/SI95
LDq4eTfalU4Ogl0URHa++2jsyrab9dNtbd3RxaYHY6EIssiJuKQlGQneEgxsohXeGjkGdENhy7xo
6zi4CY0JaDZEsV83eeFRs2mcgKATu6Tt7KRZlLi0ylQXzArXc12/moaptqnR3i/x/EZVlNRrl6p3
p7GQMGce/uluc/hErbLLtBp4wYLKeItZnZPs8tP6AUVoyHcn5RopopwJaXfu6LXKgTrJLvbL4m7e
KZ68N+M7UZlf8IH5hoiB9AQ9giicxFVqz+NBr0TskKJs5hfxYJpNusq0M05j7A96Dxhjl3fZXt4L
AV4AuXwPhCSP8wQRAV7vQXNTvCVk8x/qPawyYF4yGB1kEskqWNb92UM3WeuYh/KLDqrXzh8XYSg7
tUlfuKnpHOYEaZ10Rg198hwn5UNsLsmhT4d/rUn6Cgqt2S0Uotqm0d2NUfluxMurXSb1jWkVb3Nt
bO0u69HEqw2HsG9eGSWhrjlbo601EnWsmV638vw678zIIejtsvUieqP3yjcBmAlCAq9FPBlh1iZs
z5pdcQgkjyIyFlfaUSVe54syJ1FI4NWIA7XRWoXloS8JCafg/sv3Qa+hplmmjOF1Dju1rplkhTB/
sNJdLKErO6z3UzLtdbM8tmXMWgGBW9YtBAO9NjbfSpXhRkX7ujWnndkaV3GXv43V7mCkaEfUZbAV
KNpR6qTdlCVulDcfrAkUq2YY5d44UUjWdsGhWDQIxsjRK4sMsafpee9f/mQM8C6tioPrUV76ntAA
jB7dwYzwkUoJXRD7vovtHqQKofJlLkVzrdu4uNpKDoUHOueAYZMdLQ2SkJD7CSABrhWvJkgL/o+1
L9uuE1e7fSLGACEQ3IpmNe7iJraTG0biJPQgRCPg6c/Eyb+zCq9tUtmnLqpGLipaEtLXzm/OBdTo
Jn8F8v3Pkmxdz+viqBOJSOId3XWHxDlGB/ZxgdwKBi20ajdnwfvnurzW/36ubF3aAyS1oE4Zx7sI
bQ2Xcb3+qEu5schZjhZINP26k2xd38uLtLabHrTFlT0ezbb7Dsrl21IZHyOtGK/rPmk5tIcedaf/
SObhq2GpS8tID61R+r1hPQ2u9un9bZ/3Die/aFUBLAyrF2OKanp0VYHkc95PN+Uh9qRX/ZXo7enm
F194Uu9JtFjEsQ40LwSUeRZfqSiUbrwV5Z4toZ5saPnQJ6tMhpulky41dDsgyTZcDjeLHpvrxW1A
QnlMgi307VmPd7LgKhMFiNmSo4ZvKmddckfLrWByo6BuasUh+EH4OBp/1TI4WXNl29CIE2YlsUl9
8Bcy9X8rNbF1qCurk89Gz8YijYEpG04h6fUBrx8tTy/z/sd7uTI5WdIWZGS4LK/zxT+jlnkAnOOP
VKrOBvW/z3MNoG4oyNStCL7C7DDxa/h9lnEtWCZ+jcCyn/4Am3rW856suCpoEYc5piURlS2B7f+H
1sjJUsvmT16E1hiQua2xVBk/0/KQNA2nm/Zzy5C8+pCTVWDIGiEXtiQgcBbu+0VnCQPhf4a/2bDW
r/xeJ4tROcRaVcOATGDOFpPyFLkE+nbDlpxNjU4ObmVKJGFTzCgUt/RshosXvB0S37EfVL/1njfe
17oUDja1RpQMh/eT/IkNv7QReng8nfwBZGzDpbN1OTwbym6oil4L67nyG3Mn7X3eF1487vo840p7
0Z3PjrlLjSJIkQ0WxeH9B751tiuLUs5oeHZEr3au2xxyIoXP0CsMaKnX+6wlW9Jmy1/3jns3VubE
qZJhQj1N+5kERY8UbCrLJHCrgtobOOWT80q1lcf+dnH+bJL3+x6tK+X26JIuW6BcU/WY9Yex22T6
3DjNN+Vx1RsF1WGfF075wn2pQlzaQ32YhiM+6iIATRYOsWy3NbKwtbWVbdGdRBAy4+JazW3j/iij
rfhk42WsC+QuhtFjQl9fxgKmTKdfL+OXovA2mPJ8lnLytVZhSiTn0e5ymMv+aB8n42Y5y8Yn4UBv
l0Ns9+8/hI3wYT2Na6SZq5CJLIry95NVBt3wIy2mYJKVN0R37691lvfwJARbV82ZPoKQgSCqVp4B
YHjht9POOYBsBfRMaMsOHzW//Lqx5jkCrNM1V7HKLHOhSzND7ADlMWbvUzpdpdFLMU18liWEx3ZO
moTl8O39dTdcxHoqt21BqdFTvPiUCU83BScqC0bt8f1VttzeuoAOJiyIqYEfEyeqgvGyCsf94PX+
dFkcN/PnjZhhXTy3BjU3lnglYLZ3P4thP0djtwuPG6e3rpwXhW4atq4tk0ifKPsYj2FNN1Q+tlzQ
ukLeunaprEi+KuItEgPGQx4sdGEGDefAQZN0szi1cRXXFfDSSdqydVrAdqtrrWBhrFxIDD8BWebp
kXEFquTAAlGDIx7evyUbVnJdC7epVhrOhGFwHS0APe29Sjc3zMiW2VqXwGNbDNKIkMAu1J+Q5M0D
54CixCLNWId99HeavKZpobLiWpTqa6LFokjqeFjgeAvMXeO/LHP82lf5s5hlcSZvnfjvFRcveBL1
QZpIDjQC20R/XOgIIanpTx+gm4IO43aEfv4F/F5sZbZ6jJBOpAMWwnE+ZCMDQhXyF+4mF8/WnlZx
EDRoIpXSV9FyUFrk0FG2L0dPA0hAAJT/V6zZpx9tFQfN1JyYrVBPn4yjsu4bkNYZ+YbFP3/b/3Ny
67GWHuAYlUh03ao+8U1depn8K6D677u3FraYMxRP8wER1d9UEjduwpuRlTYjVV/CTpVREDUJ18Yf
Mh/9vzERvw9tiYNO7nZP+0IZvcvCpDc8A7jJsWw3cK2vWew774ctH+5kDZvprooEphZ+nlp8XLh6
/2TycusGLCd6slDeG66aXXweDTJOnrTMw1iP41aJYOPprCdM2kSBp6vQs11xaK/VVeIPXIWLkmh7
r22ztGyttrIHk1lMLKpweGijTJincV8nTF4zXAdcDpvOfusMV4YBNV6V9gK9qKbwF24FjCBnfumR
6nLhsyJ+3F9su/3/4kV+X8OVfUiGNE47ilWXcCa/yHwoWYP7ZmGPqHZa+P6d31rtzbxJEzsjg6DY
f5gO/h190H8Jf/+zu/W4CZndMi8WqUp3r3uML3wcdzG3MRz5Z+3b87H97/WWO3XyDqJZzJJWsLb2
SP3OOihyX2VX3fS1jmb+P57lyoBEFpQ5SGpjb0g2d0JLPzfQsYAoz86u7cccIti+7KN9R9NPSR4d
OyIv+lp+ff9XnM9Df294ZWGmbnaq2sIHjUjNjfpj7l4WTuzRfAtdsfEa1+MjJhu7tls4MtSRHp3y
qfLHffwqEju2j3/AGXk+Df29sVXo4QxFPeYLnm+6ncOS7Aw/CyMfL5Ht52DhAtiMVbd2uLI3kYg1
p3abDCm9ChYIqMY4qHS5u+t2yWdzo9+y9eFW1sZw7LnUlpfYlkc3rgLW9txqnjW1Faaez2F+H+TK
wHRp2zgxeX2C/5p7cOMI1wMjZTLnhSNf1/r3UI0tY7YeGxGKVi4UTl8LoMsIon71awRx4cTcHtba
XG/Z/YlxySIdMjIKYdYbvZU/ihw3bNma2LkZx7LJXRxmHT8Ueuz1U8n1RPh6qXOtyPn7huS/JIf/
uSdr5YvMcUpzWBjDfqrF/jO76Lw/0DLYcLjr0RKHlUPU5TjPogH5hg4XD8qIf5BvbFcGtzySu7Ir
Y08nzTaHDOWDZRw6wQT0B+dgXi3COVP3OuaZDIf/8WxXpoWaeqvn0S+Yi+X+grlo4y+YS0s3YS5n
9S9P8o711Ik2JpIszMXY53KyLe8FZs59A3PKexbUh+Zb2XlW72f5dqK6ZQZWJqcwu6QdR9g2uwjs
Y3877mV9ZJD0rn1n9v+gd/W+s3gj9lGbk+5W2evd/UkZtVhvUEb9qln+QWHjfasKLcp/2oIE9e0Z
Fxgw4uG0+aKHfxSaLgf23/MIY93FxoiKYSsHBzqBYQKT5Q8Qa7T463f1WhGWHkA3cq+g+vdH4+4b
ls9YT63Qdh40lcIULb2zf0sA9r5nNPRVSNNXY1cNuLqhpdc+Zh2LygVK+2PC1IbJ21polTSh0zI7
/RK7QX7TQwmaW13vRTqQQvRpwwC8/yKMNVU0k07kaKC/A6k8PZaTP1/Qzk+9+kB8Nzn+QVqxdT9X
FqcvLHecQBXy837+7Fb/sZTK+/m6sZ5iqZumkYmuYxTMpDyLeo9oEaf2RkvpfXdhrAm/EkLx5DSQ
ruKpe+DJuWxUtRHlvjaG3nlo67Z0mmi10jPM4yuvfhyhooZoMEzvRBgHA08v60N0SC+bSxrmfupv
tXbOPzNKKDUADNedtVER9ZTlpYFn1h8XM7bwCQaRLwPlq8Erw01e9rMnerLecmtPAppYkaaDdPhC
DfLTlhRsmSHQ/YWwCcgKkAk67OH9p/CKfnxzxCeLrtIm1yalkw0oCcd2PXItnxrfaNsvqTKfalns
jYp9T9P+qmNq5rUj7gfbuCBT/dSb3WNtF6UfWeV10ztXtE3uNUVDIx2CSlj3QhSBoAZwWjJI+gg9
xrr4ZDAr7DtxFYn6qozHD6lr7BX0hPuySnlukn3lZpepWV4IqcJscqjfDqanVewpRtLRKJWD2qP6
+v4ZnI3sTo5gZeFMh6pG1aj1G8PkOc7kFRMgM060q12wTfRbCLbNe7UydLrdRLQu8Z3bQB5wq5bp
tnx8bv1Ffqva1camkM3WzVpFWWWUQNJgsIDFP7o88UCbujygjif5q5ear7LjYG4ojJ815yenujJ5
9czKCvz/CCfjXHoQ/z5QS3jSln4rzS3fcb4NdbLaKn8TcQ4tp/q1NfRv4STnY9aTtVbxVKtiSzOX
FE550fdpeavtQ4V82AqGCcbBSqF6tGmMzsZUvxddm0Iq805Mi5Dg3OztXbpPFIwg9CwHH802H6Gy
3MSrnvUjJ0uugqpGioY40FAOEy3MyIfEJZ5KTO/9x/fK7vyOAXp9LSdWDww5STbXAOApCVBORq0P
7pgbnMXsA+n7bt9XtkRUZePilt3EIaB118nuRfbuiDaSW95Xkwqa1ApAqXEkSX8tHInTsN2P0m1u
hzn+iIw7kDRteB4PGzHL1r17TeNOfj2tClIN3auPWPh6AR/8sDBl/8kE53lvePI9VnYq64xSdzq8
KAij+yp9FrHg04gMYp68GOaZWE+NnXEAsQOLXROJQtujVT9G7DiIG7d8xLQzh1Pjoti9/w03T2Fl
0azEpjQb9J8T/EtAunAWLyXFP5ig2noIK1smNVNEeYGHEMFdXdDjz2Bq3qUuSkNOuA3p3zBka6RQ
ng60ILhou9Y42m3K46biMrqP461ZiC3HsObpd4u+c6Hz8RMfbl3+H93g0t/bJgI6X2E4uU4rM5YM
gthl/GoyT2i69JtfWdo2T/iGPVnDgDoazZlcbLQ2hgMUazPjaiqf/7eruEYCRaKv477BIq+4SUwd
Q7QQajp/OO1xNq53AbA3LB2EjevVhLJjqf9/rOZRiBI6LjUNg66BMhHL6KCXNsiA7cOEyXi8MxAx
VxnIkBaKr80GzLm9UYNaLjPBiGWtkR3DYNVWa0KU5d8TZZyLT7AxkxqEOuCuWHmamOUiAnNBtcut
Zk/MIRxS8vj+xTi7BLUsjGQZDEJwqyXquHLqkujA03ch6D/8QqPB+yucfVDUZbqtM0KZuSYndSLm
9vPsLiDh6lBW98t8IfOmcB4/Ei49ZC8bvvOs3bV0nYLk0nUstv5Es4wTHbRKyS45RLsyGPfR3jpm
HMxcfGutJYBau2lLx64caEqSN7KSyPYKaqYs3pn2xxQw/VnL/DjHMMTnkfxwk9u/OEvLdIhLqKEz
/PPPXIhItIHjAfDIRaC2lV4BiWYXzD2BttNilAX7fb8pdX3Os+CC6KZt6tChoiuD2NaOWcVRDVLS
V97Cfw+1O+dZLMtxdahdmRCZXLnNqGhspxEZC1mpez2pH1KbPOvSuRYTeXn/QCEoeu4D2hZzkMsa
lK1NVWGmyZgR6YSac2V0dsnLhCXc1G9H17jUK/G1K1y/VRiCqIorogYeDyDtzojftbdRYvDCors2
ySuuxi7nqtN53DJudsMdtb7NUx4awvQSdtNkswc7BUpyY9eXX2rjJjMb8BS9MPWddN1er1gwCTtM
W20H/0N41+mSR+2XpiI8G/WjYRt+0mgetZ4H4w7zpneVuzA4KnWYrHuZgJvP1HZtea1TzS9icmF3
D6REZqj0wgpZlR0M6oRxmYMnYdw3+KFDcSN7BrnJ6VirF2l+TbT0KKOCpwbeZ+yC4a480tbhspFB
XIKNuYOgKIY0TFb8gGH0klK/MtR1JuODXdB9UlwZc+Mndi855gK8ZO54zLqRR10R9o0KpFl4tT35
RZd/kiK/rEfypCe6F0EdD4NvJU8MK2gYxJYHDVFMlh+mtkVHoUswP1F7o1nvlZXdVgZIXCb8teZt
XcdB35V+NTCkpPZe2doTTesgkl3ktdM3K3NC2nRBvXzd0VZ8VBjEmuW1AYiXLVKua4gZo/mOIgYu
0n5XsGlXdXInsNUUBF+ZKHeW6F+KZBnaM4EHy/1eOrvaHj5p+uBBmJrHSgRuh554M4dO/wiH6E8y
h5znCF9+WSp1a5ky4fGU+5HGLvJhvhqk4vU4XwP7GLhiPzbmxzoh96ZtfbAsHYQMsVct3PaYV2bJ
D6Yq3hkTjyl5IEXiRyLyzfibVmQoApLAMloMsjm8Y+BtBUEjJcwjrfA76XJSTGFifs7N57EuPLtG
C1i1njZfT/mn2aRX0I291BB0gE6XD63t9eopG1AecwXPnIqjphrgOfpjbHlWpi4oK/HVGx4VOi/M
rxoweU78edCoV9YfC+tFKSssSO+XVIXMuGGO6yMKPqRdeuFk5DIq8tirnewys14G9aEQzou+OB7x
bLhNaClzP2nGXRXXF6AZfEk18gm1hi4YZvugx8nTCF3DyRz2QiTcEhU+pLDCjqAykdxGTITVdGWV
fZAk9a5HPcbKU552ymvxIKehD+woe4wT25uSD2nl7gfZAw4n8MjYXVo3XyuRX3ddG3RmcrDyfNfr
4tLu7Cupy2u4xmvWz7dW6/gydz/lqk64O6sOh07x2tS+mtAhzfodSZRnlqZvWfOtPqcXrQFyMJfs
LDf6kOrxTTQqv49MXLxHYA5v5mq+1MD9PzTJIRMOhK7uzORbg9qhkT+DzITbbufN+hjIKX+i9mPm
xD2KllkFCvjyKeonrx31O6ZTr9K+z/UUkKHh8BveoFzfIc8CpTNeleqmISmEJwUfs+JIR8d3e527
cfxtQEU5Gj4n9FM/17039YpXFZTmzPTYyU+tDp4Ooz+UJDmOEeYAlBkUrPCSFkcVe6NDPKZNPJ3J
I7qcftR/FiAjtWeJrEv3oMPMIbbQ2TE3R52LmeyK9DrKLS91I25S83ZYROMbLeMN/JaG+bqGtAHE
cD09tXhv3MrphysqHlUxsjv5se70z3jZ6OyPQZs7mLqU35yp8Gtbf2Cz9jIMxSWu7iGH8nGSwWyg
du6xtq6OsiT1V9q5Bc8GQwWmplp/sqtH0JiPXGqTn6l84GMKRGtmC3GMjfm7leFBKTkpPtgOXl8k
Wl7UzoAfRr8ngwSbGO2XwgYMfz7Rg+qU3zRiX7QiAIDli23h2IHHyZqcBBp1L6MUBWfTPFokco+G
BnMJ2+C0+kGlqLCX/VMHAQXfMjSeiOYKEGLcaOeBDuOV5kTPSNXB2tMW13n/Q+KIrJR4sgftjTVz
F1c9wiSKmix85Zu20QI2fjYK4WfiNhptPuU1Z9VliZsIYTUONRguJzMkVslTcds442WcPvbWGKYS
mE0M/RXSz5PCt7vaXwTYcr3lTKt565a4QrfjnHymJubgiRM41nhtKunT1HyeemdPQU0i++Z6jjIv
Y86xHA3eZrAXGOaoy5lDrSukAreS5B5hdTgLI3BzNxjL+XYyHZ5o5SMEPKiXs3zkroY+cv9YF+mh
YhE2PPpVWYWpPvqYK/JNEYfgivpuNak/t/aBOTIAnVMwmU3YmCmuYf3sJJ919WOotGvDAljTEsc2
Gbw5GjH2K7luzXAXFSx+z5XIfJbhtkaJTyQ4DPpx15o0MMRTGRV7JuMgYlda8+CMGS8ZvHXFPphD
ebPs1cW8UW1pvtO0vBx0iLBa91qOVERUnxp8uqKKPGOCJeiekqnnptkdhgJTwQ7hUW1glPvDYut0
Rb6wEdOBTuS5+h248gKBW9skD6gm31ZT9GFUwz5y5EHmYOKNnnv8Z3CBxYozry1lQA3Ns3Lmk6Hb
C3jgpB5utbbgBB5ZtIXH+ge3flFpuieE8Ny6z5eeElifMS+1Q+7Lx4jth0R4XVvt9cLYteN3m+Qf
kfh4TYbaRVV+A0KbJ5Xgmo3TNzJv6Bda3tiPKNTpa3UdG0kwdN8xxu6ZleFlyY8hU/usGw/jRO9a
6WD3X0F3soM+3SWlKC/HiuuOFbSi9pp09qNY8tj9QKIBAvSXM35NUTd+2U57iQlRIPzghJuwTA6z
O3h48ZeYZQsTnIIWxYAWIVKiL0k28gFUnaOZe8CuXKc09puyDrrE9QRtgrr+KAoJH2LyxHyu68GL
q8FPsr1OqsCqMpPLDKmX9lGkxo4pYzcJAmmt9KKIX6L2SeY6DF3KWTdzvXzoRyB/VHoEW/rUEGiF
fCgwzW+U6lroAlO6yb6eNU675pCVIHPIVLKjbncR6z8qwz401Ib50/dCTt4g7I9QP/S6YrzrXRGM
xRyYsgkkfkLWaFxr+ofWiO9TQStuxNFNb85+At0clbGLJK4rj3ZaQCrQJBvMt/DnDtHGmLa+KDPC
sQt/tD+lSnpIOS/jGGZ8mENRR7zq58DQJ1yK74bIA2tWYcMsGfQFoqO+Tx61BCRzbhw2suOlMe9Y
9qyl19JxDyy1dyYG7zIbAr21DXKzjtPIOrLmBzGKL0ZTf5BmvFja6yTqQ6lhr71xWZgPZinRJOng
NIdAlzouPgW3QeRBbfW5Iy3P549u4QAEIO5TdH6cITtaCYJY+weN2itQvHhVknqdVl6bjvbJdORN
3z4MdRuUdhwYaczrlHDVPw34XsKYwUbyRYOjQwDAEuYJYYZMK/1mir2yUIE2RjAqVs2HjO3lrO1V
rR6b/rGSl1T13B5g/+KhvshS05fE9vShCdoJ3II1bDJig8jFlBwpPGcY4MHHYy7vMmHxLoIXy8TX
skLu6+K36QBxRDF3sp4TqnlkyOCBPkcz4moQoRez7iGMDkSWenYZXUr4hyJ6tvMZsE8bY3jsAr3T
yku0B02OoMaGLhIVD2ZPP4Ie/FPfTM+C9EHZPbG+8WIXvGjmV3su9tpi3Fh0bSb3vfw8Ygq5rOFp
JHQ8JuJXfXTDshZIZmcHvm/eI8XRfxCruLQr56puhw+uEXtOrwWjnR7qrL5DXH2UOd05tXXPdHkl
nH43NsIj+bduCfgzx1dzcaeaCE9dcdpI6DIJ39bUI4TwEHYiErJh4UnBPsX97LXW87wEPaa6yhNw
CpCHae5x+0tPFDX+V8cfwTZeaONush97ol8T8qFK6WVjPEd4gHWBsi9cAVdGfNkW0z5J47uWTgFi
OHi19qpicIPD8AjzdxUVX9qUegA+e2PnwDF/zbuBZ3LGDa2+aEuXPW/3NXOvC1Xv3OyHRX+UrUJm
hMqS6D5LzUEHrwniDBWNNPfd7oVJaE910hvhlpcfS6f5onSH7yNw4jzKyF06QtzW0uq9kclnB06P
5QrDlE9Ky4NBkxnPJvPYdnoQKXeflBtovnMADeTVjolUF/9aU18IViqQsSJVmqzxpi9wLsqlADN1
SCvAleEDhYfQztFn5L9duVUHOptpuyaxmesSw14PhohqsJtS0p8cX/l+BsDHxHClCT42zd+a0T1X
17JOFluVw1NV5wgAzWTnzNbn0squoG28cZrn+qOnS6xqMTURVKA1DRdhX0zIVw092enuHBq2E4jO
3Tq+c0NK0EG3mOUaps3sVRkmad1kUKnpYGgn+h4l6XWsgXfeJLvMrngSq+diLPaKxGHZkC105rnT
tIFxocwBmQkY6/9ZdmpUNw92rdnAFFrhNB6a2ou/N/4yQNr0XDc8e/anTdKgs6uagKGYyF9Mtm4i
6VoS2XomMI+V5MeypjmvkmmrgHe2PGmfrLL8ipNWVSEMwpoW11Ixb+k8w/yg8xwuMVFIQszb/BXh
xemKq9NcIC9zj9mhUDfrR3A2YNgxiR8V6GY2ilvr0pZJwWfKwKDKUA1FgeufO2uNSOUl7ZxQGpcq
furkPp4Zpth2rXvZ2tXBzj+9v+Dbs1ytuJQST84ysmdDVnHvhBUaADzq82Ci7E61/WWdgb7IzQ+t
3oMnBphYpAQZHK34HqkKGfQwbYBk3ti65ac4puM4oPhhqCOufgos/xgZE9oCBOW8sT5Wrjz0c3FZ
ImIgCX0QEXjghPavO5+v6zITtWBmWO76qViJMtK5g40tSPlIYvMuWTR0Ynf2tHLkdU2IhzzlsXas
J212/FZLHjY+wpuS9OoXrExflGcgJhpEuhtbC6NjUBkoVO9B0QopCaajOPoMiLhI3O+SWb9JJXsm
UfxodSKA+OK1KouE9/kUxF0P1Pewq/stZpS3qM/VL1x9G5LNUmUdijlDiCzukAie2j6wkHftp4VZ
YxwP3dUx3vQJbxuJq3WXkzu5noapI1ifq0XH5Bd2PgbaQ6J4XobF1abe9/kr+PsqrCx2UYnJqR3K
QiTA/Y/JK6+pRymvvQN6bz7qhl7XeG3NJ7+EB9w0bG/MJ3ZLdOZS3TKobazNZykoG100XzCr+wu4
DIomDEeGrlfPUA1cRmk38RhvumOrRVfWlJG2nVASZ8iFZt7EMW/FjzFuw6IO9OoiGpTXt5SnGeg5
wAy4cfMXw/mPZsyyOKrYaFLYhDjrTgUADmOTMH25V6AmTDzwHV8sk8MFn3pP+cUeFdWLLeUY69x7
O1nVWhz3ya2aK2PuktFmoZqc9iiIbLyq15CaZaVPsxmBexItz+8id7uHBrIEPGvbPQbUUJWIXoyx
Psyli1IVTb/o/ZcSQWAyJrwyi9usg4fPBEVvoT4kbWcjma+Up5lj4iVjjYoHG0BqGU0H4aRBEo9H
pYqbmiEzX+aKucvAeWclQRc3L0S2rt91Vs7nAelCK6aES919VlP/YunjbZ3Oj8uQc0yja7hjf3Ia
h4Oa6cJqI8szCOhAUlUsKT+9Uegjer3tPsGkvZBYazY+5JvI6p/f0Vo1JRVuc69QoQ8tYUs+tuqi
EO0Fk+SxY14XVRuQrLP26PQLrhylKfSBjCJ3QovTxIt2Ikwx34aDFrvBK76k3xZ9Bz0Jx3qTyfMt
emW115XL7JGhjjO05cAtuaAbDR6iZsOmy3o3DaCnmr05KH1EWEPvz5TfZ1cgmXv/2bxpt61+werJ
mvHQmFBQwcBIR3JuLuWQFJpSnePReWNA9+xSpoH43zRhk9ZCMTU0AY1Bm1g4J1/s6ZihCdNgzSjb
ukFvwWjLptAzdy3Xtt72tVWTtS7RsgVMCII+kIPU0Dr8DjoGcAhg4s32jPi4NZt11hCcrLm6Rhng
53YrDYwtOqiMlrUXZbgyV3JkYG+buC32f/HhTtZbXR2tHmw3rxG51uV+NI5w6aBoRV212wjrzjqS
k3VWFyRN4nkw2QC9VOt73ze8KTYw02fjRqgjUx3xGnr2a87MaiBUFa7t/MJU/Fu66bMbOlluFSEZ
cQ0eZTqhNZirq0mIe3CGb1A3nb3pJ0usQpyGoMThSAXf35TfolZ0KFhMt8JIQxcQvo1n9QpoeOP4
TlZbBTZOMcTFpJMEqGKzuipya/RQBtZ9Ujszuk/jxVRF9gVts3ugQL61YpjQPxNX5jiB69rWv2oS
BeKBOs1FnFm8npsy6Cd2bYJ5kJO+vBrN7roSSyct9UHwf2UK60iq5oUx8GWL+oPWlof37/YrfOy9
La2Cp7IBACcFFxWQDkipQ3YDGoRd5NOHITCCEjMzui93UWBsrHveHv8+yrU3J41Tj4YdsbAEvDzQ
A9MXN8BIJpo37NM6fEErxa99AW2/2qsa1E54drX1Pc/GMSe/YeX/MoNVaZNHwAiXmZc7NWKDKBy2
SJQ3XsErMuIkbrGcFAk/iv1hy9KXiFS3erLFPrJ8pHc+orWyUF3hoAmXgLO+RXumN3pgVRGCQrxd
DndV9mGe9vYQe+/fnLPBw8nhraxVO6ayK6ccwNkabTn5PWb1pdlCl2f22Pjw/lpbhstapfJjP7bR
KGG4unAhQET/PN9BS2H3xwSI53dnOsDW2bplroP6BBMBbZP31W4gIIwf2hkZBQiM0qRGDXFhci70
fPf+Jt9CkRdf6jLCLEDRgHRaXUeAYoZ8GgCwtYi3ML2ile4ezPslXFk8a+mlnnW7ECwsajRRHtqc
huBj/YPsYvGgb+/T71+y8rCTSjpA5x0HAX530G08yeJiYUWRxxxTMEgu3t/5WyDZauer+yvNUaR4
h6i5QYrGvPw/WQJwY2wGgmfXMiHsYxgOgE8Ar/0zjRjtZkpsiS9bXDo7PciP7I5ymLlLst8cqTl3
jgjAgPtjqCgC/PfPtQDGK0qqR85fTcqdTbtPV1t9NUcCBI0+1eLdf85b197/AaHTTf7tzdVW38w2
KsgmVNAOTW1AlRw1vqSlkYDyP4YqYOVbZPQHA+3nPoUaO2LUDnKwNIzkFjvyuZd6uuuVHapFa8X9
ksRQ+xpZK3fBzRVfNNbXWNINp3U22j1da2WGbNHlrZnADA3h9GP0e+AU/DjoIJha3JHe61Bib57e
fxvngt3TJVcxlJmVrIiEhpxJVd6kXcypg85lgu7KYWIjujD37693zieerrcc94m3Qk+kj6TGHEij
O/6EmSoHOBp74yBfA821gTldZRVIDTV4vCHhCyWvprrogHx8AMRlVxbjR20iX0cH1ZpaaA+pa/8/
1s6s2VEcW9u/iAgGScAtg/G07T15TzdE5s5MECAxifHXn5fsOt0up2P7dH3fRUdHVGWlDEhr0lrP
u3UaFrQZjmra+kPTB/lETTjqEgFe9dNw0x8iyT+QhZ80MZyaSQ/IMhqm1PNUz9usMR+FaqQ3t92x
lEbt6VV2L+pe+JgdfKBLkyXaBdDtFiolD0xiPqzUOK62s8Ck+YOltbhM7RI0C5G1spokQGfBkZV5
FX792q+bpTNTcWGWlGNZw9D/ZSr+OyDtVW969vYvQXY1VHUHZqJJvQz7QOUne1VHGBhetfkJt7OY
ZbxZI1sM3Z/fG21oqJHbSD4uno7YXa5qhWAhE8+Z+10Tx4LujfqtKk5xPeBuHz1G9cEqvn39Vq/a
BuC+TRvJqWnSi83c0GocFJUicmI4MM38Do1qTDDB6jdujitO4+Hr9a6/WVAT0KLoICW+rIZro2aM
Lfz74sLb0Nk634pVClb77zuO+S4NbxYClzf3x5s9W/HiJGUYyZEojdqrTmpjyGq98liNGcnZeKZD
Iny00d/n1NmnzH53qTrZ7XA/t7PwWCZ+oYMAFTBSbGs+nHqn2E6puUf59sbmvhYBW8ykeCGWjXvJ
C1chDdNteE54ZKLXMTSkXKGC1wdfv/urL+JskQs/kCjOkwY3ylGspWjgt0Dewy1E6nZ+YwmvniBw
PbCjoPKW8ta1FPT86S6cglGhVwqlSRE1GGTw0lZHy2V5Sutq5TS3bpavWuezh7zwBjDOjUCDkLMq
0cCToXLYqcmvusn7+l1ed+5n61wcHDAHuMPRMv6PAperp/RssYstjIpEwSDnAWAdmzGtMPkushcQ
peMOaWGf39iMf4oAINg8/14XtgiYeKsxFPR4Ua9vQx3V6xJtT8HCIc7rzejXC/njnwy0LOs6FmaM
EXmazmV4X1sGOtZTePL/D8hxLEUwBmICDmljhubi88lciiavE+g0lG3UFiQgQ41WmfnGkbt2rgme
xyIuCEX0cuJkaCRxtIxCRwWdcyJVHh9XX2/Ea2eLYLrN1h2MYriXEyauiUZuWwGTXelo4ikO6Fie
zB9ueVO24Fqkvgyj6RgwwSDVZcvGrExKkrpLIuh+LkT/vzAl3LcjGY5dcDM1uOYR0SDuYO4IF6h/
dGn0mBYQHcM41X+/G65+prOlLoxG0aq60h20XpZQbKQCcxHtfOsFXjNM549zseMg+JnShgE5yMhu
ZiFY1KZ8+3ovXA2Rzte4sBNZYbZsiDHm2YZjYK9wExPI71a03CrqNyOWxSdd+tXzxS6sRNLDZU0L
NFwFf5GB2J0TYN4531h+tdXX5i3hwVvP9we4E0KRlQ3C6srKuqeiwzdKOX+s3RHFQ6Ct/Lwq9mZf
nKahu69llfia3vlfv+Or581CJwbME4Ee8YWn1oeR5okgqN+r1ag/lOgmdzAQ0VS34MPXbD7mCP+9
0IW3bgg0zwo7xRUxc7SocnUw7omoII85juvczppV3DvvLoPa2Wwg3+LdGvNnT2Uj70nhlKuS1slm
0JL86HQ8QRkkvlFYvnpozn7ghVcnk2Hqs8A0FtrOKDIu62BMWXrDz95a5OJklt1glo2iGNlLVpkF
1RvJbnzQ6ysQOAEbkhawNNjmZ+mcbU2U9oCZRzI1QztpMB9R3uCaXgu8CKS3/3eJi7LDNJgEbIBF
eNTGdDJuWFmPuRi03FG2tvkLiSOIhQZf79OrAQqxlrlXmyGnuOzSUh2fO9FN0C9AreNc7fT/MvR9
9SUSgzoIXSk1LqP62UQGmM3ocZmp68sKwho5u3G1cP2Bzta4MG4NPv2QWy0kBMr3pK6CcbpPWhnM
c4ShZV/w3pu0Das2YKBkt3L+q6eeUgtzh5aOeueFrcvbRLK2B2GXuRgb0kOlf5cDisfDjV6hqxfA
0NOzGWM6WfqF/r4bUwjzCFcDesQCxzXQ2aoFVFXTfUwJ+Ak0EqTvBlWHStxNOcyr5vxs5YvXaxUZ
BKYUPuG/KoyL0vq0ChOfrdeTd+uC8vr7/M9jXrxPTWZA1do9lD7VyhheOvShp5g37/6Zk/rPU10C
XEF1qxXavZOoRoUfVA7T/H+nciyhJWI9y0E9889mQUOaQzy0wPRNYkfnndNGs3Fjmyzf4g/Xe7bE
chzPbJbs3KavOwBxrKSIcoKWMlNzgrqk6Q5cfAz7FdyEald2Y9mryTsmU6mho40PdzIXn03y7i/F
Our1waJOgqE0JwBieHH5DGqNc/f+tRm7GjX9Z8XLS7Cy1njLMhRiCr6fm209PFV8/fUSy4/+42We
LXHhAGIaD6kzYIxeSwnGitpsY83VrjGG/WCmKyfNQqNO9yyXm6/XvWozz9a98Aqlo4m2nk0ZcZDa
lL1CJf6Ga7v+8lxMaaNfFjP1Fx4ahea2kgJtAGPGt7UR+xncW4+ZkK8f5OoNKbH/s86Fk55wiS3M
GLUrDWdsDsan6nNcAUC9Mta/JTXzjR7I6v+SMV41WmcrX5hL3AhPBrUKaJNsIY8DuouApDfzlo42
qN3eLulf3SuO6aCPwzQoHMLfD15tWazsMKWBvr0xSN8BFapx64TRpqf6pOH/UMhyDA/XQJGr/ZrW
/z3yYbEtDioBxHKpheb1v68vbfSzzDVExxYjne/m9QJIh0da3caPXN08Z0tdbs9+4g1NkLqmsXZn
5vOhdorVIM0bvevX3bqLOJLhSg8iDRefECleLdgSOvwTVuK1M0d1LERMhqT/Mh+3OMbj+grvL+n7
XSeNU8OKG0by1hIX7w3E26nWa7w3N8Y4avUcyxs9Ktc+zPkzXOzBabCUg4ZdgB54jXEPXBCsHF0F
N8708jMvrSJFrg8JSPDVUH/8+07jTgqZaiv+l2DTcrmKmO4x3xDwe7R9ecMEX90EZ6td1tsn18gN
NSOrGlfo98XI8TqP2gBChWQlAjdg+i2TdePxLuVjYkFqfVryCvQl1r4V1JET2GBnAuQ3HtJtOkZf
v8+ruwKv0US5iQHxcPE6S4prTgvtDZGs7+zU8SWGiL5e4ZppQqDvoH1QNwBEvDD2QkCNFAK2MMLg
JhTGq1aE2rCpxdHudiWqNhiO/HrBqx/tfMULs191tts3DiiyV25T/9mt9PlqF3bCTNyRQBkQ3RTc
CapB2N6oT6HLtKCNgXRNQFdoPMvBdSrKH/nbjWddDtXlcThffYnIziKuuG6rVgmwszkIyOivECHm
jUEGPmEQ2s9QYb45m3E12Dpf8mLLZDWEdNuFgZru/xn+6dYH/QNhJ21WuCnUABbvwnf/22TwL7zV
ze1z45X+LvacvVLHaIDSSrF92tBC4yD0gGJECSH6mhb/mU3bWzdBN07I78c/W5DNHXg14C2simz4
ZIUTZMS6q+Jpbcp859jpMTXRHp2SW4nrrQdd/v3ZuhAxiCX6ppcPuRRO/42tcaBakULC/mbv+zVj
w0yL4TKJoI3xN1L0bMES1/3gZ6PekNh6pKXOis/F6caBuLXGxUP1ldbnowGZ5/hjCMVj9WQnntZ6
xOt/GWG5qvwOJ1F4N1a9+irPnmz5VWdPNiY8htINLkJmggnJwnXWXQNFwblZ6cUYzIIU3qiyddv0
EbXJkwJHKlPLQON4y2Pd+iUX5lZjfDLyFr9kXCVrIE/mteZnfEM8wweoAiTYQd2IlBYD94cJOnv2
C3M7uRPQDgXacrQBXYBNF2Wx5vX9o7FMLcVucONV31ruwt7GMWecLFfg7tqJ0G51uhLU4xrotuG7
VhsAjtDSXQOXJn/MTsy4sIVYOK5mFh6BmKVnGXTF6Dcyfb/xiNeCgLOV/kgujXpURYNQrQ1btLaH
bZSj2gpe52KASBncHNC49gUZLmmW8A0e+uKVgvLuqARtXCtjPtDK9dqZhBSsjK8f61p8yBYsF4QS
KcMM1d/PiOWqGJObyGcpPw32fZ3tp1sx7u8844+9eLbG8mbPziHp0T9Wjr9lGofQ2E+1V27Tar0I
jvShBrrksLJ8ZyVWbjAlHprqCxrcGt66uk/OfsOFBcp47mYiRV8uqAVuGgxZvx6Lneakt07C1W1y
ttCF0SlqKgAoQrWlXzWbRVx+lUfEBOpsCpqtuSbyn9gWDJniCpThsg2Xe39/u7EpLKmLaglOrVX2
Zqwp+vY1z4qmAASu3Ou+8/jWQ17bNWdrXvr+ieSGcKpBRuTOfepeCMqOaE0brc0y+ZGuzZ0pvCm+
nVFfs6Pn617s1skYmq7Q6iQy7xZmoq0HybYjYL3bUD/o6u3tJP7avrEx+aGDIcfMP1r8E3dKq9lC
/qTHT5a6I9NzvTBhyltQ52VbXJwRw4ILxsyb42Cg72J/6k6OKyQD6wiwPWoVUQDPvj7p1+7D/rbE
xc40S2XZdgu8oLv+r7Vqbj3OhcObTFrrqkPGdD7E92/1kX84nwzg5PkrvHB50FrmTansMmqatSgO
0rQ8yW5RXa/sfGNZBlcX6GJGbefvp62tsn7GLuFR26yS6d0mwotdfuN8sSu77m+rXFhMjMfXc8q1
MqIJ1G/qhwnxUYpqlbwHGKSAlIsOovJOSzz7ZIiwrP2iA3DDc17rNJowVl975kfOVzkCHIzsNeuR
7+ynOnvWX1zQdkCHouie90GdcDDDmoS2iJrM1wcvHjZxB7a78QMJYNp5k/kEdMogHkW8boXw5vzX
7LxjaE8dgMWANRUWQE6gDIF1XnyPeYZOpO2Y7zorAAKkNXzr+etNvGROl8cEDQzoIzdtnMnfxcUz
VyIYiBUdXWQsRR5UoBlVO/1InDJg1j5N+xtXcVc/w9lqF3mckp0zA/aWRjx/GqfW4+JxLGHgpt7/
+rGuHRe0S6BV3aQAp17WXo2Uj6aF6dKotwKSJUhSb7XpLDXcq+/uP4tcnI+ZMwmSRhuvGovtOi1+
dJwx8aAXsHWbfA+JjpWp5o2WFz+zRAtzUX/kCUBc+XxnFt0GSLkgMYdI1wFyS+1nILBKL+niB7CU
j2U1bYXdbK1c3ZluekyM1u8JBUDPOpRMiyatrD2ZA0RH8k1B451Oqd8RFkie3Flmt3ayJwzrbHT7
MEz9rhQ1j9wSY+Czwp9zOMc4SVb4Be0OQo8WahgjRgDoISA65Yqkhp9WiO5zfZUnBJQXCQxPhsk1
8HZU+hqTEyDkL5Clfq9K9lSXTVgBPA7gIMVV/BD1sRlOk7krhnfHnLa0KjNPThVk7tCuAGTUOED4
MyvDWsNMnt6toHHqpeaBlVbI0ZPuKadAzDJjLt+NN7WebE1nBJWHghXwQF0To0qZ/ZJ0/UfXqhMb
HY/N2aZI9C0T7TLAHtA++0QEPXr1zHaJ1gFRqQHpUkyPY886P9E4/tejpXaENMc3CoiPX8nyfZiQ
CCd1fs9c1HTbKQQ6POxd+yE1kWmA+kSdZE2y7GkhGoA0dM9MUI5kem/KdO2CujnmCEnsBlNV1ApG
CuaPDeYdal24wzOnN9GjcDFUux5IRzZtiEgB0mN3A3rzTJ3tGlf3LPmtcjtARLISLKKTq0g0xgfH
KR/rFr3js7HBSBCgf73wFmwRWhQWRl7tgVMcaY7xnI4U7L55qzVxlFff0cHQYymE8nGm255MnBZx
r/ZRZg/2qPdoiiJoFNHRGHWshqOrM4/ONOid17EygiHpfIxYe0bfA9U5r+Vo+miy2s4T4FRAeKLz
4DkG2is2Dm7/wxqLRyNz15akO91tgSyNFpAhIb/sefYNbK02E8A3cWRP+4yfhP6SpRSTOcNzn+D2
UQdDMRtCqatHpu8NYL0QKfgm/nzXbgjy99YFz3RcNWa56nHObIREJK12QKOiHwUwpjysux9ahSFv
loedLj1uI1rE4LBb0EgvXnLj1HWWNw3PQ9V6gzOGipwotnTRRim6dlKaeKRBTpA+tpnyNMPwy8w4
Qhpiz8s7kNsCBSYI0GmeGN9zZ16XBtCJFsiu7QeIOQnkzkBcm77PUGgV3buyIHtctCuFA9Vw6qNv
JQJuzIOHC6y88u3SeFTpt4aRTYevObYjeI2jZ/G35XuiirmKmbMlNWQTVBOw4ocytqIuw5SwEPME
ga76g1UTADHfpKkDDGcCAvbSO7k/jmDmyZcGcdWYHnrB9xLIRj3DvUzxObnW3qkNL+/1k1uavqEN
kHYfUcIz/FxrMfz1q2gt35A8iB2+IxkLZuBo1URDx22CytZ9YNZETcLlbk4m5rZFc7rFohLiJh2R
B9caN3ncBk1qAJwGYutsvy0AyB7JbE9FRID8WoCKjbrjukTnDN8M+Gj1tCvbD2RUQd2ip4b8cGi2
ye3P1oqVzwu0zQJB2UyzL6YfFbBjWmYHaTp4Is7Wjp0HxkAiOwfIUxyKVN3X8OWsexMxZkwqcIxa
GpiAtI0mOJCq340ExN4S01PoOWybDuNarleSGje6WcTjR7eZgaYElwogstprilMdp55AgYXBmcO9
+hRRQgIDihwdXlvzFLabU+tRlY2+m94V2rzPpIK7bwArpuFcZx7E8bY6BMXi8b5IXUQcdTg3OTB8
3QqfJU4flC39Gn93gjlK+9EqEz9poPLmGEc5vJl9GTJ6TOv+UYANh02Fc6s8F1uQJEPY4bmkjuG2
YfAbCfEd+1vXnDqq3Tno1RiA1aigTFzFv3rEIWMy7JoCeF8HlHR0plmgiPaxCGY9O0r3AwbvnXLn
kJlm5BTj3uq1I7wsAGoWJknnX61ziJM0FJAt0ftnGyOQycz8vG7DYnpl+OoORrmdAiNLkFmoMJ2l
amjjiJ3EKbVlA4ixHXSKbCq8M72Pd1pnrc3iSLo8AMWrarWttHbFyI8Qv16VprFqqj4aMsAlBYUe
W64/GrHaInOBYFvsm+PPVpKdW0CDFpxbZt3bFoTyQMEukxqETTgSyR+k8x5n8C7uE7ePQ2WFVQvh
YftF58VbOTu974h4U2Rl6VcMYp1sJYB4NHK84CFb52J8yM0KMEfhtYMF0i2mXpvD4MJ7mXeKT6gD
VSEnu7H+VFAAAUvOExPohJ9jRl9Z/VzjhNDhzYk/SLVra3ZEh8KpyPATXcz4w7EadgVEYRG0YNM1
gEOP5nrh8lkD6J6546d1ir97Y0sg6GYVaRpIn+0oQyc31qRJ38BqC2eYRDNxwNrQthMHq7kTgaDA
xWXAE9J17j5WwvYt5cITvORwvOhS8+bBieTM0XQFBqYBaHj+DPyBX4Fw18euB3QW/sjoUdCjKflp
dhtu4pkJOK2lZQR5B2SzcbCk+z1vi88ExqmlbMU0tSLFcZJ4jrwLgICLS7nTDJRbh4dJfQp3esVX
QBfKh962QQv7mMatrzMAOlK0MTj9hxGjwW+CkBLzGKakdK07de29VfCjyPYFhxHvXinGAHBUwGNz
ywfTtuHeF3J2ioHcV6UIgvjEk9VjCw1Mr5/srSrwd4yhdKuPjotNPNm+beb7YQY0kOFdueQba36Q
4ZcLPafO+tAZ2ySz7hkAFWnjd3cCIhLszy4HDC+BskzpgKpcMfR9GJu6P1ZjDhPXhLk9rqHsE2ID
bzTcQSbq3myBXsrGXcGYz7p1M/DIarSjlaeQQFcfw4DSt+m5lAR96QYS7VSVQsjKK5yi1qOuDHL4
i4zv7WwMav7hMLlqNYrKXLdWDpKIdt+jD9HSvw3jHQb9tr18FtZrTTSvaVDen+XOLmHGC2Qlo/6R
O0eJ0VsNOMIGuNakdbcxW8cFruEAA3eHXxQZc5Emm7kDTHtID0t4OLrPJpCGTQlwiFad4rgPK+cF
WG5MW2L2FGoSiQluD6JXK/VKZXodOropyN2uPgU9VWENqnJhHwsBmh8UDLjMHi1Xg0mqg75Jw7h6
k+PblFeYGPjpYChiQbLy+InAaKdE+AJ4SjEAqD1Mvp2+UNcJ8/KDClRlkGlx9W6ND7XxMA9tWBro
Quv3erbQUidvpmJtpQCcSDvC4JZfWrBbCpDVsvGN6i0e7K1RaHdaQ2H88l9sfiUppMxgS1Au3Jui
eRrNKphEh1P6aoF7zCax0gBwxrnniJA4RC48idMqJPqbOOoN0I6eVSgc4HjrHwX4iRjb8kBs2/AC
8/QKDyPBqnXgAlNtJwgwl8Yc5kMTTqOA8IIB5KpE9IWuLCPeA3OCM209CYpfpc2NH0/SbzntAwMZ
GyBPwVitbdgP0wQ5O7aiFjTKqu181yFAPDWR7oyRjrsy4MRBLo4qlgUIKHytaFatjpBSS8K0fkyz
dtfos9eZ2Y4YHxMZAnskxyR5GlTsxYBCDlnxsuA0qbMbFHBQ4KLEgErm+DDQJ4Lbt556Db+IFhso
L+8rt162Mlijx36yfiTZo5G4m5m+ZcMxFhiQHk2vlKk3sBdHU76BMXu9ASGSof07OY7xY2xm4aCU
p4N/beWeXbthnRxNNr7EunW0sXPBtDymFQ/MSf8xt0gh0INfCRrNOSyq8wuNDaDY4HpkTiKXcM/A
io0NcZpGDxum7kQ1Bw6rAlc7CC31B7sJxpTu2XCgfeu3/RSlOT/OE0EYN/i8PLF23Lnd2gDadJzW
WuP6mdwDxwM7+Q45hmBOj6MyQ166YT7TndJ+0uFA5ORlFsqH3WbA1fo8/xA6LGpxD1owtkgo+mTd
OxB4rQbQ68na0qrA4ohaSOa5VQ87b687XM1r+q+hZ36tP0zyboZ7I/SjFwiDsx8E4Mk0K30OsOwM
kdQB1qQU8YPRO5HN3buJv9E5Bx5XoahgBYVO9vpEWq/JMRQ6bAcbBYpYD1MNkDLBt0viU1bZyqzR
5K3uoT4CVNBex3WSjt2vadAvAK2bOG4oQXiezXUM+5DrUTeOQWn2b2WFJtQE7HiJn5KlH8MMtYA+
2dI44oUD4HH1RhOM8/X5yUFyCdTgJ03Jz8JkW5N/S/BVxkSHo/2MrZ2Uj6R4NTM0IdR8lZSvUupI
CFAzQPOnGaf3GM0IwXcD3KJec9mC5FZiHp4+KVJ/1oP52Nrqe2XfZw0+LjD5mi3XzqRe5sn1Eq3w
aLkp8uZh4kNUm/ei+Y7UYIdxKc9NCQJEXH+wrPe77I4C1DrjzdMeBE+Y5RXVCr+WOJJ19ypqnPHE
DRrA/7k+7BNFd9KMA00Y4RS3yFw6byTTwZXW5LkNkHiqsj85QQyGGfcgoVnQsj6y23vSIGnlyN0E
JkmSWYKBToIZY7UAS4YyhSrAPO2SDioC2vQjHT9aMJvd2gEKuwU72IHQ17pi1nPfNh5tTH+qV+VA
Q9AoPZrKQ70MndqeArCU0Q9wUO9TZAKTNXgcArtdDukcY23rfJfYKIgNHU7E8m0LKBEp1M4aXpWI
08tjP3YdYnsM+ufAmJI4vqfohgHBGn0qECmchEQN6xNfC5hGz3SHZi1rnBvMQLcG6tjZQ1vco7cQ
Iz9SAbo6RyKHuiCY2y0B8kUcJKNRlswPNm82ZdWHxFB3o5m/NXQvFVof3QeeFc/UTb+Zc7W1jPRl
BoAKlvantWjn9fm8Ibb6qQktEOpxzt8gkLGSFbIFBai71+Y2KPnsmFRJAAIyQxY0ZwbGEutQqzct
mN+Kue9xDy53drcA01XfI1+kz1w4vmM8mvAF/XhS1qZJNM+G489N/U6k8Iz48Qr2N5d5SFi8TVj7
olt2oDdvUwZklSHuFHLsKoUNbsShaTGTjmjWXC2gf9nR15FixhfGuTECybg/jWkA0YMHl78KXkZO
XUJmto6S/i6Z448kgYbB9JZAJKSSg9c4p7FiOwNScE3TBTmMiN2dRngnA+NPWgKNkG7d6sUhte1o
gBuYLBqk9C5B4FFqoOfro74vVb814L414yXr0rUt5vu+zqNBM9FNxcIWEhdWPyBY6UDFQls0nOmI
7K2Pi6AQSeDaYsXwtvr0+4IhSjHo2WYeWnEH6Ky6zpuOEoKZ8KfWYgcnFYPPAOIF2aRCpab8MWfd
L5aoLeuqQ9HnRzI49gOndo29+JAwO0TNBxIlBDmUUGAoTjvpZGuOHKhzbXg1Ftmxi/wHMY9rbbSS
7d2ErTpt0XFAtafmfpplKwyXIj6oP/rEqQKOf+vlhbGplIbgIlknyC0pGsdqHVEd6lZWC/28Lus/
VPK9dWRE4Xs9AvhwVr9NFuDW+HUKYxEFxsBRaPlsawr1hhwZvFt/Tkg/iH3X982TyWYWxPMIzmUf
2unJJdLv0hFCQTna9nOv1Ib9CBRRFv8U0jwuMZFlfhAEMXx6bZDC2j3HmBwKF64K5aDDc1aQVa5V
oCZ2Z1qFN+so6FUqAFfg0ahRiF4ycTtJg8aZdgYQ6hjf4FGcHAAERLV79DC89tkzfLmGPZsosKCS
hvDS9e0Ctbi2vRP6m9Inn+UWds9RLkcdIjBOm4VOh2gspsj8cu3d4LiWw2WVcQAp3muN0hswDWPo
aENwYvxjtHYNEJlx75MRuiliMw7i2GgoeedPNmS+M31Y57mzdro3nAQUnZoAXgou7lcDkrwuiSfb
IVxiMCDVR9RWfheW4OIV31DG7lxzY6bFnk/3sjRhn0iZoVBjUtDOZ/CnnbsWZhazPAeFAlf/QxTg
h3dvTc93FrtbTsdsYCyw1Q6zaYY17JM1Feu27NdTjMC/YmsmRju0tfgh5WvJWyDdR5SAavBP8B9P
unqxqvQ9g9NnkNag0syQAA5egYQ56SXKTVFlP1XWFKSQTm1g4EqMwzY6tLFRfSqiWd9T9l73dsiR
2owrCefdQaKCfxfG6JvO1poVxHIckBMn0Cn2Q13A4c7AoxsrF5LTMT0Z9okwzLRR3D0Yj6hB+4Za
tVaHqaDEp6mG2hL1TBXfucj+7BL4bZjgckY79xveZamgiIJAdSLgk1YdDJrIfd45Phf5TgruZyrZ
1LO2k10f1Z0KU2MOurTYkARiI6gqTMh0jIGi0LOg0ymugb+B7wg9WxeKESgs426nTrWA4YfoMESA
3XdJ84BHV7q4F9NbO7uwX+tirPzlv7OM/onFz3E3e4NtBLRb96YZNJnyTYZQqofbxWUhSDUwOunK
UrjrTj8XjYwZbCFUUzyJNL3RIdpgHpryKO2PvNSRkhBgP/bd8GQ225KngVOnq3k2t5hzjFBr8VRn
+bBsvk131P4BqbIjYGT+1Oz7ak0U1IeQTg78mZCtNWVrCN6sY25sfhe9RiRt7dNgOaEm6iLgWrYb
BN3jVKHCssLN7j4dIJKSqoxj3xQI7U5ac8jblwIuYx7vRvBwUVGZwXqEQkH+NuffMmRAysQNzBF8
MuyjB7Tf4dPxAJWCsM/h1gXYHqgCakO/0vJPkqPAhhrQID6SHqz8fvQ5HcJMh70oP3NF0bIjNh0K
qhW2kkkeZin22vxo9ihNm9A4yrTR9RAuDCZdNTEPqfVdr+c7XcRh24p9nxyISHyrONpyDEY0ivV4
y8pNQi35iJnye47LrvnXiH8ChSfoj0A1obEQ+ZKDlseeYCfK2gdlRXOnnVCDD1KknwKH03lFp4tH
R343xY6v5eSJzZBRpgX2fg8ZGCT5FVQwFoj6uNyPoKDg4jlRK9PHb4zMkTHh9sGgAUvkBoSiUCsf
C1TlgEI58gTmN4GVROuZl6Hcx7kF25WtFO9CaVm7Mu98CxU+SRXqo/cVKn4z8NIuQS6mqx+JXoY8
/1XzzWzIMJ/e/6pb4okih49B1hWbNKv8Fi7bbRHOjMPWNrXARUA+4dqQ6hoKbFGB8kkGokc+jjsy
nkazhTZWtrNyXNvK1l8kE/Q2gRbNvOpxgdDG9TNDJIF8pkIOPYyRNuqw+fNTy6CDkXFUq7vPHrtu
dPHmE8BHPMlRCII0fK+esgR9QY3thIYjcbmImNhg5YdrVeuSoeCfvGImGulRs3IQuNh5vx0goWWi
xM+1O7b4GwejnImzTeAuSTEeOqt9HtimE4C31sSfGeoSmN9+H4RA4RV9+JKsSzI8KzLAliL9qGgd
dvN3MqOuoyUH2lQ7wTCaOihcfP5M5QlkrlUH6nMLRs3YbovihdX5ltPMjysEKGqdID5p1KFX9EC1
+j0XIHiVPTimCnGCnj/rrN+6o/3EaBz23RC2bn5PG2iplBV9o0P8rgsUSnrI8SgtDXTKjyRJNlzC
M+dD9m2yxGcipn2TlSCp9vqrBmkX05alF/P7ac68GHUbDcxaLYVOEsThB/gyk08/irl8ck10R+av
KJ0HVsvvhSAd9EeQ3uCzgXJrxcRru/bFkPneLud1R52jpW+JetWxuVI6QVgOCRVuWfwJ1iYVuJoq
zXtS/g9pZ7LjOJI163f59wQ4D4t/I1EiNSsmxbAhIjIzOM+j8+nvx+oL3KqoRAYad1FoNCqzKJJO
93PM7JhpflpKB8d6bBL91NGmceTmEuHe3a8IK9hce9F0GDQUKXbqdjlG2jn6CWnVqn7eA2ZbR8E+
Ws5IR5RHsg9IMXtSqdAQI1KNvS84ygKbOwSKBM2rTCpIIZ40lcC5eXRWWmKv1UbbFlLsNkXl2YvJ
eiwd4xwYN4dWnBWgidTcwKNjf3C20WeFI45fOMEqw7Nlx3tTmUg/6rcEpfyFI0FwFUXpE3nXy3cp
4SgO8VaZ1Gy0nm4azV6mj1vdCN1GepNMjujgZ8X/qMAcItdZ5pAeeJv1AS322dBKdxTpeiR8Zhyf
kMluk0T1xshZMX62KtXUlQEj7IrTIdL25XQx82Q/WeNWkLdEM85DJ43G/mgjqIHKn03ygC1xsipn
bwtgX6HSRAGdTlbynAppa+g4M/fGIXJuqiqDDpLep48a26lUvsfle6GNbqCikRGDr46kdKSKO8cG
73ti4xx822zIUevdsrzOjnUo9IAIouRdagb29bONYqoDDXDityzV9nKeXCzoza5WruVSRES5W6W8
e8LF+uS8BOLIRNBoeryelhepTuq5MNKtXMmQaSHQM4zAHPghu0mmgSxjMIJgKgeO65Th0GUYleHi
bWp49BdnzZg2PbRgRUBWJV9aGzvyQt5pZX2IhmgDJLmRpWrfAHKrwTk3k6e2OklV/ZJGEyWr8pr2
15j0ESW4jTga10r4U4nsY2CObyNhgUM5brsso+Vj88yiixKUd2RRMMDQEetFgElAoiOY/xng/NI4
VzIyHp3UOKpE+MWSeeoiyddb+dfohLjYjZ+xFh8NKT2GgtymqNnUUXg3kimycKH91KHUaCnx4W2V
p6l/m8AKe/GpjwssIW0yedov8Swtx9Ng3FIb/9453swlGTMi3th56QXtuDNr0oLM6lDFxTYtBZYU
5TafhatXM9aOUW+uxxgSM9eGeVWp4WFQ5wfwqdJVGk7FWIl2chdv+qobV6EGbx6Md0avfqgS1WLh
rLqJUKGstjZ6FTQbk+guRxr9ychGt4tCghotzivozfUcBzfZqd/iTNFYn+FdbCf13oRPUFBH71tR
7oO23NDOPtQ66YqThCVzlO8aVV5YnGNT5XtAiOclQyyvxFb0RGDR5lyMGNP3lCKhbcA4wlh2HU1c
JhXURiAWMIdjo8vPBJg+WYADbVldQgkON+4W8+eif4vU/JeqT+c2D/tVZdL+REn2zEm9KxL1UvXq
o7aQqmEgvZA0GEPUy1fNIvxJHU+DM/j6kJ7altYX8uAN4yt8cYfuU0b7MuvRBBPbjX4wAXXiZPtg
tcAlad5t9LR9Jv7mUkOJ5Hnr6fOyR2czbQF6FizTgzWzOCcA2R3GpruyhiLsRiuBkute8CW96ZPq
SqpybgvLNZUcRC0bY3eoppigvfrBtoa3RIouw9BftMG4WG24baz2YGfanWmJ6EMMwMx0M/BWVGq6
Bdwlm14+Zr8c3fRzbIv03jzK/OY+mPay8WtI0q1UVIcyLqN1mea+kO3DMMCKquptgXmlKIrIykiV
VYGdtqy2ZBIN9GLgWs887W3PPDkI2XRoYDmGTN/OVvPUtSn0o7BXVYzXg2E8kMq0SlE1pIH6w9Tz
Y5pOQINg4nGEdbfaWD9hhtdTgRIBDsJth2JNF72PCYjYhM34UdX9xiaibAA2CNppL1UQwhaG/5mZ
8YUkKr2iSoCyxnSFJX9mKdfLB3WfgQzgNF+tHVjLTPqw8MwVCxulNcZTNYcXeco3kAK7LMDsOCRC
zmJobz0Y4YMSkSCUIaTiu6rX+Vy9jskS1cXpPaj4mcFGlVXhRZnSHVAI4sxvLyqNJnpuM0hXS62p
y+If2mygVqj7UzB259qM34ZA4JhdDdV6mA39ZCYZY+hkRMkd+ZbEiAW+k4zqTon1O5XWJ1FUoEV8
cUt8+PpG3PQ6RQrRvQTqi2XX3jQnftQKV1pA0Xz2DM7ebNA35hwQTBdtEtjouZLJJgiPaW2filg9
pyBFOSFDHeAvuaI7UyPUeDRXVlB7OONuYvXnYt6qjPmmlrO9wnGjOfOutqL3RNHXvYGWp43DgzLS
11Vi3JZzjloHOnQi0YhtMOjNjUNbKyYFIl7Hu7Bdp/R3pYTqfUb6j0xEWcUDGYpNcpTstwFLCEKr
3W4unnoYyWQcZby3pE1fAoIqib5LFf7Jmhv0u2vVo2/V+a6OP2YEa7JOP9FZl1ybb3M3P/aVupXB
jlt8LqwufLbUxM0DZTsk8q8J9ELPAYGyYLgTkXxQSPmchtyr09ATEwc+WwvfzK6xIzB+G2BZXGIN
e6+ukHYDEjB8WW4W0h2qD0pxeavrAUGJ3D+mWIaINpE1emU9rKJoOuelQT9pm/tukLzZUNbVgLuh
0axrYEADtLIS5SbJapd/T34f5RDSvlAnCpFjV8/CrTTcW1l6r2kMvJOFFg7VweyNH5akbNTJ8SyA
qnxoNwTRcP6WiKdRUBDdYdsG6hB77WSTb4a6B3p+VEmOw7FtX9hLEhSBmQGOwF2F8kPzB/arnvK4
i4mZJOZKYra45v5yRo31IdtgR7HRrRZSW3L5Pi9Iv/guwGzznLAt1j6tnI914LYbxrPCajQ4j8K2
W09yeCK8/RwoKtIwPUIA052GXPVQUV3V2XKTAlRJKly14KXzIDJHOfPPBiUXsqAcdOGtD+WNM6rb
zoQtKLkWUoEae2E4OgmPyOVvjYLpkV57jYfKTUPpI5hiNrjUs8ppK4vgrA/OLRHOwekKALKx9c1u
ITo/o1h4gd77lRVj7EYOlzAshorGNylDzTMNxFrF+Ru17rXL1AlXJvSYkfkrzaP3Qhk/CrP057l3
lZqtyq7PAR4yq4QewrUcyOGQYwA6hF1q0JC21M3MMd8c+6byxzr8Edv8aZE9JaF8jDTSvsn0Ataf
BryrhbB+9KZP7NR5NP3CInFjzFxF2cGiZ2iujoY2U2qBC04Sh9cY3zMRa2N4ojibRlz76G0ChydK
csFZjIYTOPOU+qCFzB8Xv/S6dzUKSrLGvQjLyCJeB+ziZu2XzuOYRw9sT+uFRlGi6Tg5jp8tpU0V
uWrt50m2CxpcbJBR2GYKhZ+BljDaL2GuOwIq6xcoDWijp0x5JVTO1zSQ+fCW6FujM/Zp51X5jzK/
JFmxtTKvyiIS0oi7zZOtlFUnkWSusDxD7Ql31WhG2Wn6a6Rvh+6WAZ3av5rE1433tHhtwuSSyN4s
1PWknUJpAiLxHWPJJzbdfNoNXcScxnAAXzsUCgGbt3l4YoTejaNLo+xEuidqy0UExALPJ5VtKFzL
eAY4qA44PtTwszF57kq5HbOnFtiBxWSE23YMAGd2pbhGZYc3HgV8ZhBgCUFtfWjGTmNYbPDMGce1
DO0QXUwCoEWXNbelqybgV+KU8p2NyUkv8QVv32bLdO0mw+MJPQ3yE2eodHoeyZ01sbGR1acIL0l/
1uZnhhjwMvcS0iF7RGAtq2r+WURwYc0lAzMwmne1vW9iXy7JVSU2dUlmK2dyIh+l8k1iG4tUyJNM
wYyoItCYP9jGaEvIBIYVz5f2Jbwtu8IY8602JHmCSYbOKR4IAIcITqX3Smb8ZXwpKKu5sZIjc9GE
zs/2rABOc3YShGs0bF3xLbaz9UhSaMK4TKv9IMJSc9CD5X4ScGPgZUN0qOyHRjmnBOWV9WuNPYX5
MSsoyu6XJ2jl/BJxzUsLsMgfAHEb61CCTJBPTpoI+gsSqZOJlAKkzxQQqhIsCkYq54/cOsdATpHT
sDHxVSrPpX02p5cmJL/8TdGf1HiXay068XZFJCEfzuRx+mxV5DLR2bK7s1Ec6oKqIBDSJVf1k9Vn
KALf2piwZmyMbPU4kiQJTaqKgEYEjBTecFAvy00AGwqpcUHtVzUC6SH/oUdvBtKBJKeAjQgWV7dJ
E68rjf+brquEW6GdmBMk24VMYrj1Uy3vO5UbiD/jIQAYezRr4OfObSpPBV1PLNJLy1MeEwUp/4ra
H9xVLk7N+AboMa+y/HlBjI34JUWXVWkHJ+qOCy0t6eVmNgEfpx1fcxfNBz77roD7wxReSobHxBzv
JKWDdZTXWZ5d0/a1kzlBcB/mHLXaWALQZrK7BmOcNLZ0I33lMzuP2Y2AQfRM2xoph9W6ekD+bLAt
A9JMJ3tTgWHGev0wOdpGSNKnxHsqjQDY78bUsRmee6Jmw+5hUD7JrW40WsIZJIpmJPMiTJCU5nF5
V4146krtIaqs1ZwA/dU1+jiELcm4Drtmpc+7BoMRoUPTEQi5rP8QCSZz4gbTb5bX0+Fk/WvNIg6a
WwumxwvP2jPxP7u+/OHgykBSKkIBkM98X3EsIOHVnU0pqEe6rQ20F4/VdiLVPUa+1iN2nDgbO+oR
gy3T2rVZtM/EXaXyfFG0Do/Ega7CpD/w3lokZ6gwjqn0YUbOdnQ++ojEH/mGMnttOsgzouBKFtkR
kxE3mtjMgL0N4g0BwDB83UTjJYnbq5zfzfEbp0mdXDl80aQdnWmf1SFlE7nVDYVsil7Da9qfzdgf
OvYFWYdXi+4k9FcFY2toQbOxAw9C5kwweGB1ayegk+46fxSEvWbFsYv9BKN9dFMQAMxFdnpANwg9
kN1i6mfHvG9EsOcDKI18N5OKPQWSFyCkik+9vu2aax4/p8N9lg60FUjM0m2Toczt/SJ9jAyWxOg1
BUDWz7R4ntrXpHuByXMtlCZN/xxzZ0P0ECOxJbTVBk3DSWOthfnaCiyvG4DF2GkS/QrfOUqaO5ZM
dybEHH8qmbEXGWdv7o+o0MPrXN66ijwE5YLJArHNwp20rVQ+soULnrpqk2/f+EJgK1scCZlYkym2
tuWjpZLSrm3poFdWx6tK3dQBeUxX8XQ1RtuVyxQ6fVuF2KLKLpX4usVJJ6Ds7B0MNyWxVtid5ZFA
p+s0RX6T3hyKXKIWEwq5IZ8owgYgrHGdTMW6UmW/ZSkP0bUbP5BQboiQgGSwt7JNWhLSCqPbxval
BlyXkuJn3rT+PHRuEFAvlkcdGEZWtj16rdi6swaPp1s1IAQOdP8PJf4MyVYO1PcsvGijl9X3opog
B8jUNd451Up5C+IqMq9UADlRQkgg87hseJb+3OTPo3hBGLDqtMZN2KjU5mWKHubgoDU3EV9Rx/KX
ZzVgHbLzIs4hkAFFtfTDDlnR9HkKz9hw7tP8Iam9oRDrhSFiJ6jSYyZu/Fe0IrhopZd12X1qkZYs
ThQc6zp/wLua1phqEMQ2qFc9wLue6YekPPLiKQroCls6vJjq6v8etnp9GBnHJHUCPWeFl5IoUN2+
cIojSlToWho0rjrHCJRR7hdqto/qHQdY3iDW1d6MLHvNTG1VSx62CUjj5c1sK8jlu61kegM67XZK
1pLI6YTBaDE4TY5yezWjI1V24OycIDtqMx+JJ0JrzcFmWS89rU4njWtsRoA2hpWtD9sx36a2to4H
sTGc56HdldHeJGqP88AMGCFAt1JM17ryxuLOgPC1h5Q64ty3C7F31OiCbYl6NDWvmtFS1pbrPr8Y
8NqjAPGmtbeZWkiGkMxe+xBUqa8OnKwELDcaVdITXOeGft1VKsMj+BAl7vsIQSnpoN7i1oSvpSST
+/IqZfbKkZ0DrjnsrF6QNrsqqCh/UB2k0i6qj9RhqsYHiBBMN7O7xWqmRqyLeZC0BHMk6hVXmPOI
zaNhvBaODvPBhFsJ8jpebawmh49EKEclApQk289pbpVVZ2wTO6mSd5OZb2JuJGKIURR3PcJIlRif
MHgsnF8kry/MXdK/zeF9201P+oRTc7dNWEGqLHYhvC7aE866I+N9W6FsdD3/4BAle4JRhCdgAV5i
4zniLsskoqOL9Swp6zYwNxhHsN9hsk9A2AgNpRC1HJ2XjTy2dNCkknNTrEioQ34BtJMBD4ToKfUT
LVRb0UdnGmj2tW+WNwiTBNayrsGhm7amT6dupxamTp3FScjjjmIYvwg3Nqkrzf5kdhydKpqickT0
0AD0Bizb6MA7WvCALhSeBUOB0Wk9jSvKMKXp+fXdhsJkVaAEisBDRxliTmlciZolFD9xeCc32uD0
azZNMoCEotFtF15gWpTZ1Fmt6/QjNNwbYwYXO8zdiP3HIviRTNfdVG44TlLjZgb6uo3OiK1QT95b
eE9bHXUpe7OoPIWEaWVxZoveOtPXdHMLabMJFdcZjpzHzBTwMCQICv2+1SCuH+FspPpiNpVLfAda
VDKyGVsV0rCOrPuBWqK2UQ9ygQnSlvqpdh5NLXKXFqGhDh447BCIKEHhRzMHK8VNpWBmMjumH7K3
ivQalg7yOGPftWLVWmLVy896TUcCRA8awRhF2TjoVaiPmR5QmnA/814zR181w5MSL1zazOHnJ2G8
ahDnqezDUbAtSJ+OFQPSlrZcMg6xrK1ggBzboMB55JXbJunrpacwBFAFFkLH0kvVwp16Ph2HLRlF
VluXqyp8lZVdqvNSS32z/AkFMdWosP7DR3zDS2tYj8U5iRMmNaASR2Ur+MmJ4krizpKHvxCTutLu
Yi3byhbgEzsctZTioP6x3u259dT0tZO8Xq82iZNuqvQ2yhZqvZ2WIxjRWKXQuoXfiwWRiVaAyWNN
elqZrC1L22CE5+f6tUVoYsO0ICPRAHYlBFaOgAUCCeua6VNJnUsqgxKzVxbaruzEcdFTtQhbZnyG
Bm60AWBdyvMC5JvfcR2Tl1ZpSXbfWZP0yBzkxUhuY6Df83qPpjL7CVObeGwiS5W9sHvq6FmQ35aU
f0zapJzrab6tbY/zwI9h4AH3odTeeLWRQEM7QZKp9oPUgSiKW1C+LS1BPPCzkzcNf3aZyc1m6I4q
X1zWBPA7vmaOAAg9b5PXQ4hgkCI/jKNfvVztGfRKFRai6S00LYIFo6lpChaKS98Wf/WkRfJMqsKa
pbZK5nA7gYC0FTNL1lop7ZXC0Lf+aKMp6cVhOavYpcgjZwv/keMhZGjUTaHfOdNqKXCph+eeEa+c
nf5uWobUWHU1tYXcXNLS3CFGscfcDYXDGMx7jbuNqFMiDt/klGCnItqR+5DM8cUUzEQmWKZrFDA+
sC955eydnFllaOB/2axn1rHZ6cdZzRFu2eyPgCMSYpOBeG0UI2nPT4y9bH4QDlpy+v8ecDKM+Wrm
TU1lHmNKYE0Xh4cXKai9DNVbCtpqztH5+KJjJoUuhefX1h96oa3SOXEN8xbWKteBIa0fxqEgen5C
QFO4mhZtxqihvmFoFZpO5m+UySIVZzykY1DANFeTkHdtl645hU8CIwtcYbaR/qNs0q3aqBgcKnq4
D9kNGMLrUXBYuatqKO4aTpBESy9yqtyLOL/Ean0K4EWaNnxpLeVZUAXko35YxvZVdVTR2CwkcXOv
MAcSaI4Xm8OJ0oPFAwo1SrMP00LfkL8oTuAhnfGaiikdKa3foUF78lum9hgXNxuOD02Z0tbvVQMb
mhpAgPMql+lCMoShgxK9tMm01eVr17WrTg13Q7yLInCHYPCjCJkWCslcgUFVoVU/M4l6OTwWzuTK
w61obw3Fd/xrSoadCcKZGj80VT2UBk8xP8bVh0Fd6ZSP2KTeZNWvxGk07yr6cAtgJ0n8PqJ7b0ow
Q5pf/VE4EwSIeUeNPdXlSSpUtzTpwBHSMCbpafJxsh/+0yDPKAKxzD8YRUFGPeMBjod7rGsHe5l1
Epl7eT6wv4XNT6fuDip6Qq2sPmy46oFDvQPnrxJrp0HyifCKuCQ0botlcRtZAYdIudX6fl3lzzzM
gZkKR9dWzlTtc7kBDCGckJq1uxvG1G9QIDvOc8BnLSQHxU194pMsg2aNkWYknmRBIaMsqQ3RUVMU
etjyYQwok5evQws3bcXJY+THiqGsTnFzeiW1pzsDVLPmU1+8k8q6o71wA1aaZuhbLPWwsESoKcDP
VYRApp92wMKT86bUvp5Wd71W3QX9YZgebKf9iZxCaxmTVrTXOkHuNaSMisalcPvK3ik23M8MSG6n
5qXIpDPB78PaEtXStao7Oqx7BXHCsrEt9Snnp6w9xq2xj8rdJHFUVQU1I0wSZosXp7HPqOP2xpho
vDNQW2ROqfliooy0+O17Ta6uBVr55RgjqhSJUu+rfGyG6SmT5BmcWN05bH/aKJiCxptnX2b2oZa3
ZY0uI1nnDE+waBKUbSX8ZTGg12kdHwLxSPUJ0u4mJYKnjtbZpk3hzK1kj0O7qNW9ojG8rk//QZyF
wqZi7Qak87G1CGA4p5b5Eb9BEA5av0mZSpNKIBIkfHZQskUAxI8f8bT8quznXE+H2MzXGcqxhAk1
LVL2ltOwK2z7/NiDmgx4bA0MBUmMuhPtvQ9Lim20XUtXpSr0XQiMkuTOZnItRnLG/KA6MoioTM2v
Wkj5ugobJANKs6rq5DIEyYMRWSARdBExnAaQfhK4yVBWG6mK0V3HyjE2iSfBVbWR5duQZ6yX4Cot
MIIsI6ghtNO2+/cqb2y2vuo+EktPpNqfapwReZjTsw8Mnqz6ya52phRcp7T9RGd2zlSmJ9QF9h71
lJWG8hUnsbAYT5WS7nBU8k2UrXP5ZJekwDd+W+wZf+PILcvnSki+LCcAkVbjD8Sbr7PYOShgSEm2
CKOLHEC9sZE7BmT7KloqQBPDCzr3Yz9TIObBfnDClxpDcECPcm9hCrfSTfuX3FjhRlX6dJ3GqBXa
mlpgjYAdxtb2mwkgy0DweQ+aMXOKIlIINWRHDhTeaAm4AJ22AUihZQttQO7glS/pwDQd/33mM0gg
lvOfqE92cuvJwwhY75tpfmXrbtANqAzJTY1+mfP0OkuWN7R7B9miXPZHWZ43tt7RjfcnW/Svwayt
tFA8IyzKXLOYPRmMK5eZiQqqQx3DvTbplW7YgURSEnnH338ER+e9rONGfsYjfadpW3OmuwrIEJ29
dohcc0ShyyhvxoBd5kw/E3E3aD869iKa9xB6bG5kzqsfxfLhRMoxrMlzFneLrKXJPKILV/XAJB2U
LH+TPkaLJUZeUr+ekkPJpyCFD6qj76e4gEiMEJCaz1kv760i2NN+ldZnpiNOVRhxbK9WV9It95iD
MxbFOKnojkr8E+Igzcr7snvJMxB2CVQ5YVzNZg3BvLP19qZG3N1xAVIREWxA7jTzVdM/O4T+5XQt
qp+MaR+l1iPtByrCj8Z9EV8SW1Bx+UbW7bPqyYhOU/pSltJGclBo3aNfGCnTU2lazyjskN/W9706
7MKRXKDOL8s9fPt2bjTG2zknGHrtTiPYdmPQI2hvjlm/KmGGoPQ8MBoW2A9d75wRyO6w29iFaPfG
cDyFEzhBuaIA/ynan451gTl+qpFs6MVnkpbb2WDx5BJ8glkpfjYsI3xmj3B1JjrcEgcnMTxTGQRz
Bshc67JGtamGfsORgs5IoeFBXmcwkjfJo9s4SJ700dhZwrkL2vni6ImbBEydMZvb2/YvuuifQ1Oi
5Ryzq2BYdCmgerZlmmKIJPXJNKcTHV2Rtbtg0UCSDGoDlyIiH5v3WZc5DcbiQwV/UvKqdQup2BQQ
F7NFnRGIEVHvKYYUzMqPPmgPiI2ONqsoJYNcay5G39EOJIdUJzm3PlUmzkbJdEuXaU0xI0VoHgwp
eI7j/EDymL5p0qBDL+Y3lnbJ2uYoFnK/EZuI2Y2sek07P+31S2H0mzptn7oQz4uSmHvs7sz4E76P
Ux3gIlONA1kvBXoH6RDrDQ4D+Y2Dbw7LTyPQq1WYB6ckbN+7icrBNF6BTw1495gjpjsKp9+DowQZ
c1RWwwh2bzzW074fez9X81s0Q3rkA6VpboR0o/rSK3f91eof23poXNFSIzWCkctOWktgwlV13xkf
RAk/ymXlSWm6ka15lToD6qqMWoPEFt7euCnT7LWazR4/AsB5u3ieq+UDxgIOlAYjhWvqMMiXfspa
+Fho0ncGTYslDEPVYVnsfv7v/9i6pekGvj5LWpOOtc9Xg6ao61FfmTSGZrQTpljnNBBOMfsmNR04
Utskhyqddlqrb6Nu/MZK5nce8ZgcqAzmaEwZ/ssjnijWPLaX4piMvU31CiOVbsp1dxDVir1o5zDS
9VdCGROB/7WniWGqpm4pJFWp/7L/xhygFTljUB6BuLy2N0N/+PMFlMUT6euDNVFOKzxcGSONL148
idG1pSxUYLL1vA08xQWJOc13CPLc3BWH9psIi79crf51Pa6k4s+kktn0xdRoqtsIK7Um9ioaCzE/
NdIvIe665KXQvEz2dBRRhbL9803+xvDGMP92zS+mLcJOM2GOWQlVKu2SyUTUOjEsrZ173XCnQdpY
jfHNi1N+t2CJS9U5zDXTJGOM5/43k52orS1dQnTumaIJqQ9zurmsO7Sj7UuYvBQ5PpFWDL0i54dQ
05DeRT/+fNe/f7V/+wlfnHdyfO/s1kojXi12pu2W+WhP3TGWO2+XVEhiDb77TuTfePAY+BfLrFn4
eeOvjMW/3XVW014n89LLmQjwG9P5rPrQj6B8TCP0DbnfB9l4qKwq27Xa8JLoARIw81Lm0a1tnTvA
q5cmAygvAKebjp+sxftK7xdREIqItLrmZBbrfXHVOI5E2t0x+h4xY44MwIyI4FmmHoYaggrH36cB
cVRIdpKhEI5d6jAjSKnmuWCgTt03o7YuGVSdwLjqqjoXqaOBewXJsTX1WxJq76RmHY1E/TWL8GZp
6d7Roe1b48ck+rs8Te/NTL9pYJIrqwpo7rT6vkQfF1XdLmDAT+CgnGfpL6tlajpibgMlEWmjtICF
XbjOSMM/FuBjaq866y5MX1WDJzbZ1rVCFtCE6taiwkqU/jAxN+7k3UUmicxMW18Psvcwj5jxMesb
iFa3lJxwCpb1lk+ctXKYHx0RfNoF1lVs4ShE4FMjdB3ZMqSdZEj/mXIEYoGYHsAs1yS+XIQUwYNU
qEv/vAp/4/XFzslXYOmmYvzLhlk2hYV5shV57dRsnYJDZwEqu28swH9jy/T3q/y16/xt3TWOqMIu
dLBlY05YM4pzXAwvGPEnq6lXqFUj78939Zt1bio4SmIJz2kEgPvPr7u0tMIYY+5qKqINYxS04eK/
Nx03Vc46LCUVssa+Wlf2+chiLAT+1dWjCD9H9ZYGr//1Xfzja/2yL6ZFUjA4N5cAF+k6mB4Nzfpm
G/yNAfA/rvB1F7RqtHoVnuZzoW4FnJJuMQldSPpWVwFcm+ghCrAEGfrv/DK/u/CXvW/QWjWQrQZx
H/IxmSpdtaKDku/KkpkTy1XifDOO+eOfn6fym2Xxj9v9YiOp6PMoJ+wJXn5T12g+18lFwaITg2WF
JIhVtC+fv7nibz6vv1/xq6GqVotZU1Jeodh3uwgiwXgyHczcnU3rYsKg+BXdbLVlUD355sP+5l6N
r4VDN0WILDngQtkXSfwwqMb9n2/uuyt8MfCbTXp6G2LOK5yn2Wb+lnbxz1dQlv/E12rkb+fV13SJ
QMqLbBh5YckONz+8SFaB278yo7BtPKypDfeb632zLI3llv+2Tw3jJHXCqWqOZGWruO0TJkznYgtd
6aJOdxsv3SHcWMeLA//mz9f+7ml+KbwCoU1RNUylN1jaQdWlE6fT7s+X+G1x9/fH+WVDCUetzpLO
gp40RzeMArTXC48rQ6sbmDDQyzpj2FK8j6/dkP33ezKfgqE7xD6yNX/dkxt9qsdMX/aaqVnJ9a8Z
w5s/39/y8/+9WmwH4o1O4F++lXXohAaGXyG+VDLSCc9GphDTwVTO7c8X+m3DYcn/70pfln5SZU2n
MYKENGSFK4n8ydDPqnkINxiHAclhRnXneHB0rvT45yur8jf3+OVkCzokv13V/WeF0vLu8k10Cfz8
Ltw4a81T1s6+eNO3+HT4wVP0zZn3l/Xkn57wl+9jVJTUcEL47arZLc7tcDmYn2H0vbgcR80aSmde
LybA4oCa6M+3rvyuTfj7Q//yhcR9rcCaOaFn1K64x0eDOMf0qQPdeS0+h89ytwRRc9tn6Yjz2zcX
/+1OpKiaJZvUQ1hW/3Nn6CSpVbumr71uO2/1NSLWD7JLd8a+2DNHe//nq/1mLzApuoiqIznO+ZdR
bio5SoSbUISQclKoo+UtKK/6zS19d5Ev73LOhykGaY08Y0jQywUMZz/9/93Glxcm1CEchIHjpyWp
19LMYQqmb0Ihv7uJLztaberBAOTFk3LyLUMwW1n/pnT93bf+j0LvS6mSB41aO9UUeYCL/4e061qS
G0eCX8QIeoKvTddWY+XmhSG39KC3X3+J0e4OB8NrSNqHi42LiVA1CKCqUJWV6Q3f88zHa82BZoIL
em0V4r9SYKIVfyoET3GWe3F3Dc80Ytt4oKK0YXJfr+o0jNTZWRksoAFVp0sd3cugeOqmS4Rq9e/v
1NoW9xn7JZsw1AJbAFlQoH/TchJkmqLVsL+vIqve2nYtS7CATxm0ECEtwFRmYCba0DJQ84iyn41Q
8OrjcZuW57oUl+zjyfQvamG8AX0d+5NSye71D7dVRzAh0mTZ0E7WIdrE+eNGHSulz1G7kMr+GIER
0sDIw4AJzOahDvUDJoAdvZJ8jDE40fTtuvGtRcKiCWVEVTVl3ielUpKOMxkwy0/RdP8RKh86GUI9
AoLgrSTMxOvNsCEQgVIUfxAbDJ1EmWKiaOAqPoOM+kWQgOzHtYN8hsOV311fltAgdxprs9Lp0gFJ
p0OfsMUwX+mg7eMy0d40C3LnD1IvLBDjYZaJbSQylyqD0UpCV7asg0oG5gZAiMWcBJf5/6zpxQaL
L6vzXw5lTKYZNvLDcKiBBN8lQXQePMWDbPh7sBoKvuFGfevVmrhzqdkVppPCMXrOZKeDsgsPECw7
LJdxb++v22KOiHdU68/HBZKBQlISRQ8UcTL9QuP2SQIvThcB5Pbf7HAOcYpCMFhmcgRN6vrcTcOB
LvAhYDkSPgO2osp6RdwBnNMszIiKzUJ3wAUHsxseTFfyAHlwIL/l5xf78frStl6mr7aLc49qqwHv
hXsWKDeTDxb0aN8GITj/tdiRP7FSr5j1fzOwrVfJ+UjwnaQERRQmqgA1E4eiv70rHcmpZhcQMwdy
FfvERZfbFMj/iM4Ll0qBMNcEIwvOCwalwvIR8zxhLbhuAhN8vYk2qGn0A+qcKSB/M+aJQgOI80UQ
07b87+oDPseG1Z3G+FVfqGSGUoMRnhWM9RLEl3QqvwFjJ1iQyH88/31la9ANMC7EeJlW84+JZMC2
GuiJa344AbY931YI2qH2qI75mQIsWSmNKbh9wl/AeZSmVBoLEw4xLgUwE6dpX+UYcHXBgeYxiLY/
WpLApGgXOcfSN5QWpICYA8lvTeVDmPrFdC+4eAI/qXBOhdRSOSc9rrp+B94MB6p3tyC99sCufLFE
z292oa44yucLudpDKW37umduBVDOAEqZPnHH2/oCurMDCO1c1UXR/xCCcgMsQYJPKdw9zsG0+tDZ
YEBnl13z5ckZ9uW3ycGwOyBZQRoAJSX4sJs+FHrwRENZUnnTEaxTE+RNrHSjB/SxuW2DbjrrcKCA
JDhNgKHjBGhMRXAjBUb5e6+1WqEptK0DCeQUMhuaqajAxOalf1kXf+nTduoSux3KQG/vqbE3MUCC
6Yi4fH/9+22e/ZUZ9XW+IAOZARATnCQ1v6BIDw6Os5L3gk0SfS7uSttRX6Udg2AsmH6F6jt6E/GH
6+vYPnirhXCXuNMqOS9VvNr1oDnMFxZgWHSh9+kucY0/umIra9x1NuOcJMgf8Ux3SdD+1R2YgpVy
Jx+avfR+9lW3Qv6IAb33uihpZd/qzeVeWeZyBqsFsbLd4byjzeXqDkgTP1rvGo8J79I70G59FHxX
0d5xF7pS9Qazsz2ebDeA7gFXeJc8hW4Drd/kEfDgmu6sW6EqqejwcymDbMaxZRg4MMyLxFIA6l7s
JyCfrM0OEtqT/KSDcPIgeguzlODax+VTBsBO2MYyZ6L5GObeawErAQs9NLtVV+w8V99WHtrstFIb
I9gZHdlZ3NYBWX6G4pYN6aUIgA73+iYK9pBv7mP/6mJZ0AWBcrlblPJfC81EcZudg2tL4hzJgAZS
lE1jGSTdV8vIQXwMFE827Gj5sLS2d31BgvOhcg6l67MywzAexFXjexvj5NAW9nUCFQShWxF9Ovb3
1U6NYEIzrSlF9QrC6xWmkR1gZnfACdHT7GtOc5T3vR5cX91Wxx6yCP/GNB4cEQ4prRQd3kX5Nhys
T6xhb3j2XetCXeJb7Il0mERfk3MppAVndGthjWW+b8CUqmenejilUHS5vi5BrFE5VxLbBukgLIHu
bNsfeyt8lBpwBRXWfzwcnPNIjLxXjBm9sJSR+1nLdCvNGMwx1Tt1Hr9cX5LAYaicw0gsq5sHCwfR
gkSLWugAoFpgGr0DNEuGgOzYXarav25ScCJ5xeYk6VQk6fiKStHsJw2TWpC1+RMTJhI1HZAri4dv
RG0OanAbSRxgE6AWwHBjqbnXTWx/uBcT3JnLK1ScrQ51bojcnFnwXI6/5Gk38279xQ535tpxbokc
oRvEwuV0wKD1fr4xjoghe+VwfUnb1+jFFHfugNhO004D2i/McxCe2J8jJfRkQBJHiIpdN/V/PMSL
Le7cWWkxZFWJHXpO8fs9aPs8cmbCiEuxz1zM+wge01tdEfikfy3yHWYwmLYhqSGqBxC017SgUoY0
uan4yO5D5B5gPyEgdP/OKgj9TlQ52zwtwHlCqR6YojfKpJJe1JIlPyd3w0E5YcrY1zz5JNIp3v6s
L3b4RUZFDXTp/PdnrTG178au8q5HCx2l98yNXFHC8ezz+LDJeoi4aSjv2nxttbClFEA4rAx68Hfh
rGOmCMPVAypbsQkOdMmQnEiNoUxXQEph+EjBrLXrKj3zZ8xp9lkB7tUa7A2lBiBQZeinbFQx42bb
nxetPkx9hNnu2oJXmu7VanoE54A3A6aaz/OP6ydyK/yv1sF/uZiWC3RiEEO6qIdi5bnEbGP6tIAv
ainur5vaCiNrU+zKr0Jyr5h5azG4CgXFwFwDea9o0DGbBfXoLT+7NsMlNKBD6kitorYzjl9CWJmK
XHSLN5qs0D78d/N52MEQ4xYbJqpxmMybwRudtfNxxLxWU0KziUCwzAbC/VSqogrnlqda2+WSmkwG
81ERyXVAjR9FCrXqOGg0TCH1D/9tp9hOrnaKKlobRwPauAaGiqrsIY7v9Fb0INry8OvFcJFEs3ur
IgvqRaxvxjx8eJhvnl8JQg8vOhJcMLFp3pGeYr9AI+qb2jcpsQUxRHSNuBhCm0VWSAUH1IWgH2xs
6KokqGFMI2NRBeNqOVuCXrvoNnGRpAPdMf5xZDCTjeFpwF0s6LYk+/90EEx2EVYHQe9laaATgodk
fsMQ/+OSWxh4iQUfb7MGsDoKJucZbAzvUcPAaU4PyV5bzuSAyfTG08FLj1oQgnIv+HgacwJv3bep
2mjnAJn+HFBWC2vDchxMMteBGii+5kIo72vlWff6bnTB83+KjphR7UBWdmLQL0ii32H44wfx+hNU
WyAZdoZa+77x66+i1sL2SbURMS0LfV3CfQlIGCfQ2kRYSbPPGEw5pGEs6ldrW0vXNQVNY0NV33QF
o9kyMwtTTc8pCOarQW7irGKlOAXZXNOLQT7EQDFFjjMLqRyyBBDsfZJlUY6zeRdWFrivVtIOZPGs
GMayKgMR39sN+052WvcdJjwwIeelQSqEiG+eoZVVLtCEzThMwA6zD6n5eLFkHjnYX1ilo/AlDOZ6
1+/i5mcEjZ1F0GlVVR5Q2tKhyWo2lIIhxoeqNS+SaglC5+Z3XJngvJgJ8mGVEJgAS+FjpNYwZR5o
MYvu+2YcW9nhfJeWZqOlJQbi2FnxweN1IYfQTwKMQX1XdyxdwyPp5k+KKRbgORgk0FXAJti9WF35
BqpoEz4tOiQN5jMlCrEWSeQvtz3ZygjbxJWRJC26YkbDM5id3gNdkwcBSa89Q+juCE5IUR6yFXVs
RYFgLnC30Ojlzv0w20sLsBtOoIJBVeiejRhvR8Vew2yjpu5t8CM1ltvoX42qgYaH7IYJyDpAEsuG
fsCe1pEf18/oFvzMXP8i7k4kZIb6XoSdTQ/90Xrs3NkD+80JfJcWOkI6UJKs9tJ9AI7di/DguG5+
61ytrXNbXNI0JQPFE1sriSOD5GSIQL1GGT/R/XVL7ITy8cNWIMFs6cBhkWcg3GqfDRCdgRAJStMq
qtYUgIfWl4Iu6AXx97kOcc0OdyPxpFrCMMGKypacgAKComMNV1NiXgz8IYWnJOCWpvn0ycYAmRUX
t7I+ez0kJzEC1j3UC9gaWhWYfVCjWgno0ZUZjOemBEJ3IjvyOILbQ9uXNajFk8i4QH4RjK1m8yQ3
c+dZywixtyIUnJEtP7b+dNzl1xOjV1JFAtKhD/S6cGrVEhwD9lGufDS+StsZ6ixF4FEI1JKRtQyP
cjxBHs7WnybLvMdgNBSOMK98/URsIX0sTDITUwaq2X6DAEwHvZtqE0N4/1Qs/slnMfou6Pa+WSCe
HirokjUF2D+d8BE1Q7HPWEzk51F1Gtt3Qy1Dz5OBZiF9Bk7530Z/ceY4N5OBxzWvFw0uOm0wp3NS
zIfr3+7NkeAMcF6jxTxZPxI82UoQ+GjxXUgerxt465c5C5xn6BfQoVDW8GeQoXo5srYEUOkAMYBy
jQZL+rvBmrPHxQElU2i45OyT1aDYThhxuuCQv4nVnAX295UHkuYoNZAo4MURgWpm2qsZtJXbj9e/
m/4mwnBWuEcazVCRlQbb9rXJyjzwhCMtnunHxsxytwoZHdQynpNQc+wILN2gursva/REply9i1ro
R3WT/oR6Z7ujanXQElCpQPXtZE/K2SrAvG6onxIFumSACeDVBNy3IQE0nE93THC0CqGzrUWfB6iU
Or0cJg5EuQ8tivnhBEGmevkLmpg/FKX+3of5k4ap8ao1vkTm9H6kHfRGK/O7iqqQb9QU882jMPqy
M/PKzbBvo6smaH0w36ryMcCuK4y3aWChytKH2Zlc7YzWlgepcQiM75ojcFvB9d14i8/nLHLRAPyi
NEmiHAxjRxIkp+VEztoRarzizILduGtr45x0WpVgn1IWKGyf6QGs4sf5lr2EcP33YmtvgunrZfH+
upHiqQM3AnAyfb23IKvcZs3XwVgU0PJNFzDyHfvamnwU0EUwUHXTk77sId9hK0appEVR/4TBpRCo
AtseShGYAHKgu7Unj9mP+j1oxfEuROIC6kMKCqVd7jXvUDD1iZNeRDmMaJNVzhnmuZZEtlEmSKFA
dnAMD71fvdMxKyC0JNhkvhtXEGOSqgUEpX+yyW9yM26TOY+ohVM5U7OmQQRJGzzWvGf26um9FtcC
37vpGVd7ynlGA7Q6YM2CpWKx3nWQkAXA9qY0lR+C2yj6fJxvBF2wNpIODIOkuM0xfwRS1NBFNzh7
gEjQCah2V2BQtDDmrFcuXwGlnaTmYRHEGC+V4PP7HiBzQ26cPq/lr1pNQROS1CChHrVzFfbQ8OxD
6Wtu6BAQHOZLuvQx2Cim0L/+w9jWXXEWz5ds9btAMwh+pFQqAmihAQMGorKv1w38nzthKnjEqHjv
EG5Lx5IUCpj2Q388Ti6YCo/JxQjAKApk0nVL25/4xRC3p8m02ENhdFFQg3JjOoCWSTcFIwlvmxXP
N+HFBreNCwJfXWoWDdrc7VzzmH4CQxYOTtX4i9ccIazsXV+U/qZezVnk4kaUkmrUMD4NxMsAhqcc
nIkQ69kNn9UnNdBypyEHvcBThp7NI/7i214F5qJ9hOEF9UELPSOoXXITozxWg4ztQVedRHOyxtVv
5E/tAUIo4rO+7S5ePhIXgJRGLZN0ykK/xUSaV7TDuyjuPC0f34FD/6E1ZILZqvGgq/193bY+kasv
ugw/CZJZfQCHZWv7tSIsXGyGC0PFq882CUHMf30D1ZoaJaRQwDNSGOCviuzPBc3u4hoau3R0lWhx
uxp0uboN8ixwQy2VZkMNKLyDCIinEeN9l6kWCE6qj1lUxX5kYJT1+lY/4xHf3EXD1BXZZi6QcN9t
zou+7FP4dIgVBourPKaHaK/tJciuuBj/8nrInfui0tTbtw87YC9Wba5ObEKaLjMnqJkxeegB2NJU
Bw/RnBx0ctRztn+XAjMcBH2uunOuL1nbTB9WxrlN0SeTlmnVSH4Xt1+g1PxdGWK/Htvcs2xF8sak
UJy8GwzX0M1PpJoPEo5/n4AbK8xU8HHVyuC3yggBdTKq7qBBfMCS409VAZYJiOXuO8vaj7T5BFLx
wzLLn9K23Q9VAh4sY35fJaB8BZ2ASwCR7GfZ2OUZ6UF3Z3wtR+K1OlSsLT39KBeq4Rk97lU5tiKP
wlZ4ZdNtLmXomww47SmzkRfSA9JQZGsFpt2GIPaEB2wz6q2+NveSipVaB+sLbEHcfvQU1WUoF9DO
KR/sID3Je5HBTUewssflDXpkjhkt9dDvxhN45wm5lNa92Qhe1JsPRFAjElXVQUFk89CJWunx3i5Q
+jQv/QdQUV2gXHsg34zn7rEIhvicw/EbtrbGhZkaTFr1yEri8tHwLXkHzJX2MTqatyDo8sczY26B
9Igb3djnxAVT9CnxTUH/beu7rn8CF4VSu1b7QcHrheo/wLsBrkuyM0dohYhi95YhAgZk6GygaK1r
3IFJoSQRQokZWeaBHFGOc/sA8g1uc8pPo1+AjM6d9/K9JsLhbngFE9UYQsCJo4KRkPMKg2qXUzQO
FjQ1QO84zINbVwXeqbkUlEzTNC4nLzOVTxop9gKHtHFFXpnmrqNsaBW1tYn4mCwA92EcfsCrzSvV
dG9k6Otr40MhlQ9JkT9QrfiBqeSPUmZc+obICB+KCgVNCIoUYKBsEIo7EGKMnQM9ib+yxPpWGeSr
0RboN1inIY9cJc1nP5UUMGvW2n1n6l+sFJ2PmTxMwF9eX9jbiRCVmGh76xrARbaFQvrr8NfbJIIK
nQxqcV8PBijWf4j2yr476Y/RwbqbPOkIDbYH8vsn9ZVV7rKEfdsRKzOyAMJ8NdKWzvye9yBILYVD
UezMc9fylSXuTlQgS41lqc0D48EMkntQCjxFGSgFBkf2DcB0odx2lN38KMKVbmSdoBgy2Jygaunq
cxVmlUCntkQhCpvkAe2OyG7sstnROBGlBpur00DkAs52RcUA8evdQyWHqjF0V1CgBN3mhzaQPOhz
4n/hIxg3A9OvAv2+hGzuTnBstpf3Ypi7D61ejAPomkArCAyMu7gjKkBgRY93Dcjv9o23QB0PysEP
iZ8KcoONl4kJyi8NLwYdTR+dOzrFCBbGMV4MvwfVfB9+tcHie31xm2tbWeCODPjiIZmm4LVeNL61
gJ1ZiXdmqArW8Xawnt28lRkug6cQ8ctKyNZjxnL+K5wdChr5Qx+UP8A4jlfRpzB3QOZoH5v7zBc9
H7Zi4yvjXE7ZN2MOAj8zw2RPd4aQdFBeGOhZcbp78Qts661nYmYVBGMggbAxWPr6mM545jYz4AA+
o71SziDi2xeHfJ/f/cFb75UhLjDVhICfbWoBYVRAi1Bngarfp8Tyrx+QjfBnasTE2UMItC0e25Ap
agc6TA0fLwe/YZ7f5DIoh+bo0IbKx+umttLwV7a4T6fYSzcpUmz6DOsXnbKnwgHSCpA7+tQKgtxW
eEX3S0EvFckZKDte79I0Dfq0QEURBXU2i5gFP0lXRHu0GXLwmIHaKBjuyBsetkhtk7AuQuhIBd0h
d6MnivGr1EkwmiS7mR89WJ9DJz0vo+Beb73S2SvqX8PcjQurQY/aNir+pnoByioAtyUb8YS4RpD/
UG6vb97WOQGjA6b5NdV828tN6WQbPWlww02M2gznvAfdMSigi1D967ol9su5KGeBVhn+UNWI/SaK
Wy1UVue+s3x7hkRWB2LYpSLvtDyloD61FUj4VY9q1kmCi7BpFngbU0dCZhGLu25ybsZlDT4uH4Lz
t301TU4BgdzGRMncVC856AecLhcxkoiMcq8HCBLkrd21xG97ENiM1bGEnt8IYrWY2vskAvEjpPuu
f96NmAM1jZd1cjcDmtoEMB7UqrJx7J2olG8MlDpFx5Nd5TebuLLCjtMqZSgGUmCYAqlY681eWXo9
rmDvN18ix4aOvC96hW3kDq8WxYW5SqFlE+swp0IqwtLeyep8kZmuvQYyurLzrn/CLUf2yhx3+YgG
bMtQW8THiEgwBsteLb403oTq2LzPlC/XrW3cPEtlJHYqXsmo7XBr01KpD3XSEb/CQCCp7hPL9CkU
lvVqf93Q1kcEcEdF69ZAFZOHjU5VWODhOSJXSD6BGNiR6TfNfuhC6DDnAlMbaQljO9WA8SI6IMjc
Iazzpg3R8rT8svom0U8SNJtFTdutUtMrG9wRrCHTk2mDCtRessMw/+yBnfsoOeaZeRVIaWNItgri
i/F4/SuKlsZtF9HnaZoxds2ySRsSDMqCDFbJBBdsc69WH5A7gUOZgJc8IbYPIfjiwUpvQumuXj4o
omH3rczOUgH10wxDRvDmmXHT2agwxjMS1G4WH7nxvfo04b/gj/GRn6sOi6u0cn6hm7j1IfHqUCwc
Rg3EvNx7IEvNTlYx24NswWTjeqCExnw/i687iNslO+gmemh2ha3g027FdHzZF8PMt618lyVZpRGR
xIbvCoPa8tUn9irITqkL+bDWhS4YWF3P834UPQc2/QruOPq1sqmYwO2/tiwnBrWVGcWr+Fyhrbns
lXesralcxE3NzY1d2bK4mqheDlW7KFglFGDcAaDEwuvhqzVX27O0LIwxbwqVej+dA1E9disEaUCI
MDI1SDrwy1yge5iQrICcfJc4RfzNTO+v38GtJwG4lP+1wC8uLKQBjzo4aHtPD+M71sAwzz9rjr/A
RMEOBB/s1ta4k6pO0ogbjvXAQZtQS8XLJ3Ztp1oONkBXEGb9r8vjTmiFCWGjC23yR53RrVTz1cfk
MqNMbmeSJzKkmlWQOFt+7UwfyxEzs+Yu3A33QBT9QbWTUWGDFcgGj7PNh4clXKgC5mHmdLozKT5S
H92IM5sIko0PnXhulm3Qmw20EFtlgsKDZnH3buosEiIxZPbYcVlO/9y7XyhQM8/81hYjIrJsG50a
LvRldZlnjV7aPrlMLsSq9/rn4qj+JXuMVVO9mUHgjj5I7Nmu1nuCa8F26pptPiSiI2QjmcZOQpf9
sLj5N/AOYyMhTo3Cn0dB3SCwuJW84HsSFHUsjcCR4xetfKlpzWGC6hgAOqoDwQ9Mlkcyxq4jDy90
yzExSR+B9x8vFpGP2fSlqKqAEwmeHFkTF4eTyILYopb/SdNha5FrU1ww1uMibQGDRM8BknQLLZ20
8016a4qQA9trMkDfp+gmKMf5rylB43pMKxiy9/qRwV6Wdz+dGrTJBc+ETRfKqMHQSETcR9Ph9c7R
Vk4pXAyzRYIMdVTLSw4MZgIpK1cY+bZc6NoadwPNKoUIMhTrwS/VHYrlCD14x3qv4Mbrsiu5zSC4
ClshaGWP8NHPHMo8zyD7Q6BqCLrsQ7lI3wVnf+u2YWZAkTGDh9PP3/R5NqI5SXDT1QvArI4lu9ER
2icJipnU642DuJ646arXJrkLrnd6QQ0C7ePRsXbJPqeXbg8BRJakzSBl93NHzQSzKpt5NsDyBqjH
8Gqw+ENJ1Va2LJUi4QUNExI1KOS1gS8hhwBGN0T1tL/BbLlg//7P8XyxyjZ45VgghFvWfQerDBwE
l82SliPEU4AA+wWnvRUg4LJRH8N4A1voa2sZlZTIJvVPawY6mD8v3q+gzbZXtrLFBfewKoE3rQAQ
gF5pAG1FlmgT6AwCfUH26p5Ge8E53XpLrBfH+ehlGXBkEqMIChLrHiQ1wdJYZu0x6tNvYVWdNS26
i+X4Y9kUPyCE1J6WQmofFiMqHV2zP+t5ChXZQfuriFu4viSOAsEP3Lysqy/C7bVhFKoSA3YWsL3W
zqkL/Vbg/T4DrP9LO7B5cVf2uBCdSKaVx/PzbjOuTAV4Ei905ZuFJSD4P8LyhWiB3LXFm7ttZ5Wi
iWwprpVjGmESjQOJNpkLh5CKyOREAwgqyrRLVgJ/qn7X6NcJaLcGnCfXd0y0Hi52VCRKC6rLaWBh
ikOOiweQNX+8bmLb1a02iYsYY7TIUaVhk5YbnZ4aPJdylxyg38rgrXXh/0KaKFgWDyORWgOnv/nb
C9xMh5+wU+iFOaUPGl1h8sSWwKdrq4tpc17HMJZEa0K1CGhd9z/qsusCW0vAN5q2gT4PrWOqRb/v
62FwU/iMXdU1EKavLYgjLvZpMSbXGMrTAKLqvLChEwy1bLnNoHWcoIwq2I7NAP6yHTzGQ8kAwgfQ
5aeH/F1E7lu+QdSG1l+Gc1mp0fS6VTV4vNbuCGwzKQC7Q/ndsxzNONkBOf0Ciki0RM4NlQDp9NDh
YBnR7z8qmY+5tvecD4rysrJtaZR8qn6ow3Of3JrqN8GeCaKazbkdzNXUDZEUChVjVz/Kl9QFE7bp
yv58ENdzRIeZc0B1KKd9O7RQGZaMzjVID7X05baOUrcq0oOdAjKpgoWPVIFgldveXNdR1ceT8o3I
UarSCDpZShpAerLYJclg77uh8QH7dyxTOhWp+UEN8xKJJoi5Qd3qJHpZ7VLSQyy5MERYqO3P8O+v
4WdjrE5PcnkBXoil1UiY3kMkix5UB6yHbNI1A7sYdCyf4dxgfMFgqOBrMNf79ly92Od8itLLZq6V
6J70RwbAmx40zZv8aJ8BGebHbrer5htzp/sVJqmFrdptB/pinEttNFUyE1IjQYhn6NJmBHOH4Zg4
giVu39MXK5xzyMKwn0MKwN0c6MdCvVA/9c3z86R0e1H3wk+6ac9Q0L9H2Q6jY9xVVSPQlyhLxihM
BjfZSwvYPUzpW+ONrn6Oj5klRCxsHmno3dhoxeFpzaMoZQt8MGo2oOBkftCS90n2V6ZTd4QQ5Zjk
OzmDU4xbB6qhhl5AJgjs/lksiL+bW/nyE/hYaBVStIA8GjNRegFp58VXEm13fSM3XSDmYYEtYATR
BpdFpJiM1MwEgvV5cg7JSUo+VsKB2K2nu7mywWURvS3bSUgAOW8i92d9Qk/2yi7yhh3qEyyViJza
CsS4wc36q8m6SJj3xbQvP+9LVDAIhTIcAZ5NnQtptMfqmxk0t8wLoEthAtxcH4CsEnvi7RfbyjQX
yNrYsM2kAHg5fBo9BnrLXUzAdhgigaDrvgPpjrgStPmhAV+UcUsgW2Zz7r+jIUQJq5gG9qJgUOrL
NNoHCTkb1KKun5rNIom5ssQdG03p+0aXkBv8fpFk6xJgspmoGLNHqYmvUxpGZUhy1pZBr1CXqZnL
6WfBarau+toEF6OBmJBH3QI8UQFPIjhpuue3iHZhb5F4dn4B2r7lztYWuZ2i41JQsI/9pFq19tAY
Lr4wntzwlLiQfBS1NzdzOWD2wEaksmFlvsNEFTqqVoW0ipEWJnu5RxqXOXrisqmmZkf28VGhomnY
rTC8MvqM8lmVDzqyZBrNNQw5oOcxLpCj3435TvWWve1E0F/UUKRRUeiiTnqMPmU3oslp9hH5MLy2
z4VhWx7BmB1h0eVYfQE1C4Z05FMTYnxx0R3LKgTMCZtXfm2PbfpqvdUEpJlCUS6hFkSMa9lwet08
qmCVyzNwuAOBQLruUBfFQ62178DD7EXK9Dgn9mNB6/dg6VqCPzjY61/ERemYVg2k7iKMsV0igNVx
zpQI6BXlmH1n8oG5sCK8dVnXBjmvR/UwtEZAKIMCfHp9e1NCD1awpq2Eem2CywQke5qmsG7ZdIN+
NM7r/p2oPrvlT9emOL8A5ZV2XGa8t3pD2hH6GaMqOwWq5KW9CM6O6Kpw/oBgcAKKLliUQS+FCv3C
j5O+7KDV3AGEADnksP8u+IxbHmi9Ns6D92aZSgv0L3zpufQcHTOn960gwrGQxGOGW2nG2hqXApAm
xMOVVjZQw0l80XMPMuFHpOMZaj6JQ0fMLfsSSLSEVZ/NFGBlmR8sNXQSjiErEOsXVmfSptvUDV20
mBdn8VihCVQj4Y8JBKHiAaatuLK2zTkgzVLD2lywatbk1r3U1+qPIN1AfR/xPyjGD6JqhuD68XOj
aJJOZCRYLEZlR6Cd8vaH4NgIbh8/L1oNiw4t5b/LM79ZpBXZ4pzJPA9K22boLv1+krGFOLXWW8V5
FUxx920/d2nQQK6xzVXg4BLyIYtodtRU1e0xqtepxVOKaeEd0XPdFXxX0VHhXE3NmkNRhJ0Ds9TB
XEBfFKK73bsJRGl2jfMLk7+ir8u5nIjS2mw7HM6fA0Mv/dhfaJkInA0/HZpoZR43C0hV/2TKeLO4
v95LztlkkrIYVMa3/BNrm1cO7QrZUjA3AD6O10Ff07Kizg3M40O2upXk3TiIKH6314OxGSTAoMl/
o/Kk5aXVqxnW87NzDmUYh7VGfrENw7pyb7ImUyYYjMMAIRpdrxdUSlU0DRkbFDX071MJMfZY80xp
+iA36nFqO5R48nNi9ilQhopokG87UV1Z5+5hpU5tRBR2KufDT4LtStspO1BTO8VyawfLReynN4PT
yiZ39zImO29ZmJc02/s488vJnxQB49pmfF+Z4C6bCbW2n70tHbr3ZUbcOsSk7/zUQeEAtTrH1E/l
KFLDExnlQnwyk7ImE76lNQQZvU2as6p5VuT32W0x1I7Wyf51L8ZWce3ocBdvUu2YJDmKQhq9LHRx
52zGIAT6oUPhFkotel9s+syXj/o88rzKtzulwyCupNMgPQOCmic7NuWaBcaTqTGANl71wqsoMslF
9Fw3R+CQ4tCvB+0A4boK4sTyvWxr3yejxJDQJAO31o1erBj7Ikm/dkS6HXMTHCm6RgWZsODY6szp
rpbfQmaCKg1aiopWoaOY7jT73WL95yVzDq4PZSLFAzb1nwom0qdvZAKzbrgrIe2VDnfXT9G2v1vt
K+eBQhSMup41gv+kB7DZ40Lx6x9/xyMIaJeGea8a7JU6gqgs8dTRCfcsSdO89Gi79E/GCiwgnTQF
E+o6kXktMaIrEykMWGRyF9DHAZBt/MwYPsDUhTdZ9PWPvueLPe6gWKGUkpaiK/DP9/wZPzQMB/8C
pmUzr1itjjsvOWhcis6GtRYENWwQWXmnHFmsEoMCmQN7629eFsYdlLbMaB63BQ0ykjoRPaKZs+tq
lNe7bIde+oyRVsGnFC2OC09yDKRuLj8fzd8FB4kWx0UlMP5pRVyhOdUOmTdnJ33C28z+ERdu1ePJ
BGYKwdrYP3jta3IxSsrrsSNDwbgsR0BUUz/S0ZzZ1XgpAcaduH8RTxt3y+frZreD1MseckEqiwut
q9MajP8gKcAg6X70FU/di7Asm2na6lRyocns5yLDFBFE59KnRvkyTfvry9h0xiA3h5I8BltUvsAW
A4JnliNIQzqUJGZwVnmhKfKLm8HnxQZfT6PEDlFJnwE8QtUc7aQwctgAJ2roDHuEMvYvtLI2D/zK
Jvv7KsgshWwSs4XNN68EIRpu8/ytTHFuKgGdtkkrmQYh2CylsHJi413Xfrd70UFn/9Cbgw7+VI0w
a0iqX6+pq+S5Sdq/3wesgjTswr0VhL9EbLVZKrcZZQ1AtiAH5FniaT2DDW34I5chssU3Poc06Qit
kfH9/ot568CvlsVrx2c0WkpFbspgqu6S6XNv/8j62Ll+qbYu7doGdyIGfYbuCFVpgOHKXV9Gjm6K
Gplb7mdtgjsLet/3djmjr5hR/QvpUQxPf9R6vbPLB0u6o4nmGaYqGGbfHH5YG+XjVp12UjfqaVCB
Kx7o68pPnoY9fG13ZFhdRqbTP4o7w5uJFYDe4DgBCS7SDM7Dy6gp6lY9oS9tPTC2KoZ6W8xHc0d2
f4pGsBlTE6QnMCbAM+WYcjPYxZRHkBVKdmSkvp13lzkPb7LccBcJPBs9BSFMbny8fmw291RlesiA
r8gAm7++35mcVoNMOlA6dronj/lTToaPRjEGlTp7cSbdq9n0rlJK77rZzfo/usVg1Qa+nYDp4rVd
uS9ICo4xFHHNv9+uU+f87HNmEHRAq/EZH/pHvfG1XS5TkLNe1yIT35n5aOOM0YHdP/WBX8jvtrzn
2hp3iEpJGbrQNNJgDlHVLMD8oh/CvYLZ5t3s6nvRkPG2T1t9VS5BkGecIyL/G4F+i9hmK9qt18Zl
Cblsk2WBsqsP9YYwYPOUyn3rJreggBEyOW6Fu5UtXgtIBSdSBIdDg3rqq11FWgje9XO2m6b4G/qg
99cP56Y1zWT9U5BMYAzj9dksoqlKVCi4+0mY105nV2dJMk5Uz0/ZUD5ct7X5pLJfjPFLo2Vmh/mw
SL48gN3MiD2mdcd48ab2vKDHKcaNCZbHz7HJajEPE+Ph0+QPhXKy9bOdfjRFw5vbZ3G1MC4gJZjc
7MwJggsq+gWHn2AuZXCBhduL1yS0xsUmlPx6GrGcsj3+fGz8pHT6lZcUu7R8SvQ/1r5rOW6c6/aJ
WMUIErcku9ndkqxsyb5heRyYSTCHpz8L0nwjCuLf8HjOlS9U5d0Ad8IOa62/mBCRtFAryAwczCAM
b5Qm8+rui5rdNdkvu8mD89qxmTis7lDwkm0CVNxYxfuwHCi2DHPHn4sE01CljHhoO9ytJAl+sWxA
sTMo3JrBRvsy5J0n16bb+9oOzG/jZ9mChewSBc9YRK0DGnaMfRkLORXqjg71Dr27tLxpjP35S5Se
TfCKdpzWU9sj1uR4NnUYKTwQ7G61x+bEPMXXZJPNm5nY6ioF9zFNQMmgGdxHUwBWHts3XflNciKJ
XojVvDh1nEZpoe2Y1ZlfqBWJsW+xVGjvYgCBoB4T50B7kD0MX6LyGdU3hWyhUpmtMivhR1tmr+hJ
6M1pCUT1agDqYatGbljGbFemZgsenOqesvDSSi2f0vF2LOOHosof+rp2gWd+7TDryk7h9eaOEXDy
jJmfDgZQ5dL4BsgO+4bS3aLV7vmr49/63AkErzTOVCtqqykDxcHYgQbaJu1qyiK3BLsnB7frpWWQ
zW8FGC/gFIH6CntS76NJqlYaGTVMjQ375ggl5MtmgDzEqKWrAU8bbVW0rPalLNPZ1MKVWMGgk6VW
esKBDQuDeZSdjHmSvDg2TZinx45pcXRHweVa4bwovYODMUBf+SZNfWtqjykoMTx9LgLYt0Tg9pHe
BAqOF/C0jZOkZgQ8gPa2MO0EENhx6p9XkA0hDqb7MP4DmgL0qATrLZsyf2Vxb0BQpaemGzmyYvRG
AF6LEEM+ggemnMfihYeSJg9dMXjM7I9t0uzOn+WlYS9o+ztJgr3OnV6xjlPSKwc+XJu486d52nEQ
VRtDhUWQdp/Yji+1JdP+UY5NJDuoYGytWpKCdVhqC3P0Z3PDHbQOQHKL15HqD5z8u6MK2ohFM9KV
Ko76J43MrRY4EDyxLOuoHIdMfL5MSgrcdAU+Ph3TXY6R6Tb7bDWYtrU+G/03q7wsjQcmg/XVt3Rz
LVWwaUwyZkOh4DlhRDvILMAT4puz2/+y7jG2yHfl+ZriDL01d+TeKAILdIVgi8U7+XdGKDd86btL
EGL4pKi9mie4BL1LXauZXM34q0g+O2BVMcpmz6TOeyuSv5MoRHJShQVJY7ic18Wrt32X31m72rxt
w0SjmjpYxRafxkXeWFVeIYHt4r+s7Kr5E0oCx1oJEMxDV3o1jirw0mGW4otZzIHGyYSLuJc0/2QH
EUzDieNmNlOMbHb519JknsZkHk0mgf99Vfk0Z7LEjQII8TZfDLd1EsAeq7PE/W89ld7dlxBJ0UfX
tEUFLh5mo3lNt2AvNd1/A/qxEbzfiRQszh6UvEV3Ddjok+7Zje2q7DqkEniBjUD6TohgR1RP1LBO
QU3BsZBr/Qp1vK/D3B9jQ/cNtBHOB4VNq11pnWBDwHo38iG1MF5mxaWfU/2yLuNPrVJF+2kJQZOz
LNdg14xkX2+jXvDulEJgna06nuoIDnr1Huxrvzo6B/mYwraDfjulCLgBAOyEQyikQUtr4MjZ2aUV
hYhDjqeV8x4xFJTa1sWgOYtnL7l//oq34t7KsG0h7LZDnITdwspgTnRsM/ajq5HpbkyXfaUkfzLk
ub5YW3Aj7RSl3QKU4deLpYCFUTw8tNX9bz20t03dtgnIUsC3J+ZHDcqXFkk5c6P/SunemLnrHI2r
F6A3LOn4RP8mGy6VCBUzppIRJUsa0NHQ9LJgC+aFpWm6TITwzbKpBGyCAUsf9tkn6s5XVWB/ar9b
LZ8B9uq98qWOJTnLtnP55yoN4cPFCRlemVft7tZavqTNZTc9n9dEmQjB9YfE6dli4LnDWPFzcUji
JrmS+EUoaz9s+7C3s/DrXUcADYu7dY5gmU0LxgF/JcpeWR6IEqTz7fkjbScBADD4WwMNIQykGpsz
AvpLYHtq+6RwCaYrUC+zgFLCDPReZYOi29b8Jk+IAaCeHAnjzEGzSZ+7xUFDUW+JW9b00mlksXqr
MA5rfpMmBoOSYgGBv6o4dIHz+qpXvL+fi6GbgZDOjfZ1HUhulWuC+FRYyxXCwmKWeVZ0SBL+N4pQ
YLKDdzs4Lrp8HEFmbkI0qIH9r7eIMuDmGNxZBRqzJgk4ks8m1kjasjMZAShl4LSda42fwuZBcYZP
DXMk82oyhRSrIvEYq4OiwCXy2pnzs/Wco/Izd5Ug3/WLtPW7adIYhQF8DShPART+3tLqQTGjLlMV
TOBhesM66kCr0WVbodz1fNCGlRDBnCct1UfKX1P/G4N5xav6zTGYTWVYSRMsul9ymnUEXioHRD6I
zw/UdpnqfjduQUl+qR6YcpBFzU1/tRIpGHVbJnozNGDqTa3FV81nTTdcomper9wW2k5iW7LzCTad
E5KpNoGwrWdL7x7Oi+OWeu7bCZZsxxlGcGcaoT79xNLPKXWH7iLvb6hzr1HJ0baQ+Tmn+z/aKNgx
HqNtlGTw+wA491Xitq79l3WZ3QJtvXMVT38AA0r9gCUxFCMXfT/fg650nz2dP7HkfkVTp9aoOHYD
bbWa2QP2kz8kMuarLasj4JPXNZOfVWSTTXql0ToVlU+iV7uuKD8Z1nBQR/14/iQyMcK3iwzSqrGt
oD0ZPaf6t1a5coZY8gDYmhvGEN/bWYRvFpqZnlk56k85FjpfqseKg7nheE+9is8N/xZYwdY3WgkV
qbHDCMXBZsI3qouLl+USsL9hCNR+SDwaVL4T8tW2PwgBa5lCTjcbqkJBzR7uDXywdPrUgaoE2Gpu
ZU37899ts9K2FiXkckRjOohKkCS8wlKaj+V3znGnQJ7HC/Mv67uv8GIxMFmlpfnNILT+AUJYGEnR
AnIc00Dcx8xAGPxfY5v9BhKI7GPyv6+yPdouyqSRDsXlCS3tCRXE4fn8hW755/VxuKGsJDi01PW8
tRGAikemkMBM9L2Kcbfe8MENKdko26wsrKUJ0QBTyiVycURw4NDxQmn+XTsooMMGDl2E8rwixRfb
Sk7WAoWIkBpTmKQtSmed8dOmtzoINgr9pizuzt/i5nfSgB0Kl6XpwNJ9f4t9CmKecCrjAKj7QIL8
lAySm3tlbRSjDUY4/hEhXB01e6NjloolBCNJj0OjPeXjsHhpS0/9mN9l2bC4SYon8EDCpnYLmqcB
6dIBqOTNZ8UaRn82nHSnD8C4GFk/7tqcXEaJ2rl5OD2DRRMfYX7UsAqAFuHJtLIvnTk/RN381Nkm
JlXYTaI7uyyLHuIu77yoj1sQJnC6y+piGYuTUwM0FNCtvq2ND00UXjR1f6ss4HWqLPqdjsqXUs2u
iYpFvjYZvRxTaW449Y9qFfdu3Wi/WMlSoLzSHynrRq9r1OPcOMxta6Pxm8nJ3J4oP5XCvItzdT8V
xa9CrcO9SobEtVh/F5nqjdFUF6l1Qwos8rpFY37WlEHxEoAAZ1T5sgA/OTbrI7prtQcGhkdGHF4K
2k86xhVbG08ckITuFCDSuVWbn5ykOiVFdKlkOUBD7PvF7m+jULvvCQ1dZWiulUrHQmnnBKMR3itN
vh8BCQ/08DzygNL5QwmHvUWTnzE6reqw3EQGMBqWeZnd0tKuzcRxvKTRGo8agxfWS+rVdb1cZqRM
Ty1I9CanOjF1+Gxp08nGrKivowqtMawUhGV+mml7D2R6kLJgFj4Yy+x+tBwDXyQdfMuucLcJtvqc
hhMlY73fiug+UpXSJRV9yPJR21kZMIqVId0NXbZXov4uNMtPylBPflqa38eo+wZ0xcdO7T41qXZD
svSpS4bhgllk8QeFRu68kF2vO62b5+MFoOBSd3TqL4le3w95eIVKbxBP2qEa6E9mF7U7GoAOmwog
f5j5ITZ6X4nYTZ1YuzA2fnZMP7Qj8lGLQ3l34QWhya7tm8kjkx3UZfZzSYdTn6aXGvZRJ80CqAcD
ZyBqn1lCjkZXonyQZT9oFH+mSfnFjKJLLWyIG9XgKRqWg1WpQV4AwZexh6hQv/J7cjtG2x1JsDBh
VNV9C/XOGwKAzApusCcPgzHgZw/jXWRl95ivbnzWhM+0ZT+wDNQfuq5tQTOb7i1bVQ7W3EMXcgCh
DfOU7oqkLHZhPcnSo635C2ftBgSHFtVa61TgHviDacrt/GXlcoQkqapCx+6rBk9VBtZ4Y6+52fSC
FTTdDjss6Fu/EV95TvTRzQEiFZ4OFAAiOkbdkLQoMnjSprcOtql8KntgPTsg9TLazp+sYRep48+p
mWVohlsvMYzJ/SNYCLU6LFVTGQRr96PXHItdvM//anYUkI2/UTblV3fumELAaJ1IqdURPO3tDuja
l+NVcUWpPwEA7isY+XbmE6dxJTv9VKFvKMl9/4/v+nZUIZT0dZumbdrEAWetXPz26/JXF3qtxQPx
SffjE3CadDP4kxD5JlRQ3ElxInTu8VqK9IcEZAdJVUiy0M2cfvUFBXWNlBkCDGRmGHefqyuD/sa4
+3agfzuFkNKjdomO5GRW+G7zTv+mudpF9JXcALHpTjnp8Ik+kaQWmxnMP6cCf9f71ILV1TBkANYL
omZ2tfnGzq4XEP6mo5S6gWfp/7dO4hH+XhJt89yKwBsUxBpQwV7r2y+oYEDikONR8Tz5gzQdEwAU
zF0OFbt+idFGhGiQ9joWzhdI11zOssr2Zr0P/CX/yBMeDouddAzkI1WQw/OT/GRWCvIgUH3Pma+q
qtsmxMdwjVL/6qvMWwCUV0x3NvzdNO/OWwLYGyRnF94QTTVltQZwIKx1srueJo3fVp3lh2Y1ARhL
6f0FgH5Bk1SWT7S8xRyaehla0U2pkMtmYVdFHgfLZDw5pNTcSQ+/xZm+izp2r0cG2MzHL0oxnfoo
71yi9LPX1+zanAqEe1YTj+FjgFm1/tmy/BOYqE5VtRRuWvU/8iJHu3u+U/Pi29yZttsN7HKyopOe
0cfQUH72g+07o/Y5dIwnS6OneMxPqTZe1kn3s4jCkzHamOPIcGPxkp9a1oO1usqPAL4+TEl9SGLn
ubBjsFNjh95d9MjcDyBX96vB/hRG+DJRt1si/ZmR9LQgxFVmdtmw7MtULRNmtYcDdYoM4bz8lLX5
ty5R2YHRPHZ1pu31cXie1PoqnocHrTOelUgBnFJi/6Al7byiKe+VcbjOGyQgpj0TUOD1j2y0b53U
UF17nL4qXfUjG5LLiQA10R7CR6UuUFnp8m921AOrGrWlPctyfVca9GoZ7Nrt8RJ1ndj5QTPjYTYt
MOq1B1PBgFPpVF6NFvNUTszNsjiwSY3LahTXQkrkAAJvSJ2H3JmvhoJ+U6ex9ixmHLGw82iP3cGI
2tuIqA8Vkrapq1LPZlhcrTpW+k3GeYzn0PANmg17mqqS4LDpbjCVQ/i0BdjjBQdnYH21wjYZGCD1
6c5Kyp092tdhzPaZbcT+eUMQzQD1dzDFABPK4rP/hio47KbLp4l0hAWT3tzRQf+sUEUiQjyOKEI4
juaMJKoskwXRaD4pThp5Rl/hTNHkxk08uH9yIKQQGpDFHCJSCc0GmymhkJaR+5DiK0+J5PPwKLn2
mq/neZPAr3T1XI8ZTlOOFmCDojYHLyb7ZSfEdJ3O/BrlS1CC8ldypu0bfJMoZCoOibV8jm2A/atf
gfDlNs1FCcjRfFAl4XtTENUMYhMwDWKA7/3RmraMtXKhLFA7wy3spyp+VOcnO5PGuU21WwkSMhEV
dDdGQuI6WL5jONAbVH94cvziEpwNoL5xy9vkXhZ9xNTk5bOtRAqarkVDrYKIFJdY/siVWzxkvMyW
9BJkxxJV3Ro1kk64v0SvLuYQfcFZxkYr+UTiKle/0MyhOUQ0JZgZzc6tYvSttE9UmSRaJzmMuMnV
UTWkHejBAwAh3McLLd1Wj0f/vLlKvoolpAQ2nbOppVDthQajErsV4MRl3KSygwihXjdbfUBRgwWo
KHx1KucIgO/n/3YM/hNWPkGn6VCmM0SY0dVIbpL2YGQ3/02E4AQYImWcAVkgGBF+MudGKxZvLCTn
+JCivVoJmhygAOFo64IGF46F0fg2rzHyML6sZ4zZDnB+IEIMFPCpFEjLxiP1rT9Sg3/Evoy4rO6v
KdpsKVBqCnIwNzmh4Y7WYSofz9/gth68CRGSa2LiXLGa1oE93rStBj6TXuI/N0MDfZMgaPM8dhhz
M+BjMueeksitlueBDh5x7pRIyvspO46g1qOZAUqyhc5ZKAO4E+g9ct3TgRII6ExwmcaWqwI3QC8k
bmHbYt/OKKi6Zi/NnEc4Y9nFfqT8rJHk6cOv85/qw/v4VQ/BQkgtW8eIgBAg8m7M8zTVWdB973dL
4sap23qa6iqLC2zX2MfkBThTHsNv5+VuHQ7EjpZpYwMYBNGCikR6NROq4nB5Oi3BrJrlDkWlz8as
sj+4xrUkQVV0s6iTpOExvby3R22PnHV2ZFjwm8fROHEkn13H0/69W8qZPuUZhYqUJN/PSn5Kuhhp
+rT7g1t7EyPGpDzrswa7snUAVOlPFGtCeGpeKECzOS9mS+G1lRjh4wzaFJbDWNVBavT70fiElXdJ
arfp/kCkYWoUEMYW3r7vL8xMawCNjyELyOO0x5Bx6FqOi1UTjtDqXA+7stoVvvqXjOR5+2RvYoXv
hHZWbhZ9UQdl9hVjaK5J0v35u9vWhH8kvPT0Vg62H+NJMXhmR9F7iJudo/6cckmE+tBa4ka7uj1x
sVelXVbaM6tRmdH2repx6i/t0wRAPYKxf4CV2ZJpX6lEwYpIVfY5Fm3ql3EUxfxbIiYpfEhE+90v
JPOrW+kX7y4hkQR7vGHxv6/uEVQcWKoxszoYAXUPvKsBE0oYcwy7SOIfZIIEB6io9lArNgT1eLsi
FY+WBu2UwQNu73nNkAkSVB78w3gcWkjFI7PaMWK7fZZ62mS7uS4Dntr+XKvbE/Sc9UucjAYOtVBX
9YCoe0x9I/UMCzQO87EB9HGhSu5xM5KsvpjYjG9jTaEZv0gGGTs0mLr71HcsrCQ5Ocfxjdz+Pt4l
rSQV2DS4t6OKtTWjJDNegtBMY7rIi6uEXWuVRPs3vYaO+GiDIlIFRel7XURZohvmREHujJZjQv7S
M9m0F/8fxKcu/A0Q7AwsCYHw+L2EPhwXszJwCA5UuRyjE8MqN9a504v5Qmn/xL2/CfuAak7NxMhL
+F7qPLKU+qBq+xMJBtoIqA6oWGgRbEotBmJHFuLUEk5XSF9ult4J/sCaViIEa4oUJVVt/tnNqvE4
tleSd/s4S9zJ+fzfJAnfJtKjvC6ypg6mMe99akY7faozULyhUpZqg4zMftNNvB1MNKNhUfWw0ZI6
yLpvVbc3hh9zfDcSSQtoU6VXUgSVdppIU5wSUiLGLrpsOfXFf5QgRIwQuM/otEICm55IqLvFIqOH
3U4iVocQEvO5xdxsVSCamyAvHds95gVqsKdSb7BcO1AKzFkAxAb9gz/RPQLOPUwrIg4bgnrPs65n
kY73jamXvjXj+TF8MbGoojeKxLltKsNKkqDlIAzoB4MbUgjYqcgZXdt61rFhYWYP55Wc/+QPDmgl
SFByBRP4TpshbSGYUiD3y2gGlfI1zn4Vxii5vU3VexMlDtY1fTaaswH3M09s31Gsn6e1JNR+GFx6
SZBWMgT1LnJqthZFBssZ620eiPCSuXsh9utBSYei9Pnr2wxCmIcB+hQFe5pYDC1njDPkSgckuWW+
LJwM78OhvCnKbJEoxHZkxxMDh7NVFA+Fk5XL0pGFwqxGD6mfy/YVpj/AqGJjUj3s3NKT7mdzK/qg
GkjTTeIY1PlACzeFg91Oc8lTP3JSnotDPXk22jlBuW8fOQNe72NT9yK6B6L5TbU3q+MYu3IM2y1T
4KTBeDJiJgCUEu9DpEHUGJA1A/I07TBr9p5U/c7SK5eY7Mf5j/lhJZJrz1qUcMdLPywxsXFirj2N
6mOkYk+fMDxTXNVYgSl3OOuV7hfXEWa4omt6mo8Ma94Xf1JJxeKLTtHJdT4SiNNy7ieGznlQ2ncL
6zzTuTMw5XL+tJv3uhLC/75KtB2a6AUQuZB6tGnsolp15zTZ7OVswgiEk/jnpW0Zvw66Uo0DcjlI
7t9LM0C7UJF4qQPHau4TB8+8vNNkg5Nb1rgWwn/E6khRlCuLlUdNkCwY6jEenWbxu1STOJlNKajf
mXi9IjcUSxhDsqilXcx1ULNfYJwFB/ri5tEs+TybaTUSKdyVbel8TOT9YWKrLPPQSBoYfHgbBrGn
XUyH75M37cx98xtjmFvHQu/YUkEkZYHpUghuymQw+PyiCfqy99K5dGejcOksax9tumiCspOJtx39
yDYJhFGMJFHIaXfdpe7FHvfR5JIzUmT3soi9fSgbJL0Wdm/RhRMu0e6WtCyrJqhTzHwtndsYV0pm
y5zzlnbjheBoYCYAwJd4d7OZZ0M6M/6tVM85xV4LOKGLBHXC0R/upsfIrw/n7emlUCJ657VIIUPo
KGgj66xsQJ931E/6LsctDpGb/Szvm0O3S75ED0qgu/yJLlt32LzU1WmFS7XjKLSZpuELAq3DUr5k
teI7zSTxGFuZyeqAYkEli5qCMScHebKSfRum7J7Uz4te3FsZvV8SWU750RuaYEMCXRGIt6mNyfz3
ikLytgYaBEBj2sa5SDAV6RZ195wt+ZculUHfbcnC80gHAKIFYeLLNY7akkMMNUGknZwFPAxdt+er
4bQvv0u0hCfbay2BewIe2ttAiOARMZDUo29lV0Fswb1/HbWvdlsdliQ/2TOKOXa+a0DGGXdYXCWt
H5YyWHGuCufkC05stOoeXRBsB+io0i9t7ZFIByXeZzVbXMvYWy2QZbK95NCifoqHFiIbtm/CZdAw
hTV6YKFTr01Apb1QJ9pBx3dK6ZF9Z4Fss+9DhiaKFRwoSXttKmyIJS+EF8l84DB/1t9kRhgjlDm3
D65UlCj4AB175BgshcStVSDZ+WS3Klh9o0aUmWYVBwDVRLfAci2M9HTD7fmPt60wtqaC0BAs4CKT
FputqbBUzL/mTPGBTGVZ464vTlHXenWz66zMbcOH8yJfvPNHJX2TKVyjWg96VfR8JzPgZIXmI/s+
7Rff8Fvg0P0NCDByrjJZir19pW+ChSvVNKXHljAf3O+CBqxMrAhq/HP+eGJselWS/wkBEOp7z4ak
biiVMMYU5oy9AMZcJbUlucqmCALHyXFubNR93ougWjpa2ghoFrWMMKtdegxTQOdP8SEdejkGXiKY
1uEwj2IC2WOmvAfuBHbsjlniaX6Olim9avob6nU7bYduY7anraQ+t/mBVkJF95lYszLy/XRjwrbI
vaWdElsiYvvu3s4l3J1lZHaixxBhkesUO3alrJ0oRhvx4gRvqACsv2xHXBzoLFw9wQDZt0Rr3HSS
FYI3Lwu5Kq+NgDZOzLWyjtfm+NaSlTxW863dXpaj5LI2vcObCLEPNuRLWcYpdrAm7ZdGfmDn3WNg
IKizCz0qXLZ8a6TBelvxVjKFzKBrzdDuJiwPYUCcu4XYS/iAeOFNWCgFNtr8O4gTm3F7JZT/ffWS
cVK1btUeg9oqYGp93cs4EMOONKfq+DuAsdsucCVPeJ6BcsfU6pxUQVZ9J/SyrJ/AYuTrEfGpFmKf
pvbM0XGTttzR1riP+oMWP1bL9yiK/Xr+SbFpc97cucv94JJXv0cwvEzXZzpGGHPW0npP8uwTY63X
zc2+nlCg0tmum3vJaJFEfS3BEGOKBiGYeYB80VyWw4URXsa2BH9409Yx4AE2VQOLJZZwywVhLTMS
xOtyyXdaV7hKKXPF219yJUO4uTBZrEyfMXL8ujs43r0GM7rHTKb/b9Bttg6Hfj46JYYJFyAOVSZY
2sAOS8ICVh/w2vfKWNae3sx3ViJE5I60h/lXfYwJHWxDIgT44U1zaMHrWeyVm0ryzP+oglTVHNQ9
bEzUA89YsHsHcyblsEAfavVamWe3wopRplpuqt8qxgXYayUqv7H18l6gYPOJGqel0UIgB2soDtGp
AaUJ4ELMS+UYd/55A/sYFYBHzQuWvA3vfGhtkREkLsScK+wd/VQMACUiBelydIZkw6kbHw2SHIuo
4LM1rA89ITtMF8PRU74Fou2Jl4KsKXKJP+8Nr1E99RCqj+eP9lER3wsU0jnTHqJESzEEXziVm7aN
Oxf/tkAHGN93ZxISNzMadDUnfP/YuYnn+1n7pRYy0vnNL/R2b2I/qC/mCrg/L0PKzlObVMQbqqhz
o8Ha9dEgSRJlwgRl79o4J1rPdc+6SIfFH7E/EAKVM7FlidyWJGIBkkRzNBOlQMHNjg2Z2KQinJpM
9zFi7pX2Zd3etmktOdKm4q0l8V+yiqHTCIi/RtP4M3DwK4xv4RmIZFE7FcfxOj5h+e683m0a8Fqg
8ADUi15XlgGZNpLFfX1aDlGHZu60Q7VObsD8nt5HSIxJre5R0PIirWhjgOAgqFLrxLQnZrQntZTE
xC1TWgsR9JzRtEqRdEXBYrYu1XIvTmRjGJJziOX9qgB0C9VwaU361YkPgEH0hvDH+S8jOQYVtJsB
C59RBp2rxkfNKDyzk8EgyCQIvpsxFlrVjItqll9kDBzn39aMuMdZfQlxZdAG+8nY14C4qeKi8uMk
fUaxynPa6T7qepmNfkyz3wvjp11ZTml2+Wh3M5A+5/ukvKnDFLi6qN9Mk6db6mEo6SHuHPf8R9qo
n7yXKnoGfRi6QkNdffTGneLGHrZe8K1cMFBcGrvkWsoGwT/7GROigoMAK2piOfqLg9D201FzQyCP
VcflajzQg+Rw/JV9TpbgG+oBPVarjOIgzEyv67QE27rKX5UV+wuLFDdLrasky7yc2A9Nusjc+6aR
4dFMga+LvFNMPEN11OZpwdWCqDyg81Wa2wApjn3JIWViBL0BreWYFhrCIgfTIt/Ur/pJbTFWWoDz
Hbh54b2xmw+DbNBz29GvTicoTsZsSqsSwYtPFFaoge+cI8bFiFsfi/24+LK6m1iZfrHFlTxBb8y2
TlUA0leBZn6fmi+ZztwkBL2zasM8GkkYk92poDjhkijqXMLPL8O94Xx1QCQwPp//bjIRQiixwwYl
FxsuOKs71zQu7CREoeDLeSHSryTEkiWNq9JyoIOWO2AhF/2sJ1TXMK9R7ppH6/jfpInZU1skxoQZ
JV4uSg5JcuIPdvuRk7yUuV/iWbn7jwKFGAO+4SqqekQATqeV1Hs+mqkeeVfLQT9SiiO3GXDedJAI
AWcC5RXrdIgjNjvMteo1tXEvOdKmf1zJMN6HATaSfhx04AfxVQXuH6eL+bo+OhfjQbquzX/vB/+4
kiW4jimfCqNK4IsbHzvH6GZVmG0wbvlKBPXnQHIy2e0JHsOs1b5X2wTJU1PdqoN5ObfENxg76E7n
DplxMaTTTYKqRjiEl03JMrfJHMc1SHYHtNP9+V8j+zGCO0mTzFimFK1xxAjTgyXeNUr813kZEpdF
BC/CMuy0KFUIGC+gGqpR+pMayLN6A9mjcgtmkn9fdEQsX31OwaXEaYE1kBBViLq8oAvgM6rUje17
9u8xad7LEZxKE7dZOEyoqFj1hH26IO4fzl+cxDeK0K+9MUS1kfF9cePzaALuAg+jjC4S7yGTIjgP
vWRW2BiwZsO5zgxQUGVfl2G+O3+UD2Nzr3HLRIEGr6+PPU7dSC0zX2BjnT/wZRY/i+5jH/vTWPo4
zD7nFJ31wyxrHG0nduRNruCrxtlu6rTARxqAsxxh7hnGbc9/JR4H2JgC9bDUMgzp7bfYSqbouxhW
t02wP6DqMPnTsfWmA/ddzek3fNe2n3RUdKsw06CLQ7zlFDmDxnA+Ppr1mkfO15wx+TfyyE1ZgC03
KVHNj4i5M7Cs6EJQZP//L0sst+VV3uI5i7zq1f+3Xnj8bf8vOZfIIxQ5SlJMHBeVp47TEYhj+F40
CBFrZLn4pi9EWxxFUs4GK7YYiyQqNbOzqqAyTnmjeTZW9FXrs5Flu2GRdd82LXslTHCEfVVqWM5G
bjVYQN4x6T4c9YPWSTlEN+4Po4HgOwZ9hkph6e9jdVdZOZ3GIUHxkAF+aD8dgC7oal6BVUZp33LL
otfSRM1IQyfMJp7omwHW+vUdxrr8OgmA/AQSkimIT70MWWXLoN+J5BewepOmYzknC9/Z//fJCL8r
IRd5J0rwV9Wos2QycZeKfYUJG88OAeRgDq66PNXFdRxdN7KRsi3X/E6k4K7GWpubrIL6p0dWvFyo
4lWl10Qu8LCxu8G9pNN4UqilDfV8J1dIu0IU/Ya4golH5q1RPRkmYHEk8+AyEfzvqw9XTOg70rKF
diDKtMTxskHxC7wLJdFNYgGGkEZ1CmEg5MNRXj0If82/euES6CvnZW1kbABq1nQ0BhxOxCN8rbQP
s9mBXQcDVbxwfEpCWf609Vp6J0L4MOVQxyybIcIMooN9qPCGHumJb3oV+xwkrbL30ubtrY4kfKUG
gDExat6cg/g1XvJaiHX6nVx/UyFWooQP1dcjlmpCmNfUP/da5AJHNpQOgvNPINqwYwDrimJW/qOT
z9FHj8tFV0CUNOonzrgJ8vQ52vGZZSODT5S1BDYdFBo4JjhVdEwbilmAoQJIZHZGfoP8tZT7v59x
ONwDiadbyRKLpkNrAAXQREGzrqKnGvQo4EM4LUZ1sGt1XwF5sF2Mu4xnXMDuz434YHRm6ZpLfoHJ
N78y1B8IQRd9B44Zc/DiCQt2GHedvTIMgXrRW7M7W6Y3lhgWyYGTVKHtoCi7No18fTZ3RR7eLWOy
t4r+ZlombMRku0opPTwXT1Xeu2pTPESj5ipxtDPhPyfsFDO9uV2ANUPT7MaYJpC6tDAagLwfS1I/
REr7nKblKa+n63Ign6xuee6sxtXy+rNe536L6U3NMQ+LnZ+MUveVKveMxgHmrL4zZ+04mvmeaHeA
3NmHC/sS68Qlib4D9piL/+5BS2J3iJe7qSSXDEN3Zt1+Bezao9nbmOt26E7FVsJ5F7Gl5OsvJIQr
QAnUXc8z+pDs27L00VeLAMJ0XghPHj6qAXC7X5aPPyByGl2osUnBA53Nw4++DC2vHgDVl5SL2+fY
6cao/DWbMkkXm9vnOamC/WZGWS/d2FaBZYb3AGX6f6Rd15Kcuhb9IqrI4ZXUaZLHaewXyukCAkSO
X3+Xeo7djAa3fHz8OlXeLbGTdljrgZbAMWkf7Vo0PXhGJbgminu2JomcRTPBOsfsWe5wqG8b0EVr
wKprBc3ejSkPdKzly1VyeVqltPqQmZB0XpzUvSyYvtKP01E5MsKjzKc/TME1bmUZa4lcxqaUwzy2
LSTKcE/trsPQrh6qe1GxcgNUGydTFAsNWEN5DTZosfJhMiD+1gt1m8P0PfrC2DZygjrpsG+CasGS
JsH6temWql/a76egDpNANOu2GdHWv4OLaAlB/2hRQQSvt8ljnTiHBiRyUhRjKWcMLG3ywArn1m0G
HFAAombUtdREELeFv4GLcpIM3sClh98kh+6w1McahWn5LbuAuv6TquCmF1jdPWcqhialQxqj7EKx
FG4Nxzi1XWHuvy0E71kTa0GvQeaGTik78CWx0eXvYwTIStK7A3287mq2Uh5QSv8SwuXESxx1lZki
4zfUxDXqU9QLHOZ2/FxJ4JKqfuijXotwV38z/rD5glmfh9NG9NP7SV7O+c4cYK+d1STMG2BDnocS
XPEmvegCOdUzm4bQiDWAZlDOqMV7kgpcmEgNOF1rxlyrLBv3lynzt7JXPw59visnTSDmNzZkm2z/
EvMj/Etz0izkEQYiW2UbSBXb7DBOziGPh5OSTN8tvWWIv33jybMaGnp9pxo1gm6nCvL97eP++hn8
E1Qzy1aZDVYwxteL1Keh6dxU3FvaKBbAe17EcHG86WspX4Cvds7qhu/5U84mhAOG6J2dV9zxOCOz
Jx1EFXFVdEDO4ohhj6o0Iz4kBwAAP6Jfsk/uDSzTfzJAJqS+iwPbb33pdgpoMO6Jhw1ypFr3KrZS
hWhiW9k0EmkZNRMLi2l8ySSjZuSUDG+ftWZ1j/pFFmRo6Um75XPm57tWNBWwee0rgVw4dqbCnktg
aO+U2frS6FPmN+r0EKvaiZa15DaLiBx5W61XErlwXFlLVads25HVF9hsmY6uLBZ4rGO3gzcQIc4J
5L0ay9ZpYpWJCnmsHSYHLSDa3AH0UM5O36OZKHqebGYbv45n8dNsqp2OHZlhLlbyHhChAFmtEfO6
w2ilXtbeTdFNLKo3b3o8trmmG2x+jueqbWpJkYncl3iEgJKh/Nx136/HpN/coY0tMkwdA/aWCxkg
eW/H3IQrGqsGs0T0Np5+TNU4+o2l7NtMQjun8ey4eoPkowhipT4soLa8/iO2NfXyG7hAEitK0ekp
BumaoT7R9h126IBL37lWFwfzLJoz2XQKqDD/PDH7+6qYIsdLmmaYDNt1S/u5nqmnFUVgq7IA+GIz
xQcdkIWXM1b0eG2JF6XC/BuG0itnP013ckfdEhTHlmEIbm/zPCtBnJOToJTDMkEt1QawZOOuMKH6
6tvrn2jzmbQSwqmJOS2mrrC32JIhzHfzro+6YKaz3yfY9yCy68RFcF2ksmlvK5mcWlC62NXcYIW3
LYbbdMzLEMN7vgUQ2HLOAhCmAMIuvrGV0ZdHPXBM8lZelsexLh+WNgqccgEqXNa+d/LR06vqMZbx
ZL7+EzfNc/ULOVVqFLsGEDkyoCLdK9PXeowEArZzrJUELiNxiqwaIrYcz6is9CA7Rn70rgmkXRFa
D/RW1GcSKS2z1JVtzBWNikXHZ7YBGFq+0e3ZGzXNn/t/i8KE+g4DdP5lHVxwguPWSBGht9T5bC+X
hApoddgaCsgh/Ka6yb2Cil4umxF4JZMLT2ltRjJpzjKVECsIgda8NX2AKAdt5Ta73KsjQaIn0A8e
MXCZSdforIZUx4kX5XdjI8KjERj/+UWw+mB2qdhREaELr2NntVr8Kmu8UXl/Xc23g8Tl5s5/X0np
GxBEDBS+jM0fO2EaYBppcb8tXrKX94rhXRe3GQ5W0jhfM0RVXFglvlMcvzPz3sswsqumAFxtP5hL
e7guTPSJOCeTDqWSTiaSU6kaPD0BJdG36wK2v5CBPiMqTEAp4rSOUrtVMUYLzykNQeJ15Kg1ImSL
bU/5SwbfYbcLfcDqCRtNmMmHdDwq8q4HKQD5NALrAQghYHC5fqhzL/FVVQmrt/+cyuJy+lqxGrMa
UTarjehukZt7oN1PLnA5H9um/aR10+jKsTYAfp4EY1v7S6JkbgKGFFc1ymM8tbvCyGc3UwFCatq+
lBWPQ5w/YEQkMOsBtMXmN83IbjQjOSV69rGNyCPtu/sKU66uCrqPZe5OgJXyrx9L8K145lbdqe2R
ttDzpX0jRRhFy4DE1esCjp5t/b7cHa/fGS0iu0MFBdQkxLXojal/SkbwzxQSqOFiUb7zG+u9yONU
vE21JQFBIRpUZbevQP8TGR/L3gg6kMc0ZHTB3hFIXbMnKqFupM43dSGiihZdLPv7yoFo0mhX2bm9
P+3bJfZa6c3cCttXLNO5ppRcsCRjKg2FjkyoDZpDqwIKTCeBhREJ1TeSt9JBFpQft2urKyvgwqVa
6JJEqwlgJ1Q5jkUW6nns59KDVHw16RCk2ae2vaPpIIhkIgXigmcRLzqgfIdyp+Zvrbl15Roro9Ke
KHFQxf/7bybBuS87R/chl6A8U36Pt6S5nFJDYA+byqGrJhDeAf6ADtlL5ZhnOiQ5AVVBpdWeRbqg
SgDOE4twbzdzm5UYTjvkvBznKlVQPJWxDBgPRzzo3B4bZJYsYm7YFmUqqgwARh3Qdy9PVGZRH0EU
Js3l0p2cIcD0vB+Pxo2aCrY5N8MXUFR+SuJsezR0jNllTOUrEOql6K+nghRUJIH7OuA8jYjOUsLY
YPADxE3VXCBCEd0X92naGaVRq0eWK+/MXe91N0VAQnofB6nX+y2a+UAJjkMRG+F2w2J1eZz5yq0s
VVaH9KwzBuLJcXyfWs4N0F0PS4/8Bn044jpR9mYxrJM10wNaAIE0V8E8AnkyrQfBt9x21Kvfw9l1
nsd1USoI42zgVgNMXuCgejL7AMepADtZCtzI9uNiJY+z7V4flaQdEe4GDH2/ACaVgXCPAq4ImPQ3
EjE9zxbZVDwZXxqGpqF4Lcuo4LICNUkeGOKKjZLxElD1vgH4qmhBYdu3XASykLEKPHJdj3g4Ik8Z
KWblNM11hpthdILrTpJ9mFeBhyGQ/nMszt6jKbONHnD6O0nuDoBkQz1zqEy3KNAxpi1e/QPoCbzU
xpv5uuBtw7kI5sx/GcDOlrAHqFOhZjI0+tu8b/ZUNu+Txsq868I2s8zVKTlPUMW5pkVsLVZDWM2s
J/CyeoZ2W/Wdr/UH2mU+UcLrIn9jEpcDcp4hpzUDyoRn0O6rg/6FvTxYRREr6gyXxxA8S7d93UUa
5xC6arFnOQE+B6XE7yvd1UVVoc3QvbpDzsRrrXRIF3XYe7APoE0DE1z5AVPnYw1AKkn5ILg9Zk7X
9JIzcH3QaNXoZwPXwuVw3qZjeErNMTma1BdI20y/LmfjkQXa1ALOa41UgQGxOi2gP2y/7A/aTvPs
PTkm1fvrAgX6yHM/UHB2OkaKHRJVl11w47i2PYTd+MMZR+zgy96sj7eSIXj5MCW/cqU8F0Rfminw
72BxVI5OcmYFpOiOUyOspW9+OkMFKTBGjeETuU9X2qW5RCNGYUBp+TQY6WM56LcGpo0r0oF7SDul
2XxUzOJzbcRBlkbLX1ne5QfwtYtWahxwicLa2decvqO4fpq/Y3kt7HbYBxLV1jctzzB1ttWPCUwe
Sl9erAY78U0K4AvtFHfGnZ22T9fVZdP0ViI406M0ppXWwxgyUKLpgTEfBnrq4wdSCzY+t9uwK0nc
t8vVEbWA+dwYXS99/Mng9KYNXETZHDKNotVyOqU4lITqwjSWfqH3bmJKpzx5wqClaX+rkm/X73H7
1bOSyQVxJRvsvJsgk83V9TvQbd0me+JKYoA2FjdfGdtKEhe9s3FM+gSEgDstC2evik8mmswMNrOZ
72W/a4AnJJr12BwjBdHUT020uVjeFVWMLgdhK5Rswr8Ftp4VYcZBfWvsQAe2nz4luvtvqUXO5dCV
UC6OJ73cpYQR0k+gC8AUsK2Cv0wTDVJvG5mDgW1Ay7zGGAIsvJNmjMw8W95rVmjLItZRkQAuWidJ
mpvxDM1orHtjTN1BuAixbcSXI3ARWkpAdkdbxE+qybdKMvv2UE2e3JB30dxUIAqOTdHjZNMTmyDp
AuIi4A95rMpGk+VUbVAhlLU2UAvTr0s5HEsMBbZFSJf2SZoArhUVjxrJ/EoC5+J1e9u81JV8zgjo
1GRS2eCrdUCJGWnY5aLRaZEETuWrvCxBH4h30JyfFhXNTCcW5KnbVrU6BPsJqzw8n0YLiofc4J+n
Ru4DbNq8mTyAc6D3/0ePDdGH4/LVPLYmBTkA67j/652STU+1Oh+n+blFotTWUNNrfEZyg33dLJCQ
qGJ99hvr7kc/rivFZhqyksfZgdVK2NayMbA06d/K9BgXsWejlHddyCsw37NbWknhQiboDWUjKfDV
gGf6LjcNv5hoYJZRGA+6T0l3kJbqEXPP91mePQwLuCVV9VYtlScC4kddnt5VXRoCAv5uMCIP/8dp
IenRksuTPcyh1WKUdklEj2h2069iBprzFuvUb0Bo1ZIqqRF8EPvqY3XSg2mfeoUNpLMJQ2py6rOg
Ue6Lv+rDXgTz6W+PDHSMbPBxqvGbLqLu1GuulYiGHjZtFb4ICKnoKT/Tv68MiSQgL7EoJkfb9kdX
E5CPfr/+0dk3fX1/FwHcN1enolaLCjMzUQlEvXo8SBOVH6pqSVzLiutgMKYD2k4i5LNtD7E6GJc0
WeOILQEbPCKsIzh8Hx7O67/KHeNJOZcjJCEzi+AueXhUTe6MeUbBfRej0KN2T5L+9vpdigRwmVJE
JH0ANnyJOa+vvVq7qiVccth0PGDFZLVT8FDxWDCDDrTHKMa1sTS9BTtJ2O0xVcUGYaXUI0G/14Sk
XpuOdSWTc3aSMzoDZWCPbAi2eWAix7A/mCfqiRrS2zd4OR7n52R7cZrBwtRUpatuQr83dXj9E/1G
7y4SOH2PzERL8ghECNhyOA8tqeTkYC5r9qNTdyu9K0/JUXp3Xei2j7rI5HQdubrcdAz9wFHzD+A3
vnG69MYhEShfuv1/EsWvOfRmSaKRgO5oKd7ZautbQDqJrKMtrGxsRqSLUvAAMWafqA1NoRSK06Kl
ZGPXxvSiZHi8fh518+5sLG4yeNPXAHANlnwNYuJAzl7dDdh0z/bG1+Ye7BXxEebVnKq9tjOfOq+5
K8L51O/NIL6nO9CKhbrgt2wq5+qnsL+vfLFTSG1l5Qum+Gl0MhsZ2KA0+379vNsl05UQLovJUFMZ
HAPjSlFOQSzs+GiVogwZOvH0FOW15s5z95DL6V1G1b0zgJN0xDhO1naiRoDo4tnfV6eVo7rqHbYn
bk+3Q3ujVjcdugEOWqSCE2/m+KsTczYvaUkDwm18YTZGaHpgQfmKri9VvOoE7mSv8cC7XZd+BWcj
5OradG0YycUwHNgSQCf08pAgGp6KomMvGGjWGa8BO7R/hmezrT0XUVxwaCcpARInZvvK6ofRJp7c
i3Y/RBLUl4dBM7StWjY6X0jRI3a5PllDJfpaIhnc22HMVYN2NRLfHEOmSdgUooTnNwZwuSf2C1Z6
1wPgt1BivI1ZV6R8xg1lCwfADVX3DBWE5J5AA9nFvMqBVlrA2VxRRCXVWYXjZ+3rDIaDVQuMXdHe
F+11bLrOlTjOsopB69oRY3u7sutqb7Ym1c11e6cti2jie9uGL3fJmVa5lKM5OjIwSp3u49yTm7TR
7ztbAyWnIWiOb1qxI1s2LNnB5h4XV3NLJtSscIdZAyAjYJ/ROoz69400+5kh2I/drrithHEBNZdo
FmkMm2PpjMVth9Ryp9jBGp0h+0kk+XqM5Wo7fxxkEEOl1nHSdOGYxaYlXH4DD5djxUO/ZA3gxeSj
A+Qttcc6hOTFDL/u5/qxmYkOvpn+rYRyTkSRxpIuzzunoOfkuAVZ01DkIQWflQfNaQGnONMR1rho
9aGVJ8dt4vqNM8oHIpVHtPJFvfTta9VVFPGB9q+fZ/xX5q9VzSh3M7b/bWk+pQtYT5tIoKoiEZz9
GZNMHWPCmSo9sFuAIFNREWnTwjEJ8PMQnN2RlMqZVs7wxOBoNahfNm/qXNSfEx2DszhpXtIR5CNI
9exd3cueWokkbPvi1Tk4O8MqjCYpWc249pJ3io8NP+y8Va6yW4IytGOXfG4F+ev2bMBFJL+kklpa
X1sRRHb+AuwTECeVXqxjr8B01bAM6a1F3GGXBInAtLYV/dcn49E0wMOjylk8Ad21fWwxMUJ7ekyL
0a9RYZwB33895Gx/O8D1OyDBAnkGF0bTvmxpoyPn0Zej0/7P1kQYaNvHuQhgP2BlRoYFmPxlxDsx
jm9T5Iba8qA08UltF78xKv+/nYaLn1rjxEnN6vaWhMUlabyjkTwJbmx7uQfUHz+vjLPa3Mii2pLP
aSJ0HSW3KQ0zT9nNWFQvbmFnJqA0YqSL8VvYNGOVYVTT5Ud0f/4qgK9+CmfeY9JEuWQhlVscBvsm
u7kValTQeRSpCGfeI0m0IcJAA/jswBGmmC7N2+D6d9uyb5SzdQMcYeAsQ/fvpZaQxhglPLxY+otq
AiPHLb3nEsyZHFccTrYiNyRaYH7DihhWL7mry6yJ0BFshzsryx1PrWfZVxo5dhNNurPUOXMHJSs8
oEyGBp0fi8y57QCyITj2hnG8+BHc1aptXRsDW6Fg+R7t95exlFnzpQ+56+zqkASglBdxem25txei
uRtPW+DodDpKrGwipjU/tZj6sW/GcAls+xG9vBFEjA3w24hoynprtGIlGbw9L791kXSDZTEoK+Cl
ZO+tEL7n0AV19l72wXgUisbvNlDVkQb++tJY7H8pbwIGrmmx5hArzDJky/wguQxTHQ097FKfcW9Q
6JtPrWC+cPukiqKzaTz0cPgtKrUa1A6+Aou32BMDirEGVrozirG16x+So1oKzGhTnVbyOM9EIrkx
Gjby3Y2Oay/pISreL/qDPdyP8yBwtRuZhSavZHH2kxLQczUG6+klwCDrDnJSeaB+ERjIxrP4hRTO
QIZootmMV9ivZ3F0MG+M4x/Bc208vl7I4ixC0qZFB5YfeqFYebFzxtrgDQ2W+mjQ5u9A0ih47bGv
wT321vL44XlVVSrALgA7sOzNu24gQUSl2c2HPHblSIQTulVufCGNs4JuAKM7hj6em+dq5joVgLri
gO1NLwEetOAuSYLYj0UubuOh8EIuu/VV/K+wRm8acKxwcXL1vTvkIYOts4oT238Z5EDcSd+IVy8k
cinNrLWkGkwZhbr+bW9l7izcX2aacO3LsV+wOhN7eBpDjNKY1aUfbZr5OgWhp167vUMDpS6/zeoD
SYW7D8wxXhPLZTd0VNTFcvAiydUcY6M0u03bLFS07EdTLGgkqBK2HCxj3wNmHqDWXoOBfxfNqs+t
OjSuZeuaG5UtmIqWJ73qcjeKCvQMrSEYk8nPIwo8lgmrXtYE/kA6fa1KKXPjAgVO8By2rpamp7YZ
iW+S4i8wjl98Ms5xac44K5mCJHEycre3J1dii/aTqKO9HfQvTouf9rFN6rTKhInvVyjv876eBR6S
+abXnwvNI0wNAMyI33C15bmyJIaOXrbRzaRanyXF8hWV7meq3tVKfY9H27fr/nJb9S8iOcWUWwuT
d4zvxhyBul3CnQyAwBQkwNue34YmoViPf5wnGeMsl9UKnr/HGoc0eab+HTFAEMpEQji3QevMIVaF
XSzJLusArKqHKNZcgsXyv/pKl9Nw3gKkyfFitvCLXU5dU0Iq34Xd/HUYVLcH4Va3iJaOf6OEF4nc
R6K5ifmiGvVstlq54gphvPHi4chtp3GRxjkNXUmB1zVj+8CaJD9XTAArLUesDnzulxKTwfAJViPf
FJJ50rWv17VReFLOrGO2hGgn0JRnWC0G67bcMRBigDgfrsvaTn0ux+TSEaeRJMWgsGy5vcmq3C3J
7E5F6lbmJ6OSBTqznTwrF2lcWkIBWKeDqZA1IkdgKuR+3t/Vyb7AhFiZupFrfCBHowwn60Y0yS6y
Cy5JaUcTFKgmEiLLQZMcsD9a0JsiBNbt+PbrePwIJqPPNYYOxte3ka+WIETVSsnx4pnsS70+mlJ1
nGy6eLQz/3f9M24hHiESXERzzkXTAA4ydqw1XudvdHlWfIkMlotFxhqr3n3xtq6ir3JXBaqtPnQV
QXlXrfe5rtwrZXSQlPw2dVB7lUnxqVSmJ0frT5ZW/i9COL53FuN9J1Ftd/03M3t97ecvP5lzVXY6
tAqJoeUSKbwYPkOcBos+COekCjVNokaBy3AYpFvm7CQnwyxL5eXzR8nB2EtRY+IZz1VQHY6ASUji
JNQMQDcPqgc6CMfTpZtBAvrxOGFxMg7/2wVwDk3qk0U3CS7AyTB/pCx+aggmW7dD6eWKOScG0Lml
nGdIkPUGTIHdrR6XQaxPgRlRVLxTTLzUVvXh+rF+kzJfpHLuS7NLZ9ZThv8aNoecAsTF9klxeC6r
Y8gh8wGr4KeFwJVtPxsxYQOGHQX09PzmbpwmitYx/Ps2ngJHUV1Ho8Fg7rEx7EX1QS+oK1fGTq73
Nkn2air4nNtu+yKff5jQKW+M5CW3xp9iIrMrfGU7K1GcuaspqfKYLb6WOY5pAY+2/2yYn5pu/K+H
4qy0aco2xsQF2wCKjkPlY2URwz7Y0dRvkqPRi+qq2wcDIzFj7cAMJxePRvSsJRWlM/Asn3pbcUuA
ZY4RVmBF3uc3X+siiYtFkoT9bitCzjeF0W7cLXuz8xZMN5YARcuEq2vsml5/sIs0Lv7URTYM+gRL
HFATr48M27Sd7rpA80pMty0iAFp1M66rv+TpXLGI5pK+AMUJG3pvzJ0RliCDAOO4bxGEWvMtDZOQ
repNX8aDiZ5s7GuuukvvPqiP1a1oQnsz9K5+CqeryWxUppSz4rKDYjag0Kegj0TZ4aanWwnh1DSa
kt6c2aj0qOwXzBuYXZhMYBe4J+UCmACyF/g4wffUuchiLdoyj9E/zB4oZrvLPsL7HAxvDKlRIO3M
yvNCezTdklUYhYktPJBHc1aRJLGkkqhGT83ELGaLlfC6JjetdirrygM2mR+Z81d1xLB7Y/j5ON1m
PTn0en8wcqN0dbo8xPadmet7LMSdxnzykRHg5Z05e5Sj3CIpPS1+APag50TAUZ0mUMmMXp0l+1H5
XqY/BiuU1MqflMbPcliH7biFnPiktn28aPadWaLbkrhSnL4p9OzBzMiuboDam321lPvW+VImtmdn
1eym1ZC7imV4do8xz9EBFQPm9Wn1kDq3UUpcndzQuXNzQzrNEglLDL13Zu/mZAoxs+DqKcXyVRMu
dnxnT02o2R8Gmu+lRXZnFZAkpbWn2L3sAUWU971baE1AO4rdPsMFNuvRSBY3b8JJ/1IYEabpC7cn
wEqal8Ij2eSn2FdAF2RnK/WjVKZf8wL3lw66e111XqU93Lfk/A4+NJhVrbxCa7G46WNMKtT/vi3A
yeC8TT9qaRtlVXV+KmENOAvOQ4ZNALIxxF94HGF5+pWVvxTJd9N73YjRNYVIe+o/xljLXSJ1cuN5
EnRVXvvtsyDw7apA97RfAcAieZ/GpYOgZ8zEZa9roIwcMf33B7UIoTQWr1YlqwrsNiYxKWz6jHD8
zAfzZxjRr5s53Mk4K59kPabzgJO1wWq9ly0UgzSywrKtaDbg9UI1J5HTxb4ytKkdIZGRi7KW3Iix
8P34MHnt4bytE/tkElT3txXl8v043SwwYm0AWBOKgslr+7aaAiILYHzYz37tLn+J4FvQGLc2nHzC
R6sX7VO5EF+Wpx9yQo/W0r8DEve7fhAt9r5OPl9eJd9+jky9nwy7rHYkukV5onCzI9CjfSN/OwMh
KRUvw7Owee2QXMQbSscapxn3eMF+Hx/+kKlIJIuPdgmVrd7B4Z6t4JkV48+sgH3+a8fiHkWtjr63
YuFYbHqMgvB8Oib7Zicky9o+kq3ptgEWE4Nv4Hd9Sime6D+P9K8MWySLO5PSzkSX25qZ2XqxhRF9
iHpn29Z1ORb7+8pfmSMQElTm+bPu0Sne5PFtYj9cD2AiEZxLlIt8kZUcNzd1gP1Lb6Ycm+yAsbou
ZTtMXg7COcNE0kt1IU21U5dDIqvuNAtbuUxrX6vaRQTn/Zam0+u5ggg9c/tA9SyHNZLD8QEDI75U
nZqdKBX+jcO9iOScn1ZTC9iNuDsGqSqBg8gnfuZVM2bOFCy7gPLipP/7mbOza/op1OQbxwvJNDnL
/zEpVDHZ48N6z2bcMCSADYRdXwXXP951FTH5UjeAW+JSG3Czc9YetMTYx/L4LlWs/XUx277icjDO
BSqJTOyIfUBWaGix2KrtGJy4aFpE8NVMmXN/eWTZDUZzq3M/WvUADRcfkhDTD91x9lVgfeSeMEz+
JvO4HI5zGqqBVj9tIPTCTvHMRER3ouLodVszeUCf1KyyRIkgqsGwLACE/M4WZG0iCZzP0HCY1FBY
AEHHL4o/MMDS67ogkvDKX2AqF9CyiPnktu81X4moQKmFX4TzFzJRwUvJQsZLOh62Ji76IpsGhDhn
64ahg/eKRZSVG3fKmZgDHnc77J2Ay3vwnbL0nEnkZDdTTkXWAHgqY7TW5Ak89CTr+tnomJJFO2s4
Q4LPD2yFC64BUyXClPNVfQe+aCWQn9e3JLRU0ASodnGSeL35cZZPo4Z3J2qy/14f1oK4GxycRarr
GL6BxF/T9MakT9f/f9HVOZzzGfWlGMsJV8faUSCjZDNIv0av2NWJdGIzxVwfiXNDRm1Kra2Pzy+f
5TCdsvHI9p6aY+rnqFcLEnWhPGZyKyVEH9GaJRsnLKS36SihL1SEUfmhVU92+jmPbpLGDuek8Kj6
REUkh6+njzhFYRayEt7MilTk3T/52fB9UcIKLGlWOFR7EqKg3ewBi4LZPV86CC96K19bXzTvrZTW
KRJbwUWTbMC6Qvy2NCTNjQFV52VyMwBkqjvpsTS5yVKi6T6lfpPkAgXbcgHrH8E5NGwIUxR5WZol
HdXxk238r+9DgQ6LrJHzaDhZP6sD3IxKfvRF7PeL6pVlmER+vhzU8rPSfAakiWcm4awfzfjTbLzv
+xsb9TXBD2GH4VOx9WG5vKiupzoHNO9zhkzTIJqCJVz85d152sw19cfFA4CEBdB5ESjgtmhUmg3H
sgFmx92zVWn2MCjwSGlSu1mXBliqH2O0CfLaL0ScK1tRSlGwC6w44Ex6NRyPtHkaOjSgdn1H3Ka9
G0fR5Pq2X1qJ4JR3mhonsZDX/n0VYdNcVhK5G1RSy8Qo+/QzLv7kTPzbuLi+P05htQUs88qI+7PN
O804aU4gRDfc1IfVaThVXBbsyhKZnQa7EgCyIubkAqvVG4a9MXy9rveb9neRxRcqohiksSS2q11p
n6xl8Ik1uAmqsaQXDMeLtIIvT4yS1ZZ6g4tjgf7X3gnrP/wT6EVOdNN9rY7GhUesTyR5A3KKXVW+
S+xHEjduLxpzFFgTPylUV5na6aNZYtUk9zF248rt7voHEt4bFwPnWK5VEDWze/u1r/OcIGH0ldXk
RPcmOhMX9yolXbr4/KEwaaYvBnrSP/7jmTgP0WP6vSAFPARjtlD8M/aFjRqqtBu/Z36/FzJbiM7E
OYi6VqSFKrjEwXrs9ce4fSs4kcBmNc4tIIFVpIldGtsC7b6vR5XTn4wl+F5/kCqwnOtV4FqpOect
qEOmfGhwtBFsXakZslFlFWPZiRl2KLRHnmhVQ6SRrzp7cSXLjWIihADcw++bpXANa96VTvS0mNGH
opS/0BFA3EV+p+l951Z2XnhY7HPgxUSMb68h/1mWhiUvHdTKpvFqDaapJ+roZEa71iFempc/jFm+
NdIkLJPisYUni6gV1Ep2R2LH7ycrGIHlKMXgPkbV6H+FUXpyHb2xe2w4lkb1XU4U/7pqbLuhyw/k
7LegEtEmBzkztgv9IXrfFyAFEzbJt7XgIoUz2kFSGwMIC0wLUKlfAPyP2jYbzl9C48+0YDvmXiRy
NkxixbbnCjZ8qf7+6d6z6Ao5662kWc7qgan4/LmP0SxO4Ww7EXDE5ut6rUqcDVfW0OpOii9Vmdox
ntGwaqLApPJRU5fboXHcGG09ScLGkGWEqpMG1xWF/fevDflyoZwhT7E15M1sV7uoXRK/Mh0StnJN
vbGy9iNR9pYFwEJA6Qoy3+tibb42pzRA6KxUnDrpbS8uvsjLbpzCof1hKLabanZ4/ZSKSB73LG6L
ntiEYivzJ2PnsJe+SA0gkHKfNbDjBARHaDeRgOxsR3DYM0DLq0tWAcgLFi0kv/y6Umal9qSoKsoa
KKXNwAowTo7s9plbv2fCx9B2yclEx/oJldCPsT87AnfwegKROSzVcrC8pCrMZ718Vsa2lZLSgKUy
uzG/0KclVEBRclfs5ocuOMPaykDGE3XaNhM9tg1rAQHDejXTbJrJFJEcj4xuIYFcfdHwlBlL21Vi
EdiLSBLn8LR+yquOWni0W7ZbGYfe+lKlT40Iy3O7OLA6EXeRqZxnlKjnZ4YS1rELus/DM95kHoyR
EG9y0wmtxHH+zsRjKkpKiEuk4hQvA3ansf9UZYKaB7udVwq6EsP5uixvpMQC7PiutbF8WD85YAES
WOCm516J4Pxc29NSy1n29e8997ZPXcninBrGmwDqRc4fCbR1h+cm1x/2CDdj4EUWn5cUeDKpQwLb
PjPfOFhFTPzkaw92QZID+0NcShSohM65MtVOlDJJIZC2atDFqttob2b58b99Lp17x2hlqcYpe9w+
l+EvVyguw2/65tUNshtelby0WR2dWJZhuuVdSo49fYCSe9TYOQ7Q6IloeUSg6zrnKTq1GfWhhXKk
cRcQ8zSbIq5egS/SOR+h9k6RA3EAKlGoQWP+D0idnil9zjthWGNf4Yrd6px7WLDmrmKu9bk0Wh+n
vaT/UxplqDPi0qjAiHXOTzikTB2nQIXw0tFlE/rRKRc2Z7YroSu14ByGaU1dNsVQC/YEJdRLDtGu
302nyR28Yg4ZsApA/v242YlAfrej5Uo05z/KWS3pYCA7IQcjbEg47UviTgZG99MgQeMybQ56WGCU
KhOS94mOzcPzyfpP2azbMpzfdD9ZKB0MZp8xOs4slH/1Ar8cmoepNvN0zOoEKRLqJQc5N3Z5LgkG
VASGwYNSUz3pi2iB6SHruwFJcOKSpPPqWDmBN0IYcTZfx6sDcX5l7kB6CHKfZxeGUvp39SgBUJmV
VnGTICFGJ/iPXsfbHloHkyjQF9B35jx07WhzVnVJves1J3WTnH5YaqX3Hf1fA+WyrA6jHD8FcU66
U5W0lTScsDbj1JWwuiXJwoxn2+YvQrhrNEhim3F2tkMWTH+WOdlWzt+p4EUU55qHxSinxEZoI7oC
gvqPZfdOENa2o/VFAueaF6VXpaSHw/wnWrM19lH3dZ+R78w1WpqiOrtIGTgX3WVNaQ/MjdWNcQK/
Ch5a5LbJYsHJRGJ4z4yXuBHbsN4FSxW9ehijzlXSp+vXty3EBtq7pWv6q00DSU4XvRqRzkuTBipR
ybeX71RIgLNdXdF+ifk/aV+2HDeubPsrO/qd55AEJ5w4vR9AsliDSqM12C8MSbY5zzP+5n7L/bG7
KNutEqp20d03YnfE7pZUWQASmYkc1hIHCsZo0EHE6/+4uDNIbbvRvsUOoJEc3VNslL/Wra24tZ3e
L5n+hRWKfGF+FSk+pzq20dxo4TbXn+rh5vwmnjZL76sTLm1pRgiy55MaQRBdRKAcw+S4+gXNS2tr
KUA4bXDfZQl3N4jjoSIZZOn9t6FqWKTdGh1me+kSie98M48DkXdBws2t4yIr036O4SSon967il/Z
5/ftdJj4LmI+uoMwsbPIoE4TYg8FlcgeiBu0iViBpAE6Ke0QrG7nxZ1OOB5ooXBxsyDsyiqlxVu6
eM4TJBqLgOYzoPVFe0yB67gg8LShfV+gcIULs0tHbr3ZJt+rtnyN/qhfLBjSEiHj0oGJ0VWpTfAZ
s1XPKOAvLdA/uefXs6TnQhAVKVyuxmk2FpZiA34PD//EjjMvHvcUfaLnhZ1O8Lyflkgw0GWg8ps4
Lu6c4Om/FpMDtG4bxoOFMSAEFNmdHX7UbX6neHH6wakpAKwzAeh8NL7jS6ExWeFbqDEzKfydRtGT
B3cgSji4SQ11HwEqckmYWyzGSzCzL+3lSSd5IEI4ub4N2s7iyQ9gywI7CN7TbD/ezo/aIWTTi/9P
VOVdoPiGpoNiSbzGgymRdbsmXzQNLfTR5yS+GBVlYXUnzciBLCE4C/qw7nwdih8rzaoLNqR7HsEU
FqcIRKdHpV5q0FrSDfElnQLUUuc+BP6C6vQ3P8bjcm+pC/Z0dupgcYK9L6Z+CksDytEizZfGrPES
r3HazMFzBeju1dK1O+lfDuQJZj+wprYHfdYc0AfAtbJYWhJ3QoKvIwsjnUuSBOsvlzRt6gz5vTi6
r1BgGQEERECz0S4CfB9NwM9BtaZjntKgSNmKXYG5RKxm0PFI0erwZiTGBS+hKPLkhPHgSJPkjZnP
whbDChhVX1DOkzbzQLbgc4DtJ6uYAEF4induutfa1zAPQPB2Gy0R8s37deSwdVVGFEfAjSdmkaqo
HoM+wH6OxkONnl96rSZ/m3Z63skDGepHj83rTrcGGVbRDPFYBrRmA1yQ83Z/NkXnliEovDTGfhGA
xNAr1I5hwIJF2XU6fO0t9PIFDyHgnSdzdV7k6Qt9sCxB6fVGLTpMrP1wNb+yi783FXBS6w9ECVqv
lIDgGTnitwC8bMnoTcG1Sr9KfriwpiVtEPSu8v10MkMsabSei3Ezpc9a87iwbSe9ysFahPBGaTJw
YFmwgzMdz49RUB5+mosP1hs8bqnc/X9KFFxlnxoo+Ce4yUBnc2r+V5E6NlZoaEOReglQa1E1BM/Z
yVRr0uRnHJCtgfW3Hm9+M/F8Mlx8308xUZRFHKvrsLr3hPo8CMP36SJaxtK6xNxQBxJkKwzfoquP
CfV/mAM4WJZgNMJ0CIxhRJjf80cKHN7idkErlvZNMBlaRfyO9FjLj3bmw1htKZ/xH/ZNR5sAqE8N
VWRHkzGNLJcFdP49Xzr7/t+ZgFmSJaJwAP2mToHp+GtdvzL2v9OOtihLCKKsTFHrSv8Q08x54N/B
WTttAv/awreQ5/DZx6W8kZV5C8uYKfFdV98nQcaCoFxwJaeDJ/Sd/zystwfhgaRk6AMCaL7ZQLUb
s72bR8fH2x69YlG1iVbWYhvqaU18Fyg4ErlLDPAJw9snFO1pwCOhprTng85iru4MQg2U4mrLyRV5
bVrAgdL5Urxx2u4Dj0vXwbaliwBXrWVhTLCGvaL4aApigLpGW43//fyVO32E71IEO6xOBanUGFLa
elzl6vUMzOuXn8esXTrC0zv6Lkmwv5UStVYw9/X/GlWYEYR+uObFu33yIaH/JUt8cRpl6xdpiiKB
qka7hGpPvRneE7Xbxb21iQIyPk0pMVlrDa5U9MDEUbIW/cTR9SSVN0TzV8pIL4gcb2qluwiM5p8E
zAdfT7iiph7mVTsPCXUdiiQkYKpkICx3A3yn88d78kV6IEn9GOZRK5J7OcPxZl27SponEkjeeQkL
CiRy3aWxVrS6j4vS6YMj546M8f+xfw6W6hP/wa69n6lwI5U2SdrWhP68v9V+166dloXmMcvUiaYQ
0dwY+QD8yBH682vE+l1Xl9CuTl7zA1HCsmrq9zUJkFlS/cugevqd2eNj9Js52AfYtEr0GTxVpJ8z
+jYbpBgywOh7E/EUuAKFzZPUrvxmSwzTGXV9HaEtDp3gG5onW4WGCStVaht4irHR9z/9A6U5+EKC
WiZ0bHptjlk6easQ+lnL/O+J1NlAlbj9B5JgP2VQoM4PHuGqFUDGneicuCPWSxw/qilS76Acsbql
187Je2BRQARik6klji0BzU5WB+DYe0UwMr25KY18W8YjQ4/p5vySTmc/30WJA0vgPy31dMLLY26c
bmp7ziSgata6kicFb3xNnWmfl6metKhAWFYUgH0Yhgihn5mBTNV6dsBWv0/1cVYVz+9bOx17pxpN
p8+iDVeol1X6tux824qkbUJU4AJLuzxoMVKlrUjR70jCmQWqWU4Gu4u6i6YAM3uRuyb6pdOgtAt0
ZUo90DxCY6GR5uSt1qAHlIBNQgO920dj2GSBGQQS3tW/+iaC7e++AE5pw6Eo0a1Wqj81CUTpQ3tX
qmgu7fUJTe7NygSuyPmzWVyX4FmLAJBdxoiH9nsk+8My/kYWa2FhIt8ZeBuGKTfhUDRvdBoGhooA
JIV+88ZQ4TNrjcJMv15iSTplJA+2U7zFSthLbTJHY6PyNQQFR9I6zaJ6nHoEHwoRjZKh89KIsI09
0Jd+IngrwEPibiR5vzU9dyokOpQoPHfCOjWmaU7D//152lm3xWTMoSjBzRCe/XTTPANaTj7YQIJn
OdmbZcKSbileXzqv+ecH4brc1TSmJRbWqtzp2/U0ImBvO3Ze8U9LAUkj1QxTJSJvXR3LXaFSaEXf
h24/XJt94XXWIuj46VN6FzNfiYPFgEHH4C1/K3n6Ht8E27faDzhHAfK5WPtZWpNgoxR5TJp4QLYn
TSe7Lx40/SJulwZR/4PFeF+SYJ4SH5OCyux/f8VScy6Eer/zRjz5dNPIuyzBOtWV1mt+ghXNZX2q
AfjHd3qWIl8LJqSArv5JmfhAnugd02mIp3a+VEBsSzBAGMYhM/yn86p3sg3pUIoQV1ClJ30UvO3g
DyT6CYMrfvQ2ray76IEa3QG4/4uDoAv6IY745qOvaDlBOaYe79QRLBGlz+pogcxm6cxEJJJMluKo
SnFms0dR3RQ0RIlNbt5ObDUtvCBOm6a/FIQKponXoG0wdGwlQWkJIyNDdqErD6WBubOlhS3t3vzz
g6us11VXocKE/sIpY1YUOEn4UppLRbolKYLBkIiejtOYVl4aXhZ0ZED9yZslzK6lOyyyXqRVV0bl
3JDzK5oZdz/AGIb10hvlmMQXD4hDbRfsxTBgUK+ToA9SWtq8KO4wj4hsSHnZN52jAuE+9ZsVxTw2
VbSLLtUvVZ7ckJ5uDa57hYwaV2i6gR+5+lSts9FfGVLwrSD6C1LbF0B3QMDM/9HU6eGXFgwPjyy1
iEsc9oxv+EaLETrkcqbFaJrPtb3cUT8r6rGP/aXIwC/4qF0d79Mx6xD0xYM3ggM7D5cmrc5rFkLY
jxLyiVZKMOD2g173wuIjM8zvLeULD4zzFxKcWR+laJyawZjD4QXTF40/h8oFwEVqRXbicOnV9Jb5
PNozEM/KiqbM6FjCiooxG8s2gLW2uKsFV360TqyeqfSbAmZnkjtScdHxhTfhrK3HMvG0N4mFoQ/x
qdYauQZ0YaxPap+KoLDNOmVjg/lnWBxOXXVsnfPe4uSxaX8JFF1SrAZKN0UwCBqy56weGpBJDxKm
TLRqCXTyZHx+IErYzwTtjUpTYG1tHbt1Zux6DNPyAAxymuKeX9VJdT8QJagJ1erBVyeouyRfNnJo
N8ESHfbCQYluqO9AHR4lUI6wseyoiVy5/hrJ5MovcyY19wVfYhWYTcIZzRBd0WhKQ6vO5cN4eGr6
ez9ch+GVlj3KQ+nynjCtXTKtS5s4q86BR9JInmREwhI1ZCVKM7OLaUHbj3G4Z+N9cE6CO+JRz+si
g4gsC59aUu2nLo2YElYvQxGBl8iXAd0ZXYJb7r4IuNuZndfFxBmKbpvXAGfl5Ua3+qcyzT8DZP6O
p92GE/9aSuQvE1UXkLxOJjcOv60QADdTIvdDBQWe6aP+mgr/Cf/yWw1CJ999B/sjODc0ZRpBXuHQ
ZyaJrkaA2q8xots4zeYnMuXi1NmSQRBckyUZhdRPs56VT9x/AmaAXi8FCOdl6KI3kiSd95WK6zlF
llObKxAIqZmykBf6D/b7l2nTRY9kjgr42WSsxCoeRrQv+mgcp+0dAYi7XDAjXg2JYtPg7rzpOR38
IKGJRio0DKOr6+O1MUZkKXOC4CfG2xVcGXYUPhGyt0Iv169S+YsUrf28YMVipXy2n0cW4kDwfJ8P
7quk9KMWUqx3zr0JjYBobDu/zDe0AFGaAfArw0TTggEG1I/SEkwmVo0Gab1kvMalvPZD7V4Jutrt
0U7Exqq5p03GbYlo95nMXzB/u9a65qoeKjdJdGDQtkHM+CSltmXGV9xSEtaWQ2TLlh4AIAZIpSPB
CKsSRiyb5HsFHBa5BIo2OUFTCIrk+P1U46systZjPG6SADPb59d4wmFZ8pwzlQEzKwNe++MS43HU
qqAOkClr9iWPd5rxak2DPdHAPS/ohKWFIIMSQ9MIlcWumiTOo2EqQkzTZskDUFe8oc+WumpOTYh8
ECL4ROTXAdtbZDViTgU9DfFqCrY5pjdd4+sMpzfTokXaep1rzrBULzzK8s/Ud7JsoZoN8kck+oWd
LA3fGroEzAKZZSeXqhu5CbAUMmbu+QTZKksc6sj9qlqYHDky2aJg4U4QS+4rBXyNHtUH2zfHgUVT
Z3gKCSIva3p1Q8NQY6Vvmh52J7Zra3zNu+Az76o7y28XK42iSr19HyR+VGvG4lWPyh0ZCuBdAwIR
3jGzY8qmdSRim6v8CpRjKNl6Ue10F60nOcbCw/nI176J1qgF5kM8WY9CS7PnGAmXc/A69d31pAd7
c7CSO6nwnaGrCBuU+tJ/AN2TdB/UhuVInfbYmXn7lTrpBQpnhR58V6bgdpJGp4+byh60EelytV1n
fSov5MNFByF8VzEqTacpGBoV2xQX/k1a4RVWJ+l9RoelmFS8ebMgRdXRziZblOpini7X/GkogM7t
JRJFo5mlXUadv/BmOSXD1EyEOgTodIoYKkpSE/CxUUJvyIZrrpC1qS5e7vkCHVrjeR2HMgQ9t+pm
qNu0jBCazKTyGCFtkBYZ7eR6BlykTrDU7yg+xESBgvkH4Og0dY0aeiahdqNdp1R66pJbTc8AbjHc
nbePR65clCbEiSmp6qQE8t2c2r/oPAvsGAizt9nKXDgrMay3NDA3KiCpA6M36klizDBoYSnHJfYx
1L43yGOslXraBpb+YgRfZHUzDqDNO7+2Y+34KFEwy40RBlke5bE39sVdLpXrwFxKEx/fJvgU1JZM
2H8dHGHCw0tVeFLwsI690NqQiNhBHjh5XyzY2mONgBQ0K2HMRwHCichF4SuFzDsNUgrrsjMap4wj
NEuXTjdJmJcL7fPbdsKlQBxS68S0CLjPRJ+ZR2ZQRn6aYNhSWk92dol2c6fflWt/DWZc19qhf9Q5
L1N8gs3KcShSOCprUEq90dvYa6Yrs5hukh5ppVj26DRtUTVeV6ZxpZHMOy/1Lc/w8W4D/2FmmQfe
h4EDFCLybqQKZp2zDMzr0drwNMntr2gJB57ZlSOvanDYrfO9H7rgEgO+obZG7nBBSU/40Q/fQZyt
mspOkWBiMk/bG157rawTO1/PYUO4U2cAiIWdPgqisdWWqViGiSBaJUcRUZZrSSehc/ugbvgLznWx
+/3Enf8gSzhWperGflKxv5o3oww/VS8V4PSw1eVFMNrUnctsusYGsCvnbMngLK5UCI38fG6DSXn2
V71j7vP/0fu5OCo0r+RIk1SU51WK9m10q38MaAEFA6BUqmTocwKBA9LMw8Z3qF1s0nXU7TCXt3RJ
j4wbXl2KbBimAdxwC9TKHwWaVRTweMoSxJzAXHpoNzPMe+kadwRQwK0drfQlxZm368MSBYnCYdKm
TGpdgVmYsMj8E3GKvfEJVV9WbHoUFxe5sY9vhiBQOL+qNKpM1SAQdctPILoEkkPspI/DKlznN5Gz
SI1zZIQEefOWH7zyql4D1VaOLSVX6Sa5bJ06YpqFkaW5eIXkXcR0zCwl1hoIDwgjlwqbR88IS5Av
6BBt9SZHQwQGRDBfP3w3V8qOuvRedwO4ZeJhuMhJv4Tf5IW+tKM8vyhXCAHoxLVKMSB3ZjnmTgiL
r98Ft7XTO/qq8dod0C73KG9dILPP0kvdHr/lADNYsMVHrlRYvZAC6mtVyqQwT7wZVkBi5q687r4b
2/4rJvxXr2AMeda3ScHUVboGfY8dusNa/9zehws+4egZIXwNIS9UyAb6DpQg82jvg/A+rID2iVqH
QylP7JYANef8uo+qbuLuCz7IsIqAWGGReNpNdGuu+Fr+PA/GBXZ3Fbp/3/p/XN5bOHig44SovToW
2GVgpzqxtQKwrdsFtVPp6H6IH6boOQy2Vv0pVxdimOOoQpAsGCyjyzpgb+N2vQHUcRbcgnlnjS4B
kHwMTn/TflkOK45SKcLmvm3+wXKT3hyJqrwJle1i7d/Mpc1oTZwZZAoz5izb8pfIM29Av7c3HFVh
1hXmmPeWTT+Xjr8v1iHI20cQA6/PH/uxtiMGBgoTRXcV8rSi+R70spLGssiQ40krRvxecQY117ek
Wyz7i+NTFnr34fRNC69iXQFt00ezFnLdSPw+SL1mwMQPb9QVauWjXURBaCM7ss3N4LFMp10FKLNQ
a5/PL/TYT6HJHjkeTTEwa6G+ldQPTiCSUY2P5TzzlDoNWubXjbGKEerdnRdzbLsJ2tPI/D+iH6dB
8LQERxMZ50gjWBOo1ewl5PUib8JRKK5DDngEsJMWURD1f9xMKxj5KOfmHFMkl/IDMDKaSwWMWxoz
WPUp2XC3Wo0B3O+Sdzq2SxCM0pVBZRMnKqY3pMb0h2CAYD3s1kmrr4JKX1UVAQxKsvSqOWGTPgoT
XL3atBMYG/05muHoBFBYL7OeaayCpw8QqS2EFkckcda8qweLEzw9J00UWBUWx1/JKnFL+TazX/vN
zLrSoaeiQEuF5Sp25mR37T5YaevcS0EYAft4veiFjxUWA3jYYGqA5Qx3U/DCpNdyv7HCHIFVkrsJ
t1UbO7A2NpUTlFc+yxzJWXJ+x9bgo0zBAyO8GyhNEnTuZXxfKiMij/pLz5sFH3siwoAcKqMHF6iM
yBcK+2xagIsgPtbWuOE1eU17Fq0rL3ReB8rymrXu5MQs/6LHbEl9T+7qgeT55wdmoNfUfuhNKfOi
brR1Pl5UKv183gQcsWPMWnS4OuHk5FCKfBqhHazubGObudXIxjXg7TBrC2T6r8UKuOLsvMxT5gCk
BQruozH/Izi1oG8GE61HOYjkldfMKG7bttuWTX03gg0d3NPluHSE8xF9jMKJocP0IGmO5rcjxxGV
HYl9PuYwQMqq/hx9qXeVA/46MDsZL916aYFHLcDzph7KE0xBppepFCU8hykY3AQ8f5hKYep97LSP
zY0pg24QOYivI/gqMW+8j7f5Xvo07JI73UbH8Bc5Wi0hlx81YYnfSFBipRpoJ1vTrMS+Fz6B7sBi
ppvcd6sBEXIZAOEtvJeul4yUfvSYfdsJIK3g7azAkQqRYZpmAZ5jVeHhbF7aQV8bcRmyoCuva6UY
P2tIEqKpMg8ZD4OrsmkbZsXYsNG40nu66eTQrVXToaCABAfznSxZa60MN5YhXfGRo6N6ZG2QrPmo
rMmQ7NrI2GUm2IzUqnfAOWiPyfcpTmwNFl/Jyq9mWnSsCONLECLfYpIgZ0MSZox3ha0XsgKomRFJ
hLDd1iXdIKIFhjMwPm15alaBEmznv7YAypvkuTvDrlk5rBoasEszByTuUN8OUUOZoWo6U9DTuWDw
TzztZq1630vRjaJgoauJmXtGUsuMdvplMHU5SyTjquGtq+t9fJvTnO7JONyUFE1VxeSVU/Bi6cnL
+St8KnIA6xYaUTBvhYqUYDWGxqyCFBHKG89Xso08YCajn3kJUeGU/z4UI5h4DZsOxm0VbbhmrzDS
T3Tb8IFpvZnslEpegnM95VHAD4S2JN0wLIReH+0tp5rGrWYqADccXXHTXKukvbNkbeG1dMqs4xgR
1hEFHIgiZ0EXGb2sTxBjNvEtT8GvVEDTzh/QGwiZaPKoDIhU9Pwi4yFOIaht3XLd5GjzrSP5vimy
yFWMyqmC1qmMYUXj9IL3yE82ps6Gqn/NVOs66TF+Xvd0sru2MVzY6GjVB31lS5myHkl837X03kcL
AMg5mxUgjN1AN54zqbpuGmlnJANhPU8TVvRIAvi9vg119HpaJGJREjlKHgXzDWvsifAXtQkklkYU
9NzUeDRryxsLGX0+abPqs2QXyjxnyJ2ApKNqxgRWodj1CNVZj7zu2pIxQVVJxcQsGSfGQDd6e37/
TvkoiqyxgiqMrGuiKtAMOKKR2hZeCWAStbrURzA1x5kTp5syDBcO65RCHAgT35fU5CbagyCM6ugA
gDFss4fzyznp5udKp65TFbl3cUQy7+dEed3MMEDlpm43JdAA33igI2bmbsxCF9Higts9uSwDhh0u
d063CX4+SeO4CSNQB0thvZZLqEKzRDRz6sYi5tQotRRqqppwY624r4H2h51LZbry9WxVNtq6r5dM
7+mV/CVGHFL35VBtAL5ceEbus6kGqSdZSmmop2KUg6WIw+nm5AMMPs4LPMaGZlVeh69dBVxepEX5
ZkqcYqsCwoawzG3ukQ5YRV/DtflQK5lde0uUaUvLVT/awbSulaSO4LQDZe+bQF7B0MqCPp44OBPv
TnQxGmhNOYoBU/hVg1aw7P0KcKkZa8PL9s6fvMBN7LnvNAIkkLn/jVzOCZcCwZSijwKohojnP66t
lxtFmeZ4lzB5W26yhxp3QTUAoJfZmmNcxbcKtcGNvtCsdWJLP4gV4yBfkX3VggYNMmcafa7TpRs+
H4pg8D9IEK4CoUPTySNi3B+8ELkDIJT5+YkwdxXdLa3nlEEx0d9noXYPwKgjTGwNSZCmKK05oEQr
2OV0qb/MapkbTL4AK6FNBrYUVp96YcOAoZMJaJGoh4pGrKv9QK/MBOj8N8YWxC5kh0y+PbrkfnzO
VkvZplOagoFyqiL7gzG4t3Ds4PU1FlaXDm1YeHrsf5aBe+hkhmRLE66l3wZLY4OnLsShtFmBDqSF
JgKCPEVQkNOXGlxRMgUVdrnUb3/y2A7FzF/jQExA8pEDi6XwpJwFlT2lbNqnTv8Yv1gKozVTnks7
uVqiQD8VuuLk3vdy3usDsZLlRw3JIbZxta3sIkehgoGxcUa3uTYe42/j5/P25dR102dKC13VFMUQ
/UJOyoKoUgyD3d9POELJL1bnJRwXynSMUSGxhGSkjJeNGAIHitKW1oiS4K8h/V9DBX8fTASPtw+i
hN3r07YifYzGrwkp9qrp1tISw9ARtr8oQjCLnFejNWCo1DP2oyOjZQMB39300Hko894FBfPvtFXq
qrFd3cVfUm/pap/Qfop8q4ZysmnKRBbE45qNnM649x0eE/TCGHbmTxLL/34d/wcDENc/TGHz7//F
v78W5VQjE9sK//rvq/JbftfW3761++fyf+c//etXP/7hv/fRa100xfdW/K0Pf4TP/ynfeW6fP/wL
uOmjdrrpvtXT7bemS9s3Afim82/+7g//9e3tUz5N5bc//3gturydPy2IivyPnz/afP3zjxm/+r8P
P/7nzy6fM/zZpkmfm3/Zz1H2f//P0Z99e27aP/+QTPpf8ywGkXEIwChGovaPfw3f3n5kKf+lITac
U9Fwm6ahQ/nyom7DP/9Q8Fe4ATpeTOh3wLQ8XE5TdD9/BKAYpMvQcSqjeQVf8dcX/HBS7yf3r7zL
rosob5s//3h7ER36NkNWge6FUBLJf6iJGEkaUxyWU1jLq0GedqBocHJShyxqupApU3hlDvmnqBgy
Jscp8grtF2uKt1k45KDDy2W3qqRpRdHL6BilFdwpnF8FXBvsphkuJCkiLqpX9ZUUAPxNLtN9W6ub
yQK2aG3Fl6RPQsxYjFuuIm2ttXi8SPK+QccUGigtO+/UkWkl8geTRB/4FAZuIVm53Rp6aKuDotnA
Tu7tPJMBodGkxspQu2GrN+29Pmjtpk8SwmIf4bHeXidju+HNNc7pk2pmToegRAI1UA4xaVxvDnTg
5xZ/2FIYXGFH0fWHvhhMhFqIwoQLJ9GorBXJkld6GTtlSpyxrtEWky5YSWP+nCM5FBzd83gR4j0h
7wRelqzyA0le9R08Tm6B72gw+HOcdfMB2cPg760otAFXAVbjIX5Cvwqr9Gg/KJ0bdOammHIH8x+I
EhX9W2uhuaQe8k1YTRcyJ/SyLIfGQav9jWRIzqgNsT3l0hcjmR60EF3xRXljqvkKqaGKSbhqrCkD
rw+bHeH9k0/qWz9FCiP0U0y4aYA6aNKvqlakNm+6b32QZyu59Tu7jUJPsfrISXorYZMqXclduAJ9
ccwCn3A7yvBuraoV+rKIrXKEJqb8qUUHh90qfcl6FA0z9XVMdNcq0VYZKUBf7bItkvuMj5sirZbe
kzjJo21HyxgBfAUoS9D4Lc7tqLoELnHNIiuFhAMrEu5NXWST3HyOOv1pCAdsfZBFN34Ugbc64Tcp
J1sJOAl+r9bOKPe3vqU/q1LgKmr2mfiaynopUplVJfeY5gR0bGg8q/KwlmTzbhqu6dTbFviS0gIV
M2D9hajztODV7LIVGj/upFF95DoG+8wS2cfe+ByEwDGrCpmZqd6uCFeRRCPqc6brK3/srtJE+ZSn
NYQa8XXnJykrcusuyAsXbuIzvuferFHliNInlEBYO4YsKfNd2vWbzBgvQZuRu1QmHi/SlZHWuzHq
saZiT4amdwsFXz+rFJB7cd23YyVnsjWu0rkFPBuV2WREXqoNTiohedIhGOI1UiGpW/vN2kgkl1SR
26C1naVTVQJw1m/QtW/OZNkt8Bz5tkXvtFNUaCeewgkGysQ8X2Y6SlYwXb1DVnEvJ76b46XX0vYh
KW/KEiC5Vcz0Jrns8/Khi80b7NyOJ1AUkKSgDGl3wehqfm9XA3o6giRmvWmwYlqDVfYLKMkvUnov
6zUgZT6THgwr4F6KL4wU/Q8+ihTZJiSDO5ThVReDFdGIL7vMA48bl8LLrP+a8GidaXuVDxu9qy5o
e5FixKLPXwLpwjepnWj7cpQcmZvu0Bkrc5RXclVsreJGiW+CNmO+7BnSN2rGthWjlbrSWWZ8T2Xw
vOp0B55kmyTdSysZa2okd0Rqd0WPWMavbhuls0mbeyo6aqeaANj53ki509HICYM90CptPUafNBrz
zcJyhgxagjd+h4sJPFI2GpojpWB+58Tt9WDbgTBHAy7GgHYP1E6tqnPTrAd1RWZzqYBG+O6QFnaZ
5zY83qaWslVsVG6kol9Nmzy9ePRD4BnlwHLhGKKSu12kTW7YPjdShck30+7kypEkyVEmy4mH9BHV
2w0tYi/vWySiCltq1RWG0m2/R8V8vOuAMttPNdONbFsb9V0X5kyd2epTEIT0qwEYo3NmS09YNmD0
M0W+6ztN14VKGMGupoYThvjgJEP6bBXBMALuDYMMK94gHougTWTF04wlcsBMZRMrAzNh4rp2MyGN
HlkwanQt4XfjLmIk28r4r52PXJyPW9KxtJ/N18aPFFZU1PUfgvLRTC/S6WW6LKYXadqhDwy5B/h7
vBR2hVkzTNyzmu+4XwAGKmK8hfHibMRklA7CL4zvKvi/wDDQa2A0GWhuAkkBftfAt6rpOsMXDCnc
NvHILBQfNhAvgist8V/xCwlEDA1KAer1kEtsGh4xTLVTRn9PlNRWfYOp0xOZJpubOHQLkHB++Y0r
jyVHq3oExx2BOSAAzIb6nIZISA/3WtPYurlV/RSmmMnIg2KYuWwpk6M9UGZXAansRvEdrqUsLHAR
wKlQXvdS5ubaJm5vOMhvGhX0GB0+oMjAZItTQydEVTMtkG3LVy7RvgbMsaG4L+riYdC/Ekz0ShQ0
8/ITxUUI84eq69k07rrpJszX0tiypgPu+/CJT2CY++r7O1I91HQF7G8EETPj301rGCh7xNcyuVaU
NQ+bja9TzOXGm4qWdlTqdtE9mQHdNUPoRjF6UfAGtvIdDQbAiVOkTK8ofw0pFm89lsWwtiqDxVAe
LSHrRLICVk4ta7t8XfY4MP550q5qvAar7tNo6ms4bDZk6KusDEx+NCsjxnAAjHc4fU4C/iVMHn3/
q4zBuCbZhNOrLr2W/n2RvhjDaxhOjhp1NqeybY6FF6UmC2Bh40hiZbMt5QulglLCFIZN4QAlx+nz
L1FcbxXUzVX/S9rTNWDVOIXbVKvrdnxQMNkaj7c++V6MZsSqOnbMHKK7OxQQUby0o9FwTYCK9ioq
3pHmpD61uX+DUXk36lXHSu+aetopOuKJIVuH+TctvUymFzV4UrMXUxnQotaCte7/sfcdzbHjWJf/
ZfbsIAjaLejSKq3shiHzRAN6T/76OVR1T6Wo/JRds5rFVNSiovT0QPiLe4/B7ksC1HMbN/IE1vJo
0WJRFx42SR/YeoQLJLW95iUEFT7Q112gsByu7lWNWncAPmJusFKt7XYyyZEevAgS8o+CIkPiL44s
o4bp3lCZurLM/NcaxomoYFnIcKwLbW0UOkP063A9ffCHZZH/kTC2MQoeqnoaMVGNsenEdRAvqVdA
svdRQdW50AqHlHuh0O87rTVDD+ONeCLNccYYegbiSLlox8wze9n0hqCxRKgNpzAk4uNTm+2jWMCK
j02hG0xdtI0S0a64bpGSF72ERWST4frqVChAJZusQXqYWD6WDWkObSKzCBtaqj57UHL7CBPbwt8o
ZkWHPqOADF/zbixPYvEpIJTiyqbWH31xFfQDM/hjyM+hMrJA3Oq+ZMYUdrkpMjl5wqR8tETFjtt8
2xUd63tqlY6FOLGqGeAwLFcbOwFTTcyd1Ntx+pwMkVWkhzheD/0hLRpn6I5gFCFoCFlUPuWavugQ
i0ih8JqUwHcK9bOSxR/N+JIWx0Q8J7hblEhjcbobve1QC7gpP/pmXSeRmet/8rRlGpdtgQiFrdea
nacRzr3IBRsRZKU1TEtMGI2zhL8G6L6PrUmjPaGJPcUbEj9nXF7UVIULzYEUKJHJEF3OjkGHvxIm
lvAlDxBNqLS0gc+xa5zmvig/6X1io9DARKHZSN4Z9XmECjGT1Ngak3gNXaaF0Epu1p+1VgHSAi8b
44wSvtk3qE5oGRtGiumgZglji6oEqyiws5yYNNMWpH6r65ElCaqsITdzRENhigdILNpNu+10ABnl
hdHmNi/3VQETP+UkqOOCaHgrKftEk/Y59dhIpIVERIfo576PVlyEWROvNwZkCaIycbriM8Xek0rI
S2tn0r1C50CONJMQn7XJQ4ZwjAZM9B/VAocdBTa0fxCgSR3UVtAfc8xJKnUIkFdZspTyiuWY+hKo
K9p2VojdptZ31dCxBJ+pDj4T1c7q8pUup1buUabI+bYN7jVESF2SmlxDeK4oplre5bo8Iv5XlrRK
WUFlcP00s8W+G4WnDCtm0jtrulNAt3w4KN4mDZ8U7UXod8OIZVJQmwpnQedLWTlVYKSNvX/Sxugu
hDbcWDSm1DdM5B9CriD6CfdZI5xrUAtl3VYlN1TAalIy5mv7FJsXAVSjhTYMZzN/1+X3saLDtWVf
4U8F6gOtG8eD1pCQNrZk3GUBeMSCoyanQSte8euWmj0b6qmPRagSGazXPJY1jlHWLA3H5RjKT5X2
khrBs6AnlhRl20bD9ybKFKKPGsoJHNFdODw1stJYDWo3Vl0VuzCrn6BY64ISr7BaSHZVITh66S2o
2r4TsXxONC3A06wx5Sm+VeVkTdroIQp6nw0Zboe0qt+6sIV2taHt1C547pJ20/PEUkJ1W6RLcUDU
GJjj2Nn1+JSXd2JCYI8M21uF+XywQFbnwjaq7lOwNDsNDMDaHCkB4doiQmMVlb6I5OJT4m1o1kGy
iyBbjmDAKtWnsn7Rxs5p4HyjV2QZyAXTIpDB4gSN8Ae5EP6Maozhp7LMGtTBWOy3Bz86D023MZLj
UG84xPOVDplJxBC1mK21TDyoicDxOzWOboDT9Gwv5vtY7O5pE1iaHtt9JK8UEMMYiDlLkijOOADl
oSVIcaaZtCSZ70ZxZqOUeMIk3YCGTjm/7w9rvPCgVYj0ioECyhyVVOgCjJjaQHbU0neGAuhX3jKS
yaaPR9vvuYJbTc1S0+mQRVlE0NQYpIdoDFkOfh4OVamKbqQLphrFj06h3oryO5AO4Abh5xdpYpqK
YZGXkex4TWMK48cgfAS0ZFKLkxgG4UqPOwxh0+/d+2G6gfwU/v271Vm5q89jVQDjSXbElYHrZTsx
1hSUFlAtXxI7czxWm9m+dm8joX7ge/9qmgIMMAnhGnOYKU0ST5AIn8LKFvQHb+ONiomIYRdyUGEr
4M2UEgFfipi4naK4NSHRMtICS0kQB3W3IHXXZhoOrlhVU9IccL7v4w/OM1jQQSI7fYZcGHWbjpt+
u/Ki8+9DPk/PT92+aGfOpzQ8cH+5HMsOgbt10Lymw/PvDczzyfMG5gvJyAVPiNERgR67YhOQcx/f
ILDeGCtjtmqQRRKaqEYfNPrQh6E74shGROhK4/H3vlzbFJeDNUuhIRjojbHGGhkEFPXG0SYGhCED
vcWbORGtpFGwQUQbr5vf2/1RtJkP4mzf+6M4qoWPQQSJ83PCPOoWAdBn4mZPMNJbaMdbczb9/GLz
kx47BLkJ2akg+tJ5zZqCeB929Q1UwvV5U4kMHPKEj5llPvMExh6VHMqOke6kFG+/6og43arS5e/D
96Og/zV8lIqSiAS5AbHT7/2JIKYKhh6GDwToRZa+h/WxSmDREqHKVqHSkVV2FK+GCkpeZOWrr0ai
WGE/bEiP92KToEq8MdIpG3r0/E0hbCLpILY3FvHP9Cw2IsQOgalXgG6aV8OTLo5pWOAbG1y6QQvl
MmEjkBclH6Dv8w9J1F/jcdHWrAQ+4twZKoq24uKcJ4c8Q8wl3VizV/fKRRvTzy/WUOrVTabiieI0
as4ozSwj2XrZNoYrNaVPRXqubu3OHzZvf3ULlDLMMJVQD//epJgkEFEYMtlJN8qpDxmuEGLRBZIs
pnhqV9kGqq3BIrJ9C9mpx5vY+jlR4at5RRPBTvySYJ/1OAp9bJeywSpz430CPZZ3lfG9vLhZwr3a
EFoTwYmAVSOd7RuxHaOE+jWuKrBB2l248l3NbZbl/a2WriavgY1D/KKLqFDMsVeBj6S/qqMl/3Ui
U/FVxZC9NBENpzbsvhewG1+G5uDUo6095EhA3UHtw/599149Jf7+hjkkqxXGlEY9viHDA1xTx0cf
clTIl07Fnoffm5oWyDzouejuV6H5Ys2ihJDlXtTiQBrf1e7JC4FK9Yn1eyNXb9yL/sxuq0aOssEj
U39qvCyUQ6K8/t7A9ePuooXZcZdBf8WPVbSALLQ5EeKKbbLF43fJN7LVrzVQ4fqH2BbXsVmt1IOx
CEVWOr9/xA+s/tduuPiI2ZWFx0st4DU2LVLvUC0mCwS6CEBZ6s3WrtfUFdzW/S9QRbfmcHYIVMQg
fq6h8zLyUNDRZCHYj5qtuNWy/9SfMoiZxH9u4eturdHp5xcLp4pHX4fCjexI4xbAGFshngsovSnx
eHdjXKfl8dsanW3+DLYpcZ19jSuSPeuMs7/YO8T01uX2Jlr91mqdXRW9AN0Dv69kh9MD7UbLEOu7
VH0a2juvBSiuweueygJrxBG5dv+BeMhc+KFTNB+/9/vaCKt0kswF9wPcs1kYmdWdPKQGYoVaWyJ5
2GUjy/LI9KLD7+1cDbU0BbJ+SPXg3TM/XIOA0h6lDsR4q/Doryf39XeZSXiympOc8i24xQ8k1bRP
LtubDbABlG6qGz06Zqkw0nQKV7Uqq0OdAO0JN1nC17bHZXOzS6ob4yHosgGxchCuKD8nWbKoh/Pv
g3ht0Vw0MrffC7oo13IBfRplwYRirxnc8oKcRmW+Cy5bmC0HPlI1UAla4PTcep91GTiTN4baPWdh
viDKLRmVG8M299zj4KqXPlSfoAFKVkF86NLKVbsbyMSrz9/LXs0O7rLuFcIF3D/KbuKLVwfyVi/I
wXfDZbYUrdgOT54puoFbPP4+Ybe6N03oxfnV9XJfjtAfdtR2gAjNwMDQW3Disd+buRpPXHZwdjh3
AVTIqIdh1LdtA+3hyYu3XSM/tBIYhxM6kHYTFUey/KdqU+y5lbrK8vdvuN7VSTMD7wHInc5WzpgH
cRlMXdX0ZUTvq2qZy6evJv4Rvul/RC19Qzr9ioL6fxDfpGJF/s/4JgvUhTR8f71ERE2/8W9ok0r+
hQGXRNASkdSAqC6G/t/QJvwILkm6pIEqqINmomHW/gNtUv4FIwyEnjrwE/gdXAz/QTYp/5r+Mmhm
Ta86QNv/EbJpfhDj19E6ID0SnVwaf/qNDK0+yENXWOGDf1Qcsghd0FpG+EJzx7CMxcXI7P86qi5R
P/P46Ks5CDNNRDhgoHVtttcbyLbkQjQUVnfoVoK3grYPZGTxavBSRg4ARtSFCV9IxcwB4b31wJ9D
Jn+0PtvwIWk8krQjWjdRIMEuLLbpWnTg5rO7RTy7NrCAePzFOIaXyTyzJlM4YCexUVjBEgVjhKPj
Qt2HZrGhNkCON1I0s+09dQxSPJIOzBs8YCAC9P0k09XS6GBkh1n0SzYgGa5195l++H3yZvfbj0Zm
oyeWfhWlQE0AW/Ie6oBGGOTGSfkXT/fihvtqQwKpC0yKa3FIJIuCNOiYIWBOVuCoL0GWZm3OF42K
aB1lKRrkqCdyJwdwzRcKrJd7Mj4WWo6U+pJ3R4+gDtMmQK598CCy2yyy5eCPJO7TEll3FYWnHsAb
oTOh+raqSP1OZf+5kYsnIENtMV01ZC3lKPOiHhgT77Nvaruo6n0lJRutNO7VvDT9PjzJEBwCgs2M
w4jFUg+55QwYlbcgfY3ox0QnrbVhT8AO7GSy90LQJeJkKQNOTfx1pIy7rNSdIMoXI8AXXf6qkq2S
HzhEBSLhrCgwma1elGU4vurA70hvo5pZgUwspdyBhQIU24OgvowkvaOauGqkchkS6tR69kQbzTUg
fBD5nIXak9LKSxLcKfIfrdwNzYZnR7+KzYnST3rF8kEQNxKog/ux1cQuHwOzQYEiiz6a4o9MR8aB
yc45jK0TCZbTL4oYMr88afWKA3oWgysEQdFFkb71kWG3vLJ0BX+elGapPoiNj+oNuN8pBA0z1Sz6
p1zaB0Flih4caKpzMEYsESUrpxxFVG4Ng2ZHOnmMA/LQiPK7mOYWqX1T871HQ+B2oxZTiVxdV0Vh
ix4UHyLRTMuMoQph+jlk3fKTXAHT7W+j6BznQC0mVeIOSnD0Q+5qRm/B2gLAIMS0iWp63WAbVGID
AcLCR2GpXlWxbwko7QsCOWgAC7YGuYtaHwvrIecF8yOf8VJa6SFUCQU8KTXKoF/g+MiQy9HjgDoc
KlNugzI7ij2owa3LZtUM+xTsEgByLPgI69UnVBTwjNetgkPHgaNmnwGxSaKFB6xUaLzx7hyWdp3G
ZhiLywFNQt/TrCUBafDKBtAE9XPQ+7MKaUPfrGHf3vYo6e2qcNGVaxHlV8V7HsDUKRWwSPSQBR1e
nxHBpN4L4XM47j16GqJ8G0SKVeYd421sQsPXypPCifA9TSTDafyZKx96ICE9DjUkSdlKPnXkMbTr
QdgJHMZF+luZiSZBCbAVP0iiOVUgHQcU1POmdbS2sDR1AMAD7PTi0NKlFJ6yQViRbl/4Gcqmykrj
m0RX77UBE6cmS47KVTqNGnzvlfQpzQC4LCDIpJ9QSFvEfJliIlIZsLpiXVPNEuO3Oq/OccJNHQMr
Qcq2Kt9j6Yh0Igqu58z45BUFaAk4I/Uljo9VrTFlPBo47wsf5Vcf4BHuVHF2KOm+ViXmdS/5AJQm
MRZK3jJRS01UiYAxSh05K+xG7FAJBqSOdFYURaaUnagGmeb3ChrohlwDpZFMc56NBym7U6rHGHgS
eu4bWHALjyXIIj60XIcuWEhybonSpxamSHri8+rRTcpmQQX/UHgB69MtnyrVUXlGYWYBsbfE1IMe
FMOPQcktocxZRkQmJ3+qaldjR1JxBde7ofozcGBqeGk3PbRMa53J2KQ5+GKQMGYxBSsSUGGYCZvD
gPyI6FmKtBzjXVlqjCixTepi1QTcjnKyET3PhQvmH5+SVSH7x1DWLapMA4tN1JQ4Z327CiMTQADE
zFhkwlMxbMs2YQZq6X3v+vROrB7a9kHXcrMGrlntc1MdRoxUbzWd76jpK4HzXH0/pnsPcB8hPEoA
wHr+px7pzFd0PJ4eVTG3jbRjarAO+2NAG3usH+HCY6dA9MijhPIzUtjE24ptbAHEBNieKwGrkIn7
EbqB+XnAYJX4Rjijs1RZ1o1nV21uEs2zY4AN1V5yS/jE+FsPbCGv01jhf6o4y3rUiXHRriSMYhuM
rBOWERZnKjyO42HUKrPG7q0gNC6OxIIG/TqDd07G20XXlibxKSTjReaNj1UbmV0T4dY4VqMr8pes
GllYgvcI5hkbIcIeySWQlC0QXS7V/ZVfdcBJbUPkcH3vQQcEJ4A0swRcAYDKd2Ex2FzHUVDHbpBL
Cw84BhnpgERATQYDXaZLACFwfsUMFLqFKgXM64E+63QrISfa4saMgRPptw2gIqN+FvAlvBPNHrgS
FbikfhHwQz88NsZDiKb77l3yh7UH63rD8+0oxcFGoeChR2wAwzwdTiJuP7VAZmIfUBTgc8FpM83S
y51SGCvYEph6BrBVnlhcFm2SZ/CW4IBAjgzLj3Hs2RaXWoBTIi2P1HszyhC4l9JCMgTH+DsPfOYV
oy32j7zb1F3kSmJ5MOpHo/hoh8mIQluoBVhDXe2WYvyooiUzHXDMSrqNGyaJbEGAX4DSeYGrlJJF
qvgwgSlaTXKyRMCMQcVugDuQ8RB7d8GQmBS0qiFDIa2CXVoZFCsxaDHviEhrlSwkgMa5FK4kP3EG
ajhFFljlNH6KwXB+O5jQjMUiku3GwDyd4K2cfAZDYwdtfVbyxI6KxAVrfWIZnzmYhjR9VEvtvRjI
o9QaViakKwVWOKK2TXmzg7RQwqpOc7GibDWUMJLeXR4OOAczu42wkcvnot+oKd/AwHiFkxu98Za+
gGutNMp1K58iDZtJfhONxh2VzAWktgQwTlDvB9jCEQ7sKSFL1Ly3qfEg6MECZlA6kzqQnjVyH4W6
neidK/bFvRFmWzBpPwGVw9JMDdtPu10hKwuxJpbI+5xBfQZfywlgLx9+ENsRjZdtCVBsQM2owd3t
pcK2B5ZGVuFZSsvp6hlRI+kRujW5vKkVSP9MEHnM2QE+ROcWrguGdO4p2OBCcOBUfm7aiLOogHxd
CsUtMX9GyLIqJc2cPBBrwwDUz19LWKexRk0UkoF7lwUAbhHyYZzXHTfOIxVTACzklZz4d+P4JDeY
YFUXDt4IeM6YV/e003cyGZa8TraYoU2rKB0bNA5HEkCWw1H705J65xXDQeiyu6TrEJdmACXJf/RG
O9YjwHTKWurqlV8LJvCuptoZL7VSntK4PihjaMGxw0I5dVGL0U7q8dRp3706ZyPsyMOIHmspgmOz
TJkENf9/GsHrOopTFCwWKqnGnL84xJURGjQqUZUCUaEuWJLeMLib87gQwH9vYpbYa7GwirzgpTWV
g5Td9PAJ9rIdnyZhxeFptPm7thUdyULJxLxlT3TlealDZsmAlhT+gb7LLNOS4pUdBVpZWtEyNikb
zN5STboOV4EVr8dVb8cLpDN3txLh8/TpV68v251lwgW5HQlX0C7eFUuBTdJDoLezzkE14r8RPfz5
3vvez1k6HDiOiROF9loH6tPLwk220r5dNZbqcEe9U+3bUlb05/MPbUL0Hf7GBC/M+YOWB7UR13o7
9XHSlIF8/3321j7ly0l/ON7h6F1TkWV3shk7iCdtJHMrB4kEs74DdN5B2LKv4eQjH7Gdslt5hSl/
9f3d+O3j6FQ8vEjlQQ2ZK7BPKS1EzvkSGnXr4K15Ep16wgm4/3wXTQVPKAeBEoZt9L2tovQ0FRBB
lJk8XEzPVfn8+99/JXWAzoDva2hYUwQMz+8N6P2gC6mMBoTFlCzMT4EDzadlsCh2/0UqfpZU/mvt
/t3avNIoV8EotHSY5lVEMga8tuIFwOltayL0+OLIPvhIx3RvgN9BL/5GX6fB+jFxF61PE3sxcU2U
tkScBtPHe8FC+Vo2UwcYdcEcXcXVXoiJZ/uqdSFJdGvNSFebRs4E0heYyblisp8VVBgjcdpE+mpc
RhY3G+cvgfDbFYh5Evjfw/x3a9PXXHR07BMEhwVag2FCYGafBOwU6P7jdnoMPpUD7mmw/oM74YCE
wxmIUwgi3cp/Xd3ByDf+p8OzLJE/DnIsxvgE3R+hZ38PqK91Yzqv7UMdmUyVShKkZeaYE9TJQLfp
JOyNVb1MVj2D9hHTWbcs3VvbcF43+BpRuChA940gkSTOFWb0Qcwk74t0tILokakfqKNslEffNmyZ
8aX+hOgUr0tX29/S6fn6q+erFgk3gB4A44Hc9mwkYVcG+mQqQ4HTrj51twEE0+oXeIO/IvWwV5zG
zVzPqe1kL2/Kh2Ctxg5eK4fo5ZZSxpWUJkiudDKeB8Jnck7+vqySMBOMpJqC5pfaqpfdtnyMHtI7
oOcW/xcpTbhWTGONAHqqFM7aKoyijwcvqKxJchbvoWL1JVrBNHjNsdr9txT0/y8o/C8D2+Z/Lii4
5Wv6+vF6WU+YfuHvegKudgJxTohQSBru48t6AgArSJ1+UdkndYy/6wnSvxQqEoh5AmYKXWsNt8B/
CgrkXwamk4K2rBDMKq6jf0CVvhKCSRTMT3wEYgXxh+hOR3tf4MJE6iU9gw6QFdVIwYrZEjI5eKGC
IASaSA/sIFdUhqTWIpICqxcksxce/bw5tSo0w0h+47D/efR9/6rZ6atzIdGhhQ0WjfoKtja0W41b
R9/P62Rq4kvXBbL0mIXvOxEaqZ6XRKAH9U67IRaCIMT0x9pGCOiO0c3D/MrO/9beXBMIr7FhUPUi
siAyaspeY4uwj1Nqb8EjxcQB5XJjpyIXHEpvBg9vxShXBxSRIE4eiOf8IPj2SltEyDkABAw5El/2
lx7odzxSQdscj/HgL0oQDEqjsIlfL5pYZrUXrkZQfTRA7i92x5Wi0jSw3w9jDAQABYAvQNUM4en3
gUdKS5YCAQNf5s9V9hZrB6OpAJA/6wDx6w3ydq3o/N4kDDBuNIr9dHmdDyIHUUmvI0um1UpAnqiC
kckw1s+pEhNWt72rdXAD6MFMHSUrFF/HRmRcelNz+CZ5DetJYHLeIdEwOJVyCPJQM8VSuytSEO5K
5dznhhWChy6AMJ6r5SKLqm0qa44gvBRSbRl9uq7GtxSSaDlyMGq4aPQOCW5xD6dRu5Fit6/SQ43c
VyB77iCf+qw6KrG4E4Ex97V1bWSLtpIhJPPG+RbugPBPExi07lgDjLuvyO9hD88b0JFhD80S5Pxq
SdoNRWVnes+SKDxpXbI1UJfo+wqkuO6k6CBEk8pMIwlJAWx7PNHLJliN0KrOuHIP1xoQZUGvMhpL
qMMpJ7BrkbrPRegRecFSo/QEBOo+lLUFZCicquzhKgmxvUF9yVtiC/C9GmUJAmgxK+XOzoB7ZGPq
fWgdveOZiqSuUbkeLD2qKlqocm2KAVKpgmEi7FpFgeFCAsmGmuAmDBI78EJLhJ2RkesshrdUGwTm
wFF2iuVFIEsbYB2PcplQVoD5CX07UzeipVw8QJIH0PfM6bTelQakbEAZlcQCuszpAlroTqKAbK1X
C7F/AIKIjeEfPnaLVH8sjAYpIViZFsoeCQF4DCFFgqxaF0s2b4enoRDvZd66FbYOzLLNusqdLs2s
IU9vQG5/vh2/b5fZOVXlYOHnXhVZdLzLg+dMvKvT443tcfV0AGAJVwAeiuBSfN8d0GCWgyIHPU48
pJt8j0KrKe/FZW9Wm9GGlfTpVmh7JbxGrwyoJAGpDqHVeWwi+2DshhVOQz1GPUlPHLjDgza7kFJp
ZyjessWuHLLQrPRm3UHLD//fHgeUGKpBOKS0MVsYlpS+bqV4sDdg1HrDa+5nDsQ6b1xFU+3+x3k1
nZuQEtEIkjGzwdGFHha88PxEGBWc5c90j1yy6yH7xwoLeDKmOvQ+OZGI/T4p1+b9stnpsy4eIFnT
D9rQo9miI3YCmlHRUjPmt6TqrgYAl+3Mj+NWj3sxwPqSDsFZtPWH4k41s57BD8ZSVnFhxnf9vVoh
FXDT7OLaTQAukizhMQe1j/nIBnj51GXc4VB26xZe27a66qE0yVQ7XQrggZv0UQflcKO/43DT/fX/
iVkBX7muFDN1bn4XQdYEtXgJmjHwWvw+yK2ONTW0fWQNKmjDIb5E5su+OPZiw0Y1dX+f0msr6bK1
aRteTCmStSiIUvR3RKUEJpILYVCcuMxBjbR/b2lOFMJjS4LaKp7iEOgBmGH+4omhc1WDTB1iaI33
xDCnupYdusWT/DRYyoPIdLzZn289Oa6t2ctWZx0E566VvBSt+mkFCYYl8R6D4VbK8mojELia/Pgg
tzk/OvrWHwwKkVALj6iVBOeQClUIpj9QB+90EO/uQco3G4ua1U51JuJJUpvyGwC197foT3N1tL9G
WYX66wTmQLV8tnwUHYzSBGRQPJ+ru/Do4aG1DFfhdjzQkiUf3jo53UyDXFuykOHRVR06ulT92s8X
i0jgaaMIghxayo6/jqdomSODmZ8UjWn3wzsgoKhnMIDwHO38+5q6Ou44qwFmAnkA6Kjvq3cgYtJz
GZ312mEbDsECSkh48dwSo7nWP9j7yRCPgiMcTtzvzRjcqBOhw30fKO+p9jHhQHKw++TkXCBF+XuX
rt17yiQoCRQOnH7m+WeByHwUp9iCZyhuqaARgZb/exNznPvXGoG0HEDm0DRCqnvWHzwJ4XejoI0G
h1tribayUEQQ5BmkQmCNcUwWhKGsu6Cuvy9fE1RA4ZP7Hh1uYY6uHbaqqCKIxhWP194sjuiIVAJA
gSMuQJUVAEMriYB+qEEAB6NogCjuOODRd4u5dyU5isor7ncZnCFg6uayd14S+E0XcTyo8hz4ixxA
xtA0mnVZcDsBDARYOzMLVsAfrL1O3BrZLTH3KbKfH/GXHzC7RwekbqUqhqhC6m1rTwBVGG8sVOqa
NnCK4VNOVfP3Gb96KmBfQuEMcLKfNhltL8B3ZADhsjP5XTKwcgmezdow65IFd5IDLXDn1sF7bSFf
Njk7eHmeVXTo0CRQIEyG1gvpbtwo9NrlBZwXxDRx6P405SA4doDkyBAGeQNTeP6S6LxidARVHMJj
GTc1LGdVzhcUGhlVSWxtKrPlr3KeLEepckn3AaMpO4DXuAFZK+AmSuOxFOKFOKTLNgogiVVvI6FF
nNMvjISC5a3oG2Tcl2nzHtPWkbX8oZ5eNJpkDjq9da3c6N88r54nmloWahpZZCzWPmAjpQrIj+wx
DalupSFMCN58/GfJ72MdAkveUYuUdUAUe6xSZ6KMpxAbSFIWFo9BNbBiBLUdr5dKYhE0fgpUFsVa
unG6XL3n4V4MPChQeHjlTIf2xW2gyWqTxgmixMlEREeKWlu0a+BKYDJR3iGb+t/AMq+eJBdtznYU
dLuyTJvaLOzktbcmUDTefm8p6h6hy0PkcusH1HOPkQ0JkLq2ft9eV5f6RevT/XHR4zIXa0UY0LqH
6r0IrXCUu39v4WrEfzmos2RBm4qw+6VoQnKDfYaXqgmt3yWUOzGu6cNoT1WqojJvuWLR6Qb9cVRd
dG12RLdiT8aBoF1967lZawFByDzURVtrsAGh4YepTqetRpPeIUFjQzyOAdZk4khZUbN3o1WzGBbB
jY1x/Tj7+6vmiSsDmSACfWds/J136DeVCeEqszW1Q7VR4A9zu/ZybYanqx+wUgU5yXmCyI9roKY8
BBrc34X5PQFl7/cJvlL1loDellUC9UqQWOfRsREVmlQiCwN5+wOXcsjPvZQcEl7ye931E2yPkSp1
sw7Ffs8Z+11vWKTxbamFShS0vGR1hECWsdQhczNAs/H3r7u6/C6/bnaYN2FfdEGvI4rWWkAkQrOv
BzOEj0RaQSsCL8HS40ugwkAdrc00A1i1GwGC01dpMwIcE4DrJN4gdElX50SBTj5eakgSq7PgrxyV
YfQLRPalhT2/qfeizJR1dSi2dIGzWzlqpuZ6DIjfcRusqhOQwLtyC+jMLaIlQHtXdomGUit6AU62
OI8o6sSD/ogGybe+3EbQMyu0O7F/EepFBBUgon4MeJlnus7KQIVv8AuH3mcKRFX9WtbdsQamhOM1
6XUxoxxQFaQdpByW7h2Y3YDFeJMqDs+Bi8SrIhytyAAl0S83o4irS6pN1fcfqi6x8+BBEz/aWHF9
uBg03XTSlaCiA4sUkNbNNIgfKe/DOK4T3bfb/pBluxRmUmIDeRHfgYCtOak1kyZfqjk5RSS2aQ8I
4wRQ1rUQEF63D3pTHuGhZkBFV7xHgvZlcu5LpXxVpMccqCNZgfJUCo/IRnzrsDajLti0LeJKjwOE
yMtFDgWAnqvLDHqC+AVTlzNTpC0QUkDHtII1oe/08sPvZTx+33FTM6nZ6NJJ9CHbY4wOAjpAAXF5
tcAKxppySrsHSEC5EqSgOjl3MkW0uhjqF1K09QHt8pMnwcPbUoYteHLyEoHR1PU0pMbKbq1W3VbS
uy3pSqabcEdbJSFC3eC+1UqTavW+ywpTUj1XFIsTj+GQCFUvr04mtSLAlcHt14jtKdQOCLFkKFCJ
Imqu6bCKoeGm6IEdI6XbdTLgjilUW6CWRl7+N3tnkhu5lqXprQRqzgD7ZmpsrJVMrauZEJJLYt/3
3EMtpNaRG6uPikykZC64VVahBgUUYhLvPbjTSF7ee85//iZRcf6BqVxWMuZpWKnp2arIkpXSEV+g
lvZCUGoi81nUCITVxHWfPtfi6Jo1IXHiiGkJy9p4zWv81bLKthr092XiTi1+x4l+SCjkR5ow4zVc
UlZg8wYwPzt0ElkmO2l6n8uyK6jwb7PKLVQcCMcHoUzXZa9hBml4RmzBp85gmMP0lFkRcezlIf2b
P/IllSt4t+n8IA2lDbBvL+ZGqlStE4hAEskInSxAcobDJ10lbeMmOhZvb1arvivBXimJxVAJ1I2w
HUvvhc5Cn1+uSuFXqFwK6ktiBA4rxc7kxMtUvGaN+AiY4PbwCKN+hLYbc8JV6yC8S0HiUkquRizt
VB/suMZAKXxYXk4xG5t65HfDZe6WfJuYMF2B7tPag8ltOjl38tFf+UySJvEpHHEVM/HAFUMbg28n
DQRn6J8ry3CFoXcVn7Jx6Ddz1tjDwIBCWZfj4Jop3Dw8c3q+hgYc2rA+8ua6jZJbiSrMDNp12qGf
V94CEbZlfUiS0R1BrRDCrTv1qo8nO9E7JxZmr0oFuzVmgkU4YWecwTKpew17+TaJ9GMgGR8Kq0QJ
612bTrvcfOFR6g1BzNVNG4vXHdHZaRdchONb2kEWr/qjoIkPXOduDMbdUHW/RV5xHwYk1PeePs+v
WZe8l5gKtObMNtG5ejc9SILumkP+VPfzldYo1zh17AZdsTVlvu/NaqfBqfWn4E4u1QepqK8xXFo1
AqRRXIrRVExAnhP1fV3Im7rGDr1nVSj6/G42MIh7yxsrYRdjXZzVKcsYxBD/4FA2DpJQ2ioWSYw7
XoSivWhx9IJXDQVpZJ1n4op5zVUNLz2Nq5We4MslSoesLLzcyrwxTOyw1m+wQmYvIpzVp0YuoK3r
c24LAt7HCgOmlRXMeyOBgC1Ul/kkkLMS42Egxd5gVlf9ZD5gtRCu4rx8xyLoMWqCxE6qcYMTmavC
0cRrzPb1eK/12XOTFHeME/hSfYVhtRnvYHZjnSa7pCjesws4nEj7tH/N6Koqc6f0gTv1JJDRwEsm
epLh2KEaKWTzThMgGtatXeqYHsWG4+czcB+UbZylSlywGpzulLy2K9KSp6G7HFThOEzqoRHxPpVI
3TF0RwF5liDkpjj2Yv+zEmvTbsGVSLtYdcj0RDm3dYyU2vlOmSC+QpHupA5Q+1i0quPrwkuqjvvY
7x59S7B1ZcLlt4lWuf+QB7onGthVVqkXidAh27lAxBHZQTy4s5nwc0XkKz2mvAEakeehMrek4GzD
UbdHNtiSmUzLPM9SWq8o9FU28yETv4leRByU6xSz5IkprqmowFPpBqtI3kAE2z/s1Ya+Ztg1koi5
62PNZ58ElqfVDfRmeScxqBqn3NMSOkrt2PaK25Sm7WsfWV6/pdZ4NCaUkDgHb8biwWoeOlnccQlv
0jBdyG/EVLX15qWJ7ww+C03DFnuCRJn8UsxXbnahA++qsXeM6LHNntJscvzyJQyLbaE9Sl2IKWi9
JX5gpXFctBVOqIB82OKtNFFwO/xQAkVnC0ORwfbY8WojojlgzOvYlM68UROY1RQOhZqyeSauho6m
698FqcCzjiYOKravV3DuR6fxpwuDhy1FcGnFBClBi89gs1nMSXOYwQP2g+SC2GnLGdyv0hhzPCPx
Elw5ta49NGFvT2rsldqZwc+P0AnmGUQFECrEaOak0+mEObLSTojglX0GRBIC13gUHBTd5/mCn/3t
afMBYqHCYwO7ME/Fw6ZWjQQ9cTXjOB6UTbbm49wO25Sm4kx9+1MtCa8V7gIo9JIF8r2DK1pfNbqO
TZhTEEWPC/LuiZgp7hfqUXqD+QEF5dvfL/oTqmhqBuw/3OlFOEDfr2lZo9TGFnenqgWEc5UNlCSc
4T1vXsdI2v79Yj9Nt9SFCAhIi1gTjOL71apayaZM/bzDaSLJMzgu5NbJ7e8GgiArYbPM1pRdSfbJ
fCFvplecNb2//4Yf0NqvP+GUYakGEVKlGbgm1t5yhFST9h7213+/xk/ow7eLnHQFyUCbnKHZc7Rb
8WPBHuY9TuHhA1YEXoEPrG0+nI8Q/2H5fLuo/P3hDnKFA9HMw62EcqWL+zhPzvSHP1DV+A7+8/2d
rpY2Nqh60uW+Sm0l6PFqYQz4PtRxc9EaHJpkb6ZkIIo7RuEsJ4wiq1+grraa32iGsA4YtEsIy/7+
uH9AMr/9quXBfEE+4raLe8gw4Iq1tNGauyAbbd1KV4kuwdq5iYPozAV/AHrUxdmNyRiL+I8NKLdw
Ex9FOv+uU52cE1psEb4L2k6DvKCNymoscENtjH9Bjf+fSPbfoB9+eeVLsse36I2797qO2qKOin8w
7WzJ34h+F/94e0//cfz9b//jJS/+8W//PX/j333lmn3+nf8imxnyP+H5QRj9d+m6SOv8L+26gaqd
FDf2XJTo7ElLIsa/S9cF7Z+8YZGQbMZYYCLmImv/d66ZYPxTVdmiSUtj82QBm/8lrtmyHXw5YpY1
ZCJcZxAAksDA7ORAS1IfX3wf4alsZ6po9+h5hPhJmdkicTm1GiK2wldFoD1MH788x6t/XeOrkF05
Wcp/XPoE0tM6UdALOSabTAG98+u1T1srYohoTsmF5FeHoM2JLMS+MFG8sc7tqXo2FWFjhT7Fo4a9
fLZtxnyrirobMECZKHEttdqY0kxsgOoE0mw3GW7qfemls4X3nrRvRGVLoP3alzcB8zqYvjhiRh6m
ovtxrNZGKlOFa+swOufQ8ePNLisBYQVTCPPkZjuj8aH+5wh8oYQLmJnLYucaBvV++Ggorxq65cFC
UxvSP+Ny0agXdYS5hcFtYaPbuRCZbLXGHxl3/7+/h1MW3L/eA9RGROMGM7FPntaXPYz6v0mVvGyI
KzFXhTKtBQU6RfxGy8YzpVbrdWeWBDqQJ7M/N1r88eq4aUAfZ3YK+nciO8iiGJJmVMGIxQO/Dm/w
S0HQuUAE1wDs4GbdSmCooZPxmlbCuVPl5Ej+vHcwKyBHRVZVZpzf9+8sSoq57OrGKYoacKn36jJa
641xZySinWk5lvKzF+khdba/zoV6203mIUd9RKnpqrgT//1dfLJ6Tj5HC+ojL0GWyDz/TCX+8i7w
8mP4xqQeF22BcWQjEOJwLENVx57fFFatPLwoWelWqrhWe7ChkBJxJfkKIeyxSd1uOfMUXQ2z/h5V
Q7EyRhzIrQQeZfeWorCxtRJn9DgXN6NWHK2uTFF4dzIg0XRvhPxTOKGmqqstFLSXpA62IukmONKu
gplmbBicTtTWVefndjXJ70NKmkMgTB+p3+ENTKM/17KtLwpNNPuGXQwy2Kzxyyjbp3DWKSd71k9g
dJfMqwZQMAD0dnwSGuAYWZpWTTq2gKXmazqhbZNmqbX7HpbE3PS7SABa6cb5jAXvKdVmWQAMgHGG
Wj5NHv3J8iMuq/TleGqcOHjxA8wG2lehvlAiNzQuALq18K6iB6mr37T/xm+puVfN6+hWKPIzK/Gz
lj998zQVS1SdBN3rs/P48ubhXRWIVUVWYh5eJaWq2XCUf7Ov7cSYnq4LiLxIp25dd4G4Ekv/t9hl
j1mBr7r+INfT21gDIqTjbWREO0OIDmG8bfXo9zhYxzxl9pUP+qastc08mIda0a8C5ThI4mHogn2n
ZzfKrG+wbb80avMqVdo7AqzIdBgCcEZ18aaX0KRKT4IyPOOodaOa8hlnydORxueLgMWwUFUkUcE+
+PuXWEgtYxZNwcGqMlaDbm3qZrpUA3p5BZmHaHgSIGffQXWYTGaZx7woIMbOdlA3Z8r0U3rA508x
lrgjYsYBcD5HFV9ehTzHSpePOqlEFgI7RohD0L32unLM2vRSMsj1yNvuIhGbp7HtrsTeXAvQeeZs
2s6BSgtTsE/NZWGn4miv4rl02gpwQQlvUPi7ASEjf980tB/OFgvujQEDXaSZMk4eXZgauoQBPAep
XmPTD94Z99ZlymRXLDVPiHS7VcxbNTNee9G8TawZuXNxa1aCwNhiqm3LyFeN2XQr0B2feBMD8WoA
RtdgZJEThiCqLPcph1bSzNfRrN8z9cTAO5gu4IO7chaRAIFCsAnXhRysW7YKE5MKrSqvqkJ+VZve
m+vyUs/M51Rmz2qE5pl2kKSY+R7SzFM6WS/+IN0WKdaCIsP5vAquxoYUoigcodoxTxAiww2BI+oU
cXZStIi5jfBOyA5BkZ8Zq7DY/iiJyIOGAaei1CD97LRTLMOyJ+qlJ2QZH/9IBbicB80ZIWmPAVto
mgc1YMW8tqboWs9/WRoeKlPWddyQVKwuKivvVkMnrTt9OPRVfdUpyb2kcH9xROQG4TETFUeSijHP
u9oV/eQYDXMEq/zNMDolB0bYT/L0HBfDmgQYOy87EJR8I9X15azpT1RHbyOpGq2JU0igPDACuevX
hoqgPdtVhrLXlNLBmdVLEs0exHHdDv4jcoA7oYQKTNDQhR7G9kg914rYqJvLKWcY6b6ZjeOgkxfD
F3/hm+Y2nId9JpVXiZrct0b9oJjpWxmJx+wm7sUbtVB+5dJlYgBeSRrGAwWIlL9AOoFwU9QByV1L
3Eh6IzXDh1Be6SZ+jrnyroYR6GgV3AeW9oT7hmv10gZrkWMTW5eJHzxV2yxRrjJ1PICkE4MgOGWu
vvTcbZRlF4LfX3e5fuaT/2T8fN99GaBBXMNuCC3SH8eAGsCxTk2tddSuXWcz2gorDMi6S7JVjUOH
rvS3k3VrjuqbJjR3lT49xEJl4CBS7Mqw+Aiw/NCrGSg8zBS7aJodxf0hDGp1a5QbS2A22ebYc9Rp
j3d/9TQoxTbxBdev/HthLO/aYvolgvML7Y3W6f5KEounOLNeUwyEI5BIXTBucIwATtaSwm00ZadO
FdGfWcuhUIqXfpgeZTgaJUODlVxlipN94tSstUVBnWsPg6o1Z46sT7zi20Oj/2Dh4iRLHwpGdbLv
+FhBESJVtQ68scc+Ell2zZZCd1hVauUKHeqUVI2fez8OYThxslVvDNp2Vr7VlHotBxFYrn+hylhH
DY4lyBcB0bd8D49mSoSQ7HfrfO73BiY/iMd/993woQ58e2aUHlPLOFehn2AYsvZ5NwBDloHIx9BP
WnlFUEZawbp1Jq2xM1OzsVu1W2aadRp7UuRNkqfFO9MnzkkZCW9SyAcaXAFbmr9v53/s5vwOlYGu
hXWZCknt5HeI+HwUvi62Tg14keWqbY0UaAnO5P3vGiJaTA4hEW9nXubphPvz9tES0anSWKJPOymE
8hibbiiArdO15ZWo9ZcDd9ebz2qsuYNpOXXlbyuB9EOmNkP9xFHupFl5h7DlLRMe89xc//0xnAJZ
nz8I9htVOVRkOuqTH6T5cSUVloFQIz6IOPozXZSzyQuJSBvGnWxGOynQ3bQhIzBAq9KCQy9nq3BI
m/LMCftnlbjAlATJ8z/IehhrfS9OULiSrNLyTqpgIIZKdS3iI4RsrUm9m8TVbihHYljKXaml9jin
K1XQb+sKy+8yQJGBxC+/64TyzKZ1OnVfnhA7FhwzFqyJou3kCSU+sXb6hBgkbSowML0MV5ZRSyt1
vM4aYFwIuyQEoRu3FFJ+TPNjsqCvDJnG6akyUfLNg6iorl5YHuzdj35sdxmDXoJdTKeVFhunHmuj
SArf0oy/SdTvx8X1p5dSQroK87KNM9wYnEBAfabXRL/4myrRXvVJfA9m2a5MGc0C9uzZxSyUjpnk
e32uNz6mJbk8OepovmuqfO8b87zKi0nBGsoVrSm3w6xs7FrSLiS1JEet1z40GadxJXAaxbrI844J
hBlY/JdtSQwP06Lpykorsm01IuZSYZu28jngf9nLvu91JiRNne2BrxMzwZOvUskUqpJW6hxSJu0M
/lwnQjE2mK9jwrGVlXHDu14rykWUmevUNNwaupqQqNfkINlJoW7PfB1LY/rt9+ikFjMYkCze/MI8
/r4itajNjalsZoezyuYxeTJVyIjtIGgoUWIimytqJDU75PEmNe7MhsEyGZlZ/Ny0j1K1V4K3M79o
eQJ//iIaKdgoKoHKp08oTKdRl+oZV6/70L8PKW/6tRrt/GBjFhdhnaySYF9bbn0tBof8rF7mz28U
RqkuGhCwLQBSxhjfn4iU5imL3ySAik7RrPvtKFueRJe9SnzmrIGIPxEDedDTK31kXklkp9YJG30e
bzLIIFHD54uaaAxCj81od5SraZ2mGh7XwXoSI1RpGN7m4nqImm2hTh5RUrYPHcWUei8k0CZsOrvJ
J6gqAz5cJCA21sEnzTSJcJPGDanu62ObGvdV1m27XLie+mAttNl1lacfaQelWhMIaGiPVGxxqb+J
Plz5lktDCQ7ycZ3kwWMlSvcRxWOu5M9THO/n4TGQwhtl9Ne9RCKiOTlV2P3SZFc35jWZqxcJHjdV
dTcOBlRtA1u98qXsUnpa/INgA/nSqpEJoiwSr0AphTiwg/1bIeYqfKxwOv96SJLbij1/JVYDIZwj
87hG/B0J4oPQFeSFVZja1hivRDg/VaYrY8Rml61KHKwurWpZ+jUEZMRmIWzIuIR3MJUiAQWUvHrB
h46k1Kn77jiTvig13U2RjmttfMl90hal0kb7jT2bjMnTmbX6J86yLBYS4Ze5GsfdKfNarxEO8uhE
R1NIz6pFpC2gOWTmRfAvRkZRZXcRBNXkLPUtZnLRh8kONJjjtsTTyO60vnDElnC1wCA7kKaFTiZ0
hEqyB6tDKdjTIgsOoUq/pIpHtdie3fn9YiZXzEdTMHahoG0Mo36NsS2Tmrtu8p2RHEQzCTp0ffAf
EunKzNurlmfp9CY+VJ2s7kYruoxz/gGengsMc1lY+ElUZl6tihaub5lauI0pBAiZWzOIwhVJerdN
z5tS/BoabBoxAxkfAVudGvqPItFJpWC9nZRC61UuMihWEk6CVaqtFBExPnPZKLB2SRJtZkFeN+x2
gb5vCwUXSCm7rHow4tZ6M5ucoqQdL6e6fzUIDFT6i1ov7hLcvbup7d1SG+HG+clzJDdbod90We1W
aXJI8gmiskwLCgY8Ccm6Fqa7MqoZ8yc96s0scDi0cHIwiQ+MsUMxqwtJEd47a7sUIuEALKWEDsY/
jkRGRH8rWDSRgb6zkvFGTgynIo0z0Ak8IkzGJcz1yggCd+7VDZTmfaTrBG5ZV0aHFWYo0R5FUH7q
BPacsegm9VB9xjVgkwQGoGRDIrGlu12BrFQirLDnljvx/hIZA6wu4wni0rQSc9hi0XQxGQPcIlE4
6F150JRgMxUcZQ6ZBJdKQvZWKbhyW26i0rej2H9SRvLQmJS+x2Z94efWHWNt28gi/By7x5A8sM8P
4P/COGf9XiwZ5M3/AxnqS//xF0uADkOAtCvfvw5qlj/yn6YA+AEswzzG+ss0hhrvP02GCZpB8Q82
R6qVuNTO/2EyrP8TzTR/SgOxwm5Y50/9hymA9k9TIYTWwmNAR4dErvZ/xRTgZFCDZoXQdD5rkAl2
LOuzfv8CSlWpxIZFeAd11Mpfkw/oLiymXXSVu/Fz9vDl0fwwm/mBjbvUuTBQFCZThJIs5dCXq0Wx
GKWYQzEWWreHaafv4NY40McYlUcIuWa33ieHAiWqvi/X55SoP/AeuDoDKWVRvy5j3+9X7xORkLrW
BwvEJ6m9kjbJOtk2d/VaO9f0mSdgz/JYP1UhhL+oiEmtZUDw5UaF1kK5rVuNk6vQDalujQDgE0w1
QvtoqNG6kBJP6OR1Gvm7XovWmdaul1TIEstaJdzOOPUN1TbEt9Mox/cwLG8NUSaArvOVlWHFj5UO
XVwc4OzJ28ZHwVkvCQRSfxv1yiHTIjcFE+npKthS5WKfQgPFyi1QINFOH4qve1X5QB6jZR4nUodM
0XDNZA+QuNIIJx/Rc5BH2TS/Qoia3XwX979aS17J0iElDzfiWNUtaFANAvSmgj96pw5o0+fMrXMC
CqSj3G2GULexBFWyYSVCp+qk3h6rdtX375V/DLRLUw1WMVE8pvARh49ZUFLwp9jUvZBsB3JVUN2a
GxFpeTjMq4zs6eG5Czq3RRlWiJD+4rta6NxGfk+BAVLRdPToPjCBAf17bPPcaio4U8SjGvy2UHzB
1pqrtSiNqzImFMtfqwsDWNbxTLxt1V1ZP5T+5MDV9QQIkHHx3MfXE8asZJ0G8cGypn2pD25E+Qs3
msxevJyTfVmqG4LQN1ZwO0B6arvIqyt9VUuqg7fCk6wI2764yAKSBf3rbnwMetK1n1JMjINUs/uJ
wHdzHfQ1iA5asO4gwn2qs48INKi9LNJnfEFsASubstsARzN4JIa4OKrVrmFALw2j3dKawXPCNc+w
tczgJHwHHvPihUOWEYxXwhgIIFYOb8v4vuyfBGltZQct22nRuU7mZOT1x4o/+bTV0Y+TauDj6j3F
y9x5gxfCaKcvlSdsNf6leont8JkG+geuOp8ZzSqFOcCqfMpVj8JUtkaN3csAG3WbG2lfPnTrBHKv
s5J2kwMf1yXk1IM3tupW2kq0k5W1Pcc4+vFnMHTXIVXxEYqn0pxojugFlk2UBN8tLhGe5hUIm5vL
1CFDwB686Qp3cVvfJ6QG1tC6luSO/w0hMFJNcA1kW1SgONF833PIEpuMrAOvl0lKnVlhGYOnWoCq
j3nX3ODj0iW45kZemGD+BlFIVBA1YAiRR29WbGRnquFPleiXzu1zRXz9PZxhX/fA1GhGI7P4PTFW
rnHcuC005bELXo15ny+e3oBPVX0fVjXFnLrDURJXaQa0+U3UaIS05oxGx36rzsr+qVHSew0L6DML
6HQ8xG+Eo0BThygdxJ5h8fffOFaj0rJXd59HQvyUOxhuPqQvGGOuEq/blxfnluxpP/mvK3Iq6ETM
ER5zKkgRRkMuzKroMKPJLts7cpfRExM1Ue5ncPhV/pJcDcelnSbq6dwb+fNUsqgXdFzGuF+ya05Y
GVkyxk08cW2SdLdLogcziL2+VZxq7T+pW3UlPqpe5vmX5gUYvZNfnLfoO4Ehl9vnMRsi4y+Mjf7g
HuZDNweBMsMP3wWbZt1uBi/cnLcg+4GXx3WAlwzG8JL+hyNWr+dKFmrcKqG46+VWSYi+7C7xA/mU
NAVX5pbZmp3d5W5+Ie8D73+j2vj+C06hlNkXjdniF6hryUO6jhdjshV2/wv3+sMqXjzGsADTsQCj
KDwpbApMHXQxx3q8Vct1jWyotWDb+h9xet/6uYubHHLN2mnKwNOi3+LiSlS0m8xXd1F7kLLXil66
HEW35QSeFdNVOxxTKQtkHOmIFP8l6R9z+BsDhW0c3tchedPjsJXm5GjK5UMhljdFYLpi4XZUAXEX
Uy4ou3pW3UGZnDkm4HzQbT3pOIK1rWQ8p+H4wNS8RCrQ7LtJ2qQVJ0RCdLUybYhAdxJiAiplXvlx
S+Z6+iue9bcokp9IF9B8ed/3BFQM+NXOxY3fqEedzrAZMHkv9EM7S7D/kZZOxg7nbRWH5ViCSpxi
JghWZOYC5VPEZGqJnQYEyJudrONIgZYB51c0jJAfsLzKgDHkRNr3yYsf6Rz2qqNDs69QhQZkrBYK
2oLK8AqZsdgSrP2Y+aZbtEddv4yiGF+T1JH6SyqCfZf8Cqq3Kd5X5VusbDrGD8txP6S/GmY6HQbC
XUnENewcAQIpBjd6/Z5MPX3yLkC7XKIjFt6y9LVS3gw8xYXmZUjXop7b2XgXitsOz84xqN2em/Dj
qwL4SS+6lRpmCJtqDIGZamd4nzLrt1ptv2SCcZi6mWA5xthQr1G3iAw/1feZyzPBtIgBaDyTRrLQ
KLVgBYDJUhUFTpYssFa5lrWPui0umxEcTERR1/4ulPom6PLEJpDBJc392KO1qjOS7gMTxYagsJFb
xzQ0h+0cC/W+xS6dBV0jk+iu02C4NYp8E7VMK0tlGxPCnSQ3YRHcjfKAazPP4ao0r8RCehmCvTFi
kKsGXgCDC22yXWXlk9i1l2rY/25yf6NFyrrnr8irdNv2PJQZosjgqLC2pKl2h6nZzr20K9JzOXp/
FkCWJLKjYy/ClgPZ+ftR0ordJCDM7pwIHWngw+SW4D2l51Ilf3A4/H6dk00cnkQTTA3XUdfsoDYl
4HBR3Ui4GDrzZjF1nFju60pZQcv5AG1zNMqNRmLabGev5wDsn2+aHpV0CxOGxclNJ4VUW3j1dE5e
HiPrV2ju4/6cKnWZN3yvI7hh2kUmqPhvmJ+Evy+9VDTiWyfqXIPZgOmL6FqezMSwW2bKODl5I+ns
mnkvGGea1RPgeTmpKKToVCUIXOC/J5sqIjf4vSmDogK7qCA6zOPT37vhU47a6RU++9UvNyaWiRgE
tcSgE93vEnoTXeebJfSGg3f992v9eDOaxEMk8WjBFU4Wp6/FkCjKDlKkTibHddi+/f0CP5zr7BvA
G1D9RY72k0JKk+u6VKUINSCh82N7G7EuS72ww4JFodDs6E4m3//9mqfDxc8HCK2J2cnysrRPBsuX
B5gSMy4CgrW0F8JvkkzW0X3jJWvhfvKURa/8FK6n88398oGdrkcgBDiFCPG1TxLt17q2l6YoEJaD
vfckDxXJ8B57JBPseld0YjdyCmdxfSiO52xVf3rEi6EHzgy8Qf7f93eoysiVNNlvqdcLTw2Ly0mb
YYPIh8qYbGLE1y0SZqsOz7zZn5YO2YNUrCpDIRiN3y9bz3zehK60Dp2zHYPszvH/4RWWX/DlNbZG
VSRhgUBt6kmE2af569/XCUXQD6/s6z2cLP964boJJV9ab2xDDYl3xooRci9H0BVajNLmTHDrUNsK
ROf0BfEqYe5oAXa1pvqGUPjQ+tjZp+P9kHzkKjo0S4430sAxPlUbVetQFNUeBC2nb+7z7CMer/W6
vpVD9dDN0zbu7iSqISOEPJy/KSmGEzWoELKuMplcTqcVXjJ2qcwegviVpWsHQ32v8W9JcwmswnLy
Llr7hX+wpBu9BlK2cCoe+/dQVfZV+lGt6vaxwmRFknAx0InENR+CybDziq4bkwYhDC6yYbbN8mOI
wB6qt8gfridNhJVCVhKMytzyV9kAP0S70RoAczlwMEtZ96Tq6mA24wxPyfiQ6/bAcOICURhiXOki
HRRb0gRPmyEtdaSLNoXmJmL9qJAzEsbhvp7Ni8k0rxqlXUZdNh61dqgwavAVV1DUNRxZZICx/xqi
+iR+zBmUelvcmAoC3AGHvzazcCXL76MhdcpaZ4TCn6NoS8v0lzIYFxbCz3yRV2uoCjUUqF1FgFS9
iet6V1gS109dQ0LQyxOHpkwKjDkyvU6pNYvbtL8c4UwHVHZmDvHjWtRGO4zJ2fFFV5CNlaqCXJFI
E9SJG0WpXen7MJZxN9RRP+Kp3l4GyIjF6FFrJ69CtKyVkq2H5sNYCgerS25nLGj0cDrmv8kjUh7H
ChPQvFxZxKMIsgXVFRN6S3D6NuJO6HWx5+xHKLrEkI3oDid8VaI7uejf87SDth1uhlS6itrkqm91
jxJnKwntXjUgWBc6/MvWHie4MkMvHoxCWzOEue2qV2Zv6zbWN/jSX6VhZ5tmujYoq4J0kTe+ljCs
IBVkERM7EIDcv+9ryYZUsDJ700E/ZrcVQY9dva/rlwB95qT/GiwUyW3qEUJ5bDJpnfd0VXHk6P1t
SMpFJ8KrDgTk0KG5axrL66eFeaQeomTajiI8vPwIR3/HssRYU+A8N6zdrH6Yw90cGOSpQkpWBEeP
QYR9k7KZRQXmlsUs8KCFsU/OvKXcSH7Jp9tcxzASUuq9Meu33YBVB4rJFiFz1Tzm8XvRZjYkpiUH
CfvPVTzd5kLqaj1lK/ZDYoE9NUk1DOocSb7v4puhusFEyumpLQpiMrSuuc2UZD1WYHga8lMt4FSD
2IYknzqXeZRyQM/uNSRbCLhLTBUoVIN74PS7nMmRme/l9CXUqVR1pI36LzHT3DYGbiy9Mm1tnDsd
S33o68dBvAlVy/UnUUJxKlyFSfEkM3vVE5GMG+FVad9hLDoksl8O04tKdFiv5O6QqFdsR9u2glBb
PhfMRwNJcOo2e1ZxtiiraJN32dbqFHeAMGVCGa1JX2AgOce0DdNxIsoqnNuP0nr2WTtWCBAdZ2Sn
5SQKzd7YXeWGZodl9QHJD4z5w4AaIEoC2lNMFQr6kywyDi2kXrmPDvpwk0sHKLeO6WNkWOFbUkrX
iIi3onRjSODuKkMyw3TNnEGZiIaiiS9aRTjmWXPMgtaWp9eyEG+yMXJMRPFSS5OCvD23wrtRjI6Z
EkMDMPW1hNbd0mj0RulJLMWtMWUA6ERE6ddYX3ndLHtdGl6I1mOBuyjjuK1Ib2ahL0davJuL30Gf
bAaEXlU6b4s+dunnNi24OBF1WXmY2xdD3BblAzGuVwM8SbG5yccAdXvvCINnJT5Mk1exGT3depQl
JqU4dljTzaCRLgvRXREvPgO2msuGzyJtr8IAewTlvq+026R4nawbtf2lBYXjG68aOHU4YRIraI4w
/U/qzmNJbiXbsv/Sc5RBi0FPAiJURkZqNYGRmUlorfH1b4G3nlVm3GhGVT/rQU9JIz0AOBzu5+y9
dkdw0lECChGLoWdYtFPDwun7EaNEscrn/MUqModzqyeZ6EKhz6WHOeGXt2uMYrvc0texLlK+RmRj
kjEVyDG5aXwbPnSd2KV03tU971/g33QqpwH9Zs4eQl/fFdGjIXAUz3529BoxeVOqB60nkcrR3SQN
c6zc9fIxrbrXJigOefkeoD6Ya9b9UbYHPaElCeW4g/NQ3FZzZQtRiuS73fVlfqWYpS02pC3mgl13
hi0jbqyRTzB81JgbBI/HZpSJ1UL9psqbpqP3g8wnGOhI1TEpZ0q17+T4DvH0SgjiXVtlLsrxwobe
hHM3fpczcbC1YXpqsKB3HyM2aaFCitChcuVWeEopP2aCdE0o9kOjCjaVZOTd/VNZQlWA3mHAe0Fk
AMACLz2rijg0DhnIK9H6paKmjQsIGXP3KaTKttLfM23bqPKujA9W96hika6hAzRsyvwnWb3TJnRi
PwrijiLgElmZu4IfuioedAXMVcJLiTsD6UFga74OTcDapJAxeklDXRXaZpRvWy04DN3zEKVouu81
Vfg1qc2bMMoPMs5zX5rdOZk2Yi+w/Bu7zJCu+NdEX2m2ngLoKaG7LeUeFBfNZL1q3XvgE8htkk04
Rp40Fpgah7vOrNfpCGMopRVQhldJU9xruO5rtnlmBBACzMFE67ilxeKTCEX60NOgDRs1GZwZx7ou
xqj3bjM1WVsVFZV4WM8+mOcaN3a5lSUNT0F6VU/42pGxFKwGioSfWlhbxU3HElJZsSdH5H3Fxzp7
BmzlhtGHoKurOPzM6MpEneABdTnqdXQ76LUbh5E7yerVqNPyCUjKIkOvnqhuIwfy6bZb0aNKcUQf
u00itxwLG6KY+PpWgE1Itc+DZoucfaWWoEbHOx8ZQltyNBbRwLS/WuFJlhOmu3JtkSdHtUGLP0R+
YcoyJeXsqctpP3fCtd9S4Vg0KFL4YBF8pbbCTw76d1IpI1vvbCNK91Ex8AKNmyYXfmb1e9cJ9hQM
25iFWpevZSLL9HxnWtQbw+wYWA36Zv+YG51sA+qg2iFYn/MwIQHQDxplD5RgslliH2pehQCIzVQT
d54XN1pwLdPws5oX3RjWg4ARgDdbVpqtoiKxQWNiYLoz94E4emXZ2VDjtiHqjbzpVm2Eka16U1vF
nYKrpGemiO0OVaT95233mewddDAUBWCWSTr0+pNKBb4CkBYmtd6QFhVxYpm9JE9kj9K1pu2VX0vc
6qXO67nDypchT4+heaZGSdnJnZMkH5r/PEjthRr6pYtaOvNfDyuDonRtH1gcJV70XbeObiGNrMyj
7GVOfbgcAvMbTn962jRMugVE/FBcOu1Q6D4Fs1hOW8fn/V027Jn21ks6s0qG0k1+U5pf88fshWa3
TMINeCP0I72tVo3XqcI6lNDzj9ephRkez0kjg7tt9VvoGa5cTs6UDNtCZ8ciTbbSTawEGewJtrlN
euykaAtSZy2GAj5gLN5UFVc0r/d92r6qQrZBAWpHRv00ltJayHUH9rYDh8Zu0oFecbnVDLSXyZL7
OKoXChq/jUvf74tp0fFDVa8tkivj5DScjqGYDkZDzdtZ8GnSan7m7XSsdeGFO/1Sd/PvnZNvo51q
YnmbCylSGS3ewk1x5mflTgD6Yfeu5IqbTLvYJ/r7YZ8B0YYymRHiwtX8Ps3GnNRVUZ2b31W+3COH
cL3EFVwiNJxr0hFVjeb3Nwz8b32SrBIUs8rlBsLf4BpevSX3ub3pniQncoPHcd+TixzSlduWdz1J
bnehewloea6cgtp4AU2iEkfg/f1KY4nQPFUD7EQhZ9/PHwr22xLuUTitW/Pzz0vSueXh61inPZku
VoJoGUtLkQKTYxlcUH6cKzQs5FXSbzB9/M4N/7o6RJkVFE2YUw8lRUAqcxtrmYvX59Iq9HfZDkvr
l1XhpGTC1nDIeo2SSQcqP+B8p/fHRNzX8lEjxPW+xKSp1SH8IMX58x38+7z8PvBJJUXqptzEiEIL
cQeKZ9PuO8/ayZtLta4zLa1FE48uiS8EYuTTzA70arpSSOLSqhRRlqzIZNhlYBnZRRHesMm8/DC/
/vnSllr19xXl25Daie49rxVrGAuGLNnQ0m/GQ8wu7lpQLi0m5ybJl2vTTt5tdQbUlvd8pKInKiou
7FEvJOJqOko7gDMu+4KL4oBzE//rkCdfrZCQ1EAaGVKuSCAuTTcY/xkK9H8ErF8a4qROmA99hueG
KTm3pi0L6X2RXcJ1Xrhxp65awxAz6p7AxXT/2i8fazb5cnjJqHfu1fpyq05X3lbUOOEPDGIBAcyb
N9W8X6zHps8Tkp5C+SVLwOpR3g6RQP15Bp7dXGAIoaat6qweysnbFY9F0flz2zjj++y1N9XadBrH
P2q7RTJyma9yRhGH9+TLeCftG79KZT1u2FwE14top9+gD1rnu8vbmDOf6+8jnazyOtpIMaV+46RX
7As2/QZ9g2etkVkghbnUez+3SCGsBDtBHiJk5pOp6E8Z5DyR24jxfqsg8xs8YX258X5mOuLw5/uM
PlNHgXRy9+JA0JtZK+HxIrKpi8+pEzd5Fl0CKfx970HJHwcz3xMCNC3x5NbVsWH0wjLraWGD3N0s
GobuFTwLa4W8zy/qJLEj/30lxKaK0I61nis73UULajEhx0fAhfbmusEh1dPETypKRxgPBP1Twbsu
DsVGF5tdY96O2k+/ED571MwNB8hIgFujjrYWg5ekZZ9X7C9bJFk50AWjJyF7imxtptxjvinFY1Fe
ix3O3XuTk5ucbquo3NeG5fTCfFdTo5EKxR6i+2RCuUEy/ewfK7q96m2Lgk9MMtdPd2mD/5GieFeB
lIBZLYcPCanDkcWhN11nnGyyUbol/OKpTaZDkGQ3YiAhliCNV9Y2Tct2w2rFu7Gn7mkhnEum8oGi
9zoTDQMRhH9ngdfTKdyJws1SVzH4Sfpg4WiXvUibQJoTEyK/Nb1GUYI+1DS+ZcjblTqwB+1tJCe+
CrV9LcAjMemOgekYoVEKlUDaLOf4NL5uMw7auNBJr1xVucb3Z+ZEqpaADnS70aKjzn8glOreVH27
F375xksoSFudVvNoPfihsjZN7kFNuhBlQup/cNBvmphSqkxSvSh0Hwb8ZNNXCAI35G3Xz7t0SeyV
KUwIUAHzz2Z6L3jCuBRfZz3ZB6HxaWCbmBu9gNeduYVAqr3lr2UKyKX+Dq4UR7qq2iFlT0NN9qPW
7dNynxkPXLk8LUVb7oSGkMF8M2vfzqKPNJ4cHH1eYgBfyVvczjonWr/btfNwNRj+g6kKbgaBtfuV
zTeqnDgx9feIE7ffKU6vKk96KOz9EVk7JdjMOMSBQTUs29c4wzRtHQ8WdtnOLfy8X02+QOnWhChY
+1spwirbj1cjhpGifZk4ExXjJqLeVsjboAETWiXVi1YI78ZYES7+NkmBa4rgEEVp2wo7E8O7OamU
u+etCdtVp6Y1QKKbxv2Eo1zz8xWTfCvlmlMTE135d+KsIaTYlKXuNupd3VGjiJ9NtmV+2TiCcgiL
1NUtzWnb+tjB2ZDFe8V67ZTfF1L5C7kGMB8WNl1/XFQnUVFDyMidQDeYuJA9K9MRan0VhtJV3SU7
rPHUYNOt2I7roTHQ9cnXojXfVJ30pPSP+FVusyj79BPYI0rqpNJE/Z5eXnQ0U5isRWinmrQdy9HJ
sh78pak+d9UdKFsprI9xwzfIwjmAhSWVOuwfYCmHjwQkQBv3azEfARcjeh07iDhH3wpdcbrukvm+
ToFG9uqDHDy3+nLwrFdRm9K0JF1KDddRDSJAmAgeEot9oD6HxjEJJ4QwwQqz3rpOBIKuMJjovoIn
6qYH6tZRztEj0MRV+9AoysM0Kq7UpV5M/0PM5N0gZ14NSwN83zx+lvWLJt7jJt6XJkRfprCelB7c
mNVoVPtQpeAnvVaNaKex6kp97MVGy5TIbEO/E/TOoz+/8fOrACmLjKc8yhBN5miB+3drfEoSnXrV
W1u6FL6nurwieZs4HROtNw19fXQVvE+IZRTqzpJaU7VGUBi+zeatKn2M+jHj6RZUzdIBAiUdjjT4
oQi8+TXGTpOllMTt2KhdP//ZTFgZk8qTFHy6lGoKgrEL0ekUbqf2s5fUbeuTddmPFCh/liySXfBQ
x7dl/qzk00pvOleWfgHc2CrlPVwmHjWVNgRUlkjmj2ls4vh5KO7orIDd7GjRvSnTR99zEdZz1LwF
wDrb5FeEDotG4jxhjr2by8oeg5vZKFeJss8hrpAqfhAmqv8BvzhbKQMZgpB9e36NH0i2ICHNEbVt
1VVOG6qYR0s7zo1rnTUy1wOvrHCxFNqujljVWTBLUpY0aBECRqSgsq7FOLnlG8m0eZ/qX1K7lJ3D
TYGvJlUe/T69mSYg1RBfcj15lLXQiUkPT4raE7mORReuZB/zzIVQGlfbZ9Zgx6hyz8cXasHomZN2
V2fWWvDrVVKyegTYIWjxV0HMNwQT1Xg1ZMKNPCm7uL7ve+WaJvQxqENPVO6tgOZeakvWa2gANhzq
zaDVP4dook76HPmbmf9wiN4boKUKt2eCPOFPKD41ZPsGLUqL1O18APqtqRT7f3RthWz/0cr3fJB2
pZGwivDAVaJMMcUHYXdgOdsJY/cRgPocgmIxz40gegUEdNRo8/SYyGYIYEm8l2N5rWgQqDrAL6jE
1RTnlPrDNB9jY9vi5ErQyqmKaOvGW1x1dlAlV1Y776YIwnVb8/kZnCB4FcrGNSd7VjtcRDQ8xI6G
Bsx0XTUflPJWyA46tiVFl9eJXsOtXso/EsF1VGWvYvNJLfYDyXqxdSebmwU8kdT9e2IMblopXtw/
sO9d8cF0g7BfafNLMBiOwUTUWNMiPutGzHJYSG4T7nl8jlkeg944pAjq5WwtGnyPp58yWpMgR2+t
aJRWm5UvsuRD7luF4yExzE1A9zXoXuOC7KC5WwVWgeOFaN+k55i+VzrakFbDLXuyAqTiZHiMH+ps
boYiWS+3Ry160M4oI8vUUf3Uy/xkPzfTho+pXWTgVyied74XRls1j16FaNdVzwWt+FHdG9lNVe/G
DqdzsZmG0StoiIXDhLYudEf1LtSuRZx6omKrwIqM8Nngh1hp4LRlDbVjI4va4h8AMjyM2NGy9zoj
iWx+Kn6X+J99ZHsd9V8ZG0TXov7LHwLhtZA+m/m+5CPLzVt1NIxwSeaU6jsLD0YVohL9taQMpkBv
rTsyYbw++RSHEPknX+zshg0P9CZ2Q0rhqnRn5potWxE8mpQJ5zlwY5JABoBpHI6D+W1prRqEKU7q
kznfVePOVK6KpKIHPS1BLNjSaqA36nXeWusg9ZfSvZNI+qpRUatZpi2azTrx/ZVZXZXo0nF+rIri
M+qGrWncTgyQhvpWmOjfpvq2LH9R/oAnwy/QoWsVCZ75xmmKcg3hYNVYFF5aTA/WRhrfivTRUKkG
Z8Ea0RxNYXgjAUtxNruRSTc8vZciOOfGqh9HwhYyOm+lj+oj2sh1uRESa+NPbEOMfGsozyrwbh9L
Z+C/tRTsZWDxfoeIGuhMP9zyJYn6a7V89SOa+DBHh/QTCQDOQLTeNQLkWnW18VDi5c3Ft16+j4IX
LepxxmRu1lF1FXu3xe/aM5WmmOAT7T0pqpVvHeQApng3uIrByXdINqRF28aADaU7CNBUrRhK9lhv
fS3x5t+vdEM4HgZ8Yx9Md0wdlXZpi9KlTn40LNgWzzXEWFNOzxYLZSRF+6ZAKqqUhzaO2K5UXsts
lfvPGOVolGCb6AMnJYUgNeNVtQi68vVsJfQb65s6kT3Fghmd5fspfi0Sid3ge+SLV4Ie/RAt5N3K
XUYfpqLzjCEM4E3GyQCsvvnrwuH53KkFCh757BI2DPO0kGjUsa7Nut7+rtHmxN6zg77VqQYXl+he
S5nwpFIkfx3ppIxolGbeyQVqugZRee5Eu+Cp3IpuY6fH0BE/+PMtKw/9ysC7FER25mi7ZHIRlUEy
2JI0/L1a2uUiYu0cVeJytM12Pfr5Znu5/namKPttmJP6ou+nvtjjSXN0egZKfGsgDuFLBmCH5sJF
SMiZE+43sf5y0V8EYEVbzZyy+dw2FKHNnW7PG5rDxEygxPj8N4oRZw7uX8f7ff79Ml7cUh1Ad9Q6
4jq7jvZsZVZbw3aFw+BAinNz+5I35/eJ+WTGfBvxpOTXovQUTIMZg8DGmR2knq52jTrDma/Y0++0
694GiOxIz9GhcgZH9+g776KjwR2pr8BkNVvs0Y+5falScsa6RKweakZMwBrgjtNqF2VqcQBcT0Uc
DWqwKR15Z920HlK0zUBUeruvXXpITrKGyEWe1VJIuTzbztW9vv2Kk/Ika7gsdiq/wj+Qf3OFbNQR
j0viJpv6zeWrPiccZTxClJb+JIzKkxd4xhKgliKPI7yCw7gRn0ovdjK7GVb9DpkPRDA7fYN6oVyq
25+beV8HPpnpUqZl7JmWgYd7XdrG81YU0bMrr2nyYJFyFCkpRYZjNl1lA9t1/BoyhBLFu7BULpWp
0+n45WecKo/LQhJkX+FnTLhwkHDMP/2P8Fd+LTvlWrgSrzKnPKSP092FYc+sm19v+29B9Jf3ricR
mU8Bw6bb5ofmjR5Yfi+8J0pqK9mcZ0hybK+R0HoXoxTPXjA6bvzSYHaopH1fYWJ8DOW4OJ/iq8nu
r1CD3WNiXSjrfJyf6pW6jzwCQ7oLz/vMMkoPCGkyIT8Y80415FpXhHI8Il030e+kwuiknJtSFRFD
gsaGvOQ/3+Czs+tfw50+1o5eOx5b9hvx9NTOMJfUH4EWXegAnanzY3WUNWiikkl3ZvkRXx5iledZ
r3YhdX70NSoZrpXy4//iMgxCIRUU3pohnYzQDDlCTZURRJD0YeSUHJQHkA//+SiIbWQccRqa2t+a
4S/X0UdJL/cWinVZuIE0SkXgxaIk9udBzvRXMaF9GWWZmF9G8f0iiQeZuncGtXEMIZIOjxGxPhql
iOlYSj9CTb2ONeGuRVmWJf5OLuqdL2SOQcJKNiR2lvm3eooEJLI2k58equLlzz/xtzvsdDFYQNHa
EozLzTh5N+RUq3UN5TEBV6/cpg3FGDcBgxngheyvWYMK0B/JeDNHcEwziImAe3VFcEv8zkXPUsH+
wNez9RSk7oWfJp5pxjDF/vXbTvYhg9j2tZjFLRQozxyuoiFii0vEOAWEUd5OsKS13FiErE1+YwhH
QDR2j22pLH+kwnsQ+m6t3icGfRzhru45PeXIQUsSJkJOvpO4LqV3QmapZFiY5Q00lDV1FkTeup2Q
LBKPn+agbM3mqc9EGDRAbPJm3RstJ/r8RrZQTETixjBvk/gNRSuuO1roBbWl8DjUo+3PqmNoJdRK
mTLIfRkeEyRrdjCGVxp7qIEijEzlMY0eNONtynOvCZ/aWqI29whzem+G4d4AlCVJ5Qr+vVNn1N+V
ARHZZzVWzjQ/TTkysuZpGJ4mjFAxbl9dqGxtohhZNFSfEp4ogm+Z4iVUOHxBEwat/Br73UpOSN/A
jTel1kroRo9yLoYtOu5KcB01NZv/ZjtxHPzz85TPLVALgk5eFkOMIidTreurxKrlHu8StzeLgIXV
M0lE5EE0/lZvrOexyvfZ/DZl73J/MPRDC725M18ASf7wewTZI2ccUYRXnfwc4SKGWb1WzWkV+8AU
J+nZpwrw55/8u+X297fjXz/5ZAb2LYKXLkyYgdt8SzT3z9qhWiE5i5DJ3/gfNJncTl2NP4MDe2TL
Hm1j166752zfEZqXOJazZDOWt75bbHqv2vz55505DvB+/OvXnSyVUTFPkWGwiGVj4ZrFYugsqPlu
YmqTS4G/pP8hQlP6n416uqh1Uo/rnlZvPOauMbzP1G1K1GvVQnBArRpp72pSXXgS5z7hXy/1pA2m
a1YwRBYt7FBkkjf3mpbZonilRBdOd+e+b1/G+W3g/rJilxQSJkFfpBU+74a8xePm/Pn2XRrhZPcJ
pEjRmpkRhPp2rEN7ZCX58wjnZy2dXTj/2L0Qinz/7ARSL9byssFrncGlRHEb3iynjmrdH2U75PSB
9lN0qs9+Y9lEINqFw6y9C3eiI2+sV1gcL1grrlM3fxT3lzZj53aB+JX/+7cZJzoL0dJbf6LRDfV7
ZzWUplF3FGhCJdZE4xjA8PzzzTj/gfsy4Mnhy2wjcRJaBgRkZxw1L3xZTOBk/Viev228cj/iBA9s
arfhWyVe3AT+njEnSwgtBQXapM6ToLH//WEYVhoJVsT4aK5/BBvFaR5JaH+MbGU9uvUKc8Y+3KWH
S2e7cz13VVQoFEgqtjzlb7UCgie6UODj2biLRC6BMgCVrfOqrbrRXpXthdu8XMbfLvPLcCcrpTYr
4G7z6i/JzvRD2/gQBSjybXVP3f8bh7gzm2tVpkOtKJhYFmrl99vqKzL+8gR2InP811v6odqpY94s
IGdMr+EmsDlKreLLUfDnrvPruCevryXUvdXXVBXNQ7kN7ZDCtiPcpXtll7v9aGMEunRn5TN39uuI
J2/zXC5KyIYRl/qI4VHlhnd/APRB9A4JSurdn5/k70rZ6ZP8Mt6pzibuxJAwPsaLr4T70YFQ6yWI
Q8bbYE0AXF65zWERptAasAEU5S4HRs93h1vf3sSflz5xZ9b9r4/5tELRoImRumW1xLxDKzXJOwxf
9Wron/581ctN/NNFnzzWrhFaysRBT/lQ8/4Sjfw7istztY5v13PyMLUsCcyRdggVF3kn2wt8w6TY
NdrC2txPm4uv5ZmyqIpC1uSbBiOCRJbvrwnOAdNQOrb36tpEsJysO295cDgtNn++gWc2d98GOrmB
6VRYfZTzgcbTQm4kaMHeog/9n3+ev41ycvsgYed9PUU9OKunmDxLqH4XPp5nnxCnQhBhaP7Br50M
0cZB0DWR+JfDPgPTuBLuDFddlU/WLjuG6kq6+fOdO7tSfxnxVHrY5VD0/WKi3Hogk2VTrQW8IOCT
FonPQCvif3iFpwrENJSajrjyZanuneSuW2eHZamutpqtUm+7WPY6t1R/vb5lgfuyp/LxVcaRz3iV
CzD2rtolu9hhz+iK3sT+ObtZwqWLzaWy66UneZr+kIuqXsOc69m8D67mSehVoezslvc6tUvnokz8
3EL99TpP3jWSosdBKBhPJESgH3w3VHxIbNtk+szonZhVYtfzm9iT1NjRpkKu83si/T8AMB7Lz/y+
rT8/28OP8v8DCuOSbPQHCuMn6P+IMtNn3kbttP343/9r+Qd/MRhV/R8oKS3UNKqiagYbsf9GMKri
P4j4gHso086Bzb7Mj38SGFXlH0tyy5KO+BdlkUf9TwKjKv1DRC/PAgGRwlQXkfd/QGC0tO+TBvEg
dGEVDKoCJ3BBJ5zsh81hSAx/abb7qjgLGzmK/BfJ12nBCXDuGwzDeYmeXO8P8ww7vhTE4E5WEvRA
lPbtsVEkTzBbxek0HFudVXXbRAd7XeYNxrXS1ygrSb8QWutboMTNWossAvVkNadPrrQ7Khy0qStt
xtWhWbSRl1Zp02ckZloBUrK8TB5nXCFMXEF3Otg624a0B1fGobYbF9foBLp21yt9aUdDHG3MeKZf
XhJ2OsDsf8gNtf81TAIirsSvbN6eyq2jSfCqPqpQOBDeSZiM4sgjKUOihhPOKFrjVwh4GU1JTjEj
iioy7+tJ9wyxf58Bh/M3mkEh1QgXx54lEMw35+BTB7zd2lhgppMx5VZymm4T0kxX8mTVd8i7SVem
1+uGcWqtMZNC+CL10+2tsFpXSxB2rYJ2LaIx80iPHbxCkQVX1zM6NkL7UhgoZyp58G/MebJQIcz4
P5u59XoZnZ4ShfSfKW+vtFbVDqDd55UK6ffY6R1Ur4LEJbMWtFWGX2fdm/p4UxD9sipny3CiQH23
4pS+s4grHSAnugQRLUMkTCUYJ7x7wKLfy36KnKaOn9MiO6qSgNQAKrM9NTRWYQDjkEbt9t5nZHD3
Stu4GKS5d5omOFHYlJ4869CH5FFyYx9xZsV7NEAhGvBCJohRigJ4r9ZVvZuqMzI6ORLXiomZ1dQq
GkNAGF+bQqJzTKiW+tD0zXhosQIQbKwW2L2hRx2yRp+oOvhq7WUkq9xAFy6SfcHHxlXnVSQZNcol
v94Lfpe8YvoeAOBKxs4aTPV1jPPg0Mm9uG5KrXgdZXDDuIMzVCVFGEdrKW+nO9rx/GE9+i/dVMMm
ZlLhLOt1wsJ7izSFhor1W1E36W2RRNqxlrvESfUKTMMk9ZlE9Y4CyeAPlodTb9gp1GWvizLRgEQn
lnkQRyxNU9dBAytD8W7IKizEaStuK78vb6YqJ924yIJfSCTYdEetX18nRZI+iL6YP8gZOfRxPBSv
lW8GV/GkDHshB5dtoUYOndwMgmuxmMcjhmwOKIA8OuxTbcHLBC4yFZXYRJyTlccklzWCLKrpQGrC
cFURk7HT9cm/79IYXhp2md0goIftFV1YSzNbIf6zsJgcy8+Lg5VV+jGBBwl6MQ3rq1zsYSu0gzJ8
Kgmm9SFX8z2gzeqm7OniT6VCf6kmb/LF8JP0VtDD9NknS5RQrTAyD+MUjFucT6M3+1WPUdA3QFY3
wXgrDDNa2FYzcRxr0JL7OlwbQdp9llmooJJQwltxjmUMZ+h90o0wNvKuo5zpr4YmFg6l1QXvkpDF
j2Y/tJ7ZN+DGejkD1SVpPfo/g7ucQzEsge8kmta9lUYY3Fp6OKwnQ1tCTyIjv7LiDB7zaGo40uV6
ZsuUJFi240K/SXjRbMHXlVsjbQQc+rFxG2O6/BS11jfsKWwZ0e+n4YVEFBgJgzq9pHqBB1WPTana
qcHQfAiq3r73QyRsojAhYz4YmUxKFTWJoycmTjt0MJk7KoDPVjXLNE3Ueqg9HS1HuQrUqP9RKmnr
czVm/SPSadC4cjOUu5BuAIiyoXyTM5n07lStPhJjRHNDYmSxKsoG174VS3dBWvfoZk3tRvct3xv6
RYFd8aKguCiKTNymoU9lcS46TvjAJwanC+TSjaxGsFMBKWo9icVBT4TKISVtvLZ4c/ZVpVVbjF/l
AdMo+jujlZfsdu4oLvzQ2FhqTwyJaWbZYzRp4W2HDvV2mkds/hFrx1VO+XtrZNME0S4oKl6Nkj2y
3mpRYwdtupUmiai3LCCymaRKVNZGAWOCoWDHxrleLjEyQ/g01ob0o9N8hS6CSP5iqUZgHKKw3mR9
KnooyrJdWZgYqYxqGLc8z2IXquQ3TJnZuOmciuskMYkjMBIVYabQtaItiJq/wmmuB27d5IEXWWbv
NKRmm7RW+wYDtWkRbtOOlUQnpfe9irLxVavU4t2cRYHdl3V0LEY4GCNiy4QYai18QabU7+e+0X+V
UM23kHanZ3kwi30c6hNfDkG6CdMeFBrE9PGnEBf9vW8lM6zZtCtwUlYJNMtWBAiRCirx5qz5b7xD
9St/k340JXo0kF7WTRWQlGhJFaiBJBKKXUxy20015EXCHfQH6A8NSduA0Y1pNal6tMVQQcrSEI3C
c6zF2iYR8HJ3Uudv1LGI7iV6za4PSPq9FQLjGVQQCLsmLqwrKzHjQ1SlxkvVKskek3P6KlW1+ZLF
vzW6lRG7UqVUXkiK410VmOlnK0Mb4p3QNrnZ9ouOueuAhrQNdmYZE1qXorBLu7TYRIo5ryPVKtwZ
pQWH9dh3fCjTpl2WMTEXSoZfTcjwY+dqo92JbFaeSi1CSt/o3ApVqypPNH3/uhQw4thlI6tY5Ose
ydkUBBHawkRDSsUs88R2jrG21qg0G0kKCDnQ4iek0v1H2Oq4suHpU5buB3n08qwTfrWJ2d+0tWkQ
ArWEBwy1KB0GM0qYApCkVrGqCssXB1rNSihzEst8QPuHVhUDT01H0ysb3boh6owA+bCaSrT5tTSI
K83Ks6sJ8y6e8HpWsA4FWbtNRD7va/RdRJnxokCeT0Dyblnhq3ydMD1rUugm6+cs1ejAKk0vj11V
oFdqfcB1JcHE+M9jWcmcCrt6YGMP6dBmTS1REFrjmzSwK6HDG4C1P1qJaad/mMz8N95fPqZNkMSO
1SRJtp+5V0iVQG/GK2kqpmtBK4bnIV7i2JpQnEEh0wLkbCYW4rwS6lDxcnMwclsy26S4RimkdgtP
QRrWvhIAC0r9Efe4nyKbdmYxNUGdCFpwP5c/c/8X78hhzinmtkjSteDH3Be2GqMzjQytRU9WvXej
Svh85ZAhb0toB8UZnKAR20NzX5dPsfnYB/dGT0ZWtG8z7HFMqhIggfHZhIDuEIEHlu0XWFLIdp/7
Qx9DXaxvm/K+sPSNpdfvodzZOLXB/Q9bQUVOjXaW/2QQ76eeo18HaFGobnintlOVPitd9ZhhXzBa
aafF5UNVao8GZzPai7YfzG4zv1cmSRnIuIfYwE2RvxVi81KrFTum9qFOBrpQ8WRtBeLFXgk1EmaL
vHOJAAf/XowQSOtlGRWIeiP/qpW7+zTxgRRVri6ghZXisVmp0vApjwOhQ/lkPOJeqj7bNPJS1m3T
l8cfTJ7JHdDHy6FAiFjZJLu2mcQrv8LMP4QmS0aghL0Xa62+yvJYoQlDj8/VyvQh0uP/ou48lizH
suz6KzTO0QYtBuQAeHjatYqICSw9Mhxaa/wTv4I/xgWvsi53+KOD3T2iWVXmICzjvAtcXHHOPmsn
r6Hapts+1KRd06KInlI8F9LE+2V6LXCl0KDttr8t2ACddpbb9k2xrTUwnUp72+BP6ExUCu/bWMdo
z2vSyTGqcdxONCFYoa9dJbnh31Gro6kGk1AnmGqQN3liuUkH7WgsDNTERgEIMxedvqCR2BC0GF5C
G6CvBIGbNwLor9prbjvdwtFFZKsxTDokmprnXYAFLrISESRQV+TL42tj4umb6XP3d4+dlSfWdLnk
QfnkJfrVkKt3eTBYR0vJ7gsV9miHn8Um66EttH33g8Pqr2bCsyjOsUqJpuvOEizbUybk2jm9MDMI
s8xDbdNW7PZxqL4KHceGRAlemoI1oLLY0SFC8UUIOt1MATydbDBY6ZX2BbotNelcqLdhW4U2oIvA
9Qas+yoVXJagzOj0Ae7y1McJVlwSjttp8aOVYMrkdLw+GiaqYKUZZgsQLg4F7ooTGzGi9KHaG14k
bjrLy/Gu02QKe4rghJb416DkymYqB3Vuj7CAnXqtEwtJcShTWEya6JG9LRvthxUM2s0wlPR4e/FQ
v5lCa9xpwRicBLNTrnTZ015CWDhQ/DhunTHOsO6Bi8avYiaCDZx69a9aTYuTlkgWnVwJHT6CXqXn
yC+Sp1hQpWvwc1mC8tFr9V0NJQSOhUDiQxQ4R4LSQ+E6idKN0ghcDNoAGpbXePpTn8s5MyqljVkF
kG+Xsua5beexy1uSh164Da0/WIdG94XMSHvFiw9pjqMrDV/eVVHpzWOfxPDF0yJ5ibMQvwyxlc/i
qKD277F9hXSWRpw3pZr/Wh7BsxiN0d6AfjNfOro7HwStRt42pJUBQGNSn3JLth5rKRFPKYtHyiUj
QpVd8H1v/S7P62srUfof1SQ3o2tlgkw9eMiiaSezac6/f/YICr0phheU9gcRAQh9voIo17ZUaxVS
djHqC1x/K/lHqBtyupG9fsrot0szd2hkSDmaIfzqDM/4IzZ5B7I75apT6SL9RwUEUAC2efYwCRae
fCJO8S9iIWlHKacDyIsj9qIC1x986TG079qyrpFZ50Zid3WjXQ3mxGcuy7Bx7F7Ny60hmP02wjMT
iqAJaUCcTJrIk4E2ksDbZgGUEEniO86UEEuVCelHRA/4QRmLp1ocae3yqhYjG/yxwdOQxy6b6Y8o
BwWXxUlOT3ipiecKo1FwsqBvTxXndTy40KqnZtfghsC1xx77xrCxhohv0EQoPyMd9EHajskbt6nw
XNCDsueAEl9LrRjdQlerT2HS5fRV9O342xyi8az2I21YAZvrppbT5DTlVn9Tt57hlnQjPoRxrR4n
I8Ds0JDL4zRqaFlrb+yeVXXU/tTxaJy0amjpvNPzs262+SYo0JJjiFRsS6EUt5U/Ct3ByvuEdYC+
ndro6xu/7mPT6Uqaq2gzaYWnMB/1xy7mHrkJlYziEIfT7q1rLfG6MOv6yUsBFLmGrviRk3kwhP06
Vw4+9fItf1+V0aE99VRox9i707gmFE49DOkunKp6L5c5/tCa79e+63eVxZQ1RpNzVtsGj1I8xOkm
L6NIZO1IBexZMy+/b3IWMVGWxR2S8dl3LVejDV0fT0Vq3gw0ADqqhvgjyvNDE40y1wCJa4g2pBtd
FgYIhYXgDLqoc1mSsd/UJZGvQRSKawyFy5egaxXIvHxYJ0UJ8K7W8gowYJBv89aYzvNd62ebJ/hJ
+EZpPv7Hs52Pecr/lglMmtZ/U6avQj9o/uf/R14z766x//c05/6vsPnf/+tjlvP9P/in1Ywh/Rv2
3mB4FWxjRPj/JBr/aTVjaP8mAvigoKGYFgJTldrsPxOdMjlQUCO4lFJ4x8Fglgr8M9EpmfxXM5aD
/3AWhhnmfyTRuSxygNIl+4oRDjwHOB9fpMZlKOpdn0WiOx6ryA5uVTffkbFkvxe32F69rDIkFlUH
AmrMawruuga2FD+Wz1WHvIqreKzhKOIUvDWPspts8yuOjNHGpHfOmatg4LJN3+6e1mphS/78HFvh
ZqVaIFVElX9/ji3RwYzdFE7lMzBmHDj20rk920GMWDzZA5egzQgh10l2pSv1VFxGh9svv2VNBbAQ
m8w/hOM5Pqoi/V2mps3V7A+lF4vLDjeZUnYL+VkMf7fiSnv6UuH4jwC0I1BhxM3gi7qB3PCQT00j
uyKePjNhP9iot+WPZj/eFm5+FmfV+Aly+L26ax3aKrcfEv23/yjQ/jeSYrjiZk39P/77hWnFAHVV
Ab4NAAKV/ecBljp9WilXPLf4Qd2FdzyJdrPXdpIb/gaItlY6W1Q5/zFcQwX/q+OOrRqL5znhYBRF
cSu7tWsAaRg23U2y9d7ti6yUGVUgAFiTEb8Ldz/Upt+DgoACOEy+BL7MYoytqoPBTyXZHX5Et/RU
vXQoVgLfbnZrFI9Lw/sQyVoUIxo4R+w3RKp16PR4uvWFo3hvK+9sUZNejsdaKHIm+sNziIUwQvcg
Fe1259222/j2/6Gz4MIaYMyFnZn6Y9JftHhyqlk2nF/k+XUhZNhkGw8ghPcTP0/46OKm+pXttI14
Wq08XnqOH+IuRU6kf+ezqSKjioivcX9wlFPAsgNZUEZuJYOI9hxrpQB/6VOfrVvnOj+6mKXeRw8a
vwtojHKV8WQK3F9Ez/3+xV382D+GmH/Ch9VE1Ep8mwZCWHugxyBDTBiKO8GunejBY3QzPSS78pwe
PVVxHFc1BpfWVePjD5if+4cfMKAGFkng8Fzx8JL/ilq7pAn9gTxT/RTcFCdplx8Ut3LGPdQH4095
M6r79Q9ynjXL7/Hjr6Bu+PFXRGHWj8r8GNTdbPgzA0bU7bqiYv5rvguz2MD6JhJNvIrxZAz9F7GE
YNwkQDXpSBQsYU2DMC9c3wVbyDdKQ8tLcR5TtTF34b7e+cd4JyLhEnbpthXtNe7XhcHRQsBMpZkN
mf+7VvjDm6RPOzUnOVPdoLoygzdhTtQZ/N/68/2cfW8XWAzsfV8CfQ8MBhnM55c1Vr3cdlGp8rJm
7SONk/mV4EzX6dnYzZh4/0b4WynslagXPsaPUZcLaaWEERChHEDfYXy2tnwgG8GZu7wGN9pzb9is
dQYuZYbzovop4mJRBYwkG7i+q+6s+ZxmuV9g15QF/8Avfj/swAa4sn56MPw23w/24lg52HFYhLdj
LgWOY0JsNW1UV1TS40hO0Jf6w/chLr9FavTUtHEw15YLudDFulKaHYnfh4QjlbSnwHHyr2iSd+Yv
ftwDGlhbUL8u4nRusNUjVTVpkVu2iOQa+WMqjVDHjb8tnxq1cTV65srDWzaj8d50qP6IDXiBHI2X
T6+sDH3QdQAU83vL79W/KHMwVwa6V8Fwc3wyX4XV2fL169OxTQPMyT9A/aiLyRKTJCPqTL1Q3jja
7SDzUr7ERc9YE/1feIifIs3yhw/fuTclpHhrIoVlsdXoLQgyi1vor5X58VlFwY2Go6eo08oIScpE
DL48l40iVdE5TO2O8Gvt9FewQQuK+HTyHeGweg6cl8PPqwrxOFpw46IVmPbJz8MqirrzJy2e35p3
599jMeXGLjleiInQGua+MprZnGLnXecvK0O99O40XDTnuFhuLPf5Ab4+RjkKzkHH8SgfQTFslJfB
Nv8uYea7wT6561+DK3UFW3fhPaJiNvn6eLrM1cWAR6+YwnRoVVfoAO+qiSNoWx+6/PeD+7qUYHf6
IcpiF+JDiK0iIopa3FpqaotMmP9EBEnTudKKho4V6OcXl8QQL/2ux52qyx7UqttpubTCkLvwglT6
Sv89xGIQSSSU2SQTwtNPQ106Zjc6on6V9Y/fD0W6MAlVCXQ/9vGqivPg/M4+fFtMz9QfU8AC6k6Z
t5jtdEijvb4THQm1f7pTjO3Yn1Q83TBH/o+v+jr9lADJmP1c65dLSOeJY0NpjnmPX4RW5I5nrPSZ
XB4fV8qZhUrH4bLX0EjzAgfSUXVH+AT3HfaB5+rv7KYDEGYrO8wJrn3JHh+tnbiJt2v5g0sTHsAs
hwYcellSFhNFkeWw1Ob9VEDHqgXtjMoadybApu/f4rJZY166VNkk1TI3VeKwtQhU95oRVgEPMpla
8ZaNrrlKaVy21SwCLKAHmeEC6Ka+TPI92aPRmVyIH3K/bygTKxvEnNOurAVfdadUpgYj0yyp7CMy
xNQvQzOm8cGLlKuE9pzcEStNr+EzDuiOemE4Wmai3OZpFNARQi0zs9G1aFcxcgjuS0XaQ0Pp/Riv
kMCDhzkFNQQpsfDlU2IWoyNbQgskpBJWrtlflgGdTAV5Km4r3N2+EPz0TIibCB4OnmrCdVmlA315
OJN8/+AvpA50dndRxHwZ1C6hPn8+miJpE9bZGnuGtM02EZhd9XG+GOpbcW9OKwvPpfn0Mdq8anz4
WBtKtuSFE80NmnafeMVGoqbfr+mjpXnnXmxMDGr2PmRZEL+k2erQr9QcRz2yXspW24euBPjcnkkY
xa5ePXSuRVvs7n6sakKfEW3mtHaHiAxXsae3kEbytUaAL3OCz+TjwBY7vGW0uo/PquZK1UHDz0Yx
1/ibaxHmP//whupalhQBAZprBrit48psZdWam9nXq+PnUSzmnCnEEwJHHhjl3+N7suiYHVQ32jT7
FrjC/AChQIGVrnarSYn5CS2mBovo3InOc5TE5Xwfi3bIMjUCScd8N30n3Ct7C6ZDdJ/+NF/H09oO
sdRfzyvbp4CLKR/4okdtmYAzXSL4GZ9mykLIZQTKV7Nb7wm68AI/xVuspJKS6VNmEk8Mqc4p5lOj
YVv9/aqxFmOxuUMKKwulJUYzAfVJbizr7fsAF04P8wGLEhC5Y53t/fMsxHWgqmsj192gHf4G3YMG
9gf0UYhfnbQyFuniYP4Va6k9zlsYe20DpHDGf5eoJDCAT17JUZWPvhO4/ka+WqPnLLuL5knBsVVm
cRV1kuPLfRUJQZYJQznHrBPbPCa/Z85tti2vObw/We5v/zF89M/JX4OrntU9oteTcY6emqtxv+rG
e+FZo/+mf4xdAA7qcuuNSiH0kkH4x/JVHVSHqqS3gVLkjJvIrhzJxaX0tJZG+7oTWAZId2NuB+QV
v3e9f1hn5LjNB8B4mqsBxbUNdBKCJjwnVbFyZP86us9xFotzS6IMD745jtD4h9zLh0NaWqKNu4kC
eqyfnr+fuctOS17tHJBfjdn0TFVYTF2BlIcYj7HmFiBOf8Cgy69TN7pJr8Ctm2f1xrzRf1jH8VA+
zHNr7YaifD0Oz+FNbhCcTFUAyp+/HHXIeqNrGe9Js6tzS8ZXsPXj8JhseKfH6ADkLbSHQ7YBMLMt
9ioNL9MxvtW3Aymu8G+NTEKyl+3orl8tw8yhPy+9n3/aYtWYxd6DUvLT+igFO/Dc6ir14RgIhLYX
qj/fv4e1YIvXYMSB1PLrONcIlnWshxDuoVnWmJQgpkh1L7ulmKOsnKa+LCWLI9v85x8mtZT3USz1
KA6V/GaC5Rq8fj+orxmgRYDFzglLpfUbKkHvm0l3gAccvqefr2ZEUbod9xEp79e1PezLt7qIOn9j
H4ZVj6WX0pWguhhO+HbvZTdIY+5ynxLm9+P78vzev51/n7xLKBUSmRR8AwZhgVa5eC27GQYv34f4
MpY5BNgwLMAlTWbp/TyWht1Rr+Ncc70OfVxxFsrY9tuX/1qQxQMzprotpIAgqhJv6U3fJfhN04tw
+D7MhbPF58EsPvYOHdnQ43RHvtrbKZv4iIAwdhIbLfeuAuh80N3vI158QR+e3uITHuq4VMuMFxRn
0HWAiFB5+K9FWHy3XWeG8tgSQc/fwq7bKcNaXXplBrwXGj/MZrEpzFCteGhW+aiNkDOr57F6+H4U
azEWqUUzTJLByojRR9ZL1JQvtKHfGYH3n9nc/vU63i93H4ZSoUpNPY0wQbtTh8fe3/P12CuL2sUd
5UOQ+UT9IYgRVHRA0FHkouuj4SW8MgGWTJV1SuLgXhEa/CQneaWiPr/lL1vFh5iLhbQr+XaLilup
pqlPSG3ucqu+bg3v2Elk3Px61/p6aTdqvRL34mnhQ9zF6qBUSpH6OnG5+2/TCHNGf3QrpJFJ8l9c
iN5T4h8e61ShlELrprkK4BoL1yqcu7nPBStf7MWZyEnTnD2CEMYsvyeEEXViMKIBMb5WNo6J+mPA
KPD7CX8hTcVS9K84y69qoFkvLYB/c6LN8G51m3NS2O1d/SvB2AMHu7Pu3UiuuR+uouPape7CqjTL
ECSUOzrM4WV7fGmKQqT23FnHRAWonfyOtNUK2oXzxKcY8uevIEp6FPA5MSAmOhNF9AHTKyoUL80+
POfn5i8AS3c0ZAG2Wk0wrI1v8QWa3ZBUfUzstrKHjYVWIIodUKmdXSMef/Mp4LWNnQwrqce1sIuP
sMq7XJfmsDlIB4OtxcPO8vtpsxZi8b1JKBVVONoclvPslqLunYKH4/chLnwAqH5kDnNUr1RymJ9f
HBjqXE0nrlqDTvayxn0wp2cjXElgXoqC97eBOzQ+rpQHPkcx1MyQ6mTS3dQHg5pJW1kJTmbhryz4
FwqcFrKGWd1gkhyUl9Kb3M/E0eAI42o3gN4dvBKpvWMqR+c65O4n3QYkv8lW0ybvBbjFgvwp7mIu
CEUxu2EQd85x5dcooY/KZk7UVFTJyz+Cqz7g/+34O2NHa8S+P6Nuc003OlvnyAl+mU5yThxxPbvy
JfdGQdsk/S5RQ+fas7xGpl1aTT0Ngi7tBsoWEc2m7EmL49frjqtqui+zdRFssQbgBuLXWafpbk5Z
GXPHKVwTIMx/w6fHjK+5phsicgB8TihpfJ5GYT3goJ1HppuSlniIdCh4rj6JQ/DsBRU5795Iinyn
Yy+Cj4NvPtAjZPJGUqlqHMwiWvM614Q4XTkBfNVeLS4Ai58lZJWkpyUXADXEG7zrbTWfzrH/HPQd
zTQ/PToRPH8H0Xzlq/p6wJ0Dw1ikOCAz5ZfFDzMcEgpl3HeKH+VfECthC8sHTHM7d+aKxQ9r9Y7V
gIuTe+QjpI8jAs7zXIvP9BScYoF+oO2sWOqLDe4iKy/9y/lqMcbFw8XJG4TP3Kam8O2kL2P7M8lg
mP1qtbcKyeT3q+HFG6RM2RTPHqreX6SCFNCqQSwpLtK+DnqlvZ4FmYYTXEuke2SbptLd2v71VbDE
CIETIUGb9bfaEr+idpWcpQW1wOgsH2nr6t+GDV0AP+Y7C07kr4pIwml22YuDHTBxDAzu+v1qtfrL
UjH/CqCd8pzpkr6goAKgzZaVTfPdGRT3dXzUD8lMSTqtuyJ9WSgWoRar5TgIvpRUhGqlq4Aiio/J
9vfv8csB+T0C6SWVjc3SzcUFg4pgTp5HpDhkkOPpXqLkxRh2Le7MOLo7LfzThFba72N+PeMtgs6r
14cj6ziSli1bgla/jYcitNO/1DcSpu11vRPcyvVpZMCLYnJmhkqxW8tCfE3ULsIvjkE13pzdUBC+
dIuzsp2VjMiYDzqaOyAxz/I+WCtUzH/jp+V4EXHxHsWiilhaiWhetc/xRGo4wvCSfJnqaBy61qW1
X06ZBKTUC7wdopdGMvbzEw5rv4n1REZFRG/91kga+VbOzXDra+gZozbPgRZIzXblvV6arghwMLqS
KDN+KTELep55DUJupKj6TtvC93wxrgOKr5QB5yIMaTPj7+9jXgwJA9MEPkKJbilI6yUrDxqElG4e
ig+1SJOJouVv38f4cpmbH+aMHtbJxXIvWCysva/puk+VwRXBQ5jvLfaDPeCKIxgr18avVdRFqEVe
JGr6MCxSb1a6ValDomxPWtPGoiE4UUXbrn4KF9YyDrMq9FBaFmhbWBw3e7kMPAo9fApyGB9KSRZO
EVwOky7cBExq5FupTYeDhPO3oSU7JpV6m0+x8aJNPqTM75/zhUnL8GcVlYiU8cvCqqaeWBleMKfU
lATkZrfTReFnr+k3nSzGdj/5K/yrS7s0EeciHrOHEsJy9RvQ/8gWmeRu221UJ9s0EnmvWabZ7IJf
0dWa+PzL6Z6ta1bYK8jEJM5li3ijN6SaPifV+4bF1ZuqTaO3py7s1LUl9sKcJRLDEmdiNk/z8wKg
jYlh5cocyRk2/bMQbKYDO/TWug4P3m8Tku0ZS+eTtvIKLw7QmhFABj6jfJGfw6pW1pigyTVXyOix
xVcpsKiX4wT+/Uy59J0gNODcwQ0JTMGyOGIqNAH3o091+crb0fooyXRXOQEWLXdCRV+gPcqkfFaO
r5cGh4aFRYCh4SS8WAdqMeBaaFIKkHzvVKvZVUz3by6tHa0uhjG1uY+MJhPcBD4/Q4VTHBKWlmc4
PoTDsRav4USsPL9L3z3NSIxiprKBZvscg7Z5g+5z3tN49HbFFo/1bXvGrgkDybU5f+mrZg4iZkUx
jD3yvIJ/2Owb2GgCxSTyUwMewaMN29Pts5mOlDlJubYFXZr3M8BSFfF5nFmdn6NlmkY7rzUx74/q
0Sgei0dcDQ/DvaCdir/wBJqFhPSCO9Lh+yd66aXR0Ymodm6T4mL9Oa46jElLj7RGC2aNtuhBSU9a
/fR9jAsHfPpkyI4x9XTqgouJEYjpmNK1SgrOSmkPwHcHxPRTpJQnRBA7GDY1Lk3ymub0wkkfbLyk
6ialGfrNtMULLIVg6s0a1pPyYDzoTzzWLeoee8y22lX/e9an9Pti7Vv7quQFNfQx6uJFilkF50ns
DEoS7IVn44fhc8ovdzHCb1/ewMAKf0LsxNbj+4d8ebgcYFinuT1/6Q9isarSCnKAa/7yRseTdqHg
dodsK7jj32G996urYF9Rz18L/D41Px8SGbGMTottWNH41+cplPgZiHGDEQcH8agfZ7KwZZvcr8LQ
qa9jd9qbXG4G13ozdqHT/hC34sb/PTe/fP8E0EYQ6fMvQdNCA5o5/xgOc4uFLpEiuEDYsbqeWWF+
FJSe6piGLGDMqTTjXtcivq42xxUs6suyO0MOic9G3YhbSwvVu9oc9F0DngqeiwopbfTGYyqYOs4N
pnyt6R3gdjWHAmGoQ2gnVh9dl2rX37cCfddVWZvnWjflg+Bp5rkYDW9PyzrthpZZn6MUIsjQefQd
lX33aqnieBSmVNlZYuO9epjxnawm9Q40JIfICw3lpgfCcmwK/48itFwaDQzoQiPEkTLWIB4U1mPI
VHOGSag2fZtkN1ptYQ4QcrEdGh3T6j4J9kXS1LvCGGpg5b0y/Z2myXgMe7JJuzoJ9Dtlblze9lPd
Y4CYVrd9WBQA2LKeBQfEWnhlxIoB3L/VWjw6dCs/RHDaHgWjTJ7bJinufWkcnxIrYOnIRflYtoFx
mrKRVl9zCFUSp56vjDtf6sJrucvKG9HXpGsTm7I9JxjdqeTE+onXoYlJlqeQA+11mk2gftTOKLfq
lSSV5p0VDZbkSJj/DddAhLJn/J+h0qtFPD7qQPx3Qt0MT4pa6Br8aLHeVdboiU40tlWzMaaqPRu+
P9+rM0/diUGS/bK8AfQSSIz00Ud8cwXexdyUddBszHSiE8yUmlcv7etNlFTaQRkS7zWjYf3Ecxl2
kkLiOx7MWneUQtWfBTMFKVSnvf5AQbCXd0ENBaQea+lJ7wMLsImaBqLbYZr4lzYO5WvShd6maQvw
/nJS013NSHM7g5+TOG04M1IgH+j3mScOQDGGyH+sFT9t7TCNg6OU6MpTMLOYQpyhNk0NxMhOy9Q7
+3HpbyMzSQonT7IYT73W0sFb+uZIMg07B6vGaNDG/axPHfzk/OPkMzpz4j20UdOQzzPCLQ5MohOm
fe4qhdzZXko7gJwPwgbdqrCxxE528ziY8XmZ7NBmbJ2EvEGdUxjdvdB2LbARQwJPII42hsbCOQgH
fxeVRfhaTmF1xiyx2JpeE+1Vo+mdqG+Lsx5qyiY3AtL6pGyOldGErlIF4i9CAgozfpIguslJSjnj
JHqbGf9zqLRO3U1lD3xq/iGyQud6KybVVpYF8hlyRPqkzJu9HEQ4+Ja4MXJEFxyrFWYDTYh6wugZ
hw5m2kPbYEwn9C0mwzCOjlHU+FjFcX0gU9Q/SJx8ZacZdVwhdGEC7uBlHmxFwzpWwZDhH9hgi+vh
iQoFsXCyuEeFjNusYleA86xt0uLAMEyjfxdoXhLgxBf0kNKiEV9AUymFt1HEBSFra9RNUSXYMt1C
d8qYItAxpgTP+yqZpis/D+KdgsL2J30UaLqN4IcSIoyPTQbf96bh4ZvZgS3sdP0mCwxbaNy8r48K
SCAvtRzauvYGDfnPjdLItqDWoyOFJgZUHgqUkQ15G5WABKKma+86UyokuxnG8aBYE0i5Ns+OQTVE
+xESBMyp08jOildzPGIRJ9tNCTEPipa05Y9nRNYIqaApg/FOLj3hJIojXso+pnojS+ltl1jR0cjz
2cLPrK/9NgXKhenoNopF/OdGqDEQGFq+dzq6D/7o0cWBS4vykFZJ8Nb4oX/qckBrapRP92lFl0Ve
Ahowh8m6bhTWDQHa0H08CrNTbTxht2AIwU4vmnTbGVP7o+qU6NoExXZKK8u7bwMcBAFoDTu9D3Ge
rvPx1vQy09H8THmu4Vs9KWOP/oxGv9exqJrWCYsgPkH7i+4Cw9NpYsnaH5oAu4R0BuCGmtdp9UG2
7UZr/KUqtC6Ekdi7HkjJ0yQMlivFyRTYWqHTF6KCK8MDBKxGAFtnCzmhjWf3QvG+pg14up+MBIPK
YZDjU13FxiEaO/OnLnYwGkiB96+JZAYMPq/uRpaWH5WV+S/pqE5YCgcwkcIJtobZo5+H7slojlYk
ysPZ7DPtmS4xHFsnQWludKmVt4McRn8jDzdvUiYxptVx3L+2hjTuOhB9Nb6fsoRNGanhasOFPJI2
QVtGbK1IzH9Rx7KO3eRhHOOHuA5GGm4QyMIN7J/rWrQVMe73iS5Px7bQG+wKe98C4S1K+OHovbpL
UhXPr1y3cG9JMdKYxJ6rUV7fJn3VSDeR0jfUhsdA6NzQyLsXQaitB6ud+TdYv4aYmOKPWpQ2xqiY
MnthedtZlvDU88XaE+r+u4ntflfXoMTMpg73PiQKdxgK74290byOYh870CTS7j0l8HZxy4biZ4P/
xCI9bVSjJt0+yd1WKFHPTV0XsaV07V4CT7jrgX2R5qxGJ1B9jjaegWE3N4dNEQH+QO/fHsxMym8R
GHr3WaRWdprCkspomtW0RnNY1THlHsb+V0C6ayvHAUSParJuB2uqDqZvKG4XBs2VWQj3Zi94TmS1
yEIrGZl+EFsQWjQt857TUPMNO9E7/exBWAAjMKkiN8pBb6n4WYFxwHZF4kQQmifD68rBUcsyrWzL
zHlVQib2EiKKkG4BzVPhQRrAHO/MVqeJ12MXsAtVgFhsCon+KqhZFzmFgaF3pmjdkzQC/bfpvgaC
0sRyh1GroDWPnBaLqx6zVJ11twP01aPas2nRVnesdINtSJgjSkGkb6K+qm/NWI7Ps3OCK4qCuMtg
5/3OUjZCSHxwxuQxyR9V/D/h1eRQLO1mFLGTHxVvgEGlt/kD3DgopFXf12982hU0r0b4QW9B98vz
9DKzKxosthMY+Ss/AfFq0ENtG2UadHsx7b1xYw6etJ+ajLNI6NkdbFibCS7d+dSdaHZCm6qVlZ2r
5UnzPG7uUaOOm8aH1bRJtS5TgW9lkWWXYm4K10NWDnvgKLMvb4NXTe+V9T6WFPUtYKsLnLgO8gOW
xNFdnAXUHuJm+BWzqTlG1o67sRo6N6qqwRb9Qt80RvfaGVFxpP5K1iCQ2ZmjiFp4FIrVXtKyEp8S
P3xVVPi4foGtTza1KLsTPn1HijnjqlBYf3CQjEBnTQaGQ2Hv4+QU91ryIPh+tBX7LGndNlGQTadC
9KxRf3N80wx/Fpk1OUUKg9cY69LjIAkwTsutEntWc9y2WtE6KRmNPUSdmExjLDw0eWZtYfKwycSH
2V1ZFt4yTd9LMkcUwZB/0sT5OFq7xFd7lloOzZLTCrJ+5dX9JEHONNTCUcXS23JUV5mLile9WJ6I
fLOXiuu05/1iKN0n1+0Uljea0qqbQK+kB5lVbsdelGw7fRw3gT/pqt3ECYQ7tR5c8lrqrgtlqyAL
WjVuUfTJNkyajqMc0mAXwwMOP7JRH/pONU4hy7hmx10GKUnslNZFyNbAcZLSp9QsSgtsXazpm0qy
eIi9Yu0CTcGSJoqbX80Qas5UFsDFeAnmnnO1dEMSuLnps264HfWmBQqUFvqOE3B0ZqnpjgYjgkYk
jf6f1Oqst7Bs2KKTIKjfvr8nfe0OQQhgmnP6REcAKJqLOz9+49lkTSRqvCtaFp2ZiI7n8k5ym6s1
lIT8hfKAzpsMrUF2QSTosqCbkXPPKy4Qrrwrzu3z3LvlAQcDUAf5BXkRN0W6ReqtcfQdzGWfjEP8
8v1w52v+4lJI0oHrP1djvB6X4hhwmFDEugT9gxz+8mWOQ37mK7vvg1y4BOsUELh10sVOFX55CY58
hO6CmFIaf5PfUlyGjxo4F+E3IoGtiZS8Po+bctth8+hM99pVeRY3kWsIduL4r9//lAuX4I+/ZCnn
TwfYwj4WkyBpsV8f/7Kap7xYKyauBVkkhCupA+IGjdMN07e2O8e1ZEf6you7kEr59EyVRbnNm5qa
rYwg8k76rb9x13ohtXBdb/sf/q311v2ST1BlVjJxF6fLv17kuxDkQ9ovUnwTl7hMdzOxcSz90U/W
upS/pvo+D2uRl8IjJ2elZ1jm0+hEj95bBszSEa5jp3Gb555/ONyoXtbymRfKh5/jLjJTkEyTfszn
ibH1dhLQI3x5dvjYHavn+rG7wq1uvcX8Qsl0DvreJCpKc2r9c3IoDaaqrEQaWaSbbtOhRk9n61u7
/+Oj3iojm++Bwz5mXhwSNuv1xNX4i8KUWkZZ4U+8Tg8iSbXBgrPoqJdEm+o0V/eie3XTuPo24+Rw
tSbLu/yR/Gvsi8QY5iJNwrGFVisPDu/jLDwMh5XF/GIMdCHk+zQIXcu8sRKWnOBExqeLPy35NmrN
TbWmyrk4YT/EmP/8wydRDhIE2JEYyBhcsb8L/IAmitMA3v77pevyFP0QaTFbJA+pn1QSqfstv4X7
+A5KwNlINuIWY/m958i7tUb6+W/8sjt8iLiYHz4Wo9gqzc8v5pgTnNQBJF9+a6SvtVGvDW/tQS4m
xJjK3ZS278NTtmh6Mjv/FdzgqIDzWvXs48AWb7I/HE9WHuu8oX8zyOWWkPwf9s6jN3Isa9P/ZfYs
0BtgZhZkBMPI21TmhkhL7z1//TzM6uoOMeITu7q3sylAyJIOr7/3nNcYqqDGGnHnopoPCnCf7nCw
OXbbaRttg4c1hPmF+iSr/l+9OrttnM6YSS80MZp7Nbkuv2YHeYs+DvnvlOTDbhZEWFtp5xWG9/EW
J4VQSeJYe2xt1mA6ef8r5vaWfs/z5yL3ttgNrPTnyjguzwgLSbk+0udxtOz6atbKwZALVPGVRSPJ
wHDuogEWrguPze04G0i8i6mhzEieZbVGyPHzCyOoerOPE0cuntzqHWr0YMEyZ42kd3FpcG8ChSHi
SbK8OCnkl1MtJthQseTp17Rz4vizWCl2OqxWa84rewzhSbTFEKIQkoqySLTsOoUEmO/Ujfl9ruyh
175SKLh0xOscRui6qPiuLOXwYqVSReTA9W1UK/KNIESj2/v12nl7PknelUWWiy5FNg7h+sHA3PDB
k69yHtVNcLDah789GYkDTRTcLfdOOL3v19qgx3Ji1iJxdpMrucV98yM9ClvxB87em+6L7upX46p/
44VC9vuoi+Ey6qyxCmUyUKNDg4saT+x4bgruKdmu3yLOD7n3wRYPlkn2qMZqBMvkwe58JPoRMaUQ
8XFPnkfR4UT9a1os7mWozUtmno28gC2cbvxrvdXsenz9OMjFuYdGkmbCToR4vBitThUbvgEcsREn
B7X1d14vPf0HIXh2zdomqnrG8MKkwhhNLv/bKojfUiwCeOF//TjExWsVvfXPGPPkP7kSIN+tBmND
jJ5tYQNcI9TtFg+PdAME+WBxk81QH2fHz20FzX9pv44xPF9ffMDJJyzuCsKIR3gW8glS9KU03zL9
RseMIPE/rTT14oiBOAD4IhmzG9z7pqaCVpTBpPMK+eI9SBvjU+BMe32j3uHAAMzPCY5rINxLdUxe
58jHzJIjXJ4X94RS9SY5Ykemd80deNHkRxfa4e0MGp3RqljhXImvOdXVCTvxnYBfio0/RHflH/pr
zXfFFB6N031FU769a1NHOJr74Oo/EVacB+Bf36nNj/+TWaAIohlBCYAG7yJwGDo4u+SPmRu4sVO/
iU/9GyZCexSxhcNa0fnC/vM+9GIdJYUkxl1MFw2F4qgN9Uq1cTok8K1isPPqrh41vDISO0ueK2Of
52syEZdXwEnbFxtgqtXYSKl8QOfWr+Zu3OrpUf0ZcCJ3jnTkCvA7ceUew413u3a0XNypTmIvpiRm
QlZHKYFHTRo8aKG+LQbvR+Dr+5WpvxZnsSMGFdw3MTE4KA99gt81fWr+IqWP8+f8eJrrFvomf1pL
Gq2Fnf/9ZFqhAFgJPtVLKtloAcKOj8u7KFq7xM2LaHmXOp28iy2Mc0BrupLG/WWPXDx3G8BfqNdS
n7XZwV6xI8mc6sZfhSqstXCxdym4yUQJ6XBcw5/1waPazQsYI6+Px+/Srfi0hYu3jdbEU+pN9CPs
hckWteTYRNGhHYwj/MKroi+vKzVbOd8utQzIKYmwmY3C2/f92BVFMBhQfw1QbABBhNgp1OcpWDOv
vLT3n0ZZLL4iSSuvV0MuBN+rIKH2+jrFhzhZk8ZYa8xinRXF0E/WQBizxF++e9VweRCy1P77w2RQ
bkDFC4DlmZTbFFOJG+cuE6lMwwSQ4/qxUDVElH1TT8kvj81kF3Lk30t9IBebj6PLcyOW6+A0/GKR
S0rV1KArDORc5V14O26pxu9qp300ruaVkO2DfjNi0enzyKDExlGyxWbv28dfcemQnUXLSRbLBk7G
ixMvT+LInKocrFasORGOGl0wrnTzpcE0QT+SZp8FKpeZqEqnuNBVFYMJ2cZtmP7OZJjlthOVtdvR
+fTkumCBYp25FqBpFvOmAYahCGFhcH6LDnZN+rG7K53UQVPkWF/HiEzM+Ke1nOyFI4lrMi+1eSKB
x1qigqmfignONwa5DLs+Jgf/ijogFgCHEuFRa0KQMDzobzLGpGT6/j6CluAnaLtFmzMZnwnPAwUm
Dbd+hOqH9VhY5soYXga5nTx2FpMV4TWsERoeO8Fh1t2eZdXtfBfuarfbFo/DrnzKdsHu47l5PnHe
vz7mfz85jkKzi9Oy5vWBTc1mGH9onbdRirU5sxZlcRxZEL0EPSRK76BDpmAD4viVg7HcVYnJtjW8
lO5wEz6tNe7SVD19PS5OoqrtOiUdCatbmE2GT9T4bIrZdhg//3e9uDiMumCYPGXkORwMT3n8M0Hb
Lhof/rsYi11Eq8aosgpmR+N9UZoHKcIfUl3ZqS52mIogHdsIooBLoms+Sh6+h8To9XzXKtWuFUCz
NQKoFvHwcXMuhUKii0DcRUj3LMYmN6oqjjzGxpIoPPcPnYF1HV6w8t8m1aKZamjmLEPEsX0WKAUh
NXRVaJFCiKgEuvERlXI33s3MouJ1ZsAkjnL4N7Lz8tnZg5Q96k/zuxuE8LKFjdxoGOEVFo7QmHnf
S3t/i2kUlch/Sxx5LdpiCgKCiMALlhbQ3GFT/Whvmj0AzN3wFf3nzVo24ZypDOWGpAxZupmtDHP2
/bYRKV7eWj3R6q23M0gUvmJwxkYcI36mFM700FF3UPfge9ayoReKkRyhnGLA0BSej2cHQd1NXB0k
b9uU+Z3aPbaiclC88saQcbaXsnsR2CFgiXtBeDZH4zgO3qtIidQ21cdqmrDnxJzKK8Cx4Fbq6ILw
1nvFVV7g7JUeB0ncma38pSqtP8H9/9+4+n9JM3ngf7Z0OX5Nv4bfOTD+5Vz9+zf+8nTR/rAo0yvS
rC8BNY6T4y9LF/MPbtnkkpC5gjgAQ+2fli74tkA5pY6pzHrc3C75rb8sXfQ/8HpRSBcijwWjh4zh
3/Cunk/cd9dHNOoAaMwinWAKAF2/n+aJ3paeVuMyAGbRrSodaPXaO+ZsH1yEmNf1yQFcJD7qVebo
baMiOU6peRzTx6G766R6c9Lt939+9amPyNkZTCDYJSjaghjQz7TDehHLpDSmLV2GKQUYnCayHNNL
V56ea2EW+5Cq9J5SSxPt8e87GCWDD3tLXSszn93rDR2ldChyTB32WHURZagjXu++GLjCVXaofsye
LNmVbstucUt1YpWdeo70IB7gB0uCbfEbA/F+lHQF3I2EW5bbuf2r0doA+iizeoD9HGmn3s8Jg+4V
5FLFOyJx8i1KWh+Pnnxhnphse+TqZlE9xu/9FwiygLkVyH83OjQbxS2wppj21bfJzlz9Nd56yLCM
bnkwviqOdswpKJb7CMKcsFk7UC8M8LsPmdfMyYRNe9k0BrMM3BJxrT68KcwHQxmcj5t7XiyF+Hfa
3PkrTqN0yVCPIKVddefv42N6U/YOqmE4mqQbsHtb/UVYo1+tNWwegZOQQgd0FFvzwNVv+q3q9IPd
3yLHcKCY6DSP+lWPpt/fT/XN7TSBpAPg0YG9LofVCJHVKZrAnV9T0yZwSgcha8fYyQjM1itr85yr
z6LB7Upk6WAOyp62aKKgKYNnpqFbb+NbGQJLwnM4um8f8G54jB1lF98D8UZiJL5rn0F2reaGLmyo
VPggnMFbMnEeWAxrjanXGOC37Rblc9s/NMoKqfvCGM4GA5gZKFwteSu+b2CaxyP6iHCqY1zcwv55
GL7qqIB9PDkvBkEGBj8omIDQg94HAcAqF0hmh67Wd59jgXJUIY94/ckr4jbnnTXzmtGZnO/H55ly
q4cukMQVAMZSuMJudadmyDt+3JYLMThIEfrXGIzzAltBYcBUBhnme2BdyTFg2EbDFfjjIOcJbTbP
ucIwOzHMFNtFj+VJokW+DHQRf1ccSmbO6wxREV14MS9rr77z4ZmDAQFkgJCkWN67Jz2JLSEcIjew
vlfIndYs4+7nxy063405DSS4hYj0sE0t5zF+pNoAkyVyy+FLGCd20TyZyq+40Vd6bn4Fvb+AzMYx
xkzcRd4I/v77qTbEcgi+p49AvkYg+L+VIDjS6EuUP5lrb9hzXMN8wuFWzo1L4ka/rBzXTWMGSkUs
qbXNHWz3DQaZ/W/1oeBRR35yHbtxafZxh4MbSkqV6tPiEWiFTV1OqR6x+w0b9iPYdd6hm9W8fxvX
ZLvVTX4t4mIH1OTRyKqIiLOxBCoX0ecZaSBAL1fSrbiBDbK+x58l4+nY01YuXu4qLKRCT4zITUQl
wlVC/2QYwa6Yig2+xpONzLJm+01+hfaTa1R4HMuj7MTBFG3EVoN2o7dOnnXPiS/tklh99Hrj0apn
uf6P5/RK1yz1OQMQ8pWFZYrrAV3rwk+mtib4c2ll4iqAMjCKzHMG8f1snjXeAiujIyCjBY6K3fRG
+BZjBmPgo1dfl8+NxeVtreJ4aa0qrFJoujrIkjPZDZ20T4lBgOtVSOFogc3+4AzlsO1Bt3/chRcO
WIbaxDYFER7KBEu8QmDpOYe5MLcQFZOn8LZxvS/GW+BIduB618OImZhqc0FDpnfrO9F2HQByLj89
T7eTbzjbbHEySELaGx2QjNzAWwDDIztRYc/QQAyVwev219arAA1rP5OG4aSM9oxRzh6Ee2lVWGbe
o5Z72On3LPYwv0mB5vd8T/NmPvgoignbBBOZ+bY6q+ivJQguTuOT5s//fnKN02EuqHrCEPglN/F8
lsoQV1bKxfPstEmLiYy1boKL9u8uNo+Z6x38g+R4tgyiBzES5+NJtRptcTHF8aJU1DyLf++SAEzZ
EhzLwZv9qO/jO6hyH8db68DFpiyr0P4sM4zdUrrJg1ehWnm8XXjKGMig6WRw0GsimbPovdSKfHR3
6L3kYFWbeotvvUOO7HqWJx9Le8YAxKFdVXZi2OnhWgLGh+H1J5OhzOz1RN2l/eH0cxbda1F9ymHV
Rq5isUdojVvU5VHMKCgK2cr19MKz5n3TF32bCpB+zWBeC9/nJySc69g2D4YDJ9mzUdU76o9rqr6X
Nt3T5i1OPJykkXXSCWmkkSNKEL08JAV9Y2WWXngiz00jmcMOz2N5KcTRlXmmxipxYls+4soOB27A
LrVwZ43QyYeDUR4ihhD+DqZfydHarO00v1UrljvN6ScsmtqIqVGkE59wBRbtbhZHB127nW8ys+dE
vfHs22Qb2LZw029kO3V9NseP1855DQeRSPqAQhylqvMDoJBCtWgbcV6rIsUp3cHZZa64o7WE6UqH
jHfmqI8rQc9XLAV9EIYzCJ0b9vKEU4Mh9D1Vjd1qA0oO1bUIKb3salbOAnf7lOzWkjyk0+Zde9nX
p1vgoq8loQQDFincgGt0AhWzS3d6CpUzyzzPjov+Gp2bF8Ce5EqCMXb6ST2qw0C/tzM6v48yWwnq
vQUX16mG8KqcULDv240mZ/vCCx1Vzd+sGPOjTvExoGf+dBrSZJnuxGHY27k8ICuTTD/bxj8WenaD
te420wY4f0J7aETQWYAJ75EdrLZdVN1lShciMZB1dmD2N+Wo77Lc/CJpASSFcNincvWUGJO+wZrr
k5gOt5TGvwzB8KBhFQv/3doORha4fpqXdptVBxJce7HWHKEK95MUKLZQR5tpVGDQqXatxfdGgYJx
7AWbroH/DtBkdPLA9BwR8rCdCfWbVikvVSk9RUi+21NUfUvVTnB0JXltNEi2qf5q4iYnCtNbHHgC
dphyskGb27fRUWRp+b96SgtOKefi3jBSxAut+kFvZJieWlocOrkFHmWqe+xStzjR3slBL7m1ltBp
tRrYcZvewo87lkkBstcMUkczrY2Fe5Jv9deTFh4aw3+QE1jXVInssoE6WQK42ESquZ286UsUo88Q
KukhyYNvPMJ6u/BHceNRB3Os2tiI2kD7uwlMVy+QmfN8qHhwVovgp+TL32ussu2sQqNdgLYvZ96V
khq7AnmisZNeR7hoKNIEt70kbMQ6iWwp926sfHSVtDloUdju4iiXnaQTj1Cwarup9GCnFP5utKS7
Wmu+xanUI5mbXU+peJdYJq4sxvDgFQhuQoqeqexcxCMPPPUg1Kim9BJ2DiNJf0inL5jk8NbKIY0o
5WdNCxF3N4TZMccCf9U+DGnzKxODz3roCTeDDxNSTNRNHlieq+ZG7QwxGcJcSq+sMUtc9GmfKT5F
m1wFQiqbTiCFuyjLr3O1kTetBj0yiKj2BsrXwOyam1iWrrzc+FZE8KhHqXtKp0Zzx8gfD2PZVddD
pr7FTfw6eoG0TUOv2JE+ivdW0O/rVv3VWVW1SS0r34YeUg5aCUcwMsI7iOoHX5h2RawcURr4jNjx
r0nnMZmL4r5vGYTU8vODnIm7vlaMq8ovbtENMOza6526jje5Mt6r8vBdj/IEkr1SwL0vd6LJU6EC
CbMP/Kq3m6h71qb4h1+FrgCv22lrPbTzAjmJcIwem1F4C8SkdAYrfolMdZN42k4YtRfo2KbNU/BA
C8sdQ6LOxNLvNdLIdm7K2Q6qLmRFWT9MuTi9NMHwM8mNYYtlmOLbsSToKBiHMOzCsLKVQo9d1oV4
lzbkZlqcIpwy5D8tvOJ9N2pcP0eRz05icEmN0CCWMWTu1ErCS46ghF1RGHLHsTFtPes/S00rH5Ip
jvdFYxyzSBGelaEqnXGQy11Ro7UR+TmS5YkhO3osSDtP147WkJY3gdojjS0KX2H241sYBQVbIRdw
KeOwb6RgnyXpURSj26qNHxvZ+9yDxURuvX0Zy3CfVv3RrNTPY9V8hmi002LuCOoEMVrLxuIpkGRY
yebPQEniQ2toT7VfVk7iC0+DPj7JQdccaxSKHaMBzY61HhuDEN4MWsL9CtERF8+W8FhJgej6U4lX
axEhrQFK+HoEJmz3qrUHjo8uLa53Wsn7NMoSeH6eEG2gq0+HKtbSQziOUOeDGu/poZudDA3THuNi
cmOrL/Zl0ux7Mb7p++Q6zKy92Q5unlSOUapuLk8bsSi/IFqz1bL+a2wav4q++Fom5VaQo5vQm/M2
inIQehMT+aH82QXw0kfhk5bHmHzVKIQwPhPS57PdB2+ayL8uU+WbOg2pTWTRkWNUeiIMtRzc4Ucb
BZidnwwvYoyFcj3dmZN556nTHbCcmwiwly1JzU2AKQWgdl6lWviYx9ZNJLV7qw8fRb19KKViE3Wj
HQv+t2QS74ckhg8bHtR8vDH8ei/2qsdRMeauVeSftda/S83hVremTTGZt11Zj3YfSI7aao9hjBxE
hj6ELcRlZw+KwmkY62/FKA+ONoW7qpO+9Kn3YhbpZ63q93qS7S0BzfXJj31HqpVoE9ax4YiadpuJ
3lEu0hfq6QbCNvHtFPSfa6t6Rk7jAa2ge8uP78rA0IEPN09qAaK9Hl7UIW5sIZnnVFlf174Altnv
Ww6ymO8chMMUR9+ypD7KaWGrTXGntlzYEqV0dG9oNw2dCrW9PnSJdvSz4CkatTsgCntUSCynQlDd
NoLYs9mFcpkzp/kcKMOjblUMaxrUz7UKw7uPxeluUoTkSlWb9qjFSopKhB9skY/Adbuu7psg/2yF
o+rGFQ8dbhbHQDNjJ22Hb5Zn3veF1m16WYvsHJkfV8q5cwYF1Kagy75EsrAxQvkhEIfbptAf6DmU
d0J0C/ohlOxc09EYsLoXQA+vfV+4od6iRCaq40MQM2GKtNoUCuqOcKtTHQmxqd/nmdltZN6zto8e
KyvLRbTzk+lj1aYnN2WQ9M7UmftRkN9EKd+PRre1NKXbjQ2ezFWDPpMZHQdEboox+DayRW1LiQdA
r+aPMcYVCIWZiR2Zw4tcq409VBgNew3JCj/CjQMdh30gp3cKiIJIUzepABuhSn5lRn2Pz6G4kcuU
qnY5DDtTci1kA3aBB9gla9nGkylL7CFB6KTos8bpTfFZi6yr0cyeO8vzNlFrHBpTv5lChPyF8TtL
frjxjHYnTfUmwBVS8jEOUou9nIg7jye23Upo+0kioxtUxQ+vFGZ2efoj0UpsHMP4qkjU8OCH8mtg
lrtc1tFkQJhjTOqDWvr3xYj3i+aL7Ub2J4yS5pRMZpmvou59rbr6llJMt61znoH8deQN6txVJjbE
oP7ahtMT6Y1rqyaHVEbdQzUppS108hfwFjyJI0lwDKtSdgMmXcch54RQheqxUpp7VfSeDejph7op
3lJDP1aZ8Wyhk7ApZe+TnmoaujXSpwHSu13UGbefcTpmpcph15rtXdkp1iafZfK61HpAj+ZZ9NUf
sZBo6ErEHCuZtUv1iuROf5dPERKhheJtPP+38mHabqRsQCuFXarUsxDW/VjsrLYl1RmmLE65p+OQ
IEcRIff3UaVjo9QE96LePcg9dvC6dQ83MbWnidNERIdTmieehwnN3pI5wMkrXmd6+IYsKipLgv+z
DvMHH8bvNcISO6Oof0xktGGkV/d1Km06Qfup6XG9U8aJLsoji9MwSm6xxNQcEB/pFqHjDjpdZIV2
jOTTSxOjkG3GQEStDN0bo5dfGt274ZQrjqIevubzBuUniY9MhM8xRc7/Wpw6cR9gXHzrD5Vk64Pw
JDeGk6TTFao7n3/3Y1Ffi7H51YuLTTwgxYByk+yIJs2OpcT1ovgQhsFznaUPQ+y/BEobOlka7WQt
36qx+G2cyKH6ku5qXiZuA6VBz1ZoHn1jTJxIyRu3rdJ+Y07ePTfsB1VMvhljZm29Ir/DJmyyAdLf
i3F12zSl5FjGZNnqkCgbr4wfAyF8Qg0Hzs8kZMz4PnGMpPoihkK5Eav66+iPjd1VqFIlvXczWvKV
pEUct2L+7JXtXTNVd60Zv6RYqDjoBBSObiBaVIbcBForvg4j3fXq6rVSgwdQSmhkC8qLYOA+jKaK
R01BgU6ox0hhCJ1ujyP3CmzOHKXUuWl4V0jEHZF1eQhHBWkPjhA/krftWN1MWn4TDRjBJ9VNPipH
f1KvAyH+5hkiwkwDlNOyNu4FJYF3oQdH5iGbEkjwKj+MwuTqk/qlUtrAntif0aWyIltM4lsfQKnT
iDX2YX19M9QGjMe8s7soTZFOkb8qwXTXBsFVPXhIyGMtYY9T/VSb6qFokJDKfFF1umK4xiTsGqOm
uzi0fvSdwJQZrZeMJ4yXCoYzJflr0SrqBgEUrFpzEzGUicKDFlWxnXkD5SORcRr9rjgIYbbvNTyB
p+q6b9oXrzMxxA5ktJvN+OckCXYh5Vdxm8Eh8ZvGqepBfpkApKFgpj+xu0DlKRUoJGOFqIV6VbTh
vlK8l6kpnpuOi6GXtVdUulVH9RSl3MSKzBjhRrHVRAROwpE7Tz9y52miyUaJ9yZWJXSVyxqovWl8
0VHYdIx21kcaLQpfujFdl8nwpTVHYZ8o031aZIY9RqXspkblO6JsfqoCzfokCzJWC3HEw7YjSW18
4coFF80LGycSMkT9ZhSxh250FMNXqOrqkHkdwludHNtBVNzIqaLv2i5q7KyP91oaPQEc1tieZVwN
xMY1Cq5543SlF6qjBCL3aQ4uQeQRN43JoWyHbj8GRXpQ0L9DkGfTpeGd7skieggI+5Sp75ph9Tns
0q9BMIGDMCsEcFL5UfKRsFanUtyLHmDyOGm/62PKoxfFFr5Y/dkWITIsxU2U5m+IKm3LQpDAKefY
uPXBtu3wm9TTcdh1eiju/DELP3WNNWxKhO4c2ffRe+FeKigkHdKUUYkQ89mlmV5j9kRmqchLySYN
Eh7aPEXDTxefhKp/ECvR2PkwQfeigiamFd4pUgXUPc6TG1lqTSeaMwDlKN5zxYkc5khInkqHB5JA
BlW06nOrN4iqwUXnegcfyc+8ZGNpqczRqXjupCXGc54U6j4v9Ktc4jDyzSgdHFH029tO95vbrIh7
Jy05UKR8NL5X0aDsWbXcsaNef+XEGnnv8FyqyGDtYpE/lXZx6wZscTu5jFpXHzQMEXq05LKkeayH
KLRRmoo3XuwpnPLCL0ifdwOMVjtT/ZvKD9GKzsabtkxQZBrKr6PQNNcyPk+blczTnOU5zwKpSJBg
5wlQalHaClXFj1SBjNus1SzYIKNfymO981/mIkO2DTfWrAe6QbxvJdF2MdeH79FfkZcM1Ckk41O3
RJbQyrKDe8WVt1QPNyi4O/21auuH+NjtNZSVlS/eHbjwPQ9UUsjaCo71YnHv5DsWELGKTIYnzhnd
GahS7+Jd76ruOiHwYnVWAfEEUI6KPBiH92UNhfeo4PF0m2tnlfu7jHKL6PFOfCuf+8N6wPOcIpAA
4uClgOQq0Lz38XwvMoOWM9qlJryvI8YWgvvK7FmLIb+P4ZlBwAuKwkZ0mIIN0jlzonbmV6LLGd7/
pzRzymMn+fBlsrSGSsaDmwGrt/DasJQ3YBIzaYAi7NLG1p4/buSlNp6EW1pnkXcELJsSrqh7Ww9v
J+PtvwuwGKhU4MkSzqULQ35MxIfIXHOjWCkg/C5PnRTU+pbcBGKFzLyIe5TOxSR4a8Lv/10rFtO7
Y78TprlKkRUFGqG8QbW12sv8J5Z71elIzCN10g6xnao0VeYQ1+GjdD37G83OSgHqKP+WxvZKXel3
qeAk3hTPe2NJIVILv6jyJyN7swqDLInuftx156a072f00mwusyx/kCQapgiudqfvums02LbCbXVl
zwIwxm6CY7FTXarNq9XWc72tRfBFRQsFLG5c6DXSq+O23aW71uVV8p+ZXy9CLUoO/jQkftQTqk+j
a88j4ZdVZrWyKV0sn59Ok8WRVlgyN62K9STsrTs53ndkRtwvkWcrG//obT59AjXu9hvA9Yga6Ylj
7czc9hRnFjEXNsqPjwd3ZRL9rrqdTCK1GRotnLtXbXpXn6UqJX8zWYEtrvAk1gItthFymAVKYgTq
yjeZt2ui3g0amdN+Jc5FiMRJ/y6xYLVQep6JTJubYFNEJhQpsS3am0dtOxcKDUCIw1YB6TkhSttS
NxM3lZPtVu8P89nywW7wmzl40rFeqiISixqg+9u5/YcPH9DfhjdIBbvCERVcB9E6nMawnNj6rnFt
3qxdHFa21d8XnJMPSAxflaqCfuj0ZK8Ob126z4o1f7x59b1vpalCu4QqIePErYmLJUPqLKxMLUhc
kt921O5T6zWWr8f6uV3jBZ7fg6g9YtcBwgZEJPXP97trZFIeCnGj5B7UHNAo3PcukuyrYJ5LBVZA
l+A7gBMCUlui1Eyj84FBq4mbXBdv0cHEKIGN71EjKwFg9/fdizpbuf94GV64fiFDBeVdQ6bZ5CW2
2BWk1B/MTtAT6rr9ljyHshe2KvHQ99pOP4VVg4bz2WFqBmYJIuYkAHaX19tW5plOcRRcZudv+1JA
J7fYqIHvrLTrQhydJikS9gjIrMiLYZsQNk2beU8d3PIVN9S7cJuCEJqc+ll2/zwX15be+Y3InKnA
RBNVsGDLm+Xg+75hxH3qpmyu6tcye/64TeczEQswHWYSEF1MQ5d/vzYCJe7LPnPFo7/PYHpJu2Df
7FZ1oOYd8f3aIq+GwCTiZADa4AW8n/F92caUhDwivM5KkzCQHufdQ3flT2sQtgtNmpGZzD86jaW8
CJXremGWbRu5es0NQqJOrTa3nUEiLXsa5HofIg8fJ28f9+P5iUD7QDOAZGDAzvvRTEUKBB0bdfVM
0pl6KsWZMN3Kwkqg801qDmSoErwGZJCWiiC5YeYlIMfIrWTUP3TD9vVr3uS2oZNbl1Zg/mcTntWL
thSLCksHHjiLW2CFFn3gq0Lu5oboBl28K5vosRW8zceddyGMAl95RtICRraWyFYNLX+rRSPXtZQf
SIJvEj3beFKyclk5mxfQyk+jLFZvLkTkPEat+Ofjs9oG+9Rdm+pnK9akEXBtOD8wETqjfMtDkUSq
JqcuDgCVEP/EtfPXx911vq0TYlYIUFixKLcuQdsxufOoMqKMV5kJu3tGuQHGyhyMvHewWa7QOF53
wTmHY81RSWbPeEkMhJbrKkRZLQMekQGcmZdw7QSmPWOB+01+3+2SHU4Bh/+koSch51V3cuxXeauW
RdLNu5P+K7gnaXG0boXXmfAh7tUrHcTmmiTY2fqilTNlyBBRFBLp3PchRdSzsTSYIOVHMo6jYxjZ
adRUiEabre1J6Y0+lZ8+buaFGYMqrmmSkAP9AR71fchKJxffDvghlO213D4X6beP//65aSk3AE5/
uH6cWZwi88o46UapsSC51ASIDt5ufnbUwEmbnQ/+8uNIFxbyaSBjIQNUhEi8hx4kjLG8zaZvdXpd
NyseoeedJcmoM8PMm40Bz1iGsDvMJgm13EVyeVOaN020hoy70F2QLsHZY+KmosWxxCX7U1vWVCEA
4+EprF2ZB/XORMcPM5iVgTnvLjicEDLBAMKLOHMD1YsU9o/BvucVrxlK/6Te9D8f8n+LSntX/Mye
murnz+bma/G/51/9nhdjFfpB83/f/1j/+bP/M998bb6++2GbNWEzPrQ/q/HxZ90m/Cp/6B//57/7
j//gtT6Pxc//87++523WzH/NxxrhHeV1lo/6n0myN1+rJsyWNNn5d/5Bk9XFPziGwRUiOgM0A0LQ
P3myuvQH9rki5QNLhdXFkvgXT1b9A4UqDN8gmMEg+r2//cWTVf/ASYjfwSx2TiuiYvlX6+//vOTQ
cX/2xj9+PuWW/s4BndyFcL/SYbgD7QdxQAFkuZGayRCGieBnm9nhC0zcHl+oXQfCffbRXNvPltv2
WbTFHqqN5ag0QZCBHRZ/Sdcz+9Nzw90AxtJ3zE/rloyLWT0HtBSF4wnFAmQclztob5ZNI2EVsdEo
0OvYUORYxfirUqaLjfoszKJdZZMqlqcQpngbj8b3/uv0XPtOie+1t4+DrfBgHLFjeAq+kKc8mW6X
BnCRHDsLPX/ayX4aqz6wDH8eQGeC4qpu/aN4mBzT7g+k8d01nOxveevFhHnXo4ubi9F1Pv87Tf0t
9vlcO/luOAguYHbKjdEuOoyvM0+suyq+RSaQ8HKDf/KbD+59OBoaRN/cTXbhk4lv/cqGv1Tm/rMr
uBnyzmMun+2Vagr406rpimbTbbwaqu0s3SA4/sHYxeBKtx6mwu0+3388BPPgnvUILz0eYuycyF2+
HwGsaCwpGQmbJard9ZNbjOAkU1dXjZVIl9aPBU1yNsZTcP/TFhcCaWIb8eZQvJ+PreW0X+b29W76
rAcbZVs54n7qV2bYpSV0GnM5t1F0s9qQNRvX35XiUztexWuqFBdDoCmILgDDBpX0fQ9mll6rYZFn
m/9H3XlsR46kWfpdZo860GIxGwiHK2oySMYGhxJaazx9f4jq6gp6cMK7lpOrzJOZYQ6YwcRv9363
0d9QIofmQ5k8/72TTvepvwYHIKf/aYN5+PfvpBXQl0OOKFzlamVeZO5iW551MeyLg7Qn3mMrPf+H
0PZ/NmmYZAxyo78mKH5tskboJRD4VLhDLGzbDAFAEZzpnNPyxh9tnHyONfopzrK08U8jXua2pSM4
E3WAwCYUqTuL8TitG//R4skGThEsPR+IX2IOBwlEHAnAkhaoK/Ih+XCu1rb+YafflvXvV3jKciSB
psz7hcZmvQZtGdnW/KoAJqia3p6GxclRYS1V7/19sKwv7Y9W13qYIWGx/WNfpyymOoxzR3DSpFzO
BtFbCFtnCWhVLu+NbqMoZ2qr3z7mbw2eDM6mGiqxH5v1u+4IRxwgwLRsis8dB/9sBmKHuiLqWBXx
uJ10XQWytlEymllLff++8uzPTFN/fs40g0uQoxmlRe103KfClMX4UQt3wcAbvkvhphvOOrn+7COD
7RSFIvKN2Q+dIv2EWBTUql7oo1HfabO1KSgjdqloa2jTlEjbKGZia2nvKxqoRnIKpQ7FG3okLbbs
XE8dM2uvrPZNznd/HzzfLENff9lJZ1qLjJe94ZdpV3PuEt1dgjujHujPT9GPDp3g7fRjXQSnM6eR
P9ehr+2eHN20NsnCqlzfSB6AwOzInUIQrJOnEGvnpp0/NzxrW6hi+DbXtJaTkZSXkigH6swz2tqb
epO+rAW76XE9gkeXGnIJh5ft/S8sdeykTz7NLw2f3sqagVRkQisyISj9ruwTOy1I70FxFObPKaom
dRSfZ2vba2e8b2ce+Nes+Ns2K08iq60K2h3Hn5Om21JXO6rwPvbNfkrPZRZ/syv/+pQnQ4iwadMs
J7oytlqnmp/E4Wefo6e2BDswaoT5n23Suz0xcUaiOtVg+mfG8HefMFxhY5391r3UydLVjzEufaRp
LCujl7yr7Ojqi+G1OmDGuAqwNW/CjWpszrT6beeakkZd1gBzccrUEPVS69WRVjUlveqiQ0qYly6Q
Atd9aFPoZWHuaYQ9tejIzrR8cpJnUeOF/9by+u9/695p5JRXo+ZmUQt8nT2tUHGntPir+6txSDwS
7sdzds1fh4+vy8zaqKmul2oUvk+vJpYgn8JApr7YegsiAMSatuw1d8lV7vV08od0yJ239WyEJE/f
kruFf0rfZnucQ9f/YW3/v1/A//wWa+2a315A2BuhGC/8loqBVY39JinPMT2/nbEtpuv1qEvO2smY
0uuu4phEHKFQ1hfqQggVhp62JpigQvd9m5VnhtN3fQqfhW02ra2G1a+PhIp2EdOF9kTzoFAwC0Pl
zLD5bsb9VS9R+AugxMkThSaWpSI02RqHN6IIo05RL7PA2JdS5/59gH77LGtl5r9bWt/tb93TTuQr
IIcr3Lq+toLSTpNzU/qvi6nT0Yg6SVJWTBKqsJPloxGhJEUWDyOVV5mO1wdKeoe0t2yze2O1VGAM
M8vXYOkPfVriF+muTEzaYXwTa+kuxLdFudIWzKMY5vtyupSaj9B4HbR2Zwo3CnLRqE3vK80E2gzR
VSmdXjkzR5+iRn8N4t8f4eQrltSMPs6twp2IHJg/V1lDcJ0p9hp2ReTa+MtW2V+PGPHIQz2zJn47
GH57f+uU+lsX4YfMx2Sg8bpDNRfpdpAJeA7vp7w9sz39bnKWuR3mqMup4o9SndAjI5jNqHSL6n4c
jjC3EWkmZ0bcKYH3ny/zt1ZOhpw4kxQZKrQi+/LestNt4WZXeNswplnc3Dav7C66bb/h2t3XN/km
ah4YIeH5eJFzj3vyHVeUXglT5of8yok5FPdrvb90ildyViWn8HIQOPa5rfJ3vQmJCJMkCltFM04a
bcOSeM8m4FA/PLaZbKNM9Qyz2ivl69+/7PVOiZHx9ctjO64r8PKINPmzJD60RdLJOSfsVurIRw+d
VghdXG7k3ZKfQlhoDPytFDAHyKwUfb7p1d6W4geumfmovAGxa6VjwL+22it5uUKICJucNCuuHM02
hm9UOQqx630y7xBfbrU69vWUo1QQ3eHi9GbijdP+UFTxtZZZ4PufajEiqbq1ZyN9SZCSp4l0YUmv
4kKzBv4W4rnr5UYUtE2Fct3AW5MOI8GulVvHykGe7hRw9womWp6YH93dyqzeQ4hgQ37LqquWxpvo
GCCIGbXngJwGs+VTEa2tjo+OoWwv2mcqHJuJaUbP3HGYQzazSOCxakZxsA/SmUhfHSzzQ6+3ThCb
5D8Xm4QY774jG3R6KfLRnsuPUBDvFuFGVp41vb8actArSWbt68rYBopsV4Ns10HpzAKX6KJyWWKL
0yrFZdpz8vldoWY4oFPSuyety3ZJtDNS1cmXaTPrgROVQOuIzBCbbFuJOjdQ9aE1Nd9Ms5/NhOzf
mDcimzW1mP04rL0kwPVCo9N4r7b3Agy/DHhgP5QHgUuKwVCpvJPfLiITHXCVaSBHrdRHG+1OlvEz
MUO/EgUP09C+I443xpGawmfnmOrkqm4L8bau0s0C4i7vervRQ9IkUWA3jJikxMdn2FFYeRiSDpgv
b0nB9uN4cqexdIkSdzG22k0/4RZV912xn7r3VJu2ZrHsIlx1CPyxwPWujoUkzH8YAkrdDJdMYsKR
/tSbxdWx0HHyBBpY7pf5rgEP0XdvLcdmSuDegLLfMsguiQ2nbJDig7quU2XX57qbmiQxD+8KMWSy
YWzCMNgWJJsKAQ+AiU9Eyh3JXMMG9103AwJGn6zDklN7r1bMl0YAPUS6fBFRZ8VD3j5ERfUxLfkx
myBUZJFbLq/mwNqUvwlVthELNuvqGnE1l4cVCG3J8BQzeSOM2KgNBEv4NLpUcpKFHOhc9pIxtofq
qWlxU/X1TjeC2z6f3VK+lsR5u0yEqK4XP2Ht6jQ4ioGjDtuwj4Alb7M0OvSV7JYp0UvjYk+yQsqj
vlEKFBqozcUQC5FxNSWdO8vRnVIP7lJtxWmy1ax1hv46aGIW1M7OFIl/vFvkyI604VqcebTkOiL5
WOmC3ajhMQtxT/YEczcRC7dqE5l+mSVPAiJ+Bcr+iHulCiY3wo4/wYvOJORaar8rtNCdBY6kQu1Z
EcYW7XVKSx4lclvlbegINsaMMLUdrjq23deRmrpKKjo9kJG2Tjc5Hdzk6U/dTD0utIkN1m1D7lwK
A65ixW7YiTa3gF5KCkRv4Maqb01C7coYwyO+jDz8DHBrABmzhelRFXZ1k9iG1V1MQ+LKYuPqibxP
4tar1GNtlPjgMXyVLe/3StWeZSHxalO/NvpbEJn4Au46466LEPuHMUaoZNuluZtx4K7Se1Pqjvps
+s14rJgOhQabExq2LuiOZkDY6IRX0PqMRtWVhGwryI039TfZkl9iOXDM5lUw96CIjqGouxWn6cV4
15mPQRY5goLVLQakEFmuMAW+ML1qQb9jOnFKAegA03dBkGIYhR4B6v5ioAFphU1Rv6YhTFuONNJk
+XCO3UUe/bhRtyMOfaKqnSj+OY1Pddj5Y32pdg+h9izC31YVPBXVvPp3NoWg3ZrtXUby8ZKqthBh
dk7xpOv+In4mAU48OiNr5c0ya2TT4vw3RHecJ28WH+uh5t0ibqg6JCjBpgonpzJ9EH32yG457TMb
lgqWcXxRU+WYEfaPIcDROrtJiIxTXF2E8VasDb+vVCgD+GkwuEmAYOrwjinazXrZkYRD2TRPRipt
NYNs1/FOL5Zj1d0n5XNQHcdB9PN6wELTYRgsPUFcvKa8BjNjB6nsStPiJjiK9Wp6mbBOCqg5u4KY
OElysk7Zmdoxzypmn8ntchSsAVn2uoi3TrNz7U3rP9gp+XBbDqCF+EZkX+k7pxwwu+SZbQT11uDM
lZqih/bIVUkgBowwGdF+mhuvnE13DndJDSLBqHcqHlejfVJljGeC6vQ6QfeTYOvLQpzLLF0KOdmp
JvSUpN2UTfhUqIZbmflDkMe2ZiXEZbdOt2ZDSxeTCDtGBSBgaG7LrDUR+mUOP4K+2gog+K18P/MQ
kpzaKaNnwEgt4xaZYkYVxUczQXuZ33LG8Act9vDXGolyTVL9R84krrQf4eoy9GWV6bCDN2Q9wsC9
wuzohQvcPgv3urDTGvNSaPAvmSA5RsPu5RhLKyZTJrS42/fEQFFyY2qt7aH+7IPSHersgpuzrSEJ
l2Y17EMFdinROvC5sTN6qanAKMCiq3DHgytSCUPfwpmILIVq23PQWuDPYaiJ4WaNn+7V23qq3cxC
PIE2diK4XSvfRxIQrKtYmx0rXq7C/pWwYMQOmSvovtRN3oTPTDDxswYJOwdhL2GXwcyFK5E78bjZ
hkLO4M8OLeapWcU/XtqmcBvH9GsrQ8go/CDvHQkKUyR+GKH+HEs3WoQjd3xtg+wQt42fG8JhsW4L
3XSWhAjUKPfFZnDN4E5tP6WSaS+It3q1U2LVVZbUz+Ifg/4oKup2GoGNUJCSIVJLuXqpTmQKd1DS
1Y25xFdROTl1TvxP+TAa+lZpmh2meta2zG7phCJLHFUz3VQ2trq8z4jxU/oJIe1rNddOncmOIMmH
NlaZH2EMVKFba89cnOx1Wd2GK1zQ4huEolBPvY3h8SLX5o2hZ4grTVxdbCZEMtfk4mIcrGMeJoex
DrZmG2yGGcgPZ365xr2ofxhB7Mtl5CgNjyfue4gKwXLXS4RrmI0fjXyMxfJhhS+lWt3oEnnJYmHP
amJnGP6y5KaeW9IPHpZ0duL2vY6YKxsiZJt829Pzgm6LyqHQ8P3jYczKF6kDN3wMqBiGwGiWora1
aXC6SbJDzOqAZB10enBXUlY3BvCgbOvwVWfXNUxv1sA4EZ41/uimtWE+utGYXWtDTLLpz3z8GIvK
mYfHuoAvURmXs/kmtPFB1rTt1GpPvXLdFE91M+wJ5XZkDEahMTpKay9wLhLcdBBrZhy0Tc0tg5m/
dL16x7tiBWmu5k7gOgDjRiPtLPl5aEO7y27YRbpaRkgBc0tTX2fZ2xyhg1a614mdbtkaewU7JX4z
9tbNJlDgCU2Ka8bjrTF3rIIBxNpQBIVC5TYftumikLNt8X0Eu2Rgq6b/6OcH0xzZWSVcfmxKHixm
gRWb3ltMY9uAiLBGgb0+tqqYm6BoeRnggjbl8JrGyb5lcS5H8tSnitX3oxMmJzQwr8fq5BRhurGC
5wKogSh+4th25BjXa/bSI9LpAsccNFc3ynvKjd5MZWjG0thB3ErE/JB3PJU8HbVK9qdcemn14KGX
Rf7wpzQl+opZSQ3fMhVdoHCQFY2ZtbfL7F0vjkYD0mdF/xxqSrjgvOyOgWcFslNk0SFbQTrzuDNz
eSdqBUbfchvnxZseZ7eJeKktqt92rZfgKMyMmDeNafcwKdOVFEkubCJbqnk743AILbY59bsKOlcv
/DhJ7hFbIYeM961Y2u1wKKPO702NiK5pX5ail68G+o4Ij0gBYdI3zjyH14JsXJhj+qRSAcnbdVW8
C9SCR5ZvYlZcBtdtE+kvUb1sDZH7cLnRcd2nnqJUP/p6sRdYNSmrVSGNGwJaJtuUgT5l/my+SBNA
P7Vzc0oGhVo/Fk29j8LwwPmbtQ9jtmmQ1GJNlNZNt+r1TZQZn7EwH4uMsmSvVqz3jVtyyDPq7L4a
rcdQuoUx4KS9tqt06WBivZTT6aVi2QrU0u1zwWv0G/g5fEaha3DoTBLJRrV5PxYvRfRY9IqH7dQb
m4oe3CtxiOX4LQzwLwZX2nQUyltLCr1kLv0x7F0xuxKEbtNBJJHNt8VgU6Qa/aURVPdiMG5Vi1+o
VK48tP4SJvTmLSik0Ba7ym/C+WCJ8w9TrY+G1d4SDY9lQxRmJyjBz2RsWau2OfAGb82ILUo63VZj
91i2BXt8cZPjuZcFPKICJ9OlktmkFK86eqwii6nLxTeyDgijS5XJlnnYQIFOVzHl9BkXwOZwkGuD
jZOe4iiqOffcUoBzzBqazBgttpQ/9/wIgU18NqQMvmab5cpOy+RneJgXEfOOFcwvU214eUeFi4OY
KD+Y4+RKxmD3w+hkUnrd64o3pYLfVBWHq9EJGN8pDv1B+UR57xkj28M09TW1dXvYFmjuxJx6P1vh
hCjq/qPLWLTipzq/MtXJq7tP5rhXlFzOVJJlOKRuryzeYKqOsRh32ig6VdHv88DcKLqwG4OSNSjY
d9QMxF58TUv5ZuSgY8ClrTK/zZ7U4UUAM4Oh2JYSwykKxTZJ9msJV6UeeBUZGBBUgYKDuJPF4d5i
TxDkT2N/SEUFNFd1TJTBmzl3FITRpI/TdDcaVAxLrLGxbfFdL8hDxMcSnlZihXZBOGIWbkXWUPGg
jYdyfoFvZwr3SX+hqAvELAreBSoKxsfQzP5S3i71zgzSjYYcl3XDjUKKuW3jzcA1Ku1S0HAtENMd
BE4V/IDKfVx0drqy5gn1u1EcRTbLhnLD+bUMHuL+Rs+6ws7VzAl6lpfO9JOFU3qb+HX7IrO5DY7G
irszNUfuHqrsQRX9pbmuA7eCF6YQX9TfZ6XomtnIoFDBmJiXkyhczAs1ekU/WCwaYVN7awkGMIo9
NyUMPatw6uBaSELqMsropRRW6xZuoPqB0dzRynu2eo+dceyM1M5Z8pY6dTX9US/3Y9m4qdbZeb/B
X89WieGaFX7bH/vkugWhIPNnhrSRdRIQosDH2u2EzE9GM3sCWWcBq2dp3avRaGt94cgzJaEasCll
m7rRDqG0S7Rda27Aclz01v1Mb5n7pfnZcHHZBqGz8JobhnORvLPrdSPlKYw1D0eFFkQbGVRRONxp
wraJBlcXj7LkyTXRv6xYgsLpMHqSzas2FO1xpptV5jG9mzYChy+J67M2c+IS/coSE/ATvAMqcaT+
PpoPRflglriro6uivm0hJAUtItHsIhd/xItgt1bAAaEE28azRddgXjjOeob6vAB3MqlPQCdhF3wt
j48cNO2SeTQPUr78lKCahw4gmjruC1PlzmW71JzrHsLgee6zFUxy0Wu1Lfe7RbkJxXdRv+VCdytI
qjtQ3emWzmnN+wymXd7lXqOU7rQMnV2r3a6bSq9IkMDXLC7teoKJHhpDsuOl2cdsJDv2xo1iHgwT
fZQk0mnc5FDjailp1dpPadIddRSOIj3difCLsC7JCPHMhzn+1IPHZnoHTuTIfeyZII36ITgmAeEB
UUSJJ7gYmmtKXW0MjEQRnJ6hMrPsCQHHZrm4N4UnrBeOLByskTGQjjaOmYs8URy9nA6BCouN4lhK
lmKn5K6c6geVq8dQLeyJ/QgA3gu548CuXJu1TvkA6AFhtzOrZz9c1ovsCZWwl2fVM1PYjQzGIrvG
LnI1UfhqlnSTBsuu47onKRCHsTaWMl9j/dRruqfFvWOWBji0FlpL5oRy6TSycjWNXP7J+OFrc5MT
UKwnL2YR75V2vDF65dYQyh2VlyDSDwNkvYCtZWxArdMeDYnvgdewnoA66bmS6mPFUa9s9e0yg63i
5nZM3vTwdlD3TUeV1QqBH6iQzjqvBQvXCq1fCi8iVaJOFw7cu9jNdFcvidPn4y7OfAGWl9XeU+/y
DAP5MkWUEmSSHFOhjEtYhxnjvNnKMd95pNpTqXlFSqVRt1zoOHCodpJYuZr6IEo/tNbcBvmjyPWJ
TqeGpryR0tQxNCwbmcY/s5ckxTaCmWKO3Q6VFHSd+qJQXxoQQFNH7aIJt4OZU7F6yYMP1Qjsib2F
FeScu/LLSHg2hBciaXnMyIf9pcS34fxct6W9jDUHq2kTROFDmMrOWFeXIOFcKaRoOwR+Nlw1EuVZ
8FH9LprxFuWHrGy2UbbrQRiUE1X4orpbyLPiSK8yvbfZ9TiGnkTk4TzqlM7jfd0PdgZrroUih3zd
4rib83nNzVvStxuLA7OW3Mvx7QwZrrquQdml5pW4PCqxtQMnw3WkeBQqKGxmzHxSOR2jciyhS5oI
3YgcpRxFCJBheqpI4NXQ7ig8UCNmpSo8bUxY1C9UI4R5A2ggAbpRXgycSENCDIyflVXuSvFDsC7z
Be1i+5kHFDUnYCrsJuvhMW5mNw4PWgT8gp18lZXbnMJc1lWHIdmDruD7q++aWUGSXF+VHCOGLHY6
pb+AALOvAAsxKV3IADuGYTlapodSEBLZbdoS7kGuJj3nWZZIyYXcruzKzNVnIRsc6CgUmBqmjXGb
9ssmqZd9MsjP7QROkllOZiKzzNkRZNArSnKIm2jXiss+FQBb6K0v8XtBJNpdju2VzZcVmdddWz52
ebMb04zyY7bXW+sqSHHApoMrNb0bL6k3zIu/WpRaa6ZGtGuA7gxxuripSKRNlvX7sJXtEsNNWIRX
s062b9FAF6jTiyw9AslyBNZnDeFjTFKipmSO0AlbCOor4okt3HOjfsjWj7LgPFWNdsKZNGhThJmB
PXQTQJf8Dh3gNqjaTVE8LOHnup5FEpG1dGM1DXZZ3HTUGyPiV60UdM26P2DPN2j+EFm2MS9rzcrN
6q0asXXSpYsUyIdACUQmUiJJJTePP0a4Tk1zrynvEpswq2NGcCtrNwDdSdS7MIvAttSU+Kicm8pF
wYdeCOx8syuQwk7YxVBbPokNcGaidDncxzxdzu2b+FZVd1bxgWbbSTlH1AbmwolMrT7yB7brXX6f
lgT4qB+DcCt3R86kTg7TR+jLXVU9BP1LKV/Iyy5nlyevuwIEfJwVE75K0GtOwSJhDgmTXONKOjPq
KvCh53JB3pck0cqWDKRr33OKlIPxhoWEQ51bCNVG4wZJ7konj34qwmeQwtU8yAh1I0pYk3joNHL9
oP1VR9nSdo36MopeKZWeEQHYp9agxLI7W5dByXbvWudGqLC45TYVJ88vyua5ji6E4X5khx5bMXM7
50ioq51u2cXUe9ZQIZNJLjOBOX9U3Lk79NoTfjH2VhTDZ5QVReup4TETdxO1DYX9oQY3BwpPPGy0
gkI9goe+uK6r6xLwG7EzO7WRnS6Zvc5M3cV8KGJfzCS/LK6J5nXqljAf9T1TcP5yzrHKGBEYEakt
wenovtX8yYgWx2DOibLnqNwY7LEEw08mT1dvI65xrLl3UmzLtQtSCTTVvRLFjgGntj7oSG+sKb3P
lvklMMKNMpobK6oAuWRbc2SHJav5ZinLzZwPMGaAUVI3jah0Kan8PubtrpngrDFquinzMi3yGpPa
kJk5DYtWmH3CrH3IpXQj0oct9RdT5SMkcBFyoy0t1+VaM2sflyy5Bhphm8ErcX+2wHdELeembPkP
q3wzZMq9jEiyow4qy4wTSlICNTupuK2FZ8EQ7T67EZRnHTV0y51aQelXTXqvpdQAPM7Wxnaj1ArF
yMCRKAUsAFrapPDrGQv7aLD8144AirYOR2+ClxXVil1T3qngXencPDHigPmAMG26DeHWHKFuNYqt
lqDZnfFzjrhGiILHrpzgwsF4KgxeHZX4tp9vioqe6aWbUfhZsLOowxfMXyUzQ3QdDqYTFIOznuNG
cKJVHHoAJ+6mrv1RiRlFYsXuhQuEYRzTPxVqPzmBQ5B2ZoOBXvzQuvZ1SMSbJSUWmsVctAbXyC6h
Mh8bblTqYHj5+5XunxfW+heV9omSgtiMMStNJPKNruy5At3J86Frz2UynLhYWRS+tnIidkiFpEvl
ES243psueZmOFt6O7HVRYVBoNLl3mTYyJbKM81yRSmcSib6VqGFh1LCYYhsiBu6r3KFojTGIi3C9
lR+97rpeb+QPq1wqOMzbc0rqU/L8LzGCImt4wzBXoztcX/lv4gphSEap7HLK0BvtSdqoHNHtadsd
Vu6MvAt2tbvCgyrTma/EDYXAGxIEtiPjzWXnQ+X9P+1gHOyI1fGTqORTmicdrPdGDSeWi7KhfyrT
HzNVw0A4J5f6RtpNKxrjQ1V0DVnAiSpesBD8DF21vuGFJy7cPNrS01g7IFZcZDjo/L8/1tplX3UI
NEhkH9rN1S962uCslU07VWgctZ41UF3vtp4EWXRb+XXO9TPv8DtFk2IYKs4cTE4EAn7t0TxfylSd
1sbMyk8pAlacxv7+PN8qcVUcehK8KXzyv97wb6OmVKVhpFqGinFv+otb3+Q/Ca79CBADIXK7FCga
XAfeuczh/0ezRIdSjbMwp548mpTMAJcDlFT6T/1m/BSuWNm0XzR9wMpPBX97OR9lUt7OPO53r1SF
cPCvdk9Uo3M4hk0To0AaI2dww22+T31FxHcjP62MpOXa2p2LbPrGkUIt87c2Tz4Fhm4LOJQ2wS82
x3SrHErHdLnq4LyzW11k8VlU/5/TK03i/0aVirGL8OyvI0ebAF9C1ecxqX3O1a2lchMbPJ95mevL
Ov0Yfm/lRP7Uq2oSVDWdGO2q3YrlgeoJkQdXxbZwzqkvf/3mP1sDRUAAjUHk0Mn8pmndMloqrWUK
OGSuB8nINowLNHibwVTsttP2rS6/NfXlVLdeGOr7rMoupuTTQJLRm1wYn42d/CWl/vM3YT1VsEEw
0590bS5qfZpbaA476cPgdlepandgSdWXHOZ66UhSu48BnGaxfGZu+E58RZgxGkQNnzwT0tcezsch
GGOVtWUaub55lFQF1HwCRPCct+mXbPuPZ4Q4gTmQVYXp6GtLhpoLZqAJfKoXza73p0PqvIHOPJ73
XnxjQGLY/tbUSRfXQPrH2KSpZDfs2o9hl3pwa7DqUJ2OHc2piPvlYufvw3iVqZ0+H/txHZM8Thbx
NAe15d5f5xi2NhqQd5P6RL3DnDuXT/idtJfFGZQgGwKLFfrra+xiKag7mQ6b4dqxQSxgqida5Qnp
J5B7CqfyGSbYd3PA7w2uI+i3mX0WjEqJejSBff6pJh/N8DBm52aAdXyfvjsQKyJc0TWr9I95xsqq
WiuS0jUv1h0Ht9Rb5u8NsH078c6DY74TXK47HFlaxcRsIE9GfSZUUt9Z8brHQbn6k+sGL//IHucr
c8eh6yfAd2Kn5gM3lagEXcO1tuOWUKy/D5hvPr0vP+JkDcn7eJ6Uiofu5kNAeS9ormXqycp4+/d2
vhO/05Cir2SUNUnzRGDJhRKBTy07upqY7fQWtUngm/v2haHqmm64m0s7I3Mr2sTOABvDuiGE5QLg
oD+d+0a+2fasFhZJV6EEsak+WU8KpMtFKdYlApCIhPmPhQpEou2LeEE8Ubt/f+7vdnW0xkaL5pDw
aie9rKpjNvRiu+7quCI9ZHdo/DV/8ahx+OP23MLy/bP9u7WT7lQQ9Ys46BhTiIBCgSuEkuuk61rN
6dLyzNg5JYStu/Qvz3ayYvQU3kcZ5Lcr3wSzI3Hvi29EAwRs58fwaHlrglgY//IAt6/sziMP7cJZ
AtN3iynfq2YR8akbZJWe/IxlhBJOdjxjGOKm3e2ULbfcxRrkljLd8re3mjM8cD4fatvYnenftf9O
Zg3mWfAxOIL1NWr968w0jqJaVaHIaPKza/Tnu37TH9eEsditz53BvpkFv7R10rsYAeK81JYS4RkI
HvaYuTdsy7dlL+3je8oEsk2p8/z7Xf/Yvz3iyftlXgyBD9FsS9kSywogFOBvyaWEAfl/kcL4TXN4
CHmXWBPWOf/kjVYhURls+EqXqf5G3/f+sDWP4a75MQN5O9t/37xTPG0U6iwMbtofzjaFeCF4AUgc
aq/38ktto1OtrlG6ty51rPHY3TIJP1I8OTNuvpl4OS0gNV+tmaB6TudDGYgOB+rKRTnr5S1er4d4
8bRN6xP6ZRc/Gm4QyN/YzP/y2P5HWI6L+K0p2/Kz+8rg+EWS+Deg4/8/eAe9+xd4Rwlq+KNpXrqv
xA/+p3/RO+R/rHgXE2f/OpFgi/k3vUP+h8y/MS36TJeUX5zdoiSW9v/+H0n/BxHJYGyw6Zuge9YR
+y96h/4PnTMvGwr4XCu+TfnP6B3rqPj9U2TjCkcHCAi7lNWpd7J2iQO3VL2STC5sv40a9htZT5wx
zi+E1HiPkLahIvRbK0FZS2qIWewC2bxTkOY7sT7cdWPrJ8oaHZxpjoZtICBB0NET5TEk8EQOx30v
BWh95Pyo19l2nCgNTtlPmNkXzYI5jvAm0ywehlTdjGQZLQ26aQOAeK+Hl6SeaG6lWYea7LDUNHfW
oN9wnNg3s3kZhhLXT4ufIFcm/MOOBdFDk0yJ+GoQJW59w4eyqtxYKCJuSbmiI4cAmC3yzIM27SYR
zkLw3BUHa+hQnDYNNoHJDSnWjiD1J46FQ9/aRvwxl4E/jFTtux4DQ+YP6rztuPkbBaReqFMzkcRu
g9vaunaMNiDZpJ8dA3vCJCOEqKF1jISeioZAqmtpI5baROndwiVlGw9+GY2hLaXiJbrejyLMbnRz
cVWpNB09ng4DqqFCEP0BO7JYc3cY9Ahp4gMAGu7buX/Pw/4whMl7pcwflVaodhnWN1bX7LARoTFt
mOvK5b/YO4/lRrJtPb+K4s6zI70ZaIJEAoQhCNCCnGQQLDK99/lOegq9mL7N7r6nil3qOn01kSIU
cQYnmiym23vtZX7zIAFvtDJQEDPOM5gVHJREPCUQL7kQUxOFAQS1Ii4Wl8AxvsGvuvpuSxx/X0vf
K8R8pp1flxj0RJvQxF4gR/pyoGEEEyk94/zolcY8o7RVZbsG0hrlE8hUK0RUFffDVe96+KCskpX1
/Euv9a9ZjFjl6CyRJOrQjf9S8QchGsPqyC2MoM7dCC3w3Xw1PLOkNWEIuKR1zRqGH7kM35s/aJr/
Pzz+B+yx79aCUFn6QxPp8JqhiXREX6kt/ttt9FZ8Hx8//9Wf8dFAwohjGeE3OpVIzXGqDe9N+9//
QzKt35A1MlEpsVSR7ooG8p/x0f6NX6V1iq6ZjH25cLP/Mz5av0GIRXiPUCbDdjStfxQfv7SnDHqY
NvRPWJMKco9CqfDHxZsjwtmnDIA8u7IW8TQuMI9ZToUE9sNc1VW1URJ7YxTlXdIx9cLopAmnGx5z
IYFlaJpglavVRkvLKxKUTRMBUAwoN83O31fdbTZNO9XvloOpL+YQwF/J+Nm2Vn3fbafCXCry6BlZ
7plWD5ICG5mqXOu1vEyHVdeU+1AmRcTJGPDYlBRHFPaQbNfXxZBBkJm8ubU2qYGpIph3ADBbZ86v
YJyuMGrZqhAhLLM4mmqyNwfJ8xUwHBNi6FBBBoPpe4vTU2gfrE5fU9wcQ9U56oN/TDC4aedrs7X3
Y5fthzC+l4L02NvmJk98L2982EPNShm8TBeKZvFBTdN9HM4739bXXTeuqcM649Bk4w7reZnhajKb
cPCPdSqADQTF9MOBxDL0xd04xQDLrJU2dcvcSvfZiBWC2m75+Ps86zxbG1aONNzot0M4Hroq8/JB
u8qD/jou+m0XlevvVu9PIpn2I73coLtGoYkKl4OeGppt+peW3lDqSuQrCGFOEWaE4NPGFKYZvb1O
W42g0nxQ1YbM/I1fcQT6rUjcBq6UDBmHe081xnNKtUj59dTJr2BEXIEwU+2Tr0CSmWAiMQsTs01V
nxelZC3zihQVH6a/f44fmy3iMbAREFJwKIORlHy2n7/rfcxDKLXZlMOoqzCXCGxj2fvpQbXylxH9
zaEX/i+gyv/+oj+mp3+96JdEo3PGObL9NAB+WN52+nm05kUVVxPODL9SA/rSePz9WjwhEiIiFnDk
/Lhp206L8rBlypfLFfCuIFv6AzhrcI5wIitjBM8txR9VeTZV6fL3j/mlCfN5bboSCtqphB/TMr48
pxmWmAiWGe7bvrSFRham8jYpvFamETEHYvPt5rJ0y0Df+ZGxxsZja1SO29fdQ90oHkYkNzXABKg/
95l6KVBRDCFIS/UeT7nj39/rl47iH/cqlBRRTKJtLH/h7JtFr2B7CmLHSYr9aOcL+htrpCJPs2Hf
h6Pw8KzvCEoCnL+zGuesgIGv2l1bO/fymPzi1f38dmxOARQrmbp8zUUjY9aaGau3JZZiK+QS4XlV
0SUUHNapPpcyOQsNCD+1bnwQw2mafTSl5LVBtje6+KM3q7tfvB+kpX9Ijz/fEDKWhk2eTSOP+urH
laTlowSyy4+8CE52UD2WRnVIM7MBxmk8teqDbsYfWdHdF8Zq1k0gBTMOtolpnKg5G/BkAI981lmB
bd+gP83ldREnj7oWf+A9tS9V2rVBBmVNnu37xtZPYSbDXupdo3GEFWP6PoCvg1+2bZX0EsbGvRJY
JxtUrF0al0LzlDjbV5FxQjRh5QQXWzKxlGT+LT3KjX7Q4C+0/Xwal+gt3RcTRPYirC6G1ixHTQGP
p6yMMD90prmHI3PJpfAji8uNo1TPuMPCQ1BQxClrDLC0O0VVvhnidFClAeBpfaZrsJ987TRrCePh
ObrD8myRROYh8c3PZylq49QVFu5Zg34CQgXT9jSO6T6IAaI0k7/sumZX58YhTM1DgVsw4JtDpycf
4taHFgireLJGCXajgNgR/jFsMjtzI2fqtwa2ZTlCvpnMjZJzzoV8nqK6zHAfzcI6WI2xTqfs0heF
BgCQCbaRYrM5q9eSA5MnarTeDX1j03JvdoUUsGICm52wlu1ta4Ot0ZNtj8ATux4AeQ43zrg3Y+eE
9OBFmtqzH1oz8H9ASDEianpd2MuoYVWUfbaf6gzacrGKGzbUNEjAxmP9WkmCb1jD7gcl+Yiwp89V
a63jCA5VzgYAY23GRD91mbFTy+ommZAYkjgwE+qWpTpftX0L2Cy58+dgb7WlKwO3tzsQddUMTlEe
utabpOBFRs/IZe6RwpBwx6FP3JxRiz/H8C3aV6loVVwJzUOlkSHMhvmMWRO2wIm86UYH8p24V1sd
vb6o1lAl8ExsG8eVZXmfWc+BbmylLIxdI4Ev3nUq32eobgLUcym2VL+IF9Q7FzO1DmNvw4TO8Puy
bpr0IytZRpMKD5eCdllIxUmyQjxtnZss5idpw8IB8AH6q9tYrGCVrZHgFQZmywEBHWYacDtHg/4Q
u+GEIRh+2AtdMiVPtRZ5lGPMKFsHxeAjD9m4d6xhA89rBAKnncok+9wVw/A21vU3/uKiKNgvEPFK
J8DrUXPue5Dovj3dRqX4ggViCGNgvAyJswgt6UrsKR8QeNzicWrpELtllT/uS9FH5/heGlsAlqA0
Jj3PImnhpRtvHb8596WOTnzIU+vNzJ8UC1FuVbeUTHw/QYtDySgwk3C2Zp+8tlr1XEQB7L5Gep/H
u0BSEs9qCIEi1k5kckOQXiY9+MgcYK54Et4qlnQUe6zK0w87sg7k0hvIHJcBGgDPFbqtgGgN1je/
YMNhfG2zPNONJAsf+Hwv7nHK2WVab7iBkr/owrNYmd6NWDtxXNyDiTs0tsAKkcsROuSKvyvxJqpY
WeeSvyFh0+r46ITtmbyPlQzNZHDG58KuGypWgQguogc98D20ELgtQlyYfoBTuJYs+9bAvZg00wQ/
I26t9tOL1ms3s9Lu/ADwIVCqemF31n5Ou7OIKVjpsIygOFutkoAUPcy6dqqq9AP+/F7kvGpobT5f
eJ9KEQzdYWNlxVYmOkgBpXQ3cPvDCVWkVzoWHBvMf6dyhYfsvdEBATSsjWxaBwZsF8nJoPtMD/Is
yOOk1H5pbkafb4ZZ9bEyQSMzGg8GWBiEejlOPhxzvO5qU+JtwkhrBfJ8jnEizNxO5m1AuYQqyiZX
qmOsDm+yA400bzWVbSv37kAqXQZz706qfS8+TKFZ+zE+JOKkKVWHHWvzRqzoVBbIRc0ZeXC9Uhpu
SCxg2YiYbYKUQ9fJSyY7cguFD9aZ1Tkq+AMhdAV8bT8Uo7lz6va6GAz4i/OjOFU1Tps4zQ+VpJ/a
QPJGGwLJIGFsaKGDAiwP/nSMhW8U3DQOjK7UUU5VFEEfV256Xz9EPW8BkUJwXGW2z9vsEun+/WwF
HzNnWllvcyveyV11ZhbO+cDriuXU05TcK4x4PfXg6oUKQVff43N+n+v1OY156ADZAWJsAEKXCWDP
PoBLfYlq8xAOyrX8Kv5fJTv3Zde/lTluvQengSo2G8SmPszeqgohB/0k3t1IgBVPSlf2PuuMk/jQ
ka8K7GR7HWPzF57LbgTJKO+UuF0pvXirImzY5kFT23Pgs7G1BExzmzsHZdJOn3eomsHFgREKSIx/
IEcZwjaJm/qcjGqx16XyLEnMttWe3aTu7dB3+xiUmzxUAKVb7VuVTVvfDGgK5ZwCkwONJzPu+qZ7
LJqmpexja04zGl2mc1M71S5FQh5XSqjBnMdtXJ/lILzkmnIKMii+GtqC4kHrqDo6grKO4sJ9h/n5
PFJZ8AMtKD7GWHuRH+LSXza2cod41302FOe5e7XGaCeObpFuBQOI9gAhiTa1N+Kgj6GnsWIO4ver
1jgYdnAq+87Nh/J2hBlGZUZegavi5L8rte/FeXMeciTdTiD7OCH55xWa+OTdLNDUGY9VfMjg79cB
C7WU9cpFKUHUqpNYesjREuVjcqKiUm5hAABClwjsFVwCuCfFzI1oYFKalSxVrWfraQc8K6k9cxBC
TS32ieXYeui4UeQslFJ90QO+DyU+hA3pzmioAvpgWNsB3D09vBiS46ngJKG+wyRQlfOQstX6Mr2I
7DyOpfdktkC8skT57c/QL3Q3MpmPYz4rOUemSOuzngVlyApGiSFwxkbHhWnYp0btIPcRbiJewhjq
J/yhRdx39aYD4W9uaiu89BoYsEE6xcEp/dSj08lCLJM3EIr00Q65OQ068AxeN7/WLPoQClnn53kk
lcRpyb4fI+c+gnfp2MM6zfP9FHHaVL3k4cV+8stVoQRn0lS0NhUWjTh1w5LPIvFF/MzcDHHwUsE/
5Phnk4xT8gFw5tAG+LLVoESHGkKEgTIR9A7xmHXyNufWe9MMEJVEnltk3Gg21lcWfpKLSgHRbNf4
usuwd32kadzabE9oeHzIg594KBKBWdY31ly4Fe1SOQGnnUXRR+r47+OIJuhgPwYkZ6Whre00/ihr
kgFA57BxYUEpmEagbDIeG3u88mX1lCZkCLVspp5K16Ia1kWttZ7ZBZd0iC5pqq9HBBLYc68+6lTw
69jKvjElXlOe5iAs1nmWYkDXOBa838lwHdR6et24USLlGFkcbGWAE4uP0M3nklVa4foqgW1OpXlh
hlm1MmKMekkfAQJX5YDQRw/9q9cjV6v4XT00bgPbvh5qK/Fyu/tm1ToG1TluzIYSIWUVxYAc2mZZ
T0NNfoCuWS29Znidr+RorydUFBoMVrfNjbOqdOvAIoNNfcnDdocXgddOVp/DKL608oPZ1Ac0R2no
yAY2nAVSNLOaLoOi84KMLqfuN+VK842TUYM+x1Kd1nnleEoxa5tQFwmOU68i4QjsTIVFldryap1g
XZuKgPzbKzPAfhYdEtDdpQz7gyMC6M/OxM6TbrO+nks5hOm3MVqiWt6zxYF2HJO43uKhi9G8WHL4
h44LubEXVaFvNWO2waRDKIzbeKdn2qmYjBGEMMehH6XQF2H9yCMiO5IReG0PyTRTZzGXaFidvoxo
cYVrdIp6ArI3t1KRsrFVJEvAB90ZtfHqOEpCVz1rloqf3vcBiP+mL1GgwlMcbw6M7eS+8YoUDlYz
QhgGHxXAPNQx5azCcK1I9rhW8F2UY2BbjGyW+Lg/y6MybZAVKmDbUtPQ2LpOB+cyNXCd+sF/dRpO
OyVkQlA02bGHyGt1ZLZwGj5/MpMyKAXSs0AYvbThUT//M/3Q0FXr9aTOXl61N7HCvkJ9g0qyTx/I
NO8TUzlpFQs4zY3IJehHUX1b97T6fQD0dUfsssdkaxUVU0Cra5YlPjsj0CycVejktbgrRiDakVPh
jO39EzQELw8oGFSfF4SiEqj0QGnPqmm/GwWQ+Azeit+bGCzF6UWUbxXJ48IsOZErXIKhtJHn4cv6
0cJYVC3/puzr82f1Rg/qxEI+8B+Ww0gE8Uf/mQLlGso0T5X1HwPCqiKUTZBnlM6B7J3vxSUy2zg4
bXypoBUmNZlIG+z1uT0DYFv0vb31lebc4PmM97txECum0qKnFiqcEV9EaguvZZ2mxVYwHghSN6K4
EO2KKQuwAiWaz6zNWYQBfFo+xib56CWeQpyAQyAVruaPZLKB7xqtSSKZxxdrTB41vfLSsTeX4VV5
ygoEbqrqmxkieBKeoiJ7iySEtGN5NcUQ6Opy3dKh7cuZxrHkhYgs2b3KQNZ/k1v7PoeWN4z5NnBm
fdHQhMtlQuLw0pXIApmhFzc8tR9fFW11JUcWjBNtk1vJLpkkmnMzh04zQllhbcHbnmgX9HBIeplA
y8SLDuwicByy64R31EWUOY3I7iSL89xcmBLWgNXwlIU0HU25uu07FAHk9IGeMMFxeopKRHLkrlxN
o8UJwpf2s7ssD/Zd3r92inllKKsmyJ44WDdq0t/1uvJEX+F+DH3A6nvoptA7kEVpxhi10U7+FvZ0
3OoK8uBAoqpPnM8F86yyfAO03zMuI8lKpHu75yhRaZYufLZmNxTH2g8vac8eSILsaNXWNighRg+U
Xx0H3lSGlyjgnEzq6CM2meqk/nhlVd1d2clgt3l42edauVKfJzO54GS5qvDsZkeRY6ilf/J7ZVM7
79EUPP6icyQ6jP+aeYm+ERLJJCImQ1xdB5P5pW+UMZnIxzn0yiH2YE0PS9OS7kUDoAr7jQ9HQzL0
dVC4FqojQwQpZY4sGDAjNY4E2+hXt/OX+wHABzAbOALSjMwyvvSxMFdvOlopHDtWfxMXUJnctg23
UV+vpNDwruJAvpFm6caxq20Sl1sgP8uOxkPGllMEc29rm5ca4aLBhKCfsGABlSrQ6MwSniFFmU6q
H+sQBBv5dmikdTMT6LPGekqG5FZUamoX7G0jvoFU5kZyhtrcPu+qlVyvzfhGMaEWJ/ZyboJ1i5AJ
J80y92eYbGy3FzuVlpxNChFRZMUD5OoQYT2/ld+kaDogAHEnM6HuArinMdRHKdiwxgcHC4Wa6OZD
3pF33QSQxYiKRTUa21CiZVFmdGE6VF1gyKkpAbqgGDRxpPdXqtq7XdLBfB48R9zPVHmYpl86uF2d
FS0HyImGSZ1ghFtGi7uwEUkunQNYGwONO2sXZ+dEZ+VylHLgFeahH5utNdrHmRIvUYwN8tobLaf3
wyxBSXBeiGiVaZHvlXROjBgdUKJhFUaXXjHuqnRaRT5a6VLc0Qjxh1VQOtdNm9zUbFEZfZ5Fq+d4
FhYcADwQ4jrGXWCsM6EDZOjsq8px1s6kvztyeVXp5aasp+tewji+OiDf5iqoElHDXhV0uxbmqO8n
JdgnsbSUfe2a2en27xfkXyYQYA5wvsEmCKinyYD8x+1RlBa9FrCsSwRLJa9Ps5JUyNxY4XNgxE9x
SZomwvLfX5QJ4dddyWUtcgkurQjLlC+9ebXT4FmiqrnMRYpR+BPA6MyLDmpIZfbZcEZRD8Jwh04p
WhsTt9CONRXqR0RR09EZFL3JqWIVZaSVvY8GEsXxBBPw80wxhvYsCvIu7p8q/ooiusGfLYqBRoLY
BZnaXyvmZdKSSyIxpqPDWY/OPS7w5z63N1OEEmLYnLE5OCUCmpBZ2Z7+2aYqKdXx/vRDBuiQdM7d
rJ9Ep2a0xTFGIyooqSVFe0YT1YyoQTtxqBV+f+6phM2aDpHReMns3IiWFpa7B1HhiWcUFMeZpFo0
ajunOuv5t4buGD0Wjo7MyNym7885Cbrljxys8nIaq/NUWRurMNbsr/siL860389ibWeafcpSr0qi
ixpV51aSTz1/My101p91PzCc02dEh8pzQ+8X/pHDgWbDO63OnzEjqHE9iajdLDFIG9Xc1UqonKIp
wCmMJqEcu4nIi4IMVEMQljFGt3VMohn45MXANN2GMtCtDf0EoWHZSfI9Rx8TuNS5cRQVFL4mbwKZ
1E1qSWGdhhotSshw5IlCcTKlJ8ls970TnPy82KotnzCK68d0okbu02ZJw/tSM8mbelK3QHoXHRGN
JxWty6Aoz1ZPrWvSsCvoqeZphkpPNNFu5UGRC0FP8BI7zVNIQvJ7lP9HOIP7IuN/f4vB+veQWuv3
Qgzxm69/6gfDpf87HJawa/kuEPwFhXD3moNL2Hdv//N/vP4AQxD/7E8YAiZLsCZg+TB10ggMRI4/
YQjKb4yFIGlZgPxxNjMZbP4JQ9B/Yyik6QyIgCMoAmvwnzAE7TcwuqaGtYkOvgG7pX8CQ8BQ6YfI
BfTA0phmfp7hMjf4NZ9IRqAHVtwAhm1sNNDCR93sPKqnBF1PZRNmyrKrMekz0hsjJ30s5yVJtJfW
cr0oDKbUUmIeyzFBQgG1z1pFkqeSHxTJuglSZTUjg9B1MPuVD5WBrBTOVwxWlwNlZMOqrSuhotmi
rcpAM0TmTj2rrH99gh1HCIfV4cUOTMvE2JiRtGpV52zS+MlS+aDF1TrUJbeM3qr5XaPg0eHV6pCe
mx6aLAD/XHHQNYFx2jfINgHQmUSFH67sAoGyGOWeUV+lXbj1hYKOhS8vVbVNHjMAV5vqgzWgp2of
mbiKliGdrpExUrw2zIji83GeH6sM0Fbe36LutxrShsL+NalQme5MFDee5xH3TJ3etmwttAKFlQEQ
Qha6cyi7aXJbQeBt79PhxTafEku/M7LgTkdScwJYGdf4AtWHpGvXc4z7J43WKZsgbkd0KXw3NaHo
J09VhdIM4ne1hZoCqiIWwySzvLU77C6BpTVxvJb0lgTFuuYuSegxQ1KwQjSMfZLAcqV81d8y5gfx
bH7SV9QoOjbcsTZUmxqRwzwpvdksXNm3r+mAei1+ArMaLbSYQwBNrrxFk3XKvBRRgaw8+nq3KxL0
mszrWErWJr2ZMR4WyE62Csz6izFIC0vxacMdey1ZGLBmy+BxLkrIRG8NnEkDbQnUhJeKlq4kQByT
uqsCnWCsbqQpuLI4uXsYkxwCUo6OEIJSU4iunj0+VqS1EytAQ6GUvng00k6aGzcbmOqGcPzVzmuT
e5LpV795LmDq+Ha27QdqX5kA30znsQJeZz4nVfvmI4TShcGxlPSjPWXPWlR6YC9vnGC4geq5aluO
0mQhFbUbxAhj0nJuW2fl19JDB7dNQENCSrsoPndT7PbmWxG1CCMrVBC0uxSwhAimasWGwwHN2W1i
GRuL1zH39lWaIn5MFZZlb5yVNyFFUx6n19b8mNkyKD9KWeM9AJJTNj6qCOB9amRCbRoBSggUQfOC
0di1UrgJamZ1FnBdHdnf1KIlVezt0mak8VDDhQM3uGyM+bpKx2OrdmvUsNyB7nZK34Se03KozXWl
5VeFbSEgA+Ecxv1YX7OiFlKmuQO0S8MCSRnvUmc9df26p9U73RRgD6eIYz3u7rPqaIgaMH5nNdGH
BvbTU1G9k56jEHTdaN/itMK6ZljO4avE80fVm93u6vqqTydPdW5jFCuq6KVO/KNPSp/pI2O9dzll
XB4YxxTEYxcUlD+3TbPL42gb6q9mdKl6hAbTehlVxm1iSWtLvVOIEVlPn8ecdgr5tRkBb0yPZVBf
dcpVVr1MAV2GtvDGsCeB305KuaoTIKB8iVVqJxuHYZGVS54Z0lA6kect5ildWcHkdtLoKVO+zaX+
ASqYardoxxTocfAOyrdSznDBkI5z9xYhThec0/Tahlpuoa4lZUeHWl7SP8JsvMrAjM4T/z5c1qj/
hMa8ndqetPvBnD14vttJQsJW19aadikNlcYond7+AbLhSdOugukhYvxjhwjFlIu62Tih5bYzk5BM
aO29StazkZMgKIxCq9sh38/VczhmaxOBsknpF3YisyfxglZGz7EOWTWSsyDWUDFgYigv5TmCSXd+
DFIrLTcFcgJOky3j+C4P753Z8OoJRuV47NGlCIiocGcXSYJkhV3zo4nYx7eHrCOErDpfKJRk13kU
gw06N/3ojuHrALY15gMkSu8mEQI4KvJkKLZY2YOVXg8tTQhjXaCZO1nfKEKY8GS3XZ7PyHQg1ZoC
ZfJNb1QVJDNk9Lx0QmznormwsJAOMLX7ognd0nyj4zMHMkT+eVkm56Yhh3YekFnYt11Ij+qbT0ba
T5RYtHsGhtfzNGzB96CZgSraqCF7OQAmQ5Wh2jok4GN7VfooFYMCtqODU96ozEUL/SmsOYksBxRH
SZxrUaQRpdZK6ZSXrlavknK8qn2DEce8YAzgBpLqVvKdRSkXW+WmHpilY6fqAPR7UqldlJGf0KIY
UT2L83iHiJbra7dZRdujf0vQ3M0nWnXgkMAloBItV7x9wMhV4ArLmRhtEjukm8oZqcdIHVT9Bnvp
XYs8aFyVaA346N6Ei866s40HSd5CBeTz37cI9xRDvdBL+SolcLfowLXOs628N+kjVk1Hs8I00LF2
oJQQBEqEAnO8pNh0Hc4bP6yPcpHeyB2ZMLizHmXAypxeQCEtYybrds2APTM9B7nYDPJErssIsaSu
BqBYU5nAF7VXWuat2UfHuNCXjFlOkapvAjMGlYfHrKK6IYimpBtfyefR0TbE+rqJ22jZ1giV9uGq
ieFrqTIqZCh9UKGWTbIFgY04eObiu70U+vkTOoylpC2d9FErwoWsv1Rd4hYDfYjA2drGua4bt+lm
RCZ0r5xvrOyS+wptJkYwDBYk+K0jgl9TOR7yaHDDflrH6Hyk430qZZ7UlG8KJz8I64XMEpDpI2tN
vaTXoCNUnqEmHCeeWC9Tjbydgk5YDNSkq9YVISfXnwPaqXnhHINJvmZK6s4WY/H8NsyeDGB/iFW7
JS/ON6+VWYyLKR8teqJFx7jaWDSUdHoqr8fWWlTSzkYApXQMhJQ2kqWcy/RhSl8amYkSOleuEd3N
83nU0kNfrLD7Am1AINiYKqo7hbxAVKUN8RRKEfasmaH5znvbvYxIl5vIDKcqACrRZqbEUR+D/iYI
mNvShyra5655YfRwPShMODpWvS6DgjnP2Hw1wQEIyEmTmquIrt6o+nvKVFof0y6y5xvHhxxeO2t5
YCYWzOtA949dFJ8CtH5wC2WnFtc8ra7Nrox8Ym8jtY9IZdsOnhFWCzmzN7W6aZ2nEPcJwLIu9gYE
x9RluLowdGcz6S3amx+MtBej9GGiw1DZt5k8bCW/Zyxl7NMJDXWNqQ9TiEVq1neS01/XnfWgoxga
+CisZgDc00pZaUF2ExVUZETCkqfUCuNaCIwZg771wdj2SbJrWpK4JkIx2jn7EnaPAo8/yVtptlAV
m9da5Rwtiyx5mvZ0+g8Jjgf6gD57j3EnEpTLnoGBPsXX+KSi6Fonj01BAuAr3jQEA80bmPsGCsgM
c3Jfv8RZtAujaVUiua23UC9sZQ2gf21DdAiG7DauAcOHrFGnWerJCnmnVcbbiERzbJJXxqA+hSS/
GdrjY7lLe3kdqs3FmeuTZjZLGizulGb0Fjo37rA0MZ1tmLarNBiODicPQBy0vOrNNJbX5eS77cT6
5CsN47fRRtYg2Nf8FzutVrq/V2KaxtqjCisiGudVl9AoSJcZpxESqdumBwc7MK8JGSRw9uj0z4Mw
fIwCbZmFE9MKu36eqM67MPdmy9pJNOhNYz3KzVtbfasQbExlFFZr6SqjQo4UoLNZtrQlBdfDARHH
etuirStjbdDo5dt31eBPUL3qj73Rz9pKEX52AkuOWcdXiLcS6Bzb+DDDRgPMhExGutGONGevjB3N
sHSHccAORXzJRZtzRR//CUUasoh87fzCoP4L2Pz3O4GJYwhZC5XO2JcubQrMDOHsQdxJ9mqdrVW0
ZZC9kN+i+/KA6s9a2fz9s/9EhIWq919XNL8gQCMnlhWl+rzi5FFhXPVX+dXo6qt2jZ3B/S+uJrre
/+qK//F8SIPQ8zNJib7qWsgsT7tSlBSyfLvUVt06XBq389pYoyOOH5jyK3zrr673pc2oxGoROB3X
ExIz8zKlP3pFtdV/OOsWoqEqvA28v39G0UL8yyPiKY8KtAY796uvHfIzmRWIQj1TpquYkRBFgout
08LUYoSGf8W2/klfAGjqf15O+fL9CsYxttVwOTlALrKbFp32IYfSr+YH4kX95akM29QV2tKCxsbP
v0OMMyKYmoJdvpS3OZzUZF17CBO58gLNgdWvKMc/YTgL9qsYoRiaMI4VD/3d1XCJMZGW09C4XEW3
87JxYySPXcA1C2ddQKBa+v+Fj/b9BQV2/bsLThEDo1HigoaSuBLsrSFC3JXs3jZvms7/r2w6nPGw
r6dpRFvny3BILaJZHmUDsN+WM3ghWPqUHPC3NtDDGC0u/35J/nST67bKNArCOKOpL23vnulGysxf
hJXqUfWqdf2UPyG19mquCP2/XCyCEvN1sXx/OdH8/+5tOrY0lRBk8YTZYBjiNuxy1OPX8VW8/RWx
62fL//tLfVmXndGU5Rih7x8VMMUnaGzxbaE+/J+9v69BEia4n6GDwfJY0MhdNgsKoy3SnWvNC7fG
r1aHuOe/vj7oSxAY6Ed+dRyXC8nq2Ibiav2yv1cWxUtZLBjjYEddPdBTIMVzzbOPqcsqX//Ki/pn
b9Q02OdQQ0SM/rJWCknHF6wHwqwq9/5ID4CmWvCrqPUT1RRNGBqzt3HTUP4SJbMSgUwQvCIw98tx
j/j+Tj5O6G7pT78UNfrZEzkaExPh327b8pflGDHlye2EajgtFuNZ5gNau+I9ceMPc9HtmZm9RL8M
YT8RMsBZgsGagQANL/JrwDTVMFH8ugBu8ehfIwWYvfZ7TIbuwmW5i/bk7iOCvktq+32Kx3oHH2Uh
LX/pAvrXzOaHu/h6OnR13MSQQrPP8y9+ntC+/NyK0dFe6VfRHfaq3j/eK1zSNj7b6JiefZJBv9v8
NfqildORD6d78aq1nb9huLSFeH7zbzi7icD841758WpfDvhBiWUj7Lma/yJSNws5NxqELvDjlb5C
dB+vy39Da+mvp6G4qo0cGDwfE1LpjwGuSWTMefsuQx5CJn7TRsGtXsSD3AtP1dXnG/1HU53/12jz
Fnvsf8+aBz8WfT+IEb/9xxwG7N5vzEwAR3y+V9nk1f8+h0Fa6Te0FIQMG+gF3RByb3+MYfAt+Q2w
pKwzahFG6Z9oiz/ooJLiQDAF98Cpx3YU//CfDGK+7Gvk2CDeGzJWoI4KssPURLD5bnnbsaqUwCb1
xxIYy3E2g1VtDDDEZ+WlaF4KNQIv7kj+Xov7S5Hq6l6v9Z2VtiP6onBESoStJd1Q1+h/xF5Za/+L
uTNZrhvJtuyvvB9AmqOH16AGvH3DXiSDmsAkSkLfdw58/VsAKy3FG/nEyhqVZWaYZQRDvBeN+/Fz
9l6bqD7pAPkg/VyXL2Wc6c85sP7fLu/d+/vwuwP7gmeyfGreSDZKLPgG69LFpy4DXQ8D3XefG3fM
d/YggbYa/avvDh5n14gWD3CsjK7lyouDkXn8sG46T6wra20PsTxPeLTTrnkYo6cyKtpPUjfnW/fb
Wzx/PB37GSgbNh6WSnnx8eIOK6mIDP95GOiVV32CJiQoJtzqcQpHvq8PWuv+kDT1HQlt2ZfFVpDm
HufTA6dMuRnGxlpPIAdVV2K4NwMCauz0V9MRlaCMWNuaTruvUs08pBCSrpjzBVs01rNnxzMPJv0E
ukTdA82TQdEcGQfLzj+rwT6uVMt3NCw8gSwXDv+5pPa0Zh8ZfZb7z71X3fd8n5u4BYACP/2mr3Oo
vD0jpzEYvSvLaM6qnU6Dl/tXIWKDnTByee4R3ha7AgD5J6dOiBF/u/wYQS1KDQef9fJm/f5M+xlq
awyC/nNbCWYbnRzORrbOZwWzdcoR9jyiQ9Q2emIxNWCqghK2OQ+xv7eH8UucoZYs81zAiZ2+G7Ku
d1MW6xtHY5qi2TSL6C/vY37JjiYD3cPC3heB42DcCQ0mZ32H7yjatWWD2KGOrcMY+PdFMCTnWOen
/vwiLJX1v/YL7gLSD0aXgEDnl5cB7cfXtxOlDXtmCl8aDh73tK/o0pgTqFhFk8IH+1CEPDylTnit
o6MWs9E010M/rUxs2Fe9Hj9UaIjPUDyiXWIEa7zc4X65bPFo31Rk8j16kw482b/xfOK/7LrL0VBN
j0URWoew8shsSjZTOn/DAFV4QQqkspu97JJHLY2sG0+NP9zRNg8Z1cqgK/sxRaBeh4M4I1UOmIGQ
sRACFl2b7uLKcH74cfjqqVMtsuJHPTyVCD6GxkmhHKf6te1Fpbr/81W8OE8sV9HmMgoWWgyuNAg+
XsUAOUU9dkPwstwwGH/WoW2zhKCNtZNihAzn6abZk59Afz9IYu+c5IWDPw/j4icfZV4aLm7ojFbx
DEKhPWbtF8Vd3Glh0LqafLZZYcj4yJh4aYgEY7s61fMrHtsgk3PL52WnCXblTfaeCIEviRuDI6nD
bCVkYB1ZFj574f/NJ8PKynoLEYyPZ10U0l6rg7dtO+1Z81PjizmECRKvyln1XYzubDxruUNHqSqA
BRZaygwykoiuouhLVE/3NOyfoXSikE5J4PrzNZv30MtrxmEQdILjsJ3BTvt4+9weX0pfxvLZbHel
Xvq3Br0DN1F0UiunQiL5unwYOT+GeVtGGPxqj/GAPh5rgyZ+BSQU95OznXp8VuijGOYGOQDPWp82
UwGhyy2n63Jeb5ugswkBdMZjOb8yjRjCdZfXCnHsY9T6xevgdUThJYbO1NQwDzbIr1yM/t6M0CFr
vbpThpOsRhOB0FRbG8sto13g9/2+dOv7vJLzsqOe9CbqjtDDN042qnud6IOqn5Ew2F0IJ2ttxKhC
p3tRzi9vqmIXrU8erwu9JxAwIsdjLNq11LvHoCuSU2y76Sc78AUDZX5l0LsJdnVAKCjZLpf/sKnj
SWMPeLG6LmTwg5I+tmR6aMzjsphkJXleDrpbM9Cvl8ufYxKtxzw9DRo23riiPaYz233/CnYL/g2X
5ftTb3lbnbTfTzR6F93I5TNDtGRfmLO8QRHNz9FvtU6rYkMo8kGfY+W0W2FwCiUhID2R8ySvSrSB
OfHdZ62vzgkKErILLabWtk45lDR3LMLFsQ/Ef9bSWz4UTRMikDlWzcKai4aXV1JC2k4VvYiU4iXN
aftrsQnOeV5uu7ESz0OPz2HZN3vMACRbJF/qPlD3hYc8Ix+bT7bPi/bx8olAlNBYgZ/ECVNerIZV
QX5D3BTRC4xV/UtdIPWOVPctm3cSWekYmKaM6aOKwIbwGb2RBJPO1PaWTYrCOFrnaWrDa6Tc0U7a
+MQdlSQMJAkR02P9ru/9OdySAkCK2oFaJOv7OlCfNR3md/7jOkoFTdONm42vDSDAx3vNTHjEq9Gk
L8OkAuKq9Bc3o5YaGchs6xB+QRbZID9yRAY6RN0TXkAy45B4bHCmM95npS2qPDwacnzA3HDnOmzq
egRY/M+L1wX1cb7aqKklCCywVUwE3Yur7QexTWWq+pcsCMa7xND0L5nfviX2FByXG2DmCQ1XhwTX
aX5CWqHZB6PUmqs6cxnvxea48ye5KWT4Zuo+OpA8d3ad3p/LLnsQyaR/iRnUBXNu0QBE4qxPZv6I
mUf7dO/6+zVHNUZHArsa3RCwRB+v+VhHENZTs3gR3vhma312nfqYohBiWX083kk7iHaahJyPvRll
fuy6e8vLbozKweXvUMg680VuZCLPkDWQbBRE1wZG/ZlY998sBFTmtsf5gbYdSriLa253pN8wIouB
etk/dBllu4TwTHQY0clKavfRCI+lO2zSRPvKau2slvJj2VwdOaGK0p2bT56Cjz2y+SlwaIzZpkH5
AbXskmBikKDiKT3LXzpbj3cd6XkcaGS8XnaZgCeEtZ3xbJvZxj6N7WvNbNtt1dbRLjLwJ2kEucEC
eAnJRkdLQpyno6fpzmwqBGgidLctfROkwWSwTKOA/MiIXFq6OpYpeiQzeptcNjdXFA84D8tPoIz/
7rvRfWMmwBSI0uFihSO3sOjbZMxeliPmsq4VXXQuvHJ6P7UkKpu2bhGflU9R+ecre8ngWK6s5eou
C6wNe1zOn+63RR+8jTmR+ZW9LIfDLLehftImnjdzQoFioYZDPq9skGPIYBS4VtvxtYkk56h5bxZi
1LdVPX1yTcyPNQuPnePQDBUeXBAk4VTuHz8WLr0pwVDfPvlVhycFJMcpQjBW+aI7lg4F8Lz8o8JI
NmqOgu1Skld9osysylJ3s5100xO6sVoWKqDxhFT2CAjkGNhoX7RuM9v5q1yZh4gFuwSzcM0S9L7u
JnOSqZ82t1FPTFVuA0vTA3OXlrI+x/JTr8aCOv7XUry8YbCkwaByGAaCsgBmfrsDJb4Ytwnd7llL
Cx8pyTSxLmC2Unwl0qZuBrdQV7ab3IZR1u5yk6GpO6nrCtFCWybsf10E4A2Jk50E4aszVreG5csH
vL3MoNpoQ+bqW1drd+CNhn0PrAYXvoarcJrMXVIgdqt69zjMESVTZTzExDLv20EkBxeK01Vu2j8R
58zpbbk41wTyJrbo9/Vc/jM938uYgOzRFkd93rJE2eJnQNv2yUN60dfkyQQLz9PJY8r/+MvHp4GE
Pi+sKks8W1G/CRoOkkutv+yh3ijnWjBDUNfYII/DnGqgcp7y+QSmYiQ53QDaRPWfUvv/9ozSY4Km
hMKcHgaPx8WLm4k8IhBKcY6eXwcr0Vx28PDRzhvjS+foybXoPHNd029gzp6Rixwbt0iA6rUVlOKT
gvOi5TM/RXPDCwYRVRcnJDEf+n97iuIsV41vm/7zJFX5OvgzfwC5Ee4BO3bllpxMlLK2Xu45Zlur
OsyR2RWUyDJpX6dUEsnnc57qgzcRtmIHX2L753tozlfj98ecC8WJzaKRxmfV4VB9/IDcw7G30mR4
XtYWQ899wMzmqm7TkBZQT21n1U/V1Oobymo2ZCcgjKjInG1Uo7IKXROqqqysja0ppLWDibyNICfM
t0sx2gCq8cheHWrrWRtR2RhwXbZeGw6ruhnG7XvFat9VqrYfCy3a//nbLYv0x29nSpZveLMsWLa4
LArzjKMOcmVeYpsU8iHVSC30yxeZEXaelg7xhnqxE4ELDXxU9Eh0zVl1QVhv+5wczzxJDpnWnROf
CO0iNXGnz52UTnPMQ9ESauaIovrkibHmJ+LjR+Zx8WDWuoInhjfs4w2RRmjpYVaimibwZe0kxm1J
1+jaQ5NKxrBu7wdMpRSgAeF09pCf8t56qAOC48s08TbCb6ENJJjasOQizp2Ps6kL783VMb8RdfnA
bFVbeRaJS8uJpxOufiWSmJTtKW7Otb3VtL1mKbUWyUBqU21sSqPoH4NiQN5F5FI+yPBUmtAJgAkW
eKaQcA+O/Vook3caxRMNRrqHqRdtElM0n9zR5e39eHlABzNBNSx3pgKKi7d7NKNGZWlO08Nop4OV
8dqi2r4fiFN2KjffTvov9PsOdjJGdQTNbe0awQtmy2pdJ2O/ST3dwkkuxXHZqzKptytZmeptWbVy
BQMF7s64yx2TQG+B7DUyyKiEzrB0Lv3+TgVTfTvo1mGp+9AdbjpEbjfsjG8IcdcxyNWzMLK7ZSNG
Ie2cKnLINhRRnzwqf1tcOCkAC3N5Wkxa4fQ4Pj4qXlw6BD2r6Xm0GrK5Q9dfh0ndcjLs7vXYRXRr
Vt12OdEvLVZ8CNOuL41XGDOYYWvinucT4/I9YoGtrW+V+OykcLkcw7VDjsd5Bnojzo2ZEfn7CihY
+LTYoq3pRm6/82rMBUGi6k1RBX/FMjLvkhzHXV4iI/aore85VRBlHcKvbQufOHEDoXfviV9zNMJZ
9B1PMmAArW7uBwL2TrHExJ775V9DRezjn5ePSwWEN3/2ueLmQGnrnnHZYbPofOidOTePOpbhVKb7
Uurh2tcyfzf4cbtaCt1lPchFEa1y2GzaQNibBjziesA+/ucPxEGQq3Xx+BsQrefRC3YX2Ogfr2Zc
CJFIfNPPg9M6N5073C+9h+CGuMRXCMjlcenNaHGTb7XD8llSpXjXy5r7jG7Tlb21c5vxXEunenJC
suB6QVO1cWR/1xANG9R9iMGaf8dXJEd33ZknmzhQYOR1mR/tSJWrvtW8bT8vg+Y0/qxI3+BRk2oX
6NEWO7MAmKVvbAvJcuH2A/pvxJ9YQ8ftchpZWlXLyp9Fo3Mbp/7Ja/2zZzaoXecCUrM7XCnWm2Z7
m0iQ4FxpIWtf4K+1xHB4z9ERlpPe75Yndznesqg5G9p4qzFmXx85Wu4L33g2kxgz5fwZVNl8693E
Olp2pG99G/FuzZJhFI9Qo0hIGjIIXn1H2FpVmjZkssQmt9prfpgkHB3jktmATMQ+dJV/5lx49EQ1
HFLOIvTiqQOHfDpi0liqddU1REg7XvdoON3PwoAyN5e/vmERLOm5u4FG3l950hrXIwrN9eDZ/coi
vGBDizc7YciwDomddacgb4Gq+MMzzNzxQAre3fuRam7hRaYVby1bOaul7d3aRK3VSXqqeCp/LLXG
PHoJK6IumM7u4CeLnVHkhLW2YwpR2U8Py3rmBMh6VQpLqYkNB/lzKOElU9rPG12DuXodZo1aR4L8
0rzrI6ZWvbMKw2jaA+dhs4zMZE3u7cyGKO9i+MgB8E4oNkT0RRgrA1Wfpsm971JOJV5nY/hOMMjq
pRyuOaOCn+knRIsa99aNmmlN2EJK1UvYqKGljxj+Vl2c1w8RwaSSgRMbTOev8syiM4+On4wkkHmE
R49VsuVnko3MOA8P6QFlg77hKA0AhSm/b5iPwAQoPKP6Cw2L2fbN9yPu6CGkP7xBlEP8mMT5894W
nr/osnU2IoDMMeB+VAKfUKq5RKqaMrlaZolFYiO8GtFlJKUBeXSeWcw3Z56igUhQc7ZxSPxhEpJO
SEeSEFQ/vo0T89Zzxuww+hVbzNyzKecvFOrla5BkhNdb8sETkXXoSvTZHmyYuOrxRAEgTYzsO96D
ZqdK8heypv0VhPikfJ1FMvVtOTO0sS7kZDmH+zipikOI1Jvmqr7KbNztYw57DhLIl6A0mJ8Y/lNg
W7ARog79WGB47wtabRbWgSxCAjgV1ivnqrFEf1ATmUF5Js7wp9ClzE0lVkyiduORbM9GzYVJhWC7
+yXFkzTGt1oXBfM+X3BArYnQ7YCZtmP2sDQFSaN7GuYuWiiYZWE3TiAWICSepg3ZgNezFx+oVQ/4
Jn20CnIOh/FpKVjIXTwmUzscxhp3mdbSJ6ulaK+1fHzWRz/fDJ3hUctDIVdVHu98osgTDoirdB5r
2YEf7pASWFdWnqlrt6jizaRSsTIy/SXR4Jw1ON9kJuVq2TeTQhJyLbG6TzK1DmmV5TtNk2/LfRbN
yHWO+kNkhCvRYcm3CT3eOxbwB5pW9qbIiD40jTzcW9WYgiJNXyG/sNhOFTCJuU/JgPrn5Lj+OX0W
89AuLLWvk29glQ21Y+F0mKPyngTuTIekG6TFxpLfB0GgazV6L0YDVlVmxNFigUMLnRRFu7dZ7DKK
wOWPN9izVviTh30jrpxmREY//9YwwGjiTRnduJ7oysDgV9QVoZnY02GfBhGPBbfXT2KUM3kT7OG7
y5Wt0hGd+oDGvXEm2JX1Y1lo6lBqREguF3Z5mJ2o/FrUSJHx5GGGiHSQ3o7m7Sqy3WWleefagZbU
QsdIIsOlEesFN0lzaGwHDEu6EZFm7nTasxReMEA4Uh1SLWj2TTdcBXdsjuah1x1yUxXYStf1znRJ
NjOXMi6MYON52bAxSs538z/Cq/ltaKbbrMPZ3yTmr6bAILfs115Oe5E438eK9tJgjyRRFBObjlNS
fKT1lUBs/5DkB712GyT59vdclsnKmxL9MDIbnTkS5WuZFIS75g1Ld5vm2zztib9bFAk4L1YmXJam
UGpn9EPPWJOOiRlYXGSvprqeu6K605uHZTCVlFONupmEbJyUcl6qlgmnj1NbZv3tsteOSBxYt0i8
k3zK5W8lQABXrkdmodImb+Pl5kM6DNahHMTesMo5rtMlhSIgjL7q3PCxKb0nJwBLrxDpowi038wq
6fdgg456lezBIZ7qTI1nO7D+krkkBd78RGVw0cWkq82xwBBoQOgfIXq+bBrYTe0Odi5CppaavWHR
edQL47tKXaKap4mgaQ/yTEEisowAUcwzufeOVufct3U147Siz2pURoF/L6uYYaDRnceEkDQvDl09
A6+xHzL72UBRtKW7X+3SOZbAgNTDFOl2ORw7jRdcpaKFQ1H4P4TxpTcKRlh0K++yQf7VR/pwH89S
BtFlVwxtp1OlpScQJBUR9MlKuLn9WLkC00B1iJlPnd0GsKbmTdN+6nlyhkIgP+vZFJeHA9bmsy+Q
9kcYOmXYm3eFBLc19iT1ZoUG/wDK95iSfcypFaSrru5cwfPnmLfsIuUGx1W77Rga4Mgb3HNfAdF8
r67Y+vo4uxkHImOtbpwXFfussTetFZIyOnHZ6xi33sGabHstpsg41OGmcOX3pbNvlTFgtyLs8Wml
jzJiAliUCQ6nbnpbJtHkKtB8riG8JRh2Np3Lolzr5lpwk8/9Om0b3dnl7E0xVe65L6b2e2zDPbHm
JaeBr1dXnnkzaY+1SB+qJg5emRX2q9YPsALLrNtKW8PzNL9nukhgknNk2Bn3ywtjNvmDHvX+pplp
lkXbYEid37RQj7Ud4yxMEa2BPxniu6N0MhcI0MCoxuZNw3yZlsSN8LdDVRYrfyjHfdFPYHwoOY/S
KL/OI69DnN+ObdntJr3Jd07ivQ5t295EKiXG/cjgJPrulOl1nSX1MVXJ17wjnnwaHiHVfx8MpiVm
m9H5HOfx/PISp3oJcMdR6TacyAOLkcaLVsRQ74r0vOxaAYwYmdW8jvN6ro1sUzRMT0kwvk2ig8oS
4uwbNpbZlvg7kl+LFmBsxxdmBs4OMyxtHL98Hu3wtvVy/Wg4bb1dCkdmImw6ff/djDlOUbUa3YMq
08elDlou8fLoFxanfAMSxs6zcEBXzsTgLLW/FU6frXQWtLPvbN2kMr749xxqfozkV+46gHWMo7Ty
+v1Pm0ujtJbeDiJLuW1c82tVlulZF0g6vBnkphvedYw5vAsFE2dUMFsnhoCoYpb7ht2LzfOWcI+H
MDLsJ1VXexUNX53OEddRNpJTmcFgGhNHO4AetFeM2cTVMIZbgWv5Wp+vnB651mYwrXyjGQyjexCN
W05b43GKDwlm802trGw/BBM0LqO5AWGLaW0u6/Sqfgw775TlobXzWszv7OCHJq3d7zmfcOjVLm51
diYa+jsXuN5SH8hhvsp1cztmQ3rqYJsdAy1+nfSJH8+tYZ1yTjrnxvAyrzGqkwBz2vy6g1NzPbbz
FafRfBWVLSFQTnrq7WbrR4n+xfLkXroIoVUnupNJWPVyLxma7bvKpNXZHf0aK7YsSNymxlye6wTu
CHy9hCfrwKOI2pWuHpBOyN1tzc2zU2rERAR7ngT9lA42mfXJk1Hn5pOf7UCpWpt+Cofn0GkfC6yd
k/T0O+CX+oPMc2xIGYAbXd52Qc0a1bhPNQakoQmcRy/L546fPJONeWgJ+Zg079aqIkXQeDNdtR2d
9dhLf5QuXbak78Zbu8nRX/UQAbu58dZl5cFNVbZvI+0Fv1yzDvTCfUrpYRR05zMYsDpp9q0j1KFJ
LBDfYaFfwxjkmlpJdvCd9HUa+LJlMw0nj4ha5u3U2xEeeo9m0m45CZUxweGNqATWRNLFCxhF26Rq
5LYZmcAupwFLlGRrtz9rBxK5mhDJ0TUhOqDyNr7RFxuPMJ1tlE2kiZucsrOO5FS7uoqH6GtA7wn7
Nq+8qf0FItndu7n13aA5egwUjYQwTqAASbxdWl0AroQTDmn1oS/kyc0EzFNTpkyAmLAvQ55FmlAO
8K6JDyevoHO/aY7dbcfynvjBis0ecd5yfJjRg53Vn3MuhPIe5RQRsRylP0sN+BqHE0WdazkQMDk1
K/dWaAmzTDIk1sLL6WwF9Su0hV9px+Sh6OEO1JMHWKmTNw5EumW0q+sDXGMLC9vy0HOGtfZDil/W
cCJaDSK8K2Co0dcxvoWFvBWp4jEW5U4qR+w5Ra+5nHhr0WY6RHhvmW03m6YKEfPOYReouk9lMtxU
uY3EK0mvIeXPHvPBuHX14fwuzJvHxVUKzEnP46Mlxq8oHpghtdV17hvU76P1I9f7x9HQMipxzuKz
hTGnFLk3MpoUS9m67I2xmc79MJsPxPh8lc9ghpzgn/e61QZpEPT9nWdyH0Gdi0MMvIczCPhQJsG3
wpk4LzOZgpHIHhsb2G0jHzJB2FX+zlRTenZrb9vAWlxnjI42ejfuEfnHu6X5uDRHGqWOgd0kB53m
2Abprcd8gGNwk4bVTmU0gSFe3ATCtW48w6/Bj8vZL9hY++WZSDhzQUOvbIJM+vlclcjbfA4y0rMv
Dg6N1bIUh1bobYKBHy2CUq3wStVoINwfU11umacFtxZVg9/Qa0sLLKUcVrdpX0S7ZSHBSGV1mQHG
kTWejv+6c76H1CI3PSRINyqrM7iA5XyZETM/ZkZ6tI3OuBrHar0oKMaAaihHhblCHnUoXeStxbyZ
wy8Ldr4fH8q4lOdBuauh0LKbQOq/msyH40VirtHzethBZa+7CihCScLVWitA8xHzkL5LDYZkHscL
/Zsckzv6BRhddW+afaoopDRprv1xEuexwlOUTP0psuSd35tUbc61rrET530f7p3KqdeeV1Eg1V2y
Gacz2lkDa6tpn8rSMoF7BHeD2702YYvf1FE1yGxO3YzrIuQAHPJTEjW66tQZiAv/3AX8OJmeK+jZ
H0meOMUYmc3GxRDWyjqVEbornxsTKuMI68DVs3ZNmI0BsknkqzzsxUG2ubmRYTb9P3TgGQHjP5uN
FXThL6Z+WVCjOnS78MXsRXqMK/xZNBbvIO4CLo9Ge5W1BuZ8EK7rtGotksq0aHiazCx5DpqJG9dH
GP4MyXNHxsqjCyQi6qAxhF4S7oUXvGmiiXZGDdJ8HMO9aScAHweWdQ0AwaYkSeHoRJO6siIO19iI
O072rn1iRnMz0mmiJ1Sf2kUoossEfnIPaWT5I4Ok3is39K68VlOf3JML8fRyrGHcSEIvUzSmE5cq
EuXrIHLz3n9eauRhCK1tkOE8X0oxIKp0F0GtO/cxZyLWzRJTvtsCVI6GbG2X7EnI8c9hpx372tZP
BVggUTKUGZqI7KI87skrYlLYuPXZdJiWLyvvFEUgp0MmZxA8NUgaBiPD88Q1XBtG+SYCysk/P3oX
sSrL10ShhFlu5re5uC8+9p8nnXSiIXPil6HtmZ82WrwwWjwJPU9w9A5C43lZSYuMMbWs5xfJ3Kkh
SbfUzLxc2qB2ztRR+rHRLN9ieV+HtH4IGqXhep+q3QikPjDVZ9NY++/DztnTgBkIiapkDHRxzOvo
gurKKtOXhq7NQ4KznZbI1f+5Ozb44tKLxo1tfO/bqH0wQ0SftCJxhrcwxLQqbGFCoM0OkIbdh0FK
aE9C93ERFYv4a+TOe5Vd/ZVMQXMrlVqFtqB6DRtE5DT4lm/b9/StJ7t+H33aUfK9caxmlxqhwSoT
NltojIzwZbOa2E7W9QDOJFXR9+UUM+jddC4HqdNoOi4nA3oqrqncl644zKQ+0dnafRaGxiejfuPv
a87stWFGjLKOBu7lATlLgig0kcU/Nyl1oU8HvbL2gB+GXetTnlQ5Sui21N9VlK0XybWWtubBR3y7
zQvoNkqHkBSUcH5pWk0PTag9Do0y10oFJGgRqzGJ+lDXU7C2YhZrSjDI1Ezs0YRe8eDUp5zbs4is
PnmiZ9XUx4mKy3qKygNzGrvmpavQK/spdmPhPztmQss1zLchoa+FC1l2mY4hLKTrPYsHKjsk4SvI
wvdqxcrIS9eJEsRf9nWp/pcbvBQTy3TjvWkD9QmyDIf6P3/ufzO458My1UZ8gYHPtmfh82/KAmC8
TauyOH1ZuqKE5hiHghbfOSED8pHKa0+xeRdryt3SFXwpq4QE2yb6YdW0gakzr2pgybvlVfWr5FfA
H3cY0uG2iP3VUh6roYY5BDzkfWZT2rgzmkhDgBy+6cbYPqYYaGnFu/KTpVS/pKyxwZHwI4CX2MBf
5DuF7bevVsZhJ8I8Tl6WK1gHNmIBhQJXSXUAmL7xI1ieXrlX804fRqJbTcC6iuLbaNjlloLY2jKw
oB1SvR/+EU/ZYWnuWoAPS4OGcAb2DyMuaGzSvI7d6ron+2eVanbDrlRcMU0Oqul7gLyBTuJEwLPH
8XE5CueVEnAdnWhvWZD9mXhfocQ59HOvfvGLRqYbXoVGcLMMpmyFsmRS8nppTyxPCHLY9kAbL0LL
C2YaPoSKGMdzOa/aMDZOKCddgqd0ZqSFbxI+mawHqJBZczQ733kctNbYVs2YHZc1QZvlNVrpnJan
VbMVZXnrPC6PbVTWsFjNEaInwxjhocOdwyb9eYNdivU6T0m4GSliWTkg3zAkWAk8GFo7+l+GzlvF
fbld1J2JUxk3tem+n526RL2aJZuYI0cdBlbubh1Ux8iAIQihoE08Ua6tAru4Ek+al+lkz1mvrR2k
u0CEP8OI6LxYJj9hCF0vpb/WjV+IG9kQRUbCstF44Hl81IQOcPkKYHXXjtO1nOdxTtD9ModRnOeH
ID7p+lNvVuVpee2a0WzZZh0SU+axijUWzmY5tC3/twwG7yzic0Jq595mZk7iJmF5bZ7BZqmAJbu2
f1yqaNlaMG8GCD/jVK1C+ZfSnZFJmvYNFAmO3zohK5RSHI6yRJ9YQhQbteNQB6dIzhmqY/lDNVax
WmqBTEU3puPU28ECEhv6AJjiuZjWtOBnb1Cu1R5pfow5bS85L7NRwWhtE7vTuyjFmw0AliaP8Fq6
cxxnwVbjEfzzcrLQNT4ug56H25gWKAuKxWL/cTkJJ9T2vSWbd0E3GVDWYTkqJLVmMIm0y7UeDuuo
LtIrqzpU0krXfjHOx4J2tQit3HH4YpPHYDX0RhfJrxc+k5qgMXykNF+Gh8vFVcJ7qX3SXJabMgYP
fkBPj+klihKlyVukf98nhwmGE9Rz6hIlDdEc9lXu6TUhsuWuGCf7gWsGOip50yxcQuUsVPrzBVm0
qx8vCKH2XBKaKZTZWPY/XpAe4Jvl5E7/0jqDfUoGDr+NhuQPlG/57jVSivauLDr8RwFAPRw21WHp
Fnnz32vHIjvFPUxmkyjG49LEXj7if2RJhTLKfy/poG/qf70VFI1RELb/+/8ONPo//tT/j6RRg83u
fza2fqlZLn98+/Ff4399Kb5/Cz6mns7/7r9woxauJYlVgRJg/gf/hI0a/0CAxebKcQ4EzFLm/hM2
qv/DdDDMUwVZ6K7mx+afkafiH5zGvFkNT4EEWUX/Tyyul9oTjBW6cHQpADTNo4lL67qusDZjJiX4
6xg4c1jvzl/n+27bb8Ra3UTbz+AbFyOQy993aVIntkqaYcPv82BT0aXdxvoT/Zq97v/87Wbcvb9C
v9tgjX/7mwwmdbqrYyK+zBd0bS30IsdGaIAh/5Qf1Fl8S3+M1+Frui5WctOvAGdab/bXYV0+QBC7
7dbmJtk2+7giBOvPH4Z7/Hv19/6tf/ssF+cZNxgyqx/5LG3+hY7CWkY/Ev+zw+GFmttbfgu4d4wp
PE8AEC5O7JVBSocxUSk5X80352iA+Em35NVuxjfSZJ/VDqrUJ1/swur099958c0SYNpTMvI7O1B7
m24DG3tjbotn+Tad3W2zg+wGawpH0ypkwH9Q1zm68t2fr+6CAL68vjqwb5ZSx6BcFRfbisLgpuqU
mrJMFJFm/dk0AhCKnnFM6vQa9dE9wezfuhLDbe3pzdGYzJvINKhH2+Sc6F13hdBghwtl2rWFApJZ
O/fp5HTr0DP+6sfmuQ5HJk/RYzzWG9Q70BBdl+R02X/tJ2QQXaLptDkVxevoOlezaNOQacXtbp7S
oKjWesMfFqRZxAEc50KbyacC+NWVUTCjJRwZ1c94rTXetWloewSmW/x4r1YDSL7wDh38KU6F30lo
dFaQckqghzEWbhFSZEmUGz02EiZO3lPT8VWAwzJSzHb5HPRlNs7ayACep5V1chxcvQatWwou68EX
ybVVdC/BFOzouWdXbePdxl3xyxLxL4A1p9KRr22i3Yd+/YNGFaMPUHtXgSjeXJyDjS62XScPyjJ/
ecJni0z3RNa9hHFDB6/bmqD/haM9hmNKwIs33FZVMceQw6F3jfha4c/JxuakY+BhbHadFC1BUtkr
XP9dGFY3fRXu7MzDGEm8QIfUwdHye0MCbtXil/q/qTuP3cqxZF2/ysGd84DeDO6EZlt5KaVMTQil
MpPeez79/agqnJKofbS7e3bRQFUBVZ2x1+JyEfGbdKk/VvhF6SlgUWBZFxpQcPpvw3dgkEerm7bo
JMq2paWZXYMGR0pMxUMYMwRkCqeAWhCWx820pU6PZaNCQQ0ZyCuB3Aw4wjNw5b0kV5Idm8Eh7pWr
ipe/UgyURoUW34+GBhwZYz/q11le/45ryv/G+Es2OGBqzfOT5Eq09Bp1gPQpsaCklumdFMS8cOTb
wTfB6oi175gyiLjWSJ+VNAFra4Js0nHII1vZZJgFUtJ9UsNsE5twhFr1jn6k7SvHVKcX1qHqKGuB
o7QhHc+hNryumrwiwAihBShUJeMeULLX1XjqFCp6uGq6KTE/CsrmLtOmwEvT5pDyd7nBR2Qygt+K
gfFeT4GMHBayUYbGoFHh8acIyUumZzX68M3PMeoeqM1sYkH6RUL0KEmRJ+ftPmzjwNMavBOKJPs1
pWpPzTTS3EhX7rBZe2o0Ct6DigWU1YvUXBJAAZA+YWlRJ/v6MPisNiMtV5osW9RgFDDOq7OgDvIK
9dfSd+K9f8g3/S7YmzZQ8+2w687EWu7uT+eOCuYeBBJO98obu+NdCilWFUxaE8Fm+RJbhe/U19of
6m1wRf/EVn72x9qL72qvtZFNddAITg7ihuLjMb48J+SzAmwuR78EZ2ZBPYgKeM3VM3Ku6h7KLpYU
/gDe6bUFtnVmWpeD/N1D9S0C+FQKvksZA/rgx4cqcw0IE79ehxLwlhrKDeT23DM2844D5jrZm6/W
QXnMA7venkNjryjob5cMLt//xJY/xhbnLKeEQOzGE02kkaIDFpsH07IBZTnT8ZzOlLwq4C1jRToE
NxcNiwARLtnHeEFeouRVYyXSbybPHF1zK10YnV3u4XJe4uzshZzXNqn1fvTAFuBFdC4tWL7XarZV
oPkq0gWayMNs9QtSWLcon6S+o1/We51Su23+KHfzoX9ERWLTHcEUnPm+yxx+EfHTwwz33ybSiVgg
LbfNvIKSm0MTz1Gc4jq/FM4QaU99U9TJKPKCeV5euasRch+WMt61vrOIQv0l+9bvmk2x77dg3zZn
RndyPv+J9layfbdRkYbuMDFNfEfckilt0G7+JvAyyS7QBtwOT2fjnXh86roE7kiFHoQw4Gq3+FY2
1UZAT2ZwImBntn9Iduhffcu2hpPR4nT6W30Xbc6umxPnwIe4q53SSeZo6BFx2SmO6JWb9Frft4gV
IRfrhAfMjp1/f2aJaJLEcCow4tWjE3+8cfbhjBJxdKXe1nb+noa/Z22tP3CjXeXmTMATC/VDwNWL
EyCsXHZ/BZS4J7eqN+54saEkuxmv5POKYssAVhuDBM2kbmFB9vp0xoeoWUhB2iDyT4m446m3W9ZP
uNG88mm8DV8UrnkQjlc5ycPZl+3J78lJoCmmaqBmtlpHUCOpwGJu5ci3QrulehMAnEHB+VV79Q/1
vfrDcqzLsnISLBCDbczT06BDx9E0e9nGcpX9mck/sY90xA2YBbiKi/rSx5MRAoYe9z3gaPXWpKZ1
EToY9G2xLJw5CgsXx6lzJ+Gpz/0+4upzCygVzC1QK4f+WngTOpWTbYOLMrWXeP/CDjq1c9/HW51L
Xebr4xQTD/0AGXuM76qHZKMjY2Rq4z68kR7nb8K+2/37crC0dul4ydAt4JJ9+tQQBXJLHtTl0vG3
RUZvwm64bMpdsp9csOnfY8zCfp35niceMBB7SH5wWoBevRanNLK8bwdfAeyOgJvqRPi52voPdd9s
Wk/y6i1PTu3HWe7kMoerLUU3hMYe5yP/eytKvDuNm1gQeEkYvhM8opKOysDgEecoHeGaO3hQzI55
bTwvJYjaEdxziqOnxkzzFM4kVQH+YfWFi3DACkn26Q6nz9CYVNCMsXD39cSejIEG16JcgR3Mel6j
2kpyqyNG0P208r1ePfjCGZb0iaOBIuo/IZZ//24SzcSYTSUWCCFe182fAdj712M4F2AZ47sAmjnO
5qwzhlADkNI0205++TrCib1Gc1cydN6TgIrW0npqD0OkLQMcYyYL+LtsJ73lxhC0J5xKvw51cjAw
YxExMinErR/IstigNi8QClrChWAFz7o63H8d4lTmYcrgjUXGJBNodVjrgjiS4/JF4j19d2fegRaz
oWS45fkn8YmD+EOs5dh893Ggq4VdvMRqOIUld3mSmr8MZ0bMOdsYN8LDmbEtf95qy36It/yed/HU
oAsswi3Pf655lxvnN4LjG2FbbwM3e/o62ol18SHYamlPYx7l49vgQMKJ410gf08pt2T649dxTlU/
PwRaLXFdop6T18wipH8Q86kd7GBiXoJj11UPq91t9XTunD+xED+EXMb+biL9URCLISKkTHIddTQC
g99fj+pUhGUNIoKKegePh48RenLfeOpCAT/D4NaqScXbcPt1iFMf6H2I1aUciwaeMBIhOsDUWqdj
0uTjWgCSb7r7OtLpwfByhxmJ1Iy1WgptUfY14En2bYdjh0QrWDpDFTiV7ZmK+E+I1SKwZr2OGjHm
FCrkvR5Yx6A2vSJPdyOWuUJd/Zll7WeX+8cQcKWP34U69j9qa2GvW491HjlFU16mGmYog7wviwVA
2p6Z7zUgZslIUY6xdK5q6gzIoHz8pi3mjJIJTo3tN/wJdphb0jC36323zS41JBzt2WuPb3mpA9Bw
X10jVuyde42ePODwS4O+j1C3hEvZx19Rqn0pFWIpsF1gD3DENZc1zxN9I+7O5fxvSKb1gaOoOsUG
bmlRVlcfPkuNRs0LRqynzaVRISbXjtWtFVovHLxwttSHGMwlEmPbJimxlkxpgyUdhBUThmY3NY4x
h99VRFOgKqATB1qM6p6+qcXGC5uyxlqwSzeVONNKDNRvvhFdT4q/S43pVgz0c+Jap07P94NZLbFa
m7KiqSrBSS+sV6hxB/NCux1czUnc8+WLxdnu01kNDZqUAdo20LnVZ1LzyoitgKlDcnHj/5HcxKM6
dxc/SbeSozklb6rCLR3/Lvv59WZdU8XflilokUXMhEYOi/XjAplFqV9g+sA3vpvb/sKvnOiYu+FG
uqtcbVvtZbe/VCLnfKJ0LrK1IuwXVpDq3UhkuqVOGQkUz6e9HpZXwAK30SDdzlmHRYnZ3EPjWwyp
tWOTxJ6RSa+yKL6GeCklZb4PZdyezkzKiWoS0hf/MynrnjcNr87AzYxJ2Ugbwe62/Q6piov2/KPg
1DLTUc6jyYjYHzyTj9NvJmU4d0GHMzUOCILdOMGt7uIosYGueDwnXX5yh1Ihk0kGIbDTdfoYrcnk
jFo50UahwrpGRbA/12dnmNUb3xrBZPjmjwU/Y+r5LsmKS7Bc2zD2D4OR7fn9F4DcOlxCh8dcMP8I
Yb5tc6yw/Dy4G43hFh3v/TBl1Ijn9pHq40td9L9FKRsdC2WJM5/o1I4hr6VFizgtffjVyy1SYXmm
Rs9QvkMgIB2xvstedoBwaP4Ale+SWNdXmIH8jDbnCig0kdbbFYirTiLCF+MvnwwQaAJkit5TCSub
FBeasvCfKiBRXjTKwBH8eogdo9bALAeK73YF4oH9ZA4vKAa8qn290AaR+la61rigl4FEtSlgDGiV
1Jh6cTzOkZTj4ychm1Kg/SIJEkrditL/GKr82SgM/Pn6jJZFEKJaEUVoNxZWvvWT+ZtUlZk3+bXv
loWpwiIxMtufJERPdXqX/Geys1hwd30zYPUXW/C7cPkKTX30mqh/HTuZqxFM2ZZWSLKTYwEWBpwL
b5ZROMLCa9taVXrbizFpXi1Wboa6Bhh2/P/MSk33KYgzrw+1Z4D7WH/lxmL4N37Lkh6EKi7QNtcl
4tNgJUZfgyPf6L1t1KLuir0o4V/V6Lu2Vq+VRRZJDkBKQCXZtElbXtfCgLtTQ8PISUSVz91WqC31
M+KVbftYTjL2L9hYYZ/lzX4hOrBVseEzZlncV1KpahvdTI1HVKI2tdUUrlXEN6I+/UjNHvGhgh/U
RMULWrfXdeZfRBgB22OvpDeCFC6GWqIyqNBdYdTZbd7qG6ujvNyiSgaofnLHIogdHbc2W5+t9uBj
JYakrEhhX2m7m0aITArgOKU/WBlIFtAjhoP9JU2eANo/TS2+etJLrt8n1a4pxN99H/3OYjxBAfWK
9gRXr4jNo6rOwT5LxotCVX/hH/Ua6OPdqEzTVpirX9piCQhbmfcpDHLAqF3oAqtfRDYDyYnD/Jsa
6h7gVcoGVrjnYnMU2IeNQv8BZusTzUnP7JQrrYK4J6NlaQiisA/G8t7oxe/JmF/pcX6FbAoSwyo6
Y2Ul489swmXNqtByNdIoBNiGmybov1cZPrsKcE3Bvw/T/mdqoYsbqQ0rln5fgYNiVsRXc1GOdotY
N2shVjeYfB4HeXiUQwNpyuiFLmBky238ELXQj6KBBhzL6Aq+QAhilP1RjjE1h1q+hyv4lGXjC9ai
kIAbXFfr4HIUEXhMBR+W+EzZn94aZVAUaEDiZ774oJfR3kBnCIknFcrrZDyGBXoTGrnRFIPaafWn
suhpyRaDwxHd2oqBBbM5KdibKaqIOhVs6FHFuz4wSLD6XMlv8vwXOex0Cw+0dTtlfka0GZcvIWEn
aAwznWFHWkpGVbK2ajvJhmuom6hMsr3i6S4vYIeE8nApjv7V0Fp3oxqqbma0ux5MMOc5dnS5dt1M
6o8kDegUg/yeNeXBmnq69Ep/hacgzDsVBYK6/lWIEPwnHzg4W17FN15RfQQupCsJLmca+i8Jq8+u
Ruo3kXiRBOhB5/mWcmaCmB5K0El0U+g4EurJvh77bVNLl+Ec/xHU5DLSWxZBNrRumgkvstXItmxk
jwiTU5Rp6DIbrUnjJR3u66kMHD0P3BndQhtTZesg+8gmCBkKHuVAK11QL5Iwp1GZ1IPTJrVkG9Z8
lVJpuxQRj/WUKN/5w3SB+vOTNMp3meLf98EMGMO/HkrVi9MOr3Y84tWsDJCMQ/Z2rLbWML/UYfer
1sZb0ah+xLCXwUu39zhw46g1HWd4BxtANKUbdD4qCgOn8Vzrj9lcQ85oE4Sf0k2XQcZup9hrTOte
i4arzI+vaqvEiFDe6XN4IfdwYWJec5eFYF7JcOz0VL9IdP9JyKlRKeZTNgD4BIxVHOZ8ml1JGK/Y
dZpD83/a6GVP51bm+FeaAS9aOVEcAXU2QAks/X5K/8hSG1Bf6Z7Qs6dxVsj6pkJ2F51yN7fmTRxK
f4zKxAuurV7qACh1Iy+UE1+I92Y6pQc/UHPax7rioSw2YDpcvWiYACIGJ95CB7kGobtVrAZ3tRr0
MnK2Rj/L+0ZXMHVchBUs9BadvhsAL9T1t1HkcrElOQ4uE6FXsMIsfnIZ2XMlo0VoXNQQSjNtlu2m
NncJ3GfbGJsf4TB5Gd3stDM2aTv9wjbvWuFeUI10tmFC31S1Drwd706a0ykZUr73pxi5XDWzgxaM
wQyHDMG8+TBLxk2fBbzGGpmdjACnGkvIskbPHWLz/OLxDv4JRcnI/DGm1kKwY9OFxuNgtofEB54o
F50IFiK9HQocP7SqsFy/wwUnLjBfBPoRWxZqJar0ErC6j5UV5rLTlBrOh53S25LC5qynoL9Mlap2
8nmQ7idcN93GQM4DrbRDPpKfNAMnseLDL9Fj475SqElrfrs12jlCliH3NzGS0juI/lCk5HqHc54j
q/nvyBx+lXVwEKT8MUUqWOnGPe/Ci0RtNp2VX5vNzMQYWWIXA1ITNBWaYmdMYA+wPcwdWJjbSGyf
Yd0qRzPkrFXEgfMkChZFpHG8j8KpvKzGGLEWEfKZlYM2kfTmm9rWN6oYTk+F6Vu2CHCSc5ydL4d9
4H39ZPtUQqbXBIMeqwfOWmrXy1P4XRklknW0gjJwZBBlDw0eVYvryPnW86fywxJGIgjdLdPCUuFj
GAN7NqiIALeYdhsxIPS1zj0AP2fVqxiritCkdlIULzEaT9qQU2/9fXQhbFPe7OfqNmtZBBx4Po5n
VUeIUikZqS+AyXJ7d7qiD+pwrTvFBYpiduRG9+cAYmdHtyoV4UYxckDyoeJ9tDOOoSs4SyYYOPGh
OlMRPz06sBho45giNYpVRhL0IpAantmMTtoADkLFLjgEb45zOJg+TS2YIdJ9++ul+NYa/1CqWCZV
kSiMWCLJorJKu8oBvH0NHByvb0rYQrxIb+w1zBM7SLPQsLESaK4GtFCE5vpM6E+5wyr0qkoCFygT
eZjzkMU+qrwBLe1Wh/nN+Idtt4mP+WHaaedasOeirnZF0cwR4moMeNl8814xbUQF8Bqi/ucK22Hf
3ANjHnbn+kYn9zxtAh3dWuTS1lla22Pd2uoMdrFrTA6W13rLnj9b5jq56d/FWZ0tipkoXW4SR94W
j5OXu9XWLG1Qsa5vt7eRa+3/tv0BIB38Lm7+Witfg1XfvuM/Q1stISjtU1+ifeqYl+a3dmPWNlJb
OH5tQGjdgNn7Lm1L2gkd0FS3cbN9xGPUni/xv94LN2dPpE/p8OrXrFZVPDVdFSr8mtatL9p9ukku
G6ALE5TC2EFu1kWmc4eyjs7VSbfjTDa+nEGfthMkNlDRGHiBq/p45kZyzEduBQurBLF0hgwVNrPa
4ZjyMgTRj3k0b7/eRCc/9z/x1tiQPId+kRk+J1T+ECKzMJuPXwdYtsMXA9JW1QW5FKKmUggQICk4
VVjb3wzFmRLjpxgUEeg6aRoKiCqCjasFNLUS/O1spD+TPGf6jTwcs/b+62GsuQp/XR7v7tzVOOJI
KPSB16Pj58ZO0HBJRn8IsGE1BDCyiz9ZNXgTCg0Naip2EAe7fhZeZjM6DjWiH2Krk1WK8w359ZkV
c/qXvfuEqx1rdAWc/pAexNKdUrDl/jE+RB7VcoAoiCLVV8O+2FC78f6TGXkXdzXrijzL+A+wVDUb
RskxvdE23XaBC+AAaicP4S7jVj2L8vncDVj257uwq/0ZdVU2dDHDVbctUGc7/7V0G3W3c/vHlmEn
ng7KeqO6kOR/oBJY3SfXKHOda2W9XWxfLezVPdB0ta+WGgu7BSKnew3I7+pgXCATua1vNIiATmfT
sKAUmQMT+aZdtayAg1bbwhY+4638a3RMGyWw639hjk6eYcDLMJgCnkST+eMp0uZCQN2fOapxpsRo
pN5bLIQ9xvbRVX/Rq062U3Y4tL6qtGjbx0ixjT/SY0YD4QUhgH1sIzh45n3yaY++fbZ/ftLqKZRI
qKooyyodzZ+Gcan0BpWM3ddL8n9ZG3hHAOYAkGWuvsmUN+EAj3ZpDEsb5L6LKx1gvoFEzlXooFzm
qvcwGWleAX/Tcau2p4vyVtydu0RPHaoAWtDeQkKXGvFqZ8zcH/lch8B2gK1U7QCv6hyC8FyI1S5I
fdkfW4mRmpcYyAc7BIOccINwMsos3oIMjdyzN+OpT/h+WKvZVY22orfKhl9mF1I3/kIbVNpc8bv/
PXDUXXIfX557HJx8QoMvXgBoiGh/Al1lSQwFuoLdgCk2LouSPe/kvbGlh7M9G+tTs4I1+j7Wao2m
luKrtU6sxe0w2sXXhtd7WAJsjf3XC/UzAPQtEimVBsJW1dbY6XIoQ79YIJnxPrxZ8KakmQfJkXEZ
/hdcHE8ulsUT7+9oqyTLTEVuR/MNAFpHdjTTHEHqwXltQZVd4VeJN+5ZpOKph4xEb8TCyVDHiW+1
B3D3jttxBLZs3Ztb0VM9ZZduBG+5G0q7fZwfa2ypi+M5I9C3pHR9LL+Pu9oY8UzBXVziTgd0TTJ7
8sYNmgnHBbWoXCnUQraNO22Ux9CD4LFNt4fkJvWE89jQU5MO+JUzAEFm7VP2HM/NFMcCRcrG87el
ZE+PCx6fgt4CyB+fEzdO7HON488sKNYVaDbgAkBwaIStXimYhVRppDD6+EI/NHfDNuZMmLdo0u5F
1z8mruWe3TWnB/pPzNX7Q2/qpo3kBaAeOv1i3yu51iYmGYsc1dxOLj7W3rmz6FQ2pGowHZBOxytz
neyOAoo+VGiWR0CwWyogw+KC+p9lQ+gVoNyvK5RB1ic50ltdOCzA/6UvxptunxyiS9UeyPQUb8Hn
hZdnToZlX6zXr4brE73/RdB7zWPLu7LnLCwA6JHUIs4qvEbHeWfAUwf0GVCI8v5+yP1bHNf/lZr6
geb6/5s5KzyYd7PvvrQv//U7B4AyXb1kv//v/0E87qX5r4eufuVv0385LxEK9O/tWt/+/38TWQ3p
vymg0KSUNcinH6isBqas6HaAdUQk/m+W699UVln6b+xdVTz7VFI6rFn5QX9zWflX3GYcjQjMczrA
A/h3uKwrby7yHqQ1sImigwY5lnNntfN9EhFBiVrDExSMAeeHABnlvmsdHzRvGjTbCU3cuX6Yq91Q
pbs8ehhRVaiH1zmoXF3ovynKQ9dQfJuDnZ8Mtm+VbjP/rvpHJTz3PFojzz791tWJgV8mYIqiMTwR
fQV4t8EhAbkTX1mHAFBIdBb0ejbg6jJiurQirQjYeBZ2SA79js1bxtBsaGO5uXMOuS0v0/1uG/81
xMVfAvyOhaL2coC9K9GCT5D6rBkMr3VpL4l/2u/hQ71vthbGkRQxJGfYD9eInl/5r5TNXCbcebeU
b/4K9b6qcnrM//yCdWZv9joMLas3vCyLvDnk0qXiP+gPY/Og+ru21d2+umjDGj3r30YUo6hd/Ec/
gdWtQida7E9Wa3JsigRlEdHwtPqgNaWtJoZTzEgUNWO9CIc+4pP5NNcosqrWXYIg44ScrjA0Z0oQ
q6fI27egp4DgAth94Dmrd6tY60hh6TNbIxU3tHk8NVdt+rR2EGV2MozumZk/F2/13BIFunETXGSv
3cwb0aMQS0/mOdqOh4XgIyBmQr25vwzcc9989UD/a6Aqai7cieAfP6U/NSiJMNUMT61+TdnPQftT
q/dfD2518X4KsRqbEMmgWQLd8Kzmu1WI2wzPoQoNrqEDctf8VnH8bPp083XQN4Gg9W6SNEURdajs
8ARW+3eWUuzqYB17dd/tUnqQTQXJT5na51Rd+v+6dd3Uz9XceWNuekko7vP0Gos/pa62coTpTznY
jRZtGr+0jeLBHx7GEbecGaoy90VkN91sgF7oOqdpSae0JnsFFbMXTER2VfVb376iyrWZZQqhFew7
dWOSSouox6Rxthcn9CuehmE8SENV26lpHnFhRGJFUu6Gqb4RZ3Qn5bm/xm3sWTRggQvlixCGt4Nq
InAze0mFIcqQ7LokuB+C8E+k1VBjVfNMvfzkmcQjZlH+IS/9hDiPBmyYi0o2vMqcrwaE3hLzOZ80
fnHrhYmwH9BdQVQNfnd4XSLSFdTNDiWya7jG+7hWVXsMHoyovUXq3avku0SmpVBmZ77129Nt/a1l
Vi9YSz40NJuPJyf1T3Tldc7qCumeCnHWQOXjyc1OR8VuEU3skhsrEGfbL67KunFa+Y80ww1SXrM+
tzPpWa1zFJU1Z6zvC0YhtRN2ifNmlGtoweMxjbpv/QTUoPI3gQpMobe/Xq2ntr9swJaCfwulRV8d
N6GFH1YjdQZM6Htp+CW1l7rJD4I7n+bnTtjV2/ttO76PtdqOyMlkjdYRq38VD/Weoo5L6bizjcve
k10R0m/w8+vRrcuNbyEBii2lUEk1lfVeRGkV3BCKiZ7S2cpm2Krb0YXy62S/l5pKor1VH8rLc48G
bXkUrNcFqlhAlXlR0fpc3aiSNI5tCDPLw+9i08XXFcBfGYEiFPh23UQRLXqtx8LtkQRIym/4V8Nv
vUBs/mA2z/6YeZoYe1Et7Xq1so1muhhmxZtFf4HRflNCxZaELUagTjSVbhRa23kwAUyQKrd0zQ1U
rOXM08VvyiweZewL6G51eNGEVPciPBvQ+dzooXxplqUN4OjPHGG8xkkSFlhFdOhtQ3VdrpqjnpWY
t8/dz1aUzlS/1h3A5ctAgIb9LerAv5irjzun131h7gbdxw7Povq1m4PygKR+t/zEa/RA8DGRj110
1KQ91hZHNfgpNupjwJn19RJZ66b9/UMwz4GriHzl+h6KphH/8Fryva5M0Be4LXPlDyZWt9zPs4tz
IQ8iGv1oKGxH0z9U7aXZPeh18VQ17ZMkB8d+VO6SdryTevmmDyZXVXFB6O6SyXqeS4vJDMq7Nst/
NFmeYukH834KVPQOZGOTLFpwXw/nbd5WK495/Wc4q03WdHo4DiPDkS+N+4UeHHgIvYOXdLCc8qQ/
y6M13WIOP5/rNa4KUn9NJC8nCFsK9/p6zYM16UKlm31PbwEOK/oW1z0nwvQQGjxW9Q9xGd5aRncU
tP5MgfHEwYJbCg6oJL+iDJHi41rya6GI20gVvEx/iMXn6Rwq/MRT5cOfv5pTQUwDI07480Nz32cP
9XytJ2fuu3WR7W32oA4s1t+ULcHtfxyDGRQhaZHmI6qtubNieor6O9ABCeoNCuUTHhAAZ2I61eKT
kv2UrN9fr5sT9wBbkXqMoQBsBUbxMbwSlWohAWQEcm9g8SMihN+5lfUnil7a/szePzWd72Mth+e7
dENSk0DLamx2kkLa1mXp9aq/ydJzmg/r+tLblCKIq8HHgLb2Ka0ZykHuAxPt/6LP7OgJ67Xvjda4
4MRcFV+7tPgtdpVTd/vWuhClcRNP/bHsXsfonDbj6QH/zw9ZZzeFlUhlKzC5rYRDEnJoYWc31fbr
L3gqh0IhUZcWQQ0ydH21gnRNkCatY+W06rjJpZ9zBWNCAZlbhU6cHqZO3+iib48Rr43muvWvmlY6
l02cuPfe/wZjOSPefdqyMow8zQrLA0bnzKruRekvUxnxVHhtDAFE6mYwDxFmtX0GsG448xw7eZbL
hs4aZgl/Jj3nRSqh6EL40U8LRzKy6lIahye0cx764CZdQJEG4LGue44VfGqk9LkUJYxNgI/LQze4
nZFsdWlyVPx7wNc+yHW1t8wIPydUJDS93AXa9K0qmnv0lR/KOH5Uu9E2e/UqVHosG+LwzHye2pXK
8kABvW+icLHalWZTBMaM5rvnD3cVoowFUpQ+znlT5g3luR7pcoqtb473wVbbskhwxbJwQPd4pBaj
l5TPdXibC2c2P0XPE3G4IcizTUzrEMf4uEaSSq3lqJH4SJH4LcYNYuqT33Pvdzhla9+sWLkdsF7f
1GPzRM6DniICxtf0Wwp7DsJjrkDwr9GR5qlCUSheXHP8fGvi2DDK+j1SbN5gPWNI8A2Q+xW+0C6e
PE4sT6anJo25Nbogob0/e7FJw7PKfwXpHgTqsUHvyMsD/b6bb9CF3Pumj1rT4IY91rxTctHl7e9G
Gu/Nlt6tMSBClGzEUd6m+uDiDfA45iXwk0I6APL3xPhn4e+bDtUj/1ZuzZ2ejwuAuQOU7M/aRhvw
B4nniyxKvKbSM7dPh9JTcYUA+KlgUMevDjMPgLEbCJaLdUIIFnl2Ev0i759HRXZjX85sPYvd2EDV
Bd8R4FturEYbea42kc8kGPMhlYf9rDV2GM+U02qsfDpHDAdA1KJjyN39pMyeUAS2OgZ4KSFUKTT1
ZSQg8VqBiv45dP4+aJQjEu7eVKoYRL3EaDCNlWLLCV1JINaDWNsmZIA2vS0jYBPNZPuJeiNXA9LO
+ZU8iQe9b5SNgLnPtlKNG5wx74Uges1mH4iOGCxuDjcGMrKxBRor7R+HIr9FpvQJ+l7nYA8wduZT
O4e0JgeKMqmRX2Ew/ThhwrfBHhkh1mH6rlk+/5DIvyRu/8LEmK2elZ/0uws37bQreOO8vPR0sCUR
8Szk1I+1j8tpJ+nfeynbZHLzDHDZ3zWG7w1Vfy0O8UNVpBu9wSAjFGcMq9BNreB3uHKK3SH+BTLu
PA0ucJ122TUSSrDxdearGyNs9uCsN0He36nj9L01xttZoW+F3aiBIW7VmpcAFS98DBOgyGzzKMA3
L9+odXto9Oiy15UL+gWlW+XWMVZQWbFGXqLdbV3UOG1IP6QhvYmEYQOEH+EiQx7sZBozJ1e6w5zg
t22kMYbqwZnXyakH1vstu+o16nHbi2rQWOCFKSW0jSPQOzlzfYmnbkksQRaCJ/Jw2tv99u7uwA0O
uu1UWx4OY/jxXc7ilaj39/DF7sGt3FZW58g+JAftqerrDf57+5p1ragIcunpZsiGrcYsSxAKwxhv
NbTOU2w/StnazB2ghuh7qsms8urJGIZjr+WGrbQYZVtK/lRmItYyveGI/bD1m0LjQ7W3E3apdmCY
rzpMHBm9BUN/UqTqGuNJB4rIvBg0bbMQKzqo8TbqKhfYg8Y2mtmOGEh2niK6H85PCshgqRRsqcLC
vC/cNkR1WMncoAyOtZViG/sqTt+nodhoSrmkfcK9YSAAqIVeGMjwKkq39WvwZHmO5D3yqR0tQCkA
MKBFB+gqDkZTV0moOVWJtVcOzizpjxXMDHESrssxvNIME3h0cDGX0lbAGAJgMRrVOhX1rLhSRvV3
CAWF2jC6X7tI/S34r6a0WEXE6K/2tgIfoWS35G26V/FwSo1zmcOJMt3ybqHOgxDYIlry8ULw8xJt
XBQo0MIlXWoDZ8bGLhx+BSXH27wdrKe5//H1aju51sAiK7SZ6YWs0cIhxd5GNELfy43XyHga0/uQ
eszXMdbszrf3J4Iwum5SGqLdsfyIdwu6UAJ6FSXPvkiM2TKC9iPQoOS3ky0hradgcKuLqTup3AyW
v0FN/SGZoJlCGsn0P610MPKfUSnyAeJ/D4L29w+zJN7GgKWZ+o8/DOpII+AixysNGaCkeW6En2Cq
zwxfX+qc6/cE0Ce0VJeE4lOBtzerVuobkceLoTkBpVeYVHdNAG560QyWGwX/9+oV7b6bNONf5PSA
qipxc9Ju7NePibRT0sat4xch1qhoSJd5W26s4NXMK8cHGxy0Egd65GZ4YEcaLheW5eEiktrK0HlC
kNs+An9RVd42E/w3kPKS6F90Q0vNN7CrKP2mWeWfGV28qLvu+E/76DqD22daB18fDnmOWW2juBHm
UGp5H7HDKdXaYn0rlOWhNiKvzdKbcaAuk0l7BY+bon1oNBqhUXF2JZ1arkufjP68hnf8ernKKAaj
YNlZtISASx+zHQ6P8xNUe2QkFGfaKwD6QXye+YKn9qVhmPTqyOb562r9dhDL9TKYLG9QS1u2MGAs
hG+z+DArjTPp6t0463tFEM4U7ddYtbfVScrGUYAtA0jaVf087+IIQhGXDZ4dDsR+LKzsNHnu1Z0f
wyxrnuJyF2VF7lQJq0BdpDqrWWhwlhyu632f9/+PtPNYjptZ0/QVIQLebGHKV9EbcYOQSAnee1z9
PNBE96GKFazpntVZ8PzKykSaz7ymgWo1CvaIDoFemBQ9qj+NGPJ4hNss6PadHntCbdhady/lE87u
HSjegU8bvnUkvoNBiT1SrhQ/L31BzEBMEQ17aO/nR05QpkrBysfHuyE+qkOzMTgUGLFfSRguDqOK
SzsFxRmi439PdhgrVgkFhLUL71VI3cNwkpTTlXvtUqJA+9hcZgI1RDkL4IeuVKJKb7DJ7Z4EIXsa
A/2E2KmNXoat9SoP3QlHZK8oizcNnpI/6URfgLyihNOcb2iLXJn1pY36+QedhSe1X5cqTh6+F5wW
uHm9H1aSp+6vAVYuzFuhzITCAZYnxhekXN2avlk3o+WJteSFQ21XSu0ZICXL8dpQF2aE78uSyS8S
wV9UBYN8TGk5UyIR6txp8qeg79jvef8jH/OnHFl6rU1dDO//h0pCy9ljXA3reFnHXs04W0mtyCQl
zVXTk6F6zfWh6V6+3zyXJ/afAc42aILmTxvja+otWBhl819YmO5alnnhIHyeiHlWiMjKcZyyMKDk
AjqOVw5oJdXd2aHysqDJFlRMe19skeJwyufZkxc/3OgDo0Vbi69Ko10In//5MWfvbWNm0VyNhull
8MM67Z5w7spVfW0E+d9z749jCShI5HqJ7/P8VUuvvQWXOin/zOHsVtbjCkv0RDC9fgXbgcQ7XvU3
cmUj6+f2XubjxO3VTxmk3YdrneKrYy+z/xRItbWVjWoRWhAaN1RmJm+BbJH0bAbSHyib7/qiqgI8
Tr7/frde20XL3z8NrEptqYxhzi6C8jziUGAhLyD8+X4Q6cqZMJd759MojGAi4svHk3VylynDNiT3
Rqtby1PtpHILO1DFervf4RJlV/6DKMKRNgV8hkQACIWn1Khi+7MHqxTL52tlob89srM47p8vf3bd
t5mSSbhXEy1OmOlZ6b0x5wAhisa2ov7Omv5kifHDHNtHvytOdVhsjTLepGG09cefwDk2SklsRrDb
tVQzJnE1ttbeFMW1n+ablCwNeCB+t6IbNNo2Qrhn4ma1Ipiy6Y2UTLgkZWvcJzyUXr1QLT4mFSZD
kKKN0kN0VpTAMQvQ06ZZHsNa2fhtsNHafocTzlojV49SA25+7eInlXfPg3CjY5aeX227LAfs6yIt
shAyFoRfYBuTYGojOlEEu8d2a+2xg1olqG7BcKesdRUj9Lej8WU4Veb5lSUNlfGz0xiVStpBGvY9
qaDNX5ZOYuYPsya5jSlu6uA2miEgEaB6Sk7mKLX0c8ELaGq2j+bkFvtrHmr/JsKSc9JJq6lkhFl7
Jwqd7bfFazbHdwgc3ujRfRLIm0RebK/TTYBZvYlxqTS+VJaJfUxyq47Jezwb8Ge7WKTO9KB1wW1t
IJ6DIoZlWVi3pDCPenQjDNeoxitR1aWuCXQ+UGmLnjI1/rPnJFSHiZIlL/9/Aa6p5PZ2a1tgrpOb
a3jHi7esvsSlROLIO53dstNYFuoQ0rP0o/KuMn8P/VVy0CVEAXH1AoyjA7i8/2eXgTqZczMo9IEK
u2kIa6fMeJxl6aCUJm1k5M9yJLkj7U0IgFyme6zyvLJDC0Wo7sA2kzBLp2bUj+mkPpHs7wNFW8Wy
uc1b5UbK8ZK0kI7wRxdHKAeZ6JtIjx70WT5KSnJTtWhUJE95gknQIGxTKvYTpHS0DmxNEff09rBp
7B+R+TwI6WMTzQ9D1J6U1HKBt6LWrr3Pff7WW7dTot7B8naCFum03MpsMypd3FCxUqVYVUcq5jrl
ozWoO0NHKCFP2o8k8GhbVm5kIWvc45Rn66jHTAo88lxPyOUainb42frNWkinu77F86JOX8NW92Rh
Wvkq+hdZCWTa0KRfPtoJCPzB1oZT0qkPyfQuwizptPFY681GLgt30oj2S6ebqh3u3YOTl8VJkluM
23u3guyRyCCDw4eufBdywWPrrzWxPsyT7mhgCYZec9UsvpMC7Ax3I7MfrNrDfXqdiyVFpuxutoTT
HGoP8OZOZVE9ZE27tJjx6I1v0wEFEAE1h7Y+JuXGGGdnCmvHCC1b0viTOe+m2r8R2+nOhwfbZobd
CojF40OOB5AFiStPuOpUP9ygr6KQHBfIrVbIvKLugNoPVcpDFB1iyN5Cm92mTfFgFZNtmT+USd3G
mfWnbmXu49iLM+0hxEsHBX63EqfbppCe2njKV8084mj7ZModkZG6orF0ZxrBL0CCe8x31kkerlof
l4Cq5NegEXEDOx5CqUQXr+iMHT6AoovN5kM7ZPGuKBCkKVvxlxbnwIJ7Nt4vMQtepWgsbaXPD2G8
HfzgmCUfqfx76gacGzDWEbZRnayMFPPlWbP16FaYflcROLzCq7Bh0v3SoUqUDOyODkmGcF/2wq6o
4g1CI4iRTbHd5NXD3CGmr4Wgf3DQbiYvlflCslIuRUV3lnAHbszTGAUAs/zbQTN/muVjiYp+ICU7
I5adIOhsDTm7YPqohWpVgY6v+/BNKNds7H2mvOBocUiqxPGTnxVUKUFdg9SwhQi0BS6UpegVcutm
BdSF+CdSE4coazUvr7RXI2x/IJRzStvMw62X0jwM6EoGQaDbkt5thRJjZZZYfR8W6/Ck3FNqf8G3
/TfFzSchHByejENZP5coIwiyjj5GfltF/LAmx0piftIwSciD4JFegadr7XvClSEk8a3EciIVSnEc
wSRNPyIhAN1Lrzwz1daN0uAmmdptshIGZdeYpSPhizEW442SP4opcC8kNJ7CQVwVUmOXMZoX/qqk
Wtjhc+2bwUrRHuFZV+QPDSxKK1xPo/4wavNDHUz30wTZLy/QoK6wiggMeT/66jbRIxe0yCpjHavk
dWikN0xYjtrUO6NGPSyfb2cfy1YF7icSOUps3YIr3LZG8lLNsQcOw5O1eD9M/p0oBwdSX75f6cZt
ErrswEPXtj+CuLpHoWGth2DjpUq30zh5rYR0jYjGLvZ7L4mRveJ2z4SZZIDioBLmt1pU32WVthNa
ipKICGGYrj6NwvvQJHu0sTJXCSpswaSXtA5e9Do+xWg5Sh3G6Nng9rF2i1DwjTL2TliHXiZZD0n9
a0IdwhCHRz0VfveRchurqiclbwVV6FSnzRXhbx51uJn6xrEN4udCG9aBUpy0cL6lmrmq9X6Fb6iN
Hd4+sYoPPbXWddjgAf40ph3Q1R4oSysYW6FbrE/eoHu+mynwk4S+FYFBqewVw3ADBf2TYcaLns5K
ReA4VcO+CrqN3vobfeD27cTjrIUf8Le2YOnQeWnstACvOOR2jUjbWOh2OE57CpS1MFKKl+0+AetW
Ra5q1StlSr0AaQ4pfhtLGkWW2QIZzLaJ+SgHeBAjLoUQHGVraKCgDUqZk1WXD6KUb1TrNa78vWwu
wD71Tgji16h5z436rs1lFKCkrdb86rPqAT+xrRJGDspJNqGOK8RIQhXBjz7l5Ylz3TVybOx6Qkel
8wKRmCyNqaCHHEZ6A6OCstOHRIOceoY9U9KoMpVloLw2VD98JTlIY/K0NLxqv1g17U8aELvQf9JT
lNrnyp3EaRX2Jpk5+tPAu3wYraX+kMdcHy0UHgsOkeG7gay8dFLiduXkYkhug7bYcqG70VAdo/wp
KV8bLDZCObFnlK7aufHSimNx7AOkgCbFlTDP6+N5lyvmQ4FvDid1zpRNZCkrP1PuYyMX7Cs5yZKS
ngeYcL1QOVOVpXR9lnIJMj7SrUwzOMgLpwpwT9FER9PoE+oKojeY8M0Fpu3TqTOO6PRd4V9eCrQ+
j36Wdw2zYWSTz+ix+UvoHpruWjnuUm1e+TzCWc7FKRjkImOEHgGEvjL2gYgslxB0XgL3IFUIFiQB
9SDkGHV2sI4VLMF9iRpxEdpZB6ohkx/qQX9WhavewX+j1n8W/68XgWEu2LgFy3AW1eYNssVGFAQr
sE6YnQqe2b4J6I5JXEFi3B/VSFlbHXrcfXegykalWwGfgIvkjZ+l8yZpM0dp2nUrUOSwkMtKaURb
YetVrb8tgnGV+LpdWR9icIqC+R4+GA420y5WhSOwxZXGQ1kSzVf4I4niz7J/G8KfnfmnaTMEV5Gw
mgfK+clzgoGrPEIolwKyK3MfmLM7smNVI3gDiXKFa/SXS/TNolhnFR1iRnVU6ahwIRTvcRc/auKQ
ej4xrNsKhbBJe4WOltI8RoPmtAREpTE++T2zxVi8kPyNlgIl9Msj6HpbmkRS5p0I+luK+73WmI6M
uW8Zm4CtYVjMbyGaO52IXlp701oq/QP+0fIwV5odYQ+ZkeHMP/Tk1FazA3n5GIUa4M6HOFnWQ7MN
TnaP0YyKGYmpCXavRXioNT+tSl4cScgJlT8KSmvCONq9EaLVAAcdEaZht/QlwzZYlcrg5tRX2vp5
IOSYh26jksJVMgp2H3IaYsm5NXonGLl1xt7j7fDmplgXg+H2wO0qcSUbeD2oUbWNZ9kRmtK1xmRN
2f1GtMbWHobEaQJcYQR1JTcoVIUVmHgFPcEROGlvh6nhhfXopBOBiCR6398vXw74vzv8XGnTKpDw
FNRWoNf725Ru0LD932SGNN2w7QOEDx3u7Axh4jmKGl10MsPKhHO88O7wSi3gM7ZQ4a7VqC5Vij4N
dw586rCL1TEYs7wkJZgXhE3N6yZL3er7dbt8bwE9RTr0r//y2SnIzUq2ho5SYvUnfCSlQaRzPRwD
bxEyaL34lP0YDv7N5CI9tf1+6C+fjNIwij3/PfJZEbOShF4rwKJ7xE6rRVisuIaBXO7cf0743xGQ
wcXanK6pejZCJtX4JulAIH3pLcWVeLLqnVDiqhPN15ZxqVl9N9RZlm129cQ1YZmeduOvgce50VFy
s5MGJD1BnNGRnMChg14honhtY17cKeAs/2uWZ6UbLRV7o55YR2ETIIdoE5Zscqjp/mq6yQ7GH9mt
r367a2Oevea9FoRWaDBdqW4owyS2Ur2oyXRlan+lvL5b1eVnfCpk5oNSo4DJBwyIb/8yqY2Xfosg
NPbFJ9w5dhmeEXnmFo/56NbPsk2YfbU2dk7C/9vD4GH87wU+e9oNKn7oqgOam3YL/nnxnBkdbfdX
J+JKm+HycaQni3EERCY6bmczznS9zHw+JkUL7QZ02UraWyTED1NHgTpx8BQg0da8RT/a98zC+/5M
XjwxlKIUVCQWd7Oz4Q0hH9uOvNWbi/w01+tOFVZW/2OUsiuf9uLh/xQOnm1asZpUKSVAoIPxYGqP
aMv+Twegarr4dxkyJBTjC3gVx7wp6QTiMU3D7kkpHS38/f1afZkCI0AoMijcwSr60lYesb2uNRBn
KPG1jlYd1O7j+wGk5e79Z/sDXqIKCfZUhk7zhefdpEqZKpMfrKLOWsvi4JpwGvqxPOoz8i+atjbU
6NAK7yn1+u+HXh6zs5GXQjC6ZsBNUBI5K9EXWjHpgxaFq3iLlSAvnbL+f2KYL5/5u3HO2oPDhFCs
1YHiVW6QL7bD12q99NJmR/iT75C6vzKtC5/sn2mdveFGqnWy1TOcGQxOJ58S69f36/a3Tv7NhP5y
+T7dWIj1m2PZMoK61neq0z/kN+1mEStr19WP6x5JX54dBJ8+fadzFIBcBAD0EoazJgyqxFDxtGJY
4fL4AlnGtbL62jt35YOdV5MNo0v0IU3CFca2XhDe4JDqWLW1ShbQQ/Fj9hVvzA5ZoHmi31JgxcBb
jd3vF3m5hL6sMVArUSEQg1R+tjnFugP1GDBpWKZ4mucAQ1/CXrtygVw6fZjw0bg2VLJWSzy79pH1
pKhnMkzba4dcxb+1bJyiaPZNEHmi/hDWFWTBlmxhCK4s81fK5/JdP419NsVOHroxUTh/6mS9x1W1
mocRh68KPbjaP6jysetu+wxVoxKQnwQUOJTVlWjmbqJ2pWs0sKsnTXynnBW6Qd2la6UIjkop7smy
HUV9gDCySaxspdUbQQwWZAuETYA4p3vVLrt4jX+TnZbGYwccVfXHtSWP24G03JEzLUe8VXicBEyq
0JutuvwnZBa7mD9MobUTY5fBKx5SFFITmlezjgPBaIhuKsUfmHhEmzGzEkcUKaambb2CB02/jkJz
+vL9JvnaBGUJYVdD9GQd6TeeL2Ffy8GghkhQ6/1TmIjrympXZdS4okE/gKJj3j732owpbo81RHYv
Vvk27W4kbSDR0xxtEtYtOZoR/1LrayaBl3awhj3gokkDOvgcCNUjmVKGo8TjRMl87nHBUpOtVZVX
tvBXWYRlDWREMamU4bN07iUZgBROzH4MuI0S9EgWgRIUYR7136krnCra7AtLUltLZDDiJr9Hngu/
sd3/Ipn593f8PWqfbsUqVMOoqXkqpRbMVWr78Sr1/3z/wS+uKToUorYwZ7+Y9VlhEcWSHDFXMJAz
DOQ4LV2/vfLoIyd64fbRPo1zdi102jR0qU5gASuXpot8hNL/3NXhG2bYXlLnB0MoOBX3HIFDYAim
M47xfUNTperblaKCx41Rya8emrnYCDqc1Sl4D8322E33RvJ7AJooToVjdvrRH/0VZk/9ShDlhwgd
gyyPfuT1DAkgwnvBV9K9DjK3nrJ7IwvtdshXoya6PSL2uhLtUqm0ZwFVGpNMrqUR1p7KLPNySMVW
o687IV6F6C43RePk+DPMln+a+mxFrOOIDQVHxBg9HRemgP9TJYwbozFyp8TCOsFQJTKlY1or4J9B
2jpmK2JII82FB+siQXHDrNZIyj+kDQLWqcG1oCNIXaUUtoPyoxkjCAux24NicS3FSN06oCA6r8xo
4qLiHy2KwGnGwqJ+EoaPhtA+SlJ7l3X0pWcLPjSOB45llM9pHIKIvitbfR1W5U9+UG5Pc99ihG38
SkxDcLMZL4nCuLHa9FRU/e0oTBBbpRo+YQG0W9+IIubo2IbDNNr0wW+g5F4Wyr81I3BSoT5JlrBT
UlbJyNxo/lUCmADc6KoQHYouoVCUO8A1X6Rc+xGnjRekFmBcqiFqXLQ2yAJPgTOg6ekhFgOviHRP
osdWlcUmyMTfKv32pgPu4tOrbH+WUfSrGPTVCINfiHU3DNNXq/610AXmiH6U/CM2pLWaam9qGbiW
XFK1yuwmVmxNTd0SYGI3Vscuu8/42g23dtZ2oB1MvK8nqCXDlt6abXbV0fA1r036oyEAbwfLNMjN
uqzeM0u7y/gpLcZGJHi7sQk8hfI7Ole3Y1E+JLmyClXJ1kYNCBmeDvE4RPYkWWtCKtto8biJa29M
q1+ZP0LafFCBk+nZqzAatt9/TH5HVV1Y+xnQSYGOFAQdXTW3AJluparwikUWYxRuiLr3cjgdpdqq
7KlE0A2AuD43yI4G6ySkIKaJySpIlHsfzBAl8IcGHJZYRY5vTO95P9N66sZHC1Q7aflKhFvr6BUu
zK3oNH7wR5YAw8TCsyrM75RYfpgUw2v4F0gSuXOquJrwS7amnVGJGEE29E2yVakL+6GQN7IZr4Cz
rSgiOKmEOqm2Q1A5ieKNj/LCVBcPiiIcpkG/0azKGYNwJWqlO1mmXfGkVFnkontml/K0LXV5VUqx
0zYzrBx5l2Ho3ib5pmwEO5UqWyxmN2uP1QAOIRlP2PG5WSatRRUvNHZNOv3pYBeU4cQBCgmCgk0W
6nuVtlWjPJZK/Wj0xWujZAc505+Arb02VvYgVN02rMDqRzhoatkmJZBJUsrA5WxPCVVqQMhZQmW6
KRxuk9ekeZXGiL4oYrB9sE2rgf4oDhbEGi1y6lIjOEbF5QAbAtL/alY4sN2A3cKfUv2IyvRZTpUD
8js7kSonCiW23ifOzMfryMnmlgZPN4LRHxBmL+h9xWvT1N9jk09FfzmDUTU396izgkrARCQQMSEY
f6kaxgoCK9SiWe7n8Hxa/IwEpCQHzYvD34aS7hKFcmOVrtThKZRkjCFMTywjdxKKu36svT4zj1ZJ
gbeNTxoohbK66yirtoECvtUy1lZuwnifQ9EpaC3Her0d2n7dC3DYhWJXxf2q76eVHDd3YWLdpI14
TMcbo4BLm1aaN9cgF/TRDRsTABv3EFji+xHglw3m7NCJM9ye9kq8eCmvwcEGgiLIlcUumzfr0/s6
1DrGINMUrJp4x72Oz4V1JeZe/oXzmPvzCGfRFKbUppDOc7DqdWMtPSrqK/w4Pb9q4X4h5UX16z8z
OUsIw15IO8vv6VTQQBhk060ptre+iqipTJuWN7Wp6VFO0Y628pWC5FeqO2HK58HP0sNJSBMt6qVg
NcfzXVx2u978rUbjSc1TmsiIaQgbsZye++l9EJALjYMATzrjEEuQL4zCGzXwWYZyJWf9ykFF31dc
lEsAsP/9338/rqCAJ7BGPm5p9V7X/0HSZV0I/SZS8Hlq584OaZPPIR31/GSlOMUa4G6gnxg7OUxc
A6pyoN+BkXY089nKI1tzhAGxRRQcBjnAYgDouGnedkoChIaeKoQilDWvbNCLS/s5ajrbP/kkldIs
0oHiItgZoSd6/OZ98GSQ7cen/hmOxEt8N2yKawU1+cLG/Tzw2YaSwjQvlYmBG89c1x8GXh3I5A4r
3u/KLW6uFbW/Asj+hrr/CUPP9lDWWnrQ5zGgBUXbtIOJDsp0jPoUSVwQJvlvjWRMFNDH0bl6/btY
L/4/l/qcHI4nDd4RYxqsMOJZ4aP3J45IfpLs1ZjMYzUjJ17XGwpmhZ1nf7L+tZV5VrOBZ1/elzmK
XQl00CF5/D48P/daBONOLoKOgwEWfBGHOSvG99YUm2JskPPY9E8kMDFYGMIZK1TbQj4+OwQouSJH
Jh+KYI0v1Fpw0yv50MWUXqMYqCIngVfMuThNXDW+YcUcpSnuHvMgd8mNdkGAo3TxHA/vKRGKPwG8
kYcrzUbl0v35eeTl759uaMLfaRrV5YbOuUOH7Jeah7eF8iNo/cTVxf7kBxDTxGqT1P7KFJbLRbgV
gJfFgUK2/DtKa2GjSgAakmddiW87sf5QwcA2KqC9Kr3TzMYdM+V5ELXTqKuw3Y4D+b3fAobzZ0dr
u32L5OaMl0VRyHe9oV2RzPiqv7J8309re3bCtUHvwrIjxwPgl1GcDzz1h+4qd52rOLItb4Ib6dp9
/QVTwJAmNmLIyVHl/WJ6lzRqMmojj0XjTR4KUy/lBkr7Vt8MmO/+Lx7ApSIv4pVtof2zpJ+fPuBY
Ji35PJWeEf7zDI86Tu5yH97+tatyuSDOX9rPA53tlMbom7KQ2ClJss1wkWj0Q5q+DzCsRfl3q58E
MbxyRy5X4NcRF1YdR3Nh1/07NaS8a4KqZW9aGmo/oqeowqspfRhF5UFAO8a1deU4XIpXTNAIkgiB
SfuiTRJpGe/oyGIW9S1u4I4POPD76+bSKn5+ys/mVMQyTXaRyocipu9CL7lCc2zMaN1GL2YXvfRS
6WBa9f2Yl2b1eczl75+2CC5tslIZzMoIbhtku8y4urIJv4J52fGfhzjbhYIW4fvWEIYZTbtVAjr6
Wb7HY+WdpvUrZT8DnjNSGPMdhB+wUIVL5J+b2i6B6C9p4c7f9YP0E7iG05I+5P70WFT5Eto6Y5bd
TFX0E7KS5eJ9dxpj5ArF2p0wqvt+nZYfebbf/glolif70zqNAljlpObbFD7kZE4TUNJCvlKJP/eo
XN6bf0Y52wHakICqD1gqPyyfhkr4qHXsqXzJLmvpZ69nuxko6pgbICnxJRUQdrFnLOjasj3VYF3m
IN4oFTl8NDzrMwCLum28Pr71pWk1yegQacUt2rgrBZ9Kpd6BxtpF0vv3C/W183g2h7MdVQS9WAfL
565Ambrztngif1oDgrSekeW+srmujna2uVqo6BYI2iVG691gXx1N9/+amNOiu3I8lx/+3RY4u+R6
NTbaYLlypnlEOfl5utqIuZBI/PP5z56jrpnqIG+ZzLDjpKDV3m6GlbBLd9ek/S89fP+MdBZhTsko
51XISP4T0TVq1xjiWJ7wJHgUQzz5kKyukfmW1fm6ehYnEatf9LHOYsyizZbmJyMqyrMIP9kiZZHy
yisp1ny/A+XllHwz1DkMRYujtBhj7jRxJ7wOp+ItX0VvSuxovyzDThATB5PvNA/+vnamF9Fcyb/y
O+Fq3+7yjfHfEzbOYkcR0lSNJx1ZIS0IVbjPyw9fu0ZVvBQd6lyvFN9FGW7bOVwk7MsYdzUqu3OE
EL2vk1QplLRAisMXyLTWrdR4tWjb6WCkvl9nddmOZ+v8z9hnd2IdyGFuVHxHEUi1bxRHUrJAx7hD
uZnL1zojbB7FDVYAbhCGri5J+4mKTFWZh6LH0LT6U1KWEPUbNZJWnTF4pZI/RQGokxpKt4g7k/hE
Cc0GJkXl8U4p74zYoLGk6dTiAY4avg6ooghldCW1Zz/FlXHsumxX+K2HNtyh0uFI9RJqMajmqEJ1
K0LcM0vT9uXJTqTZ+X45Lnzvf1bj7O7uEL8MYK/T+A6PgnqDcmDU334/xKVj+88YZ3crToxVqixp
9aQ3u7FIt9oE3TD+oyfTKgutV23Kkbaqcrvxf4QycgpJcSeq6UYkkrjyU65Nd/n7pwcxVC1fUAo+
vrqe5N0kPORuvCoNzAKqQ4z7cLNasCbX2+GX14BmiYygJTHteX8oBs8mpiXvC/QEP1vjQxo60gZ4
6KE03AgrlE3tDPtr0LavOmoqfPX/DHveDsLqUxmVZdjo2V+Pj/JvPffSVbbuHdFA4NYWKjt8s1zl
4/t1vhDn/jPs2S1i5oZm1MXyms6Lq2x5SPGRDSfA4hWv0DTVa/Bo14h8F146BgXOg/SA8lWcqohj
EB6WHADr9je5cSoUyft+WhdH0A2RWjmwavxu/t0902igbIQ2yMqo0PbFKVWNrhxHCk2XrqdPY5xd
TzHavhPIYpISXSu9SjfcKjHsXKgx5dQc1Uo8E3X+VvxZgBQKjfF3X9ORmufxaCG5QWWSvGJVGbSv
44emF+4FDbPf8ikI34zEOiLfdRiRFk4rAe/jPynQ/7S/l4SPqDFdGG1UzH83fnQTmOJtOZUInsaL
MaxjlvpKVYZDSnfGgdH+m1/34aevIOLgCUY3ZmzdGJmwn4veUetgM+d45SGONOfNJtB/SrXsMTQ4
5fGYZWboGmWU3QwoPLlzlKVuHob85zfKYHnm7K80tILUXHmsYsTiTcCsykcfpFDCUhZBsKOi3OKA
6UxGuB9CtH3kEj1Owa5lkBHRL7E8TBWEDbE+ae2LWKt2Uv+MNcOmCXOvBvGWnMjp694DEXPSfIyI
UhNeBQ6CSHwi1zZuFB0+UKxgz6rEr71g3iFotvVxYU6tRAavq8We72svY1JA5FK9ZAp0F0tEJ+Du
jxpkz7L251TMlDKV5E2qD/Ig2XIvn8YmLLzU0l+7KFZWdOflH+M8/hGVUvdCGVdgSDBYfQnmFsTD
s9IEN1rU7nNLuB80WXa4QjGLfjdQEi6N3rZQkG3NB7kfaCsxaN3dGrV0a2A03iBpl0C4MeJhY43j
ttLQT8KzHGmgcL/ob0xmlXkhSmBiJm5wFKWeX/30s+wXHKPDqCtbOZXvRvMWmYI3bSqdxpTXqtE/
mtBNJgrrnWRuNJ9S8QRGuc/X9Lo2vqafoDC5Rd14QpIeqvIhbvy3NIGQ1P8KzNEVA6RMMS3NRHx9
iuegQYgJszVHM2Adl0uHbbppkB9LmoOV3FhhvMr5CFPXeEbUr7sx8gZ53qeU3ec8PNKFdmsVz3By
BBOl9WDMD+Mg3k0mnBCl2uvFk5JlzhymG3Vu8S0PkH0IackW+3KKtnlpuSYphjYHzpBGW7zWVuHs
n/zhJeOElfN9IPr7WTyG6uxE0m1nYMQY30xQXnQ01oYWz1rEAEY0e4uxLEF+L0K9vdOiX9KgEabN
5r4NDla7rRNmkRfHWoncQocMGIv6sVVpnmk/leIllvy1mNR3YxWt2hhHQsPfN1NlN0AlAPvs5aK6
GcSksftClGxFx3w5D19x8NOcUh83gFLcBtZLC0Omzx/RQ/FKfA114PyaoN3WHfy4COE931xI/9qt
gDG3Ws8YQqOWIpXvoDHoGGH4rWtgLSHvGeHJEH7RnqGfXdGl0l5KQbTzYRfTyC3F5m2yIAga4gk8
myPTGob8Mw7ZSpX8gxE8N4HgTvltq6nbOnhv4VdqTeMkc0TwpMEsFl+W/pTYVnaNL4Af2G047Ap1
U3Y/g3iwUx7ICCt2HctcEb0t6msvYUHPu+fsyE2zAs3pVsNaDh8RoqzGezGKtuNA24I4A/PPg9jQ
ZgtbW7a0X0lgrEWx38W4pMlmuQUNgXIcGoQd2s3CTgg1zOoDrirWSG8nPOEVV4kB84elPVgbNdPf
EqVEjvBUdaMj0eLXEmU1w03//mG5VMuGBv2fl+UsDMMVXYdSyNvlH5Of0aZaR+sQxwqqs7GXrq85
1F57x5a/f4qCcKiQR3PmjUH9RTNfksG/EmRfDLMMlLtBfQM9Pwc15nGh4rerBiuIbA3A/SZ785Mr
sdzFSfDQL1qUkAT+9kE+T2KO5SYugGwuwm2p9DhK/ZWvcikl49/9zxBn+WbfC0I+lAyRbtttuZXc
7hiu9P/D3nnluI5taXoqjXpuFugNUF0P5KaRDYXCxwsRlqIVrUhqNj2AHkVNrD+ee4HKjMy+ZwIN
ZB7gnDCSyM291/rXb+4T/6S4/CG7Q4CDpADHRshTBsndQM7W8PQ7uOB3n/RHEwoxQFZbnbdhyfhr
DdVaO9fiXy/Av606HGjksPSpT38aNzVXbTilKetvnLOwv/ZRPVpeVs+ebb7+eqX/nwL0b3DJ/3DR
/x8pQI//9X/a5Kv66v6H26b9f/3vKiUU6E9ZQMtv+WcWkKn/O6b7lPB/zQLiSzTPCmE/qozjhrXU
ov/MAlLsf7fgk2NEgBXXP7/0zywgvkS2BbPr/44J+s//+FOAbvfj73+MftHNH700PvD4FfMSOAxi
eQCP8s8bydx0RTVeSipMxcRroHdTZz+mHIqYdjxPyMzdTJlCE9mv2aAU56BtNnGxV8yb1l7nHTaM
yJRk68k07pqWGhWblLUsfdOe4+VGSaM8q8hl4Em0lwkqwjsx9KN5yJxWtGQHKfPHADyn3+RqABgc
yafUn6iXUkdMztWdpsecAxqpfbCcRRrcFJwALl/l9DIXuGcMuHgBOVQcxI36lNn7IlsrxjqVjsO8
vjq3bX+nZDcZZp1NPnj2jFC7ROVfPdvC8M3upipXtoomIhx6guG3Q+ERWdjneOJG43l7/kq/znOI
gUJ2gz9qii8DOJ+zT19PQdF70zu6qVoWynXb3ihZsDrdNAYBSS5o9gfWEfxmGWWvuK61XRoSgNyL
QfqVDPygS1Gc8Da/zJPl6mXpltYj6jOqN1IpNmmeu7WxO187wRDMa+1aSHUS9SbOB/bE/zeTN+Cr
7BC1bmewTFQUd19Dd6tb7yNOlLWNj5JCAkYSmsVrN+8bu3CzsxnMsuZlDUXciz6qT9Y+78ncM6gr
YJhY1XdNHdQVWLmSzHaVoksVxWmotc7GPGGchCrNzt9P7UZtXhuJuV9/dpvmFYzJJM+2KntPRWet
yo+ZvmvzXS6FOoxbiC9YGtt7w7lL0d7WSCYX84BuhHPCWhtr6DimQI/mmsnDXHiDfmzy10p6kiGL
nDN4pwcOCLyAjwnY3aVwXM0RFepmeV3ZQQlNDHn5fGdkeOWKuoJmmz+k8P8vGIkiXXKTYW2c980z
DCqvPerPFfl9qRRm/mVeq8gpY/2mPh/t5KXIDjWMNjvACjhXHO8sbWJKcJu8kCn9hPVUsOAc407C
ADo+lvW61p+S9CQy3G+gH9bVuzGI1NrVPCUpYR63uXN/zfeJgYW1rzWutCIlC0Xo9TCWoZZKvnrG
edErjA8nXqs4OM3qfdXsVOO51Y9Dht2Ln56Fpok2PYz9wZ7FvHEyFxrlpXyHzFA9l995GWaJb8pY
XFJw8VnC5irkS2Dat6P0Ml+3KjM+A+nL6F0D6iNi7Hl0fDTkRoAi7815wUPYK4t164TanVztG+fQ
VY92/3AiBlZa1+PdCOFIbo+981VRZJUQmaRepJf92bk/MTwtosK35rWd3ujqTexgPZy7ebq6nNZD
pGlH3diU42tpvRjnBzW7MacPYzXrr2ODIOOgzLUrxZ9WdeyyGxSleJuc5bf+ggF1zqazMbTDqYdu
uLIGb5YxQC73dRydh4dFBgp35wTn7BR/tpdVo/kl13kKiyX6sw1KN+7em8tbNd7J+c7SD0m/T8rE
navHq3OUrMfk8jnqz8WImvx4NtHHPxBJ6IiRpPDzjWreZjQ3+k0yfs3tRmY4lLRPqfJwyYHfB0Tf
vVfXxMYjDJ2NHlprKEeT81hJBHj0o5cXCnzMXOBjEM1JvjWb9DBcyyMw5Fm6r3iTaebVGDKfTN/B
Npf4GmOXK6yu/IMx9CI5ptUEHJdzN51nOINvFrIAqx38K0Q4ucGNeTr+4Rw7/AM7/eM5wInzZ9Di
1zngII5VmTTamv0Tzx1xOqiVE2zNKbDXl/htvN7UpxAXhZb6fbFIhgwtFwsVhcicB9MAu4cxMUJk
E1LsFgLyBv5EQr2T9uOOY6ESbMFF9kLJ7JaoHrwLCpxZxBdvSHyrDfTmtlJCJYtwejixYzR3Q/o4
ZJuUMOgRn7FHfK0N7U3FOg6v3S4Y+JXFtns8ra6BroZWtpX97rZScXN1hxBKH9+gRW3EHmJmj5KB
XndrXyPtQgfnUwQR4HABk2iYfYurOGnuJBHze842U6a48uWexrl1XoZsX1VRkm3JcbykQTl6I/t5
LyDmd/UxnT0seQ224XV93fNbvFbySBE/9ZuZJVQF5MFWo0jvrz7KYvxZ4C9KtHWTJ31eD3BLZ8Vz
5ttUz106mdJkkrNyMEt+Ri98VvaQDqfmUUl2ihKWL13rQ+JrHhIBG5qNCl982c8uPtFW+HGbelQa
GJu7V/MpC/PvsYrMWTDKz4tbbVrT/tvdhqibZHDl+96/+ukHR028OFXcIpbu2nAcAx3RdTG8JtWu
MvfR+NTenvwuolLWPZPku/Gtb4UC/QUOIRCNJvQKxICdiVNsvC2zmzqDNF77DscGV6C8/X1M2U+J
0D+WpU1WD6grmNlfxu2mhgXbZNti9MxQCVpMZ3tX25cr3EpuoHSM0W8B1799Ev7wkj9aq6a/jqWG
L4DItiXWdqKM1HUa9bbL7AC91acR8tonN0XaMQlGZNG/fhR/yQb/MN34y0f+UZFVuploJXNtMa+1
gRxjLOJJ5g7sN3jDi3fv7NqvxqH/cD6avU3+sPTRkOriOZ/2w/lxeMs35X4JOj/fonofbs+gAbHb
3jAL2Zl3MxhL4y6aMe2RuL+HMlKiWDTCCeV7pfQbjaDx5t4IY4aZg7j61aYlwHQUcB2Yeu9wjupa
eL8u7eap9TJSYhlM+4OPy9WqenVW0v2wlm6aG/0JXYS/APH4fazzGzUiB+k3Haq2YLX/6kL9mIvG
OPYWxnKjIC4X97DjN2A7j6aXrq0jVWOCUZPQZOj9LoipZ1E+5C5Wa6AWa2t2x+f4hlN3VYrs1eYS
/67z/N0y+jFTTWBUZE3Lu5PuRiYF6sMZGu7GeE++8mQxwjx/xdscWS6mgvj0bLsb0BIwq9FTX4ez
gAIU4G/0jpv5v15eiqkv+PNfr5tN2qKMzy0W0Xz9D213oyhKMdds9aqCOdRh6tYXoTaeXoXn2Wsc
oTdhLrtkQKgw+Tcl77/ekEvWz0QY4IIhOGGbym/ISW+88y7ZGyM2aS7QWeqSMYSk2LmrDWKciyVk
PLjcJ5NwFCFXmyxeK0jkiQG3A6Rhg+Lzc0S3qRZVzl4vV5ymMqn3cPTxHs/EUIhe953ISkO19q+S
m9xddsP9tEuDU7hgkvZK9eI1rl4R5yX6PR37hT5EbDUqJCoOJS/qSxSdbkeUNPeYqsS4M22vPujH
2Wu3fE0T3XfZEbt5vePo3atb3PSesNR4ZjDrceKSHXjxSshvqocMaopqxtQFXj9unotrNCXbclqd
0RoTkG1cAk4InCt0NYgPkmdz1jUr0+1OPsoQ/RxcYvA8TynuK713TzYJVSszf+z7p5EZFvjxZT0z
xSqirtl3p97Lx9Y7w2RFmVJuc0xHlvovwzyO+HaJ2ieInWeyrZaUbtqpJf+uPrQID96ha6xQ47n2
Y2l5k7nCijjDRY6CXU5X2apvbrEjkSi2wfKG23xGpbGfl4QjEraIrCKPzPbaaSPPGHkTa4F0MUjz
3SCHGk5JcNZlGOaUp6VfYBB2M21xC+iOzvlCjIuAkD7Sk6xQP3hAmuobUgO1+pbGTR3vKuxezrY3
5HeGCWb90Cm+RiM172egCsPDLNmGrzFMGBjus9GbrBAHkWuWefnJm6pAlT1HWrHvP2drjjqTQYmb
PurfxRbXEC0R+b7Zs2gLGVsPxc0uKwpNkEbqbfshUdDpbfEoIu6vI+QDIlXabizliSlE9pI7Aify
ya3BpgX2Hpd7SwGnCQclUvSHTufk5KwxBD2griDH8jJ8zrYXHykOoBHcSzqkcxo4UqScvcvtNIoc
pwvZG41DN6709qEq7ymXymtodbukDuNreLY2tbNSyQ7BbFMPON/jMI8IxzME3RgagywM6stGbQ85
hgzJvubhUJTDeNop+Kyp6zFb5XnkYDWh+c0FmP1pRCDhK4kfV0i5Dhp2FOa6So7UmFk4EWhL8B0t
SmBJn5q2n+37Kt+oxf1ghEUd4DelPi158p1vnjzzIop4ZyY7XX1B3uyOPEbmMckxnDr540xl/IZZ
5UUKTorAWxpweFB907k3rbWcBjVA7kv8NegB97CR3eLBEvEu7dwRDRiaBOSP/onWB7O3lkbZNwth
lq7mytIWx0D5fFDpIGBvOiouVaLdfWZegVMDmQ2WML6Sm8LLzm7N/iKtZTmiQLzNh237WYmucU38
hVkZbBGMerCSIQO7/rSLO2uY1nob5NcVMV7eWHsjESC1RyoJUUXN02lLHuhJyKV/xe1FDrimVbw7
5+urtaqkgC1Lkjf04Og+NDQbcMqBtt9lps4dBzLELMwqfDUNFlYwsquvVAwRbd8N1w6wnwJKzlfx
dYWh1hAN3kkVDkXku+lfHFdy3AzHMbaz7rqa8eU37DCpya18s5mhYGuoHSZ86JzKkzegsb3Xv6hP
9gZ1DM1O+obx2PUla4UdNiZNHVUzFmO4w+aU47R8qEyG2rsI6ZnOhNT1pMLDHhlph+tG6X1kM2Mj
sPMjVjRRaQaLMopyvYSjH3FvcyPAzzUiQuPEyDmLbGps17geZK9HH+UpdshdzQ5XuMme4tovEx93
XQfxC2kC0wenikeA747Feu1WchXSA/PGxOLI2gsLF8qXfwzqT1vc9FLClbvVQN3pdV68yoFlfG0W
NrlA7+ZjR7F+2Uhe84EHcENSiGu9Xi9ibATDOx/d7q4f8bcNMiXk5wbgF1x18s5H2HItxXwJy8Fv
yCG5eG2+0tDpURPNfp9FqibylMZy0yssFbclIaTxFWM1HH9doMkjjzCGgR1Wl8GdZqS5PjBBRf6O
i2lmYkUK95Rxner2JARDOevaaFT312p/mSfvtD/jaZJs+iJKB982/Jwso5OvJ3hGfLZy6Ejb3HF7
C1mvSWbqTr7uT82jVYa5HZ7OgtfJ87A3dyMcutI9V6GO75Qn1aL+vGreUIU8JlCIL6KbxKzuWGL9
6dgZwakMOETSjVR6MiOhcnfVHmrmcC8Xc91oiLM9UCS7JfNB8xjllKejtlMPxq56LFp2cbJ62STp
5AGYPGdnqSvJFPqzfG2RsYlmpZ9dqIjWG5EQaDMJ6LLCOjRE+5o/l+RqJAfOIoY0GWE9nIwwqa8u
g+lxkQO640F6tQemt+4o5CV31FwRO4FNLlk8U+cpODFCwRyCVkqRLeFpf3vd434mdy/TTHWwOqd7
dkemQwbfg9+Tvb/uVbbhyw5A6DqLUlpd283FvJURL+EXdQ8l3Imuj2WL5R76Q9SGIc5AdHof1o7o
GqPCdTTK41AygrPMO8dPcG9pYVtFTbK+FLf6ZWfQsNtBj/3z+gLzwhTxGM4vcebKq8wS5+bZIJ8y
u4ul4Mx9K4VU0hR5fHfNJr2yGzG8tJsKkMb06FQhNVio5Ug+cvmkqWhQOw1AoQs2iEpm3DHUdVBi
OSta054dpxPxIBTVP30u/Y8dLeOz86ZKNooOBf/monn0pBcBqbX0MuJrdQ9RgmoEOt3CQ+o7XvM1
OYH9YkWpH6+qzcDY92xGecvU3ku2TEFsjDhN9DkuUsAbjn03X5tvks1xVATpbukXTpRA/nWdPlgP
c4J0d0Ugmkp7yJ8DKRglMdWsnBcei/ISyXcYEKYK0KhrsoTHRTJQGUGF2qw6XnFM4+X6m5bswd69
qv5gb7vbJT3gStDWtntI6Fkst+ZZAodB4odmj7Qun2KGja1pPNXTtoAvjO/1FW0aPF7KTG6KGTUf
kyMaC3AtsBSQrTDtH3QTArBQolbxDF/V/V5bt/TDGBmCKwlsKzlbyJhS/KsjPjBTxo6hBu145mHx
9AG/XBJxPP2je64jx7s8YeVgNq9z94IBrrCZj7vGa/s9PZrv9jO+bRhAEl9RveWMk/eWKQBQ9tW3
Pqz0/sWqInaQE4ii7VXfXEpPhu3gnp8l/2MQp+OE4XN0znwSVNrMG9IPUnGmYW/55xWXofbZ4Siy
ozlSXlTW/5EHOlAJie99lOgUqe7kc/aBdMIUyH2CHkgZPLRfp7BYxbDb4Lq5C/nfuB/eATMp7Tzt
Ljt73+SPt+kGPSOAoqYf7GlLMpOS+yZmoSoybOYg3tCtJOqBLmo6UVB8UkubIe6EcS0q2asRwRpB
3olUo/rFsN3vr1gp+pP8KlliUsJY8xKm7KfQsr0s5wl1k639knv1tzT7TezaEcn2fK7xPXt1MC/l
g3KYH9WddiheIZedOZYfEpzUSLNAlaQd0uxNj13l2/JxSTsu+426KdgH8eXEPvIOcPUR7byJrxRd
DFPyxhsOvUNod8QuzDGA6+8ANThx1Tu+I3YrH6XlO5l2ZMwjUOSMVXQXTj/zuvSu51owPydpGuWp
MkaL3RyZVcN6JhWcaBw4Z/U+HkLpmwk3oE+XELeGPCcV5rFlY4K/cnd9YFJxrnZt4qnoz49Gcqtx
f/iM3apS6E9HwbLIsRHrgokDqhXWfMOm0BZrykmp9pxqnzPw1oNxfJI/JY4DcCWarV/3fNwyobms
q8zD7nZ8MW+KiaXXUFC519uKxRKDu92RGO6cMZOlWRDslicnGDDs9JVwymknuMnsyLizjydXufr4
iCrKrqWBLcXYitMVoziPeSKi5vwBvWxYhqfHC0uP8zUyxOW2z0U9EPAJOUTUxaYsA42C7bzvkx1Q
33I3tCMzjFknydW70rXJnnYclCCu0KTCtuQUWBPBlL0Mj8WWHZ/z0pWeaX/YAzGI7XtXmoX0aLrp
obnubfZGygMyQCAVcM+qSHrQaB6J86vEQpSXV0MS8hh/mB/sUoivuZiJvUJazh6fXA/N4DnU/lg9
ULVo3mmT3xRwOkStBIaGgyhxwYeUc72kXpQ2OMVI56BKVjY0b+T5Oa0IEldPG3f16EONC+Odsspe
69dOpW4Jp4k+oN8vjF/CVwTRil1wkW/6/Rks5tgxkIjds6heYbOQZuyPftxlbnos3/Tb6Uaun+7y
5GDlCBQ5WMN563jDnuAlYaT301pbJ91OKlDuwHEgZUy7VeK73KHx9YzxjYV0ehtouD8wKqHSGJ6v
R5mohsl19sUTH+s5PUAeaVZjMAvNtzeoMwuOxffhqYCKvdYLr9sa3mUX84+b9jiFA+jffIsTMMd7
wMqAJ1U5zyf8A8y7dMcJ7zNRcc33TvNT0T0VkJwtRtAu/42al1/Ykc4vCNaTh9a/fjszLoA5fZQH
0whraFwCyI+yaUzUQOKp/ARvIs+moyxR3Rwfvy2vDNrWHh2IhzomjMLmRABnhVEdP6fPKixbzSNE
VjCj6j1m+SozrQWWSGmZCDOjVGndrX2n4Q2We4PpOR4WuzTNmNbSYQsWbqEGOj9U+9kDAJH5cBHm
93x7opnLDxYHX+b/BoaRtb9DYZAfM/pFj6X/JD/YkyHFQwoKs0h6EPM/kc01UTYLuEpzJWD2gGno
pW8lPhMy7It1trDWwwQatmnKNJLcJRfJdUJyIzDMhFQeSBz7ipMcSNHA4+L3FDUMrvC42afeeVW+
tLNrMGdQPKY6jk+AKnU+LFrXecNhwlQ4l31TcOG5uPN9xnTCbTpgZ8q2FXUKVtYucWnkA8ZwvBhC
uPnrAhRiVBo468rnMfaxb+UGEukSqAS+CO7BJacxEhih1syXqQcQibhwrKTEu2CrGlLJg8ABXYwE
Cv6GEqH+DdJlcXl1Q8HazIFF+2ekq0wcp8t6MDiQGdNlTHpPYmx7CSYyiEnq5cHGnJRHsX87iyvw
HG9VX2n4eQLP5K75u+imXxyMH8jbn97PD2h56DS7vMRAu73DlfSwbk0r/0oDcgsQlq0o+qyTwJUQ
+hmy/qjQbwrjJo+/zf7lNAT6FKYGtvbBqRbwPIDh4JPjOn0Rp09FFOKEgJXi9YBItG59VHezfJOp
Lh2tBZb2TnEJ/bz09TKMvxySzID5tGjIdwmQulmuiu3sk0rQrKs46FpP6agzPWCTTNpp7Cbr00H3
6CphqjLzGuEH7sqvBjBlD2QHFWBaTXeNV2JbjVv1Ezmuqbpt05Wlb2iHcl6uFzbJyA09+U3XrXMz
Ygpk5q8Zs89RxHggdacjgtvmHmxr+BiFTo3uNzrjyoPNsuMsOUX2u5ygQfJ0SsD87oz/pkheWFUW
6anK7ZRiu0BNB9ZF0hggIWaq9i7P77IhPDk3cSGW/LbxC8yh2p0idMUgNzAwMf2WqO19XNRpYupb
Y7zTAAMmMRj4NPhxtmM8OUCNnW7TagenstI3qJ+AepgXx9ltnj9PjeC0qmOC3YmGxTi9DHJ4jfhY
+DD56HUbDh/2SwY02lLMSAIdPNbVTLKpvPrfEKt++jktMwRYJ/CqiPKE6PxT9DJfWxVtBAv/tK22
cWgESirqwKDQX2lhw8RMdcmH3V520mF40n8zTFTUvyGVLNQxA3MFGX7LT8smHGrMKm6XvW2OMpAD
Fjmuno5baZ4if9Vgju17YwS2cs9Vb6fAAC8BLrxGDYW316Wgqf7l08w3U3FbnaOl0lVvsJQovulV
LnagKN7MDvZGt0WLp35KsXclcwwesztPgWliJeEZVWQx9s33+C5c1XcWfZDARBl31Ui68UGTPMkI
sUS3NmPYQWFZPNs9rV6rWXgB73iEpdsFzDnSw0zT6qxpNyu62cQ45MNOYfgnkq2B02bNHosBlksv
SxQZHzGIr0GBVZZbLAOxKroma5Chkca4MHE6X1fnwNZDsLBFXnLZA5g1KOwhhcderwROj0SZYRs+
/qJR4YEKgGvlsi2sYCl/dbcEPpm8RJzfnTQc5t9smT/N1P6xcv5w634MVQp08JhDceto0cXwBiDX
brF9BpcZvs1XjiSTIF3IQRYdJ84EowA8PwPBS3u8ebR8N23YTSCM7uW77B0+ZtsG3XOXbVVQNFiE
FxfJgrqdvmcpkGb44PSOhhJllbg+qO8gupj9FDwYBBLY7vi0dAAFPdhzg4rK4Pb8ZoZEzOlfj2GW
KsIwhZMYetSPIyImCVkaxpgc6xvmF/LsKsG07AjGc/wKJJU+thiOveUyUXNMcQpQbfYFjugTSJJB
5+otIpTGSxlJ37CfS+DOW/bK7emeSTXH643tt78Qr1aAnAB/HVO6avxuVo3nHM+hiXql5O8ZNlzu
mWpeAYmGEW8zXbisaN7JVNlPG/xUUcpxZbfME8jfGsLshiV7ftCFtCu3caSsjdu23Biv1oP2D4aj
eUhXp/cD+oB89BiJ73TScbdXj16HKFwYqUw63OrohEAz8Ud1BM3YDO+n6PTk7Mp7sqFXmke347X7
+b5cdULbQwwiQsUGdD+jHE+8PJif6jDboUgNpJW6Sbw+BEWLmJOKxXOVaWKQ+eVHechatkpXjrTJ
7dl5C3/YYHjtcdFWMem5rnWoPXMzRiyKm6UgllaMQ9ZZCNOadI2ypzLxmmh++h2NFo/Tv7v/lqJY
yqIQ/IueWxou5A3KCQIaENlvZmCgKU7FgJMgGPf6AlY2BxMNm2EcL85bE0kvDKs4DXsAv5XqS7YL
JaAtKE9TRk4xQGgTtp/Q5ubpQZV8HJkYtEgfAKLFwXyDLlYfrA92j9GFrFTQEncMZ8fCXdgMsiGW
eLzeTQ4oU/iVeM3xrC0V0/VtSrzmvv2OdXFio8AyDBuInggVQuc8Q9pK4XWX1YFF7M4YJS9TFtEL
ygNTXJ2daimK53uK6Pwle58BkcBqTj6QHODvm/MGBEgjJfVvoFtJ+6xgL2pRIBq3zu1lHd+rq7ne
XRcYpD77XbPukzu9e+Jhzd+ZNVRJdNH3iRM4407G4FJY97+plX/Vwj/rJoWH01RtS5f/Ys13inus
+guGNNk2Y9A7rQLiODCZPL+ZBWriHfyQol/rkEloGoYAO952uG36vWT5sUcoecnD5ZecLBPdQPKp
UKI0YF+iJBA4DtNiNVq071x8umMYKiZDR0YGaJrJOZNRezM72Xfx8dRtUBBUetQRPESqzHNaeqg9
TByf9NU5CynNEJbidAY/ENbLZcUe0Xi4LScZ4GdQvDMQPPmZzIOTCJXW445zGOwMSQDGFD47Yxs6
YiRvCLokHI8TOXT4ygPIBhZ16zGrwoRHcANqQY9zT/TqQLlYikkNjbfuJn3Rn82AZo2RhnNvbbuo
eiWKpNj9jiLx0yrx1yGxCMYhG+uWjVDrz3X11TmTayyRPEXJs5WPmYNPTRzqHq0tx6pXbZZdJl+N
L0vSI80fUyfjEfPE1W8Wxt8WGn98I8sQ/uPtmFZJ97/+TfmfmLR0cmGzMNRQYoro10EWkBDKYVXB
dBHx6xmuC2gpK5fUHwJFPpJHOENXAT+6oe7HtM+rb2hiuOb+ghK8gkiWHlA+R9dZdRFwji/0CSlI
9jpeyauEOj0gt4KStxVoIbi/3YtN8/uVvAJskkhjNnyHReTDA2wxLCOpMi+ufujf510WQAg1XRvE
nx4Yvo/LA9oBPbwxMAZhYB/helE7pB/Z0dwUoUJAk0IX6+pwdzqv3tuYy6t05Sdf+2Ri2GrgA269
nt2YQlN7ZkTRQkBr/LSODDpBJBGMoSmZgCp+/eS8ae7Y5xUBOvemeXhW/4a9ov6gof9lafxgupM8
hO2fxdLA30+OxrcB2OcbqVPnQcZiYEuJfeyC9N68u/jO+hwUIX1OJH13DPvelwHk75bI3+zvNH4m
Dt04fv3F6fIyYNna9qyQansVlGAoJ5PQIqCOR3v1O5q/sVAn/rJR/eHVflRPRl+XqVbxagiNKPjB
ok4+W3+8bl+W9mk8ThWro3hSQL84WhNP0d1L2PvnkG6ayYJLnL04UWCtnX33BegjbIg31W3B8W9w
FmwWD/c50B5L2FvbzJ83TPEhdxorglFoXy4v//ry/W0H/cfL9+NJb5skxj4zWz5QeXTuhsfxyHyx
vh/3ZS7UA4WK+qLeQQ9inRsPOjCiLzfhKfd/d2l/ief/cmnhrHAOEImNzfafH/UsjbORTCNHFGRu
Y9QJg0+BNuI6z7Ee1AvxT5gMuk/OTm+h0bh4M90v88dCnD1w+VkhvdqtTFfnuRD1O1bEJgA5RdgH
Hi5oP5KVYbvFi/ytiMZLTO8Ci2F2CzAMpp2xsLgDMm5+XvyhUPHSCn/oH1ffSWiR3cu3siDT7Afy
yV/cUnBf8wjJ7Jxb5OSx85tFjZ/+36wzFbGRSjgQIUE/M2oaq1dkO5FscS44sMSCVpUsonYp2h02
B5wvFvda3hksNagxDuNZROlJ6pFnFKF/W1gkToyZpqhSIeleimVxvgcXocNZsR7v9Y35gWtAC74U
AB8AimVv2mPxDTV+/uR6Wq+1ESbFQS8eQSH1r9Mz486ZEFh747S7a7oQBvThmDePMAinPiQUjlRq
NWx7386YhUdG8paDE3mFHCj8yaZqb9UP+zDfjLovaYFBzgW+bZ6y1qlt9lLiQj7umRq+WEfoMF+5
x6PzbWVUYhHYwgBAHOONyj6+BLRy0jrRRQ07ni6K6y6YIULSSFDFwEsj/8AS0tfEzdROXumEEMlP
BNoS2HWewvgeYrjJVD5oAQtDne2bcRpn2OlBPha5MO7v6jxUKGKvwfVN7321DNr9ADgmC052wiT8
hMGZ/bDYW+Swde6z1UVAY4VWCUAdmKHq5UTygXvAVP7iiAYZkCD9vsde8j54YiBUVuhQxq4cVfDt
4vU87+ThsRn2yvmY6G9V/hF3dxPKwdP6fM/IOlmBo/WeVQeyHqX0ILVHQQ2kOoUczjkKi9/0ieQb
/N0SdBSZBHLLUGXzx/OYxE2GnpIlCE0DmrCT+JCQRsfTc4EMor8AcIP+meejYUIvhZFzdhOSxTw2
Os3+lJkt91egZ8QJm1R9rhn9kTcL0VumZvLtC6G0XqbuzUEm5GqPllSdoiHlxCPu67MXDIv5Ymnh
IqkITOqwGLWZptXMIXFo05TBxT/0PDP9OAVstvRrRwDHHRqMc7Y/o8Zlalh1dw03aMkxdCnYY2VN
OSjStUy+MhmVFYxCZkSP1Ab1Ug/4iSKWSRuxasJawQBdzjiLFu+lKd3Lax7w9zWMHgnmNw7Rp6/m
AHrNKFibPWWOrpYHaApxrD+5codmwCUHlqG+dF7llN7gokyXssAu9kwrF2BVXtWFW94jWEmyDdnn
bmw/SqcX0Ded7XWAdbyMUpyZtPAFUQI1QH068gQT5tssS6ICA/FgxaeSR/YQqWfZ+cgG6p5/OVzY
rQdRuP+qCuQDQdzeXs8bQplaBAjVIW6eM9hz0IGRVxBUCX0NVBh4OflMMthFHsGyqDN6BQzTTVdX
H8r+DA8K2IUZXOdP6wmtTRXlua+B81sBxm3Fstsw7pGVTT7cOPRAMfifX0Jp11yF2Rjw33VHLOTY
rhJ6lvo15nqSA8gPXj5SKZjkW1rfzLNKpu7uZQgaqAhnJp+YPZyFLLt574HYT0wLhIUgtfatzzQN
0Cy1udtaHhOTC1fUDgcUEuFsEYVHuw/DSL4/1XfjuK7u8tDYMRRqlsz3qDXX5rSeNbf67rbqEjAa
nptd3uxq9qTL3cUKljN8OZ5RH9BqXCyfS93AnUhgsEENG/Qb/J7VU6Cf1wYtUoORLCFhJFKInn4f
RhkzP7LsHBh6C5zO4kjyjW0IjRCEfmvCB9EDJxWQu/sr82RI98sYV4dzNN3oKOD/L2PnteM4lqXr
JyJAb25FL69QhMLcEGFFT4pW5NPPx7w51ZmFygMMGj0z3RURErn3Wr9NCRLmzfsuKnSPTgtRhGy9
5kXykjJs+d3INFzP39cqpP9uTtaJg3qp+wbh8ka3gD4AiNQCMGeMl7SStVKgiaD405s1HzMDv0SQ
6kjBV/S4AoR13nQ7Xok1mO1x8ey43d1fEC9/USJFp/orJWwFqiJdlejM8hMxvFq9EtfiOxonfkhs
o2PqT6jw2wLf9oloXiNxMK4U1IGhiKgc3ibc+Qohf90Kz+w2ZW4sXNAYyGA4HcK2UItaqjsiqig3
KDK/BkoPJacGbUg8/Y3iOACYSbRNOSAsHrl9nl8EFGIsvijrEjzfNFpSo+u2FUC0egZ2G9mbbmUF
R0UKsS46Vfc4NWu1hrzN28lhQ04MTG3efHsn2Aq7e/JaEOhgo2GdUVPTMhNdlPupvgdXDWGarwlH
sQnSpPdadiBENL2PYpRFqThCA1ZeP/0QKM6l+xiDOzNULEODRzfwGDn105C7+E2UIdTJXxZPcu7y
ObOCOXXyl0yXXyF8vw9UsqVSYI3XELD4N+RLNptclQWcdlR7ywh/EfdVK3qzYr6z3Y1qTQ6enxis
U4JpChu0Ve0alRxhVwUaV3HcsfdaC0eVZBj4AzCh6Hx7NFTyxKkzpc8RFsHJh6dlF+SsQdb4s3Td
wfndX5X+Fyb238Oqgs3yj+kb4Ju/yZBJrBR/C/e4a2alJinT9+D1OFW0jTqtoEiEc/dYP2bujYMB
BcywmZ+TijWVb29AfO3Msw0iRqtmf8y8HCXSl3X82x6i/utqoDC2LgEnhCL+Hh8zEzqSxynza/SG
rJ/Zlc9X69YJG3s924a8RW6qoPLXdfs6U/0XSvO+KBam6I60rkXevOp4dK0VAJXSvqQQGf0DZeN9
/JKiJqeF7Mob+x0x+EkSYl/hdZA+MXBz4b4iIsubZ11gWR3CIqm3aYcme2xX1/HVUt6FMqSLVk5X
6lnR1wBLTRla4xYFWDwRC46sBIoYAYTkFp75IT/T+kAPRrwmr/UBnjxec8ig+3kt0Vw3O2F8IoMI
4d0grQm1WILMB79qnKWp0/TFT6t0KmK+eGXp4NoOm7w5q9pRG34WiATmJtC2c5Cw8ELSuzCjyNiB
2oxNV750z/EP5R24I5ODTCUgU1oUBeP8YkaED3jXBIUADYWPJshlfgavUm44Pl1pDke6Vcm5yHal
EhZCMPGj5U3Z4J/birVHJVCHepkdKqUeGWlq9jAqHldUeb8gytJHX5W/YyTo1rGQPERTLQfe3ati
AmufaKCs5u8e1SQ/3mcNYP6SdE9SPAii3JaOAqstIvebjaFTJtGDmwVVTRw0HPQEF3CiMFAUDm9L
z32O+vbFwn8I7OxgxUB6uO2D5Ef3hd5uGerYoc8gTLKncyu8yvRxwFlxZODM4z98cxoTkaBbcWJw
IyFV4dMSCCpG/Yg0cV36+r52Zg+lWLPt4gt0Qz75LUKQw7jh5JGbNSlGiQftzdWVUpagUszJUYh8
wss6z8hsDGDaJ+1eLsqfbefxlbrVerqM7uCxcTjZmn/taC7h5iIla9Uch63u40X8qbcooC+Vi3nF
Q9ZNNQGjwVmmuf4aQk5+KISpq4tuEHPSy3CBToDTCdF5jMAcu8hj1ND84T3xzeNiw519awdPvWUC
WNgUdYMwnBXnzMbF/3o3tsZjvDUO8k/llk9EY22Gz9sl3maVkxJOCBpv8JHTc46ba1GqIgXB33t/
QAAp7PotxwOjoOEauH1GB7fk93DUfTjI0Arj8Ha5O0u5meXpa+QnyH83XKk32zxJh+RBO9fhgv8T
h9LjMqWbrAraACMjLCa/k/YZ7y4d+VWQkNzEi/IbIUvl5KfuR3pH7dZsPmf77i4D641EfLwMyDGc
hZHgt9VPtPWiQOaeb80VOaRAPz/oo6PbeYR66fAty+7AdT+v8tyRP66IffYTzN/8KY3DSuElyRpf
m3zdIn323EdsyzgV9HLX1Q8CQOXfjr5/JSNJzcJhDs+yrAv/u7nLSW3NfcwTqfo1tWwcbu/me3eQ
AspS/cVn1EGy2HzXpOx47Cx/WVWUf+W0lCXC2FLBj2lR/N9fQLA60ygKwmJaV2tdFXOD50x2nW0j
+fWqIfamvp0xjcAStE7erVhHSL+MY5VjXA+v0V5Gk5x7GcpOF38GNR4ZKtNFLAdFwLTJiKq4anIS
caWhO47tGZcybXTnXLOv75BDpfXZXTf66Mz1QLAJh83sMQqVLIJY5OXmKcdmAnAKj50TWccEZWe9
o80OwGSxyi8AhmlDQAbhMKxFvAfbNgka0evqQyIFcf4+4mfvAlXxjOiDFmzUsaTsc730thAdpBlx
pJvWK9TnebQuQwyz/i3dS1A7nd3QjV14KTeSY+LS8BS2efGGxAM3EAE9190ii3ezdeFr8TM6qwZ0
wza4DFjRMm0/fOWOwu4651tVt0GwkBRlL9cE24xFLzQQZudmMs/aubZWU7Qx4MAbD/JEckoHAQJX
GZ8Drt9V+inu75wgFuv2aamFnM3VIsFO0xPUl+6BvdaABHFJVEgLjYVclzbXNj6inFwk3TYVCKxp
P7JnaQ5RUZmtc7a69ywUcztizsyRiU8jt7422RkyIt0B9MBpw3tP2fbBQJroSOS6+1AD+RqdzDLd
ozdaCkuxwwvqo259ktwIuuroEMlI5V3lviOrBgyTbWfhw+7qPsUi0rI8MuJZEm4A7BChUW8SVIfV
QYv2qvV+B2CCe2tqfC7Ye4555WbTHqUoiDQAWsFXTDR9oocYFPhzso/5u6CQsz0TL5CuByHQhIfE
OA21p8evKO0GoJIIYvgwzhIj7KXRPEi+zgOBwqCjIgV2O5rbeVCFPpgxXEgugvsmg0ffSnpASKPS
gYfCbiNv6JJ1TQAb05ujtVu1e8nEs2r5rBLXBiEInprHBYMeBYdU9hGXP8xftRyXZ8vnI2BW6d0S
gbrklkgNbXny5nydkPZjebJ+qDMELOc+gGID9CgwRkAlc8MigHfjgGPLLCk4d+MJ6zSiUXRojR+P
IQa9Uqc3cJUkjkloGmcr2PVmuvkdVngDofRygBblX9Bs6V+Btn8eHQsK8g+CwZIKs5JGjg4MCvvF
F2sbH9BEbJCpc6etwk8zj0iyCybN2AzTBD4h9RLfYCqi4eUTXtwV3mPEq2iykWDn7OhIqXE4aK2t
vyZ2hsRtqzDg4FBwl8d9gXfV11zBrbwqsCTZBiCUszCALps64ILyDU/EUKbjw4JRMB1lt2BVyAm7
E+IcnkYUflQg3ljPpwdGMGgyp2OodMzuZyYJgJWndnqLnkR0KriUbdAN8BNt1zttgTd9lbJzEKCo
9LvFPxVy3VBTBEllQnQiSHSm62vDZ+0nM9pVHiPHOP7N2/lLoPL7cqKouqhayjIu/67cijSp1zOj
hPEjQ+Qn2y/gkU5fiY1xxvTr4wh2srLyHafP5uoC56a2+ljTv9YdbtlelDdNezbG66rh3JMgSKpt
m/p89O83WBZxpb6WH4v8Mad5Z1Goid1mDFNUQezHOf51tr75u8Kc/z1QRYveiE7vH3ic6DOpVzJy
ZJFZLTCsy4wnyPTyFAj5wHvUW871b93b8r/4XCEu/t9n8dszGF/jVpRbnkFAwbX5ZB3qENcd63S/
ixwO2W3z3nvKHouAPT42/l/jh3/Jdf74MoipkS2ZIKg/yju72agE8sB/fRmdk+kezdV5BHLmXdHk
4LtjCimcSHyl1+eOgRXlp8PKX8cgcDZQaIa9tdj11qmewAo6D9ra6ZkijZ0av1QiDfd2RneQGJam
P7dr1ViUW+Wwa5Xc1nT8hB4zapO6PccE7iqvwBuNYIRAjYyhHZGhXydbQLYeZwD9MtC6dkd9fLM4
g6ivMFxx4EEHLi53icuaw4iH2OImeybacQBxzskRkIO1dfIMLgsA/2qrUgP3vIg2UN4jeBPduAuv
uDry2BmuDoAqJAcSLzg2dM6qkwoBvzRCC/Ba1CMeYk1AEHlXNHtWtQzka0EBvVZH3Ac+C2tc4H6l
0w6P6ipGYArIMiKXlhngAxyz1+tuGVNToOQNKovKxn3WlMg+PVon2oqf7iCzBugDpI/Hd4ty2Bdo
B8ltD0BtBCuuLD3s3f49fqnBGciA7HmnsXtyA4LWwl8Q+Vci7fWVuzcI4Viy4vuTFtQ+k/l1qV5f
kJ+0d7AG5jNOuxXzecwv6UJychIK2BXvARdOR6uwo6v7UcPguiuU9czqQbjbWY6/+dESddWo5fnP
AAai2F5CZ2IU3sL2ijy72Q2Ii64uwXr2iLA8RJfP/cy/Ta1XLoa7VnB20tN1mPrHsXoio2EYgF5t
wpTdsdoZhJBc1yn4d2aPioPB4Nbs0nxdRDuZI6yx5+RAGk2F6Lv3UtKKAaF4ZmuXDfDePhviZz1t
oVH0DwFfzMz34yqzbd5Os7YRqNUat0gXp/TzLoG0quFQredynRY7jnVuYvrq6ILz0bLXm7u9aL2r
g5Di7kRvH8gtBdNb7X6S8o00vuN6gHClz+iC2E1bC0SRTe40kYthT6CX+o5uXButU5y65uRwybdl
GA+uKLrdzdGpCENCE9kmbDoL+c1jT9SU9U04MDLKiqs9fFoaqzTeXZBZMzCyZ6vaV9FuaDy6zgS2
LqJIh12Dc0GFLAmLzB9urvFhcI+yJd7WdeTEAy/vEPZe/i65Qu0pY4CZY1puer/DCddTrsCuiMWj
C1UrVPE1o965+lrLTeIKBC8xc6m5dyO25ep3+Rrx9qKxZMIHuai32tWjXbs7xOnn2O3vgEmdzyiY
tk41OJwAmWmbhpcQNAoszz2D3J0XlP/BDWLLyl/UA7+H3v+iqmlFpaX+FzH8Sxr0j7u9n++Jaupw
m+2E9Ifiqp11iHe8H6ccSfQLE3rqXb9HQL/3ZRWf31CZPCsn81P1bofCXPWbv61Kyr/xxwo6NBGK
EznS75gcdErT487Hw/RjvJDyKFOL2x0gJ6DXLrCU+ADjiGQnNkDAF6xGow0agcKeqs608xZ3DK4p
ODyMJ8RBfAivzRMn5FgFGHThh/92T/9anf64Gv7xC/92Nyl1R1tASnwYkJCdBOOOfQQOUfMVF9D9
/yOF+d8+IZWcNoOUYEipX1Khf3xp11bvLT3v6B5wivfyq/elZ4P55ZI8ikyl5be5Jwwz9f8bWfzX
MfCfP/U3nYlYjqo2qvzU66XbDiGCEGDEq4+18gedJyWgf3sSfu82//VwqkvBCNEnpg7C+7+Dp1SI
6aBSZe1wZb5xhj4YhxFMc3pK3kApThgaoDmvYNar5PC3jVlS/xg5FKrAFU0lJnn5+dZvP72495aU
NvoycpRYnFr8hvjctIfGDJPsHIl+hDiKM5rz4s4S5EHE4asHb+eWEvrTFWsnF9UXtAZ2d/xdD/VH
lPpNte5BzTAZCF+39Nhgus1eZNLl+p3Qkc7qFqQijYBAPiNafwcqWP9C5qAbVjUukn5RVNwdBHeQ
YEuUicuexysQSxhG7Wryyr0aCPjlba5N+3niefdUL/ucgr52xRUeKVLLHP7be2RU47BJGg4+0Elm
Z+1Sv1XZ4xg0T7eD9QOZmEXr6BZ0tW30lzLaMCTrq3zPAJrAprlQ4kQIT3KgPKoPSFUTbZvQXd1+
ioWnj14te2TIUpCUOxlRXxhXcemlvnBfs0lS0qeSdbGQwA7oAPqQPnL79bhpMp8tpzxxAo6qjx/v
v59iWfxD7PrrazVBnwHHJVn/jbO9ZVd9ljsJGuWNwQyda+9XUFD4U5eogpXuL1OlFiQPrMc2GiYT
Zj9Fn7kGCk1YA8ilpRIEl1+xJgEE4V3CHt4ignCmB+tRwRjMWI7KonFAeaSIur+g5ZKDfyWeeFwT
XqenO+UWxKYvXd9VBLfXFtL+ZcaRxFOBd25it3PA7G97MEyCt7BQ41Y5ZoQ2aahhdWWvcI/D+CKX
Af+NPTmswsq/YnOtbJjK5RYevUVZUzxJ+3zVwx3tzZX8wuIIHox3ZdZWpraFwszmYyzuhIIGk23r
FBBjuaOZ5/tMfSIagrd79pPCsFnDZzlDRxGN4DQX4w0br8SHhzUBgIXYC7898g+bGb8FXz9gyyPP
C+WZhXrzVSXxGX9w8lRjsquO4PxE8o7ap+nkqwRl6BRa0XGY8OytFbJ6AUYYypoQPGMyuMKDDA58
NXyj26wiB18BuWRwzeoGO462lpWdgXea8MLI1cGg7ueyt9XaXnosyW+A6cJhALrCDJ2D9PjRrbcx
7SMZh/ole2XkDMVaKr+rGzSGLRCnV3xMH0ppM2GiyP/vhw9FNSfW/1wVy8OnybqKgEen2u83GLAv
0qS6jZwpcVi0pLDRPoXkd5QdwMtsxBD8IQO7oITHI8CXq1LraueH5qDmG/IVA5OCrJszvkweLr/0
h5DF7Ip5jLKX0StJYUT/sBh3HZ62sQjBF1TlJYJ/jDpCAbxa3UeDZ+HYAFc/Y7uDF7EeaxA9q9rm
Iy6Dp0rdUeQARgMdVm6wJd4WTFjGkh3Gijvmvs5wM6MhfZ/inZ5QkbrK1UB5vhXsj7I33n2RMnfW
l/G5NpwCHzun0MiyDTUSB+KdOt9AopexZDV5lYtziQ4N75l44QglMnrVM+qvpGqleKjMPZG4AM6Y
wdM+uoOMvfXZklzkwxFOrsodd9EI90tz0r6SPSrlyesSMYreN/rFsGDKV8Pw1TBcyiF5iYO+Q4aC
BzDx9ce7tWEs1tQNNlBZP6rkRaJ0QnOMfOe+huSIDV5Xu62etBObiRTeJ1fPPGE8GLzcd1/ubJMn
mMOWkBMesmlaxRyyDfOq3fRknzO/suBNl9QJ+RHxc4/WlSfR2Fr8f8VjT2x0uVGME4Z+3HnBzaQM
2anKLWEH8v0RIotTGiX66IuKLfgIX41sn73UBUTFSmu2RfIGWKbMu/sPbbD+PPkpMy3p7D0mut6N
81AHhY3QhoHW1qfE9PFcJ+xMjtwjNrLvPQEvwZ3gynDgaUOCo7RbqX+6pW8lwFayH/lTMm9xLDGv
l0FCpkvsaeydfKmIdYUdeHyxF6qHnoOG/HTD626XEU1urBTLAgPPE+O7eh9RHMKl9CEJmlruT+1a
E08ZIgfa5Nkr3doCbHnoiScAwJD96yfBBRow9IHIJlsGDo5tfs8Ray074o29MyV9e80hKfYAqKze
IWR/yVvuBW3scXJ2DRfQ2rTcK/k8LAPRdzzwD1hzRFzvxLX6lkG2HmIx2nAp/H6S9Y0VeaL+aNCi
1x4nDtbpqEDBKP2rOH4JQ6iY2/SkdLj7YNRwNJucwbItO4iYsbsKSCtCE3qawKWKDyrF7IHBHTci
q61Nd7ruqppjIPSQSXtflV91e1K2+jeFugarh74jAAZArDg3R2XDvQe61vNOPd5fhk9KJ0zR5o8d
rLX0NU68AMv16advdOy2ZtA/Xq1VQkeVBp+JTKWUnCmt3UR5qu44rxFX17cwMrpTcjv/1TTw6578
/SjTiVmGzyWf948WiSoT+nIW08jJm6D/lRlTRLZSbnVjOWGV3p1Y6gXyr/JzD7JgkFwSBcphOVZX
8Mvg2szu0GMxkdSzgijjIqEKmE96tS3rgItXFBAYZ26EpgPWkLx/b0AzQmlRd9bjs7LIacUMezYh
AUFGdhIZjMjY3KEKEIYj9TO5aF2gwGY1qGG+LOgghSHhR3jl4Xczm3BB0qDQzow3d4p5a1aDq3vd
tzUt3jqIzWv61sGuAXY01Cguc5PqiN5ItKc9zMHEBLOo2L3WwOa5Ml+aFcEJoNCkiK1EWCnrqyNf
jH/bS4R2LLoKXt504TvLi+yxCEK1IKQDtqawYhkcExI4ocC0Bcft0g25ttx6SPyRlvYWIqmjgpoY
xQf+hinEyH+dNrKjmC6RS0TBp/whHXJEqDq5Cwwwo82NZF2uehntQeJMppfQa0USJCfr9JerTfpD
88zN9s/HYRm7/rGTFDRZdFEFxnOHgqYMCXLjjmxEJcMJUdAq32CyR3EsZLjOVlxJ/32zyr9uzj8f
RwuDhCnq1h8Ngabelmo08PPVHX/y3SF3ZLtwVpmbYATGdyedI9jZ1AbjXCVeBP8FGOWpBPdxJD7h
fFv0dN68Hf1uSxARUj3uoWTDkLy+vYvriBwR1zpoMFOxmyN25AxpjtGJZ49JsfSyAJVfUPnluXtG
ruDBd9sEiKy1gKxOsO7UQdY520PYhESQMGvYyGQ2OI4dBAd7jA8Pd/shWY/75GR83Dfc5DiKTa8X
nOpMNkrIRLXEFGinOijCK67v2VXc2u8/FvCc1rCVrzxk2895Axjuqx45K8g1wcUYaxCfeMiiCoAJ
oLJn8xgBmoXMiMv/RXDHp4Tb6BAjJSMkQgyLkOiYZ83V0OwoduVZJ5zoA7bZVzO07PIZC7MPL71W
D8s/1lgDDjOkik68+k5JTqTGw6uOBUAPRigbe/kp38nEVk77HaKA2n/Vt9YuC/GaB4vxjcQjn5aV
/Jvf+FUMhK+uhGsynHF9PWQfNzfbk/vklCcrRCEFI8CWWXlTgPbiShrNaE8P8+t/P0uS9a9gL1Yo
id3TkHRI298f5nrKpWSwnKzxSmm71LJzqhW+Sd8GIhWM3JZ4GcrD0DikzKSi4NRdcGVBs1Zj7aNZ
SsEZZFqJ+vZj7m+keF0a6pQ7H72LcDsZ3GajqyxDX/mo5SRmOZNL8uS+upBsIpBwivfKMUgmRi13
YfSAT7m9QYqj7eLJZkQOgQlPs4Mdgv/EW4+0IL9uwDHvL+NkJz85gBFaB7F5Bqgi3wsUhZ/Pv6rI
PAWyDgEbzcOMmEBo1vxObBaSY3WLmC49WUvSacSv8168Fz+IuxZpGyKt7LaHxcxFtAGTl2DX6jiC
L+xvGFXbh+kNMG92Sb1tfSLKnRbbn3XbGfFDts+/mq12ljViwlbDtghSTl7CF/ZSS8bZUUWX3YWj
LyB5vrqqvhHXNE1verpEt0NN3iKhCbyy2kU1A0SXH+2Haes7IeQjvh/MB/UB1Pk4H5Y0XgkE/Ivx
63UJVrqf1E+qgmmH4i4hhPyJkE/UiTYykEcmbhRPWuEwoQapz7INzkhkCY4WLKnr4nAL0BiQoV2g
bkFm6yA8WfjxH93YyD/dF8t45EN7uPMzEFnsYDJGTJ5wJG+6o6WDCqPPWyVrMywMNz132nsT+ahf
+KaR1lg1YGZwhxyV4btuhHpnFIJ4CRh9tYL6hT93qm9sEiD9TD0oFFG4O0i/sVmuY79/XtQr02W5
0GB0mBlKryIqHbEcbwjzuwOTtjAj5qKKj4/o+JH0oR50CdEiti0JJ4YwLFHwRai1t9Y6W8xJxzk5
M825EzVCKG+Wdxc2iHWczItXnHcLNotMY4/ubS3vSzjT8bPs/aF1Wb5EERnkc4U+i28FPTCWzC3z
CDy8wkePd/EjhnH2MMaRENy6CSsfepP7GaqhmlYo/9jSJmPR7kQ8q+zSsYeakQpjGcsxCffoG/lv
wzuhoiMP/BPJDmYmZOdLD5idoNJxJkd6H/XA2g+YTKR1Z2WsEciNoGWI7TSfxk3qwuoSXI3P2L17
vRhE0u4qQV6xY2grnK3OdY0l6cR6TcAPqAjMI2VfLOPdkT2GU6klpAQQ0cOfi5pOeeyILLsGrU/C
E9luJfpUuosflky65V2wScXs2g0i4V/hWciTfRYEjMtHqLYjERdw7SumWDs/6ShSnABTs+i1LZrr
FtMLYF7QV6FRYSy8GNOZv5jr6psw/xrhDSc2ThO4r4q8GVRBxP/bkHTHJagqIyHSvj2ZYY6Oh7/g
C5/599T1S4ZUR0ZxHLTVO9nUbHO3vfUlg3mgytDX7HoemjL8Ssp5si3lkmAh4/ziRs3y8y0LKBWd
0I8v8XYUGnumdSEsmy7UGK8uuvB5z4yU8ReaV39O2EVKojVqr0XhjACV8ELS/VxSOm48qz/GeQlt
WBQQkV8ieqB4imdAChUkUg3+gekjhp1Z/H120T8gVU/eGH5qvyAVAW0/AM8KDACpjG4dr7eAE2Pd
dX7eugu1NiaBYK4J3xy41BfQUMw3rI3YhZOPFjt2fZE/smIX3bGBvIOZYtnELzMokHqsocVFE8hI
8rUGDwsZvzS/2TFjy0oki/gqBzymBkb0RV2PsHvBIJn8ACi41HmTBqLF8KNyqnI5DMJTy2mIwZ1R
zdXRgDkz0jVlE71wmGHnlfBCS3uZcDgg/21nuXLtYCsqQ5nm7Q/i6aCqgJQGaaMD6TgjiY7LPzqp
fAitEU1UX/+gB8mepe9mZ6BwuDGSEm5pOQvgbSt88MOPoCLEqAn02Syv1PA9J5+RumFlgiPD1oIC
jVXYruh2kJ/KzCUkayK1AMf3jRuvCRvc0WvZZvzxBFRmtyU4XItOmbZKXytl3QtHmLx+4V1WtRHi
wCumIHvOh0eATBuOXTbWifwgSw8J9z4JORa/5RYM5hl/M7MDaveNXsInuqJpv7VF0A8PMZuQYWeo
gFr+hqOUwlDQLeBkqDHZJjgJfO1leuMGJkazIcIOaJjzRnHvdClTJYU+eXLbcTs8DQ+0BgDi5oiQ
e2J65VdhySinZY6vySPYsIfMwYiw1avDqGx/CZaFbC2j70CXUfiVsqFLDVnNymi3qM3sOHdITLq2
QVdSUQZP6kbVSj4m3yi/mIW28eBdM1+nuy4Ph9lDwQljidiV78vs99o1iFNf9NW3BTwOuWM3aSja
RAjwcXPr7mJOWfoL9stRnu2bx25LDRVReLzz0mYIqnUTwq5elcckKL32e2Y7WaSJwxZdZcl1j87b
v64N7ojne2AgpSj36cx/Hs1k947D0zdcbDjvQrPjlwlItF+jeZ4IpjT3cX+ox9Mkh4txTIl5X+Dv
hFXBqwn0zCZh8ZhiGt5JlwLfO/spuYZg0IRFAZADXh7xGEt8xiekSA7+nllzCeMbRUzRXhP7CmYM
iS9KtXtfTILCeK7ZjyoyPTXOlT1NpDCgBAn8yDDK9FgcZnkHmonktid21IMDQ6QTvSPdVPmus6f7
1Segd/7kkzVAPyAkSdK5eYTU3odFZIduSwNJytCnDeQUuCM8Wu9yPyjw3IK9OL9m2isQGG9agS63
A/pQJiuE+e6V54KgB8W5F+E0hBl/EhcfaZtu9oAGi/8OWHj6QBAHHHz6VYCNBPXHJL8l0TZSIMFH
rokb3whP6vAg3vaahkTObmSGEKcT1iTMzqRAJfoGKnlUCHpoHwZGMeR5nyipMoaeD20IFkiMODp9
R7blhTD0RxJrOA208Hq4A3rV3nAnbRlC7NzUBLTX8SrGGJv7zadOEVn5rWKLG7cjujr+kkFaVZVv
gdGjZ7t9y8ZLFO+YCu6vi4YGPU0M9kLONUi9XYgv5IRYTO/Q8Fjn4TnYWZTnGUPDxBCDg4bYl2NR
exLjTkISnj20G4Go8dmXUQItmoLENQlAuLlX4TKlG2pkYmhU9KDv5AloI5MoSufqIz3MAQII3pck
WwEnbOTPjkoBv33tHWOtf2XEETeR00nLzgRxzxHz2rmE6RErCv7cSxvM+6lfTC/3jDWrzslqVHrG
bemJD6ba0w/AVd6fsLBL7XuPN/L+TEFaNBD//0wim+XPlEug86HZgCvZuu2nhEA1Ln1kRARIY9Ky
hYx+729NAHz/GbI1xmh+D1BwzZVM9OS2zIrXrUuLEODO8oZJA415jUkpuvmwOip5cjfhe2T1rF5S
MrsIAWI6hz35ron5dXFYDwhn4LEw0MUl1tGQdD4UdGodJLNHGYzADBGRYTSFuejz+TM7Tqab3y89
5YFHOk3sKw4XyuKINEBLRsEISZGhmWx048CdptGKQkTteMnnL5FxoSXbZ5N7eG3aZHOvz9VncmWh
wp5nlG+GGZSJ27JHJi7BlBJePgdFOJvcffvLmouWGbIPjeIUb6McBealkwF290uQLRuEhpK/2xYY
mGpcQrZUOdLdJVggC7MBpRzRP8poE0XcleWiTMjgvhQ3i53FAYAlu3TN3CYWj15i4cZ8uwQo3eWD
Ke9jZJsmwhcoczLdAqFaC5Fj8SZntrDnd2dOeMMz59/tVAp1IH/TntBqfOIqQqdJJB8uYRPqgdYj
1wSemFBZhLO1GaNAS0+zCA43PKrlo4DJpyPrj9/IYelOlzjFsPCNJZJpBjIPyWS7oksxSDp47j7a
9mmkJ6Bjyec+HU70L5UmmXqeRZGyPyDpE9oNGQXgyVA2OJaqQNHWQxjbPO8aaWAAJCidiaOLYIgA
EJm89sYDcBQC6Mu1d9XGH0xSFwnmpUcjuL4UsDDY+5WtxIc1e2C/EZh/SRMLwP7kdaSikzhq64fF
qTO4TYfP0rnnjnXfzppPxRTWWC4GNEFMmzFjxwW94sikxA9PwpGlCP6YV0suEYDTdeniwOEtemW/
qKp1ghG/jAKmGjy02ot6IqIE1eRzWT4Yhjt2mwweSedQrG0THCrf1xg/zQcqI1eG+JYK+5LseG1T
EZmBtyoF/PZvPAl4hPswqeEMmQhj7Y23h2Sl/UR2yxWdCj80LVwhcivFMfIjM3w8HLh3G76V0RuX
a9g3B98U1hQn1dFZkl/L9DnSCCHxfsFwtfSioMonFzTTMB9s0IGP0pHQHYiryhaFNRnVl7bfGOMr
hdeEB8zMREw634vygiG9obAyqBcPOCj8Nt5ai+scYfvil8zeEpJbRY6cVXRST9dnRhd536/1E6Mg
vzkAIJ0ikEs9vWGnu3ZWR6+5cboY3/WwNcW9Ti9UK6wHfZORtKdzWHdy6Zjty3Q7Ycm0zihtdD1s
2v2VSGBSmyUGzJ3hJ7Gvi0ele9CbnSrshOZ4w6ybeFTv9NVLjdwLTRfYHwkJxpH0RYKdKPdCvfSG
nMujIeDKeSxHhx6bLvnetYe+0RJZeP1xCY1G9+LdyFgGU+Qx0b1CYnw5Xa2wA7qcDvRMK/U+R8Vm
2QXLeeVHn8NPv1hPknlPumwZUV/8E1WvcMm0ak3l6wjzMfZk2TuME+qZY21E3oq7FPMVLAw5L958
fRHZf1vehROD2i3hBWVUNr9L6zkXT9cMK0f6UqR+f10X4y6NHmNA4SVHl1kewUWkPZjTs/qIWKfa
EIPW2DGl5/PW4q9bvragu/LPPatG2LUPqfRYZJ7cuwWE6uhO90cTexo+kh2xy4CqwKgVX/KUbpN0
a4209rKogeGigeuoICbCc8UnZZRHOBYsb+RX6p3PIfFYdirbb8AVZjg8uGhcBZ9vAksMQ/sInuwj
cCGmjRTick8MC6sLw9TQvab6VieF4yo91bBvQYfGvULauCJtLnFqXzpen42ziKogT9/QliDLBFwj
wQPtjntlo123wOZ4Z9J1ruxjFAZ8XzRvFRseL0rEgPTKYjOjnSf9iEC4K5vkFquGdmEpQ9pWah9G
dVqqDQS3FXcyAn8RlR1xVJDSw1bzaGPL6gueR4sfHu0WdKrfMftbydsk+jSwdIxzRLLizjEM//oO
xmrLUNHpczM+l4SDNny3D9ENoY7bLGd82NUnNv4rEgUYlEVtiHUrFVYDd/O4GR7KB8Qlx3THMH7A
vY6r44lPnbRdRkcaQkBvc69y+w8G0flJIo3bfKODbKG/87fEGWu3QiRJLD2xjKiwtAzL8ODV/8fe
mSw5jmXb9VfKaiQNkELfmOlNSIIE6Wzc6b1PYN4F+r7HP72v0I9p3chKSw+PULhqoIFksqp8rzLC
nQRBAPfcc/Zee7gJ4T5Fr7hIuuCLbrRi/yQywILHiNfSdV3RLVX+5MKL1LnvfB27B+iwdifVWyUF
bLYKGmSjF5H5MHZLWgjM3YZi5dBaQK2BT4Ja3FrmJkkOpO7sDPtuZDvfvYUNAcorGUUgQ4/KWZnl
Nc5KzT40tGmygn7HqsRJRkbgt0lkVkmQWqyGOsl/DoKHqbgEAYp4HHGD9qC6vnQXuDnia8IoFrRS
zBNZLJIrK1R/D8YOwBjbZaEaCQgdZsu+tN7tAPnGeiY6gFoLcDfDXO0txMnC6s7/7lbCUJafIebX
+lqhsY5IpTsYm+gt7ZDFuNHGZ3cxiGkxhXd+Sja8m0X73VVuK9oTYA9f6aPIRznZpzOybudE9F1p
rEH74CZVu10oppm0ATGPovqEQ0NvXnWrq/Z+xCQH1oAscfqW8woljRTiOF5j8utVNzGPHLBMcBrE
i2uTG2VVuwjZoL3iwmczNKxya5UjHJ3XNYZcCrFiE5cbh9seVyvycczygsoo4KtcShX7Xni/zJyu
JxzeLlXiS7PN1hD81gafdjXrKxSjv29Ia7/ydH68msTV9nG2MpmtJI9cTe2qMi9M9mGYrWZXv5to
1OzT6/oi2xvH+Dq/h07m76sDwkMX5FX+bZ4W7D8W/S2dAFTcqr/SvuiWa+Yvr3XYomijZYPL/ZOg
xmmTIK6EGq2vVmhdtTe25JeIkG+LJ1RKyJeZt7IGJvc24o1ldMcuD8OJ8pI+5oaL3Jd4mwpuCafy
nB4IRmFgg2uVcZ7wkXvsfNkgoYbBg2ezmXssnjSAaPqjbbEXl64d4j4aVOhQdbb0HoN42/DwZODA
lPGM0oAoT/yiNvUkM8rwkswFewtO1qofZAXXXjxsNNZ8azcaG2d81euj0l4rzSo0gISzDJNEw/vM
ntXfMeJL7mKxU0qxSdEfbWktT4uuAyZJr9RnC2AsdXsjEb8wruJvwpzJZBYR0HdGbIA6FNnsSlUv
KC1ZZ77375mCYsFZMoHxi7U6brnC9ZOcr1GDnWi3rUYKAnxXPWPdeAVJis44vqEDd429ALGgvdPD
Rl5jwqYbqIs4IBpS8Mk9+rjxWkdbipOffwuFySi21wmV4QxhMielh8ock0qAnFV70NPXMn0sm5a+
xtMMeJp1tLiw+h3fVLHtPT4aYAOe/SE8RgzdrqF5WXQJpjJHiIRQIAZVSsHsdtpqRq6QMlYSIsg0
puPTzrdJdI6l+y4iIufI05v+DnQc+u1FCHrarRGfYBzfYovHJToIWlfqewSgNwyomCJ3i5KpkOUi
AcefCda738gX9K3693xHwMk2v7KP+n38HrzqFyX66CVKp5pRgREt/RcFXj7itmV9y4YQic1ivqYw
ooYET49EVywUGLbLIzQOPPG9mApoNBoQqbhyKKS8ofyIQwQ/KkEQ7MviZ7S+vAARSuoVoGhsWV6B
N2JZP003NM/ZWmgS2jsTwG+8qPieuLIn+nTJVY2rh6bIID5IgAODOQEDbGWpSesm/xY3lJBo/FJB
eqypvINdiIlDvYi7k6redtM+DVE703RZlvlqkqjrTE5UsLR1Lwc0A9xhAQwlq8nWYLKUXAYUgtUe
Xrc6Upcot/iKSL9hr9qVW0HvEczrzUQgBAMV0cTM1uXGXkoeffbfP8GsX02HDQWNpYbUWNfUT+5D
PRoLWVfJJYBdgr47Y+8D5Aty0oBhOGcOVYZnubzDSc8uLGIGQ5ufktg3FvMrhln2t/aqZ6r5FrbH
iP2GfpwSCCnFWr8MNkjVxpKN0tLOA0YBKvfSVuIECcKXvi62xoZ2XYtYaTOR49FD3cZvyae+NasV
7ZClwhNDGPTNC708mBCb/WCVCdP2YiqAj1CMXCgmOy+yZRmesffeBLZGxv3LBFn89yfq58JBCMSo
J2wRfazI5qfCwcxGs4nSWdg0fetIz7l2dpO8YxAUilCnS3taguUlI+kAAFn0+AoOdGudB2JbcpyF
l4nECkytthxR+V+AvHy3jjKQEGkRXwtnVbFvvdf8btqTXRFt7Yeg2Q7Ng9M9S1SFbAoR+y2rQ3td
bETrsL+jo34QcEpUTriEqeGW2pt57O4Z4QsUEOp10AlRftngjDlY+5Q6eflGuBObo3yvN1/go39e
bMT5YSzrQEF0yJr/dH5kLZ4MqzWE1hq0FQl/TFEoz8V+exG+MQFYjfv0NcYggsNlbb0KHN7IiB7u
mVfjuHkebrPzSDEOWRDS7rLZlPp2EhcENTdbzQLBNnK1BR41Wp3U42vGTpeEK7h0hjCgHPsrIDMa
3Wi8i0/DNVYxptpz9sJt+QXh6mf586fP+mnZHyBBGkrGZ+120ZEHxd6mKkld7R7ZCbliEDLxtfHh
c9xb+KjNL871z4Jv8f7a3wLoT1NwuR76aEZswfuTqFUzZrsAaXXk7LAtzCA6b9QVsth8//t7QP+p
oPj0vp+E5mGStE4todmD+4CaalJuUpjJAh3s0V5Kt9ZapB3JW+NFdcnrwBMJC/Kpv7d3mqdKHqun
dMYEXq/pKCkbw7yiSB1BJD+Mz3R3yfyssPqz8OFvI3377fvR//9geILh+aL+21/B6qvn9vkf73kb
tdPxOXv/j39SVz03//g7GP6/uO4/bm//64+h8LzC+3PT/sc/JVP/wzB1A++Jjn7MsXVcE8P7n39l
/CHbhm7hk8dwZysqFeXfofCsIY7i6LpNPCle+n/+469QeOsPk+x22TEcdlymwaPjr2PFpT4FRf7b
UPgfhLokEhC5LeO75Oq3UbcZn659yVbVIcipl52kX6sRrjDb/+JZL17ib8XSz2/x6TI3WQccbeAt
RrJ/7SJcm6DwEUn3kHqicLj48GX86wN+TDcWr/bzu6FlgVKGPkr99OBspT4JWllGaT4hM8xPhZ7t
iwIrGpSpIr6Rim77+zf89Pj68/MhnoFVCCBNx8rz467FMYq6kmcMTHbfX4C2YgJb2AynFHlV+RM9
P5qGRBMXmJz1MNlF2XRsJx3Ps+aJkz2h66zhwsmSef37I/vVqVCw5ys2dHaO8FMxosS6khbz6OOU
k86llnrhIErY7iIQ33VNTmI6fvUs/fGZ9q+T8eE9udo/buF0NZhMWUbVk+Bnmw34HumzhXMUuW2J
T76kPCHhbplD35Nipvmj89VT9Rff/8cP/WmX1tqJadQVH7pExR/L4S7UE+/35/WTEerPD2k6FC+m
bEHd/3yNxdbUF3bQ8o37TALl/CmnMpV4ryQ+Ov20NTP90JvdRYNT2WmLS9oes5VvvjgK8Uk+X+ng
zAXLXEWe+vnWrXWjU5OEiZHZI99kDIn2eaZhOTUpQ0RnX1YhMU6g2qJdbDhcAJg6prsqs2/Dpj39
/mA0cVv9dDC6qQEIVlSiZsV18WHr7viTHWh9xr4btAxbxHTMCE5lXI+XSDLpzQuvD2JXUJa3OfOG
IkKshMdEnfSdAyiirUa4zePRVhETMXjuFN/NMTEEKEpi7lk5TvddSc/dof3PsFlnqomQwcCF33df
ijzFVfrzp+EbRn5tcGd/eohUdZmbeogPo9Vnwgspihv8CUK1ha48q/pNGRZYXJkV+J0LouqgcndN
zmPI9vH3J1Y8PD4fCf4doh1UB1+4KVomH85r5lvcwEOOSq5ayViWo2HaOHV2WRZ0OBEDacQNhF9c
358Kkz+vb1u2EZ+SVcMy9GlR0AJb8esWyXMi38SAUgyCGechwgeEjmYeiDYVg6wHhe2bHBs7zGuM
xQgpSaS9eKLFSIqdSdqrk7PvBFe/C9bi5p+x40gRPQEruDITUpCcUzFD746Wk2Zea9PEkHvc2HHA
2JnRSVmdygBy6zyxmaU1UiEHIUHdmDuX45qMr6Te2nes7E8n28IwpVuWjKPq09c+h7adSK1F5xEx
nKJnq9LZzWnm2dqTOgKvylp0DpcmNqbUNzH2IsNv4X+iZMwR1Edjh2cYMJKS7dvkuWMK5mTxLtbQ
sxbR4ziCG9AhKZHtOoynigt7lHRCtnrSiFB+V87eUiAExQNNm8zLrX6d1iRzIvWa5/g81YnX17i7
8ZhZOODSEtQhkiXVSr1R7d1RQ7FDFlmeEd/N9yVOuMwepQH3MrU0XWlCDCg1Q5wdjRzvaJy6Y8WE
qGU+UZBliLrQGY5aKB1Jz8FCX536YDjK9uiZj8FNHZYXE7kOcGq3ctsunFBy9Zgcy0nbGTjGklg9
mHSYkp6ZfpDtHcY7PndDEfExREQWvVVxaCasyG4INoPD/Uybpcvhoqi7mPYNz+zWTB+rqcW0AmxD
ZccmGgbNuKkIU5yIoZtHlVkoqk27ZQB4KWuqJ858S0BIATpyCoa1qke7sQ6g8GHw0Hr8yfpO4qV4
KCFPRc2cHPBhHuxgItsR4RXizpYEjKJJN0MWgAOEM48Pe2zouktInsp6PKoDH0wnYVkhPDVpT1YT
nH18hfpNVTbrzIT/Poe7puzJLw6v6jy9DCAqWtCBHHbOUhC6XdCebJukA0ENGTHCWJd2ngJvJxs4
iNy07LmmNc+XHLSSt4ame6Zp04RjhTQ47snB9cUgd2Fie0OupREbaSOV8l3xvCzMbyHfrliExDde
pSdKyZWWu3r1NBn+TRrWXkmCWURKgLhEQkx+Y4CdyRQw1Q4ADc/jefTiRQat0oi4g+UbGfuPeBAv
HOF0oWiQwKqlkDnrXNqLtyv6eRPMzcnh1awQZSQRiTra2tS+TgIazezRxZtZ0KfmFN232a4jzkQf
cKZYDBJUahDnl1WXbyNGsFa6N412O0ozCtWDUnfblk6HBHxDoqtRgjbNVWcfI8csRwS8wG7FM1mK
5E3iGyTXL+003Kh8oio2vCAJ8E2H55TpQJ1nniyh00Mt0xH/zRBVSq5w3qsx6gqFQizD3GL3a6b2
uXQt/sTo+b75Ssamw1Llr21BtzTM2yYNmcnDReklstKZh9lojkNK2TijTQ//TBxS2RmLzAK5ieq3
qdCYsBrmXJzjHC2llgsUSwWubdPgUDM2nAA0+C2tgBaF8kvmu5j5ElOEmtE00fpw0MWw9RvIwNT4
/GhTg9H1dfFG6UqcUZtrrNBhMeGGC2A55gO1Fl1YO2W5BHCQ8U9p8pQxJ0Ice8LM4QEx+Bpkgh+R
nRYyChWJg+OfrmE55vVCPlhkTquYpTs15o3Uo1zWUZ6hjSRsCEuktB57CtoAoERI57iBCaxA4w0J
R5WtXR18Yze0SyYUig1vNYYbcTG3ZrQzeBgNWXZZ46NjIlVxJCmNYksNsLuQfJZSGOhc/+qNrWD0
VeKdoTDx49sVNUTCCF6po8eGmkFn/h7R+tZ9xp80B7LMGwbeJJkYpSD5luiFGo+/X49/VXQ5oiFh
ysRQOJ+LrrmuzNRuVQc7Sn2ybNrIOZl5hvrFEvxpFPLnEuxA+7ZQ7Zu28t2V9GHdj309LSu82qim
jV0WM8LkE9ZIC4KUuEuebQVZKTI8iWjKYF+jsK2RDEDerbgqUK7alJ4+t9/cgM4bcYSQ4y4b/r3W
J0+BctMylfbL+uTzYLHbe2tM975MZ5oS8vfn6xMQ7q8PAsbdAtJpGtqnTUirxWGe+UBNgyh+9IeT
UaGiN6AXjs4NdcQh0fFwGroXqxqzCcpoADNB/qiYDDo1FY8LN36se7bCuBW92BdH96tCD9uD+r2I
VszvldCH06wa6ZBqKa2faeBpIbXbpgC5nM8vYztvWhQQs4MujQmHZTeErVTPkdUuK4s+tC59sU3+
5ZX14VA+naixz6SssTgUQxuPVhVAdivK57ixbn7/mb/3oD9VOZas6BpRYZbCFfapuuvTKpLUlrbT
PDAJkfWDaUluUevM1PPVYCecazZoPcBea1p1PJuyGSGD2l9M+HMdaS2WDcevt5IMj9Jx9kFxKgil
zzoeEWH3xXZe+cVpoRbDv26Z3Arq973Yh2/IDKY6tWqF5hxiOwn0SEh7s5FYYG755qBi40c0GBVx
+fdpRlQV18qcXImHYka98ftz94tWhoUR0LBYdQmS+gykkGJLC6tRdlaZ8jSiKCrk7kLsYiIq3jT/
qrPwi/07GQiaohiKTjn+3Qr24aNLpW4VScogXEU+2yGqjvHgkF5VqhOJQJQ17dPvP54m/2L7zls6
jm3RX7IM69NFmJr1mLURb1nqVCQsih23ql0H6wgMAvD3OEVA6FOBVsQd8SOiqRHNiBPUbB+Uxs4f
Ek9cMk3COHSnVwZIbdQmOpfHrHrGlFLXpPvBYd6dAE4Es5TkFIey787RuC4LedNl+FaG3h2qYjmD
duXXs7F3Kbk2dRAcbDPb9yZSxpcAVUmZSddjgkO1aojPJXXAdvZRoh3s0Ni10A6jwNglTbRrMqrV
Or7KEHdaveGpBUJ5P9nWVnfRdczDSVLn+SOn1b7GqOF0KzF14fJqR+r5OHTbUsNvC5GLjBlNiMh4
U9G/EAu6uCdEBd7xZznCKvGEK1O2CnlwkJhGMulTuvakT1yh7AGmWd8p8ryx2cmJO69zWIab+iRR
U0klE1eHuFnM5qLmZd1rMBlRM8tAFwNdWkkF++I23gVh8q3nXtVo4+jdeJZe6CyeKsqknhNoRPMm
iRFXl2waomarKGT3Uj8rFSxbWJJ97+Z96vkU8aEsnW3Gg4bCMH0IdhKk7taCRaO2FyaCwTK+EMvN
VOs7H9EveI8UFhAGokS6aBzwUzKnu3D2TcsS0tt7DZ9wOh7GJiXcpmd6hL+QbF6f4iKlJVTSEZMR
rUfNzUToEu205cQqJipFX0gLqaHD/llKrs0UdTl7lIrtkgXSqWmd/cT8Mq3D3QCvSnwTfVud5Cw4
OxNekxS6IrsFXiCa8dJkF6LPpDnXRkeLYNQOQ/OkGalnsPHMrGDjZGwlknAz8nWE/Us8lCgub+qe
lTVivO2wq5CjZUTdoyaw46xml5mvZv7Ef2MKLWMO4GkRV0yMT91Omw7+qtKlrmRtG2oqvb1QqmkT
8bxyZOUVrzwFvHZopBEPi3Xrszv2HTYS+XQUh4lzb6knFEExlxHfX4Do1JkpQKGDGuZ4NLJTY95o
XbGPa7Z4zRPg6WU1QBmn+LR9Cl+4aEqp7QaCqMop3GmTsRC9izDCPjch4i9oy9ByKYzkKqcNI7q9
AKnZWB5yYmtq2fCkmq+Bl+oq5taR5AP7npJH6n59XDfSxPx8PIrr1hwncsNQ4w+gK7nnRAGSOQ0U
i2Q/UW3ockbc0kBbpN2arCCtz+2DLEVlTxfZ1BgDMmepc02sMjkqIRmwm1VwmrGeaRFfENsjBe/p
ONxM4XGW2y9Y6D9370zZgLbkaIB2VIcN648tFWIu4o7zw04LWYXYtWT6yLC4u5jZCIhLTdQbURJc
WxZHrENMZjxba8759w/bH0fFFEYcBj1/k6a7pvJ8F6XJh6d7IVdyLWuMipuUq5u9jh+IQTB9pKz9
oszR1J8WLtGpNC1NxcBu2jzdf3wzJXekPJcCe6Ub8U4SgvxwamtIUuE5I/iGVnmnVs+io9boyZVk
hG7FIhNqE6PZt4GNZ2cAW6zC81TYN0nPk0tTd7JzM3Y8YEImTSmtnXF4MXWaOU63DU3cjIo9XIxo
0mPeLututSJ+mnqcf5Ip7WOk9MPUbA2sR8WEUt9mIC52YhaNg7Lk5ooMT5nYEMKat9VhM5go3ekW
zybSzcGeNtY0I2zXSdbOEs/3uwuHDUdhaYcioSVBK6KxojN7lHPD7ZnVw9ERiv2cTnsxgL5ph4Xa
yE9OggU3uZZCySvSIF9FoUkMAfrsLgzuY5ukEtOcj7kCsrXlAR1l/UWJcC2BO2k41+pM8yXn2T5n
e72GvDGkNw0wJC26kpLisq0zvI1U30arvJqaoG9wv0gA0bNd23DJQwCaVJ85bbYSO7ixfJITc5EP
EnELPYFk0g42guhupOxMI8W+bvviSc1Cntjhzoxnz+SBPsmpp+vti1SH79NoIlqxaRtN160EysGk
J8UDRKJF1wTS2Wib54xSrhwyT+r968KkEtfQfwaVtM+S4L4lETlyaCQkXhwiBxsqH7JT7/J02g13
Q8nuOYp3vo1VxyAz3GCFF+0ENS8uB3pfGschGndNEJyrVl6zBmmJyFi295LqXCccBj1rIszbtVjR
Kpk9Yl2tJyxKNt2iVCIDj4ugQViikb03KuyAudImml6aSWWK1nYMHjtQKVhAdmU8ACMJEJ1QoJfW
rTIQXt52SyXN96EDGBI6lF5Kq+9v5cRegFg/yvVdSsvRaumtoHoSa4kTZqvEwHGMetBs0gQ7M2sw
RcAkXYkeiAn804eVnSZ8/CbdW8ObHMrbJGYqHrNeSvM5G+wXiZs3zfuXDh8IJge4ooNu3hRSuv8e
Jmt/8wfkKs6wcXxiBUUKju7TO7FAL0S3LVocP42RO07wncXO9Sa19etY3ittcIrq7qil2Cd5OFZO
hk5wJdpKMcuT2PAZdX0q5fZFp3ERDt2tjuKjz6MHE3GrHjaoO5zsOUowrajlBs/3Vdtad5WGn2DE
ladiLjYCJMuxGw3+46SqGqfRujHt7FIHlJQDueptsnV1T/QGBi5iv7HfRouegWgfsZyr+GYlAl5K
P3BNhC9dgbtyAB9JhmhW0B/FLteYRLEp2s7pnszIgavCqKI41VL7EpXxlQ6DS8NwIEpp8VNMDHdi
V0/fc980hHKGSL+DV1GmRFX9bCv1qe6kO1sfKV2UXZhdanZMWwC2qCoCApV+KfrjQZ4/z2q9jjMN
V6NB9aoTYcDmLUad9PsH+i+esbYMvBVmqkL5/HkO2NLAzqZGtla2M1AYk5ZNeSR6oo2e70U76fdv
p4hn9g/7OFNl5MiOUNN0HPyfc5/lyAxHrQWb25MJEaiJKwrOkC9INkVhJQE1QmJfYLRXv1hPlJ/X
Lp15BCwUxzZ1/vnUKJ9s/szU0TSW9kSuCcAaGj10HzzRxUlwg9AlxdiSPGnyc2jEe3aV+yjM4EGQ
a0CnKODa/X42/g/IEW6KjP/+d/HKr0U51bTI2u8D9L//7RC91kVTfGs//9QPv8SY/V+HJzQCP/wL
JTh6gavuvZ7O702X/vkGwXshfvJ/9y//pTq4mUpUB69Fl7fi1YKoyH/QGlgUDv9rtcL188vzTz/+
lzRB+4O0OYvBEghKW2Vj+7c0gb8ybLJVgN6w8bQd/uovaQL6A0NW0TOY/IqpiI7OB2mCAjqRGSBC
B1sgLf8NacLPuhwOgd4X+EfeR5c/t47q1hxThitserc+HkMyDtbJoVpl2wh2Rx8tjffo+iscomH/
uOu2gTGKdyVYxuIzMMn8tAWe1GYeCTAAKuIc+mo7dW/+bdLdosEKBRsCgyBTF9MujlF3rtW9wfg+
LA9qfqyKIygL+HMXNMoPhRsdO5V9wQKyxc6/VS4bt7nLH+d1QXn9TT5PRK+sc/KjAw9p6RWO8R1G
fvrVxIWc4Qnp2TUwXQWU4bndMqUAOujl2+SuhkiJOHeroPJbnPsX417bQ7uw1Q0jUjrvS7t7CaBW
OIRtk8KOUBkhcCEIRMkxAxa/wRK4TS8i6LNrILrT0yiIDm57gem5uDNrEuQml4C69+lY3iiIodwY
5BiKLCh9I1ZWt7qd262BB1sRSVEo9ti4VPU18UVFvGVoNoGOvUlRhB6Ce2MhbA4r0B/8R18enIXp
5ltjnezIwYUeA7dnKV62wiEsL621VR9IjDmQGUaCISip8WU++6CIw0V3293h3zXpcZ/TLT7Du/IG
aMU297pH4PPYNzD6YeGjFbH2t/EL0RetBwdawTzcb4cZ+wZSP3ZUC8C1l2jeR3ecvKyFmAV1HwRi
+zKeW3up4R1ZVhjwhAq20659pBMUdhFN1iUQB6Ra/sZ+J2vrId2muBW0m+E5v9a/IVXElBk3y2FT
7gHbuu19A7eQ3TvflrREUn/A9LwsDpK1MF6JBw8wby6HqxaIHXHR6RZbZv/q7H03fFK96qXeQIe5
8c/Zfbohxw33SwWQhhhpgg1AqhBXhn16XPENgnVcds/JxQmM7breS2t9M4LU+6Yv/YKAajgU14oH
L2g1HapDug6e8rW2j1yQiqfRI+cGuoqA0TPNWAEr2eUn8Q1Ag4z0hbnVUre8V0/CD7VoVsGNdRie
UVpvCIyelsE+24KQwBxJ5BMyPbwTbrsxmea8asojlWjMQBhd/rDApZS5KrofZW+dLdc5NNiQIETu
syf9MbhS36QzqWQBmiBBfgNnz4aTobfN96lfQtsJ8LrCtF7aHvi5LcWDp57MG3ydkAOP5lbwWVOH
QdcCVF5+j0ydqQAROwXWK2IiazzIZBOTLQe57FY7O2fRQH/AlAWfVH+EWGcOSwNhLt4JBYOVZxS7
4FCQvSDwbw/QMOHU6elLTgb40rotyRkm9614rPHJIr4tl0AgSXRowGWuJ9tz4u2cb1JufTZOIdcV
YSBcqsFZhpPO5ta/1GsqdoY27ncSJJw5iGfL7l0yXPxOFrpHZwmcK8d2ltHVZIHfKiSvzTA9MLOB
g8CPnB+M6jlUT3O2y9K9hLJZW5oSuvcdDtb4HA2CkzfN17390KiXg77PW0ySzussP6nlYzQqixFb
o6Uc2mSb61dmc5PITIcdga0+6Bf2ujz7D/oewjS51DoPH0ie6aZMNxYbJJw2Xm6up3nNvk9PhOUC
5XCGBByMUu8xwi7ApJYrDSgMqhNwKUXwGEteCkgmphFxAbxiL5FaTgQSTP6jgI3hDsJOhVy6NffU
wHZOgPymaS7b7uA0J310GalqyXpGw2qt6VWURbdQAPZoZ2aFA4GLBW3hh3+/qjiV77Cs6vf39vBc
/l9RENBC/11BkP/D7Zr2ueqi4sfKgN/7qzJQ/0C1gvyQhddGeqJRY/wlWtT+kKkUNOpbCgTHlFGs
/F0ZgPyUkS2qGnpass8+VgbwhQ16EIzOdF7A+XcqA5oJP9S+3xdpQzSqeTdRiX7GeVtdWzrqoBDf
axBidC9PXt95Kakd3cK3lv4TXQZWor4uCf70ZoK5iOmqXSAjpeUhOnKNZI0H0NgCQDM3vAq5TS1p
fms6e2F4F1/BvFghanGDY8VAE9IkPwyWKlhZDsR5trXQQT3ZvKCjImnLss+8sN8YcH3rO/QyhXLg
/8LNn0gP9vflY3GWLWzkMGyQjbCs5uLFsuX4lmEufpusi56le9LA+J9Yp4fc7UlYposM/cwkYxm7
mQfSQTO89jqjRXBH7HxauwIPmq/CbpGA06FzMxDmgymFlSd7Iu2gj7lNvIkWKlx/QGbIaFh0cV/f
jC+ap+05OTKciFP/Ul/zrE/thXU2LsLTSK5ItJeedNATBCk+2Y8zDvBvpIDy4KuJrL4HfsNcGL1G
xdrEYsFOtpfwuu6KfovysQlwgiPiJ5DDU44luVs3AbnMJ5bJaMfw2nrR8ITEKx72kuw2InmO1s9J
fTO32UEUPHBjWuw4DzBYVPmhNzZ1BLRiHU07Xic0D858BgOEF65Drc8AmzpnUID5Hsx665BnWGCz
wI21MAqm8Gvy4ppgV47NAhHc8ObwnOXpSGnAZ4j1ExzGKCH/aFcXHvmkVviIOTsDxGlfNSb4A08e
HqdbiwQ3YF5PdKkk0lE2OhMJuBpbg6+9PtS0a0lyACuA4v4BBqOcrwhZhv8BaXdDGtF4g9EohjA/
2iBJwpvJzVf5STznrQ1ewIoXwZtIxtgL2hGhgV8JIGTLkhseq37LF1ZsWQbzezAAzn0ApAUAyHne
RldCI8/5E9RWdsGI7b7Zr1wJYt9Nds1zJO0CylHjwYGaMbkt2bQ+aopVNl2SomzZa5l0Ii4ilkxn
03Y7jngBQXjF4gXySVQG0vKVR7i/sHaY8GHucRG1Lzl5TfDHbouj5qEpXSZYek9KueodGiSC4rU1
ryXuOnJUqdoNz76jBDWvHNgFHNiyvvfXTD4OhiAwgHmFCfMNQEy7BnfbzK74IeDj2/mIM792jV2H
g6daGlx+kAdp4LcSkbHrEqm8tpjgjpOYiMU02PqP+f18ZYQ4hFYV15UPW3U9A1DfU7eGxqa4ha5b
PNnSYkQvA9mEeC4K9NatXs1T/Zy8kR89ph6JfqQwvRJURr++u57vCKyYs+te8QplQeqwALKzK8GX
4ykKYpOzMt4qNk4sIeMNF3inktfM3iUVegxYUG+JSq7J4+TfoOXxM5yva4iguPJqQRzU3kFFHuxF
tWWkl7Vux9XD3T+spNGt6lXDoyZbFpyAfCVjcFdQ0+zwq+KBU4Bwlh6YTdCZmn0R19kCX9v8DMiJ
zssSwsoq3qj1/VwSiPMom4esv2xNYiwWGvYtxb6kPAGSPWiuvGcRr48ikMrZkpKj+lvdgNLlGfbe
r1j+vbg/meMdXitbuiDqsB4f29BLjePcH/BeW7Ca/Pe+PzgS5KLwcSAimDTeOaiBYO9jdT2V5Kyd
VH3LNPGlgJh9ZQXX/hHQA2gXbLv+vfWuPQN4YJy2ZprrhoBCvcKLcJtML8LRCQdScFLX0wttLHig
L/yWWmydeWfNOxXAymuPUq1B67aAqJfAWlXXaJxU5aWKT4N1pYBbxVqeuE3lyiplzrBlszXckwEK
rIcu6lIDgH7F5kzdlK/4KJvSNehcErFQekKjhyFLe4ZOVVK5Wjd5g8hKRPPhWXcA1MZUUEdd3Vpk
iWFSDu4dCwXbNSz6D4v15Z/tnY/ydkWMBf7u+vxr5QNEq6gKwmPje1fow9igs/JEzIuVVfZNPF8S
N06WrQcK5GiuAaNeZGtr+/9+EURHw6Q/9/sy6PBct//jP3/opvzr9z6UQYhwFBShDvZEPBofyyBF
s5GAqySiY8H92CCx/0Ab5FCc0EvAPyGGMX81SPgrodgWsyf+P7/575RByi+qICo0+jMY78k7/Nyq
8K04S3q50TDRZUeGfexiYXfunavYk++Lr5QYovHx6cr74d0+DawsdUzKaeLdcPSz92NfDYLH9b0C
wpnYmHzZivnlx0P2YSIndxTjsxxXlcpkboMWc7Jb7nscTSAHwWJt8q3vNrD3ycZqV8q6F3+0irBK
IQpdax4bqw2CR/aIRPMdsy3PXP4mvWMUe0ThtoKrTr3iAriY1hz5UXBD8OjueAZ8BUj42Q9KM0wo
qE0NQAIS/U/NpMTA3eG3eIUJTlg4C2Lf1o0LxMGdrkQqqeRFR6JMkR9tghVj0GuCFRYH5aHd8qE3
zhEu7+yJRVe5eg/pKZCBuAl4jXClEdGxaSGgmSBui634tGAhsIHqD8WlTopvD/8ThfCOp7lILCEv
5vHijUVyly5Ju/7Sw8f19ovLA+m/TelP6IT2nTX74cEkD/oUzVMPaYH2v7pBMwRINvd35kQzwVUV
N21Xohu1Ho5gOvVnEf8LbxjcA9RFQK8X6VamKioO9K6oQojgg3YGJFPdMaLY1ABttv0N4twncjYw
1PvqTaYwUCdAiUhVfI7w+kj0cDwn2DORDt8gHrILUJ9kInFAZIN+h9TKn7TVd9otoDlpk32LzIXx
xgFgs96MjVs3nmovxZx0GT6ALdLfm2Flb8KSPLHF8DTMW4ygpCxME/LJLdpn3eGqgYcDnX1BI8cB
0bA0GOIs0H0AwVAODBet4UJ/SvUFrbFF58ns59vNNMGrAr2zGo7C5GccaURtqZqbalFeUvFDupzv
RYnpOW5ym+zK07zvL31s6lA6gQX7u+G24sfcEqciP5/ddu/m5UzUxgIAhYZAG/zH8X9Sd2ZNiqNp
lv4rczlzQZsWhKRb7Qv77n6DgS+SAKEFCSF+fT+fT/dYVHRYRvflWJVlVllGOjhI+t7lnOcUiSfz
w+ECZOFh0eqgCxaIu8o1C7DOP7zJzmNPam0k2f22LafJ7bvaXpYVhAtBOey+QZgE7TfAlMxw8pdd
o/8GgmP4/bfBwOGYa7sG4mHMB3e4RCj/6+QotGIitsV+kAwEyAyyEI05VGgiD5jvDAVeI0+iEcS/
kV+WZE97lzwYtSBwQ6kSMSnJzWV+VR9OKrBIQLqf1NVQu3oKDYtFKdFj6iAyGWSVW/SiDAQZROpD
l7xkMCuJASmSqeXwSIwIP6YjgL4irggd6jJfpBJZlaTjoiixIBE34+YeJDeUxK4uzdGoDmY8RTER
Qy1nysJ6E9A/1xXYJAB3qtNKrtzNjW6S5FOiU4lIVo3gep/c9RhgqC5bZsdVBv/jg08d/kJRTiEZ
w0XkPj9qoeSLYS/QGbImXrHAhx5AVY4fgcLw1H58IyIGozO5bYHqMrQTf+B6hEo0pxg0By7oO1fy
zEmtM9kkhzocEhFn54C7btZzVS2KSTvpv/CQgzQAM5zQQLSbdJW5B0zxVNSD6aHjvpIJbso3JbM/
oqPcAXNJaUPonsfYZsaQ8ekr4EonlSuqi5fHLQkDlbsEilX7OeSiQcJba+2xwVT8rEEDNsr7TTM8
jSxoZq81KLX1Q5o0LnAE3E8MO8mWTpigoeKWKQGToHKU9LMeqpZxnh50VxXN9z3GE/SsfNbAZxc1
sES/CrXBfEsoz57j7CsluW0OF/8Rg3R5BTDC4jK+6ZaxBtEnzc+1paxSOCF2AWp7fNuqfrW/C1Qr
V5ddbl/Rddt9tB/mpoWozWPMGlys/pMfgMKGRpJMzOYQk1nErCubEs5bEpDQMCqW/cEEWEx0I09y
eSVyi/YckLDJlTqn1EdGq3jHxwRv8igwgkjxBj45wW66LC0S+szaSq+I8q16y1rzPIXDX5K1mzOj
F0irQ3JS6Or64WWlIbfQyeMZNNvsThbGk8cJNfDwdfHrfobQ/2xOc4P4NoTp68ScjYwjlwutkpQz
eL21G0KGgLXwcPILwIh11K5vx1ugzBsXSNwz2/epYQ8rt292DzWG4z10rpMqyHe3j0tjnaEknTdF
QP/SrXIzGI7b1XmReIelMk1mECq7U6fzl/MzlHYCHHteXyEoEOQ2BUd7D5jactGBnR9UE+Cq+muC
Bo15INAKAPT7MtJ8ybmarkR0rOaXUqShmrpY5tc9Xw9Cuk7ALirxN4a5yJvdkwF4N766zXHIeJYr
NwNTsYQkRhz6I1TmUNTMCjfRR+sLZuLFLxlvC18Ut412CwckKNP8NGMIHbR4Tg+llKE97GhjzAyW
NSmdeB0cguvrXZyut8Ocm4NU4BdAJRg+973kjTx5sZR59uYg9NbFOOUGMZzzKvm6zi6bKmIB40BI
+MHXg5PifBHj7BsYZltABGntGYw849xt5v0XE2pnxHdFeKOnucna2BszltpDtwbiMh7w/IEYffah
oB5x9yNrvAfwsFOr32nO4R2rEIEtNNtE6Co26eZ+H9QTot8eV3RilvoYs7XIxLyYHKIOxTzIFDHc
tc+HuerrutMc4f4MTTDLpLciJVlUtwURDbx/8I4iS1azRzuxYI+7Mcwr70zoiSBYI6G/fBsylODH
Nq9AGbkS7ZWJV8KF33yZiXGt5AgAv+mQGWyLcAfau6AYoKb2jNukSi3tsr2sBB0KQiyGmlh3VAuP
BTwRsBiaC+shJ7lFK60zcCRAWWcZuPyASVpwBU4jDz6f52ndR9XqQmbm3dL1uBfBj9OKPhGe+pMJ
MGH3lspG7uUATgGZi15QJWMG2ZERPiCNwMRVpiJlOosZm8nrYtowHJxk08fD5xQ58B2wFSO1S7PA
86idD0OEjrAivRDyJG5EmRwhLxk4o8o9GF4xnBn1biW4Dz/tMkCqNwFDTmWcHU45APYZlBt1/mBX
BD7xSOj3WZ4TuGmc5IIFUetj9R/Vy2GOSTPAgsHEPFT5g/LqzucIp31HPw4ruBXkLHWN5F9+0zkn
8FhxGPfjnteyhsxZePpsryRzwe+dyV/6UQUFTIqDA6oPMgjv7+o3F0twWN4HNyR+bu5IfMgQ2MlZ
TshDBSdh9SfknpTQL6i71GpQasjg4Dn0AUcpzKMEWwmzFjTHzKk4DD+NkZdRwAyIRvOU1qk4K4yJ
Npo9y4Dyq10YW3m4bZWIpSOc+4PLAwUkT2vBr1B8nVPk5sFCsy7Utelggs7LiDrgebiWCOaSF9Vl
lRvThNGp2ky6wV4ZLa7qTk8/pCJSfC71p1/MyeUmHSezh81PBGLmtZy64NZ41Ajd7iUZk9772MI9
PZm+6j+29TYdrmuZtRnsxFAce7n/gSuPoQW9M2if7WAjeawGKTKd80JXrZtfxXjFMjEIOEOYnlHI
rcvIAJON/IxRIjBdE3vMDNajq+8K7jbI+JxsLHjh7EBviJ5fN5/QbPEMt4aw0iGx1P4NeJt5+ZI8
DERSoHOw8mu8ljLqs0Es7Qk5uu1qm43ypKbQuhAxRBR0K8/TrcD3JC03G14hJm4s3cB1lU4z4fv7
i8dFcAf+S6eHI2KE9Jw5A95T/vkvpXzZKqNhPlBUMfMWESHOba0c8ZZQzFBH+a+4fEO0mX+NSgtA
YH3zE+ZZrLooI3HlnLodABnjbv3Sn/83Jx+mjNZENui20Sz8JjoxzfvB0M+jn14KgjZPU3bTAzs9
aQvzm+HltCHA+p9f8w+xofRvv7ymaFF/+SSSh2k8ab+J7Umcin0wwSbssvsVtCv4sg8U11xMDyI6
vl/l9idMgJ7LNg9kOPhPbriaLRr314VzDx7wXz6RP35PQ8xBqEiHssHG5l/fHW8tGZS5TmHKfTvF
aJl70rdCjddO1PHNK0cRTK3jC0jtGrpv4R2mmfP0S18H7Pn3XlcVX8DvA4KhoQG6QH6sq7JQDf3y
Yd2zu6EMzCGXDfCSZizW/unqMDaYMCPvh3EILCtovJQkjPTD2LKiII9lTOsXsGcOuqUcsw1ggkHh
JT2B/EF/Q6ALjSV/x0VeRGgKzJx0EfeRe93NH9xByw7ZCwO+3w6ZO3Ln5Yh6l+3zHazEeXx4N1Vq
thORTBpRlFgUwYePkGY+SDzg+tXf8sJpwV6r7y8g5IRA4IOt/AyTgNpRZSYBdPqewT1xyvjnIFzJ
XyWFC5kitsGpSZI7k3Hq/QLarguRfNxGUk0XX2KEsQvX8OEv9iguahIPPWwiTyImRFKOfgsrgg5N
V71OBnY9kwfxFaQzuBeq+RFPFV6crXxXHjmx7gwkRS3e+oMqSHrLWIyioduPyAO92MaR5EowyG76
0dGlbKoJj+rcwiVYg3EtrCIkQH60f4BgNZG8w62OLpMsYmaeypYeEMz9osjRBMiNGWvA74Q/EAA+
R+aqX+esV+l2LRl4lA5pZgdBHhEA21ielF2oVZ6WEZVzhzZls2XovUGEIMCYpYgNLmTnZEAW6UYg
AhdjmIYX4PzLSxewKhqT8KN7Z0QTDHTSWCoa/z5BzLG7lAsOMXY8xaVwE+DTRr5NW8zg/NchUQWM
nCnbqTbTl4MpT2CDP0HLRf7m2RoSbUQeh5vu+BtgK3LczucwWeOFGA+dIV3QWpq94itkNNEnK2si
opFfe2RCKuVCtFs3YDvQGHP7HAv9hfw5YHX4UYZDXxWqiit029GiiCkgEjjJZGWAVQzwq8w5Vx01
xPPSkgOUsur5enW2SRgQrqoqUnF8HLsxDTRDGjKMyLtIeI5LPmkLbG5sIKPPCUUgBC4K8eSG0xN7
s2BMMwJRLam3zuXsGiqC4CldJg/UrRsprpArcF9ItTPSlhn2h5OYbt3DM7R1rrpAdxV9DB6iyekw
8EJbbM2QKsB61C1iwTJuHOsZ3FaXyms+kwAtzzk0U8uYcN2Gg5NqetqY+21UWZUaw5Ym5urFmdnN
m3iwRCZz8OhaTXuEWIO9vX/wOEY5Qt37qoxerumXmlcG6az0NC6MjzPpjFtmMyPiN+oxfT3gwoz+
ap8FkN7D/Es7OBKRAe08YzJHDT9kziWh7UGCYbk3cjgd2uS9ucl0wkidZGCBf06++k/T5U6iT+s9
LY+v513+BECxOl/3UK6q95GveQLyxa3yYEMi9NTio09QhG5AbAo4H9sk4PC8iWTR3jzjUVKyDC1N
YU1S0eAjTtAQOW4zHOqlJQOczjwAmDwQRnExO39do4794hhen3QCUwdF80X1eEpW5QY86YK2xr1O
OOudgcMoiEBMsr29fEWezRiaIDizfVY4IwkPGep1ZFrTUo7zA/8VMTdGHuKVccwQVB3SLiQdj5Ft
Fh4sCgsDKG3BgYwgic9UW2MdlN9y6ZRdbKmlJWRK5jxYAV3jUXD/zNbIcAS2N8SxPq7GOgTUdNEG
tBOxNKtClLdwCeLBuo+Hnsj5uPkQpEmX5xKEUzcW19bLRaSxYpR2DovpJyGqmIz4h11wOREh5WxU
el9x/kGz5SoDU20NPSwxjnq2vh/cT3SmofiD2vdzgoDDbgMKjMaTP24fdOXF7rBUrdqhkktOxAxC
q9P3ip+dWKKkLYKQ8HKZRYMkJATFJBVje19JsBALN123J+0bEDrbO4CB9aIPDOTbVoHAxGmDlqyB
UXQ5oh47kBG/InyEVmWM1SxGHLvQZz3zlmxWnj+uXXigrI3LSZ85GftDyWYlOGVbTK4nFlWSh0Xm
Np6DlNJWs+SP5xuq7VPm/cc89X8kZ/3/TXgiVM8c+f+tncv/+t9efbx9ZMf/86sE5T9+wi/bFx3b
yp/IWeq/yViJFVSaP3WPKEX+U4Ri/JsMUQomMToTxRDKkV+WL8MRgk8YNXBz+Mn/o+XLn4pkieE+
yzbMNQix/7Xa0esLWQI32lERgcF8smT1kDJHUP0B9Siz3uDgyn+pR38sn7+XWL++qBCv/lJiYbGp
X23Oi57HnCmz0XQQMLPcwwAelwTJJv4jGs1og+fXk7lE6GgdAhakdguF3cZ88HK5zR1tziRyyUSS
vxenX77RP1Tp2t8+FvNf3+ErrZ+j4sE71J/TG91SaRdb41uf5Wi+ekSYZ6+J0buxwQhkljbsOWwC
ovlr4uqUCf088587E3OlLZMUaFjIw+jQEB5GRkB8KrldeqRumB9RzhLeRU/LIj7xCODSwm7xz7/M
jxX6v37cQxZ8Q3RG5g8w5pePe3h/GofyJpFgNyanyCa5KERGuoHP34QIdeiIi2k3JTKR0vRJ2XIn
jhEHlOpVR32m4Xzcmx8iQ/FN390XqDvAU5OPAI/yPtZruBtiXyWW+RoJ3H5KTmA5vY/RWkheC7Jy
sMg/jT2OF5irAquO12iiUEQn9IcR6gNPCQYOWAQCTjCiOsYUcWD8N56WLP1x70dz8Z8fwm9lfTeS
7+fBjR6os0evUCGXw0Rq+lzf39NV5zeZo6auvGfuP6gIkKeAeFFGwMmgW7LISUlYyN39hhAsgia8
hIGdiJBLXOOTypIOEoXEFymNESF0H3rECgsevQKOlplWP7DKeChOiRkyUvJm44sr2pvn7rqrTweP
KscixOPIbmk6WACJLOb68bVh7lRGmB/hvubzxxYzqxBr6AB7rOQbF9b5K7jh34pxCz02naN/V54y
bkGRcOC9wbl0rpu/gQaUP6ztTZ6PMhQETUSy/3ZbAHMoXl3Phwhd/podJcRIMKM5LiNB6iYwd4qa
Wy7neIr5ioPzYhChI2evKnQQfyMd/TSGv1/XiPuEyB3Okfrzlf9yXUuPwaPsC0200vct7QTNxSXK
J91EY6i5Qjas7Z6ymI4cPnFvSfMRHtyHgww4uqzRGDFpHo8UAmUY165HXuPXk04CPmwPBdTLawOm
JqMp1PchwSY7KGDa+p9vTNp9cdX906/w+zZafmqJqah05l4LG7Q+JcVcktdkISvnQCU0jj7dRPhB
lDdVr44NuSfeySy7LTW9OcDHauRENSLXf5zIGCPxsUMD3vqi6ZyxglL3TBhkJrEEQqGeJ6pY9iS7
Dg/+7EWyKRnH3YQxm//ka2NKsiRX7jkupuwA0wN/GIoo26WxPkvD1s5IOGu9w8tSs6nhVkV0h1hC
KUKdCF0BsPsXb6+sSXaCQFvu8+/i+7mnPNyzuhr5T1bGo3c0xfvDhPUWdvJmf9g8Wus179mCr/kB
RVzFOMuDnNY/bvERz5N+nH4Nn2MCMXLzTSkEsJ0Rok7LgqfPL17O8B4rFVkgzK/O04p1jJx+Vq6c
BNIQsj7Sp8YZsroxdIJb7A6t/uswuZ03B5V34zdNlLP0yVj+dPXIStG9q/XzaLIcYoLatp/9FiVN
ccT2GJmzx0eLFkn8lRRP9P/3eFu46psZFm5vQ8xnP2YstLfsm6QEQlEZBrq3yXAqQt9G7MrvkRhH
v+Y4V53L7uHRIvFn2NkhAgvwKPYcCi2zZlsreFKS4cIkkORJBNSp20W8D33fIUK8ugqd8aY63YkT
nWpfjX1eqm5D+My34kF4dYV4/fp+ndQbIO1UuQULDQa6lTuAkWPlMakn/DCNnNYZ/cuVPOcfZ8Mc
ledTYTLWs8FXLLDMpmGRFHiJm5tletl7/SaMCvmTbX2Gxq97Mtb4ibJYJYv7hAVQujKn1QbKMSn0
K9aOrAURNLz/HJb3mPXexVfj1w6ZZ8PcVI4HRfiKtXGx0E795jrjFXmSPFbtJL0SacWyr1yzYcT2
YO77iBr2ZWGmu0JF/mg61jTSFJY81hMCfZFKlG/pp+SOjvXcgE3Jldwuqyn6dxaVBbmQMVFU9H47
IvPe5VhoPi7vdVDz6Az0TY8nd+Tg2ZzeUVeghxIHO0sTWt0UK+Wq2dbu81tCrMQWmt8L3V0hfkkP
AWgSjGydIM/TY0WaA1Ryob5s7tDD7JJYrA1r0aHD9pWkI24fFg4b1izkpUzuPp+IuWSzbFK/X+ID
w+TGRsp6eNqMnK/By4RBQZi0y3lslHP87eQF8Q0RyCjZg/0Q9lmgfJNHax4mKNhTV/1JRWUZwdC+
/Hh9atlUIi5yEJb+7V3ekL7Tr4lwnbKkfu8rl/5em6chcTf8KhkZhyAX+dzkh4XDXqmmcAMMWp3r
+PGwDt/NuF7zlNor3wn5aFHZuOUgYnJnSUJ/z14JNwL7xu/O8PEpYKcNXsaPoYBqZ3bHGZDNkgup
SSJDjZ/rDdq5LNaly6E+vptbCbYiIypjOM2herEEAXh/1WZty/QFITK6QfRhKOy7ST0zJVoaR32N
ryKf7KPkWDbfGxUdo01sDM849BLcKCJNNcftc17xMKWtnYixXItR5DDptlnwXD2d2xwRAmexdBRW
kEdYvBPHh2bhOuvY1Tn84gjTPDJktyqh3GKbb/GpsHXnEybj4PbZQ5lfc11E5xl3iXri0kg28qkl
GgzpIFs4OSpJ9eW+Kb7gomHYId+ER9giZb0m0f/a0nXKih/dJ3ivifFy++Nlqd/d17gVEXSywpwK
MsP+SWIUpVYTHUiug6E4NUORWfn0DqyTPolkDJ+bUfCcDj1mh2EDGZ6HBxNSAkEZ4GshWeXPN56r
CVrkpfz5ZAS/JbSeImXbkFPKoOMDeP99y8PzBQmcn4tKEQlP74rbJtSCcsXlqlyofRgLssK4xPWK
4VFA4hijNxfA/pLYBUwnWF0Enn09IvJgONdtoM62SqAYISW8UIfWg6AD+B1nvyPkQyZ1l4nBO/rN
o7EFQ1LymCCiunTadwUniri5xalO0LZbsoiFo7a7fjzSqV7uZRGUFDQsAd8f5HSTIgE27HoPX+Ph
jwRChNazHAmub9n2MlVwaMljdZUgOilnN/StNrlklGFC+Nt6g4Uo0e8eb5e8EIMh0XK46veGIyNF
O3wq4TOS1YAvE+02mnBAKRpHyn2G5FwfwqYChIHlCpT7LZY+nviOmtw1jAnRmTJLefTodfAIchZZ
HuQvX43ua+r9mTwktoA7d4tburcu5FNDWRkhz3dNwlW/0Js4r7UaMOGLk8l9csF6lfk4B22GjCDS
yYGZAb3HBpdZh9XteGYk9l2MIVjwcskGfqHLwt8TErL7+LbiKxg6bMD8fp58KSG/ZIeUwrSy9W0q
5xZpadJbvRs5qcy2+uBorL9lN5/dOOvR9XLmBsqDM3PLLOuYTjW0CcYKYr9XE1vCWvgQIO6yLyHi
ArGkRdcey+6NByjVifMgixpoLi+xHsYVA6MEW9zmSZID8ALE0F7i3JibPdHIjAEtSvzADUlABJVn
dz99b9ks2deJ6EYvmNrHoMA5Id/uM7IiJDG1kitr8MYedj6MWz2k+4rYT64YE6KSY9Qe1bVn4ntg
uhLK3gGRCpHL9G2Fw8ObGa3eRjfnPj1suexYqd1t8qdDw+HrQz4lL0dvMg+8ecllweej+/q2XV/m
/KIApJIH1zuzdJIZUDcUByCirvx+ix9ktc6uTHgLgkvRDax4boGLeFAVUDBnn5jvHOFYKzb8xOV5
q9u6myOBk8k2oJJGczGFOvH6/umvrrFRbIal9ZJ516/TJWr9cn7hsYNGiHmmmD5y0nBRiKv5/rPW
R6U8FT9fRI08d6xueJvngE7k7cnI32L4PX0xO/R0JPtoYyb5+/09cbVlws9GdbMmH4TbVmeTMaC2
8zjDSmJTVnzZebWoQnOEyOKGwwsV+Vi+ArdE6GInb2Ii149FTvxjc3VNhMhUdK83xM+Vd5m/omxO
6+Kab7eFWF58dGguKWFimP1bCH+HD97ii2DPdo6M+j5wmooQu2BEHFaqo7iaXzLnMgeiUSCvXgw/
ENUzicw4Imz9Mw3B/o2TVR/fFo93FOXqMXtESh8/KYs1BPhaiv/qzsqWpyGrP+26as+b62AHj4EM
wGrovoZeRxGLAeWuLvWc+LawxmUwhIER69MqIwlHNPto3VYNzFHrtsLR64/mJLfyWXMdvycb8a3i
r2NEQPX0Cjp9TJwfPg1sfcXC+KobV/pup5X92EFNwefefsCWZpGC+eKbRfgZ8+ZUWamL0Rv3i63Q
WlNKMGUECrG9IMrA3Th7jgjcsM48+2vPGC6Tnnsw4JSVBhaugDq4hOVUXBnIqWcIeKgrAiap5njE
tjXAwEYJijWEIjUhFBN5RlwuUf84fFVxvkMTPn8S4wr22MnnV7dd8wUFOOvmSdh7/K+xwn9uLl84
dzPDXNCuG/0oH+VoeJhhHnyyvDis2Ntgt2FLD3USURYyr/P3eYehtQSUur1nSI4IC6LeVFz1CFmI
wY7mEw7SfLOKlZhnfw/aTbK+Ts2oAYm4fh2z/f2zJCsNdwHWT9PHtYhDsiBM5zLh6c2BCkDJp2Qg
M49QmbA5Ecv5wWPS/uCJa05LV8d2YA2i8fjs4evwEbBkQt0kwS7iLiRpnXfHvKZDVDs2Cae2/u9w
nS0dWppR3FFKVYFiNVP0fUxLr5tyU6xYDFq3r8c0m7NrmtGqDCKeSj8jKqCQ5pSYUpVjUEw/RKTg
eYxWL19dbR4s9D68ughzVu/vJBRaNSk5Sfj4ajQnmxlcceRgEvk6PbPqWohJ9uCzWKGI8LN99Sl/
KY1lnG6YHy0YHg2OIleVZ4crvRXrxAczfcVhCAOuFG0IvwvyrxuulNxRydK91GET4Rsh3M5GE2W9
vpNPxJvMy/GQbclATT7gh9w438LSkXa0NyxaBkGTR5fRkqm7q9qHWBqTZXnW4/wy5vsrLW37KKck
8R7Sm5WQXfdtzO4IzbqZxFYOMxnh6ONifB+TeCo2zvCSL5H5zsPurDvSbMB3kDo8YTKkmI+YY0e5
eAybrrk7DB+2MdM5HqMqvC0a7DkRu484c14T3gprKpZqjPQREjDRJsXOdJ7afLDW1smLebyU2ocv
w6fco22ZvmIabddgBVPYovlBIklYl2RD5TgQqCOG/Dx3bnbv8Bz7Mk6dSQKde5609tBHeAqIQwLj
x7CSQ8F7xjJmhSH+qECovLj/xFaXUp1CDF+PfW32QhEsYZhh8XZ3y5SKk/UHy7ZuJVaiuY6GOguI
xkriB/vRDrUMeyARZU5MCW1qH4ueTvVBoJEZVP3sUjT/TlGHkGPAhp7LDWLttFxyfSBl6sZAYubK
WOzpSE9b80hdPNyp+KJ7akQpGOLMsc+RPt+k287ha6Xw/1koPbzvA5ny8QN1FuE8e3HN5nMudh4W
9TQ1+NmwTqppYixRbOngb0wAiqFkBKRbtWnM18IcqrELWlvOZNNlYZ/vX7xJDfdYbVdfI4QrSA4w
V5GxOk02EO5j41PlrKTxyyc8OVbdphTJwEjTJlnAWRRREB7UVb2DdcP9egcqsLoBhH0DxsZTE9Xd
/OaOOFwakfHFGWKJJ5fsjmJ0sleX1lpxQGGxw6m5uPkVgmZyYejMvO/s3wPGGpKPvAGrfzyIcxFm
nc3yHZ1ztxDde+eybTMrp2afFxRb1IE4eqTF1X/NQQnqb23E8grDUc6IiIaefVZrE/HFtRiRguhz
37xJQXqhIkrfrxv8RrlHLfPwyaT0B39zN/xJvICNQpaUEe7V4e/qktf5liRZgrrkzKBXOCk4mVww
NG4fVMFfpldCNfL77OrX1xL//JfxW5ddctPMeK3GeXmaN+LViskoJOb0jbyCzT+/mvLHV4Mgye4D
6Qx23t9ebZCqz8uZIfadoRYaFrwHyRLxHMtf1Ii+2OWLxV3H0VWFqNHmf/19/zRBhjTy/97BbxPk
M3DwshRhr3dXEsaRn3OehaJn+jdm938N9PlXMs6PR8r89fV+W82Y+WBwe6X8xmAnp62f+0moRw1T
o78pcH7cVv/lm/zlN/ttH5MqZpaqQ36z27inSX4FtxgxhdvHhvvP36KKNegPFw1XJpenIKHqv1lJ
UKzcmyfOaqS7RNTC6k4mesqGoQi4F1369ger03lL9q2rxyNiGtNldw5ZQjCramg3J/dtlbvlh/rW
6d6L4R5H3y1ODvOicwqhCAK+mWjxdbjUQcS3pCNXjj7wmg/IhydFwCmaNxPvowMqYd84GV4GwRx3
CR39/hy8vSac8Ceg/z9iFT0mKXYqYouI/eN4w6qD6T9hcfz6qMe3OQIUVEvRZdu5dM+tD2vyW54h
JmwjBpsPGoLPZkwsnt8ts2XplOC9343eZUYheyjcfeybZ6ZCttASIVB3UPlSBLDg/ahjxmBehyDN
UyIjGpyQmXjNSeMN3byE0zB/H80PXs6Q0nox1WPNIO9CcteYX0z59pb96OcRi6QfGCAxx8r05YHW
R14lLDq9zdgHAsYlegY4Ww9+Ma3xIGnrfHtdS8eegSZzH5bL6VoQYO7uMGqQjsirLpbDvsf+cuH8
LnfiX1W2g11Kejb9wtFQ7P6AlZaJh1dtyEdg4vG0p3wLAD0dRpgbkp1omA4oh9WooR4z+ij1Hueo
+3itRVnds9ufZWud4pUmIMzWTPBhjqB8kH5Of6IbCXr+vt+DnAslJcDdGVGBJm4/P4QJgiH6fKxS
n0xakDu45larLULrXoKH8kTNXayai9hHQCFZYDXcnDesveNOsogehgR26eOSyGHyS6k9VBaPxRoJ
Du080/dHj8qYk06LEW+Qv5Zq+/ocXDuHtPRrgAf2EnIcdaL0w4D6FGt2ivRr4WovAszn3bogmFCo
n9kuUS6XbNxsNM1nlvK9p3jIb8lkOy81PhUMNU455bAKdDubvHymYz8FJUb16LD821pH/dOTDXoj
EU4C0o0K71+fred7ViSj7keTKHusCb16naIeHVOdYMkzWXYVXwQOuEkkhdVYzJg4Q6klJHQyz00a
PNjzcMwOwoP9z8+L0Z+e+r++s9/PGBBb91eFNrBxOrcjtbtzdRYJ3D7LLGagGYm3yDB5yWqVbpUk
6wkmZxY79AR0YObPolamJxDJ6B/Jxhg/WVVBenTaMZpnUTIKaTVj/X3BWJ/HwmK4rPfKdIBj+uJ1
p7/ZAY0/mumGwNUEYsIc4Qr81w/7ftbPZnU2VccZ7Bs6IL++zeqnd73DIGH2oKPcaW5eddvd4DdW
UnRWHcRjc9npJmiZTN/wSRoFq4hd31Wxn9Cy6mIDg9o7cdBDNh9JM77370l31BSAQ8wkkee2Ix5V
1LxwYa3uKw884rfR4TuH+bOhq62WKk8k7SOZDSf1ImPfhf/HShEPUUt5+rxlEE+c5rZbYDKzs7v1
/tpre3Wsad9GRJIJl765k6vFXQCQVEam+bF2RMr60G/CF6ZKugQm2QUilkOEMmhZ84gdzA17OJE/
2gjlIftzHvSlYqm1M8AighKSnEfwTgRJM8kby6GJj/mUlKTTW8yu2zO5KkzxdB3SZUHiAO0RCRVB
v6yCnrHO2RHSxgM0YscQxR92j/upeavipEawpkyCwRl/QHs6kwpc+0h9H5VF+MsOt09QnOrOHmKB
m5vj6nR+r4LrRIy/kE3hfKNPTqzng43YcNG6tANk2pccIHCOpl2A0r3dEYBN1X72gQDOhgQzg2me
kMmMcaYYP5Gu+wL6SbyjeCJd8KeMNB/TVTnR55fdiN+NyS7vUbN6eD/U4EqEeYyDo+ucDgARHBo3
2/JCQlrXWfbgZhcwAk4HtHgUoCfxtok7dpoQkVDI3u/uVsF5ItEsTvvA5Oi7hukmZdEcqCt03T1N
z9tlx2cX800zf7KLQLlMVAsjO1Pxl3cgKpJHGv/i01OZCDSTpy8AO118cEWLc4Bww4WMdBAxWMc3
DlFgP6J+UIKr/5w9PYRhFY3M8JvEUjfZPvY1/j/f4E5TubRAJEbY5n6uAtkTOx/G125nS1H//XIQ
d3rAvXp2b8hfKYSuoei9xWza9G4hIV3cvR6Davs+qTYdWn2dbdcJ3bujjlmuzQild5Uo5eGEJIuS
sfVVzCULEwfhvCLfm9zeJDLp+V8GD4yeEXHUGMhQbvXqcUpnYl7bOVPR7UIsNfxcc5m54lYxVtce
VCQW3E3GxoYYOGM2lHdPzhblupQOgapFFcAGXPtqWKNV3Mi7BwM4lib0O5VjqFO0s1gCZa/4Mu3O
G4VtptjG5fTi2BdyQoX5IRkwL8f0Cv4vA1t4GcOdqgZ5sSyzt6ExBu4BweSSBoNheCdsXcBgcGTZ
o60ywq5gKS8bahj8h29qqAeP0cNXbyNjbvgCLhFbwM/iVDqoaFp8I5b6YX7o++ucah6F80e26Dbp
4U1DxAuD62k9DOsKmgH5JMZLJ3t7HE2fuOFv5YMBNDzZWigyv8CAxEPCYCyZ3oO8H5hZIBoqsFqI
67ec/tBKnFd0mKlTMZMUitIyFnNxpv8xFmCXeTY2F7oJJpPt22iOCxOjWigEffTODtAbbKVgNik4
hh/9XncRXvsMolfFZ0J6PcfmeISClTBiypDrMZsLP9BhaUZt7XSg0QUEhHfK18R3vpSjLiQCayoc
cjslbJlMQLJQ9jIwtrG+KPb6ZDgrwtt3vz+Twh4MKH7Anc3J/HlivNMxNLEousHBE5YbekGKUh3v
xpuRbc+QW1ULGKkcp/VKrvw0fWPpkz99toCXjTpF3YmcZo6z9IIYM9RdmVWy6UhzhK/Tlr0Oz0Wg
5IxisQAiNbWbUxnoE23ZfN+9KryETTxEZyOs4cxjHR3xIvMw77IRKiRRieD75XcVJsmIwTDax+t3
5wl3TecpK+lNFRZHoaJNjzkyJ+Q5amQgNfTUZbr9eAViSdLQAFM9oWYCkjfXyQYMQZjFyBVwBokB
wap3cAmMRYwnyVpQDQ2UK2l8jjg8rpPsdDjY2roN0FJEV19FHk6NVlOaFXOlXoNhH3TH+jjC8Tg3
qQ4/qydqGZ9npRrJo5jiLbuMK215+65BzLJOZAQgzwdKZEphet2V0z58PhGB0rSTPU35yP5u02I2
k90XPNeiX47eU1ZhreE9kb3yBeWWUYNpI5ids+pm3xmGY4CBD+T+O3fnteQ2sq3pV1HM1cwFe+AI
AhEzJ2LDG4IGdMW6YdAVAToYgvYh5qXmxebLasXZUrV2a/btiW5JJVOES2Su/Ndv+HNzUMxacU41
Q4cMnU5MDvoFzy7mFIw/7RcwljIx51waM2XB0y2BdifKDFJ8fSAQymsZ7h0UxqvEIGS1RYXL/HH+
uJFkBFv5Zlej1uAaPLasrvLgtJIkWxm2wrbz96WToOJ83dNhbNVGtN9RUTN82Wh1lLpdF9hCOJpf
h7TQwI9afu1ff4cC/GqX+uNxvjBYjOdTfck55YxY6dVYCPhNH5FdoP6GNWj8iivz45G+IAC37HYv
ryQZfu6HcWGN3gyX3qZjvO8u8ADMN/WtDuvucXOlcHDMt5IWy3WKQ2EdUvoEnbgMW4KRAFEIayT0
A7utRBAyU8mxd/wwPTk26MrSXXo/fqAITkWdm4vc2dqHEB5pWDCoNN8U59SvyRAGYSoguKFzAoFr
bD2oRpKjxMjUBHHlAnbXTK8hsPyfd/y/NKmWvFicPXSzDXUM1ROEVobjv6bY/t//c9x+22y/HZff
esvb8nLZfvuf379afhPJtefNt/9O46+8NtvNt2W9XX6bjP7RCv4RjsP/8SMV95fH/U7M7bRxMYGS
hZsbFjSkxwJVfHeHE3+Fpz7wGRxbUmsFIfifxFxNpnCXYJx1iHxtcyH/ZOZiGocJLab8Ersovuvf
8I1VNPHm/PAGf94yRW/jGAI7mFzbL2+wfLm9dmiUFq7Z6T9UIH0LW0HEmaa/h+Qg+EvlIEcg6n/K
Bq+R3ssFK6zU7E7A0mlDTYW5ZeaugCmxVCusQ8epAHNx5sLtYK0MXyNoUObOb2HpgbEW1EYJquOC
7G2TCgkV761hF5J0iN5YhCL144onfWvyaI1VbaJnkUQrDt21zhJVLDuL4cGVi2C3mLbofF3209xM
lZvsXAHDpQdSKPPjlY/RydBle2akSXgnMFF0aFh6BVX1fqihjsLLwzSzvG/u58lpH9+pj32W2WZv
d6iKUJNIdBztCt69ZF1RBGDZdHSNi//qDBvsKySxS98xneuwUqSgdQz3WfiCrPCgaOxsaqN7kK2y
so7pbq3T6U/E17ZxQe8iLFXOQ9zfFfhS79TkZImDCyjpS4krTIkQHRcQMO9tHzFFjy40xH08nHKv
6Lfmt/bMSMtJ1a/hOyJ6Z1qg2xxiJHmE/ZXPn8Td3ZMyPYFWoEtirwnDASBfAfJ2qphON5wmxL+X
0bk1LbB6Og6fLbLMrPZkd7WOD+tujk/MrcF9VSd0O8qkmJGZiYmUiVjCuuEW6zaT1uAxp/iFstja
lFvSqooCN37rNMaTPkInEOvJEz5kABPuvjmVUVH76t6BwAeHsqV3NbXPPuLOpcLcGppz0tPam+8G
PP+lpy8gZ+ETzm6dFFUDbxiDTfu/nr7EDPWtV9QfxfHw42z0y4/5czbCHegP8oqwpMQoSMxGTAZ/
TkaffyOrIsVI0RTZ6LDsfZ+LWorBN2moBMD6FQUvS+CR75MROQR/iLxVIqQBdcR0JP9bs5GYbP45
GX0/c7S0XDyZjZrxBYh5Ph7Krlyc89kN4142TEP8DGJh4yL2AtSP9zkzDD1ONobJzqkbhy0a9fAP
t3Hw5+F+sg37ub3xl/tnfikBmpIgwUXrlM8OPXzvoPrC7/CA/T1apcFx/xu0+kvq218P9wXx32XX
amGeOBwG136J2wJ82w3ex8tWbxehFHOR2OzYVB+TNl1f7+8v9kvH469H/wIU7ZVD3nooWT7bh28o
7xVH9831Dr0BHhB4QFOIoyiaSs613/7ARW72cbZ/cwY/r0B/PQMB5v/Q4Slbp+vNLHjoD+/RfdDB
OibouUBwbo4wYjltF85+JYVXR3BWjsF1lMNZvc3//ixkcZ1/GXr/fPdMUen+cBa6mR1aWs1TaLrg
BBv2Z1ET1zghvV+6jS+BzexWeV+JvxdaOOZjYf+r0fbLMf+fB9alL3EzWrZrPQ2yTmf5NJtL28WA
4dba7rp3SDYwj2GZ0kw8/WaMC2nPXy7XxJWNVLs26h/ly2M/Pkv9YbTu+aw9qjjuYVqtpJ4+lOxT
ekKrADl1EZq9FOigdw7aiTy8eppDCBJ7M6hY2IhsO4PW+HedG1P5ufz+czCYJCkTkNYhyUn9cjcK
Od/x7nFeJO+66roo4ta66tHdsHYuK/QpEUxJDW45fPXaW7zLQnZ/8UTfBoUzVFwXBqEctwPTOwQ6
fewXVfohwJAeJxO4MdHdPwWXFGeF+IV+OjFTNAagQRTxbru/S1kcOdKCCQfTkIhLptOBoQlKfphb
fgbL89XtsAO4Dik5liS7DODTgvYsEZNTIrHVc3bxw6GqYbF1mnW7v7f1lJgVqLwVPifC8JOfe/Ry
gJqEkYk8gIkEspSnytEiucSTHeOj5iOn4kjC8v2a4GYmGFT2AfEwNnIDHeKcsQdilQQyiAS16B3H
jfAcuMMBB9qEdEfzskaarA702U44lIBLAWDB+7Yu2Gi9ZtcELjQMgbdTencXQ6zW4oWdYXahpHV0
o3e9H8KwxyrVUTx6WaB3sXAFy9OTq/ZbMZZlM+KsT2zCpaDeHikLapSgYXm023SwnlPAukOMr1N6
7R0H3Kj+I+yEj76EjQQFx+DCqMYA5mQFFa5RXpHRM4eXBN8HqRL081U+Mp1qJtPx1mYSPn2tqDM/
DunlISUmZ2loju72ea32tSjHCQ2fWHSLKdoyJYF4jia27OKSCgIMnMypg0MaxNH14aVLPSPtOFpy
W2fI3u9TyOaX5LnErXSiDNReE9wiuGj45Hh44EWtHj2WhBE0r0Q/LbgCORt2Z2A6gihDm5Q6Z9HD
1sFrdbVESGQRzldTxlOv9M4jbF8nj5k+YCFBhpq7V8piZtjRYVnEFJD7BFLMu5bi7zOCvD99Jrz1
MDiENuLOe6kjgEqbjQq6MjZAFzAtxMkW66kOJnaHCfSOnavMr2sl3DNhE9SHFRVwNjA+yCZ7Q36Q
sQJsiqTfPgJ29h79w/ThHXooNFzZAZP3Cx83XfBkvJGFvRO8TGyiIECtEcArfeBAhOB00TBXvRPz
k54HsHP7kBTh6E8uhXeOEVGbtoY/hy0NtLmULIYipm10mT5Co3uzG+BRWILHPq3HASX2MVaHuzGc
IP0NglevcdUEtyKlbw4NKO90+I69G8CfoBKp9hxaJ05f+gY1PPYFrurRNfNfTg1gzLDi3cWXyz7H
FAcEuDiH7qJPi7ASfcIXiLj8sffIZsfaINa7gHFdGPjMaUNgu8XIfOc4RAWfIwiFiT5+4cQxWAyq
LaaBfWPQSU+TXQRXW57t+5WPMdKZPuPs2M3CFtUygDvkN1fzoWm3QZ95rryhdzqy9ALxBrMO0fjA
xNIvPu6AoV4WGkNG67uRlIiL4UjN7yn5ArGCNc7JvzE4/c6wBcw9QpHdw4xxUAzaUwxqs7iVHPvs
flDpo9dvp3KajzWwVahuxigfmOgnux1+gto23HXpRKcwMsbMHcNjeJ+qq2J4GMIWTKUBvCxpYIx3
E1y70E5ogxs0vhzuscbdu7nKGU5tPhDYKBylMTNMPiy2+UTu6WsjUIJGs4o+1BIs8Sj3X1P8IKPa
ZhMxhjgZSF1sqvYp2EV/10UHFRaTc/+eFgmz5gpy0rgcX2gCHQWjO22nKs0kTkkZtYdQ7PD7ch4J
ZktxPiKTA7C5Lw+fG41RUdJ1frprA38s0Vd7q0YPij9mjsNoWU8Zoc5irqYPiHJwovhJ7x/GYLPx
mZY3bkg8XTY9yM9z5zKTB7gOp1iMdAZaCsEGQHl0PAIwwl6bLzDm5JUG7+NG0uZ7gqrJUMRg62Ff
k97fakguLxeh+1ZyjJHoUQr+HXSrAM3LzsvQ3nS2+Ba3DjHG5qNy2ExoDWXb3QhgD1U6YZ+f3l/n
xHQW6Q6q+yfj6Tw9Th8JrMlbesT+oZ9NIOH3W157AKAcg+WV0amvDu4RlrtLzLkGh6AZ79KdFDI9
MG/YSo9WyIBIAXkgVEhpk2hdLS7fy8mZ1nNrsJgVfD8HD+oEoUbyDC+Aqw1ldBboaxIXljK/Y89u
gx0+0PbIhL6lD+ii1j7WYiWGnKbYWkDzqt7eG2zjmbhaXdJX8IT2itjcXIMdEu0b2oiKTGleWZKp
ZXhJXBOcQty+oKDfb6TI0Q3l66N9/E0VKf+yoFHQFreVtsIu6kv9liv3vXE/XfLZYotN5hPE/4Ck
QXi4X9YYkRARrLGW339XR/1qr0Cp8v2wADY/l43S4QJeSGt7Bl3IP6XqgtUVdst0T0gI9ll5DLD8
joUg+EU3xyDiDa4rWGG0H94SPDXHrQ8lOIxyT0//vp7t6L8qq4kdEMCS3GFPJ27YDwVtqR9PUqVR
0L6F/Y6VW2+jZDX18l6F3CRQBGmL1vYqTFYdK0YBZMnUPEie3dGgtJ7WgBbWye6jWkHbcLLic4h6
ooAeNLZk5AUpBPCg27L78Jv5vHBmddil3az+yQJ4GJ2sPrk5sBFjdmnUPKqVkKNpXawkTjQ3Lvz3
4cHqvywokZbXsXRmUckaPiDWPLwEagvVEd5wsDOCgWqvt95gnq5ZJpiy2t7Lyy1nxWnRWS6sGOAj
6vOh7zs+Hh6dBVXHSqYJRx1PK75eI2qx+xwfx3wrKKzx0fLiN6J9rDfCb8B94tXJehMas8zpw87k
Y1/Wtv9OsWkNC2caRE9rk7y/uAQHIqgbetaye7cwawwdbxNNqbmshMv5WD6DKNgIpzc8fezSCiYl
bm/TN368PwL6oPagbb1gxgTTF7/pW+i4h6IGXeHHCj2IBRWesd2ywrY1TEaAcEnYWGP/ZL+bwXts
bx4k2CQhGUQYsFFzNs47ofWctRz033HqdLjFtneyfeim3i1uLMJjTjZzN0oOVionfNgen49DCIRl
umt8MXDbrgufzX5E8701cqOejn4uXHsPax5MFvZItf3KCS/WAKALk1x/1hshnuxZA9ppjdUNIpM1
r3TtqBu5adewItN5q6wYHwkMOMO22+Uf2e2Q1RaD3Y+lge8yUntacZYPAcG6ONZoTbkdGNbkbCdX
q3e23ICWCU9WgeHYGylW4E42MP+4nWq0zhy/cZ+weoSVpNWbPMU8Zb1T3ns6983d+njiWaMdj21v
TU2qVkQOGMcsLH/bsd2o9F+JG8k25+VuC9tjiLa4Ha2k1+1FFj3p0k54Qu6HG9j+drCwTp67oUcN
+8C0Jj0Ch6xHygqA+eYLa5LKTa7R8GknN+o+vFS9uw3vKUgOVgwBJ5omCDbYuiQM2ZtD8f2kJJ9M
E756C2AU8IeG33g9dgoda5rEw9KKMtfZWy6WIlZmxVe3Pz04lMMfqjV6Gya5hd8/I5OduBtMprY7
YHAe7Z4/n+yck/URB2906l9Qive9ZRdxlRVhujF/eg8erQz33oCtdHORx3Mh+1hwWEv+81mJrKMP
5xxfzgw/Pbwoxedhq0fbmxFtuRN3wtk1LpbIo+Hb6m5NEZdzT6BvsHdCPRb2YxgKSHApjp0hJd8I
6mlQ9vZMAdHvNs2ffaWvu/UfJzcx+f0wuWktQ8+1iskN/qz9piRvL2eVQCDiLpYOb2ua2eRCcIrI
VlZjxswpXHev9DJnhkXHkmVJLOOM79+sB78Ec4DRoW8C9Zuq8oXkJD2fr7MmL7KZGey7z0hm0ptC
4sBKrykcaum97OehHEFzjrSUxCfpN+ugKsCpv9yZH07gy7R/zipZarJWNhMbQLaGzjXhJjAAabw/
qfjvKeC7HMOaY3IR7XIWeZpNXrNFNgp5eE8xhEHDJIcAKnaNf78s6b/c3/9wegIN+eHBZVV5yzt1
Lh4chpoQ8yy2FEWqLRtCtJDSGc72QWDZxJjnEXV7os+NDcK0lRG+tESSvTqW0a1ItJZz5zmjDHTB
/yiywJ1dYyL11FD61IjDNcFeGtjs6RxkN6ATPb5u9insdLzVntZS9IAHSwyxfnOB7V8uuz9c4JeR
+axrufVYcIHTXY+07HmOW1JG0/2R3qxxERGIEBmwxjAZi2sWUeZqqxMTExJdoGLuksfwvJpFa2l0
dAWdaG+ze0UKPstQ8DoUUlznrDPuhPQM8j5+sr8bv2J4/GX4AAN/sp9JXf5Sz5Ry1nk+JAVbsOmN
WlAS1FHh/1svs/fTCgfO33R2NYHu/eWABtbvuKEDQwnM+8cB0RT3m95UcjaD2rTOYMpn4YH4c0g+
L9gpmWJD//IQ7dL1gUIjQMm7Rw4W6lRPWRsyfdWrJ8jnZzgb6IamT09/K1PaMA6i1XtgUFoA2uIg
bFUE2YV/P5zlXw7nH87+C3aptU51e6e9spnuY8UO/qJ6Nftj4V1fw7Bsps2yNDHK/K3TyC/rTlB3
TH+IddI/cbQf3iMp2+dXvRa3DQVHF4fshFiW0aV7jC7x7zBi+RdzCpWtqgDwk/FIP/PnZ5RnxvnY
2TfZDPepT4uH4p291Qzq8yslGI6YJ9SGpM7TyPn7+0sy6y/Gx0/H/jKfPXf1/iR1zGwW4+eXL4l0
P6jjF/6heG2+BrD3jshO1qY8aubKPjqOK3XYulKeoXLKUcU6QCSvIkDccWWPS1gTgs4Y2qnhPynw
CPnFO+duVzF8yJOlZzaDPjvZGLqTyS1ojnu6hJY8ekJI5H/RUrSPCsIj+5Du8ZQ7ItxAmY1qc2GL
EhrjD/sZqUQ8WSYbrmwCScTCliCQ79ZrU0FNwgCTe8c/xGahFe8nKHPBvWjxYZpVsmADcHlEPLF7
2L/hbm9nId03pAZ46jJvCT1X2zqHOE9wBgSv9FpQSsuEhQWVTi0EH+8HDzZBzjdcYwniqcWEaLDr
fSezhf0PXbc7GxDAQ7xvCwvrmbZ1u5OkiWh6fI/wuBdAHKREzj7BNc3BdoByDVKMwy6R/8sl3CYh
iHvYyOvgXOmDC04JwYnyjxgZmygrlE17DLMxyKO5p2HeQW82SxZ0V9mx2ri1tbwjfgtw6VieMUvY
O2oPBKpcHR34ZEZ0ceFHjjFTQ7N0tR4DKYVTc2Mi5FxJv6Sdm3exSIAwtLvbJCwrIW7k8gmXNyrg
++DOfdyAaItKqaO7wF75Iu5sHgJrbR/THDOgtJP1MoiGc633aNsyRVHhyfsYi6CHRcdZcaXZOdkn
5ni3MgO1D0mZgEKe7SNs+nSyZ6dYSmHwbK5xhYZhIs2ARthfCta3b8TVAHsPv4wX0IXz6ATmcsW5
h42HNOe08Rj41A8BWGBonLGnYBFD0s8+flA5xymi08ObCXmHeQu7aXLZhXpoV5IrbtVY/XwU515H
wbjAhpGqiHAF26g9lAkqRPmbg8Ir2wsmY84+/mYT3NUAA4I2X9w7csoXpvPCjveBvfRxVEC6d6Xl
OfPbNNnekI3KuHNQLLzcDsB5nuLiqgOWEi3gYDMI3GA1DrxgPVHDlvNkP4aPLzYsQhpoY/iGdE3L
8PTfhzB/Nf/ETRNejJ1+AxpFOJIvWKFti+KohRjPPWHQG14xtAZEKeC2qdaLFte4o1oIDiACxLiX
Y7CPt/RbLlmdEFuYeifg1xA5B16iU/FeQrNt81K0N4RR0DgEJXtjO0mKRwVtFLDWFRbBmGQj4KWF
ZuU9HSZoNhCbKJirJlXuGUA6RAUi3EqeUZtNrOSbAW/aHHQHgu3DqzIcDXib9smT19kMecOuwD4I
FYdmyJme18/oEaK7FnljUmLOYDCavRtrGD4Qtoa5KrTWOz7rZv8SsTSh5CkREcLOhQ4B/m23+vVE
QPTG5x5E9MBOSMp1GzN73kEtvvZLsFxTXLvYpIJ9kqWHBbd3vVhV+hroyT0yhrAveGRL7JkwHEDj
iO9/btdTDB1ppNHOix/YnzYOc5uCVgMX6OHLkbv88DDfGfPd7H2BMeEJJnV8nyOG925dTZgXJCLC
DK1XxtSAj7B9XwoT5zI+Yp26vjj6WhpAip+0EHS6uCtkpYOvGhPJ6HoPj+YwHz5aKC1tuBgVyFNm
mbE2Oe2EB8z9GFABwjlsu3c8CSFuRvsxI02JSgiwGu6Zjjq6VU6+H90enpacJwZNjQa0buflxMGo
qoXxPkpwIUvUekJJssM7UpC9d57Wa8HOxUex30zO0THI3J0DJ8LVP9DCCGkVTv3JDdp7QScmC1li
1LBJYElkrhYEd0HrxgcAQidqSuIu2MAxA3ThXtKiXICY1dY5wAgbYWTOQEPe45r9vf8aUZQOefD3
D5iVokNN2hsd7cyusaKgfYUeWXj1+BdmFa/d17FW0ZhbdL+g2w9aok+IR7SNz9ybXYxlHt51YoMp
+Mf5cLezW6lIeX2um0ia06VwRb+rHmAVFjP8vabL++cxXexW+ACgNGdtMhHmgPYjNaypK42dNYI+
6JdhhfLonrQYN3iX2o9hM3sxZmQoaJ9kzwH5C+N70oSry1a2djG4SZcyLLNWsGF4t3Hn7YnOmIq2
NLPLEcQa5gihoWi6tPDYEz7jo73rCcCCIAoi6UiF1iavrogZYVXgG/LgEO/E98kWySA3ogggzHZh
qDrGrBhpQwUq3X1bRC/+gemdhkVEbg5PwbQU94UwT9hPPD1s8YFQyv7db68KW1j9cE00XFT0shmL
oxCDcvdJROXcGMeD50dHKDsiCoB5BWkd+vIUI5AjFigWbjPSE/6mRdpeubm+q8EZEx8ihHAh7ePS
SyzCRYFYhGnqjtaSS5eRwJsto58+z2XvKqHiPl1lylR4sdure6Lpgmw9xDbTwezhXZ2RKBJVE+T9
QkCJ0dtAcjWyfDAPYU1EcesVJpVvC/NcOobhLj2DNKdl1/Dz3pmZdagluH2CU/cPPTGSKzqbnfEN
MQLIHjGLbVvp2LoxqrG47SQvqMgX+4xi9hi00MDh69MJDMhIfaq3bEUPxADLO8fU1cqchZjmj81y
ipAjUe4OIDP+s23aP8K4Jk8OLatYnzAptpBj05Qv2LnRkYcCtMMttTXcp8LQgcQE67rW6NtI2G+M
GKJ4G2B4lH42SL3H4OGJcFH27L6Blr52m+iBiUvRrzzAaDqvgvKBASvZvN2tNtL7x5h0n2Q/gphb
Wa+VLH6pNOtAE3PwAo0DERQ7ATHrkfIjzJVYNFG69JQBiy6XY4R13MRYqTxiXG5tnmi1XcyPToNR
RXBK9MEuIVmY8HCgQgqeh9++9LKVieaL9lS9usUvPGbDan1hkmXkftD2qlES0rqin0N0D3jJ/EbK
8iatS/ci7iP4s7bhOJe1if4B6W8+1dDlOQc8YFgzsA/qZuSOjCRqro7P7y+kJdFaEryD84wqdk3A
sx6/hhK8NseEGcp9nXfOOPOKfdlNdo3S6nxenP7wb1xH5V+emH2LlCf0ahrSZyXvdYiTsgpKEaKP
EJyX0U4baTjSggMwQ3MbeCMrkQ15hFKNKT32gQz1h9W0nNPRZdhzFOJwnlsgdZmtF5sx8hDurrlS
CU5i6cfTC3Vl7tWUoW+dnIFyoMnWxUYm0CMszKZNKPb2HRwTSKy8psc+53GdV2tutVR4OMac48t6
0b+c7HyyLngG4OU7Xm4amnhKM/oXrAq8un7lq3WgMOsOjL24BYi7CYwB2ehWc/JqKPoDfaAMGNZs
rX1UHGOEHthn3RFsPG2Kb4r7G4oz5vEuPsaMc7QSAc93gTc5HpS2jrtgD6cVC4PpimSF6dFd0AI5
DfBYQpnnaWG28suZmTI7znmVSXg/0ovHHZ2wIOSKJyvb3Oh5imYXNmG0UMI1yg7PsCQVh2Olfw7w
ZgSLZj1l8Ss3iw90IiX7lPW5z63GAoiyYE4HtmoJYzRmWvx4fOJJU7KqbkRPgOUyeHTOFS8o2/Q1
ZwVLcAJFgpQp/NLIJkLiOUN/4GdpNYY/TJRWMec9tqTwvGoIYeAyBqg4w2xU2Sr1PbPy2Wqmd17n
R3Tnw0fi9q8WkYRSfgDRWQBpjAdMUqwSbDYsp5cuCTTWYaNb63aP2jc0NlgT0RZ8JxG8Z4TSvNND
P8qcz8MEfTP9l1uE1+7ZunrYzHSboAMgQss4Q3dMr5FXlJ7kgYarCQ3+YnOx6HaZH1cUFfi/F3ao
zg4Tbd7u8brpd9YqTG1s8nY5AO5dOQbWbKsuE6b4gIEXmauzw1Lk0d+NEYlCTejpg7XMOsTQ4P3F
AicVSXBNXBrWCcNRBnb4HHe2CPjxS9UwF2TpesC6vjuHMO/uPxTTWit9vKDomNbxzZqBT/XMSSfZ
YXSQQCLw933uQadXEyHHZoaZxFX9NXPEOTh+ZCvMmFuWmjYR0WU6DVJUGa+h2rs40nx7W+1HRmSy
g3rY4i1yqgktA7RilUWnlxhUCnlmQ/QMVBEpqe7vtFkxp+HhsqHFP1hnszuh2cmRjLdXBIzfPcfq
u+zL6cXbtvGhdPEoEs5gV4i87rltISWSwjqQQs3aHlflwu6kGL1rLPu7pIzbGCVueT8w9B/JWIne
fXVWFDzOonGuxHkBYLVxY6LLZV3PNj3sysFYPN1NmOmMcOfTVA5v2HWtjVA2vNdsMTj5hLTNLjbK
SvuengEi9WnB8ooOiyiGKfsYbC7GmNOzgN8FU4ZG1Ra/J0dOZb+8kjXn1Jtyrkzas8JfIIJhA8j+
gplS8zscWxfqB8gyWMu23OMSJIjdYO8OOaKVvJiqP2S/7SqltT7PMNTdWWs9ZNbxwDPYRm7pqSfM
SGAEoBjAiXO6wgpRsUsC1rYNyyshMjQ+T6KNC6wINHBgzbHYNAfX4GNBLJTVES4nOjGsInlk502q
EAlhDyLuEAuNWrce2BhNVZZnnOtVGj7POT6AWGA+LLBoMyqn+9TAPoJFxpN4tPT9O5EwwarAi5l9
phovXMVCjLiGX3bzfH3G6WvC2WTda6iS8gdj4oAO8ZbsgwMhDb320brAys0A9kl3RUpMawEbnsa/
+TqT2rV/jvDpXt+OwY51BC9eUqe6C2yPQtm9TRH6+CdUTRr4P5JkC7ESdRY2D7WlDl+97VPIn2cm
/kS81HNWquOHoGhqIi1SY8u5xMH1Prg9bVA6FZslwIaPsgceMeM20jAHl9hJFht8dcT26vwmLoQF
hv1aRXadJW8WDD4uVPGV5BqzEbDa6MT39BjcayRkhDcKykj3Ku/WA9L3VBcbjuAKVR07kwQnrq5B
I+Zot3ZBWZAuAIqIddAgfyWHJoXI1CNPg2YdS+7qMrsNa9zQU2Zkbj/WWGgprUXc3hrx0tzqfLZK
XhNPWJT6umciKS2suqc4ZcTrHTXDfP35yOCWi7QLPgYchBTuzRFRXPh6h+CESTGsAWG7G+2J7JIy
54Fyg/QdtEcMWoMq+SRsdXcbGjMpMA1bYXX8xLaL7QOt9IIcM+u1VEGO121fYwVgLA32zAG46GDD
MqT4I11UdjnWuOzdElje8DYgnHv42ZuW8YZtEtEWPElIJWf+g46FgI1dDJsoC5hrHxqJliAXx8gp
x5QGekNuTfbulRGjs4IVXQJ7RJ39ofdkAhxKUjDu/WL+WJZWsdHfLmGFfI6iRPDisWci3CJV1nBs
KAwo6drkL2KY1DVGV3a6y9qaF+HCmmhxJ1Q3JqYmZzJpVM0SlsRboyf2+gQ88jgUMtNYpSY1y/LJ
e/hLmlWfeZ1cOnyxfHRnc497Ctu1Ofniw4K9shYYM6S60RX6UlC/P607q5V3G15DkK+wxH9vWabn
lPpnu3dL2FvFqGo5yxevDjR86zBQUNGOD233NGY0oBxDXdu9DlRX6+rebYldGnQbppWHm4/bEV8b
bMXenm91gI8m80D+xvTciVofYGZoFKfETj0wGgS0V1ZEETrlBMZIH3dHmi6UYlkgrOzqyYLUMAvK
j2seELbuIx58crYbzIf4XhAB6BXKQUj7hTVWNVoawWvKcUjPQ1JHsYsB0UiNas4aL2c2FoMqZHy6
0D7Gh1m9lt4xtRsZoFvI6WJQQsO6kWBWhc30hVIxm6nvB3vhUYZizWVfukw9GHSJsaL3pPQCnvKM
ag/Y5x5UMSJQYJrSXj4SngjWaB8SRQFdP2algIqxT+qfU3mEmr9LsN/CRc/ApstufxQbdbl7e2yf
qKNF2OhVDVS36pfIBDjW0dd6oDuK/xwi3p0oQzBPDJz8c9TZ3hKF5Qm7+FN/j9Hbuundu8hfw2IA
ooAlHGj7UltfulIdSm+H8DHN0kuIK09fCSa1z8wcE9lmlVhFkKfFeJZ41O1IvBz0EZCd8uslnMlo
+HkPu2Zyi4TbSx4eP86Mw2bbWbh4SvHCkje+P1rltGbVfeCmdXWelMkMVa724ItlYny1b+s7FCL2
kUIKfL449aBI2bh6mJ8FZ5xPCBihmb4fMt4TIy2gV+5ocbDiuwQ5dnexQIMAj7gfj74aZl2SQ5gn
r+ACiJx9kYiizPB3Ckllm2aYObiry5QtKS9DDdusBv/qgOsCfmMphOZQHWTb405YWO2ZI3egJUav
M3/0yzX1yrrgiVYrVMGDYqXmftvKfABrUIqbh1fdfShvzA0g9nNWbxtfBid54lLK/PtctYC75zDc
WHiJG8RBzJy3we5AndGxI/DvygOBeJmo1MCZSWT9xFPx2iVYbgriIvgZWfdJI1wdXAJaNmxV8Y1C
dc5Lzmq0vIST5wzXFdipIGlBzdqPzkbMU802Jx4EIlOisKjC+RmfcTQmS4wy/B2oaaQFWK9koDk6
K42QkcqVxbwIuLOkL5A0762o5bNZGCDMZssCnD6t3p6e/GF+7Fni1+q2GOlYN7GXhT20UUeQO8H/
Mfq6n2m+NSgCG6/2WoPSvm+kLi540DjsTiK/v6IH7vsyXal8DfvqXUbNt1S30KHOE06vTTOdwf8O
UThD3Ar1qqDE8yj4/fb8EhwnEJqZlZpJZ5C5ZOWs7kzjnvL6Xb/vF+3Kn9orX/qxtWq+zKN+z2b1
m7w2cfmcU+CJLSWb0TE2R5PD6rLivfz7vo78izbjT4f90iV9GfcjWVw3+ma1yKvVlpQRbAN5pziw
WFqZKbGv+l17XvlF2wzWu6SqNM4gn8tfLnfRro3r4/jMZgjZfMQObFYvQ2zTJhcfdbx79RqXMgdU
bnkZKHFN/tf+8ZsO8S+v/cdz+HLtj0d9yXZ7bvk92qUU/WRh7N4XXmdajXWg5d/cacF7+9Jf/emK
v4hZdLmWcK/gio/dQ5AH9fgUvGCiWZd30owSOVLYUELpXxiUMfto1//7w/+KjvDT4UUD9Yc+ZXm5
PKWz+shmrQCjS3oZVgUvPFhEz5elP3CAZseB3C8C8QlbadGF6rhRqDY9zCWDKrnF15CVb992iCBA
WtYJzcHhN+f4qyYukekSKktkkIrxyen44RyrY6O2r+0qmxnvL9OqB5pT9RD0kpPKejegsD2NMUl5
siYhJvhNh1P+VX/zh4MrXxruyvH6XCgmB38O9ff7UEpLJr5xZ118sMG5vkEZyaatd20jbR5L5qDP
x/NvyeT+cb009ZIchfM364rI9fqt+Pg2apZNfmny9eV/iQ9bF+WzzndZ8yk1/efvZvkhL7ebfPn1
X/30TZf/+Pxr9DDOsln+9Bv33OTNc3jd1s90e7ke/zzA93/5//uX37afnzJ+ltv//d/WxfXciE/b
5cX5R11ch6H3r9V0/nX5XJ6X3z6jdraX5dfv/C7nbct/6DJBEKRB0ArvqBov73c5b1v7Q5cUpc2f
a6akfP7Vdwld+49OR++0ibLgW5DfdZiWvivolD+w0TOR+nbMdltVFKXz7wjoSDP86XU3VF1jIHdk
RQh7OBfzCyEh17OOebnf2N4/FHV7KETGU1HAO+kYUvJ43qrt8bmgO613ntoeELvKYv0oUS8sZDSl
l3wRFXJGg/ra3JxKO0vew3whEGjM68f5msNiqh5tMLgLTZnLo0xuaitbN3pWhdnpSta3eSO57/ns
EJzQHJCFXm7Z8vZ6so18aVLcGGbbe8gLc6AZop95bo7xcaGxp3pVBYY/x+IQdjRdjXeKVHcv7RdW
EdejgENrfV218Gsz/x9137EdOaws+SvzA7yHJBy5VRmWSip5060NTqsNQe9Ah69/wZ5r1LxicV7v
ZltHAkkAmUhkRkYwQ/aKaCdIhhSMSyHIFUvVI3YiItlnPOy3qfKtuyq0yWU+DMkTIUV+jHxLvFOZ
QEdBW+S6Ibm56fNaQTlPs02nQG/aGkivNIl9abFy3GA0dW96x3ojHnhO8mxAzGliemgi37+KulZf
6jbNjoN2gEiNGpfvwlJb4GRkbnqTd4yf8lCNN17uZ0FjedVlWMRoW0oIio4+BUE1E+ZQ8d7ZV2Ee
XhkWU+RXGHuq/ChL91EkwHOSoCftvlO1F4jQQjHQc1p97dkDctielThH5kdAR3Wk39M6Hl98q0HO
QRKQYPq9OCreFOgNLrujti160JraWxVWKBjmccu+t8JO3F07OPzYN10zbNIsqW69HgsFsmTwbSrB
hm3WuMOximtcsrMwv247w6+7zNYgA1LQyAgzhfjL7+NrV5VQrc8r71HTugRPeunc80rrQHZt8eS2
IyjRGahjgSXBBS92B6jgZgCDIWlRMVCSxgzEo25lxhuRZsPe5UZ/cTMBEHGUQmMaQQrI3VoQtWbE
opvRKbt934ip4s0lCJC63ntPIKtxF5eDf1SFglqlCc0mqrMO+7yl5CVpO3Qf25X7iyZW7KGxu0l2
3iDNnsBD7qyRKW/fS5ofLK2EdYzdhlOI42YieiKt40D8otWAneRFKBA89pn/kivLefZExm783s2e
ZVKDRL6A+Mcoe4jSNACn9iE91C20bu6JsFS8GTMCJMqougEglLiFCHjSqCy70HVicEVJKVo9jDPe
685Nj9T1qh+ZrXyI9/LcILWb5KBSymOVQ8KhyfM7Wef5S5QMSFKReHz2iqLJL2TCihu3lsWzqZ1M
bEa3RCKvNzXS0dLjuKINVQ00qm6SZ2abAqDptpcskD4DZSmpHMS1MEH/ApGUl2zrhuIKRPxm41PU
g7D6Npj1BfSO29QFzpWWIB8fK/limBQnPTDgbeMmEFmEv+jz5k10g/NFNaCVTThqCHlc8GOdR7/Q
jHzv87D+bnl+tK0xM8ek6dmu6wsIwTQl3xVJ7ScXhVeh/1NCscHxM3LrTXqDTVSCyaYbdmXWA9hR
JjRoaVdsOXYp90f7xmo1SG9yg7uTPeWZ6vzOkPxkpeQWixykIi9/lm1HoBlQ4BKS1+wy91E48ELO
kFLBNKu+umUNOuN1jIKMVBVABq1AgqlzyzsnAdbCCnv0nzD0JhWQ7xkcwU5ebFpc0uvSAqpSMzQa
JVkJzkmCnFFUgV59ULd2Vfw041SkY8l9HSWPVeS9Sl9Fx6YFw12qQ/8oMhR5GriKnWVpZFqgCJ/5
A2qMEVBmBXqWjJccTOh8IzZjJ9v3aqgiSgi+pGm0p9pAtzD1BBKMuF6EJdgZrVw1e0vidq59gDVc
U6GDTNq3aHcOg6aLnCtYAQcnGG8j1OBUFJ2w+1DOVALM5GH/6kSyvaQOusJqao+goB4TgBQlWMJ5
DK5lK/4WYY+CrabRX1SO+1/tFaAgbwZYoarFyebJpU36m1wNw2UqtLWJR91uBi5J0IcCN6iRvYhR
ouO4RquEU6ZgBk8rtk25k2xZ3iIL3WrUSavKDcCqIRFANj+LQok33DX0HZVdGQw0Ada9ZebSQCoy
EWWy5xQqCWnnhr86HmNZs6HgNyYyD2nrPKVl8T1U9n1eWCAzqpNwR7i5jesm2/stjKYa++92Yj13
RcIeS9Mh8cF5dHBoMgDMMowMehcd1Gh80o1XdeTZ98LqogOFbjz8kjmGUQsUBppad14bD0HvifQG
WwebiFIGXaE6/CFBRxOYJkH1OPWTEPYW+xIwpKosH9LC1qgUVnUbBXlJVQlxg4jcZVjzJKh8nDwB
dzrBN11HkDJvh+4hMyhJRnB43R4er9fQnbUILCERaBzMx/wXuA6xoJUHsvwuH7P7ruHgO1Qa+caw
Dof3grbS2oUVh6pCIxr9LStq1BzwhK91xr37QkUFmpMq10Maf6DjW1X1vTn2dspB3Wj8usDNaozC
XQXWoKfOG+sXBGwa3UmgxO8OqitL4OqtKIeiTpIBepKE/DiIggAYFXfW9zzLLKC8SAnYW902uB1G
Dq5ncZbhwqyga2knska3GIIxgMM6Cm6nJA5D8ODZVnhTMqFQHvDJtbY6DoqyorfQKgKoK5SpdAqe
vMGqIIMiTPG1qyq1l07H8i2CKbRXJsaHSlRRQ56nb9LwS03KEYWllrTgjcUePcFQ7R8267I7D203
b1bn0191WERB6yfyWYcOulIJkkcAAKOcWw60ulJZGuc7J1Xtm+cO4wutPLYfSy9BZcpOHbxJXl63
PBJBPOb5se691NtY0o78vcx9nIl9mj5UPQXRkGzoqxlzsIcWIbIHqmlrdEMKEZ6sSqZHY+kc6nZt
G11xvy9vR4fX17offfRuWtYxYino0qpcgDo2azmIbJ3ky+jH+rKrgDbAkO1PF4qEuzxP7cANe9yD
OugAuRxxH+KkZqtEDkIYChGfhKC9knhm+NGPJb/22jy6pk413pnWt/JtIkGPavEMrPhDhzSqp/vr
tvK9fa5tMCNZBkXBFjpHie2Vh7jxfOBHw/gSK+O8d1SgbztOLffezkV86UTaXGUqhGLrOEBuzRI1
8BEeYIU5ztwNE15zz3sd3cVZhVTC2AE+7FmQFO4Nc09DgjbvgdrxvZNV5j60hvE4xo08aDWQJ89y
srcwJfCmUo5XlQY/mhigt+PmNt1xAwo2xqi4yXLUIwcHLDklIxayvhCouyqtAQiQnuUewARZz4sL
mvf2g0Mq/0Q6EP9lfRUCoJww8LaGNn/KBhWdSpubdx53yWnoXbAmyqzEnberOaAVeWTdhw5BwZHX
4fUYpRokseNwW7C43oHEOf3WObH+msuRIJwbgC5wRjDFI3qme4mgBfoqbfjgN3S40aYHJDLODIh0
GwdowTEn10mhHJQl3MJA76NAw7bXFjhVauCDqiG/NSoGO5tdm0DVxXgTWz1//N/fN0/R97poil96
fmf84575/5ugq0DeZfl2OXG1NP/n9C3tovxb88fdEv/3r7ul+AcH8YpnO7bHKfwN7m7/vFty5x+U
eQ7j6OdDYwlh+K9/0bMwG/QskHDFv4KEhXEXGZ5/Xi4t5v4DRFggi3KR7vL5RPjyvyCL+jOVZGGD
CVCygD3mzxyOqKnuFVMioFLdELd7iEh6m5bI6BDxRSfeV0Ly5x5H0Ycpuvu/OaqPPCxTHuw/mav/
PG6WEfGla0mmHB4QlJ8ylGTt8nh+5D/x7P8e2Z0+8EOih5vMGfxOewFzXzB+LfRTIcLn84PP0kn/
GX129R6YqOGBBx9IQmhv9OjFh8zCDoTBe+sUyqnOAGQ1ZCZW8okL04TEwR8fE/OuTFk+8IC1V21q
XbjS2658Cfl8BdxZ0o7nTWQXVYn+BRQVgH8Drx9YBI/gGESxsAyaFT2B6U0/Wehp435cjqRLhCxV
Cxpe3IVoCrRNiXqK80TsNw7Bj/MfszRN0+8f1tzPOEemQAp05EN6/EcaRyvz//s1P3v9afY+jJyq
UOjRN0hmItgeGrTsKYDWk3ibxjirBvprBMcXkQCDp6C/1Mj4Z6TcRIkF9UzcK8dU3sgEeoN1Fl7T
JL+xCPsGK/saDS7K4B15tBp7a1R6YGNyOj8Zf7at/GeLTtmjD68cFjg2856gIMXeB4LyKQO6eEAZ
Zz3L/Wem/T+PmDkLp/VoYdeuCMasRPpjBGo8tR9Dym/qpPqVOj3w0Uyh38Gvg6qIr0h2ff7blox7
5jacMkYIb1wQVzcPFojQWiCDxi/nx3YWtuo8RRznjed10QCQnofkjO4emxb6LbX1BbexPUvzLwS1
kzoEmXynthkADKFG9dn7NYQhpN1h9BZ9Y5CsX3mdBQP9nVT+sI55z/PaLzMWgLz4ZRKzRucA1OUB
zw+A9jokE93nyqOWvnzmZppYZzQaexFYFCKvbQPFE0q/9WBFkNz9wnLgQpUqKUrJzavJ5LjVagwa
mX0pSkhf1t2GpN2RhfpLaoN9YuWlFoz6twv+8P0uG0rZx5IH8SXZ4zJ5q0Bmy05mA+mK3zB/9H6d
f9TSk2Y+qu9llYOSDHIj9uXI1a4O6fb8yLOU7b8txZl5Jtr3ZYRKkIdFnEDAQF5OPdkjCL/4axqs
dfYtmMW84qWIRATr41Rq5Ssdun2n9LZIxIpDWQgNfn/bh4WAvY1hGo8IDQIwtP+T/1UDx3F+jpZm
f+ZMqqiPPJU72Of0qYHwaLQSCCyNO/MVcRaREJlABkXubzS/lXVw/n0X/Ks9CzDcODU1shh+4OW4
nuWnFLmP1Lsryev58ReM0Z6FGBXSHyZLBMAekl5yJyjAB9K22wGNM4O74usWNow9M/gBGcuui7At
LfJcoFMcbRKo6p9//6UYyZ5FFujbzqROHaBWAygTgn/B5/c1CLoAF0+eQISzE2I3ApFPLqI1lYeF
tbZnFiykiBUuez4OpJ95h9Sxv/Y1SyNPv3/Y/HkoUTiEhlBQoG5LcZLCQZ6fp6U1mIUWDUw2xD3T
C2IJXYzKXBKenkzcrJjVtF0+iVxs988XT/QoNO1GHqROc2EbCsBSae0iKwVMwv1JivgbyQqyPf8t
S7M0s+HW2IiLEwTdzXhvQcDor6d/ZsTGjkypwhY6meNVBO9pS2tl+n87x/+aIMefk8kIUg5OZlxQ
TD9if15OYjhhgHbXSSkRAneBtRKzONO7fvagmUE7cUkND7E5TXyt6Y+majeocnpGbxLvum5+GQAg
lbk/vxKf7ip81cyynSgyWdMQEIUzgFaEd5TIuKE18/zoi5M2s23V4OJmkD8CkAddP2h2AhOfhyYM
1E12JZg3yN35B326e/EZM4O2x7wrHZTKgroGGkz01bXXEEgUiz1qewfTAQcarQX5S1M2M3Gp4V4F
K0DtE72OxVUMR7vuDCdz+2zxZ1ZOpahQz3Ahsjdxh4AWMAvKw0RsrtFA+09G3P9Xnsl/hhmYrpmx
o/pLXVR+ZGCDqKS+TI5o33t1HyfVXcAjL/TX86vy6dGHx8zMnLKwcf2y9IIQRx9HURTU+hW6jNr9
340/s/aUSGWjIAttTRfw+Q6MOWJA5VVAQGmVpOLz9fBmpzeK/q0fDrB61gKsTBL4K9YcSQnJ6zhc
sfiFDeXNDL52ei2kVCwQvULXULaR6Ylk44qv/fye4vhzNoWiLOxwrBIUjO3CCbpKoy2B+JcUOeAq
hjBOm78VtfuqLI6iaFjv28EDBK15UykksgzLXwaaE7S1o0UjzMq1t5o29Ccb/Tfn/oeDsilQ4RxH
XMoSCE5dQqjj0MVQnBjAKET31e14oA/nN8mnZw0+f+Ya2tEfO1mhXk47kMH1fNcJtbL/lhZu5gla
4D0at+gReqEMaIPsrwLNufvt/HsvDT7zBBkVEQOeRQbgPt5yX75IFy2KlrMSpc/gb//2Ad7MB6g6
k3luxAQb9Y7dHSTk0ZZl78rHDv6GHNVDdudeD8C4o/E4ueCgOT7/XUvrMXMK0I+MqUhxJHQA5tcQ
XY/Li/MjL83YzB1YZd5SoWs/cNGDXKJGE38tmxVg2IIrm1K7H+M6SrOB4iYrglCaGwfdXFYLSGho
jtnorERgn1/+IAAw8wN22w2FSJFimxTx3G9oQj5AevYi+1pDNXlNem0GMvv3uovZiQ8sjaqRcuGB
CON73y6vBklOFmV3VRW/lp0PRnlRbMO+aLaDgQw5S8twE2r2GMYos6vIgJcV1SjVMAifR8Nln5T5
7q8WcEJnfZxkS6U6i1L4cw9U8MavnoxU6HgK/27nTXzmfwxPosTtQTMelA40Eyso5laPf/fiM0fg
qtA2g/F4YIHhgl22/m2XBOeHXjAXMXMDVj3mLAOiKGAEqsSxldz4xRhu/27wmQ+gPA5bBQAZJnzX
D19qtNGdH3jBFCdw28epBjrFGQFtY0Eosn1tkZ3b8++ysFZ841JcKWambtt92jcAcII7Qt4LB1Rj
Uzxe9ZvE2eodYDZXabHi5BcWgM8sPytGK0x7ZKRD0LZZHBk9d3N+khZ8ym+amw9H4Fi0sdAclxVt
34ywNCcfrrvuK2HdSlS89ICZqUtSZjRDKSjg5KsN5hXSDduBQj29pV/Of8LS5Mws1qcR8khTuOqC
eJRB9x4NhedH/p3y+iRA4DNrBdCqhmwksmyTBigYyA8SbYgJVCAnofBk71+ueUQyreRnT5o+7sM6
2J2xuCVGP0Bg/9R4YCytLYB+E0VQom9PhPqA3zKokTnDD6im7Gs7Ao1BrJExt19IXW7NmJ6EdLeO
QOtWWpZfw8x7V8Y9pTG6AnKngBYoSP3S/sBCwM0K+0c+Os8MxdwNH8NbQJvAY0PzbRZ6W6qhPyvp
LcSUr0pXPlsUDBd2D2EO26zUWD7PuDhAXPz5wXFqNwB0odoF+hdQFUVgg7mgX0F8iVbn3x3Pxda6
tMFmfXN+LZd2yczNJC3vrL6zMMGy3JBI3UUN/cuhZ44GhUHlVcTCkQF6+PhduytWv+Rh+MzDMBnV
JUkbD0QvkzIgucKaZ88exDynu1jc7+IVB7+0GlMd9+P2Y1nex2Tk0HIOndfQR5eLGe9cl17ZruEQ
Fgenet+AxqDO0YgtxUb6zjEvmx8K5OVObO1YmQDO1SEV8Ver9VtI+YM5KOkDeFtS0Eo4T4IdBt6t
DLz4pTN/FHl1AkiY7QWlpIDhoZW6SJ7rGt3dmUTzogB0jMQHVSHEKHAFkpUHjgHweA8MABwNZB64
gZQWa2obC4cUmzmvtlWZQDKfBw59CdULZbtiLXhf2j5s5r1Yag+NASNl0KOj6wWsVlAod+9S9Aj5
aEvNd9Yl8Hbn12uavU/cF5u5LxdeYyBTzit3oQ4K/J1i7iYCs3wo31QdrVxSF2yYzXyGjbu7A1/P
gqq6SiN0x7G1aqw7I8r8d0jKZv4h7FkcjzKHorOqbq24vWtphMpoAbYL09lXQ+0/VYkBOYJfVOC7
yMAN1jdfeNf9KgA23xCCezOP6zdux6+Wz68L191Z3H/sxvCUdvU1reKrToE+ofDh7YoSqt3mTnFU
XxtrACNgZx59LVB+9TqgYpz+6BLnlOViQ3PoXxp9dLvsxU7LfZp3h0qBjkO34JjQNZT2BlAhcM86
mJbccgWUXZk88SwPot69jErgcUzjv2etvfez4WBS97UQyY1ne99I6+2IlaDXPIE6Yu9e+N6AbGIH
smEDuofGNQDKirccwhqAsAJxvO0T962Py6u81s3GbrJHH60rFx6Rx2YgaJyQZCdKdHr6+aMvdbIB
JhL8J/mDcPP7EZqicix/GA3CCwuItV0feuNF2UF0gKorrUJgcHUCAhvbfw87s0sKNCDzFnxNTYvG
F9F37wJ32yjGgczISwhsqzQxaBHKYcMT7yKGmleTNS81CM1Z3Z8iVqNJzckemNMedOu3aJ0HpNkJ
QSxUZc+pDRgU7lOnEQXUskRzAvVBQhrlzR3Pe4FuuvZY0B795wLE+rnVg1+ghAKWUOWOhfmW9sNr
09XDRerwm8KHpvLI76KCx1tZodO9Nlc5FLzcrv+hC7AD2/2eEMiydkimlrH1VkfFfS2Gr2PZfYew
D0CGNeDDdAR3gWzfE7dAe13RnhJK5a6AumPUZOFtyZt30Na9UygcxMXwoodkZ0MnmYwj2M8qUNWX
6q3p5SWqU7d+BsL2BgBfD6mdbcQdkA77NZg04u3APDThZ+ml0AP4C0v1GGmitriYbX3Iwuee/zYQ
fqWAzt1kY3pPa/AyqBwbGOi9a61AQwateSDfbOSBgYvzBvQ+xgbKDxHIXzyohZX1vUeyy7gE7NNA
jfHC0zaYQVgOZUEKpTan7w62sq8IYKKwZGim8uLKLtg1vuJJ1+TaqdBV5RbPTjfcZ4xC3tUbrwFD
vJ1uIoM7/qpH0Gac919LCSo2O8OljLuyKoQHPwzB5nh4BVp2vEg6Hqi4f8qAPLdE96DH6JanoINJ
K4FDsAAw2gIk1ku7BriJ6hG2sA9Ld+WuuBR+stn5D7rTKGcTRkSDD3qiyYIg7hvCswsHWlPVI0JC
sV35/smFfuLA6SwAKMIykoAZIyNSbbt2gxzMPrwHJw10XdQG0gtoqucP5581pRI+e9T0+4ez3UOX
Q4/LKnLXvbqJwRgofPCgBlK8E+9laHfnn7JwVtDZOd9YrO9s3SCJDUzu1COQtcPK0EtJEjo7tONB
jfBhvxPk/Y6D7g46Kod24iU4yI1ZuTgtRAZ0dnpnRuocmEzc+brw0rFVkEOu0EKLw/n5WRp+dmK3
SEPINocyX15dGnmbg1oK3v782EtzPzunQ5s1aSQBA+naoNO/tPrxd+POzmgF2crMzlD16MA0ZIrv
tFuZjCXzpzPz95QnjELzWoBs0zbvQNDOmitaE3BA/VJG3wDF+FbWUFQqi+uMgKsS/ILAuVwlXEBq
WV4A5qtUsrK/lqZvZva9xUMAeyM4OQfoGWQUL900X0EYLARqv++fH4yvYKUfJTE+NC2RNQPrhJft
dHQYLHA4uGuVsMkOPrHwSVv0o4WHHWE6dpGohMi2TR6zKtsb51BEbXB+Hyx4EDKzbbfIESpkA5w1
6tAXQAWcPHC5RNKJNm4/nLIELfVdEa1cVReWg8ysvUsT13WIkkGpzbNltw+mCJuVjbdghb/blD8s
R+0UhJMoRkGXobv1W8J+ZGuJl4WMApk+58PQgx6sXki4WQpp4vQ2CsY9tHCu1MoaLK3xzMabagyT
XOUg83L4Tsu9qcMdH64qa2XWl8af2Tqat0tVxCh68SG/YEChozRD8h/FKpZh6QFzk7dsllgtbl68
8bYOaNvqTgeZc1fHf5cWIDMztiLXF1GICKK1TILyORqD9GDvz5vAwtvPIcOki5hERyTQCwp8AFCa
IzYwbXLsflY5XbluLewgd2bGvj0qKY2ZQDHhgYDPkkDaug7Wkg4Le38OFPYraVv9IP2gAiOxvETu
iq2Z7NLsTL9/2PtUuADXUhvu3PlJyDVg22BUOKJF9PzkL7359PuH4cchNhwJEiTxS0TwD26IYpW7
su+XoBfuzG57NRS0tg28/2CglMG8b8UgH9D3CNFJuwXVxnBhqWEruvItLvTr+S9aSou4M3N20AAc
eZSJoAWt/wiyj71z8MDXR29t0Ktehk9kA2KYADDL8w9ccKruzLzHjiub+xXH4t9VKdT61BqXx9LI
M7sWhZA1YNqoktm3pXczrjmkpXFn5jw4pZ1XppZBSgCYb74qsuJJl8LJOYiXDeiPw5XY+11zA4/7
FlSFuwbhZLpLg3HlKQsmMYfmWrZBpVUjl8ih8dZn73aSodqN6CVcRf8uzNDv4OqDWdR1U0VAseFy
fqSgD2mfu9fxK9jtgnELMs13ZNOezm+epW+ZmbczWHGkJeJA1P32jfs1QmORE4OFu1g5lpdSZ87M
wnNa1REz1AfdNruVIOwsNnzbAJsA0cku6A+rKJhpV34SKs3BtjlqugBPahH0BhQ8VgWNNzRqv6dd
9qxHAmlHG2yL3CDx4qevRNgg4gnXtsSCG/v98R/WC1ldtILa2NGOW22QZtnpJOjt5/NrtDT4zMBR
Gyv7Dg3fwQAux/SONNd1+fB3Q88snLVF4XoU+XYkQ5Ax0enU9K8OVUdXbGXRIme2HjatNzYV0kw0
SDg4rybqaTCPgb180okDw/b5D1nyunNcbt1ag1NzBDn90YAHuzqCWQZSdBsDdq/iCUQL2xacuTdr
WdqFNZnDdIU7VNypEPIUWXpjGWiPQtf2NbH9u/Pfs+AA5hBdWH9p4abkByhYPhQuM2DupfbF+cGX
QAP/hdEFs0ZkOYAokccJMNYEcpuWOwgYgL0vQxMtWgz6A99lUIEA89nacbKUhJnjdENft12aFUgE
4WgEd/LWPbo7CN9u3RwEDagGqoM+gbnk/FcuTeH0+webHHJHmMFCggud7DSHD1i59y24THt2vtcp
tVjmT1dy9zpSB79FvOvv0uzb+ddeGn5m7Rl6hQozosobA1wZM/R+ts+M7N3UWTOVaaRPHKU9M3qf
h3ZL9O+cC8UCxHtrw9UFNsPOPnibtZNlyfHbM8sviIkdt8djoODSgTu+CvQVmpdRUi5AZdofUN4A
EdL5SVsw///ShgSc1ndMCbBND+UE5JH2aXlUoPtzNpCU3drbeJcin8gC/24V2Dut939Pozfn4WnE
mGcWQ2Tcb0DuDJkGWBFaASdiRbIpJp2tFR/6+Ub25qBe1qZNiyQ50LBusYH1sHVA7+fXf8+fHf96
zBITIjcWQGj7FB6aoIIqBIEuyCtEGi78e3Hqt2QH9F52UTv782v1O3fx2cRNPvWDYSajk5Y1RQvF
GLE7LiG3opA477V7Aupm16X0sU75oUCDD2hIxKZN2UMf0Ts0yBpkiqZXsS0wWfAXMMpcVVKArFZB
gyNyXomd3KjBmUo/w8OQUfBKQIHEqb64Wj2DtuCoaXI5qmabyeYqDS3oixDryg5TSIpnh95V0A6p
zImkwwrObMHleejO/eNbvTIs8mYyAohm55egQwjoZf0O/nX/5OAI1D/Drfhxfl6XtsnML/kCVAYo
tqJ27nwtDGrcq+CNpZFnLmlMM4+7HcCd6ClUKRDl5PHvXnnmidwcRVu/yWTQj7cVmAGt8q9CJhA1
/DntLfdRGppcXEjuE31beCD8WVnSz6/ykKH9c+hao7oBDJEX+FV9XelncCFtRJfvE4hCtKDEzdL6
oBpyOD9DAqN+YitzMLFXF9oT4QQbrVFD6b9K9ZaSYwsyfi1/nX/EgqP25ojioXbjJGkGGfgT8ooc
oIW+8W7Zrt2aXQapzDVwx9K3zJyNm3ieqySeo1j63lsDhKfGdjfw+NFEMTq0VrO+04CfTdrMwdBo
CCPNOhkUvQ6K5N1v4MGcd+OFK8fNgkF40+8fPFhbopDYpnhAbgCbLIx1wH5b2V/OtPk/e/uZHWco
/1dOj2QOCXcTEK5+H+45CAqt43rCaOkDZhZt222WahtLIZNfGgEehPPOb6bP42Lkiv+cGRmVxqtM
C/32gtxnoX+TUXDxZ2vlkKXhZ3Zt22VJBMQ3kUAWW9Lyva3yGyfiK9b2OzP0ydzPccHE5JVPExcL
W3TID0FcXTW3tLR+JdBikgZ8zbR6kK13rex87xIGaXSKc8pYIL6n5fU4FBCUqzSIhwuQb7eQyUY3
Ngh9oG4RCecLSgSvbd49WWtQrIX5mGOMndRDgSAcLfSusttKQ0asjn7V/dotZ8GQ5uBiHrXjEJoy
PHBSQhxGTuxiqBXQJj2q0V4Dei9sxjlOGNSJKBo1IjxoGR68mAKozFdCJ+d3IeOzFZ35AmJU58g4
UQdaymtWpreukzyPaXqDphkI9FXHOAeZcJ3TK+V131MbnNOsfRhH/uCyAnIK+HgP+uykr3ct1r4F
6VFptfe9QHsFWD1vZTxCWwc0ULpKDiwZrlQb78HBF2Q43C4UE1Aa6LqrROPcrwuQ2bl9uS09DTEP
mR9imjx2YQo0Red8Qfd1eJH1NQgO/eEmasExJTi0BcUIcErZg0M8IWB/96EZ4oGUYNuRBCSQIu9Q
ZrYgkiWvaoamAnuomo32GZjZNOTJIwpiCrv4YlveN8vxfoJu5qa1IH4VY8Q2Kd5UlILV0UK7Bh2O
iV9egUrvoa3kKxtDMKRlEP/JaPU9JGhUa936YJX9VTaCUDyOwMw/uI9tDbIf4VfxRsKP2GV+WzbD
c9joYzIkOBwL/5aM1dEVOOEFNOCMIqe0Qv6lAJRBRRX4ge36B5DLfSC95NEJhxtQFp6cJDqA/upU
5c09OLye0Z9RXOSVfUfS5KftAxHVkWmKW1QweQKBxopehm0J8Tgru6MFvS5avmsiNV4IHd9S17rn
BVjcKYnv3bHfSzXu3bJ9sEbz0uESHw4KPapeUW7juIHMl8NuWC12Detfh7R+NE0MfXmrDBJTAh1K
Ls/7y4Uzkc/OxMJMzas1mnBdaa5T2FfNI2jONEA4dQIAtmh7/jkLljyH34LEDoyQogH7uBgvQq94
TYCZSl0osib58HenIp+dilqXWenYqRVU4c8Iao7Zw/l3X7ikzPGtYz70rhUlEMRU8XVVyNvWtS40
Qxnf1WD3z8bLdBD7889a8EV8djC6pcd14eUWamXPlQNaULOaoVoaenY0JhQpFzsqLUBQZYDU1H11
knf6AJUa6E40IGc+iafzH7FwKszBrqUyNPWYspDV+8HBMOInauOD9+/86AtbaQ5wLSvZu4BV41Bo
kDYQml3Cvb5GKPaZUa2dCUsPmfbChwirA5uIY4PWLhjkqcvpRRpO1HX2FlXGlThrYZLYZJEfnsBr
x6sHjeVAk8xTxXCFV1ZzAjB8DQi5kGUDrdOfTyizqCCUwbaBeLot74ojcNnmivabfy06mFNtCANA
S6A9rDmUhV02R6rWkhYC/I5WoPL8SnOIinjVShV2YU3E9MgPM9bWtWcxrcNDLN8JB5EqZHV4AyGM
tNmf31oLLz/vjoFGNGMA6iESiBgkZdlOO/ZKJLA09Myw46b3s6qlEujLryk6+cX/cHYly5HyzPaJ
iGCUYAsUUFWe7W4PG6K73c0sZhA8/T145U+/Vdxw9Kq9UKEhU6nMk+cY2vfsQWyOqcADZ+TFCpEB
0C3z7hoXjFuq17G9syiyZRdi3szp03RteiVUjZe5OIOnBX1VkBTYeYNLhhcbYkDuSSpiOjGa38Ff
c0TzQ5Tz47hbAZAsvNgWYxWNs9A6xsJXeaA20CWas5dvHRcimDB1UIlTEjiJGGTV2aiurqIue0Am
ya0j4rBbdQQ7pw3rVQflPDegxzRAcjyg78aqqivK8x96rr9dnogkpyCisSvqgM97xBabZf1are1z
0Y1/4yQ/VaVdQI9KeUnH6dwre7AoSWUcbLr/NWWGSMgBIgQolibzFcYjqrJDr9nv41pcDfTF0cxT
tjoeI4p/eYqSYyCiQusic9Q+RXCQJzdjcpqrp++NK1hHm/ZgkC7AuJVD3TA2/5B575EvWyQRyAmU
uMKScVDC1WgBgmYv1QzeS2O4Lu0unMr8sU9naAqOkNgFSvrydGTJGFO4+BZ4qazuWxyFcF2CLSUL
uLEXQ/PuVLyjZhbsZZUl95+I6iQNZCPoiPuP0V8r9GpB8Nw3O1GtbOzN13y6KWaadU7VJwq6HCGB
DppUE4LTfblj9hKPJcI5nQU0iAYYZEO9RksXcTzKzZs8nV+qkn0LlmJvGgCfJ1CypsgmDafKRgJ6
Qj9CpRx7wK0vb7JseYQMz7qC2G+cMPpG8apULy3EkGbjx/cGF0y7z5E0B+k8buls9hMo3drqjV7e
f29wMYZVqxlY8j6N7OR2TqJFLbxJ/+ZFagqmnE5lPC3dHIdICQZ2C47X1gitYnmgcx9d/n7Jc0vE
bNK+nLVpRsJ5bRx/LR42CFCaE6/FGg1/v/cbggWn1cxng4OggevvdfVcABWSsNcaDGZ7XHWS8/OR
6/hkXkvPSZrqaMDLex6AyRnvfyAejAp9CJenIPsBwX7LQmnSod1IrsDOX8ZG4ExL5DjjTgX1g2Xy
i6SMiNUsqkzPcEqB1SwTw6375j4t7CNvHeavenxQSjOyHUT8eqEch159j5PkqRryv0bFVd8alNs4
RvZmIFDKa9KCeymQel472OCjTqaDyvLDMENwzuKjbxv2FSnJQeN19c3VEZxD5nC1t7UEScJE/WEb
OfQewVIDsredQypbfcE9aB2oBItqiMOhPzXdbboeHW3n0bOdwa8WXnQOpoLeJauMQ4u9OeatTbMQ
6A93jJ8SYEPbztmD3sl+SHAU6C0xUrYA9dP8mSBWvhGCsDNSNroBRdQVgpPTqT7WaPtFXQxsYJeP
rQRsYos40XoCVVduAV/cH7QAHWYrRFrPpgs/6K1/S4jn+Zd/SLJDImTUmQySaisYMDeFDvqnMzpP
gbD09wYX/IfF2FzEOfYoByzCBpJcYY3iWnGefe/6EdGis7poCQPtd7jwJTQd041Xcu7ybwYWIrUs
pEtoQgEIRrXQuC1ZfN8kZrj0e1ez5PYXKWUhCjEbVgvrmNlNPh4JQq8WShS7xU7Zs11EjeoJK5PR
QMmtP5RPE8T1yEMHzXrlOX/UYm98RdsuzlM++VAqOVze8s1zfGGWImQ0jvVkA+LBLIs3W/u3tDuP
3g+Q3VcDC/auz1mlQMXEQX1/eIEQHfr2GlSh08DxBrTCQa91U68LvmsXgtX3ulIjN1egkgj9GkUx
glwz/RjaCZeXSeJURCEtWwfjKzFx79mtziEf0L5Z+E+nrycgGI8DXq/V8D0Wp/9RDKunjEwlOrmg
AKH7zOjQO1RA87xtdy4RyVxEEGk25lNua30cZpxc25XuKR1YEvumde1q/NGX5oFbe6xwMhSCCCdt
xi41JnWbjKd65TtDX16QnCZgMBkIXyeIM7n17V6M9QE8/uLQfWB0PoUnk9GAPgWspCElkTa6MP4D
ZEF9MFYFdegcNhCrc6jR4/CopSDESbxNq3YvzSp5Sotw074siN6PqBDGDn+A+MLdmrFDYkCNhtaa
q2jmm65C8jtrd0xXhjz6WPNPs2152y5lssahUixXhdM/tysQMzX0oekClUc0z6C8oYbo4jECjdDB
RZx7ZyqLjo+p/ig9ZGccx7NM+/2ykUh8ycfD8tP35PE8K6htoPu6f1gnEJUXbOdiko0sOBNIYplK
FmOm0xCZ4zF2ni5/sfR4Cm5j6JVRGW0VbkP3NvcEKsYfHZqGHweQh0HaC+rFgAvu/Nj2tV+dTvGV
oUBDqKDItViP1ksSaVHlQQ889RYfl7i/dwwlayXCUSFhZU09wzFMt85tM/0NgZM9wmLJDShiTw2V
pHWVYLly9kqy6yrJADl+qVAWvLxEsm8X0mq6kWbjrG7bUaN9/5FOO1kB2W0kwk5VvQY0Wmtws0IA
6IMkznwqETn7C3j+sAFDWIaa4fO9IoIsmSICThXHzm0d2GlA/zc22goXH3umhw+Oz8C5+14Dl61u
C/nJ5OZ2Wq2Uq0gVLm9xPuAl1rs2BIP2IKGScFNEnC7GkDSKg8MECnpXs2a/pZA5r3e2W3acNkP5
9PXdSGZVWbDdE7sdnQ4q8WtQlbcz36NMlu67YN+22ZgQweRK2EEBy6ss0BaOxotOyBVEy26XlkG8
HBrHaMw1C9AykoENfk/qW/TF9ZA9aq5AVbDHYSrJAIioVN4aFJRkcGI5A1dDWV3PSOW6aonEej4H
Q2MkO97y62WlIsEsutnReRBj0ijEhGO2HA1l/DnP2Y8OQMfLhvr1uaAiAnWhaVcYDGAbE7rL5G5a
QTMUfG9owQckcFcFNdo47JKHcvlT0YgV3yojURFzmqyVaY4Q48HjP7DWhwJ6zdpyYmBs+N6nb6v1
6Tw3EOYdi9hBqwkaoZYu9lTntaq5f3l02bYKtt7FiWZWCkYvlkPRPAAfdBiRck6cPRHhr70vdYz/
fv4aWwVzHJybnv1Nxie6xzwn+3DBzJWVZQBeYNltjuekWRWz17P8iaTrS8eJs7M8sq8XTF2hpT7Z
4D8N5yy/IpWph7mytDuHUja4cHUncWmhVVOJATC4HtAO0+xkKyR2JEI652Wc4mZFujpe2kPhjNc6
8EKWs/fZkmuIiiBObqEpLZ/xIoZi1WHreKi9LOwD4sIjQqV9j+ZAssMijtNcJw3qjsBJWAXkDvXc
BpCEtK+FDfIP0u5ssGytth//ZF1AntbruNo4/+WJ5kB5kDu9ebxsW5L9FbldKxs6jZA5VUKtfc3r
d7q+fG/c7fc+fTP4+vumKTCuXaF59WlJXy+PK1sLwVT1Zs2WhKD+OJfWHauzGzWjQU+0nc+WDS9Y
bLZRQQ0TjqVWvU5xYKAzxpz+Xv502VILdjqVtq2iiJJEa8MAdtT8pEmjy0PLjqFgpXZn9zmFXFG4
Ts8sO8Row9LBgpyve6V8ybqIIE0wjtWAy+EHrHgA8ot7anKT7XF/fh0fUBFRaQPkR4oUIAdaLl6G
3oK52GRfnpqcHjTr7vISSRKVkJn+74kEndiItgaQwkOpdeuJjP2Juh+NcYfa7/7upeIkj1NIVP/3
d+YhLfvcQG97fiwe5tIdjhtzGYB/kBcG2xDe3uXJ8Yvb7yWAqMjJOgG4rFhoiwmh/AhxiSGBqq39
vYYuaHD/dzLOUGS1pmBwwB1v+6Y8FlZ82NkQ2bYLplwCIlpB7TKNenCnKo55TUt257TWEYU6L8vQ
u6r3B2sATckyP1dT8pjl4FSs9aA01KMOHXdrokFZfjd6pILtzzxTQLCGuUJg2S2MtvWXYtXdETLc
7VrU4eVpS0xVhK4YCPKmhYGRt5p+mWbr9mx0VYpXwN6WyX5A8AXQSs9I3wNEQad2RdABOCsr0e+3
atclOnSDy9OQJBCoiGGB2sjIqWok0XbBLno4h9PzdNLeNvJxSF+UHKJs30vPUxHP0uIlNuWAhIOx
S3d1yO1wxfSNtPl3eS6SFRMxLXWroCl3Q/vE1uMCgdccOmIJONOow3c2XeI+RcgpyUxSFwwQRz0z
I2PkV+bguLW97hT3JDeLiDStqcNqJweAQQMix+UrpMYbvrM4EisVEab2OkFesQS4LZ5+Abqts8Sf
2IBOJ9DNp7sZoq9TiFTEm9rakKwQhkYEjirSdKf+ZD7yBr+La9NXrlVQv2jXSBXdJarrfPtUCfYO
9rYmYSY2xVJwp2V/WPcTMqaXj5RsPsJdT1M0M/QDTaOiBwdZP7uoXrojNHndTX+54wdlTaDhRXbe
d7KfE2xex7GKUZndECzDEfLrxznAWYv20stfJ86hiPnfW8A0oEXWtRtC137uyAE8g48N97MMKSUw
R8/q4F5eNck5FnlTV7Muy2I7x+MAefLeBNB4T4VC5q9E7CmaHxW16TCHKWh/bbIgycF+BZqyO8z+
4I3gSb2pvve2EUGoceFwbpVw8anx09J/acPD4rx+b4U2B/MprDZyoq91AVdljGE3JG4KEs3LI0tc
lIi9o4VNeK5se6xeL7nujWi22Ir53xtduOs7Re/NChk18Nb2x0SF2Ii1JmGlAhn/vR8QjLnXpgzo
J4DtGxz+6WklqIPtXHWylRFs2S47NNAbwKSB9NO1x9KPTTTOL6Z3+ctlganIk6hbho1Sagc4Xebi
reoVhzXK/m4ldO1XF447TwTJLERkXYF6CWAr2w6ML2q5oun2ttD2DFc2+OY4Ph1LcOSCBhiYydCs
70y0kMxvI93BaX5UGv+3eEBF0BwoeTN1sbH8o+eb9wvYtjsUsE7bv62MQMNflhe/LEeUhh/2+nol
l55IkdjpTa9BdQ6tG+C+bbQ8yB1QNnR92I/u++Vtl/g6EVGnr8bYpHy7s1GfUk3HT8Z8x//Iht7+
/mk3OJ/KMkbQBIK5JkoXcjtl6c5FIxtasGPSZGla1xZgaOS5Q19393h5NSQhmCmYb9aCmHoqTETF
IBFu+ZE5flfHLmMPl8eXfbdgw11bZ5ZJ9CSaOA9Ni5wXJztcHlqSaqcihs5oYuaAJnZLNW08CNlh
Rm+qtzEgVKjz2w9qZLxqe69YyURENF1TavlUT8irbGH3+jReayBWxVXmV8f6rhjdJfrmu1KkQRzK
LisGFclLK7krlweCfor47+Ulk5iXCKYjk2M6to3djhFBJqniTckVGnAP5aJ6lO24bcmREokPFzQ+
by29AGUW2amh82mZ7bd6tVAD5s+X5yHbjM0dfjK0jphNvsyIjdXsfgY1c8NL//LIEocq0h+CKbww
EpY5YQZ2yPmppOdk/XN5aNm6CCaMFciaGFC/qAXCWcVXQ04InDMBS6wdi5Ati2DMtjo7wLwhR7fy
Mxrp3SVb3cvfLlsWwYzrltR2yWBqYKgm6SnJr/geAlD20UIIbfFVq7SOoWlVf1XYnbkHoJGcdRG3
RvOqaMeyTiM25OCWHt0Sj4C5bYBJuEUj5+V1kXy8yHWo9rGG1ip0n5XLeEpnkJUgk7HXYygB5VMR
vGbHIBRjMczVMFt6SKr1qWlMDho2670cBgV878vtTDoSTJpyMpv+3+VJSX93O8GfzGviprGuOq5I
sL0csyg7GQ/aCYw5571nk6Tvn4rANmgZxUrOofyaHzex4BbK8ltEofvpaQ9nJjE3EdpGyspirY79
r9rao9V9PIDsKe49JTO+ZxQikk0fSLWuoGQPKcshlfIQx2i/JTsuTvb5/2PLhuGkA5B5awLhkTzI
UtD72XcaMsyXd1li0h/iap82edWmdMh7+FCtnP0OdJ01aT067zWXym5nEcAG5SRUIrbmDu22+Aml
AfoC6DnaAct/ie62Vy0QsSxsdyIvWdlJJEM0kxJSEgNcX39YDjw70N956jqH4bAeUuJbQOh9N30h
otlso0zrTgVzHHEA6FiG6Yb1KRRWzL13jwSVSUUIm56Mek01RN5ORG/Z0wCYUB/yCKhbdh59w6M/
zUiPlnMZ7iX6ZCYv4tialfC+rHGWy5m8Q2OxhzDoQ9/eW2YdNrV5hl7gKRnnqE92aeq3u+OL98XH
wfl0AJPCArNBu2Fnb7mfeuALPah3SwCei/OeD5DcAR85ic8/YSfTVKuLA7pbFljqFVjZ0EhvulN1
48QPl+1IYqgfJ/LTb5hz3g9tjt8o0e3a4ZqZRgTS52QXUSL7AcET9JzXzOA2EgTX00t3ZQX63/oH
uVteR78+xi9sBd9f4jfzjleTXGkfLvvTfJhZ1IoxIx/BSRktXPOJld5fXiqJy/k4fJ+GNpS6VBkg
e2HXTIBxvbaceapR7jg02XtexKGRonCmekQ3EH/RgiZAw7kLiYgXcKF7ib8nQC/ZDRGQpqyW08QV
Tm0/0yc2QOnEVoJSKyOjynYaFz6uqC8sQyREjPspb3mOrKJTzpO3FiAkHlC7svSXwTaf1i57cHR2
FY+QiiWxUbjNiBlnPYoOo33P8+VQGUruQwQAF0dvnFg+1964aqlrDhW0iYpzmrer76htaNh7opyS
YyPi3YzU4PNQwgyoBh66FK+weM+3S46NiGzrUkshHDUoZBCrm02PaPwF4FyUecWxy7zcna6Zt+sI
N6v6au23+X06o33fJ0OW8CIy86g70qAAZWPzDAA5P1SvWdDuXO8SzyTC3BInUzcCsyQaHfXFoASd
r6saqMw6srK/ylR9x5playc4Dz3pwE3SY+3aKnbb8ufYgJEZQmmXDVq26cKzgDBFK/QOxkCXGXEW
8VZchJeHllqz8C5AHah11Bm9D2Zo/gNCPEJ/y7/2BZ00UHjr9mK4rzPsRESuYaf7MiEIsRc+WS5E
Wn601nSTttA0XBb0P3MKHSSi2DtpZEmcQkQYm1LYS9Y2gMLPYz95Ony77zR2aCyzWy1q1LNK9ROz
fssr5U1rq4e2nIISrDDuQvd67CWFclAJ/veI57nhKIwBO8Neip8bBrn2Ks/5ZV1r4eiToAtjrz7s
GdRHSP+/BkVECFya9zFuYZ5EdeeCFdCzojg0rsq7LHGXnzRzzZ+kc3XP8IGX9+aA/QLzjdZmLgnq
oAn3YKvShd8M5JNds6ygdqwaGcqmqhcU0RrF/p+PaCPqdxzV17ZGRP7DAk/vyUEvZxSX9okPxsMw
lw9O4ewgICURNRHRcu3kaDNfyiTq/EZ3l39W0Ie2X0DT5ARxpEesop8e9rJQX1e2iKiznubOMMwV
fkw9WYERZeGGT9ejPbSGbK0EzwGlc4c4I/KC1BgOxKAnfWge+3UvaJINLziPFcElAaAWRKwri9pq
9pgd36hT5V92Tl8HAUQE0bV1TtK21ZBwn551juZMqNZlKA3teImv3SoRMXQGulDjBM39kcIdd7Yh
EJbtxUhf3zuoIP/XDMhM0wTMTllkX6tgQ6bBeuxu1/MQtT651V+U0/o3PdHjXkVOtlDb3z9ZHXKm
KrJ+eR41JLnV1jTUh3fHrE6ms1dflOy0iKPjydgpoMrLotTUPJ38qON/S2Xs7LNs8G2DPn2+QVau
8m7JooqUflX/7XgclM7OXsh22fjv4AtE0KbOAPMZQ8SU6H9ps1MrkH21cOdPkBVjCkEcDP7YKxWS
bF1fRuSbffFEpD1ce25q6ZJB7XIB//v8ZDSFS7sfly1L9u2C4W7hu8HNMo3KnN0otIssMoJ4ydiB
B0iiCiLi6ZpR0+MOziAsuyPUFfHq/OgPXI/8YHlZsIexkkxDRNbFWgXG5GY799lyxRPoFjr2fbHs
SYnJhhesuB6NFU4NhNyN/t45sZvPb5azd2NLKvZEBNJxDm7CQkFUB1pIOH9EwIFx00VamEb6mb7m
3l6MJ3FGIoJOLeO5A3ImiRBDukO/caMPQZ7HLlEfFfDlXT5S0j0XrDgtUtBrVaidNVX9UpEZsivM
cRlAvSxTrqoGGooUYlmLfmPnPdRd4T4A5tsp/0oCTJHmiSm5CVo9AFKshbu8bFxD+1WjJ6i1oG84
P2XpzqNR4k1EEB3UDOxmGFgetfbiz/HkN+rLzvp9naghInKuXZaxpzEy9Pbs6Pdrzk/geU7ccl5L
qGfRa64Pf9qF/WooDviysjMqlXsxj+yICP6AmTG0JXMD2QjN7X9OuKxArf5sPUynrbE+PylvSlj5
YITc7aPavOQX8aqIr6OzUyYxJJ8/EFFIWYaEecNpOpAAxLqJWzzvrKrEhkVsXUIWKHUYKRDst3rn
8sxtnvTDGEKW4NAHyfv6D0Q8+yS4knBOhNpBzrNgZoaUQo6EvhaR4xJsokx7QCXZZIR7HkKgC2Up
JuOs55pr3qj+RtZqx4AlZ0BE2cXIVmixxrKo7GjrVfpwZVFo/7Dcfl2582Kt6dPlPZHYqgi5g/Dj
ms0doJUgpQjTKuldp1rvbdKCmBT0me7AzGisuh3PILFYEXpnzXW+8BjcgjUA70qvvOuOukPpI3vt
iNSObVc59Wp22A8FMrzlqW7/0fZ5LCZPi+t7rvwsEiRE9RtkfV2E+e5UHi4vofZR5v3KfoTIfjES
ZPkyFWh7Ej/GyI4ri+GctLwu3cXSzwxixO5AbBV9aJ3pQtb4Za70xedL19xYVhMypbsbFNBn5Ihi
3D5ZHgyobOtV2vhqu1YRJVV1iBcLVAiUozNjtiMjW+uwzWb0ttXTPUeQNkwp85Y59voVvI1ZNp1L
pzkUI3t3qPqYUgdZNQgQc7OGLN8NY/V9o2VnStunmqy1i3fPFb9qO+vB5i2+hHSppxRt4w22cTca
1Y+qSiuf5ImnK+kpTvUX1lgu5/z3QqtTleJhvQLjE9fW5HGSQaFsPfAkDazEOjWsjWIF9DVzMnRu
mVu+QYYHHbpQZEneJ7P53a/poXfK3u0KrBcYdcFY1sQugERXtJmi0RqBV2pNw+0aMMfGyX1ajjfO
TJ+HJH9qY+ukJ8tR7RXbAz3zoRzbc9I6IVcq0CQN/0ZE4YDk3Zbj/DyrK0rQoHAuSOzP6TaifazU
8QdeZ0GblH+VOg2XsToh9UhpFVQr9xE9HTkbW7em1x131DDR2ys6IUvisE0BuC8OYwx96DJ0hjKs
SyjAJSAo6f8QXA7QygNTBp6vLWhAeXPSdPOgzeTJdLQASNobvVZ/5MX3KPeJCJ9UtdSckznBM01t
PTN/499rRiQiXnLJZ6XexEsQf/0DoTyYIRUfpcadh4EsYLE2R/jp2WExCtEaVcWF+2Pwt5aJCkoV
zSF/UP3mmzp6RARLAmrVQGCwzqKxt5/Xfg2axLkvtfp42RFIfKnIzUlnfer0PgEWc7CPaU9vSa8/
d2t96lTmO3rzlzjz4+WfkjlSIUZwbIVU/bDkUVwMryXVDkrV7cQ+HyxNX3iz/0FnrnNJkxyQUqWp
Cr+c7Keit06xxrv7eoTSu2E19j14qRmCOXAeqBuBdMJnX3eyK7RVHBIwJS0xBVV0OXprSa+zDu8Z
kzfeqBjoWVOQy9GA5W1nlZ86kix+Wljp48qXwDaK06yMd9lsgYK0q6Jl6F+0ob5GMvyW1MoRVE87
J06ygiInY0l7kG/nrIgyC0jLLPd2AfiSwiIR2RcdZSDLiHAxArvMDU4yegHbI4m+W44lItmi3lh5
h1AU7IHNH3W+15zneY8BTvYSEhGifGIF9BoREMTXKH+eW6/2QCACrRgbubb/D4WCJH4SQaIphSrn
kqCmDHZ1GoHE5qbSTSdg6Z5omyx5KHItqrjDlEyZ8sh+M6mXPumoo0Bx3tfIxouy6bN0qJLt1uI2
2/vCbkTwaGWDC5j2BmoolXpu+/q6XMiZtkPvUg2tBj0kBpBccTvDvq1ydSemlgS5InpUyaGSoKL9
NAJc0m9qiGrPbQDCNSufPd3sA5tkEF2/3/E6kmeRCCStFVudCqijRN2MOKRfruOuP9mDVrt9Tvy5
sYO6Un+DSudptut/hWXzoNfWMzOsu0Wz3+hCwsROz1acvDqsvVV0PD3LmbpalZxA3H+kBnZoUBZ3
7Iwbxcxe6qGNaANluablAdd6l0GfIB0Z9MX4wcmX+0apbpas/zc2PLLLNqqdzLeTNGzavX72D2zL
V/u6eZBPVxNbsrRQJ1hb0xr3BqeJr1iaR8j8wMiquHmruvbUzUEG3ZwBZAALos+gyskNX/saagJD
A9HcKY6gIPFvztRrdbKjuSsqKKHqv6c6fkM9kwXoH/4evJ6YQpbNVNOVj7TC+3toj9yZQr29TvdY
PmRmK2Ta4nTq8TyF3yxAnKQnp9H+q1c7+GuZ5xTFxZeMFY2xFAXCWxvCXqz8F0OHE1qOx2IudFcr
SghJ2cY1SFnPUzXu3NtSRyHcpvnELbtSkDE0QygqIJcA1kh/iHofr7pjd6Loojnts2jJXioirlZZ
WwBGCwsoMy20Q/0wJx7/jdad+6ry1l/xeZ8EVubNRWBt1oIKg62kiJJfY+vpB6DOvMnrryAGHruA
DPt7tRMJgAfli/9aSToVIDib1SrqD9xXfwKLMPjsEdjkwHbNgJxVv0DOQk1c9mMv4yi5wkXUralZ
FOBP/CTvQ9W+rfVfl92cJIMv0ldq+WjEhrWNS4pjblkggmxv9NEM+NTvvRkll4UIuuVjvA480aoo
1p+Am9HMw9CdiOH3kJIp5ohOsZ8OPy7PR2KyhuAPsnwwSkjZFVHM69/Nmt+C4PBqjfc4IWTLJXiE
CtLXvQPmn6gn/WnuKjB19ofUyd7rxPj3vRkID+xqyRYjnvDAVig5NXhVNmp/U2jajgOQXKIir+Qw
07E2kf8Ny2Y8kfUwEIS0Y+Vx6+yUNyPQrWqxRwwnObT/g9Gd1dTWbaATCJ7TaRZfERrvZA4lGyEi
c2MIYHWNBRiTZrxPEJVhKXHX9FhnT5d3QTa+YOJ6yzuz2gRAVn363VP7fUGClDfsj6nsqkpKUpEi
u2TZtAMrFRRJzdBCUgIYiMzTTuWDDsTX/wPyIjE/EYw7O3GK6Aw/E193QANwyHQMPyFW7dLvHSkR
imvD1BZ9a2bPwUZs2xYyxknsD4Z2bGznmDKURuomorpq7bxnZC9oEZrbdBg8dQA+Bbnsm4KMA91U
iNQ0ATeuBXG51Lw34/I9q8G2Bs44QtkRzHbfc5n/I1KuTPakzshXqsWpV1+09jcqCjrawS+fvO2E
fRGCicBdzSrzBY3lWVSjBI13ZfPAiWZ7edmFjT1er+NeL63EVYoIXrMfEhOuBty/PfVVEnCO5lB1
j2FPdvOLkN0ENXRdzdBTMAXqv/Fme1xBlMjfNHsgl5zt4nUlDk3E62bg8Y47jjpr21e6C/atw9QV
fxKr/TMNzRHwOezUMHQ7IBDJ7ojY3Wo2y6XpgDwwa+WNpM4d8n2/KYjg3FrvWtcsy+DyMZCdcRGy
O63dWKUlqEyM2zXYopn4CS7OWw+d14R7oYzEQ39EiZ/i/aKmttkpgIFoc++WwOPojzufv124Xxxj
EZubFzl2Jfno3kKx6q6637Z/Dvgh8cjzPl5TNgHhvldXpapUlHSiMeV+wh/jaq8sIYsnPzbm09p0
cZY7zoyhrdtNWboJKrSWx15zmFBLZm/r3+xxT+Xo4/h8tVrCpc8ZeDoa/gFf0otTdfM7aL000N+r
F+7RU/vu/D8EE6UTE54Aw9ITcPGgetD5JZLkV8VJOeSLS67MRzWo/SXSXnc5Ki3H2ebwxdxE3G6f
20YydWkeFVkCT51bP9OqgIaCNkFDuY5QSL+zRvttnc0HLR47N86ReFfKWXcns3umCrllVLvKmxHV
jpR6itr3bl7Mv0jm3HSVrpyZqb41zapCItl5VJQidRPd9Ec+/mVNc+jM9o2U9Zk25mPf61drkg6u
5uTcI135kuTas5LkOh7RvenmJdqqGI7RBis/KdoYtTWKkdpzXReL22XKOZmRAixb8pS2w1E362uj
b1GJSIjnOA00hAbbrezsvu36CBJ359Ec/tRMt3yqc/CA8mM+ag24vOvOy40EDwRV16IltZ4GOoWl
vd60uu7RIv+trovjLi2kWdFuF2jpTVGQxbWs+bYYId2RkLzxaxXaOVZ53xjtXVXZr3URH4s4vR6T
5Vwp5p1atydTX8Jq1W/t2EE1dwWqnDdWMOYNBGYck6NJjUeGypiH5MlpsceznqmzZ9ftW6fOpyFe
Xtsu/zEl6u9Vre5GazLODrCbnqpPvyCJ9wtiVkXITfUpXtYrthSTOy5W66qJnbjKjKYiE9U1A+q4
rppDPDvTi2jKdM3LGXHcVR/PqsEOs0F7N5vt69LoQOysFuy+yHXq085807i+hgXJ3xobje2VUXmI
ia/aYv4Xc9VzVCPUmuXg2MwDE9+7tdDHNtVuE2XSvdaqcCmoP5ORnppyK2nbCSRp6h9GNyWurbA/
BVNUX11Rraka5UYri8eqTsEhn065p+fTTWLbHhuVH02jn6Zpfo7bNays+mWxjb/6Cuaclt7HjvKb
VJYTqJqdHbI+OTrG8Fgw+hS35m+rTc8O6kuutvZ+PLHHqZ2A22ba9QhhM8gaFkGl4ZJSwGGXr8oZ
9ADPXAEjLQErtwnmxVB3dPRjV+SwVm04gQCUQ1Uxi1W/X5AC6yolYjlOXlw2P6CfeeY6+4fXwzVg
wW98SifUfua7aTJXr+3IEdh2FNs0CssfNegRTA9rRoAU05s/bIjRIrx0r4Y5Plhr5cdZcTdDM26l
8x0fUfuBXpbLlAZDGiwsa5JCPXnyxzm7ryj/XRraWfk/jq5suVJcCX4REUIgEK8sZ1+8u9svCts9
BgQChECAvv6m78N0dMdE2BwOlKoyszJ7eRMNAlK8BdOv5eoNKnYIIabkFDJ5cmv3U/vxu2SQKeuy
+zBbBciud02K//0lovU+LOxSzYplai6RYM2ac9nFj8FsC+dFZysakuKJuwoav7ikh5+QYic7jzsF
UHW3wvNu8sr7zAFn1OOSEmJ13vbr9xLMh2H4ja5ovv1N6NxJ3e8mqcJsWqPv3mB4h1or25R6Soz7
U5vwXzfWiLpm33KJPpNoug8IVcvqPlqylW+IRFVDtrXyrVbl6zpXn6SFKdUQDXtL549wcm800cfQ
D7q096Df7NzfGmKRbIgSRKkq70SBVGi17WrlF8O87I33S3BqoVM4Jup0gNtCMlpkDITjvi4Rqrdu
oN384aj94WUlDcoQnrXQLhfo/08URJwgck2XtQtyJs0r0+KHVjM4xekyLwhzDWn9KEavgElom1Um
PEDUcV9ovV8s3G0iHHZF6+O7RNjhRgeQF3aVZ1aCRZ4beAlO9XX2x0+4OwsQnf6h7HiYD1EHRKK8
bEkLazE1VKkdgq8avHDKhe8yP5ivDfE+Br/iuWVTIYcKSaR0/FNG7R/iL80hmZgsVKf/2wySZVf+
Hvokm6S7BX5w06zer1Nz4A1o26gt/1bteJVLpSB2b5/qcPwJYNrhJv9CSPTg1PDQLNWrmnF3yBg8
dvFSWK9UOWuRxs7la+TsYUqGPQ2Hx5KuBTHBHycGlHnPK0TdXoapVshBqrKhgaeYUPqMS8CZsMIX
ax5Ry7w1xt/K+rqN8ycyaZ4XLd+IIJmMWpFuESIoVzm+Caf7dEjgmC20HyMXglxlg4AQnzZ/MPPt
TIBEXc+NB9VV+7Jqr13SHKfa/el4CfdT/+aaYL+W4nvW8RW7b6ewDvKlmxh+T3WWY/3qV/Ymlu7U
Bv1+rAhQcFDwoDOeBhWZDH1dm3bjUsBgRmW+1lNmJlaUnflT9TrGIVsfpKm2TGkJSceUJZxquDNN
18Zjp1XLW9SZmwV9MMnknwg5zNwp/J/rCBTZ8PuQ2hLBj3P0ZCM/SZUNvpKqfhgNq1PpBTqtuIDq
fIufCL7euJ8u6wSeHyGFRUXK5zkKH8uKHpxC7msP06Ni7IYCn++5GXlwDEMsSqyI8djiRRdBLL10
JKpGHizEDP5mSR57OBVxzk1t9GKj+M+g4ryW4jYmbEq7MDwgoPaS4GxK+MxSOlcYdxd79DsK74np
FMbk2vzefSEOnY1hjZZ8N9b9DFN10xtM5WjSIc2lLfPFLrvIiZMoPXD90ZeIKZ5Eg05AiTGD08S7
X0ELkCiQ4SS4KbsZWOwwLw3CpclgufY6kugtMni5ZdjMeVt9g5jNlLE3Is889CjWBMSHFwVnF20/
camfw4G/KXjWwtgI6KyA8s9FIBXWqk9jtrwTbtY9nMiuYzjmOFCzGJlXMG9sUreGV+kJ7EMm/xK1
runczyePQt3AyHqhCkv68+9hs1kEpQxJWWyBPtBN5r7S6uDwvpGoexwZn9HrTKgr1akOsbxnZpmP
CX2a4oHkkyDJOcapmNbYdsjrFvdjbOx3Pyn8ZbQOD5l8hGkSfs9S7ZQJr5FY59QPxa1dlodSCKS1
VpeBrhdvYf/JfngUfn2ceJQR7qMqQ0OSKp08Rra+Esk+SiNvjeDXTg1Hso0oYlpnSxRm/ejwIAq5
HDkcLbrWBbuugyc/wU+j89U6vBFTS/qczQybXIFCdnHgp3RE7zG37XtC7aul1ZQ5nErZVocXk0D0
ZqZVp8sgPj3YvWW6W8N0EP2hmdmX0ijUXfOQsOTcDxH6oJ5cOlG+VU0CyRKdHkPbvSwR/ZYxf0uY
OSeCq3SqI2ypzvLURfP3VEuV4Xx/RCH6JD27jQYaRTVEx9jFxVA7pEU5rvNp3E5mWY49G8/l3BUM
kbqaij8DQ/r2GL7NBmu3PokPNBjfI2bQUvbu5E2odnL8iyUUiXMmuaxEHMA2znjlwy0rXV0ERuzq
3r0N3XyDi/O1GjqWq6X8icL2I+jLr3o019BbujRW1s+02J4sGgIkbpAwTRL6XZUwxGiaohN2KHg9
Qk8pL8ZWHEddqXPGaZRWCX+VY3OyHlpvRFenE2QiKxP5uPg83TztpdT0e99Eh1hv6CRmtQMtjhyU
6h2GUmdnyR8+ld/+tPyZRPtQWXZ3s5qQxbH+nQj4Wh4gPFoYODgEZ2MjCDv7O3KjzgMJHpFP+0KH
PkjjDcHm2zB9kKY+qmQZv5plkymC4nMxqKRLZwmQZSMq42uPBObW3m1vkMLsrWcOGsEicHkHqERC
zyNOEnt6Ix8eqrrrMyR8Truxba6rv+4WVILUlSPN2ir4r4vp3pP6Var2FBL1TOflZq15Tjh6fkvL
nYFMGV4CrsmamsJKe/ozliUIVGSBrIsP815sNNMh64259qb7i2j0OxKcr1D93LHEdKnK+FIO9Co8
8uTK4O7b/iQj26WTGva1SIIUGolLV3YFrB2CTDV0V67zI1v8jzhB1VLik400hz/zpaLl9wYdUCqg
nsKSY66nekmb1f4t23YrRqjYc6+vBdbK5EOp+H1a/DRsSF5hdxjbsLw5GjM+ySg4RUy8VVtD9omh
yNpi7QeleN0c4oJxCVgdw4XtdOKhuRPDgwyUO4aRRGySPJB5MKnd1LuNxcumGIYnVDt0rUdv7eBI
GfWH0rWvSJo7S7zeqa5g8ajiqc3rMHxf+urFbVuQhR0mGdeYb7/bpozIGRZAGBpTP47LlG0Rz5QM
8Lr7ya1bjExjPb6Mgf9oh/oTARM3XvMjc/PNRutjjOY1mM8Qu/2jcbOLp+6+BQNWEnlWteyCIIwe
M8sY5dotRUQlXG0TtAaxNVcQxDABl7c46m5tZapi9M1DZ5DaZY3/DobFFVLVp06N57lb4zRw4ZfH
lzpD6f1MsBEiF9ZiSOiLxYifsl13PifXDmkb6aSTS9PyKWNdhZlqoAd0wUmxifDmI6YqVdGISiqg
Z/MgaujRXq+tVsXoyXOjQgcL2HbMZ0X2sbaIIZ7UbRiwYhltmaPeVa3RPU5O/dgIfBvssfT9H65H
m64GJdcjzZlRdsDTeJu1/5/15aHvt2NnVZLSMrjGkzmEVYkgvVlcg2HLvckFWTDjSr25f6pH5CXw
YNjJcT16dQg7BZKcokb+a4T9q+vgjzdPdOcoVskcme68gmY/bE8UFHQV0d0axvth5HvVJnnSxq+D
XO8SF1d3QcFtFWb09why3vrtqfJPkMhX9Jbn2W/f/K15TQysNeLkOhl6RFyJSrnB+kTl3hoPk4aW
9VNE3N4LMb3WtfdEbPjH1uKlWdWu7fGseLH4G7r17jesEOv4Nkp13xz+M9Ot78cHGMbuKjRt82zu
zgwnTOSZNOrBrXGXYt1nwD1oXmzYRw+s9Wy6zRN0fqtnUjo0O68MdGEBKOa4iR8ypg9rw35GlH3F
9ee4sQ5WiuE3m5eCdQa2223zSlfyvenyU0biH5zoJc6OkmbTr3+dE97nMC1T7omEp40//ywbBGxR
PStsEfe5GKESCTk/CIMGLJLNmBLnX7hub9XsIcVxi38BGp5FmotMDOPLioA4dJCPoxkv1IzlmWzt
ki4Q4KHdSVDV/PqEYeFaTpj1u0C8+Ny7bBxCXuEUesJxuyBTvUjq6hgEEXzq5nUPgUNRj+S/aSE6
c4P/XlfzI/Slr9BOYe2N2htnHmbRqUhmTHQqyKYKwEQMIw4abmfOpykTnTR5wACbrJOzWUeja/zb
sQ9z9VLi1Un9ReJ2UeABw7JdAjYdVLPmiR/5+ZJ0f6ceYxs2y2mKld0oD2n8Fx0e0n01kov4v4nR
o65sMa3BeYVJTmoCk6T+RPZs7S0Qp74Y2bAbquRMQTOmcAnYOaIR/CHPA7NzNm0WxiQKowyAL5VE
z2G33kzjy1QtaKZafqVBUO66HifDiGF2mcgLIiXw/nnidWCQtOD5yQLalFnFo1MQemOKi/lPJe0Z
wejogmNxXBXawGobLhhrvzXB+dUl6mmm/k8Tqe85Xl/WiNyImV/6sXykLHYp5rgLSQxqtf8i22FX
QVjXN1giX8T0icHYz5JAnEc9HtnkgSK07CuJeCHb5Cw8HOfY4fxYRIca0gbPXK7fIaHvTdTt3Rxm
cZSyOJZ4H+oX4UGEPKs1Dwh/ERhqA7yxmcVavVmn3dB6/5Yp1niIOPSp9fA8EJHySdyrNQ5yEo5r
HnXRU6P6vDUztLzJpbPsNqPPTHpb7hjDPC2UehyYwIkt90FnYdgFwb2v+wcfedZZO7T/Gjbt6Ri/
Bzgb68b9E833pMVTHQNRRH7wA1WiQXZgPWVysE/97+BWV8Fhw8a9xlueYk6W2dSw93BtL9wfn6W/
PiWag5yBGGdxu2CDsy1ai3sllvNc929sSXajP+8JDErEEBZzV52nmD1OM3k3gv7Vob/XrTv544ZR
PsC9rQZ3JdikRYfywd12l3zc8Z4fyno7BCV6X9EWeijHzGh6ib3mC4jGNaDiBYDJNe6mAINr+R1E
5LMOxhP37Qa7YP5GPVT41QavOiJFZ7t3wWD74DfTSzSTV9rIn2GAo3HX8J3nuQc+decSLXIaYERU
tX8r9TJkitAPuLij5rQ7uCzffSHqlHKMhSxQb6Y2p1JjxkpqvWOrxEeR71Z1j7Fredq5doesM/h4
ReH7OraffUuPUSV2/mpOfeAK0ZoqJVzeQ6Ixapc7eNa14KG768S7Y6fj//pY/ak2aOn96mC9CqBY
eWcx3mvZnGkyntTvIfs7oZXlo7eIk6H8gmMDcuny3kKmFST9LeHRPpnnYy36V91AFcdZk0V+dIpH
+mFminkL6ApJquMEnLp3tEnrYcjGyc0p64fvSak9bca3fqUPVYlqCxN7trRFNbscDk33IIwe6pWk
HfwjgIKiDJbJePV58oBe9rR2yALii/9FgD4pAGgEUyyk5S/l1hc+dutp3F83DtGKKZ+G3uZOd1+Q
hr1plRx6JcguoO4Tm6mvjY1OwFj/bo3O47A/G4YpBoK7agnvTM7/oCz+0/nhoYq3EyIIjq1nAAvX
ACurvZDAP4Q8mKD97cm69xlnDso1hI+GZ60zqN2L3C3GvssEOoAGzETK0DIyTx5L3qJNFL8b89Q7
mITuLLo+EAGPrp5fkrK/QTeLNrzEh2Dsjtf6WobLa9/aFLIvkkPQ+h8SNLZspcm+Yx4wyuClli3P
DBtyLTwwW5P3qsHsZoDzj6qSb36HoUsA3xJbm826vZjqTZfi0DfYYVf1wcKK0UNISsbLFZpAch66
dpe0ABVwbsENL0fM3RlA9Sta5rRveC59dnC6KmYS52qbd4sIXhxQp842P+hb86btTxGwFod/ZMuM
GFecnFfqTzugq/ffZA22DXnQhhMc9tjj0ouDVWQ3Sofey987b4EXMStvPRO7sWrwPIUPk1A4VNas
a9DIrPx74clpCtVfv4GpIS+LWLOCA7hCgzweeUOuIY8/4jl8koH3rnv4g5C+0NFylmGXE9oexhYO
PjyA6h/1IBXdhO9wocfY8g9aTtlAvWPfqn0wIbOkNV9IqL1aErVpDx4UQ6kthmW6hX38OSzuTIw+
brDwT61Wt150DxOLL0miq9wGUO8l/cF1649SZt979AjVxfcQTwdvii9tbfZC8C3dZPin0bgKLFYh
Sgb9W9jPRx9xPrGsX7pkusseiCRaRLGR+1xHOfVBMinxGuMhSfruTOFYaL0GNdaxhwFayZLaixgF
PE3MDeibBvJKTuWSFEFAAnTM3aFk/Wn25z+m2z7WDi0I3Qi6pMlLE+0fSMwuSJ8F6Aggjpplj1SI
B3i5ffPmFWjHTnr9a6twoE39llkPBbx0p3kEGVF7CCHzNMgISGOM3712DOPwMBJ4QNWnyu8yyKlz
PSf0Fy8Dka3IkA0wpWKNPSi1FPDE3OvV2SNHrwc9zxf26apU92jHJuqw8xLGKR5/VJWwAyAKdIEk
r5zXz/30T3kYZAeRo7W5mBkfipf1bWUjNqthPwScDPLtdJ1hRAS8MfMGXucdj598o9+rqP/yO/1T
U7pvO0OAV9L3JJAnMa3Z3CUwmxB5EDc/BAWy1fphiwU0P+2t0c1TFw4X2c/7OXYj2qHqa8YXXsxe
fIyRvoIxmOPRXeqvcGCI8B331aC/67k9zsbgjwZjbxTORRiut6ryjk3tnSJF9xX6AV7N94bN3xHv
8i4uz70wheuwdyd/TNTWBWm1TBOmbmPD/2Bpek8S1FCEcjfN+qbb6LmfgdIr0gBGHPmzDKfMiohl
FgMDzmiNliD+J4YKjjcyeI/CmGeDv+TQOAX4IJPNbAhbagxrU1SeqVJYioqP8LnqUgCWf7Vd6oJ6
69H57avy/JNk426hqPR0e29X7+4TQCdxAlKx4XrOsCvwGG8VNnuSRv0W9bPrx3uszddWhh9sSy5l
BIlwW8OldEXud7gudRokm4JFAX+qrTmIaT5QMJysj39YVT1OA2vTJLbxxfrVGbEQ6ShQAWA5VAlZ
YpciBjbBgK1Y0oWpiSEGQxykWgIkuerhiq4Ve2w9fRYrVtiaSfwzUwuirdJgbMxSdC1YUuYBzuf0
ymmoMuVNHxaLWalfO5MurHvaau8bguOb28JbVCF/D1Mdiqh+mvr1aNSylwnDPFDXQAKimwtdsQAY
WypUz6Q92sS7VN0U5tWArSwjol1bImGElfFhWMidztMR78mjg5uhCbYjNdtl1mO/C8zK0zoYusKh
eG5J9+Yl9adBo6o39OZyKYBYvYTL/G3E/NsUVzvJyyk1SYhtyo4C2Y+fWr+5y3hKabVG2VbZH05H
9KT4AtUKfxcG0rHgqz2b0ADJMuVjPTYvJJh2VdvmUUKeA8DyxdDj/tKKPrKa571Pv7rlq6d9dxxF
dPaCEpNcsO5QjQ+tkt+DWPG8M/j2RfhGQL7t/VFT5PYmWH3yAmyIYLvUW/JgBS0wLzAl21yDC+pk
dNT1dAy2+h4EEHabaj17C+TUpAcVC+XUZ9kkeyRLfLnIwebJk/88DXOnkVU7oZcjE9WchaR7VJHb
YRTaUtKvpxKXN5nV3tulP5PE7So4jjaL97Q1227s7KV1Q97R+opy98R1CVdY1JDBqVOZWMiPuftZ
Vl3oZdnNkXkIgIkEbv3PoXFNI6ILVoUKzRjIp2na87r8oIm4OoWPTlS4W0gXAdbHnqFJcLvoG6+I
vcbIEk+bGbi9jsWtkrCS1tpk7dbxq2EIBe4WdDT+wvxd1/aX0u+KcJrfHGdZX0fnyqCFqpM2OllS
ZXBF+bdQsWZYmmpT+Du3RVTjEAyH6yzWezJgfIBP5n9jGOVr5e+39rc/7V+RfPzUh73M1maKUqlW
LHfQ6WnGylwaxRw7Y5t82nwZZSbAcxVTFxahqh5b50PSG7B7b6Oj17vLEG47Dz9MD1CXGG+700Wi
aicAwKK5e23AxY9hcGYEU0M1rxc0Aw/xqPeJsjn8pmTmg/laWzROlGM0xXbEgWq8rbJDQg74xF/P
roCT3Cvp0c7lgxn1O5XbaxVacKywvAckHRzCBEZnwu4VoCbR1HWBev5B1waRWCpMI6varInJpZrC
KvVGRKH9GjjUMTQFC9N71/H/4tW8eVi3zbDyFmXzhJhNS8X1/3ZIsye6rN+ap8kN56FsD32HRV84
xTkUfwBHLvJ2pIJgV7ijqyCHWRhWS+0/2W+u2KQ4Cw4VWdec8bZd7FjlDHAT3jjk9XjRAYRhbsf6
Y229Y7xGu7KB1zvKK4S/UVm4oHwBMv6AjWn8LMhd0SdjHdTHEALQ7GWr6ZyunABGNchW5EmQeaX3
rRqVT3N8nJrooOVcROUAj5bxYFYcMibE/lT/twaf20/AKGAN9VjP+p7EWBnxq1egpT8K+Fxm1wkp
lyImhe6QJcGYfZAgASDYGB9YH/4ZgCxsyh36Jc7pEH3yqvHwjAZPzURfqW+nrAQzkwYL8gV9r8lD
ad62WpyAXX5aHnVpAM4plYk6wK3wMveLl0Vk/lZ9afJGVxQ6BLsfrYlxZjwvXvUw+91OOnCsSl8j
j+XgUc+yT8J/MtjO1oDMCYc/dpp/QnzrwQQ+v3FIS0y8m6N1ETJ7H0J9kby/EW94XFHMNma2Q7mw
e7u5g00seLQNKpRoGq4E3u4Lz4jti7BGTe59GV+odY9ssueIbmrfJpss2s4/geU4xD4WO3lSBdkc
6Pdgk//gc4D4087AUJnsVFKeLeN/IEw5kEpN4JYmGG31a3WoA2QTeF2/U1xsWVThqR0lBBxTBZdk
nNdoOoK+SSWTr74ud25ryt1m6gcVT9MBAqIlT+auyVYoejKjBiQ+xf6R8vW4OIDonA8VXBGqak9m
3RShT5eT4lA3r1BsYyKBSJTE5zkgj+WmSmzyxs9ms0VQhv/pJKKp0+IcVFXB9HxaoFeuGHhfQGtp
5cETqQr+Rbq5Bt14qpoZDrOkIJCvowPIxkFPzxifQFhN6BOWUhU++syGTp9NOELvaPtDElZ/Ga/e
FgMXihFNy2olvpueIVyVPAZDuQu3bmcp/9iq5eTN3WVElGJqRHfgxH9Yuy3zoQbErFcCTKM9LoC2
gOODrx7nZCi6fSI0hK9oO4Ltc0PNMu1fhzM/FSFcNkYuT9B5frQGHSRcBPPSzOD6YKMKlb/+pexj
C5SptR42daI7fLfBZYOAbjF/TISZ3FXhR7M6pPKCGgd2fQnbaM3qjUCuwNlds+XRNTA5AzOEmgMo
WHr0jzX9ExU2xha3ybH/hu1IG8Sp9meozR06ngCC1rSicQGTNCwVRfWnXyZ7t7j9OC8nbL+gc96w
WS0uzjd+Dvw3F5TcwkSmYR0+9Z7yoSVFxU9CsWvm6Xc3mf+Fe8CfHkcnAMG/3EGTMzSXCD4cVbz+
oy564ByMajnO+UjCh8XUfT6EzePU+XfWswxyRRRmYFE2xnEYnxO+3hm1H9Yt2KafP8pheVkW97Dq
FsQNheOH8tYIokkBFrIv0HhdWdCRTIA8y0ZbFavvA+OtsDXV2iYL6fhE1uZUBt6uh+629NRFd/Ip
9vhDDFo/nTA6ZUrhb2ZjD7Ry/yJAZMph7hxRWlojjtGyrHkfg1uvf4mYCmLhLBlbcFz9CJSmbkvc
WTAJdcdPLvxVs2HlOwkJcqEX8yys/hBDfAImeihlD94OI4Mfn5mVdT75mhzhPoloQfMwLNGpTsK7
REIiON75ddHBOWiczEsbP5fRiiCBFb9slqCpkLCcx7N/9dz87bzmiP2lNt9+mZZoij8WkFMcJ2za
h8OprLH8s6lDyIc2tUH/iAn7AasIz7HU+zhe7rNGcxWjd1+nKPc38tCM4pGjCfQWtasCYlK/Gg60
WvwjIU3h1f2+5v6hg2/vf2zzb8GIj4WbhfP0qe/B9jfJr3C6uQiOjnHxht2q3kqkesaQPMOl4yuK
HaSpTIIFd/EIPUSnYY5Lod8LoTzs+6+Zw5ZgJsY9o7iWefP7ldqSHaLGw8m+orkKIKnM5YDj1uB1
LlYqB8BisAwIgwDCRUgvFP6YY91izaLPAXA8Qu34Y0AAbBxyHZUEUcaW8K9o7G3ptoPk7YcgiPsK
JT+i+mGeI30Gci+A0q3ts24r/wtN7Rc2JiLbWPspGy8+EAdRwFZjuoRSkcWsSATA0W1ukh3TmIBs
Cw/emj5XMrr42DimQMaiEHb14BTPsmuz3mP7EvwjhJefyTwAHCcQ9a8kDxxP44E16dI3LJfdCrqR
Q1pEIN6wxULMgZn6h6kKDY8AR6oARgZKXrGifw3rLqtlVXie9xhQdgWwdkn8BB1h+Ay93w1g964j
Vh1qLpBVt3SQq/AH2Uvwcx3/OyYlgLMBM7OogzIPK3fnJa4Lg8GCNVBiMMh4w5g1ZfnisAmqZ3go
KwJrKQdfuMaDJSF7FQb4Rj1tgCpmBjjKa24tpFowPfiHDmMuymi4RzFU3KaX+EzLeERgRpNWUgzp
Fg6wJZnEbe7gXuAamdaxMOj8wi/q9IvvZvRKERIPGwceuDRFENagCPhWYA8UvLEpz4GNYLrYh0Hh
FoNdcjY+6pA8J3LINEkAxIUcmLm7IxMsg0jwAIlbXgdTrjcPq4GVKKKhOeEJXHNN7/K3DosYrSFU
NLlv1+BE5g68sf0LGw34O/Q5AeVHg/qf8uG8OBKQIIaB2sKNHLRXQLBy0o0PqeyI40rT3ZzwnarC
LwQHurSN3WFsAJLJCOgDgS0KDrVBoXlX9UXPMbobFPENasAHbHj+RCA881gP37UDtpjQ5LeDi09j
hccfzwa+tWk+jVPyhV3gH5zQB4MVvXzuIHyMGejJjs8FTOSey2S5MKOvnsk1psqMuBAqr7VG29AR
dLRWO9QDIePPLorvod0AUqu0kerZ1N5vgaGwHB6SvJKjh2PZHjdTXWRLr8tkvGus2KvCrJnyhGX+
JBEVQEw2sOA+NuMh4kBFeZJ1rPoGlm7RlENaqKb+GJH/cXQmy63rSBD9IkSQ4AByK2q2bMmS5w3D
vvYjCc7z8PV91JvevBttWyKBqqyTWdWamx2WtLA/tB1vQMMmlAQy0ZpK4vQ3o4Pjm+ZWDdWXL5oX
d2LDtAfim5X7bG63MvP9YLbhQJLowywnEovrQjGvrXel7+w6d3oUahlWvizXS5IwXwqrk3DKu+w4
vHEpy82kHcjc5tLWxIB4eReYfvUWWSRwmCiTUZveIYo+yOzpNXPFkw4nTAnOrrecnV9rNiObb3aL
r8Mq/YNuoLx44E9MZ9Upr5n/WwtLTY0ZPWmYTwVJK1XvnQiMOJYtV4u2zLUMyT9wQbYZjfcXK1b1
DYqxWBkTWI8wF8HWI2sKljnkZIrr6OAWSgd9Zg27cJTV1xB28y7W3lOsohfbGM8quYvtKR+G5RTb
1AX6tZelPXYd499RVUfH6BfkJv/WOtOwzqPm2DFyEZM+J1PDDZcMl7Aqhk1mNyfIm1Xv5G+9Y/4y
IpAHZmboPTVRDDahLZ68JIxcAmHD1IXyN7G9/9yi+me21udgGbfBpKqiU3LWaWUzrXf/SyPscLVT
m4zFbZTz5Snx+JYH9cuR5CKAx8fe0VsnHPnQ5gTrT0Gh2Pboz4OLx97QLCPwGC1oWJukhXgJm3Xd
ml9OgWprWmBtpUAQJKLm1A/imM/lDF5Vbhdsi7M9HGqWYe0zbMfS5NZsi36rnWWblsXRt/yrG0UM
m5zPaIz/hYP3mUUt2cWOesAHsx5Y/0yn272TeytW7NTB2NfZ2yHD0IkQPvXDWtvuxuQDXlXgDKsS
9YILcG+iORWu9TjkQzBb+W/sj0wta0rvZaPs7CFV8y3x/D0hqDPPaPg6mAahni4lLjOsKZnHrZe6
uMUb+8U3xQvzqz8DoNi77xHNQmhzG8muX/qgid0RVXPIqRPTKiBln18lRolK3PAFyA/aowyjtWzj
f/MiAoZVDwU28wCosA/SmKY0zNxTOKuHJDcGMAX0h1yph6ypirXKjXFdTRyUqVQiiBhZ3ZTV2OvI
GF2g19agyM2S9UQazdb0pV55TfhpOv7FkctpSIxbPhQUTu1FJ+2lmf29mU4WEJkQK6OIGZvdabLC
ukVMN+vc+2viet1HcUlaYvHnLslzZ1fvku85kvLBon9jup9dPddniqyPpZP/a0v5ShpIyiPmbibP
eWYC9uRX1jVfzD3vAnaCWW/lKLcgwId2MH+oSM6hlx0ZS/2WUAbGOEcPiZ6IK/Myb9uqWazHprfX
czOvy9C8mv64DU0qQxIhEs5tSMAszZHO8/pMDMghr/wuSBxnIyYUuzLNFGlM96lN2P6NsgbmcHUb
IG9wu9BDIVaaE2NnM52fpirci9R4jSe6iYJHkU1GNzFU52aZL1GDkXwhfjqf5Ckp5lcjSZOgsgQC
Z9ewWYng8yBMloMypm2Uuy9GXQGhW3d0GIHVNMKb23jPc8crra0WMZ0itqw3YkD2SOJsJbzklPqo
ohwX425xqZD0vSVN0XU3Y+oiZ5cUeG5drMzS/FYMADam6dxcz3pSEz8CdPKtRY8Y+YbhxZ7jKfpO
FbeeK1xQQtbfzJab7joWrzqsNV4bXUqlUwDAxExvRbsx2Ei16W39NC7+e8d6jdDpQMoibCUwDZM2
No2qDwUbdT0ArpVgA3OQSdt5qKckW/tzu89cI9m5PVOHOGdiXoerKgqplu7gcTskG0CW8j7Lh6pz
+vawjOn4slBwrhNkhY+SkUhTtj+lX8OZdrWx990/XzrLikmZs5GtdYtF/qhj+1WK5cmNxKtIodsL
AqS2XmORFVWkd6bkzXO6nLYkd4Pco7OuDOmsVDuxWTPmxOvzkbm7KFbeZHI7lcVXLseQtzhBRGuw
8VAyrmpAmYcipArklfhw5+HmDPOzW8Ps5n58kcCgK/wCTwWoSFBn7Ys1JfW6SWy9rkV0suPS33b3
OJ06z/sS9421UciFveeukrLJwKxJIeUPLsYKVYcNVpG5mM+xEP+WyDx19txeZBJaWzEtHkRw818Z
t+bWH1h33RXqirRzP6vanyG3TjVOl6ArgXLMyB3WIczbNqf0rRxG9OQ3Ygs6R8yFak9tjZab3y++
qa9eVW71fNDis3LYy5lNMFj08B/mMh4QuFAA0FJANMpxVQ/9OQpjhdKHnDGH1sVHvIJVXTGnP6sK
pqpJQp7M0WQy0Xd7c3aPabPceO0ulu/8OogNs7SC0R+OGjfJxZr0zl0AhPnufOKb4t65FVW974vl
GMHkZxohlmwFPcfHrJmOdWsfudgPtU6vMxWwJfpNVSxL4MjqkLKE1e3zN2HzGxXRsB4mggkLGW4j
rNRrqdTa7dtNaEk4gjjdG0Z4SbV6Tu8wSuXWpxbPBSQlIpUa1x7Gg1Va599ywLni9e7Nc1BlxMw8
snK6cRVZyLg9jvKK1UZG3qykhxnXwRaSTx7IqqDiqo7pUBwW8OW6CUlIt5I3I2s/k8Q8Vj4IqYJo
HO30YRjtA4ciGpCW+1zmFzNRr8U9ZI7bm/z+TJymEHw01fSuy/O8AMH0yS4poktJNAiSRrIyhPwn
0TSQyv2fbk43UVrelKF3hu2nmxLC6tBN3dNsxlvO0nZlO/cjup++Y76I3NFwWerkEvuwMlpn3dSs
Uu9i1qlqMePiSR6dNt5NbfpUknhiufreupXn0bO3DcaUmAlcvcwfVuwJBl7DT5ny8VGlIkao/DXD
XuQO6SeQxN5P/GerCJHIGrobnwi9FvhsyuZdU5jB2C0HiIJnz09/5MSJIdX4HlVJt7JjCSWFk8Zl
E1/ohFyvdVHyiraBZybXoY3+ww+1XsLugX+KUy0v9gUfR2gheqv01vR6QD8YX5Q9lUE2JOOmNv2v
Sn45g+AXiM0ALe4yOVEANXnsq/g41d4hVPEzevt7lERb1+z2Ix9DabofkUhBVPKPIZozZmXT1iq6
nc3uO04O83kU4W3KjTcxqmOaFw0DtvBFpmHA80N4tAkZgBuNzV5Bd4/MCSWMpz1+QAjszXjpt4Rr
nuy2ecpR8fk+gH/69mRihOjL8mZ4ZN9XHnA/ohRnzC4xoIFkKa6COxk67gCqfgM1/EZ/NVEjqG4Z
nzzMXnxN3HhL17Y2MgNeHFIphMWPOrT61IOnnoCf8wI+UyU47JiBGQZ6hpCutYrrRsHFjg8DwWFM
+SEp2B/NIDz19yMaN2DsrijwVyLYztIYAq1VQH+WbArRpuu5A2QcSTjjVkhBC6ruWM/VN//9bZr0
U13SScJ0rXNzIiqw6gkE4ksfK9J/yFQGGFePaHD7gTGNTBreK7gYpO7YNw52P0kqGO/Zi7stBOBR
g7OGcVvxzMxHbnjm/O4fL4+79qAl2FShEK86e2PECa4mWoNWYxAai/yZdt1aoT2vew5cq3Vu8aDW
vvD2hds9xLbBTZ2fLc/ekMe/yRvnH2sIIHv0/MSQ89C5xpe+5xkuLemOIcub5EhKSmTt8rrfuVOu
DwaQeIlVdOBWuCkJE+ePHWMPzTuATTFfD138EU4zooc97jtzvFqpPiJpqxXRHEckvg/WL5SbJfTE
IZ96zqhcU5WKaz/nr5FIHhrDv9HrbQwtbtAxt9KkzTEyNhb7LELat40kX866YSX7brCP9NawLzUD
I8XK+pGMxbLMbFqd9kmU9cFRNqVXkePSyJcH1dp0WRBFgV/1ZydtL66emHPbn9M8oIhGQNd0ncbE
3gd0Iyak7uvi+KccXcEgNCkvskMdRcwzucDLjBipUK6sjMOoFwCjlT02axPgwAxnwidT88mtPURk
1l2vnCGkX2OZDE5behHk1ma0vgEZN24dfs5d8beoORBN+xDK6FWTIFMN2WMIETWwfbXq6RO49t+t
3OOJldZ7I2q+X0Rw/FArrDnrLufAwwCAgWWaxEaU7TYZq3llDfFh9juemkJvjaXdTuUITjEuQeo7
N2NGLZkX1uLKsLPWvWdEm7RIznNTbYWxMHLJ/2I2nyVtekLiPGaR/75I69Gty43fdofR64dVE+Vb
kAN+JzWuJif+dkVr7kSP/gtR2DKQ7XL9MjS8QEYIMub0zyykDnpp8MSFj65KDm7LZJYurM+mXVW5
X1Pp7kt4Z8tsCYnp3to2ZpXAvdJgW6ao8exZNv1uqa2PxDIvPvRYFXuXWfM012a7i9xy2pRYHRLB
zGigrRV5/A6A9VONFdEdSlsMR5eVb6mciR5IRwJl2rXcfqUDNpuODvxnfHf0dvhr0I2WUHGGONHf
UhuPlpU+iIwITTHjlkK7xT9FW5SlB9K4nih9j5WW29phKSm4/YohxyGu3etccgguTrTOZfvkGDRq
dY/rtensk8zATWxsyy1QeV/1LwmmFqxAesVfckirETJMv84a4FApKn06/sB0h8Afq6dEQ5t0pJnS
U9VP5lie0bYORqcBpaflbpzE7ER4qqdxAtkNtVXtHNPMXrvUCZ2HXG75b1kxkJI+Apf0iVFvLcM9
YgR67MLiJRtNf1tWQOp3/9PcX4vR3pmmu6nItJeteHUmCZjLeBaOx2WFbUNHmXjHwujwVcmT9jOq
NABpv7G3pedZ2/aOsMbVM667N68Qn4Zhf+E4AazpPstx/jYi9Lu4KI6mcO6wsr3L3AJPjpIjhWPU
Q50b/qoxSK2qnM8KoRgl+Vvwedth/TP0sBORQN8aLCSAsYkfmqyC1a/EQzjWD11V7GNf07pFv32o
N9LID2Yc/80Rouysn2bhLMHYdrcKDlnn3jtt6aYs9H8e82fHXHCJ5IHMzGuauF9Wn9Htzw7gR/YA
rcpUQx0pMC26CvFu8Q61/J6rKcreRY97xPXmUx22kCbVdqjtjdsal8WJD3JELG5JlOxF/V9NaN+s
1G+RgyGXzM3wNwHeRlS6UyfPlqGgLaKP0cRgNGiIlESx4tWtnkamb4m2wYlq+efZyHeVrKgtaB2Y
BoAFJmTZpm1g2/7BkzVd8vxcjeFGNAg+UZL/9CIOpA9TMDg04RnVpRfCvg3JNsaiGximphYou2zl
5OIcWWTTY6ei+3PWreBaBHJLcG84kgK2h1nEqliG+amtaRa4MhE7JKY7nWDEjvBUMXmRh9BmlabX
ev+yhLKHg+tb9Jinsg5/fHpFXEVf6q9GZR/l1D8pKZ6KDPA4Ni9uam0qRx6RCY8jXWxA3mwftHZ8
blV/6vLxy2bqI5GxAGntTSOJ+hbcnWF5iScmGH1bXEMjecdFys7CysGQwryvx7PWWnJrG9ZXk0Nr
mIQhV/fZojDJ0zXA9zwcTk3jBirz2oBr8dxinG6c8ckhy6RtzTeZVI9ydK7SmdZFlyeMHBBpVVm+
DnFI2rjbZhSQeF4ax36ax2ozj0xMS1ExnaQjL11sx1G6aTGOFRH8llbvfSy2kRxPbsG3OsRlFaRp
VmNCqfaT14Ix9oBJzcCBYYfU4eXOkPVDiNyGjXNY5U28yy1pkKFdfTqN3Coj2no56Mvo8ZWVpNuN
DQ7lZNmrPsTpideen4KDy9XuxjfQsTMmh2Y07IEVAuHU68JJcTOb9rpLlb3C2XEiqf6v8tUHLUUO
j9D9iJnaYEixd8Mr6bm5e5bbJcBctUY7CcArcU1n4Hxmp7Zum34jwgaVHXIKV/KqGqrlwXcuqU1m
q2MOe09kx9jwR8TCaStin8/Q/qLO2usx+14yg02QlaCjBRu4V15TlD7YJhO0ut2z64N3xcWv1FFY
KbDzVSrMYMHCe7/pFErA9KHTwQgsr8QSIXmYs/iwGISx+uifcWntCru5SDHu3K7Y0VS/NVH3UHrQ
cKm2Xo3aBvEv8/XkdqtFqbeBS4kwzKNRZhsKmz3ZtDc0n0NdlWfmSLuwjl4wreKlrRhmAs7MZYrl
ePYuxaAPtYRhi9P00c5DZ+W31I1hBGG1ONhoHPOxjFzK1eHog3oIgGtmTCzoGpq3UdW7OTQ3Riuv
pZrf677+0dl8Mlqj2eTD8OhjHZu0JTdmZ380XrHBPUpkQDJT38bhQfrmCwDddP+jfnMjf9Od2ucW
tTShZ7vZd9OtFWf4kbu234KTx1hx4WvdAVNDm/I/w2KBkgtCMhAqIR397h3mIsFUTq4FOIabmM+h
cPHMp1BHy92YYNC3FjxqnfXb1WhLjuTBW+7vhBPPnzVb/pyC+9mQ4b95CDEcWFybtZtDWyo9HBsz
OgtH35cA1c/53R7X46uUjAK4h/C2VE65sxvj6MYQGZ5pvhgFKQX3Pco0RMNYfjcMRVflPD4YSYnP
xM4f8PC/S8dlnN1lO5JmxlXloT2N4bbO7HRNfflrcdqAR0Qpou64bPDDWQddTumh6ExM/GE/vCdk
jBOfcH8pLdZqpLO1n5nk+QPVhVtV+2Sem2DxGV95JtvSpb3tvfisXbVeWv9VzdZ18OoRM6T9L3fn
5q7APtQdw8K2+agX7y1uBmM1N/4qdvv31MIZ1XWAgaR2ZE64Idbgwmg7KOoK5KQjY7GNvkYxY8ew
qndWz6M6ZhH/z9khnulRakpZdB3/tdbxnyMAfhsubJc2Lq2tF+qOC4mi71LU14llbZuCKA/DIm2l
mNqgWCiAZDd/uoaxSyOOlBxTJqmZ3QuJqQ6ecPe9asKdGO3ppkX+wr+/KnxipRNvhgQTAUebXy0R
FfL4kfXusV8YxEG2H5RVPf7f7G+aw0Mqph/di+McAb6WxY/wlVi3vXUto4kXNlsTv9UFwLlr3Eg2
lLN9aEeXTiaBpeic71pjfmin+a+sS/gLi/u18ZMXqw+Rt+LoFfb3HPbOf9bi/LAs7pW0kc8ULCmj
ODV7YDi68kpz0Cfjd9UwWDE6eo+s0Vv3nuWPpZUMlOzSMhaqpL6Z6fITVvKUpzh6Zc6CFflJa/bj
CXGS0guk0u/sw9kOXvado2TfHeVvrUHaylKoV00PsuDp95aF+mvEgDnVV8duj8qfLgKOuh7I9VYz
jDd7m9W8lZMYkQAJRzFycg6aSr2aQhKUn2znzHnMLfdfNvTvljO669myvgRci0Cl5VquniKcLO24
fLROv24nDF+zAF9xjA4LyogIhJ4Vp90muh+PEz98VPk+yu4coM6BbtrmZlv0GUUpj3WSMZDK5E+i
FMbX2LLXQ4Z/IW0hzxEMmPhA5EcYrwp62cSGqYR6X9VpjXYunrH5bCS4Cwj7sa/rYt2pEeNm55yN
2V1BlH6MTYu/l56qK7sPhPIPf4ofZlkQjOpyI1huvyYfEO9se3aTJ/ZtXRxWp9i4YPQCnAgqLibn
sRTL3sGviCn1oTNG2A1CSzSoBlJ9N3063fwy6PjZreKN9uWhr4d/fjGcm4IduQsG4srdZxZ1hKtq
YztpxkCVPihRflaLec0q+6+V5gtqzbcPyTU5KG+wAz+NCBt6mFACweCzo0v76xLvlCOoMt6qLyqq
HmLSCnxjOgiZpCuvYIroCkT+qBXYuTDqNtyXvcfHFoNZ9ibXpNOC16akRLVeCB4/QjqS17ErURAI
yMhWkHApJ3j4yqPZBNJj40+GiYsoohOV3bblhuha91yr8pSTLLFhANNj8qiJmal9uuauOy+ZfTSc
+n2OAWDAGYDC00O6xMTGWJ+yogk1O87HInnXGb1HrLtPZO5POS+U6sWrYZnnIlTnwTF/KpB1Exlw
01b5rlMTQ7L42fLp3iLw7in2jkOxvAIJ/TfM5bqFDOki78co1amP+kNZIGSOxqFf8Kl0BlHtgudC
FeyzKFwu9YokkZXKU4Z5hfek4v7FCrPHyUiuRtS/MSLfWonxXfTFNiPgZtOFy7/USPduT/fjaAIy
HDM5+7rYGF13U5XY+uVIwEH7ZyrM6LGvyJ1v8v9MLtPYQeowaxtPodovvfOaESTijCqQptiHg33E
SrLlXV4buvx2kbVyEx2Q+cdnVxOTNZvFQLSf86oIwurYY4xNl/U6ffETy5K0El1+1VaHdSipOQaa
HDm8Wn7LyXgROMI6fsc9Y4s7UuSc8z6e1xL3sKFV9rRo76Xr07ck9vCeRPVV9ChemjIi6uprk0Ep
+tWva1nnlFiQFKCBJ2vZLUP5AJJM0JBiJgf1YsdpRFaPPjhZPAR1naZro48Pvo4nXto6Ok5tyWyj
719723l3c1QsTYnfGz42bBWlzHnSX2rznVtz6cl6fPGTlm3krfFBlWvxiGUB/yzAKENfPsFUNBEP
eB9DLIct0orCf7xyi4TCTR+bUG3i0gY0jwVwv/Pcx/lP1oDOoCNeRRhhabTArqI6QjuoOzTWSQes
iqiPFiznkegfIpk0FbSgTd2kzbDr0VdKs4bSjEF2F+bdY92/gKA+KAFA1uXhmxHjKEZFdyYPhAbl
Ng3TbE0ljxSdw4y5S6VAWrBjtRNA/zRtZ8R8UrWsAwDLbcRQlozEeuilOLmWfDVGQKPea3+HBnfP
VJ1NZ/wwi+7VxvmlGhUwDD2XjvGp+nkfu8Yui0zMIOaHYOWhzMqza06PurDxQmX/xiWNT/mYRjzs
4q2XPS7fEQ/eclOi2mdZL/nEAGDxqPx1tmIm0b1MTNgqTV62opl088/QB/Ks4/wrBcpfVcr7aHN5
LDjs6AH4iu383U6g/7yIY9czrVfgwpO2WVxijzWjzixKdg3Rexb2OG+o8tPkq2bjgbgSyrCejfix
YsdL4Cn6RDOpT3jZdroE1Rx99Wp402UU/rsa3S9vrJPtmAwHlxGWnVa7ytEfzAW5KPKKVTHlxfLS
XxXx7S4NBlO/OPXSR3LAHtDpioiXggo+NgkDyqoR5CXfuXn2oqYFL7FtreZsPnSz+dON0ZOVMNpr
S7vjBeR1kKjMQxNegSb2xGDsB6CScSwe2EUDR+kuRpDaaAgZOaJqqf4NlnHw/Hmdj+bb0nSPrksF
b+f5AmTg/3o+SfAl9jzDrVjKq2++k13kdEeLfGpRaf4Vg7k3l2K8019no8uupKRDSic7YngxBM0v
uKf413RVdBkffjZ/zfchopW/sls6CZSodwlT9NzEMD7zagA4UuH0Bly8DYEr7z+3aXnrY7gknl3R
e0d65w0f17ZYIoJJBEao2LvDHqo6T1iuViGzgCBFQUlj60Js0SvF3NtoGT+GuHdtg82yGq3f0hz6
YZg5kvUNl/h5IPXose0JfJgyOnjkowlV2H207eLPc/Lv2iZYQZI2Oy3ulaLc23hzea5HACnhzmvf
wUs+dOYPjsxz0lGAD1VNts/k8981g/tmfJpY44rCAGmbOcCjtfcz1SEkinZo3PWEaOd9hXZxKOnb
K5Gcncl/iiZvm1XGj98lz8adLh69dbXcJ9fKBCGr5S1X2WaxvYcFwltwaiyF8YgCtpf29A2VtDdm
fRpi/8tNPdCX4bnMNERRXXbrXo9n2yaNoL0Pdhkf4ClJ9gLnDCPm8ywjqDCnvaZIyViHo1PdRa/5
0sqnPL0zmZPRPCZL/SR00Wx95n4eFsHzbLrPVNnch5y0RcqALTMkjVaI0WEOPzEslodB1sPKpFZ4
rSt1nqKcIXPVP+W4/jg1lrcuTtTatOFm00r9l9mwj2L69eN5m+fqpSgTDrxhPHmc/a2Ox3VroqV6
bE5l2BiEJVEKJiovNVE9QrzD3++aqlqHXbLxcpI72C7FwIQqW0vSr+73TSjXEZETviMOnYmdHhXk
lKX2STmfePoJOykt3Ad618qChP72y4mWi5Vl+2hOnuZcPSIFbuP816gKpqPThbfh1sTD1iz1s88Y
Oreio+lGh2HE67fQKtFJWCcsS08TY4i1IHxwy5TzxR6zFwt1y0vEdyp95mqufVmi+ep2WJb7zNOP
bcK8tE+xBcPb1aF17bKFRLVBVAH747+11/XPeco3N1gI6I45PnslgputmurWZLbeziPhNlnzMNr5
rsQhznExPwi2K62GliIgHILGxatEiqoHFGdLQDZPHrvZDjeLATzVT0sQWbhAcIteYyO7DqF/LR0V
ZKSsFU35ZzB1WDWs4xiHhCxFYgVrVT03uKAHchQ5AuNLRnu7YrHuqyE4OWl87jjnPrbjx4HN1kyg
5Glu+G0WXJrsd9y2U/0YDXipJ4/gtmx68h3eHVTPFSDsrvfHx5LtvLHFTqmFc05K8es2JowpibOL
/chQ/JkgoYeiwx1ML1bmGDaZcrQgcrXQexlx6jmefcg7FXhxRDqNWjgTQUNEutNd/ea4bNAWlocX
1TlPXmSsYKKuYd6zIWO88Jfs5gp6cKkt4jVZV4LCk3BWmkxksLMw0wgTtWW5XTDCDWvfYMGMW++k
yS/rtu2WUgg1gL5srM/chM92bOzEkpQQkul19Be5bqlY4DTYJiYDPyHjMLTx1JFQWSN51v4AFoUr
wfReBEsCsKqTS8Cdj7HKe26y9pLEqiQKcfzkiXyd425vj+3D/b6flv690v1LztHStN3bEDKr7Oc5
2kAmYKxxzHdBQFeAfsMaNd36e7fml7ZdwD2wxgR92fczZgrVdGD2OfFo4X+iwNxZmY/UKf95lnol
XPRiCMAyOe/ZC/FlFe2RI2lHu7vzpuKl4wntzeG7TYaNSt03knA+i7sKKHVyGtu7JJuOhDGQM8co
YlVZ1RPk1y+Zk/ysGYCzrecvLcND0uiPyC//MrF81Q4GRYfnfu0a+ie7FzVdDtcvGq8Jkggc2/M9
JKP8PqJM800SqQedDSc+1jfBmCk0FT4ezyTs436oJDjv6icrct5k6WxxGR0ju94W0tjM7nJiaIjZ
TG99KN+FqK/URsKLzWSbJ8vWbLyZoM8Ykdojk05ulmx8mzQm67bfsSTtMjrOQ9lNYGJe0yJwkIGI
mDBSC2Mml48Cji5oimUDuvA8K+eANP01VlAkUbS7Exu0gIzQx59cZI/V4t4ax2AqpAig67NLaJsv
2eA+zpWLsm68qan5b3FHdtXNXxDl29GRp6of9zHCWOgwh610c/SL6cPCHWuGXGsw7EhEzVV00SMc
VLqe4HRDE4Q2VxcTAXPOSD9C2z7PSbQReAOX3ni860daNVd49IM/5sw2Wd7j97wMuEqJ+fKSRxad
g+jUj5NWj6iEZUC25F8aJeeK+opa4JOGjdflnLqEh0bJxk/1CcEfwYec3Gmc/jNn+2L6DZkPln3D
/nZVZk4NV+xbWR+1Hm8LppOgT+0JGi19TqvmUCsgVSJmHr3IhIN1YaE1A3t+nX/OUtyKcngCUaXJ
mJvDAEpNyJ5aOVGCG8wX5ipN018iIYjD8+vfxhOXeVA3vyMWODaZ/jVYYRYvJXKDIKG0eekttbNI
kCBKbOvJ+/GiTHOTKDSCLiIwgZAFi/QT3AbAyP2QUVV4dqBHn4BTvGYZYdBkEgSWJmowTKKz54T+
VmTFBxLZCTvnOWJEOLHQEmIQGjCiWstUAscMy7gptCyuRL4eY3g0K8Sq00bEiRaeTzZ6bkMRT/fR
3juk0rxmdvgzN965bb3rIulh7Q6HjhVv3YyUoZJFhjh0qwUSdQgbKHfTIvejyS5spb0tYUJlGseg
l3g0RrL+GPjJi+3WnyYTCWLgKA46LCwVUGai67fG8mkzzAoSOLpERsjkd9EfhVN+5X2IO5K5Rzwc
KjXw5xfRN1/Kd+HM334eMzmU56QY6WpxUJBbjyOi+5cudMOqvVQLCFzJcL301Lv5P87OY7ltLcqi
X4QqhIs0JcEkUTlrgpJkGzlnfH0vuHughxbIKk9c9Vx+BAFe3HDO3muPtkCcRM9+kL9UE8qikAPb
gRFqOfAot1lZY20ZOUa5sa9Tl00fOvqmThslf1qTLMNhOpIxeGxs+OK5bwNl24QCP7yd/RoK9LlV
5Dtm56F5ty4U1b6A84uUxL6iO3ija5CxRloIapUfAy9ZmxhJDqZoL03Xa+ldUUixdUNsgJpiStce
0xE9kindKmNAa9W+LzvrpUp9Si8UiHJgIznlZFsiW9h2zb2pdVdkhDD/pfjNbaQhlenft4Vs7D1Z
BheFwSYld2fIDzpYwcuuaP8IC0Em0wykx27yBOT9Y4B62q79d8GJwwEQMFxmUeCuZErBkF2R9jIF
RZK76WXY05HP1mFIQDIWRYzmx2ucXDPGVV9q0vVgxp+ebL4GidU4+mh/JigK8ZtfG1W+0UwcNpTR
bYmBbUEedEuq1P5G+GTHpxnLhvzeBtrOgsGl+nq5iS2AZaFrX1IH2lSZ/AoY6qADHs5SMgYTzHdt
axHF0Ry6Ch6jjq17GNgDSK56qEnT1PrYaQbAo77QN2CtqEeZCAPq97rPcMxKMX+Zw1Th8OfJzbBu
ev9CEezVZZU821b/rXgYuRGZ+5Rq666cvsM+kRVcNdmdoUhXUcI6a0JwMppbwkbXjZ/BoQrRgcbG
fQYLqobXNAG7i5omSZrXYD7LQ0Xt3C+Bj6iWo4TukbF6CGqCqwIKICshSywmFAmNQX6XMWGuLXXw
V5JXBY7s+pcjhG04OGzZ+vAo8jBduxR+tIzielNaYHWN52RId4Vpv8BW/N0M0rYP6rssaR+VWrvA
C/UM8OwjVDjFRSi2okhnHilw5dmsPcg8rt3GrVDJlQjEtRsTgG+ciWZdWMNTiWShcifNV3vjaj2b
BG9yVoPCiOvk0LX5PsfWjy6E7phXvflW8hCDEUli7dLAcLbKsThI8nAJh+Ehb3JjHUTizvTjnWuN
hyBSHxE8Tcgp85PAjXffY4/cp+h+q5qVLFV3Wtdvcg+zTknel5prHFuDjzwGX15Z7W2XKBAvYrEP
i+i2VujSK4X63ofFHaFovymvVmuOY/uw1CgB0/wN7OClLON71CMHEkQ3FnXTdMxZlSQNkELW32dq
+GgJZdNURk3Zur6Wav3e1jBJW5gt1bIlPtbzn/TMv2a7StW3tF4yKscO9lgUlP2jEiAhpzZpa3mB
fI/a7MBWWunitTeJq6ysvkqa4kUnq5UdBgJuJvHE/K32Nnp/Yd9YkrWtjeJzjDXOS8ixW3MrqvHQ
0cuLh2HrZ8ZFpxWOr9przqYbOx+ytTFGnIbU4UOpWMORAGzCyRxkk0jMhJm/E7FMfmuXX8Gt9Tnj
Yn3uW4mdhv0rk9qvtDdea4Rg60qvtjBm/wgzvaisaKN6ecY02v/K/Q4bPUZtepZHlF6XsSku5cj/
jV7pmKfhrVmBB8xrfYVFc4+3J0O1SiILfsaLoUkcL1XwkLqTr9PhbPYsaxyg/BSvW2h+ekX71nn+
Jq2QqPvJhi7dHuJv2cBfJgUzjc0JXU2WfBMcEDoz84/7Ibfvh4mjhbYTgTYn93hEql/2/bvn0uWr
R3HrDrwq7Ou/ON7DYcZBmwTBNk8tJNZDuiKm7FaaDsWSPellstjBHvASZdGNgnli5dUcFz21ZCtg
eX9MEINIFlUi5uB7jPGdy+5Ys6wHvSMlSJd/4Vpb1Vp+TKhDpsxIKqoQnRqQn4drFE1s16VOwpWR
g43Gxm43O7sdrgI/2AGAMFdyYNx6EicoYyxYzhj90qjvkdvfdWHymgweHnn88+vK0Lf54F4EkRw6
/AdV2Cb/8CfJvZtOUgsdkljQpDuWxoj5vFdZ/MnOzKT9wHyeQ73z3PJCd5tNJ4UbYlYPo4sjWqMq
3WfGR+N6l9HYtFtiDy+FhNxGgevF4f+5L0HTRUAgYpKY0cMll0rhfoSFHawqlGteK277umdZE2g5
ffmp6Zu31FO3qJKRZ5oIiRTkGVh+P9g11lvJ9fld8r1RiWCrROW71EVOp0G9x4Hp0EhGSEontjLa
TTXkr0PQwO82lMesZj/daH/CVPsNu+WBFjgwS0spqGTg+o9M+qaQRvaJoYJA7h7VMLxQXf0lD0oc
CwnTOUyQC3vskXNYfrwNQ2S2tFLVtR5BrnJt4Bna1Wjmj64rI4xRDVy7NM9WVN0Oqe89xpZ9UDXz
fkh4C+Msuo1r76FvesJgsKSaifTomXD8k4gdKi2H0HtQW0yogT/S2eu/wFRJnBrTYk1PG+2An2+j
Sn2fDNWNbUyd3W4j3PwLDTBhBXBsi8p+qeCM9HIzgZO7fYzVA/IlPSx2wZRb0J9k8s1ol29VjO7K
leX3JOGgUPcUimPlNs/tfe7WVEoM5XdpG7QtBx5FyG4OX9hnKcQLrHYwwpWrrw2rfKUrTf1Xx8tW
JdEzxQmDCaZ/iAvsgsTu4IMpkocIGQldKiS4HMdluhCbIKPJZloBXtQwbx0F1OLWZqwbHV8c3yB9
XtTS9Ckci3V7XTW+djHUwSNai2dfVEdKIpyvjeGWis41GwEPt2xxXSF/Rtyjf0QhxMeyhQbuyseq
sr8Exb19UsA2kdWeKjN1f8T/PW9eCbMx7hy/ZXHNDPERegU1swBPvDQgQx59wDS2jZSXSmuggK2r
7CvNNGM4ZMaL3dZATAz5lVnfsdPqK6kGYyPnVKFDOgnATO5BNhJDrnDYQgE7wSb9X4B+kf9IyB5K
qTvWvbC+Wt148w16/UaPc6YsJZB7ClvNkV1q8ZrK3jX7Rfr7nbiLYjbInRs+JJX9V2byaqmE+Jre
sJ9QNKHbvQ0GIk26DwSAQPBtiy0Q5+euKZ7SQr/sYOmrcv9RySP6C/ZuiAW/ap1vk0vimCQJBrPq
vm6Dz1ag24G6WQMQ4jAVqw3acsr9vh9dxErCpqn2L8p2Uj5hP2CB5tAuU9gKb4ch+ipxgZ9O8FlI
QJOn5Odv8TdWgVWyQ266N3g39D8Y/1cVi7o7Pp/+/IXkHnmWsBbWodxo0xvdtnj2u/a5wBp/+qOX
spPk6Z6+fXec+XFEhUbaYU3YiU289a6QPl3QV92jMT8TBbX0gKZcrW8XKZLA6lyd9GB15JBppcql
ZgrQmcBCOVWdvpOFjC55enjfrtHkI0jeMcBmFPwi/RUfTBnGZ4LGFiK85Vl0kh9X7Vgz0HYoGHY6
++0wRBegbmOSR8C0oL4/cyFlIQtKngLwvt0FpzVtkAl93RlP3vXoVKvqt31dvUlPw5b4lb1SO//2
tGYpSr4/CBA68DsKFnJTkPjBwuGeSblTln7veWwSsq8CtJK0s96RfeKtIJ5xO9VjldhhN4WoQt8Z
23wH0NQ89+R+/o0IVfrvk4tKraYrRehLvcXxsEOqPo1nCtNrTnzJ63iBHcneMaWtMVY8nn6Kys9v
pm7P3vzat5vS6yx/n75O/JBDwgU5zj6JctOvlXXmSKAXzswyS9eazQJal7Oye71LLebG8D8gY52+
iaUHN5sBGtZOt0x4cG4OkMu9la1bHbR/Kb1U4CDUu9NXWfr2synAar1IrnoyonXduFCAz44A6k9/
9NINTJf89s40oAgBL2To+gzrNiuzt5R6sKff9l79VlqvaNLO/AILk6Vuz+YBnPiBjsjc3UXP3eZ/
Y3MD9pFHecvOfoeC7PQN/U0Y/f85YAhi/ntHWFxZ370GqOyYIdD0/U/d7z/ddMi3VqGr63ZMPuog
71DgUBHKEnZ9WhXqaM16h4I+GjAjBMvaGvRPa3DQ4Os2kQgj/Mm08OO4exWgPWgmy5s2Vj4mIO8d
nNRpww5gWeuQlyLGg2hNocxQzvxMS0/PnA3gUB1SV51QuWJXH5p3fxvholrB2/8buE6B/PTT+3kh
0M3ZeC6zVBiKiz+1yoz7JKcnk5mPymBtT3/80kCezZxC7gXOWeY2pVAI0aqPfpCdSWpdekL2bN5M
DCozVU08KApD4wK76UV2hSBjjVugu/E356IMF1YZ3ZrNlTAHYmUsmLbcp2ZjXVQ7VJLw9yDJrK0V
XUJMv7vTT2vplqzZDNlHYUk4ONZCzsfWjujJneVEx/JZdvCpn022XLyj2dgqEwBO/cBlgmcgGfHK
XwcbwD/r2vobAyk57pl3c+Hnt2ajy417WknhFAVKXMKq73n/7X9+RazZLIl8wIxooHl7WBIktGyx
2BHMsUFDt0kcrNrmmRV66S5mU6auRFLcUknem/reLfZV8nr651bVpU+eTZEDHZkJKUPSVKrdTShE
s7foCfsFlQmvvYIVsM9IeOk1sm4g0QVjvCsKd++a4Por/NMAZa7RvadU4OBmdgU194BWWLNLsmgb
qc2ujQbHjUq0YkT6BP5Ok93+OCQCJVgafjSofkkv2kkxJ055DG5BWaersom/WtulDZqQrgPZENm5
daV0+C8CMWy8sbwOtXLXmYNTlPD8R/pLK01CUd0RK6JYxctYNR8mJGtV6S+bFDNagPaeVuu4DqNo
J0nmUbfa+ygKcN/El7JI7+inbCVvquZOeuOSmn1ZvUooCXNLAOc2XxUNnq0dciL0uxY+XdTfWRJt
2sKr7/KkeesLjaaD5wKoNHkuQ0nVpFYF3PzoNso4obWhBpixxlQBvg55HGnea3yacMZNbIuUvx9K
q7kVqHhVWXuU+vyKaKANLvCNnzfQOWT7XdhoZkUGpHaIv/4WlNAleaq3llBAh3L2yBl0K09mBTEc
aYzBJiv5wlqIf6ZU5a+ghfym2joeG29MHV2NqPWJrzapUNDUcOtLP3AGMSJzEwohjchusJPctLUK
w73HnVprN3j1LlECXnYkxBWFedOBiW+h1mpRusmTEttdcBnX9ptutG9S7b4oQ/NRtRI8g5AycxzV
bMUD+aay27u0Gt/LyLwKvGKvle0lS9qxGpMnF1l8XYe8P1YVbUqLlmuTZK96bV43AoMdPFL8R+kt
6Ey0ldFvMy/+tCSiD/gEVWI1UAm+R8ZEI9HdL6/EXFYr+NYH+Eh1CS3b973XKAwj3BB0TrKkz52x
bzbV2E3swOZN163Q8TN5K5LxyY6DX8D7aLBTdQrCuxj/KHbJ+6SwnjqpOFD/ccEs1rhwSBLpZJNq
29hYIPdDlP+BRBkBhdM6hJR7lHzpJpEoZXQg1S8wvL+GFulPxKyEqD9GtL2ekLaqntwrivcaaj0O
cZ0/VwNBalu9R2fH4W+y72VvWVHvfT+7MGNCjlFmEPHjt/ZejbJ/3MFas22N6lP0Q9np72XSHfjR
pCsfDcG/LfvWbF2u/WxkP0MIsGsoN4aorzKQKaEVnFvIpgnshz2ZNVubI8Ouo5HYkD08jnv5eUoH
D9b0UG61DWD7f16bzdnarCU26WNF4e9LsWGV2boH71ibK2XXOThy7iRHezs9Vy/M1OZsZVYaube6
gBtSpwDQ9oiiZHP6k9WlLdhsGctqKq+h3Ib7NKHwnoX1EXFPCGSx2ijY31ei1x6zzLsVtkkvgN6N
2hb4XuEG59mDWtS71lX2VMQcOaOl5Wb3wxg+DyAovZTzpKhQ+8M0+i06NNnw3Y+nv/bSA5ktinIR
qKUBumYvN/dl9pL1v/7tc2dLooKcMs6K1t8rKgzT1Ebk5J0peix95dkbBVo0Rnhe89Htuo9/xxTN
T3/npV9w9jZ5hkpprssw2vTKDaGDd0moH7NsPPM2LX387GXK2RQEhd34qNXCq7xUDrnU7lUrP3PY
XChA6MbsJcqNwNBEjVU5RkR7EJvgTlrH9C7Q6MH2e6533V47qO+wLM9sqBavOHubRjUs/NJKQjLI
DWw3K/3G3RnrcCut071yV+tbokt3Illl+3/6gYzZhtdrWO8q3ff2Uw9ei+nTtTvL953Tn760bTdm
29zUBKjfU8TZ88Zug8toYxyqV2MFo2PnOeOZGWj6sB+mVGM2TcSIqjE+Athsa9uRUhy3HR4440YA
ITl9HwvjzJi90pWs9Lk5koaSp966R+Zf+E9x9Hn6w6fB9NPXn73XkuXGthBusCf57gpT7zb1NXA1
pvjlDYilvNh+B8iIVaG7P31BZXr7frqiyt9/q3TYKn2DSqEuwOlcQjDrH9U+fK4i7wnF3vPYQxGT
oAZvS2g9PephbCHnLj2Nq58uPZsQYk0SbLpqDz07LM84UQ9DolyCiHtrUomTVl6C6EIgGAvjdWxK
ZdOJcM+Rn38LAsQRBcbqHP+q293WlXJm+lOmt+unbzWbR9IoVaTUrzyGqXcPF/d1imivP/HSboPb
9qJxOEofYt487dx7vjCi9GkwfPsJ4jqH9JuMEiUg83U8btm9O/bavFLW1ZE9HWfac6d0feGR67Mp
RS/CpEtlCC2KHr9VWfSW9fE6r3Js9vUr0toHLdMca9AOTaA9lAHQMqXa0id+ijTaw9A5Xz09Jc6q
sLCdKHeDyNkzRzCYWsva6tAX8JnAmyAD6/dY2jsKD8TsaEG4qirNQjGDIiBJjUOj1V96Iz82fvw4
pZAmgc+u1gLhqlRY+FB9g50ZS7zUXSK/a2q4Z+6AgBHZAoeC+MilHlRPcPRF8jk1jxpXXNaKf5TI
NCHNbGPm1ZsmZBMHtnRUrPYKkfKZSXJpGhOzGQZQuxGnZNjsQaockrtkHa3TZyLVV5jzHfXcu7Hw
Wv79Ab+NCQGTtOPI6++RlGe/YfIx6uQyXLd6SUOa/tp6KGAFJtW2olUuAI4Z5fCvA3I2U5sgd4ae
BiNlLgoSWtHcFsA3tci4dSFfeKF1Z+pYvrOOnu5vX283du/thtEmDzf+Zav+mRbPwk5Enz1pN0UP
qOnsJpOquy6q4MWs7M3paW/plZtN4mFMxzOG5binN7KTB3bdVQASS6xOf/zfxeCHSUSfzeMJHmbg
JH20r8pyINmtuAgsax9QjIC/ekMyyEvhYa1rNDCyqnRJK/XLb7wpmKGCIx5LpC246v0UvxsTgt3L
4l53K0jBRnpFwEm9IXHqWqU4sRWNcVMKtDE0lgOYB+NTgAeEmv5d4Ca/XA22eNCy9mk2jdYRgIHu
h9tRcrfE46UIZogRgidvK3EOTFobUX353tYVmKv80H+vugoE1kBhwW7u5Cm4lpZyNepPulQeUs96
DCrrGKCtynL3ra3rF1MfNacX1UsWS1eKZhOxiPUk1iB+BXLw1Xf2mRdkYZ0Xsx8wIzCBWkrs7e0c
E/1LhEjKVzle2s+nf8GlNoyY/YJ5ZmiDkVfh3npqt9Rz9v4aMsKGwGq8/A4Ax+258t/CWBTqf6f/
CBp8iUiYk41eX0qg9AuTeDXO22fuZGFBE7Nl1s37Jh10a1rQlK3mhNtoRwWw63BDon0nNYJqMDyd
bXolGqRrF/G5huDC+ytmK2niGZJkNaa378g7GNI3DVXDmXuaPuKH90ubLZkGWV6tFtEeFzsiiLbJ
rtn2G31d76oz0/zCd9dmCyUm4iprdY7+vk7gWgWY8lzjV1n47vrs904DaNqlJntEwbWbvrA0jOUo
g02yGogFrTCYu9W4CyEIqr515oEtjDF9NgYK1zRQhOH70PxLWQLOh/dtkKQze6alT5/90J2G/xjO
Q7h3PfI9EdoI7Jd22pwZwdOP+sOPLWY/dtrCXFJLnWacEmiHAB8afEC/Q74n4NVI/pVrslVA/Bmi
cYqd00NsYQCI2QCQ095XR5kJJpT1N3DtRyM5V7PSFp6XmB20YksMsWkn/BoJ2eqEDo3W+GhY/TUo
SWLxBgwfw8tYI2HqBTBbnyndyUCSGkV8Z/XyDS/zx5jkb2EcX3WReZn25U5Wg22Lj0IiITNSy73Q
XaiJQBNwFlEyBDJ6mSoWpUjWCoxA5DOTlxd5IGs1MF6qKu+8AUjI6Ye3NOXMNhAwFNy+QhSzD4zh
i+0kuID60S6p8OKrdUZUb1oq7U5fS1nY02qzp0n6KAQtj1rIcIeeqXXEurlCf37tHobb/gIJpL2b
+k/Gdft25ooLmzNtdnvuEISpknb+vlvLa3kTO+6hvsC2s/W2587iysIY+Tt2vm0AUwpSQdW0k4im
d0YndgjKmcwi9zxN7nIzqQ6k27A+07FfGO7a9PffLheTJiF3MDJ4xyhJq3/q6N82cdpsHZVKks9Q
yXt7o482A3quzPx9+mdY+sqzedSLJeKfcrbIosB+JVVbRQmd0x+9MH612XQJS4r4VLcN9mWRXlp+
tw59/BNw6WrtmOe/sS2evs7SYeJvt/7bY09tNhm9OXXln60dmv+9vdZ20t3f9vU2PDP5L9yNOp8/
iTBBysdFpFRbm+XjpNGvy52BEzN3XUL1zhQ7lwpW6mzO9KIydTMtYKJO2WWatvdQxEpOjk5gbf3W
L4mXhNdtWNWGiJudkMP3ULRHoQCarUg4FQNa9q4gcsyUH8484IXFVp1NDkZSal6fM43joT2m8nhZ
eOmWmLZbg7U11fLHwCyOPZorwBVnWu4L85E6mx3Ag2ddXtmAgV2SE3OdTC5zDdaaCAZ2Qeqv03e2
MPr/1sm/jRzP7IYkyBiifl8cWh87l28CaDn94Uvj8m8r9tunF5UsTHIBpV37alwQz7jX7qWrzlEd
ypyX58bl3zngh4Vdnc0NtW1R1DLAP3cgX1Ci2+Svi2JaBW8qNbkxyKbcADy7d4X/iHkhdrpWddIq
O8IkkJ2gqG4LErNoERL9LYW1h4e7dSenZHjEgP4mwEEjtR7pqnrgINs6Pdg11Ec4LGSHg4xfN7Wx
D0ESXzRaCgXW0q6yLpWwlYFaOfMklwbgbJYa6JXWELoYDYR+blAq8elAaMN6dNdFhhY8lawHCPce
Fvy8ocRR7E9feWmAzOYw3bRqZehEsB9Ig6mSt+Rs22rpk2fbvUzvDTufoGeaBWjNrjTSV5oWZaz6
gQTwxYQLSGg5h4xxH5pYfdiWoDMG8hFNFjyM5bvTd7h0RlNmExtZKW2pZexqWwK8VvmbdgmVkICx
tX7RXou9eindnqucTS/vD0P1b7Xw2wuBiFu0ZmnwNHUqPumDBZPCN1+98l/vZTZRJfbQgJGYJion
Pcrr8aissnWwk97HtbaOHNJynDNPbWFn8Xf2/nYrGvHWCL4ouxJ21q6bHMSsrl8YBrLsILitCbbN
Y3LbJbNAYINkvTOSZ1Mij0fzcaJ6YEcU/f7Md5negp8e6/Qdv30XXarTUOi6v8/BTw5rwuw22U67
BlSbfnDK3p0Tpyz9fNNQ/nYd9ACYZwRPN7NwNWMVI1Bk5SVvRfVy5k6mOeunO5nNZXqT9WTYcYX4
qGxHp7zxt8n6q3G8N2oFzrn7WFpi/07Y327ETsn2hOYb7L3ePrQuiZhUChLseaAftPEdQcKhlYyt
OuRrsyFs2GCucWMvXQ0+fsxRK7G5pkeMEPmZCW5hMvjbV/j2heAcCjUhpGIfjNoRV+A9cUZnRurS
QJ3NM3oIyCjwOSaZqr9x23Zb5bjwJOvM5mvhm8uz2aPx5RwME+XFQHkEwznE8plHstRTmYv3kX2U
Rh6zA+jWyhZL34YzvnAaR6CAJ7jj9IhbGNLybMLAZEbCnMpIcFVc5m6vXbs5aFzFJV6vj2//7SKz
vcyomL0aZNOoBlPg6hanbNjSRBS1+dPpK0xf94f3Rp7NAEorNxJO2nCvy8onmI6LqJAmMXxwK9kW
lk69G88Mp6UHNo2DbyPVqiUlEvo0nHKcMPKnXt36abdVCvvM/nfpVmZTQNkBjdGKKtpDXSCBC21C
7sQdv01o7ep0PDe6li4zzaXf7iPCvyrsNGfc5smrlWO1AeV30MvwYMH7xDa/1gt5pysfVutvW9ve
tN2ThEhNasn4Iy+hNKiYyMH16d9v6anOthlQCSpBzhRNYyyDUPW3tgWz1H+Vz7XHFmYBeTYLaInk
ZWbJRpfmJ+2PQ6Q8o1U+8zB//nAxV/jbHflZrokmAYPwym2ArAYqlOI/p5/NzzOMmEv5q1wk9qgp
FKlV/wNcD0kW/Zkvrvw9mf//FwdZy3+HAYIwIRp8NvtaTwsH1TBNOI++kKdRZim00DFa7WIcg+s2
HCrOVdplXJgPWTuSnVDusF8fhObZ67wshikMkP9bGJ+5NG4Tk6zFIUICB/0vFmDrfEuBRub+EpGi
rwaW6rAnCDVUrI+4U+2VZ2FOtcN4awntXbbdATdbsQ8wulah9my7/l2a5uwqAnvb6uZHnRW3eUek
QBhitvVBqTRN+gt5+oNh2EeV1F/ELTdS5gviCUyCSJrws5asu86Cf2nrcFnhVJUrWU7vRzXZxy7x
JNmww818zGzoA4NFUKKmvDWxACpGvJHfVr/rRMetKmdfDaF0rhivqoQMLEXg2k8bjt2Sj3ASQveK
jGixluT6OfDDF8vrvjjCYuvL+1eJTDVHscx+jbf4vod1AciEJEL8ohNcC/e0CRS1DOD8ZqZAgeRa
IKvsJ8+z3ovaBbcP6qoZX/uqJADCeKHJeeNVeMDruN2otfypBO4ha2USjxmQVWveWyLemB7MM9Mb
f6Vwjxq5djxf3oYxeetdMzxUtvYYBMlT1nJVWKP5Wg+lrWniw43s61RNsq1daGDfDf8IcORSSuqP
uAov0qok5iJsqJ/CkKRHVZ1ZlZaG/GwONLsmtCu7Y59sEw6SGChIMFGe+XDr56lPzE0MnGbI8ZEE
Y95WHiwybHdS2d3kBlHgUljsch9kADVbR83Cz4ooU4BoaDTc+kX1AC4GhAtBXv5SifPVY1ADsoy9
s2x8R1hpsybc4rIzOnftEuBjEgSsacqX28QQ2QuV4LmBUDyaypjWbTLJrLZzBp9H69uKk2X+MZJN
kuCNYWK97QwS6Lqwv1TrUCfbL/pjuImODFKOqIF0G6+1yL7uCmcwpWfTHUAb2MFtaJQEHHAI2PWS
2znhCFA46y9FCd1GS+6Hyvsl1fFtGZrrrPlIiair+v6V6DQgCqF3VanxTdsqzuBpn5phgmrpxq0h
RQCNpJHUlfJT14NfaQTKKlDKT3/SbIaRDreDD7Ri78pNRLDrY/0mte0vLyh/hyU8dHmgvZ800r1V
qWcmr7+98h/mrrkm3VDSvDOhqez7RN8NlvnkYqkFPmRtrTT0D2igN2YCKwASYqLii6tAvlajDHeN
dzvWtWdpiuWhDvswmvAohP7UROFbRy4vhBB/jd3trYuGTZ6FlxJu2AZDXUVWO3w+m5itLtkko34k
7/yjLP2rYoBmCN5GsgXmdxfQ3SCGFTl18LghWYS6D6/OTiASBTdtGd2ruXiSh+rh9BqxMKTnTbLY
Lz1UEoKTifY4EGUiAPW2OmgEyCCcZU9fZKGeI+b9smwkIIQEremkDGHP8bfuI1HPGyLmMRkZ1ZnL
LLz886aZrRjQHbsYhVf0MuJHt8xzm56FdXpe46+CgB5pYSMFiPYC7i6YU+IIjHMF/Z83MWJe0B9C
W9NkfaAl5/QOFAqYLheuY26gbG2Vtb6ON/FdgEF8c+bnmGbDH8b/vLg/mLlQXYvrxcf8UP4iaMEh
y8xfGytpV+6AcWln9u9Lz22259UBWAeVht6nhsdo9/lRY8ZTuzNNg7+Flh/uw56e57etaNYJF/0Y
XYMCb4O1k/WtvJluhojVfFU5+bP5Z/xDw5yMyFsKNDt/d/oBLgw0e7rdb9e1ZLmpI6nhtgpmrCq9
8Md6e+ajF8aCPXtkCjkoEV2yYN/L6JGE5EYo/Eww1UX5TOyTvO797GHoq9skIjVC8+8azPxqJdUE
o8qfdWHcG1H6Jo/15UDka0Nyqm5jCnCTCKhI3zuVll4Fibi2AIVlSUB60JiX2PBjDylIhUnLlJVV
UTc7NW4fsQd2qwxFI0ll+lNZGVeJae8klSzoBjI2NFek4xkQLq0Hycux4F4S6RNgfycwWUxGyzwz
kJaeymybr5KyJSB+efuI6/R2+7uBXuBbqUNo9d3pJ790idlG36zgqUa1gTYtvTOMp8b944kP3Y7O
bB6mY/0PY3VuUEtc8n1sgQwigHFDonzwVEh/XOuKcHI/f4iac+dydXokP11o1gWRLaO0XbwRe78o
0A0W/gS4g9g6xNkVWIpNRSgtzskDyv+dkY7EzefyfV6xdxSJ/6sry0vbZEQQ9RptOs2SLgydRkJM
WQXW8G1PuOfp560sfdHZCQIGltVpLUuPhBBb6VnmAOGjwyvte3VItmHqw/tVPuXK+EDncyi1czaB
hTVvbnhLUDu2FuDPPSS0dy9nTzt2T5mlXHtd+gS77pzi/G+X56efYvYu6yLzRJ5jGqiG5CKsyl+N
ZqurIm/4ow2PtayO8KPJiCOgPFtLrfUap0G268fB2JlDdkhz7Tio9aG1x7tMVg520hFPH09sL+A4
Xmcesqr8kvX2JTI6kN09E187bOtQOKd/o4X525oWkG8THdj1NlISKtxQltTsnWy8tDmc/uiFOXTu
nEmlcVBE2k+vmwdSXt541TnfzNJHzyYLUC5tSkq8t284fY3GW6Cf6WksDtnZHIHpiTz0PmOVdECr
b5AkX3r/Z5WWziwAC/PE3CwjhAymKsolWM3pCqJakL/70HEj+4aE0a75ldjpme3SNCH8MDrnbhkB
A9PNQkLZx870Dl5IEDDs7GaF0fjaNTxcmmn5ECX+uV3Hwms3N0vHrp4OQ5eGe/lC8/EO7rNrsa7W
46Xv+J+U/e10Z//BEES9+lyLb2FOnxungwIfZKsjXrVIjrVzR7Bwjd7BJbnpn0axOdsJuAATw6pF
iqFgvPTdSxjjZ36dhVfPnM0dgxEAMdN8pMfNQGaOAnOiuFEV5cybvVDJF+bs1SbfOKTjQzmyBjbv
RMUagd6ODPE1sbkbONn9s77Od+G/7ZhM9b8TiTnps2woIPuSwysRv3DTzsmFlx7U7G0vWjIY5KaF
SeYNr20QOlrg31IFOvPNl4bQ7JXvjUEYEHZZt8v+SfeOnTgGlItVQI+nh9BCG1HMnT2AKOkn21TS
xK6EepWtIHNewLW9Mu/GP9Wh3eVP//gzGLO9gQVvg2ILtdvOtnB+3rfJ85mbWDhSzM07ouLE3+Y8
pn7bHg1jVT94m3al7fQLbz1MctWz/cOFaWTu4+ltV27snNW7s4xj1MtbPUN35WYqwNC+uNEGUkxV
vV7HcX3VW3AGqGv8D2fnsVwp0nXtK8oIyEzcFHc4Rt6VNCFKqio8JInn6r+F/omatxB/1KQjWtHN
gfS599rrAbUnUh5ZTH0yAf+CWuuOdxfWq0/ff/7GjrMu+xlaniZqhONpBFTbeM/1ncG39a2rRaCl
VkhTK8uCsR5u9KkMUvh9m7EScKO+ZYa603tbr79eCzKgMzWOJi3hEtiWz7R3vm+Xjcmjr6b9HGc5
SFy4NCsRgUmzqdpGBgoY6iBh7zfu/MjW268WAG3sQ6NcggtEE4d+cW2zalx2vv+CrYevpj8HpQXg
YDQNk/RgpDBmn4nx/k/P1pYjwJfT1Zh0gM+DTBco6a/YPO/a32ysiOsqm4UTBkhblgTdBCN1kI64
w2F2/P1Lb+iH+bo0ZG57QTSJEHF0XVwXHkAfvv5D2tluknnr9ZfB9KVZ+KihJh14yWCC+SOUY0gX
48wA/O/3H7D1+OXvXx4/NPWc1jj3BBRlhi2oDIkAiSrZOxFsPX4ZSF8eb9VFnsATH+x65UIYHAe8
arr//s03RJl8XdZhtKEGM6AKGT6AenH7PjI38oz7VnVQgWsPsGua7fQU3u8dnzZ/cDV/qwYsRi7w
MeUFMOFD+xg7i/1Ufk6fO5fB5Ebubk0bS8VaIm4RLVL0eNkFUbsNMiysWG9Ec9vCYvH71tuYydpq
JstJyZH6qVGCYhVXpDIfZbF3l9nwauFriXiSWR0ppETZJ+AS9iKkFEGPcNoInaw47ddqbEW81rJw
xKoJnNlB6lEfllghx6kNSZTOg/sq4l4oFYDziVtez1eJr4MFstN0mz+77E9fBjWgSxO4I2i7LuHv
knSPsFl4jFRQXJX6lRrmVag1FWBe8HUJGTJLQFwIwFAiyhdn+ps8VYE9XjaXgcYzok0k+gPA2U4K
eCu6zFcLhoZsQwqEIy4yN7jLBzAYgMbbpg+tp/vxCbTf7wfQ1kFtXXrHQc6Y6xm/A8g1mh5Ml0C8
wwaFP0BxdrCOAKP0e9ZSG8vIusBoBPbRHIoMsWyRPeNUeynL+NQ2cufQufX41Y4PzIVGEoFP6eMx
0MLc7jgqFf8xWrcuKYID7aihgCEOIpU6RlI6cgbvJX6a6pfvu2LjkryuKWKpiEcoZpG14NNZV1W/
hjJzmGCaO1V+oVbAxg5nNiU7oaqNY9haRB5juwBODNO7YbWXz8Yxhxperzvkz64K5d9cvjhbLbYJ
Ij11R4000Gl8NbaqO/fhvVE0O3qjjQV2LSpPLMMCaxw5jHJ64ECNw0R2Nm7z/h9Tr2steaZlA1eb
NAvM8BrFo06v/FstDF8LyBMwBFOq4slK2V6suncJDJy/H0hbO9xaM55BpsrmZagiga79wLoahC5y
e0C52uRUXmsIRgBNdLvzaxt98Bko/LKO9ip88i0TQWBNxnAYDk1k402UIyPkSPr2DyKiPICGx4Of
NMisBTjyavWWRRJmUvmPvhzvphncX2LtHIW2VrS1VlwfB6A/c9gVDPBoPsD03lYh+4SJXeTNp/SZ
+zTo94oatg6Oa8k4kufpaMEKNyDFDRthzJoqvjnewfHk3LYfigE0ATix2V6EY2OJW2vIs7ET3byM
mgheU/CgN8Fe1I2dybRxmFhLx1XcC8AdIUvsOkIOXmNeIpWn70fJRlyOrtYBVilTVelVHGgCbvvZ
Y6lCKwrznDFyExSawRfM//6HtlpodXFqY+TidQObQChRGDMT67kTNfV4ZezsMluttDpywbuIDqLG
l4TFH1RX2Hm/Ezze2vLX0uukiOGCgYKhQH9bTkGAMnqwgx98YOpuInfv3LPx/mvVNU3TcZxUVGGm
KoXBWj1IsC3yf1x6PgvKviwGap/WQ9ujEHOxRPcL6eQuDCrdccLBEfAzd/yde5Du7sz1rW9ZHZKG
UZC6a9EXSkxt2NTJjO98CF268y+B5M+19cuHQDVeMC1F/WXrDp7q5j79o7qNUx3o0+KQ27jdJfxR
vMo74ZAj2dmTt75n+fuXH+01HYTkEs5bnUmv0hg3f8gdv58XGx4c/POY/+XZEGgWU8Jm5CZoes4k
3LbN2C2r6jXE0gur7kOB3H8SznAemKsrHochjP1BPBREQtLS3Oqp4qASffakBbv+DCG9719sY8Ku
1dcVaEQwMF360FRsmiRO2AjUlezaBmz042o9kBOLkeZdFh59cCxk7Zuioi6cNamtWiCefP8RW5el
z/3hS+vKpIxz6Pv+3zF6dhdfy9AF+8xGO/vlId5ZfDYaa62vzuJoAgIVA4TVtVtZl1YmXr4XtN1w
WOBrjbUgudnEFDYcUxoC1KlYx7AIQc8zGRCKMUGlJFzoYDtSoK5HHRM/qwaftEjo16BJlGn6hwEl
6VEOLLcBzR8YAUBYlpU/KKhYNUf8x1I9G3p6lxgtcOfzTUGV2B3UEomyWfw2Wqo5fISDfBZVT3ww
nqY8P7O0Qu6EhV4fQ9OVh+KcGNAPqAV8/nJ1BP0jCS9VCSSVzFOsNDAmkkL+FCkkOHNrHUJjuutL
6AlVtboHKeeFFHnrMejUsCkMv3qhA4lsho95m7+1Oqpq+i43jtGECgCMdMiF0gZGlSokYZeiV1Ew
KqpsZ9RsnJzWcvNEKWIaYVYGXCndkt7nXW4Dd2wb2s6VYmM9WbvGV1Rty35UcCNK2Y1Up0dgMF6/
H/FbKfm1yBzA8zCpC5QId+U11JdD/8RyZ4AxxzNFAqw+QKzXHkwdVMQj/hkaR+0we9TeD5pvHCnW
TvLqjBHEJqSp9DY9hNFwpRPNbXPjbBJ6rKe8QZWNwna6auO2tLaW16Io5oM5ozBW/kznW0EccGS9
1orshu0ckbbmNv3v4g86TyUJmfATYXVbcfJKmsjvir2j41aeV1mthOqUUyoNtNfgDN7s6o4a6OgU
3W+vuuD7QbG1DK6F5WKUUDorKlbbh95NAshZXBSynWa4+2Zusuvu+/emYmuJOS7C7VRj7QiUcHoR
KHNtQ36rZXvB963HrzJKQippV5Q8hsLrjI0xSy4j2zme/n0csbXCPNVNJQLbD8VZ/L4YJYqgYeNB
ch9cR27sTM2/LytsrSBjZChnQ8P1D+w+OFWfR2ipInBgI3b4vpu32mf5+5fNTi0m0F+gswpCCxiK
nthiQiEOuuH7x/991WJrtRiC8ZCSLgbkGlbjtPvDs53j1dZ7rwJElKFKWzMR8ghJeheTrEcFF65n
qax23nzjCA/hy39bxqSpEvcqWka6k/dZpXSc73N7diioELtBu60OXs3kEpYdVgYURFBjwwij2gnz
2gM42yOk3jkubjXV6pZDkmniZo6EiJ6dOH8Yp5tQef+n7v0f0VgJYGaro3sXdzoUMJxJonnfP3rj
rdcu5hkI2SwB0TmYux+oEjpM8WuU79U6bQzLTwH9l1Fv6dHI5ZQnQaWAfAplWbcnJbb+ekZla+1W
MyS53tSwws/UV1leTVHuALSDGjG7gUlhWXpa+uv7BtoaoGuVuEgbrreL6z4UEi6wsUh9jEF0qI6V
mzzsXcu2umFpwS8thYLsAvgbzDNCZieMf5fSsK18L6S4MfrX+q1EmBot4M6MEsbhCuLxk5oyW2PG
Obe0ndG/1dWraRxqUvKo6fJA6r9j9joPe/vj8oD/vVXCIvq/LaNGfWaGGWx39DfNAoiEnYvDfIAN
pHaCK+GuMmVjH2bmavo2rZmrMcU61HiTB2jcGUxQ+Gx1LjYeXEb2qvM2BDdsLeyCk2DbzPABhcxj
oeAUoNO80cGWgYzsyaeXOCgQamy5G1p7F/ONHXSt8BrhIdYmVo7A6QFUn1sssqcBnOaHDGjOdy0A
Wwp5eAeVOI/cB1EQxSGOdWJPhR/OLjhhyQN53JlLy7bxl85ca79KJqsZtbRZMDkTLGsau80cXPrs
4lh67WhH7p62feuTl5nwZT6hHiMVqhFnEAOgSgYgAPht5Kxx9Rwor3BvFfqMxf3te5bp/OVnOqsc
CB2QhwN7uJmdDib3PsICQFsAtt16OA4d2qv+WY2d0O4egZlFYMDbD0zRz5Tv315gtW6IwqjbRIW9
gtoOMNC2gJ+Hq14uFDjEGw+WEit2XyPBLaLqpdRBOeZ6ME8zPPLbxucDqaDorm7TWBNAWKOqBZbU
J+zHdlK2P7hOTKcpHevKSpmrD/F1y0E+Z4kPo61npUelQAnLCBvZBHaJGguwDd3TwlcV3ACmYilL
PLCS7GnuF/YxcUjEH9MGxSVEwVP5LIAGYKCcz10BCng4vU7w7OpK460EwFrFDbKedHfW+wSw4yR3
FV3DzV1RXqcaZaSFUBXEcbtf4MuB7zQcCXTM8zQ4higAYUqMk1VUN8mgVkcZzqdR0c9zJl+zXMR2
Cfx00iE5qitvg65ftJneKZGYT0LJwCZto8FuLMht6yowZfumgpYgK90RBQ7+kwXqt6LelGp+Kub8
aVKnF03rmVcM02NiVl5oIhOr94KC7NvCIzbqdRRstQgJJD8tq34TkMIcDfUUFaS/gLoI42wWdk41
8Sf47/eok9ToLxhb4GiCwq7LAPiBj+LWc0Fl6pe6eB0nMxiawmd9Aeq0OXhmJ2661PRKIp5LtbiJ
FK0Oep2i1EGI0Ik6AnI5v6gFagbzrDjEBQoCJuWk8/597AskOmS8lD5pf1hZ9B8sVJGy1Yb6PEQF
pqc+hn7blCgOVKCjpVMUulCIS8doIlefDPh4IZqgx/hWoxUPgOYdLQp6XdN3L7VsnzTVMDwEj4LY
TBo3nKPLOIMwqQvjsR6E3w3aDSMEhFDDelBN+H/BQszrW9QhhCMiuhw1llVen9M5+xOLEEVuI3Fz
qz/QiZ85ZAn+gJSTVxlhUMXyKQ4b0+YTCDxV8w7M7iHJzbsE9W6yz4+DJUc7TEDt6vl7jhQYA000
GvvWDrO4spEZuEGN1hOY1gy1dMWjKYYE9oQxpGuZ6bKOnbg1v5GuvqNNd055fbHM8GY536iiedP0
0EOM/iJa+sQK+Sz47HEyo2KrI+xEpfWj6+l1DTBvOCRHHHn9GLDSuIe6BQXuCCknhcdNJCm0TBvg
2KMeqQKPTSMDl1GEmd8pIAmLOTopJL1tQwqsOkF5nazR0SgjvEuSBDVmMNCV4XA39qDAmkWGTabm
tZ1M6kXQ8KOt++G6HUpw1sUvOdYGKv7IfQMPV1brj5oVItbZZd0/mW6xtbZ0Uqg2yAGZzLEhN2W3
sHinnT1t47ixFpKSKKRcqG0eYNy6REMQrPineCHEc/9d0hEys6TV67iPT9yJE93rtR+ASDx8vwNu
nMSM1SljasJKsLLLIBQu0fbDPW6aUmvcZOj8739h6yCz1pH2E63TMcNJLGWOvpwxHLgjmy7mfumF
duHus4k2Dq1rGWndFM08prAMHeHjGBko8x/y+1bsHpWWJv/L5qYvm/uX3dWSKZkbAjqkYlg/szkC
4WX8YLP6A6qwzOmNor9AENnbtaK5CeydwV0s92I/GxeMtby0hPO0ldSQXKKuybKrSHufLQX+tql5
bWmm6uQtQOxjSVV74SbZ3/fd1o+ujhOy1GF4PMyAQB9xDr1KDsWReUDY7AQhNibNZxD7S3uWjFnA
I7HFGWJ6tCYBUK66Mx+3hsJy4Pvy6HlUpTFqIELrgF93Q45NDZ7QGOPfN8xnZvxvQ2F1vcgamDZ1
JTSSwPm5tRof8q459Diy+6rMXgeJSllDXIezpTqzMr4Ja37JeiBvARL4mWB1tk11vuUcpbupHiB/
cs4sGLCVKG0D8jjnKYjImhxdykCKA2MBlbZg3gFhu2ce+pnd/tsHrJYVI9ZkkZmL7MzUz5ESwZ3c
6g236qY/QMf9hOthwHOAuYXa/cSZ4gFKlp+1ilCmoYAFlIAabYd9+YJoyVNF1HJJPfk86g5ROhyK
uQCevjKuiZRHvet+JjXbM9bZuv7qqxWrrwEoNkMLr3fVwX+4ObRn9bq4qF7qEbfa2Sk2Bv5aAktg
FmQoAEnDfmU4KjQ6xcL0mrw8adOHMraAP4WnbG7+zW+DrZWxk1VrXdji5wZ+gpbHLoGxTvckW1sL
8FoZq5konotMKwvoXXSPotTDEtElV8URCSKsvnuGzRtbiba64iCY2JjzFGbBML5xegXpoc16cJOe
v59yWx2/9j2H+baE/zsWo/JCPvjvhTqH6eMWv7rb/w8o0Mb1XltdYEpqwvNklrA9R9IY9YXgM+Eu
OjpwE7yyXvdc6P6e+GBrxWxD47C3AE0LuqaGLrxKj1kUX2UlalvK+BaGDUsSbWeV3eqX1VJVNswQ
Sb2EGkEcQyO6Yuhs+Gu66vC+0zVbn7NaTMKc89zgMLZVTpgXcAsB3RhH7uikBsmh+xHdqsgdEGID
Sra/22/sHmvhrJGJsYFhRBIk1nyJB3pWYNrw/QdtPHqtm5VUQPFrANqnWk8puNgMOdPvn7yxL62F
sjLX4Lkxw7bHsJCmbB8YaJC83ItNbUQZ/sdBGZvdOA4TRN4wvUfYaDyWN8ld6GrIvDrptepQ6OGH
F+s43n7/OVvRo7XGtUgmxdBViKeYimuRPUFnIW6ywzLChF2+s8OyxqCSUntljzs/uTFD13JXysde
AIGA5UzC9zm3GAwjE+ohceU2+fDR6PV5tlKvpfCAEcqHyemfFOW8O0NjazVdK2BnpZ0GFebKOBPN
kPgYLyoKBS1n8nEZj5zS2RO5b8yptdM+QTLeQH4U0b5I8fQaVz5i52CeSNPViSPTvbm7NdaXZv5y
UpKD7BD5wO8sDn0Lay0VnjHbuOSNsFis3MgvhDeW/ve9tzX+VyuFlmdcVjWO6FQ8G71PrZt6+MdH
rw4GU8WZaMDDCIzibR5CW+EXCeOn7997o5XWTiET+G1ZKkxsC/XjZN0X2Z5XxEaDrM1BplofRNww
NMjd7FvSNQ8L7djwaOQhPBfaNThQiJns9PbGArE2DIGqoqQADIEXpIUvk57dF6E8IZITZCAcRfW8
t1dv3JTWziEqA6PD4AiykIADSB7fKEfttCw++8v/VsMtf/8yblHLYlRCTAjd0tFpETng+Y3a333f
3RtSK7Y2/i5NqXWdgqtJ75dHzUXsyYl0e5GP1bUd+/TIHxA0an9SO/b2otFbX7S6s/DeSgR4nVmQ
kcZph+c6/Nloe3yFjVPAWsU99KGVgXKJu3EJpvlRbRq7VG+a4WOnwbZefjWxrbEfEeDELV8BdsfJ
X1V/0ZCkrgzi6554S1HOvmhw6yy4FnXLKjKbKctyCCEUB5MShml+C9Q988RbsusQvvFNa4F3aFqV
kVVos6a+TeiLLN0k//F9e22sJ2t9N0zQJg1llHlQj/DmqgTItMfvn7yh6mFrMXeWThXOfFYRCKld
lDjhdkiRqarK6WlI1YNqARSrWZPm9pU7Z0PiMiBu3T4hvydIZGw+cLvXp19Zphv2BBJDTcWDZsyZ
a7XqWzHDCer7F924Y61F3nEhc6tCIjzIm/I8m7i+aXCWYXo8OaQjxzEngwukwyHqrMb7t59cOvrL
mtF148xMikArqeAjMBaGHzbFZY61c1wbcLyC77RRg1xIxU5nbGzia7E3lGC1GJf8UimTxySTb3Dr
ciIrfMgSpbK5ql16JBR39qgNeRBbq79jBml52QGrOWrFby2hP9Wx+A3U5tlaYPSmXtx1HSxNEuO5
IwBADLO1ly7e+s7VIaIPY3i49fhlQYAE15P+RdaNy6bypHTa7LK0RM6g3+nFjaXsc+B/6UWQnaPa
ANYkiMwfc17bigaKbgmBkhL/4678KSn+8hNiVEEPFYj0wTCYnwqcirrU4wAp/cEmAN+rKaiCEPNl
ZypsfNFaNm4yHpZdtfg9Q2zXPOiwq5PpM2qGd56/sdqsBePIWWSVbOCMRxHOH8WHYu3skxsr5For
Pg8ISloUD85HVGekoz3TI2X6TkdvvfbSXF96QSF01mFVmQe8jDw9gcV2H+1circevVoJ0k4A/UJw
UyrnzGFCOure6Ny6IHwWtXx567Ge6z4rCDwlEEHoW497M/jFo6Pj30FI3I9VbBzmPl/gyw9ZSaMW
bDCx0DfjFWrBD6U5pLCvnI961V3B2nvPmPCzO/8SLPzchr/8Eh/HiBmwmwiqWq187C1vvaL6cUN/
dbF+gVHxkefmPRwcnKzpgrZifp2Ud3UHCmscV4cYpbMzEn1aumd899mYf3uj1XGDWaysYNJYfoZp
ahC8tEt0yhx6YxxgbYky072o1tYIX90qtASIRjbih6CX9yqTHNuSO1nxj9mdtRococUo1AWCrSS6
r4AIFN10mCNz51S2MULWanDJOkCidFyVUwnj24rAPWxI4UXQPocyQyATocbvN9aNBWwtg9aEHGkr
ijIw0xeAmpLoYSlF5K3cef7GdF2roHlo6q1moRdm/ltoP9S9w9LWe6+WAezIFk21rghopN7GI6ip
bLpPc+vQkT279o1jzlrjrNSsGcMMF7w4l6mtSP2qAmnD1vLazVhzkCbcARtZ2pggcucgsNXt7L/r
puS8hMRdLQMFxvNDoZluBHsbpZzP0hJOo+k7h9it1qP//Z0pBQaXwO0OpsZncRb5Se2vfn0/oLj+
mTr9yxRfi53zGJl1TUNwrK/Ni44UiVKp47lS5LVSjRd1gvk9m+/0nB2tuYStPz8lYe5yWJfmYfYj
NIoJ0gmJEgtL2KwR8GMJjzW3DmqvennU3NIBYTGd38QzvGC1MbbzSd7qcwb5xli9x0LczBUAdIqZ
hnbVEh/J68g2EkBVpII4TAybqFQ7j7F5aBjguxY05VoEMbYC9jVMRR8nxq5V0T1McHhyRDs9jFC7
QesBw/4hvmplfxNRcTvQ8prqYrIJpBC21CF1smjksqa57sbuZKUyKML03GbGhzZCns9odJfM400d
hbcqTNCQiu98C6xJldWKncVlYpeJesVN7VYTiMGl40ScIZ8CtUqgfYnaewVuvWfJ54PVzT44qi9J
VAXUEm9Nr1/pJXcjvWrcesTkFVS6JEckl/L0JTdi1a0zmtk91Y9wwnAzo/aLoS1Am8t/FXGiOVlq
GnAj11D81ra/i8Z8k0R7HSaIWoe6vkr6+K1q6oc2M5EnS09kEN1hKge7buGGrKFGP42Y1yQQFyQ6
6F6j0JxIbe6tRD9lZhnZxIwprHfnH0qYTb4VpldZOFiLWEV6vYCUX4uI24QSRRiMnwaqUyeZ2vcC
n+WYrba0cvOzaocfolLOo2neJIXWOLQCJFQMVuFMKZ+QZkMRrEZ13Zks4re58ga0CxRUOUMsDsEM
rsLWswVVi9PxrtGyX33Nb2C3eW6r4jUqqACuZ5jsMdEjN87j8wifHwj3fVFbhStSA8AsljwMWRzb
dKxv27h5YjpIPBXXbqVI33Id+wCcsEd9Vpymbm/7ZV8f+IiQXFE88sjEf6tnjwn8ZK5YOfVPMc0/
5JT9oD10clXP7ZTVladV8+OYQ1JCcPbzVNrcS0DHFnPMB5qoD4nUD5FJ/9St8dhV1jmJjKdOQq6C
vQF6rKF7q3qoUBKrAUUwNs7AD0OvqQUZRqAJLFRF84OoULST1hTVdLw9ZGP5xNMMmJYyh1E4vJF7
ZQZWr/iZEfIHKbXX2ArfKzlrdhHxo65p7Ak2z9eyAHarL54alOzZhQHXtSHTnTLs7glC8Q60cyeU
wFzPbYuK2bBO3CrWnRmsPJcjN+rEJke5mZTvGUayD03HpYPDj4c4u9OqkRfmxG/K9nUmUNBrTfgq
ashxEbbGkqv5gliDnZfKdd3OkdNLgVTfgG8KyZ8UB1nG6RFusTrytLgkAmSC+RCegQ7EqSe5DXWQ
QwZdQ+lUkz3gXkfcDEZCud5xZ0iaChiZXDj6WA5XkRp6iaoRu7Dqx1ZEvtoqB7bgRpXkFIZMcVoy
PWJyXBmEHFIyLgA3ZjhqFt82lvmr7Nn1ZI4BK6OfahbqSBJHV0MhnmqLnidZALTcGG8oGTjICJ40
qmbeisjCiBkRHGmj+IaL4qWZdS/UZi+u6X0WGvdpSm/g9gPtVB66otZx109L2+inNzggHgYRPoqu
fhALi5HXFVg02dTYeQQtatwCfCPgCyZZ+DpKzYXw8NjpiTeYqH4dhsFbajlIZ16lyZjB2LMcHBQb
OVYzvuRz68FJdtG9dy9xrp5JDszUICSKHIZY+xi1RPFpWtxYhv4+DYnmzu1w7vL+Oum1V5JL5DHg
cwbHcd5EDhQzfxJjOHZGB+RDDLsP5ARQmqYNthHyP+Msbvq2dtW2g189dHmhHK71tiwuoKWHuLMo
7mBl13oEP5QJFrOkxbiQeGWUdGAVyXUQHHrcy4ZH3aIezMbfSFa/V5SiNIleT/n8KKnpzCI8Gx0s
VqL4QViVE8U0mNQMi0Dav1cAfQ8mMKyY+kDSDK5SI/JCWOjMKRZ0XECopbuxFT9jlfeSPP3V1ZpX
Y5xAY6D4EnMWrqcH6AdcFWTaBgQiqab+lP0CkN0ZUz1043pw1SJ1aEwufVnemT3/mBZYATgiIEQw
pyP6E7be2ibReIFbly/N5KOucy9q+X1qWO9K+VyhpC+j2nXed47W9UdjCn1wRpxhEfkTYMawqAmV
wMc/Ly1bMTJPrWdgPGZmSwGWB5kcWWhOMfAH2bDuBgDKAwq5PZb+huFhbYdiEE7YDR9Cn26HFKmS
Urkk47Ik5ZMzk+4OSkq3QnajaRKsgFplZ3npA4TnZPqY2OmsIG+JxHVuLEuv4YkYIKFE2HAbRRls
eFAU0rmK0fqwJ76viX6wsu40keQjZIMbtqFij7p6qsLRn9X41mTdobfQySRjj9DR+E1InbwzH2CE
fZrrxXyESG+IqpNKsKHMMCSwqaHMoPRx3ZMtyNFljAxxayTOYGJCY99nSLYeIqYh2zZHBYo7MBRm
IDBR589GcotqVbeCTHUyc1eK8cOqLddMRlTTX89mY/Pxt6F1d2FzhZpNvyXaSwPspNSw06jRW8sb
n+jkFifKa5hR3FIyvEEG+VjUwELBjkgTg9uYGTSZ5YHEU9ARjtpw6klCE7cp2ifS9s5szEEZ5QdW
wuusMeKrWZfPLVz9Z5ZyHB/qtyaN7/KJgKDEa39OyGUyKP538ZJg0cJ6XnuEdXd9SI9FKfBFqOhs
FWtRw1501UpsmkNzapiAepS/OjX7XXXNJaYEwlFhJzO/mDT+IePoLrTGqxlFw/j44Vjx9CDz5mAK
6g9V/6Eq5MpQoAbuDAtMiummhYoY+qrJwbnn0AotSFh7nkvlnckY7cn0B8G0n0lvoE6Sxk7G6eQa
XfFMQwKX7ar9UOP2htfi3oAwM+uTxtHGBvGcJgHFkqRe1VnXSk38Ok3eyKifzLT5U+X6AAmD+qrF
6HBEa0EnD23VyA/ZpIBIEKGWdVFNjhL1izhcVcV0W2qZb+X8RyxVr2+mx1SDHNhoid3n5C6hvdvS
BNpRlGwoTaCVZemGXXxpFNjzxypcQK0SckzSfZBMnpV49HGt96YZii/Rd2eAHsJgiHvzFcLRTLPH
CsQXKIlVCL2LW4JYjA0cxmG0yusR26EwsoekmuC3VA9BM7CLpluWDSnoLWrJDriE1F5Bm0C3SlDL
NYiMewZfHH2sw0NuqBy+vaOKMnM1fqzKvoD8NzunYHsg1qbLy6Dpb2HYQqUNKVrU85MkA3WFpWjL
mTMqgxIMvFjKl2oYDi0b//A2ep9mXnokV6tAmdgAHN7QuCPtbpuUHwxI12JpXOJOf0wreDPq2fTc
htDE5JBIDCR0h0TvXVFkV1yvjKd+JuQ8FaL7gz8jfo4VMOuKxKU489cGcOHNcJ3K4ZHAWzqfxqtm
ok7WNsE8d0GeCRdqTc+cynNfGNGpHNTY19tW81Dk4tBweuj66A2lNgWkuMkLD0Pq4zWw1FQL50Tt
sCiOpTta8W9gCkzXClH1ThS9sxOe6UGbF6ODARkQc4CaFcdxmvnYcJ8zNlVwtMdpNjcuIZip5ayA
9qD6IilwS5mp10/pibEFxml96Kl5koV+zKgJ33id3ZVEudZTDUyWhfqD8PlFz+jSqjDN7EoAn9Mf
ScRdDOqruIk+aqZ6ANz7MmyvSqa+tEV+FU+dHxtQ1kMqnTomlw8g0PpY+oOw71Jbbw04oPD61BPr
p9WkrVcIpr43El1O4056rFTByWiuoil/rLrw12TEsCDFCTJvI89EdEir6H0Ta142sUOT01NZFb9D
Rme8cwOhcz+7szUeFGO+Ltv53sSVrUn0t4o319IqGa4cfAStEEjWcS7PcCf34BXvjGMXqBK7jlr2
QRTOcNIS+fvQW0fo+m4SMnnDCDCOOs3CC5v6OivA8NFpXThNVz5SDqfBgr8TgdZHWftJ+T+OzmtJ
UiUJol+EGZrktRClq7V8wbpn7qA1CSRfv6f28Y7tznQDGRnh7uGerOvB1Zc+tqpluT+PlggdEqKT
9m3Ocj2yVrOLqdgYnUhihAALX5Wuz3G5tMFWF6+anj/ld3w2EeSGbNUIYV6nMl4GXO6Icgx4r5Gt
pwj+tuRhS5fPIc0fLFJrIrkur8nsNXvqx2Uj/eZrKu1HcjWqc5NLFYJCDLt06u4JHO12MKeN+SbP
2GEV3cl33FDhvizRgu7QMwd1y9SFp4MRL41hBfOmniZ7vZaeN2PDYBXlnmrPRYkdabnSi4tll4wG
DhAjzUGbuiRqNESMIDGPFh3pr7U8po0Qj3k3vDX/n+XEdzVo+btebE3Ue9qJLbc41ca902spVX/7
S8v2uoxeGQ8Eo5Zp/bKQqZk1bFoAoh/XtfxXlv2DmmlxcO2Xwr+mGcJ9t+PJdfgJDfiTghTtVVpe
SjsJeernxpqOSHD2LEGQZWM8tsZySvUaxVdSRxyAl05lZyqx+TCslH8IgKUfjlvr81Q83O1cLMjz
4pRBVvlaHtQGQaKTyLQIoVK7S7LkneBf7J7L7jRKEwFk7q9x0i6/85ZHll8Fepb+ATbXDv7GVCkk
5iHssnRdewEJjU0tf8nIXtI2c1/zDyetwa1oXxqXmzWxD1mK6yvzy0fSyR+KWn4c9cx5YoTNriab
TydjWdznsahDvUIqYwg1EXqAR57tXapauTt9loK8OoKd2OCYBpZ31sWOijZ5wJDwoGz/0rnOPwMd
Ucb56yS2H+Uaa4X4UyrjKSfFiuSOf0SL+xEhZHFe1U/b0j7lq5Zel8khBKdtb1vOnLfUvtgCNcqH
RKSodvpSMLnafshr/WsstR2atjrkLB2EdmWe/aoWezm71l7mpXdY1wxLEWt92Qp17YiyZoPhWcvH
u+ftZB2GCfMTkeXH2tAjXOK8186HXiz8VUZiYWwS23SclPtjb9sYaDaLKrKoolpkD7kS57KQuM9M
27jLq2ZfYtbWJ+1xS6c9GVwPq139Qbzyvi3LUdn532pZd6pk6k8tPCQ6epPOvt39/9TQROlg/bXq
/OiM6dmWdliqQgPMmYpduaiz5qy/uqc/8aF/Tl7yUpQenm139KM02qhEimf1Xhst83zsWKQpWZch
0pUaOmJX0XTkhXZdnTCDkgqmGdxUhXll72TIiA/zH0W5sfnSvNRjM8K+dF8V+wGOXHdNqb5cL7vZ
7XgwnJmlAb+viNXAtzAVYV5TPnxHJcHqaaSTTfhPjtvvRurbrmYlil2lWDOGmFnmsfSS3dY1x2zN
b9xnB8213lMrfUlWkzHQ/du7pYdodfr0Juh/r756nhE3tgpLyk3gGNBOuNVJrgJQmOppsLRbXTVb
CJF41IcsZrD+j5TyyAaiZr8jSLp0n4zpU+PbWihF+z2TJIBgdq8ZxtnxqnPeFx++1r+u6W7W9E8t
T54dSw97OhnWGoPWzjecnZBmG/knZmJYZ0yPShXRYpPn1ZRevetXZ1+kag8tFumESYnZ/ZdPFueY
uqH3+lV64nOs+yK+u2A37kjDYk+HXtsgVt0B4yuPUXCDEBmyjhmv6nAXMfATl9UYVL1gIhjhI1ZB
srZvlR+6xeM21oHFM8l7MxyDeNlR+xbSCKXb3QpNwdYK754jKYaD6ZImwj5xeVuJXDmtdjHv/GUS
xArKH6KwKnAPO+pbbadP3UQxcMO2ZL2iXJqAkOU6ItIp7mvtOMxDTBO+78zstrnMkF1WvWtrr871
6Jz9Of2Zt+kqsAndFR3oXu9DeWYOz2/RljMpBRdFUHipbR2QgLFG+qbjH9ub3i6rhMUWjw22vDko
1cCVGJGMH4sVu/00qFgQLXVg1+5sWE2QwG14fXNiuiFgrjgxl72hA6gDWRjPKUG8tHOkqGbNt9A1
HxhDi5vSD5n9H+Sa3AyivIJt6pvAnN2N8KzysxSQzJOyD6OuTcg/xRV7l30x6tuTvfmPbJc1R1cz
vN2YszI099ZZUqguXbH9W8q25iZkUZDHzIRmsBNVzdmlr6qfpG0/p8V/8BYr9DwkwHQspapf3NT8
WrPiTfo8Yntr8K5rkz7yXd4FHozU3GkvKyDRYW3feLOn1m6qSDbcolPrFbElWyJ6ykQdx9XoWdXz
acfLMg/ceWp3+jJvQdONT347XucsPfHDfSy2knesNwtkqn35FfnYIuGqcYzh78QWIVtlvhcvlXHK
1/FcyvJ7VfUhrdOwvw9rEzm1zOCMK8y/icEtMep4RGLmBNoTrbr8I3VxNbr0KBf/stnFRSvol+a6
73a6Wn9cozzKicjvLTnVPVi1mEi3GYp2YwNxA/HrbjlhhX05vBcW9Y4f8D5KSyCm4TJJbk5NCXun
ecu1AS03W4Wcqa1u2zj9mVe2Ug2Qxs70yf9qIl+8VA3wj5dt0ZSyRerN1zH/65dG1AzF2bSafT7y
PfhpWMgp2CTTcPu+Gj5Qqn7Tad0bvpCh74PKksfR/zTzR0sngSwj3ilHs5my+zakx9n5Y6Ye+ufQ
zj4q/zWz6iDXqohZeu+PRxcDl7W0ArFWF80kVo4iho5tdfm7Mds0xRg3QLNpLYLcIZ8OzDef/NgC
LzGb0On9uE1AC4nQGQSodxoShRiVRRGWDm5tOlmPuXRDqby96d5cEgGWNtLS6io14Ndy/Et2ZcD4
V+FpbP/Nip7yguBBs39WD0Tdm//UfhIQD7O1bzRyP5m5hQtFyEVvZXa6Tk6h/TtbCfse6ztMxK6q
Hlon/0GPfdAIRVVWHw4VJcJZX1ZnvdnKPQJRf6WZatkzMfaazU9mdnghWeauHfJd7rA7r3Kyt1fx
6uTqoOT6k5dsZOTawUhdNEtTsJTGrpiHz9Y3AzBeFmYB59z1J0MnWSTffp4frUleDdv8WQv/zR4v
bvO8WFeAsnhcxUemN3yqXnWRPOe+b82gH9oXRJGBOZnvXJePsma3q9R/e1W/WTN4Z+X819D4UYWW
b49N1bYjaz6V10LLgV/akNnwwcydJ1ef+fJYjYGtwOGky8N62sIUKK6gSja1EXXmZ2IRCGVMBErV
QeWK02xqz7LVQndsnseu2jfrj1Z3cT1aPLmDoX7lyOHlM6RARDUWG3lT/M4u2CYq9IlLzeZYWO9E
S5JfMcbcMdz0gP5U6robaB9q+1h5OdO6ekVLGleuf5g43e3ohXezGg3Z9qR9GrxZfyH4syiw7E55
QvLaalpYM+Dnsj8aFgGcUDogpbyv3xFvpaZ/z1orqvL6X4K7IRh+cDfot1gDpm85+0wos3tcljlG
t6xr+vOUNk92yj1RxDZnuOzEudKbQCn/2JBqBewr7ombTx0kRDeowLK0Y66LR5aKd8O07LSk04Nu
rf5yzM9lNp564x8OYZGsxCErSNdazfeWxKpi9cKKjJdw2tp2Vy8YjRr5wzAT3CWnb5xE1gDU93Oy
jaeUneCdZZZP3QRZJtqDC8tMcopqorFn05vA3Z2ZGHHbGz8r0ZD5WqE0TJ+bgcKcOfvR065qU3nQ
W8DI1PajOf1piuFv78EVmWHeLVBV5hKoPKGJxXawAq1iV18xPtDm8/WI6r9CW2JQP9Tlv6ZBHqr5
INMV14KLyr8b8V++fnqJANGWu96+tYUdyCV7auu31Kh4YYqjxiPfjJ1ApWDwjErLPahNYo5WRqP/
ZeHilTfj1eeeRzfJL7Selsa5Jdkfz8Tb2tPP8Mbc4uCSXCN29tAtH5YZlVvyqq9ePLl71+0o8rhk
6nYdLONzulwslbwWdfVHJSnhLx3t93TRxkYEjSZ/E73bEUIQViUW0ePbZnO87D90h4ENaiyS4VGT
Hj+jvhfLp4AzHuWvqbtBShz9uOLPmLTBONinqgHemsbb0mg72lQAoHQBvf2Um00HZ/G3FRg6mGE1
syfvPyfuY1KwbnyX8BdONC31A0OF1j3Z7LUtNplqxhb4A+OLCmzj2oyMSlkTmWRMtpKd4glFyElM
mLkJ978VH7Se/LC1nHYb7cpomzGXMSmWzj6pVVANsA39zSNtjOm2FlXEFnc8Ycgm8+TWWOpkYdim
O1/O1n9UXOJeJzlbmJA4h9VMGN2frNQ4d2l/KF3tWDrkKaa3ZdI57j9b8WpimFu5ZWhA4C9eec4M
LTSzOnDAm9MSJ7x0CLhyXygwcS/sfeKa8QzKKlp18VOfOYvGdILl6LNzy0bDzA4c+MvR26Z9Pd0j
uHl3ijlljYAGQldM17r+9HgRLHQUisVzCa+P7qV63FLnsSl4h94YuNvHnJY7rf7XQP6rLiMtTg/n
8mkBGYHo263DPdruC8k/F//zWv0z69NmvImsiSfDDnqJN0Z7rHvnJjF97FqIMv8f+RI7139KaWqa
jnhE58WhYHv3cWHz+ez9/aKl503qNHGfrE6FVTvFuHtGKC0xHfwF2d8vw3Tlj6NZeoG2gEd35lXl
9zwii1ZJwVqtDTnJgDLup81ePIQGrAREwRYaVnrpTdokK3ldPbFXwJEWC8Rklu9MuunGe1DZu2H/
K/kP1xLQ28anZ+AkMDfHCYjZB9pxZz8qGzcs2D6Ez+JNwPKwW+jua22MhnqOe3zgOumFPUWm6L7N
nmzT5t2gvvbefBpESprEe8Xl768UBQtr8non0VoUJehC7/83rclhNucvIHlsMBxu67u5YXc2V/Ft
j8urNWrP2EkxzrGTCedU7PKe+rG1375iQGxyjCAtbl9utwzMuEqhHNOG4kUkqyx/6nHtd2VecoJa
Y1fa3R36OqUQFoQex5tYz/i2UXnn2KUnAsna+RBCVjEfKkUqEATEKvwj27wxzgZa0Ov1F3JKREYq
saJ2BgNPxW8vmEbSz21oEddkcZvKMRT6eshL/U0WrNxUJON67oGAXelUYTYiu1deZGfaI6GgX1g3
7sBm43TYzlU97s12vJme+qjrMR7QBPbS38E08xlVMKtOsU838eOadeg5feT4XE5EgoemdAHIh4e2
wQYgnV/wzvhl+NX3WY9LM2Nd6Vc3pxx7Ts2UR5iR/DXb6rXE9HywRSQL4CzMftxUvwIIxsOEKePi
R5KxOmvl0SbtSYz5K94gj7mwb0PR/Ho92X++/+Ja8qtI6/29Syv6lgJo7idMA7dGRNtshxKziV01
9c+MIY9CeE/FiAaMr2nM0zkWA9GxOSjoqNoHLpUXk0ah6cqdTnDlZlqx4L+9yaXRffLt9k1i2VE0
iJEN8NacG3m2964xn93SDlvD4cqyX5ree5/tJe46su+c7oCKK1SrFcqqLYPVtI7V/TMk2Rwr3QAH
jMDBgCLVMNas799a6ygiMz/18Z+T/W3QfwjdYYBdApxFeldENZjAIpmDqxH1QKMHbs0+rfMz6N2t
05opxmnS2S3+HTBaPidd/iw+tFU7fNmeRvqGYOpxnaw/rXUCC2w53E32FY8OLLRzGqeZWufIITZx
29pNLjENOr8IMpj5odIGrGNM473UcfGQvnVnCxmBqVHj+GJ4CQoHztLJbZxvBCfyQa/4oPUGUJbr
qUemgl0HscJjq50dGy8V5TS40WJS5ag2GkvkEwSkslBx/8Az6f/1DRMyo3Zcvl1EEdnoOnGfZL9o
EE6SQZjQMSIM0jVeV324zJis+KYRJ6LOA9tRC2vvLe49hgXtXQyPQ49diJu/WFrHR4+/ER0uyHaX
5jKcKbf7xLdAtVggYUkfuQ2Rs2Fp1uODY/r25zyrA0/zbZ7o/Ew4sZUFwKi2qwCjOYQ9Cf0JhH4f
bJl5VF3rHnRHvpWb7ezGtUPOVaHfMIyAx2HtbEsRPG+fu9EiFmPYAAW51OGX3eumvH8WUBGlJnQQ
zi6j/FqNLV71Ym+XOPbYsHqNcRY2z2L04rW1z1rpXYxSP6Zb6gaDaf7pjfVTKYD+QYvFbO51rKlo
nPqjxqrsboR164lNskb6gyEn2b41Fe9aEQGCNkIkHrRKz1CVh+kMgOQZxm/XiYdqLl9Lb6AJXdji
TmO3MGG8nMhYPa5GEHDfS56nWZEF2EzkPprH1mW3QwK1FR3MQrWB0oxzy25G4vT7TitbhBi6dVtM
MEjTQoI0eoLhUjf3HjgLY1/9b3S4uIvEGnFPSLw4r11C+GAfk65/c1Oxr03lwZWnj7PnFdFYmzdj
gSnp50M2ZQXXbnnoqi1Y++Up63F6meAloV5DLpIgF/qJHKk3M7Wf8Pv8npPJe3Nc0tFV6e07XH1W
13VCsKiVtpjKhLHLzevdjPiJPEGKTWTA1PVsvA9gwPRy85SOgbIJm9frZ9zqom1deACsiAy2A4AN
PmImWNLMjpmi8h9wqCkcvkPb+RLpFheaC/Ejb/WaTyFej4E7yT37+Btcb9KHdWU+qZYuzHXUFy8x
381t5f3tNXE21YQWAXw/xTi+GaOk5n4Y7e4/5ohwkuyqY/qi/PaYNtuR3Pubi8NPpkR2dWc3bjTx
srbW72aat6Jf9/z2YdUb76Ktr6nIJCVQ6Y/FvBCaJCTUl5HZuEePZ6eyT6mTfRZG9tC7yXdJMzWt
+ptZY1o00uin1t982q4cQTqmXKGvw9Crnpe3up52Qi1fdgJbqhfq2e3ExUqHm4t8xaWTlIDgw3S/
ttAsN8P8iGHOg6OPdPprVK/TbvXGc++4J3eod+RcAnI7oWbWV8Mbwq2XhzKrznLoriI3D1MznIzB
DrcMIkUT00u5ta/jqAFWJ9/6suE7sjJJ+Kr4aBZ5NFfts6udx2LhW2hs/+DxeyZE0Nmr9bH5yT7Z
mo/SSON++wdVHxedte+sbi8QIFCyjoaD86RaLmahgsUnFzOZGQ1dtR/0+WXL3SNOz2ekt1+mvlwB
avYYq2aMCw0eaxm9UbsRoYpWWunPc6o/VeTNNun0inbP3pna+jAxSngwX2Wq/edlmBXJdGJRSN2S
oThWJbt0yi52m5d8NLp6rT3mI3+yLqI3XtoCzrkk1dXT8KzUXfu6eNpLXth+0GsL7T97kn43kdy4
vKL0u6VGedZlcjQM/Tj2w9Mip1OGTInY2+U/WZaAOrWQzHjlq8q8ic1KkMGM6jcl4o6byC+91pB/
F+0/PAAwVN+0kxrRhBfWv6XAlAtu9h21wt6zyu8ucUXg9s3FMKwoyaargS1jZM3jX3OxX31qELfe
VsLFlq9tJyEFCeQ9+jhkLI0b455tBaZTnxaFQfWmLV804YFhuhSSiYyhujpPg3NVdY84o0XLohXL
e07+bDmLc7L1zzlImS4vhqsgc2CiZL8fm3d//oKvN6xhR26Qm9G+pMl59jCfG8oAK2lOb3Jccvqy
zjt6moj8Qp2yguw7b0BiQ5x3l2v8AV5lSxqZtRksNBiq24IeDEMzbvfrt6yZBMarvtnnikXCu/5j
RYVkyu1tMiX7yu3FFOJZt93TkPnIaYZAFMD8Bd+mzQc2ObxAj7kgERDOdd08d6u7R58FHz1E7NWe
11T7VFUWaxVNVueedX+64vz0aujLk1u7M+nz099+yT9XN3lhnCCCcBvx7p7KcGwkoiqXmtsiBhhI
3tFSRK4LXdR2J3MTlCpmxi5ni8m3mU3cjXr5BvzJsIDjSWia6YMquSd0691uxj+idi7Y4cQzvGcw
ZksaOp2Fyp29VpdZu8u4d631skIrgbqKXS5hNsBZH+Q0h60JTU+bGrheEqVOFxN2f9WSLN3n4Lid
ubzlujp449QGhtV91vPwlKRF7Ir55FvDT+W6f1hycvby3tYI6JJug7DJ7ZVi71iPadKYOzu934cz
EsO52h507G93JkjAeeumN9/VbqMHeGcO1zWB0Kqs/rMxXDq3fDw5Yj64jnkTm/snudNonaMXQeat
j6nc5qBfkDgmmhmzCnJvw2wBeG6p0BixErET79dP7VdrZf9y4z2MO2OUDKHa3poADgYPAqnJ9wUd
sc78MW/pnXRefkDlc8hPn/R142rkM5B8r6/5KS1XF+i3yvcdvf/Bc4wHeN4fa+uAAzI9tPPqlE9w
61k9oY9GqlVmZaznb+wEBUm/xkOhnvzxrpgZlPNMdux+Tbc3S28RN2YbH/36Dht07jq+XOVfZuWC
xjOQlnr6MovxpHkN1LLOtGwAdOUi/a3v4SbNfPdeTqLNWnn/7vqZYQSW5nQIVsW0uk55WIL0YgTK
GbRYcTe5vHIdM8CtTXZlLf5Tq37qUWDSH/vI/fgXLXnpc4Meemg94K3pA8A+sjID9fBYATJgIa9N
H52oxl3i4xunNf2jUdkMT4m/1+3JC4TXRLpex67edUGRUUqsNVRWwahYau9aevfuakfyIUg0LvBy
r/+MffZQbsCtXuo+t4a/z1zvNR27PR0P2kV51YZpT/Z8HqqqY27nY6vM+TCo+jZqy5shjQcik578
2XhY3JxbY31zenWwMv9RMb7BCN6qBARReF2oW000OOmtMoZQZ3gY8VPpnYG9AczYkKwaIyI7nAE1
Q+7Jqg2AKz6rcgidrbzfVhHZXKdV0+Nlsh7de6BP6sZJUR87OV0c1kwcsuYYKJH0csh/qyQ72bZ8
HkkBGBcxsHUsHgD0zuaMqlyUBkz2yFm3+zmukwUV83DDka4Jvc77ywLndei4hbuyL2Hx1X+bWx3r
rNBicMu3pScsz8ncT2ul7II7e0mRBPodXPSFfLQzS4+kNzpMlUiU2kb/rO5XPPXsKevGWzlYBSpn
icyFKAPQRgiKcm5XeEGGhbrZPtquODpQL3qLv4Rq2v2iHA6w1E72ON1su8VYDnrL7PZaWv/JLe0z
H/j/32X2bg7wXlKPteSofI9WclV80fMa5b3/0BJEa3GSgt4cDdRX+mWxjP9km2N3Z5sNgMD4N4c6
KvPxWhX1b+HBTumtuGkzwbJ3XENa6atj5k9VlnsoHu0qmt1kXzsd6rfqJngfNi1CSBkOG0c+lKSX
N6t3kW33ISpeTWFfxtSOC+X+sWvtvxXyXVI6QZ3h+zk6C0VgYms/q4rvRc+uNYUfRc2rzSAe8e/9
Keftwph2YAQLDX96NomYdUq5Xxybi3yMPX78TWHGh3jeVwhEbO8oqQ7OiDZgylBPyRSl0fp+99ux
8u7oiuLRGkmG0FW8FLDEkny5LIGEHRF80uTm8sHZtqNXbE9mo/ZG78artd3w9cPbNY1TVw9RuwK+
T2CdaVbvNiGOhZBRVeJ04FWIPmV/SnEgNNrusCXuk+6qs+G6v+hMgHDzogyTetmDMx38pL5QRQGT
CwMc16loVdV2q6bsYrnVydTHl0XQNW79GDQeoLvaBKsveRJIsOwTAsk7gjMjs+nXi5YU/V5YGirp
uzZkwG29zpBui81Tu4wVAX0x4yyvWTmwvmfNOtYCMmJib3lCg0zfFpUdouNpjrXcel9yTO4y7eos
Lh6syFHGOuVS62sWqwXknKZMZJA1HqJrk6/BuLbfQ7nErj9fqhynGbspAX74X/vIa0t7hH7RibdU
67+7mqHTIHyc/rtIy9NkO8E65tdSeaeZGNvRmD6TbXiWKt9rjbH3CkSDzRI7Y/09JR4VcJaXjE3H
FR0RaTC7Wa2htm6vtUr3fOku2hhqDApa5BlAtcupki7k/3A2BGoG521bEcsUyxT6ffNglbkP6GKc
9EaeUre6zQbmQoAzi6Ox2rHuckJbAsPf4tGbzN2SpLRA5s8IGtaZao8sMlrguMLNRj0zovaTtR5m
TfXMr1vDxfHQXF381BAYpa89kEF3KDlYzfBuDPUDnOEcuvr2ziQedwmbZiC7Y9O8uPV6zFRyXh3Q
1GQ9zuLOGztXtjlu3eRfxr7drfeZ13CiYS0+NmUefKM/D7lA/IEyzu2jFP5vzstbNf4dHUAtiQ8Y
V01fU6CHqOqTC9vBYaOle8CKMPXW2LinpRT3KmZw0jM3QxUpGySJHq7QNROwp0Vtdc9dQaK9Wriq
CO1W9TOTCDoPC6mo0ucTQAP3PsqDbAlElYWiH+iHe2a8PuythVfyWkE/9aIKHJ0/ngVXlzqypRz6
bPzM95mI3ZrcTz/yIWHWGPZt+V2X+a9f+w9rK+QulUkwQGe5lvMqhffj9Ol/9lhA1qYE63TR1ncY
nBhHFqCwF62PToWKVXtFW/UrK/1SOUts5eZlqqG0jOrNW8DJJC1L47ZnPV3e+pw7pDXLszZ1EZtO
QUNNSbb/dFE/qVwEU6Oes9pjaYAckw5GJhleN0NF6Hxgi3EhXWiSKiyeuzk/1jM3bs+mle8f0oXd
tXU4zqn5mtRfOTBsb6n/1hL/OjNhsmSTV6oqnnw8SZOy5zdo+l3lafvKqR4EksweALmqvb3K57iY
1qjSjIdh4BjgQgyGLmKz2v5N+JIHmj81ESw5SgqkfTQJq7i/R5wcKx9P6gYx0IiIcZIHqxyuGvTE
wix0p687c37tGy+aew9TvD9J1Z3qbDnkVfU5tuhisY0MtOmn7O6aAp3blHydilpi+vtisoBMxmAA
+M3SIhgUO2CojCn3u9rMQuWDsszV1+Z4V09qIdBdtC4KxeKd48z/pCbY6Wqx6gD538vhkTitvXAI
tO+dY8kjx/mY+RE1LaxmBi3bS3EZ7opjie1x2zmv1p2x77FamDXnPLjuY2fppzwr914vrpr2H3Lz
nUeHkUziN51wBtfGs1ULjJ8KagxjRMP60LxAx1U7y+6eCmN9QkC/MxtK+/THgQ8q2mnbGSUJqBXB
sMb6ZqmXJRX5zlsw6kk0dfbaIXKT9HtT6raKipGNPo6P05uXnTEA+CuGjs7dFQNQ8jLQDHQBUsm4
qIxwtTeW/dpYM7OL360UQIRKZeJHudTAi6tjM2JIhgtBvyyPNRFGWZucZK32Gb/JIlzwYhdKtzPP
ieWkoeIiGJzao/Vq+fu2WFf3TQVw2R2bRchV/IeywJPRK/p4ydgcbZyzBHIYWwmePjZI7McYIfz3
1hA1g/HXgSvd20kN0wlE2YGTFmCaBS8It+Ct+Cp8/RuVpwvgVvnJ0XX59ZzyqxH/RmkcQPs+WeQ9
TqbxgYA6zH1oYGO++S1aWiZ8hCjvWT8eq7k/V7n12PvdzNZWE25e/jQW68CuArYFyEoma3jLueXA
aVipWqdH2LooG7RTqtjms7Nokh/GquCus3DUxgXAwf43Gip0Gvq9rTpVyEexFTktlfmxKu99K5Md
SZgY5ZWR4ITQsgIYwTnb7VM1ipPwMZJiq5J2HD0G8gDe/DnTi8dqmKKm5BJdAf4Z0m9LXcf22h8z
Lz2a99wmry8uqMuCulqet2EC86hPrcn60dwfifc9FNIIGiO/th0dqC2Tk2toUTGaMuhSCT+XQomx
Z7Q0Pc/ScH+H1Hj1J9g0139NrexHZTWUTh4PNBaeZSAD9WJvW4/a/zg7j924tW2LfhEBcnMzdSux
krJKkt0hbEtizplf/wbd8qurUgGnd2AckCqSO60155i4CIWl7DL8aILOUTNpHAUosNJnPBiV6BaN
lT3AeV6YOcAsWS1lr+PCJK4qprRrt7/q2AZLRiUxGRhdMbMaZ8DSCJfqg1cg3BhabpTvyoZc2KS/
4/hIz4D0qolzwSAPtQ2JxcvlsTTrB81qD5zfjobluROoFinRNca0lrLUjSiGhoq1tJTuzhpoH4cd
NwBXbiN4EtY+qAHBB4xA0vXSkP/XkPRbcLH1yc1EI6u0J+Q6SFwzvd+UhbounAKRSpHdMrb3ZVqm
axEHr6MusN2EWzWr0dzrjyOaO5RAw2MlqQz6hbJu7exgBCN9TbNbjl1+ZzdBeod+aRfDmwlK01XK
4h5l3y12hk8lqn+VkcwYPiO9z7Q8Rmp8KxXbcNMqvfHM+CnTy09R428y0kMr5A3SKDZNwXhfjWKP
Fdji68xXjh4+Kl61G0sNkYfRH9gxrArT+mgUkaOQy6gws/9IEcYs8qk+KbG9T8f2DYVgsKh9G7XN
GN4m6rjsFJoYFByfQ1UjQrmp3yi5bYJR3VWTeZOO3ZqyPsuu4aFf5hQgcv9XDoREGhGwPRWlMd4h
STG2RqZSYJbTWuWzQ4djaUOyiifjoy2VY5pEv9tOP4k6OAmcFwulrDHioEoJmxgEemFlm6zFYxsF
+X1c+ncoH4ZtKrVPPR4/CkV9Fp22CTEopzgilH78WSfh/aTZm4nKH2+SqneWr2IEu4vYsJBC4qpT
ejRuRFLddD0WaJOzvxZv/L58zBIO43k+vvh9fYuIRaX2FbyQv3li0wt5nonRaAO8ndT8gxYtTz7s
iaV3m0HQyZyPoo21t+atsCZe2qleUb94zqiECHa+RYxJUhEvoyenQzcbawsVBanfP5ZNg4lKf2Z+
8hcBPuZ5j6yr09aIEQqogkp+oiKsYjJRPPOoT/aSsuvKaWGvj6O+1OuRkniw9BF4qTQXUq2aaP4h
Sup+wobtjsSCr5Qs2bRYFwl/i1yjVW8Cj/nb8dq7LhCHKZ19CAHngMJEYmyqaCTbR2UY1h5aG1mw
n5zsCaH+mHPmzu+z+ZAzAjPl6xiXraPSM3H6p8mrn4NIW9YUe9aFhQaT6LyVNaI0qvqUQaG5hmKk
qwiX0qIch+2gRHDWkju1K1z05tEfzc//0LAD+S7SB8zVHH981CTj1qzNLZl51q5T5W+E6jUdJ9pc
XVFsUII8WiJ7b0YkiCqFiwHAsWQQ1ZPYRL7hrCpFjcmgi5iNc8ZkzlIHxJL+kwyVh3b6ZfQ0PdOE
pbdV4qcqT5+CXkGX3Zymql0rtAQ7H3mW0TFpIfWYfGWtodfg0Bm/OR7NDrON7p2oo8M5Vq/S1n91
hrZtjXGLtfRBi8xl3uvryOz5Kc4jJoc/Q9/eJA4HfDXvd0ZnnRAs/M74JlHmILefijeh64eqy7eZ
yryQONi/pXeT1xIXG+Z5q6pe4sQ8tgmqLjvWgSHGym+LAlrN/ochj743FsFjL1hq7JQ44mACrNy9
jEV3IPhgNcYmbjD916S36ywEi68SHADVRGxqnyqbnTDDNcZtmVG+URyaPYXVHaeEMoxfPeQIFf0a
WUjBbMQccjt0VERmiRWYxmyl1jU7w7T4bPqwW8Sm9xL64S85xrhfOzejf7moKypMyaAf2UZg+i2c
Q6k4qMac7q1UGnvRmwqQ6jjc4zom0zUr12jbT2av34mE8wsiibrIXE/1dlAI1YXtBAbNDHa9mlyb
tEAMGprL2G8PTWA/jYX5K1PTd0tKerEyI1Lbns1hEk5BmOvENQ+fXjI86baS3Ctaj39ZmaUPtJ97
XyBpr/W1EtOQs6zR4pxbJctpqmIW55ScxzZHmU8mWV49jyRCBsxpi7ipqGASXaEYm1xk5rIukHYR
lLAvChZRWVF8rUewBVNCrUjX7yITX1IjfhEN4oajpOqEirnNEV+kksabk5VUeVqs3qjQcAvVxBDo
pLXOaiA2E+y/tOG5NtR9Y1KQtqsPkINPNCyRB0aNq9VzzZ5NCsZF5IURU7y0ynvdLm+LyP+TR8UJ
XAMxFGgAVtiKhs3ow0lzdHSmU5I/8c3jeae0WqglXZ1J/1kNEi42RYIpooHkxTnb1OJZDZFGJgrC
liDQjzhxAxrEs7bHGt+HriICo4l+pw3eZ7vGnSCL6meXdSZTdP+bFcggGk3VCS+LXXuIEar21aoJ
rJ6Cm/MzRQW7MIQ44FM+dcUcy81zNkZK+S2/jpCNt9hEB1tYGN8852c91LNs+FazBF6VaOAAV9wx
Me6jwTnqIPgc01hHQX9PucrBBDR8hl7+koTen6Gu/+B1GFZ+2z+2bRdvdR2Y0ID4t2zLgx40y4HI
9wj+lZHjJjdD68XwzEONUS9LX8p0/DGJ8R6zSL2ShcYUbvmcEbElFqFKg6KnT9fdJo48Yg7E7JDF
GwXPZJgJai5xfUi95E/MkSwN7WI1DSgg6fk9EAC+5em3qyZue+RtJLDq2N5rZk5YG9Gxtpu3uIco
HOTpwYCcmdrKMS6MjRXrR6ehSCg0rDIDY1u0RKfbRlPuEPnfxuyxaElsM6/EtZZuLaXBIDUw/xAF
0zuFvYxyDIV9m+9RdXN+sT44Ft00ioJ5jjJCHx56Cot1iF4pdg5dnm2drEFOO27USFISEgOdC5+2
sXKI5s1eLKOfPiPOUZ0CvF51LFieADEzU0y0n/pk+MwJNEW5Wi4DqU/LNMPen5FzbkXK0syQpc9G
4sbP8WtGBXtOX+epWOl66v2HgCNbE5sHy7IRQToGk0zXL6UVuHWN6iURzmNVdKth4KSZzrADXv+T
FaWg3Rt709OPRfcUpovej2l3mXtaWUC1w+CpS7NsOfj2Sz+ApBfDLor6VZU3L34XbBJsetskCe1b
qWUr/JEuZcVlMrHPM3RhuplKJkE+VUejUg42UQxOYWIpaI2FDBBrDkg8F37Nstuq1NtH1g2zvesb
ZW+3/U8v5I+aLLRQjvoEgvA4jOG9VVq/J1Z7LmCyUTB+RVW5tw3v1A/ardRBZgj2PDbH8iGpN5GH
uL2lBS9LdS2K7LHhwDT11hONA0Th3jM9nodIyahOhzetV6KyTB+isDikBt0lNbsznOS+jdOnYW5v
kU27YaN6OxSjtxCIgLDZHqRNU7Cbl+Ta21Ezw3Ux9jdRTa2lUnGD6s5GS4p7P2jZcwVbJ0Iopwnt
HvPxs5qoeKKY6NF7u45OlQt8QYYhD/qTOh5k6RxVGRMjOrsFMpAcCb1d32Pr0dsIRMc6rBcmux3T
4ekPcfXppemxlZU75P6wFhpiPKex00VOx29ZTdXOZ41fh4WsNlrIDFJEa8KHWlqrZj9s1UlJ6Kjy
7pm7mGaxbEFfsSNn3NElxE1OD3F0WOImC9hLrM41iQAzheJx+h8+7cm/beHXL6U9bHSjfmq8nPg7
31oBttxOjYLTv0DJxLYcKajypgzio4oisDHQAZZ9l96LMIkfaT9TnMyk2waIHu2K2g4nOLkITUrx
keSDrTMNe3fu+kO0t4v0vqL3o9rmdl7EJRE8TUNZKCMRIMjXFnWayEKxIqUzH6RhEcA5JmrYq/6Y
E4shGir6gkhQVcCuSSAfPKm+Jj7nNWO03tDx7IXZbmSmnhw73XPo4PRRQjgzZ616O6gH0mOjZax2
oOmU/CNBl5PXccTXAGuFUhalxHYz2h0ZxT0LrD5QKFaSh55erJ3KgtbdRPpJif3PD7O3TlSqm7bR
D2/wf2VYv1aVGe6TITiqvfGENeleSoTICUL9cIg+DcNcWBgaljL274DgmssoDh9SZmM5RQ+WDxYj
r/YiSp6LiS1+WlJWnnCaZZ2xNvBS4v45VhNtWVFXPyMU8HoLIcc3URzris8+T2348Ngehmb/U2T2
sLI5REPX8TlGKSZMlrmaN4TdMrLiB9bpH7lSvwUTcnS/WispTrSm/Oiod2kWG5WoQTvKZajHakdt
yOaIFIrd9YBmuAZwUgUJAtaaUom6ZsfxJKsRcWSw1jUKjLpTlYizxz/JgNI7pywwJPpNx+Gv06qb
0SQFpZB4F3xwAVmBe7jyBh56ifAX6Rt/qf865MXAojKZO9uD71ma9FCyMbhrOjRjYybu1GZe11JM
R5XjvzApPnhIX0y6ZUtbwVCZERap1gEtKK/tlhawW4xDAWJY9PprCZxqxZYdXIVU2Vd2J2T2j3Yr
b4nK2Dd9ES1p1SHrnV4Ua3rFHA7cFBtZFmOMR56uO6j5+vS5QZuzLsqJ+o/6KxaYnZtoP1Y1uV7x
sUuAKU/G+4BFuZAmgiLYGx0etxDvlkW7MbZr7DLsDNgeoAqu9VPhR3eplm2mevzp6d0zsVa/B5n+
iVgOAqd558DrOh11CXhJxtZCvKrWBjbQ+LkNp31VJeu8VtC+k9FrNXx6eD79YEvFZnZR0gJHF2CM
VJa6yLuJKkFOJ5UgXPn+IjGC1m37CpFX3hN3Z6zGsH2tYkz2Maluaz3U5+0tClm2rmsNkdgUY8Uo
cCMugniIUH5Zb9PQ0ddz/Le+jI8cDtzM8ABY5g+ALN28dv6onBYWwopctm0ocKdmW0XJk1oA0AxM
ejeSl2an051TlMNCa6GHmGn0kzr3HlX0XSX5QOjg7kOo3mM/7B0a1wtT1LcVZOfKd5bs9LY29qIW
eP4UNNVWhzq6sIZ8HgevnSD3JzLcUOKk1MxhqRkDRJPsJ4qifV3hdZy6x1Y17ScgI/d5P/zKjeRm
VP5k8FJw939Gpf9Cf/BlZrw0U/fW19W7WahEPdJeUNnJIdJL0KHbQKCYNRZlR0CbSPOnDul+WQ6r
gYOtZaTbONfUBbjHAySCuwjByURPX2Jux8GG7rEaD23XxrT1BA70+tmUYuEX9m1tFNhaddeEqcXp
KP1pWTqLW/TDCqtk8z3G7S8h8iuI2xk+UTSlh01eZICacft+jqdgpSzj3fDi/UZSdIV3p81X+9+7
iPMwaWci1tIIibjoNvktNiDX35W7bH8dxv81BVI4M/f2HwDmIMqAxg9EvS6Qi4AdPBg6Uus/rjyl
Gcz31d8/g/z+ubxhkpqT9U20DVU3IWopRFuLlmrN4BIbfxmvMhc54/c3+xqlCFno/99LoYmlpUOd
bsMp+qC8RQdgrK5wcy89pjOcYhrTgg1GkH1J/ZyUbpvQyKA5+/0ffuni8w/65yHZVi6rzOAd6B07
EgtKB7yg4crFL35CZ8xE2JWjojRgGv0ZYlOM9apv4ufaCSFwtbAXOAGHxSnO8kOQO1f4ieLSTzoD
KDqyy9ShmZN5/N6N63ydORYZpFhBxnlx74iQp2sePgx6T+Yby3EWOYfaEu7Y0FkxOdJ2Jn3nsT2k
Q7ucK+U4UnEpyYUvDPYsrH5G/qxk3qnDH7T6/j1cfFRn7FUPbmg+CbLuho3/KNf+vt50L4DXlteY
q9rXYEnhnM8aIvWTzgIsqT6M++o4rdK9sUHodNOAikIGstDX6hbEw5W0J+3CmDjPszaBZRDMYmTb
4Y3OfP5Z7WoXZeX4TkVzWoK0IgFX//H947vwzs8DrhW6QZyWuZel3Qv1kJqPsnj9/tKXfsbZNJLb
mmNpKpeeCJxkrT6U9Je+v7R2YYqyz6aNylftWBWcye1iifsVg9QmPQ3YEtqFt/CXyUN20vUrg/HS
I5r//Z+RXmAnhG1jZrhFmoWO7KbmgNSzYbzyW+bh9cV0a5/NJMjos2LweU6OCuvBh1icNrd5Ux87
sHE45rWncrJctCeskZi2Eke5j1HYXrv9pUd5NtUEGumj4cSoD3bprb6atugXiFrWln9n+qsBMhfW
XmHPP/+fxygQN2CjCfMtjpxtEIVu3pHaZgbBlhzDG+QcqxrQkFYYN1M7IKtkuDnF7++f8dcIWnGe
kt2nWuMNBfeGuxHL15YtBiFxHdoHKz1+f4sLk8T/BGTHMRUdNjbbyeKEXrZrrb7Xylm447jf3+Fr
dK84j8YW2KILNXJ4Lh2Fcae5NQzoFGGt71BEbzW7HJZinB4NK+quDbMLn/55NDZorEIoqiCgxUID
X+XGUYHUOsgQhedkHoIx2oEGfbC66cZU5am2wJdOCcTPzPSWQYy3Uk5X2O4XMlCEdTadaENk48uM
8+1LcCyoYIfLORNNX4GjQ0AN2mRJ4QxbO9alRbZsrwyPC6/VOptoMLPZlaka0VZDyKfEyyy467MH
ApeW37/UC1+mdTa5jIWvDHU8kbJSw+1qS7Bbnfng994Ji8TBHsRwbZ2cx9kX04x1Ns3IqY3Z/ZgR
u9JmR3DMx4hia6lu5iyU/nd5bbW8MOtbZ9PJNNqOYZk8sB5jcDS5Vd2vv39Uf/MHvvoFZzOIHcth
KkN+gXBBxK38PQ2ldjMtgpXAZM5PARi5on9p5utuM26NawvApXd0tsMYWlmP5tgwQduTGxhUCszb
LLsPa48j6M8rP+7S6znbZCitoTRexNFEvyvVnfoS7511qa26z/BdHtMn5/n7+1z4ns/jbwmpsTpV
xSegjvlNZntbTvCuhlik78P7729xaaY/D771LM8rIlHO5x9/i5X/yaDPtmvW2rpyow+UR//xPmcz
QpTHZI4DFduaPzmnVrt0TeXz1cL38ayvQVBf+T0XXr95NgWg4Y9CBbzw1mncMXgCc3xoMQ1kbD3C
yL4yD2iX7nI2EfRCdSDwtdnWPPX7bhXdgxy+G17nONHsM7gdV1CJhgX0pSu/6sI4Nc+mA8DiNJ8D
NNijVFdaoX9KCqdX3syla5/NAb3aCLxABLCryVPGFlZMf75/5Ze+3rMZQJqNqmT6fH4PBS6QF61O
12h6RHAtYvjCgmeeDfWwZW83DpzqSlRngD2Kl0Fsvv/bLz2UswE+od2jP6CSTThCANGwtgmaAd9f
+9KR4TwhljpjYVtJE2+NRbcaXzAZrjF0H+w7gCpkgiUf16J1tPlJfDEJn4fDJvZAlyuhuEHtM3AZ
f6hUQcoO1MG7Eh5U2r6xL6HBnjwE0/ADku21r+rijzwb73EnsmzKZLJt3ug8vATLcgknep28qJs5
1xHT5+r7x3nhKzDORrymU1MOOkZ8l1Tvhcg4ZBcaYoXyygnv0vXnf/9nK+wn5SRZjUnPzqxjpjtP
kyz2Tcjx4vu//8KnZsz//s/1yzBo0xxB8dZU1j5iDgOWxvdXvjAAjbORbQdeOowNAzBLccnEf/qm
BJ240/PT99e/tHYYZyO8MIWs7IYPWbr6pl72Jx/vS3gsd/YB70B05WdcekBnwxzPo1kWJSuU73+m
xhaNz/d//t8stq9Gx9kgzwLMo23Fnz9sovv+MdtBXgmAVhE9F9yJnfWITW4nN8XacefYpuiQbgpX
+2H/hoHplr+d3X/chp1nxjpqXNi2nvEJB49qsM/klXrBhWXqPDHWC3oH9TPHnNE6ULou7dcifp6i
m1Lrrgy+C+9Gno1yYKT0HXPu0DpPIH+UdP/9u7l03bNBnfe152UZr6aDMG+oWwc10fdXvnAwO4+A
9Q0IbZXkykl0TINnTXme+mM+fWbKsbZcRbx+f5tLP2D+939GtVZpwovmH5AKlNDv8Lj/23XPxrQ6
1ZUNK5A/f9qM2ckPrnwq+jxmvxgM8mwsDxExj/iwk23dFK9lXjwQeYEipoMD5Hs0evyi3ZRKfttP
zuMQq25R4akIg34/WjEqJs97oQcVrQF+AAcVtK6opEMpRfWEcsGrOHPWwc2AzWqfIkqyOhu+R/mg
OPaNo3knW4Fj4GXpb4wsJ5bb9fdPS7swecuzucMY7JHmO+E/Q1k8tbJ4abTkjz3LzwsN6bHIbyzP
erfq/ljq3Q8nlc/C0Z1VjUo7mU38kMFervwplx7w2WzDTgUYgmQas0+SI1HrKmu6e+FObNKNsnLe
v7+NmC/3xXs8T5v1MIOl1vyBYBEHPmJABqmyVy1BFJx01YmWkGuXCGD19o2wl4TwG0yulbDoxmoH
2mx35Jc+xL7qxhJ3mZJi1WqJOQP4/f0feGFROg+tHYLKR1lQJ9sKlEgCDKOEXz6KE+6+5fd3uDD0
zoNqs9yiORyxoCrJpuCqht9eufKlTc15Nm02BHk9FVrKijGu03WOjmERvNYbh+QwhGcoz7GaXpmo
Lv2M+ZP+ZwbpRik1L1Vp3ebA01VvbY/Vf5tdzxNqvdHkWgZnMZUOJ4wvqNT/7dGfzU6eKRPDiUjd
wx3zWCvBml3l/feXvjCS/85b/zwOpId27+i8VdU4FOP7RCEZktXq+4tf2ijrZ/OEqQd0h1vQ83MK
fbLK3dA1XLmBabkvr2w3Lr3Ps/GvJaC2TY+BGeOBDOgvm0Xhfv/nX7j0edhsV9q+kPMqnLTprd+P
y1SEN99f+tJR9zxtNgRh2NBRibb2zxilxQ6T0yJ78naQMOVzegQX8gMY4N7aTVde9KVd5XkIbUr4
RBJnDDIYJS5EONfEe0D1K9jGG9taiGtNwXmP8sVMKc72GIMVhFlb0yrQJjJVhvcJEUgqH+3iB+SB
Kx/W37PoVzc5G8VgFcJOtIziDkXebjJtb52a+akZmY617oZT2ENhjifYkuG6UcC7OeVdN3K490FV
wWWOmWBqvUdGZkOK9kDae80veA6AUyUKYrsn3z1bZRossdLo6HTgFVIHtyL9qlVafALmNvV7rAfO
uqDgmjrhdvKHo6/2rl2127xV3nyBE9iOIGtCKwQAqtDA7NL4AyvRSwG6dGlSvvX4qvD/r7RAxRZp
onPX5Y0Rp3hw+ww6S/EziBk9GTkfubkrdHr2uY71M/k5VteiSC81ks4jcYFdIrwU9Pb6B7yBbrYJ
NsVhvB+W5e7vGnqlO3BhqjnPwvWdMup7Xcm2nnww2nctd4uuuzKrX5ppxNk+C4cTDE/seFtovBTc
NvENAVj6ErchVTBlc2XUXjj4i7P5TMEzLU0R5Ftsl0KQPjNaOpIxAOwmleRRtmvDRCNXkvLUdO2T
SojQlTtfWN//7kv+madRrpn4PGcBrjvCiccCsUpW9r0GEdi1EaRvql/mplr+1zB3cR6AK/ywj2o8
s+C7X2Ljd4X71rvW7vt7kv1i+J6n33YCSNw49fG2mcrb1htIPjYTst6ULlhXNdLg0MLZD5Cs8bHi
OO0S/MkS00rm5na+b5zsR5Qb+9xAyhSnKpDwJG4XVQUniNw90B/TjzDvCc1I7w1p/C4b/Il+of/W
5bCLJ1TV+ZzOKh0MzTmkbzC4oQLWfsj/xE5x8LBDWmN4VPP4XRmr1eC142aywMJJ3ZXlsAZAcirg
TdMUusGPvDYBArWjfjJqYM5pif3Y0/6rxuJvy/+fF5/kgYrwuI63iiTpRr4b+I8xOX7/WV0Ykup8
mvvn4i0hcKblWzHQwm3Q3qs4Uaz/2DU6TzrFPJUkoqCF2XeJRUZPi7NW/wjFtJvn7e///kvD/u/y
+s8PoGtv+aqkcTsvakguN5216DfTEordHujd93e5sA/4q4n45yatzzP6exOL45uTr5P6WoXiwvP/
e77658pJYPpoTZi1CtvZVwhE2GCTa6ddmTX+Fuu+GmfzL/rn+gJ5bZ0PXL+rajeE++drJk5EDmxk
OJAH1KPgqzBQxCtbCZ5w/UM0wV48KSuSIzIcHSRcIKfMIdUwdrIlBrI1cmJ/jYLsVRM9YSqie0wq
WLip4+iAtPC39UHoL/qcExL2TFuw6AK4WZK78wJwB3udgu07ArUGu8LotKUZCjcC3dVKPLTeRDDn
mKywxu5VGFLDWB5K3HOEo79aOKacWB5wQcP70twO1lcAjkZRPGz12KFzJHnfv/FLm6W/S+U/Dy6U
2Fa9gcTo+bsKlgSPLrxVs6fIu5qhYuvvb6PPG/iv3s/ZqtURDDGUPp1rGcQEnZU3oKWe1di4j8P8
1Z6JCThyF5E/fGrKJAnVSvHvaQ9FYG1NWC+jTsBbOauQnEhZ26ijenVajQViTDW1yYbpo1WjYuDs
kn4TQa6q7WrXJMjauwJEnpPUR5nDuQqjU5mKt1ywCfn+lznzL/jql52tlEnqGCQD6NlWAeQuhXjM
ZrR+nosb3EOrupU3dhE9EzUH3Vstl7kuiQ3otXWU2OswCGdHMiWTP0atvyl6fXBIS0DPfOPhRE80
iemn1Q9ehBCXrCrVh9M01O6kpw6s2vgVzKwbeIBoNDXAKKFme18bN5bUHyYf83nQjDTlRwBSEUep
wfZQJPeu7EgusOucyFbDu4u7bGP66Y9ysG4msIYxHheSB27bqH+vNdxjnpRvcGY/0jz/LI1xFzfK
KkhNXP0096oC0oc9PvYEBWgz8w1cXoklW9iLsSbKNOzFIiRsYTEGDqQRrCwhllWh2lwi/QCyds8O
+jBpKqaI7tbs5WPtpW42i11bw35ukuEDv8whcGLMaQRNguSEa2zezq6aoFbkyoHtVGhTu8jn+Nnv
3+mFyUqdN/z/jAldxQsKoRYpYbwRfnGa2uA24qT+/dUvTeXq2bkBO5xR23Geby27QD3i6P7CcTAJ
+t1z1Cv50oRguspMBTGtTFRXFN4yL6crR72Ld59/9D8/LiphqpV6kaOKhSP/nKFYbTfxfbG/vqO6
NKmc504Tjz41VVXlW6c3q4UCc3HRY3VYdR0nEXABKzPt46XM2dQNc7pEKbee2jz0OkeS7x/yhV2k
elZI0AaN1BBLzSB0lmKRDcPBzNUXSyTPZiKuPcoLpTJ1nhL+eZROo7LYN838KNGmbPStves3iiuR
B/63X3E2tyALc2RZU/IDrL/JkoYDE6dox/7wNOX9+1vIC2u+elZWwB3jBSpY+21jQoB1HlR5MxjK
sqgd9vwlB8oSSygxPEr6OJmg0fBBq/D4ozjYN5zmp9MAfcdX2KVDhIAxaOHZbaxkk2t3cX6S3SnR
c6hxxjbtBiy1sOXkvtVxSYX2Jpxegg5zMnrxiey5PkVKr4fLOt8NfQHbAAJCUrj4DlelY1/bKnw5
X2vnem3ccfj9wozDWR/cQr/dKG16BxD9ykr39dyhnau1G7jzXeXPcghP3TuYYyTZ5FWqPV55XX+b
b/+73qCq/P8fXeXpapNkGV5lsMFV4G0EWYWVFA91T9GZZQQ0COYCdVgmZHQ/AAeGN9aYnUvcl7qb
oAcuPFP1V0U0CxyJUD/Gan2bWfhazbz7meqtw2Glug/6BphZvhSTca801h0CGIyJMquWmul/2EJ/
aStCnA3jLXSMx8kqH0sz+q0MPQjClsyC1vdPLa2StbCnkzpknzabJ/pj9abFGILLWO6cgIw4igKn
WOmQFEfOL+Jsdk2h4I6jvmE15GfIHoaK8+SjWCUbVZKEbTyWUZevjMQhcSW0V5gZ7xxNEwulg8nZ
ttYtMVg7T5SvEsDB2nRSe9PFyQ6DEbYWMPMu+B58sp2EQ2wPr3buwfXWbbkg2DtftU0cECUxIJoa
07eOHBTPD/YOC6AVBU+KwGbiQ501+x/D1NyEykD8zPSe9eUpKKFBCdCJJBr/CsbkNKRU6pQkV926
DHeDz8RXdzVY9pYzHGQ+IyIoIEq1dmWns9qszR8UPX8eazqGg/7eWto2tbW12vhoK9S7TulJGqeZ
Cdw9IwpB7FObHEXRpwdy956tlNQI3HU/hl7TALL3FeF09mPrAbP0x2R+4ljui5BzXpof+pA2nlrB
ZrB0qjYk9mSgueqJfUYHynWyyNciwqmROd52GwrSGBJL1NwHTn9jJtPDYDb3kWG+Egr0a4BCgEnQ
hyNAuK5RPUZN+9sw9QeZNZ9K6VWLWmt/oglli+Jp97XircUohKsT9r4pynBDWgrIALW7IULgptEq
ZVH36t/K0FKtZtJG658aiaGksrJfRhVuQAnct5n5IAm1jc1RXwU+CYMZUdoRIY2FBvw7asH2lA1Y
aIWwAww4ihjuaMOjqaWsQfzgNsuB8qL2emxDEstZkUDmaI+OZxlL4qvcIsqgmeZ/CkxOaCPJVUwp
fQRlEa1wAugIg6ODYZTvRmj/IrOUvXNVfxhoB0hqLNpV0QY40tmnRTbYQx6AsswtgAlV5O9ZNPZ6
BGmjIO2zDMs3rYNVMtif4JZulTKmFd4Hj5WW3Vq9Zi0sbD5k7t0Tp/WYMP6XKgg0DF/5vrNNtycL
F58f8KIZMqzgt1kFsklgcUO7dWZSFjheCKIHXaXZlqDH70mOc6D3rCo/ewP7lS71NnzL6iBeTbWV
rSrIA32V7S3F3MHMPDp26LbaQKSmicU37peVNt3kXv0UdnK2AODpnRo3At+fORO6f9m8J3X2VPo1
maQkNE5DuZ0cEgUnGT+TpEIgw5S8KlX+w/CGl7aN8VRUAHTo7YCrsx+ZjFaFL5zlkLJeh9qWAfNm
VNV2CqYfdP7mLzIGnp7dB7H1MQgKIaVmubqGu2ueUTQ/WQ4tXPBEmT6IlZy2k+ocosJ/x6J6O5Jn
sMz64TbuFSimzkx+n7DL9k/m1BxCg907BOxwWVXiUXYYZ3u7oM7pgEmpBkxRLWz9QqvqtWJPxyHQ
V0x5B+m3u7zITuNYb3rxN+EXvFdQ3HVe9qMrKAvowbsuIddoevSZNfyHZ/R7x8JkKyCF+/lKmP29
WTc/GkDQeg92ZBDNbauC1yUX24sSyn1xjXO9AeJk4Sv1AOuvGk178cvpJmqctQOMkgQ32DP4qNcF
zP/F2GbvNCY+G4fYUmKS1JVwyG6BcECKTDSDr6rpBX+qtgDfShZWPL46rQdvvoQgLwK9WYTzSyw9
f0YRvogawC/cBgxvpHSQit4dKvF/nJ1Zc6NMmoX/ysR3T08mJCRMTPeFAO2S5b3sG8LlcrFvmZAs
v34Onp6ZKtqSJqovOuIrV0kGklze95znDEg87oHpaLNVnEytPo67JLViX43AA5sDkuwcEIQjXxHE
NdvKQ+UXZS62N2V64l3+YeryDStNj7HL9oFl7XNAq5wy3hJJP0Aq3ZBqQI0KNFuBWGlbUw9hDxau
iJ1N1g5vkQXMERbA5eCMhxphkT5CHhCXhcNhTkH3owLRV5hqvpsVDi4igPsWkSBhisAJTBzQcUO4
Cnwzqd6pLu7h8V+3obGN06hDumCLxQKMtoItAdEFNyGv0JKCVZMCcwEaWOFJjHyBSASl0oVCmIvX
F8ULMciumsJWQL0N3c4svqVDCmVIIA4NSMFXalpnytl0rkIHcS9lTgv9Goha/TtSN5aJZ28EVCCu
dot1Y/1nrSc6F6MjlowKfZKrCiSTF9V92l7ZLZ05KcAb/vtupjUTcE4lTiPWbbNn/rhmG/1GuzXd
dInU3Svb6M/61Rd7prmavJc00JyhLqElxvxUj264xtLqwlQeuept/BksxCL1ADq9cvo4Y1OicyG5
M+ZaMzQoCuTt0CzzuH9MW8RM9NWLxjEXJgViIuvTYDdiUcLWe+Vrja8PJHTel0XnGjqKBH2UaGPf
Fgil+Vb8CJGL0/jspwhX2Ym5oLI9Y4f0lu4n18eUXJetTWAfgLE51mox+uAP4k5E185IXxd+6GdB
6JczUhJQhvw4c2oVw/MqAR5DjLrBVpFsiddknP+w26FeV7UQ4O9WMG3rqj4oWYF5mVhg/juIHLq8
dz63NZ+du2OQAdvEwHGtYk9JfhshNZVdLQLbZy7Umb71lwvN8rxyINpJ1+jOvKSA1bmywFYzt/a9
qaN8yMCHhpYEwXVQbaRlcztauGQgdLyU4AFNOdmcIYbC4i+pAWKBFtY7cwjvNRRJdSLuC1q/VeAg
I6SDLdKaYXIv0+MAoEkI7SoD/WdhK8CbQ5Ap+uqbjYSyYbS2hagBADCjAy3ifZ6LO4KMeqDhsVQy
0ydlsIlFAoI7w68JpY4o9pkEdUIa9hqhEMvK5OAG8gxHNgLLtCR7Z6BIS3WeZUz2SJNcjwhJySxk
CwRGdeBZuRUAYmdBj+SrBkFm8Gg4xpMo221VmEvDBn+uEeUy1cspWq3bAdrD/cHsDr1OHwpNPyl7
QqEabwOrX82qvCUI/amsH3lmXBkGZ6ZNtKZ+f1IoG1lgbA3lGifUN+CW15qPw4/xCq6kR3ZgbdnH
ywPu66M1+Zch0XWjbB3HWcX6Ycpo5f01Nfy5T57+/JfBhuWP2CHy3Ndhk4KqAYbPoJ4v/9JTR+SL
udKZfTQfyibRFHy0AOg+DmYJT4f+FoXtt1AThadKVO5C801F+ZUlYDq3fvV9s0pNJ8HLHQMY4ljQ
S2yqo1NFsyWzCHp8rHnqG/DFLl/ZGWkTkI+/3zUQ84SVj1jGULefxqvEAiDy7zgGwWEUDTeRSBVA
rZ2npXAYOvmtnqE5Bu8EgkDQhK6c5J6H9LYL2q0Yhx0iUIG3SNVzlmXXysnnFkRnVvLRhUEQbwXy
eo4DxaZaxrcIGUI2H9ygTyBDHI1rQ+jcGjU3umqsxKaIQr6Ag96r0AG3L4MD081oBeAIUFg2fFfC
Mk6gQbwAZrK8/BDOPO653bXFKT+oBx3Fzw5EbiOZ8jMjE0xR4dl2d0QyzpVxRb9+R+jc7Ir0IV45
DN+EtKdj+dbv6Rogs/dxy1fES/zicE3g/dmD+2II29O1/vI2Wj3w9UxDvz9pQb6Uxmvdtzehk/6s
crJTYQg2VvI9jBNEP6L6UUZH5Eo8yCx/tGry1AhyakQIngeCj//sHs8muBwn1hJk2qn8ypYN+dGU
T8iqRi9q63QPl7/i0wHw1TXPl7u2N8cBpvs1E3gjFHPHPlp3HUpKDt90JbLETXQkEDvu6UOw7cVN
vosdKFTMLS1Z6dtAdQVILSN9wEC+rMHtyAwQOyZikhavLMw7ZZGUHtcoNvfkdSTaD4XEzw4JwuOU
cjMgSA+8/+iAHKgbaeirjIVoG4MfXKQaXMJFBZI32UvwroCXMjGzW/aK9+ahrjuk3fZL1UmwvDiC
ExuLLyyWIz44vQOKbO8gU6/DqXQKOGgXoBhtGuDbVVfXXpTh4H35Dk4P46sbOJtn0RETCrSoEhgj
HBk7Ui6QkHWPDr6vFTiXXv6SaRv91ZfMJlcGtFzFCDoZLU6Fenhr4NyErA4HhxFUk3waXtthT1Po
V180m1pzO29ysIGLT7eGsZyUNQ1f4FpW+XL4ftUsf2aTZc9mRw244aIiOC6g19PEi//exscujPko
XH+6Qq5ZtM7MHnOrZpMHCM9FwQU5zcYzRBMPADu5lx/KmRV27s20KyO2TVQv1skmXMtVupqaBjDL
rf7s42fPHAf8uGQOBladmNukfMkQu1nhwA0lLjCNEIIuDVS4Ln/XGYoE+H6/T33FEHSd5oCcGf4M
j2KPNjpGlQfsKxSuxC88OOh8bFWrp/Ep3sPw/hY/wPzgxstrh+AzrxGfjYiiHoNIM+mkk1cHp+Cr
AEG8TkBcGmtXbug0pX0xtvmsQ9JTUmSDwg2NtNTLhLq1K3ZHSXNlRTzz8XOTZknHoEaCDqzyMeK9
JWA7ICuZ+TVNx5kbNPdn9uB39CGPobwYdyH4SKBGASuyynhx5facmWOs2eonwlQDFBJfgGi7g97Z
y0Qh1dgIFGZRi667KgOCVv6RtA4YhN/HmwOPASdIY14bbG8Fa9o9FvbT5bF87kbNVjQ71msbHYRy
HZfxQQ/NV5ylMTmLg8FBvLv8HecqEXMjJiWWxQyUptbNsvP16TTuSdiFwkO3ROaKP9mzNe+a6OZT
Y/vFyLVmUwG0+qZtgke6Lhob3cloeAHz2mcgAwYaYpMypJgu4rR7hdnuDqGRxymLU6WmmzThPswa
2J/pKkHCDzaE46LDvOVZTowwSSQoAl2BEAEwsyDRXPeITgAe0dOQkotYFw5xqeNfuWNnJmJrNsMg
JierAbtNwSxBzPIifgtW1TLYkB9QtYU6GEWZD1DYFa/e2eczm05wFilzMkIlrpb8GwIIQRJzWezR
u97tPH0h3OCOW373Pb/yhZ8Wra8e0WxyQVEt6CMLzlwjrdZDNjwHRvrEU4Gia9k+BXYpob7LEQSZ
Of0N6R0UA3QQM+sKKOoShCBk9CFDXsdxrBdozUqARL28h4+gEAgetQznZBQMmEYIsBGrClQgypal
8kED/qECuU4pekJjtCtYrUOlmlobneiHYIrCQwdGEw4CJx0bDDwYcFSXH7LafEkyNuzAIwQl2S4P
aLBXCEdEC80uURgXatv16XfS6kvD6q6wnc68mnPDq12hQkJCDDQzsjcWaR8IsNwAdIJabFdXDuvn
dvFzrytAhqVsB4rR/I5MALkdXPkWucgz9lAWu0VTMHrr/QZL17XX88zINmcTJ7FyAxhmzAVtdRLk
hTV/eiWzSTJtKbjWbYOE+EPr8yUE8JvQj1cKsZ2L3rVBMIoQyrZIDuTaN04Tyhej2JzNnQNHuKNK
saWxXzsfJbBD9cwQ7Ao8D5qQu8Ad7i7PBp8a/q++aLZrTpRgOXPAf2IrRDIAA5TDmowHZQDThCwa
n/ujS9FzXfSPqFdBw4Za5ngqDvqiOoALemXbc26amDtjdYjZdMPkoB1lrtgTv0OHd5EerE30pB2o
O+xR8L0JPf3KZZ+xodG5UdZQcS7Zp7kOOhM0xuQqWiLpbUG3AS6SfxS38fLqxZ0bl7M5sAmZHbMK
hYEpY9ylS8tFBw6BaDhHP1A/82v03jZ/uH8zZ/NfF1QgUqU99BKSPpsKYNRWBbuhMJb90HmXR82Z
C5rbYxUxAWSnYOkgHXRv6MYqRsX78kefmZnmDlkFviOSeaDvRphSR5TrZNRtTBNts2vlyjPbw7lD
tsFuqu5YAHk6RRtrfO8D5LfEPy//+tNU88XrxGYzhVUzu+wmKVon3qNhP9QGYn7RHOvA9+Taldt/
7m2ZW2ZtEhVwRuIS6LvzrT1OU6rjh7CUexXwXalHPMhy0RC98kzO3bFpGPxSjtHTymgzCXJMA/FE
GjAfVFHemVcMTec+fZoCf/n0mtixQU18OiKanDWlgBhaFNJfp+jLK6fpc+N1tuVJGJSOiKPO1qMF
6RRErzZ/uPy8P/1oXz3w2buNJqahZYYNqgLSHeBSdTOA0zvwizlFJOyATirPXQSlgDe/hDd/wXTb
BfzfC6ExQbK4iHaIG/egdV5QJGHG+o51+a2S+sIE5qIMTT9uqvtE437Ax202Zidl6H4LBBGM8Zcv
4dzNmU0YitTByAp41SCw8IoUCnjryrg58zLMna9lBAy1UvAIIEaiR3Kt5jVcQ6hcDBhu+We//dy9
WsBPjyi+DOAwsWXODwuL1+Xbcu6Xn20mUH9EgwZwqTWzEjcXxDXEdzRiEuu7Oawuf8WZOz83r4Kq
ptf15HyPbPSy7DJE2QyJpJc//MxrZUx//strhfBlEaIvClkeiMSqTJb22Lhg3C8vf/yZeXru/sxK
ZH1DYJuuMdbdId0Aor0eQiT8FOLKS3vmGDx3gPZdCSFSh+NjFULw2EXFQRurg2IG4lEchHeMyIkw
xZVjw7nLmb0EetmoCtmj6C+PwbIQECVU5Duvqq0CJPTyHft8rF9MFXNTaK+AlQ4LLVvrCAqooaJN
9P4+zYubENErGAlr3M4FEfuyQE4aypaDDWWRs0otZ1EGzYiASw2JvzYyqw+WzREBOW4tXRyTaFyG
PVKsAPWhfb7jiIU0p2RTPVxB/41gw3wbZWqtNDD3O5jAKrmCx95LHeZdvrIz43juSA20ujMHG4ve
mGk+114IT9aXP/nMSzh3nkqeIyYZvss1YmMPfdi7ZYKAQROGuRE6sO7KSDv3+88WbZMD1Ew4aq1U
fquaNyO58sTPnYA+i3y/vIOA8upIHwpRzDNA7c8S2D37LFuEYb6XPcLNCHpzAlfjTH+K0N3vQwwe
W4L6e17fKgOyHyQdt6uQQeovASq+fFPPXe7057/8Vk6sZfCiofzGULZUbYu+wZU+yZm3aO7TFCYC
3NFmxisLU5ymYN9pn2rsdPM6vHJLz33DfCUf7cbBGR7dLs1BiEq8Elr3I4qhQNFrKAov36BzXzJb
0xUI/cymqMFqY3pTA8O+mMSZeUzWRkDyK19yZn6e2zJlaSRhE/WQ0AQnhz6q5s6RV073Zz56bsCk
dtAjZwW6DCgpF0lSQUlIV3rZXykZfhJIvpjI5h5MK7T7DLT0Kd1JrhQTx4qaXiqirU0UukzdTiOR
xwpnIRFyg802Yop6VyE3BNPVsEgKqHoRmfnNRrzaMaK12wXmMmgR4G2iTmsi1aRJgiejTlCf0us7
ZDoY4LgiMpqPyZOcNO1oIwFdlQTvgWEhKa9bqQgmnXBECFF24EjchrbtJgnhFkoaBZYGBLMEjPXL
o+PM6/P5sv/y+ihlDWWN9hJQ7fABQd0wpdJc/uhzDfXPDf8vnz2q2ixAbQHzxZ+Oichu34H+F24N
FKhW3Sr2J41VkS3QmlniBeanMfEvf/W5MTP9+S/fHKJnzJsGrgVpSISOG74tOsRp61dG+5kWzWdP
+ZePl9jft6NZTWUGCER2zdpcwbG1vdaiOfdMjN9/eyuOqjqqUMVGJdUPEAw2dOPd5RvzuaP5arTP
phzaa0Hc5XhRA9tAdGzfPbYt5huilcumEhCK8rfcat/GNtyXjLu5WTwidPDIjQZiNdi9kDez4oP9
kRK0OtWILYVeQ6OcnMZenlgHTxeF35TIcWe1EO1D8NM63V0Hu1mLUBxefR8bgpgV5+Py9Zy7VbPJ
TdMQZd9zhsFjIFki3on2yo06N4JmW6gWk0Ju6JM8oCSeyXZZtgrt4MpLd07GMfcb1/BaRyzOs09r
EOyevnbH/R4u/RyscvryR/dmbjyuxjFvJcXqkhi+ABURyRN/Nv7nDriBy1bV+liu7QGWdVPy2zGq
Hs0OngaaPiNdGbrXcstE9nj5Ss6JNeaeuBzhblCdI2dkiiAg1RLTiDYuoM9x2VKsjHIZpQuU3q88
njPPnkx//svr3eWKJZ0MQYCokbYrK6eBrj+dRNrIlrx8Ree+YhrPv3yFwzUSGyFmEOk40M2hdVB8
t/r0ygV8Eiu+eMvn/jbOmamTECWtgiFgDb4PcsKcsmL56CL8ZzmI3mXZ4PEc+Q3N6PE69gf2lljL
Pt/wZEeBKglTFIgljDKwAKa3CCVnMvdIc01Hdq7qM3fHsS6F9iCwMEXHwPSmjTwgd+lgCZgMMEtA
bPSR5dqxQouw0Nt7Sqjfw5sUVxkiTRpEtzNPyfHjz57GbBZRDXFIngTwfag3WmwqDaVG//JHn9nz
z/1zEdrPFqBquExI7aN7WL0gcL2rwWro22vQj693eAhomQ2m3uwKvZgUi4gZN1/jMVqb4c9MqiuH
b/rJtvrX8UTmtjW9V0Vu5h1WDVXA8WDCM1zzuFwQKL8XAxE7ZJR9k9hW4oGOi7FEREiJCKos6JAm
1WTvKkcchi6cjQqs27EwW4Raytuo0pejCayMEQ5IdQxyL8jTF/SLfZgboD7m4MIBEv+9sTWcCcMn
KM81tJBqgjxxlNSbFJJsmkRuk4nayzrtp9nZb0iThymakI1e6BA1hcPR6JBYLnJkGo6mKNG1BBsh
F9GD1ht3oWk/I9jiHmGXB5YOu7yWe12GL2FZ3dtOsjNMHAIzap4QwwNdLOjfoFlFRzbYz1qBBEk6
rszmxCJvPBojgi8UG74nhvRZMa5Qi/IR9iYWccuWWYUzE29XVmQA01Emu9Esl3GmTlGGdgRUb1sM
9ZWq4DQyIviPPrPnwlWXKRdMD9xJ/ujg8J5m8QftnPcS4mC7ZjeUG2rh9LiAPgI4R2h3yEJ2kTTm
QZ+3Ly00XTVAdBCcnJF825btR8cF7prxwcB4JsOwq3prFQA90IJCinU7f0cU/L3d0EPSVzclEsBJ
m27YYIBDEtbfmgbxSo31lNAKC3xz1FIosCyOs30cwK9kAh/Mw50VBVsaJaBvh53XASWo+tYf7b6B
8f2a+fXMGkrmTkeK8FGpNBQguqZBdlpwaJKm8cbWXkXZuK5zZ4vM5r1MDGiZblKqfRM8u7/8Up97
4WYbNElNB8F02DQr6y5Sx5aa8Ozri44+Xv78aRX46nWbbdKQ5qwGM8MLLRCciHDvvW3WV/Y1Z5ZS
MleQaroiwUA+N+XJA4LffL17sD3pDd6UK7ogJSJj3Ws72TOzPKbR36emiIWj0qadsloCDuxmyx64
+R5HrQVUbV6I+N9FuYRi3b4y3Zpf37m5fjSgulR9j+nWZmoxxYDl4RtHNurl53JGz0TmolEZKUwY
Pc4VWEkPmHMPkop709RPBvokCDuOJhF8f7AqJ/e6In2S7ZQGqvvFWPtlqfnSGk5gVawn7joSfkno
OhKhfxZCCbMwmMriFYLhRfkjCdmzMKLkyobg61WIzCWoBYmt1m4gjCsbB4evBjnqKd2SSt6EabCS
5TVJOzWnJfOLoTsPY2lYAdqNwIY8blXupyzaZZOIAKLwJ2qnu05kD6nCV8v00YrhB88sSy2QhgnI
12BsBopZpDDKbNFKx7db7SYJAFdB1oPhWoS8oxmF+MosChdtoCHhmZYE5+za15CWqIETAJkpzgE8
YvdowO4qCpgbVYGPdtvL2DvHDs5MAJAbn+sMubfJVtX9MQOwIrb6k+nUjzYBo8Ik7FUgZTLujMiv
Y44JVgN2A6nQ+OgBgQxBGC5iG6CRCDsXlsgNac2l5qBT5djMhaLquUBoJDORx4exPyyGIjplQ/CT
SPItlPUNNGg3vYTd2NGGx6LP8dftx87SPdyue6rFruU4BxiqF11jwiktkvsi4GuBv+Ui2+iHsGEo
HMrXzoSHFQqejdY3t6kRdW7S90dDh/cuMtSHZqltowTIUB30nEORH5CmKN0qMW/7FkaLpsCaLO2G
u/CMomvct5C4JkuYUBt3tKDRYPEqroYbOwgesPA+VQGggl1dqn2PHLmFlmmPQS/GDYVTtNHlVm+0
jTWgvDQqaNEdfW3nCK4wes8JqVs01tKuIqRWIyepEysYux70moHNMSClXNwD//MzGNoj9A6+bOtt
Z/HYT7gY/cguPoIm0b3GaIUbaYj6S4NikVBkWeZOg5BB7ckikK5I3Wv7xlMpKnVdlToLVnTYZ/TV
MaEjuVLCPTPzzw1pFcdWKI9hr+8L2zVh2q1Rm5FxvnSs4EpR8JwBxZ7mtl/OBmWGQNp2xAwtvKls
EoNPcwgejBV19QV7NsNt/Hx5Ojs3Wc4OIUxZiRlZ6EmoUSxogfw7y16UANde/vhzK/SnF+qXC9FG
LSJlUiMsYd36k5YV3Ij1uDUQWnWdJnLmicyjhEBCVhqKtOU6l9iVWqKtF2WiRheFgWXSIO77Dy9m
dkZguUBCxvRUpqQZ5qa+/RKu8IKvYG1+vCYw+2wHfTV9ztZLVkZhak/iCovcQqflmgnfjTzwpZ4e
Ec196xh8odAaQTZvSVs37e6T5CGQ38LuZtAal8SIGbTbtTHWq1TAMjsmS8QLT6KJdaTfRuFPAUxD
qVWeCnIkBFnYt0DrHZvLy3fpzMZl7gQVTmulZoJ1RsjgZ50hjpbgmz8/+9/f+/8IP8rTf98F+Y//
xH+/l9UgYLZpZv/5j5vqo7hvxMdHc3ir/nP6p//7V3//h/84xO+ilLAwz//Wb/8In//P7/femrff
/sMvmrgZbtsPMdx9yDZrPr8Av+n0N/+/P/y3j89PeRiqj7//9V62BVJs7z7CuCz++uePNj/+/hcO
sb/c5unz//nD41uOf7eCW7l4+5d/8PEmm7//pZnW35hlO8wG5kI3uT29hd3H548s+jdGOMScnJq2
TozpR0Upmujvf9l/Mw3iMEJM02acTvJfWbbTT+jfKBLZpv8ZNkVOLDf++p8r/+0Z/d8z+7eizU8l
HOby81Kmoft/Q9q0iMWB2aC6qTsQQPzLGTJBLGzNnRYhoqRuDgiDS1xmFvrWKZFNrXKVLpumyvbC
AntBpiWrXFHLZtdmcZ4vEBtX71AQGHw1UvYoBmQrl0hf2Rc4pSEZWE0Uhi7IsQnvG3XP7EFuE0AK
vDbSmJ9WNb8VYVscZWTHJ4Dlskc9NXIsi8g5/1FBA+uZVeOcQr1DXNQwAC8Ss0C/77IwQTzphC3B
rNKnN6KVUixCQ4V3sexrMDLM9AnNgwb4MRhLatz8ozMOzIOANr3VcjM9FjB3b3XOEHzcKy3B2lRj
HUP14+SEoTo5FuBOgvHuphoLcBztrOpMQBIGBphASmXhyjEk9wBsBOsuT+UR4PfwmyQ4fIEPFoMv
gLg0VIn76Ie0zeSmEk69ZKmdH2vdUt+55NE3hHXnuOM8QEp6WNBHWrbipFs6TJyjggWzJ/xNsDaE
dB3HmLrRMSnkZR9ubKssAdswwxMUoMlaQoG1LKMhvNHLFMKTWqPIsa0N80QTmu8DBIWuhgQRIENd
mK9wbg+eZtcJikk2CXYQ4jsv0gnF0SlRPUe4lT7umCWdbdhzubSTSO0pQAOvWlHwXZIO1h1gG9LH
h/XQvIKblxUBFKgoXN9VSK9CRDlIum+jaMvHsaDtBm7H7LnmNs7+AZgStiqgT0OpbW11NHwBVKE9
dDya4srZaHqjUWV3jZo2J7BhvmetZvs4d0m24FZtLWE6RYp9kbVrK+rk1pTjsLKsNrsrWk5uYlU6
x0ErayRjIwMIikru1YOkfCF5kwBMVDuIkh4yTW0cO9FOqHvE73AtO14o8gzyWyPrg0Uba/w9DAax
EPUQ+qHsgGqtRkRQ5GWFuLgS6DaVo/VVGKM6DQHELV4XIj14AUElcR2j1FHhSNmxyYnlM7OHU5E6
Q3Jw8nrARpTmiECUqRNtgjblJ9tujRUGRfQQ5Rwi/JHACdwxNbyKZkSdgsH8yFcAWKBz1SIg3Xlr
CIs2wHLoKapWwfgcQtMtIeXNYunFAzbCPuDNoJQZDdVv2ii2fjJWRUAnBI30kKwB4kShlxwVmqjE
jnPILCCvU1B8eMvgdiWDFm3KKCiee1OkCOMOTVb5PecEG7c4K5/RrmzQ+qr4Wq+zeGMXTnTgvdCR
oZ2nN5HeEbBgVBRvBg3/TQPlnKJIo6AQQAJcuHliNjcGjXoPKMfwzTTADB5GzAW5GuUeVaOJNzLi
l8Se2ek8xYEzWYxdFL0R2jh7zN8h+uc6OdC2Do95gxu8IFaL/5dDjqSTMMjBWWqbG6bGBJxHzu1n
3k+9QgK517Ec0/K5j3JcWV2ZuHukxy+l6THmpYFb0SaDcuhZFzbCnIa6xsfiXubPVMvEM5DH8l5U
Q9y5AOQDRGkIMtyAUNyXLhkz1AVGnLAeI4eI6lBAYYvXjdd0AXd2jnAUrAfyEZCBBHm93LbQlez0
TMBg5yQNCEsteJOhDJsfndAt85DrOoMlpgNzxm0EpYaPD4zHVxwOp8v6fMQ6gy3WrzDrlWCPtBNL
RBvSm4526PbnkUH7ewTGytDTHF27JzxOX5wgNSofvnfxEpo13XV9QU5FGJk3+kDolgZVOEx6dRMk
KW30WYgS8yJpBYQjcV/3Dzb605vCAo5qUYFy9MygYHpIQ9pu6yoAATJqdN8sHA3M9tBZS9oMRz1v
yb1u1tVzEmrJ6HZWUNyaxBkfmOmk+xRczm4RNlJ877OS+TRR6O3WMcaiqaX9j9hiDTbZcQIAC+f9
mCy0qhdPvR0hm13i/dhlACyCaN8zGM7zKsGRqB/HwqNk5B7jefIhmVl3XiELdjMKpFx6KLS13T60
RQznU52aT7aeVN8zHtl4T3Q4vQCjMQWYMDV4ijsj04yPGtbhwu2jKgfHKBmK0cWWgrVLErRj+14h
5r5ZFh2FxYEUCsCQEWXHdjPm9ZuExsht+bRqWbWoM/C5uDJwWBs5KHSxlNgi611c7zlwYPY0jjNZ
nUD2ykBAkjEmEbuogBu2EFm/gwCGai6MAhjAJSSyMQq1VbKPSwI1s0hreie1cgxdxMXrsacAkOwO
Ce8d8yakevkAugoi0fLKVtlWSRvGojjvMu71rHHolo95Zv+0EWFMfCBhBOgwWbupaZ44dyWLqAG9
IDfyZcR7jd+zrK8Y0IcdWJFt3ZvDUqjM7E9c9QWNXRvGgtBYaoZhP4etHTw4OLZvKgfzty+Hljxi
Y41XxowHDZqoQoNnBeahzA31HtBjTRY92bQce2vNqWJy6kIjxIlSBBRzuDTG57xlKCLlueVo21pD
dZXxBku5oJwhV0TP+lcsBf0RkfJ96AV9AmKOTizq5hkbT7Y0e2wiTNZ+gM8uXyPHQGVAMlLqrgyK
5JYOqF+3ILIv08RID9kYWihoGgYBEUJgsh+xm8bww6+dQzXgjE9AfwF3U2Zl9r2N5GRGr8XJ6On4
RHsUQVp74u9YZaItozwj60YRWS+wuijfruviFEpN2xl1izJLUpBk43S5tdbNyvE1dCrSBU0gMRhD
QNdrGimwa+z0MJo5PTYkrTfDoOpNCpTIS6FEfew1PdkWVmmsEyrUixmK4LFIMtCFAuE0fpfmwbfK
HGoPmNz+R2Q65SO3DJBLez0iq5w3w6kqmuIbGorIn5SB9mSoBk2G1B6sTYCld6OoLR9xC2y5KE0G
JwSvkmXAev6QmRkUVFTE8U1U9OyxRDXpoLFBW3YpU2CVJvbB7B3A4i0HOMEwhzUIhB+HF0ezIlsD
+7bnkOY5oD0hHlmmd9ZLxWJwC4eAr7LAQQ1mpDz/RvIOQdbaGK/CrhJoexb6jWXxaKNGTd81MIfc
6ZGQO7D2ETmiqmpcU6xlkNrAKVahEGlCMt2AfNW6iKPRXuKh58WiYlkM2mnSymPUgrGxaLHcVqBf
xbLBYFPwJqu6psamo4PmCZJHH9RJgHFrnWnQx07bbTvDtl+1rAcYh3aWr1gItHDVxeErglDETzMs
w1epV/xZNynKvJbQmgUdpPhpxaQ7lJ1j/nSKvD7SPlPbnLVYHQCh81s7jm4hvRmPg2PYpyIA97wl
eb9JGhrvlcxG3+B6s0lDvVrauTMuCwsNxiYLEPTZDg5mMwpjANJM/TQ2La/IQOqTNRVehr2039ng
OKJ/MaChhEOoLAy8NmGnbhpOtC1Y4jBphIr5GufVi1kFNviSMVvWdMj9pIvf0dpuXPTSBlTFMHXC
zCk9CGN6BDE2WEiwVrp6FNmuMjGSIjroXp11mdewnCzKSvCtamwbPxmxFQfeCTI1yhBqHqjxBVgy
9awbXbQcg5QCv1V2CHut829dlBs7LlFHo1LVa4dmkVuqoPJMnQKs1Fj5bcrN5GOImtx1bKgvbTMN
vJph0wdWiniKEiNeYksS35SiJCjflcktJAYF2OxsfOnztNrTJjePfTI6rq0aVMYAsjvCd0T8EjXi
bumMcbMKYdY+Rl2RwBrPbQNESRfAwgYLVs5HS8fcTZAU6zbId7mHCb9eVkVhr7I4HGEiM/Mdtdtx
NWIn8BM9uuGnWYfFUshcgEij68b6v7g7jya5jYRN/yJoAWQikbiW7ar2hmySF0STasLbhP/13wOO
NEs2tWRoTxt7mAnFcCgUTLrXDgRivdNFXZ7y0Q1vAKE5JYXTfCCMrro2yvvTKu3qfRPlGWnF+MZs
NNybTMnpUzp26lbUyjibKQyWzyRZuyfU5ATzqhy2pAsNz5++j+BLK9hMFK5jncpQt1e+DNlFEOk8
NLsib0ZnV5jKudZLVZnNGIqUZJF5fF1rr+5MFKhHNSTWbRNrIikcNA6kcqcRYGhDWe6xHYiz34R+
Nh0KieZBROsYraW3XeKEWPvBA1JmWwcCGcTD08ByVh05WZAZbLQZH52aBW0Tx6DjYLjREYdhy9Y/
ni6HubaYMmdw69Qd+1NvLBYLO2gPKUvBIXa87GTnqCOJB9Nw6UzAcxUP+06o9tlqcARsPEnwe5s2
bL9bp/Afh6lg0xOX+XSes44AS2+C8Q7J/7eypNn3y9LdUx2d3sFrFPvGDaybzI7SY2S3DgULzvLs
VKQUOfOYXUKOpzdOL+JtKdr8GKd5RwVuUO3YmAcY9az5RVekwfj0Mtxi5iNv0cVhs7KPak+MgrpR
We2cQpPIG79pBZOQN9tbZpvywD5CPI1hUx4z1uXDFIKiu0uHHC5f6uDodl3LeivzQwC/sdOxJ5ed
LBIv36igrf8Ez5zEAcB8mTdOb/f7iUniRnMe2FVjHu9MUqtDxvuGUk3CQ201aPCWFB1wpJ4T9lzn
gtToa03LDQZoM52dOdbnburzXTGaYTMVM26rYJYfUmKT6RqpW4zlY34C8vAP/EedOY5mj9INndMw
2GDFnMhOOBjDKz4jf4vew7mMfctlNxOU+0iV/Q6tsSBCpwr2quU0x+RJL7mTl2goquq9V0QsHB0d
XxbW17s0KvwLL0BiD3YxfwZIYOsba3MRe31/kaTJTGCim+2XKbR3VWbnr249UgHWF6F9U9WknXBa
IA0uneznqpvGxzrz8cdpRdp8qttXlen4nuLheuuvQZ9LLc1pAh4kGgNB6hdSLu1tHLfT56AAQ5fS
dT7YNWbU2Y4l+V1Zu9fo/4sN553u2FideeLIPp4rlqCjiB3LAgbIhvdgN8VdTbeyJAfW62+dHoP2
QMnaQ2yK5JAD5+78dJIPZdYnZJty7pyGyrkQkar3SRjxOWVyaVb4YHWRwLfLIO4vheP7x7JMvW3U
IoB0VDsc8Mg7+zBIiP6YfM4NtcPpTFtQgqg7W3pi0uJJxm7hb4KOodD1EXlo4eTOl23iWfuuFZI4
TmMuoqDOXqQ/DY+dzjj3to65FBUnJYIIZXsYi8Ja356YP8eZye4RqzND1dmad+tH0dbkev4U9UF3
W7FC30xJXFYgp3l06hMBvY57lcSzaQHylaJ+prK+OhUon9iNmOg8KYgc3jj5mklfE8a5+Fdu4xNc
k7tKbG12XLhho3EtyRn7OxKFzC3b+HQ/lUZcsf8eL4ibgp9i4ByqRCRPTTI0sDZalseCkMS7kaXh
ERl9tEDBt+iQwqrwtmUO7NKXudnVxIuGG6Uc7oXcrHIfytncCo30IVnI0VKmJktUcAyDW2uX4IED
BWmsVWTC24FiSOI9S/nVVkkiN83QQSENfXmuSjd+JmpkfCVFNiekhsScs90EwHKxGRHhcDjeZ5WV
XGayiO/BeYBGWiu9a51cnxJnJq4vnOcHNw+jG8dJ7acYLvhiIghnr+p8+LNLHfvY+dF8ORi6BJY5
QRRaW+W91djj6zj01iWMUXAjgil+zuqq3vu9236gD6je94PL+A6ZXTi4JBTRLRMRY75OLBLrZqyB
W4HPgnIU0mGNBIShuL39sJT8cFCw5PLbfXGkTCEk53nZZKJrHkvki89+MTePYxmSoEnNyXCn6D7a
u+WkvmryoTbeGLNr4nt6DGo/+I9i/y9k+QfU9L9w9Vtk+/+IV/+Acf8S//5/EdnWv0S2H3siiV+K
H6Dt9W/8DW2LPwJfuuzRlQqkEKvB+y9o29N/gGxr4FMtHWETjPJfaFv9YTu2CALtaOna0lkVZv/F
tjUguE+2GmH9PjvffwNtq29O7O+RbYDywNXBiroDRgifX/49YRe5bqtSFhqE9SvYWdd0WY5GKQOo
EKTNRpdReKpSEd5nS93ez5VfH2UpbFY3q+m22slR2lhjD/Q86KjeYN8gjsolgsFkjUJ6Grsn0PP+
1qNZB1gvH3bjRIVPIwjYyzjaf5apE71vWC8/yrALQAKC6EZ37M+rMIR3DjJyAfIZnJLg+4PRTXxo
eonao62S4LpwCIBpknq5xvoy7irt6ntwETheyivQsrPnTbeDJiDE7/v67Ccq/eRC27CDHypwkazX
5thEwXibxiBNtZa2Be7aTw8xuav7KClc9sOxv5HARnSI5dLsxBQq3LAmvxKLH/ebshn851iP/V4z
DC/nKXbqnV0Q1oLB1SDcmr2Wco8wJq2fafa2mhr9FE9GXso6bG7SxraCXcqycSx7lsdNlLTJFhQh
fpeuu5QdIU7DsF2swve3OXFcn/UwQBYDgsTOoVfse06R8SlxGOw5b7Yd5dLZvQwTjDldRFMp4FQX
FpvRFc3eaxZ8E73tV4+EM03H2hTDFydPQc5dMIUy8cv9mIbDThSV2JaLM16krWyPfdfZt62y5609
lCw7vhC7fK67LRXHpNvbIrrv0xgTSG9Hz7DA7YkrATJEYnmf9578nDAncjrva1b1zIyXNnva67iQ
zT7mHM8zjsSzkEXJgZ4FJG1zbwv3g0lhdh194VcT+c+0vJ+b0gGhElFxkY9NBFQx0CwFkhhce+Vo
PwCdIu0bopm5vrJYfDaVXqxz52cI3DKLHpWUrO4tNWb6hsqc4li5EWD1xKmvAb/nrFctlzGdJ2dT
ZOWntgmbr+NEOHtsTTNtRM5yH6QRmtJRmG3lpuLaHuQIiJUlhGgrxBU4mpO7riEF03fJIGXsk6zh
c3IvSjZrG1NM5d6lTZYnkGanUjTiXjhdRh7GUrN0V1Z+tDpbfMrpQ9xXPWt41dnJuS8wDOa6G69i
UajHqKK0OEOFgIwxsDCx+s58F/QEYUqW3SupKe2ju2nZTqjM90W3TLcmQx7aRctyQozhX9QpwuSN
moy1RTrRnWSf5h9yQczJPKJ8U4HIAbm7Kro048wuEvrmCkdIfVvGgX/ZWq7xNmRoFGfOudG1J5v2
OfbtPAQYL+fLpVfyuVFl8yfrT/5glYE5tfm0PBpUGJ/TLKsOQao52grsVNusD4krrgZr73a+Ojp+
WV8pO3cullpnKP0b7aGaDef3vSioz6H6c36fOPb8GFpTehuTkB1vCKXrJW0jtvPJ8Ybirk008XBj
5F+HcTJO+9rqsflPJo8+WGUVVjv4LUbFykfuOLt55Y4UNKIHSMe6BStPSTkOJPHhyCarTaJycK3e
GlTExCGzyxkW5pjYFqmkacSRxnGlF+/HHsIEKVVanYwx9scosrvbxO2zWyYmTpJWtPiHNIhZ70GX
mesEp/ONnzW+e9BZpM5A6A5nL8OpQsJJXhknSz52fYeYsvLGCzu0I32IiRzVGz+02vfzUMonSzpN
u6MVGucwW2c/Os9BPONRFsTItyCx1iMoeG0dBpUH941fB/ekruqPtumBdaNptqw9RSZYjiN2GXj9
3epdnwTFpz5NE2QPXQZM4RIVtOxc2qTqL1MnU0bKYuMyrShOax8LznaHcGjvbQinTVQ0xUdXFj0b
mqCpH/HHK0UssEe1DqrT+AmMx3qpJhUd7YwerkXnfMczgat1QMBgLfd+4L7I3noYw6zZDCYOn4fS
ERGvD1DeLpV74pe0r5W9nhxj9ujxFL6U1CURAs+PXO5mlR3ZpLFHygeaGSxxE6XqOgY7XDp63ucU
CIC458QCsrI6ssOC4sHqrPBQpd2L26hgX7IR5ehjvSe88KPT580uWNIU+blxDiVf0IG8tvHeKrP2
YpqU/1C4IOzk+D0QKYtnwUG97hRVtPHqTB1SUdP/spRsG7dl41o3YLLzkc8nvqkrzYRXAPJiCaja
5hguARGezjKPd2hRPymg3K1Ccr7PAyc5uLWpL6yZc2rbUHVnC7GpCymPKmrHY4sH+2ZBDHsBzwQp
ImMcwckyHsKq7jfEBDJ6oyG+Chw/v0CssWQcEMSpA22olvYin6admYr3iwyvKf6kczHJrhQfxjS5
myXP8itvcd6JOb8GWLqOWAkegH9Z65RG1Z5m3VUqQMV6c51Xw3SKg/jCwl3vz95V38cXw+xfz1Z5
lzQEjEvdq0Oiu8soq278VsWXDtTSxmaZ3rnc/N5KyAwLqmxXtdZxSnV0OerwLnbbr0U83lUyPWkZ
AjI607zNSTYHIL0CwD1KZoxPRQfomIHPb2Rh1aAoPOpNYpet+15WOfp7DjjTaiFKBjYWnVM8D0ln
l+z6m2w+5m5DsqWh8o5k1Mm2j0ke5wB//UJthFcuYtrInvYGNvDaJaov8WjHTZokuoJYmOtN8R9m
ZBp8zlQrYaLbengqh35WKCsNjdrTMjL0kD2Ym8azEp+up1J/SApyi+sy1bvesPJvakUJ9C61swze
UozecSQxYd8pVJxUigzp3egY4CBJJicsLBA2drSmRHu4pNbtBOPHrIh28roUs6TRLZgewFFy+I9x
ETdBOkEsUeoC05/DNvV9UD17rk/Tge/Z5FsWigsqzqBRAlfVrqwVTsb4SiDOuXPaKHpWtR++D1Ka
rmrkboRw00N8RsNHq2MnKiRZdWfuplzAk9b98lFV5JOM85K+1nkZTHuW4/TjsjTWY2YXuDmati7V
tUeqM2t34vJrPBfGFk4cIo9vGdRtDor8IQtQ80PLBlP12REzRK7TeObKz6BwQ1uDJVRpwO5CJJZ+
akeLrE3zjTus0tBI5n07y2keWZLoIqxVFjzF2VgVDNmVgyxWOnLhuJfSdlaNDbzNSlu6K4MZfSMz
kWwhV0Qu3FyFnRy/ZCvvOX2jQOETHWszC5PdzjpJMKCsdOnItFZulSjsZ3BY+Cj2Z9WzmfzqBntI
hTlz5V7FNxp26fEcuys3q7uwohR3JWwtCElKFFYyd7Q969OyErwAvvGLGiMn2yawoUT0h2Vw3Xyj
hGtu90mOMjq6fo+cvlPqRq4Esoj7+MVdSeW+hfr1bd8vt9E31tleCehppaLblZReDNjU1qdF5yS6
3N37UtVHv/VYz1ZKO3Fc/vpKc2OShPFOvrHfFKSsdBtEzPOy0uOyVXCtk6qyW8AC+HMWNrj0LB6w
9bdF8J7F1tBnCDW36VYG3u3g4hf6Vr64uQ9SAf/tbZNvlL2VrR9DvTL5pb+Gr1rjyvKHKTD0fshF
ro7NNyVAQivG84AQ8QVUC6jSWUUDi7Hmq64WaqdKZDKV7bbeFsHIK2O/2sY0gf5pbD3dOsLrwivJ
2YV++7l+sPrGOmcIKHZCtuVdzQ77omqXbg915B9VNo8NhYfrJm2WLN/JSu+Lxju1MsT34Sz+I5wX
es5/LyP7//Ow7a4JRv/rb7HWTzKy96/l69K/5j8oyb79nb+P28Ef2naEZsQorTxXoO7767jtiz+E
DDjnao8DuaN9pKR/Kckc9w8nwJJjO+ijvW/Ri3+dtu0/lPRRfQUef66VxJ/094/7ARP5ZyXZj9JC
z1MKRYLyA19LKUXw1gqYumFZhCFfXjx14QcriyIya4eh/Y3X6UdNrEduvY9eTvjrFYQbvM1GHGpn
7PMFQF5agZCYWPT4saH6s9/jOV0+ffcC/rrH79VxqOy+l8ZxMe1JRMr2KpIL1FuhLApIE3E0FVtT
i+Y+qr0boqGPE7MwdO687SwWL2ReH3991Z9vUXtKI/DTIhC85vXPv5PnDmWNRiYBSkx8KAvfhOlI
fY3XPcZxWXz+9bV+VOeuj3O9ltLaFtJBc/UGInGbwRj2VKjjmYFu6fUwm2T24ztrcWjurObhN/rs
f7y3ALWdIm2Ja66/57t7c6u+7ifhIxkIIhJEsIPjSq5c+szgI+f8z39/d75tK1e6QsHWgTR9f7Wo
l3lsoCy2FPCFIKtL0L4Q7JA9kAkPFdfH/m++Tgb0Tx+MT+cY/XRS+/Ktiacc/ED3boopwco/c6Ah
cslK96jq4g0HFlIJEpNvgMCqjay931z7nx7t6h8NHB0gNX2bYtItKIDSuCO1BM0dHnB2VY/1lERn
sZC+8esH6/90n4ELosaUw8yifG+dDL57jV1bqoHkBLF1+rCIL7085MhRBT6hS2ND/c6ewqDQHNSY
J0x3/50T/2FI/nSX2kYVK+31q/UgJ9Y38N2VMbFHNUoP8JvazSndVG5BmmbrOa9OF0O4/fpqP93n
GrUq1rcZSCW8t/cJUG5SN2W2abrU3HOyYmPbLvFVTBfoCQ7b39kloUq/vujPt8gUztTmuoh/BZPP
j7c40i8T90hUtz7dFLsUjBWBTGquDHmuv3mPP18KvzE5Ab4nAkdibPrxUmqyOK06DH9I6UhcpkUf
VccJ9jBHFxNi5/m3d7Zejm5ih+HI735zub7WDXgHn03QFfk7DkGVPoZsi8Z3SY0q4zc39/blBTaY
tGa9dJTjMX2/mduGzsEP61fUEqet2HWDqd8zGxRU1Ur30i/K9HG0Mvvdr2/x7YT69qJvppx6jO26
74lfSxsdHXIS7bac5+Q2AO45aHDL/a+v9/YNcj0PWQ7lW5LVnw/1xzfo+QOT9sAXOqAOPqRlj22M
wuKrATjtX04w3y6lXQ/dueMqtOc/XqpaGpKSNA6tHJQMD7od7gukq3c6rtrD/8VdIZpH6K5sV+s3
T3GQlKR5MoF2p8uDdVBRK5aF47KAR7jF6dcX+4dXBtkAmkCNDYk7bw2rRRIAI1U29pckFvgepQd2
7C7xzhulfKEXPPjNh/l2q7Q+SB8GViJDWzcx67bjuzmsrWj7KWoptogQZAOgavnjztdN6Pz7j0Mj
6LddHyaEveGbx2i3DQK+qhBbD4E0Zb4yUHdV580vcm5/l5X0Dx8iIxcfg5CCIui3NxW2pGhNPcyq
qhNNvUP8UlCzuwcXc34T4fgP41ojYgpYA1yl3bd9MEuUZFOuBEOMx7h3nS7acw6OPpV9Hn2qC/qs
N67ufudcXc0YP6ztvLWA1gBeGdMJ/tw3I61UMvQnl8oMr5iXqw5a+FOTYAeqmWAPsLrVdlbtCrW7
oI19nV4nTKcX2cKxkGOe62/+9VfLz/EdBiTjnlX/x4+oQbpPTVHEVgNg6pYCajIhMivcKXd2PwtE
er/JYfqH98sUqnxXO2wbvW99NN99tIxB1pDKltt2WvxuZ9shk9zYJKGzm8M0/V2w7E+XY1FylPQE
jhkh7W8JGt9dri/k4Pbd4G2BCornpAm6q7Gtxz99P05+syd9s8tngvECj/2SFwghGY1vXmwfmrRS
Te5vlVPSV677top2iTVk/XPnxFF4leX9BBk9okmd0B6gtfjNhPDmZn/6BW82Nd6g8SuDIG0XdE20
ePl50+PRj8sL04l/V3GMw4dBw+FJ4h/i2wneDh8v8eZcVhxqwKFQiXRjjdzDr8fxS+v38+uvv9If
pzoWXwTtgeuzYXOQgP4UgVF3BZSX64bbxp1iQy9qSFN6M6Rt9ptJ/MeXuF7IWacE4Fi4ZkjfddL4
7nuxlrL24i4M0dqM7yxVfogj+YlW1Jg+N4/S8g4IutT+3a9v78ep6O+rCk7WWrBtV+uL/e6qkYef
o82tEHKxBjbPHKS1aLfReW+DWU33FbNTssOTDM/y6yuvn8T/5rb/c2Wh4P4UJI4n3m5uTCxQ+onY
2uJTtq9RCBpsDyo5WmNEuyXY6bHKLXVL9WWwS8i02P/68v904xDuTD+2FzB5iTc3PqLSJyeWyp5u
rixanavso9cqEbFABwngWjbhvaLDRj7+2wtzIHaZ9JltAle+DYXOiywZ5xFZkhNwOOecNfViX4Ei
pu8m9CVq72tjrVlwXaCefn3pH/cJ6yNfL6141sAPtnbefGLzkldaJ0EEsZdP9yjwRHuobIOGHKNi
chPRAfabOffn0YO/w9MsOoKjDtjOj085G2CuNDKbXU1tU7hbZocioIGW2d9NQD/fGku/YC+iOHLw
bN9szOdprCvbavMd8QwQGMh9PGtX16LDzkLtxbOVhc3ym/jGnz8hTwjFCU46bGF/2jDosJAZkrCc
j2eGWYrNe4YuvhMbuKONqABPElX+5po/zxLeulcWmiVsnY3eTPWwKsbO8HgRLEBBIvEDKaTTkhy8
PPI2gyRscLTj+DLIvWH5zYD950uzX2EiBNd5W4gRMk/65LvkO4B0dc9uftr4ZiEfB1blIIIQHboJ
lo2MlXfx6+/W5eD4drbwkPTans3+hRnjp1HTudYC5O3ibpixLl0bMpWSc13jXNvMgSPeZ/zXfIDK
7INDUIblfIE6An+ineKewPB31SfK+ihatyQLIhtsgcZU5C9tB3++sfPJnvlORpqtWyMH/+QFxZxu
O7v1xK3jVbN97XpR3J+62CvGO6giTeGuPQoLxBpC+NQKWSZQLFlFiDnksnykx6tB4gINhwULgyDi
RgQaY74dReDFZ0pBS4pz+yrpziPBzOI8z5ry796fp2Yv1ISPYTT12NAlnndfChOZXd/DX8taGnmw
bGPUdqxQo24GJjeK4YtI0u1Cmui41aiz8fSrYaL7VVUkqaG88Sa007Jwj0jZYn1ZlJRoUt+op2CX
DUOJ2jpMX4d6KRK4nxHrKLxcbD0NHGXs8+gG6XLmOVjtoasT+S5LIhQ9WdfI9nrhLlDT2aWHV0on
dnNZuzF0v1U6dr1vCrgtBoVvcOgFrZc+BKOhC0x7iZ1EWGSmsSMfpvKK2zHscmpeKmXr17x2sbtu
7BAo0dkmUdP3z+yMi+DUmCEDw2z1gHCHwNsO96adjA9ZPiCG3S5zEKiD1CPcS8nYHQ4t/4iGp6xy
Gua1NVnZgXAhyNxSpVn9Yg8+Bo8MOR5nXNsZt6jFxbu0tUAPlmky02W5yLWOmxrreFMG6RAeJTFr
/PPopz1h0eVAM8LsefVeVyVl02XNZ3Ihe5c9Vzv2Vn4FTVq0V1ZSDe6lGIlnOWlXEdW/pIhnPkls
watQMaPK4hYC3fYv2Tq1NDmgzu/PchzC2wrFZbQ3rdOUdF+n1H/rWXrkZnSIe/fRMk6fTWvpGyKO
C0kMdCs+jnMuPhZBHEUssl5m/2lyKd/BfSwglq0eX0VI9RyhWzTm7WpM1u1FWusC31GdSkm4kXUy
sxNclXg5/I2N4vWDgY5a7kcz6uvKKWr7gZ5DevfMHLbjvhLzVB1IB8m6myzNCQeUrdMHWxkk05Md
lEYddZ/69plS8DA50Ihb90eddN10WUUtUrHKEeOrTCsep8hz3odtRFV9tUunhirKtMtrJICjRxiE
FzQ/y5lZEJJcFdG2QBscoXOLhq7Qu3Dk63Yv7ClGmNz7md0fmqKqlgemnvJOZnZ6X65WidBN09to
tU+YLMpHYHLbmzHOVMO7MmjzVwwtdkpbbRRdzjHu62MbuYW46uBFM3x8dvQlC5ZVtz12dGXOOU3g
pFNW/qbJK/euX90sQVZQu+xXi7yuSt7VJreIxyEeIa1Jl6KjGyy+0+3XPop89yqG0+p3srYNQlzb
qe9t5AvNoWeY4Or95tmx8rRKr0IX2f/nbkDDd6r91KFA1Dc8gHJKGxpuI43PxHamElWaB7eNRQ/p
wsZYrmNTWs+42TmTxvkWt6NsjjPnRfvBfLNCdRHDdIegLkk3sPSTPPRE/BW4OJv6XZuERbBPikbh
I7C94WOxGrTm1apVrKYtYyXWx6Vwc+tgoSv+Emmq4KkUYiRCha/GsGxeEnVhZbW+kHQFlVt3KOi9
yf0gkhs3L0HuSkvmr9TtNPUTyqamA7IMXBdFeTt/LTNZN4ciTKzxBmxl+oThXQfHwsN6do6I3hl3
E9f0sr2Dnxy3b7mkd16Bjo+fkfve8FmUIqhJ74nsL2jd7TvAbJ3uWCPm5qHHiisfm8XNi33kxMI/
N8oLg7MSncypdfd7bJnzjMXKhPZk9sNUu/PGy+T83FHH0R/baS4tItImNJo426V/FQ1mfpnrPG73
dlJDLzmTiZ6oRy6+xBa2i83S6KDd5qJz7yLbNeOp8iw0fn60irhGZWEnS4eoOvRC8ygHRzh3i0WU
x1YktTOcpngkgtnH8nU9EPOP5Jg14ITeJcZMqVVIaLoiw/Rdxv8U7bpWwbLb2YKvayra1LroEyLV
w3QmakwuKC52eaLpWccnOfmXRdfE83FJE1amWPbnuTcVivc8tUmwS1zLPTsLarMN1droGyrXH5Jn
BzO6e4u/bnhEEFS9VjW5S8hrkBvMg6o1F/CLm8mtuye/MUv/1XOjpWAZH8T7CaEd0U38GORvbocQ
+9xqr3IOftYHyHWqpI1uhOkrdatT1AqnApSfkuggmKD2Ld9qBW9GRNjqoz5ysRZhhD6YwlHjTYF6
oL7Gz2QMMYCsGduiIHRi24w+X4uCIHNukjFKC7MtZ1OZq4j1KdmGltaU4uGAGVALyLR9ySgBvWU7
yCa2SxxUhNmQvIOUzh8SOXj3iLlalwBiLBOzh2StR78xF5Fw0Jvgq6kvE6QZ1s3imn7emAjdy9mq
kr69kKZlURch+BaByb2M7grybAk6LLIqm3EZZiRByQDh1yknesm5h8cOolPNFjt8SOZZodVj3fjg
20M9AqjAsO/w/I/JwzyGFQlIwn6IE79/pSjAHtLNnI5yfM8fTTn1gj1eBVkTsfpVRxk6PBu/dInl
hCnjYmSHi6TVLJLMaRR2vE3pEroWRwY/pZ/zsY9+4iZbpqZS78EOTXO2xLJQeZuQyL5tUQV7N+Xs
YKu3AinjLVoKsjBk2dnPGHBEvRp/mKwCkITqOfAqsVzRulm41Rn3Q2iZbUd6Qau2xFyzftvKaKTA
aYsxQrhD1O9NWBAxNJnBw1k2FPGtrYIleEKROCb53hqmY5QnVnmcampW3809GlZcusFAcmCpMNQn
TJpifnVjHA3WlGU7bBvVFjvpnbFSymTZUwwx2qJ6Qimt0nxL9UCyqZ2KgekmpM556pzm8TvkqKdK
uCcwioj8MxvpExrrcbQPiauvYq/LcDAyoxDPJjdxH7b7QuZ7Yt0OiJsZmV4sDuBEF66m3iAvs/Iw
ueaaLLN3RO5QwG7kM5EM2MTq6a5B74fX075QpryprOjVzwPcICkYcFvOD2OlMvLEh09TmNaHIa2c
TRJSdDDQegAtfGkMu0cTsnDbGm+gv2yKZGDdt5HeePJa6uEg/fZsVMiW2bm2l+Z+9Mv3yzxc4un1
tqZqH4Ih6i4QyV3hK38fTPaEfiS7hv1553fhXVm4qJNF+NIM0ZOBO0Se7T17NrkUS2+d7KF99bz8
wV+S2zoqXvo0OaJsohBmkH+O5fRxLnuiBfKWYEvtnAeoa1eVx3Re/gQtPkrsuYcO52fSu+GmXNUs
8xjzdqbk5I3mhSDFz3wi3Y5sy5TEjQRxT4xY26+G/pKA9MfI4MXy0+qVLNAzbVDLMQhjZ51Ak00S
UCGfxNanrnJepHH2AwYCJNvVV2rv3yPTvIb34f8WuSRQrXbezhnOJke1vhDvEXvsz4b0HWdrBojX
spnX9oUTFi/5MF0METXAbntoy+kTsuM9M+u15TenlDx6thJmRvYI7ZKhwjuS8fE0RvP4HKKb2MjZ
abH+FskuZ5e8VSwjj3NmSQSU7pfc727HIvIvsli429AVB1yz1/kasREyzqeOzuTmwHlgR0iC3OC9
YWqZAphdQYa8YCfybs5JUdi2ISKnVeSO/zGY2ZRt3ELNaLy7bFf3yXkivSXYKsR7LzUVqCzsbC0c
05KMIq27rCXARZDms499/nBkDQAQ7AzA1nSCrNsgFjo5obkKq+5Yp5xrBC1xg7ypreKaYJNjXnlH
9iPH2pqQ1vXDE0K3O5EU9+W4jBsjJ/5NmmOvupoa/1zU1hEAEFume2vKkIA/qpJ2fMQ3RYmk2LOI
tVs+OflyaTn6s21HX6EHtzLNr6t6eTLYgsBJb0nlJmal37a62Ukn3GmiicfM/jot+mqesn6XCug9
pF30i8QptDTJd8btLvMqvmhZpSIXE3HjPnlVezVqeqYb63M4oOkqMWIvYXJ2kK+NFcNDM4kG/8Pe
mfRGjmRb+q889J4FksZx2U767JpnbQiFIsSZNM7Dr38foxJVIY98IVQDDfSiC7kqIZPudNLM7r3n
fGcYES8yPfTTvMVIBwt1zjazGvVoF3EQhuwMbVLBXDHrLSmMz7U67MVYb1t8fq1dPvQ4rNJAQZqq
ZzC7kuKp0qpbvPEZ5ngQ1vZ4DIJ8G2v2mpb4hWO3O6lrF7lp3amtcVkr9XEoOa2k4iVL3AvK+F3f
1lvsqWRpa0eRNzuzhnVGLwNRqn4wYd04cGpCo/dLYa/7ZkSjmB2nSu4LrFXIOwBqDEW0UmXs2/FE
7q8de21OmMHg7HUsHBUknsUhhaQHe++SBolDs0PkClEn9C1Kb70e7kBfPmKrubLL4CnSFS9KJp8U
hRdlakDogonP1eANsRxLd+ZFJSxwNTsNKnF7qrPpWn03B+GRQEBCM/viBiGxsqoa4+BS24TTvGUa
vne68thZGWtkzbmEOUzBOh0eVHsCzGBd630HqXGGVaiNJrjo4pqjKobs3LpOFA1kZG5d1pq7d0x4
TboIb52IZntbXbqq3d80Ea//yuib1hvDKFvHDILWjQlSss+zUzKgWaQIO6nl9Fqm4UHLOtRpqXIc
2nADxUajFigQBbg4RfMmvkWyXG/oXp7G0PJCpEL4xIS9qUO5IfSaEFVVV1Yc/PeVXewVgxWswOiz
GkUt2E+aC7VAwRgEWuUXhvrQ5pAf3LhrvMxVjE1pqrHuVexEp1xaZYuoTrRPEo8Di9qBkrdI19QO
LHvYPr5NPIM8yePdZFT3SOXnB0j98iLpiG4t4pcsjG/HbM59nCrVqqCou6xncHM9tfl9MXcpjOCi
fJKuPZ20ztx2Pb9RprT51PqdwVhzJ5aOyUtVzI25zRpNcZ5J+I3DKzsvjfwWesI0HGKe4pE721QY
Sg0nsDH9uvWYfUQx1vR3s7QER6GEGLN37DrAt5ROI1tuyOPAfXGcsj3VFQrdteK4gdg1fQiQWett
fWWHsi23YdsAOYhUtBLUJZ1pvSWBTPXrqMw1eeoVPUgvcwxT0bU26jPxuWaXZ6shtnoNXGfhLKVL
UL1YKl7+kkdW7loRzDM2maKofcKTivjSpdonNFXiJIZuI03Tj40Bnuyk0c1auRhLQ3TRkc3hXfRK
vqWTWz5oWoYHQquW8sYQTkW6T1eOyjfbaQHjdKIOlLUa1FXCwTGeius6mJYCLc/mh2LOWWxSl1Fj
4blqoexFqRiHGbpm8oJuKUfKO4aKulUwyr06RmvsuH1QQGY8Yy9y6llz8zpINnPLgpDEor5pXYVJ
Tw4a2c/xcPEKO/ySK0No6eUSy5xuRJ6PR11ztc6PnNmRnhahu9TisMabpT6naq89FwLASJVjt3Ka
Ntt3g2a/9e6oX/EfaHYyC/W3BCr0pR0k8x3HSyqCGJGET5ATkR8aqICxr/Ld2CUQQgyoSZGsaxgy
efPWaVkw+XLoDWDWbhFPhJuI9E0vMRT7eFSb0hcUZEv6ihJNaEQphPnwHM26F90mfo5EIphJPLWu
L6MIp3SDRSDatH2uPUeaVZyqLpfbOo8wsVfC2qIyz+5x/3avjSFJt0viDKrUPNotqm9NkcdQkCyw
sOg8e+ijlzSn4pnryMZTbGdiY2lG/EH93HlhbGHkQ4NyE0w2mXhG71b7sujT2bdKTWNgEOPD6+oG
VEMhxGNjVM8qtrHMq5oo/dbjnPO0Stf8wALvzNE5fohD9DAXWe9MwVqrDXM11crPW2Yvud+5TVMx
wdaR1UZ7kWBooHkttWhj5AGhG7niRMnFmAZZTe5Tpu3h84iLYSijuyDIlFvSPsYP2enwbxmfqWud
lxnTvun4mI+1B8Ls3yfb4agDqJ6WDS7jEiYZcNxBW1ccXYH47OxQuUaf9JjmUQ6VmgaNEd0usneB
ALkAHOSl00J1Ktboep4ay33HEqTvodmsO05BYxSd4lS71LsQ0w7pw/Vsrqk63hHQPzCduBMJuZtB
3Ft+4+CMjif2gvBJjeixDDy5d2jdfbAPoA/6tUaiGEY7QfqyPHb0iWh0EoEJY4BNBfNaYX+rcWd7
5qTcWnb+iEidt8CBX0gmzaorknUla5xvmbBXcDWVlT1piSd1IS+VIGSNxfd7pLuMy0W9NiDjqFm+
I4XoQ2mMS0MpdwQVPFmdTemW1EezNuHPg/bvE3e8s5tS8doxdGiotPxgwiQvOGw+8Kmuoz6H7Twe
0wSrV5Bcw/GIKNM6sr4jCaV+Kjd9VT9agbKrqjpbz2ngCbt6FBb9rXk86fO0yZlAHqtEfp/zNPPL
PL7KbLtd2cPIqYdHbhX38kYZ+IpFcXAc5yMM2w1QkQ2OF7kilHtcDWn6kBgFhkZLqwgMKLMLc56D
lYza2VOQcRH+bcOIRi0psubGmiIPLb575H3Qt7Uu+ezglAJTxWpg9lRbun2nDe8jjfOkTw9WntBe
Fe4qzZ1g1aiDu5ttI/UtO6t9u5PjKsrKC2heKCjwKoDnwavvWMZGiOq2Co1jCAC5TLITbmyvoUmr
dtMDMbA3vVrelbF8QLSzs9Xy+9ISagIoK3PQb/QkK0BFh7tMjQ6ZZRzwUD2abnCPf5/wrlBeqKVz
VdjNJWO0E8AJrKt1QKPdIqSgJyxg7lqYNRwZe8sN1ljh+PpY07aLJ9lDKsR0mXjDxFE9O9C6VR7Y
tzovTWPNb1lae2NZbwGDXcg6IUa22Ghmchk3lOGOrC+QEburOIP21UwGBMJevoom6TaBNd1E4yKV
z4ytNozTitNWuZwoj4NavIYVT2moaLe6Mf5YHHdaoV9DArpnX3uqqSRK0FQrM9Afc9vdFq64S0VT
rEBOXfRWedlZ2n0b9e+B4zwFYCW7KMC32ViHugA0bjvJsSrrfZq4mGJF4lXZ9EiLAUJ4jI8wKfT2
kBXJAwOuJ6fOA0+NcD7Wrg3Pe7ZmL6URtS2ouoRfRyZVammHZHw7QLC7yuXltjhfWUPyUDRy2zfa
rlLLYx2MN0HJV2wn5KlBmk5+n1EkV5Q5MFzkqkHeedE2yoNiMkiip62sQIIgl6ImzvigWbrPoupF
X0hno53fGhlbdDwrD3EdXEALFSsj4ExO5wBW4newNE2FkVq3vRglVNSqK9sY7rPMeVZmZiqqtZuB
bKs4emdKMCXSLwAiMmV6p6W7ChanBxunUexnmW9Z6G4YOx/xf7FHIy8c3Qfmwl5fO9A1CMUlcZ2m
swcQdKNwWA0HRGwW/VI79TF0nIok3lRpfpE3AWCxSZzAPezGYfJmMm0c8dAG0QqEiGdwEnTK6mEU
mLh45gvSWHpz5UZW5KeDeUX3Ul66lv2DZAxixYx4Zw7lOrWMLcrtm8rMwWp0R07TjxNn50K+EW3m
I0WmSEnpECobS75XdLfx+dyoirqxKlpZKgt5mkkvygZfGXvkfXfzMFxl+Y0GVagb7VVnxv7yjslp
2Nnm+JGld2E8QaW7EhgD3TEASaU+BmrqNdl00ofqgnXcxOOlTgllXLJT1IsRAwgNWCO0/Di6L3Ta
3ArRIFVyqotwqxTt9dA828O1MzxV43QSbuIV6Q3QjPthwLYZtEe7oCMVpcwYJb7NGD5HfMtyij6J
rVtEB3MYjqkaHMIeM3ka7CpKL83GoNxzWBMzDsli3KhjjAvb2boFTBgnpb0UST8NwJrjqlW0al93
d1libKjRV02ssi2ppMmmvm4nt0gi1vT3DvpIVoJeXplldpmVxUFRlWdpzQetaWnzbN1q2Aq5Vcxq
D0Z2l2P7Eeq7Uh31biDOZIv36uTG9MGbiYmW6ZfWXdpwBFOixygdYRUBOXeLveVMMGPe5AwuV7G2
eWBwSpvANNEcibpbUrWuRgZtk2JdIlnZcHI8wuW8qDJ5qINqF6cNtJlwG3FUTMJinfQUyYp5mZga
S6LpBVCsqg7LXB34gNbY14cDwqxt0nDcBrK5jfCJ4bBWTtbAJLmM8ZRHxWHWT/lU32f2mt2Ih0dT
5o05tgCTDGat6U3XKNshr7S1gD3mYUPtNwBsjZsec9OhMYKDOrvP0GSxKNNSC/JObHMlhGkq4lTQ
utWZ23V2DCAupJKorColpEjq+zzTrslsfhYYEXOKb6EjjWaDrfi5m9ncRPTXXnLTIesk1R/UbOo2
VBb5IesJi4HomGNOzZfQgGGq0RwgS95qZTyi3kHVf0hlVs/s6HK4ttWRdIZkLN3mqLZDcOyisbL8
eoyTV22GN4HLM6iWJFdtKldTK+QhVqf+xuJhIuyloP9e0aFqV7U03X0TJqO5FppTTLQ2y8BZZ07j
dJ4gjCl3al+JxbE0u+RbbyrlHVRFdecog1gGKNHsN4Oc95wAhJ+mtbJflL/wIzj0Zklb0Ritruas
eXDbwLlquzK6aWtHwb065rfh3LF08kNwWIjj6cJ0E7KFW+GumUvVF6FNTY9uk36pdHjcrLB8QmG/
4xijiUuZGlVwaF1bV650LVZp/0z0Sx/VWWe/kcylRp9HkVHdrnKtfLpjER4tTx2CwfBNNc8v7Vkh
RY0h9qTxBowaRc+tKwIpoPqrxSGmyc8oH/QXjEGXQ0EEndczmPtdpWMCzZ02DZ2iuTKNbez06fXs
ynY71EF7G7Wl6DyLRgvDZ+r477z92kVZCyLrxhmajtkEkgmFCyzInIJj3+XjC9fIX6pInS9MOH3Q
vkrqVosTTA1UgiNh31bzzk5GIBV2ECr7ns7DWqqBVaysdLRPooqyq5kn4J7RaObrwC+PplTa700q
q/d4mmfmEIUj7hISaSeYcm13V6M339HhZWkJutAEzhnanCCZB1+n5DZx55MxfgVdzeOpymKn2MRM
r3r6tN/DzqGtPtvupkqgZ9OxpOtmMStZOlNVfmAqIrdq1ea7gSHoVU4i230FP35jKcUiQe8/MNW+
tKN2TfQHjFuLEleJsZ1HpjUwXcT0OTZOgOs4iA70D52TM4BeFQkMEySu1drSFUD3rfYuwoEZV1qa
FDfjtyDn1cshefuJk+prq4No4RYJL+wIUbtuunf0qvWu4yTl9WE1HmTQZZsYB/k2UkfQgJG9J5zK
Zp01nzsH0qnjDAitClQFQWM2vPOI9xoj1Nd6HpWYvjEUdxamyKyLbwy2727nWE0aX4QJleJKD5zR
s0V2JUbtBdf+XYQHxqsp3nh01CPh8rMXGkyCh7hdzqu893b4oeHSdMs+2bZ5fZC90XmT0lwWrXs/
Ak7z5Mh5KNaQt2lkdWVWcBf1brnBh3qIa4pYGBk8JMXa1EkFgflGiZRTUTKfTChMKkii4fhiZYHh
SzWvNkInKyIHP7UOivAiaRjDWa32vaZ69/GWpJ6DM9uLZgYlAU3GVS6Qt3BpYkJ13VPTnjpZNuNu
FPaLQYDPhRW2e5k3D0oktXVWJd0T58aaCRYjeI5bJ0mxvLI1jppmQFlluePrKJQXB8vEek7cH0ao
nDJICZ4zh7Nn9ioqDZe9nfh0ZxXn7luRyODoupWxpthUjoDTIspDyyIKrziWUXxBpkBFrTBzODGZ
4SWt/IDldZptjsZmj90YMfy3sY/oH9rdCzG3zJFY0ikQhnsBGW2lpoGzEsC06IKIVTIr8Uat9U1r
09wPq/BCabWDZfavKkrYVdYn7xxmbNXnbDo6W8fJOAPVDOmtkGpiNI6TrlirpEF7YOR3dJUutF7v
V3BZKJzjcQte5KrT6slHW9zSXaAJA6gSLisdB1EP3xJZ3WVShNhsqgCD9apDwdR7YaHr+9RqIn7a
qcJIFgZPGiqSx7hiPEHoGjWpUb12dCiuClDbzwvfcjsLlQDYqbNB8eVZxg84UvtVlu0leRVzyHPK
kWZ07T4jqra2LnBGX2VKzXxVGelPYUEP9gzj0o3eV8oabm3SwKXv2zvRB+oaNUF3COPB8ZqhNXdo
edjIe92BEubUj46RWzfgmsU6Zq31mB66b6YzaVtk7rj9c8tIHjodqhj0e0CksFH6wGUFjCRVjtVT
tgFmLPlFbJfluFTd7kEClD84bjY8xYZiglSsFAv0poXo1EBd3fLQcmbleAArZ1VVpjwSb5ifEvrz
r5E+U9ll0aQ4q1AKGpIubC4wQ7TGoNK2mvpaKdi7fAY++qF1BKKHVqoEsePdK44Q/yp6+wkmZqdU
kjfhKtreNiT4yDpIHxUayBxr2VQpJR1sFEYA+YFRzrzuzczcKfpo72YQZd9px7k7qzCy0JuzALIl
7X0fVDI7iOzteFObDB5xgNPHK9w4hs4d08guStgmo9EWl6zk83U6tyiHQjnCX6WFr246nH8HsJb1
yS6SdCsZzdAJL4JLPc5tMB56q1wEbpT9SDD6H/NyCBhP5NFJZcZ+pcAoeIvtgQZfbgDNF/lWoj5A
KeLyVCc80cvzmYkt1jCq5D5XeIVKZ5MKIz4NspoAGwT9Ka8G90LySL9N82A/F+ZMhRYMfHs1a8RV
UpjV94blhtOrpX4PZ9KUKIhqcpFgUECn7bvYQ2EGiJqOgd85IPEZWjSHMtXzD0cK8X3UiuAIsmli
A+HwSfEJhpHmDkTnmQJETqCgUx1s/chEDUs5JQ7joZdls0rBlTgM6zUlsaU/owKqaasaHRxOZ9zb
YkRpfadbCUCGTSJKqKx0xIdTxcEVdB13CdYe5CSPAMB28icZBJgabWXaO7kDOylqovquEjXN02lG
Dbwa0N9d6o3gcTTnNN+0cZ+d9DRxrkY8Pq9uAEiP7oyr3FZM4V6bolcZpY3CuZ+EbL6HABeZ34IB
+umddH/kLUgFBrq8khvJy0jR2SfdnWqI5iUobCX2zTSJLsijjwknLFwaKKmU4ZFTVoJGr8rMq5YD
r7HFcN8mHoyrnDVeVsa3Qnea67rXhgZkETP6dazWIEbsEqPOBi5SQz94poW27IzMHxZ1drEt5pLl
3AgdpppGnyUWjWaTZmJaxMHRsgb+VdGOU/ZNKEmdEzQpXfOHORqN+5Ig+XgQJRDIdWaKUm6UTA/r
29mJRPvDnUwxHNS07PKN2vdxdUwyXlzgZHFJ7Vg2cXRlGMPUfEi1Z3ztkIZFpeRq1rgD0V0GnkSJ
bnjqiKng2BoCFdDKdWTFudLJWRE2aod4a9cqsOtPRspUGyh/PKZ3WarW9ZqjYo3YSTfn5Dv8GLYP
ppcyOuRWjH1xD683HSGC1tE7qQuSswDYJMMPYapGO12qQD2HKObNZFmLn1EBN8B/K9tmBg5QKbwV
sNyNQx3B0tpNTV9nGwSkSndAv2eoftRkWbUTllOlwNgn+iOAgTk69o07ZJd6FUWiYSdBF7GjQ0YU
ss7Bg1NaHGulp8g87BiIu6Gyrrs07+S6iRFPUOTRPKovA2twgy1CQiPzykG3fqThOAT7xOFAtSWQ
UuGBodN4lxG4pV5kcUBXU1gpoczEWCJuZApHJjB+KNpVhcVq2RN+IQ+52rjWFR8s0r6wOPwm4l3c
MChNbU24CJh/hoD+YjaY63oyIsfIfNKECBSlTbJmmSgpPRvxhbz/by+F1l0Xi1wZK85n4XmB/BkV
y8IFikVfsnPbzNwREpTGZkbN0vp/Vij/3eWwbXCUNXg/kfd/vhxHAb1iopD7GvMQxl/5VN5T7TVe
qCnNF9bCs+zdRcaPExzNFoRBGwP6Qib81bMh884V8ZzkvltVqdhTnNfRduo0CK40cobCT9AivKjk
xlBnsgxSMRbSjVyCmkKim1oJnvUKyVWeeugznHKDuCLq9zl76KveZ/P8fR44cyKRg0VMHt4QBSe9
s8puEyJlLHwB+Iz+XpGXtU8pIb5wKWiL8euzMwSHJgp3nYJEE+Lcp4Y+MI9jwnl8NRktYnsIeGBE
Lv3catWDGY3qnZNgCexmHd5OI633hf63hpDYfqF4/829YJr40zTa5wL3tHHuCIx1O244dHY+1CJn
N6Th8BbVQfiFuv1vnh3D0R2VnhjejN/MlEk/tXFtyNwfXXdGNgLOSuNkmzuvIZKo//QVNDGjwrt0
BFYQ7AtnPgmNHqiQ6KN8dyyI5GjH9OR2abEN6Fc9/IfvBJcC42gv/j4MEj+TyH5529VFUFPNNZcq
7UXibWfaVoIKhOM7BNnLny/2+0+Fa5Ov48BlsNTf/AGQCio3TbTcZ5SY39pWTtJKVcdfvHq/uUww
X8C1wEIJe8fBNPX5zcu1VrDUTHLJFpnaXShG/JumOaT2caH0a3u1yfPs5s9fTV+sSL++D66KukzF
B2ssbhPaRZ+v2jIbFGVNp5eGO1nxwxVGwEWkDHjCzAtcIIQ71ikWtQzlFn2r7RjWewqYuwZ4J4Mb
iiEVNOjKJua3H1VURFr5GI3GM0rxozmVQC3DBZgoK/nFC3T+aLNJ64aNMRlXm4u7bLGU/PIIxBZq
QXWuyX8McoV5mF45L7PG2XGb1JIwhT/fqPNngKsZJtYfQyxrsBBn96lTWok+tQWPaDFkAJ80vVZI
PN//fJW/+U7LV2IPs3hjWYc/fyfbNJcAYubwRaRBXhJDsjGMsvLKou2+eFnPH7flC+Hrxj4FTGsh
Xn++VNRrc560aIEhfiT+VJtERaDuCFUz2AOo+sqx+tvCu1zPAWfLErHYrc89cRHOOwCeEzewtGzf
UZn9FVO8jTjbt1LH/V8kjF3iazR/p6i07hukzf6f7+5PF+6nh/3nZxAWn8TAi31u5DKJ6ukjksp8
26DzHYHhXKXSJDnYCnVWfwJJfCttymdOzJz/FKv20yjuv/oU51sQd2JhU2imZrDF4qv9fOfRv6D5
ojOISS8b+43ZN/n1pIvpORpEfqzgSX6oVWx+NEMwXeuFmSCwZ9aWY+drtB9f3JLluT27JWBKcIuz
PWD0Nc/eIgWZiw3Yf/Al1ld601FIW9HtUeWpUEAJ36O0Akb4TZhxedKEcQAD/I36gTK8mL8iYJyZ
3hbrGduUCYyGjRnn5NnhY7bblKGuMfoZANhT2k2wOMdWQjIMCproDuUbN2X951twbv/666qYRVWe
TV7us4W3LC2GjMJcfET5JlL7TWUMl0WZ3FpG+pZU06M9px+E/8CSc3hyTFrtRuM5BoVHNIECCdzv
xZD7UhAyZCbX4I2/ORxsVrgh4KzRcdPH4k0ZxoPa6l8s38sN+eXX+/nRBec17JaazjN9tuMas2LN
4C1GXyh08AyXMOYiEvEhtMkpxmTmWAiJ8gmZYNoUyhdni7MVBKgGl2VfdO1lAcZwevYcu7LoKh1m
oR612ks5jyEttGCODi51se8ERvgF2uC3bwtRBzASz4gOsRr6xecLEtRkFDJTbR+mh+bN6KZoSUlz
TRYjsbtu/FqYYgtc+0U3uy8W5vPliy/LtXXYLOrCD9N//v2X3aaLJcp6VHhoOdCh492qmCMojDVR
HSvUXL1j+Ind2UzAmuB9xBV0X88KNXKqzld/fmB/u+9QxEzDtrkJLmOMc5OvGqQQH9Vy9vsw1d9q
2j5bRruxT9SxsykMFxvQny94tvcZBjH1HHyWmw5qQJzTBlSNZEN1QDXCG0uoL2YY3zXs+PrPVznb
+367ytnep9hGg14vdMjzneeLVnbB28C87RYU9vjPO/j/kfX/a9ny/gWM+g2id/eWl2//9b/zH3X8
/lso67/A9Zrl/EOjAepy3lw4eoI94S+SHsvMP4B70MjjJfgXRE/R+H8N/gdMxdKpqhbu1F8YPUUz
/mHy7vC2qvyJmvk/wej9LK3/veD9rEmXopsDhAXVgxfg8xIgLUuOFqLKOxllhyR4CBA2+kwHUC3B
2ySsblpB8vtByuO3ctIuG8SApLjbp4LOMM18r9A7cu1JrV8l8uGXW3n9zw/xKw6PleDTakwxwgvC
u2KCp6K7g3P77MP1yRCYCZpymdvv81SgEI3eWJ9pOM79vO9CdovB0T5Crd3mYtA9q7IGLBrBcxi6
d8hDHQ+5Q7FBt2p6peKuo5QYdzxCg0+OM0l4Ba65fkAB1OFEiJ3qwYD7vdVahNyafoltLTo6GG+g
mjP4CjHl1uI4s3t4mBkroqasaw1S6wp02FWO9RWRbvFe6z1SlUaTXshWRSQIg+9mXlGN4FGeoXVW
DPG0IGb6KcwXcWfR2/LUBMCMGxiXfFumDWnx3hNwueqn7Cazu3lfVdOF6GR6TefgkU69SZNUr5Dl
NNPeysrVqKnRswsyHFL0j0wr0yeUq1t3iNIVUc/9XneQUCN8pS6XyW1gdioNQ/WuRTxLo7bjfDxF
0XZm+IBDBx56AHdxNed3bo5eGg1lifdAeQu0uEODohdb875xcesniU2Khh5eyql01naLpi5fnDBm
IbaIfPdNnyS+HenwuovwC1rBOSHn59PBSRsKBy8JB+9l/ftlB7HmsDInfWjvW3O+5dffNZr9UaE+
kHNDGp/yYlsEvSkcvYL6nl8RHU2hfbGS/yzBf31/HJy2pgE7iu2T99U9O/XTA7DwVY/5vQPOZ+06
/Us/Ic42+mHaDCNCHPSENMe7Rfhx4aYuLqScodDkpktpMCcHJ5lPiERP7tyXW9vre4S/ajAMezLM
H236zcy8aMwn9BJ9fQiejUZpN65b7kTzGswGQyMkBcA5jM2f376fher5N2PXMTVKGU6057cXDHhV
QTTJ73marto4HXaOpPE/FEcltOp11qjDunFeFMNsd6oSY3BXxmuyEtaa7L2yYmIPstDZDCbyGpJC
aZNWwzpTv6k5WTMgsN+qoPlI43iR2BV7lbyoXdMXYoVYN/WZjxHiVqz0OSWGMndzwn90xTeyxJsm
2L15WK9du/3BSFSu6miMT9nskv8EVkdIbbFtql8RFT5vpxDdEPGBraDbZUIJE+bZL921RszUOFbu
ANd6seiOZU1AVP1Vg+nzkf2fl4E0yEPFCQnm1NnhOewIdxu1RLnTgGi3nIlbUzDTImzUMHd60Bx/
/sz/F3bu+zLnn/P89E95NP8jSPf/wSwa/Y8b+77J3pr/Wv2o8+77W/NrIs3y7/1FyLWMBWkr2Ncd
Ax6VtRRCf+3r/ImynPM8J/mlm7b86S9CrtD/Af0QwuuC8aGVuKxrf+3t/IkOjMFz5rC/YxHT/5O9
/Wdz45c32BRk4mi2ZWmEwWvWb31uXiQ0rWNbb0Yt3UcmY0mnWw1AiwzUxjqSMxPhquX36XQZOulO
y5ttxEbXzugtI40M13SL+WBFwdbP2KkaXkl0G1Hqennb7IKGmgQbtwwz3xXfjfbVtbPVWKHKiMIn
mdYPXVdsAjK08WDttBpcPwmcSbnBTeG37HlKoKzCpN1GbfREI8EfaQ/MZbWKUPAFMTmAFhPPUZzS
fSLcXW1h1XGswXM5i9BKCykDi+Sevvtz4Pa3M9sXcMl16rZHaOuC2WbLOgI+a6UN9Rcdh88FA53Y
sxt71nDg0NZbjEGga1Qk1aEeGKxrQj/WPRCRL1bhzyeg3650thrQ5EujUfITuvq1or/02j9ff97K
/wGj/PtXAeemUoYtcEAeyLMLVDYxtnoy4FsKL2KVvcq5myFuaEtQwoqai+BLz5Xk0VfppYyOosw3
qY6tI7lqncar23wtCP6us+jQKOiC+qdONL6qPY48OFGJ6rsNmJMTQ4M/d/lvtdV0clnNrCWpUtwo
k7rq6I0lHB0IllxPslw3CecxI1zXAsqGku4KsmgFvpUiPhIM6/35Bv+cT3x+SbgBHDB5RwAfUQh/
PkWo9JYCvCf4OxcFSRlvx/ckJName+rKfkfQC9sPbRuOfpyuoPIRlhgQOxuu//w5/vZ3+OVjnBVr
uISFNYX8DqQwrihT8Tfj0uS0SrPxi2fqbCPjmfr8jc86VKXEpRKFI8uCIIYEwgRn7MVH/MU3WhbG
X3opy1uyXAfsJGWFDQhu+fsv5zM3qmXWptzZRr/HOrVHpIDhiaMgZhwleqrdk6XNBJQearW7nZXL
suzXzfyko54mNoMpGCGtwToIsGZ+xbz93Pj4/aOdFRZG0409svuaGLiFIG7TllwCrFQCqMCzNNW2
twhy6cPb/5Mf+d93hJX/0x0h+IjDOD9yZcGhKksYDAn65X6TBc0Xz/Xy3v7+WP/7UmdLVGHGsQw7
LjWN+MeJAwnzL2jlX13hbOWIulpN3ZorDNNrbd833RdL09+/EcvomW8BZunsxeQIhrjAZpHttKt2
eu9sng6wWW7w/ucf5W9fhyVNjn6UxZ579jrEdosetOE6FSWS229lh7T17s/X+OdI67ffg+Eu52kG
tPDVPv/0jRlSxuQ8cXmdssINGzmx08W4bWfVb1Nk5VhkHKSZXT5sYuvYmOqSvY26EM4GdgqSIj50
MoPjAUpKLdGlKeND33bNyorx+mjAlFZOPHhp0O+UzDzl40OSqjsjK8ijha0URVe41P0cA2gGC1yV
38OWFEQsyJ07X7b2u1p9V4jfSm15UAjF1qLLHgXaItcz28EzKLRnoo2+N8YDYoe53rcmdm/MPLjJ
99hG/YKY0gyRmqK4oB6LTTgHm2GB6cxyH4y4wGn1BXHr1/NjpWgHQWRwpnY7sMFSEmzcILAofqgH
pBTf4tr+MI3+0TLnOycYb1sbK/XlEI83XWZ/JJ3rRzD3eq2GnqAiyOTGJdER9uOmiezjzKDbIK04
7oDY5CoSFdu3hus6A181vC6pGoohtiYZMFjKqcZSOByIO9w1j8h1/t/snUeS5EiWbffy51oCTgZ/
YpxTDw9Pn0CCgnMo2LZ6Cb2xPvAsqR9uUR0uNf+TkMqUqISZQQF9+t695zbxKa61Q1x+l5QQ6ICv
TfkNp67H3jh9hS6DE0ZSNIYymX/JrG/++CqNz1Xs7sr8ixmmF69H1DmABZpYXd24IOuPcNto2bju
cuitVVdHx7F39rLX1l3wqStLzCD5ziI9FygGHJ05x8JjNHQrrckP03IR4fcyZN91YvQj4srtwRYS
EcjLcX8wF35uHoZA++7IHpKWdyd8ngMKCK+Zr8ZYkLQjphkLJWpHpGd3L8puI+163Zd3L0hABuxT
jfTQMlyiBsRDbr2NrSahrGNtFOL/uml7CLnbNCTs3JzrmonOoAKpJlgbX0XKtCvgPS7mYfm95y+F
aTYhLRbOV7ynS8vvlvAZtmVjbG1/n/OUmUSmR2j4dBohsDb4zTOMIG1zNJS/K4LEmkdCYjWMEPAW
cw30WIpcPM1TwNpwQtpzbWIatxbuUBMaTAqs/KoFyypCvqqd0D50yoUQdYS/Yh7VwS1PW0xlxgJp
5ULo7UvkG+x+BggSnrI4xdo+OcOIN45oDwGlSzztSCg0ceHaavJ1VLbxBQzVa2iMZ0LuIZB0N7Ba
OLERbBrf0FDvGDXObIrQRn6TBtrJrHrWRbLw7E9tCaw+oB2Uf22GHx04FYUTstFHmwo0kdUMc1HV
d4zDS18qmL2rRXCRIbCP6LtKuLfesB+q6jLk49tM9EgwMzqL36FYqxaVtBueSFPFsIb0cZhbI2pA
VSyTYDwUaPgrsAcpBoVAK469n70W/NckMS9OfiYHgU8wI9pr5vhYyCaLiETSRTeemeyK5tdiiJ4T
wqwDnLtSpCxIcxUXr95QXDw4mAGCzhyGYuUX86aJjij4Oi1feoo5F4q9boFgDaa2rMkLnIpJbRoL
Jph4zG3XyXk46OTG90tyfVaJJeam4j3rRrWxELM5rH5inCGALBm2LI0Sj8xgn0GfUqIpBIEhnsMK
g0e33rqgUMSQbsi4nVfE9E3fMHaau0UmY6u9tp2Phe1ORmzMzSm6Uw0kAM3KFo/Uq1OJa9hUu75G
NAOFD+fZuhcHgdOpRMlej6+RFi907oLJ67oZKtSkdAO9e1MgxOFCalFgve22BJevgBFudE9ue9K2
lBEci3RBL/izmORoB3IVU1odD1pnjbOQgOkhjTa+WIx+d8AjTqiwsfaQJgSVT+9OXwsywFLtJ0p5
nJOXACPXgN1MWCW4sIMZ+ldba096+Wpq/q2SPWnWx8IB2ULAoIiTycS+qghTV7JtphVo5mNcSFw8
6k8iip4rj6A2NdhXVntW7fQ4xvFGIuT0zBBPSLIN63vlf5TGoU5b6btNkEPtFIRk4eOd5j4PW3rN
+z/FCk/JgH4+0jgFTCJoDZac484ULVmlGUdCLJg9KVtC4hRV3KXhBHsYkMeeWgmM4AVjVBVZmz9v
0L8VhA+f7GF7tmMnSyjIqpUFjw6D/hlxPaKNcWbWzwn30q2RkDbJ4s9X/a30eLjqQ+mB+7mp4A5U
K9GDMzSeGxmtDS35oEf5Nv/+7WcHoM+LWaPNrz70+AO7hqurxXw5m4w+aW1MQbUtm4tUqglmu8h7
d6li8psKgCiol4OGt2SU+7YE68CtIIWv0Mp5O2CIl3uNAbJJxMh0Rgf8PIuAiRoSVmEJjd2YyALj
AqDIolS+mwHthMHadtZzc2vCp0bVZ73rY2QHYQOlBwFMPm+dDhE1fpB4puSQ4IyXwlvqCCcJRVxK
/Auaxg3Q9XVtDeCimothj9gkf4SxfwlEfZmeOUYYz6afvog6Xpijf0lql5C/9Oi12cr1u+fAUpeO
213JwH4lmxE9682aOGbYo1bw1fFaIf9s5SYbvGewvi9J499GjiZQrNYC60XCaQxw38++pGCSzsKn
P9mQqFdjdYEOiluGBzrQPyji1alK/8Odezti/XKE4hXoVYOSTMvypPBORORsiNXUxnFA3bT8xuOz
3IF5wwhx99wPKuOHVuTUtqK/NTWjGGAAzZ2W7y9Xr0vGHpXB1fN8XYdyhd/lRFDQocn+GXzy/7uQ
w9NQ/Pi//+dbLjMe5dsPP8yzX7uJ0zzhfx8v/t2FvH9J8vS//+u3/9/fXUjGiv9wUFMAnSCti2kE
T/ffTUj8mf+Yuvc2cVuQMmlQ/qsHKcx/oM3QpvgsJCb8xSm+518DRhqUKud+eMXomZCN/EdNyHcr
mKCnqQk6/XeYkBiTCeT9GjL6YLAkKXQXQKzqknZesKA0DEGGUstVufnBKP/9ofTvy/Ga43+gKoM+
/NBz6IUWCkZdJEol9jkfymRJE/I/y0L450VoqTqMbRH3PgoLE3ap0YiT4OLotT2jILVngUai9Jg7
1yzR5eqXe375+3F/Nwd9v038fT3UCRyECVrCrPXQrQA4pjnDkISXSkVJm1IZrPwB2pdnMxexUrzs
Wlv5iyxVk12Gneo4DNpJK4bx5OcVxoQ+uiu94e7IY7z8+aO93zbfPhk5FTajCkbSFkKS93fXLxtL
xSUUXsIu4shnyKcIWKI9yG5DoB9mXdP4JmxTXsvP/+mFkZuh1OA4gsoSvtj7CwsKgyYjB4J5KLle
BTTTRWPjG/Ssfm4WCc59J/+eKEWyzkz+1X9+cZ4Y9lJ9Ggc9RhqMIS3A2qrBdrRWeMcD2i0qZDqE
v5bKIuWox8BOXYnWpCXdFR+8lH//ySd6OW19JgfIYx61I7WFw9XMHEiHoMPxe2QuOK6uBVGYrDy0
1aikBjEfGuVZCT1x+vM3fxT88Thzk6c8PF4cKB0f2xgy1Zg5JnF48dImWRqW1O80NYAHBQSiqwUn
Lnz+hcng1ZadzzEx1z94Gt7W1P/bE6c1ZzlkgTFtmeJIVOOhaOpwZJrBCDSlG0yQpzbAqzEsL5ap
QC+E+bRCjY5LNo+TY2XExdoYnXvU1XjMVAeLJzXPwgwqm6GIHpPC2+KzaoG01IG45QQoHHKMlTe1
9K6BNSb3MKj6Q9kOR2KDX8BaRc8meJ1jbPZygQ8NMhpz+m1a/+AAjeCTuQmSrRYXVz64M4eOD1QY
g6l7RDhuK+oNWbGX3lGTea035tPQuQvCybNLnqZy1zrmwZJZDHevn6ORBjTi41ZUIlruprkb4DrN
eukFh84PDoMDtqOCRygUXKSeQsPH2oaNg8HYhkISe1Kc2pEOkGlelKRsZtiI67Va0rkuOUPOfXTJ
h4bqnz4OaN96LnC3LhzH7yBUObBOA7K6x9FZqy5tgcgtwg/6e2+d9ccbyYCKLYYEOeadDy8PaxAg
sKQfXRSFVqgnR3MTtfKUAC7aBgnhwYrheyvLFZNVWT6PdtEdAzJ9ZwyYaUE1VT7HNoGvuNJh3BjV
FR4szQR3WHg8A7u4C+25khEeY4mgpRMm9VnKeKkYouaQ5zC4Png2ft97EPFMBTbSaWuqmt6/k5jX
5y6m6OjC4awYuxgKLQKUUaHDoZXDtq8SeFpGtQXOBPIkU9Yd0D8bld86J7GDZr/z8udP9JZC8vAL
M7bGzKtQATCOfNg4VL1WjMwsokviKsnK9+nzmLRp9KztV13DE3tj8zKWhirBglaVs80kcWzuVjMg
+ICVqfaQR68jGEEA7y2gibFb4JA314AYDTQnWv2UuM1VxPHaQ7m4HgOMH8C8YQ0w/rf0+8Cy3us9
yBGjUwvO4dsgjHpuoJV9bq0jjkWxUWI72gNzbJ2lhoFLL5rm5heBvYT24dOI89eVIbltcX4Ecu3v
E46RkDx9gE9d3iwCsoWXqg2kFfxDsigaZa7Q9puNUG9pphb2igYvlkbAMMQk7f3pj15tOpKc2uKa
YWMkeHyY+2ZVr+qqbZatzviTZ2qeVRaUbWf4CkXZXtg9rFy3ik81p6hzxFHIRGx8UTMqGm19h46q
3Rt1ONrIphqvX/gI/UFcgkVqMehtIQfAcy6SjdVYziyih7fPSIC2THoKUCHpp3bJgqbv96p1vv55
Gbyd794vA5ro1Hlw+ahYmAS/X5hBNrha3CjVJR08bo+x1gqYRHFpgSQUqdzaYbHGDDqeOrLyhBvi
FxXLkHHIJ1XTT45w75aR0mxS+5dGurcYwxSAJbSRH3zON4n8wwdlBsmkSCEaTWdvf/9BQfPpikiA
v6h+ddX1DF+4rn6TMkn2tl2oOz7oTEnHk5CWukt0z+RkUlxG8LcCpMVWi8v89PZH7TMzjGvaga3b
BDdi+MS6ciCD2UBMLS3aZFGp7IQvxpvTXZNSCz/JLmsXNZnIF8905natAE6ZngDDw28aZQW2tEzR
Fr4WnCtWzVK3sKNbUR3ucZ3TjUqHbi4Tz5yPpfW1JGi9hBK11pQBIJxSdbOwKNsNkLhoZpeafZ3I
ajKAXzpY5XMm7Hquleo3LfXjoxp9bmJLPrlFQboevriFNabt04iDa24Y9ZmNmY1vVMw9LAA87DlG
XQ209imH1DEBdmYVb6Gr7lQOOjniHBl8zNlO060zHPwkbY6iSxG21klzgD7CLD2MOEsqzZyIHYMe
WGQsyl50e6tVkmXT8G7SlDzh6fWfYS+0C9/9XOlKfEjTFiVeFFsHNemusVUyd+8UfYVSv1iOos1n
viMAPEIEBupSnzO3/AZZ3z75bqMzUXb9iyAM64Omylsw4MMqsjnacBVU7/ZvNYrWRoPXKWZzQQuX
HssIuYA+1tma2C/g9Ek6TRlJDxAyL85Vkc69Onf2Xhklq6LCFJxoELKAExbbJtWAx5DrOA+ED33D
1y8GAkH46VH/LK2I8wuonCRUzBtt1ptPCOmhlgoqiqBxPrcI6FzbXjqNXyx8b+okS++bFUoB7lwX
OyuCv2w6lQqtVuDrbQyQ7n1+9kCzLbzEkSdbtjszzIxjJkxnCzDgMIjio0zOBxndVE8hPeWcz06M
BtyxHrZhVQ2UyoQfRoMSK23XmS9WV3GTFTlX0zK71KeqaYHJVgRTqOVPPOfNUQUv+UFp+TZne7ht
Lhm2b5JXNOW/lfQKKR9sywQ8xuXBadSrnQ/Wsfdc+tqG/GnTj/waJRx9fX3rNo11i4v+HNTxtw46
3uugd4zNHWSNIwnxSpmIg+GnKzn2SzIFPqnkADypvuae8ppXsmFl4104w71y9fKgQKKLgjD/4BtZ
7/sn0y87BZ9ZtuXak8T3cYKZZyz/whJQrJoEPpaV6pu0TpuVA9tvxnOl7OEXJOtKGmwhXgvjLpDF
qqg9svUCmNy9TwHjFeq+jXwY0k7e6jPFMrsDvp9NWhC/WZffS6V3ZlqtBSdRhhclB71TE53yCrvh
FtWJuUXF7h9hbARIULWeUNBArtWCwZxBF5pg9fBzH49yqYWdevbgn64y0HwLUjWQAEune9ZL6NRM
yFFb7gTeXyJUSI+ZJeC/eJpsXjZqv2/ykN4gx6WDMoDX1vTROw01vLwBRB8STPMiotJ7yusymIHj
ublGpKxEGo+bsIB6B2XKOsOwTzblvmQIAEmqzi4UW+1HvVB2kF8XGWYU7grTXhweeFO0h4rILGmS
aq7ob7mQkGokcAFcWxJXATJEN3qN23UC9I0Ag4/kg4/V4XRl7B38gS9o8hm839tMIRunycvh5sl6
2w/FdlD4LT7YQd/3C/GJmjQIFHpA7PX4oB4vMsYF+cgcYG5NVF0cXy+B6wBFHJOlCnN4g033GvfO
AVrMxfecGqN67Swjw76Hfhuu//xh3n7Lh9+a1hP9AezBGDAfj8lWZ4YocXvtZvfppyYcXkTKUQZ3
zZlGyRk+Yf9ZTatvRAhAdVAgdTvhPrCmUd9oUiJ5zPzxuc4rU3uGEJWQWAOefYhMcWD008702vwg
rst8fGDJE53egJMaH2X8bycSptVeHdqBfmMksrD1sYDXOKQLHVjTggE8m6TIt4Wjvfay/GQPSrML
oGsA0Bypb+MXwy7VVWpOVm9ggYXrLIdQZosi1xjZOeNPqIs1yc8zM7HF3qr1u5d5sArDT0kKfBrm
fPClUQU5diVxCV2ojkurMnldhA2C7Ei5VT7EVX+a0fW1kV7hXgxnp/7pG2N1gAff0FYvuWZJUiYh
AsrSs+A6kyrzQ0lVd+WZTLUarzLmo68sYQ/0YPXabk0D50yFWu963FlKLI0NaMePzkYPo5+3lYkY
chISk+lJr/KhYZMio6dVExs8eNxKjck9UBzUu+4OuR8gv8JQ10o0PL+dkrDTmwuAeb0EihbHSbms
hrGHTJSqqHJSfaEIcC0gE9yDLUn9yGSN8ECH9FToab8IrSBeykYg/8tDb2OGII69pD43zYKMnxap
StCcnSS5kAKnLhuyvOapDcmrckfQQ/r4vTLyF61BYWgycliFjkm66uB/kgT1INdxh3OvoIrLpAM4
3eyf+GGPVkEUhdd6Ej3kMDer/pVYGF7aansUQsw8HaYI/D9ooYOzRLEPenNktDACdNF1q9pmKbVD
BupAdcYDWQko2FXB4zsYn0dtG/b6sAsDJdmDBbqMcJNoA+IkZDuwxr3j8mC0FuPWwpTOOkZWgYO9
/JoOAZwf3/fPWvUSY3tkxDHW66RPBQora6WUg7UrtbcJ49BvRuFfJQDmrQ/3f5PDtFT8ZiEGM94U
vmCpd+qq9ODc6HVbbiixm1maaNkSEAdZIqW3oiXBLMmO7H3sQzAxsxJeS5IamzYdkw0ArdMk1EbH
XR2csVHn8bnqiIcblHCdybz+4Gn+rVfFa1aniUGkIZgNeuPTy/KX8YUJDRskQWDe8i4oZ/mQREu4
RF90EVTz1qVX5dEjNrOsPxrBeKtS0n7+/AZ8bNW9fQA60RpHd5uW1cNm0+dMjggeMW+A+F+G1vns
h00zK/ooJ4wFwqlGJg0MRto65gfv3qkH9v7Va+H8RDNoc2JS8Ce8/+qF30SwRAbzphdWMrORCnhT
zMiYnht/W4XGF+J1PmgFT2ez95fEkDF1PlBEQ1h6dI9TY1JeVZVys2DdbtzE3SVEeaEn1WdQgj9K
kPx3b2qKKuaZGjpDUgbff0FsF0URWIN+s5guGgWOCi2MOYzU1R6QzwsZJx/trY/GfvZWqA9T3QD3
mL1V0d5fsumVNBR5p99Kt901MF3+kiVxaUZ6cGmzLxC+wNNNeU3pDa//ukdaMcAPmkHfm48CqJ7+
auqhv82sMDrGqVg6IQicoENgYI5Vw4udOWgb13RefKXa/nkp/r4g+PAuH503r4HY9aHIN7PasyPS
E25pVOMT99pt7AwU+QYBKSWKo2642mq8+fNF1amx8H5NMGMyQTCgreFQ/7gmAi+F5dV11s1KTYQl
egZmOW+R2OT2Mq+K4ErL+GD1cpx3Tdot48iaAGbjuoiLYUkwOtKLPmpXXoO27IOP9m9+EBOxH+p4
WiPAYKYF9svLIQq9ppYaL4cSlLZteMo9dzQ4Ukpxb2Nd3vyOyJMIzCmDKn8VGsPPxAeJFwWKubQy
JM6GOtwBuABzVgiJI8uu8uqXDz7k4yoHkABshDY/oyyXcdzDXYt9YEFJZytXtErWjo/rE9k4vsK0
BK+WS3vv4l8fCds6mwOxnqVONLjsPeoGU9srWmo+QfMmcQdM4SJIW3VXppDvPvqQj5XtNBmGd0FZ
62BsYKD4/qfUW9UBE+s4V90K3aOEPTmLG2bFvpJsHKZDYGeQWxn0RmZ+Xymbsq/M+2ij7EUdkEcF
YOEiWLYBENZKycgNaPsRm1qFkk0Jt1mlW+fOyo4VzeGrwcrBF2B9gR8RLlLP2YaxIY+JBx+1govz
1DXoq5wg1NCcgcMzJ8+cNgL7GNtnEgJgdRVyo6ojuer43C6aXbwe6qb/QXKXcSS7jETQMfY5xnch
tWZgbJOqa9YVJB5Z2PorCNZ4WQzKuK805znHUH9i2vgp8P1hXWuWnCExN84wne15jWzzlYDNrSZu
JgcrAjkFXKcwQ8Xe+FMjdqSlMja8B0IUdHX0xXU79WsRyWuDdXiFfKHBMpGI3dsfFMWfLLrwJ3h7
FDwVQ4eed3vtqd4W+cjSIV9g1lZG9S3OEMqMYteIEjRhjqQig3K5a0qnnZcF+3UiUf9pgz1TZR6f
sHZRg1iXPhL5Tc/HbMMpPdiwc3Y7ZCMFBiTCMwFdneh9J+csS6hNAkdCCUPYhf2MrA2tu41Yr4pS
ts8M/w4RuOe9GIajVlrfTXj6L3oR5RLCpxYdwAOmM2pETuZgo9tEcZa9rYbYDOuCSI3woJrS3XTO
97ceV9WZ3y0TSqFVjPIQle06QhkMcXIXeP1ZHcp2KfMpQs6xXzQJ2l94zVyDjH2oSkud612or1Q7
Ig2lwLaaGo0DMrH/GjKxnEde1m2J+v4BgDlb2q0ilwDa/U3Q519K1FQr33yF/poirSDbIIdGOKsU
9SlxQrnkFJzOaSHMMABuCRX6pBh5cchBu1YdsMtCDCvXmn0nh7a9J2GcflBbPPgWOLuShoo51rZU
uiaINKan8pcXWDWkfWprTXxXkAnvdfJ/FnYnjQMhkutw7GFmhkO1zX1SuCrXPdTJIRh9cydNZFWB
YXtbTwdx/+d3gfVYBEwfSsXFwDmXfRmy5/sP1cnA6hqa5Pd6BIOXsDEw54jqXaupznzw3KOiRvXV
U9YEF1dTv5Yo3IDoiIAQ3LkW6MMhGsEys9ryT0SPaoPv7ptgpbdmuVI9tMhuYRzUQvcWvWiBo496
tfV1ckrqzM4X+YBid0BDBZYDfT3Nt13bOuXOSnzaq7l+L8lOmzvEac8Lx8/3tjBpdwog5a0MVMy5
mEC8tkQ1Spe2tlPj5HgEPkklRD4YgY0jBS02k4q8iILMpMGtLtFg7wiIB4yeYjwiJufFtfm+FlbJ
hWyqhUOcWw8ruyJUrHB1pluuvgV0YD+ZZWGc/qmj+V/tPI9UhbdVgQrEZQhlaNpvw9G2BAZbSj2+
l6jaZ/FgfFfsic9arSuzP7DP+CujKzaiFMi51GSrEP77wSL4tysTMQp1t6ai9FN/6+KHQU17J74X
rphVQ8GYp1ZO/g9if8VezaxVZAHmr9G5Jl3SbABUzLIeE6k+Ttnm9OL+vCgfq3CAclg2aQfj8HHg
LjysSTVUCQOwhHa3leprL7VLbucbx2FCkw6nYajOQgSzHMn9ny/7W/HDdScK2TSppr/KWeD9sxC6
5C/39GLutBFKoYcX8kgvSlHdW40jIKHDYiEMzrMGx5GmN69mIQHgteM4B7VKKI1Gtior96N+79v3
/bUo42XhUqBTNbuKY/x2NpjmsWiFC3FzhrlGjPSTQ8IRoK6zVTnxX4mRHUxTdMcsrMOdmQ2XNsiJ
HO2bL5qsjpJ6ZTPgx13bPvt8pXT+X4wZHCWEGZZJdaXnzkWJDPzi+E+2NX+xLrUbwBR/h7qFFLCs
uBUYorcWIpWZ3sHfM7Wk/EgG9FvlxJdE8DQ1wUwwNPbDjx+ZsC/zoBK31LLp7gVGfyjSvwaJBhyd
gLch1rfepWqHu8tpP7E1hN+LMt4XnbviXw7bRJbdygN8SoES1IdcepiuicxsNe+rCW9zbXN620vb
2EYE526bAhNPBPCHY4AKXD6N+g1D7WEWG4zaGwaIdxvDlVlJb9sZOtJ6So1lQ7d117lEMWodcYjj
ZzF4MwKvN50PCLtxNR0JU7yDpwOrubH/ci35U3akxv95pf7+W2FtBodoIOugQ/t4NvCMcUDO6YR3
j1Wwa9xjr599aAWrVGbMf0gG+fP13Onc++sKpAVqcyinWCT1a1qF758Mkswk+LVIu4RZrc4LgJ07
oq1Nhk6utS5KusYhvLF1SYrCHNNqaIu5rYxiWYhYzGSITiBJxZEKsZspTptiof/ZtnmXkaTnzv2B
5khGJ33NBBMRvXOt+7FcDlGsMjssmfHl3T3VBbWYtRwSXC1dWderipHkJyvpxN//mKbqyvJcd6X3
ZOBKpx9eUj8DlzTgnCC+JVmEtqzAvHvFS0tX3yy+uN5oH3I/vtNDeW4y/7PeAej3DKfY+BoOSL2L
2x2U334fCjOAyBRPcGmN8IjBiBhC6eNO6w25ZHYVLE3dxeKQkB2lRuYzm9jPYcVZwXrhXPKSx1X5
V5PIOek8PD5W6byWTfaiw2y++a2Dk0K3sdCSBrBWusI+NXlEqWqwn7Z9M+9maZdVUz+evFH0ICfy
SBHtpn2/hi2AASnueA78kE/jVB8Ah37rCVMiOjavRRvpoTEhd97feplLRxnior5I0qgEUx6yCC1k
87Qojj4ClbnN4+qHfnFHRZ58GorwMITM4qdWTaZ0zMrNRv+UhW4Dd9/INwGg2FkRUZ0ZiWPutAYM
LNDXD9qXj+fYt0+NTVabBjmcZR8WLDWB1XWirS/qtI83dmFTv3bx0iCv48/Pxr+7Ei0US0OAyfn0
sarzvbZPSW2rL0UZvZT9thHkyZTEjX5QPj6e2aZvREcekSfHcoA0D9+IE4DrxQyaLmatLwh3bmbR
FPf25y8z/Ud+fc65CJUWJ0LIY/qEx3h/s1NClROp+g3JsgSz9CRjrYeQroM6wpLgXKjZu8bK3I82
3um8+f6yNiIC6DGmok2m3oc1xpga6WFjNZexhKWiIc3dxZ6y6Urr2eRJuqZMWkdO7EagSmKjBehS
QYqNEpY0jUf7gx/ht/kqwhsqIQp1qBEmb5GHQ3xi9ZDh41pemo7w9zqELdaLZq0LQlYzM7gaHX4Z
jq1iMyUYVQz4DplmGETH1dc/349J1Pv4y+gqoyFewNTnSC3e3xDXVQcvMavuQkIGTY9pLXfJtyJt
nGvqxF9GPs6hRC5rBYPHkMb6ChV53Jph3cH28+7QXN31MKo2IBLk8JjRUzP4TNRJdzHj3ttUpPvR
VA2NU1+WL10QEEsc1dXT5Gtjzv3Bu0R/LOz4YdGIMF2lzjXZ6R/2+CoGG235dXfJdGAGdR/1yzjv
rE0G53/GhzL2pUVSs1tyTA3i1NqpsXeFA+ieY2g6NIAIx8qCBgPYCCtXM89VGFjnPg9vhVq/dmOt
nRTsqdssGr7lJo0TlWCzq2lJZjZkDqMVWjGrN85Usu68Cugxg2GpNi7hDOfRSb8HiALWSeEynBnH
Vz/SQ7xK6pG8dW/z5xuL5vThzpIZMx0zGP/R26PN87DmmZRbhqjH9oIOu9t1qpksyRMKIkMeYpOY
Mz9fvJ2fmSv7B6Hu6yrt9o1nuksSt2+uSNKdpYMCyvvhgr+hW3dRZ+3osVQHxA5nD7QDm2oRfJHd
NaxB943BEG0MIjLXjllqSxHFxqFyMJ116U6LVP3i9ARBBaWOjTEh6yvVWuyOY13wjrbPSlwBNkUy
uQn02MSJhAmSsBmmDUlt73pVHc5G6Pakqur3kPRvGOWFuRlpqbrS7U+anGWJq5L8rpgbJADWRpej
O2dyTja6EcvdkI+IlhxxSQRYzC6ufjhMtlbCBvLct5JEdnPfZR4JWGWIqsEF0oOA0NmPpR7im0Xs
FFo+HRygC0SULPKIUEw3acUUbvRJK8FsqtgI1yNZnOcCePUsMfL6JAcBsztTimVZABJoajjeBPT8
5fZwdXsjJ8Q9dcWKmL653qvGuSB3wwdYsao6QvfCELtlNd21sC8PAtU2twwVoacb494byn2l5OnO
j81lnqt7P06rW+tmJcY/l8lYoZ5RADP7Qgm5iQrSyhzbb5aFQm+gHDHYDFZxfPtDfE5juzoS/+DC
cmKR95iTMXe2/UlJEMcO0TqSTGspioe1pqGfI8lyPSZ6vxi5bwuIRvhnCJ0+MHdqF7YypxPhHLSy
1Je9OcUx6YVzRIe+07WSwo7gDQ9E9MIzhL0RlvoC1hCtAAZF/Iy6fqm6Ood5T0xXgElz2t6VPLGf
sgV42GWX1yh1eUHtHOZ8yAvVs98/9X3aXn39ZNttMIOPLDZdZT0VRlQ9GcbQzkXbDAiX+qXS9NWl
TqNPXZs5KxxzMZodzV3FBpT5hrGjKtOb1qkaapwkxJqkdvTQdG8NhS3Z4zpviqzhTYjvnCrtJ/li
2R5fKAeemORt26HVOpRZfLZiMmW1htY2/b0SfSF9D1u0c+auP6KWADHQ90ejlmKdqX+xG8LJLuS2
jXTEx7PBUOIfbtZsvDS5R5oR37rAWFrCqc4+85YFY8EIv1OY0UHPeZ5roc/UOEyPWczLS3b2LfIq
WtdevvPxn1/KpKk+JVr+FI8Z7stYN5eS/W5FJkWxiAw32cWpnc0LD8NtqDHJFKKyNl2BSxxs/Vog
4z/yPA9zZ3DZpzrThvRWawsN4FeWtu1XUylwA5sSbRPzEmJI8Pqmaube4+5nq02zNsaQGMe8q9GO
z44T5NeYgIy1IGJrTzxwt/cT/yx08CBJOg5PDATbldVj98wRiqSaXGX+vNM68Zxhezg3rCDd4aBY
NK5/C3geln5vM6UM273jm6g/cfDWtVnPdZ++FnV6sB37ZkVWQY9qy66XBiOONkvdPeev4smXxNtF
VTilu/GPjFzqNb3FvaN645PoNlXnpk+RLNBgB91P2Dn1ikd50kCH7aaoloSrTCfKa2lYwZ2Bs7Ol
NJxwVcM8s4Lic9Voe1GjKfNbkCid0hG5uS/7pLi8PcHBlC7cWrF9tA12kfjShjQNjShvzllqZsew
gC7KoTJYak3jEmJPoa9ZgbKr2iCbkQBgz93W0i52G9VHzzDP+tC2BGhXcGYzswOv4fdwpNXwJESB
rj1rvg9km5IZSlpYSTipQ1iTMrIwEue5pZ8e2HTXrcngBSYQHbIeOXuz8+pZ09Y/siLYhLkXXhPN
CPd2OdaLMNKugVcR6PO9L/6HsvPacRvL2vYVESC5GU8lKufK9gnhcmDOYXPz6r9HNSfj8sD+/wbG
6EF3q1QSubnWG7WRZ7/IVpVvg15wIF4j1+TBEw0g7q5DRGveL5q+XRkYlbdxUdfLMNRoJUzr8SB0
VLw6FvF6GLZDi6tZCFRGivStjYirKwNm+WAOpOKF2SEfyzviN+2GytnoCakWfPLx4MbvXhb3JHK5
35LUzy9xStHaIIt/qLn+gNZ4xGI18chdZLjkcXof3f8LcI1zo53dNlZXSBRCnukbp4EdEKfv6+nL
NKGSrJPol2l+ywvyBbEKNHuW4OgfM9wHbPTf0+3H24BmscgXx0P7GV0zikF55G5M1zAbYtI9zCCD
jF3UYa7vnIT8BBEid2zHa+vj77YaD10D37pEiXbo7cQPKpIwaHJQ+k1VHLKutkWo8Nowp+8qryUG
sTFxerfuuBzzJuahFp0dq/fPaTfLlR37Btt34Z+hw9KNaPOvpIzEhw5hCz2Fvnpr6S2ONHpULFIH
9XwO7D6mqxefIm3iFGpQcFyqh7wkQ4HooavVJOrmAHgsCZ2sYHSQbngDqompFz+8cgr0kFYYugq/
K8p2np2Iil3Wjf/fIZ1P1UV1zJbiGqb7h28scfxZVpFUV3hIuQ0H0jeiwq+/1PlTYtGASHB0bPEx
pmYRBpC/9sYOjfzgpSr+x675eTMTROGCfsNhAB2invq0mZVk/ogJpdNNpgbarAGdgunGMvj7xPgp
95PXBi2As8N6Qeg/FMJ9ifqvq9nXGoroLTe7JR5OMiljdxPFoYZWmfx3MrpXY+eL1ZhnX/12wGQy
WT35lLa1oEKt3g+WoqGrmopdmqTNruPsaZzB+seE/7Ea/XatoycwxT1EDbEei+Snz2Kwmigmucq4
TYXucbchrfd9kQGQ6urYdnRWDtVZhV2Oz+peQZfXWeB3YXOmIqw9gxq19vcGud9jIxyghcha2TIh
Y2qosDgk+o+/f6b/CWj+/f1yEd2dsvzFUvL5iJhAW2jXSZyr6uKvWepuC2ccvtS946xdxTPI0FEG
2HYoXkmk2vhe/n2UhWKlSrZWYmp7Smv6Xaub0xI/NWb/oQgfhyqkTZmOq6NSU04CYPOMiiY9aQ7d
VfeJMEui1wyKl1wAZ9q7Vdxs3EY16Ne0YmtMs86LfcMNheI/abW1Vaps3dsKt4bXQVaVePUs8uFZ
lo48LFfNFH9j/7PpOaXwKMI8fvWLcVjEVnej6XxkSCx+6lWEjWgyux0NKlc/SouNF9UQ96wFyEza
LJiB+E718FwWGLhHdpcrGRoHTfbD0eLz2PZ07Sz8ypGULPn0HZLJMDNuo4y6l2/NHAyVho5KREf2
0P65ly89VUdzliaHIRFUFsbIF7voXjOfp/HGJiCFdIAZEDaGmkEpt809NEgN+OtZUJKDLQ6ZaiLI
W6Xt74Z3fBWqmInfoRpiSLmhS6JgVlVZljuzNk+Rz7xZpUW/kyK2H+3XOK4pmstTsY8AUtfcIcPY
Y2UZa45GaliQXIYfs1y65/Nyn9vE3E5JFkJedUYgzVanRT171zIXaVueTcvQqnzAYA+yluyf/dRD
SNYgykEoqb1GNwSJaIeXbBgoxtW99OHjj4TwTExQx/jOK4axW+yNNDYXdzYTR0b7IIF91rWTZQdv
AHof+hsx59X548iOp3F+mFv5Szik+zitooyq6QGa6+zkI0wLaHm5x6y5+daPzEtGlcAqae5FoPos
F1Nt0EEqZH+o5+Krg2sAvit/bFE0X1Fz1cuid/RjL57KUhCFkoTzyVCyPcBeX1la30hERGeHKHhd
Ft24pRDPW7i+Z5xU1rgLmrMV+COliA4ZCBUZP1NfusumFeO5NKxH/AhJkKFvIxitn1f5mICN8qoD
I8kyFqibKGFpCSksXgdm1KfE8S6ejV7vQ0jQGFB0vV1XNWHY4TuSjZpM3rNhKvpm9SpIB2Q8yGXb
taWTrpNYevzIE3BVpnQVR0NyJimnP9UtFY7nuUv1QxjqB742eaJ5mIHSyTYTQRxbRlWcbMVYrN3W
UQuFBmFvsmSx/cVb1RrRcrIEIS1Nnh5oIH+fkurZGXIJHwr3HMbmtEJyaNBRgcNvhD7dj89uo1m3
TvaM3KPzCzpj2t51Cvs+ivZl1Cd7i4ulCZEa6uMuBShZ8TBLN2qqDlmb1Nsaofoqju/t0QDoS5+6
lUPTCWJ6eq26UpAFrapUHNK6lWkbL7fdrdBJ7Uvb1qXnynnhJmNItCWPA31q1sDCX+qB6a3Q8/9M
oiOJkLNMrWOuLp3RbjtgEy57oR+UJLEmnWIqujTS863Mylc5lZz7hsVqSbxsf/Cr2dl5bu3vWECa
XlmXsSu/NZkXr4F0yaXQhHuqGsc+5LlOkJJqbw26Ud6yx/JVWM2m8TLsXpg5G0xYe8a3aJ9hH1xY
g0wPctavPJ4yyvny2ygTcyEpdwycKhmwDfOhZNMgj2MuooU31NUhrOgZkJ085zzgYUD0eiEtqznA
7wyK4j9aJAm/PGSDdm2TZELb7Jd7d9y5wu+XrWhGxr/qGk2TgvTV1aYfT7qI+YXzunn1h2Iph9D5
wqhT04KKQQhpfHms0CRybCb+PmVFWt+Jw6UTUsTHd8eFTf1nW6fdL8OuHoCAivXMWosUaZ7Wma4u
1AAycRnpurII5dZyInXq0rzQb0aKYKnHG1OzncvcVWejnx66HnSsq3XnyI9RBwQ6i6ER8WMRzj3F
2tSi6tjw7oMYqdRubl9Sw7CW6ElDIniNTak39Qk280sWpvO+dtU6TvosCMtMW/v8Rgth4y2KjQjb
kWu3ZPe1lyYmx6cDSdnYsDBbpCA5Ab14NQqHTjNu0OIxL7X80QJVS8L8NMbK4JkEff/3B/QHTv/5
+UyasQN8KtiTPoor/mvoUa6M0Jhp4joPFf1iHXk3aUcqt8ifsQ93u558uE3dzni3I7nle3ceCFht
UNmGe7pXrePY0NFaNLpDc216iJG3b6StGwuW6u9ORGTM5FX2ZohtC49P4qxI4Kd0XszDxqQnazH3
8bWsr0bYGo8zWzNAS/NoiW3tJPNr78UrnprNyfezQ8RzLW3g4e5/uGXUrs2uI0ssf49yw/0G0uoF
BolQtVIZuduk+ri0xP1r5fmMpAt4QcEwDIQPa/OHf7TvsVKlXhTdijl7zhHKLP1Of0as/hVDUrGt
66TieKPQM0zBkhlCrn4XuQtMuXCJ0z/yvu95+L+h17wbwGscf3dSl6q4T+i13ow9Baylex11xf3y
4Yzx+kFRkGenB4ta7tAsF/rUF5dCkXCLo8ehijGu6A+2tTcO1m5VEk+Obd339tbYGAtZ9sWmpDcT
F114HkD2kGHWnBV2eKM1yNzpAxzix0/qSzC1cfSHb3EzvdWGTp0ZZSS0/TTJs0G2hRDhypswnCkH
QWAbH42kHgFGQQI1WWnMU1Z8yvOB4DFRPngdyaKdnuMIrzR5qc0wEOxkx6qINpLDlpLDqLsM5sj7
cwvuF09GD3dfq3Ro2slEZNBuDwWVVcm+84xpQyiXv/QjT1AR3n7TbDnsdM/bTC2HA4r03uyKVdOl
sPua95rbRrfS0/C1RB3x4oXRuh2V8ZAp49vfb7k/Rdj328zn0vCoKOLPOxf8X7dcqzKDJUK4V93B
cONnDYRubry3ShgU2Uf6U6aKsz/ft0EWw/VMA98/Fiogpz8uHPgOdjsIL9RS7BS/v4fYh+XoR+ro
4frdo9Dlk5ZMA53ZLXx9wQkLT5Zcy5LW67auh3Uc4TeedMvcoPaRGw/VwELH//tA0s8hpj6W7tlm
53Xi8B9vlWupQBjFtGxHWS8Nat1J7dk7sTPtmJncpxBIUtb9N0d0VE1W7omoMW/tG5k4eu0gjvUQ
/0qKKuWadJKgl117ARcbCe6iZF4bmiN1sv3Ju6/Y/VxkXxrQ42WK7OVg55354jH7jaP92NZO/0Wb
AHxNfXhuh/xF8+wrm/bwxcswIjqC1MTJqOUylq6xrX30lLwc5gRNvySNrl99UpSDBN5+QbmksdT6
RdJQm4qBQb+JyX8Ekwmo0SxOsHdPjWx/MPJ+G3qLIrNS1Bubju554Mpqptleq1El16434OC1Fydj
EpVIJqY+KbZJHDVb28nuLlGevgr3j1+lBqnxuMozpuLsElJr/OiQJ4zmmty4nlQsq9fSNymhXVyV
5JuP/xsL+z2tWJjKlsQ5EnTZuaRDM6frRZc0rwIru4OyVuGfMHH368H2YG2SB5d8mBXGwX6jdbo4
IU1jM4rSpw9FgoXDcEwdC7N65q7xChYHVx9JnvbanSFK6oND75tmsiuhS1vwnyDLDSUKVTdf69ac
HIu47E6jGqZrbt4qESkyM3FZhE27dcX4LcOTitqttgKsQ9OpCn8MuZcd4356ozcLJCS11Yr6KHc3
MyIt6yS1T5Pf/uqoONx6yvsxS0Fk90QZRZhOzxkmvHvF8/sc6nTQu/a5F0a3sJPRPFo+fhhK44b7
q1cXqzYNQmcfhZ8PZ84Pazd346vXze3p/je4Eekg0KR/6J6bHPiDOI1u1yXo62KdmEqvNA+4KsW+
Ss0TETgCc9agvbDDazjJkf1mFRNrmeWBUdFvGY0OXyyKyRMzu1rINreDotIoGwdCuzr6aC+H0IVk
mMo8SMexPLr1RBFxPpgrFfJB6IOFs2TiX64BoSnKrYI2rtIdDQsXEynxkbAHWmzFt87TqIG/M3ZZ
BpiKQGfbRhjdkqmEZp4zsErcEAtPYGSVbrer45+OCTNDxtypFcYLUvDkF1rzJa/TfO+qBMvznAqw
qzrZEAFChXxqWDtPGxMqtZvvBJ/emlGuxn6ed6VtlecUX28wa1J7LjQkCfE84xyPSSgFemFTHOIH
fdCJ4DPzk8t6uszmuNxMNM4eWgwC4LWY9iaqw5ZZblvrQVM/vbDy9x7KdNpH3B6Z7tCD7fZUUNnF
Y6PbZRCOVr9Ro3UrALcP6TRUV2IAnhErFK96J2PsmhZW9jEtXmvDGFaz3lmoasTjKCv9qiJMB0Uj
hpPXu/RX4GnH+l18h7J7baqqeG4sLd1kblTsnLKsVnZR9AeApSJg5EmQSRPCcW+0OiCHAMhPZvJG
+dwEPSgntzab11mPliXlIM8qs/VDwgrLOo6g6j7Cf/yhZziy6prCeEyt67hJq7NVynqTRH56aiwI
Rr9zSTBO+wn1gN8tZlf6T3bWmLi39BNfoP8EVc7MO1pukMw9fil6ZClm8M0lKSzLAuLmKLnkG4Ii
cfl474RQNitNp5lxsMQrCIEZDLHYzy6LdIpgZT17Wnqtk84JSst44VQbD6GD7NkJXX/hWnN2BEd4
AygOSRbSrh/q4Mip653vJT9xt2pHI/7lgPVUnvCuaTrZGLcF1vsqBLdy2+qclOYUcG6pbVFEJ9eO
83PkjO9c+eahm4yfmZFvlaqMpz7P3V3K3L7XXRnDOIKtcLJ+1+DdApHPzW7QjCsFocUiM1oao20D
a39qoBrnBgmYYZ2Hj7+LWusJOMI4Z/Qcr/lMRMBd0gdoTaZtYgzJpilp39Sin1oaC9xKnbOc57d6
ntJvvXyyGkaoZrTyoz4UKK8zW+4MpArhbAaG6KudarWfZVXqTyj5xDXSv6eAF6c6/lH3RrTKJhFu
J3OODtZMwvZoWwO6qbI72H73bmvltJTu1O9nM1ra6dxe9cEgE1jrHhRN0kCxrX9WdmPidShakmpS
H6GumfOQEw06sYJo086Six6o49Te/8iHE18RqIqru0fHGr8apdnvm8Q7qrvwvOi6bF1oSY+PYDAW
GsTwsz98MbRoeqliMkrjvmNnRRG4U1Mjtv5Yq0uu6ksV2t0qElUSuGPVPlKt1e792n/D7XNNhlT+
KK3hMZqo/NHOkkljhwbF3LYNZIBIOZ46iwaYcdaaIMqJ+IFAubmp3q3SYiQUuHDdB/DDBbIyjiQr
YScext0kFrVZRr8UwmLDbb1Xsn3e5xplKE8Oc+e3XfmWYK5QlqMdZDTFZ9+VBYGhTfmQ98OTcCj0
qfDMrolcSZdTHI1H2TmH0nOrTesCQEVefEvudK8FOb/x+nM4IabQR11uSs+cthLFcE6Dzy0nl3UR
lwCF0tUWzR37yBWnsiGdaaGBqhzydG6CIR3iqwQV20Yx/T9IRh7GpjeDHsvm1pv1DTZ2+1Z5oX+x
aQgUnNRO9dAUcf2FoIIlcF24y2yLs4jRNEin8mILYphqgszWuSJBZ0rvClWuXRW+5aQuzokev0eN
h148O3UFiQ1aitx5T+F5+mA59bseWiIYRkvnqPQ9knijDgOUJR4YzXGTWvvJjh7JNUmOyRAGbuJL
KulcfGyTQVBpNF7qKbduWvHQvc9xnbx17ugfjMy6Ra37UwnW8b+PzH8SANgkia74sCEjn76LeP5r
YiYuL0v62Ctu4YxyO6U0c///IGmjSuTzNuXhtiD0HB2maTmfFSPKp3auC8Pi1jlkEmHT7wKEMtG6
bDq5qRJSQgZt1riYsetqSrNWtVdqS7qz+y0xEfCG9QrVUxzYTjsHg1+x4SsCNQuI2sAvccVGnCKN
MQZZN2f/WEzFXdrz+yLPLA9DYukEfdyV5r9/RjYxBwqhB7yyLlYEKxybIjeOtpPIRSvJECYNZgqm
lk6qCppmp4Aphrm+M/ouEWU9xgczk+PmQ8mn+i+GWU8HmLCg6Pxma1QOygiHpGsUKtUGqdzXPut9
mAXj9R5P7vpjtPTMotpbfvTiMwEtmxE4V34fIO0vhZk+aF3TPnplu/37pYHW8H/84nxrgBdQkT6Z
Hb//4qISOmFnRXpDX3+x7JZ8+MYy1nll3kWvW0JhKFFECLFCdBDuizjW9q7KdqVI+93YdKQrWxNz
RqIdBwCuYzMZF3NWzGuq2vJCz1nbGuuO9IwvFvHDPsktNonygecgtXRhqz0v4+gxJSwAmkHHanBd
FIhbexIhKILIn/JOi4Ii4tyydKCMQxYbW2UohAqGA0LtR4+1QaGGb2F1drvcOQjL+uUmWrkluTFb
SWnticeIVklRFGs9JB2mjRHtjkmLoIDjmkCPR/Qrxm7Utc3YVdO+bSjFItjoQ8FLlsG46CwRrsfW
ewp1w7k/FqeNWGO68l5m68Vps+xe43lt7gfEQJat1Sc4NkAUOOXHTZLi8PLGQ1roOOG96cGfrB+5
mgkdyfru2mZAm4WhHZI8proEEjRAGUMQbj4k60qibEyLdloOXVQuyMcptmJawLNK+EJIEeL6rno0
rxK3fAgJQjpa2ZG119wYedMcUzXNy+YuPcZIS4qAwWUFO2eu8nIkjTj0yYGNmAJ1zB2EnVCkW0w2
Uy1TcyDdzAVh9pmvCmPYRw7SDZsiuIWnBqzyKMA3HVlWKw+pygpo+2R4mSID6H7E5Ha6EmbRkeyR
leeEZ00+Npt/Xbp/XLk+MkiUa3QjYAYVn4612FYpCNaY3YY+b5a+b76V93XIQFYU1vqAxAR3vKkh
JUExgKgktLHHCYMkPop9P4IK/vGG/kQFyAGB8IVYhNlHRfj7raR7vc3H2pS3PPYkgSSwieFUyIU9
If3PNbgxmEny5pGjyJHHpe9Nv5I4U0Gnj19mp8wPIZIwwtY7k/xmyKoOvfizlg3/4qb/B4aCZ5e7
HZMUUjQk+r+/U5QtFrF8ZXMzaooEI6GroAqrd9GU/tLW3IiNji1NOl9FVmlvno/ZoCbZxRanymim
g0Xow2vn1WsCn4xb5KbaoUBmROzXSHZ7Gv9s3AK9hUgPJvTavi7DW+83RWCM+ManoXssXDx+GnDY
Af3VV4cViTB3y3/Qc3NplGn+jC7nWfn5I2n81KjcTT2xzMJr7N5T1wsaE3AJ+jsQBZSF+WWoREd6
h8Ah5Vf+V6V3Pz0OzjXpP1iolG/datVPVLPkQFhZiQ2TthRur3ytTEDasQaZULp8GeL4YCmOGksO
fSCNXg9s1b/yOy/qSGbHNqRgxQCNy5wUBopgw7bDFNVg2rm4BGSsJF/3ZhxX1BCMnOkbP/TLE81x
S1u69S0W7HHh3FR3dkQPtHZu1lmkAT/6RrfNEgT6iqi3KRsPpUZGmMMSSuKj7WzrZvya5vmbRgzR
ypsLHWWiuTYH+zu5UAvzrh+b8rjftjN7fYuYsmkcMjgmOzmxZxEiE2+HLBLw2YMIKn12/vH4/MC5
f3t8CpMZg+pQEGyd6+kT+Q+WIbIoHbpbFJbzhlMKEZ2qF6XsyoXU0D7Y+FO20TgcJveLKCoqZAdh
Bm1b/UhinrEG0rFtalZfWucVjc4lm+aN8JH+tWWJszVu4x0D4YJKdl4ln92dkxr/8jH9cfsCTNMN
jc8MDSJ+pk83habRMqbH5XgbWCZW+HPIB5nhxoBaF7VfrYmJMmBWdfsf7pU/xjPODMxkFicHLAKx
Er/fjBFBTYk3d+1NeVLiManz1TTmb38/nP7HL4dnDW8MRm0cw/ans0kgp467Qg038Md5PWMkWbgI
cTZC30f9OfXVfBkUG9zff+pneTjHocVvRkKLbWKL/5xX0SDU83Frjbfe+DF3xiLsyHfr00QGae3q
xPK073//gVixPj8VhACv4Nu7S1Bc8TkWhm4WzfFzy7i5MAsHqbcmXkx1Vf7EIjfna/4rZ9tCh7GM
bC2nRVVrDOvWbbO1ghKjFQRqJJ+8HUJJ2lCayVqRjtshiqVJ0umc/mji1amrxjjWnhgWepJYu2Sm
VtrusnSreQpteO1+dWUjFhEVXw9zFM202OUlyr2uQOgXqSNkh7pGCfGoVSy+dH2WblrP3+iVXh+S
LntqpgiEwhEyiH2bRBUl95j9KF2IiGWJsjXW7AglLBiYNbWnxE9SHOGHhDWOeofbJL3t6IqKkzOq
j0Jxcra5v5ipm1zEsQepnRhgxrYGF3oYNbNMFjsnnn9mmBkYa9zTgKIEP5Frr3Wb+r1q7KBE/Hw7
WyPyA30s75zrWYbKYpKYHxNN/zG5RUwazJjsoOVWadpuwDR5hNU7yIlwNRv6ly71TYI+RX4k4mEF
/E2vC8nCZCYGLH4Wuf75vOkRl8aToyCwIYRsIhcDJfXvqo+PtmG+SJ2qacfofkg3bZaD6417J/rl
z2304hEFtybuLDa0fNOFqn2dEyYVLQwolSrO7SSna1LXxUJOfogwXQraZF913hS0KFSMS/rJts9J
feuFExTsqmijpzJgtWeOl62Oszxbu00ystUKfZMW3lciD8XSnWt32XeEA/DlH1hS7MarV303yb2L
iX4nzHmXiGo6DAUO2hYIU8MGbhbju+FV2VaYoU6rRpFBh2pEBrr2uJqqYVPERD1Bzixsdvyl7sTh
AgrwuVT8IOViwnetcp9CqC7nEJChmF+lnX9nRalIKQLdjtQAq8xvqWzognnsR/Sf+tJ0GQzHDIGm
U9tIrnBAZ92bltBWhdkZ/fkCAUqyII2yWGLojteSCj26FfLxfkATWDGHPUxYTQqMOweRZAEuhoSi
F0QOdInMdUlIQjRi8OitJ51HxkXvL2jyorWyIySosbwZsvEDAjvpoksL/ocbpCxEtjdns9l6nUtp
kNZ9oZYxRYA6Xio7o+RWk4+Dq1fPKq73s6VBlln6dCxt4HrP3BNwkj+h5bOWuqlAiCbv1vblV1LT
UN1XygoqqyWYiQvMQTCC0qLgKY/MiC9P0+8jBeV17vsMsb7GeO2shbOvu6bejVEUrhrdSDawx+Y6
nUV914dHh1m6DP+Yno029IGAy2ehnAs9It1BG8HfihMPW2YXHv7YFdY4wYZXFxtEGjVi5/hVQ+Am
n2/jvhJYcXDnit0qyY+NjXV24r53DO87pCyjGLrJeDaotqsYEArrXSer9NKLX/6k0asT4gHsXL1b
2hxzhEETeJLk2W3EULIJ+0o9KzPftZrZfUW6m0FKklqtxw8fj182gfcchUzFvUjpUVvD8+cQaCSp
rQtYh1w32dJSV4HTRfUjbYLXMR/qJSNVuJ5T56DM2L+mvAcMF0AXTlQ/yJ+trBEM4eNdDd64jjJ3
fq4wNRqoqCGsxauhwS36fX+skZMvQCcK/BIphoFOZnvZWVddyoR7qG32UUei5VCm8hhrxBun2clZ
16mJnVOiZy/L+rmHSatNaSzcqfLWcLfdAR6W6auWR5EO8wYCbxX5tjo5Fac1LuWGtq46o3Ki7WiZ
GtexZxDMOXf+opnNVyOC4WKTRwIfZUcUk02QTz5MVFd3t7TNcEfG2sJsyggi1OVXHAFGu7x41+r6
Z1rN77KCgY25dJZV/oSb/YbxY7yrssptgf7D8kP3HBfiTFlRezRrBb/cOwthugSA1hECG3+8pJmk
8noGT4iQ/Ko4OYQdSvvM916U5rcnc2KaTSSxwu4cc+vn5HCwr4bzSMJYYxrrKVKvMVlkpLWSimV1
KrsYADbBndJHk9Vep96cF/4EtpiXbK993UiSJuR7wpmm8yOW6CEDrW8zKDswRK40YsUTA3VJVmLS
6csgZm5bslMRXI6QY0g9iqMzinYwB7grgpp8bt28XOmVuVbUCLAqWEC1vv5rnFV1Qh6LhBf9QSmp
XAaeOIyWdWlhpxe2qYWHFJ3vLe+/Oh5CirCI3hxH7tG4RZsaWwe23gVdcij9aHtep6LgC0z0syvq
15KudtB7GW2UXT3Oreke9cjs8bNE4ZYcmLNh39wwPrgkr20nUf/Kek+ehwbQMOH6aLQc9jo1FoVZ
PRLP6pDKCxqjmrZYelEr9yHpN76OlWH2/I4yWNGiLdtpmgnme3eFzap5BJdINNntU20ujvdKnmWM
N0eh0n8LyUYEBsowCeLJbn7k3qwFgx5RfH6XAOObaI9Dad+zCqvTIM+x7ZBgUtTOyidVdVMBIIM3
a8fYycOvRYw/zFuWs/SPcfGSRkVzsJKwWKHc5uXzfpUa2DhEaFRbkjDPje1xO05O4Lq5d+feFq1m
6a9aiS4+yY6Z4tLU7pee6u1HkmOji1OzXpANFK4NU35AtLhriXLRLBwOSTp+txNYvMjg5MnC6Kga
wlJSnjETkNIq9MIG062lFhzp+pJKMqK8Hc1dayZuD1aejv0oF8AtwOqFwXOznt014XzdptPZEAid
t9CvYMKLbP2cUjny4g0EWuVV9VYN5t3wo6+0rlRLPASvAjnZjgidi0ZiuDk5w/fIZsJIkZhTAWzt
LaC5vUnCH3wweTeugClkzGcAGRdGr+YtStNnL8McZKXkuWImypdKxyOmJWBNukjORd3VXKaRsaBM
Kl6MFhIDG8A79JI3z0L2UcNZb2INdFOvXgfR6WD16Ie1mbXv72PuHxbQe7skeO5deeR5BoLL33eG
WVPe6FWtfTN9wpyR6W6buiXQ0pqe6ohmKX3w9eXgt9toKLllomhZSexqzAd/fyN/uASFTSmrj0sQ
6YeJ+f7391GwU0R2qo23nKQVbgkMKwZrcUWsNak+a8+Rb7IoEUI6//I1m59KqOAF+dkC9yF/GfcK
9U82WOgHA6SrmG5tLcgvoji5gOxbapO3jTAGSygB3tYUHY2+hAmpEN9ZdbgY86i6JGMKFC8anv+5
SZqhaRYY68n5FzQRsRhlL0z/1t7VVUV4i02AGuFGNhIbnkHIt5LQTNaDLFIUFdH33JJPoSvtl7CE
pEHNLbYGy+KKAoLuG3RmT3jR18qZdEIjSatCaz2/RKOAieKfh7Q7BnBp1THsumfQf2OXY3MO0gYj
jZj6+MRYS5iTfUKOk5yHIcWuN9X9RmohoHNoMlEJD38OSua90ZVwe70u8Nw5u7rEmGjI3FsiJbz6
iXOLABmuFQsiHYaPrZaW3O9ImjS7cDZTbfX0Ovro/TAi3h9Tfk67ooZDj71N03bhINV5FtMqTQi1
LrDa73qz5e7hLiEYplSvofbDrqLkBHyJopQHrZTuzZijLbaxdKXxzHlq+BgCbp1bNjeKF9Gz14GY
3MAenOjERDPuOuE+WtZIVa9/GThCHogUaB/GokmWphKUNxuJuFlCDucxZ5OdYnE1fH9c6FkKV9wj
A0lFfkvTgrBNGVNio4fTnlbUeGpfYQ7cs/KbaGFxwl5M9sgFwE9EJGiRvaPzXHD7ykWHAWfjGnV9
qCGqgj5FL4mGwNnbBGStpH2uWha22cuTbaa79v+xd2a9bWRpmv4rhb6auQgj9gXobmCCDC4iJYqS
KC83AcmWYt/3+PX9HNpZZdGZVifmpjEYoEq2kxQZceIs3/IuH3PrS4DddARE+aM6p/B77Rb0JbA6
x5f3NtpaoRt4Tm/Hh7EepEUeoFCrBCgP6SADyETThupwvvATSORKafX7RBJE2kh61J06xyKtXM5n
nSNEkFZjgj+61qftKksnHJCUMqDiWjmHtv6Ki6a0yaypXpqVU12ff8RKtwhqoEHIvVs3uLPdZTba
9gjHwJjVx2RTSVFxNEXg7+C+baUygjGG+mRU30ywETsJKLCSK9U6I4unAF4sRrmsAL6RJdHanvys
QePMOExhIyEO2gf7YpChf+UZJMwiA1dkzzQVwBxbGQqG7RA8VBHaGWEXBQDZxmfNT4y9EZCqOWHm
yUzS52jZ+EFxJxe9doUvRrFBKmkb9XZzE1Q9Thxk2lakbXMJ8mBd9bWb+Pqm0vCVqE3lczqW4R77
gQdMI8j4DetjhbbUsjFUsipnfgELDJoyl+8jg8hRCiV74zhmctMXJ6XDBwZWKFndOAYrE+LqGneC
cnHu/sWRsutgSe0RN1mfEQcKmH9XiQBPstN8PovYm83AbJyMECxLdjMWwMjdUsakNKHHtGqttLru
xQ9EvstriI/odScckmcFcQcRT7Ovrsc8HMH70AcdKus6SKsO5V9V4XQdOuiCbLPQMvbY0qwrgwk1
2on9NAN6SrL+a2YW04YOtdemZDOxjTGjAT3SxabS3vjaOBxifW48Q48izy5DmJawW9cGx+lDSSbP
dolRS5g48sPvz4pzQf5tkdC0RI8N9A6iPhRn3h4WXWVOIDoT4ygVUkQDZgAYjUjhDtpShLtFGIKa
MAhKepwmc2TEvTYcp53VR082MMMDQPdyVWgpkCa/5JaJlAzJAV/t3IJ9oXUCcFOV62KHMKG9oByl
rGqJ/BVO4JLIMlj1s27cRkiukccHO5s6Lk2mah/G9rSta/3WB5vuzqrarKrI7278TD/9fgR+EbLS
UI+QcdahVqprDMDFCMTxHGQ1ZI9jN/Tj2mDBFgMew3X8qEXyjIJvxQafzbRdyngpGcX1ZFejWxbT
KoVFcy/XVfxO5fbXAxxkidDUkFHugBxxcYDPlQJWU5vNo25khzG2NKgeNGSDACG1BtEbNzK7R0nH
uJno8vH3w/GLQD/DYQOkFF9sadirXXRw+NocbHRpHoEkYJVLcXRR4B60NVLk4dFWQGt4AFKUj6+J
2VQLGKX51vfT8WqS5NlNi+x2hMS9LpVUXpiiV5xK0tox4xpUffIFE4pBqCfhfp26VQPjLW26OyLe
dO/rr4rwQQYs+Z6yy58MqACmIgkva4J3d1FFRsMt6OGEWcdylHGpdTqIpF2qX9dGYHolah04zUBd
6mIYBrYSv1Nwhdv3S/3TMmjl0s7VNICpl4XeKVdBJjh2eDfWsAgsCQa3+VpEtUWeKWlLJZgV9xyj
DV3ZunYZXVXQsq6STvuiFZW07NV08NJmbq8Ua7ifi+Jb3mVerabmNeSoYIlcQLew9CK49ZHds9V7
7EyeG8vUPbmmy02vrz7WPSbiAgsm2fQgzfmQop95h4aP/lCWtH2r3BuUrl7LoHchX1mUC6lWELyi
FG3ouIL34Y7gHjvPLMMI2O+1E/Tg5RChl3TWWWabQn4lJ9ILgxRWVXgfW1Q4JJXiK3Z90q16GrMs
vzLAMBpldFshxP2R7ou8HYJ0J7VUv9Vk7Pc5wkUrVWmeSB/NlTn3dGuxLUVZwJ8WIyN8G5c1ripj
7TkYKO+HJEaAwHY+8nYaUaa0L2yr2YzNGHmDCYYtq9FJZdnkCxi15cYfDMObpNELm3mHl/kTleHw
0INdWuoVkKNhKEC6lBCYCj3YojASLML+qZt7n/LhczV/Kqj6ekBtU1TF2ngDu63x0kBPVvhlWAcH
4o3jkKLJZm/tkOXpFgM9cyEKkW8aK8fbpqTPmCJTCnJt0gD1dtCx+krfsNbY5LvqI+La6GxYn+dA
6qhS6Vdh1Ywri8GTkdm8IyNKMNCN6I6r0afJtmg+03+5qkX3zwkS0LQBtZe5O8UxnU/FJqqyEjgx
XZBvKwM4WdYB2AWCX+H/nHshVJiDLMMxAOsfeFMrdQv8qgOjtfbnH6gNogmQ2IugUZurIRFEO8lW
V2MT86D9zNnqo7ZQVS3bTRAHd1JNV9BHcsMYkodyGJW91TbflNhrRnSJA9p927wcjFXWI5FqG2ZA
KXokoUva1C0zJlvtIGAfCvskUlYpNPeBXj7SlI8Og41TyKgPypVRp9YmNA0UOZJinzY4scV0FDBm
k+Jtl4EkalPsd4I2xOC1IyiLOnQ2Rr2FC6Uh6m7wua5dpOMOccN2a9kZ2njjuJUpmnu9R4KWLsfU
zldVacH0jjEKj2q9Wxp6rK3oy+BTLSFTKbUo70Y2ugmlsZQb+TCjBE0FeFuPdBdaSW83eox/eF9X
u6GAlB34se3mEjtdFHafaiG1jnyrsUYMSI61py7/ZliTfm0NKVFFlbxWAeVCPHHl2UCdIbWHrWGf
9KS9HVLf+eQb5ZUiZererJX6iNLYLUHj4xjDu6nzcQLnnU8rXRprDvO6WAL5hByWJnc9wICdFOWi
H1Ez6yondWuMiTyraVmziQ4SnUinLek5tMqdLA9I0dp2uzUrOhOAknVv6LIBMQlas46w/pRM0CFt
iEE1WMbcdrLtAD7WQ+roBu3iCBmVGSh0XLa78w87vm6DbNp1ahu4WN2NtISAnRiWQ1GtKRVkBmT9
Ct7y3RiYzb3cAhSrDUm/abBm31bJA/mIG6Y9fR9F+1IHwGhR+zjHf2pmPjly1+7A0G1HwKtbLcZt
Btz7ASp7u/ahy6K9gFUy5cLOC2KkJEwV1gXIDueI3Iai5PLVMGAnj2XCU6S0+nUgfpz/5qSZ20vT
O7yXX6nawmxRlU14VlguYuT2NhDD6jLKu6mN7jQ5lL/YOR0mPHnhJywYEfbgLDddZzK2YcIqn8Ig
xBOUjG8Oad92rQnH4L7vLFBkcq3c1IHh/T4u+BWeoHF8UtUgt4c+b1yyqlrFbjJw69FdNH8OERtb
AalHajo/BGFCzz2A94EJBam8DoNXS+vy+yn6t8yD1y/FzVP20vy7+K2vRTnVURC2//nvb/71UGT8
77dvuY5ouTTFa3v5rjef2/zn+eXgpVg+tU9v/uHlbdROx+6lxu236dLv1/Djnf/dF//xcv6Uh997
B4vyzXvewYvia9H843/tXl7SKA/+98/Ww+LXv1sIO+YHHiA0exFWotz7LwthXuE/48UEyk5GqdGk
EZ0XdRv+x79JivLBVlXx2E0CF4Tx3jgIU2EiGTAJm9HN49fOj4JhuP2eYjCCfylqeykDQD8awh4R
uAkVjUraL5lIWii5ERuYCM7pDo3pKzRk9i01qlm2liZHZtbUKAAYi1ZvrzQsP6lJe0akb3JamZlu
LOuW8gLCNGs/rtaRoW+Can4vWbjoZIuLdMgREARDigxE4kWyMNiV4lu5qSFyFV73LRD3jDKHk0lP
fe9/qorPTv8QNjT6Ikpu7xQYDbEF/JSrnb8cpzNCSEtD2vUs/PYTZlRRsoHqW4Xt6Bg/Q1S8xmnA
tVEctetSd20bNpwpxGsqAbY6OIb0xeQN+UxHQbP8PVrK0OUK/9Yu5S1GQaDGJGmT+52byAUms6X/
YqHPmfXBUjbLI+5pn7FwngKYKiqMNMAzLvpn+1qVIjcE3T9TxXEtRwJoCwGbQ23yodDTH82sbuX7
R+xR7qrYQAwZLE+rf7Z845NTOU8pX4B08mMghiiflcwNj6mFVVF6agzpKZ4GiuVZ41qDvPlpbfyY
c288li/lXc5DSK6LlTBK4Sp4hLe7LKjASbKzUV+ju4cJgX9npQ0qtgHdVFxEoNtq1rpQ9a9a3S90
uUJ6oqYWPU2mRUfreerLABJscRS3P43+NXznDfSMmxkqAASMYTXm1Tcq5i92xYjGVoVsZf9iBZyw
Qap+1rTTHAXPvVM/nodz1sAdFb39hIXYXq6wCKS0Ahlrhw7c0myzWzBblLSadQ0idCFrjzaORaYV
fjSQui7TemsFxWM7NUds054VlSfalfFmztq17vCsI7LDie/DGXIP5Y0QR7keIvqTM8yrdn6sNUGk
1Fdhp1zpE1dgbhsp27alD+X6pWeEjLq5ClRjOW3aKXqRe0h8yBiCtRY6VOtaK9bqc5JD8KJEkFak
/QL4VFG3KNbiixLMYMQqlUJj2XbFuqS9rsOgxkfMDa3+xs+bj+JXZa15VIsFeDZUIYrrMYiOkobP
B1XBRdRWRzS418pg7cq6YLFJ9fE8Lf7W0fKXR8L/y2eLSETfO1uun+roKX9q/vHtJf0HRdT25efj
RXzCD4d63cChXhW2nogLYIZEkv3DoZ5XkPXRCQqAG5nA3v95vKjyB+QNDAOnA6zMMC7h434Y1Cv6
B1CbaHnTy8BSykDG8uI0+d3pctmcgd1ssW3qMIstfHrQmXm78JV2yLO6m4Zb3YLspZeOg7kA2Wt7
ayDM4nZo0CxK2hNL1IXTxflHM1i0FJP+00+D+Keb0NttXCZhs9mnOUKERDJ1p7eX0itxQtar9LeQ
e+xlZc4N3WCQD+ZIl6+QkGA0ECCIITXoEXamSvRRE9f8+6u4rElwFcD7HByD6X3oFgjBt1cBBqKe
0Kqrb9U6ORlZRwPdwHo0CJt+YdB2xhKKztFACk9vVZ09J5agRokfRRReW2r5maLDcNuErUfwHZC8
mZ87BITWkMMHPHmRYj5YtSy/cwie3VB+OgS5bozb8LxTwcwptJouTmA9bIO4RUHt1o8oHPXAOXAY
kXeJL2L6ObwLTJoS6IkiymAa+DFOuHCrFba/ZqnT8CzsiPrtw2DYD04YHwu9s28idkvkIOx82eFt
sk+tKTtyhMlwblxT7UiMSjS/ZbWFEYNolIcnV8Q/cwcN9V6GdD3qrtWaoTsUfriYxSNEEp2yDE4X
o0lyLNWoS7NjgudAWOv3D/IMRXw7IGBFUQojROOZ/lK/rDH99WW0qvH/HuwlxBcHT8z+NTf7dDFn
6FonqlDcj+Kn83WcfzjY6xYCvpApwXueFResDR4QgsAgGsXEAsZsXhyxgPThBddxcmuI266b1l5O
EQqi50ksMd7vlNcuMxOcr9gkHFPl7qF9m+YFW6Lq6LaEeRbcWmbgljSZMOyIVZeJ/DznxCqNuISh
DjNRidZdjknlHcmJS5oNl0D0bKOgAMoW0OilnFfazUFfj7R79BTykxnE8baXTFBeoOE9RW63ERm+
C6eJ3LJrVPpv0U1TpzlqRl17ShTtIFFXBbCxQuHtrobXVVroD6JVuKnUFlw0Qdxuavn130+e89i8
mTxAltgGEOWhkquye7/dBeS+xNg3n9UDtl9u29r6jRVUNNnFA2srLNuGIR5RJ7obsmtGNlgZ3cGW
sV2Z5IB1IUa2nqkEySBKOJyXmjnuYy0BCePrz7k1V+6Q5uU9aclN0Q1omlfBCueQT6N4HC0GX5iG
yFcRxuBhkV0Xtj3dz00/04OQs4dJSu4LxKhoAErynW5vA3xiEdVP5gc7BSOXlTiEoKqxRJjiOagD
aCw+cjFG7GfLuLFCLxuRqi1l9Y7ypkdVMtg6MqYfQZlhW1LH+va8ZM5zsvIde69rSGmmgAvoer2L
KNYvt31UCRQVXWbyKebJpReVTNMpbcjCcLNFvsFX42o5jCWR4lC5neaM61Hph2Vezu23zG/TfY74
GQpjC9Bj1ULXahQtZLRzW2iLAqbkJH4BdTo+BRXsbWCnwbJRGavBvCOOMk5FrwOXMiUXJbJ0CZlR
xnwJzb9A6f0liBK0fNLbTkzSoQVC34OkWAFloZBlg1YJJyAniAyD7mYHkQymp5wUHczd+iVVnWll
W+/IwP16QovxwciebpSCfM8lfCIrx8Ia+kA+pFp8PSsDpu9y+KIjnLSOcqJDcPTYlCOJc97Bzut5
rmCOw79J3rkW/QIjLZPL0uXiIYlEmS314pDR5CoCcdW3h0Kd/WttktngTZyrQG8gLzonhRdKlnpD
yLEoe17kvEIpDDUUF8OMelvVbQIJFKRhiFlN2yPoH/X9VVm3ERBaKCgVACawuCUyPCWUdFXWgNJn
/qKSsmsFVQFgSc021L/YI46XlClhBfcHGmse+iQDqNn6vlLq5wqPpKvJMr0qBa1Kf8HfpwVdS60y
zRstR0VLah0csgKWQ9w+5HLTX49D+53J+Lei5/+bmsubAPuvKjz/AwszYgH/dfC87p6ynwNl8e4/
AmX9A+1t0YainCIrQvvzj0BZ/8AioPyhkp4ip8IW8qMOo2gfaI5SbaHSgsmMo/HSH4Gy9oHerQLi
BL6HSXXA/juB8iX3kKnvGHwcCbKGjbF6SZgCJJNkyMikhxRuGza1KrJfekOnSsF1O6iZivOGYvFy
aCMaG707wxSOaQwcknIf9lcxLqzdqtPvbP0bepG5BUK5dI7RBPi615f8V2vy9HRl2xTIXexr02Kn
BYufhvpPQmzjT8418E9ilGmtiMIVecXP9NpALZxcKmD0A2p9yAOvwSCjlGxPfoUs6aV4A+TFE35u
22CqsUqtXQtyQQHRKdbdtNliG73ssdrNytfBRH7rOlbvCeUX+N2N1bIPmo2R+otEwZTkeoCANXxu
cs+P7pEzWY64T8kElEP/lCEZzqoO0enQhpuBPiMUsI2JLD9wxYVxaMd8Mee9awN+McMXaHJuBQrf
L+6U4gsah25jfBqUE7YjRmZ8MbptovirAjhNkgYn7Lyx7PZXlqntKNBtO7PyKDR8duJ94MsgG9Ty
RU6sbaNAfq79ByCsuMGmnUSzr350RvsGr4QtuhvLEVGWRKATkZIdZxWQ6EOfS4dixB1lqNe2FmzF
W6U+W04lqoG6tbXj5PPY4oeopcukRkhRCrYJuiFhHtDggqrbmi+d5RyA7mwg/n1pMphmiX5lN0iL
U1c3Qb3YFE867b6W3clq00Wi+3eQPHHtXbfJeJ+W/kMTdx/D8kG4f4aqfq1i6TPdmUF0a/koQ2cG
4sW5zxlVoovpg7dtq2o7VdZNXmTPfQfySFE+jmQoi8zSaKrtE7yfXVzHNAx6+6uwrk8dysULQ0bI
waFxUTQvWWBb4Ip0ZChoCKiNcwwUlKmnvF1nY/mIaP0eCsAiV42bMlPvpV6+0r4WoXHVo5vo6yXM
Tm0vTfWek+6Ib0Dqzo0vuXKofIq/FaHtJRLpVtmzqHpUBFunxXGsX5A/H6MWFVgjyp4LtayQ2cWO
uATnpeZA0avpZvSB9Ixjvk9KY6GCfdXBXEpO9sUvEMeIafqhJVrTnJhR6V+NHXTaMHi2NcTwkcv4
VAzxKaRmD/Sxwdm6RewBrsk0wBAh3mzRFbVo8oG8XaR9/E0iOLAyoocsWxCo4pwzF8MS5VDWbGlu
faOGfgcR2p366BWruMMYDPdhr8AKNrxxir9VVdpRKjP2o5qB+C9R1Euqcikrt8jQxMC9GZlWoj0T
KIsZvyYtVZEhTfdzri+kSjnauhf1ziroWWCmiQrWuIv7YJMEkUeJy9JqCGjtEpYpyJsbLS1XTlqC
6FY3CVzIVCXWH7DKi8GwoO8iZ/jIJN4cmWtlpKykfUKCqaFzmVau3gefLSaj0t8USKHSmzxqPiL+
IEgfg0hCp7DwmraD936rWfEaTQGYiMoeN88bVaOW16u71KjuMnyo6wCpp8xABeSA1ecav8x1HiLz
MbcL+vpbJ6zXmv1RJW4TiqgC6F3lz2VyqoOboTsk9mNSj4jFdYvMLNdB0kGKxjIEAA24hIoKL0o8
WB6erEGY4QjKdOl1zAVgZy56UWg+AZLDOxPBsyH1EMGXkEoZxG7Rm+5Y3IV67NZf/bgFpY/YbP65
rcOl7uxCkSP5g2fWBJSUQCfssgLSWiL0PnjVu28+LNnKOSoOhCuhywGt4SSr0EOpLmsVykx4FaCX
+qVLpaVWBrTPbDfTHLeJZzfsp9Xs4wN7olmosniqegFn24rvR6LOxrix24fyMQx94nPXV91a9kEq
rxVr1+brzvjWdbs0vzP7L9a0G4yHDKpHHN4k0zHBOFQD0RfyiMFQg+NCpTX2CnOF8hQ8mBaNf/1F
YuudZw3EPPJS06tGimK0yapRfE9F1FsqscjuASclMMb1q4L0w4+V66gBctHvyrC802CLKAc0IwCm
E1Tp5o0Sy/uaODmZoTs4yp41t5FwVJBoTEcFevIEfe6gOAe5S5dqli81g4VL630TOtC9JX8jNkNn
8A9Tr+zReLqvffO1aq6MLryBKAOAPAdyqIYdHKJ4P/uLVE3Q/nWxBdzG4Kxcv/s2JPNGK1ixU4wc
FzIva5R7KUcs45rtc8wWoa7u1URZZCD8wdB3lOCFn1WbKqC5DTe09essDNDvzB+7Tv4obkwDyAmq
zR2heFaldtVpxo2sNOsq4gCJhy8D+k1TJW3qCVXCOP1YhRoS/+oeN/gteI21rJRe3VactZIn1jhF
sN0YHFVb29l1+Bl+vKuE84MSatdqamy1QuU8XJaGco0cz0bF1Tauz+4Z3bqyMIIygy1Qi62sVHcB
/AlLhmVPzNGVHrns0kF8ZnYkL8J0XC2IR2xlgVPM1hyqu7b9Eo3KV9tSkARRVx0uzorGZpdngErl
lV5LXh1NHzEi26oGtNJoSdnyAT3kW2XuYI7UG06RbWnpwkT0PgmU+yaovZjHZ1HNDnSh1zt6CAnQ
+TZo9dRrI65YhCP1/nMk8/+D63e6noSxP4V8ov/6o1sq+r//8W//p65fvkavL//Y0e/MnvKfI+3z
r34PtSXFVD9QXxZCKw4Qb+VfRenvL9FoF+RoxArO7dAfwbb5gTYk7W6KzgoylMSP/wy2zQ84rgtU
HjUuW+DjrL8TbFtvgWHA4xG7pJ1HlknJnMsTNYOfOnrCLrdWFT89NnNw7OzsPp6jI3E3MEcyTjn9
XCXpJguw9e2ttTNQDFjmwTQt+rAUKoYTfrnwahdWOC1qmBRzSfwICiJLjC917BQQYkLkhxaGSkgL
m7AhpA1UtnjB7EoLb+g1cstqyJaV7meYg6W7KsE0REB5p12k9B+dmlXb0nV2w/glAgwyD8Eq7gf4
ItNO7ZSvddK4o1ZQQQb1cxMmiocaEJiealn1Fq61+Sm27GUPL9SyQC0ljrYMB4my6r6RDs64ifzP
atSsolx5hbB7F1X3kPFjwXncSJLxvVb6t1bTf6/R85fv+h+YiJ71Y/46E91FdfQMWO7tGqGi8cca
MeQPcN1BmwL7pIAsxDt/5KOm8wF3VyzEWALn9fPPfFT/gAY+nR5Ry6J/YFDk/ZGOCsQAawp7CQfV
ASHm+rfyUeNt2YwlYsK+NxWThYK1PXzht0ukRGm4sbO2R1K3+GRF0iZR26+TWi7h/eLJtSqodUCN
BLuLgJ3MAbWyUuyErekgGeUJHUgIgp+1oLq161MbQKwwgOtHg3Ed9qc6X7WttUkpVwb63ayOt3O9
MAaC/5gzUzcQN4BOK0/RVaho96jKLqlsthpKwNlxtHJgreWmRCAwa1QYKXxWBWNcLJ+VFlC+5c+m
ASfLxyvlN94wO1hK/7Tv/Umqq4hu0b8quGJ8TAaGggH6TjxD62ILCWyNjkhuJbcquV+WbmF2hrG8
sCICwv2AYAn3iS85iWhAsD7Dc5D3Vo8itl3tZPgFJtpqWG6/c1UXbZrzZRkyoFd2XrCvoBXePraQ
Ql2A/k5yW8/7vMrBC47bdNgHI4rZ5rQQVyI7r1rwiN3aNg0cb3B4eDgCGPqTrLzyZJQ+Qn/oUcgC
8BS7FK/ruvjICz3Plj/SGn/d9jjr0EJBtjkTMYSa3mi1tc7M+ouBHj9ThF+Fn6yFz0j+H30MLylg
OADV0R+0W3Q0mx1Rfes2I+o+U2vdMBeaoiDxR8a2L5YIs14J+eOhcyNM/MY934jVoFtO8y6DuFHW
K0loANi3iLeSyHyNRtV1gmccEBeVLu+Rc6DBj+srWP/CPHXKaaRJYc4oJTFRI3+hIsbBuBRS4rZR
/5gHwDQN/zGyYo9L5xWT3prBM4rIzHA384ag/maFSLFXK12bl86o3eTTqUs7xPFgiyitC72FZ85/
rEP5XpfQDWQ+Zs6CqeTVmXpVVfamMsgdg1VhgDcWs4EVRARzbDugmFIoFlSdVU91AYy4b68TQn9k
17+RfXzK7VuMnx7biNuwA0/xMQNQ3BmFtdofDlxV3jUnxLTAsi3RwkOOznn9/eRSL1Ac3yeXopo6
MBiAaFRH306ueOprpUrD5JbEu1im+r61xsBDDg+/qySKvSTSlA18xecGIxAtrr+ppfySqJKLbu5N
i3QBmOBV08JZ9luenh/7itukqKIIeJsxYY5jrXvlxAOTi851ktDjQYzOibkcJpS84mCRyuNiKkom
c3Q1BU923GFusGLoHeukqxUsu+4xQi5NjFOVHPVY3fM6nwiZQ0wEp0Wx7ySeL9RlpjkPIwZ8SjNg
1cz7rJbwPjdWHY+zM18naFkOvjm8HRmrK/HLPF6TR4sryryYVWPNwINwdvHcyPU9C4grySYdXQVD
uSpUeQnvDI+5Ygnp3CNjeZq5MZ6dTCdErEU4EEfxsaP9CivIVVlb9BCQcaV/cxJK0yisWhJGQsaT
2OEyfW9SBQlJ2puYIoGMiUc6LZRKddtYxb7KgqiwQn3fnZxXpl+Un9QM1jaGGHwpQ9DFe7AEa8Fs
8feiaNGhQmcZt6NVPHIrDD6/BST5lQq4i7kndND8+H3HFotaqXeUt9bdHB8dElxuVh1PpV6umwDF
/YqCTVc+iTXHZ8mBcpWr+bKskufeD7wsmEGIM4osmY4pG5rlo4nNU1d2cA9O4vmzu/z4Q6w8ZA4R
T13VJu+vJRAqAQhA6TlPUBSCacub4ZgzJg1dtFmcKbYRHxX9JCHIHenJDY+WXxenieBiMi5aRB0O
qy4F8YdQuwrxXTFK9GyCfqdndUlxBJnqxwFnNZO+Bw5/YuqMao4MVZbKHp2jR1k/IVNINrOSpEL8
0Y30AX6/zi6YMQZcCdFXJls3aS4LwNTbZTbV0NXwWKDjp0g0ssOrYXyi5rPlbmzDIC8M9zYXiDc2
CB5zJQPk1eFVpbC937mSy0Pu8krE6z/FyXpij+jA5N2hQo85h+mt8F1C07KWl+KvuVQiNDouQGl7
mfbKY9S11lOyyIsaLrthqnDOQ8d8r/F7GcCfLww1HYGKVXRiorcX5mhzYndt0x1ipiOPwaDAqGtk
saYaeTx4pgF8toUaiAU+l1AGE/SrEGcTM5I1XGSWB5j4PIYhviU5xeN3xu4tZPHHU6TNi00ufQXL
uQgQkgmPyTHKuoM4xGpbZbtTr3y2PZnLKTDbKo11JpxqZvt7uP2XkM5f9mlGR1VMnVaHrIFsti4e
m5oGxmTldnvo5Xojbk0c26xrvrh1jCOQ+I2s5YvIKFcs1N/ft4gLf46Lzt9tKeBZBcjFUS4APz0a
2L0Vqe0hmHgS8j5CG32Kryd5XiochqbU4nZy+/vvfNs2PA+1ypr553de3G9WKGqkN3p7mAC1FaL0
A0V9cKyN438p+vCdySc+7dc7pIeE2j1ZqnGBe1D8xFLTkG8jOL1CZp29ncJNNMCcvuUUshnV39/e
BdTkj/v71zdeTKXSTtChk4z2UPrxja0xdSswoZiqhDC0meqpOi3ztliwM34SO+9cLBrUKH9/FX/6
YMFwKjTIyJvPCcNPewFujgZCuBr6NXO5hKMNkQNlM04Xccjop6LKdxY6yb//UuNPVhHfqNCE45t/
zdTtHF9435nbA/gyHLTmB6cJPd964DZL81RKV8OkbQm/s4j1nR2DYeezpniVdS9iAI7krkZxv1fF
XzmjESx00chzDQq8hMHiZoRPSj7YO6fDpi0hvgJmobyqvr1oDUCyUbFwJMtTTR/rno7K/JMchh4C
4uuicXbcujhI+LohI5oGS8sBzLn8+3FQaE6+mXSkGwLVQ5ZonduDFxue1OpdROYHxRhpOxGb5mjD
pI8cZ0NsrtHjR+/A8cI5X4oIKeD4nPx6zcmtj2RTffuODTjwvT+5IPZd1SbRpJRy2ekrEAApbQPO
swjX1d45mj5+zIPvzv5JghE85Uf0e84JXU2AFOvBYtIOc/pYWPrCMMQwSaO5ticQIpEhTmpN+qIW
zzNNFO5KbOD5Cd9hT9wbrxZVczLsZKOWPML4mEo8CSIKERMyEXjgTYNEZ7wCL+cGI/IO44M/7CNC
KOuB5KLU2IoIklFFdUMTTx2HtobHvigWb2DUCSS9c5bT4SDF1/GUSwN2d+e7Q9shg1XvxCHHVXcZ
OTD3SUbS60QpHIMOycegRfu860VYH09ei87NbMl7YzJFUIUGFPoi54SqiQFeVybOnAnrGCZ5W54U
Gz+1ZME2yf5BYBYxoSKZrCLwFyLldV7xtltbLHZwcJgzI2RA9AybHhURkX2woRpoOInARyTQ4hZY
ih7viEqyF/W240Jndc8ocQxMvu/mkKh1MrW+JDSFDVxci1viApgxVcygz6dZqJkPxtop8e7tEcMU
8apIutTJXnQy5W+/NVfi6fckW61jrSWbp2/ehvAF6JuvmAF51rkB7s6cA4l0SmOAb9qrNu5FhCqS
KnkoPgbYF7uoYK07q1xlzsYK46uxaDbFcDuL0rW/z/VyU5Dqi6jL8XdKFFL6yr762tMQO+JhMcKz
6p8/UYxBO8pLW2s26DswQ92ufQJDs7QIAkXS7ZNU2bxC5iCC3L7GHyCglcLT9pkLpBsMkxErV1Hq
IMqgi4iawIYRMYx9ndkeMJ9lPX5h7vCKUUNRvC2YGjyEwtkAtnUbJz2aES1maH7qfN9a8VHFp+Ic
bKbZUzqEnpHHN/RBr3mLYuBo4jCB4hJxJhQQjMem3ucQeUT+HvVPvOf3m4kq8rSLE0zhmEBZDoqd
gvApr/+0lbeSnwZq1XYY4xRLrUD8h+S4s/aMVBo9ibC/LDiqmTvc5MwSgBsslM28gVhdpCNilvmM
NAUM9Deum+KI/xwITHn5+yv9s1BYpQMB8hRAkCh6vb1S3xqtBL2P9oAxipva/L+B74/mp0h7nGbf
oObC/DXKvciiRF4k8iPFN9a/v5A/O/x+vo6LaliOM3xOr7g9pBNJAMnb+YnpX8RAsKSyGRNP+b1i
jgiVLh7TzzevXez5jWJpUWQSSunto2Xsy8heG+M+CwDRUbn4L9LOa7ltrNnCT4Qq5HArilSiEm15
PLpByeMRcs54+vM15amhYB7y1Jz6gy1Z4gZ26N29evXqxto4Rk6reMAAVoxdglMZ+9sxVc5cwova
9A//Q0RthAGjmgDzn1ch9vwqdNOpfazrcC0edqa8F+a7Ej6KYeP90ZhaRT6aK+170nyz0D20X0XK
kDOBs80CEVu71jZLCeCx7cL41V7EwokDQ1gOwHN6vcgHHJu7fx95sWC9L7JyCn5Dq7+PPF1tRQ81
XZ/j8YlTOyLVYnkJqpLBRU1LnZmInRa2l+IYILK6h3Ta9l6svf2eseWiqLkeem1vleW7eBa+/wrM
Tq/ycC3IDvPfGcPKzYvLoCpWHc188j69becnbyAenp4a2mfNxVtvVVd8NanxdjJfxakoBiL3s9zY
Ba/vt0VzFrtHUwPSEy16gxMuDYpZW2hOtNCqaZzd3kjkyhPGCIhFoyvBsUp64/QaLEorfz0BQkiW
Bu0eqf3FE7hhneipyrZJTcSnwXrYKVhr9oKERGKx2Rk8ScCOHSJYpPkk23hCCs0clRWVKGceaHGg
HOIhZF91S3heCMzu/ewDu1c5gT3oxuBT2vpmV+1TFXgruc4jAGyvASUlimyTBHG1jQSH/AHqBuy5
Oh9aLwwKjyIxGq3WqEqAe2bJ/j14FNP3Nb2PwmqHo4N4H62nECMMKLvhQIjfanBGzPLcsYD2+vlc
7MdFV9cVbJ9iV3UxrherNeXBdrmLSylC7+isEm4rt77Tiux5iJPnJqu+h173InALZdWsxPRzjhuS
4kCrhYZaqBHF3/NU+yk+jlH6z7S3k3vCmYAkWkQBdZ0GTKwz5f3PuKjyRxtoe8iLlFNyoXEZ42m4
OYFhh4emA9FWLIBPpS2/9stPkjCOrwBmnQtk1gw69rV/M0yHf/drNLmJorC8Fggxp2L1yoRZhDY7
CkAJ/R3wwKrNOI2r/VoSHwyNcyVGp0VxCAe/oVt6y+oLXFF12hd8r053HsZ4prcpTmTTXougG5sz
VgEOsL5xi0qQdEQFeREIROc387a7z1XAyOTNDDfIKdErHR/Jf/oFtfMOPV5Kq3qrtEX9AVCOegYO
HL1mt8iK73ynfLICbjaekAeeyW+0zpM2jV8knELZfVVNOH44Hg3AtnxPvBmLmKVUjS8tWkD4efJj
gnmHMptkWu74pAiuCv8kXkTTGTvxoHLaa83cXtGATD144sCvpLhUBdJutCrD1xoDxBrRchxqlP6S
+hE5ra+p397QgO1mwhMIivzGgTDWOtRoxNkzziWTRG+Sq3ykWUxNDtWkux9ArKXguOrbxAK7TpU7
vtUUgGwaWYiZfbUX7sHJ0UNvLV9zLwg+hysXgwI79MFsVfNhiNHlwd0XB4QA6Boh/28SEOhRfBs6
tPrxg3fB7vMuf5Uwjp1RqAHkFrIPxR8gkwIT0pLCgHTkPPN3m1Yq3WjvcaBwCJ+VthAMt6S8hH8V
z1n1kKGSDYseyzWPQ9eerV5RtrSHEwUS5tMbhxJM13mwM23bKYZPCsWkGnEzKvBoqqH4pg4tSVsQ
VcgnkpjKU9EjBqfl722mCjjrutXbZNAZJKd/8LXLW7FaWaXFq8EKtsm4/8DTFnBRfWRx/E2TQjBs
sy1lSEsyfDGwdRN8w11LOqPOUhq6OuvIsjZzPnyVciKY4pK5opnbiOplGOs7hWy3nG00uu46fks2
v4TTbHi/d9eW+376GY+YKHnGfW0JbSiJeT+bxtqeVbT0DHbs9IZjh8jgpVUV38NmuIlhdRacBsQq
VIhcxt/7jZY+oLSG8FQo9wkLuj8JdMi9aAbg4eyN9VKaLUSd+4yEum+TvVdTsgeEVPOLYo7ywgbH
ujCfMt1eS/eiiCCED2NB2AG4MJlG5gf4TAKa06+r/34TWDbEX2SgDFIq+LqfX7cqYPmHfVbsDC+8
dWcAHaf6qY/oQ3qow5Xqqs4Covpkk2bVsHKkCxW3ZhnLLVXM0K2Q5ryVDAC94y87BNkqpA5z/RUT
I0eSdj97o4Gof4eEZn2HfsPN+fts6W6ws4RCbdIGEkI0MMUCFUO1eyDBY7Q7by4uyzZYQaO4je1i
NcB4k1MjCQpJuthW92Ib+SvR+emZXPob8ghU9Xke4QIV7XDAPs8kNcRNXdl9uRtH8pI2eNHsbhRY
RXKpcrqx+TaGlkUnnpNIrjE5+c14QzR8sw+gw/pMqCX0mUMfnmci0MIHAsYn2DL2furBPT94dPaK
+3ncETymmf2QdtAQ56L+NtoaOszeGqD/2TdqiwYXFHuw25DV+U7JPbLMm3hq1kz2OvWSZ6ctN4qv
V9BCpy0uFHsWGyJ2CA08uqFyK2ne2qX0OCj6v4qKGm83tHeKl5/zomCjf34pSVAQPRKbsNAUkC7L
rtTcr/Cay/pRN4s7+tL8MGhUJmZxUrhQCFlbK/wzao0Hk9xAMZIWqq3ha6KjrlvW3d3QjdwrRXMR
dbTNUqh+uXCwo7QhSWkK/6RVzaYjsra2kgzCoMJeicV202VCjPQwW1d4TW2Efil/0oMWsbB//ALX
ol+nfEmGiQeS5ARf0Tj8kh/1atRJW7SNlJpLbnikmeCTUn5hN2Alqq6WdJMbFzL1CM9ucjAmIpqc
znwsSnrRk8ug6u/v/U/Z1/zBpcXPwvW86oIC7YN9CksG2ydG/Ooak+rR233SLgwSU8ALliRqjPKO
X/7l4ciP8yHiZ/BNwl0gxzl/FeuTihGCdcSk6sWL/CGhpzwduvxoWV5NhoswSfWEgCMgRTISKZKn
MaEiDC6qSTQkKpqGyH7SVvawd2ei+Q2lpHIl7ozZVa+Tvq0C+0oAZbtUrroROmjQvxSddTukJHfa
fN40bnwLVDomsDbzZwqDLqJ0+B62yjOpVLIcr/q9BgcX/W1eEFxS4MmeIzh775HBzc5wgrSQN8It
ghTI3UGTQaVUvxYxnoZHHVULOKZWTDn/yNV0zTvS1eTVQxxyrUb5D0U10Eimfq2LQOoC7xpd4lum
ixjnz8q0rtJO2mNs0Mi80/X8m182f7GqNo5QlwIG0XvbmyhBJMrip5K++cm/Uj/xLJnBFjBOAjov
w/Z3DyUVcFYI/NdVP2iD9iw7QedumRP7uUv3GKEHz1nc1xyKC59XRtqXAZCZYcSBsPnDg9uALJQr
+7VAQI+UbfGzrOIfZdTfEMQ3VnWvdTR5Em8psvBxFZrafZGvxlZDVNUa/tZa+gag1W/p1xQrRpFz
1ZIGLQ3apVf0jm28675p/hjo6yZOblG9CBQo6c5e3QgqKREdS8BTcVPgisQaOSj7NXXHlaQ9mxhs
D9wJXaU7NP4uDAMAzH+NqhsPafoOt50xmicTtRn2Yu+n37KYqgcXAceYtKrnXesmuLdpX/SDc6n4
9vOUzxSkMDCtC21z+iOOgNeCHnrs1nLCjVtNX7361eS7efJQu8LfGS9Cr1wlCF81dJjIKVtOqXVR
ImAGtBtK+nzWhIoIUD3kSrZK5/i9Ha4sOD6pa29Ga5T+h19ruAGj8UdlgOZmyqrVrrNmpsOCNLmo
qKwmN4l+Px05vyXdeKGX9WrwrVtKPfoAiU2UbjvHuEhReaJPFB1CEaNLmlsfvt7k9WuSbF9rSpsb
VFhH376p8ULbzoJ5ce246kVrG6sWrC/FlRzLC+o0VoJJSRpBAEdAobKv7zr/i3wngv4QZ84mIHYQ
jDdBCCJO8CbZk/x1JF/KUnHU+DWOVksM2or6vLsW6+A04yOquusKsBFIePagRny3mmANRMyp4zYY
SbIBUN277JrafnCGe8UtL2YvvHCA5lwVNstEH9FywjNCjeRPq+jXSV/iThV3HUEKHyFARWxuWs1f
USf303SwEOHaTLRLHku37lAhWTnlvI1mKUvq1151g2bMRddwBsef4kbDygjd4JZsSzRUTxOior4A
192feovYhHsdK5I7dh/F9ssuytD1H93yGmRU0CT2mjj7pgW0nQwEA0wmFMiWHpb4XwIxtpxok96Z
0IUEn2byAGm04kUoQviGiUBy+HldVK14m71/xwNEibdDzmvFzwq5QNfLa2owcF+VS3Lwm57JQUJw
Vcd0lrC2+Iv4foKA9iZZHyggYI88GnErgmw3CSr4fFUn6SsZHw7ZnPkXbUd2aPI+oHuwOK1U30WR
W17QUR7IUoB0iW8NRIwCGL2AYG9wPwkYgqb0tnee5IiyCEjB3Aoe7ThYETpQASKRYwI05sWVV9Zk
1MDVBVvPcQOhyNA8sukaGlB4GLryIW56uKb7awWyl4nnYRpAh1gGfo+G6gwB9jR3AInQUiQklt2p
1RRPRrS1bXhxDA3xYlGQAwMTE6fawupqFr3jgul1cP6OjBdcrFWMops/jCuJXmX7eO+Ftssm5wYZ
wxsTkDYgJRU27xWiMqOh77kpYhP17JKe6xcIX62oJUlHcwU1RbgqpCliLgLqcWgTGt+CE1pOu8Zx
xltSLpLWvmqL9Dmcm+s08a9lBKH9cGCqplz7Bqoq1hNxLFLWgmiziMLXwAZKiB3RczvzpaFrtdET
QEhnK+va1uYVTY3o7+6tJb1oGq8CDCKLR4ITskifUAuA1cxnWCzFVuBE8b6c4lI+EJNqh0xVhLNg
Bw8VyLnPD9uIIelsHJu3DGRcYFtlMMWtcXxvxYGVRA+VFOwLnlJVgTvmrZqgTk7+haMl220ISNqY
2RqljguLioRmfmqr+krxp1shFfHZtw7SLHmDpRlQaSR4d72ncoJR09dIlRqbofbveFi1s9CU1ODW
NRu5MQTgkNRnZQU7YThxiFrvNcbwS8QhUCiGSBJfERQU6Fd0aETCCN4CYEI9ApbyVkb6zivIXZTD
V1JrbSveKBvOjV80GIH8jZftalHlTy9STX8UFqLVI+PGYZMnQDAEQfp98g49SUZDAXkVBAByXG7C
mJLhWtSkUTdaTQNNFvlFJsuKAXNoreCESM+zpSWkkxMoT5UjuBgAqLljsaGbOJ7Hd1l6dsCsXNsS
6QKwDPwSW4Zv1jwyf/RW/yiwW5RUq7F9paYtUdCxCxrBkOQVObrCSRM/Sfh8OD/4YnTAfiKMkaCt
JXNFRCwHx6vbC7oHXYv996ko4oAOvEPgvotjJA4dA3ZufiX8LlqCmls5q3KZJh6UkBibXM40nYCf
ub8MwKWc2L3S7SdhuSTmnj0iD9P1dEmansYgX3s2LQic9aDQhYPhO4qR8BnkmkfX/XbGP8jDYiXB
gJz2gijXKMo7Wa/BITNO4+HE0LdROkMSI7WJrjV96mUP6LD3gtS6omncBa8ocYbesdvtF3nrHBpN
UxHI1CEtbqyNYEwyqEBP9HgXnhn5ccH7BVoVfFwNmPnGBwBjAwaQIzmdgpTJNk4GH3KetYJAi4nQ
rPTyV3qBr2i+d8luIj7K0GyM2nlrEksKmCTnMAjh7MHX4/aN9/uJQyWTPfsoTkEbHWuodsMrHyBo
PxwUQS/EBnPp9Ow7rAzGqyCSEEodyvEIwkBbdp4U/xW31Z9hF43yUJ1GpAhzABNRgefb0Q1pSk3X
ZQ81+LBWwuZlhoW0xifq5ndS0rkTPI/xvdkhCYtlxgkOwTEkBheOjJheARU18sFsNpGCh2XmmhVa
+fu7SK54dPc3mts/cv+MUXRLLDPQjMisLyzjlXF4ftmRHHTebZ2GN3IlddseiJ/jwo0sxnyqaD/I
VmYQMb9wCSUult0sUPyoG1eyGKWNUqj4Kt620a1N5Hzpub9s7UkSbK1cZ9mbnItywJukJk2YTZ3U
KJuUeDKeO4OqkviXcxlyPkn4xh9gCjCKhC88pCCV4qjy5BT4XNP/dFUboyBsGBR+QewzF12NMmoS
FF+VhMtV0txcJayBzkSJi4DNEpshNkEN4tsSz5SjpkTxQ+fMe/4u7yA83T2/wzbe5XDGw3BDV0Z8
2/xl4q7xpgQdmvoHpwUUQGyuHF2iuZWAuy2SyHUYQyXkKCMpwH4WkB6KLn/DIWI7el1AcwnS/uTi
ZCuBSOkNCEhGEIjjRuOPvdHgg3l0BjXC4NGYx0sxc7xtkbCwkAr1rYRA/Ig4IPufhN/wsUJsLTl9
Ev7JyZFX5z1T5UUyszaXYzkYD3EItxHmh8xTNz5bdbsOkBgzI8wMYhzGlEtMBUAof8Tt02jWN6Tk
eSwgejkamGUcBfFHZJ3ceVfCkoM6lk6vHHauADyaZnKve68QcNmbX3KOCudsJsyoY+nyTjIl3mo9
DYJp3/tPWlDuEdsQJqVmhdtOwxRM9k5uTHF5p96+khyg0FCFT+RxMHJoAnkXPyQ6Cnvzi/w4B1ci
SGZcTJVWldA7toNd3VlYTZkCwb9m+4OI2FPKy8rvjynnyuzsHVPocCdgrmWBsapsLvYtTeA2nDV2
JN/jCYUTIPTUuplXMaeYX8Ov5P9tBm9AyCkgpZBXUPj8ynSqq755ljfhJ4TzK4QB/oql8Czy+XRc
meJsZ+DaJhtJApLtEKZWBT9kQOeOejaKcrlx0aN2b+Q+r63p1kwG1N3xmuUA0XGBQwapTQxDTnWy
nud/yC062cq9uCNQ/eXYOFymspQsBXKCd3WlU2VtQ1CNdFNoCDJjCULLSgjntlEuNaz6YGWXQh/F
1aU+Y+VbAL80QdOy6rX1FTR3wdCU8jv2g8dnK0pg71GwzFd8otjqStFvW8OVAeZEWhI413T6u6tc
jDHRhPAcxCPRu+KnZnXxSh3eUvr9teUbZpeSzUtxrMXWxMoL7iRnQEIdyWyMzY3Ypgzd+8HTKTem
jxyHl0MqCRv5lZaoarYU8Tn7Of8Gr0ht393MucIyJ62y6Xvc47aq6IYysVPrOzkYPHqErYnb6jUM
EvcyTvM/zYny2iFBBTkjCnd6+wEZa0qh34B6b2Q0CaHD+TEojB2DFWl51VMTwV/pvYE6OLumfpEH
c54g6KxtjLW4cx8caC/c0qE48hULOfZ3LnLxUCTy673wh0wbqu/0MOq/5NVLN+KgzybAASPS/QxW
Nr2qfuzrRKpNlXDxzhh8BpYD40C15azyGV0V3vZtI1FIk9wU2J39AM6TGVQSFEZwwHx8LWIJvsrn
8jpzyh8yd5Fhfzda42c29l+FQmDn1Y8WnjE/JrNCPOJbEMWJiphUd2AYEBP5RG53Qvb9NZHBWOdb
cve1iXKXd9SzdjT64cGEqwP5564xJY6kdTJ3ELoX0OLR8acN9YjjrZASf5E/MJuq1d84jvXSDjK7
akoLBD7Ef02MhBwOZT4ePbIdLTpD59SM3xB4G3EPG36hBtAi//mMGxdGS/BEe48vVMJBA4CjUGXP
WVG9FlO95wDwfBM3l41DR0OI2zTKnk0rJZNpvlBrvYVeZim0jcihA/ItSWDS3eNK8lSdRdteW5DI
fHKu+cfesDaGNt/HjXdjGSC+OquoEHRQN7jOeG3dg95IrEeQ6OOKZWP00OKw+1m8lphGIDY1rK8o
btI74qFx00f9hYRBo6vu+HLgUmD6FDMhwKNX3ZNFelYuXKkakX/gXIhnSo3zc82LCYlrpiChfe+K
+8qabwcKeyyNz2xwYTG/lruiTeeqIV04G97KyNt15zyhdbORG8m3KBfnlCT0d+/pba2rylMAFw1v
jPtZrogsJb84kpIwt1xbIW5FLAAQmqn2NUDahW0I1CC1BJTngB4UBVpd2Oaso8aru7W5lT8MdF3Y
V7GTXzqCJWKpbWwfNkO21hA/S8Tk5exClXwitymJQ6yM/KOhBTIjnjV9KQz/fjL9BwfR+z4hM4dj
PVzqpbX/CZ1Nr4Q3npaf0TWiy+tnxPwj7ybcA1HshZi92GI0gNJTLUjNnQFY01lwVcttTm8Gy+9f
iNjMBKiP/4FXdEb7La5u1ORvJ52J/LdSFlWohBXkbCWcEH+nMUlyZzdci1hv2y6+CxgyufOl+Io9
BSxqDeiD5Wtzmkjm9T2XvkdsJbD0rwymA3+VYg3aQLx0VfPNm0uBMvfYNdtbeH5m1zzlwPVCtxIP
j0KsUh6ZaEo3MMZIHxAl8yL+/Bap7pUW/tDgDArrk0/qkE0RB1881xGgRQeG45ALbytkS8lbCUyh
gjoauIIlNeMSgHG5xiaRh1dthGikNR0NGPC3A2VFJCFsODiB3EZCfZzVdDObXyz/2so2fp6seELW
XEJ6zIVU2uwh8+at6PDsiH1AZsUwl+VH/RdeM5jUgD+9L4+jXkk2Ia+nTaEkc8lHGJs4HN7DshJ+
j8wgPpNnT7fCtqZe/Zu4rYTboAotPZ1IIQIaN6b5ECgpQr7A1B9ZXSkWkQy6mNUq3/gGrQdIsaqU
2vG5kYPuJHU1P87kwxY0v49NR1KMdA2l06jufrZr9RwlVlqZxk7WCW5fxkMzv6Fub0wC6iYuVyjc
Q0ItiVOJoMfvznDGuO4bRR9w2D6ewUFfXf7mIBb4+RkoZG3bPhuNXThVgMRAJbgZ3pNQCgR7l0oi
Nks5zrI4SuI+aCW9vkKr+0nwQNbCRE0EGUXBHn551hzuUeOmRMRPsu/Z2NxVlJxVRITgelykVK0g
JveeWfMX5lqmXsyf0B6Ya2emU9geXfFfueTFnNLBkVIxbMk5nqW1OPUuulGUYXKzkHJ3pNr888uP
ETTPOZmmx77o7l0Vop6KMv/U+sgNDl9VeiRa3VUnvSn1kGLAiMZRUWX8NQLeZ/Q/M8c/6IBR+faa
bsEbXr+NSnp6jN2VCSkWmto4U8BBXiMF/c1+WjSmCfFyw1S9GblGdEo8HFgdqUYeqpk3fukJJAZj
dUrAoJPpcsz0yxQ55dRFcZTuw5HxZklRIm0s8P49E8IPlAv+0SnhaoHFwClY62lPIxz/TNGTLZvx
YKNQJiPlGwjQwRNDEVFdbFbTm/0ss/Qa/St6P+q9dqmFCQtPreYwpRdcCgEZq6i65lpJZu22j8D0
RvFNQbx/8k3uWLEvmMRgIyfcbJLqGuS0y/s31X9KbExTFdQrRwpWoVO3c/93A6lxFVfoGUZm9Gwr
Nai0g/6jAi2ayte/2rqg3xf4bKKaGyFCMGId57TmMZVnifYqh07QOCgoXQVKs0ozkCOeQvZdY1yH
WiT4kcpFLccctykiVw9evu5HuL/eucKfvQz6p0m0IMlSd8OWg1OgL4u2oziOPSPT7EfuhA4hbUKI
tOux+9Qm0OmJxlApxxSVEclDUDilWbscB86qjXfVoY0Q7Uygum8cjwbMmR7gs/WQLmo1ofK6+Qs2
bgKsDn6EhZUQojPTn3SL+aLE1bsCemk2GU0EmzbedD1BRw3rx02fxQb23C8Xgd9uaQK9RsAJeaZq
k9kYSf5Q/XkdZspdDGdd0CTx70eNY67oInb0gM3ix3Srepv19IyB0uUMfpoyOaMG5VKiLiEq85/P
aJOBsXpKPwm0wmZqa3uVlveqvw1R2WnmV+6CVVTuwWQW1oD7LiWdY05Po81YxOSwUHlMJzkwdUnL
MvozU5KoPOGSnDbnCy/1w5jQJYA+jyYSxkueSA67IMk7lfp6NHIbxaMZsbrKy5uoQvgbAazQjn92
lX+m6kc7asOQlUZMSjOFM/R5fmgwX3gx3c0fuUCmKLzltZvpz3rurjVaoxWI69aQyIm3/c4TR1JO
Ypn9OSDzo9TeGSvxvzwN/A6kpF3zoyrlgE5R0JfENFwK0TntkQfQ6KHfvsEBNxqfdqOIBthP9Mm7
bMZyZYP2BePWx+FFRRaFonPUHW3BJ/1YEuvfp1nMTVj3U6Mi1/yY1gMqWiGbALkfpHpGpbnjoXzn
peVyFdYR/rDhb10c6Vb9xm4+vTd+P/iyi/99kr0swMG8ZH6t2UpvsUqqecHmZayZS3/iJjFwjOfi
HsPIN0GNGN9UUbXnLiQYNUbjsvJJ0VTP/Bqa3KteDVGa3wLBoWu6ivVwNaXf7DJdN+G9kYYb0YCQ
z5Rv5QWtgPBN8ZtY9zpP1nJpxKO/qfldfZQhC9KhtjKvuKBHEsRgXjV9iLlEXPax078V5Y3mhWc2
iugy/n6sDyZkcZ3QDrVRaSX8sTSh6gqVs0GquvXeOLtG/gZh+ZK97IAiE3d2FKwr9nRj5m9J9ka0
0GgvnGj6NK/6Ac4ZZSnZfU3QQhMNOtuHVJHMK1J/aRlx//Son90I5UrHhT+3tnua/28WivIvGPgG
7WiWws5zkWRNFwNB1NUAgAy0Uz2XWf63Yg9rZNPo403w881o+nWrj3QtJ3Zi2T22mvzJUkrAtK8a
oLiZ9GQCsiV1zMU9ER/LZooSRP6tnNyrzFKQY1Dap9PbcymW8ZsjtFgNe/RNepZjuzAdNEdeqfAp
Yt5CMl11fz17wUomlt0iuQITFUU9e57Qd2qTmwy/gwUZ/PJccYmM+tvEHrhnQnM6ODR4mrNX1Rru
GVt+v6WtrUyb3gLS5/R47nsqtd4gPl7yOKen5LdV1VVEblUHpRZKdOF/LyJCe6zzgjZ4yZOeAYWG
84qyKKuYAd0aB9lwI71KyuC58tLtgEqXOxG3UKMvRRXRFDzGYfetTCBFt90VOxvRsmsakK1Vf7g3
Y8yfbT964TNLzGfUWrDysuY5NCN0zKpzs/j5pLkUJqKmijI8EqguN9PesTuYxcyK29BAf3uXm8at
YLhTOH2VXINu13eAxhwIp6olLfuBCVBKs4ISd+bAL9vY/PYYi8Wk75kLAzSedwm5w8gMkCv01hL6
C91aaDlEbnrbfIv1/qtU0Yt2CZu/FXS/2aporSVaoa8rvm58oEPgjtMr/vmy+JgnZGeJBIjFbMuT
fz+YJyXUCBr1Yt4NWEEQT6lEB3H//w0it/nBICEw1pCM5bwLqbnHERZoTfPPWddjSw6MRpdxVhzS
5SKoS3o40qkfzDt9eJM8jlDM/8N7HIywMBgGBMM4ipRJkH9QI+4XnMDTQ8gB+/f0/1qPgyEWG8Y3
eq+KEcbbCd/mg9uty0Cgb2deRorUTo20cDHr0M41mybqkoaoYV1JCQNQIAlhYaCcfbGjG+3gxWT1
DvaA2zVTQ0Jg2iEzRE94coj1W2K/np6939T/5dgf7oHFdu5VZFymilEM0pISFOTgeVKTzpsxnUwk
qF0DNnl63KOrRksTnQp0CnmchctFzjaN9cybKJvo1kZd3Uu1xYyCZlBGf8huPz3cUbMCnPfPeO5i
q3dpaaeZ5k67vlk7WbPSxr+svIbO5KxLyiR4WSmXFJxJ2KkCPUkCiYxZR/1MECEFZeu3UhTWAdsJ
DnH6+Y4vA/1NTerWHS6SxWLnFk2oWxWrokOnhTlHfvCNtlDhmyWhFd85Pd7RrXww3GLV84Gsu1sz
XFteOJAsWhrH07NbmGNnxzq6jw/GWtgygtdwiNUcW6ZWKFl+BOExy336lc4Ns7iIs1xRciPjleSy
gHUn2eazTty5QRZ1rG3tK/SqYpAAkb2g/rseOlr4Xv2HN6GkixoPAhrVXuzVVO8nSMFMmK+Wl5w+
ySDSSvT0IJ/jwV9m82AQ/bN1mXrEhGyTQZq0+4FpbuL4GVQpIx90eqCjU3Yw0GJnu/aUdaXJlA3k
hgXBlAw70cPpUY5uaNexLZu4EWH4xSbLkzHGjHFhQpplQ3OKRMppv6GhXp4e6/gb/TvWYhMMYZgQ
kDEWEKaQB6x9WcfpMY4vzz9juEthnLzI5yyLGKNBUgzvS8hdMnE0bz+zPkctMbo2TBzNp+hF9Hkj
1IFKZ4ik3t9qACdar1wLD6IYFYm1Tr/V0VU6GGtxg6LE2WYVfYPlBiUPvU+gCEOuMDY2Va1nr9Bz
77bYe3MPRqlozGJhGFsx7kKvoCZBIH7e9fTLHV2yg5eTbXNwXw+u5edGWGHn0IgXxputU5kXbsZg
/i8u6MFI8iQHIwVjltBDgyWTI9UjV4Ln20D5PP0+x7Y5+C0gAmquHvHN51GcoQlgovSMAlKgt/DE
IWh6RnXG2skaLL2qw2EWa1T2zVh7TTvvUt3aiuaYVyZngrTPkNuHrTscYrEyBrpCnVoyBGKrKHTL
7V6SL0AxguaFIc0L/ovbezjgYoH8zh2DZOjmHVQBM1d24ktQYLQ7vUDnZk52/8E2sAczrtuOBeop
IdGGF2HqnR7h2JY+fI+FpQtpym7HyTDvLPPdSMzHcfhZJrf2kJ9ZoGPn9GCc37yz1qlVpcEu6FT7
udl0IxQxGHmS1snDc6pjR0ejWR6d3C2LxM4iKIlny/dCzZp20P7QEZg0ONyUueBen61lO3qGDoZa
GFePZlBKbevTTqLXHnkTUghwoU6vki6fsjxChkG5HK126OxmL04qwm56khEE7Wxdv7Sn4qoKA8qw
tEuqjURts6AmAl9eDCBWT0iLLukhYfkV0KUHA114L7koUnor9S9jq98i+SKcqtOPeWy7GiboM2lE
2t3+dkXrQVSm3jTvnMDb4XG4SvxweoR9ceJvE3EwxGK/tlTfT1o1so/8p5pX4+pXEIPCPP5iVonb
yRSIgMXpoY8t9OHLLeIZZGrGmYuNs2iV0QXVWF1lvf+nK+bfUbSlVxDF+WjZLqMUZvpQKdUddxmM
1LP35umlAu34bFmmJnMnzVexX7Ai2TlCSv3/zJe29DosFdR/crAsdfg2VMM9qiIpApCnBznmbhxO
1+JqKRQjq4Ht5p0CMaSdv++rAYxtGf5pm+/QEE6PdsxYUvoLOwRFBjpCLiYtsLWpJEO1d25kzmow
2xVNb06PcjRSPBxmYVJMf5iaUdYGH9ds/rnMomw7RJcwu+cvxfr0iEe39sF7LaxLHCsd3RN5r3BA
FvT/dF8e3W8HQywWis/X/cRniCq4F468NTVnhM6OjmDTh1tDMEQnSvi8o6nTq6J4MnFmYNW45HkL
JPj+wzwdDCHzeHAdN7Pt110H41bY1bjs7kgTResMBH90Sx8MsvAsFNcZogwTsOeCcO4F/hy7LYZe
aucDykX/y0vZwNvEo3QLXWzq0nfCahoDVQA8Fh846Cw+cPyV/h1isaErd0JbxWIINjQf3isr/ot/
Roz4nxwzE26CThdUVafl5Oc1ypzYTgsn3r8OqDGvczbGObbTDodYvE6TlmbTqpG6Q4GsaZA4w3s+
vSaLGv0Pf/ZwiMVm9l27pcqTIWiZgj8L+YlIV9AiWCU1dbcodMgxPbtSC42DfwZGd4JIW6QOFh5n
YTRuNBu1uivS9mnW3qXaI6Ax9UDHQe9diF778iyIsWyXANIzZcoCniVBSMfG4E9I6Ey5FLUKU+tX
6UDiJjeu8RdYjSbCov51jbKe1G6cnrVjQYCp/vvsC9+Aptit39CTczd7/Q3MPEl3c4D2gFQxbUU/
wIHQdnrQo5sBRgI9vcA4aZ38eb/5k+eP9HFXd20W37eNcU9UfXqEY7eOtJv7Z4TFa3XFlNVxyghx
4a1ziB0qndiqmpY6ZxCWY9fA4UALDyepsyRxtUHdKeX8SAFEaVq7sw7Omfla0szSzoPSE/M2BE4S
crbquYtgkVH+tYfRIKVntuWZiBp9XhKjHlpkimaWBPkYkUqZRu0WWyDij8rgP/PXDvx5L204PRVD
eS36AXo4bSff5KddKelns+YFhFrlPdXsK9Sl0CiUahcpQ4O9aMN8kbII5kc4k6xFWqavoleTQNA7
vQEWzJdfL0SfPpraqzr/XVwJHdRlo7Fb5oxqBa9Sb4WPycjIn6owb3pYqjyxZEf2lXKkKyCU8h2Z
X9uHjZbcgMVAmJ1jg3SzfTXZFJwY555zwfn45zldDK9JYxg4hJ8nPtdqXS+QotrRFUY6DxACMFUK
D9yVd5l1oet3Ltl5qRgWy1DTnKLzUuobCM0oFDw9a0c2Go1SUe9iI/AoS644GXW1MKtp2klJEKi3
cPFPj3DkvHwaYbHP2jKoIqWfp50kVdhU5BL+y5nUaYVmuwaRLISxhWs29JHmm8Mw4dXABAc7YXem
aGydfpP9Jb8Iqz4Ns7Bic+nTByhkGMl21d8TCrjF25jyl3kmUYQ5h/spRYdYffmKjtKr1H6VEkfR
vJKSMimFjLIbw0Fcal+mwwZMwGGkhFGqkkndoEEf3ur9+C4YtBJ1N6ff4th6QEp0kGpDsc0yFuvh
dEk7WD0vIScS5FYqgeVuOj3KEWwBrSMJQaGH06R+4WDULbx8rslpJ/cKAb+cRTlrlJJJAfPpwXT1
2DYmYSRdTbmO9aW0pNXYpRGX6bSrDeXeri0RE6KJJg1TrKvBrF+FgseiEF3BdPxVKjslLVoc+nuI
HNuFZY/QqjAckvGX6q1YgaivJNaVnsdbCZj4xLShnJx7O4VFM1f3LTpt5CMSeiN11gNLb6ZdJRVT
LQlREyZ26j3TRn0NvIKdzGopb9Iv1ZjkHo8jhdstvP0SscUs8+hh5rxIuib+ZsYzZYcgZW34MHZo
PCZKcdHRkUBqxvgkitRGqlylFgCCvfgeUnspX9qKJpByp6EmAxeqbm+o+llLjY+Un8S5dtt692kK
WzGzdlZHsQ4fJ0pp/NGa9MzuEJGOrYfZtK8nX5XAnY+TKnm5CqQ+Tw6Y7FexTCIVmajajVp9daKW
pgI5VVfwck2dcrrq1mxN1BjUVYWs2eh1a8j6T3NMeSRSJY0dUYpNlQN9doS7XYbju3D99+ldqnuk
JrJBZlnKV+Mxv47R6Heav60cKk3jtWsIdXSP1bZWVP7wvH4vP2ZkZAVU6HsflbkY91gp7qg2Ey02
v4huRVbEgbVMFUhv1JuW45aH2oVKlzyklOBT7Ottp/pO2mY4IEMeKiyYq32N3vDyQe0WZRbUGkJL
+SY6eJhMLsA7g36QIt9njcO2Cx2mvKbRQ/BapFSG99VVNFJMjEKPbBmpNKXc0FK+wjDfUPAa8QNJ
861R0BhO3sp4fEGo6JoKpjWU3PVEMatY5X2LB/Toxjx8EKU61kakJ8jo4utQ99aanbWKoMBRvHX6
eB07y0K/BQPHkoOtfb6wetNOPC0CxYXM+sgh9lpvX7HBtErB8unBaBbPxy2t7OFwCysbq2Y0mCXD
SRE7h1ayInvEgkqJQn2SajDZMkrGKSF9EjUvFrsV9AdqACWJc0/Vi6GtVX5OjM9ILXVGdQ8rxQNP
Eezv/6HszJbixrZu/USKSPXSLX1jY0gbbHOjsGtvq++7TD39+Ybw/sskjiTOTVEYSElLa812zDFC
++Y3fWe3o96Sg/Trvotjw/dGQaztyr/gX5W18GWH4w2D9jtnzSyrH1ZRfmujlXhndpgQ66zPQd7F
Z7u9f7ZkP0UwIPIDjVO3nQdVSRWgVUbLl3gO0Vjw1BYY9vrDVHb39i4hAfeCk30UfCYDkyKwRenu
NO+Lb4tRfdskV1G/uV+AuXlsgnUo3tzB2QyLlo4uS8PkHGFLwpPCV/MpbmH2CRg83S+M4PvnghC0
Abhjb6XTUTM4th7b5bMDopm+mvgNSEWYiTmbLbhIzM9lCYnL4K+iLMppxFeXR+mdyLuMiCnbtrnU
LKjojSJUY7B7GnGEZ2faueeTkEmMfVHftZiGdJhnJS1/ibVYfmQrTjWZLXo6dtJKO4DpabHO2F3C
IPGwYMlh6RClwr2YQzbkKVQsqIMzZ7VGbGpbZaiQtm12oRdqodWkwibM1SpsxtBa6ldW5gw4IpIH
zfrCjqmBM7SSgYXn9yqviMCqmX0ULTcm0p4XJfbdafYfbBz1Lh23TmWNp3pmjcCn4GE1wS6TRBhD
HBml1b3oIMRhWRDPyr6YoN/0sUJD7TebGzj4pnC8VhQd4Uw0FVtXJfRG/INfjF94IDbUTyMNYA6D
+LmEapt5/AyxXr5NEddiMORZmhpYLcFPJlP0Giwl7x3GBi0d/8RLYFb5pQQqy6WhJTcDFAqBRRI9
KEo5fkxXZsVXpxSyfLphnr0h/YXU8CDaTvsIBkhvb27n2bgtop5eNhjYzSTaEQ4TxwafmbS4VoIl
of2KUeG1TqRCI1D5MmpyVvSEmDtGQuZUqUdnfxAjgOYi+5DZQHyPfKFG89cLEHNxQoNgEFEO1oE1
YA3p2JN7Z4IbMtSk0fYEtxggXYGWgnzWkHdXCkAzaKf0NheOqF6GxnJJzsWEiv9lGUUNaaFvCLm+
hsc5ZNSWJ/+ee9fe0sQ/QRM5BavORuclzYt1UjBLoRcEXwu3JdAnX4qieVqVsEiSYrSKXO8cegsL
lwfViC7O74jfwIdpYsqymw1D302zfM7m3aduZtA2DqZ3gr+3nQEmTlWzcInOEDVfk5M/inNNZ7VL
MQ3dtqxQ5GbAm0n4mTfAvLIIoGPAR0x+i61dA7bH98wBoSGZD3sGAkH0KZlNoFGj0PSPi09L5/Zu
NhOjsPpWE0GWwqjZ0n/cJC9MwWtnho4Im2N6TACRskIrTUuKdELx2WzeqYYeKJG8vaODXVxEeRNW
02huh4zZZzxA28PhUe8UI3AXkD6JjDfBeyu/Hd1HJoePL8qaYR0eJHBOkjkkH3yDcnHKJvY8vzK3
BgPtScFtYCbDYCsHBFFdEJJTuxdOGZ1P2f4HvOmKIdrg/uUOtX8bQlpxJWjMH0vnJ116Og1LyFA1
rrJq1oPDRj5+4wejcFo7n+xBZM82BVE89uu36VWG31dT0G0Vo66SeAEaWhjE28odr1L3nslPzg6a
dutZDO/FPlHnHDSpA+jU04ebEo9JBomY4b/wW5oteHn98Y5gGxfBhCwrYgJohTGGhpLRxh8Mrz9n
a4jKCZsvG2iPjLQwwBQCTSOnZvvsq+5KJ2u3eRf+rYDn9SvTk0PiD52TjW84iFBGd+nydkr6LURA
NxpcI0isjV+/sz5un0abMp0BZyiGlHfz3beVz3Xt/72DgyRujtKw8TPuQOmMZkA5xqKU0ZIGBMKi
iGbxRKkgFgeHIefjb/8AAv/y9knwqB0zqUFN/GANLNA/cRxl/VaDB4QuSnIFzJfZF2GSA+lGAcnT
cqNURBZRBDZF+0NvGA9WL8kDZvWdu3oTO7Iuf97VwbrsckSpYpd18eicsOzq24lLIbtWUMSREuZB
VG64AM0EW+ThXhHfESPww+M38xZryc3AFB86FvJnKF8f9Az6ZBhdJ4677cJUgyg3Vt9EOYx5apFg
n7thdCKKtMx+FFHkAr+ieIViWxQeVQJdA+OK5Q9tpfffoJbicBP/eXfW6+Nbt8Vc0v/vtjg9Iq7L
DVR0Ajy5EJUju+DDG3p8Pf5ibF+vx4HB6Ipd25tj2oFNe8Gs+zt3K9QpJ2Yy4WOyf4mSG0slLm+N
sfqQUh6/iTfVb70ThGahrwXJ43kHBn9o8sbvU95JAJ+bIkqurQlyZl+kegDrxfsVsL8+uOdTY4UK
D+knlGxf+b2e+Uu7adpO7XjHV2boX40QjcBIIIKlyYcmCxUm8lCF63QQdFyOP7dc6+HbhhYCiPEm
cFWWeX0L5lhXhmeO3baGO+S3WTXRnDx+lb8dP9/EkVHd9H3ElF5fJU1qbzK8ptvmRGDMlpbFp9Qh
i32vh7FGCoeP8+eFDorwfdPbVZ103XYgRlShQFEL9hf3t5AeUZZXasFzRlRZpgSWop9aWhe29ONP
bL/zyIeVJ6vqs91s1HhBDF8WJM9sKKbnrz2IGOl6XLcbS/Ttu5zxS7gfYFXFKYsHJ5y7+HQHpy6Z
BBLJyhQUYOrd4NM7ihuiffP21am7UCnyjDOoFlo3OguLp8pLfyjJVNDMh1ceLCtQr5enIYw2l8ef
UIb8yFIfdj4rkiF7DnmnhN01BDZpaK4nFXuq6Z3jF9M2PHaxQ6PUBGnRTrzXwvCvRA1YQfJ3/BJ/
s3t/bJ3DakbdtfEY9zwPpDywIVE4iCtSz0H8JB9MagzHL/f3iPvfM3GoYFyi6jV6Jo+ES1xiyj/D
ZxsmIW2DXQxdUfJJuSCvXVQ3x6/9971Jc8fxfSq9h1OUbRjGftP1GFxo/qDBhH0DmONZRK56/ELW
38yLAFeu56MiyPDS64NfR80+ym2upBIqp09M4CI/ZHNKeEOZF0+o6ETZFHEaaRt2XugAAjYK4up1
qmYh7jQSMQOOZWtvaaOJY+L43f7devyRBB2YqX6/8fddhzHk6JUVCVC/KliIDkxIO6kuzgkMNE59
XhLdcaMKsahjUEU5fit/c0cBeAKcElTz4Bler1vf1NGYof7M4foQZD30sM2lWgFNa94woEyCSTPg
4fg1LcUdB4cMw0DgGnqWoM4HF53CXWmk+dRuRwJnVZ0C6LKopil2phxUI6qhtELxmsow4gmooPgW
mZX4pEZ0zSC/AZZAyLRsnsfOemc7HchkKbikh2fSKQZ0i2KDf9A9KMLNZDNLNG2Js+Glcm5s55u/
l3TyrroXw+NSfveCZ9VzeCWyk+ypd1LlFz6R1+vEEAp0UAw1mrAKHZr2LB3CzjKdce2QplX2PRCx
LghJBZdzT1uOi7IGUKFLDjSgOGs1O82zk8rE6enQ9Bdx4H6tjFVaWCwdKQSpij331MFf2gJSg2cp
2fOQ4FPDkfFXVBou3UfezdJD+IM4yIsAgmCTxBAVTs1ov1m8txgRx4V25fKoEUV8CGQk4res99FX
+UQP7qKM97qM86pYIwkJAr7UqKCOo1dGSu1RTA0mRO2on4bRqnUvTh5p2JB4oYqNIyeAHppFnMkT
VAD486AKxP+lqLqchqsaWgN9jtI4nXmCGwW2IqUT/nJsiC13P6RgbhXjf8TH6hjOZxFsb3hAcTcE
jDk6PEnABDU2v/e6jyR7FHXG4XFKw62wShsju4H+7pJaoyazdFaVXKjZTEFmNu6j1HhmLlvVsOEH
HChnVUOElzyIANTYvPA+8yhlZ57NzfQpCLLhjKGcEnbV/wQedCJU4ih/0iayKGi5fXE7Gg+yUJFt
fuZN69XxRSUJ3g0GgRQjgQR7GDekszv/3G4hDYQWNPKG+6qovu7670vNy+o/7BvzjH9c63X2PZSW
2EMKV6pm68AxQClCY+bZ8+pDwftXh5DlJy6l0KRkgShmD18Vl8dlgXNStsubwWmp4dnERbqiWcUu
pCRHhSfTd+6m2L1TKYe3wl2ku60/naa7rwPj7BsjvYinLL60STDozDSwc1nmid7jNHGyUJvxovKj
WTKtCFU0ZXAWRpBRUm/RrU7Q0TabCHzfBvLaFNwF0l8PbXfTU33UjGzbNN9C3rX4gnclTA8gcoDn
69vV1gKigkPEEom2P3onjgFUFdzar9whHSOGwvBCWQ3fL1wyw30w5F/5l8RAXHsqb8Ny/YV+U0fv
+Ad6xm8spLSqNyGhOhk+Vc7XZjl0u3rv4TqJY2EutGD15kVb1O3hZmqK6FSjVVW4+2+Xld/ZCBJi
cwsezGm+ItEbz/6dlU/Xolm17fnLMngwHUb3DcBi17cu9232+Tcql5GDL7zRjuJ0Uvq7EwSp4rPG
bM/K5Jq3L70RNSMYHn0wUcGVecGBxsS2HfxrdDs0+ivvKqpTO0kf9P1St0+SvxTbrFg4FWqIKlxU
uGtbmkhY37ewlMsle5ILo/Q6oGFEMRnCPkRIVU3QLCLvGr7XWTnqDECEm62Ta9Fx4rvd0qrOZUZ0
B1MJiBUJizhOz1xvOOuTb3bcnNRJsx3mUVwkdsy+kM7ABgoWNNNh7Nv0T8tkhRfjPJ8ZcMFz3nXB
He2sbqc6oEjnGGWS/IWCGKhfpTwlx2UP6XMTd1+xK0pbu031LYGdT41KPbzYmCwmhek2Aq01NtkJ
hNTdeRU5J3MYrqJdLedOVaQYvnuzwctF8EPm1aqXIWmFueilXsqvzAVUnxPAMuoJ1NVXYSsS86BC
eIkBFxotV1It7x24slkOyVBBNwerMoSz8wgd5j7FgCXI8DDb3obIs1Pvju8aXkANN99mqB6ypvre
8rK8sruiwndrxtkPN7Zgw3ecq8QfPxIL/GbfEse7kOlGRAuwQYEs2UCFtEHwbNNSJs9hwKFofydN
4670PTFMJ/gmew4e5tK+IRa5DAv+LK5bkSr+I65PFAW+DnW1O1OapFlPOMmmxj+X09rUQXOemURo
Us8yu8aEyR0aGwg6y02BbBbDk3G71Ce7eYDb6aX+zU8jw0jPzLG5YCerEqUa5Z4siZ3D6Ly+E+kO
P1S6K9vAMeKvxXC/a6wt1nFx45VRZ1c+TkX6zU7zf9gTmn7HxLdBelOhriv7aLWXdgIVEV2XcLK2
yujbor+CkuBCgp6YDa1t0q3KqRkt07O0RnnjeGDlvgms4C034bKxoHPBKBxKSkfECrWbJsV2DOpH
x5+h/+t+VoCTuds6tWEfSv5joMtnGsO9s8uhTe6upK0MpWUDZ8mYQUQNkASx0tuE0r9KaoVDVtlx
ZNhevltfCBMilmp2wwLlpdjdWEA2uU6IFO2lBG8DHtyYxjWXRekTPuz9pjw10uI+c6fPkuqQz6Kl
dlPa+U/lkHX+KXfzVTlM0Z2c0vGlIbh8a1IpCNgBFePQYYjNem1SSRmaYHLDZjtWDb0qIMHjw2rU
xXLVEBgMG2/d4IF4t5FAEbcf0agokdkUcmlrrdt7bHNo9Dnx2jUUwfXQRAo8q/AJ6pSyIEQIHryw
Cl1VVeOHWRVczWGyTTkJgmCI0xnVP3XSdAkX0AEZklRIBVVJ87OiIgqBm4tOVgO3nz1dddGXzZyj
04W3DIbzqMokxSWL2mYuWiMwAcJ+yO2vc4PeIzfHX/Nvom4gTvX79l5kErvev0jm4kZuV9SQ6k9J
RBA7J10Mme2qg+UuRDqtBV0Y+jGytMhL2IN1umTeTQFXXDymJ3N5g22HajM5H0p7K6ct/U0iYqoG
o41IT/zEI2h8VvIAwm20bA/pgi+b/po5a5jHjZOBxZRFJQfhZiW1wx+FbLwRqZiVgS1vbym+k9ch
p0uNS78ZZfig+RcJwTlRSGLegyl+GuvpWrz7tI/VEHVLJHGICLEl+E+FopscI4IqAjJE0qETpzHj
SeewHClqcjJIHt3yyhxOZ3c8c/LyU0HXmY746aZ5ifd6o38qZzA3tHdDOHw/lHkIVhrmQ4Jka2+c
oR610rUv2SffeyzjJxPKM2FtVGkLo04dO4nd2pkxyRKZkArQnu7DZwmo8cPfxmiF3U33wh+scEFp
kSRQ0u+76Qu/rPOYWWjg7eJ4gZcdmcKNVX4dp3w1dfDhbmVz26F9khlVJ6ajtaRIDJSkOtM94L89
4tTpA3Ad3pnSrSr1rqIKGWtXchCr4LtaZBXxKOswEFXDssj9SIAQOT+BFLKYavaOuY6kpQ+bX6j7
SzJ0Ho/YFioKQo4OU/VzdJw7Thpi2y7ljsyw0Fi8F9yE0xR3MQMU0K5DE4dWs2x+k0cX1qaAyK99
6IbicuZHIugt2rqlwf0tsByhxvmjtZuKKXopXpFSkKOIRLoKTBBDCILBaMxW9JMU8nBMPrqpiE6w
M1ca9Lrj/FsnVvyk7huZ1DDxsnU+e+9C8QdvZIRkp1zzbyAYAlZL8kBx6OovWTZEGwUQ2BO2ZHv3
zpmQxKA1S4vJDFbiy+WRSo+iSWwCS01PTZVl9ZdJb9BRENW2WrjHjZ77tnTGNLFL8qhxYsbY1Uf6
o9+Z9jCQFfZSbzfzY2Ze7qJ65dhVmELoxpMRyatOuNsnN+JPx4yn7urbggZvq7jNyEBsRLP3RTT1
tnmdtJsTp/5nIRjZs+hL1zxhZjKqLu0OgcCVWNiaXSksEbq8gDvA616yHkIu1eH+M6139j3HNaUx
5awCLeoR5db+JojBqBDBmkZk3yqzKGla2FVzooQOZGyUXU241OPL9KYGIq8JatfauFSHqEe8XiU6
iDS7nbLYSmwUDYklyO/rAJ33UADd3sKkWMZ7jaIV5vgqueeqFnhXRzxjaka/viqqgWWaL3Gx3XF0
QQC4QCW0tzBf/e5ZJllaCSAP8nKQ/xCBTg4o2JcNIG8tAJQl9ubGNOihu67OVlo2PzkQagoycNeb
3TPf9Zw/vriZpRGLjlk1vgSAVfSb+H6+c2nRkh78/kehRCm1htA68iuWWXwbjXG8affBymIbUiGS
sNL/ymouceZvf4OKdbWxL5QOrqSYPwQzTKLH0sEn1sxdOtNZvewhK8Zjjh9sKI4zRAGQzpGwolDZ
ZJuwvZMnqhwEnfZVG8W67dlL1ItVo5kviuU2DTHompyzNhTzUgwy1YfF6ZGwim73kOcHYXNBmApw
wq/S7+amv4qy9tZJ62/oUn3lc4SkwRR4RS4ouYxyW0+FrrBLoFXlUxm7Oadbt4j4hfgQ+EuD4ANm
U6GAIvzfEA3cFgqrP1eBibJ5SqcKtBV2E0xnXjxoOnydoAXVYM0k6u+2HRW8vNpM9D//DG6UT/5x
0Euz9TaV6aPUiJaOQDcr+GX0Llhm2RwWVeaRldR4P6/1+Al6O/h6cP2DfJWw14r3NdenplTwdlks
hojko1JEFAlxeA8qljmUGMTvgilUyKXp1wV1akyiBd4FM6pQAFMhk3z8Fv/SA3u1RIe8lJVT7kdz
T/znDOU3VkCAHo43scOL47jQGPqusS82zqNa6iLkP34L1tu2/etbOOiBwWaZQA+tEFSjAKAt2MDC
VmQosVo6I/MHyRqwmeTT2Heg9H5vedHNgTFiaarevlDaQjCEgVQwdPwu/1b79DckdTQp4dpljPL1
XjKbeQ4G7SVwxVxEYwC8Ti2S3pzOWdCml0vDOC/Yo/10Xlv+VeNk71SJX6BAbzZ1YGmUwgmJ2w9u
xAn9Lq76qNlGO0Y7jF/4N/l7PDf72Igo2bF9WCyWgftUpz2q5k+Cc0m3IcJkdt+p3xNBYeKv4GW/
5E9DjAJB854yMzzAqh00zbUHoYcKEDrVwnuoEsYHqy/COwHoFi/5taCTAhqq1iB2fx2xAfYpPl97
pXGvADSjh3yl/JGIDtyJYn0KayqJKajPejDQHdnh3tHgCuZqjK+JpvgEfdDiNx/Dqj8V+pdnGqtP
ix2fybaFK8zO25VP6z4YHhUh8RSsBlvYHpyLGWoaVW6llcRHm4S5nl3rfzUe0yFqzf/y64kQiPG1
tI12iFM4KHjLsaCsfpWyAEX0HKU/JDEmq6FICqyZNiNGdAgXIMTNuYGgX6PCAlU0Oazj2+9APGAt
vRNxMz2Nd6Q/Hhz4RTeqK8tqDbZfIEVE/9wozS+UUH8HJiys7EP4a+0dmL80fK2nYcGEtsbQ4UN4
d8DfdY4Q4GKFtPB6CjYsvzegd9eZw7kyi03/I/OzOyUJ/ERdFsMAF5EtNwKYT0nwzq4+7H0o/YRV
KqSmz38hyj14vMbcbbq0SK2ttOLz3PrUQAdNWnAl3UIV+kqSbvmRlNvifp0B4r8Xi8l3E42iLHap
YjiQAJZyW4n7ngUAh3foTtDWRT3Zp4Lgmhvu+LUJyHyvrRmgrrc6KUwpCD9C/sgKMWu4Fneb8dwI
OCQM6iXJfJYBlycdYiPPyNnI7vOSnKLVu+IPIduk+PdBEiU4ex9FIzAGOQp8+iyNfkmUox/JO5hH
wIVI/qYtGV6gJi/HaVOhVQJGu+QEoHow3Kv8ZH3AbwhCodQbFHFCmWUNXlPo5ac4Uo0mc3efFdF7
1hXfBX59K3PAzxILRUa2lSF5R5JoqbCyyfcWXrt19afcsABjSq/lK3S6dPSVQYE9kiXajN3p4I+n
RG8G2aa/a65QUT51TUMFn2Ug4DapcrWIRpMN5Ht1HO1WxNXWSrfGt4qQ2v2P0oifbfG+SYsAFB1r
RpCQTdk37klLae9v1v565IQf3Uppv9WiRFCEtyVI5ij5RGtqX3OL/LLlN3CdLzcibVys7KGNE/JC
zYCumO2mda9mVdyYBynd5K71IH57AZxrdJHgSxp9UtDS0ICAqcqVehVDeWaayGw6LYSQqBKy2JAG
6HuOG7/CDyVJoFkCkinyYhIcbKhiJQ4ti69zPDGRuxKMc5p5bfpLUg2w1pf5JrrhxYbUKtsyeMBE
Zg1ZK4ZeOnSSKMsKdiHpkpNc9FbzlSRSIGWpTXN3+4gWBjEvgRo/YL+Gpn2n6A2enh9CePNPI3Qb
6tqEaD8MJIYvhpHJF5oHJ1PoKZIORp8KKmFxlD0z+uHwl4F7L4sv7SsZUdfen4m44/cUQJ2aN4nl
3AGnvV4Qet+h9StBWPgN5JD0/lfBKpZCb2jMvlZO+g+7jHD641p7KSzUl8FlsYb6gNSOvmZZo5eP
3x+QRbDZA9yeyF2fk84YQHD1Ktm85FxLvZxJuVkahYsZ34STe+5NpAeEClxaQxy0yxqQjuzrJqfv
T8Mf31H8aiAm2c/dY9526bn8ixml/1RhZ557AVhGKppG01oXXlv9dwMXydj+GLMXSejFuzXaQQk2
kb+RCUwJurx9xOnyZL+tFk/ci3e+ak9yb08z7GXn0LsachK98MncV08cZIdRBJqMvL3jDgWcwd+s
GeNmUA4w3A7hyWtrtuMl77wBj4JOz2njJx9IjjZFR9ui/SqSQWX5Nil7M9/X7nxaDdPZ5Fm3E0ls
Ha6YcLd5EbT0IoRpjcdm+hUOTxHRj0FdlUkb2QieWDyU2vxi3CeqyCi2k+jKlKxjnxwGXm6KDVs3
0VR7J1L3paeVUmDlKKTdeL0L9jdy5rwsbTdeVs0cGKOhq9A1yQrDpBWdOekOv6ykqBNZZHYaF2Ah
OU24PK9Avil56J3kzk3cy7Z7cu3lhuuPM+F5Ir5v7krXV9CjcpY6Ny+HVRprfJDw4p0mSPh/xaVS
NyxQ/aCEI209hTn8PncIO78SdRyvv7tvVApngELwIGmECGyBEVMBakqG/3IANe9FvUXHkTIpXF1b
O0JxagT8gol1q+chLb5RC00Z7Uo23+S4ZXx/0ziIKSctpkepZytx9Qbv4xJ9BO472ffKXVWLSCgg
Y0bU7CSMVr4ocJ16hhQXMgh61Bxm36qhoe27c+5Minxp4rwDSDtMO974e+v15lsCv8rY2tY2N5It
k4AXs1/ciUROFi/OjWs/puHReJsVw0pR3fxFAvLOEdBF/oik39zEQR3I6NKZfnVsbZVseVl0jVT3
SlhCcEkJjth6qgj+8NUChbLJj1//sPa+Xp+JIChOhfgn8nm9CDtzHhh3qa2tImENKCVGdSsbH1H3
mfd5sNIQcALEha5tpl1CzsF4Wd5390mePP9O0gTHUqJ+/AYPB2sPb/AQ79FPddG2Rmltx74+3TFP
IVICqaUtRXsvrceXQ6wtj0syx/sFR2OaXwqlZRC147LlAjl3tfezbXgeKjN7xnGW5TINbjgjqNrm
lFDrhuElPh8fc/wRlAz98YoZa9j4WDgXchAKS+HmIFmiSmdGc+KU26Km61stLveWfHDo5bsNOgO7
n1PjvYPuepv1c01vYwYEiEiMIDXy+rXu4dMaSyKfbRtaX3bhHv2U3Ye8v/Jd0v8EMuN/5uGrTc0x
Bx7YOugJ0QmLrfM5Ls/2olUPNhd78y4KjAs/++VKknMYfhxfl7c0PSwIGB6kFkJUPPzNYWnEKdt9
5VnFFq798xXoQSiSFbg6+5fa6MRZvB6pKh2/8F9eyKvrHpREip3l78PYLGAoBfuByQPfI/yKtO6R
tbrbp+9c8C0mf31SSokb9kHoOAdX7BEaW+qGJ92jzrphTmnjCxDzWFN6Iwtl41pGd0VoiZrtB9jJ
3jnl+viDHcgD/3v5gx1Y+n4Ub/JNsY1GBKs4PzLGWN8E8fLjS8v49vFrrS7/j3qXT4ZYJ/FSbM39
vTpIQJdmmm+cUgASNnN/doMCnIhFLIqni3Bz6Dh2ckSrGhZtC4JGuqQ/NQuS2skW4+eN/RpECl3F
t3bLAH9YWz/5fyluEjXM/XCvUSH9FNcjOBYcfL5qqDUVzLlg5kUfyPeToRnPeyWXfOcSuPJHVCcb
yob3THcIyEA0zK/Qjz/d+KlJxytwzrJdexr26JrRNlVIIRgRHhYeOf5gsyDC9jIQyocWjk+xsonv
oh36ix7tFQrWIBewnJT9fuuV++305QX2uDvtKTYhAJOcqiXp76cvogrgImG7U8C21vwJ2ovURbIH
97TCGPjKcLJ+C1/J/p2L+rZC4FBxvPoGXmrcCivBLxFAqR6qy5EvUNxSJdjiZG3i+l4i8TywZKQL
5LYFgarMWkN0bYQ5CH/hiDQ4WbU/zCg4pS73Epir1DHb6ekmd0GnPFI7uLRmdQ7yy2SMEe00Puyp
u4R1e9bwd7um+eU7yzfP7xEXvWc5b0MjOfXG9KrLplO6bZcdGbaF5syYFZoNfAmZkE1U7Ns3ZLt7
xsSRfxuCteOV4a+wECqPNHP2dY12oxQBnwe3WOfz1JYCt+/sw9OS2qeAFRnNtS5UBQViqOxHFzgY
wHLSLhN2S/UiVJDOU56XlaIhx2M9mE7xsUEKF6esiMVsxy+0UBanpnA03w20rSmOPKm3qdk9OUWN
+w35jOmcfxWD3SmX4cQp5GITqLytvVBmD3zRQCpflDqx5raRZSc9yJfbNA3ys2oqqbsC/tvZ7SmV
falSqgI0hv6lcBJLj8IeKHCNWyvYnf1fkLdhWxTTIubBB2tciqYPhkYk7ErGjas++UEw0+/odKN8
S0mGusKpwlrHMG5NRjVj2rb1B4eaNG2/YAhOY+XPSq3IV9VOl2rqjmR1rmqVzCxAhNOE2DsbxJWC
Kvi62wnEEPFkmz7mvEHAwedK716i7dqIrgV60RSdxuiTGTCwU10SYNC2EvZh2DwaO4JbKXWvnXhW
R5YrLfuTpfhkjeFZR/bVIGJa+dM1USUPO+HCdzadc1Y6y9PnjV1/9ONVqlbdc7IqhZ795FxsdobG
LKWvqMqBXlC5Autr98qiF1Dbv6gvOrl5pvh2qIYventR0l1102cfqZTjpvMvyRBAUsIDsTMTMdgH
7tBp3d0+t6d6BUqbXn1V739Ys381R/aHGRRdjahOQy6UKs0nSfifUjI7t4UIhrQGK6NO+gza0CK5
HJC4dKycicXR/Kx3W/NysglSgKBzr8wqouNaXymlIV7aN+AUYU88U/IiPyGLBtrjnEUR/gLA63UG
YI8C9An2N71ODV5+53SFbG5A6wms/ENrJzcgztW63z3ZwfxONHhI5IMqDJykIJQQr2JKNVzjnj+8
izvMi9dY9fzA8+fQ4icLc35eb3mrFMeSIaduDfiGKc8Qcox/7obsO/i3551vf97UPHmW5A8aIh53
YGvz4b9SLuT+BatV81szIVBFXR9/tW9JwV77/0P0j79vwqA07GLbgMdQaEMFGtlEzoVv3uN1FKHK
rVhRo+IW7dT9/Ky6NNVz7KAK6LL60GYIdKKennat11W3M0DffBeKpQJrKQN3/NbX5svr2MEEuS9V
ABf21GAFzP+x4lkJZxNIsHwriGDACD63zoKpYIg1zuAwmZLlF769M4rv+ZT9bNx9cy7DuyIXnfwn
/FKnPMRaBiFel/2isV2AVpLD8h2AgfJLat9hVLW3YdJZvZzg7hxL1wEh8SLYKV9Ie56w4CdlioDy
f/BrqIforPsEOg7NN5eDiyuUIPNSaYEF/lgRj1TyDVu9r9ys4lNcoMRrV3zPZrqu9s9idy/Rvlt2
/h2KspQMqZMwNN45zuk8Jje4gr6fvsiABaTv3FdfggvAXDVj/7iJxsckIMZo+/uu1p3sqvHUZxJe
x0PIOSEulCzvm/benwBQY7wt2AkwvJcG0rLH39tqLQ7fWxCGtIkCM4TO5yCxyxe3zZNkV8ixrdUx
7LvqlzPIXKHHJNCAZRfTD6Osp47/LIBTQwofOu0tV7qWyZb3oBAhu7opn2WmHXPlWbCb5YtWxH0Z
9bH2pvoxxHOqh1FaWbG94Ez+/5+K4jxD4vSdQtN3DwLpXTFX7WS51ZZDwyvUffEcjJWr+pnRQBo7
U3sFS9hhiuCwugGQJHiD3FZNW9uygE80RsKEQHOB/i34dP9B6SwwkIiaKeLpZwQQY44GsGLH5mO6
Ly+R6HVONTemWNYvqZgdfzDTexujMwLokgzxqlyaKwKM/HHOwADacHA7WP8XwiAcNg8opJZqjsJp
SW97rZ6Ev3BP5yqm4GlVw5QxTOqLDFSnTWHQ2lBNpsueyULLnFs2aCTc/5LSFge1ZFbfWDmhxNdm
OacIbJkMzMu3lIPMR5kkVT/Xf453nzhrOjBcqjV6PAbBKKGSILUWkYfCRxZOwLygGL78L0T93yHn
r3Tm9YXA7N/vKPk98KcKdlWGXj9R54sjzsPr8mv5epxAQq9Vav1pRIxQBdJSdeFu4Yv+3Fiyk6zu
krOaoQm12mK4Xdp2Qf0t5m7H4Ba7AxTLprg+C20uzjS+qG4Q0u9J2CZmulBhaNeQqem/UK0T64fo
OtKarKAk0GeLY4GYohYDAa8ob9snjR60AfRORgDImvL/qJmO5sz1n/XK6Dl5p6bdEAl5rm63CSmb
CSruF+lXx4xA0e+CEyd8kGo40aofecwZ0B4TOQtQ4qmpzsDjwpKUD19kdrBCCpJYbx52g1H2ryRZ
bpSMTriZh9ry7hNn05on85yKIGLJAp1UHG8VkMIZMqYw0YAEYtaqGjL3dh+BDD6+pQ99NXUP4hnb
XRU6IQFwDmoQdASquKzCartv6Ha4P/R2YZ9mkuAxC3yCM0gUasEg2cymh3Jf8SRworKXRMaKCFpN
bqq2MV0IGjkEgVP7X575vcjrTcrKjTrgfTYW0YV9WGIqJsNyhjiqYKBsnqk9lFH7UYQDx9fDfDsJ
pwWhf0e928KGHUqWTlNJeyIo6d1lxR39gtusJBTYp9EageTtD4a+HwrIl6fkqdw/q5wqshYKXbfr
4D6RbdptBMPj9VfgYOWSOaqooF42c3CralhifiutX+28fKLwr7PPHlfTSHM1sgsNnZSkCQSmEsyV
7ciyamgAN8HeFTSdtGfHPQnJlDeiGQOGsx5aLiy4Kk5VnfjYMVQ0ib3qcvD3t9YXxn9CrwZM3z/3
EWaB11omwz/RUkgHZvcfdUZ/t39qJkuMp9R99OkqLhPUj0/27jxnzVPMtNHdubkH/s6+VOIH+Yhr
cgOZecPuH5LinibwWWnByZgzGkA1OlRCqvghBJQV+uEP1kepGihxei+JQ+4z5FdGhHLcVHOWmpUw
SK1PjzRPwT9oN4AH3ccpuLQntUREPjJ/MmPvanWeZMjmDMcUqQb86R+Weh0wOb5BFN//4bHZGq7i
fggBEBujJnZwXuoxc4MOx7BVfV5XbSm3VvV7WJcDR/P7MvTwN0JvvAGRDFO9MIqeBFs0llo2wK/N
1F31U7cqCRx/ogOQI9E658oGrsKAu0vx86DuZKTdMhje1G3Vevmdwyl4HShpCwJ2/GpvC/rr5XwA
KSopsptfu9DQwBzN/cIAf8gW+dFVKyWfIlUSSnaIBfgRFIJCZ2WSZIPHb+DNCzy4/sHjlvNuyWnX
QJtAeQu3poyWJPv4RQ6rpr8X9f+e8pBhxAuN0s2DHdQRuHhxF9Hjhqtw7YArfh0E1qfnoyrG8Uv/
/XX+e+WD5zOyZgnCmOfLactRBWKZ4/JazlaVk+PXWoEMr07D68U81ACe5oH+aGkyiy3kcXWhaVti
AqFx8tS7SJoVEDrysDaKvbMR36nYQAN2QBBbkaAquaRE2L+bHA5EG+Vr1W5IGEBAglOgQVa7L9Gu
psgwboo1fvMo4vt9EJ1Ds/sPLZjFup/BJHB2T+IlAfHqn2qwUHBw06ovrH10lWbeOUXL06X+MdCo
0B4TjxTDLMwladpSvTJsrApoqi0dX62/vhkH0iZwK5bPwPDrnR8MBCetyZtRNEz9cW8kd5VNq3kg
2H9PD+8wtXjZgYy/0aFHFBGWr9dXgyOv9YrC7bZZNMBAufK8hcs6R6hoVE/6O4AsAMjWEbW8CKcG
JgscSQpIQF4smp1VZrwEbCfz7kSUemjFCGAD2jALN5c+vXBFuSRyQqEENDpdqxJeWfNLY/xedcEU
wufNnnNd+mA2WRMDdq8fLFuM2FkijwfbAQchH6/c6iPd/zOl4vOSfdUsbzOOn9j8qgUdf4l/t1/S
nQ7tDW/SPEhuzMYJWZWILb9jkJjxVHzYWgSwH6HrVGQvHRYib/XhdmZzr5LcO/egnfJ2Cf69hwMb
WtneLshHgyUgs/epCKe41BglXvauEkRxUlIM9CrIen6I1rIajNsxec/UrMf78D5AfNMqgbZ1A0T+
9auY69Is7E3fb1We4gyvrYTuQ7nrb3ekYFgCBfpELMRtlJBFj7ICA7X5jHolGhQw3Qvy78dXaKWn
PXJnh6PfcRjVU9W18CsxZWEnKK8azxh7DUUGMhkMJ1gRsRnFY3IWMgZemIIwsJEkpcRbzFIr2fl9
RHRi+HOlpkQtJV3YZnhQn0SRWpkzFodYOx8ylc+YrhVZAMTSBf2wma9XVAdQyKS+iZLbrJquRfsI
T8bZlFX3y/DgnA3VDdWKXX8TMtSm8QdVg7GnMTXNlpCpL4crLRr2TyVtZiFwK2EKvoZKNj1Xgrt7
7YNk8e6AcqlsoNvpx/PfKXLCVKSx4AQ0wK5mtYKn42t+WIRaLQ4kFWshw4M6+AD1ZtsVMxSJ3W87
wD9UB858Eis4g1Y0MssWkZnuGbZxQTdQioIsUnAtZZ+mW5zh+jVlrpqQalIaLuE92Fn7qGF2/req
4U1xPgwu4J6herLIGGmgfuaDiXX3VnK+mjWaDXEbnfMu6Y2fGxKd68NLzsV6VEHfEYZzYlfzV937
1hXAJkZkRic9D/YW41nk8aqp8JkKg3kHXIA/1wxrMn4iK/9osYmA/l0KTWV69zQMyDEbCGGdS76d
SsaSiPFl5FWgfvlzIO88chX0v3AMl0Idi/iLnvAZSciNs6lOIKZbox8KBQwN90V5j1uqnXfjrzde
iG4z1Zn/A1AevKV8iUy3igBQxsH43wpsDLN3Qn8ZYGPI4NrhXkNd7f+j7syaIkmyLP1XSvLdqm1f
WjrrwRec1QEHgoAXEw8CbN93+/XzXY/IrsAjB2akZR5GJFMgADdTU1PVu51zbsAmmYJz4gqRAZFH
RWXiSkoiAMc+XjhIzR2fZ/i7tiH+p+1Jj7YjUKdaWrYeuna3I6Gqlf1Cq2h4OJl3wpDU7eRRUPm8
g7mqnySJDqBLLM6QZPeGqgt4B+iMmC5WSZWAiIivXDCSinPvKNuI0oscAC7ZPCJZYD6hsKVYIFOr
oLXqvZGTn83ng1HOLlVat0Ic4Upx85YY9VU0Hzj+UXuCcDlaYyPyyc0XPg63ZB3Ms7F2Qmrxjd2+
clhUNmyUqR7JMaYA7hi04Gz569gu1yCi+IEcC+gNPfFtmznG0m2yeC1hDdCVHIkOwX2JDZ4niitE
f200nHmYUkG4cyHhdnfw+hgh61hSLaZyBgh8h9MM0WpoL1mQchAzLUYYIoQIOXD21oKbMkA2yk5C
REsOZ/6Qz1ueIRfLwfDozeSAzBvf2HZfZvT3BOBJJXJsHoaZjBzxqGR9SC4L5Vw8sUF0XzgZ8WEu
BOvB9Tgk5YsoUYxW9TgM98KM4zL8UD6tjsPKGcB35rewCCl/itxcY2zVlIQwpy4QL84miZqF+y6v
hadu8omq1Y34gMwbL1GlTCVxp1vGjyK8VQVI2KnVfZm1r/geamnsyK5I/KKb2okV1Ye6YhhHTwoY
YIkmBRQpcss5aLNMK7+bRZ5y3tdXktERiq74Q2n+giMqby2EQ6rw0O0+BPidUcoSsp/Qedn9QryL
6pbzDfEqieBBRQjNXB7Zuwm18pS97bTOhQB0o1FbRJKvZSASC8jmCqIzbidioqhgHBLQIhWBR4y8
yZIfMQWcl4BsroSArcYoXpMaS7BdZmkItacWsl+RUf3u0EhbSNvwLiV8bH1tGXbluND6gZ5HAQw+
NKa+cepAp7ZuJFFOieqVmzt1QanXWRU8NNLghwp7lacFVMJwG3EmySwQx1MNVDs/Xsqq50fyG5EX
zmxz6eu1jAUl7kLPVj/2EN3vDiIRTIqhwdMgzYHnyF+JHE2nNPfMkaQdiQJESoV5Kori1DUeerjz
Cul3yQujoxfWD2Iu5tpfS/1bTZqDprl4qLIOWO2SdmULcgU2hlSSuQlX5TfStoWTfM6cVeWR2TEa
YOKXeEnCL+b3lPulWPpzBYpmjZgvqVDAujPD9ei9ybgkx5gKhFvifsmzgGGIomopSY0EUfOkWNja
DVysTSdkM23clh67BesE2ppqrZbglILacxLvlDmQfUp5lhCHa3EzG7XboZpP9Na/YJlZhXPiFmth
cnFzqdWwrqVy22uC3LtsSaiAAv8M73mAubxznTAQDq3tiByQM/1NzzRuA+B8lqnvLKQM5SARoLpU
dEUKXyyaVGjJ+QmiTFCBQSfeHsx//F2SPObgnjKlQQuGM78eqmuqNtJElNfMbMrcGvNwL9PAaaIW
3ZkQh6WLjuxoqfqKyyj7ibfHc/MZXr45IaVN9Y+KOYETHFp2VVt+phiEGvpvhghlXU+8e3L/oJ2O
DJFveFlWmDQkkmceHLaeRy2t2+sEhDlen19DZrTlPJDTmRHyVLKFD3RDPiISF4JXmkPI1/NNXYL1
JejHuVD1/Eypy03Yt2v5NwtVjrYquDoYnuFBLK5oWvtpfC7bzLsUoN8Q23zkwew6eJ24b4LFd+Pi
XK+rZzV0lnZAwwLvhh0nMfHPchG115VgNQ+6ojDg7We2dz2KfyG4HrFIeKnSnpLsN9+Jsg6vTBnr
26YFpEDNWfLpssrFxyVH+SNEb/zxXgAqVcFoRP5DHF1GZ1XXCGFSpRPdPmnynHfJ2re+Q3pb5nm6
EpB+ClocTRT+4MdCODz1dCNHt5QnxKI1dvM9pIrAucFFWdjcGDEgZpkcIYIVp9gdTY23mBudYpgs
T5Evko0tW56LcJiJjkpeZo82Ouqk4xd9V8lhwzVl5OJsSupxdKMtHJytTjldvM6f2SbcCK5GDebH
PX/QMuNzj5XNqPmhXTu3AqdAhHkhkkERTugwf5VyHcCTAfyTxio9xPZORpqCpGk6X0uJpECrRKZM
vvLuuRz2Ghw/37P1YZCDi64H76JijhPhpfsGPG0NAkvGZHPrIELkC1XGEt3VkHYfQE2lSqv6+kau
Kc/flCIOL86MnMDmTZF1Z8Lz6mv8E7TwmVWZfGRp2LpcUpoIczrhmwqgSTwfChniR0kUy+fHlniB
RH/ZUXc3N7JuhNknmAOtt7YoczNbsm65lnC9uDh8bVhjM9atF/oHJQUqw1AECc3pTIDkwklqVbIK
JDt1YEDRaQVlBEkSy6lhmSfSfQt/ZsMnGYNFowS8gjAd1kORv3BDUUsQ8izLgPtKkMYXvBnxLSSF
Kf6T7Ed0oS7c8crvG+CK1wIZp+0Dfwoze+kl2lfhix/eMCFcGvfreMA6RfQ548a1WZ2KMD3a8aiV
DIBWyXCzv7knoxSdBXJpQMylVVIHHCDr0El6ENVtCpT1CEaV7ny0V6dQyRIE6TH49TfghSuxdB0V
HfSf1JLCDlaLqRETgXiB2EYlI/iDCMGO5ZTx0vRZMNZOiqNi83+VR8/EejaotIh1EXvNrgv7a4Ys
GGyJK8Qet2i1q/h+QxQ9s0bEdvAXvRFsWxIiZtmmC+k2IiL//Bxxm68DkyBMoYzaYGkLU0mgSnj/
kqRELqGbsfiGC5PcLlx7PVrN97x6Jr2yLoPkVoAZQgXJQM9BP8Lxshv8L4gRVVo9TNa+yNCVIebm
gjIKIhs5mxz8wtqk4kuUwzh+mjjxFri/QHjodPKclPZ5ElyCccnHk9SNVw2AGRHq6ZXkuaSAhmnQ
VSpsNguPFe7jOHqZsVSH7CpHEyewOcij9QDUjn1JpU20F5QyS9guBighfz1N1A8lcclX1ocIE/DF
JFugHbQDP452fs9fuSSNHJQDoMtrOoSK90kTOsXMuhWW6q4c8guf4Mox4m2N9v4MHFHW+o/Dtm6+
FAkVmo/vfkwPJNCid5BKYesg/A+c/P3du9Au1cRu1F0LNA39Ft8nMyQtCaCWBbvCa1ZeoF8jAi7e
hmDLoK+C2RJZ9XzuThVKNWbRLaslhE63W9skKPBdk8w5Acct5lszTo1xOBMOTWdVF4mTrdRZokbR
w4nPJSkoUeRB/YIdSOL24yfUf8sPHj2h/v4JtQpIdVj36k58OEGTUtPQ9XQrTYEOQi4cnIIq87F6
MdkQthnJHylA0z1PCJpEiaLmw1EjHjrH9McDPIBx3jtY71/BUQKzq/sRAUcGeEC1Km8lUrFJXF5V
9X0Qbw3voKWEyeNwsEtyVD+I8yR9/ofjOMpHq72lt4k90uAR702S0Rxhcsbj7xx6HM0/Iiy5P9EX
JVeJmDy/Q+Trk/62v+ckmBFNx+PS8TxpOfv+laGDNQ2tSSu7KNXfuB8aDadsZaKRNS7uJ48t7/+3
6f/lZkdJy2ZM+8G3J3WXxfXGS7wDRkMgNdxYo2gha0LCIknNCxH6044Bv6eQZYUiu48TDULG/K2B
dB1XQd2pdHDswa/kqH4BE6y/+Fa80Ov0VDaSaW94/bJEhQmXfrZJDkny3yfhryFQY3w/42mCvmTT
6UxCjfhjgI/K7lDH5gpAtbgMlKt6Gi8Jx0TU/n46DEJodmsOi4O/iO8aEQMiuMFQDz6uQYaXuord
UEFw7LUDZINzXY5RDhNOGdwS4TF98kKlovXbs6Bjb+sa3dUgVLx/lmIYqtYNXJp50qRDGDD4VJI+
6IIaHMqp4G4bi+hMedCT5lrksiB7mtQqZCycbfKFwf0PR3U0w1GshZPl+urOqesvQiKXGEII7eKl
aoG5jHxLZNhOI3gNZJOzgmwAzHW8sRFYIVMn1NyxpPr18cj+NsgBv/Tf83V0/rRo3ge9Z8m799Ab
FGzQjbRxkBpsKtpzmXAs2X+iy1p33q0V+18FmUWoIPE0AyXlEfUeukkI+dh4h4d+aIZ7+vFIrb97
saCtHKqZtAU9rrWrmT4l1Ay1ncgu5+GAp4psQN/df3ybv6FXsR9/uY+M4xdUFyuqoXUW90G2RbzP
wYY2TXcDA58IjxsDQfgg2zG8kmjJC4VYLkktCVmFXyt9XrAyNvXEj4d2zEn5Ya4tMqIGvSIMzTmq
5k5hkEKDz7TdSLunQ6c4Cl1IfQQZS/cHnEIEsBgcCQXyOR/f/m931i93P3JVUiOgYWsO3a8mznfs
4qucBThvVVp//7GjP77f3y/Nf9/wuOsgleRK1xMet3bHOykjSNZe+GTS1aeNYfpzXvfdm2kgDTuB
N6rXM2ELzjLvRvxXDTPOm4iGfi0kgdgD1QpgrFM/gyMdc/yP34x7dOp4fuT0+hxpu4H2UBqejgi+
SuYS31VWSYQOEi52le9xh8nxCH7zc711eQPHZx9odIuCMkkLxJDeL9161LPJ1wZtB0AVXRGaGUNU
BmYs3bIiJUX8qFwKROnj9/R7cRkL9sttraMiQk4/4MDVa5ZlF6/D9HZOwwut2ajWi0MXtYgCD9we
QDhfbQLluew2jaJceVWEj5muVFDzve+uCbJO+sQnyU39mT57EgWhgTxXBjEaebFUEIAsM+mnJSbH
o5AZ1dW3KdSfQRM+2In12XaTcf82nZpAqCEDAgc/WvBNkxYFuSjtAJ6Q/S/rrejUleRDBOQmSa4S
X7jo+/XHc/r7YYdYLXAzx6SqbenH3XhGTS8ztemdnW2DVIT5IAVCjp6P7yKe1PsHfA9fOrJKZOsT
T699Z9dOFW0HD3lNGqfpQ/3l4xv9joA5AkodWRkjMVzfzQJ313fwimmagaWV2RNEDx5OpM5nfQDw
Ib365Ma/g1K4M+eSZZo6jFmEON7vCV0dqTAqrbvTvOqlKtTLBEZnilNTxQ+ZmwDXI70iqSuprkge
yk4tqhHEgu3ZIatVRT2ahRrdQ0WWBmY3IM5Dtbi1qQP29yIQnpjqG2m6jMSBG5TtqkqiZRp5nZiG
QVeFS25kM2K/luQI5Q4GgarkKPinpDgTQ4djhmQF3Ai5udxZqsgYYLIMbqO+gRsHzexekLJeCpaP
LDKeorCDuIewkiLViJezSyulvt4fQt9DpZLcByE8UJNLyVhL6kKw+SJdwHKS51a07EWUpDonOsn7
aS9aFbbX3gsfyyyoPNnNPcYlpa6tWBV6dZN9IlF3VXXCKnBT4ui4XEWNfTFkmYsITHthtzfiLoie
EX9S2qD0/ATSFRo5vPAmqyQ2P4iYafaWjK48Lj2UV0br34ryqzJ3NzhhU53cClNLOnCw9WlDIFkl
IQJVnBbiWDIFIad6HtNUmyy7iZLxYUnFOd6zfxOYzpYBeME3fJSw7l748iOhJx6q+ClFYJ7b2VnQ
HTRV5JKK8tbpNIG14tuclBmPLv1rPEgoB3FgEikm7APHC7alSSWnuxwyMigfL9tDdfxoZ7qmqlEc
IvVua8dYigpSyzQmmrKj+qi23+fhLi/TlZVJ0mPgLI2R96b9yPlEQsaNXtVguhhIpeCZiJwuk+Rq
+lZEDiRj54E0lkyopFYlpdD3CEwOUWlsijGAvIqA/6F9kovrK3w08Uln0/2i3SuscekTbhnNmTu6
vdRU04zeJ8WQosUyBkgFh+3boc2R3t/ngY+YiUmaL//GvImyMV/60r1N1Jk2tZ5yxnzNCdht9byd
vhpDv3UzeLW9u5GqM5VyByyCdu5U5gQnhIqsE813XURESp6VJWC5w7W8YKmpu+jMR5CYBjvdh3qw
K2f1bWy1azqwbZy2uBUtTCn5YYJzB3oKQ7HJN0zlV037mlcJEFJQJx+/uL9x0WS6PB3quEVPioOj
8Iv3qJmKkYElxgRPcEQkNJIaL6a3N+E8QLe37cUcGUKDAGcoU/HJAH5PeLwfwJH72uiRa6ajhpus
H9BxwpvPqxIo7bd+nhF9MQXapZPJn0k5fnLz383W+5uLwfnl6VPAsJ05qdoOx2056E8Ejsh1V6T+
wIPjliKFD//vh6ssis59PmzCFvxxpn42FDnX3+8ghoJfYVsOEQOZtfdDcd0iVdTU/eELTWF/4HBJ
joV0M+4hOIefoDfJ/ErN8HPH6LinnuAY3o3hyPb0ydyCtbO1nchQcVQJoltAkRJHkFCSko7goKQF
shQpSYQxRz+FI4VAxqSJbldL1ai1JI3PPmnASSP9w4OQoBmIb3GUBAygVUgLVfTT/VnyJDYz6G1r
UQXQM+/CMaoNSrtSFRXJHuSlRN3n00D3WMXgt0c+ckHHAgFVVBHx2XNkcowNYGUU0qQIPlD9lAef
qTskh5YxOS2bQYrzHJXiSc9fiehm9xnrsoLGKdhfeUcfr9FDP5TjhfFrRfNog+heptewDvWdHHe8
BQkobDTaXCCe8LXZmHjrhau9OWDuMb59fmONKNZ01lrSguBIpDWI4O+lfDaizj8Pz3k8VIf6kzaQ
vlWY89E9EWInl5O3I6HA1E2XIlYnxRFfoV8F9xfEYmGX+zE6ASuKoNywFimWgh2DEn6LQNE025tm
jE9KcpGDla3ITnIOctmfgCQpMlJTkV0lzCNrfhZ9pRFcq0TxWAIhCgkgSoZwyN9S2+YiGOA+618l
Wc/FOiZhjs/kzyneCcPmh8Qu0VMwIdzhHTpnVhW8gDEDP9fGz30crTvwu1JmpLoZjTfzdONBjFkM
6vhmRm6IDL122SXl5uM3aMrWPX6Dh44OYA0hZhyHwcTa8ZgV1BTwKqnxL/4qTUopWipfSaNfC3WP
Qv4BSU7vWB5xIqGRd/P11Jy32SaPItpuVjS3eKPeLg4V+xMLMUZnfqcthDcmTaRAm0GQJ8/gkDn2
n0WrlIMshnGh1IuwXkzf2WdCIp8QdTM/TdAjD/fxsx4LrRfRhNxgUqHqQx1WYkhxuWjGkdZWdOjS
KAss8XBBh/S7gHRHSkdNf4AHSJN52k4vpxkVq2GQj5rj9BBOxrIql12p7DgRpPsMGTCqqSAQ6Ewi
VS2OSEuBhmW9yqJhU8gaEnAjHaSXojkulVPfS55jMv1cVYBKrX7guc9TLTAizircejnKfjbUlBdA
Va64phIo8gQHIqAgJGXPU2mVIiGejTSzS01Uklo62yjVnmq2SAWIlpGsevWyn5ovtl9+5x6CBxP6
nxXlGyFbS81J4OGJamykyeI8QJaZa+HN/USaumBt0HUBeoV6bUDZgbMYL+puVnReNWAfcVrJm3hU
3SXdLI1JhbgvnZhdU2qQVuB9ktYy/85gu3TxQ8DYtW3t0Jr5F5vZJK3iqDOrOZjdRRJo1/6EZHC5
t4FqHdytA2oAur9AXyT4oN/GidC7eS6hgjL/YCfCyduKyCJv7yAVpl9OQblHj+8k08DR4D15tHM9
ICogoyfTNe9YjIHktrlCS9xRWbQFj8vHPJzvyjZZhe748vHOPdCyjnaurZu0qiLPDbfk+FnVsCj8
Pqu8XRlSdjU5OEDoDA8MoEmyZ6q7kVacyFEmrqsVgWT7CrlKALJgz6Z8T5ZayPTgboB/sTYc7UCB
OYRjsOIiZi7opMMRNkUSuUr7UNR0s71spNg07/PqUNMgI4NTaIbTATFHLdiioypoUj4oVnFsfSrk
r71JoZtiKckBkbdho0sFDBxOFOgw2clJ4EsLbombsTQInCt4DIQPIg3ICww1a4N7QIn6s7aXf1M0
splHUrPwdCRAOLJhdm8muTEzj1EywZPIrqzw3qjjMzsq1oxTCnb0pmaPYN9mG0ENGDyCfv+0dKD/
Te3g/VCOkiTx1EUF1VlvJyrxYivYpCLCQvQFtbjSahAnHFcHjXjes2Qt6U4d+9/U2Sbmg2kwpznM
UBDORhDJWkTpXYTrtCk9d0E4G7YcMSJO1iHDL8kCygxiJGX929rK8U0Js/tSlZ8IRMYDx22a8gUU
CvK1xKKQF8KrFhZm4oz32WDtKkM5wwriSh2wJwfspKQVD+wzziLWBy4Z+y8jWV8ON30LYxNEA61V
q0gAobq0AOEnYnBI6IlATKjbJ9CWxCL3FFDELLkWgvThVkMTgq7oErWk8FM5UfE/xxAzEpx4NvLj
ZNip/EteSYoroQb2EKCinz/kdk04h/5JMn4V+8YHIv5CDuRR89dBYYULaZQeQtxmyi2t3gtVnBNd
gyPGT6TmyeXl4A+67h55x1SgH9J7qFBc0fFMgWQVADcFS2KY5W2oaKdU5w6sTp8w1+3He1Tm1ZhE
CZjC8xF0qjjMg+EfWjKr4HPxJ+l2JjhGpsQT54ZmP8iZUmEX80moQ6trDn2iAYGN9nuwRoyxY4tJ
ex0K32t/Ns+MUV9GAED67IuvOZemOV8MikvCtrwSQXsRfsIM9AgFqrwInVi8UUVBPNj1Rn0h9dHE
HKQXF5IZNz+/dUnaCUCDtT+4s1Qu9SDraWjmCuOWqfFSxVipRnSV2g6M3L1TQm1GsXzqAcTwxlgK
TZA9wgUdFwIoZa8LVkJOkB9Qir+QirF/2ynVfT1yCuA30XmDGKyOKmPZ9jTo8YvqorKNV9/zHqxC
S/E47cfcmi4SL0GcuHgqBvtRK+InwZjU1rNR6pAhHht9+MTkGL9XWF3d9mw8Jzk8fuMTRkPb1kWp
xXe96kl+xMm0Sw9Kct0ab4K5Cuf8mUl0Yg5kHABZd/lgbmSntHZ5wb7Js2qU4l8UYzSNdl0WSCvS
9UJqfUBCJUxnmtra2vG+qoYlMPlevJwK8G5cRZSEPZgX7uifCgREcdXPuLvm3zwkdS2V3C2NAYQq
/D4A9Cc9VnU9q+6EDhPpwBKjCexUgncMzmwDcE9xMos3Rbs5zgeBZkm6w5z7rRra8MdLAR2WGrtN
DvohrL4KUUQN6XCM8P+qTrsEaQKSIrJlC0U/d7Q+WJYR2RTB08QlOisTnhn5Lc31QyI0kmocGvpk
XoqWo6CGmXzpc0FbkDMjAbMLzThe2IhJdXTQW5Ql20ykQg5m+D9exv8MXoubHwa3+dd/8e+Xglox
s9ke/fNf90XGf/8ln/nvv3n/iX9tXovtPnttjv/o3We47s/7rvbt/t0/1nkbtdNt91pPu9emS9vD
9Rmh/OX/6S//8Xq4Clo2r3/+8ULc08rVgLflf/z81dn3P//QpCbxH79e/+cv5QH+/OOsSff/WIZ1
BGBx3/z2wdd903IN1fonsAOhvasYFUryf/xjeP3rN9RUXJo+Gxq/tQlI8qJuwz//UDT1nya4HfaS
ToXApcnlH/9oiu6v30FhkN5RpgoFxCUU/WuI717Sv1/aP/IuuymivG3+/EOXS/0a92BnbZSkVREk
pDIAJPf9itZ8yx6iRNdOK8d4cdpy3Rji6XZLPY/POuWy9q+bHvtgpVdK1d3OU3CVBj0SIvugwHq9
uXpOgxtKF/60AWKEJIOPzapWOl2s6Gb8lmJjG7dcdP1eJ9cbgu3bzyEGeg5X8D5Qjf82Fmfj8FoB
oM8S4o82X9Vk6syR0oyzHJN9oSenFaFEbZ2bwdXswsOrjaWOfJhjvkiR1FG/Kw5m3rS2IWWdOouB
3qAsoCR0ASXo3Q7OuIzni96uLuozusK9hbN6HgXpaZYMACPKU9dLkMIqtw1SiIF6q256Y6UFN170
oOZfnKJYpOpjSges0zZJzqr4RX3y8vkBWZdTO/QugPCunebei/0lfKtFOFqrOEtXCszxwC2Q0uzP
7NheITpJkQ0GSvUcU86NyuKqy8jcrWwzWzdQNBV7X01XwXRvOsqZWYCjDTYNwtpVNW7g267nGDGP
PXgdW73tTX3pJDMIVsxjY9K6bV67w6PafUWufGNk5dUQBKu+qRHrempSb9VSQqj7iORpsjbpPKic
RthjWrkvy5qUgkn2v8zQawIfnJuLiu+HCBrUVVHFS7UbN1649LIKgb7qi+2Vm1RJV6abXPqp/egT
1EobyK5paZ2nzJux3xtKsMkaa5sg743jv9aD+iGjC7dWGVurjzdTOp43UXudG84it/v9EBt3cx5t
Qa4/mQADDX3vp98MNdoGuvdKKfClSewYs1zdlPE1Cqmga2keimbXDDKWhDRqYKvGHZadi3yeHUaP
ZTmeReObrq2LOVrEk7/0m+R7POJEwLSgtxT3jVdzS3EjyxAJdhdx5yyG6kqrokXoeWdOcjYH1aOd
DevOsFaN4p1rDZJjOoMmFu5oioY6ZrLv87eK2Fdpi01uPBl0jutLbaMn6aqkw6vOadtGGy1fN659
p1LZmHoS6qmost9OTnTZFF/6hAgrCcl1BywXJz/LrP7qi2r6CBWvtZtgiq9j8d6yJ8dKv6luc3Vq
Ntm9IwosU6bdZbqC4ryp7h29qxdIWmYkFkLCd+ulCQ1kFwLvHjVlxdwmeQKmc4pQ+oQWY5NjoccN
TSUblZ6dVnuaGsV9r6vr/yfG4Qo97aIp3tpj6/DOoPz/ZEKkcvi/NyFX+66OXqLinfGQj/wwHrbx
T0s1yPxzOoMQgaH2l/Gw7H/CIMA+aIiVODpFyHfGwzAcqU6SpTZMWG//Nh66+k9Lp2OAp5PERmQC
SMH/hfEwj/JIOgpFdD3WdMuzkYrAxr23HcVQGdaYcrZqQ/Ulaocbw3F2phHS5rGhr/EcId9TaRVI
TC9e9ChJG3l1a5Pw2xQ1vquuxG+eDbrHMBel/s1xW5hDyPFruOCtPzdo5JpLFeHDhV6614G/16bq
FOrIlU3Hhak2VqGDHpqb7Uqqk4ty1NVll4R79DwSDoBqlVTYmZQiIfT7FJBG78KtMikdhsl6bOzT
hnbba6NCYqTT57UvcPgCp+yXN/rT4v5qYQ9V9V/SE4dJslWTF4mFdQz1CMiQKoU1xiHAkvFkqjWb
LG0akRdCpLuiHaM/LEM7vi/UbtXRzy6cA7Cy9lab4c/Ng3ZWd/GFMUVXk6UXW8BeV2penzXUCIeD
EzraKztHcm8m4zIk452Py0gh2j+PIsTefSe/xHXcdJCn3Dl5ydLovgibk4+f8Lg8hQCfjVahZAyA
GrO4jgo0vhWNlWGm5Srw3cfIa7akF5ZqZK+IfaB30Cex7k6own4z8nZDkuZu+CwHdIx4liFYDigu
ESOwLfVQsP8l30WN0B3DwKFwEY70t05PG989tUp7/6oXDUUjlMX1nk5S9Vrn8Pz4+Y9V/Q4396T+
II8Px+Do+XOqJMTtbrmKfQQpZm2hRlfq/KynNmCOZmlPD5lvUoKsVh7cvSCol7OC4opao3kJYyy8
z9oGbXdQco5+YtHGzinLE2vYOdWE+GRCPqu4U515QV9JaaBchJ+J9R5hUn48gMtRwWbWSAFJbvyX
2QsmO6YHWVCROnmpNZBwgGW3gRmRpuoBJyRBdWrp08Kp580EfbNrXlwqoL2OMwB4oDHGhU7p3/dH
AbEs5iI4D14Ky/2iDieDMpx3zXxTOGzsWLRzJn+TzfpdNFpfKu8z8PkxJkQndWWDcbF4GWw23T06
knLfKqMp7dqVmdtXuqM85C384sgCpa/tJ0M/VTp1T+uIt8Y2P4mAf98HKCuDsfIcB8gtzVmO1oE+
N4VGtNatIOZaMK+NpzBRl4VRxuRc0xMPREB6cumEw6bNvWoxVkr/Iwh7F4P9etj80I769bThoTnz
PYccnulAwj6CHs+hMpqcaJwmkYYSGq4Jh/QaW/HigXVw9KcmM56Urh8W/WDfeNUUwzKC5d8p9Mj0
JoP+l3q7yPq+4NDNSJJXeKHKpVKNJ52F111nVrqE1YBkM/gFzX6ZDT9aNW38LdD8fpHUU0QbWa7a
NhnN2k+tNlRJ5EQ0bahZ0UNIq5g0AckFzGR8pr8gsrNXFM+4smq/mB64rsltlrTeooCadruA6GGi
n6StjTNNSU5GetCCGLXWVm8+tQ4l7/FqyozHYEjutT5C+yq+yAr9qZ3MUyKZU7Uxv3FyhvO27d0r
pdSe4IAJ5eC68NodCNMXhFgfSZq8xF50H1jx+eTfuY3xOPr9LgiCjqY31amRBvFq9PdV74B7m5sl
8Zx06cxvWmWDsBGe8fCl4sJlPbYLMzGefIcmLXpHzdrYO0NCCYImrEUmTW1OaAW6aSrSRimU9FWX
2yvI2Etvsl6C0jvLzalYDIUizelPozq9HzTeJCCUHXDpM8MhLzLwF5nl3lXl9zB1VnlFWcpK6P8Y
XYSq9xCqDbk82ibU1lUPYG5EZVn+b2L9aUyt0yAwnlJ/pOq2ynOQ01lgPCJonS6zgIkLKmr6u7jm
93YS1YtEZrNZjobydegzNDpJLRYq+l6WGr25c+QudHNaD0ayrV3nIe6sxyZRpVkaxIyacap8Ju2z
7+jm2n67qxP2Rla1GO2AIlFknBZkOhK1KxaBVSankaY90S6jK83zshqnM6T6N4Hd36Qhyn5mFrz1
FgZlxKn1M/WpMLUnKwEgNJtSjTDMba4s44yzBuQkzbVCYz8V6mtTEAAMlNZmvd85FLzshlaiUchN
D89oxcRGhnLhlvrGsqMLApVw0SnuGRHOfTlaUMxJkdhbFvyjb8dnTame2Il2bndqSyaVGWk76wUN
6GWSZeGi0sOLdIIeqPjsdX3gmyZ842R/o1j0NNukFwOLWiFQFfBMBfQxxAneXIvjPhq0VVYgG2rW
d5HOtfqZ3guAhK7pAn6RTC2dzOLHIKCTGQ2eKtU9m4K4hwhdhAsU1taK0aPCGJRQE8fiMqCi78Ye
QRl1iEY7NTM24qCZJWrY5aJt1T364HC2aTuiXKeqvzKa8syvuG2nkAxWbDLpBnRBV30BKmstwmEE
g2YkCCyF6GuX+t7tGH1TpudDLXIsEnuFxiZInWo19qW/0dVsNQRjAbj63JvcehEV4UWrghv1A+9h
CPpoSZd6dvEtLKyX0Wwviwj0tz6om6HT97ZLABoqp4ykW2nTAPfVSRaR6Z0bYTKvnYwozugyZ5mZ
yzgcV7bWPofq2FHmM/d+jRxWG6vb3nhC25Y+oeOrN9JjLmNKTZNmcTW0POOphytB/98xXTaJvi38
jZ06L9gImgY3DpRJd5UTHQcWentow7Z7XSM9n1u0f2nMfdElm7lXbyPffKpSNhqU2bwxL8KRdT8r
0UVev7SjvatmJmsMkZDX8YfMlzKEEmFa3WkaOSCSBrrP+127Y5x3FKj7JbH3VRyNW5uUXaDaIK9V
CvABwb4O4DaOQ85stKaqwcdrdc0zP+T0VesdwbwIRF7aHXZPMdcTjHS7Vq4qCVdH/00LFGDOUbDy
9bRBCTN+hjyxCqqMrVAqZ51uXhluaC3SNKzJAJCd9611rjFOV1lmIyqUdF5GaNPOSR601vlIlIH3
br54dTHTLruqaCiZfUtdHt/3Y3TBI+r5ZYlJENOTZeZT0Bv+qkmr7222s9qnQdfOuOK163QDcglD
zLRZjyBnrwrt3s66S93Jr6vEfRgjJoluV4+WPV5MWrjpR4/2AmxVI0O9valNlF+GieyGZqyCdEaj
oPC/AlSDD194D3nDkAyruzPj+CQ3QmU5oKcAaZeMUZwXCy1OehTi+ssRhA3CnPGXyPHuzDK9Kfxh
RcafsmAO0xZqJS0Fne7uYzfyuP6G6wLuwEZ7Et0nG71MibZ+8cK8aug8wA3tagjT+9rroqUTmhhf
HUq+vtF7mugEyOWr7HRvvI7NeQtUSBhv9ynHaegY+48HdExakAGhDghxgRjTdRztyJ+Zki4qQUm2
q87Xn7JuWoSJcep4uHZbo7EiWlpr9EHjdJwb88kt3XShe4vMdRpefG4s/Zn3mUz5tarlYjbolZ6i
+5BVHIwfjxRyI3Pzzu0hAiUAcZE+g+Jle0cerG25iRl2prcazGFdI8aaQnTVjfi8NRl3RL1Us9F2
G6JTtJrvOmW6chKaQ2f6ddaUj1qXswJdPLR4a9aQTtrIWNNRCiAniRfycI7Rc+62Xyy3BwqqXoVF
fa6TcKsTdzX0JMYGFZXWbFm3yI3QxrlHlm8agn1gjw+6cW+GzQRNPLx0iu5cHVr+0VhPc4xV8zZK
b7xaI4dR+NTlgwUscjwJjXHbGd5CK71F7563yjcQG8z3baC41zXNGLAZF36dLUJibb8kbKYNXmEH
F7U+vvWqexLo5PAS235Syui51LNs3bomzla4JK1614fdS9qLOjJwdzc661u4QuK0TaDl+xWdpM6U
OPpf3J3JctxIEqafCG3YgbgmgFy5iZtIXWASSSGwA4EdTz8f1DNjVVSPynpsTnMrVZkqM7GEu//+
L+yrR8nSz7hMLc+Yao+CBXTDRGPk7q3d1viQkxJXLHttxsZgeBNx8cV0Nfaz8qqZnnTbunWbgnri
78r+se/TvWiq9zSvvgxtdW/nTkDi+PWwERgTaLrrE2fyMda+d2oMYm9G3YzBU2mwEndP5YlWVq/M
vYyzK9fRrnVr+SmqeAxWy8L8OHBjirCfj7tYOY+Jovhno59S6OebbDK+WC1Zm4r7D2SShp6fXFtU
2nZhuurzc6VgyZUI8YRz8vN3M2maHWG0kEuXdmfmww/fas5tvx7Gur+r7GHTm+6Iobye2+xKzP1N
Nzmv+bp+MUvaBU4po2VPMy3CYws5ngh/SP/d6f+/Xrf8/4eobfSP/zOidjN8jGxlvhcf73WVcuD9
e9Pza52z/c3/uZVx/X/hWUjKgmdylrC0/F/AGpZ//3LYguikm/oMUNsM97+3MuJfv7zHGPB1pG0M
l38B1sx/sfvk76H63CyEPeu/AdY+n7w+20Wd/Y6Bt5SFEaz3aYrDNljYmDKlj1lCOVKlESx60QdJ
U81hL9r7UkoccnkL8trBEKJevbCcEg1Fa+9sKsAmtBzrQUrnI4kd69SPcDcaaDI73U3Eodedf4BA
fmPPYUzlsrACeEFGh8b2U+3q28JQy1Lkj4vnQG83fDzmtkNvnWnFk7TtwtmIqiS1rpJYPygtncLW
16FbGRC1NfrCQOoWwVhTfm6VdhikxT+QfXGQlQg9tvenoqx6wEB2oLrXfY0RBS2cPlaCf/YwFd5h
atsv/UGblyUsM+gd1AmLVjSmS2jVYWQcPSsN5cFYjJD0K7wGOmbeA87cF0fZ4n7ucPT8y6P3H6C/
38wLuSq+DjIFqoJ+6jdUyoTRxrcuq0cpnlQ9H5eh/zqJ4moZcRtTPhb1sRroqjJIZnEb77G+tE+i
r985cpqTQ5yBVphnnRiW53Ren1U/SRp3W1z+/D1/22rz3YAmkQS49B1wHz9Vz7TuKoWnU/1IOhIp
vMoMaVDO5SqOVlLT9KaYqw5Cw3zJPrcy7vextZhhTSwsssw7encX9sRhaZlrnDG5lsPQvDIQBl3f
GqcyT/SdN8MQQQzyYpHMCG7xRbbTcWVh0VuwqAGX3lEn4Ogxul1QZA6nsF1FvizlHp43EazFM71e
FmrZcoBrO0R1Vb4MBWiYrBwziHFfDbAfbXn6h2rZiH50d3++SL9JqreLhOoH/3IMQQln+dQN5a0H
jKkt9SPGidZx5jQIYEGJ09SSWZnhESezIpoAxjBN/Ol5jQUInv9Ug/TwGuqT8M9f5zeKFF+HI4zG
ZkvlAKjeGIB/6RYtmp3ZKIb2cS3L7xZX6gDz1AN6BFjXlnkFvkltihn3afO6k53kOavoDNK1A2bu
dsorNTy+iwLpSZ3eNjgRYMNCk6C5S4IvR/3UK8JOlS9vpBY7ZyWS+yp7z0usQ9phfcqd6ZDGdQdL
psqjdAZUh8GwXxW90J9/669G8y/d3fbuGB6HoW4hCaS/+wShD3FZ0MJI9UgDBxlPPg8y+54klNlh
X/HOcNNLFDVNVHtxJBL3umKEXBx4z/XY2GRpIvLvhp9//la/KUl/fSvf+LV+8WzjszxztSc0Ntqi
HnXNtXa9GkJyNaJhNC9mP46gIvnN2E5bg3TQirjeiey28NSzDkLkEHFSmS9yqFIG2tTbcr+8IJuX
LpBlYkciz6PMm7rd5Bj/cDHhMPy1U+Za4gmyBYJQAUzX++XW/5fnhkTVgaCk3nukb6UewFQ5pJt+
XcOX4h9eme3Q//ttw9hP0I0jdGT38fmNMe3YbBKR8lE2lyNOvk0NUHFW+0/U5ru5td9KYf23Fsjb
7wN9sy1BAd9ilP7+Xhijt8g6Ux479PR9mMQXkAMsb96XtPIxD1tf//wUbG/959/o2HDGYXKQG/B5
8bBMOMnXYuY3KkUEg72DsdY3Y7YrK/cfj6DtHP7twxyP2HVQXtP4vErSRhtYzB29xyx2oO26jgoI
nqBP17MDywnmQr+GEm1nRx1vgL0nbnL7uzt7/1Dt/9NvRm0Ews2dFf+ml//lEcqLNh1KY/YfU5cF
T5pPV6Iw5K6R6UPe6f/wYcYvgfHnXy0c7KwpTDYX+tPbr7mVa/dVKh71AiiGDXd/mYoeikW9vIxa
Dd5HXvspHRd7x/Z7CqXGvFfby+PIe3lq8+6SsRvc63p9ncrGhi8eObXO2ZWTXyCvRo6esNJB54di
fRPN0p1IvTynhXHnuxAF3FnrjsrPT6ocrH0+zumBhGTQQ7PKwdJIRyBsqA1luo18XUb3kdqhpQ9H
r7Ih09RQM9BNFFrZhsn4Lal9kt10mwQHC8CySnXyBM1TKvJty+mut+1iOcHkXrzSMiPbWIACrfpo
yV7QDEyPtmjBNtq8gG1P0gOuRKHbu1+gCU37XsBqTxRVuIbdUS/QJz2NCJLUQFW/flvX+HZI/e7o
zCk8Z7cMHzs3TV+J/nsWsiINbDUIGigQq9Y22fH1pegpZwXev/GiPrR0ZZzvp/Fg+6d8sHT2UgW7
NT3lt9iHOd8AnzrFuekurXK85ZLup5PDjGnT3GD1Uy3HxYJWM6W2RfOq4RjupeHsSHvPPLmtnOqo
n9PuAFzTxHZ22831mR6o2ft6e1eTmkBk5IpvrV73x7UYnhs/TMr4udOS5roS2XmY4vqL26nnMhns
Y+x740GztSeazvY2tdS9dA2GwmEglVzgOZnlhX6gc6ujpKDBVmC+ezG5/q6QGgKE+q0wE4R9C+Fl
0l+LQMQkuxhZdfzzAfIr/ODvjzcKLUj6Nm3i1it+6vWTQZkOak8MSk2WQu4yp7tZZTexZ1KKU/0o
+Ga7zoD/ay0qi7wchZZP56+KITBWQNnUxvO4TGiOHKBC25cY24q7P3/L3ycS9pocOBYHOS0+Z+vf
j1WZlcs0KeTNA8IQ3OunH66dHYrKmALUSmnUry4gW/xlpVZjB5C4e8uz9p6nLLbQmhE4mnaSaXM2
xUSsxtTSOcbae4KEcEjk/80lxbbdNxEEmL8v4vJWdxj6huzJ6WSou1NU6SRqrumd2EIGGwsnNqt9
F2P5ik4f5hAQRjIFsO30IJbFYULrE1TDoPa+akmx/ocK/B8aB64l3igMoI5NMf50LZMt/zdb3eyp
N9KfbmO4Ecw6hZcg/lUjDhNdNfxYJg88Q48vKhdkQleAuFmk206LmWCZBJNE05XquAZImD8Vbst4
vMYp5Cc/DZUOJOoZdmh2gKl/fhB+8+7EOsN0dB5TOk+KnmP9/UGYClFLzkf1ZBl0DTPqtaiGhIvB
uhcu1tJfkg5q7Dg7zmEwLyKp1bH0JxE1GlzfYSpDWxtCep434SjWYVKygBwGF6zJfbXN4ozsm5Ky
zHC5CgD0DptLzVjGnSeMg2dUxk0f93lgdnMc6k3607DgCKqWLUdsnWrX+G6+VMtss6QwHdbt7EHQ
wBcFpoa9/TQ5MbTpRYtyq37KRgNYZ0gPf75ABtEpv5VpLhGsHXQNJI2AIvz9Eq1O6ZfQb9STTL/F
6+IfJ8c9NhMaODb5zx1T4I1j1bcQ/MFyl3t/dPVdNhcSSmNgyrGMZqsY9ms/NqdqPBSJuq7B6GGg
e2cMh/xznLdf2Vg1UCSN+lKmR8qIOGQTL6TpLh+2uS+Gef0CmXrsIAvUAzZAg9n8THrIwMlsJQTW
k2bfmGxTZqSHv/6E2LvvNbYxsiuOhbPthR0njUTtdjvDlHU0D70R1DK2kbNFVap1/K/od/vB1Riv
9bfYTzm4XZwLITkCVqI0Ydvpr0e8Cn28nS9JdWUtI+Lsx3GxWDl0+bjn0biMhRMDC5R3laF5J202
f+iDiYqyKUEa++yQm1aL5+twaftkOKlMawNltd65tOOzKYHLE+cyuRhgyrr1Q99fEKXNVGmzGuKg
9hCmDc0Sv5R1AqKe6t6BP0GixlHW6O4rwx0Ojdl+n5M5v0obUQbuZH5N1DJeDQLGpvDnFqmjUler
n64Y/cfIYrN53s2WkoGXsW/UWh9yREVGtjJRZzZehZ2VGn8Ycs6vl7Q/qBxtvJut7aEfPEXlcd+Z
uIt9MzoPs4KRVKd9ihWhHZUqwTpwsH52vvk1Z1l8yzILrXqClAxqA/OchlTP8H9gqzvthnxENjk2
WmCh9Yr0GEG6NiyPxdgfZncJE22Yw7jt/LDt9dfN+il3hviaTRc+GWt/qZrxPXEcJqotI2WBpJLk
MHQTByi/Td0vXtGqS+2MM8+JvC9dslVijEBnE4cg0KbU9N8Fbb2V9W04oHdYOW4gHHeM+76J3wLq
UtOExqv0jEB5oz8PK+6OrdvjTVz7N+RsP2a+/h4bvXvVxIRdNCa5YGaBC3A2TBdXLP1t52QhG4o8
gsme3JPyAG2zQj1g1S9Sf6PRmHddqpMVRW8IId8PmXqu/AFNQKY1zbGVq3MQbVtGiRzeqVQ/ptUZ
wzKpvjfJtZ8dBsOExEvfQvx58VrJkqVYtZ6hiSZBmtmBYlCLivW+HMw0SBxRnWfTejJpSA9KImUo
4g8nFTidr5mOTUWehgD6SMtESjTfAkQfq6w4NBP/oWwWbx8v1KRMYfzvxhnGaAgxHN6mAOP09JDr
5secDyVGNfaGrUDbXfWuPQylz3KyckXECwQFqKongovtMbBNLTlqq28RQGyKfV5Y6WFcWeX7mbfz
ii6+0pvN3z03D+6MD1s2kjrB5P+iHH8+L+5HKfUimnlngmyg1tGmkueAyI2VE1mqd6sBWS2tJATh
pbhxE3MIGo2329m22w0al9MCyNEU00V6UFGlV95aU3OdjAuhv1adnWYXs9Gmk4d1Vcaxsa1rZl50
P/lqPNbavV3lZmDmrhmJrDVuWgLDn6uim8Kmi9dIr8oH32hQ6Wn+wBrAO6Wayo513LVBXNvjETYD
kiJN+DczrJV8/MBEcnkE3f1RQUo4d7YXVWOMxrmUARtI7El8rNBGB874WBXRmJZ3pfS0O73pvyey
mvGpU064Zg7M4pVxggXcoWwMf2+38AeMj7qeswOVpAqY/H04W7URaRNK+2ZxulA5aLg1mb/J1nSu
ZzcNppWHq8hUe8I0Dj4jTVSkqBjsbvw5Kj3jGSuZ5BRDzDmI0WsDWVd3NT5lt2uswjXPzAsilltj
mL6nUIsdoe1ZajdnDACOvlc8kCWuH4264TD0HPKmx/ISW+yNppZNz9i4XyZL+zkPhcWWRAR0Imxi
hqYLpwYFv/AIGyBfgh36U9L04FoEC8gha5/HxWdtamjXU4EgR0cFJrvybcpKeS5c/QbnkonV0FM9
Rp5o1angVGPHNj35i4a9LHTOEOWP3e2K1MbgVkcH33joKutjNjnOcTHYmC2T2mmzKy+5Jd2dTrZx
lJlTd0tD8byafRfqztwFLafH3bqVoPHYxq7/Uroao3XMOl7z3Hlv+gDhMpvMy6gN/F1S6SjHTdAu
rhsM/agFdgd9x2zRj83cdJwOCVMZLXkB/E1Otq5uwA7fzFnhZKtwM1k90WDbr7KDVVntdaLPYNg2
vtZEKFxP7XTnmzPu1DL1nnT8YnvnNFnSeaiM+yEHFTQTCAxmunwdBUbyXcMiDSWuDc0GMV8/+3Aa
Mj0oaqlfZ577Imr9utCH+Tlre7JWYPd7fpzte53yx5v31em6b2wGOSEadSt7efagGR5nArj40cN6
JA3FPPrJKsIS1C/JJf1/w+3tcuuQ+jEkeig5Qdci9mnZUu3cZCIoM2YczDbHlhg+H6vt4pQ4X5OG
RArNaHf9bLZH3A7fJE5ZnJzjO+DcshfrjOePgsieFXV64hmFn6U6ETmTwbbR2Y1sLLjXyXh0Vant
czjo4cQZxcGWTOEgLE7n+iduc+4hJQiERUzJQ+DsNMvJdzWJnTt9tC0WmbBH2OXufG18+mJzD8OE
kDzm54XEQYIdYBd4TBimDZXTcnBFqtYrgHy0qZlnBKOLq7klMhMsTnsketwNxnHKQsV3CsZh/Mrh
nIRYgaHZGwYRqR7UxJ9RCgG9mWIxrrwJqtqwbR/9HhIfXloHkTSRsxWtVJc/8sza6Xn6YGTC5ULD
gMjSlnR2OwlxH6ujcdKuxrmF9xDHD2LqD+mc80rDfKmX7PtEZMOu670HMqih4DHdYnbHjrFueFVH
Zv3VrbCF1o8+M8LOMaprbY0f2/ra7uV32ydIziAHjSeID0hPnek8rFl+V+rioDOZ04S0S6C66lWM
zc+mN+9XIyc1OjXYEekPRTpKWplxOSx9+7VY9MjXNtacdj3MxhAyk0ABK1wtFJZ2FI9Ol6zROmTc
Vi2huU642kuRvMoUvpFVl+GQGOAYqTOeWacwRhnmidequ3h+fRBl943d22s7+xg2W/JW1yYmAkP+
qOPvjADOaZFFGNti2jWG1h4ne3jSpmG6q5AjREw/p6HTCCbnLClHtAm9U3dhmzlN5KX8a/xodp5M
y0Afa2cXd/H1r2NqRNeInNS2Tk1Z8HyxYi7n0iRkDJpbBzGVFXDW8R4Q3Mtxi8vDmIpNn0OjGQdt
pdEyJwapSWM0VGDo8aqtO0UfjM1OhoGGJ6PaGTBmSIK61qawN9mD2HWdRh4qqkPO9bXc0ToVo+D/
3WdITbK0vOpGW0vJfvCwqUJogThZrvRIpbcrYMCuNdUlti3Fii5tdpUwzrWXP9CAIKDa3lgdw7ij
xBuCM9m7S+JQ+JkT1W3+jrVCF7puCjdqI9THpqkwOPevm6lvL4Mmr4wB62S/0LdsHfKrC78SB6+c
2Zi0TsRk4YS6muHkYn1xUVb/1V6FvqWP/0AYxfxUGN1ebKQtNLgDnQsMirqI+k5bdu4UV5Eoqp9r
31nEW3xtfa+L9JkvNTJ5zEl/KNtGO6N6xOqYalTBzDBawmzGPHefAU131hoHPjnyYUoiwX5qzDtj
tbJ9QV94V/UTeiR6ALGh9349aBc7nV7ttvUurbt8Uy2BM1qt1M6q82oP49w+tCWuagn9uTMM/fWU
w6aeFw7wvq9l4Mx0YDBaHVjpar6ySeJwtzFkbklVLuB7JGXpsql5cxIYq8rPvpaJ9zLrA+QhXoJT
ow8cDHNCW9Zwu7oBwpFXYY6GjiYoFA+Ul/FQL3hUSCEjR6bbYbTABGhuK+AT7BJq88Iv3RwSIraG
0znjCuZr0QRzxSjcii6Cf3ogORKcjdORMK2Tia61Xjd6Bmw+B3VV7fZmmKUdH6d1P/FxkftyIa7Y
aR+yzROgzsWzW8rvU6Hu2zrFkqRWgdVQwj1EQX1jISwvseCm5Qq8Xr5rGt/cERQNFoTf4ZdTEbB9
c9wtaKTbI0PISIjo153rqShr5aHMVfIcZ/kDzEh3kOaeQiYPTt3zC1SJ250Ov8LHPxSOhxuWiouq
lQX1fBaI9L38XgJPkJ+U/zBS+ea2cMP05IEdIcNrMqDJYFSyhEaHRP4S3+5AtAGO+QV9aBMPkMuK
2meJO6goQbcY+gctQ0GWDlh7QFYCvfu2VsmMdgIzVV89ron/6Mj1Uq4ZUK6XmnjKxQ9t1T1OokaF
6HP3pJEtu7bv1M7DcDPk5b2qZHM113mJY03nhYWhkYy6vcMe7C+CAc0AkPnHQDzxiaHUQkDWHLzV
uWY8yUKzvxHL+iPN8wfNHl5mdyBgA1FhPoE19exkSMbV21PfJy+yN+6NBB79LPAWcYuK06vAl6dq
uiu5qGSXLrG8bSwi5vkWMTGA7aQHtmZ8LRLLObiJ/5R7YkUTALBh5s7F72air5vpgeL1rtiFBBtl
ijjM+tHMuEQ6o9CuHatr1cU/CONtEP7lVVhkwzMA9f0Ss0hNLa3e5f6gE2KvPdqxdywH8bNeaB6V
9DeBpktrLEmsB2Im2jcRV37NWKF7vXMhJOk0NQNYLwSHoO031A9AWoOKGP4CgzZ2d96KNvKHH+UE
qqnpC7zBiryhZCqb/RIWy1JflenyjdS5kLUiBRGJG579WuAlZntuvK80HOtBGx6TSX5zHUhATLPG
wdbz17RiEBhre6BPubGWjqcPB6E8aeydWnrGYzCCABC+v7Q5oUKmETS55pzd2IO7nVp7SXrdITZn
G4te8+LW4w+z6L/Bb8CiYFMZAetd+P3mVVNWR7au1FyEdq6xLLeqX63QytMEkQSrR2FoU2CPtCK2
kb9NQ+GGmYHfrNOI+JLrxB9k2c/Ush2w0Y4dgQvHW2MW1zle8qp29y0DZxNTuEDSf0D3vdil0gMf
DecBcxE7tR9ls37oR63phrtlrYACCvFiI1iOGn9SnKppfspc7S5LOuc8meLr4lmRIWKdvv6na5b1
zdgzJ5NPKi5QpjH/Q2+ebZRzktSuFo85r+lATduuLk6NM1qkFOmPdmtVR90fH1TRvddQWg+FXb4P
IrTRD764zjrgvg+1W4sJQJBTOHqi2OEVMgUkroNLmto3xEmho5CnTpl/ijlLCRlkdNK1VwNnRtIO
qclz8kOV/ks6Ghg5Wm9IXq9tmrSLP8BOKOBtGXVv7AtSbsN1Xc4ihfTr2HTAZq0IL/Jc6AcuUBOp
aPt5xHK5X0z3oq/XLhl6CsVxTsBRLintrr9mdy3qtKqjeU3G9WaNadKL2jgWUNGifkNZVIGZReyQ
dS2MkURH5vGe8fCmaCfI9y2UXHPMh4BMgpALy6RHU1QOaehsBbwa3GcEANvuc8Rhw/iaZOKuk/A/
5nbVAn/DcH0Fpb6rtrQYaZfHqVGhho9b6Jiq3y/x/DrLtTgkbIfCSuM5kH7cYfbt44UrMbst+4qZ
P39V7rwR5oJtEoHmRltdWfTQGRgL7HmSZwxzJaykdWmwFSJro/8BHLQVvGozGEFrZ9AvzeSPzTp1
fcWmHwcR3AmsHuqmsywRSgJekw7wMMXI5t7t9fwgMxbecc2gjeHRpfSu3a0dSoT2YszacDZRbQTV
mD2AHNkHeNRdWYw4CxVnu84eVaZb0erFj1k+ybDycMpK0Mfu5gUrRqsbTkuJY7iG67tukDvmSO9x
1uXMxLlCwVgN64qNjQzRFbMbwxhC70JjiG9qlmHZ9WoyRpJ/3e7KGgkVKmMvNPOK7nc56jpp80td
vDaAOMtIblmi51stSXGU6e7ijm/dqORLbY3hKMRH0UqdZ0DtF/wZjAyqu6lIEy69Lj8Ws3d2OXiD
rBXf7XIuDvhBhRy3jP8Jt2iwr7vVBB4jOOR6yIe7uD0sunkaZxebA15yNPGXAlPLRtcPecXwLIX5
RRuK0Gi751jVCB99Ym2w0qSopjex4wWpIAHj1yGsda+67QOxfgU7Ka89bbkbWg2AwVb7yRYQELT7
asmCmNyvxn+R1mrtSuhJUHLa7JANIUzufZ45XJJljizYu7su95jYp/Fi5xjrkVjCYbD6X4wUCnqp
MvuUu/G9bTm3fjyeieDUgrkz3laryDByM9OwNZZzjl6GGlBAnh++Wf5ICdckEXIqCYhibiMTZczV
NLKcoe6iJ5j78U5jwxnwGoSTZumHehhZb2+FoHQJZrG9TN1gLf+zdEcAsbboI81c6F2oVhEo1+bP
Kj9KntWgkGTtNZZOp6p0DYdT/E+y0byubGxC8kXLGecscJEMs5p1WyzrWtrDlYk5uSZQntVT6sgw
wPq2k3s/hdJUNK518jp0T4twt9hRDd4GnXHfCbbRQzpyrb+ouWXUkLdOak5k9Tmw7TsrDlBIoiLv
/QEV91JfiHT3To2R4AOll0ezRP/UbC37VKD/rCaSq4cgI/ETdK8wh/SbA59lxTdou/DUmvGc6+X1
Iid1tGgIsEQp7wt38hlT/D2jyMLz2vs4FemRO+KCIlphnLKln3dt5+D+a9rojiY+Ri5MYnXD9mue
lH2bEJLYkQeAThbsZFw5vlnc3QDOp4/gCeDILsYFTVXnzGJ5dRZyOTQIx/JqML+kuQjzwn7z5+zD
S8eCR2C78CtDVZfjZFg3KF4MeguWS9YJIwKH5XUi1vMcS/vkavMH/Ib1bqST9AqO4wS36gscxvlo
KKKjbbaxDl57O2fiAbf9f1hsWfomDfz7IlZYMAyE7Trw4GzxabOlAEBzxIPlkxBAtE653hVaD8V6
5GMT0FSFAsPFW6gXXNEOWtqKKiLrYyw4s3HaO8D/ufwg2+OU64RasP+09mK8G9uY7QDKGOYhSORq
2i2VPpN5EdlLR6kp0vsR39BFi0/zkOOY7foPuV0U7BEGGY4lsXhulp1LnVCJeE0Ds1nzKLE8lxg4
DmucwtMOcabFQYzbon9jr965TZcxzHPyyVGyZVnLRN3V17jaYMiGtOygy4mOHtY0C7DQ6OZ1H3sY
Mem2adwQqUsopz+Gfefd90K8930Tyq67yRqG8sRXUdffLi0LkXJogbYYwQzgq9VsP4xUe/eKgYgq
0IDRPGR6ATwly4hIFw7DFfeIpuvgYVfqmV2Phs+HudOVcHckKy2RJnKwN4dwv1I8LynaqHrhOOHI
PnYi+57OVXm0cvu2KdmWevoIqbTj5S/sag7K+KXOzQspdo9FJczAEtyyFJEQ24HkyoMNk3cWjRU2
auDfjJWG1e3zGLsFbbOMq8b0Ma0pst0IfS5laFnin2rcllxW+lGLKQvsEpZC6UKp78ECsJDv6bDY
c3n1HA18x73j4KzhKf9C9bokZaWol9QdWXu8XA0vSS8/8sXuAgh5N8BMjGO8mbGHe2mig9lmWBQz
rXb+NvCWsPTaHhugNLmUbZsjASsercYzg1q9jDrW2hhieQcTNVRCDc19l8ODx2DdruYoGsmXgw0I
+Qnbu7HZZfcGEEGI89e1ZzLEYivCRZIa2L/NiZ1o3T4zyVPBBfMkZocBPtamiPqBEgW83p2cLlCV
fUEU8jql8w7xVRoPH2Kptcj3c3wr59Tjycag0zcxNTeqpIeJnNsIZ1Cio8+p93Y+dYGDKQ8YdEHY
LAS+sVoFFz97G5u5vfZGfNaa7A2zq6s4B98u5pDoInOn+u4yIWc4eHNKSFhlHNktjCwgqyiepzxa
c4OeV+MZQxYZklPGFo7ebecUNAxZ27ymfnIxreVuWq2FSDb16ljpg22Zd35roU9hmAdBOOSsrQJz
WBjFoKysBYrouJ6/Td2mzLMoAMtaR6r6kXrtVQmdj6Z9YdcYv+vLA1Q//G280IkVbS9c1qGPsSFw
FXcCUmzk4+8ttefZ1YAapkSE1jCenU1N0S1sxxbDurY9WjqtrqmB6AXwGhYEU3RvS1uzGEiTL7hL
55Gcl6i0m/RMP54FyXILGQT7hGKcI9dmZ4CbTdCvowOARSlb2uzDtrhfrYPf6OD6x2rbUdiA2EkF
NgxpGVzLINFhtuX95PKa1iOvqSO7KGM+qezGDuvSFxjIf4fTwLPViJeiAxPyWj0LhoIErMK7o4zi
8A/uoY0cbMDdL/04v8mcCLZ/WK//h+X6JrHHU4kcTUjcnwTeuJmwmnOd6qlO9e+y9xeykOMbbfq5
lup7RVJo6NfcgWIdj1VFP+nYD5WNWO7XfREsHFap9n/+Thtf43PhEISnQDiEl49D99/3/T0jp7AS
t34yayRwwm9JbZaSYmy2p8Ylfw6E0V1O//WH2pYBwRKyo2t6n3MkmnqxMtvXyGnPEoSKrve2CYh7
D+rhmB8ru0Zw5P7882f+Tmi3+H3YkaC2shA7fKbiZXqaZEjcmyfTbtR52OTA2O9cYrcgW2xl+Gye
DLZnhNBzYvUYhwSVguOlvFevJtlGJf4+b4zvbNmw53bz9YBIL6aP1f8pAO0/1HJIKr4BMdNwdPMz
BaNOumyph6V90g3l7ysf02cTdSuiQHpybo1V8UaXyVsLhW1vsttZNvMRxxAyLDfVDs/QPz64W//w
6THBscXBA8XnvqGs+/tj4tibWGHKhyffzdgGMAHGojtCIT+IiitA5MBLXCjOYaSVBCcmSMGW+jaZ
aNg892Ns65+oO6wrY1HR3A5iaz3Oqw1yaHU0fNIaVYjXpOtj/j36xnozGXZLGChJ01DPDn2TAHw3
YgmVl7+ZeKFAAGakKv8Hc+e13TiyZdsvQg148yp6L4nyLxhSKhMuYAP+6+8EVJV1Mm9Xnz791C8c
AMmskkQwEHvvtebCEK7gzN2QufBitrRthZcox5il4Kali8lY6eyoVQrGlvWmUqax5+CkiyBSipVW
dWfHSoK9QJgnyjTeISSkeWsVt13qK6Av0Dy4gPiWhTbiRZPRnZEjwfJ79Sbp8u6J4rzNo3bbGNXB
HxLcqgVhFENA1nNkLNIQ4bDmcEWHr36p1Tun0RHi4V2/qelbLzSH0t6AKQhPgwDNLt1GTNOWbnap
Yv/IMkKKaOU5IJgrJhats6x09xqO44Gms7LIlNLCGoNwgv7WipRl4tO5fayMJsl22cCYyE1PEb11
mcUr3UvihfVKQ6hd4YLedSAUtkSA+8vEJFChsdYMTTQa//oDcUGMgexK4xYXZlvWQBXKQdlsE0kl
rng5LEtAyJ7Muq1Ty9daI/TY9Z61ZMTNNnklvUn+46f1uubGgV2yXQPfUoc8YE0uerA33dIOrFdd
RbSmh92i6J13E7ByOoFG27ZimKhVd8T8rdoSSyS2elQiz4UNnTdSi0McI/zXXHqDDHv2bV3cFl4o
UZVSUyk+hn7aQhUNX82GkuXIfyeQ+n2j7bFuYFKxXaylhk7O82/6N1kEeCgtwpUMk2vStclBUY3W
XnY1vmwlU24pBMNVKL1xzYBsqWfvrY+3WwyRf6gRPg9RT283eZLGphddu27B/Ez7uU2IymnpDojq
VA3RX0rbv+S+Tbro8Cj7ZBeJeCRr2XhOIxltIFNsuhBHZCdU3M2keFpu4JygFi19XCkkGpj2eyrF
0kHj0zZrjBP1IskZfJK6S8lqM8oYo7dm0D6wQOBRb7+HkWWsmtInHLlPSDWJ4ue+IzXJd3dpTP9b
hhL9f7tW+/4lpQHvAYHIXN9e2Fn2PlSFCUzFuuKEN3bqgMhAdOqu8D336HuCrFLokYgCY+7PWAU6
BkcaV2udLf3AUFc0JD/tImYW0OcarRJrgW0kPUTsFRZ+EW99iioWv3Pk+QOdIeRmXWLBSC5KBBX9
k1YnfHPyrMRb/kGWhwLFwDyOYfPB3J0eVZcZm0RjjuLWYp1PzXIQZlZKYnWHZOxLIvkfuRv/CfP1
Cwvsf+Zv/K+5lP8XkZMONp5/djfOyMlz1Hz/1dfIv/nyNSpQHP/Ae+iwEyESwWSk95excX5pAmQ7
JnZCDIST5/Gns9H9YxbYu2wjVNCtf/saNe8PzbImfxEuI1VH/Pmf+Br5CX65B6K6xQbi4M4AqjKF
v/++a+kCRE9OqxSPbZV+BwS2CIR+LxtEXEGNIiSx5G0Y3KtRdgzG9OhENYIEMaxkRf+gbTRnEcT6
nu5ajXbA+RE5Aze4kvz00HgKYvsmHKLnPIy/Ja4a3sSmxsCACq/RwFrqTJOFY72m4bALKZ4RMO4D
3V4iuLuRPsOrYDxEBn1h3dl1joViK78iNGvq+tJF4Rmt7druzb0q+ksR+ps6jrd20Z4s+pdRuLTB
nzSdtS58a4tyigDmhoLT3g3ZcDDDazPi067i4Luh+VS1Rf4UoLfHEvjhVZg1lSRm9CeOZbBXtEd9
IiOTieSI7GVAkdG5Jp2cnCGstxpr4S6cPHl1K+PCBHYf5RespE91QcewcwBPZ7d+R8EVCNg0jNGI
GHXWWK+3rUvCTliPKe3P9LVI0k3gOvXCN1XuIxSapchORJSeGAfdVKovqRbMHBVOfWO0GYo1ZHDM
bXAxtT30bZ3Wqwc3iOIyThYGmRvxQFe4hPmlMFSsCrnwCl3DDSPTG7NJ9j7yUDiXDDtpCn7TUmvl
ZQENQoPlvXduykl7KfZaot0JMm6cqF85SrpI3eZeGrj34fDU2rFNyAgcQ9Ky0qNAc9KE/TmEKXdD
BwC+j7pwejY/hh1+RmVwcHPz69b1Hy1L//Va8r9YlP5pffu/uCy57GX/eVn6Ml2/fRfv2eevluvp
3/21NDn2H/gnMQm7eCi/Vpk/Sbi29QeuAuCzYLs8TFssGn+tTIb5B15LlGh0JFXTpkP199pkqX/Q
q4NYS7eOfEKPf/cfwAzxWvy6NrkwDJH4G55hOFO42++4i2ag4CH2yfrwUCOx1ZTKuaztE45KSVmu
BAdFM7oLIVXxg5un0bKJO2dTTqcOOsBdbHFL9Zw+fqBQjO5tHYjq9OL8kFr1Z0sD8fj1/kSDN4jP
AnwL76jUXJDsCaj+739Qe+9tYOv38zNKYtlA2hVCxO3IWkuDoTVfJXnB/Row4ms/M98rjn4tT00b
Td2Amjm732bbhv3/VheAe52kQQSS9szsKOIV3/6sstSkzgj/fCs4Cp3+/86zUiBIkek8hFlMDGiT
qauv0yZgB16yaMynzPMpCnTzEzwvM3ZPjHxNmUrUI6Ci0ekVKNzT4XzeDOEvT1ooCiSwtt38glJ2
hGErVqpe9BI/kUWw7bEc7YLm1XQ4P2ANHY7Ab/gJc3vz+1uA/4h8iXMF8Za7kXq6icBAPfsMKTe+
Qbe/JzzzydaDo1uJ8IPePb5zrdLPbKeck+9IMvimF8ww3sZNXz27fg90t8CMHjj58NQkHsEBvAGL
dMltRXkShSkucHypTsaaX65QgmvalvEhd7G4eHpD/O/fL0eMbUkE0pq7vDqZsWy+yxKFV2Z38kEf
px2+EcSHKmr0k0YNjog4UZ7p698Fblee/+XbeftVcv4rJW7Od/m7EqVhpkNLgRE6MaQtvlO/GRTs
ystwnajmu9IZyxaywD2kyJQ4BIvBwXSaNn19j+38TWqvxLMYj3Wls+PVZXDL3+xaTWd1GnZP85HM
qcUcJfR2firrvTZ23wM7kHd6r9AuK0Mdyd9YhKfQrVdepesfFrvyG6Gb2tVDnLbWhN0c00H5XquK
sbWoZBHqKtZZpKXcYl6ujlb4IVUNysZz1PvwhgjGyaYuGbklfr7Veia+2qgm6kbE3DUUtRlX+tGK
XHHQuGedK02E+8II0nAp2P3mKwkaBpqcRiZKWcmLEnmEWaXWQdWJ6Omzwt1bY60/zqcRXYu9Euh7
hkHYr9Bw58uWgSIGQjo7mhVhSQkq58ZORbVUDfTxnrS6tazHfNOKbngxJAYO9yEEbHUu+8q6OuY4
MPvCKiekZ/8bp5YxtRF++XBBigP+YzUDxe9Zv5v507DxEt0L9E8X2uLC0fqTGujqp8eBmQzOyin7
ZKu1t7JzXfyTprONoTBQENI0k6jXjU7ZRXEWvkBt2AS98K8KaZa3Rpu895oavig1uubSftUhCSxU
kJtWLcUpGaJ/feiAhP2bLptm/eY94rql+USfbUJ2aCatqN86KKqWuwJvn3yPzSiTr+gatD2ekPGi
Os0ucV1RLUyCaXQ1qPeJPyKzmB6in0fzaWrtRS01e2Nm3ZqpUnS1szBYmuheKXBc0HxZPa4JqRQT
fSZV6l3Qx2jRK0PbOmbrHuYj7+cR/ddoW3tcs03sMizv6i5ZNB4TxaRK9BUa7jZBiZh/w+tyawII
SFZqIWkJ1KykkR4Fz2rF+KhOmxZfXRs86x1Shlgm5n5+FbToQxEbLwwP3Y0epzAgfPChHq3XCx35
6i4Zm/cYeT5xxKglO82r3mOUKEXcK88+lOrN0NvFBsxz/KrH+s38hr4MM2YVHqNbvYdJm9R0SFRX
f4TMx+grdu9/niW54dwjrDQe4Q7FzEqscCBLqYPcZvw8UkfnyRw693V6OlQKNOSh/8O3A3JHrMDZ
zQsK/AfntgApN68x7C9XmZ+Me1h8k+ohirQjnMAJNt4CxwyKa5m3/iEvC41p8nRYYAS7id1+cNc4
K4ptMsDaFJlyLeyovJSGim6rRSTDOFK09Ma9cF3R0K9L1JR8I4zHKGIPKzPBfjy/N+rp+i2a+9qK
KmIWyFKHGF+K4ygoprvwmHteejWdRr3UCaDKBIDrvh+MfJMIHSGkW3/nt/7BfrR59JXCX9mB6hzw
MLvHwQ2LVcZK8RSq2nOipe0GZ8s0Q+pLYEMCeEmQNdVdodtXHYXBjbZVjbx5UdRuOER1MqWr1u7a
DxXJ50a3y8U5d6FnUVx8g0snMI3hjWQV/hpG3IGwUnoQZm6y9pl1lbjsHxvW/1uPaf98pigd6iHN
X6PHD5cOM+djZSXare0QxIHIkwwjBVmqFYNlApxZHbRgMJeh3XiLlpYZoUbVDUMS+9Pw+evWVd1d
gxqKAVkXkAvj7MFT+vBsjPFDWBrpgzk9FaPh55aI7sZrjVRwpyNurszhPk4PQp7csOuYGasw78bo
x8TPRS3kqHsmCObJsYWy1LTQfxK29epnotjicbXlWpUQZpm2EbqthtGD7An47Qot/Doap+fE9KrL
MvXw2/vkWHu7wSyHlVY82EoTPSJEjh41NHsS4/H9/JTV11dTxs55fi2tNOCUpa8fijKKHu1Qm9xk
o7KdT1mhsBnFRQyQsj/pVWY8MkADQZFbBB5Pp2x2vRUGWEJ+Wlv/evXvU62qopWK65SL1oC0VTu3
WpO4t5IswV3q5gW6wL+eI7omPzsDYtnUcm7nB6Mjwhn96iFv0imE0Stot0/aPbMID32sttdWdYBV
+hD8y9A2UIHYJV2h3LvkQ1NNO7Mz8Z3eZX5qftATfpAxmOIETB+lRyLClxRhN3JQoxUmbaBerHWr
Nh6xUor1fIpVZZSYhKjJwZAtmlaJ3Y2tvAxuyUcFRL9R45AUwGJ8LpXbyr0QjMYXvq5NlTBRvvU+
IU03CqNV4gctfe2YRYNTzIgvIW7TRUH7dcHVWmwGm+g/Mer4S6sqN5c1iQ6HzsWSxRIcrdBtDm+W
U+wUw9Ye2Yn1N3YeKxv+ezvNUOQ9N9/6Xg39ZN2bONjws1hr9qXh0kPDeyeSjv9u0bS72ir9u6TR
/bvW0FapdP3zfGZHbXeuxnSjyfocJOSDBJa6CsOeb/B0lDPCfTFha5QfGgYxNvd8E7WE8b81mvZB
TqfMO1ADTKceGl9mzpjlRu1ZSfTiuW8LImJAj56j0pf7JFWzjSCTkH9uBaAt+dzmh7QrvIUl+T8a
Jorwm2zIbW56pbJ8UTB4kXvFXaGowuruoGqxvEvMrloQk65szYEUCVKHMUfOF2trVStsJ+h3M5WL
dXoV8WZJ6oDBkJmN4PyAszcC9XY3n0wq51DHHjovQrkLXUpzhkevUoo9balgZWn0juF6PoxOVK0c
0Oeb+TenA1CuZJzHm/nWIn2aMsMqQR6xyU1zeAFlwMKZxlemk8bFHCeyJzbMl4ht7CpV6wDHanFQ
ncy6lnKgG1qgglNi1brCKk13YSNBXdhvYTym38qmfkUaV56SKEasrVCW9KVnv0RFdi1i0/xRlojt
qlH/TNnl3tAc2/pG3tH9rr71vZsMiEXpLY1mm5DJTqFVuEm/cco9uSRBSA+FsJ7i+vtRb0UbaSN/
SDzcEeZglL+/RVbiFn+Uv4v1yCfYAlVqXurDW5hjuauJ/WF+2hK3aIfNrkaMssUUl9zZkcrcPPQk
JL/pLhKL6i5ss+f5E2i82F0oRlgeMZzY92WIrlzqKy0U7nNlsKEfmR+cvV6Ge8xl/WZULbEcRkes
BwHg280CRLNV80DYOZexzUJPL/tH2YYvVVKnOx+SyFq10YuVhjLsmtIIrzoqyjRFYqDkidyzyJan
KGm7VRFl9oOWuhIFhfA/7NAniDmTJ9towiv7umTnFURNVCozoQZ7ep3q+mNhUs0J0CbLvMYSAyiK
bpOWdN5Gi0FmGIQun/N8SLh/mWKNM7yDmmG7K3BMTDDYdoUntaEK4wuhmQzGQDp2OWiNNh7K16jB
1xIRdrnvEBgTrwE9SIHV1LsNMJghFcONH4e3ql6URzSczq5uplC7nyUQBoNukVv2ka1Rgb08ETu1
rcqD9Jp3kvKGFTsXfWMMhXFHNSMAZDnhh9unq6oosSfwB14hsg9PhlPxu8EGP/EVg9gAwv7oDLa8
D5PwrQny4S3zWh3Naacevel5s+73TYmzxeIrvlQgWDudWZ34QrAYUJlMM8JrOVY3+nRbiQu7WaM+
xvsz7ZNUlKX7EiGt7QoAAtNT5KD5B4Zr9SLsdRQSCa6AHmUfMylfvUeR1tzJ+DmxFTVdmEWmrqUV
wsTVBMSTBFIkvvJsZfbecAhEq14UurMLIxjSb5ELMyHIs0dUhg91C6oiEUn5in/VXNKM83dlPgSv
GuE8UWI8u6mibucfmYAW9g61Ue+Fb7e7wXb9Hbi0RecX+bWMYuNRYm/Fc4thzRXsOgac2isqA/fU
UYBHhLNfCLr2iJzkyBoVMCEtMGbDKLIF1pk7L7OwhfcRupjpYT51fJq9oQdcYH5BKeqPEOpqvCg8
Ka/B2OaHYOBWZwIZug5WGZ2UStnNy3igk/jmmGqz/toKa5xK6TTreTEbfT7u+VUDjxb7HoW1uck/
naRSLkzT2muoebumNooXScj3VqtsUn7NgtMpMqcgw/IUh631lCZv89MUQMnB6JkRyekfdZgeFo2d
Wfumd4K1UXMz14JTN105Y9LhmIuyx8BKIgIsquptPgqCiSbla+1RNaptbw/D3VdRyxkQ7mIJXB44
QN3VS6lF1v18FPS2da/6ol4GOB/Yc+GMGEps/vaYtjuZo9hj39UdpJ16yLia4WKYYXCKcDouc4SS
Hxkbxzyzdvh0q4+h925MEYWfJRqiG9WtrQc7LiBXhHW7HTExLeqguE2zlnFaK7IM7gD+byOz4BRE
efIwhmp/7GBn3SdvlsGAXkGE+GYFNvbeARqZMipHYUCZxaqxGbV4fOpDvGJj32XHr76D5QzNTrpO
tVc9XVnaUbgIHD0/2D2tqaWRUdbXpVxDVkm/+SXFitspb8SlbXN1SCb3CzDt0guvThQ3R0Zyu7nz
0MZuemsIpcPPaVv4jr1xM7a9xKEy8qkkZXCaj+pSYVNk5IyL21rb1T4AgUCpUB+b5bHuyvRbE2BH
ky0zB+gEFUXVL2/rZUoGY/kZlxPCsGjzc92H3RZbB3cvGSX3kQ7SvgqvBINYYMOBHYKb61gixuA4
X5jzaVBoZHKBOUoPDn6SXTCambemxEd1Tg7w0tArG2gDD6Rlcdf1VfLkBEiR3qNHoVqD9UCEQ7XL
EqtetPTpHkL6mSfFLT4mCxQ9lKjf0EdhgDE9eJYmjrRY/zyanzOGbtOm3rDDA0JgOOI9upV++3UU
WgeSpQgYINF2W8i2ug5mz/wmiFN0Yfp9jD/60UsCfamH1lPmCndposF8yCy3OHlx/eq3ETqqyfYz
lN6jCskMkbCL1kBkV76ZSCCH2N9WEmiU6V2CuiXaFruczBTrs6gqABdWrGxVjUo4SONh3+EyAyvB
l8uzBeNyv3ww8UCnhnLuKu9xXsB+nhFbHd+UaWVfubTfpNK1z7bVV0tZR81Fn3IvO88Vu2E8YwsZ
lz6OBYl1Un8WX/tqybSJ+MvePHdlCASibw/Cd40zzCvzTLyGpdndSVPbYddV2Z2lgedQyW1YmMn0
LXKb3kc/gqLTFw+5ru676b5nYO9b95labdxUR7eW47/HN3pT+0IDz5hnWzOPyo1R9sZzHgSbzq/D
D2bXtDiVizrdUlyUIDs7BOM8/7bzaS3RZKiR9VRbcfCYS3fLABmuhAUzGPSKt7NRJSCnUdT+NlDz
pWcR/CHn/p+bgdGxw/4zUUfr4E/XrND9T8vmt2mNWlv1NaHlbdBH3U2Wr5pc8fl4KWiCCCZMOXcm
IhwKqhUuME9NHt8huh+G6iMH7vFmjcB7RUDycqjZ9tLiJn0n+lTe6YHcjkhRT/NTyPcQDYZ2ttKn
rmIkVRqtE+2QkoX+DXqqV7qi9TnBAbU0XPK+wsQcn6BtLQ3A/K8a+pyN78TK2lFG9dVI/JXTiFsI
BXQeGq19IKr2R4qi81i1bvNg2ErLHhIv0vxiEXnX3gsn+0UXfn0wsedtbdVQH7QgR/LoTQj6XEk3
TO+9dZmQ56iPcjiGgWY9EoxAi6YLXlOp11tTw44zn8oxfsvsIb5jKQq3LGtvhGigiSkjebCbPDjr
nWgQW1f6Kylq27hvqePr+jXxq/BJtqSdsxzfcRWKe4vvwsKyMJsUqrgPjZwdYddsNA9op5dVb3EH
corwkUtit7iOQ/2zHpz+hW+KWJsmmWc2nPcXyxvPJU0sgIzlOC1/4RWXA2awhnfMp+ZYVRcbgfB8
FppqeI0ToD3zO6Je8/a+a4sbAEHprWmmS8QeQYbWUMiVW7JJzrvCZDLCQ5EST4NL/PbrzBD5dgR/
y94mRRoa9Om2zNimVexc9qVRuXdVRY8usLL2w3OTZ1Nq9YMzqPbWlrRHPEvURC5H5kp06PrDwBg/
RzY4OaJaQr0j6B25GX8jmZzBZ2WGT4R40P/E1MDmcHhOChNjhs/WkmqoZoEtAuPGS8boGCj2AT/H
UyhK7YXvpbYw86y+Y3VQ1uA0uoNuVeohdgp3HRYNoQWNauwonRqi/fzoE/T50teq/s0uEGlEGRtu
XRn1Y2pXeCHZFTBrTy9lr0eHomHy7baDej8/OCk9YBpc5bbLS+2+xQRyZ01Gozg/ikpTWF2oKkt0
A5ccGxnFYAgde3pufoHPeZUpNT5iVdn8/V9tEyddJRFDrPk5MCPqvaLJlaXE2qWS7aGOdEIXLfaX
oG7bRdIznFn4Zb8fs46RS5W1a3dEzovDKAf7EN+I8PR1EP91wEtdP+pAxatdVPkbXejlLdGsALYN
7qpVMfrb+S4QR2G0xch3bmy2ifNyD5GMEJ7YhhbktGTD6Mml9FKkyFaaLOvp5j3fwZW+ec8t4e9k
yQclipIG2qTEa7p82PVVt53PXK6iNaMGcBaZ0Z3QdGZJRY8vC/sTGa5skObnQ/6Yoa5Xu15VDkal
FQh32AyYfaUcIM7cVPgzKHYQ3Ixq8eoqac+qG7DRnk5bRznkXfTMFMu5aqUdTMZ38+jIcLitomoz
ZsX3om21O23Q8lMG/pD0MOrGzFAeff1H7/CdBCggHhzJFN5po5c0peBD5pShFuO0NkttYURleCgJ
Xdo7wom2VcRUyxEX/CKUT2ZordXA7HeZQ8hmgjn3hFMg2c0/DfZM9AuF10/DjBazlotTzsvfMmS2
NGzTYvKvyYuJTP/z58GYN5cgrmtmau8ax7+++svb5pem94wxJnMTA8+ZTke0lYixl/P9KBN8yuwH
h6UN6mhtCqvaDgD063qo3jpfUybJsnat/Yn21hQgDRLA9nbWgl4xNJwz3MuWdl8n5Z2uOe9ZEum7
3hq8pdZH5Subsu9VY6m3rZe2t5ah/Zg/lqRgHyBVxdr5QqSvKAGnDyuL2KuoiMdwylRbmef5cT4i
/Dj756P5fUlGW4g92S0GlnJf9ZZDKLQbrHWsJ1evGqDUOIX+5ifZKaDUvWgO6yaoxttQr4dHuxDJ
Npb5uLG1oHui4jyiUWs+oG2TDgw041YNzfBYHnsApNvALpONJOj3BTsAKrNsfE86dudV5JcH2HkZ
cu+C9V1E6kqkVrn3R9wnnlM2976mib3HUrmixeC/BoM3MauaDy8hhZrOnDx1A62qMFSRowUSWwGC
vVdBGjoUppor1T/Oz/QjskJbBP051TS5H9I62LQ+DZJWkMRmGI1YV1asHTPL6GCbEK9uSOSjhT+k
9PXN9Nmzm+9ab3XfVf8d8yW3I7dtzpasahxRCE+6IHLvyxiArjsAzjOHxjzr04MSJeZ5iBNzJ8bg
OkpSQSqn/+arwuJD9KtT3ylUxWAxV7Ltut3YZHIn7ICNO9mkXpMzZCxYJw2nGfcmRu9FERrDiy1N
mDk+di8l7bh9CVc9Rp5y6du2wYk1UL37CBkNEkSWzQCWjmIzOWDmta6GKIyNARmRhlLbLr5GUFku
GQcpsd29KMhXyEHFohzxVe16nBMhHbOLbzLKdtTsva6RH7Z6EN0F3hBvGdADzQhEf2fGLC9l5nan
Mu/6U1egDhJ5jSvJESN7tc6bwuUy/6YoIQ/oCi4Bb7T6W4kQ6/JVFriMXFBUTfiKuVMRqEZw0ojO
tQdtclcwbWW4lfLN8Iq9rYgXmiVweNQS7KCPxdFJ/XOlw7C4SeveP+s55fNoW7v5BdPAc+7LIt2N
GWwAiTDhEvt9trO8KN+KAqZFXh8kGXoQzCxzJ7uQO0iQXdDYhhpRQJ0Kd6Rx7mwbGEeg61dtGub8
PGshfv1Z3tDBT1cR3Ilh3SMt34aJcqcrKb402icLtpfMgvsWaMw8Cx7tHA9PWQQfmYahAXghVjrA
FBjsa+saZ+l4Nw7pop0IP7LcOyR13Vdkos3bUdDXL+hF+p1NdXKbI1QCdFM8swJm+0r0Nv6KpnjO
CgUulZZ6MPAahR7BPFC0Ql1e5DR5nh+GHgBepo1LeJEYuUIsNV+/AyR29oJ68VG5A3+JMCgMNKPF
NjaL9JHOlvRb4zGpAbSURXNRx6lfZrvf/nu1wG+aPZesUBfmpwHx0bImhcxvagEKf69TSqN9m0jK
ahF3K9kE6k4tU3Mbo5tfzC0ukiy/Jci9Nm5WhaceFBvGG9B5qSaz21ANuYKUG+w3zmUSFCyZb8lt
OpbtwgtJOMH6WzxHuX7Sm864M6Okfhj1BFOlCw+uKgSeLRsGXipwdnZg4Rb0+KIVZDV5p/XwCE3q
8lOXmSLA/IzFzp1MGBBu9HWb5ph9C+AFNDiSy+Qz9wtl7RJ3+EYYULYsx6E+F9j2D7lI/o1J4/fw
T3SWlmWoZDiYJOiouqYzrP8XVHI51oGJ4pCdG5uEMym717ksb03tWY8DdxPl4Gvm9rehtuOS6shb
p0VJhmctrGsUWs3R7rRvHYvg1ZJRhypa8rnPl0Nh1ndo1c3tvNGYH2j66scWe/zBCrV7aCI0ViLV
ZR0DhnKDDcne9FGiPLSa/qz1DELa0dJXgUZ19m/sDuaErf1bhuB6TOmplfjtTRVFFROiX3/zjkFS
BTwpfW+LLFmmoQLxEX7OR8otSGeX+gJYwlmD2DC2QaQeRyVuri6xU3ErXsh5Mg8NuQIB48G1DuaA
GBVzuB2gQnw9kBCTREV62+M1W3ZdxBrpidec8uhZS31vqUIuPbE9HPa2lTs3xTDel1Wc70TpX7k7
5mdXmTwBAyNdM3U+tNKvcG07H+NfBzlZ3nI03CM/AmuBF0Nv1imZA1Xpr+roMjX6779mxJT+f38y
wJhUTwSJ2o7lcGv/9U9WDU1YMG823m2QaFQg1kOXe9q6ZUSxyqbTqI+9bYRqdnai16Gg5cywIl84
zHm2jEbFXR4/D9PMRygkCHlOd5wnQD+fqjV8UWPtwzTuo3QrXMBYU+2urrMHs4n1a6BqPxKhJMd+
uuRq8PBrI/J/eGbFBTtpD9SA1mUgsDrOYyYmtvmWy7xcCn2ZAo7+4ejWa1sY4zPlMTkkuTVcwsof
kdpXWKFSd8P82Hhq8Q95CTjGWvgVML+a7yBubdAoI9IMwiDMExaGeZjjFzjrHCBz56FItGOelOOy
N+3qqJZMYlS2flQn6pPj1Oy0AwJ1MaSEk9RBQAegFo/UfARbnK+QC4R4/etiK/xp69T6NLdo/KRw
m+4qyHKLBOnCFVLccRyE2Du2cgEAZuEbaRVlUzbam8PeLSVG7XvrynVlO/07EQwlWeBCuyTgnVyP
eUDDuHoPArYhHihsVn3j+w91odK6B/R4n3i4mXOX3bbIkQ9QVM4HP5+ZDmhBqx0AFzt+c9Pef9SY
U6+babuVtmxIkuIJAiklFe0Jb4n3PWGyTxHdkJa0tWp3lztKduyz7imucThBeyIl0okGd0Xf9IVM
nPIAlr+685OiAonal5vCV1kqsGRVixT1xsYn/mwHJE5Zwy/daiMbgAqnwYPoKecGPYZpi4LkobUg
7gRJ8WjlDKD4TPESWOW0Af3rSFXjEqd9fecBuUZIMBqHfhx3sm/khWtDMqwJPWgVpbkhq2Gd5u54
zXu7vefi2cumKJ5BurcHI8Ln5Kj8qc24tQ/VyCrS4irfzSPC1nyy/PzSYxafJFdc0uQs5gi2fKAt
SrMhMUwcHNUaDwVd501TGNYtYShwiqQfkPQ5SQ7tqTk996/c2hCYNkn2VGzDB2zJw3xktl6yIVHm
eT6DXg69ujWMnRfJdR6I5mAP7nhQijhdo31niKiO2GT1qfGcdfGt0BFIRAm776zq5ZKWpXaVefrW
mrgqfippjJ9HBNL8qbMxLRofdWc9NQhlV3bui30/2tF18L1vRdcNT6TkgGdwGvLypKM9lEp/DwRf
PZvTmW17AgQUk9r5HQmzNcTXHXNju72oksqIaZmM/NX/o+5MlttGty39LjVHBtofwKAm7MBeJNVZ
miBk2Ym+7/Fod1ovVh+gzEhbeU46TtzBrfKAQVKWDYJo/r33Wt9ysVsuchgdxN03MngFFijzUqWr
ivbskkUk3Zd6R3yqOlIw92ZYH0l1BVES6kRuTEtZ1+i2g+iKoy9bcOAx+VxYWgwraNZ0DOaXgQkv
K02qNWN+jN9ZSR9DpQ+pBW/FiDIeVqdYMqzGwJ4O0sIUefXSkN9p6sU5mYpePZYZ4MBbOORx2j5M
7w80bz6+vK40/FMwqQ/bfOAzSKW5AYrQcp0sNeEMjYoVcJDMdeF2HXKGQMFy1RebaOoWerBWD4k3
0ZWjfot0ATAN3bObQWRZMs2oq6wguCjylH0fJu5da2Aczvoll6nfpcqOXhnHg8sKYrFNdFVeGa1M
e8CNWP0lLUWUNPWiM82HLBu5KaG6vCxjmUhk5kVRntc7xRiKVSlc7WJUobHxZLU92n5s70Iovlvf
0NTTmOXS2o+iGFEW7Vkl9yQnJ0dg4aZKetFFAEENqO1SSYr0gqEpW4W+Zzi6MjW+otY653UQPPS2
CtbJe5YSRSVXNNCNCwdSfhZS/jYvUWpo8ktDpTFhltDZoiEs9sDUsh0BMNo2TVKc50rVesAQ7f5E
+54eXlEfiBo397HBO1jPlq6Qq4MOi/WpR/k/j2Qh7xLyltOhxKaEbgKBIZmvMWdLKmSETyo4HdRb
tJbl4qZUCNZmsTKkD6xfT5z43n3vqS6FY246MqNuPPu7eRKuhq27KZLedLCYS5FFNWmj/sXnjB5q
LO6TwYrfy1RC1cK4/b5UhY5bwXLmXhB0nlPK2XVogj650LAxnVFX4fc1XkLJK5J3ibKsDELOxIx1
alMj4+2r7BoDs6g2+iBMFnMGIwidacSCBlngYMvLEahBhWDhWw4XNXuJci39lgXVuAjABSF1CJSN
NRQn2W56Gpn2H4OjeTHXDgoZrWYr78YuufMzwziHfZY81DBaV+i+cP9P7TDFS145tAnB0fWeKpeG
V9mTwozG2D/6RV0/ExCA2Isah9n0VLfLtt0dwqjIrwyoEWtYVnPBI64sctV8ghAYPHr0QB06I7Q3
DBE8wCd5h66SvMNpdXRN/Zg6J21QnZoAadw8IphfdtPL0OeYtij2r1aofWfqKT2OuoQWJEYEnOo9
kzDKsehUE1F9mNHgdalBycFOpHy8FhVhprOID1YvutTYbBw3nsaQviU9ZUoZrsYUI09J8fasl/p3
U5NYXgexekQF8DoMhXsYASmsw9JQFvEkAJ0fwulZN3bRpimRqaDEkABQ8N+ucp2g2th0tXMy5vna
JgN3zS1W6dfYSa6VUF5CU+u0V7wNZbTvrNJ0sJWn+AvHdDtmMjS0XLceMj/+Mg/2Qll6E1TJDxFx
7+y/8ggvh6u/mTxE04MNtHvsExnej1dfw9GdKAqvXlLL9yIejZ0wdc7yrGxfm/alD1BDW2omQYNW
EOjH4t1widBNRVzc91w4tlYnwq0R9MN9zFoVQQt/RcauhAc6+SLTz1mnwnydKaVhl3OrVwflVuWZ
ffj0kuj0pZYInRBoKblRO/SXeLpsw8Q5p3SeD/Nb80OmhW8iRDuuh+p2HtlDWo3hrZVYDooUplNW
kwc1QNkZun44kjzb3sK2eYksyb9KtguzIXclp+zGEKMRjWo3NBJmkDH0zXZMn9mhN1RhQNdrEjkg
hHRLP3fNM4whUsmqehPr1sWmTfgxQRbJqJ+SnEF5D1GCq03anMeYe2zcDq+hLlDpaQN9eFOFKjEL
aXoXNAS3Iy9vVTKXYmrsgtxsD8XqdizdGGMkTPsP/QEN0Xgx/1MymSoETK2qVi/WY5dx6WIZ1Gx0
k8wy3CLu1sMkBa4StBfBDAk54d55sMLuWxdI3CfH7puU2R9Phj/fmX+EoIXm0CSxRHW61/qyWKmD
wexQGw8mdepN9e30VljBya117dk06rf5I2QGUxy9NRh5TJM1uWnJh00nAbImHyOlUI6JO6UyGL36
0KdGsZYkM7orMwxazK6H19qEq8uWYj/L8t9h9WWbdm4tKdMltRnsjfCN6klP2qvEonvZKISIUhLh
kZ1UoVb/TMZ9vTYNlRQ4Oti5bYanWfVTtfEOtqyJaoo2TwgsBjQCz3q5kyYCyHK+cYxJOO7TkX5Z
Dixnm7djC+vU8k5/PdTU60tCis8MG5rNUOvtcy3lBzt28TODZnESu1hZXm69EEtercH9jsA3pnGk
bBbt2zRJt8fWfUkjKI6t0lC/mQKoog3GadFgedmEUQRbekwt7tMtekCv9Rzf6IrLx+Fk0Tv+qlJH
L43QDc8ggr9/HER5pqILN7kKJASDzudBEcvplmz5ZiXk6Ny1YGh1VWUSzExy/GOh0mRtSRsbbZkV
xM1asXTmtGHkcpYBOKu0/Sw7QbYD720WNWP9+5ZNI4V4uk2UBZo/W2tz2pFpsvIiU9/3XkOySZHL
F8+HzU2hRInr1UQBEQxAjzLdj35uXDMgrQdJm9ptE9BYb9d4RbInBtOXIi20hUfg0rdKLK3czb6J
kJC/OM+dGOz0MTPSCOAXcNto7IbXWXsB0iBYhd0IFms+g5B9xuA3oq+da5fXQMYhHIWkoXoVfpsV
mVXyzkDTucU1DW2JiirJnDhGXjdwdzmNMnXSXJzMK7KhDY/TOX8g9uaboUHFmj89AyoGxZHW4u2c
vkpF649mi8i0EXa9zCwE3EaQXX3VbB/yPoQZZQ72XnUTbT9qol80k4wtiOupM+CVOwWpwYr5mApd
HTI0HGdxR+adufOsPHYKBS7yx3egg41ajFZvn9QMwlLXdeNLJoJdkwwQw3QJkIGozSVxkN6BBerw
JQ42HXWggsntqdDlcsVgvjqwtvMf0qy59Exklx6RxLv5PDBS0HfpGF/l8lEy9QqeKOl7+Tc1IAKq
cGtk0UZ1Q7ptHrtUujYyCs35raCr78MwmAQejBjuk1FJOCZldS0ntnSpEJiUDsNlZQ2s9Hdmi5x3
kd3BZicTqt5lRVkeRhfkpG/I5dkzWrEJp2dZ4oLPiSBQzcIbM0CSDjjio0D6OLuY8ekLPZugNg38
0cIwWfrJyJQtO25YnynGKiCQ7dx2xS3So2anmGV2nt+CVp+tKfQHyHOtt7F8ZiNjbky3Addai9CW
vxC56Ay0FIZWQevZpZtCKd39fGCNut3swJo9lShs6fzL3cmFOXo/ZgL4kp2/MDDFoN4gkYm8OrkW
CXngtUcVpIC6dMbYCDazS4nWLw1fPLVrCbBl0KnRQp2Ubcz3LkbuDZePH2q9VDtR0e9UK8qv82nO
d/bxanC7+mTb+TelNXdKH4ZvqgZ/0mvt8hboqIxpQZO20RbJ0ZO/dJbsHXK5YKLtFtpzLaRiPch8
Yz5egouSB9cKDaVTxR4hjoNqnAviUqV7s1ZgXZnj0ZjInYo00g+dn0aaIOdCvsBHlj8uyBh8KiW1
35kj0dMoWKQz9TdW9eDVC0gC/SaQXGY9H98gv446aHIU6NwKs35AwqydFDUtHisXYiGVtPvdJISj
hvAlhwYqJXtAPz/oySZFtnIIwHYfg4yjDZvEgApUWCtSCngWevpRIeHgoNWEKRHJ4z1oVUK4RAUo
LPZ2pI243+UWKiihOOMjytTH1B3VxYjU/OSG4bhTk3rcKrnt3dmBZ6xMTdEflcLP4Yj5WALyzN8N
23Rs3PexYTximqp2J+nGsG8TL9+UBMo+Ebty3/sDDPq6FmQVaPFWrQMSJiaRoS5xl8eKbRZTjqwm
8OxF3KPiMfj6UdB+fPl9aOkXg1ipnVVVRLd2dvJgjW57NZJ8ZUKAgoQYL9CNKYdkYj/SQOsvQgUk
ZShdAS6Z+EczS/x3mQzpFBAeWE5vAPnlD9/L1HiN/Kz/IhV0wzNTJ8u95LqhNHZ6AmfIKDoibMUY
Bo4o4kmcSCN9Jp6uvwXknIUsp+kdKpj+Lpl+EE4/8JllglMFhJIS1XVnpspPP5h+owVC9/Eb29Ko
aOd1DZplzS5eYxFaEIGl5hhzJTzrHmh703PVr323Uykt35VMqWGvDPWdYnTZQSNIjbkAn4DIC5bk
tvJuaXoCQpgUHE291xNP2iRqQ8MvK/VzLBMCpVaheMnUYUfWa/pdIzkwNFFQZGie1wlhbqdMeOKQ
1MSaJ3pgPA5wHOmhPLI26cpDGkzlfVw9EYCANS+UnqSMKXlmEagSFPw1he9co2/0tZ+tRZKeXcvY
WHdubxxbOcWOrgUXYjH0M/g9/WxAsjsZpjfB/loD/i9WpkPUYKZiHLz5MJ4MmHQxZMEF4RP6j7TV
INMFY32mDervSjWDtSuXxdnWTTo6VrFKUk/eV/6wDD1W97ldjDtiZtQJd3pFHjS+kQiVLCvbbLjO
+uo5Fn60lDt4M1LWxMeJIIucItmKeWRUxkSCyvNJz7GyZ7jrn4tSowPVATglpSU7h5IMDxsT1hLK
eLSyawzKCIjFt8wfqn0auT4YgeKrnHb9TYs4Tzn+i/HYU2o86C1Fr09JL1jOMBJh8/TxC5DyhPDE
iD49UAKPTJavvj1+PAl5Mi+PqzoXj4qyrK24+i75gEHCNC4fjECKUfQdcRfJx1lTMD+MfSq2H4vc
Lk1jRj2BBXtH6PRk5fIFlZhOYsYLC7+AVJ6+2YjpJXfvNcLZ5CkybHVf1sRgz38NoPJzxDIcaoxm
8iVI5blvmXR0nim/KB6JfbR5jCNN6uAhyBtaKbny4jLnWanuuGeOpGzm3VBSFKyl6WWBP2NrEdeA
NS9iZhUVOwg73ZEpACPhJpF9Jyx7wMxQES7zXwkH/TqSNPaSNYV56RTCSvQYjibL9+a+TfOjMmK0
lGJU73EYy5v5Jd/hTdGgdkpxI+4UpQsW8/uW1pE10RaE0FHtJCbzS7luxxM0ikOZGO51fisrwmbr
ejaw4752r/MP6jibSGwYA8PSW9PcMq+1HZnXkriGRQGkExsj780/wApGizgyTvMrLcxHbnIvpt4o
u0YhkgJ2UXmVct84+5ClgrlgTDHubj4GHx/L54/jkmAFbT2E5GV48KbOQwJeuAlwwqCzDeEHGXTi
zNH7EkVzNiDmdOLDM9QmUfXQ6RKdibgsHzK5xrWnIbZGoEq/3R0YHzKUqpxRNVmTY2h24qp4rQ1a
Z9P3Mj/M34GlJaQbj9Q/w30m6JnNgsCwuLS5vtXTuH6Xs8FnT2mVEZ3yILnNU/scUg4hK5OjaH4d
DkN6qCDd/vWW2ljEDDHm2mR2Y9+TjBxM7jZvekgNyJKqhsyWqQsAkVi4e6sov+WdEb5NT7DMfTzx
9N85EuJv9ZOda/J30wDGaPnVwLoUsR16K2yNGMWKKr+flx2jhk5lLlwUjyg4KzffxmHwnKgr82TV
ivaVvLN0LxOicFBw6Uaq20TLghCITWaGPZMRKbzRVH2z6orDEopRmT9A71hEks7QtsqM/fysA8W8
7yT9kVq/WI6TrYaeMGJpVEkkTzH0SqeRdOpXxipCQUNoUJw8RoObriKXgKa5Ah1kolnsUlT7+aXR
7SSgsmng2b97qrKZnwR/PkHhsJHCmts/6+2jGOPohoX7xcDxcshtI7yB/RSXsXidf9Qq3jkQZJx6
0+y4NYK9mvnl8WOUK8IuduompTSZxst25aW7Ahj8AmSBfWd5XNAKpdnngWHDSOAt/Lf5MYjRPute
tFWR0S1btBg3kyiXRWPV41ufd2Rie664KF3fHmOgWSw3gvL3SDooihTfc+VROe5wkY6q9hyTFbNl
YpYtvbHej1MhNbWaEHxrL6k50lCWTLRgaqed5LomgyJEzjFWN3kyopGmBg1ssILl/LJVNh+6ACmm
8m48EZ9zGazVVD+xGeM2l7JwiS1UJl1xqDlqsLpew7SYzAhkWSA5yfcISOMteUUJFlHSIqXcCh+R
EB8bV/pCk9dLrqOCuKRX6E+xehHZQGEQ6WvM5GSu10l0ZfQJj8Hv9yXJOMqmbiVtg22GPFiTsnR+
MOvWPVeDiTEFH95GgdZKvYhHcWto4CsiyBRU3RLcCWYCN8ro6CaUYiNj2DnPb+mV2u9Gohp7Q9zm
o2w+8kTRXmjapViiGmo3iUxYVlDlIs0L6cSEs30uHjAqa89jY5koJJAh+VWYb9zczO6tzAf1anvJ
Vw2vEkGr2u8Kcei+tm+tkICE3As55In7mq8MqT5sdRkfTdel9b6alMVKtHNTdVzHhtHvXWE0e8N3
v1WTiy4QrpgEO/RkqjSCNiTsB2seW+KKxHin5Bej7cojgVvlqvULfxnKWbgHxpsT05uAcGgaQEGZ
gmyx1tb51J0lTD0+RAqDNMlEtPQhv8vjQVk2VI8nDYcvKsMRbiJYc4QAFQNR0wqz9WipE9qI81sM
0RZvDKvVwu0tFuRc94HWk/8wa/ligthpb5jjPhfWH2pr0eqbOicu8YNMkYh6qY+qfklaDIZukntO
WhbJPmTwtxaWfRnAjVwkLJILwKvV8/wsJepsxS+M5z5bqKopvmKVBBIkyZcBH+r6Y0LM2u+KYtdc
G/N+k1SCKgLfX3UaJh2ahXQfq77bB0lz9Gi7PqUeLYZgeuZ5kYelr9xUmZ2f1epqk7bIWNKgn6xW
nnTMyjRyckQ5mwSOq4Ex9zw/lKUib38xj9cnbcZfCgabIt0Ao6CC0iLGE+vBJ+1GHITAsTuUV1E+
TWyAXJxwYPuHWqnXJLYgr7TUJzoAyUtaNSjFQapM7wQ987U+gU3Y1amx9upeOwgw1yctEzLCBFrz
MVRfrrQNQN4iiRJGIQh7ktq+44zByKCQa2kl1f08YmUQhnUmD2FKpfX7ELvRka7eHw96UaOXJITS
se0xPQLERyc81qfZ1VtP1t5Iytud2tjvs3M0nHgfVXIORtrFDCbzJxaXBw370BSFinHK9XScrf2j
lE2xNBCsL/ODb5K5moE4dVQyET/eUzrVc6w+z5eM4Ug4iTIJLZSdHCofBPHsLx1aPD0fnZO+Jo3H
nwUplZdzL4GCxxwlX/ejK2gySBKyq0T8TjEJ2QPs1LIDoP1Vr0jBko1kJ4sh2DehtqiDovzq2QBs
yyx27ywa7kNm19J9ZiG/NFENOq01DIjPUauWqvNx8ko0qF5YV+9StTC/T0+CWpjfO1HtyJgJvoWo
l7FVkiMxS/9Uqx234dgS4EVSSWuM2D5F1J9GAy9GXGJnl8yRotuW+13JCmg1qwOR695yesJRVQZf
h9SjhK38p9xKGHgx+3AsNvNsmBj4daiX7fA4xkl6bfpYaMuSPIKxfCo7PMKxi/Y3iCCXfSjN+uD3
MG6DYz9aKGQHmzawjHGSy+JdWRq3ssraj4P/PwJd/XfQej/hsP6/Al0hU/r3oKuZv3cJ6ve3oEx/
YvBZ/N6foCvV+m1m28mqLCs2YuG/GHya/BsqOvrgBoB5OnP81p+kK1UDgmUL3YLZogpNTNyWKmtq
/3//L66Qv8mWTKdkygmH7aKq/xHpCmbWDxc2w7aQDRuGyh+ofob5OXEcJkhDTRGM5xPZbJFgIAWO
FlC2Xj7RT8n0mxW3i85YV1wDSgO9XLMx080PO+7ycRn9kUFk/EzD/XMj+Mi6UAzALhMp8AdlnKtn
nU2a7HgmSfIU2QzoMxKdY3GrDP0yWZ+70HYikLAysNwufMqmNZUVHWFVni2LeK/RvWTBa0SOphWJ
M5Gou05qrwhnKaeD+yitzhooHiLYsgwHcxqcLDt0ZApfnVgWRGvbSCavjAjtKvnOIGIk1LQ8oCze
VT5W/rhH2S2vvchyrKjCaRAC1u8d2wU6n0Ysy0tA+eFTqMdHTeruQOTc/fMO0n6+/fx9B8Fr/HEH
sdekRpTsIBRXi66AIgqaJdIRBfT2tvL0Jbg0nH5nTbwHhKF4O1k7QECpLIiBMVT49B5o2qLK3zoG
tlkvrWRCryzb30VYnGsoV/F9VT5Y0qvnXzBFL6yUlTtNqX/+GOqnNOzpc3DQqjYiQJtlKeC3nz9H
V3WVXgc0OCBLDGIJfano+RyOQuAT/cphLxcbkH8jh115LMncJN2bfom0SvKLrx97D7If67dz1T/a
WrgwaoKMbw3S05YAu7VhMcZtnpr20VaPkkas5je73lD68asmZq/IQeIX1wcbwlZ0HYu9tk1IKeuF
kyULmPbKiPIWiPyBvJnH8MmM11zrqZhtEnaMXR5dM/3ZyPYGgcgIqGmfRivFR4qwlcWzIn/Nq4Oq
HdQ0IYYOog9Q34Oi3dmvZs6gwgnHG82ZPNwHqN6kZWmvqmhtkJRECnm26pAUFsA0MLFvsnZHeyFz
t2O6z4a97m9L4WAC7FS8iQ6uEXkk7RmKzLaodxyDJrjk4CjSjZAPEKyjah30z35/zFPHJ0O9ufVk
/tCpB67frBg7EIKdGI4hb9ElMO56d7u9Uh3ZFLdken1gVc//0VsoItfJF51mfrvAboufWifXy3BM
ympz692jI0nqZTLQmWMisiPTEy7dXfquvSXvCQqEqZE8fb0AlCqGQPrNVw5286Aoh0FDxbAWyjqM
Lqm+4BQq1G0TfZmEP/plEoBmhyDi0alMhyRDrPH2gsJE1F8Mk9NtFQ1rq1tHykntqHGHZZt8JUHG
IAlAXCwsf811SPdh6GTmSdW3deSEN7WBguKkxpLFbS85UXjNLScUX2V1Pxh3Y7+3+qes/wV63PwZ
Pc7xDj9QcHbats0l25o4qz+et9lAPoeZZtl5aIq1lqWOjqNTVNqpT4ozCvydlFXKQort21iRPIyZ
w2DQOOWQ+qr12NHhyGBpwg4eEAGys0RPjyH+4tYkc0sGHRwjWasC+GliX0IWS3X/e5ECjubKUOmR
A2R6J+rwZlrdlaytg2qOTknXwNDc90AbX4WOpq8c0CwVD0o13Glv6sA/UhHbGcr3UUDOb9Feo0p5
mCoOBEwL0XZvaqvc96y2k6Q+MD9cE0Zhpd1bmcavvptvO3kgOMrIbqmWPcileUv1VdFOcUfqHX30
rdJMkorohA70NSF0mW7/E42G/8lVy79d/vy/yOe0OQj//bLl8pb/n/96kz4wnU4TpN9/pnROv/2x
eIH1O5GAiVawgAyi2mbp8AekU5d/s3SKIXuasUw/+2vpovymYUfjEo8VWUC3n5Y1fy5dFOU3oesk
VmP4NjgZFP0/WbpM585fJZllEtCDbs7iJqLLnGb2pKD+YdFQEaiZD1ZqHf1OtSFzmtlyYJZ60yoE
H0ozYUCQ/WJojA1IIoF1+GG3/YtFizItSn76/zFCsvzSVF3Ff8de+Pn/N0vfH1MNSq4Zx98teLsn
BhLWXg61cRMXcfQgoUcgZEZ60pGhgzjk8qab3VfyXVC9g8mZXfbKZLWntkQTXdKcEaSL/mI7+TI+
b6dN40a2NLIPbGFNK8Af9lMvSD1AdVycqhTdymKoCnOTEh6FpdLkvkLmShXgLle8+lk042GmEial
FXzwclnde9+zf7G/1L9th6FyDdRY7WqazKLz0/6qkXS3DLTkk2bJZAlPPqK2gZiAQYjFm686/pjL
i0Y0/Yll6tcUu+q9nFgIhpA4yKEJURR2y5jZvdN6dnB1TeUY5oh+6F1GNnmYuTnoH1eRf7vRn+p+
DjJDZ0Eqo6WUTf5onza6h4ghh5hiTnTk0RZYBHCvTdCV3tDYzyRDK45d1rKD9xEQaCAPDm6GacAd
dyuzIBmLVSOoMgbd7roI/eooCqKIscY01wDNkiAJ8jEjwu1U2yEoP03rICYA7oMJQwpX2dQ48gmY
kvoi+wqX/9TKQ/Oe2ulqKP27MUHXzElCj5wGHjptk+Bc/S4liBcxa6KdgG1GsJ+YJxheXK5/cVz9
vGj/2DX0Q6hPmAEDJpu+7x+OK9Pq8XiVpnvS4y5YaYBy9rZvqEQdy926LKSGowzJEZ21LzMoQ+5A
ZVeNFrFxyHkq3VOX/7xJfz/EuN9O1RR0YB170nzK/rBJClp/M61d7zx2VnbAOlgTv3kXlGqxqHDM
PIQkID9oCPxiEGYiYkYC8EcXscstFhgxUtTAmbkoaRUzogh8x/LThZm/ypNQoaj6X+3Dv13Dpg22
aIyzueTjzS6QHzYYuFqktnnonylbYke4YGqqEgCaboB9tJVQW2eALZdEZOA7mNg9tu1+z4qKekwm
n9MsFGbJY01I7Fg9hhKSEULc6k0DGucgBcrjP+/fuRj86ZLHrBb3ji2zrboum5+Ym7Xa90bVgfdL
E2/ZQ7c5mqgZHRlN6oIzufdIDurCTR9eZQzvC3I+q5NGmKuvdOXWyjWfDyYx9Go3ajqap3/eOvWT
ZYaABG48GIy47SDXZcH18wHZgLUraSf7jP1I7u3ilmBkjznBKmF+vTIKoeADB8anB6Je0KmpKBKr
Wy5OutzCOmvCcat2jbWV3Xqlt0pw8EhjWimgM+m9xETljnW06YZYPnGXUxdJgK0MusIXRUamoNqp
tdUGEqf++VPNHNPP+xwZLaB8WTUsi3L/p9NMzqtSR6wQnM22hJOcydkpkVqnxh+4N4dNHmvawrQC
BZ4NDtckvaiSz5RCjLe0V9eV5KJ/YEW21tWpUugJMw1sfT1qGmts6XXm05haCaApNKRFbnnZIZYJ
aU2HgMA6sGxe5IY08wkiJ2aI/MXUYOgpU2DQktsZBLiRSaERBSaWqep6O6Gp4HXEipm48os7iPj0
BVvkdrOi4GLM5U/jgvPpYlwx77STIBu45AeQefHcD0J96Uq3o5Fdfo/0wDwLAtgCOIJkJdmsgaGA
uFXMPRqf10nk5LTRoI53XcdUwfce40kPKepu2Ii6/p6OFG4tkdt3GBUfg57hsVSjrUwCby2M+D41
CKtbkOzWLpIqZMppuRda8mJdcuytSkmPDshao8P8rA6jzCEypb/ouQ1jSEXzXkj2dmAqtMyLonFQ
h331S0SVYYJWEq21fARwHyCcMl35ayJ1OlUf2fZ2bqlvTamCIdcWQ68fudYuFanxH/ygfwtTNdkr
tXHSEEXfjVWOEZqAFFsmXXOm3SKENPf/fFB+tjJyquFMY/3HvRFjH+X8zwela1WFrNVleK4yb9wo
doKphdtgWzTRGsYZ0+pWHYhZypkM0Gz1yIsdLIOExEELduAQ80Un9zD8By8gDrsaVzSheipp4a3J
DxjvSAoYtlOe2NmOCS9Jujp+x61tKGTldG3qXVizVoRKCXWtQ/rdDkrxHXG+tM4kVL0aWZpjFY6/
QGVrn46/6VMzCLVlbjCmhoPzUzUXaZZf6p6JinPIm2Vg0QUYG9QKQ+Jdx6b/Equ5efagbKw1sgjv
4rzLHR+l3c4IU30ZSzl6QdcMVpFlik1Qlzcv7zUQ2QOsaqtiBBRQSudqNWmOTOg6ppbsOh9/OQON
chYuwydUMztbEtzb3nSlCgh7J/iJiOX7pDOwbY/RNzXHHzGvLVvwWv/8xX8O/TKpYzlzWKGZVLWs
jqZd9MMNq6Oxr3AaBeeqSABK53n6IHvBIUJthnfbeMz6cFkxOzvqQrukcRQss6Z8cPv6lAoNHYVV
JqdO6OqqrrWtTjweUePkwoV1b/ziaqH+XHuzPplaqNPqfKpgZA7YnzeVKaZLjq5Er84NaFyktrGw
+1rceildVM0wrkio1JwwfJBaLt2VGyOUaNObTrqek4z+e89IY3QHxon+KFhMsBLA2/qUcW24pAQl
bjomQXJhVoxaaI7acS79on3w9xLDVmgbY5JEZMKFb2os/7i3wyhMx3oQ0VmzyjsQoRjyWg8WYybt
Qf5Em1J5DOwGDmmpwpaRAXeHhrshgo7o8IF976XI/kPTa4nElCNCzlJohFL4q4PCYDN+ukVNmwmF
jlsUrjBT/nxe5L7cEogZnRXLabRRdnBMbK2yhyc60ndjLuheO9s45vgcYjXFCiKlYi/K4mLYaeAM
lVIepRIV/S8O1r+tUJnbCXUqYVWdg/bzdvV6WpB65MY0hEdKwlrBuAbsZpVbiP0yCLa2XaRb2wDQ
bCXxvQWMa4G3kPVh3teLnsnpL/aU+i+2iHY+WdIQsGRDpwD+6Qu1k8GNRdkkZz2MBVFl2j4eknah
Ye4+yGnI5VL3BLfcxiTCLL7LvEHiqhB3i1jGxt3GwTrHlOB4ATRVIEzsOwGoh4hle1NmkHrNIVVw
weIfM5FGpSj5f7FL/3YJtMneEFTbrCBZCBqfTqqxFkS1K3Fyli02JpLWWEzgwjCCZFax4QbdborE
SFdtKa51qnD9oh5ea5NLk/xS9Ppw9FDSdQptq6JZ/vPWiel8+PlA1CkNaUoYFGyACj6dL0kyxnpp
6NE5HmPWSuAu9rar3aHI+Z7TECA6vSRUTOvpVaZytOzHjjVRRH8TKf8lCEZcxZCVHb0xWCWpQC5r
+0tjF/W+aQzQ6UHMQADZuaw1JlRYtZRXlluGBy20Bid0q2Nbd/Ke2FF5X0TZXUM0OJNt/SaFmreq
RabSkAgZ83IJXZWVWR/CUd1bJBufkIudXNt7YvZeb5gljYdK7sENgjPYuA2rkiYsgAjZSbfKKkFa
uCdJayGm1Hd6E3jmNJvS0r2LW5rmiWlf4iZSnrrimRZi/tgD1FxFCjJ+YUSw8fSmAJMjHydyb10W
5ZGosuA/P9QpC+nR0PKfqpvP6U51EcoSI/X4LDLE5T7pZ8CvVkPT55vGJnCjeWwqsmcjjStANHgY
LaSRLkT+3CJtwhe5TBqSs0eLuynlMpkSqCqPLMlYBwt/haws2TVWxxkD9PBX2/6vjiOKSJkEmmnZ
/Tn92VL9pDSzMEZQgOe9GPtdIxj2t6G0w8ZHXlRhFme9cMEzVCbUxXQH967egSgb16amu+vGbK/W
yvu/nJ3XbuTItm2/iAC9eWV6n/JSvRBV6ip6RtCbrz+DKRzcluqgBdyHnVu1d5tUZjBixVpzjgli
YDKQQf0Y1Kh/ip133BTGTrjFXqq1g7onMxaRSr6eZpTO/8ejSpeFawAzF9pxX6ELpV4i3VG7jPNP
45kb1COU7m4PVcBba2H2VqtVdQ74WHFp9ZuiG619zhRZHzJzyc0eK2+XPxRJuCNQizDDiiju/35c
NfXvgwMUxow9p33msEa/zP14jNzEdpP8TDyo5xPZVHAh5r9dwpb9PEgADgb6uxzzextXQguhwE8S
oWy7ghRcHf20n6dFB8HFXZQdBSS34HpXJv0VXukaJJIBz0ruHFo32zKxo41DfbpISNjchlma+cSC
Z79qt/hddAZNcxcF7eCxrrhDeugTFPe5ykm4hlzeOop46FDPPURxVnHLLfV97GA/cDON0ZGZOgcI
gT9wv8qdi7AT9Qtr2xrD6Z8QJBiqRYeZarQWQA5Qh2uwdBKQYi50FzUR1oIdLd0PCtJ5L7lPXCQu
hE8+OjlcIsiiIW6+EMKZJf/p8BUtCpl7L7VsjSXJytkuDAjzEer0kCYacShy5Oaq5N39qI07FWGN
3hBzT1DiOg56/Ycc29e2It4POfO95VnV08THailYixKlv7Ptvn4ek0ddMkipEZFvdDcBDwVBzOpS
dTVY3GG8vjKRyDr5Hg9qteigC2BtZb6Gp/hieF5xyGBu+CEen64X2XeV3Xzl/dc2z8ZuuGzwlOMc
orbhfTmEhKCVkMeDcfKcEd/KUHtLYCfolcOoWFvirpRdzhyOTywxN6QHGBt6dLjHKfwyleoDFWMZ
KsGmi8f7OmR+Z/dkauZWX+21qNgPhn6Pk/fpm9XufWmA3t426VWIziyVBsHX60NjWJ1WFs54ggg0
+GPLbbrtrfqc6WiBvME1gGRCe0kTO/4F2uGx0ZJzmleYyVAm+bXRgoh3M7ke2FHXk9vVYJqjHwhn
RtQgqbOJ9J4LYN/t4AliykJbcKnM6qi3BeTpIB83bqnJs2lDtp1lkDIUTPYLme7STHZHTRIvN8yz
JkvyVc9m9Riygj+QQbGJSeQ5Bg7H+SwDagJ9OnnSW97ERyhZ06OdtXhkndpktYckAKhqRsRRSeWS
uhFdgxkf8PFCBMoKemO0GQtiLUYkAfvAwhXt8NO5IXaIWSjjya7aKRLRnWbZh0noSPjcCLudaUGw
IHFp59gR07JIqdb51DUzsT1e4yzbx5OLK6TATS4L8XrrqN1eIOL96oZBrFmi+SEroveAFJRNYdgd
Zs1iXAKZDKn+5LSxbICzLnl54DWSZUEw6a544MG0NmGnmhtr1MHnadra6DAEGq0mjoOlveJxjvxW
KO9GbF6TZDZ/e0lwdRT7DV5weLSIhgYj5jYbqEpPndJWx0axfMWso9NEpjwzAzte5KE5MSDkBjJr
WZE+5/yz0k029qfIwOQ0aK48WKT6+SVQ7g3kIyIK6ukZlIW2+xDVBwHGNi9fdXX7VDttvLsZrNx2
chmkt1i8NG9wDioI8WMYtEy96yjd9kXgnAZ6yX6e95gN4LX71WQZRBzw0ickEMrn0MvzZ62p3B1t
CTpDTlduPjwxba8Fx6blPtrTKib2AfZ3UfdiCWDc2OtxXb3Y11vsCh9DsG0mIKnILUA0IoBcJhg2
fF1FmBB1v5Jp0oFfwRrIWj294gMNHzWh9ksjGpNDTOm3V4rS89uGfRNOsrssG7c4tyED+ba3cW5h
HjlELi+3n7Qy2TPb8q0ZPF+aNpbY7hnXnPPNrnTreXzeleiKGtZ85qLO0b4eZi7tbd0pAnYlnbtk
3EZXG+XnatRjomeQvfiqQW4kXqhxQ6JqQYfilbsxp4AECaAB5B2nVRF77lbSQFmyz3Jryxpse2AQ
8A6Pv1KVLEfYlf8U5NDrdJGC1ykplWejSuNriUquKrHPWU+dU6KHbPJ8ndndt9HVf+9i7F2mqlEf
mUz3bk2Sf3UAeGpzLE+DeYqrOj9YYbwDJclX6rhnrlrlJbPWRRfVh5jc+YtqtTBAnDD7rrj5Ujmw
l1KmuBroFJ4W968jgDWKq10R5kkwtbnA8r9zCJpfsj806wqqNkmhJC1VRkCjsKOrlEDTWhYC5aTa
Q44Tkr+YQMlxm7XGNwvB/vu9MRHlC2XkRquclKjPlzweydrWhW6dpqKhTR6b9eJG1r+95DV00RFO
UVUT9NlpeobapX4B3JutaC49RBkOvVs+jB3mm8q1cxAKGB5H3AE+ti9vzRayZp86x2FTHmiFt77t
5VuWeb2shgz2UoiSJK81FDJNs6wSHmmZVH+8XL+L3FJyKk/KubLGYO0GOJhH3fgZgZPfQiaZHo0e
k5c7OZdmVP6kFlM3jp12MVnpdOyN8mi6QY8LKSSovQp/30D6hZFuQ8cCRhU69t5IrIMwV5hcaZi7
fXYg0ZNbbpcmfoshYgNQmHGU46zwVVX7iMir5dgjvPnvw/ZWAnx+GKGOkdyIdougdu3r1V/nEZAF
JtwTeVfGpZRgufFABBu3sdtN1Ra/hWX/jgxM2nAVfrtpkW/rH+yBW3OSFHSaZvp62WPZxc8SNFur
xP4BV+e3GbfjoUOFfhC6M0AmdF6MqUpWblUAwzfaB4sIOHLBo60O/GSV5Enq001IT2PAYVsb2j4s
qnXUof82CoLC9WAM14UTehuM7m/1GDtPU1mLNZK9i2YryLRxk1zh7+p+FEu5l4WiLUTduBfGaKaa
HXBYvtL+HxZTJWPGQFBydIHApNRzoIyjXfpVT6hQlpoYOwJI4I2Qzx5YtJ3X26dM78/JZO4N1T6b
cWVtUuT068kKko2WDrvGU0tfR476jn+OLgUPUxN59ygAHlT+GaeKMDg/rNqrbQFpGepkl5nJcAFG
bi4GdWtnJiNTtUo43F0LPy++o74xH0f9u/3ga2uW/cBDXsmQFkECHZavQ24TtlVI7RafRxo4PpD2
Qzn12iZS6Dx/4DBnJqYzZ3XLNofErQQ+PsZ6VbtK74etPoNgAvxdBvbEMujW0YRiJUrSd/69CfNb
4KzSIUo7m5ChkXXih7oCra7u6sWkmPqimohpKqwGcklNfVCY5b1qy1Ufd8rZQ8YjEneVql4DkwpC
JYbr6bst8e+qGJWRSU/JBfXCKTT3nv61MWMVF/TfMwESdUJ3oIhubVdI9Af8AJVmQCCawHfZWugu
COTTuE4N62AcNYqzOn3+7+fvA+n36QHUOCLQ+rmmw17NSO7zu7ESCPparoizHuEnrbEvEEMM1Ctj
bHBSx53NzXAjRPSqDIWJ8I0xnbkpyNBaNLpJlKNdE3XUJn/0LFX3hD8mWxdfjW+rXJTg1fsxU9P7
XlF/RMagrayGqsMtgW/KHrZj4h37lP6oJoCoY2ivlwSIELvFbU5v05PN7B1bh3ckn5hbugURKslj
bgmJRpBFbelI5GAS2SrM7TIROlpzq/ZHrQ83WDF04KDxJQcj/uJCSwSoQEpGXMPtL6SxpuFpLTrL
ZfakoWSfqL+jOStrUvRdZ+QI/NoI+rhHhkOg9fdeV2j7hAtcHHi/Na8NXlysm2slvojU1tZxX2hv
ltlvytKunoqmGdgsyGFRZyz/jbQD+NE+mBlG9RjK0qZVTNvXcMpcbi+x0JRLG+PvNgjT2Q7Nfdol
/c6eWnUtC5hMaQdexiUvUE2UGiF6vhNpKxa6pWKJbGJriwoD/llRA45hbKgV6BJSWyesMG0fgzK+
R3WGNH0uq8LKBE1oh+WyaIGJIIYxX3q9YegIR8JUML13uEb3UJYmn9Le2ZVmBjHYvCqWMv7ETS+h
7+Bw7nCz+fGQBhcO8j3hKBdM4fGiqBvnmwbx13YsMmoNVR4qJloQt9vk50VK0omKk2uozhpyXtuu
xgcpI3zaPRhkOzJ2KGuvZYzEkpbcuK30Mb/rCBqzxICFLujukYQUK+nOT/44DcARQ3tLpEDtC6P8
mYVuesclr117vR5vFCf+RtnzdTQ8v334kESyc8Zx0t3aK/964nXBBYJeannOPMrkOT18r+Mywd1b
PEgn7pa5Q2SOa8GUq5rpR1Dq2QrAvMFNsX0rsTLvPCUx/TGRxks60mqM8FUiVNWNl8GK6Vdkwzn0
6nUbTOsCatYOVQUm46SuCOf6358KgfleCdvB13uWN/2c7oCV/bHAnXIBD72FVjnLXYd0XZqCkrZ3
d6EwvS18gOCbL1T7qzidPxES3WgPIJPRv06IoU50Ad7T8syZHF1bb8Rb1aJZPxlEBdxVSXkfQ5Zg
FKeQ7Km8m13rfPOl3Fr4nzc+FtUcYa1yEbC1r4L6ysFgLUHvnPlPgc5TK/CvL8jS43aZV93Ba7gA
a2kcs0sgL7Zbj1Igz0qaU+NS9mnySmRD801Nas6Dhc/vyiIZG83eLJdjzc8167+WSlhhOZ/qojgP
JDDV84Acn5KOGDrfwhio2S1x9I8WXI3WOTdBOyxpkM0K2kZoiyAQytHTKjr4duo+257eE4BiGcs+
Gt3nrlFiKMBttB3nP5ZKd9VhGp9u5tOymfqdEGTKF5O9o0RvsRThJx1k7XeDENwQuALSf8exSpt3
2ZAIdiyd8NnsZfkWjz1lF0SLeTMBs6MO69tPN4/xzW38zbH1f3xMKOUMhOsMtplnfZGQQEQBVR2W
8gzk2G8h3O0Bg9730yka89NEMuoW4dz/plCR60qTQsuQE6Safnal9dA1QPO/eU9/nevM1BivobhR
dRrqt+vGv786MG26Y7X1OU2QzjPYU/nXgO8Mbejikt6bDwfFY/BmeStNmsfQdcLtMDkJwjmc6P/9
bv6PhUSk8LwtUjFQZ33dcyYtC+mbK825M+NyXcheY2ZC9rLuiRE8vhjOgqyStdZFpMeNjX6shKEf
x4prVqCMzyMBDyQr1lm+bLWmvgTlP1kcIMcRuNCFOZwtWf4WUUjkZaeiEshc+qdWqJ8D1xw2NEUD
vIx5dFFFdMz6IjwijRv3rcR/GhndClwkrn9ECIBEu/2c3rfICfO9M+oSm0Sd7iZwFcuu82gPdSMy
OkOjplBq97ti7K+FpKusIHqUnm3NiqQvLcpROq7XUYKda+VoArw8qer4DixKPYTMdPads0gpOvdF
shf40o+wcV46kuMXWS4vMdyPb+5DX5VxLgcUFkxcPh7+RRbUl8lYGAVAk0K9A6wbjfSqmQjELXHA
XKIXdSmfUjbvVRO8m20rmMaDKAlBka5SDKc7UIJbkqTzYykqi+e4bbe5TkYhYXAj2JXgpQxDb98Z
NB3/e7EZf92kdZ5FPkTug57rUlF+3rUmx9FQBnBHgUeibocstxdDeBhcpCY5k9JFqct61cl9o+sU
Nzk0r3yWyyVuVe+8litnqA/OvhfI60dTvQO+se9mUQoeR3GP5fJXoqv23sq9dVikdIB7ZfLTIfxp
ZNY9xVwDaRkk9lBmJq7YIlm1RErRuE1X4WzBMfUDCRXhNyoT7cvwia8KLxYPlu05mqXS5Pj8Sw8l
LAc0NM65rxH8DcSHHJn+XUy79vajUlGu1cFZtF53uM2J2/cQKtPZq+TPpkvIAYgo0WTONMfNy++a
XLcD9NM5gk0MSQJ6NNQ/JsqEz2+OcZjpMuvHqXUTE3/g8OraRN0/OpdOmZqnEcnqdprA34cZTdJZ
33x7CVvNPsbO9xefv581m4RzHVkYN36Pt/X5PQFfbVzhDAY0GcfZ0l4Qvf2jNkRNVaZZe0mfPXUR
5olOaqRrqNhZwuyPUU/hEoj25E+ZWi//e+Xe/MCfPieEkjZtAttwNRQoX3tARkCWm+kV2pkCHuaa
FzZb0BqO78TBs1YH9l2rxdWlJuYUuDiqXSZdRTa8uwEj+4wgtiO31HvZj9Vdbdh0s4Jo2pXNnOkn
NHfrwNWcsuyeZVww60/LJRMd51Q0WXrsXK64YeIsQuC8Ydo4mzDqvKMoA3y5DJa55SqLW0tYm0Wt
RRm/Ng4Sxq1OgeCT2Nlv2JjFBgCMx147x8EA1NH4CxEMxgKaarhPphCeqvR+N45zkIllvo0N8Ick
d9NvCpcbFP/LBwlyk9NGwy/gsuw+f7kFtKRw4umFyzNd28G7szxVP4KHmXsX1qIP0r1GdtpWatN7
w660BL3b4sZuwm82oy+B8+QeGLOq2KXRoFPg8bV+fie6EZql1wBeteFjQ8tAFpoZ1kD7CpOTbKEa
0AlScX6VkpzMKDpw9Rf+UKraOhNKsibDPt14pGUeUfWQWklv9yAkTn9bZNYBKli7mGuoslxXU9uv
PxKDGFUxY+drIufkLqAb6+tT9wQ4ob4rCoY5OWA4lbBBUgOd1Vg2GYGfIrr0zM0hTts+4aQws0rv
VEuneHUm7wgay9wMddxtEiUmly2LrZ3ZgGj67yfgi2Xx9nFxN8HBik6Ez+tmjfpX2RL1NFZc1Gln
g2uKn+aMk7yoXpjJn6pWc4YHmrJIGmOerwrFbwhhBPoSczSKmFt3k85C8qldkYa0n6zm2QgZlqRF
+wNk0ZvUwNwCdFgkyHiWrlv40qZTRS9362XJ1Ynslxi2pm9uyqTDdD1r6Ug6+eY3nL/wz0vTcpA/
onwyUdmzV39eEIrGXcfVCYRG152vyy7105AgGHIJ30NNu5v00dwrGbwPLwx1/v8Iz1ZyskSnH1pO
MKAP3Hg503C0KReCVIIdfT4iLXRvQUff9blqRv5kWelirCYiMArUhLQhOxc2npLKBzNRfudWtFEC
Wlhcq/pNQnttXRAf67P/fJvi8NfBRO3JsN6kLnbt+Vn4/Pum0rVae7LTS1b3lxZ6/ClxHQaOiXsf
YVef8sCFqSPhWGX5XrrD7D8wEHho8TFnxkRmQtTtc3JlbpEtQ1Wd3MIRTwC/dmYXLNm9d2hVUYwj
IvQZU5Ng27bDEe114A9jc29Fmu1DyUCJryHgp75KScODDT5kJKQp5DuqjSu3UTZmVxLcaH/Wavla
ERvP+fBczR+L27iriXL5ILzJeCw6biFVUpffCBv+rltQh9JSwMBNX5OS68tWEXaj25JREHAizaFs
oFbhDosMWMPvsZXmtbfLVdznJXwLu9oS9U3hElfxIbIbEGvuw0Ra3ZObdnviA382kWYcimQIL3o1
XQ2zNFa5G3qXpsp7v+4GguiasdkK6IpAOqcnwPTrVqt+9ZVDYzapnrO6+AXy9S3NWkk3jMwQ5Dbf
KUNpQP/1ODgM5R18DAAyHMf0Pi+PSNpxZoohvXSG2mwcJXsPnN56jhK9RiaAy3BSk/Tsmh0JJKo1
rs0hx6mgpuFLliX9opdcZ/qCB8AE/3uIAq/YTa52joDnk0cX+OWMQ5DTxGA15ziNG1rliiv2vZk4
zBFTbDdzmIfyEuVQMkaurxtCl81zW4zZzuKq+gEPV8YyfdDKkbFJM3Ek1m68c4znRDBW9jOlOVCR
2s8fONcoUCMovJJkAjWoL14VestwFIT0xso7hXxyGTUtOhPxWS/USbVgN5uEWod/QgRqnNX8QPgF
AZGhtb5hkqkbNWi2RrQ1MnA7wzT8KH9Loco/+hOYs/Ak1xN5N/ssLA9TH/SnoVAlnmfxBoVcWZW5
W22FNah3TYrVTOfaRfTd3nL/mYWuzHPMCFIQ/udcjXXdNztxf0vbaSbniEKS2DU0Vzs6JCtFKvVW
r+NkxS6NODtP5SlPrp3X2c9dZLmXpMmeQ/DonL/2i6oMDMibQZw6y7N3N85wqBCMkAfdeG2jBs59
ERDyF4Gbrpoa9qogLiAdHiDjWGvPZF70/76hpnCKHSGijwrJmasIROY2Vhy8FDazjartu1OvhL81
qQbXsvXWZl8au5RaxafGULftoNf3nKSmO2LXH1vlzoW5IqOfhOb6MPxREiRoZnynT7RlBpppm5ca
DBX0cJnJnKUabLx2jCBe2NS37sQhidpMHjD4cX/3myg2HpCuWg9C5wgF2RbBo39ln6YhPFJN3f7Y
J4L+hhvcx8B2LwXyHH8C3r0gB1KeHfCAi9iJWLuwwE95O0wkpQKFguu8SZW8eVEys6PbLNWN4y3L
UkR3t5fwZCele4XYkIWLwCMZQ4Apc8Mk2Qd5T4ZSZ4S7Ug/wzie07Nw81RcWA759KC19M5V2uTbc
9QCx9k2K0tooM8nHJZz9rrHzeyuvfopG5nc5yW0XO8tTn3oDxEoDR9ktH8w+yIk+CJQllL7qwR5I
wG4q84ji6MFBZPdPkox3ws2TlwkCzarvuvqQgVlA+0ZiUCji36NTE8GQ8AGi0TLKgES3W1y3XTNn
5Mluz4Yc9UXP5/OkGfJ4g+1D9ox3El7tgun5ziBHZQHopT71ZXgdtEZZNoU9riKb9OfQkSYyAJHs
UF3HYPNHMtU9woDOBC56i2S0mwtBxAViN3nRIDijF7SIltcY5Zg6WlUtx3dGysolDYh0ICf8oI9v
YnqtrFZ51igq+WVNg4tt/MsbLMn8a3Qw+2Ajb8V4EiW4UjGK/hIOVbL+10/MFxd6lQaL2yfA7elA
DxuuRKe8ps2s5dXBz07E552ciSkdk6lVyNiDqq1/kKr9ih56l9pJfWkGolDS8EoVM/6swge7DpoV
EgzrEDLA+EC81iTTk/N5uElIspk4XljBwjZ6ZT0EAQ9GRG57lgG3H8RDWxloYwibnK8SBn1ZvPOQ
Dkq138sc7kAqRPaqsiJIVJUbIrCUJbmn3tFMQWHX9CYJOYpIkjC1awXIb1V2dAFVVvT19jJZi0GP
mrNekkxgtyM8LLLaDKAS8Sz4Dp07xizR1lZ6y6/Ys66Wmmfk0gK75BYMTlAC8+tQUT6K+E2JisFP
6fX/SIuz2snxUDhdsGlV5R9Fyd+Hsm7up1gus9asFuXowkxlCnPndMYWZexAH0cjBSKtMetEcX2M
9JAvqnMX3B3tTYL84xFIFnt8qNrvgoXdahGt6tB2YPABTYuhxy9bVY9fFa2wFwHm3h2zI5+TKLpm
LsJqU6ncx5jKyGd7rX+w968tG23rPKQBqw3GIBjG3agI9wkQ3NI0LjmxehjzdcyEEr8Lx8IVk+qw
S0GXLUqobxtcnc0h6HTuLJOtb9MQ6tcoUQFbkz1S1Hg/JU0mqsd42mfmlJwz4anLWIBLSGsb3GM/
/cbaAEi2BnwQls7JmSdNzU0IWJwACzb34VSyeRIgsyx1BpTp3ODPzelx9Ko/lIxEgPbOgISoRJ5r
qW+Nq1xBeETrMJ6wbFRW94i3ILmQPHvGd7rPbT073YRgJozyiwgOOKDJNVbxnd7YfY6a6seGhnsf
EAae1hUy3zlNwSmleZbMeT46ma4FOnN2p1Inpnc3x2qpE6Nww9CHHXtqdnfL2yMkLrl48ggb58S5
OpIzQj4ewk1KSZjDUD0ZW0W0ZYAfa6tKavUOUIzwhTsOJytp7qE3ndu4hrQ8c07n/0UZId42Kcgt
w71atWZRHOTJP2MMTbi0aaSChMLcqN0Dm54ekAbqBy90CTRIYrnLehTuekAq49iM7VZjr33WFXPy
I1EPR9Nj0KzHwVGJaeipMqjfRhk94drQD0GeoWQmQN7daI6hL4JY95aWw72eJVf9I2Croz013gRr
ZomuMz8ZUTv5H9fwEjALNndJW7RJy8PthcDOaJmg6ySavlJOAB+ULZLux9ufJnMM9h9/byzcbFX2
RebrgTJdykRJ79NkeAhyK3wTLSxEYVvM/GfnXxTTO85D3VkZqFIWiSHuHYx+d4rLeKtTGMVaRVve
K0G0Lsu6WysE7qJ8Gzzym3ixxscszXNMtt34g3pja9ZB9KyptbLTOqeAaBrZ31g/nXm2/ekqBt9m
bo7PkxcPPdCXaXMdMcDoyD08C687qXyDz06uB3OYXnhQx7KahXf45zQ75Amn4rRpCq8MpyOvNwre
1M7QDlXJrZRgBra3+Y9xLZ4FCvencCgfQrDn70LkDyLUkyU8sOYAJrheReSubyw3V5/yBeWRui7t
kXRmJ+oemmww71Kj9FOdrw2YneSUIQH6tmoH4HeSyL3Hj/NRuvIRITEUYOyK6NistxG/4LomUbbL
2+Cg8fQRIBXUEAXzoV15ShUdueGtTEeQuwUQnGhoW30LLPdZFFX+bvFbKAbvFDr/7yqZHhR2jR99
FtC0DbvhmQID80unD9t0CpBLlIZ9r+SgS6NeeUQjFD6NPaJNkTj3ahsld/99cf5wiXz6uuA/MLPU
Ta7PDpSrLzdJN1BBwCk2ZrkG53AF9nddzwpRr3AGMEVVAl2XC4wVrrRo0BaWNMS41hSj3aLUfIUF
W+E/axhqu6p8MTJ60ZSl3blU0RaGptaucsuRq7Yhj8pJZHdwkSNLv1LIpyTRRSDOI4DTlxb2B6Nq
Lq0d9gfmy390tTVXPL/WfiLr/ZrCzPWNmf/uccss3B1YKvexspSMLBEyBxTNCM5qRfppRcjFBnE5
EJpCNZ4QyJKblTpnLcD2EjuNcyKTxjlZaka7p2ijdcME88izdO2FG9wZ1Pp3wYTxG7HOzhJEoRnz
S94dSWG+ozBIWmOkBkBOQDDwQ+wM43pmy8B8yrtHM2rcewQRfjGIH0gl3Q0jjXBZoPdYRKVmHcxG
yRjtEXxr3lkAv65itJprOb8ogVEvsGFq62qsUKNm/a9ofHFdQeZ5TZC4bNRDL4mSi4aRUiOWFbpD
leSxptNwS5E/9ewy3F3oZpA/dG7FKJAz4NLbbbBu6m6aT4R2X3ZiI/innMeZSOtYFSE9VsebM+pN
D5/s0fPCX7OV9n1MmmsS2OL4gQqUYU7vfcL3yFBePCR04bdeq0E8lpT7tUJIkzmh+h5yJO76kFcb
INpUe1k/XmQ97kJ7urvJYhun6jg2E3Ora7V57iPZEXzeI/MKA77yolq5dpLswDuXb6aAgJQup1J/
kcgA1laRD6ebiqgeoeYnVpHtJ41htib6bFcxQm+GLFuaU+FdJ6T+60F0+dHRELgZjfUYh6TFQLzZ
ako4PKelUp45Rf7c/pSUkbPnHBYL6TiDrzDDXd++stsLvQIXA6UyrqO6EwSSw39SmHC/0VHYWMZk
PnqQiMu0NPYNWhtY3XXxswIuTipx9twpVbJrGydbj4MccQRb2k5O6ptXR/WFDoX1jA7G78mguWJ7
+EHkdr68xSWqNFR8Hrf07Omp85ALNrnwOJTpkRFxfyTt2LlaReVclarx/NjKzU1X1x2z7Cg/6YU7
Lh0zGPaxNRm8CbkkG8t5q3Sg7GqHlhAI8DVMe8IQ55+SDBt9KCP9KvK0XYnQ6BdNX1abmzdbR4ew
EI0zrUnSSu97mEKntg5OxjwLClqqrKgZXh2PLzFvAKjeykZFG8dDRVzDAbhvtiDTDmTUnPZkSS84
6PkULqIhq5emHOtDPQnkUkkNeKkjOs/PjbdYR3ikeeVbV0bqK3cmVl+Q7swxNy7M0Ka92uoCTifd
+xwAqe+kE42WuHhXdHQ4ZH0o981AWyEQRrU0Bpb/3Lqgj28sLDE2O9avj2Ky33O+lAFwMGcpAULv
PKigTE2jaZFx8dvxWQvUULn7nFiMs/pwlcWo9aUt0PMp/bSRjM4uHDls1VMdb/oULeioqPVhbFx3
j+K9XiiVoTwH4Rxucks56vrjkNfjNrhti/PL7SeVXAbWlISYz3ZReoV94OYQ+B8YndK1K6IjPK56
hrH2RpOFQGynPRGkoDQYW5IZwx3AYUFKFfgQNbneaL+dmKYCyR/Zk3tO50KfWMqAi0FiIeG3H6Og
aq5xp/4wQ7FiV+oIgqwm8PX2m9uM5qFRpkcYDvp7JofXwK7luYNyvIvICPVNVT4QxJ09tSXddnPs
hmUnse+kjmUTY4TPuAZIARYWV26xulnrmz65OF4RfvyKt9+TLj0xClK6d6hTHnWrQgETafKA+YNm
MvDbU8KRuRUxa00PBGVwNLzUWBtIvAlr2nFAymwCMjkxzbM9v+ABBkEnUHdbGiJuZxYxjC1yR6jh
mn/L9fFyN0I8RMSwlk+Mgfv02hqKvb2xVc2ZqBrdoGlVvaOdd3WTsNoXcX++TflU0f8iKTtYW7MO
tZ91qLeXbrivIeouTaZjzMtnTIEzBe+3Rs0Hgd0u2+GDb88CZpSKSMS3kw7ONhMIR2qE8do8c4lS
Id/qvfWt8EZQ+OTI6ZxGjvY0xIh5E3C7Y0r/igBLZcM3qC5R6ftkI5EvZ7iASKLwj4Rb1tRIUj3Z
nKNbbBj5Wxs0L7pfSbpxUTw+tnOzzjYKZP8euR7xqAa4lYrfOX20A3ZC62DZqb1vm8HvCXo7SAzC
PlR+AXanrfHwdrPqJCUtMyv3MJ6VQ6ixB43SHpdRbv++4VIRdBinIHB/F7PlnNbdnUyt6WLk2o+u
KoetpCWzzI2GLacW6SFi5yNrY0ZHMb8bj00fhlcC/3BZFinN2jpHS61a67azu6dES98SlUs6HtzC
z02ZPsRh9Z4Y6ngCZq/7DYPUvR2h555Gy0pm0q+1HHPhp6aksjOc4o4uBjig3AYe6CWLqGky+lo4
kxgBRuu00QYEy178qlvZmw0rbZOr5D3qdWn7at/UP51m+jVQ8Nw7blUeLCVHOh4p93Wqqfca2Vr3
UtUJyqrlNTPH/+HsPHcbx7oufUUEmA/5V1SWLMmWQ9l/CFeXmznzMF39PKR73g7vh68xAxQIUZZd
Sjxh77WeRVxv0wenKtbYbfBhXkslCV6Yktb5oAaH2qLlACaamnrlJmdHbX6XJCsdQouYyKywSAaC
YpXohfNTF/2c0tp6ak8enj9Gb9QNp6ci7N/Bib8u7zxRDdVKLaN01c4rOzEO6ZlUqYchCMzP7qdF
MtRjY9ISUWs2BnhfPjOn2KMNTLYTSUugfdEoTeM+7CvrNE5k3DjWNdH1di9YW1CxTVNsTJn9YPpH
pU6sC9BjqhtCI6eRCq/c5GPjn6tYlKtCOsN6GkmaLegMH8PGmNYYxiFcoqNZLXW/KIk/p8FUB88Z
nJSFnxqhHeg0L8nD5CHLWeqomPwetMh4Lin7nygnSBbdfvTLNqd1YYbyoCvCYLQ31H3E2mad6W8G
xBJoqqIh1yk22eyylYvi4YsQT2M7zgacZhopeVgoDazWui8GGdlk1ZWR4a64znpk9cwaQmf9OB8I
ydh8r4tMZK/HPIvpdlCdzCWFUXoiYh3ah8Iu2fVGXQeFQhu3Q51/WFUQnoVbjbd0ZmNoNSaaXpXq
NSm0H52psDUMNSDKpdiOXacdGse4o5ibWLMZ416z/esywjPMOnu1LVo4yZOXT449G44T+tRKucrt
MCdd1M29xb1AjCf+8EFsWP1o5xSn2DmdghWVzR/9KMr3JFcdD6FRfnLOuKuTcxn0CUF+cYfjQDc2
uj9rTTRiKjGRPfVduI1gBjBpBgdT4b0ypI0oJWt/CKVfB5A3PtWpcLwW6NxetNG75VM1YToWGALT
H53j8/qytOSNLmRPAAy76EBDWKvY+rQT5JOvBl/GN2Vw2DBOLSJXVt1YvbLDkKiSjkVh39gZ/zL1
Qn35HlLLekh2y1UR6KP6SZ4eRfr50qreMUn14DsRY/I8dw0PPKZlzbRJFhqoCf031VDcx1Col97R
g7PB0/YiqzE9G8v5ReF/IxeM3yaZ/LHJJ+CjBrXxsQmrlRPZ6q7Seqbp+cB3p/JSgYjAsFqwBo71
e1I43dpRrGqFNGJa5cIJnkVez+k5KPxYrkY7nyy5k+2k/skZ/fukpDtkQ9MeVXnzpCLnANEFcSpg
0jotByUEvGvUQbMODcujfk924XywJEEGKyWwP8ACdAzipHtJx0zQyjGKq+17PVdQS6t8daKRPYQr
CSEoiOSD4/SYa5L86CIo3+1ouud1f0JPLQ5LYKc9r9TmrLVaT9WTPS/A61nBXxnaMxngG1+nqktp
7kKAdLsymjz8MrQd5Tcqq5AqNmluAOeeD0OoRttaZfxPxrC55xXJEEUEMCWl8L0sA8g9s04yn6Z9
ojsH0/1lGxSC8vjRnjdXcTcBnCdw9Ri2T2mpa09papc7neggr4tAqBtIDcCPjw8Y0LJmSl81p4d4
SvFDN+lqdDXs3dzYVWVBM4yCESRTvPdhnRcv4Ui+Bf8HWQ/NvStuxOuUT1UR89ImghM0hQqpBDUe
ZUl449sU3NBZRPuxyAm7ixJg7pP1pvStPIcDh8nAu1LXMwnWj+W5z0e55QPIdiLhfU2le1bwUFbS
Kp6jWtWf8IzteUL2LbSDh3ZOmKDD2KwS1AAHTPv1I87ajVAB3kxJt9fn7xdAlOYSRvpdxg4pQTPE
z05hhiZCO3VdHK7nKSbtpX026+43otfy50oxbHDSDnaKeXE5zu92UekFe+wc0ZZKN0PJmxdVobLc
l0XzUx/8fRwe8xCFMJuqcnw0yWg4oLcbVoLAikdNBaybT1TbEbBkpU/4WaIP06at2V4krb0l93v8
UTudQ7cIiq/oeyJwF/VkGWbZwYIiZGFPuCHRDe9F+sKSNnvSQa3s28JHmT/Z/HE/YypqQh29mRrv
RUitO9IO9RwSkfv1+OA2KDXqMNvyTgD60+Lmkfin+lElIWhc1ldWorFunvIVbDyCvGK+QzyVlyaQ
dPcIvD/J/9xq6dWs9HYiozJl6t2YFCJRRwQfCYuO7RiHw0HziUxDFfmmI1/7mWnVsKJIq9/GRMHU
7tN9SNR0riyI/KXycdR27iS/goZQXy3vV308xPth7Fv/bGo5vXXCojyDj/GIzcLBfD70WGVGWxyb
+Ae6Of+wnJi8uf97+WeB3v6t+jMjUAykbbMH2iFa4e+NYpMeQQMgpb9OrKi2SJ6TWatiMRUTCn1j
KeA5VtNvazq/hzDsdIBtoXosW598erPBsg1MYts1e6UAk5WbezLHwjctpJKapcpO9SnfToihb+z7
zFtOL3HF7urBcWpmSyPqnsfIdHcaMFs2faSUl5p8zo2gX5l5/m43lbnRQ7NySPvpbp3pu8fQasB4
2PPCU31GDdLPAer5Y1KydqPRoP60NTDV7XRw1CEoPSIIZzxFv5oGK9kv4URmnfcXRMs73+7vyWgE
74NqlVsog+aurEd9bw3a6C3l8Vo+hBUGmIl2+E5klvngWJj6XKcod10/sqg2LP1xqD6jISn+TSU6
t+j/8ckIYc9uCBX1ob6oSP+i2SFqLMGCQp9Ygwi8NdKgWE+Ir048bSZO2TjrNqkzZJdE/uj5e6Zb
M4Kz/0yVSdtiTsq2Le/TepxTBvniGC9Sl0RSkHtqmrWGHrjYq2ZvrlVpyM1ILR15lGen+YOWZ84z
wvizrNN+M/0rtkb7LyUpmAD+AQFCuGhr/xQnyLShwA5z7Pp9ZTp1n+yqIKJwamPM64YqJ90IUQl5
7ofObKcHp4JTXYVEJpal/tD4v1hsxus6UZWDlOx72RlMq6rq7V2W9/t4oCkU19raQPN7LDv/teYy
PE0a8E4N9zesN7DatX7LotS9xKXrIspiHV7ZfuqVUevsl3HFqp81K+yf6xIKeDm1d7q15WRAXTCK
WcwH+9GU4mPye9pDqfaoxX3+rDhc12pCpkrp9utOnV5SHnmI07rbqQk1v2Wl2Q1xuVeZEVYOcJKV
2Tryx3JLRTu5EpqKHizXxArhqcDuWQUefqsd34focZyMr7ST0ZWU6d4h2ac6tpQ8Hvqgsze2H20z
v/LPxtiINeGuwyGGIcGXB9WEPWCwxA1prBXQI1sn6FyvUQn0ow3zy1LjXTLdO7ND+zBOCLTT8ULn
NtzoWpRcatpUh0KTjNxZP2BZMVjKSN06gTZiFE6qc6zjV2wj46T4Oaa3WHkWmg9i0ojAxRbdVRSG
u4PZuDd4Zw69meZbeCj2zsgcse51SgRjbyA7d3A7/O9DnD5Lv/5+IYGI49uP/EcTKqKpvw9xUy/A
XjQTVshxynd95u7GjpJRFOE9sTflzIhN6f8mkShPRY3TrbZ+0F/1vSCoo3Wv4uTyY73aBFP2s4xM
E5pF/zUC2jkLmTnb//dni20QmjKgHmS9C1bpL5d9o4exEocx/O+417FFN9F9qveuklDzpgrRJcYj
AnJA7antTYl0GR4qgw4ti3Bd3fcpQosmIVbQZG+Cn9aLJ0KBA5mHR/yn0f/Hs7WxeWJlETR6xD9F
4VFmlbIzVe06mQn5sHqbjnh1of0nlfaMFL9co/2ykF0kN14PmnBUSFwuNeE4vv8oM8WFn6VdYJPa
tIzZSuRF+hFb7ofvZAxnmT38ixzsfzBDIpdDvm7g1gJiiTD471+HnpCiWPNt9QrH4U36eXd3m9w/
SivCXksC7NokFAl6Td2cR8y93/FNNpku2+iITcD4oYfRlcBi1GpmWt0Vzex2owH6gVr/CgEPqu8a
JkYwpWjaTPKpVHPM9yRqRDdZDR5G8GOmyeK5qeL4bCTPiQ7LOGwy+dob0IfUjDhrbB+npqSckziH
PHSrcx+P7q3Qyl2jJN1JyGIzRq07rTTiRldZRwaNW73VfhVTUO5SVFuIbuKuzr5Ni7TfjgPTF1YB
xFHmlCqETpfvMJ67Nzibs1sczkNEmJhfVqha5r0MwYbONjfi3aCxCBiTLDrpQU0GbbgJiGQlUxuH
u3CvSxe3HZJbHglCGysfR6tCOqntgDc1sCr/DNN5EIOVRV2SGCX1qXaJTe0s8UZRcl2JDs9vXrt7
k4joB9qXbEFL96w7EFYHNmS3Hk23t+wzK1bOOQBNd6mV+oo8+aQ9n0abYlRnKfQANAgIFKheXVvZ
1741PMmMua5L6AgtJFLzQ45penVyKIOYKD/jpZESUpBbOU4VHauIyWdSFXkk2rBgREvZ3aJr2rmN
Lzy3RUFYmoSJjWz5byFto6xOx3+TWf+XlpX8GSZ+EmAWwfo/7bo4vORU12K62iJ9ElWhPnRjtW4B
m3jETosNuz0GIUOFCyBQRfUvKPX8A/bHr9HN1FVOB+vlX0YldNv/NYraNHXREFsYjgS4pn9cNlVt
DnC3DDA26jOw7atGqfhpmg8kWRZb8C9y3Q0JwknZvZujNC/qmGB+0oL4YZad1Fr9mFKIDIWu/vRN
rgSgTY8Moz9Rj6QrUce61yph8pMSB028TjJjpt0nAVEvVuMWqC5a6oFN9qKKrDrQoFkbkim2czdU
I9u1A4zqrCcln5JSebjTvLZscwZM1oq1pq2tjIo/+Jhoq3Tda1oP2snxuwHeOi05R48veOjKk4Oi
AIxVfZAxDFBkC6WjZRd8uVM9BU9S3EIHMTd9pf4+RM3vcSNpziQFgpWZ4mPBwVi7SaOupyJ6wnYt
z9ocK5haNlJiIm72yymQLYI8phDNtaPtlkITXzbz6GI9RFYd4ktGQIG4caQvFmMW3PmIY4HGgbdS
8Tv/9DXzi4v9yWGaCOnPHCV6ngvMAeG18K7Q8CdwazsDM5C/AfixZj3wpJP4ua3mEkAzH5YVCcrZ
E0Ta8Gpn8p0GdnEwtJ4ztZf7Vh1+zaYt2vJJ8OTDe9+L+CVoyUBEWvZLGeOLZbrh0dGz3os717ip
nfubWZnxcTnrtBq76WxGMTN9E+nvFWGHW9GAXKm5hPY9V/E6HHp/1/YgOHxfo4ZGcJCDOz4mXvqY
QLL7LnvAqEeK6QKRKatrawfFi2WWxpF4NbS6JKieNRW2SAfH8RVU9m2iHMG758RkYXrd1NvgAhjR
0r4ksGeyjWAbENhFscDuzvSkaoBdjJnV1FbrsHLig9u65j5RhpRaMX3Y0KxZT+K2fgSHuxmljcQ/
4HWxw6agFXXmJhKyXi0BbEGENGqQV8uJy83yhMY06I+EhQcl61lHOcwJxKWd65sO0fXBlEP4BjF2
Yxqywr0+4oUN6n5VI5Z8tmLIapkMqFYzzKGwo6CTNUA88RCYZ2ZYUgXTs0jb4Rb1nb/JBxDrUswl
0/BE8Zct8UwvtCxkBbWR1KRCt8kmsdmA5z7xbUaVnQqlCI4q9B4wUO7pC6FYTESNmj4BmX6wCzZG
Y5G6a8QiFlVSqExT4McPvoZIJ0fL/CsBG7sZRnGQAQH0dV6tMjZe+zxs52fHOkWrGoho0EZPLWSN
Yz6yGR5zcElFgOkgioxubtMekxrs0/LltjTgqP0G+I7/id+9oyFSJ7eBTtlqCHFehtbU7iqTug4k
myBzQ8b3YCgudUeP0BjuEW3VjeNL/erGiX7151uE3342HUJo1lCbpSO59CYlX0YMybY49EamHwdB
zaSSZrYPXC3ZuJ0F2DNMqNCVCv/JQGBLSsplPKDXiSStUUWm8QmHPm0SAuRFm6/LGUSydIH0WeCQ
Fo3jKSySK/rm2q+wRMOnGEF9Muh9BXE7XlqlkwiJQpPMOt76phs/CSSON4Wa/gy6PD4tB8DU0anG
e+k1vRphB25fG7jb17o3YVGpaulBbURykLPMk3Hdb0ZRWV7oiOrY59V90R0vhy5U32QIUS+2p0sd
j/Q07ULu9MZnxCiGjCxUVNaTLMet1MvfB8sKHqasth/ctnxHKE4DvXXqTR0DuElIsHiYW9D5UJLk
LIK1m1HggXUrHokEz3EhwrldThNKfMrsvld59S8RXiHpV8abgnt7B4RpItUpoCA5oa2YD4vKu/mY
91efHWFfIKua33M1vhhwLtBFZzkmhFhYNKiT9lpp+4jV6cXPGhZK1E/onCjPStz9UQMKByIY5ljg
UVbd3S/L5g60QQfOrTSmsa0eXV0lRnXOrEwAwjlRW4HMYdiOQuxVRa9RjqbVTTY4NgDLvNdKQNIS
tFLaL4wYc/zkUtyENeJ19egeWpPMJqMEdCwJ9txMmZ2eAgFoUEyt3DaG42+0tL05mV09aB0sSzgp
L1BtpkuG7dyw6mnXdWznnMnoN24WZGtD6ORXzYe2jtRDnpl7KxDkNw0l+aIRTdiwoXY8FqQKx9Eh
w564bub6l+Xr774mg1MRse502+AznIf7XvrdAxrglTkP960Bv6rRumTzbegwuqcA0Qp2agsZKm0a
SH05W+PE7o7pmimkPy4FVK6Ij07psyuw+8c+ZVO5NEDqPqT/GKDYhoSR3yaYmttC5XJJ8shGXc4s
lqFlc1ZD30IfsccTn7O2TQRoiqVBgTCUKn+EFqaxGXustIF6YQfNI0RMhF39M7h1ryv77o4RMT0g
/MmIzkKbFBpp++AUhnVFHogiCTLb8q1f+G24oNVLYryNCGfnS03MOcdFNlIkqp2XjGrCvtWL4QrU
HwRj5ig7xy8qQh6qo5naCTAifdqHdXvCZtqHngGoZZvMlqfOD3dJ6rfHILCZsMsq7FcdludtZPrF
RUMUuk6qsl37VeZe87LNHqK8Y9c+HWtFaT/jMBerjjXPVqO9xnDUj5fl0GRGRLXYC4sxB0kyFg9p
WBYPjOaOV0dmT5SCWmy+VWswyLFaBwjh54NuVmKT4WFYLd3wGcC76UN3XIMNibdyxHMA+JJcMSWi
D0di86T3+u8wjVjuTCiKU9wXjtZ5vLLmvVLrzYIPiCI1fqqajQbycQVN895bnbvvqCu8QSihCTlb
nTT4aAYfw7bGMbsPalLOFrkzdRefeLD9qEYdW0H3d6nz6eOl+oyzCQYgeQvYnPUw3LcRjE78JlIE
yJ46SFlOkkagAsdgXaU6PQ3TwhGZpz+zeOx2Vj6qXqAU40bto/gM8cGT6BO2BlilndT05Eitt/L4
pJJ9247leol+qQz472UzfNQtAjt2+MsqTNR5d8WxfrRRNi8uAdem0BQ4TNaxcYdegu6ffENPaeti
H+pafcoGlfq4DTyRb+ZKBRR9dHX31uDNEatJde9aHuM5YWdLkRH0DTQ+mkBA9sOscn/UacW7RdV0
VvHWti9udTlzc/RYW5mM4IaWi5ObmMYpta+BS4BShJOmIgUVvqhCMvCywXQEDVPZViwWf0N6WJ6T
/pAP/vhjalD4UwuncTRvsPsweWtYFzwX2jylj9SyEuwMyiw7NfSo3QXQUgFOzbGEtugu7tity8Kw
fzl6FUHE62BaMxwRamEdJItTQvyCmMmFvOjmfYBDMN0EKyZvuYjNSf2Ik0R6Afqne+MM13IsxoOm
E4mCxN7ELTpd+NDb5wxH31EdWTjoRDNLgfpBeWtEeqotqEhpJWjXscarLN2jjhfdLNTj93p2CME0
NAR62aob/Es5sev3bETjV/DPFWXnvFovTRGBkHau4DyGfvagVSgGw0b/NCdnOImc7kKbshxBzBnv
7LH2V5kwA7jNHHqrNze4R4dVyVR2LvIh3JMfT7J2aignlcyRHauwR/oAxWFyZ7e+IpmyKRKkm6bt
qpXWiuaEOssmNdDeLhKnpPRRKifJzTXy8Fnptd9ardFwZbPdzEXfknFixxtrEPWOHrp/DpqRPD1G
jmHW80b9eEwilsaufVpMTIJolRVUeWZ/K7Wm42AW7WPb7ag0xOu4ldabtLjQKJITda6Y8aFlYlq7
kCrOdMy/hOr3GxJvjT1JHNYailG8z1PqNKWmMmqb1fRMFEnKmieWX75x97HLrslZ0a9BEByH2Ne+
4t4/oMllelWt9iyRaT76RpWuzL5Mj8tpWiX5yYb1lPn2O47I6nXQ/Wkj7Sw/B0Oq03lnyp3aDt8H
3O1Mh4qqjXJ48l2FNCrVeG1SUUMUxRjAclXe2ILFOm4AVfQuz4/1thPhbc0T9zkMyuCZTuk4Owmz
jvzFGKonRuCmoyYDYGJZSi2LKrXax1ZiXFHrDTejy5uDSPSPcNZ1LoepJIDLrovzMoCZrKqkRYiw
UU7Nw6iicAX76mm9qz9mEWjWJmIWSRp5ERH97ITOMOJjqC2SFx23pv81xnxxZNP+1luOtVJjBrVC
baZN4Qx0zYdxfFpugY5X/tB6WVDOzmljGw+j437BOXfv0PNRoHf9wQ3kuNFEMH70hdi0tma9jh2X
aVWI9ljTZ6wjqZ+XbamjKzcsAu1OG81gz/Y0OEFOj0+kn/s7PdGNCzUerFq96tKHL4YDqUL5i2oF
lwQX92c/tbrXWCP4MmvEZ5ZC7qrNTvlQi7MNXfLO9fWgNAS7LIeJlCRPzZN6w6DDCqPIusM0Ftqz
Vcv3UZ+0h8jy1WvfA5GQlvHQZ8mDpWfGYTnr5rt0KU36OgXoEsdxVtCMo5MxRysznKNxbIzwpKZ9
enEC53FxBDXSvA5ug+7D6Y39wACxkh0zQUFv87CguQizHT3SMs4gpC4IW3pv8ZVJy9Y80875bFsT
2E2dyLXRKgLTuKVC4J2yR8QR1dFKzGjbWfRpc3oqjWw6a01bMd25cYVss0UTpld0V4peXMYsGpES
jyaYrBEAmOjhWTftHINTq8ifjefJycuNgWwPPKYRXVnKUzaYP8/WiZRHQ02PmUKcmJO4YoV9xvZM
8pIwHLLhmWJ6+XHmkkqiTyjIIRl1laFf66LBhS6738ocMiC9OyQWjqGxXEswXNHkyLZ20iXngKK9
iYFn6YlDJPaQsVCbq5ia3VhEx8zAujoNmvY+1dFH5OvsdYNRe3JYTHAJdD/BvWKtgun9IIV51UZ2
+W7WBGwXWOPnIGI8G8yjJ/Sgn6VlKYxzCKC66sRPbC3Kla9ialtmW3pPE5tllAmMKaGSdp4RleZv
abiqdKu80xmL1vZ7mMvyLRqH8Kpb+VePjDLMaDGyy0RzipT2ivBbP7Bc69hZNfZTISpKYEnv7vqw
QP9fdco+7DLFW/5Py7KI5VLdMN7RHdlkY4bOpRVolQIVXu6UMjhLktMzkfmX5VC2zC1+ZG3NDteZ
ag+3luIYYiaF3Su77iclYcPKdIBdYfpqG4tLUOAWMpdMFpu3xxmVboutePyIIF8GWoTuOE+RtSGH
ByFhW/fKygkwavCyjqjUFudsU+KvKkV6GWoDgWpQqD+m+VZY2NOPOAmu8MNfUdp13xeGjaSDR3mB
5Sr3AjQDUkqz3eh0eVZiSLA+gCqcK15yD30tutBw2SUiw4QaWNklwzGKPyN0KWKIkpADlqABDc6L
rGWx/l5ktKHezBkmMTBJhEJ+XKmvgV+/w/4uKYcP3bmttK/MN4hQEgkmD79RHhSVYFFMLPSUo1Qt
j4DfeCZ1bryU5OR1MnlhmZZvert1qHUbysPyW8sBJmG0UlCczFfbr7ZR0KWjJAfkwOyw7ESnLEv5
3u/DKLnj+ql/kZz4WBgUVIoG3Gfth/XJyVRxziGsczkT1Jv19bMoUgf4KtbHNJbzFj26NYFqXVJ6
+CGe9xfHiY5tw6VeTrX9BCf8sBTKJ4Bra+wAlmfr+ZdlOG3pObn5o5SMsz0CoafROaf40OldYx8C
41jlmv2zg5fsVbWLgKkpqE6Xb3LKm1uoYTsJUlYfhDM16Bq5bznYh9Rui7/cMSal4YF2SLbLI4f5
4WFMRENGzkQ41jvNogY+9cYI7WkUR93tD3+Oxg1tkHVQMN51eJ5wXvb+usrHgJCwJDwZrh9h3me9
f4LSPa2nWZmFE1rccstqNjkhc+tlRbqsTfU2bg5aSeTy8pDlUI7sqmKhe6rD51W4JZYAYHbqqpv8
EFZ1FT100TMrLOOcC0mL2VUfsRyqj81IiyIvjOhQzB7qwCm0RwpGr4aPmHa5K80zhsuy+BQZS1do
ZiqClJtfV/eFfCZtPLFaSeVu+SGy+hRlPGZYvevdFV/uaOfMQWPLe8EGPWHKzDedNA+diq+QkjnT
RYo+fjnN/JC1bg9LMc+UbWdOxR1yk3uJwCTIOXBgOTShsLlGDdbXxn6ctPG10zOxGm2jPS9fEsZo
zHCa9iwtyrgm0Gsiyc3BX5OIWu7ofEdv6dQeRR0gu2ReB+tDk7RkzmUdm+L0UUysqj3rt1mqTZ+g
3lptY2yWn6YdZGBd0s+TgXqgp6a9Ot3QbdFAVduQJeprQvdwzSPCfcebLSOsRKptNsdRU6tVmfB1
/j4Qb78aihAyxHwfgXVPkaqIPYpbVpgBjdE8DUNyyVkSo10kNAXlgILV54LZ5FCHfUz+M1eRHTN4
FDaTNfEy1lELzO1kKvLVabA9huirNimBSSfRYjo0/dI/sJ54I3REv0YKoC7kpiNWAbt/UirxjKS+
xCpEZ5M1zkVpkrcgKsnUZEN7DLoxa0/Lea4oTIOp27PH1v19GliVX3ohrd1jaybFsRC9jiA686jq
hDm8ayNHVMPf6CwbNf5ys2gkpRRmR7mhIvdT17L8CAwoQ9uNwGq1nGe9ln3faTOrJTMs6I/zPx/+
52OW+75/O0VVuxnsht68UuXHaD7kpLoSlc4tbNH8seUcuLv7x00ahtz750OXn3/fudyM55e33FJr
K1urLUrVlOp7wqfY5Ud1fgHft+aX+5fT+Qfg7P7vT/9zujwEVhB/gS4mfCIAxN9/a/kzoe2OxA3Q
TTL2Dezu3rKyY6g5vDl/ubm8/OV8OZTzi+y7mgehis+Oy500VGGYCV1b/+OFLKfLK/7H27T8gCxN
uUVV/kihtzx2DbLyoRwKwt7/c+4PCikK6rBP57US7sr5u0KxxaO96Q1u2e/rbGwmzxhcuZmK8tcw
2V/AD6MVrNXMh+oUUVTXjerd9Z0dzZNL7kKhC1PraMfBRWbGOs+NnHWD+S5sOkh1rhMrW7CWIzZJ
ZAXt4rR/Fbo/rGkjOky/bMJYkL+LUaDsdG9Kqb9HufbZOdNTpUf3inbmBnDiu1lOr2n/DBb0ixbz
s6EHh9wJBy/VavZNDY0qhJHruq0iykw5RVPSmUJshHr7rAv9Xvi9NwWwuwo3/Zkb5Wseds3WKdS1
qmuvJYqylVRq4WX53CczPt3WfnXS1l7FyQlX6d6oP41SgxqT/Ur9O3LdARyMeBRhsHHj6E60yJPh
w1RL298Q6LesZ9LWQ2dzzhGkpZa6TV1rG0jCAij6/SRdwcBzReZcVdyMRr1k79jML02i7hylRlFt
xDyxsNu2tqGh3W3UVVOLWwwNpKoUcTa0Zl+lQq4H2AuYZ/x9V2vIaK3sjCljJ5GErNH4fSRi2BZ5
KvdWGT7VGQWnpkA9V76TwTJNH6z0McmL4alVqmCV9QK4s7GdV/oH8B6XDh2tIBmKeZ1WE1xCKvqm
kW9G+NGeEoido/UrR0VjZIGC12VwCyb7yMbgSSm/gqHnh5H0V06u35vZBSLtpyDuzmSF7TWJ1g0t
Q/hCB4D3xMzo64W/A1HogQ8UaTxQF9Jmr+AtwlZPOiPvaVYq93mFE7b6sz0z+UNxhuV5jNviyzD0
V2nQw9R3jtUesM08WFZdrZ03ZTeGqNiDWi3W+nDy0+lRNeNnF504Tx7oUUEB0qXCuymH4AMdkcRp
uCLaiZ6b2yFRch4JZjxSG6/2UfrIdqdcZW3+kZjdzwwgbauKcFs2P5twOFGMO6tuEW7dNhVrHdG6
VunrMNQpTIcKVayUQORMu5vOEHpiKEE18LWuenBohbVlW78WU/SeWIm16lEUraKUEl2d76YooPcG
c70XOXE4lrGZRLN2RcLbNj77TRt7pAa13pAw6fDncO06Ub41bOJ3Znda7JxBWZpbB6lV0zRfUx2c
6xiwQwoomRZIdGWIWJvRM0qBdYtuqmqxRA7YHAlzQXYSd1fo6hUK6vTK5H1gsmkDvstJYFImsv0v
R4w1yiCdrmECPOVtGZ/SMpqIhJiHOD12ggmBIOWiMiAW1IkY8ZaxcDAGG8T8/KDvm8u9f3nAMi4i
iYs2qUvSxKSX1XE5oKyojk1SHEw1b3fLsLhMacvA/+fpcmu5b/np/3RajKP/x1Ty5+/pIXuaFle2
9+d9f/6yKoEfNYWxr2z4jaU0y2M9H5ZTM8kwqi93LufLQUZhdUQTssqkHR+UAXnSKppn67FGoLJa
5uzv83goZm0wM9By558/aS2CXpFhX/9x//cfW+4cTUK5/vLHvn8kpWFTXwjIgpz/x+87B1b2DM52
4cm+Lo8Tffy/HJb7mv/8wCCBAFVou23ydvJw7Ya/hR9lF+D5Dn/5JoWlyHXHHzYCcKCTtOagAdZv
hAb0/hbaSrgHDjE8VJD+N5VRE+0m5GcvtKtjprS5CGZa2+aoH1j8+iu9aYfdYjompwS2egXKWYkc
KkTTLDquFJ0U0VGtLwXq5pXhjg7AnfKxHrr/w9iZNbeNpFn0r3TUO3qwJpAT0/1AcBcpUbvkF4Qs
y9j3Hb9+DuCaGZccUZ6oCIZVlm2KJBKZ97v3XLmdjME8KPFgXUShbEcoBoAiYjyt+B4gvZtXP0wv
M5tnqSKGNZCfMaarNA3zffiR65vMk9+ZhIu9lsrHwYtonBk501dqle9w3I3XJTMhoAnJUxGUGMmb
AG2IB+oMtaCyLnVR7pMB62mdhOfmJW2qNzzDPQPn8kkGzL86T2muYijkAEKMYROmc4hc6OymvSLB
Wa+0bgnb7ljoDeTrSBlPpRD7okk2pqnUZw4g0cVS6vBScPzLm5TW4mJqTznj0TF6UWrLhUFH6g5V
CXdn6iATW9GuM8P+EEbPdUJQhRBVcNYTW2zA21FDNku3VmNHG5IlpDzn4wyCi3buJdO+WV+PY4DC
rWgeBx/ZiQvwLpQl+XNKgF3VLKGazp51+olkXjnPqXx1jPkw41nZHudeuAKxz4Gpsa5tRIVNDd19
qxrBdG+UegwbMboYEluMh26MEDfxye+0vZpbFbB72dNmMHaXoBqMNVxMuqeasDuSWmOAQ5fxIlgn
if/ND8r0Wub0lUSSGiLNYpypqM5d7N17SE3fOz36MmEKfqY/APYSNTdruwxKV5LZfBCq9h1twzsF
gVrc4sLahBGECNrDmGZwuLnJwkf8tOBYFDmsNcJwuzG2GQZPPN0OPtOhVyxlNZXjtG3nHsUEWvRG
jD1WQiS8VSyr+jhDWY8GlwwYURoMnP5a6QZlZ0XScQs4D9tOraDJpRsUbEqZ2bBjeduSfhp3SHj9
upmaD8p7h619r0GzuAST9lUnuLVZ+JlGTODM9zL2ITUFclHBXT+Om5HTN4dmivpEfKZDsUwDsBzk
hytlTgxkYpM4mv0tE86DBqzA1+TzmAGNL7wMX8sENz0tuPlllE/rI33QuHC/tSqWO20Y0xXjdwf1
Ojd2YzTi+A4YYQVhf6y4tUDw0fpdNbe/Ov1t5MTMTOdgiZc7t71hKzdBjwsiVdSd8EGLD3WuHQeR
9juzP0LU1c65n+nn5Ve6NXB5Ilet4Wy7GuW457JuvfPyqxrb9ymS7DUjADlGVzMvmx9s+iyYzWn+
xqG9eD+NhHQdNqY/hC0jZZuRW4qykihTGyUpzANFauXGs0eEwOG97af2KbfbezWforMKn2ODXp9f
AjPML4V3lysiAwDO/4lNMCatA7RA0SD25nMMwS5LACO2LFZmgPpe14Wx101CDFk9iJU1Bekt+aDM
423krHmw8FaeQr9PLgXYmdmY7+/+70vqyBCZnIZFjw/p2qQibt0U1rUjQ2cvjFw/pZGjnyanQh+r
snS7WPcqlSUGYPu+oK0rjrC2Nr3P/rDzVSaE7bOi147nGuxNf1ShtaJSIRhJoKwye7fwaG/BvyJ8
WGZ7SIAslZ4uCWDnclU3xbmj6JveEeaoPXHIVSKMaq8ryZeObe1xTIdqVacozry/rIUqw1rMDlvP
sKaNOjMM7I6lCdrn0UxL9aRFPtOXis30pOqYbDKM2ZozUY+lCuGWAu7SSJ5tjdR4baRldmFS4ZDG
tiW1j+QlO79Ud/wpItAdT7ZnE4cHjm8pQOWsaqeVO0FB15bRt4I3HNFYIPK5FhzgXYibcYdVk2Hd
3GJOweKfDx7vkGUV3lGPy5xqbLpZhkbtN502WPcJOCyDSI/E8Z62WvdQx+SVLGxOWla9Rf2YbJf6
9bJO9BVnPP9cpKa/1ivR7vWSsxBxOHmMhr6796cxO0h1BqTMX46isrf+ECGnN1QiTjhMn5df5WQv
nvFq8br1FmsthM1N2vd8xlra2jaanJiqlCnEhMbTyGA5ButnZp7NwklJ0MNbM4LKIeGoB9d5wDNK
nKleJ0yOviLW6yPsldai+LvrVkNamN96wl66+DbA48WAYIhbWTxauk9FUIBtpUQuWId6D+gD09F6
aOp6xzaChrsQ8s/EmnQP/jydJD75utSpE0E6blJjB/a12wJ993dW0s1230Jnzlt1DZsDXBN2IU4+
Tbg77qrdjoFcfIol+NTBz+s9TaTZlRxqZjplnjARm4bNoJnpWjMruXaKwLwS7OpHkWgnJa8rOI0l
wBDMW2MMp9AqmoeBgdpVYY7DReFwsRrL9KJErfee1VhyH+sCS/7CeyKGsTJKc7jUIk6fk6Yz3XGQ
zU1aBiYz4vlni+LsvpHeAyhAWDfceaqKUGbV6uWNyDkJY7YqXnX/vrYh5bVmkF4iI1kprQB5XEdQ
++hWOgAlcVx/xA+iCm4/2hPz9mbfRKbciESoV6UKT0sjaLhVouFGiViMslaKLT3suBrmAAOqNxsY
j9nafGWUVbAzI1GcIX2Ml7GKUoziSr9V0iCnSMUvnv2OLCul7i0OFZiLyMWsOH2X7jrfbPE9BPVa
4WabBqEyw/VgYMXyZPXKd2JO1kPVGvqtjzI4Bxd4VZh95okd3Aelb5+oGhpWaTWS8waasAGLmV/X
ds4QkHC4nZXpUbNK9kDzdkExWHxDXRe4Ee17ucSPDDKA0UhMv+Af/lIU26pVMWzNDliGR8OVKjvn
UjWvy5Yli7GwyMjEp6Db3sGzkjcuza9L+K9U8LMmfni0OjTWVUj6dQXJPtyWOVxyhYH3NulA6Pzo
igw63C8ZoRokr1cQzD982Aj1tlt3AmkWYnPIAf2gGtRYZo5AfbdBsveecQ7mh+VXNX4H16PRcq3O
2T5DN/uto6GoNAp3KHMewIZ4mVzhMYzfdDX5SnW2TVGD8K5mLxW5ksdpwDc/efqzEg54lsvgyCqi
3sWFHG6GKmHcD4ecitd2TZidLBfryWk+FIUFUr/OpUAFLg9hw3WBZWulirSkgtM3HuneOs8FlNHU
j1+MgYu8Cg3jJvRrbc/JMV0plP2tDLJ7z2lkIZJO6lZlTrdeDOv2nJ0RiXe7vLrdHLekHvkINKU8
13Xv4hNs7nglEnekbOWse+LGmBNsTWFeKkPXrrjK+50/y5C5EOCHGHHz6ijah9Vpx+VfdUy8Qrpa
gp+Yn0SeWnCJZUw2eP5Seo21KiDfYJlBEDYSZmCUnxuPrUHqM4ts42vVObtp8eIYPnidbnYbZe+N
UcLIqxLtDo97hJ6BB7aqu+gqhd2zU3qKQ1utVGHpkLW+MZpg2ijCoheZ6VLtdcZjrVr1lR1fFPx9
U5HAwapwyGFzUILtULB/CJr6mdviufeSZGu2TbfW5uld4xj4gSXuM57F8qpTpvR1gC8yDpF5F8w6
cWWCYhPZnU//wIlKv5sF1NNbLTkbUBKrBd7Tem2xc+aYAi93eK7LogcJzSA7L9X3NpDOLW6C9pjA
A6JrsD+Tyv6iNGSNkxqDQWiHj9Y8yYzbfDrWywWLcSRbCcAgGYa7x1IpHVyxSrhj0NdAA+/lGhfi
cFKaRuV2ASHIw3xIsvf044/jbiKg6/mncL5fBXHaHEQ+MWvVtWKj97LdDjNMMxpmScAoj34zsTY2
ZX7wTHShBLJcig8Y0Gaw5hjCMU4xPhbGDazNudNlZtCNlA+yfHp1gc2d3H9tgxXu0uYhkyGeJqLF
TGh08jIMrg/+LOZjDKKxtbG0Y12pgFE90rlOlnluZEvMHHHwEQZAxBTioesF0xcjBUMYAkTlNTnF
u1ZNuzuAziHm7JQEZkO3Nym/3i/eppFBxpT3t/FU4MmL++K5M41vrL5BFN0mgeA26+SpO41Ff9uG
mrFKB+yMYtCeGt3zSGiDnYilTPa5zVY+HKYYcyZdWZjM56U/vILA+qxZlbxJZz7y7KfF9eTGCgeF
ZnozvP41yorqXnGCe1MSFanqMX3OY3NbGeiTete0ay/0Lr3vQP3wAooTZQI1rsur+5iF8Gp0XjWI
+yuF0i4sjtHkRpAAT9iLH9WJLqi1p/j1Y2NrX+fL6qHT+naXlmm+n22zQAWuzJr7RIEC8aSm6GN1
S7O7NsTDTdv19qXTQnJKzprMFNP3hrxSlHFfk3bz1b8DAUtDpFAd456oTHofKPo2aL14LT2WaLMu
6tuhqveFQV5FCP3sxxSdYG9Ndmlkjm4pw2qvJiI6SoLYy+HbrpLJ5VAVnbV8TtbkKcPW1KrcXFrT
loBw2aiP+jw4NZSp2xvzrnW5aVRTvtW48x9yezA3PeeU+y4ZgDXzHqkK5oncY4W1SzzYqniKB8W+
LsxkOHpF+7RUJy4PZk0Znld7d0sbUWslIVY7pXFHNeFunk6jsVIClZppnJ7XVQoNApjBiO7ZGCsr
4LRdFJyXWw0dnQk7pmn2llPn4y4QrFYhKt+WsjJ7L7GbunSwvk1podxVygec24CKUkT4wlEuflTt
SzPoN84Ybxv2daeIkwXL4ZA4JCLFQzKP5emqzN2eeDFW4zjaCkOF0Qy8fNX2QG4NtmUsKxAGUCc2
o+/0h54ahnUSOdaTLhpCF63s4j1eJBO6hG7edNxDV7qpF+5QBT4vA06W5aE0i21aWqkLVNE5hiEK
qlKA/tWyDla1Nokf9jIJqlMUD3oUNxcZAFEjacodzPTFquT+98Yc0aUgZQuDjJvevJK0BZfWmMz3
bLYQsmTrYjaRg5Icsx1wTJQLzreMH3CC/MihY8aIjgwSQQ3OD1FN5Y7S6NdAcRM3h3pQuy33dwj1
4hX+mWOshW5Ze68swk0x9sHBjEsslV4S0X7nbHqveyPCdmeVan1tUcQaI5ZuLGZQjjnJfamIA3yz
7JKNxkfnpGshmgAAcHQ2QFr0Oont+RYsBwSV3Mvn3lJyfGUH46uO61Vbl9YJqeYWj+mAd0KzTk42
DSBaqq9Gb8n7lGO4IynOLrzQIXngpzcK4v8aMGO19uYDSx197XQruB4AX4ZRPb0k1XPv2STCMB+H
LIQ0Mnj7WjnmHCVO8FWzalz3nSjWBOjRxp2yvM8rYie8WGlie8cch+x6qFW3CXi3J0cHWBKaa2nK
eoOa55p9Zm9iLw02ROUJiLBNsjtL23KTwS1h5G6g4S5VB11uW7vg8w8ZYlNalljTVLGyUA8RRTAF
gaghk51QYT8OHSTYUKs2TKoCqj7wQ5AOlKvIqG55reSxVLGSyorEHKOFCT+RhPxA5Hdv0mmoKwoN
YBEkJYmGMJZede57ZhRjwWLcz18CbPtNnPPXRhkhbEc1uZ+zm3N+aRVI4mASqN8WXXE4ePTp2UPK
Nmhq7Sd8V1jPEkmNzIQc4kaVXrp8/KqtLmF1EPH9+8iZtuRy/5rbZcBumBb2T23576+JM50eCz2i
WPYmKLNrbFPKTkRMjmO1uYOzom3zO43cglt4KkWi8GdJF9jKB2L8o6lH2QPtLdHFBpKzfOWrUNhK
MxarJXmQJdONNyY7Yq2YVjOg/p4YoTxwn3ozMcMYiRj2DswnrI3ZWaqT/i0L2e966RoDhkqx2uCd
Mo9BDiwl9ckztGdDARjKdOQlaDrrlKaio5fVx9Skaocm7c0Lo19rZSzH0sTbtpGvkDK1BGkepzoZ
ilW4CfnSUztZxGRYxbiNXEyjCx6SKKuvgqz+rmdsc6ewl1eBNYqLMlpwE/sh/Ipw+ewx/bPq+xoL
0tHskYnGwMq+dMhb/mE5uUHxzQ+R0uwdx0/P6PI7v2Uvzg+B22c+ksjkGiE///Hgxda+rewKKxRy
am5TsDJW4VNb8EHV/eKe7ZmyYj/7jQDpQIdWKLdEAZwtnXAg4Evv0UyCzZxDPeMBNVdWHMrN4PjA
OWaxeSwV+a6F36Ks3BSJeqerTXVrD8jqakAwgzK8UK1ImKBSKYGOz6N36ju/74kBtgLpEMzowZcK
L97sye6NQblHL+hWqRZV52JqqvPyKyOAY9XYArvCoJSbynfkeSz7fUOGv1yZkZkd9GwghJO5qjaG
7x6JD8QCsde54V4NZMPufvep/oWO67AbleSlqb+eO2I/NUoVaTt2UwYrEBgjlezMD06F2V6kIs2d
GZva1fKQ+BvPb8Nr1TfMXToQRYNyMV7HNd4bCCOL7zPL9waglh+n+rHRPuRkDRcBBAAVOVCxJiob
Ewowcs3Ynu3OzjcY0k23BhTnTk5vnaAgAnUb47uxyeaCys47xz4yW6dy4o36j7IfnLMmJvParKLi
rEXlavQs5yQaiSICBqXSGMoaAwbUVsFfJUZhXvTWbK8ELzBb2cd0BAukZOQ5x2k814bfHlrVeIvi
aLyWKrmJGcddeDI6NQFgwlnIXwihJgM/qUcH3bMPIAsKjNpPqiU8KKcjdQyOg7eT86Ort8Qhk6J0
c+VODUX32GSjfvZG6s9kA7Q6Ginqmto3JQiqiz+od6BOi3Ufd9jGfAEIqJt2Qwc9D6pfcFDM/E7J
tQnNSpJBYFixItduQm4gZ+848aYo2wBbGIiXqmKTkNjn5WjsRIQjtZEPvrUmuVm8AHE2dloadVi6
de1hMNm3rLgRXuu6JYjhhJarNmb40rHjW4scFglbqtHIg/vMZoJbjpS2qKW385sAFDqzKEymRjyk
Lz6OzSZFIojqKtlO6lS9tpUCxjalzVcpLN7E/zGvl32t/SY8b83o5r8syYQvLZsCanw+Gp/gzx9e
I/aMos7Tiz0KC9+YJg91EhuzK7W7tyRJ7jStdWqRqmg9KCZxDzyeVhw8ZU7yhmnU+9DYPyl+lF3F
FqQHo1Xhs5h1elBBMgA1714KveCqVgNzU5rSuVGm/Cwptj+jD/VrIxkitngxWrRBXHjx/k597Z96
QwKSGrEAZFOzR6KhUd6iHi7HvljYymuE87K1+60e4CKuK6e5qb3oHoMUlAw1PGsVQMrlwWS+fkh8
+aIZ0M+I+mB/mAXwhctj/C+hZ/l/XZRrm79fH34pbtFV9gtU++gmhY6msbwDP+EfitL0fJvd/0Vx
YA2FYW+6XTfVO7VmRa+7Id9r2mac9SaKlY9G33b3wknrm0AwWETxRjGnhufKzLkKzCxwA9LY9xNr
9ZGQJLGdBGrZqNnxQbFdhe3dZXloEWBAAhfX0vZo/RizzVBp+rEpiptvpWqXt7akH36+R7DyHnOL
/qu1I4abyqF/wcuK/SKj5IW/l+UAISWxsZNkTcs9w0nea7odmtLY1SX7oCaL+lOrWt1J8fPfVav+
gpZhhmoCl4F+r4PQsIxPKXWy66nuYxK5AKDXFkvxfL81EEyNvsT9N0eEa7t069EhzEWqx42d4nbZ
zRoePZipVql7afyGsqSpn1d9nhdPyrAdjeCPBrDgr3sZr2mV2Onr/mLYnnNj17I78n3vSuK/jzOF
eXkIyhYrJffmBdxPZ4a3EVHO2YANaraG3H4nbBQCnWyHNq8ehG3kMWzZq2VZ9VBmjbiZZag1N0zn
bGiMARS1feRcqK+XSVWeTqcQgeJhcet1vbkzFiYHtFbsv8vV06UeButatzblXFZgtpQvYA1Ld0sg
cnmATOOGKYmZrOQA3c+W2nSYs+yVEu+XL5FUi73egG0Kz0Beh0dOQNhaCzbF7IiMn75colmmYG4c
maztWaT2OGISGyaro2yh/qkbxW+0bZZ+7WWZ3YYpYgNfKDkNzit+4c9HS93Qs10BV+u207ZMKuor
c1Hie0vDHoPteRlQcigx14UuUM+aDsYWDs1VpeEb0XBC7P2urO8AnGwwV52jjDCONVR3Yi646mQL
QWnCQOphruc0K9uDQfBhPUIMhcKqPPUxPRlYdYyVZzJVtltYwX+/Lmi/0KCo20NWh5akSdaGz+vC
5Ie1kkOGueAg8F34EfilvE5h+pDmzDr6ZNX1TUuoGpkjm69PXQB4tbWdVAsmwCUQ6SKd8G8qL8yx
YkgNIt4tDLjat/T93z9b55dnCxSGWwTYHRXYu5SfKgBQxLxmMlW6XcCZrLAgRyvmAi2YLh7A7SIG
kXy/COzm87uxa9PRIOWbG+sfccacTijXbr0XGQKIDAowsWLCfe1YV07xRU+S+Nxo8pIkFc4ke3JI
AmXW/TC2cOw4OwVkKyCUUCf5I7HSdf6jMdTJ3qTLadsSz11XyDWrptKUbWp4NyXs/gN6jrivMv43
46ZRLeuTVBkdac6WIKmJ55YEjJrQU4mo9+BI3TjmZYCDDpa1pprPMhyaTTAMyNlzbzSbphC4YmQZ
9KPGuM9qQP8nr8pRBtyFpZn12t4fra8e4SqaopCgEamiGzOleCn+infLvIg5o4qiEqwxVo/cSlF/
V5pePVQMK48dfe88Wc8/xBKwhp+Tiad1pNzQOtOt+feCbTtBeUb9cYoV9kdy+exEVlnosK1WlN8h
yzgnft4fgEBFYsK5DJ3SEZ+XuQnbC4lc0Ig1iVOtHblQnEDdEvhmemQGGEOLItzbil3sMdBDlBuj
c5gYI9pgOnto1k5Lm4iCcXKzzHy5Dou13VV0K4uwvVXqm0rV2oOWBIkbtM5ZsRrtmQvf2AC7r6+c
Mv1S/+hCtWzvkhttuHYScVA5TK8ZeHT3Ou7bW4bTbpQUNBdVrDfLNLSr11lVFcysAaQqYXkOzUq/
rsMm3XiW2zlUyeh4A84KmHfHGxE6sfrhQJT+WgSFsWMEOzENoyBvnnrIrh2OPz7JNMmxXQ8K9dGz
1XSXjFO6meYvB2mnu5nDaIYeABKEj4CJKYkx+8WAz2ypqvfkZxb7SvjFW4TR/tAk1FwuCNDlwZhP
C62E6i9gMy7PvCGJuZFJkO+WOqeiKL/TxpHdVUzRUTeQCYd2HnBZvuGmVJo8TVMSbYl/yK1Ix3Gt
iSra6WFCXl047z9CO3RculTR5wfsq8y89OjbVMLQHyoqnbJqBmf4YbQqu7q55ZN6wSjYXMFCC0hn
1o8+YjPpt6s8L2q3L6z0rk/623HQ6rs45DBezaOT+U4TGr5zhdNDIaAXHETckmJMdf3RD/2DQjps
hX9DWUtS0wzNXHYVyhXsPiwPyXRS4ymB5vmuUkaMOinybWS9eZ0UV4U1fE+aIGGlqCkEI7j4NQz3
lpM8sWMejmDI1RMf2Wec/wW3ID998sPx27JR9aaXyB6DC73W8XBL/DHeNFPhnBvFemdaStTdm17z
HAUafP6fv8rDML3kk/7cOlCEcYAU+2bJGozpHbnM8VaR3rpD5XTpFmBsNz8YXiTdJLQpZ5QFsfcS
em2pD4RB1QE+SKMf8ZXY58UTU+WdedAiq0J+ddRDmefe9TTg5e9GYkcFwT6w0vFHNEhvnwfNNbPn
gT1P/I2b/uuie+QZOHHctgzGcInE8+yspBfSr+0NnDqJqdxK9lFlNPd+nVYnPam+TsrUk9XJmHXm
icm0GiZ/UJZ3tM0Vd4pOnwuLdXEevOmOewIknMB78/Xkw5v7/paHehyuK60Pr7u2tG/lSO0AM949
bhHqKyS1RkKm1d4sJbFekIgrFXF3u9Cvh9TR2P9q0ImHvZZ56kOI8fmuLKuNarWvtMzNmXyTqIT0
BedNtsVV9A4SNjmnXX1m3KQcflwYbfAdS7hFmJpBW6lMuNJw9nyRoX7OAnKcXk9fVTDj0ZkK1odS
5TIJog91RudafgY+PfKP0zyHL5vsVgCj2IejUZ34jFA46xluXyZkZ1TraYgaldQjjSGMCBnj2urX
hLPInQFf25+Rl4oYu5Peag8k9HnvoGdfysmLrruJ66u19NvMF+md9JSDba41hn4fVPnVaJZFvG4o
iznrw1Pdddkj4jqoL2gFiuejvvgUMGTMua5oP0IU9qjcXubjGsCH0kg6rL8W+E1h2ztKDJt1X49M
cwz6jlik9Y2Pp3Jt0Ad3ajA9bo1Oa6AhzqvZgK/WMJFeSpG9DKTG+4EBeQhPfhnvGUrSYriPX9hH
2u5ywhIM82mAG866LzDnBA3hAe2VNKw4BDMoCaAjfbkEuazKe9SY+t8seCing74FM8DFXEE8y1dc
S+1oXQ5T9SbzJUhkoAmOnTY3hTo9K5PhnxfOfT+mymr51qGu5Moyh5BP18g/MRkmLBS93wsdqKeP
P8wdMlANP967gOZ1BtNPVgoWwfF141TFoL8Q8ND3xWVQycOUsZdxRLXC5y6jJ8RW6w9D+d6aPcnL
UAuvsc8DHDGp2kQtGfBr6Q6zaRICQZ1Xt5C8iq3VKbOJ3tDWXa2Xz40PJL3OXhTPM2DFILHlPi9s
bvjfw4IUomLPJKwxDQiB2Qy/hiG45El4aWisuap0plBRSRwCSfhHh0bYhmgVjOQXrlNj1fHO1rOM
0eHl77d12i9gMpt+Y4uTg6U7QqjWp9OVVzo1va+pcROkHD59M39UvMHBlKKhXTYYkCId/4yRMkmT
U2TdytYmdwjTIi6feuACr31QPSzP6T/eh//0P3J+rtHPs/rf/8XX7xQwV1ytzacv//2QgyxI/2v+
M//7PX/9E//efeTXb+lH/bffdA7ficnm35vP3/WXv5l//c9nt35r3v7yBYG4kFW8/ajGu4+6TZrl
WfBzzN/5//3Nf3wsf8vDWHz864/3vM2a+W/zmWX+8edvHb796w9Nsuf+j5///j9/c/4x//UHsstb
/Y/zW1UHb0nyyx/8eKsb/g5b/6dmU0NB/RMKu2ODQuw/lt8R+j91CHT8Bu+zZglocFleNQF/SPun
oP17li6NWaaAplnn7fw71j9tx7KJj6JfMD9A2vifp/eXt/H/3tZ/ZC23wzBr6n/9sXAuf5KaGEJo
BqM7Ph6wYoWuf6J2aoJoYzr46V0XMfm0rRdJEsLbgbxM90KL1FU6B9Ub+iuwrHN2343qmKyDMHlP
RTusfEWb1lrZXkmzemd7vw0q8EPhKDe1j7NrMFnPIsUq11HMyqi/HmrLyc4BlMaV35TjaminHTYX
t1Wz255/0unb65HOq7h6IBCMh9tqx22YkgoK69eoyiUKDcfhXKMwO8viaV+bX3rVblZoztyuVbDB
OOM3ZjeMbiRM4PICcutk3vZ+jPvLw4YBaUqs60bjdk6H9crqXd4FMEtNT+A1QJSgReehEiV2D8iQ
JnbVnz4hf74FP7/kxqzefXrJ2dKbBkIFF7n6GfHXGPYU1BFyMM6Dx/RpGn2DwMsVxK/sUJqlhvGx
+taZ9k3q5/OTl1vfgOg6ITi5Rn/xBk7UbTRctRw/GdWc0BLwo8fa1mhr3A1add+LyDmQG0V7J3iP
Vw8jjJFlbuDR0NuMD35xMNlC/f3PpX3qygYn77BdJnnLZ9NCE/q0bKW+Ly0ltM27wZm47U9fG1X7
Gpv+IdetkyVyWjOU/dg67xK7kZZdTw11YHZ71SgN2bWR+tdA+x2UdqaM/uW1np8T75/FtTRDaT+d
kMkO2J1ZhdZdX1xEaVEXtRHEFLA0Wg9GR7Taj07Mn12ZgtwsjQf6yZkkEevOsx19gq7VwKnTfFQk
qrkzc/xapxnamvVisMWYNZTrcaBkIA0Of/9iWp+O9suLqQkTncTR+E+yMhQ/CZQZRkWzckiNhnSc
pRGSdGwbK5uo/yrOKfzVFLSknoGKPSinVGXjksDNrcvvJJu4CIO3XmTfyjYP3Bh810i5C2FMBI3q
qfCUG+Lb1Ux7Z1ukf42ylzGFsm23wtmU5Rd9oH+GEw4oTyy5qI6U0K0xbx9VHJTwZIZL0TZvtBO7
HhFkNwSHhgIywhZsuwsNHgmW7yF1q56OPkvLhVv02sXs01c/TEwixgnWKRmu/YYA8KghvusvkpOH
qBj7q6Tu1Cf0tKu/fz0/Tzl563VbR/+Smq7R1i3me+5Pr2fV6Z1HPiO4T0JSdaPevfgyVgkiNeFV
ynxPwbaJd3PNzR1eQZK/CoHpUg2LYaNF2XvHgAirxfgBb/pdcFBlQYK3YBvYLpzk2CWesvGb/EaP
LViYJttI3Go7L8m37Abri50A/DefqtwiwhTaFIETLm6stedUb/SXX2LRvg4t4eHe/81qo88flL9c
AYYOkIdrQDiO7pgLtvmnH7xR8qlmsgVASIu2qMJMrTp5XeX9HUo/8y76UlZ1lBOPKcqNUruFFa7T
Sd+2CbE/RwedXa+Hon7lMwgjcIpybMTirHgNR9nudQq03zBQf10eecImAzJG0jxzy5zFj5+ecD51
gAxGI7yXOp/xnhRzbFEle7By/77FpUpR1cFWJQ1rlIDZg39VpSqFxSF9iNN1QZcdFSBQnPI5vMMK
2FXTOSSQg53EvMaDuVOq8q5WS3hmxh6VwlPVS+1gOa/6Y+dQ4INh0/vNm/DL1Wzxo4D+13Sp2lJq
6ny1//QzDQF05ibnB6ja5Fs3wEgZTPG1ZsQOhFqukya5mUTwGtncdhCraV0YbG6QBnRSiZWHMdBK
ygzGne7Bn+j0qwiW0op0X+wW9kcoZInru+kpv9RPIcCHo+XLkxpWFER3vbo2ouKli6wYSxQatVJu
FdTaSBfjis8AU7b9ADcJ+tjInF3BcFmp+cW32nKbZfTLCUIasCNI3xllU13FXbUnAWUdIgMymyU9
/jeIBapItDC79yPayAr6ONzM6G91ezd2wcYm0WhgA/G84je9mgue/+ePN1qHZHlUVYEUpovPN9PR
6ytRp3Q/pZb1pbOxBmW0SvVMn9m5UJ3dE4HZ8A0p0zKDJAHNRRkxx6Hwjzq8DL9S3pwUS5cW289+
4zyF0g4I4fqmC67Iraa+OP79SvRZYlYxq3CHBBQkFza2+DTcwwXqSbuY5k6V8Z5RPYY6jpC+FUIK
yVyQQC+4z8v/5uw8lltnmiT6RIiAN1sAJEXKk/IbhCy8b9innwPN5or6QoyZzR9jr0Cg0aiuyjzp
m5yDKI9wtgfdbSmJC9JDt0kukw5CnkoYm6t2SOiSAns1OtKv/x9X6SgcUg3FUFT5O9DinxVrd5i0
h5rkl3Ia8GTUqcu8pXGzoHqrtYNUB8kF5ZjwRNxdGMpwyRX62OouJ1XDWEAIy2jaYp2D1XHZD3ey
lr0iZv0/727LzXQsZqSyRSnsHPfrmYoW5NpX6n5ecF01bhUlybPNOCoXKh0cL8PbiGn0ZaLfPIfE
tOgp7AlBvAw1Zw34iE8CfvCcWOIQbVHDUXRBg6te13S+sPSXOAxPJTNoR+e77xXgWPRt+SDJqukc
FUpiihMULpaybwwnglRuvqttB86tYvVVboYIY1XbON3n3uTa7sIkuYllhIsTBDE6cWuY7Vh2Ger6
mEBbpNGi3BeqhUzExm6F2I5VD6yPRC9fTiuIp+Ol2Vt7s0xw1UcaIjz8niKa2A8quhpmlCBZbk99
cY+G2MuvdFTbog60CRmmlvm55zlFAQ4I9R/ciwXUVaOYTpS9oiFDbuyYIX8eHGgBE10WjZFvObdG
Ho1rPTIIUg+5NpMsByWozwjnWFFwbLpO28llCLq82EVddd7CnQmn6gMxzwwiAIdpwA9Jq5RMXy0F
E9Ah8+eb7s+J2LQGhOFUQX0h0oWhaIzuXJsXlHvDiTdHXZ7ezx2Js55OjCXje9n8NRttMYyZchNp
+26oz3J+nzPCnGcBrizEMrAG75OG3OwcQeemE+XWyKEHhhNuPhAHl92C3Sj7ONsoNz3cct9QtddS
VJ1rghop+iw651//wjF34oX/vSi5bM6hqJd0jpXm0UFQF8ShUbRo+8icNzL+LMxpEpOCQqIosYDf
IxTW27feqj7K1Lg3J/2qDaZrPVBOnSOOa3bDsHB2knNg2qrC/r6cM/7ZemJ7VEY7SLV9AvIhMppN
a1/kJiy3PgQ5opDrboeI+Qa4I+6ggBXqpNwvDG5wrF8zrl6Hpaae+IL/11M1VD7chmohJeaw/POi
oBcX5OKk6r7nQBX0uUfcxmrM+8cZ7aHf6ijgo+RZzgP0IfDd0ARDbk4Mw8U7dd8M4nGaWWrK3Apv
aPD0qhj4GdjJBFF37PoMQFdVf5vp/onHenzY5GYalgLfBpEfp87jrw3HsL7F78Rj1ey9nOKIGtTs
awzbD9uCJVBOUED5+G9ExE7dtFbnWYRo/98vgqOMxW5gIBywj9fWEFQjorNC3UdQhiNCmicmfxHW
kEFKMheL8Ar8/K0R0gC1Gy8c7a+/L+C7i3H0TlrUwDw+ReOFUZcl98+SypvZHCeAm3vFGbHmliE2
lGmbNA5/EEftSrO+eryB54D6HOleqJWJNzJ7dFJL4Qub3kBa9AvIZF7jUNurCTDSAvAcuqES1w6B
jknqQN9n05oddQ1o4YGxqLnW4mktouFUzfMfL4jFa6qQ1GCosiMfVRC5A98BzZ66rxGie45zD7Q1
c9+SMSM4UAhsSOMVRuYtwJM1sHtXFCvcMyvSi3MfGQ/fkLR5U+X8w4mZMPWowdMmuWlr/WFs0rWq
NBuwwpcB3dgTb9HxoZZ5OdkGRL46sg6eVVvOKv88BmaKeZQ2FGuhg0Mkbx6WwFEEShd6Hd+3SfPA
Z5GES+VEybVsXT+e/vefpQQHHKgp+CN+/tm4TNsCHbq8j5zgkCNcFZq+rxptlXey4lZxtxdOceIY
8x9/U5fp9rHW2Dcc9ajxEISpWmtOL+8ZtTxFN3VjoKpQyPagysha4NVwZv5e5Mpy945+5o8/ebSD
S9Ziww6ETKy9vkryZDWOdNmwgmRWewX91a/DqxxQXVvhhs/NdVeMJy7hd2VDT1JGhKMt52xGy0cr
E5hMUOp2PO/VISWNNNiKyCSobt4F1O+uIB1oo5iboZXMTVzrN7GOJkFzngg7gy6jI8tJsu3ExA1g
lasV6gbgwWc3PBq2CoipEf6oBCxYucKNbc6YtUj3biJG77wj6N5HcTnb1k4Zx2JTpOVnT+tyAQac
2M5+HalZxjxTlpOyfOYd++hGE17Ce5LV815k5a7LNuQ4hK5R46AwG+dCQD1gvvuFStfgoz2XLoYK
YePgqNorrRwulBm3ozCC81GqVmUyn5kdAErgHmjWYZLM6urEwjhuzH1fL1pCZFm2Qpl+tP6LJArb
hJjGvS0buEPDuyxHyQn9wA0wGriFFD5YrX4xW+JaKAEggGYFlmlf1oKbbTDLCed6nzXZ5u/r+pYp
HC1YQ2O9sBvIcOvko/sYaOSKshuwWhhPuAMZcsZ5K+G/ex9wijVOxfxNdiM5fLXNdhMY+guITAUn
3xJls+0WvVBdV61bKfUZVsw1r9qNPcID1lOIIBOwfuke8T8pxsb44Uj6ytCDu0hjQvX3DzmWw/FV
Rd5kOrZjOZZOn/HoBusVTF6j0uYDoZUMpLZNpfhyq9+i24MkeyHKAshodC4r2Xoo5EfUZj4uflla
dagoT1zL8cNeroUWl2GiDtGRXS113j97LBJtPsKDmA5dnTNsjM8JCLowp/ZsrHi01QIyDZULS4nP
WwdIedGRzZpvZJngsTRbNaI9cUHfq+vfp7xckKUv5xzAUwj9j55yXKi09cIMw5SVv8IzXw05OcJS
NF2oo7aF7npRQO93OGUWYX8VQyzSCKZ2Z8s4k0cDnJsuw1xm5gdIckfOeARMDAtdJOAJGGRnxBta
o7dFq22xo5SM7Ks3dXael70BGCVcXzdXpWsiDx/J7Hirc+VRZkQxtt3rWNC+JYMygi1ohPOJZEFz
eeo/fzgpKAbkL5riBnvF0aoo+ogE9GEo+OTgnFeWcgeymszEDvNTaPjh8Izm4brUyclWVaLR7MU4
g6bOs4wS83EY4UJI5paGW75xykLAolQcz2lJ6MC5v1ZziyEFZ3C6Hk3bEtJT01LN8c9VuXhoAmqb
Mb+UFgVWANqjw+am8IzxoZYBBWohPNNSdnPOZtkYRFJxmHTS6hDBH0zC6sIa6nPFfAuC6YPU3MSf
QTTa/cByaV7kOG2IHIPrZTCFrwSBmUPQoYzluO7qylgQBDmXq0EH0Fo1d2OSH/5e5ssY7vjmLt1x
XCuMUmRZPlrm9GMlrChzd5ifcq17LTXjc8mZtcvh0FaLthtTPwS6Yl2MTriWyUtKk75gS6jaNUlu
fpLrmV/Gh0YHHjByFM1T47MCG+AbRbiBp4rRSJBokVfUS6HDQo11MuzRiHFXuaPZwBxeeQaS03p0
Q+5Uyr0sSEs3K+yAGYv8aIvxOhyuR8D+bpapjwj2idMYiCrUOrBu2UudJuciU66qHLY4xft6hM7d
dhuLTIih4W/UBf/R5fYbKlSo/b120wvzwmj1iabzbUbNDFUQSxpc7N5PeKmistyEWnRfhDRueYaP
pr0bMoxTc4qzdUZ8SY7VpRRzf1r+MDPJx1kNH4OmwBxgxR51EiG7ivVWhYW5lv83KnI6q4nh1tQx
WQVZp/ipDKErJ4nTmySflfYBDYjpf1Zf5q3gKJOBN8oOY95uZ7nb1pN+Eanq1d+PX/+9y9FYsJaz
GIWDjM/j5y6XqmRzRJbI6Tdmd07CK5NWwkvA50Cf2AO98mg+PCoBWfBwwZCrVvohAYWpzel1rtEY
muNkb9chsB2kNKiGXU2rmFmCN1NMshr6h9ja4u8l4qWOB+yh5pvOXl7Z+JzQIHuDcx/lXe4Ji94F
uNHztNDpPWkRvgEB4rHo3/Sy3pgD3GDmkr0gWrW7jxZyeIhoIbMHol9TXum/78v37/655+CsYDzM
FI6BM5+jn/fFSUsYWrFZHIzM3sYG2rtM9eAVPfHNiDcmbANYYteZDe8X1i9+QelBFWHjC6WDF5hM
Z3OonWuD8x1pYa6mDjJHyniuG/h5wyCvE0V+g9dNBI/CXSEgRpECHSFYtXYa81WABfVqYvAyi2ah
WaZ3RrtEUM5F7UX0L8Yufc/18XHE0SVE7NoA9UhR2oC6YFs3gEPZAdERZRp7RsIgSWfz8swrq1Mf
E0eyz6Yp/DLUA5b3e9sYiSMZyI2oR+vMyPurSHLWxvLKtC0sYDVmwqslq6JE/zbr4wfzC9yycFgs
tPm5xR6VtvM6JeTRS+JdJkkERvVTuKZyfh2pJmZNe7UTMNZTeKM4ya3UyScKoO8E1t9PCwmrqkNY
/9Ui06xoKM1qLA5jZX9y1JSygt+pPyD/e8WO+NGI5qyaCDCJ8st0TPdZN++MGJiyFG+bDFuPoz6B
eOW/l1/hA370eXef5eJKLfM1GIfS73PyX4xceMADDa9Nm/tCy4Sb1RsbuDtnkRvdopvfo3RXHMCI
LX5vmeEUYm/Ffqz18b52pCscDqZ727WY0+KMGz404PiG6mPGxRUGpL80Wvfy90L+PpEf3RpazxrV
KhMg/dfYCs+PKgKprw4YDWmLtptYJjxSXQrtKFVcs4r4YeCJ2IRKkOlwscEBVq7oHAcrylVvh7sh
Cp+ruaBVGjaU5uZ0H9fmNQAFyK5R+9LNzo3ccuDNtRreFgauv3/Cr0a/qViOrOpLAC86Hoqxn+/i
TF9aQnhcHdQp2Y3kcCJ/fExDuPTgkYDAXxZ01a3KCWnrgV8k0/GWoW1KRHNHfCrxrnG0k/P8bTIi
qLOe3g4nSjP19y66DARVqpOlVUm7/+cVyvWocvpOygN+RKqn9o0glNglwYevRkvHX5i3STpkq0on
SaXSCU6TiciBIlDayzsUDIzCNbeVg9sprn3FQiNHOB4t7JHuFnq2xGPHYU6VjvuZuQz4YGdlpNOp
hvqxYIr6Gw8P7VaNMpy977hjmOh6LMGHLw60zc8H2tycC5A/6rN1H/fdxxAoOIn7jOj4/npMWDSj
7Yc14eYF7ECSBK0TB4L/vLHIBKADItQxeb1/3tgMKa2U201x6I3wvG60OyefERe31+U0v2DKCtRD
VafPcA7e5ZRtadIOcpU8pKl8w6nruqswcebBqgJSmRc0x8n4rmCbU7o5Z0rTPjS1jZRYrrZdWJx4
874/ET/fPMIgSStHgcZMTT1WHoRDFcCoG+tDlVUHOayuKim+rVobp3VSeQjT7uBgc0lAHV7onz8S
svfVkb8QBM9DP6xjIzfdiEkftcHwjC/7JYzTyuN0zKdPs0t3aJbyRb0XmFJR7OhPzM3PM1gjblmk
N5ZoHb6uGAujZvhE0U7wowV4qCMQBvueslcLbJUsiOu+bcJzWgoPYWZxXW3u2zE2P7vShxVkmrPR
tEJvECrBipIJR0dfd3J1sNt0a1TxxdxUhz4qLhs7v8Lyc1uo8qYIsxcTmKwbddeCbHjfwbgJXcs1
pHHyJaKKiZxrvVkGiWSndCoXPFAhB9huIzNxhyHHtN2DFA54g6KYXDRTG87mQiHfkijKVl9Yx3yl
/PxD0iPNZ2YPAcUYiefrN06Ayb3OrVtODbe4x9FkEKdSVSVtExL1Zr5EUBDfFPKoTOUTInB1YtF+
vyU/H7yzHFY0e9GCKczTfi5aJyFM0cHJeag10x9n7ZZEsMnXUfm6gxmtjBCxx4AafFXBquGi7FUq
JeQJR+I66bR+owXtTRLYkNt7kyyzAuFw0LcuIlQOD3HybATM3lKRN35t1/fC7pS1QJ6c1XepxdCY
Pqzh90CfxhGwHmnglrCepKaSPFkDOJo6h2CkcC/1uffRN+2UqWf+z+hrnquXNAeXj+55Wpeg37v6
nNYscyAH3Br6UPpD8Rb+AbBNzfk0ezGtUlMK1sPEU8uty8AEivT37v99t47vpoM9jnE/R5Rfu39F
djpeeKs9tCmE+XDdmAZ054A702kN2F2ZCigBOuaE4WditwfsHhSwC+hpL4OmZvuUUB0DuZRKM2Lq
N6Kqk29CiQNIYLI5L7lGMLhln9yJ3FMgYEU1FrUymThMW5FvtLSjxyS2XXwbB3yVX3//wF8TERNZ
leJQfmvLcIFG58/lEjqlwLcctAfRtrhuA2LIG8IW0i5QfaFbZ2hytRWEIQ+OqeRKNeCPmYUDYdQt
Jpvo1mlTVfYtUJibmqaozUDSd0rK8bqqNkkYbgE2WX5o1MWJD/O35OXo0TAzxjxj0b5jrzsqkrO0
n2ERpc2hMPp9blKvpzW8jqpwx6z8CslrEmiNI6465bbWI+c2Lgn6EpL96bwbFlRcDJZScLJVgc/a
evQFLPBUMf+roQtik8rHoWu3DFD5uP28wwEt5Fy3I/a8pT9G1u19onaXk0NGUy4/Frjh3ECqr8aH
pqpfw+RuxIr790P+XcNwCQZjG1NDBWBy3vp5CfTlDRsAvLIfqTtdpJUkSDSVN5T0YW05BsSxnc1k
XNdRs0Z0ve5jLEiGhb1ctMoqttHkL3T1SLlJbaP3EhF7IZFIf1+l8avTwlWiA0DLip7VRAzy8yrN
XHRKtKgAksWPH40DSk9XVppxnQO/dVGseFBPS78xlWwXZuPSrUD67rTxF2ybN97+nZNRKBIYTrE2
viObZ7FCAgBVo29Ko9yJ0lxDpfZmpd2FZQfWjaFJUT+0sUp+mo5+kcwyvpskSC1U64xgLrnMK083
qlUgJzeFTAnaEt52hjtDDrdVuZlLm/rIkdaKNmGQD981O7mPND4kWhRQApgcUMZg+/et+tbD/Fj7
y61CaGyrtCtR/h6t/cGKeK0JbN0r0FVCI72P7eCpnMcbcqE3tYOe0ArWKhmTQy/5UdOsu575RXkq
0f73AZ7eDRnXvHy2gdzreCRoRnMwRGYk76epXCXAm7shMcDjtbxXGI+klSNpa0ufNhOfhnDsb4Yu
hLIUI1eawNyNy1ExGT7anl66rd0IgQa4ljMF7AKGwYB4vGiIJT/M6XkIp6NHZa/sBPCOhCX9zbbH
i0Eg9kqU5F5zUs/KsRc4ZoKVWmONGpIxu0FrApGy4hU0o6fZ5iHLQf6SjuOXXvp6AAb0pJ7l91cD
PzWHBg3tBLWj/L0l/NO9tbQ07ypDrw64gZmEUUoQ945LIQBbNdk3zL2vNAivRCJN2MVEoLrk97Ze
UFHD6nGMg6ySN61DeDEb5xoF/DVdks0ojWexmW+nFlzpKEkBd/SD5MmtnRfhVm6kjyGR+rPYiZ+J
RnhO6owzsaUFbnlKFfJLJMweojsaEj8EO8sk9qgy1mCZ/e8PtHBPetCHv1rLJk1N4Drt75SB3bSn
pU8Q07McyV8cLz0ifte9DqHYkuFREgEzhETZ/v1e/D5vom1H/475l51kkdX/3EKgrCJwrKzyoKsB
SQ5j4o5aWxJr/eBk2XNZdzZpA+ZrhA1JjkW00cJia43iqkh0LxtJnAtb3U3xBxUmzdDUyTdDKdUu
kn7yK6aywj2YbPQaER3BSIWvxM7r379AX97cn2+2zd1Dcbp82yzYQj9/AVb1CbxZFR8wLKNxk6it
V7kNuDYRLaHVw0OP+hsxfmZ7KWke43wWh9l9NIZw2qQnCgu/XtCWs1y9QW7YZ6W6twmmtSv6l0i/
DlKP+5HAu3FqLoAnXAgo1XJKVT9myd2EsDIrqutOviu09g367EVoB2xzuAHbW5NBpGZ2X1MGiSnG
fsIDj1+KdMIgRMue0NmHQtQLfekE3Uj9PX1ATEq1jIp6UbL9eqHwsal6ombxQWgk5ZqZbzdyxES8
ojnU0R3SVWRWfj/QdxGXY5VciRgYbxyXM0MHFQMC4gqgfKBwnXh6AlMGuTFlPGHzD3Dmf62t8DZR
3TEw30VtQo4WlT9lYDDMBhdpYFOujYw28pRjPjmTN3Ie3aUQUket2PaJvtPr8briKDF29QOg51c9
De/KIb0chLwuG6KSneZK6MINi3AXyQPBrr2H4H9Tm87V7DgwBDmxEzS1G8G/VvgA3TmXPuoCZ0MK
gFejEQkmAmNdwn9AqHwjk3SHtdELzUUdGYz4sAsm4Ub2NnPsQChOwrTi2XABcXK/zhoZU3OJbmme
5tUct4Sd1hdJvjzCwXwOlc9gtKC6iJvAInN5Up5IIWYRPk4EvcT6svFO5rOt3OtkGHlSJMmgV9uP
oM/Oak2bYC5ElAeweawQYIYgCUBS1gFUGzepCr9Xc6CqevcVy/zBsMwvDX24153Kh+PndsXZbLyN
EtBEwNoq2Z3yKD/plG1VX5/3CU8jHqT9XNvvwXjRWKSYgXQYFIVArBCqUigTBVDY1My5cmW38StW
zLdgjF6DuV0P8XTBQSGi1MlCb15aGR0+gSBCgmdK9lWoNI92o1GMB+KygpLKvkp4+VyDSLfazIsj
IPED0Y/rBGKp0XB4hOBmeAG0CWWOlRX0DMvt1OIeHHCz1iYMLaEwUw//O4o4gPqcZohxJxS0lZ1g
pxOdEVtqt+5NgWK3G86ChPHPFAYpjfobWW8EHDjTM9Sy2gnC1Fh576kWmhsdlIxHchypc33/FQ/d
G1kvfklqCx2qncOYxnqtJGDYUAxpke8zPfnUCuMGReUVkpFn8tPPJRHu8RGCWJ0+p6qQSWbVM3LZ
AXs4WKLTAz5uD3RC5U2trblZNNoubJopZYI8Ef/gRhlziiAxPbWf77B5u1lZvMVIwN2+NO+iuCO4
JJff45JPbtYOKwSy3EOb9QNWfiEXXdHNpLOEI/kRqtM+ikXpg8hYEqmrrRyUAdr0EEq1XXhxswiw
lPBBMeKdkrUf+fT2916rLHvpz72WqpwMAot2E2XMcZvd6HhJBJlgeyzvG0vrHvKIF50WdYYJPXjs
JloFIWVya/mZQRpqTZplnchrbN1fPXNsDsdu0+hPBjxxt+koWP++QPtYIkTfhiP84jBa5Bh8cH9+
DGYG+2QTtSM5jVxY78RPC6omVeyRl5ikKeu8VsmgtoX2oYBfp7KxOX3mWBrsrL+UIgK5K445Fbgg
X+7127oo79MwEF5RDbC4cTYH5kC2H8Zs34rhUUpNhIIjuc4j4GSxg6YtZtUCXgsRD08ffDT6daed
k2gCJGzgH2on7c2oGwa9kfVkGxQAjiXN6CLC1xFRxLoeA6YrkoYRdXiTpOIqiKYSZ3qCXZYIJosP
F+IE7UM3ungjqkXaFIkPPRzBe5naypjDjRUQYWCYkb5tMbXD8qXJWjB4LYxq2soGUKlC8iJV0jwn
Ju+bCrBLahR7guwd2W63kB4SSBnA4LIpP9hB+BU42oNCIqQ04HmJZiDz5lBydO83YZNuWIDlBhQi
4VJG9vD3E/2tMeCJwnyQzWVWgOrk6CTWT4UtS5PgiZJg6xQQFlvzKRf606QiV44j1SsN5zObKr8I
1ecyky/Htj3TOioqJWvWc8H/1YlLWhbR0VtgIYRZ5nCarf0SaiZzkUqONfT7oQXUgLMkNtRtDqcK
CtkzHy8ecpjhq2cFqiojHakFFS3nT9V0YpDyywXAckfmiKaa4zLzr2MXgDDNRiYbs98ruoWExvEd
TEaitq/Yjq4l6w5/04CVhHT4TtfepPwuj6ZNKFUbulxJq9yUVRZ7E7JjltwN4RKE1ccpDRrpxHup
/C7SuFAOqHSGqEZ+ddxL227NrOdCSbe6sELXGVD2FqQWhJxNprjaDSaLSulptTlNislfPp8V8CNj
aGe43iH2GFiXs1ZE4KWM978fqK3+xwOlaOEKUWxwADk6RzN6UkGp6sM+guk5Lf3PlAgH8riMyQGg
pjlYKFXjTMqH/YgYUteJXonE2K6A93+ym5MtMsYbbQ6Z/TGDuYjbOfelmhKY4mwgK3jPv4hKQE9f
Va0lzmwgoI2b3kQFwD3YA6rUOquCY6Gfk3YvuAt6l545es5kf8T8WYIfBc5Hclh5oVBeR8pzFesb
EwSbaLSzSc1eCz7a0Ip17Pmd7U9kp5C5BKCLU46nqON7CKZ5HXfVM/v6Nr8uWOCESqdfEkQXFLnp
Lg9b8GZOfC6q5BAbFVUEad3BWEo4wsWXYhCfJo04Bpy5mvyqmFeQD7dl1J23alu4chV/qU4mAKxO
FwXkAH4o1QUeL2WlaMUJLaj+a6PXQL0otmxT+qKuOR59cNIaTeKrswPypgS5B1v4sx4h69fgoEIU
pryT7nRpgESjIpYbJ2vNVyP1Qk1+UXutvYi6wdXV50ZxBrAoYCuHCPCUGmP6cMZDqfXvxr3RNRj6
g565CisiGe3zLMdP2UbrMivPhaZdVgZr1IpQlGVMi4PeatwZAIM7zJ3kt3b13Jv6p6OWmT9PcreQ
wSkM5mhnapwI+tI+sSF8tw+OtyZsqBpdDhN9yHGbg+ThPutAQO6duIi9PltOYdq0dgLtJc1SIgmK
1yKO3iub/j4VtCfP2dcAEcBNgq06zu8Zvih8I/KNUuSMaMROBVIdqRFVdT6q9Gk5IgjND8J68snc
AJ4xTkThyjjfYa8k7ZkZ6Feywj9SiuKRrPAc6wz5aEZtXcRCuulnV8Gx5bZm/JU5DQIg/YLWOy5I
xaTtK6LPMcPSRsfcxo1nbEVJ3J1hDyVzd2OVZsN11LaXxHCfC4X6wghYvNNEmAvB3UM9EseoYV8y
JHIlh/zSzOnQopo8tEEFTJK2Rc7Yfp1aA0hi1KB/byO/9jiWJB5LnMWY06HbHh3xc2mCbjBV+UHE
wS7MzU/ZEq9D3dzbiYBgQ6jy33/vdzW2vAO0TZgD0tr61UsKTaDTcCiyg1rO7wNSfA/RRuMKW0HH
qLPfkABEW2Jwq0X+EGTrVKINaSuf+iCuumFcgaWCY00e65hjrQUId8qn9LuPyiWaSANpLxgAu47l
StY4K31riewQWOVNm+hXCN/f0tupKx9p9l/1VfOKsTRqi2t5umrMfBcUZAWY8hVZvAyxOQ/KPmS7
M7UMT/nRGUccb/saXVPFUJlV87ZgFuV//0/TCcE+e1WEaKctulc72hpqgLIoCmxXHZJ3c6zWoh9I
ss1yT03o1jCAxWfEWAdHzXSXbdPJEitNnmtffqUHCpInad7ScHhp4T267LdX+mhethxQM5RyrGDo
XhEytVlNIv/SSZr7pCW1UBFPqTaULjigyAXoyTWU41keituurh6xARmMe2B7kksmlQUrCuMqq48G
PR7FkvwJVEueNltYj9sAJyMCuOYj8enW2F6WE7SL9r9xB4CxbmMoV6LWzzlVM3wlabEdnlPB/2eu
aaDxYn5kQ4dR07DbJRVRi3n1WsOGchN1OpcH/JuSU78mZv1oAkGDWRZ4naK8TahN+UIiJ2gAIE56
nq66UF2bvUG0sjSS6FNpsGaqpCAscr6wLfI9sutiKPxJnw+5xOLDyyrvVHMEfw6ZlgnbfGiZ88Ka
epxRxHBibGQXYMmqiaCdRJZNIFR2E4fabVeSTCQ/G4ziXIPUbD8Pi6tR0O0ATS88pyg/QjhEuloW
6yhQ76nNsNekwCgD5x3ZrEJGN0BZA2MveTDqIJs+uZz3lL7bAlarxfDVi8wucS1a5ySanOpM/x6a
L8tQxdCAIw4q5/Ge3YyibG05SA8Qkt50rVkXQ/McyYjIU3Iw0358J6VqRWCaIF1yvIR0vYlFyOlm
QD2ehPO+0tBRW4l0oYmOWqKn11QP2hpAPrLQOBxdvWeyWIRfqpQ/p1nkrNLavIpDmhJoylFEKdN6
CIk8lXrTRjMp0ZpS7Rcyl+2VCooHHEZ8lrfahocwEyEqVpyXkZegA/BtYS1A/DO9GG7SiqgKRYUW
JjlbxYkmV9b6xJXA65STikgl2oggfkQshSyBtNzYxCCQjuCW21c50mY3iVCNh111M5AWWar6SrVJ
PErBQXm90y/uy/eo+SKh5jlJ+S6MegZeOmT7cCXqRz8ZeFQgvw4Rm2+lyp+MjiYaB9IZJpzMb8T1
nFnlZiH0eNJUwnnjv5jAqnkjr5+a4QOh+AXXu5zbuwUyU4QwivRbmS0IuXiBoNFpXtEWrdNAfy1k
XiJbCrGoGdVrG2/Vri/wNU00zDPAZRoJ7uRpCI+oeJJnhfEZMTznnQIHfy6LgmDvsJzWtjkHvLTA
2EmHLTrEGca6jqHV69172+KY47hx1s98QhpzFP6Jb4jx6zCjAWhZlDrfzVPz2CiVgCvA5KXjMVe6
a54Mxv6yvyKsCey8Lqxt2cmg2Yt+hQ979nO13UetycC6ne70coExaDanhxzAhjOVhPzawcZqCQGS
OF0bjXJw2lDfQdAUrpFYG6UpYNip6a7OCfVbGWUs7RJE0uS+FTRH5+i8q/set05/ruu95eoxfSpk
eaQ20lqZUDushDbUXt0Pq9IwsFiYd9YSkGqROLlOzKE7i7UUypOpuPn9yNF9Y3faQ9M4n9hhkJ/T
egyKttnlL6JPqZ7lKFi1Kd2iYmb2o+rETKCwHjnNInWoclbh9JgAikcyQ7auE73kXbhTTMihgRGf
cSarUdG1Yj2n5Zpt4zaPvvr+VeGGrR05bTgSYr20uHFyQ1ax3Cr4ORRogZq9MsTYeQ0QvlXQq29a
IJOCewGeCJFtb62GCcMmHUjNtwJ5Y3QdqrYpAYfXS5ibAoJnEuMdqvQ1cw3Jz/vgQS7HtwArP3gK
JBTdbF82AIox0Jf5KuF/7jtLcwmsueuQbkYIqWJBJ7xzrBQo7+is4IYjqcsEaDVMtZZCHA3slA7p
og51b42I0+dDeR2T+enLyN43Wd+pZ03jyxqQkAAnOVqJweHjqCQryZlf+ACF5CThYWhYgLu6v5Hf
ujkD/gUFxkv77rMcpfO2GLud3pjReUynTS8ny5cm21jlynxHTGC3kRSFz5dmoSYexxPr/9sW8KNg
/h7wAgyjkPqPEzQfnDatbYvlnwFuiRl/TQbj+IK9y+kxSU06REz60H3wncfEDlCzRwU15B7nVkpe
g1an+I/MS9FaTxZkxYw3SCm0zu2hd9vFm61VN+yos9uyIVXXVi9d8FnEsGY+mQlfTGl+hEt+1nXV
Vmj0VzsCq2j0SYp1V9EqglIOUZN/zpzKi6RI/4e9M1tuG8u69Kv8LwA3hoMpouO/IAnOlESRGm8Q
kmxjnmc8fX+ws7IkOtPq7OiI7ouqjHJkWpZJgcA5++y91re+GYnOtLQnc8joXnt9fCVk1JuZ0S4V
FjWLpnGUH19TkWATCkDqRN8mQeFMSNNZEoRrh7CAj3uaABJzlzg9x9dYh/NeM/2Cs95/zewezgIA
rppPSUa/sHD7+qUPCQPqI/eN0A+czAZLo1lz5KzH0l+6hX+Huvp67MJibto9tFD6pOoAfA96Symi
T8Raf1W68ZFBl6K6pCOpXXSFRjfoQz4J76QTnrLsaP9HtfYwKjIQD1G8DJZPsTPyX02XrvMi9ue0
r77pwvvmeTl5lOp1nD4aasUpUWwHOdokGAMWeh+h2fWYuCnFZL392lnyLooRV7cKIx3BaUqy5aOW
qymwuITWq/X6yXr8S4d1Wo5RPtAuwTnxi2UUy0bbMTj2T43lljOcHdcuvlqcSNJ9QcQPNU0FsrSr
NqhLFlZbOp1knScg+kwk6QaM3gNoLaT5ZfSdRsr30Ff+seiAJ4ZgLN3E24Pn53LDoOPkWqrEpbfS
dkfEgWOZ7Gq12a1bSBtmqL0kfbHSw/I5lK0nqtiK1kdYRMxpPXKpIg4mocz2mMhTlAnc7lKSAxob
BaVHIPadxNBFp0hdtLX1VvmIrH3Hh0LM8WpBKsRVrMGyIhYGGSwhhipRVI3GzCgpkFm4w+tAEzzQ
5TsODjwq5OOZ86xWEfsyA1eIUsQ+0DiEkTlqUZMlk5UcWYeQuJafp8H/8R9y3O/JcarGMervyXHn
LPoWvzTvkXE/vuMnMo5VTflCV4eV2LIY5vKM/4sZx5fULzqhLEivJskL2ok/oXGS9QUTs8wUWMV7
OYFR/qTGSfYXIVD50nrktyf3ov1PuHEX7WhcTSw4/F2cGHkE8A1OrcR3Z0bKohLLQyGfRngFsZ1d
Wy1lG5SnvaXTi8hk/J9qOq+kjZ0Q8uPq7X0dJvtYLU5hO6mqms/aDj/kUP/ewv54Sxp9aHjYKib9
iwF4AlUxkuNePtWqXDseom+kmvkK6eq+qkdIdpNoxLTVIxb1gCIrxPghy+yoKTgtS0QOZfPWdTE6
2PrBTzPVMToJKk7eLUK19Ge5YZ9d2LQLX+ofCkZTrhHRehktb9EXasz4DjVkJ7+hA72BS7LHQ7RP
w6WtP0qeMS7ZNjgiq/MK96tT2nYAd056yb29bZeLsEj3MDXPZkp30aoJ/OvFrva+v7vFbn5ei/fo
uQvN3nSJgDwA/EPIZSH+uewWNmOvILqJ5FMXyR1sYYVAlqZ41DwJIu4o6HSSrqbIrO9jpzq4iWxf
coLOW6ZScipJvAkNlyiqWl64zbTU0t6tOUvMEcfgb9W0fdjQMGiM5f/J+8ZMx16AxJsH4uPdVqt9
3kMml09Rb6yaWDp3TIe6BF1X7vlORsgvrt/2XCmMRG3Z4+DBBGxGTSfrcwv7oI5cHTVQp0rEtHCM
RqLG9NvQu204erctLpigqB5//6Y/dmb/uNbv3vPFE+IRAaTqJe9ZH6zN6HLv2aFylK3ssznMhfzt
j1eyMfgqbEUsFhc3Pgw7jUgzdzyNeksHsbMkB7ThxlXLA27DAako87R0TG4qxUfM0AWvIS0zXILD
fOykuZ0L5EJaemKyFM36nrlfo4t4Bj+HkILSf23a1xZ3wEwu2oOfoGMbtB2O7YML9ILorDNJ6xiI
jU1q5QUuZ37SHoQOGqPasXL7rPklUVqdQUKSdl3GYNX0siItGlV3amcvkQG6fojFUk4MfU6plSTF
VaF6XzWznIYJxvn3n4vysd3183LRnNRoxQFPZ5X9eDPxk/R+5fryaWjlG3J8a88I5n2UPgvbfy0a
azOBoWpZejI7BrNebn42BZo+jw8LlQYIjBfmH96AfanrLKG49H449id/UtjH0hYM3KnzBCtCwqcA
zdOwI+f3P/Uvd+P0mhM1FOKQSfzZxROkkRpIEE/Xn6j/z6MRveZDsvdM65OL+7H3y7W9eJmLm97C
hxEktFRPFkk8Skg+RdeuMLvShCrTG0aVn2V+/MW1JCuHHwpI6o+G88cP0yehSsXu15/Q6m+mhLlm
Qr1JxUtg1oeii74CsTp+cin/4lpqEABYiqbr+csQrynitrQTuT+Z8CSaTE5XQ5kz48yi14I+1Nxn
hj6r81kb22cPffe8aw0PAOOkHAmLhbAegxS3ZacUCXyGTeJLW+I37Dl+wGYWhP1dljcbUeALKTUy
n3DqBjNJHIghOElmuh9isk3BwXnz3lSXogqgs4kX7iF6JVV6E2dipaTsvnqxzesYZTIZe76BCdgS
q0Cp8Jrm9a2XEung94e8Kh8NxK2KVpxkts8ZFqDJQKfNcoL9sExUj0Sf/Dxt/t+uCf8WFPyBQPx3
zOHp3by9Yxn/8e7+X9KE1en89ruaMPVePlaE/Pk/K0LtC08X40gmHGwr01/1kyJMRah/+ZFiZEyQ
H77CU/cHRlhS9C+It2U6n3hC+ReLavEPkDADvy+IuzljTWDICYyp/JOS8GIID5IYNT1HIuYIFj8o
QKaPj6KMpMco/EG/yznJrFO1LR5kz5jL1k4K1GLf8TsrQ2oUbq9gn6tN/hACByXy3L9RatU6ymNP
n8HhSZdO2EhOsmjokYuqXXRYkW7qPvA+GRNeLh648hh2Unejp+AIbU6r2bsiVkPFoRaF19zVhlts
anwtWPRJvSwqoItVW9ZrxcRH5tuZ98np8WJmxcXipZnEcMQ1tL/YA+hvutUQ+u2drsSkpA5xiWR+
qJbhpHe2+l7edbn6VAfqbdRSzYahGy/IMIhw+jPyGMivWmiAIB03ojuIT+B7VITwzOLDuxvwLyrG
C7047xPhJPeWSSCOptn8+vESJWMnEkjM2f2gJuMhKy3/yuTQuS780bzK6mTpK5m8YvdMHa9aW3li
OMwqIwyEfT1HhNN9so9dwFemN2QbJnc5HVj0w5x0Pr4hLlqsD5E23GtlZpx0T1V3appvQkWrVtVU
viJeVx361nSu8uyql0L1nI50r9KKrvSoqt4ODd+qKsw34ZXDIw31bFaxUV+hdIVDFXTbtNDyVUqC
xz+/mDasE54Ryg6OKZcyFaluS66N0t+LomrpT8XKbFR8BHz0rJxkdNEMkEOJ5nJXNmP1QEt+bbVM
nNhsFjYghU+afj8Oae8LkYmbidwDAQ/hQciexcdr6beKOzLaau7RN9vbNqP9XCLt6pO4fGtz5g6F
6760rWkvK61O942Vk0BQQvp0bTXZN+7g6AF9VtUI8/skocPl60S45or1CLTD21v+ZOoraH5mUgVO
WE28W4kQwjl83dYJo4C5QKeaNx4bEJIpyV6ZZqNsGHvidSvs1hlUK9gMSfVQFKQiG1F4LnLh31Tk
iNp9GT4m7XhTE4q9Ke16VYwdfWwdpYWXmUePhMrnoaQ5pFSJt9OgwDYYzuLcLveyHn12W06H+w81
3XQpWf5+mIo4gl/6GSxa12pljO295Y/1U5Q6oxIQPKP53TLMe3WZKOKN2BJgdozo2Zxdz6ls2UWs
hMO+ysf+GiO6PosjE/kP3tRlbohrBJ3jWh2LQ+tSQpMmMz4pVvNStUp0zKo+BgyrO+Q35aecUMNF
ZyYMLwtF3/WJ/QnN5JelEoTSJJDHk8hi8IvCygr6IA5dT75vpXZcRLYeXgW5aPZwXHrgD251JWVU
M40IP50LXtaUwK91FVGXBaaene9yX+k6UcqZNNr3oGW3RhFhkw3tK1HoiPOk/hDrsNOlZNeQ+0zI
I5CP0GSSq4Drm0mVke6IXSPjtPSbmWAaqMDpuan61oSNiV7F85PAIeoJNp8eUlGNHBMrEjjngCsQ
DHRDeeyCXl916sDUs8aIkpQcDyyIHE5Vm+EC3gKz5iENDk2cHiU3fxnUod51o/LE5nyldQkMYkVC
RhlZrzq92Otb0Q6RUxpuPs/AFs2MMbzVjWhZ2G6xpYPs+DlpdPgHFwQjBfDnGtKViA4acNY5JetG
45XbsUfRiEARn6AnNgSUbnI/t1atPm4YE2Bh9RWxjFKLhNe4WoictkIuH7wSrxZp0WKGQOYs5U25
YCJxnReM17xSi1eMXvV5IeGVLoliQU7b3PptUDmBnAElhpwPLKep164oU3CQiFMs+o2HiLyHhR0+
achmSFRkGuj1wR15WGtaBZPsomiAUYCWcoesWruJ7CHOCMx9O/0iJXC49WQ8cWQrcdkljsT73nS6
J5+02D6w/3RPup8ShxOZK68jfDofpW7myuM2jsMGeBvj10bNryRr37eSRoRfXK1bo35Rep6wQk2q
O9CEc2bojmdDQvpki5xWyY+rKBuSovJwTBqPX+bWdRtIwpba6N6CCX/LXKfe5615JK7DdZLKoA/h
Mlz2Kit7wcovTxD3/BqbdLXoNBdtqpD1rW1/1g67IJ6zUULYQ8xBJ4zGn8ps/ePiTpJZMQ5lZd8n
NrGGeL4eqdvugi7MNpGUvcQd4AsJ90dT6dZWaztrm0fWrV3rMsLZsNmTs9bsDR04SJOX1qJJTMKY
iIJyMy2YVyngqCaPgQ4NHl2ApmgWso2yBsU7eL0jqR09Fko5WLVugnI76XWnj5zWk9ynulD1hTnK
q5bB/kmy+p1CJAaaDG7k33801La/fjLss0hD2XKxtX+8BG2adkzpsui+bgVBQ4PGcioYk558UW0L
vSw/UyJN1/TiVqCwg7qFEo8b4Qfw411B2YQ29eQowvuxVr+hEpe2qoD8Hj16YSdui8rUHZFhASYf
ajiltvHUfX4ivpAETh88tfePaBAKW07GFxUSko/pXutCPng33SOXPNqVf10bRBn0ndUw9+36G2sM
X0ddK29p1BQyJrnALaJrgXZE7eVs6zbJxugGscNYDeEhM1OM7koF/En4TqhW1ZyscmVXDNJNaCqN
E9JCCbqUCa4B8Nlv/D0NREzP0bCBmjoLiIp9ID2EJOaxwRdAFbBWAuIr07EaVqVmO6MNvU8a/WiX
KGr7bSCBNTCl+Inwqu0YCO/ndvafE+gneTasUu8eoeks/CHP5ty0L3Hz8QjKN/w8goIz+WJRKloy
Swo6dM53Pw+gnBC+yLotZBVrqaXK09H0X+dPTqYcrBhXQKTT0BUb6C7+df5kJKHxJRtFHJpopKr/
5Pg5HXLfPXs83FNPTXA+wHPPZOLS8pDGwpR8zOqnNDYnFDiCyCq6ktpklwk4D4N2UH3zGp+anQca
Sl/xUNZGNnt3uW5+PurvO+yXA9kf74LwNP4HMg/7/8WR0rU6bYiHRj/ViYUEi1wLy7hSLP9hGCo4
1lWF3qwLX1KIq7NCbb25IQ2ztKgpZbzZtN1xeQ/RgBWG2PKUqmsuJ/ZZ1VAgN0O1B3rATrJpyUCD
U4ZiPN0AVLHPkCh2iuYFOEEV7NaotH7/c30s/35cXLYTRlHkF+CY/5FE+m5hQ3ofWgFZiScrK7oF
4mHmJgGQOqM2zkKxC5LrEjAYArLQ719YfFzDeWU0vJR9nJfgiE+np49reNhwSpEBUJ7LQr8SBAlG
3Yup0jeFUUUUDp0z0dBpXAIZuUUhN0/6Tp9JioqOUw2Pma7tMSEvoF+28yyQd1mZ3+OtRkjfEsg3
alxPSdHmQYwMuoytM0vhLQzTQ58VtyPSDzdVl2b6apbqGSMD4xJX3SqWfa1oEpoYOHK2vCxwJLue
vgkM/l6wXPT5gvgpbyrqAMQ6jRXMf39RLl20XBSGbwg1yH1FsUT/4OKiVHli+34SnaW2oLEYhPOM
du6U9ZOU8H61cBfn/iYfisfe1JaVnLyJQRwUK9xWBC4ZBfIHa/Q+eVcf6/Tpk8JlOUFGuUX5oC41
rjWBElWG/PBs2Tmh16jEUnvEWoTYe1kNO9NOb35/GS46Tj9fUYVUMxnJFfsXT0wZySga4dCeG9E4
mn2QK+sBheL3jF14oRN4sUjlSEfzkW9Lr2Jy5NUPUYK3YVRb4nyuell6jhENYyWn82kmk74sIz1C
symYUK39/u2aHwvFn2+Xlg+LoTx5dC9npj0922IwSnEOXCZYTE9RwN40+sgCEBotiXkjkxNBCJbU
qCtGNiT7ZnML8vpsKCEWxTIsFMtu114TrKMJmAnFDCcfCUSLyj11RfIovIatNKhdpw0snKd9QLom
okiO6dUmtjynrAU0RDMc5krvbQvEvkGpntLMSpdTNOii1BiUSlGCyNV6HIbmtk/9V5v81MSs74va
xalYxerCCx4UM0doqyccsG1101XIapQ6DVYNvPOk+4afhUZfGudTVm+C+gm3h89eD0b2Ji6DEpOs
9m2sI3+r5+6BT+nOrOihy6Q1LTthMCAOUCrEZoDnb5RxjdoeuQ2KN+cILdVEvOpaf/795/OjIv53
9TZ9PpY6lfHMj0kFh4Dz8alqA22MXW9Qz10TvrLBvWlFsMUvvfFJ6/Si7F4NWEUCok9ks1q1iXaY
ZCVhJp09SdlXsrKX83wvxf53uVB2Q+4tswxVLW3LIHkIurWvJas2S48Jd1xvZvbSxR5aCfUtteBq
NFSEo7o3xPikhgwPuipdyg2JPIEi9v2dXCH1iOhP5m+//7HpH1/unAK5I+MTi5nwNMK5KBiJGevU
qPP9O1CR2q7q7rCsbHv4c+PYxyvRBE9j3Dx2WrLtZOuhNGJ75hW0gsY+WQ9ZauGFAFK0D6M5sytG
sgL1bJpoLZi1r2pE7JTcuZGjERQXJx0QyewKLs42ilF8tZx76iE8mwUcVl2uq0VRFicR68sw7ox5
22vzyW+6iP3GXtbY5xca+Q6JHyvLFjIz5LRs0mBuCPWcFNNvrhbrtKj4ij+W2cLDmR+4OZswuzDJ
NvgAFOBNmQEBsi8L+m1XuQjtFTQedOemu6s7XiKjSUf4AW98QJ255ARPr27v9bLqkO9krmW6UXOb
j71KWyan2CnVookXehO7cznV6EINTbPWe2UNHM/xjUosUBG188ZW4BJntj+DGz45jr0lMvB0hiqa
+lxqD6qb3HlJ1G3MqH6sm8KYSdBz+VHkYNbEhjsXlXhLPCFWgwK7ULr2hoR+eS5mYcbPVhowWtS6
sVZ5ou/jRCU5yGYdQXn/NVYab2FWigUvSODynNQadY3yZzAlR0l9zSnDgdy9ROHKNA25sEzxbSQJ
c9vLs3UmK3OlltyNyLGyBHIIS7aK8VcFd5anPQ5evzMVMF84F7tFjVbV7ZnC+2Y7bvDlTfAaZl1o
V8H5muNtrJ3pBvT8PXW/9arc8eixbJJacrDyHO2RUya0RtOhysBqmm+CqNfn0KKZpFkTHcRDjYFH
tGPY1y+lLFqYdTEuKhWWse5CqNOG66QrHj55TqZN9cPyAOfIZrrBAkEti5jm4/Ig3BFTAiyZO2j7
zy6kT9NkLBGN4bzX6JVYPpygsVJl1IE6atjETmd2+xrnS1cmFroZyxU14Wusi8TRwrc0HdINftzx
k13m4vjHKja9TarzKQ+endG4LJjqTE99Uy/vPNIXYR/bx6DIj1YrpfgyNINcI+t6yMYTIjF1ZZfy
AUgkTg4s9k5vjoR9lJyU8+hBdfVbrnGxaKowdQJfAy2Lgb2LEn/SaOMzktl4NK+861L4qb6Aa6rm
BpnvNoI2VD+YAM2yRZrcoKU2Mn9Lg+9B791vCAlbJ1O6B1WUt9xG90GN350MjVneY0InhIcKSovv
DaT8iLK7nw2b/5z9Pjv7TXKfv58+PpBgGlT/NfzXsqmb9OXDIXD6zj/nkMYXBbMh4T7THIPz27+O
gcwhLURrmi4oKVAXIaX/9zlQ0fgSlkqSRjVKeszp/z4HKuKLxgY0Nax0/mEg8U8Ogh+PKrQ/mEDy
4tz/vEEs+tOB4t1RRZBbnANOrO7KSnLqWnMX/hLMKpnBlf5kg1ErSbR7d6H+4tT3sfL9+ZJYL+n+
UThwRJ6+/v4le9KaqFPJYc/Emvz3RcKWxV47Jx/4RrbKx9+/3Mcj0a8vN12Bdy+XA8DIOYhWd0qv
r3sZJwG+FquQYN1mn5TYyi9Cv+lyUhOAE2b4x8J30UOLfCzlbCL1HeHpS4N5bhGZMBmxMPW+OEZ2
dgNQ96tvumc7RTwaZ9Ycxz2oEXPTui4Y/OrOaPSrEcPDWJ9aTWzwadGP9XZ4B891zvcQ0PmaleNb
g56rrG0GjNmJ3vShSq1lL8f76cekofhso1PwJX0d1YozyqTYJc3BC7TDqBSHgA6VnVibvrX0yQt8
zGLclKGwzrRs2U6Qd1GFnHW93upuAPDFmxFAsi40vuj58bOgy14l7WOM1FuSr/EpOyMnuEUscW7U
SrLhunaudvpGsLh1MlWCYpIQVol1C263gUNhu441nFTJfAFzR3pKepOayn1juA7gkJPH9OEHZqQ5
RFb2mFrBV7mM94VFwkFROWmvS4gmu90INTxrvR0piKc6MpgbYYKOZC6EHjptrc/LpH5MBENMk7Jm
tOrDT1tDfINeei6gXlj19zRsD7FPdZGoN1H4hAiea49nSI33amdvqonk+Ptb8uPR5sctSVrtJDrl
2bd/OdqkEYkYnTZWd72tkwlO1ncQvP7+JX4dRWtTMBQxC4JO0+Qt/XjbA8EKwUsb9V1jSNuhMq7k
IbsJcn3OgOc5bMTKG6tHd6geaahfuRH0CdV7NfLPAKl/9USYRBpMDR5mub/UAZizwKE0PBG425mQ
hq9Dd62U2qKv1WNIuiQKu+xxklbhtj0h/aTdHsytppyRIP69zY2f29kHffX7ltOF13m69hDDkOBC
S5lct5fXpQzJE8kwwd0byQhjN6t4B7ZCNHD63I0+x0j6+TTvc01AuuGm8RT90K8HP+pmtEWiBbkK
z50fYGyxHBAzUGYxp8zyMTulrbmxPJ6Qse0dIilJS5YEJ6GC4ChiJTAjSt8VwpnHHIUCXuOySZ8r
rt0M9/OmtXFHGvk6aT3aE23WAl9nwqn7y7o3z7463HsRz/gQv7qx8Zpdo/b7ag3IYpNOrKj1wJD3
94OW7jFmpTPJ8r/KUvlYQoCZI33nQ8/XmLwXmpU/1gbKW8vPiPwgfIUg1fsm4EeoA45uUa3Pwvaz
o+J0FPx3LfjzmqP6x3A8oS8AVH+8FyuzzbIexdV9FIJBgZhUO4aWruVKWUcZAXPFmK60pEIiq+nX
keoh8CXBxqY5k+X4arXK+w41qzPUt04TW0KSV6093CctHw+OvoWdAkhXK+IiSga/riRWmoy2Mii9
eevFDy0sZhPBJe3B725arvXoyg+1VSokJ0u+ZS00pDJ61TUAu5PgWqjjPZo0p2D9/PFM/qeU+rSU
Ys/9+1JqioX/r4eX6NvHIorv+aOTbhhfcKojrKGbivhq6mX/0UrnKzoKfYL4kAf9/MofrXTF/qJN
nGv0osQXq9yDf1ZQfGlScNB3+yHjQpb/Twoosuc/3N3YDlhSKOY4QLPKISy+uLvNRBBiQS/47Prz
sgHFBaVp1t4EPT452j1LavlebPzCaaJFS+eNuzHb+MZGgWki7WzFCYPpz8TNldedCTqq1TtVXNXt
914GiBAjAA6uq3Anx68iv8v0m7C5agWNBmAiN6n8qiWP5EMqzY0dHY2CCM4t89NOm6uka5gLNCU1
aSYqYSaE8GHUg4I7t/chZP9woXPHFzP8+0k0rxnT4xr11n24Y7QPJyxCE7RyXxCklM/5N0yE5IXG
EahJWJ7TdzQYPvONPx6L4d4etrYgimAdhEvm5X6EfXyV8Ojmy0J18m7T6CtNXVaFYyq7ttvIIzG7
DnDjYFi1iqO3qMgcL172TN3CzfgdWh4s6w7vGJ3G7WDiKHaGs5U7WguAHzkAi/OKlkQarnLhuOmi
C+ct8Y/aAnKOdccULlJWAuAIXKyRLjc8oyWt+DrGd7lLtXn8WIilGSyGRyjLbjLHtzvU84yejDIv
2AKClZkuLZlNkgDCWcWJfuHhDZVn7270vyiFOQ7/cvNMzXrwnqgRSQm45If3Sj7aTavLZ7NfVqAD
i2ulRk5lVxuX2AI/CFYI0zdG46/8XCwrU5tHlgKEziOYw95nkeZAAcB64S0Dz535oJ8HrLexijpa
Hqi4SEodrpQsA6VGF0aGulhBMMkV4lKe7aCCkIOBo3lg+Dmvo5dA6PM2zWZw/k3+ZmkfjeO8kY59
2MyNpKW/QL9XKWemRv3YPCe846J8UJLbytr63jVAibR6LgUiEMjlKSqlKRtipgB68aLD4B6bBHsX
/b9j3Z8He50rWwOCK/4tv3mW+jfJf1CyB3wmZMjc19ZZUp/b4EEeeJ+N0i5FJ880IH5I4a38bOh7
T3uIKEbrVdaeg+5cwAARsFRS+Y2W2aKNQRiS34qX3F407ptp35Aglh+Nbl4b5SJmCBtB51egftJp
kgQ/XnMuk++Z/uYBX2hpPLmHzD5ZyhZRcNswnF8O9RKWL6jLol9awU1uHhvYjvZTl97GyaG3j1EM
Cu46NA9qd/ai3YgJZHJ2rngI23xnxUsXDHJ5n3pL9HOaedNVDxkPsH1usxePh1Fqz1nxYIurzlrG
3dHkNfJ9m+6N5kaVduP4GEq3ZfwK+DoLrwOxSZNXs3niN6PioXfB3Tt9cey7k7BPSOXpmaXqrAyc
3NwI86jTWhOLuLyr7KNKaAkorxcd5918aNuZJ1gnwmZhmo7Z7szwvh+nlQyUo3hI3HOlH44ty1J9
3cX+Rs1ZkFrX6VODksV1NCJW9VpsVbmCL0co5cDyBi5Fjte5VG7VwFxRBRKZgxbyD/LzP9pW//fE
z3/7p6bX+v9N/TzFov/9pnl6SbKLrgN//s+uA1pldP5MVHXK3XfD5x9+OEsmXJ3G188vfug6cFhg
TEbbwdZpMlDH/Wv6TNdBNjn82ZOkjJ4Dk+n//p8fqu7q4r/fV+GE5H5Y99iOcSDI6GxQaGvT1n3R
dzO1OGxleVTOdNJJKam0Rd7pB9VmFjsa7ZOCDGLU7mMhXeehl87cJD6KLLuPGvOqH+vDqK/ZmN+K
djw1kU5pXmhvlVTDX32O5H5WxIQIjNXKYEjSGNFdlfNtUfmNK7bHJTiHG7okl+HKrJyu9TZDJ6qZ
K/hFkyknSUFk63TXfl7wDhKkGrkjd9GavXgtw2PKSH5X4nTOd2yDUtuTWGB2zVVgSI4XQdaTpWtf
FYeBxwioKf3sWtOv1ARshQX6KiJ+HoreyioB7rTySU5DaEti4YUGqQnQD73CURToUiRYdHrFxHII
6ItG133+mLM9Gbp+GCNtW5vqjrCIYzkkOOokZ2zUUzQ0jqo+ZgrvRGJU3sUlQc8Rq7I1kGKJna5g
dqLzFYkTF8N0+prlbdYry+mqaF6xcUmBpMdB5JwYt5bI1/rgOkQ43Oex+qbE8WvOrD5ZlL5ySoRx
TvVkjX/6wQg45SAqmiNev6ndp6RRdl3L6ySG9D0dSBgksfHRguegMC6WDGk2TNlahfwmx9ExjsSh
Ife8ZuVWI3Frh9tCC48+gWthWNxLlnqohbs27L1apLfymgywnZzJ286i7me0XKT2wb2h1XbVIh71
h+Q+79Rlqrhru0io/fmoSmDNXrowrEWUNUtfFLfcAzTRSXirE3hqnc5GJUE5iODLgtGUZqoLPCM0
NPIps2qfKiQmAMQtA2U++MrBDJJFrnsLufB3xKVeD6P61ut8IgaKXrJUwuOQsAOUa38irRaAIQb7
xTCG71pqnUdrfEhbddv1wpxJIYeP/K3QJCCmI+2gdFGk9TfQLnNUGvDh2wD6A+MhIXFothi1kgZO
QpRkK49qArYn07Lt9P88L/lgCuu7pHIe0rpmXoT6JuuDI59DnZePTFq5ectmO+KzBysBPIOAxl0p
/ON0K9BP6S2PaEkhV1RfHKXqFqDGKJi81fj2Axn2SBiemwJgbebuwkLT55FBJrEfVctBjx7han+3
XP9p6rDVAXEyVb/SCoxz4Ti8xW5275XlbVnyYev1iZoG9KX4LsPuZRYRM6oD9omxMr33M2SJZXtl
hBNS5OgSqFQm4kmna0Wm3zArFGkdZuw+PoMtb3zL62gDed3xh3Jl640TI/R1Ado2/qsna+Sfuw4B
Fk6Xd28ebjwWl2+G5eVgk5RdBcFvVmANUkoyUnPJXWQ0psYkOBaiup1Gk00HnIEbjxTAcltqeMnz
kLyUlWFVMKrTlQXZTVWqVUfyS2dxOUQik8yCgjReu+NjlOlLdGEb3YvXUaXupYgqqQmUGTDjXZJH
gDnz7pnZ9C7QtOtK6Z97lY3URAcRSMUeGcmskPKnOM5WicqoINAekkDbotg9+wPHdeKJWUA86BoV
A++MPLveVhaa5j91PjI+CuaYZ1AerO+hF7yKslqOefxYmkYzM2v6kqn5RJQ8EaeAVjjg9LM05aFQ
8KbO3MG9liaGTNtaEDySYzCET10gPzRqt1bISiPNeYX94hlq1NPIpQplae0VqEnUGIpQRGfO7NR9
T6rusEsyc6MH8jOMzbU1Ft/KhpcRcJAV4jlc3g3dlO0AFjYHzNN6N6USrYeOvqgIjx4nKZfVuFak
752qOHFGORliU5Ay7S3REZ+EwVOalCgqk11HRBqigDu51DeYt1agnnZtI++hyAFGB7LHsxj4S1lX
lmZrTsIncpSZYF0RObwPK3/VExpmZPwUfZrdZ7V73babQtDrDP0SQI/ggiRM2lsExnHez0tP27ug
V/uWy2u5FObWGa/H2Ze+5hV/f6LGR/NcGTxaoeKeo75eeXp1RQTfAvzrxpfwUFrGIo/kRWMpu+lb
Aec0iZO01dX0tBRuf9d0MPCs4XkImZOPZKdH5pVaums51Ldy0F4H6l1uNc+jzUMNMhz5//jQdcYB
BdhV2oZrcxz0Gb6NcCGOo5IQqV7edgUL5CC2/4u7M1luHNnS9KvQalO3zJpRJMDRrOuahSSKFAdN
pCIyY0ODRAQAEgRIDJza2qyfoPe1rlUtetdvkG/ST9Kfg0IkHWRIioD3DXXGzUy7GsLpODh+/Az/
+U8zaNzUS5WBmDFjw4oT+sAaVp42ZDxqJ6yXEAql6w33gFW+LC6ag3nUc0DyLMYgnDARRdiYY203
XBbrjO/lkE4bfrcUw/TsXpdw4yswJ4/JrNbntevfFtgT6BwANO6+bG29v4uLN5sogA7QuZu6xZvS
KgZOrt2tv/oR6Z/51/qm+NWvgxqAVmjaiNulZf3KFbiGLfoxv4phpa1iyn2LjpaS3mP4+P2qDJjI
vaY6Cc6AJoKQdwn0BYJvMcdCPLHmffJJrYXuTc1FkLHeXwJ5i5nr660F62LjpkmKe+o4rQMn7UTA
l8EiPfs9japGBwkTuJpZ3vmdv15MI88tj8LStFsK6g/Wst7x6HpkvBSIsPAKREgf2XT7G9wakYuu
hbQGkQdlkGZrQ/n05Q1lqPz3G2JcXa0KIgjihGw7dGnu15CwXR6tVuFNY1HtRjEN0cU5qYrapNjU
B54N7G7LLMPQvm/UjeUTZKaX1al7O49wQuBXdWzixE1wA685wWHjwaddRYdOrOzdQyffsWevlVnA
UB55j2SBgDHRFAQxCZPq+flBTWe8XG+0ml3bjCB6vVku3M/aKgKQBppk/Xs0pua+Cf1+1bZgFqlp
IKcBKZXv4+3ODJfYAc27GfP3ZrR+bquQkFgk+7z4ijbOK2+2vtyNy0xnmrWrGmncHUyuC2iPPNBA
IX6nbt8JznFn6Y2ssAvzRGsZfcamNnYevSWgFPVqe7eDFrkWtBawNsy6HkAij0lwkL+7WrsM1ym5
KcFVBU/C9oqeIaDeN+4agTPDF3ZwrAw+y3R3MbWokUQYjuudw5TaWnzpUiRnDMGFJvi+mGdatvgb
xWl3sbS7zA6HsmTTni3iFtzpEL4+2CG9RDH4vqJ11yzFjHtc0reh3dizqx1t55QNBnXXvg/onbBL
2qBKAXnliZGPelf0PcOGg1/hXkzLnNYNcd3O7e98wnluocrcv7WaK7p1drfLpWnjQljNqKftblee
WVtXF8TOsEjhA9GQi/9ilfqhRUvzIrhaas7dfD29C5fLK9I89VVzGKw2vVKJ3a5Ly1Y0I1U01m6L
TLyYapjVaP04q4U0WnmhUXWMymbcrxWZ5iSYa7lTNcKDBoOTABtcEfh8XtZuq+FjuRFNpg7zAdfr
1fXSpdlm2lqSR6i5emsaWuc0wJFuXgV99tnTlltucfcOVtubsbMDoD//fUlz3HSmD6r17cWqpnV3
XoUcmdV1N6tWubiioSK6wYv341HZ67rNxqhuF4dBtG3rUFF5Tf1Gr4v3zoFu1hZnWLzuzLN+q+wg
l2mWRk6jxkA16zNojy5EZfdLtwq1d3iFAl8C/xdzFQbO0hptABZAAxcs6qMy6RhKuKP6dvuk1xkF
Fp5rTGaA6J8p1aXVCprCSidc3M+0Sq9hu/TlcNcAOt35er80Hz/E09UtQBmHEpq79S6DZvzY3D3G
9fVD1ESLoRTjBh5/ajrzDpCyUaMKoowpMdp26EKICHT+aRvc1JeNBy2+cqMFgil3NcHPzxiZytXa
qYI42lzPbK8PF+aoXHcvVqv5rVYuXtan81s7mN9OK8w9BQoRTqvEVg87TT+nLWlgN8/Hqw1d4c3+
rlzsY44uhAPpFi3h0N341uxuvVtAOti4hs0FjtpVq2ZFV2tipSKDTs78avFuHOvd2jy4qle+7NxV
a6G7ncheXwdMr2zQozOb6mB3ZiwKXngxv4xo3tvuqoMliLKa261v1r2wuW1Xd7s290BnW4SMGxCN
BZ8HcQ90Ves2PbeffGcFyV7Yqo24yYperQttoPhZrVYlZIA8o7ED1NHoezrMfrPwAhW9Ho/JOTL+
oqL3GGPbdf1535nFHd1cNhjWWgaZC56ycTXTF2d+d7Zp3ts7D4/J7Yh/y7MZmtppzCmJzJm5ucOl
3ELzCRFFt95cwRhYvNPi+AI+RHI4zOktBr35dnEzg7bd59FnX9Yru2WROxOPUl6tr6dbp8c4gM5Y
315bQfFOGIDYdS9sq/5Q8ZsXYcyk4w2DBnZ8nHgWS2+OIlsfOGVKv+Ob6iIclEvzflSuTMSaq8XX
Umy1tWaFwcJguXblVqk6N5Y0dW3rJIC9UExQrZAGKjG7ZIpzHtfibn3qXlaXyxsX552zPqjWaASr
N/oiOVj2b+zSzay07NU17wImX/KvC4aG1GC2X+82bX886wchkEM6hciPF42aFvVswvONxeiIpdup
r31jpfc8aNTGmnO/ap4HwcycNyqdmPhyFm6uw51zH1naoO4Tc063XSjHWvqi0t01A2rZ8ANSV9th
7UDMfl1tA5ysYZkGy1BzOw38L9urdMs6xs+3gY9u29Mq0R5jqkVM2CD53qzMOokGW3O6gTbXc14F
aOK78zmJbR9aVFLUMGHWXSK02U11bHe3uy0Ua1THwXyG28YoKCJZd35Brf3CKdldrw7NoBvczDYg
CfSbHe19G7fYL1ZIGkMKsqlVBp4260/LcW/sVgZ2nXKjVWwOBV+L7kP7BZFWMw6u5tqmDWP+ZS0o
Uw2wW2HceFg2msNqlbPnMS5jdrEJXCjmat3tvHhZtGDDFt7seN7azga2VRxqjAWsFJufq3rcm2LQ
YIavr/TOerO5dpfWfbyZt/XKpjN2YPTBdQ1iu9Uox+d06rZiOrw0nREla8DVTnvurHvj2niFcZve
Nphhsmn4tYvyjIZXG7u9sWe/AVoZLBYWjaHh1XS1u3awjsVp+Sl2Gw/wjHZ2evmpEhT7FSaVMUbD
ga0moIxRDyBaiW5I9nS3ZUjrgJVZ9AvAidevNLlbV+MrKB66zSV+y3Z3sV37aOd24KzpqGOEEh05
xTsAs9egKEd8/L3VCHvjDe+eC7E0RZXJTcwBDDga25oRbLDQdDvvVKfzzvJzNB73ZnrxQrwzd7xp
r9G77QRG1fbKWfVqYzwqKo+1HRSPqKSzmF9UQD3MHGsQMMR0rQH2CofN2fZysYt7wIM6VZ3pXSLy
Y3A400UfmhaDAeLaagClIrWU83G0682rJdL5495aa/R2WvE8nI/7jd3sUzjt1GrrVrBedBbuDAu0
uGa+K9w607vxIgZMIqZcfLUrVKYrDWO98X4DstiNml8hfepQEtrEDK2eMUbEdfX2dqG3ipBoTzd1
owR6cVaBQ9rj4iJ2W1OoWen6Fyuc3wSO1WpWnbY1XU5qfueOiWKVM3hNfwssclpcAO7C7XkMitnu
5je6B6FUvIAJNILjcbGr9ZhWTxS/nEAdellhNku8wd/krqg7n2Jt9pkZpUz5dGFRqnVo7z/TGy7O
j96259zq2oZXT+W9sXCIY2rFUWnLTK/i5SyCmxKqSa28YFZH8eusWDVs/XOVLtM6AzcpoF/CN40r
2SAdUmcqLo8z9cOJBXrolZqPXPERDrfwXUEP00l+AnGlaauqVS+vNyM9sgbwQnV9Qq/SdnUTRLPO
y859ZoACn0VdSafDp6kTuZeB/ct+8iLchlEI7n1kYbYaG9IYXnS3WkMW7GwuK2MQANq0iy/YW68Z
AlqyCd7DdpkEmRV3StvKFTiMm0V9ff/ythJuMQkPILalA6IG+YYDnw2C4rJHs6FW3Yw0d7jhnoGW
8Xxc/byunEXRHfExOvJltrzU2kHwW7j8wk/DMs3HcQSze7vi9Jfru6KDO4ZzbjFreR1QnoELN2CI
jNtGCxk1+5Rs+YdqDCN/zj//VaoVJDnvb5WDv3+3wHBYX/j7/08cLIAXKbd/vw4hivdhYeBM1sZW
qt/v/+K3gkT9A8whlOFFdy3d/xyKfQmfggQ/4lLV0U+41hKE5HMNX2t8gOCayJRQrwnNogDvPtcj
+JFonqG8z4rApEvVHylHZBQSGADNcHVIKat1TZxLAcU8jCfLFadJsrlm/W7x+efTmfXEc1zt8CJ0
t3Zl66RKqNfX1vpFXPfxjyrdxo6xX9a9cI9Jm1BWXFyPy6XLWrF6FS6KHebgfAEf/FRerC+bK+dy
6c1Ju8UiJ21Uo1XUqjRLr3AOZFIL+4do0N8DzgaaFBL28kOsd9VaaDMM5XeYkekNKfmfVtNip2Tj
Rlikm5YuTf/Md2nyw+W6fhE1V931HOI3bf25qGkDd1b7FDSD7o8fnLediu/+lnTgqDI9H9q3UBMd
/GoL3qdoexebwfbeBP8YfatXiYVufceLRv7P/VJa+Dq90HPL6GsYmaNjlmwp2e9LK7gGjxVPzH/7
p6r+ATNPka5aQwvgFuKMQSJkPf+4KHgwG3BCQGkpmhNBqhy+ydN730vq5ed7y++89ARm8mKuJjwB
yBnJ0vyoCJofBNEnhUV4PYFagDGWRdCoCKsBtRunQxA/YU/4vAMl+Z4a/KMkICxcLgnoAKLI5GFF
Kw0sd8JueKAE8Dd9oOoL8AkUHr3Eotv9fUlAz1a9f1QHaug57FTQy9BkzaCfEkXsAwkUm4DJaMuF
Ao8WLlKIohv0fYlAE25cLi2olLhSYbOg94bGvD0f7qEMdJSE/tMmTeiU+2kieG8iEE11uSRQLCOC
5I9we5kB1+RkHYoAawnOgT8kgPfm4L3JgEbQnEKA35juWZwuLH7yBxDGoQwapQ+lhjgDeiMRBU7U
OzsKlf0dtceZfLuifuBSLOrlD/hDOqRdcHvUBehelkG9LHCidVoIazDbVejqfG8ygDkzpx7ozQ9V
HAJghnCaMtc3ey02mx9Kgi8K6gDg5gjh3dkDmqFyyqCo6bxoUeXC0QfDy7+yIlSJKBilA8WjYAUm
RsF9fl/3gsA95zOKWvUD5wAnAOI1mjMT6ssDg1DWKx+IO3AaEuqRpCPtfYmgmdc7gOCTByf+JEAS
3O6CJOFAAgQ/H+ibKUE5AC/n81F5XyJIHJpcalArf4BaA6orcTsIDKAsA2ENmnTC0sEGcyRtge/Q
GuR1kIq1D9CAMDqL7ihBLE3VU9YDOGIhT6FOT69/2lnwvvSgurdPP381AujEKUhsHhyhhAMZCWgf
cJ+hLqQnlBvj3bkGsCflNYe6BkMT1yIA1DJG8ShirkLUhAdNago6pqrIVr63K4HWlXxXQrWMFnAP
4BcllKYZ90h40fhNJfIG37zo93UMRENFLmtIAhI6LlImglyY9l247+SDUKt8EBcFTdjwBIjU5f4a
fkdZg7LgS84lhAoRocDTcCsAAYITTzYGZe0D81H4A7VxhTtT4G3elxrU8/pGdNzXabSnYZZDfugR
NBpcFQRRJIeTGOr9GYGkIy3X68c3hgFOTMCB1ybJwssygBeTCILrkv/RvfkO00Zc0jmPgKbh+TEc
WkMOHPWEu/tAD2Dzw2smYySSR2XM4d7uvCMrIPoSc2lBkVAYinBxBPD64AtvZlJniQz4MT/l3nxv
JoA5TTkFgJnDHxQMDhlvsIE3KNjnSSPt/7y7ly/IWnO9/AppUQ1fGBLUZgM1EAseqL8mZh/oZI0x
ARrEX6JC9r5uAG7onCIgd46XRzcmgyOSxKmsBWDrKC+8S1+YTG/OZ6e9S7C54ejLD11siA5rQRFK
vJz8eXc+MHM48ql+kbSHIPSnxPynbT/Q/aLwAHEB9vmAH7B7b7gcvhUhz23HnSTlR8cMT1Upv/cL
aWnq+OfPRTdRWSPCodwn/aqoR+4/fV+AE1///cmPvUgUSC3H95LC2MEPRbvfwZfS74ZHv/z88Mm2
nj/r8FstUfVLH1XaWPqT9JsdxwyM4MneJj/YPj/VtTGn5vkxsMSOZP4loRDiu9H2ZM31m5l8aWH6
6p2VY6QLCRmKSCP3soGxc9x0neTNcN7yripkbKbLiEVFaJx7UR8o6qMsApFzyLtu6yk2Jn6QLiS2
KzyXvMteBqb3ZBfasWPI2iAYrXIvbrgz1/AmBYF28SZhuqLYfJ1YKO/67Xib2TUeZv5lh3HA0ZhL
qkGyK//Ct0ZgWLEM+ElS9HkFcUvXV7o9IVz8zPTLnz/LD0Gc3WySPMq72U+mZ+5i5pKmWxQ71gSL
/csrnzKD31AIx2Zcxlf8+M+fd5NsTgd7+Be8Bs45PRPpNQgYwctvYZ84fekOaAem6Ynzni4lRChi
orwLD8yN8+Sn6yR6rsIEDg0wTIVbrsvALAhrRYcI6ul7h58Eni79MseJopXLnBSGkRGZkjFMapV5
xXPOAoHhFj7OzcB5kl6rVgfR8cL+2cybrvdzI3AeH01DEk1ZOLkN0Wv23SfYr//rDjC5eLyb1DM6
9K1e8M1+jWt2ZtgBCpkKM9FyBcYcAmMYJw9XFeiV776wN+pD29gZqHPgLNK1kv2WXtK1Ny59FWS0
TBSe8+73KgwMU/IjwfkoWDYwlukqiQBEeTTvXrt+MMmIQIUrTdu94UTp9pLdimkdeXfbNx8NTzaZ
xE75172ZZ2RQI8GSd7N3IFclT5qCbv5Vh0Y8cQofAyPj/QOrVLD4NpBjCoCa+Vd92F9IYs+F1twJ
ju4lTYG0P5thVDhj2Ei6X6F0VE3SL3/+Pv3dnJuSpaTYlH/Va7+A0v1zWMj6MMycyL9622fZQsd0
LDsKC8P4ceKEGNAn6UgKKK6CwzOKvcdTsRd5L+yeKFblPUkfH+MC7f1GutLe/CerK5DVf7tvDVv3
n1oX/70glMgMvMIwew4oMVFmhnSJuWIJLuE9BxIkA+ulN/khIjvDyznyQWR/xX/CF3vld95Fvulr
1iMFapzqTHr+nx/5jf7BRw8b/hRlHF1gGUfn5gfXDTN2Fth7vp224sBfyMmEUtJSJh++H9vmtc+0
upOufhKrZg72j639McYiGW5GDoQQOQUx9OPTe96nWXPt+UacBHnHNZ0xBZRcKgKz3cBEHF/yPyaX
W9wGy89+CoRwjTooGCrAEK0SyR1JKf4zN/zWQAudMTKKCMiCMjNMlwJJUBYDAI9u0B97nIEZ+gs/
Muay2DCo8OM3qNyX6DGjtPFi5uutDzQwLDswH9OTJO4JehiTVk7oX6mUgB19MXf31g/6FqIWrs3I
NoOjxKMgt23o5Jt0irVwdYDnTHeVWqKjF/brIlfI8EGY5Y1c5VvjXdwILvGCrHgKopCPHinyQPJG
gPjIdvbg5b71qhH2UN5rWYFffGa6lhPP0/0lXrECl+zMDxFsksjqmMHOtPxVptAjQIl5ZcLmjUxC
4fie/HFRM2DIIsckvUFdwXYvTG9uBFIEoiJUuAoQg5zoFMT5eYXbCqPsNYPbmHvZ8535ZMuyFXCU
vLu9dI6yvWIgZe5ljcA3T0UvL95HbzzSl2SXnsx0k+LoCeBG3i23nUf8pkxuoangzbVpv/VCc5tu
UWxYtDnl3rAZEOrKy6qQAxUAWbpNBafiPPBp2pVMQ1lQIOQVAvQ12BxJCAlSM++6V09HxgG4dP79
XkWGK+9W4Fjz7rZrBhkFA9KnYFmSHQNjK6dpkg7ivBvuG8w8l7WhokC6fTg346xrkqAa82546Por
Y5bdsgIZ9x3semR6ZEgyhQPRF5132/14Y84f/Tiw0rWE9aHJJf3yhNf8Ris88N0JMkkXStYVHSV5
tzzwPSNTKKwqOCIDYdvT3SWbhc0792a/E6Yw9kXB2n6Q4RchpMu/LISdGa8H4K+KZYMotgy5PqOi
cHzvc8vJB48m5vwbFifazC4s2g3zKvAwsZqgUKRqN+TzCpZeZKqLSdt87g0z0f3RCCbp/sTpgIMm
/fLnTcRwbU7ky0NTUVwbrp1ot08OpHvcb1nBgX6YiQKu5FySs0k/5udF8Vys6cGZOvHlsPE4mRr/
mXN6ozH+hHP1hN4x4FjyLphsnX/vWGQuKNMKZIVWEdUMzSBbcKsrkDaQNbPgf8V5kSpMkC2pqMLu
07cD48mcZCM9wamk4LLq+SHjztI3J5Sbbiz69Jvpt76niL8u18W4veZfMdX11bK5fsJI1iQFp+oj
JuzRcKbywgp8vo8BhVX5wlTgNlADtlxjYoZ2qoOJzVUgiAE4UPI70rIqNmzH2Zem4AZmsqFnOod7
1RXs9dzASZ/I70xFPDQMnEKf4r3k+Kq4b0BhyYhjFcFKB+KuQk/8Z/jx/lDEZTFeLq+Xc0V62TMz
dZmyCtw8K8uvLmnMy7vfrrGQTUPS7JN31d42sLa7rDmjAyq/gPfXYs8PTEnd6DPPv/a++nhibQWK
0QMHN7OPRaLgXPcNP0wfXphLxmGnX37vBn8doovjYfhHR0RFmwKOnkUPiPz6BEFdXq0j+J44Kxk2
Cy+NkoWNbfZM1xS8uWtzkYllxTDNvHIQPQQkFk8lxhPWuvzrz45clbKKHPYt3TbOYkFkJOnzy1Xf
N8YuQ2IiY4HZSOWbOBZipnJecYxsw8kmOxgPp2BhY+ocSxr2HBVLO2vZ7msqPIxRHMyEW5g1c/S1
5t/zw+7RPCEOFVnGT44Z0c6T7jFRDRWm7iqKg3jxfBAPV4cVp6RAQ3qxZ4S2E5z6BEaUK3CbhwsQ
n+72lC2B80uFXwPB8YQ4umWE0aGE9nj87x9OLMSb+hGGtjMDweKdEBFAMNArr0a7b7krXWNrFHo0
hbn/53/8ezgTX907E0syNqCjasy6Sh/y56/mkTP3od4XcMd0MaGxdSYf6YKTM69BG5r48rM4fef/
euEY/pYwxyncxd7EkDMGdYid6wo+9MKfTfzCvxZGTKtGpeeSe0BzeAXIUf5H6xmxEzhSkZ9+wFIN
Oq78i98aRdcpPlE/L4ZhnK6XeGT7z1Dw7kn7WidWVmBL+sYisjPeyH7br9ruX5cPEhjRvyLyyaI/
SzoBCtTzo3C7pUUVHKgzPwrxJKRlBa1dXht0hhchZVVVeD1n3MZE0enuxMlU4Zic28bkcE0Vmfx7
cxE/us6TyC+DUSyci6BJ+hAVNtec+0/c73zM65+nQANJQJmBL7cAvYiFfeMdz0R6P5Bj4KqCVMO3
bskEmu59k9Hha1DRo3JuLMzCJzOYSNd5VYFNZ4wiZflI0nhBspb3dLas7SJKlxHHSEUw3FrGRuRj
91zBNeDJ+R1BnJt714ETZdJGKspArch2/IVsrlV4RCOOfZuUrbxyQ4ET0TYe5UOoggugTQVDugZe
ryO97lkfKwKtxPk14fyP/x2Zhck/X618R84IMK8z//I909tKojjRIBL/cPW17zxmvQLm/OTfLYGE
H9nS5UIVUMG6zmNGCmJUfd5DPICOwDLCJ7mUU1ZxjQBC8yM5poKhVMWWXWMt2eCE4y6/JNzMogpu
jAEX6VMWGKXgSAwMgmPCcNmYlVVcRgN/J6wkhAzpq0pCLhUo62sHR1xaVYVhT1bNCEIFynpvLItn
ThgacvgpBtLkVbd73HyZCURTUTAbmtsn23TdbMpXgal4biY7aixklGl+cZAkMTNANNhbFawrSEaM
Qt+kjJiuJvRZEzSced/hEJRbpvKiqSBNGMaTTDZZxTU68uWQhylnCkTwx3/4BYbN/fGfSf/LbfDH
//KeHLn5UtMVyJrOaidTM9J0BUHUyPB2WTuqqchiPlhHB1wFOoCge0YZv3BphJKPoako5sNV52Qc
ZE1FKbFFUoP2aul+1WoKjveXI4deU5Gm/+LMH43HtWwxVPBg7G3o8flWAT0+o3AxwjOS0Lw04eY/
5B8ftzJ8pk7VDPgBo7vqYOcw1K8HJ78uqZl0qP8Fs5on2/Ghhn/tff+6N7Enxcr7Kg73L6o+fw5a
PD+iJpU+q0W3tmDyTL/5EqUa3ZbOTj7/Ci6bc59SLqUsmStMiYV1C0PDXWUJKwU/dF4vp00eycTR
kULwY9KH+IcjcKBjE9F1n24xiTNe19/X0xzXCDjhfZRWfpGP7Y2p0VuSMnItLRl+9rKIDxX2Tx08
9d0DOt1USY91+jWaxecXvpfmM1GctNrzoUGOf+77FULdw83+PztzH4P4UVKycvr+fr64C2mJA6dm
4pyeGcEjnnW6aBIGpF/k+QQrdlz5dKjAwYjdcpzl06EgjBN5UCjvUGNpaRXkVufGlraftNCdilbI
WQWq5DyjHWKwwZ8K/G//JJEsvPE8X/hz3FLZHKtwINN1T1c5VIDo4PzMUomq6AjD2E9g4ozlCE5F
wqMDCZ4UADDIKP8L7KLHmffHjKD86w6MQAQs2SyYijqY6MwJRVZCKvnA5p9/17d0rUe+cDDk2FAF
jdqetLXnRJCoEdlC9rJyZAuiAoK1/5R+/CQn9JjjkV86I9r7nIkxSbY/8h+hFkoXTe4CFSwdArK3
l885eumHp4yhpoK3Yy+oTw6kCnDpihci6tp7q3CE+FRRKTgj4eyEduGTE1jOSSMPL1wqz5+/Th+G
L36CAn/2jF7lTJkqmaOS9y45x5cF5J2KIFEpFfntoSF7RVpdgX0DvxsVWtDskJeJ5WOsIne+105c
mMj+4z9dc749lEpVTWKXBxgYfILcrCoGvygo3OwfYH8LFP62Jy/5l8OHENNZFTggf/xPwJoTE+bL
wrWxMsLQBLS3/3/Gs+0o/O3CCRex4LE2qLcXHoYfi52PV6MraT/MA6o1+acKh1iToITROOl2v3cY
D5361rfY+NR3VccltRMUbv/YEOUf8ZQi3fGXbK8U7FzZwoeKJnyakb767uxZ71P1FYaUWW8ajOdN
ZnqVKw2GH74OsTj1hv8xwwtO0SDm1e4XgvVfNdFmT3oPQawx96WgWoV5P4MnKRurK/AuhmJWjH/S
e1HRTXfmxyszOqG/KrLw577wJ//WM0lNeta/nPIsVfh5SUegIP7l8hMjak59jgrKmHPfT0+65H+o
4I3pGgHByYn3oKKGc+lMpThWRY/ZJZwbggs8HVWR8CA4T8Fx8+uLUx/emPV4HkEEqcz2qLlWRZb0
jKaDU000jVddktdzu897TwppQktF5PONmVj0TU8kbWooiKrJiUi9TMestvGP575NuFueFTR5hsHT
BXGJm35PeggoSdPL8Hu+3OuC6/hr0VZ34lAwTC7/8ml4mPRVe4WEHbgwIs3hAEKV3P+yClKdrm/D
voUl/xj5rlTxLKvoFRSULyKVeW+aX1PZCD+ECevplz//Jnr0zDwSd6Ur7RdWcDbO7YBeQRK7p16y
ClLPW8Odb4HTHAu9oiAm3YPaMuFoWQVM4NpcF84N9wT1iwo+nGsng5VTAYP+ZHjU3WJJR1QE/tcg
B+VVVdwoQsBfTGqEMjVrWYXFv3WiJxI2J502WLlTCf38ebw1FlSIxCOcwEer6WRzswhCBQYd/yyk
w+x0Y7qK+uw+B9IxXSoN/6XwMSTTGDJtc58+FZYGAzkxCuexZ0v+P2Tp+V/KyJ9B5ilpqqbCRR/R
+SPvVgXVxSiGji2zWQWa+ZnXix8rru3LOKI7OZVrklxUUQD7jKt24rbQVHjhR4GhpqLnlAZnGBaf
9yy5SbBZqQDwnwvSBFFHSS3OodCrpP3qYvB0FXKvEm20r7M7/sJExIkBBn+9RETb9KlISEejoaBa
dB+HWbypioKlKBDJtNIMs0417Ht32K9ToVOzKfKq0OHTiCd+GcB1+Ntpllp1PvrUYIy/3lOemsPx
zp7ylZf9rClPLtHz3/8vAAAA//8=</cx:binary>
              </cx:geoCache>
            </cx:geography>
          </cx:layoutPr>
        </cx:series>
      </cx:plotAreaRegion>
    </cx:plotArea>
    <cx:legend pos="t" align="ctr" overlay="0">
      <cx:txPr>
        <a:bodyPr spcFirstLastPara="1" vertOverflow="ellipsis" horzOverflow="overflow" wrap="square" lIns="0" tIns="0" rIns="0" bIns="0" anchor="ctr" anchorCtr="1"/>
        <a:lstStyle/>
        <a:p>
          <a:pPr algn="just" rtl="0">
            <a:defRPr sz="700">
              <a:solidFill>
                <a:srgbClr val="395F9B"/>
              </a:solidFill>
            </a:defRPr>
          </a:pPr>
          <a:endParaRPr lang="es-ES" sz="700" b="0" i="0" u="none" strike="noStrike" baseline="0">
            <a:solidFill>
              <a:srgbClr val="395F9B"/>
            </a:solidFill>
            <a:latin typeface="Arial"/>
          </a:endParaRPr>
        </a:p>
      </cx:txPr>
    </cx:legend>
  </cx:chart>
  <cx:spPr>
    <a:ln>
      <a:noFill/>
    </a:ln>
  </cx:spPr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0.72329</cdr:x>
      <cdr:y>0.02811</cdr:y>
    </cdr:from>
    <cdr:to>
      <cdr:x>0.72329</cdr:x>
      <cdr:y>0.90518</cdr:y>
    </cdr:to>
    <cdr:cxnSp macro="">
      <cdr:nvCxnSpPr>
        <cdr:cNvPr id="2" name="Conector recto 1">
          <a:extLst xmlns:a="http://schemas.openxmlformats.org/drawingml/2006/main">
            <a:ext uri="{FF2B5EF4-FFF2-40B4-BE49-F238E27FC236}">
              <a16:creationId xmlns:a16="http://schemas.microsoft.com/office/drawing/2014/main" id="{DA136179-D952-AD23-BD38-AE74682568AE}"/>
            </a:ext>
          </a:extLst>
        </cdr:cNvPr>
        <cdr:cNvCxnSpPr/>
      </cdr:nvCxnSpPr>
      <cdr:spPr>
        <a:xfrm xmlns:a="http://schemas.openxmlformats.org/drawingml/2006/main">
          <a:off x="5307773" y="147687"/>
          <a:ext cx="0" cy="4608034"/>
        </a:xfrm>
        <a:prstGeom xmlns:a="http://schemas.openxmlformats.org/drawingml/2006/main" prst="line">
          <a:avLst/>
        </a:prstGeom>
        <a:ln xmlns:a="http://schemas.openxmlformats.org/drawingml/2006/main" w="3175">
          <a:solidFill>
            <a:srgbClr val="C00000"/>
          </a:solidFill>
          <a:prstDash val="lgDashDot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</cdr:x>
      <cdr:y>0.84186</cdr:y>
    </cdr:from>
    <cdr:to>
      <cdr:x>0.97216</cdr:x>
      <cdr:y>0.90124</cdr:y>
    </cdr:to>
    <cdr:sp macro="" textlink="">
      <cdr:nvSpPr>
        <cdr:cNvPr id="3" name="Rectángulo 2">
          <a:extLst xmlns:a="http://schemas.openxmlformats.org/drawingml/2006/main">
            <a:ext uri="{FF2B5EF4-FFF2-40B4-BE49-F238E27FC236}">
              <a16:creationId xmlns:a16="http://schemas.microsoft.com/office/drawing/2014/main" id="{5483D895-4981-04C0-9CFA-5730B377724B}"/>
            </a:ext>
          </a:extLst>
        </cdr:cNvPr>
        <cdr:cNvSpPr/>
      </cdr:nvSpPr>
      <cdr:spPr>
        <a:xfrm xmlns:a="http://schemas.openxmlformats.org/drawingml/2006/main">
          <a:off x="-366982" y="4423028"/>
          <a:ext cx="7134096" cy="311983"/>
        </a:xfrm>
        <a:prstGeom xmlns:a="http://schemas.openxmlformats.org/drawingml/2006/main" prst="rect">
          <a:avLst/>
        </a:prstGeom>
        <a:solidFill xmlns:a="http://schemas.openxmlformats.org/drawingml/2006/main">
          <a:srgbClr val="117A76">
            <a:alpha val="14000"/>
          </a:srgbClr>
        </a:solidFill>
        <a:ln xmlns:a="http://schemas.openxmlformats.org/drawingml/2006/main">
          <a:solidFill>
            <a:schemeClr val="bg1"/>
          </a:solidFill>
        </a:ln>
        <a:effectLst xmlns:a="http://schemas.openxmlformats.org/drawingml/2006/main"/>
      </cdr:spPr>
      <cdr:style>
        <a:lnRef xmlns:a="http://schemas.openxmlformats.org/drawingml/2006/main" idx="2">
          <a:schemeClr val="accent4">
            <a:shade val="50000"/>
          </a:schemeClr>
        </a:lnRef>
        <a:fillRef xmlns:a="http://schemas.openxmlformats.org/drawingml/2006/main" idx="1">
          <a:schemeClr val="accent4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CO"/>
        </a:p>
      </cdr:txBody>
    </cdr:sp>
  </cdr:relSizeAnchor>
  <cdr:relSizeAnchor xmlns:cdr="http://schemas.openxmlformats.org/drawingml/2006/chartDrawing">
    <cdr:from>
      <cdr:x>0.00733</cdr:x>
      <cdr:y>0.63954</cdr:y>
    </cdr:from>
    <cdr:to>
      <cdr:x>0.97949</cdr:x>
      <cdr:y>0.69892</cdr:y>
    </cdr:to>
    <cdr:sp macro="" textlink="">
      <cdr:nvSpPr>
        <cdr:cNvPr id="4" name="Rectángulo 3">
          <a:extLst xmlns:a="http://schemas.openxmlformats.org/drawingml/2006/main">
            <a:ext uri="{FF2B5EF4-FFF2-40B4-BE49-F238E27FC236}">
              <a16:creationId xmlns:a16="http://schemas.microsoft.com/office/drawing/2014/main" id="{BAB8C53B-EE82-0DF4-638A-DF4B2F83716C}"/>
            </a:ext>
          </a:extLst>
        </cdr:cNvPr>
        <cdr:cNvSpPr/>
      </cdr:nvSpPr>
      <cdr:spPr>
        <a:xfrm xmlns:a="http://schemas.openxmlformats.org/drawingml/2006/main">
          <a:off x="53801" y="3360080"/>
          <a:ext cx="7134116" cy="311976"/>
        </a:xfrm>
        <a:prstGeom xmlns:a="http://schemas.openxmlformats.org/drawingml/2006/main" prst="rect">
          <a:avLst/>
        </a:prstGeom>
        <a:solidFill xmlns:a="http://schemas.openxmlformats.org/drawingml/2006/main">
          <a:srgbClr val="117A76">
            <a:alpha val="14000"/>
          </a:srgbClr>
        </a:solidFill>
        <a:ln xmlns:a="http://schemas.openxmlformats.org/drawingml/2006/main">
          <a:solidFill>
            <a:schemeClr val="bg1"/>
          </a:solidFill>
        </a:ln>
        <a:effectLst xmlns:a="http://schemas.openxmlformats.org/drawingml/2006/main"/>
      </cdr:spPr>
      <cdr:style>
        <a:lnRef xmlns:a="http://schemas.openxmlformats.org/drawingml/2006/main" idx="2">
          <a:schemeClr val="accent4">
            <a:shade val="50000"/>
          </a:schemeClr>
        </a:lnRef>
        <a:fillRef xmlns:a="http://schemas.openxmlformats.org/drawingml/2006/main" idx="1">
          <a:schemeClr val="accent4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CO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0.72633</cdr:x>
      <cdr:y>0.02542</cdr:y>
    </cdr:from>
    <cdr:to>
      <cdr:x>0.72633</cdr:x>
      <cdr:y>0.90249</cdr:y>
    </cdr:to>
    <cdr:cxnSp macro="">
      <cdr:nvCxnSpPr>
        <cdr:cNvPr id="2" name="Conector recto 1">
          <a:extLst xmlns:a="http://schemas.openxmlformats.org/drawingml/2006/main">
            <a:ext uri="{FF2B5EF4-FFF2-40B4-BE49-F238E27FC236}">
              <a16:creationId xmlns:a16="http://schemas.microsoft.com/office/drawing/2014/main" id="{DA136179-D952-AD23-BD38-AE74682568AE}"/>
            </a:ext>
          </a:extLst>
        </cdr:cNvPr>
        <cdr:cNvCxnSpPr/>
      </cdr:nvCxnSpPr>
      <cdr:spPr>
        <a:xfrm xmlns:a="http://schemas.openxmlformats.org/drawingml/2006/main">
          <a:off x="5336525" y="133548"/>
          <a:ext cx="0" cy="4608034"/>
        </a:xfrm>
        <a:prstGeom xmlns:a="http://schemas.openxmlformats.org/drawingml/2006/main" prst="line">
          <a:avLst/>
        </a:prstGeom>
        <a:ln xmlns:a="http://schemas.openxmlformats.org/drawingml/2006/main" w="3175">
          <a:solidFill>
            <a:srgbClr val="C00000"/>
          </a:solidFill>
          <a:prstDash val="lgDashDot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0.02901</cdr:x>
      <cdr:y>0.8424</cdr:y>
    </cdr:from>
    <cdr:to>
      <cdr:x>1</cdr:x>
      <cdr:y>0.90178</cdr:y>
    </cdr:to>
    <cdr:sp macro="" textlink="">
      <cdr:nvSpPr>
        <cdr:cNvPr id="5" name="Rectángulo 4">
          <a:extLst xmlns:a="http://schemas.openxmlformats.org/drawingml/2006/main">
            <a:ext uri="{FF2B5EF4-FFF2-40B4-BE49-F238E27FC236}">
              <a16:creationId xmlns:a16="http://schemas.microsoft.com/office/drawing/2014/main" id="{B28DC45B-B5B5-482F-B99B-F70A5D6F867A}"/>
            </a:ext>
          </a:extLst>
        </cdr:cNvPr>
        <cdr:cNvSpPr/>
      </cdr:nvSpPr>
      <cdr:spPr>
        <a:xfrm xmlns:a="http://schemas.openxmlformats.org/drawingml/2006/main">
          <a:off x="213126" y="4425864"/>
          <a:ext cx="7134096" cy="311983"/>
        </a:xfrm>
        <a:prstGeom xmlns:a="http://schemas.openxmlformats.org/drawingml/2006/main" prst="rect">
          <a:avLst/>
        </a:prstGeom>
        <a:solidFill xmlns:a="http://schemas.openxmlformats.org/drawingml/2006/main">
          <a:srgbClr val="117A76">
            <a:alpha val="14000"/>
          </a:srgbClr>
        </a:solidFill>
        <a:ln xmlns:a="http://schemas.openxmlformats.org/drawingml/2006/main">
          <a:solidFill>
            <a:schemeClr val="bg1"/>
          </a:solidFill>
        </a:ln>
        <a:effectLst xmlns:a="http://schemas.openxmlformats.org/drawingml/2006/main"/>
      </cdr:spPr>
      <cdr:style>
        <a:lnRef xmlns:a="http://schemas.openxmlformats.org/drawingml/2006/main" idx="2">
          <a:schemeClr val="accent4">
            <a:shade val="50000"/>
          </a:schemeClr>
        </a:lnRef>
        <a:fillRef xmlns:a="http://schemas.openxmlformats.org/drawingml/2006/main" idx="1">
          <a:schemeClr val="accent4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CO"/>
        </a:p>
      </cdr:txBody>
    </cdr:sp>
  </cdr:relSizeAnchor>
  <cdr:relSizeAnchor xmlns:cdr="http://schemas.openxmlformats.org/drawingml/2006/chartDrawing">
    <cdr:from>
      <cdr:x>0.02901</cdr:x>
      <cdr:y>0.44061</cdr:y>
    </cdr:from>
    <cdr:to>
      <cdr:x>1</cdr:x>
      <cdr:y>0.5</cdr:y>
    </cdr:to>
    <cdr:sp macro="" textlink="">
      <cdr:nvSpPr>
        <cdr:cNvPr id="6" name="Rectángulo 5">
          <a:extLst xmlns:a="http://schemas.openxmlformats.org/drawingml/2006/main">
            <a:ext uri="{FF2B5EF4-FFF2-40B4-BE49-F238E27FC236}">
              <a16:creationId xmlns:a16="http://schemas.microsoft.com/office/drawing/2014/main" id="{790EF1E4-B1BC-4EF7-A695-9B9056D86896}"/>
            </a:ext>
          </a:extLst>
        </cdr:cNvPr>
        <cdr:cNvSpPr/>
      </cdr:nvSpPr>
      <cdr:spPr>
        <a:xfrm xmlns:a="http://schemas.openxmlformats.org/drawingml/2006/main">
          <a:off x="213143" y="2314919"/>
          <a:ext cx="7134079" cy="312028"/>
        </a:xfrm>
        <a:prstGeom xmlns:a="http://schemas.openxmlformats.org/drawingml/2006/main" prst="rect">
          <a:avLst/>
        </a:prstGeom>
        <a:solidFill xmlns:a="http://schemas.openxmlformats.org/drawingml/2006/main">
          <a:srgbClr val="117A76">
            <a:alpha val="14000"/>
          </a:srgbClr>
        </a:solidFill>
        <a:ln xmlns:a="http://schemas.openxmlformats.org/drawingml/2006/main">
          <a:solidFill>
            <a:schemeClr val="bg1"/>
          </a:solidFill>
        </a:ln>
        <a:effectLst xmlns:a="http://schemas.openxmlformats.org/drawingml/2006/main"/>
      </cdr:spPr>
      <cdr:style>
        <a:lnRef xmlns:a="http://schemas.openxmlformats.org/drawingml/2006/main" idx="2">
          <a:schemeClr val="accent4">
            <a:shade val="50000"/>
          </a:schemeClr>
        </a:lnRef>
        <a:fillRef xmlns:a="http://schemas.openxmlformats.org/drawingml/2006/main" idx="1">
          <a:schemeClr val="accent4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CO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0.09582</cdr:x>
      <cdr:y>0.41699</cdr:y>
    </cdr:from>
    <cdr:to>
      <cdr:x>0.20367</cdr:x>
      <cdr:y>0.47275</cdr:y>
    </cdr:to>
    <cdr:sp macro="" textlink="">
      <cdr:nvSpPr>
        <cdr:cNvPr id="2" name="CuadroTexto 2">
          <a:extLst xmlns:a="http://schemas.openxmlformats.org/drawingml/2006/main">
            <a:ext uri="{FF2B5EF4-FFF2-40B4-BE49-F238E27FC236}">
              <a16:creationId xmlns:a16="http://schemas.microsoft.com/office/drawing/2014/main" id="{2D4C3D26-64EC-45DD-915A-F76335B813D6}"/>
            </a:ext>
          </a:extLst>
        </cdr:cNvPr>
        <cdr:cNvSpPr txBox="1"/>
      </cdr:nvSpPr>
      <cdr:spPr>
        <a:xfrm xmlns:a="http://schemas.openxmlformats.org/drawingml/2006/main">
          <a:off x="1147835" y="2434252"/>
          <a:ext cx="1291996" cy="32551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 cmpd="sng">
          <a:noFill/>
          <a:prstDash val="lgDashDotDot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900" b="1" dirty="0">
              <a:solidFill>
                <a:schemeClr val="accent1">
                  <a:lumMod val="75000"/>
                </a:schemeClr>
              </a:solidFill>
            </a:rPr>
            <a:t>Noviembre de 2002</a:t>
          </a:r>
        </a:p>
      </cdr:txBody>
    </cdr:sp>
  </cdr:relSizeAnchor>
  <cdr:relSizeAnchor xmlns:cdr="http://schemas.openxmlformats.org/drawingml/2006/chartDrawing">
    <cdr:from>
      <cdr:x>0.32363</cdr:x>
      <cdr:y>0.36616</cdr:y>
    </cdr:from>
    <cdr:to>
      <cdr:x>0.42377</cdr:x>
      <cdr:y>0.41455</cdr:y>
    </cdr:to>
    <cdr:sp macro="" textlink="">
      <cdr:nvSpPr>
        <cdr:cNvPr id="3" name="CuadroTexto 2">
          <a:extLst xmlns:a="http://schemas.openxmlformats.org/drawingml/2006/main">
            <a:ext uri="{FF2B5EF4-FFF2-40B4-BE49-F238E27FC236}">
              <a16:creationId xmlns:a16="http://schemas.microsoft.com/office/drawing/2014/main" id="{997AF976-AA0B-4AF9-9D46-7A9898617D1E}"/>
            </a:ext>
          </a:extLst>
        </cdr:cNvPr>
        <cdr:cNvSpPr txBox="1"/>
      </cdr:nvSpPr>
      <cdr:spPr>
        <a:xfrm xmlns:a="http://schemas.openxmlformats.org/drawingml/2006/main">
          <a:off x="3876929" y="2137512"/>
          <a:ext cx="1199633" cy="28248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 cmpd="sng">
          <a:noFill/>
          <a:prstDash val="lgDashDotDot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900" b="1" dirty="0">
              <a:solidFill>
                <a:schemeClr val="accent1">
                  <a:lumMod val="75000"/>
                </a:schemeClr>
              </a:solidFill>
            </a:rPr>
            <a:t>Agosto de 2008</a:t>
          </a:r>
        </a:p>
      </cdr:txBody>
    </cdr:sp>
  </cdr:relSizeAnchor>
  <cdr:relSizeAnchor xmlns:cdr="http://schemas.openxmlformats.org/drawingml/2006/chartDrawing">
    <cdr:from>
      <cdr:x>0.64182</cdr:x>
      <cdr:y>0.27382</cdr:y>
    </cdr:from>
    <cdr:to>
      <cdr:x>0.74195</cdr:x>
      <cdr:y>0.32222</cdr:y>
    </cdr:to>
    <cdr:sp macro="" textlink="">
      <cdr:nvSpPr>
        <cdr:cNvPr id="4" name="CuadroTexto 1">
          <a:extLst xmlns:a="http://schemas.openxmlformats.org/drawingml/2006/main">
            <a:ext uri="{FF2B5EF4-FFF2-40B4-BE49-F238E27FC236}">
              <a16:creationId xmlns:a16="http://schemas.microsoft.com/office/drawing/2014/main" id="{E9A9F9E3-9E6F-429A-BE1C-E8B668DED8CB}"/>
            </a:ext>
          </a:extLst>
        </cdr:cNvPr>
        <cdr:cNvSpPr txBox="1"/>
      </cdr:nvSpPr>
      <cdr:spPr>
        <a:xfrm xmlns:a="http://schemas.openxmlformats.org/drawingml/2006/main">
          <a:off x="7688709" y="1598485"/>
          <a:ext cx="1199514" cy="28254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 cmpd="sng">
          <a:noFill/>
          <a:prstDash val="lgDashDotDot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900" b="1" dirty="0">
              <a:solidFill>
                <a:schemeClr val="accent1">
                  <a:lumMod val="75000"/>
                </a:schemeClr>
              </a:solidFill>
            </a:rPr>
            <a:t>Julio de 2016</a:t>
          </a:r>
        </a:p>
      </cdr:txBody>
    </cdr:sp>
  </cdr:relSizeAnchor>
  <cdr:relSizeAnchor xmlns:cdr="http://schemas.openxmlformats.org/drawingml/2006/chartDrawing">
    <cdr:from>
      <cdr:x>0.06773</cdr:x>
      <cdr:y>0.0992</cdr:y>
    </cdr:from>
    <cdr:to>
      <cdr:x>0.27127</cdr:x>
      <cdr:y>0.22185</cdr:y>
    </cdr:to>
    <cdr:sp macro="" textlink="">
      <cdr:nvSpPr>
        <cdr:cNvPr id="6" name="CuadroTexto 9">
          <a:extLst xmlns:a="http://schemas.openxmlformats.org/drawingml/2006/main">
            <a:ext uri="{FF2B5EF4-FFF2-40B4-BE49-F238E27FC236}">
              <a16:creationId xmlns:a16="http://schemas.microsoft.com/office/drawing/2014/main" id="{9427E4CE-A63C-4305-BC5C-C943A630019A}"/>
            </a:ext>
          </a:extLst>
        </cdr:cNvPr>
        <cdr:cNvSpPr txBox="1"/>
      </cdr:nvSpPr>
      <cdr:spPr>
        <a:xfrm xmlns:a="http://schemas.openxmlformats.org/drawingml/2006/main">
          <a:off x="811376" y="579102"/>
          <a:ext cx="2438320" cy="715997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6350" cmpd="sng">
          <a:solidFill>
            <a:srgbClr val="0070C0"/>
          </a:solidFill>
          <a:prstDash val="lgDashDotDot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-Devaluación 18%</a:t>
          </a:r>
        </a:p>
        <a:p xmlns:a="http://schemas.openxmlformats.org/drawingml/2006/main">
          <a:pPr algn="ctr"/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-Aumentos precio papa 90%</a:t>
          </a:r>
        </a:p>
        <a:p xmlns:a="http://schemas.openxmlformats.org/drawingml/2006/main">
          <a:pPr algn="ctr"/>
          <a:r>
            <a:rPr lang="es-MX" sz="800" dirty="0">
              <a:solidFill>
                <a:schemeClr val="accent1">
                  <a:lumMod val="75000"/>
                </a:schemeClr>
              </a:solidFill>
            </a:rPr>
            <a:t>-incremento</a:t>
          </a:r>
        </a:p>
        <a:p xmlns:a="http://schemas.openxmlformats.org/drawingml/2006/main">
          <a:pPr algn="ctr"/>
          <a:r>
            <a:rPr lang="es-MX" sz="800" dirty="0">
              <a:solidFill>
                <a:schemeClr val="accent1">
                  <a:lumMod val="75000"/>
                </a:schemeClr>
              </a:solidFill>
            </a:rPr>
            <a:t>de los precios internacionales de los</a:t>
          </a:r>
        </a:p>
        <a:p xmlns:a="http://schemas.openxmlformats.org/drawingml/2006/main">
          <a:pPr algn="ctr"/>
          <a:r>
            <a:rPr lang="es-MX" sz="800" dirty="0">
              <a:solidFill>
                <a:schemeClr val="accent1">
                  <a:lumMod val="75000"/>
                </a:schemeClr>
              </a:solidFill>
            </a:rPr>
            <a:t>combustibles y los cereales</a:t>
          </a:r>
          <a:endParaRPr lang="es-CO" sz="800" dirty="0">
            <a:solidFill>
              <a:schemeClr val="accent1">
                <a:lumMod val="7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0.28175</cdr:x>
      <cdr:y>0.02085</cdr:y>
    </cdr:from>
    <cdr:to>
      <cdr:x>0.53701</cdr:x>
      <cdr:y>0.24704</cdr:y>
    </cdr:to>
    <cdr:sp macro="" textlink="">
      <cdr:nvSpPr>
        <cdr:cNvPr id="7" name="CuadroTexto 9">
          <a:extLst xmlns:a="http://schemas.openxmlformats.org/drawingml/2006/main">
            <a:ext uri="{FF2B5EF4-FFF2-40B4-BE49-F238E27FC236}">
              <a16:creationId xmlns:a16="http://schemas.microsoft.com/office/drawing/2014/main" id="{DBB4B9F2-CCDE-4E4E-BB7D-A22A12750A45}"/>
            </a:ext>
          </a:extLst>
        </cdr:cNvPr>
        <cdr:cNvSpPr txBox="1"/>
      </cdr:nvSpPr>
      <cdr:spPr>
        <a:xfrm xmlns:a="http://schemas.openxmlformats.org/drawingml/2006/main">
          <a:off x="3375242" y="121717"/>
          <a:ext cx="3057904" cy="1320431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6350" cmpd="sng">
          <a:solidFill>
            <a:srgbClr val="0070C0"/>
          </a:solidFill>
          <a:prstDash val="lgDashDotDot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-Precio internacional del petróleo</a:t>
          </a:r>
        </a:p>
        <a:p xmlns:a="http://schemas.openxmlformats.org/drawingml/2006/main">
          <a:pPr algn="ctr"/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-Aumento de precios como consecuencia del encarecimiento de los commodities a nivel internacional</a:t>
          </a:r>
        </a:p>
        <a:p xmlns:a="http://schemas.openxmlformats.org/drawingml/2006/main">
          <a:pPr algn="ctr"/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-Desaceleración económica, disminución en el valor agregado sectorial (-0,8%)</a:t>
          </a:r>
        </a:p>
        <a:p xmlns:a="http://schemas.openxmlformats.org/drawingml/2006/main">
          <a:pPr algn="ctr"/>
          <a:r>
            <a:rPr lang="es-MX" sz="800" dirty="0">
              <a:solidFill>
                <a:schemeClr val="accent1">
                  <a:lumMod val="75000"/>
                </a:schemeClr>
              </a:solidFill>
            </a:rPr>
            <a:t>-Desplome del sistema financiero de Estados Unidos –crisis mundial</a:t>
          </a:r>
        </a:p>
        <a:p xmlns:a="http://schemas.openxmlformats.org/drawingml/2006/main">
          <a:pPr algn="ctr"/>
          <a:r>
            <a:rPr lang="es-MX" sz="800" dirty="0">
              <a:solidFill>
                <a:schemeClr val="accent1">
                  <a:lumMod val="75000"/>
                </a:schemeClr>
              </a:solidFill>
            </a:rPr>
            <a:t>-Condiciones climáticas</a:t>
          </a:r>
        </a:p>
        <a:p xmlns:a="http://schemas.openxmlformats.org/drawingml/2006/main">
          <a:pPr algn="ctr"/>
          <a:r>
            <a:rPr lang="es-MX" sz="800" dirty="0">
              <a:solidFill>
                <a:schemeClr val="accent1">
                  <a:lumMod val="75000"/>
                </a:schemeClr>
              </a:solidFill>
            </a:rPr>
            <a:t>-Paro camionero</a:t>
          </a:r>
        </a:p>
        <a:p xmlns:a="http://schemas.openxmlformats.org/drawingml/2006/main">
          <a:pPr algn="ctr"/>
          <a:r>
            <a:rPr lang="es-MX" sz="800" dirty="0">
              <a:solidFill>
                <a:schemeClr val="accent1">
                  <a:lumMod val="75000"/>
                </a:schemeClr>
              </a:solidFill>
            </a:rPr>
            <a:t>-Captadoras ilegales de dinero “Pirámides”</a:t>
          </a:r>
          <a:endParaRPr lang="es-CO" sz="800" dirty="0">
            <a:solidFill>
              <a:schemeClr val="accent1">
                <a:lumMod val="7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0.76739</cdr:x>
      <cdr:y>0.02895</cdr:y>
    </cdr:from>
    <cdr:to>
      <cdr:x>0.88613</cdr:x>
      <cdr:y>0.20776</cdr:y>
    </cdr:to>
    <cdr:sp macro="" textlink="">
      <cdr:nvSpPr>
        <cdr:cNvPr id="8" name="CuadroTexto 2">
          <a:extLst xmlns:a="http://schemas.openxmlformats.org/drawingml/2006/main">
            <a:ext uri="{FF2B5EF4-FFF2-40B4-BE49-F238E27FC236}">
              <a16:creationId xmlns:a16="http://schemas.microsoft.com/office/drawing/2014/main" id="{9EC9401F-1EC9-41FC-93CE-9211A2EDE2AA}"/>
            </a:ext>
          </a:extLst>
        </cdr:cNvPr>
        <cdr:cNvSpPr txBox="1"/>
      </cdr:nvSpPr>
      <cdr:spPr>
        <a:xfrm xmlns:a="http://schemas.openxmlformats.org/drawingml/2006/main">
          <a:off x="9193044" y="169012"/>
          <a:ext cx="1422453" cy="104384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 cmpd="sng">
          <a:solidFill>
            <a:srgbClr val="0070C0"/>
          </a:solidFill>
          <a:prstDash val="lgDashDotDot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-</a:t>
          </a:r>
        </a:p>
        <a:p xmlns:a="http://schemas.openxmlformats.org/drawingml/2006/main"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Pandemia –COVID 19</a:t>
          </a:r>
        </a:p>
        <a:p xmlns:a="http://schemas.openxmlformats.org/drawingml/2006/main"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Costos internacionales</a:t>
          </a:r>
        </a:p>
        <a:p xmlns:a="http://schemas.openxmlformats.org/drawingml/2006/main"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    Materias primas</a:t>
          </a:r>
        </a:p>
        <a:p xmlns:a="http://schemas.openxmlformats.org/drawingml/2006/main"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    Insumos agropecuarios</a:t>
          </a:r>
        </a:p>
        <a:p xmlns:a="http://schemas.openxmlformats.org/drawingml/2006/main"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    Fletes</a:t>
          </a:r>
        </a:p>
        <a:p xmlns:a="http://schemas.openxmlformats.org/drawingml/2006/main"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    Maíz y soya</a:t>
          </a:r>
        </a:p>
        <a:p xmlns:a="http://schemas.openxmlformats.org/drawingml/2006/main"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-Devaluación</a:t>
          </a:r>
        </a:p>
        <a:p xmlns:a="http://schemas.openxmlformats.org/drawingml/2006/main">
          <a:pPr algn="ctr"/>
          <a:r>
            <a:rPr lang="es-CO" sz="800" dirty="0">
              <a:solidFill>
                <a:schemeClr val="accent1">
                  <a:lumMod val="75000"/>
                </a:schemeClr>
              </a:solidFill>
            </a:rPr>
            <a:t>-</a:t>
          </a:r>
        </a:p>
      </cdr:txBody>
    </cdr:sp>
  </cdr:relSizeAnchor>
  <cdr:relSizeAnchor xmlns:cdr="http://schemas.openxmlformats.org/drawingml/2006/chartDrawing">
    <cdr:from>
      <cdr:x>0.94367</cdr:x>
      <cdr:y>0.56526</cdr:y>
    </cdr:from>
    <cdr:to>
      <cdr:x>0.99682</cdr:x>
      <cdr:y>0.64068</cdr:y>
    </cdr:to>
    <cdr:sp macro="" textlink="">
      <cdr:nvSpPr>
        <cdr:cNvPr id="5" name="CuadroTexto 1">
          <a:extLst xmlns:a="http://schemas.openxmlformats.org/drawingml/2006/main">
            <a:ext uri="{FF2B5EF4-FFF2-40B4-BE49-F238E27FC236}">
              <a16:creationId xmlns:a16="http://schemas.microsoft.com/office/drawing/2014/main" id="{A4CE48EC-0B40-294E-959C-C2F9DA153033}"/>
            </a:ext>
          </a:extLst>
        </cdr:cNvPr>
        <cdr:cNvSpPr txBox="1"/>
      </cdr:nvSpPr>
      <cdr:spPr>
        <a:xfrm xmlns:a="http://schemas.openxmlformats.org/drawingml/2006/main">
          <a:off x="11304732" y="3299831"/>
          <a:ext cx="636737" cy="44028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 cmpd="sng">
          <a:noFill/>
          <a:prstDash val="lgDashDotDot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900" b="1" dirty="0">
              <a:solidFill>
                <a:schemeClr val="accent1">
                  <a:lumMod val="75000"/>
                </a:schemeClr>
              </a:solidFill>
            </a:rPr>
            <a:t>Octubre de 2023</a:t>
          </a:r>
        </a:p>
      </cdr:txBody>
    </cdr:sp>
  </cdr:relSizeAnchor>
  <cdr:relSizeAnchor xmlns:cdr="http://schemas.openxmlformats.org/drawingml/2006/chartDrawing">
    <cdr:from>
      <cdr:x>0.71226</cdr:x>
      <cdr:y>0.76793</cdr:y>
    </cdr:from>
    <cdr:to>
      <cdr:x>0.83343</cdr:x>
      <cdr:y>0.81632</cdr:y>
    </cdr:to>
    <cdr:sp macro="" textlink="">
      <cdr:nvSpPr>
        <cdr:cNvPr id="9" name="CuadroTexto 8">
          <a:extLst xmlns:a="http://schemas.openxmlformats.org/drawingml/2006/main">
            <a:ext uri="{FF2B5EF4-FFF2-40B4-BE49-F238E27FC236}">
              <a16:creationId xmlns:a16="http://schemas.microsoft.com/office/drawing/2014/main" id="{1424CB8B-4698-9E16-AEB4-607543778EE0}"/>
            </a:ext>
          </a:extLst>
        </cdr:cNvPr>
        <cdr:cNvSpPr txBox="1"/>
      </cdr:nvSpPr>
      <cdr:spPr>
        <a:xfrm xmlns:a="http://schemas.openxmlformats.org/drawingml/2006/main">
          <a:off x="8532562" y="4482960"/>
          <a:ext cx="1451557" cy="28248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6350" cmpd="sng">
          <a:noFill/>
          <a:prstDash val="lgDashDotDot"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CO" sz="900" b="1" dirty="0">
              <a:solidFill>
                <a:schemeClr val="accent1">
                  <a:lumMod val="75000"/>
                </a:schemeClr>
              </a:solidFill>
            </a:rPr>
            <a:t>Agosto de 2018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F08BD4-7D12-41EE-B6F2-011DE6E9A97D}" type="datetimeFigureOut">
              <a:rPr lang="es-CO" smtClean="0"/>
              <a:t>8/11/2023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F1DC31-9DF6-4E87-BB41-49CE280BEA01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17303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>
              <a:solidFill>
                <a:srgbClr val="FF0000"/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1DC31-9DF6-4E87-BB41-49CE280BEA01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17502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A0BFF-752F-4F01-B705-5E9002A6E3F0}" type="slidenum">
              <a:rPr lang="es-ES" smtClean="0"/>
              <a:pPr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4116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A0BFF-752F-4F01-B705-5E9002A6E3F0}" type="slidenum">
              <a:rPr lang="es-ES" smtClean="0"/>
              <a:pPr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4006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dirty="0">
                <a:solidFill>
                  <a:srgbClr val="395F9B"/>
                </a:solidFill>
                <a:cs typeface="Arial" panose="020B0604020202020204" pitchFamily="34" charset="0"/>
              </a:rPr>
              <a:t>El índice de precios de los alimentos de la FAO consiste en una medida de la variación mensual de los precios internacionales de cinco grupos de productos básicos: </a:t>
            </a:r>
            <a:r>
              <a:rPr lang="es-CO" sz="1200" dirty="0">
                <a:solidFill>
                  <a:srgbClr val="395F9B"/>
                </a:solidFill>
                <a:cs typeface="Arial" panose="020B0604020202020204" pitchFamily="34" charset="0"/>
              </a:rPr>
              <a:t>cereales, aceites vegetales, productos lácteos,  carne y azúcar. Estos se ponderan con</a:t>
            </a:r>
            <a:r>
              <a:rPr lang="es-MX" sz="1200" dirty="0">
                <a:solidFill>
                  <a:srgbClr val="395F9B"/>
                </a:solidFill>
                <a:cs typeface="Arial" panose="020B0604020202020204" pitchFamily="34" charset="0"/>
              </a:rPr>
              <a:t> las cuotas medias de exportación para un periodo determinado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9A0BFF-752F-4F01-B705-5E9002A6E3F0}" type="slidenum">
              <a:rPr lang="es-ES" smtClean="0"/>
              <a:pPr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5006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ctr">
            <a:normAutofit/>
          </a:bodyPr>
          <a:lstStyle>
            <a:lvl1pPr algn="ctr">
              <a:defRPr sz="44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editar el estilo de subtítulo del patrón</a:t>
            </a:r>
            <a:endParaRPr lang="en-U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4713-5269-4F50-8B2F-CA7ED317C641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117-CA8F-4489-8F53-44BE72E1A5B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523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4713-5269-4F50-8B2F-CA7ED317C641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117-CA8F-4489-8F53-44BE72E1A5B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060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4713-5269-4F50-8B2F-CA7ED317C641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117-CA8F-4489-8F53-44BE72E1A5B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766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4713-5269-4F50-8B2F-CA7ED317C641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117-CA8F-4489-8F53-44BE72E1A5B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475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236C9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4713-5269-4F50-8B2F-CA7ED317C641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117-CA8F-4489-8F53-44BE72E1A5B7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1296243D-14A6-D015-775D-FF5D368A2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7469" y="465513"/>
            <a:ext cx="8357062" cy="108896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93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4713-5269-4F50-8B2F-CA7ED317C641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117-CA8F-4489-8F53-44BE72E1A5B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787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il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F15CB6EF-F3A5-B296-939A-F66AEC903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1" y="2219499"/>
            <a:ext cx="8013468" cy="3084022"/>
          </a:xfrm>
        </p:spPr>
        <p:txBody>
          <a:bodyPr anchor="ctr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089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839583"/>
            <a:ext cx="6172200" cy="55030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54713-5269-4F50-8B2F-CA7ED317C641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FF117-CA8F-4489-8F53-44BE72E1A5B7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14AD67D3-0A7E-A282-6E58-765C3AA98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822" y="839584"/>
            <a:ext cx="4431203" cy="151291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E204B9DA-D131-4D2E-6032-4E41C46483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0822" y="2435629"/>
            <a:ext cx="4431203" cy="390698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190429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4196" y="856210"/>
            <a:ext cx="4713317" cy="1496291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201"/>
            <a:ext cx="7008812" cy="667423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324196" y="2435629"/>
            <a:ext cx="4713317" cy="390698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13416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1917469" y="465513"/>
            <a:ext cx="8357062" cy="10889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23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0" y="6367548"/>
            <a:ext cx="1338349" cy="3158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54713-5269-4F50-8B2F-CA7ED317C641}" type="datetimeFigureOut">
              <a:rPr lang="en-US" smtClean="0"/>
              <a:pPr/>
              <a:t>11/8/2023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1772688" y="6367548"/>
            <a:ext cx="8646624" cy="3158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1553306" y="6367548"/>
            <a:ext cx="638694" cy="3158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FF117-CA8F-4489-8F53-44BE72E1A5B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97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7D983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atosmacro.expansion.com/ipc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14/relationships/chartEx" Target="../charts/chartEx1.xml"/><Relationship Id="rId5" Type="http://schemas.openxmlformats.org/officeDocument/2006/relationships/chart" Target="../charts/chart17.xml"/><Relationship Id="rId4" Type="http://schemas.openxmlformats.org/officeDocument/2006/relationships/hyperlink" Target="https://es.tradingeconomics.co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s.tradingeconomics.com/" TargetMode="External"/><Relationship Id="rId5" Type="http://schemas.openxmlformats.org/officeDocument/2006/relationships/hyperlink" Target="https://datosmacro.expansion.com/ipc" TargetMode="External"/><Relationship Id="rId4" Type="http://schemas.openxmlformats.org/officeDocument/2006/relationships/chart" Target="../charts/chart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5.xml"/><Relationship Id="rId3" Type="http://schemas.openxmlformats.org/officeDocument/2006/relationships/chart" Target="../charts/chart20.xml"/><Relationship Id="rId7" Type="http://schemas.openxmlformats.org/officeDocument/2006/relationships/chart" Target="../charts/chart2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3.xml"/><Relationship Id="rId5" Type="http://schemas.openxmlformats.org/officeDocument/2006/relationships/chart" Target="../charts/chart22.xml"/><Relationship Id="rId4" Type="http://schemas.openxmlformats.org/officeDocument/2006/relationships/chart" Target="../charts/chart21.xml"/><Relationship Id="rId9" Type="http://schemas.openxmlformats.org/officeDocument/2006/relationships/hyperlink" Target="https://www.fao.org/worldfoodsituation/foodpricesindex/e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>
            <a:extLst>
              <a:ext uri="{FF2B5EF4-FFF2-40B4-BE49-F238E27FC236}">
                <a16:creationId xmlns:a16="http://schemas.microsoft.com/office/drawing/2014/main" id="{BDA1159D-A0ED-18DC-0747-141EBF1A2086}"/>
              </a:ext>
            </a:extLst>
          </p:cNvPr>
          <p:cNvSpPr txBox="1">
            <a:spLocks/>
          </p:cNvSpPr>
          <p:nvPr/>
        </p:nvSpPr>
        <p:spPr>
          <a:xfrm>
            <a:off x="261256" y="1756370"/>
            <a:ext cx="8046722" cy="29232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4800" dirty="0">
                <a:solidFill>
                  <a:prstClr val="white"/>
                </a:solidFill>
                <a:latin typeface="Arial Black" panose="020B0A04020102020204" pitchFamily="34" charset="0"/>
              </a:rPr>
              <a:t>Comportamiento del IPC</a:t>
            </a:r>
          </a:p>
          <a:p>
            <a:pPr algn="l"/>
            <a:r>
              <a:rPr lang="es-CO" sz="4800" dirty="0">
                <a:solidFill>
                  <a:prstClr val="white"/>
                </a:solidFill>
                <a:latin typeface="Arial Black" panose="020B0A04020102020204" pitchFamily="34" charset="0"/>
              </a:rPr>
              <a:t>de alimentos y bebidas </a:t>
            </a:r>
          </a:p>
          <a:p>
            <a:pPr algn="l"/>
            <a:r>
              <a:rPr lang="es-CO" sz="4800" dirty="0">
                <a:solidFill>
                  <a:prstClr val="white"/>
                </a:solidFill>
                <a:latin typeface="Arial Black" panose="020B0A04020102020204" pitchFamily="34" charset="0"/>
              </a:rPr>
              <a:t>no alcohólicas</a:t>
            </a:r>
            <a:br>
              <a:rPr lang="es-CO" sz="4800" dirty="0">
                <a:solidFill>
                  <a:prstClr val="white"/>
                </a:solidFill>
                <a:latin typeface="Arial Black" panose="020B0A04020102020204" pitchFamily="34" charset="0"/>
              </a:rPr>
            </a:br>
            <a:r>
              <a:rPr lang="es-CO" sz="4800" dirty="0">
                <a:solidFill>
                  <a:prstClr val="white"/>
                </a:solidFill>
                <a:latin typeface="Arial Black" panose="020B0A04020102020204" pitchFamily="34" charset="0"/>
              </a:rPr>
              <a:t>Octubre de 2023</a:t>
            </a:r>
            <a:r>
              <a:rPr lang="es-ES" sz="4800" dirty="0">
                <a:solidFill>
                  <a:prstClr val="white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C9310B6-78FF-FC2D-DFF2-60E67B3FB9B8}"/>
              </a:ext>
            </a:extLst>
          </p:cNvPr>
          <p:cNvSpPr txBox="1"/>
          <p:nvPr/>
        </p:nvSpPr>
        <p:spPr>
          <a:xfrm>
            <a:off x="330925" y="95795"/>
            <a:ext cx="8220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solidFill>
                  <a:schemeClr val="bg1"/>
                </a:solidFill>
                <a:cs typeface="Arial" panose="020B0604020202020204" pitchFamily="34" charset="0"/>
              </a:rPr>
              <a:t>Noviembre 08 de 2023</a:t>
            </a:r>
          </a:p>
        </p:txBody>
      </p:sp>
    </p:spTree>
    <p:extLst>
      <p:ext uri="{BB962C8B-B14F-4D97-AF65-F5344CB8AC3E}">
        <p14:creationId xmlns:p14="http://schemas.microsoft.com/office/powerpoint/2010/main" val="1010862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6">
            <a:extLst>
              <a:ext uri="{FF2B5EF4-FFF2-40B4-BE49-F238E27FC236}">
                <a16:creationId xmlns:a16="http://schemas.microsoft.com/office/drawing/2014/main" id="{BBB17AB3-4E94-7186-6B6F-DAD1EB7D243F}"/>
              </a:ext>
            </a:extLst>
          </p:cNvPr>
          <p:cNvSpPr txBox="1">
            <a:spLocks/>
          </p:cNvSpPr>
          <p:nvPr/>
        </p:nvSpPr>
        <p:spPr>
          <a:xfrm>
            <a:off x="1810692" y="212023"/>
            <a:ext cx="9080627" cy="9739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7D983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dirty="0"/>
              <a:t>Comportamiento año corrido de los precios al consumidor </a:t>
            </a:r>
          </a:p>
          <a:p>
            <a:r>
              <a:rPr lang="es-MX" sz="2400" dirty="0"/>
              <a:t>de los principales alimentos </a:t>
            </a:r>
          </a:p>
          <a:p>
            <a:r>
              <a:rPr lang="es-MX" sz="2400" dirty="0"/>
              <a:t>Octubre de 2023</a:t>
            </a:r>
          </a:p>
          <a:p>
            <a:endParaRPr lang="es-MX" sz="2400" dirty="0"/>
          </a:p>
        </p:txBody>
      </p:sp>
      <p:sp>
        <p:nvSpPr>
          <p:cNvPr id="6" name="CuadroTexto 6">
            <a:extLst>
              <a:ext uri="{FF2B5EF4-FFF2-40B4-BE49-F238E27FC236}">
                <a16:creationId xmlns:a16="http://schemas.microsoft.com/office/drawing/2014/main" id="{0975D6D9-C73A-4534-891E-598D9F6D6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897" y="2679691"/>
            <a:ext cx="206066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MX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En lo corrido del año los alimentos con mayor contribución a la disminución de precios fueron:</a:t>
            </a:r>
          </a:p>
        </p:txBody>
      </p:sp>
      <p:graphicFrame>
        <p:nvGraphicFramePr>
          <p:cNvPr id="8" name="8 Tabla">
            <a:extLst>
              <a:ext uri="{FF2B5EF4-FFF2-40B4-BE49-F238E27FC236}">
                <a16:creationId xmlns:a16="http://schemas.microsoft.com/office/drawing/2014/main" id="{91D0B3D7-BF83-DC7C-1094-84C43819B0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1270845"/>
              </p:ext>
            </p:extLst>
          </p:nvPr>
        </p:nvGraphicFramePr>
        <p:xfrm>
          <a:off x="3758938" y="1896297"/>
          <a:ext cx="7995905" cy="350824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604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1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0616">
                  <a:extLst>
                    <a:ext uri="{9D8B030D-6E8A-4147-A177-3AD203B41FA5}">
                      <a16:colId xmlns:a16="http://schemas.microsoft.com/office/drawing/2014/main" val="508783546"/>
                    </a:ext>
                  </a:extLst>
                </a:gridCol>
              </a:tblGrid>
              <a:tr h="6317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Producto</a:t>
                      </a:r>
                      <a:endParaRPr lang="es-CO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Variación</a:t>
                      </a:r>
                    </a:p>
                    <a:p>
                      <a:pPr algn="ctr" rtl="0" fontAlgn="ctr"/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 (%)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Contribución (p.p)*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Plátanos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-9,98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-0,250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Yuca para consumo en el hogar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-26,59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-0,224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Papas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-8,27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-0,222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Aceites comestibles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-4,41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-0,161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Legumbres secas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-7,83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-0,148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Zanahoria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-23,78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-0,073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Cebolla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-3,41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-0,055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Maíz y sus derivados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-9,08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-0,041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endParaRPr lang="es-CO" sz="1800" b="0" i="0" u="none" strike="noStrike" dirty="0">
                        <a:solidFill>
                          <a:srgbClr val="757171"/>
                        </a:solidFill>
                        <a:effectLst/>
                        <a:latin typeface="Nunito Sans (Cuerpo)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CO" sz="1800" b="0" i="0" u="none" strike="noStrike" dirty="0">
                        <a:solidFill>
                          <a:srgbClr val="757171"/>
                        </a:solidFill>
                        <a:effectLst/>
                        <a:latin typeface="Nunito Sans (Cuerpo)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1800" b="0" i="0" u="none" strike="noStrike">
                        <a:solidFill>
                          <a:srgbClr val="757171"/>
                        </a:solidFill>
                        <a:effectLst/>
                        <a:latin typeface="Nunito Sans (Cuerpo)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4531">
                <a:tc>
                  <a:txBody>
                    <a:bodyPr/>
                    <a:lstStyle/>
                    <a:p>
                      <a:pPr algn="l" rtl="0" fontAlgn="ctr"/>
                      <a:endParaRPr lang="es-CO" sz="1800" b="0" i="0" u="none" strike="noStrike">
                        <a:solidFill>
                          <a:srgbClr val="757171"/>
                        </a:solidFill>
                        <a:effectLst/>
                        <a:latin typeface="Nunito Sans (Cuerpo)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CO" sz="1800" b="0" i="0" u="none" strike="noStrike" dirty="0">
                        <a:solidFill>
                          <a:srgbClr val="757171"/>
                        </a:solidFill>
                        <a:effectLst/>
                        <a:latin typeface="Nunito Sans (Cuerpo)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1800" b="0" i="0" u="none" strike="noStrike" dirty="0">
                        <a:solidFill>
                          <a:srgbClr val="757171"/>
                        </a:solidFill>
                        <a:effectLst/>
                        <a:latin typeface="Nunito Sans (Cuerpo)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9" name="Imagen 8" descr="Imagen que contiene firmar, dibujo, plato&#10;&#10;Descripción generada automáticamente">
            <a:extLst>
              <a:ext uri="{FF2B5EF4-FFF2-40B4-BE49-F238E27FC236}">
                <a16:creationId xmlns:a16="http://schemas.microsoft.com/office/drawing/2014/main" id="{6174BAE7-D0B8-7276-06AF-DF87A10C90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81" y="1317069"/>
            <a:ext cx="1080000" cy="1080000"/>
          </a:xfrm>
          <a:prstGeom prst="rect">
            <a:avLst/>
          </a:prstGeom>
        </p:spPr>
      </p:pic>
      <p:sp>
        <p:nvSpPr>
          <p:cNvPr id="10" name="Flecha a la derecha con muesca 11">
            <a:extLst>
              <a:ext uri="{FF2B5EF4-FFF2-40B4-BE49-F238E27FC236}">
                <a16:creationId xmlns:a16="http://schemas.microsoft.com/office/drawing/2014/main" id="{D2C6D3AD-45B6-A975-EEDC-DE8A6099DB79}"/>
              </a:ext>
            </a:extLst>
          </p:cNvPr>
          <p:cNvSpPr/>
          <p:nvPr/>
        </p:nvSpPr>
        <p:spPr>
          <a:xfrm rot="16200000" flipH="1">
            <a:off x="2734531" y="3830956"/>
            <a:ext cx="784224" cy="420687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7F95C6B1-6A79-99A8-DDE7-21B7852E620C}"/>
              </a:ext>
            </a:extLst>
          </p:cNvPr>
          <p:cNvSpPr/>
          <p:nvPr/>
        </p:nvSpPr>
        <p:spPr>
          <a:xfrm>
            <a:off x="192252" y="6689546"/>
            <a:ext cx="590374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 *Contribución en el IPC de alimentos y bebidas no alcohólicas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795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Variación anual </a:t>
            </a:r>
            <a:br>
              <a:rPr lang="es-MX" sz="2400" dirty="0"/>
            </a:br>
            <a:r>
              <a:rPr lang="es-MX" sz="2400" dirty="0"/>
              <a:t>por divisiones de gasto octubre 2023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3446C6E7-D2B7-F7EC-05ED-40A98D34B4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215942"/>
              </p:ext>
            </p:extLst>
          </p:nvPr>
        </p:nvGraphicFramePr>
        <p:xfrm>
          <a:off x="170077" y="1253475"/>
          <a:ext cx="7347222" cy="5253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6">
            <a:extLst>
              <a:ext uri="{FF2B5EF4-FFF2-40B4-BE49-F238E27FC236}">
                <a16:creationId xmlns:a16="http://schemas.microsoft.com/office/drawing/2014/main" id="{7C354C09-09DF-9C19-0A4F-FD250AC1C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9132" y="1945030"/>
            <a:ext cx="4110615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MX" altLang="es-CO" sz="2000" dirty="0">
                <a:solidFill>
                  <a:schemeClr val="bg2">
                    <a:lumMod val="50000"/>
                  </a:schemeClr>
                </a:solidFill>
              </a:rPr>
              <a:t>En el mes de octubre de 2023, y con respecto al mismo mes del año anterior, </a:t>
            </a:r>
            <a:r>
              <a:rPr lang="es-MX" altLang="es-CO" sz="2000" b="1" dirty="0">
                <a:solidFill>
                  <a:schemeClr val="bg2">
                    <a:lumMod val="50000"/>
                  </a:schemeClr>
                </a:solidFill>
              </a:rPr>
              <a:t>la división de alimentos y bebidas no alcohólicas registró un aumento de 10,36%</a:t>
            </a:r>
            <a:r>
              <a:rPr lang="es-MX" altLang="es-CO" sz="2000" dirty="0">
                <a:solidFill>
                  <a:schemeClr val="bg2">
                    <a:lumMod val="50000"/>
                  </a:schemeClr>
                </a:solidFill>
              </a:rPr>
              <a:t>, ubicándose 0,12 puntos porcentuales por debajo de la variación nacional (10,48%), siendo la sexta división con menor variación en este periodo.</a:t>
            </a:r>
            <a:endParaRPr lang="es-CO" altLang="es-CO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0665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Variación anual</a:t>
            </a:r>
            <a:br>
              <a:rPr lang="es-MX" sz="2400" dirty="0"/>
            </a:br>
            <a:r>
              <a:rPr lang="es-MX" sz="2400" dirty="0"/>
              <a:t>IPC de alimentos y bebidas no alcohólicas </a:t>
            </a:r>
            <a:br>
              <a:rPr lang="es-MX" sz="2400" dirty="0"/>
            </a:br>
            <a:r>
              <a:rPr lang="es-MX" sz="2400" dirty="0"/>
              <a:t>Octubre (2020-2023)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EC8D710A-401A-1D9D-102E-BA7BBF9241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5860206"/>
              </p:ext>
            </p:extLst>
          </p:nvPr>
        </p:nvGraphicFramePr>
        <p:xfrm>
          <a:off x="158286" y="1218679"/>
          <a:ext cx="12013051" cy="44206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A05D0F0F-B464-D112-68CB-169543D8E0D0}"/>
              </a:ext>
            </a:extLst>
          </p:cNvPr>
          <p:cNvSpPr txBox="1"/>
          <p:nvPr/>
        </p:nvSpPr>
        <p:spPr>
          <a:xfrm>
            <a:off x="4541086" y="5833297"/>
            <a:ext cx="2494201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CO" altLang="es-CO" sz="1600" dirty="0">
                <a:latin typeface="+mj-lt"/>
                <a:ea typeface="+mn-ea"/>
              </a:rPr>
              <a:t>fue la variación anual del IPC de alimentos y bebidas no alcohólicas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914680D-29B3-50D1-6789-AE8CF42A20DD}"/>
              </a:ext>
            </a:extLst>
          </p:cNvPr>
          <p:cNvSpPr txBox="1"/>
          <p:nvPr/>
        </p:nvSpPr>
        <p:spPr>
          <a:xfrm>
            <a:off x="2429610" y="5931963"/>
            <a:ext cx="1739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4800" b="1" spc="-150">
                <a:solidFill>
                  <a:srgbClr val="2E8867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s-CO" sz="3600" dirty="0">
                <a:latin typeface="+mj-lt"/>
              </a:rPr>
              <a:t>10,36%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BAC294B-10D7-A38C-76BB-1566CB5101E7}"/>
              </a:ext>
            </a:extLst>
          </p:cNvPr>
          <p:cNvSpPr txBox="1"/>
          <p:nvPr/>
        </p:nvSpPr>
        <p:spPr>
          <a:xfrm>
            <a:off x="7181071" y="5941016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4800" b="1" spc="-150">
                <a:solidFill>
                  <a:srgbClr val="2E8867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s-CO" sz="3600" dirty="0">
                <a:latin typeface="+mj-lt"/>
              </a:rPr>
              <a:t>-16,66 p.p.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ED3333E-9147-82D3-3E5E-6D0105C08B89}"/>
              </a:ext>
            </a:extLst>
          </p:cNvPr>
          <p:cNvSpPr txBox="1"/>
          <p:nvPr/>
        </p:nvSpPr>
        <p:spPr>
          <a:xfrm>
            <a:off x="9446452" y="5820668"/>
            <a:ext cx="2724885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CO" altLang="es-CO" sz="1600" dirty="0">
                <a:latin typeface="+mj-lt"/>
                <a:ea typeface="+mn-ea"/>
              </a:rPr>
              <a:t>respecto al mismo periodo del año pasado, cuando fue de 27,02%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D2880AA-3001-E064-27C8-B2483A4D9010}"/>
              </a:ext>
            </a:extLst>
          </p:cNvPr>
          <p:cNvSpPr txBox="1"/>
          <p:nvPr/>
        </p:nvSpPr>
        <p:spPr>
          <a:xfrm>
            <a:off x="192253" y="5927117"/>
            <a:ext cx="1909202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s-CO" altLang="es-CO" sz="1600" dirty="0">
                <a:latin typeface="+mj-lt"/>
                <a:ea typeface="+mn-ea"/>
              </a:rPr>
              <a:t>En octubre de 2023</a:t>
            </a:r>
          </a:p>
        </p:txBody>
      </p:sp>
    </p:spTree>
    <p:extLst>
      <p:ext uri="{BB962C8B-B14F-4D97-AF65-F5344CB8AC3E}">
        <p14:creationId xmlns:p14="http://schemas.microsoft.com/office/powerpoint/2010/main" val="3330875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Comportamiento anual de los precios al consumidor </a:t>
            </a:r>
            <a:br>
              <a:rPr lang="es-MX" sz="2400" dirty="0"/>
            </a:br>
            <a:r>
              <a:rPr lang="es-MX" sz="2400" dirty="0"/>
              <a:t>de los principales alimentos </a:t>
            </a:r>
            <a:br>
              <a:rPr lang="es-MX" sz="2400" dirty="0"/>
            </a:br>
            <a:r>
              <a:rPr lang="es-MX" sz="2400" dirty="0"/>
              <a:t>Octubre (2023/2022)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2" y="6689546"/>
            <a:ext cx="478715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 . *Contribución en el IPC de alimentos y bebidas no alcohólicas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6">
            <a:extLst>
              <a:ext uri="{FF2B5EF4-FFF2-40B4-BE49-F238E27FC236}">
                <a16:creationId xmlns:a16="http://schemas.microsoft.com/office/drawing/2014/main" id="{DD9F74E2-5381-37A7-EA57-B1C4C8DC0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897" y="2679691"/>
            <a:ext cx="206066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MX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En los últimos 12 meses los alimentos con mayor contribución al aumento de precio fueron:</a:t>
            </a:r>
          </a:p>
        </p:txBody>
      </p:sp>
      <p:graphicFrame>
        <p:nvGraphicFramePr>
          <p:cNvPr id="3" name="8 Tabla">
            <a:extLst>
              <a:ext uri="{FF2B5EF4-FFF2-40B4-BE49-F238E27FC236}">
                <a16:creationId xmlns:a16="http://schemas.microsoft.com/office/drawing/2014/main" id="{5F4545A9-8C06-B80F-7DD6-6AA9D07BB2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144725"/>
              </p:ext>
            </p:extLst>
          </p:nvPr>
        </p:nvGraphicFramePr>
        <p:xfrm>
          <a:off x="3758938" y="1905822"/>
          <a:ext cx="8076649" cy="350824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7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2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0616">
                  <a:extLst>
                    <a:ext uri="{9D8B030D-6E8A-4147-A177-3AD203B41FA5}">
                      <a16:colId xmlns:a16="http://schemas.microsoft.com/office/drawing/2014/main" val="508783546"/>
                    </a:ext>
                  </a:extLst>
                </a:gridCol>
              </a:tblGrid>
              <a:tr h="6317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Producto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Variación</a:t>
                      </a:r>
                    </a:p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 (%)</a:t>
                      </a:r>
                      <a:endParaRPr lang="es-CO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Contribución (p.p)*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Leche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19,55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1,339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Frutas frescas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20,97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1,272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Tomate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78,09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0,817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Carne de res y derivados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5,26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0,705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Carne de aves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8,46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0,690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Papas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28,61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0,570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Arroz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9,67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0,567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Pan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11,52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0,492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Huevos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7,91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0,374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453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Quesos y productos afines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11,65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0,329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33062D13-60B3-EFFD-7334-9F3C79A0AF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96" y="1323972"/>
            <a:ext cx="1080000" cy="1080000"/>
          </a:xfrm>
          <a:prstGeom prst="rect">
            <a:avLst/>
          </a:prstGeom>
        </p:spPr>
      </p:pic>
      <p:sp>
        <p:nvSpPr>
          <p:cNvPr id="6" name="Flecha a la derecha con muesca 11">
            <a:extLst>
              <a:ext uri="{FF2B5EF4-FFF2-40B4-BE49-F238E27FC236}">
                <a16:creationId xmlns:a16="http://schemas.microsoft.com/office/drawing/2014/main" id="{44659955-69DE-CA51-6CC7-5DA4B6B8FBBD}"/>
              </a:ext>
            </a:extLst>
          </p:cNvPr>
          <p:cNvSpPr/>
          <p:nvPr/>
        </p:nvSpPr>
        <p:spPr>
          <a:xfrm rot="5400000" flipH="1">
            <a:off x="2604799" y="3717562"/>
            <a:ext cx="784224" cy="420687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8" name="CuadroTexto 6">
            <a:extLst>
              <a:ext uri="{FF2B5EF4-FFF2-40B4-BE49-F238E27FC236}">
                <a16:creationId xmlns:a16="http://schemas.microsoft.com/office/drawing/2014/main" id="{18306A8F-93FC-8D6A-4EFE-18D8C2A64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548" y="5563797"/>
            <a:ext cx="11909684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MX" altLang="es-CO" sz="1900" b="1" dirty="0">
                <a:solidFill>
                  <a:schemeClr val="bg2">
                    <a:lumMod val="50000"/>
                  </a:schemeClr>
                </a:solidFill>
              </a:rPr>
              <a:t>Estos alimentos pesaron el 53,8% dentro del total de la división de alimentos y bebidas no alcohólicas y contribuyeron con 7,15 puntos porcentuales</a:t>
            </a:r>
            <a:r>
              <a:rPr lang="es-MX" altLang="es-CO" sz="1900" dirty="0">
                <a:solidFill>
                  <a:schemeClr val="bg2">
                    <a:lumMod val="50000"/>
                  </a:schemeClr>
                </a:solidFill>
              </a:rPr>
              <a:t> dentro de la variación anual del 10,36% del IPC de los alimentos y bebidas no alcohólicas.</a:t>
            </a:r>
            <a:endParaRPr lang="es-CO" altLang="es-CO" sz="19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195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6">
            <a:extLst>
              <a:ext uri="{FF2B5EF4-FFF2-40B4-BE49-F238E27FC236}">
                <a16:creationId xmlns:a16="http://schemas.microsoft.com/office/drawing/2014/main" id="{BBB17AB3-4E94-7186-6B6F-DAD1EB7D243F}"/>
              </a:ext>
            </a:extLst>
          </p:cNvPr>
          <p:cNvSpPr txBox="1">
            <a:spLocks/>
          </p:cNvSpPr>
          <p:nvPr/>
        </p:nvSpPr>
        <p:spPr>
          <a:xfrm>
            <a:off x="1810692" y="212023"/>
            <a:ext cx="9080627" cy="9739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7D983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dirty="0"/>
              <a:t>Comportamiento anual de los precios al consumidor </a:t>
            </a:r>
          </a:p>
          <a:p>
            <a:r>
              <a:rPr lang="es-MX" sz="2400" dirty="0"/>
              <a:t>de los principales alimentos </a:t>
            </a:r>
          </a:p>
          <a:p>
            <a:r>
              <a:rPr lang="es-MX" sz="2400" dirty="0"/>
              <a:t>Octubre (2023/2022)</a:t>
            </a:r>
          </a:p>
          <a:p>
            <a:endParaRPr lang="es-MX" sz="2400" dirty="0"/>
          </a:p>
        </p:txBody>
      </p:sp>
      <p:sp>
        <p:nvSpPr>
          <p:cNvPr id="6" name="CuadroTexto 6">
            <a:extLst>
              <a:ext uri="{FF2B5EF4-FFF2-40B4-BE49-F238E27FC236}">
                <a16:creationId xmlns:a16="http://schemas.microsoft.com/office/drawing/2014/main" id="{0975D6D9-C73A-4534-891E-598D9F6D6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897" y="2679691"/>
            <a:ext cx="206066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CO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En los últimos 12 meses los alimentos que </a:t>
            </a:r>
            <a:r>
              <a:rPr lang="es-CO" altLang="es-CO" sz="2000" b="1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disminuyeron de precio</a:t>
            </a:r>
            <a:r>
              <a:rPr lang="es-CO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 fueron:</a:t>
            </a:r>
          </a:p>
        </p:txBody>
      </p:sp>
      <p:graphicFrame>
        <p:nvGraphicFramePr>
          <p:cNvPr id="8" name="8 Tabla">
            <a:extLst>
              <a:ext uri="{FF2B5EF4-FFF2-40B4-BE49-F238E27FC236}">
                <a16:creationId xmlns:a16="http://schemas.microsoft.com/office/drawing/2014/main" id="{91D0B3D7-BF83-DC7C-1094-84C43819B0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313610"/>
              </p:ext>
            </p:extLst>
          </p:nvPr>
        </p:nvGraphicFramePr>
        <p:xfrm>
          <a:off x="3758938" y="1886772"/>
          <a:ext cx="7995905" cy="350824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643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2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0616">
                  <a:extLst>
                    <a:ext uri="{9D8B030D-6E8A-4147-A177-3AD203B41FA5}">
                      <a16:colId xmlns:a16="http://schemas.microsoft.com/office/drawing/2014/main" val="508783546"/>
                    </a:ext>
                  </a:extLst>
                </a:gridCol>
              </a:tblGrid>
              <a:tr h="6317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Producto</a:t>
                      </a:r>
                      <a:endParaRPr lang="es-CO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Variación</a:t>
                      </a:r>
                    </a:p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 (%)</a:t>
                      </a:r>
                      <a:endParaRPr lang="es-CO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Contribución (p.p)*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Yuca para consumo en el hogar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-30,09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-0,277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Aceites comestibles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-3,47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-0,130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Legumbres secas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-3,70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-0,070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Zanahoria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-15,96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-0,047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Maíz y sus derivados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-6,96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-0,032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Tomate de árbol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-5,09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-0,025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Naranjas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-4,51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-0,021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endParaRPr lang="es-CO" sz="1800" b="0" i="0" u="none" strike="noStrike" dirty="0">
                        <a:solidFill>
                          <a:srgbClr val="757171"/>
                        </a:solidFill>
                        <a:effectLst/>
                        <a:latin typeface="Nunito Sans (Cuerpo)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CO" sz="1800" b="0" i="0" u="none" strike="noStrike">
                        <a:solidFill>
                          <a:srgbClr val="757171"/>
                        </a:solidFill>
                        <a:effectLst/>
                        <a:latin typeface="Nunito Sans (Cuerpo)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1800" b="0" i="0" u="none" strike="noStrike">
                        <a:solidFill>
                          <a:srgbClr val="757171"/>
                        </a:solidFill>
                        <a:effectLst/>
                        <a:latin typeface="Nunito Sans (Cuerpo)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endParaRPr lang="es-CO" sz="1800" b="0" i="0" u="none" strike="noStrike" dirty="0">
                        <a:solidFill>
                          <a:srgbClr val="757171"/>
                        </a:solidFill>
                        <a:effectLst/>
                        <a:latin typeface="Nunito Sans (Cuerpo)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CO" sz="1800" b="0" i="0" u="none" strike="noStrike">
                        <a:solidFill>
                          <a:srgbClr val="757171"/>
                        </a:solidFill>
                        <a:effectLst/>
                        <a:latin typeface="Nunito Sans (Cuerpo)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1800" b="0" i="0" u="none" strike="noStrike">
                        <a:solidFill>
                          <a:srgbClr val="757171"/>
                        </a:solidFill>
                        <a:effectLst/>
                        <a:latin typeface="Nunito Sans (Cuerpo)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4531">
                <a:tc>
                  <a:txBody>
                    <a:bodyPr/>
                    <a:lstStyle/>
                    <a:p>
                      <a:pPr algn="l" rtl="0" fontAlgn="ctr"/>
                      <a:endParaRPr lang="es-CO" sz="1800" b="0" i="0" u="none" strike="noStrike" dirty="0">
                        <a:solidFill>
                          <a:srgbClr val="757171"/>
                        </a:solidFill>
                        <a:effectLst/>
                        <a:latin typeface="Nunito Sans (Cuerpo)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es-CO" sz="1800" b="0" i="0" u="none" strike="noStrike" dirty="0">
                        <a:solidFill>
                          <a:srgbClr val="757171"/>
                        </a:solidFill>
                        <a:effectLst/>
                        <a:latin typeface="Nunito Sans (Cuerpo)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es-CO" sz="1800" b="0" i="0" u="none" strike="noStrike" dirty="0">
                        <a:solidFill>
                          <a:srgbClr val="757171"/>
                        </a:solidFill>
                        <a:effectLst/>
                        <a:latin typeface="Nunito Sans (Cuerpo)"/>
                      </a:endParaRP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9" name="Imagen 8" descr="Imagen que contiene firmar, dibujo, plato&#10;&#10;Descripción generada automáticamente">
            <a:extLst>
              <a:ext uri="{FF2B5EF4-FFF2-40B4-BE49-F238E27FC236}">
                <a16:creationId xmlns:a16="http://schemas.microsoft.com/office/drawing/2014/main" id="{6174BAE7-D0B8-7276-06AF-DF87A10C90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81" y="1317069"/>
            <a:ext cx="1080000" cy="1080000"/>
          </a:xfrm>
          <a:prstGeom prst="rect">
            <a:avLst/>
          </a:prstGeom>
        </p:spPr>
      </p:pic>
      <p:sp>
        <p:nvSpPr>
          <p:cNvPr id="10" name="Flecha a la derecha con muesca 11">
            <a:extLst>
              <a:ext uri="{FF2B5EF4-FFF2-40B4-BE49-F238E27FC236}">
                <a16:creationId xmlns:a16="http://schemas.microsoft.com/office/drawing/2014/main" id="{D2C6D3AD-45B6-A975-EEDC-DE8A6099DB79}"/>
              </a:ext>
            </a:extLst>
          </p:cNvPr>
          <p:cNvSpPr/>
          <p:nvPr/>
        </p:nvSpPr>
        <p:spPr>
          <a:xfrm rot="16200000" flipH="1">
            <a:off x="2734531" y="3830956"/>
            <a:ext cx="784224" cy="420687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445C4E0-C5A8-5EE9-79A7-6D199DB29545}"/>
              </a:ext>
            </a:extLst>
          </p:cNvPr>
          <p:cNvSpPr/>
          <p:nvPr/>
        </p:nvSpPr>
        <p:spPr>
          <a:xfrm>
            <a:off x="192252" y="6689546"/>
            <a:ext cx="590374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 *Contribución en el IPC de alimentos y bebidas no alcohólicas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605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ángulo 27">
            <a:extLst>
              <a:ext uri="{FF2B5EF4-FFF2-40B4-BE49-F238E27FC236}">
                <a16:creationId xmlns:a16="http://schemas.microsoft.com/office/drawing/2014/main" id="{4C739B67-2B4B-4B5D-7D58-82FDF13C35B4}"/>
              </a:ext>
            </a:extLst>
          </p:cNvPr>
          <p:cNvSpPr/>
          <p:nvPr/>
        </p:nvSpPr>
        <p:spPr>
          <a:xfrm>
            <a:off x="3495254" y="3772496"/>
            <a:ext cx="1260000" cy="23354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4198F890-F860-7A2C-F308-42F1061952B8}"/>
              </a:ext>
            </a:extLst>
          </p:cNvPr>
          <p:cNvSpPr/>
          <p:nvPr/>
        </p:nvSpPr>
        <p:spPr>
          <a:xfrm>
            <a:off x="750323" y="3772496"/>
            <a:ext cx="1260000" cy="23354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34" name="Gráfico 33">
            <a:extLst>
              <a:ext uri="{FF2B5EF4-FFF2-40B4-BE49-F238E27FC236}">
                <a16:creationId xmlns:a16="http://schemas.microsoft.com/office/drawing/2014/main" id="{07F63D6F-99BB-DA19-EB94-A50A51F7D5F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057644"/>
              </p:ext>
            </p:extLst>
          </p:nvPr>
        </p:nvGraphicFramePr>
        <p:xfrm>
          <a:off x="-20403" y="3767512"/>
          <a:ext cx="6091166" cy="2927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9672C625-ECFA-84A1-1ABD-6D847B4F0CA9}"/>
              </a:ext>
            </a:extLst>
          </p:cNvPr>
          <p:cNvSpPr/>
          <p:nvPr/>
        </p:nvSpPr>
        <p:spPr>
          <a:xfrm>
            <a:off x="3500115" y="792603"/>
            <a:ext cx="1260000" cy="23354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759A711C-C43C-C40F-654F-01F1D11D8F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7869327"/>
              </p:ext>
            </p:extLst>
          </p:nvPr>
        </p:nvGraphicFramePr>
        <p:xfrm>
          <a:off x="6103299" y="789568"/>
          <a:ext cx="6084000" cy="2927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48583171-CA99-41F5-4E57-347407B362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5469830"/>
              </p:ext>
            </p:extLst>
          </p:nvPr>
        </p:nvGraphicFramePr>
        <p:xfrm>
          <a:off x="6080028" y="3663224"/>
          <a:ext cx="6103891" cy="30263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Rectángulo 15">
            <a:extLst>
              <a:ext uri="{FF2B5EF4-FFF2-40B4-BE49-F238E27FC236}">
                <a16:creationId xmlns:a16="http://schemas.microsoft.com/office/drawing/2014/main" id="{137A1BCE-FFB7-2D33-A1E3-5A068C6D4283}"/>
              </a:ext>
            </a:extLst>
          </p:cNvPr>
          <p:cNvSpPr/>
          <p:nvPr/>
        </p:nvSpPr>
        <p:spPr>
          <a:xfrm>
            <a:off x="766328" y="792603"/>
            <a:ext cx="1260000" cy="23354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07C5C583-BE99-4E9B-4F0E-21ACB0FBD6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8364967"/>
              </p:ext>
            </p:extLst>
          </p:nvPr>
        </p:nvGraphicFramePr>
        <p:xfrm>
          <a:off x="-1007" y="816847"/>
          <a:ext cx="6084000" cy="2927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CuadroTexto 18">
            <a:extLst>
              <a:ext uri="{FF2B5EF4-FFF2-40B4-BE49-F238E27FC236}">
                <a16:creationId xmlns:a16="http://schemas.microsoft.com/office/drawing/2014/main" id="{AD66BA74-741E-4BC9-2A55-DDA6AD69E418}"/>
              </a:ext>
            </a:extLst>
          </p:cNvPr>
          <p:cNvSpPr txBox="1"/>
          <p:nvPr/>
        </p:nvSpPr>
        <p:spPr>
          <a:xfrm>
            <a:off x="1031315" y="2324866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2020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C8264750-E7D6-3C17-65ED-7417ED59D0DB}"/>
              </a:ext>
            </a:extLst>
          </p:cNvPr>
          <p:cNvSpPr txBox="1"/>
          <p:nvPr/>
        </p:nvSpPr>
        <p:spPr>
          <a:xfrm>
            <a:off x="2478814" y="2324865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2021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16E6399-0428-E9A1-00D7-2BFB286928DD}"/>
              </a:ext>
            </a:extLst>
          </p:cNvPr>
          <p:cNvSpPr txBox="1"/>
          <p:nvPr/>
        </p:nvSpPr>
        <p:spPr>
          <a:xfrm>
            <a:off x="3737347" y="2324865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2022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B1FA700D-924E-CC90-6CC4-BCDF7225CDCE}"/>
              </a:ext>
            </a:extLst>
          </p:cNvPr>
          <p:cNvSpPr/>
          <p:nvPr/>
        </p:nvSpPr>
        <p:spPr>
          <a:xfrm>
            <a:off x="9599515" y="797222"/>
            <a:ext cx="1260000" cy="2335437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13D848D4-25FD-0B58-148D-B78FB59D530A}"/>
              </a:ext>
            </a:extLst>
          </p:cNvPr>
          <p:cNvSpPr/>
          <p:nvPr/>
        </p:nvSpPr>
        <p:spPr>
          <a:xfrm>
            <a:off x="6876581" y="797222"/>
            <a:ext cx="1260000" cy="2335437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56AA1987-5211-3876-A46C-AA42BA969A10}"/>
              </a:ext>
            </a:extLst>
          </p:cNvPr>
          <p:cNvSpPr txBox="1"/>
          <p:nvPr/>
        </p:nvSpPr>
        <p:spPr>
          <a:xfrm>
            <a:off x="7150280" y="2758110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2020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E9683168-7C74-B9CD-903C-0A0B2C08B87A}"/>
              </a:ext>
            </a:extLst>
          </p:cNvPr>
          <p:cNvSpPr txBox="1"/>
          <p:nvPr/>
        </p:nvSpPr>
        <p:spPr>
          <a:xfrm>
            <a:off x="8529199" y="2758109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2021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EA61F252-1652-E247-4042-2243379664BD}"/>
              </a:ext>
            </a:extLst>
          </p:cNvPr>
          <p:cNvSpPr txBox="1"/>
          <p:nvPr/>
        </p:nvSpPr>
        <p:spPr>
          <a:xfrm>
            <a:off x="9894412" y="2758109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2022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04F6DB8E-A0CD-70DD-FE8D-A69B914223A5}"/>
              </a:ext>
            </a:extLst>
          </p:cNvPr>
          <p:cNvSpPr txBox="1"/>
          <p:nvPr/>
        </p:nvSpPr>
        <p:spPr>
          <a:xfrm>
            <a:off x="1015267" y="5723859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2020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DB937834-7598-17C5-4129-A2518EEC49E3}"/>
              </a:ext>
            </a:extLst>
          </p:cNvPr>
          <p:cNvSpPr txBox="1"/>
          <p:nvPr/>
        </p:nvSpPr>
        <p:spPr>
          <a:xfrm>
            <a:off x="2371326" y="5723858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2021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2B07655D-B263-4627-EB3B-DBA3EB751C66}"/>
              </a:ext>
            </a:extLst>
          </p:cNvPr>
          <p:cNvSpPr txBox="1"/>
          <p:nvPr/>
        </p:nvSpPr>
        <p:spPr>
          <a:xfrm>
            <a:off x="3787974" y="5723858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2022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554E5472-C6AB-322D-A159-AAA746A8D6B6}"/>
              </a:ext>
            </a:extLst>
          </p:cNvPr>
          <p:cNvSpPr/>
          <p:nvPr/>
        </p:nvSpPr>
        <p:spPr>
          <a:xfrm>
            <a:off x="9591296" y="3752500"/>
            <a:ext cx="1260000" cy="2335437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9393"/>
              </a:solidFill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390A071B-8E8C-BE41-8E65-DDAC2A535855}"/>
              </a:ext>
            </a:extLst>
          </p:cNvPr>
          <p:cNvSpPr/>
          <p:nvPr/>
        </p:nvSpPr>
        <p:spPr>
          <a:xfrm>
            <a:off x="6841945" y="3744760"/>
            <a:ext cx="1260000" cy="2335437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9393"/>
              </a:solidFill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71D01A17-3BB9-4822-EE75-484BD60E6345}"/>
              </a:ext>
            </a:extLst>
          </p:cNvPr>
          <p:cNvSpPr txBox="1"/>
          <p:nvPr/>
        </p:nvSpPr>
        <p:spPr>
          <a:xfrm>
            <a:off x="7144717" y="5282325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FF9393"/>
                </a:solidFill>
                <a:latin typeface="+mj-lt"/>
              </a:rPr>
              <a:t>2020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52E0B854-11AC-8B32-B551-9C46385E62A0}"/>
              </a:ext>
            </a:extLst>
          </p:cNvPr>
          <p:cNvSpPr txBox="1"/>
          <p:nvPr/>
        </p:nvSpPr>
        <p:spPr>
          <a:xfrm>
            <a:off x="8509920" y="5282324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FF9393"/>
                </a:solidFill>
                <a:latin typeface="+mj-lt"/>
              </a:rPr>
              <a:t>2021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C3560645-B704-473E-CB5A-CF7D60271880}"/>
              </a:ext>
            </a:extLst>
          </p:cNvPr>
          <p:cNvSpPr txBox="1"/>
          <p:nvPr/>
        </p:nvSpPr>
        <p:spPr>
          <a:xfrm>
            <a:off x="9878181" y="5282324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FF9393"/>
                </a:solidFill>
                <a:latin typeface="+mj-lt"/>
              </a:rPr>
              <a:t>2022</a:t>
            </a:r>
          </a:p>
        </p:txBody>
      </p:sp>
      <p:sp>
        <p:nvSpPr>
          <p:cNvPr id="42" name="Título 6">
            <a:extLst>
              <a:ext uri="{FF2B5EF4-FFF2-40B4-BE49-F238E27FC236}">
                <a16:creationId xmlns:a16="http://schemas.microsoft.com/office/drawing/2014/main" id="{B4619033-49E5-E5CD-CB1F-D34E7E88CC27}"/>
              </a:ext>
            </a:extLst>
          </p:cNvPr>
          <p:cNvSpPr txBox="1">
            <a:spLocks/>
          </p:cNvSpPr>
          <p:nvPr/>
        </p:nvSpPr>
        <p:spPr>
          <a:xfrm>
            <a:off x="1937444" y="18050"/>
            <a:ext cx="8944822" cy="3900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7D983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dirty="0"/>
              <a:t>Variación anual del IPC de los alimentos con mayor contribución</a:t>
            </a:r>
          </a:p>
        </p:txBody>
      </p:sp>
    </p:spTree>
    <p:extLst>
      <p:ext uri="{BB962C8B-B14F-4D97-AF65-F5344CB8AC3E}">
        <p14:creationId xmlns:p14="http://schemas.microsoft.com/office/powerpoint/2010/main" val="2007829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6">
            <a:extLst>
              <a:ext uri="{FF2B5EF4-FFF2-40B4-BE49-F238E27FC236}">
                <a16:creationId xmlns:a16="http://schemas.microsoft.com/office/drawing/2014/main" id="{115F45DC-9651-3D28-6589-8D7D6366290A}"/>
              </a:ext>
            </a:extLst>
          </p:cNvPr>
          <p:cNvSpPr txBox="1">
            <a:spLocks/>
          </p:cNvSpPr>
          <p:nvPr/>
        </p:nvSpPr>
        <p:spPr>
          <a:xfrm>
            <a:off x="1937444" y="18050"/>
            <a:ext cx="8944822" cy="3900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7D983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dirty="0"/>
              <a:t>Variación anual del IPC de los alimentos con mayor contribución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5FBA0FC-5537-92D2-7623-07C1A15DF553}"/>
              </a:ext>
            </a:extLst>
          </p:cNvPr>
          <p:cNvSpPr/>
          <p:nvPr/>
        </p:nvSpPr>
        <p:spPr>
          <a:xfrm>
            <a:off x="0" y="5967662"/>
            <a:ext cx="2368376" cy="558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AFAD0C6-8E47-3C4B-4199-D52587E84AE5}"/>
              </a:ext>
            </a:extLst>
          </p:cNvPr>
          <p:cNvSpPr/>
          <p:nvPr/>
        </p:nvSpPr>
        <p:spPr>
          <a:xfrm>
            <a:off x="3499454" y="3734396"/>
            <a:ext cx="1260000" cy="23354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0CF01D8-D9CD-7D96-C49E-BEFBB42B1D65}"/>
              </a:ext>
            </a:extLst>
          </p:cNvPr>
          <p:cNvSpPr/>
          <p:nvPr/>
        </p:nvSpPr>
        <p:spPr>
          <a:xfrm>
            <a:off x="765480" y="3734396"/>
            <a:ext cx="1260000" cy="23354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7553BF30-2495-68A0-6445-14AF1A18D8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2904712"/>
              </p:ext>
            </p:extLst>
          </p:nvPr>
        </p:nvGraphicFramePr>
        <p:xfrm>
          <a:off x="-4176" y="3746765"/>
          <a:ext cx="6091767" cy="2927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ctángulo 7">
            <a:extLst>
              <a:ext uri="{FF2B5EF4-FFF2-40B4-BE49-F238E27FC236}">
                <a16:creationId xmlns:a16="http://schemas.microsoft.com/office/drawing/2014/main" id="{FEBFC703-50D8-FD0E-6B93-78984134BBBE}"/>
              </a:ext>
            </a:extLst>
          </p:cNvPr>
          <p:cNvSpPr/>
          <p:nvPr/>
        </p:nvSpPr>
        <p:spPr>
          <a:xfrm>
            <a:off x="3481542" y="802128"/>
            <a:ext cx="1260000" cy="23354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E111BC9-8330-75A9-A8B3-69471AB8560C}"/>
              </a:ext>
            </a:extLst>
          </p:cNvPr>
          <p:cNvSpPr/>
          <p:nvPr/>
        </p:nvSpPr>
        <p:spPr>
          <a:xfrm>
            <a:off x="747567" y="802128"/>
            <a:ext cx="1260000" cy="23354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68275917-B8E2-8D75-1BFA-732E09F084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2310100"/>
              </p:ext>
            </p:extLst>
          </p:nvPr>
        </p:nvGraphicFramePr>
        <p:xfrm>
          <a:off x="-13291" y="797988"/>
          <a:ext cx="6091767" cy="2927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82D3694B-66E6-0533-B96F-BC8452D4A1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0158617"/>
              </p:ext>
            </p:extLst>
          </p:nvPr>
        </p:nvGraphicFramePr>
        <p:xfrm>
          <a:off x="6094968" y="3746763"/>
          <a:ext cx="6091767" cy="2927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1" name="Gráfico 40">
            <a:extLst>
              <a:ext uri="{FF2B5EF4-FFF2-40B4-BE49-F238E27FC236}">
                <a16:creationId xmlns:a16="http://schemas.microsoft.com/office/drawing/2014/main" id="{7A5271D3-B5D6-9CD4-E23B-04977BCEB06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6847237"/>
              </p:ext>
            </p:extLst>
          </p:nvPr>
        </p:nvGraphicFramePr>
        <p:xfrm>
          <a:off x="6102594" y="746166"/>
          <a:ext cx="6091767" cy="2979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4" name="CuadroTexto 43">
            <a:extLst>
              <a:ext uri="{FF2B5EF4-FFF2-40B4-BE49-F238E27FC236}">
                <a16:creationId xmlns:a16="http://schemas.microsoft.com/office/drawing/2014/main" id="{13B6C6B7-3DE9-A9C4-6852-7724C6AD680C}"/>
              </a:ext>
            </a:extLst>
          </p:cNvPr>
          <p:cNvSpPr txBox="1"/>
          <p:nvPr/>
        </p:nvSpPr>
        <p:spPr>
          <a:xfrm>
            <a:off x="1005026" y="2343916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2020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F720C7C-E337-4A98-2DD2-629CCB81982C}"/>
              </a:ext>
            </a:extLst>
          </p:cNvPr>
          <p:cNvSpPr txBox="1"/>
          <p:nvPr/>
        </p:nvSpPr>
        <p:spPr>
          <a:xfrm>
            <a:off x="2365657" y="2343915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2021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801CBFE2-3E8F-B81B-17A5-953CF1CEE262}"/>
              </a:ext>
            </a:extLst>
          </p:cNvPr>
          <p:cNvSpPr txBox="1"/>
          <p:nvPr/>
        </p:nvSpPr>
        <p:spPr>
          <a:xfrm>
            <a:off x="3747634" y="2343915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</a:rPr>
              <a:t>2022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ACDA8386-E471-ECB9-A80E-3319DA82E0BB}"/>
              </a:ext>
            </a:extLst>
          </p:cNvPr>
          <p:cNvSpPr/>
          <p:nvPr/>
        </p:nvSpPr>
        <p:spPr>
          <a:xfrm>
            <a:off x="9594982" y="781982"/>
            <a:ext cx="1260000" cy="2335437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8" name="Rectángulo 47">
            <a:extLst>
              <a:ext uri="{FF2B5EF4-FFF2-40B4-BE49-F238E27FC236}">
                <a16:creationId xmlns:a16="http://schemas.microsoft.com/office/drawing/2014/main" id="{3182F00C-9C84-1E30-69DA-D35D05E84AAE}"/>
              </a:ext>
            </a:extLst>
          </p:cNvPr>
          <p:cNvSpPr/>
          <p:nvPr/>
        </p:nvSpPr>
        <p:spPr>
          <a:xfrm>
            <a:off x="6870344" y="781982"/>
            <a:ext cx="1260000" cy="2335437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01AE5D79-E35A-B510-7F19-ABF594F4E753}"/>
              </a:ext>
            </a:extLst>
          </p:cNvPr>
          <p:cNvSpPr txBox="1"/>
          <p:nvPr/>
        </p:nvSpPr>
        <p:spPr>
          <a:xfrm>
            <a:off x="7203797" y="2088696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2020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28C6E999-C86B-BB67-7BC4-BBDBC72CBB41}"/>
              </a:ext>
            </a:extLst>
          </p:cNvPr>
          <p:cNvSpPr txBox="1"/>
          <p:nvPr/>
        </p:nvSpPr>
        <p:spPr>
          <a:xfrm>
            <a:off x="8541568" y="2088695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2021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7967C572-BF2F-0E03-8B7D-5B7B34F4EDC4}"/>
              </a:ext>
            </a:extLst>
          </p:cNvPr>
          <p:cNvSpPr txBox="1"/>
          <p:nvPr/>
        </p:nvSpPr>
        <p:spPr>
          <a:xfrm>
            <a:off x="9964693" y="2088695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j-lt"/>
              </a:rPr>
              <a:t>2022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77250985-050F-47F8-617F-0C933785C197}"/>
              </a:ext>
            </a:extLst>
          </p:cNvPr>
          <p:cNvSpPr txBox="1"/>
          <p:nvPr/>
        </p:nvSpPr>
        <p:spPr>
          <a:xfrm>
            <a:off x="1054891" y="5657184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2020</a:t>
            </a: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059B3BB5-9162-9A79-FE59-18C2CE74EC84}"/>
              </a:ext>
            </a:extLst>
          </p:cNvPr>
          <p:cNvSpPr txBox="1"/>
          <p:nvPr/>
        </p:nvSpPr>
        <p:spPr>
          <a:xfrm>
            <a:off x="2438382" y="5657183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2021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BF4B094E-69D4-0E2E-1C84-77A9D21747B9}"/>
              </a:ext>
            </a:extLst>
          </p:cNvPr>
          <p:cNvSpPr txBox="1"/>
          <p:nvPr/>
        </p:nvSpPr>
        <p:spPr>
          <a:xfrm>
            <a:off x="3760923" y="5657183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2022</a:t>
            </a:r>
          </a:p>
        </p:txBody>
      </p:sp>
      <p:sp>
        <p:nvSpPr>
          <p:cNvPr id="57" name="Rectángulo 56">
            <a:extLst>
              <a:ext uri="{FF2B5EF4-FFF2-40B4-BE49-F238E27FC236}">
                <a16:creationId xmlns:a16="http://schemas.microsoft.com/office/drawing/2014/main" id="{86F09F13-C271-997D-AF4F-63198085788F}"/>
              </a:ext>
            </a:extLst>
          </p:cNvPr>
          <p:cNvSpPr/>
          <p:nvPr/>
        </p:nvSpPr>
        <p:spPr>
          <a:xfrm>
            <a:off x="9599407" y="3753904"/>
            <a:ext cx="1260000" cy="2335437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FF9393"/>
              </a:solidFill>
            </a:endParaRPr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D53850D1-EF14-00E1-2818-0D6E9A7BC077}"/>
              </a:ext>
            </a:extLst>
          </p:cNvPr>
          <p:cNvSpPr/>
          <p:nvPr/>
        </p:nvSpPr>
        <p:spPr>
          <a:xfrm>
            <a:off x="6865613" y="3753904"/>
            <a:ext cx="1260000" cy="2335437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FF9393"/>
              </a:solidFill>
            </a:endParaRP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013020C3-2AE5-D4AF-A83B-06C67F28A024}"/>
              </a:ext>
            </a:extLst>
          </p:cNvPr>
          <p:cNvSpPr txBox="1"/>
          <p:nvPr/>
        </p:nvSpPr>
        <p:spPr>
          <a:xfrm>
            <a:off x="7190437" y="5749050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FF9393"/>
                </a:solidFill>
                <a:latin typeface="+mj-lt"/>
              </a:rPr>
              <a:t>2020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55D05A07-7C7E-FA79-8E50-F433C3FF53FC}"/>
              </a:ext>
            </a:extLst>
          </p:cNvPr>
          <p:cNvSpPr txBox="1"/>
          <p:nvPr/>
        </p:nvSpPr>
        <p:spPr>
          <a:xfrm>
            <a:off x="8516016" y="5749049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FF9393"/>
                </a:solidFill>
                <a:latin typeface="+mj-lt"/>
              </a:rPr>
              <a:t>2021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F85EDFB1-8523-146F-1AB0-B3AD3173D35A}"/>
              </a:ext>
            </a:extLst>
          </p:cNvPr>
          <p:cNvSpPr txBox="1"/>
          <p:nvPr/>
        </p:nvSpPr>
        <p:spPr>
          <a:xfrm>
            <a:off x="9896469" y="5749049"/>
            <a:ext cx="872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FF9393"/>
                </a:solidFill>
                <a:latin typeface="+mj-lt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160910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3997F544-CDDB-4590-8924-56EF113A175C}"/>
              </a:ext>
            </a:extLst>
          </p:cNvPr>
          <p:cNvSpPr/>
          <p:nvPr/>
        </p:nvSpPr>
        <p:spPr>
          <a:xfrm>
            <a:off x="1462810" y="2452518"/>
            <a:ext cx="1291996" cy="325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4A88404-2DA2-4217-99E5-A796005D5157}"/>
              </a:ext>
            </a:extLst>
          </p:cNvPr>
          <p:cNvSpPr/>
          <p:nvPr/>
        </p:nvSpPr>
        <p:spPr>
          <a:xfrm>
            <a:off x="0" y="6669715"/>
            <a:ext cx="978130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 IPC: DANE. Cálculos UPRA Fuente TRM: Superintendencia Financiera de Colombia - SFC 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9D01D6F-C2E0-767C-2D1C-0A915359B913}"/>
              </a:ext>
            </a:extLst>
          </p:cNvPr>
          <p:cNvSpPr/>
          <p:nvPr/>
        </p:nvSpPr>
        <p:spPr>
          <a:xfrm>
            <a:off x="7910" y="5936615"/>
            <a:ext cx="2386584" cy="612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Título 6">
            <a:extLst>
              <a:ext uri="{FF2B5EF4-FFF2-40B4-BE49-F238E27FC236}">
                <a16:creationId xmlns:a16="http://schemas.microsoft.com/office/drawing/2014/main" id="{4317E982-3BB8-A714-9BE1-28A9BF9DF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Variación anual IPC alimentos y bebidas no alcohólicas vs. TRM 23 años: octubre de 2000– octubre de 2023 </a:t>
            </a:r>
          </a:p>
        </p:txBody>
      </p:sp>
      <p:sp>
        <p:nvSpPr>
          <p:cNvPr id="11" name="CuadroTexto 1">
            <a:extLst>
              <a:ext uri="{FF2B5EF4-FFF2-40B4-BE49-F238E27FC236}">
                <a16:creationId xmlns:a16="http://schemas.microsoft.com/office/drawing/2014/main" id="{00000000-0008-0000-0000-000014000000}"/>
              </a:ext>
            </a:extLst>
          </p:cNvPr>
          <p:cNvSpPr txBox="1"/>
          <p:nvPr/>
        </p:nvSpPr>
        <p:spPr>
          <a:xfrm>
            <a:off x="11231418" y="212023"/>
            <a:ext cx="883294" cy="282546"/>
          </a:xfrm>
          <a:prstGeom prst="rect">
            <a:avLst/>
          </a:prstGeom>
          <a:noFill/>
          <a:ln w="6350" cmpd="sng">
            <a:noFill/>
            <a:prstDash val="lgDashDot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O" sz="900" b="1" dirty="0">
                <a:solidFill>
                  <a:schemeClr val="accent1">
                    <a:lumMod val="75000"/>
                  </a:schemeClr>
                </a:solidFill>
              </a:rPr>
              <a:t>Septiembre de 2022</a:t>
            </a: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00000000-0008-0000-0000-000009000000}"/>
              </a:ext>
            </a:extLst>
          </p:cNvPr>
          <p:cNvGrpSpPr/>
          <p:nvPr/>
        </p:nvGrpSpPr>
        <p:grpSpPr>
          <a:xfrm>
            <a:off x="106218" y="776838"/>
            <a:ext cx="11979564" cy="5837723"/>
            <a:chOff x="0" y="0"/>
            <a:chExt cx="11979564" cy="5837723"/>
          </a:xfrm>
        </p:grpSpPr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00000000-0008-0000-0000-00000A000000}"/>
                </a:ext>
              </a:extLst>
            </p:cNvPr>
            <p:cNvGrpSpPr/>
            <p:nvPr/>
          </p:nvGrpSpPr>
          <p:grpSpPr>
            <a:xfrm>
              <a:off x="0" y="0"/>
              <a:ext cx="11979564" cy="5837723"/>
              <a:chOff x="0" y="0"/>
              <a:chExt cx="11979564" cy="5837723"/>
            </a:xfrm>
          </p:grpSpPr>
          <p:graphicFrame>
            <p:nvGraphicFramePr>
              <p:cNvPr id="24" name="Gráfico 23">
                <a:extLst>
                  <a:ext uri="{FF2B5EF4-FFF2-40B4-BE49-F238E27FC236}">
                    <a16:creationId xmlns:a16="http://schemas.microsoft.com/office/drawing/2014/main" id="{00000000-0008-0000-0000-00000E000000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011786907"/>
                  </p:ext>
                </p:extLst>
              </p:nvPr>
            </p:nvGraphicFramePr>
            <p:xfrm>
              <a:off x="0" y="0"/>
              <a:ext cx="11979564" cy="583772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25" name="CuadroTexto 2">
                <a:extLst>
                  <a:ext uri="{FF2B5EF4-FFF2-40B4-BE49-F238E27FC236}">
                    <a16:creationId xmlns:a16="http://schemas.microsoft.com/office/drawing/2014/main" id="{00000000-0008-0000-0000-00000F000000}"/>
                  </a:ext>
                </a:extLst>
              </p:cNvPr>
              <p:cNvSpPr txBox="1"/>
              <p:nvPr/>
            </p:nvSpPr>
            <p:spPr>
              <a:xfrm>
                <a:off x="6688450" y="299148"/>
                <a:ext cx="2429784" cy="764507"/>
              </a:xfrm>
              <a:prstGeom prst="rect">
                <a:avLst/>
              </a:prstGeom>
              <a:solidFill>
                <a:schemeClr val="lt1"/>
              </a:solidFill>
              <a:ln w="6350" cmpd="sng">
                <a:solidFill>
                  <a:srgbClr val="0070C0"/>
                </a:solidFill>
                <a:prstDash val="lgDashDotDot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ctr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s-CO" altLang="es-CO" sz="800">
                    <a:solidFill>
                      <a:schemeClr val="accent1">
                        <a:lumMod val="75000"/>
                      </a:schemeClr>
                    </a:solidFill>
                  </a:rPr>
                  <a:t>-Dos años seguidos de una fuerte devaluación (59,2% ago-2015 y 38,6% feb-2016)  que impactó el costo de los insumos agropecuarios </a:t>
                </a:r>
              </a:p>
              <a:p>
                <a:pPr algn="ctr"/>
                <a:r>
                  <a:rPr lang="es-CO" sz="800">
                    <a:solidFill>
                      <a:schemeClr val="accent1">
                        <a:lumMod val="75000"/>
                      </a:schemeClr>
                    </a:solidFill>
                  </a:rPr>
                  <a:t>-Paro camionero</a:t>
                </a:r>
              </a:p>
              <a:p>
                <a:pPr algn="ctr"/>
                <a:r>
                  <a:rPr lang="es-CO" sz="800">
                    <a:solidFill>
                      <a:schemeClr val="accent1">
                        <a:lumMod val="75000"/>
                      </a:schemeClr>
                    </a:solidFill>
                  </a:rPr>
                  <a:t>-Fenómeno de La Niña</a:t>
                </a:r>
              </a:p>
            </p:txBody>
          </p:sp>
        </p:grpSp>
        <p:sp>
          <p:nvSpPr>
            <p:cNvPr id="23" name="CuadroTexto 1">
              <a:extLst>
                <a:ext uri="{FF2B5EF4-FFF2-40B4-BE49-F238E27FC236}">
                  <a16:creationId xmlns:a16="http://schemas.microsoft.com/office/drawing/2014/main" id="{00000000-0008-0000-0000-00000B000000}"/>
                </a:ext>
              </a:extLst>
            </p:cNvPr>
            <p:cNvSpPr txBox="1"/>
            <p:nvPr/>
          </p:nvSpPr>
          <p:spPr>
            <a:xfrm>
              <a:off x="10553700" y="762000"/>
              <a:ext cx="883294" cy="282546"/>
            </a:xfrm>
            <a:prstGeom prst="rect">
              <a:avLst/>
            </a:prstGeom>
            <a:noFill/>
            <a:ln w="6350" cmpd="sng">
              <a:noFill/>
              <a:prstDash val="lgDashDotDot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CO" sz="900" b="1">
                  <a:solidFill>
                    <a:schemeClr val="accent1">
                      <a:lumMod val="75000"/>
                    </a:schemeClr>
                  </a:solidFill>
                </a:rPr>
                <a:t>Agosto de 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9275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3">
            <a:extLst>
              <a:ext uri="{FF2B5EF4-FFF2-40B4-BE49-F238E27FC236}">
                <a16:creationId xmlns:a16="http://schemas.microsoft.com/office/drawing/2014/main" id="{BDA1159D-A0ED-18DC-0747-141EBF1A2086}"/>
              </a:ext>
            </a:extLst>
          </p:cNvPr>
          <p:cNvSpPr txBox="1">
            <a:spLocks/>
          </p:cNvSpPr>
          <p:nvPr/>
        </p:nvSpPr>
        <p:spPr>
          <a:xfrm>
            <a:off x="639346" y="1312712"/>
            <a:ext cx="7137579" cy="388393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3600" dirty="0">
                <a:solidFill>
                  <a:prstClr val="white"/>
                </a:solidFill>
                <a:latin typeface="Arial Black" panose="020B0A04020102020204" pitchFamily="34" charset="0"/>
              </a:rPr>
              <a:t>Comparativo IPC</a:t>
            </a:r>
          </a:p>
          <a:p>
            <a:pPr algn="l"/>
            <a:r>
              <a:rPr lang="es-CO" sz="3600" dirty="0">
                <a:solidFill>
                  <a:prstClr val="white"/>
                </a:solidFill>
                <a:latin typeface="Arial Black" panose="020B0A04020102020204" pitchFamily="34" charset="0"/>
              </a:rPr>
              <a:t>de alimentos y bebidas </a:t>
            </a:r>
          </a:p>
          <a:p>
            <a:pPr algn="l"/>
            <a:r>
              <a:rPr lang="es-CO" sz="3600" dirty="0">
                <a:solidFill>
                  <a:prstClr val="white"/>
                </a:solidFill>
                <a:latin typeface="Arial Black" panose="020B0A04020102020204" pitchFamily="34" charset="0"/>
              </a:rPr>
              <a:t>no alcohólicas</a:t>
            </a:r>
          </a:p>
          <a:p>
            <a:pPr algn="l"/>
            <a:r>
              <a:rPr lang="es-CO" sz="3600" dirty="0">
                <a:solidFill>
                  <a:prstClr val="white"/>
                </a:solidFill>
                <a:latin typeface="Arial Black" panose="020B0A04020102020204" pitchFamily="34" charset="0"/>
              </a:rPr>
              <a:t>Otros países</a:t>
            </a:r>
            <a:br>
              <a:rPr lang="es-CO" dirty="0">
                <a:solidFill>
                  <a:prstClr val="white"/>
                </a:solidFill>
                <a:latin typeface="Arial Black" panose="020B0A04020102020204" pitchFamily="34" charset="0"/>
              </a:rPr>
            </a:br>
            <a:r>
              <a:rPr lang="es-CO" sz="3600" dirty="0">
                <a:solidFill>
                  <a:prstClr val="white"/>
                </a:solidFill>
                <a:latin typeface="Arial Black" panose="020B0A04020102020204" pitchFamily="34" charset="0"/>
              </a:rPr>
              <a:t>Septiembre de 2023</a:t>
            </a:r>
          </a:p>
          <a:p>
            <a:pPr algn="l"/>
            <a:endParaRPr lang="es-CO" sz="3600" dirty="0">
              <a:solidFill>
                <a:prstClr val="white"/>
              </a:solidFill>
              <a:latin typeface="Arial Black" panose="020B0A04020102020204" pitchFamily="34" charset="0"/>
            </a:endParaRPr>
          </a:p>
          <a:p>
            <a:pPr algn="l"/>
            <a:r>
              <a:rPr lang="es-MX" sz="3600" dirty="0">
                <a:solidFill>
                  <a:prstClr val="white"/>
                </a:solidFill>
                <a:latin typeface="Arial Black" panose="020B0A04020102020204" pitchFamily="34" charset="0"/>
              </a:rPr>
              <a:t>Índice de precios de los alimentos de la FAO</a:t>
            </a:r>
          </a:p>
          <a:p>
            <a:pPr algn="l"/>
            <a:r>
              <a:rPr lang="es-MX" sz="3600" dirty="0">
                <a:solidFill>
                  <a:prstClr val="white"/>
                </a:solidFill>
                <a:latin typeface="Arial Black" panose="020B0A04020102020204" pitchFamily="34" charset="0"/>
              </a:rPr>
              <a:t>Octubre de 2023</a:t>
            </a:r>
            <a:endParaRPr lang="es-ES" sz="3600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C9310B6-78FF-FC2D-DFF2-60E67B3FB9B8}"/>
              </a:ext>
            </a:extLst>
          </p:cNvPr>
          <p:cNvSpPr txBox="1"/>
          <p:nvPr/>
        </p:nvSpPr>
        <p:spPr>
          <a:xfrm>
            <a:off x="330925" y="95795"/>
            <a:ext cx="8220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solidFill>
                  <a:schemeClr val="bg1"/>
                </a:solidFill>
                <a:cs typeface="Arial" panose="020B0604020202020204" pitchFamily="34" charset="0"/>
              </a:rPr>
              <a:t>Noviembre 08 de 2023</a:t>
            </a:r>
          </a:p>
        </p:txBody>
      </p:sp>
    </p:spTree>
    <p:extLst>
      <p:ext uri="{BB962C8B-B14F-4D97-AF65-F5344CB8AC3E}">
        <p14:creationId xmlns:p14="http://schemas.microsoft.com/office/powerpoint/2010/main" val="20930915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2BB5978B-4703-02EA-E2BC-B2714EF881A9}"/>
              </a:ext>
            </a:extLst>
          </p:cNvPr>
          <p:cNvSpPr/>
          <p:nvPr/>
        </p:nvSpPr>
        <p:spPr>
          <a:xfrm>
            <a:off x="170143" y="5838181"/>
            <a:ext cx="2386584" cy="612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 6"/>
          <p:cNvSpPr/>
          <p:nvPr/>
        </p:nvSpPr>
        <p:spPr>
          <a:xfrm>
            <a:off x="8664780" y="6661680"/>
            <a:ext cx="416138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*No se incluyó Venezuela al no contar con información oficial actualiza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F95E2CE-77F9-BF9B-6D05-EDECC736B762}"/>
              </a:ext>
            </a:extLst>
          </p:cNvPr>
          <p:cNvSpPr/>
          <p:nvPr/>
        </p:nvSpPr>
        <p:spPr>
          <a:xfrm>
            <a:off x="0" y="6661680"/>
            <a:ext cx="5323438" cy="220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Indicadores internacionales: </a:t>
            </a: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https://datosmacro.expansion.com/ipc</a:t>
            </a: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y </a:t>
            </a: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https://es.tradingeconomics.com/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ítulo 6">
            <a:extLst>
              <a:ext uri="{FF2B5EF4-FFF2-40B4-BE49-F238E27FC236}">
                <a16:creationId xmlns:a16="http://schemas.microsoft.com/office/drawing/2014/main" id="{74FF7FE0-5F92-5643-695A-9D99B66D8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Variación anual alimentos y bebidas no alcohólicas principales países de referencia septiembre de 2023*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EEBF10FC-493F-4639-89C4-99A60416EB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3355497"/>
              </p:ext>
            </p:extLst>
          </p:nvPr>
        </p:nvGraphicFramePr>
        <p:xfrm>
          <a:off x="86927" y="1079202"/>
          <a:ext cx="12018145" cy="5213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9" name="Gráfico 8">
                <a:extLst>
                  <a:ext uri="{FF2B5EF4-FFF2-40B4-BE49-F238E27FC236}">
                    <a16:creationId xmlns:a16="http://schemas.microsoft.com/office/drawing/2014/main" id="{38F94CDA-F547-CB0F-26FC-6F81031A1A57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362464435"/>
                  </p:ext>
                </p:extLst>
              </p:nvPr>
            </p:nvGraphicFramePr>
            <p:xfrm>
              <a:off x="4068019" y="1211278"/>
              <a:ext cx="7065861" cy="5394723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6"/>
              </a:graphicData>
            </a:graphic>
          </p:graphicFrame>
        </mc:Choice>
        <mc:Fallback xmlns="">
          <p:pic>
            <p:nvPicPr>
              <p:cNvPr id="9" name="Gráfico 8">
                <a:extLst>
                  <a:ext uri="{FF2B5EF4-FFF2-40B4-BE49-F238E27FC236}">
                    <a16:creationId xmlns:a16="http://schemas.microsoft.com/office/drawing/2014/main" id="{38F94CDA-F547-CB0F-26FC-6F81031A1A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68019" y="1211278"/>
                <a:ext cx="7065861" cy="539472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99264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IPC división de alimentos y bebidas no alcohólicas en </a:t>
            </a:r>
            <a:br>
              <a:rPr lang="es-MX" sz="2400" dirty="0"/>
            </a:br>
            <a:r>
              <a:rPr lang="es-MX" sz="2400" dirty="0"/>
              <a:t>Octubre de 2023</a:t>
            </a:r>
            <a:br>
              <a:rPr lang="es-MX" sz="2400" dirty="0"/>
            </a:br>
            <a:r>
              <a:rPr lang="es-MX" sz="2400" dirty="0"/>
              <a:t>Variación mensual, año corrido y anual (2022-2023)</a:t>
            </a:r>
            <a:br>
              <a:rPr lang="es-MX" sz="2400" dirty="0"/>
            </a:br>
            <a:endParaRPr lang="es-MX" sz="2400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3">
            <a:extLst>
              <a:ext uri="{FF2B5EF4-FFF2-40B4-BE49-F238E27FC236}">
                <a16:creationId xmlns:a16="http://schemas.microsoft.com/office/drawing/2014/main" id="{E6EEFFE7-9C71-D879-9BE2-201F9B53A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2672" y="1609841"/>
            <a:ext cx="443985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es-MX" sz="1800" dirty="0">
              <a:solidFill>
                <a:schemeClr val="bg2">
                  <a:lumMod val="50000"/>
                </a:schemeClr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r>
              <a:rPr lang="es-MX" sz="1800" kern="0" dirty="0">
                <a:solidFill>
                  <a:srgbClr val="767171"/>
                </a:solidFill>
                <a:effectLst/>
                <a:ea typeface="Times New Roman" panose="02020603050405020304" pitchFamily="18" charset="0"/>
              </a:rPr>
              <a:t>En octubre </a:t>
            </a:r>
            <a:r>
              <a:rPr lang="es-MX" sz="1800" b="1" kern="0" dirty="0">
                <a:solidFill>
                  <a:srgbClr val="767171"/>
                </a:solidFill>
                <a:effectLst/>
                <a:ea typeface="Times New Roman" panose="02020603050405020304" pitchFamily="18" charset="0"/>
              </a:rPr>
              <a:t>el IPC de la división de los alimentos y bebidas no alcohólicas registró una variación de 0,20% </a:t>
            </a:r>
            <a:r>
              <a:rPr lang="es-MX" sz="1800" kern="0" dirty="0">
                <a:solidFill>
                  <a:srgbClr val="767171"/>
                </a:solidFill>
                <a:effectLst/>
                <a:ea typeface="Times New Roman" panose="02020603050405020304" pitchFamily="18" charset="0"/>
              </a:rPr>
              <a:t>con respecto al mes anterior</a:t>
            </a:r>
            <a:r>
              <a:rPr lang="es-CO" sz="1800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.</a:t>
            </a:r>
            <a:endParaRPr lang="es-MX" sz="1800" dirty="0">
              <a:solidFill>
                <a:schemeClr val="bg2">
                  <a:lumMod val="50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algn="just"/>
            <a:endParaRPr lang="es-MX" b="0" i="0" u="none" strike="noStrike" dirty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r>
              <a:rPr lang="es-MX" sz="1800" kern="0" dirty="0">
                <a:solidFill>
                  <a:srgbClr val="767171"/>
                </a:solidFill>
                <a:effectLst/>
                <a:ea typeface="Times New Roman" panose="02020603050405020304" pitchFamily="18" charset="0"/>
              </a:rPr>
              <a:t>En lo corrido del año (enero - octubre), </a:t>
            </a:r>
            <a:r>
              <a:rPr lang="es-MX" sz="1800" b="1" kern="0" dirty="0">
                <a:solidFill>
                  <a:srgbClr val="767171"/>
                </a:solidFill>
                <a:effectLst/>
                <a:ea typeface="Times New Roman" panose="02020603050405020304" pitchFamily="18" charset="0"/>
              </a:rPr>
              <a:t>el precio de los alimentos y bebidas no alcohólicas presentó una variación de 5,92%</a:t>
            </a:r>
            <a:r>
              <a:rPr lang="es-MX" sz="1800" kern="0" dirty="0">
                <a:solidFill>
                  <a:srgbClr val="767171"/>
                </a:solidFill>
                <a:effectLst/>
                <a:ea typeface="Times New Roman" panose="02020603050405020304" pitchFamily="18" charset="0"/>
              </a:rPr>
              <a:t> con respecto a diciembre del año anterior</a:t>
            </a:r>
            <a:r>
              <a:rPr lang="es-CO" sz="1800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.</a:t>
            </a:r>
          </a:p>
          <a:p>
            <a:pPr algn="just"/>
            <a:endParaRPr lang="es-CO" sz="1800" dirty="0">
              <a:solidFill>
                <a:schemeClr val="bg2">
                  <a:lumMod val="50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algn="just"/>
            <a:r>
              <a:rPr lang="es-MX" sz="1800" kern="0" dirty="0">
                <a:solidFill>
                  <a:srgbClr val="767171"/>
                </a:solidFill>
                <a:effectLst/>
                <a:ea typeface="Times New Roman" panose="02020603050405020304" pitchFamily="18" charset="0"/>
              </a:rPr>
              <a:t>En octubre de 2023 </a:t>
            </a:r>
            <a:r>
              <a:rPr lang="es-MX" sz="1800" b="1" kern="0" dirty="0">
                <a:solidFill>
                  <a:srgbClr val="767171"/>
                </a:solidFill>
                <a:effectLst/>
                <a:ea typeface="Times New Roman" panose="02020603050405020304" pitchFamily="18" charset="0"/>
              </a:rPr>
              <a:t>el precio de los alimentos y bebidas no alcohólicas presentó una variación de 10,36% </a:t>
            </a:r>
            <a:r>
              <a:rPr lang="es-MX" sz="1800" kern="0" dirty="0">
                <a:solidFill>
                  <a:srgbClr val="767171"/>
                </a:solidFill>
                <a:effectLst/>
                <a:ea typeface="Times New Roman" panose="02020603050405020304" pitchFamily="18" charset="0"/>
              </a:rPr>
              <a:t>en comparación con octubre de 2022</a:t>
            </a:r>
            <a:r>
              <a:rPr lang="es-CO" sz="1800" dirty="0">
                <a:solidFill>
                  <a:schemeClr val="bg2">
                    <a:lumMod val="50000"/>
                  </a:schemeClr>
                </a:solidFill>
                <a:effectLst/>
                <a:ea typeface="Times New Roman" panose="02020603050405020304" pitchFamily="18" charset="0"/>
              </a:rPr>
              <a:t>.</a:t>
            </a:r>
            <a:endParaRPr lang="es-CO" altLang="es-CO" sz="1900" dirty="0">
              <a:solidFill>
                <a:schemeClr val="bg2">
                  <a:lumMod val="50000"/>
                </a:schemeClr>
              </a:solidFill>
            </a:endParaRPr>
          </a:p>
        </p:txBody>
      </p:sp>
      <p:graphicFrame>
        <p:nvGraphicFramePr>
          <p:cNvPr id="21" name="8 Gráfico">
            <a:extLst>
              <a:ext uri="{FF2B5EF4-FFF2-40B4-BE49-F238E27FC236}">
                <a16:creationId xmlns:a16="http://schemas.microsoft.com/office/drawing/2014/main" id="{7BBF4A94-5FFF-95CF-68A9-FF16ADD9FD0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1820045"/>
              </p:ext>
            </p:extLst>
          </p:nvPr>
        </p:nvGraphicFramePr>
        <p:xfrm>
          <a:off x="577478" y="1873914"/>
          <a:ext cx="6318740" cy="40886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306459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694CD8A2-9C13-10E1-C471-F47A9EFF7250}"/>
              </a:ext>
            </a:extLst>
          </p:cNvPr>
          <p:cNvSpPr/>
          <p:nvPr/>
        </p:nvSpPr>
        <p:spPr>
          <a:xfrm>
            <a:off x="7910" y="6022805"/>
            <a:ext cx="2386584" cy="612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3FE3887-B545-4B10-B2C0-5FAA7BCEEB00}"/>
              </a:ext>
            </a:extLst>
          </p:cNvPr>
          <p:cNvSpPr txBox="1"/>
          <p:nvPr/>
        </p:nvSpPr>
        <p:spPr>
          <a:xfrm>
            <a:off x="501684" y="817102"/>
            <a:ext cx="4364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rgbClr val="7D9837"/>
                </a:solidFill>
                <a:latin typeface="+mj-lt"/>
              </a:rPr>
              <a:t>Variación anual </a:t>
            </a:r>
          </a:p>
          <a:p>
            <a:pPr algn="ctr"/>
            <a:r>
              <a:rPr lang="es-CO" b="1" dirty="0">
                <a:solidFill>
                  <a:srgbClr val="7D9837"/>
                </a:solidFill>
                <a:latin typeface="+mj-lt"/>
              </a:rPr>
              <a:t>IPC total septiembre de 2023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2741C1C-2DE7-4637-8D8A-2B0511928FC0}"/>
              </a:ext>
            </a:extLst>
          </p:cNvPr>
          <p:cNvSpPr txBox="1"/>
          <p:nvPr/>
        </p:nvSpPr>
        <p:spPr>
          <a:xfrm>
            <a:off x="6455971" y="814202"/>
            <a:ext cx="5642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rgbClr val="7D9837"/>
                </a:solidFill>
                <a:latin typeface="+mj-lt"/>
              </a:rPr>
              <a:t>Variación anual alimentos y bebidas no alcohólicas septiembre de 2023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96103C67-1968-48EC-B98E-9956D5E0DF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2491662"/>
              </p:ext>
            </p:extLst>
          </p:nvPr>
        </p:nvGraphicFramePr>
        <p:xfrm>
          <a:off x="6133158" y="1631432"/>
          <a:ext cx="6040325" cy="4871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5B4885FD-5B3B-432F-A47E-1DAF8D0244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2346860"/>
              </p:ext>
            </p:extLst>
          </p:nvPr>
        </p:nvGraphicFramePr>
        <p:xfrm>
          <a:off x="-1004" y="1663438"/>
          <a:ext cx="6049240" cy="486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Rectángulo 1">
            <a:extLst>
              <a:ext uri="{FF2B5EF4-FFF2-40B4-BE49-F238E27FC236}">
                <a16:creationId xmlns:a16="http://schemas.microsoft.com/office/drawing/2014/main" id="{AE8D3646-68C4-7D19-2522-BAAD2093CA34}"/>
              </a:ext>
            </a:extLst>
          </p:cNvPr>
          <p:cNvSpPr/>
          <p:nvPr/>
        </p:nvSpPr>
        <p:spPr>
          <a:xfrm>
            <a:off x="8664780" y="6661680"/>
            <a:ext cx="416138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No se incluyó Venezuela al no contar con información oficial actualiza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0BDBAFF-21DC-C5CC-6C7E-27217F920E88}"/>
              </a:ext>
            </a:extLst>
          </p:cNvPr>
          <p:cNvSpPr/>
          <p:nvPr/>
        </p:nvSpPr>
        <p:spPr>
          <a:xfrm>
            <a:off x="0" y="6661680"/>
            <a:ext cx="5323438" cy="220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Indicadores internacionales: </a:t>
            </a: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https://datosmacro.expansion.com/ipc</a:t>
            </a: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y </a:t>
            </a: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https://es.tradingeconomics.com/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6">
            <a:extLst>
              <a:ext uri="{FF2B5EF4-FFF2-40B4-BE49-F238E27FC236}">
                <a16:creationId xmlns:a16="http://schemas.microsoft.com/office/drawing/2014/main" id="{A7C2AACC-E699-18AE-477E-6C74E8F72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IPC total y de alimentos y bebidas no alcohólicas países región</a:t>
            </a:r>
          </a:p>
        </p:txBody>
      </p:sp>
    </p:spTree>
    <p:extLst>
      <p:ext uri="{BB962C8B-B14F-4D97-AF65-F5344CB8AC3E}">
        <p14:creationId xmlns:p14="http://schemas.microsoft.com/office/powerpoint/2010/main" val="9057296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3C2D128D-35CD-48FE-ABD8-A444560F69C7}"/>
              </a:ext>
            </a:extLst>
          </p:cNvPr>
          <p:cNvSpPr/>
          <p:nvPr/>
        </p:nvSpPr>
        <p:spPr>
          <a:xfrm>
            <a:off x="0" y="5967662"/>
            <a:ext cx="2368376" cy="558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1FB2FB3A-B76B-9F6B-F7B9-2602F1E4AF02}"/>
              </a:ext>
            </a:extLst>
          </p:cNvPr>
          <p:cNvSpPr txBox="1"/>
          <p:nvPr/>
        </p:nvSpPr>
        <p:spPr>
          <a:xfrm>
            <a:off x="1991762" y="0"/>
            <a:ext cx="90987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altLang="es-CO" b="1" dirty="0">
                <a:solidFill>
                  <a:srgbClr val="7D9837"/>
                </a:solidFill>
                <a:latin typeface="Arial Black" panose="020B0A04020102020204" pitchFamily="34" charset="0"/>
              </a:rPr>
              <a:t>La variación del índice muestra como la inflación mundial de los alimentos sigue cediendo</a:t>
            </a:r>
            <a:endParaRPr lang="es-CO" altLang="es-CO" b="1" dirty="0">
              <a:solidFill>
                <a:srgbClr val="7D9837"/>
              </a:solidFill>
              <a:latin typeface="Arial Black" panose="020B0A04020102020204" pitchFamily="34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CCE6CA9A-69DB-7B5A-3EE0-E331CE4C078B}"/>
              </a:ext>
            </a:extLst>
          </p:cNvPr>
          <p:cNvSpPr txBox="1"/>
          <p:nvPr/>
        </p:nvSpPr>
        <p:spPr>
          <a:xfrm>
            <a:off x="1184188" y="613976"/>
            <a:ext cx="10571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b="1" dirty="0">
                <a:solidFill>
                  <a:srgbClr val="395F9B"/>
                </a:solidFill>
                <a:latin typeface="+mj-lt"/>
              </a:rPr>
              <a:t>Variación anual del </a:t>
            </a:r>
            <a:r>
              <a:rPr lang="es-MX" sz="1400" b="1" dirty="0">
                <a:solidFill>
                  <a:srgbClr val="395F9B"/>
                </a:solidFill>
                <a:latin typeface="+mj-lt"/>
              </a:rPr>
              <a:t>índice de precios de los alimentos de la FAO y sus grupos de productos básicos</a:t>
            </a:r>
          </a:p>
          <a:p>
            <a:pPr algn="ctr"/>
            <a:r>
              <a:rPr lang="es-CO" sz="1400" b="1" dirty="0">
                <a:solidFill>
                  <a:srgbClr val="395F9B"/>
                </a:solidFill>
                <a:latin typeface="+mj-lt"/>
              </a:rPr>
              <a:t>Octubre de 2023 (precios internacionales)</a:t>
            </a:r>
          </a:p>
        </p:txBody>
      </p:sp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D61F7500-A40A-4A9C-9807-884BDD88F0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3547487"/>
              </p:ext>
            </p:extLst>
          </p:nvPr>
        </p:nvGraphicFramePr>
        <p:xfrm>
          <a:off x="0" y="1203372"/>
          <a:ext cx="8613648" cy="2932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9AEF698A-3143-4ABE-85D2-9855E9173B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224409"/>
              </p:ext>
            </p:extLst>
          </p:nvPr>
        </p:nvGraphicFramePr>
        <p:xfrm>
          <a:off x="9151332" y="1049484"/>
          <a:ext cx="3033306" cy="2562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Gráfico 17">
            <a:extLst>
              <a:ext uri="{FF2B5EF4-FFF2-40B4-BE49-F238E27FC236}">
                <a16:creationId xmlns:a16="http://schemas.microsoft.com/office/drawing/2014/main" id="{6E6DE53A-146B-4D6B-9AF4-7E3621632D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2957510"/>
              </p:ext>
            </p:extLst>
          </p:nvPr>
        </p:nvGraphicFramePr>
        <p:xfrm>
          <a:off x="-11126" y="4087636"/>
          <a:ext cx="3033306" cy="2562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Gráfico 18">
            <a:extLst>
              <a:ext uri="{FF2B5EF4-FFF2-40B4-BE49-F238E27FC236}">
                <a16:creationId xmlns:a16="http://schemas.microsoft.com/office/drawing/2014/main" id="{42E4196B-3D2C-4B69-823C-AD89FA7FB8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3350531"/>
              </p:ext>
            </p:extLst>
          </p:nvPr>
        </p:nvGraphicFramePr>
        <p:xfrm>
          <a:off x="3064585" y="4087628"/>
          <a:ext cx="3033306" cy="2562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0" name="Gráfico 19">
            <a:extLst>
              <a:ext uri="{FF2B5EF4-FFF2-40B4-BE49-F238E27FC236}">
                <a16:creationId xmlns:a16="http://schemas.microsoft.com/office/drawing/2014/main" id="{EECF96B7-DE04-40B7-B4BE-8B40B86D1F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4177724"/>
              </p:ext>
            </p:extLst>
          </p:nvPr>
        </p:nvGraphicFramePr>
        <p:xfrm>
          <a:off x="6121812" y="4087639"/>
          <a:ext cx="3033306" cy="2562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1" name="Gráfico 20">
            <a:extLst>
              <a:ext uri="{FF2B5EF4-FFF2-40B4-BE49-F238E27FC236}">
                <a16:creationId xmlns:a16="http://schemas.microsoft.com/office/drawing/2014/main" id="{8C38B826-EEF7-4D7A-895E-DD7C79BC68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3321274"/>
              </p:ext>
            </p:extLst>
          </p:nvPr>
        </p:nvGraphicFramePr>
        <p:xfrm>
          <a:off x="9151332" y="4087634"/>
          <a:ext cx="3033306" cy="2562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85907F65-C65A-6229-890B-CB75CEB312FB}"/>
              </a:ext>
            </a:extLst>
          </p:cNvPr>
          <p:cNvSpPr/>
          <p:nvPr/>
        </p:nvSpPr>
        <p:spPr>
          <a:xfrm>
            <a:off x="-9053" y="6678768"/>
            <a:ext cx="452398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FAO Food Price Index en </a:t>
            </a: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https://www.fao.org/worldfoodsituation/foodpricesindex/es</a:t>
            </a:r>
            <a:r>
              <a:rPr lang="es-CO" sz="800" dirty="0">
                <a:solidFill>
                  <a:srgbClr val="395F9B"/>
                </a:solidFill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95741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30C18376-DA66-1F87-172F-165ABF4CD9C3}"/>
              </a:ext>
            </a:extLst>
          </p:cNvPr>
          <p:cNvSpPr txBox="1"/>
          <p:nvPr/>
        </p:nvSpPr>
        <p:spPr>
          <a:xfrm>
            <a:off x="261257" y="2643326"/>
            <a:ext cx="80554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6000" dirty="0">
                <a:solidFill>
                  <a:schemeClr val="bg1"/>
                </a:solidFill>
                <a:latin typeface="Montserrat SemiBold" panose="00000700000000000000" pitchFamily="2" charset="0"/>
              </a:rPr>
              <a:t>Gracias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FEEF914-D9F7-B425-8EE4-B9C129921851}"/>
              </a:ext>
            </a:extLst>
          </p:cNvPr>
          <p:cNvSpPr txBox="1"/>
          <p:nvPr/>
        </p:nvSpPr>
        <p:spPr>
          <a:xfrm>
            <a:off x="330925" y="95795"/>
            <a:ext cx="82208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400" dirty="0">
                <a:solidFill>
                  <a:schemeClr val="bg1"/>
                </a:solidFill>
                <a:cs typeface="Arial" panose="020B0604020202020204" pitchFamily="34" charset="0"/>
              </a:rPr>
              <a:t>Noviembre 08 de 2023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8BB7E7D-2FCF-CF3A-A826-6F3F6C68DF8B}"/>
              </a:ext>
            </a:extLst>
          </p:cNvPr>
          <p:cNvSpPr txBox="1"/>
          <p:nvPr/>
        </p:nvSpPr>
        <p:spPr>
          <a:xfrm>
            <a:off x="261256" y="3678636"/>
            <a:ext cx="805543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dirty="0">
                <a:solidFill>
                  <a:schemeClr val="bg1"/>
                </a:solidFill>
                <a:cs typeface="Arial" panose="020B0604020202020204" pitchFamily="34" charset="0"/>
              </a:rPr>
              <a:t>Visita nuestro portal</a:t>
            </a:r>
          </a:p>
          <a:p>
            <a:pPr algn="ctr"/>
            <a:r>
              <a:rPr lang="es-CO" sz="3200" b="1" i="1" dirty="0">
                <a:solidFill>
                  <a:schemeClr val="bg1"/>
                </a:solidFill>
                <a:cs typeface="Arial" panose="020B0604020202020204" pitchFamily="34" charset="0"/>
              </a:rPr>
              <a:t>upra.gov.co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48392D0B-1E4A-B0EC-4842-7F205391CC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900000">
            <a:off x="5082813" y="4386907"/>
            <a:ext cx="579632" cy="57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70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Variación mensual</a:t>
            </a:r>
            <a:br>
              <a:rPr lang="es-MX" sz="2400" dirty="0"/>
            </a:br>
            <a:r>
              <a:rPr lang="es-MX" sz="2400" dirty="0"/>
              <a:t>por división de gasto octubre 2023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623F5514-A374-ADA9-8CA3-2011170BA8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0093394"/>
              </p:ext>
            </p:extLst>
          </p:nvPr>
        </p:nvGraphicFramePr>
        <p:xfrm>
          <a:off x="123331" y="1070984"/>
          <a:ext cx="7329614" cy="5253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6">
            <a:extLst>
              <a:ext uri="{FF2B5EF4-FFF2-40B4-BE49-F238E27FC236}">
                <a16:creationId xmlns:a16="http://schemas.microsoft.com/office/drawing/2014/main" id="{F5EBBC47-9ACD-482A-0D48-328D6FB10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8699" y="2155885"/>
            <a:ext cx="4401404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MX" altLang="es-CO" sz="1900" dirty="0">
                <a:solidFill>
                  <a:schemeClr val="bg2">
                    <a:lumMod val="50000"/>
                  </a:schemeClr>
                </a:solidFill>
              </a:rPr>
              <a:t>En  octubre, </a:t>
            </a:r>
            <a:r>
              <a:rPr lang="es-MX" altLang="es-CO" sz="1900" b="1" dirty="0">
                <a:solidFill>
                  <a:schemeClr val="bg2">
                    <a:lumMod val="50000"/>
                  </a:schemeClr>
                </a:solidFill>
              </a:rPr>
              <a:t>la división de alimentos y bebidas no alcohólicas registró un aumento de 0,20% </a:t>
            </a:r>
            <a:r>
              <a:rPr lang="es-MX" altLang="es-CO" sz="1900" dirty="0">
                <a:solidFill>
                  <a:schemeClr val="bg2">
                    <a:lumMod val="50000"/>
                  </a:schemeClr>
                </a:solidFill>
              </a:rPr>
              <a:t>con respecto al mes de septiembre, y se ubicó 0,05 puntos porcentuales por debajo de la variación nacional (0,25%) siendo la quinta división con menor variación este mes.</a:t>
            </a:r>
            <a:endParaRPr lang="es-CO" altLang="es-CO" sz="19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D26C0AA-FABF-B2F8-36B6-049BC4CB3D04}"/>
              </a:ext>
            </a:extLst>
          </p:cNvPr>
          <p:cNvSpPr/>
          <p:nvPr/>
        </p:nvSpPr>
        <p:spPr>
          <a:xfrm>
            <a:off x="46668" y="5475298"/>
            <a:ext cx="7406640" cy="311977"/>
          </a:xfrm>
          <a:prstGeom prst="rect">
            <a:avLst/>
          </a:prstGeom>
          <a:solidFill>
            <a:srgbClr val="117A76">
              <a:alpha val="14000"/>
            </a:srgb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BF090BD-2165-AC4E-EBA3-B4A108B98EB9}"/>
              </a:ext>
            </a:extLst>
          </p:cNvPr>
          <p:cNvSpPr/>
          <p:nvPr/>
        </p:nvSpPr>
        <p:spPr>
          <a:xfrm>
            <a:off x="85231" y="3755081"/>
            <a:ext cx="7408595" cy="278142"/>
          </a:xfrm>
          <a:prstGeom prst="rect">
            <a:avLst/>
          </a:prstGeom>
          <a:solidFill>
            <a:srgbClr val="117A76">
              <a:alpha val="14000"/>
            </a:srgbClr>
          </a:solidFill>
          <a:ln>
            <a:solidFill>
              <a:schemeClr val="bg1"/>
            </a:solidFill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CO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0F8A8BD0-51E1-D7C6-E890-C6922DCB74C4}"/>
              </a:ext>
            </a:extLst>
          </p:cNvPr>
          <p:cNvCxnSpPr/>
          <p:nvPr/>
        </p:nvCxnSpPr>
        <p:spPr>
          <a:xfrm>
            <a:off x="5384321" y="1124983"/>
            <a:ext cx="0" cy="4608034"/>
          </a:xfrm>
          <a:prstGeom prst="line">
            <a:avLst/>
          </a:prstGeom>
          <a:ln w="3175">
            <a:solidFill>
              <a:srgbClr val="C0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66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Variación mensual </a:t>
            </a:r>
            <a:br>
              <a:rPr lang="es-MX" sz="2400" dirty="0"/>
            </a:br>
            <a:r>
              <a:rPr lang="es-MX" sz="2400" dirty="0"/>
              <a:t>IPC total vs IPC alimentos y bebidas no alcohólicas </a:t>
            </a:r>
            <a:br>
              <a:rPr lang="es-MX" sz="2400" dirty="0"/>
            </a:br>
            <a:r>
              <a:rPr lang="es-MX" sz="2400" dirty="0"/>
              <a:t>Octubre (2021-2023)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6CBC7C0-CD13-2876-7A47-4431AB404DFE}"/>
              </a:ext>
            </a:extLst>
          </p:cNvPr>
          <p:cNvSpPr txBox="1"/>
          <p:nvPr/>
        </p:nvSpPr>
        <p:spPr>
          <a:xfrm>
            <a:off x="4758627" y="5907462"/>
            <a:ext cx="2890293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CO" altLang="es-CO" sz="1600" dirty="0">
                <a:latin typeface="+mj-lt"/>
                <a:ea typeface="+mn-ea"/>
              </a:rPr>
              <a:t>fue la variación mensual del IPC de alimentos y bebidas no alcohólicas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EE29001-B57F-3BCD-AB47-DCEBF7657B53}"/>
              </a:ext>
            </a:extLst>
          </p:cNvPr>
          <p:cNvSpPr txBox="1"/>
          <p:nvPr/>
        </p:nvSpPr>
        <p:spPr>
          <a:xfrm>
            <a:off x="2491566" y="5999646"/>
            <a:ext cx="1481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4800" b="1" spc="-150">
                <a:solidFill>
                  <a:srgbClr val="2E8867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s-CO" sz="3600" dirty="0">
                <a:latin typeface="+mj-lt"/>
              </a:rPr>
              <a:t>0,20%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41B4771-F93F-32F8-4CCE-F902A1B56A54}"/>
              </a:ext>
            </a:extLst>
          </p:cNvPr>
          <p:cNvSpPr txBox="1"/>
          <p:nvPr/>
        </p:nvSpPr>
        <p:spPr>
          <a:xfrm>
            <a:off x="7510411" y="6026993"/>
            <a:ext cx="2190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4800" b="1" spc="-150">
                <a:solidFill>
                  <a:srgbClr val="2E8867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s-CO" sz="3600" dirty="0">
                <a:latin typeface="+mj-lt"/>
              </a:rPr>
              <a:t> -1,01 p.p.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0A85EB3-32FC-3542-ADC3-05FBB32B907F}"/>
              </a:ext>
            </a:extLst>
          </p:cNvPr>
          <p:cNvSpPr txBox="1"/>
          <p:nvPr/>
        </p:nvSpPr>
        <p:spPr>
          <a:xfrm>
            <a:off x="303690" y="5984520"/>
            <a:ext cx="1909202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s-CO" altLang="es-CO" sz="1600" dirty="0">
                <a:latin typeface="+mj-lt"/>
                <a:ea typeface="+mn-ea"/>
              </a:rPr>
              <a:t>En octubre de 2023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CBAB8E9-9405-7A87-2785-3DEFDF9F262E}"/>
              </a:ext>
            </a:extLst>
          </p:cNvPr>
          <p:cNvSpPr txBox="1"/>
          <p:nvPr/>
        </p:nvSpPr>
        <p:spPr>
          <a:xfrm>
            <a:off x="9693749" y="5887754"/>
            <a:ext cx="2595299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CO" altLang="es-CO" sz="1600" dirty="0">
                <a:latin typeface="+mj-lt"/>
                <a:ea typeface="+mn-ea"/>
              </a:rPr>
              <a:t>respecto al mismo mes del año pasado, cuando fue de 1,21%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9B5635E4-E81C-5F22-0913-CAA30CE13A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8028430"/>
              </p:ext>
            </p:extLst>
          </p:nvPr>
        </p:nvGraphicFramePr>
        <p:xfrm>
          <a:off x="182901" y="1617675"/>
          <a:ext cx="11826197" cy="40846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12210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Comportamiento mensual de los precios al consumidor </a:t>
            </a:r>
            <a:br>
              <a:rPr lang="es-MX" sz="2400" dirty="0"/>
            </a:br>
            <a:r>
              <a:rPr lang="es-MX" sz="2400" dirty="0"/>
              <a:t>de los principales alimentos </a:t>
            </a:r>
            <a:br>
              <a:rPr lang="es-MX" sz="2400" dirty="0"/>
            </a:br>
            <a:r>
              <a:rPr lang="es-MX" sz="2400" dirty="0"/>
              <a:t>en octubre de 2023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2" y="6689546"/>
            <a:ext cx="478715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 . *Contribución en el IPC de alimentos y bebidas no alcohólicas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6">
            <a:extLst>
              <a:ext uri="{FF2B5EF4-FFF2-40B4-BE49-F238E27FC236}">
                <a16:creationId xmlns:a16="http://schemas.microsoft.com/office/drawing/2014/main" id="{DD9F74E2-5381-37A7-EA57-B1C4C8DC0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897" y="2679691"/>
            <a:ext cx="206066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CO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Durante el mes de octubre de 2023 los alimentos con mayor contribución al </a:t>
            </a:r>
            <a:r>
              <a:rPr lang="es-CO" altLang="es-CO" sz="2000" b="1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aumento de precios</a:t>
            </a:r>
            <a:r>
              <a:rPr lang="es-CO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 fueron:</a:t>
            </a:r>
          </a:p>
        </p:txBody>
      </p:sp>
      <p:graphicFrame>
        <p:nvGraphicFramePr>
          <p:cNvPr id="3" name="8 Tabla">
            <a:extLst>
              <a:ext uri="{FF2B5EF4-FFF2-40B4-BE49-F238E27FC236}">
                <a16:creationId xmlns:a16="http://schemas.microsoft.com/office/drawing/2014/main" id="{5F4545A9-8C06-B80F-7DD6-6AA9D07BB2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26219"/>
              </p:ext>
            </p:extLst>
          </p:nvPr>
        </p:nvGraphicFramePr>
        <p:xfrm>
          <a:off x="3758938" y="1982022"/>
          <a:ext cx="7995905" cy="354800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643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2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0616">
                  <a:extLst>
                    <a:ext uri="{9D8B030D-6E8A-4147-A177-3AD203B41FA5}">
                      <a16:colId xmlns:a16="http://schemas.microsoft.com/office/drawing/2014/main" val="508783546"/>
                    </a:ext>
                  </a:extLst>
                </a:gridCol>
              </a:tblGrid>
              <a:tr h="6317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Producto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Variación</a:t>
                      </a:r>
                    </a:p>
                    <a:p>
                      <a:pPr algn="ctr" rtl="0" fontAlgn="ctr"/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 (%)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Contribución (p.p)*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Papas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19,14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0,374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Frutas frescas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2,41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0,157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Huevos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1,00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0,045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Leche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0,32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0,024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Quesos y productos afines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0,76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0,022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776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Pan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0,13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0,006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Otros derivados de la leche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0,004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Legumbres y hortalizas en conserva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0,47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0,002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Hortalizas y legumbres frescas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0,06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0,002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453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Frutos secos y nueces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1,37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0,001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33062D13-60B3-EFFD-7334-9F3C79A0AF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96" y="1323972"/>
            <a:ext cx="1080000" cy="1080000"/>
          </a:xfrm>
          <a:prstGeom prst="rect">
            <a:avLst/>
          </a:prstGeom>
        </p:spPr>
      </p:pic>
      <p:sp>
        <p:nvSpPr>
          <p:cNvPr id="6" name="Flecha a la derecha con muesca 11">
            <a:extLst>
              <a:ext uri="{FF2B5EF4-FFF2-40B4-BE49-F238E27FC236}">
                <a16:creationId xmlns:a16="http://schemas.microsoft.com/office/drawing/2014/main" id="{44659955-69DE-CA51-6CC7-5DA4B6B8FBBD}"/>
              </a:ext>
            </a:extLst>
          </p:cNvPr>
          <p:cNvSpPr/>
          <p:nvPr/>
        </p:nvSpPr>
        <p:spPr>
          <a:xfrm rot="5400000" flipH="1">
            <a:off x="2604799" y="3717562"/>
            <a:ext cx="784224" cy="420687"/>
          </a:xfrm>
          <a:prstGeom prst="notchedRightArrow">
            <a:avLst/>
          </a:prstGeom>
          <a:solidFill>
            <a:srgbClr val="395F9B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7758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2" y="6689546"/>
            <a:ext cx="590374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 *Contribución en el IPC de alimentos y bebidas no alcohólicas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ítulo 6">
            <a:extLst>
              <a:ext uri="{FF2B5EF4-FFF2-40B4-BE49-F238E27FC236}">
                <a16:creationId xmlns:a16="http://schemas.microsoft.com/office/drawing/2014/main" id="{BBB17AB3-4E94-7186-6B6F-DAD1EB7D243F}"/>
              </a:ext>
            </a:extLst>
          </p:cNvPr>
          <p:cNvSpPr txBox="1">
            <a:spLocks/>
          </p:cNvSpPr>
          <p:nvPr/>
        </p:nvSpPr>
        <p:spPr>
          <a:xfrm>
            <a:off x="1810692" y="212023"/>
            <a:ext cx="9080627" cy="9739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7D983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dirty="0"/>
              <a:t>Comportamiento mensual de los precios al consumidor </a:t>
            </a:r>
          </a:p>
          <a:p>
            <a:r>
              <a:rPr lang="es-MX" sz="2400" dirty="0"/>
              <a:t>de los principales alimentos</a:t>
            </a:r>
          </a:p>
          <a:p>
            <a:r>
              <a:rPr lang="es-MX" sz="2400" dirty="0"/>
              <a:t>en octubre de 2023</a:t>
            </a:r>
          </a:p>
        </p:txBody>
      </p:sp>
      <p:sp>
        <p:nvSpPr>
          <p:cNvPr id="6" name="CuadroTexto 6">
            <a:extLst>
              <a:ext uri="{FF2B5EF4-FFF2-40B4-BE49-F238E27FC236}">
                <a16:creationId xmlns:a16="http://schemas.microsoft.com/office/drawing/2014/main" id="{0975D6D9-C73A-4534-891E-598D9F6D6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897" y="2679691"/>
            <a:ext cx="206066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CO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Durante el mes de octubre de 2023 los alimentos con mayor contribución a la </a:t>
            </a:r>
            <a:r>
              <a:rPr lang="es-CO" altLang="es-CO" sz="2000" b="1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disminución de precios</a:t>
            </a:r>
            <a:r>
              <a:rPr lang="es-CO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 fueron:</a:t>
            </a:r>
          </a:p>
        </p:txBody>
      </p:sp>
      <p:graphicFrame>
        <p:nvGraphicFramePr>
          <p:cNvPr id="8" name="8 Tabla">
            <a:extLst>
              <a:ext uri="{FF2B5EF4-FFF2-40B4-BE49-F238E27FC236}">
                <a16:creationId xmlns:a16="http://schemas.microsoft.com/office/drawing/2014/main" id="{91D0B3D7-BF83-DC7C-1094-84C43819B0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35376"/>
              </p:ext>
            </p:extLst>
          </p:nvPr>
        </p:nvGraphicFramePr>
        <p:xfrm>
          <a:off x="3758938" y="1982022"/>
          <a:ext cx="8075501" cy="350824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7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4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0045">
                  <a:extLst>
                    <a:ext uri="{9D8B030D-6E8A-4147-A177-3AD203B41FA5}">
                      <a16:colId xmlns:a16="http://schemas.microsoft.com/office/drawing/2014/main" val="508783546"/>
                    </a:ext>
                  </a:extLst>
                </a:gridCol>
              </a:tblGrid>
              <a:tr h="6317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Producto</a:t>
                      </a:r>
                      <a:endParaRPr lang="es-CO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Variación</a:t>
                      </a:r>
                    </a:p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 (%)</a:t>
                      </a:r>
                      <a:endParaRPr lang="es-CO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Contribución (p.p)*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Cebolla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-10,90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-0,181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Naranjas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-11,44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-0,051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Aceites comestibles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-1,43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-0,048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Carne de res y derivados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-0,34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-0,044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Legumbres secas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-1,79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-0,030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Yuca para consumo en el hogar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-4,17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-0,025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Carne de aves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-0,023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Tomate de árbol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-4,99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-0,022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Plátanos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-0,82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-0,018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453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Maíz y sus derivados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-1,89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-0,008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9" name="Imagen 8" descr="Imagen que contiene firmar, dibujo, plato&#10;&#10;Descripción generada automáticamente">
            <a:extLst>
              <a:ext uri="{FF2B5EF4-FFF2-40B4-BE49-F238E27FC236}">
                <a16:creationId xmlns:a16="http://schemas.microsoft.com/office/drawing/2014/main" id="{6174BAE7-D0B8-7276-06AF-DF87A10C90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81" y="1317069"/>
            <a:ext cx="1080000" cy="1080000"/>
          </a:xfrm>
          <a:prstGeom prst="rect">
            <a:avLst/>
          </a:prstGeom>
        </p:spPr>
      </p:pic>
      <p:sp>
        <p:nvSpPr>
          <p:cNvPr id="10" name="Flecha a la derecha con muesca 11">
            <a:extLst>
              <a:ext uri="{FF2B5EF4-FFF2-40B4-BE49-F238E27FC236}">
                <a16:creationId xmlns:a16="http://schemas.microsoft.com/office/drawing/2014/main" id="{D2C6D3AD-45B6-A975-EEDC-DE8A6099DB79}"/>
              </a:ext>
            </a:extLst>
          </p:cNvPr>
          <p:cNvSpPr/>
          <p:nvPr/>
        </p:nvSpPr>
        <p:spPr>
          <a:xfrm rot="16200000" flipH="1">
            <a:off x="2734531" y="3830956"/>
            <a:ext cx="784224" cy="420687"/>
          </a:xfrm>
          <a:prstGeom prst="notchedRightArrow">
            <a:avLst/>
          </a:prstGeom>
          <a:solidFill>
            <a:srgbClr val="395F9B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60156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Variación año corrido </a:t>
            </a:r>
            <a:br>
              <a:rPr lang="es-MX" sz="2400" dirty="0"/>
            </a:br>
            <a:r>
              <a:rPr lang="es-MX" sz="2400" dirty="0"/>
              <a:t>por divisiones de gasto octubre 2023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CuadroTexto 6">
            <a:extLst>
              <a:ext uri="{FF2B5EF4-FFF2-40B4-BE49-F238E27FC236}">
                <a16:creationId xmlns:a16="http://schemas.microsoft.com/office/drawing/2014/main" id="{F5EBBC47-9ACD-482A-0D48-328D6FB10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8699" y="2165410"/>
            <a:ext cx="4401404" cy="2723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MX" altLang="es-CO" sz="1900" dirty="0">
                <a:solidFill>
                  <a:schemeClr val="bg2">
                    <a:lumMod val="50000"/>
                  </a:schemeClr>
                </a:solidFill>
              </a:rPr>
              <a:t>En lo corrido del año hasta octubre, y con respecto a diciembre del año anterior, </a:t>
            </a:r>
            <a:r>
              <a:rPr lang="es-MX" altLang="es-CO" sz="1900" b="1" dirty="0">
                <a:solidFill>
                  <a:schemeClr val="bg2">
                    <a:lumMod val="50000"/>
                  </a:schemeClr>
                </a:solidFill>
              </a:rPr>
              <a:t>la división de alimentos y bebidas no alcohólicas registró un aumento de 5,92%</a:t>
            </a:r>
            <a:r>
              <a:rPr lang="es-MX" altLang="es-CO" sz="1900" dirty="0">
                <a:solidFill>
                  <a:schemeClr val="bg2">
                    <a:lumMod val="50000"/>
                  </a:schemeClr>
                </a:solidFill>
              </a:rPr>
              <a:t>, ubicándose 2,35 puntos porcentuales por debajo de la variación nacional (8,27%) siendo la tercera división con menor variación en el año.</a:t>
            </a: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32BB6D3D-CEC3-82C3-B73F-71DD3AD9D7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9807748"/>
              </p:ext>
            </p:extLst>
          </p:nvPr>
        </p:nvGraphicFramePr>
        <p:xfrm>
          <a:off x="366982" y="1186010"/>
          <a:ext cx="7338418" cy="5253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31758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Variación año corrido</a:t>
            </a:r>
            <a:br>
              <a:rPr lang="es-MX" sz="2400" dirty="0"/>
            </a:br>
            <a:r>
              <a:rPr lang="es-MX" sz="2400" dirty="0"/>
              <a:t>IPC de alimentos y bebidas no alcohólicas </a:t>
            </a:r>
            <a:br>
              <a:rPr lang="es-MX" sz="2400" dirty="0"/>
            </a:br>
            <a:r>
              <a:rPr lang="es-MX" sz="2400" dirty="0"/>
              <a:t>Enero-octubre (2021-2023)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3" y="6689546"/>
            <a:ext cx="174519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4820C0F5-32B8-3205-21C6-728702ADEE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0662922"/>
              </p:ext>
            </p:extLst>
          </p:nvPr>
        </p:nvGraphicFramePr>
        <p:xfrm>
          <a:off x="-6000" y="1151164"/>
          <a:ext cx="12204000" cy="4555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0A98E6A3-D575-30BD-90A7-13DBBF6672E2}"/>
              </a:ext>
            </a:extLst>
          </p:cNvPr>
          <p:cNvSpPr txBox="1"/>
          <p:nvPr/>
        </p:nvSpPr>
        <p:spPr>
          <a:xfrm>
            <a:off x="4617376" y="5787945"/>
            <a:ext cx="2890293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CO" altLang="es-CO" sz="1600" dirty="0">
                <a:latin typeface="+mj-lt"/>
                <a:ea typeface="+mn-ea"/>
              </a:rPr>
              <a:t>fue la variación año corrido del IPC de alimentos y bebidas no alcohólicas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1F0F2F7-9B6C-A37E-444F-5DB957DD133B}"/>
              </a:ext>
            </a:extLst>
          </p:cNvPr>
          <p:cNvSpPr txBox="1"/>
          <p:nvPr/>
        </p:nvSpPr>
        <p:spPr>
          <a:xfrm>
            <a:off x="2688917" y="5944970"/>
            <a:ext cx="1481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4800" b="1" spc="-150">
                <a:solidFill>
                  <a:srgbClr val="2E8867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s-CO" sz="3600" dirty="0">
                <a:latin typeface="+mj-lt"/>
              </a:rPr>
              <a:t>5,92%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838B6FE-BC05-0727-F296-229FA20E6BCA}"/>
              </a:ext>
            </a:extLst>
          </p:cNvPr>
          <p:cNvSpPr txBox="1"/>
          <p:nvPr/>
        </p:nvSpPr>
        <p:spPr>
          <a:xfrm>
            <a:off x="7651101" y="5935242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s-CO"/>
            </a:defPPr>
            <a:lvl1pPr>
              <a:defRPr sz="4800" b="1" spc="-150">
                <a:solidFill>
                  <a:srgbClr val="2E8867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s-CO" sz="3600" dirty="0">
                <a:latin typeface="+mj-lt"/>
              </a:rPr>
              <a:t>-16,74 p.p.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8C6A1F5-7321-7AFD-A847-7E44836DBFEF}"/>
              </a:ext>
            </a:extLst>
          </p:cNvPr>
          <p:cNvSpPr txBox="1"/>
          <p:nvPr/>
        </p:nvSpPr>
        <p:spPr>
          <a:xfrm>
            <a:off x="384130" y="5932488"/>
            <a:ext cx="1909202" cy="615549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s-CO" altLang="es-CO" sz="1600" dirty="0">
                <a:latin typeface="+mj-lt"/>
                <a:ea typeface="+mn-ea"/>
              </a:rPr>
              <a:t>En octubre de 2023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15C3F20-1D7E-41F3-7206-569B464F71CB}"/>
              </a:ext>
            </a:extLst>
          </p:cNvPr>
          <p:cNvSpPr txBox="1"/>
          <p:nvPr/>
        </p:nvSpPr>
        <p:spPr>
          <a:xfrm>
            <a:off x="10031499" y="5644195"/>
            <a:ext cx="2238217" cy="110799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>
            <a:defPPr>
              <a:defRPr lang="es-CO"/>
            </a:defPPr>
            <a:lvl1pPr>
              <a:defRPr b="1">
                <a:solidFill>
                  <a:srgbClr val="395F9B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CO" altLang="es-CO" sz="1600" dirty="0">
                <a:latin typeface="+mj-lt"/>
                <a:ea typeface="+mn-ea"/>
              </a:rPr>
              <a:t>respecto al mismo periodo del año pasado, cuando fue de 22,66% </a:t>
            </a:r>
          </a:p>
        </p:txBody>
      </p:sp>
    </p:spTree>
    <p:extLst>
      <p:ext uri="{BB962C8B-B14F-4D97-AF65-F5344CB8AC3E}">
        <p14:creationId xmlns:p14="http://schemas.microsoft.com/office/powerpoint/2010/main" val="1763648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469CD69D-8310-32BB-7403-36C4ABF0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692" y="212023"/>
            <a:ext cx="9080627" cy="973987"/>
          </a:xfrm>
        </p:spPr>
        <p:txBody>
          <a:bodyPr>
            <a:noAutofit/>
          </a:bodyPr>
          <a:lstStyle/>
          <a:p>
            <a:r>
              <a:rPr lang="es-MX" sz="2400" dirty="0"/>
              <a:t>Comportamiento año corrido de los precios al consumidor </a:t>
            </a:r>
            <a:br>
              <a:rPr lang="es-MX" sz="2400" dirty="0"/>
            </a:br>
            <a:r>
              <a:rPr lang="es-MX" sz="2400" dirty="0"/>
              <a:t>de los principales alimentos </a:t>
            </a:r>
            <a:br>
              <a:rPr lang="es-MX" sz="2400" dirty="0"/>
            </a:br>
            <a:r>
              <a:rPr lang="es-MX" sz="2400" dirty="0"/>
              <a:t>Octubre de 2023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0084DA9C-E037-F21C-2264-58A9F92ACD1F}"/>
              </a:ext>
            </a:extLst>
          </p:cNvPr>
          <p:cNvSpPr/>
          <p:nvPr/>
        </p:nvSpPr>
        <p:spPr>
          <a:xfrm>
            <a:off x="192252" y="6689546"/>
            <a:ext cx="478715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es-CO" sz="800" dirty="0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Fuente: DANE. Cálculos UPRA . *Contribución en el IPC de alimentos y bebidas no alcohólicas</a:t>
            </a:r>
            <a:endParaRPr lang="es-CO" sz="800" dirty="0">
              <a:solidFill>
                <a:schemeClr val="bg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6">
            <a:extLst>
              <a:ext uri="{FF2B5EF4-FFF2-40B4-BE49-F238E27FC236}">
                <a16:creationId xmlns:a16="http://schemas.microsoft.com/office/drawing/2014/main" id="{DD9F74E2-5381-37A7-EA57-B1C4C8DC0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897" y="2679691"/>
            <a:ext cx="206066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s-MX" altLang="es-CO" sz="2000" dirty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En lo corrido del año los alimentos con mayor contribución al aumento de precio fueron:</a:t>
            </a:r>
          </a:p>
        </p:txBody>
      </p:sp>
      <p:graphicFrame>
        <p:nvGraphicFramePr>
          <p:cNvPr id="3" name="8 Tabla">
            <a:extLst>
              <a:ext uri="{FF2B5EF4-FFF2-40B4-BE49-F238E27FC236}">
                <a16:creationId xmlns:a16="http://schemas.microsoft.com/office/drawing/2014/main" id="{5F4545A9-8C06-B80F-7DD6-6AA9D07BB2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5904603"/>
              </p:ext>
            </p:extLst>
          </p:nvPr>
        </p:nvGraphicFramePr>
        <p:xfrm>
          <a:off x="3758938" y="1848672"/>
          <a:ext cx="8076649" cy="349456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57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2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0616">
                  <a:extLst>
                    <a:ext uri="{9D8B030D-6E8A-4147-A177-3AD203B41FA5}">
                      <a16:colId xmlns:a16="http://schemas.microsoft.com/office/drawing/2014/main" val="508783546"/>
                    </a:ext>
                  </a:extLst>
                </a:gridCol>
              </a:tblGrid>
              <a:tr h="6317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Producto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Variación</a:t>
                      </a:r>
                    </a:p>
                    <a:p>
                      <a:pPr algn="ctr" rtl="0" fontAlgn="ctr"/>
                      <a:r>
                        <a:rPr lang="es-CO" sz="1400" b="1" u="none" strike="noStrike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 (%)</a:t>
                      </a:r>
                      <a:endParaRPr lang="es-CO" sz="1400" b="1" i="0" u="none" strike="noStrike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u="none" strike="noStrike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</a:rPr>
                        <a:t>Contribución (p.p)*</a:t>
                      </a:r>
                      <a:endParaRPr lang="es-CO" sz="1400" b="1" i="0" u="none" strike="noStrike" dirty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</a:endParaRPr>
                    </a:p>
                  </a:txBody>
                  <a:tcPr marL="9525" marR="9525" marT="9522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Frutas frescas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29,80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1,617</a:t>
                      </a: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0561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Leche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12,27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0,859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Carne de aves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7,37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0,582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Tomate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43,26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0,540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Carne de res y derivados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3,08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0,405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Pan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7,94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0,336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Huevos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3,47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0,164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Productos de rio y mar (incluye congelados y enlatados)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3,48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0,124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Quesos y productos afines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4,16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0,121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4531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Otros derivados de la leche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800" b="0" i="0" u="none" strike="noStrike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7,86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CO" sz="1800" b="0" i="0" u="none" strike="noStrike" dirty="0">
                          <a:solidFill>
                            <a:srgbClr val="757171"/>
                          </a:solidFill>
                          <a:effectLst/>
                          <a:latin typeface="Nunito Sans (Cuerpo)"/>
                        </a:rPr>
                        <a:t>0,108</a:t>
                      </a:r>
                    </a:p>
                  </a:txBody>
                  <a:tcPr marL="0" marR="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33062D13-60B3-EFFD-7334-9F3C79A0AF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96" y="1323972"/>
            <a:ext cx="1080000" cy="1080000"/>
          </a:xfrm>
          <a:prstGeom prst="rect">
            <a:avLst/>
          </a:prstGeom>
        </p:spPr>
      </p:pic>
      <p:sp>
        <p:nvSpPr>
          <p:cNvPr id="6" name="Flecha a la derecha con muesca 11">
            <a:extLst>
              <a:ext uri="{FF2B5EF4-FFF2-40B4-BE49-F238E27FC236}">
                <a16:creationId xmlns:a16="http://schemas.microsoft.com/office/drawing/2014/main" id="{44659955-69DE-CA51-6CC7-5DA4B6B8FBBD}"/>
              </a:ext>
            </a:extLst>
          </p:cNvPr>
          <p:cNvSpPr/>
          <p:nvPr/>
        </p:nvSpPr>
        <p:spPr>
          <a:xfrm rot="5400000" flipH="1">
            <a:off x="2604799" y="3717562"/>
            <a:ext cx="784224" cy="420687"/>
          </a:xfrm>
          <a:prstGeom prst="notched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2618702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UPRA 20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36C9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UPRA 2023">
      <a:majorFont>
        <a:latin typeface="Nunito Sans ExtraBold"/>
        <a:ea typeface=""/>
        <a:cs typeface=""/>
      </a:majorFont>
      <a:minorFont>
        <a:latin typeface="Nuni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689f541-6f0a-46bd-8c13-86a1ba0ba003">
      <Terms xmlns="http://schemas.microsoft.com/office/infopath/2007/PartnerControls"/>
    </lcf76f155ced4ddcb4097134ff3c332f>
    <TaxCatchAll xmlns="344f0279-cae2-4899-8a1f-930fb84c6281" xsi:nil="true"/>
    <Fecha xmlns="a689f541-6f0a-46bd-8c13-86a1ba0ba00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0C1E38A4661484DB58C7124AF1E6938" ma:contentTypeVersion="17" ma:contentTypeDescription="Crear nuevo documento." ma:contentTypeScope="" ma:versionID="827eade3d7433f382e3d0e2d5fdfe168">
  <xsd:schema xmlns:xsd="http://www.w3.org/2001/XMLSchema" xmlns:xs="http://www.w3.org/2001/XMLSchema" xmlns:p="http://schemas.microsoft.com/office/2006/metadata/properties" xmlns:ns2="a689f541-6f0a-46bd-8c13-86a1ba0ba003" xmlns:ns3="344f0279-cae2-4899-8a1f-930fb84c6281" targetNamespace="http://schemas.microsoft.com/office/2006/metadata/properties" ma:root="true" ma:fieldsID="89c8a080a1b09d382c82bdf7561436f4" ns2:_="" ns3:_="">
    <xsd:import namespace="a689f541-6f0a-46bd-8c13-86a1ba0ba003"/>
    <xsd:import namespace="344f0279-cae2-4899-8a1f-930fb84c62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Fecha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89f541-6f0a-46bd-8c13-86a1ba0ba0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Fecha" ma:index="15" nillable="true" ma:displayName="Fecha" ma:format="DateOnly" ma:internalName="Fecha">
      <xsd:simpleType>
        <xsd:restriction base="dms:DateTime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a953dc2c-0b01-4691-9f90-5ef86a1698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4f0279-cae2-4899-8a1f-930fb84c628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c5c5ba2-5ee0-41be-a015-d96a52ad0961}" ma:internalName="TaxCatchAll" ma:showField="CatchAllData" ma:web="344f0279-cae2-4899-8a1f-930fb84c628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B42C7C-D391-4691-8746-20646D6DAEC2}">
  <ds:schemaRefs>
    <ds:schemaRef ds:uri="344f0279-cae2-4899-8a1f-930fb84c6281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a689f541-6f0a-46bd-8c13-86a1ba0ba003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83803D3-5821-45A2-B4B3-DFB83F74B2D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889BD81-C29C-4897-8214-171457818A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689f541-6f0a-46bd-8c13-86a1ba0ba003"/>
    <ds:schemaRef ds:uri="344f0279-cae2-4899-8a1f-930fb84c62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2409</TotalTime>
  <Words>1817</Words>
  <Application>Microsoft Office PowerPoint</Application>
  <PresentationFormat>Panorámica</PresentationFormat>
  <Paragraphs>381</Paragraphs>
  <Slides>22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0" baseType="lpstr">
      <vt:lpstr>Nunito Sans (Cuerpo)</vt:lpstr>
      <vt:lpstr>Nunito Sans ExtraBold</vt:lpstr>
      <vt:lpstr>Montserrat SemiBold</vt:lpstr>
      <vt:lpstr>Arial</vt:lpstr>
      <vt:lpstr>Calibri</vt:lpstr>
      <vt:lpstr>Arial Black</vt:lpstr>
      <vt:lpstr>Nunito Sans</vt:lpstr>
      <vt:lpstr>Tema de Office</vt:lpstr>
      <vt:lpstr>Presentación de PowerPoint</vt:lpstr>
      <vt:lpstr>IPC división de alimentos y bebidas no alcohólicas en  Octubre de 2023 Variación mensual, año corrido y anual (2022-2023) </vt:lpstr>
      <vt:lpstr>Variación mensual por división de gasto octubre 2023</vt:lpstr>
      <vt:lpstr>Variación mensual  IPC total vs IPC alimentos y bebidas no alcohólicas  Octubre (2021-2023)</vt:lpstr>
      <vt:lpstr>Comportamiento mensual de los precios al consumidor  de los principales alimentos  en octubre de 2023</vt:lpstr>
      <vt:lpstr>Presentación de PowerPoint</vt:lpstr>
      <vt:lpstr>Variación año corrido  por divisiones de gasto octubre 2023</vt:lpstr>
      <vt:lpstr>Variación año corrido IPC de alimentos y bebidas no alcohólicas  Enero-octubre (2021-2023)</vt:lpstr>
      <vt:lpstr>Comportamiento año corrido de los precios al consumidor  de los principales alimentos  Octubre de 2023</vt:lpstr>
      <vt:lpstr>Presentación de PowerPoint</vt:lpstr>
      <vt:lpstr>Variación anual  por divisiones de gasto octubre 2023</vt:lpstr>
      <vt:lpstr>Variación anual IPC de alimentos y bebidas no alcohólicas  Octubre (2020-2023)</vt:lpstr>
      <vt:lpstr>Comportamiento anual de los precios al consumidor  de los principales alimentos  Octubre (2023/2022)</vt:lpstr>
      <vt:lpstr>Presentación de PowerPoint</vt:lpstr>
      <vt:lpstr>Presentación de PowerPoint</vt:lpstr>
      <vt:lpstr>Presentación de PowerPoint</vt:lpstr>
      <vt:lpstr>Variación anual IPC alimentos y bebidas no alcohólicas vs. TRM 23 años: octubre de 2000– octubre de 2023 </vt:lpstr>
      <vt:lpstr>Presentación de PowerPoint</vt:lpstr>
      <vt:lpstr>Variación anual alimentos y bebidas no alcohólicas principales países de referencia septiembre de 2023*</vt:lpstr>
      <vt:lpstr>IPC total y de alimentos y bebidas no alcohólicas países región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Windows</dc:creator>
  <cp:lastModifiedBy>NESTOR JULIO HERNANDEZ BOCKER</cp:lastModifiedBy>
  <cp:revision>92</cp:revision>
  <dcterms:created xsi:type="dcterms:W3CDTF">2019-02-12T04:28:07Z</dcterms:created>
  <dcterms:modified xsi:type="dcterms:W3CDTF">2023-11-09T00:03:05Z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0x01010090C1E38A4661484DB58C7124AF1E6938</vt:lpwstr>
  </property>
  <property fmtid="{D5CDD505-2E9C-101B-9397-08002B2CF9AE}" pid="3" name="MediaServiceImageTags">
    <vt:lpwstr/>
  </property>
</Properties>
</file>